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4"/>
  </p:notesMasterIdLst>
  <p:sldIdLst>
    <p:sldId id="261" r:id="rId2"/>
    <p:sldId id="267" r:id="rId3"/>
    <p:sldId id="263" r:id="rId4"/>
    <p:sldId id="262" r:id="rId5"/>
    <p:sldId id="260" r:id="rId6"/>
    <p:sldId id="256" r:id="rId7"/>
    <p:sldId id="259" r:id="rId8"/>
    <p:sldId id="265" r:id="rId9"/>
    <p:sldId id="266" r:id="rId10"/>
    <p:sldId id="258" r:id="rId11"/>
    <p:sldId id="264" r:id="rId12"/>
    <p:sldId id="257" r:id="rId13"/>
  </p:sldIdLst>
  <p:sldSz cx="9601200" cy="12801600" type="A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7E79"/>
    <a:srgbClr val="FF8A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756"/>
    <p:restoredTop sz="90578"/>
  </p:normalViewPr>
  <p:slideViewPr>
    <p:cSldViewPr snapToGrid="0">
      <p:cViewPr varScale="1">
        <p:scale>
          <a:sx n="55" d="100"/>
          <a:sy n="55" d="100"/>
        </p:scale>
        <p:origin x="2960" y="200"/>
      </p:cViewPr>
      <p:guideLst/>
    </p:cSldViewPr>
  </p:slideViewPr>
  <p:notesTextViewPr>
    <p:cViewPr>
      <p:scale>
        <a:sx n="400" d="100"/>
        <a:sy n="4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F03B38F-86FE-A24F-ACAD-B45BE5B33C5E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2271713" y="1143000"/>
            <a:ext cx="231457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D7B5B89-AFF8-DA41-A1C3-16449D24C83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84695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0186773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12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753096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131051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016194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4911687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601428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6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0625389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7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27077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10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849637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D7B5B89-AFF8-DA41-A1C3-16449D24C836}" type="slidenum">
              <a:rPr kumimoji="1" lang="ja-JP" altLang="en-US" smtClean="0"/>
              <a:t>11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648444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20090" y="2095078"/>
            <a:ext cx="8161020" cy="4456853"/>
          </a:xfrm>
        </p:spPr>
        <p:txBody>
          <a:bodyPr anchor="b"/>
          <a:lstStyle>
            <a:lvl1pPr algn="ctr"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00150" y="6723804"/>
            <a:ext cx="7200900" cy="3090756"/>
          </a:xfrm>
        </p:spPr>
        <p:txBody>
          <a:bodyPr/>
          <a:lstStyle>
            <a:lvl1pPr marL="0" indent="0" algn="ctr">
              <a:buNone/>
              <a:defRPr sz="2520"/>
            </a:lvl1pPr>
            <a:lvl2pPr marL="480060" indent="0" algn="ctr">
              <a:buNone/>
              <a:defRPr sz="2100"/>
            </a:lvl2pPr>
            <a:lvl3pPr marL="960120" indent="0" algn="ctr">
              <a:buNone/>
              <a:defRPr sz="1890"/>
            </a:lvl3pPr>
            <a:lvl4pPr marL="1440180" indent="0" algn="ctr">
              <a:buNone/>
              <a:defRPr sz="1680"/>
            </a:lvl4pPr>
            <a:lvl5pPr marL="1920240" indent="0" algn="ctr">
              <a:buNone/>
              <a:defRPr sz="1680"/>
            </a:lvl5pPr>
            <a:lvl6pPr marL="2400300" indent="0" algn="ctr">
              <a:buNone/>
              <a:defRPr sz="1680"/>
            </a:lvl6pPr>
            <a:lvl7pPr marL="2880360" indent="0" algn="ctr">
              <a:buNone/>
              <a:defRPr sz="1680"/>
            </a:lvl7pPr>
            <a:lvl8pPr marL="3360420" indent="0" algn="ctr">
              <a:buNone/>
              <a:defRPr sz="1680"/>
            </a:lvl8pPr>
            <a:lvl9pPr marL="3840480" indent="0" algn="ctr">
              <a:buNone/>
              <a:defRPr sz="168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615149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615500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0859" y="681567"/>
            <a:ext cx="2070259" cy="10848764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0083" y="681567"/>
            <a:ext cx="6090761" cy="10848764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155455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067317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5082" y="3191514"/>
            <a:ext cx="8281035" cy="5325109"/>
          </a:xfrm>
        </p:spPr>
        <p:txBody>
          <a:bodyPr anchor="b"/>
          <a:lstStyle>
            <a:lvl1pPr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5082" y="8567000"/>
            <a:ext cx="8281035" cy="2800349"/>
          </a:xfrm>
        </p:spPr>
        <p:txBody>
          <a:bodyPr/>
          <a:lstStyle>
            <a:lvl1pPr marL="0" indent="0">
              <a:buNone/>
              <a:defRPr sz="2520">
                <a:solidFill>
                  <a:schemeClr val="tx1"/>
                </a:solidFill>
              </a:defRPr>
            </a:lvl1pPr>
            <a:lvl2pPr marL="48006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960120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3pPr>
            <a:lvl4pPr marL="14401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2024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40030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8036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6042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404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829245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0083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60608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196834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681570"/>
            <a:ext cx="8281035" cy="2474384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1334" y="3138171"/>
            <a:ext cx="4061757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1334" y="4676140"/>
            <a:ext cx="4061757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60608" y="3138171"/>
            <a:ext cx="4081761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60608" y="4676140"/>
            <a:ext cx="4081761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583918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716813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427664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81760" y="1843196"/>
            <a:ext cx="4860608" cy="9097433"/>
          </a:xfrm>
        </p:spPr>
        <p:txBody>
          <a:bodyPr/>
          <a:lstStyle>
            <a:lvl1pPr>
              <a:defRPr sz="3360"/>
            </a:lvl1pPr>
            <a:lvl2pPr>
              <a:defRPr sz="2940"/>
            </a:lvl2pPr>
            <a:lvl3pPr>
              <a:defRPr sz="252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233526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081760" y="1843196"/>
            <a:ext cx="4860608" cy="9097433"/>
          </a:xfrm>
        </p:spPr>
        <p:txBody>
          <a:bodyPr anchor="t"/>
          <a:lstStyle>
            <a:lvl1pPr marL="0" indent="0">
              <a:buNone/>
              <a:defRPr sz="3360"/>
            </a:lvl1pPr>
            <a:lvl2pPr marL="480060" indent="0">
              <a:buNone/>
              <a:defRPr sz="2940"/>
            </a:lvl2pPr>
            <a:lvl3pPr marL="960120" indent="0">
              <a:buNone/>
              <a:defRPr sz="2520"/>
            </a:lvl3pPr>
            <a:lvl4pPr marL="1440180" indent="0">
              <a:buNone/>
              <a:defRPr sz="2100"/>
            </a:lvl4pPr>
            <a:lvl5pPr marL="1920240" indent="0">
              <a:buNone/>
              <a:defRPr sz="2100"/>
            </a:lvl5pPr>
            <a:lvl6pPr marL="2400300" indent="0">
              <a:buNone/>
              <a:defRPr sz="2100"/>
            </a:lvl6pPr>
            <a:lvl7pPr marL="2880360" indent="0">
              <a:buNone/>
              <a:defRPr sz="2100"/>
            </a:lvl7pPr>
            <a:lvl8pPr marL="3360420" indent="0">
              <a:buNone/>
              <a:defRPr sz="2100"/>
            </a:lvl8pPr>
            <a:lvl9pPr marL="3840480" indent="0">
              <a:buNone/>
              <a:defRPr sz="21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049383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60083" y="681570"/>
            <a:ext cx="8281035" cy="247438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0083" y="3407833"/>
            <a:ext cx="8281035" cy="8122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0083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C59033-6EE8-4F44-B8B4-3D943424216A}" type="datetimeFigureOut">
              <a:rPr kumimoji="1" lang="ja-JP" altLang="en-US" smtClean="0"/>
              <a:t>2022/9/4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80398" y="11865189"/>
            <a:ext cx="3240405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780848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E9F717B-B75C-A546-A31B-32ED077834C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69717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60120" rtl="0" eaLnBrk="1" latinLnBrk="0" hangingPunct="1">
        <a:lnSpc>
          <a:spcPct val="90000"/>
        </a:lnSpc>
        <a:spcBef>
          <a:spcPct val="0"/>
        </a:spcBef>
        <a:buNone/>
        <a:defRPr kumimoji="1" sz="462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40030" indent="-240030" algn="l" defTabSz="960120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kumimoji="1" sz="2940" kern="1200">
          <a:solidFill>
            <a:schemeClr val="tx1"/>
          </a:solidFill>
          <a:latin typeface="+mn-lt"/>
          <a:ea typeface="+mn-ea"/>
          <a:cs typeface="+mn-cs"/>
        </a:defRPr>
      </a:lvl1pPr>
      <a:lvl2pPr marL="7200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001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802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216027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64033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31203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6004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40805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1pPr>
      <a:lvl2pPr marL="4800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2pPr>
      <a:lvl3pPr marL="9601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192024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40030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28803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3604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38404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13" name="グループ化 1612">
            <a:extLst>
              <a:ext uri="{FF2B5EF4-FFF2-40B4-BE49-F238E27FC236}">
                <a16:creationId xmlns:a16="http://schemas.microsoft.com/office/drawing/2014/main" id="{2D66996D-55EF-E603-DE36-E02FDC303F93}"/>
              </a:ext>
            </a:extLst>
          </p:cNvPr>
          <p:cNvGrpSpPr/>
          <p:nvPr/>
        </p:nvGrpSpPr>
        <p:grpSpPr>
          <a:xfrm>
            <a:off x="-33476" y="-73985"/>
            <a:ext cx="8987424" cy="12876809"/>
            <a:chOff x="-33476" y="-73985"/>
            <a:chExt cx="8987424" cy="12876809"/>
          </a:xfrm>
          <a:solidFill>
            <a:schemeClr val="bg1">
              <a:lumMod val="50000"/>
            </a:schemeClr>
          </a:solidFill>
        </p:grpSpPr>
        <p:sp>
          <p:nvSpPr>
            <p:cNvPr id="1373" name="フリーフォーム 1372">
              <a:extLst>
                <a:ext uri="{FF2B5EF4-FFF2-40B4-BE49-F238E27FC236}">
                  <a16:creationId xmlns:a16="http://schemas.microsoft.com/office/drawing/2014/main" id="{D9FDBC3E-D2C4-19AA-EA69-CE68BB261F46}"/>
                </a:ext>
              </a:extLst>
            </p:cNvPr>
            <p:cNvSpPr/>
            <p:nvPr/>
          </p:nvSpPr>
          <p:spPr>
            <a:xfrm>
              <a:off x="4613258" y="-26867"/>
              <a:ext cx="41400" cy="1761080"/>
            </a:xfrm>
            <a:custGeom>
              <a:avLst/>
              <a:gdLst>
                <a:gd name="connsiteX0" fmla="*/ 71 w 41400"/>
                <a:gd name="connsiteY0" fmla="*/ 6203 h 1761080"/>
                <a:gd name="connsiteX1" fmla="*/ 31067 w 41400"/>
                <a:gd name="connsiteY1" fmla="*/ 481484 h 1761080"/>
                <a:gd name="connsiteX2" fmla="*/ 15569 w 41400"/>
                <a:gd name="connsiteY2" fmla="*/ 424657 h 1761080"/>
                <a:gd name="connsiteX3" fmla="*/ 10403 w 41400"/>
                <a:gd name="connsiteY3" fmla="*/ 1013592 h 1761080"/>
                <a:gd name="connsiteX4" fmla="*/ 10403 w 41400"/>
                <a:gd name="connsiteY4" fmla="*/ 920603 h 1761080"/>
                <a:gd name="connsiteX5" fmla="*/ 15569 w 41400"/>
                <a:gd name="connsiteY5" fmla="*/ 1468209 h 1761080"/>
                <a:gd name="connsiteX6" fmla="*/ 20735 w 41400"/>
                <a:gd name="connsiteY6" fmla="*/ 1380386 h 1761080"/>
                <a:gd name="connsiteX7" fmla="*/ 10403 w 41400"/>
                <a:gd name="connsiteY7" fmla="*/ 1742013 h 1761080"/>
                <a:gd name="connsiteX8" fmla="*/ 36234 w 41400"/>
                <a:gd name="connsiteY8" fmla="*/ 698460 h 1761080"/>
                <a:gd name="connsiteX9" fmla="*/ 25901 w 41400"/>
                <a:gd name="connsiteY9" fmla="*/ 739789 h 1761080"/>
                <a:gd name="connsiteX10" fmla="*/ 41400 w 41400"/>
                <a:gd name="connsiteY10" fmla="*/ 243843 h 1761080"/>
                <a:gd name="connsiteX11" fmla="*/ 71 w 41400"/>
                <a:gd name="connsiteY11" fmla="*/ 6203 h 176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400" h="1761080">
                  <a:moveTo>
                    <a:pt x="71" y="6203"/>
                  </a:moveTo>
                  <a:cubicBezTo>
                    <a:pt x="-1651" y="45810"/>
                    <a:pt x="28484" y="411742"/>
                    <a:pt x="31067" y="481484"/>
                  </a:cubicBezTo>
                  <a:cubicBezTo>
                    <a:pt x="33650" y="551226"/>
                    <a:pt x="19013" y="335972"/>
                    <a:pt x="15569" y="424657"/>
                  </a:cubicBezTo>
                  <a:cubicBezTo>
                    <a:pt x="12125" y="513342"/>
                    <a:pt x="11264" y="930934"/>
                    <a:pt x="10403" y="1013592"/>
                  </a:cubicBezTo>
                  <a:cubicBezTo>
                    <a:pt x="9542" y="1096250"/>
                    <a:pt x="9542" y="844834"/>
                    <a:pt x="10403" y="920603"/>
                  </a:cubicBezTo>
                  <a:cubicBezTo>
                    <a:pt x="11264" y="996372"/>
                    <a:pt x="13847" y="1391579"/>
                    <a:pt x="15569" y="1468209"/>
                  </a:cubicBezTo>
                  <a:cubicBezTo>
                    <a:pt x="17291" y="1544839"/>
                    <a:pt x="21596" y="1334752"/>
                    <a:pt x="20735" y="1380386"/>
                  </a:cubicBezTo>
                  <a:cubicBezTo>
                    <a:pt x="19874" y="1426020"/>
                    <a:pt x="7820" y="1855667"/>
                    <a:pt x="10403" y="1742013"/>
                  </a:cubicBezTo>
                  <a:cubicBezTo>
                    <a:pt x="12986" y="1628359"/>
                    <a:pt x="33651" y="865497"/>
                    <a:pt x="36234" y="698460"/>
                  </a:cubicBezTo>
                  <a:cubicBezTo>
                    <a:pt x="38817" y="531423"/>
                    <a:pt x="25040" y="815558"/>
                    <a:pt x="25901" y="739789"/>
                  </a:cubicBezTo>
                  <a:cubicBezTo>
                    <a:pt x="26762" y="664020"/>
                    <a:pt x="41400" y="362663"/>
                    <a:pt x="41400" y="243843"/>
                  </a:cubicBezTo>
                  <a:cubicBezTo>
                    <a:pt x="41400" y="125023"/>
                    <a:pt x="1793" y="-33404"/>
                    <a:pt x="71" y="6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6EDB8DCD-53B7-BE3F-0856-68D6C54770C8}"/>
                </a:ext>
              </a:extLst>
            </p:cNvPr>
            <p:cNvSpPr/>
            <p:nvPr/>
          </p:nvSpPr>
          <p:spPr>
            <a:xfrm>
              <a:off x="4616224" y="1054656"/>
              <a:ext cx="33605" cy="660818"/>
            </a:xfrm>
            <a:custGeom>
              <a:avLst/>
              <a:gdLst>
                <a:gd name="connsiteX0" fmla="*/ 33268 w 33605"/>
                <a:gd name="connsiteY0" fmla="*/ 4395 h 660818"/>
                <a:gd name="connsiteX1" fmla="*/ 17769 w 33605"/>
                <a:gd name="connsiteY1" fmla="*/ 655324 h 660818"/>
                <a:gd name="connsiteX2" fmla="*/ 2271 w 33605"/>
                <a:gd name="connsiteY2" fmla="*/ 319527 h 660818"/>
                <a:gd name="connsiteX3" fmla="*/ 2271 w 33605"/>
                <a:gd name="connsiteY3" fmla="*/ 366022 h 660818"/>
                <a:gd name="connsiteX4" fmla="*/ 33268 w 33605"/>
                <a:gd name="connsiteY4" fmla="*/ 4395 h 66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05" h="660818">
                  <a:moveTo>
                    <a:pt x="33268" y="4395"/>
                  </a:moveTo>
                  <a:cubicBezTo>
                    <a:pt x="35851" y="52612"/>
                    <a:pt x="22935" y="602802"/>
                    <a:pt x="17769" y="655324"/>
                  </a:cubicBezTo>
                  <a:cubicBezTo>
                    <a:pt x="12603" y="707846"/>
                    <a:pt x="4854" y="367744"/>
                    <a:pt x="2271" y="319527"/>
                  </a:cubicBezTo>
                  <a:cubicBezTo>
                    <a:pt x="-312" y="271310"/>
                    <a:pt x="-1173" y="412517"/>
                    <a:pt x="2271" y="366022"/>
                  </a:cubicBezTo>
                  <a:cubicBezTo>
                    <a:pt x="5715" y="319527"/>
                    <a:pt x="30685" y="-43822"/>
                    <a:pt x="33268" y="43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BAFC44C4-56FB-F051-EF28-844942938B9B}"/>
                </a:ext>
              </a:extLst>
            </p:cNvPr>
            <p:cNvSpPr/>
            <p:nvPr/>
          </p:nvSpPr>
          <p:spPr>
            <a:xfrm>
              <a:off x="4906803" y="-73985"/>
              <a:ext cx="37445" cy="1982784"/>
            </a:xfrm>
            <a:custGeom>
              <a:avLst/>
              <a:gdLst>
                <a:gd name="connsiteX0" fmla="*/ 37156 w 37445"/>
                <a:gd name="connsiteY0" fmla="*/ 22324 h 1982784"/>
                <a:gd name="connsiteX1" fmla="*/ 21658 w 37445"/>
                <a:gd name="connsiteY1" fmla="*/ 885063 h 1982784"/>
                <a:gd name="connsiteX2" fmla="*/ 21658 w 37445"/>
                <a:gd name="connsiteY2" fmla="*/ 616426 h 1982784"/>
                <a:gd name="connsiteX3" fmla="*/ 21658 w 37445"/>
                <a:gd name="connsiteY3" fmla="*/ 1246690 h 1982784"/>
                <a:gd name="connsiteX4" fmla="*/ 26824 w 37445"/>
                <a:gd name="connsiteY4" fmla="*/ 1923449 h 1982784"/>
                <a:gd name="connsiteX5" fmla="*/ 26824 w 37445"/>
                <a:gd name="connsiteY5" fmla="*/ 1933782 h 1982784"/>
                <a:gd name="connsiteX6" fmla="*/ 11326 w 37445"/>
                <a:gd name="connsiteY6" fmla="*/ 1794297 h 1982784"/>
                <a:gd name="connsiteX7" fmla="*/ 994 w 37445"/>
                <a:gd name="connsiteY7" fmla="*/ 931558 h 1982784"/>
                <a:gd name="connsiteX8" fmla="*/ 994 w 37445"/>
                <a:gd name="connsiteY8" fmla="*/ 1014216 h 1982784"/>
                <a:gd name="connsiteX9" fmla="*/ 6160 w 37445"/>
                <a:gd name="connsiteY9" fmla="*/ 316792 h 1982784"/>
                <a:gd name="connsiteX10" fmla="*/ 37156 w 37445"/>
                <a:gd name="connsiteY10" fmla="*/ 22324 h 198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445" h="1982784">
                  <a:moveTo>
                    <a:pt x="37156" y="22324"/>
                  </a:moveTo>
                  <a:cubicBezTo>
                    <a:pt x="39739" y="117036"/>
                    <a:pt x="24241" y="786046"/>
                    <a:pt x="21658" y="885063"/>
                  </a:cubicBezTo>
                  <a:cubicBezTo>
                    <a:pt x="19075" y="984080"/>
                    <a:pt x="21658" y="616426"/>
                    <a:pt x="21658" y="616426"/>
                  </a:cubicBezTo>
                  <a:cubicBezTo>
                    <a:pt x="21658" y="676697"/>
                    <a:pt x="20797" y="1028853"/>
                    <a:pt x="21658" y="1246690"/>
                  </a:cubicBezTo>
                  <a:cubicBezTo>
                    <a:pt x="22519" y="1464527"/>
                    <a:pt x="26824" y="1923449"/>
                    <a:pt x="26824" y="1923449"/>
                  </a:cubicBezTo>
                  <a:cubicBezTo>
                    <a:pt x="27685" y="2037964"/>
                    <a:pt x="29407" y="1955307"/>
                    <a:pt x="26824" y="1933782"/>
                  </a:cubicBezTo>
                  <a:cubicBezTo>
                    <a:pt x="24241" y="1912257"/>
                    <a:pt x="15631" y="1961334"/>
                    <a:pt x="11326" y="1794297"/>
                  </a:cubicBezTo>
                  <a:cubicBezTo>
                    <a:pt x="7021" y="1627260"/>
                    <a:pt x="2716" y="1061571"/>
                    <a:pt x="994" y="931558"/>
                  </a:cubicBezTo>
                  <a:cubicBezTo>
                    <a:pt x="-728" y="801545"/>
                    <a:pt x="133" y="1116677"/>
                    <a:pt x="994" y="1014216"/>
                  </a:cubicBezTo>
                  <a:cubicBezTo>
                    <a:pt x="1855" y="911755"/>
                    <a:pt x="2716" y="478663"/>
                    <a:pt x="6160" y="316792"/>
                  </a:cubicBezTo>
                  <a:cubicBezTo>
                    <a:pt x="9604" y="154921"/>
                    <a:pt x="34573" y="-72388"/>
                    <a:pt x="37156" y="22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CEB91E5D-ED4D-7815-4AAD-3D57B4E621A9}"/>
                </a:ext>
              </a:extLst>
            </p:cNvPr>
            <p:cNvSpPr/>
            <p:nvPr/>
          </p:nvSpPr>
          <p:spPr>
            <a:xfrm>
              <a:off x="4627791" y="3409627"/>
              <a:ext cx="28780" cy="483644"/>
            </a:xfrm>
            <a:custGeom>
              <a:avLst/>
              <a:gdLst>
                <a:gd name="connsiteX0" fmla="*/ 16534 w 28780"/>
                <a:gd name="connsiteY0" fmla="*/ 0 h 483644"/>
                <a:gd name="connsiteX1" fmla="*/ 6202 w 28780"/>
                <a:gd name="connsiteY1" fmla="*/ 315132 h 483644"/>
                <a:gd name="connsiteX2" fmla="*/ 1036 w 28780"/>
                <a:gd name="connsiteY2" fmla="*/ 480448 h 483644"/>
                <a:gd name="connsiteX3" fmla="*/ 26867 w 28780"/>
                <a:gd name="connsiteY3" fmla="*/ 175648 h 483644"/>
                <a:gd name="connsiteX4" fmla="*/ 26867 w 28780"/>
                <a:gd name="connsiteY4" fmla="*/ 294468 h 483644"/>
                <a:gd name="connsiteX5" fmla="*/ 16534 w 28780"/>
                <a:gd name="connsiteY5" fmla="*/ 0 h 48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80" h="483644">
                  <a:moveTo>
                    <a:pt x="16534" y="0"/>
                  </a:moveTo>
                  <a:cubicBezTo>
                    <a:pt x="12659" y="117528"/>
                    <a:pt x="8785" y="235057"/>
                    <a:pt x="6202" y="315132"/>
                  </a:cubicBezTo>
                  <a:cubicBezTo>
                    <a:pt x="3619" y="395207"/>
                    <a:pt x="-2408" y="503695"/>
                    <a:pt x="1036" y="480448"/>
                  </a:cubicBezTo>
                  <a:cubicBezTo>
                    <a:pt x="4480" y="457201"/>
                    <a:pt x="22562" y="206645"/>
                    <a:pt x="26867" y="175648"/>
                  </a:cubicBezTo>
                  <a:cubicBezTo>
                    <a:pt x="31172" y="144651"/>
                    <a:pt x="26867" y="294468"/>
                    <a:pt x="26867" y="294468"/>
                  </a:cubicBezTo>
                  <a:lnTo>
                    <a:pt x="1653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F810C763-859A-23BB-B93C-C5B07FF00B09}"/>
                </a:ext>
              </a:extLst>
            </p:cNvPr>
            <p:cNvSpPr/>
            <p:nvPr/>
          </p:nvSpPr>
          <p:spPr>
            <a:xfrm>
              <a:off x="4897007" y="3461046"/>
              <a:ext cx="31454" cy="436725"/>
            </a:xfrm>
            <a:custGeom>
              <a:avLst/>
              <a:gdLst>
                <a:gd name="connsiteX0" fmla="*/ 21122 w 31454"/>
                <a:gd name="connsiteY0" fmla="*/ 242 h 436725"/>
                <a:gd name="connsiteX1" fmla="*/ 31454 w 31454"/>
                <a:gd name="connsiteY1" fmla="*/ 289544 h 436725"/>
                <a:gd name="connsiteX2" fmla="*/ 21122 w 31454"/>
                <a:gd name="connsiteY2" fmla="*/ 434195 h 436725"/>
                <a:gd name="connsiteX3" fmla="*/ 5624 w 31454"/>
                <a:gd name="connsiteY3" fmla="*/ 175890 h 436725"/>
                <a:gd name="connsiteX4" fmla="*/ 457 w 31454"/>
                <a:gd name="connsiteY4" fmla="*/ 237883 h 436725"/>
                <a:gd name="connsiteX5" fmla="*/ 21122 w 31454"/>
                <a:gd name="connsiteY5" fmla="*/ 242 h 43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54" h="436725">
                  <a:moveTo>
                    <a:pt x="21122" y="242"/>
                  </a:moveTo>
                  <a:cubicBezTo>
                    <a:pt x="26288" y="8852"/>
                    <a:pt x="31454" y="217219"/>
                    <a:pt x="31454" y="289544"/>
                  </a:cubicBezTo>
                  <a:cubicBezTo>
                    <a:pt x="31454" y="361869"/>
                    <a:pt x="25427" y="453137"/>
                    <a:pt x="21122" y="434195"/>
                  </a:cubicBezTo>
                  <a:cubicBezTo>
                    <a:pt x="16817" y="415253"/>
                    <a:pt x="9068" y="208609"/>
                    <a:pt x="5624" y="175890"/>
                  </a:cubicBezTo>
                  <a:cubicBezTo>
                    <a:pt x="2180" y="143171"/>
                    <a:pt x="-1265" y="261130"/>
                    <a:pt x="457" y="237883"/>
                  </a:cubicBezTo>
                  <a:cubicBezTo>
                    <a:pt x="2179" y="214636"/>
                    <a:pt x="15956" y="-8368"/>
                    <a:pt x="21122" y="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6386F697-DB47-84B3-41E2-85C5E01CEC94}"/>
                </a:ext>
              </a:extLst>
            </p:cNvPr>
            <p:cNvSpPr/>
            <p:nvPr/>
          </p:nvSpPr>
          <p:spPr>
            <a:xfrm>
              <a:off x="4621884" y="6782052"/>
              <a:ext cx="53634" cy="2291291"/>
            </a:xfrm>
            <a:custGeom>
              <a:avLst/>
              <a:gdLst>
                <a:gd name="connsiteX0" fmla="*/ 12109 w 53634"/>
                <a:gd name="connsiteY0" fmla="*/ 32036 h 2291291"/>
                <a:gd name="connsiteX1" fmla="*/ 43106 w 53634"/>
                <a:gd name="connsiteY1" fmla="*/ 1463046 h 2291291"/>
                <a:gd name="connsiteX2" fmla="*/ 27608 w 53634"/>
                <a:gd name="connsiteY2" fmla="*/ 1111751 h 2291291"/>
                <a:gd name="connsiteX3" fmla="*/ 22441 w 53634"/>
                <a:gd name="connsiteY3" fmla="*/ 1664524 h 2291291"/>
                <a:gd name="connsiteX4" fmla="*/ 1777 w 53634"/>
                <a:gd name="connsiteY4" fmla="*/ 2284456 h 2291291"/>
                <a:gd name="connsiteX5" fmla="*/ 6943 w 53634"/>
                <a:gd name="connsiteY5" fmla="*/ 1240904 h 2291291"/>
                <a:gd name="connsiteX6" fmla="*/ 53438 w 53634"/>
                <a:gd name="connsiteY6" fmla="*/ 527982 h 2291291"/>
                <a:gd name="connsiteX7" fmla="*/ 12109 w 53634"/>
                <a:gd name="connsiteY7" fmla="*/ 32036 h 229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34" h="2291291">
                  <a:moveTo>
                    <a:pt x="12109" y="32036"/>
                  </a:moveTo>
                  <a:cubicBezTo>
                    <a:pt x="10387" y="187880"/>
                    <a:pt x="40523" y="1283094"/>
                    <a:pt x="43106" y="1463046"/>
                  </a:cubicBezTo>
                  <a:cubicBezTo>
                    <a:pt x="45689" y="1642998"/>
                    <a:pt x="31052" y="1078171"/>
                    <a:pt x="27608" y="1111751"/>
                  </a:cubicBezTo>
                  <a:cubicBezTo>
                    <a:pt x="24164" y="1145331"/>
                    <a:pt x="26746" y="1469073"/>
                    <a:pt x="22441" y="1664524"/>
                  </a:cubicBezTo>
                  <a:cubicBezTo>
                    <a:pt x="18136" y="1859975"/>
                    <a:pt x="4360" y="2355059"/>
                    <a:pt x="1777" y="2284456"/>
                  </a:cubicBezTo>
                  <a:cubicBezTo>
                    <a:pt x="-806" y="2213853"/>
                    <a:pt x="-1667" y="1533649"/>
                    <a:pt x="6943" y="1240904"/>
                  </a:cubicBezTo>
                  <a:cubicBezTo>
                    <a:pt x="15553" y="948159"/>
                    <a:pt x="49994" y="726877"/>
                    <a:pt x="53438" y="527982"/>
                  </a:cubicBezTo>
                  <a:cubicBezTo>
                    <a:pt x="56882" y="329087"/>
                    <a:pt x="13831" y="-123808"/>
                    <a:pt x="12109" y="320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12997320-7AC7-637F-BA82-AAAD9228138A}"/>
                </a:ext>
              </a:extLst>
            </p:cNvPr>
            <p:cNvSpPr/>
            <p:nvPr/>
          </p:nvSpPr>
          <p:spPr>
            <a:xfrm>
              <a:off x="4900894" y="7577354"/>
              <a:ext cx="41002" cy="1526758"/>
            </a:xfrm>
            <a:custGeom>
              <a:avLst/>
              <a:gdLst>
                <a:gd name="connsiteX0" fmla="*/ 27567 w 41002"/>
                <a:gd name="connsiteY0" fmla="*/ 32314 h 1526758"/>
                <a:gd name="connsiteX1" fmla="*/ 37899 w 41002"/>
                <a:gd name="connsiteY1" fmla="*/ 1230849 h 1526758"/>
                <a:gd name="connsiteX2" fmla="*/ 37899 w 41002"/>
                <a:gd name="connsiteY2" fmla="*/ 1494321 h 1526758"/>
                <a:gd name="connsiteX3" fmla="*/ 1737 w 41002"/>
                <a:gd name="connsiteY3" fmla="*/ 672910 h 1526758"/>
                <a:gd name="connsiteX4" fmla="*/ 6903 w 41002"/>
                <a:gd name="connsiteY4" fmla="*/ 771066 h 1526758"/>
                <a:gd name="connsiteX5" fmla="*/ 17235 w 41002"/>
                <a:gd name="connsiteY5" fmla="*/ 378443 h 1526758"/>
                <a:gd name="connsiteX6" fmla="*/ 27567 w 41002"/>
                <a:gd name="connsiteY6" fmla="*/ 32314 h 152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02" h="1526758">
                  <a:moveTo>
                    <a:pt x="27567" y="32314"/>
                  </a:moveTo>
                  <a:cubicBezTo>
                    <a:pt x="31011" y="174382"/>
                    <a:pt x="36177" y="987181"/>
                    <a:pt x="37899" y="1230849"/>
                  </a:cubicBezTo>
                  <a:cubicBezTo>
                    <a:pt x="39621" y="1474517"/>
                    <a:pt x="43926" y="1587311"/>
                    <a:pt x="37899" y="1494321"/>
                  </a:cubicBezTo>
                  <a:cubicBezTo>
                    <a:pt x="31872" y="1401331"/>
                    <a:pt x="6903" y="793452"/>
                    <a:pt x="1737" y="672910"/>
                  </a:cubicBezTo>
                  <a:cubicBezTo>
                    <a:pt x="-3429" y="552368"/>
                    <a:pt x="4320" y="820144"/>
                    <a:pt x="6903" y="771066"/>
                  </a:cubicBezTo>
                  <a:cubicBezTo>
                    <a:pt x="9486" y="721988"/>
                    <a:pt x="18096" y="501568"/>
                    <a:pt x="17235" y="378443"/>
                  </a:cubicBezTo>
                  <a:cubicBezTo>
                    <a:pt x="16374" y="255318"/>
                    <a:pt x="24123" y="-109754"/>
                    <a:pt x="27567" y="323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B6CCA6C3-73EB-6E02-3B8E-915075AA5061}"/>
                </a:ext>
              </a:extLst>
            </p:cNvPr>
            <p:cNvSpPr/>
            <p:nvPr/>
          </p:nvSpPr>
          <p:spPr>
            <a:xfrm>
              <a:off x="4616224" y="11958789"/>
              <a:ext cx="38829" cy="844035"/>
            </a:xfrm>
            <a:custGeom>
              <a:avLst/>
              <a:gdLst>
                <a:gd name="connsiteX0" fmla="*/ 22935 w 38829"/>
                <a:gd name="connsiteY0" fmla="*/ 5903 h 844035"/>
                <a:gd name="connsiteX1" fmla="*/ 38434 w 38829"/>
                <a:gd name="connsiteY1" fmla="*/ 625835 h 844035"/>
                <a:gd name="connsiteX2" fmla="*/ 33268 w 38829"/>
                <a:gd name="connsiteY2" fmla="*/ 842811 h 844035"/>
                <a:gd name="connsiteX3" fmla="*/ 22935 w 38829"/>
                <a:gd name="connsiteY3" fmla="*/ 548343 h 844035"/>
                <a:gd name="connsiteX4" fmla="*/ 2271 w 38829"/>
                <a:gd name="connsiteY4" fmla="*/ 171218 h 844035"/>
                <a:gd name="connsiteX5" fmla="*/ 2271 w 38829"/>
                <a:gd name="connsiteY5" fmla="*/ 305536 h 844035"/>
                <a:gd name="connsiteX6" fmla="*/ 22935 w 38829"/>
                <a:gd name="connsiteY6" fmla="*/ 5903 h 84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9" h="844035">
                  <a:moveTo>
                    <a:pt x="22935" y="5903"/>
                  </a:moveTo>
                  <a:cubicBezTo>
                    <a:pt x="28962" y="59286"/>
                    <a:pt x="36712" y="486350"/>
                    <a:pt x="38434" y="625835"/>
                  </a:cubicBezTo>
                  <a:cubicBezTo>
                    <a:pt x="40156" y="765320"/>
                    <a:pt x="35851" y="855726"/>
                    <a:pt x="33268" y="842811"/>
                  </a:cubicBezTo>
                  <a:cubicBezTo>
                    <a:pt x="30685" y="829896"/>
                    <a:pt x="28101" y="660275"/>
                    <a:pt x="22935" y="548343"/>
                  </a:cubicBezTo>
                  <a:cubicBezTo>
                    <a:pt x="17769" y="436411"/>
                    <a:pt x="5715" y="211686"/>
                    <a:pt x="2271" y="171218"/>
                  </a:cubicBezTo>
                  <a:cubicBezTo>
                    <a:pt x="-1173" y="130750"/>
                    <a:pt x="-312" y="333089"/>
                    <a:pt x="2271" y="305536"/>
                  </a:cubicBezTo>
                  <a:cubicBezTo>
                    <a:pt x="4854" y="277984"/>
                    <a:pt x="16908" y="-47480"/>
                    <a:pt x="22935" y="59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318BC02C-C140-4575-9783-DFD42EAE4489}"/>
                </a:ext>
              </a:extLst>
            </p:cNvPr>
            <p:cNvSpPr/>
            <p:nvPr/>
          </p:nvSpPr>
          <p:spPr>
            <a:xfrm>
              <a:off x="4907604" y="11946089"/>
              <a:ext cx="45724" cy="833520"/>
            </a:xfrm>
            <a:custGeom>
              <a:avLst/>
              <a:gdLst>
                <a:gd name="connsiteX0" fmla="*/ 41521 w 45724"/>
                <a:gd name="connsiteY0" fmla="*/ 8270 h 833520"/>
                <a:gd name="connsiteX1" fmla="*/ 10525 w 45724"/>
                <a:gd name="connsiteY1" fmla="*/ 457721 h 833520"/>
                <a:gd name="connsiteX2" fmla="*/ 26023 w 45724"/>
                <a:gd name="connsiteY2" fmla="*/ 359565 h 833520"/>
                <a:gd name="connsiteX3" fmla="*/ 41521 w 45724"/>
                <a:gd name="connsiteY3" fmla="*/ 617870 h 833520"/>
                <a:gd name="connsiteX4" fmla="*/ 26023 w 45724"/>
                <a:gd name="connsiteY4" fmla="*/ 829680 h 833520"/>
                <a:gd name="connsiteX5" fmla="*/ 26023 w 45724"/>
                <a:gd name="connsiteY5" fmla="*/ 431891 h 833520"/>
                <a:gd name="connsiteX6" fmla="*/ 193 w 45724"/>
                <a:gd name="connsiteY6" fmla="*/ 705694 h 833520"/>
                <a:gd name="connsiteX7" fmla="*/ 41521 w 45724"/>
                <a:gd name="connsiteY7" fmla="*/ 204582 h 833520"/>
                <a:gd name="connsiteX8" fmla="*/ 41521 w 45724"/>
                <a:gd name="connsiteY8" fmla="*/ 8270 h 83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24" h="833520">
                  <a:moveTo>
                    <a:pt x="41521" y="8270"/>
                  </a:moveTo>
                  <a:cubicBezTo>
                    <a:pt x="36355" y="50460"/>
                    <a:pt x="13108" y="399172"/>
                    <a:pt x="10525" y="457721"/>
                  </a:cubicBezTo>
                  <a:cubicBezTo>
                    <a:pt x="7942" y="516270"/>
                    <a:pt x="20857" y="332874"/>
                    <a:pt x="26023" y="359565"/>
                  </a:cubicBezTo>
                  <a:cubicBezTo>
                    <a:pt x="31189" y="386256"/>
                    <a:pt x="41521" y="539518"/>
                    <a:pt x="41521" y="617870"/>
                  </a:cubicBezTo>
                  <a:cubicBezTo>
                    <a:pt x="41521" y="696222"/>
                    <a:pt x="28606" y="860676"/>
                    <a:pt x="26023" y="829680"/>
                  </a:cubicBezTo>
                  <a:cubicBezTo>
                    <a:pt x="23440" y="798684"/>
                    <a:pt x="30328" y="452555"/>
                    <a:pt x="26023" y="431891"/>
                  </a:cubicBezTo>
                  <a:cubicBezTo>
                    <a:pt x="21718" y="411227"/>
                    <a:pt x="-2390" y="743579"/>
                    <a:pt x="193" y="705694"/>
                  </a:cubicBezTo>
                  <a:cubicBezTo>
                    <a:pt x="2776" y="667809"/>
                    <a:pt x="35494" y="315653"/>
                    <a:pt x="41521" y="204582"/>
                  </a:cubicBezTo>
                  <a:cubicBezTo>
                    <a:pt x="47548" y="93511"/>
                    <a:pt x="46687" y="-33920"/>
                    <a:pt x="41521" y="82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59B559B3-60CB-7C37-3FC8-C027624B27C7}"/>
                </a:ext>
              </a:extLst>
            </p:cNvPr>
            <p:cNvSpPr/>
            <p:nvPr/>
          </p:nvSpPr>
          <p:spPr>
            <a:xfrm>
              <a:off x="-33476" y="6711833"/>
              <a:ext cx="1652032" cy="1492529"/>
            </a:xfrm>
            <a:custGeom>
              <a:avLst/>
              <a:gdLst>
                <a:gd name="connsiteX0" fmla="*/ 33476 w 1652032"/>
                <a:gd name="connsiteY0" fmla="*/ 1466967 h 1492529"/>
                <a:gd name="connsiteX1" fmla="*/ 728801 w 1652032"/>
                <a:gd name="connsiteY1" fmla="*/ 828792 h 1492529"/>
                <a:gd name="connsiteX2" fmla="*/ 697051 w 1652032"/>
                <a:gd name="connsiteY2" fmla="*/ 851017 h 1492529"/>
                <a:gd name="connsiteX3" fmla="*/ 1138376 w 1652032"/>
                <a:gd name="connsiteY3" fmla="*/ 460492 h 1492529"/>
                <a:gd name="connsiteX4" fmla="*/ 1059001 w 1652032"/>
                <a:gd name="connsiteY4" fmla="*/ 523992 h 1492529"/>
                <a:gd name="connsiteX5" fmla="*/ 1535251 w 1652032"/>
                <a:gd name="connsiteY5" fmla="*/ 108067 h 1492529"/>
                <a:gd name="connsiteX6" fmla="*/ 1481276 w 1652032"/>
                <a:gd name="connsiteY6" fmla="*/ 142992 h 1492529"/>
                <a:gd name="connsiteX7" fmla="*/ 1646376 w 1652032"/>
                <a:gd name="connsiteY7" fmla="*/ 6467 h 1492529"/>
                <a:gd name="connsiteX8" fmla="*/ 1239976 w 1652032"/>
                <a:gd name="connsiteY8" fmla="*/ 384292 h 1492529"/>
                <a:gd name="connsiteX9" fmla="*/ 722451 w 1652032"/>
                <a:gd name="connsiteY9" fmla="*/ 847842 h 1492529"/>
                <a:gd name="connsiteX10" fmla="*/ 614501 w 1652032"/>
                <a:gd name="connsiteY10" fmla="*/ 914517 h 1492529"/>
                <a:gd name="connsiteX11" fmla="*/ 462101 w 1652032"/>
                <a:gd name="connsiteY11" fmla="*/ 1070092 h 1492529"/>
                <a:gd name="connsiteX12" fmla="*/ 144601 w 1652032"/>
                <a:gd name="connsiteY12" fmla="*/ 1336792 h 1492529"/>
                <a:gd name="connsiteX13" fmla="*/ 33476 w 1652032"/>
                <a:gd name="connsiteY13" fmla="*/ 1466967 h 149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2032" h="1492529">
                  <a:moveTo>
                    <a:pt x="33476" y="1466967"/>
                  </a:moveTo>
                  <a:cubicBezTo>
                    <a:pt x="130843" y="1382300"/>
                    <a:pt x="618205" y="931450"/>
                    <a:pt x="728801" y="828792"/>
                  </a:cubicBezTo>
                  <a:cubicBezTo>
                    <a:pt x="839397" y="726134"/>
                    <a:pt x="628788" y="912400"/>
                    <a:pt x="697051" y="851017"/>
                  </a:cubicBezTo>
                  <a:cubicBezTo>
                    <a:pt x="765314" y="789634"/>
                    <a:pt x="1078051" y="514996"/>
                    <a:pt x="1138376" y="460492"/>
                  </a:cubicBezTo>
                  <a:cubicBezTo>
                    <a:pt x="1198701" y="405988"/>
                    <a:pt x="992855" y="582729"/>
                    <a:pt x="1059001" y="523992"/>
                  </a:cubicBezTo>
                  <a:cubicBezTo>
                    <a:pt x="1125147" y="465254"/>
                    <a:pt x="1464872" y="171567"/>
                    <a:pt x="1535251" y="108067"/>
                  </a:cubicBezTo>
                  <a:cubicBezTo>
                    <a:pt x="1605630" y="44567"/>
                    <a:pt x="1462755" y="159925"/>
                    <a:pt x="1481276" y="142992"/>
                  </a:cubicBezTo>
                  <a:cubicBezTo>
                    <a:pt x="1499797" y="126059"/>
                    <a:pt x="1686593" y="-33750"/>
                    <a:pt x="1646376" y="6467"/>
                  </a:cubicBezTo>
                  <a:cubicBezTo>
                    <a:pt x="1606159" y="46684"/>
                    <a:pt x="1393963" y="244063"/>
                    <a:pt x="1239976" y="384292"/>
                  </a:cubicBezTo>
                  <a:cubicBezTo>
                    <a:pt x="1085989" y="524521"/>
                    <a:pt x="826697" y="759471"/>
                    <a:pt x="722451" y="847842"/>
                  </a:cubicBezTo>
                  <a:cubicBezTo>
                    <a:pt x="618205" y="936213"/>
                    <a:pt x="657893" y="877475"/>
                    <a:pt x="614501" y="914517"/>
                  </a:cubicBezTo>
                  <a:cubicBezTo>
                    <a:pt x="571109" y="951559"/>
                    <a:pt x="540418" y="999713"/>
                    <a:pt x="462101" y="1070092"/>
                  </a:cubicBezTo>
                  <a:cubicBezTo>
                    <a:pt x="383784" y="1140471"/>
                    <a:pt x="213922" y="1269059"/>
                    <a:pt x="144601" y="1336792"/>
                  </a:cubicBezTo>
                  <a:cubicBezTo>
                    <a:pt x="75280" y="1404525"/>
                    <a:pt x="-63891" y="1551634"/>
                    <a:pt x="33476" y="14669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6826D9DC-C7C6-A1B1-2577-B056CF4E5DFE}"/>
                </a:ext>
              </a:extLst>
            </p:cNvPr>
            <p:cNvSpPr/>
            <p:nvPr/>
          </p:nvSpPr>
          <p:spPr>
            <a:xfrm>
              <a:off x="-15875" y="6781292"/>
              <a:ext cx="1436028" cy="1353058"/>
            </a:xfrm>
            <a:custGeom>
              <a:avLst/>
              <a:gdLst>
                <a:gd name="connsiteX0" fmla="*/ 0 w 1436028"/>
                <a:gd name="connsiteY0" fmla="*/ 1353058 h 1353058"/>
                <a:gd name="connsiteX1" fmla="*/ 733425 w 1436028"/>
                <a:gd name="connsiteY1" fmla="*/ 657733 h 1353058"/>
                <a:gd name="connsiteX2" fmla="*/ 660400 w 1436028"/>
                <a:gd name="connsiteY2" fmla="*/ 765683 h 1353058"/>
                <a:gd name="connsiteX3" fmla="*/ 1012825 w 1436028"/>
                <a:gd name="connsiteY3" fmla="*/ 397383 h 1353058"/>
                <a:gd name="connsiteX4" fmla="*/ 1295400 w 1436028"/>
                <a:gd name="connsiteY4" fmla="*/ 187833 h 1353058"/>
                <a:gd name="connsiteX5" fmla="*/ 1235075 w 1436028"/>
                <a:gd name="connsiteY5" fmla="*/ 248158 h 1353058"/>
                <a:gd name="connsiteX6" fmla="*/ 1435100 w 1436028"/>
                <a:gd name="connsiteY6" fmla="*/ 508 h 1353058"/>
                <a:gd name="connsiteX7" fmla="*/ 1139825 w 1436028"/>
                <a:gd name="connsiteY7" fmla="*/ 324358 h 1353058"/>
                <a:gd name="connsiteX8" fmla="*/ 1127125 w 1436028"/>
                <a:gd name="connsiteY8" fmla="*/ 314833 h 1353058"/>
                <a:gd name="connsiteX9" fmla="*/ 774700 w 1436028"/>
                <a:gd name="connsiteY9" fmla="*/ 632333 h 1353058"/>
                <a:gd name="connsiteX10" fmla="*/ 495300 w 1436028"/>
                <a:gd name="connsiteY10" fmla="*/ 889508 h 1353058"/>
                <a:gd name="connsiteX11" fmla="*/ 409575 w 1436028"/>
                <a:gd name="connsiteY11" fmla="*/ 972058 h 1353058"/>
                <a:gd name="connsiteX12" fmla="*/ 0 w 1436028"/>
                <a:gd name="connsiteY12" fmla="*/ 1353058 h 135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6028" h="1353058">
                  <a:moveTo>
                    <a:pt x="0" y="1353058"/>
                  </a:moveTo>
                  <a:cubicBezTo>
                    <a:pt x="311679" y="1054343"/>
                    <a:pt x="623358" y="755629"/>
                    <a:pt x="733425" y="657733"/>
                  </a:cubicBezTo>
                  <a:cubicBezTo>
                    <a:pt x="843492" y="559837"/>
                    <a:pt x="613833" y="809075"/>
                    <a:pt x="660400" y="765683"/>
                  </a:cubicBezTo>
                  <a:cubicBezTo>
                    <a:pt x="706967" y="722291"/>
                    <a:pt x="906992" y="493691"/>
                    <a:pt x="1012825" y="397383"/>
                  </a:cubicBezTo>
                  <a:cubicBezTo>
                    <a:pt x="1118658" y="301075"/>
                    <a:pt x="1258358" y="212704"/>
                    <a:pt x="1295400" y="187833"/>
                  </a:cubicBezTo>
                  <a:cubicBezTo>
                    <a:pt x="1332442" y="162962"/>
                    <a:pt x="1211792" y="279379"/>
                    <a:pt x="1235075" y="248158"/>
                  </a:cubicBezTo>
                  <a:cubicBezTo>
                    <a:pt x="1258358" y="216937"/>
                    <a:pt x="1450975" y="-12192"/>
                    <a:pt x="1435100" y="508"/>
                  </a:cubicBezTo>
                  <a:cubicBezTo>
                    <a:pt x="1419225" y="13208"/>
                    <a:pt x="1191154" y="271970"/>
                    <a:pt x="1139825" y="324358"/>
                  </a:cubicBezTo>
                  <a:cubicBezTo>
                    <a:pt x="1088496" y="376746"/>
                    <a:pt x="1187979" y="263504"/>
                    <a:pt x="1127125" y="314833"/>
                  </a:cubicBezTo>
                  <a:cubicBezTo>
                    <a:pt x="1066271" y="366162"/>
                    <a:pt x="880004" y="536554"/>
                    <a:pt x="774700" y="632333"/>
                  </a:cubicBezTo>
                  <a:cubicBezTo>
                    <a:pt x="669396" y="728112"/>
                    <a:pt x="556154" y="832887"/>
                    <a:pt x="495300" y="889508"/>
                  </a:cubicBezTo>
                  <a:cubicBezTo>
                    <a:pt x="434446" y="946129"/>
                    <a:pt x="409575" y="972058"/>
                    <a:pt x="409575" y="972058"/>
                  </a:cubicBezTo>
                  <a:lnTo>
                    <a:pt x="0" y="13530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36CCA7D5-9FD4-2FA3-2F16-1B25E3102DF3}"/>
                </a:ext>
              </a:extLst>
            </p:cNvPr>
            <p:cNvSpPr/>
            <p:nvPr/>
          </p:nvSpPr>
          <p:spPr>
            <a:xfrm>
              <a:off x="1349653" y="6454604"/>
              <a:ext cx="514140" cy="402019"/>
            </a:xfrm>
            <a:custGeom>
              <a:avLst/>
              <a:gdLst>
                <a:gd name="connsiteX0" fmla="*/ 2897 w 514140"/>
                <a:gd name="connsiteY0" fmla="*/ 400221 h 402019"/>
                <a:gd name="connsiteX1" fmla="*/ 323572 w 514140"/>
                <a:gd name="connsiteY1" fmla="*/ 133521 h 402019"/>
                <a:gd name="connsiteX2" fmla="*/ 514072 w 514140"/>
                <a:gd name="connsiteY2" fmla="*/ 3346 h 402019"/>
                <a:gd name="connsiteX3" fmla="*/ 304522 w 514140"/>
                <a:gd name="connsiteY3" fmla="*/ 114471 h 402019"/>
                <a:gd name="connsiteX4" fmla="*/ 406122 w 514140"/>
                <a:gd name="connsiteY4" fmla="*/ 171 h 402019"/>
                <a:gd name="connsiteX5" fmla="*/ 244197 w 514140"/>
                <a:gd name="connsiteY5" fmla="*/ 146221 h 402019"/>
                <a:gd name="connsiteX6" fmla="*/ 275947 w 514140"/>
                <a:gd name="connsiteY6" fmla="*/ 130346 h 402019"/>
                <a:gd name="connsiteX7" fmla="*/ 171172 w 514140"/>
                <a:gd name="connsiteY7" fmla="*/ 244646 h 402019"/>
                <a:gd name="connsiteX8" fmla="*/ 2897 w 514140"/>
                <a:gd name="connsiteY8" fmla="*/ 400221 h 40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140" h="402019">
                  <a:moveTo>
                    <a:pt x="2897" y="400221"/>
                  </a:moveTo>
                  <a:cubicBezTo>
                    <a:pt x="28297" y="381700"/>
                    <a:pt x="238376" y="199667"/>
                    <a:pt x="323572" y="133521"/>
                  </a:cubicBezTo>
                  <a:cubicBezTo>
                    <a:pt x="408768" y="67375"/>
                    <a:pt x="517247" y="6521"/>
                    <a:pt x="514072" y="3346"/>
                  </a:cubicBezTo>
                  <a:cubicBezTo>
                    <a:pt x="510897" y="171"/>
                    <a:pt x="322514" y="115000"/>
                    <a:pt x="304522" y="114471"/>
                  </a:cubicBezTo>
                  <a:cubicBezTo>
                    <a:pt x="286530" y="113942"/>
                    <a:pt x="416176" y="-5121"/>
                    <a:pt x="406122" y="171"/>
                  </a:cubicBezTo>
                  <a:cubicBezTo>
                    <a:pt x="396068" y="5463"/>
                    <a:pt x="265893" y="124525"/>
                    <a:pt x="244197" y="146221"/>
                  </a:cubicBezTo>
                  <a:cubicBezTo>
                    <a:pt x="222501" y="167917"/>
                    <a:pt x="288118" y="113942"/>
                    <a:pt x="275947" y="130346"/>
                  </a:cubicBezTo>
                  <a:cubicBezTo>
                    <a:pt x="263776" y="146750"/>
                    <a:pt x="216151" y="200196"/>
                    <a:pt x="171172" y="244646"/>
                  </a:cubicBezTo>
                  <a:cubicBezTo>
                    <a:pt x="126193" y="289096"/>
                    <a:pt x="-22503" y="418742"/>
                    <a:pt x="2897" y="400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F15F41BA-34E9-7F94-2F49-414B384616FC}"/>
                </a:ext>
              </a:extLst>
            </p:cNvPr>
            <p:cNvSpPr/>
            <p:nvPr/>
          </p:nvSpPr>
          <p:spPr>
            <a:xfrm>
              <a:off x="1380508" y="7027887"/>
              <a:ext cx="328565" cy="145413"/>
            </a:xfrm>
            <a:custGeom>
              <a:avLst/>
              <a:gdLst>
                <a:gd name="connsiteX0" fmla="*/ 3792 w 328565"/>
                <a:gd name="connsiteY0" fmla="*/ 141263 h 145413"/>
                <a:gd name="connsiteX1" fmla="*/ 200642 w 328565"/>
                <a:gd name="connsiteY1" fmla="*/ 7913 h 145413"/>
                <a:gd name="connsiteX2" fmla="*/ 245092 w 328565"/>
                <a:gd name="connsiteY2" fmla="*/ 17438 h 145413"/>
                <a:gd name="connsiteX3" fmla="*/ 321292 w 328565"/>
                <a:gd name="connsiteY3" fmla="*/ 33313 h 145413"/>
                <a:gd name="connsiteX4" fmla="*/ 302242 w 328565"/>
                <a:gd name="connsiteY4" fmla="*/ 87288 h 145413"/>
                <a:gd name="connsiteX5" fmla="*/ 324467 w 328565"/>
                <a:gd name="connsiteY5" fmla="*/ 17438 h 145413"/>
                <a:gd name="connsiteX6" fmla="*/ 203817 w 328565"/>
                <a:gd name="connsiteY6" fmla="*/ 1563 h 145413"/>
                <a:gd name="connsiteX7" fmla="*/ 143492 w 328565"/>
                <a:gd name="connsiteY7" fmla="*/ 46013 h 145413"/>
                <a:gd name="connsiteX8" fmla="*/ 73642 w 328565"/>
                <a:gd name="connsiteY8" fmla="*/ 106338 h 145413"/>
                <a:gd name="connsiteX9" fmla="*/ 3792 w 328565"/>
                <a:gd name="connsiteY9" fmla="*/ 141263 h 14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565" h="145413">
                  <a:moveTo>
                    <a:pt x="3792" y="141263"/>
                  </a:moveTo>
                  <a:cubicBezTo>
                    <a:pt x="24959" y="124859"/>
                    <a:pt x="160426" y="28550"/>
                    <a:pt x="200642" y="7913"/>
                  </a:cubicBezTo>
                  <a:cubicBezTo>
                    <a:pt x="240858" y="-12724"/>
                    <a:pt x="245092" y="17438"/>
                    <a:pt x="245092" y="17438"/>
                  </a:cubicBezTo>
                  <a:cubicBezTo>
                    <a:pt x="265200" y="21671"/>
                    <a:pt x="311767" y="21671"/>
                    <a:pt x="321292" y="33313"/>
                  </a:cubicBezTo>
                  <a:cubicBezTo>
                    <a:pt x="330817" y="44955"/>
                    <a:pt x="301713" y="89934"/>
                    <a:pt x="302242" y="87288"/>
                  </a:cubicBezTo>
                  <a:cubicBezTo>
                    <a:pt x="302771" y="84642"/>
                    <a:pt x="340871" y="31726"/>
                    <a:pt x="324467" y="17438"/>
                  </a:cubicBezTo>
                  <a:cubicBezTo>
                    <a:pt x="308063" y="3150"/>
                    <a:pt x="233980" y="-3200"/>
                    <a:pt x="203817" y="1563"/>
                  </a:cubicBezTo>
                  <a:cubicBezTo>
                    <a:pt x="173655" y="6325"/>
                    <a:pt x="165188" y="28551"/>
                    <a:pt x="143492" y="46013"/>
                  </a:cubicBezTo>
                  <a:cubicBezTo>
                    <a:pt x="121796" y="63475"/>
                    <a:pt x="91104" y="91521"/>
                    <a:pt x="73642" y="106338"/>
                  </a:cubicBezTo>
                  <a:cubicBezTo>
                    <a:pt x="56180" y="121155"/>
                    <a:pt x="-17375" y="157667"/>
                    <a:pt x="3792" y="1412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BBE21055-AA33-B90F-E7D1-D3CE2F43B402}"/>
                </a:ext>
              </a:extLst>
            </p:cNvPr>
            <p:cNvSpPr/>
            <p:nvPr/>
          </p:nvSpPr>
          <p:spPr>
            <a:xfrm>
              <a:off x="1377944" y="7041199"/>
              <a:ext cx="288151" cy="173244"/>
            </a:xfrm>
            <a:custGeom>
              <a:avLst/>
              <a:gdLst>
                <a:gd name="connsiteX0" fmla="*/ 6 w 288151"/>
                <a:gd name="connsiteY0" fmla="*/ 89851 h 173244"/>
                <a:gd name="connsiteX1" fmla="*/ 57156 w 288151"/>
                <a:gd name="connsiteY1" fmla="*/ 169226 h 173244"/>
                <a:gd name="connsiteX2" fmla="*/ 152406 w 288151"/>
                <a:gd name="connsiteY2" fmla="*/ 159701 h 173244"/>
                <a:gd name="connsiteX3" fmla="*/ 120656 w 288151"/>
                <a:gd name="connsiteY3" fmla="*/ 143826 h 173244"/>
                <a:gd name="connsiteX4" fmla="*/ 279406 w 288151"/>
                <a:gd name="connsiteY4" fmla="*/ 159701 h 173244"/>
                <a:gd name="connsiteX5" fmla="*/ 260356 w 288151"/>
                <a:gd name="connsiteY5" fmla="*/ 137476 h 173244"/>
                <a:gd name="connsiteX6" fmla="*/ 200031 w 288151"/>
                <a:gd name="connsiteY6" fmla="*/ 951 h 173244"/>
                <a:gd name="connsiteX7" fmla="*/ 225431 w 288151"/>
                <a:gd name="connsiteY7" fmla="*/ 80326 h 173244"/>
                <a:gd name="connsiteX8" fmla="*/ 244481 w 288151"/>
                <a:gd name="connsiteY8" fmla="*/ 147001 h 173244"/>
                <a:gd name="connsiteX9" fmla="*/ 177806 w 288151"/>
                <a:gd name="connsiteY9" fmla="*/ 159701 h 173244"/>
                <a:gd name="connsiteX10" fmla="*/ 60331 w 288151"/>
                <a:gd name="connsiteY10" fmla="*/ 169226 h 173244"/>
                <a:gd name="connsiteX11" fmla="*/ 6 w 288151"/>
                <a:gd name="connsiteY11" fmla="*/ 89851 h 17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8151" h="173244">
                  <a:moveTo>
                    <a:pt x="6" y="89851"/>
                  </a:moveTo>
                  <a:cubicBezTo>
                    <a:pt x="-523" y="89851"/>
                    <a:pt x="31756" y="157584"/>
                    <a:pt x="57156" y="169226"/>
                  </a:cubicBezTo>
                  <a:cubicBezTo>
                    <a:pt x="82556" y="180868"/>
                    <a:pt x="141823" y="163934"/>
                    <a:pt x="152406" y="159701"/>
                  </a:cubicBezTo>
                  <a:cubicBezTo>
                    <a:pt x="162989" y="155468"/>
                    <a:pt x="99489" y="143826"/>
                    <a:pt x="120656" y="143826"/>
                  </a:cubicBezTo>
                  <a:cubicBezTo>
                    <a:pt x="141823" y="143826"/>
                    <a:pt x="256123" y="160759"/>
                    <a:pt x="279406" y="159701"/>
                  </a:cubicBezTo>
                  <a:cubicBezTo>
                    <a:pt x="302689" y="158643"/>
                    <a:pt x="273585" y="163934"/>
                    <a:pt x="260356" y="137476"/>
                  </a:cubicBezTo>
                  <a:cubicBezTo>
                    <a:pt x="247127" y="111018"/>
                    <a:pt x="205852" y="10476"/>
                    <a:pt x="200031" y="951"/>
                  </a:cubicBezTo>
                  <a:cubicBezTo>
                    <a:pt x="194210" y="-8574"/>
                    <a:pt x="218023" y="55984"/>
                    <a:pt x="225431" y="80326"/>
                  </a:cubicBezTo>
                  <a:cubicBezTo>
                    <a:pt x="232839" y="104668"/>
                    <a:pt x="252418" y="133772"/>
                    <a:pt x="244481" y="147001"/>
                  </a:cubicBezTo>
                  <a:cubicBezTo>
                    <a:pt x="236544" y="160230"/>
                    <a:pt x="208498" y="155997"/>
                    <a:pt x="177806" y="159701"/>
                  </a:cubicBezTo>
                  <a:cubicBezTo>
                    <a:pt x="147114" y="163405"/>
                    <a:pt x="87848" y="177693"/>
                    <a:pt x="60331" y="169226"/>
                  </a:cubicBezTo>
                  <a:cubicBezTo>
                    <a:pt x="32814" y="160759"/>
                    <a:pt x="535" y="89851"/>
                    <a:pt x="6" y="898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554F8439-D27B-04E7-EF6B-056EF923389E}"/>
                </a:ext>
              </a:extLst>
            </p:cNvPr>
            <p:cNvSpPr/>
            <p:nvPr/>
          </p:nvSpPr>
          <p:spPr>
            <a:xfrm>
              <a:off x="1384295" y="7146798"/>
              <a:ext cx="215302" cy="82284"/>
            </a:xfrm>
            <a:custGeom>
              <a:avLst/>
              <a:gdLst>
                <a:gd name="connsiteX0" fmla="*/ 5 w 215302"/>
                <a:gd name="connsiteY0" fmla="*/ 127 h 82284"/>
                <a:gd name="connsiteX1" fmla="*/ 63505 w 215302"/>
                <a:gd name="connsiteY1" fmla="*/ 79502 h 82284"/>
                <a:gd name="connsiteX2" fmla="*/ 60330 w 215302"/>
                <a:gd name="connsiteY2" fmla="*/ 63627 h 82284"/>
                <a:gd name="connsiteX3" fmla="*/ 212730 w 215302"/>
                <a:gd name="connsiteY3" fmla="*/ 57277 h 82284"/>
                <a:gd name="connsiteX4" fmla="*/ 149230 w 215302"/>
                <a:gd name="connsiteY4" fmla="*/ 47752 h 82284"/>
                <a:gd name="connsiteX5" fmla="*/ 60330 w 215302"/>
                <a:gd name="connsiteY5" fmla="*/ 60452 h 82284"/>
                <a:gd name="connsiteX6" fmla="*/ 5 w 215302"/>
                <a:gd name="connsiteY6" fmla="*/ 127 h 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302" h="82284">
                  <a:moveTo>
                    <a:pt x="5" y="127"/>
                  </a:moveTo>
                  <a:cubicBezTo>
                    <a:pt x="534" y="3302"/>
                    <a:pt x="63505" y="79502"/>
                    <a:pt x="63505" y="79502"/>
                  </a:cubicBezTo>
                  <a:cubicBezTo>
                    <a:pt x="73559" y="90085"/>
                    <a:pt x="35459" y="67331"/>
                    <a:pt x="60330" y="63627"/>
                  </a:cubicBezTo>
                  <a:cubicBezTo>
                    <a:pt x="85201" y="59923"/>
                    <a:pt x="197913" y="59923"/>
                    <a:pt x="212730" y="57277"/>
                  </a:cubicBezTo>
                  <a:cubicBezTo>
                    <a:pt x="227547" y="54631"/>
                    <a:pt x="174630" y="47223"/>
                    <a:pt x="149230" y="47752"/>
                  </a:cubicBezTo>
                  <a:cubicBezTo>
                    <a:pt x="123830" y="48281"/>
                    <a:pt x="82555" y="66802"/>
                    <a:pt x="60330" y="60452"/>
                  </a:cubicBezTo>
                  <a:cubicBezTo>
                    <a:pt x="38105" y="54102"/>
                    <a:pt x="-524" y="-3048"/>
                    <a:pt x="5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8E10431A-9EAA-1126-5562-7684CA3614B9}"/>
                </a:ext>
              </a:extLst>
            </p:cNvPr>
            <p:cNvSpPr/>
            <p:nvPr/>
          </p:nvSpPr>
          <p:spPr>
            <a:xfrm>
              <a:off x="1639137" y="7061187"/>
              <a:ext cx="69225" cy="142914"/>
            </a:xfrm>
            <a:custGeom>
              <a:avLst/>
              <a:gdLst>
                <a:gd name="connsiteX0" fmla="*/ 69013 w 69225"/>
                <a:gd name="connsiteY0" fmla="*/ 13 h 142914"/>
                <a:gd name="connsiteX1" fmla="*/ 27738 w 69225"/>
                <a:gd name="connsiteY1" fmla="*/ 88913 h 142914"/>
                <a:gd name="connsiteX2" fmla="*/ 2338 w 69225"/>
                <a:gd name="connsiteY2" fmla="*/ 142888 h 142914"/>
                <a:gd name="connsiteX3" fmla="*/ 8688 w 69225"/>
                <a:gd name="connsiteY3" fmla="*/ 82563 h 142914"/>
                <a:gd name="connsiteX4" fmla="*/ 69013 w 69225"/>
                <a:gd name="connsiteY4" fmla="*/ 13 h 1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25" h="142914">
                  <a:moveTo>
                    <a:pt x="69013" y="13"/>
                  </a:moveTo>
                  <a:cubicBezTo>
                    <a:pt x="72188" y="1071"/>
                    <a:pt x="38850" y="65101"/>
                    <a:pt x="27738" y="88913"/>
                  </a:cubicBezTo>
                  <a:cubicBezTo>
                    <a:pt x="16625" y="112726"/>
                    <a:pt x="5513" y="143946"/>
                    <a:pt x="2338" y="142888"/>
                  </a:cubicBezTo>
                  <a:cubicBezTo>
                    <a:pt x="-837" y="141830"/>
                    <a:pt x="-2424" y="105317"/>
                    <a:pt x="8688" y="82563"/>
                  </a:cubicBezTo>
                  <a:cubicBezTo>
                    <a:pt x="19800" y="59809"/>
                    <a:pt x="65838" y="-1045"/>
                    <a:pt x="69013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0373DC46-4F86-9B22-D731-9DAEC50A85A8}"/>
                </a:ext>
              </a:extLst>
            </p:cNvPr>
            <p:cNvSpPr/>
            <p:nvPr/>
          </p:nvSpPr>
          <p:spPr>
            <a:xfrm>
              <a:off x="1561660" y="7070490"/>
              <a:ext cx="115614" cy="51060"/>
            </a:xfrm>
            <a:custGeom>
              <a:avLst/>
              <a:gdLst>
                <a:gd name="connsiteX0" fmla="*/ 440 w 115614"/>
                <a:gd name="connsiteY0" fmla="*/ 235 h 51060"/>
                <a:gd name="connsiteX1" fmla="*/ 76640 w 115614"/>
                <a:gd name="connsiteY1" fmla="*/ 6585 h 51060"/>
                <a:gd name="connsiteX2" fmla="*/ 111565 w 115614"/>
                <a:gd name="connsiteY2" fmla="*/ 51035 h 51060"/>
                <a:gd name="connsiteX3" fmla="*/ 73465 w 115614"/>
                <a:gd name="connsiteY3" fmla="*/ 12935 h 51060"/>
                <a:gd name="connsiteX4" fmla="*/ 114740 w 115614"/>
                <a:gd name="connsiteY4" fmla="*/ 6585 h 51060"/>
                <a:gd name="connsiteX5" fmla="*/ 440 w 115614"/>
                <a:gd name="connsiteY5" fmla="*/ 235 h 5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614" h="51060">
                  <a:moveTo>
                    <a:pt x="440" y="235"/>
                  </a:moveTo>
                  <a:cubicBezTo>
                    <a:pt x="-5910" y="235"/>
                    <a:pt x="58119" y="-1882"/>
                    <a:pt x="76640" y="6585"/>
                  </a:cubicBezTo>
                  <a:cubicBezTo>
                    <a:pt x="95161" y="15052"/>
                    <a:pt x="112094" y="49977"/>
                    <a:pt x="111565" y="51035"/>
                  </a:cubicBezTo>
                  <a:cubicBezTo>
                    <a:pt x="111036" y="52093"/>
                    <a:pt x="72936" y="20343"/>
                    <a:pt x="73465" y="12935"/>
                  </a:cubicBezTo>
                  <a:cubicBezTo>
                    <a:pt x="73994" y="5527"/>
                    <a:pt x="122677" y="9231"/>
                    <a:pt x="114740" y="6585"/>
                  </a:cubicBezTo>
                  <a:cubicBezTo>
                    <a:pt x="106803" y="3939"/>
                    <a:pt x="6790" y="235"/>
                    <a:pt x="440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E63718AC-6D6D-FCCC-C47F-FE09E0B81B15}"/>
                </a:ext>
              </a:extLst>
            </p:cNvPr>
            <p:cNvSpPr/>
            <p:nvPr/>
          </p:nvSpPr>
          <p:spPr>
            <a:xfrm>
              <a:off x="1533422" y="6171338"/>
              <a:ext cx="689639" cy="619996"/>
            </a:xfrm>
            <a:custGeom>
              <a:avLst/>
              <a:gdLst>
                <a:gd name="connsiteX0" fmla="*/ 689078 w 689639"/>
                <a:gd name="connsiteY0" fmla="*/ 862 h 619996"/>
                <a:gd name="connsiteX1" fmla="*/ 495403 w 689639"/>
                <a:gd name="connsiteY1" fmla="*/ 181837 h 619996"/>
                <a:gd name="connsiteX2" fmla="*/ 543028 w 689639"/>
                <a:gd name="connsiteY2" fmla="*/ 121512 h 619996"/>
                <a:gd name="connsiteX3" fmla="*/ 470003 w 689639"/>
                <a:gd name="connsiteY3" fmla="*/ 229462 h 619996"/>
                <a:gd name="connsiteX4" fmla="*/ 466828 w 689639"/>
                <a:gd name="connsiteY4" fmla="*/ 188187 h 619996"/>
                <a:gd name="connsiteX5" fmla="*/ 368403 w 689639"/>
                <a:gd name="connsiteY5" fmla="*/ 296137 h 619996"/>
                <a:gd name="connsiteX6" fmla="*/ 298553 w 689639"/>
                <a:gd name="connsiteY6" fmla="*/ 353287 h 619996"/>
                <a:gd name="connsiteX7" fmla="*/ 103 w 689639"/>
                <a:gd name="connsiteY7" fmla="*/ 619987 h 619996"/>
                <a:gd name="connsiteX8" fmla="*/ 266803 w 689639"/>
                <a:gd name="connsiteY8" fmla="*/ 362812 h 619996"/>
                <a:gd name="connsiteX9" fmla="*/ 431903 w 689639"/>
                <a:gd name="connsiteY9" fmla="*/ 213587 h 619996"/>
                <a:gd name="connsiteX10" fmla="*/ 295378 w 689639"/>
                <a:gd name="connsiteY10" fmla="*/ 334237 h 619996"/>
                <a:gd name="connsiteX11" fmla="*/ 511278 w 689639"/>
                <a:gd name="connsiteY11" fmla="*/ 156437 h 619996"/>
                <a:gd name="connsiteX12" fmla="*/ 552553 w 689639"/>
                <a:gd name="connsiteY12" fmla="*/ 115162 h 619996"/>
                <a:gd name="connsiteX13" fmla="*/ 689078 w 689639"/>
                <a:gd name="connsiteY13" fmla="*/ 862 h 6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639" h="619996">
                  <a:moveTo>
                    <a:pt x="689078" y="862"/>
                  </a:moveTo>
                  <a:cubicBezTo>
                    <a:pt x="679553" y="11975"/>
                    <a:pt x="519745" y="161729"/>
                    <a:pt x="495403" y="181837"/>
                  </a:cubicBezTo>
                  <a:cubicBezTo>
                    <a:pt x="471061" y="201945"/>
                    <a:pt x="547261" y="113575"/>
                    <a:pt x="543028" y="121512"/>
                  </a:cubicBezTo>
                  <a:cubicBezTo>
                    <a:pt x="538795" y="129449"/>
                    <a:pt x="482703" y="218350"/>
                    <a:pt x="470003" y="229462"/>
                  </a:cubicBezTo>
                  <a:cubicBezTo>
                    <a:pt x="457303" y="240574"/>
                    <a:pt x="483761" y="177075"/>
                    <a:pt x="466828" y="188187"/>
                  </a:cubicBezTo>
                  <a:cubicBezTo>
                    <a:pt x="449895" y="199299"/>
                    <a:pt x="396449" y="268620"/>
                    <a:pt x="368403" y="296137"/>
                  </a:cubicBezTo>
                  <a:cubicBezTo>
                    <a:pt x="340357" y="323654"/>
                    <a:pt x="359936" y="299312"/>
                    <a:pt x="298553" y="353287"/>
                  </a:cubicBezTo>
                  <a:cubicBezTo>
                    <a:pt x="237170" y="407262"/>
                    <a:pt x="5395" y="618400"/>
                    <a:pt x="103" y="619987"/>
                  </a:cubicBezTo>
                  <a:cubicBezTo>
                    <a:pt x="-5189" y="621574"/>
                    <a:pt x="194836" y="430545"/>
                    <a:pt x="266803" y="362812"/>
                  </a:cubicBezTo>
                  <a:cubicBezTo>
                    <a:pt x="338770" y="295079"/>
                    <a:pt x="427141" y="218349"/>
                    <a:pt x="431903" y="213587"/>
                  </a:cubicBezTo>
                  <a:cubicBezTo>
                    <a:pt x="436665" y="208825"/>
                    <a:pt x="282149" y="343762"/>
                    <a:pt x="295378" y="334237"/>
                  </a:cubicBezTo>
                  <a:cubicBezTo>
                    <a:pt x="308607" y="324712"/>
                    <a:pt x="468415" y="192950"/>
                    <a:pt x="511278" y="156437"/>
                  </a:cubicBezTo>
                  <a:cubicBezTo>
                    <a:pt x="554140" y="119925"/>
                    <a:pt x="520803" y="141091"/>
                    <a:pt x="552553" y="115162"/>
                  </a:cubicBezTo>
                  <a:cubicBezTo>
                    <a:pt x="584303" y="89233"/>
                    <a:pt x="698603" y="-10251"/>
                    <a:pt x="689078" y="8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320815F1-0DDC-1E1A-EB19-B8141DF4BE5A}"/>
                </a:ext>
              </a:extLst>
            </p:cNvPr>
            <p:cNvSpPr/>
            <p:nvPr/>
          </p:nvSpPr>
          <p:spPr>
            <a:xfrm>
              <a:off x="1693346" y="6322266"/>
              <a:ext cx="300633" cy="164284"/>
            </a:xfrm>
            <a:custGeom>
              <a:avLst/>
              <a:gdLst>
                <a:gd name="connsiteX0" fmla="*/ 2104 w 300633"/>
                <a:gd name="connsiteY0" fmla="*/ 154734 h 164284"/>
                <a:gd name="connsiteX1" fmla="*/ 294204 w 300633"/>
                <a:gd name="connsiteY1" fmla="*/ 8684 h 164284"/>
                <a:gd name="connsiteX2" fmla="*/ 198954 w 300633"/>
                <a:gd name="connsiteY2" fmla="*/ 78534 h 164284"/>
                <a:gd name="connsiteX3" fmla="*/ 138629 w 300633"/>
                <a:gd name="connsiteY3" fmla="*/ 164259 h 164284"/>
                <a:gd name="connsiteX4" fmla="*/ 110054 w 300633"/>
                <a:gd name="connsiteY4" fmla="*/ 88059 h 164284"/>
                <a:gd name="connsiteX5" fmla="*/ 148154 w 300633"/>
                <a:gd name="connsiteY5" fmla="*/ 132509 h 164284"/>
                <a:gd name="connsiteX6" fmla="*/ 243404 w 300633"/>
                <a:gd name="connsiteY6" fmla="*/ 21384 h 164284"/>
                <a:gd name="connsiteX7" fmla="*/ 262454 w 300633"/>
                <a:gd name="connsiteY7" fmla="*/ 2334 h 164284"/>
                <a:gd name="connsiteX8" fmla="*/ 167204 w 300633"/>
                <a:gd name="connsiteY8" fmla="*/ 53134 h 164284"/>
                <a:gd name="connsiteX9" fmla="*/ 2104 w 300633"/>
                <a:gd name="connsiteY9" fmla="*/ 154734 h 16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33" h="164284">
                  <a:moveTo>
                    <a:pt x="2104" y="154734"/>
                  </a:moveTo>
                  <a:cubicBezTo>
                    <a:pt x="23271" y="147326"/>
                    <a:pt x="261396" y="21384"/>
                    <a:pt x="294204" y="8684"/>
                  </a:cubicBezTo>
                  <a:cubicBezTo>
                    <a:pt x="327012" y="-4016"/>
                    <a:pt x="224883" y="52605"/>
                    <a:pt x="198954" y="78534"/>
                  </a:cubicBezTo>
                  <a:cubicBezTo>
                    <a:pt x="173025" y="104463"/>
                    <a:pt x="153446" y="162672"/>
                    <a:pt x="138629" y="164259"/>
                  </a:cubicBezTo>
                  <a:cubicBezTo>
                    <a:pt x="123812" y="165846"/>
                    <a:pt x="108467" y="93351"/>
                    <a:pt x="110054" y="88059"/>
                  </a:cubicBezTo>
                  <a:cubicBezTo>
                    <a:pt x="111641" y="82767"/>
                    <a:pt x="125929" y="143621"/>
                    <a:pt x="148154" y="132509"/>
                  </a:cubicBezTo>
                  <a:cubicBezTo>
                    <a:pt x="170379" y="121397"/>
                    <a:pt x="224354" y="43080"/>
                    <a:pt x="243404" y="21384"/>
                  </a:cubicBezTo>
                  <a:cubicBezTo>
                    <a:pt x="262454" y="-312"/>
                    <a:pt x="275154" y="-2958"/>
                    <a:pt x="262454" y="2334"/>
                  </a:cubicBezTo>
                  <a:cubicBezTo>
                    <a:pt x="249754" y="7626"/>
                    <a:pt x="209008" y="28792"/>
                    <a:pt x="167204" y="53134"/>
                  </a:cubicBezTo>
                  <a:cubicBezTo>
                    <a:pt x="125400" y="77476"/>
                    <a:pt x="-19063" y="162142"/>
                    <a:pt x="2104" y="1547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958C240B-8F19-B390-E709-202B2FB6545B}"/>
                </a:ext>
              </a:extLst>
            </p:cNvPr>
            <p:cNvSpPr/>
            <p:nvPr/>
          </p:nvSpPr>
          <p:spPr>
            <a:xfrm>
              <a:off x="1633871" y="6025082"/>
              <a:ext cx="234849" cy="503029"/>
            </a:xfrm>
            <a:custGeom>
              <a:avLst/>
              <a:gdLst>
                <a:gd name="connsiteX0" fmla="*/ 1254 w 234849"/>
                <a:gd name="connsiteY0" fmla="*/ 42343 h 503029"/>
                <a:gd name="connsiteX1" fmla="*/ 163179 w 234849"/>
                <a:gd name="connsiteY1" fmla="*/ 1068 h 503029"/>
                <a:gd name="connsiteX2" fmla="*/ 131429 w 234849"/>
                <a:gd name="connsiteY2" fmla="*/ 93143 h 503029"/>
                <a:gd name="connsiteX3" fmla="*/ 140954 w 234849"/>
                <a:gd name="connsiteY3" fmla="*/ 178868 h 503029"/>
                <a:gd name="connsiteX4" fmla="*/ 210804 w 234849"/>
                <a:gd name="connsiteY4" fmla="*/ 182043 h 503029"/>
                <a:gd name="connsiteX5" fmla="*/ 233029 w 234849"/>
                <a:gd name="connsiteY5" fmla="*/ 140768 h 503029"/>
                <a:gd name="connsiteX6" fmla="*/ 169529 w 234849"/>
                <a:gd name="connsiteY6" fmla="*/ 213793 h 503029"/>
                <a:gd name="connsiteX7" fmla="*/ 125079 w 234849"/>
                <a:gd name="connsiteY7" fmla="*/ 261418 h 503029"/>
                <a:gd name="connsiteX8" fmla="*/ 112379 w 234849"/>
                <a:gd name="connsiteY8" fmla="*/ 391593 h 503029"/>
                <a:gd name="connsiteX9" fmla="*/ 96504 w 234849"/>
                <a:gd name="connsiteY9" fmla="*/ 502718 h 503029"/>
                <a:gd name="connsiteX10" fmla="*/ 106029 w 234849"/>
                <a:gd name="connsiteY10" fmla="*/ 420168 h 503029"/>
                <a:gd name="connsiteX11" fmla="*/ 106029 w 234849"/>
                <a:gd name="connsiteY11" fmla="*/ 283643 h 503029"/>
                <a:gd name="connsiteX12" fmla="*/ 86979 w 234849"/>
                <a:gd name="connsiteY12" fmla="*/ 324918 h 503029"/>
                <a:gd name="connsiteX13" fmla="*/ 163179 w 234849"/>
                <a:gd name="connsiteY13" fmla="*/ 185218 h 503029"/>
                <a:gd name="connsiteX14" fmla="*/ 134604 w 234849"/>
                <a:gd name="connsiteY14" fmla="*/ 226493 h 503029"/>
                <a:gd name="connsiteX15" fmla="*/ 112379 w 234849"/>
                <a:gd name="connsiteY15" fmla="*/ 109018 h 503029"/>
                <a:gd name="connsiteX16" fmla="*/ 115554 w 234849"/>
                <a:gd name="connsiteY16" fmla="*/ 48693 h 503029"/>
                <a:gd name="connsiteX17" fmla="*/ 131429 w 234849"/>
                <a:gd name="connsiteY17" fmla="*/ 93143 h 503029"/>
                <a:gd name="connsiteX18" fmla="*/ 150479 w 234849"/>
                <a:gd name="connsiteY18" fmla="*/ 16943 h 503029"/>
                <a:gd name="connsiteX19" fmla="*/ 90154 w 234849"/>
                <a:gd name="connsiteY19" fmla="*/ 32818 h 503029"/>
                <a:gd name="connsiteX20" fmla="*/ 1254 w 234849"/>
                <a:gd name="connsiteY20" fmla="*/ 42343 h 50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4849" h="503029">
                  <a:moveTo>
                    <a:pt x="1254" y="42343"/>
                  </a:moveTo>
                  <a:cubicBezTo>
                    <a:pt x="13425" y="37051"/>
                    <a:pt x="141483" y="-7399"/>
                    <a:pt x="163179" y="1068"/>
                  </a:cubicBezTo>
                  <a:cubicBezTo>
                    <a:pt x="184875" y="9535"/>
                    <a:pt x="135133" y="63510"/>
                    <a:pt x="131429" y="93143"/>
                  </a:cubicBezTo>
                  <a:cubicBezTo>
                    <a:pt x="127725" y="122776"/>
                    <a:pt x="127725" y="164051"/>
                    <a:pt x="140954" y="178868"/>
                  </a:cubicBezTo>
                  <a:cubicBezTo>
                    <a:pt x="154183" y="193685"/>
                    <a:pt x="195458" y="188393"/>
                    <a:pt x="210804" y="182043"/>
                  </a:cubicBezTo>
                  <a:cubicBezTo>
                    <a:pt x="226150" y="175693"/>
                    <a:pt x="239908" y="135476"/>
                    <a:pt x="233029" y="140768"/>
                  </a:cubicBezTo>
                  <a:cubicBezTo>
                    <a:pt x="226150" y="146060"/>
                    <a:pt x="187521" y="193685"/>
                    <a:pt x="169529" y="213793"/>
                  </a:cubicBezTo>
                  <a:cubicBezTo>
                    <a:pt x="151537" y="233901"/>
                    <a:pt x="134604" y="231785"/>
                    <a:pt x="125079" y="261418"/>
                  </a:cubicBezTo>
                  <a:cubicBezTo>
                    <a:pt x="115554" y="291051"/>
                    <a:pt x="117142" y="351376"/>
                    <a:pt x="112379" y="391593"/>
                  </a:cubicBezTo>
                  <a:cubicBezTo>
                    <a:pt x="107617" y="431810"/>
                    <a:pt x="97562" y="497956"/>
                    <a:pt x="96504" y="502718"/>
                  </a:cubicBezTo>
                  <a:cubicBezTo>
                    <a:pt x="95446" y="507480"/>
                    <a:pt x="104442" y="456680"/>
                    <a:pt x="106029" y="420168"/>
                  </a:cubicBezTo>
                  <a:cubicBezTo>
                    <a:pt x="107616" y="383656"/>
                    <a:pt x="109204" y="299518"/>
                    <a:pt x="106029" y="283643"/>
                  </a:cubicBezTo>
                  <a:cubicBezTo>
                    <a:pt x="102854" y="267768"/>
                    <a:pt x="77454" y="341322"/>
                    <a:pt x="86979" y="324918"/>
                  </a:cubicBezTo>
                  <a:cubicBezTo>
                    <a:pt x="96504" y="308514"/>
                    <a:pt x="155242" y="201622"/>
                    <a:pt x="163179" y="185218"/>
                  </a:cubicBezTo>
                  <a:cubicBezTo>
                    <a:pt x="171117" y="168814"/>
                    <a:pt x="143071" y="239193"/>
                    <a:pt x="134604" y="226493"/>
                  </a:cubicBezTo>
                  <a:cubicBezTo>
                    <a:pt x="126137" y="213793"/>
                    <a:pt x="115554" y="138651"/>
                    <a:pt x="112379" y="109018"/>
                  </a:cubicBezTo>
                  <a:cubicBezTo>
                    <a:pt x="109204" y="79385"/>
                    <a:pt x="112379" y="51339"/>
                    <a:pt x="115554" y="48693"/>
                  </a:cubicBezTo>
                  <a:cubicBezTo>
                    <a:pt x="118729" y="46047"/>
                    <a:pt x="125608" y="98435"/>
                    <a:pt x="131429" y="93143"/>
                  </a:cubicBezTo>
                  <a:cubicBezTo>
                    <a:pt x="137250" y="87851"/>
                    <a:pt x="157358" y="26997"/>
                    <a:pt x="150479" y="16943"/>
                  </a:cubicBezTo>
                  <a:cubicBezTo>
                    <a:pt x="143600" y="6889"/>
                    <a:pt x="111321" y="29114"/>
                    <a:pt x="90154" y="32818"/>
                  </a:cubicBezTo>
                  <a:cubicBezTo>
                    <a:pt x="68987" y="36522"/>
                    <a:pt x="-10917" y="47635"/>
                    <a:pt x="1254" y="42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838AED0B-724D-043E-A874-B65AE37FBA8A}"/>
                </a:ext>
              </a:extLst>
            </p:cNvPr>
            <p:cNvSpPr/>
            <p:nvPr/>
          </p:nvSpPr>
          <p:spPr>
            <a:xfrm>
              <a:off x="1311227" y="6064368"/>
              <a:ext cx="419134" cy="105573"/>
            </a:xfrm>
            <a:custGeom>
              <a:avLst/>
              <a:gdLst>
                <a:gd name="connsiteX0" fmla="*/ 48 w 419134"/>
                <a:gd name="connsiteY0" fmla="*/ 98307 h 105573"/>
                <a:gd name="connsiteX1" fmla="*/ 79423 w 419134"/>
                <a:gd name="connsiteY1" fmla="*/ 101482 h 105573"/>
                <a:gd name="connsiteX2" fmla="*/ 260398 w 419134"/>
                <a:gd name="connsiteY2" fmla="*/ 34807 h 105573"/>
                <a:gd name="connsiteX3" fmla="*/ 320723 w 419134"/>
                <a:gd name="connsiteY3" fmla="*/ 53857 h 105573"/>
                <a:gd name="connsiteX4" fmla="*/ 285798 w 419134"/>
                <a:gd name="connsiteY4" fmla="*/ 79257 h 105573"/>
                <a:gd name="connsiteX5" fmla="*/ 381048 w 419134"/>
                <a:gd name="connsiteY5" fmla="*/ 9407 h 105573"/>
                <a:gd name="connsiteX6" fmla="*/ 415973 w 419134"/>
                <a:gd name="connsiteY6" fmla="*/ 3057 h 105573"/>
                <a:gd name="connsiteX7" fmla="*/ 308023 w 419134"/>
                <a:gd name="connsiteY7" fmla="*/ 31632 h 105573"/>
                <a:gd name="connsiteX8" fmla="*/ 184198 w 419134"/>
                <a:gd name="connsiteY8" fmla="*/ 47507 h 105573"/>
                <a:gd name="connsiteX9" fmla="*/ 136573 w 419134"/>
                <a:gd name="connsiteY9" fmla="*/ 76082 h 105573"/>
                <a:gd name="connsiteX10" fmla="*/ 88948 w 419134"/>
                <a:gd name="connsiteY10" fmla="*/ 98307 h 105573"/>
                <a:gd name="connsiteX11" fmla="*/ 48 w 419134"/>
                <a:gd name="connsiteY11" fmla="*/ 98307 h 10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134" h="105573">
                  <a:moveTo>
                    <a:pt x="48" y="98307"/>
                  </a:moveTo>
                  <a:cubicBezTo>
                    <a:pt x="-1539" y="98836"/>
                    <a:pt x="36031" y="112065"/>
                    <a:pt x="79423" y="101482"/>
                  </a:cubicBezTo>
                  <a:cubicBezTo>
                    <a:pt x="122815" y="90899"/>
                    <a:pt x="220181" y="42745"/>
                    <a:pt x="260398" y="34807"/>
                  </a:cubicBezTo>
                  <a:cubicBezTo>
                    <a:pt x="300615" y="26869"/>
                    <a:pt x="316490" y="46449"/>
                    <a:pt x="320723" y="53857"/>
                  </a:cubicBezTo>
                  <a:cubicBezTo>
                    <a:pt x="324956" y="61265"/>
                    <a:pt x="285798" y="79257"/>
                    <a:pt x="285798" y="79257"/>
                  </a:cubicBezTo>
                  <a:cubicBezTo>
                    <a:pt x="295852" y="71849"/>
                    <a:pt x="359352" y="22107"/>
                    <a:pt x="381048" y="9407"/>
                  </a:cubicBezTo>
                  <a:cubicBezTo>
                    <a:pt x="402744" y="-3293"/>
                    <a:pt x="428144" y="-647"/>
                    <a:pt x="415973" y="3057"/>
                  </a:cubicBezTo>
                  <a:cubicBezTo>
                    <a:pt x="403802" y="6761"/>
                    <a:pt x="346652" y="24224"/>
                    <a:pt x="308023" y="31632"/>
                  </a:cubicBezTo>
                  <a:cubicBezTo>
                    <a:pt x="269394" y="39040"/>
                    <a:pt x="212773" y="40099"/>
                    <a:pt x="184198" y="47507"/>
                  </a:cubicBezTo>
                  <a:cubicBezTo>
                    <a:pt x="155623" y="54915"/>
                    <a:pt x="152448" y="67615"/>
                    <a:pt x="136573" y="76082"/>
                  </a:cubicBezTo>
                  <a:cubicBezTo>
                    <a:pt x="120698" y="84549"/>
                    <a:pt x="109586" y="95132"/>
                    <a:pt x="88948" y="98307"/>
                  </a:cubicBezTo>
                  <a:cubicBezTo>
                    <a:pt x="68311" y="101482"/>
                    <a:pt x="1635" y="97778"/>
                    <a:pt x="48" y="983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021236B1-963C-413A-1C79-3CF81C387961}"/>
                </a:ext>
              </a:extLst>
            </p:cNvPr>
            <p:cNvSpPr/>
            <p:nvPr/>
          </p:nvSpPr>
          <p:spPr>
            <a:xfrm>
              <a:off x="1034263" y="5984853"/>
              <a:ext cx="728841" cy="258406"/>
            </a:xfrm>
            <a:custGeom>
              <a:avLst/>
              <a:gdLst>
                <a:gd name="connsiteX0" fmla="*/ 787 w 728841"/>
                <a:gd name="connsiteY0" fmla="*/ 257197 h 258406"/>
                <a:gd name="connsiteX1" fmla="*/ 311937 w 728841"/>
                <a:gd name="connsiteY1" fmla="*/ 155597 h 258406"/>
                <a:gd name="connsiteX2" fmla="*/ 524662 w 728841"/>
                <a:gd name="connsiteY2" fmla="*/ 101622 h 258406"/>
                <a:gd name="connsiteX3" fmla="*/ 727862 w 728841"/>
                <a:gd name="connsiteY3" fmla="*/ 22 h 258406"/>
                <a:gd name="connsiteX4" fmla="*/ 604037 w 728841"/>
                <a:gd name="connsiteY4" fmla="*/ 92097 h 258406"/>
                <a:gd name="connsiteX5" fmla="*/ 654837 w 728841"/>
                <a:gd name="connsiteY5" fmla="*/ 60347 h 258406"/>
                <a:gd name="connsiteX6" fmla="*/ 505612 w 728841"/>
                <a:gd name="connsiteY6" fmla="*/ 92097 h 258406"/>
                <a:gd name="connsiteX7" fmla="*/ 448462 w 728841"/>
                <a:gd name="connsiteY7" fmla="*/ 117497 h 258406"/>
                <a:gd name="connsiteX8" fmla="*/ 315112 w 728841"/>
                <a:gd name="connsiteY8" fmla="*/ 190522 h 258406"/>
                <a:gd name="connsiteX9" fmla="*/ 365912 w 728841"/>
                <a:gd name="connsiteY9" fmla="*/ 136547 h 258406"/>
                <a:gd name="connsiteX10" fmla="*/ 226212 w 728841"/>
                <a:gd name="connsiteY10" fmla="*/ 187347 h 258406"/>
                <a:gd name="connsiteX11" fmla="*/ 92862 w 728841"/>
                <a:gd name="connsiteY11" fmla="*/ 247672 h 258406"/>
                <a:gd name="connsiteX12" fmla="*/ 219862 w 728841"/>
                <a:gd name="connsiteY12" fmla="*/ 212747 h 258406"/>
                <a:gd name="connsiteX13" fmla="*/ 787 w 728841"/>
                <a:gd name="connsiteY13" fmla="*/ 257197 h 2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8841" h="258406">
                  <a:moveTo>
                    <a:pt x="787" y="257197"/>
                  </a:moveTo>
                  <a:cubicBezTo>
                    <a:pt x="16133" y="247672"/>
                    <a:pt x="224625" y="181526"/>
                    <a:pt x="311937" y="155597"/>
                  </a:cubicBezTo>
                  <a:cubicBezTo>
                    <a:pt x="399249" y="129668"/>
                    <a:pt x="455341" y="127551"/>
                    <a:pt x="524662" y="101622"/>
                  </a:cubicBezTo>
                  <a:cubicBezTo>
                    <a:pt x="593983" y="75693"/>
                    <a:pt x="714633" y="1609"/>
                    <a:pt x="727862" y="22"/>
                  </a:cubicBezTo>
                  <a:cubicBezTo>
                    <a:pt x="741091" y="-1565"/>
                    <a:pt x="616208" y="82043"/>
                    <a:pt x="604037" y="92097"/>
                  </a:cubicBezTo>
                  <a:cubicBezTo>
                    <a:pt x="591866" y="102151"/>
                    <a:pt x="671241" y="60347"/>
                    <a:pt x="654837" y="60347"/>
                  </a:cubicBezTo>
                  <a:cubicBezTo>
                    <a:pt x="638433" y="60347"/>
                    <a:pt x="540008" y="82572"/>
                    <a:pt x="505612" y="92097"/>
                  </a:cubicBezTo>
                  <a:cubicBezTo>
                    <a:pt x="471216" y="101622"/>
                    <a:pt x="480212" y="101093"/>
                    <a:pt x="448462" y="117497"/>
                  </a:cubicBezTo>
                  <a:cubicBezTo>
                    <a:pt x="416712" y="133901"/>
                    <a:pt x="328870" y="187347"/>
                    <a:pt x="315112" y="190522"/>
                  </a:cubicBezTo>
                  <a:cubicBezTo>
                    <a:pt x="301354" y="193697"/>
                    <a:pt x="380729" y="137076"/>
                    <a:pt x="365912" y="136547"/>
                  </a:cubicBezTo>
                  <a:cubicBezTo>
                    <a:pt x="351095" y="136018"/>
                    <a:pt x="271720" y="168826"/>
                    <a:pt x="226212" y="187347"/>
                  </a:cubicBezTo>
                  <a:cubicBezTo>
                    <a:pt x="180704" y="205868"/>
                    <a:pt x="93920" y="243439"/>
                    <a:pt x="92862" y="247672"/>
                  </a:cubicBezTo>
                  <a:cubicBezTo>
                    <a:pt x="91804" y="251905"/>
                    <a:pt x="240499" y="208514"/>
                    <a:pt x="219862" y="212747"/>
                  </a:cubicBezTo>
                  <a:cubicBezTo>
                    <a:pt x="199225" y="216980"/>
                    <a:pt x="-14559" y="266722"/>
                    <a:pt x="787" y="257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57823DDF-F8C7-E07A-F2AF-A3628BCA6AB6}"/>
                </a:ext>
              </a:extLst>
            </p:cNvPr>
            <p:cNvSpPr/>
            <p:nvPr/>
          </p:nvSpPr>
          <p:spPr>
            <a:xfrm>
              <a:off x="1856819" y="6000593"/>
              <a:ext cx="527657" cy="416169"/>
            </a:xfrm>
            <a:custGeom>
              <a:avLst/>
              <a:gdLst>
                <a:gd name="connsiteX0" fmla="*/ 556 w 527657"/>
                <a:gd name="connsiteY0" fmla="*/ 416082 h 416169"/>
                <a:gd name="connsiteX1" fmla="*/ 165656 w 527657"/>
                <a:gd name="connsiteY1" fmla="*/ 282732 h 416169"/>
                <a:gd name="connsiteX2" fmla="*/ 133906 w 527657"/>
                <a:gd name="connsiteY2" fmla="*/ 314482 h 416169"/>
                <a:gd name="connsiteX3" fmla="*/ 210106 w 527657"/>
                <a:gd name="connsiteY3" fmla="*/ 225582 h 416169"/>
                <a:gd name="connsiteX4" fmla="*/ 111681 w 527657"/>
                <a:gd name="connsiteY4" fmla="*/ 276382 h 416169"/>
                <a:gd name="connsiteX5" fmla="*/ 222806 w 527657"/>
                <a:gd name="connsiteY5" fmla="*/ 235107 h 416169"/>
                <a:gd name="connsiteX6" fmla="*/ 372031 w 527657"/>
                <a:gd name="connsiteY6" fmla="*/ 111282 h 416169"/>
                <a:gd name="connsiteX7" fmla="*/ 343456 w 527657"/>
                <a:gd name="connsiteY7" fmla="*/ 146207 h 416169"/>
                <a:gd name="connsiteX8" fmla="*/ 435531 w 527657"/>
                <a:gd name="connsiteY8" fmla="*/ 66832 h 416169"/>
                <a:gd name="connsiteX9" fmla="*/ 527606 w 527657"/>
                <a:gd name="connsiteY9" fmla="*/ 157 h 416169"/>
                <a:gd name="connsiteX10" fmla="*/ 422831 w 527657"/>
                <a:gd name="connsiteY10" fmla="*/ 85882 h 416169"/>
                <a:gd name="connsiteX11" fmla="*/ 381556 w 527657"/>
                <a:gd name="connsiteY11" fmla="*/ 143032 h 416169"/>
                <a:gd name="connsiteX12" fmla="*/ 372031 w 527657"/>
                <a:gd name="connsiteY12" fmla="*/ 187482 h 416169"/>
                <a:gd name="connsiteX13" fmla="*/ 365681 w 527657"/>
                <a:gd name="connsiteY13" fmla="*/ 143032 h 416169"/>
                <a:gd name="connsiteX14" fmla="*/ 352981 w 527657"/>
                <a:gd name="connsiteY14" fmla="*/ 174782 h 416169"/>
                <a:gd name="connsiteX15" fmla="*/ 299006 w 527657"/>
                <a:gd name="connsiteY15" fmla="*/ 181132 h 416169"/>
                <a:gd name="connsiteX16" fmla="*/ 118031 w 527657"/>
                <a:gd name="connsiteY16" fmla="*/ 301782 h 416169"/>
                <a:gd name="connsiteX17" fmla="*/ 556 w 527657"/>
                <a:gd name="connsiteY17" fmla="*/ 416082 h 4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7657" h="416169">
                  <a:moveTo>
                    <a:pt x="556" y="416082"/>
                  </a:moveTo>
                  <a:cubicBezTo>
                    <a:pt x="8494" y="412907"/>
                    <a:pt x="143431" y="299665"/>
                    <a:pt x="165656" y="282732"/>
                  </a:cubicBezTo>
                  <a:cubicBezTo>
                    <a:pt x="187881" y="265799"/>
                    <a:pt x="126498" y="324007"/>
                    <a:pt x="133906" y="314482"/>
                  </a:cubicBezTo>
                  <a:cubicBezTo>
                    <a:pt x="141314" y="304957"/>
                    <a:pt x="213810" y="231932"/>
                    <a:pt x="210106" y="225582"/>
                  </a:cubicBezTo>
                  <a:cubicBezTo>
                    <a:pt x="206402" y="219232"/>
                    <a:pt x="109564" y="274794"/>
                    <a:pt x="111681" y="276382"/>
                  </a:cubicBezTo>
                  <a:cubicBezTo>
                    <a:pt x="113798" y="277970"/>
                    <a:pt x="179414" y="262624"/>
                    <a:pt x="222806" y="235107"/>
                  </a:cubicBezTo>
                  <a:cubicBezTo>
                    <a:pt x="266198" y="207590"/>
                    <a:pt x="351923" y="126099"/>
                    <a:pt x="372031" y="111282"/>
                  </a:cubicBezTo>
                  <a:cubicBezTo>
                    <a:pt x="392139" y="96465"/>
                    <a:pt x="332873" y="153615"/>
                    <a:pt x="343456" y="146207"/>
                  </a:cubicBezTo>
                  <a:cubicBezTo>
                    <a:pt x="354039" y="138799"/>
                    <a:pt x="404839" y="91174"/>
                    <a:pt x="435531" y="66832"/>
                  </a:cubicBezTo>
                  <a:cubicBezTo>
                    <a:pt x="466223" y="42490"/>
                    <a:pt x="529723" y="-3018"/>
                    <a:pt x="527606" y="157"/>
                  </a:cubicBezTo>
                  <a:cubicBezTo>
                    <a:pt x="525489" y="3332"/>
                    <a:pt x="447173" y="62069"/>
                    <a:pt x="422831" y="85882"/>
                  </a:cubicBezTo>
                  <a:cubicBezTo>
                    <a:pt x="398489" y="109694"/>
                    <a:pt x="390023" y="126099"/>
                    <a:pt x="381556" y="143032"/>
                  </a:cubicBezTo>
                  <a:cubicBezTo>
                    <a:pt x="373089" y="159965"/>
                    <a:pt x="374677" y="187482"/>
                    <a:pt x="372031" y="187482"/>
                  </a:cubicBezTo>
                  <a:cubicBezTo>
                    <a:pt x="369385" y="187482"/>
                    <a:pt x="368856" y="145149"/>
                    <a:pt x="365681" y="143032"/>
                  </a:cubicBezTo>
                  <a:cubicBezTo>
                    <a:pt x="362506" y="140915"/>
                    <a:pt x="364093" y="168432"/>
                    <a:pt x="352981" y="174782"/>
                  </a:cubicBezTo>
                  <a:cubicBezTo>
                    <a:pt x="341869" y="181132"/>
                    <a:pt x="338164" y="159965"/>
                    <a:pt x="299006" y="181132"/>
                  </a:cubicBezTo>
                  <a:cubicBezTo>
                    <a:pt x="259848" y="202299"/>
                    <a:pt x="164597" y="267915"/>
                    <a:pt x="118031" y="301782"/>
                  </a:cubicBezTo>
                  <a:cubicBezTo>
                    <a:pt x="71465" y="335649"/>
                    <a:pt x="-7382" y="419257"/>
                    <a:pt x="556" y="416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19D07B42-660D-AA8A-C18D-388462E3640B}"/>
                </a:ext>
              </a:extLst>
            </p:cNvPr>
            <p:cNvSpPr/>
            <p:nvPr/>
          </p:nvSpPr>
          <p:spPr>
            <a:xfrm>
              <a:off x="2289161" y="5650696"/>
              <a:ext cx="441698" cy="381937"/>
            </a:xfrm>
            <a:custGeom>
              <a:avLst/>
              <a:gdLst>
                <a:gd name="connsiteX0" fmla="*/ 374664 w 441698"/>
                <a:gd name="connsiteY0" fmla="*/ 804 h 381937"/>
                <a:gd name="connsiteX1" fmla="*/ 412764 w 441698"/>
                <a:gd name="connsiteY1" fmla="*/ 64304 h 381937"/>
                <a:gd name="connsiteX2" fmla="*/ 311164 w 441698"/>
                <a:gd name="connsiteY2" fmla="*/ 153204 h 381937"/>
                <a:gd name="connsiteX3" fmla="*/ 387364 w 441698"/>
                <a:gd name="connsiteY3" fmla="*/ 130979 h 381937"/>
                <a:gd name="connsiteX4" fmla="*/ 215914 w 441698"/>
                <a:gd name="connsiteY4" fmla="*/ 261154 h 381937"/>
                <a:gd name="connsiteX5" fmla="*/ 212739 w 441698"/>
                <a:gd name="connsiteY5" fmla="*/ 283379 h 381937"/>
                <a:gd name="connsiteX6" fmla="*/ 158764 w 441698"/>
                <a:gd name="connsiteY6" fmla="*/ 343704 h 381937"/>
                <a:gd name="connsiteX7" fmla="*/ 14 w 441698"/>
                <a:gd name="connsiteY7" fmla="*/ 381804 h 381937"/>
                <a:gd name="connsiteX8" fmla="*/ 168289 w 441698"/>
                <a:gd name="connsiteY8" fmla="*/ 353229 h 381937"/>
                <a:gd name="connsiteX9" fmla="*/ 190514 w 441698"/>
                <a:gd name="connsiteY9" fmla="*/ 277029 h 381937"/>
                <a:gd name="connsiteX10" fmla="*/ 295289 w 441698"/>
                <a:gd name="connsiteY10" fmla="*/ 210354 h 381937"/>
                <a:gd name="connsiteX11" fmla="*/ 434989 w 441698"/>
                <a:gd name="connsiteY11" fmla="*/ 57954 h 381937"/>
                <a:gd name="connsiteX12" fmla="*/ 415939 w 441698"/>
                <a:gd name="connsiteY12" fmla="*/ 108754 h 381937"/>
                <a:gd name="connsiteX13" fmla="*/ 374664 w 441698"/>
                <a:gd name="connsiteY13" fmla="*/ 804 h 38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1698" h="381937">
                  <a:moveTo>
                    <a:pt x="374664" y="804"/>
                  </a:moveTo>
                  <a:cubicBezTo>
                    <a:pt x="374135" y="-6604"/>
                    <a:pt x="423347" y="38904"/>
                    <a:pt x="412764" y="64304"/>
                  </a:cubicBezTo>
                  <a:cubicBezTo>
                    <a:pt x="402181" y="89704"/>
                    <a:pt x="315397" y="142092"/>
                    <a:pt x="311164" y="153204"/>
                  </a:cubicBezTo>
                  <a:cubicBezTo>
                    <a:pt x="306931" y="164317"/>
                    <a:pt x="403239" y="112987"/>
                    <a:pt x="387364" y="130979"/>
                  </a:cubicBezTo>
                  <a:cubicBezTo>
                    <a:pt x="371489" y="148971"/>
                    <a:pt x="245018" y="235754"/>
                    <a:pt x="215914" y="261154"/>
                  </a:cubicBezTo>
                  <a:cubicBezTo>
                    <a:pt x="186810" y="286554"/>
                    <a:pt x="222264" y="269621"/>
                    <a:pt x="212739" y="283379"/>
                  </a:cubicBezTo>
                  <a:cubicBezTo>
                    <a:pt x="203214" y="297137"/>
                    <a:pt x="194218" y="327300"/>
                    <a:pt x="158764" y="343704"/>
                  </a:cubicBezTo>
                  <a:cubicBezTo>
                    <a:pt x="123310" y="360108"/>
                    <a:pt x="-1573" y="380217"/>
                    <a:pt x="14" y="381804"/>
                  </a:cubicBezTo>
                  <a:cubicBezTo>
                    <a:pt x="1601" y="383391"/>
                    <a:pt x="136539" y="370691"/>
                    <a:pt x="168289" y="353229"/>
                  </a:cubicBezTo>
                  <a:cubicBezTo>
                    <a:pt x="200039" y="335767"/>
                    <a:pt x="169347" y="300842"/>
                    <a:pt x="190514" y="277029"/>
                  </a:cubicBezTo>
                  <a:cubicBezTo>
                    <a:pt x="211681" y="253217"/>
                    <a:pt x="254543" y="246866"/>
                    <a:pt x="295289" y="210354"/>
                  </a:cubicBezTo>
                  <a:cubicBezTo>
                    <a:pt x="336035" y="173842"/>
                    <a:pt x="414881" y="74887"/>
                    <a:pt x="434989" y="57954"/>
                  </a:cubicBezTo>
                  <a:cubicBezTo>
                    <a:pt x="455097" y="41021"/>
                    <a:pt x="424406" y="112987"/>
                    <a:pt x="415939" y="108754"/>
                  </a:cubicBezTo>
                  <a:cubicBezTo>
                    <a:pt x="407472" y="104521"/>
                    <a:pt x="375193" y="8212"/>
                    <a:pt x="374664" y="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C3068EF9-A181-3005-7C38-38F398B313CA}"/>
                </a:ext>
              </a:extLst>
            </p:cNvPr>
            <p:cNvSpPr/>
            <p:nvPr/>
          </p:nvSpPr>
          <p:spPr>
            <a:xfrm>
              <a:off x="1725423" y="5295899"/>
              <a:ext cx="592559" cy="742064"/>
            </a:xfrm>
            <a:custGeom>
              <a:avLst/>
              <a:gdLst>
                <a:gd name="connsiteX0" fmla="*/ 592327 w 592559"/>
                <a:gd name="connsiteY0" fmla="*/ 1 h 742064"/>
                <a:gd name="connsiteX1" fmla="*/ 468502 w 592559"/>
                <a:gd name="connsiteY1" fmla="*/ 193676 h 742064"/>
                <a:gd name="connsiteX2" fmla="*/ 341502 w 592559"/>
                <a:gd name="connsiteY2" fmla="*/ 390526 h 742064"/>
                <a:gd name="connsiteX3" fmla="*/ 195452 w 592559"/>
                <a:gd name="connsiteY3" fmla="*/ 546101 h 742064"/>
                <a:gd name="connsiteX4" fmla="*/ 1777 w 592559"/>
                <a:gd name="connsiteY4" fmla="*/ 739776 h 742064"/>
                <a:gd name="connsiteX5" fmla="*/ 109727 w 592559"/>
                <a:gd name="connsiteY5" fmla="*/ 641351 h 742064"/>
                <a:gd name="connsiteX6" fmla="*/ 284352 w 592559"/>
                <a:gd name="connsiteY6" fmla="*/ 476251 h 742064"/>
                <a:gd name="connsiteX7" fmla="*/ 303402 w 592559"/>
                <a:gd name="connsiteY7" fmla="*/ 492126 h 742064"/>
                <a:gd name="connsiteX8" fmla="*/ 344677 w 592559"/>
                <a:gd name="connsiteY8" fmla="*/ 536576 h 742064"/>
                <a:gd name="connsiteX9" fmla="*/ 341502 w 592559"/>
                <a:gd name="connsiteY9" fmla="*/ 501651 h 742064"/>
                <a:gd name="connsiteX10" fmla="*/ 366902 w 592559"/>
                <a:gd name="connsiteY10" fmla="*/ 552451 h 742064"/>
                <a:gd name="connsiteX11" fmla="*/ 306577 w 592559"/>
                <a:gd name="connsiteY11" fmla="*/ 463551 h 742064"/>
                <a:gd name="connsiteX12" fmla="*/ 319277 w 592559"/>
                <a:gd name="connsiteY12" fmla="*/ 419101 h 742064"/>
                <a:gd name="connsiteX13" fmla="*/ 376427 w 592559"/>
                <a:gd name="connsiteY13" fmla="*/ 412751 h 742064"/>
                <a:gd name="connsiteX14" fmla="*/ 452627 w 592559"/>
                <a:gd name="connsiteY14" fmla="*/ 412751 h 742064"/>
                <a:gd name="connsiteX15" fmla="*/ 408177 w 592559"/>
                <a:gd name="connsiteY15" fmla="*/ 387351 h 742064"/>
                <a:gd name="connsiteX16" fmla="*/ 341502 w 592559"/>
                <a:gd name="connsiteY16" fmla="*/ 384176 h 742064"/>
                <a:gd name="connsiteX17" fmla="*/ 398652 w 592559"/>
                <a:gd name="connsiteY17" fmla="*/ 339726 h 742064"/>
                <a:gd name="connsiteX18" fmla="*/ 443102 w 592559"/>
                <a:gd name="connsiteY18" fmla="*/ 377826 h 742064"/>
                <a:gd name="connsiteX19" fmla="*/ 405002 w 592559"/>
                <a:gd name="connsiteY19" fmla="*/ 330201 h 742064"/>
                <a:gd name="connsiteX20" fmla="*/ 430402 w 592559"/>
                <a:gd name="connsiteY20" fmla="*/ 260351 h 742064"/>
                <a:gd name="connsiteX21" fmla="*/ 478027 w 592559"/>
                <a:gd name="connsiteY21" fmla="*/ 292101 h 742064"/>
                <a:gd name="connsiteX22" fmla="*/ 449452 w 592559"/>
                <a:gd name="connsiteY22" fmla="*/ 244476 h 742064"/>
                <a:gd name="connsiteX23" fmla="*/ 478027 w 592559"/>
                <a:gd name="connsiteY23" fmla="*/ 203201 h 742064"/>
                <a:gd name="connsiteX24" fmla="*/ 497077 w 592559"/>
                <a:gd name="connsiteY24" fmla="*/ 215901 h 742064"/>
                <a:gd name="connsiteX25" fmla="*/ 525652 w 592559"/>
                <a:gd name="connsiteY25" fmla="*/ 111126 h 742064"/>
                <a:gd name="connsiteX26" fmla="*/ 500252 w 592559"/>
                <a:gd name="connsiteY26" fmla="*/ 190501 h 742064"/>
                <a:gd name="connsiteX27" fmla="*/ 592327 w 592559"/>
                <a:gd name="connsiteY27" fmla="*/ 1 h 74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559" h="742064">
                  <a:moveTo>
                    <a:pt x="592327" y="1"/>
                  </a:moveTo>
                  <a:cubicBezTo>
                    <a:pt x="587035" y="530"/>
                    <a:pt x="468502" y="193676"/>
                    <a:pt x="468502" y="193676"/>
                  </a:cubicBezTo>
                  <a:cubicBezTo>
                    <a:pt x="426698" y="258764"/>
                    <a:pt x="387010" y="331788"/>
                    <a:pt x="341502" y="390526"/>
                  </a:cubicBezTo>
                  <a:cubicBezTo>
                    <a:pt x="295994" y="449264"/>
                    <a:pt x="252073" y="487893"/>
                    <a:pt x="195452" y="546101"/>
                  </a:cubicBezTo>
                  <a:cubicBezTo>
                    <a:pt x="138831" y="604309"/>
                    <a:pt x="16064" y="723901"/>
                    <a:pt x="1777" y="739776"/>
                  </a:cubicBezTo>
                  <a:cubicBezTo>
                    <a:pt x="-12511" y="755651"/>
                    <a:pt x="62631" y="685272"/>
                    <a:pt x="109727" y="641351"/>
                  </a:cubicBezTo>
                  <a:cubicBezTo>
                    <a:pt x="156823" y="597430"/>
                    <a:pt x="252073" y="501122"/>
                    <a:pt x="284352" y="476251"/>
                  </a:cubicBezTo>
                  <a:cubicBezTo>
                    <a:pt x="316631" y="451380"/>
                    <a:pt x="293348" y="482072"/>
                    <a:pt x="303402" y="492126"/>
                  </a:cubicBezTo>
                  <a:cubicBezTo>
                    <a:pt x="313456" y="502180"/>
                    <a:pt x="338327" y="534989"/>
                    <a:pt x="344677" y="536576"/>
                  </a:cubicBezTo>
                  <a:cubicBezTo>
                    <a:pt x="351027" y="538164"/>
                    <a:pt x="337798" y="499005"/>
                    <a:pt x="341502" y="501651"/>
                  </a:cubicBezTo>
                  <a:cubicBezTo>
                    <a:pt x="345206" y="504297"/>
                    <a:pt x="372723" y="558801"/>
                    <a:pt x="366902" y="552451"/>
                  </a:cubicBezTo>
                  <a:cubicBezTo>
                    <a:pt x="361081" y="546101"/>
                    <a:pt x="314514" y="485776"/>
                    <a:pt x="306577" y="463551"/>
                  </a:cubicBezTo>
                  <a:cubicBezTo>
                    <a:pt x="298639" y="441326"/>
                    <a:pt x="307635" y="427568"/>
                    <a:pt x="319277" y="419101"/>
                  </a:cubicBezTo>
                  <a:cubicBezTo>
                    <a:pt x="330919" y="410634"/>
                    <a:pt x="354202" y="413809"/>
                    <a:pt x="376427" y="412751"/>
                  </a:cubicBezTo>
                  <a:cubicBezTo>
                    <a:pt x="398652" y="411693"/>
                    <a:pt x="447335" y="416984"/>
                    <a:pt x="452627" y="412751"/>
                  </a:cubicBezTo>
                  <a:cubicBezTo>
                    <a:pt x="457919" y="408518"/>
                    <a:pt x="426698" y="392114"/>
                    <a:pt x="408177" y="387351"/>
                  </a:cubicBezTo>
                  <a:cubicBezTo>
                    <a:pt x="389656" y="382588"/>
                    <a:pt x="343090" y="392114"/>
                    <a:pt x="341502" y="384176"/>
                  </a:cubicBezTo>
                  <a:cubicBezTo>
                    <a:pt x="339914" y="376238"/>
                    <a:pt x="381719" y="340784"/>
                    <a:pt x="398652" y="339726"/>
                  </a:cubicBezTo>
                  <a:cubicBezTo>
                    <a:pt x="415585" y="338668"/>
                    <a:pt x="442044" y="379414"/>
                    <a:pt x="443102" y="377826"/>
                  </a:cubicBezTo>
                  <a:cubicBezTo>
                    <a:pt x="444160" y="376238"/>
                    <a:pt x="407119" y="349780"/>
                    <a:pt x="405002" y="330201"/>
                  </a:cubicBezTo>
                  <a:cubicBezTo>
                    <a:pt x="402885" y="310622"/>
                    <a:pt x="418231" y="266701"/>
                    <a:pt x="430402" y="260351"/>
                  </a:cubicBezTo>
                  <a:cubicBezTo>
                    <a:pt x="442573" y="254001"/>
                    <a:pt x="474852" y="294747"/>
                    <a:pt x="478027" y="292101"/>
                  </a:cubicBezTo>
                  <a:cubicBezTo>
                    <a:pt x="481202" y="289455"/>
                    <a:pt x="449452" y="259293"/>
                    <a:pt x="449452" y="244476"/>
                  </a:cubicBezTo>
                  <a:cubicBezTo>
                    <a:pt x="449452" y="229659"/>
                    <a:pt x="470089" y="207964"/>
                    <a:pt x="478027" y="203201"/>
                  </a:cubicBezTo>
                  <a:cubicBezTo>
                    <a:pt x="485964" y="198439"/>
                    <a:pt x="489140" y="231247"/>
                    <a:pt x="497077" y="215901"/>
                  </a:cubicBezTo>
                  <a:cubicBezTo>
                    <a:pt x="505014" y="200555"/>
                    <a:pt x="525123" y="115359"/>
                    <a:pt x="525652" y="111126"/>
                  </a:cubicBezTo>
                  <a:cubicBezTo>
                    <a:pt x="526181" y="106893"/>
                    <a:pt x="489669" y="203730"/>
                    <a:pt x="500252" y="190501"/>
                  </a:cubicBezTo>
                  <a:cubicBezTo>
                    <a:pt x="510835" y="177272"/>
                    <a:pt x="597619" y="-528"/>
                    <a:pt x="592327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6F953E2E-B8B1-A85C-74C4-EA3F7ECB5AB0}"/>
                </a:ext>
              </a:extLst>
            </p:cNvPr>
            <p:cNvSpPr/>
            <p:nvPr/>
          </p:nvSpPr>
          <p:spPr>
            <a:xfrm>
              <a:off x="1701351" y="5445486"/>
              <a:ext cx="542487" cy="593946"/>
            </a:xfrm>
            <a:custGeom>
              <a:avLst/>
              <a:gdLst>
                <a:gd name="connsiteX0" fmla="*/ 537024 w 542487"/>
                <a:gd name="connsiteY0" fmla="*/ 9164 h 593946"/>
                <a:gd name="connsiteX1" fmla="*/ 438599 w 542487"/>
                <a:gd name="connsiteY1" fmla="*/ 345714 h 593946"/>
                <a:gd name="connsiteX2" fmla="*/ 432249 w 542487"/>
                <a:gd name="connsiteY2" fmla="*/ 361589 h 593946"/>
                <a:gd name="connsiteX3" fmla="*/ 476699 w 542487"/>
                <a:gd name="connsiteY3" fmla="*/ 431439 h 593946"/>
                <a:gd name="connsiteX4" fmla="*/ 419549 w 542487"/>
                <a:gd name="connsiteY4" fmla="*/ 377464 h 593946"/>
                <a:gd name="connsiteX5" fmla="*/ 438599 w 542487"/>
                <a:gd name="connsiteY5" fmla="*/ 310789 h 593946"/>
                <a:gd name="connsiteX6" fmla="*/ 410024 w 542487"/>
                <a:gd name="connsiteY6" fmla="*/ 386989 h 593946"/>
                <a:gd name="connsiteX7" fmla="*/ 251274 w 542487"/>
                <a:gd name="connsiteY7" fmla="*/ 466364 h 593946"/>
                <a:gd name="connsiteX8" fmla="*/ 146499 w 542487"/>
                <a:gd name="connsiteY8" fmla="*/ 529864 h 593946"/>
                <a:gd name="connsiteX9" fmla="*/ 449 w 542487"/>
                <a:gd name="connsiteY9" fmla="*/ 574314 h 593946"/>
                <a:gd name="connsiteX10" fmla="*/ 102049 w 542487"/>
                <a:gd name="connsiteY10" fmla="*/ 548914 h 593946"/>
                <a:gd name="connsiteX11" fmla="*/ 136974 w 542487"/>
                <a:gd name="connsiteY11" fmla="*/ 593364 h 593946"/>
                <a:gd name="connsiteX12" fmla="*/ 136974 w 542487"/>
                <a:gd name="connsiteY12" fmla="*/ 510814 h 593946"/>
                <a:gd name="connsiteX13" fmla="*/ 203649 w 542487"/>
                <a:gd name="connsiteY13" fmla="*/ 475889 h 593946"/>
                <a:gd name="connsiteX14" fmla="*/ 238574 w 542487"/>
                <a:gd name="connsiteY14" fmla="*/ 479064 h 593946"/>
                <a:gd name="connsiteX15" fmla="*/ 435424 w 542487"/>
                <a:gd name="connsiteY15" fmla="*/ 377464 h 593946"/>
                <a:gd name="connsiteX16" fmla="*/ 521149 w 542487"/>
                <a:gd name="connsiteY16" fmla="*/ 117114 h 593946"/>
                <a:gd name="connsiteX17" fmla="*/ 537024 w 542487"/>
                <a:gd name="connsiteY17" fmla="*/ 9164 h 59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2487" h="593946">
                  <a:moveTo>
                    <a:pt x="537024" y="9164"/>
                  </a:moveTo>
                  <a:cubicBezTo>
                    <a:pt x="523266" y="47264"/>
                    <a:pt x="456061" y="286977"/>
                    <a:pt x="438599" y="345714"/>
                  </a:cubicBezTo>
                  <a:cubicBezTo>
                    <a:pt x="421137" y="404451"/>
                    <a:pt x="425899" y="347301"/>
                    <a:pt x="432249" y="361589"/>
                  </a:cubicBezTo>
                  <a:cubicBezTo>
                    <a:pt x="438599" y="375877"/>
                    <a:pt x="478816" y="428793"/>
                    <a:pt x="476699" y="431439"/>
                  </a:cubicBezTo>
                  <a:cubicBezTo>
                    <a:pt x="474582" y="434085"/>
                    <a:pt x="425899" y="397572"/>
                    <a:pt x="419549" y="377464"/>
                  </a:cubicBezTo>
                  <a:cubicBezTo>
                    <a:pt x="413199" y="357356"/>
                    <a:pt x="440186" y="309202"/>
                    <a:pt x="438599" y="310789"/>
                  </a:cubicBezTo>
                  <a:cubicBezTo>
                    <a:pt x="437012" y="312376"/>
                    <a:pt x="441245" y="361060"/>
                    <a:pt x="410024" y="386989"/>
                  </a:cubicBezTo>
                  <a:cubicBezTo>
                    <a:pt x="378803" y="412918"/>
                    <a:pt x="295195" y="442552"/>
                    <a:pt x="251274" y="466364"/>
                  </a:cubicBezTo>
                  <a:cubicBezTo>
                    <a:pt x="207353" y="490176"/>
                    <a:pt x="188303" y="511872"/>
                    <a:pt x="146499" y="529864"/>
                  </a:cubicBezTo>
                  <a:cubicBezTo>
                    <a:pt x="104695" y="547856"/>
                    <a:pt x="7857" y="571139"/>
                    <a:pt x="449" y="574314"/>
                  </a:cubicBezTo>
                  <a:cubicBezTo>
                    <a:pt x="-6959" y="577489"/>
                    <a:pt x="79295" y="545739"/>
                    <a:pt x="102049" y="548914"/>
                  </a:cubicBezTo>
                  <a:cubicBezTo>
                    <a:pt x="124803" y="552089"/>
                    <a:pt x="131153" y="599714"/>
                    <a:pt x="136974" y="593364"/>
                  </a:cubicBezTo>
                  <a:cubicBezTo>
                    <a:pt x="142795" y="587014"/>
                    <a:pt x="125862" y="530393"/>
                    <a:pt x="136974" y="510814"/>
                  </a:cubicBezTo>
                  <a:cubicBezTo>
                    <a:pt x="148086" y="491235"/>
                    <a:pt x="186716" y="481181"/>
                    <a:pt x="203649" y="475889"/>
                  </a:cubicBezTo>
                  <a:cubicBezTo>
                    <a:pt x="220582" y="470597"/>
                    <a:pt x="199945" y="495468"/>
                    <a:pt x="238574" y="479064"/>
                  </a:cubicBezTo>
                  <a:cubicBezTo>
                    <a:pt x="277203" y="462660"/>
                    <a:pt x="388328" y="437789"/>
                    <a:pt x="435424" y="377464"/>
                  </a:cubicBezTo>
                  <a:cubicBezTo>
                    <a:pt x="482520" y="317139"/>
                    <a:pt x="506332" y="173735"/>
                    <a:pt x="521149" y="117114"/>
                  </a:cubicBezTo>
                  <a:cubicBezTo>
                    <a:pt x="535966" y="60493"/>
                    <a:pt x="550782" y="-28936"/>
                    <a:pt x="537024" y="9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D85E2F4E-7255-199F-3106-2F8CFC2EEBA2}"/>
                </a:ext>
              </a:extLst>
            </p:cNvPr>
            <p:cNvSpPr/>
            <p:nvPr/>
          </p:nvSpPr>
          <p:spPr>
            <a:xfrm>
              <a:off x="2203258" y="5546480"/>
              <a:ext cx="601871" cy="136699"/>
            </a:xfrm>
            <a:custGeom>
              <a:avLst/>
              <a:gdLst>
                <a:gd name="connsiteX0" fmla="*/ 192 w 601871"/>
                <a:gd name="connsiteY0" fmla="*/ 114545 h 136699"/>
                <a:gd name="connsiteX1" fmla="*/ 127192 w 601871"/>
                <a:gd name="connsiteY1" fmla="*/ 98670 h 136699"/>
                <a:gd name="connsiteX2" fmla="*/ 76392 w 601871"/>
                <a:gd name="connsiteY2" fmla="*/ 98670 h 136699"/>
                <a:gd name="connsiteX3" fmla="*/ 419292 w 601871"/>
                <a:gd name="connsiteY3" fmla="*/ 22470 h 136699"/>
                <a:gd name="connsiteX4" fmla="*/ 355792 w 601871"/>
                <a:gd name="connsiteY4" fmla="*/ 35170 h 136699"/>
                <a:gd name="connsiteX5" fmla="*/ 590742 w 601871"/>
                <a:gd name="connsiteY5" fmla="*/ 12945 h 136699"/>
                <a:gd name="connsiteX6" fmla="*/ 562167 w 601871"/>
                <a:gd name="connsiteY6" fmla="*/ 38345 h 136699"/>
                <a:gd name="connsiteX7" fmla="*/ 558992 w 601871"/>
                <a:gd name="connsiteY7" fmla="*/ 114545 h 136699"/>
                <a:gd name="connsiteX8" fmla="*/ 473267 w 601871"/>
                <a:gd name="connsiteY8" fmla="*/ 130420 h 136699"/>
                <a:gd name="connsiteX9" fmla="*/ 552642 w 601871"/>
                <a:gd name="connsiteY9" fmla="*/ 130420 h 136699"/>
                <a:gd name="connsiteX10" fmla="*/ 571692 w 601871"/>
                <a:gd name="connsiteY10" fmla="*/ 54220 h 136699"/>
                <a:gd name="connsiteX11" fmla="*/ 597092 w 601871"/>
                <a:gd name="connsiteY11" fmla="*/ 3420 h 136699"/>
                <a:gd name="connsiteX12" fmla="*/ 466917 w 601871"/>
                <a:gd name="connsiteY12" fmla="*/ 6595 h 136699"/>
                <a:gd name="connsiteX13" fmla="*/ 520892 w 601871"/>
                <a:gd name="connsiteY13" fmla="*/ 22470 h 136699"/>
                <a:gd name="connsiteX14" fmla="*/ 273242 w 601871"/>
                <a:gd name="connsiteY14" fmla="*/ 35170 h 136699"/>
                <a:gd name="connsiteX15" fmla="*/ 216092 w 601871"/>
                <a:gd name="connsiteY15" fmla="*/ 54220 h 136699"/>
                <a:gd name="connsiteX16" fmla="*/ 260542 w 601871"/>
                <a:gd name="connsiteY16" fmla="*/ 54220 h 136699"/>
                <a:gd name="connsiteX17" fmla="*/ 117667 w 601871"/>
                <a:gd name="connsiteY17" fmla="*/ 73270 h 136699"/>
                <a:gd name="connsiteX18" fmla="*/ 98617 w 601871"/>
                <a:gd name="connsiteY18" fmla="*/ 85970 h 136699"/>
                <a:gd name="connsiteX19" fmla="*/ 192 w 601871"/>
                <a:gd name="connsiteY19" fmla="*/ 114545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1871" h="136699">
                  <a:moveTo>
                    <a:pt x="192" y="114545"/>
                  </a:moveTo>
                  <a:cubicBezTo>
                    <a:pt x="4954" y="116662"/>
                    <a:pt x="114492" y="101316"/>
                    <a:pt x="127192" y="98670"/>
                  </a:cubicBezTo>
                  <a:cubicBezTo>
                    <a:pt x="139892" y="96024"/>
                    <a:pt x="27709" y="111370"/>
                    <a:pt x="76392" y="98670"/>
                  </a:cubicBezTo>
                  <a:cubicBezTo>
                    <a:pt x="125075" y="85970"/>
                    <a:pt x="372725" y="33053"/>
                    <a:pt x="419292" y="22470"/>
                  </a:cubicBezTo>
                  <a:cubicBezTo>
                    <a:pt x="465859" y="11887"/>
                    <a:pt x="327217" y="36757"/>
                    <a:pt x="355792" y="35170"/>
                  </a:cubicBezTo>
                  <a:cubicBezTo>
                    <a:pt x="384367" y="33582"/>
                    <a:pt x="556346" y="12416"/>
                    <a:pt x="590742" y="12945"/>
                  </a:cubicBezTo>
                  <a:cubicBezTo>
                    <a:pt x="625138" y="13474"/>
                    <a:pt x="567459" y="21412"/>
                    <a:pt x="562167" y="38345"/>
                  </a:cubicBezTo>
                  <a:cubicBezTo>
                    <a:pt x="556875" y="55278"/>
                    <a:pt x="573809" y="99199"/>
                    <a:pt x="558992" y="114545"/>
                  </a:cubicBezTo>
                  <a:cubicBezTo>
                    <a:pt x="544175" y="129891"/>
                    <a:pt x="474325" y="127774"/>
                    <a:pt x="473267" y="130420"/>
                  </a:cubicBezTo>
                  <a:cubicBezTo>
                    <a:pt x="472209" y="133066"/>
                    <a:pt x="536238" y="143120"/>
                    <a:pt x="552642" y="130420"/>
                  </a:cubicBezTo>
                  <a:cubicBezTo>
                    <a:pt x="569046" y="117720"/>
                    <a:pt x="564284" y="75387"/>
                    <a:pt x="571692" y="54220"/>
                  </a:cubicBezTo>
                  <a:cubicBezTo>
                    <a:pt x="579100" y="33053"/>
                    <a:pt x="614554" y="11357"/>
                    <a:pt x="597092" y="3420"/>
                  </a:cubicBezTo>
                  <a:cubicBezTo>
                    <a:pt x="579630" y="-4517"/>
                    <a:pt x="479617" y="3420"/>
                    <a:pt x="466917" y="6595"/>
                  </a:cubicBezTo>
                  <a:cubicBezTo>
                    <a:pt x="454217" y="9770"/>
                    <a:pt x="553171" y="17707"/>
                    <a:pt x="520892" y="22470"/>
                  </a:cubicBezTo>
                  <a:cubicBezTo>
                    <a:pt x="488613" y="27232"/>
                    <a:pt x="324042" y="29878"/>
                    <a:pt x="273242" y="35170"/>
                  </a:cubicBezTo>
                  <a:cubicBezTo>
                    <a:pt x="222442" y="40462"/>
                    <a:pt x="218209" y="51045"/>
                    <a:pt x="216092" y="54220"/>
                  </a:cubicBezTo>
                  <a:cubicBezTo>
                    <a:pt x="213975" y="57395"/>
                    <a:pt x="276946" y="51045"/>
                    <a:pt x="260542" y="54220"/>
                  </a:cubicBezTo>
                  <a:cubicBezTo>
                    <a:pt x="244138" y="57395"/>
                    <a:pt x="117667" y="73270"/>
                    <a:pt x="117667" y="73270"/>
                  </a:cubicBezTo>
                  <a:cubicBezTo>
                    <a:pt x="90680" y="78562"/>
                    <a:pt x="116609" y="83324"/>
                    <a:pt x="98617" y="85970"/>
                  </a:cubicBezTo>
                  <a:cubicBezTo>
                    <a:pt x="80625" y="88616"/>
                    <a:pt x="-4570" y="112428"/>
                    <a:pt x="192" y="114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3CC32D9D-BAD4-79CE-D960-498CB793BCB6}"/>
                </a:ext>
              </a:extLst>
            </p:cNvPr>
            <p:cNvSpPr/>
            <p:nvPr/>
          </p:nvSpPr>
          <p:spPr>
            <a:xfrm>
              <a:off x="2211368" y="5448111"/>
              <a:ext cx="554928" cy="199582"/>
            </a:xfrm>
            <a:custGeom>
              <a:avLst/>
              <a:gdLst>
                <a:gd name="connsiteX0" fmla="*/ 157182 w 554928"/>
                <a:gd name="connsiteY0" fmla="*/ 181164 h 199582"/>
                <a:gd name="connsiteX1" fmla="*/ 4782 w 554928"/>
                <a:gd name="connsiteY1" fmla="*/ 193864 h 199582"/>
                <a:gd name="connsiteX2" fmla="*/ 306407 w 554928"/>
                <a:gd name="connsiteY2" fmla="*/ 73214 h 199582"/>
                <a:gd name="connsiteX3" fmla="*/ 261957 w 554928"/>
                <a:gd name="connsiteY3" fmla="*/ 95439 h 199582"/>
                <a:gd name="connsiteX4" fmla="*/ 417532 w 554928"/>
                <a:gd name="connsiteY4" fmla="*/ 47814 h 199582"/>
                <a:gd name="connsiteX5" fmla="*/ 366732 w 554928"/>
                <a:gd name="connsiteY5" fmla="*/ 89089 h 199582"/>
                <a:gd name="connsiteX6" fmla="*/ 385782 w 554928"/>
                <a:gd name="connsiteY6" fmla="*/ 133539 h 199582"/>
                <a:gd name="connsiteX7" fmla="*/ 395307 w 554928"/>
                <a:gd name="connsiteY7" fmla="*/ 63689 h 199582"/>
                <a:gd name="connsiteX8" fmla="*/ 442932 w 554928"/>
                <a:gd name="connsiteY8" fmla="*/ 89089 h 199582"/>
                <a:gd name="connsiteX9" fmla="*/ 395307 w 554928"/>
                <a:gd name="connsiteY9" fmla="*/ 54164 h 199582"/>
                <a:gd name="connsiteX10" fmla="*/ 506432 w 554928"/>
                <a:gd name="connsiteY10" fmla="*/ 9714 h 199582"/>
                <a:gd name="connsiteX11" fmla="*/ 477857 w 554928"/>
                <a:gd name="connsiteY11" fmla="*/ 28764 h 199582"/>
                <a:gd name="connsiteX12" fmla="*/ 506432 w 554928"/>
                <a:gd name="connsiteY12" fmla="*/ 28764 h 199582"/>
                <a:gd name="connsiteX13" fmla="*/ 538182 w 554928"/>
                <a:gd name="connsiteY13" fmla="*/ 70039 h 199582"/>
                <a:gd name="connsiteX14" fmla="*/ 550882 w 554928"/>
                <a:gd name="connsiteY14" fmla="*/ 114489 h 199582"/>
                <a:gd name="connsiteX15" fmla="*/ 550882 w 554928"/>
                <a:gd name="connsiteY15" fmla="*/ 82739 h 199582"/>
                <a:gd name="connsiteX16" fmla="*/ 503257 w 554928"/>
                <a:gd name="connsiteY16" fmla="*/ 189 h 199582"/>
                <a:gd name="connsiteX17" fmla="*/ 227032 w 554928"/>
                <a:gd name="connsiteY17" fmla="*/ 108139 h 199582"/>
                <a:gd name="connsiteX18" fmla="*/ 268307 w 554928"/>
                <a:gd name="connsiteY18" fmla="*/ 95439 h 199582"/>
                <a:gd name="connsiteX19" fmla="*/ 1607 w 554928"/>
                <a:gd name="connsiteY19" fmla="*/ 190689 h 199582"/>
                <a:gd name="connsiteX20" fmla="*/ 157182 w 554928"/>
                <a:gd name="connsiteY20" fmla="*/ 181164 h 19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928" h="199582">
                  <a:moveTo>
                    <a:pt x="157182" y="181164"/>
                  </a:moveTo>
                  <a:cubicBezTo>
                    <a:pt x="157711" y="181693"/>
                    <a:pt x="-20089" y="211856"/>
                    <a:pt x="4782" y="193864"/>
                  </a:cubicBezTo>
                  <a:cubicBezTo>
                    <a:pt x="29653" y="175872"/>
                    <a:pt x="263545" y="89618"/>
                    <a:pt x="306407" y="73214"/>
                  </a:cubicBezTo>
                  <a:cubicBezTo>
                    <a:pt x="349270" y="56810"/>
                    <a:pt x="243436" y="99672"/>
                    <a:pt x="261957" y="95439"/>
                  </a:cubicBezTo>
                  <a:cubicBezTo>
                    <a:pt x="280478" y="91206"/>
                    <a:pt x="400070" y="48872"/>
                    <a:pt x="417532" y="47814"/>
                  </a:cubicBezTo>
                  <a:cubicBezTo>
                    <a:pt x="434994" y="46756"/>
                    <a:pt x="372024" y="74802"/>
                    <a:pt x="366732" y="89089"/>
                  </a:cubicBezTo>
                  <a:cubicBezTo>
                    <a:pt x="361440" y="103376"/>
                    <a:pt x="381020" y="137772"/>
                    <a:pt x="385782" y="133539"/>
                  </a:cubicBezTo>
                  <a:cubicBezTo>
                    <a:pt x="390544" y="129306"/>
                    <a:pt x="385782" y="71097"/>
                    <a:pt x="395307" y="63689"/>
                  </a:cubicBezTo>
                  <a:cubicBezTo>
                    <a:pt x="404832" y="56281"/>
                    <a:pt x="442932" y="90676"/>
                    <a:pt x="442932" y="89089"/>
                  </a:cubicBezTo>
                  <a:cubicBezTo>
                    <a:pt x="442932" y="87502"/>
                    <a:pt x="384724" y="67393"/>
                    <a:pt x="395307" y="54164"/>
                  </a:cubicBezTo>
                  <a:cubicBezTo>
                    <a:pt x="405890" y="40935"/>
                    <a:pt x="492674" y="13947"/>
                    <a:pt x="506432" y="9714"/>
                  </a:cubicBezTo>
                  <a:cubicBezTo>
                    <a:pt x="520190" y="5481"/>
                    <a:pt x="477857" y="25589"/>
                    <a:pt x="477857" y="28764"/>
                  </a:cubicBezTo>
                  <a:cubicBezTo>
                    <a:pt x="477857" y="31939"/>
                    <a:pt x="496378" y="21885"/>
                    <a:pt x="506432" y="28764"/>
                  </a:cubicBezTo>
                  <a:cubicBezTo>
                    <a:pt x="516486" y="35643"/>
                    <a:pt x="530774" y="55752"/>
                    <a:pt x="538182" y="70039"/>
                  </a:cubicBezTo>
                  <a:cubicBezTo>
                    <a:pt x="545590" y="84326"/>
                    <a:pt x="548765" y="112372"/>
                    <a:pt x="550882" y="114489"/>
                  </a:cubicBezTo>
                  <a:cubicBezTo>
                    <a:pt x="552999" y="116606"/>
                    <a:pt x="558819" y="101789"/>
                    <a:pt x="550882" y="82739"/>
                  </a:cubicBezTo>
                  <a:cubicBezTo>
                    <a:pt x="542945" y="63689"/>
                    <a:pt x="557232" y="-4044"/>
                    <a:pt x="503257" y="189"/>
                  </a:cubicBezTo>
                  <a:cubicBezTo>
                    <a:pt x="449282" y="4422"/>
                    <a:pt x="266190" y="92264"/>
                    <a:pt x="227032" y="108139"/>
                  </a:cubicBezTo>
                  <a:cubicBezTo>
                    <a:pt x="187874" y="124014"/>
                    <a:pt x="268307" y="95439"/>
                    <a:pt x="268307" y="95439"/>
                  </a:cubicBezTo>
                  <a:cubicBezTo>
                    <a:pt x="230736" y="109197"/>
                    <a:pt x="21715" y="176402"/>
                    <a:pt x="1607" y="190689"/>
                  </a:cubicBezTo>
                  <a:cubicBezTo>
                    <a:pt x="-18501" y="204976"/>
                    <a:pt x="156653" y="180635"/>
                    <a:pt x="157182" y="181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26A1D2B0-EC3E-0026-48E8-26B8E7B34946}"/>
                </a:ext>
              </a:extLst>
            </p:cNvPr>
            <p:cNvSpPr/>
            <p:nvPr/>
          </p:nvSpPr>
          <p:spPr>
            <a:xfrm>
              <a:off x="2762243" y="5152628"/>
              <a:ext cx="130610" cy="389766"/>
            </a:xfrm>
            <a:custGeom>
              <a:avLst/>
              <a:gdLst>
                <a:gd name="connsiteX0" fmla="*/ 130182 w 130610"/>
                <a:gd name="connsiteY0" fmla="*/ 397 h 389766"/>
                <a:gd name="connsiteX1" fmla="*/ 19057 w 130610"/>
                <a:gd name="connsiteY1" fmla="*/ 124222 h 389766"/>
                <a:gd name="connsiteX2" fmla="*/ 60332 w 130610"/>
                <a:gd name="connsiteY2" fmla="*/ 114697 h 389766"/>
                <a:gd name="connsiteX3" fmla="*/ 31757 w 130610"/>
                <a:gd name="connsiteY3" fmla="*/ 159147 h 389766"/>
                <a:gd name="connsiteX4" fmla="*/ 7 w 130610"/>
                <a:gd name="connsiteY4" fmla="*/ 282972 h 389766"/>
                <a:gd name="connsiteX5" fmla="*/ 28582 w 130610"/>
                <a:gd name="connsiteY5" fmla="*/ 244872 h 389766"/>
                <a:gd name="connsiteX6" fmla="*/ 15882 w 130610"/>
                <a:gd name="connsiteY6" fmla="*/ 327422 h 389766"/>
                <a:gd name="connsiteX7" fmla="*/ 12707 w 130610"/>
                <a:gd name="connsiteY7" fmla="*/ 381397 h 389766"/>
                <a:gd name="connsiteX8" fmla="*/ 41282 w 130610"/>
                <a:gd name="connsiteY8" fmla="*/ 143272 h 389766"/>
                <a:gd name="connsiteX9" fmla="*/ 57157 w 130610"/>
                <a:gd name="connsiteY9" fmla="*/ 86122 h 389766"/>
                <a:gd name="connsiteX10" fmla="*/ 130182 w 130610"/>
                <a:gd name="connsiteY10" fmla="*/ 397 h 38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610" h="389766">
                  <a:moveTo>
                    <a:pt x="130182" y="397"/>
                  </a:moveTo>
                  <a:cubicBezTo>
                    <a:pt x="123832" y="6747"/>
                    <a:pt x="30699" y="105172"/>
                    <a:pt x="19057" y="124222"/>
                  </a:cubicBezTo>
                  <a:cubicBezTo>
                    <a:pt x="7415" y="143272"/>
                    <a:pt x="58215" y="108876"/>
                    <a:pt x="60332" y="114697"/>
                  </a:cubicBezTo>
                  <a:cubicBezTo>
                    <a:pt x="62449" y="120518"/>
                    <a:pt x="41811" y="131101"/>
                    <a:pt x="31757" y="159147"/>
                  </a:cubicBezTo>
                  <a:cubicBezTo>
                    <a:pt x="21703" y="187193"/>
                    <a:pt x="536" y="268685"/>
                    <a:pt x="7" y="282972"/>
                  </a:cubicBezTo>
                  <a:cubicBezTo>
                    <a:pt x="-522" y="297260"/>
                    <a:pt x="25936" y="237464"/>
                    <a:pt x="28582" y="244872"/>
                  </a:cubicBezTo>
                  <a:cubicBezTo>
                    <a:pt x="31228" y="252280"/>
                    <a:pt x="18528" y="304668"/>
                    <a:pt x="15882" y="327422"/>
                  </a:cubicBezTo>
                  <a:cubicBezTo>
                    <a:pt x="13236" y="350176"/>
                    <a:pt x="8474" y="412089"/>
                    <a:pt x="12707" y="381397"/>
                  </a:cubicBezTo>
                  <a:cubicBezTo>
                    <a:pt x="16940" y="350705"/>
                    <a:pt x="33874" y="192484"/>
                    <a:pt x="41282" y="143272"/>
                  </a:cubicBezTo>
                  <a:cubicBezTo>
                    <a:pt x="48690" y="94060"/>
                    <a:pt x="43928" y="106760"/>
                    <a:pt x="57157" y="86122"/>
                  </a:cubicBezTo>
                  <a:cubicBezTo>
                    <a:pt x="70386" y="65484"/>
                    <a:pt x="136532" y="-5953"/>
                    <a:pt x="130182" y="3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CA721084-AA73-A954-F9C0-A22050D3E775}"/>
                </a:ext>
              </a:extLst>
            </p:cNvPr>
            <p:cNvSpPr/>
            <p:nvPr/>
          </p:nvSpPr>
          <p:spPr>
            <a:xfrm>
              <a:off x="2746339" y="5054574"/>
              <a:ext cx="101738" cy="194037"/>
            </a:xfrm>
            <a:custGeom>
              <a:avLst/>
              <a:gdLst>
                <a:gd name="connsiteX0" fmla="*/ 101636 w 101738"/>
                <a:gd name="connsiteY0" fmla="*/ 26 h 194037"/>
                <a:gd name="connsiteX1" fmla="*/ 38136 w 101738"/>
                <a:gd name="connsiteY1" fmla="*/ 101626 h 194037"/>
                <a:gd name="connsiteX2" fmla="*/ 36 w 101738"/>
                <a:gd name="connsiteY2" fmla="*/ 193701 h 194037"/>
                <a:gd name="connsiteX3" fmla="*/ 44486 w 101738"/>
                <a:gd name="connsiteY3" fmla="*/ 133376 h 194037"/>
                <a:gd name="connsiteX4" fmla="*/ 88936 w 101738"/>
                <a:gd name="connsiteY4" fmla="*/ 152426 h 194037"/>
                <a:gd name="connsiteX5" fmla="*/ 57186 w 101738"/>
                <a:gd name="connsiteY5" fmla="*/ 92101 h 194037"/>
                <a:gd name="connsiteX6" fmla="*/ 69886 w 101738"/>
                <a:gd name="connsiteY6" fmla="*/ 117501 h 194037"/>
                <a:gd name="connsiteX7" fmla="*/ 15911 w 101738"/>
                <a:gd name="connsiteY7" fmla="*/ 146076 h 194037"/>
                <a:gd name="connsiteX8" fmla="*/ 28611 w 101738"/>
                <a:gd name="connsiteY8" fmla="*/ 79401 h 194037"/>
                <a:gd name="connsiteX9" fmla="*/ 22261 w 101738"/>
                <a:gd name="connsiteY9" fmla="*/ 111151 h 194037"/>
                <a:gd name="connsiteX10" fmla="*/ 101636 w 101738"/>
                <a:gd name="connsiteY10" fmla="*/ 26 h 1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738" h="194037">
                  <a:moveTo>
                    <a:pt x="101636" y="26"/>
                  </a:moveTo>
                  <a:cubicBezTo>
                    <a:pt x="104282" y="-1562"/>
                    <a:pt x="55069" y="69347"/>
                    <a:pt x="38136" y="101626"/>
                  </a:cubicBezTo>
                  <a:cubicBezTo>
                    <a:pt x="21203" y="133905"/>
                    <a:pt x="-1022" y="188410"/>
                    <a:pt x="36" y="193701"/>
                  </a:cubicBezTo>
                  <a:cubicBezTo>
                    <a:pt x="1094" y="198992"/>
                    <a:pt x="29669" y="140255"/>
                    <a:pt x="44486" y="133376"/>
                  </a:cubicBezTo>
                  <a:cubicBezTo>
                    <a:pt x="59303" y="126497"/>
                    <a:pt x="86819" y="159305"/>
                    <a:pt x="88936" y="152426"/>
                  </a:cubicBezTo>
                  <a:cubicBezTo>
                    <a:pt x="91053" y="145547"/>
                    <a:pt x="60361" y="97922"/>
                    <a:pt x="57186" y="92101"/>
                  </a:cubicBezTo>
                  <a:cubicBezTo>
                    <a:pt x="54011" y="86280"/>
                    <a:pt x="76765" y="108505"/>
                    <a:pt x="69886" y="117501"/>
                  </a:cubicBezTo>
                  <a:cubicBezTo>
                    <a:pt x="63007" y="126497"/>
                    <a:pt x="22790" y="152426"/>
                    <a:pt x="15911" y="146076"/>
                  </a:cubicBezTo>
                  <a:cubicBezTo>
                    <a:pt x="9032" y="139726"/>
                    <a:pt x="27553" y="85222"/>
                    <a:pt x="28611" y="79401"/>
                  </a:cubicBezTo>
                  <a:cubicBezTo>
                    <a:pt x="29669" y="73580"/>
                    <a:pt x="10090" y="122264"/>
                    <a:pt x="22261" y="111151"/>
                  </a:cubicBezTo>
                  <a:cubicBezTo>
                    <a:pt x="34432" y="100038"/>
                    <a:pt x="98990" y="1614"/>
                    <a:pt x="10163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0AD0EB5C-7607-B479-C058-5A9DD5CB9CBC}"/>
                </a:ext>
              </a:extLst>
            </p:cNvPr>
            <p:cNvSpPr/>
            <p:nvPr/>
          </p:nvSpPr>
          <p:spPr>
            <a:xfrm>
              <a:off x="2708868" y="5267325"/>
              <a:ext cx="94657" cy="203705"/>
            </a:xfrm>
            <a:custGeom>
              <a:avLst/>
              <a:gdLst>
                <a:gd name="connsiteX0" fmla="*/ 94657 w 94657"/>
                <a:gd name="connsiteY0" fmla="*/ 47625 h 203705"/>
                <a:gd name="connsiteX1" fmla="*/ 47032 w 94657"/>
                <a:gd name="connsiteY1" fmla="*/ 0 h 203705"/>
                <a:gd name="connsiteX2" fmla="*/ 5757 w 94657"/>
                <a:gd name="connsiteY2" fmla="*/ 47625 h 203705"/>
                <a:gd name="connsiteX3" fmla="*/ 18457 w 94657"/>
                <a:gd name="connsiteY3" fmla="*/ 60325 h 203705"/>
                <a:gd name="connsiteX4" fmla="*/ 2582 w 94657"/>
                <a:gd name="connsiteY4" fmla="*/ 133350 h 203705"/>
                <a:gd name="connsiteX5" fmla="*/ 5757 w 94657"/>
                <a:gd name="connsiteY5" fmla="*/ 177800 h 203705"/>
                <a:gd name="connsiteX6" fmla="*/ 56557 w 94657"/>
                <a:gd name="connsiteY6" fmla="*/ 203200 h 203705"/>
                <a:gd name="connsiteX7" fmla="*/ 24807 w 94657"/>
                <a:gd name="connsiteY7" fmla="*/ 155575 h 203705"/>
                <a:gd name="connsiteX8" fmla="*/ 37507 w 94657"/>
                <a:gd name="connsiteY8" fmla="*/ 19050 h 203705"/>
                <a:gd name="connsiteX9" fmla="*/ 21632 w 94657"/>
                <a:gd name="connsiteY9" fmla="*/ 60325 h 203705"/>
                <a:gd name="connsiteX10" fmla="*/ 47032 w 94657"/>
                <a:gd name="connsiteY10" fmla="*/ 28575 h 203705"/>
                <a:gd name="connsiteX11" fmla="*/ 94657 w 94657"/>
                <a:gd name="connsiteY11" fmla="*/ 47625 h 20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657" h="203705">
                  <a:moveTo>
                    <a:pt x="94657" y="47625"/>
                  </a:moveTo>
                  <a:cubicBezTo>
                    <a:pt x="94657" y="42863"/>
                    <a:pt x="61849" y="0"/>
                    <a:pt x="47032" y="0"/>
                  </a:cubicBezTo>
                  <a:cubicBezTo>
                    <a:pt x="32215" y="0"/>
                    <a:pt x="5757" y="47625"/>
                    <a:pt x="5757" y="47625"/>
                  </a:cubicBezTo>
                  <a:cubicBezTo>
                    <a:pt x="994" y="57679"/>
                    <a:pt x="18986" y="46037"/>
                    <a:pt x="18457" y="60325"/>
                  </a:cubicBezTo>
                  <a:cubicBezTo>
                    <a:pt x="17928" y="74613"/>
                    <a:pt x="4699" y="113771"/>
                    <a:pt x="2582" y="133350"/>
                  </a:cubicBezTo>
                  <a:cubicBezTo>
                    <a:pt x="465" y="152929"/>
                    <a:pt x="-3239" y="166158"/>
                    <a:pt x="5757" y="177800"/>
                  </a:cubicBezTo>
                  <a:cubicBezTo>
                    <a:pt x="14753" y="189442"/>
                    <a:pt x="53382" y="206904"/>
                    <a:pt x="56557" y="203200"/>
                  </a:cubicBezTo>
                  <a:cubicBezTo>
                    <a:pt x="59732" y="199496"/>
                    <a:pt x="27982" y="186267"/>
                    <a:pt x="24807" y="155575"/>
                  </a:cubicBezTo>
                  <a:cubicBezTo>
                    <a:pt x="21632" y="124883"/>
                    <a:pt x="38036" y="34925"/>
                    <a:pt x="37507" y="19050"/>
                  </a:cubicBezTo>
                  <a:cubicBezTo>
                    <a:pt x="36978" y="3175"/>
                    <a:pt x="20045" y="58738"/>
                    <a:pt x="21632" y="60325"/>
                  </a:cubicBezTo>
                  <a:cubicBezTo>
                    <a:pt x="23219" y="61912"/>
                    <a:pt x="38036" y="31750"/>
                    <a:pt x="47032" y="28575"/>
                  </a:cubicBezTo>
                  <a:cubicBezTo>
                    <a:pt x="56028" y="25400"/>
                    <a:pt x="94657" y="52387"/>
                    <a:pt x="94657" y="47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42C19FB4-1DCA-7981-6BC4-DE873A3B5A1A}"/>
                </a:ext>
              </a:extLst>
            </p:cNvPr>
            <p:cNvSpPr/>
            <p:nvPr/>
          </p:nvSpPr>
          <p:spPr>
            <a:xfrm>
              <a:off x="2240554" y="4774653"/>
              <a:ext cx="235949" cy="479259"/>
            </a:xfrm>
            <a:custGeom>
              <a:avLst/>
              <a:gdLst>
                <a:gd name="connsiteX0" fmla="*/ 235946 w 235949"/>
                <a:gd name="connsiteY0" fmla="*/ 547 h 479259"/>
                <a:gd name="connsiteX1" fmla="*/ 162921 w 235949"/>
                <a:gd name="connsiteY1" fmla="*/ 143422 h 479259"/>
                <a:gd name="connsiteX2" fmla="*/ 105771 w 235949"/>
                <a:gd name="connsiteY2" fmla="*/ 286297 h 479259"/>
                <a:gd name="connsiteX3" fmla="*/ 131171 w 235949"/>
                <a:gd name="connsiteY3" fmla="*/ 203747 h 479259"/>
                <a:gd name="connsiteX4" fmla="*/ 124821 w 235949"/>
                <a:gd name="connsiteY4" fmla="*/ 146597 h 479259"/>
                <a:gd name="connsiteX5" fmla="*/ 172446 w 235949"/>
                <a:gd name="connsiteY5" fmla="*/ 111672 h 479259"/>
                <a:gd name="connsiteX6" fmla="*/ 112121 w 235949"/>
                <a:gd name="connsiteY6" fmla="*/ 149772 h 479259"/>
                <a:gd name="connsiteX7" fmla="*/ 131171 w 235949"/>
                <a:gd name="connsiteY7" fmla="*/ 206922 h 479259"/>
                <a:gd name="connsiteX8" fmla="*/ 108946 w 235949"/>
                <a:gd name="connsiteY8" fmla="*/ 279947 h 479259"/>
                <a:gd name="connsiteX9" fmla="*/ 996 w 235949"/>
                <a:gd name="connsiteY9" fmla="*/ 476797 h 479259"/>
                <a:gd name="connsiteX10" fmla="*/ 61321 w 235949"/>
                <a:gd name="connsiteY10" fmla="*/ 375197 h 479259"/>
                <a:gd name="connsiteX11" fmla="*/ 162921 w 235949"/>
                <a:gd name="connsiteY11" fmla="*/ 156122 h 479259"/>
                <a:gd name="connsiteX12" fmla="*/ 166096 w 235949"/>
                <a:gd name="connsiteY12" fmla="*/ 197397 h 479259"/>
                <a:gd name="connsiteX13" fmla="*/ 235946 w 235949"/>
                <a:gd name="connsiteY13" fmla="*/ 547 h 4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949" h="479259">
                  <a:moveTo>
                    <a:pt x="235946" y="547"/>
                  </a:moveTo>
                  <a:cubicBezTo>
                    <a:pt x="235417" y="-8449"/>
                    <a:pt x="184617" y="95797"/>
                    <a:pt x="162921" y="143422"/>
                  </a:cubicBezTo>
                  <a:cubicBezTo>
                    <a:pt x="141225" y="191047"/>
                    <a:pt x="111063" y="276243"/>
                    <a:pt x="105771" y="286297"/>
                  </a:cubicBezTo>
                  <a:cubicBezTo>
                    <a:pt x="100479" y="296351"/>
                    <a:pt x="127996" y="227030"/>
                    <a:pt x="131171" y="203747"/>
                  </a:cubicBezTo>
                  <a:cubicBezTo>
                    <a:pt x="134346" y="180464"/>
                    <a:pt x="117942" y="161943"/>
                    <a:pt x="124821" y="146597"/>
                  </a:cubicBezTo>
                  <a:cubicBezTo>
                    <a:pt x="131700" y="131251"/>
                    <a:pt x="174563" y="111143"/>
                    <a:pt x="172446" y="111672"/>
                  </a:cubicBezTo>
                  <a:cubicBezTo>
                    <a:pt x="170329" y="112201"/>
                    <a:pt x="119000" y="133897"/>
                    <a:pt x="112121" y="149772"/>
                  </a:cubicBezTo>
                  <a:cubicBezTo>
                    <a:pt x="105242" y="165647"/>
                    <a:pt x="131700" y="185226"/>
                    <a:pt x="131171" y="206922"/>
                  </a:cubicBezTo>
                  <a:cubicBezTo>
                    <a:pt x="130642" y="228618"/>
                    <a:pt x="130642" y="234968"/>
                    <a:pt x="108946" y="279947"/>
                  </a:cubicBezTo>
                  <a:cubicBezTo>
                    <a:pt x="87250" y="324926"/>
                    <a:pt x="8933" y="460922"/>
                    <a:pt x="996" y="476797"/>
                  </a:cubicBezTo>
                  <a:cubicBezTo>
                    <a:pt x="-6941" y="492672"/>
                    <a:pt x="34334" y="428643"/>
                    <a:pt x="61321" y="375197"/>
                  </a:cubicBezTo>
                  <a:cubicBezTo>
                    <a:pt x="88308" y="321751"/>
                    <a:pt x="145459" y="185755"/>
                    <a:pt x="162921" y="156122"/>
                  </a:cubicBezTo>
                  <a:cubicBezTo>
                    <a:pt x="180383" y="126489"/>
                    <a:pt x="156042" y="222268"/>
                    <a:pt x="166096" y="197397"/>
                  </a:cubicBezTo>
                  <a:cubicBezTo>
                    <a:pt x="176150" y="172526"/>
                    <a:pt x="236475" y="9543"/>
                    <a:pt x="235946" y="5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7052FB65-5E1D-8294-6D9E-6337F87652E4}"/>
                </a:ext>
              </a:extLst>
            </p:cNvPr>
            <p:cNvSpPr/>
            <p:nvPr/>
          </p:nvSpPr>
          <p:spPr>
            <a:xfrm>
              <a:off x="2260264" y="5161634"/>
              <a:ext cx="241924" cy="117511"/>
            </a:xfrm>
            <a:custGeom>
              <a:avLst/>
              <a:gdLst>
                <a:gd name="connsiteX0" fmla="*/ 238461 w 241924"/>
                <a:gd name="connsiteY0" fmla="*/ 4091 h 117511"/>
                <a:gd name="connsiteX1" fmla="*/ 3511 w 241924"/>
                <a:gd name="connsiteY1" fmla="*/ 115216 h 117511"/>
                <a:gd name="connsiteX2" fmla="*/ 92411 w 241924"/>
                <a:gd name="connsiteY2" fmla="*/ 77116 h 117511"/>
                <a:gd name="connsiteX3" fmla="*/ 22561 w 241924"/>
                <a:gd name="connsiteY3" fmla="*/ 51716 h 117511"/>
                <a:gd name="connsiteX4" fmla="*/ 98761 w 241924"/>
                <a:gd name="connsiteY4" fmla="*/ 61241 h 117511"/>
                <a:gd name="connsiteX5" fmla="*/ 143211 w 241924"/>
                <a:gd name="connsiteY5" fmla="*/ 26316 h 117511"/>
                <a:gd name="connsiteX6" fmla="*/ 238461 w 241924"/>
                <a:gd name="connsiteY6" fmla="*/ 4091 h 11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924" h="117511">
                  <a:moveTo>
                    <a:pt x="238461" y="4091"/>
                  </a:moveTo>
                  <a:cubicBezTo>
                    <a:pt x="215178" y="18908"/>
                    <a:pt x="27853" y="103045"/>
                    <a:pt x="3511" y="115216"/>
                  </a:cubicBezTo>
                  <a:cubicBezTo>
                    <a:pt x="-20831" y="127387"/>
                    <a:pt x="89236" y="87699"/>
                    <a:pt x="92411" y="77116"/>
                  </a:cubicBezTo>
                  <a:cubicBezTo>
                    <a:pt x="95586" y="66533"/>
                    <a:pt x="21503" y="54362"/>
                    <a:pt x="22561" y="51716"/>
                  </a:cubicBezTo>
                  <a:cubicBezTo>
                    <a:pt x="23619" y="49070"/>
                    <a:pt x="78653" y="65474"/>
                    <a:pt x="98761" y="61241"/>
                  </a:cubicBezTo>
                  <a:cubicBezTo>
                    <a:pt x="118869" y="57008"/>
                    <a:pt x="125749" y="33724"/>
                    <a:pt x="143211" y="26316"/>
                  </a:cubicBezTo>
                  <a:cubicBezTo>
                    <a:pt x="160673" y="18908"/>
                    <a:pt x="261744" y="-10726"/>
                    <a:pt x="238461" y="40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0E032FFF-ACEE-C84E-61FA-1483F387CFD4}"/>
                </a:ext>
              </a:extLst>
            </p:cNvPr>
            <p:cNvSpPr/>
            <p:nvPr/>
          </p:nvSpPr>
          <p:spPr>
            <a:xfrm>
              <a:off x="2245414" y="5232396"/>
              <a:ext cx="180936" cy="130605"/>
            </a:xfrm>
            <a:custGeom>
              <a:avLst/>
              <a:gdLst>
                <a:gd name="connsiteX0" fmla="*/ 24711 w 180936"/>
                <a:gd name="connsiteY0" fmla="*/ 25404 h 130605"/>
                <a:gd name="connsiteX1" fmla="*/ 43761 w 180936"/>
                <a:gd name="connsiteY1" fmla="*/ 95254 h 130605"/>
                <a:gd name="connsiteX2" fmla="*/ 24711 w 180936"/>
                <a:gd name="connsiteY2" fmla="*/ 130179 h 130605"/>
                <a:gd name="connsiteX3" fmla="*/ 65986 w 180936"/>
                <a:gd name="connsiteY3" fmla="*/ 73029 h 130605"/>
                <a:gd name="connsiteX4" fmla="*/ 180286 w 180936"/>
                <a:gd name="connsiteY4" fmla="*/ 4 h 130605"/>
                <a:gd name="connsiteX5" fmla="*/ 8836 w 180936"/>
                <a:gd name="connsiteY5" fmla="*/ 76204 h 130605"/>
                <a:gd name="connsiteX6" fmla="*/ 24711 w 180936"/>
                <a:gd name="connsiteY6" fmla="*/ 25404 h 1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36" h="130605">
                  <a:moveTo>
                    <a:pt x="24711" y="25404"/>
                  </a:moveTo>
                  <a:cubicBezTo>
                    <a:pt x="30532" y="28579"/>
                    <a:pt x="43761" y="77792"/>
                    <a:pt x="43761" y="95254"/>
                  </a:cubicBezTo>
                  <a:cubicBezTo>
                    <a:pt x="43761" y="112716"/>
                    <a:pt x="21007" y="133883"/>
                    <a:pt x="24711" y="130179"/>
                  </a:cubicBezTo>
                  <a:cubicBezTo>
                    <a:pt x="28415" y="126475"/>
                    <a:pt x="40057" y="94725"/>
                    <a:pt x="65986" y="73029"/>
                  </a:cubicBezTo>
                  <a:cubicBezTo>
                    <a:pt x="91915" y="51333"/>
                    <a:pt x="189811" y="-525"/>
                    <a:pt x="180286" y="4"/>
                  </a:cubicBezTo>
                  <a:cubicBezTo>
                    <a:pt x="170761" y="533"/>
                    <a:pt x="33707" y="69325"/>
                    <a:pt x="8836" y="76204"/>
                  </a:cubicBezTo>
                  <a:cubicBezTo>
                    <a:pt x="-16035" y="83083"/>
                    <a:pt x="18890" y="22229"/>
                    <a:pt x="24711" y="254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90736224-4F4E-916A-2E00-406683A2BD62}"/>
                </a:ext>
              </a:extLst>
            </p:cNvPr>
            <p:cNvSpPr/>
            <p:nvPr/>
          </p:nvSpPr>
          <p:spPr>
            <a:xfrm>
              <a:off x="2809858" y="4654542"/>
              <a:ext cx="120781" cy="552458"/>
            </a:xfrm>
            <a:custGeom>
              <a:avLst/>
              <a:gdLst>
                <a:gd name="connsiteX0" fmla="*/ 57167 w 120781"/>
                <a:gd name="connsiteY0" fmla="*/ 8 h 552458"/>
                <a:gd name="connsiteX1" fmla="*/ 104792 w 120781"/>
                <a:gd name="connsiteY1" fmla="*/ 98433 h 552458"/>
                <a:gd name="connsiteX2" fmla="*/ 104792 w 120781"/>
                <a:gd name="connsiteY2" fmla="*/ 85733 h 552458"/>
                <a:gd name="connsiteX3" fmla="*/ 60342 w 120781"/>
                <a:gd name="connsiteY3" fmla="*/ 250833 h 552458"/>
                <a:gd name="connsiteX4" fmla="*/ 53992 w 120781"/>
                <a:gd name="connsiteY4" fmla="*/ 333383 h 552458"/>
                <a:gd name="connsiteX5" fmla="*/ 63517 w 120781"/>
                <a:gd name="connsiteY5" fmla="*/ 441333 h 552458"/>
                <a:gd name="connsiteX6" fmla="*/ 57167 w 120781"/>
                <a:gd name="connsiteY6" fmla="*/ 552458 h 552458"/>
                <a:gd name="connsiteX7" fmla="*/ 31767 w 120781"/>
                <a:gd name="connsiteY7" fmla="*/ 441333 h 552458"/>
                <a:gd name="connsiteX8" fmla="*/ 6367 w 120781"/>
                <a:gd name="connsiteY8" fmla="*/ 327033 h 552458"/>
                <a:gd name="connsiteX9" fmla="*/ 53992 w 120781"/>
                <a:gd name="connsiteY9" fmla="*/ 396883 h 552458"/>
                <a:gd name="connsiteX10" fmla="*/ 53992 w 120781"/>
                <a:gd name="connsiteY10" fmla="*/ 333383 h 552458"/>
                <a:gd name="connsiteX11" fmla="*/ 17 w 120781"/>
                <a:gd name="connsiteY11" fmla="*/ 222258 h 552458"/>
                <a:gd name="connsiteX12" fmla="*/ 60342 w 120781"/>
                <a:gd name="connsiteY12" fmla="*/ 301633 h 552458"/>
                <a:gd name="connsiteX13" fmla="*/ 120667 w 120781"/>
                <a:gd name="connsiteY13" fmla="*/ 104783 h 552458"/>
                <a:gd name="connsiteX14" fmla="*/ 57167 w 120781"/>
                <a:gd name="connsiteY14" fmla="*/ 8 h 5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781" h="552458">
                  <a:moveTo>
                    <a:pt x="57167" y="8"/>
                  </a:moveTo>
                  <a:cubicBezTo>
                    <a:pt x="54521" y="-1050"/>
                    <a:pt x="104792" y="98433"/>
                    <a:pt x="104792" y="98433"/>
                  </a:cubicBezTo>
                  <a:cubicBezTo>
                    <a:pt x="112729" y="112720"/>
                    <a:pt x="112200" y="60333"/>
                    <a:pt x="104792" y="85733"/>
                  </a:cubicBezTo>
                  <a:cubicBezTo>
                    <a:pt x="97384" y="111133"/>
                    <a:pt x="68809" y="209558"/>
                    <a:pt x="60342" y="250833"/>
                  </a:cubicBezTo>
                  <a:cubicBezTo>
                    <a:pt x="51875" y="292108"/>
                    <a:pt x="53463" y="301633"/>
                    <a:pt x="53992" y="333383"/>
                  </a:cubicBezTo>
                  <a:cubicBezTo>
                    <a:pt x="54521" y="365133"/>
                    <a:pt x="62988" y="404821"/>
                    <a:pt x="63517" y="441333"/>
                  </a:cubicBezTo>
                  <a:cubicBezTo>
                    <a:pt x="64046" y="477845"/>
                    <a:pt x="62459" y="552458"/>
                    <a:pt x="57167" y="552458"/>
                  </a:cubicBezTo>
                  <a:cubicBezTo>
                    <a:pt x="51875" y="552458"/>
                    <a:pt x="40234" y="478904"/>
                    <a:pt x="31767" y="441333"/>
                  </a:cubicBezTo>
                  <a:cubicBezTo>
                    <a:pt x="23300" y="403762"/>
                    <a:pt x="2663" y="334441"/>
                    <a:pt x="6367" y="327033"/>
                  </a:cubicBezTo>
                  <a:cubicBezTo>
                    <a:pt x="10071" y="319625"/>
                    <a:pt x="46055" y="395825"/>
                    <a:pt x="53992" y="396883"/>
                  </a:cubicBezTo>
                  <a:cubicBezTo>
                    <a:pt x="61929" y="397941"/>
                    <a:pt x="62988" y="362487"/>
                    <a:pt x="53992" y="333383"/>
                  </a:cubicBezTo>
                  <a:cubicBezTo>
                    <a:pt x="44996" y="304279"/>
                    <a:pt x="-1041" y="227549"/>
                    <a:pt x="17" y="222258"/>
                  </a:cubicBezTo>
                  <a:cubicBezTo>
                    <a:pt x="1075" y="216967"/>
                    <a:pt x="40234" y="321212"/>
                    <a:pt x="60342" y="301633"/>
                  </a:cubicBezTo>
                  <a:cubicBezTo>
                    <a:pt x="80450" y="282054"/>
                    <a:pt x="117492" y="148704"/>
                    <a:pt x="120667" y="104783"/>
                  </a:cubicBezTo>
                  <a:cubicBezTo>
                    <a:pt x="123842" y="60862"/>
                    <a:pt x="59813" y="1066"/>
                    <a:pt x="5716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5BC8811C-430A-1FBB-B50F-1FCDEE9CF372}"/>
                </a:ext>
              </a:extLst>
            </p:cNvPr>
            <p:cNvSpPr/>
            <p:nvPr/>
          </p:nvSpPr>
          <p:spPr>
            <a:xfrm>
              <a:off x="2807755" y="4555911"/>
              <a:ext cx="103724" cy="509996"/>
            </a:xfrm>
            <a:custGeom>
              <a:avLst/>
              <a:gdLst>
                <a:gd name="connsiteX0" fmla="*/ 103720 w 103724"/>
                <a:gd name="connsiteY0" fmla="*/ 214 h 509996"/>
                <a:gd name="connsiteX1" fmla="*/ 40220 w 103724"/>
                <a:gd name="connsiteY1" fmla="*/ 130389 h 509996"/>
                <a:gd name="connsiteX2" fmla="*/ 8470 w 103724"/>
                <a:gd name="connsiteY2" fmla="*/ 247864 h 509996"/>
                <a:gd name="connsiteX3" fmla="*/ 30695 w 103724"/>
                <a:gd name="connsiteY3" fmla="*/ 200239 h 509996"/>
                <a:gd name="connsiteX4" fmla="*/ 5295 w 103724"/>
                <a:gd name="connsiteY4" fmla="*/ 298664 h 509996"/>
                <a:gd name="connsiteX5" fmla="*/ 2120 w 103724"/>
                <a:gd name="connsiteY5" fmla="*/ 346289 h 509996"/>
                <a:gd name="connsiteX6" fmla="*/ 30695 w 103724"/>
                <a:gd name="connsiteY6" fmla="*/ 384389 h 509996"/>
                <a:gd name="connsiteX7" fmla="*/ 40220 w 103724"/>
                <a:gd name="connsiteY7" fmla="*/ 403439 h 509996"/>
                <a:gd name="connsiteX8" fmla="*/ 46570 w 103724"/>
                <a:gd name="connsiteY8" fmla="*/ 495514 h 509996"/>
                <a:gd name="connsiteX9" fmla="*/ 46570 w 103724"/>
                <a:gd name="connsiteY9" fmla="*/ 498689 h 509996"/>
                <a:gd name="connsiteX10" fmla="*/ 52920 w 103724"/>
                <a:gd name="connsiteY10" fmla="*/ 387564 h 509996"/>
                <a:gd name="connsiteX11" fmla="*/ 21170 w 103724"/>
                <a:gd name="connsiteY11" fmla="*/ 320889 h 509996"/>
                <a:gd name="connsiteX12" fmla="*/ 65620 w 103724"/>
                <a:gd name="connsiteY12" fmla="*/ 108164 h 509996"/>
                <a:gd name="connsiteX13" fmla="*/ 37045 w 103724"/>
                <a:gd name="connsiteY13" fmla="*/ 162139 h 509996"/>
                <a:gd name="connsiteX14" fmla="*/ 103720 w 103724"/>
                <a:gd name="connsiteY14" fmla="*/ 214 h 50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724" h="509996">
                  <a:moveTo>
                    <a:pt x="103720" y="214"/>
                  </a:moveTo>
                  <a:cubicBezTo>
                    <a:pt x="104249" y="-5078"/>
                    <a:pt x="56095" y="89114"/>
                    <a:pt x="40220" y="130389"/>
                  </a:cubicBezTo>
                  <a:cubicBezTo>
                    <a:pt x="24345" y="171664"/>
                    <a:pt x="10057" y="236222"/>
                    <a:pt x="8470" y="247864"/>
                  </a:cubicBezTo>
                  <a:cubicBezTo>
                    <a:pt x="6883" y="259506"/>
                    <a:pt x="31224" y="191772"/>
                    <a:pt x="30695" y="200239"/>
                  </a:cubicBezTo>
                  <a:cubicBezTo>
                    <a:pt x="30166" y="208706"/>
                    <a:pt x="10057" y="274322"/>
                    <a:pt x="5295" y="298664"/>
                  </a:cubicBezTo>
                  <a:cubicBezTo>
                    <a:pt x="533" y="323006"/>
                    <a:pt x="-2113" y="332002"/>
                    <a:pt x="2120" y="346289"/>
                  </a:cubicBezTo>
                  <a:cubicBezTo>
                    <a:pt x="6353" y="360576"/>
                    <a:pt x="24345" y="374864"/>
                    <a:pt x="30695" y="384389"/>
                  </a:cubicBezTo>
                  <a:cubicBezTo>
                    <a:pt x="37045" y="393914"/>
                    <a:pt x="37574" y="384918"/>
                    <a:pt x="40220" y="403439"/>
                  </a:cubicBezTo>
                  <a:cubicBezTo>
                    <a:pt x="42866" y="421960"/>
                    <a:pt x="45512" y="479639"/>
                    <a:pt x="46570" y="495514"/>
                  </a:cubicBezTo>
                  <a:cubicBezTo>
                    <a:pt x="47628" y="511389"/>
                    <a:pt x="45512" y="516680"/>
                    <a:pt x="46570" y="498689"/>
                  </a:cubicBezTo>
                  <a:cubicBezTo>
                    <a:pt x="47628" y="480698"/>
                    <a:pt x="57153" y="417197"/>
                    <a:pt x="52920" y="387564"/>
                  </a:cubicBezTo>
                  <a:cubicBezTo>
                    <a:pt x="48687" y="357931"/>
                    <a:pt x="19053" y="367456"/>
                    <a:pt x="21170" y="320889"/>
                  </a:cubicBezTo>
                  <a:cubicBezTo>
                    <a:pt x="23287" y="274322"/>
                    <a:pt x="62974" y="134622"/>
                    <a:pt x="65620" y="108164"/>
                  </a:cubicBezTo>
                  <a:cubicBezTo>
                    <a:pt x="68266" y="81706"/>
                    <a:pt x="29637" y="176426"/>
                    <a:pt x="37045" y="162139"/>
                  </a:cubicBezTo>
                  <a:cubicBezTo>
                    <a:pt x="44453" y="147852"/>
                    <a:pt x="103191" y="5506"/>
                    <a:pt x="103720" y="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71E0907B-01AB-B849-7155-F1894E9296D1}"/>
                </a:ext>
              </a:extLst>
            </p:cNvPr>
            <p:cNvSpPr/>
            <p:nvPr/>
          </p:nvSpPr>
          <p:spPr>
            <a:xfrm>
              <a:off x="2605198" y="4935440"/>
              <a:ext cx="274641" cy="97068"/>
            </a:xfrm>
            <a:custGeom>
              <a:avLst/>
              <a:gdLst>
                <a:gd name="connsiteX0" fmla="*/ 1477 w 274641"/>
                <a:gd name="connsiteY0" fmla="*/ 96935 h 97068"/>
                <a:gd name="connsiteX1" fmla="*/ 160227 w 274641"/>
                <a:gd name="connsiteY1" fmla="*/ 20735 h 97068"/>
                <a:gd name="connsiteX2" fmla="*/ 84027 w 274641"/>
                <a:gd name="connsiteY2" fmla="*/ 42960 h 97068"/>
                <a:gd name="connsiteX3" fmla="*/ 182452 w 274641"/>
                <a:gd name="connsiteY3" fmla="*/ 1685 h 97068"/>
                <a:gd name="connsiteX4" fmla="*/ 274527 w 274641"/>
                <a:gd name="connsiteY4" fmla="*/ 11210 h 97068"/>
                <a:gd name="connsiteX5" fmla="*/ 163402 w 274641"/>
                <a:gd name="connsiteY5" fmla="*/ 1685 h 97068"/>
                <a:gd name="connsiteX6" fmla="*/ 42752 w 274641"/>
                <a:gd name="connsiteY6" fmla="*/ 52485 h 97068"/>
                <a:gd name="connsiteX7" fmla="*/ 77677 w 274641"/>
                <a:gd name="connsiteY7" fmla="*/ 39785 h 97068"/>
                <a:gd name="connsiteX8" fmla="*/ 1477 w 274641"/>
                <a:gd name="connsiteY8" fmla="*/ 96935 h 97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641" h="97068">
                  <a:moveTo>
                    <a:pt x="1477" y="96935"/>
                  </a:moveTo>
                  <a:cubicBezTo>
                    <a:pt x="15235" y="93760"/>
                    <a:pt x="146469" y="29731"/>
                    <a:pt x="160227" y="20735"/>
                  </a:cubicBezTo>
                  <a:cubicBezTo>
                    <a:pt x="173985" y="11739"/>
                    <a:pt x="80323" y="46135"/>
                    <a:pt x="84027" y="42960"/>
                  </a:cubicBezTo>
                  <a:cubicBezTo>
                    <a:pt x="87731" y="39785"/>
                    <a:pt x="150702" y="6977"/>
                    <a:pt x="182452" y="1685"/>
                  </a:cubicBezTo>
                  <a:cubicBezTo>
                    <a:pt x="214202" y="-3607"/>
                    <a:pt x="277702" y="11210"/>
                    <a:pt x="274527" y="11210"/>
                  </a:cubicBezTo>
                  <a:cubicBezTo>
                    <a:pt x="271352" y="11210"/>
                    <a:pt x="202031" y="-5194"/>
                    <a:pt x="163402" y="1685"/>
                  </a:cubicBezTo>
                  <a:cubicBezTo>
                    <a:pt x="124773" y="8564"/>
                    <a:pt x="57040" y="46135"/>
                    <a:pt x="42752" y="52485"/>
                  </a:cubicBezTo>
                  <a:cubicBezTo>
                    <a:pt x="28464" y="58835"/>
                    <a:pt x="80852" y="33964"/>
                    <a:pt x="77677" y="39785"/>
                  </a:cubicBezTo>
                  <a:cubicBezTo>
                    <a:pt x="74502" y="45606"/>
                    <a:pt x="-12281" y="100110"/>
                    <a:pt x="1477" y="969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B21782E9-75D2-ADFB-5D77-804945BEE001}"/>
                </a:ext>
              </a:extLst>
            </p:cNvPr>
            <p:cNvSpPr/>
            <p:nvPr/>
          </p:nvSpPr>
          <p:spPr>
            <a:xfrm>
              <a:off x="2463347" y="4467135"/>
              <a:ext cx="279089" cy="336640"/>
            </a:xfrm>
            <a:custGeom>
              <a:avLst/>
              <a:gdLst>
                <a:gd name="connsiteX0" fmla="*/ 98878 w 279089"/>
                <a:gd name="connsiteY0" fmla="*/ 90 h 336640"/>
                <a:gd name="connsiteX1" fmla="*/ 143328 w 279089"/>
                <a:gd name="connsiteY1" fmla="*/ 47715 h 336640"/>
                <a:gd name="connsiteX2" fmla="*/ 73478 w 279089"/>
                <a:gd name="connsiteY2" fmla="*/ 85815 h 336640"/>
                <a:gd name="connsiteX3" fmla="*/ 70303 w 279089"/>
                <a:gd name="connsiteY3" fmla="*/ 136615 h 336640"/>
                <a:gd name="connsiteX4" fmla="*/ 41728 w 279089"/>
                <a:gd name="connsiteY4" fmla="*/ 206465 h 336640"/>
                <a:gd name="connsiteX5" fmla="*/ 453 w 279089"/>
                <a:gd name="connsiteY5" fmla="*/ 260440 h 336640"/>
                <a:gd name="connsiteX6" fmla="*/ 19503 w 279089"/>
                <a:gd name="connsiteY6" fmla="*/ 336640 h 336640"/>
                <a:gd name="connsiteX7" fmla="*/ 16328 w 279089"/>
                <a:gd name="connsiteY7" fmla="*/ 260440 h 336640"/>
                <a:gd name="connsiteX8" fmla="*/ 98878 w 279089"/>
                <a:gd name="connsiteY8" fmla="*/ 127090 h 336640"/>
                <a:gd name="connsiteX9" fmla="*/ 67128 w 279089"/>
                <a:gd name="connsiteY9" fmla="*/ 168365 h 336640"/>
                <a:gd name="connsiteX10" fmla="*/ 203653 w 279089"/>
                <a:gd name="connsiteY10" fmla="*/ 136615 h 336640"/>
                <a:gd name="connsiteX11" fmla="*/ 276678 w 279089"/>
                <a:gd name="connsiteY11" fmla="*/ 114390 h 336640"/>
                <a:gd name="connsiteX12" fmla="*/ 117928 w 279089"/>
                <a:gd name="connsiteY12" fmla="*/ 146140 h 336640"/>
                <a:gd name="connsiteX13" fmla="*/ 79828 w 279089"/>
                <a:gd name="connsiteY13" fmla="*/ 165190 h 336640"/>
                <a:gd name="connsiteX14" fmla="*/ 111578 w 279089"/>
                <a:gd name="connsiteY14" fmla="*/ 76290 h 336640"/>
                <a:gd name="connsiteX15" fmla="*/ 127453 w 279089"/>
                <a:gd name="connsiteY15" fmla="*/ 60415 h 336640"/>
                <a:gd name="connsiteX16" fmla="*/ 98878 w 279089"/>
                <a:gd name="connsiteY16" fmla="*/ 90 h 33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9089" h="336640">
                  <a:moveTo>
                    <a:pt x="98878" y="90"/>
                  </a:moveTo>
                  <a:cubicBezTo>
                    <a:pt x="101524" y="-2027"/>
                    <a:pt x="147561" y="33428"/>
                    <a:pt x="143328" y="47715"/>
                  </a:cubicBezTo>
                  <a:cubicBezTo>
                    <a:pt x="139095" y="62002"/>
                    <a:pt x="85649" y="70998"/>
                    <a:pt x="73478" y="85815"/>
                  </a:cubicBezTo>
                  <a:cubicBezTo>
                    <a:pt x="61307" y="100632"/>
                    <a:pt x="75595" y="116507"/>
                    <a:pt x="70303" y="136615"/>
                  </a:cubicBezTo>
                  <a:cubicBezTo>
                    <a:pt x="65011" y="156723"/>
                    <a:pt x="53370" y="185828"/>
                    <a:pt x="41728" y="206465"/>
                  </a:cubicBezTo>
                  <a:cubicBezTo>
                    <a:pt x="30086" y="227102"/>
                    <a:pt x="4157" y="238744"/>
                    <a:pt x="453" y="260440"/>
                  </a:cubicBezTo>
                  <a:cubicBezTo>
                    <a:pt x="-3251" y="282136"/>
                    <a:pt x="16857" y="336640"/>
                    <a:pt x="19503" y="336640"/>
                  </a:cubicBezTo>
                  <a:cubicBezTo>
                    <a:pt x="22149" y="336640"/>
                    <a:pt x="3099" y="295365"/>
                    <a:pt x="16328" y="260440"/>
                  </a:cubicBezTo>
                  <a:cubicBezTo>
                    <a:pt x="29557" y="225515"/>
                    <a:pt x="90411" y="142436"/>
                    <a:pt x="98878" y="127090"/>
                  </a:cubicBezTo>
                  <a:cubicBezTo>
                    <a:pt x="107345" y="111744"/>
                    <a:pt x="49666" y="166778"/>
                    <a:pt x="67128" y="168365"/>
                  </a:cubicBezTo>
                  <a:cubicBezTo>
                    <a:pt x="84590" y="169952"/>
                    <a:pt x="168728" y="145611"/>
                    <a:pt x="203653" y="136615"/>
                  </a:cubicBezTo>
                  <a:cubicBezTo>
                    <a:pt x="238578" y="127619"/>
                    <a:pt x="290965" y="112803"/>
                    <a:pt x="276678" y="114390"/>
                  </a:cubicBezTo>
                  <a:cubicBezTo>
                    <a:pt x="262391" y="115977"/>
                    <a:pt x="150736" y="137673"/>
                    <a:pt x="117928" y="146140"/>
                  </a:cubicBezTo>
                  <a:cubicBezTo>
                    <a:pt x="85120" y="154607"/>
                    <a:pt x="80886" y="176832"/>
                    <a:pt x="79828" y="165190"/>
                  </a:cubicBezTo>
                  <a:cubicBezTo>
                    <a:pt x="78770" y="153548"/>
                    <a:pt x="111578" y="76290"/>
                    <a:pt x="111578" y="76290"/>
                  </a:cubicBezTo>
                  <a:cubicBezTo>
                    <a:pt x="119515" y="58828"/>
                    <a:pt x="125865" y="68353"/>
                    <a:pt x="127453" y="60415"/>
                  </a:cubicBezTo>
                  <a:cubicBezTo>
                    <a:pt x="129041" y="52477"/>
                    <a:pt x="96232" y="2207"/>
                    <a:pt x="98878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783AF153-07B6-9DA6-0F2B-FBFEF1240847}"/>
                </a:ext>
              </a:extLst>
            </p:cNvPr>
            <p:cNvSpPr/>
            <p:nvPr/>
          </p:nvSpPr>
          <p:spPr>
            <a:xfrm>
              <a:off x="2465569" y="4590827"/>
              <a:ext cx="398291" cy="193901"/>
            </a:xfrm>
            <a:custGeom>
              <a:avLst/>
              <a:gdLst>
                <a:gd name="connsiteX0" fmla="*/ 1406 w 398291"/>
                <a:gd name="connsiteY0" fmla="*/ 193898 h 193901"/>
                <a:gd name="connsiteX1" fmla="*/ 52206 w 398291"/>
                <a:gd name="connsiteY1" fmla="*/ 120873 h 193901"/>
                <a:gd name="connsiteX2" fmla="*/ 115706 w 398291"/>
                <a:gd name="connsiteY2" fmla="*/ 114523 h 193901"/>
                <a:gd name="connsiteX3" fmla="*/ 87131 w 398291"/>
                <a:gd name="connsiteY3" fmla="*/ 124048 h 193901"/>
                <a:gd name="connsiteX4" fmla="*/ 163331 w 398291"/>
                <a:gd name="connsiteY4" fmla="*/ 95473 h 193901"/>
                <a:gd name="connsiteX5" fmla="*/ 239531 w 398291"/>
                <a:gd name="connsiteY5" fmla="*/ 223 h 193901"/>
                <a:gd name="connsiteX6" fmla="*/ 182381 w 398291"/>
                <a:gd name="connsiteY6" fmla="*/ 70073 h 193901"/>
                <a:gd name="connsiteX7" fmla="*/ 191906 w 398291"/>
                <a:gd name="connsiteY7" fmla="*/ 101823 h 193901"/>
                <a:gd name="connsiteX8" fmla="*/ 398281 w 398291"/>
                <a:gd name="connsiteY8" fmla="*/ 47848 h 193901"/>
                <a:gd name="connsiteX9" fmla="*/ 182381 w 398291"/>
                <a:gd name="connsiteY9" fmla="*/ 114523 h 193901"/>
                <a:gd name="connsiteX10" fmla="*/ 122056 w 398291"/>
                <a:gd name="connsiteY10" fmla="*/ 149448 h 193901"/>
                <a:gd name="connsiteX11" fmla="*/ 141106 w 398291"/>
                <a:gd name="connsiteY11" fmla="*/ 130398 h 193901"/>
                <a:gd name="connsiteX12" fmla="*/ 77606 w 398291"/>
                <a:gd name="connsiteY12" fmla="*/ 155798 h 193901"/>
                <a:gd name="connsiteX13" fmla="*/ 160156 w 398291"/>
                <a:gd name="connsiteY13" fmla="*/ 114523 h 193901"/>
                <a:gd name="connsiteX14" fmla="*/ 109356 w 398291"/>
                <a:gd name="connsiteY14" fmla="*/ 124048 h 193901"/>
                <a:gd name="connsiteX15" fmla="*/ 1406 w 398291"/>
                <a:gd name="connsiteY15" fmla="*/ 193898 h 1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8291" h="193901">
                  <a:moveTo>
                    <a:pt x="1406" y="193898"/>
                  </a:moveTo>
                  <a:cubicBezTo>
                    <a:pt x="-8119" y="193369"/>
                    <a:pt x="33156" y="134102"/>
                    <a:pt x="52206" y="120873"/>
                  </a:cubicBezTo>
                  <a:cubicBezTo>
                    <a:pt x="71256" y="107644"/>
                    <a:pt x="109885" y="113994"/>
                    <a:pt x="115706" y="114523"/>
                  </a:cubicBezTo>
                  <a:cubicBezTo>
                    <a:pt x="121527" y="115052"/>
                    <a:pt x="79193" y="127223"/>
                    <a:pt x="87131" y="124048"/>
                  </a:cubicBezTo>
                  <a:cubicBezTo>
                    <a:pt x="95069" y="120873"/>
                    <a:pt x="137931" y="116111"/>
                    <a:pt x="163331" y="95473"/>
                  </a:cubicBezTo>
                  <a:cubicBezTo>
                    <a:pt x="188731" y="74835"/>
                    <a:pt x="236356" y="4456"/>
                    <a:pt x="239531" y="223"/>
                  </a:cubicBezTo>
                  <a:cubicBezTo>
                    <a:pt x="242706" y="-4010"/>
                    <a:pt x="190318" y="53140"/>
                    <a:pt x="182381" y="70073"/>
                  </a:cubicBezTo>
                  <a:cubicBezTo>
                    <a:pt x="174444" y="87006"/>
                    <a:pt x="155923" y="105527"/>
                    <a:pt x="191906" y="101823"/>
                  </a:cubicBezTo>
                  <a:cubicBezTo>
                    <a:pt x="227889" y="98119"/>
                    <a:pt x="399869" y="45731"/>
                    <a:pt x="398281" y="47848"/>
                  </a:cubicBezTo>
                  <a:cubicBezTo>
                    <a:pt x="396693" y="49965"/>
                    <a:pt x="228418" y="97590"/>
                    <a:pt x="182381" y="114523"/>
                  </a:cubicBezTo>
                  <a:cubicBezTo>
                    <a:pt x="136344" y="131456"/>
                    <a:pt x="122056" y="149448"/>
                    <a:pt x="122056" y="149448"/>
                  </a:cubicBezTo>
                  <a:cubicBezTo>
                    <a:pt x="115177" y="152094"/>
                    <a:pt x="148514" y="129340"/>
                    <a:pt x="141106" y="130398"/>
                  </a:cubicBezTo>
                  <a:cubicBezTo>
                    <a:pt x="133698" y="131456"/>
                    <a:pt x="74431" y="158444"/>
                    <a:pt x="77606" y="155798"/>
                  </a:cubicBezTo>
                  <a:cubicBezTo>
                    <a:pt x="80781" y="153152"/>
                    <a:pt x="154864" y="119815"/>
                    <a:pt x="160156" y="114523"/>
                  </a:cubicBezTo>
                  <a:cubicBezTo>
                    <a:pt x="165448" y="109231"/>
                    <a:pt x="131581" y="117169"/>
                    <a:pt x="109356" y="124048"/>
                  </a:cubicBezTo>
                  <a:cubicBezTo>
                    <a:pt x="87131" y="130927"/>
                    <a:pt x="10931" y="194427"/>
                    <a:pt x="1406" y="1938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3C26F16C-4946-9278-1F2B-87E89580621E}"/>
                </a:ext>
              </a:extLst>
            </p:cNvPr>
            <p:cNvSpPr/>
            <p:nvPr/>
          </p:nvSpPr>
          <p:spPr>
            <a:xfrm>
              <a:off x="2537657" y="4533721"/>
              <a:ext cx="387577" cy="108309"/>
            </a:xfrm>
            <a:custGeom>
              <a:avLst/>
              <a:gdLst>
                <a:gd name="connsiteX0" fmla="*/ 5518 w 387577"/>
                <a:gd name="connsiteY0" fmla="*/ 108129 h 108309"/>
                <a:gd name="connsiteX1" fmla="*/ 351593 w 387577"/>
                <a:gd name="connsiteY1" fmla="*/ 6529 h 108309"/>
                <a:gd name="connsiteX2" fmla="*/ 367468 w 387577"/>
                <a:gd name="connsiteY2" fmla="*/ 12879 h 108309"/>
                <a:gd name="connsiteX3" fmla="*/ 269043 w 387577"/>
                <a:gd name="connsiteY3" fmla="*/ 35104 h 108309"/>
                <a:gd name="connsiteX4" fmla="*/ 148393 w 387577"/>
                <a:gd name="connsiteY4" fmla="*/ 31929 h 108309"/>
                <a:gd name="connsiteX5" fmla="*/ 5518 w 387577"/>
                <a:gd name="connsiteY5" fmla="*/ 108129 h 1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577" h="108309">
                  <a:moveTo>
                    <a:pt x="5518" y="108129"/>
                  </a:moveTo>
                  <a:cubicBezTo>
                    <a:pt x="39385" y="103896"/>
                    <a:pt x="291268" y="22404"/>
                    <a:pt x="351593" y="6529"/>
                  </a:cubicBezTo>
                  <a:cubicBezTo>
                    <a:pt x="411918" y="-9346"/>
                    <a:pt x="381226" y="8117"/>
                    <a:pt x="367468" y="12879"/>
                  </a:cubicBezTo>
                  <a:cubicBezTo>
                    <a:pt x="353710" y="17641"/>
                    <a:pt x="305555" y="31929"/>
                    <a:pt x="269043" y="35104"/>
                  </a:cubicBezTo>
                  <a:cubicBezTo>
                    <a:pt x="232531" y="38279"/>
                    <a:pt x="193901" y="22933"/>
                    <a:pt x="148393" y="31929"/>
                  </a:cubicBezTo>
                  <a:cubicBezTo>
                    <a:pt x="102885" y="40925"/>
                    <a:pt x="-28349" y="112362"/>
                    <a:pt x="5518" y="1081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839AE83E-DDEE-D82A-BA4C-3F30EE0EBD13}"/>
                </a:ext>
              </a:extLst>
            </p:cNvPr>
            <p:cNvSpPr/>
            <p:nvPr/>
          </p:nvSpPr>
          <p:spPr>
            <a:xfrm>
              <a:off x="2908294" y="4152628"/>
              <a:ext cx="133911" cy="581642"/>
            </a:xfrm>
            <a:custGeom>
              <a:avLst/>
              <a:gdLst>
                <a:gd name="connsiteX0" fmla="*/ 44456 w 133911"/>
                <a:gd name="connsiteY0" fmla="*/ 272 h 581642"/>
                <a:gd name="connsiteX1" fmla="*/ 12706 w 133911"/>
                <a:gd name="connsiteY1" fmla="*/ 139972 h 581642"/>
                <a:gd name="connsiteX2" fmla="*/ 44456 w 133911"/>
                <a:gd name="connsiteY2" fmla="*/ 238397 h 581642"/>
                <a:gd name="connsiteX3" fmla="*/ 44456 w 133911"/>
                <a:gd name="connsiteY3" fmla="*/ 222522 h 581642"/>
                <a:gd name="connsiteX4" fmla="*/ 28581 w 133911"/>
                <a:gd name="connsiteY4" fmla="*/ 320947 h 581642"/>
                <a:gd name="connsiteX5" fmla="*/ 31756 w 133911"/>
                <a:gd name="connsiteY5" fmla="*/ 378097 h 581642"/>
                <a:gd name="connsiteX6" fmla="*/ 22231 w 133911"/>
                <a:gd name="connsiteY6" fmla="*/ 470172 h 581642"/>
                <a:gd name="connsiteX7" fmla="*/ 28581 w 133911"/>
                <a:gd name="connsiteY7" fmla="*/ 505097 h 581642"/>
                <a:gd name="connsiteX8" fmla="*/ 57156 w 133911"/>
                <a:gd name="connsiteY8" fmla="*/ 543197 h 581642"/>
                <a:gd name="connsiteX9" fmla="*/ 133356 w 133911"/>
                <a:gd name="connsiteY9" fmla="*/ 511447 h 581642"/>
                <a:gd name="connsiteX10" fmla="*/ 88906 w 133911"/>
                <a:gd name="connsiteY10" fmla="*/ 546372 h 581642"/>
                <a:gd name="connsiteX11" fmla="*/ 38106 w 133911"/>
                <a:gd name="connsiteY11" fmla="*/ 559072 h 581642"/>
                <a:gd name="connsiteX12" fmla="*/ 6 w 133911"/>
                <a:gd name="connsiteY12" fmla="*/ 581297 h 581642"/>
                <a:gd name="connsiteX13" fmla="*/ 34931 w 133911"/>
                <a:gd name="connsiteY13" fmla="*/ 540022 h 581642"/>
                <a:gd name="connsiteX14" fmla="*/ 22231 w 133911"/>
                <a:gd name="connsiteY14" fmla="*/ 438422 h 581642"/>
                <a:gd name="connsiteX15" fmla="*/ 25406 w 133911"/>
                <a:gd name="connsiteY15" fmla="*/ 368572 h 581642"/>
                <a:gd name="connsiteX16" fmla="*/ 50806 w 133911"/>
                <a:gd name="connsiteY16" fmla="*/ 257447 h 581642"/>
                <a:gd name="connsiteX17" fmla="*/ 53981 w 133911"/>
                <a:gd name="connsiteY17" fmla="*/ 276497 h 581642"/>
                <a:gd name="connsiteX18" fmla="*/ 28581 w 133911"/>
                <a:gd name="connsiteY18" fmla="*/ 178072 h 581642"/>
                <a:gd name="connsiteX19" fmla="*/ 44456 w 133911"/>
                <a:gd name="connsiteY19" fmla="*/ 272 h 58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3911" h="581642">
                  <a:moveTo>
                    <a:pt x="44456" y="272"/>
                  </a:moveTo>
                  <a:cubicBezTo>
                    <a:pt x="41810" y="-6078"/>
                    <a:pt x="12706" y="100285"/>
                    <a:pt x="12706" y="139972"/>
                  </a:cubicBezTo>
                  <a:cubicBezTo>
                    <a:pt x="12706" y="179659"/>
                    <a:pt x="39164" y="224639"/>
                    <a:pt x="44456" y="238397"/>
                  </a:cubicBezTo>
                  <a:cubicBezTo>
                    <a:pt x="49748" y="252155"/>
                    <a:pt x="47102" y="208764"/>
                    <a:pt x="44456" y="222522"/>
                  </a:cubicBezTo>
                  <a:cubicBezTo>
                    <a:pt x="41810" y="236280"/>
                    <a:pt x="30698" y="295018"/>
                    <a:pt x="28581" y="320947"/>
                  </a:cubicBezTo>
                  <a:cubicBezTo>
                    <a:pt x="26464" y="346876"/>
                    <a:pt x="32814" y="353226"/>
                    <a:pt x="31756" y="378097"/>
                  </a:cubicBezTo>
                  <a:cubicBezTo>
                    <a:pt x="30698" y="402968"/>
                    <a:pt x="22760" y="449005"/>
                    <a:pt x="22231" y="470172"/>
                  </a:cubicBezTo>
                  <a:cubicBezTo>
                    <a:pt x="21702" y="491339"/>
                    <a:pt x="22760" y="492926"/>
                    <a:pt x="28581" y="505097"/>
                  </a:cubicBezTo>
                  <a:cubicBezTo>
                    <a:pt x="34402" y="517268"/>
                    <a:pt x="39694" y="542139"/>
                    <a:pt x="57156" y="543197"/>
                  </a:cubicBezTo>
                  <a:cubicBezTo>
                    <a:pt x="74618" y="544255"/>
                    <a:pt x="128064" y="510918"/>
                    <a:pt x="133356" y="511447"/>
                  </a:cubicBezTo>
                  <a:cubicBezTo>
                    <a:pt x="138648" y="511976"/>
                    <a:pt x="104781" y="538435"/>
                    <a:pt x="88906" y="546372"/>
                  </a:cubicBezTo>
                  <a:cubicBezTo>
                    <a:pt x="73031" y="554309"/>
                    <a:pt x="52923" y="553251"/>
                    <a:pt x="38106" y="559072"/>
                  </a:cubicBezTo>
                  <a:cubicBezTo>
                    <a:pt x="23289" y="564893"/>
                    <a:pt x="535" y="584472"/>
                    <a:pt x="6" y="581297"/>
                  </a:cubicBezTo>
                  <a:cubicBezTo>
                    <a:pt x="-523" y="578122"/>
                    <a:pt x="31227" y="563835"/>
                    <a:pt x="34931" y="540022"/>
                  </a:cubicBezTo>
                  <a:cubicBezTo>
                    <a:pt x="38635" y="516210"/>
                    <a:pt x="23818" y="466997"/>
                    <a:pt x="22231" y="438422"/>
                  </a:cubicBezTo>
                  <a:cubicBezTo>
                    <a:pt x="20643" y="409847"/>
                    <a:pt x="20643" y="398735"/>
                    <a:pt x="25406" y="368572"/>
                  </a:cubicBezTo>
                  <a:cubicBezTo>
                    <a:pt x="30168" y="338410"/>
                    <a:pt x="46043" y="272793"/>
                    <a:pt x="50806" y="257447"/>
                  </a:cubicBezTo>
                  <a:cubicBezTo>
                    <a:pt x="55569" y="242101"/>
                    <a:pt x="57685" y="289726"/>
                    <a:pt x="53981" y="276497"/>
                  </a:cubicBezTo>
                  <a:cubicBezTo>
                    <a:pt x="50277" y="263268"/>
                    <a:pt x="29639" y="219876"/>
                    <a:pt x="28581" y="178072"/>
                  </a:cubicBezTo>
                  <a:cubicBezTo>
                    <a:pt x="27523" y="136268"/>
                    <a:pt x="47102" y="6622"/>
                    <a:pt x="44456" y="2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A8CCA8E4-A181-F354-7FD6-A110586F52BF}"/>
                </a:ext>
              </a:extLst>
            </p:cNvPr>
            <p:cNvSpPr/>
            <p:nvPr/>
          </p:nvSpPr>
          <p:spPr>
            <a:xfrm>
              <a:off x="2832097" y="4371499"/>
              <a:ext cx="101603" cy="191390"/>
            </a:xfrm>
            <a:custGeom>
              <a:avLst/>
              <a:gdLst>
                <a:gd name="connsiteX0" fmla="*/ 101603 w 101603"/>
                <a:gd name="connsiteY0" fmla="*/ 476 h 191390"/>
                <a:gd name="connsiteX1" fmla="*/ 76203 w 101603"/>
                <a:gd name="connsiteY1" fmla="*/ 117951 h 191390"/>
                <a:gd name="connsiteX2" fmla="*/ 82553 w 101603"/>
                <a:gd name="connsiteY2" fmla="*/ 190976 h 191390"/>
                <a:gd name="connsiteX3" fmla="*/ 73028 w 101603"/>
                <a:gd name="connsiteY3" fmla="*/ 86201 h 191390"/>
                <a:gd name="connsiteX4" fmla="*/ 3 w 101603"/>
                <a:gd name="connsiteY4" fmla="*/ 3651 h 191390"/>
                <a:gd name="connsiteX5" fmla="*/ 76203 w 101603"/>
                <a:gd name="connsiteY5" fmla="*/ 73501 h 191390"/>
                <a:gd name="connsiteX6" fmla="*/ 101603 w 101603"/>
                <a:gd name="connsiteY6" fmla="*/ 476 h 19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03" h="191390">
                  <a:moveTo>
                    <a:pt x="101603" y="476"/>
                  </a:moveTo>
                  <a:cubicBezTo>
                    <a:pt x="101603" y="7884"/>
                    <a:pt x="79378" y="86201"/>
                    <a:pt x="76203" y="117951"/>
                  </a:cubicBezTo>
                  <a:cubicBezTo>
                    <a:pt x="73028" y="149701"/>
                    <a:pt x="83082" y="196268"/>
                    <a:pt x="82553" y="190976"/>
                  </a:cubicBezTo>
                  <a:cubicBezTo>
                    <a:pt x="82024" y="185684"/>
                    <a:pt x="86786" y="117422"/>
                    <a:pt x="73028" y="86201"/>
                  </a:cubicBezTo>
                  <a:cubicBezTo>
                    <a:pt x="59270" y="54980"/>
                    <a:pt x="-526" y="5768"/>
                    <a:pt x="3" y="3651"/>
                  </a:cubicBezTo>
                  <a:cubicBezTo>
                    <a:pt x="532" y="1534"/>
                    <a:pt x="60328" y="72443"/>
                    <a:pt x="76203" y="73501"/>
                  </a:cubicBezTo>
                  <a:cubicBezTo>
                    <a:pt x="92078" y="74559"/>
                    <a:pt x="101603" y="-6932"/>
                    <a:pt x="101603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83F67B8B-B110-FE44-A72E-CC39392AF2FD}"/>
                </a:ext>
              </a:extLst>
            </p:cNvPr>
            <p:cNvSpPr/>
            <p:nvPr/>
          </p:nvSpPr>
          <p:spPr>
            <a:xfrm>
              <a:off x="2632075" y="4152462"/>
              <a:ext cx="313777" cy="105213"/>
            </a:xfrm>
            <a:custGeom>
              <a:avLst/>
              <a:gdLst>
                <a:gd name="connsiteX0" fmla="*/ 0 w 313777"/>
                <a:gd name="connsiteY0" fmla="*/ 105213 h 105213"/>
                <a:gd name="connsiteX1" fmla="*/ 311150 w 313777"/>
                <a:gd name="connsiteY1" fmla="*/ 438 h 105213"/>
                <a:gd name="connsiteX2" fmla="*/ 152400 w 313777"/>
                <a:gd name="connsiteY2" fmla="*/ 67113 h 105213"/>
                <a:gd name="connsiteX3" fmla="*/ 206375 w 313777"/>
                <a:gd name="connsiteY3" fmla="*/ 51238 h 105213"/>
                <a:gd name="connsiteX4" fmla="*/ 0 w 313777"/>
                <a:gd name="connsiteY4" fmla="*/ 105213 h 10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77" h="105213">
                  <a:moveTo>
                    <a:pt x="0" y="105213"/>
                  </a:moveTo>
                  <a:lnTo>
                    <a:pt x="311150" y="438"/>
                  </a:lnTo>
                  <a:cubicBezTo>
                    <a:pt x="336550" y="-5912"/>
                    <a:pt x="169862" y="58646"/>
                    <a:pt x="152400" y="67113"/>
                  </a:cubicBezTo>
                  <a:cubicBezTo>
                    <a:pt x="134938" y="75580"/>
                    <a:pt x="206375" y="51238"/>
                    <a:pt x="206375" y="51238"/>
                  </a:cubicBezTo>
                  <a:lnTo>
                    <a:pt x="0" y="105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45E8E020-C096-E5A7-A80F-494620BCDEAB}"/>
                </a:ext>
              </a:extLst>
            </p:cNvPr>
            <p:cNvSpPr/>
            <p:nvPr/>
          </p:nvSpPr>
          <p:spPr>
            <a:xfrm>
              <a:off x="2564844" y="4246260"/>
              <a:ext cx="353008" cy="284597"/>
            </a:xfrm>
            <a:custGeom>
              <a:avLst/>
              <a:gdLst>
                <a:gd name="connsiteX0" fmla="*/ 70406 w 353008"/>
                <a:gd name="connsiteY0" fmla="*/ 1890 h 284597"/>
                <a:gd name="connsiteX1" fmla="*/ 111681 w 353008"/>
                <a:gd name="connsiteY1" fmla="*/ 49515 h 284597"/>
                <a:gd name="connsiteX2" fmla="*/ 48181 w 353008"/>
                <a:gd name="connsiteY2" fmla="*/ 109840 h 284597"/>
                <a:gd name="connsiteX3" fmla="*/ 76756 w 353008"/>
                <a:gd name="connsiteY3" fmla="*/ 109840 h 284597"/>
                <a:gd name="connsiteX4" fmla="*/ 35481 w 353008"/>
                <a:gd name="connsiteY4" fmla="*/ 189215 h 284597"/>
                <a:gd name="connsiteX5" fmla="*/ 556 w 353008"/>
                <a:gd name="connsiteY5" fmla="*/ 262240 h 284597"/>
                <a:gd name="connsiteX6" fmla="*/ 64056 w 353008"/>
                <a:gd name="connsiteY6" fmla="*/ 189215 h 284597"/>
                <a:gd name="connsiteX7" fmla="*/ 238681 w 353008"/>
                <a:gd name="connsiteY7" fmla="*/ 233665 h 284597"/>
                <a:gd name="connsiteX8" fmla="*/ 352981 w 353008"/>
                <a:gd name="connsiteY8" fmla="*/ 284465 h 284597"/>
                <a:gd name="connsiteX9" fmla="*/ 229156 w 353008"/>
                <a:gd name="connsiteY9" fmla="*/ 217790 h 284597"/>
                <a:gd name="connsiteX10" fmla="*/ 64056 w 353008"/>
                <a:gd name="connsiteY10" fmla="*/ 186040 h 284597"/>
                <a:gd name="connsiteX11" fmla="*/ 76756 w 353008"/>
                <a:gd name="connsiteY11" fmla="*/ 116190 h 284597"/>
                <a:gd name="connsiteX12" fmla="*/ 70406 w 353008"/>
                <a:gd name="connsiteY12" fmla="*/ 1890 h 28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008" h="284597">
                  <a:moveTo>
                    <a:pt x="70406" y="1890"/>
                  </a:moveTo>
                  <a:cubicBezTo>
                    <a:pt x="76227" y="-9222"/>
                    <a:pt x="115385" y="31523"/>
                    <a:pt x="111681" y="49515"/>
                  </a:cubicBezTo>
                  <a:cubicBezTo>
                    <a:pt x="107977" y="67507"/>
                    <a:pt x="54002" y="99786"/>
                    <a:pt x="48181" y="109840"/>
                  </a:cubicBezTo>
                  <a:cubicBezTo>
                    <a:pt x="42360" y="119894"/>
                    <a:pt x="78873" y="96611"/>
                    <a:pt x="76756" y="109840"/>
                  </a:cubicBezTo>
                  <a:cubicBezTo>
                    <a:pt x="74639" y="123069"/>
                    <a:pt x="48181" y="163815"/>
                    <a:pt x="35481" y="189215"/>
                  </a:cubicBezTo>
                  <a:cubicBezTo>
                    <a:pt x="22781" y="214615"/>
                    <a:pt x="-4206" y="262240"/>
                    <a:pt x="556" y="262240"/>
                  </a:cubicBezTo>
                  <a:cubicBezTo>
                    <a:pt x="5318" y="262240"/>
                    <a:pt x="24368" y="193978"/>
                    <a:pt x="64056" y="189215"/>
                  </a:cubicBezTo>
                  <a:cubicBezTo>
                    <a:pt x="103744" y="184453"/>
                    <a:pt x="190527" y="217790"/>
                    <a:pt x="238681" y="233665"/>
                  </a:cubicBezTo>
                  <a:cubicBezTo>
                    <a:pt x="286835" y="249540"/>
                    <a:pt x="354569" y="287111"/>
                    <a:pt x="352981" y="284465"/>
                  </a:cubicBezTo>
                  <a:cubicBezTo>
                    <a:pt x="351394" y="281819"/>
                    <a:pt x="277310" y="234194"/>
                    <a:pt x="229156" y="217790"/>
                  </a:cubicBezTo>
                  <a:cubicBezTo>
                    <a:pt x="181002" y="201386"/>
                    <a:pt x="89456" y="202973"/>
                    <a:pt x="64056" y="186040"/>
                  </a:cubicBezTo>
                  <a:cubicBezTo>
                    <a:pt x="38656" y="169107"/>
                    <a:pt x="72523" y="142119"/>
                    <a:pt x="76756" y="116190"/>
                  </a:cubicBezTo>
                  <a:cubicBezTo>
                    <a:pt x="80989" y="90261"/>
                    <a:pt x="64585" y="13002"/>
                    <a:pt x="70406" y="1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3902C54F-74F4-58D4-E23A-937CD1ACCF68}"/>
                </a:ext>
              </a:extLst>
            </p:cNvPr>
            <p:cNvSpPr/>
            <p:nvPr/>
          </p:nvSpPr>
          <p:spPr>
            <a:xfrm>
              <a:off x="2810940" y="4323956"/>
              <a:ext cx="122773" cy="124353"/>
            </a:xfrm>
            <a:custGeom>
              <a:avLst/>
              <a:gdLst>
                <a:gd name="connsiteX0" fmla="*/ 122760 w 122773"/>
                <a:gd name="connsiteY0" fmla="*/ 394 h 124353"/>
                <a:gd name="connsiteX1" fmla="*/ 40210 w 122773"/>
                <a:gd name="connsiteY1" fmla="*/ 44844 h 124353"/>
                <a:gd name="connsiteX2" fmla="*/ 2110 w 122773"/>
                <a:gd name="connsiteY2" fmla="*/ 57544 h 124353"/>
                <a:gd name="connsiteX3" fmla="*/ 100535 w 122773"/>
                <a:gd name="connsiteY3" fmla="*/ 124219 h 124353"/>
                <a:gd name="connsiteX4" fmla="*/ 33860 w 122773"/>
                <a:gd name="connsiteY4" fmla="*/ 73419 h 124353"/>
                <a:gd name="connsiteX5" fmla="*/ 122760 w 122773"/>
                <a:gd name="connsiteY5" fmla="*/ 394 h 1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73" h="124353">
                  <a:moveTo>
                    <a:pt x="122760" y="394"/>
                  </a:moveTo>
                  <a:cubicBezTo>
                    <a:pt x="123818" y="-4368"/>
                    <a:pt x="60318" y="35319"/>
                    <a:pt x="40210" y="44844"/>
                  </a:cubicBezTo>
                  <a:cubicBezTo>
                    <a:pt x="20102" y="54369"/>
                    <a:pt x="-7944" y="44315"/>
                    <a:pt x="2110" y="57544"/>
                  </a:cubicBezTo>
                  <a:cubicBezTo>
                    <a:pt x="12164" y="70773"/>
                    <a:pt x="95243" y="121573"/>
                    <a:pt x="100535" y="124219"/>
                  </a:cubicBezTo>
                  <a:cubicBezTo>
                    <a:pt x="105827" y="126865"/>
                    <a:pt x="35977" y="89823"/>
                    <a:pt x="33860" y="73419"/>
                  </a:cubicBezTo>
                  <a:cubicBezTo>
                    <a:pt x="31743" y="57015"/>
                    <a:pt x="121702" y="5156"/>
                    <a:pt x="122760" y="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A7CF5D72-D21F-6604-4175-F4862D22C8F4}"/>
                </a:ext>
              </a:extLst>
            </p:cNvPr>
            <p:cNvSpPr/>
            <p:nvPr/>
          </p:nvSpPr>
          <p:spPr>
            <a:xfrm>
              <a:off x="2671717" y="3550196"/>
              <a:ext cx="289078" cy="712978"/>
            </a:xfrm>
            <a:custGeom>
              <a:avLst/>
              <a:gdLst>
                <a:gd name="connsiteX0" fmla="*/ 287383 w 289078"/>
                <a:gd name="connsiteY0" fmla="*/ 2629 h 712978"/>
                <a:gd name="connsiteX1" fmla="*/ 128633 w 289078"/>
                <a:gd name="connsiteY1" fmla="*/ 348704 h 712978"/>
                <a:gd name="connsiteX2" fmla="*/ 185783 w 289078"/>
                <a:gd name="connsiteY2" fmla="*/ 259804 h 712978"/>
                <a:gd name="connsiteX3" fmla="*/ 100058 w 289078"/>
                <a:gd name="connsiteY3" fmla="*/ 482054 h 712978"/>
                <a:gd name="connsiteX4" fmla="*/ 122283 w 289078"/>
                <a:gd name="connsiteY4" fmla="*/ 399504 h 712978"/>
                <a:gd name="connsiteX5" fmla="*/ 33383 w 289078"/>
                <a:gd name="connsiteY5" fmla="*/ 605879 h 712978"/>
                <a:gd name="connsiteX6" fmla="*/ 1633 w 289078"/>
                <a:gd name="connsiteY6" fmla="*/ 710654 h 712978"/>
                <a:gd name="connsiteX7" fmla="*/ 77833 w 289078"/>
                <a:gd name="connsiteY7" fmla="*/ 510629 h 712978"/>
                <a:gd name="connsiteX8" fmla="*/ 128633 w 289078"/>
                <a:gd name="connsiteY8" fmla="*/ 361404 h 712978"/>
                <a:gd name="connsiteX9" fmla="*/ 208008 w 289078"/>
                <a:gd name="connsiteY9" fmla="*/ 196304 h 712978"/>
                <a:gd name="connsiteX10" fmla="*/ 287383 w 289078"/>
                <a:gd name="connsiteY10" fmla="*/ 2629 h 71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078" h="712978">
                  <a:moveTo>
                    <a:pt x="287383" y="2629"/>
                  </a:moveTo>
                  <a:cubicBezTo>
                    <a:pt x="274154" y="28029"/>
                    <a:pt x="145566" y="305842"/>
                    <a:pt x="128633" y="348704"/>
                  </a:cubicBezTo>
                  <a:cubicBezTo>
                    <a:pt x="111700" y="391566"/>
                    <a:pt x="190545" y="237579"/>
                    <a:pt x="185783" y="259804"/>
                  </a:cubicBezTo>
                  <a:cubicBezTo>
                    <a:pt x="181020" y="282029"/>
                    <a:pt x="110641" y="458771"/>
                    <a:pt x="100058" y="482054"/>
                  </a:cubicBezTo>
                  <a:cubicBezTo>
                    <a:pt x="89475" y="505337"/>
                    <a:pt x="133395" y="378867"/>
                    <a:pt x="122283" y="399504"/>
                  </a:cubicBezTo>
                  <a:cubicBezTo>
                    <a:pt x="111171" y="420141"/>
                    <a:pt x="53491" y="554021"/>
                    <a:pt x="33383" y="605879"/>
                  </a:cubicBezTo>
                  <a:cubicBezTo>
                    <a:pt x="13275" y="657737"/>
                    <a:pt x="-5775" y="726529"/>
                    <a:pt x="1633" y="710654"/>
                  </a:cubicBezTo>
                  <a:cubicBezTo>
                    <a:pt x="9041" y="694779"/>
                    <a:pt x="56666" y="568837"/>
                    <a:pt x="77833" y="510629"/>
                  </a:cubicBezTo>
                  <a:cubicBezTo>
                    <a:pt x="99000" y="452421"/>
                    <a:pt x="106937" y="413791"/>
                    <a:pt x="128633" y="361404"/>
                  </a:cubicBezTo>
                  <a:cubicBezTo>
                    <a:pt x="150329" y="309017"/>
                    <a:pt x="183137" y="249750"/>
                    <a:pt x="208008" y="196304"/>
                  </a:cubicBezTo>
                  <a:cubicBezTo>
                    <a:pt x="232879" y="142858"/>
                    <a:pt x="300612" y="-22771"/>
                    <a:pt x="287383" y="26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57202983-D543-B884-A253-7A272E965015}"/>
                </a:ext>
              </a:extLst>
            </p:cNvPr>
            <p:cNvSpPr/>
            <p:nvPr/>
          </p:nvSpPr>
          <p:spPr>
            <a:xfrm>
              <a:off x="2958336" y="3447184"/>
              <a:ext cx="153278" cy="716618"/>
            </a:xfrm>
            <a:custGeom>
              <a:avLst/>
              <a:gdLst>
                <a:gd name="connsiteX0" fmla="*/ 153164 w 153278"/>
                <a:gd name="connsiteY0" fmla="*/ 866 h 716618"/>
                <a:gd name="connsiteX1" fmla="*/ 86489 w 153278"/>
                <a:gd name="connsiteY1" fmla="*/ 194541 h 716618"/>
                <a:gd name="connsiteX2" fmla="*/ 111889 w 153278"/>
                <a:gd name="connsiteY2" fmla="*/ 159616 h 716618"/>
                <a:gd name="connsiteX3" fmla="*/ 96014 w 153278"/>
                <a:gd name="connsiteY3" fmla="*/ 258041 h 716618"/>
                <a:gd name="connsiteX4" fmla="*/ 22989 w 153278"/>
                <a:gd name="connsiteY4" fmla="*/ 327891 h 716618"/>
                <a:gd name="connsiteX5" fmla="*/ 76964 w 153278"/>
                <a:gd name="connsiteY5" fmla="*/ 381866 h 716618"/>
                <a:gd name="connsiteX6" fmla="*/ 42039 w 153278"/>
                <a:gd name="connsiteY6" fmla="*/ 473941 h 716618"/>
                <a:gd name="connsiteX7" fmla="*/ 764 w 153278"/>
                <a:gd name="connsiteY7" fmla="*/ 715241 h 716618"/>
                <a:gd name="connsiteX8" fmla="*/ 80139 w 153278"/>
                <a:gd name="connsiteY8" fmla="*/ 353291 h 716618"/>
                <a:gd name="connsiteX9" fmla="*/ 54739 w 153278"/>
                <a:gd name="connsiteY9" fmla="*/ 324716 h 716618"/>
                <a:gd name="connsiteX10" fmla="*/ 76964 w 153278"/>
                <a:gd name="connsiteY10" fmla="*/ 210416 h 716618"/>
                <a:gd name="connsiteX11" fmla="*/ 80139 w 153278"/>
                <a:gd name="connsiteY11" fmla="*/ 178666 h 716618"/>
                <a:gd name="connsiteX12" fmla="*/ 102364 w 153278"/>
                <a:gd name="connsiteY12" fmla="*/ 124691 h 716618"/>
                <a:gd name="connsiteX13" fmla="*/ 153164 w 153278"/>
                <a:gd name="connsiteY13" fmla="*/ 866 h 71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278" h="716618">
                  <a:moveTo>
                    <a:pt x="153164" y="866"/>
                  </a:moveTo>
                  <a:cubicBezTo>
                    <a:pt x="150518" y="12508"/>
                    <a:pt x="93368" y="168083"/>
                    <a:pt x="86489" y="194541"/>
                  </a:cubicBezTo>
                  <a:cubicBezTo>
                    <a:pt x="79610" y="220999"/>
                    <a:pt x="110301" y="149033"/>
                    <a:pt x="111889" y="159616"/>
                  </a:cubicBezTo>
                  <a:cubicBezTo>
                    <a:pt x="113476" y="170199"/>
                    <a:pt x="110831" y="229995"/>
                    <a:pt x="96014" y="258041"/>
                  </a:cubicBezTo>
                  <a:cubicBezTo>
                    <a:pt x="81197" y="286087"/>
                    <a:pt x="26164" y="307254"/>
                    <a:pt x="22989" y="327891"/>
                  </a:cubicBezTo>
                  <a:cubicBezTo>
                    <a:pt x="19814" y="348529"/>
                    <a:pt x="73789" y="357524"/>
                    <a:pt x="76964" y="381866"/>
                  </a:cubicBezTo>
                  <a:cubicBezTo>
                    <a:pt x="80139" y="406208"/>
                    <a:pt x="54739" y="418378"/>
                    <a:pt x="42039" y="473941"/>
                  </a:cubicBezTo>
                  <a:cubicBezTo>
                    <a:pt x="29339" y="529504"/>
                    <a:pt x="-5586" y="735349"/>
                    <a:pt x="764" y="715241"/>
                  </a:cubicBezTo>
                  <a:cubicBezTo>
                    <a:pt x="7114" y="695133"/>
                    <a:pt x="71143" y="418378"/>
                    <a:pt x="80139" y="353291"/>
                  </a:cubicBezTo>
                  <a:cubicBezTo>
                    <a:pt x="89135" y="288204"/>
                    <a:pt x="55268" y="348528"/>
                    <a:pt x="54739" y="324716"/>
                  </a:cubicBezTo>
                  <a:cubicBezTo>
                    <a:pt x="54210" y="300904"/>
                    <a:pt x="72731" y="234758"/>
                    <a:pt x="76964" y="210416"/>
                  </a:cubicBezTo>
                  <a:cubicBezTo>
                    <a:pt x="81197" y="186074"/>
                    <a:pt x="75906" y="192953"/>
                    <a:pt x="80139" y="178666"/>
                  </a:cubicBezTo>
                  <a:cubicBezTo>
                    <a:pt x="84372" y="164379"/>
                    <a:pt x="92839" y="151149"/>
                    <a:pt x="102364" y="124691"/>
                  </a:cubicBezTo>
                  <a:cubicBezTo>
                    <a:pt x="111889" y="98233"/>
                    <a:pt x="155810" y="-10776"/>
                    <a:pt x="153164" y="8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85FE54B7-5BCD-2D0D-AD25-50B5DBCDF5CF}"/>
                </a:ext>
              </a:extLst>
            </p:cNvPr>
            <p:cNvSpPr/>
            <p:nvPr/>
          </p:nvSpPr>
          <p:spPr>
            <a:xfrm>
              <a:off x="2708275" y="3793623"/>
              <a:ext cx="295289" cy="413278"/>
            </a:xfrm>
            <a:custGeom>
              <a:avLst/>
              <a:gdLst>
                <a:gd name="connsiteX0" fmla="*/ 295275 w 295289"/>
                <a:gd name="connsiteY0" fmla="*/ 502 h 413278"/>
                <a:gd name="connsiteX1" fmla="*/ 228600 w 295289"/>
                <a:gd name="connsiteY1" fmla="*/ 229102 h 413278"/>
                <a:gd name="connsiteX2" fmla="*/ 276225 w 295289"/>
                <a:gd name="connsiteY2" fmla="*/ 181477 h 413278"/>
                <a:gd name="connsiteX3" fmla="*/ 171450 w 295289"/>
                <a:gd name="connsiteY3" fmla="*/ 318002 h 413278"/>
                <a:gd name="connsiteX4" fmla="*/ 238125 w 295289"/>
                <a:gd name="connsiteY4" fmla="*/ 327527 h 413278"/>
                <a:gd name="connsiteX5" fmla="*/ 0 w 295289"/>
                <a:gd name="connsiteY5" fmla="*/ 413252 h 413278"/>
                <a:gd name="connsiteX6" fmla="*/ 241300 w 295289"/>
                <a:gd name="connsiteY6" fmla="*/ 318002 h 413278"/>
                <a:gd name="connsiteX7" fmla="*/ 222250 w 295289"/>
                <a:gd name="connsiteY7" fmla="*/ 286252 h 413278"/>
                <a:gd name="connsiteX8" fmla="*/ 222250 w 295289"/>
                <a:gd name="connsiteY8" fmla="*/ 270377 h 413278"/>
                <a:gd name="connsiteX9" fmla="*/ 285750 w 295289"/>
                <a:gd name="connsiteY9" fmla="*/ 108452 h 413278"/>
                <a:gd name="connsiteX10" fmla="*/ 266700 w 295289"/>
                <a:gd name="connsiteY10" fmla="*/ 102102 h 413278"/>
                <a:gd name="connsiteX11" fmla="*/ 234950 w 295289"/>
                <a:gd name="connsiteY11" fmla="*/ 165602 h 413278"/>
                <a:gd name="connsiteX12" fmla="*/ 295275 w 295289"/>
                <a:gd name="connsiteY12" fmla="*/ 502 h 41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5289" h="413278">
                  <a:moveTo>
                    <a:pt x="295275" y="502"/>
                  </a:moveTo>
                  <a:cubicBezTo>
                    <a:pt x="294217" y="11085"/>
                    <a:pt x="231775" y="198939"/>
                    <a:pt x="228600" y="229102"/>
                  </a:cubicBezTo>
                  <a:cubicBezTo>
                    <a:pt x="225425" y="259265"/>
                    <a:pt x="285750" y="166660"/>
                    <a:pt x="276225" y="181477"/>
                  </a:cubicBezTo>
                  <a:cubicBezTo>
                    <a:pt x="266700" y="196294"/>
                    <a:pt x="177800" y="293660"/>
                    <a:pt x="171450" y="318002"/>
                  </a:cubicBezTo>
                  <a:cubicBezTo>
                    <a:pt x="165100" y="342344"/>
                    <a:pt x="266700" y="311652"/>
                    <a:pt x="238125" y="327527"/>
                  </a:cubicBezTo>
                  <a:cubicBezTo>
                    <a:pt x="209550" y="343402"/>
                    <a:pt x="-529" y="414839"/>
                    <a:pt x="0" y="413252"/>
                  </a:cubicBezTo>
                  <a:cubicBezTo>
                    <a:pt x="529" y="411665"/>
                    <a:pt x="204258" y="339169"/>
                    <a:pt x="241300" y="318002"/>
                  </a:cubicBezTo>
                  <a:cubicBezTo>
                    <a:pt x="278342" y="296835"/>
                    <a:pt x="222250" y="286252"/>
                    <a:pt x="222250" y="286252"/>
                  </a:cubicBezTo>
                  <a:cubicBezTo>
                    <a:pt x="219075" y="278314"/>
                    <a:pt x="211667" y="300010"/>
                    <a:pt x="222250" y="270377"/>
                  </a:cubicBezTo>
                  <a:cubicBezTo>
                    <a:pt x="232833" y="240744"/>
                    <a:pt x="278342" y="136498"/>
                    <a:pt x="285750" y="108452"/>
                  </a:cubicBezTo>
                  <a:cubicBezTo>
                    <a:pt x="293158" y="80406"/>
                    <a:pt x="275167" y="92577"/>
                    <a:pt x="266700" y="102102"/>
                  </a:cubicBezTo>
                  <a:cubicBezTo>
                    <a:pt x="258233" y="111627"/>
                    <a:pt x="229129" y="181477"/>
                    <a:pt x="234950" y="165602"/>
                  </a:cubicBezTo>
                  <a:cubicBezTo>
                    <a:pt x="240771" y="149727"/>
                    <a:pt x="296333" y="-10081"/>
                    <a:pt x="295275" y="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AC25366A-5834-DB59-8484-54C373C6B2BD}"/>
                </a:ext>
              </a:extLst>
            </p:cNvPr>
            <p:cNvSpPr/>
            <p:nvPr/>
          </p:nvSpPr>
          <p:spPr>
            <a:xfrm>
              <a:off x="2791203" y="5002682"/>
              <a:ext cx="364759" cy="268518"/>
            </a:xfrm>
            <a:custGeom>
              <a:avLst/>
              <a:gdLst>
                <a:gd name="connsiteX0" fmla="*/ 5972 w 364759"/>
                <a:gd name="connsiteY0" fmla="*/ 264643 h 268518"/>
                <a:gd name="connsiteX1" fmla="*/ 259972 w 364759"/>
                <a:gd name="connsiteY1" fmla="*/ 39218 h 268518"/>
                <a:gd name="connsiteX2" fmla="*/ 193297 w 364759"/>
                <a:gd name="connsiteY2" fmla="*/ 83668 h 268518"/>
                <a:gd name="connsiteX3" fmla="*/ 364747 w 364759"/>
                <a:gd name="connsiteY3" fmla="*/ 4293 h 268518"/>
                <a:gd name="connsiteX4" fmla="*/ 183772 w 364759"/>
                <a:gd name="connsiteY4" fmla="*/ 10643 h 268518"/>
                <a:gd name="connsiteX5" fmla="*/ 332997 w 364759"/>
                <a:gd name="connsiteY5" fmla="*/ 10643 h 268518"/>
                <a:gd name="connsiteX6" fmla="*/ 126622 w 364759"/>
                <a:gd name="connsiteY6" fmla="*/ 140818 h 268518"/>
                <a:gd name="connsiteX7" fmla="*/ 82172 w 364759"/>
                <a:gd name="connsiteY7" fmla="*/ 178918 h 268518"/>
                <a:gd name="connsiteX8" fmla="*/ 5972 w 364759"/>
                <a:gd name="connsiteY8" fmla="*/ 264643 h 26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759" h="268518">
                  <a:moveTo>
                    <a:pt x="5972" y="264643"/>
                  </a:moveTo>
                  <a:cubicBezTo>
                    <a:pt x="35605" y="241360"/>
                    <a:pt x="228751" y="69380"/>
                    <a:pt x="259972" y="39218"/>
                  </a:cubicBezTo>
                  <a:cubicBezTo>
                    <a:pt x="291193" y="9056"/>
                    <a:pt x="175835" y="89489"/>
                    <a:pt x="193297" y="83668"/>
                  </a:cubicBezTo>
                  <a:cubicBezTo>
                    <a:pt x="210759" y="77847"/>
                    <a:pt x="366334" y="16464"/>
                    <a:pt x="364747" y="4293"/>
                  </a:cubicBezTo>
                  <a:cubicBezTo>
                    <a:pt x="363160" y="-7878"/>
                    <a:pt x="189063" y="9585"/>
                    <a:pt x="183772" y="10643"/>
                  </a:cubicBezTo>
                  <a:cubicBezTo>
                    <a:pt x="178481" y="11701"/>
                    <a:pt x="342522" y="-11053"/>
                    <a:pt x="332997" y="10643"/>
                  </a:cubicBezTo>
                  <a:cubicBezTo>
                    <a:pt x="323472" y="32339"/>
                    <a:pt x="168426" y="112772"/>
                    <a:pt x="126622" y="140818"/>
                  </a:cubicBezTo>
                  <a:cubicBezTo>
                    <a:pt x="84818" y="168864"/>
                    <a:pt x="98576" y="158281"/>
                    <a:pt x="82172" y="178918"/>
                  </a:cubicBezTo>
                  <a:cubicBezTo>
                    <a:pt x="65768" y="199555"/>
                    <a:pt x="-23661" y="287926"/>
                    <a:pt x="5972" y="264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8F76C450-A43B-65B1-D475-1F613412254C}"/>
                </a:ext>
              </a:extLst>
            </p:cNvPr>
            <p:cNvSpPr/>
            <p:nvPr/>
          </p:nvSpPr>
          <p:spPr>
            <a:xfrm>
              <a:off x="2853760" y="4651280"/>
              <a:ext cx="229342" cy="524364"/>
            </a:xfrm>
            <a:custGeom>
              <a:avLst/>
              <a:gdLst>
                <a:gd name="connsiteX0" fmla="*/ 187890 w 229342"/>
                <a:gd name="connsiteY0" fmla="*/ 95 h 524364"/>
                <a:gd name="connsiteX1" fmla="*/ 102165 w 229342"/>
                <a:gd name="connsiteY1" fmla="*/ 117570 h 524364"/>
                <a:gd name="connsiteX2" fmla="*/ 140265 w 229342"/>
                <a:gd name="connsiteY2" fmla="*/ 98520 h 524364"/>
                <a:gd name="connsiteX3" fmla="*/ 118040 w 229342"/>
                <a:gd name="connsiteY3" fmla="*/ 209645 h 524364"/>
                <a:gd name="connsiteX4" fmla="*/ 108515 w 229342"/>
                <a:gd name="connsiteY4" fmla="*/ 393795 h 524364"/>
                <a:gd name="connsiteX5" fmla="*/ 565 w 229342"/>
                <a:gd name="connsiteY5" fmla="*/ 523970 h 524364"/>
                <a:gd name="connsiteX6" fmla="*/ 70415 w 229342"/>
                <a:gd name="connsiteY6" fmla="*/ 431895 h 524364"/>
                <a:gd name="connsiteX7" fmla="*/ 165665 w 229342"/>
                <a:gd name="connsiteY7" fmla="*/ 365220 h 524364"/>
                <a:gd name="connsiteX8" fmla="*/ 229165 w 229342"/>
                <a:gd name="connsiteY8" fmla="*/ 355695 h 524364"/>
                <a:gd name="connsiteX9" fmla="*/ 146615 w 229342"/>
                <a:gd name="connsiteY9" fmla="*/ 390620 h 524364"/>
                <a:gd name="connsiteX10" fmla="*/ 13265 w 229342"/>
                <a:gd name="connsiteY10" fmla="*/ 495395 h 524364"/>
                <a:gd name="connsiteX11" fmla="*/ 127565 w 229342"/>
                <a:gd name="connsiteY11" fmla="*/ 381095 h 524364"/>
                <a:gd name="connsiteX12" fmla="*/ 124390 w 229342"/>
                <a:gd name="connsiteY12" fmla="*/ 114395 h 524364"/>
                <a:gd name="connsiteX13" fmla="*/ 111690 w 229342"/>
                <a:gd name="connsiteY13" fmla="*/ 139795 h 524364"/>
                <a:gd name="connsiteX14" fmla="*/ 187890 w 229342"/>
                <a:gd name="connsiteY14" fmla="*/ 95 h 52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342" h="524364">
                  <a:moveTo>
                    <a:pt x="187890" y="95"/>
                  </a:moveTo>
                  <a:cubicBezTo>
                    <a:pt x="186303" y="-3609"/>
                    <a:pt x="110102" y="101166"/>
                    <a:pt x="102165" y="117570"/>
                  </a:cubicBezTo>
                  <a:cubicBezTo>
                    <a:pt x="94227" y="133974"/>
                    <a:pt x="137619" y="83174"/>
                    <a:pt x="140265" y="98520"/>
                  </a:cubicBezTo>
                  <a:cubicBezTo>
                    <a:pt x="142911" y="113866"/>
                    <a:pt x="123332" y="160433"/>
                    <a:pt x="118040" y="209645"/>
                  </a:cubicBezTo>
                  <a:cubicBezTo>
                    <a:pt x="112748" y="258857"/>
                    <a:pt x="128094" y="341408"/>
                    <a:pt x="108515" y="393795"/>
                  </a:cubicBezTo>
                  <a:cubicBezTo>
                    <a:pt x="88936" y="446183"/>
                    <a:pt x="6915" y="517620"/>
                    <a:pt x="565" y="523970"/>
                  </a:cubicBezTo>
                  <a:cubicBezTo>
                    <a:pt x="-5785" y="530320"/>
                    <a:pt x="42898" y="458353"/>
                    <a:pt x="70415" y="431895"/>
                  </a:cubicBezTo>
                  <a:cubicBezTo>
                    <a:pt x="97932" y="405437"/>
                    <a:pt x="139207" y="377920"/>
                    <a:pt x="165665" y="365220"/>
                  </a:cubicBezTo>
                  <a:cubicBezTo>
                    <a:pt x="192123" y="352520"/>
                    <a:pt x="232340" y="351462"/>
                    <a:pt x="229165" y="355695"/>
                  </a:cubicBezTo>
                  <a:cubicBezTo>
                    <a:pt x="225990" y="359928"/>
                    <a:pt x="182598" y="367337"/>
                    <a:pt x="146615" y="390620"/>
                  </a:cubicBezTo>
                  <a:cubicBezTo>
                    <a:pt x="110632" y="413903"/>
                    <a:pt x="16440" y="496982"/>
                    <a:pt x="13265" y="495395"/>
                  </a:cubicBezTo>
                  <a:cubicBezTo>
                    <a:pt x="10090" y="493808"/>
                    <a:pt x="109044" y="444595"/>
                    <a:pt x="127565" y="381095"/>
                  </a:cubicBezTo>
                  <a:cubicBezTo>
                    <a:pt x="146086" y="317595"/>
                    <a:pt x="127036" y="154612"/>
                    <a:pt x="124390" y="114395"/>
                  </a:cubicBezTo>
                  <a:cubicBezTo>
                    <a:pt x="121744" y="74178"/>
                    <a:pt x="104282" y="153553"/>
                    <a:pt x="111690" y="139795"/>
                  </a:cubicBezTo>
                  <a:cubicBezTo>
                    <a:pt x="119098" y="126037"/>
                    <a:pt x="189477" y="3799"/>
                    <a:pt x="187890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 1586">
              <a:extLst>
                <a:ext uri="{FF2B5EF4-FFF2-40B4-BE49-F238E27FC236}">
                  <a16:creationId xmlns:a16="http://schemas.microsoft.com/office/drawing/2014/main" id="{6245FB0E-7C94-0E36-B548-5C279915A60E}"/>
                </a:ext>
              </a:extLst>
            </p:cNvPr>
            <p:cNvSpPr/>
            <p:nvPr/>
          </p:nvSpPr>
          <p:spPr>
            <a:xfrm>
              <a:off x="2939929" y="4905297"/>
              <a:ext cx="219682" cy="152487"/>
            </a:xfrm>
            <a:custGeom>
              <a:avLst/>
              <a:gdLst>
                <a:gd name="connsiteX0" fmla="*/ 121 w 219682"/>
                <a:gd name="connsiteY0" fmla="*/ 152478 h 152487"/>
                <a:gd name="connsiteX1" fmla="*/ 139821 w 219682"/>
                <a:gd name="connsiteY1" fmla="*/ 38178 h 152487"/>
                <a:gd name="connsiteX2" fmla="*/ 219196 w 219682"/>
                <a:gd name="connsiteY2" fmla="*/ 78 h 152487"/>
                <a:gd name="connsiteX3" fmla="*/ 165221 w 219682"/>
                <a:gd name="connsiteY3" fmla="*/ 31828 h 152487"/>
                <a:gd name="connsiteX4" fmla="*/ 121 w 219682"/>
                <a:gd name="connsiteY4" fmla="*/ 152478 h 1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682" h="152487">
                  <a:moveTo>
                    <a:pt x="121" y="152478"/>
                  </a:moveTo>
                  <a:cubicBezTo>
                    <a:pt x="-4112" y="153536"/>
                    <a:pt x="103309" y="63578"/>
                    <a:pt x="139821" y="38178"/>
                  </a:cubicBezTo>
                  <a:cubicBezTo>
                    <a:pt x="176333" y="12778"/>
                    <a:pt x="214963" y="1136"/>
                    <a:pt x="219196" y="78"/>
                  </a:cubicBezTo>
                  <a:cubicBezTo>
                    <a:pt x="223429" y="-980"/>
                    <a:pt x="199617" y="8545"/>
                    <a:pt x="165221" y="31828"/>
                  </a:cubicBezTo>
                  <a:cubicBezTo>
                    <a:pt x="130825" y="55111"/>
                    <a:pt x="4354" y="151420"/>
                    <a:pt x="121" y="1524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2CA52152-4D05-5ACF-4109-1B68CBC2CC53}"/>
                </a:ext>
              </a:extLst>
            </p:cNvPr>
            <p:cNvSpPr/>
            <p:nvPr/>
          </p:nvSpPr>
          <p:spPr>
            <a:xfrm>
              <a:off x="3141574" y="4879893"/>
              <a:ext cx="20740" cy="143249"/>
            </a:xfrm>
            <a:custGeom>
              <a:avLst/>
              <a:gdLst>
                <a:gd name="connsiteX0" fmla="*/ 4851 w 20740"/>
                <a:gd name="connsiteY0" fmla="*/ 82 h 143249"/>
                <a:gd name="connsiteX1" fmla="*/ 20726 w 20740"/>
                <a:gd name="connsiteY1" fmla="*/ 63582 h 143249"/>
                <a:gd name="connsiteX2" fmla="*/ 1676 w 20740"/>
                <a:gd name="connsiteY2" fmla="*/ 142957 h 143249"/>
                <a:gd name="connsiteX3" fmla="*/ 1676 w 20740"/>
                <a:gd name="connsiteY3" fmla="*/ 88982 h 143249"/>
                <a:gd name="connsiteX4" fmla="*/ 8026 w 20740"/>
                <a:gd name="connsiteY4" fmla="*/ 50882 h 143249"/>
                <a:gd name="connsiteX5" fmla="*/ 4851 w 20740"/>
                <a:gd name="connsiteY5" fmla="*/ 82 h 14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40" h="143249">
                  <a:moveTo>
                    <a:pt x="4851" y="82"/>
                  </a:moveTo>
                  <a:cubicBezTo>
                    <a:pt x="6968" y="2199"/>
                    <a:pt x="21255" y="39770"/>
                    <a:pt x="20726" y="63582"/>
                  </a:cubicBezTo>
                  <a:cubicBezTo>
                    <a:pt x="20197" y="87394"/>
                    <a:pt x="4851" y="138724"/>
                    <a:pt x="1676" y="142957"/>
                  </a:cubicBezTo>
                  <a:cubicBezTo>
                    <a:pt x="-1499" y="147190"/>
                    <a:pt x="618" y="104328"/>
                    <a:pt x="1676" y="88982"/>
                  </a:cubicBezTo>
                  <a:cubicBezTo>
                    <a:pt x="2734" y="73636"/>
                    <a:pt x="6968" y="64640"/>
                    <a:pt x="8026" y="50882"/>
                  </a:cubicBezTo>
                  <a:cubicBezTo>
                    <a:pt x="9084" y="37124"/>
                    <a:pt x="2734" y="-2035"/>
                    <a:pt x="4851" y="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79FAA159-D58C-40B0-5406-6B80BA7E5B52}"/>
                </a:ext>
              </a:extLst>
            </p:cNvPr>
            <p:cNvSpPr/>
            <p:nvPr/>
          </p:nvSpPr>
          <p:spPr>
            <a:xfrm>
              <a:off x="3076514" y="4924378"/>
              <a:ext cx="77936" cy="101716"/>
            </a:xfrm>
            <a:custGeom>
              <a:avLst/>
              <a:gdLst>
                <a:gd name="connsiteX0" fmla="*/ 61 w 77936"/>
                <a:gd name="connsiteY0" fmla="*/ 47 h 101716"/>
                <a:gd name="connsiteX1" fmla="*/ 73086 w 77936"/>
                <a:gd name="connsiteY1" fmla="*/ 54022 h 101716"/>
                <a:gd name="connsiteX2" fmla="*/ 69911 w 77936"/>
                <a:gd name="connsiteY2" fmla="*/ 101647 h 101716"/>
                <a:gd name="connsiteX3" fmla="*/ 60386 w 77936"/>
                <a:gd name="connsiteY3" fmla="*/ 63547 h 101716"/>
                <a:gd name="connsiteX4" fmla="*/ 61 w 77936"/>
                <a:gd name="connsiteY4" fmla="*/ 47 h 10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36" h="101716">
                  <a:moveTo>
                    <a:pt x="61" y="47"/>
                  </a:moveTo>
                  <a:cubicBezTo>
                    <a:pt x="2178" y="-1541"/>
                    <a:pt x="61444" y="37089"/>
                    <a:pt x="73086" y="54022"/>
                  </a:cubicBezTo>
                  <a:cubicBezTo>
                    <a:pt x="84728" y="70955"/>
                    <a:pt x="72028" y="100059"/>
                    <a:pt x="69911" y="101647"/>
                  </a:cubicBezTo>
                  <a:cubicBezTo>
                    <a:pt x="67794" y="103235"/>
                    <a:pt x="69911" y="77305"/>
                    <a:pt x="60386" y="63547"/>
                  </a:cubicBezTo>
                  <a:cubicBezTo>
                    <a:pt x="50861" y="49789"/>
                    <a:pt x="-2056" y="1635"/>
                    <a:pt x="61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DF92D554-78B6-8432-E0AC-B0DA6B9FFE1D}"/>
                </a:ext>
              </a:extLst>
            </p:cNvPr>
            <p:cNvSpPr/>
            <p:nvPr/>
          </p:nvSpPr>
          <p:spPr>
            <a:xfrm>
              <a:off x="5467194" y="7448550"/>
              <a:ext cx="117634" cy="98502"/>
            </a:xfrm>
            <a:custGeom>
              <a:avLst/>
              <a:gdLst>
                <a:gd name="connsiteX0" fmla="*/ 44606 w 117634"/>
                <a:gd name="connsiteY0" fmla="*/ 0 h 98502"/>
                <a:gd name="connsiteX1" fmla="*/ 16031 w 117634"/>
                <a:gd name="connsiteY1" fmla="*/ 60325 h 98502"/>
                <a:gd name="connsiteX2" fmla="*/ 31906 w 117634"/>
                <a:gd name="connsiteY2" fmla="*/ 98425 h 98502"/>
                <a:gd name="connsiteX3" fmla="*/ 117631 w 117634"/>
                <a:gd name="connsiteY3" fmla="*/ 50800 h 98502"/>
                <a:gd name="connsiteX4" fmla="*/ 28731 w 117634"/>
                <a:gd name="connsiteY4" fmla="*/ 92075 h 98502"/>
                <a:gd name="connsiteX5" fmla="*/ 156 w 117634"/>
                <a:gd name="connsiteY5" fmla="*/ 60325 h 98502"/>
                <a:gd name="connsiteX6" fmla="*/ 44606 w 117634"/>
                <a:gd name="connsiteY6" fmla="*/ 0 h 9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4" h="98502">
                  <a:moveTo>
                    <a:pt x="44606" y="0"/>
                  </a:moveTo>
                  <a:cubicBezTo>
                    <a:pt x="47252" y="0"/>
                    <a:pt x="18148" y="43921"/>
                    <a:pt x="16031" y="60325"/>
                  </a:cubicBezTo>
                  <a:cubicBezTo>
                    <a:pt x="13914" y="76729"/>
                    <a:pt x="14973" y="100013"/>
                    <a:pt x="31906" y="98425"/>
                  </a:cubicBezTo>
                  <a:cubicBezTo>
                    <a:pt x="48839" y="96838"/>
                    <a:pt x="118160" y="51858"/>
                    <a:pt x="117631" y="50800"/>
                  </a:cubicBezTo>
                  <a:cubicBezTo>
                    <a:pt x="117102" y="49742"/>
                    <a:pt x="48310" y="90488"/>
                    <a:pt x="28731" y="92075"/>
                  </a:cubicBezTo>
                  <a:cubicBezTo>
                    <a:pt x="9152" y="93662"/>
                    <a:pt x="-1431" y="75142"/>
                    <a:pt x="156" y="60325"/>
                  </a:cubicBezTo>
                  <a:cubicBezTo>
                    <a:pt x="1743" y="45508"/>
                    <a:pt x="41960" y="0"/>
                    <a:pt x="446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49235EA2-42F6-F74A-6529-982C72C64579}"/>
                </a:ext>
              </a:extLst>
            </p:cNvPr>
            <p:cNvSpPr/>
            <p:nvPr/>
          </p:nvSpPr>
          <p:spPr>
            <a:xfrm>
              <a:off x="5492748" y="7439356"/>
              <a:ext cx="88785" cy="73047"/>
            </a:xfrm>
            <a:custGeom>
              <a:avLst/>
              <a:gdLst>
                <a:gd name="connsiteX0" fmla="*/ 2 w 88785"/>
                <a:gd name="connsiteY0" fmla="*/ 6019 h 73047"/>
                <a:gd name="connsiteX1" fmla="*/ 82552 w 88785"/>
                <a:gd name="connsiteY1" fmla="*/ 6019 h 73047"/>
                <a:gd name="connsiteX2" fmla="*/ 82552 w 88785"/>
                <a:gd name="connsiteY2" fmla="*/ 72694 h 73047"/>
                <a:gd name="connsiteX3" fmla="*/ 79377 w 88785"/>
                <a:gd name="connsiteY3" fmla="*/ 31419 h 73047"/>
                <a:gd name="connsiteX4" fmla="*/ 2 w 88785"/>
                <a:gd name="connsiteY4" fmla="*/ 6019 h 7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85" h="73047">
                  <a:moveTo>
                    <a:pt x="2" y="6019"/>
                  </a:moveTo>
                  <a:cubicBezTo>
                    <a:pt x="531" y="1786"/>
                    <a:pt x="68794" y="-5094"/>
                    <a:pt x="82552" y="6019"/>
                  </a:cubicBezTo>
                  <a:cubicBezTo>
                    <a:pt x="96310" y="17132"/>
                    <a:pt x="83081" y="68461"/>
                    <a:pt x="82552" y="72694"/>
                  </a:cubicBezTo>
                  <a:cubicBezTo>
                    <a:pt x="82023" y="76927"/>
                    <a:pt x="87314" y="42002"/>
                    <a:pt x="79377" y="31419"/>
                  </a:cubicBezTo>
                  <a:cubicBezTo>
                    <a:pt x="71440" y="20836"/>
                    <a:pt x="-527" y="10252"/>
                    <a:pt x="2" y="6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1909803C-228E-208A-24B8-06AF040C4A19}"/>
                </a:ext>
              </a:extLst>
            </p:cNvPr>
            <p:cNvSpPr/>
            <p:nvPr/>
          </p:nvSpPr>
          <p:spPr>
            <a:xfrm>
              <a:off x="5467048" y="7477125"/>
              <a:ext cx="121428" cy="22278"/>
            </a:xfrm>
            <a:custGeom>
              <a:avLst/>
              <a:gdLst>
                <a:gd name="connsiteX0" fmla="*/ 302 w 121428"/>
                <a:gd name="connsiteY0" fmla="*/ 9525 h 22278"/>
                <a:gd name="connsiteX1" fmla="*/ 57452 w 121428"/>
                <a:gd name="connsiteY1" fmla="*/ 6350 h 22278"/>
                <a:gd name="connsiteX2" fmla="*/ 120952 w 121428"/>
                <a:gd name="connsiteY2" fmla="*/ 22225 h 22278"/>
                <a:gd name="connsiteX3" fmla="*/ 82852 w 121428"/>
                <a:gd name="connsiteY3" fmla="*/ 0 h 22278"/>
                <a:gd name="connsiteX4" fmla="*/ 302 w 121428"/>
                <a:gd name="connsiteY4" fmla="*/ 9525 h 2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28" h="22278">
                  <a:moveTo>
                    <a:pt x="302" y="9525"/>
                  </a:moveTo>
                  <a:cubicBezTo>
                    <a:pt x="-3931" y="10583"/>
                    <a:pt x="37344" y="4233"/>
                    <a:pt x="57452" y="6350"/>
                  </a:cubicBezTo>
                  <a:cubicBezTo>
                    <a:pt x="77560" y="8467"/>
                    <a:pt x="116719" y="23283"/>
                    <a:pt x="120952" y="22225"/>
                  </a:cubicBezTo>
                  <a:cubicBezTo>
                    <a:pt x="125185" y="21167"/>
                    <a:pt x="100314" y="2117"/>
                    <a:pt x="82852" y="0"/>
                  </a:cubicBezTo>
                  <a:lnTo>
                    <a:pt x="302" y="9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 1592">
              <a:extLst>
                <a:ext uri="{FF2B5EF4-FFF2-40B4-BE49-F238E27FC236}">
                  <a16:creationId xmlns:a16="http://schemas.microsoft.com/office/drawing/2014/main" id="{4CE77013-6780-587D-3452-45CA4C98985C}"/>
                </a:ext>
              </a:extLst>
            </p:cNvPr>
            <p:cNvSpPr/>
            <p:nvPr/>
          </p:nvSpPr>
          <p:spPr>
            <a:xfrm>
              <a:off x="6340324" y="6957470"/>
              <a:ext cx="197001" cy="132307"/>
            </a:xfrm>
            <a:custGeom>
              <a:avLst/>
              <a:gdLst>
                <a:gd name="connsiteX0" fmla="*/ 151 w 197001"/>
                <a:gd name="connsiteY0" fmla="*/ 132305 h 132307"/>
                <a:gd name="connsiteX1" fmla="*/ 104926 w 197001"/>
                <a:gd name="connsiteY1" fmla="*/ 40230 h 132307"/>
                <a:gd name="connsiteX2" fmla="*/ 70001 w 197001"/>
                <a:gd name="connsiteY2" fmla="*/ 59280 h 132307"/>
                <a:gd name="connsiteX3" fmla="*/ 149376 w 197001"/>
                <a:gd name="connsiteY3" fmla="*/ 5305 h 132307"/>
                <a:gd name="connsiteX4" fmla="*/ 171601 w 197001"/>
                <a:gd name="connsiteY4" fmla="*/ 37055 h 132307"/>
                <a:gd name="connsiteX5" fmla="*/ 197001 w 197001"/>
                <a:gd name="connsiteY5" fmla="*/ 106905 h 132307"/>
                <a:gd name="connsiteX6" fmla="*/ 171601 w 197001"/>
                <a:gd name="connsiteY6" fmla="*/ 81505 h 132307"/>
                <a:gd name="connsiteX7" fmla="*/ 120801 w 197001"/>
                <a:gd name="connsiteY7" fmla="*/ 62455 h 132307"/>
                <a:gd name="connsiteX8" fmla="*/ 190651 w 197001"/>
                <a:gd name="connsiteY8" fmla="*/ 94205 h 132307"/>
                <a:gd name="connsiteX9" fmla="*/ 146201 w 197001"/>
                <a:gd name="connsiteY9" fmla="*/ 2130 h 132307"/>
                <a:gd name="connsiteX10" fmla="*/ 82701 w 197001"/>
                <a:gd name="connsiteY10" fmla="*/ 37055 h 132307"/>
                <a:gd name="connsiteX11" fmla="*/ 151 w 197001"/>
                <a:gd name="connsiteY11" fmla="*/ 132305 h 13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001" h="132307">
                  <a:moveTo>
                    <a:pt x="151" y="132305"/>
                  </a:moveTo>
                  <a:cubicBezTo>
                    <a:pt x="3855" y="132834"/>
                    <a:pt x="93284" y="52401"/>
                    <a:pt x="104926" y="40230"/>
                  </a:cubicBezTo>
                  <a:cubicBezTo>
                    <a:pt x="116568" y="28059"/>
                    <a:pt x="62593" y="65101"/>
                    <a:pt x="70001" y="59280"/>
                  </a:cubicBezTo>
                  <a:cubicBezTo>
                    <a:pt x="77409" y="53459"/>
                    <a:pt x="132443" y="9009"/>
                    <a:pt x="149376" y="5305"/>
                  </a:cubicBezTo>
                  <a:cubicBezTo>
                    <a:pt x="166309" y="1601"/>
                    <a:pt x="163664" y="20122"/>
                    <a:pt x="171601" y="37055"/>
                  </a:cubicBezTo>
                  <a:cubicBezTo>
                    <a:pt x="179538" y="53988"/>
                    <a:pt x="197001" y="99497"/>
                    <a:pt x="197001" y="106905"/>
                  </a:cubicBezTo>
                  <a:cubicBezTo>
                    <a:pt x="197001" y="114313"/>
                    <a:pt x="184301" y="88913"/>
                    <a:pt x="171601" y="81505"/>
                  </a:cubicBezTo>
                  <a:cubicBezTo>
                    <a:pt x="158901" y="74097"/>
                    <a:pt x="117626" y="60338"/>
                    <a:pt x="120801" y="62455"/>
                  </a:cubicBezTo>
                  <a:cubicBezTo>
                    <a:pt x="123976" y="64572"/>
                    <a:pt x="186418" y="104259"/>
                    <a:pt x="190651" y="94205"/>
                  </a:cubicBezTo>
                  <a:cubicBezTo>
                    <a:pt x="194884" y="84151"/>
                    <a:pt x="164193" y="11655"/>
                    <a:pt x="146201" y="2130"/>
                  </a:cubicBezTo>
                  <a:cubicBezTo>
                    <a:pt x="128209" y="-7395"/>
                    <a:pt x="103868" y="16947"/>
                    <a:pt x="82701" y="37055"/>
                  </a:cubicBezTo>
                  <a:cubicBezTo>
                    <a:pt x="61534" y="57163"/>
                    <a:pt x="-3553" y="131776"/>
                    <a:pt x="151" y="132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 1593">
              <a:extLst>
                <a:ext uri="{FF2B5EF4-FFF2-40B4-BE49-F238E27FC236}">
                  <a16:creationId xmlns:a16="http://schemas.microsoft.com/office/drawing/2014/main" id="{3809C4D0-D2FE-A10B-7273-FFCD7C542EA8}"/>
                </a:ext>
              </a:extLst>
            </p:cNvPr>
            <p:cNvSpPr/>
            <p:nvPr/>
          </p:nvSpPr>
          <p:spPr>
            <a:xfrm>
              <a:off x="6346628" y="7057976"/>
              <a:ext cx="187563" cy="64464"/>
            </a:xfrm>
            <a:custGeom>
              <a:avLst/>
              <a:gdLst>
                <a:gd name="connsiteX0" fmla="*/ 197 w 187563"/>
                <a:gd name="connsiteY0" fmla="*/ 28624 h 64464"/>
                <a:gd name="connsiteX1" fmla="*/ 98622 w 187563"/>
                <a:gd name="connsiteY1" fmla="*/ 34974 h 64464"/>
                <a:gd name="connsiteX2" fmla="*/ 130372 w 187563"/>
                <a:gd name="connsiteY2" fmla="*/ 41324 h 64464"/>
                <a:gd name="connsiteX3" fmla="*/ 187522 w 187563"/>
                <a:gd name="connsiteY3" fmla="*/ 49 h 64464"/>
                <a:gd name="connsiteX4" fmla="*/ 120847 w 187563"/>
                <a:gd name="connsiteY4" fmla="*/ 50849 h 64464"/>
                <a:gd name="connsiteX5" fmla="*/ 82747 w 187563"/>
                <a:gd name="connsiteY5" fmla="*/ 63549 h 64464"/>
                <a:gd name="connsiteX6" fmla="*/ 73222 w 187563"/>
                <a:gd name="connsiteY6" fmla="*/ 31799 h 64464"/>
                <a:gd name="connsiteX7" fmla="*/ 197 w 187563"/>
                <a:gd name="connsiteY7" fmla="*/ 28624 h 6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63" h="64464">
                  <a:moveTo>
                    <a:pt x="197" y="28624"/>
                  </a:moveTo>
                  <a:cubicBezTo>
                    <a:pt x="4430" y="29153"/>
                    <a:pt x="76926" y="32857"/>
                    <a:pt x="98622" y="34974"/>
                  </a:cubicBezTo>
                  <a:cubicBezTo>
                    <a:pt x="120318" y="37091"/>
                    <a:pt x="115555" y="47145"/>
                    <a:pt x="130372" y="41324"/>
                  </a:cubicBezTo>
                  <a:cubicBezTo>
                    <a:pt x="145189" y="35503"/>
                    <a:pt x="189109" y="-1538"/>
                    <a:pt x="187522" y="49"/>
                  </a:cubicBezTo>
                  <a:cubicBezTo>
                    <a:pt x="185935" y="1636"/>
                    <a:pt x="138310" y="40266"/>
                    <a:pt x="120847" y="50849"/>
                  </a:cubicBezTo>
                  <a:cubicBezTo>
                    <a:pt x="103385" y="61432"/>
                    <a:pt x="90685" y="66724"/>
                    <a:pt x="82747" y="63549"/>
                  </a:cubicBezTo>
                  <a:cubicBezTo>
                    <a:pt x="74809" y="60374"/>
                    <a:pt x="85393" y="36561"/>
                    <a:pt x="73222" y="31799"/>
                  </a:cubicBezTo>
                  <a:cubicBezTo>
                    <a:pt x="61051" y="27037"/>
                    <a:pt x="-4036" y="28095"/>
                    <a:pt x="197" y="286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11F4D7FC-8334-A89A-1B37-6AC997C526D6}"/>
                </a:ext>
              </a:extLst>
            </p:cNvPr>
            <p:cNvSpPr/>
            <p:nvPr/>
          </p:nvSpPr>
          <p:spPr>
            <a:xfrm>
              <a:off x="6419776" y="7013528"/>
              <a:ext cx="69961" cy="79501"/>
            </a:xfrm>
            <a:custGeom>
              <a:avLst/>
              <a:gdLst>
                <a:gd name="connsiteX0" fmla="*/ 9599 w 69961"/>
                <a:gd name="connsiteY0" fmla="*/ 47 h 79501"/>
                <a:gd name="connsiteX1" fmla="*/ 12774 w 69961"/>
                <a:gd name="connsiteY1" fmla="*/ 79422 h 79501"/>
                <a:gd name="connsiteX2" fmla="*/ 69924 w 69961"/>
                <a:gd name="connsiteY2" fmla="*/ 15922 h 79501"/>
                <a:gd name="connsiteX3" fmla="*/ 3249 w 69961"/>
                <a:gd name="connsiteY3" fmla="*/ 66722 h 79501"/>
                <a:gd name="connsiteX4" fmla="*/ 9599 w 69961"/>
                <a:gd name="connsiteY4" fmla="*/ 47 h 79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1" h="79501">
                  <a:moveTo>
                    <a:pt x="9599" y="47"/>
                  </a:moveTo>
                  <a:cubicBezTo>
                    <a:pt x="11187" y="2164"/>
                    <a:pt x="2720" y="76776"/>
                    <a:pt x="12774" y="79422"/>
                  </a:cubicBezTo>
                  <a:cubicBezTo>
                    <a:pt x="22828" y="82068"/>
                    <a:pt x="71512" y="18039"/>
                    <a:pt x="69924" y="15922"/>
                  </a:cubicBezTo>
                  <a:cubicBezTo>
                    <a:pt x="68336" y="13805"/>
                    <a:pt x="12774" y="66722"/>
                    <a:pt x="3249" y="66722"/>
                  </a:cubicBezTo>
                  <a:cubicBezTo>
                    <a:pt x="-6276" y="66722"/>
                    <a:pt x="8011" y="-2070"/>
                    <a:pt x="9599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F1A5FFBA-4421-2D90-9C43-43641954ECAB}"/>
                </a:ext>
              </a:extLst>
            </p:cNvPr>
            <p:cNvSpPr/>
            <p:nvPr/>
          </p:nvSpPr>
          <p:spPr>
            <a:xfrm>
              <a:off x="2035164" y="4210043"/>
              <a:ext cx="162172" cy="146059"/>
            </a:xfrm>
            <a:custGeom>
              <a:avLst/>
              <a:gdLst>
                <a:gd name="connsiteX0" fmla="*/ 11 w 162172"/>
                <a:gd name="connsiteY0" fmla="*/ 146057 h 146059"/>
                <a:gd name="connsiteX1" fmla="*/ 82561 w 162172"/>
                <a:gd name="connsiteY1" fmla="*/ 50807 h 146059"/>
                <a:gd name="connsiteX2" fmla="*/ 161936 w 162172"/>
                <a:gd name="connsiteY2" fmla="*/ 7 h 146059"/>
                <a:gd name="connsiteX3" fmla="*/ 104786 w 162172"/>
                <a:gd name="connsiteY3" fmla="*/ 53982 h 146059"/>
                <a:gd name="connsiteX4" fmla="*/ 41286 w 162172"/>
                <a:gd name="connsiteY4" fmla="*/ 92082 h 146059"/>
                <a:gd name="connsiteX5" fmla="*/ 76211 w 162172"/>
                <a:gd name="connsiteY5" fmla="*/ 47632 h 146059"/>
                <a:gd name="connsiteX6" fmla="*/ 11 w 162172"/>
                <a:gd name="connsiteY6" fmla="*/ 146057 h 14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172" h="146059">
                  <a:moveTo>
                    <a:pt x="11" y="146057"/>
                  </a:moveTo>
                  <a:cubicBezTo>
                    <a:pt x="1069" y="146586"/>
                    <a:pt x="55574" y="75149"/>
                    <a:pt x="82561" y="50807"/>
                  </a:cubicBezTo>
                  <a:cubicBezTo>
                    <a:pt x="109548" y="26465"/>
                    <a:pt x="158232" y="-522"/>
                    <a:pt x="161936" y="7"/>
                  </a:cubicBezTo>
                  <a:cubicBezTo>
                    <a:pt x="165640" y="536"/>
                    <a:pt x="124894" y="38636"/>
                    <a:pt x="104786" y="53982"/>
                  </a:cubicBezTo>
                  <a:cubicBezTo>
                    <a:pt x="84678" y="69328"/>
                    <a:pt x="46048" y="93140"/>
                    <a:pt x="41286" y="92082"/>
                  </a:cubicBezTo>
                  <a:cubicBezTo>
                    <a:pt x="36524" y="91024"/>
                    <a:pt x="82561" y="40224"/>
                    <a:pt x="76211" y="47632"/>
                  </a:cubicBezTo>
                  <a:cubicBezTo>
                    <a:pt x="69861" y="55040"/>
                    <a:pt x="-1047" y="145528"/>
                    <a:pt x="11" y="1460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ACD7CDAA-6D49-FE7F-2D7C-69BE77CABF0E}"/>
                </a:ext>
              </a:extLst>
            </p:cNvPr>
            <p:cNvSpPr/>
            <p:nvPr/>
          </p:nvSpPr>
          <p:spPr>
            <a:xfrm>
              <a:off x="2038185" y="4259456"/>
              <a:ext cx="127231" cy="96376"/>
            </a:xfrm>
            <a:custGeom>
              <a:avLst/>
              <a:gdLst>
                <a:gd name="connsiteX0" fmla="*/ 89065 w 127231"/>
                <a:gd name="connsiteY0" fmla="*/ 1394 h 96376"/>
                <a:gd name="connsiteX1" fmla="*/ 127165 w 127231"/>
                <a:gd name="connsiteY1" fmla="*/ 39494 h 96376"/>
                <a:gd name="connsiteX2" fmla="*/ 95415 w 127231"/>
                <a:gd name="connsiteY2" fmla="*/ 87119 h 96376"/>
                <a:gd name="connsiteX3" fmla="*/ 165 w 127231"/>
                <a:gd name="connsiteY3" fmla="*/ 93469 h 96376"/>
                <a:gd name="connsiteX4" fmla="*/ 120815 w 127231"/>
                <a:gd name="connsiteY4" fmla="*/ 90294 h 96376"/>
                <a:gd name="connsiteX5" fmla="*/ 89065 w 127231"/>
                <a:gd name="connsiteY5" fmla="*/ 1394 h 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31" h="96376">
                  <a:moveTo>
                    <a:pt x="89065" y="1394"/>
                  </a:moveTo>
                  <a:cubicBezTo>
                    <a:pt x="90123" y="-7073"/>
                    <a:pt x="126107" y="25207"/>
                    <a:pt x="127165" y="39494"/>
                  </a:cubicBezTo>
                  <a:cubicBezTo>
                    <a:pt x="128223" y="53781"/>
                    <a:pt x="116582" y="78123"/>
                    <a:pt x="95415" y="87119"/>
                  </a:cubicBezTo>
                  <a:cubicBezTo>
                    <a:pt x="74248" y="96115"/>
                    <a:pt x="-4068" y="92940"/>
                    <a:pt x="165" y="93469"/>
                  </a:cubicBezTo>
                  <a:cubicBezTo>
                    <a:pt x="4398" y="93998"/>
                    <a:pt x="99648" y="101407"/>
                    <a:pt x="120815" y="90294"/>
                  </a:cubicBezTo>
                  <a:cubicBezTo>
                    <a:pt x="141982" y="79182"/>
                    <a:pt x="88007" y="9861"/>
                    <a:pt x="89065" y="1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1B4B8826-1629-05F2-D13B-9E8CF32ACB2D}"/>
                </a:ext>
              </a:extLst>
            </p:cNvPr>
            <p:cNvSpPr/>
            <p:nvPr/>
          </p:nvSpPr>
          <p:spPr>
            <a:xfrm>
              <a:off x="2160758" y="4194161"/>
              <a:ext cx="49250" cy="146084"/>
            </a:xfrm>
            <a:custGeom>
              <a:avLst/>
              <a:gdLst>
                <a:gd name="connsiteX0" fmla="*/ 49042 w 49250"/>
                <a:gd name="connsiteY0" fmla="*/ 14 h 146084"/>
                <a:gd name="connsiteX1" fmla="*/ 20467 w 49250"/>
                <a:gd name="connsiteY1" fmla="*/ 79389 h 146084"/>
                <a:gd name="connsiteX2" fmla="*/ 1417 w 49250"/>
                <a:gd name="connsiteY2" fmla="*/ 146064 h 146084"/>
                <a:gd name="connsiteX3" fmla="*/ 4592 w 49250"/>
                <a:gd name="connsiteY3" fmla="*/ 85739 h 146084"/>
                <a:gd name="connsiteX4" fmla="*/ 49042 w 49250"/>
                <a:gd name="connsiteY4" fmla="*/ 14 h 14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50" h="146084">
                  <a:moveTo>
                    <a:pt x="49042" y="14"/>
                  </a:moveTo>
                  <a:cubicBezTo>
                    <a:pt x="51688" y="-1044"/>
                    <a:pt x="28404" y="55047"/>
                    <a:pt x="20467" y="79389"/>
                  </a:cubicBezTo>
                  <a:cubicBezTo>
                    <a:pt x="12530" y="103731"/>
                    <a:pt x="4063" y="145006"/>
                    <a:pt x="1417" y="146064"/>
                  </a:cubicBezTo>
                  <a:cubicBezTo>
                    <a:pt x="-1229" y="147122"/>
                    <a:pt x="-170" y="107435"/>
                    <a:pt x="4592" y="85739"/>
                  </a:cubicBezTo>
                  <a:cubicBezTo>
                    <a:pt x="9354" y="64043"/>
                    <a:pt x="46396" y="1072"/>
                    <a:pt x="4904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2780D93D-E493-0F8F-92F0-991EDB3262D3}"/>
                </a:ext>
              </a:extLst>
            </p:cNvPr>
            <p:cNvSpPr/>
            <p:nvPr/>
          </p:nvSpPr>
          <p:spPr>
            <a:xfrm>
              <a:off x="2279628" y="4159160"/>
              <a:ext cx="108098" cy="69943"/>
            </a:xfrm>
            <a:custGeom>
              <a:avLst/>
              <a:gdLst>
                <a:gd name="connsiteX0" fmla="*/ 22 w 108098"/>
                <a:gd name="connsiteY0" fmla="*/ 69940 h 69943"/>
                <a:gd name="connsiteX1" fmla="*/ 95272 w 108098"/>
                <a:gd name="connsiteY1" fmla="*/ 90 h 69943"/>
                <a:gd name="connsiteX2" fmla="*/ 85747 w 108098"/>
                <a:gd name="connsiteY2" fmla="*/ 54065 h 69943"/>
                <a:gd name="connsiteX3" fmla="*/ 104797 w 108098"/>
                <a:gd name="connsiteY3" fmla="*/ 3265 h 69943"/>
                <a:gd name="connsiteX4" fmla="*/ 22 w 108098"/>
                <a:gd name="connsiteY4" fmla="*/ 69940 h 6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98" h="69943">
                  <a:moveTo>
                    <a:pt x="22" y="69940"/>
                  </a:moveTo>
                  <a:cubicBezTo>
                    <a:pt x="-1565" y="69411"/>
                    <a:pt x="80985" y="2736"/>
                    <a:pt x="95272" y="90"/>
                  </a:cubicBezTo>
                  <a:cubicBezTo>
                    <a:pt x="109559" y="-2556"/>
                    <a:pt x="84160" y="53536"/>
                    <a:pt x="85747" y="54065"/>
                  </a:cubicBezTo>
                  <a:cubicBezTo>
                    <a:pt x="87334" y="54594"/>
                    <a:pt x="118026" y="2207"/>
                    <a:pt x="104797" y="3265"/>
                  </a:cubicBezTo>
                  <a:cubicBezTo>
                    <a:pt x="91568" y="4323"/>
                    <a:pt x="1609" y="70469"/>
                    <a:pt x="22" y="699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 1337">
              <a:extLst>
                <a:ext uri="{FF2B5EF4-FFF2-40B4-BE49-F238E27FC236}">
                  <a16:creationId xmlns:a16="http://schemas.microsoft.com/office/drawing/2014/main" id="{E385CF54-99DC-FF17-CDEE-53AC458F2994}"/>
                </a:ext>
              </a:extLst>
            </p:cNvPr>
            <p:cNvSpPr/>
            <p:nvPr/>
          </p:nvSpPr>
          <p:spPr>
            <a:xfrm>
              <a:off x="2634269" y="3885871"/>
              <a:ext cx="102218" cy="58028"/>
            </a:xfrm>
            <a:custGeom>
              <a:avLst/>
              <a:gdLst>
                <a:gd name="connsiteX0" fmla="*/ 981 w 102218"/>
                <a:gd name="connsiteY0" fmla="*/ 57479 h 58028"/>
                <a:gd name="connsiteX1" fmla="*/ 99406 w 102218"/>
                <a:gd name="connsiteY1" fmla="*/ 13029 h 58028"/>
                <a:gd name="connsiteX2" fmla="*/ 77181 w 102218"/>
                <a:gd name="connsiteY2" fmla="*/ 57479 h 58028"/>
                <a:gd name="connsiteX3" fmla="*/ 96231 w 102218"/>
                <a:gd name="connsiteY3" fmla="*/ 329 h 58028"/>
                <a:gd name="connsiteX4" fmla="*/ 51781 w 102218"/>
                <a:gd name="connsiteY4" fmla="*/ 35254 h 58028"/>
                <a:gd name="connsiteX5" fmla="*/ 981 w 102218"/>
                <a:gd name="connsiteY5" fmla="*/ 57479 h 5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218" h="58028">
                  <a:moveTo>
                    <a:pt x="981" y="57479"/>
                  </a:moveTo>
                  <a:cubicBezTo>
                    <a:pt x="8918" y="53775"/>
                    <a:pt x="86706" y="13029"/>
                    <a:pt x="99406" y="13029"/>
                  </a:cubicBezTo>
                  <a:cubicBezTo>
                    <a:pt x="112106" y="13029"/>
                    <a:pt x="77710" y="59596"/>
                    <a:pt x="77181" y="57479"/>
                  </a:cubicBezTo>
                  <a:cubicBezTo>
                    <a:pt x="76652" y="55362"/>
                    <a:pt x="100464" y="4033"/>
                    <a:pt x="96231" y="329"/>
                  </a:cubicBezTo>
                  <a:cubicBezTo>
                    <a:pt x="91998" y="-3375"/>
                    <a:pt x="68185" y="25200"/>
                    <a:pt x="51781" y="35254"/>
                  </a:cubicBezTo>
                  <a:cubicBezTo>
                    <a:pt x="35377" y="45308"/>
                    <a:pt x="-6956" y="61183"/>
                    <a:pt x="981" y="574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2EBEC59F-E21E-0A2C-B22B-970B3C2D904E}"/>
                </a:ext>
              </a:extLst>
            </p:cNvPr>
            <p:cNvSpPr/>
            <p:nvPr/>
          </p:nvSpPr>
          <p:spPr>
            <a:xfrm>
              <a:off x="3368635" y="4063874"/>
              <a:ext cx="99898" cy="54118"/>
            </a:xfrm>
            <a:custGeom>
              <a:avLst/>
              <a:gdLst>
                <a:gd name="connsiteX0" fmla="*/ 40 w 99898"/>
                <a:gd name="connsiteY0" fmla="*/ 38226 h 54118"/>
                <a:gd name="connsiteX1" fmla="*/ 98465 w 99898"/>
                <a:gd name="connsiteY1" fmla="*/ 126 h 54118"/>
                <a:gd name="connsiteX2" fmla="*/ 60365 w 99898"/>
                <a:gd name="connsiteY2" fmla="*/ 54101 h 54118"/>
                <a:gd name="connsiteX3" fmla="*/ 85765 w 99898"/>
                <a:gd name="connsiteY3" fmla="*/ 6476 h 54118"/>
                <a:gd name="connsiteX4" fmla="*/ 40 w 99898"/>
                <a:gd name="connsiteY4" fmla="*/ 38226 h 5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8" h="54118">
                  <a:moveTo>
                    <a:pt x="40" y="38226"/>
                  </a:moveTo>
                  <a:cubicBezTo>
                    <a:pt x="2157" y="37168"/>
                    <a:pt x="88411" y="-2520"/>
                    <a:pt x="98465" y="126"/>
                  </a:cubicBezTo>
                  <a:cubicBezTo>
                    <a:pt x="108519" y="2772"/>
                    <a:pt x="62482" y="53043"/>
                    <a:pt x="60365" y="54101"/>
                  </a:cubicBezTo>
                  <a:cubicBezTo>
                    <a:pt x="58248" y="55159"/>
                    <a:pt x="92115" y="9122"/>
                    <a:pt x="85765" y="6476"/>
                  </a:cubicBezTo>
                  <a:cubicBezTo>
                    <a:pt x="79415" y="3830"/>
                    <a:pt x="-2077" y="39284"/>
                    <a:pt x="40" y="38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C4AD2EAC-9819-8D67-808A-8F8508F974FD}"/>
                </a:ext>
              </a:extLst>
            </p:cNvPr>
            <p:cNvSpPr/>
            <p:nvPr/>
          </p:nvSpPr>
          <p:spPr>
            <a:xfrm>
              <a:off x="3597272" y="4088121"/>
              <a:ext cx="76379" cy="58781"/>
            </a:xfrm>
            <a:custGeom>
              <a:avLst/>
              <a:gdLst>
                <a:gd name="connsiteX0" fmla="*/ 3 w 76379"/>
                <a:gd name="connsiteY0" fmla="*/ 10804 h 58781"/>
                <a:gd name="connsiteX1" fmla="*/ 73028 w 76379"/>
                <a:gd name="connsiteY1" fmla="*/ 13979 h 58781"/>
                <a:gd name="connsiteX2" fmla="*/ 34928 w 76379"/>
                <a:gd name="connsiteY2" fmla="*/ 58429 h 58781"/>
                <a:gd name="connsiteX3" fmla="*/ 53978 w 76379"/>
                <a:gd name="connsiteY3" fmla="*/ 33029 h 58781"/>
                <a:gd name="connsiteX4" fmla="*/ 76203 w 76379"/>
                <a:gd name="connsiteY4" fmla="*/ 1279 h 58781"/>
                <a:gd name="connsiteX5" fmla="*/ 3 w 76379"/>
                <a:gd name="connsiteY5" fmla="*/ 10804 h 5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79" h="58781">
                  <a:moveTo>
                    <a:pt x="3" y="10804"/>
                  </a:moveTo>
                  <a:cubicBezTo>
                    <a:pt x="-526" y="12921"/>
                    <a:pt x="67207" y="6042"/>
                    <a:pt x="73028" y="13979"/>
                  </a:cubicBezTo>
                  <a:cubicBezTo>
                    <a:pt x="78849" y="21916"/>
                    <a:pt x="34928" y="58429"/>
                    <a:pt x="34928" y="58429"/>
                  </a:cubicBezTo>
                  <a:cubicBezTo>
                    <a:pt x="31753" y="61604"/>
                    <a:pt x="47099" y="42554"/>
                    <a:pt x="53978" y="33029"/>
                  </a:cubicBezTo>
                  <a:cubicBezTo>
                    <a:pt x="60857" y="23504"/>
                    <a:pt x="78320" y="6571"/>
                    <a:pt x="76203" y="1279"/>
                  </a:cubicBezTo>
                  <a:cubicBezTo>
                    <a:pt x="74086" y="-4013"/>
                    <a:pt x="532" y="8687"/>
                    <a:pt x="3" y="10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1B036046-1895-2E5A-E4AE-B6D41B10C64D}"/>
                </a:ext>
              </a:extLst>
            </p:cNvPr>
            <p:cNvSpPr/>
            <p:nvPr/>
          </p:nvSpPr>
          <p:spPr>
            <a:xfrm>
              <a:off x="3498723" y="3860826"/>
              <a:ext cx="124638" cy="88876"/>
            </a:xfrm>
            <a:custGeom>
              <a:avLst/>
              <a:gdLst>
                <a:gd name="connsiteX0" fmla="*/ 127 w 124638"/>
                <a:gd name="connsiteY0" fmla="*/ 66649 h 88876"/>
                <a:gd name="connsiteX1" fmla="*/ 66802 w 124638"/>
                <a:gd name="connsiteY1" fmla="*/ 6324 h 88876"/>
                <a:gd name="connsiteX2" fmla="*/ 123952 w 124638"/>
                <a:gd name="connsiteY2" fmla="*/ 88874 h 88876"/>
                <a:gd name="connsiteX3" fmla="*/ 95377 w 124638"/>
                <a:gd name="connsiteY3" fmla="*/ 3149 h 88876"/>
                <a:gd name="connsiteX4" fmla="*/ 50927 w 124638"/>
                <a:gd name="connsiteY4" fmla="*/ 22199 h 88876"/>
                <a:gd name="connsiteX5" fmla="*/ 127 w 124638"/>
                <a:gd name="connsiteY5" fmla="*/ 66649 h 8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38" h="88876">
                  <a:moveTo>
                    <a:pt x="127" y="66649"/>
                  </a:moveTo>
                  <a:cubicBezTo>
                    <a:pt x="2773" y="64003"/>
                    <a:pt x="46164" y="2620"/>
                    <a:pt x="66802" y="6324"/>
                  </a:cubicBezTo>
                  <a:cubicBezTo>
                    <a:pt x="87440" y="10028"/>
                    <a:pt x="119190" y="89403"/>
                    <a:pt x="123952" y="88874"/>
                  </a:cubicBezTo>
                  <a:cubicBezTo>
                    <a:pt x="128715" y="88345"/>
                    <a:pt x="107548" y="14262"/>
                    <a:pt x="95377" y="3149"/>
                  </a:cubicBezTo>
                  <a:cubicBezTo>
                    <a:pt x="83206" y="-7964"/>
                    <a:pt x="65214" y="13203"/>
                    <a:pt x="50927" y="22199"/>
                  </a:cubicBezTo>
                  <a:cubicBezTo>
                    <a:pt x="36640" y="31195"/>
                    <a:pt x="-2519" y="69295"/>
                    <a:pt x="127" y="66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FED46B0E-FA8A-7D17-5BF6-878950A0082F}"/>
                </a:ext>
              </a:extLst>
            </p:cNvPr>
            <p:cNvSpPr/>
            <p:nvPr/>
          </p:nvSpPr>
          <p:spPr>
            <a:xfrm>
              <a:off x="3482975" y="3853973"/>
              <a:ext cx="168567" cy="94290"/>
            </a:xfrm>
            <a:custGeom>
              <a:avLst/>
              <a:gdLst>
                <a:gd name="connsiteX0" fmla="*/ 0 w 168567"/>
                <a:gd name="connsiteY0" fmla="*/ 76677 h 94290"/>
                <a:gd name="connsiteX1" fmla="*/ 127000 w 168567"/>
                <a:gd name="connsiteY1" fmla="*/ 92552 h 94290"/>
                <a:gd name="connsiteX2" fmla="*/ 168275 w 168567"/>
                <a:gd name="connsiteY2" fmla="*/ 29052 h 94290"/>
                <a:gd name="connsiteX3" fmla="*/ 142875 w 168567"/>
                <a:gd name="connsiteY3" fmla="*/ 3652 h 94290"/>
                <a:gd name="connsiteX4" fmla="*/ 95250 w 168567"/>
                <a:gd name="connsiteY4" fmla="*/ 16352 h 94290"/>
                <a:gd name="connsiteX5" fmla="*/ 139700 w 168567"/>
                <a:gd name="connsiteY5" fmla="*/ 477 h 94290"/>
                <a:gd name="connsiteX6" fmla="*/ 165100 w 168567"/>
                <a:gd name="connsiteY6" fmla="*/ 38577 h 94290"/>
                <a:gd name="connsiteX7" fmla="*/ 127000 w 168567"/>
                <a:gd name="connsiteY7" fmla="*/ 79852 h 94290"/>
                <a:gd name="connsiteX8" fmla="*/ 0 w 168567"/>
                <a:gd name="connsiteY8" fmla="*/ 76677 h 9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67" h="94290">
                  <a:moveTo>
                    <a:pt x="0" y="76677"/>
                  </a:moveTo>
                  <a:cubicBezTo>
                    <a:pt x="0" y="78794"/>
                    <a:pt x="98954" y="100490"/>
                    <a:pt x="127000" y="92552"/>
                  </a:cubicBezTo>
                  <a:cubicBezTo>
                    <a:pt x="155046" y="84615"/>
                    <a:pt x="165629" y="43869"/>
                    <a:pt x="168275" y="29052"/>
                  </a:cubicBezTo>
                  <a:cubicBezTo>
                    <a:pt x="170921" y="14235"/>
                    <a:pt x="155046" y="5769"/>
                    <a:pt x="142875" y="3652"/>
                  </a:cubicBezTo>
                  <a:cubicBezTo>
                    <a:pt x="130704" y="1535"/>
                    <a:pt x="95779" y="16881"/>
                    <a:pt x="95250" y="16352"/>
                  </a:cubicBezTo>
                  <a:cubicBezTo>
                    <a:pt x="94721" y="15823"/>
                    <a:pt x="128058" y="-3227"/>
                    <a:pt x="139700" y="477"/>
                  </a:cubicBezTo>
                  <a:cubicBezTo>
                    <a:pt x="151342" y="4181"/>
                    <a:pt x="167217" y="25348"/>
                    <a:pt x="165100" y="38577"/>
                  </a:cubicBezTo>
                  <a:cubicBezTo>
                    <a:pt x="162983" y="51806"/>
                    <a:pt x="146579" y="73502"/>
                    <a:pt x="127000" y="79852"/>
                  </a:cubicBezTo>
                  <a:cubicBezTo>
                    <a:pt x="107421" y="86202"/>
                    <a:pt x="0" y="74560"/>
                    <a:pt x="0" y="766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64F0A6ED-4CAB-68CF-7E01-705D61388633}"/>
                </a:ext>
              </a:extLst>
            </p:cNvPr>
            <p:cNvSpPr/>
            <p:nvPr/>
          </p:nvSpPr>
          <p:spPr>
            <a:xfrm>
              <a:off x="3998009" y="5830735"/>
              <a:ext cx="359828" cy="373552"/>
            </a:xfrm>
            <a:custGeom>
              <a:avLst/>
              <a:gdLst>
                <a:gd name="connsiteX0" fmla="*/ 359738 w 359828"/>
                <a:gd name="connsiteY0" fmla="*/ 0 h 373552"/>
                <a:gd name="connsiteX1" fmla="*/ 294697 w 359828"/>
                <a:gd name="connsiteY1" fmla="*/ 72693 h 373552"/>
                <a:gd name="connsiteX2" fmla="*/ 267916 w 359828"/>
                <a:gd name="connsiteY2" fmla="*/ 53563 h 373552"/>
                <a:gd name="connsiteX3" fmla="*/ 222004 w 359828"/>
                <a:gd name="connsiteY3" fmla="*/ 107126 h 373552"/>
                <a:gd name="connsiteX4" fmla="*/ 214353 w 359828"/>
                <a:gd name="connsiteY4" fmla="*/ 141560 h 373552"/>
                <a:gd name="connsiteX5" fmla="*/ 160789 w 359828"/>
                <a:gd name="connsiteY5" fmla="*/ 156863 h 373552"/>
                <a:gd name="connsiteX6" fmla="*/ 134008 w 359828"/>
                <a:gd name="connsiteY6" fmla="*/ 210427 h 373552"/>
                <a:gd name="connsiteX7" fmla="*/ 199049 w 359828"/>
                <a:gd name="connsiteY7" fmla="*/ 267816 h 373552"/>
                <a:gd name="connsiteX8" fmla="*/ 80445 w 359828"/>
                <a:gd name="connsiteY8" fmla="*/ 367290 h 373552"/>
                <a:gd name="connsiteX9" fmla="*/ 57489 w 359828"/>
                <a:gd name="connsiteY9" fmla="*/ 351986 h 373552"/>
                <a:gd name="connsiteX10" fmla="*/ 100 w 359828"/>
                <a:gd name="connsiteY10" fmla="*/ 260164 h 373552"/>
                <a:gd name="connsiteX11" fmla="*/ 72793 w 359828"/>
                <a:gd name="connsiteY11" fmla="*/ 344334 h 373552"/>
                <a:gd name="connsiteX12" fmla="*/ 168441 w 359828"/>
                <a:gd name="connsiteY12" fmla="*/ 244860 h 373552"/>
                <a:gd name="connsiteX13" fmla="*/ 168441 w 359828"/>
                <a:gd name="connsiteY13" fmla="*/ 221904 h 373552"/>
                <a:gd name="connsiteX14" fmla="*/ 160789 w 359828"/>
                <a:gd name="connsiteY14" fmla="*/ 195123 h 373552"/>
                <a:gd name="connsiteX15" fmla="*/ 199049 w 359828"/>
                <a:gd name="connsiteY15" fmla="*/ 122430 h 373552"/>
                <a:gd name="connsiteX16" fmla="*/ 172267 w 359828"/>
                <a:gd name="connsiteY16" fmla="*/ 126256 h 373552"/>
                <a:gd name="connsiteX17" fmla="*/ 279394 w 359828"/>
                <a:gd name="connsiteY17" fmla="*/ 72693 h 373552"/>
                <a:gd name="connsiteX18" fmla="*/ 359738 w 359828"/>
                <a:gd name="connsiteY18" fmla="*/ 0 h 37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9828" h="373552">
                  <a:moveTo>
                    <a:pt x="359738" y="0"/>
                  </a:moveTo>
                  <a:cubicBezTo>
                    <a:pt x="362288" y="0"/>
                    <a:pt x="310001" y="63766"/>
                    <a:pt x="294697" y="72693"/>
                  </a:cubicBezTo>
                  <a:cubicBezTo>
                    <a:pt x="279393" y="81620"/>
                    <a:pt x="280031" y="47824"/>
                    <a:pt x="267916" y="53563"/>
                  </a:cubicBezTo>
                  <a:cubicBezTo>
                    <a:pt x="255801" y="59302"/>
                    <a:pt x="230931" y="92460"/>
                    <a:pt x="222004" y="107126"/>
                  </a:cubicBezTo>
                  <a:cubicBezTo>
                    <a:pt x="213077" y="121792"/>
                    <a:pt x="224555" y="133271"/>
                    <a:pt x="214353" y="141560"/>
                  </a:cubicBezTo>
                  <a:cubicBezTo>
                    <a:pt x="204151" y="149849"/>
                    <a:pt x="174180" y="145385"/>
                    <a:pt x="160789" y="156863"/>
                  </a:cubicBezTo>
                  <a:cubicBezTo>
                    <a:pt x="147398" y="168341"/>
                    <a:pt x="127631" y="191935"/>
                    <a:pt x="134008" y="210427"/>
                  </a:cubicBezTo>
                  <a:cubicBezTo>
                    <a:pt x="140385" y="228919"/>
                    <a:pt x="207976" y="241672"/>
                    <a:pt x="199049" y="267816"/>
                  </a:cubicBezTo>
                  <a:cubicBezTo>
                    <a:pt x="190122" y="293960"/>
                    <a:pt x="80445" y="367290"/>
                    <a:pt x="80445" y="367290"/>
                  </a:cubicBezTo>
                  <a:cubicBezTo>
                    <a:pt x="56852" y="381318"/>
                    <a:pt x="70880" y="369840"/>
                    <a:pt x="57489" y="351986"/>
                  </a:cubicBezTo>
                  <a:cubicBezTo>
                    <a:pt x="44098" y="334132"/>
                    <a:pt x="-2451" y="261439"/>
                    <a:pt x="100" y="260164"/>
                  </a:cubicBezTo>
                  <a:cubicBezTo>
                    <a:pt x="2651" y="258889"/>
                    <a:pt x="44736" y="346885"/>
                    <a:pt x="72793" y="344334"/>
                  </a:cubicBezTo>
                  <a:cubicBezTo>
                    <a:pt x="100850" y="341783"/>
                    <a:pt x="152500" y="265265"/>
                    <a:pt x="168441" y="244860"/>
                  </a:cubicBezTo>
                  <a:cubicBezTo>
                    <a:pt x="184382" y="224455"/>
                    <a:pt x="169716" y="230194"/>
                    <a:pt x="168441" y="221904"/>
                  </a:cubicBezTo>
                  <a:cubicBezTo>
                    <a:pt x="167166" y="213614"/>
                    <a:pt x="155688" y="211702"/>
                    <a:pt x="160789" y="195123"/>
                  </a:cubicBezTo>
                  <a:cubicBezTo>
                    <a:pt x="165890" y="178544"/>
                    <a:pt x="199049" y="122430"/>
                    <a:pt x="199049" y="122430"/>
                  </a:cubicBezTo>
                  <a:cubicBezTo>
                    <a:pt x="200962" y="110952"/>
                    <a:pt x="158876" y="134545"/>
                    <a:pt x="172267" y="126256"/>
                  </a:cubicBezTo>
                  <a:cubicBezTo>
                    <a:pt x="185658" y="117967"/>
                    <a:pt x="250062" y="87997"/>
                    <a:pt x="279394" y="72693"/>
                  </a:cubicBezTo>
                  <a:cubicBezTo>
                    <a:pt x="308726" y="57389"/>
                    <a:pt x="357188" y="0"/>
                    <a:pt x="3597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62D4822E-93FE-AF5F-A801-852F7EF6B059}"/>
                </a:ext>
              </a:extLst>
            </p:cNvPr>
            <p:cNvSpPr/>
            <p:nvPr/>
          </p:nvSpPr>
          <p:spPr>
            <a:xfrm>
              <a:off x="5242270" y="5752240"/>
              <a:ext cx="365656" cy="1235901"/>
            </a:xfrm>
            <a:custGeom>
              <a:avLst/>
              <a:gdLst>
                <a:gd name="connsiteX0" fmla="*/ 362734 w 365656"/>
                <a:gd name="connsiteY0" fmla="*/ 1976 h 1235901"/>
                <a:gd name="connsiteX1" fmla="*/ 324475 w 365656"/>
                <a:gd name="connsiteY1" fmla="*/ 151188 h 1235901"/>
                <a:gd name="connsiteX2" fmla="*/ 228826 w 365656"/>
                <a:gd name="connsiteY2" fmla="*/ 311877 h 1235901"/>
                <a:gd name="connsiteX3" fmla="*/ 297693 w 365656"/>
                <a:gd name="connsiteY3" fmla="*/ 185621 h 1235901"/>
                <a:gd name="connsiteX4" fmla="*/ 236478 w 365656"/>
                <a:gd name="connsiteY4" fmla="*/ 319529 h 1235901"/>
                <a:gd name="connsiteX5" fmla="*/ 213522 w 365656"/>
                <a:gd name="connsiteY5" fmla="*/ 526130 h 1235901"/>
                <a:gd name="connsiteX6" fmla="*/ 217348 w 365656"/>
                <a:gd name="connsiteY6" fmla="*/ 461089 h 1235901"/>
                <a:gd name="connsiteX7" fmla="*/ 175263 w 365656"/>
                <a:gd name="connsiteY7" fmla="*/ 675342 h 1235901"/>
                <a:gd name="connsiteX8" fmla="*/ 102570 w 365656"/>
                <a:gd name="connsiteY8" fmla="*/ 916376 h 1235901"/>
                <a:gd name="connsiteX9" fmla="*/ 125526 w 365656"/>
                <a:gd name="connsiteY9" fmla="*/ 855161 h 1235901"/>
                <a:gd name="connsiteX10" fmla="*/ 29877 w 365656"/>
                <a:gd name="connsiteY10" fmla="*/ 1142106 h 1235901"/>
                <a:gd name="connsiteX11" fmla="*/ 3096 w 365656"/>
                <a:gd name="connsiteY11" fmla="*/ 1230103 h 1235901"/>
                <a:gd name="connsiteX12" fmla="*/ 91092 w 365656"/>
                <a:gd name="connsiteY12" fmla="*/ 1004373 h 1235901"/>
                <a:gd name="connsiteX13" fmla="*/ 221174 w 365656"/>
                <a:gd name="connsiteY13" fmla="*/ 338659 h 1235901"/>
                <a:gd name="connsiteX14" fmla="*/ 251782 w 365656"/>
                <a:gd name="connsiteY14" fmla="*/ 262140 h 1235901"/>
                <a:gd name="connsiteX15" fmla="*/ 362734 w 365656"/>
                <a:gd name="connsiteY15" fmla="*/ 1976 h 123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5656" h="1235901">
                  <a:moveTo>
                    <a:pt x="362734" y="1976"/>
                  </a:moveTo>
                  <a:cubicBezTo>
                    <a:pt x="374849" y="-16516"/>
                    <a:pt x="346793" y="99538"/>
                    <a:pt x="324475" y="151188"/>
                  </a:cubicBezTo>
                  <a:cubicBezTo>
                    <a:pt x="302157" y="202838"/>
                    <a:pt x="233290" y="306138"/>
                    <a:pt x="228826" y="311877"/>
                  </a:cubicBezTo>
                  <a:cubicBezTo>
                    <a:pt x="224362" y="317616"/>
                    <a:pt x="296418" y="184346"/>
                    <a:pt x="297693" y="185621"/>
                  </a:cubicBezTo>
                  <a:cubicBezTo>
                    <a:pt x="298968" y="186896"/>
                    <a:pt x="250506" y="262778"/>
                    <a:pt x="236478" y="319529"/>
                  </a:cubicBezTo>
                  <a:cubicBezTo>
                    <a:pt x="222450" y="376280"/>
                    <a:pt x="216710" y="502537"/>
                    <a:pt x="213522" y="526130"/>
                  </a:cubicBezTo>
                  <a:cubicBezTo>
                    <a:pt x="210334" y="549723"/>
                    <a:pt x="223724" y="436220"/>
                    <a:pt x="217348" y="461089"/>
                  </a:cubicBezTo>
                  <a:cubicBezTo>
                    <a:pt x="210972" y="485958"/>
                    <a:pt x="194393" y="599461"/>
                    <a:pt x="175263" y="675342"/>
                  </a:cubicBezTo>
                  <a:cubicBezTo>
                    <a:pt x="156133" y="751223"/>
                    <a:pt x="110859" y="886406"/>
                    <a:pt x="102570" y="916376"/>
                  </a:cubicBezTo>
                  <a:cubicBezTo>
                    <a:pt x="94281" y="946346"/>
                    <a:pt x="137642" y="817539"/>
                    <a:pt x="125526" y="855161"/>
                  </a:cubicBezTo>
                  <a:cubicBezTo>
                    <a:pt x="113410" y="892783"/>
                    <a:pt x="50282" y="1079616"/>
                    <a:pt x="29877" y="1142106"/>
                  </a:cubicBezTo>
                  <a:cubicBezTo>
                    <a:pt x="9472" y="1204596"/>
                    <a:pt x="-7106" y="1253058"/>
                    <a:pt x="3096" y="1230103"/>
                  </a:cubicBezTo>
                  <a:cubicBezTo>
                    <a:pt x="13298" y="1207148"/>
                    <a:pt x="54746" y="1152947"/>
                    <a:pt x="91092" y="1004373"/>
                  </a:cubicBezTo>
                  <a:cubicBezTo>
                    <a:pt x="127438" y="855799"/>
                    <a:pt x="194392" y="462365"/>
                    <a:pt x="221174" y="338659"/>
                  </a:cubicBezTo>
                  <a:cubicBezTo>
                    <a:pt x="247956" y="214954"/>
                    <a:pt x="228189" y="310602"/>
                    <a:pt x="251782" y="262140"/>
                  </a:cubicBezTo>
                  <a:cubicBezTo>
                    <a:pt x="275375" y="213678"/>
                    <a:pt x="350619" y="20468"/>
                    <a:pt x="362734" y="19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F6C2FB6B-60E4-58F7-D67A-68535B996CAC}"/>
                </a:ext>
              </a:extLst>
            </p:cNvPr>
            <p:cNvSpPr/>
            <p:nvPr/>
          </p:nvSpPr>
          <p:spPr>
            <a:xfrm>
              <a:off x="5593254" y="5509201"/>
              <a:ext cx="283727" cy="462805"/>
            </a:xfrm>
            <a:custGeom>
              <a:avLst/>
              <a:gdLst>
                <a:gd name="connsiteX0" fmla="*/ 164788 w 283727"/>
                <a:gd name="connsiteY0" fmla="*/ 155 h 462805"/>
                <a:gd name="connsiteX1" fmla="*/ 241307 w 283727"/>
                <a:gd name="connsiteY1" fmla="*/ 145540 h 462805"/>
                <a:gd name="connsiteX2" fmla="*/ 283392 w 283727"/>
                <a:gd name="connsiteY2" fmla="*/ 202930 h 462805"/>
                <a:gd name="connsiteX3" fmla="*/ 260436 w 283727"/>
                <a:gd name="connsiteY3" fmla="*/ 245015 h 462805"/>
                <a:gd name="connsiteX4" fmla="*/ 248959 w 283727"/>
                <a:gd name="connsiteY4" fmla="*/ 306230 h 462805"/>
                <a:gd name="connsiteX5" fmla="*/ 149484 w 283727"/>
                <a:gd name="connsiteY5" fmla="*/ 436312 h 462805"/>
                <a:gd name="connsiteX6" fmla="*/ 103573 w 283727"/>
                <a:gd name="connsiteY6" fmla="*/ 459268 h 462805"/>
                <a:gd name="connsiteX7" fmla="*/ 57661 w 283727"/>
                <a:gd name="connsiteY7" fmla="*/ 386575 h 462805"/>
                <a:gd name="connsiteX8" fmla="*/ 23228 w 283727"/>
                <a:gd name="connsiteY8" fmla="*/ 447790 h 462805"/>
                <a:gd name="connsiteX9" fmla="*/ 272 w 283727"/>
                <a:gd name="connsiteY9" fmla="*/ 229711 h 462805"/>
                <a:gd name="connsiteX10" fmla="*/ 38532 w 283727"/>
                <a:gd name="connsiteY10" fmla="*/ 382749 h 462805"/>
                <a:gd name="connsiteX11" fmla="*/ 50010 w 283727"/>
                <a:gd name="connsiteY11" fmla="*/ 348315 h 462805"/>
                <a:gd name="connsiteX12" fmla="*/ 122702 w 283727"/>
                <a:gd name="connsiteY12" fmla="*/ 443964 h 462805"/>
                <a:gd name="connsiteX13" fmla="*/ 264262 w 283727"/>
                <a:gd name="connsiteY13" fmla="*/ 313882 h 462805"/>
                <a:gd name="connsiteX14" fmla="*/ 222177 w 283727"/>
                <a:gd name="connsiteY14" fmla="*/ 325360 h 462805"/>
                <a:gd name="connsiteX15" fmla="*/ 268088 w 283727"/>
                <a:gd name="connsiteY15" fmla="*/ 210581 h 462805"/>
                <a:gd name="connsiteX16" fmla="*/ 180092 w 283727"/>
                <a:gd name="connsiteY16" fmla="*/ 118759 h 462805"/>
                <a:gd name="connsiteX17" fmla="*/ 164788 w 283727"/>
                <a:gd name="connsiteY17" fmla="*/ 155 h 46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727" h="462805">
                  <a:moveTo>
                    <a:pt x="164788" y="155"/>
                  </a:moveTo>
                  <a:cubicBezTo>
                    <a:pt x="174990" y="4618"/>
                    <a:pt x="221540" y="111744"/>
                    <a:pt x="241307" y="145540"/>
                  </a:cubicBezTo>
                  <a:cubicBezTo>
                    <a:pt x="261074" y="179336"/>
                    <a:pt x="280204" y="186351"/>
                    <a:pt x="283392" y="202930"/>
                  </a:cubicBezTo>
                  <a:cubicBezTo>
                    <a:pt x="286580" y="219509"/>
                    <a:pt x="266175" y="227798"/>
                    <a:pt x="260436" y="245015"/>
                  </a:cubicBezTo>
                  <a:cubicBezTo>
                    <a:pt x="254697" y="262232"/>
                    <a:pt x="267451" y="274347"/>
                    <a:pt x="248959" y="306230"/>
                  </a:cubicBezTo>
                  <a:cubicBezTo>
                    <a:pt x="230467" y="338113"/>
                    <a:pt x="173715" y="410806"/>
                    <a:pt x="149484" y="436312"/>
                  </a:cubicBezTo>
                  <a:cubicBezTo>
                    <a:pt x="125253" y="461818"/>
                    <a:pt x="118877" y="467557"/>
                    <a:pt x="103573" y="459268"/>
                  </a:cubicBezTo>
                  <a:cubicBezTo>
                    <a:pt x="88269" y="450979"/>
                    <a:pt x="71052" y="388488"/>
                    <a:pt x="57661" y="386575"/>
                  </a:cubicBezTo>
                  <a:cubicBezTo>
                    <a:pt x="44270" y="384662"/>
                    <a:pt x="32793" y="473934"/>
                    <a:pt x="23228" y="447790"/>
                  </a:cubicBezTo>
                  <a:cubicBezTo>
                    <a:pt x="13663" y="421646"/>
                    <a:pt x="-2279" y="240551"/>
                    <a:pt x="272" y="229711"/>
                  </a:cubicBezTo>
                  <a:cubicBezTo>
                    <a:pt x="2823" y="218871"/>
                    <a:pt x="30242" y="362982"/>
                    <a:pt x="38532" y="382749"/>
                  </a:cubicBezTo>
                  <a:cubicBezTo>
                    <a:pt x="46822" y="402516"/>
                    <a:pt x="35982" y="338113"/>
                    <a:pt x="50010" y="348315"/>
                  </a:cubicBezTo>
                  <a:cubicBezTo>
                    <a:pt x="64038" y="358518"/>
                    <a:pt x="86993" y="449703"/>
                    <a:pt x="122702" y="443964"/>
                  </a:cubicBezTo>
                  <a:cubicBezTo>
                    <a:pt x="158411" y="438225"/>
                    <a:pt x="247683" y="333649"/>
                    <a:pt x="264262" y="313882"/>
                  </a:cubicBezTo>
                  <a:cubicBezTo>
                    <a:pt x="280841" y="294115"/>
                    <a:pt x="221539" y="342577"/>
                    <a:pt x="222177" y="325360"/>
                  </a:cubicBezTo>
                  <a:cubicBezTo>
                    <a:pt x="222815" y="308143"/>
                    <a:pt x="275102" y="245015"/>
                    <a:pt x="268088" y="210581"/>
                  </a:cubicBezTo>
                  <a:cubicBezTo>
                    <a:pt x="261074" y="176148"/>
                    <a:pt x="195396" y="148729"/>
                    <a:pt x="180092" y="118759"/>
                  </a:cubicBezTo>
                  <a:cubicBezTo>
                    <a:pt x="164788" y="88789"/>
                    <a:pt x="154586" y="-4308"/>
                    <a:pt x="164788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2A4A96CD-F79F-BC45-AC63-AF61DE29AD42}"/>
                </a:ext>
              </a:extLst>
            </p:cNvPr>
            <p:cNvSpPr/>
            <p:nvPr/>
          </p:nvSpPr>
          <p:spPr>
            <a:xfrm>
              <a:off x="902582" y="3442903"/>
              <a:ext cx="787929" cy="287585"/>
            </a:xfrm>
            <a:custGeom>
              <a:avLst/>
              <a:gdLst>
                <a:gd name="connsiteX0" fmla="*/ 139039 w 787929"/>
                <a:gd name="connsiteY0" fmla="*/ 12 h 287585"/>
                <a:gd name="connsiteX1" fmla="*/ 3867 w 787929"/>
                <a:gd name="connsiteY1" fmla="*/ 131208 h 287585"/>
                <a:gd name="connsiteX2" fmla="*/ 35672 w 787929"/>
                <a:gd name="connsiteY2" fmla="*/ 143135 h 287585"/>
                <a:gd name="connsiteX3" fmla="*/ 23745 w 787929"/>
                <a:gd name="connsiteY3" fmla="*/ 206746 h 287585"/>
                <a:gd name="connsiteX4" fmla="*/ 59526 w 787929"/>
                <a:gd name="connsiteY4" fmla="*/ 258429 h 287585"/>
                <a:gd name="connsiteX5" fmla="*/ 79404 w 787929"/>
                <a:gd name="connsiteY5" fmla="*/ 274332 h 287585"/>
                <a:gd name="connsiteX6" fmla="*/ 222528 w 787929"/>
                <a:gd name="connsiteY6" fmla="*/ 278307 h 287585"/>
                <a:gd name="connsiteX7" fmla="*/ 178795 w 787929"/>
                <a:gd name="connsiteY7" fmla="*/ 278307 h 287585"/>
                <a:gd name="connsiteX8" fmla="*/ 783095 w 787929"/>
                <a:gd name="connsiteY8" fmla="*/ 155062 h 287585"/>
                <a:gd name="connsiteX9" fmla="*/ 449140 w 787929"/>
                <a:gd name="connsiteY9" fmla="*/ 218673 h 287585"/>
                <a:gd name="connsiteX10" fmla="*/ 202649 w 787929"/>
                <a:gd name="connsiteY10" fmla="*/ 250478 h 287585"/>
                <a:gd name="connsiteX11" fmla="*/ 55550 w 787929"/>
                <a:gd name="connsiteY11" fmla="*/ 202770 h 287585"/>
                <a:gd name="connsiteX12" fmla="*/ 43623 w 787929"/>
                <a:gd name="connsiteY12" fmla="*/ 139160 h 287585"/>
                <a:gd name="connsiteX13" fmla="*/ 139039 w 787929"/>
                <a:gd name="connsiteY13" fmla="*/ 12 h 28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7929" h="287585">
                  <a:moveTo>
                    <a:pt x="139039" y="12"/>
                  </a:moveTo>
                  <a:cubicBezTo>
                    <a:pt x="132413" y="-1313"/>
                    <a:pt x="21095" y="107354"/>
                    <a:pt x="3867" y="131208"/>
                  </a:cubicBezTo>
                  <a:cubicBezTo>
                    <a:pt x="-13361" y="155062"/>
                    <a:pt x="32359" y="130545"/>
                    <a:pt x="35672" y="143135"/>
                  </a:cubicBezTo>
                  <a:cubicBezTo>
                    <a:pt x="38985" y="155725"/>
                    <a:pt x="19769" y="187530"/>
                    <a:pt x="23745" y="206746"/>
                  </a:cubicBezTo>
                  <a:cubicBezTo>
                    <a:pt x="27721" y="225962"/>
                    <a:pt x="50249" y="247165"/>
                    <a:pt x="59526" y="258429"/>
                  </a:cubicBezTo>
                  <a:cubicBezTo>
                    <a:pt x="68802" y="269693"/>
                    <a:pt x="52237" y="271019"/>
                    <a:pt x="79404" y="274332"/>
                  </a:cubicBezTo>
                  <a:cubicBezTo>
                    <a:pt x="106571" y="277645"/>
                    <a:pt x="205963" y="277645"/>
                    <a:pt x="222528" y="278307"/>
                  </a:cubicBezTo>
                  <a:cubicBezTo>
                    <a:pt x="239093" y="278969"/>
                    <a:pt x="85367" y="298848"/>
                    <a:pt x="178795" y="278307"/>
                  </a:cubicBezTo>
                  <a:cubicBezTo>
                    <a:pt x="272223" y="257766"/>
                    <a:pt x="738038" y="165001"/>
                    <a:pt x="783095" y="155062"/>
                  </a:cubicBezTo>
                  <a:cubicBezTo>
                    <a:pt x="828152" y="145123"/>
                    <a:pt x="545881" y="202770"/>
                    <a:pt x="449140" y="218673"/>
                  </a:cubicBezTo>
                  <a:cubicBezTo>
                    <a:pt x="352399" y="234576"/>
                    <a:pt x="268247" y="253128"/>
                    <a:pt x="202649" y="250478"/>
                  </a:cubicBezTo>
                  <a:cubicBezTo>
                    <a:pt x="137051" y="247828"/>
                    <a:pt x="82054" y="221323"/>
                    <a:pt x="55550" y="202770"/>
                  </a:cubicBezTo>
                  <a:cubicBezTo>
                    <a:pt x="29046" y="184217"/>
                    <a:pt x="29046" y="171628"/>
                    <a:pt x="43623" y="139160"/>
                  </a:cubicBezTo>
                  <a:cubicBezTo>
                    <a:pt x="58200" y="106692"/>
                    <a:pt x="145665" y="1337"/>
                    <a:pt x="139039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1B8C84BC-760A-4072-0271-190F892EABF4}"/>
                </a:ext>
              </a:extLst>
            </p:cNvPr>
            <p:cNvSpPr/>
            <p:nvPr/>
          </p:nvSpPr>
          <p:spPr>
            <a:xfrm>
              <a:off x="2314810" y="3287283"/>
              <a:ext cx="1477997" cy="239699"/>
            </a:xfrm>
            <a:custGeom>
              <a:avLst/>
              <a:gdLst>
                <a:gd name="connsiteX0" fmla="*/ 396585 w 1477997"/>
                <a:gd name="connsiteY0" fmla="*/ 581 h 239699"/>
                <a:gd name="connsiteX1" fmla="*/ 317072 w 1477997"/>
                <a:gd name="connsiteY1" fmla="*/ 95997 h 239699"/>
                <a:gd name="connsiteX2" fmla="*/ 6971 w 1477997"/>
                <a:gd name="connsiteY2" fmla="*/ 239120 h 239699"/>
                <a:gd name="connsiteX3" fmla="*/ 655002 w 1477997"/>
                <a:gd name="connsiteY3" fmla="*/ 147680 h 239699"/>
                <a:gd name="connsiteX4" fmla="*/ 531757 w 1477997"/>
                <a:gd name="connsiteY4" fmla="*/ 179486 h 239699"/>
                <a:gd name="connsiteX5" fmla="*/ 1454108 w 1477997"/>
                <a:gd name="connsiteY5" fmla="*/ 103948 h 239699"/>
                <a:gd name="connsiteX6" fmla="*/ 1144007 w 1477997"/>
                <a:gd name="connsiteY6" fmla="*/ 111900 h 239699"/>
                <a:gd name="connsiteX7" fmla="*/ 468147 w 1477997"/>
                <a:gd name="connsiteY7" fmla="*/ 167559 h 239699"/>
                <a:gd name="connsiteX8" fmla="*/ 74557 w 1477997"/>
                <a:gd name="connsiteY8" fmla="*/ 223218 h 239699"/>
                <a:gd name="connsiteX9" fmla="*/ 261413 w 1477997"/>
                <a:gd name="connsiteY9" fmla="*/ 139729 h 239699"/>
                <a:gd name="connsiteX10" fmla="*/ 396585 w 1477997"/>
                <a:gd name="connsiteY10" fmla="*/ 581 h 23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7997" h="239699">
                  <a:moveTo>
                    <a:pt x="396585" y="581"/>
                  </a:moveTo>
                  <a:cubicBezTo>
                    <a:pt x="405862" y="-6708"/>
                    <a:pt x="382008" y="56240"/>
                    <a:pt x="317072" y="95997"/>
                  </a:cubicBezTo>
                  <a:cubicBezTo>
                    <a:pt x="252136" y="135754"/>
                    <a:pt x="-49351" y="230506"/>
                    <a:pt x="6971" y="239120"/>
                  </a:cubicBezTo>
                  <a:cubicBezTo>
                    <a:pt x="63293" y="247734"/>
                    <a:pt x="567538" y="157619"/>
                    <a:pt x="655002" y="147680"/>
                  </a:cubicBezTo>
                  <a:cubicBezTo>
                    <a:pt x="742466" y="137741"/>
                    <a:pt x="398573" y="186775"/>
                    <a:pt x="531757" y="179486"/>
                  </a:cubicBezTo>
                  <a:cubicBezTo>
                    <a:pt x="664941" y="172197"/>
                    <a:pt x="1352066" y="115212"/>
                    <a:pt x="1454108" y="103948"/>
                  </a:cubicBezTo>
                  <a:cubicBezTo>
                    <a:pt x="1556150" y="92684"/>
                    <a:pt x="1308334" y="101298"/>
                    <a:pt x="1144007" y="111900"/>
                  </a:cubicBezTo>
                  <a:cubicBezTo>
                    <a:pt x="979680" y="122502"/>
                    <a:pt x="646389" y="149006"/>
                    <a:pt x="468147" y="167559"/>
                  </a:cubicBezTo>
                  <a:cubicBezTo>
                    <a:pt x="289905" y="186112"/>
                    <a:pt x="109013" y="227856"/>
                    <a:pt x="74557" y="223218"/>
                  </a:cubicBezTo>
                  <a:cubicBezTo>
                    <a:pt x="40101" y="218580"/>
                    <a:pt x="205091" y="173522"/>
                    <a:pt x="261413" y="139729"/>
                  </a:cubicBezTo>
                  <a:cubicBezTo>
                    <a:pt x="317735" y="105936"/>
                    <a:pt x="387308" y="7870"/>
                    <a:pt x="396585" y="5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69631631-18E0-7C72-CCA1-217E85498721}"/>
                </a:ext>
              </a:extLst>
            </p:cNvPr>
            <p:cNvSpPr/>
            <p:nvPr/>
          </p:nvSpPr>
          <p:spPr>
            <a:xfrm>
              <a:off x="3670368" y="3386253"/>
              <a:ext cx="1752422" cy="323342"/>
            </a:xfrm>
            <a:custGeom>
              <a:avLst/>
              <a:gdLst>
                <a:gd name="connsiteX0" fmla="*/ 15062 w 1752422"/>
                <a:gd name="connsiteY0" fmla="*/ 1003 h 323342"/>
                <a:gd name="connsiteX1" fmla="*/ 794289 w 1752422"/>
                <a:gd name="connsiteY1" fmla="*/ 167980 h 323342"/>
                <a:gd name="connsiteX2" fmla="*/ 758509 w 1752422"/>
                <a:gd name="connsiteY2" fmla="*/ 152077 h 323342"/>
                <a:gd name="connsiteX3" fmla="*/ 929462 w 1752422"/>
                <a:gd name="connsiteY3" fmla="*/ 219664 h 323342"/>
                <a:gd name="connsiteX4" fmla="*/ 909583 w 1752422"/>
                <a:gd name="connsiteY4" fmla="*/ 187858 h 323342"/>
                <a:gd name="connsiteX5" fmla="*/ 1028853 w 1752422"/>
                <a:gd name="connsiteY5" fmla="*/ 211712 h 323342"/>
                <a:gd name="connsiteX6" fmla="*/ 1263416 w 1752422"/>
                <a:gd name="connsiteY6" fmla="*/ 255444 h 323342"/>
                <a:gd name="connsiteX7" fmla="*/ 1354856 w 1752422"/>
                <a:gd name="connsiteY7" fmla="*/ 291225 h 323342"/>
                <a:gd name="connsiteX8" fmla="*/ 1426418 w 1752422"/>
                <a:gd name="connsiteY8" fmla="*/ 323030 h 323342"/>
                <a:gd name="connsiteX9" fmla="*/ 1617249 w 1752422"/>
                <a:gd name="connsiteY9" fmla="*/ 271347 h 323342"/>
                <a:gd name="connsiteX10" fmla="*/ 1752422 w 1752422"/>
                <a:gd name="connsiteY10" fmla="*/ 239542 h 323342"/>
                <a:gd name="connsiteX11" fmla="*/ 1617249 w 1752422"/>
                <a:gd name="connsiteY11" fmla="*/ 307128 h 323342"/>
                <a:gd name="connsiteX12" fmla="*/ 1299197 w 1752422"/>
                <a:gd name="connsiteY12" fmla="*/ 263396 h 323342"/>
                <a:gd name="connsiteX13" fmla="*/ 798265 w 1752422"/>
                <a:gd name="connsiteY13" fmla="*/ 152077 h 323342"/>
                <a:gd name="connsiteX14" fmla="*/ 317211 w 1752422"/>
                <a:gd name="connsiteY14" fmla="*/ 100394 h 323342"/>
                <a:gd name="connsiteX15" fmla="*/ 15062 w 1752422"/>
                <a:gd name="connsiteY15" fmla="*/ 1003 h 32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52422" h="323342">
                  <a:moveTo>
                    <a:pt x="15062" y="1003"/>
                  </a:moveTo>
                  <a:cubicBezTo>
                    <a:pt x="94575" y="12267"/>
                    <a:pt x="670381" y="142801"/>
                    <a:pt x="794289" y="167980"/>
                  </a:cubicBezTo>
                  <a:cubicBezTo>
                    <a:pt x="918197" y="193159"/>
                    <a:pt x="735980" y="143463"/>
                    <a:pt x="758509" y="152077"/>
                  </a:cubicBezTo>
                  <a:cubicBezTo>
                    <a:pt x="781038" y="160691"/>
                    <a:pt x="904283" y="213701"/>
                    <a:pt x="929462" y="219664"/>
                  </a:cubicBezTo>
                  <a:cubicBezTo>
                    <a:pt x="954641" y="225627"/>
                    <a:pt x="893018" y="189183"/>
                    <a:pt x="909583" y="187858"/>
                  </a:cubicBezTo>
                  <a:cubicBezTo>
                    <a:pt x="926148" y="186533"/>
                    <a:pt x="1028853" y="211712"/>
                    <a:pt x="1028853" y="211712"/>
                  </a:cubicBezTo>
                  <a:cubicBezTo>
                    <a:pt x="1087825" y="222976"/>
                    <a:pt x="1209082" y="242192"/>
                    <a:pt x="1263416" y="255444"/>
                  </a:cubicBezTo>
                  <a:cubicBezTo>
                    <a:pt x="1317750" y="268696"/>
                    <a:pt x="1327689" y="279961"/>
                    <a:pt x="1354856" y="291225"/>
                  </a:cubicBezTo>
                  <a:cubicBezTo>
                    <a:pt x="1382023" y="302489"/>
                    <a:pt x="1382686" y="326343"/>
                    <a:pt x="1426418" y="323030"/>
                  </a:cubicBezTo>
                  <a:cubicBezTo>
                    <a:pt x="1470150" y="319717"/>
                    <a:pt x="1562915" y="285262"/>
                    <a:pt x="1617249" y="271347"/>
                  </a:cubicBezTo>
                  <a:cubicBezTo>
                    <a:pt x="1671583" y="257432"/>
                    <a:pt x="1752422" y="233579"/>
                    <a:pt x="1752422" y="239542"/>
                  </a:cubicBezTo>
                  <a:cubicBezTo>
                    <a:pt x="1752422" y="245505"/>
                    <a:pt x="1692787" y="303152"/>
                    <a:pt x="1617249" y="307128"/>
                  </a:cubicBezTo>
                  <a:cubicBezTo>
                    <a:pt x="1541711" y="311104"/>
                    <a:pt x="1435694" y="289238"/>
                    <a:pt x="1299197" y="263396"/>
                  </a:cubicBezTo>
                  <a:cubicBezTo>
                    <a:pt x="1162700" y="237554"/>
                    <a:pt x="961929" y="179244"/>
                    <a:pt x="798265" y="152077"/>
                  </a:cubicBezTo>
                  <a:cubicBezTo>
                    <a:pt x="634601" y="124910"/>
                    <a:pt x="443769" y="124248"/>
                    <a:pt x="317211" y="100394"/>
                  </a:cubicBezTo>
                  <a:cubicBezTo>
                    <a:pt x="190653" y="76540"/>
                    <a:pt x="-64451" y="-10261"/>
                    <a:pt x="15062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298C85A4-C2A1-0C2B-8C57-686C8FF25A9A}"/>
                </a:ext>
              </a:extLst>
            </p:cNvPr>
            <p:cNvSpPr/>
            <p:nvPr/>
          </p:nvSpPr>
          <p:spPr>
            <a:xfrm>
              <a:off x="5389550" y="3593052"/>
              <a:ext cx="1381336" cy="140626"/>
            </a:xfrm>
            <a:custGeom>
              <a:avLst/>
              <a:gdLst>
                <a:gd name="connsiteX0" fmla="*/ 9386 w 1381336"/>
                <a:gd name="connsiteY0" fmla="*/ 36718 h 140626"/>
                <a:gd name="connsiteX1" fmla="*/ 558026 w 1381336"/>
                <a:gd name="connsiteY1" fmla="*/ 112256 h 140626"/>
                <a:gd name="connsiteX2" fmla="*/ 311535 w 1381336"/>
                <a:gd name="connsiteY2" fmla="*/ 92378 h 140626"/>
                <a:gd name="connsiteX3" fmla="*/ 959567 w 1381336"/>
                <a:gd name="connsiteY3" fmla="*/ 128158 h 140626"/>
                <a:gd name="connsiteX4" fmla="*/ 895956 w 1381336"/>
                <a:gd name="connsiteY4" fmla="*/ 136110 h 140626"/>
                <a:gd name="connsiteX5" fmla="*/ 1146422 w 1381336"/>
                <a:gd name="connsiteY5" fmla="*/ 140085 h 140626"/>
                <a:gd name="connsiteX6" fmla="*/ 1066909 w 1381336"/>
                <a:gd name="connsiteY6" fmla="*/ 124183 h 140626"/>
                <a:gd name="connsiteX7" fmla="*/ 1217984 w 1381336"/>
                <a:gd name="connsiteY7" fmla="*/ 112256 h 140626"/>
                <a:gd name="connsiteX8" fmla="*/ 1361107 w 1381336"/>
                <a:gd name="connsiteY8" fmla="*/ 20816 h 140626"/>
                <a:gd name="connsiteX9" fmla="*/ 1365083 w 1381336"/>
                <a:gd name="connsiteY9" fmla="*/ 4913 h 140626"/>
                <a:gd name="connsiteX10" fmla="*/ 1217984 w 1381336"/>
                <a:gd name="connsiteY10" fmla="*/ 88402 h 140626"/>
                <a:gd name="connsiteX11" fmla="*/ 876078 w 1381336"/>
                <a:gd name="connsiteY11" fmla="*/ 92378 h 140626"/>
                <a:gd name="connsiteX12" fmla="*/ 681271 w 1381336"/>
                <a:gd name="connsiteY12" fmla="*/ 108280 h 140626"/>
                <a:gd name="connsiteX13" fmla="*/ 721027 w 1381336"/>
                <a:gd name="connsiteY13" fmla="*/ 136110 h 140626"/>
                <a:gd name="connsiteX14" fmla="*/ 418878 w 1381336"/>
                <a:gd name="connsiteY14" fmla="*/ 88402 h 140626"/>
                <a:gd name="connsiteX15" fmla="*/ 224071 w 1381336"/>
                <a:gd name="connsiteY15" fmla="*/ 96353 h 140626"/>
                <a:gd name="connsiteX16" fmla="*/ 9386 w 1381336"/>
                <a:gd name="connsiteY16" fmla="*/ 36718 h 14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336" h="140626">
                  <a:moveTo>
                    <a:pt x="9386" y="36718"/>
                  </a:moveTo>
                  <a:cubicBezTo>
                    <a:pt x="65045" y="39368"/>
                    <a:pt x="507668" y="102979"/>
                    <a:pt x="558026" y="112256"/>
                  </a:cubicBezTo>
                  <a:cubicBezTo>
                    <a:pt x="608384" y="121533"/>
                    <a:pt x="244612" y="89728"/>
                    <a:pt x="311535" y="92378"/>
                  </a:cubicBezTo>
                  <a:cubicBezTo>
                    <a:pt x="378458" y="95028"/>
                    <a:pt x="862164" y="120869"/>
                    <a:pt x="959567" y="128158"/>
                  </a:cubicBezTo>
                  <a:cubicBezTo>
                    <a:pt x="1056970" y="135447"/>
                    <a:pt x="864814" y="134122"/>
                    <a:pt x="895956" y="136110"/>
                  </a:cubicBezTo>
                  <a:cubicBezTo>
                    <a:pt x="927099" y="138098"/>
                    <a:pt x="1117930" y="142073"/>
                    <a:pt x="1146422" y="140085"/>
                  </a:cubicBezTo>
                  <a:cubicBezTo>
                    <a:pt x="1174914" y="138097"/>
                    <a:pt x="1054982" y="128821"/>
                    <a:pt x="1066909" y="124183"/>
                  </a:cubicBezTo>
                  <a:cubicBezTo>
                    <a:pt x="1078836" y="119545"/>
                    <a:pt x="1168951" y="129484"/>
                    <a:pt x="1217984" y="112256"/>
                  </a:cubicBezTo>
                  <a:cubicBezTo>
                    <a:pt x="1267017" y="95028"/>
                    <a:pt x="1336591" y="38706"/>
                    <a:pt x="1361107" y="20816"/>
                  </a:cubicBezTo>
                  <a:cubicBezTo>
                    <a:pt x="1385623" y="2926"/>
                    <a:pt x="1388937" y="-6351"/>
                    <a:pt x="1365083" y="4913"/>
                  </a:cubicBezTo>
                  <a:cubicBezTo>
                    <a:pt x="1341229" y="16177"/>
                    <a:pt x="1299485" y="73825"/>
                    <a:pt x="1217984" y="88402"/>
                  </a:cubicBezTo>
                  <a:cubicBezTo>
                    <a:pt x="1136483" y="102979"/>
                    <a:pt x="965530" y="89065"/>
                    <a:pt x="876078" y="92378"/>
                  </a:cubicBezTo>
                  <a:cubicBezTo>
                    <a:pt x="786626" y="95691"/>
                    <a:pt x="707113" y="100991"/>
                    <a:pt x="681271" y="108280"/>
                  </a:cubicBezTo>
                  <a:cubicBezTo>
                    <a:pt x="655429" y="115569"/>
                    <a:pt x="764759" y="139423"/>
                    <a:pt x="721027" y="136110"/>
                  </a:cubicBezTo>
                  <a:cubicBezTo>
                    <a:pt x="677295" y="132797"/>
                    <a:pt x="501704" y="95028"/>
                    <a:pt x="418878" y="88402"/>
                  </a:cubicBezTo>
                  <a:cubicBezTo>
                    <a:pt x="336052" y="81776"/>
                    <a:pt x="287019" y="104967"/>
                    <a:pt x="224071" y="96353"/>
                  </a:cubicBezTo>
                  <a:cubicBezTo>
                    <a:pt x="161123" y="87739"/>
                    <a:pt x="-46273" y="34068"/>
                    <a:pt x="9386" y="36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3408B165-2867-BD74-27E4-D588FBBBA10F}"/>
                </a:ext>
              </a:extLst>
            </p:cNvPr>
            <p:cNvSpPr/>
            <p:nvPr/>
          </p:nvSpPr>
          <p:spPr>
            <a:xfrm>
              <a:off x="6872827" y="3474487"/>
              <a:ext cx="1265333" cy="143359"/>
            </a:xfrm>
            <a:custGeom>
              <a:avLst/>
              <a:gdLst>
                <a:gd name="connsiteX0" fmla="*/ 5051 w 1265333"/>
                <a:gd name="connsiteY0" fmla="*/ 12160 h 143359"/>
                <a:gd name="connsiteX1" fmla="*/ 513935 w 1265333"/>
                <a:gd name="connsiteY1" fmla="*/ 16136 h 143359"/>
                <a:gd name="connsiteX2" fmla="*/ 394665 w 1265333"/>
                <a:gd name="connsiteY2" fmla="*/ 12160 h 143359"/>
                <a:gd name="connsiteX3" fmla="*/ 637180 w 1265333"/>
                <a:gd name="connsiteY3" fmla="*/ 43965 h 143359"/>
                <a:gd name="connsiteX4" fmla="*/ 1265333 w 1265333"/>
                <a:gd name="connsiteY4" fmla="*/ 143356 h 143359"/>
                <a:gd name="connsiteX5" fmla="*/ 565618 w 1265333"/>
                <a:gd name="connsiteY5" fmla="*/ 47941 h 143359"/>
                <a:gd name="connsiteX6" fmla="*/ 621277 w 1265333"/>
                <a:gd name="connsiteY6" fmla="*/ 79746 h 143359"/>
                <a:gd name="connsiteX7" fmla="*/ 446349 w 1265333"/>
                <a:gd name="connsiteY7" fmla="*/ 12160 h 143359"/>
                <a:gd name="connsiteX8" fmla="*/ 239615 w 1265333"/>
                <a:gd name="connsiteY8" fmla="*/ 32038 h 143359"/>
                <a:gd name="connsiteX9" fmla="*/ 366836 w 1265333"/>
                <a:gd name="connsiteY9" fmla="*/ 28063 h 143359"/>
                <a:gd name="connsiteX10" fmla="*/ 231663 w 1265333"/>
                <a:gd name="connsiteY10" fmla="*/ 8184 h 143359"/>
                <a:gd name="connsiteX11" fmla="*/ 327079 w 1265333"/>
                <a:gd name="connsiteY11" fmla="*/ 12160 h 143359"/>
                <a:gd name="connsiteX12" fmla="*/ 255517 w 1265333"/>
                <a:gd name="connsiteY12" fmla="*/ 233 h 143359"/>
                <a:gd name="connsiteX13" fmla="*/ 5051 w 1265333"/>
                <a:gd name="connsiteY13" fmla="*/ 12160 h 14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5333" h="143359">
                  <a:moveTo>
                    <a:pt x="5051" y="12160"/>
                  </a:moveTo>
                  <a:cubicBezTo>
                    <a:pt x="48121" y="14810"/>
                    <a:pt x="448999" y="16136"/>
                    <a:pt x="513935" y="16136"/>
                  </a:cubicBezTo>
                  <a:cubicBezTo>
                    <a:pt x="578871" y="16136"/>
                    <a:pt x="374124" y="7522"/>
                    <a:pt x="394665" y="12160"/>
                  </a:cubicBezTo>
                  <a:cubicBezTo>
                    <a:pt x="415206" y="16798"/>
                    <a:pt x="637180" y="43965"/>
                    <a:pt x="637180" y="43965"/>
                  </a:cubicBezTo>
                  <a:lnTo>
                    <a:pt x="1265333" y="143356"/>
                  </a:lnTo>
                  <a:cubicBezTo>
                    <a:pt x="1253406" y="144019"/>
                    <a:pt x="672961" y="58543"/>
                    <a:pt x="565618" y="47941"/>
                  </a:cubicBezTo>
                  <a:cubicBezTo>
                    <a:pt x="458275" y="37339"/>
                    <a:pt x="641155" y="85709"/>
                    <a:pt x="621277" y="79746"/>
                  </a:cubicBezTo>
                  <a:cubicBezTo>
                    <a:pt x="601399" y="73783"/>
                    <a:pt x="509959" y="20111"/>
                    <a:pt x="446349" y="12160"/>
                  </a:cubicBezTo>
                  <a:cubicBezTo>
                    <a:pt x="382739" y="4209"/>
                    <a:pt x="252867" y="29388"/>
                    <a:pt x="239615" y="32038"/>
                  </a:cubicBezTo>
                  <a:cubicBezTo>
                    <a:pt x="226363" y="34688"/>
                    <a:pt x="368161" y="32039"/>
                    <a:pt x="366836" y="28063"/>
                  </a:cubicBezTo>
                  <a:cubicBezTo>
                    <a:pt x="365511" y="24087"/>
                    <a:pt x="238289" y="10834"/>
                    <a:pt x="231663" y="8184"/>
                  </a:cubicBezTo>
                  <a:cubicBezTo>
                    <a:pt x="225037" y="5534"/>
                    <a:pt x="323103" y="13485"/>
                    <a:pt x="327079" y="12160"/>
                  </a:cubicBezTo>
                  <a:cubicBezTo>
                    <a:pt x="331055" y="10835"/>
                    <a:pt x="303887" y="2221"/>
                    <a:pt x="255517" y="233"/>
                  </a:cubicBezTo>
                  <a:cubicBezTo>
                    <a:pt x="207147" y="-1755"/>
                    <a:pt x="-38019" y="9510"/>
                    <a:pt x="5051" y="12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8DCD0260-1A63-ADB9-C2EF-53D9D5B1C588}"/>
                </a:ext>
              </a:extLst>
            </p:cNvPr>
            <p:cNvSpPr/>
            <p:nvPr/>
          </p:nvSpPr>
          <p:spPr>
            <a:xfrm>
              <a:off x="7926878" y="3315596"/>
              <a:ext cx="1027070" cy="348031"/>
            </a:xfrm>
            <a:custGeom>
              <a:avLst/>
              <a:gdLst>
                <a:gd name="connsiteX0" fmla="*/ 803654 w 1027070"/>
                <a:gd name="connsiteY0" fmla="*/ 98 h 348031"/>
                <a:gd name="connsiteX1" fmla="*/ 1010388 w 1027070"/>
                <a:gd name="connsiteY1" fmla="*/ 127319 h 348031"/>
                <a:gd name="connsiteX2" fmla="*/ 966656 w 1027070"/>
                <a:gd name="connsiteY2" fmla="*/ 139246 h 348031"/>
                <a:gd name="connsiteX3" fmla="*/ 1026291 w 1027070"/>
                <a:gd name="connsiteY3" fmla="*/ 214783 h 348031"/>
                <a:gd name="connsiteX4" fmla="*/ 914972 w 1027070"/>
                <a:gd name="connsiteY4" fmla="*/ 262491 h 348031"/>
                <a:gd name="connsiteX5" fmla="*/ 934851 w 1027070"/>
                <a:gd name="connsiteY5" fmla="*/ 294296 h 348031"/>
                <a:gd name="connsiteX6" fmla="*/ 751971 w 1027070"/>
                <a:gd name="connsiteY6" fmla="*/ 318150 h 348031"/>
                <a:gd name="connsiteX7" fmla="*/ 720165 w 1027070"/>
                <a:gd name="connsiteY7" fmla="*/ 306223 h 348031"/>
                <a:gd name="connsiteX8" fmla="*/ 572 w 1027070"/>
                <a:gd name="connsiteY8" fmla="*/ 262491 h 348031"/>
                <a:gd name="connsiteX9" fmla="*/ 604872 w 1027070"/>
                <a:gd name="connsiteY9" fmla="*/ 345980 h 348031"/>
                <a:gd name="connsiteX10" fmla="*/ 922924 w 1027070"/>
                <a:gd name="connsiteY10" fmla="*/ 322126 h 348031"/>
                <a:gd name="connsiteX11" fmla="*/ 855338 w 1027070"/>
                <a:gd name="connsiteY11" fmla="*/ 318150 h 348031"/>
                <a:gd name="connsiteX12" fmla="*/ 1002437 w 1027070"/>
                <a:gd name="connsiteY12" fmla="*/ 182978 h 348031"/>
                <a:gd name="connsiteX13" fmla="*/ 946778 w 1027070"/>
                <a:gd name="connsiteY13" fmla="*/ 107441 h 348031"/>
                <a:gd name="connsiteX14" fmla="*/ 803654 w 1027070"/>
                <a:gd name="connsiteY14" fmla="*/ 98 h 3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070" h="348031">
                  <a:moveTo>
                    <a:pt x="803654" y="98"/>
                  </a:moveTo>
                  <a:cubicBezTo>
                    <a:pt x="814256" y="3411"/>
                    <a:pt x="983221" y="104128"/>
                    <a:pt x="1010388" y="127319"/>
                  </a:cubicBezTo>
                  <a:cubicBezTo>
                    <a:pt x="1037555" y="150510"/>
                    <a:pt x="964005" y="124669"/>
                    <a:pt x="966656" y="139246"/>
                  </a:cubicBezTo>
                  <a:cubicBezTo>
                    <a:pt x="969307" y="153823"/>
                    <a:pt x="1034905" y="194242"/>
                    <a:pt x="1026291" y="214783"/>
                  </a:cubicBezTo>
                  <a:cubicBezTo>
                    <a:pt x="1017677" y="235324"/>
                    <a:pt x="930212" y="249239"/>
                    <a:pt x="914972" y="262491"/>
                  </a:cubicBezTo>
                  <a:cubicBezTo>
                    <a:pt x="899732" y="275743"/>
                    <a:pt x="962018" y="285020"/>
                    <a:pt x="934851" y="294296"/>
                  </a:cubicBezTo>
                  <a:cubicBezTo>
                    <a:pt x="907684" y="303572"/>
                    <a:pt x="787752" y="316162"/>
                    <a:pt x="751971" y="318150"/>
                  </a:cubicBezTo>
                  <a:cubicBezTo>
                    <a:pt x="716190" y="320138"/>
                    <a:pt x="845398" y="315500"/>
                    <a:pt x="720165" y="306223"/>
                  </a:cubicBezTo>
                  <a:cubicBezTo>
                    <a:pt x="594932" y="296947"/>
                    <a:pt x="19787" y="255865"/>
                    <a:pt x="572" y="262491"/>
                  </a:cubicBezTo>
                  <a:cubicBezTo>
                    <a:pt x="-18644" y="269117"/>
                    <a:pt x="451147" y="336041"/>
                    <a:pt x="604872" y="345980"/>
                  </a:cubicBezTo>
                  <a:cubicBezTo>
                    <a:pt x="758597" y="355919"/>
                    <a:pt x="881180" y="326764"/>
                    <a:pt x="922924" y="322126"/>
                  </a:cubicBezTo>
                  <a:cubicBezTo>
                    <a:pt x="964668" y="317488"/>
                    <a:pt x="842086" y="341341"/>
                    <a:pt x="855338" y="318150"/>
                  </a:cubicBezTo>
                  <a:cubicBezTo>
                    <a:pt x="868590" y="294959"/>
                    <a:pt x="987197" y="218096"/>
                    <a:pt x="1002437" y="182978"/>
                  </a:cubicBezTo>
                  <a:cubicBezTo>
                    <a:pt x="1017677" y="147860"/>
                    <a:pt x="974608" y="136596"/>
                    <a:pt x="946778" y="107441"/>
                  </a:cubicBezTo>
                  <a:cubicBezTo>
                    <a:pt x="918948" y="78286"/>
                    <a:pt x="793052" y="-3215"/>
                    <a:pt x="803654" y="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3441AA-81D5-15E8-646D-B71B074BF453}"/>
              </a:ext>
            </a:extLst>
          </p:cNvPr>
          <p:cNvGrpSpPr/>
          <p:nvPr/>
        </p:nvGrpSpPr>
        <p:grpSpPr>
          <a:xfrm>
            <a:off x="1504444" y="9048247"/>
            <a:ext cx="6546912" cy="2985634"/>
            <a:chOff x="1504444" y="9048247"/>
            <a:chExt cx="6546912" cy="2985634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805EC654-B288-E101-D07F-19C1924B5961}"/>
                </a:ext>
              </a:extLst>
            </p:cNvPr>
            <p:cNvSpPr/>
            <p:nvPr/>
          </p:nvSpPr>
          <p:spPr>
            <a:xfrm>
              <a:off x="1504444" y="9061376"/>
              <a:ext cx="553569" cy="2972505"/>
            </a:xfrm>
            <a:custGeom>
              <a:avLst/>
              <a:gdLst>
                <a:gd name="connsiteX0" fmla="*/ 488317 w 553569"/>
                <a:gd name="connsiteY0" fmla="*/ 25868 h 2972505"/>
                <a:gd name="connsiteX1" fmla="*/ 261294 w 553569"/>
                <a:gd name="connsiteY1" fmla="*/ 1703319 h 2972505"/>
                <a:gd name="connsiteX2" fmla="*/ 280213 w 553569"/>
                <a:gd name="connsiteY2" fmla="*/ 1583501 h 2972505"/>
                <a:gd name="connsiteX3" fmla="*/ 198232 w 553569"/>
                <a:gd name="connsiteY3" fmla="*/ 1993405 h 2972505"/>
                <a:gd name="connsiteX4" fmla="*/ 84720 w 553569"/>
                <a:gd name="connsiteY4" fmla="*/ 2869967 h 2972505"/>
                <a:gd name="connsiteX5" fmla="*/ 27964 w 553569"/>
                <a:gd name="connsiteY5" fmla="*/ 2876274 h 2972505"/>
                <a:gd name="connsiteX6" fmla="*/ 551379 w 553569"/>
                <a:gd name="connsiteY6" fmla="*/ 2876274 h 2972505"/>
                <a:gd name="connsiteX7" fmla="*/ 217150 w 553569"/>
                <a:gd name="connsiteY7" fmla="*/ 2933030 h 2972505"/>
                <a:gd name="connsiteX8" fmla="*/ 267600 w 553569"/>
                <a:gd name="connsiteY8" fmla="*/ 2920417 h 2972505"/>
                <a:gd name="connsiteX9" fmla="*/ 116251 w 553569"/>
                <a:gd name="connsiteY9" fmla="*/ 2844743 h 2972505"/>
                <a:gd name="connsiteX10" fmla="*/ 236069 w 553569"/>
                <a:gd name="connsiteY10" fmla="*/ 1457377 h 2972505"/>
                <a:gd name="connsiteX11" fmla="*/ 236069 w 553569"/>
                <a:gd name="connsiteY11" fmla="*/ 1539358 h 2972505"/>
                <a:gd name="connsiteX12" fmla="*/ 355887 w 553569"/>
                <a:gd name="connsiteY12" fmla="*/ 675407 h 2972505"/>
                <a:gd name="connsiteX13" fmla="*/ 355887 w 553569"/>
                <a:gd name="connsiteY13" fmla="*/ 681714 h 2972505"/>
                <a:gd name="connsiteX14" fmla="*/ 488317 w 553569"/>
                <a:gd name="connsiteY14" fmla="*/ 25868 h 297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3569" h="2972505">
                  <a:moveTo>
                    <a:pt x="488317" y="25868"/>
                  </a:moveTo>
                  <a:cubicBezTo>
                    <a:pt x="472552" y="196135"/>
                    <a:pt x="295978" y="1443714"/>
                    <a:pt x="261294" y="1703319"/>
                  </a:cubicBezTo>
                  <a:cubicBezTo>
                    <a:pt x="226610" y="1962924"/>
                    <a:pt x="290723" y="1535153"/>
                    <a:pt x="280213" y="1583501"/>
                  </a:cubicBezTo>
                  <a:cubicBezTo>
                    <a:pt x="269703" y="1631849"/>
                    <a:pt x="230814" y="1778994"/>
                    <a:pt x="198232" y="1993405"/>
                  </a:cubicBezTo>
                  <a:cubicBezTo>
                    <a:pt x="165650" y="2207816"/>
                    <a:pt x="113098" y="2722822"/>
                    <a:pt x="84720" y="2869967"/>
                  </a:cubicBezTo>
                  <a:cubicBezTo>
                    <a:pt x="56342" y="3017112"/>
                    <a:pt x="-49812" y="2875223"/>
                    <a:pt x="27964" y="2876274"/>
                  </a:cubicBezTo>
                  <a:cubicBezTo>
                    <a:pt x="105740" y="2877325"/>
                    <a:pt x="519848" y="2866815"/>
                    <a:pt x="551379" y="2876274"/>
                  </a:cubicBezTo>
                  <a:cubicBezTo>
                    <a:pt x="582910" y="2885733"/>
                    <a:pt x="264446" y="2925673"/>
                    <a:pt x="217150" y="2933030"/>
                  </a:cubicBezTo>
                  <a:cubicBezTo>
                    <a:pt x="169854" y="2940387"/>
                    <a:pt x="284416" y="2935131"/>
                    <a:pt x="267600" y="2920417"/>
                  </a:cubicBezTo>
                  <a:cubicBezTo>
                    <a:pt x="250784" y="2905703"/>
                    <a:pt x="121506" y="3088583"/>
                    <a:pt x="116251" y="2844743"/>
                  </a:cubicBezTo>
                  <a:cubicBezTo>
                    <a:pt x="110996" y="2600903"/>
                    <a:pt x="216099" y="1674941"/>
                    <a:pt x="236069" y="1457377"/>
                  </a:cubicBezTo>
                  <a:cubicBezTo>
                    <a:pt x="256039" y="1239813"/>
                    <a:pt x="216099" y="1669686"/>
                    <a:pt x="236069" y="1539358"/>
                  </a:cubicBezTo>
                  <a:cubicBezTo>
                    <a:pt x="256039" y="1409030"/>
                    <a:pt x="335917" y="818348"/>
                    <a:pt x="355887" y="675407"/>
                  </a:cubicBezTo>
                  <a:cubicBezTo>
                    <a:pt x="375857" y="532466"/>
                    <a:pt x="336968" y="785766"/>
                    <a:pt x="355887" y="681714"/>
                  </a:cubicBezTo>
                  <a:cubicBezTo>
                    <a:pt x="374806" y="577662"/>
                    <a:pt x="504082" y="-144399"/>
                    <a:pt x="488317" y="258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189AB932-7582-5FA1-838E-0FA9463DF0DC}"/>
                </a:ext>
              </a:extLst>
            </p:cNvPr>
            <p:cNvSpPr/>
            <p:nvPr/>
          </p:nvSpPr>
          <p:spPr>
            <a:xfrm>
              <a:off x="1947019" y="9073633"/>
              <a:ext cx="844617" cy="802312"/>
            </a:xfrm>
            <a:custGeom>
              <a:avLst/>
              <a:gdLst>
                <a:gd name="connsiteX0" fmla="*/ 1599 w 844617"/>
                <a:gd name="connsiteY0" fmla="*/ 19917 h 802312"/>
                <a:gd name="connsiteX1" fmla="*/ 600689 w 844617"/>
                <a:gd name="connsiteY1" fmla="*/ 26224 h 802312"/>
                <a:gd name="connsiteX2" fmla="*/ 449340 w 844617"/>
                <a:gd name="connsiteY2" fmla="*/ 70367 h 802312"/>
                <a:gd name="connsiteX3" fmla="*/ 695282 w 844617"/>
                <a:gd name="connsiteY3" fmla="*/ 70367 h 802312"/>
                <a:gd name="connsiteX4" fmla="*/ 745731 w 844617"/>
                <a:gd name="connsiteY4" fmla="*/ 183879 h 802312"/>
                <a:gd name="connsiteX5" fmla="*/ 840324 w 844617"/>
                <a:gd name="connsiteY5" fmla="*/ 782968 h 802312"/>
                <a:gd name="connsiteX6" fmla="*/ 821406 w 844617"/>
                <a:gd name="connsiteY6" fmla="*/ 600088 h 802312"/>
                <a:gd name="connsiteX7" fmla="*/ 758344 w 844617"/>
                <a:gd name="connsiteY7" fmla="*/ 51448 h 802312"/>
                <a:gd name="connsiteX8" fmla="*/ 588076 w 844617"/>
                <a:gd name="connsiteY8" fmla="*/ 26224 h 802312"/>
                <a:gd name="connsiteX9" fmla="*/ 638526 w 844617"/>
                <a:gd name="connsiteY9" fmla="*/ 76673 h 802312"/>
                <a:gd name="connsiteX10" fmla="*/ 430421 w 844617"/>
                <a:gd name="connsiteY10" fmla="*/ 19917 h 802312"/>
                <a:gd name="connsiteX11" fmla="*/ 1599 w 844617"/>
                <a:gd name="connsiteY11" fmla="*/ 19917 h 80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617" h="802312">
                  <a:moveTo>
                    <a:pt x="1599" y="19917"/>
                  </a:moveTo>
                  <a:cubicBezTo>
                    <a:pt x="29977" y="20968"/>
                    <a:pt x="526066" y="17816"/>
                    <a:pt x="600689" y="26224"/>
                  </a:cubicBezTo>
                  <a:cubicBezTo>
                    <a:pt x="675313" y="34632"/>
                    <a:pt x="433575" y="63010"/>
                    <a:pt x="449340" y="70367"/>
                  </a:cubicBezTo>
                  <a:cubicBezTo>
                    <a:pt x="465105" y="77724"/>
                    <a:pt x="645884" y="51448"/>
                    <a:pt x="695282" y="70367"/>
                  </a:cubicBezTo>
                  <a:cubicBezTo>
                    <a:pt x="744681" y="89286"/>
                    <a:pt x="721557" y="65112"/>
                    <a:pt x="745731" y="183879"/>
                  </a:cubicBezTo>
                  <a:cubicBezTo>
                    <a:pt x="769905" y="302646"/>
                    <a:pt x="827712" y="713600"/>
                    <a:pt x="840324" y="782968"/>
                  </a:cubicBezTo>
                  <a:cubicBezTo>
                    <a:pt x="852937" y="852336"/>
                    <a:pt x="835069" y="722008"/>
                    <a:pt x="821406" y="600088"/>
                  </a:cubicBezTo>
                  <a:cubicBezTo>
                    <a:pt x="807743" y="478168"/>
                    <a:pt x="797232" y="147092"/>
                    <a:pt x="758344" y="51448"/>
                  </a:cubicBezTo>
                  <a:cubicBezTo>
                    <a:pt x="719456" y="-44196"/>
                    <a:pt x="608046" y="22020"/>
                    <a:pt x="588076" y="26224"/>
                  </a:cubicBezTo>
                  <a:cubicBezTo>
                    <a:pt x="568106" y="30428"/>
                    <a:pt x="664802" y="77724"/>
                    <a:pt x="638526" y="76673"/>
                  </a:cubicBezTo>
                  <a:cubicBezTo>
                    <a:pt x="612250" y="75622"/>
                    <a:pt x="530269" y="32529"/>
                    <a:pt x="430421" y="19917"/>
                  </a:cubicBezTo>
                  <a:cubicBezTo>
                    <a:pt x="330573" y="7305"/>
                    <a:pt x="-26779" y="18866"/>
                    <a:pt x="1599" y="199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3AD06858-3421-513D-A0F6-AE14863D7CA8}"/>
                </a:ext>
              </a:extLst>
            </p:cNvPr>
            <p:cNvSpPr/>
            <p:nvPr/>
          </p:nvSpPr>
          <p:spPr>
            <a:xfrm>
              <a:off x="2180492" y="10371249"/>
              <a:ext cx="180362" cy="468047"/>
            </a:xfrm>
            <a:custGeom>
              <a:avLst/>
              <a:gdLst>
                <a:gd name="connsiteX0" fmla="*/ 98474 w 180362"/>
                <a:gd name="connsiteY0" fmla="*/ 157 h 468047"/>
                <a:gd name="connsiteX1" fmla="*/ 70339 w 180362"/>
                <a:gd name="connsiteY1" fmla="*/ 292062 h 468047"/>
                <a:gd name="connsiteX2" fmla="*/ 52754 w 180362"/>
                <a:gd name="connsiteY2" fmla="*/ 425705 h 468047"/>
                <a:gd name="connsiteX3" fmla="*/ 38686 w 180362"/>
                <a:gd name="connsiteY3" fmla="*/ 450323 h 468047"/>
                <a:gd name="connsiteX4" fmla="*/ 0 w 180362"/>
                <a:gd name="connsiteY4" fmla="*/ 453840 h 468047"/>
                <a:gd name="connsiteX5" fmla="*/ 175846 w 180362"/>
                <a:gd name="connsiteY5" fmla="*/ 439773 h 468047"/>
                <a:gd name="connsiteX6" fmla="*/ 119576 w 180362"/>
                <a:gd name="connsiteY6" fmla="*/ 453840 h 468047"/>
                <a:gd name="connsiteX7" fmla="*/ 24619 w 180362"/>
                <a:gd name="connsiteY7" fmla="*/ 457357 h 468047"/>
                <a:gd name="connsiteX8" fmla="*/ 49237 w 180362"/>
                <a:gd name="connsiteY8" fmla="*/ 306129 h 468047"/>
                <a:gd name="connsiteX9" fmla="*/ 49237 w 180362"/>
                <a:gd name="connsiteY9" fmla="*/ 334265 h 468047"/>
                <a:gd name="connsiteX10" fmla="*/ 63305 w 180362"/>
                <a:gd name="connsiteY10" fmla="*/ 186554 h 468047"/>
                <a:gd name="connsiteX11" fmla="*/ 49237 w 180362"/>
                <a:gd name="connsiteY11" fmla="*/ 249859 h 468047"/>
                <a:gd name="connsiteX12" fmla="*/ 98474 w 180362"/>
                <a:gd name="connsiteY12" fmla="*/ 157 h 46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62" h="468047">
                  <a:moveTo>
                    <a:pt x="98474" y="157"/>
                  </a:moveTo>
                  <a:cubicBezTo>
                    <a:pt x="101991" y="7191"/>
                    <a:pt x="77959" y="221137"/>
                    <a:pt x="70339" y="292062"/>
                  </a:cubicBezTo>
                  <a:cubicBezTo>
                    <a:pt x="62719" y="362987"/>
                    <a:pt x="58029" y="399328"/>
                    <a:pt x="52754" y="425705"/>
                  </a:cubicBezTo>
                  <a:cubicBezTo>
                    <a:pt x="47479" y="452082"/>
                    <a:pt x="47478" y="445634"/>
                    <a:pt x="38686" y="450323"/>
                  </a:cubicBezTo>
                  <a:cubicBezTo>
                    <a:pt x="29894" y="455012"/>
                    <a:pt x="0" y="453840"/>
                    <a:pt x="0" y="453840"/>
                  </a:cubicBezTo>
                  <a:cubicBezTo>
                    <a:pt x="22860" y="452082"/>
                    <a:pt x="155917" y="439773"/>
                    <a:pt x="175846" y="439773"/>
                  </a:cubicBezTo>
                  <a:cubicBezTo>
                    <a:pt x="195775" y="439773"/>
                    <a:pt x="144780" y="450909"/>
                    <a:pt x="119576" y="453840"/>
                  </a:cubicBezTo>
                  <a:cubicBezTo>
                    <a:pt x="94372" y="456771"/>
                    <a:pt x="36342" y="481975"/>
                    <a:pt x="24619" y="457357"/>
                  </a:cubicBezTo>
                  <a:cubicBezTo>
                    <a:pt x="12896" y="432739"/>
                    <a:pt x="45134" y="326644"/>
                    <a:pt x="49237" y="306129"/>
                  </a:cubicBezTo>
                  <a:cubicBezTo>
                    <a:pt x="53340" y="285614"/>
                    <a:pt x="46892" y="354194"/>
                    <a:pt x="49237" y="334265"/>
                  </a:cubicBezTo>
                  <a:cubicBezTo>
                    <a:pt x="51582" y="314336"/>
                    <a:pt x="63305" y="200622"/>
                    <a:pt x="63305" y="186554"/>
                  </a:cubicBezTo>
                  <a:cubicBezTo>
                    <a:pt x="63305" y="172486"/>
                    <a:pt x="45720" y="275650"/>
                    <a:pt x="49237" y="249859"/>
                  </a:cubicBezTo>
                  <a:cubicBezTo>
                    <a:pt x="52754" y="224068"/>
                    <a:pt x="94957" y="-6877"/>
                    <a:pt x="98474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FC780FBE-1953-9494-5F6F-E0BC435F5A8F}"/>
                </a:ext>
              </a:extLst>
            </p:cNvPr>
            <p:cNvSpPr/>
            <p:nvPr/>
          </p:nvSpPr>
          <p:spPr>
            <a:xfrm>
              <a:off x="2282287" y="10383592"/>
              <a:ext cx="63782" cy="442101"/>
            </a:xfrm>
            <a:custGeom>
              <a:avLst/>
              <a:gdLst>
                <a:gd name="connsiteX0" fmla="*/ 196 w 63782"/>
                <a:gd name="connsiteY0" fmla="*/ 1882 h 442101"/>
                <a:gd name="connsiteX1" fmla="*/ 31848 w 63782"/>
                <a:gd name="connsiteY1" fmla="*/ 191796 h 442101"/>
                <a:gd name="connsiteX2" fmla="*/ 63501 w 63782"/>
                <a:gd name="connsiteY2" fmla="*/ 434463 h 442101"/>
                <a:gd name="connsiteX3" fmla="*/ 45916 w 63782"/>
                <a:gd name="connsiteY3" fmla="*/ 374676 h 442101"/>
                <a:gd name="connsiteX4" fmla="*/ 21298 w 63782"/>
                <a:gd name="connsiteY4" fmla="*/ 307854 h 442101"/>
                <a:gd name="connsiteX5" fmla="*/ 31848 w 63782"/>
                <a:gd name="connsiteY5" fmla="*/ 321922 h 442101"/>
                <a:gd name="connsiteX6" fmla="*/ 10747 w 63782"/>
                <a:gd name="connsiteY6" fmla="*/ 170694 h 442101"/>
                <a:gd name="connsiteX7" fmla="*/ 17781 w 63782"/>
                <a:gd name="connsiteY7" fmla="*/ 96839 h 442101"/>
                <a:gd name="connsiteX8" fmla="*/ 196 w 63782"/>
                <a:gd name="connsiteY8" fmla="*/ 1882 h 44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82" h="442101">
                  <a:moveTo>
                    <a:pt x="196" y="1882"/>
                  </a:moveTo>
                  <a:cubicBezTo>
                    <a:pt x="2540" y="17708"/>
                    <a:pt x="21297" y="119699"/>
                    <a:pt x="31848" y="191796"/>
                  </a:cubicBezTo>
                  <a:cubicBezTo>
                    <a:pt x="42399" y="263893"/>
                    <a:pt x="61156" y="403983"/>
                    <a:pt x="63501" y="434463"/>
                  </a:cubicBezTo>
                  <a:cubicBezTo>
                    <a:pt x="65846" y="464943"/>
                    <a:pt x="52950" y="395778"/>
                    <a:pt x="45916" y="374676"/>
                  </a:cubicBezTo>
                  <a:cubicBezTo>
                    <a:pt x="38882" y="353575"/>
                    <a:pt x="21298" y="307854"/>
                    <a:pt x="21298" y="307854"/>
                  </a:cubicBezTo>
                  <a:cubicBezTo>
                    <a:pt x="18953" y="299062"/>
                    <a:pt x="33606" y="344782"/>
                    <a:pt x="31848" y="321922"/>
                  </a:cubicBezTo>
                  <a:cubicBezTo>
                    <a:pt x="30090" y="299062"/>
                    <a:pt x="13091" y="208208"/>
                    <a:pt x="10747" y="170694"/>
                  </a:cubicBezTo>
                  <a:cubicBezTo>
                    <a:pt x="8403" y="133180"/>
                    <a:pt x="18367" y="119113"/>
                    <a:pt x="17781" y="96839"/>
                  </a:cubicBezTo>
                  <a:cubicBezTo>
                    <a:pt x="17195" y="74565"/>
                    <a:pt x="-2148" y="-13944"/>
                    <a:pt x="196" y="18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243EDD3-95E2-BF2F-A97B-2CA2673373D1}"/>
                </a:ext>
              </a:extLst>
            </p:cNvPr>
            <p:cNvSpPr/>
            <p:nvPr/>
          </p:nvSpPr>
          <p:spPr>
            <a:xfrm>
              <a:off x="2049420" y="11184790"/>
              <a:ext cx="382070" cy="786473"/>
            </a:xfrm>
            <a:custGeom>
              <a:avLst/>
              <a:gdLst>
                <a:gd name="connsiteX0" fmla="*/ 4463 w 382070"/>
                <a:gd name="connsiteY0" fmla="*/ 769232 h 786473"/>
                <a:gd name="connsiteX1" fmla="*/ 74802 w 382070"/>
                <a:gd name="connsiteY1" fmla="*/ 266312 h 786473"/>
                <a:gd name="connsiteX2" fmla="*/ 53700 w 382070"/>
                <a:gd name="connsiteY2" fmla="*/ 378853 h 786473"/>
                <a:gd name="connsiteX3" fmla="*/ 102937 w 382070"/>
                <a:gd name="connsiteY3" fmla="*/ 30678 h 786473"/>
                <a:gd name="connsiteX4" fmla="*/ 88869 w 382070"/>
                <a:gd name="connsiteY4" fmla="*/ 30678 h 786473"/>
                <a:gd name="connsiteX5" fmla="*/ 218995 w 382070"/>
                <a:gd name="connsiteY5" fmla="*/ 27161 h 786473"/>
                <a:gd name="connsiteX6" fmla="*/ 145140 w 382070"/>
                <a:gd name="connsiteY6" fmla="*/ 16610 h 786473"/>
                <a:gd name="connsiteX7" fmla="*/ 320986 w 382070"/>
                <a:gd name="connsiteY7" fmla="*/ 23644 h 786473"/>
                <a:gd name="connsiteX8" fmla="*/ 324503 w 382070"/>
                <a:gd name="connsiteY8" fmla="*/ 97499 h 786473"/>
                <a:gd name="connsiteX9" fmla="*/ 380774 w 382070"/>
                <a:gd name="connsiteY9" fmla="*/ 294447 h 786473"/>
                <a:gd name="connsiteX10" fmla="*/ 359672 w 382070"/>
                <a:gd name="connsiteY10" fmla="*/ 164321 h 786473"/>
                <a:gd name="connsiteX11" fmla="*/ 310435 w 382070"/>
                <a:gd name="connsiteY11" fmla="*/ 9576 h 786473"/>
                <a:gd name="connsiteX12" fmla="*/ 197894 w 382070"/>
                <a:gd name="connsiteY12" fmla="*/ 16610 h 786473"/>
                <a:gd name="connsiteX13" fmla="*/ 127555 w 382070"/>
                <a:gd name="connsiteY13" fmla="*/ 16610 h 786473"/>
                <a:gd name="connsiteX14" fmla="*/ 102937 w 382070"/>
                <a:gd name="connsiteY14" fmla="*/ 167838 h 786473"/>
                <a:gd name="connsiteX15" fmla="*/ 50183 w 382070"/>
                <a:gd name="connsiteY15" fmla="*/ 347201 h 786473"/>
                <a:gd name="connsiteX16" fmla="*/ 11497 w 382070"/>
                <a:gd name="connsiteY16" fmla="*/ 642622 h 786473"/>
                <a:gd name="connsiteX17" fmla="*/ 4463 w 382070"/>
                <a:gd name="connsiteY17" fmla="*/ 769232 h 78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2070" h="786473">
                  <a:moveTo>
                    <a:pt x="4463" y="769232"/>
                  </a:moveTo>
                  <a:cubicBezTo>
                    <a:pt x="15014" y="706514"/>
                    <a:pt x="66596" y="331375"/>
                    <a:pt x="74802" y="266312"/>
                  </a:cubicBezTo>
                  <a:cubicBezTo>
                    <a:pt x="83008" y="201249"/>
                    <a:pt x="49011" y="418125"/>
                    <a:pt x="53700" y="378853"/>
                  </a:cubicBezTo>
                  <a:cubicBezTo>
                    <a:pt x="58389" y="339581"/>
                    <a:pt x="102937" y="30678"/>
                    <a:pt x="102937" y="30678"/>
                  </a:cubicBezTo>
                  <a:cubicBezTo>
                    <a:pt x="108798" y="-27351"/>
                    <a:pt x="88869" y="30678"/>
                    <a:pt x="88869" y="30678"/>
                  </a:cubicBezTo>
                  <a:cubicBezTo>
                    <a:pt x="108212" y="30092"/>
                    <a:pt x="209617" y="29506"/>
                    <a:pt x="218995" y="27161"/>
                  </a:cubicBezTo>
                  <a:cubicBezTo>
                    <a:pt x="228373" y="24816"/>
                    <a:pt x="145140" y="16610"/>
                    <a:pt x="145140" y="16610"/>
                  </a:cubicBezTo>
                  <a:lnTo>
                    <a:pt x="320986" y="23644"/>
                  </a:lnTo>
                  <a:cubicBezTo>
                    <a:pt x="350880" y="37125"/>
                    <a:pt x="314538" y="52365"/>
                    <a:pt x="324503" y="97499"/>
                  </a:cubicBezTo>
                  <a:cubicBezTo>
                    <a:pt x="334468" y="142633"/>
                    <a:pt x="374913" y="283310"/>
                    <a:pt x="380774" y="294447"/>
                  </a:cubicBezTo>
                  <a:cubicBezTo>
                    <a:pt x="386635" y="305584"/>
                    <a:pt x="371395" y="211799"/>
                    <a:pt x="359672" y="164321"/>
                  </a:cubicBezTo>
                  <a:cubicBezTo>
                    <a:pt x="347949" y="116843"/>
                    <a:pt x="337398" y="34195"/>
                    <a:pt x="310435" y="9576"/>
                  </a:cubicBezTo>
                  <a:cubicBezTo>
                    <a:pt x="283472" y="-15043"/>
                    <a:pt x="228374" y="15438"/>
                    <a:pt x="197894" y="16610"/>
                  </a:cubicBezTo>
                  <a:cubicBezTo>
                    <a:pt x="167414" y="17782"/>
                    <a:pt x="143381" y="-8595"/>
                    <a:pt x="127555" y="16610"/>
                  </a:cubicBezTo>
                  <a:cubicBezTo>
                    <a:pt x="111729" y="41815"/>
                    <a:pt x="115832" y="112739"/>
                    <a:pt x="102937" y="167838"/>
                  </a:cubicBezTo>
                  <a:cubicBezTo>
                    <a:pt x="90042" y="222936"/>
                    <a:pt x="65423" y="268070"/>
                    <a:pt x="50183" y="347201"/>
                  </a:cubicBezTo>
                  <a:cubicBezTo>
                    <a:pt x="34943" y="426332"/>
                    <a:pt x="18531" y="576973"/>
                    <a:pt x="11497" y="642622"/>
                  </a:cubicBezTo>
                  <a:cubicBezTo>
                    <a:pt x="4463" y="708271"/>
                    <a:pt x="-6088" y="831950"/>
                    <a:pt x="4463" y="769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1EB3AB1-6CE6-5083-068F-137C065ABAEE}"/>
                </a:ext>
              </a:extLst>
            </p:cNvPr>
            <p:cNvSpPr/>
            <p:nvPr/>
          </p:nvSpPr>
          <p:spPr>
            <a:xfrm>
              <a:off x="2838134" y="10396175"/>
              <a:ext cx="55876" cy="338932"/>
            </a:xfrm>
            <a:custGeom>
              <a:avLst/>
              <a:gdLst>
                <a:gd name="connsiteX0" fmla="*/ 23 w 55876"/>
                <a:gd name="connsiteY0" fmla="*/ 3367 h 338932"/>
                <a:gd name="connsiteX1" fmla="*/ 52777 w 55876"/>
                <a:gd name="connsiteY1" fmla="*/ 337474 h 338932"/>
                <a:gd name="connsiteX2" fmla="*/ 49260 w 55876"/>
                <a:gd name="connsiteY2" fmla="*/ 126459 h 338932"/>
                <a:gd name="connsiteX3" fmla="*/ 45743 w 55876"/>
                <a:gd name="connsiteY3" fmla="*/ 161628 h 338932"/>
                <a:gd name="connsiteX4" fmla="*/ 23 w 55876"/>
                <a:gd name="connsiteY4" fmla="*/ 3367 h 3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76" h="338932">
                  <a:moveTo>
                    <a:pt x="23" y="3367"/>
                  </a:moveTo>
                  <a:cubicBezTo>
                    <a:pt x="1195" y="32675"/>
                    <a:pt x="44571" y="316959"/>
                    <a:pt x="52777" y="337474"/>
                  </a:cubicBezTo>
                  <a:cubicBezTo>
                    <a:pt x="60983" y="357989"/>
                    <a:pt x="50432" y="155767"/>
                    <a:pt x="49260" y="126459"/>
                  </a:cubicBezTo>
                  <a:cubicBezTo>
                    <a:pt x="48088" y="97151"/>
                    <a:pt x="50432" y="178040"/>
                    <a:pt x="45743" y="161628"/>
                  </a:cubicBezTo>
                  <a:cubicBezTo>
                    <a:pt x="41054" y="145216"/>
                    <a:pt x="-1149" y="-25941"/>
                    <a:pt x="23" y="33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3B6A3F2-E69E-CAE7-4DCB-1A6A8DBFE1F0}"/>
                </a:ext>
              </a:extLst>
            </p:cNvPr>
            <p:cNvSpPr/>
            <p:nvPr/>
          </p:nvSpPr>
          <p:spPr>
            <a:xfrm>
              <a:off x="2566183" y="11450281"/>
              <a:ext cx="514902" cy="514335"/>
            </a:xfrm>
            <a:custGeom>
              <a:avLst/>
              <a:gdLst>
                <a:gd name="connsiteX0" fmla="*/ 409134 w 514902"/>
                <a:gd name="connsiteY0" fmla="*/ 4337 h 514335"/>
                <a:gd name="connsiteX1" fmla="*/ 465405 w 514902"/>
                <a:gd name="connsiteY1" fmla="*/ 370097 h 514335"/>
                <a:gd name="connsiteX2" fmla="*/ 451337 w 514902"/>
                <a:gd name="connsiteY2" fmla="*/ 313827 h 514335"/>
                <a:gd name="connsiteX3" fmla="*/ 486506 w 514902"/>
                <a:gd name="connsiteY3" fmla="*/ 493190 h 514335"/>
                <a:gd name="connsiteX4" fmla="*/ 433752 w 514902"/>
                <a:gd name="connsiteY4" fmla="*/ 489673 h 514335"/>
                <a:gd name="connsiteX5" fmla="*/ 152399 w 514902"/>
                <a:gd name="connsiteY5" fmla="*/ 507257 h 514335"/>
                <a:gd name="connsiteX6" fmla="*/ 338795 w 514902"/>
                <a:gd name="connsiteY6" fmla="*/ 496707 h 514335"/>
                <a:gd name="connsiteX7" fmla="*/ 1171 w 514902"/>
                <a:gd name="connsiteY7" fmla="*/ 507257 h 514335"/>
                <a:gd name="connsiteX8" fmla="*/ 479472 w 514902"/>
                <a:gd name="connsiteY8" fmla="*/ 510774 h 514335"/>
                <a:gd name="connsiteX9" fmla="*/ 475955 w 514902"/>
                <a:gd name="connsiteY9" fmla="*/ 454504 h 514335"/>
                <a:gd name="connsiteX10" fmla="*/ 447820 w 514902"/>
                <a:gd name="connsiteY10" fmla="*/ 398233 h 514335"/>
                <a:gd name="connsiteX11" fmla="*/ 412651 w 514902"/>
                <a:gd name="connsiteY11" fmla="*/ 180184 h 514335"/>
                <a:gd name="connsiteX12" fmla="*/ 409134 w 514902"/>
                <a:gd name="connsiteY12" fmla="*/ 4337 h 51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902" h="514335">
                  <a:moveTo>
                    <a:pt x="409134" y="4337"/>
                  </a:moveTo>
                  <a:cubicBezTo>
                    <a:pt x="417926" y="35989"/>
                    <a:pt x="458371" y="318515"/>
                    <a:pt x="465405" y="370097"/>
                  </a:cubicBezTo>
                  <a:cubicBezTo>
                    <a:pt x="472439" y="421679"/>
                    <a:pt x="447820" y="293312"/>
                    <a:pt x="451337" y="313827"/>
                  </a:cubicBezTo>
                  <a:cubicBezTo>
                    <a:pt x="454854" y="334343"/>
                    <a:pt x="489437" y="463882"/>
                    <a:pt x="486506" y="493190"/>
                  </a:cubicBezTo>
                  <a:cubicBezTo>
                    <a:pt x="483575" y="522498"/>
                    <a:pt x="489436" y="487329"/>
                    <a:pt x="433752" y="489673"/>
                  </a:cubicBezTo>
                  <a:cubicBezTo>
                    <a:pt x="378068" y="492017"/>
                    <a:pt x="168225" y="506085"/>
                    <a:pt x="152399" y="507257"/>
                  </a:cubicBezTo>
                  <a:cubicBezTo>
                    <a:pt x="136573" y="508429"/>
                    <a:pt x="364000" y="496707"/>
                    <a:pt x="338795" y="496707"/>
                  </a:cubicBezTo>
                  <a:cubicBezTo>
                    <a:pt x="313590" y="496707"/>
                    <a:pt x="-22275" y="504913"/>
                    <a:pt x="1171" y="507257"/>
                  </a:cubicBezTo>
                  <a:cubicBezTo>
                    <a:pt x="24617" y="509602"/>
                    <a:pt x="400341" y="519566"/>
                    <a:pt x="479472" y="510774"/>
                  </a:cubicBezTo>
                  <a:cubicBezTo>
                    <a:pt x="558603" y="501982"/>
                    <a:pt x="481230" y="473261"/>
                    <a:pt x="475955" y="454504"/>
                  </a:cubicBezTo>
                  <a:cubicBezTo>
                    <a:pt x="470680" y="435747"/>
                    <a:pt x="458371" y="443953"/>
                    <a:pt x="447820" y="398233"/>
                  </a:cubicBezTo>
                  <a:cubicBezTo>
                    <a:pt x="437269" y="352513"/>
                    <a:pt x="417926" y="237627"/>
                    <a:pt x="412651" y="180184"/>
                  </a:cubicBezTo>
                  <a:cubicBezTo>
                    <a:pt x="407376" y="122741"/>
                    <a:pt x="400342" y="-27315"/>
                    <a:pt x="409134" y="43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6346277-5811-6F56-490F-C65989E9D077}"/>
                </a:ext>
              </a:extLst>
            </p:cNvPr>
            <p:cNvSpPr/>
            <p:nvPr/>
          </p:nvSpPr>
          <p:spPr>
            <a:xfrm>
              <a:off x="3098409" y="9084212"/>
              <a:ext cx="552636" cy="28952"/>
            </a:xfrm>
            <a:custGeom>
              <a:avLst/>
              <a:gdLst>
                <a:gd name="connsiteX0" fmla="*/ 0 w 552636"/>
                <a:gd name="connsiteY0" fmla="*/ 24619 h 28952"/>
                <a:gd name="connsiteX1" fmla="*/ 450166 w 552636"/>
                <a:gd name="connsiteY1" fmla="*/ 24619 h 28952"/>
                <a:gd name="connsiteX2" fmla="*/ 232117 w 552636"/>
                <a:gd name="connsiteY2" fmla="*/ 28136 h 28952"/>
                <a:gd name="connsiteX3" fmla="*/ 552157 w 552636"/>
                <a:gd name="connsiteY3" fmla="*/ 7034 h 28952"/>
                <a:gd name="connsiteX4" fmla="*/ 305973 w 552636"/>
                <a:gd name="connsiteY4" fmla="*/ 3517 h 28952"/>
                <a:gd name="connsiteX5" fmla="*/ 372794 w 552636"/>
                <a:gd name="connsiteY5" fmla="*/ 0 h 28952"/>
                <a:gd name="connsiteX6" fmla="*/ 168813 w 552636"/>
                <a:gd name="connsiteY6" fmla="*/ 3517 h 28952"/>
                <a:gd name="connsiteX7" fmla="*/ 0 w 552636"/>
                <a:gd name="connsiteY7" fmla="*/ 24619 h 2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636" h="28952">
                  <a:moveTo>
                    <a:pt x="0" y="24619"/>
                  </a:moveTo>
                  <a:lnTo>
                    <a:pt x="450166" y="24619"/>
                  </a:lnTo>
                  <a:cubicBezTo>
                    <a:pt x="488852" y="25205"/>
                    <a:pt x="215118" y="31067"/>
                    <a:pt x="232117" y="28136"/>
                  </a:cubicBezTo>
                  <a:cubicBezTo>
                    <a:pt x="249116" y="25205"/>
                    <a:pt x="539848" y="11137"/>
                    <a:pt x="552157" y="7034"/>
                  </a:cubicBezTo>
                  <a:cubicBezTo>
                    <a:pt x="564466" y="2931"/>
                    <a:pt x="335867" y="4689"/>
                    <a:pt x="305973" y="3517"/>
                  </a:cubicBezTo>
                  <a:cubicBezTo>
                    <a:pt x="276079" y="2345"/>
                    <a:pt x="395654" y="0"/>
                    <a:pt x="372794" y="0"/>
                  </a:cubicBezTo>
                  <a:cubicBezTo>
                    <a:pt x="349934" y="0"/>
                    <a:pt x="168813" y="3517"/>
                    <a:pt x="168813" y="3517"/>
                  </a:cubicBezTo>
                  <a:lnTo>
                    <a:pt x="0" y="24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229E419-0A46-2DFF-7824-1056E08BA4FB}"/>
                </a:ext>
              </a:extLst>
            </p:cNvPr>
            <p:cNvSpPr/>
            <p:nvPr/>
          </p:nvSpPr>
          <p:spPr>
            <a:xfrm>
              <a:off x="3087243" y="9068961"/>
              <a:ext cx="33377" cy="682526"/>
            </a:xfrm>
            <a:custGeom>
              <a:avLst/>
              <a:gdLst>
                <a:gd name="connsiteX0" fmla="*/ 11166 w 33377"/>
                <a:gd name="connsiteY0" fmla="*/ 8217 h 682526"/>
                <a:gd name="connsiteX1" fmla="*/ 615 w 33377"/>
                <a:gd name="connsiteY1" fmla="*/ 454867 h 682526"/>
                <a:gd name="connsiteX2" fmla="*/ 28751 w 33377"/>
                <a:gd name="connsiteY2" fmla="*/ 345842 h 682526"/>
                <a:gd name="connsiteX3" fmla="*/ 14683 w 33377"/>
                <a:gd name="connsiteY3" fmla="*/ 676433 h 682526"/>
                <a:gd name="connsiteX4" fmla="*/ 18200 w 33377"/>
                <a:gd name="connsiteY4" fmla="*/ 532239 h 682526"/>
                <a:gd name="connsiteX5" fmla="*/ 25234 w 33377"/>
                <a:gd name="connsiteY5" fmla="*/ 187581 h 682526"/>
                <a:gd name="connsiteX6" fmla="*/ 25234 w 33377"/>
                <a:gd name="connsiteY6" fmla="*/ 275504 h 682526"/>
                <a:gd name="connsiteX7" fmla="*/ 32268 w 33377"/>
                <a:gd name="connsiteY7" fmla="*/ 106691 h 682526"/>
                <a:gd name="connsiteX8" fmla="*/ 32268 w 33377"/>
                <a:gd name="connsiteY8" fmla="*/ 159445 h 682526"/>
                <a:gd name="connsiteX9" fmla="*/ 11166 w 33377"/>
                <a:gd name="connsiteY9" fmla="*/ 8217 h 68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7" h="682526">
                  <a:moveTo>
                    <a:pt x="11166" y="8217"/>
                  </a:moveTo>
                  <a:cubicBezTo>
                    <a:pt x="5891" y="57454"/>
                    <a:pt x="-2316" y="398596"/>
                    <a:pt x="615" y="454867"/>
                  </a:cubicBezTo>
                  <a:cubicBezTo>
                    <a:pt x="3546" y="511138"/>
                    <a:pt x="26406" y="308914"/>
                    <a:pt x="28751" y="345842"/>
                  </a:cubicBezTo>
                  <a:cubicBezTo>
                    <a:pt x="31096" y="382770"/>
                    <a:pt x="16441" y="645367"/>
                    <a:pt x="14683" y="676433"/>
                  </a:cubicBezTo>
                  <a:cubicBezTo>
                    <a:pt x="12925" y="707499"/>
                    <a:pt x="16441" y="613714"/>
                    <a:pt x="18200" y="532239"/>
                  </a:cubicBezTo>
                  <a:cubicBezTo>
                    <a:pt x="19959" y="450764"/>
                    <a:pt x="24062" y="230370"/>
                    <a:pt x="25234" y="187581"/>
                  </a:cubicBezTo>
                  <a:cubicBezTo>
                    <a:pt x="26406" y="144792"/>
                    <a:pt x="24062" y="288986"/>
                    <a:pt x="25234" y="275504"/>
                  </a:cubicBezTo>
                  <a:cubicBezTo>
                    <a:pt x="26406" y="262022"/>
                    <a:pt x="31096" y="126034"/>
                    <a:pt x="32268" y="106691"/>
                  </a:cubicBezTo>
                  <a:cubicBezTo>
                    <a:pt x="33440" y="87348"/>
                    <a:pt x="34027" y="172340"/>
                    <a:pt x="32268" y="159445"/>
                  </a:cubicBezTo>
                  <a:cubicBezTo>
                    <a:pt x="30509" y="146550"/>
                    <a:pt x="16441" y="-41020"/>
                    <a:pt x="11166" y="82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B5B3F54-334E-B33B-DD2E-D738CC4EF377}"/>
                </a:ext>
              </a:extLst>
            </p:cNvPr>
            <p:cNvSpPr/>
            <p:nvPr/>
          </p:nvSpPr>
          <p:spPr>
            <a:xfrm>
              <a:off x="3639824" y="9089362"/>
              <a:ext cx="36269" cy="629574"/>
            </a:xfrm>
            <a:custGeom>
              <a:avLst/>
              <a:gdLst>
                <a:gd name="connsiteX0" fmla="*/ 17776 w 36269"/>
                <a:gd name="connsiteY0" fmla="*/ 8918 h 629574"/>
                <a:gd name="connsiteX1" fmla="*/ 191 w 36269"/>
                <a:gd name="connsiteY1" fmla="*/ 448533 h 629574"/>
                <a:gd name="connsiteX2" fmla="*/ 31844 w 36269"/>
                <a:gd name="connsiteY2" fmla="*/ 321924 h 629574"/>
                <a:gd name="connsiteX3" fmla="*/ 14259 w 36269"/>
                <a:gd name="connsiteY3" fmla="*/ 515355 h 629574"/>
                <a:gd name="connsiteX4" fmla="*/ 7225 w 36269"/>
                <a:gd name="connsiteY4" fmla="*/ 617346 h 629574"/>
                <a:gd name="connsiteX5" fmla="*/ 35361 w 36269"/>
                <a:gd name="connsiteY5" fmla="*/ 234001 h 629574"/>
                <a:gd name="connsiteX6" fmla="*/ 28327 w 36269"/>
                <a:gd name="connsiteY6" fmla="*/ 290272 h 629574"/>
                <a:gd name="connsiteX7" fmla="*/ 17776 w 36269"/>
                <a:gd name="connsiteY7" fmla="*/ 202349 h 629574"/>
                <a:gd name="connsiteX8" fmla="*/ 10742 w 36269"/>
                <a:gd name="connsiteY8" fmla="*/ 79256 h 629574"/>
                <a:gd name="connsiteX9" fmla="*/ 191 w 36269"/>
                <a:gd name="connsiteY9" fmla="*/ 146078 h 629574"/>
                <a:gd name="connsiteX10" fmla="*/ 17776 w 36269"/>
                <a:gd name="connsiteY10" fmla="*/ 8918 h 62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269" h="629574">
                  <a:moveTo>
                    <a:pt x="17776" y="8918"/>
                  </a:moveTo>
                  <a:cubicBezTo>
                    <a:pt x="17776" y="59327"/>
                    <a:pt x="-2154" y="396365"/>
                    <a:pt x="191" y="448533"/>
                  </a:cubicBezTo>
                  <a:cubicBezTo>
                    <a:pt x="2536" y="500701"/>
                    <a:pt x="29499" y="310787"/>
                    <a:pt x="31844" y="321924"/>
                  </a:cubicBezTo>
                  <a:cubicBezTo>
                    <a:pt x="34189" y="333061"/>
                    <a:pt x="18362" y="466118"/>
                    <a:pt x="14259" y="515355"/>
                  </a:cubicBezTo>
                  <a:cubicBezTo>
                    <a:pt x="10156" y="564592"/>
                    <a:pt x="3708" y="664238"/>
                    <a:pt x="7225" y="617346"/>
                  </a:cubicBezTo>
                  <a:cubicBezTo>
                    <a:pt x="10742" y="570454"/>
                    <a:pt x="31844" y="288513"/>
                    <a:pt x="35361" y="234001"/>
                  </a:cubicBezTo>
                  <a:cubicBezTo>
                    <a:pt x="38878" y="179489"/>
                    <a:pt x="31258" y="295547"/>
                    <a:pt x="28327" y="290272"/>
                  </a:cubicBezTo>
                  <a:cubicBezTo>
                    <a:pt x="25396" y="284997"/>
                    <a:pt x="20707" y="237518"/>
                    <a:pt x="17776" y="202349"/>
                  </a:cubicBezTo>
                  <a:cubicBezTo>
                    <a:pt x="14845" y="167180"/>
                    <a:pt x="13673" y="88635"/>
                    <a:pt x="10742" y="79256"/>
                  </a:cubicBezTo>
                  <a:cubicBezTo>
                    <a:pt x="7811" y="69878"/>
                    <a:pt x="191" y="154284"/>
                    <a:pt x="191" y="146078"/>
                  </a:cubicBezTo>
                  <a:cubicBezTo>
                    <a:pt x="191" y="137872"/>
                    <a:pt x="17776" y="-41491"/>
                    <a:pt x="17776" y="89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2D0E2E0-E362-155A-8F84-0A25E246B7B1}"/>
                </a:ext>
              </a:extLst>
            </p:cNvPr>
            <p:cNvSpPr/>
            <p:nvPr/>
          </p:nvSpPr>
          <p:spPr>
            <a:xfrm>
              <a:off x="3647005" y="9085053"/>
              <a:ext cx="177227" cy="660728"/>
            </a:xfrm>
            <a:custGeom>
              <a:avLst/>
              <a:gdLst>
                <a:gd name="connsiteX0" fmla="*/ 172373 w 177227"/>
                <a:gd name="connsiteY0" fmla="*/ 13227 h 660728"/>
                <a:gd name="connsiteX1" fmla="*/ 35213 w 177227"/>
                <a:gd name="connsiteY1" fmla="*/ 480978 h 660728"/>
                <a:gd name="connsiteX2" fmla="*/ 59832 w 177227"/>
                <a:gd name="connsiteY2" fmla="*/ 445809 h 660728"/>
                <a:gd name="connsiteX3" fmla="*/ 3561 w 177227"/>
                <a:gd name="connsiteY3" fmla="*/ 639239 h 660728"/>
                <a:gd name="connsiteX4" fmla="*/ 7078 w 177227"/>
                <a:gd name="connsiteY4" fmla="*/ 438775 h 660728"/>
                <a:gd name="connsiteX5" fmla="*/ 17629 w 177227"/>
                <a:gd name="connsiteY5" fmla="*/ 660341 h 660728"/>
                <a:gd name="connsiteX6" fmla="*/ 52798 w 177227"/>
                <a:gd name="connsiteY6" fmla="*/ 488012 h 660728"/>
                <a:gd name="connsiteX7" fmla="*/ 84450 w 177227"/>
                <a:gd name="connsiteY7" fmla="*/ 322716 h 660728"/>
                <a:gd name="connsiteX8" fmla="*/ 59832 w 177227"/>
                <a:gd name="connsiteY8" fmla="*/ 421190 h 660728"/>
                <a:gd name="connsiteX9" fmla="*/ 119620 w 177227"/>
                <a:gd name="connsiteY9" fmla="*/ 203141 h 660728"/>
                <a:gd name="connsiteX10" fmla="*/ 144238 w 177227"/>
                <a:gd name="connsiteY10" fmla="*/ 132802 h 660728"/>
                <a:gd name="connsiteX11" fmla="*/ 172373 w 177227"/>
                <a:gd name="connsiteY11" fmla="*/ 13227 h 66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227" h="660728">
                  <a:moveTo>
                    <a:pt x="172373" y="13227"/>
                  </a:moveTo>
                  <a:cubicBezTo>
                    <a:pt x="154202" y="71256"/>
                    <a:pt x="53970" y="408881"/>
                    <a:pt x="35213" y="480978"/>
                  </a:cubicBezTo>
                  <a:cubicBezTo>
                    <a:pt x="16456" y="553075"/>
                    <a:pt x="65107" y="419432"/>
                    <a:pt x="59832" y="445809"/>
                  </a:cubicBezTo>
                  <a:cubicBezTo>
                    <a:pt x="54557" y="472186"/>
                    <a:pt x="12353" y="640411"/>
                    <a:pt x="3561" y="639239"/>
                  </a:cubicBezTo>
                  <a:cubicBezTo>
                    <a:pt x="-5231" y="638067"/>
                    <a:pt x="4733" y="435258"/>
                    <a:pt x="7078" y="438775"/>
                  </a:cubicBezTo>
                  <a:cubicBezTo>
                    <a:pt x="9423" y="442292"/>
                    <a:pt x="10009" y="652135"/>
                    <a:pt x="17629" y="660341"/>
                  </a:cubicBezTo>
                  <a:cubicBezTo>
                    <a:pt x="25249" y="668547"/>
                    <a:pt x="41661" y="544283"/>
                    <a:pt x="52798" y="488012"/>
                  </a:cubicBezTo>
                  <a:cubicBezTo>
                    <a:pt x="63935" y="431741"/>
                    <a:pt x="83278" y="333853"/>
                    <a:pt x="84450" y="322716"/>
                  </a:cubicBezTo>
                  <a:cubicBezTo>
                    <a:pt x="85622" y="311579"/>
                    <a:pt x="53970" y="441119"/>
                    <a:pt x="59832" y="421190"/>
                  </a:cubicBezTo>
                  <a:cubicBezTo>
                    <a:pt x="65694" y="401261"/>
                    <a:pt x="105552" y="251206"/>
                    <a:pt x="119620" y="203141"/>
                  </a:cubicBezTo>
                  <a:cubicBezTo>
                    <a:pt x="133688" y="155076"/>
                    <a:pt x="136032" y="160351"/>
                    <a:pt x="144238" y="132802"/>
                  </a:cubicBezTo>
                  <a:cubicBezTo>
                    <a:pt x="152444" y="105253"/>
                    <a:pt x="190544" y="-44802"/>
                    <a:pt x="172373" y="13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367DE25-4EA0-15A3-E9CF-1DCCBCC0A4E3}"/>
                </a:ext>
              </a:extLst>
            </p:cNvPr>
            <p:cNvSpPr/>
            <p:nvPr/>
          </p:nvSpPr>
          <p:spPr>
            <a:xfrm>
              <a:off x="3822563" y="9080675"/>
              <a:ext cx="510661" cy="36891"/>
            </a:xfrm>
            <a:custGeom>
              <a:avLst/>
              <a:gdLst>
                <a:gd name="connsiteX0" fmla="*/ 332 w 510661"/>
                <a:gd name="connsiteY0" fmla="*/ 35190 h 36891"/>
                <a:gd name="connsiteX1" fmla="*/ 352025 w 510661"/>
                <a:gd name="connsiteY1" fmla="*/ 35190 h 36891"/>
                <a:gd name="connsiteX2" fmla="*/ 211348 w 510661"/>
                <a:gd name="connsiteY2" fmla="*/ 31673 h 36891"/>
                <a:gd name="connsiteX3" fmla="*/ 510286 w 510661"/>
                <a:gd name="connsiteY3" fmla="*/ 17605 h 36891"/>
                <a:gd name="connsiteX4" fmla="*/ 271135 w 510661"/>
                <a:gd name="connsiteY4" fmla="*/ 20 h 36891"/>
                <a:gd name="connsiteX5" fmla="*/ 162111 w 510661"/>
                <a:gd name="connsiteY5" fmla="*/ 14088 h 36891"/>
                <a:gd name="connsiteX6" fmla="*/ 285203 w 510661"/>
                <a:gd name="connsiteY6" fmla="*/ 14088 h 36891"/>
                <a:gd name="connsiteX7" fmla="*/ 332 w 510661"/>
                <a:gd name="connsiteY7" fmla="*/ 35190 h 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661" h="36891">
                  <a:moveTo>
                    <a:pt x="332" y="35190"/>
                  </a:moveTo>
                  <a:cubicBezTo>
                    <a:pt x="11469" y="38707"/>
                    <a:pt x="316856" y="35776"/>
                    <a:pt x="352025" y="35190"/>
                  </a:cubicBezTo>
                  <a:cubicBezTo>
                    <a:pt x="387194" y="34604"/>
                    <a:pt x="184971" y="34604"/>
                    <a:pt x="211348" y="31673"/>
                  </a:cubicBezTo>
                  <a:cubicBezTo>
                    <a:pt x="237725" y="28742"/>
                    <a:pt x="500322" y="22880"/>
                    <a:pt x="510286" y="17605"/>
                  </a:cubicBezTo>
                  <a:cubicBezTo>
                    <a:pt x="520250" y="12330"/>
                    <a:pt x="329164" y="606"/>
                    <a:pt x="271135" y="20"/>
                  </a:cubicBezTo>
                  <a:cubicBezTo>
                    <a:pt x="213106" y="-566"/>
                    <a:pt x="159766" y="11743"/>
                    <a:pt x="162111" y="14088"/>
                  </a:cubicBezTo>
                  <a:cubicBezTo>
                    <a:pt x="164456" y="16433"/>
                    <a:pt x="309235" y="15846"/>
                    <a:pt x="285203" y="14088"/>
                  </a:cubicBezTo>
                  <a:cubicBezTo>
                    <a:pt x="261171" y="12330"/>
                    <a:pt x="-10805" y="31673"/>
                    <a:pt x="332" y="35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085E23BB-B15E-5E5D-5701-9693A29EEA9F}"/>
                </a:ext>
              </a:extLst>
            </p:cNvPr>
            <p:cNvSpPr/>
            <p:nvPr/>
          </p:nvSpPr>
          <p:spPr>
            <a:xfrm>
              <a:off x="4304318" y="9048247"/>
              <a:ext cx="56852" cy="187332"/>
            </a:xfrm>
            <a:custGeom>
              <a:avLst/>
              <a:gdLst>
                <a:gd name="connsiteX0" fmla="*/ 56667 w 56852"/>
                <a:gd name="connsiteY0" fmla="*/ 796 h 187332"/>
                <a:gd name="connsiteX1" fmla="*/ 25014 w 56852"/>
                <a:gd name="connsiteY1" fmla="*/ 180159 h 187332"/>
                <a:gd name="connsiteX2" fmla="*/ 46116 w 56852"/>
                <a:gd name="connsiteY2" fmla="*/ 99270 h 187332"/>
                <a:gd name="connsiteX3" fmla="*/ 3913 w 56852"/>
                <a:gd name="connsiteY3" fmla="*/ 187193 h 187332"/>
                <a:gd name="connsiteX4" fmla="*/ 7430 w 56852"/>
                <a:gd name="connsiteY4" fmla="*/ 116855 h 187332"/>
                <a:gd name="connsiteX5" fmla="*/ 56667 w 56852"/>
                <a:gd name="connsiteY5" fmla="*/ 796 h 18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852" h="187332">
                  <a:moveTo>
                    <a:pt x="56667" y="796"/>
                  </a:moveTo>
                  <a:cubicBezTo>
                    <a:pt x="59598" y="11347"/>
                    <a:pt x="26772" y="163747"/>
                    <a:pt x="25014" y="180159"/>
                  </a:cubicBezTo>
                  <a:cubicBezTo>
                    <a:pt x="23256" y="196571"/>
                    <a:pt x="49633" y="98098"/>
                    <a:pt x="46116" y="99270"/>
                  </a:cubicBezTo>
                  <a:cubicBezTo>
                    <a:pt x="42599" y="100442"/>
                    <a:pt x="10361" y="184262"/>
                    <a:pt x="3913" y="187193"/>
                  </a:cubicBezTo>
                  <a:cubicBezTo>
                    <a:pt x="-2535" y="190124"/>
                    <a:pt x="-776" y="146163"/>
                    <a:pt x="7430" y="116855"/>
                  </a:cubicBezTo>
                  <a:cubicBezTo>
                    <a:pt x="15636" y="87547"/>
                    <a:pt x="53736" y="-9755"/>
                    <a:pt x="56667" y="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D4C56EAE-A893-45E8-90A3-BC41516D0162}"/>
                </a:ext>
              </a:extLst>
            </p:cNvPr>
            <p:cNvSpPr/>
            <p:nvPr/>
          </p:nvSpPr>
          <p:spPr>
            <a:xfrm>
              <a:off x="4000429" y="9490991"/>
              <a:ext cx="245289" cy="977517"/>
            </a:xfrm>
            <a:custGeom>
              <a:avLst/>
              <a:gdLst>
                <a:gd name="connsiteX0" fmla="*/ 244497 w 245289"/>
                <a:gd name="connsiteY0" fmla="*/ 1184 h 977517"/>
                <a:gd name="connsiteX1" fmla="*/ 110854 w 245289"/>
                <a:gd name="connsiteY1" fmla="*/ 409147 h 977517"/>
                <a:gd name="connsiteX2" fmla="*/ 149540 w 245289"/>
                <a:gd name="connsiteY2" fmla="*/ 349360 h 977517"/>
                <a:gd name="connsiteX3" fmla="*/ 61617 w 245289"/>
                <a:gd name="connsiteY3" fmla="*/ 613129 h 977517"/>
                <a:gd name="connsiteX4" fmla="*/ 128439 w 245289"/>
                <a:gd name="connsiteY4" fmla="*/ 525206 h 977517"/>
                <a:gd name="connsiteX5" fmla="*/ 29965 w 245289"/>
                <a:gd name="connsiteY5" fmla="*/ 841729 h 977517"/>
                <a:gd name="connsiteX6" fmla="*/ 1829 w 245289"/>
                <a:gd name="connsiteY6" fmla="*/ 975372 h 977517"/>
                <a:gd name="connsiteX7" fmla="*/ 72168 w 245289"/>
                <a:gd name="connsiteY7" fmla="*/ 746772 h 977517"/>
                <a:gd name="connsiteX8" fmla="*/ 146023 w 245289"/>
                <a:gd name="connsiteY8" fmla="*/ 437283 h 977517"/>
                <a:gd name="connsiteX9" fmla="*/ 124922 w 245289"/>
                <a:gd name="connsiteY9" fmla="*/ 479486 h 977517"/>
                <a:gd name="connsiteX10" fmla="*/ 181193 w 245289"/>
                <a:gd name="connsiteY10" fmla="*/ 247369 h 977517"/>
                <a:gd name="connsiteX11" fmla="*/ 167125 w 245289"/>
                <a:gd name="connsiteY11" fmla="*/ 282538 h 977517"/>
                <a:gd name="connsiteX12" fmla="*/ 244497 w 245289"/>
                <a:gd name="connsiteY12" fmla="*/ 1184 h 9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289" h="977517">
                  <a:moveTo>
                    <a:pt x="244497" y="1184"/>
                  </a:moveTo>
                  <a:cubicBezTo>
                    <a:pt x="235118" y="22286"/>
                    <a:pt x="126680" y="351118"/>
                    <a:pt x="110854" y="409147"/>
                  </a:cubicBezTo>
                  <a:cubicBezTo>
                    <a:pt x="95028" y="467176"/>
                    <a:pt x="157746" y="315363"/>
                    <a:pt x="149540" y="349360"/>
                  </a:cubicBezTo>
                  <a:cubicBezTo>
                    <a:pt x="141334" y="383357"/>
                    <a:pt x="65134" y="583821"/>
                    <a:pt x="61617" y="613129"/>
                  </a:cubicBezTo>
                  <a:cubicBezTo>
                    <a:pt x="58100" y="642437"/>
                    <a:pt x="133714" y="487106"/>
                    <a:pt x="128439" y="525206"/>
                  </a:cubicBezTo>
                  <a:cubicBezTo>
                    <a:pt x="123164" y="563306"/>
                    <a:pt x="51067" y="766701"/>
                    <a:pt x="29965" y="841729"/>
                  </a:cubicBezTo>
                  <a:cubicBezTo>
                    <a:pt x="8863" y="916757"/>
                    <a:pt x="-5205" y="991198"/>
                    <a:pt x="1829" y="975372"/>
                  </a:cubicBezTo>
                  <a:cubicBezTo>
                    <a:pt x="8863" y="959546"/>
                    <a:pt x="48136" y="836454"/>
                    <a:pt x="72168" y="746772"/>
                  </a:cubicBezTo>
                  <a:cubicBezTo>
                    <a:pt x="96200" y="657091"/>
                    <a:pt x="137231" y="481831"/>
                    <a:pt x="146023" y="437283"/>
                  </a:cubicBezTo>
                  <a:cubicBezTo>
                    <a:pt x="154815" y="392735"/>
                    <a:pt x="119060" y="511138"/>
                    <a:pt x="124922" y="479486"/>
                  </a:cubicBezTo>
                  <a:cubicBezTo>
                    <a:pt x="130784" y="447834"/>
                    <a:pt x="174159" y="280194"/>
                    <a:pt x="181193" y="247369"/>
                  </a:cubicBezTo>
                  <a:cubicBezTo>
                    <a:pt x="188227" y="214544"/>
                    <a:pt x="157160" y="317707"/>
                    <a:pt x="167125" y="282538"/>
                  </a:cubicBezTo>
                  <a:cubicBezTo>
                    <a:pt x="177089" y="247369"/>
                    <a:pt x="253876" y="-19918"/>
                    <a:pt x="244497" y="11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4A39658-0B28-9FB9-3ADF-AC9D26C40B8C}"/>
                </a:ext>
              </a:extLst>
            </p:cNvPr>
            <p:cNvSpPr/>
            <p:nvPr/>
          </p:nvSpPr>
          <p:spPr>
            <a:xfrm>
              <a:off x="3996816" y="10466384"/>
              <a:ext cx="366390" cy="1520035"/>
            </a:xfrm>
            <a:custGeom>
              <a:avLst/>
              <a:gdLst>
                <a:gd name="connsiteX0" fmla="*/ 5442 w 366390"/>
                <a:gd name="connsiteY0" fmla="*/ 14047 h 1520035"/>
                <a:gd name="connsiteX1" fmla="*/ 146119 w 366390"/>
                <a:gd name="connsiteY1" fmla="*/ 587305 h 1520035"/>
                <a:gd name="connsiteX2" fmla="*/ 142602 w 366390"/>
                <a:gd name="connsiteY2" fmla="*/ 541585 h 1520035"/>
                <a:gd name="connsiteX3" fmla="*/ 188322 w 366390"/>
                <a:gd name="connsiteY3" fmla="*/ 784253 h 1520035"/>
                <a:gd name="connsiteX4" fmla="*/ 188322 w 366390"/>
                <a:gd name="connsiteY4" fmla="*/ 735016 h 1520035"/>
                <a:gd name="connsiteX5" fmla="*/ 234042 w 366390"/>
                <a:gd name="connsiteY5" fmla="*/ 1002302 h 1520035"/>
                <a:gd name="connsiteX6" fmla="*/ 293830 w 366390"/>
                <a:gd name="connsiteY6" fmla="*/ 1135945 h 1520035"/>
                <a:gd name="connsiteX7" fmla="*/ 297347 w 366390"/>
                <a:gd name="connsiteY7" fmla="*/ 1100776 h 1520035"/>
                <a:gd name="connsiteX8" fmla="*/ 311415 w 366390"/>
                <a:gd name="connsiteY8" fmla="*/ 1192216 h 1520035"/>
                <a:gd name="connsiteX9" fmla="*/ 364169 w 366390"/>
                <a:gd name="connsiteY9" fmla="*/ 1484121 h 1520035"/>
                <a:gd name="connsiteX10" fmla="*/ 325482 w 366390"/>
                <a:gd name="connsiteY10" fmla="*/ 1389164 h 1520035"/>
                <a:gd name="connsiteX11" fmla="*/ 61713 w 366390"/>
                <a:gd name="connsiteY11" fmla="*/ 355188 h 1520035"/>
                <a:gd name="connsiteX12" fmla="*/ 93366 w 366390"/>
                <a:gd name="connsiteY12" fmla="*/ 527518 h 1520035"/>
                <a:gd name="connsiteX13" fmla="*/ 37095 w 366390"/>
                <a:gd name="connsiteY13" fmla="*/ 203961 h 1520035"/>
                <a:gd name="connsiteX14" fmla="*/ 5442 w 366390"/>
                <a:gd name="connsiteY14" fmla="*/ 14047 h 152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390" h="1520035">
                  <a:moveTo>
                    <a:pt x="5442" y="14047"/>
                  </a:moveTo>
                  <a:cubicBezTo>
                    <a:pt x="23613" y="77938"/>
                    <a:pt x="123259" y="499382"/>
                    <a:pt x="146119" y="587305"/>
                  </a:cubicBezTo>
                  <a:cubicBezTo>
                    <a:pt x="168979" y="675228"/>
                    <a:pt x="135568" y="508760"/>
                    <a:pt x="142602" y="541585"/>
                  </a:cubicBezTo>
                  <a:cubicBezTo>
                    <a:pt x="149636" y="574410"/>
                    <a:pt x="180702" y="752015"/>
                    <a:pt x="188322" y="784253"/>
                  </a:cubicBezTo>
                  <a:cubicBezTo>
                    <a:pt x="195942" y="816491"/>
                    <a:pt x="180702" y="698675"/>
                    <a:pt x="188322" y="735016"/>
                  </a:cubicBezTo>
                  <a:cubicBezTo>
                    <a:pt x="195942" y="771357"/>
                    <a:pt x="216457" y="935481"/>
                    <a:pt x="234042" y="1002302"/>
                  </a:cubicBezTo>
                  <a:cubicBezTo>
                    <a:pt x="251627" y="1069124"/>
                    <a:pt x="283279" y="1119533"/>
                    <a:pt x="293830" y="1135945"/>
                  </a:cubicBezTo>
                  <a:cubicBezTo>
                    <a:pt x="304381" y="1152357"/>
                    <a:pt x="294416" y="1091398"/>
                    <a:pt x="297347" y="1100776"/>
                  </a:cubicBezTo>
                  <a:cubicBezTo>
                    <a:pt x="300278" y="1110155"/>
                    <a:pt x="300278" y="1128325"/>
                    <a:pt x="311415" y="1192216"/>
                  </a:cubicBezTo>
                  <a:cubicBezTo>
                    <a:pt x="322552" y="1256107"/>
                    <a:pt x="361825" y="1451296"/>
                    <a:pt x="364169" y="1484121"/>
                  </a:cubicBezTo>
                  <a:cubicBezTo>
                    <a:pt x="366513" y="1516946"/>
                    <a:pt x="375891" y="1577320"/>
                    <a:pt x="325482" y="1389164"/>
                  </a:cubicBezTo>
                  <a:cubicBezTo>
                    <a:pt x="275073" y="1201008"/>
                    <a:pt x="100399" y="498796"/>
                    <a:pt x="61713" y="355188"/>
                  </a:cubicBezTo>
                  <a:cubicBezTo>
                    <a:pt x="23027" y="211580"/>
                    <a:pt x="97469" y="552723"/>
                    <a:pt x="93366" y="527518"/>
                  </a:cubicBezTo>
                  <a:cubicBezTo>
                    <a:pt x="89263" y="502314"/>
                    <a:pt x="55266" y="287781"/>
                    <a:pt x="37095" y="203961"/>
                  </a:cubicBezTo>
                  <a:cubicBezTo>
                    <a:pt x="18924" y="120141"/>
                    <a:pt x="-12729" y="-49844"/>
                    <a:pt x="5442" y="140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A8F39CE-0BCE-03C5-1E9A-C87C5878780E}"/>
                </a:ext>
              </a:extLst>
            </p:cNvPr>
            <p:cNvSpPr/>
            <p:nvPr/>
          </p:nvSpPr>
          <p:spPr>
            <a:xfrm>
              <a:off x="3101729" y="11373010"/>
              <a:ext cx="25668" cy="607676"/>
            </a:xfrm>
            <a:custGeom>
              <a:avLst/>
              <a:gdLst>
                <a:gd name="connsiteX0" fmla="*/ 3714 w 25668"/>
                <a:gd name="connsiteY0" fmla="*/ 719 h 607676"/>
                <a:gd name="connsiteX1" fmla="*/ 197 w 25668"/>
                <a:gd name="connsiteY1" fmla="*/ 310208 h 607676"/>
                <a:gd name="connsiteX2" fmla="*/ 7231 w 25668"/>
                <a:gd name="connsiteY2" fmla="*/ 229319 h 607676"/>
                <a:gd name="connsiteX3" fmla="*/ 17782 w 25668"/>
                <a:gd name="connsiteY3" fmla="*/ 380547 h 607676"/>
                <a:gd name="connsiteX4" fmla="*/ 3714 w 25668"/>
                <a:gd name="connsiteY4" fmla="*/ 598596 h 607676"/>
                <a:gd name="connsiteX5" fmla="*/ 7231 w 25668"/>
                <a:gd name="connsiteY5" fmla="*/ 535292 h 607676"/>
                <a:gd name="connsiteX6" fmla="*/ 3714 w 25668"/>
                <a:gd name="connsiteY6" fmla="*/ 253938 h 607676"/>
                <a:gd name="connsiteX7" fmla="*/ 7231 w 25668"/>
                <a:gd name="connsiteY7" fmla="*/ 310208 h 607676"/>
                <a:gd name="connsiteX8" fmla="*/ 24816 w 25668"/>
                <a:gd name="connsiteY8" fmla="*/ 173048 h 607676"/>
                <a:gd name="connsiteX9" fmla="*/ 21299 w 25668"/>
                <a:gd name="connsiteY9" fmla="*/ 222285 h 607676"/>
                <a:gd name="connsiteX10" fmla="*/ 3714 w 25668"/>
                <a:gd name="connsiteY10" fmla="*/ 719 h 60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68" h="607676">
                  <a:moveTo>
                    <a:pt x="3714" y="719"/>
                  </a:moveTo>
                  <a:cubicBezTo>
                    <a:pt x="197" y="15373"/>
                    <a:pt x="-389" y="272108"/>
                    <a:pt x="197" y="310208"/>
                  </a:cubicBezTo>
                  <a:cubicBezTo>
                    <a:pt x="783" y="348308"/>
                    <a:pt x="4300" y="217596"/>
                    <a:pt x="7231" y="229319"/>
                  </a:cubicBezTo>
                  <a:cubicBezTo>
                    <a:pt x="10162" y="241042"/>
                    <a:pt x="18368" y="319001"/>
                    <a:pt x="17782" y="380547"/>
                  </a:cubicBezTo>
                  <a:cubicBezTo>
                    <a:pt x="17196" y="442093"/>
                    <a:pt x="5473" y="572805"/>
                    <a:pt x="3714" y="598596"/>
                  </a:cubicBezTo>
                  <a:cubicBezTo>
                    <a:pt x="1955" y="624387"/>
                    <a:pt x="7231" y="592735"/>
                    <a:pt x="7231" y="535292"/>
                  </a:cubicBezTo>
                  <a:cubicBezTo>
                    <a:pt x="7231" y="477849"/>
                    <a:pt x="3714" y="291452"/>
                    <a:pt x="3714" y="253938"/>
                  </a:cubicBezTo>
                  <a:cubicBezTo>
                    <a:pt x="3714" y="216424"/>
                    <a:pt x="3714" y="323690"/>
                    <a:pt x="7231" y="310208"/>
                  </a:cubicBezTo>
                  <a:cubicBezTo>
                    <a:pt x="10748" y="296726"/>
                    <a:pt x="22471" y="187702"/>
                    <a:pt x="24816" y="173048"/>
                  </a:cubicBezTo>
                  <a:cubicBezTo>
                    <a:pt x="27161" y="158394"/>
                    <a:pt x="24230" y="244559"/>
                    <a:pt x="21299" y="222285"/>
                  </a:cubicBezTo>
                  <a:cubicBezTo>
                    <a:pt x="18368" y="200011"/>
                    <a:pt x="7231" y="-13935"/>
                    <a:pt x="3714" y="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B5CA46B-DE4C-00F0-227B-D18006B9D664}"/>
                </a:ext>
              </a:extLst>
            </p:cNvPr>
            <p:cNvSpPr/>
            <p:nvPr/>
          </p:nvSpPr>
          <p:spPr>
            <a:xfrm>
              <a:off x="3639983" y="11385512"/>
              <a:ext cx="28168" cy="548646"/>
            </a:xfrm>
            <a:custGeom>
              <a:avLst/>
              <a:gdLst>
                <a:gd name="connsiteX0" fmla="*/ 14100 w 28168"/>
                <a:gd name="connsiteY0" fmla="*/ 5802 h 548646"/>
                <a:gd name="connsiteX1" fmla="*/ 14100 w 28168"/>
                <a:gd name="connsiteY1" fmla="*/ 406731 h 548646"/>
                <a:gd name="connsiteX2" fmla="*/ 28168 w 28168"/>
                <a:gd name="connsiteY2" fmla="*/ 318808 h 548646"/>
                <a:gd name="connsiteX3" fmla="*/ 14100 w 28168"/>
                <a:gd name="connsiteY3" fmla="*/ 547408 h 548646"/>
                <a:gd name="connsiteX4" fmla="*/ 10583 w 28168"/>
                <a:gd name="connsiteY4" fmla="*/ 399697 h 548646"/>
                <a:gd name="connsiteX5" fmla="*/ 32 w 28168"/>
                <a:gd name="connsiteY5" fmla="*/ 178131 h 548646"/>
                <a:gd name="connsiteX6" fmla="*/ 7066 w 28168"/>
                <a:gd name="connsiteY6" fmla="*/ 290673 h 548646"/>
                <a:gd name="connsiteX7" fmla="*/ 32 w 28168"/>
                <a:gd name="connsiteY7" fmla="*/ 174614 h 548646"/>
                <a:gd name="connsiteX8" fmla="*/ 14100 w 28168"/>
                <a:gd name="connsiteY8" fmla="*/ 5802 h 54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8" h="548646">
                  <a:moveTo>
                    <a:pt x="14100" y="5802"/>
                  </a:moveTo>
                  <a:cubicBezTo>
                    <a:pt x="16445" y="44488"/>
                    <a:pt x="11755" y="354563"/>
                    <a:pt x="14100" y="406731"/>
                  </a:cubicBezTo>
                  <a:cubicBezTo>
                    <a:pt x="16445" y="458899"/>
                    <a:pt x="28168" y="295362"/>
                    <a:pt x="28168" y="318808"/>
                  </a:cubicBezTo>
                  <a:cubicBezTo>
                    <a:pt x="28168" y="342254"/>
                    <a:pt x="17031" y="533927"/>
                    <a:pt x="14100" y="547408"/>
                  </a:cubicBezTo>
                  <a:cubicBezTo>
                    <a:pt x="11169" y="560889"/>
                    <a:pt x="12928" y="461243"/>
                    <a:pt x="10583" y="399697"/>
                  </a:cubicBezTo>
                  <a:cubicBezTo>
                    <a:pt x="8238" y="338151"/>
                    <a:pt x="618" y="196302"/>
                    <a:pt x="32" y="178131"/>
                  </a:cubicBezTo>
                  <a:cubicBezTo>
                    <a:pt x="-554" y="159960"/>
                    <a:pt x="7066" y="291259"/>
                    <a:pt x="7066" y="290673"/>
                  </a:cubicBezTo>
                  <a:cubicBezTo>
                    <a:pt x="7066" y="290087"/>
                    <a:pt x="-554" y="216231"/>
                    <a:pt x="32" y="174614"/>
                  </a:cubicBezTo>
                  <a:cubicBezTo>
                    <a:pt x="618" y="132997"/>
                    <a:pt x="11755" y="-32884"/>
                    <a:pt x="14100" y="58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09940A6-BA9D-4090-A09A-CA47FBB6D3E1}"/>
                </a:ext>
              </a:extLst>
            </p:cNvPr>
            <p:cNvSpPr/>
            <p:nvPr/>
          </p:nvSpPr>
          <p:spPr>
            <a:xfrm>
              <a:off x="3101302" y="11879785"/>
              <a:ext cx="573620" cy="90676"/>
            </a:xfrm>
            <a:custGeom>
              <a:avLst/>
              <a:gdLst>
                <a:gd name="connsiteX0" fmla="*/ 4141 w 573620"/>
                <a:gd name="connsiteY0" fmla="*/ 67203 h 90676"/>
                <a:gd name="connsiteX1" fmla="*/ 482443 w 573620"/>
                <a:gd name="connsiteY1" fmla="*/ 84787 h 90676"/>
                <a:gd name="connsiteX2" fmla="*/ 415621 w 573620"/>
                <a:gd name="connsiteY2" fmla="*/ 67203 h 90676"/>
                <a:gd name="connsiteX3" fmla="*/ 549264 w 573620"/>
                <a:gd name="connsiteY3" fmla="*/ 88304 h 90676"/>
                <a:gd name="connsiteX4" fmla="*/ 552781 w 573620"/>
                <a:gd name="connsiteY4" fmla="*/ 381 h 90676"/>
                <a:gd name="connsiteX5" fmla="*/ 559815 w 573620"/>
                <a:gd name="connsiteY5" fmla="*/ 56652 h 90676"/>
                <a:gd name="connsiteX6" fmla="*/ 348800 w 573620"/>
                <a:gd name="connsiteY6" fmla="*/ 63686 h 90676"/>
                <a:gd name="connsiteX7" fmla="*/ 405070 w 573620"/>
                <a:gd name="connsiteY7" fmla="*/ 56652 h 90676"/>
                <a:gd name="connsiteX8" fmla="*/ 257360 w 573620"/>
                <a:gd name="connsiteY8" fmla="*/ 56652 h 90676"/>
                <a:gd name="connsiteX9" fmla="*/ 4141 w 573620"/>
                <a:gd name="connsiteY9" fmla="*/ 67203 h 9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3620" h="90676">
                  <a:moveTo>
                    <a:pt x="4141" y="67203"/>
                  </a:moveTo>
                  <a:cubicBezTo>
                    <a:pt x="41655" y="71892"/>
                    <a:pt x="413863" y="84787"/>
                    <a:pt x="482443" y="84787"/>
                  </a:cubicBezTo>
                  <a:cubicBezTo>
                    <a:pt x="551023" y="84787"/>
                    <a:pt x="404484" y="66617"/>
                    <a:pt x="415621" y="67203"/>
                  </a:cubicBezTo>
                  <a:cubicBezTo>
                    <a:pt x="426758" y="67789"/>
                    <a:pt x="526404" y="99441"/>
                    <a:pt x="549264" y="88304"/>
                  </a:cubicBezTo>
                  <a:cubicBezTo>
                    <a:pt x="572124" y="77167"/>
                    <a:pt x="551023" y="5656"/>
                    <a:pt x="552781" y="381"/>
                  </a:cubicBezTo>
                  <a:cubicBezTo>
                    <a:pt x="554540" y="-4894"/>
                    <a:pt x="593812" y="46101"/>
                    <a:pt x="559815" y="56652"/>
                  </a:cubicBezTo>
                  <a:cubicBezTo>
                    <a:pt x="525818" y="67203"/>
                    <a:pt x="374591" y="63686"/>
                    <a:pt x="348800" y="63686"/>
                  </a:cubicBezTo>
                  <a:cubicBezTo>
                    <a:pt x="323009" y="63686"/>
                    <a:pt x="420310" y="57824"/>
                    <a:pt x="405070" y="56652"/>
                  </a:cubicBezTo>
                  <a:cubicBezTo>
                    <a:pt x="389830" y="55480"/>
                    <a:pt x="320078" y="54307"/>
                    <a:pt x="257360" y="56652"/>
                  </a:cubicBezTo>
                  <a:cubicBezTo>
                    <a:pt x="194642" y="58997"/>
                    <a:pt x="-33373" y="62514"/>
                    <a:pt x="4141" y="67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9089BFE7-C108-8D34-CEB3-58B5FF8CD51E}"/>
                </a:ext>
              </a:extLst>
            </p:cNvPr>
            <p:cNvSpPr/>
            <p:nvPr/>
          </p:nvSpPr>
          <p:spPr>
            <a:xfrm>
              <a:off x="3653344" y="11373253"/>
              <a:ext cx="731856" cy="603015"/>
            </a:xfrm>
            <a:custGeom>
              <a:avLst/>
              <a:gdLst>
                <a:gd name="connsiteX0" fmla="*/ 739 w 731856"/>
                <a:gd name="connsiteY0" fmla="*/ 476 h 603015"/>
                <a:gd name="connsiteX1" fmla="*/ 99213 w 731856"/>
                <a:gd name="connsiteY1" fmla="*/ 362719 h 603015"/>
                <a:gd name="connsiteX2" fmla="*/ 88662 w 731856"/>
                <a:gd name="connsiteY2" fmla="*/ 295898 h 603015"/>
                <a:gd name="connsiteX3" fmla="*/ 127348 w 731856"/>
                <a:gd name="connsiteY3" fmla="*/ 517464 h 603015"/>
                <a:gd name="connsiteX4" fmla="*/ 137899 w 731856"/>
                <a:gd name="connsiteY4" fmla="*/ 563184 h 603015"/>
                <a:gd name="connsiteX5" fmla="*/ 127348 w 731856"/>
                <a:gd name="connsiteY5" fmla="*/ 559667 h 603015"/>
                <a:gd name="connsiteX6" fmla="*/ 370016 w 731856"/>
                <a:gd name="connsiteY6" fmla="*/ 566701 h 603015"/>
                <a:gd name="connsiteX7" fmla="*/ 348914 w 731856"/>
                <a:gd name="connsiteY7" fmla="*/ 559667 h 603015"/>
                <a:gd name="connsiteX8" fmla="*/ 725225 w 731856"/>
                <a:gd name="connsiteY8" fmla="*/ 573735 h 603015"/>
                <a:gd name="connsiteX9" fmla="*/ 559930 w 731856"/>
                <a:gd name="connsiteY9" fmla="*/ 570218 h 603015"/>
                <a:gd name="connsiteX10" fmla="*/ 194170 w 731856"/>
                <a:gd name="connsiteY10" fmla="*/ 601870 h 603015"/>
                <a:gd name="connsiteX11" fmla="*/ 303194 w 731856"/>
                <a:gd name="connsiteY11" fmla="*/ 591319 h 603015"/>
                <a:gd name="connsiteX12" fmla="*/ 159001 w 731856"/>
                <a:gd name="connsiteY12" fmla="*/ 580769 h 603015"/>
                <a:gd name="connsiteX13" fmla="*/ 88662 w 731856"/>
                <a:gd name="connsiteY13" fmla="*/ 320516 h 603015"/>
                <a:gd name="connsiteX14" fmla="*/ 159001 w 731856"/>
                <a:gd name="connsiteY14" fmla="*/ 450642 h 603015"/>
                <a:gd name="connsiteX15" fmla="*/ 739 w 731856"/>
                <a:gd name="connsiteY15" fmla="*/ 476 h 60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1856" h="603015">
                  <a:moveTo>
                    <a:pt x="739" y="476"/>
                  </a:moveTo>
                  <a:cubicBezTo>
                    <a:pt x="-9226" y="-14178"/>
                    <a:pt x="84559" y="313482"/>
                    <a:pt x="99213" y="362719"/>
                  </a:cubicBezTo>
                  <a:cubicBezTo>
                    <a:pt x="113867" y="411956"/>
                    <a:pt x="83973" y="270107"/>
                    <a:pt x="88662" y="295898"/>
                  </a:cubicBezTo>
                  <a:cubicBezTo>
                    <a:pt x="93351" y="321689"/>
                    <a:pt x="119142" y="472916"/>
                    <a:pt x="127348" y="517464"/>
                  </a:cubicBezTo>
                  <a:cubicBezTo>
                    <a:pt x="135554" y="562012"/>
                    <a:pt x="137899" y="563184"/>
                    <a:pt x="137899" y="563184"/>
                  </a:cubicBezTo>
                  <a:cubicBezTo>
                    <a:pt x="137899" y="570218"/>
                    <a:pt x="88662" y="559081"/>
                    <a:pt x="127348" y="559667"/>
                  </a:cubicBezTo>
                  <a:cubicBezTo>
                    <a:pt x="166034" y="560253"/>
                    <a:pt x="370016" y="566701"/>
                    <a:pt x="370016" y="566701"/>
                  </a:cubicBezTo>
                  <a:cubicBezTo>
                    <a:pt x="406944" y="566701"/>
                    <a:pt x="289713" y="558495"/>
                    <a:pt x="348914" y="559667"/>
                  </a:cubicBezTo>
                  <a:cubicBezTo>
                    <a:pt x="408115" y="560839"/>
                    <a:pt x="690056" y="571977"/>
                    <a:pt x="725225" y="573735"/>
                  </a:cubicBezTo>
                  <a:cubicBezTo>
                    <a:pt x="760394" y="575493"/>
                    <a:pt x="648439" y="565529"/>
                    <a:pt x="559930" y="570218"/>
                  </a:cubicBezTo>
                  <a:cubicBezTo>
                    <a:pt x="471421" y="574907"/>
                    <a:pt x="236959" y="598353"/>
                    <a:pt x="194170" y="601870"/>
                  </a:cubicBezTo>
                  <a:cubicBezTo>
                    <a:pt x="151381" y="605387"/>
                    <a:pt x="309055" y="594836"/>
                    <a:pt x="303194" y="591319"/>
                  </a:cubicBezTo>
                  <a:cubicBezTo>
                    <a:pt x="297333" y="587802"/>
                    <a:pt x="194756" y="625903"/>
                    <a:pt x="159001" y="580769"/>
                  </a:cubicBezTo>
                  <a:cubicBezTo>
                    <a:pt x="123246" y="535635"/>
                    <a:pt x="88662" y="342204"/>
                    <a:pt x="88662" y="320516"/>
                  </a:cubicBezTo>
                  <a:cubicBezTo>
                    <a:pt x="88662" y="298828"/>
                    <a:pt x="171310" y="497534"/>
                    <a:pt x="159001" y="450642"/>
                  </a:cubicBezTo>
                  <a:cubicBezTo>
                    <a:pt x="146692" y="403750"/>
                    <a:pt x="10704" y="15130"/>
                    <a:pt x="739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0609D1E-D865-673F-661C-D1CBB22BAD58}"/>
                </a:ext>
              </a:extLst>
            </p:cNvPr>
            <p:cNvSpPr/>
            <p:nvPr/>
          </p:nvSpPr>
          <p:spPr>
            <a:xfrm>
              <a:off x="4505178" y="9079914"/>
              <a:ext cx="520094" cy="25485"/>
            </a:xfrm>
            <a:custGeom>
              <a:avLst/>
              <a:gdLst>
                <a:gd name="connsiteX0" fmla="*/ 0 w 520094"/>
                <a:gd name="connsiteY0" fmla="*/ 4298 h 25485"/>
                <a:gd name="connsiteX1" fmla="*/ 509954 w 520094"/>
                <a:gd name="connsiteY1" fmla="*/ 25400 h 25485"/>
                <a:gd name="connsiteX2" fmla="*/ 351693 w 520094"/>
                <a:gd name="connsiteY2" fmla="*/ 11332 h 25485"/>
                <a:gd name="connsiteX3" fmla="*/ 495887 w 520094"/>
                <a:gd name="connsiteY3" fmla="*/ 781 h 25485"/>
                <a:gd name="connsiteX4" fmla="*/ 200465 w 520094"/>
                <a:gd name="connsiteY4" fmla="*/ 781 h 25485"/>
                <a:gd name="connsiteX5" fmla="*/ 0 w 520094"/>
                <a:gd name="connsiteY5" fmla="*/ 4298 h 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094" h="25485">
                  <a:moveTo>
                    <a:pt x="0" y="4298"/>
                  </a:moveTo>
                  <a:lnTo>
                    <a:pt x="509954" y="25400"/>
                  </a:lnTo>
                  <a:cubicBezTo>
                    <a:pt x="568569" y="26572"/>
                    <a:pt x="354037" y="15435"/>
                    <a:pt x="351693" y="11332"/>
                  </a:cubicBezTo>
                  <a:cubicBezTo>
                    <a:pt x="349349" y="7229"/>
                    <a:pt x="521092" y="2539"/>
                    <a:pt x="495887" y="781"/>
                  </a:cubicBezTo>
                  <a:cubicBezTo>
                    <a:pt x="470682" y="-977"/>
                    <a:pt x="200465" y="781"/>
                    <a:pt x="200465" y="781"/>
                  </a:cubicBezTo>
                  <a:lnTo>
                    <a:pt x="0" y="42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3C7E32B-E4D7-1ED5-45BC-BC853D9203FA}"/>
                </a:ext>
              </a:extLst>
            </p:cNvPr>
            <p:cNvSpPr/>
            <p:nvPr/>
          </p:nvSpPr>
          <p:spPr>
            <a:xfrm>
              <a:off x="4986754" y="9088863"/>
              <a:ext cx="46113" cy="921710"/>
            </a:xfrm>
            <a:custGeom>
              <a:avLst/>
              <a:gdLst>
                <a:gd name="connsiteX0" fmla="*/ 35412 w 46113"/>
                <a:gd name="connsiteY0" fmla="*/ 2383 h 921710"/>
                <a:gd name="connsiteX1" fmla="*/ 45963 w 46113"/>
                <a:gd name="connsiteY1" fmla="*/ 508820 h 921710"/>
                <a:gd name="connsiteX2" fmla="*/ 28378 w 46113"/>
                <a:gd name="connsiteY2" fmla="*/ 354075 h 921710"/>
                <a:gd name="connsiteX3" fmla="*/ 28378 w 46113"/>
                <a:gd name="connsiteY3" fmla="*/ 572125 h 921710"/>
                <a:gd name="connsiteX4" fmla="*/ 35412 w 46113"/>
                <a:gd name="connsiteY4" fmla="*/ 920300 h 921710"/>
                <a:gd name="connsiteX5" fmla="*/ 21344 w 46113"/>
                <a:gd name="connsiteY5" fmla="*/ 677632 h 921710"/>
                <a:gd name="connsiteX6" fmla="*/ 243 w 46113"/>
                <a:gd name="connsiteY6" fmla="*/ 262635 h 921710"/>
                <a:gd name="connsiteX7" fmla="*/ 10794 w 46113"/>
                <a:gd name="connsiteY7" fmla="*/ 315389 h 921710"/>
                <a:gd name="connsiteX8" fmla="*/ 35412 w 46113"/>
                <a:gd name="connsiteY8" fmla="*/ 2383 h 92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13" h="921710">
                  <a:moveTo>
                    <a:pt x="35412" y="2383"/>
                  </a:moveTo>
                  <a:cubicBezTo>
                    <a:pt x="41273" y="34621"/>
                    <a:pt x="47135" y="450205"/>
                    <a:pt x="45963" y="508820"/>
                  </a:cubicBezTo>
                  <a:cubicBezTo>
                    <a:pt x="44791" y="567435"/>
                    <a:pt x="31309" y="343524"/>
                    <a:pt x="28378" y="354075"/>
                  </a:cubicBezTo>
                  <a:cubicBezTo>
                    <a:pt x="25447" y="364626"/>
                    <a:pt x="27206" y="477754"/>
                    <a:pt x="28378" y="572125"/>
                  </a:cubicBezTo>
                  <a:cubicBezTo>
                    <a:pt x="29550" y="666496"/>
                    <a:pt x="36584" y="902716"/>
                    <a:pt x="35412" y="920300"/>
                  </a:cubicBezTo>
                  <a:cubicBezTo>
                    <a:pt x="34240" y="937885"/>
                    <a:pt x="27205" y="787243"/>
                    <a:pt x="21344" y="677632"/>
                  </a:cubicBezTo>
                  <a:cubicBezTo>
                    <a:pt x="15483" y="568021"/>
                    <a:pt x="2001" y="323009"/>
                    <a:pt x="243" y="262635"/>
                  </a:cubicBezTo>
                  <a:cubicBezTo>
                    <a:pt x="-1515" y="202261"/>
                    <a:pt x="6691" y="355834"/>
                    <a:pt x="10794" y="315389"/>
                  </a:cubicBezTo>
                  <a:cubicBezTo>
                    <a:pt x="14897" y="274945"/>
                    <a:pt x="29551" y="-29855"/>
                    <a:pt x="35412" y="23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B0CC1E4-77BD-D441-F471-510A7AA574A2}"/>
                </a:ext>
              </a:extLst>
            </p:cNvPr>
            <p:cNvSpPr/>
            <p:nvPr/>
          </p:nvSpPr>
          <p:spPr>
            <a:xfrm>
              <a:off x="4473153" y="10632929"/>
              <a:ext cx="34981" cy="291818"/>
            </a:xfrm>
            <a:custGeom>
              <a:avLst/>
              <a:gdLst>
                <a:gd name="connsiteX0" fmla="*/ 32025 w 34981"/>
                <a:gd name="connsiteY0" fmla="*/ 2246 h 291818"/>
                <a:gd name="connsiteX1" fmla="*/ 32025 w 34981"/>
                <a:gd name="connsiteY1" fmla="*/ 287117 h 291818"/>
                <a:gd name="connsiteX2" fmla="*/ 373 w 34981"/>
                <a:gd name="connsiteY2" fmla="*/ 181609 h 291818"/>
                <a:gd name="connsiteX3" fmla="*/ 14441 w 34981"/>
                <a:gd name="connsiteY3" fmla="*/ 206228 h 291818"/>
                <a:gd name="connsiteX4" fmla="*/ 10924 w 34981"/>
                <a:gd name="connsiteY4" fmla="*/ 104237 h 291818"/>
                <a:gd name="connsiteX5" fmla="*/ 17958 w 34981"/>
                <a:gd name="connsiteY5" fmla="*/ 149957 h 291818"/>
                <a:gd name="connsiteX6" fmla="*/ 32025 w 34981"/>
                <a:gd name="connsiteY6" fmla="*/ 2246 h 29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81" h="291818">
                  <a:moveTo>
                    <a:pt x="32025" y="2246"/>
                  </a:moveTo>
                  <a:cubicBezTo>
                    <a:pt x="34369" y="25106"/>
                    <a:pt x="37300" y="257223"/>
                    <a:pt x="32025" y="287117"/>
                  </a:cubicBezTo>
                  <a:cubicBezTo>
                    <a:pt x="26750" y="317011"/>
                    <a:pt x="3304" y="195090"/>
                    <a:pt x="373" y="181609"/>
                  </a:cubicBezTo>
                  <a:cubicBezTo>
                    <a:pt x="-2558" y="168128"/>
                    <a:pt x="12682" y="219123"/>
                    <a:pt x="14441" y="206228"/>
                  </a:cubicBezTo>
                  <a:cubicBezTo>
                    <a:pt x="16200" y="193333"/>
                    <a:pt x="10338" y="113615"/>
                    <a:pt x="10924" y="104237"/>
                  </a:cubicBezTo>
                  <a:cubicBezTo>
                    <a:pt x="11510" y="94859"/>
                    <a:pt x="16786" y="161680"/>
                    <a:pt x="17958" y="149957"/>
                  </a:cubicBezTo>
                  <a:cubicBezTo>
                    <a:pt x="19130" y="138234"/>
                    <a:pt x="29681" y="-20614"/>
                    <a:pt x="32025" y="2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6C1D930-8080-7587-46EF-D076F20A2BE2}"/>
                </a:ext>
              </a:extLst>
            </p:cNvPr>
            <p:cNvSpPr/>
            <p:nvPr/>
          </p:nvSpPr>
          <p:spPr>
            <a:xfrm>
              <a:off x="4476706" y="11302082"/>
              <a:ext cx="29148" cy="650022"/>
            </a:xfrm>
            <a:custGeom>
              <a:avLst/>
              <a:gdLst>
                <a:gd name="connsiteX0" fmla="*/ 337 w 29148"/>
                <a:gd name="connsiteY0" fmla="*/ 4826 h 650022"/>
                <a:gd name="connsiteX1" fmla="*/ 10888 w 29148"/>
                <a:gd name="connsiteY1" fmla="*/ 321349 h 650022"/>
                <a:gd name="connsiteX2" fmla="*/ 14405 w 29148"/>
                <a:gd name="connsiteY2" fmla="*/ 247493 h 650022"/>
                <a:gd name="connsiteX3" fmla="*/ 337 w 29148"/>
                <a:gd name="connsiteY3" fmla="*/ 483127 h 650022"/>
                <a:gd name="connsiteX4" fmla="*/ 10888 w 29148"/>
                <a:gd name="connsiteY4" fmla="*/ 419823 h 650022"/>
                <a:gd name="connsiteX5" fmla="*/ 21439 w 29148"/>
                <a:gd name="connsiteY5" fmla="*/ 641389 h 650022"/>
                <a:gd name="connsiteX6" fmla="*/ 21439 w 29148"/>
                <a:gd name="connsiteY6" fmla="*/ 560500 h 650022"/>
                <a:gd name="connsiteX7" fmla="*/ 28472 w 29148"/>
                <a:gd name="connsiteY7" fmla="*/ 156053 h 650022"/>
                <a:gd name="connsiteX8" fmla="*/ 28472 w 29148"/>
                <a:gd name="connsiteY8" fmla="*/ 233426 h 650022"/>
                <a:gd name="connsiteX9" fmla="*/ 24956 w 29148"/>
                <a:gd name="connsiteY9" fmla="*/ 134952 h 650022"/>
                <a:gd name="connsiteX10" fmla="*/ 337 w 29148"/>
                <a:gd name="connsiteY10" fmla="*/ 4826 h 65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48" h="650022">
                  <a:moveTo>
                    <a:pt x="337" y="4826"/>
                  </a:moveTo>
                  <a:cubicBezTo>
                    <a:pt x="-2008" y="35892"/>
                    <a:pt x="8543" y="280905"/>
                    <a:pt x="10888" y="321349"/>
                  </a:cubicBezTo>
                  <a:cubicBezTo>
                    <a:pt x="13233" y="361794"/>
                    <a:pt x="16164" y="220530"/>
                    <a:pt x="14405" y="247493"/>
                  </a:cubicBezTo>
                  <a:cubicBezTo>
                    <a:pt x="12647" y="274456"/>
                    <a:pt x="923" y="454405"/>
                    <a:pt x="337" y="483127"/>
                  </a:cubicBezTo>
                  <a:cubicBezTo>
                    <a:pt x="-249" y="511849"/>
                    <a:pt x="7371" y="393446"/>
                    <a:pt x="10888" y="419823"/>
                  </a:cubicBezTo>
                  <a:cubicBezTo>
                    <a:pt x="14405" y="446200"/>
                    <a:pt x="19681" y="617943"/>
                    <a:pt x="21439" y="641389"/>
                  </a:cubicBezTo>
                  <a:cubicBezTo>
                    <a:pt x="23197" y="664835"/>
                    <a:pt x="20267" y="641389"/>
                    <a:pt x="21439" y="560500"/>
                  </a:cubicBezTo>
                  <a:cubicBezTo>
                    <a:pt x="22611" y="479611"/>
                    <a:pt x="27300" y="210565"/>
                    <a:pt x="28472" y="156053"/>
                  </a:cubicBezTo>
                  <a:cubicBezTo>
                    <a:pt x="29644" y="101541"/>
                    <a:pt x="29058" y="236943"/>
                    <a:pt x="28472" y="233426"/>
                  </a:cubicBezTo>
                  <a:cubicBezTo>
                    <a:pt x="27886" y="229909"/>
                    <a:pt x="29059" y="168363"/>
                    <a:pt x="24956" y="134952"/>
                  </a:cubicBezTo>
                  <a:cubicBezTo>
                    <a:pt x="20853" y="101541"/>
                    <a:pt x="2682" y="-26240"/>
                    <a:pt x="337" y="48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B151933D-6FA5-256B-58B0-16C09AA20E57}"/>
                </a:ext>
              </a:extLst>
            </p:cNvPr>
            <p:cNvSpPr/>
            <p:nvPr/>
          </p:nvSpPr>
          <p:spPr>
            <a:xfrm>
              <a:off x="5004558" y="11376366"/>
              <a:ext cx="28185" cy="571904"/>
            </a:xfrm>
            <a:custGeom>
              <a:avLst/>
              <a:gdLst>
                <a:gd name="connsiteX0" fmla="*/ 14091 w 28185"/>
                <a:gd name="connsiteY0" fmla="*/ 880 h 571904"/>
                <a:gd name="connsiteX1" fmla="*/ 24 w 28185"/>
                <a:gd name="connsiteY1" fmla="*/ 349056 h 571904"/>
                <a:gd name="connsiteX2" fmla="*/ 10574 w 28185"/>
                <a:gd name="connsiteY2" fmla="*/ 296302 h 571904"/>
                <a:gd name="connsiteX3" fmla="*/ 7057 w 28185"/>
                <a:gd name="connsiteY3" fmla="*/ 570622 h 571904"/>
                <a:gd name="connsiteX4" fmla="*/ 17608 w 28185"/>
                <a:gd name="connsiteY4" fmla="*/ 401809 h 571904"/>
                <a:gd name="connsiteX5" fmla="*/ 17608 w 28185"/>
                <a:gd name="connsiteY5" fmla="*/ 465114 h 571904"/>
                <a:gd name="connsiteX6" fmla="*/ 28159 w 28185"/>
                <a:gd name="connsiteY6" fmla="*/ 190794 h 571904"/>
                <a:gd name="connsiteX7" fmla="*/ 14091 w 28185"/>
                <a:gd name="connsiteY7" fmla="*/ 247065 h 571904"/>
                <a:gd name="connsiteX8" fmla="*/ 14091 w 28185"/>
                <a:gd name="connsiteY8" fmla="*/ 880 h 57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85" h="571904">
                  <a:moveTo>
                    <a:pt x="14091" y="880"/>
                  </a:moveTo>
                  <a:cubicBezTo>
                    <a:pt x="11747" y="17878"/>
                    <a:pt x="610" y="299819"/>
                    <a:pt x="24" y="349056"/>
                  </a:cubicBezTo>
                  <a:cubicBezTo>
                    <a:pt x="-562" y="398293"/>
                    <a:pt x="9402" y="259374"/>
                    <a:pt x="10574" y="296302"/>
                  </a:cubicBezTo>
                  <a:cubicBezTo>
                    <a:pt x="11746" y="333230"/>
                    <a:pt x="5885" y="553038"/>
                    <a:pt x="7057" y="570622"/>
                  </a:cubicBezTo>
                  <a:cubicBezTo>
                    <a:pt x="8229" y="588207"/>
                    <a:pt x="15850" y="419394"/>
                    <a:pt x="17608" y="401809"/>
                  </a:cubicBezTo>
                  <a:cubicBezTo>
                    <a:pt x="19367" y="384224"/>
                    <a:pt x="15850" y="500283"/>
                    <a:pt x="17608" y="465114"/>
                  </a:cubicBezTo>
                  <a:cubicBezTo>
                    <a:pt x="19366" y="429945"/>
                    <a:pt x="28745" y="227135"/>
                    <a:pt x="28159" y="190794"/>
                  </a:cubicBezTo>
                  <a:cubicBezTo>
                    <a:pt x="27573" y="154453"/>
                    <a:pt x="15263" y="275786"/>
                    <a:pt x="14091" y="247065"/>
                  </a:cubicBezTo>
                  <a:cubicBezTo>
                    <a:pt x="12919" y="218344"/>
                    <a:pt x="16435" y="-16118"/>
                    <a:pt x="14091" y="8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BD5FC96-980E-5F9F-AC32-BA5498355C04}"/>
                </a:ext>
              </a:extLst>
            </p:cNvPr>
            <p:cNvSpPr/>
            <p:nvPr/>
          </p:nvSpPr>
          <p:spPr>
            <a:xfrm>
              <a:off x="4468822" y="11939163"/>
              <a:ext cx="598138" cy="50149"/>
            </a:xfrm>
            <a:custGeom>
              <a:avLst/>
              <a:gdLst>
                <a:gd name="connsiteX0" fmla="*/ 1187 w 598138"/>
                <a:gd name="connsiteY0" fmla="*/ 18375 h 50149"/>
                <a:gd name="connsiteX1" fmla="*/ 317710 w 598138"/>
                <a:gd name="connsiteY1" fmla="*/ 14859 h 50149"/>
                <a:gd name="connsiteX2" fmla="*/ 257923 w 598138"/>
                <a:gd name="connsiteY2" fmla="*/ 791 h 50149"/>
                <a:gd name="connsiteX3" fmla="*/ 560378 w 598138"/>
                <a:gd name="connsiteY3" fmla="*/ 4308 h 50149"/>
                <a:gd name="connsiteX4" fmla="*/ 416184 w 598138"/>
                <a:gd name="connsiteY4" fmla="*/ 25409 h 50149"/>
                <a:gd name="connsiteX5" fmla="*/ 595547 w 598138"/>
                <a:gd name="connsiteY5" fmla="*/ 32443 h 50149"/>
                <a:gd name="connsiteX6" fmla="*/ 250889 w 598138"/>
                <a:gd name="connsiteY6" fmla="*/ 50028 h 50149"/>
                <a:gd name="connsiteX7" fmla="*/ 293092 w 598138"/>
                <a:gd name="connsiteY7" fmla="*/ 39477 h 50149"/>
                <a:gd name="connsiteX8" fmla="*/ 212203 w 598138"/>
                <a:gd name="connsiteY8" fmla="*/ 25409 h 50149"/>
                <a:gd name="connsiteX9" fmla="*/ 1187 w 598138"/>
                <a:gd name="connsiteY9" fmla="*/ 18375 h 5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138" h="50149">
                  <a:moveTo>
                    <a:pt x="1187" y="18375"/>
                  </a:moveTo>
                  <a:cubicBezTo>
                    <a:pt x="18772" y="16617"/>
                    <a:pt x="274921" y="17790"/>
                    <a:pt x="317710" y="14859"/>
                  </a:cubicBezTo>
                  <a:cubicBezTo>
                    <a:pt x="360499" y="11928"/>
                    <a:pt x="217478" y="2549"/>
                    <a:pt x="257923" y="791"/>
                  </a:cubicBezTo>
                  <a:cubicBezTo>
                    <a:pt x="298368" y="-967"/>
                    <a:pt x="534001" y="205"/>
                    <a:pt x="560378" y="4308"/>
                  </a:cubicBezTo>
                  <a:cubicBezTo>
                    <a:pt x="586755" y="8411"/>
                    <a:pt x="410322" y="20720"/>
                    <a:pt x="416184" y="25409"/>
                  </a:cubicBezTo>
                  <a:cubicBezTo>
                    <a:pt x="422046" y="30098"/>
                    <a:pt x="623096" y="28340"/>
                    <a:pt x="595547" y="32443"/>
                  </a:cubicBezTo>
                  <a:cubicBezTo>
                    <a:pt x="567998" y="36546"/>
                    <a:pt x="301298" y="48856"/>
                    <a:pt x="250889" y="50028"/>
                  </a:cubicBezTo>
                  <a:cubicBezTo>
                    <a:pt x="200480" y="51200"/>
                    <a:pt x="299540" y="43580"/>
                    <a:pt x="293092" y="39477"/>
                  </a:cubicBezTo>
                  <a:cubicBezTo>
                    <a:pt x="286644" y="35374"/>
                    <a:pt x="257923" y="27167"/>
                    <a:pt x="212203" y="25409"/>
                  </a:cubicBezTo>
                  <a:cubicBezTo>
                    <a:pt x="166483" y="23651"/>
                    <a:pt x="-16398" y="20133"/>
                    <a:pt x="1187" y="18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678D8419-71B6-D0DF-4B6D-E7747BC9556C}"/>
                </a:ext>
              </a:extLst>
            </p:cNvPr>
            <p:cNvSpPr/>
            <p:nvPr/>
          </p:nvSpPr>
          <p:spPr>
            <a:xfrm>
              <a:off x="5198012" y="9087721"/>
              <a:ext cx="1234631" cy="39832"/>
            </a:xfrm>
            <a:custGeom>
              <a:avLst/>
              <a:gdLst>
                <a:gd name="connsiteX0" fmla="*/ 0 w 1234631"/>
                <a:gd name="connsiteY0" fmla="*/ 10559 h 39832"/>
                <a:gd name="connsiteX1" fmla="*/ 903850 w 1234631"/>
                <a:gd name="connsiteY1" fmla="*/ 7042 h 39832"/>
                <a:gd name="connsiteX2" fmla="*/ 780757 w 1234631"/>
                <a:gd name="connsiteY2" fmla="*/ 21110 h 39832"/>
                <a:gd name="connsiteX3" fmla="*/ 1234440 w 1234631"/>
                <a:gd name="connsiteY3" fmla="*/ 17593 h 39832"/>
                <a:gd name="connsiteX4" fmla="*/ 840545 w 1234631"/>
                <a:gd name="connsiteY4" fmla="*/ 38694 h 39832"/>
                <a:gd name="connsiteX5" fmla="*/ 1104314 w 1234631"/>
                <a:gd name="connsiteY5" fmla="*/ 8 h 39832"/>
                <a:gd name="connsiteX6" fmla="*/ 742071 w 1234631"/>
                <a:gd name="connsiteY6" fmla="*/ 35177 h 39832"/>
                <a:gd name="connsiteX7" fmla="*/ 752622 w 1234631"/>
                <a:gd name="connsiteY7" fmla="*/ 38694 h 39832"/>
                <a:gd name="connsiteX8" fmla="*/ 538090 w 1234631"/>
                <a:gd name="connsiteY8" fmla="*/ 28144 h 39832"/>
                <a:gd name="connsiteX9" fmla="*/ 703385 w 1234631"/>
                <a:gd name="connsiteY9" fmla="*/ 21110 h 39832"/>
                <a:gd name="connsiteX10" fmla="*/ 274320 w 1234631"/>
                <a:gd name="connsiteY10" fmla="*/ 24627 h 39832"/>
                <a:gd name="connsiteX11" fmla="*/ 422031 w 1234631"/>
                <a:gd name="connsiteY11" fmla="*/ 28144 h 39832"/>
                <a:gd name="connsiteX12" fmla="*/ 0 w 1234631"/>
                <a:gd name="connsiteY12" fmla="*/ 10559 h 3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4631" h="39832">
                  <a:moveTo>
                    <a:pt x="0" y="10559"/>
                  </a:moveTo>
                  <a:lnTo>
                    <a:pt x="903850" y="7042"/>
                  </a:lnTo>
                  <a:cubicBezTo>
                    <a:pt x="1033976" y="8800"/>
                    <a:pt x="725659" y="19352"/>
                    <a:pt x="780757" y="21110"/>
                  </a:cubicBezTo>
                  <a:cubicBezTo>
                    <a:pt x="835855" y="22869"/>
                    <a:pt x="1224475" y="14662"/>
                    <a:pt x="1234440" y="17593"/>
                  </a:cubicBezTo>
                  <a:cubicBezTo>
                    <a:pt x="1244405" y="20524"/>
                    <a:pt x="862233" y="41625"/>
                    <a:pt x="840545" y="38694"/>
                  </a:cubicBezTo>
                  <a:cubicBezTo>
                    <a:pt x="818857" y="35763"/>
                    <a:pt x="1120726" y="594"/>
                    <a:pt x="1104314" y="8"/>
                  </a:cubicBezTo>
                  <a:cubicBezTo>
                    <a:pt x="1087902" y="-578"/>
                    <a:pt x="800686" y="28729"/>
                    <a:pt x="742071" y="35177"/>
                  </a:cubicBezTo>
                  <a:cubicBezTo>
                    <a:pt x="683456" y="41625"/>
                    <a:pt x="786619" y="39866"/>
                    <a:pt x="752622" y="38694"/>
                  </a:cubicBezTo>
                  <a:cubicBezTo>
                    <a:pt x="718625" y="37522"/>
                    <a:pt x="546296" y="31075"/>
                    <a:pt x="538090" y="28144"/>
                  </a:cubicBezTo>
                  <a:cubicBezTo>
                    <a:pt x="529884" y="25213"/>
                    <a:pt x="703385" y="21110"/>
                    <a:pt x="703385" y="21110"/>
                  </a:cubicBezTo>
                  <a:lnTo>
                    <a:pt x="274320" y="24627"/>
                  </a:lnTo>
                  <a:lnTo>
                    <a:pt x="422031" y="28144"/>
                  </a:lnTo>
                  <a:lnTo>
                    <a:pt x="0" y="105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3C7624D-DE93-46A3-BC26-6B03E8ED4B03}"/>
                </a:ext>
              </a:extLst>
            </p:cNvPr>
            <p:cNvSpPr/>
            <p:nvPr/>
          </p:nvSpPr>
          <p:spPr>
            <a:xfrm>
              <a:off x="5194430" y="9068888"/>
              <a:ext cx="21167" cy="1004329"/>
            </a:xfrm>
            <a:custGeom>
              <a:avLst/>
              <a:gdLst>
                <a:gd name="connsiteX0" fmla="*/ 3582 w 21167"/>
                <a:gd name="connsiteY0" fmla="*/ 15324 h 1004329"/>
                <a:gd name="connsiteX1" fmla="*/ 3582 w 21167"/>
                <a:gd name="connsiteY1" fmla="*/ 581549 h 1004329"/>
                <a:gd name="connsiteX2" fmla="*/ 65 w 21167"/>
                <a:gd name="connsiteY2" fmla="*/ 479558 h 1004329"/>
                <a:gd name="connsiteX3" fmla="*/ 7099 w 21167"/>
                <a:gd name="connsiteY3" fmla="*/ 968410 h 1004329"/>
                <a:gd name="connsiteX4" fmla="*/ 17650 w 21167"/>
                <a:gd name="connsiteY4" fmla="*/ 894555 h 1004329"/>
                <a:gd name="connsiteX5" fmla="*/ 17650 w 21167"/>
                <a:gd name="connsiteY5" fmla="*/ 314263 h 1004329"/>
                <a:gd name="connsiteX6" fmla="*/ 14133 w 21167"/>
                <a:gd name="connsiteY6" fmla="*/ 388118 h 1004329"/>
                <a:gd name="connsiteX7" fmla="*/ 21167 w 21167"/>
                <a:gd name="connsiteY7" fmla="*/ 177103 h 1004329"/>
                <a:gd name="connsiteX8" fmla="*/ 3582 w 21167"/>
                <a:gd name="connsiteY8" fmla="*/ 15324 h 100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67" h="1004329">
                  <a:moveTo>
                    <a:pt x="3582" y="15324"/>
                  </a:moveTo>
                  <a:cubicBezTo>
                    <a:pt x="651" y="82732"/>
                    <a:pt x="4168" y="504177"/>
                    <a:pt x="3582" y="581549"/>
                  </a:cubicBezTo>
                  <a:cubicBezTo>
                    <a:pt x="2996" y="658921"/>
                    <a:pt x="-521" y="415081"/>
                    <a:pt x="65" y="479558"/>
                  </a:cubicBezTo>
                  <a:cubicBezTo>
                    <a:pt x="651" y="544035"/>
                    <a:pt x="4168" y="899244"/>
                    <a:pt x="7099" y="968410"/>
                  </a:cubicBezTo>
                  <a:cubicBezTo>
                    <a:pt x="10030" y="1037576"/>
                    <a:pt x="15892" y="1003579"/>
                    <a:pt x="17650" y="894555"/>
                  </a:cubicBezTo>
                  <a:cubicBezTo>
                    <a:pt x="19408" y="785531"/>
                    <a:pt x="18236" y="398669"/>
                    <a:pt x="17650" y="314263"/>
                  </a:cubicBezTo>
                  <a:cubicBezTo>
                    <a:pt x="17064" y="229857"/>
                    <a:pt x="13547" y="410978"/>
                    <a:pt x="14133" y="388118"/>
                  </a:cubicBezTo>
                  <a:cubicBezTo>
                    <a:pt x="14719" y="365258"/>
                    <a:pt x="21167" y="232788"/>
                    <a:pt x="21167" y="177103"/>
                  </a:cubicBezTo>
                  <a:cubicBezTo>
                    <a:pt x="21167" y="121418"/>
                    <a:pt x="6513" y="-52084"/>
                    <a:pt x="3582" y="15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F8918D5-40E3-86C4-50B9-6162FDD1ACC9}"/>
                </a:ext>
              </a:extLst>
            </p:cNvPr>
            <p:cNvSpPr/>
            <p:nvPr/>
          </p:nvSpPr>
          <p:spPr>
            <a:xfrm>
              <a:off x="5752254" y="9268050"/>
              <a:ext cx="33991" cy="887956"/>
            </a:xfrm>
            <a:custGeom>
              <a:avLst/>
              <a:gdLst>
                <a:gd name="connsiteX0" fmla="*/ 33084 w 33991"/>
                <a:gd name="connsiteY0" fmla="*/ 2559 h 887956"/>
                <a:gd name="connsiteX1" fmla="*/ 26051 w 33991"/>
                <a:gd name="connsiteY1" fmla="*/ 498445 h 887956"/>
                <a:gd name="connsiteX2" fmla="*/ 33084 w 33991"/>
                <a:gd name="connsiteY2" fmla="*/ 421073 h 887956"/>
                <a:gd name="connsiteX3" fmla="*/ 33084 w 33991"/>
                <a:gd name="connsiteY3" fmla="*/ 871239 h 887956"/>
                <a:gd name="connsiteX4" fmla="*/ 29568 w 33991"/>
                <a:gd name="connsiteY4" fmla="*/ 741113 h 887956"/>
                <a:gd name="connsiteX5" fmla="*/ 4949 w 33991"/>
                <a:gd name="connsiteY5" fmla="*/ 266328 h 887956"/>
                <a:gd name="connsiteX6" fmla="*/ 1432 w 33991"/>
                <a:gd name="connsiteY6" fmla="*/ 301498 h 887956"/>
                <a:gd name="connsiteX7" fmla="*/ 33084 w 33991"/>
                <a:gd name="connsiteY7" fmla="*/ 2559 h 88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91" h="887956">
                  <a:moveTo>
                    <a:pt x="33084" y="2559"/>
                  </a:moveTo>
                  <a:cubicBezTo>
                    <a:pt x="37187" y="35384"/>
                    <a:pt x="26051" y="428693"/>
                    <a:pt x="26051" y="498445"/>
                  </a:cubicBezTo>
                  <a:cubicBezTo>
                    <a:pt x="26051" y="568197"/>
                    <a:pt x="31912" y="358941"/>
                    <a:pt x="33084" y="421073"/>
                  </a:cubicBezTo>
                  <a:cubicBezTo>
                    <a:pt x="34256" y="483205"/>
                    <a:pt x="33670" y="817899"/>
                    <a:pt x="33084" y="871239"/>
                  </a:cubicBezTo>
                  <a:cubicBezTo>
                    <a:pt x="32498" y="924579"/>
                    <a:pt x="34257" y="841931"/>
                    <a:pt x="29568" y="741113"/>
                  </a:cubicBezTo>
                  <a:cubicBezTo>
                    <a:pt x="24879" y="640295"/>
                    <a:pt x="9638" y="339597"/>
                    <a:pt x="4949" y="266328"/>
                  </a:cubicBezTo>
                  <a:cubicBezTo>
                    <a:pt x="260" y="193059"/>
                    <a:pt x="-1499" y="340184"/>
                    <a:pt x="1432" y="301498"/>
                  </a:cubicBezTo>
                  <a:cubicBezTo>
                    <a:pt x="4363" y="262812"/>
                    <a:pt x="28981" y="-30266"/>
                    <a:pt x="33084" y="2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894DC7C-5D5E-6135-E664-8033E49AFF7D}"/>
                </a:ext>
              </a:extLst>
            </p:cNvPr>
            <p:cNvSpPr/>
            <p:nvPr/>
          </p:nvSpPr>
          <p:spPr>
            <a:xfrm>
              <a:off x="5771716" y="9261241"/>
              <a:ext cx="117909" cy="876534"/>
            </a:xfrm>
            <a:custGeom>
              <a:avLst/>
              <a:gdLst>
                <a:gd name="connsiteX0" fmla="*/ 3609 w 117909"/>
                <a:gd name="connsiteY0" fmla="*/ 234 h 876534"/>
                <a:gd name="connsiteX1" fmla="*/ 95684 w 117909"/>
                <a:gd name="connsiteY1" fmla="*/ 66909 h 876534"/>
                <a:gd name="connsiteX2" fmla="*/ 98859 w 117909"/>
                <a:gd name="connsiteY2" fmla="*/ 54209 h 876534"/>
                <a:gd name="connsiteX3" fmla="*/ 95684 w 117909"/>
                <a:gd name="connsiteY3" fmla="*/ 343134 h 876534"/>
                <a:gd name="connsiteX4" fmla="*/ 102034 w 117909"/>
                <a:gd name="connsiteY4" fmla="*/ 292334 h 876534"/>
                <a:gd name="connsiteX5" fmla="*/ 92509 w 117909"/>
                <a:gd name="connsiteY5" fmla="*/ 568559 h 876534"/>
                <a:gd name="connsiteX6" fmla="*/ 108384 w 117909"/>
                <a:gd name="connsiteY6" fmla="*/ 460609 h 876534"/>
                <a:gd name="connsiteX7" fmla="*/ 108384 w 117909"/>
                <a:gd name="connsiteY7" fmla="*/ 759059 h 876534"/>
                <a:gd name="connsiteX8" fmla="*/ 114734 w 117909"/>
                <a:gd name="connsiteY8" fmla="*/ 790809 h 876534"/>
                <a:gd name="connsiteX9" fmla="*/ 108384 w 117909"/>
                <a:gd name="connsiteY9" fmla="*/ 825734 h 876534"/>
                <a:gd name="connsiteX10" fmla="*/ 57584 w 117909"/>
                <a:gd name="connsiteY10" fmla="*/ 860659 h 876534"/>
                <a:gd name="connsiteX11" fmla="*/ 434 w 117909"/>
                <a:gd name="connsiteY11" fmla="*/ 876534 h 876534"/>
                <a:gd name="connsiteX12" fmla="*/ 89334 w 117909"/>
                <a:gd name="connsiteY12" fmla="*/ 860659 h 876534"/>
                <a:gd name="connsiteX13" fmla="*/ 105209 w 117909"/>
                <a:gd name="connsiteY13" fmla="*/ 809859 h 876534"/>
                <a:gd name="connsiteX14" fmla="*/ 108384 w 117909"/>
                <a:gd name="connsiteY14" fmla="*/ 209784 h 876534"/>
                <a:gd name="connsiteX15" fmla="*/ 108384 w 117909"/>
                <a:gd name="connsiteY15" fmla="*/ 251059 h 876534"/>
                <a:gd name="connsiteX16" fmla="*/ 105209 w 117909"/>
                <a:gd name="connsiteY16" fmla="*/ 92309 h 876534"/>
                <a:gd name="connsiteX17" fmla="*/ 98859 w 117909"/>
                <a:gd name="connsiteY17" fmla="*/ 66909 h 876534"/>
                <a:gd name="connsiteX18" fmla="*/ 117909 w 117909"/>
                <a:gd name="connsiteY18" fmla="*/ 63734 h 876534"/>
                <a:gd name="connsiteX19" fmla="*/ 98859 w 117909"/>
                <a:gd name="connsiteY19" fmla="*/ 44684 h 876534"/>
                <a:gd name="connsiteX20" fmla="*/ 3609 w 117909"/>
                <a:gd name="connsiteY20" fmla="*/ 234 h 87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7909" h="876534">
                  <a:moveTo>
                    <a:pt x="3609" y="234"/>
                  </a:moveTo>
                  <a:cubicBezTo>
                    <a:pt x="3080" y="3938"/>
                    <a:pt x="95684" y="66909"/>
                    <a:pt x="95684" y="66909"/>
                  </a:cubicBezTo>
                  <a:cubicBezTo>
                    <a:pt x="111559" y="75905"/>
                    <a:pt x="98859" y="8172"/>
                    <a:pt x="98859" y="54209"/>
                  </a:cubicBezTo>
                  <a:cubicBezTo>
                    <a:pt x="98859" y="100246"/>
                    <a:pt x="95155" y="303447"/>
                    <a:pt x="95684" y="343134"/>
                  </a:cubicBezTo>
                  <a:cubicBezTo>
                    <a:pt x="96213" y="382821"/>
                    <a:pt x="102563" y="254763"/>
                    <a:pt x="102034" y="292334"/>
                  </a:cubicBezTo>
                  <a:cubicBezTo>
                    <a:pt x="101505" y="329905"/>
                    <a:pt x="91451" y="540513"/>
                    <a:pt x="92509" y="568559"/>
                  </a:cubicBezTo>
                  <a:cubicBezTo>
                    <a:pt x="93567" y="596605"/>
                    <a:pt x="105738" y="428859"/>
                    <a:pt x="108384" y="460609"/>
                  </a:cubicBezTo>
                  <a:cubicBezTo>
                    <a:pt x="111030" y="492359"/>
                    <a:pt x="107326" y="704026"/>
                    <a:pt x="108384" y="759059"/>
                  </a:cubicBezTo>
                  <a:cubicBezTo>
                    <a:pt x="109442" y="814092"/>
                    <a:pt x="114734" y="779697"/>
                    <a:pt x="114734" y="790809"/>
                  </a:cubicBezTo>
                  <a:cubicBezTo>
                    <a:pt x="114734" y="801921"/>
                    <a:pt x="117909" y="814092"/>
                    <a:pt x="108384" y="825734"/>
                  </a:cubicBezTo>
                  <a:cubicBezTo>
                    <a:pt x="98859" y="837376"/>
                    <a:pt x="75576" y="852192"/>
                    <a:pt x="57584" y="860659"/>
                  </a:cubicBezTo>
                  <a:cubicBezTo>
                    <a:pt x="39592" y="869126"/>
                    <a:pt x="-4858" y="876534"/>
                    <a:pt x="434" y="876534"/>
                  </a:cubicBezTo>
                  <a:cubicBezTo>
                    <a:pt x="5726" y="876534"/>
                    <a:pt x="71872" y="871771"/>
                    <a:pt x="89334" y="860659"/>
                  </a:cubicBezTo>
                  <a:cubicBezTo>
                    <a:pt x="106796" y="849547"/>
                    <a:pt x="102034" y="918338"/>
                    <a:pt x="105209" y="809859"/>
                  </a:cubicBezTo>
                  <a:cubicBezTo>
                    <a:pt x="108384" y="701380"/>
                    <a:pt x="107855" y="302917"/>
                    <a:pt x="108384" y="209784"/>
                  </a:cubicBezTo>
                  <a:cubicBezTo>
                    <a:pt x="108913" y="116651"/>
                    <a:pt x="108913" y="270638"/>
                    <a:pt x="108384" y="251059"/>
                  </a:cubicBezTo>
                  <a:cubicBezTo>
                    <a:pt x="107855" y="231480"/>
                    <a:pt x="106797" y="123001"/>
                    <a:pt x="105209" y="92309"/>
                  </a:cubicBezTo>
                  <a:cubicBezTo>
                    <a:pt x="103622" y="61617"/>
                    <a:pt x="96742" y="71671"/>
                    <a:pt x="98859" y="66909"/>
                  </a:cubicBezTo>
                  <a:cubicBezTo>
                    <a:pt x="100976" y="62147"/>
                    <a:pt x="117909" y="67438"/>
                    <a:pt x="117909" y="63734"/>
                  </a:cubicBezTo>
                  <a:cubicBezTo>
                    <a:pt x="117909" y="60030"/>
                    <a:pt x="114205" y="51563"/>
                    <a:pt x="98859" y="44684"/>
                  </a:cubicBezTo>
                  <a:cubicBezTo>
                    <a:pt x="83513" y="37805"/>
                    <a:pt x="4138" y="-3470"/>
                    <a:pt x="3609" y="2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F7A3DAE-0550-FAEF-7743-E27CE5BBAE0B}"/>
                </a:ext>
              </a:extLst>
            </p:cNvPr>
            <p:cNvSpPr/>
            <p:nvPr/>
          </p:nvSpPr>
          <p:spPr>
            <a:xfrm>
              <a:off x="6425715" y="9073813"/>
              <a:ext cx="64352" cy="429777"/>
            </a:xfrm>
            <a:custGeom>
              <a:avLst/>
              <a:gdLst>
                <a:gd name="connsiteX0" fmla="*/ 485 w 64352"/>
                <a:gd name="connsiteY0" fmla="*/ 337 h 429777"/>
                <a:gd name="connsiteX1" fmla="*/ 60810 w 64352"/>
                <a:gd name="connsiteY1" fmla="*/ 114637 h 429777"/>
                <a:gd name="connsiteX2" fmla="*/ 57635 w 64352"/>
                <a:gd name="connsiteY2" fmla="*/ 105112 h 429777"/>
                <a:gd name="connsiteX3" fmla="*/ 60810 w 64352"/>
                <a:gd name="connsiteY3" fmla="*/ 260687 h 429777"/>
                <a:gd name="connsiteX4" fmla="*/ 63985 w 64352"/>
                <a:gd name="connsiteY4" fmla="*/ 425787 h 429777"/>
                <a:gd name="connsiteX5" fmla="*/ 57635 w 64352"/>
                <a:gd name="connsiteY5" fmla="*/ 359112 h 429777"/>
                <a:gd name="connsiteX6" fmla="*/ 48110 w 64352"/>
                <a:gd name="connsiteY6" fmla="*/ 146387 h 429777"/>
                <a:gd name="connsiteX7" fmla="*/ 48110 w 64352"/>
                <a:gd name="connsiteY7" fmla="*/ 206712 h 429777"/>
                <a:gd name="connsiteX8" fmla="*/ 32235 w 64352"/>
                <a:gd name="connsiteY8" fmla="*/ 82887 h 429777"/>
                <a:gd name="connsiteX9" fmla="*/ 485 w 64352"/>
                <a:gd name="connsiteY9" fmla="*/ 337 h 4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52" h="429777">
                  <a:moveTo>
                    <a:pt x="485" y="337"/>
                  </a:moveTo>
                  <a:cubicBezTo>
                    <a:pt x="5248" y="5629"/>
                    <a:pt x="60810" y="114637"/>
                    <a:pt x="60810" y="114637"/>
                  </a:cubicBezTo>
                  <a:cubicBezTo>
                    <a:pt x="70335" y="132100"/>
                    <a:pt x="57635" y="80770"/>
                    <a:pt x="57635" y="105112"/>
                  </a:cubicBezTo>
                  <a:cubicBezTo>
                    <a:pt x="57635" y="129454"/>
                    <a:pt x="59752" y="207241"/>
                    <a:pt x="60810" y="260687"/>
                  </a:cubicBezTo>
                  <a:cubicBezTo>
                    <a:pt x="61868" y="314133"/>
                    <a:pt x="64514" y="409383"/>
                    <a:pt x="63985" y="425787"/>
                  </a:cubicBezTo>
                  <a:cubicBezTo>
                    <a:pt x="63456" y="442191"/>
                    <a:pt x="60281" y="405679"/>
                    <a:pt x="57635" y="359112"/>
                  </a:cubicBezTo>
                  <a:cubicBezTo>
                    <a:pt x="54989" y="312545"/>
                    <a:pt x="49698" y="171787"/>
                    <a:pt x="48110" y="146387"/>
                  </a:cubicBezTo>
                  <a:cubicBezTo>
                    <a:pt x="46523" y="120987"/>
                    <a:pt x="50756" y="217295"/>
                    <a:pt x="48110" y="206712"/>
                  </a:cubicBezTo>
                  <a:cubicBezTo>
                    <a:pt x="45464" y="196129"/>
                    <a:pt x="36997" y="112520"/>
                    <a:pt x="32235" y="82887"/>
                  </a:cubicBezTo>
                  <a:cubicBezTo>
                    <a:pt x="27473" y="53254"/>
                    <a:pt x="-4278" y="-4955"/>
                    <a:pt x="485" y="3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72C67CD9-6B52-1D40-A701-CE7121EF68AB}"/>
                </a:ext>
              </a:extLst>
            </p:cNvPr>
            <p:cNvSpPr/>
            <p:nvPr/>
          </p:nvSpPr>
          <p:spPr>
            <a:xfrm>
              <a:off x="6435716" y="9998075"/>
              <a:ext cx="54332" cy="212804"/>
            </a:xfrm>
            <a:custGeom>
              <a:avLst/>
              <a:gdLst>
                <a:gd name="connsiteX0" fmla="*/ 53984 w 54332"/>
                <a:gd name="connsiteY0" fmla="*/ 0 h 212804"/>
                <a:gd name="connsiteX1" fmla="*/ 41284 w 54332"/>
                <a:gd name="connsiteY1" fmla="*/ 98425 h 212804"/>
                <a:gd name="connsiteX2" fmla="*/ 12709 w 54332"/>
                <a:gd name="connsiteY2" fmla="*/ 212725 h 212804"/>
                <a:gd name="connsiteX3" fmla="*/ 31759 w 54332"/>
                <a:gd name="connsiteY3" fmla="*/ 117475 h 212804"/>
                <a:gd name="connsiteX4" fmla="*/ 9 w 54332"/>
                <a:gd name="connsiteY4" fmla="*/ 177800 h 212804"/>
                <a:gd name="connsiteX5" fmla="*/ 28584 w 54332"/>
                <a:gd name="connsiteY5" fmla="*/ 98425 h 212804"/>
                <a:gd name="connsiteX6" fmla="*/ 53984 w 54332"/>
                <a:gd name="connsiteY6" fmla="*/ 0 h 21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32" h="212804">
                  <a:moveTo>
                    <a:pt x="53984" y="0"/>
                  </a:moveTo>
                  <a:cubicBezTo>
                    <a:pt x="56101" y="0"/>
                    <a:pt x="48163" y="62971"/>
                    <a:pt x="41284" y="98425"/>
                  </a:cubicBezTo>
                  <a:cubicBezTo>
                    <a:pt x="34405" y="133879"/>
                    <a:pt x="14296" y="209550"/>
                    <a:pt x="12709" y="212725"/>
                  </a:cubicBezTo>
                  <a:cubicBezTo>
                    <a:pt x="11122" y="215900"/>
                    <a:pt x="33876" y="123296"/>
                    <a:pt x="31759" y="117475"/>
                  </a:cubicBezTo>
                  <a:cubicBezTo>
                    <a:pt x="29642" y="111654"/>
                    <a:pt x="538" y="180975"/>
                    <a:pt x="9" y="177800"/>
                  </a:cubicBezTo>
                  <a:cubicBezTo>
                    <a:pt x="-520" y="174625"/>
                    <a:pt x="21705" y="127000"/>
                    <a:pt x="28584" y="98425"/>
                  </a:cubicBezTo>
                  <a:cubicBezTo>
                    <a:pt x="35463" y="69850"/>
                    <a:pt x="51867" y="0"/>
                    <a:pt x="5398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77471F2-D175-C890-EDE7-FBA4955FB211}"/>
                </a:ext>
              </a:extLst>
            </p:cNvPr>
            <p:cNvSpPr/>
            <p:nvPr/>
          </p:nvSpPr>
          <p:spPr>
            <a:xfrm>
              <a:off x="5765541" y="10561229"/>
              <a:ext cx="118344" cy="249668"/>
            </a:xfrm>
            <a:custGeom>
              <a:avLst/>
              <a:gdLst>
                <a:gd name="connsiteX0" fmla="*/ 3434 w 118344"/>
                <a:gd name="connsiteY0" fmla="*/ 135346 h 249668"/>
                <a:gd name="connsiteX1" fmla="*/ 9784 w 118344"/>
                <a:gd name="connsiteY1" fmla="*/ 52796 h 249668"/>
                <a:gd name="connsiteX2" fmla="*/ 63759 w 118344"/>
                <a:gd name="connsiteY2" fmla="*/ 33746 h 249668"/>
                <a:gd name="connsiteX3" fmla="*/ 105034 w 118344"/>
                <a:gd name="connsiteY3" fmla="*/ 49621 h 249668"/>
                <a:gd name="connsiteX4" fmla="*/ 105034 w 118344"/>
                <a:gd name="connsiteY4" fmla="*/ 249646 h 249668"/>
                <a:gd name="connsiteX5" fmla="*/ 117734 w 118344"/>
                <a:gd name="connsiteY5" fmla="*/ 62321 h 249668"/>
                <a:gd name="connsiteX6" fmla="*/ 82809 w 118344"/>
                <a:gd name="connsiteY6" fmla="*/ 11521 h 249668"/>
                <a:gd name="connsiteX7" fmla="*/ 47884 w 118344"/>
                <a:gd name="connsiteY7" fmla="*/ 8346 h 249668"/>
                <a:gd name="connsiteX8" fmla="*/ 3434 w 118344"/>
                <a:gd name="connsiteY8" fmla="*/ 135346 h 24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4" h="249668">
                  <a:moveTo>
                    <a:pt x="3434" y="135346"/>
                  </a:moveTo>
                  <a:cubicBezTo>
                    <a:pt x="-2916" y="142754"/>
                    <a:pt x="-270" y="69729"/>
                    <a:pt x="9784" y="52796"/>
                  </a:cubicBezTo>
                  <a:cubicBezTo>
                    <a:pt x="19838" y="35863"/>
                    <a:pt x="47884" y="34275"/>
                    <a:pt x="63759" y="33746"/>
                  </a:cubicBezTo>
                  <a:cubicBezTo>
                    <a:pt x="79634" y="33217"/>
                    <a:pt x="98155" y="13638"/>
                    <a:pt x="105034" y="49621"/>
                  </a:cubicBezTo>
                  <a:cubicBezTo>
                    <a:pt x="111913" y="85604"/>
                    <a:pt x="102917" y="247529"/>
                    <a:pt x="105034" y="249646"/>
                  </a:cubicBezTo>
                  <a:cubicBezTo>
                    <a:pt x="107151" y="251763"/>
                    <a:pt x="121438" y="102008"/>
                    <a:pt x="117734" y="62321"/>
                  </a:cubicBezTo>
                  <a:cubicBezTo>
                    <a:pt x="114030" y="22634"/>
                    <a:pt x="94451" y="20517"/>
                    <a:pt x="82809" y="11521"/>
                  </a:cubicBezTo>
                  <a:cubicBezTo>
                    <a:pt x="71167" y="2525"/>
                    <a:pt x="60584" y="-7529"/>
                    <a:pt x="47884" y="8346"/>
                  </a:cubicBezTo>
                  <a:cubicBezTo>
                    <a:pt x="35184" y="24221"/>
                    <a:pt x="9784" y="127938"/>
                    <a:pt x="3434" y="1353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416773E3-8B7C-F23F-2097-529D1DA7CC21}"/>
                </a:ext>
              </a:extLst>
            </p:cNvPr>
            <p:cNvSpPr/>
            <p:nvPr/>
          </p:nvSpPr>
          <p:spPr>
            <a:xfrm>
              <a:off x="5756258" y="10696186"/>
              <a:ext cx="26039" cy="1287107"/>
            </a:xfrm>
            <a:custGeom>
              <a:avLst/>
              <a:gdLst>
                <a:gd name="connsiteX0" fmla="*/ 25417 w 26039"/>
                <a:gd name="connsiteY0" fmla="*/ 9914 h 1287107"/>
                <a:gd name="connsiteX1" fmla="*/ 9542 w 26039"/>
                <a:gd name="connsiteY1" fmla="*/ 552839 h 1287107"/>
                <a:gd name="connsiteX2" fmla="*/ 12717 w 26039"/>
                <a:gd name="connsiteY2" fmla="*/ 489339 h 1287107"/>
                <a:gd name="connsiteX3" fmla="*/ 17 w 26039"/>
                <a:gd name="connsiteY3" fmla="*/ 1016389 h 1287107"/>
                <a:gd name="connsiteX4" fmla="*/ 15892 w 26039"/>
                <a:gd name="connsiteY4" fmla="*/ 956064 h 1287107"/>
                <a:gd name="connsiteX5" fmla="*/ 12717 w 26039"/>
                <a:gd name="connsiteY5" fmla="*/ 1264039 h 1287107"/>
                <a:gd name="connsiteX6" fmla="*/ 12717 w 26039"/>
                <a:gd name="connsiteY6" fmla="*/ 1206889 h 1287107"/>
                <a:gd name="connsiteX7" fmla="*/ 25417 w 26039"/>
                <a:gd name="connsiteY7" fmla="*/ 746514 h 1287107"/>
                <a:gd name="connsiteX8" fmla="*/ 22242 w 26039"/>
                <a:gd name="connsiteY8" fmla="*/ 838589 h 1287107"/>
                <a:gd name="connsiteX9" fmla="*/ 6367 w 26039"/>
                <a:gd name="connsiteY9" fmla="*/ 168664 h 1287107"/>
                <a:gd name="connsiteX10" fmla="*/ 3192 w 26039"/>
                <a:gd name="connsiteY10" fmla="*/ 197239 h 1287107"/>
                <a:gd name="connsiteX11" fmla="*/ 25417 w 26039"/>
                <a:gd name="connsiteY11" fmla="*/ 9914 h 128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39" h="1287107">
                  <a:moveTo>
                    <a:pt x="25417" y="9914"/>
                  </a:moveTo>
                  <a:cubicBezTo>
                    <a:pt x="26475" y="69181"/>
                    <a:pt x="11659" y="472935"/>
                    <a:pt x="9542" y="552839"/>
                  </a:cubicBezTo>
                  <a:cubicBezTo>
                    <a:pt x="7425" y="632743"/>
                    <a:pt x="14305" y="412081"/>
                    <a:pt x="12717" y="489339"/>
                  </a:cubicBezTo>
                  <a:cubicBezTo>
                    <a:pt x="11129" y="566597"/>
                    <a:pt x="-512" y="938602"/>
                    <a:pt x="17" y="1016389"/>
                  </a:cubicBezTo>
                  <a:cubicBezTo>
                    <a:pt x="546" y="1094177"/>
                    <a:pt x="13775" y="914789"/>
                    <a:pt x="15892" y="956064"/>
                  </a:cubicBezTo>
                  <a:cubicBezTo>
                    <a:pt x="18009" y="997339"/>
                    <a:pt x="13246" y="1222235"/>
                    <a:pt x="12717" y="1264039"/>
                  </a:cubicBezTo>
                  <a:cubicBezTo>
                    <a:pt x="12188" y="1305843"/>
                    <a:pt x="10600" y="1293143"/>
                    <a:pt x="12717" y="1206889"/>
                  </a:cubicBezTo>
                  <a:cubicBezTo>
                    <a:pt x="14834" y="1120635"/>
                    <a:pt x="23830" y="807897"/>
                    <a:pt x="25417" y="746514"/>
                  </a:cubicBezTo>
                  <a:cubicBezTo>
                    <a:pt x="27004" y="685131"/>
                    <a:pt x="25417" y="934897"/>
                    <a:pt x="22242" y="838589"/>
                  </a:cubicBezTo>
                  <a:cubicBezTo>
                    <a:pt x="19067" y="742281"/>
                    <a:pt x="9542" y="275556"/>
                    <a:pt x="6367" y="168664"/>
                  </a:cubicBezTo>
                  <a:cubicBezTo>
                    <a:pt x="3192" y="61772"/>
                    <a:pt x="2134" y="218935"/>
                    <a:pt x="3192" y="197239"/>
                  </a:cubicBezTo>
                  <a:cubicBezTo>
                    <a:pt x="4250" y="175543"/>
                    <a:pt x="24359" y="-49353"/>
                    <a:pt x="25417" y="99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C41B9FE2-A87E-872B-21C9-8D1D1228C094}"/>
                </a:ext>
              </a:extLst>
            </p:cNvPr>
            <p:cNvSpPr/>
            <p:nvPr/>
          </p:nvSpPr>
          <p:spPr>
            <a:xfrm>
              <a:off x="5191103" y="10423389"/>
              <a:ext cx="32146" cy="696702"/>
            </a:xfrm>
            <a:custGeom>
              <a:avLst/>
              <a:gdLst>
                <a:gd name="connsiteX0" fmla="*/ 12722 w 32146"/>
                <a:gd name="connsiteY0" fmla="*/ 3311 h 696702"/>
                <a:gd name="connsiteX1" fmla="*/ 22 w 32146"/>
                <a:gd name="connsiteY1" fmla="*/ 663711 h 696702"/>
                <a:gd name="connsiteX2" fmla="*/ 15897 w 32146"/>
                <a:gd name="connsiteY2" fmla="*/ 574811 h 696702"/>
                <a:gd name="connsiteX3" fmla="*/ 31772 w 32146"/>
                <a:gd name="connsiteY3" fmla="*/ 377961 h 696702"/>
                <a:gd name="connsiteX4" fmla="*/ 25422 w 32146"/>
                <a:gd name="connsiteY4" fmla="*/ 406536 h 696702"/>
                <a:gd name="connsiteX5" fmla="*/ 12722 w 32146"/>
                <a:gd name="connsiteY5" fmla="*/ 3311 h 69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" h="696702">
                  <a:moveTo>
                    <a:pt x="12722" y="3311"/>
                  </a:moveTo>
                  <a:cubicBezTo>
                    <a:pt x="8489" y="46174"/>
                    <a:pt x="-507" y="568461"/>
                    <a:pt x="22" y="663711"/>
                  </a:cubicBezTo>
                  <a:cubicBezTo>
                    <a:pt x="551" y="758961"/>
                    <a:pt x="10605" y="622436"/>
                    <a:pt x="15897" y="574811"/>
                  </a:cubicBezTo>
                  <a:cubicBezTo>
                    <a:pt x="21189" y="527186"/>
                    <a:pt x="30185" y="406007"/>
                    <a:pt x="31772" y="377961"/>
                  </a:cubicBezTo>
                  <a:cubicBezTo>
                    <a:pt x="33359" y="349915"/>
                    <a:pt x="29655" y="466332"/>
                    <a:pt x="25422" y="406536"/>
                  </a:cubicBezTo>
                  <a:cubicBezTo>
                    <a:pt x="21189" y="346740"/>
                    <a:pt x="16955" y="-39552"/>
                    <a:pt x="12722" y="3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A2D8220-FC9C-1D95-B6CA-573492A5DF12}"/>
                </a:ext>
              </a:extLst>
            </p:cNvPr>
            <p:cNvSpPr/>
            <p:nvPr/>
          </p:nvSpPr>
          <p:spPr>
            <a:xfrm>
              <a:off x="5196682" y="11111665"/>
              <a:ext cx="26279" cy="873823"/>
            </a:xfrm>
            <a:custGeom>
              <a:avLst/>
              <a:gdLst>
                <a:gd name="connsiteX0" fmla="*/ 16668 w 26279"/>
                <a:gd name="connsiteY0" fmla="*/ 4010 h 873823"/>
                <a:gd name="connsiteX1" fmla="*/ 16668 w 26279"/>
                <a:gd name="connsiteY1" fmla="*/ 454860 h 873823"/>
                <a:gd name="connsiteX2" fmla="*/ 26193 w 26279"/>
                <a:gd name="connsiteY2" fmla="*/ 388185 h 873823"/>
                <a:gd name="connsiteX3" fmla="*/ 10318 w 26279"/>
                <a:gd name="connsiteY3" fmla="*/ 848560 h 873823"/>
                <a:gd name="connsiteX4" fmla="*/ 7143 w 26279"/>
                <a:gd name="connsiteY4" fmla="*/ 746960 h 873823"/>
                <a:gd name="connsiteX5" fmla="*/ 793 w 26279"/>
                <a:gd name="connsiteY5" fmla="*/ 188160 h 873823"/>
                <a:gd name="connsiteX6" fmla="*/ 793 w 26279"/>
                <a:gd name="connsiteY6" fmla="*/ 229435 h 873823"/>
                <a:gd name="connsiteX7" fmla="*/ 16668 w 26279"/>
                <a:gd name="connsiteY7" fmla="*/ 4010 h 8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79" h="873823">
                  <a:moveTo>
                    <a:pt x="16668" y="4010"/>
                  </a:moveTo>
                  <a:cubicBezTo>
                    <a:pt x="19314" y="41581"/>
                    <a:pt x="15081" y="390831"/>
                    <a:pt x="16668" y="454860"/>
                  </a:cubicBezTo>
                  <a:cubicBezTo>
                    <a:pt x="18255" y="518889"/>
                    <a:pt x="27251" y="322568"/>
                    <a:pt x="26193" y="388185"/>
                  </a:cubicBezTo>
                  <a:cubicBezTo>
                    <a:pt x="25135" y="453802"/>
                    <a:pt x="13493" y="788764"/>
                    <a:pt x="10318" y="848560"/>
                  </a:cubicBezTo>
                  <a:cubicBezTo>
                    <a:pt x="7143" y="908356"/>
                    <a:pt x="8730" y="857027"/>
                    <a:pt x="7143" y="746960"/>
                  </a:cubicBezTo>
                  <a:cubicBezTo>
                    <a:pt x="5555" y="636893"/>
                    <a:pt x="1851" y="274414"/>
                    <a:pt x="793" y="188160"/>
                  </a:cubicBezTo>
                  <a:cubicBezTo>
                    <a:pt x="-265" y="101906"/>
                    <a:pt x="-265" y="254306"/>
                    <a:pt x="793" y="229435"/>
                  </a:cubicBezTo>
                  <a:cubicBezTo>
                    <a:pt x="1851" y="204564"/>
                    <a:pt x="14022" y="-33561"/>
                    <a:pt x="16668" y="40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144E8D38-D19B-DF60-BFDA-7264F6B59C74}"/>
                </a:ext>
              </a:extLst>
            </p:cNvPr>
            <p:cNvSpPr/>
            <p:nvPr/>
          </p:nvSpPr>
          <p:spPr>
            <a:xfrm>
              <a:off x="5191125" y="11623364"/>
              <a:ext cx="589845" cy="338744"/>
            </a:xfrm>
            <a:custGeom>
              <a:avLst/>
              <a:gdLst>
                <a:gd name="connsiteX0" fmla="*/ 0 w 589845"/>
                <a:gd name="connsiteY0" fmla="*/ 333686 h 338744"/>
                <a:gd name="connsiteX1" fmla="*/ 501650 w 589845"/>
                <a:gd name="connsiteY1" fmla="*/ 336861 h 338744"/>
                <a:gd name="connsiteX2" fmla="*/ 463550 w 589845"/>
                <a:gd name="connsiteY2" fmla="*/ 333686 h 338744"/>
                <a:gd name="connsiteX3" fmla="*/ 581025 w 589845"/>
                <a:gd name="connsiteY3" fmla="*/ 333686 h 338744"/>
                <a:gd name="connsiteX4" fmla="*/ 581025 w 589845"/>
                <a:gd name="connsiteY4" fmla="*/ 263836 h 338744"/>
                <a:gd name="connsiteX5" fmla="*/ 577850 w 589845"/>
                <a:gd name="connsiteY5" fmla="*/ 311 h 338744"/>
                <a:gd name="connsiteX6" fmla="*/ 558800 w 589845"/>
                <a:gd name="connsiteY6" fmla="*/ 209861 h 338744"/>
                <a:gd name="connsiteX7" fmla="*/ 565150 w 589845"/>
                <a:gd name="connsiteY7" fmla="*/ 181286 h 338744"/>
                <a:gd name="connsiteX8" fmla="*/ 574675 w 589845"/>
                <a:gd name="connsiteY8" fmla="*/ 308286 h 338744"/>
                <a:gd name="connsiteX9" fmla="*/ 444500 w 589845"/>
                <a:gd name="connsiteY9" fmla="*/ 311461 h 338744"/>
                <a:gd name="connsiteX10" fmla="*/ 501650 w 589845"/>
                <a:gd name="connsiteY10" fmla="*/ 317811 h 338744"/>
                <a:gd name="connsiteX11" fmla="*/ 317500 w 589845"/>
                <a:gd name="connsiteY11" fmla="*/ 320986 h 338744"/>
                <a:gd name="connsiteX12" fmla="*/ 0 w 589845"/>
                <a:gd name="connsiteY12" fmla="*/ 333686 h 33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5" h="338744">
                  <a:moveTo>
                    <a:pt x="0" y="333686"/>
                  </a:moveTo>
                  <a:lnTo>
                    <a:pt x="501650" y="336861"/>
                  </a:lnTo>
                  <a:cubicBezTo>
                    <a:pt x="578908" y="336861"/>
                    <a:pt x="450321" y="334215"/>
                    <a:pt x="463550" y="333686"/>
                  </a:cubicBezTo>
                  <a:cubicBezTo>
                    <a:pt x="476779" y="333157"/>
                    <a:pt x="561446" y="345328"/>
                    <a:pt x="581025" y="333686"/>
                  </a:cubicBezTo>
                  <a:cubicBezTo>
                    <a:pt x="600604" y="322044"/>
                    <a:pt x="581554" y="319398"/>
                    <a:pt x="581025" y="263836"/>
                  </a:cubicBezTo>
                  <a:cubicBezTo>
                    <a:pt x="580496" y="208274"/>
                    <a:pt x="581554" y="9307"/>
                    <a:pt x="577850" y="311"/>
                  </a:cubicBezTo>
                  <a:cubicBezTo>
                    <a:pt x="574146" y="-8685"/>
                    <a:pt x="560917" y="179699"/>
                    <a:pt x="558800" y="209861"/>
                  </a:cubicBezTo>
                  <a:cubicBezTo>
                    <a:pt x="556683" y="240023"/>
                    <a:pt x="562504" y="164882"/>
                    <a:pt x="565150" y="181286"/>
                  </a:cubicBezTo>
                  <a:cubicBezTo>
                    <a:pt x="567796" y="197690"/>
                    <a:pt x="594783" y="286590"/>
                    <a:pt x="574675" y="308286"/>
                  </a:cubicBezTo>
                  <a:cubicBezTo>
                    <a:pt x="554567" y="329982"/>
                    <a:pt x="456671" y="309874"/>
                    <a:pt x="444500" y="311461"/>
                  </a:cubicBezTo>
                  <a:cubicBezTo>
                    <a:pt x="432329" y="313048"/>
                    <a:pt x="522817" y="316224"/>
                    <a:pt x="501650" y="317811"/>
                  </a:cubicBezTo>
                  <a:cubicBezTo>
                    <a:pt x="480483" y="319398"/>
                    <a:pt x="317500" y="320986"/>
                    <a:pt x="317500" y="320986"/>
                  </a:cubicBezTo>
                  <a:lnTo>
                    <a:pt x="0" y="3336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C999D9C4-AE8D-68D1-2F3B-087B2FC1B153}"/>
                </a:ext>
              </a:extLst>
            </p:cNvPr>
            <p:cNvSpPr/>
            <p:nvPr/>
          </p:nvSpPr>
          <p:spPr>
            <a:xfrm>
              <a:off x="5854225" y="10665177"/>
              <a:ext cx="233079" cy="1291212"/>
            </a:xfrm>
            <a:custGeom>
              <a:avLst/>
              <a:gdLst>
                <a:gd name="connsiteX0" fmla="*/ 35400 w 233079"/>
                <a:gd name="connsiteY0" fmla="*/ 2823 h 1291212"/>
                <a:gd name="connsiteX1" fmla="*/ 29050 w 233079"/>
                <a:gd name="connsiteY1" fmla="*/ 615598 h 1291212"/>
                <a:gd name="connsiteX2" fmla="*/ 35400 w 233079"/>
                <a:gd name="connsiteY2" fmla="*/ 510823 h 1291212"/>
                <a:gd name="connsiteX3" fmla="*/ 25875 w 233079"/>
                <a:gd name="connsiteY3" fmla="*/ 964848 h 1291212"/>
                <a:gd name="connsiteX4" fmla="*/ 13175 w 233079"/>
                <a:gd name="connsiteY4" fmla="*/ 1193448 h 1291212"/>
                <a:gd name="connsiteX5" fmla="*/ 232250 w 233079"/>
                <a:gd name="connsiteY5" fmla="*/ 1285523 h 1291212"/>
                <a:gd name="connsiteX6" fmla="*/ 89375 w 233079"/>
                <a:gd name="connsiteY6" fmla="*/ 1279173 h 1291212"/>
                <a:gd name="connsiteX7" fmla="*/ 121125 w 233079"/>
                <a:gd name="connsiteY7" fmla="*/ 1288698 h 1291212"/>
                <a:gd name="connsiteX8" fmla="*/ 29050 w 233079"/>
                <a:gd name="connsiteY8" fmla="*/ 1225198 h 1291212"/>
                <a:gd name="connsiteX9" fmla="*/ 44925 w 233079"/>
                <a:gd name="connsiteY9" fmla="*/ 1256948 h 1291212"/>
                <a:gd name="connsiteX10" fmla="*/ 22700 w 233079"/>
                <a:gd name="connsiteY10" fmla="*/ 875948 h 1291212"/>
                <a:gd name="connsiteX11" fmla="*/ 44925 w 233079"/>
                <a:gd name="connsiteY11" fmla="*/ 968023 h 1291212"/>
                <a:gd name="connsiteX12" fmla="*/ 44925 w 233079"/>
                <a:gd name="connsiteY12" fmla="*/ 253648 h 1291212"/>
                <a:gd name="connsiteX13" fmla="*/ 32225 w 233079"/>
                <a:gd name="connsiteY13" fmla="*/ 380648 h 1291212"/>
                <a:gd name="connsiteX14" fmla="*/ 35400 w 233079"/>
                <a:gd name="connsiteY14" fmla="*/ 2823 h 12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079" h="1291212">
                  <a:moveTo>
                    <a:pt x="35400" y="2823"/>
                  </a:moveTo>
                  <a:cubicBezTo>
                    <a:pt x="34871" y="41981"/>
                    <a:pt x="29050" y="530931"/>
                    <a:pt x="29050" y="615598"/>
                  </a:cubicBezTo>
                  <a:cubicBezTo>
                    <a:pt x="29050" y="700265"/>
                    <a:pt x="35929" y="452615"/>
                    <a:pt x="35400" y="510823"/>
                  </a:cubicBezTo>
                  <a:cubicBezTo>
                    <a:pt x="34871" y="569031"/>
                    <a:pt x="29579" y="851077"/>
                    <a:pt x="25875" y="964848"/>
                  </a:cubicBezTo>
                  <a:cubicBezTo>
                    <a:pt x="22171" y="1078619"/>
                    <a:pt x="-21221" y="1140002"/>
                    <a:pt x="13175" y="1193448"/>
                  </a:cubicBezTo>
                  <a:cubicBezTo>
                    <a:pt x="47571" y="1246894"/>
                    <a:pt x="219550" y="1271236"/>
                    <a:pt x="232250" y="1285523"/>
                  </a:cubicBezTo>
                  <a:cubicBezTo>
                    <a:pt x="244950" y="1299811"/>
                    <a:pt x="107896" y="1278644"/>
                    <a:pt x="89375" y="1279173"/>
                  </a:cubicBezTo>
                  <a:cubicBezTo>
                    <a:pt x="70854" y="1279702"/>
                    <a:pt x="131179" y="1297694"/>
                    <a:pt x="121125" y="1288698"/>
                  </a:cubicBezTo>
                  <a:cubicBezTo>
                    <a:pt x="111071" y="1279702"/>
                    <a:pt x="41750" y="1230490"/>
                    <a:pt x="29050" y="1225198"/>
                  </a:cubicBezTo>
                  <a:cubicBezTo>
                    <a:pt x="16350" y="1219906"/>
                    <a:pt x="45983" y="1315156"/>
                    <a:pt x="44925" y="1256948"/>
                  </a:cubicBezTo>
                  <a:cubicBezTo>
                    <a:pt x="43867" y="1198740"/>
                    <a:pt x="22700" y="924102"/>
                    <a:pt x="22700" y="875948"/>
                  </a:cubicBezTo>
                  <a:cubicBezTo>
                    <a:pt x="22700" y="827794"/>
                    <a:pt x="41221" y="1071739"/>
                    <a:pt x="44925" y="968023"/>
                  </a:cubicBezTo>
                  <a:cubicBezTo>
                    <a:pt x="48629" y="864307"/>
                    <a:pt x="47042" y="351544"/>
                    <a:pt x="44925" y="253648"/>
                  </a:cubicBezTo>
                  <a:cubicBezTo>
                    <a:pt x="42808" y="155752"/>
                    <a:pt x="33812" y="417160"/>
                    <a:pt x="32225" y="380648"/>
                  </a:cubicBezTo>
                  <a:cubicBezTo>
                    <a:pt x="30638" y="344136"/>
                    <a:pt x="35929" y="-36335"/>
                    <a:pt x="35400" y="2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F80D87B0-FB05-279D-07B4-F357AABDDEEB}"/>
                </a:ext>
              </a:extLst>
            </p:cNvPr>
            <p:cNvSpPr/>
            <p:nvPr/>
          </p:nvSpPr>
          <p:spPr>
            <a:xfrm>
              <a:off x="5882561" y="10683629"/>
              <a:ext cx="23158" cy="345926"/>
            </a:xfrm>
            <a:custGeom>
              <a:avLst/>
              <a:gdLst>
                <a:gd name="connsiteX0" fmla="*/ 3889 w 23158"/>
                <a:gd name="connsiteY0" fmla="*/ 246 h 345926"/>
                <a:gd name="connsiteX1" fmla="*/ 714 w 23158"/>
                <a:gd name="connsiteY1" fmla="*/ 343146 h 345926"/>
                <a:gd name="connsiteX2" fmla="*/ 13414 w 23158"/>
                <a:gd name="connsiteY2" fmla="*/ 168521 h 345926"/>
                <a:gd name="connsiteX3" fmla="*/ 22939 w 23158"/>
                <a:gd name="connsiteY3" fmla="*/ 285996 h 345926"/>
                <a:gd name="connsiteX4" fmla="*/ 3889 w 23158"/>
                <a:gd name="connsiteY4" fmla="*/ 246 h 34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" h="345926">
                  <a:moveTo>
                    <a:pt x="3889" y="246"/>
                  </a:moveTo>
                  <a:cubicBezTo>
                    <a:pt x="185" y="9771"/>
                    <a:pt x="-873" y="315100"/>
                    <a:pt x="714" y="343146"/>
                  </a:cubicBezTo>
                  <a:cubicBezTo>
                    <a:pt x="2301" y="371192"/>
                    <a:pt x="9710" y="178046"/>
                    <a:pt x="13414" y="168521"/>
                  </a:cubicBezTo>
                  <a:cubicBezTo>
                    <a:pt x="17118" y="158996"/>
                    <a:pt x="24527" y="311925"/>
                    <a:pt x="22939" y="285996"/>
                  </a:cubicBezTo>
                  <a:cubicBezTo>
                    <a:pt x="21352" y="260067"/>
                    <a:pt x="7593" y="-9279"/>
                    <a:pt x="3889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D242AE8-8A2E-243C-532C-966A48810BFF}"/>
                </a:ext>
              </a:extLst>
            </p:cNvPr>
            <p:cNvSpPr/>
            <p:nvPr/>
          </p:nvSpPr>
          <p:spPr>
            <a:xfrm>
              <a:off x="6459107" y="10706082"/>
              <a:ext cx="84756" cy="1266926"/>
            </a:xfrm>
            <a:custGeom>
              <a:avLst/>
              <a:gdLst>
                <a:gd name="connsiteX0" fmla="*/ 24243 w 84756"/>
                <a:gd name="connsiteY0" fmla="*/ 18 h 1266926"/>
                <a:gd name="connsiteX1" fmla="*/ 11543 w 84756"/>
                <a:gd name="connsiteY1" fmla="*/ 635018 h 1266926"/>
                <a:gd name="connsiteX2" fmla="*/ 24243 w 84756"/>
                <a:gd name="connsiteY2" fmla="*/ 593743 h 1266926"/>
                <a:gd name="connsiteX3" fmla="*/ 2018 w 84756"/>
                <a:gd name="connsiteY3" fmla="*/ 1117618 h 1266926"/>
                <a:gd name="connsiteX4" fmla="*/ 84568 w 84756"/>
                <a:gd name="connsiteY4" fmla="*/ 1263668 h 1266926"/>
                <a:gd name="connsiteX5" fmla="*/ 24243 w 84756"/>
                <a:gd name="connsiteY5" fmla="*/ 1206518 h 1266926"/>
                <a:gd name="connsiteX6" fmla="*/ 11543 w 84756"/>
                <a:gd name="connsiteY6" fmla="*/ 1063643 h 1266926"/>
                <a:gd name="connsiteX7" fmla="*/ 36943 w 84756"/>
                <a:gd name="connsiteY7" fmla="*/ 1095393 h 1266926"/>
                <a:gd name="connsiteX8" fmla="*/ 40118 w 84756"/>
                <a:gd name="connsiteY8" fmla="*/ 657243 h 1266926"/>
                <a:gd name="connsiteX9" fmla="*/ 24243 w 84756"/>
                <a:gd name="connsiteY9" fmla="*/ 18 h 126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756" h="1266926">
                  <a:moveTo>
                    <a:pt x="24243" y="18"/>
                  </a:moveTo>
                  <a:cubicBezTo>
                    <a:pt x="19481" y="-3686"/>
                    <a:pt x="11543" y="536064"/>
                    <a:pt x="11543" y="635018"/>
                  </a:cubicBezTo>
                  <a:cubicBezTo>
                    <a:pt x="11543" y="733972"/>
                    <a:pt x="25831" y="513310"/>
                    <a:pt x="24243" y="593743"/>
                  </a:cubicBezTo>
                  <a:cubicBezTo>
                    <a:pt x="22655" y="674176"/>
                    <a:pt x="-8036" y="1005964"/>
                    <a:pt x="2018" y="1117618"/>
                  </a:cubicBezTo>
                  <a:cubicBezTo>
                    <a:pt x="12072" y="1229272"/>
                    <a:pt x="80864" y="1248851"/>
                    <a:pt x="84568" y="1263668"/>
                  </a:cubicBezTo>
                  <a:cubicBezTo>
                    <a:pt x="88272" y="1278485"/>
                    <a:pt x="36414" y="1239855"/>
                    <a:pt x="24243" y="1206518"/>
                  </a:cubicBezTo>
                  <a:cubicBezTo>
                    <a:pt x="12072" y="1173181"/>
                    <a:pt x="9426" y="1082164"/>
                    <a:pt x="11543" y="1063643"/>
                  </a:cubicBezTo>
                  <a:cubicBezTo>
                    <a:pt x="13660" y="1045122"/>
                    <a:pt x="32181" y="1163126"/>
                    <a:pt x="36943" y="1095393"/>
                  </a:cubicBezTo>
                  <a:cubicBezTo>
                    <a:pt x="41706" y="1027660"/>
                    <a:pt x="40647" y="832926"/>
                    <a:pt x="40118" y="657243"/>
                  </a:cubicBezTo>
                  <a:cubicBezTo>
                    <a:pt x="39589" y="481560"/>
                    <a:pt x="29005" y="3722"/>
                    <a:pt x="24243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B78D6D84-9F7F-FA28-1869-AF13F25FA33A}"/>
                </a:ext>
              </a:extLst>
            </p:cNvPr>
            <p:cNvSpPr/>
            <p:nvPr/>
          </p:nvSpPr>
          <p:spPr>
            <a:xfrm>
              <a:off x="5928818" y="11943621"/>
              <a:ext cx="598587" cy="39630"/>
            </a:xfrm>
            <a:custGeom>
              <a:avLst/>
              <a:gdLst>
                <a:gd name="connsiteX0" fmla="*/ 2082 w 598587"/>
                <a:gd name="connsiteY0" fmla="*/ 16604 h 39630"/>
                <a:gd name="connsiteX1" fmla="*/ 589457 w 598587"/>
                <a:gd name="connsiteY1" fmla="*/ 3904 h 39630"/>
                <a:gd name="connsiteX2" fmla="*/ 370382 w 598587"/>
                <a:gd name="connsiteY2" fmla="*/ 19779 h 39630"/>
                <a:gd name="connsiteX3" fmla="*/ 513257 w 598587"/>
                <a:gd name="connsiteY3" fmla="*/ 26129 h 39630"/>
                <a:gd name="connsiteX4" fmla="*/ 281482 w 598587"/>
                <a:gd name="connsiteY4" fmla="*/ 38829 h 39630"/>
                <a:gd name="connsiteX5" fmla="*/ 389432 w 598587"/>
                <a:gd name="connsiteY5" fmla="*/ 729 h 39630"/>
                <a:gd name="connsiteX6" fmla="*/ 2082 w 598587"/>
                <a:gd name="connsiteY6" fmla="*/ 16604 h 3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587" h="39630">
                  <a:moveTo>
                    <a:pt x="2082" y="16604"/>
                  </a:moveTo>
                  <a:lnTo>
                    <a:pt x="589457" y="3904"/>
                  </a:lnTo>
                  <a:cubicBezTo>
                    <a:pt x="650840" y="4433"/>
                    <a:pt x="383082" y="16075"/>
                    <a:pt x="370382" y="19779"/>
                  </a:cubicBezTo>
                  <a:cubicBezTo>
                    <a:pt x="357682" y="23483"/>
                    <a:pt x="528074" y="22954"/>
                    <a:pt x="513257" y="26129"/>
                  </a:cubicBezTo>
                  <a:cubicBezTo>
                    <a:pt x="498440" y="29304"/>
                    <a:pt x="302119" y="43062"/>
                    <a:pt x="281482" y="38829"/>
                  </a:cubicBezTo>
                  <a:cubicBezTo>
                    <a:pt x="260845" y="34596"/>
                    <a:pt x="432824" y="5491"/>
                    <a:pt x="389432" y="729"/>
                  </a:cubicBezTo>
                  <a:cubicBezTo>
                    <a:pt x="346040" y="-4034"/>
                    <a:pt x="-31255" y="16075"/>
                    <a:pt x="2082" y="166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F27F68E7-5429-2AFB-4B92-3C8F64CD3710}"/>
                </a:ext>
              </a:extLst>
            </p:cNvPr>
            <p:cNvSpPr/>
            <p:nvPr/>
          </p:nvSpPr>
          <p:spPr>
            <a:xfrm>
              <a:off x="6565294" y="9107694"/>
              <a:ext cx="434419" cy="2833314"/>
            </a:xfrm>
            <a:custGeom>
              <a:avLst/>
              <a:gdLst>
                <a:gd name="connsiteX0" fmla="*/ 434411 w 434419"/>
                <a:gd name="connsiteY0" fmla="*/ 9569 h 2833314"/>
                <a:gd name="connsiteX1" fmla="*/ 348853 w 434419"/>
                <a:gd name="connsiteY1" fmla="*/ 549653 h 2833314"/>
                <a:gd name="connsiteX2" fmla="*/ 359548 w 434419"/>
                <a:gd name="connsiteY2" fmla="*/ 501527 h 2833314"/>
                <a:gd name="connsiteX3" fmla="*/ 220517 w 434419"/>
                <a:gd name="connsiteY3" fmla="*/ 1565653 h 2833314"/>
                <a:gd name="connsiteX4" fmla="*/ 231211 w 434419"/>
                <a:gd name="connsiteY4" fmla="*/ 1506832 h 2833314"/>
                <a:gd name="connsiteX5" fmla="*/ 97527 w 434419"/>
                <a:gd name="connsiteY5" fmla="*/ 2212685 h 2833314"/>
                <a:gd name="connsiteX6" fmla="*/ 102874 w 434419"/>
                <a:gd name="connsiteY6" fmla="*/ 2175253 h 2833314"/>
                <a:gd name="connsiteX7" fmla="*/ 22664 w 434419"/>
                <a:gd name="connsiteY7" fmla="*/ 2677906 h 2833314"/>
                <a:gd name="connsiteX8" fmla="*/ 22664 w 434419"/>
                <a:gd name="connsiteY8" fmla="*/ 2608390 h 2833314"/>
                <a:gd name="connsiteX9" fmla="*/ 1274 w 434419"/>
                <a:gd name="connsiteY9" fmla="*/ 2832980 h 2833314"/>
                <a:gd name="connsiteX10" fmla="*/ 65443 w 434419"/>
                <a:gd name="connsiteY10" fmla="*/ 2549569 h 2833314"/>
                <a:gd name="connsiteX11" fmla="*/ 134959 w 434419"/>
                <a:gd name="connsiteY11" fmla="*/ 1966706 h 2833314"/>
                <a:gd name="connsiteX12" fmla="*/ 332811 w 434419"/>
                <a:gd name="connsiteY12" fmla="*/ 496180 h 2833314"/>
                <a:gd name="connsiteX13" fmla="*/ 316769 w 434419"/>
                <a:gd name="connsiteY13" fmla="*/ 699380 h 2833314"/>
                <a:gd name="connsiteX14" fmla="*/ 354201 w 434419"/>
                <a:gd name="connsiteY14" fmla="*/ 239506 h 2833314"/>
                <a:gd name="connsiteX15" fmla="*/ 434411 w 434419"/>
                <a:gd name="connsiteY15" fmla="*/ 9569 h 283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419" h="2833314">
                  <a:moveTo>
                    <a:pt x="434411" y="9569"/>
                  </a:moveTo>
                  <a:cubicBezTo>
                    <a:pt x="433520" y="61260"/>
                    <a:pt x="361330" y="467660"/>
                    <a:pt x="348853" y="549653"/>
                  </a:cubicBezTo>
                  <a:cubicBezTo>
                    <a:pt x="336376" y="631646"/>
                    <a:pt x="380937" y="332194"/>
                    <a:pt x="359548" y="501527"/>
                  </a:cubicBezTo>
                  <a:cubicBezTo>
                    <a:pt x="338159" y="670860"/>
                    <a:pt x="241906" y="1398102"/>
                    <a:pt x="220517" y="1565653"/>
                  </a:cubicBezTo>
                  <a:cubicBezTo>
                    <a:pt x="199128" y="1733204"/>
                    <a:pt x="251709" y="1398993"/>
                    <a:pt x="231211" y="1506832"/>
                  </a:cubicBezTo>
                  <a:cubicBezTo>
                    <a:pt x="210713" y="1614671"/>
                    <a:pt x="118916" y="2101282"/>
                    <a:pt x="97527" y="2212685"/>
                  </a:cubicBezTo>
                  <a:cubicBezTo>
                    <a:pt x="76138" y="2324088"/>
                    <a:pt x="115351" y="2097716"/>
                    <a:pt x="102874" y="2175253"/>
                  </a:cubicBezTo>
                  <a:cubicBezTo>
                    <a:pt x="90397" y="2252790"/>
                    <a:pt x="36032" y="2605717"/>
                    <a:pt x="22664" y="2677906"/>
                  </a:cubicBezTo>
                  <a:cubicBezTo>
                    <a:pt x="9296" y="2750095"/>
                    <a:pt x="26229" y="2582544"/>
                    <a:pt x="22664" y="2608390"/>
                  </a:cubicBezTo>
                  <a:cubicBezTo>
                    <a:pt x="19099" y="2634236"/>
                    <a:pt x="-5856" y="2842783"/>
                    <a:pt x="1274" y="2832980"/>
                  </a:cubicBezTo>
                  <a:cubicBezTo>
                    <a:pt x="8404" y="2823177"/>
                    <a:pt x="43162" y="2693948"/>
                    <a:pt x="65443" y="2549569"/>
                  </a:cubicBezTo>
                  <a:cubicBezTo>
                    <a:pt x="87724" y="2405190"/>
                    <a:pt x="90398" y="2308937"/>
                    <a:pt x="134959" y="1966706"/>
                  </a:cubicBezTo>
                  <a:cubicBezTo>
                    <a:pt x="179520" y="1624475"/>
                    <a:pt x="302509" y="707401"/>
                    <a:pt x="332811" y="496180"/>
                  </a:cubicBezTo>
                  <a:cubicBezTo>
                    <a:pt x="363113" y="284959"/>
                    <a:pt x="313204" y="742159"/>
                    <a:pt x="316769" y="699380"/>
                  </a:cubicBezTo>
                  <a:cubicBezTo>
                    <a:pt x="320334" y="656601"/>
                    <a:pt x="339941" y="351801"/>
                    <a:pt x="354201" y="239506"/>
                  </a:cubicBezTo>
                  <a:cubicBezTo>
                    <a:pt x="368461" y="127211"/>
                    <a:pt x="435302" y="-42122"/>
                    <a:pt x="434411" y="95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A7AE01EB-7561-9B7B-743D-E6B5EF26BB8D}"/>
                </a:ext>
              </a:extLst>
            </p:cNvPr>
            <p:cNvSpPr/>
            <p:nvPr/>
          </p:nvSpPr>
          <p:spPr>
            <a:xfrm>
              <a:off x="6956926" y="9090241"/>
              <a:ext cx="775736" cy="43349"/>
            </a:xfrm>
            <a:custGeom>
              <a:avLst/>
              <a:gdLst>
                <a:gd name="connsiteX0" fmla="*/ 0 w 775736"/>
                <a:gd name="connsiteY0" fmla="*/ 43064 h 43349"/>
                <a:gd name="connsiteX1" fmla="*/ 598906 w 775736"/>
                <a:gd name="connsiteY1" fmla="*/ 37717 h 43349"/>
                <a:gd name="connsiteX2" fmla="*/ 368969 w 775736"/>
                <a:gd name="connsiteY2" fmla="*/ 43064 h 43349"/>
                <a:gd name="connsiteX3" fmla="*/ 775369 w 775736"/>
                <a:gd name="connsiteY3" fmla="*/ 27022 h 43349"/>
                <a:gd name="connsiteX4" fmla="*/ 438485 w 775736"/>
                <a:gd name="connsiteY4" fmla="*/ 16327 h 43349"/>
                <a:gd name="connsiteX5" fmla="*/ 278063 w 775736"/>
                <a:gd name="connsiteY5" fmla="*/ 285 h 43349"/>
                <a:gd name="connsiteX6" fmla="*/ 427790 w 775736"/>
                <a:gd name="connsiteY6" fmla="*/ 5633 h 43349"/>
                <a:gd name="connsiteX7" fmla="*/ 0 w 775736"/>
                <a:gd name="connsiteY7" fmla="*/ 43064 h 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736" h="43349">
                  <a:moveTo>
                    <a:pt x="0" y="43064"/>
                  </a:moveTo>
                  <a:lnTo>
                    <a:pt x="598906" y="37717"/>
                  </a:lnTo>
                  <a:cubicBezTo>
                    <a:pt x="660401" y="37717"/>
                    <a:pt x="339559" y="44846"/>
                    <a:pt x="368969" y="43064"/>
                  </a:cubicBezTo>
                  <a:cubicBezTo>
                    <a:pt x="398379" y="41282"/>
                    <a:pt x="763783" y="31478"/>
                    <a:pt x="775369" y="27022"/>
                  </a:cubicBezTo>
                  <a:cubicBezTo>
                    <a:pt x="786955" y="22566"/>
                    <a:pt x="521369" y="20783"/>
                    <a:pt x="438485" y="16327"/>
                  </a:cubicBezTo>
                  <a:cubicBezTo>
                    <a:pt x="355601" y="11871"/>
                    <a:pt x="279846" y="2067"/>
                    <a:pt x="278063" y="285"/>
                  </a:cubicBezTo>
                  <a:cubicBezTo>
                    <a:pt x="276281" y="-1497"/>
                    <a:pt x="427790" y="5633"/>
                    <a:pt x="427790" y="5633"/>
                  </a:cubicBezTo>
                  <a:lnTo>
                    <a:pt x="0" y="43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055FA8A-9E62-0F5D-6066-ECABE4EC3814}"/>
                </a:ext>
              </a:extLst>
            </p:cNvPr>
            <p:cNvSpPr/>
            <p:nvPr/>
          </p:nvSpPr>
          <p:spPr>
            <a:xfrm>
              <a:off x="7689491" y="9097059"/>
              <a:ext cx="357297" cy="2903447"/>
            </a:xfrm>
            <a:custGeom>
              <a:avLst/>
              <a:gdLst>
                <a:gd name="connsiteX0" fmla="*/ 25 w 357297"/>
                <a:gd name="connsiteY0" fmla="*/ 4162 h 2903447"/>
                <a:gd name="connsiteX1" fmla="*/ 117667 w 357297"/>
                <a:gd name="connsiteY1" fmla="*/ 1159194 h 2903447"/>
                <a:gd name="connsiteX2" fmla="*/ 117667 w 357297"/>
                <a:gd name="connsiteY2" fmla="*/ 1062941 h 2903447"/>
                <a:gd name="connsiteX3" fmla="*/ 203225 w 357297"/>
                <a:gd name="connsiteY3" fmla="*/ 1998730 h 2903447"/>
                <a:gd name="connsiteX4" fmla="*/ 192530 w 357297"/>
                <a:gd name="connsiteY4" fmla="*/ 1854352 h 2903447"/>
                <a:gd name="connsiteX5" fmla="*/ 288783 w 357297"/>
                <a:gd name="connsiteY5" fmla="*/ 2640415 h 2903447"/>
                <a:gd name="connsiteX6" fmla="*/ 288783 w 357297"/>
                <a:gd name="connsiteY6" fmla="*/ 2549509 h 2903447"/>
                <a:gd name="connsiteX7" fmla="*/ 347604 w 357297"/>
                <a:gd name="connsiteY7" fmla="*/ 2843615 h 2903447"/>
                <a:gd name="connsiteX8" fmla="*/ 331562 w 357297"/>
                <a:gd name="connsiteY8" fmla="*/ 2677846 h 2903447"/>
                <a:gd name="connsiteX9" fmla="*/ 106972 w 357297"/>
                <a:gd name="connsiteY9" fmla="*/ 688625 h 2903447"/>
                <a:gd name="connsiteX10" fmla="*/ 106972 w 357297"/>
                <a:gd name="connsiteY10" fmla="*/ 768836 h 2903447"/>
                <a:gd name="connsiteX11" fmla="*/ 25 w 357297"/>
                <a:gd name="connsiteY11" fmla="*/ 4162 h 29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7297" h="2903447">
                  <a:moveTo>
                    <a:pt x="25" y="4162"/>
                  </a:moveTo>
                  <a:cubicBezTo>
                    <a:pt x="1808" y="69222"/>
                    <a:pt x="98060" y="982731"/>
                    <a:pt x="117667" y="1159194"/>
                  </a:cubicBezTo>
                  <a:cubicBezTo>
                    <a:pt x="137274" y="1335657"/>
                    <a:pt x="103407" y="923018"/>
                    <a:pt x="117667" y="1062941"/>
                  </a:cubicBezTo>
                  <a:cubicBezTo>
                    <a:pt x="131927" y="1202864"/>
                    <a:pt x="190748" y="1866828"/>
                    <a:pt x="203225" y="1998730"/>
                  </a:cubicBezTo>
                  <a:cubicBezTo>
                    <a:pt x="215702" y="2130632"/>
                    <a:pt x="178270" y="1747405"/>
                    <a:pt x="192530" y="1854352"/>
                  </a:cubicBezTo>
                  <a:cubicBezTo>
                    <a:pt x="206790" y="1961300"/>
                    <a:pt x="272741" y="2524556"/>
                    <a:pt x="288783" y="2640415"/>
                  </a:cubicBezTo>
                  <a:cubicBezTo>
                    <a:pt x="304825" y="2756274"/>
                    <a:pt x="278980" y="2515642"/>
                    <a:pt x="288783" y="2549509"/>
                  </a:cubicBezTo>
                  <a:cubicBezTo>
                    <a:pt x="298586" y="2583376"/>
                    <a:pt x="340474" y="2822226"/>
                    <a:pt x="347604" y="2843615"/>
                  </a:cubicBezTo>
                  <a:cubicBezTo>
                    <a:pt x="354734" y="2865004"/>
                    <a:pt x="371667" y="3037011"/>
                    <a:pt x="331562" y="2677846"/>
                  </a:cubicBezTo>
                  <a:cubicBezTo>
                    <a:pt x="291457" y="2318681"/>
                    <a:pt x="144404" y="1006793"/>
                    <a:pt x="106972" y="688625"/>
                  </a:cubicBezTo>
                  <a:cubicBezTo>
                    <a:pt x="69540" y="370457"/>
                    <a:pt x="123014" y="881131"/>
                    <a:pt x="106972" y="768836"/>
                  </a:cubicBezTo>
                  <a:cubicBezTo>
                    <a:pt x="90930" y="656541"/>
                    <a:pt x="-1758" y="-60898"/>
                    <a:pt x="25" y="41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DE70EC54-4AE3-A909-9D85-BCC758C0FBA7}"/>
                </a:ext>
              </a:extLst>
            </p:cNvPr>
            <p:cNvSpPr/>
            <p:nvPr/>
          </p:nvSpPr>
          <p:spPr>
            <a:xfrm>
              <a:off x="7165390" y="10373199"/>
              <a:ext cx="214010" cy="512075"/>
            </a:xfrm>
            <a:custGeom>
              <a:avLst/>
              <a:gdLst>
                <a:gd name="connsiteX0" fmla="*/ 112378 w 214010"/>
                <a:gd name="connsiteY0" fmla="*/ 696 h 512075"/>
                <a:gd name="connsiteX1" fmla="*/ 16126 w 214010"/>
                <a:gd name="connsiteY1" fmla="*/ 492654 h 512075"/>
                <a:gd name="connsiteX2" fmla="*/ 26821 w 214010"/>
                <a:gd name="connsiteY2" fmla="*/ 417790 h 512075"/>
                <a:gd name="connsiteX3" fmla="*/ 10778 w 214010"/>
                <a:gd name="connsiteY3" fmla="*/ 460569 h 512075"/>
                <a:gd name="connsiteX4" fmla="*/ 213978 w 214010"/>
                <a:gd name="connsiteY4" fmla="*/ 439180 h 512075"/>
                <a:gd name="connsiteX5" fmla="*/ 26821 w 214010"/>
                <a:gd name="connsiteY5" fmla="*/ 449875 h 512075"/>
                <a:gd name="connsiteX6" fmla="*/ 58905 w 214010"/>
                <a:gd name="connsiteY6" fmla="*/ 225285 h 512075"/>
                <a:gd name="connsiteX7" fmla="*/ 37515 w 214010"/>
                <a:gd name="connsiteY7" fmla="*/ 380359 h 512075"/>
                <a:gd name="connsiteX8" fmla="*/ 112378 w 214010"/>
                <a:gd name="connsiteY8" fmla="*/ 696 h 51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010" h="512075">
                  <a:moveTo>
                    <a:pt x="112378" y="696"/>
                  </a:moveTo>
                  <a:cubicBezTo>
                    <a:pt x="108813" y="19412"/>
                    <a:pt x="30385" y="423138"/>
                    <a:pt x="16126" y="492654"/>
                  </a:cubicBezTo>
                  <a:cubicBezTo>
                    <a:pt x="1867" y="562170"/>
                    <a:pt x="27712" y="423137"/>
                    <a:pt x="26821" y="417790"/>
                  </a:cubicBezTo>
                  <a:cubicBezTo>
                    <a:pt x="25930" y="412443"/>
                    <a:pt x="-20415" y="457004"/>
                    <a:pt x="10778" y="460569"/>
                  </a:cubicBezTo>
                  <a:lnTo>
                    <a:pt x="213978" y="439180"/>
                  </a:lnTo>
                  <a:cubicBezTo>
                    <a:pt x="216652" y="437398"/>
                    <a:pt x="52666" y="485524"/>
                    <a:pt x="26821" y="449875"/>
                  </a:cubicBezTo>
                  <a:cubicBezTo>
                    <a:pt x="976" y="414226"/>
                    <a:pt x="57123" y="236871"/>
                    <a:pt x="58905" y="225285"/>
                  </a:cubicBezTo>
                  <a:cubicBezTo>
                    <a:pt x="60687" y="213699"/>
                    <a:pt x="33059" y="414226"/>
                    <a:pt x="37515" y="380359"/>
                  </a:cubicBezTo>
                  <a:cubicBezTo>
                    <a:pt x="41971" y="346492"/>
                    <a:pt x="115943" y="-18020"/>
                    <a:pt x="112378" y="6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E2217A54-A67B-79E2-F211-A88BBA95DA2C}"/>
                </a:ext>
              </a:extLst>
            </p:cNvPr>
            <p:cNvSpPr/>
            <p:nvPr/>
          </p:nvSpPr>
          <p:spPr>
            <a:xfrm>
              <a:off x="7180437" y="10348942"/>
              <a:ext cx="108092" cy="503248"/>
            </a:xfrm>
            <a:custGeom>
              <a:avLst/>
              <a:gdLst>
                <a:gd name="connsiteX0" fmla="*/ 108026 w 108092"/>
                <a:gd name="connsiteY0" fmla="*/ 3563 h 503248"/>
                <a:gd name="connsiteX1" fmla="*/ 6426 w 108092"/>
                <a:gd name="connsiteY1" fmla="*/ 490174 h 503248"/>
                <a:gd name="connsiteX2" fmla="*/ 11774 w 108092"/>
                <a:gd name="connsiteY2" fmla="*/ 351142 h 503248"/>
                <a:gd name="connsiteX3" fmla="*/ 22468 w 108092"/>
                <a:gd name="connsiteY3" fmla="*/ 212111 h 503248"/>
                <a:gd name="connsiteX4" fmla="*/ 22468 w 108092"/>
                <a:gd name="connsiteY4" fmla="*/ 265584 h 503248"/>
                <a:gd name="connsiteX5" fmla="*/ 108026 w 108092"/>
                <a:gd name="connsiteY5" fmla="*/ 3563 h 50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92" h="503248">
                  <a:moveTo>
                    <a:pt x="108026" y="3563"/>
                  </a:moveTo>
                  <a:cubicBezTo>
                    <a:pt x="105352" y="40995"/>
                    <a:pt x="22468" y="432244"/>
                    <a:pt x="6426" y="490174"/>
                  </a:cubicBezTo>
                  <a:cubicBezTo>
                    <a:pt x="-9616" y="548104"/>
                    <a:pt x="9100" y="397486"/>
                    <a:pt x="11774" y="351142"/>
                  </a:cubicBezTo>
                  <a:cubicBezTo>
                    <a:pt x="14448" y="304798"/>
                    <a:pt x="20686" y="226371"/>
                    <a:pt x="22468" y="212111"/>
                  </a:cubicBezTo>
                  <a:cubicBezTo>
                    <a:pt x="24250" y="197851"/>
                    <a:pt x="13556" y="295886"/>
                    <a:pt x="22468" y="265584"/>
                  </a:cubicBezTo>
                  <a:cubicBezTo>
                    <a:pt x="31380" y="235282"/>
                    <a:pt x="110700" y="-33869"/>
                    <a:pt x="108026" y="35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FC970CF8-BBCE-1CA2-DF79-90D0B4CDEE56}"/>
                </a:ext>
              </a:extLst>
            </p:cNvPr>
            <p:cNvSpPr/>
            <p:nvPr/>
          </p:nvSpPr>
          <p:spPr>
            <a:xfrm>
              <a:off x="7283007" y="10357397"/>
              <a:ext cx="71122" cy="501130"/>
            </a:xfrm>
            <a:custGeom>
              <a:avLst/>
              <a:gdLst>
                <a:gd name="connsiteX0" fmla="*/ 109 w 71122"/>
                <a:gd name="connsiteY0" fmla="*/ 456 h 501130"/>
                <a:gd name="connsiteX1" fmla="*/ 53582 w 71122"/>
                <a:gd name="connsiteY1" fmla="*/ 492414 h 501130"/>
                <a:gd name="connsiteX2" fmla="*/ 53582 w 71122"/>
                <a:gd name="connsiteY2" fmla="*/ 321298 h 501130"/>
                <a:gd name="connsiteX3" fmla="*/ 69625 w 71122"/>
                <a:gd name="connsiteY3" fmla="*/ 401508 h 501130"/>
                <a:gd name="connsiteX4" fmla="*/ 109 w 71122"/>
                <a:gd name="connsiteY4" fmla="*/ 456 h 50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2" h="501130">
                  <a:moveTo>
                    <a:pt x="109" y="456"/>
                  </a:moveTo>
                  <a:cubicBezTo>
                    <a:pt x="-2565" y="15607"/>
                    <a:pt x="44670" y="438940"/>
                    <a:pt x="53582" y="492414"/>
                  </a:cubicBezTo>
                  <a:cubicBezTo>
                    <a:pt x="62494" y="545888"/>
                    <a:pt x="50908" y="336449"/>
                    <a:pt x="53582" y="321298"/>
                  </a:cubicBezTo>
                  <a:cubicBezTo>
                    <a:pt x="56256" y="306147"/>
                    <a:pt x="76755" y="451417"/>
                    <a:pt x="69625" y="401508"/>
                  </a:cubicBezTo>
                  <a:cubicBezTo>
                    <a:pt x="62495" y="351599"/>
                    <a:pt x="2783" y="-14695"/>
                    <a:pt x="109" y="4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21D3DF4-B283-F7CF-0888-32B0A242B021}"/>
                </a:ext>
              </a:extLst>
            </p:cNvPr>
            <p:cNvSpPr/>
            <p:nvPr/>
          </p:nvSpPr>
          <p:spPr>
            <a:xfrm>
              <a:off x="7121689" y="11168595"/>
              <a:ext cx="275910" cy="24175"/>
            </a:xfrm>
            <a:custGeom>
              <a:avLst/>
              <a:gdLst>
                <a:gd name="connsiteX0" fmla="*/ 1006 w 275910"/>
                <a:gd name="connsiteY0" fmla="*/ 2058 h 24175"/>
                <a:gd name="connsiteX1" fmla="*/ 273722 w 275910"/>
                <a:gd name="connsiteY1" fmla="*/ 23447 h 24175"/>
                <a:gd name="connsiteX2" fmla="*/ 134690 w 275910"/>
                <a:gd name="connsiteY2" fmla="*/ 18100 h 24175"/>
                <a:gd name="connsiteX3" fmla="*/ 236290 w 275910"/>
                <a:gd name="connsiteY3" fmla="*/ 7405 h 24175"/>
                <a:gd name="connsiteX4" fmla="*/ 182816 w 275910"/>
                <a:gd name="connsiteY4" fmla="*/ 2058 h 24175"/>
                <a:gd name="connsiteX5" fmla="*/ 1006 w 275910"/>
                <a:gd name="connsiteY5" fmla="*/ 2058 h 2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910" h="24175">
                  <a:moveTo>
                    <a:pt x="1006" y="2058"/>
                  </a:moveTo>
                  <a:cubicBezTo>
                    <a:pt x="16157" y="5623"/>
                    <a:pt x="251441" y="20773"/>
                    <a:pt x="273722" y="23447"/>
                  </a:cubicBezTo>
                  <a:cubicBezTo>
                    <a:pt x="296003" y="26121"/>
                    <a:pt x="140929" y="20774"/>
                    <a:pt x="134690" y="18100"/>
                  </a:cubicBezTo>
                  <a:cubicBezTo>
                    <a:pt x="128451" y="15426"/>
                    <a:pt x="228269" y="10079"/>
                    <a:pt x="236290" y="7405"/>
                  </a:cubicBezTo>
                  <a:cubicBezTo>
                    <a:pt x="244311" y="4731"/>
                    <a:pt x="219356" y="3840"/>
                    <a:pt x="182816" y="2058"/>
                  </a:cubicBezTo>
                  <a:cubicBezTo>
                    <a:pt x="146276" y="276"/>
                    <a:pt x="-14145" y="-1507"/>
                    <a:pt x="1006" y="20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FC63D46B-08A2-418E-8977-948BBEAA5CEA}"/>
                </a:ext>
              </a:extLst>
            </p:cNvPr>
            <p:cNvSpPr/>
            <p:nvPr/>
          </p:nvSpPr>
          <p:spPr>
            <a:xfrm>
              <a:off x="7060903" y="11159536"/>
              <a:ext cx="115344" cy="814705"/>
            </a:xfrm>
            <a:custGeom>
              <a:avLst/>
              <a:gdLst>
                <a:gd name="connsiteX0" fmla="*/ 115265 w 115344"/>
                <a:gd name="connsiteY0" fmla="*/ 5769 h 814705"/>
                <a:gd name="connsiteX1" fmla="*/ 29708 w 115344"/>
                <a:gd name="connsiteY1" fmla="*/ 636759 h 814705"/>
                <a:gd name="connsiteX2" fmla="*/ 45750 w 115344"/>
                <a:gd name="connsiteY2" fmla="*/ 438906 h 814705"/>
                <a:gd name="connsiteX3" fmla="*/ 2971 w 115344"/>
                <a:gd name="connsiteY3" fmla="*/ 797180 h 814705"/>
                <a:gd name="connsiteX4" fmla="*/ 8318 w 115344"/>
                <a:gd name="connsiteY4" fmla="*/ 700927 h 814705"/>
                <a:gd name="connsiteX5" fmla="*/ 45750 w 115344"/>
                <a:gd name="connsiteY5" fmla="*/ 198275 h 814705"/>
                <a:gd name="connsiteX6" fmla="*/ 45750 w 115344"/>
                <a:gd name="connsiteY6" fmla="*/ 315917 h 814705"/>
                <a:gd name="connsiteX7" fmla="*/ 115265 w 115344"/>
                <a:gd name="connsiteY7" fmla="*/ 5769 h 81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344" h="814705">
                  <a:moveTo>
                    <a:pt x="115265" y="5769"/>
                  </a:moveTo>
                  <a:cubicBezTo>
                    <a:pt x="112591" y="59243"/>
                    <a:pt x="41294" y="564570"/>
                    <a:pt x="29708" y="636759"/>
                  </a:cubicBezTo>
                  <a:cubicBezTo>
                    <a:pt x="18122" y="708948"/>
                    <a:pt x="50206" y="412169"/>
                    <a:pt x="45750" y="438906"/>
                  </a:cubicBezTo>
                  <a:cubicBezTo>
                    <a:pt x="41294" y="465643"/>
                    <a:pt x="9210" y="753510"/>
                    <a:pt x="2971" y="797180"/>
                  </a:cubicBezTo>
                  <a:cubicBezTo>
                    <a:pt x="-3268" y="840850"/>
                    <a:pt x="1188" y="800745"/>
                    <a:pt x="8318" y="700927"/>
                  </a:cubicBezTo>
                  <a:cubicBezTo>
                    <a:pt x="15448" y="601109"/>
                    <a:pt x="39511" y="262443"/>
                    <a:pt x="45750" y="198275"/>
                  </a:cubicBezTo>
                  <a:cubicBezTo>
                    <a:pt x="51989" y="134107"/>
                    <a:pt x="39511" y="344436"/>
                    <a:pt x="45750" y="315917"/>
                  </a:cubicBezTo>
                  <a:cubicBezTo>
                    <a:pt x="51989" y="287398"/>
                    <a:pt x="117939" y="-47705"/>
                    <a:pt x="115265" y="5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F759F457-196E-B6AB-1A2E-0EAB3BA8DEC6}"/>
                </a:ext>
              </a:extLst>
            </p:cNvPr>
            <p:cNvSpPr/>
            <p:nvPr/>
          </p:nvSpPr>
          <p:spPr>
            <a:xfrm>
              <a:off x="6547869" y="11924632"/>
              <a:ext cx="524445" cy="38087"/>
            </a:xfrm>
            <a:custGeom>
              <a:avLst/>
              <a:gdLst>
                <a:gd name="connsiteX0" fmla="*/ 13352 w 524445"/>
                <a:gd name="connsiteY0" fmla="*/ 37431 h 38087"/>
                <a:gd name="connsiteX1" fmla="*/ 510657 w 524445"/>
                <a:gd name="connsiteY1" fmla="*/ 32084 h 38087"/>
                <a:gd name="connsiteX2" fmla="*/ 393015 w 524445"/>
                <a:gd name="connsiteY2" fmla="*/ 26736 h 38087"/>
                <a:gd name="connsiteX3" fmla="*/ 473226 w 524445"/>
                <a:gd name="connsiteY3" fmla="*/ 10694 h 38087"/>
                <a:gd name="connsiteX4" fmla="*/ 189815 w 524445"/>
                <a:gd name="connsiteY4" fmla="*/ 16042 h 38087"/>
                <a:gd name="connsiteX5" fmla="*/ 350236 w 524445"/>
                <a:gd name="connsiteY5" fmla="*/ 0 h 38087"/>
                <a:gd name="connsiteX6" fmla="*/ 157731 w 524445"/>
                <a:gd name="connsiteY6" fmla="*/ 16042 h 38087"/>
                <a:gd name="connsiteX7" fmla="*/ 13352 w 524445"/>
                <a:gd name="connsiteY7" fmla="*/ 37431 h 38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4445" h="38087">
                  <a:moveTo>
                    <a:pt x="13352" y="37431"/>
                  </a:moveTo>
                  <a:cubicBezTo>
                    <a:pt x="72173" y="40105"/>
                    <a:pt x="447380" y="33866"/>
                    <a:pt x="510657" y="32084"/>
                  </a:cubicBezTo>
                  <a:cubicBezTo>
                    <a:pt x="573934" y="30302"/>
                    <a:pt x="399254" y="30301"/>
                    <a:pt x="393015" y="26736"/>
                  </a:cubicBezTo>
                  <a:cubicBezTo>
                    <a:pt x="386777" y="23171"/>
                    <a:pt x="507093" y="12476"/>
                    <a:pt x="473226" y="10694"/>
                  </a:cubicBezTo>
                  <a:cubicBezTo>
                    <a:pt x="439359" y="8912"/>
                    <a:pt x="210313" y="17824"/>
                    <a:pt x="189815" y="16042"/>
                  </a:cubicBezTo>
                  <a:cubicBezTo>
                    <a:pt x="169317" y="14260"/>
                    <a:pt x="355583" y="0"/>
                    <a:pt x="350236" y="0"/>
                  </a:cubicBezTo>
                  <a:cubicBezTo>
                    <a:pt x="344889" y="0"/>
                    <a:pt x="209422" y="13368"/>
                    <a:pt x="157731" y="16042"/>
                  </a:cubicBezTo>
                  <a:cubicBezTo>
                    <a:pt x="106040" y="18716"/>
                    <a:pt x="-45469" y="34757"/>
                    <a:pt x="13352" y="374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BB5D577-FBD3-389D-20F9-96172220824D}"/>
                </a:ext>
              </a:extLst>
            </p:cNvPr>
            <p:cNvSpPr/>
            <p:nvPr/>
          </p:nvSpPr>
          <p:spPr>
            <a:xfrm>
              <a:off x="7368592" y="11174298"/>
              <a:ext cx="110600" cy="782016"/>
            </a:xfrm>
            <a:custGeom>
              <a:avLst/>
              <a:gdLst>
                <a:gd name="connsiteX0" fmla="*/ 82 w 110600"/>
                <a:gd name="connsiteY0" fmla="*/ 1702 h 782016"/>
                <a:gd name="connsiteX1" fmla="*/ 69597 w 110600"/>
                <a:gd name="connsiteY1" fmla="*/ 493660 h 782016"/>
                <a:gd name="connsiteX2" fmla="*/ 53555 w 110600"/>
                <a:gd name="connsiteY2" fmla="*/ 408102 h 782016"/>
                <a:gd name="connsiteX3" fmla="*/ 107029 w 110600"/>
                <a:gd name="connsiteY3" fmla="*/ 771723 h 782016"/>
                <a:gd name="connsiteX4" fmla="*/ 101682 w 110600"/>
                <a:gd name="connsiteY4" fmla="*/ 643386 h 782016"/>
                <a:gd name="connsiteX5" fmla="*/ 69597 w 110600"/>
                <a:gd name="connsiteY5" fmla="*/ 242334 h 782016"/>
                <a:gd name="connsiteX6" fmla="*/ 85640 w 110600"/>
                <a:gd name="connsiteY6" fmla="*/ 327891 h 782016"/>
                <a:gd name="connsiteX7" fmla="*/ 82 w 110600"/>
                <a:gd name="connsiteY7" fmla="*/ 1702 h 78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00" h="782016">
                  <a:moveTo>
                    <a:pt x="82" y="1702"/>
                  </a:moveTo>
                  <a:cubicBezTo>
                    <a:pt x="-2592" y="29330"/>
                    <a:pt x="60685" y="425927"/>
                    <a:pt x="69597" y="493660"/>
                  </a:cubicBezTo>
                  <a:cubicBezTo>
                    <a:pt x="78509" y="561393"/>
                    <a:pt x="47316" y="361758"/>
                    <a:pt x="53555" y="408102"/>
                  </a:cubicBezTo>
                  <a:cubicBezTo>
                    <a:pt x="59794" y="454446"/>
                    <a:pt x="99008" y="732509"/>
                    <a:pt x="107029" y="771723"/>
                  </a:cubicBezTo>
                  <a:cubicBezTo>
                    <a:pt x="115050" y="810937"/>
                    <a:pt x="107921" y="731617"/>
                    <a:pt x="101682" y="643386"/>
                  </a:cubicBezTo>
                  <a:cubicBezTo>
                    <a:pt x="95443" y="555155"/>
                    <a:pt x="72271" y="294917"/>
                    <a:pt x="69597" y="242334"/>
                  </a:cubicBezTo>
                  <a:cubicBezTo>
                    <a:pt x="66923" y="189752"/>
                    <a:pt x="96335" y="364432"/>
                    <a:pt x="85640" y="327891"/>
                  </a:cubicBezTo>
                  <a:cubicBezTo>
                    <a:pt x="74945" y="291351"/>
                    <a:pt x="2756" y="-25926"/>
                    <a:pt x="82" y="1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FFD47D92-A664-12A3-3F6D-04EDBD8E54B5}"/>
                </a:ext>
              </a:extLst>
            </p:cNvPr>
            <p:cNvSpPr/>
            <p:nvPr/>
          </p:nvSpPr>
          <p:spPr>
            <a:xfrm>
              <a:off x="7441647" y="11922580"/>
              <a:ext cx="609709" cy="46144"/>
            </a:xfrm>
            <a:custGeom>
              <a:avLst/>
              <a:gdLst>
                <a:gd name="connsiteX0" fmla="*/ 1890 w 609709"/>
                <a:gd name="connsiteY0" fmla="*/ 34136 h 46144"/>
                <a:gd name="connsiteX1" fmla="*/ 600795 w 609709"/>
                <a:gd name="connsiteY1" fmla="*/ 44831 h 46144"/>
                <a:gd name="connsiteX2" fmla="*/ 370858 w 609709"/>
                <a:gd name="connsiteY2" fmla="*/ 2052 h 46144"/>
                <a:gd name="connsiteX3" fmla="*/ 509890 w 609709"/>
                <a:gd name="connsiteY3" fmla="*/ 7399 h 46144"/>
                <a:gd name="connsiteX4" fmla="*/ 183700 w 609709"/>
                <a:gd name="connsiteY4" fmla="*/ 12746 h 46144"/>
                <a:gd name="connsiteX5" fmla="*/ 402942 w 609709"/>
                <a:gd name="connsiteY5" fmla="*/ 23441 h 46144"/>
                <a:gd name="connsiteX6" fmla="*/ 1890 w 609709"/>
                <a:gd name="connsiteY6" fmla="*/ 34136 h 4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709" h="46144">
                  <a:moveTo>
                    <a:pt x="1890" y="34136"/>
                  </a:moveTo>
                  <a:cubicBezTo>
                    <a:pt x="34865" y="37701"/>
                    <a:pt x="539300" y="50178"/>
                    <a:pt x="600795" y="44831"/>
                  </a:cubicBezTo>
                  <a:cubicBezTo>
                    <a:pt x="662290" y="39484"/>
                    <a:pt x="386009" y="8291"/>
                    <a:pt x="370858" y="2052"/>
                  </a:cubicBezTo>
                  <a:cubicBezTo>
                    <a:pt x="355707" y="-4187"/>
                    <a:pt x="541083" y="5617"/>
                    <a:pt x="509890" y="7399"/>
                  </a:cubicBezTo>
                  <a:cubicBezTo>
                    <a:pt x="478697" y="9181"/>
                    <a:pt x="201525" y="10072"/>
                    <a:pt x="183700" y="12746"/>
                  </a:cubicBezTo>
                  <a:cubicBezTo>
                    <a:pt x="165875" y="15420"/>
                    <a:pt x="427896" y="21659"/>
                    <a:pt x="402942" y="23441"/>
                  </a:cubicBezTo>
                  <a:cubicBezTo>
                    <a:pt x="377988" y="25223"/>
                    <a:pt x="-31085" y="30571"/>
                    <a:pt x="1890" y="34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46595B2D-63A7-D22A-A327-67F60432A360}"/>
              </a:ext>
            </a:extLst>
          </p:cNvPr>
          <p:cNvGrpSpPr/>
          <p:nvPr/>
        </p:nvGrpSpPr>
        <p:grpSpPr>
          <a:xfrm>
            <a:off x="2144036" y="9079160"/>
            <a:ext cx="5307847" cy="3043355"/>
            <a:chOff x="2144036" y="9079160"/>
            <a:chExt cx="5307847" cy="3043355"/>
          </a:xfrm>
          <a:solidFill>
            <a:srgbClr val="C00000"/>
          </a:solidFill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455A782-1D13-EECA-CD85-137238120037}"/>
                </a:ext>
              </a:extLst>
            </p:cNvPr>
            <p:cNvSpPr/>
            <p:nvPr/>
          </p:nvSpPr>
          <p:spPr>
            <a:xfrm>
              <a:off x="2144036" y="9730140"/>
              <a:ext cx="1832125" cy="915408"/>
            </a:xfrm>
            <a:custGeom>
              <a:avLst/>
              <a:gdLst>
                <a:gd name="connsiteX0" fmla="*/ 331208 w 1832125"/>
                <a:gd name="connsiteY0" fmla="*/ 130642 h 915408"/>
                <a:gd name="connsiteX1" fmla="*/ 515428 w 1832125"/>
                <a:gd name="connsiteY1" fmla="*/ 170836 h 915408"/>
                <a:gd name="connsiteX2" fmla="*/ 498680 w 1832125"/>
                <a:gd name="connsiteY2" fmla="*/ 194282 h 915408"/>
                <a:gd name="connsiteX3" fmla="*/ 649406 w 1832125"/>
                <a:gd name="connsiteY3" fmla="*/ 150739 h 915408"/>
                <a:gd name="connsiteX4" fmla="*/ 646056 w 1832125"/>
                <a:gd name="connsiteY4" fmla="*/ 174185 h 915408"/>
                <a:gd name="connsiteX5" fmla="*/ 729793 w 1832125"/>
                <a:gd name="connsiteY5" fmla="*/ 120594 h 915408"/>
                <a:gd name="connsiteX6" fmla="*/ 756588 w 1832125"/>
                <a:gd name="connsiteY6" fmla="*/ 123944 h 915408"/>
                <a:gd name="connsiteX7" fmla="*/ 773335 w 1832125"/>
                <a:gd name="connsiteY7" fmla="*/ 60304 h 915408"/>
                <a:gd name="connsiteX8" fmla="*/ 810179 w 1832125"/>
                <a:gd name="connsiteY8" fmla="*/ 113895 h 915408"/>
                <a:gd name="connsiteX9" fmla="*/ 870469 w 1832125"/>
                <a:gd name="connsiteY9" fmla="*/ 60304 h 915408"/>
                <a:gd name="connsiteX10" fmla="*/ 907313 w 1832125"/>
                <a:gd name="connsiteY10" fmla="*/ 16761 h 915408"/>
                <a:gd name="connsiteX11" fmla="*/ 934109 w 1832125"/>
                <a:gd name="connsiteY11" fmla="*/ 56955 h 915408"/>
                <a:gd name="connsiteX12" fmla="*/ 954206 w 1832125"/>
                <a:gd name="connsiteY12" fmla="*/ 36858 h 915408"/>
                <a:gd name="connsiteX13" fmla="*/ 1101582 w 1832125"/>
                <a:gd name="connsiteY13" fmla="*/ 40207 h 915408"/>
                <a:gd name="connsiteX14" fmla="*/ 1044641 w 1832125"/>
                <a:gd name="connsiteY14" fmla="*/ 50256 h 915408"/>
                <a:gd name="connsiteX15" fmla="*/ 1185318 w 1832125"/>
                <a:gd name="connsiteY15" fmla="*/ 23460 h 915408"/>
                <a:gd name="connsiteX16" fmla="*/ 1285801 w 1832125"/>
                <a:gd name="connsiteY16" fmla="*/ 14 h 915408"/>
                <a:gd name="connsiteX17" fmla="*/ 1265705 w 1832125"/>
                <a:gd name="connsiteY17" fmla="*/ 26809 h 915408"/>
                <a:gd name="connsiteX18" fmla="*/ 1433177 w 1832125"/>
                <a:gd name="connsiteY18" fmla="*/ 36858 h 915408"/>
                <a:gd name="connsiteX19" fmla="*/ 1500166 w 1832125"/>
                <a:gd name="connsiteY19" fmla="*/ 36858 h 915408"/>
                <a:gd name="connsiteX20" fmla="*/ 1416430 w 1832125"/>
                <a:gd name="connsiteY20" fmla="*/ 33508 h 915408"/>
                <a:gd name="connsiteX21" fmla="*/ 1453274 w 1832125"/>
                <a:gd name="connsiteY21" fmla="*/ 26809 h 915408"/>
                <a:gd name="connsiteX22" fmla="*/ 1597300 w 1832125"/>
                <a:gd name="connsiteY22" fmla="*/ 70352 h 915408"/>
                <a:gd name="connsiteX23" fmla="*/ 1660940 w 1832125"/>
                <a:gd name="connsiteY23" fmla="*/ 80401 h 915408"/>
                <a:gd name="connsiteX24" fmla="*/ 1664289 w 1832125"/>
                <a:gd name="connsiteY24" fmla="*/ 144040 h 915408"/>
                <a:gd name="connsiteX25" fmla="*/ 1697784 w 1832125"/>
                <a:gd name="connsiteY25" fmla="*/ 294765 h 915408"/>
                <a:gd name="connsiteX26" fmla="*/ 1681037 w 1832125"/>
                <a:gd name="connsiteY26" fmla="*/ 130642 h 915408"/>
                <a:gd name="connsiteX27" fmla="*/ 1691085 w 1832125"/>
                <a:gd name="connsiteY27" fmla="*/ 288067 h 915408"/>
                <a:gd name="connsiteX28" fmla="*/ 1734628 w 1832125"/>
                <a:gd name="connsiteY28" fmla="*/ 301464 h 915408"/>
                <a:gd name="connsiteX29" fmla="*/ 1768122 w 1832125"/>
                <a:gd name="connsiteY29" fmla="*/ 375152 h 915408"/>
                <a:gd name="connsiteX30" fmla="*/ 1815015 w 1832125"/>
                <a:gd name="connsiteY30" fmla="*/ 472286 h 915408"/>
                <a:gd name="connsiteX31" fmla="*/ 1831762 w 1832125"/>
                <a:gd name="connsiteY31" fmla="*/ 535926 h 915408"/>
                <a:gd name="connsiteX32" fmla="*/ 1801617 w 1832125"/>
                <a:gd name="connsiteY32" fmla="*/ 606264 h 915408"/>
                <a:gd name="connsiteX33" fmla="*/ 1727929 w 1832125"/>
                <a:gd name="connsiteY33" fmla="*/ 669904 h 915408"/>
                <a:gd name="connsiteX34" fmla="*/ 1516913 w 1832125"/>
                <a:gd name="connsiteY34" fmla="*/ 847425 h 915408"/>
                <a:gd name="connsiteX35" fmla="*/ 1446575 w 1832125"/>
                <a:gd name="connsiteY35" fmla="*/ 914414 h 915408"/>
                <a:gd name="connsiteX36" fmla="*/ 1483419 w 1832125"/>
                <a:gd name="connsiteY36" fmla="*/ 803882 h 915408"/>
                <a:gd name="connsiteX37" fmla="*/ 1299199 w 1832125"/>
                <a:gd name="connsiteY37" fmla="*/ 827328 h 915408"/>
                <a:gd name="connsiteX38" fmla="*/ 1305898 w 1832125"/>
                <a:gd name="connsiteY38" fmla="*/ 649807 h 915408"/>
                <a:gd name="connsiteX39" fmla="*/ 1349441 w 1832125"/>
                <a:gd name="connsiteY39" fmla="*/ 566071 h 915408"/>
                <a:gd name="connsiteX40" fmla="*/ 1439876 w 1832125"/>
                <a:gd name="connsiteY40" fmla="*/ 415346 h 915408"/>
                <a:gd name="connsiteX41" fmla="*/ 1295850 w 1832125"/>
                <a:gd name="connsiteY41" fmla="*/ 438792 h 915408"/>
                <a:gd name="connsiteX42" fmla="*/ 1155173 w 1832125"/>
                <a:gd name="connsiteY42" fmla="*/ 515829 h 915408"/>
                <a:gd name="connsiteX43" fmla="*/ 1175269 w 1832125"/>
                <a:gd name="connsiteY43" fmla="*/ 455539 h 915408"/>
                <a:gd name="connsiteX44" fmla="*/ 1084834 w 1832125"/>
                <a:gd name="connsiteY44" fmla="*/ 495733 h 915408"/>
                <a:gd name="connsiteX45" fmla="*/ 1108280 w 1832125"/>
                <a:gd name="connsiteY45" fmla="*/ 519179 h 915408"/>
                <a:gd name="connsiteX46" fmla="*/ 944157 w 1832125"/>
                <a:gd name="connsiteY46" fmla="*/ 519179 h 915408"/>
                <a:gd name="connsiteX47" fmla="*/ 957555 w 1832125"/>
                <a:gd name="connsiteY47" fmla="*/ 562722 h 915408"/>
                <a:gd name="connsiteX48" fmla="*/ 847023 w 1832125"/>
                <a:gd name="connsiteY48" fmla="*/ 535926 h 915408"/>
                <a:gd name="connsiteX49" fmla="*/ 847023 w 1832125"/>
                <a:gd name="connsiteY49" fmla="*/ 579469 h 915408"/>
                <a:gd name="connsiteX50" fmla="*/ 810179 w 1832125"/>
                <a:gd name="connsiteY50" fmla="*/ 579469 h 915408"/>
                <a:gd name="connsiteX51" fmla="*/ 776685 w 1832125"/>
                <a:gd name="connsiteY51" fmla="*/ 646458 h 915408"/>
                <a:gd name="connsiteX52" fmla="*/ 773335 w 1832125"/>
                <a:gd name="connsiteY52" fmla="*/ 676603 h 915408"/>
                <a:gd name="connsiteX53" fmla="*/ 679551 w 1832125"/>
                <a:gd name="connsiteY53" fmla="*/ 659856 h 915408"/>
                <a:gd name="connsiteX54" fmla="*/ 615911 w 1832125"/>
                <a:gd name="connsiteY54" fmla="*/ 676603 h 915408"/>
                <a:gd name="connsiteX55" fmla="*/ 625960 w 1832125"/>
                <a:gd name="connsiteY55" fmla="*/ 730194 h 915408"/>
                <a:gd name="connsiteX56" fmla="*/ 642707 w 1832125"/>
                <a:gd name="connsiteY56" fmla="*/ 683302 h 915408"/>
                <a:gd name="connsiteX57" fmla="*/ 605863 w 1832125"/>
                <a:gd name="connsiteY57" fmla="*/ 753640 h 915408"/>
                <a:gd name="connsiteX58" fmla="*/ 565669 w 1832125"/>
                <a:gd name="connsiteY58" fmla="*/ 760339 h 915408"/>
                <a:gd name="connsiteX59" fmla="*/ 414944 w 1832125"/>
                <a:gd name="connsiteY59" fmla="*/ 743592 h 915408"/>
                <a:gd name="connsiteX60" fmla="*/ 498680 w 1832125"/>
                <a:gd name="connsiteY60" fmla="*/ 736893 h 915408"/>
                <a:gd name="connsiteX61" fmla="*/ 391498 w 1832125"/>
                <a:gd name="connsiteY61" fmla="*/ 690001 h 915408"/>
                <a:gd name="connsiteX62" fmla="*/ 280966 w 1832125"/>
                <a:gd name="connsiteY62" fmla="*/ 683302 h 915408"/>
                <a:gd name="connsiteX63" fmla="*/ 183832 w 1832125"/>
                <a:gd name="connsiteY63" fmla="*/ 626361 h 915408"/>
                <a:gd name="connsiteX64" fmla="*/ 96746 w 1832125"/>
                <a:gd name="connsiteY64" fmla="*/ 592867 h 915408"/>
                <a:gd name="connsiteX65" fmla="*/ 120193 w 1832125"/>
                <a:gd name="connsiteY65" fmla="*/ 609614 h 915408"/>
                <a:gd name="connsiteX66" fmla="*/ 100096 w 1832125"/>
                <a:gd name="connsiteY66" fmla="*/ 566071 h 915408"/>
                <a:gd name="connsiteX67" fmla="*/ 29757 w 1832125"/>
                <a:gd name="connsiteY67" fmla="*/ 499082 h 915408"/>
                <a:gd name="connsiteX68" fmla="*/ 6311 w 1832125"/>
                <a:gd name="connsiteY68" fmla="*/ 448840 h 915408"/>
                <a:gd name="connsiteX69" fmla="*/ 140289 w 1832125"/>
                <a:gd name="connsiteY69" fmla="*/ 425394 h 915408"/>
                <a:gd name="connsiteX70" fmla="*/ 110144 w 1832125"/>
                <a:gd name="connsiteY70" fmla="*/ 351706 h 915408"/>
                <a:gd name="connsiteX71" fmla="*/ 160386 w 1832125"/>
                <a:gd name="connsiteY71" fmla="*/ 345007 h 915408"/>
                <a:gd name="connsiteX72" fmla="*/ 140289 w 1832125"/>
                <a:gd name="connsiteY72" fmla="*/ 311513 h 915408"/>
                <a:gd name="connsiteX73" fmla="*/ 244122 w 1832125"/>
                <a:gd name="connsiteY73" fmla="*/ 241174 h 915408"/>
                <a:gd name="connsiteX74" fmla="*/ 260869 w 1832125"/>
                <a:gd name="connsiteY74" fmla="*/ 257922 h 915408"/>
                <a:gd name="connsiteX75" fmla="*/ 260869 w 1832125"/>
                <a:gd name="connsiteY75" fmla="*/ 194282 h 915408"/>
                <a:gd name="connsiteX76" fmla="*/ 351305 w 1832125"/>
                <a:gd name="connsiteY76" fmla="*/ 194282 h 915408"/>
                <a:gd name="connsiteX77" fmla="*/ 331208 w 1832125"/>
                <a:gd name="connsiteY77" fmla="*/ 130642 h 91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32125" h="915408">
                  <a:moveTo>
                    <a:pt x="331208" y="130642"/>
                  </a:moveTo>
                  <a:cubicBezTo>
                    <a:pt x="358562" y="126734"/>
                    <a:pt x="487516" y="160229"/>
                    <a:pt x="515428" y="170836"/>
                  </a:cubicBezTo>
                  <a:cubicBezTo>
                    <a:pt x="543340" y="181443"/>
                    <a:pt x="476350" y="197631"/>
                    <a:pt x="498680" y="194282"/>
                  </a:cubicBezTo>
                  <a:cubicBezTo>
                    <a:pt x="521010" y="190933"/>
                    <a:pt x="624843" y="154088"/>
                    <a:pt x="649406" y="150739"/>
                  </a:cubicBezTo>
                  <a:cubicBezTo>
                    <a:pt x="673969" y="147390"/>
                    <a:pt x="632658" y="179209"/>
                    <a:pt x="646056" y="174185"/>
                  </a:cubicBezTo>
                  <a:cubicBezTo>
                    <a:pt x="659454" y="169161"/>
                    <a:pt x="711371" y="128967"/>
                    <a:pt x="729793" y="120594"/>
                  </a:cubicBezTo>
                  <a:cubicBezTo>
                    <a:pt x="748215" y="112221"/>
                    <a:pt x="749331" y="133992"/>
                    <a:pt x="756588" y="123944"/>
                  </a:cubicBezTo>
                  <a:cubicBezTo>
                    <a:pt x="763845" y="113896"/>
                    <a:pt x="764403" y="61979"/>
                    <a:pt x="773335" y="60304"/>
                  </a:cubicBezTo>
                  <a:cubicBezTo>
                    <a:pt x="782267" y="58629"/>
                    <a:pt x="793990" y="113895"/>
                    <a:pt x="810179" y="113895"/>
                  </a:cubicBezTo>
                  <a:cubicBezTo>
                    <a:pt x="826368" y="113895"/>
                    <a:pt x="854280" y="76493"/>
                    <a:pt x="870469" y="60304"/>
                  </a:cubicBezTo>
                  <a:cubicBezTo>
                    <a:pt x="886658" y="44115"/>
                    <a:pt x="896706" y="17319"/>
                    <a:pt x="907313" y="16761"/>
                  </a:cubicBezTo>
                  <a:cubicBezTo>
                    <a:pt x="917920" y="16203"/>
                    <a:pt x="926293" y="53605"/>
                    <a:pt x="934109" y="56955"/>
                  </a:cubicBezTo>
                  <a:cubicBezTo>
                    <a:pt x="941925" y="60305"/>
                    <a:pt x="926294" y="39649"/>
                    <a:pt x="954206" y="36858"/>
                  </a:cubicBezTo>
                  <a:cubicBezTo>
                    <a:pt x="982118" y="34067"/>
                    <a:pt x="1086510" y="37974"/>
                    <a:pt x="1101582" y="40207"/>
                  </a:cubicBezTo>
                  <a:cubicBezTo>
                    <a:pt x="1116654" y="42440"/>
                    <a:pt x="1044641" y="50256"/>
                    <a:pt x="1044641" y="50256"/>
                  </a:cubicBezTo>
                  <a:lnTo>
                    <a:pt x="1185318" y="23460"/>
                  </a:lnTo>
                  <a:cubicBezTo>
                    <a:pt x="1225511" y="15086"/>
                    <a:pt x="1272403" y="-544"/>
                    <a:pt x="1285801" y="14"/>
                  </a:cubicBezTo>
                  <a:cubicBezTo>
                    <a:pt x="1299199" y="572"/>
                    <a:pt x="1241142" y="20668"/>
                    <a:pt x="1265705" y="26809"/>
                  </a:cubicBezTo>
                  <a:cubicBezTo>
                    <a:pt x="1290268" y="32950"/>
                    <a:pt x="1394100" y="35183"/>
                    <a:pt x="1433177" y="36858"/>
                  </a:cubicBezTo>
                  <a:cubicBezTo>
                    <a:pt x="1472254" y="38533"/>
                    <a:pt x="1502957" y="37416"/>
                    <a:pt x="1500166" y="36858"/>
                  </a:cubicBezTo>
                  <a:cubicBezTo>
                    <a:pt x="1497375" y="36300"/>
                    <a:pt x="1424245" y="35183"/>
                    <a:pt x="1416430" y="33508"/>
                  </a:cubicBezTo>
                  <a:cubicBezTo>
                    <a:pt x="1408615" y="31833"/>
                    <a:pt x="1423129" y="20668"/>
                    <a:pt x="1453274" y="26809"/>
                  </a:cubicBezTo>
                  <a:cubicBezTo>
                    <a:pt x="1483419" y="32950"/>
                    <a:pt x="1562689" y="61420"/>
                    <a:pt x="1597300" y="70352"/>
                  </a:cubicBezTo>
                  <a:cubicBezTo>
                    <a:pt x="1631911" y="79284"/>
                    <a:pt x="1649775" y="68120"/>
                    <a:pt x="1660940" y="80401"/>
                  </a:cubicBezTo>
                  <a:cubicBezTo>
                    <a:pt x="1672105" y="92682"/>
                    <a:pt x="1658148" y="108313"/>
                    <a:pt x="1664289" y="144040"/>
                  </a:cubicBezTo>
                  <a:cubicBezTo>
                    <a:pt x="1670430" y="179767"/>
                    <a:pt x="1694993" y="296998"/>
                    <a:pt x="1697784" y="294765"/>
                  </a:cubicBezTo>
                  <a:cubicBezTo>
                    <a:pt x="1700575" y="292532"/>
                    <a:pt x="1682154" y="131758"/>
                    <a:pt x="1681037" y="130642"/>
                  </a:cubicBezTo>
                  <a:cubicBezTo>
                    <a:pt x="1679921" y="129526"/>
                    <a:pt x="1682153" y="259597"/>
                    <a:pt x="1691085" y="288067"/>
                  </a:cubicBezTo>
                  <a:cubicBezTo>
                    <a:pt x="1700017" y="316537"/>
                    <a:pt x="1721789" y="286950"/>
                    <a:pt x="1734628" y="301464"/>
                  </a:cubicBezTo>
                  <a:cubicBezTo>
                    <a:pt x="1747467" y="315978"/>
                    <a:pt x="1754724" y="346682"/>
                    <a:pt x="1768122" y="375152"/>
                  </a:cubicBezTo>
                  <a:cubicBezTo>
                    <a:pt x="1781520" y="403622"/>
                    <a:pt x="1804408" y="445490"/>
                    <a:pt x="1815015" y="472286"/>
                  </a:cubicBezTo>
                  <a:cubicBezTo>
                    <a:pt x="1825622" y="499082"/>
                    <a:pt x="1833995" y="513596"/>
                    <a:pt x="1831762" y="535926"/>
                  </a:cubicBezTo>
                  <a:cubicBezTo>
                    <a:pt x="1829529" y="558256"/>
                    <a:pt x="1818922" y="583934"/>
                    <a:pt x="1801617" y="606264"/>
                  </a:cubicBezTo>
                  <a:cubicBezTo>
                    <a:pt x="1784312" y="628594"/>
                    <a:pt x="1727929" y="669904"/>
                    <a:pt x="1727929" y="669904"/>
                  </a:cubicBezTo>
                  <a:lnTo>
                    <a:pt x="1516913" y="847425"/>
                  </a:lnTo>
                  <a:cubicBezTo>
                    <a:pt x="1470021" y="888177"/>
                    <a:pt x="1452157" y="921671"/>
                    <a:pt x="1446575" y="914414"/>
                  </a:cubicBezTo>
                  <a:cubicBezTo>
                    <a:pt x="1440993" y="907157"/>
                    <a:pt x="1507982" y="818396"/>
                    <a:pt x="1483419" y="803882"/>
                  </a:cubicBezTo>
                  <a:cubicBezTo>
                    <a:pt x="1458856" y="789368"/>
                    <a:pt x="1328786" y="853007"/>
                    <a:pt x="1299199" y="827328"/>
                  </a:cubicBezTo>
                  <a:cubicBezTo>
                    <a:pt x="1269612" y="801649"/>
                    <a:pt x="1297524" y="693350"/>
                    <a:pt x="1305898" y="649807"/>
                  </a:cubicBezTo>
                  <a:cubicBezTo>
                    <a:pt x="1314272" y="606264"/>
                    <a:pt x="1327111" y="605148"/>
                    <a:pt x="1349441" y="566071"/>
                  </a:cubicBezTo>
                  <a:cubicBezTo>
                    <a:pt x="1371771" y="526994"/>
                    <a:pt x="1448808" y="436559"/>
                    <a:pt x="1439876" y="415346"/>
                  </a:cubicBezTo>
                  <a:cubicBezTo>
                    <a:pt x="1430944" y="394133"/>
                    <a:pt x="1343301" y="422045"/>
                    <a:pt x="1295850" y="438792"/>
                  </a:cubicBezTo>
                  <a:cubicBezTo>
                    <a:pt x="1248400" y="455539"/>
                    <a:pt x="1175270" y="513038"/>
                    <a:pt x="1155173" y="515829"/>
                  </a:cubicBezTo>
                  <a:cubicBezTo>
                    <a:pt x="1135076" y="518620"/>
                    <a:pt x="1186992" y="458888"/>
                    <a:pt x="1175269" y="455539"/>
                  </a:cubicBezTo>
                  <a:cubicBezTo>
                    <a:pt x="1163546" y="452190"/>
                    <a:pt x="1095999" y="485126"/>
                    <a:pt x="1084834" y="495733"/>
                  </a:cubicBezTo>
                  <a:cubicBezTo>
                    <a:pt x="1073669" y="506340"/>
                    <a:pt x="1131726" y="515271"/>
                    <a:pt x="1108280" y="519179"/>
                  </a:cubicBezTo>
                  <a:cubicBezTo>
                    <a:pt x="1084834" y="523087"/>
                    <a:pt x="969278" y="511922"/>
                    <a:pt x="944157" y="519179"/>
                  </a:cubicBezTo>
                  <a:cubicBezTo>
                    <a:pt x="919036" y="526436"/>
                    <a:pt x="973744" y="559931"/>
                    <a:pt x="957555" y="562722"/>
                  </a:cubicBezTo>
                  <a:cubicBezTo>
                    <a:pt x="941366" y="565513"/>
                    <a:pt x="865445" y="533135"/>
                    <a:pt x="847023" y="535926"/>
                  </a:cubicBezTo>
                  <a:cubicBezTo>
                    <a:pt x="828601" y="538717"/>
                    <a:pt x="853164" y="572212"/>
                    <a:pt x="847023" y="579469"/>
                  </a:cubicBezTo>
                  <a:cubicBezTo>
                    <a:pt x="840882" y="586726"/>
                    <a:pt x="821902" y="568304"/>
                    <a:pt x="810179" y="579469"/>
                  </a:cubicBezTo>
                  <a:cubicBezTo>
                    <a:pt x="798456" y="590634"/>
                    <a:pt x="782826" y="630269"/>
                    <a:pt x="776685" y="646458"/>
                  </a:cubicBezTo>
                  <a:cubicBezTo>
                    <a:pt x="770544" y="662647"/>
                    <a:pt x="789524" y="674370"/>
                    <a:pt x="773335" y="676603"/>
                  </a:cubicBezTo>
                  <a:cubicBezTo>
                    <a:pt x="757146" y="678836"/>
                    <a:pt x="705788" y="659856"/>
                    <a:pt x="679551" y="659856"/>
                  </a:cubicBezTo>
                  <a:cubicBezTo>
                    <a:pt x="653314" y="659856"/>
                    <a:pt x="624843" y="664880"/>
                    <a:pt x="615911" y="676603"/>
                  </a:cubicBezTo>
                  <a:cubicBezTo>
                    <a:pt x="606979" y="688326"/>
                    <a:pt x="621494" y="729078"/>
                    <a:pt x="625960" y="730194"/>
                  </a:cubicBezTo>
                  <a:cubicBezTo>
                    <a:pt x="630426" y="731310"/>
                    <a:pt x="646056" y="679394"/>
                    <a:pt x="642707" y="683302"/>
                  </a:cubicBezTo>
                  <a:cubicBezTo>
                    <a:pt x="639358" y="687210"/>
                    <a:pt x="618703" y="740801"/>
                    <a:pt x="605863" y="753640"/>
                  </a:cubicBezTo>
                  <a:cubicBezTo>
                    <a:pt x="593023" y="766479"/>
                    <a:pt x="597489" y="762014"/>
                    <a:pt x="565669" y="760339"/>
                  </a:cubicBezTo>
                  <a:cubicBezTo>
                    <a:pt x="533849" y="758664"/>
                    <a:pt x="426109" y="747500"/>
                    <a:pt x="414944" y="743592"/>
                  </a:cubicBezTo>
                  <a:cubicBezTo>
                    <a:pt x="403779" y="739684"/>
                    <a:pt x="502588" y="745825"/>
                    <a:pt x="498680" y="736893"/>
                  </a:cubicBezTo>
                  <a:cubicBezTo>
                    <a:pt x="494772" y="727961"/>
                    <a:pt x="427784" y="698933"/>
                    <a:pt x="391498" y="690001"/>
                  </a:cubicBezTo>
                  <a:cubicBezTo>
                    <a:pt x="355212" y="681069"/>
                    <a:pt x="315577" y="693909"/>
                    <a:pt x="280966" y="683302"/>
                  </a:cubicBezTo>
                  <a:cubicBezTo>
                    <a:pt x="246355" y="672695"/>
                    <a:pt x="214535" y="641433"/>
                    <a:pt x="183832" y="626361"/>
                  </a:cubicBezTo>
                  <a:cubicBezTo>
                    <a:pt x="153129" y="611289"/>
                    <a:pt x="107352" y="595658"/>
                    <a:pt x="96746" y="592867"/>
                  </a:cubicBezTo>
                  <a:cubicBezTo>
                    <a:pt x="86139" y="590076"/>
                    <a:pt x="119635" y="614080"/>
                    <a:pt x="120193" y="609614"/>
                  </a:cubicBezTo>
                  <a:cubicBezTo>
                    <a:pt x="120751" y="605148"/>
                    <a:pt x="115169" y="584493"/>
                    <a:pt x="100096" y="566071"/>
                  </a:cubicBezTo>
                  <a:cubicBezTo>
                    <a:pt x="85023" y="547649"/>
                    <a:pt x="45388" y="518621"/>
                    <a:pt x="29757" y="499082"/>
                  </a:cubicBezTo>
                  <a:cubicBezTo>
                    <a:pt x="14126" y="479543"/>
                    <a:pt x="-12111" y="461121"/>
                    <a:pt x="6311" y="448840"/>
                  </a:cubicBezTo>
                  <a:cubicBezTo>
                    <a:pt x="24733" y="436559"/>
                    <a:pt x="122984" y="441583"/>
                    <a:pt x="140289" y="425394"/>
                  </a:cubicBezTo>
                  <a:cubicBezTo>
                    <a:pt x="157594" y="409205"/>
                    <a:pt x="106794" y="365104"/>
                    <a:pt x="110144" y="351706"/>
                  </a:cubicBezTo>
                  <a:cubicBezTo>
                    <a:pt x="113493" y="338308"/>
                    <a:pt x="155362" y="351706"/>
                    <a:pt x="160386" y="345007"/>
                  </a:cubicBezTo>
                  <a:cubicBezTo>
                    <a:pt x="165410" y="338308"/>
                    <a:pt x="126333" y="328818"/>
                    <a:pt x="140289" y="311513"/>
                  </a:cubicBezTo>
                  <a:cubicBezTo>
                    <a:pt x="154245" y="294208"/>
                    <a:pt x="224026" y="250106"/>
                    <a:pt x="244122" y="241174"/>
                  </a:cubicBezTo>
                  <a:cubicBezTo>
                    <a:pt x="264218" y="232242"/>
                    <a:pt x="258078" y="265737"/>
                    <a:pt x="260869" y="257922"/>
                  </a:cubicBezTo>
                  <a:cubicBezTo>
                    <a:pt x="263660" y="250107"/>
                    <a:pt x="245796" y="204889"/>
                    <a:pt x="260869" y="194282"/>
                  </a:cubicBezTo>
                  <a:cubicBezTo>
                    <a:pt x="275942" y="183675"/>
                    <a:pt x="339024" y="200981"/>
                    <a:pt x="351305" y="194282"/>
                  </a:cubicBezTo>
                  <a:cubicBezTo>
                    <a:pt x="363586" y="187583"/>
                    <a:pt x="303854" y="134550"/>
                    <a:pt x="331208" y="1306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DEEDC35B-CCE6-2799-2C78-D1C296454180}"/>
                </a:ext>
              </a:extLst>
            </p:cNvPr>
            <p:cNvSpPr/>
            <p:nvPr/>
          </p:nvSpPr>
          <p:spPr>
            <a:xfrm>
              <a:off x="2323603" y="10232322"/>
              <a:ext cx="1609297" cy="1434370"/>
            </a:xfrm>
            <a:custGeom>
              <a:avLst/>
              <a:gdLst>
                <a:gd name="connsiteX0" fmla="*/ 1236863 w 1609297"/>
                <a:gd name="connsiteY0" fmla="*/ 30394 h 1434370"/>
                <a:gd name="connsiteX1" fmla="*/ 1049294 w 1609297"/>
                <a:gd name="connsiteY1" fmla="*/ 197867 h 1434370"/>
                <a:gd name="connsiteX2" fmla="*/ 968907 w 1609297"/>
                <a:gd name="connsiteY2" fmla="*/ 161023 h 1434370"/>
                <a:gd name="connsiteX3" fmla="*/ 952160 w 1609297"/>
                <a:gd name="connsiteY3" fmla="*/ 217964 h 1434370"/>
                <a:gd name="connsiteX4" fmla="*/ 868423 w 1609297"/>
                <a:gd name="connsiteY4" fmla="*/ 174421 h 1434370"/>
                <a:gd name="connsiteX5" fmla="*/ 684204 w 1609297"/>
                <a:gd name="connsiteY5" fmla="*/ 191168 h 1434370"/>
                <a:gd name="connsiteX6" fmla="*/ 700951 w 1609297"/>
                <a:gd name="connsiteY6" fmla="*/ 258157 h 1434370"/>
                <a:gd name="connsiteX7" fmla="*/ 680854 w 1609297"/>
                <a:gd name="connsiteY7" fmla="*/ 295001 h 1434370"/>
                <a:gd name="connsiteX8" fmla="*/ 660757 w 1609297"/>
                <a:gd name="connsiteY8" fmla="*/ 385436 h 1434370"/>
                <a:gd name="connsiteX9" fmla="*/ 607166 w 1609297"/>
                <a:gd name="connsiteY9" fmla="*/ 442377 h 1434370"/>
                <a:gd name="connsiteX10" fmla="*/ 640661 w 1609297"/>
                <a:gd name="connsiteY10" fmla="*/ 455775 h 1434370"/>
                <a:gd name="connsiteX11" fmla="*/ 546876 w 1609297"/>
                <a:gd name="connsiteY11" fmla="*/ 506016 h 1434370"/>
                <a:gd name="connsiteX12" fmla="*/ 587070 w 1609297"/>
                <a:gd name="connsiteY12" fmla="*/ 562957 h 1434370"/>
                <a:gd name="connsiteX13" fmla="*/ 556924 w 1609297"/>
                <a:gd name="connsiteY13" fmla="*/ 616548 h 1434370"/>
                <a:gd name="connsiteX14" fmla="*/ 570322 w 1609297"/>
                <a:gd name="connsiteY14" fmla="*/ 676838 h 1434370"/>
                <a:gd name="connsiteX15" fmla="*/ 483237 w 1609297"/>
                <a:gd name="connsiteY15" fmla="*/ 780671 h 1434370"/>
                <a:gd name="connsiteX16" fmla="*/ 516731 w 1609297"/>
                <a:gd name="connsiteY16" fmla="*/ 794069 h 1434370"/>
                <a:gd name="connsiteX17" fmla="*/ 453092 w 1609297"/>
                <a:gd name="connsiteY17" fmla="*/ 871107 h 1434370"/>
                <a:gd name="connsiteX18" fmla="*/ 469839 w 1609297"/>
                <a:gd name="connsiteY18" fmla="*/ 901252 h 1434370"/>
                <a:gd name="connsiteX19" fmla="*/ 386102 w 1609297"/>
                <a:gd name="connsiteY19" fmla="*/ 1018482 h 1434370"/>
                <a:gd name="connsiteX20" fmla="*/ 151641 w 1609297"/>
                <a:gd name="connsiteY20" fmla="*/ 1293137 h 1434370"/>
                <a:gd name="connsiteX21" fmla="*/ 134894 w 1609297"/>
                <a:gd name="connsiteY21" fmla="*/ 1360126 h 1434370"/>
                <a:gd name="connsiteX22" fmla="*/ 104749 w 1609297"/>
                <a:gd name="connsiteY22" fmla="*/ 1273041 h 1434370"/>
                <a:gd name="connsiteX23" fmla="*/ 47808 w 1609297"/>
                <a:gd name="connsiteY23" fmla="*/ 1333331 h 1434370"/>
                <a:gd name="connsiteX24" fmla="*/ 14313 w 1609297"/>
                <a:gd name="connsiteY24" fmla="*/ 1376874 h 1434370"/>
                <a:gd name="connsiteX25" fmla="*/ 295667 w 1609297"/>
                <a:gd name="connsiteY25" fmla="*/ 1433814 h 1434370"/>
                <a:gd name="connsiteX26" fmla="*/ 459790 w 1609297"/>
                <a:gd name="connsiteY26" fmla="*/ 1340030 h 1434370"/>
                <a:gd name="connsiteX27" fmla="*/ 486586 w 1609297"/>
                <a:gd name="connsiteY27" fmla="*/ 1360126 h 1434370"/>
                <a:gd name="connsiteX28" fmla="*/ 721048 w 1609297"/>
                <a:gd name="connsiteY28" fmla="*/ 1175907 h 1434370"/>
                <a:gd name="connsiteX29" fmla="*/ 741144 w 1609297"/>
                <a:gd name="connsiteY29" fmla="*/ 1179256 h 1434370"/>
                <a:gd name="connsiteX30" fmla="*/ 794735 w 1609297"/>
                <a:gd name="connsiteY30" fmla="*/ 1139063 h 1434370"/>
                <a:gd name="connsiteX31" fmla="*/ 875122 w 1609297"/>
                <a:gd name="connsiteY31" fmla="*/ 1112267 h 1434370"/>
                <a:gd name="connsiteX32" fmla="*/ 901918 w 1609297"/>
                <a:gd name="connsiteY32" fmla="*/ 1055326 h 1434370"/>
                <a:gd name="connsiteX33" fmla="*/ 965557 w 1609297"/>
                <a:gd name="connsiteY33" fmla="*/ 1028531 h 1434370"/>
                <a:gd name="connsiteX34" fmla="*/ 958859 w 1609297"/>
                <a:gd name="connsiteY34" fmla="*/ 958192 h 1434370"/>
                <a:gd name="connsiteX35" fmla="*/ 935412 w 1609297"/>
                <a:gd name="connsiteY35" fmla="*/ 917999 h 1434370"/>
                <a:gd name="connsiteX36" fmla="*/ 968907 w 1609297"/>
                <a:gd name="connsiteY36" fmla="*/ 753876 h 1434370"/>
                <a:gd name="connsiteX37" fmla="*/ 945461 w 1609297"/>
                <a:gd name="connsiteY37" fmla="*/ 804118 h 1434370"/>
                <a:gd name="connsiteX38" fmla="*/ 1032546 w 1609297"/>
                <a:gd name="connsiteY38" fmla="*/ 737129 h 1434370"/>
                <a:gd name="connsiteX39" fmla="*/ 1029197 w 1609297"/>
                <a:gd name="connsiteY39" fmla="*/ 676838 h 1434370"/>
                <a:gd name="connsiteX40" fmla="*/ 1136379 w 1609297"/>
                <a:gd name="connsiteY40" fmla="*/ 650043 h 1434370"/>
                <a:gd name="connsiteX41" fmla="*/ 1122982 w 1609297"/>
                <a:gd name="connsiteY41" fmla="*/ 609849 h 1434370"/>
                <a:gd name="connsiteX42" fmla="*/ 1186621 w 1609297"/>
                <a:gd name="connsiteY42" fmla="*/ 586403 h 1434370"/>
                <a:gd name="connsiteX43" fmla="*/ 1169874 w 1609297"/>
                <a:gd name="connsiteY43" fmla="*/ 566307 h 1434370"/>
                <a:gd name="connsiteX44" fmla="*/ 1263659 w 1609297"/>
                <a:gd name="connsiteY44" fmla="*/ 522764 h 1434370"/>
                <a:gd name="connsiteX45" fmla="*/ 1256960 w 1609297"/>
                <a:gd name="connsiteY45" fmla="*/ 465823 h 1434370"/>
                <a:gd name="connsiteX46" fmla="*/ 1283755 w 1609297"/>
                <a:gd name="connsiteY46" fmla="*/ 395485 h 1434370"/>
                <a:gd name="connsiteX47" fmla="*/ 1598604 w 1609297"/>
                <a:gd name="connsiteY47" fmla="*/ 130878 h 1434370"/>
                <a:gd name="connsiteX48" fmla="*/ 1534964 w 1609297"/>
                <a:gd name="connsiteY48" fmla="*/ 130878 h 1434370"/>
                <a:gd name="connsiteX49" fmla="*/ 1528265 w 1609297"/>
                <a:gd name="connsiteY49" fmla="*/ 6948 h 1434370"/>
                <a:gd name="connsiteX50" fmla="*/ 1236863 w 1609297"/>
                <a:gd name="connsiteY50" fmla="*/ 30394 h 143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09297" h="1434370">
                  <a:moveTo>
                    <a:pt x="1236863" y="30394"/>
                  </a:moveTo>
                  <a:cubicBezTo>
                    <a:pt x="1157034" y="62214"/>
                    <a:pt x="1093953" y="176096"/>
                    <a:pt x="1049294" y="197867"/>
                  </a:cubicBezTo>
                  <a:cubicBezTo>
                    <a:pt x="1004635" y="219638"/>
                    <a:pt x="985096" y="157674"/>
                    <a:pt x="968907" y="161023"/>
                  </a:cubicBezTo>
                  <a:cubicBezTo>
                    <a:pt x="952718" y="164372"/>
                    <a:pt x="968907" y="215731"/>
                    <a:pt x="952160" y="217964"/>
                  </a:cubicBezTo>
                  <a:cubicBezTo>
                    <a:pt x="935413" y="220197"/>
                    <a:pt x="913082" y="178887"/>
                    <a:pt x="868423" y="174421"/>
                  </a:cubicBezTo>
                  <a:cubicBezTo>
                    <a:pt x="823764" y="169955"/>
                    <a:pt x="712116" y="177212"/>
                    <a:pt x="684204" y="191168"/>
                  </a:cubicBezTo>
                  <a:cubicBezTo>
                    <a:pt x="656292" y="205124"/>
                    <a:pt x="701509" y="240852"/>
                    <a:pt x="700951" y="258157"/>
                  </a:cubicBezTo>
                  <a:cubicBezTo>
                    <a:pt x="700393" y="275462"/>
                    <a:pt x="687553" y="273788"/>
                    <a:pt x="680854" y="295001"/>
                  </a:cubicBezTo>
                  <a:cubicBezTo>
                    <a:pt x="674155" y="316214"/>
                    <a:pt x="673038" y="360873"/>
                    <a:pt x="660757" y="385436"/>
                  </a:cubicBezTo>
                  <a:cubicBezTo>
                    <a:pt x="648476" y="409999"/>
                    <a:pt x="610515" y="430654"/>
                    <a:pt x="607166" y="442377"/>
                  </a:cubicBezTo>
                  <a:cubicBezTo>
                    <a:pt x="603817" y="454100"/>
                    <a:pt x="650709" y="445169"/>
                    <a:pt x="640661" y="455775"/>
                  </a:cubicBezTo>
                  <a:cubicBezTo>
                    <a:pt x="630613" y="466382"/>
                    <a:pt x="555808" y="488152"/>
                    <a:pt x="546876" y="506016"/>
                  </a:cubicBezTo>
                  <a:cubicBezTo>
                    <a:pt x="537944" y="523880"/>
                    <a:pt x="585395" y="544535"/>
                    <a:pt x="587070" y="562957"/>
                  </a:cubicBezTo>
                  <a:cubicBezTo>
                    <a:pt x="588745" y="581379"/>
                    <a:pt x="559715" y="597568"/>
                    <a:pt x="556924" y="616548"/>
                  </a:cubicBezTo>
                  <a:cubicBezTo>
                    <a:pt x="554133" y="635528"/>
                    <a:pt x="582603" y="649484"/>
                    <a:pt x="570322" y="676838"/>
                  </a:cubicBezTo>
                  <a:cubicBezTo>
                    <a:pt x="558041" y="704192"/>
                    <a:pt x="492169" y="761133"/>
                    <a:pt x="483237" y="780671"/>
                  </a:cubicBezTo>
                  <a:cubicBezTo>
                    <a:pt x="474305" y="800209"/>
                    <a:pt x="521755" y="778996"/>
                    <a:pt x="516731" y="794069"/>
                  </a:cubicBezTo>
                  <a:cubicBezTo>
                    <a:pt x="511707" y="809142"/>
                    <a:pt x="460907" y="853243"/>
                    <a:pt x="453092" y="871107"/>
                  </a:cubicBezTo>
                  <a:cubicBezTo>
                    <a:pt x="445277" y="888971"/>
                    <a:pt x="481004" y="876690"/>
                    <a:pt x="469839" y="901252"/>
                  </a:cubicBezTo>
                  <a:cubicBezTo>
                    <a:pt x="458674" y="925815"/>
                    <a:pt x="439135" y="953168"/>
                    <a:pt x="386102" y="1018482"/>
                  </a:cubicBezTo>
                  <a:cubicBezTo>
                    <a:pt x="333069" y="1083796"/>
                    <a:pt x="193509" y="1236196"/>
                    <a:pt x="151641" y="1293137"/>
                  </a:cubicBezTo>
                  <a:cubicBezTo>
                    <a:pt x="109773" y="1350078"/>
                    <a:pt x="142709" y="1363475"/>
                    <a:pt x="134894" y="1360126"/>
                  </a:cubicBezTo>
                  <a:cubicBezTo>
                    <a:pt x="127079" y="1356777"/>
                    <a:pt x="119263" y="1277507"/>
                    <a:pt x="104749" y="1273041"/>
                  </a:cubicBezTo>
                  <a:cubicBezTo>
                    <a:pt x="90235" y="1268575"/>
                    <a:pt x="62881" y="1316026"/>
                    <a:pt x="47808" y="1333331"/>
                  </a:cubicBezTo>
                  <a:cubicBezTo>
                    <a:pt x="32735" y="1350637"/>
                    <a:pt x="-26997" y="1360127"/>
                    <a:pt x="14313" y="1376874"/>
                  </a:cubicBezTo>
                  <a:cubicBezTo>
                    <a:pt x="55623" y="1393621"/>
                    <a:pt x="221421" y="1439955"/>
                    <a:pt x="295667" y="1433814"/>
                  </a:cubicBezTo>
                  <a:cubicBezTo>
                    <a:pt x="369913" y="1427673"/>
                    <a:pt x="427970" y="1352311"/>
                    <a:pt x="459790" y="1340030"/>
                  </a:cubicBezTo>
                  <a:cubicBezTo>
                    <a:pt x="491610" y="1327749"/>
                    <a:pt x="443043" y="1387480"/>
                    <a:pt x="486586" y="1360126"/>
                  </a:cubicBezTo>
                  <a:cubicBezTo>
                    <a:pt x="530129" y="1332772"/>
                    <a:pt x="678622" y="1206052"/>
                    <a:pt x="721048" y="1175907"/>
                  </a:cubicBezTo>
                  <a:cubicBezTo>
                    <a:pt x="763474" y="1145762"/>
                    <a:pt x="728863" y="1185397"/>
                    <a:pt x="741144" y="1179256"/>
                  </a:cubicBezTo>
                  <a:cubicBezTo>
                    <a:pt x="753425" y="1173115"/>
                    <a:pt x="772405" y="1150228"/>
                    <a:pt x="794735" y="1139063"/>
                  </a:cubicBezTo>
                  <a:cubicBezTo>
                    <a:pt x="817065" y="1127898"/>
                    <a:pt x="857258" y="1126223"/>
                    <a:pt x="875122" y="1112267"/>
                  </a:cubicBezTo>
                  <a:cubicBezTo>
                    <a:pt x="892986" y="1098311"/>
                    <a:pt x="886845" y="1069282"/>
                    <a:pt x="901918" y="1055326"/>
                  </a:cubicBezTo>
                  <a:cubicBezTo>
                    <a:pt x="916990" y="1041370"/>
                    <a:pt x="956067" y="1044720"/>
                    <a:pt x="965557" y="1028531"/>
                  </a:cubicBezTo>
                  <a:cubicBezTo>
                    <a:pt x="975047" y="1012342"/>
                    <a:pt x="963883" y="976614"/>
                    <a:pt x="958859" y="958192"/>
                  </a:cubicBezTo>
                  <a:cubicBezTo>
                    <a:pt x="953835" y="939770"/>
                    <a:pt x="933737" y="952052"/>
                    <a:pt x="935412" y="917999"/>
                  </a:cubicBezTo>
                  <a:cubicBezTo>
                    <a:pt x="937087" y="883946"/>
                    <a:pt x="967232" y="772856"/>
                    <a:pt x="968907" y="753876"/>
                  </a:cubicBezTo>
                  <a:cubicBezTo>
                    <a:pt x="970582" y="734896"/>
                    <a:pt x="934854" y="806909"/>
                    <a:pt x="945461" y="804118"/>
                  </a:cubicBezTo>
                  <a:cubicBezTo>
                    <a:pt x="956067" y="801327"/>
                    <a:pt x="1018590" y="758342"/>
                    <a:pt x="1032546" y="737129"/>
                  </a:cubicBezTo>
                  <a:cubicBezTo>
                    <a:pt x="1046502" y="715916"/>
                    <a:pt x="1011892" y="691352"/>
                    <a:pt x="1029197" y="676838"/>
                  </a:cubicBezTo>
                  <a:cubicBezTo>
                    <a:pt x="1046502" y="662324"/>
                    <a:pt x="1120748" y="661208"/>
                    <a:pt x="1136379" y="650043"/>
                  </a:cubicBezTo>
                  <a:cubicBezTo>
                    <a:pt x="1152010" y="638878"/>
                    <a:pt x="1114608" y="620456"/>
                    <a:pt x="1122982" y="609849"/>
                  </a:cubicBezTo>
                  <a:cubicBezTo>
                    <a:pt x="1131356" y="599242"/>
                    <a:pt x="1186621" y="586403"/>
                    <a:pt x="1186621" y="586403"/>
                  </a:cubicBezTo>
                  <a:cubicBezTo>
                    <a:pt x="1194436" y="579146"/>
                    <a:pt x="1157034" y="576913"/>
                    <a:pt x="1169874" y="566307"/>
                  </a:cubicBezTo>
                  <a:cubicBezTo>
                    <a:pt x="1182714" y="555701"/>
                    <a:pt x="1249145" y="539511"/>
                    <a:pt x="1263659" y="522764"/>
                  </a:cubicBezTo>
                  <a:cubicBezTo>
                    <a:pt x="1278173" y="506017"/>
                    <a:pt x="1253611" y="487036"/>
                    <a:pt x="1256960" y="465823"/>
                  </a:cubicBezTo>
                  <a:cubicBezTo>
                    <a:pt x="1260309" y="444610"/>
                    <a:pt x="1226814" y="451309"/>
                    <a:pt x="1283755" y="395485"/>
                  </a:cubicBezTo>
                  <a:cubicBezTo>
                    <a:pt x="1340696" y="339661"/>
                    <a:pt x="1556736" y="174979"/>
                    <a:pt x="1598604" y="130878"/>
                  </a:cubicBezTo>
                  <a:cubicBezTo>
                    <a:pt x="1640472" y="86777"/>
                    <a:pt x="1546687" y="151533"/>
                    <a:pt x="1534964" y="130878"/>
                  </a:cubicBezTo>
                  <a:cubicBezTo>
                    <a:pt x="1523241" y="110223"/>
                    <a:pt x="1572924" y="20346"/>
                    <a:pt x="1528265" y="6948"/>
                  </a:cubicBezTo>
                  <a:cubicBezTo>
                    <a:pt x="1483606" y="-6450"/>
                    <a:pt x="1316692" y="-1426"/>
                    <a:pt x="1236863" y="30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C79D430-7927-8D3E-C442-912F84559C02}"/>
                </a:ext>
              </a:extLst>
            </p:cNvPr>
            <p:cNvSpPr/>
            <p:nvPr/>
          </p:nvSpPr>
          <p:spPr>
            <a:xfrm>
              <a:off x="2689496" y="10711249"/>
              <a:ext cx="275714" cy="566375"/>
            </a:xfrm>
            <a:custGeom>
              <a:avLst/>
              <a:gdLst>
                <a:gd name="connsiteX0" fmla="*/ 274768 w 275714"/>
                <a:gd name="connsiteY0" fmla="*/ 294 h 566375"/>
                <a:gd name="connsiteX1" fmla="*/ 144139 w 275714"/>
                <a:gd name="connsiteY1" fmla="*/ 181164 h 566375"/>
                <a:gd name="connsiteX2" fmla="*/ 197730 w 275714"/>
                <a:gd name="connsiteY2" fmla="*/ 147670 h 566375"/>
                <a:gd name="connsiteX3" fmla="*/ 154188 w 275714"/>
                <a:gd name="connsiteY3" fmla="*/ 238105 h 566375"/>
                <a:gd name="connsiteX4" fmla="*/ 180983 w 275714"/>
                <a:gd name="connsiteY4" fmla="*/ 201261 h 566375"/>
                <a:gd name="connsiteX5" fmla="*/ 134091 w 275714"/>
                <a:gd name="connsiteY5" fmla="*/ 301744 h 566375"/>
                <a:gd name="connsiteX6" fmla="*/ 154188 w 275714"/>
                <a:gd name="connsiteY6" fmla="*/ 315142 h 566375"/>
                <a:gd name="connsiteX7" fmla="*/ 57053 w 275714"/>
                <a:gd name="connsiteY7" fmla="*/ 429024 h 566375"/>
                <a:gd name="connsiteX8" fmla="*/ 103946 w 275714"/>
                <a:gd name="connsiteY8" fmla="*/ 395529 h 566375"/>
                <a:gd name="connsiteX9" fmla="*/ 113 w 275714"/>
                <a:gd name="connsiteY9" fmla="*/ 566351 h 566375"/>
                <a:gd name="connsiteX10" fmla="*/ 127392 w 275714"/>
                <a:gd name="connsiteY10" fmla="*/ 382131 h 566375"/>
                <a:gd name="connsiteX11" fmla="*/ 227875 w 275714"/>
                <a:gd name="connsiteY11" fmla="*/ 117525 h 566375"/>
                <a:gd name="connsiteX12" fmla="*/ 204429 w 275714"/>
                <a:gd name="connsiteY12" fmla="*/ 137621 h 566375"/>
                <a:gd name="connsiteX13" fmla="*/ 274768 w 275714"/>
                <a:gd name="connsiteY13" fmla="*/ 294 h 56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714" h="566375">
                  <a:moveTo>
                    <a:pt x="274768" y="294"/>
                  </a:moveTo>
                  <a:cubicBezTo>
                    <a:pt x="264720" y="7551"/>
                    <a:pt x="156979" y="156601"/>
                    <a:pt x="144139" y="181164"/>
                  </a:cubicBezTo>
                  <a:cubicBezTo>
                    <a:pt x="131299" y="205727"/>
                    <a:pt x="196055" y="138180"/>
                    <a:pt x="197730" y="147670"/>
                  </a:cubicBezTo>
                  <a:cubicBezTo>
                    <a:pt x="199405" y="157160"/>
                    <a:pt x="156979" y="229173"/>
                    <a:pt x="154188" y="238105"/>
                  </a:cubicBezTo>
                  <a:cubicBezTo>
                    <a:pt x="151397" y="247037"/>
                    <a:pt x="184332" y="190655"/>
                    <a:pt x="180983" y="201261"/>
                  </a:cubicBezTo>
                  <a:cubicBezTo>
                    <a:pt x="177634" y="211867"/>
                    <a:pt x="138557" y="282764"/>
                    <a:pt x="134091" y="301744"/>
                  </a:cubicBezTo>
                  <a:cubicBezTo>
                    <a:pt x="129625" y="320724"/>
                    <a:pt x="167028" y="293929"/>
                    <a:pt x="154188" y="315142"/>
                  </a:cubicBezTo>
                  <a:cubicBezTo>
                    <a:pt x="141348" y="336355"/>
                    <a:pt x="65427" y="415626"/>
                    <a:pt x="57053" y="429024"/>
                  </a:cubicBezTo>
                  <a:cubicBezTo>
                    <a:pt x="48679" y="442422"/>
                    <a:pt x="113436" y="372641"/>
                    <a:pt x="103946" y="395529"/>
                  </a:cubicBezTo>
                  <a:cubicBezTo>
                    <a:pt x="94456" y="418417"/>
                    <a:pt x="-3795" y="568584"/>
                    <a:pt x="113" y="566351"/>
                  </a:cubicBezTo>
                  <a:cubicBezTo>
                    <a:pt x="4021" y="564118"/>
                    <a:pt x="89432" y="456935"/>
                    <a:pt x="127392" y="382131"/>
                  </a:cubicBezTo>
                  <a:cubicBezTo>
                    <a:pt x="165352" y="307327"/>
                    <a:pt x="215035" y="158277"/>
                    <a:pt x="227875" y="117525"/>
                  </a:cubicBezTo>
                  <a:cubicBezTo>
                    <a:pt x="240714" y="76773"/>
                    <a:pt x="197172" y="153252"/>
                    <a:pt x="204429" y="137621"/>
                  </a:cubicBezTo>
                  <a:cubicBezTo>
                    <a:pt x="211686" y="121990"/>
                    <a:pt x="284816" y="-6963"/>
                    <a:pt x="274768" y="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64A86387-8C8E-FED7-1A2A-387E8F0677B6}"/>
                </a:ext>
              </a:extLst>
            </p:cNvPr>
            <p:cNvSpPr/>
            <p:nvPr/>
          </p:nvSpPr>
          <p:spPr>
            <a:xfrm>
              <a:off x="2582359" y="11373846"/>
              <a:ext cx="472404" cy="561607"/>
            </a:xfrm>
            <a:custGeom>
              <a:avLst/>
              <a:gdLst>
                <a:gd name="connsiteX0" fmla="*/ 472340 w 472404"/>
                <a:gd name="connsiteY0" fmla="*/ 888 h 561607"/>
                <a:gd name="connsiteX1" fmla="*/ 221131 w 472404"/>
                <a:gd name="connsiteY1" fmla="*/ 282242 h 561607"/>
                <a:gd name="connsiteX2" fmla="*/ 318265 w 472404"/>
                <a:gd name="connsiteY2" fmla="*/ 201855 h 561607"/>
                <a:gd name="connsiteX3" fmla="*/ 140744 w 472404"/>
                <a:gd name="connsiteY3" fmla="*/ 386075 h 561607"/>
                <a:gd name="connsiteX4" fmla="*/ 10116 w 472404"/>
                <a:gd name="connsiteY4" fmla="*/ 553547 h 561607"/>
                <a:gd name="connsiteX5" fmla="*/ 26863 w 472404"/>
                <a:gd name="connsiteY5" fmla="*/ 510005 h 561607"/>
                <a:gd name="connsiteX6" fmla="*/ 170889 w 472404"/>
                <a:gd name="connsiteY6" fmla="*/ 292290 h 561607"/>
                <a:gd name="connsiteX7" fmla="*/ 134045 w 472404"/>
                <a:gd name="connsiteY7" fmla="*/ 365978 h 561607"/>
                <a:gd name="connsiteX8" fmla="*/ 268023 w 472404"/>
                <a:gd name="connsiteY8" fmla="*/ 171710 h 561607"/>
                <a:gd name="connsiteX9" fmla="*/ 194336 w 472404"/>
                <a:gd name="connsiteY9" fmla="*/ 191807 h 561607"/>
                <a:gd name="connsiteX10" fmla="*/ 472340 w 472404"/>
                <a:gd name="connsiteY10" fmla="*/ 888 h 56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404" h="561607">
                  <a:moveTo>
                    <a:pt x="472340" y="888"/>
                  </a:moveTo>
                  <a:cubicBezTo>
                    <a:pt x="476806" y="15960"/>
                    <a:pt x="246810" y="248748"/>
                    <a:pt x="221131" y="282242"/>
                  </a:cubicBezTo>
                  <a:cubicBezTo>
                    <a:pt x="195452" y="315736"/>
                    <a:pt x="331663" y="184550"/>
                    <a:pt x="318265" y="201855"/>
                  </a:cubicBezTo>
                  <a:cubicBezTo>
                    <a:pt x="304867" y="219161"/>
                    <a:pt x="192102" y="327460"/>
                    <a:pt x="140744" y="386075"/>
                  </a:cubicBezTo>
                  <a:cubicBezTo>
                    <a:pt x="89386" y="444690"/>
                    <a:pt x="29096" y="532892"/>
                    <a:pt x="10116" y="553547"/>
                  </a:cubicBezTo>
                  <a:cubicBezTo>
                    <a:pt x="-8864" y="574202"/>
                    <a:pt x="68" y="553548"/>
                    <a:pt x="26863" y="510005"/>
                  </a:cubicBezTo>
                  <a:cubicBezTo>
                    <a:pt x="53658" y="466462"/>
                    <a:pt x="153025" y="316294"/>
                    <a:pt x="170889" y="292290"/>
                  </a:cubicBezTo>
                  <a:cubicBezTo>
                    <a:pt x="188753" y="268286"/>
                    <a:pt x="117856" y="386075"/>
                    <a:pt x="134045" y="365978"/>
                  </a:cubicBezTo>
                  <a:cubicBezTo>
                    <a:pt x="150234" y="345881"/>
                    <a:pt x="257975" y="200738"/>
                    <a:pt x="268023" y="171710"/>
                  </a:cubicBezTo>
                  <a:cubicBezTo>
                    <a:pt x="278071" y="142682"/>
                    <a:pt x="159167" y="216370"/>
                    <a:pt x="194336" y="191807"/>
                  </a:cubicBezTo>
                  <a:cubicBezTo>
                    <a:pt x="229505" y="167244"/>
                    <a:pt x="467874" y="-14184"/>
                    <a:pt x="472340" y="8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B863F0D-D8C9-5D2A-867B-029FDF06B2D8}"/>
                </a:ext>
              </a:extLst>
            </p:cNvPr>
            <p:cNvSpPr/>
            <p:nvPr/>
          </p:nvSpPr>
          <p:spPr>
            <a:xfrm>
              <a:off x="2595060" y="11462420"/>
              <a:ext cx="331885" cy="374549"/>
            </a:xfrm>
            <a:custGeom>
              <a:avLst/>
              <a:gdLst>
                <a:gd name="connsiteX0" fmla="*/ 248624 w 331885"/>
                <a:gd name="connsiteY0" fmla="*/ 79787 h 374549"/>
                <a:gd name="connsiteX1" fmla="*/ 107947 w 331885"/>
                <a:gd name="connsiteY1" fmla="*/ 217114 h 374549"/>
                <a:gd name="connsiteX2" fmla="*/ 57705 w 331885"/>
                <a:gd name="connsiteY2" fmla="*/ 267356 h 374549"/>
                <a:gd name="connsiteX3" fmla="*/ 764 w 331885"/>
                <a:gd name="connsiteY3" fmla="*/ 374538 h 374549"/>
                <a:gd name="connsiteX4" fmla="*/ 101248 w 331885"/>
                <a:gd name="connsiteY4" fmla="*/ 260657 h 374549"/>
                <a:gd name="connsiteX5" fmla="*/ 44307 w 331885"/>
                <a:gd name="connsiteY5" fmla="*/ 307549 h 374549"/>
                <a:gd name="connsiteX6" fmla="*/ 168237 w 331885"/>
                <a:gd name="connsiteY6" fmla="*/ 197017 h 374549"/>
                <a:gd name="connsiteX7" fmla="*/ 138092 w 331885"/>
                <a:gd name="connsiteY7" fmla="*/ 247259 h 374549"/>
                <a:gd name="connsiteX8" fmla="*/ 329010 w 331885"/>
                <a:gd name="connsiteY8" fmla="*/ 6099 h 374549"/>
                <a:gd name="connsiteX9" fmla="*/ 248624 w 331885"/>
                <a:gd name="connsiteY9" fmla="*/ 79787 h 37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885" h="374549">
                  <a:moveTo>
                    <a:pt x="248624" y="79787"/>
                  </a:moveTo>
                  <a:cubicBezTo>
                    <a:pt x="211780" y="114956"/>
                    <a:pt x="139767" y="185853"/>
                    <a:pt x="107947" y="217114"/>
                  </a:cubicBezTo>
                  <a:cubicBezTo>
                    <a:pt x="76127" y="248375"/>
                    <a:pt x="75569" y="241119"/>
                    <a:pt x="57705" y="267356"/>
                  </a:cubicBezTo>
                  <a:cubicBezTo>
                    <a:pt x="39841" y="293593"/>
                    <a:pt x="-6493" y="375654"/>
                    <a:pt x="764" y="374538"/>
                  </a:cubicBezTo>
                  <a:cubicBezTo>
                    <a:pt x="8021" y="373422"/>
                    <a:pt x="93991" y="271822"/>
                    <a:pt x="101248" y="260657"/>
                  </a:cubicBezTo>
                  <a:cubicBezTo>
                    <a:pt x="108505" y="249492"/>
                    <a:pt x="33142" y="318156"/>
                    <a:pt x="44307" y="307549"/>
                  </a:cubicBezTo>
                  <a:cubicBezTo>
                    <a:pt x="55472" y="296942"/>
                    <a:pt x="152606" y="207065"/>
                    <a:pt x="168237" y="197017"/>
                  </a:cubicBezTo>
                  <a:cubicBezTo>
                    <a:pt x="183868" y="186969"/>
                    <a:pt x="111296" y="279079"/>
                    <a:pt x="138092" y="247259"/>
                  </a:cubicBezTo>
                  <a:cubicBezTo>
                    <a:pt x="164887" y="215439"/>
                    <a:pt x="312263" y="32336"/>
                    <a:pt x="329010" y="6099"/>
                  </a:cubicBezTo>
                  <a:cubicBezTo>
                    <a:pt x="345757" y="-20138"/>
                    <a:pt x="285468" y="44618"/>
                    <a:pt x="248624" y="797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295CC901-2F10-10D0-C237-F294645D9BCB}"/>
                </a:ext>
              </a:extLst>
            </p:cNvPr>
            <p:cNvSpPr/>
            <p:nvPr/>
          </p:nvSpPr>
          <p:spPr>
            <a:xfrm>
              <a:off x="2262675" y="11531226"/>
              <a:ext cx="484228" cy="483255"/>
            </a:xfrm>
            <a:custGeom>
              <a:avLst/>
              <a:gdLst>
                <a:gd name="connsiteX0" fmla="*/ 108736 w 484228"/>
                <a:gd name="connsiteY0" fmla="*/ 932 h 483255"/>
                <a:gd name="connsiteX1" fmla="*/ 21650 w 484228"/>
                <a:gd name="connsiteY1" fmla="*/ 158356 h 483255"/>
                <a:gd name="connsiteX2" fmla="*/ 68543 w 484228"/>
                <a:gd name="connsiteY2" fmla="*/ 98066 h 483255"/>
                <a:gd name="connsiteX3" fmla="*/ 1554 w 484228"/>
                <a:gd name="connsiteY3" fmla="*/ 265539 h 483255"/>
                <a:gd name="connsiteX4" fmla="*/ 21650 w 484228"/>
                <a:gd name="connsiteY4" fmla="*/ 218647 h 483255"/>
                <a:gd name="connsiteX5" fmla="*/ 25000 w 484228"/>
                <a:gd name="connsiteY5" fmla="*/ 275587 h 483255"/>
                <a:gd name="connsiteX6" fmla="*/ 35048 w 484228"/>
                <a:gd name="connsiteY6" fmla="*/ 215297 h 483255"/>
                <a:gd name="connsiteX7" fmla="*/ 31699 w 484228"/>
                <a:gd name="connsiteY7" fmla="*/ 396167 h 483255"/>
                <a:gd name="connsiteX8" fmla="*/ 38398 w 484228"/>
                <a:gd name="connsiteY8" fmla="*/ 483253 h 483255"/>
                <a:gd name="connsiteX9" fmla="*/ 71892 w 484228"/>
                <a:gd name="connsiteY9" fmla="*/ 399517 h 483255"/>
                <a:gd name="connsiteX10" fmla="*/ 68543 w 484228"/>
                <a:gd name="connsiteY10" fmla="*/ 466506 h 483255"/>
                <a:gd name="connsiteX11" fmla="*/ 202521 w 484228"/>
                <a:gd name="connsiteY11" fmla="*/ 402866 h 483255"/>
                <a:gd name="connsiteX12" fmla="*/ 112085 w 484228"/>
                <a:gd name="connsiteY12" fmla="*/ 429662 h 483255"/>
                <a:gd name="connsiteX13" fmla="*/ 195822 w 484228"/>
                <a:gd name="connsiteY13" fmla="*/ 436361 h 483255"/>
                <a:gd name="connsiteX14" fmla="*/ 215918 w 484228"/>
                <a:gd name="connsiteY14" fmla="*/ 469855 h 483255"/>
                <a:gd name="connsiteX15" fmla="*/ 296305 w 484228"/>
                <a:gd name="connsiteY15" fmla="*/ 419614 h 483255"/>
                <a:gd name="connsiteX16" fmla="*/ 262811 w 484228"/>
                <a:gd name="connsiteY16" fmla="*/ 409565 h 483255"/>
                <a:gd name="connsiteX17" fmla="*/ 343198 w 484228"/>
                <a:gd name="connsiteY17" fmla="*/ 225345 h 483255"/>
                <a:gd name="connsiteX18" fmla="*/ 299655 w 484228"/>
                <a:gd name="connsiteY18" fmla="*/ 262189 h 483255"/>
                <a:gd name="connsiteX19" fmla="*/ 457079 w 484228"/>
                <a:gd name="connsiteY19" fmla="*/ 148308 h 483255"/>
                <a:gd name="connsiteX20" fmla="*/ 380041 w 484228"/>
                <a:gd name="connsiteY20" fmla="*/ 205249 h 483255"/>
                <a:gd name="connsiteX21" fmla="*/ 483874 w 484228"/>
                <a:gd name="connsiteY21" fmla="*/ 37776 h 483255"/>
                <a:gd name="connsiteX22" fmla="*/ 336499 w 484228"/>
                <a:gd name="connsiteY22" fmla="*/ 118163 h 483255"/>
                <a:gd name="connsiteX23" fmla="*/ 343198 w 484228"/>
                <a:gd name="connsiteY23" fmla="*/ 54523 h 483255"/>
                <a:gd name="connsiteX24" fmla="*/ 192472 w 484228"/>
                <a:gd name="connsiteY24" fmla="*/ 98066 h 483255"/>
                <a:gd name="connsiteX25" fmla="*/ 169026 w 484228"/>
                <a:gd name="connsiteY25" fmla="*/ 4282 h 483255"/>
                <a:gd name="connsiteX26" fmla="*/ 105387 w 484228"/>
                <a:gd name="connsiteY26" fmla="*/ 88018 h 483255"/>
                <a:gd name="connsiteX27" fmla="*/ 108736 w 484228"/>
                <a:gd name="connsiteY27" fmla="*/ 932 h 483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4228" h="483255">
                  <a:moveTo>
                    <a:pt x="108736" y="932"/>
                  </a:moveTo>
                  <a:cubicBezTo>
                    <a:pt x="94780" y="12655"/>
                    <a:pt x="28349" y="142167"/>
                    <a:pt x="21650" y="158356"/>
                  </a:cubicBezTo>
                  <a:cubicBezTo>
                    <a:pt x="14951" y="174545"/>
                    <a:pt x="71892" y="80202"/>
                    <a:pt x="68543" y="98066"/>
                  </a:cubicBezTo>
                  <a:cubicBezTo>
                    <a:pt x="65194" y="115930"/>
                    <a:pt x="9369" y="245442"/>
                    <a:pt x="1554" y="265539"/>
                  </a:cubicBezTo>
                  <a:cubicBezTo>
                    <a:pt x="-6261" y="285636"/>
                    <a:pt x="17742" y="216972"/>
                    <a:pt x="21650" y="218647"/>
                  </a:cubicBezTo>
                  <a:cubicBezTo>
                    <a:pt x="25558" y="220322"/>
                    <a:pt x="22767" y="276145"/>
                    <a:pt x="25000" y="275587"/>
                  </a:cubicBezTo>
                  <a:cubicBezTo>
                    <a:pt x="27233" y="275029"/>
                    <a:pt x="33931" y="195200"/>
                    <a:pt x="35048" y="215297"/>
                  </a:cubicBezTo>
                  <a:cubicBezTo>
                    <a:pt x="36165" y="235394"/>
                    <a:pt x="31141" y="351508"/>
                    <a:pt x="31699" y="396167"/>
                  </a:cubicBezTo>
                  <a:cubicBezTo>
                    <a:pt x="32257" y="440826"/>
                    <a:pt x="31699" y="482695"/>
                    <a:pt x="38398" y="483253"/>
                  </a:cubicBezTo>
                  <a:cubicBezTo>
                    <a:pt x="45097" y="483811"/>
                    <a:pt x="66868" y="402308"/>
                    <a:pt x="71892" y="399517"/>
                  </a:cubicBezTo>
                  <a:cubicBezTo>
                    <a:pt x="76916" y="396726"/>
                    <a:pt x="46772" y="465948"/>
                    <a:pt x="68543" y="466506"/>
                  </a:cubicBezTo>
                  <a:cubicBezTo>
                    <a:pt x="90314" y="467064"/>
                    <a:pt x="195264" y="409007"/>
                    <a:pt x="202521" y="402866"/>
                  </a:cubicBezTo>
                  <a:cubicBezTo>
                    <a:pt x="209778" y="396725"/>
                    <a:pt x="113202" y="424080"/>
                    <a:pt x="112085" y="429662"/>
                  </a:cubicBezTo>
                  <a:cubicBezTo>
                    <a:pt x="110969" y="435245"/>
                    <a:pt x="178517" y="429662"/>
                    <a:pt x="195822" y="436361"/>
                  </a:cubicBezTo>
                  <a:cubicBezTo>
                    <a:pt x="213127" y="443060"/>
                    <a:pt x="199171" y="472646"/>
                    <a:pt x="215918" y="469855"/>
                  </a:cubicBezTo>
                  <a:cubicBezTo>
                    <a:pt x="232665" y="467064"/>
                    <a:pt x="288490" y="429662"/>
                    <a:pt x="296305" y="419614"/>
                  </a:cubicBezTo>
                  <a:cubicBezTo>
                    <a:pt x="304121" y="409566"/>
                    <a:pt x="254996" y="441943"/>
                    <a:pt x="262811" y="409565"/>
                  </a:cubicBezTo>
                  <a:cubicBezTo>
                    <a:pt x="270626" y="377187"/>
                    <a:pt x="337057" y="249908"/>
                    <a:pt x="343198" y="225345"/>
                  </a:cubicBezTo>
                  <a:cubicBezTo>
                    <a:pt x="349339" y="200782"/>
                    <a:pt x="280675" y="275029"/>
                    <a:pt x="299655" y="262189"/>
                  </a:cubicBezTo>
                  <a:cubicBezTo>
                    <a:pt x="318635" y="249350"/>
                    <a:pt x="443681" y="157798"/>
                    <a:pt x="457079" y="148308"/>
                  </a:cubicBezTo>
                  <a:cubicBezTo>
                    <a:pt x="470477" y="138818"/>
                    <a:pt x="375575" y="223671"/>
                    <a:pt x="380041" y="205249"/>
                  </a:cubicBezTo>
                  <a:cubicBezTo>
                    <a:pt x="384507" y="186827"/>
                    <a:pt x="491131" y="52290"/>
                    <a:pt x="483874" y="37776"/>
                  </a:cubicBezTo>
                  <a:cubicBezTo>
                    <a:pt x="476617" y="23262"/>
                    <a:pt x="359945" y="115372"/>
                    <a:pt x="336499" y="118163"/>
                  </a:cubicBezTo>
                  <a:cubicBezTo>
                    <a:pt x="313053" y="120954"/>
                    <a:pt x="367202" y="57872"/>
                    <a:pt x="343198" y="54523"/>
                  </a:cubicBezTo>
                  <a:cubicBezTo>
                    <a:pt x="319194" y="51174"/>
                    <a:pt x="221501" y="106439"/>
                    <a:pt x="192472" y="98066"/>
                  </a:cubicBezTo>
                  <a:cubicBezTo>
                    <a:pt x="163443" y="89693"/>
                    <a:pt x="183540" y="5957"/>
                    <a:pt x="169026" y="4282"/>
                  </a:cubicBezTo>
                  <a:cubicBezTo>
                    <a:pt x="154512" y="2607"/>
                    <a:pt x="113202" y="84110"/>
                    <a:pt x="105387" y="88018"/>
                  </a:cubicBezTo>
                  <a:cubicBezTo>
                    <a:pt x="97572" y="91926"/>
                    <a:pt x="122692" y="-10791"/>
                    <a:pt x="108736" y="9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0463633C-7215-51E3-4DFA-1DC76A3979C7}"/>
                </a:ext>
              </a:extLst>
            </p:cNvPr>
            <p:cNvSpPr/>
            <p:nvPr/>
          </p:nvSpPr>
          <p:spPr>
            <a:xfrm>
              <a:off x="2467625" y="11157020"/>
              <a:ext cx="135496" cy="108559"/>
            </a:xfrm>
            <a:custGeom>
              <a:avLst/>
              <a:gdLst>
                <a:gd name="connsiteX0" fmla="*/ 134898 w 135496"/>
                <a:gd name="connsiteY0" fmla="*/ 0 h 108559"/>
                <a:gd name="connsiteX1" fmla="*/ 920 w 135496"/>
                <a:gd name="connsiteY1" fmla="*/ 107182 h 108559"/>
                <a:gd name="connsiteX2" fmla="*/ 74608 w 135496"/>
                <a:gd name="connsiteY2" fmla="*/ 63639 h 108559"/>
                <a:gd name="connsiteX3" fmla="*/ 51162 w 135496"/>
                <a:gd name="connsiteY3" fmla="*/ 107182 h 108559"/>
                <a:gd name="connsiteX4" fmla="*/ 134898 w 135496"/>
                <a:gd name="connsiteY4" fmla="*/ 0 h 10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496" h="108559">
                  <a:moveTo>
                    <a:pt x="134898" y="0"/>
                  </a:moveTo>
                  <a:cubicBezTo>
                    <a:pt x="126524" y="0"/>
                    <a:pt x="10968" y="96576"/>
                    <a:pt x="920" y="107182"/>
                  </a:cubicBezTo>
                  <a:cubicBezTo>
                    <a:pt x="-9128" y="117789"/>
                    <a:pt x="66234" y="63639"/>
                    <a:pt x="74608" y="63639"/>
                  </a:cubicBezTo>
                  <a:cubicBezTo>
                    <a:pt x="82982" y="63639"/>
                    <a:pt x="41114" y="115556"/>
                    <a:pt x="51162" y="107182"/>
                  </a:cubicBezTo>
                  <a:cubicBezTo>
                    <a:pt x="61210" y="98809"/>
                    <a:pt x="143272" y="0"/>
                    <a:pt x="1348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FD86E149-6748-0806-7A89-215ABFD35C46}"/>
                </a:ext>
              </a:extLst>
            </p:cNvPr>
            <p:cNvSpPr/>
            <p:nvPr/>
          </p:nvSpPr>
          <p:spPr>
            <a:xfrm>
              <a:off x="2444855" y="11267552"/>
              <a:ext cx="119262" cy="154254"/>
            </a:xfrm>
            <a:custGeom>
              <a:avLst/>
              <a:gdLst>
                <a:gd name="connsiteX0" fmla="*/ 117475 w 119262"/>
                <a:gd name="connsiteY0" fmla="*/ 0 h 154254"/>
                <a:gd name="connsiteX1" fmla="*/ 67233 w 119262"/>
                <a:gd name="connsiteY1" fmla="*/ 66989 h 154254"/>
                <a:gd name="connsiteX2" fmla="*/ 13642 w 119262"/>
                <a:gd name="connsiteY2" fmla="*/ 154074 h 154254"/>
                <a:gd name="connsiteX3" fmla="*/ 43787 w 119262"/>
                <a:gd name="connsiteY3" fmla="*/ 90435 h 154254"/>
                <a:gd name="connsiteX4" fmla="*/ 20341 w 119262"/>
                <a:gd name="connsiteY4" fmla="*/ 113881 h 154254"/>
                <a:gd name="connsiteX5" fmla="*/ 57185 w 119262"/>
                <a:gd name="connsiteY5" fmla="*/ 60290 h 154254"/>
                <a:gd name="connsiteX6" fmla="*/ 244 w 119262"/>
                <a:gd name="connsiteY6" fmla="*/ 66989 h 154254"/>
                <a:gd name="connsiteX7" fmla="*/ 117475 w 119262"/>
                <a:gd name="connsiteY7" fmla="*/ 0 h 15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262" h="154254">
                  <a:moveTo>
                    <a:pt x="117475" y="0"/>
                  </a:moveTo>
                  <a:cubicBezTo>
                    <a:pt x="128640" y="0"/>
                    <a:pt x="84538" y="41310"/>
                    <a:pt x="67233" y="66989"/>
                  </a:cubicBezTo>
                  <a:cubicBezTo>
                    <a:pt x="49928" y="92668"/>
                    <a:pt x="17550" y="150166"/>
                    <a:pt x="13642" y="154074"/>
                  </a:cubicBezTo>
                  <a:cubicBezTo>
                    <a:pt x="9734" y="157982"/>
                    <a:pt x="42670" y="97134"/>
                    <a:pt x="43787" y="90435"/>
                  </a:cubicBezTo>
                  <a:cubicBezTo>
                    <a:pt x="44903" y="83736"/>
                    <a:pt x="18108" y="118905"/>
                    <a:pt x="20341" y="113881"/>
                  </a:cubicBezTo>
                  <a:cubicBezTo>
                    <a:pt x="22574" y="108857"/>
                    <a:pt x="60535" y="68105"/>
                    <a:pt x="57185" y="60290"/>
                  </a:cubicBezTo>
                  <a:cubicBezTo>
                    <a:pt x="53835" y="52475"/>
                    <a:pt x="-4222" y="73688"/>
                    <a:pt x="244" y="66989"/>
                  </a:cubicBezTo>
                  <a:cubicBezTo>
                    <a:pt x="4710" y="60290"/>
                    <a:pt x="106310" y="0"/>
                    <a:pt x="1174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F498EF43-ECB6-3AE5-8DA1-BE61AF354802}"/>
                </a:ext>
              </a:extLst>
            </p:cNvPr>
            <p:cNvSpPr/>
            <p:nvPr/>
          </p:nvSpPr>
          <p:spPr>
            <a:xfrm>
              <a:off x="3580520" y="10362960"/>
              <a:ext cx="375952" cy="328568"/>
            </a:xfrm>
            <a:custGeom>
              <a:avLst/>
              <a:gdLst>
                <a:gd name="connsiteX0" fmla="*/ 375181 w 375952"/>
                <a:gd name="connsiteY0" fmla="*/ 240 h 328568"/>
                <a:gd name="connsiteX1" fmla="*/ 184262 w 375952"/>
                <a:gd name="connsiteY1" fmla="*/ 127519 h 328568"/>
                <a:gd name="connsiteX2" fmla="*/ 224456 w 375952"/>
                <a:gd name="connsiteY2" fmla="*/ 120820 h 328568"/>
                <a:gd name="connsiteX3" fmla="*/ 43 w 375952"/>
                <a:gd name="connsiteY3" fmla="*/ 328486 h 328568"/>
                <a:gd name="connsiteX4" fmla="*/ 204359 w 375952"/>
                <a:gd name="connsiteY4" fmla="*/ 94025 h 328568"/>
                <a:gd name="connsiteX5" fmla="*/ 100526 w 375952"/>
                <a:gd name="connsiteY5" fmla="*/ 164363 h 328568"/>
                <a:gd name="connsiteX6" fmla="*/ 375181 w 375952"/>
                <a:gd name="connsiteY6" fmla="*/ 240 h 32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952" h="328568">
                  <a:moveTo>
                    <a:pt x="375181" y="240"/>
                  </a:moveTo>
                  <a:cubicBezTo>
                    <a:pt x="389137" y="-5901"/>
                    <a:pt x="209383" y="107422"/>
                    <a:pt x="184262" y="127519"/>
                  </a:cubicBezTo>
                  <a:cubicBezTo>
                    <a:pt x="159141" y="147616"/>
                    <a:pt x="255159" y="87326"/>
                    <a:pt x="224456" y="120820"/>
                  </a:cubicBezTo>
                  <a:cubicBezTo>
                    <a:pt x="193753" y="154314"/>
                    <a:pt x="3392" y="332952"/>
                    <a:pt x="43" y="328486"/>
                  </a:cubicBezTo>
                  <a:cubicBezTo>
                    <a:pt x="-3307" y="324020"/>
                    <a:pt x="187612" y="121379"/>
                    <a:pt x="204359" y="94025"/>
                  </a:cubicBezTo>
                  <a:cubicBezTo>
                    <a:pt x="221106" y="66671"/>
                    <a:pt x="75963" y="178877"/>
                    <a:pt x="100526" y="164363"/>
                  </a:cubicBezTo>
                  <a:lnTo>
                    <a:pt x="375181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8" name="フリーフォーム 2187">
              <a:extLst>
                <a:ext uri="{FF2B5EF4-FFF2-40B4-BE49-F238E27FC236}">
                  <a16:creationId xmlns:a16="http://schemas.microsoft.com/office/drawing/2014/main" id="{63F41AC1-2732-D6A3-4577-4CE6AD4B3A20}"/>
                </a:ext>
              </a:extLst>
            </p:cNvPr>
            <p:cNvSpPr/>
            <p:nvPr/>
          </p:nvSpPr>
          <p:spPr>
            <a:xfrm>
              <a:off x="2378100" y="11287619"/>
              <a:ext cx="73827" cy="177633"/>
            </a:xfrm>
            <a:custGeom>
              <a:avLst/>
              <a:gdLst>
                <a:gd name="connsiteX0" fmla="*/ 73698 w 73827"/>
                <a:gd name="connsiteY0" fmla="*/ 29 h 177633"/>
                <a:gd name="connsiteX1" fmla="*/ 33504 w 73827"/>
                <a:gd name="connsiteY1" fmla="*/ 90465 h 177633"/>
                <a:gd name="connsiteX2" fmla="*/ 10 w 73827"/>
                <a:gd name="connsiteY2" fmla="*/ 127308 h 177633"/>
                <a:gd name="connsiteX3" fmla="*/ 36854 w 73827"/>
                <a:gd name="connsiteY3" fmla="*/ 103862 h 177633"/>
                <a:gd name="connsiteX4" fmla="*/ 20107 w 73827"/>
                <a:gd name="connsiteY4" fmla="*/ 177550 h 177633"/>
                <a:gd name="connsiteX5" fmla="*/ 66999 w 73827"/>
                <a:gd name="connsiteY5" fmla="*/ 87115 h 177633"/>
                <a:gd name="connsiteX6" fmla="*/ 46902 w 73827"/>
                <a:gd name="connsiteY6" fmla="*/ 100513 h 177633"/>
                <a:gd name="connsiteX7" fmla="*/ 73698 w 73827"/>
                <a:gd name="connsiteY7" fmla="*/ 29 h 17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27" h="177633">
                  <a:moveTo>
                    <a:pt x="73698" y="29"/>
                  </a:moveTo>
                  <a:cubicBezTo>
                    <a:pt x="71465" y="-1646"/>
                    <a:pt x="45785" y="69252"/>
                    <a:pt x="33504" y="90465"/>
                  </a:cubicBezTo>
                  <a:cubicBezTo>
                    <a:pt x="21223" y="111678"/>
                    <a:pt x="-548" y="125075"/>
                    <a:pt x="10" y="127308"/>
                  </a:cubicBezTo>
                  <a:cubicBezTo>
                    <a:pt x="568" y="129541"/>
                    <a:pt x="33505" y="95488"/>
                    <a:pt x="36854" y="103862"/>
                  </a:cubicBezTo>
                  <a:cubicBezTo>
                    <a:pt x="40203" y="112236"/>
                    <a:pt x="15083" y="180341"/>
                    <a:pt x="20107" y="177550"/>
                  </a:cubicBezTo>
                  <a:cubicBezTo>
                    <a:pt x="25131" y="174759"/>
                    <a:pt x="66999" y="87115"/>
                    <a:pt x="66999" y="87115"/>
                  </a:cubicBezTo>
                  <a:cubicBezTo>
                    <a:pt x="71465" y="74276"/>
                    <a:pt x="45227" y="110003"/>
                    <a:pt x="46902" y="100513"/>
                  </a:cubicBezTo>
                  <a:cubicBezTo>
                    <a:pt x="48577" y="91023"/>
                    <a:pt x="75931" y="1704"/>
                    <a:pt x="73698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9" name="フリーフォーム 2188">
              <a:extLst>
                <a:ext uri="{FF2B5EF4-FFF2-40B4-BE49-F238E27FC236}">
                  <a16:creationId xmlns:a16="http://schemas.microsoft.com/office/drawing/2014/main" id="{B86842E0-F03E-E5E9-8DDF-BCC984779698}"/>
                </a:ext>
              </a:extLst>
            </p:cNvPr>
            <p:cNvSpPr/>
            <p:nvPr/>
          </p:nvSpPr>
          <p:spPr>
            <a:xfrm>
              <a:off x="3031253" y="11066426"/>
              <a:ext cx="278144" cy="361899"/>
            </a:xfrm>
            <a:custGeom>
              <a:avLst/>
              <a:gdLst>
                <a:gd name="connsiteX0" fmla="*/ 244510 w 278144"/>
                <a:gd name="connsiteY0" fmla="*/ 159 h 361899"/>
                <a:gd name="connsiteX1" fmla="*/ 264606 w 278144"/>
                <a:gd name="connsiteY1" fmla="*/ 124088 h 361899"/>
                <a:gd name="connsiteX2" fmla="*/ 241160 w 278144"/>
                <a:gd name="connsiteY2" fmla="*/ 83895 h 361899"/>
                <a:gd name="connsiteX3" fmla="*/ 261257 w 278144"/>
                <a:gd name="connsiteY3" fmla="*/ 157583 h 361899"/>
                <a:gd name="connsiteX4" fmla="*/ 254558 w 278144"/>
                <a:gd name="connsiteY4" fmla="*/ 197776 h 361899"/>
                <a:gd name="connsiteX5" fmla="*/ 154074 w 278144"/>
                <a:gd name="connsiteY5" fmla="*/ 237970 h 361899"/>
                <a:gd name="connsiteX6" fmla="*/ 278004 w 278144"/>
                <a:gd name="connsiteY6" fmla="*/ 191077 h 361899"/>
                <a:gd name="connsiteX7" fmla="*/ 177521 w 278144"/>
                <a:gd name="connsiteY7" fmla="*/ 261416 h 361899"/>
                <a:gd name="connsiteX8" fmla="*/ 123929 w 278144"/>
                <a:gd name="connsiteY8" fmla="*/ 331754 h 361899"/>
                <a:gd name="connsiteX9" fmla="*/ 137327 w 278144"/>
                <a:gd name="connsiteY9" fmla="*/ 301609 h 361899"/>
                <a:gd name="connsiteX10" fmla="*/ 83736 w 278144"/>
                <a:gd name="connsiteY10" fmla="*/ 304959 h 361899"/>
                <a:gd name="connsiteX11" fmla="*/ 0 w 278144"/>
                <a:gd name="connsiteY11" fmla="*/ 361899 h 361899"/>
                <a:gd name="connsiteX12" fmla="*/ 221063 w 278144"/>
                <a:gd name="connsiteY12" fmla="*/ 214523 h 361899"/>
                <a:gd name="connsiteX13" fmla="*/ 200967 w 278144"/>
                <a:gd name="connsiteY13" fmla="*/ 221222 h 361899"/>
                <a:gd name="connsiteX14" fmla="*/ 244510 w 278144"/>
                <a:gd name="connsiteY14" fmla="*/ 144185 h 361899"/>
                <a:gd name="connsiteX15" fmla="*/ 214365 w 278144"/>
                <a:gd name="connsiteY15" fmla="*/ 154233 h 361899"/>
                <a:gd name="connsiteX16" fmla="*/ 244510 w 278144"/>
                <a:gd name="connsiteY16" fmla="*/ 159 h 36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144" h="361899">
                  <a:moveTo>
                    <a:pt x="244510" y="159"/>
                  </a:moveTo>
                  <a:cubicBezTo>
                    <a:pt x="252883" y="-4865"/>
                    <a:pt x="265164" y="110132"/>
                    <a:pt x="264606" y="124088"/>
                  </a:cubicBezTo>
                  <a:cubicBezTo>
                    <a:pt x="264048" y="138044"/>
                    <a:pt x="241718" y="78313"/>
                    <a:pt x="241160" y="83895"/>
                  </a:cubicBezTo>
                  <a:cubicBezTo>
                    <a:pt x="240602" y="89477"/>
                    <a:pt x="259024" y="138603"/>
                    <a:pt x="261257" y="157583"/>
                  </a:cubicBezTo>
                  <a:cubicBezTo>
                    <a:pt x="263490" y="176563"/>
                    <a:pt x="272422" y="184378"/>
                    <a:pt x="254558" y="197776"/>
                  </a:cubicBezTo>
                  <a:cubicBezTo>
                    <a:pt x="236694" y="211174"/>
                    <a:pt x="150166" y="239086"/>
                    <a:pt x="154074" y="237970"/>
                  </a:cubicBezTo>
                  <a:cubicBezTo>
                    <a:pt x="157982" y="236854"/>
                    <a:pt x="274096" y="187169"/>
                    <a:pt x="278004" y="191077"/>
                  </a:cubicBezTo>
                  <a:cubicBezTo>
                    <a:pt x="281912" y="194985"/>
                    <a:pt x="203200" y="237970"/>
                    <a:pt x="177521" y="261416"/>
                  </a:cubicBezTo>
                  <a:cubicBezTo>
                    <a:pt x="151842" y="284862"/>
                    <a:pt x="130628" y="325055"/>
                    <a:pt x="123929" y="331754"/>
                  </a:cubicBezTo>
                  <a:cubicBezTo>
                    <a:pt x="117230" y="338453"/>
                    <a:pt x="144026" y="306075"/>
                    <a:pt x="137327" y="301609"/>
                  </a:cubicBezTo>
                  <a:cubicBezTo>
                    <a:pt x="130628" y="297143"/>
                    <a:pt x="106624" y="294911"/>
                    <a:pt x="83736" y="304959"/>
                  </a:cubicBezTo>
                  <a:cubicBezTo>
                    <a:pt x="60848" y="315007"/>
                    <a:pt x="0" y="361899"/>
                    <a:pt x="0" y="361899"/>
                  </a:cubicBezTo>
                  <a:lnTo>
                    <a:pt x="221063" y="214523"/>
                  </a:lnTo>
                  <a:cubicBezTo>
                    <a:pt x="254558" y="191077"/>
                    <a:pt x="197059" y="232945"/>
                    <a:pt x="200967" y="221222"/>
                  </a:cubicBezTo>
                  <a:cubicBezTo>
                    <a:pt x="204875" y="209499"/>
                    <a:pt x="242277" y="155350"/>
                    <a:pt x="244510" y="144185"/>
                  </a:cubicBezTo>
                  <a:cubicBezTo>
                    <a:pt x="246743" y="133020"/>
                    <a:pt x="214923" y="173213"/>
                    <a:pt x="214365" y="154233"/>
                  </a:cubicBezTo>
                  <a:cubicBezTo>
                    <a:pt x="213807" y="135253"/>
                    <a:pt x="236137" y="5183"/>
                    <a:pt x="244510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0" name="フリーフォーム 2189">
              <a:extLst>
                <a:ext uri="{FF2B5EF4-FFF2-40B4-BE49-F238E27FC236}">
                  <a16:creationId xmlns:a16="http://schemas.microsoft.com/office/drawing/2014/main" id="{6D892164-DE6F-654D-BDCF-469E8AF707CA}"/>
                </a:ext>
              </a:extLst>
            </p:cNvPr>
            <p:cNvSpPr/>
            <p:nvPr/>
          </p:nvSpPr>
          <p:spPr>
            <a:xfrm>
              <a:off x="2157046" y="9847281"/>
              <a:ext cx="496780" cy="335159"/>
            </a:xfrm>
            <a:custGeom>
              <a:avLst/>
              <a:gdLst>
                <a:gd name="connsiteX0" fmla="*/ 495719 w 496780"/>
                <a:gd name="connsiteY0" fmla="*/ 53695 h 335159"/>
                <a:gd name="connsiteX1" fmla="*/ 298101 w 496780"/>
                <a:gd name="connsiteY1" fmla="*/ 104 h 335159"/>
                <a:gd name="connsiteX2" fmla="*/ 328246 w 496780"/>
                <a:gd name="connsiteY2" fmla="*/ 40297 h 335159"/>
                <a:gd name="connsiteX3" fmla="*/ 244510 w 496780"/>
                <a:gd name="connsiteY3" fmla="*/ 50345 h 335159"/>
                <a:gd name="connsiteX4" fmla="*/ 391886 w 496780"/>
                <a:gd name="connsiteY4" fmla="*/ 83840 h 335159"/>
                <a:gd name="connsiteX5" fmla="*/ 207666 w 496780"/>
                <a:gd name="connsiteY5" fmla="*/ 100587 h 335159"/>
                <a:gd name="connsiteX6" fmla="*/ 231112 w 496780"/>
                <a:gd name="connsiteY6" fmla="*/ 100587 h 335159"/>
                <a:gd name="connsiteX7" fmla="*/ 110532 w 496780"/>
                <a:gd name="connsiteY7" fmla="*/ 187673 h 335159"/>
                <a:gd name="connsiteX8" fmla="*/ 150725 w 496780"/>
                <a:gd name="connsiteY8" fmla="*/ 164227 h 335159"/>
                <a:gd name="connsiteX9" fmla="*/ 137328 w 496780"/>
                <a:gd name="connsiteY9" fmla="*/ 211119 h 335159"/>
                <a:gd name="connsiteX10" fmla="*/ 16747 w 496780"/>
                <a:gd name="connsiteY10" fmla="*/ 197721 h 335159"/>
                <a:gd name="connsiteX11" fmla="*/ 80387 w 496780"/>
                <a:gd name="connsiteY11" fmla="*/ 204420 h 335159"/>
                <a:gd name="connsiteX12" fmla="*/ 130629 w 496780"/>
                <a:gd name="connsiteY12" fmla="*/ 264710 h 335159"/>
                <a:gd name="connsiteX13" fmla="*/ 97134 w 496780"/>
                <a:gd name="connsiteY13" fmla="*/ 241264 h 335159"/>
                <a:gd name="connsiteX14" fmla="*/ 113881 w 496780"/>
                <a:gd name="connsiteY14" fmla="*/ 284807 h 335159"/>
                <a:gd name="connsiteX15" fmla="*/ 0 w 496780"/>
                <a:gd name="connsiteY15" fmla="*/ 314952 h 335159"/>
                <a:gd name="connsiteX16" fmla="*/ 113881 w 496780"/>
                <a:gd name="connsiteY16" fmla="*/ 301554 h 335159"/>
                <a:gd name="connsiteX17" fmla="*/ 6699 w 496780"/>
                <a:gd name="connsiteY17" fmla="*/ 335049 h 335159"/>
                <a:gd name="connsiteX18" fmla="*/ 261257 w 496780"/>
                <a:gd name="connsiteY18" fmla="*/ 288156 h 335159"/>
                <a:gd name="connsiteX19" fmla="*/ 197618 w 496780"/>
                <a:gd name="connsiteY19" fmla="*/ 247963 h 335159"/>
                <a:gd name="connsiteX20" fmla="*/ 495719 w 496780"/>
                <a:gd name="connsiteY20" fmla="*/ 53695 h 33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6780" h="335159">
                  <a:moveTo>
                    <a:pt x="495719" y="53695"/>
                  </a:moveTo>
                  <a:cubicBezTo>
                    <a:pt x="512466" y="12385"/>
                    <a:pt x="326013" y="2337"/>
                    <a:pt x="298101" y="104"/>
                  </a:cubicBezTo>
                  <a:cubicBezTo>
                    <a:pt x="270189" y="-2129"/>
                    <a:pt x="337178" y="31923"/>
                    <a:pt x="328246" y="40297"/>
                  </a:cubicBezTo>
                  <a:cubicBezTo>
                    <a:pt x="319314" y="48670"/>
                    <a:pt x="233903" y="43088"/>
                    <a:pt x="244510" y="50345"/>
                  </a:cubicBezTo>
                  <a:cubicBezTo>
                    <a:pt x="255117" y="57602"/>
                    <a:pt x="398027" y="75466"/>
                    <a:pt x="391886" y="83840"/>
                  </a:cubicBezTo>
                  <a:cubicBezTo>
                    <a:pt x="385745" y="92214"/>
                    <a:pt x="234462" y="97796"/>
                    <a:pt x="207666" y="100587"/>
                  </a:cubicBezTo>
                  <a:cubicBezTo>
                    <a:pt x="180870" y="103378"/>
                    <a:pt x="247301" y="86073"/>
                    <a:pt x="231112" y="100587"/>
                  </a:cubicBezTo>
                  <a:cubicBezTo>
                    <a:pt x="214923" y="115101"/>
                    <a:pt x="123930" y="177066"/>
                    <a:pt x="110532" y="187673"/>
                  </a:cubicBezTo>
                  <a:cubicBezTo>
                    <a:pt x="97134" y="198280"/>
                    <a:pt x="146259" y="160319"/>
                    <a:pt x="150725" y="164227"/>
                  </a:cubicBezTo>
                  <a:cubicBezTo>
                    <a:pt x="155191" y="168135"/>
                    <a:pt x="159658" y="205537"/>
                    <a:pt x="137328" y="211119"/>
                  </a:cubicBezTo>
                  <a:cubicBezTo>
                    <a:pt x="114998" y="216701"/>
                    <a:pt x="26237" y="198838"/>
                    <a:pt x="16747" y="197721"/>
                  </a:cubicBezTo>
                  <a:cubicBezTo>
                    <a:pt x="7257" y="196605"/>
                    <a:pt x="61407" y="193255"/>
                    <a:pt x="80387" y="204420"/>
                  </a:cubicBezTo>
                  <a:cubicBezTo>
                    <a:pt x="99367" y="215585"/>
                    <a:pt x="127838" y="258569"/>
                    <a:pt x="130629" y="264710"/>
                  </a:cubicBezTo>
                  <a:cubicBezTo>
                    <a:pt x="133420" y="270851"/>
                    <a:pt x="99925" y="237915"/>
                    <a:pt x="97134" y="241264"/>
                  </a:cubicBezTo>
                  <a:cubicBezTo>
                    <a:pt x="94343" y="244614"/>
                    <a:pt x="130070" y="272526"/>
                    <a:pt x="113881" y="284807"/>
                  </a:cubicBezTo>
                  <a:cubicBezTo>
                    <a:pt x="97692" y="297088"/>
                    <a:pt x="0" y="312161"/>
                    <a:pt x="0" y="314952"/>
                  </a:cubicBezTo>
                  <a:cubicBezTo>
                    <a:pt x="0" y="317743"/>
                    <a:pt x="112764" y="298204"/>
                    <a:pt x="113881" y="301554"/>
                  </a:cubicBezTo>
                  <a:cubicBezTo>
                    <a:pt x="114998" y="304904"/>
                    <a:pt x="-17864" y="337282"/>
                    <a:pt x="6699" y="335049"/>
                  </a:cubicBezTo>
                  <a:cubicBezTo>
                    <a:pt x="31262" y="332816"/>
                    <a:pt x="229437" y="302670"/>
                    <a:pt x="261257" y="288156"/>
                  </a:cubicBezTo>
                  <a:cubicBezTo>
                    <a:pt x="293077" y="273642"/>
                    <a:pt x="159657" y="285923"/>
                    <a:pt x="197618" y="247963"/>
                  </a:cubicBezTo>
                  <a:cubicBezTo>
                    <a:pt x="235578" y="210003"/>
                    <a:pt x="478972" y="95005"/>
                    <a:pt x="495719" y="536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1" name="フリーフォーム 2190">
              <a:extLst>
                <a:ext uri="{FF2B5EF4-FFF2-40B4-BE49-F238E27FC236}">
                  <a16:creationId xmlns:a16="http://schemas.microsoft.com/office/drawing/2014/main" id="{B08143B8-916A-37B8-1A97-9E1E1CF025DE}"/>
                </a:ext>
              </a:extLst>
            </p:cNvPr>
            <p:cNvSpPr/>
            <p:nvPr/>
          </p:nvSpPr>
          <p:spPr>
            <a:xfrm>
              <a:off x="2158678" y="10191218"/>
              <a:ext cx="589995" cy="316630"/>
            </a:xfrm>
            <a:custGeom>
              <a:avLst/>
              <a:gdLst>
                <a:gd name="connsiteX0" fmla="*/ 15115 w 589995"/>
                <a:gd name="connsiteY0" fmla="*/ 1160 h 316630"/>
                <a:gd name="connsiteX1" fmla="*/ 15115 w 589995"/>
                <a:gd name="connsiteY1" fmla="*/ 94945 h 316630"/>
                <a:gd name="connsiteX2" fmla="*/ 51959 w 589995"/>
                <a:gd name="connsiteY2" fmla="*/ 54751 h 316630"/>
                <a:gd name="connsiteX3" fmla="*/ 78755 w 589995"/>
                <a:gd name="connsiteY3" fmla="*/ 148536 h 316630"/>
                <a:gd name="connsiteX4" fmla="*/ 85454 w 589995"/>
                <a:gd name="connsiteY4" fmla="*/ 111692 h 316630"/>
                <a:gd name="connsiteX5" fmla="*/ 155792 w 589995"/>
                <a:gd name="connsiteY5" fmla="*/ 198778 h 316630"/>
                <a:gd name="connsiteX6" fmla="*/ 139045 w 589995"/>
                <a:gd name="connsiteY6" fmla="*/ 158584 h 316630"/>
                <a:gd name="connsiteX7" fmla="*/ 216082 w 589995"/>
                <a:gd name="connsiteY7" fmla="*/ 205477 h 316630"/>
                <a:gd name="connsiteX8" fmla="*/ 202685 w 589995"/>
                <a:gd name="connsiteY8" fmla="*/ 228923 h 316630"/>
                <a:gd name="connsiteX9" fmla="*/ 286421 w 589995"/>
                <a:gd name="connsiteY9" fmla="*/ 235622 h 316630"/>
                <a:gd name="connsiteX10" fmla="*/ 236179 w 589995"/>
                <a:gd name="connsiteY10" fmla="*/ 205477 h 316630"/>
                <a:gd name="connsiteX11" fmla="*/ 356759 w 589995"/>
                <a:gd name="connsiteY11" fmla="*/ 238971 h 316630"/>
                <a:gd name="connsiteX12" fmla="*/ 410351 w 589995"/>
                <a:gd name="connsiteY12" fmla="*/ 225573 h 316630"/>
                <a:gd name="connsiteX13" fmla="*/ 433797 w 589995"/>
                <a:gd name="connsiteY13" fmla="*/ 252369 h 316630"/>
                <a:gd name="connsiteX14" fmla="*/ 527581 w 589995"/>
                <a:gd name="connsiteY14" fmla="*/ 289213 h 316630"/>
                <a:gd name="connsiteX15" fmla="*/ 584522 w 589995"/>
                <a:gd name="connsiteY15" fmla="*/ 316008 h 316630"/>
                <a:gd name="connsiteX16" fmla="*/ 390254 w 589995"/>
                <a:gd name="connsiteY16" fmla="*/ 262417 h 316630"/>
                <a:gd name="connsiteX17" fmla="*/ 453893 w 589995"/>
                <a:gd name="connsiteY17" fmla="*/ 255718 h 316630"/>
                <a:gd name="connsiteX18" fmla="*/ 199335 w 589995"/>
                <a:gd name="connsiteY18" fmla="*/ 171982 h 316630"/>
                <a:gd name="connsiteX19" fmla="*/ 15115 w 589995"/>
                <a:gd name="connsiteY19" fmla="*/ 1160 h 3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9995" h="316630">
                  <a:moveTo>
                    <a:pt x="15115" y="1160"/>
                  </a:moveTo>
                  <a:cubicBezTo>
                    <a:pt x="-15588" y="-11679"/>
                    <a:pt x="8974" y="86013"/>
                    <a:pt x="15115" y="94945"/>
                  </a:cubicBezTo>
                  <a:cubicBezTo>
                    <a:pt x="21256" y="103877"/>
                    <a:pt x="41352" y="45819"/>
                    <a:pt x="51959" y="54751"/>
                  </a:cubicBezTo>
                  <a:cubicBezTo>
                    <a:pt x="62566" y="63683"/>
                    <a:pt x="73173" y="139046"/>
                    <a:pt x="78755" y="148536"/>
                  </a:cubicBezTo>
                  <a:cubicBezTo>
                    <a:pt x="84337" y="158026"/>
                    <a:pt x="72615" y="103318"/>
                    <a:pt x="85454" y="111692"/>
                  </a:cubicBezTo>
                  <a:cubicBezTo>
                    <a:pt x="98294" y="120066"/>
                    <a:pt x="146860" y="190963"/>
                    <a:pt x="155792" y="198778"/>
                  </a:cubicBezTo>
                  <a:cubicBezTo>
                    <a:pt x="164724" y="206593"/>
                    <a:pt x="128997" y="157468"/>
                    <a:pt x="139045" y="158584"/>
                  </a:cubicBezTo>
                  <a:cubicBezTo>
                    <a:pt x="149093" y="159701"/>
                    <a:pt x="205475" y="193754"/>
                    <a:pt x="216082" y="205477"/>
                  </a:cubicBezTo>
                  <a:cubicBezTo>
                    <a:pt x="226689" y="217200"/>
                    <a:pt x="190962" y="223899"/>
                    <a:pt x="202685" y="228923"/>
                  </a:cubicBezTo>
                  <a:cubicBezTo>
                    <a:pt x="214408" y="233947"/>
                    <a:pt x="280839" y="239530"/>
                    <a:pt x="286421" y="235622"/>
                  </a:cubicBezTo>
                  <a:cubicBezTo>
                    <a:pt x="292003" y="231714"/>
                    <a:pt x="224456" y="204919"/>
                    <a:pt x="236179" y="205477"/>
                  </a:cubicBezTo>
                  <a:cubicBezTo>
                    <a:pt x="247902" y="206035"/>
                    <a:pt x="327730" y="235622"/>
                    <a:pt x="356759" y="238971"/>
                  </a:cubicBezTo>
                  <a:cubicBezTo>
                    <a:pt x="385788" y="242320"/>
                    <a:pt x="397511" y="223340"/>
                    <a:pt x="410351" y="225573"/>
                  </a:cubicBezTo>
                  <a:cubicBezTo>
                    <a:pt x="423191" y="227806"/>
                    <a:pt x="414259" y="241762"/>
                    <a:pt x="433797" y="252369"/>
                  </a:cubicBezTo>
                  <a:cubicBezTo>
                    <a:pt x="453335" y="262976"/>
                    <a:pt x="502460" y="278607"/>
                    <a:pt x="527581" y="289213"/>
                  </a:cubicBezTo>
                  <a:cubicBezTo>
                    <a:pt x="552702" y="299819"/>
                    <a:pt x="607410" y="320474"/>
                    <a:pt x="584522" y="316008"/>
                  </a:cubicBezTo>
                  <a:cubicBezTo>
                    <a:pt x="561634" y="311542"/>
                    <a:pt x="412026" y="272465"/>
                    <a:pt x="390254" y="262417"/>
                  </a:cubicBezTo>
                  <a:cubicBezTo>
                    <a:pt x="368483" y="252369"/>
                    <a:pt x="485713" y="270791"/>
                    <a:pt x="453893" y="255718"/>
                  </a:cubicBezTo>
                  <a:cubicBezTo>
                    <a:pt x="422073" y="240646"/>
                    <a:pt x="270790" y="210501"/>
                    <a:pt x="199335" y="171982"/>
                  </a:cubicBezTo>
                  <a:cubicBezTo>
                    <a:pt x="127880" y="133463"/>
                    <a:pt x="45818" y="13999"/>
                    <a:pt x="15115" y="1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2" name="フリーフォーム 2191">
              <a:extLst>
                <a:ext uri="{FF2B5EF4-FFF2-40B4-BE49-F238E27FC236}">
                  <a16:creationId xmlns:a16="http://schemas.microsoft.com/office/drawing/2014/main" id="{338827B7-A685-0485-4D5D-5165D240C163}"/>
                </a:ext>
              </a:extLst>
            </p:cNvPr>
            <p:cNvSpPr/>
            <p:nvPr/>
          </p:nvSpPr>
          <p:spPr>
            <a:xfrm>
              <a:off x="3021046" y="10302068"/>
              <a:ext cx="489884" cy="173748"/>
            </a:xfrm>
            <a:custGeom>
              <a:avLst/>
              <a:gdLst>
                <a:gd name="connsiteX0" fmla="*/ 158 w 489884"/>
                <a:gd name="connsiteY0" fmla="*/ 118073 h 173748"/>
                <a:gd name="connsiteX1" fmla="*/ 214523 w 489884"/>
                <a:gd name="connsiteY1" fmla="*/ 77879 h 173748"/>
                <a:gd name="connsiteX2" fmla="*/ 157583 w 489884"/>
                <a:gd name="connsiteY2" fmla="*/ 124772 h 173748"/>
                <a:gd name="connsiteX3" fmla="*/ 224572 w 489884"/>
                <a:gd name="connsiteY3" fmla="*/ 141519 h 173748"/>
                <a:gd name="connsiteX4" fmla="*/ 214523 w 489884"/>
                <a:gd name="connsiteY4" fmla="*/ 171664 h 173748"/>
                <a:gd name="connsiteX5" fmla="*/ 268114 w 489884"/>
                <a:gd name="connsiteY5" fmla="*/ 77879 h 173748"/>
                <a:gd name="connsiteX6" fmla="*/ 278163 w 489884"/>
                <a:gd name="connsiteY6" fmla="*/ 118073 h 173748"/>
                <a:gd name="connsiteX7" fmla="*/ 325055 w 489884"/>
                <a:gd name="connsiteY7" fmla="*/ 87928 h 173748"/>
                <a:gd name="connsiteX8" fmla="*/ 318356 w 489884"/>
                <a:gd name="connsiteY8" fmla="*/ 134820 h 173748"/>
                <a:gd name="connsiteX9" fmla="*/ 489178 w 489884"/>
                <a:gd name="connsiteY9" fmla="*/ 842 h 173748"/>
                <a:gd name="connsiteX10" fmla="*/ 381996 w 489884"/>
                <a:gd name="connsiteY10" fmla="*/ 74530 h 173748"/>
                <a:gd name="connsiteX11" fmla="*/ 455684 w 489884"/>
                <a:gd name="connsiteY11" fmla="*/ 4191 h 173748"/>
                <a:gd name="connsiteX12" fmla="*/ 298259 w 489884"/>
                <a:gd name="connsiteY12" fmla="*/ 138169 h 173748"/>
                <a:gd name="connsiteX13" fmla="*/ 181029 w 489884"/>
                <a:gd name="connsiteY13" fmla="*/ 124772 h 173748"/>
                <a:gd name="connsiteX14" fmla="*/ 158 w 489884"/>
                <a:gd name="connsiteY14" fmla="*/ 118073 h 17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9884" h="173748">
                  <a:moveTo>
                    <a:pt x="158" y="118073"/>
                  </a:moveTo>
                  <a:cubicBezTo>
                    <a:pt x="5740" y="110257"/>
                    <a:pt x="188286" y="76763"/>
                    <a:pt x="214523" y="77879"/>
                  </a:cubicBezTo>
                  <a:cubicBezTo>
                    <a:pt x="240760" y="78995"/>
                    <a:pt x="155908" y="114165"/>
                    <a:pt x="157583" y="124772"/>
                  </a:cubicBezTo>
                  <a:cubicBezTo>
                    <a:pt x="159258" y="135379"/>
                    <a:pt x="215082" y="133704"/>
                    <a:pt x="224572" y="141519"/>
                  </a:cubicBezTo>
                  <a:cubicBezTo>
                    <a:pt x="234062" y="149334"/>
                    <a:pt x="207266" y="182271"/>
                    <a:pt x="214523" y="171664"/>
                  </a:cubicBezTo>
                  <a:cubicBezTo>
                    <a:pt x="221780" y="161057"/>
                    <a:pt x="257507" y="86811"/>
                    <a:pt x="268114" y="77879"/>
                  </a:cubicBezTo>
                  <a:cubicBezTo>
                    <a:pt x="278721" y="68947"/>
                    <a:pt x="268673" y="116398"/>
                    <a:pt x="278163" y="118073"/>
                  </a:cubicBezTo>
                  <a:cubicBezTo>
                    <a:pt x="287653" y="119748"/>
                    <a:pt x="318356" y="85137"/>
                    <a:pt x="325055" y="87928"/>
                  </a:cubicBezTo>
                  <a:cubicBezTo>
                    <a:pt x="331754" y="90719"/>
                    <a:pt x="291002" y="149334"/>
                    <a:pt x="318356" y="134820"/>
                  </a:cubicBezTo>
                  <a:cubicBezTo>
                    <a:pt x="345710" y="120306"/>
                    <a:pt x="478571" y="10890"/>
                    <a:pt x="489178" y="842"/>
                  </a:cubicBezTo>
                  <a:cubicBezTo>
                    <a:pt x="499785" y="-9206"/>
                    <a:pt x="387578" y="73972"/>
                    <a:pt x="381996" y="74530"/>
                  </a:cubicBezTo>
                  <a:cubicBezTo>
                    <a:pt x="376414" y="75088"/>
                    <a:pt x="469640" y="-6416"/>
                    <a:pt x="455684" y="4191"/>
                  </a:cubicBezTo>
                  <a:cubicBezTo>
                    <a:pt x="441728" y="14798"/>
                    <a:pt x="344035" y="118072"/>
                    <a:pt x="298259" y="138169"/>
                  </a:cubicBezTo>
                  <a:cubicBezTo>
                    <a:pt x="252483" y="158266"/>
                    <a:pt x="224013" y="128680"/>
                    <a:pt x="181029" y="124772"/>
                  </a:cubicBezTo>
                  <a:cubicBezTo>
                    <a:pt x="138045" y="120864"/>
                    <a:pt x="-5424" y="125889"/>
                    <a:pt x="158" y="118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3" name="フリーフォーム 2192">
              <a:extLst>
                <a:ext uri="{FF2B5EF4-FFF2-40B4-BE49-F238E27FC236}">
                  <a16:creationId xmlns:a16="http://schemas.microsoft.com/office/drawing/2014/main" id="{D82C31D3-045F-7A89-5B5F-9075C1879280}"/>
                </a:ext>
              </a:extLst>
            </p:cNvPr>
            <p:cNvSpPr/>
            <p:nvPr/>
          </p:nvSpPr>
          <p:spPr>
            <a:xfrm>
              <a:off x="3101591" y="10119490"/>
              <a:ext cx="480767" cy="170417"/>
            </a:xfrm>
            <a:custGeom>
              <a:avLst/>
              <a:gdLst>
                <a:gd name="connsiteX0" fmla="*/ 271306 w 480767"/>
                <a:gd name="connsiteY0" fmla="*/ 9248 h 170417"/>
                <a:gd name="connsiteX1" fmla="*/ 127279 w 480767"/>
                <a:gd name="connsiteY1" fmla="*/ 166673 h 170417"/>
                <a:gd name="connsiteX2" fmla="*/ 197618 w 480767"/>
                <a:gd name="connsiteY2" fmla="*/ 123130 h 170417"/>
                <a:gd name="connsiteX3" fmla="*/ 160774 w 480767"/>
                <a:gd name="connsiteY3" fmla="*/ 146576 h 170417"/>
                <a:gd name="connsiteX4" fmla="*/ 43543 w 480767"/>
                <a:gd name="connsiteY4" fmla="*/ 123130 h 170417"/>
                <a:gd name="connsiteX5" fmla="*/ 120580 w 480767"/>
                <a:gd name="connsiteY5" fmla="*/ 139877 h 170417"/>
                <a:gd name="connsiteX6" fmla="*/ 0 w 480767"/>
                <a:gd name="connsiteY6" fmla="*/ 139877 h 170417"/>
                <a:gd name="connsiteX7" fmla="*/ 217714 w 480767"/>
                <a:gd name="connsiteY7" fmla="*/ 139877 h 170417"/>
                <a:gd name="connsiteX8" fmla="*/ 167473 w 480767"/>
                <a:gd name="connsiteY8" fmla="*/ 143226 h 170417"/>
                <a:gd name="connsiteX9" fmla="*/ 368440 w 480767"/>
                <a:gd name="connsiteY9" fmla="*/ 39394 h 170417"/>
                <a:gd name="connsiteX10" fmla="*/ 308150 w 480767"/>
                <a:gd name="connsiteY10" fmla="*/ 72888 h 170417"/>
                <a:gd name="connsiteX11" fmla="*/ 478972 w 480767"/>
                <a:gd name="connsiteY11" fmla="*/ 29345 h 170417"/>
                <a:gd name="connsiteX12" fmla="*/ 401934 w 480767"/>
                <a:gd name="connsiteY12" fmla="*/ 32695 h 170417"/>
                <a:gd name="connsiteX13" fmla="*/ 472273 w 480767"/>
                <a:gd name="connsiteY13" fmla="*/ 19297 h 170417"/>
                <a:gd name="connsiteX14" fmla="*/ 271306 w 480767"/>
                <a:gd name="connsiteY14" fmla="*/ 9248 h 17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767" h="170417">
                  <a:moveTo>
                    <a:pt x="271306" y="9248"/>
                  </a:moveTo>
                  <a:cubicBezTo>
                    <a:pt x="213807" y="33811"/>
                    <a:pt x="139560" y="147693"/>
                    <a:pt x="127279" y="166673"/>
                  </a:cubicBezTo>
                  <a:cubicBezTo>
                    <a:pt x="114998" y="185653"/>
                    <a:pt x="192036" y="126479"/>
                    <a:pt x="197618" y="123130"/>
                  </a:cubicBezTo>
                  <a:cubicBezTo>
                    <a:pt x="203200" y="119781"/>
                    <a:pt x="186453" y="146576"/>
                    <a:pt x="160774" y="146576"/>
                  </a:cubicBezTo>
                  <a:cubicBezTo>
                    <a:pt x="135095" y="146576"/>
                    <a:pt x="50242" y="124247"/>
                    <a:pt x="43543" y="123130"/>
                  </a:cubicBezTo>
                  <a:cubicBezTo>
                    <a:pt x="36844" y="122014"/>
                    <a:pt x="127837" y="137086"/>
                    <a:pt x="120580" y="139877"/>
                  </a:cubicBezTo>
                  <a:cubicBezTo>
                    <a:pt x="113323" y="142668"/>
                    <a:pt x="0" y="139877"/>
                    <a:pt x="0" y="139877"/>
                  </a:cubicBezTo>
                  <a:lnTo>
                    <a:pt x="217714" y="139877"/>
                  </a:lnTo>
                  <a:cubicBezTo>
                    <a:pt x="245626" y="140435"/>
                    <a:pt x="142352" y="159973"/>
                    <a:pt x="167473" y="143226"/>
                  </a:cubicBezTo>
                  <a:cubicBezTo>
                    <a:pt x="192594" y="126479"/>
                    <a:pt x="344994" y="51117"/>
                    <a:pt x="368440" y="39394"/>
                  </a:cubicBezTo>
                  <a:cubicBezTo>
                    <a:pt x="391886" y="27671"/>
                    <a:pt x="289728" y="74563"/>
                    <a:pt x="308150" y="72888"/>
                  </a:cubicBezTo>
                  <a:cubicBezTo>
                    <a:pt x="326572" y="71213"/>
                    <a:pt x="463341" y="36044"/>
                    <a:pt x="478972" y="29345"/>
                  </a:cubicBezTo>
                  <a:cubicBezTo>
                    <a:pt x="494603" y="22646"/>
                    <a:pt x="403050" y="34370"/>
                    <a:pt x="401934" y="32695"/>
                  </a:cubicBezTo>
                  <a:cubicBezTo>
                    <a:pt x="400818" y="31020"/>
                    <a:pt x="492370" y="22088"/>
                    <a:pt x="472273" y="19297"/>
                  </a:cubicBezTo>
                  <a:cubicBezTo>
                    <a:pt x="452176" y="16506"/>
                    <a:pt x="328805" y="-15315"/>
                    <a:pt x="271306" y="9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4" name="フリーフォーム 2193">
              <a:extLst>
                <a:ext uri="{FF2B5EF4-FFF2-40B4-BE49-F238E27FC236}">
                  <a16:creationId xmlns:a16="http://schemas.microsoft.com/office/drawing/2014/main" id="{7644440A-D6B1-3183-572D-E910A7ECD7CC}"/>
                </a:ext>
              </a:extLst>
            </p:cNvPr>
            <p:cNvSpPr/>
            <p:nvPr/>
          </p:nvSpPr>
          <p:spPr>
            <a:xfrm>
              <a:off x="4186669" y="9079160"/>
              <a:ext cx="811956" cy="1165070"/>
            </a:xfrm>
            <a:custGeom>
              <a:avLst/>
              <a:gdLst>
                <a:gd name="connsiteX0" fmla="*/ 91941 w 811956"/>
                <a:gd name="connsiteY0" fmla="*/ 128408 h 1165070"/>
                <a:gd name="connsiteX1" fmla="*/ 292424 w 811956"/>
                <a:gd name="connsiteY1" fmla="*/ 103959 h 1165070"/>
                <a:gd name="connsiteX2" fmla="*/ 199517 w 811956"/>
                <a:gd name="connsiteY2" fmla="*/ 152857 h 1165070"/>
                <a:gd name="connsiteX3" fmla="*/ 326653 w 811956"/>
                <a:gd name="connsiteY3" fmla="*/ 45281 h 1165070"/>
                <a:gd name="connsiteX4" fmla="*/ 253305 w 811956"/>
                <a:gd name="connsiteY4" fmla="*/ 59950 h 1165070"/>
                <a:gd name="connsiteX5" fmla="*/ 419560 w 811956"/>
                <a:gd name="connsiteY5" fmla="*/ 1272 h 1165070"/>
                <a:gd name="connsiteX6" fmla="*/ 380441 w 811956"/>
                <a:gd name="connsiteY6" fmla="*/ 20831 h 1165070"/>
                <a:gd name="connsiteX7" fmla="*/ 497797 w 811956"/>
                <a:gd name="connsiteY7" fmla="*/ 35501 h 1165070"/>
                <a:gd name="connsiteX8" fmla="*/ 502687 w 811956"/>
                <a:gd name="connsiteY8" fmla="*/ 99069 h 1165070"/>
                <a:gd name="connsiteX9" fmla="*/ 610264 w 811956"/>
                <a:gd name="connsiteY9" fmla="*/ 128408 h 1165070"/>
                <a:gd name="connsiteX10" fmla="*/ 639603 w 811956"/>
                <a:gd name="connsiteY10" fmla="*/ 108849 h 1165070"/>
                <a:gd name="connsiteX11" fmla="*/ 473348 w 811956"/>
                <a:gd name="connsiteY11" fmla="*/ 187086 h 1165070"/>
                <a:gd name="connsiteX12" fmla="*/ 590704 w 811956"/>
                <a:gd name="connsiteY12" fmla="*/ 187086 h 1165070"/>
                <a:gd name="connsiteX13" fmla="*/ 610264 w 811956"/>
                <a:gd name="connsiteY13" fmla="*/ 279993 h 1165070"/>
                <a:gd name="connsiteX14" fmla="*/ 590704 w 811956"/>
                <a:gd name="connsiteY14" fmla="*/ 358230 h 1165070"/>
                <a:gd name="connsiteX15" fmla="*/ 624933 w 811956"/>
                <a:gd name="connsiteY15" fmla="*/ 397349 h 1165070"/>
                <a:gd name="connsiteX16" fmla="*/ 546696 w 811956"/>
                <a:gd name="connsiteY16" fmla="*/ 397349 h 1165070"/>
                <a:gd name="connsiteX17" fmla="*/ 624933 w 811956"/>
                <a:gd name="connsiteY17" fmla="*/ 416908 h 1165070"/>
                <a:gd name="connsiteX18" fmla="*/ 624933 w 811956"/>
                <a:gd name="connsiteY18" fmla="*/ 504926 h 1165070"/>
                <a:gd name="connsiteX19" fmla="*/ 634713 w 811956"/>
                <a:gd name="connsiteY19" fmla="*/ 421798 h 1165070"/>
                <a:gd name="connsiteX20" fmla="*/ 615153 w 811956"/>
                <a:gd name="connsiteY20" fmla="*/ 539154 h 1165070"/>
                <a:gd name="connsiteX21" fmla="*/ 624933 w 811956"/>
                <a:gd name="connsiteY21" fmla="*/ 583163 h 1165070"/>
                <a:gd name="connsiteX22" fmla="*/ 595594 w 811956"/>
                <a:gd name="connsiteY22" fmla="*/ 539154 h 1165070"/>
                <a:gd name="connsiteX23" fmla="*/ 659162 w 811956"/>
                <a:gd name="connsiteY23" fmla="*/ 617392 h 1165070"/>
                <a:gd name="connsiteX24" fmla="*/ 624933 w 811956"/>
                <a:gd name="connsiteY24" fmla="*/ 592943 h 1165070"/>
                <a:gd name="connsiteX25" fmla="*/ 659162 w 811956"/>
                <a:gd name="connsiteY25" fmla="*/ 676070 h 1165070"/>
                <a:gd name="connsiteX26" fmla="*/ 634713 w 811956"/>
                <a:gd name="connsiteY26" fmla="*/ 710299 h 1165070"/>
                <a:gd name="connsiteX27" fmla="*/ 664052 w 811956"/>
                <a:gd name="connsiteY27" fmla="*/ 764087 h 1165070"/>
                <a:gd name="connsiteX28" fmla="*/ 644492 w 811956"/>
                <a:gd name="connsiteY28" fmla="*/ 832545 h 1165070"/>
                <a:gd name="connsiteX29" fmla="*/ 810747 w 811956"/>
                <a:gd name="connsiteY29" fmla="*/ 954791 h 1165070"/>
                <a:gd name="connsiteX30" fmla="*/ 717840 w 811956"/>
                <a:gd name="connsiteY30" fmla="*/ 940121 h 1165070"/>
                <a:gd name="connsiteX31" fmla="*/ 683611 w 811956"/>
                <a:gd name="connsiteY31" fmla="*/ 749418 h 1165070"/>
                <a:gd name="connsiteX32" fmla="*/ 688501 w 811956"/>
                <a:gd name="connsiteY32" fmla="*/ 979240 h 1165070"/>
                <a:gd name="connsiteX33" fmla="*/ 292424 w 811956"/>
                <a:gd name="connsiteY33" fmla="*/ 1165054 h 1165070"/>
                <a:gd name="connsiteX34" fmla="*/ 219076 w 811956"/>
                <a:gd name="connsiteY34" fmla="*/ 969460 h 1165070"/>
                <a:gd name="connsiteX35" fmla="*/ 243526 w 811956"/>
                <a:gd name="connsiteY35" fmla="*/ 1018359 h 1165070"/>
                <a:gd name="connsiteX36" fmla="*/ 160398 w 811956"/>
                <a:gd name="connsiteY36" fmla="*/ 901003 h 1165070"/>
                <a:gd name="connsiteX37" fmla="*/ 243526 w 811956"/>
                <a:gd name="connsiteY37" fmla="*/ 925452 h 1165070"/>
                <a:gd name="connsiteX38" fmla="*/ 135949 w 811956"/>
                <a:gd name="connsiteY38" fmla="*/ 793426 h 1165070"/>
                <a:gd name="connsiteX39" fmla="*/ 179958 w 811956"/>
                <a:gd name="connsiteY39" fmla="*/ 842324 h 1165070"/>
                <a:gd name="connsiteX40" fmla="*/ 121280 w 811956"/>
                <a:gd name="connsiteY40" fmla="*/ 764087 h 1165070"/>
                <a:gd name="connsiteX41" fmla="*/ 126170 w 811956"/>
                <a:gd name="connsiteY41" fmla="*/ 724968 h 1165070"/>
                <a:gd name="connsiteX42" fmla="*/ 155509 w 811956"/>
                <a:gd name="connsiteY42" fmla="*/ 715189 h 1165070"/>
                <a:gd name="connsiteX43" fmla="*/ 121280 w 811956"/>
                <a:gd name="connsiteY43" fmla="*/ 622282 h 1165070"/>
                <a:gd name="connsiteX44" fmla="*/ 184848 w 811956"/>
                <a:gd name="connsiteY44" fmla="*/ 622282 h 1165070"/>
                <a:gd name="connsiteX45" fmla="*/ 170178 w 811956"/>
                <a:gd name="connsiteY45" fmla="*/ 607612 h 1165070"/>
                <a:gd name="connsiteX46" fmla="*/ 43042 w 811956"/>
                <a:gd name="connsiteY46" fmla="*/ 519595 h 1165070"/>
                <a:gd name="connsiteX47" fmla="*/ 121280 w 811956"/>
                <a:gd name="connsiteY47" fmla="*/ 573383 h 1165070"/>
                <a:gd name="connsiteX48" fmla="*/ 72381 w 811956"/>
                <a:gd name="connsiteY48" fmla="*/ 490256 h 1165070"/>
                <a:gd name="connsiteX49" fmla="*/ 82161 w 811956"/>
                <a:gd name="connsiteY49" fmla="*/ 368010 h 1165070"/>
                <a:gd name="connsiteX50" fmla="*/ 91941 w 811956"/>
                <a:gd name="connsiteY50" fmla="*/ 460917 h 1165070"/>
                <a:gd name="connsiteX51" fmla="*/ 62602 w 811956"/>
                <a:gd name="connsiteY51" fmla="*/ 363120 h 1165070"/>
                <a:gd name="connsiteX52" fmla="*/ 23483 w 811956"/>
                <a:gd name="connsiteY52" fmla="*/ 270213 h 1165070"/>
                <a:gd name="connsiteX53" fmla="*/ 3924 w 811956"/>
                <a:gd name="connsiteY53" fmla="*/ 201756 h 1165070"/>
                <a:gd name="connsiteX54" fmla="*/ 101720 w 811956"/>
                <a:gd name="connsiteY54" fmla="*/ 294662 h 1165070"/>
                <a:gd name="connsiteX55" fmla="*/ 91941 w 811956"/>
                <a:gd name="connsiteY55" fmla="*/ 226205 h 1165070"/>
                <a:gd name="connsiteX56" fmla="*/ 131059 w 811956"/>
                <a:gd name="connsiteY56" fmla="*/ 201756 h 1165070"/>
                <a:gd name="connsiteX57" fmla="*/ 160398 w 811956"/>
                <a:gd name="connsiteY57" fmla="*/ 226205 h 1165070"/>
                <a:gd name="connsiteX58" fmla="*/ 91941 w 811956"/>
                <a:gd name="connsiteY58" fmla="*/ 128408 h 11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11956" h="1165070">
                  <a:moveTo>
                    <a:pt x="91941" y="128408"/>
                  </a:moveTo>
                  <a:cubicBezTo>
                    <a:pt x="113945" y="108034"/>
                    <a:pt x="274495" y="99884"/>
                    <a:pt x="292424" y="103959"/>
                  </a:cubicBezTo>
                  <a:cubicBezTo>
                    <a:pt x="310353" y="108034"/>
                    <a:pt x="193812" y="162637"/>
                    <a:pt x="199517" y="152857"/>
                  </a:cubicBezTo>
                  <a:cubicBezTo>
                    <a:pt x="205222" y="143077"/>
                    <a:pt x="317688" y="60765"/>
                    <a:pt x="326653" y="45281"/>
                  </a:cubicBezTo>
                  <a:cubicBezTo>
                    <a:pt x="335618" y="29797"/>
                    <a:pt x="237821" y="67285"/>
                    <a:pt x="253305" y="59950"/>
                  </a:cubicBezTo>
                  <a:cubicBezTo>
                    <a:pt x="268789" y="52615"/>
                    <a:pt x="398371" y="7792"/>
                    <a:pt x="419560" y="1272"/>
                  </a:cubicBezTo>
                  <a:cubicBezTo>
                    <a:pt x="440749" y="-5248"/>
                    <a:pt x="367402" y="15126"/>
                    <a:pt x="380441" y="20831"/>
                  </a:cubicBezTo>
                  <a:cubicBezTo>
                    <a:pt x="393481" y="26536"/>
                    <a:pt x="477423" y="22461"/>
                    <a:pt x="497797" y="35501"/>
                  </a:cubicBezTo>
                  <a:cubicBezTo>
                    <a:pt x="518171" y="48541"/>
                    <a:pt x="483942" y="83584"/>
                    <a:pt x="502687" y="99069"/>
                  </a:cubicBezTo>
                  <a:cubicBezTo>
                    <a:pt x="521432" y="114554"/>
                    <a:pt x="587445" y="126778"/>
                    <a:pt x="610264" y="128408"/>
                  </a:cubicBezTo>
                  <a:cubicBezTo>
                    <a:pt x="633083" y="130038"/>
                    <a:pt x="662422" y="99069"/>
                    <a:pt x="639603" y="108849"/>
                  </a:cubicBezTo>
                  <a:cubicBezTo>
                    <a:pt x="616784" y="118629"/>
                    <a:pt x="481498" y="174047"/>
                    <a:pt x="473348" y="187086"/>
                  </a:cubicBezTo>
                  <a:cubicBezTo>
                    <a:pt x="465198" y="200125"/>
                    <a:pt x="567885" y="171602"/>
                    <a:pt x="590704" y="187086"/>
                  </a:cubicBezTo>
                  <a:cubicBezTo>
                    <a:pt x="613523" y="202571"/>
                    <a:pt x="610264" y="251469"/>
                    <a:pt x="610264" y="279993"/>
                  </a:cubicBezTo>
                  <a:cubicBezTo>
                    <a:pt x="610264" y="308517"/>
                    <a:pt x="588259" y="338671"/>
                    <a:pt x="590704" y="358230"/>
                  </a:cubicBezTo>
                  <a:cubicBezTo>
                    <a:pt x="593149" y="377789"/>
                    <a:pt x="632268" y="390829"/>
                    <a:pt x="624933" y="397349"/>
                  </a:cubicBezTo>
                  <a:cubicBezTo>
                    <a:pt x="617598" y="403869"/>
                    <a:pt x="546696" y="394089"/>
                    <a:pt x="546696" y="397349"/>
                  </a:cubicBezTo>
                  <a:cubicBezTo>
                    <a:pt x="546696" y="400609"/>
                    <a:pt x="611894" y="398979"/>
                    <a:pt x="624933" y="416908"/>
                  </a:cubicBezTo>
                  <a:cubicBezTo>
                    <a:pt x="637972" y="434837"/>
                    <a:pt x="623303" y="504111"/>
                    <a:pt x="624933" y="504926"/>
                  </a:cubicBezTo>
                  <a:cubicBezTo>
                    <a:pt x="626563" y="505741"/>
                    <a:pt x="636343" y="416093"/>
                    <a:pt x="634713" y="421798"/>
                  </a:cubicBezTo>
                  <a:cubicBezTo>
                    <a:pt x="633083" y="427503"/>
                    <a:pt x="616783" y="512260"/>
                    <a:pt x="615153" y="539154"/>
                  </a:cubicBezTo>
                  <a:cubicBezTo>
                    <a:pt x="613523" y="566048"/>
                    <a:pt x="628193" y="583163"/>
                    <a:pt x="624933" y="583163"/>
                  </a:cubicBezTo>
                  <a:cubicBezTo>
                    <a:pt x="621673" y="583163"/>
                    <a:pt x="589889" y="533449"/>
                    <a:pt x="595594" y="539154"/>
                  </a:cubicBezTo>
                  <a:cubicBezTo>
                    <a:pt x="601299" y="544859"/>
                    <a:pt x="654272" y="608427"/>
                    <a:pt x="659162" y="617392"/>
                  </a:cubicBezTo>
                  <a:cubicBezTo>
                    <a:pt x="664052" y="626357"/>
                    <a:pt x="624933" y="583163"/>
                    <a:pt x="624933" y="592943"/>
                  </a:cubicBezTo>
                  <a:cubicBezTo>
                    <a:pt x="624933" y="602723"/>
                    <a:pt x="659162" y="676070"/>
                    <a:pt x="659162" y="676070"/>
                  </a:cubicBezTo>
                  <a:cubicBezTo>
                    <a:pt x="660792" y="695629"/>
                    <a:pt x="633898" y="695630"/>
                    <a:pt x="634713" y="710299"/>
                  </a:cubicBezTo>
                  <a:cubicBezTo>
                    <a:pt x="635528" y="724969"/>
                    <a:pt x="662422" y="743713"/>
                    <a:pt x="664052" y="764087"/>
                  </a:cubicBezTo>
                  <a:cubicBezTo>
                    <a:pt x="665682" y="784461"/>
                    <a:pt x="620043" y="800761"/>
                    <a:pt x="644492" y="832545"/>
                  </a:cubicBezTo>
                  <a:cubicBezTo>
                    <a:pt x="668941" y="864329"/>
                    <a:pt x="798522" y="936862"/>
                    <a:pt x="810747" y="954791"/>
                  </a:cubicBezTo>
                  <a:cubicBezTo>
                    <a:pt x="822972" y="972720"/>
                    <a:pt x="739029" y="974350"/>
                    <a:pt x="717840" y="940121"/>
                  </a:cubicBezTo>
                  <a:cubicBezTo>
                    <a:pt x="696651" y="905892"/>
                    <a:pt x="688501" y="742898"/>
                    <a:pt x="683611" y="749418"/>
                  </a:cubicBezTo>
                  <a:cubicBezTo>
                    <a:pt x="678721" y="755938"/>
                    <a:pt x="753699" y="909967"/>
                    <a:pt x="688501" y="979240"/>
                  </a:cubicBezTo>
                  <a:cubicBezTo>
                    <a:pt x="623303" y="1048513"/>
                    <a:pt x="370661" y="1166684"/>
                    <a:pt x="292424" y="1165054"/>
                  </a:cubicBezTo>
                  <a:cubicBezTo>
                    <a:pt x="214187" y="1163424"/>
                    <a:pt x="227226" y="993909"/>
                    <a:pt x="219076" y="969460"/>
                  </a:cubicBezTo>
                  <a:cubicBezTo>
                    <a:pt x="210926" y="945011"/>
                    <a:pt x="253306" y="1029769"/>
                    <a:pt x="243526" y="1018359"/>
                  </a:cubicBezTo>
                  <a:cubicBezTo>
                    <a:pt x="233746" y="1006949"/>
                    <a:pt x="160398" y="916487"/>
                    <a:pt x="160398" y="901003"/>
                  </a:cubicBezTo>
                  <a:cubicBezTo>
                    <a:pt x="160398" y="885519"/>
                    <a:pt x="247601" y="943382"/>
                    <a:pt x="243526" y="925452"/>
                  </a:cubicBezTo>
                  <a:cubicBezTo>
                    <a:pt x="239451" y="907523"/>
                    <a:pt x="146544" y="807281"/>
                    <a:pt x="135949" y="793426"/>
                  </a:cubicBezTo>
                  <a:cubicBezTo>
                    <a:pt x="125354" y="779571"/>
                    <a:pt x="182403" y="847214"/>
                    <a:pt x="179958" y="842324"/>
                  </a:cubicBezTo>
                  <a:cubicBezTo>
                    <a:pt x="177513" y="837434"/>
                    <a:pt x="130245" y="783646"/>
                    <a:pt x="121280" y="764087"/>
                  </a:cubicBezTo>
                  <a:cubicBezTo>
                    <a:pt x="112315" y="744528"/>
                    <a:pt x="120465" y="733118"/>
                    <a:pt x="126170" y="724968"/>
                  </a:cubicBezTo>
                  <a:cubicBezTo>
                    <a:pt x="131875" y="716818"/>
                    <a:pt x="156324" y="732303"/>
                    <a:pt x="155509" y="715189"/>
                  </a:cubicBezTo>
                  <a:cubicBezTo>
                    <a:pt x="154694" y="698075"/>
                    <a:pt x="116390" y="637767"/>
                    <a:pt x="121280" y="622282"/>
                  </a:cubicBezTo>
                  <a:cubicBezTo>
                    <a:pt x="126170" y="606798"/>
                    <a:pt x="176698" y="624727"/>
                    <a:pt x="184848" y="622282"/>
                  </a:cubicBezTo>
                  <a:cubicBezTo>
                    <a:pt x="192998" y="619837"/>
                    <a:pt x="193812" y="624726"/>
                    <a:pt x="170178" y="607612"/>
                  </a:cubicBezTo>
                  <a:cubicBezTo>
                    <a:pt x="146544" y="590498"/>
                    <a:pt x="51192" y="525300"/>
                    <a:pt x="43042" y="519595"/>
                  </a:cubicBezTo>
                  <a:cubicBezTo>
                    <a:pt x="34892" y="513890"/>
                    <a:pt x="116390" y="578273"/>
                    <a:pt x="121280" y="573383"/>
                  </a:cubicBezTo>
                  <a:cubicBezTo>
                    <a:pt x="126170" y="568493"/>
                    <a:pt x="78901" y="524485"/>
                    <a:pt x="72381" y="490256"/>
                  </a:cubicBezTo>
                  <a:cubicBezTo>
                    <a:pt x="65861" y="456027"/>
                    <a:pt x="78901" y="372900"/>
                    <a:pt x="82161" y="368010"/>
                  </a:cubicBezTo>
                  <a:cubicBezTo>
                    <a:pt x="85421" y="363120"/>
                    <a:pt x="95201" y="461732"/>
                    <a:pt x="91941" y="460917"/>
                  </a:cubicBezTo>
                  <a:cubicBezTo>
                    <a:pt x="88681" y="460102"/>
                    <a:pt x="74012" y="394904"/>
                    <a:pt x="62602" y="363120"/>
                  </a:cubicBezTo>
                  <a:cubicBezTo>
                    <a:pt x="51192" y="331336"/>
                    <a:pt x="33263" y="297107"/>
                    <a:pt x="23483" y="270213"/>
                  </a:cubicBezTo>
                  <a:cubicBezTo>
                    <a:pt x="13703" y="243319"/>
                    <a:pt x="-9116" y="197681"/>
                    <a:pt x="3924" y="201756"/>
                  </a:cubicBezTo>
                  <a:cubicBezTo>
                    <a:pt x="16963" y="205831"/>
                    <a:pt x="87051" y="290587"/>
                    <a:pt x="101720" y="294662"/>
                  </a:cubicBezTo>
                  <a:cubicBezTo>
                    <a:pt x="116389" y="298737"/>
                    <a:pt x="87051" y="241689"/>
                    <a:pt x="91941" y="226205"/>
                  </a:cubicBezTo>
                  <a:cubicBezTo>
                    <a:pt x="96831" y="210721"/>
                    <a:pt x="119650" y="201756"/>
                    <a:pt x="131059" y="201756"/>
                  </a:cubicBezTo>
                  <a:cubicBezTo>
                    <a:pt x="142468" y="201756"/>
                    <a:pt x="160398" y="235985"/>
                    <a:pt x="160398" y="226205"/>
                  </a:cubicBezTo>
                  <a:cubicBezTo>
                    <a:pt x="160398" y="216425"/>
                    <a:pt x="69937" y="148782"/>
                    <a:pt x="91941" y="128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5" name="フリーフォーム 2194">
              <a:extLst>
                <a:ext uri="{FF2B5EF4-FFF2-40B4-BE49-F238E27FC236}">
                  <a16:creationId xmlns:a16="http://schemas.microsoft.com/office/drawing/2014/main" id="{55AB0C1F-20D4-0231-9D2F-F4DD81C3D80D}"/>
                </a:ext>
              </a:extLst>
            </p:cNvPr>
            <p:cNvSpPr/>
            <p:nvPr/>
          </p:nvSpPr>
          <p:spPr>
            <a:xfrm>
              <a:off x="4256817" y="9980150"/>
              <a:ext cx="1104462" cy="715461"/>
            </a:xfrm>
            <a:custGeom>
              <a:avLst/>
              <a:gdLst>
                <a:gd name="connsiteX0" fmla="*/ 158708 w 1104462"/>
                <a:gd name="connsiteY0" fmla="*/ 244505 h 715461"/>
                <a:gd name="connsiteX1" fmla="*/ 324963 w 1104462"/>
                <a:gd name="connsiteY1" fmla="*/ 215166 h 715461"/>
                <a:gd name="connsiteX2" fmla="*/ 295624 w 1104462"/>
                <a:gd name="connsiteY2" fmla="*/ 190716 h 715461"/>
                <a:gd name="connsiteX3" fmla="*/ 686811 w 1104462"/>
                <a:gd name="connsiteY3" fmla="*/ 58691 h 715461"/>
                <a:gd name="connsiteX4" fmla="*/ 799277 w 1104462"/>
                <a:gd name="connsiteY4" fmla="*/ 48911 h 715461"/>
                <a:gd name="connsiteX5" fmla="*/ 887294 w 1104462"/>
                <a:gd name="connsiteY5" fmla="*/ 13 h 715461"/>
                <a:gd name="connsiteX6" fmla="*/ 877515 w 1104462"/>
                <a:gd name="connsiteY6" fmla="*/ 44021 h 715461"/>
                <a:gd name="connsiteX7" fmla="*/ 960642 w 1104462"/>
                <a:gd name="connsiteY7" fmla="*/ 58691 h 715461"/>
                <a:gd name="connsiteX8" fmla="*/ 906854 w 1104462"/>
                <a:gd name="connsiteY8" fmla="*/ 83140 h 715461"/>
                <a:gd name="connsiteX9" fmla="*/ 1024210 w 1104462"/>
                <a:gd name="connsiteY9" fmla="*/ 107589 h 715461"/>
                <a:gd name="connsiteX10" fmla="*/ 1004650 w 1104462"/>
                <a:gd name="connsiteY10" fmla="*/ 146708 h 715461"/>
                <a:gd name="connsiteX11" fmla="*/ 1102447 w 1104462"/>
                <a:gd name="connsiteY11" fmla="*/ 264064 h 715461"/>
                <a:gd name="connsiteX12" fmla="*/ 1073108 w 1104462"/>
                <a:gd name="connsiteY12" fmla="*/ 371640 h 715461"/>
                <a:gd name="connsiteX13" fmla="*/ 1097557 w 1104462"/>
                <a:gd name="connsiteY13" fmla="*/ 337411 h 715461"/>
                <a:gd name="connsiteX14" fmla="*/ 1058439 w 1104462"/>
                <a:gd name="connsiteY14" fmla="*/ 381420 h 715461"/>
                <a:gd name="connsiteX15" fmla="*/ 1004650 w 1104462"/>
                <a:gd name="connsiteY15" fmla="*/ 386310 h 715461"/>
                <a:gd name="connsiteX16" fmla="*/ 941082 w 1104462"/>
                <a:gd name="connsiteY16" fmla="*/ 454768 h 715461"/>
                <a:gd name="connsiteX17" fmla="*/ 833506 w 1104462"/>
                <a:gd name="connsiteY17" fmla="*/ 488997 h 715461"/>
                <a:gd name="connsiteX18" fmla="*/ 706370 w 1104462"/>
                <a:gd name="connsiteY18" fmla="*/ 606353 h 715461"/>
                <a:gd name="connsiteX19" fmla="*/ 740599 w 1104462"/>
                <a:gd name="connsiteY19" fmla="*/ 586793 h 715461"/>
                <a:gd name="connsiteX20" fmla="*/ 491217 w 1104462"/>
                <a:gd name="connsiteY20" fmla="*/ 709039 h 715461"/>
                <a:gd name="connsiteX21" fmla="*/ 364081 w 1104462"/>
                <a:gd name="connsiteY21" fmla="*/ 694370 h 715461"/>
                <a:gd name="connsiteX22" fmla="*/ 192937 w 1104462"/>
                <a:gd name="connsiteY22" fmla="*/ 660141 h 715461"/>
                <a:gd name="connsiteX23" fmla="*/ 324963 w 1104462"/>
                <a:gd name="connsiteY23" fmla="*/ 674810 h 715461"/>
                <a:gd name="connsiteX24" fmla="*/ 124479 w 1104462"/>
                <a:gd name="connsiteY24" fmla="*/ 640582 h 715461"/>
                <a:gd name="connsiteX25" fmla="*/ 173378 w 1104462"/>
                <a:gd name="connsiteY25" fmla="*/ 679700 h 715461"/>
                <a:gd name="connsiteX26" fmla="*/ 75581 w 1104462"/>
                <a:gd name="connsiteY26" fmla="*/ 640582 h 715461"/>
                <a:gd name="connsiteX27" fmla="*/ 85361 w 1104462"/>
                <a:gd name="connsiteY27" fmla="*/ 655251 h 715461"/>
                <a:gd name="connsiteX28" fmla="*/ 26682 w 1104462"/>
                <a:gd name="connsiteY28" fmla="*/ 616132 h 715461"/>
                <a:gd name="connsiteX29" fmla="*/ 26682 w 1104462"/>
                <a:gd name="connsiteY29" fmla="*/ 488997 h 715461"/>
                <a:gd name="connsiteX30" fmla="*/ 21793 w 1104462"/>
                <a:gd name="connsiteY30" fmla="*/ 586793 h 715461"/>
                <a:gd name="connsiteX31" fmla="*/ 2233 w 1104462"/>
                <a:gd name="connsiteY31" fmla="*/ 469437 h 715461"/>
                <a:gd name="connsiteX32" fmla="*/ 80471 w 1104462"/>
                <a:gd name="connsiteY32" fmla="*/ 347191 h 715461"/>
                <a:gd name="connsiteX33" fmla="*/ 95140 w 1104462"/>
                <a:gd name="connsiteY33" fmla="*/ 376530 h 715461"/>
                <a:gd name="connsiteX34" fmla="*/ 85361 w 1104462"/>
                <a:gd name="connsiteY34" fmla="*/ 249394 h 715461"/>
                <a:gd name="connsiteX35" fmla="*/ 153818 w 1104462"/>
                <a:gd name="connsiteY35" fmla="*/ 308072 h 715461"/>
                <a:gd name="connsiteX36" fmla="*/ 158708 w 1104462"/>
                <a:gd name="connsiteY36" fmla="*/ 244505 h 7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462" h="715461">
                  <a:moveTo>
                    <a:pt x="158708" y="244505"/>
                  </a:moveTo>
                  <a:cubicBezTo>
                    <a:pt x="187232" y="229021"/>
                    <a:pt x="302144" y="224131"/>
                    <a:pt x="324963" y="215166"/>
                  </a:cubicBezTo>
                  <a:cubicBezTo>
                    <a:pt x="347782" y="206201"/>
                    <a:pt x="235316" y="216795"/>
                    <a:pt x="295624" y="190716"/>
                  </a:cubicBezTo>
                  <a:cubicBezTo>
                    <a:pt x="355932" y="164637"/>
                    <a:pt x="602869" y="82325"/>
                    <a:pt x="686811" y="58691"/>
                  </a:cubicBezTo>
                  <a:cubicBezTo>
                    <a:pt x="770753" y="35057"/>
                    <a:pt x="765863" y="58691"/>
                    <a:pt x="799277" y="48911"/>
                  </a:cubicBezTo>
                  <a:cubicBezTo>
                    <a:pt x="832691" y="39131"/>
                    <a:pt x="874255" y="828"/>
                    <a:pt x="887294" y="13"/>
                  </a:cubicBezTo>
                  <a:cubicBezTo>
                    <a:pt x="900333" y="-802"/>
                    <a:pt x="865290" y="34241"/>
                    <a:pt x="877515" y="44021"/>
                  </a:cubicBezTo>
                  <a:cubicBezTo>
                    <a:pt x="889740" y="53801"/>
                    <a:pt x="955752" y="52171"/>
                    <a:pt x="960642" y="58691"/>
                  </a:cubicBezTo>
                  <a:cubicBezTo>
                    <a:pt x="965532" y="65211"/>
                    <a:pt x="896259" y="74990"/>
                    <a:pt x="906854" y="83140"/>
                  </a:cubicBezTo>
                  <a:cubicBezTo>
                    <a:pt x="917449" y="91290"/>
                    <a:pt x="1007911" y="96994"/>
                    <a:pt x="1024210" y="107589"/>
                  </a:cubicBezTo>
                  <a:cubicBezTo>
                    <a:pt x="1040509" y="118184"/>
                    <a:pt x="991611" y="120629"/>
                    <a:pt x="1004650" y="146708"/>
                  </a:cubicBezTo>
                  <a:cubicBezTo>
                    <a:pt x="1017689" y="172787"/>
                    <a:pt x="1091037" y="226575"/>
                    <a:pt x="1102447" y="264064"/>
                  </a:cubicBezTo>
                  <a:cubicBezTo>
                    <a:pt x="1113857" y="301553"/>
                    <a:pt x="1073108" y="371640"/>
                    <a:pt x="1073108" y="371640"/>
                  </a:cubicBezTo>
                  <a:cubicBezTo>
                    <a:pt x="1072293" y="383864"/>
                    <a:pt x="1100002" y="335781"/>
                    <a:pt x="1097557" y="337411"/>
                  </a:cubicBezTo>
                  <a:cubicBezTo>
                    <a:pt x="1095112" y="339041"/>
                    <a:pt x="1073924" y="373270"/>
                    <a:pt x="1058439" y="381420"/>
                  </a:cubicBezTo>
                  <a:cubicBezTo>
                    <a:pt x="1042955" y="389570"/>
                    <a:pt x="1024209" y="374085"/>
                    <a:pt x="1004650" y="386310"/>
                  </a:cubicBezTo>
                  <a:cubicBezTo>
                    <a:pt x="985091" y="398535"/>
                    <a:pt x="969606" y="437654"/>
                    <a:pt x="941082" y="454768"/>
                  </a:cubicBezTo>
                  <a:cubicBezTo>
                    <a:pt x="912558" y="471882"/>
                    <a:pt x="872625" y="463733"/>
                    <a:pt x="833506" y="488997"/>
                  </a:cubicBezTo>
                  <a:cubicBezTo>
                    <a:pt x="794387" y="514261"/>
                    <a:pt x="721854" y="590054"/>
                    <a:pt x="706370" y="606353"/>
                  </a:cubicBezTo>
                  <a:cubicBezTo>
                    <a:pt x="690886" y="622652"/>
                    <a:pt x="776458" y="569679"/>
                    <a:pt x="740599" y="586793"/>
                  </a:cubicBezTo>
                  <a:cubicBezTo>
                    <a:pt x="704740" y="603907"/>
                    <a:pt x="553970" y="691110"/>
                    <a:pt x="491217" y="709039"/>
                  </a:cubicBezTo>
                  <a:cubicBezTo>
                    <a:pt x="428464" y="726968"/>
                    <a:pt x="413794" y="702520"/>
                    <a:pt x="364081" y="694370"/>
                  </a:cubicBezTo>
                  <a:cubicBezTo>
                    <a:pt x="314368" y="686220"/>
                    <a:pt x="199457" y="663401"/>
                    <a:pt x="192937" y="660141"/>
                  </a:cubicBezTo>
                  <a:cubicBezTo>
                    <a:pt x="186417" y="656881"/>
                    <a:pt x="336373" y="678070"/>
                    <a:pt x="324963" y="674810"/>
                  </a:cubicBezTo>
                  <a:cubicBezTo>
                    <a:pt x="313553" y="671550"/>
                    <a:pt x="149743" y="639767"/>
                    <a:pt x="124479" y="640582"/>
                  </a:cubicBezTo>
                  <a:cubicBezTo>
                    <a:pt x="99215" y="641397"/>
                    <a:pt x="181528" y="679700"/>
                    <a:pt x="173378" y="679700"/>
                  </a:cubicBezTo>
                  <a:cubicBezTo>
                    <a:pt x="165228" y="679700"/>
                    <a:pt x="90250" y="644657"/>
                    <a:pt x="75581" y="640582"/>
                  </a:cubicBezTo>
                  <a:cubicBezTo>
                    <a:pt x="60912" y="636507"/>
                    <a:pt x="93511" y="659326"/>
                    <a:pt x="85361" y="655251"/>
                  </a:cubicBezTo>
                  <a:cubicBezTo>
                    <a:pt x="77211" y="651176"/>
                    <a:pt x="36462" y="643841"/>
                    <a:pt x="26682" y="616132"/>
                  </a:cubicBezTo>
                  <a:cubicBezTo>
                    <a:pt x="16902" y="588423"/>
                    <a:pt x="27497" y="493887"/>
                    <a:pt x="26682" y="488997"/>
                  </a:cubicBezTo>
                  <a:cubicBezTo>
                    <a:pt x="25867" y="484107"/>
                    <a:pt x="25868" y="590053"/>
                    <a:pt x="21793" y="586793"/>
                  </a:cubicBezTo>
                  <a:cubicBezTo>
                    <a:pt x="17718" y="583533"/>
                    <a:pt x="-7547" y="509371"/>
                    <a:pt x="2233" y="469437"/>
                  </a:cubicBezTo>
                  <a:cubicBezTo>
                    <a:pt x="12013" y="429503"/>
                    <a:pt x="64987" y="362675"/>
                    <a:pt x="80471" y="347191"/>
                  </a:cubicBezTo>
                  <a:cubicBezTo>
                    <a:pt x="95955" y="331707"/>
                    <a:pt x="94325" y="392829"/>
                    <a:pt x="95140" y="376530"/>
                  </a:cubicBezTo>
                  <a:cubicBezTo>
                    <a:pt x="95955" y="360231"/>
                    <a:pt x="75581" y="260804"/>
                    <a:pt x="85361" y="249394"/>
                  </a:cubicBezTo>
                  <a:cubicBezTo>
                    <a:pt x="95141" y="237984"/>
                    <a:pt x="141594" y="307257"/>
                    <a:pt x="153818" y="308072"/>
                  </a:cubicBezTo>
                  <a:cubicBezTo>
                    <a:pt x="166042" y="308887"/>
                    <a:pt x="130184" y="259989"/>
                    <a:pt x="158708" y="244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6" name="フリーフォーム 2195">
              <a:extLst>
                <a:ext uri="{FF2B5EF4-FFF2-40B4-BE49-F238E27FC236}">
                  <a16:creationId xmlns:a16="http://schemas.microsoft.com/office/drawing/2014/main" id="{781A141C-60DC-ACED-E723-333DF94A8BA1}"/>
                </a:ext>
              </a:extLst>
            </p:cNvPr>
            <p:cNvSpPr/>
            <p:nvPr/>
          </p:nvSpPr>
          <p:spPr>
            <a:xfrm>
              <a:off x="4156871" y="10510614"/>
              <a:ext cx="986425" cy="802957"/>
            </a:xfrm>
            <a:custGeom>
              <a:avLst/>
              <a:gdLst>
                <a:gd name="connsiteX0" fmla="*/ 587067 w 986425"/>
                <a:gd name="connsiteY0" fmla="*/ 63601 h 802957"/>
                <a:gd name="connsiteX1" fmla="*/ 516729 w 986425"/>
                <a:gd name="connsiteY1" fmla="*/ 204278 h 802957"/>
                <a:gd name="connsiteX2" fmla="*/ 575344 w 986425"/>
                <a:gd name="connsiteY2" fmla="*/ 239448 h 802957"/>
                <a:gd name="connsiteX3" fmla="*/ 465929 w 986425"/>
                <a:gd name="connsiteY3" fmla="*/ 305878 h 802957"/>
                <a:gd name="connsiteX4" fmla="*/ 544083 w 986425"/>
                <a:gd name="connsiteY4" fmla="*/ 298063 h 802957"/>
                <a:gd name="connsiteX5" fmla="*/ 270544 w 986425"/>
                <a:gd name="connsiteY5" fmla="*/ 450463 h 802957"/>
                <a:gd name="connsiteX6" fmla="*/ 403406 w 986425"/>
                <a:gd name="connsiteY6" fmla="*/ 415294 h 802957"/>
                <a:gd name="connsiteX7" fmla="*/ 200206 w 986425"/>
                <a:gd name="connsiteY7" fmla="*/ 481724 h 802957"/>
                <a:gd name="connsiteX8" fmla="*/ 90791 w 986425"/>
                <a:gd name="connsiteY8" fmla="*/ 520801 h 802957"/>
                <a:gd name="connsiteX9" fmla="*/ 137683 w 986425"/>
                <a:gd name="connsiteY9" fmla="*/ 559878 h 802957"/>
                <a:gd name="connsiteX10" fmla="*/ 28267 w 986425"/>
                <a:gd name="connsiteY10" fmla="*/ 614586 h 802957"/>
                <a:gd name="connsiteX11" fmla="*/ 71252 w 986425"/>
                <a:gd name="connsiteY11" fmla="*/ 653663 h 802957"/>
                <a:gd name="connsiteX12" fmla="*/ 47806 w 986425"/>
                <a:gd name="connsiteY12" fmla="*/ 716186 h 802957"/>
                <a:gd name="connsiteX13" fmla="*/ 4821 w 986425"/>
                <a:gd name="connsiteY13" fmla="*/ 763078 h 802957"/>
                <a:gd name="connsiteX14" fmla="*/ 94698 w 986425"/>
                <a:gd name="connsiteY14" fmla="*/ 763078 h 802957"/>
                <a:gd name="connsiteX15" fmla="*/ 914 w 986425"/>
                <a:gd name="connsiteY15" fmla="*/ 786524 h 802957"/>
                <a:gd name="connsiteX16" fmla="*/ 165037 w 986425"/>
                <a:gd name="connsiteY16" fmla="*/ 770894 h 802957"/>
                <a:gd name="connsiteX17" fmla="*/ 290083 w 986425"/>
                <a:gd name="connsiteY17" fmla="*/ 802155 h 802957"/>
                <a:gd name="connsiteX18" fmla="*/ 395591 w 986425"/>
                <a:gd name="connsiteY18" fmla="*/ 731817 h 802957"/>
                <a:gd name="connsiteX19" fmla="*/ 352606 w 986425"/>
                <a:gd name="connsiteY19" fmla="*/ 766986 h 802957"/>
                <a:gd name="connsiteX20" fmla="*/ 602698 w 986425"/>
                <a:gd name="connsiteY20" fmla="*/ 602863 h 802957"/>
                <a:gd name="connsiteX21" fmla="*/ 708206 w 986425"/>
                <a:gd name="connsiteY21" fmla="*/ 532524 h 802957"/>
                <a:gd name="connsiteX22" fmla="*/ 716021 w 986425"/>
                <a:gd name="connsiteY22" fmla="*/ 583324 h 802957"/>
                <a:gd name="connsiteX23" fmla="*/ 747283 w 986425"/>
                <a:gd name="connsiteY23" fmla="*/ 536432 h 802957"/>
                <a:gd name="connsiteX24" fmla="*/ 739467 w 986425"/>
                <a:gd name="connsiteY24" fmla="*/ 638032 h 802957"/>
                <a:gd name="connsiteX25" fmla="*/ 844975 w 986425"/>
                <a:gd name="connsiteY25" fmla="*/ 485632 h 802957"/>
                <a:gd name="connsiteX26" fmla="*/ 985652 w 986425"/>
                <a:gd name="connsiteY26" fmla="*/ 294155 h 802957"/>
                <a:gd name="connsiteX27" fmla="*/ 778544 w 986425"/>
                <a:gd name="connsiteY27" fmla="*/ 12801 h 802957"/>
                <a:gd name="connsiteX28" fmla="*/ 587067 w 986425"/>
                <a:gd name="connsiteY28" fmla="*/ 63601 h 80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6425" h="802957">
                  <a:moveTo>
                    <a:pt x="587067" y="63601"/>
                  </a:moveTo>
                  <a:cubicBezTo>
                    <a:pt x="543431" y="95514"/>
                    <a:pt x="518683" y="174970"/>
                    <a:pt x="516729" y="204278"/>
                  </a:cubicBezTo>
                  <a:cubicBezTo>
                    <a:pt x="514775" y="233586"/>
                    <a:pt x="583811" y="222515"/>
                    <a:pt x="575344" y="239448"/>
                  </a:cubicBezTo>
                  <a:cubicBezTo>
                    <a:pt x="566877" y="256381"/>
                    <a:pt x="471139" y="296109"/>
                    <a:pt x="465929" y="305878"/>
                  </a:cubicBezTo>
                  <a:cubicBezTo>
                    <a:pt x="460719" y="315647"/>
                    <a:pt x="576647" y="273965"/>
                    <a:pt x="544083" y="298063"/>
                  </a:cubicBezTo>
                  <a:cubicBezTo>
                    <a:pt x="511519" y="322161"/>
                    <a:pt x="293990" y="430925"/>
                    <a:pt x="270544" y="450463"/>
                  </a:cubicBezTo>
                  <a:cubicBezTo>
                    <a:pt x="247098" y="470001"/>
                    <a:pt x="415129" y="410084"/>
                    <a:pt x="403406" y="415294"/>
                  </a:cubicBezTo>
                  <a:cubicBezTo>
                    <a:pt x="391683" y="420504"/>
                    <a:pt x="252308" y="464140"/>
                    <a:pt x="200206" y="481724"/>
                  </a:cubicBezTo>
                  <a:cubicBezTo>
                    <a:pt x="148103" y="499309"/>
                    <a:pt x="101211" y="507775"/>
                    <a:pt x="90791" y="520801"/>
                  </a:cubicBezTo>
                  <a:cubicBezTo>
                    <a:pt x="80370" y="533827"/>
                    <a:pt x="148104" y="544247"/>
                    <a:pt x="137683" y="559878"/>
                  </a:cubicBezTo>
                  <a:cubicBezTo>
                    <a:pt x="127262" y="575509"/>
                    <a:pt x="39339" y="598955"/>
                    <a:pt x="28267" y="614586"/>
                  </a:cubicBezTo>
                  <a:cubicBezTo>
                    <a:pt x="17195" y="630217"/>
                    <a:pt x="67996" y="636730"/>
                    <a:pt x="71252" y="653663"/>
                  </a:cubicBezTo>
                  <a:cubicBezTo>
                    <a:pt x="74508" y="670596"/>
                    <a:pt x="58878" y="697950"/>
                    <a:pt x="47806" y="716186"/>
                  </a:cubicBezTo>
                  <a:cubicBezTo>
                    <a:pt x="36734" y="734422"/>
                    <a:pt x="-2994" y="755263"/>
                    <a:pt x="4821" y="763078"/>
                  </a:cubicBezTo>
                  <a:cubicBezTo>
                    <a:pt x="12636" y="770893"/>
                    <a:pt x="95349" y="759170"/>
                    <a:pt x="94698" y="763078"/>
                  </a:cubicBezTo>
                  <a:cubicBezTo>
                    <a:pt x="94047" y="766986"/>
                    <a:pt x="-10809" y="785221"/>
                    <a:pt x="914" y="786524"/>
                  </a:cubicBezTo>
                  <a:cubicBezTo>
                    <a:pt x="12637" y="787827"/>
                    <a:pt x="116842" y="768289"/>
                    <a:pt x="165037" y="770894"/>
                  </a:cubicBezTo>
                  <a:cubicBezTo>
                    <a:pt x="213232" y="773499"/>
                    <a:pt x="251657" y="808668"/>
                    <a:pt x="290083" y="802155"/>
                  </a:cubicBezTo>
                  <a:cubicBezTo>
                    <a:pt x="328509" y="795642"/>
                    <a:pt x="385171" y="737678"/>
                    <a:pt x="395591" y="731817"/>
                  </a:cubicBezTo>
                  <a:cubicBezTo>
                    <a:pt x="406011" y="725956"/>
                    <a:pt x="318088" y="788478"/>
                    <a:pt x="352606" y="766986"/>
                  </a:cubicBezTo>
                  <a:cubicBezTo>
                    <a:pt x="387124" y="745494"/>
                    <a:pt x="602698" y="602863"/>
                    <a:pt x="602698" y="602863"/>
                  </a:cubicBezTo>
                  <a:cubicBezTo>
                    <a:pt x="661965" y="563786"/>
                    <a:pt x="689319" y="535781"/>
                    <a:pt x="708206" y="532524"/>
                  </a:cubicBezTo>
                  <a:cubicBezTo>
                    <a:pt x="727093" y="529267"/>
                    <a:pt x="709508" y="582673"/>
                    <a:pt x="716021" y="583324"/>
                  </a:cubicBezTo>
                  <a:cubicBezTo>
                    <a:pt x="722534" y="583975"/>
                    <a:pt x="743375" y="527314"/>
                    <a:pt x="747283" y="536432"/>
                  </a:cubicBezTo>
                  <a:cubicBezTo>
                    <a:pt x="751191" y="545550"/>
                    <a:pt x="723185" y="646499"/>
                    <a:pt x="739467" y="638032"/>
                  </a:cubicBezTo>
                  <a:cubicBezTo>
                    <a:pt x="755749" y="629565"/>
                    <a:pt x="803944" y="542945"/>
                    <a:pt x="844975" y="485632"/>
                  </a:cubicBezTo>
                  <a:cubicBezTo>
                    <a:pt x="886006" y="428319"/>
                    <a:pt x="996724" y="372960"/>
                    <a:pt x="985652" y="294155"/>
                  </a:cubicBezTo>
                  <a:cubicBezTo>
                    <a:pt x="974580" y="215350"/>
                    <a:pt x="845626" y="51227"/>
                    <a:pt x="778544" y="12801"/>
                  </a:cubicBezTo>
                  <a:cubicBezTo>
                    <a:pt x="711462" y="-25625"/>
                    <a:pt x="630703" y="31688"/>
                    <a:pt x="587067" y="636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7" name="フリーフォーム 2196">
              <a:extLst>
                <a:ext uri="{FF2B5EF4-FFF2-40B4-BE49-F238E27FC236}">
                  <a16:creationId xmlns:a16="http://schemas.microsoft.com/office/drawing/2014/main" id="{F8586DD1-1B1C-572E-C8DC-9B8FE90CC190}"/>
                </a:ext>
              </a:extLst>
            </p:cNvPr>
            <p:cNvSpPr/>
            <p:nvPr/>
          </p:nvSpPr>
          <p:spPr>
            <a:xfrm>
              <a:off x="4875023" y="10811176"/>
              <a:ext cx="524415" cy="1225360"/>
            </a:xfrm>
            <a:custGeom>
              <a:avLst/>
              <a:gdLst>
                <a:gd name="connsiteX0" fmla="*/ 49402 w 524415"/>
                <a:gd name="connsiteY0" fmla="*/ 183849 h 1225360"/>
                <a:gd name="connsiteX1" fmla="*/ 1777 w 524415"/>
                <a:gd name="connsiteY1" fmla="*/ 348949 h 1225360"/>
                <a:gd name="connsiteX2" fmla="*/ 17652 w 524415"/>
                <a:gd name="connsiteY2" fmla="*/ 329899 h 1225360"/>
                <a:gd name="connsiteX3" fmla="*/ 87502 w 524415"/>
                <a:gd name="connsiteY3" fmla="*/ 393399 h 1225360"/>
                <a:gd name="connsiteX4" fmla="*/ 49402 w 524415"/>
                <a:gd name="connsiteY4" fmla="*/ 380699 h 1225360"/>
                <a:gd name="connsiteX5" fmla="*/ 116077 w 524415"/>
                <a:gd name="connsiteY5" fmla="*/ 491824 h 1225360"/>
                <a:gd name="connsiteX6" fmla="*/ 100202 w 524415"/>
                <a:gd name="connsiteY6" fmla="*/ 434674 h 1225360"/>
                <a:gd name="connsiteX7" fmla="*/ 147827 w 524415"/>
                <a:gd name="connsiteY7" fmla="*/ 539449 h 1225360"/>
                <a:gd name="connsiteX8" fmla="*/ 144652 w 524415"/>
                <a:gd name="connsiteY8" fmla="*/ 606124 h 1225360"/>
                <a:gd name="connsiteX9" fmla="*/ 157352 w 524415"/>
                <a:gd name="connsiteY9" fmla="*/ 545799 h 1225360"/>
                <a:gd name="connsiteX10" fmla="*/ 182752 w 524415"/>
                <a:gd name="connsiteY10" fmla="*/ 675974 h 1225360"/>
                <a:gd name="connsiteX11" fmla="*/ 198627 w 524415"/>
                <a:gd name="connsiteY11" fmla="*/ 698199 h 1225360"/>
                <a:gd name="connsiteX12" fmla="*/ 119252 w 524415"/>
                <a:gd name="connsiteY12" fmla="*/ 714074 h 1225360"/>
                <a:gd name="connsiteX13" fmla="*/ 154177 w 524415"/>
                <a:gd name="connsiteY13" fmla="*/ 729949 h 1225360"/>
                <a:gd name="connsiteX14" fmla="*/ 192277 w 524415"/>
                <a:gd name="connsiteY14" fmla="*/ 761699 h 1225360"/>
                <a:gd name="connsiteX15" fmla="*/ 192277 w 524415"/>
                <a:gd name="connsiteY15" fmla="*/ 736299 h 1225360"/>
                <a:gd name="connsiteX16" fmla="*/ 227202 w 524415"/>
                <a:gd name="connsiteY16" fmla="*/ 834724 h 1225360"/>
                <a:gd name="connsiteX17" fmla="*/ 274827 w 524415"/>
                <a:gd name="connsiteY17" fmla="*/ 783924 h 1225360"/>
                <a:gd name="connsiteX18" fmla="*/ 278002 w 524415"/>
                <a:gd name="connsiteY18" fmla="*/ 860124 h 1225360"/>
                <a:gd name="connsiteX19" fmla="*/ 322452 w 524415"/>
                <a:gd name="connsiteY19" fmla="*/ 1031574 h 1225360"/>
                <a:gd name="connsiteX20" fmla="*/ 360552 w 524415"/>
                <a:gd name="connsiteY20" fmla="*/ 1101424 h 1225360"/>
                <a:gd name="connsiteX21" fmla="*/ 335152 w 524415"/>
                <a:gd name="connsiteY21" fmla="*/ 1091899 h 1225360"/>
                <a:gd name="connsiteX22" fmla="*/ 328802 w 524415"/>
                <a:gd name="connsiteY22" fmla="*/ 1136349 h 1225360"/>
                <a:gd name="connsiteX23" fmla="*/ 338327 w 524415"/>
                <a:gd name="connsiteY23" fmla="*/ 1183974 h 1225360"/>
                <a:gd name="connsiteX24" fmla="*/ 351027 w 524415"/>
                <a:gd name="connsiteY24" fmla="*/ 1225249 h 1225360"/>
                <a:gd name="connsiteX25" fmla="*/ 363727 w 524415"/>
                <a:gd name="connsiteY25" fmla="*/ 1171274 h 1225360"/>
                <a:gd name="connsiteX26" fmla="*/ 376427 w 524415"/>
                <a:gd name="connsiteY26" fmla="*/ 1091899 h 1225360"/>
                <a:gd name="connsiteX27" fmla="*/ 360552 w 524415"/>
                <a:gd name="connsiteY27" fmla="*/ 974424 h 1225360"/>
                <a:gd name="connsiteX28" fmla="*/ 351027 w 524415"/>
                <a:gd name="connsiteY28" fmla="*/ 1006174 h 1225360"/>
                <a:gd name="connsiteX29" fmla="*/ 312927 w 524415"/>
                <a:gd name="connsiteY29" fmla="*/ 799799 h 1225360"/>
                <a:gd name="connsiteX30" fmla="*/ 436752 w 524415"/>
                <a:gd name="connsiteY30" fmla="*/ 888699 h 1225360"/>
                <a:gd name="connsiteX31" fmla="*/ 449452 w 524415"/>
                <a:gd name="connsiteY31" fmla="*/ 815674 h 1225360"/>
                <a:gd name="connsiteX32" fmla="*/ 509777 w 524415"/>
                <a:gd name="connsiteY32" fmla="*/ 879174 h 1225360"/>
                <a:gd name="connsiteX33" fmla="*/ 405002 w 524415"/>
                <a:gd name="connsiteY33" fmla="*/ 552149 h 1225360"/>
                <a:gd name="connsiteX34" fmla="*/ 512952 w 524415"/>
                <a:gd name="connsiteY34" fmla="*/ 853774 h 1225360"/>
                <a:gd name="connsiteX35" fmla="*/ 506602 w 524415"/>
                <a:gd name="connsiteY35" fmla="*/ 736299 h 1225360"/>
                <a:gd name="connsiteX36" fmla="*/ 382777 w 524415"/>
                <a:gd name="connsiteY36" fmla="*/ 456899 h 1225360"/>
                <a:gd name="connsiteX37" fmla="*/ 382777 w 524415"/>
                <a:gd name="connsiteY37" fmla="*/ 520399 h 1225360"/>
                <a:gd name="connsiteX38" fmla="*/ 335152 w 524415"/>
                <a:gd name="connsiteY38" fmla="*/ 279099 h 1225360"/>
                <a:gd name="connsiteX39" fmla="*/ 252602 w 524415"/>
                <a:gd name="connsiteY39" fmla="*/ 75899 h 1225360"/>
                <a:gd name="connsiteX40" fmla="*/ 208152 w 524415"/>
                <a:gd name="connsiteY40" fmla="*/ 2874 h 1225360"/>
                <a:gd name="connsiteX41" fmla="*/ 49402 w 524415"/>
                <a:gd name="connsiteY41" fmla="*/ 183849 h 122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415" h="1225360">
                  <a:moveTo>
                    <a:pt x="49402" y="183849"/>
                  </a:moveTo>
                  <a:cubicBezTo>
                    <a:pt x="15006" y="241528"/>
                    <a:pt x="1777" y="348949"/>
                    <a:pt x="1777" y="348949"/>
                  </a:cubicBezTo>
                  <a:cubicBezTo>
                    <a:pt x="-3515" y="373291"/>
                    <a:pt x="3365" y="322491"/>
                    <a:pt x="17652" y="329899"/>
                  </a:cubicBezTo>
                  <a:cubicBezTo>
                    <a:pt x="31939" y="337307"/>
                    <a:pt x="82210" y="384932"/>
                    <a:pt x="87502" y="393399"/>
                  </a:cubicBezTo>
                  <a:cubicBezTo>
                    <a:pt x="92794" y="401866"/>
                    <a:pt x="44639" y="364295"/>
                    <a:pt x="49402" y="380699"/>
                  </a:cubicBezTo>
                  <a:cubicBezTo>
                    <a:pt x="54165" y="397103"/>
                    <a:pt x="107610" y="482828"/>
                    <a:pt x="116077" y="491824"/>
                  </a:cubicBezTo>
                  <a:cubicBezTo>
                    <a:pt x="124544" y="500820"/>
                    <a:pt x="94910" y="426737"/>
                    <a:pt x="100202" y="434674"/>
                  </a:cubicBezTo>
                  <a:cubicBezTo>
                    <a:pt x="105494" y="442611"/>
                    <a:pt x="140419" y="510874"/>
                    <a:pt x="147827" y="539449"/>
                  </a:cubicBezTo>
                  <a:cubicBezTo>
                    <a:pt x="155235" y="568024"/>
                    <a:pt x="143064" y="605066"/>
                    <a:pt x="144652" y="606124"/>
                  </a:cubicBezTo>
                  <a:cubicBezTo>
                    <a:pt x="146240" y="607182"/>
                    <a:pt x="151002" y="534157"/>
                    <a:pt x="157352" y="545799"/>
                  </a:cubicBezTo>
                  <a:cubicBezTo>
                    <a:pt x="163702" y="557441"/>
                    <a:pt x="175873" y="650574"/>
                    <a:pt x="182752" y="675974"/>
                  </a:cubicBezTo>
                  <a:cubicBezTo>
                    <a:pt x="189631" y="701374"/>
                    <a:pt x="209210" y="691849"/>
                    <a:pt x="198627" y="698199"/>
                  </a:cubicBezTo>
                  <a:cubicBezTo>
                    <a:pt x="188044" y="704549"/>
                    <a:pt x="126660" y="708782"/>
                    <a:pt x="119252" y="714074"/>
                  </a:cubicBezTo>
                  <a:cubicBezTo>
                    <a:pt x="111844" y="719366"/>
                    <a:pt x="142006" y="722012"/>
                    <a:pt x="154177" y="729949"/>
                  </a:cubicBezTo>
                  <a:cubicBezTo>
                    <a:pt x="166348" y="737886"/>
                    <a:pt x="185927" y="760641"/>
                    <a:pt x="192277" y="761699"/>
                  </a:cubicBezTo>
                  <a:cubicBezTo>
                    <a:pt x="198627" y="762757"/>
                    <a:pt x="186456" y="724128"/>
                    <a:pt x="192277" y="736299"/>
                  </a:cubicBezTo>
                  <a:cubicBezTo>
                    <a:pt x="198098" y="748470"/>
                    <a:pt x="213444" y="826787"/>
                    <a:pt x="227202" y="834724"/>
                  </a:cubicBezTo>
                  <a:cubicBezTo>
                    <a:pt x="240960" y="842662"/>
                    <a:pt x="266360" y="779691"/>
                    <a:pt x="274827" y="783924"/>
                  </a:cubicBezTo>
                  <a:cubicBezTo>
                    <a:pt x="283294" y="788157"/>
                    <a:pt x="270065" y="818849"/>
                    <a:pt x="278002" y="860124"/>
                  </a:cubicBezTo>
                  <a:cubicBezTo>
                    <a:pt x="285939" y="901399"/>
                    <a:pt x="308694" y="991357"/>
                    <a:pt x="322452" y="1031574"/>
                  </a:cubicBezTo>
                  <a:cubicBezTo>
                    <a:pt x="336210" y="1071791"/>
                    <a:pt x="358435" y="1091370"/>
                    <a:pt x="360552" y="1101424"/>
                  </a:cubicBezTo>
                  <a:cubicBezTo>
                    <a:pt x="362669" y="1111478"/>
                    <a:pt x="340444" y="1086078"/>
                    <a:pt x="335152" y="1091899"/>
                  </a:cubicBezTo>
                  <a:cubicBezTo>
                    <a:pt x="329860" y="1097720"/>
                    <a:pt x="328273" y="1121003"/>
                    <a:pt x="328802" y="1136349"/>
                  </a:cubicBezTo>
                  <a:cubicBezTo>
                    <a:pt x="329331" y="1151695"/>
                    <a:pt x="334623" y="1169157"/>
                    <a:pt x="338327" y="1183974"/>
                  </a:cubicBezTo>
                  <a:cubicBezTo>
                    <a:pt x="342031" y="1198791"/>
                    <a:pt x="346794" y="1227366"/>
                    <a:pt x="351027" y="1225249"/>
                  </a:cubicBezTo>
                  <a:cubicBezTo>
                    <a:pt x="355260" y="1223132"/>
                    <a:pt x="359494" y="1193499"/>
                    <a:pt x="363727" y="1171274"/>
                  </a:cubicBezTo>
                  <a:cubicBezTo>
                    <a:pt x="367960" y="1149049"/>
                    <a:pt x="376956" y="1124707"/>
                    <a:pt x="376427" y="1091899"/>
                  </a:cubicBezTo>
                  <a:cubicBezTo>
                    <a:pt x="375898" y="1059091"/>
                    <a:pt x="364785" y="988711"/>
                    <a:pt x="360552" y="974424"/>
                  </a:cubicBezTo>
                  <a:cubicBezTo>
                    <a:pt x="356319" y="960137"/>
                    <a:pt x="358964" y="1035278"/>
                    <a:pt x="351027" y="1006174"/>
                  </a:cubicBezTo>
                  <a:cubicBezTo>
                    <a:pt x="343090" y="977070"/>
                    <a:pt x="298640" y="819378"/>
                    <a:pt x="312927" y="799799"/>
                  </a:cubicBezTo>
                  <a:cubicBezTo>
                    <a:pt x="327214" y="780220"/>
                    <a:pt x="413998" y="886053"/>
                    <a:pt x="436752" y="888699"/>
                  </a:cubicBezTo>
                  <a:cubicBezTo>
                    <a:pt x="459506" y="891345"/>
                    <a:pt x="437281" y="817261"/>
                    <a:pt x="449452" y="815674"/>
                  </a:cubicBezTo>
                  <a:cubicBezTo>
                    <a:pt x="461623" y="814087"/>
                    <a:pt x="517185" y="923095"/>
                    <a:pt x="509777" y="879174"/>
                  </a:cubicBezTo>
                  <a:cubicBezTo>
                    <a:pt x="502369" y="835253"/>
                    <a:pt x="404473" y="556382"/>
                    <a:pt x="405002" y="552149"/>
                  </a:cubicBezTo>
                  <a:cubicBezTo>
                    <a:pt x="405531" y="547916"/>
                    <a:pt x="496019" y="823082"/>
                    <a:pt x="512952" y="853774"/>
                  </a:cubicBezTo>
                  <a:cubicBezTo>
                    <a:pt x="529885" y="884466"/>
                    <a:pt x="528298" y="802445"/>
                    <a:pt x="506602" y="736299"/>
                  </a:cubicBezTo>
                  <a:cubicBezTo>
                    <a:pt x="484906" y="670153"/>
                    <a:pt x="403414" y="492882"/>
                    <a:pt x="382777" y="456899"/>
                  </a:cubicBezTo>
                  <a:cubicBezTo>
                    <a:pt x="362140" y="420916"/>
                    <a:pt x="390714" y="550032"/>
                    <a:pt x="382777" y="520399"/>
                  </a:cubicBezTo>
                  <a:cubicBezTo>
                    <a:pt x="374840" y="490766"/>
                    <a:pt x="356848" y="353182"/>
                    <a:pt x="335152" y="279099"/>
                  </a:cubicBezTo>
                  <a:cubicBezTo>
                    <a:pt x="313456" y="205016"/>
                    <a:pt x="273769" y="121936"/>
                    <a:pt x="252602" y="75899"/>
                  </a:cubicBezTo>
                  <a:cubicBezTo>
                    <a:pt x="231435" y="29862"/>
                    <a:pt x="240960" y="-11414"/>
                    <a:pt x="208152" y="2874"/>
                  </a:cubicBezTo>
                  <a:cubicBezTo>
                    <a:pt x="175344" y="17161"/>
                    <a:pt x="83798" y="126170"/>
                    <a:pt x="49402" y="1838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8" name="フリーフォーム 2197">
              <a:extLst>
                <a:ext uri="{FF2B5EF4-FFF2-40B4-BE49-F238E27FC236}">
                  <a16:creationId xmlns:a16="http://schemas.microsoft.com/office/drawing/2014/main" id="{759CCDC3-D215-6164-BC0A-CDC406E4178C}"/>
                </a:ext>
              </a:extLst>
            </p:cNvPr>
            <p:cNvSpPr/>
            <p:nvPr/>
          </p:nvSpPr>
          <p:spPr>
            <a:xfrm>
              <a:off x="5165374" y="11529831"/>
              <a:ext cx="379356" cy="592684"/>
            </a:xfrm>
            <a:custGeom>
              <a:avLst/>
              <a:gdLst>
                <a:gd name="connsiteX0" fmla="*/ 213076 w 379356"/>
                <a:gd name="connsiteY0" fmla="*/ 58919 h 592684"/>
                <a:gd name="connsiteX1" fmla="*/ 225776 w 379356"/>
                <a:gd name="connsiteY1" fmla="*/ 173219 h 592684"/>
                <a:gd name="connsiteX2" fmla="*/ 292451 w 379356"/>
                <a:gd name="connsiteY2" fmla="*/ 338319 h 592684"/>
                <a:gd name="connsiteX3" fmla="*/ 273401 w 379356"/>
                <a:gd name="connsiteY3" fmla="*/ 328794 h 592684"/>
                <a:gd name="connsiteX4" fmla="*/ 336901 w 379356"/>
                <a:gd name="connsiteY4" fmla="*/ 347844 h 592684"/>
                <a:gd name="connsiteX5" fmla="*/ 346426 w 379356"/>
                <a:gd name="connsiteY5" fmla="*/ 446269 h 592684"/>
                <a:gd name="connsiteX6" fmla="*/ 349601 w 379356"/>
                <a:gd name="connsiteY6" fmla="*/ 357369 h 592684"/>
                <a:gd name="connsiteX7" fmla="*/ 378176 w 379356"/>
                <a:gd name="connsiteY7" fmla="*/ 452619 h 592684"/>
                <a:gd name="connsiteX8" fmla="*/ 371826 w 379356"/>
                <a:gd name="connsiteY8" fmla="*/ 557394 h 592684"/>
                <a:gd name="connsiteX9" fmla="*/ 352776 w 379356"/>
                <a:gd name="connsiteY9" fmla="*/ 592319 h 592684"/>
                <a:gd name="connsiteX10" fmla="*/ 289276 w 379356"/>
                <a:gd name="connsiteY10" fmla="*/ 576444 h 592684"/>
                <a:gd name="connsiteX11" fmla="*/ 216251 w 379356"/>
                <a:gd name="connsiteY11" fmla="*/ 589144 h 592684"/>
                <a:gd name="connsiteX12" fmla="*/ 298801 w 379356"/>
                <a:gd name="connsiteY12" fmla="*/ 579619 h 592684"/>
                <a:gd name="connsiteX13" fmla="*/ 200376 w 379356"/>
                <a:gd name="connsiteY13" fmla="*/ 557394 h 592684"/>
                <a:gd name="connsiteX14" fmla="*/ 130526 w 379356"/>
                <a:gd name="connsiteY14" fmla="*/ 560569 h 592684"/>
                <a:gd name="connsiteX15" fmla="*/ 232126 w 379356"/>
                <a:gd name="connsiteY15" fmla="*/ 560569 h 592684"/>
                <a:gd name="connsiteX16" fmla="*/ 105126 w 379356"/>
                <a:gd name="connsiteY16" fmla="*/ 509769 h 592684"/>
                <a:gd name="connsiteX17" fmla="*/ 70201 w 379356"/>
                <a:gd name="connsiteY17" fmla="*/ 493894 h 592684"/>
                <a:gd name="connsiteX18" fmla="*/ 73376 w 379356"/>
                <a:gd name="connsiteY18" fmla="*/ 398644 h 592684"/>
                <a:gd name="connsiteX19" fmla="*/ 117826 w 379356"/>
                <a:gd name="connsiteY19" fmla="*/ 379594 h 592684"/>
                <a:gd name="connsiteX20" fmla="*/ 101951 w 379356"/>
                <a:gd name="connsiteY20" fmla="*/ 211319 h 592684"/>
                <a:gd name="connsiteX21" fmla="*/ 60676 w 379356"/>
                <a:gd name="connsiteY21" fmla="*/ 246244 h 592684"/>
                <a:gd name="connsiteX22" fmla="*/ 82901 w 379356"/>
                <a:gd name="connsiteY22" fmla="*/ 208144 h 592684"/>
                <a:gd name="connsiteX23" fmla="*/ 351 w 379356"/>
                <a:gd name="connsiteY23" fmla="*/ 93844 h 592684"/>
                <a:gd name="connsiteX24" fmla="*/ 60676 w 379356"/>
                <a:gd name="connsiteY24" fmla="*/ 1769 h 592684"/>
                <a:gd name="connsiteX25" fmla="*/ 213076 w 379356"/>
                <a:gd name="connsiteY25" fmla="*/ 58919 h 59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9356" h="592684">
                  <a:moveTo>
                    <a:pt x="213076" y="58919"/>
                  </a:moveTo>
                  <a:cubicBezTo>
                    <a:pt x="240593" y="87494"/>
                    <a:pt x="212547" y="126652"/>
                    <a:pt x="225776" y="173219"/>
                  </a:cubicBezTo>
                  <a:cubicBezTo>
                    <a:pt x="239005" y="219786"/>
                    <a:pt x="292451" y="338319"/>
                    <a:pt x="292451" y="338319"/>
                  </a:cubicBezTo>
                  <a:cubicBezTo>
                    <a:pt x="300388" y="364248"/>
                    <a:pt x="265993" y="327207"/>
                    <a:pt x="273401" y="328794"/>
                  </a:cubicBezTo>
                  <a:cubicBezTo>
                    <a:pt x="280809" y="330381"/>
                    <a:pt x="324730" y="328265"/>
                    <a:pt x="336901" y="347844"/>
                  </a:cubicBezTo>
                  <a:cubicBezTo>
                    <a:pt x="349072" y="367423"/>
                    <a:pt x="344309" y="444681"/>
                    <a:pt x="346426" y="446269"/>
                  </a:cubicBezTo>
                  <a:cubicBezTo>
                    <a:pt x="348543" y="447857"/>
                    <a:pt x="344310" y="356311"/>
                    <a:pt x="349601" y="357369"/>
                  </a:cubicBezTo>
                  <a:cubicBezTo>
                    <a:pt x="354892" y="358427"/>
                    <a:pt x="374472" y="419281"/>
                    <a:pt x="378176" y="452619"/>
                  </a:cubicBezTo>
                  <a:cubicBezTo>
                    <a:pt x="381880" y="485957"/>
                    <a:pt x="376059" y="534111"/>
                    <a:pt x="371826" y="557394"/>
                  </a:cubicBezTo>
                  <a:cubicBezTo>
                    <a:pt x="367593" y="580677"/>
                    <a:pt x="366534" y="589144"/>
                    <a:pt x="352776" y="592319"/>
                  </a:cubicBezTo>
                  <a:cubicBezTo>
                    <a:pt x="339018" y="595494"/>
                    <a:pt x="312030" y="576973"/>
                    <a:pt x="289276" y="576444"/>
                  </a:cubicBezTo>
                  <a:cubicBezTo>
                    <a:pt x="266522" y="575915"/>
                    <a:pt x="214664" y="588615"/>
                    <a:pt x="216251" y="589144"/>
                  </a:cubicBezTo>
                  <a:cubicBezTo>
                    <a:pt x="217838" y="589673"/>
                    <a:pt x="301447" y="584911"/>
                    <a:pt x="298801" y="579619"/>
                  </a:cubicBezTo>
                  <a:cubicBezTo>
                    <a:pt x="296155" y="574327"/>
                    <a:pt x="228422" y="560569"/>
                    <a:pt x="200376" y="557394"/>
                  </a:cubicBezTo>
                  <a:cubicBezTo>
                    <a:pt x="172330" y="554219"/>
                    <a:pt x="125234" y="560040"/>
                    <a:pt x="130526" y="560569"/>
                  </a:cubicBezTo>
                  <a:cubicBezTo>
                    <a:pt x="135818" y="561098"/>
                    <a:pt x="236359" y="569036"/>
                    <a:pt x="232126" y="560569"/>
                  </a:cubicBezTo>
                  <a:cubicBezTo>
                    <a:pt x="227893" y="552102"/>
                    <a:pt x="132113" y="520881"/>
                    <a:pt x="105126" y="509769"/>
                  </a:cubicBezTo>
                  <a:cubicBezTo>
                    <a:pt x="78139" y="498657"/>
                    <a:pt x="75493" y="512415"/>
                    <a:pt x="70201" y="493894"/>
                  </a:cubicBezTo>
                  <a:cubicBezTo>
                    <a:pt x="64909" y="475373"/>
                    <a:pt x="65439" y="417694"/>
                    <a:pt x="73376" y="398644"/>
                  </a:cubicBezTo>
                  <a:cubicBezTo>
                    <a:pt x="81313" y="379594"/>
                    <a:pt x="113064" y="410815"/>
                    <a:pt x="117826" y="379594"/>
                  </a:cubicBezTo>
                  <a:cubicBezTo>
                    <a:pt x="122588" y="348373"/>
                    <a:pt x="111476" y="233544"/>
                    <a:pt x="101951" y="211319"/>
                  </a:cubicBezTo>
                  <a:cubicBezTo>
                    <a:pt x="92426" y="189094"/>
                    <a:pt x="63851" y="246773"/>
                    <a:pt x="60676" y="246244"/>
                  </a:cubicBezTo>
                  <a:cubicBezTo>
                    <a:pt x="57501" y="245715"/>
                    <a:pt x="92955" y="233544"/>
                    <a:pt x="82901" y="208144"/>
                  </a:cubicBezTo>
                  <a:cubicBezTo>
                    <a:pt x="72847" y="182744"/>
                    <a:pt x="4055" y="128240"/>
                    <a:pt x="351" y="93844"/>
                  </a:cubicBezTo>
                  <a:cubicBezTo>
                    <a:pt x="-3353" y="59448"/>
                    <a:pt x="22576" y="12352"/>
                    <a:pt x="60676" y="1769"/>
                  </a:cubicBezTo>
                  <a:cubicBezTo>
                    <a:pt x="98776" y="-8814"/>
                    <a:pt x="185559" y="30344"/>
                    <a:pt x="213076" y="589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9" name="フリーフォーム 2198">
              <a:extLst>
                <a:ext uri="{FF2B5EF4-FFF2-40B4-BE49-F238E27FC236}">
                  <a16:creationId xmlns:a16="http://schemas.microsoft.com/office/drawing/2014/main" id="{FAD731AD-BEC9-6CEB-1403-E9535B61AF78}"/>
                </a:ext>
              </a:extLst>
            </p:cNvPr>
            <p:cNvSpPr/>
            <p:nvPr/>
          </p:nvSpPr>
          <p:spPr>
            <a:xfrm>
              <a:off x="4943172" y="10382150"/>
              <a:ext cx="423895" cy="586262"/>
            </a:xfrm>
            <a:custGeom>
              <a:avLst/>
              <a:gdLst>
                <a:gd name="connsiteX0" fmla="*/ 168578 w 423895"/>
                <a:gd name="connsiteY0" fmla="*/ 100 h 586262"/>
                <a:gd name="connsiteX1" fmla="*/ 136828 w 423895"/>
                <a:gd name="connsiteY1" fmla="*/ 136625 h 586262"/>
                <a:gd name="connsiteX2" fmla="*/ 222553 w 423895"/>
                <a:gd name="connsiteY2" fmla="*/ 244575 h 586262"/>
                <a:gd name="connsiteX3" fmla="*/ 203503 w 423895"/>
                <a:gd name="connsiteY3" fmla="*/ 244575 h 586262"/>
                <a:gd name="connsiteX4" fmla="*/ 314628 w 423895"/>
                <a:gd name="connsiteY4" fmla="*/ 323950 h 586262"/>
                <a:gd name="connsiteX5" fmla="*/ 422578 w 423895"/>
                <a:gd name="connsiteY5" fmla="*/ 339825 h 586262"/>
                <a:gd name="connsiteX6" fmla="*/ 368603 w 423895"/>
                <a:gd name="connsiteY6" fmla="*/ 384275 h 586262"/>
                <a:gd name="connsiteX7" fmla="*/ 279703 w 423895"/>
                <a:gd name="connsiteY7" fmla="*/ 435075 h 586262"/>
                <a:gd name="connsiteX8" fmla="*/ 228903 w 423895"/>
                <a:gd name="connsiteY8" fmla="*/ 492225 h 586262"/>
                <a:gd name="connsiteX9" fmla="*/ 251128 w 423895"/>
                <a:gd name="connsiteY9" fmla="*/ 498575 h 586262"/>
                <a:gd name="connsiteX10" fmla="*/ 355903 w 423895"/>
                <a:gd name="connsiteY10" fmla="*/ 387450 h 586262"/>
                <a:gd name="connsiteX11" fmla="*/ 235253 w 423895"/>
                <a:gd name="connsiteY11" fmla="*/ 482700 h 586262"/>
                <a:gd name="connsiteX12" fmla="*/ 178103 w 423895"/>
                <a:gd name="connsiteY12" fmla="*/ 584300 h 586262"/>
                <a:gd name="connsiteX13" fmla="*/ 152703 w 423895"/>
                <a:gd name="connsiteY13" fmla="*/ 387450 h 586262"/>
                <a:gd name="connsiteX14" fmla="*/ 303 w 423895"/>
                <a:gd name="connsiteY14" fmla="*/ 158850 h 586262"/>
                <a:gd name="connsiteX15" fmla="*/ 168578 w 423895"/>
                <a:gd name="connsiteY15" fmla="*/ 100 h 58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3895" h="586262">
                  <a:moveTo>
                    <a:pt x="168578" y="100"/>
                  </a:moveTo>
                  <a:cubicBezTo>
                    <a:pt x="191332" y="-3604"/>
                    <a:pt x="127832" y="95879"/>
                    <a:pt x="136828" y="136625"/>
                  </a:cubicBezTo>
                  <a:cubicBezTo>
                    <a:pt x="145824" y="177371"/>
                    <a:pt x="222553" y="244575"/>
                    <a:pt x="222553" y="244575"/>
                  </a:cubicBezTo>
                  <a:cubicBezTo>
                    <a:pt x="233665" y="262566"/>
                    <a:pt x="188157" y="231346"/>
                    <a:pt x="203503" y="244575"/>
                  </a:cubicBezTo>
                  <a:cubicBezTo>
                    <a:pt x="218849" y="257804"/>
                    <a:pt x="278116" y="308075"/>
                    <a:pt x="314628" y="323950"/>
                  </a:cubicBezTo>
                  <a:cubicBezTo>
                    <a:pt x="351141" y="339825"/>
                    <a:pt x="413582" y="329771"/>
                    <a:pt x="422578" y="339825"/>
                  </a:cubicBezTo>
                  <a:cubicBezTo>
                    <a:pt x="431574" y="349879"/>
                    <a:pt x="392416" y="368400"/>
                    <a:pt x="368603" y="384275"/>
                  </a:cubicBezTo>
                  <a:cubicBezTo>
                    <a:pt x="344791" y="400150"/>
                    <a:pt x="302986" y="417083"/>
                    <a:pt x="279703" y="435075"/>
                  </a:cubicBezTo>
                  <a:cubicBezTo>
                    <a:pt x="256420" y="453067"/>
                    <a:pt x="233666" y="481642"/>
                    <a:pt x="228903" y="492225"/>
                  </a:cubicBezTo>
                  <a:cubicBezTo>
                    <a:pt x="224141" y="502808"/>
                    <a:pt x="229961" y="516037"/>
                    <a:pt x="251128" y="498575"/>
                  </a:cubicBezTo>
                  <a:cubicBezTo>
                    <a:pt x="272295" y="481113"/>
                    <a:pt x="358549" y="390096"/>
                    <a:pt x="355903" y="387450"/>
                  </a:cubicBezTo>
                  <a:cubicBezTo>
                    <a:pt x="353257" y="384804"/>
                    <a:pt x="264886" y="449892"/>
                    <a:pt x="235253" y="482700"/>
                  </a:cubicBezTo>
                  <a:cubicBezTo>
                    <a:pt x="205620" y="515508"/>
                    <a:pt x="191861" y="600175"/>
                    <a:pt x="178103" y="584300"/>
                  </a:cubicBezTo>
                  <a:cubicBezTo>
                    <a:pt x="164345" y="568425"/>
                    <a:pt x="182336" y="458358"/>
                    <a:pt x="152703" y="387450"/>
                  </a:cubicBezTo>
                  <a:cubicBezTo>
                    <a:pt x="123070" y="316542"/>
                    <a:pt x="-7105" y="224466"/>
                    <a:pt x="303" y="158850"/>
                  </a:cubicBezTo>
                  <a:cubicBezTo>
                    <a:pt x="7711" y="93234"/>
                    <a:pt x="145824" y="3804"/>
                    <a:pt x="168578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0" name="フリーフォーム 2199">
              <a:extLst>
                <a:ext uri="{FF2B5EF4-FFF2-40B4-BE49-F238E27FC236}">
                  <a16:creationId xmlns:a16="http://schemas.microsoft.com/office/drawing/2014/main" id="{018C4A55-3A71-20EB-0BCA-BCAD64E1559A}"/>
                </a:ext>
              </a:extLst>
            </p:cNvPr>
            <p:cNvSpPr/>
            <p:nvPr/>
          </p:nvSpPr>
          <p:spPr>
            <a:xfrm>
              <a:off x="5094960" y="10474025"/>
              <a:ext cx="337467" cy="136829"/>
            </a:xfrm>
            <a:custGeom>
              <a:avLst/>
              <a:gdLst>
                <a:gd name="connsiteX0" fmla="*/ 915 w 337467"/>
                <a:gd name="connsiteY0" fmla="*/ 136825 h 136829"/>
                <a:gd name="connsiteX1" fmla="*/ 156490 w 337467"/>
                <a:gd name="connsiteY1" fmla="*/ 79675 h 136829"/>
                <a:gd name="connsiteX2" fmla="*/ 334290 w 337467"/>
                <a:gd name="connsiteY2" fmla="*/ 300 h 136829"/>
                <a:gd name="connsiteX3" fmla="*/ 194590 w 337467"/>
                <a:gd name="connsiteY3" fmla="*/ 51100 h 136829"/>
                <a:gd name="connsiteX4" fmla="*/ 337465 w 337467"/>
                <a:gd name="connsiteY4" fmla="*/ 13000 h 136829"/>
                <a:gd name="connsiteX5" fmla="*/ 197765 w 337467"/>
                <a:gd name="connsiteY5" fmla="*/ 82850 h 136829"/>
                <a:gd name="connsiteX6" fmla="*/ 121565 w 337467"/>
                <a:gd name="connsiteY6" fmla="*/ 124125 h 136829"/>
                <a:gd name="connsiteX7" fmla="*/ 229515 w 337467"/>
                <a:gd name="connsiteY7" fmla="*/ 82850 h 136829"/>
                <a:gd name="connsiteX8" fmla="*/ 915 w 337467"/>
                <a:gd name="connsiteY8" fmla="*/ 136825 h 1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67" h="136829">
                  <a:moveTo>
                    <a:pt x="915" y="136825"/>
                  </a:moveTo>
                  <a:cubicBezTo>
                    <a:pt x="-11256" y="136296"/>
                    <a:pt x="100928" y="102429"/>
                    <a:pt x="156490" y="79675"/>
                  </a:cubicBezTo>
                  <a:cubicBezTo>
                    <a:pt x="212052" y="56921"/>
                    <a:pt x="327940" y="5062"/>
                    <a:pt x="334290" y="300"/>
                  </a:cubicBezTo>
                  <a:cubicBezTo>
                    <a:pt x="340640" y="-4462"/>
                    <a:pt x="194061" y="48983"/>
                    <a:pt x="194590" y="51100"/>
                  </a:cubicBezTo>
                  <a:cubicBezTo>
                    <a:pt x="195119" y="53217"/>
                    <a:pt x="336936" y="7708"/>
                    <a:pt x="337465" y="13000"/>
                  </a:cubicBezTo>
                  <a:cubicBezTo>
                    <a:pt x="337994" y="18292"/>
                    <a:pt x="233748" y="64329"/>
                    <a:pt x="197765" y="82850"/>
                  </a:cubicBezTo>
                  <a:cubicBezTo>
                    <a:pt x="161782" y="101371"/>
                    <a:pt x="116273" y="124125"/>
                    <a:pt x="121565" y="124125"/>
                  </a:cubicBezTo>
                  <a:cubicBezTo>
                    <a:pt x="126857" y="124125"/>
                    <a:pt x="244861" y="74913"/>
                    <a:pt x="229515" y="82850"/>
                  </a:cubicBezTo>
                  <a:cubicBezTo>
                    <a:pt x="214169" y="90787"/>
                    <a:pt x="13086" y="137354"/>
                    <a:pt x="915" y="136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1" name="フリーフォーム 2200">
              <a:extLst>
                <a:ext uri="{FF2B5EF4-FFF2-40B4-BE49-F238E27FC236}">
                  <a16:creationId xmlns:a16="http://schemas.microsoft.com/office/drawing/2014/main" id="{6A31219A-33CC-2E41-ABBE-2BB9B1246F3B}"/>
                </a:ext>
              </a:extLst>
            </p:cNvPr>
            <p:cNvSpPr/>
            <p:nvPr/>
          </p:nvSpPr>
          <p:spPr>
            <a:xfrm>
              <a:off x="5133513" y="10531391"/>
              <a:ext cx="327489" cy="152730"/>
            </a:xfrm>
            <a:custGeom>
              <a:avLst/>
              <a:gdLst>
                <a:gd name="connsiteX0" fmla="*/ 462 w 327489"/>
                <a:gd name="connsiteY0" fmla="*/ 152484 h 152730"/>
                <a:gd name="connsiteX1" fmla="*/ 136987 w 327489"/>
                <a:gd name="connsiteY1" fmla="*/ 88984 h 152730"/>
                <a:gd name="connsiteX2" fmla="*/ 124287 w 327489"/>
                <a:gd name="connsiteY2" fmla="*/ 95334 h 152730"/>
                <a:gd name="connsiteX3" fmla="*/ 213187 w 327489"/>
                <a:gd name="connsiteY3" fmla="*/ 69934 h 152730"/>
                <a:gd name="connsiteX4" fmla="*/ 203662 w 327489"/>
                <a:gd name="connsiteY4" fmla="*/ 69934 h 152730"/>
                <a:gd name="connsiteX5" fmla="*/ 254462 w 327489"/>
                <a:gd name="connsiteY5" fmla="*/ 47709 h 152730"/>
                <a:gd name="connsiteX6" fmla="*/ 314787 w 327489"/>
                <a:gd name="connsiteY6" fmla="*/ 84 h 152730"/>
                <a:gd name="connsiteX7" fmla="*/ 254462 w 327489"/>
                <a:gd name="connsiteY7" fmla="*/ 60409 h 152730"/>
                <a:gd name="connsiteX8" fmla="*/ 327487 w 327489"/>
                <a:gd name="connsiteY8" fmla="*/ 12784 h 152730"/>
                <a:gd name="connsiteX9" fmla="*/ 251287 w 327489"/>
                <a:gd name="connsiteY9" fmla="*/ 85809 h 152730"/>
                <a:gd name="connsiteX10" fmla="*/ 216362 w 327489"/>
                <a:gd name="connsiteY10" fmla="*/ 92159 h 152730"/>
                <a:gd name="connsiteX11" fmla="*/ 257637 w 327489"/>
                <a:gd name="connsiteY11" fmla="*/ 85809 h 152730"/>
                <a:gd name="connsiteX12" fmla="*/ 162387 w 327489"/>
                <a:gd name="connsiteY12" fmla="*/ 101684 h 152730"/>
                <a:gd name="connsiteX13" fmla="*/ 190962 w 327489"/>
                <a:gd name="connsiteY13" fmla="*/ 111209 h 152730"/>
                <a:gd name="connsiteX14" fmla="*/ 462 w 327489"/>
                <a:gd name="connsiteY14" fmla="*/ 152484 h 15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489" h="152730">
                  <a:moveTo>
                    <a:pt x="462" y="152484"/>
                  </a:moveTo>
                  <a:cubicBezTo>
                    <a:pt x="-8534" y="148780"/>
                    <a:pt x="116350" y="98509"/>
                    <a:pt x="136987" y="88984"/>
                  </a:cubicBezTo>
                  <a:cubicBezTo>
                    <a:pt x="157624" y="79459"/>
                    <a:pt x="111587" y="98509"/>
                    <a:pt x="124287" y="95334"/>
                  </a:cubicBezTo>
                  <a:cubicBezTo>
                    <a:pt x="136987" y="92159"/>
                    <a:pt x="199958" y="74167"/>
                    <a:pt x="213187" y="69934"/>
                  </a:cubicBezTo>
                  <a:cubicBezTo>
                    <a:pt x="226416" y="65701"/>
                    <a:pt x="196783" y="73638"/>
                    <a:pt x="203662" y="69934"/>
                  </a:cubicBezTo>
                  <a:cubicBezTo>
                    <a:pt x="210541" y="66230"/>
                    <a:pt x="235941" y="59351"/>
                    <a:pt x="254462" y="47709"/>
                  </a:cubicBezTo>
                  <a:cubicBezTo>
                    <a:pt x="272983" y="36067"/>
                    <a:pt x="314787" y="-2033"/>
                    <a:pt x="314787" y="84"/>
                  </a:cubicBezTo>
                  <a:cubicBezTo>
                    <a:pt x="314787" y="2201"/>
                    <a:pt x="252345" y="58292"/>
                    <a:pt x="254462" y="60409"/>
                  </a:cubicBezTo>
                  <a:cubicBezTo>
                    <a:pt x="256579" y="62526"/>
                    <a:pt x="328016" y="8551"/>
                    <a:pt x="327487" y="12784"/>
                  </a:cubicBezTo>
                  <a:cubicBezTo>
                    <a:pt x="326958" y="17017"/>
                    <a:pt x="269808" y="72580"/>
                    <a:pt x="251287" y="85809"/>
                  </a:cubicBezTo>
                  <a:cubicBezTo>
                    <a:pt x="232766" y="99038"/>
                    <a:pt x="215304" y="92159"/>
                    <a:pt x="216362" y="92159"/>
                  </a:cubicBezTo>
                  <a:cubicBezTo>
                    <a:pt x="217420" y="92159"/>
                    <a:pt x="257637" y="85809"/>
                    <a:pt x="257637" y="85809"/>
                  </a:cubicBezTo>
                  <a:cubicBezTo>
                    <a:pt x="248641" y="87396"/>
                    <a:pt x="173500" y="97451"/>
                    <a:pt x="162387" y="101684"/>
                  </a:cubicBezTo>
                  <a:cubicBezTo>
                    <a:pt x="151275" y="105917"/>
                    <a:pt x="212129" y="105388"/>
                    <a:pt x="190962" y="111209"/>
                  </a:cubicBezTo>
                  <a:cubicBezTo>
                    <a:pt x="169795" y="117030"/>
                    <a:pt x="9458" y="156188"/>
                    <a:pt x="462" y="1524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2" name="フリーフォーム 2201">
              <a:extLst>
                <a:ext uri="{FF2B5EF4-FFF2-40B4-BE49-F238E27FC236}">
                  <a16:creationId xmlns:a16="http://schemas.microsoft.com/office/drawing/2014/main" id="{84D9AF17-EBDC-C028-3455-C5DBE71E444D}"/>
                </a:ext>
              </a:extLst>
            </p:cNvPr>
            <p:cNvSpPr/>
            <p:nvPr/>
          </p:nvSpPr>
          <p:spPr>
            <a:xfrm>
              <a:off x="5176209" y="10496248"/>
              <a:ext cx="577181" cy="267170"/>
            </a:xfrm>
            <a:custGeom>
              <a:avLst/>
              <a:gdLst>
                <a:gd name="connsiteX0" fmla="*/ 2216 w 577181"/>
                <a:gd name="connsiteY0" fmla="*/ 225727 h 267170"/>
                <a:gd name="connsiteX1" fmla="*/ 240341 w 577181"/>
                <a:gd name="connsiteY1" fmla="*/ 159052 h 267170"/>
                <a:gd name="connsiteX2" fmla="*/ 189541 w 577181"/>
                <a:gd name="connsiteY2" fmla="*/ 155877 h 267170"/>
                <a:gd name="connsiteX3" fmla="*/ 313366 w 577181"/>
                <a:gd name="connsiteY3" fmla="*/ 130477 h 267170"/>
                <a:gd name="connsiteX4" fmla="*/ 319716 w 577181"/>
                <a:gd name="connsiteY4" fmla="*/ 70152 h 267170"/>
                <a:gd name="connsiteX5" fmla="*/ 341941 w 577181"/>
                <a:gd name="connsiteY5" fmla="*/ 105077 h 267170"/>
                <a:gd name="connsiteX6" fmla="*/ 434016 w 577181"/>
                <a:gd name="connsiteY6" fmla="*/ 60627 h 267170"/>
                <a:gd name="connsiteX7" fmla="*/ 392741 w 577181"/>
                <a:gd name="connsiteY7" fmla="*/ 82852 h 267170"/>
                <a:gd name="connsiteX8" fmla="*/ 468941 w 577181"/>
                <a:gd name="connsiteY8" fmla="*/ 57452 h 267170"/>
                <a:gd name="connsiteX9" fmla="*/ 516566 w 577181"/>
                <a:gd name="connsiteY9" fmla="*/ 22527 h 267170"/>
                <a:gd name="connsiteX10" fmla="*/ 576891 w 577181"/>
                <a:gd name="connsiteY10" fmla="*/ 302 h 267170"/>
                <a:gd name="connsiteX11" fmla="*/ 538791 w 577181"/>
                <a:gd name="connsiteY11" fmla="*/ 38402 h 267170"/>
                <a:gd name="connsiteX12" fmla="*/ 522916 w 577181"/>
                <a:gd name="connsiteY12" fmla="*/ 66977 h 267170"/>
                <a:gd name="connsiteX13" fmla="*/ 405441 w 577181"/>
                <a:gd name="connsiteY13" fmla="*/ 127302 h 267170"/>
                <a:gd name="connsiteX14" fmla="*/ 545141 w 577181"/>
                <a:gd name="connsiteY14" fmla="*/ 92377 h 267170"/>
                <a:gd name="connsiteX15" fmla="*/ 414966 w 577181"/>
                <a:gd name="connsiteY15" fmla="*/ 136827 h 267170"/>
                <a:gd name="connsiteX16" fmla="*/ 284791 w 577181"/>
                <a:gd name="connsiteY16" fmla="*/ 203502 h 267170"/>
                <a:gd name="connsiteX17" fmla="*/ 411791 w 577181"/>
                <a:gd name="connsiteY17" fmla="*/ 146352 h 267170"/>
                <a:gd name="connsiteX18" fmla="*/ 249866 w 577181"/>
                <a:gd name="connsiteY18" fmla="*/ 222552 h 267170"/>
                <a:gd name="connsiteX19" fmla="*/ 227641 w 577181"/>
                <a:gd name="connsiteY19" fmla="*/ 235252 h 267170"/>
                <a:gd name="connsiteX20" fmla="*/ 265741 w 577181"/>
                <a:gd name="connsiteY20" fmla="*/ 225727 h 267170"/>
                <a:gd name="connsiteX21" fmla="*/ 192716 w 577181"/>
                <a:gd name="connsiteY21" fmla="*/ 244777 h 267170"/>
                <a:gd name="connsiteX22" fmla="*/ 65716 w 577181"/>
                <a:gd name="connsiteY22" fmla="*/ 267002 h 267170"/>
                <a:gd name="connsiteX23" fmla="*/ 116516 w 577181"/>
                <a:gd name="connsiteY23" fmla="*/ 254302 h 267170"/>
                <a:gd name="connsiteX24" fmla="*/ 2216 w 577181"/>
                <a:gd name="connsiteY24" fmla="*/ 225727 h 26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7181" h="267170">
                  <a:moveTo>
                    <a:pt x="2216" y="225727"/>
                  </a:moveTo>
                  <a:cubicBezTo>
                    <a:pt x="22854" y="209852"/>
                    <a:pt x="209120" y="170694"/>
                    <a:pt x="240341" y="159052"/>
                  </a:cubicBezTo>
                  <a:cubicBezTo>
                    <a:pt x="271562" y="147410"/>
                    <a:pt x="177370" y="160639"/>
                    <a:pt x="189541" y="155877"/>
                  </a:cubicBezTo>
                  <a:cubicBezTo>
                    <a:pt x="201712" y="151115"/>
                    <a:pt x="291670" y="144764"/>
                    <a:pt x="313366" y="130477"/>
                  </a:cubicBezTo>
                  <a:cubicBezTo>
                    <a:pt x="335062" y="116189"/>
                    <a:pt x="314954" y="74385"/>
                    <a:pt x="319716" y="70152"/>
                  </a:cubicBezTo>
                  <a:cubicBezTo>
                    <a:pt x="324478" y="65919"/>
                    <a:pt x="322891" y="106664"/>
                    <a:pt x="341941" y="105077"/>
                  </a:cubicBezTo>
                  <a:cubicBezTo>
                    <a:pt x="360991" y="103490"/>
                    <a:pt x="425549" y="64331"/>
                    <a:pt x="434016" y="60627"/>
                  </a:cubicBezTo>
                  <a:cubicBezTo>
                    <a:pt x="442483" y="56923"/>
                    <a:pt x="386920" y="83381"/>
                    <a:pt x="392741" y="82852"/>
                  </a:cubicBezTo>
                  <a:cubicBezTo>
                    <a:pt x="398562" y="82323"/>
                    <a:pt x="448303" y="67506"/>
                    <a:pt x="468941" y="57452"/>
                  </a:cubicBezTo>
                  <a:cubicBezTo>
                    <a:pt x="489579" y="47398"/>
                    <a:pt x="498574" y="32052"/>
                    <a:pt x="516566" y="22527"/>
                  </a:cubicBezTo>
                  <a:cubicBezTo>
                    <a:pt x="534558" y="13002"/>
                    <a:pt x="573187" y="-2344"/>
                    <a:pt x="576891" y="302"/>
                  </a:cubicBezTo>
                  <a:cubicBezTo>
                    <a:pt x="580595" y="2948"/>
                    <a:pt x="547787" y="27290"/>
                    <a:pt x="538791" y="38402"/>
                  </a:cubicBezTo>
                  <a:cubicBezTo>
                    <a:pt x="529795" y="49514"/>
                    <a:pt x="545141" y="52160"/>
                    <a:pt x="522916" y="66977"/>
                  </a:cubicBezTo>
                  <a:cubicBezTo>
                    <a:pt x="500691" y="81794"/>
                    <a:pt x="401737" y="123069"/>
                    <a:pt x="405441" y="127302"/>
                  </a:cubicBezTo>
                  <a:cubicBezTo>
                    <a:pt x="409145" y="131535"/>
                    <a:pt x="543554" y="90790"/>
                    <a:pt x="545141" y="92377"/>
                  </a:cubicBezTo>
                  <a:cubicBezTo>
                    <a:pt x="546728" y="93964"/>
                    <a:pt x="458358" y="118306"/>
                    <a:pt x="414966" y="136827"/>
                  </a:cubicBezTo>
                  <a:cubicBezTo>
                    <a:pt x="371574" y="155348"/>
                    <a:pt x="285320" y="201915"/>
                    <a:pt x="284791" y="203502"/>
                  </a:cubicBezTo>
                  <a:cubicBezTo>
                    <a:pt x="284262" y="205089"/>
                    <a:pt x="417612" y="143177"/>
                    <a:pt x="411791" y="146352"/>
                  </a:cubicBezTo>
                  <a:cubicBezTo>
                    <a:pt x="405970" y="149527"/>
                    <a:pt x="280558" y="207735"/>
                    <a:pt x="249866" y="222552"/>
                  </a:cubicBezTo>
                  <a:cubicBezTo>
                    <a:pt x="219174" y="237369"/>
                    <a:pt x="224995" y="234723"/>
                    <a:pt x="227641" y="235252"/>
                  </a:cubicBezTo>
                  <a:cubicBezTo>
                    <a:pt x="230287" y="235781"/>
                    <a:pt x="271562" y="224139"/>
                    <a:pt x="265741" y="225727"/>
                  </a:cubicBezTo>
                  <a:cubicBezTo>
                    <a:pt x="259920" y="227315"/>
                    <a:pt x="226054" y="237898"/>
                    <a:pt x="192716" y="244777"/>
                  </a:cubicBezTo>
                  <a:cubicBezTo>
                    <a:pt x="159378" y="251656"/>
                    <a:pt x="78416" y="265415"/>
                    <a:pt x="65716" y="267002"/>
                  </a:cubicBezTo>
                  <a:cubicBezTo>
                    <a:pt x="53016" y="268589"/>
                    <a:pt x="121278" y="258535"/>
                    <a:pt x="116516" y="254302"/>
                  </a:cubicBezTo>
                  <a:cubicBezTo>
                    <a:pt x="111754" y="250069"/>
                    <a:pt x="-18422" y="241602"/>
                    <a:pt x="2216" y="2257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3" name="フリーフォーム 2202">
              <a:extLst>
                <a:ext uri="{FF2B5EF4-FFF2-40B4-BE49-F238E27FC236}">
                  <a16:creationId xmlns:a16="http://schemas.microsoft.com/office/drawing/2014/main" id="{54737B04-0D9B-540D-4D7E-8E25CAC009FB}"/>
                </a:ext>
              </a:extLst>
            </p:cNvPr>
            <p:cNvSpPr/>
            <p:nvPr/>
          </p:nvSpPr>
          <p:spPr>
            <a:xfrm>
              <a:off x="5473532" y="10409619"/>
              <a:ext cx="131044" cy="67884"/>
            </a:xfrm>
            <a:custGeom>
              <a:avLst/>
              <a:gdLst>
                <a:gd name="connsiteX0" fmla="*/ 168 w 131044"/>
                <a:gd name="connsiteY0" fmla="*/ 67881 h 67884"/>
                <a:gd name="connsiteX1" fmla="*/ 130343 w 131044"/>
                <a:gd name="connsiteY1" fmla="*/ 4381 h 67884"/>
                <a:gd name="connsiteX2" fmla="*/ 54143 w 131044"/>
                <a:gd name="connsiteY2" fmla="*/ 23431 h 67884"/>
                <a:gd name="connsiteX3" fmla="*/ 101768 w 131044"/>
                <a:gd name="connsiteY3" fmla="*/ 1206 h 67884"/>
                <a:gd name="connsiteX4" fmla="*/ 168 w 131044"/>
                <a:gd name="connsiteY4" fmla="*/ 67881 h 6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044" h="67884">
                  <a:moveTo>
                    <a:pt x="168" y="67881"/>
                  </a:moveTo>
                  <a:cubicBezTo>
                    <a:pt x="4931" y="68410"/>
                    <a:pt x="121347" y="11789"/>
                    <a:pt x="130343" y="4381"/>
                  </a:cubicBezTo>
                  <a:cubicBezTo>
                    <a:pt x="139339" y="-3027"/>
                    <a:pt x="58906" y="23960"/>
                    <a:pt x="54143" y="23431"/>
                  </a:cubicBezTo>
                  <a:cubicBezTo>
                    <a:pt x="49381" y="22902"/>
                    <a:pt x="110235" y="-6202"/>
                    <a:pt x="101768" y="1206"/>
                  </a:cubicBezTo>
                  <a:cubicBezTo>
                    <a:pt x="93301" y="8614"/>
                    <a:pt x="-4595" y="67352"/>
                    <a:pt x="168" y="678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4" name="フリーフォーム 2203">
              <a:extLst>
                <a:ext uri="{FF2B5EF4-FFF2-40B4-BE49-F238E27FC236}">
                  <a16:creationId xmlns:a16="http://schemas.microsoft.com/office/drawing/2014/main" id="{53C2A047-0FA3-491C-F099-F19ED900C8EA}"/>
                </a:ext>
              </a:extLst>
            </p:cNvPr>
            <p:cNvSpPr/>
            <p:nvPr/>
          </p:nvSpPr>
          <p:spPr>
            <a:xfrm>
              <a:off x="5521188" y="10363013"/>
              <a:ext cx="252808" cy="187999"/>
            </a:xfrm>
            <a:custGeom>
              <a:avLst/>
              <a:gdLst>
                <a:gd name="connsiteX0" fmla="*/ 137 w 252808"/>
                <a:gd name="connsiteY0" fmla="*/ 187512 h 187999"/>
                <a:gd name="connsiteX1" fmla="*/ 54112 w 252808"/>
                <a:gd name="connsiteY1" fmla="*/ 104962 h 187999"/>
                <a:gd name="connsiteX2" fmla="*/ 25537 w 252808"/>
                <a:gd name="connsiteY2" fmla="*/ 127187 h 187999"/>
                <a:gd name="connsiteX3" fmla="*/ 184287 w 252808"/>
                <a:gd name="connsiteY3" fmla="*/ 54162 h 187999"/>
                <a:gd name="connsiteX4" fmla="*/ 250962 w 252808"/>
                <a:gd name="connsiteY4" fmla="*/ 187 h 187999"/>
                <a:gd name="connsiteX5" fmla="*/ 228737 w 252808"/>
                <a:gd name="connsiteY5" fmla="*/ 38287 h 187999"/>
                <a:gd name="connsiteX6" fmla="*/ 171587 w 252808"/>
                <a:gd name="connsiteY6" fmla="*/ 89087 h 187999"/>
                <a:gd name="connsiteX7" fmla="*/ 212862 w 252808"/>
                <a:gd name="connsiteY7" fmla="*/ 50987 h 187999"/>
                <a:gd name="connsiteX8" fmla="*/ 123962 w 252808"/>
                <a:gd name="connsiteY8" fmla="*/ 98612 h 187999"/>
                <a:gd name="connsiteX9" fmla="*/ 174762 w 252808"/>
                <a:gd name="connsiteY9" fmla="*/ 82737 h 187999"/>
                <a:gd name="connsiteX10" fmla="*/ 73162 w 252808"/>
                <a:gd name="connsiteY10" fmla="*/ 136712 h 187999"/>
                <a:gd name="connsiteX11" fmla="*/ 137 w 252808"/>
                <a:gd name="connsiteY11" fmla="*/ 187512 h 18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808" h="187999">
                  <a:moveTo>
                    <a:pt x="137" y="187512"/>
                  </a:moveTo>
                  <a:cubicBezTo>
                    <a:pt x="-3038" y="182220"/>
                    <a:pt x="49879" y="115016"/>
                    <a:pt x="54112" y="104962"/>
                  </a:cubicBezTo>
                  <a:cubicBezTo>
                    <a:pt x="58345" y="94908"/>
                    <a:pt x="3841" y="135654"/>
                    <a:pt x="25537" y="127187"/>
                  </a:cubicBezTo>
                  <a:cubicBezTo>
                    <a:pt x="47233" y="118720"/>
                    <a:pt x="146716" y="75329"/>
                    <a:pt x="184287" y="54162"/>
                  </a:cubicBezTo>
                  <a:cubicBezTo>
                    <a:pt x="221858" y="32995"/>
                    <a:pt x="243554" y="2833"/>
                    <a:pt x="250962" y="187"/>
                  </a:cubicBezTo>
                  <a:cubicBezTo>
                    <a:pt x="258370" y="-2459"/>
                    <a:pt x="241966" y="23470"/>
                    <a:pt x="228737" y="38287"/>
                  </a:cubicBezTo>
                  <a:cubicBezTo>
                    <a:pt x="215508" y="53104"/>
                    <a:pt x="174233" y="86970"/>
                    <a:pt x="171587" y="89087"/>
                  </a:cubicBezTo>
                  <a:cubicBezTo>
                    <a:pt x="168941" y="91204"/>
                    <a:pt x="220800" y="49399"/>
                    <a:pt x="212862" y="50987"/>
                  </a:cubicBezTo>
                  <a:cubicBezTo>
                    <a:pt x="204924" y="52575"/>
                    <a:pt x="130312" y="93320"/>
                    <a:pt x="123962" y="98612"/>
                  </a:cubicBezTo>
                  <a:cubicBezTo>
                    <a:pt x="117612" y="103904"/>
                    <a:pt x="183229" y="76387"/>
                    <a:pt x="174762" y="82737"/>
                  </a:cubicBezTo>
                  <a:cubicBezTo>
                    <a:pt x="166295" y="89087"/>
                    <a:pt x="98562" y="119779"/>
                    <a:pt x="73162" y="136712"/>
                  </a:cubicBezTo>
                  <a:cubicBezTo>
                    <a:pt x="47762" y="153645"/>
                    <a:pt x="3312" y="192804"/>
                    <a:pt x="137" y="1875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5" name="フリーフォーム 2204">
              <a:extLst>
                <a:ext uri="{FF2B5EF4-FFF2-40B4-BE49-F238E27FC236}">
                  <a16:creationId xmlns:a16="http://schemas.microsoft.com/office/drawing/2014/main" id="{58F06A6A-6FEE-3362-B2AC-7203CE3F8E29}"/>
                </a:ext>
              </a:extLst>
            </p:cNvPr>
            <p:cNvSpPr/>
            <p:nvPr/>
          </p:nvSpPr>
          <p:spPr>
            <a:xfrm>
              <a:off x="4225498" y="10288830"/>
              <a:ext cx="187798" cy="344619"/>
            </a:xfrm>
            <a:custGeom>
              <a:avLst/>
              <a:gdLst>
                <a:gd name="connsiteX0" fmla="*/ 187752 w 187798"/>
                <a:gd name="connsiteY0" fmla="*/ 14045 h 344619"/>
                <a:gd name="connsiteX1" fmla="*/ 60752 w 187798"/>
                <a:gd name="connsiteY1" fmla="*/ 39445 h 344619"/>
                <a:gd name="connsiteX2" fmla="*/ 73452 w 187798"/>
                <a:gd name="connsiteY2" fmla="*/ 68020 h 344619"/>
                <a:gd name="connsiteX3" fmla="*/ 29002 w 187798"/>
                <a:gd name="connsiteY3" fmla="*/ 115645 h 344619"/>
                <a:gd name="connsiteX4" fmla="*/ 63927 w 187798"/>
                <a:gd name="connsiteY4" fmla="*/ 45795 h 344619"/>
                <a:gd name="connsiteX5" fmla="*/ 427 w 187798"/>
                <a:gd name="connsiteY5" fmla="*/ 166445 h 344619"/>
                <a:gd name="connsiteX6" fmla="*/ 35352 w 187798"/>
                <a:gd name="connsiteY6" fmla="*/ 137870 h 344619"/>
                <a:gd name="connsiteX7" fmla="*/ 19477 w 187798"/>
                <a:gd name="connsiteY7" fmla="*/ 182320 h 344619"/>
                <a:gd name="connsiteX8" fmla="*/ 38527 w 187798"/>
                <a:gd name="connsiteY8" fmla="*/ 210895 h 344619"/>
                <a:gd name="connsiteX9" fmla="*/ 35352 w 187798"/>
                <a:gd name="connsiteY9" fmla="*/ 195020 h 344619"/>
                <a:gd name="connsiteX10" fmla="*/ 19477 w 187798"/>
                <a:gd name="connsiteY10" fmla="*/ 287095 h 344619"/>
                <a:gd name="connsiteX11" fmla="*/ 41702 w 187798"/>
                <a:gd name="connsiteY11" fmla="*/ 268045 h 344619"/>
                <a:gd name="connsiteX12" fmla="*/ 35352 w 187798"/>
                <a:gd name="connsiteY12" fmla="*/ 302970 h 344619"/>
                <a:gd name="connsiteX13" fmla="*/ 92502 w 187798"/>
                <a:gd name="connsiteY13" fmla="*/ 344245 h 344619"/>
                <a:gd name="connsiteX14" fmla="*/ 44877 w 187798"/>
                <a:gd name="connsiteY14" fmla="*/ 277570 h 344619"/>
                <a:gd name="connsiteX15" fmla="*/ 187752 w 187798"/>
                <a:gd name="connsiteY15" fmla="*/ 14045 h 34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7798" h="344619">
                  <a:moveTo>
                    <a:pt x="187752" y="14045"/>
                  </a:moveTo>
                  <a:cubicBezTo>
                    <a:pt x="190398" y="-25642"/>
                    <a:pt x="79802" y="30449"/>
                    <a:pt x="60752" y="39445"/>
                  </a:cubicBezTo>
                  <a:cubicBezTo>
                    <a:pt x="41702" y="48441"/>
                    <a:pt x="78744" y="55320"/>
                    <a:pt x="73452" y="68020"/>
                  </a:cubicBezTo>
                  <a:cubicBezTo>
                    <a:pt x="68160" y="80720"/>
                    <a:pt x="30589" y="119349"/>
                    <a:pt x="29002" y="115645"/>
                  </a:cubicBezTo>
                  <a:cubicBezTo>
                    <a:pt x="27415" y="111941"/>
                    <a:pt x="68690" y="37328"/>
                    <a:pt x="63927" y="45795"/>
                  </a:cubicBezTo>
                  <a:cubicBezTo>
                    <a:pt x="59164" y="54262"/>
                    <a:pt x="5190" y="151099"/>
                    <a:pt x="427" y="166445"/>
                  </a:cubicBezTo>
                  <a:cubicBezTo>
                    <a:pt x="-4336" y="181791"/>
                    <a:pt x="32177" y="135224"/>
                    <a:pt x="35352" y="137870"/>
                  </a:cubicBezTo>
                  <a:cubicBezTo>
                    <a:pt x="38527" y="140516"/>
                    <a:pt x="18948" y="170149"/>
                    <a:pt x="19477" y="182320"/>
                  </a:cubicBezTo>
                  <a:cubicBezTo>
                    <a:pt x="20006" y="194491"/>
                    <a:pt x="35881" y="208778"/>
                    <a:pt x="38527" y="210895"/>
                  </a:cubicBezTo>
                  <a:cubicBezTo>
                    <a:pt x="41173" y="213012"/>
                    <a:pt x="38527" y="182320"/>
                    <a:pt x="35352" y="195020"/>
                  </a:cubicBezTo>
                  <a:cubicBezTo>
                    <a:pt x="32177" y="207720"/>
                    <a:pt x="18419" y="274924"/>
                    <a:pt x="19477" y="287095"/>
                  </a:cubicBezTo>
                  <a:cubicBezTo>
                    <a:pt x="20535" y="299266"/>
                    <a:pt x="39056" y="265399"/>
                    <a:pt x="41702" y="268045"/>
                  </a:cubicBezTo>
                  <a:cubicBezTo>
                    <a:pt x="44348" y="270691"/>
                    <a:pt x="26885" y="290270"/>
                    <a:pt x="35352" y="302970"/>
                  </a:cubicBezTo>
                  <a:cubicBezTo>
                    <a:pt x="43819" y="315670"/>
                    <a:pt x="90915" y="348478"/>
                    <a:pt x="92502" y="344245"/>
                  </a:cubicBezTo>
                  <a:cubicBezTo>
                    <a:pt x="94089" y="340012"/>
                    <a:pt x="34294" y="331016"/>
                    <a:pt x="44877" y="277570"/>
                  </a:cubicBezTo>
                  <a:cubicBezTo>
                    <a:pt x="55460" y="224124"/>
                    <a:pt x="185106" y="53732"/>
                    <a:pt x="187752" y="140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6" name="フリーフォーム 2205">
              <a:extLst>
                <a:ext uri="{FF2B5EF4-FFF2-40B4-BE49-F238E27FC236}">
                  <a16:creationId xmlns:a16="http://schemas.microsoft.com/office/drawing/2014/main" id="{303F2535-8A59-5666-3F82-BCF9C2BE20A9}"/>
                </a:ext>
              </a:extLst>
            </p:cNvPr>
            <p:cNvSpPr/>
            <p:nvPr/>
          </p:nvSpPr>
          <p:spPr>
            <a:xfrm>
              <a:off x="5251298" y="10140628"/>
              <a:ext cx="128010" cy="250631"/>
            </a:xfrm>
            <a:custGeom>
              <a:avLst/>
              <a:gdLst>
                <a:gd name="connsiteX0" fmla="*/ 31902 w 128010"/>
                <a:gd name="connsiteY0" fmla="*/ 322 h 250631"/>
                <a:gd name="connsiteX1" fmla="*/ 123977 w 128010"/>
                <a:gd name="connsiteY1" fmla="*/ 101922 h 250631"/>
                <a:gd name="connsiteX2" fmla="*/ 108102 w 128010"/>
                <a:gd name="connsiteY2" fmla="*/ 111447 h 250631"/>
                <a:gd name="connsiteX3" fmla="*/ 76352 w 128010"/>
                <a:gd name="connsiteY3" fmla="*/ 190822 h 250631"/>
                <a:gd name="connsiteX4" fmla="*/ 117627 w 128010"/>
                <a:gd name="connsiteY4" fmla="*/ 159072 h 250631"/>
                <a:gd name="connsiteX5" fmla="*/ 31902 w 128010"/>
                <a:gd name="connsiteY5" fmla="*/ 228922 h 250631"/>
                <a:gd name="connsiteX6" fmla="*/ 3327 w 128010"/>
                <a:gd name="connsiteY6" fmla="*/ 244797 h 250631"/>
                <a:gd name="connsiteX7" fmla="*/ 101752 w 128010"/>
                <a:gd name="connsiteY7" fmla="*/ 140022 h 250631"/>
                <a:gd name="connsiteX8" fmla="*/ 31902 w 128010"/>
                <a:gd name="connsiteY8" fmla="*/ 322 h 2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010" h="250631">
                  <a:moveTo>
                    <a:pt x="31902" y="322"/>
                  </a:moveTo>
                  <a:cubicBezTo>
                    <a:pt x="35606" y="-6028"/>
                    <a:pt x="111277" y="83401"/>
                    <a:pt x="123977" y="101922"/>
                  </a:cubicBezTo>
                  <a:cubicBezTo>
                    <a:pt x="136677" y="120443"/>
                    <a:pt x="116040" y="96630"/>
                    <a:pt x="108102" y="111447"/>
                  </a:cubicBezTo>
                  <a:cubicBezTo>
                    <a:pt x="100165" y="126264"/>
                    <a:pt x="74764" y="182884"/>
                    <a:pt x="76352" y="190822"/>
                  </a:cubicBezTo>
                  <a:cubicBezTo>
                    <a:pt x="77940" y="198760"/>
                    <a:pt x="125035" y="152722"/>
                    <a:pt x="117627" y="159072"/>
                  </a:cubicBezTo>
                  <a:cubicBezTo>
                    <a:pt x="110219" y="165422"/>
                    <a:pt x="50952" y="214635"/>
                    <a:pt x="31902" y="228922"/>
                  </a:cubicBezTo>
                  <a:cubicBezTo>
                    <a:pt x="12852" y="243210"/>
                    <a:pt x="-8315" y="259613"/>
                    <a:pt x="3327" y="244797"/>
                  </a:cubicBezTo>
                  <a:cubicBezTo>
                    <a:pt x="14969" y="229981"/>
                    <a:pt x="94873" y="178122"/>
                    <a:pt x="101752" y="140022"/>
                  </a:cubicBezTo>
                  <a:cubicBezTo>
                    <a:pt x="108631" y="101922"/>
                    <a:pt x="28198" y="6672"/>
                    <a:pt x="31902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7" name="フリーフォーム 2206">
              <a:extLst>
                <a:ext uri="{FF2B5EF4-FFF2-40B4-BE49-F238E27FC236}">
                  <a16:creationId xmlns:a16="http://schemas.microsoft.com/office/drawing/2014/main" id="{687B1AEE-803C-ABFF-FB54-9D9ADA86FA89}"/>
                </a:ext>
              </a:extLst>
            </p:cNvPr>
            <p:cNvSpPr/>
            <p:nvPr/>
          </p:nvSpPr>
          <p:spPr>
            <a:xfrm>
              <a:off x="4193598" y="9261459"/>
              <a:ext cx="154766" cy="492453"/>
            </a:xfrm>
            <a:custGeom>
              <a:avLst/>
              <a:gdLst>
                <a:gd name="connsiteX0" fmla="*/ 577 w 154766"/>
                <a:gd name="connsiteY0" fmla="*/ 16 h 492453"/>
                <a:gd name="connsiteX1" fmla="*/ 29152 w 154766"/>
                <a:gd name="connsiteY1" fmla="*/ 174641 h 492453"/>
                <a:gd name="connsiteX2" fmla="*/ 6927 w 154766"/>
                <a:gd name="connsiteY2" fmla="*/ 127016 h 492453"/>
                <a:gd name="connsiteX3" fmla="*/ 54552 w 154766"/>
                <a:gd name="connsiteY3" fmla="*/ 193691 h 492453"/>
                <a:gd name="connsiteX4" fmla="*/ 48202 w 154766"/>
                <a:gd name="connsiteY4" fmla="*/ 276241 h 492453"/>
                <a:gd name="connsiteX5" fmla="*/ 64077 w 154766"/>
                <a:gd name="connsiteY5" fmla="*/ 250841 h 492453"/>
                <a:gd name="connsiteX6" fmla="*/ 76777 w 154766"/>
                <a:gd name="connsiteY6" fmla="*/ 327041 h 492453"/>
                <a:gd name="connsiteX7" fmla="*/ 38677 w 154766"/>
                <a:gd name="connsiteY7" fmla="*/ 349266 h 492453"/>
                <a:gd name="connsiteX8" fmla="*/ 111702 w 154766"/>
                <a:gd name="connsiteY8" fmla="*/ 368316 h 492453"/>
                <a:gd name="connsiteX9" fmla="*/ 133927 w 154766"/>
                <a:gd name="connsiteY9" fmla="*/ 400066 h 492453"/>
                <a:gd name="connsiteX10" fmla="*/ 149802 w 154766"/>
                <a:gd name="connsiteY10" fmla="*/ 492141 h 492453"/>
                <a:gd name="connsiteX11" fmla="*/ 146627 w 154766"/>
                <a:gd name="connsiteY11" fmla="*/ 365141 h 492453"/>
                <a:gd name="connsiteX12" fmla="*/ 60902 w 154766"/>
                <a:gd name="connsiteY12" fmla="*/ 165116 h 492453"/>
                <a:gd name="connsiteX13" fmla="*/ 577 w 154766"/>
                <a:gd name="connsiteY13" fmla="*/ 16 h 49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766" h="492453">
                  <a:moveTo>
                    <a:pt x="577" y="16"/>
                  </a:moveTo>
                  <a:cubicBezTo>
                    <a:pt x="-4715" y="1603"/>
                    <a:pt x="28094" y="153474"/>
                    <a:pt x="29152" y="174641"/>
                  </a:cubicBezTo>
                  <a:cubicBezTo>
                    <a:pt x="30210" y="195808"/>
                    <a:pt x="2694" y="123841"/>
                    <a:pt x="6927" y="127016"/>
                  </a:cubicBezTo>
                  <a:cubicBezTo>
                    <a:pt x="11160" y="130191"/>
                    <a:pt x="47673" y="168820"/>
                    <a:pt x="54552" y="193691"/>
                  </a:cubicBezTo>
                  <a:cubicBezTo>
                    <a:pt x="61431" y="218562"/>
                    <a:pt x="46615" y="266716"/>
                    <a:pt x="48202" y="276241"/>
                  </a:cubicBezTo>
                  <a:cubicBezTo>
                    <a:pt x="49790" y="285766"/>
                    <a:pt x="59314" y="242374"/>
                    <a:pt x="64077" y="250841"/>
                  </a:cubicBezTo>
                  <a:cubicBezTo>
                    <a:pt x="68840" y="259308"/>
                    <a:pt x="81010" y="310637"/>
                    <a:pt x="76777" y="327041"/>
                  </a:cubicBezTo>
                  <a:cubicBezTo>
                    <a:pt x="72544" y="343445"/>
                    <a:pt x="32856" y="342387"/>
                    <a:pt x="38677" y="349266"/>
                  </a:cubicBezTo>
                  <a:cubicBezTo>
                    <a:pt x="44498" y="356145"/>
                    <a:pt x="95827" y="359849"/>
                    <a:pt x="111702" y="368316"/>
                  </a:cubicBezTo>
                  <a:cubicBezTo>
                    <a:pt x="127577" y="376783"/>
                    <a:pt x="127577" y="379429"/>
                    <a:pt x="133927" y="400066"/>
                  </a:cubicBezTo>
                  <a:cubicBezTo>
                    <a:pt x="140277" y="420703"/>
                    <a:pt x="147685" y="497962"/>
                    <a:pt x="149802" y="492141"/>
                  </a:cubicBezTo>
                  <a:cubicBezTo>
                    <a:pt x="151919" y="486320"/>
                    <a:pt x="161444" y="419645"/>
                    <a:pt x="146627" y="365141"/>
                  </a:cubicBezTo>
                  <a:cubicBezTo>
                    <a:pt x="131810" y="310637"/>
                    <a:pt x="82598" y="219620"/>
                    <a:pt x="60902" y="165116"/>
                  </a:cubicBezTo>
                  <a:cubicBezTo>
                    <a:pt x="39206" y="110612"/>
                    <a:pt x="5869" y="-1571"/>
                    <a:pt x="577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8" name="フリーフォーム 2207">
              <a:extLst>
                <a:ext uri="{FF2B5EF4-FFF2-40B4-BE49-F238E27FC236}">
                  <a16:creationId xmlns:a16="http://schemas.microsoft.com/office/drawing/2014/main" id="{A73BCA46-3F72-8193-88BC-5902953E742C}"/>
                </a:ext>
              </a:extLst>
            </p:cNvPr>
            <p:cNvSpPr/>
            <p:nvPr/>
          </p:nvSpPr>
          <p:spPr>
            <a:xfrm>
              <a:off x="4290822" y="9736060"/>
              <a:ext cx="147848" cy="344722"/>
            </a:xfrm>
            <a:custGeom>
              <a:avLst/>
              <a:gdLst>
                <a:gd name="connsiteX0" fmla="*/ 58928 w 147848"/>
                <a:gd name="connsiteY0" fmla="*/ 1665 h 344722"/>
                <a:gd name="connsiteX1" fmla="*/ 8128 w 147848"/>
                <a:gd name="connsiteY1" fmla="*/ 52465 h 344722"/>
                <a:gd name="connsiteX2" fmla="*/ 14478 w 147848"/>
                <a:gd name="connsiteY2" fmla="*/ 87390 h 344722"/>
                <a:gd name="connsiteX3" fmla="*/ 14478 w 147848"/>
                <a:gd name="connsiteY3" fmla="*/ 36590 h 344722"/>
                <a:gd name="connsiteX4" fmla="*/ 1778 w 147848"/>
                <a:gd name="connsiteY4" fmla="*/ 87390 h 344722"/>
                <a:gd name="connsiteX5" fmla="*/ 58928 w 147848"/>
                <a:gd name="connsiteY5" fmla="*/ 150890 h 344722"/>
                <a:gd name="connsiteX6" fmla="*/ 43053 w 147848"/>
                <a:gd name="connsiteY6" fmla="*/ 103265 h 344722"/>
                <a:gd name="connsiteX7" fmla="*/ 62103 w 147848"/>
                <a:gd name="connsiteY7" fmla="*/ 163590 h 344722"/>
                <a:gd name="connsiteX8" fmla="*/ 55753 w 147848"/>
                <a:gd name="connsiteY8" fmla="*/ 198515 h 344722"/>
                <a:gd name="connsiteX9" fmla="*/ 106553 w 147848"/>
                <a:gd name="connsiteY9" fmla="*/ 271540 h 344722"/>
                <a:gd name="connsiteX10" fmla="*/ 87503 w 147848"/>
                <a:gd name="connsiteY10" fmla="*/ 223915 h 344722"/>
                <a:gd name="connsiteX11" fmla="*/ 141478 w 147848"/>
                <a:gd name="connsiteY11" fmla="*/ 344565 h 344722"/>
                <a:gd name="connsiteX12" fmla="*/ 138303 w 147848"/>
                <a:gd name="connsiteY12" fmla="*/ 246140 h 344722"/>
                <a:gd name="connsiteX13" fmla="*/ 65278 w 147848"/>
                <a:gd name="connsiteY13" fmla="*/ 106440 h 344722"/>
                <a:gd name="connsiteX14" fmla="*/ 55753 w 147848"/>
                <a:gd name="connsiteY14" fmla="*/ 119140 h 344722"/>
                <a:gd name="connsiteX15" fmla="*/ 58928 w 147848"/>
                <a:gd name="connsiteY15" fmla="*/ 1665 h 3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48" h="344722">
                  <a:moveTo>
                    <a:pt x="58928" y="1665"/>
                  </a:moveTo>
                  <a:cubicBezTo>
                    <a:pt x="50990" y="-9448"/>
                    <a:pt x="15536" y="38178"/>
                    <a:pt x="8128" y="52465"/>
                  </a:cubicBezTo>
                  <a:cubicBezTo>
                    <a:pt x="720" y="66752"/>
                    <a:pt x="13420" y="90036"/>
                    <a:pt x="14478" y="87390"/>
                  </a:cubicBezTo>
                  <a:cubicBezTo>
                    <a:pt x="15536" y="84744"/>
                    <a:pt x="16595" y="36590"/>
                    <a:pt x="14478" y="36590"/>
                  </a:cubicBezTo>
                  <a:cubicBezTo>
                    <a:pt x="12361" y="36590"/>
                    <a:pt x="-5630" y="68340"/>
                    <a:pt x="1778" y="87390"/>
                  </a:cubicBezTo>
                  <a:cubicBezTo>
                    <a:pt x="9186" y="106440"/>
                    <a:pt x="52049" y="148244"/>
                    <a:pt x="58928" y="150890"/>
                  </a:cubicBezTo>
                  <a:cubicBezTo>
                    <a:pt x="65807" y="153536"/>
                    <a:pt x="42524" y="101148"/>
                    <a:pt x="43053" y="103265"/>
                  </a:cubicBezTo>
                  <a:cubicBezTo>
                    <a:pt x="43582" y="105382"/>
                    <a:pt x="59986" y="147715"/>
                    <a:pt x="62103" y="163590"/>
                  </a:cubicBezTo>
                  <a:cubicBezTo>
                    <a:pt x="64220" y="179465"/>
                    <a:pt x="48345" y="180523"/>
                    <a:pt x="55753" y="198515"/>
                  </a:cubicBezTo>
                  <a:cubicBezTo>
                    <a:pt x="63161" y="216507"/>
                    <a:pt x="101261" y="267307"/>
                    <a:pt x="106553" y="271540"/>
                  </a:cubicBezTo>
                  <a:cubicBezTo>
                    <a:pt x="111845" y="275773"/>
                    <a:pt x="81682" y="211744"/>
                    <a:pt x="87503" y="223915"/>
                  </a:cubicBezTo>
                  <a:cubicBezTo>
                    <a:pt x="93324" y="236086"/>
                    <a:pt x="133011" y="340861"/>
                    <a:pt x="141478" y="344565"/>
                  </a:cubicBezTo>
                  <a:cubicBezTo>
                    <a:pt x="149945" y="348269"/>
                    <a:pt x="151003" y="285828"/>
                    <a:pt x="138303" y="246140"/>
                  </a:cubicBezTo>
                  <a:cubicBezTo>
                    <a:pt x="125603" y="206453"/>
                    <a:pt x="79036" y="127607"/>
                    <a:pt x="65278" y="106440"/>
                  </a:cubicBezTo>
                  <a:cubicBezTo>
                    <a:pt x="51520" y="85273"/>
                    <a:pt x="57870" y="131311"/>
                    <a:pt x="55753" y="119140"/>
                  </a:cubicBezTo>
                  <a:cubicBezTo>
                    <a:pt x="53636" y="106969"/>
                    <a:pt x="66866" y="12778"/>
                    <a:pt x="58928" y="16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9" name="フリーフォーム 2208">
              <a:extLst>
                <a:ext uri="{FF2B5EF4-FFF2-40B4-BE49-F238E27FC236}">
                  <a16:creationId xmlns:a16="http://schemas.microsoft.com/office/drawing/2014/main" id="{C06E797E-946B-3E4B-7EEB-35B59C69F6CD}"/>
                </a:ext>
              </a:extLst>
            </p:cNvPr>
            <p:cNvSpPr/>
            <p:nvPr/>
          </p:nvSpPr>
          <p:spPr>
            <a:xfrm>
              <a:off x="4750021" y="9718597"/>
              <a:ext cx="134272" cy="308070"/>
            </a:xfrm>
            <a:custGeom>
              <a:avLst/>
              <a:gdLst>
                <a:gd name="connsiteX0" fmla="*/ 2954 w 134272"/>
                <a:gd name="connsiteY0" fmla="*/ 78 h 308070"/>
                <a:gd name="connsiteX1" fmla="*/ 133129 w 134272"/>
                <a:gd name="connsiteY1" fmla="*/ 108028 h 308070"/>
                <a:gd name="connsiteX2" fmla="*/ 69629 w 134272"/>
                <a:gd name="connsiteY2" fmla="*/ 111203 h 308070"/>
                <a:gd name="connsiteX3" fmla="*/ 126779 w 134272"/>
                <a:gd name="connsiteY3" fmla="*/ 133428 h 308070"/>
                <a:gd name="connsiteX4" fmla="*/ 98204 w 134272"/>
                <a:gd name="connsiteY4" fmla="*/ 177878 h 308070"/>
                <a:gd name="connsiteX5" fmla="*/ 107729 w 134272"/>
                <a:gd name="connsiteY5" fmla="*/ 308053 h 308070"/>
                <a:gd name="connsiteX6" fmla="*/ 98204 w 134272"/>
                <a:gd name="connsiteY6" fmla="*/ 187403 h 308070"/>
                <a:gd name="connsiteX7" fmla="*/ 101379 w 134272"/>
                <a:gd name="connsiteY7" fmla="*/ 228678 h 308070"/>
                <a:gd name="connsiteX8" fmla="*/ 56929 w 134272"/>
                <a:gd name="connsiteY8" fmla="*/ 190578 h 308070"/>
                <a:gd name="connsiteX9" fmla="*/ 41054 w 134272"/>
                <a:gd name="connsiteY9" fmla="*/ 92153 h 308070"/>
                <a:gd name="connsiteX10" fmla="*/ 2954 w 134272"/>
                <a:gd name="connsiteY10" fmla="*/ 78 h 308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72" h="308070">
                  <a:moveTo>
                    <a:pt x="2954" y="78"/>
                  </a:moveTo>
                  <a:cubicBezTo>
                    <a:pt x="18300" y="2724"/>
                    <a:pt x="122017" y="89507"/>
                    <a:pt x="133129" y="108028"/>
                  </a:cubicBezTo>
                  <a:cubicBezTo>
                    <a:pt x="144242" y="126549"/>
                    <a:pt x="70687" y="106970"/>
                    <a:pt x="69629" y="111203"/>
                  </a:cubicBezTo>
                  <a:cubicBezTo>
                    <a:pt x="68571" y="115436"/>
                    <a:pt x="122017" y="122316"/>
                    <a:pt x="126779" y="133428"/>
                  </a:cubicBezTo>
                  <a:cubicBezTo>
                    <a:pt x="131541" y="144540"/>
                    <a:pt x="101379" y="148774"/>
                    <a:pt x="98204" y="177878"/>
                  </a:cubicBezTo>
                  <a:cubicBezTo>
                    <a:pt x="95029" y="206982"/>
                    <a:pt x="107729" y="306466"/>
                    <a:pt x="107729" y="308053"/>
                  </a:cubicBezTo>
                  <a:cubicBezTo>
                    <a:pt x="107729" y="309640"/>
                    <a:pt x="99262" y="200632"/>
                    <a:pt x="98204" y="187403"/>
                  </a:cubicBezTo>
                  <a:cubicBezTo>
                    <a:pt x="97146" y="174174"/>
                    <a:pt x="108258" y="228149"/>
                    <a:pt x="101379" y="228678"/>
                  </a:cubicBezTo>
                  <a:cubicBezTo>
                    <a:pt x="94500" y="229207"/>
                    <a:pt x="66983" y="213332"/>
                    <a:pt x="56929" y="190578"/>
                  </a:cubicBezTo>
                  <a:cubicBezTo>
                    <a:pt x="46875" y="167824"/>
                    <a:pt x="45287" y="122315"/>
                    <a:pt x="41054" y="92153"/>
                  </a:cubicBezTo>
                  <a:cubicBezTo>
                    <a:pt x="36821" y="61991"/>
                    <a:pt x="-12392" y="-2568"/>
                    <a:pt x="2954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0" name="フリーフォーム 2209">
              <a:extLst>
                <a:ext uri="{FF2B5EF4-FFF2-40B4-BE49-F238E27FC236}">
                  <a16:creationId xmlns:a16="http://schemas.microsoft.com/office/drawing/2014/main" id="{2D4F4088-E929-78AE-4B7A-D32B96BC1895}"/>
                </a:ext>
              </a:extLst>
            </p:cNvPr>
            <p:cNvSpPr/>
            <p:nvPr/>
          </p:nvSpPr>
          <p:spPr>
            <a:xfrm>
              <a:off x="6022776" y="9480459"/>
              <a:ext cx="1032128" cy="565954"/>
            </a:xfrm>
            <a:custGeom>
              <a:avLst/>
              <a:gdLst>
                <a:gd name="connsiteX0" fmla="*/ 346274 w 1032128"/>
                <a:gd name="connsiteY0" fmla="*/ 91 h 565954"/>
                <a:gd name="connsiteX1" fmla="*/ 568524 w 1032128"/>
                <a:gd name="connsiteY1" fmla="*/ 60416 h 565954"/>
                <a:gd name="connsiteX2" fmla="*/ 492324 w 1032128"/>
                <a:gd name="connsiteY2" fmla="*/ 44541 h 565954"/>
                <a:gd name="connsiteX3" fmla="*/ 628849 w 1032128"/>
                <a:gd name="connsiteY3" fmla="*/ 95341 h 565954"/>
                <a:gd name="connsiteX4" fmla="*/ 593924 w 1032128"/>
                <a:gd name="connsiteY4" fmla="*/ 88991 h 565954"/>
                <a:gd name="connsiteX5" fmla="*/ 638374 w 1032128"/>
                <a:gd name="connsiteY5" fmla="*/ 73116 h 565954"/>
                <a:gd name="connsiteX6" fmla="*/ 609799 w 1032128"/>
                <a:gd name="connsiteY6" fmla="*/ 31841 h 565954"/>
                <a:gd name="connsiteX7" fmla="*/ 720924 w 1032128"/>
                <a:gd name="connsiteY7" fmla="*/ 31841 h 565954"/>
                <a:gd name="connsiteX8" fmla="*/ 689174 w 1032128"/>
                <a:gd name="connsiteY8" fmla="*/ 38191 h 565954"/>
                <a:gd name="connsiteX9" fmla="*/ 720924 w 1032128"/>
                <a:gd name="connsiteY9" fmla="*/ 60416 h 565954"/>
                <a:gd name="connsiteX10" fmla="*/ 825699 w 1032128"/>
                <a:gd name="connsiteY10" fmla="*/ 44541 h 565954"/>
                <a:gd name="connsiteX11" fmla="*/ 784424 w 1032128"/>
                <a:gd name="connsiteY11" fmla="*/ 66766 h 565954"/>
                <a:gd name="connsiteX12" fmla="*/ 825699 w 1032128"/>
                <a:gd name="connsiteY12" fmla="*/ 50891 h 565954"/>
                <a:gd name="connsiteX13" fmla="*/ 898724 w 1032128"/>
                <a:gd name="connsiteY13" fmla="*/ 57241 h 565954"/>
                <a:gd name="connsiteX14" fmla="*/ 974924 w 1032128"/>
                <a:gd name="connsiteY14" fmla="*/ 57241 h 565954"/>
                <a:gd name="connsiteX15" fmla="*/ 952699 w 1032128"/>
                <a:gd name="connsiteY15" fmla="*/ 82641 h 565954"/>
                <a:gd name="connsiteX16" fmla="*/ 1000324 w 1032128"/>
                <a:gd name="connsiteY16" fmla="*/ 111216 h 565954"/>
                <a:gd name="connsiteX17" fmla="*/ 984449 w 1032128"/>
                <a:gd name="connsiteY17" fmla="*/ 152491 h 565954"/>
                <a:gd name="connsiteX18" fmla="*/ 1000324 w 1032128"/>
                <a:gd name="connsiteY18" fmla="*/ 238216 h 565954"/>
                <a:gd name="connsiteX19" fmla="*/ 984449 w 1032128"/>
                <a:gd name="connsiteY19" fmla="*/ 142966 h 565954"/>
                <a:gd name="connsiteX20" fmla="*/ 990799 w 1032128"/>
                <a:gd name="connsiteY20" fmla="*/ 241391 h 565954"/>
                <a:gd name="connsiteX21" fmla="*/ 936824 w 1032128"/>
                <a:gd name="connsiteY21" fmla="*/ 266791 h 565954"/>
                <a:gd name="connsiteX22" fmla="*/ 1006674 w 1032128"/>
                <a:gd name="connsiteY22" fmla="*/ 320766 h 565954"/>
                <a:gd name="connsiteX23" fmla="*/ 946349 w 1032128"/>
                <a:gd name="connsiteY23" fmla="*/ 346166 h 565954"/>
                <a:gd name="connsiteX24" fmla="*/ 1032074 w 1032128"/>
                <a:gd name="connsiteY24" fmla="*/ 327116 h 565954"/>
                <a:gd name="connsiteX25" fmla="*/ 959049 w 1032128"/>
                <a:gd name="connsiteY25" fmla="*/ 358866 h 565954"/>
                <a:gd name="connsiteX26" fmla="*/ 943174 w 1032128"/>
                <a:gd name="connsiteY26" fmla="*/ 406491 h 565954"/>
                <a:gd name="connsiteX27" fmla="*/ 651074 w 1032128"/>
                <a:gd name="connsiteY27" fmla="*/ 504916 h 565954"/>
                <a:gd name="connsiteX28" fmla="*/ 863799 w 1032128"/>
                <a:gd name="connsiteY28" fmla="*/ 454116 h 565954"/>
                <a:gd name="connsiteX29" fmla="*/ 539949 w 1032128"/>
                <a:gd name="connsiteY29" fmla="*/ 558891 h 565954"/>
                <a:gd name="connsiteX30" fmla="*/ 571699 w 1032128"/>
                <a:gd name="connsiteY30" fmla="*/ 549366 h 565954"/>
                <a:gd name="connsiteX31" fmla="*/ 447874 w 1032128"/>
                <a:gd name="connsiteY31" fmla="*/ 543016 h 565954"/>
                <a:gd name="connsiteX32" fmla="*/ 327224 w 1032128"/>
                <a:gd name="connsiteY32" fmla="*/ 565241 h 565954"/>
                <a:gd name="connsiteX33" fmla="*/ 374849 w 1032128"/>
                <a:gd name="connsiteY33" fmla="*/ 558891 h 565954"/>
                <a:gd name="connsiteX34" fmla="*/ 333574 w 1032128"/>
                <a:gd name="connsiteY34" fmla="*/ 543016 h 565954"/>
                <a:gd name="connsiteX35" fmla="*/ 304999 w 1032128"/>
                <a:gd name="connsiteY35" fmla="*/ 501741 h 565954"/>
                <a:gd name="connsiteX36" fmla="*/ 352624 w 1032128"/>
                <a:gd name="connsiteY36" fmla="*/ 533491 h 565954"/>
                <a:gd name="connsiteX37" fmla="*/ 146249 w 1032128"/>
                <a:gd name="connsiteY37" fmla="*/ 482691 h 565954"/>
                <a:gd name="connsiteX38" fmla="*/ 143074 w 1032128"/>
                <a:gd name="connsiteY38" fmla="*/ 504916 h 565954"/>
                <a:gd name="connsiteX39" fmla="*/ 143074 w 1032128"/>
                <a:gd name="connsiteY39" fmla="*/ 473166 h 565954"/>
                <a:gd name="connsiteX40" fmla="*/ 177999 w 1032128"/>
                <a:gd name="connsiteY40" fmla="*/ 476341 h 565954"/>
                <a:gd name="connsiteX41" fmla="*/ 95449 w 1032128"/>
                <a:gd name="connsiteY41" fmla="*/ 466816 h 565954"/>
                <a:gd name="connsiteX42" fmla="*/ 16074 w 1032128"/>
                <a:gd name="connsiteY42" fmla="*/ 412841 h 565954"/>
                <a:gd name="connsiteX43" fmla="*/ 199 w 1032128"/>
                <a:gd name="connsiteY43" fmla="*/ 412841 h 565954"/>
                <a:gd name="connsiteX44" fmla="*/ 82749 w 1032128"/>
                <a:gd name="connsiteY44" fmla="*/ 412841 h 565954"/>
                <a:gd name="connsiteX45" fmla="*/ 6549 w 1032128"/>
                <a:gd name="connsiteY45" fmla="*/ 393791 h 565954"/>
                <a:gd name="connsiteX46" fmla="*/ 16074 w 1032128"/>
                <a:gd name="connsiteY46" fmla="*/ 295366 h 565954"/>
                <a:gd name="connsiteX47" fmla="*/ 16074 w 1032128"/>
                <a:gd name="connsiteY47" fmla="*/ 352516 h 565954"/>
                <a:gd name="connsiteX48" fmla="*/ 199 w 1032128"/>
                <a:gd name="connsiteY48" fmla="*/ 304891 h 565954"/>
                <a:gd name="connsiteX49" fmla="*/ 28774 w 1032128"/>
                <a:gd name="connsiteY49" fmla="*/ 187416 h 565954"/>
                <a:gd name="connsiteX50" fmla="*/ 38299 w 1032128"/>
                <a:gd name="connsiteY50" fmla="*/ 257266 h 565954"/>
                <a:gd name="connsiteX51" fmla="*/ 54174 w 1032128"/>
                <a:gd name="connsiteY51" fmla="*/ 209641 h 565954"/>
                <a:gd name="connsiteX52" fmla="*/ 168474 w 1032128"/>
                <a:gd name="connsiteY52" fmla="*/ 165191 h 565954"/>
                <a:gd name="connsiteX53" fmla="*/ 104974 w 1032128"/>
                <a:gd name="connsiteY53" fmla="*/ 181066 h 565954"/>
                <a:gd name="connsiteX54" fmla="*/ 152599 w 1032128"/>
                <a:gd name="connsiteY54" fmla="*/ 130266 h 565954"/>
                <a:gd name="connsiteX55" fmla="*/ 130374 w 1032128"/>
                <a:gd name="connsiteY55" fmla="*/ 165191 h 565954"/>
                <a:gd name="connsiteX56" fmla="*/ 206574 w 1032128"/>
                <a:gd name="connsiteY56" fmla="*/ 88991 h 565954"/>
                <a:gd name="connsiteX57" fmla="*/ 238324 w 1032128"/>
                <a:gd name="connsiteY57" fmla="*/ 19141 h 565954"/>
                <a:gd name="connsiteX58" fmla="*/ 222449 w 1032128"/>
                <a:gd name="connsiteY58" fmla="*/ 66766 h 565954"/>
                <a:gd name="connsiteX59" fmla="*/ 317699 w 1032128"/>
                <a:gd name="connsiteY59" fmla="*/ 41366 h 565954"/>
                <a:gd name="connsiteX60" fmla="*/ 320874 w 1032128"/>
                <a:gd name="connsiteY60" fmla="*/ 76291 h 565954"/>
                <a:gd name="connsiteX61" fmla="*/ 346274 w 1032128"/>
                <a:gd name="connsiteY61" fmla="*/ 91 h 56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32128" h="565954">
                  <a:moveTo>
                    <a:pt x="346274" y="91"/>
                  </a:moveTo>
                  <a:cubicBezTo>
                    <a:pt x="387549" y="-2555"/>
                    <a:pt x="544182" y="53008"/>
                    <a:pt x="568524" y="60416"/>
                  </a:cubicBezTo>
                  <a:cubicBezTo>
                    <a:pt x="592866" y="67824"/>
                    <a:pt x="482270" y="38720"/>
                    <a:pt x="492324" y="44541"/>
                  </a:cubicBezTo>
                  <a:cubicBezTo>
                    <a:pt x="502378" y="50362"/>
                    <a:pt x="611916" y="87933"/>
                    <a:pt x="628849" y="95341"/>
                  </a:cubicBezTo>
                  <a:cubicBezTo>
                    <a:pt x="645782" y="102749"/>
                    <a:pt x="592337" y="92695"/>
                    <a:pt x="593924" y="88991"/>
                  </a:cubicBezTo>
                  <a:cubicBezTo>
                    <a:pt x="595511" y="85287"/>
                    <a:pt x="635728" y="82641"/>
                    <a:pt x="638374" y="73116"/>
                  </a:cubicBezTo>
                  <a:cubicBezTo>
                    <a:pt x="641020" y="63591"/>
                    <a:pt x="596041" y="38720"/>
                    <a:pt x="609799" y="31841"/>
                  </a:cubicBezTo>
                  <a:cubicBezTo>
                    <a:pt x="623557" y="24962"/>
                    <a:pt x="707695" y="30783"/>
                    <a:pt x="720924" y="31841"/>
                  </a:cubicBezTo>
                  <a:cubicBezTo>
                    <a:pt x="734153" y="32899"/>
                    <a:pt x="689174" y="33429"/>
                    <a:pt x="689174" y="38191"/>
                  </a:cubicBezTo>
                  <a:cubicBezTo>
                    <a:pt x="689174" y="42953"/>
                    <a:pt x="698170" y="59358"/>
                    <a:pt x="720924" y="60416"/>
                  </a:cubicBezTo>
                  <a:cubicBezTo>
                    <a:pt x="743678" y="61474"/>
                    <a:pt x="815116" y="43483"/>
                    <a:pt x="825699" y="44541"/>
                  </a:cubicBezTo>
                  <a:cubicBezTo>
                    <a:pt x="836282" y="45599"/>
                    <a:pt x="784424" y="65708"/>
                    <a:pt x="784424" y="66766"/>
                  </a:cubicBezTo>
                  <a:cubicBezTo>
                    <a:pt x="784424" y="67824"/>
                    <a:pt x="806649" y="52478"/>
                    <a:pt x="825699" y="50891"/>
                  </a:cubicBezTo>
                  <a:cubicBezTo>
                    <a:pt x="844749" y="49304"/>
                    <a:pt x="873853" y="56183"/>
                    <a:pt x="898724" y="57241"/>
                  </a:cubicBezTo>
                  <a:cubicBezTo>
                    <a:pt x="923595" y="58299"/>
                    <a:pt x="965928" y="53008"/>
                    <a:pt x="974924" y="57241"/>
                  </a:cubicBezTo>
                  <a:cubicBezTo>
                    <a:pt x="983920" y="61474"/>
                    <a:pt x="948466" y="73645"/>
                    <a:pt x="952699" y="82641"/>
                  </a:cubicBezTo>
                  <a:cubicBezTo>
                    <a:pt x="956932" y="91637"/>
                    <a:pt x="995032" y="99574"/>
                    <a:pt x="1000324" y="111216"/>
                  </a:cubicBezTo>
                  <a:cubicBezTo>
                    <a:pt x="1005616" y="122858"/>
                    <a:pt x="984449" y="131324"/>
                    <a:pt x="984449" y="152491"/>
                  </a:cubicBezTo>
                  <a:cubicBezTo>
                    <a:pt x="984449" y="173658"/>
                    <a:pt x="1000324" y="239803"/>
                    <a:pt x="1000324" y="238216"/>
                  </a:cubicBezTo>
                  <a:cubicBezTo>
                    <a:pt x="1000324" y="236629"/>
                    <a:pt x="986036" y="142437"/>
                    <a:pt x="984449" y="142966"/>
                  </a:cubicBezTo>
                  <a:cubicBezTo>
                    <a:pt x="982862" y="143495"/>
                    <a:pt x="998737" y="220754"/>
                    <a:pt x="990799" y="241391"/>
                  </a:cubicBezTo>
                  <a:cubicBezTo>
                    <a:pt x="982862" y="262029"/>
                    <a:pt x="934178" y="253562"/>
                    <a:pt x="936824" y="266791"/>
                  </a:cubicBezTo>
                  <a:cubicBezTo>
                    <a:pt x="939470" y="280020"/>
                    <a:pt x="1005087" y="307537"/>
                    <a:pt x="1006674" y="320766"/>
                  </a:cubicBezTo>
                  <a:cubicBezTo>
                    <a:pt x="1008261" y="333995"/>
                    <a:pt x="942116" y="345108"/>
                    <a:pt x="946349" y="346166"/>
                  </a:cubicBezTo>
                  <a:cubicBezTo>
                    <a:pt x="950582" y="347224"/>
                    <a:pt x="1029957" y="324999"/>
                    <a:pt x="1032074" y="327116"/>
                  </a:cubicBezTo>
                  <a:cubicBezTo>
                    <a:pt x="1034191" y="329233"/>
                    <a:pt x="973866" y="345637"/>
                    <a:pt x="959049" y="358866"/>
                  </a:cubicBezTo>
                  <a:cubicBezTo>
                    <a:pt x="944232" y="372095"/>
                    <a:pt x="994503" y="382149"/>
                    <a:pt x="943174" y="406491"/>
                  </a:cubicBezTo>
                  <a:cubicBezTo>
                    <a:pt x="891845" y="430833"/>
                    <a:pt x="664303" y="496979"/>
                    <a:pt x="651074" y="504916"/>
                  </a:cubicBezTo>
                  <a:cubicBezTo>
                    <a:pt x="637845" y="512853"/>
                    <a:pt x="882320" y="445120"/>
                    <a:pt x="863799" y="454116"/>
                  </a:cubicBezTo>
                  <a:cubicBezTo>
                    <a:pt x="845278" y="463112"/>
                    <a:pt x="588632" y="543016"/>
                    <a:pt x="539949" y="558891"/>
                  </a:cubicBezTo>
                  <a:cubicBezTo>
                    <a:pt x="491266" y="574766"/>
                    <a:pt x="587045" y="552012"/>
                    <a:pt x="571699" y="549366"/>
                  </a:cubicBezTo>
                  <a:cubicBezTo>
                    <a:pt x="556353" y="546720"/>
                    <a:pt x="488620" y="540370"/>
                    <a:pt x="447874" y="543016"/>
                  </a:cubicBezTo>
                  <a:cubicBezTo>
                    <a:pt x="407128" y="545662"/>
                    <a:pt x="339395" y="562595"/>
                    <a:pt x="327224" y="565241"/>
                  </a:cubicBezTo>
                  <a:cubicBezTo>
                    <a:pt x="315053" y="567887"/>
                    <a:pt x="373791" y="562595"/>
                    <a:pt x="374849" y="558891"/>
                  </a:cubicBezTo>
                  <a:cubicBezTo>
                    <a:pt x="375907" y="555187"/>
                    <a:pt x="345216" y="552541"/>
                    <a:pt x="333574" y="543016"/>
                  </a:cubicBezTo>
                  <a:cubicBezTo>
                    <a:pt x="321932" y="533491"/>
                    <a:pt x="301824" y="503328"/>
                    <a:pt x="304999" y="501741"/>
                  </a:cubicBezTo>
                  <a:cubicBezTo>
                    <a:pt x="308174" y="500154"/>
                    <a:pt x="379082" y="536666"/>
                    <a:pt x="352624" y="533491"/>
                  </a:cubicBezTo>
                  <a:cubicBezTo>
                    <a:pt x="326166" y="530316"/>
                    <a:pt x="181174" y="487454"/>
                    <a:pt x="146249" y="482691"/>
                  </a:cubicBezTo>
                  <a:cubicBezTo>
                    <a:pt x="111324" y="477929"/>
                    <a:pt x="143603" y="506503"/>
                    <a:pt x="143074" y="504916"/>
                  </a:cubicBezTo>
                  <a:cubicBezTo>
                    <a:pt x="142545" y="503329"/>
                    <a:pt x="137253" y="477928"/>
                    <a:pt x="143074" y="473166"/>
                  </a:cubicBezTo>
                  <a:cubicBezTo>
                    <a:pt x="148895" y="468404"/>
                    <a:pt x="185936" y="477399"/>
                    <a:pt x="177999" y="476341"/>
                  </a:cubicBezTo>
                  <a:cubicBezTo>
                    <a:pt x="170062" y="475283"/>
                    <a:pt x="122436" y="477399"/>
                    <a:pt x="95449" y="466816"/>
                  </a:cubicBezTo>
                  <a:cubicBezTo>
                    <a:pt x="68462" y="456233"/>
                    <a:pt x="31949" y="421837"/>
                    <a:pt x="16074" y="412841"/>
                  </a:cubicBezTo>
                  <a:cubicBezTo>
                    <a:pt x="199" y="403845"/>
                    <a:pt x="199" y="412841"/>
                    <a:pt x="199" y="412841"/>
                  </a:cubicBezTo>
                  <a:cubicBezTo>
                    <a:pt x="11311" y="412841"/>
                    <a:pt x="81691" y="416016"/>
                    <a:pt x="82749" y="412841"/>
                  </a:cubicBezTo>
                  <a:cubicBezTo>
                    <a:pt x="83807" y="409666"/>
                    <a:pt x="17661" y="413370"/>
                    <a:pt x="6549" y="393791"/>
                  </a:cubicBezTo>
                  <a:cubicBezTo>
                    <a:pt x="-4563" y="374212"/>
                    <a:pt x="14487" y="302245"/>
                    <a:pt x="16074" y="295366"/>
                  </a:cubicBezTo>
                  <a:cubicBezTo>
                    <a:pt x="17661" y="288487"/>
                    <a:pt x="18720" y="350929"/>
                    <a:pt x="16074" y="352516"/>
                  </a:cubicBezTo>
                  <a:cubicBezTo>
                    <a:pt x="13428" y="354104"/>
                    <a:pt x="-1918" y="332408"/>
                    <a:pt x="199" y="304891"/>
                  </a:cubicBezTo>
                  <a:cubicBezTo>
                    <a:pt x="2316" y="277374"/>
                    <a:pt x="22424" y="195353"/>
                    <a:pt x="28774" y="187416"/>
                  </a:cubicBezTo>
                  <a:cubicBezTo>
                    <a:pt x="35124" y="179479"/>
                    <a:pt x="34066" y="253562"/>
                    <a:pt x="38299" y="257266"/>
                  </a:cubicBezTo>
                  <a:cubicBezTo>
                    <a:pt x="42532" y="260970"/>
                    <a:pt x="32478" y="224987"/>
                    <a:pt x="54174" y="209641"/>
                  </a:cubicBezTo>
                  <a:cubicBezTo>
                    <a:pt x="75870" y="194295"/>
                    <a:pt x="160007" y="169954"/>
                    <a:pt x="168474" y="165191"/>
                  </a:cubicBezTo>
                  <a:cubicBezTo>
                    <a:pt x="176941" y="160428"/>
                    <a:pt x="107620" y="186887"/>
                    <a:pt x="104974" y="181066"/>
                  </a:cubicBezTo>
                  <a:cubicBezTo>
                    <a:pt x="102328" y="175245"/>
                    <a:pt x="148366" y="132912"/>
                    <a:pt x="152599" y="130266"/>
                  </a:cubicBezTo>
                  <a:cubicBezTo>
                    <a:pt x="156832" y="127620"/>
                    <a:pt x="121378" y="172070"/>
                    <a:pt x="130374" y="165191"/>
                  </a:cubicBezTo>
                  <a:cubicBezTo>
                    <a:pt x="139370" y="158312"/>
                    <a:pt x="188582" y="113333"/>
                    <a:pt x="206574" y="88991"/>
                  </a:cubicBezTo>
                  <a:cubicBezTo>
                    <a:pt x="224566" y="64649"/>
                    <a:pt x="235678" y="22845"/>
                    <a:pt x="238324" y="19141"/>
                  </a:cubicBezTo>
                  <a:cubicBezTo>
                    <a:pt x="240970" y="15437"/>
                    <a:pt x="209220" y="63062"/>
                    <a:pt x="222449" y="66766"/>
                  </a:cubicBezTo>
                  <a:cubicBezTo>
                    <a:pt x="235678" y="70470"/>
                    <a:pt x="301295" y="39779"/>
                    <a:pt x="317699" y="41366"/>
                  </a:cubicBezTo>
                  <a:cubicBezTo>
                    <a:pt x="334103" y="42953"/>
                    <a:pt x="313466" y="76291"/>
                    <a:pt x="320874" y="76291"/>
                  </a:cubicBezTo>
                  <a:cubicBezTo>
                    <a:pt x="328282" y="76291"/>
                    <a:pt x="304999" y="2737"/>
                    <a:pt x="346274" y="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1" name="フリーフォーム 2210">
              <a:extLst>
                <a:ext uri="{FF2B5EF4-FFF2-40B4-BE49-F238E27FC236}">
                  <a16:creationId xmlns:a16="http://schemas.microsoft.com/office/drawing/2014/main" id="{D727EDCD-26F0-66ED-0318-A56A473B53C8}"/>
                </a:ext>
              </a:extLst>
            </p:cNvPr>
            <p:cNvSpPr/>
            <p:nvPr/>
          </p:nvSpPr>
          <p:spPr>
            <a:xfrm>
              <a:off x="5838641" y="9972666"/>
              <a:ext cx="1613242" cy="891521"/>
            </a:xfrm>
            <a:custGeom>
              <a:avLst/>
              <a:gdLst>
                <a:gd name="connsiteX0" fmla="*/ 16059 w 1613242"/>
                <a:gd name="connsiteY0" fmla="*/ 561984 h 891521"/>
                <a:gd name="connsiteX1" fmla="*/ 101784 w 1613242"/>
                <a:gd name="connsiteY1" fmla="*/ 473084 h 891521"/>
                <a:gd name="connsiteX2" fmla="*/ 66859 w 1613242"/>
                <a:gd name="connsiteY2" fmla="*/ 473084 h 891521"/>
                <a:gd name="connsiteX3" fmla="*/ 136709 w 1613242"/>
                <a:gd name="connsiteY3" fmla="*/ 409584 h 891521"/>
                <a:gd name="connsiteX4" fmla="*/ 124009 w 1613242"/>
                <a:gd name="connsiteY4" fmla="*/ 431809 h 891521"/>
                <a:gd name="connsiteX5" fmla="*/ 162109 w 1613242"/>
                <a:gd name="connsiteY5" fmla="*/ 352434 h 891521"/>
                <a:gd name="connsiteX6" fmla="*/ 165284 w 1613242"/>
                <a:gd name="connsiteY6" fmla="*/ 425459 h 891521"/>
                <a:gd name="connsiteX7" fmla="*/ 314509 w 1613242"/>
                <a:gd name="connsiteY7" fmla="*/ 323859 h 891521"/>
                <a:gd name="connsiteX8" fmla="*/ 298634 w 1613242"/>
                <a:gd name="connsiteY8" fmla="*/ 361959 h 891521"/>
                <a:gd name="connsiteX9" fmla="*/ 349434 w 1613242"/>
                <a:gd name="connsiteY9" fmla="*/ 298459 h 891521"/>
                <a:gd name="connsiteX10" fmla="*/ 466909 w 1613242"/>
                <a:gd name="connsiteY10" fmla="*/ 307984 h 891521"/>
                <a:gd name="connsiteX11" fmla="*/ 435159 w 1613242"/>
                <a:gd name="connsiteY11" fmla="*/ 330209 h 891521"/>
                <a:gd name="connsiteX12" fmla="*/ 609784 w 1613242"/>
                <a:gd name="connsiteY12" fmla="*/ 228609 h 891521"/>
                <a:gd name="connsiteX13" fmla="*/ 555809 w 1613242"/>
                <a:gd name="connsiteY13" fmla="*/ 244484 h 891521"/>
                <a:gd name="connsiteX14" fmla="*/ 632009 w 1613242"/>
                <a:gd name="connsiteY14" fmla="*/ 219084 h 891521"/>
                <a:gd name="connsiteX15" fmla="*/ 730434 w 1613242"/>
                <a:gd name="connsiteY15" fmla="*/ 244484 h 891521"/>
                <a:gd name="connsiteX16" fmla="*/ 632009 w 1613242"/>
                <a:gd name="connsiteY16" fmla="*/ 241309 h 891521"/>
                <a:gd name="connsiteX17" fmla="*/ 701859 w 1613242"/>
                <a:gd name="connsiteY17" fmla="*/ 209559 h 891521"/>
                <a:gd name="connsiteX18" fmla="*/ 705034 w 1613242"/>
                <a:gd name="connsiteY18" fmla="*/ 120659 h 891521"/>
                <a:gd name="connsiteX19" fmla="*/ 695509 w 1613242"/>
                <a:gd name="connsiteY19" fmla="*/ 190509 h 891521"/>
                <a:gd name="connsiteX20" fmla="*/ 759009 w 1613242"/>
                <a:gd name="connsiteY20" fmla="*/ 139709 h 891521"/>
                <a:gd name="connsiteX21" fmla="*/ 832034 w 1613242"/>
                <a:gd name="connsiteY21" fmla="*/ 98434 h 891521"/>
                <a:gd name="connsiteX22" fmla="*/ 781234 w 1613242"/>
                <a:gd name="connsiteY22" fmla="*/ 98434 h 891521"/>
                <a:gd name="connsiteX23" fmla="*/ 1032059 w 1613242"/>
                <a:gd name="connsiteY23" fmla="*/ 47634 h 891521"/>
                <a:gd name="connsiteX24" fmla="*/ 905059 w 1613242"/>
                <a:gd name="connsiteY24" fmla="*/ 57159 h 891521"/>
                <a:gd name="connsiteX25" fmla="*/ 1114609 w 1613242"/>
                <a:gd name="connsiteY25" fmla="*/ 31759 h 891521"/>
                <a:gd name="connsiteX26" fmla="*/ 1216209 w 1613242"/>
                <a:gd name="connsiteY26" fmla="*/ 9 h 891521"/>
                <a:gd name="connsiteX27" fmla="*/ 1149534 w 1613242"/>
                <a:gd name="connsiteY27" fmla="*/ 28584 h 891521"/>
                <a:gd name="connsiteX28" fmla="*/ 1143184 w 1613242"/>
                <a:gd name="connsiteY28" fmla="*/ 41284 h 891521"/>
                <a:gd name="connsiteX29" fmla="*/ 1235259 w 1613242"/>
                <a:gd name="connsiteY29" fmla="*/ 25409 h 891521"/>
                <a:gd name="connsiteX30" fmla="*/ 1428934 w 1613242"/>
                <a:gd name="connsiteY30" fmla="*/ 15884 h 891521"/>
                <a:gd name="connsiteX31" fmla="*/ 1232084 w 1613242"/>
                <a:gd name="connsiteY31" fmla="*/ 34934 h 891521"/>
                <a:gd name="connsiteX32" fmla="*/ 1584509 w 1613242"/>
                <a:gd name="connsiteY32" fmla="*/ 6359 h 891521"/>
                <a:gd name="connsiteX33" fmla="*/ 1498784 w 1613242"/>
                <a:gd name="connsiteY33" fmla="*/ 44459 h 891521"/>
                <a:gd name="connsiteX34" fmla="*/ 1584509 w 1613242"/>
                <a:gd name="connsiteY34" fmla="*/ 12709 h 891521"/>
                <a:gd name="connsiteX35" fmla="*/ 1565459 w 1613242"/>
                <a:gd name="connsiteY35" fmla="*/ 63509 h 891521"/>
                <a:gd name="connsiteX36" fmla="*/ 1584509 w 1613242"/>
                <a:gd name="connsiteY36" fmla="*/ 152409 h 891521"/>
                <a:gd name="connsiteX37" fmla="*/ 1546409 w 1613242"/>
                <a:gd name="connsiteY37" fmla="*/ 117484 h 891521"/>
                <a:gd name="connsiteX38" fmla="*/ 1613084 w 1613242"/>
                <a:gd name="connsiteY38" fmla="*/ 158759 h 891521"/>
                <a:gd name="connsiteX39" fmla="*/ 1565459 w 1613242"/>
                <a:gd name="connsiteY39" fmla="*/ 203209 h 891521"/>
                <a:gd name="connsiteX40" fmla="*/ 1581334 w 1613242"/>
                <a:gd name="connsiteY40" fmla="*/ 225434 h 891521"/>
                <a:gd name="connsiteX41" fmla="*/ 1546409 w 1613242"/>
                <a:gd name="connsiteY41" fmla="*/ 190509 h 891521"/>
                <a:gd name="connsiteX42" fmla="*/ 1574984 w 1613242"/>
                <a:gd name="connsiteY42" fmla="*/ 244484 h 891521"/>
                <a:gd name="connsiteX43" fmla="*/ 1555934 w 1613242"/>
                <a:gd name="connsiteY43" fmla="*/ 320684 h 891521"/>
                <a:gd name="connsiteX44" fmla="*/ 1565459 w 1613242"/>
                <a:gd name="connsiteY44" fmla="*/ 241309 h 891521"/>
                <a:gd name="connsiteX45" fmla="*/ 1536884 w 1613242"/>
                <a:gd name="connsiteY45" fmla="*/ 339734 h 891521"/>
                <a:gd name="connsiteX46" fmla="*/ 1505134 w 1613242"/>
                <a:gd name="connsiteY46" fmla="*/ 384184 h 891521"/>
                <a:gd name="connsiteX47" fmla="*/ 1514659 w 1613242"/>
                <a:gd name="connsiteY47" fmla="*/ 425459 h 891521"/>
                <a:gd name="connsiteX48" fmla="*/ 1457509 w 1613242"/>
                <a:gd name="connsiteY48" fmla="*/ 419109 h 891521"/>
                <a:gd name="connsiteX49" fmla="*/ 778059 w 1613242"/>
                <a:gd name="connsiteY49" fmla="*/ 650884 h 891521"/>
                <a:gd name="connsiteX50" fmla="*/ 638359 w 1613242"/>
                <a:gd name="connsiteY50" fmla="*/ 711209 h 891521"/>
                <a:gd name="connsiteX51" fmla="*/ 755834 w 1613242"/>
                <a:gd name="connsiteY51" fmla="*/ 628659 h 891521"/>
                <a:gd name="connsiteX52" fmla="*/ 603434 w 1613242"/>
                <a:gd name="connsiteY52" fmla="*/ 777884 h 891521"/>
                <a:gd name="connsiteX53" fmla="*/ 489134 w 1613242"/>
                <a:gd name="connsiteY53" fmla="*/ 889009 h 891521"/>
                <a:gd name="connsiteX54" fmla="*/ 470084 w 1613242"/>
                <a:gd name="connsiteY54" fmla="*/ 854084 h 891521"/>
                <a:gd name="connsiteX55" fmla="*/ 400234 w 1613242"/>
                <a:gd name="connsiteY55" fmla="*/ 838209 h 891521"/>
                <a:gd name="connsiteX56" fmla="*/ 393884 w 1613242"/>
                <a:gd name="connsiteY56" fmla="*/ 863609 h 891521"/>
                <a:gd name="connsiteX57" fmla="*/ 317684 w 1613242"/>
                <a:gd name="connsiteY57" fmla="*/ 777884 h 891521"/>
                <a:gd name="connsiteX58" fmla="*/ 403409 w 1613242"/>
                <a:gd name="connsiteY58" fmla="*/ 835034 h 891521"/>
                <a:gd name="connsiteX59" fmla="*/ 304984 w 1613242"/>
                <a:gd name="connsiteY59" fmla="*/ 809634 h 891521"/>
                <a:gd name="connsiteX60" fmla="*/ 171634 w 1613242"/>
                <a:gd name="connsiteY60" fmla="*/ 727084 h 891521"/>
                <a:gd name="connsiteX61" fmla="*/ 311334 w 1613242"/>
                <a:gd name="connsiteY61" fmla="*/ 809634 h 891521"/>
                <a:gd name="connsiteX62" fmla="*/ 165284 w 1613242"/>
                <a:gd name="connsiteY62" fmla="*/ 746134 h 891521"/>
                <a:gd name="connsiteX63" fmla="*/ 139884 w 1613242"/>
                <a:gd name="connsiteY63" fmla="*/ 736609 h 891521"/>
                <a:gd name="connsiteX64" fmla="*/ 104959 w 1613242"/>
                <a:gd name="connsiteY64" fmla="*/ 720734 h 891521"/>
                <a:gd name="connsiteX65" fmla="*/ 127184 w 1613242"/>
                <a:gd name="connsiteY65" fmla="*/ 730259 h 891521"/>
                <a:gd name="connsiteX66" fmla="*/ 50984 w 1613242"/>
                <a:gd name="connsiteY66" fmla="*/ 679459 h 891521"/>
                <a:gd name="connsiteX67" fmla="*/ 136709 w 1613242"/>
                <a:gd name="connsiteY67" fmla="*/ 733434 h 891521"/>
                <a:gd name="connsiteX68" fmla="*/ 149409 w 1613242"/>
                <a:gd name="connsiteY68" fmla="*/ 752484 h 891521"/>
                <a:gd name="connsiteX69" fmla="*/ 60509 w 1613242"/>
                <a:gd name="connsiteY69" fmla="*/ 666759 h 891521"/>
                <a:gd name="connsiteX70" fmla="*/ 184 w 1613242"/>
                <a:gd name="connsiteY70" fmla="*/ 628659 h 891521"/>
                <a:gd name="connsiteX71" fmla="*/ 79559 w 1613242"/>
                <a:gd name="connsiteY71" fmla="*/ 657234 h 891521"/>
                <a:gd name="connsiteX72" fmla="*/ 16059 w 1613242"/>
                <a:gd name="connsiteY72" fmla="*/ 561984 h 89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613242" h="891521">
                  <a:moveTo>
                    <a:pt x="16059" y="561984"/>
                  </a:moveTo>
                  <a:cubicBezTo>
                    <a:pt x="19763" y="531292"/>
                    <a:pt x="93317" y="487901"/>
                    <a:pt x="101784" y="473084"/>
                  </a:cubicBezTo>
                  <a:cubicBezTo>
                    <a:pt x="110251" y="458267"/>
                    <a:pt x="61038" y="483667"/>
                    <a:pt x="66859" y="473084"/>
                  </a:cubicBezTo>
                  <a:cubicBezTo>
                    <a:pt x="72680" y="462501"/>
                    <a:pt x="127184" y="416463"/>
                    <a:pt x="136709" y="409584"/>
                  </a:cubicBezTo>
                  <a:cubicBezTo>
                    <a:pt x="146234" y="402705"/>
                    <a:pt x="119776" y="441334"/>
                    <a:pt x="124009" y="431809"/>
                  </a:cubicBezTo>
                  <a:cubicBezTo>
                    <a:pt x="128242" y="422284"/>
                    <a:pt x="155230" y="353492"/>
                    <a:pt x="162109" y="352434"/>
                  </a:cubicBezTo>
                  <a:cubicBezTo>
                    <a:pt x="168988" y="351376"/>
                    <a:pt x="139884" y="430221"/>
                    <a:pt x="165284" y="425459"/>
                  </a:cubicBezTo>
                  <a:cubicBezTo>
                    <a:pt x="190684" y="420697"/>
                    <a:pt x="292284" y="334442"/>
                    <a:pt x="314509" y="323859"/>
                  </a:cubicBezTo>
                  <a:cubicBezTo>
                    <a:pt x="336734" y="313276"/>
                    <a:pt x="292813" y="366192"/>
                    <a:pt x="298634" y="361959"/>
                  </a:cubicBezTo>
                  <a:cubicBezTo>
                    <a:pt x="304455" y="357726"/>
                    <a:pt x="321388" y="307455"/>
                    <a:pt x="349434" y="298459"/>
                  </a:cubicBezTo>
                  <a:cubicBezTo>
                    <a:pt x="377480" y="289463"/>
                    <a:pt x="452622" y="302692"/>
                    <a:pt x="466909" y="307984"/>
                  </a:cubicBezTo>
                  <a:cubicBezTo>
                    <a:pt x="481196" y="313276"/>
                    <a:pt x="411347" y="343438"/>
                    <a:pt x="435159" y="330209"/>
                  </a:cubicBezTo>
                  <a:cubicBezTo>
                    <a:pt x="458971" y="316980"/>
                    <a:pt x="589676" y="242896"/>
                    <a:pt x="609784" y="228609"/>
                  </a:cubicBezTo>
                  <a:cubicBezTo>
                    <a:pt x="629892" y="214322"/>
                    <a:pt x="552105" y="246071"/>
                    <a:pt x="555809" y="244484"/>
                  </a:cubicBezTo>
                  <a:cubicBezTo>
                    <a:pt x="559513" y="242897"/>
                    <a:pt x="602905" y="219084"/>
                    <a:pt x="632009" y="219084"/>
                  </a:cubicBezTo>
                  <a:cubicBezTo>
                    <a:pt x="661113" y="219084"/>
                    <a:pt x="730434" y="240780"/>
                    <a:pt x="730434" y="244484"/>
                  </a:cubicBezTo>
                  <a:cubicBezTo>
                    <a:pt x="730434" y="248188"/>
                    <a:pt x="636771" y="247130"/>
                    <a:pt x="632009" y="241309"/>
                  </a:cubicBezTo>
                  <a:cubicBezTo>
                    <a:pt x="627247" y="235488"/>
                    <a:pt x="689688" y="229667"/>
                    <a:pt x="701859" y="209559"/>
                  </a:cubicBezTo>
                  <a:cubicBezTo>
                    <a:pt x="714030" y="189451"/>
                    <a:pt x="706092" y="123834"/>
                    <a:pt x="705034" y="120659"/>
                  </a:cubicBezTo>
                  <a:cubicBezTo>
                    <a:pt x="703976" y="117484"/>
                    <a:pt x="686513" y="187334"/>
                    <a:pt x="695509" y="190509"/>
                  </a:cubicBezTo>
                  <a:cubicBezTo>
                    <a:pt x="704505" y="193684"/>
                    <a:pt x="736255" y="155055"/>
                    <a:pt x="759009" y="139709"/>
                  </a:cubicBezTo>
                  <a:cubicBezTo>
                    <a:pt x="781763" y="124363"/>
                    <a:pt x="828330" y="105313"/>
                    <a:pt x="832034" y="98434"/>
                  </a:cubicBezTo>
                  <a:cubicBezTo>
                    <a:pt x="835738" y="91555"/>
                    <a:pt x="747897" y="106901"/>
                    <a:pt x="781234" y="98434"/>
                  </a:cubicBezTo>
                  <a:cubicBezTo>
                    <a:pt x="814571" y="89967"/>
                    <a:pt x="1011422" y="54513"/>
                    <a:pt x="1032059" y="47634"/>
                  </a:cubicBezTo>
                  <a:cubicBezTo>
                    <a:pt x="1052696" y="40755"/>
                    <a:pt x="891301" y="59805"/>
                    <a:pt x="905059" y="57159"/>
                  </a:cubicBezTo>
                  <a:cubicBezTo>
                    <a:pt x="918817" y="54513"/>
                    <a:pt x="1062751" y="41284"/>
                    <a:pt x="1114609" y="31759"/>
                  </a:cubicBezTo>
                  <a:cubicBezTo>
                    <a:pt x="1166467" y="22234"/>
                    <a:pt x="1210388" y="538"/>
                    <a:pt x="1216209" y="9"/>
                  </a:cubicBezTo>
                  <a:cubicBezTo>
                    <a:pt x="1222030" y="-520"/>
                    <a:pt x="1161705" y="21705"/>
                    <a:pt x="1149534" y="28584"/>
                  </a:cubicBezTo>
                  <a:cubicBezTo>
                    <a:pt x="1137363" y="35463"/>
                    <a:pt x="1128897" y="41813"/>
                    <a:pt x="1143184" y="41284"/>
                  </a:cubicBezTo>
                  <a:cubicBezTo>
                    <a:pt x="1157472" y="40755"/>
                    <a:pt x="1187634" y="29642"/>
                    <a:pt x="1235259" y="25409"/>
                  </a:cubicBezTo>
                  <a:cubicBezTo>
                    <a:pt x="1282884" y="21176"/>
                    <a:pt x="1429463" y="14297"/>
                    <a:pt x="1428934" y="15884"/>
                  </a:cubicBezTo>
                  <a:cubicBezTo>
                    <a:pt x="1428405" y="17471"/>
                    <a:pt x="1206155" y="36521"/>
                    <a:pt x="1232084" y="34934"/>
                  </a:cubicBezTo>
                  <a:cubicBezTo>
                    <a:pt x="1258013" y="33346"/>
                    <a:pt x="1540059" y="4771"/>
                    <a:pt x="1584509" y="6359"/>
                  </a:cubicBezTo>
                  <a:cubicBezTo>
                    <a:pt x="1628959" y="7946"/>
                    <a:pt x="1498784" y="43401"/>
                    <a:pt x="1498784" y="44459"/>
                  </a:cubicBezTo>
                  <a:cubicBezTo>
                    <a:pt x="1498784" y="45517"/>
                    <a:pt x="1573396" y="9534"/>
                    <a:pt x="1584509" y="12709"/>
                  </a:cubicBezTo>
                  <a:cubicBezTo>
                    <a:pt x="1595622" y="15884"/>
                    <a:pt x="1565459" y="40226"/>
                    <a:pt x="1565459" y="63509"/>
                  </a:cubicBezTo>
                  <a:cubicBezTo>
                    <a:pt x="1565459" y="86792"/>
                    <a:pt x="1587684" y="143413"/>
                    <a:pt x="1584509" y="152409"/>
                  </a:cubicBezTo>
                  <a:cubicBezTo>
                    <a:pt x="1581334" y="161405"/>
                    <a:pt x="1541647" y="116426"/>
                    <a:pt x="1546409" y="117484"/>
                  </a:cubicBezTo>
                  <a:cubicBezTo>
                    <a:pt x="1551171" y="118542"/>
                    <a:pt x="1609909" y="144472"/>
                    <a:pt x="1613084" y="158759"/>
                  </a:cubicBezTo>
                  <a:cubicBezTo>
                    <a:pt x="1616259" y="173046"/>
                    <a:pt x="1570751" y="192096"/>
                    <a:pt x="1565459" y="203209"/>
                  </a:cubicBezTo>
                  <a:cubicBezTo>
                    <a:pt x="1560167" y="214321"/>
                    <a:pt x="1584509" y="227551"/>
                    <a:pt x="1581334" y="225434"/>
                  </a:cubicBezTo>
                  <a:cubicBezTo>
                    <a:pt x="1578159" y="223317"/>
                    <a:pt x="1547467" y="187334"/>
                    <a:pt x="1546409" y="190509"/>
                  </a:cubicBezTo>
                  <a:cubicBezTo>
                    <a:pt x="1545351" y="193684"/>
                    <a:pt x="1573397" y="222788"/>
                    <a:pt x="1574984" y="244484"/>
                  </a:cubicBezTo>
                  <a:cubicBezTo>
                    <a:pt x="1576571" y="266180"/>
                    <a:pt x="1557521" y="321213"/>
                    <a:pt x="1555934" y="320684"/>
                  </a:cubicBezTo>
                  <a:cubicBezTo>
                    <a:pt x="1554347" y="320155"/>
                    <a:pt x="1568634" y="238134"/>
                    <a:pt x="1565459" y="241309"/>
                  </a:cubicBezTo>
                  <a:cubicBezTo>
                    <a:pt x="1562284" y="244484"/>
                    <a:pt x="1546938" y="315922"/>
                    <a:pt x="1536884" y="339734"/>
                  </a:cubicBezTo>
                  <a:cubicBezTo>
                    <a:pt x="1526830" y="363546"/>
                    <a:pt x="1508838" y="369897"/>
                    <a:pt x="1505134" y="384184"/>
                  </a:cubicBezTo>
                  <a:cubicBezTo>
                    <a:pt x="1501430" y="398471"/>
                    <a:pt x="1522596" y="419638"/>
                    <a:pt x="1514659" y="425459"/>
                  </a:cubicBezTo>
                  <a:cubicBezTo>
                    <a:pt x="1506722" y="431280"/>
                    <a:pt x="1580276" y="381538"/>
                    <a:pt x="1457509" y="419109"/>
                  </a:cubicBezTo>
                  <a:cubicBezTo>
                    <a:pt x="1334742" y="456680"/>
                    <a:pt x="914584" y="602201"/>
                    <a:pt x="778059" y="650884"/>
                  </a:cubicBezTo>
                  <a:cubicBezTo>
                    <a:pt x="641534" y="699567"/>
                    <a:pt x="642063" y="714913"/>
                    <a:pt x="638359" y="711209"/>
                  </a:cubicBezTo>
                  <a:cubicBezTo>
                    <a:pt x="634655" y="707505"/>
                    <a:pt x="761655" y="617547"/>
                    <a:pt x="755834" y="628659"/>
                  </a:cubicBezTo>
                  <a:cubicBezTo>
                    <a:pt x="750013" y="639771"/>
                    <a:pt x="603434" y="777884"/>
                    <a:pt x="603434" y="777884"/>
                  </a:cubicBezTo>
                  <a:cubicBezTo>
                    <a:pt x="558984" y="821276"/>
                    <a:pt x="511359" y="876309"/>
                    <a:pt x="489134" y="889009"/>
                  </a:cubicBezTo>
                  <a:cubicBezTo>
                    <a:pt x="466909" y="901709"/>
                    <a:pt x="484901" y="862551"/>
                    <a:pt x="470084" y="854084"/>
                  </a:cubicBezTo>
                  <a:cubicBezTo>
                    <a:pt x="455267" y="845617"/>
                    <a:pt x="412934" y="836622"/>
                    <a:pt x="400234" y="838209"/>
                  </a:cubicBezTo>
                  <a:cubicBezTo>
                    <a:pt x="387534" y="839796"/>
                    <a:pt x="407642" y="873663"/>
                    <a:pt x="393884" y="863609"/>
                  </a:cubicBezTo>
                  <a:cubicBezTo>
                    <a:pt x="380126" y="853555"/>
                    <a:pt x="316097" y="782646"/>
                    <a:pt x="317684" y="777884"/>
                  </a:cubicBezTo>
                  <a:cubicBezTo>
                    <a:pt x="319271" y="773122"/>
                    <a:pt x="405526" y="829742"/>
                    <a:pt x="403409" y="835034"/>
                  </a:cubicBezTo>
                  <a:cubicBezTo>
                    <a:pt x="401292" y="840326"/>
                    <a:pt x="343613" y="827626"/>
                    <a:pt x="304984" y="809634"/>
                  </a:cubicBezTo>
                  <a:cubicBezTo>
                    <a:pt x="266355" y="791642"/>
                    <a:pt x="170576" y="727084"/>
                    <a:pt x="171634" y="727084"/>
                  </a:cubicBezTo>
                  <a:cubicBezTo>
                    <a:pt x="172692" y="727084"/>
                    <a:pt x="312392" y="806459"/>
                    <a:pt x="311334" y="809634"/>
                  </a:cubicBezTo>
                  <a:cubicBezTo>
                    <a:pt x="310276" y="812809"/>
                    <a:pt x="193859" y="758305"/>
                    <a:pt x="165284" y="746134"/>
                  </a:cubicBezTo>
                  <a:cubicBezTo>
                    <a:pt x="136709" y="733963"/>
                    <a:pt x="149938" y="740842"/>
                    <a:pt x="139884" y="736609"/>
                  </a:cubicBezTo>
                  <a:cubicBezTo>
                    <a:pt x="129830" y="732376"/>
                    <a:pt x="107076" y="721792"/>
                    <a:pt x="104959" y="720734"/>
                  </a:cubicBezTo>
                  <a:cubicBezTo>
                    <a:pt x="102842" y="719676"/>
                    <a:pt x="136180" y="737138"/>
                    <a:pt x="127184" y="730259"/>
                  </a:cubicBezTo>
                  <a:cubicBezTo>
                    <a:pt x="118188" y="723380"/>
                    <a:pt x="49397" y="678930"/>
                    <a:pt x="50984" y="679459"/>
                  </a:cubicBezTo>
                  <a:cubicBezTo>
                    <a:pt x="52571" y="679988"/>
                    <a:pt x="120305" y="721263"/>
                    <a:pt x="136709" y="733434"/>
                  </a:cubicBezTo>
                  <a:cubicBezTo>
                    <a:pt x="153113" y="745605"/>
                    <a:pt x="162109" y="763596"/>
                    <a:pt x="149409" y="752484"/>
                  </a:cubicBezTo>
                  <a:cubicBezTo>
                    <a:pt x="136709" y="741372"/>
                    <a:pt x="85380" y="687396"/>
                    <a:pt x="60509" y="666759"/>
                  </a:cubicBezTo>
                  <a:cubicBezTo>
                    <a:pt x="35638" y="646122"/>
                    <a:pt x="-2991" y="630246"/>
                    <a:pt x="184" y="628659"/>
                  </a:cubicBezTo>
                  <a:cubicBezTo>
                    <a:pt x="3359" y="627072"/>
                    <a:pt x="75326" y="663055"/>
                    <a:pt x="79559" y="657234"/>
                  </a:cubicBezTo>
                  <a:cubicBezTo>
                    <a:pt x="83792" y="651413"/>
                    <a:pt x="12355" y="592676"/>
                    <a:pt x="16059" y="5619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2" name="フリーフォーム 2211">
              <a:extLst>
                <a:ext uri="{FF2B5EF4-FFF2-40B4-BE49-F238E27FC236}">
                  <a16:creationId xmlns:a16="http://schemas.microsoft.com/office/drawing/2014/main" id="{53D58DFC-C03D-E522-9915-DA2CCA4052CA}"/>
                </a:ext>
              </a:extLst>
            </p:cNvPr>
            <p:cNvSpPr/>
            <p:nvPr/>
          </p:nvSpPr>
          <p:spPr>
            <a:xfrm>
              <a:off x="5803890" y="10444021"/>
              <a:ext cx="378138" cy="372213"/>
            </a:xfrm>
            <a:custGeom>
              <a:avLst/>
              <a:gdLst>
                <a:gd name="connsiteX0" fmla="*/ 133360 w 378138"/>
                <a:gd name="connsiteY0" fmla="*/ 4904 h 372213"/>
                <a:gd name="connsiteX1" fmla="*/ 53985 w 378138"/>
                <a:gd name="connsiteY1" fmla="*/ 68404 h 372213"/>
                <a:gd name="connsiteX2" fmla="*/ 9535 w 378138"/>
                <a:gd name="connsiteY2" fmla="*/ 71579 h 372213"/>
                <a:gd name="connsiteX3" fmla="*/ 60335 w 378138"/>
                <a:gd name="connsiteY3" fmla="*/ 125554 h 372213"/>
                <a:gd name="connsiteX4" fmla="*/ 88910 w 378138"/>
                <a:gd name="connsiteY4" fmla="*/ 182704 h 372213"/>
                <a:gd name="connsiteX5" fmla="*/ 10 w 378138"/>
                <a:gd name="connsiteY5" fmla="*/ 147779 h 372213"/>
                <a:gd name="connsiteX6" fmla="*/ 95260 w 378138"/>
                <a:gd name="connsiteY6" fmla="*/ 220804 h 372213"/>
                <a:gd name="connsiteX7" fmla="*/ 190510 w 378138"/>
                <a:gd name="connsiteY7" fmla="*/ 287479 h 372213"/>
                <a:gd name="connsiteX8" fmla="*/ 158760 w 378138"/>
                <a:gd name="connsiteY8" fmla="*/ 246204 h 372213"/>
                <a:gd name="connsiteX9" fmla="*/ 314335 w 378138"/>
                <a:gd name="connsiteY9" fmla="*/ 344629 h 372213"/>
                <a:gd name="connsiteX10" fmla="*/ 377835 w 378138"/>
                <a:gd name="connsiteY10" fmla="*/ 370029 h 372213"/>
                <a:gd name="connsiteX11" fmla="*/ 292110 w 378138"/>
                <a:gd name="connsiteY11" fmla="*/ 300179 h 372213"/>
                <a:gd name="connsiteX12" fmla="*/ 358785 w 378138"/>
                <a:gd name="connsiteY12" fmla="*/ 360504 h 372213"/>
                <a:gd name="connsiteX13" fmla="*/ 82560 w 378138"/>
                <a:gd name="connsiteY13" fmla="*/ 185879 h 372213"/>
                <a:gd name="connsiteX14" fmla="*/ 177810 w 378138"/>
                <a:gd name="connsiteY14" fmla="*/ 217629 h 372213"/>
                <a:gd name="connsiteX15" fmla="*/ 133360 w 378138"/>
                <a:gd name="connsiteY15" fmla="*/ 4904 h 37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138" h="372213">
                  <a:moveTo>
                    <a:pt x="133360" y="4904"/>
                  </a:moveTo>
                  <a:cubicBezTo>
                    <a:pt x="112723" y="-19967"/>
                    <a:pt x="74622" y="57292"/>
                    <a:pt x="53985" y="68404"/>
                  </a:cubicBezTo>
                  <a:cubicBezTo>
                    <a:pt x="33348" y="79516"/>
                    <a:pt x="8477" y="62054"/>
                    <a:pt x="9535" y="71579"/>
                  </a:cubicBezTo>
                  <a:cubicBezTo>
                    <a:pt x="10593" y="81104"/>
                    <a:pt x="47106" y="107033"/>
                    <a:pt x="60335" y="125554"/>
                  </a:cubicBezTo>
                  <a:cubicBezTo>
                    <a:pt x="73564" y="144075"/>
                    <a:pt x="98964" y="179000"/>
                    <a:pt x="88910" y="182704"/>
                  </a:cubicBezTo>
                  <a:cubicBezTo>
                    <a:pt x="78856" y="186408"/>
                    <a:pt x="-1048" y="141429"/>
                    <a:pt x="10" y="147779"/>
                  </a:cubicBezTo>
                  <a:cubicBezTo>
                    <a:pt x="1068" y="154129"/>
                    <a:pt x="63510" y="197521"/>
                    <a:pt x="95260" y="220804"/>
                  </a:cubicBezTo>
                  <a:cubicBezTo>
                    <a:pt x="127010" y="244087"/>
                    <a:pt x="179927" y="283246"/>
                    <a:pt x="190510" y="287479"/>
                  </a:cubicBezTo>
                  <a:cubicBezTo>
                    <a:pt x="201093" y="291712"/>
                    <a:pt x="138123" y="236679"/>
                    <a:pt x="158760" y="246204"/>
                  </a:cubicBezTo>
                  <a:cubicBezTo>
                    <a:pt x="179397" y="255729"/>
                    <a:pt x="277823" y="323992"/>
                    <a:pt x="314335" y="344629"/>
                  </a:cubicBezTo>
                  <a:cubicBezTo>
                    <a:pt x="350848" y="365267"/>
                    <a:pt x="381539" y="377437"/>
                    <a:pt x="377835" y="370029"/>
                  </a:cubicBezTo>
                  <a:cubicBezTo>
                    <a:pt x="374131" y="362621"/>
                    <a:pt x="295285" y="301766"/>
                    <a:pt x="292110" y="300179"/>
                  </a:cubicBezTo>
                  <a:cubicBezTo>
                    <a:pt x="288935" y="298592"/>
                    <a:pt x="393710" y="379554"/>
                    <a:pt x="358785" y="360504"/>
                  </a:cubicBezTo>
                  <a:cubicBezTo>
                    <a:pt x="323860" y="341454"/>
                    <a:pt x="112722" y="209691"/>
                    <a:pt x="82560" y="185879"/>
                  </a:cubicBezTo>
                  <a:cubicBezTo>
                    <a:pt x="52398" y="162067"/>
                    <a:pt x="169873" y="243029"/>
                    <a:pt x="177810" y="217629"/>
                  </a:cubicBezTo>
                  <a:cubicBezTo>
                    <a:pt x="185747" y="192229"/>
                    <a:pt x="153997" y="29775"/>
                    <a:pt x="133360" y="49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3" name="フリーフォーム 2212">
              <a:extLst>
                <a:ext uri="{FF2B5EF4-FFF2-40B4-BE49-F238E27FC236}">
                  <a16:creationId xmlns:a16="http://schemas.microsoft.com/office/drawing/2014/main" id="{6C270EE6-51AB-78D0-983A-B66BF3663CB1}"/>
                </a:ext>
              </a:extLst>
            </p:cNvPr>
            <p:cNvSpPr/>
            <p:nvPr/>
          </p:nvSpPr>
          <p:spPr>
            <a:xfrm>
              <a:off x="6510734" y="10105967"/>
              <a:ext cx="250607" cy="41333"/>
            </a:xfrm>
            <a:custGeom>
              <a:avLst/>
              <a:gdLst>
                <a:gd name="connsiteX0" fmla="*/ 10716 w 250607"/>
                <a:gd name="connsiteY0" fmla="*/ 58 h 41333"/>
                <a:gd name="connsiteX1" fmla="*/ 248841 w 250607"/>
                <a:gd name="connsiteY1" fmla="*/ 31808 h 41333"/>
                <a:gd name="connsiteX2" fmla="*/ 115491 w 250607"/>
                <a:gd name="connsiteY2" fmla="*/ 12758 h 41333"/>
                <a:gd name="connsiteX3" fmla="*/ 45641 w 250607"/>
                <a:gd name="connsiteY3" fmla="*/ 41333 h 41333"/>
                <a:gd name="connsiteX4" fmla="*/ 10716 w 250607"/>
                <a:gd name="connsiteY4" fmla="*/ 58 h 4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607" h="41333">
                  <a:moveTo>
                    <a:pt x="10716" y="58"/>
                  </a:moveTo>
                  <a:cubicBezTo>
                    <a:pt x="44583" y="-1529"/>
                    <a:pt x="231379" y="29691"/>
                    <a:pt x="248841" y="31808"/>
                  </a:cubicBezTo>
                  <a:cubicBezTo>
                    <a:pt x="266303" y="33925"/>
                    <a:pt x="149358" y="11171"/>
                    <a:pt x="115491" y="12758"/>
                  </a:cubicBezTo>
                  <a:cubicBezTo>
                    <a:pt x="81624" y="14345"/>
                    <a:pt x="58341" y="41333"/>
                    <a:pt x="45641" y="41333"/>
                  </a:cubicBezTo>
                  <a:cubicBezTo>
                    <a:pt x="32941" y="41333"/>
                    <a:pt x="-23151" y="1645"/>
                    <a:pt x="10716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4" name="フリーフォーム 2213">
              <a:extLst>
                <a:ext uri="{FF2B5EF4-FFF2-40B4-BE49-F238E27FC236}">
                  <a16:creationId xmlns:a16="http://schemas.microsoft.com/office/drawing/2014/main" id="{3CCC810E-2A9F-4E04-E211-F1D78FFE4581}"/>
                </a:ext>
              </a:extLst>
            </p:cNvPr>
            <p:cNvSpPr/>
            <p:nvPr/>
          </p:nvSpPr>
          <p:spPr>
            <a:xfrm>
              <a:off x="6401535" y="10375274"/>
              <a:ext cx="940653" cy="770232"/>
            </a:xfrm>
            <a:custGeom>
              <a:avLst/>
              <a:gdLst>
                <a:gd name="connsiteX0" fmla="*/ 932715 w 940653"/>
                <a:gd name="connsiteY0" fmla="*/ 29201 h 770232"/>
                <a:gd name="connsiteX1" fmla="*/ 777140 w 940653"/>
                <a:gd name="connsiteY1" fmla="*/ 67301 h 770232"/>
                <a:gd name="connsiteX2" fmla="*/ 729515 w 940653"/>
                <a:gd name="connsiteY2" fmla="*/ 92701 h 770232"/>
                <a:gd name="connsiteX3" fmla="*/ 869215 w 940653"/>
                <a:gd name="connsiteY3" fmla="*/ 35551 h 770232"/>
                <a:gd name="connsiteX4" fmla="*/ 688240 w 940653"/>
                <a:gd name="connsiteY4" fmla="*/ 153026 h 770232"/>
                <a:gd name="connsiteX5" fmla="*/ 615215 w 940653"/>
                <a:gd name="connsiteY5" fmla="*/ 197476 h 770232"/>
                <a:gd name="connsiteX6" fmla="*/ 716815 w 940653"/>
                <a:gd name="connsiteY6" fmla="*/ 159376 h 770232"/>
                <a:gd name="connsiteX7" fmla="*/ 408840 w 940653"/>
                <a:gd name="connsiteY7" fmla="*/ 400676 h 770232"/>
                <a:gd name="connsiteX8" fmla="*/ 256440 w 940653"/>
                <a:gd name="connsiteY8" fmla="*/ 556251 h 770232"/>
                <a:gd name="connsiteX9" fmla="*/ 469165 w 940653"/>
                <a:gd name="connsiteY9" fmla="*/ 356226 h 770232"/>
                <a:gd name="connsiteX10" fmla="*/ 237390 w 940653"/>
                <a:gd name="connsiteY10" fmla="*/ 613401 h 770232"/>
                <a:gd name="connsiteX11" fmla="*/ 154840 w 940653"/>
                <a:gd name="connsiteY11" fmla="*/ 715001 h 770232"/>
                <a:gd name="connsiteX12" fmla="*/ 110390 w 940653"/>
                <a:gd name="connsiteY12" fmla="*/ 765801 h 770232"/>
                <a:gd name="connsiteX13" fmla="*/ 183415 w 940653"/>
                <a:gd name="connsiteY13" fmla="*/ 603876 h 770232"/>
                <a:gd name="connsiteX14" fmla="*/ 119915 w 940653"/>
                <a:gd name="connsiteY14" fmla="*/ 670551 h 770232"/>
                <a:gd name="connsiteX15" fmla="*/ 180240 w 940653"/>
                <a:gd name="connsiteY15" fmla="*/ 480051 h 770232"/>
                <a:gd name="connsiteX16" fmla="*/ 211990 w 940653"/>
                <a:gd name="connsiteY16" fmla="*/ 413376 h 770232"/>
                <a:gd name="connsiteX17" fmla="*/ 199290 w 940653"/>
                <a:gd name="connsiteY17" fmla="*/ 334001 h 770232"/>
                <a:gd name="connsiteX18" fmla="*/ 221515 w 940653"/>
                <a:gd name="connsiteY18" fmla="*/ 403851 h 770232"/>
                <a:gd name="connsiteX19" fmla="*/ 173890 w 940653"/>
                <a:gd name="connsiteY19" fmla="*/ 343526 h 770232"/>
                <a:gd name="connsiteX20" fmla="*/ 119915 w 940653"/>
                <a:gd name="connsiteY20" fmla="*/ 340351 h 770232"/>
                <a:gd name="connsiteX21" fmla="*/ 161190 w 940653"/>
                <a:gd name="connsiteY21" fmla="*/ 372101 h 770232"/>
                <a:gd name="connsiteX22" fmla="*/ 21490 w 940653"/>
                <a:gd name="connsiteY22" fmla="*/ 286376 h 770232"/>
                <a:gd name="connsiteX23" fmla="*/ 691415 w 940653"/>
                <a:gd name="connsiteY23" fmla="*/ 10151 h 770232"/>
                <a:gd name="connsiteX24" fmla="*/ 500915 w 940653"/>
                <a:gd name="connsiteY24" fmla="*/ 54601 h 770232"/>
                <a:gd name="connsiteX25" fmla="*/ 932715 w 940653"/>
                <a:gd name="connsiteY25" fmla="*/ 29201 h 7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40653" h="770232">
                  <a:moveTo>
                    <a:pt x="932715" y="29201"/>
                  </a:moveTo>
                  <a:cubicBezTo>
                    <a:pt x="978752" y="31318"/>
                    <a:pt x="811007" y="56718"/>
                    <a:pt x="777140" y="67301"/>
                  </a:cubicBezTo>
                  <a:cubicBezTo>
                    <a:pt x="743273" y="77884"/>
                    <a:pt x="714169" y="97993"/>
                    <a:pt x="729515" y="92701"/>
                  </a:cubicBezTo>
                  <a:cubicBezTo>
                    <a:pt x="744861" y="87409"/>
                    <a:pt x="876094" y="25497"/>
                    <a:pt x="869215" y="35551"/>
                  </a:cubicBezTo>
                  <a:cubicBezTo>
                    <a:pt x="862336" y="45605"/>
                    <a:pt x="730573" y="126038"/>
                    <a:pt x="688240" y="153026"/>
                  </a:cubicBezTo>
                  <a:cubicBezTo>
                    <a:pt x="645907" y="180014"/>
                    <a:pt x="610453" y="196418"/>
                    <a:pt x="615215" y="197476"/>
                  </a:cubicBezTo>
                  <a:cubicBezTo>
                    <a:pt x="619977" y="198534"/>
                    <a:pt x="751211" y="125509"/>
                    <a:pt x="716815" y="159376"/>
                  </a:cubicBezTo>
                  <a:cubicBezTo>
                    <a:pt x="682419" y="193243"/>
                    <a:pt x="485569" y="334530"/>
                    <a:pt x="408840" y="400676"/>
                  </a:cubicBezTo>
                  <a:cubicBezTo>
                    <a:pt x="332111" y="466822"/>
                    <a:pt x="246386" y="563659"/>
                    <a:pt x="256440" y="556251"/>
                  </a:cubicBezTo>
                  <a:cubicBezTo>
                    <a:pt x="266494" y="548843"/>
                    <a:pt x="472340" y="346701"/>
                    <a:pt x="469165" y="356226"/>
                  </a:cubicBezTo>
                  <a:cubicBezTo>
                    <a:pt x="465990" y="365751"/>
                    <a:pt x="289777" y="553605"/>
                    <a:pt x="237390" y="613401"/>
                  </a:cubicBezTo>
                  <a:cubicBezTo>
                    <a:pt x="185003" y="673197"/>
                    <a:pt x="176007" y="689601"/>
                    <a:pt x="154840" y="715001"/>
                  </a:cubicBezTo>
                  <a:cubicBezTo>
                    <a:pt x="133673" y="740401"/>
                    <a:pt x="105627" y="784322"/>
                    <a:pt x="110390" y="765801"/>
                  </a:cubicBezTo>
                  <a:cubicBezTo>
                    <a:pt x="115153" y="747280"/>
                    <a:pt x="181827" y="619751"/>
                    <a:pt x="183415" y="603876"/>
                  </a:cubicBezTo>
                  <a:cubicBezTo>
                    <a:pt x="185002" y="588001"/>
                    <a:pt x="120444" y="691188"/>
                    <a:pt x="119915" y="670551"/>
                  </a:cubicBezTo>
                  <a:cubicBezTo>
                    <a:pt x="119386" y="649914"/>
                    <a:pt x="164894" y="522914"/>
                    <a:pt x="180240" y="480051"/>
                  </a:cubicBezTo>
                  <a:cubicBezTo>
                    <a:pt x="195586" y="437188"/>
                    <a:pt x="208815" y="437718"/>
                    <a:pt x="211990" y="413376"/>
                  </a:cubicBezTo>
                  <a:cubicBezTo>
                    <a:pt x="215165" y="389034"/>
                    <a:pt x="197703" y="335588"/>
                    <a:pt x="199290" y="334001"/>
                  </a:cubicBezTo>
                  <a:cubicBezTo>
                    <a:pt x="200877" y="332414"/>
                    <a:pt x="225748" y="402264"/>
                    <a:pt x="221515" y="403851"/>
                  </a:cubicBezTo>
                  <a:cubicBezTo>
                    <a:pt x="217282" y="405438"/>
                    <a:pt x="190823" y="354109"/>
                    <a:pt x="173890" y="343526"/>
                  </a:cubicBezTo>
                  <a:cubicBezTo>
                    <a:pt x="156957" y="332943"/>
                    <a:pt x="122032" y="335589"/>
                    <a:pt x="119915" y="340351"/>
                  </a:cubicBezTo>
                  <a:cubicBezTo>
                    <a:pt x="117798" y="345113"/>
                    <a:pt x="177594" y="381097"/>
                    <a:pt x="161190" y="372101"/>
                  </a:cubicBezTo>
                  <a:cubicBezTo>
                    <a:pt x="144786" y="363105"/>
                    <a:pt x="-66881" y="346701"/>
                    <a:pt x="21490" y="286376"/>
                  </a:cubicBezTo>
                  <a:cubicBezTo>
                    <a:pt x="109861" y="226051"/>
                    <a:pt x="611511" y="48780"/>
                    <a:pt x="691415" y="10151"/>
                  </a:cubicBezTo>
                  <a:cubicBezTo>
                    <a:pt x="771319" y="-28478"/>
                    <a:pt x="460169" y="55659"/>
                    <a:pt x="500915" y="54601"/>
                  </a:cubicBezTo>
                  <a:cubicBezTo>
                    <a:pt x="541661" y="53543"/>
                    <a:pt x="886678" y="27084"/>
                    <a:pt x="932715" y="29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5" name="フリーフォーム 2214">
              <a:extLst>
                <a:ext uri="{FF2B5EF4-FFF2-40B4-BE49-F238E27FC236}">
                  <a16:creationId xmlns:a16="http://schemas.microsoft.com/office/drawing/2014/main" id="{44B303E9-ACD1-6D49-D819-7329BED48BE0}"/>
                </a:ext>
              </a:extLst>
            </p:cNvPr>
            <p:cNvSpPr/>
            <p:nvPr/>
          </p:nvSpPr>
          <p:spPr>
            <a:xfrm>
              <a:off x="6103918" y="10759802"/>
              <a:ext cx="637519" cy="506811"/>
            </a:xfrm>
            <a:custGeom>
              <a:avLst/>
              <a:gdLst>
                <a:gd name="connsiteX0" fmla="*/ 544532 w 637519"/>
                <a:gd name="connsiteY0" fmla="*/ 273 h 506811"/>
                <a:gd name="connsiteX1" fmla="*/ 344507 w 637519"/>
                <a:gd name="connsiteY1" fmla="*/ 149498 h 506811"/>
                <a:gd name="connsiteX2" fmla="*/ 277832 w 637519"/>
                <a:gd name="connsiteY2" fmla="*/ 187598 h 506811"/>
                <a:gd name="connsiteX3" fmla="*/ 452457 w 637519"/>
                <a:gd name="connsiteY3" fmla="*/ 73298 h 506811"/>
                <a:gd name="connsiteX4" fmla="*/ 252432 w 637519"/>
                <a:gd name="connsiteY4" fmla="*/ 206648 h 506811"/>
                <a:gd name="connsiteX5" fmla="*/ 227032 w 637519"/>
                <a:gd name="connsiteY5" fmla="*/ 193948 h 506811"/>
                <a:gd name="connsiteX6" fmla="*/ 293707 w 637519"/>
                <a:gd name="connsiteY6" fmla="*/ 159023 h 506811"/>
                <a:gd name="connsiteX7" fmla="*/ 195282 w 637519"/>
                <a:gd name="connsiteY7" fmla="*/ 168548 h 506811"/>
                <a:gd name="connsiteX8" fmla="*/ 265132 w 637519"/>
                <a:gd name="connsiteY8" fmla="*/ 152673 h 506811"/>
                <a:gd name="connsiteX9" fmla="*/ 185757 w 637519"/>
                <a:gd name="connsiteY9" fmla="*/ 152673 h 506811"/>
                <a:gd name="connsiteX10" fmla="*/ 198457 w 637519"/>
                <a:gd name="connsiteY10" fmla="*/ 197123 h 506811"/>
                <a:gd name="connsiteX11" fmla="*/ 173057 w 637519"/>
                <a:gd name="connsiteY11" fmla="*/ 251098 h 506811"/>
                <a:gd name="connsiteX12" fmla="*/ 74632 w 637519"/>
                <a:gd name="connsiteY12" fmla="*/ 346348 h 506811"/>
                <a:gd name="connsiteX13" fmla="*/ 182582 w 637519"/>
                <a:gd name="connsiteY13" fmla="*/ 289198 h 506811"/>
                <a:gd name="connsiteX14" fmla="*/ 20657 w 637519"/>
                <a:gd name="connsiteY14" fmla="*/ 365398 h 506811"/>
                <a:gd name="connsiteX15" fmla="*/ 14307 w 637519"/>
                <a:gd name="connsiteY15" fmla="*/ 355873 h 506811"/>
                <a:gd name="connsiteX16" fmla="*/ 131782 w 637519"/>
                <a:gd name="connsiteY16" fmla="*/ 362223 h 506811"/>
                <a:gd name="connsiteX17" fmla="*/ 122257 w 637519"/>
                <a:gd name="connsiteY17" fmla="*/ 371748 h 506811"/>
                <a:gd name="connsiteX18" fmla="*/ 42882 w 637519"/>
                <a:gd name="connsiteY18" fmla="*/ 419373 h 506811"/>
                <a:gd name="connsiteX19" fmla="*/ 17482 w 637519"/>
                <a:gd name="connsiteY19" fmla="*/ 409848 h 506811"/>
                <a:gd name="connsiteX20" fmla="*/ 128607 w 637519"/>
                <a:gd name="connsiteY20" fmla="*/ 435248 h 506811"/>
                <a:gd name="connsiteX21" fmla="*/ 71457 w 637519"/>
                <a:gd name="connsiteY21" fmla="*/ 505098 h 506811"/>
                <a:gd name="connsiteX22" fmla="*/ 392132 w 637519"/>
                <a:gd name="connsiteY22" fmla="*/ 355873 h 506811"/>
                <a:gd name="connsiteX23" fmla="*/ 169882 w 637519"/>
                <a:gd name="connsiteY23" fmla="*/ 441598 h 506811"/>
                <a:gd name="connsiteX24" fmla="*/ 236557 w 637519"/>
                <a:gd name="connsiteY24" fmla="*/ 422548 h 506811"/>
                <a:gd name="connsiteX25" fmla="*/ 160357 w 637519"/>
                <a:gd name="connsiteY25" fmla="*/ 451123 h 506811"/>
                <a:gd name="connsiteX26" fmla="*/ 408007 w 637519"/>
                <a:gd name="connsiteY26" fmla="*/ 374923 h 506811"/>
                <a:gd name="connsiteX27" fmla="*/ 455632 w 637519"/>
                <a:gd name="connsiteY27" fmla="*/ 339998 h 506811"/>
                <a:gd name="connsiteX28" fmla="*/ 436582 w 637519"/>
                <a:gd name="connsiteY28" fmla="*/ 343173 h 506811"/>
                <a:gd name="connsiteX29" fmla="*/ 636607 w 637519"/>
                <a:gd name="connsiteY29" fmla="*/ 85998 h 506811"/>
                <a:gd name="connsiteX30" fmla="*/ 512782 w 637519"/>
                <a:gd name="connsiteY30" fmla="*/ 190773 h 506811"/>
                <a:gd name="connsiteX31" fmla="*/ 544532 w 637519"/>
                <a:gd name="connsiteY31" fmla="*/ 273 h 50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7519" h="506811">
                  <a:moveTo>
                    <a:pt x="544532" y="273"/>
                  </a:moveTo>
                  <a:cubicBezTo>
                    <a:pt x="516486" y="-6606"/>
                    <a:pt x="388957" y="118277"/>
                    <a:pt x="344507" y="149498"/>
                  </a:cubicBezTo>
                  <a:cubicBezTo>
                    <a:pt x="300057" y="180719"/>
                    <a:pt x="259840" y="200298"/>
                    <a:pt x="277832" y="187598"/>
                  </a:cubicBezTo>
                  <a:cubicBezTo>
                    <a:pt x="295824" y="174898"/>
                    <a:pt x="456690" y="70123"/>
                    <a:pt x="452457" y="73298"/>
                  </a:cubicBezTo>
                  <a:cubicBezTo>
                    <a:pt x="448224" y="76473"/>
                    <a:pt x="290003" y="186540"/>
                    <a:pt x="252432" y="206648"/>
                  </a:cubicBezTo>
                  <a:cubicBezTo>
                    <a:pt x="214861" y="226756"/>
                    <a:pt x="220153" y="201886"/>
                    <a:pt x="227032" y="193948"/>
                  </a:cubicBezTo>
                  <a:cubicBezTo>
                    <a:pt x="233911" y="186010"/>
                    <a:pt x="298999" y="163256"/>
                    <a:pt x="293707" y="159023"/>
                  </a:cubicBezTo>
                  <a:cubicBezTo>
                    <a:pt x="288415" y="154790"/>
                    <a:pt x="200044" y="169606"/>
                    <a:pt x="195282" y="168548"/>
                  </a:cubicBezTo>
                  <a:cubicBezTo>
                    <a:pt x="190520" y="167490"/>
                    <a:pt x="266719" y="155319"/>
                    <a:pt x="265132" y="152673"/>
                  </a:cubicBezTo>
                  <a:cubicBezTo>
                    <a:pt x="263544" y="150027"/>
                    <a:pt x="196869" y="145265"/>
                    <a:pt x="185757" y="152673"/>
                  </a:cubicBezTo>
                  <a:cubicBezTo>
                    <a:pt x="174644" y="160081"/>
                    <a:pt x="200574" y="180719"/>
                    <a:pt x="198457" y="197123"/>
                  </a:cubicBezTo>
                  <a:cubicBezTo>
                    <a:pt x="196340" y="213527"/>
                    <a:pt x="193694" y="226227"/>
                    <a:pt x="173057" y="251098"/>
                  </a:cubicBezTo>
                  <a:cubicBezTo>
                    <a:pt x="152420" y="275969"/>
                    <a:pt x="73044" y="339998"/>
                    <a:pt x="74632" y="346348"/>
                  </a:cubicBezTo>
                  <a:cubicBezTo>
                    <a:pt x="76219" y="352698"/>
                    <a:pt x="191578" y="286023"/>
                    <a:pt x="182582" y="289198"/>
                  </a:cubicBezTo>
                  <a:cubicBezTo>
                    <a:pt x="173586" y="292373"/>
                    <a:pt x="48703" y="354286"/>
                    <a:pt x="20657" y="365398"/>
                  </a:cubicBezTo>
                  <a:cubicBezTo>
                    <a:pt x="-7389" y="376511"/>
                    <a:pt x="-4214" y="356402"/>
                    <a:pt x="14307" y="355873"/>
                  </a:cubicBezTo>
                  <a:cubicBezTo>
                    <a:pt x="32828" y="355344"/>
                    <a:pt x="113790" y="359577"/>
                    <a:pt x="131782" y="362223"/>
                  </a:cubicBezTo>
                  <a:cubicBezTo>
                    <a:pt x="149774" y="364869"/>
                    <a:pt x="137074" y="362223"/>
                    <a:pt x="122257" y="371748"/>
                  </a:cubicBezTo>
                  <a:cubicBezTo>
                    <a:pt x="107440" y="381273"/>
                    <a:pt x="60344" y="413023"/>
                    <a:pt x="42882" y="419373"/>
                  </a:cubicBezTo>
                  <a:cubicBezTo>
                    <a:pt x="25420" y="425723"/>
                    <a:pt x="3195" y="407202"/>
                    <a:pt x="17482" y="409848"/>
                  </a:cubicBezTo>
                  <a:cubicBezTo>
                    <a:pt x="31769" y="412494"/>
                    <a:pt x="119611" y="419373"/>
                    <a:pt x="128607" y="435248"/>
                  </a:cubicBezTo>
                  <a:cubicBezTo>
                    <a:pt x="137603" y="451123"/>
                    <a:pt x="27536" y="518327"/>
                    <a:pt x="71457" y="505098"/>
                  </a:cubicBezTo>
                  <a:cubicBezTo>
                    <a:pt x="115378" y="491869"/>
                    <a:pt x="375728" y="366456"/>
                    <a:pt x="392132" y="355873"/>
                  </a:cubicBezTo>
                  <a:cubicBezTo>
                    <a:pt x="408536" y="345290"/>
                    <a:pt x="195811" y="430486"/>
                    <a:pt x="169882" y="441598"/>
                  </a:cubicBezTo>
                  <a:cubicBezTo>
                    <a:pt x="143953" y="452711"/>
                    <a:pt x="238144" y="420961"/>
                    <a:pt x="236557" y="422548"/>
                  </a:cubicBezTo>
                  <a:cubicBezTo>
                    <a:pt x="234970" y="424135"/>
                    <a:pt x="131782" y="459061"/>
                    <a:pt x="160357" y="451123"/>
                  </a:cubicBezTo>
                  <a:cubicBezTo>
                    <a:pt x="188932" y="443185"/>
                    <a:pt x="358794" y="393444"/>
                    <a:pt x="408007" y="374923"/>
                  </a:cubicBezTo>
                  <a:cubicBezTo>
                    <a:pt x="457220" y="356402"/>
                    <a:pt x="450869" y="345290"/>
                    <a:pt x="455632" y="339998"/>
                  </a:cubicBezTo>
                  <a:cubicBezTo>
                    <a:pt x="460394" y="334706"/>
                    <a:pt x="406420" y="385506"/>
                    <a:pt x="436582" y="343173"/>
                  </a:cubicBezTo>
                  <a:cubicBezTo>
                    <a:pt x="466744" y="300840"/>
                    <a:pt x="623907" y="111398"/>
                    <a:pt x="636607" y="85998"/>
                  </a:cubicBezTo>
                  <a:cubicBezTo>
                    <a:pt x="649307" y="60598"/>
                    <a:pt x="525482" y="201885"/>
                    <a:pt x="512782" y="190773"/>
                  </a:cubicBezTo>
                  <a:cubicBezTo>
                    <a:pt x="500082" y="179661"/>
                    <a:pt x="572578" y="7152"/>
                    <a:pt x="544532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6" name="フリーフォーム 2215">
              <a:extLst>
                <a:ext uri="{FF2B5EF4-FFF2-40B4-BE49-F238E27FC236}">
                  <a16:creationId xmlns:a16="http://schemas.microsoft.com/office/drawing/2014/main" id="{E3743510-E0D1-F032-C2F5-7519723A47C7}"/>
                </a:ext>
              </a:extLst>
            </p:cNvPr>
            <p:cNvSpPr/>
            <p:nvPr/>
          </p:nvSpPr>
          <p:spPr>
            <a:xfrm>
              <a:off x="6056286" y="10909271"/>
              <a:ext cx="456816" cy="413056"/>
            </a:xfrm>
            <a:custGeom>
              <a:avLst/>
              <a:gdLst>
                <a:gd name="connsiteX0" fmla="*/ 227039 w 456816"/>
                <a:gd name="connsiteY0" fmla="*/ 29 h 413056"/>
                <a:gd name="connsiteX1" fmla="*/ 211164 w 456816"/>
                <a:gd name="connsiteY1" fmla="*/ 104804 h 413056"/>
                <a:gd name="connsiteX2" fmla="*/ 109564 w 456816"/>
                <a:gd name="connsiteY2" fmla="*/ 209579 h 413056"/>
                <a:gd name="connsiteX3" fmla="*/ 157189 w 456816"/>
                <a:gd name="connsiteY3" fmla="*/ 190529 h 413056"/>
                <a:gd name="connsiteX4" fmla="*/ 87339 w 456816"/>
                <a:gd name="connsiteY4" fmla="*/ 250854 h 413056"/>
                <a:gd name="connsiteX5" fmla="*/ 131789 w 456816"/>
                <a:gd name="connsiteY5" fmla="*/ 234979 h 413056"/>
                <a:gd name="connsiteX6" fmla="*/ 93689 w 456816"/>
                <a:gd name="connsiteY6" fmla="*/ 282604 h 413056"/>
                <a:gd name="connsiteX7" fmla="*/ 55589 w 456816"/>
                <a:gd name="connsiteY7" fmla="*/ 260379 h 413056"/>
                <a:gd name="connsiteX8" fmla="*/ 58764 w 456816"/>
                <a:gd name="connsiteY8" fmla="*/ 323879 h 413056"/>
                <a:gd name="connsiteX9" fmla="*/ 1614 w 456816"/>
                <a:gd name="connsiteY9" fmla="*/ 358804 h 413056"/>
                <a:gd name="connsiteX10" fmla="*/ 131789 w 456816"/>
                <a:gd name="connsiteY10" fmla="*/ 327054 h 413056"/>
                <a:gd name="connsiteX11" fmla="*/ 33364 w 456816"/>
                <a:gd name="connsiteY11" fmla="*/ 409604 h 413056"/>
                <a:gd name="connsiteX12" fmla="*/ 452464 w 456816"/>
                <a:gd name="connsiteY12" fmla="*/ 190529 h 413056"/>
                <a:gd name="connsiteX13" fmla="*/ 252439 w 456816"/>
                <a:gd name="connsiteY13" fmla="*/ 234979 h 413056"/>
                <a:gd name="connsiteX14" fmla="*/ 258789 w 456816"/>
                <a:gd name="connsiteY14" fmla="*/ 95279 h 413056"/>
                <a:gd name="connsiteX15" fmla="*/ 227039 w 456816"/>
                <a:gd name="connsiteY15" fmla="*/ 29 h 4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816" h="413056">
                  <a:moveTo>
                    <a:pt x="227039" y="29"/>
                  </a:moveTo>
                  <a:cubicBezTo>
                    <a:pt x="219101" y="1617"/>
                    <a:pt x="230743" y="69879"/>
                    <a:pt x="211164" y="104804"/>
                  </a:cubicBezTo>
                  <a:cubicBezTo>
                    <a:pt x="191585" y="139729"/>
                    <a:pt x="118560" y="195292"/>
                    <a:pt x="109564" y="209579"/>
                  </a:cubicBezTo>
                  <a:cubicBezTo>
                    <a:pt x="100568" y="223866"/>
                    <a:pt x="160893" y="183650"/>
                    <a:pt x="157189" y="190529"/>
                  </a:cubicBezTo>
                  <a:cubicBezTo>
                    <a:pt x="153485" y="197408"/>
                    <a:pt x="91572" y="243446"/>
                    <a:pt x="87339" y="250854"/>
                  </a:cubicBezTo>
                  <a:cubicBezTo>
                    <a:pt x="83106" y="258262"/>
                    <a:pt x="130731" y="229688"/>
                    <a:pt x="131789" y="234979"/>
                  </a:cubicBezTo>
                  <a:cubicBezTo>
                    <a:pt x="132847" y="240270"/>
                    <a:pt x="106389" y="278371"/>
                    <a:pt x="93689" y="282604"/>
                  </a:cubicBezTo>
                  <a:cubicBezTo>
                    <a:pt x="80989" y="286837"/>
                    <a:pt x="61410" y="253500"/>
                    <a:pt x="55589" y="260379"/>
                  </a:cubicBezTo>
                  <a:cubicBezTo>
                    <a:pt x="49768" y="267258"/>
                    <a:pt x="67760" y="307475"/>
                    <a:pt x="58764" y="323879"/>
                  </a:cubicBezTo>
                  <a:cubicBezTo>
                    <a:pt x="49768" y="340283"/>
                    <a:pt x="-10557" y="358275"/>
                    <a:pt x="1614" y="358804"/>
                  </a:cubicBezTo>
                  <a:cubicBezTo>
                    <a:pt x="13785" y="359333"/>
                    <a:pt x="126497" y="318587"/>
                    <a:pt x="131789" y="327054"/>
                  </a:cubicBezTo>
                  <a:cubicBezTo>
                    <a:pt x="137081" y="335521"/>
                    <a:pt x="-20082" y="432358"/>
                    <a:pt x="33364" y="409604"/>
                  </a:cubicBezTo>
                  <a:cubicBezTo>
                    <a:pt x="86810" y="386850"/>
                    <a:pt x="415952" y="219633"/>
                    <a:pt x="452464" y="190529"/>
                  </a:cubicBezTo>
                  <a:cubicBezTo>
                    <a:pt x="488976" y="161425"/>
                    <a:pt x="284718" y="250854"/>
                    <a:pt x="252439" y="234979"/>
                  </a:cubicBezTo>
                  <a:cubicBezTo>
                    <a:pt x="220160" y="219104"/>
                    <a:pt x="261435" y="129675"/>
                    <a:pt x="258789" y="95279"/>
                  </a:cubicBezTo>
                  <a:cubicBezTo>
                    <a:pt x="256143" y="60883"/>
                    <a:pt x="234977" y="-1559"/>
                    <a:pt x="22703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7" name="フリーフォーム 2216">
              <a:extLst>
                <a:ext uri="{FF2B5EF4-FFF2-40B4-BE49-F238E27FC236}">
                  <a16:creationId xmlns:a16="http://schemas.microsoft.com/office/drawing/2014/main" id="{68A5FFA2-7BB6-4A41-86EF-801501B4BDA9}"/>
                </a:ext>
              </a:extLst>
            </p:cNvPr>
            <p:cNvSpPr/>
            <p:nvPr/>
          </p:nvSpPr>
          <p:spPr>
            <a:xfrm>
              <a:off x="5752418" y="11194081"/>
              <a:ext cx="566225" cy="369395"/>
            </a:xfrm>
            <a:custGeom>
              <a:avLst/>
              <a:gdLst>
                <a:gd name="connsiteX0" fmla="*/ 682 w 566225"/>
                <a:gd name="connsiteY0" fmla="*/ 147019 h 369395"/>
                <a:gd name="connsiteX1" fmla="*/ 29257 w 566225"/>
                <a:gd name="connsiteY1" fmla="*/ 299419 h 369395"/>
                <a:gd name="connsiteX2" fmla="*/ 41957 w 566225"/>
                <a:gd name="connsiteY2" fmla="*/ 277194 h 369395"/>
                <a:gd name="connsiteX3" fmla="*/ 95932 w 566225"/>
                <a:gd name="connsiteY3" fmla="*/ 343869 h 369395"/>
                <a:gd name="connsiteX4" fmla="*/ 54657 w 566225"/>
                <a:gd name="connsiteY4" fmla="*/ 327994 h 369395"/>
                <a:gd name="connsiteX5" fmla="*/ 121332 w 566225"/>
                <a:gd name="connsiteY5" fmla="*/ 369269 h 369395"/>
                <a:gd name="connsiteX6" fmla="*/ 146732 w 566225"/>
                <a:gd name="connsiteY6" fmla="*/ 312119 h 369395"/>
                <a:gd name="connsiteX7" fmla="*/ 254682 w 566225"/>
                <a:gd name="connsiteY7" fmla="*/ 223219 h 369395"/>
                <a:gd name="connsiteX8" fmla="*/ 194357 w 566225"/>
                <a:gd name="connsiteY8" fmla="*/ 286719 h 369395"/>
                <a:gd name="connsiteX9" fmla="*/ 257857 w 566225"/>
                <a:gd name="connsiteY9" fmla="*/ 197819 h 369395"/>
                <a:gd name="connsiteX10" fmla="*/ 565832 w 566225"/>
                <a:gd name="connsiteY10" fmla="*/ 969 h 369395"/>
                <a:gd name="connsiteX11" fmla="*/ 324532 w 566225"/>
                <a:gd name="connsiteY11" fmla="*/ 118444 h 369395"/>
                <a:gd name="connsiteX12" fmla="*/ 416607 w 566225"/>
                <a:gd name="connsiteY12" fmla="*/ 26369 h 369395"/>
                <a:gd name="connsiteX13" fmla="*/ 235632 w 566225"/>
                <a:gd name="connsiteY13" fmla="*/ 131144 h 369395"/>
                <a:gd name="connsiteX14" fmla="*/ 200707 w 566225"/>
                <a:gd name="connsiteY14" fmla="*/ 172419 h 369395"/>
                <a:gd name="connsiteX15" fmla="*/ 191182 w 566225"/>
                <a:gd name="connsiteY15" fmla="*/ 83519 h 369395"/>
                <a:gd name="connsiteX16" fmla="*/ 178482 w 566225"/>
                <a:gd name="connsiteY16" fmla="*/ 118444 h 369395"/>
                <a:gd name="connsiteX17" fmla="*/ 168957 w 566225"/>
                <a:gd name="connsiteY17" fmla="*/ 143844 h 369395"/>
                <a:gd name="connsiteX18" fmla="*/ 210232 w 566225"/>
                <a:gd name="connsiteY18" fmla="*/ 172419 h 369395"/>
                <a:gd name="connsiteX19" fmla="*/ 149907 w 566225"/>
                <a:gd name="connsiteY19" fmla="*/ 134319 h 369395"/>
                <a:gd name="connsiteX20" fmla="*/ 200707 w 566225"/>
                <a:gd name="connsiteY20" fmla="*/ 172419 h 369395"/>
                <a:gd name="connsiteX21" fmla="*/ 95932 w 566225"/>
                <a:gd name="connsiteY21" fmla="*/ 226394 h 369395"/>
                <a:gd name="connsiteX22" fmla="*/ 165782 w 566225"/>
                <a:gd name="connsiteY22" fmla="*/ 185119 h 369395"/>
                <a:gd name="connsiteX23" fmla="*/ 108632 w 566225"/>
                <a:gd name="connsiteY23" fmla="*/ 223219 h 369395"/>
                <a:gd name="connsiteX24" fmla="*/ 76882 w 566225"/>
                <a:gd name="connsiteY24" fmla="*/ 178769 h 369395"/>
                <a:gd name="connsiteX25" fmla="*/ 61007 w 566225"/>
                <a:gd name="connsiteY25" fmla="*/ 216869 h 369395"/>
                <a:gd name="connsiteX26" fmla="*/ 682 w 566225"/>
                <a:gd name="connsiteY26" fmla="*/ 147019 h 36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6225" h="369395">
                  <a:moveTo>
                    <a:pt x="682" y="147019"/>
                  </a:moveTo>
                  <a:cubicBezTo>
                    <a:pt x="-4610" y="160777"/>
                    <a:pt x="22378" y="277723"/>
                    <a:pt x="29257" y="299419"/>
                  </a:cubicBezTo>
                  <a:cubicBezTo>
                    <a:pt x="36136" y="321115"/>
                    <a:pt x="30845" y="269786"/>
                    <a:pt x="41957" y="277194"/>
                  </a:cubicBezTo>
                  <a:cubicBezTo>
                    <a:pt x="53070" y="284602"/>
                    <a:pt x="93815" y="335402"/>
                    <a:pt x="95932" y="343869"/>
                  </a:cubicBezTo>
                  <a:cubicBezTo>
                    <a:pt x="98049" y="352336"/>
                    <a:pt x="50424" y="323761"/>
                    <a:pt x="54657" y="327994"/>
                  </a:cubicBezTo>
                  <a:cubicBezTo>
                    <a:pt x="58890" y="332227"/>
                    <a:pt x="105986" y="371915"/>
                    <a:pt x="121332" y="369269"/>
                  </a:cubicBezTo>
                  <a:cubicBezTo>
                    <a:pt x="136678" y="366623"/>
                    <a:pt x="124507" y="336461"/>
                    <a:pt x="146732" y="312119"/>
                  </a:cubicBezTo>
                  <a:cubicBezTo>
                    <a:pt x="168957" y="287777"/>
                    <a:pt x="246745" y="227452"/>
                    <a:pt x="254682" y="223219"/>
                  </a:cubicBezTo>
                  <a:cubicBezTo>
                    <a:pt x="262619" y="218986"/>
                    <a:pt x="193828" y="290952"/>
                    <a:pt x="194357" y="286719"/>
                  </a:cubicBezTo>
                  <a:cubicBezTo>
                    <a:pt x="194886" y="282486"/>
                    <a:pt x="195944" y="245444"/>
                    <a:pt x="257857" y="197819"/>
                  </a:cubicBezTo>
                  <a:cubicBezTo>
                    <a:pt x="319770" y="150194"/>
                    <a:pt x="554720" y="14198"/>
                    <a:pt x="565832" y="969"/>
                  </a:cubicBezTo>
                  <a:cubicBezTo>
                    <a:pt x="576944" y="-12260"/>
                    <a:pt x="349403" y="114211"/>
                    <a:pt x="324532" y="118444"/>
                  </a:cubicBezTo>
                  <a:cubicBezTo>
                    <a:pt x="299661" y="122677"/>
                    <a:pt x="431424" y="24252"/>
                    <a:pt x="416607" y="26369"/>
                  </a:cubicBezTo>
                  <a:cubicBezTo>
                    <a:pt x="401790" y="28486"/>
                    <a:pt x="271615" y="106802"/>
                    <a:pt x="235632" y="131144"/>
                  </a:cubicBezTo>
                  <a:cubicBezTo>
                    <a:pt x="199649" y="155486"/>
                    <a:pt x="208115" y="180357"/>
                    <a:pt x="200707" y="172419"/>
                  </a:cubicBezTo>
                  <a:cubicBezTo>
                    <a:pt x="193299" y="164482"/>
                    <a:pt x="194886" y="92515"/>
                    <a:pt x="191182" y="83519"/>
                  </a:cubicBezTo>
                  <a:cubicBezTo>
                    <a:pt x="187478" y="74523"/>
                    <a:pt x="182186" y="108390"/>
                    <a:pt x="178482" y="118444"/>
                  </a:cubicBezTo>
                  <a:cubicBezTo>
                    <a:pt x="174778" y="128498"/>
                    <a:pt x="163665" y="134848"/>
                    <a:pt x="168957" y="143844"/>
                  </a:cubicBezTo>
                  <a:cubicBezTo>
                    <a:pt x="174249" y="152840"/>
                    <a:pt x="213407" y="174006"/>
                    <a:pt x="210232" y="172419"/>
                  </a:cubicBezTo>
                  <a:cubicBezTo>
                    <a:pt x="207057" y="170832"/>
                    <a:pt x="151494" y="134319"/>
                    <a:pt x="149907" y="134319"/>
                  </a:cubicBezTo>
                  <a:cubicBezTo>
                    <a:pt x="148320" y="134319"/>
                    <a:pt x="209703" y="157073"/>
                    <a:pt x="200707" y="172419"/>
                  </a:cubicBezTo>
                  <a:cubicBezTo>
                    <a:pt x="191711" y="187765"/>
                    <a:pt x="101753" y="224277"/>
                    <a:pt x="95932" y="226394"/>
                  </a:cubicBezTo>
                  <a:cubicBezTo>
                    <a:pt x="90111" y="228511"/>
                    <a:pt x="163665" y="185648"/>
                    <a:pt x="165782" y="185119"/>
                  </a:cubicBezTo>
                  <a:cubicBezTo>
                    <a:pt x="167899" y="184590"/>
                    <a:pt x="123449" y="224277"/>
                    <a:pt x="108632" y="223219"/>
                  </a:cubicBezTo>
                  <a:cubicBezTo>
                    <a:pt x="93815" y="222161"/>
                    <a:pt x="84819" y="179827"/>
                    <a:pt x="76882" y="178769"/>
                  </a:cubicBezTo>
                  <a:cubicBezTo>
                    <a:pt x="68945" y="177711"/>
                    <a:pt x="69474" y="217398"/>
                    <a:pt x="61007" y="216869"/>
                  </a:cubicBezTo>
                  <a:cubicBezTo>
                    <a:pt x="52540" y="216340"/>
                    <a:pt x="5974" y="133261"/>
                    <a:pt x="682" y="147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8" name="フリーフォーム 2217">
              <a:extLst>
                <a:ext uri="{FF2B5EF4-FFF2-40B4-BE49-F238E27FC236}">
                  <a16:creationId xmlns:a16="http://schemas.microsoft.com/office/drawing/2014/main" id="{50FD22A1-8CA7-C4A5-7041-329ED1497F31}"/>
                </a:ext>
              </a:extLst>
            </p:cNvPr>
            <p:cNvSpPr/>
            <p:nvPr/>
          </p:nvSpPr>
          <p:spPr>
            <a:xfrm>
              <a:off x="5761961" y="11328393"/>
              <a:ext cx="314497" cy="228752"/>
            </a:xfrm>
            <a:custGeom>
              <a:avLst/>
              <a:gdLst>
                <a:gd name="connsiteX0" fmla="*/ 311814 w 314497"/>
                <a:gd name="connsiteY0" fmla="*/ 7 h 228752"/>
                <a:gd name="connsiteX1" fmla="*/ 200689 w 314497"/>
                <a:gd name="connsiteY1" fmla="*/ 133357 h 228752"/>
                <a:gd name="connsiteX2" fmla="*/ 114964 w 314497"/>
                <a:gd name="connsiteY2" fmla="*/ 215907 h 228752"/>
                <a:gd name="connsiteX3" fmla="*/ 172114 w 314497"/>
                <a:gd name="connsiteY3" fmla="*/ 161932 h 228752"/>
                <a:gd name="connsiteX4" fmla="*/ 89564 w 314497"/>
                <a:gd name="connsiteY4" fmla="*/ 228607 h 228752"/>
                <a:gd name="connsiteX5" fmla="*/ 664 w 314497"/>
                <a:gd name="connsiteY5" fmla="*/ 139707 h 228752"/>
                <a:gd name="connsiteX6" fmla="*/ 48289 w 314497"/>
                <a:gd name="connsiteY6" fmla="*/ 168282 h 228752"/>
                <a:gd name="connsiteX7" fmla="*/ 35589 w 314497"/>
                <a:gd name="connsiteY7" fmla="*/ 101607 h 228752"/>
                <a:gd name="connsiteX8" fmla="*/ 80039 w 314497"/>
                <a:gd name="connsiteY8" fmla="*/ 127007 h 228752"/>
                <a:gd name="connsiteX9" fmla="*/ 311814 w 314497"/>
                <a:gd name="connsiteY9" fmla="*/ 7 h 22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228752">
                  <a:moveTo>
                    <a:pt x="311814" y="7"/>
                  </a:moveTo>
                  <a:cubicBezTo>
                    <a:pt x="331922" y="1065"/>
                    <a:pt x="233497" y="97374"/>
                    <a:pt x="200689" y="133357"/>
                  </a:cubicBezTo>
                  <a:cubicBezTo>
                    <a:pt x="167881" y="169340"/>
                    <a:pt x="119726" y="211145"/>
                    <a:pt x="114964" y="215907"/>
                  </a:cubicBezTo>
                  <a:cubicBezTo>
                    <a:pt x="110202" y="220669"/>
                    <a:pt x="176347" y="159815"/>
                    <a:pt x="172114" y="161932"/>
                  </a:cubicBezTo>
                  <a:cubicBezTo>
                    <a:pt x="167881" y="164049"/>
                    <a:pt x="118139" y="232311"/>
                    <a:pt x="89564" y="228607"/>
                  </a:cubicBezTo>
                  <a:cubicBezTo>
                    <a:pt x="60989" y="224903"/>
                    <a:pt x="7543" y="149761"/>
                    <a:pt x="664" y="139707"/>
                  </a:cubicBezTo>
                  <a:cubicBezTo>
                    <a:pt x="-6215" y="129653"/>
                    <a:pt x="42468" y="174632"/>
                    <a:pt x="48289" y="168282"/>
                  </a:cubicBezTo>
                  <a:cubicBezTo>
                    <a:pt x="54110" y="161932"/>
                    <a:pt x="30297" y="108486"/>
                    <a:pt x="35589" y="101607"/>
                  </a:cubicBezTo>
                  <a:cubicBezTo>
                    <a:pt x="40881" y="94728"/>
                    <a:pt x="31356" y="141295"/>
                    <a:pt x="80039" y="127007"/>
                  </a:cubicBezTo>
                  <a:cubicBezTo>
                    <a:pt x="128722" y="112720"/>
                    <a:pt x="291706" y="-1051"/>
                    <a:pt x="311814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9" name="フリーフォーム 2218">
              <a:extLst>
                <a:ext uri="{FF2B5EF4-FFF2-40B4-BE49-F238E27FC236}">
                  <a16:creationId xmlns:a16="http://schemas.microsoft.com/office/drawing/2014/main" id="{088D608C-A80E-304B-D413-8F4D88C7992D}"/>
                </a:ext>
              </a:extLst>
            </p:cNvPr>
            <p:cNvSpPr/>
            <p:nvPr/>
          </p:nvSpPr>
          <p:spPr>
            <a:xfrm>
              <a:off x="5992714" y="11136534"/>
              <a:ext cx="390042" cy="252604"/>
            </a:xfrm>
            <a:custGeom>
              <a:avLst/>
              <a:gdLst>
                <a:gd name="connsiteX0" fmla="*/ 389036 w 390042"/>
                <a:gd name="connsiteY0" fmla="*/ 4541 h 252604"/>
                <a:gd name="connsiteX1" fmla="*/ 125511 w 390042"/>
                <a:gd name="connsiteY1" fmla="*/ 172816 h 252604"/>
                <a:gd name="connsiteX2" fmla="*/ 1686 w 390042"/>
                <a:gd name="connsiteY2" fmla="*/ 249016 h 252604"/>
                <a:gd name="connsiteX3" fmla="*/ 208061 w 390042"/>
                <a:gd name="connsiteY3" fmla="*/ 64866 h 252604"/>
                <a:gd name="connsiteX4" fmla="*/ 389036 w 390042"/>
                <a:gd name="connsiteY4" fmla="*/ 4541 h 25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42" h="252604">
                  <a:moveTo>
                    <a:pt x="389036" y="4541"/>
                  </a:moveTo>
                  <a:cubicBezTo>
                    <a:pt x="375278" y="22533"/>
                    <a:pt x="190069" y="132070"/>
                    <a:pt x="125511" y="172816"/>
                  </a:cubicBezTo>
                  <a:cubicBezTo>
                    <a:pt x="60953" y="213562"/>
                    <a:pt x="-12072" y="267008"/>
                    <a:pt x="1686" y="249016"/>
                  </a:cubicBezTo>
                  <a:cubicBezTo>
                    <a:pt x="15444" y="231024"/>
                    <a:pt x="144032" y="104553"/>
                    <a:pt x="208061" y="64866"/>
                  </a:cubicBezTo>
                  <a:cubicBezTo>
                    <a:pt x="272090" y="25179"/>
                    <a:pt x="402794" y="-13451"/>
                    <a:pt x="389036" y="4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0" name="フリーフォーム 2219">
              <a:extLst>
                <a:ext uri="{FF2B5EF4-FFF2-40B4-BE49-F238E27FC236}">
                  <a16:creationId xmlns:a16="http://schemas.microsoft.com/office/drawing/2014/main" id="{DFC5ED4C-4AC4-C353-C260-52944480D976}"/>
                </a:ext>
              </a:extLst>
            </p:cNvPr>
            <p:cNvSpPr/>
            <p:nvPr/>
          </p:nvSpPr>
          <p:spPr>
            <a:xfrm>
              <a:off x="6002609" y="11087079"/>
              <a:ext cx="135653" cy="158983"/>
            </a:xfrm>
            <a:custGeom>
              <a:avLst/>
              <a:gdLst>
                <a:gd name="connsiteX0" fmla="*/ 134666 w 135653"/>
                <a:gd name="connsiteY0" fmla="*/ 21 h 158983"/>
                <a:gd name="connsiteX1" fmla="*/ 83866 w 135653"/>
                <a:gd name="connsiteY1" fmla="*/ 111146 h 158983"/>
                <a:gd name="connsiteX2" fmla="*/ 1316 w 135653"/>
                <a:gd name="connsiteY2" fmla="*/ 158771 h 158983"/>
                <a:gd name="connsiteX3" fmla="*/ 33066 w 135653"/>
                <a:gd name="connsiteY3" fmla="*/ 127021 h 158983"/>
                <a:gd name="connsiteX4" fmla="*/ 33066 w 135653"/>
                <a:gd name="connsiteY4" fmla="*/ 88921 h 158983"/>
                <a:gd name="connsiteX5" fmla="*/ 45766 w 135653"/>
                <a:gd name="connsiteY5" fmla="*/ 123846 h 158983"/>
                <a:gd name="connsiteX6" fmla="*/ 87041 w 135653"/>
                <a:gd name="connsiteY6" fmla="*/ 79396 h 158983"/>
                <a:gd name="connsiteX7" fmla="*/ 39416 w 135653"/>
                <a:gd name="connsiteY7" fmla="*/ 120671 h 158983"/>
                <a:gd name="connsiteX8" fmla="*/ 134666 w 135653"/>
                <a:gd name="connsiteY8" fmla="*/ 21 h 15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653" h="158983">
                  <a:moveTo>
                    <a:pt x="134666" y="21"/>
                  </a:moveTo>
                  <a:cubicBezTo>
                    <a:pt x="142074" y="-1566"/>
                    <a:pt x="106091" y="84688"/>
                    <a:pt x="83866" y="111146"/>
                  </a:cubicBezTo>
                  <a:cubicBezTo>
                    <a:pt x="61641" y="137604"/>
                    <a:pt x="9783" y="156125"/>
                    <a:pt x="1316" y="158771"/>
                  </a:cubicBezTo>
                  <a:cubicBezTo>
                    <a:pt x="-7151" y="161417"/>
                    <a:pt x="27774" y="138663"/>
                    <a:pt x="33066" y="127021"/>
                  </a:cubicBezTo>
                  <a:cubicBezTo>
                    <a:pt x="38358" y="115379"/>
                    <a:pt x="30949" y="89450"/>
                    <a:pt x="33066" y="88921"/>
                  </a:cubicBezTo>
                  <a:cubicBezTo>
                    <a:pt x="35183" y="88392"/>
                    <a:pt x="36770" y="125433"/>
                    <a:pt x="45766" y="123846"/>
                  </a:cubicBezTo>
                  <a:cubicBezTo>
                    <a:pt x="54762" y="122259"/>
                    <a:pt x="88099" y="79925"/>
                    <a:pt x="87041" y="79396"/>
                  </a:cubicBezTo>
                  <a:cubicBezTo>
                    <a:pt x="85983" y="78867"/>
                    <a:pt x="32008" y="130725"/>
                    <a:pt x="39416" y="120671"/>
                  </a:cubicBezTo>
                  <a:cubicBezTo>
                    <a:pt x="46824" y="110617"/>
                    <a:pt x="127258" y="1608"/>
                    <a:pt x="134666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403" name="グループ化 2402">
            <a:extLst>
              <a:ext uri="{FF2B5EF4-FFF2-40B4-BE49-F238E27FC236}">
                <a16:creationId xmlns:a16="http://schemas.microsoft.com/office/drawing/2014/main" id="{8B30C17F-FBCB-1751-5DBB-5EBCA6341A2C}"/>
              </a:ext>
            </a:extLst>
          </p:cNvPr>
          <p:cNvGrpSpPr/>
          <p:nvPr/>
        </p:nvGrpSpPr>
        <p:grpSpPr>
          <a:xfrm>
            <a:off x="3654247" y="3761090"/>
            <a:ext cx="2151012" cy="3859015"/>
            <a:chOff x="3654247" y="3761090"/>
            <a:chExt cx="2151012" cy="3859015"/>
          </a:xfrm>
          <a:solidFill>
            <a:srgbClr val="C00000"/>
          </a:solidFill>
        </p:grpSpPr>
        <p:sp>
          <p:nvSpPr>
            <p:cNvPr id="2404" name="フリーフォーム 2403">
              <a:extLst>
                <a:ext uri="{FF2B5EF4-FFF2-40B4-BE49-F238E27FC236}">
                  <a16:creationId xmlns:a16="http://schemas.microsoft.com/office/drawing/2014/main" id="{C3906DD7-AC8C-96EE-DBDC-C507DCE9B185}"/>
                </a:ext>
              </a:extLst>
            </p:cNvPr>
            <p:cNvSpPr/>
            <p:nvPr/>
          </p:nvSpPr>
          <p:spPr>
            <a:xfrm>
              <a:off x="4461868" y="3761090"/>
              <a:ext cx="342679" cy="862918"/>
            </a:xfrm>
            <a:custGeom>
              <a:avLst/>
              <a:gdLst>
                <a:gd name="connsiteX0" fmla="*/ 294282 w 342679"/>
                <a:gd name="connsiteY0" fmla="*/ 1285 h 862918"/>
                <a:gd name="connsiteX1" fmla="*/ 341907 w 342679"/>
                <a:gd name="connsiteY1" fmla="*/ 67960 h 862918"/>
                <a:gd name="connsiteX2" fmla="*/ 249832 w 342679"/>
                <a:gd name="connsiteY2" fmla="*/ 118760 h 862918"/>
                <a:gd name="connsiteX3" fmla="*/ 5357 w 342679"/>
                <a:gd name="connsiteY3" fmla="*/ 185435 h 862918"/>
                <a:gd name="connsiteX4" fmla="*/ 75207 w 342679"/>
                <a:gd name="connsiteY4" fmla="*/ 220360 h 862918"/>
                <a:gd name="connsiteX5" fmla="*/ 5357 w 342679"/>
                <a:gd name="connsiteY5" fmla="*/ 353710 h 862918"/>
                <a:gd name="connsiteX6" fmla="*/ 18057 w 342679"/>
                <a:gd name="connsiteY6" fmla="*/ 442610 h 862918"/>
                <a:gd name="connsiteX7" fmla="*/ 113307 w 342679"/>
                <a:gd name="connsiteY7" fmla="*/ 706135 h 862918"/>
                <a:gd name="connsiteX8" fmla="*/ 103782 w 342679"/>
                <a:gd name="connsiteY8" fmla="*/ 687085 h 862918"/>
                <a:gd name="connsiteX9" fmla="*/ 256182 w 342679"/>
                <a:gd name="connsiteY9" fmla="*/ 861710 h 862918"/>
                <a:gd name="connsiteX10" fmla="*/ 170457 w 342679"/>
                <a:gd name="connsiteY10" fmla="*/ 747410 h 862918"/>
                <a:gd name="connsiteX11" fmla="*/ 2182 w 342679"/>
                <a:gd name="connsiteY11" fmla="*/ 439435 h 862918"/>
                <a:gd name="connsiteX12" fmla="*/ 81557 w 342679"/>
                <a:gd name="connsiteY12" fmla="*/ 214010 h 862918"/>
                <a:gd name="connsiteX13" fmla="*/ 157757 w 342679"/>
                <a:gd name="connsiteY13" fmla="*/ 198135 h 862918"/>
                <a:gd name="connsiteX14" fmla="*/ 300632 w 342679"/>
                <a:gd name="connsiteY14" fmla="*/ 131460 h 862918"/>
                <a:gd name="connsiteX15" fmla="*/ 294282 w 342679"/>
                <a:gd name="connsiteY15" fmla="*/ 1285 h 86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679" h="862918">
                  <a:moveTo>
                    <a:pt x="294282" y="1285"/>
                  </a:moveTo>
                  <a:cubicBezTo>
                    <a:pt x="301161" y="-9298"/>
                    <a:pt x="349315" y="48381"/>
                    <a:pt x="341907" y="67960"/>
                  </a:cubicBezTo>
                  <a:cubicBezTo>
                    <a:pt x="334499" y="87539"/>
                    <a:pt x="305924" y="99181"/>
                    <a:pt x="249832" y="118760"/>
                  </a:cubicBezTo>
                  <a:cubicBezTo>
                    <a:pt x="193740" y="138339"/>
                    <a:pt x="34461" y="168502"/>
                    <a:pt x="5357" y="185435"/>
                  </a:cubicBezTo>
                  <a:cubicBezTo>
                    <a:pt x="-23747" y="202368"/>
                    <a:pt x="75207" y="192314"/>
                    <a:pt x="75207" y="220360"/>
                  </a:cubicBezTo>
                  <a:cubicBezTo>
                    <a:pt x="75207" y="248406"/>
                    <a:pt x="14882" y="316668"/>
                    <a:pt x="5357" y="353710"/>
                  </a:cubicBezTo>
                  <a:cubicBezTo>
                    <a:pt x="-4168" y="390752"/>
                    <a:pt x="65" y="383873"/>
                    <a:pt x="18057" y="442610"/>
                  </a:cubicBezTo>
                  <a:cubicBezTo>
                    <a:pt x="36049" y="501347"/>
                    <a:pt x="99020" y="665389"/>
                    <a:pt x="113307" y="706135"/>
                  </a:cubicBezTo>
                  <a:cubicBezTo>
                    <a:pt x="127594" y="746881"/>
                    <a:pt x="79970" y="661156"/>
                    <a:pt x="103782" y="687085"/>
                  </a:cubicBezTo>
                  <a:cubicBezTo>
                    <a:pt x="127594" y="713014"/>
                    <a:pt x="245070" y="851656"/>
                    <a:pt x="256182" y="861710"/>
                  </a:cubicBezTo>
                  <a:cubicBezTo>
                    <a:pt x="267294" y="871764"/>
                    <a:pt x="212790" y="817789"/>
                    <a:pt x="170457" y="747410"/>
                  </a:cubicBezTo>
                  <a:cubicBezTo>
                    <a:pt x="128124" y="677031"/>
                    <a:pt x="16999" y="528335"/>
                    <a:pt x="2182" y="439435"/>
                  </a:cubicBezTo>
                  <a:cubicBezTo>
                    <a:pt x="-12635" y="350535"/>
                    <a:pt x="55628" y="254227"/>
                    <a:pt x="81557" y="214010"/>
                  </a:cubicBezTo>
                  <a:cubicBezTo>
                    <a:pt x="107486" y="173793"/>
                    <a:pt x="121245" y="211893"/>
                    <a:pt x="157757" y="198135"/>
                  </a:cubicBezTo>
                  <a:cubicBezTo>
                    <a:pt x="194269" y="184377"/>
                    <a:pt x="278407" y="159506"/>
                    <a:pt x="300632" y="131460"/>
                  </a:cubicBezTo>
                  <a:cubicBezTo>
                    <a:pt x="322857" y="103414"/>
                    <a:pt x="287403" y="11868"/>
                    <a:pt x="294282" y="12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5" name="フリーフォーム 2404">
              <a:extLst>
                <a:ext uri="{FF2B5EF4-FFF2-40B4-BE49-F238E27FC236}">
                  <a16:creationId xmlns:a16="http://schemas.microsoft.com/office/drawing/2014/main" id="{2BCC4526-CA4C-EC28-057A-BEC343F01172}"/>
                </a:ext>
              </a:extLst>
            </p:cNvPr>
            <p:cNvSpPr/>
            <p:nvPr/>
          </p:nvSpPr>
          <p:spPr>
            <a:xfrm>
              <a:off x="4685097" y="3819401"/>
              <a:ext cx="456827" cy="831906"/>
            </a:xfrm>
            <a:custGeom>
              <a:avLst/>
              <a:gdLst>
                <a:gd name="connsiteX0" fmla="*/ 1203 w 456827"/>
                <a:gd name="connsiteY0" fmla="*/ 60449 h 831906"/>
                <a:gd name="connsiteX1" fmla="*/ 166303 w 456827"/>
                <a:gd name="connsiteY1" fmla="*/ 47749 h 831906"/>
                <a:gd name="connsiteX2" fmla="*/ 379028 w 456827"/>
                <a:gd name="connsiteY2" fmla="*/ 124 h 831906"/>
                <a:gd name="connsiteX3" fmla="*/ 264728 w 456827"/>
                <a:gd name="connsiteY3" fmla="*/ 63624 h 831906"/>
                <a:gd name="connsiteX4" fmla="*/ 366328 w 456827"/>
                <a:gd name="connsiteY4" fmla="*/ 69974 h 831906"/>
                <a:gd name="connsiteX5" fmla="*/ 404428 w 456827"/>
                <a:gd name="connsiteY5" fmla="*/ 108074 h 831906"/>
                <a:gd name="connsiteX6" fmla="*/ 388553 w 456827"/>
                <a:gd name="connsiteY6" fmla="*/ 136649 h 831906"/>
                <a:gd name="connsiteX7" fmla="*/ 445703 w 456827"/>
                <a:gd name="connsiteY7" fmla="*/ 247774 h 831906"/>
                <a:gd name="connsiteX8" fmla="*/ 413953 w 456827"/>
                <a:gd name="connsiteY8" fmla="*/ 485899 h 831906"/>
                <a:gd name="connsiteX9" fmla="*/ 452053 w 456827"/>
                <a:gd name="connsiteY9" fmla="*/ 457324 h 831906"/>
                <a:gd name="connsiteX10" fmla="*/ 306003 w 456827"/>
                <a:gd name="connsiteY10" fmla="*/ 727199 h 831906"/>
                <a:gd name="connsiteX11" fmla="*/ 207578 w 456827"/>
                <a:gd name="connsiteY11" fmla="*/ 822449 h 831906"/>
                <a:gd name="connsiteX12" fmla="*/ 232978 w 456827"/>
                <a:gd name="connsiteY12" fmla="*/ 781174 h 831906"/>
                <a:gd name="connsiteX13" fmla="*/ 198053 w 456827"/>
                <a:gd name="connsiteY13" fmla="*/ 806574 h 831906"/>
                <a:gd name="connsiteX14" fmla="*/ 207578 w 456827"/>
                <a:gd name="connsiteY14" fmla="*/ 793874 h 831906"/>
                <a:gd name="connsiteX15" fmla="*/ 213928 w 456827"/>
                <a:gd name="connsiteY15" fmla="*/ 809749 h 831906"/>
                <a:gd name="connsiteX16" fmla="*/ 131378 w 456827"/>
                <a:gd name="connsiteY16" fmla="*/ 771649 h 831906"/>
                <a:gd name="connsiteX17" fmla="*/ 153603 w 456827"/>
                <a:gd name="connsiteY17" fmla="*/ 809749 h 831906"/>
                <a:gd name="connsiteX18" fmla="*/ 112328 w 456827"/>
                <a:gd name="connsiteY18" fmla="*/ 790699 h 831906"/>
                <a:gd name="connsiteX19" fmla="*/ 102803 w 456827"/>
                <a:gd name="connsiteY19" fmla="*/ 803399 h 831906"/>
                <a:gd name="connsiteX20" fmla="*/ 77403 w 456827"/>
                <a:gd name="connsiteY20" fmla="*/ 800224 h 831906"/>
                <a:gd name="connsiteX21" fmla="*/ 252028 w 456827"/>
                <a:gd name="connsiteY21" fmla="*/ 793874 h 831906"/>
                <a:gd name="connsiteX22" fmla="*/ 448878 w 456827"/>
                <a:gd name="connsiteY22" fmla="*/ 304924 h 831906"/>
                <a:gd name="connsiteX23" fmla="*/ 410778 w 456827"/>
                <a:gd name="connsiteY23" fmla="*/ 295399 h 831906"/>
                <a:gd name="connsiteX24" fmla="*/ 340928 w 456827"/>
                <a:gd name="connsiteY24" fmla="*/ 54099 h 831906"/>
                <a:gd name="connsiteX25" fmla="*/ 210753 w 456827"/>
                <a:gd name="connsiteY25" fmla="*/ 31874 h 831906"/>
                <a:gd name="connsiteX26" fmla="*/ 252028 w 456827"/>
                <a:gd name="connsiteY26" fmla="*/ 44574 h 831906"/>
                <a:gd name="connsiteX27" fmla="*/ 1203 w 456827"/>
                <a:gd name="connsiteY27" fmla="*/ 60449 h 83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6827" h="831906">
                  <a:moveTo>
                    <a:pt x="1203" y="60449"/>
                  </a:moveTo>
                  <a:cubicBezTo>
                    <a:pt x="-13085" y="60978"/>
                    <a:pt x="103332" y="57803"/>
                    <a:pt x="166303" y="47749"/>
                  </a:cubicBezTo>
                  <a:cubicBezTo>
                    <a:pt x="229274" y="37695"/>
                    <a:pt x="362624" y="-2522"/>
                    <a:pt x="379028" y="124"/>
                  </a:cubicBezTo>
                  <a:cubicBezTo>
                    <a:pt x="395432" y="2770"/>
                    <a:pt x="266845" y="51982"/>
                    <a:pt x="264728" y="63624"/>
                  </a:cubicBezTo>
                  <a:cubicBezTo>
                    <a:pt x="262611" y="75266"/>
                    <a:pt x="343045" y="62566"/>
                    <a:pt x="366328" y="69974"/>
                  </a:cubicBezTo>
                  <a:cubicBezTo>
                    <a:pt x="389611" y="77382"/>
                    <a:pt x="400724" y="96962"/>
                    <a:pt x="404428" y="108074"/>
                  </a:cubicBezTo>
                  <a:cubicBezTo>
                    <a:pt x="408132" y="119186"/>
                    <a:pt x="381674" y="113366"/>
                    <a:pt x="388553" y="136649"/>
                  </a:cubicBezTo>
                  <a:cubicBezTo>
                    <a:pt x="395432" y="159932"/>
                    <a:pt x="441470" y="189566"/>
                    <a:pt x="445703" y="247774"/>
                  </a:cubicBezTo>
                  <a:cubicBezTo>
                    <a:pt x="449936" y="305982"/>
                    <a:pt x="412895" y="450974"/>
                    <a:pt x="413953" y="485899"/>
                  </a:cubicBezTo>
                  <a:cubicBezTo>
                    <a:pt x="415011" y="520824"/>
                    <a:pt x="470045" y="417107"/>
                    <a:pt x="452053" y="457324"/>
                  </a:cubicBezTo>
                  <a:cubicBezTo>
                    <a:pt x="434061" y="497541"/>
                    <a:pt x="346749" y="666345"/>
                    <a:pt x="306003" y="727199"/>
                  </a:cubicBezTo>
                  <a:cubicBezTo>
                    <a:pt x="265257" y="788053"/>
                    <a:pt x="219749" y="813453"/>
                    <a:pt x="207578" y="822449"/>
                  </a:cubicBezTo>
                  <a:cubicBezTo>
                    <a:pt x="195407" y="831445"/>
                    <a:pt x="234566" y="783820"/>
                    <a:pt x="232978" y="781174"/>
                  </a:cubicBezTo>
                  <a:cubicBezTo>
                    <a:pt x="231391" y="778528"/>
                    <a:pt x="202286" y="804457"/>
                    <a:pt x="198053" y="806574"/>
                  </a:cubicBezTo>
                  <a:cubicBezTo>
                    <a:pt x="193820" y="808691"/>
                    <a:pt x="204932" y="793345"/>
                    <a:pt x="207578" y="793874"/>
                  </a:cubicBezTo>
                  <a:cubicBezTo>
                    <a:pt x="210224" y="794403"/>
                    <a:pt x="226628" y="813453"/>
                    <a:pt x="213928" y="809749"/>
                  </a:cubicBezTo>
                  <a:cubicBezTo>
                    <a:pt x="201228" y="806045"/>
                    <a:pt x="141432" y="771649"/>
                    <a:pt x="131378" y="771649"/>
                  </a:cubicBezTo>
                  <a:cubicBezTo>
                    <a:pt x="121324" y="771649"/>
                    <a:pt x="156778" y="806574"/>
                    <a:pt x="153603" y="809749"/>
                  </a:cubicBezTo>
                  <a:cubicBezTo>
                    <a:pt x="150428" y="812924"/>
                    <a:pt x="120795" y="791757"/>
                    <a:pt x="112328" y="790699"/>
                  </a:cubicBezTo>
                  <a:cubicBezTo>
                    <a:pt x="103861" y="789641"/>
                    <a:pt x="108624" y="801812"/>
                    <a:pt x="102803" y="803399"/>
                  </a:cubicBezTo>
                  <a:cubicBezTo>
                    <a:pt x="96982" y="804987"/>
                    <a:pt x="52532" y="801812"/>
                    <a:pt x="77403" y="800224"/>
                  </a:cubicBezTo>
                  <a:cubicBezTo>
                    <a:pt x="102274" y="798637"/>
                    <a:pt x="190116" y="876424"/>
                    <a:pt x="252028" y="793874"/>
                  </a:cubicBezTo>
                  <a:cubicBezTo>
                    <a:pt x="313940" y="711324"/>
                    <a:pt x="422420" y="388003"/>
                    <a:pt x="448878" y="304924"/>
                  </a:cubicBezTo>
                  <a:cubicBezTo>
                    <a:pt x="475336" y="221845"/>
                    <a:pt x="428770" y="337203"/>
                    <a:pt x="410778" y="295399"/>
                  </a:cubicBezTo>
                  <a:cubicBezTo>
                    <a:pt x="392786" y="253595"/>
                    <a:pt x="374266" y="98020"/>
                    <a:pt x="340928" y="54099"/>
                  </a:cubicBezTo>
                  <a:cubicBezTo>
                    <a:pt x="307591" y="10178"/>
                    <a:pt x="225570" y="33461"/>
                    <a:pt x="210753" y="31874"/>
                  </a:cubicBezTo>
                  <a:cubicBezTo>
                    <a:pt x="195936" y="30287"/>
                    <a:pt x="280074" y="41928"/>
                    <a:pt x="252028" y="44574"/>
                  </a:cubicBezTo>
                  <a:cubicBezTo>
                    <a:pt x="223982" y="47220"/>
                    <a:pt x="15491" y="59920"/>
                    <a:pt x="1203" y="60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6" name="フリーフォーム 2405">
              <a:extLst>
                <a:ext uri="{FF2B5EF4-FFF2-40B4-BE49-F238E27FC236}">
                  <a16:creationId xmlns:a16="http://schemas.microsoft.com/office/drawing/2014/main" id="{8BBD977C-F3A1-E83F-5AFC-7F78927F56EA}"/>
                </a:ext>
              </a:extLst>
            </p:cNvPr>
            <p:cNvSpPr/>
            <p:nvPr/>
          </p:nvSpPr>
          <p:spPr>
            <a:xfrm>
              <a:off x="4432907" y="4279871"/>
              <a:ext cx="199484" cy="217437"/>
            </a:xfrm>
            <a:custGeom>
              <a:avLst/>
              <a:gdLst>
                <a:gd name="connsiteX0" fmla="*/ 158143 w 199484"/>
                <a:gd name="connsiteY0" fmla="*/ 95279 h 217437"/>
                <a:gd name="connsiteX1" fmla="*/ 12093 w 199484"/>
                <a:gd name="connsiteY1" fmla="*/ 29 h 217437"/>
                <a:gd name="connsiteX2" fmla="*/ 12093 w 199484"/>
                <a:gd name="connsiteY2" fmla="*/ 85754 h 217437"/>
                <a:gd name="connsiteX3" fmla="*/ 43843 w 199484"/>
                <a:gd name="connsiteY3" fmla="*/ 149254 h 217437"/>
                <a:gd name="connsiteX4" fmla="*/ 199418 w 199484"/>
                <a:gd name="connsiteY4" fmla="*/ 215929 h 217437"/>
                <a:gd name="connsiteX5" fmla="*/ 62893 w 199484"/>
                <a:gd name="connsiteY5" fmla="*/ 181004 h 217437"/>
                <a:gd name="connsiteX6" fmla="*/ 24793 w 199484"/>
                <a:gd name="connsiteY6" fmla="*/ 22254 h 217437"/>
                <a:gd name="connsiteX7" fmla="*/ 158143 w 199484"/>
                <a:gd name="connsiteY7" fmla="*/ 95279 h 21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484" h="217437">
                  <a:moveTo>
                    <a:pt x="158143" y="95279"/>
                  </a:moveTo>
                  <a:cubicBezTo>
                    <a:pt x="156026" y="91575"/>
                    <a:pt x="36435" y="1616"/>
                    <a:pt x="12093" y="29"/>
                  </a:cubicBezTo>
                  <a:cubicBezTo>
                    <a:pt x="-12249" y="-1559"/>
                    <a:pt x="6801" y="60883"/>
                    <a:pt x="12093" y="85754"/>
                  </a:cubicBezTo>
                  <a:cubicBezTo>
                    <a:pt x="17385" y="110625"/>
                    <a:pt x="12622" y="127558"/>
                    <a:pt x="43843" y="149254"/>
                  </a:cubicBezTo>
                  <a:cubicBezTo>
                    <a:pt x="75064" y="170950"/>
                    <a:pt x="196243" y="210637"/>
                    <a:pt x="199418" y="215929"/>
                  </a:cubicBezTo>
                  <a:cubicBezTo>
                    <a:pt x="202593" y="221221"/>
                    <a:pt x="91997" y="213283"/>
                    <a:pt x="62893" y="181004"/>
                  </a:cubicBezTo>
                  <a:cubicBezTo>
                    <a:pt x="33789" y="148725"/>
                    <a:pt x="12622" y="40246"/>
                    <a:pt x="24793" y="22254"/>
                  </a:cubicBezTo>
                  <a:cubicBezTo>
                    <a:pt x="36964" y="4262"/>
                    <a:pt x="160260" y="98983"/>
                    <a:pt x="158143" y="95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7" name="フリーフォーム 2406">
              <a:extLst>
                <a:ext uri="{FF2B5EF4-FFF2-40B4-BE49-F238E27FC236}">
                  <a16:creationId xmlns:a16="http://schemas.microsoft.com/office/drawing/2014/main" id="{8BE2EF67-954E-B375-04B2-79EFF5BFC193}"/>
                </a:ext>
              </a:extLst>
            </p:cNvPr>
            <p:cNvSpPr/>
            <p:nvPr/>
          </p:nvSpPr>
          <p:spPr>
            <a:xfrm>
              <a:off x="4485560" y="4279674"/>
              <a:ext cx="76927" cy="184642"/>
            </a:xfrm>
            <a:custGeom>
              <a:avLst/>
              <a:gdLst>
                <a:gd name="connsiteX0" fmla="*/ 32465 w 76927"/>
                <a:gd name="connsiteY0" fmla="*/ 226 h 184642"/>
                <a:gd name="connsiteX1" fmla="*/ 7065 w 76927"/>
                <a:gd name="connsiteY1" fmla="*/ 82776 h 184642"/>
                <a:gd name="connsiteX2" fmla="*/ 76915 w 76927"/>
                <a:gd name="connsiteY2" fmla="*/ 184376 h 184642"/>
                <a:gd name="connsiteX3" fmla="*/ 13415 w 76927"/>
                <a:gd name="connsiteY3" fmla="*/ 114526 h 184642"/>
                <a:gd name="connsiteX4" fmla="*/ 715 w 76927"/>
                <a:gd name="connsiteY4" fmla="*/ 108176 h 184642"/>
                <a:gd name="connsiteX5" fmla="*/ 32465 w 76927"/>
                <a:gd name="connsiteY5" fmla="*/ 226 h 1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7" h="184642">
                  <a:moveTo>
                    <a:pt x="32465" y="226"/>
                  </a:moveTo>
                  <a:cubicBezTo>
                    <a:pt x="33523" y="-4007"/>
                    <a:pt x="-343" y="52084"/>
                    <a:pt x="7065" y="82776"/>
                  </a:cubicBezTo>
                  <a:cubicBezTo>
                    <a:pt x="14473" y="113468"/>
                    <a:pt x="75857" y="179085"/>
                    <a:pt x="76915" y="184376"/>
                  </a:cubicBezTo>
                  <a:cubicBezTo>
                    <a:pt x="77973" y="189667"/>
                    <a:pt x="13415" y="114526"/>
                    <a:pt x="13415" y="114526"/>
                  </a:cubicBezTo>
                  <a:cubicBezTo>
                    <a:pt x="715" y="101826"/>
                    <a:pt x="-1402" y="120876"/>
                    <a:pt x="715" y="108176"/>
                  </a:cubicBezTo>
                  <a:cubicBezTo>
                    <a:pt x="2832" y="95476"/>
                    <a:pt x="31407" y="4459"/>
                    <a:pt x="32465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8" name="フリーフォーム 2407">
              <a:extLst>
                <a:ext uri="{FF2B5EF4-FFF2-40B4-BE49-F238E27FC236}">
                  <a16:creationId xmlns:a16="http://schemas.microsoft.com/office/drawing/2014/main" id="{E0A22362-0BEE-5437-2CA4-32DEEF2E9F9A}"/>
                </a:ext>
              </a:extLst>
            </p:cNvPr>
            <p:cNvSpPr/>
            <p:nvPr/>
          </p:nvSpPr>
          <p:spPr>
            <a:xfrm>
              <a:off x="4997339" y="4290232"/>
              <a:ext cx="182550" cy="218498"/>
            </a:xfrm>
            <a:custGeom>
              <a:avLst/>
              <a:gdLst>
                <a:gd name="connsiteX0" fmla="*/ 54086 w 182550"/>
                <a:gd name="connsiteY0" fmla="*/ 11893 h 218498"/>
                <a:gd name="connsiteX1" fmla="*/ 181086 w 182550"/>
                <a:gd name="connsiteY1" fmla="*/ 5543 h 218498"/>
                <a:gd name="connsiteX2" fmla="*/ 123936 w 182550"/>
                <a:gd name="connsiteY2" fmla="*/ 78568 h 218498"/>
                <a:gd name="connsiteX3" fmla="*/ 136636 w 182550"/>
                <a:gd name="connsiteY3" fmla="*/ 116668 h 218498"/>
                <a:gd name="connsiteX4" fmla="*/ 111 w 182550"/>
                <a:gd name="connsiteY4" fmla="*/ 218268 h 218498"/>
                <a:gd name="connsiteX5" fmla="*/ 114411 w 182550"/>
                <a:gd name="connsiteY5" fmla="*/ 142068 h 218498"/>
                <a:gd name="connsiteX6" fmla="*/ 171561 w 182550"/>
                <a:gd name="connsiteY6" fmla="*/ 65868 h 218498"/>
                <a:gd name="connsiteX7" fmla="*/ 54086 w 182550"/>
                <a:gd name="connsiteY7" fmla="*/ 11893 h 21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550" h="218498">
                  <a:moveTo>
                    <a:pt x="54086" y="11893"/>
                  </a:moveTo>
                  <a:cubicBezTo>
                    <a:pt x="55673" y="1839"/>
                    <a:pt x="169444" y="-5570"/>
                    <a:pt x="181086" y="5543"/>
                  </a:cubicBezTo>
                  <a:cubicBezTo>
                    <a:pt x="192728" y="16656"/>
                    <a:pt x="131344" y="60047"/>
                    <a:pt x="123936" y="78568"/>
                  </a:cubicBezTo>
                  <a:cubicBezTo>
                    <a:pt x="116528" y="97089"/>
                    <a:pt x="157273" y="93385"/>
                    <a:pt x="136636" y="116668"/>
                  </a:cubicBezTo>
                  <a:cubicBezTo>
                    <a:pt x="115999" y="139951"/>
                    <a:pt x="3815" y="214035"/>
                    <a:pt x="111" y="218268"/>
                  </a:cubicBezTo>
                  <a:cubicBezTo>
                    <a:pt x="-3593" y="222501"/>
                    <a:pt x="85836" y="167468"/>
                    <a:pt x="114411" y="142068"/>
                  </a:cubicBezTo>
                  <a:cubicBezTo>
                    <a:pt x="142986" y="116668"/>
                    <a:pt x="175265" y="86506"/>
                    <a:pt x="171561" y="65868"/>
                  </a:cubicBezTo>
                  <a:cubicBezTo>
                    <a:pt x="167857" y="45230"/>
                    <a:pt x="52499" y="21947"/>
                    <a:pt x="54086" y="11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9" name="フリーフォーム 2408">
              <a:extLst>
                <a:ext uri="{FF2B5EF4-FFF2-40B4-BE49-F238E27FC236}">
                  <a16:creationId xmlns:a16="http://schemas.microsoft.com/office/drawing/2014/main" id="{CD2D65AC-FB5B-EC96-6BD0-4B99D1268615}"/>
                </a:ext>
              </a:extLst>
            </p:cNvPr>
            <p:cNvSpPr/>
            <p:nvPr/>
          </p:nvSpPr>
          <p:spPr>
            <a:xfrm>
              <a:off x="4562113" y="4485238"/>
              <a:ext cx="270618" cy="156967"/>
            </a:xfrm>
            <a:custGeom>
              <a:avLst/>
              <a:gdLst>
                <a:gd name="connsiteX0" fmla="*/ 362 w 270618"/>
                <a:gd name="connsiteY0" fmla="*/ 1037 h 156967"/>
                <a:gd name="connsiteX1" fmla="*/ 260712 w 270618"/>
                <a:gd name="connsiteY1" fmla="*/ 140737 h 156967"/>
                <a:gd name="connsiteX2" fmla="*/ 209912 w 270618"/>
                <a:gd name="connsiteY2" fmla="*/ 137562 h 156967"/>
                <a:gd name="connsiteX3" fmla="*/ 149587 w 270618"/>
                <a:gd name="connsiteY3" fmla="*/ 137562 h 156967"/>
                <a:gd name="connsiteX4" fmla="*/ 108312 w 270618"/>
                <a:gd name="connsiteY4" fmla="*/ 156612 h 156967"/>
                <a:gd name="connsiteX5" fmla="*/ 194037 w 270618"/>
                <a:gd name="connsiteY5" fmla="*/ 118512 h 156967"/>
                <a:gd name="connsiteX6" fmla="*/ 86087 w 270618"/>
                <a:gd name="connsiteY6" fmla="*/ 99462 h 156967"/>
                <a:gd name="connsiteX7" fmla="*/ 200387 w 270618"/>
                <a:gd name="connsiteY7" fmla="*/ 77237 h 156967"/>
                <a:gd name="connsiteX8" fmla="*/ 362 w 270618"/>
                <a:gd name="connsiteY8" fmla="*/ 1037 h 15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618" h="156967">
                  <a:moveTo>
                    <a:pt x="362" y="1037"/>
                  </a:moveTo>
                  <a:cubicBezTo>
                    <a:pt x="10416" y="11620"/>
                    <a:pt x="225787" y="117983"/>
                    <a:pt x="260712" y="140737"/>
                  </a:cubicBezTo>
                  <a:cubicBezTo>
                    <a:pt x="295637" y="163491"/>
                    <a:pt x="228433" y="138091"/>
                    <a:pt x="209912" y="137562"/>
                  </a:cubicBezTo>
                  <a:cubicBezTo>
                    <a:pt x="191391" y="137033"/>
                    <a:pt x="166520" y="134387"/>
                    <a:pt x="149587" y="137562"/>
                  </a:cubicBezTo>
                  <a:cubicBezTo>
                    <a:pt x="132654" y="140737"/>
                    <a:pt x="100904" y="159787"/>
                    <a:pt x="108312" y="156612"/>
                  </a:cubicBezTo>
                  <a:cubicBezTo>
                    <a:pt x="115720" y="153437"/>
                    <a:pt x="197741" y="128037"/>
                    <a:pt x="194037" y="118512"/>
                  </a:cubicBezTo>
                  <a:cubicBezTo>
                    <a:pt x="190333" y="108987"/>
                    <a:pt x="85029" y="106341"/>
                    <a:pt x="86087" y="99462"/>
                  </a:cubicBezTo>
                  <a:cubicBezTo>
                    <a:pt x="87145" y="92583"/>
                    <a:pt x="208324" y="90466"/>
                    <a:pt x="200387" y="77237"/>
                  </a:cubicBezTo>
                  <a:cubicBezTo>
                    <a:pt x="192450" y="64008"/>
                    <a:pt x="-9692" y="-9546"/>
                    <a:pt x="362" y="10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0" name="フリーフォーム 2409">
              <a:extLst>
                <a:ext uri="{FF2B5EF4-FFF2-40B4-BE49-F238E27FC236}">
                  <a16:creationId xmlns:a16="http://schemas.microsoft.com/office/drawing/2014/main" id="{40895A11-7703-8BBA-29DD-AEAFDAA5AAB6}"/>
                </a:ext>
              </a:extLst>
            </p:cNvPr>
            <p:cNvSpPr/>
            <p:nvPr/>
          </p:nvSpPr>
          <p:spPr>
            <a:xfrm>
              <a:off x="4667179" y="4489450"/>
              <a:ext cx="48110" cy="203260"/>
            </a:xfrm>
            <a:custGeom>
              <a:avLst/>
              <a:gdLst>
                <a:gd name="connsiteX0" fmla="*/ 28646 w 48110"/>
                <a:gd name="connsiteY0" fmla="*/ 0 h 203260"/>
                <a:gd name="connsiteX1" fmla="*/ 28646 w 48110"/>
                <a:gd name="connsiteY1" fmla="*/ 117475 h 203260"/>
                <a:gd name="connsiteX2" fmla="*/ 41346 w 48110"/>
                <a:gd name="connsiteY2" fmla="*/ 203200 h 203260"/>
                <a:gd name="connsiteX3" fmla="*/ 71 w 48110"/>
                <a:gd name="connsiteY3" fmla="*/ 104775 h 203260"/>
                <a:gd name="connsiteX4" fmla="*/ 31821 w 48110"/>
                <a:gd name="connsiteY4" fmla="*/ 92075 h 203260"/>
                <a:gd name="connsiteX5" fmla="*/ 47696 w 48110"/>
                <a:gd name="connsiteY5" fmla="*/ 117475 h 203260"/>
                <a:gd name="connsiteX6" fmla="*/ 28646 w 48110"/>
                <a:gd name="connsiteY6" fmla="*/ 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10" h="203260">
                  <a:moveTo>
                    <a:pt x="28646" y="0"/>
                  </a:moveTo>
                  <a:cubicBezTo>
                    <a:pt x="25471" y="0"/>
                    <a:pt x="26529" y="83608"/>
                    <a:pt x="28646" y="117475"/>
                  </a:cubicBezTo>
                  <a:cubicBezTo>
                    <a:pt x="30763" y="151342"/>
                    <a:pt x="46108" y="205317"/>
                    <a:pt x="41346" y="203200"/>
                  </a:cubicBezTo>
                  <a:cubicBezTo>
                    <a:pt x="36584" y="201083"/>
                    <a:pt x="1658" y="123296"/>
                    <a:pt x="71" y="104775"/>
                  </a:cubicBezTo>
                  <a:cubicBezTo>
                    <a:pt x="-1516" y="86254"/>
                    <a:pt x="23884" y="89958"/>
                    <a:pt x="31821" y="92075"/>
                  </a:cubicBezTo>
                  <a:cubicBezTo>
                    <a:pt x="39758" y="94192"/>
                    <a:pt x="50342" y="127529"/>
                    <a:pt x="47696" y="117475"/>
                  </a:cubicBezTo>
                  <a:cubicBezTo>
                    <a:pt x="45050" y="107421"/>
                    <a:pt x="31821" y="0"/>
                    <a:pt x="286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1" name="フリーフォーム 2410">
              <a:extLst>
                <a:ext uri="{FF2B5EF4-FFF2-40B4-BE49-F238E27FC236}">
                  <a16:creationId xmlns:a16="http://schemas.microsoft.com/office/drawing/2014/main" id="{72A061F2-94FD-6AED-0841-71EE2C2B32E1}"/>
                </a:ext>
              </a:extLst>
            </p:cNvPr>
            <p:cNvSpPr/>
            <p:nvPr/>
          </p:nvSpPr>
          <p:spPr>
            <a:xfrm>
              <a:off x="4952963" y="4475973"/>
              <a:ext cx="67673" cy="163966"/>
            </a:xfrm>
            <a:custGeom>
              <a:avLst/>
              <a:gdLst>
                <a:gd name="connsiteX0" fmla="*/ 37 w 67673"/>
                <a:gd name="connsiteY0" fmla="*/ 777 h 163966"/>
                <a:gd name="connsiteX1" fmla="*/ 66712 w 67673"/>
                <a:gd name="connsiteY1" fmla="*/ 159527 h 163966"/>
                <a:gd name="connsiteX2" fmla="*/ 41312 w 67673"/>
                <a:gd name="connsiteY2" fmla="*/ 121427 h 163966"/>
                <a:gd name="connsiteX3" fmla="*/ 66712 w 67673"/>
                <a:gd name="connsiteY3" fmla="*/ 137302 h 163966"/>
                <a:gd name="connsiteX4" fmla="*/ 57187 w 67673"/>
                <a:gd name="connsiteY4" fmla="*/ 99202 h 163966"/>
                <a:gd name="connsiteX5" fmla="*/ 37 w 67673"/>
                <a:gd name="connsiteY5" fmla="*/ 777 h 16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3" h="163966">
                  <a:moveTo>
                    <a:pt x="37" y="777"/>
                  </a:moveTo>
                  <a:cubicBezTo>
                    <a:pt x="1624" y="10831"/>
                    <a:pt x="59833" y="139419"/>
                    <a:pt x="66712" y="159527"/>
                  </a:cubicBezTo>
                  <a:cubicBezTo>
                    <a:pt x="73591" y="179635"/>
                    <a:pt x="41312" y="125131"/>
                    <a:pt x="41312" y="121427"/>
                  </a:cubicBezTo>
                  <a:cubicBezTo>
                    <a:pt x="41312" y="117723"/>
                    <a:pt x="64066" y="141006"/>
                    <a:pt x="66712" y="137302"/>
                  </a:cubicBezTo>
                  <a:cubicBezTo>
                    <a:pt x="69358" y="133598"/>
                    <a:pt x="66183" y="117194"/>
                    <a:pt x="57187" y="99202"/>
                  </a:cubicBezTo>
                  <a:cubicBezTo>
                    <a:pt x="48191" y="81210"/>
                    <a:pt x="-1550" y="-9277"/>
                    <a:pt x="37" y="7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2" name="フリーフォーム 2411">
              <a:extLst>
                <a:ext uri="{FF2B5EF4-FFF2-40B4-BE49-F238E27FC236}">
                  <a16:creationId xmlns:a16="http://schemas.microsoft.com/office/drawing/2014/main" id="{C5376A18-02A0-7B60-DBCA-27EC73DBE886}"/>
                </a:ext>
              </a:extLst>
            </p:cNvPr>
            <p:cNvSpPr/>
            <p:nvPr/>
          </p:nvSpPr>
          <p:spPr>
            <a:xfrm>
              <a:off x="4321116" y="4435318"/>
              <a:ext cx="243503" cy="188872"/>
            </a:xfrm>
            <a:custGeom>
              <a:avLst/>
              <a:gdLst>
                <a:gd name="connsiteX0" fmla="*/ 171509 w 243503"/>
                <a:gd name="connsiteY0" fmla="*/ 157 h 188872"/>
                <a:gd name="connsiteX1" fmla="*/ 142934 w 243503"/>
                <a:gd name="connsiteY1" fmla="*/ 89057 h 188872"/>
                <a:gd name="connsiteX2" fmla="*/ 238184 w 243503"/>
                <a:gd name="connsiteY2" fmla="*/ 181132 h 188872"/>
                <a:gd name="connsiteX3" fmla="*/ 206434 w 243503"/>
                <a:gd name="connsiteY3" fmla="*/ 177957 h 188872"/>
                <a:gd name="connsiteX4" fmla="*/ 59 w 243503"/>
                <a:gd name="connsiteY4" fmla="*/ 130332 h 188872"/>
                <a:gd name="connsiteX5" fmla="*/ 228659 w 243503"/>
                <a:gd name="connsiteY5" fmla="*/ 174782 h 188872"/>
                <a:gd name="connsiteX6" fmla="*/ 142934 w 243503"/>
                <a:gd name="connsiteY6" fmla="*/ 130332 h 188872"/>
                <a:gd name="connsiteX7" fmla="*/ 200084 w 243503"/>
                <a:gd name="connsiteY7" fmla="*/ 117632 h 188872"/>
                <a:gd name="connsiteX8" fmla="*/ 142934 w 243503"/>
                <a:gd name="connsiteY8" fmla="*/ 111282 h 188872"/>
                <a:gd name="connsiteX9" fmla="*/ 171509 w 243503"/>
                <a:gd name="connsiteY9" fmla="*/ 157 h 18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503" h="188872">
                  <a:moveTo>
                    <a:pt x="171509" y="157"/>
                  </a:moveTo>
                  <a:cubicBezTo>
                    <a:pt x="171509" y="-3547"/>
                    <a:pt x="131822" y="58895"/>
                    <a:pt x="142934" y="89057"/>
                  </a:cubicBezTo>
                  <a:cubicBezTo>
                    <a:pt x="154046" y="119219"/>
                    <a:pt x="227601" y="166315"/>
                    <a:pt x="238184" y="181132"/>
                  </a:cubicBezTo>
                  <a:cubicBezTo>
                    <a:pt x="248767" y="195949"/>
                    <a:pt x="246122" y="186424"/>
                    <a:pt x="206434" y="177957"/>
                  </a:cubicBezTo>
                  <a:cubicBezTo>
                    <a:pt x="166746" y="169490"/>
                    <a:pt x="-3645" y="130861"/>
                    <a:pt x="59" y="130332"/>
                  </a:cubicBezTo>
                  <a:cubicBezTo>
                    <a:pt x="3763" y="129803"/>
                    <a:pt x="204847" y="174782"/>
                    <a:pt x="228659" y="174782"/>
                  </a:cubicBezTo>
                  <a:cubicBezTo>
                    <a:pt x="252471" y="174782"/>
                    <a:pt x="147697" y="139857"/>
                    <a:pt x="142934" y="130332"/>
                  </a:cubicBezTo>
                  <a:cubicBezTo>
                    <a:pt x="138171" y="120807"/>
                    <a:pt x="200084" y="120807"/>
                    <a:pt x="200084" y="117632"/>
                  </a:cubicBezTo>
                  <a:cubicBezTo>
                    <a:pt x="200084" y="114457"/>
                    <a:pt x="150871" y="123453"/>
                    <a:pt x="142934" y="111282"/>
                  </a:cubicBezTo>
                  <a:cubicBezTo>
                    <a:pt x="134997" y="99111"/>
                    <a:pt x="171509" y="3861"/>
                    <a:pt x="171509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3" name="フリーフォーム 2412">
              <a:extLst>
                <a:ext uri="{FF2B5EF4-FFF2-40B4-BE49-F238E27FC236}">
                  <a16:creationId xmlns:a16="http://schemas.microsoft.com/office/drawing/2014/main" id="{60F720F4-C059-1229-A84D-B7BB7D1AB570}"/>
                </a:ext>
              </a:extLst>
            </p:cNvPr>
            <p:cNvSpPr/>
            <p:nvPr/>
          </p:nvSpPr>
          <p:spPr>
            <a:xfrm>
              <a:off x="4327087" y="4413208"/>
              <a:ext cx="173300" cy="139764"/>
            </a:xfrm>
            <a:custGeom>
              <a:avLst/>
              <a:gdLst>
                <a:gd name="connsiteX0" fmla="*/ 117913 w 173300"/>
                <a:gd name="connsiteY0" fmla="*/ 42 h 139764"/>
                <a:gd name="connsiteX1" fmla="*/ 73463 w 173300"/>
                <a:gd name="connsiteY1" fmla="*/ 98467 h 139764"/>
                <a:gd name="connsiteX2" fmla="*/ 121088 w 173300"/>
                <a:gd name="connsiteY2" fmla="*/ 123867 h 139764"/>
                <a:gd name="connsiteX3" fmla="*/ 438 w 173300"/>
                <a:gd name="connsiteY3" fmla="*/ 139742 h 139764"/>
                <a:gd name="connsiteX4" fmla="*/ 171888 w 173300"/>
                <a:gd name="connsiteY4" fmla="*/ 127042 h 139764"/>
                <a:gd name="connsiteX5" fmla="*/ 82988 w 173300"/>
                <a:gd name="connsiteY5" fmla="*/ 114342 h 139764"/>
                <a:gd name="connsiteX6" fmla="*/ 102038 w 173300"/>
                <a:gd name="connsiteY6" fmla="*/ 76242 h 139764"/>
                <a:gd name="connsiteX7" fmla="*/ 82988 w 173300"/>
                <a:gd name="connsiteY7" fmla="*/ 85767 h 139764"/>
                <a:gd name="connsiteX8" fmla="*/ 117913 w 173300"/>
                <a:gd name="connsiteY8" fmla="*/ 42 h 13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00" h="139764">
                  <a:moveTo>
                    <a:pt x="117913" y="42"/>
                  </a:moveTo>
                  <a:cubicBezTo>
                    <a:pt x="116325" y="2159"/>
                    <a:pt x="72934" y="77830"/>
                    <a:pt x="73463" y="98467"/>
                  </a:cubicBezTo>
                  <a:cubicBezTo>
                    <a:pt x="73992" y="119104"/>
                    <a:pt x="133259" y="116988"/>
                    <a:pt x="121088" y="123867"/>
                  </a:cubicBezTo>
                  <a:cubicBezTo>
                    <a:pt x="108917" y="130746"/>
                    <a:pt x="-8029" y="139213"/>
                    <a:pt x="438" y="139742"/>
                  </a:cubicBezTo>
                  <a:cubicBezTo>
                    <a:pt x="8905" y="140271"/>
                    <a:pt x="158130" y="131275"/>
                    <a:pt x="171888" y="127042"/>
                  </a:cubicBezTo>
                  <a:cubicBezTo>
                    <a:pt x="185646" y="122809"/>
                    <a:pt x="94630" y="122809"/>
                    <a:pt x="82988" y="114342"/>
                  </a:cubicBezTo>
                  <a:cubicBezTo>
                    <a:pt x="71346" y="105875"/>
                    <a:pt x="102038" y="81004"/>
                    <a:pt x="102038" y="76242"/>
                  </a:cubicBezTo>
                  <a:cubicBezTo>
                    <a:pt x="102038" y="71480"/>
                    <a:pt x="78755" y="96880"/>
                    <a:pt x="82988" y="85767"/>
                  </a:cubicBezTo>
                  <a:cubicBezTo>
                    <a:pt x="87221" y="74655"/>
                    <a:pt x="119501" y="-2075"/>
                    <a:pt x="117913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4" name="フリーフォーム 2413">
              <a:extLst>
                <a:ext uri="{FF2B5EF4-FFF2-40B4-BE49-F238E27FC236}">
                  <a16:creationId xmlns:a16="http://schemas.microsoft.com/office/drawing/2014/main" id="{B498EB29-81A6-8C10-E5ED-8FC6A6CC2E98}"/>
                </a:ext>
              </a:extLst>
            </p:cNvPr>
            <p:cNvSpPr/>
            <p:nvPr/>
          </p:nvSpPr>
          <p:spPr>
            <a:xfrm>
              <a:off x="4406663" y="4542404"/>
              <a:ext cx="344167" cy="183186"/>
            </a:xfrm>
            <a:custGeom>
              <a:avLst/>
              <a:gdLst>
                <a:gd name="connsiteX0" fmla="*/ 237 w 344167"/>
                <a:gd name="connsiteY0" fmla="*/ 58171 h 183186"/>
                <a:gd name="connsiteX1" fmla="*/ 181212 w 344167"/>
                <a:gd name="connsiteY1" fmla="*/ 1021 h 183186"/>
                <a:gd name="connsiteX2" fmla="*/ 216137 w 344167"/>
                <a:gd name="connsiteY2" fmla="*/ 23246 h 183186"/>
                <a:gd name="connsiteX3" fmla="*/ 178037 w 344167"/>
                <a:gd name="connsiteY3" fmla="*/ 45471 h 183186"/>
                <a:gd name="connsiteX4" fmla="*/ 200262 w 344167"/>
                <a:gd name="connsiteY4" fmla="*/ 89921 h 183186"/>
                <a:gd name="connsiteX5" fmla="*/ 343137 w 344167"/>
                <a:gd name="connsiteY5" fmla="*/ 172471 h 183186"/>
                <a:gd name="connsiteX6" fmla="*/ 260587 w 344167"/>
                <a:gd name="connsiteY6" fmla="*/ 169296 h 183186"/>
                <a:gd name="connsiteX7" fmla="*/ 184387 w 344167"/>
                <a:gd name="connsiteY7" fmla="*/ 54996 h 183186"/>
                <a:gd name="connsiteX8" fmla="*/ 203437 w 344167"/>
                <a:gd name="connsiteY8" fmla="*/ 16896 h 183186"/>
                <a:gd name="connsiteX9" fmla="*/ 165337 w 344167"/>
                <a:gd name="connsiteY9" fmla="*/ 10546 h 183186"/>
                <a:gd name="connsiteX10" fmla="*/ 143112 w 344167"/>
                <a:gd name="connsiteY10" fmla="*/ 39121 h 183186"/>
                <a:gd name="connsiteX11" fmla="*/ 237 w 344167"/>
                <a:gd name="connsiteY11" fmla="*/ 58171 h 1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167" h="183186">
                  <a:moveTo>
                    <a:pt x="237" y="58171"/>
                  </a:moveTo>
                  <a:cubicBezTo>
                    <a:pt x="6587" y="51821"/>
                    <a:pt x="145229" y="6842"/>
                    <a:pt x="181212" y="1021"/>
                  </a:cubicBezTo>
                  <a:cubicBezTo>
                    <a:pt x="217195" y="-4800"/>
                    <a:pt x="216666" y="15838"/>
                    <a:pt x="216137" y="23246"/>
                  </a:cubicBezTo>
                  <a:cubicBezTo>
                    <a:pt x="215608" y="30654"/>
                    <a:pt x="180683" y="34358"/>
                    <a:pt x="178037" y="45471"/>
                  </a:cubicBezTo>
                  <a:cubicBezTo>
                    <a:pt x="175391" y="56584"/>
                    <a:pt x="172745" y="68754"/>
                    <a:pt x="200262" y="89921"/>
                  </a:cubicBezTo>
                  <a:cubicBezTo>
                    <a:pt x="227779" y="111088"/>
                    <a:pt x="333083" y="159242"/>
                    <a:pt x="343137" y="172471"/>
                  </a:cubicBezTo>
                  <a:cubicBezTo>
                    <a:pt x="353191" y="185700"/>
                    <a:pt x="287045" y="188875"/>
                    <a:pt x="260587" y="169296"/>
                  </a:cubicBezTo>
                  <a:cubicBezTo>
                    <a:pt x="234129" y="149717"/>
                    <a:pt x="193912" y="80396"/>
                    <a:pt x="184387" y="54996"/>
                  </a:cubicBezTo>
                  <a:cubicBezTo>
                    <a:pt x="174862" y="29596"/>
                    <a:pt x="206612" y="24304"/>
                    <a:pt x="203437" y="16896"/>
                  </a:cubicBezTo>
                  <a:cubicBezTo>
                    <a:pt x="200262" y="9488"/>
                    <a:pt x="175391" y="6842"/>
                    <a:pt x="165337" y="10546"/>
                  </a:cubicBezTo>
                  <a:cubicBezTo>
                    <a:pt x="155283" y="14250"/>
                    <a:pt x="169570" y="29067"/>
                    <a:pt x="143112" y="39121"/>
                  </a:cubicBezTo>
                  <a:cubicBezTo>
                    <a:pt x="116654" y="49175"/>
                    <a:pt x="-6113" y="64521"/>
                    <a:pt x="237" y="581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5" name="フリーフォーム 2414">
              <a:extLst>
                <a:ext uri="{FF2B5EF4-FFF2-40B4-BE49-F238E27FC236}">
                  <a16:creationId xmlns:a16="http://schemas.microsoft.com/office/drawing/2014/main" id="{D4B9C90D-6CA6-B3E8-C9F2-31AB4B7196B3}"/>
                </a:ext>
              </a:extLst>
            </p:cNvPr>
            <p:cNvSpPr/>
            <p:nvPr/>
          </p:nvSpPr>
          <p:spPr>
            <a:xfrm>
              <a:off x="4587279" y="4527547"/>
              <a:ext cx="480139" cy="163029"/>
            </a:xfrm>
            <a:custGeom>
              <a:avLst/>
              <a:gdLst>
                <a:gd name="connsiteX0" fmla="*/ 596 w 480139"/>
                <a:gd name="connsiteY0" fmla="*/ 25403 h 163029"/>
                <a:gd name="connsiteX1" fmla="*/ 127596 w 480139"/>
                <a:gd name="connsiteY1" fmla="*/ 152403 h 163029"/>
                <a:gd name="connsiteX2" fmla="*/ 286346 w 480139"/>
                <a:gd name="connsiteY2" fmla="*/ 139703 h 163029"/>
                <a:gd name="connsiteX3" fmla="*/ 238721 w 480139"/>
                <a:gd name="connsiteY3" fmla="*/ 161928 h 163029"/>
                <a:gd name="connsiteX4" fmla="*/ 448271 w 480139"/>
                <a:gd name="connsiteY4" fmla="*/ 98428 h 163029"/>
                <a:gd name="connsiteX5" fmla="*/ 416521 w 480139"/>
                <a:gd name="connsiteY5" fmla="*/ 92078 h 163029"/>
                <a:gd name="connsiteX6" fmla="*/ 480021 w 480139"/>
                <a:gd name="connsiteY6" fmla="*/ 3 h 163029"/>
                <a:gd name="connsiteX7" fmla="*/ 397471 w 480139"/>
                <a:gd name="connsiteY7" fmla="*/ 88903 h 163029"/>
                <a:gd name="connsiteX8" fmla="*/ 187921 w 480139"/>
                <a:gd name="connsiteY8" fmla="*/ 161928 h 163029"/>
                <a:gd name="connsiteX9" fmla="*/ 83146 w 480139"/>
                <a:gd name="connsiteY9" fmla="*/ 88903 h 163029"/>
                <a:gd name="connsiteX10" fmla="*/ 596 w 480139"/>
                <a:gd name="connsiteY10" fmla="*/ 25403 h 1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0139" h="163029">
                  <a:moveTo>
                    <a:pt x="596" y="25403"/>
                  </a:moveTo>
                  <a:cubicBezTo>
                    <a:pt x="8004" y="35986"/>
                    <a:pt x="79971" y="133353"/>
                    <a:pt x="127596" y="152403"/>
                  </a:cubicBezTo>
                  <a:cubicBezTo>
                    <a:pt x="175221" y="171453"/>
                    <a:pt x="267825" y="138116"/>
                    <a:pt x="286346" y="139703"/>
                  </a:cubicBezTo>
                  <a:cubicBezTo>
                    <a:pt x="304867" y="141290"/>
                    <a:pt x="211734" y="168807"/>
                    <a:pt x="238721" y="161928"/>
                  </a:cubicBezTo>
                  <a:cubicBezTo>
                    <a:pt x="265708" y="155049"/>
                    <a:pt x="418638" y="110070"/>
                    <a:pt x="448271" y="98428"/>
                  </a:cubicBezTo>
                  <a:cubicBezTo>
                    <a:pt x="477904" y="86786"/>
                    <a:pt x="411229" y="108482"/>
                    <a:pt x="416521" y="92078"/>
                  </a:cubicBezTo>
                  <a:cubicBezTo>
                    <a:pt x="421813" y="75674"/>
                    <a:pt x="483196" y="532"/>
                    <a:pt x="480021" y="3"/>
                  </a:cubicBezTo>
                  <a:cubicBezTo>
                    <a:pt x="476846" y="-526"/>
                    <a:pt x="446154" y="61916"/>
                    <a:pt x="397471" y="88903"/>
                  </a:cubicBezTo>
                  <a:cubicBezTo>
                    <a:pt x="348788" y="115891"/>
                    <a:pt x="240308" y="161928"/>
                    <a:pt x="187921" y="161928"/>
                  </a:cubicBezTo>
                  <a:cubicBezTo>
                    <a:pt x="135534" y="161928"/>
                    <a:pt x="109604" y="107953"/>
                    <a:pt x="83146" y="88903"/>
                  </a:cubicBezTo>
                  <a:cubicBezTo>
                    <a:pt x="56688" y="69853"/>
                    <a:pt x="-6812" y="14820"/>
                    <a:pt x="596" y="254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6" name="フリーフォーム 2415">
              <a:extLst>
                <a:ext uri="{FF2B5EF4-FFF2-40B4-BE49-F238E27FC236}">
                  <a16:creationId xmlns:a16="http://schemas.microsoft.com/office/drawing/2014/main" id="{2F873385-FAEC-2AB8-0ACC-C5080577AFB6}"/>
                </a:ext>
              </a:extLst>
            </p:cNvPr>
            <p:cNvSpPr/>
            <p:nvPr/>
          </p:nvSpPr>
          <p:spPr>
            <a:xfrm>
              <a:off x="4302125" y="4559300"/>
              <a:ext cx="258358" cy="197326"/>
            </a:xfrm>
            <a:custGeom>
              <a:avLst/>
              <a:gdLst>
                <a:gd name="connsiteX0" fmla="*/ 0 w 258358"/>
                <a:gd name="connsiteY0" fmla="*/ 0 h 197326"/>
                <a:gd name="connsiteX1" fmla="*/ 206375 w 258358"/>
                <a:gd name="connsiteY1" fmla="*/ 82550 h 197326"/>
                <a:gd name="connsiteX2" fmla="*/ 257175 w 258358"/>
                <a:gd name="connsiteY2" fmla="*/ 196850 h 197326"/>
                <a:gd name="connsiteX3" fmla="*/ 234950 w 258358"/>
                <a:gd name="connsiteY3" fmla="*/ 120650 h 197326"/>
                <a:gd name="connsiteX4" fmla="*/ 155575 w 258358"/>
                <a:gd name="connsiteY4" fmla="*/ 53975 h 197326"/>
                <a:gd name="connsiteX5" fmla="*/ 250825 w 258358"/>
                <a:gd name="connsiteY5" fmla="*/ 85725 h 197326"/>
                <a:gd name="connsiteX6" fmla="*/ 0 w 258358"/>
                <a:gd name="connsiteY6" fmla="*/ 0 h 19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358" h="197326">
                  <a:moveTo>
                    <a:pt x="0" y="0"/>
                  </a:moveTo>
                  <a:cubicBezTo>
                    <a:pt x="81756" y="24871"/>
                    <a:pt x="163513" y="49742"/>
                    <a:pt x="206375" y="82550"/>
                  </a:cubicBezTo>
                  <a:cubicBezTo>
                    <a:pt x="249238" y="115358"/>
                    <a:pt x="252413" y="190500"/>
                    <a:pt x="257175" y="196850"/>
                  </a:cubicBezTo>
                  <a:cubicBezTo>
                    <a:pt x="261937" y="203200"/>
                    <a:pt x="251883" y="144463"/>
                    <a:pt x="234950" y="120650"/>
                  </a:cubicBezTo>
                  <a:cubicBezTo>
                    <a:pt x="218017" y="96838"/>
                    <a:pt x="152929" y="59796"/>
                    <a:pt x="155575" y="53975"/>
                  </a:cubicBezTo>
                  <a:cubicBezTo>
                    <a:pt x="158221" y="48154"/>
                    <a:pt x="250825" y="85725"/>
                    <a:pt x="250825" y="857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7" name="フリーフォーム 2416">
              <a:extLst>
                <a:ext uri="{FF2B5EF4-FFF2-40B4-BE49-F238E27FC236}">
                  <a16:creationId xmlns:a16="http://schemas.microsoft.com/office/drawing/2014/main" id="{5D5E90E8-7425-EBE3-063D-B2A74682E286}"/>
                </a:ext>
              </a:extLst>
            </p:cNvPr>
            <p:cNvSpPr/>
            <p:nvPr/>
          </p:nvSpPr>
          <p:spPr>
            <a:xfrm>
              <a:off x="4937573" y="4486273"/>
              <a:ext cx="117806" cy="158997"/>
            </a:xfrm>
            <a:custGeom>
              <a:avLst/>
              <a:gdLst>
                <a:gd name="connsiteX0" fmla="*/ 117027 w 117806"/>
                <a:gd name="connsiteY0" fmla="*/ 2 h 158997"/>
                <a:gd name="connsiteX1" fmla="*/ 94802 w 117806"/>
                <a:gd name="connsiteY1" fmla="*/ 95252 h 158997"/>
                <a:gd name="connsiteX2" fmla="*/ 2727 w 117806"/>
                <a:gd name="connsiteY2" fmla="*/ 155577 h 158997"/>
                <a:gd name="connsiteX3" fmla="*/ 24952 w 117806"/>
                <a:gd name="connsiteY3" fmla="*/ 149227 h 158997"/>
                <a:gd name="connsiteX4" fmla="*/ 31302 w 117806"/>
                <a:gd name="connsiteY4" fmla="*/ 130177 h 158997"/>
                <a:gd name="connsiteX5" fmla="*/ 75752 w 117806"/>
                <a:gd name="connsiteY5" fmla="*/ 92077 h 158997"/>
                <a:gd name="connsiteX6" fmla="*/ 117027 w 117806"/>
                <a:gd name="connsiteY6" fmla="*/ 2 h 15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06" h="158997">
                  <a:moveTo>
                    <a:pt x="117027" y="2"/>
                  </a:moveTo>
                  <a:cubicBezTo>
                    <a:pt x="120202" y="531"/>
                    <a:pt x="113852" y="69323"/>
                    <a:pt x="94802" y="95252"/>
                  </a:cubicBezTo>
                  <a:cubicBezTo>
                    <a:pt x="75752" y="121181"/>
                    <a:pt x="14369" y="146581"/>
                    <a:pt x="2727" y="155577"/>
                  </a:cubicBezTo>
                  <a:cubicBezTo>
                    <a:pt x="-8915" y="164573"/>
                    <a:pt x="20190" y="153460"/>
                    <a:pt x="24952" y="149227"/>
                  </a:cubicBezTo>
                  <a:cubicBezTo>
                    <a:pt x="29714" y="144994"/>
                    <a:pt x="22835" y="139702"/>
                    <a:pt x="31302" y="130177"/>
                  </a:cubicBezTo>
                  <a:cubicBezTo>
                    <a:pt x="39769" y="120652"/>
                    <a:pt x="64639" y="110598"/>
                    <a:pt x="75752" y="92077"/>
                  </a:cubicBezTo>
                  <a:cubicBezTo>
                    <a:pt x="86864" y="73556"/>
                    <a:pt x="113852" y="-527"/>
                    <a:pt x="11702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8" name="フリーフォーム 2417">
              <a:extLst>
                <a:ext uri="{FF2B5EF4-FFF2-40B4-BE49-F238E27FC236}">
                  <a16:creationId xmlns:a16="http://schemas.microsoft.com/office/drawing/2014/main" id="{3783C59F-21F5-F139-4279-ADE40472DD38}"/>
                </a:ext>
              </a:extLst>
            </p:cNvPr>
            <p:cNvSpPr/>
            <p:nvPr/>
          </p:nvSpPr>
          <p:spPr>
            <a:xfrm>
              <a:off x="4793135" y="4486238"/>
              <a:ext cx="339849" cy="208460"/>
            </a:xfrm>
            <a:custGeom>
              <a:avLst/>
              <a:gdLst>
                <a:gd name="connsiteX0" fmla="*/ 242415 w 339849"/>
                <a:gd name="connsiteY0" fmla="*/ 37 h 208460"/>
                <a:gd name="connsiteX1" fmla="*/ 286865 w 339849"/>
                <a:gd name="connsiteY1" fmla="*/ 66712 h 208460"/>
                <a:gd name="connsiteX2" fmla="*/ 242415 w 339849"/>
                <a:gd name="connsiteY2" fmla="*/ 117512 h 208460"/>
                <a:gd name="connsiteX3" fmla="*/ 1115 w 339849"/>
                <a:gd name="connsiteY3" fmla="*/ 206412 h 208460"/>
                <a:gd name="connsiteX4" fmla="*/ 159865 w 339849"/>
                <a:gd name="connsiteY4" fmla="*/ 174662 h 208460"/>
                <a:gd name="connsiteX5" fmla="*/ 334490 w 339849"/>
                <a:gd name="connsiteY5" fmla="*/ 114337 h 208460"/>
                <a:gd name="connsiteX6" fmla="*/ 293215 w 339849"/>
                <a:gd name="connsiteY6" fmla="*/ 95287 h 208460"/>
                <a:gd name="connsiteX7" fmla="*/ 274165 w 339849"/>
                <a:gd name="connsiteY7" fmla="*/ 57187 h 208460"/>
                <a:gd name="connsiteX8" fmla="*/ 242415 w 339849"/>
                <a:gd name="connsiteY8" fmla="*/ 37 h 20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849" h="208460">
                  <a:moveTo>
                    <a:pt x="242415" y="37"/>
                  </a:moveTo>
                  <a:cubicBezTo>
                    <a:pt x="244532" y="1625"/>
                    <a:pt x="286865" y="47133"/>
                    <a:pt x="286865" y="66712"/>
                  </a:cubicBezTo>
                  <a:cubicBezTo>
                    <a:pt x="286865" y="86291"/>
                    <a:pt x="290040" y="94229"/>
                    <a:pt x="242415" y="117512"/>
                  </a:cubicBezTo>
                  <a:cubicBezTo>
                    <a:pt x="194790" y="140795"/>
                    <a:pt x="14873" y="196887"/>
                    <a:pt x="1115" y="206412"/>
                  </a:cubicBezTo>
                  <a:cubicBezTo>
                    <a:pt x="-12643" y="215937"/>
                    <a:pt x="104303" y="190008"/>
                    <a:pt x="159865" y="174662"/>
                  </a:cubicBezTo>
                  <a:cubicBezTo>
                    <a:pt x="215427" y="159316"/>
                    <a:pt x="312265" y="127566"/>
                    <a:pt x="334490" y="114337"/>
                  </a:cubicBezTo>
                  <a:cubicBezTo>
                    <a:pt x="356715" y="101108"/>
                    <a:pt x="303269" y="104812"/>
                    <a:pt x="293215" y="95287"/>
                  </a:cubicBezTo>
                  <a:cubicBezTo>
                    <a:pt x="283161" y="85762"/>
                    <a:pt x="274165" y="57187"/>
                    <a:pt x="274165" y="57187"/>
                  </a:cubicBezTo>
                  <a:cubicBezTo>
                    <a:pt x="270461" y="47662"/>
                    <a:pt x="240298" y="-1551"/>
                    <a:pt x="242415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9" name="フリーフォーム 2418">
              <a:extLst>
                <a:ext uri="{FF2B5EF4-FFF2-40B4-BE49-F238E27FC236}">
                  <a16:creationId xmlns:a16="http://schemas.microsoft.com/office/drawing/2014/main" id="{822831A2-0397-9007-B792-8C346754922F}"/>
                </a:ext>
              </a:extLst>
            </p:cNvPr>
            <p:cNvSpPr/>
            <p:nvPr/>
          </p:nvSpPr>
          <p:spPr>
            <a:xfrm>
              <a:off x="4472337" y="4422434"/>
              <a:ext cx="876643" cy="308082"/>
            </a:xfrm>
            <a:custGeom>
              <a:avLst/>
              <a:gdLst>
                <a:gd name="connsiteX0" fmla="*/ 1238 w 876643"/>
                <a:gd name="connsiteY0" fmla="*/ 152741 h 308082"/>
                <a:gd name="connsiteX1" fmla="*/ 166338 w 876643"/>
                <a:gd name="connsiteY1" fmla="*/ 270216 h 308082"/>
                <a:gd name="connsiteX2" fmla="*/ 423513 w 876643"/>
                <a:gd name="connsiteY2" fmla="*/ 260691 h 308082"/>
                <a:gd name="connsiteX3" fmla="*/ 267938 w 876643"/>
                <a:gd name="connsiteY3" fmla="*/ 286091 h 308082"/>
                <a:gd name="connsiteX4" fmla="*/ 645763 w 876643"/>
                <a:gd name="connsiteY4" fmla="*/ 159091 h 308082"/>
                <a:gd name="connsiteX5" fmla="*/ 712438 w 876643"/>
                <a:gd name="connsiteY5" fmla="*/ 105116 h 308082"/>
                <a:gd name="connsiteX6" fmla="*/ 810863 w 876643"/>
                <a:gd name="connsiteY6" fmla="*/ 70191 h 308082"/>
                <a:gd name="connsiteX7" fmla="*/ 871188 w 876643"/>
                <a:gd name="connsiteY7" fmla="*/ 341 h 308082"/>
                <a:gd name="connsiteX8" fmla="*/ 671163 w 876643"/>
                <a:gd name="connsiteY8" fmla="*/ 101941 h 308082"/>
                <a:gd name="connsiteX9" fmla="*/ 617188 w 876643"/>
                <a:gd name="connsiteY9" fmla="*/ 174966 h 308082"/>
                <a:gd name="connsiteX10" fmla="*/ 391763 w 876643"/>
                <a:gd name="connsiteY10" fmla="*/ 298791 h 308082"/>
                <a:gd name="connsiteX11" fmla="*/ 252063 w 876643"/>
                <a:gd name="connsiteY11" fmla="*/ 298791 h 308082"/>
                <a:gd name="connsiteX12" fmla="*/ 264763 w 876643"/>
                <a:gd name="connsiteY12" fmla="*/ 295616 h 308082"/>
                <a:gd name="connsiteX13" fmla="*/ 99663 w 876643"/>
                <a:gd name="connsiteY13" fmla="*/ 254341 h 308082"/>
                <a:gd name="connsiteX14" fmla="*/ 1238 w 876643"/>
                <a:gd name="connsiteY14" fmla="*/ 152741 h 30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6643" h="308082">
                  <a:moveTo>
                    <a:pt x="1238" y="152741"/>
                  </a:moveTo>
                  <a:cubicBezTo>
                    <a:pt x="12351" y="155387"/>
                    <a:pt x="95959" y="252224"/>
                    <a:pt x="166338" y="270216"/>
                  </a:cubicBezTo>
                  <a:cubicBezTo>
                    <a:pt x="236717" y="288208"/>
                    <a:pt x="406580" y="258045"/>
                    <a:pt x="423513" y="260691"/>
                  </a:cubicBezTo>
                  <a:cubicBezTo>
                    <a:pt x="440446" y="263337"/>
                    <a:pt x="230896" y="303024"/>
                    <a:pt x="267938" y="286091"/>
                  </a:cubicBezTo>
                  <a:cubicBezTo>
                    <a:pt x="304980" y="269158"/>
                    <a:pt x="571680" y="189253"/>
                    <a:pt x="645763" y="159091"/>
                  </a:cubicBezTo>
                  <a:cubicBezTo>
                    <a:pt x="719846" y="128929"/>
                    <a:pt x="684921" y="119933"/>
                    <a:pt x="712438" y="105116"/>
                  </a:cubicBezTo>
                  <a:cubicBezTo>
                    <a:pt x="739955" y="90299"/>
                    <a:pt x="784405" y="87654"/>
                    <a:pt x="810863" y="70191"/>
                  </a:cubicBezTo>
                  <a:cubicBezTo>
                    <a:pt x="837321" y="52728"/>
                    <a:pt x="894471" y="-4951"/>
                    <a:pt x="871188" y="341"/>
                  </a:cubicBezTo>
                  <a:cubicBezTo>
                    <a:pt x="847905" y="5633"/>
                    <a:pt x="713496" y="72837"/>
                    <a:pt x="671163" y="101941"/>
                  </a:cubicBezTo>
                  <a:cubicBezTo>
                    <a:pt x="628830" y="131045"/>
                    <a:pt x="663755" y="142158"/>
                    <a:pt x="617188" y="174966"/>
                  </a:cubicBezTo>
                  <a:cubicBezTo>
                    <a:pt x="570621" y="207774"/>
                    <a:pt x="452617" y="278154"/>
                    <a:pt x="391763" y="298791"/>
                  </a:cubicBezTo>
                  <a:cubicBezTo>
                    <a:pt x="330909" y="319429"/>
                    <a:pt x="273230" y="299320"/>
                    <a:pt x="252063" y="298791"/>
                  </a:cubicBezTo>
                  <a:cubicBezTo>
                    <a:pt x="230896" y="298262"/>
                    <a:pt x="290163" y="303024"/>
                    <a:pt x="264763" y="295616"/>
                  </a:cubicBezTo>
                  <a:cubicBezTo>
                    <a:pt x="239363" y="288208"/>
                    <a:pt x="143055" y="276566"/>
                    <a:pt x="99663" y="254341"/>
                  </a:cubicBezTo>
                  <a:cubicBezTo>
                    <a:pt x="56271" y="232116"/>
                    <a:pt x="-9875" y="150095"/>
                    <a:pt x="1238" y="152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0" name="フリーフォーム 2419">
              <a:extLst>
                <a:ext uri="{FF2B5EF4-FFF2-40B4-BE49-F238E27FC236}">
                  <a16:creationId xmlns:a16="http://schemas.microsoft.com/office/drawing/2014/main" id="{D61572BE-5395-9C57-D5DA-2D528AC53314}"/>
                </a:ext>
              </a:extLst>
            </p:cNvPr>
            <p:cNvSpPr/>
            <p:nvPr/>
          </p:nvSpPr>
          <p:spPr>
            <a:xfrm>
              <a:off x="4728005" y="4454502"/>
              <a:ext cx="637745" cy="293166"/>
            </a:xfrm>
            <a:custGeom>
              <a:avLst/>
              <a:gdLst>
                <a:gd name="connsiteX0" fmla="*/ 637745 w 637745"/>
                <a:gd name="connsiteY0" fmla="*/ 23 h 293166"/>
                <a:gd name="connsiteX1" fmla="*/ 469470 w 637745"/>
                <a:gd name="connsiteY1" fmla="*/ 104798 h 293166"/>
                <a:gd name="connsiteX2" fmla="*/ 558370 w 637745"/>
                <a:gd name="connsiteY2" fmla="*/ 82573 h 293166"/>
                <a:gd name="connsiteX3" fmla="*/ 313895 w 637745"/>
                <a:gd name="connsiteY3" fmla="*/ 212748 h 293166"/>
                <a:gd name="connsiteX4" fmla="*/ 120220 w 637745"/>
                <a:gd name="connsiteY4" fmla="*/ 273073 h 293166"/>
                <a:gd name="connsiteX5" fmla="*/ 9095 w 637745"/>
                <a:gd name="connsiteY5" fmla="*/ 288948 h 293166"/>
                <a:gd name="connsiteX6" fmla="*/ 358345 w 637745"/>
                <a:gd name="connsiteY6" fmla="*/ 203223 h 293166"/>
                <a:gd name="connsiteX7" fmla="*/ 301195 w 637745"/>
                <a:gd name="connsiteY7" fmla="*/ 193698 h 293166"/>
                <a:gd name="connsiteX8" fmla="*/ 444070 w 637745"/>
                <a:gd name="connsiteY8" fmla="*/ 111148 h 293166"/>
                <a:gd name="connsiteX9" fmla="*/ 469470 w 637745"/>
                <a:gd name="connsiteY9" fmla="*/ 95273 h 293166"/>
                <a:gd name="connsiteX10" fmla="*/ 637745 w 637745"/>
                <a:gd name="connsiteY10" fmla="*/ 23 h 29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745" h="293166">
                  <a:moveTo>
                    <a:pt x="637745" y="23"/>
                  </a:moveTo>
                  <a:cubicBezTo>
                    <a:pt x="637745" y="1610"/>
                    <a:pt x="482699" y="91040"/>
                    <a:pt x="469470" y="104798"/>
                  </a:cubicBezTo>
                  <a:cubicBezTo>
                    <a:pt x="456241" y="118556"/>
                    <a:pt x="584299" y="64581"/>
                    <a:pt x="558370" y="82573"/>
                  </a:cubicBezTo>
                  <a:cubicBezTo>
                    <a:pt x="532441" y="100565"/>
                    <a:pt x="386920" y="180998"/>
                    <a:pt x="313895" y="212748"/>
                  </a:cubicBezTo>
                  <a:cubicBezTo>
                    <a:pt x="240870" y="244498"/>
                    <a:pt x="171020" y="260373"/>
                    <a:pt x="120220" y="273073"/>
                  </a:cubicBezTo>
                  <a:cubicBezTo>
                    <a:pt x="69420" y="285773"/>
                    <a:pt x="-30593" y="300590"/>
                    <a:pt x="9095" y="288948"/>
                  </a:cubicBezTo>
                  <a:cubicBezTo>
                    <a:pt x="48782" y="277306"/>
                    <a:pt x="309662" y="219098"/>
                    <a:pt x="358345" y="203223"/>
                  </a:cubicBezTo>
                  <a:cubicBezTo>
                    <a:pt x="407028" y="187348"/>
                    <a:pt x="286907" y="209044"/>
                    <a:pt x="301195" y="193698"/>
                  </a:cubicBezTo>
                  <a:cubicBezTo>
                    <a:pt x="315482" y="178352"/>
                    <a:pt x="416024" y="127552"/>
                    <a:pt x="444070" y="111148"/>
                  </a:cubicBezTo>
                  <a:cubicBezTo>
                    <a:pt x="472116" y="94744"/>
                    <a:pt x="437720" y="111148"/>
                    <a:pt x="469470" y="95273"/>
                  </a:cubicBezTo>
                  <a:cubicBezTo>
                    <a:pt x="501220" y="79398"/>
                    <a:pt x="637745" y="-1564"/>
                    <a:pt x="637745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1" name="フリーフォーム 2420">
              <a:extLst>
                <a:ext uri="{FF2B5EF4-FFF2-40B4-BE49-F238E27FC236}">
                  <a16:creationId xmlns:a16="http://schemas.microsoft.com/office/drawing/2014/main" id="{15025A9E-93CE-5CF3-93C6-775D830CF31C}"/>
                </a:ext>
              </a:extLst>
            </p:cNvPr>
            <p:cNvSpPr/>
            <p:nvPr/>
          </p:nvSpPr>
          <p:spPr>
            <a:xfrm>
              <a:off x="4283886" y="4529383"/>
              <a:ext cx="278670" cy="306144"/>
            </a:xfrm>
            <a:custGeom>
              <a:avLst/>
              <a:gdLst>
                <a:gd name="connsiteX0" fmla="*/ 5539 w 278670"/>
                <a:gd name="connsiteY0" fmla="*/ 1342 h 306144"/>
                <a:gd name="connsiteX1" fmla="*/ 151589 w 278670"/>
                <a:gd name="connsiteY1" fmla="*/ 102942 h 306144"/>
                <a:gd name="connsiteX2" fmla="*/ 161114 w 278670"/>
                <a:gd name="connsiteY2" fmla="*/ 188667 h 306144"/>
                <a:gd name="connsiteX3" fmla="*/ 221439 w 278670"/>
                <a:gd name="connsiteY3" fmla="*/ 185492 h 306144"/>
                <a:gd name="connsiteX4" fmla="*/ 278589 w 278670"/>
                <a:gd name="connsiteY4" fmla="*/ 198192 h 306144"/>
                <a:gd name="connsiteX5" fmla="*/ 208739 w 278670"/>
                <a:gd name="connsiteY5" fmla="*/ 214067 h 306144"/>
                <a:gd name="connsiteX6" fmla="*/ 208739 w 278670"/>
                <a:gd name="connsiteY6" fmla="*/ 306142 h 306144"/>
                <a:gd name="connsiteX7" fmla="*/ 234139 w 278670"/>
                <a:gd name="connsiteY7" fmla="*/ 210892 h 306144"/>
                <a:gd name="connsiteX8" fmla="*/ 256364 w 278670"/>
                <a:gd name="connsiteY8" fmla="*/ 201367 h 306144"/>
                <a:gd name="connsiteX9" fmla="*/ 161114 w 278670"/>
                <a:gd name="connsiteY9" fmla="*/ 115642 h 306144"/>
                <a:gd name="connsiteX10" fmla="*/ 196039 w 278670"/>
                <a:gd name="connsiteY10" fmla="*/ 118817 h 306144"/>
                <a:gd name="connsiteX11" fmla="*/ 113489 w 278670"/>
                <a:gd name="connsiteY11" fmla="*/ 77542 h 306144"/>
                <a:gd name="connsiteX12" fmla="*/ 37289 w 278670"/>
                <a:gd name="connsiteY12" fmla="*/ 45792 h 306144"/>
                <a:gd name="connsiteX13" fmla="*/ 5539 w 278670"/>
                <a:gd name="connsiteY13" fmla="*/ 1342 h 3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8670" h="306144">
                  <a:moveTo>
                    <a:pt x="5539" y="1342"/>
                  </a:moveTo>
                  <a:cubicBezTo>
                    <a:pt x="24589" y="10867"/>
                    <a:pt x="125660" y="71721"/>
                    <a:pt x="151589" y="102942"/>
                  </a:cubicBezTo>
                  <a:cubicBezTo>
                    <a:pt x="177518" y="134163"/>
                    <a:pt x="149472" y="174909"/>
                    <a:pt x="161114" y="188667"/>
                  </a:cubicBezTo>
                  <a:cubicBezTo>
                    <a:pt x="172756" y="202425"/>
                    <a:pt x="201860" y="183905"/>
                    <a:pt x="221439" y="185492"/>
                  </a:cubicBezTo>
                  <a:cubicBezTo>
                    <a:pt x="241018" y="187079"/>
                    <a:pt x="280706" y="193430"/>
                    <a:pt x="278589" y="198192"/>
                  </a:cubicBezTo>
                  <a:cubicBezTo>
                    <a:pt x="276472" y="202954"/>
                    <a:pt x="220381" y="196075"/>
                    <a:pt x="208739" y="214067"/>
                  </a:cubicBezTo>
                  <a:cubicBezTo>
                    <a:pt x="197097" y="232059"/>
                    <a:pt x="204506" y="306671"/>
                    <a:pt x="208739" y="306142"/>
                  </a:cubicBezTo>
                  <a:cubicBezTo>
                    <a:pt x="212972" y="305613"/>
                    <a:pt x="226202" y="228354"/>
                    <a:pt x="234139" y="210892"/>
                  </a:cubicBezTo>
                  <a:cubicBezTo>
                    <a:pt x="242076" y="193430"/>
                    <a:pt x="268535" y="217242"/>
                    <a:pt x="256364" y="201367"/>
                  </a:cubicBezTo>
                  <a:cubicBezTo>
                    <a:pt x="244193" y="185492"/>
                    <a:pt x="171168" y="129400"/>
                    <a:pt x="161114" y="115642"/>
                  </a:cubicBezTo>
                  <a:cubicBezTo>
                    <a:pt x="151060" y="101884"/>
                    <a:pt x="203976" y="125167"/>
                    <a:pt x="196039" y="118817"/>
                  </a:cubicBezTo>
                  <a:cubicBezTo>
                    <a:pt x="188102" y="112467"/>
                    <a:pt x="139947" y="89713"/>
                    <a:pt x="113489" y="77542"/>
                  </a:cubicBezTo>
                  <a:cubicBezTo>
                    <a:pt x="87031" y="65371"/>
                    <a:pt x="53164" y="55846"/>
                    <a:pt x="37289" y="45792"/>
                  </a:cubicBezTo>
                  <a:cubicBezTo>
                    <a:pt x="21414" y="35738"/>
                    <a:pt x="-13511" y="-8183"/>
                    <a:pt x="5539" y="13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2" name="フリーフォーム 2421">
              <a:extLst>
                <a:ext uri="{FF2B5EF4-FFF2-40B4-BE49-F238E27FC236}">
                  <a16:creationId xmlns:a16="http://schemas.microsoft.com/office/drawing/2014/main" id="{B45FB773-BE86-D273-C74A-5E027BDD7E4C}"/>
                </a:ext>
              </a:extLst>
            </p:cNvPr>
            <p:cNvSpPr/>
            <p:nvPr/>
          </p:nvSpPr>
          <p:spPr>
            <a:xfrm>
              <a:off x="4501803" y="4467222"/>
              <a:ext cx="848215" cy="422351"/>
            </a:xfrm>
            <a:custGeom>
              <a:avLst/>
              <a:gdLst>
                <a:gd name="connsiteX0" fmla="*/ 848072 w 848215"/>
                <a:gd name="connsiteY0" fmla="*/ 3 h 422351"/>
                <a:gd name="connsiteX1" fmla="*/ 740122 w 848215"/>
                <a:gd name="connsiteY1" fmla="*/ 101603 h 422351"/>
                <a:gd name="connsiteX2" fmla="*/ 717897 w 848215"/>
                <a:gd name="connsiteY2" fmla="*/ 219078 h 422351"/>
                <a:gd name="connsiteX3" fmla="*/ 702022 w 848215"/>
                <a:gd name="connsiteY3" fmla="*/ 209553 h 422351"/>
                <a:gd name="connsiteX4" fmla="*/ 533747 w 848215"/>
                <a:gd name="connsiteY4" fmla="*/ 333378 h 422351"/>
                <a:gd name="connsiteX5" fmla="*/ 568672 w 848215"/>
                <a:gd name="connsiteY5" fmla="*/ 330203 h 422351"/>
                <a:gd name="connsiteX6" fmla="*/ 336897 w 848215"/>
                <a:gd name="connsiteY6" fmla="*/ 422278 h 422351"/>
                <a:gd name="connsiteX7" fmla="*/ 448022 w 848215"/>
                <a:gd name="connsiteY7" fmla="*/ 346078 h 422351"/>
                <a:gd name="connsiteX8" fmla="*/ 416272 w 848215"/>
                <a:gd name="connsiteY8" fmla="*/ 365128 h 422351"/>
                <a:gd name="connsiteX9" fmla="*/ 314672 w 848215"/>
                <a:gd name="connsiteY9" fmla="*/ 412753 h 422351"/>
                <a:gd name="connsiteX10" fmla="*/ 162272 w 848215"/>
                <a:gd name="connsiteY10" fmla="*/ 400053 h 422351"/>
                <a:gd name="connsiteX11" fmla="*/ 184497 w 848215"/>
                <a:gd name="connsiteY11" fmla="*/ 400053 h 422351"/>
                <a:gd name="connsiteX12" fmla="*/ 95597 w 848215"/>
                <a:gd name="connsiteY12" fmla="*/ 374653 h 422351"/>
                <a:gd name="connsiteX13" fmla="*/ 25747 w 848215"/>
                <a:gd name="connsiteY13" fmla="*/ 298453 h 422351"/>
                <a:gd name="connsiteX14" fmla="*/ 347 w 848215"/>
                <a:gd name="connsiteY14" fmla="*/ 320678 h 422351"/>
                <a:gd name="connsiteX15" fmla="*/ 25747 w 848215"/>
                <a:gd name="connsiteY15" fmla="*/ 279403 h 422351"/>
                <a:gd name="connsiteX16" fmla="*/ 184497 w 848215"/>
                <a:gd name="connsiteY16" fmla="*/ 412753 h 422351"/>
                <a:gd name="connsiteX17" fmla="*/ 213072 w 848215"/>
                <a:gd name="connsiteY17" fmla="*/ 374653 h 422351"/>
                <a:gd name="connsiteX18" fmla="*/ 495647 w 848215"/>
                <a:gd name="connsiteY18" fmla="*/ 342903 h 422351"/>
                <a:gd name="connsiteX19" fmla="*/ 540097 w 848215"/>
                <a:gd name="connsiteY19" fmla="*/ 320678 h 422351"/>
                <a:gd name="connsiteX20" fmla="*/ 622647 w 848215"/>
                <a:gd name="connsiteY20" fmla="*/ 269878 h 422351"/>
                <a:gd name="connsiteX21" fmla="*/ 705197 w 848215"/>
                <a:gd name="connsiteY21" fmla="*/ 193678 h 422351"/>
                <a:gd name="connsiteX22" fmla="*/ 625822 w 848215"/>
                <a:gd name="connsiteY22" fmla="*/ 225428 h 422351"/>
                <a:gd name="connsiteX23" fmla="*/ 714722 w 848215"/>
                <a:gd name="connsiteY23" fmla="*/ 104778 h 422351"/>
                <a:gd name="connsiteX24" fmla="*/ 848072 w 848215"/>
                <a:gd name="connsiteY24" fmla="*/ 3 h 42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48215" h="422351">
                  <a:moveTo>
                    <a:pt x="848072" y="3"/>
                  </a:moveTo>
                  <a:cubicBezTo>
                    <a:pt x="852305" y="-526"/>
                    <a:pt x="761818" y="65091"/>
                    <a:pt x="740122" y="101603"/>
                  </a:cubicBezTo>
                  <a:cubicBezTo>
                    <a:pt x="718426" y="138115"/>
                    <a:pt x="724247" y="201086"/>
                    <a:pt x="717897" y="219078"/>
                  </a:cubicBezTo>
                  <a:cubicBezTo>
                    <a:pt x="711547" y="237070"/>
                    <a:pt x="732714" y="190503"/>
                    <a:pt x="702022" y="209553"/>
                  </a:cubicBezTo>
                  <a:cubicBezTo>
                    <a:pt x="671330" y="228603"/>
                    <a:pt x="555972" y="313270"/>
                    <a:pt x="533747" y="333378"/>
                  </a:cubicBezTo>
                  <a:cubicBezTo>
                    <a:pt x="511522" y="353486"/>
                    <a:pt x="601480" y="315386"/>
                    <a:pt x="568672" y="330203"/>
                  </a:cubicBezTo>
                  <a:cubicBezTo>
                    <a:pt x="535864" y="345020"/>
                    <a:pt x="357005" y="419632"/>
                    <a:pt x="336897" y="422278"/>
                  </a:cubicBezTo>
                  <a:cubicBezTo>
                    <a:pt x="316789" y="424924"/>
                    <a:pt x="434793" y="355603"/>
                    <a:pt x="448022" y="346078"/>
                  </a:cubicBezTo>
                  <a:cubicBezTo>
                    <a:pt x="461251" y="336553"/>
                    <a:pt x="438497" y="354016"/>
                    <a:pt x="416272" y="365128"/>
                  </a:cubicBezTo>
                  <a:cubicBezTo>
                    <a:pt x="394047" y="376240"/>
                    <a:pt x="357005" y="406932"/>
                    <a:pt x="314672" y="412753"/>
                  </a:cubicBezTo>
                  <a:cubicBezTo>
                    <a:pt x="272339" y="418574"/>
                    <a:pt x="183968" y="402170"/>
                    <a:pt x="162272" y="400053"/>
                  </a:cubicBezTo>
                  <a:cubicBezTo>
                    <a:pt x="140576" y="397936"/>
                    <a:pt x="195609" y="404286"/>
                    <a:pt x="184497" y="400053"/>
                  </a:cubicBezTo>
                  <a:cubicBezTo>
                    <a:pt x="173384" y="395820"/>
                    <a:pt x="122055" y="391586"/>
                    <a:pt x="95597" y="374653"/>
                  </a:cubicBezTo>
                  <a:cubicBezTo>
                    <a:pt x="69139" y="357720"/>
                    <a:pt x="41622" y="307449"/>
                    <a:pt x="25747" y="298453"/>
                  </a:cubicBezTo>
                  <a:cubicBezTo>
                    <a:pt x="9872" y="289457"/>
                    <a:pt x="347" y="323853"/>
                    <a:pt x="347" y="320678"/>
                  </a:cubicBezTo>
                  <a:cubicBezTo>
                    <a:pt x="347" y="317503"/>
                    <a:pt x="-4945" y="264057"/>
                    <a:pt x="25747" y="279403"/>
                  </a:cubicBezTo>
                  <a:cubicBezTo>
                    <a:pt x="56439" y="294749"/>
                    <a:pt x="153276" y="396878"/>
                    <a:pt x="184497" y="412753"/>
                  </a:cubicBezTo>
                  <a:cubicBezTo>
                    <a:pt x="215718" y="428628"/>
                    <a:pt x="161214" y="386295"/>
                    <a:pt x="213072" y="374653"/>
                  </a:cubicBezTo>
                  <a:cubicBezTo>
                    <a:pt x="264930" y="363011"/>
                    <a:pt x="441143" y="351899"/>
                    <a:pt x="495647" y="342903"/>
                  </a:cubicBezTo>
                  <a:cubicBezTo>
                    <a:pt x="550151" y="333907"/>
                    <a:pt x="518930" y="332849"/>
                    <a:pt x="540097" y="320678"/>
                  </a:cubicBezTo>
                  <a:cubicBezTo>
                    <a:pt x="561264" y="308507"/>
                    <a:pt x="595130" y="291045"/>
                    <a:pt x="622647" y="269878"/>
                  </a:cubicBezTo>
                  <a:cubicBezTo>
                    <a:pt x="650164" y="248711"/>
                    <a:pt x="704668" y="201086"/>
                    <a:pt x="705197" y="193678"/>
                  </a:cubicBezTo>
                  <a:cubicBezTo>
                    <a:pt x="705726" y="186270"/>
                    <a:pt x="624235" y="240245"/>
                    <a:pt x="625822" y="225428"/>
                  </a:cubicBezTo>
                  <a:cubicBezTo>
                    <a:pt x="627409" y="210611"/>
                    <a:pt x="677151" y="143936"/>
                    <a:pt x="714722" y="104778"/>
                  </a:cubicBezTo>
                  <a:cubicBezTo>
                    <a:pt x="752293" y="65620"/>
                    <a:pt x="843839" y="532"/>
                    <a:pt x="848072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3" name="フリーフォーム 2422">
              <a:extLst>
                <a:ext uri="{FF2B5EF4-FFF2-40B4-BE49-F238E27FC236}">
                  <a16:creationId xmlns:a16="http://schemas.microsoft.com/office/drawing/2014/main" id="{DF193187-8ADB-C6E6-14DD-06E45D27FDEE}"/>
                </a:ext>
              </a:extLst>
            </p:cNvPr>
            <p:cNvSpPr/>
            <p:nvPr/>
          </p:nvSpPr>
          <p:spPr>
            <a:xfrm>
              <a:off x="4223915" y="4628938"/>
              <a:ext cx="287904" cy="1086501"/>
            </a:xfrm>
            <a:custGeom>
              <a:avLst/>
              <a:gdLst>
                <a:gd name="connsiteX0" fmla="*/ 287760 w 287904"/>
                <a:gd name="connsiteY0" fmla="*/ 212 h 1086501"/>
                <a:gd name="connsiteX1" fmla="*/ 17885 w 287904"/>
                <a:gd name="connsiteY1" fmla="*/ 85937 h 1086501"/>
                <a:gd name="connsiteX2" fmla="*/ 94085 w 287904"/>
                <a:gd name="connsiteY2" fmla="*/ 82762 h 1086501"/>
                <a:gd name="connsiteX3" fmla="*/ 71860 w 287904"/>
                <a:gd name="connsiteY3" fmla="*/ 85937 h 1086501"/>
                <a:gd name="connsiteX4" fmla="*/ 46460 w 287904"/>
                <a:gd name="connsiteY4" fmla="*/ 127212 h 1086501"/>
                <a:gd name="connsiteX5" fmla="*/ 40110 w 287904"/>
                <a:gd name="connsiteY5" fmla="*/ 190712 h 1086501"/>
                <a:gd name="connsiteX6" fmla="*/ 49635 w 287904"/>
                <a:gd name="connsiteY6" fmla="*/ 219287 h 1086501"/>
                <a:gd name="connsiteX7" fmla="*/ 36935 w 287904"/>
                <a:gd name="connsiteY7" fmla="*/ 378037 h 1086501"/>
                <a:gd name="connsiteX8" fmla="*/ 62335 w 287904"/>
                <a:gd name="connsiteY8" fmla="*/ 606637 h 1086501"/>
                <a:gd name="connsiteX9" fmla="*/ 59160 w 287904"/>
                <a:gd name="connsiteY9" fmla="*/ 590762 h 1086501"/>
                <a:gd name="connsiteX10" fmla="*/ 109960 w 287904"/>
                <a:gd name="connsiteY10" fmla="*/ 854287 h 1086501"/>
                <a:gd name="connsiteX11" fmla="*/ 97260 w 287904"/>
                <a:gd name="connsiteY11" fmla="*/ 905087 h 1086501"/>
                <a:gd name="connsiteX12" fmla="*/ 221085 w 287904"/>
                <a:gd name="connsiteY12" fmla="*/ 1086062 h 1086501"/>
                <a:gd name="connsiteX13" fmla="*/ 132185 w 287904"/>
                <a:gd name="connsiteY13" fmla="*/ 933662 h 1086501"/>
                <a:gd name="connsiteX14" fmla="*/ 2010 w 287904"/>
                <a:gd name="connsiteY14" fmla="*/ 339937 h 1086501"/>
                <a:gd name="connsiteX15" fmla="*/ 52810 w 287904"/>
                <a:gd name="connsiteY15" fmla="*/ 317712 h 1086501"/>
                <a:gd name="connsiteX16" fmla="*/ 49635 w 287904"/>
                <a:gd name="connsiteY16" fmla="*/ 76412 h 1086501"/>
                <a:gd name="connsiteX17" fmla="*/ 55985 w 287904"/>
                <a:gd name="connsiteY17" fmla="*/ 114512 h 1086501"/>
                <a:gd name="connsiteX18" fmla="*/ 287760 w 287904"/>
                <a:gd name="connsiteY18" fmla="*/ 212 h 10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7904" h="1086501">
                  <a:moveTo>
                    <a:pt x="287760" y="212"/>
                  </a:moveTo>
                  <a:cubicBezTo>
                    <a:pt x="281410" y="-4550"/>
                    <a:pt x="50164" y="72179"/>
                    <a:pt x="17885" y="85937"/>
                  </a:cubicBezTo>
                  <a:cubicBezTo>
                    <a:pt x="-14394" y="99695"/>
                    <a:pt x="85089" y="82762"/>
                    <a:pt x="94085" y="82762"/>
                  </a:cubicBezTo>
                  <a:cubicBezTo>
                    <a:pt x="103081" y="82762"/>
                    <a:pt x="79797" y="78529"/>
                    <a:pt x="71860" y="85937"/>
                  </a:cubicBezTo>
                  <a:cubicBezTo>
                    <a:pt x="63922" y="93345"/>
                    <a:pt x="51752" y="109750"/>
                    <a:pt x="46460" y="127212"/>
                  </a:cubicBezTo>
                  <a:cubicBezTo>
                    <a:pt x="41168" y="144674"/>
                    <a:pt x="39581" y="175366"/>
                    <a:pt x="40110" y="190712"/>
                  </a:cubicBezTo>
                  <a:cubicBezTo>
                    <a:pt x="40639" y="206058"/>
                    <a:pt x="50164" y="188066"/>
                    <a:pt x="49635" y="219287"/>
                  </a:cubicBezTo>
                  <a:cubicBezTo>
                    <a:pt x="49106" y="250508"/>
                    <a:pt x="34818" y="313479"/>
                    <a:pt x="36935" y="378037"/>
                  </a:cubicBezTo>
                  <a:cubicBezTo>
                    <a:pt x="39052" y="442595"/>
                    <a:pt x="58631" y="571183"/>
                    <a:pt x="62335" y="606637"/>
                  </a:cubicBezTo>
                  <a:cubicBezTo>
                    <a:pt x="66039" y="642091"/>
                    <a:pt x="51223" y="549487"/>
                    <a:pt x="59160" y="590762"/>
                  </a:cubicBezTo>
                  <a:cubicBezTo>
                    <a:pt x="67097" y="632037"/>
                    <a:pt x="103610" y="801900"/>
                    <a:pt x="109960" y="854287"/>
                  </a:cubicBezTo>
                  <a:cubicBezTo>
                    <a:pt x="116310" y="906674"/>
                    <a:pt x="78739" y="866458"/>
                    <a:pt x="97260" y="905087"/>
                  </a:cubicBezTo>
                  <a:cubicBezTo>
                    <a:pt x="115781" y="943716"/>
                    <a:pt x="215264" y="1081300"/>
                    <a:pt x="221085" y="1086062"/>
                  </a:cubicBezTo>
                  <a:cubicBezTo>
                    <a:pt x="226906" y="1090824"/>
                    <a:pt x="168697" y="1058016"/>
                    <a:pt x="132185" y="933662"/>
                  </a:cubicBezTo>
                  <a:cubicBezTo>
                    <a:pt x="95673" y="809308"/>
                    <a:pt x="15239" y="442595"/>
                    <a:pt x="2010" y="339937"/>
                  </a:cubicBezTo>
                  <a:cubicBezTo>
                    <a:pt x="-11219" y="237279"/>
                    <a:pt x="44872" y="361633"/>
                    <a:pt x="52810" y="317712"/>
                  </a:cubicBezTo>
                  <a:cubicBezTo>
                    <a:pt x="60747" y="273791"/>
                    <a:pt x="49106" y="110279"/>
                    <a:pt x="49635" y="76412"/>
                  </a:cubicBezTo>
                  <a:cubicBezTo>
                    <a:pt x="50164" y="42545"/>
                    <a:pt x="22647" y="127212"/>
                    <a:pt x="55985" y="114512"/>
                  </a:cubicBezTo>
                  <a:cubicBezTo>
                    <a:pt x="89322" y="101812"/>
                    <a:pt x="294110" y="4974"/>
                    <a:pt x="287760" y="2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4" name="フリーフォーム 2423">
              <a:extLst>
                <a:ext uri="{FF2B5EF4-FFF2-40B4-BE49-F238E27FC236}">
                  <a16:creationId xmlns:a16="http://schemas.microsoft.com/office/drawing/2014/main" id="{07D85EB1-ABC8-AB05-EE74-1F0DDE06FBBC}"/>
                </a:ext>
              </a:extLst>
            </p:cNvPr>
            <p:cNvSpPr/>
            <p:nvPr/>
          </p:nvSpPr>
          <p:spPr>
            <a:xfrm>
              <a:off x="5118091" y="4575141"/>
              <a:ext cx="279508" cy="793800"/>
            </a:xfrm>
            <a:custGeom>
              <a:avLst/>
              <a:gdLst>
                <a:gd name="connsiteX0" fmla="*/ 9 w 279508"/>
                <a:gd name="connsiteY0" fmla="*/ 34 h 793800"/>
                <a:gd name="connsiteX1" fmla="*/ 228609 w 279508"/>
                <a:gd name="connsiteY1" fmla="*/ 66709 h 793800"/>
                <a:gd name="connsiteX2" fmla="*/ 215909 w 279508"/>
                <a:gd name="connsiteY2" fmla="*/ 92109 h 793800"/>
                <a:gd name="connsiteX3" fmla="*/ 238134 w 279508"/>
                <a:gd name="connsiteY3" fmla="*/ 149259 h 793800"/>
                <a:gd name="connsiteX4" fmla="*/ 225434 w 279508"/>
                <a:gd name="connsiteY4" fmla="*/ 142909 h 793800"/>
                <a:gd name="connsiteX5" fmla="*/ 263534 w 279508"/>
                <a:gd name="connsiteY5" fmla="*/ 228634 h 793800"/>
                <a:gd name="connsiteX6" fmla="*/ 260359 w 279508"/>
                <a:gd name="connsiteY6" fmla="*/ 400084 h 793800"/>
                <a:gd name="connsiteX7" fmla="*/ 279409 w 279508"/>
                <a:gd name="connsiteY7" fmla="*/ 393734 h 793800"/>
                <a:gd name="connsiteX8" fmla="*/ 250834 w 279508"/>
                <a:gd name="connsiteY8" fmla="*/ 606459 h 793800"/>
                <a:gd name="connsiteX9" fmla="*/ 244484 w 279508"/>
                <a:gd name="connsiteY9" fmla="*/ 619159 h 793800"/>
                <a:gd name="connsiteX10" fmla="*/ 117484 w 279508"/>
                <a:gd name="connsiteY10" fmla="*/ 742984 h 793800"/>
                <a:gd name="connsiteX11" fmla="*/ 209559 w 279508"/>
                <a:gd name="connsiteY11" fmla="*/ 733459 h 793800"/>
                <a:gd name="connsiteX12" fmla="*/ 209559 w 279508"/>
                <a:gd name="connsiteY12" fmla="*/ 793784 h 793800"/>
                <a:gd name="connsiteX13" fmla="*/ 225434 w 279508"/>
                <a:gd name="connsiteY13" fmla="*/ 739809 h 793800"/>
                <a:gd name="connsiteX14" fmla="*/ 117484 w 279508"/>
                <a:gd name="connsiteY14" fmla="*/ 768384 h 793800"/>
                <a:gd name="connsiteX15" fmla="*/ 250834 w 279508"/>
                <a:gd name="connsiteY15" fmla="*/ 581059 h 793800"/>
                <a:gd name="connsiteX16" fmla="*/ 254009 w 279508"/>
                <a:gd name="connsiteY16" fmla="*/ 311184 h 793800"/>
                <a:gd name="connsiteX17" fmla="*/ 257184 w 279508"/>
                <a:gd name="connsiteY17" fmla="*/ 165134 h 793800"/>
                <a:gd name="connsiteX18" fmla="*/ 254009 w 279508"/>
                <a:gd name="connsiteY18" fmla="*/ 146084 h 793800"/>
                <a:gd name="connsiteX19" fmla="*/ 155584 w 279508"/>
                <a:gd name="connsiteY19" fmla="*/ 85759 h 793800"/>
                <a:gd name="connsiteX20" fmla="*/ 222259 w 279508"/>
                <a:gd name="connsiteY20" fmla="*/ 95284 h 793800"/>
                <a:gd name="connsiteX21" fmla="*/ 104784 w 279508"/>
                <a:gd name="connsiteY21" fmla="*/ 76234 h 793800"/>
                <a:gd name="connsiteX22" fmla="*/ 219084 w 279508"/>
                <a:gd name="connsiteY22" fmla="*/ 76234 h 793800"/>
                <a:gd name="connsiteX23" fmla="*/ 9 w 279508"/>
                <a:gd name="connsiteY23" fmla="*/ 34 h 7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508" h="793800">
                  <a:moveTo>
                    <a:pt x="9" y="34"/>
                  </a:moveTo>
                  <a:cubicBezTo>
                    <a:pt x="1596" y="-1553"/>
                    <a:pt x="192626" y="51363"/>
                    <a:pt x="228609" y="66709"/>
                  </a:cubicBezTo>
                  <a:cubicBezTo>
                    <a:pt x="264592" y="82055"/>
                    <a:pt x="214322" y="78351"/>
                    <a:pt x="215909" y="92109"/>
                  </a:cubicBezTo>
                  <a:cubicBezTo>
                    <a:pt x="217496" y="105867"/>
                    <a:pt x="236547" y="140792"/>
                    <a:pt x="238134" y="149259"/>
                  </a:cubicBezTo>
                  <a:cubicBezTo>
                    <a:pt x="239721" y="157726"/>
                    <a:pt x="221201" y="129680"/>
                    <a:pt x="225434" y="142909"/>
                  </a:cubicBezTo>
                  <a:cubicBezTo>
                    <a:pt x="229667" y="156138"/>
                    <a:pt x="257713" y="185772"/>
                    <a:pt x="263534" y="228634"/>
                  </a:cubicBezTo>
                  <a:cubicBezTo>
                    <a:pt x="269355" y="271497"/>
                    <a:pt x="257713" y="372567"/>
                    <a:pt x="260359" y="400084"/>
                  </a:cubicBezTo>
                  <a:cubicBezTo>
                    <a:pt x="263005" y="427601"/>
                    <a:pt x="280997" y="359338"/>
                    <a:pt x="279409" y="393734"/>
                  </a:cubicBezTo>
                  <a:cubicBezTo>
                    <a:pt x="277822" y="428130"/>
                    <a:pt x="250834" y="606459"/>
                    <a:pt x="250834" y="606459"/>
                  </a:cubicBezTo>
                  <a:cubicBezTo>
                    <a:pt x="245013" y="644030"/>
                    <a:pt x="266709" y="596405"/>
                    <a:pt x="244484" y="619159"/>
                  </a:cubicBezTo>
                  <a:cubicBezTo>
                    <a:pt x="222259" y="641913"/>
                    <a:pt x="123305" y="723934"/>
                    <a:pt x="117484" y="742984"/>
                  </a:cubicBezTo>
                  <a:cubicBezTo>
                    <a:pt x="111663" y="762034"/>
                    <a:pt x="194213" y="724992"/>
                    <a:pt x="209559" y="733459"/>
                  </a:cubicBezTo>
                  <a:cubicBezTo>
                    <a:pt x="224905" y="741926"/>
                    <a:pt x="206913" y="792726"/>
                    <a:pt x="209559" y="793784"/>
                  </a:cubicBezTo>
                  <a:cubicBezTo>
                    <a:pt x="212205" y="794842"/>
                    <a:pt x="240780" y="744042"/>
                    <a:pt x="225434" y="739809"/>
                  </a:cubicBezTo>
                  <a:cubicBezTo>
                    <a:pt x="210088" y="735576"/>
                    <a:pt x="113251" y="794842"/>
                    <a:pt x="117484" y="768384"/>
                  </a:cubicBezTo>
                  <a:cubicBezTo>
                    <a:pt x="121717" y="741926"/>
                    <a:pt x="228080" y="657259"/>
                    <a:pt x="250834" y="581059"/>
                  </a:cubicBezTo>
                  <a:cubicBezTo>
                    <a:pt x="273588" y="504859"/>
                    <a:pt x="252951" y="380505"/>
                    <a:pt x="254009" y="311184"/>
                  </a:cubicBezTo>
                  <a:cubicBezTo>
                    <a:pt x="255067" y="241863"/>
                    <a:pt x="257184" y="192651"/>
                    <a:pt x="257184" y="165134"/>
                  </a:cubicBezTo>
                  <a:cubicBezTo>
                    <a:pt x="257184" y="137617"/>
                    <a:pt x="270942" y="159313"/>
                    <a:pt x="254009" y="146084"/>
                  </a:cubicBezTo>
                  <a:cubicBezTo>
                    <a:pt x="237076" y="132855"/>
                    <a:pt x="160876" y="94226"/>
                    <a:pt x="155584" y="85759"/>
                  </a:cubicBezTo>
                  <a:cubicBezTo>
                    <a:pt x="150292" y="77292"/>
                    <a:pt x="230726" y="96871"/>
                    <a:pt x="222259" y="95284"/>
                  </a:cubicBezTo>
                  <a:cubicBezTo>
                    <a:pt x="213792" y="93697"/>
                    <a:pt x="105313" y="79409"/>
                    <a:pt x="104784" y="76234"/>
                  </a:cubicBezTo>
                  <a:cubicBezTo>
                    <a:pt x="104255" y="73059"/>
                    <a:pt x="233901" y="86288"/>
                    <a:pt x="219084" y="76234"/>
                  </a:cubicBezTo>
                  <a:cubicBezTo>
                    <a:pt x="204267" y="66180"/>
                    <a:pt x="-1578" y="1621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5" name="フリーフォーム 2424">
              <a:extLst>
                <a:ext uri="{FF2B5EF4-FFF2-40B4-BE49-F238E27FC236}">
                  <a16:creationId xmlns:a16="http://schemas.microsoft.com/office/drawing/2014/main" id="{F7D5102C-B5E6-BDA0-34BB-6FC2814D2451}"/>
                </a:ext>
              </a:extLst>
            </p:cNvPr>
            <p:cNvSpPr/>
            <p:nvPr/>
          </p:nvSpPr>
          <p:spPr>
            <a:xfrm>
              <a:off x="3991835" y="4651037"/>
              <a:ext cx="465965" cy="781698"/>
            </a:xfrm>
            <a:custGeom>
              <a:avLst/>
              <a:gdLst>
                <a:gd name="connsiteX0" fmla="*/ 465865 w 465965"/>
                <a:gd name="connsiteY0" fmla="*/ 338 h 781698"/>
                <a:gd name="connsiteX1" fmla="*/ 68990 w 465965"/>
                <a:gd name="connsiteY1" fmla="*/ 130513 h 781698"/>
                <a:gd name="connsiteX2" fmla="*/ 126140 w 465965"/>
                <a:gd name="connsiteY2" fmla="*/ 127338 h 781698"/>
                <a:gd name="connsiteX3" fmla="*/ 37240 w 465965"/>
                <a:gd name="connsiteY3" fmla="*/ 228938 h 781698"/>
                <a:gd name="connsiteX4" fmla="*/ 37240 w 465965"/>
                <a:gd name="connsiteY4" fmla="*/ 292438 h 781698"/>
                <a:gd name="connsiteX5" fmla="*/ 37240 w 465965"/>
                <a:gd name="connsiteY5" fmla="*/ 295613 h 781698"/>
                <a:gd name="connsiteX6" fmla="*/ 78515 w 465965"/>
                <a:gd name="connsiteY6" fmla="*/ 457538 h 781698"/>
                <a:gd name="connsiteX7" fmla="*/ 56290 w 465965"/>
                <a:gd name="connsiteY7" fmla="*/ 435313 h 781698"/>
                <a:gd name="connsiteX8" fmla="*/ 167415 w 465965"/>
                <a:gd name="connsiteY8" fmla="*/ 587713 h 781698"/>
                <a:gd name="connsiteX9" fmla="*/ 126140 w 465965"/>
                <a:gd name="connsiteY9" fmla="*/ 578188 h 781698"/>
                <a:gd name="connsiteX10" fmla="*/ 329340 w 465965"/>
                <a:gd name="connsiteY10" fmla="*/ 775038 h 781698"/>
                <a:gd name="connsiteX11" fmla="*/ 243615 w 465965"/>
                <a:gd name="connsiteY11" fmla="*/ 692488 h 781698"/>
                <a:gd name="connsiteX12" fmla="*/ 18190 w 465965"/>
                <a:gd name="connsiteY12" fmla="*/ 286088 h 781698"/>
                <a:gd name="connsiteX13" fmla="*/ 24540 w 465965"/>
                <a:gd name="connsiteY13" fmla="*/ 279738 h 781698"/>
                <a:gd name="connsiteX14" fmla="*/ 37240 w 465965"/>
                <a:gd name="connsiteY14" fmla="*/ 181313 h 781698"/>
                <a:gd name="connsiteX15" fmla="*/ 27715 w 465965"/>
                <a:gd name="connsiteY15" fmla="*/ 174963 h 781698"/>
                <a:gd name="connsiteX16" fmla="*/ 465865 w 465965"/>
                <a:gd name="connsiteY16" fmla="*/ 338 h 78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5965" h="781698">
                  <a:moveTo>
                    <a:pt x="465865" y="338"/>
                  </a:moveTo>
                  <a:cubicBezTo>
                    <a:pt x="472744" y="-7070"/>
                    <a:pt x="125611" y="109346"/>
                    <a:pt x="68990" y="130513"/>
                  </a:cubicBezTo>
                  <a:cubicBezTo>
                    <a:pt x="12369" y="151680"/>
                    <a:pt x="131432" y="110934"/>
                    <a:pt x="126140" y="127338"/>
                  </a:cubicBezTo>
                  <a:cubicBezTo>
                    <a:pt x="120848" y="143742"/>
                    <a:pt x="52057" y="201421"/>
                    <a:pt x="37240" y="228938"/>
                  </a:cubicBezTo>
                  <a:cubicBezTo>
                    <a:pt x="22423" y="256455"/>
                    <a:pt x="37240" y="292438"/>
                    <a:pt x="37240" y="292438"/>
                  </a:cubicBezTo>
                  <a:cubicBezTo>
                    <a:pt x="37240" y="303550"/>
                    <a:pt x="30361" y="268096"/>
                    <a:pt x="37240" y="295613"/>
                  </a:cubicBezTo>
                  <a:cubicBezTo>
                    <a:pt x="44119" y="323130"/>
                    <a:pt x="75340" y="434255"/>
                    <a:pt x="78515" y="457538"/>
                  </a:cubicBezTo>
                  <a:cubicBezTo>
                    <a:pt x="81690" y="480821"/>
                    <a:pt x="41473" y="413617"/>
                    <a:pt x="56290" y="435313"/>
                  </a:cubicBezTo>
                  <a:cubicBezTo>
                    <a:pt x="71107" y="457009"/>
                    <a:pt x="155773" y="563900"/>
                    <a:pt x="167415" y="587713"/>
                  </a:cubicBezTo>
                  <a:cubicBezTo>
                    <a:pt x="179057" y="611526"/>
                    <a:pt x="99152" y="546967"/>
                    <a:pt x="126140" y="578188"/>
                  </a:cubicBezTo>
                  <a:cubicBezTo>
                    <a:pt x="153128" y="609409"/>
                    <a:pt x="309761" y="755988"/>
                    <a:pt x="329340" y="775038"/>
                  </a:cubicBezTo>
                  <a:cubicBezTo>
                    <a:pt x="348919" y="794088"/>
                    <a:pt x="295473" y="773980"/>
                    <a:pt x="243615" y="692488"/>
                  </a:cubicBezTo>
                  <a:cubicBezTo>
                    <a:pt x="191757" y="610996"/>
                    <a:pt x="54702" y="354880"/>
                    <a:pt x="18190" y="286088"/>
                  </a:cubicBezTo>
                  <a:cubicBezTo>
                    <a:pt x="-18322" y="217296"/>
                    <a:pt x="21365" y="297201"/>
                    <a:pt x="24540" y="279738"/>
                  </a:cubicBezTo>
                  <a:cubicBezTo>
                    <a:pt x="27715" y="262276"/>
                    <a:pt x="37240" y="181313"/>
                    <a:pt x="37240" y="181313"/>
                  </a:cubicBezTo>
                  <a:cubicBezTo>
                    <a:pt x="37769" y="163851"/>
                    <a:pt x="-40018" y="203538"/>
                    <a:pt x="27715" y="174963"/>
                  </a:cubicBezTo>
                  <a:cubicBezTo>
                    <a:pt x="95448" y="146388"/>
                    <a:pt x="458986" y="7746"/>
                    <a:pt x="465865" y="3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6" name="フリーフォーム 2425">
              <a:extLst>
                <a:ext uri="{FF2B5EF4-FFF2-40B4-BE49-F238E27FC236}">
                  <a16:creationId xmlns:a16="http://schemas.microsoft.com/office/drawing/2014/main" id="{C661F927-3264-D908-8705-5D5BD710B8DC}"/>
                </a:ext>
              </a:extLst>
            </p:cNvPr>
            <p:cNvSpPr/>
            <p:nvPr/>
          </p:nvSpPr>
          <p:spPr>
            <a:xfrm>
              <a:off x="5174798" y="4557630"/>
              <a:ext cx="413374" cy="665288"/>
            </a:xfrm>
            <a:custGeom>
              <a:avLst/>
              <a:gdLst>
                <a:gd name="connsiteX0" fmla="*/ 16327 w 413374"/>
                <a:gd name="connsiteY0" fmla="*/ 8020 h 665288"/>
                <a:gd name="connsiteX1" fmla="*/ 283027 w 413374"/>
                <a:gd name="connsiteY1" fmla="*/ 147720 h 665288"/>
                <a:gd name="connsiteX2" fmla="*/ 216352 w 413374"/>
                <a:gd name="connsiteY2" fmla="*/ 131845 h 665288"/>
                <a:gd name="connsiteX3" fmla="*/ 359227 w 413374"/>
                <a:gd name="connsiteY3" fmla="*/ 246145 h 665288"/>
                <a:gd name="connsiteX4" fmla="*/ 397327 w 413374"/>
                <a:gd name="connsiteY4" fmla="*/ 246145 h 665288"/>
                <a:gd name="connsiteX5" fmla="*/ 349702 w 413374"/>
                <a:gd name="connsiteY5" fmla="*/ 315995 h 665288"/>
                <a:gd name="connsiteX6" fmla="*/ 298902 w 413374"/>
                <a:gd name="connsiteY6" fmla="*/ 528720 h 665288"/>
                <a:gd name="connsiteX7" fmla="*/ 302077 w 413374"/>
                <a:gd name="connsiteY7" fmla="*/ 506495 h 665288"/>
                <a:gd name="connsiteX8" fmla="*/ 251277 w 413374"/>
                <a:gd name="connsiteY8" fmla="*/ 598570 h 665288"/>
                <a:gd name="connsiteX9" fmla="*/ 146502 w 413374"/>
                <a:gd name="connsiteY9" fmla="*/ 665245 h 665288"/>
                <a:gd name="connsiteX10" fmla="*/ 241752 w 413374"/>
                <a:gd name="connsiteY10" fmla="*/ 589045 h 665288"/>
                <a:gd name="connsiteX11" fmla="*/ 378277 w 413374"/>
                <a:gd name="connsiteY11" fmla="*/ 344570 h 665288"/>
                <a:gd name="connsiteX12" fmla="*/ 381452 w 413374"/>
                <a:gd name="connsiteY12" fmla="*/ 319170 h 665288"/>
                <a:gd name="connsiteX13" fmla="*/ 413202 w 413374"/>
                <a:gd name="connsiteY13" fmla="*/ 227095 h 665288"/>
                <a:gd name="connsiteX14" fmla="*/ 365577 w 413374"/>
                <a:gd name="connsiteY14" fmla="*/ 163595 h 665288"/>
                <a:gd name="connsiteX15" fmla="*/ 371927 w 413374"/>
                <a:gd name="connsiteY15" fmla="*/ 176295 h 665288"/>
                <a:gd name="connsiteX16" fmla="*/ 63952 w 413374"/>
                <a:gd name="connsiteY16" fmla="*/ 33420 h 665288"/>
                <a:gd name="connsiteX17" fmla="*/ 16327 w 413374"/>
                <a:gd name="connsiteY17" fmla="*/ 8020 h 66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3374" h="665288">
                  <a:moveTo>
                    <a:pt x="16327" y="8020"/>
                  </a:moveTo>
                  <a:cubicBezTo>
                    <a:pt x="52839" y="27070"/>
                    <a:pt x="249690" y="127083"/>
                    <a:pt x="283027" y="147720"/>
                  </a:cubicBezTo>
                  <a:cubicBezTo>
                    <a:pt x="316365" y="168358"/>
                    <a:pt x="203652" y="115441"/>
                    <a:pt x="216352" y="131845"/>
                  </a:cubicBezTo>
                  <a:cubicBezTo>
                    <a:pt x="229052" y="148249"/>
                    <a:pt x="329065" y="227095"/>
                    <a:pt x="359227" y="246145"/>
                  </a:cubicBezTo>
                  <a:cubicBezTo>
                    <a:pt x="389390" y="265195"/>
                    <a:pt x="398914" y="234503"/>
                    <a:pt x="397327" y="246145"/>
                  </a:cubicBezTo>
                  <a:cubicBezTo>
                    <a:pt x="395740" y="257787"/>
                    <a:pt x="366106" y="268899"/>
                    <a:pt x="349702" y="315995"/>
                  </a:cubicBezTo>
                  <a:cubicBezTo>
                    <a:pt x="333298" y="363091"/>
                    <a:pt x="306839" y="496970"/>
                    <a:pt x="298902" y="528720"/>
                  </a:cubicBezTo>
                  <a:cubicBezTo>
                    <a:pt x="290965" y="560470"/>
                    <a:pt x="310015" y="494853"/>
                    <a:pt x="302077" y="506495"/>
                  </a:cubicBezTo>
                  <a:cubicBezTo>
                    <a:pt x="294140" y="518137"/>
                    <a:pt x="277206" y="572112"/>
                    <a:pt x="251277" y="598570"/>
                  </a:cubicBezTo>
                  <a:cubicBezTo>
                    <a:pt x="225348" y="625028"/>
                    <a:pt x="148089" y="666832"/>
                    <a:pt x="146502" y="665245"/>
                  </a:cubicBezTo>
                  <a:cubicBezTo>
                    <a:pt x="144915" y="663658"/>
                    <a:pt x="203123" y="642491"/>
                    <a:pt x="241752" y="589045"/>
                  </a:cubicBezTo>
                  <a:cubicBezTo>
                    <a:pt x="280381" y="535599"/>
                    <a:pt x="354994" y="389549"/>
                    <a:pt x="378277" y="344570"/>
                  </a:cubicBezTo>
                  <a:cubicBezTo>
                    <a:pt x="401560" y="299591"/>
                    <a:pt x="375631" y="338749"/>
                    <a:pt x="381452" y="319170"/>
                  </a:cubicBezTo>
                  <a:cubicBezTo>
                    <a:pt x="387273" y="299591"/>
                    <a:pt x="415848" y="253024"/>
                    <a:pt x="413202" y="227095"/>
                  </a:cubicBezTo>
                  <a:cubicBezTo>
                    <a:pt x="410556" y="201166"/>
                    <a:pt x="372456" y="172062"/>
                    <a:pt x="365577" y="163595"/>
                  </a:cubicBezTo>
                  <a:cubicBezTo>
                    <a:pt x="358698" y="155128"/>
                    <a:pt x="422198" y="197991"/>
                    <a:pt x="371927" y="176295"/>
                  </a:cubicBezTo>
                  <a:cubicBezTo>
                    <a:pt x="321656" y="154599"/>
                    <a:pt x="119514" y="60407"/>
                    <a:pt x="63952" y="33420"/>
                  </a:cubicBezTo>
                  <a:cubicBezTo>
                    <a:pt x="8390" y="6433"/>
                    <a:pt x="-20185" y="-11030"/>
                    <a:pt x="16327" y="80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7" name="フリーフォーム 2426">
              <a:extLst>
                <a:ext uri="{FF2B5EF4-FFF2-40B4-BE49-F238E27FC236}">
                  <a16:creationId xmlns:a16="http://schemas.microsoft.com/office/drawing/2014/main" id="{0911814F-8BF6-55AF-098C-601D87FC979C}"/>
                </a:ext>
              </a:extLst>
            </p:cNvPr>
            <p:cNvSpPr/>
            <p:nvPr/>
          </p:nvSpPr>
          <p:spPr>
            <a:xfrm>
              <a:off x="4029051" y="4749800"/>
              <a:ext cx="260712" cy="196853"/>
            </a:xfrm>
            <a:custGeom>
              <a:avLst/>
              <a:gdLst>
                <a:gd name="connsiteX0" fmla="*/ 260374 w 260712"/>
                <a:gd name="connsiteY0" fmla="*/ 0 h 196853"/>
                <a:gd name="connsiteX1" fmla="*/ 44474 w 260712"/>
                <a:gd name="connsiteY1" fmla="*/ 107950 h 196853"/>
                <a:gd name="connsiteX2" fmla="*/ 82574 w 260712"/>
                <a:gd name="connsiteY2" fmla="*/ 104775 h 196853"/>
                <a:gd name="connsiteX3" fmla="*/ 24 w 260712"/>
                <a:gd name="connsiteY3" fmla="*/ 196850 h 196853"/>
                <a:gd name="connsiteX4" fmla="*/ 92099 w 260712"/>
                <a:gd name="connsiteY4" fmla="*/ 107950 h 196853"/>
                <a:gd name="connsiteX5" fmla="*/ 260374 w 260712"/>
                <a:gd name="connsiteY5" fmla="*/ 0 h 19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12" h="196853">
                  <a:moveTo>
                    <a:pt x="260374" y="0"/>
                  </a:moveTo>
                  <a:cubicBezTo>
                    <a:pt x="252437" y="0"/>
                    <a:pt x="74107" y="90488"/>
                    <a:pt x="44474" y="107950"/>
                  </a:cubicBezTo>
                  <a:cubicBezTo>
                    <a:pt x="14841" y="125412"/>
                    <a:pt x="89982" y="89958"/>
                    <a:pt x="82574" y="104775"/>
                  </a:cubicBezTo>
                  <a:cubicBezTo>
                    <a:pt x="75166" y="119592"/>
                    <a:pt x="-1563" y="196321"/>
                    <a:pt x="24" y="196850"/>
                  </a:cubicBezTo>
                  <a:cubicBezTo>
                    <a:pt x="1611" y="197379"/>
                    <a:pt x="49766" y="135467"/>
                    <a:pt x="92099" y="107950"/>
                  </a:cubicBezTo>
                  <a:cubicBezTo>
                    <a:pt x="134432" y="80433"/>
                    <a:pt x="268311" y="0"/>
                    <a:pt x="260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8" name="フリーフォーム 2427">
              <a:extLst>
                <a:ext uri="{FF2B5EF4-FFF2-40B4-BE49-F238E27FC236}">
                  <a16:creationId xmlns:a16="http://schemas.microsoft.com/office/drawing/2014/main" id="{ADDD48B2-3FF4-0769-0F6A-820A6200030D}"/>
                </a:ext>
              </a:extLst>
            </p:cNvPr>
            <p:cNvSpPr/>
            <p:nvPr/>
          </p:nvSpPr>
          <p:spPr>
            <a:xfrm>
              <a:off x="4035391" y="4838656"/>
              <a:ext cx="226347" cy="168617"/>
            </a:xfrm>
            <a:custGeom>
              <a:avLst/>
              <a:gdLst>
                <a:gd name="connsiteX0" fmla="*/ 225459 w 226347"/>
                <a:gd name="connsiteY0" fmla="*/ 44 h 168617"/>
                <a:gd name="connsiteX1" fmla="*/ 50834 w 226347"/>
                <a:gd name="connsiteY1" fmla="*/ 82594 h 168617"/>
                <a:gd name="connsiteX2" fmla="*/ 101634 w 226347"/>
                <a:gd name="connsiteY2" fmla="*/ 66719 h 168617"/>
                <a:gd name="connsiteX3" fmla="*/ 34 w 226347"/>
                <a:gd name="connsiteY3" fmla="*/ 168319 h 168617"/>
                <a:gd name="connsiteX4" fmla="*/ 114334 w 226347"/>
                <a:gd name="connsiteY4" fmla="*/ 95294 h 168617"/>
                <a:gd name="connsiteX5" fmla="*/ 225459 w 226347"/>
                <a:gd name="connsiteY5" fmla="*/ 44 h 16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347" h="168617">
                  <a:moveTo>
                    <a:pt x="225459" y="44"/>
                  </a:moveTo>
                  <a:cubicBezTo>
                    <a:pt x="214876" y="-2073"/>
                    <a:pt x="71471" y="71482"/>
                    <a:pt x="50834" y="82594"/>
                  </a:cubicBezTo>
                  <a:cubicBezTo>
                    <a:pt x="30197" y="93706"/>
                    <a:pt x="110101" y="52431"/>
                    <a:pt x="101634" y="66719"/>
                  </a:cubicBezTo>
                  <a:cubicBezTo>
                    <a:pt x="93167" y="81007"/>
                    <a:pt x="-2083" y="163557"/>
                    <a:pt x="34" y="168319"/>
                  </a:cubicBezTo>
                  <a:cubicBezTo>
                    <a:pt x="2151" y="173081"/>
                    <a:pt x="79409" y="119636"/>
                    <a:pt x="114334" y="95294"/>
                  </a:cubicBezTo>
                  <a:cubicBezTo>
                    <a:pt x="149259" y="70952"/>
                    <a:pt x="236042" y="2161"/>
                    <a:pt x="225459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9" name="フリーフォーム 2428">
              <a:extLst>
                <a:ext uri="{FF2B5EF4-FFF2-40B4-BE49-F238E27FC236}">
                  <a16:creationId xmlns:a16="http://schemas.microsoft.com/office/drawing/2014/main" id="{0DF0FF94-5E0E-7CE8-36C0-4458E9D551E5}"/>
                </a:ext>
              </a:extLst>
            </p:cNvPr>
            <p:cNvSpPr/>
            <p:nvPr/>
          </p:nvSpPr>
          <p:spPr>
            <a:xfrm>
              <a:off x="4079875" y="4908398"/>
              <a:ext cx="228626" cy="181235"/>
            </a:xfrm>
            <a:custGeom>
              <a:avLst/>
              <a:gdLst>
                <a:gd name="connsiteX0" fmla="*/ 228600 w 228626"/>
                <a:gd name="connsiteY0" fmla="*/ 152 h 181235"/>
                <a:gd name="connsiteX1" fmla="*/ 60325 w 228626"/>
                <a:gd name="connsiteY1" fmla="*/ 108102 h 181235"/>
                <a:gd name="connsiteX2" fmla="*/ 73025 w 228626"/>
                <a:gd name="connsiteY2" fmla="*/ 104927 h 181235"/>
                <a:gd name="connsiteX3" fmla="*/ 0 w 228626"/>
                <a:gd name="connsiteY3" fmla="*/ 181127 h 181235"/>
                <a:gd name="connsiteX4" fmla="*/ 73025 w 228626"/>
                <a:gd name="connsiteY4" fmla="*/ 85877 h 181235"/>
                <a:gd name="connsiteX5" fmla="*/ 228600 w 228626"/>
                <a:gd name="connsiteY5" fmla="*/ 152 h 18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26" h="181235">
                  <a:moveTo>
                    <a:pt x="228600" y="152"/>
                  </a:moveTo>
                  <a:cubicBezTo>
                    <a:pt x="226483" y="3856"/>
                    <a:pt x="86254" y="90640"/>
                    <a:pt x="60325" y="108102"/>
                  </a:cubicBezTo>
                  <a:cubicBezTo>
                    <a:pt x="34396" y="125564"/>
                    <a:pt x="83079" y="92756"/>
                    <a:pt x="73025" y="104927"/>
                  </a:cubicBezTo>
                  <a:cubicBezTo>
                    <a:pt x="62971" y="117098"/>
                    <a:pt x="0" y="184302"/>
                    <a:pt x="0" y="181127"/>
                  </a:cubicBezTo>
                  <a:cubicBezTo>
                    <a:pt x="0" y="177952"/>
                    <a:pt x="40746" y="110748"/>
                    <a:pt x="73025" y="85877"/>
                  </a:cubicBezTo>
                  <a:cubicBezTo>
                    <a:pt x="105304" y="61006"/>
                    <a:pt x="230717" y="-3552"/>
                    <a:pt x="228600" y="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0" name="フリーフォーム 2429">
              <a:extLst>
                <a:ext uri="{FF2B5EF4-FFF2-40B4-BE49-F238E27FC236}">
                  <a16:creationId xmlns:a16="http://schemas.microsoft.com/office/drawing/2014/main" id="{A1D4C01A-8CB6-7BB0-B2E2-231167A1CAA3}"/>
                </a:ext>
              </a:extLst>
            </p:cNvPr>
            <p:cNvSpPr/>
            <p:nvPr/>
          </p:nvSpPr>
          <p:spPr>
            <a:xfrm>
              <a:off x="4099694" y="5027881"/>
              <a:ext cx="139349" cy="105716"/>
            </a:xfrm>
            <a:custGeom>
              <a:avLst/>
              <a:gdLst>
                <a:gd name="connsiteX0" fmla="*/ 138931 w 139349"/>
                <a:gd name="connsiteY0" fmla="*/ 4494 h 105716"/>
                <a:gd name="connsiteX1" fmla="*/ 24631 w 139349"/>
                <a:gd name="connsiteY1" fmla="*/ 77519 h 105716"/>
                <a:gd name="connsiteX2" fmla="*/ 2406 w 139349"/>
                <a:gd name="connsiteY2" fmla="*/ 102919 h 105716"/>
                <a:gd name="connsiteX3" fmla="*/ 62731 w 139349"/>
                <a:gd name="connsiteY3" fmla="*/ 17194 h 105716"/>
                <a:gd name="connsiteX4" fmla="*/ 138931 w 139349"/>
                <a:gd name="connsiteY4" fmla="*/ 4494 h 10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49" h="105716">
                  <a:moveTo>
                    <a:pt x="138931" y="4494"/>
                  </a:moveTo>
                  <a:cubicBezTo>
                    <a:pt x="132581" y="14548"/>
                    <a:pt x="47385" y="61115"/>
                    <a:pt x="24631" y="77519"/>
                  </a:cubicBezTo>
                  <a:cubicBezTo>
                    <a:pt x="1877" y="93923"/>
                    <a:pt x="-3944" y="112973"/>
                    <a:pt x="2406" y="102919"/>
                  </a:cubicBezTo>
                  <a:cubicBezTo>
                    <a:pt x="8756" y="92865"/>
                    <a:pt x="47914" y="32011"/>
                    <a:pt x="62731" y="17194"/>
                  </a:cubicBezTo>
                  <a:cubicBezTo>
                    <a:pt x="77548" y="2377"/>
                    <a:pt x="145281" y="-5560"/>
                    <a:pt x="138931" y="44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1" name="フリーフォーム 2430">
              <a:extLst>
                <a:ext uri="{FF2B5EF4-FFF2-40B4-BE49-F238E27FC236}">
                  <a16:creationId xmlns:a16="http://schemas.microsoft.com/office/drawing/2014/main" id="{F1932DC5-2BCE-0E46-ED1C-D814AEE1DD67}"/>
                </a:ext>
              </a:extLst>
            </p:cNvPr>
            <p:cNvSpPr/>
            <p:nvPr/>
          </p:nvSpPr>
          <p:spPr>
            <a:xfrm>
              <a:off x="4123348" y="5085057"/>
              <a:ext cx="160375" cy="125175"/>
            </a:xfrm>
            <a:custGeom>
              <a:avLst/>
              <a:gdLst>
                <a:gd name="connsiteX0" fmla="*/ 159727 w 160375"/>
                <a:gd name="connsiteY0" fmla="*/ 1293 h 125175"/>
                <a:gd name="connsiteX1" fmla="*/ 35902 w 160375"/>
                <a:gd name="connsiteY1" fmla="*/ 90193 h 125175"/>
                <a:gd name="connsiteX2" fmla="*/ 80352 w 160375"/>
                <a:gd name="connsiteY2" fmla="*/ 71143 h 125175"/>
                <a:gd name="connsiteX3" fmla="*/ 977 w 160375"/>
                <a:gd name="connsiteY3" fmla="*/ 125118 h 125175"/>
                <a:gd name="connsiteX4" fmla="*/ 39077 w 160375"/>
                <a:gd name="connsiteY4" fmla="*/ 80668 h 125175"/>
                <a:gd name="connsiteX5" fmla="*/ 83527 w 160375"/>
                <a:gd name="connsiteY5" fmla="*/ 39393 h 125175"/>
                <a:gd name="connsiteX6" fmla="*/ 159727 w 160375"/>
                <a:gd name="connsiteY6" fmla="*/ 1293 h 12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75" h="125175">
                  <a:moveTo>
                    <a:pt x="159727" y="1293"/>
                  </a:moveTo>
                  <a:cubicBezTo>
                    <a:pt x="151789" y="9760"/>
                    <a:pt x="49131" y="78551"/>
                    <a:pt x="35902" y="90193"/>
                  </a:cubicBezTo>
                  <a:cubicBezTo>
                    <a:pt x="22673" y="101835"/>
                    <a:pt x="86173" y="65322"/>
                    <a:pt x="80352" y="71143"/>
                  </a:cubicBezTo>
                  <a:cubicBezTo>
                    <a:pt x="74531" y="76964"/>
                    <a:pt x="7856" y="123531"/>
                    <a:pt x="977" y="125118"/>
                  </a:cubicBezTo>
                  <a:cubicBezTo>
                    <a:pt x="-5902" y="126705"/>
                    <a:pt x="25319" y="94956"/>
                    <a:pt x="39077" y="80668"/>
                  </a:cubicBezTo>
                  <a:cubicBezTo>
                    <a:pt x="52835" y="66380"/>
                    <a:pt x="66594" y="50505"/>
                    <a:pt x="83527" y="39393"/>
                  </a:cubicBezTo>
                  <a:cubicBezTo>
                    <a:pt x="100460" y="28281"/>
                    <a:pt x="167665" y="-7174"/>
                    <a:pt x="159727" y="12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2" name="フリーフォーム 2431">
              <a:extLst>
                <a:ext uri="{FF2B5EF4-FFF2-40B4-BE49-F238E27FC236}">
                  <a16:creationId xmlns:a16="http://schemas.microsoft.com/office/drawing/2014/main" id="{F4624F8A-3B1D-933D-38F0-A1CC945E4691}"/>
                </a:ext>
              </a:extLst>
            </p:cNvPr>
            <p:cNvSpPr/>
            <p:nvPr/>
          </p:nvSpPr>
          <p:spPr>
            <a:xfrm>
              <a:off x="4144631" y="5165574"/>
              <a:ext cx="154641" cy="130378"/>
            </a:xfrm>
            <a:custGeom>
              <a:avLst/>
              <a:gdLst>
                <a:gd name="connsiteX0" fmla="*/ 128919 w 154641"/>
                <a:gd name="connsiteY0" fmla="*/ 151 h 130378"/>
                <a:gd name="connsiteX1" fmla="*/ 17794 w 154641"/>
                <a:gd name="connsiteY1" fmla="*/ 82701 h 130378"/>
                <a:gd name="connsiteX2" fmla="*/ 52719 w 154641"/>
                <a:gd name="connsiteY2" fmla="*/ 89051 h 130378"/>
                <a:gd name="connsiteX3" fmla="*/ 55894 w 154641"/>
                <a:gd name="connsiteY3" fmla="*/ 130326 h 130378"/>
                <a:gd name="connsiteX4" fmla="*/ 154319 w 154641"/>
                <a:gd name="connsiteY4" fmla="*/ 79526 h 130378"/>
                <a:gd name="connsiteX5" fmla="*/ 84469 w 154641"/>
                <a:gd name="connsiteY5" fmla="*/ 98576 h 130378"/>
                <a:gd name="connsiteX6" fmla="*/ 1919 w 154641"/>
                <a:gd name="connsiteY6" fmla="*/ 117626 h 130378"/>
                <a:gd name="connsiteX7" fmla="*/ 33669 w 154641"/>
                <a:gd name="connsiteY7" fmla="*/ 63651 h 130378"/>
                <a:gd name="connsiteX8" fmla="*/ 128919 w 154641"/>
                <a:gd name="connsiteY8" fmla="*/ 151 h 13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41" h="130378">
                  <a:moveTo>
                    <a:pt x="128919" y="151"/>
                  </a:moveTo>
                  <a:cubicBezTo>
                    <a:pt x="126273" y="3326"/>
                    <a:pt x="30494" y="67884"/>
                    <a:pt x="17794" y="82701"/>
                  </a:cubicBezTo>
                  <a:cubicBezTo>
                    <a:pt x="5094" y="97518"/>
                    <a:pt x="46369" y="81114"/>
                    <a:pt x="52719" y="89051"/>
                  </a:cubicBezTo>
                  <a:cubicBezTo>
                    <a:pt x="59069" y="96988"/>
                    <a:pt x="38961" y="131914"/>
                    <a:pt x="55894" y="130326"/>
                  </a:cubicBezTo>
                  <a:cubicBezTo>
                    <a:pt x="72827" y="128739"/>
                    <a:pt x="149557" y="84818"/>
                    <a:pt x="154319" y="79526"/>
                  </a:cubicBezTo>
                  <a:cubicBezTo>
                    <a:pt x="159082" y="74234"/>
                    <a:pt x="109869" y="92226"/>
                    <a:pt x="84469" y="98576"/>
                  </a:cubicBezTo>
                  <a:cubicBezTo>
                    <a:pt x="59069" y="104926"/>
                    <a:pt x="10386" y="123447"/>
                    <a:pt x="1919" y="117626"/>
                  </a:cubicBezTo>
                  <a:cubicBezTo>
                    <a:pt x="-6548" y="111805"/>
                    <a:pt x="14619" y="82701"/>
                    <a:pt x="33669" y="63651"/>
                  </a:cubicBezTo>
                  <a:cubicBezTo>
                    <a:pt x="52719" y="44601"/>
                    <a:pt x="131565" y="-3024"/>
                    <a:pt x="128919" y="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3" name="フリーフォーム 2432">
              <a:extLst>
                <a:ext uri="{FF2B5EF4-FFF2-40B4-BE49-F238E27FC236}">
                  <a16:creationId xmlns:a16="http://schemas.microsoft.com/office/drawing/2014/main" id="{7D9B645E-7F4F-9276-E993-A9E60FE06AF6}"/>
                </a:ext>
              </a:extLst>
            </p:cNvPr>
            <p:cNvSpPr/>
            <p:nvPr/>
          </p:nvSpPr>
          <p:spPr>
            <a:xfrm>
              <a:off x="5342236" y="4720602"/>
              <a:ext cx="224756" cy="111949"/>
            </a:xfrm>
            <a:custGeom>
              <a:avLst/>
              <a:gdLst>
                <a:gd name="connsiteX0" fmla="*/ 1289 w 224756"/>
                <a:gd name="connsiteY0" fmla="*/ 623 h 111949"/>
                <a:gd name="connsiteX1" fmla="*/ 214014 w 224756"/>
                <a:gd name="connsiteY1" fmla="*/ 108573 h 111949"/>
                <a:gd name="connsiteX2" fmla="*/ 182264 w 224756"/>
                <a:gd name="connsiteY2" fmla="*/ 83173 h 111949"/>
                <a:gd name="connsiteX3" fmla="*/ 87014 w 224756"/>
                <a:gd name="connsiteY3" fmla="*/ 67298 h 111949"/>
                <a:gd name="connsiteX4" fmla="*/ 121939 w 224756"/>
                <a:gd name="connsiteY4" fmla="*/ 64123 h 111949"/>
                <a:gd name="connsiteX5" fmla="*/ 1289 w 224756"/>
                <a:gd name="connsiteY5" fmla="*/ 623 h 1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756" h="111949">
                  <a:moveTo>
                    <a:pt x="1289" y="623"/>
                  </a:moveTo>
                  <a:cubicBezTo>
                    <a:pt x="16635" y="8031"/>
                    <a:pt x="183852" y="94815"/>
                    <a:pt x="214014" y="108573"/>
                  </a:cubicBezTo>
                  <a:cubicBezTo>
                    <a:pt x="244176" y="122331"/>
                    <a:pt x="203430" y="90052"/>
                    <a:pt x="182264" y="83173"/>
                  </a:cubicBezTo>
                  <a:cubicBezTo>
                    <a:pt x="161098" y="76294"/>
                    <a:pt x="97068" y="70473"/>
                    <a:pt x="87014" y="67298"/>
                  </a:cubicBezTo>
                  <a:cubicBezTo>
                    <a:pt x="76960" y="64123"/>
                    <a:pt x="131464" y="74177"/>
                    <a:pt x="121939" y="64123"/>
                  </a:cubicBezTo>
                  <a:cubicBezTo>
                    <a:pt x="112414" y="54069"/>
                    <a:pt x="-14057" y="-6785"/>
                    <a:pt x="1289" y="6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4" name="フリーフォーム 2433">
              <a:extLst>
                <a:ext uri="{FF2B5EF4-FFF2-40B4-BE49-F238E27FC236}">
                  <a16:creationId xmlns:a16="http://schemas.microsoft.com/office/drawing/2014/main" id="{E02C3AA7-7EF5-11B8-5699-6586CFB3459B}"/>
                </a:ext>
              </a:extLst>
            </p:cNvPr>
            <p:cNvSpPr/>
            <p:nvPr/>
          </p:nvSpPr>
          <p:spPr>
            <a:xfrm>
              <a:off x="5339659" y="4793060"/>
              <a:ext cx="213516" cy="107989"/>
            </a:xfrm>
            <a:custGeom>
              <a:avLst/>
              <a:gdLst>
                <a:gd name="connsiteX0" fmla="*/ 3866 w 213516"/>
                <a:gd name="connsiteY0" fmla="*/ 4365 h 107989"/>
                <a:gd name="connsiteX1" fmla="*/ 207066 w 213516"/>
                <a:gd name="connsiteY1" fmla="*/ 105965 h 107989"/>
                <a:gd name="connsiteX2" fmla="*/ 162616 w 213516"/>
                <a:gd name="connsiteY2" fmla="*/ 74215 h 107989"/>
                <a:gd name="connsiteX3" fmla="*/ 159441 w 213516"/>
                <a:gd name="connsiteY3" fmla="*/ 99615 h 107989"/>
                <a:gd name="connsiteX4" fmla="*/ 80066 w 213516"/>
                <a:gd name="connsiteY4" fmla="*/ 26590 h 107989"/>
                <a:gd name="connsiteX5" fmla="*/ 3866 w 213516"/>
                <a:gd name="connsiteY5" fmla="*/ 4365 h 10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516" h="107989">
                  <a:moveTo>
                    <a:pt x="3866" y="4365"/>
                  </a:moveTo>
                  <a:cubicBezTo>
                    <a:pt x="25033" y="17594"/>
                    <a:pt x="180608" y="94323"/>
                    <a:pt x="207066" y="105965"/>
                  </a:cubicBezTo>
                  <a:cubicBezTo>
                    <a:pt x="233524" y="117607"/>
                    <a:pt x="170553" y="75273"/>
                    <a:pt x="162616" y="74215"/>
                  </a:cubicBezTo>
                  <a:cubicBezTo>
                    <a:pt x="154679" y="73157"/>
                    <a:pt x="173199" y="107553"/>
                    <a:pt x="159441" y="99615"/>
                  </a:cubicBezTo>
                  <a:cubicBezTo>
                    <a:pt x="145683" y="91678"/>
                    <a:pt x="105995" y="42465"/>
                    <a:pt x="80066" y="26590"/>
                  </a:cubicBezTo>
                  <a:cubicBezTo>
                    <a:pt x="54137" y="10715"/>
                    <a:pt x="-17301" y="-8864"/>
                    <a:pt x="3866" y="4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5" name="フリーフォーム 2434">
              <a:extLst>
                <a:ext uri="{FF2B5EF4-FFF2-40B4-BE49-F238E27FC236}">
                  <a16:creationId xmlns:a16="http://schemas.microsoft.com/office/drawing/2014/main" id="{F153BA64-1997-43D9-B8DF-D4BB0309A262}"/>
                </a:ext>
              </a:extLst>
            </p:cNvPr>
            <p:cNvSpPr/>
            <p:nvPr/>
          </p:nvSpPr>
          <p:spPr>
            <a:xfrm>
              <a:off x="5349875" y="4870450"/>
              <a:ext cx="184150" cy="165320"/>
            </a:xfrm>
            <a:custGeom>
              <a:avLst/>
              <a:gdLst>
                <a:gd name="connsiteX0" fmla="*/ 0 w 184150"/>
                <a:gd name="connsiteY0" fmla="*/ 0 h 165320"/>
                <a:gd name="connsiteX1" fmla="*/ 142875 w 184150"/>
                <a:gd name="connsiteY1" fmla="*/ 82550 h 165320"/>
                <a:gd name="connsiteX2" fmla="*/ 152400 w 184150"/>
                <a:gd name="connsiteY2" fmla="*/ 165100 h 165320"/>
                <a:gd name="connsiteX3" fmla="*/ 25400 w 184150"/>
                <a:gd name="connsiteY3" fmla="*/ 107950 h 165320"/>
                <a:gd name="connsiteX4" fmla="*/ 184150 w 184150"/>
                <a:gd name="connsiteY4" fmla="*/ 146050 h 16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150" h="165320">
                  <a:moveTo>
                    <a:pt x="0" y="0"/>
                  </a:moveTo>
                  <a:cubicBezTo>
                    <a:pt x="58737" y="27516"/>
                    <a:pt x="117475" y="55033"/>
                    <a:pt x="142875" y="82550"/>
                  </a:cubicBezTo>
                  <a:cubicBezTo>
                    <a:pt x="168275" y="110067"/>
                    <a:pt x="171979" y="160867"/>
                    <a:pt x="152400" y="165100"/>
                  </a:cubicBezTo>
                  <a:cubicBezTo>
                    <a:pt x="132821" y="169333"/>
                    <a:pt x="20108" y="111125"/>
                    <a:pt x="25400" y="107950"/>
                  </a:cubicBezTo>
                  <a:cubicBezTo>
                    <a:pt x="30692" y="104775"/>
                    <a:pt x="107421" y="125412"/>
                    <a:pt x="184150" y="146050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6" name="フリーフォーム 2435">
              <a:extLst>
                <a:ext uri="{FF2B5EF4-FFF2-40B4-BE49-F238E27FC236}">
                  <a16:creationId xmlns:a16="http://schemas.microsoft.com/office/drawing/2014/main" id="{2B52B725-F5E5-6169-1476-F479C192F392}"/>
                </a:ext>
              </a:extLst>
            </p:cNvPr>
            <p:cNvSpPr/>
            <p:nvPr/>
          </p:nvSpPr>
          <p:spPr>
            <a:xfrm>
              <a:off x="5320652" y="4861357"/>
              <a:ext cx="198301" cy="307543"/>
            </a:xfrm>
            <a:custGeom>
              <a:avLst/>
              <a:gdLst>
                <a:gd name="connsiteX0" fmla="*/ 19698 w 198301"/>
                <a:gd name="connsiteY0" fmla="*/ 2743 h 307543"/>
                <a:gd name="connsiteX1" fmla="*/ 178448 w 198301"/>
                <a:gd name="connsiteY1" fmla="*/ 85293 h 307543"/>
                <a:gd name="connsiteX2" fmla="*/ 184798 w 198301"/>
                <a:gd name="connsiteY2" fmla="*/ 171018 h 307543"/>
                <a:gd name="connsiteX3" fmla="*/ 76848 w 198301"/>
                <a:gd name="connsiteY3" fmla="*/ 117043 h 307543"/>
                <a:gd name="connsiteX4" fmla="*/ 156223 w 198301"/>
                <a:gd name="connsiteY4" fmla="*/ 193243 h 307543"/>
                <a:gd name="connsiteX5" fmla="*/ 80023 w 198301"/>
                <a:gd name="connsiteY5" fmla="*/ 193243 h 307543"/>
                <a:gd name="connsiteX6" fmla="*/ 127648 w 198301"/>
                <a:gd name="connsiteY6" fmla="*/ 250393 h 307543"/>
                <a:gd name="connsiteX7" fmla="*/ 648 w 198301"/>
                <a:gd name="connsiteY7" fmla="*/ 250393 h 307543"/>
                <a:gd name="connsiteX8" fmla="*/ 80023 w 198301"/>
                <a:gd name="connsiteY8" fmla="*/ 307543 h 307543"/>
                <a:gd name="connsiteX9" fmla="*/ 121298 w 198301"/>
                <a:gd name="connsiteY9" fmla="*/ 250393 h 307543"/>
                <a:gd name="connsiteX10" fmla="*/ 181623 w 198301"/>
                <a:gd name="connsiteY10" fmla="*/ 123393 h 307543"/>
                <a:gd name="connsiteX11" fmla="*/ 83198 w 198301"/>
                <a:gd name="connsiteY11" fmla="*/ 28143 h 307543"/>
                <a:gd name="connsiteX12" fmla="*/ 19698 w 198301"/>
                <a:gd name="connsiteY12" fmla="*/ 2743 h 30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301" h="307543">
                  <a:moveTo>
                    <a:pt x="19698" y="2743"/>
                  </a:moveTo>
                  <a:cubicBezTo>
                    <a:pt x="35573" y="12268"/>
                    <a:pt x="150931" y="57247"/>
                    <a:pt x="178448" y="85293"/>
                  </a:cubicBezTo>
                  <a:cubicBezTo>
                    <a:pt x="205965" y="113339"/>
                    <a:pt x="201731" y="165726"/>
                    <a:pt x="184798" y="171018"/>
                  </a:cubicBezTo>
                  <a:cubicBezTo>
                    <a:pt x="167865" y="176310"/>
                    <a:pt x="81610" y="113339"/>
                    <a:pt x="76848" y="117043"/>
                  </a:cubicBezTo>
                  <a:cubicBezTo>
                    <a:pt x="72086" y="120747"/>
                    <a:pt x="155694" y="180543"/>
                    <a:pt x="156223" y="193243"/>
                  </a:cubicBezTo>
                  <a:cubicBezTo>
                    <a:pt x="156752" y="205943"/>
                    <a:pt x="84786" y="183718"/>
                    <a:pt x="80023" y="193243"/>
                  </a:cubicBezTo>
                  <a:cubicBezTo>
                    <a:pt x="75260" y="202768"/>
                    <a:pt x="140877" y="240868"/>
                    <a:pt x="127648" y="250393"/>
                  </a:cubicBezTo>
                  <a:cubicBezTo>
                    <a:pt x="114419" y="259918"/>
                    <a:pt x="8585" y="240868"/>
                    <a:pt x="648" y="250393"/>
                  </a:cubicBezTo>
                  <a:cubicBezTo>
                    <a:pt x="-7289" y="259918"/>
                    <a:pt x="59915" y="307543"/>
                    <a:pt x="80023" y="307543"/>
                  </a:cubicBezTo>
                  <a:cubicBezTo>
                    <a:pt x="100131" y="307543"/>
                    <a:pt x="104365" y="281085"/>
                    <a:pt x="121298" y="250393"/>
                  </a:cubicBezTo>
                  <a:cubicBezTo>
                    <a:pt x="138231" y="219701"/>
                    <a:pt x="187973" y="160435"/>
                    <a:pt x="181623" y="123393"/>
                  </a:cubicBezTo>
                  <a:cubicBezTo>
                    <a:pt x="175273" y="86351"/>
                    <a:pt x="104365" y="46135"/>
                    <a:pt x="83198" y="28143"/>
                  </a:cubicBezTo>
                  <a:cubicBezTo>
                    <a:pt x="62031" y="10151"/>
                    <a:pt x="3823" y="-6782"/>
                    <a:pt x="19698" y="27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7" name="フリーフォーム 2436">
              <a:extLst>
                <a:ext uri="{FF2B5EF4-FFF2-40B4-BE49-F238E27FC236}">
                  <a16:creationId xmlns:a16="http://schemas.microsoft.com/office/drawing/2014/main" id="{571A78F5-D568-0935-4229-134304262BAD}"/>
                </a:ext>
              </a:extLst>
            </p:cNvPr>
            <p:cNvSpPr/>
            <p:nvPr/>
          </p:nvSpPr>
          <p:spPr>
            <a:xfrm>
              <a:off x="3954708" y="4767922"/>
              <a:ext cx="135373" cy="590018"/>
            </a:xfrm>
            <a:custGeom>
              <a:avLst/>
              <a:gdLst>
                <a:gd name="connsiteX0" fmla="*/ 134692 w 135373"/>
                <a:gd name="connsiteY0" fmla="*/ 4103 h 590018"/>
                <a:gd name="connsiteX1" fmla="*/ 7692 w 135373"/>
                <a:gd name="connsiteY1" fmla="*/ 331128 h 590018"/>
                <a:gd name="connsiteX2" fmla="*/ 17217 w 135373"/>
                <a:gd name="connsiteY2" fmla="*/ 318428 h 590018"/>
                <a:gd name="connsiteX3" fmla="*/ 42617 w 135373"/>
                <a:gd name="connsiteY3" fmla="*/ 429553 h 590018"/>
                <a:gd name="connsiteX4" fmla="*/ 115642 w 135373"/>
                <a:gd name="connsiteY4" fmla="*/ 588303 h 590018"/>
                <a:gd name="connsiteX5" fmla="*/ 93417 w 135373"/>
                <a:gd name="connsiteY5" fmla="*/ 512103 h 590018"/>
                <a:gd name="connsiteX6" fmla="*/ 48967 w 135373"/>
                <a:gd name="connsiteY6" fmla="*/ 486703 h 590018"/>
                <a:gd name="connsiteX7" fmla="*/ 77542 w 135373"/>
                <a:gd name="connsiteY7" fmla="*/ 464478 h 590018"/>
                <a:gd name="connsiteX8" fmla="*/ 17217 w 135373"/>
                <a:gd name="connsiteY8" fmla="*/ 362878 h 590018"/>
                <a:gd name="connsiteX9" fmla="*/ 42617 w 135373"/>
                <a:gd name="connsiteY9" fmla="*/ 315253 h 590018"/>
                <a:gd name="connsiteX10" fmla="*/ 42617 w 135373"/>
                <a:gd name="connsiteY10" fmla="*/ 178728 h 590018"/>
                <a:gd name="connsiteX11" fmla="*/ 58492 w 135373"/>
                <a:gd name="connsiteY11" fmla="*/ 146978 h 590018"/>
                <a:gd name="connsiteX12" fmla="*/ 134692 w 135373"/>
                <a:gd name="connsiteY12" fmla="*/ 4103 h 59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373" h="590018">
                  <a:moveTo>
                    <a:pt x="134692" y="4103"/>
                  </a:moveTo>
                  <a:cubicBezTo>
                    <a:pt x="126225" y="34795"/>
                    <a:pt x="27271" y="278741"/>
                    <a:pt x="7692" y="331128"/>
                  </a:cubicBezTo>
                  <a:cubicBezTo>
                    <a:pt x="-11887" y="383516"/>
                    <a:pt x="11396" y="302024"/>
                    <a:pt x="17217" y="318428"/>
                  </a:cubicBezTo>
                  <a:cubicBezTo>
                    <a:pt x="23038" y="334832"/>
                    <a:pt x="26213" y="384574"/>
                    <a:pt x="42617" y="429553"/>
                  </a:cubicBezTo>
                  <a:cubicBezTo>
                    <a:pt x="59021" y="474532"/>
                    <a:pt x="107175" y="574545"/>
                    <a:pt x="115642" y="588303"/>
                  </a:cubicBezTo>
                  <a:cubicBezTo>
                    <a:pt x="124109" y="602061"/>
                    <a:pt x="104529" y="529036"/>
                    <a:pt x="93417" y="512103"/>
                  </a:cubicBezTo>
                  <a:cubicBezTo>
                    <a:pt x="82305" y="495170"/>
                    <a:pt x="51613" y="494640"/>
                    <a:pt x="48967" y="486703"/>
                  </a:cubicBezTo>
                  <a:cubicBezTo>
                    <a:pt x="46321" y="478766"/>
                    <a:pt x="82834" y="485115"/>
                    <a:pt x="77542" y="464478"/>
                  </a:cubicBezTo>
                  <a:cubicBezTo>
                    <a:pt x="72250" y="443841"/>
                    <a:pt x="23038" y="387749"/>
                    <a:pt x="17217" y="362878"/>
                  </a:cubicBezTo>
                  <a:cubicBezTo>
                    <a:pt x="11396" y="338007"/>
                    <a:pt x="38384" y="345945"/>
                    <a:pt x="42617" y="315253"/>
                  </a:cubicBezTo>
                  <a:cubicBezTo>
                    <a:pt x="46850" y="284561"/>
                    <a:pt x="39971" y="206774"/>
                    <a:pt x="42617" y="178728"/>
                  </a:cubicBezTo>
                  <a:cubicBezTo>
                    <a:pt x="45263" y="150682"/>
                    <a:pt x="46850" y="169732"/>
                    <a:pt x="58492" y="146978"/>
                  </a:cubicBezTo>
                  <a:cubicBezTo>
                    <a:pt x="70134" y="124224"/>
                    <a:pt x="143159" y="-26589"/>
                    <a:pt x="134692" y="4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8" name="フリーフォーム 2437">
              <a:extLst>
                <a:ext uri="{FF2B5EF4-FFF2-40B4-BE49-F238E27FC236}">
                  <a16:creationId xmlns:a16="http://schemas.microsoft.com/office/drawing/2014/main" id="{847175E2-3A06-8132-6625-06E57DA87345}"/>
                </a:ext>
              </a:extLst>
            </p:cNvPr>
            <p:cNvSpPr/>
            <p:nvPr/>
          </p:nvSpPr>
          <p:spPr>
            <a:xfrm>
              <a:off x="3942482" y="5057489"/>
              <a:ext cx="172345" cy="374938"/>
            </a:xfrm>
            <a:custGeom>
              <a:avLst/>
              <a:gdLst>
                <a:gd name="connsiteX0" fmla="*/ 38968 w 172345"/>
                <a:gd name="connsiteY0" fmla="*/ 286 h 374938"/>
                <a:gd name="connsiteX1" fmla="*/ 868 w 172345"/>
                <a:gd name="connsiteY1" fmla="*/ 209836 h 374938"/>
                <a:gd name="connsiteX2" fmla="*/ 83418 w 172345"/>
                <a:gd name="connsiteY2" fmla="*/ 343186 h 374938"/>
                <a:gd name="connsiteX3" fmla="*/ 70718 w 172345"/>
                <a:gd name="connsiteY3" fmla="*/ 295561 h 374938"/>
                <a:gd name="connsiteX4" fmla="*/ 172318 w 172345"/>
                <a:gd name="connsiteY4" fmla="*/ 374936 h 374938"/>
                <a:gd name="connsiteX5" fmla="*/ 80243 w 172345"/>
                <a:gd name="connsiteY5" fmla="*/ 292386 h 374938"/>
                <a:gd name="connsiteX6" fmla="*/ 13568 w 172345"/>
                <a:gd name="connsiteY6" fmla="*/ 187611 h 374938"/>
                <a:gd name="connsiteX7" fmla="*/ 19918 w 172345"/>
                <a:gd name="connsiteY7" fmla="*/ 165386 h 374938"/>
                <a:gd name="connsiteX8" fmla="*/ 38968 w 172345"/>
                <a:gd name="connsiteY8" fmla="*/ 286 h 37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345" h="374938">
                  <a:moveTo>
                    <a:pt x="38968" y="286"/>
                  </a:moveTo>
                  <a:cubicBezTo>
                    <a:pt x="35793" y="7694"/>
                    <a:pt x="-6540" y="152686"/>
                    <a:pt x="868" y="209836"/>
                  </a:cubicBezTo>
                  <a:cubicBezTo>
                    <a:pt x="8276" y="266986"/>
                    <a:pt x="71776" y="328899"/>
                    <a:pt x="83418" y="343186"/>
                  </a:cubicBezTo>
                  <a:cubicBezTo>
                    <a:pt x="95060" y="357473"/>
                    <a:pt x="55901" y="290269"/>
                    <a:pt x="70718" y="295561"/>
                  </a:cubicBezTo>
                  <a:cubicBezTo>
                    <a:pt x="85535" y="300853"/>
                    <a:pt x="170731" y="375465"/>
                    <a:pt x="172318" y="374936"/>
                  </a:cubicBezTo>
                  <a:cubicBezTo>
                    <a:pt x="173905" y="374407"/>
                    <a:pt x="106701" y="323607"/>
                    <a:pt x="80243" y="292386"/>
                  </a:cubicBezTo>
                  <a:cubicBezTo>
                    <a:pt x="53785" y="261165"/>
                    <a:pt x="23622" y="208778"/>
                    <a:pt x="13568" y="187611"/>
                  </a:cubicBezTo>
                  <a:cubicBezTo>
                    <a:pt x="3514" y="166444"/>
                    <a:pt x="14626" y="199253"/>
                    <a:pt x="19918" y="165386"/>
                  </a:cubicBezTo>
                  <a:cubicBezTo>
                    <a:pt x="25210" y="131519"/>
                    <a:pt x="42143" y="-7122"/>
                    <a:pt x="38968" y="2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9" name="フリーフォーム 2438">
              <a:extLst>
                <a:ext uri="{FF2B5EF4-FFF2-40B4-BE49-F238E27FC236}">
                  <a16:creationId xmlns:a16="http://schemas.microsoft.com/office/drawing/2014/main" id="{4823CED8-65B7-7E21-938B-CD39DCC78F97}"/>
                </a:ext>
              </a:extLst>
            </p:cNvPr>
            <p:cNvSpPr/>
            <p:nvPr/>
          </p:nvSpPr>
          <p:spPr>
            <a:xfrm>
              <a:off x="3837647" y="5235463"/>
              <a:ext cx="182026" cy="397036"/>
            </a:xfrm>
            <a:custGeom>
              <a:avLst/>
              <a:gdLst>
                <a:gd name="connsiteX0" fmla="*/ 181903 w 182026"/>
                <a:gd name="connsiteY0" fmla="*/ 112 h 397036"/>
                <a:gd name="connsiteX1" fmla="*/ 67603 w 182026"/>
                <a:gd name="connsiteY1" fmla="*/ 92187 h 397036"/>
                <a:gd name="connsiteX2" fmla="*/ 80303 w 182026"/>
                <a:gd name="connsiteY2" fmla="*/ 142987 h 397036"/>
                <a:gd name="connsiteX3" fmla="*/ 80303 w 182026"/>
                <a:gd name="connsiteY3" fmla="*/ 155687 h 397036"/>
                <a:gd name="connsiteX4" fmla="*/ 159678 w 182026"/>
                <a:gd name="connsiteY4" fmla="*/ 292212 h 397036"/>
                <a:gd name="connsiteX5" fmla="*/ 153328 w 182026"/>
                <a:gd name="connsiteY5" fmla="*/ 396987 h 397036"/>
                <a:gd name="connsiteX6" fmla="*/ 140628 w 182026"/>
                <a:gd name="connsiteY6" fmla="*/ 279512 h 397036"/>
                <a:gd name="connsiteX7" fmla="*/ 928 w 182026"/>
                <a:gd name="connsiteY7" fmla="*/ 120762 h 397036"/>
                <a:gd name="connsiteX8" fmla="*/ 80303 w 182026"/>
                <a:gd name="connsiteY8" fmla="*/ 95362 h 397036"/>
                <a:gd name="connsiteX9" fmla="*/ 89828 w 182026"/>
                <a:gd name="connsiteY9" fmla="*/ 73137 h 397036"/>
                <a:gd name="connsiteX10" fmla="*/ 181903 w 182026"/>
                <a:gd name="connsiteY10" fmla="*/ 112 h 3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026" h="397036">
                  <a:moveTo>
                    <a:pt x="181903" y="112"/>
                  </a:moveTo>
                  <a:cubicBezTo>
                    <a:pt x="178199" y="3287"/>
                    <a:pt x="84536" y="68375"/>
                    <a:pt x="67603" y="92187"/>
                  </a:cubicBezTo>
                  <a:cubicBezTo>
                    <a:pt x="50670" y="116000"/>
                    <a:pt x="78186" y="132404"/>
                    <a:pt x="80303" y="142987"/>
                  </a:cubicBezTo>
                  <a:cubicBezTo>
                    <a:pt x="82420" y="153570"/>
                    <a:pt x="67074" y="130816"/>
                    <a:pt x="80303" y="155687"/>
                  </a:cubicBezTo>
                  <a:cubicBezTo>
                    <a:pt x="93532" y="180558"/>
                    <a:pt x="147507" y="251995"/>
                    <a:pt x="159678" y="292212"/>
                  </a:cubicBezTo>
                  <a:cubicBezTo>
                    <a:pt x="171849" y="332429"/>
                    <a:pt x="156503" y="399104"/>
                    <a:pt x="153328" y="396987"/>
                  </a:cubicBezTo>
                  <a:cubicBezTo>
                    <a:pt x="150153" y="394870"/>
                    <a:pt x="166028" y="325549"/>
                    <a:pt x="140628" y="279512"/>
                  </a:cubicBezTo>
                  <a:cubicBezTo>
                    <a:pt x="115228" y="233475"/>
                    <a:pt x="10982" y="151454"/>
                    <a:pt x="928" y="120762"/>
                  </a:cubicBezTo>
                  <a:cubicBezTo>
                    <a:pt x="-9126" y="90070"/>
                    <a:pt x="65486" y="103300"/>
                    <a:pt x="80303" y="95362"/>
                  </a:cubicBezTo>
                  <a:cubicBezTo>
                    <a:pt x="95120" y="87425"/>
                    <a:pt x="74482" y="84249"/>
                    <a:pt x="89828" y="73137"/>
                  </a:cubicBezTo>
                  <a:cubicBezTo>
                    <a:pt x="105174" y="62025"/>
                    <a:pt x="185607" y="-3063"/>
                    <a:pt x="181903" y="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0" name="フリーフォーム 2439">
              <a:extLst>
                <a:ext uri="{FF2B5EF4-FFF2-40B4-BE49-F238E27FC236}">
                  <a16:creationId xmlns:a16="http://schemas.microsoft.com/office/drawing/2014/main" id="{57846E29-5BB9-DCA6-AE86-E689B3400B1A}"/>
                </a:ext>
              </a:extLst>
            </p:cNvPr>
            <p:cNvSpPr/>
            <p:nvPr/>
          </p:nvSpPr>
          <p:spPr>
            <a:xfrm>
              <a:off x="3799837" y="5383620"/>
              <a:ext cx="180298" cy="236839"/>
            </a:xfrm>
            <a:custGeom>
              <a:avLst/>
              <a:gdLst>
                <a:gd name="connsiteX0" fmla="*/ 638 w 180298"/>
                <a:gd name="connsiteY0" fmla="*/ 1180 h 236839"/>
                <a:gd name="connsiteX1" fmla="*/ 133988 w 180298"/>
                <a:gd name="connsiteY1" fmla="*/ 118655 h 236839"/>
                <a:gd name="connsiteX2" fmla="*/ 159388 w 180298"/>
                <a:gd name="connsiteY2" fmla="*/ 236130 h 236839"/>
                <a:gd name="connsiteX3" fmla="*/ 178438 w 180298"/>
                <a:gd name="connsiteY3" fmla="*/ 163105 h 236839"/>
                <a:gd name="connsiteX4" fmla="*/ 111763 w 180298"/>
                <a:gd name="connsiteY4" fmla="*/ 67855 h 236839"/>
                <a:gd name="connsiteX5" fmla="*/ 124463 w 180298"/>
                <a:gd name="connsiteY5" fmla="*/ 61505 h 236839"/>
                <a:gd name="connsiteX6" fmla="*/ 105413 w 180298"/>
                <a:gd name="connsiteY6" fmla="*/ 13880 h 236839"/>
                <a:gd name="connsiteX7" fmla="*/ 83188 w 180298"/>
                <a:gd name="connsiteY7" fmla="*/ 55155 h 236839"/>
                <a:gd name="connsiteX8" fmla="*/ 638 w 180298"/>
                <a:gd name="connsiteY8" fmla="*/ 1180 h 23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298" h="236839">
                  <a:moveTo>
                    <a:pt x="638" y="1180"/>
                  </a:moveTo>
                  <a:cubicBezTo>
                    <a:pt x="9105" y="11763"/>
                    <a:pt x="107530" y="79497"/>
                    <a:pt x="133988" y="118655"/>
                  </a:cubicBezTo>
                  <a:cubicBezTo>
                    <a:pt x="160446" y="157813"/>
                    <a:pt x="151980" y="228722"/>
                    <a:pt x="159388" y="236130"/>
                  </a:cubicBezTo>
                  <a:cubicBezTo>
                    <a:pt x="166796" y="243538"/>
                    <a:pt x="186376" y="191151"/>
                    <a:pt x="178438" y="163105"/>
                  </a:cubicBezTo>
                  <a:cubicBezTo>
                    <a:pt x="170501" y="135059"/>
                    <a:pt x="120759" y="84788"/>
                    <a:pt x="111763" y="67855"/>
                  </a:cubicBezTo>
                  <a:cubicBezTo>
                    <a:pt x="102767" y="50922"/>
                    <a:pt x="125521" y="70501"/>
                    <a:pt x="124463" y="61505"/>
                  </a:cubicBezTo>
                  <a:cubicBezTo>
                    <a:pt x="123405" y="52509"/>
                    <a:pt x="112292" y="14938"/>
                    <a:pt x="105413" y="13880"/>
                  </a:cubicBezTo>
                  <a:cubicBezTo>
                    <a:pt x="98534" y="12822"/>
                    <a:pt x="95888" y="55684"/>
                    <a:pt x="83188" y="55155"/>
                  </a:cubicBezTo>
                  <a:cubicBezTo>
                    <a:pt x="70488" y="54626"/>
                    <a:pt x="-7829" y="-9403"/>
                    <a:pt x="638" y="1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1" name="フリーフォーム 2440">
              <a:extLst>
                <a:ext uri="{FF2B5EF4-FFF2-40B4-BE49-F238E27FC236}">
                  <a16:creationId xmlns:a16="http://schemas.microsoft.com/office/drawing/2014/main" id="{B3636C68-FA56-D036-13B0-A97465C19E2E}"/>
                </a:ext>
              </a:extLst>
            </p:cNvPr>
            <p:cNvSpPr/>
            <p:nvPr/>
          </p:nvSpPr>
          <p:spPr>
            <a:xfrm>
              <a:off x="4044936" y="5327600"/>
              <a:ext cx="276245" cy="521011"/>
            </a:xfrm>
            <a:custGeom>
              <a:avLst/>
              <a:gdLst>
                <a:gd name="connsiteX0" fmla="*/ 149239 w 276245"/>
                <a:gd name="connsiteY0" fmla="*/ 50 h 521011"/>
                <a:gd name="connsiteX1" fmla="*/ 247664 w 276245"/>
                <a:gd name="connsiteY1" fmla="*/ 142925 h 521011"/>
                <a:gd name="connsiteX2" fmla="*/ 196864 w 276245"/>
                <a:gd name="connsiteY2" fmla="*/ 263575 h 521011"/>
                <a:gd name="connsiteX3" fmla="*/ 228614 w 276245"/>
                <a:gd name="connsiteY3" fmla="*/ 254050 h 521011"/>
                <a:gd name="connsiteX4" fmla="*/ 196864 w 276245"/>
                <a:gd name="connsiteY4" fmla="*/ 339775 h 521011"/>
                <a:gd name="connsiteX5" fmla="*/ 158764 w 276245"/>
                <a:gd name="connsiteY5" fmla="*/ 400100 h 521011"/>
                <a:gd name="connsiteX6" fmla="*/ 14 w 276245"/>
                <a:gd name="connsiteY6" fmla="*/ 520750 h 521011"/>
                <a:gd name="connsiteX7" fmla="*/ 168289 w 276245"/>
                <a:gd name="connsiteY7" fmla="*/ 431850 h 521011"/>
                <a:gd name="connsiteX8" fmla="*/ 206389 w 276245"/>
                <a:gd name="connsiteY8" fmla="*/ 415975 h 521011"/>
                <a:gd name="connsiteX9" fmla="*/ 165114 w 276245"/>
                <a:gd name="connsiteY9" fmla="*/ 422325 h 521011"/>
                <a:gd name="connsiteX10" fmla="*/ 200039 w 276245"/>
                <a:gd name="connsiteY10" fmla="*/ 320725 h 521011"/>
                <a:gd name="connsiteX11" fmla="*/ 269889 w 276245"/>
                <a:gd name="connsiteY11" fmla="*/ 362000 h 521011"/>
                <a:gd name="connsiteX12" fmla="*/ 238139 w 276245"/>
                <a:gd name="connsiteY12" fmla="*/ 235000 h 521011"/>
                <a:gd name="connsiteX13" fmla="*/ 276239 w 276245"/>
                <a:gd name="connsiteY13" fmla="*/ 136575 h 521011"/>
                <a:gd name="connsiteX14" fmla="*/ 241314 w 276245"/>
                <a:gd name="connsiteY14" fmla="*/ 76250 h 521011"/>
                <a:gd name="connsiteX15" fmla="*/ 244489 w 276245"/>
                <a:gd name="connsiteY15" fmla="*/ 158800 h 521011"/>
                <a:gd name="connsiteX16" fmla="*/ 149239 w 276245"/>
                <a:gd name="connsiteY16" fmla="*/ 50 h 52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6245" h="521011">
                  <a:moveTo>
                    <a:pt x="149239" y="50"/>
                  </a:moveTo>
                  <a:cubicBezTo>
                    <a:pt x="149768" y="-2596"/>
                    <a:pt x="239727" y="99004"/>
                    <a:pt x="247664" y="142925"/>
                  </a:cubicBezTo>
                  <a:cubicBezTo>
                    <a:pt x="255602" y="186846"/>
                    <a:pt x="200039" y="245054"/>
                    <a:pt x="196864" y="263575"/>
                  </a:cubicBezTo>
                  <a:cubicBezTo>
                    <a:pt x="193689" y="282096"/>
                    <a:pt x="228614" y="241350"/>
                    <a:pt x="228614" y="254050"/>
                  </a:cubicBezTo>
                  <a:cubicBezTo>
                    <a:pt x="228614" y="266750"/>
                    <a:pt x="208506" y="315433"/>
                    <a:pt x="196864" y="339775"/>
                  </a:cubicBezTo>
                  <a:cubicBezTo>
                    <a:pt x="185222" y="364117"/>
                    <a:pt x="191572" y="369938"/>
                    <a:pt x="158764" y="400100"/>
                  </a:cubicBezTo>
                  <a:cubicBezTo>
                    <a:pt x="125956" y="430262"/>
                    <a:pt x="-1573" y="515458"/>
                    <a:pt x="14" y="520750"/>
                  </a:cubicBezTo>
                  <a:cubicBezTo>
                    <a:pt x="1601" y="526042"/>
                    <a:pt x="133893" y="449312"/>
                    <a:pt x="168289" y="431850"/>
                  </a:cubicBezTo>
                  <a:cubicBezTo>
                    <a:pt x="202685" y="414388"/>
                    <a:pt x="206918" y="417562"/>
                    <a:pt x="206389" y="415975"/>
                  </a:cubicBezTo>
                  <a:cubicBezTo>
                    <a:pt x="205860" y="414388"/>
                    <a:pt x="166172" y="438200"/>
                    <a:pt x="165114" y="422325"/>
                  </a:cubicBezTo>
                  <a:cubicBezTo>
                    <a:pt x="164056" y="406450"/>
                    <a:pt x="182577" y="330779"/>
                    <a:pt x="200039" y="320725"/>
                  </a:cubicBezTo>
                  <a:cubicBezTo>
                    <a:pt x="217501" y="310671"/>
                    <a:pt x="263539" y="376288"/>
                    <a:pt x="269889" y="362000"/>
                  </a:cubicBezTo>
                  <a:cubicBezTo>
                    <a:pt x="276239" y="347712"/>
                    <a:pt x="237081" y="272571"/>
                    <a:pt x="238139" y="235000"/>
                  </a:cubicBezTo>
                  <a:cubicBezTo>
                    <a:pt x="239197" y="197429"/>
                    <a:pt x="275710" y="163033"/>
                    <a:pt x="276239" y="136575"/>
                  </a:cubicBezTo>
                  <a:cubicBezTo>
                    <a:pt x="276768" y="110117"/>
                    <a:pt x="246606" y="72546"/>
                    <a:pt x="241314" y="76250"/>
                  </a:cubicBezTo>
                  <a:cubicBezTo>
                    <a:pt x="236022" y="79954"/>
                    <a:pt x="256660" y="173087"/>
                    <a:pt x="244489" y="158800"/>
                  </a:cubicBezTo>
                  <a:cubicBezTo>
                    <a:pt x="232318" y="144513"/>
                    <a:pt x="148710" y="2696"/>
                    <a:pt x="149239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2" name="フリーフォーム 2441">
              <a:extLst>
                <a:ext uri="{FF2B5EF4-FFF2-40B4-BE49-F238E27FC236}">
                  <a16:creationId xmlns:a16="http://schemas.microsoft.com/office/drawing/2014/main" id="{78849893-68A5-363A-5CD6-CD1668A53BDA}"/>
                </a:ext>
              </a:extLst>
            </p:cNvPr>
            <p:cNvSpPr/>
            <p:nvPr/>
          </p:nvSpPr>
          <p:spPr>
            <a:xfrm>
              <a:off x="3765486" y="5410164"/>
              <a:ext cx="492412" cy="327688"/>
            </a:xfrm>
            <a:custGeom>
              <a:avLst/>
              <a:gdLst>
                <a:gd name="connsiteX0" fmla="*/ 196914 w 492412"/>
                <a:gd name="connsiteY0" fmla="*/ 36 h 327688"/>
                <a:gd name="connsiteX1" fmla="*/ 31814 w 492412"/>
                <a:gd name="connsiteY1" fmla="*/ 120686 h 327688"/>
                <a:gd name="connsiteX2" fmla="*/ 73089 w 492412"/>
                <a:gd name="connsiteY2" fmla="*/ 196886 h 327688"/>
                <a:gd name="connsiteX3" fmla="*/ 63564 w 492412"/>
                <a:gd name="connsiteY3" fmla="*/ 225461 h 327688"/>
                <a:gd name="connsiteX4" fmla="*/ 171514 w 492412"/>
                <a:gd name="connsiteY4" fmla="*/ 323886 h 327688"/>
                <a:gd name="connsiteX5" fmla="*/ 187389 w 492412"/>
                <a:gd name="connsiteY5" fmla="*/ 301661 h 327688"/>
                <a:gd name="connsiteX6" fmla="*/ 257239 w 492412"/>
                <a:gd name="connsiteY6" fmla="*/ 273086 h 327688"/>
                <a:gd name="connsiteX7" fmla="*/ 349314 w 492412"/>
                <a:gd name="connsiteY7" fmla="*/ 288961 h 327688"/>
                <a:gd name="connsiteX8" fmla="*/ 492189 w 492412"/>
                <a:gd name="connsiteY8" fmla="*/ 282611 h 327688"/>
                <a:gd name="connsiteX9" fmla="*/ 314389 w 492412"/>
                <a:gd name="connsiteY9" fmla="*/ 311186 h 327688"/>
                <a:gd name="connsiteX10" fmla="*/ 314389 w 492412"/>
                <a:gd name="connsiteY10" fmla="*/ 317536 h 327688"/>
                <a:gd name="connsiteX11" fmla="*/ 346139 w 492412"/>
                <a:gd name="connsiteY11" fmla="*/ 311186 h 327688"/>
                <a:gd name="connsiteX12" fmla="*/ 212789 w 492412"/>
                <a:gd name="connsiteY12" fmla="*/ 327061 h 327688"/>
                <a:gd name="connsiteX13" fmla="*/ 133414 w 492412"/>
                <a:gd name="connsiteY13" fmla="*/ 285786 h 327688"/>
                <a:gd name="connsiteX14" fmla="*/ 64 w 492412"/>
                <a:gd name="connsiteY14" fmla="*/ 114336 h 327688"/>
                <a:gd name="connsiteX15" fmla="*/ 114364 w 492412"/>
                <a:gd name="connsiteY15" fmla="*/ 104811 h 327688"/>
                <a:gd name="connsiteX16" fmla="*/ 19114 w 492412"/>
                <a:gd name="connsiteY16" fmla="*/ 133386 h 327688"/>
                <a:gd name="connsiteX17" fmla="*/ 196914 w 492412"/>
                <a:gd name="connsiteY17" fmla="*/ 36 h 32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2412" h="327688">
                  <a:moveTo>
                    <a:pt x="196914" y="36"/>
                  </a:moveTo>
                  <a:cubicBezTo>
                    <a:pt x="199031" y="-2081"/>
                    <a:pt x="52451" y="87878"/>
                    <a:pt x="31814" y="120686"/>
                  </a:cubicBezTo>
                  <a:cubicBezTo>
                    <a:pt x="11177" y="153494"/>
                    <a:pt x="67797" y="179424"/>
                    <a:pt x="73089" y="196886"/>
                  </a:cubicBezTo>
                  <a:cubicBezTo>
                    <a:pt x="78381" y="214348"/>
                    <a:pt x="47160" y="204294"/>
                    <a:pt x="63564" y="225461"/>
                  </a:cubicBezTo>
                  <a:cubicBezTo>
                    <a:pt x="79968" y="246628"/>
                    <a:pt x="150877" y="311186"/>
                    <a:pt x="171514" y="323886"/>
                  </a:cubicBezTo>
                  <a:cubicBezTo>
                    <a:pt x="192151" y="336586"/>
                    <a:pt x="173101" y="310128"/>
                    <a:pt x="187389" y="301661"/>
                  </a:cubicBezTo>
                  <a:cubicBezTo>
                    <a:pt x="201677" y="293194"/>
                    <a:pt x="230252" y="275203"/>
                    <a:pt x="257239" y="273086"/>
                  </a:cubicBezTo>
                  <a:cubicBezTo>
                    <a:pt x="284227" y="270969"/>
                    <a:pt x="310156" y="287374"/>
                    <a:pt x="349314" y="288961"/>
                  </a:cubicBezTo>
                  <a:cubicBezTo>
                    <a:pt x="388472" y="290548"/>
                    <a:pt x="498010" y="278907"/>
                    <a:pt x="492189" y="282611"/>
                  </a:cubicBezTo>
                  <a:cubicBezTo>
                    <a:pt x="486368" y="286315"/>
                    <a:pt x="344022" y="305365"/>
                    <a:pt x="314389" y="311186"/>
                  </a:cubicBezTo>
                  <a:cubicBezTo>
                    <a:pt x="284756" y="317007"/>
                    <a:pt x="309097" y="317536"/>
                    <a:pt x="314389" y="317536"/>
                  </a:cubicBezTo>
                  <a:cubicBezTo>
                    <a:pt x="319681" y="317536"/>
                    <a:pt x="363072" y="309599"/>
                    <a:pt x="346139" y="311186"/>
                  </a:cubicBezTo>
                  <a:cubicBezTo>
                    <a:pt x="329206" y="312774"/>
                    <a:pt x="248243" y="331294"/>
                    <a:pt x="212789" y="327061"/>
                  </a:cubicBezTo>
                  <a:cubicBezTo>
                    <a:pt x="177335" y="322828"/>
                    <a:pt x="168868" y="321240"/>
                    <a:pt x="133414" y="285786"/>
                  </a:cubicBezTo>
                  <a:cubicBezTo>
                    <a:pt x="97960" y="250332"/>
                    <a:pt x="3239" y="144499"/>
                    <a:pt x="64" y="114336"/>
                  </a:cubicBezTo>
                  <a:cubicBezTo>
                    <a:pt x="-3111" y="84173"/>
                    <a:pt x="111189" y="101636"/>
                    <a:pt x="114364" y="104811"/>
                  </a:cubicBezTo>
                  <a:cubicBezTo>
                    <a:pt x="117539" y="107986"/>
                    <a:pt x="-2582" y="149790"/>
                    <a:pt x="19114" y="133386"/>
                  </a:cubicBezTo>
                  <a:lnTo>
                    <a:pt x="196914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3" name="フリーフォーム 2442">
              <a:extLst>
                <a:ext uri="{FF2B5EF4-FFF2-40B4-BE49-F238E27FC236}">
                  <a16:creationId xmlns:a16="http://schemas.microsoft.com/office/drawing/2014/main" id="{7AF243D8-5865-5A27-F7DA-6DDBB49B1886}"/>
                </a:ext>
              </a:extLst>
            </p:cNvPr>
            <p:cNvSpPr/>
            <p:nvPr/>
          </p:nvSpPr>
          <p:spPr>
            <a:xfrm>
              <a:off x="3790818" y="5548279"/>
              <a:ext cx="310158" cy="303268"/>
            </a:xfrm>
            <a:custGeom>
              <a:avLst/>
              <a:gdLst>
                <a:gd name="connsiteX0" fmla="*/ 38232 w 310158"/>
                <a:gd name="connsiteY0" fmla="*/ 1621 h 303268"/>
                <a:gd name="connsiteX1" fmla="*/ 132 w 310158"/>
                <a:gd name="connsiteY1" fmla="*/ 96871 h 303268"/>
                <a:gd name="connsiteX2" fmla="*/ 25532 w 310158"/>
                <a:gd name="connsiteY2" fmla="*/ 154021 h 303268"/>
                <a:gd name="connsiteX3" fmla="*/ 22357 w 310158"/>
                <a:gd name="connsiteY3" fmla="*/ 157196 h 303268"/>
                <a:gd name="connsiteX4" fmla="*/ 187457 w 310158"/>
                <a:gd name="connsiteY4" fmla="*/ 242921 h 303268"/>
                <a:gd name="connsiteX5" fmla="*/ 158882 w 310158"/>
                <a:gd name="connsiteY5" fmla="*/ 246096 h 303268"/>
                <a:gd name="connsiteX6" fmla="*/ 308107 w 310158"/>
                <a:gd name="connsiteY6" fmla="*/ 303246 h 303268"/>
                <a:gd name="connsiteX7" fmla="*/ 238257 w 310158"/>
                <a:gd name="connsiteY7" fmla="*/ 252446 h 303268"/>
                <a:gd name="connsiteX8" fmla="*/ 133482 w 310158"/>
                <a:gd name="connsiteY8" fmla="*/ 207996 h 303268"/>
                <a:gd name="connsiteX9" fmla="*/ 19182 w 310158"/>
                <a:gd name="connsiteY9" fmla="*/ 182596 h 303268"/>
                <a:gd name="connsiteX10" fmla="*/ 38232 w 310158"/>
                <a:gd name="connsiteY10" fmla="*/ 1621 h 30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158" h="303268">
                  <a:moveTo>
                    <a:pt x="38232" y="1621"/>
                  </a:moveTo>
                  <a:cubicBezTo>
                    <a:pt x="35057" y="-12666"/>
                    <a:pt x="2249" y="71471"/>
                    <a:pt x="132" y="96871"/>
                  </a:cubicBezTo>
                  <a:cubicBezTo>
                    <a:pt x="-1985" y="122271"/>
                    <a:pt x="21828" y="143967"/>
                    <a:pt x="25532" y="154021"/>
                  </a:cubicBezTo>
                  <a:cubicBezTo>
                    <a:pt x="29236" y="164075"/>
                    <a:pt x="-4631" y="142379"/>
                    <a:pt x="22357" y="157196"/>
                  </a:cubicBezTo>
                  <a:cubicBezTo>
                    <a:pt x="49345" y="172013"/>
                    <a:pt x="164703" y="228104"/>
                    <a:pt x="187457" y="242921"/>
                  </a:cubicBezTo>
                  <a:cubicBezTo>
                    <a:pt x="210211" y="257738"/>
                    <a:pt x="138774" y="236042"/>
                    <a:pt x="158882" y="246096"/>
                  </a:cubicBezTo>
                  <a:cubicBezTo>
                    <a:pt x="178990" y="256150"/>
                    <a:pt x="294878" y="302188"/>
                    <a:pt x="308107" y="303246"/>
                  </a:cubicBezTo>
                  <a:cubicBezTo>
                    <a:pt x="321336" y="304304"/>
                    <a:pt x="267361" y="268321"/>
                    <a:pt x="238257" y="252446"/>
                  </a:cubicBezTo>
                  <a:cubicBezTo>
                    <a:pt x="209153" y="236571"/>
                    <a:pt x="169994" y="219638"/>
                    <a:pt x="133482" y="207996"/>
                  </a:cubicBezTo>
                  <a:cubicBezTo>
                    <a:pt x="96970" y="196354"/>
                    <a:pt x="33999" y="216992"/>
                    <a:pt x="19182" y="182596"/>
                  </a:cubicBezTo>
                  <a:cubicBezTo>
                    <a:pt x="4365" y="148200"/>
                    <a:pt x="41407" y="15908"/>
                    <a:pt x="38232" y="16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4" name="フリーフォーム 2443">
              <a:extLst>
                <a:ext uri="{FF2B5EF4-FFF2-40B4-BE49-F238E27FC236}">
                  <a16:creationId xmlns:a16="http://schemas.microsoft.com/office/drawing/2014/main" id="{226BA38C-4196-2650-C74A-AA045C38759B}"/>
                </a:ext>
              </a:extLst>
            </p:cNvPr>
            <p:cNvSpPr/>
            <p:nvPr/>
          </p:nvSpPr>
          <p:spPr>
            <a:xfrm>
              <a:off x="3825563" y="5676850"/>
              <a:ext cx="56123" cy="324097"/>
            </a:xfrm>
            <a:custGeom>
              <a:avLst/>
              <a:gdLst>
                <a:gd name="connsiteX0" fmla="*/ 28887 w 56123"/>
                <a:gd name="connsiteY0" fmla="*/ 50 h 324097"/>
                <a:gd name="connsiteX1" fmla="*/ 47937 w 56123"/>
                <a:gd name="connsiteY1" fmla="*/ 117525 h 324097"/>
                <a:gd name="connsiteX2" fmla="*/ 54287 w 56123"/>
                <a:gd name="connsiteY2" fmla="*/ 104825 h 324097"/>
                <a:gd name="connsiteX3" fmla="*/ 16187 w 56123"/>
                <a:gd name="connsiteY3" fmla="*/ 219125 h 324097"/>
                <a:gd name="connsiteX4" fmla="*/ 312 w 56123"/>
                <a:gd name="connsiteY4" fmla="*/ 323900 h 324097"/>
                <a:gd name="connsiteX5" fmla="*/ 28887 w 56123"/>
                <a:gd name="connsiteY5" fmla="*/ 241350 h 324097"/>
                <a:gd name="connsiteX6" fmla="*/ 35237 w 56123"/>
                <a:gd name="connsiteY6" fmla="*/ 101650 h 324097"/>
                <a:gd name="connsiteX7" fmla="*/ 22537 w 56123"/>
                <a:gd name="connsiteY7" fmla="*/ 187375 h 324097"/>
                <a:gd name="connsiteX8" fmla="*/ 25712 w 56123"/>
                <a:gd name="connsiteY8" fmla="*/ 130225 h 324097"/>
                <a:gd name="connsiteX9" fmla="*/ 38412 w 56123"/>
                <a:gd name="connsiteY9" fmla="*/ 133400 h 324097"/>
                <a:gd name="connsiteX10" fmla="*/ 28887 w 56123"/>
                <a:gd name="connsiteY10" fmla="*/ 50 h 32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123" h="324097">
                  <a:moveTo>
                    <a:pt x="28887" y="50"/>
                  </a:moveTo>
                  <a:cubicBezTo>
                    <a:pt x="30475" y="-2596"/>
                    <a:pt x="43704" y="100063"/>
                    <a:pt x="47937" y="117525"/>
                  </a:cubicBezTo>
                  <a:cubicBezTo>
                    <a:pt x="52170" y="134987"/>
                    <a:pt x="59579" y="87892"/>
                    <a:pt x="54287" y="104825"/>
                  </a:cubicBezTo>
                  <a:cubicBezTo>
                    <a:pt x="48995" y="121758"/>
                    <a:pt x="25183" y="182613"/>
                    <a:pt x="16187" y="219125"/>
                  </a:cubicBezTo>
                  <a:cubicBezTo>
                    <a:pt x="7191" y="255637"/>
                    <a:pt x="-1805" y="320196"/>
                    <a:pt x="312" y="323900"/>
                  </a:cubicBezTo>
                  <a:cubicBezTo>
                    <a:pt x="2429" y="327604"/>
                    <a:pt x="23066" y="278392"/>
                    <a:pt x="28887" y="241350"/>
                  </a:cubicBezTo>
                  <a:cubicBezTo>
                    <a:pt x="34708" y="204308"/>
                    <a:pt x="36295" y="110646"/>
                    <a:pt x="35237" y="101650"/>
                  </a:cubicBezTo>
                  <a:cubicBezTo>
                    <a:pt x="34179" y="92654"/>
                    <a:pt x="24124" y="182613"/>
                    <a:pt x="22537" y="187375"/>
                  </a:cubicBezTo>
                  <a:cubicBezTo>
                    <a:pt x="20950" y="192137"/>
                    <a:pt x="23066" y="139221"/>
                    <a:pt x="25712" y="130225"/>
                  </a:cubicBezTo>
                  <a:cubicBezTo>
                    <a:pt x="28358" y="121229"/>
                    <a:pt x="35237" y="151392"/>
                    <a:pt x="38412" y="133400"/>
                  </a:cubicBezTo>
                  <a:cubicBezTo>
                    <a:pt x="41587" y="115408"/>
                    <a:pt x="27299" y="2696"/>
                    <a:pt x="28887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5" name="フリーフォーム 2444">
              <a:extLst>
                <a:ext uri="{FF2B5EF4-FFF2-40B4-BE49-F238E27FC236}">
                  <a16:creationId xmlns:a16="http://schemas.microsoft.com/office/drawing/2014/main" id="{13DA4FF8-8203-244A-72A6-E5BA0584AD8B}"/>
                </a:ext>
              </a:extLst>
            </p:cNvPr>
            <p:cNvSpPr/>
            <p:nvPr/>
          </p:nvSpPr>
          <p:spPr>
            <a:xfrm>
              <a:off x="3962366" y="5746468"/>
              <a:ext cx="200075" cy="353732"/>
            </a:xfrm>
            <a:custGeom>
              <a:avLst/>
              <a:gdLst>
                <a:gd name="connsiteX0" fmla="*/ 200059 w 200075"/>
                <a:gd name="connsiteY0" fmla="*/ 282 h 353732"/>
                <a:gd name="connsiteX1" fmla="*/ 69884 w 200075"/>
                <a:gd name="connsiteY1" fmla="*/ 152682 h 353732"/>
                <a:gd name="connsiteX2" fmla="*/ 76234 w 200075"/>
                <a:gd name="connsiteY2" fmla="*/ 171732 h 353732"/>
                <a:gd name="connsiteX3" fmla="*/ 76234 w 200075"/>
                <a:gd name="connsiteY3" fmla="*/ 225707 h 353732"/>
                <a:gd name="connsiteX4" fmla="*/ 34959 w 200075"/>
                <a:gd name="connsiteY4" fmla="*/ 320957 h 353732"/>
                <a:gd name="connsiteX5" fmla="*/ 34 w 200075"/>
                <a:gd name="connsiteY5" fmla="*/ 352707 h 353732"/>
                <a:gd name="connsiteX6" fmla="*/ 41309 w 200075"/>
                <a:gd name="connsiteY6" fmla="*/ 289207 h 353732"/>
                <a:gd name="connsiteX7" fmla="*/ 25434 w 200075"/>
                <a:gd name="connsiteY7" fmla="*/ 219357 h 353732"/>
                <a:gd name="connsiteX8" fmla="*/ 123859 w 200075"/>
                <a:gd name="connsiteY8" fmla="*/ 117757 h 353732"/>
                <a:gd name="connsiteX9" fmla="*/ 60359 w 200075"/>
                <a:gd name="connsiteY9" fmla="*/ 114582 h 353732"/>
                <a:gd name="connsiteX10" fmla="*/ 200059 w 200075"/>
                <a:gd name="connsiteY10" fmla="*/ 282 h 35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075" h="353732">
                  <a:moveTo>
                    <a:pt x="200059" y="282"/>
                  </a:moveTo>
                  <a:cubicBezTo>
                    <a:pt x="201647" y="6632"/>
                    <a:pt x="90521" y="124107"/>
                    <a:pt x="69884" y="152682"/>
                  </a:cubicBezTo>
                  <a:cubicBezTo>
                    <a:pt x="49247" y="181257"/>
                    <a:pt x="75176" y="159561"/>
                    <a:pt x="76234" y="171732"/>
                  </a:cubicBezTo>
                  <a:cubicBezTo>
                    <a:pt x="77292" y="183903"/>
                    <a:pt x="83113" y="200836"/>
                    <a:pt x="76234" y="225707"/>
                  </a:cubicBezTo>
                  <a:cubicBezTo>
                    <a:pt x="69355" y="250578"/>
                    <a:pt x="47659" y="299790"/>
                    <a:pt x="34959" y="320957"/>
                  </a:cubicBezTo>
                  <a:cubicBezTo>
                    <a:pt x="22259" y="342124"/>
                    <a:pt x="-1024" y="357998"/>
                    <a:pt x="34" y="352707"/>
                  </a:cubicBezTo>
                  <a:cubicBezTo>
                    <a:pt x="1092" y="347416"/>
                    <a:pt x="37076" y="311432"/>
                    <a:pt x="41309" y="289207"/>
                  </a:cubicBezTo>
                  <a:cubicBezTo>
                    <a:pt x="45542" y="266982"/>
                    <a:pt x="11676" y="247932"/>
                    <a:pt x="25434" y="219357"/>
                  </a:cubicBezTo>
                  <a:cubicBezTo>
                    <a:pt x="39192" y="190782"/>
                    <a:pt x="118038" y="135219"/>
                    <a:pt x="123859" y="117757"/>
                  </a:cubicBezTo>
                  <a:cubicBezTo>
                    <a:pt x="129680" y="100295"/>
                    <a:pt x="52951" y="132574"/>
                    <a:pt x="60359" y="114582"/>
                  </a:cubicBezTo>
                  <a:cubicBezTo>
                    <a:pt x="67767" y="96590"/>
                    <a:pt x="198471" y="-6068"/>
                    <a:pt x="200059" y="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6" name="フリーフォーム 2445">
              <a:extLst>
                <a:ext uri="{FF2B5EF4-FFF2-40B4-BE49-F238E27FC236}">
                  <a16:creationId xmlns:a16="http://schemas.microsoft.com/office/drawing/2014/main" id="{43E92316-8748-C3A4-84E2-C063EFFCC011}"/>
                </a:ext>
              </a:extLst>
            </p:cNvPr>
            <p:cNvSpPr/>
            <p:nvPr/>
          </p:nvSpPr>
          <p:spPr>
            <a:xfrm>
              <a:off x="3859929" y="5781687"/>
              <a:ext cx="170985" cy="157288"/>
            </a:xfrm>
            <a:custGeom>
              <a:avLst/>
              <a:gdLst>
                <a:gd name="connsiteX0" fmla="*/ 169146 w 170985"/>
                <a:gd name="connsiteY0" fmla="*/ 76188 h 157288"/>
                <a:gd name="connsiteX1" fmla="*/ 32621 w 170985"/>
                <a:gd name="connsiteY1" fmla="*/ 34913 h 157288"/>
                <a:gd name="connsiteX2" fmla="*/ 64371 w 170985"/>
                <a:gd name="connsiteY2" fmla="*/ 57138 h 157288"/>
                <a:gd name="connsiteX3" fmla="*/ 26271 w 170985"/>
                <a:gd name="connsiteY3" fmla="*/ 85713 h 157288"/>
                <a:gd name="connsiteX4" fmla="*/ 871 w 170985"/>
                <a:gd name="connsiteY4" fmla="*/ 155563 h 157288"/>
                <a:gd name="connsiteX5" fmla="*/ 58021 w 170985"/>
                <a:gd name="connsiteY5" fmla="*/ 6338 h 157288"/>
                <a:gd name="connsiteX6" fmla="*/ 108821 w 170985"/>
                <a:gd name="connsiteY6" fmla="*/ 31738 h 157288"/>
                <a:gd name="connsiteX7" fmla="*/ 169146 w 170985"/>
                <a:gd name="connsiteY7" fmla="*/ 76188 h 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85" h="157288">
                  <a:moveTo>
                    <a:pt x="169146" y="76188"/>
                  </a:moveTo>
                  <a:cubicBezTo>
                    <a:pt x="156446" y="76717"/>
                    <a:pt x="50083" y="38088"/>
                    <a:pt x="32621" y="34913"/>
                  </a:cubicBezTo>
                  <a:cubicBezTo>
                    <a:pt x="15158" y="31738"/>
                    <a:pt x="65429" y="48671"/>
                    <a:pt x="64371" y="57138"/>
                  </a:cubicBezTo>
                  <a:cubicBezTo>
                    <a:pt x="63313" y="65605"/>
                    <a:pt x="36854" y="69309"/>
                    <a:pt x="26271" y="85713"/>
                  </a:cubicBezTo>
                  <a:cubicBezTo>
                    <a:pt x="15688" y="102117"/>
                    <a:pt x="-4421" y="168792"/>
                    <a:pt x="871" y="155563"/>
                  </a:cubicBezTo>
                  <a:cubicBezTo>
                    <a:pt x="6163" y="142334"/>
                    <a:pt x="40029" y="26975"/>
                    <a:pt x="58021" y="6338"/>
                  </a:cubicBezTo>
                  <a:cubicBezTo>
                    <a:pt x="76013" y="-14300"/>
                    <a:pt x="92417" y="21155"/>
                    <a:pt x="108821" y="31738"/>
                  </a:cubicBezTo>
                  <a:cubicBezTo>
                    <a:pt x="125225" y="42321"/>
                    <a:pt x="181846" y="75659"/>
                    <a:pt x="169146" y="76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7" name="フリーフォーム 2446">
              <a:extLst>
                <a:ext uri="{FF2B5EF4-FFF2-40B4-BE49-F238E27FC236}">
                  <a16:creationId xmlns:a16="http://schemas.microsoft.com/office/drawing/2014/main" id="{C7941A3E-1FC2-9A72-0687-B84E9B565015}"/>
                </a:ext>
              </a:extLst>
            </p:cNvPr>
            <p:cNvSpPr/>
            <p:nvPr/>
          </p:nvSpPr>
          <p:spPr>
            <a:xfrm>
              <a:off x="3725978" y="5826125"/>
              <a:ext cx="131829" cy="321583"/>
            </a:xfrm>
            <a:custGeom>
              <a:avLst/>
              <a:gdLst>
                <a:gd name="connsiteX0" fmla="*/ 131647 w 131829"/>
                <a:gd name="connsiteY0" fmla="*/ 0 h 321583"/>
                <a:gd name="connsiteX1" fmla="*/ 30047 w 131829"/>
                <a:gd name="connsiteY1" fmla="*/ 92075 h 321583"/>
                <a:gd name="connsiteX2" fmla="*/ 33222 w 131829"/>
                <a:gd name="connsiteY2" fmla="*/ 193675 h 321583"/>
                <a:gd name="connsiteX3" fmla="*/ 20522 w 131829"/>
                <a:gd name="connsiteY3" fmla="*/ 171450 h 321583"/>
                <a:gd name="connsiteX4" fmla="*/ 30047 w 131829"/>
                <a:gd name="connsiteY4" fmla="*/ 320675 h 321583"/>
                <a:gd name="connsiteX5" fmla="*/ 4647 w 131829"/>
                <a:gd name="connsiteY5" fmla="*/ 231775 h 321583"/>
                <a:gd name="connsiteX6" fmla="*/ 33222 w 131829"/>
                <a:gd name="connsiteY6" fmla="*/ 184150 h 321583"/>
                <a:gd name="connsiteX7" fmla="*/ 45922 w 131829"/>
                <a:gd name="connsiteY7" fmla="*/ 177800 h 321583"/>
                <a:gd name="connsiteX8" fmla="*/ 1472 w 131829"/>
                <a:gd name="connsiteY8" fmla="*/ 92075 h 321583"/>
                <a:gd name="connsiteX9" fmla="*/ 131647 w 131829"/>
                <a:gd name="connsiteY9" fmla="*/ 0 h 32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29" h="321583">
                  <a:moveTo>
                    <a:pt x="131647" y="0"/>
                  </a:moveTo>
                  <a:cubicBezTo>
                    <a:pt x="136409" y="0"/>
                    <a:pt x="46451" y="59796"/>
                    <a:pt x="30047" y="92075"/>
                  </a:cubicBezTo>
                  <a:cubicBezTo>
                    <a:pt x="13643" y="124354"/>
                    <a:pt x="34809" y="180446"/>
                    <a:pt x="33222" y="193675"/>
                  </a:cubicBezTo>
                  <a:cubicBezTo>
                    <a:pt x="31635" y="206904"/>
                    <a:pt x="21051" y="150283"/>
                    <a:pt x="20522" y="171450"/>
                  </a:cubicBezTo>
                  <a:cubicBezTo>
                    <a:pt x="19993" y="192617"/>
                    <a:pt x="32693" y="310621"/>
                    <a:pt x="30047" y="320675"/>
                  </a:cubicBezTo>
                  <a:cubicBezTo>
                    <a:pt x="27401" y="330729"/>
                    <a:pt x="4118" y="254529"/>
                    <a:pt x="4647" y="231775"/>
                  </a:cubicBezTo>
                  <a:cubicBezTo>
                    <a:pt x="5176" y="209021"/>
                    <a:pt x="26343" y="193146"/>
                    <a:pt x="33222" y="184150"/>
                  </a:cubicBezTo>
                  <a:cubicBezTo>
                    <a:pt x="40101" y="175154"/>
                    <a:pt x="51214" y="193146"/>
                    <a:pt x="45922" y="177800"/>
                  </a:cubicBezTo>
                  <a:cubicBezTo>
                    <a:pt x="40630" y="162454"/>
                    <a:pt x="-9111" y="114300"/>
                    <a:pt x="1472" y="92075"/>
                  </a:cubicBezTo>
                  <a:cubicBezTo>
                    <a:pt x="12055" y="69850"/>
                    <a:pt x="126885" y="0"/>
                    <a:pt x="13164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8" name="フリーフォーム 2447">
              <a:extLst>
                <a:ext uri="{FF2B5EF4-FFF2-40B4-BE49-F238E27FC236}">
                  <a16:creationId xmlns:a16="http://schemas.microsoft.com/office/drawing/2014/main" id="{0100F510-01E2-60FE-5E32-AADC47BCD9F7}"/>
                </a:ext>
              </a:extLst>
            </p:cNvPr>
            <p:cNvSpPr/>
            <p:nvPr/>
          </p:nvSpPr>
          <p:spPr>
            <a:xfrm>
              <a:off x="3924063" y="5876880"/>
              <a:ext cx="73287" cy="146123"/>
            </a:xfrm>
            <a:custGeom>
              <a:avLst/>
              <a:gdLst>
                <a:gd name="connsiteX0" fmla="*/ 73262 w 73287"/>
                <a:gd name="connsiteY0" fmla="*/ 45 h 146123"/>
                <a:gd name="connsiteX1" fmla="*/ 31987 w 73287"/>
                <a:gd name="connsiteY1" fmla="*/ 60370 h 146123"/>
                <a:gd name="connsiteX2" fmla="*/ 12937 w 73287"/>
                <a:gd name="connsiteY2" fmla="*/ 127045 h 146123"/>
                <a:gd name="connsiteX3" fmla="*/ 12937 w 73287"/>
                <a:gd name="connsiteY3" fmla="*/ 79420 h 146123"/>
                <a:gd name="connsiteX4" fmla="*/ 237 w 73287"/>
                <a:gd name="connsiteY4" fmla="*/ 146095 h 146123"/>
                <a:gd name="connsiteX5" fmla="*/ 25637 w 73287"/>
                <a:gd name="connsiteY5" fmla="*/ 69895 h 146123"/>
                <a:gd name="connsiteX6" fmla="*/ 73262 w 73287"/>
                <a:gd name="connsiteY6" fmla="*/ 45 h 1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7" h="146123">
                  <a:moveTo>
                    <a:pt x="73262" y="45"/>
                  </a:moveTo>
                  <a:cubicBezTo>
                    <a:pt x="74320" y="-1543"/>
                    <a:pt x="42041" y="39203"/>
                    <a:pt x="31987" y="60370"/>
                  </a:cubicBezTo>
                  <a:cubicBezTo>
                    <a:pt x="21933" y="81537"/>
                    <a:pt x="16112" y="123870"/>
                    <a:pt x="12937" y="127045"/>
                  </a:cubicBezTo>
                  <a:cubicBezTo>
                    <a:pt x="9762" y="130220"/>
                    <a:pt x="15054" y="76245"/>
                    <a:pt x="12937" y="79420"/>
                  </a:cubicBezTo>
                  <a:cubicBezTo>
                    <a:pt x="10820" y="82595"/>
                    <a:pt x="-1880" y="147683"/>
                    <a:pt x="237" y="146095"/>
                  </a:cubicBezTo>
                  <a:cubicBezTo>
                    <a:pt x="2354" y="144507"/>
                    <a:pt x="14525" y="90003"/>
                    <a:pt x="25637" y="69895"/>
                  </a:cubicBezTo>
                  <a:cubicBezTo>
                    <a:pt x="36749" y="49787"/>
                    <a:pt x="72204" y="1633"/>
                    <a:pt x="73262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9" name="フリーフォーム 2448">
              <a:extLst>
                <a:ext uri="{FF2B5EF4-FFF2-40B4-BE49-F238E27FC236}">
                  <a16:creationId xmlns:a16="http://schemas.microsoft.com/office/drawing/2014/main" id="{E08960AC-9520-0B7E-C827-1D3E17ECAF20}"/>
                </a:ext>
              </a:extLst>
            </p:cNvPr>
            <p:cNvSpPr/>
            <p:nvPr/>
          </p:nvSpPr>
          <p:spPr>
            <a:xfrm>
              <a:off x="3762363" y="5867398"/>
              <a:ext cx="247734" cy="222274"/>
            </a:xfrm>
            <a:custGeom>
              <a:avLst/>
              <a:gdLst>
                <a:gd name="connsiteX0" fmla="*/ 73037 w 247734"/>
                <a:gd name="connsiteY0" fmla="*/ 2 h 222274"/>
                <a:gd name="connsiteX1" fmla="*/ 12 w 247734"/>
                <a:gd name="connsiteY1" fmla="*/ 95252 h 222274"/>
                <a:gd name="connsiteX2" fmla="*/ 79387 w 247734"/>
                <a:gd name="connsiteY2" fmla="*/ 152402 h 222274"/>
                <a:gd name="connsiteX3" fmla="*/ 69862 w 247734"/>
                <a:gd name="connsiteY3" fmla="*/ 127002 h 222274"/>
                <a:gd name="connsiteX4" fmla="*/ 155587 w 247734"/>
                <a:gd name="connsiteY4" fmla="*/ 203202 h 222274"/>
                <a:gd name="connsiteX5" fmla="*/ 209562 w 247734"/>
                <a:gd name="connsiteY5" fmla="*/ 136527 h 222274"/>
                <a:gd name="connsiteX6" fmla="*/ 247662 w 247734"/>
                <a:gd name="connsiteY6" fmla="*/ 158752 h 222274"/>
                <a:gd name="connsiteX7" fmla="*/ 215912 w 247734"/>
                <a:gd name="connsiteY7" fmla="*/ 222252 h 222274"/>
                <a:gd name="connsiteX8" fmla="*/ 114312 w 247734"/>
                <a:gd name="connsiteY8" fmla="*/ 165102 h 222274"/>
                <a:gd name="connsiteX9" fmla="*/ 41287 w 247734"/>
                <a:gd name="connsiteY9" fmla="*/ 92077 h 222274"/>
                <a:gd name="connsiteX10" fmla="*/ 73037 w 247734"/>
                <a:gd name="connsiteY10" fmla="*/ 2 h 22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734" h="222274">
                  <a:moveTo>
                    <a:pt x="73037" y="2"/>
                  </a:moveTo>
                  <a:cubicBezTo>
                    <a:pt x="66158" y="531"/>
                    <a:pt x="-1046" y="69852"/>
                    <a:pt x="12" y="95252"/>
                  </a:cubicBezTo>
                  <a:cubicBezTo>
                    <a:pt x="1070" y="120652"/>
                    <a:pt x="67745" y="147110"/>
                    <a:pt x="79387" y="152402"/>
                  </a:cubicBezTo>
                  <a:cubicBezTo>
                    <a:pt x="91029" y="157694"/>
                    <a:pt x="57162" y="118535"/>
                    <a:pt x="69862" y="127002"/>
                  </a:cubicBezTo>
                  <a:cubicBezTo>
                    <a:pt x="82562" y="135469"/>
                    <a:pt x="132304" y="201615"/>
                    <a:pt x="155587" y="203202"/>
                  </a:cubicBezTo>
                  <a:cubicBezTo>
                    <a:pt x="178870" y="204790"/>
                    <a:pt x="194216" y="143935"/>
                    <a:pt x="209562" y="136527"/>
                  </a:cubicBezTo>
                  <a:cubicBezTo>
                    <a:pt x="224908" y="129119"/>
                    <a:pt x="246604" y="144465"/>
                    <a:pt x="247662" y="158752"/>
                  </a:cubicBezTo>
                  <a:cubicBezTo>
                    <a:pt x="248720" y="173039"/>
                    <a:pt x="238137" y="221194"/>
                    <a:pt x="215912" y="222252"/>
                  </a:cubicBezTo>
                  <a:cubicBezTo>
                    <a:pt x="193687" y="223310"/>
                    <a:pt x="143416" y="186798"/>
                    <a:pt x="114312" y="165102"/>
                  </a:cubicBezTo>
                  <a:cubicBezTo>
                    <a:pt x="85208" y="143406"/>
                    <a:pt x="51341" y="114831"/>
                    <a:pt x="41287" y="92077"/>
                  </a:cubicBezTo>
                  <a:cubicBezTo>
                    <a:pt x="31233" y="69323"/>
                    <a:pt x="79916" y="-527"/>
                    <a:pt x="7303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0" name="フリーフォーム 2449">
              <a:extLst>
                <a:ext uri="{FF2B5EF4-FFF2-40B4-BE49-F238E27FC236}">
                  <a16:creationId xmlns:a16="http://schemas.microsoft.com/office/drawing/2014/main" id="{59972D41-C188-8C61-F38A-87EF96C6E52D}"/>
                </a:ext>
              </a:extLst>
            </p:cNvPr>
            <p:cNvSpPr/>
            <p:nvPr/>
          </p:nvSpPr>
          <p:spPr>
            <a:xfrm>
              <a:off x="3749006" y="5921250"/>
              <a:ext cx="312572" cy="205018"/>
            </a:xfrm>
            <a:custGeom>
              <a:avLst/>
              <a:gdLst>
                <a:gd name="connsiteX0" fmla="*/ 289594 w 312572"/>
                <a:gd name="connsiteY0" fmla="*/ 125 h 205018"/>
                <a:gd name="connsiteX1" fmla="*/ 311819 w 312572"/>
                <a:gd name="connsiteY1" fmla="*/ 108075 h 205018"/>
                <a:gd name="connsiteX2" fmla="*/ 261019 w 312572"/>
                <a:gd name="connsiteY2" fmla="*/ 193800 h 205018"/>
                <a:gd name="connsiteX3" fmla="*/ 241969 w 312572"/>
                <a:gd name="connsiteY3" fmla="*/ 203325 h 205018"/>
                <a:gd name="connsiteX4" fmla="*/ 140369 w 312572"/>
                <a:gd name="connsiteY4" fmla="*/ 187450 h 205018"/>
                <a:gd name="connsiteX5" fmla="*/ 213394 w 312572"/>
                <a:gd name="connsiteY5" fmla="*/ 200150 h 205018"/>
                <a:gd name="connsiteX6" fmla="*/ 92744 w 312572"/>
                <a:gd name="connsiteY6" fmla="*/ 143000 h 205018"/>
                <a:gd name="connsiteX7" fmla="*/ 669 w 312572"/>
                <a:gd name="connsiteY7" fmla="*/ 73150 h 205018"/>
                <a:gd name="connsiteX8" fmla="*/ 140369 w 312572"/>
                <a:gd name="connsiteY8" fmla="*/ 181100 h 205018"/>
                <a:gd name="connsiteX9" fmla="*/ 229269 w 312572"/>
                <a:gd name="connsiteY9" fmla="*/ 190625 h 205018"/>
                <a:gd name="connsiteX10" fmla="*/ 241969 w 312572"/>
                <a:gd name="connsiteY10" fmla="*/ 174750 h 205018"/>
                <a:gd name="connsiteX11" fmla="*/ 222919 w 312572"/>
                <a:gd name="connsiteY11" fmla="*/ 174750 h 205018"/>
                <a:gd name="connsiteX12" fmla="*/ 264194 w 312572"/>
                <a:gd name="connsiteY12" fmla="*/ 130300 h 205018"/>
                <a:gd name="connsiteX13" fmla="*/ 289594 w 312572"/>
                <a:gd name="connsiteY13" fmla="*/ 125 h 2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572" h="205018">
                  <a:moveTo>
                    <a:pt x="289594" y="125"/>
                  </a:moveTo>
                  <a:cubicBezTo>
                    <a:pt x="297531" y="-3579"/>
                    <a:pt x="316582" y="75796"/>
                    <a:pt x="311819" y="108075"/>
                  </a:cubicBezTo>
                  <a:cubicBezTo>
                    <a:pt x="307057" y="140354"/>
                    <a:pt x="272661" y="177925"/>
                    <a:pt x="261019" y="193800"/>
                  </a:cubicBezTo>
                  <a:cubicBezTo>
                    <a:pt x="249377" y="209675"/>
                    <a:pt x="262077" y="204383"/>
                    <a:pt x="241969" y="203325"/>
                  </a:cubicBezTo>
                  <a:cubicBezTo>
                    <a:pt x="221861" y="202267"/>
                    <a:pt x="145131" y="187979"/>
                    <a:pt x="140369" y="187450"/>
                  </a:cubicBezTo>
                  <a:cubicBezTo>
                    <a:pt x="135606" y="186921"/>
                    <a:pt x="221331" y="207558"/>
                    <a:pt x="213394" y="200150"/>
                  </a:cubicBezTo>
                  <a:cubicBezTo>
                    <a:pt x="205456" y="192742"/>
                    <a:pt x="128198" y="164167"/>
                    <a:pt x="92744" y="143000"/>
                  </a:cubicBezTo>
                  <a:cubicBezTo>
                    <a:pt x="57290" y="121833"/>
                    <a:pt x="-7268" y="66800"/>
                    <a:pt x="669" y="73150"/>
                  </a:cubicBezTo>
                  <a:cubicBezTo>
                    <a:pt x="8606" y="79500"/>
                    <a:pt x="102269" y="161521"/>
                    <a:pt x="140369" y="181100"/>
                  </a:cubicBezTo>
                  <a:cubicBezTo>
                    <a:pt x="178469" y="200679"/>
                    <a:pt x="212336" y="191683"/>
                    <a:pt x="229269" y="190625"/>
                  </a:cubicBezTo>
                  <a:cubicBezTo>
                    <a:pt x="246202" y="189567"/>
                    <a:pt x="243027" y="177396"/>
                    <a:pt x="241969" y="174750"/>
                  </a:cubicBezTo>
                  <a:cubicBezTo>
                    <a:pt x="240911" y="172104"/>
                    <a:pt x="219215" y="182158"/>
                    <a:pt x="222919" y="174750"/>
                  </a:cubicBezTo>
                  <a:cubicBezTo>
                    <a:pt x="226623" y="167342"/>
                    <a:pt x="254669" y="151467"/>
                    <a:pt x="264194" y="130300"/>
                  </a:cubicBezTo>
                  <a:cubicBezTo>
                    <a:pt x="273719" y="109133"/>
                    <a:pt x="281657" y="3829"/>
                    <a:pt x="289594" y="1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1" name="フリーフォーム 2450">
              <a:extLst>
                <a:ext uri="{FF2B5EF4-FFF2-40B4-BE49-F238E27FC236}">
                  <a16:creationId xmlns:a16="http://schemas.microsoft.com/office/drawing/2014/main" id="{75130D73-2A4C-6628-30E9-DC13D3E73E02}"/>
                </a:ext>
              </a:extLst>
            </p:cNvPr>
            <p:cNvSpPr/>
            <p:nvPr/>
          </p:nvSpPr>
          <p:spPr>
            <a:xfrm>
              <a:off x="3701944" y="6079084"/>
              <a:ext cx="350769" cy="164055"/>
            </a:xfrm>
            <a:custGeom>
              <a:avLst/>
              <a:gdLst>
                <a:gd name="connsiteX0" fmla="*/ 349356 w 350769"/>
                <a:gd name="connsiteY0" fmla="*/ 1041 h 164055"/>
                <a:gd name="connsiteX1" fmla="*/ 289031 w 350769"/>
                <a:gd name="connsiteY1" fmla="*/ 102641 h 164055"/>
                <a:gd name="connsiteX2" fmla="*/ 276331 w 350769"/>
                <a:gd name="connsiteY2" fmla="*/ 159791 h 164055"/>
                <a:gd name="connsiteX3" fmla="*/ 235056 w 350769"/>
                <a:gd name="connsiteY3" fmla="*/ 147091 h 164055"/>
                <a:gd name="connsiteX4" fmla="*/ 106 w 350769"/>
                <a:gd name="connsiteY4" fmla="*/ 45491 h 164055"/>
                <a:gd name="connsiteX5" fmla="*/ 266806 w 350769"/>
                <a:gd name="connsiteY5" fmla="*/ 143916 h 164055"/>
                <a:gd name="connsiteX6" fmla="*/ 235056 w 350769"/>
                <a:gd name="connsiteY6" fmla="*/ 61366 h 164055"/>
                <a:gd name="connsiteX7" fmla="*/ 276331 w 350769"/>
                <a:gd name="connsiteY7" fmla="*/ 99466 h 164055"/>
                <a:gd name="connsiteX8" fmla="*/ 327131 w 350769"/>
                <a:gd name="connsiteY8" fmla="*/ 51841 h 164055"/>
                <a:gd name="connsiteX9" fmla="*/ 349356 w 350769"/>
                <a:gd name="connsiteY9" fmla="*/ 1041 h 16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769" h="164055">
                  <a:moveTo>
                    <a:pt x="349356" y="1041"/>
                  </a:moveTo>
                  <a:cubicBezTo>
                    <a:pt x="343006" y="9508"/>
                    <a:pt x="301202" y="76183"/>
                    <a:pt x="289031" y="102641"/>
                  </a:cubicBezTo>
                  <a:cubicBezTo>
                    <a:pt x="276860" y="129099"/>
                    <a:pt x="285327" y="152383"/>
                    <a:pt x="276331" y="159791"/>
                  </a:cubicBezTo>
                  <a:cubicBezTo>
                    <a:pt x="267335" y="167199"/>
                    <a:pt x="281093" y="166141"/>
                    <a:pt x="235056" y="147091"/>
                  </a:cubicBezTo>
                  <a:cubicBezTo>
                    <a:pt x="189019" y="128041"/>
                    <a:pt x="-5186" y="46020"/>
                    <a:pt x="106" y="45491"/>
                  </a:cubicBezTo>
                  <a:cubicBezTo>
                    <a:pt x="5398" y="44962"/>
                    <a:pt x="227648" y="141270"/>
                    <a:pt x="266806" y="143916"/>
                  </a:cubicBezTo>
                  <a:cubicBezTo>
                    <a:pt x="305964" y="146562"/>
                    <a:pt x="233469" y="68774"/>
                    <a:pt x="235056" y="61366"/>
                  </a:cubicBezTo>
                  <a:cubicBezTo>
                    <a:pt x="236643" y="53958"/>
                    <a:pt x="260985" y="101054"/>
                    <a:pt x="276331" y="99466"/>
                  </a:cubicBezTo>
                  <a:cubicBezTo>
                    <a:pt x="291677" y="97879"/>
                    <a:pt x="314960" y="65599"/>
                    <a:pt x="327131" y="51841"/>
                  </a:cubicBezTo>
                  <a:cubicBezTo>
                    <a:pt x="339302" y="38083"/>
                    <a:pt x="355706" y="-7426"/>
                    <a:pt x="349356" y="1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2" name="フリーフォーム 2451">
              <a:extLst>
                <a:ext uri="{FF2B5EF4-FFF2-40B4-BE49-F238E27FC236}">
                  <a16:creationId xmlns:a16="http://schemas.microsoft.com/office/drawing/2014/main" id="{EFC99455-EFD7-3BE1-C829-E8CE6D13E3BF}"/>
                </a:ext>
              </a:extLst>
            </p:cNvPr>
            <p:cNvSpPr/>
            <p:nvPr/>
          </p:nvSpPr>
          <p:spPr>
            <a:xfrm>
              <a:off x="3754814" y="6010272"/>
              <a:ext cx="84016" cy="149284"/>
            </a:xfrm>
            <a:custGeom>
              <a:avLst/>
              <a:gdLst>
                <a:gd name="connsiteX0" fmla="*/ 1211 w 84016"/>
                <a:gd name="connsiteY0" fmla="*/ 3 h 149284"/>
                <a:gd name="connsiteX1" fmla="*/ 32961 w 84016"/>
                <a:gd name="connsiteY1" fmla="*/ 66678 h 149284"/>
                <a:gd name="connsiteX2" fmla="*/ 10736 w 84016"/>
                <a:gd name="connsiteY2" fmla="*/ 104778 h 149284"/>
                <a:gd name="connsiteX3" fmla="*/ 48836 w 84016"/>
                <a:gd name="connsiteY3" fmla="*/ 149228 h 149284"/>
                <a:gd name="connsiteX4" fmla="*/ 20261 w 84016"/>
                <a:gd name="connsiteY4" fmla="*/ 95253 h 149284"/>
                <a:gd name="connsiteX5" fmla="*/ 39311 w 84016"/>
                <a:gd name="connsiteY5" fmla="*/ 63503 h 149284"/>
                <a:gd name="connsiteX6" fmla="*/ 83761 w 84016"/>
                <a:gd name="connsiteY6" fmla="*/ 63503 h 149284"/>
                <a:gd name="connsiteX7" fmla="*/ 1211 w 84016"/>
                <a:gd name="connsiteY7" fmla="*/ 3 h 14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16" h="149284">
                  <a:moveTo>
                    <a:pt x="1211" y="3"/>
                  </a:moveTo>
                  <a:cubicBezTo>
                    <a:pt x="-7256" y="532"/>
                    <a:pt x="31374" y="49216"/>
                    <a:pt x="32961" y="66678"/>
                  </a:cubicBezTo>
                  <a:cubicBezTo>
                    <a:pt x="34548" y="84140"/>
                    <a:pt x="8090" y="91020"/>
                    <a:pt x="10736" y="104778"/>
                  </a:cubicBezTo>
                  <a:cubicBezTo>
                    <a:pt x="13382" y="118536"/>
                    <a:pt x="47249" y="150815"/>
                    <a:pt x="48836" y="149228"/>
                  </a:cubicBezTo>
                  <a:cubicBezTo>
                    <a:pt x="50423" y="147641"/>
                    <a:pt x="21848" y="109540"/>
                    <a:pt x="20261" y="95253"/>
                  </a:cubicBezTo>
                  <a:cubicBezTo>
                    <a:pt x="18674" y="80966"/>
                    <a:pt x="28728" y="68795"/>
                    <a:pt x="39311" y="63503"/>
                  </a:cubicBezTo>
                  <a:cubicBezTo>
                    <a:pt x="49894" y="58211"/>
                    <a:pt x="87465" y="74615"/>
                    <a:pt x="83761" y="63503"/>
                  </a:cubicBezTo>
                  <a:cubicBezTo>
                    <a:pt x="80057" y="52391"/>
                    <a:pt x="9678" y="-526"/>
                    <a:pt x="12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3" name="フリーフォーム 2452">
              <a:extLst>
                <a:ext uri="{FF2B5EF4-FFF2-40B4-BE49-F238E27FC236}">
                  <a16:creationId xmlns:a16="http://schemas.microsoft.com/office/drawing/2014/main" id="{6AE9DD34-6336-6EF8-4BCA-72EC5A3433AD}"/>
                </a:ext>
              </a:extLst>
            </p:cNvPr>
            <p:cNvSpPr/>
            <p:nvPr/>
          </p:nvSpPr>
          <p:spPr>
            <a:xfrm>
              <a:off x="3654878" y="6045158"/>
              <a:ext cx="85434" cy="225696"/>
            </a:xfrm>
            <a:custGeom>
              <a:avLst/>
              <a:gdLst>
                <a:gd name="connsiteX0" fmla="*/ 85272 w 85434"/>
                <a:gd name="connsiteY0" fmla="*/ 42 h 225696"/>
                <a:gd name="connsiteX1" fmla="*/ 2722 w 85434"/>
                <a:gd name="connsiteY1" fmla="*/ 98467 h 225696"/>
                <a:gd name="connsiteX2" fmla="*/ 18597 w 85434"/>
                <a:gd name="connsiteY2" fmla="*/ 142917 h 225696"/>
                <a:gd name="connsiteX3" fmla="*/ 5897 w 85434"/>
                <a:gd name="connsiteY3" fmla="*/ 225467 h 225696"/>
                <a:gd name="connsiteX4" fmla="*/ 31297 w 85434"/>
                <a:gd name="connsiteY4" fmla="*/ 168317 h 225696"/>
                <a:gd name="connsiteX5" fmla="*/ 28122 w 85434"/>
                <a:gd name="connsiteY5" fmla="*/ 190542 h 225696"/>
                <a:gd name="connsiteX6" fmla="*/ 40822 w 85434"/>
                <a:gd name="connsiteY6" fmla="*/ 82592 h 225696"/>
                <a:gd name="connsiteX7" fmla="*/ 24947 w 85434"/>
                <a:gd name="connsiteY7" fmla="*/ 111167 h 225696"/>
                <a:gd name="connsiteX8" fmla="*/ 85272 w 85434"/>
                <a:gd name="connsiteY8" fmla="*/ 42 h 22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434" h="225696">
                  <a:moveTo>
                    <a:pt x="85272" y="42"/>
                  </a:moveTo>
                  <a:cubicBezTo>
                    <a:pt x="81568" y="-2075"/>
                    <a:pt x="13834" y="74655"/>
                    <a:pt x="2722" y="98467"/>
                  </a:cubicBezTo>
                  <a:cubicBezTo>
                    <a:pt x="-8391" y="122280"/>
                    <a:pt x="18068" y="121750"/>
                    <a:pt x="18597" y="142917"/>
                  </a:cubicBezTo>
                  <a:cubicBezTo>
                    <a:pt x="19126" y="164084"/>
                    <a:pt x="3780" y="221234"/>
                    <a:pt x="5897" y="225467"/>
                  </a:cubicBezTo>
                  <a:cubicBezTo>
                    <a:pt x="8014" y="229700"/>
                    <a:pt x="27593" y="174138"/>
                    <a:pt x="31297" y="168317"/>
                  </a:cubicBezTo>
                  <a:cubicBezTo>
                    <a:pt x="35001" y="162496"/>
                    <a:pt x="26535" y="204829"/>
                    <a:pt x="28122" y="190542"/>
                  </a:cubicBezTo>
                  <a:cubicBezTo>
                    <a:pt x="29709" y="176255"/>
                    <a:pt x="41351" y="95821"/>
                    <a:pt x="40822" y="82592"/>
                  </a:cubicBezTo>
                  <a:cubicBezTo>
                    <a:pt x="40293" y="69363"/>
                    <a:pt x="21772" y="118046"/>
                    <a:pt x="24947" y="111167"/>
                  </a:cubicBezTo>
                  <a:cubicBezTo>
                    <a:pt x="28122" y="104288"/>
                    <a:pt x="88976" y="2159"/>
                    <a:pt x="85272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4" name="フリーフォーム 2453">
              <a:extLst>
                <a:ext uri="{FF2B5EF4-FFF2-40B4-BE49-F238E27FC236}">
                  <a16:creationId xmlns:a16="http://schemas.microsoft.com/office/drawing/2014/main" id="{9FC84721-EEE9-64F4-0047-F20453870558}"/>
                </a:ext>
              </a:extLst>
            </p:cNvPr>
            <p:cNvSpPr/>
            <p:nvPr/>
          </p:nvSpPr>
          <p:spPr>
            <a:xfrm>
              <a:off x="3654247" y="6175085"/>
              <a:ext cx="62638" cy="213509"/>
            </a:xfrm>
            <a:custGeom>
              <a:avLst/>
              <a:gdLst>
                <a:gd name="connsiteX0" fmla="*/ 57328 w 62638"/>
                <a:gd name="connsiteY0" fmla="*/ 290 h 213509"/>
                <a:gd name="connsiteX1" fmla="*/ 35103 w 62638"/>
                <a:gd name="connsiteY1" fmla="*/ 70140 h 213509"/>
                <a:gd name="connsiteX2" fmla="*/ 60503 w 62638"/>
                <a:gd name="connsiteY2" fmla="*/ 117765 h 213509"/>
                <a:gd name="connsiteX3" fmla="*/ 60503 w 62638"/>
                <a:gd name="connsiteY3" fmla="*/ 213015 h 213509"/>
                <a:gd name="connsiteX4" fmla="*/ 57328 w 62638"/>
                <a:gd name="connsiteY4" fmla="*/ 152690 h 213509"/>
                <a:gd name="connsiteX5" fmla="*/ 178 w 62638"/>
                <a:gd name="connsiteY5" fmla="*/ 98715 h 213509"/>
                <a:gd name="connsiteX6" fmla="*/ 57328 w 62638"/>
                <a:gd name="connsiteY6" fmla="*/ 290 h 21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38" h="213509">
                  <a:moveTo>
                    <a:pt x="57328" y="290"/>
                  </a:moveTo>
                  <a:cubicBezTo>
                    <a:pt x="63149" y="-4472"/>
                    <a:pt x="34574" y="50561"/>
                    <a:pt x="35103" y="70140"/>
                  </a:cubicBezTo>
                  <a:cubicBezTo>
                    <a:pt x="35632" y="89719"/>
                    <a:pt x="56270" y="93953"/>
                    <a:pt x="60503" y="117765"/>
                  </a:cubicBezTo>
                  <a:cubicBezTo>
                    <a:pt x="64736" y="141577"/>
                    <a:pt x="61032" y="207194"/>
                    <a:pt x="60503" y="213015"/>
                  </a:cubicBezTo>
                  <a:cubicBezTo>
                    <a:pt x="59974" y="218836"/>
                    <a:pt x="67382" y="171740"/>
                    <a:pt x="57328" y="152690"/>
                  </a:cubicBezTo>
                  <a:cubicBezTo>
                    <a:pt x="47274" y="133640"/>
                    <a:pt x="3882" y="119353"/>
                    <a:pt x="178" y="98715"/>
                  </a:cubicBezTo>
                  <a:cubicBezTo>
                    <a:pt x="-3526" y="78077"/>
                    <a:pt x="51507" y="5052"/>
                    <a:pt x="57328" y="2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5" name="フリーフォーム 2454">
              <a:extLst>
                <a:ext uri="{FF2B5EF4-FFF2-40B4-BE49-F238E27FC236}">
                  <a16:creationId xmlns:a16="http://schemas.microsoft.com/office/drawing/2014/main" id="{75C332D5-338F-9F57-4237-80F4277F5367}"/>
                </a:ext>
              </a:extLst>
            </p:cNvPr>
            <p:cNvSpPr/>
            <p:nvPr/>
          </p:nvSpPr>
          <p:spPr>
            <a:xfrm>
              <a:off x="3667105" y="6327527"/>
              <a:ext cx="308252" cy="100131"/>
            </a:xfrm>
            <a:custGeom>
              <a:avLst/>
              <a:gdLst>
                <a:gd name="connsiteX0" fmla="*/ 20 w 308252"/>
                <a:gd name="connsiteY0" fmla="*/ 248 h 100131"/>
                <a:gd name="connsiteX1" fmla="*/ 120670 w 308252"/>
                <a:gd name="connsiteY1" fmla="*/ 41523 h 100131"/>
                <a:gd name="connsiteX2" fmla="*/ 127020 w 308252"/>
                <a:gd name="connsiteY2" fmla="*/ 98673 h 100131"/>
                <a:gd name="connsiteX3" fmla="*/ 241320 w 308252"/>
                <a:gd name="connsiteY3" fmla="*/ 79623 h 100131"/>
                <a:gd name="connsiteX4" fmla="*/ 273070 w 308252"/>
                <a:gd name="connsiteY4" fmla="*/ 41523 h 100131"/>
                <a:gd name="connsiteX5" fmla="*/ 307995 w 308252"/>
                <a:gd name="connsiteY5" fmla="*/ 3423 h 100131"/>
                <a:gd name="connsiteX6" fmla="*/ 254020 w 308252"/>
                <a:gd name="connsiteY6" fmla="*/ 70098 h 100131"/>
                <a:gd name="connsiteX7" fmla="*/ 158770 w 308252"/>
                <a:gd name="connsiteY7" fmla="*/ 98673 h 100131"/>
                <a:gd name="connsiteX8" fmla="*/ 111145 w 308252"/>
                <a:gd name="connsiteY8" fmla="*/ 60573 h 100131"/>
                <a:gd name="connsiteX9" fmla="*/ 20 w 308252"/>
                <a:gd name="connsiteY9" fmla="*/ 248 h 10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52" h="100131">
                  <a:moveTo>
                    <a:pt x="20" y="248"/>
                  </a:moveTo>
                  <a:cubicBezTo>
                    <a:pt x="1607" y="-2927"/>
                    <a:pt x="99503" y="25119"/>
                    <a:pt x="120670" y="41523"/>
                  </a:cubicBezTo>
                  <a:cubicBezTo>
                    <a:pt x="141837" y="57927"/>
                    <a:pt x="106912" y="92323"/>
                    <a:pt x="127020" y="98673"/>
                  </a:cubicBezTo>
                  <a:cubicBezTo>
                    <a:pt x="147128" y="105023"/>
                    <a:pt x="216978" y="89148"/>
                    <a:pt x="241320" y="79623"/>
                  </a:cubicBezTo>
                  <a:cubicBezTo>
                    <a:pt x="265662" y="70098"/>
                    <a:pt x="261958" y="54223"/>
                    <a:pt x="273070" y="41523"/>
                  </a:cubicBezTo>
                  <a:cubicBezTo>
                    <a:pt x="284182" y="28823"/>
                    <a:pt x="311170" y="-1339"/>
                    <a:pt x="307995" y="3423"/>
                  </a:cubicBezTo>
                  <a:cubicBezTo>
                    <a:pt x="304820" y="8185"/>
                    <a:pt x="278891" y="54223"/>
                    <a:pt x="254020" y="70098"/>
                  </a:cubicBezTo>
                  <a:cubicBezTo>
                    <a:pt x="229149" y="85973"/>
                    <a:pt x="182583" y="100261"/>
                    <a:pt x="158770" y="98673"/>
                  </a:cubicBezTo>
                  <a:cubicBezTo>
                    <a:pt x="134957" y="97085"/>
                    <a:pt x="134957" y="75919"/>
                    <a:pt x="111145" y="60573"/>
                  </a:cubicBezTo>
                  <a:cubicBezTo>
                    <a:pt x="87333" y="45227"/>
                    <a:pt x="-1567" y="3423"/>
                    <a:pt x="20" y="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6" name="フリーフォーム 2455">
              <a:extLst>
                <a:ext uri="{FF2B5EF4-FFF2-40B4-BE49-F238E27FC236}">
                  <a16:creationId xmlns:a16="http://schemas.microsoft.com/office/drawing/2014/main" id="{2F68A6F1-A405-8B3B-EAE3-639C309FA070}"/>
                </a:ext>
              </a:extLst>
            </p:cNvPr>
            <p:cNvSpPr/>
            <p:nvPr/>
          </p:nvSpPr>
          <p:spPr>
            <a:xfrm>
              <a:off x="3783054" y="6305220"/>
              <a:ext cx="239009" cy="102003"/>
            </a:xfrm>
            <a:custGeom>
              <a:avLst/>
              <a:gdLst>
                <a:gd name="connsiteX0" fmla="*/ 1546 w 239009"/>
                <a:gd name="connsiteY0" fmla="*/ 101930 h 102003"/>
                <a:gd name="connsiteX1" fmla="*/ 58696 w 239009"/>
                <a:gd name="connsiteY1" fmla="*/ 38430 h 102003"/>
                <a:gd name="connsiteX2" fmla="*/ 99971 w 239009"/>
                <a:gd name="connsiteY2" fmla="*/ 57480 h 102003"/>
                <a:gd name="connsiteX3" fmla="*/ 115846 w 239009"/>
                <a:gd name="connsiteY3" fmla="*/ 9855 h 102003"/>
                <a:gd name="connsiteX4" fmla="*/ 236496 w 239009"/>
                <a:gd name="connsiteY4" fmla="*/ 330 h 102003"/>
                <a:gd name="connsiteX5" fmla="*/ 192046 w 239009"/>
                <a:gd name="connsiteY5" fmla="*/ 16205 h 102003"/>
                <a:gd name="connsiteX6" fmla="*/ 125371 w 239009"/>
                <a:gd name="connsiteY6" fmla="*/ 51130 h 102003"/>
                <a:gd name="connsiteX7" fmla="*/ 1546 w 239009"/>
                <a:gd name="connsiteY7" fmla="*/ 101930 h 10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09" h="102003">
                  <a:moveTo>
                    <a:pt x="1546" y="101930"/>
                  </a:moveTo>
                  <a:cubicBezTo>
                    <a:pt x="-9566" y="99813"/>
                    <a:pt x="42292" y="45838"/>
                    <a:pt x="58696" y="38430"/>
                  </a:cubicBezTo>
                  <a:cubicBezTo>
                    <a:pt x="75100" y="31022"/>
                    <a:pt x="90446" y="62243"/>
                    <a:pt x="99971" y="57480"/>
                  </a:cubicBezTo>
                  <a:cubicBezTo>
                    <a:pt x="109496" y="52717"/>
                    <a:pt x="93092" y="19380"/>
                    <a:pt x="115846" y="9855"/>
                  </a:cubicBezTo>
                  <a:cubicBezTo>
                    <a:pt x="138600" y="330"/>
                    <a:pt x="223796" y="-728"/>
                    <a:pt x="236496" y="330"/>
                  </a:cubicBezTo>
                  <a:cubicBezTo>
                    <a:pt x="249196" y="1388"/>
                    <a:pt x="210567" y="7738"/>
                    <a:pt x="192046" y="16205"/>
                  </a:cubicBezTo>
                  <a:cubicBezTo>
                    <a:pt x="173525" y="24672"/>
                    <a:pt x="154475" y="42663"/>
                    <a:pt x="125371" y="51130"/>
                  </a:cubicBezTo>
                  <a:cubicBezTo>
                    <a:pt x="96267" y="59597"/>
                    <a:pt x="12658" y="104047"/>
                    <a:pt x="1546" y="1019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7" name="フリーフォーム 2456">
              <a:extLst>
                <a:ext uri="{FF2B5EF4-FFF2-40B4-BE49-F238E27FC236}">
                  <a16:creationId xmlns:a16="http://schemas.microsoft.com/office/drawing/2014/main" id="{F3C02AA8-2EAC-7DE6-290F-4E46A14ABF2A}"/>
                </a:ext>
              </a:extLst>
            </p:cNvPr>
            <p:cNvSpPr/>
            <p:nvPr/>
          </p:nvSpPr>
          <p:spPr>
            <a:xfrm>
              <a:off x="3858330" y="6216546"/>
              <a:ext cx="88241" cy="152504"/>
            </a:xfrm>
            <a:custGeom>
              <a:avLst/>
              <a:gdLst>
                <a:gd name="connsiteX0" fmla="*/ 88195 w 88241"/>
                <a:gd name="connsiteY0" fmla="*/ 104 h 152504"/>
                <a:gd name="connsiteX1" fmla="*/ 2470 w 88241"/>
                <a:gd name="connsiteY1" fmla="*/ 92179 h 152504"/>
                <a:gd name="connsiteX2" fmla="*/ 24695 w 88241"/>
                <a:gd name="connsiteY2" fmla="*/ 152504 h 152504"/>
                <a:gd name="connsiteX3" fmla="*/ 40570 w 88241"/>
                <a:gd name="connsiteY3" fmla="*/ 92179 h 152504"/>
                <a:gd name="connsiteX4" fmla="*/ 15170 w 88241"/>
                <a:gd name="connsiteY4" fmla="*/ 111229 h 152504"/>
                <a:gd name="connsiteX5" fmla="*/ 88195 w 88241"/>
                <a:gd name="connsiteY5" fmla="*/ 104 h 1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1" h="152504">
                  <a:moveTo>
                    <a:pt x="88195" y="104"/>
                  </a:moveTo>
                  <a:cubicBezTo>
                    <a:pt x="86078" y="-3071"/>
                    <a:pt x="13053" y="66779"/>
                    <a:pt x="2470" y="92179"/>
                  </a:cubicBezTo>
                  <a:cubicBezTo>
                    <a:pt x="-8113" y="117579"/>
                    <a:pt x="18345" y="152504"/>
                    <a:pt x="24695" y="152504"/>
                  </a:cubicBezTo>
                  <a:cubicBezTo>
                    <a:pt x="31045" y="152504"/>
                    <a:pt x="42157" y="99058"/>
                    <a:pt x="40570" y="92179"/>
                  </a:cubicBezTo>
                  <a:cubicBezTo>
                    <a:pt x="38983" y="85300"/>
                    <a:pt x="11466" y="123400"/>
                    <a:pt x="15170" y="111229"/>
                  </a:cubicBezTo>
                  <a:cubicBezTo>
                    <a:pt x="18874" y="99058"/>
                    <a:pt x="90312" y="3279"/>
                    <a:pt x="88195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8" name="フリーフォーム 2457">
              <a:extLst>
                <a:ext uri="{FF2B5EF4-FFF2-40B4-BE49-F238E27FC236}">
                  <a16:creationId xmlns:a16="http://schemas.microsoft.com/office/drawing/2014/main" id="{FC2CD37A-59D6-DCAF-317A-E39DE4EFF33F}"/>
                </a:ext>
              </a:extLst>
            </p:cNvPr>
            <p:cNvSpPr/>
            <p:nvPr/>
          </p:nvSpPr>
          <p:spPr>
            <a:xfrm>
              <a:off x="3886187" y="6206625"/>
              <a:ext cx="108215" cy="92905"/>
            </a:xfrm>
            <a:custGeom>
              <a:avLst/>
              <a:gdLst>
                <a:gd name="connsiteX0" fmla="*/ 92088 w 108215"/>
                <a:gd name="connsiteY0" fmla="*/ 500 h 92905"/>
                <a:gd name="connsiteX1" fmla="*/ 25413 w 108215"/>
                <a:gd name="connsiteY1" fmla="*/ 54475 h 92905"/>
                <a:gd name="connsiteX2" fmla="*/ 104788 w 108215"/>
                <a:gd name="connsiteY2" fmla="*/ 79875 h 92905"/>
                <a:gd name="connsiteX3" fmla="*/ 92088 w 108215"/>
                <a:gd name="connsiteY3" fmla="*/ 92575 h 92905"/>
                <a:gd name="connsiteX4" fmla="*/ 76213 w 108215"/>
                <a:gd name="connsiteY4" fmla="*/ 76700 h 92905"/>
                <a:gd name="connsiteX5" fmla="*/ 13 w 108215"/>
                <a:gd name="connsiteY5" fmla="*/ 89400 h 92905"/>
                <a:gd name="connsiteX6" fmla="*/ 92088 w 108215"/>
                <a:gd name="connsiteY6" fmla="*/ 500 h 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15" h="92905">
                  <a:moveTo>
                    <a:pt x="92088" y="500"/>
                  </a:moveTo>
                  <a:cubicBezTo>
                    <a:pt x="96321" y="-5321"/>
                    <a:pt x="23296" y="41246"/>
                    <a:pt x="25413" y="54475"/>
                  </a:cubicBezTo>
                  <a:cubicBezTo>
                    <a:pt x="27530" y="67704"/>
                    <a:pt x="93676" y="73525"/>
                    <a:pt x="104788" y="79875"/>
                  </a:cubicBezTo>
                  <a:cubicBezTo>
                    <a:pt x="115900" y="86225"/>
                    <a:pt x="96851" y="93104"/>
                    <a:pt x="92088" y="92575"/>
                  </a:cubicBezTo>
                  <a:cubicBezTo>
                    <a:pt x="87325" y="92046"/>
                    <a:pt x="91559" y="77229"/>
                    <a:pt x="76213" y="76700"/>
                  </a:cubicBezTo>
                  <a:cubicBezTo>
                    <a:pt x="60867" y="76171"/>
                    <a:pt x="-1045" y="102100"/>
                    <a:pt x="13" y="89400"/>
                  </a:cubicBezTo>
                  <a:cubicBezTo>
                    <a:pt x="1071" y="76700"/>
                    <a:pt x="87855" y="6321"/>
                    <a:pt x="92088" y="5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9" name="フリーフォーム 2458">
              <a:extLst>
                <a:ext uri="{FF2B5EF4-FFF2-40B4-BE49-F238E27FC236}">
                  <a16:creationId xmlns:a16="http://schemas.microsoft.com/office/drawing/2014/main" id="{0047F0D5-CCD5-95D2-941A-38832A0FFD18}"/>
                </a:ext>
              </a:extLst>
            </p:cNvPr>
            <p:cNvSpPr/>
            <p:nvPr/>
          </p:nvSpPr>
          <p:spPr>
            <a:xfrm>
              <a:off x="3702049" y="6134097"/>
              <a:ext cx="235413" cy="229795"/>
            </a:xfrm>
            <a:custGeom>
              <a:avLst/>
              <a:gdLst>
                <a:gd name="connsiteX0" fmla="*/ 1 w 235413"/>
                <a:gd name="connsiteY0" fmla="*/ 3 h 229795"/>
                <a:gd name="connsiteX1" fmla="*/ 136526 w 235413"/>
                <a:gd name="connsiteY1" fmla="*/ 98428 h 229795"/>
                <a:gd name="connsiteX2" fmla="*/ 73026 w 235413"/>
                <a:gd name="connsiteY2" fmla="*/ 187328 h 229795"/>
                <a:gd name="connsiteX3" fmla="*/ 114301 w 235413"/>
                <a:gd name="connsiteY3" fmla="*/ 228603 h 229795"/>
                <a:gd name="connsiteX4" fmla="*/ 85726 w 235413"/>
                <a:gd name="connsiteY4" fmla="*/ 215903 h 229795"/>
                <a:gd name="connsiteX5" fmla="*/ 98426 w 235413"/>
                <a:gd name="connsiteY5" fmla="*/ 187328 h 229795"/>
                <a:gd name="connsiteX6" fmla="*/ 234951 w 235413"/>
                <a:gd name="connsiteY6" fmla="*/ 101603 h 229795"/>
                <a:gd name="connsiteX7" fmla="*/ 146051 w 235413"/>
                <a:gd name="connsiteY7" fmla="*/ 133353 h 229795"/>
                <a:gd name="connsiteX8" fmla="*/ 139701 w 235413"/>
                <a:gd name="connsiteY8" fmla="*/ 101603 h 229795"/>
                <a:gd name="connsiteX9" fmla="*/ 1 w 235413"/>
                <a:gd name="connsiteY9" fmla="*/ 3 h 22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13" h="229795">
                  <a:moveTo>
                    <a:pt x="1" y="3"/>
                  </a:moveTo>
                  <a:cubicBezTo>
                    <a:pt x="-528" y="-526"/>
                    <a:pt x="124355" y="67207"/>
                    <a:pt x="136526" y="98428"/>
                  </a:cubicBezTo>
                  <a:cubicBezTo>
                    <a:pt x="148697" y="129649"/>
                    <a:pt x="76730" y="165632"/>
                    <a:pt x="73026" y="187328"/>
                  </a:cubicBezTo>
                  <a:cubicBezTo>
                    <a:pt x="69322" y="209024"/>
                    <a:pt x="112184" y="223841"/>
                    <a:pt x="114301" y="228603"/>
                  </a:cubicBezTo>
                  <a:cubicBezTo>
                    <a:pt x="116418" y="233365"/>
                    <a:pt x="88372" y="222782"/>
                    <a:pt x="85726" y="215903"/>
                  </a:cubicBezTo>
                  <a:cubicBezTo>
                    <a:pt x="83080" y="209024"/>
                    <a:pt x="73555" y="206378"/>
                    <a:pt x="98426" y="187328"/>
                  </a:cubicBezTo>
                  <a:cubicBezTo>
                    <a:pt x="123297" y="168278"/>
                    <a:pt x="227014" y="110599"/>
                    <a:pt x="234951" y="101603"/>
                  </a:cubicBezTo>
                  <a:cubicBezTo>
                    <a:pt x="242889" y="92607"/>
                    <a:pt x="146051" y="133353"/>
                    <a:pt x="146051" y="133353"/>
                  </a:cubicBezTo>
                  <a:cubicBezTo>
                    <a:pt x="130176" y="133353"/>
                    <a:pt x="162984" y="122770"/>
                    <a:pt x="139701" y="101603"/>
                  </a:cubicBezTo>
                  <a:cubicBezTo>
                    <a:pt x="116418" y="80436"/>
                    <a:pt x="530" y="53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0" name="フリーフォーム 2459">
              <a:extLst>
                <a:ext uri="{FF2B5EF4-FFF2-40B4-BE49-F238E27FC236}">
                  <a16:creationId xmlns:a16="http://schemas.microsoft.com/office/drawing/2014/main" id="{6031F9B1-CBC5-56B3-EDE5-C118B362A2BF}"/>
                </a:ext>
              </a:extLst>
            </p:cNvPr>
            <p:cNvSpPr/>
            <p:nvPr/>
          </p:nvSpPr>
          <p:spPr>
            <a:xfrm>
              <a:off x="5502273" y="4736905"/>
              <a:ext cx="158816" cy="441994"/>
            </a:xfrm>
            <a:custGeom>
              <a:avLst/>
              <a:gdLst>
                <a:gd name="connsiteX0" fmla="*/ 50802 w 158816"/>
                <a:gd name="connsiteY0" fmla="*/ 195 h 441994"/>
                <a:gd name="connsiteX1" fmla="*/ 120652 w 158816"/>
                <a:gd name="connsiteY1" fmla="*/ 171645 h 441994"/>
                <a:gd name="connsiteX2" fmla="*/ 2 w 158816"/>
                <a:gd name="connsiteY2" fmla="*/ 441520 h 441994"/>
                <a:gd name="connsiteX3" fmla="*/ 117477 w 158816"/>
                <a:gd name="connsiteY3" fmla="*/ 238320 h 441994"/>
                <a:gd name="connsiteX4" fmla="*/ 142877 w 158816"/>
                <a:gd name="connsiteY4" fmla="*/ 279595 h 441994"/>
                <a:gd name="connsiteX5" fmla="*/ 104777 w 158816"/>
                <a:gd name="connsiteY5" fmla="*/ 409770 h 441994"/>
                <a:gd name="connsiteX6" fmla="*/ 158752 w 158816"/>
                <a:gd name="connsiteY6" fmla="*/ 273245 h 441994"/>
                <a:gd name="connsiteX7" fmla="*/ 114302 w 158816"/>
                <a:gd name="connsiteY7" fmla="*/ 203395 h 441994"/>
                <a:gd name="connsiteX8" fmla="*/ 50802 w 158816"/>
                <a:gd name="connsiteY8" fmla="*/ 195 h 44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816" h="441994">
                  <a:moveTo>
                    <a:pt x="50802" y="195"/>
                  </a:moveTo>
                  <a:cubicBezTo>
                    <a:pt x="51860" y="-5096"/>
                    <a:pt x="129119" y="98091"/>
                    <a:pt x="120652" y="171645"/>
                  </a:cubicBezTo>
                  <a:cubicBezTo>
                    <a:pt x="112185" y="245199"/>
                    <a:pt x="531" y="430408"/>
                    <a:pt x="2" y="441520"/>
                  </a:cubicBezTo>
                  <a:cubicBezTo>
                    <a:pt x="-527" y="452632"/>
                    <a:pt x="93665" y="265307"/>
                    <a:pt x="117477" y="238320"/>
                  </a:cubicBezTo>
                  <a:cubicBezTo>
                    <a:pt x="141289" y="211333"/>
                    <a:pt x="144994" y="251020"/>
                    <a:pt x="142877" y="279595"/>
                  </a:cubicBezTo>
                  <a:cubicBezTo>
                    <a:pt x="140760" y="308170"/>
                    <a:pt x="102131" y="410828"/>
                    <a:pt x="104777" y="409770"/>
                  </a:cubicBezTo>
                  <a:cubicBezTo>
                    <a:pt x="107423" y="408712"/>
                    <a:pt x="157165" y="307641"/>
                    <a:pt x="158752" y="273245"/>
                  </a:cubicBezTo>
                  <a:cubicBezTo>
                    <a:pt x="160340" y="238849"/>
                    <a:pt x="132294" y="246258"/>
                    <a:pt x="114302" y="203395"/>
                  </a:cubicBezTo>
                  <a:cubicBezTo>
                    <a:pt x="96310" y="160532"/>
                    <a:pt x="49744" y="5486"/>
                    <a:pt x="50802" y="1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1" name="フリーフォーム 2460">
              <a:extLst>
                <a:ext uri="{FF2B5EF4-FFF2-40B4-BE49-F238E27FC236}">
                  <a16:creationId xmlns:a16="http://schemas.microsoft.com/office/drawing/2014/main" id="{AD804BD6-AC1D-700F-DB5E-377BA8F6A289}"/>
                </a:ext>
              </a:extLst>
            </p:cNvPr>
            <p:cNvSpPr/>
            <p:nvPr/>
          </p:nvSpPr>
          <p:spPr>
            <a:xfrm>
              <a:off x="5541261" y="4914763"/>
              <a:ext cx="263998" cy="467656"/>
            </a:xfrm>
            <a:custGeom>
              <a:avLst/>
              <a:gdLst>
                <a:gd name="connsiteX0" fmla="*/ 56264 w 263998"/>
                <a:gd name="connsiteY0" fmla="*/ 137 h 467656"/>
                <a:gd name="connsiteX1" fmla="*/ 161039 w 263998"/>
                <a:gd name="connsiteY1" fmla="*/ 130312 h 467656"/>
                <a:gd name="connsiteX2" fmla="*/ 180089 w 263998"/>
                <a:gd name="connsiteY2" fmla="*/ 238262 h 467656"/>
                <a:gd name="connsiteX3" fmla="*/ 208664 w 263998"/>
                <a:gd name="connsiteY3" fmla="*/ 225562 h 467656"/>
                <a:gd name="connsiteX4" fmla="*/ 202314 w 263998"/>
                <a:gd name="connsiteY4" fmla="*/ 298587 h 467656"/>
                <a:gd name="connsiteX5" fmla="*/ 215014 w 263998"/>
                <a:gd name="connsiteY5" fmla="*/ 336687 h 467656"/>
                <a:gd name="connsiteX6" fmla="*/ 135639 w 263998"/>
                <a:gd name="connsiteY6" fmla="*/ 454162 h 467656"/>
                <a:gd name="connsiteX7" fmla="*/ 2289 w 263998"/>
                <a:gd name="connsiteY7" fmla="*/ 463687 h 467656"/>
                <a:gd name="connsiteX8" fmla="*/ 256289 w 263998"/>
                <a:gd name="connsiteY8" fmla="*/ 441462 h 467656"/>
                <a:gd name="connsiteX9" fmla="*/ 199139 w 263998"/>
                <a:gd name="connsiteY9" fmla="*/ 231912 h 467656"/>
                <a:gd name="connsiteX10" fmla="*/ 208664 w 263998"/>
                <a:gd name="connsiteY10" fmla="*/ 155712 h 467656"/>
                <a:gd name="connsiteX11" fmla="*/ 56264 w 263998"/>
                <a:gd name="connsiteY11" fmla="*/ 137 h 46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998" h="467656">
                  <a:moveTo>
                    <a:pt x="56264" y="137"/>
                  </a:moveTo>
                  <a:cubicBezTo>
                    <a:pt x="48327" y="-4096"/>
                    <a:pt x="140402" y="90625"/>
                    <a:pt x="161039" y="130312"/>
                  </a:cubicBezTo>
                  <a:cubicBezTo>
                    <a:pt x="181677" y="170000"/>
                    <a:pt x="172152" y="222387"/>
                    <a:pt x="180089" y="238262"/>
                  </a:cubicBezTo>
                  <a:cubicBezTo>
                    <a:pt x="188026" y="254137"/>
                    <a:pt x="204960" y="215508"/>
                    <a:pt x="208664" y="225562"/>
                  </a:cubicBezTo>
                  <a:cubicBezTo>
                    <a:pt x="212368" y="235616"/>
                    <a:pt x="201256" y="280066"/>
                    <a:pt x="202314" y="298587"/>
                  </a:cubicBezTo>
                  <a:cubicBezTo>
                    <a:pt x="203372" y="317108"/>
                    <a:pt x="226127" y="310758"/>
                    <a:pt x="215014" y="336687"/>
                  </a:cubicBezTo>
                  <a:cubicBezTo>
                    <a:pt x="203902" y="362616"/>
                    <a:pt x="171093" y="432995"/>
                    <a:pt x="135639" y="454162"/>
                  </a:cubicBezTo>
                  <a:cubicBezTo>
                    <a:pt x="100185" y="475329"/>
                    <a:pt x="-17819" y="465804"/>
                    <a:pt x="2289" y="463687"/>
                  </a:cubicBezTo>
                  <a:cubicBezTo>
                    <a:pt x="22397" y="461570"/>
                    <a:pt x="223481" y="480091"/>
                    <a:pt x="256289" y="441462"/>
                  </a:cubicBezTo>
                  <a:cubicBezTo>
                    <a:pt x="289097" y="402833"/>
                    <a:pt x="207076" y="279537"/>
                    <a:pt x="199139" y="231912"/>
                  </a:cubicBezTo>
                  <a:cubicBezTo>
                    <a:pt x="191202" y="184287"/>
                    <a:pt x="227185" y="190637"/>
                    <a:pt x="208664" y="155712"/>
                  </a:cubicBezTo>
                  <a:cubicBezTo>
                    <a:pt x="190143" y="120787"/>
                    <a:pt x="64201" y="4370"/>
                    <a:pt x="56264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2" name="フリーフォーム 2461">
              <a:extLst>
                <a:ext uri="{FF2B5EF4-FFF2-40B4-BE49-F238E27FC236}">
                  <a16:creationId xmlns:a16="http://schemas.microsoft.com/office/drawing/2014/main" id="{17B5E0E1-49A7-00FC-CE2C-0D29A1D324CD}"/>
                </a:ext>
              </a:extLst>
            </p:cNvPr>
            <p:cNvSpPr/>
            <p:nvPr/>
          </p:nvSpPr>
          <p:spPr>
            <a:xfrm>
              <a:off x="4863660" y="5116873"/>
              <a:ext cx="625669" cy="777352"/>
            </a:xfrm>
            <a:custGeom>
              <a:avLst/>
              <a:gdLst>
                <a:gd name="connsiteX0" fmla="*/ 587815 w 625669"/>
                <a:gd name="connsiteY0" fmla="*/ 1227 h 777352"/>
                <a:gd name="connsiteX1" fmla="*/ 489390 w 625669"/>
                <a:gd name="connsiteY1" fmla="*/ 226652 h 777352"/>
                <a:gd name="connsiteX2" fmla="*/ 381440 w 625669"/>
                <a:gd name="connsiteY2" fmla="*/ 337777 h 777352"/>
                <a:gd name="connsiteX3" fmla="*/ 511615 w 625669"/>
                <a:gd name="connsiteY3" fmla="*/ 229827 h 777352"/>
                <a:gd name="connsiteX4" fmla="*/ 527490 w 625669"/>
                <a:gd name="connsiteY4" fmla="*/ 340952 h 777352"/>
                <a:gd name="connsiteX5" fmla="*/ 483040 w 625669"/>
                <a:gd name="connsiteY5" fmla="*/ 455252 h 777352"/>
                <a:gd name="connsiteX6" fmla="*/ 359215 w 625669"/>
                <a:gd name="connsiteY6" fmla="*/ 569552 h 777352"/>
                <a:gd name="connsiteX7" fmla="*/ 9965 w 625669"/>
                <a:gd name="connsiteY7" fmla="*/ 744177 h 777352"/>
                <a:gd name="connsiteX8" fmla="*/ 89340 w 625669"/>
                <a:gd name="connsiteY8" fmla="*/ 721952 h 777352"/>
                <a:gd name="connsiteX9" fmla="*/ 25840 w 625669"/>
                <a:gd name="connsiteY9" fmla="*/ 772752 h 777352"/>
                <a:gd name="connsiteX10" fmla="*/ 390965 w 625669"/>
                <a:gd name="connsiteY10" fmla="*/ 585427 h 777352"/>
                <a:gd name="connsiteX11" fmla="*/ 495740 w 625669"/>
                <a:gd name="connsiteY11" fmla="*/ 487002 h 777352"/>
                <a:gd name="connsiteX12" fmla="*/ 460815 w 625669"/>
                <a:gd name="connsiteY12" fmla="*/ 274277 h 777352"/>
                <a:gd name="connsiteX13" fmla="*/ 444940 w 625669"/>
                <a:gd name="connsiteY13" fmla="*/ 464777 h 777352"/>
                <a:gd name="connsiteX14" fmla="*/ 549715 w 625669"/>
                <a:gd name="connsiteY14" fmla="*/ 312377 h 777352"/>
                <a:gd name="connsiteX15" fmla="*/ 517965 w 625669"/>
                <a:gd name="connsiteY15" fmla="*/ 204427 h 777352"/>
                <a:gd name="connsiteX16" fmla="*/ 502090 w 625669"/>
                <a:gd name="connsiteY16" fmla="*/ 172677 h 777352"/>
                <a:gd name="connsiteX17" fmla="*/ 505265 w 625669"/>
                <a:gd name="connsiteY17" fmla="*/ 128227 h 777352"/>
                <a:gd name="connsiteX18" fmla="*/ 622740 w 625669"/>
                <a:gd name="connsiteY18" fmla="*/ 121877 h 777352"/>
                <a:gd name="connsiteX19" fmla="*/ 584640 w 625669"/>
                <a:gd name="connsiteY19" fmla="*/ 106002 h 777352"/>
                <a:gd name="connsiteX20" fmla="*/ 524315 w 625669"/>
                <a:gd name="connsiteY20" fmla="*/ 131402 h 777352"/>
                <a:gd name="connsiteX21" fmla="*/ 517965 w 625669"/>
                <a:gd name="connsiteY21" fmla="*/ 134577 h 777352"/>
                <a:gd name="connsiteX22" fmla="*/ 587815 w 625669"/>
                <a:gd name="connsiteY22" fmla="*/ 1227 h 77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5669" h="777352">
                  <a:moveTo>
                    <a:pt x="587815" y="1227"/>
                  </a:moveTo>
                  <a:cubicBezTo>
                    <a:pt x="583052" y="16573"/>
                    <a:pt x="523786" y="170560"/>
                    <a:pt x="489390" y="226652"/>
                  </a:cubicBezTo>
                  <a:cubicBezTo>
                    <a:pt x="454994" y="282744"/>
                    <a:pt x="377736" y="337248"/>
                    <a:pt x="381440" y="337777"/>
                  </a:cubicBezTo>
                  <a:cubicBezTo>
                    <a:pt x="385144" y="338306"/>
                    <a:pt x="487273" y="229298"/>
                    <a:pt x="511615" y="229827"/>
                  </a:cubicBezTo>
                  <a:cubicBezTo>
                    <a:pt x="535957" y="230356"/>
                    <a:pt x="532252" y="303381"/>
                    <a:pt x="527490" y="340952"/>
                  </a:cubicBezTo>
                  <a:cubicBezTo>
                    <a:pt x="522728" y="378523"/>
                    <a:pt x="511086" y="417152"/>
                    <a:pt x="483040" y="455252"/>
                  </a:cubicBezTo>
                  <a:cubicBezTo>
                    <a:pt x="454994" y="493352"/>
                    <a:pt x="438061" y="521398"/>
                    <a:pt x="359215" y="569552"/>
                  </a:cubicBezTo>
                  <a:cubicBezTo>
                    <a:pt x="280369" y="617706"/>
                    <a:pt x="54944" y="718777"/>
                    <a:pt x="9965" y="744177"/>
                  </a:cubicBezTo>
                  <a:cubicBezTo>
                    <a:pt x="-35014" y="769577"/>
                    <a:pt x="86694" y="717190"/>
                    <a:pt x="89340" y="721952"/>
                  </a:cubicBezTo>
                  <a:cubicBezTo>
                    <a:pt x="91986" y="726714"/>
                    <a:pt x="-24431" y="795506"/>
                    <a:pt x="25840" y="772752"/>
                  </a:cubicBezTo>
                  <a:cubicBezTo>
                    <a:pt x="76111" y="749998"/>
                    <a:pt x="312648" y="633052"/>
                    <a:pt x="390965" y="585427"/>
                  </a:cubicBezTo>
                  <a:cubicBezTo>
                    <a:pt x="469282" y="537802"/>
                    <a:pt x="484098" y="538860"/>
                    <a:pt x="495740" y="487002"/>
                  </a:cubicBezTo>
                  <a:cubicBezTo>
                    <a:pt x="507382" y="435144"/>
                    <a:pt x="469282" y="277981"/>
                    <a:pt x="460815" y="274277"/>
                  </a:cubicBezTo>
                  <a:cubicBezTo>
                    <a:pt x="452348" y="270573"/>
                    <a:pt x="430123" y="458427"/>
                    <a:pt x="444940" y="464777"/>
                  </a:cubicBezTo>
                  <a:cubicBezTo>
                    <a:pt x="459757" y="471127"/>
                    <a:pt x="537544" y="355769"/>
                    <a:pt x="549715" y="312377"/>
                  </a:cubicBezTo>
                  <a:cubicBezTo>
                    <a:pt x="561886" y="268985"/>
                    <a:pt x="525902" y="227710"/>
                    <a:pt x="517965" y="204427"/>
                  </a:cubicBezTo>
                  <a:cubicBezTo>
                    <a:pt x="510027" y="181144"/>
                    <a:pt x="504207" y="185377"/>
                    <a:pt x="502090" y="172677"/>
                  </a:cubicBezTo>
                  <a:cubicBezTo>
                    <a:pt x="499973" y="159977"/>
                    <a:pt x="485157" y="136694"/>
                    <a:pt x="505265" y="128227"/>
                  </a:cubicBezTo>
                  <a:cubicBezTo>
                    <a:pt x="525373" y="119760"/>
                    <a:pt x="609511" y="125581"/>
                    <a:pt x="622740" y="121877"/>
                  </a:cubicBezTo>
                  <a:cubicBezTo>
                    <a:pt x="635969" y="118173"/>
                    <a:pt x="601044" y="104415"/>
                    <a:pt x="584640" y="106002"/>
                  </a:cubicBezTo>
                  <a:cubicBezTo>
                    <a:pt x="568236" y="107589"/>
                    <a:pt x="535427" y="126640"/>
                    <a:pt x="524315" y="131402"/>
                  </a:cubicBezTo>
                  <a:cubicBezTo>
                    <a:pt x="513203" y="136164"/>
                    <a:pt x="507911" y="149923"/>
                    <a:pt x="517965" y="134577"/>
                  </a:cubicBezTo>
                  <a:cubicBezTo>
                    <a:pt x="528019" y="119231"/>
                    <a:pt x="592578" y="-14119"/>
                    <a:pt x="587815" y="1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3" name="フリーフォーム 2462">
              <a:extLst>
                <a:ext uri="{FF2B5EF4-FFF2-40B4-BE49-F238E27FC236}">
                  <a16:creationId xmlns:a16="http://schemas.microsoft.com/office/drawing/2014/main" id="{3075417D-BF72-0B40-1250-09EA81709648}"/>
                </a:ext>
              </a:extLst>
            </p:cNvPr>
            <p:cNvSpPr/>
            <p:nvPr/>
          </p:nvSpPr>
          <p:spPr>
            <a:xfrm>
              <a:off x="5362278" y="5212889"/>
              <a:ext cx="374182" cy="143836"/>
            </a:xfrm>
            <a:custGeom>
              <a:avLst/>
              <a:gdLst>
                <a:gd name="connsiteX0" fmla="*/ 297 w 374182"/>
                <a:gd name="connsiteY0" fmla="*/ 73486 h 143836"/>
                <a:gd name="connsiteX1" fmla="*/ 136822 w 374182"/>
                <a:gd name="connsiteY1" fmla="*/ 133811 h 143836"/>
                <a:gd name="connsiteX2" fmla="*/ 251122 w 374182"/>
                <a:gd name="connsiteY2" fmla="*/ 95711 h 143836"/>
                <a:gd name="connsiteX3" fmla="*/ 273347 w 374182"/>
                <a:gd name="connsiteY3" fmla="*/ 124286 h 143836"/>
                <a:gd name="connsiteX4" fmla="*/ 330497 w 374182"/>
                <a:gd name="connsiteY4" fmla="*/ 86186 h 143836"/>
                <a:gd name="connsiteX5" fmla="*/ 371772 w 374182"/>
                <a:gd name="connsiteY5" fmla="*/ 461 h 143836"/>
                <a:gd name="connsiteX6" fmla="*/ 257472 w 374182"/>
                <a:gd name="connsiteY6" fmla="*/ 127461 h 143836"/>
                <a:gd name="connsiteX7" fmla="*/ 213022 w 374182"/>
                <a:gd name="connsiteY7" fmla="*/ 140161 h 143836"/>
                <a:gd name="connsiteX8" fmla="*/ 124122 w 374182"/>
                <a:gd name="connsiteY8" fmla="*/ 108411 h 143836"/>
                <a:gd name="connsiteX9" fmla="*/ 105072 w 374182"/>
                <a:gd name="connsiteY9" fmla="*/ 35386 h 143836"/>
                <a:gd name="connsiteX10" fmla="*/ 92372 w 374182"/>
                <a:gd name="connsiteY10" fmla="*/ 70311 h 143836"/>
                <a:gd name="connsiteX11" fmla="*/ 98722 w 374182"/>
                <a:gd name="connsiteY11" fmla="*/ 105236 h 143836"/>
                <a:gd name="connsiteX12" fmla="*/ 297 w 374182"/>
                <a:gd name="connsiteY12" fmla="*/ 73486 h 14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4182" h="143836">
                  <a:moveTo>
                    <a:pt x="297" y="73486"/>
                  </a:moveTo>
                  <a:cubicBezTo>
                    <a:pt x="6647" y="78248"/>
                    <a:pt x="95018" y="130107"/>
                    <a:pt x="136822" y="133811"/>
                  </a:cubicBezTo>
                  <a:cubicBezTo>
                    <a:pt x="178626" y="137515"/>
                    <a:pt x="228368" y="97298"/>
                    <a:pt x="251122" y="95711"/>
                  </a:cubicBezTo>
                  <a:cubicBezTo>
                    <a:pt x="273876" y="94124"/>
                    <a:pt x="260118" y="125873"/>
                    <a:pt x="273347" y="124286"/>
                  </a:cubicBezTo>
                  <a:cubicBezTo>
                    <a:pt x="286576" y="122699"/>
                    <a:pt x="314093" y="106823"/>
                    <a:pt x="330497" y="86186"/>
                  </a:cubicBezTo>
                  <a:cubicBezTo>
                    <a:pt x="346901" y="65549"/>
                    <a:pt x="383943" y="-6418"/>
                    <a:pt x="371772" y="461"/>
                  </a:cubicBezTo>
                  <a:cubicBezTo>
                    <a:pt x="359601" y="7340"/>
                    <a:pt x="283930" y="104178"/>
                    <a:pt x="257472" y="127461"/>
                  </a:cubicBezTo>
                  <a:cubicBezTo>
                    <a:pt x="231014" y="150744"/>
                    <a:pt x="235247" y="143336"/>
                    <a:pt x="213022" y="140161"/>
                  </a:cubicBezTo>
                  <a:cubicBezTo>
                    <a:pt x="190797" y="136986"/>
                    <a:pt x="142114" y="125873"/>
                    <a:pt x="124122" y="108411"/>
                  </a:cubicBezTo>
                  <a:cubicBezTo>
                    <a:pt x="106130" y="90949"/>
                    <a:pt x="110364" y="41736"/>
                    <a:pt x="105072" y="35386"/>
                  </a:cubicBezTo>
                  <a:cubicBezTo>
                    <a:pt x="99780" y="29036"/>
                    <a:pt x="93430" y="58669"/>
                    <a:pt x="92372" y="70311"/>
                  </a:cubicBezTo>
                  <a:cubicBezTo>
                    <a:pt x="91314" y="81953"/>
                    <a:pt x="106130" y="104178"/>
                    <a:pt x="98722" y="105236"/>
                  </a:cubicBezTo>
                  <a:cubicBezTo>
                    <a:pt x="91314" y="106294"/>
                    <a:pt x="-6053" y="68724"/>
                    <a:pt x="297" y="734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4" name="フリーフォーム 2463">
              <a:extLst>
                <a:ext uri="{FF2B5EF4-FFF2-40B4-BE49-F238E27FC236}">
                  <a16:creationId xmlns:a16="http://schemas.microsoft.com/office/drawing/2014/main" id="{1BED5D31-F45E-71F6-3FFB-80FFE0D62AE3}"/>
                </a:ext>
              </a:extLst>
            </p:cNvPr>
            <p:cNvSpPr/>
            <p:nvPr/>
          </p:nvSpPr>
          <p:spPr>
            <a:xfrm>
              <a:off x="5489391" y="4897857"/>
              <a:ext cx="101991" cy="337957"/>
            </a:xfrm>
            <a:custGeom>
              <a:avLst/>
              <a:gdLst>
                <a:gd name="connsiteX0" fmla="*/ 101784 w 101991"/>
                <a:gd name="connsiteY0" fmla="*/ 1168 h 337957"/>
                <a:gd name="connsiteX1" fmla="*/ 16059 w 101991"/>
                <a:gd name="connsiteY1" fmla="*/ 153568 h 337957"/>
                <a:gd name="connsiteX2" fmla="*/ 184 w 101991"/>
                <a:gd name="connsiteY2" fmla="*/ 337718 h 337957"/>
                <a:gd name="connsiteX3" fmla="*/ 19234 w 101991"/>
                <a:gd name="connsiteY3" fmla="*/ 191668 h 337957"/>
                <a:gd name="connsiteX4" fmla="*/ 25584 w 101991"/>
                <a:gd name="connsiteY4" fmla="*/ 153568 h 337957"/>
                <a:gd name="connsiteX5" fmla="*/ 60509 w 101991"/>
                <a:gd name="connsiteY5" fmla="*/ 140868 h 337957"/>
                <a:gd name="connsiteX6" fmla="*/ 66859 w 101991"/>
                <a:gd name="connsiteY6" fmla="*/ 51968 h 337957"/>
                <a:gd name="connsiteX7" fmla="*/ 41459 w 101991"/>
                <a:gd name="connsiteY7" fmla="*/ 80543 h 337957"/>
                <a:gd name="connsiteX8" fmla="*/ 101784 w 101991"/>
                <a:gd name="connsiteY8" fmla="*/ 1168 h 3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91" h="337957">
                  <a:moveTo>
                    <a:pt x="101784" y="1168"/>
                  </a:moveTo>
                  <a:cubicBezTo>
                    <a:pt x="97551" y="13339"/>
                    <a:pt x="32992" y="97476"/>
                    <a:pt x="16059" y="153568"/>
                  </a:cubicBezTo>
                  <a:cubicBezTo>
                    <a:pt x="-874" y="209660"/>
                    <a:pt x="-345" y="331368"/>
                    <a:pt x="184" y="337718"/>
                  </a:cubicBezTo>
                  <a:cubicBezTo>
                    <a:pt x="713" y="344068"/>
                    <a:pt x="15001" y="222360"/>
                    <a:pt x="19234" y="191668"/>
                  </a:cubicBezTo>
                  <a:cubicBezTo>
                    <a:pt x="23467" y="160976"/>
                    <a:pt x="18705" y="162035"/>
                    <a:pt x="25584" y="153568"/>
                  </a:cubicBezTo>
                  <a:cubicBezTo>
                    <a:pt x="32463" y="145101"/>
                    <a:pt x="53630" y="157801"/>
                    <a:pt x="60509" y="140868"/>
                  </a:cubicBezTo>
                  <a:cubicBezTo>
                    <a:pt x="67388" y="123935"/>
                    <a:pt x="70034" y="62022"/>
                    <a:pt x="66859" y="51968"/>
                  </a:cubicBezTo>
                  <a:cubicBezTo>
                    <a:pt x="63684" y="41914"/>
                    <a:pt x="38813" y="85305"/>
                    <a:pt x="41459" y="80543"/>
                  </a:cubicBezTo>
                  <a:cubicBezTo>
                    <a:pt x="44105" y="75781"/>
                    <a:pt x="106017" y="-11003"/>
                    <a:pt x="101784" y="1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5" name="フリーフォーム 2464">
              <a:extLst>
                <a:ext uri="{FF2B5EF4-FFF2-40B4-BE49-F238E27FC236}">
                  <a16:creationId xmlns:a16="http://schemas.microsoft.com/office/drawing/2014/main" id="{A6CDC145-7CE2-0B65-75B2-15FD1F7AF520}"/>
                </a:ext>
              </a:extLst>
            </p:cNvPr>
            <p:cNvSpPr/>
            <p:nvPr/>
          </p:nvSpPr>
          <p:spPr>
            <a:xfrm>
              <a:off x="5458863" y="5123270"/>
              <a:ext cx="157841" cy="145575"/>
            </a:xfrm>
            <a:custGeom>
              <a:avLst/>
              <a:gdLst>
                <a:gd name="connsiteX0" fmla="*/ 2137 w 157841"/>
                <a:gd name="connsiteY0" fmla="*/ 137705 h 145575"/>
                <a:gd name="connsiteX1" fmla="*/ 154537 w 157841"/>
                <a:gd name="connsiteY1" fmla="*/ 1180 h 145575"/>
                <a:gd name="connsiteX2" fmla="*/ 103737 w 157841"/>
                <a:gd name="connsiteY2" fmla="*/ 74205 h 145575"/>
                <a:gd name="connsiteX3" fmla="*/ 65637 w 157841"/>
                <a:gd name="connsiteY3" fmla="*/ 121830 h 145575"/>
                <a:gd name="connsiteX4" fmla="*/ 2137 w 157841"/>
                <a:gd name="connsiteY4" fmla="*/ 137705 h 14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1" h="145575">
                  <a:moveTo>
                    <a:pt x="2137" y="137705"/>
                  </a:moveTo>
                  <a:cubicBezTo>
                    <a:pt x="16954" y="117597"/>
                    <a:pt x="137604" y="11763"/>
                    <a:pt x="154537" y="1180"/>
                  </a:cubicBezTo>
                  <a:cubicBezTo>
                    <a:pt x="171470" y="-9403"/>
                    <a:pt x="118554" y="54097"/>
                    <a:pt x="103737" y="74205"/>
                  </a:cubicBezTo>
                  <a:cubicBezTo>
                    <a:pt x="88920" y="94313"/>
                    <a:pt x="77279" y="109130"/>
                    <a:pt x="65637" y="121830"/>
                  </a:cubicBezTo>
                  <a:cubicBezTo>
                    <a:pt x="53995" y="134530"/>
                    <a:pt x="-12680" y="157813"/>
                    <a:pt x="2137" y="1377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6" name="フリーフォーム 2465">
              <a:extLst>
                <a:ext uri="{FF2B5EF4-FFF2-40B4-BE49-F238E27FC236}">
                  <a16:creationId xmlns:a16="http://schemas.microsoft.com/office/drawing/2014/main" id="{8119745D-5435-D8FD-CA6F-B86F50640107}"/>
                </a:ext>
              </a:extLst>
            </p:cNvPr>
            <p:cNvSpPr/>
            <p:nvPr/>
          </p:nvSpPr>
          <p:spPr>
            <a:xfrm>
              <a:off x="5498934" y="5181574"/>
              <a:ext cx="240033" cy="123864"/>
            </a:xfrm>
            <a:custGeom>
              <a:avLst/>
              <a:gdLst>
                <a:gd name="connsiteX0" fmla="*/ 235116 w 240033"/>
                <a:gd name="connsiteY0" fmla="*/ 26 h 123864"/>
                <a:gd name="connsiteX1" fmla="*/ 3341 w 240033"/>
                <a:gd name="connsiteY1" fmla="*/ 54001 h 123864"/>
                <a:gd name="connsiteX2" fmla="*/ 117641 w 240033"/>
                <a:gd name="connsiteY2" fmla="*/ 54001 h 123864"/>
                <a:gd name="connsiteX3" fmla="*/ 166 w 240033"/>
                <a:gd name="connsiteY3" fmla="*/ 123851 h 123864"/>
                <a:gd name="connsiteX4" fmla="*/ 149391 w 240033"/>
                <a:gd name="connsiteY4" fmla="*/ 47651 h 123864"/>
                <a:gd name="connsiteX5" fmla="*/ 235116 w 240033"/>
                <a:gd name="connsiteY5" fmla="*/ 26 h 1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033" h="123864">
                  <a:moveTo>
                    <a:pt x="235116" y="26"/>
                  </a:moveTo>
                  <a:cubicBezTo>
                    <a:pt x="210774" y="1084"/>
                    <a:pt x="22920" y="45005"/>
                    <a:pt x="3341" y="54001"/>
                  </a:cubicBezTo>
                  <a:cubicBezTo>
                    <a:pt x="-16238" y="62997"/>
                    <a:pt x="118170" y="42359"/>
                    <a:pt x="117641" y="54001"/>
                  </a:cubicBezTo>
                  <a:cubicBezTo>
                    <a:pt x="117112" y="65643"/>
                    <a:pt x="-5125" y="124909"/>
                    <a:pt x="166" y="123851"/>
                  </a:cubicBezTo>
                  <a:cubicBezTo>
                    <a:pt x="5457" y="122793"/>
                    <a:pt x="111291" y="65643"/>
                    <a:pt x="149391" y="47651"/>
                  </a:cubicBezTo>
                  <a:cubicBezTo>
                    <a:pt x="187491" y="29659"/>
                    <a:pt x="259458" y="-1032"/>
                    <a:pt x="23511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7" name="フリーフォーム 2466">
              <a:extLst>
                <a:ext uri="{FF2B5EF4-FFF2-40B4-BE49-F238E27FC236}">
                  <a16:creationId xmlns:a16="http://schemas.microsoft.com/office/drawing/2014/main" id="{EDEBEE5C-9AD8-441A-7DD3-BEE4E0342730}"/>
                </a:ext>
              </a:extLst>
            </p:cNvPr>
            <p:cNvSpPr/>
            <p:nvPr/>
          </p:nvSpPr>
          <p:spPr>
            <a:xfrm>
              <a:off x="5431281" y="5363053"/>
              <a:ext cx="355506" cy="196400"/>
            </a:xfrm>
            <a:custGeom>
              <a:avLst/>
              <a:gdLst>
                <a:gd name="connsiteX0" fmla="*/ 1144 w 355506"/>
                <a:gd name="connsiteY0" fmla="*/ 2697 h 196400"/>
                <a:gd name="connsiteX1" fmla="*/ 286894 w 355506"/>
                <a:gd name="connsiteY1" fmla="*/ 12222 h 196400"/>
                <a:gd name="connsiteX2" fmla="*/ 315469 w 355506"/>
                <a:gd name="connsiteY2" fmla="*/ 56672 h 196400"/>
                <a:gd name="connsiteX3" fmla="*/ 321819 w 355506"/>
                <a:gd name="connsiteY3" fmla="*/ 97947 h 196400"/>
                <a:gd name="connsiteX4" fmla="*/ 299594 w 355506"/>
                <a:gd name="connsiteY4" fmla="*/ 151922 h 196400"/>
                <a:gd name="connsiteX5" fmla="*/ 239269 w 355506"/>
                <a:gd name="connsiteY5" fmla="*/ 196372 h 196400"/>
                <a:gd name="connsiteX6" fmla="*/ 347219 w 355506"/>
                <a:gd name="connsiteY6" fmla="*/ 145572 h 196400"/>
                <a:gd name="connsiteX7" fmla="*/ 331344 w 355506"/>
                <a:gd name="connsiteY7" fmla="*/ 15397 h 196400"/>
                <a:gd name="connsiteX8" fmla="*/ 197994 w 355506"/>
                <a:gd name="connsiteY8" fmla="*/ 59847 h 196400"/>
                <a:gd name="connsiteX9" fmla="*/ 153544 w 355506"/>
                <a:gd name="connsiteY9" fmla="*/ 53497 h 196400"/>
                <a:gd name="connsiteX10" fmla="*/ 185294 w 355506"/>
                <a:gd name="connsiteY10" fmla="*/ 53497 h 196400"/>
                <a:gd name="connsiteX11" fmla="*/ 1144 w 355506"/>
                <a:gd name="connsiteY11" fmla="*/ 2697 h 19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506" h="196400">
                  <a:moveTo>
                    <a:pt x="1144" y="2697"/>
                  </a:moveTo>
                  <a:cubicBezTo>
                    <a:pt x="18077" y="-4182"/>
                    <a:pt x="234507" y="3226"/>
                    <a:pt x="286894" y="12222"/>
                  </a:cubicBezTo>
                  <a:cubicBezTo>
                    <a:pt x="339281" y="21218"/>
                    <a:pt x="309648" y="42385"/>
                    <a:pt x="315469" y="56672"/>
                  </a:cubicBezTo>
                  <a:cubicBezTo>
                    <a:pt x="321290" y="70959"/>
                    <a:pt x="324465" y="82072"/>
                    <a:pt x="321819" y="97947"/>
                  </a:cubicBezTo>
                  <a:cubicBezTo>
                    <a:pt x="319173" y="113822"/>
                    <a:pt x="313352" y="135518"/>
                    <a:pt x="299594" y="151922"/>
                  </a:cubicBezTo>
                  <a:cubicBezTo>
                    <a:pt x="285836" y="168326"/>
                    <a:pt x="231332" y="197430"/>
                    <a:pt x="239269" y="196372"/>
                  </a:cubicBezTo>
                  <a:cubicBezTo>
                    <a:pt x="247206" y="195314"/>
                    <a:pt x="331873" y="175735"/>
                    <a:pt x="347219" y="145572"/>
                  </a:cubicBezTo>
                  <a:cubicBezTo>
                    <a:pt x="362565" y="115410"/>
                    <a:pt x="356215" y="29685"/>
                    <a:pt x="331344" y="15397"/>
                  </a:cubicBezTo>
                  <a:cubicBezTo>
                    <a:pt x="306473" y="1109"/>
                    <a:pt x="227627" y="53497"/>
                    <a:pt x="197994" y="59847"/>
                  </a:cubicBezTo>
                  <a:cubicBezTo>
                    <a:pt x="168361" y="66197"/>
                    <a:pt x="155661" y="54555"/>
                    <a:pt x="153544" y="53497"/>
                  </a:cubicBezTo>
                  <a:cubicBezTo>
                    <a:pt x="151427" y="52439"/>
                    <a:pt x="210165" y="66726"/>
                    <a:pt x="185294" y="53497"/>
                  </a:cubicBezTo>
                  <a:cubicBezTo>
                    <a:pt x="160423" y="40268"/>
                    <a:pt x="-15789" y="9576"/>
                    <a:pt x="1144" y="26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8" name="フリーフォーム 2467">
              <a:extLst>
                <a:ext uri="{FF2B5EF4-FFF2-40B4-BE49-F238E27FC236}">
                  <a16:creationId xmlns:a16="http://schemas.microsoft.com/office/drawing/2014/main" id="{14065A08-DF2A-EFDC-1469-4C3E62C91CBB}"/>
                </a:ext>
              </a:extLst>
            </p:cNvPr>
            <p:cNvSpPr/>
            <p:nvPr/>
          </p:nvSpPr>
          <p:spPr>
            <a:xfrm>
              <a:off x="5445064" y="5314530"/>
              <a:ext cx="54226" cy="213149"/>
            </a:xfrm>
            <a:custGeom>
              <a:avLst/>
              <a:gdLst>
                <a:gd name="connsiteX0" fmla="*/ 54036 w 54226"/>
                <a:gd name="connsiteY0" fmla="*/ 420 h 213149"/>
                <a:gd name="connsiteX1" fmla="*/ 19111 w 54226"/>
                <a:gd name="connsiteY1" fmla="*/ 86145 h 213149"/>
                <a:gd name="connsiteX2" fmla="*/ 50861 w 54226"/>
                <a:gd name="connsiteY2" fmla="*/ 149645 h 213149"/>
                <a:gd name="connsiteX3" fmla="*/ 50861 w 54226"/>
                <a:gd name="connsiteY3" fmla="*/ 213145 h 213149"/>
                <a:gd name="connsiteX4" fmla="*/ 41336 w 54226"/>
                <a:gd name="connsiteY4" fmla="*/ 152820 h 213149"/>
                <a:gd name="connsiteX5" fmla="*/ 61 w 54226"/>
                <a:gd name="connsiteY5" fmla="*/ 124245 h 213149"/>
                <a:gd name="connsiteX6" fmla="*/ 54036 w 54226"/>
                <a:gd name="connsiteY6" fmla="*/ 420 h 21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26" h="213149">
                  <a:moveTo>
                    <a:pt x="54036" y="420"/>
                  </a:moveTo>
                  <a:cubicBezTo>
                    <a:pt x="57211" y="-5930"/>
                    <a:pt x="19640" y="61274"/>
                    <a:pt x="19111" y="86145"/>
                  </a:cubicBezTo>
                  <a:cubicBezTo>
                    <a:pt x="18582" y="111016"/>
                    <a:pt x="45569" y="128479"/>
                    <a:pt x="50861" y="149645"/>
                  </a:cubicBezTo>
                  <a:cubicBezTo>
                    <a:pt x="56153" y="170811"/>
                    <a:pt x="52448" y="212616"/>
                    <a:pt x="50861" y="213145"/>
                  </a:cubicBezTo>
                  <a:cubicBezTo>
                    <a:pt x="49274" y="213674"/>
                    <a:pt x="49803" y="167637"/>
                    <a:pt x="41336" y="152820"/>
                  </a:cubicBezTo>
                  <a:cubicBezTo>
                    <a:pt x="32869" y="138003"/>
                    <a:pt x="2178" y="143824"/>
                    <a:pt x="61" y="124245"/>
                  </a:cubicBezTo>
                  <a:cubicBezTo>
                    <a:pt x="-2056" y="104666"/>
                    <a:pt x="50861" y="6770"/>
                    <a:pt x="54036" y="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9" name="フリーフォーム 2468">
              <a:extLst>
                <a:ext uri="{FF2B5EF4-FFF2-40B4-BE49-F238E27FC236}">
                  <a16:creationId xmlns:a16="http://schemas.microsoft.com/office/drawing/2014/main" id="{3B9EF7F7-C14B-2A4E-5627-E2CAAE0012C3}"/>
                </a:ext>
              </a:extLst>
            </p:cNvPr>
            <p:cNvSpPr/>
            <p:nvPr/>
          </p:nvSpPr>
          <p:spPr>
            <a:xfrm>
              <a:off x="5666803" y="5362561"/>
              <a:ext cx="89719" cy="222506"/>
            </a:xfrm>
            <a:custGeom>
              <a:avLst/>
              <a:gdLst>
                <a:gd name="connsiteX0" fmla="*/ 38672 w 89719"/>
                <a:gd name="connsiteY0" fmla="*/ 14 h 222506"/>
                <a:gd name="connsiteX1" fmla="*/ 67247 w 89719"/>
                <a:gd name="connsiteY1" fmla="*/ 79389 h 222506"/>
                <a:gd name="connsiteX2" fmla="*/ 16447 w 89719"/>
                <a:gd name="connsiteY2" fmla="*/ 142889 h 222506"/>
                <a:gd name="connsiteX3" fmla="*/ 572 w 89719"/>
                <a:gd name="connsiteY3" fmla="*/ 222264 h 222506"/>
                <a:gd name="connsiteX4" fmla="*/ 6922 w 89719"/>
                <a:gd name="connsiteY4" fmla="*/ 165114 h 222506"/>
                <a:gd name="connsiteX5" fmla="*/ 38672 w 89719"/>
                <a:gd name="connsiteY5" fmla="*/ 95264 h 222506"/>
                <a:gd name="connsiteX6" fmla="*/ 32322 w 89719"/>
                <a:gd name="connsiteY6" fmla="*/ 136539 h 222506"/>
                <a:gd name="connsiteX7" fmla="*/ 89472 w 89719"/>
                <a:gd name="connsiteY7" fmla="*/ 85739 h 222506"/>
                <a:gd name="connsiteX8" fmla="*/ 38672 w 89719"/>
                <a:gd name="connsiteY8" fmla="*/ 14 h 22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719" h="222506">
                  <a:moveTo>
                    <a:pt x="38672" y="14"/>
                  </a:moveTo>
                  <a:cubicBezTo>
                    <a:pt x="34968" y="-1044"/>
                    <a:pt x="70951" y="55577"/>
                    <a:pt x="67247" y="79389"/>
                  </a:cubicBezTo>
                  <a:cubicBezTo>
                    <a:pt x="63543" y="103202"/>
                    <a:pt x="27559" y="119077"/>
                    <a:pt x="16447" y="142889"/>
                  </a:cubicBezTo>
                  <a:cubicBezTo>
                    <a:pt x="5334" y="166702"/>
                    <a:pt x="2159" y="218560"/>
                    <a:pt x="572" y="222264"/>
                  </a:cubicBezTo>
                  <a:cubicBezTo>
                    <a:pt x="-1015" y="225968"/>
                    <a:pt x="572" y="186281"/>
                    <a:pt x="6922" y="165114"/>
                  </a:cubicBezTo>
                  <a:cubicBezTo>
                    <a:pt x="13272" y="143947"/>
                    <a:pt x="34439" y="100026"/>
                    <a:pt x="38672" y="95264"/>
                  </a:cubicBezTo>
                  <a:cubicBezTo>
                    <a:pt x="42905" y="90502"/>
                    <a:pt x="23855" y="138126"/>
                    <a:pt x="32322" y="136539"/>
                  </a:cubicBezTo>
                  <a:cubicBezTo>
                    <a:pt x="40789" y="134952"/>
                    <a:pt x="85239" y="105318"/>
                    <a:pt x="89472" y="85739"/>
                  </a:cubicBezTo>
                  <a:cubicBezTo>
                    <a:pt x="93705" y="66160"/>
                    <a:pt x="42376" y="1072"/>
                    <a:pt x="3867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0" name="フリーフォーム 2469">
              <a:extLst>
                <a:ext uri="{FF2B5EF4-FFF2-40B4-BE49-F238E27FC236}">
                  <a16:creationId xmlns:a16="http://schemas.microsoft.com/office/drawing/2014/main" id="{07BDF760-0284-D641-0DAF-8A20302332D9}"/>
                </a:ext>
              </a:extLst>
            </p:cNvPr>
            <p:cNvSpPr/>
            <p:nvPr/>
          </p:nvSpPr>
          <p:spPr>
            <a:xfrm>
              <a:off x="5460712" y="5409981"/>
              <a:ext cx="301914" cy="102242"/>
            </a:xfrm>
            <a:custGeom>
              <a:avLst/>
              <a:gdLst>
                <a:gd name="connsiteX0" fmla="*/ 301913 w 301914"/>
                <a:gd name="connsiteY0" fmla="*/ 28794 h 102242"/>
                <a:gd name="connsiteX1" fmla="*/ 111413 w 301914"/>
                <a:gd name="connsiteY1" fmla="*/ 219 h 102242"/>
                <a:gd name="connsiteX2" fmla="*/ 82838 w 301914"/>
                <a:gd name="connsiteY2" fmla="*/ 16094 h 102242"/>
                <a:gd name="connsiteX3" fmla="*/ 114588 w 301914"/>
                <a:gd name="connsiteY3" fmla="*/ 25619 h 102242"/>
                <a:gd name="connsiteX4" fmla="*/ 86013 w 301914"/>
                <a:gd name="connsiteY4" fmla="*/ 28794 h 102242"/>
                <a:gd name="connsiteX5" fmla="*/ 35213 w 301914"/>
                <a:gd name="connsiteY5" fmla="*/ 101819 h 102242"/>
                <a:gd name="connsiteX6" fmla="*/ 288 w 301914"/>
                <a:gd name="connsiteY6" fmla="*/ 60544 h 102242"/>
                <a:gd name="connsiteX7" fmla="*/ 54263 w 301914"/>
                <a:gd name="connsiteY7" fmla="*/ 98644 h 102242"/>
                <a:gd name="connsiteX8" fmla="*/ 54263 w 301914"/>
                <a:gd name="connsiteY8" fmla="*/ 28794 h 102242"/>
                <a:gd name="connsiteX9" fmla="*/ 114588 w 301914"/>
                <a:gd name="connsiteY9" fmla="*/ 25619 h 102242"/>
                <a:gd name="connsiteX10" fmla="*/ 301913 w 301914"/>
                <a:gd name="connsiteY10" fmla="*/ 28794 h 10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914" h="102242">
                  <a:moveTo>
                    <a:pt x="301913" y="28794"/>
                  </a:moveTo>
                  <a:cubicBezTo>
                    <a:pt x="301384" y="24561"/>
                    <a:pt x="147925" y="2336"/>
                    <a:pt x="111413" y="219"/>
                  </a:cubicBezTo>
                  <a:cubicBezTo>
                    <a:pt x="74901" y="-1898"/>
                    <a:pt x="82309" y="11861"/>
                    <a:pt x="82838" y="16094"/>
                  </a:cubicBezTo>
                  <a:cubicBezTo>
                    <a:pt x="83367" y="20327"/>
                    <a:pt x="114059" y="23502"/>
                    <a:pt x="114588" y="25619"/>
                  </a:cubicBezTo>
                  <a:cubicBezTo>
                    <a:pt x="115117" y="27736"/>
                    <a:pt x="99242" y="16094"/>
                    <a:pt x="86013" y="28794"/>
                  </a:cubicBezTo>
                  <a:cubicBezTo>
                    <a:pt x="72784" y="41494"/>
                    <a:pt x="49500" y="96527"/>
                    <a:pt x="35213" y="101819"/>
                  </a:cubicBezTo>
                  <a:cubicBezTo>
                    <a:pt x="20926" y="107111"/>
                    <a:pt x="-2887" y="61073"/>
                    <a:pt x="288" y="60544"/>
                  </a:cubicBezTo>
                  <a:cubicBezTo>
                    <a:pt x="3463" y="60015"/>
                    <a:pt x="45267" y="103936"/>
                    <a:pt x="54263" y="98644"/>
                  </a:cubicBezTo>
                  <a:cubicBezTo>
                    <a:pt x="63259" y="93352"/>
                    <a:pt x="44209" y="40965"/>
                    <a:pt x="54263" y="28794"/>
                  </a:cubicBezTo>
                  <a:cubicBezTo>
                    <a:pt x="64317" y="16623"/>
                    <a:pt x="77546" y="21915"/>
                    <a:pt x="114588" y="25619"/>
                  </a:cubicBezTo>
                  <a:cubicBezTo>
                    <a:pt x="151630" y="29323"/>
                    <a:pt x="302442" y="33027"/>
                    <a:pt x="301913" y="28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1" name="フリーフォーム 2470">
              <a:extLst>
                <a:ext uri="{FF2B5EF4-FFF2-40B4-BE49-F238E27FC236}">
                  <a16:creationId xmlns:a16="http://schemas.microsoft.com/office/drawing/2014/main" id="{47583365-1B24-59C2-D5EB-8409ABE57307}"/>
                </a:ext>
              </a:extLst>
            </p:cNvPr>
            <p:cNvSpPr/>
            <p:nvPr/>
          </p:nvSpPr>
          <p:spPr>
            <a:xfrm>
              <a:off x="5581215" y="5400487"/>
              <a:ext cx="130612" cy="168602"/>
            </a:xfrm>
            <a:custGeom>
              <a:avLst/>
              <a:gdLst>
                <a:gd name="connsiteX0" fmla="*/ 435 w 130612"/>
                <a:gd name="connsiteY0" fmla="*/ 188 h 168602"/>
                <a:gd name="connsiteX1" fmla="*/ 29010 w 130612"/>
                <a:gd name="connsiteY1" fmla="*/ 92263 h 168602"/>
                <a:gd name="connsiteX2" fmla="*/ 130610 w 130612"/>
                <a:gd name="connsiteY2" fmla="*/ 168463 h 168602"/>
                <a:gd name="connsiteX3" fmla="*/ 25835 w 130612"/>
                <a:gd name="connsiteY3" fmla="*/ 111313 h 168602"/>
                <a:gd name="connsiteX4" fmla="*/ 13135 w 130612"/>
                <a:gd name="connsiteY4" fmla="*/ 117663 h 168602"/>
                <a:gd name="connsiteX5" fmla="*/ 435 w 130612"/>
                <a:gd name="connsiteY5" fmla="*/ 188 h 16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12" h="168602">
                  <a:moveTo>
                    <a:pt x="435" y="188"/>
                  </a:moveTo>
                  <a:cubicBezTo>
                    <a:pt x="3081" y="-4045"/>
                    <a:pt x="7314" y="64217"/>
                    <a:pt x="29010" y="92263"/>
                  </a:cubicBezTo>
                  <a:cubicBezTo>
                    <a:pt x="50706" y="120309"/>
                    <a:pt x="131139" y="165288"/>
                    <a:pt x="130610" y="168463"/>
                  </a:cubicBezTo>
                  <a:cubicBezTo>
                    <a:pt x="130081" y="171638"/>
                    <a:pt x="45414" y="119780"/>
                    <a:pt x="25835" y="111313"/>
                  </a:cubicBezTo>
                  <a:cubicBezTo>
                    <a:pt x="6256" y="102846"/>
                    <a:pt x="18427" y="136713"/>
                    <a:pt x="13135" y="117663"/>
                  </a:cubicBezTo>
                  <a:cubicBezTo>
                    <a:pt x="7843" y="98613"/>
                    <a:pt x="-2211" y="4421"/>
                    <a:pt x="435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2" name="フリーフォーム 2471">
              <a:extLst>
                <a:ext uri="{FF2B5EF4-FFF2-40B4-BE49-F238E27FC236}">
                  <a16:creationId xmlns:a16="http://schemas.microsoft.com/office/drawing/2014/main" id="{806D7787-5FB4-658D-FC67-524C9691D531}"/>
                </a:ext>
              </a:extLst>
            </p:cNvPr>
            <p:cNvSpPr/>
            <p:nvPr/>
          </p:nvSpPr>
          <p:spPr>
            <a:xfrm>
              <a:off x="5600369" y="5390968"/>
              <a:ext cx="64075" cy="130416"/>
            </a:xfrm>
            <a:custGeom>
              <a:avLst/>
              <a:gdLst>
                <a:gd name="connsiteX0" fmla="*/ 331 w 64075"/>
                <a:gd name="connsiteY0" fmla="*/ 182 h 130416"/>
                <a:gd name="connsiteX1" fmla="*/ 38431 w 64075"/>
                <a:gd name="connsiteY1" fmla="*/ 79557 h 130416"/>
                <a:gd name="connsiteX2" fmla="*/ 28906 w 64075"/>
                <a:gd name="connsiteY2" fmla="*/ 130357 h 130416"/>
                <a:gd name="connsiteX3" fmla="*/ 47956 w 64075"/>
                <a:gd name="connsiteY3" fmla="*/ 70032 h 130416"/>
                <a:gd name="connsiteX4" fmla="*/ 63831 w 64075"/>
                <a:gd name="connsiteY4" fmla="*/ 57332 h 130416"/>
                <a:gd name="connsiteX5" fmla="*/ 331 w 64075"/>
                <a:gd name="connsiteY5" fmla="*/ 182 h 1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75" h="130416">
                  <a:moveTo>
                    <a:pt x="331" y="182"/>
                  </a:moveTo>
                  <a:cubicBezTo>
                    <a:pt x="-3902" y="3886"/>
                    <a:pt x="33669" y="57861"/>
                    <a:pt x="38431" y="79557"/>
                  </a:cubicBezTo>
                  <a:cubicBezTo>
                    <a:pt x="43193" y="101253"/>
                    <a:pt x="27319" y="131944"/>
                    <a:pt x="28906" y="130357"/>
                  </a:cubicBezTo>
                  <a:cubicBezTo>
                    <a:pt x="30493" y="128770"/>
                    <a:pt x="47956" y="70032"/>
                    <a:pt x="47956" y="70032"/>
                  </a:cubicBezTo>
                  <a:cubicBezTo>
                    <a:pt x="53777" y="57861"/>
                    <a:pt x="65948" y="64211"/>
                    <a:pt x="63831" y="57332"/>
                  </a:cubicBezTo>
                  <a:cubicBezTo>
                    <a:pt x="61714" y="50453"/>
                    <a:pt x="4564" y="-3522"/>
                    <a:pt x="331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3" name="フリーフォーム 2472">
              <a:extLst>
                <a:ext uri="{FF2B5EF4-FFF2-40B4-BE49-F238E27FC236}">
                  <a16:creationId xmlns:a16="http://schemas.microsoft.com/office/drawing/2014/main" id="{261ABD20-9B7D-E633-A078-EA9583392057}"/>
                </a:ext>
              </a:extLst>
            </p:cNvPr>
            <p:cNvSpPr/>
            <p:nvPr/>
          </p:nvSpPr>
          <p:spPr>
            <a:xfrm>
              <a:off x="5619031" y="5403850"/>
              <a:ext cx="102432" cy="143231"/>
            </a:xfrm>
            <a:custGeom>
              <a:avLst/>
              <a:gdLst>
                <a:gd name="connsiteX0" fmla="*/ 102319 w 102432"/>
                <a:gd name="connsiteY0" fmla="*/ 0 h 143231"/>
                <a:gd name="connsiteX1" fmla="*/ 54694 w 102432"/>
                <a:gd name="connsiteY1" fmla="*/ 88900 h 143231"/>
                <a:gd name="connsiteX2" fmla="*/ 67394 w 102432"/>
                <a:gd name="connsiteY2" fmla="*/ 142875 h 143231"/>
                <a:gd name="connsiteX3" fmla="*/ 719 w 102432"/>
                <a:gd name="connsiteY3" fmla="*/ 63500 h 143231"/>
                <a:gd name="connsiteX4" fmla="*/ 32469 w 102432"/>
                <a:gd name="connsiteY4" fmla="*/ 127000 h 143231"/>
                <a:gd name="connsiteX5" fmla="*/ 38819 w 102432"/>
                <a:gd name="connsiteY5" fmla="*/ 88900 h 143231"/>
                <a:gd name="connsiteX6" fmla="*/ 102319 w 102432"/>
                <a:gd name="connsiteY6" fmla="*/ 0 h 14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32" h="143231">
                  <a:moveTo>
                    <a:pt x="102319" y="0"/>
                  </a:moveTo>
                  <a:cubicBezTo>
                    <a:pt x="104965" y="0"/>
                    <a:pt x="60515" y="65087"/>
                    <a:pt x="54694" y="88900"/>
                  </a:cubicBezTo>
                  <a:cubicBezTo>
                    <a:pt x="48873" y="112713"/>
                    <a:pt x="76390" y="147108"/>
                    <a:pt x="67394" y="142875"/>
                  </a:cubicBezTo>
                  <a:cubicBezTo>
                    <a:pt x="58398" y="138642"/>
                    <a:pt x="6540" y="66146"/>
                    <a:pt x="719" y="63500"/>
                  </a:cubicBezTo>
                  <a:cubicBezTo>
                    <a:pt x="-5102" y="60854"/>
                    <a:pt x="26119" y="122767"/>
                    <a:pt x="32469" y="127000"/>
                  </a:cubicBezTo>
                  <a:cubicBezTo>
                    <a:pt x="38819" y="131233"/>
                    <a:pt x="30882" y="104775"/>
                    <a:pt x="38819" y="88900"/>
                  </a:cubicBezTo>
                  <a:cubicBezTo>
                    <a:pt x="46756" y="73025"/>
                    <a:pt x="99673" y="0"/>
                    <a:pt x="1023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4" name="フリーフォーム 2473">
              <a:extLst>
                <a:ext uri="{FF2B5EF4-FFF2-40B4-BE49-F238E27FC236}">
                  <a16:creationId xmlns:a16="http://schemas.microsoft.com/office/drawing/2014/main" id="{3235F85B-00B9-B712-5DA8-141AB6D3066E}"/>
                </a:ext>
              </a:extLst>
            </p:cNvPr>
            <p:cNvSpPr/>
            <p:nvPr/>
          </p:nvSpPr>
          <p:spPr>
            <a:xfrm>
              <a:off x="5470306" y="5327641"/>
              <a:ext cx="95168" cy="121322"/>
            </a:xfrm>
            <a:custGeom>
              <a:avLst/>
              <a:gdLst>
                <a:gd name="connsiteX0" fmla="*/ 219 w 95168"/>
                <a:gd name="connsiteY0" fmla="*/ 9 h 121322"/>
                <a:gd name="connsiteX1" fmla="*/ 92294 w 95168"/>
                <a:gd name="connsiteY1" fmla="*/ 111134 h 121322"/>
                <a:gd name="connsiteX2" fmla="*/ 66894 w 95168"/>
                <a:gd name="connsiteY2" fmla="*/ 104784 h 121322"/>
                <a:gd name="connsiteX3" fmla="*/ 219 w 95168"/>
                <a:gd name="connsiteY3" fmla="*/ 9 h 12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68" h="121322">
                  <a:moveTo>
                    <a:pt x="219" y="9"/>
                  </a:moveTo>
                  <a:cubicBezTo>
                    <a:pt x="4452" y="1067"/>
                    <a:pt x="81182" y="93672"/>
                    <a:pt x="92294" y="111134"/>
                  </a:cubicBezTo>
                  <a:cubicBezTo>
                    <a:pt x="103406" y="128596"/>
                    <a:pt x="79594" y="121717"/>
                    <a:pt x="66894" y="104784"/>
                  </a:cubicBezTo>
                  <a:cubicBezTo>
                    <a:pt x="54194" y="87851"/>
                    <a:pt x="-4014" y="-1049"/>
                    <a:pt x="219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5" name="フリーフォーム 2474">
              <a:extLst>
                <a:ext uri="{FF2B5EF4-FFF2-40B4-BE49-F238E27FC236}">
                  <a16:creationId xmlns:a16="http://schemas.microsoft.com/office/drawing/2014/main" id="{026C0F50-6A02-6AC3-E3CC-544D458D15DF}"/>
                </a:ext>
              </a:extLst>
            </p:cNvPr>
            <p:cNvSpPr/>
            <p:nvPr/>
          </p:nvSpPr>
          <p:spPr>
            <a:xfrm>
              <a:off x="4295299" y="4720949"/>
              <a:ext cx="188240" cy="600523"/>
            </a:xfrm>
            <a:custGeom>
              <a:avLst/>
              <a:gdLst>
                <a:gd name="connsiteX0" fmla="*/ 60801 w 188240"/>
                <a:gd name="connsiteY0" fmla="*/ 276 h 600523"/>
                <a:gd name="connsiteX1" fmla="*/ 63976 w 188240"/>
                <a:gd name="connsiteY1" fmla="*/ 171726 h 600523"/>
                <a:gd name="connsiteX2" fmla="*/ 76676 w 188240"/>
                <a:gd name="connsiteY2" fmla="*/ 213001 h 600523"/>
                <a:gd name="connsiteX3" fmla="*/ 476 w 188240"/>
                <a:gd name="connsiteY3" fmla="*/ 181251 h 600523"/>
                <a:gd name="connsiteX4" fmla="*/ 108426 w 188240"/>
                <a:gd name="connsiteY4" fmla="*/ 295551 h 600523"/>
                <a:gd name="connsiteX5" fmla="*/ 143351 w 188240"/>
                <a:gd name="connsiteY5" fmla="*/ 368576 h 600523"/>
                <a:gd name="connsiteX6" fmla="*/ 149701 w 188240"/>
                <a:gd name="connsiteY6" fmla="*/ 517801 h 600523"/>
                <a:gd name="connsiteX7" fmla="*/ 187801 w 188240"/>
                <a:gd name="connsiteY7" fmla="*/ 600351 h 600523"/>
                <a:gd name="connsiteX8" fmla="*/ 168751 w 188240"/>
                <a:gd name="connsiteY8" fmla="*/ 533676 h 600523"/>
                <a:gd name="connsiteX9" fmla="*/ 143351 w 188240"/>
                <a:gd name="connsiteY9" fmla="*/ 352701 h 600523"/>
                <a:gd name="connsiteX10" fmla="*/ 476 w 188240"/>
                <a:gd name="connsiteY10" fmla="*/ 225701 h 600523"/>
                <a:gd name="connsiteX11" fmla="*/ 95726 w 188240"/>
                <a:gd name="connsiteY11" fmla="*/ 270151 h 600523"/>
                <a:gd name="connsiteX12" fmla="*/ 57626 w 188240"/>
                <a:gd name="connsiteY12" fmla="*/ 136801 h 600523"/>
                <a:gd name="connsiteX13" fmla="*/ 83026 w 188240"/>
                <a:gd name="connsiteY13" fmla="*/ 216176 h 600523"/>
                <a:gd name="connsiteX14" fmla="*/ 60801 w 188240"/>
                <a:gd name="connsiteY14" fmla="*/ 276 h 60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240" h="600523">
                  <a:moveTo>
                    <a:pt x="60801" y="276"/>
                  </a:moveTo>
                  <a:cubicBezTo>
                    <a:pt x="57626" y="-7132"/>
                    <a:pt x="61330" y="136272"/>
                    <a:pt x="63976" y="171726"/>
                  </a:cubicBezTo>
                  <a:cubicBezTo>
                    <a:pt x="66622" y="207180"/>
                    <a:pt x="87259" y="211414"/>
                    <a:pt x="76676" y="213001"/>
                  </a:cubicBezTo>
                  <a:cubicBezTo>
                    <a:pt x="66093" y="214589"/>
                    <a:pt x="-4816" y="167493"/>
                    <a:pt x="476" y="181251"/>
                  </a:cubicBezTo>
                  <a:cubicBezTo>
                    <a:pt x="5768" y="195009"/>
                    <a:pt x="84614" y="264330"/>
                    <a:pt x="108426" y="295551"/>
                  </a:cubicBezTo>
                  <a:cubicBezTo>
                    <a:pt x="132238" y="326772"/>
                    <a:pt x="136472" y="331534"/>
                    <a:pt x="143351" y="368576"/>
                  </a:cubicBezTo>
                  <a:cubicBezTo>
                    <a:pt x="150230" y="405618"/>
                    <a:pt x="142293" y="479172"/>
                    <a:pt x="149701" y="517801"/>
                  </a:cubicBezTo>
                  <a:cubicBezTo>
                    <a:pt x="157109" y="556430"/>
                    <a:pt x="184626" y="597705"/>
                    <a:pt x="187801" y="600351"/>
                  </a:cubicBezTo>
                  <a:cubicBezTo>
                    <a:pt x="190976" y="602997"/>
                    <a:pt x="176159" y="574951"/>
                    <a:pt x="168751" y="533676"/>
                  </a:cubicBezTo>
                  <a:cubicBezTo>
                    <a:pt x="161343" y="492401"/>
                    <a:pt x="171397" y="404030"/>
                    <a:pt x="143351" y="352701"/>
                  </a:cubicBezTo>
                  <a:cubicBezTo>
                    <a:pt x="115305" y="301372"/>
                    <a:pt x="8413" y="239459"/>
                    <a:pt x="476" y="225701"/>
                  </a:cubicBezTo>
                  <a:cubicBezTo>
                    <a:pt x="-7462" y="211943"/>
                    <a:pt x="86201" y="284968"/>
                    <a:pt x="95726" y="270151"/>
                  </a:cubicBezTo>
                  <a:cubicBezTo>
                    <a:pt x="105251" y="255334"/>
                    <a:pt x="59743" y="145797"/>
                    <a:pt x="57626" y="136801"/>
                  </a:cubicBezTo>
                  <a:cubicBezTo>
                    <a:pt x="55509" y="127805"/>
                    <a:pt x="82497" y="236813"/>
                    <a:pt x="83026" y="216176"/>
                  </a:cubicBezTo>
                  <a:cubicBezTo>
                    <a:pt x="83555" y="195539"/>
                    <a:pt x="63976" y="7684"/>
                    <a:pt x="60801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6" name="フリーフォーム 2475">
              <a:extLst>
                <a:ext uri="{FF2B5EF4-FFF2-40B4-BE49-F238E27FC236}">
                  <a16:creationId xmlns:a16="http://schemas.microsoft.com/office/drawing/2014/main" id="{2C75A568-14FC-C026-6532-7446C8C66D48}"/>
                </a:ext>
              </a:extLst>
            </p:cNvPr>
            <p:cNvSpPr/>
            <p:nvPr/>
          </p:nvSpPr>
          <p:spPr>
            <a:xfrm>
              <a:off x="4339646" y="4676670"/>
              <a:ext cx="946185" cy="648300"/>
            </a:xfrm>
            <a:custGeom>
              <a:avLst/>
              <a:gdLst>
                <a:gd name="connsiteX0" fmla="*/ 943554 w 946185"/>
                <a:gd name="connsiteY0" fmla="*/ 3280 h 648300"/>
                <a:gd name="connsiteX1" fmla="*/ 473654 w 946185"/>
                <a:gd name="connsiteY1" fmla="*/ 422380 h 648300"/>
                <a:gd name="connsiteX2" fmla="*/ 543504 w 946185"/>
                <a:gd name="connsiteY2" fmla="*/ 384280 h 648300"/>
                <a:gd name="connsiteX3" fmla="*/ 264104 w 946185"/>
                <a:gd name="connsiteY3" fmla="*/ 536680 h 648300"/>
                <a:gd name="connsiteX4" fmla="*/ 152979 w 946185"/>
                <a:gd name="connsiteY4" fmla="*/ 393805 h 648300"/>
                <a:gd name="connsiteX5" fmla="*/ 124404 w 946185"/>
                <a:gd name="connsiteY5" fmla="*/ 454130 h 648300"/>
                <a:gd name="connsiteX6" fmla="*/ 159329 w 946185"/>
                <a:gd name="connsiteY6" fmla="*/ 647805 h 648300"/>
                <a:gd name="connsiteX7" fmla="*/ 127579 w 946185"/>
                <a:gd name="connsiteY7" fmla="*/ 390630 h 648300"/>
                <a:gd name="connsiteX8" fmla="*/ 79954 w 946185"/>
                <a:gd name="connsiteY8" fmla="*/ 323955 h 648300"/>
                <a:gd name="connsiteX9" fmla="*/ 579 w 946185"/>
                <a:gd name="connsiteY9" fmla="*/ 92180 h 648300"/>
                <a:gd name="connsiteX10" fmla="*/ 124404 w 946185"/>
                <a:gd name="connsiteY10" fmla="*/ 403330 h 648300"/>
                <a:gd name="connsiteX11" fmla="*/ 133929 w 946185"/>
                <a:gd name="connsiteY11" fmla="*/ 362055 h 648300"/>
                <a:gd name="connsiteX12" fmla="*/ 314904 w 946185"/>
                <a:gd name="connsiteY12" fmla="*/ 489055 h 648300"/>
                <a:gd name="connsiteX13" fmla="*/ 391104 w 946185"/>
                <a:gd name="connsiteY13" fmla="*/ 409680 h 648300"/>
                <a:gd name="connsiteX14" fmla="*/ 429204 w 946185"/>
                <a:gd name="connsiteY14" fmla="*/ 412855 h 648300"/>
                <a:gd name="connsiteX15" fmla="*/ 619704 w 946185"/>
                <a:gd name="connsiteY15" fmla="*/ 295380 h 648300"/>
                <a:gd name="connsiteX16" fmla="*/ 641929 w 946185"/>
                <a:gd name="connsiteY16" fmla="*/ 282680 h 648300"/>
                <a:gd name="connsiteX17" fmla="*/ 734004 w 946185"/>
                <a:gd name="connsiteY17" fmla="*/ 222355 h 648300"/>
                <a:gd name="connsiteX18" fmla="*/ 667329 w 946185"/>
                <a:gd name="connsiteY18" fmla="*/ 225530 h 648300"/>
                <a:gd name="connsiteX19" fmla="*/ 943554 w 946185"/>
                <a:gd name="connsiteY19" fmla="*/ 3280 h 6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6185" h="648300">
                  <a:moveTo>
                    <a:pt x="943554" y="3280"/>
                  </a:moveTo>
                  <a:cubicBezTo>
                    <a:pt x="911275" y="36088"/>
                    <a:pt x="540329" y="358880"/>
                    <a:pt x="473654" y="422380"/>
                  </a:cubicBezTo>
                  <a:cubicBezTo>
                    <a:pt x="406979" y="485880"/>
                    <a:pt x="543504" y="384280"/>
                    <a:pt x="543504" y="384280"/>
                  </a:cubicBezTo>
                  <a:cubicBezTo>
                    <a:pt x="508579" y="403330"/>
                    <a:pt x="329191" y="535093"/>
                    <a:pt x="264104" y="536680"/>
                  </a:cubicBezTo>
                  <a:cubicBezTo>
                    <a:pt x="199017" y="538267"/>
                    <a:pt x="176262" y="407563"/>
                    <a:pt x="152979" y="393805"/>
                  </a:cubicBezTo>
                  <a:cubicBezTo>
                    <a:pt x="129696" y="380047"/>
                    <a:pt x="123346" y="411797"/>
                    <a:pt x="124404" y="454130"/>
                  </a:cubicBezTo>
                  <a:cubicBezTo>
                    <a:pt x="125462" y="496463"/>
                    <a:pt x="158800" y="658388"/>
                    <a:pt x="159329" y="647805"/>
                  </a:cubicBezTo>
                  <a:cubicBezTo>
                    <a:pt x="159858" y="637222"/>
                    <a:pt x="140808" y="444605"/>
                    <a:pt x="127579" y="390630"/>
                  </a:cubicBezTo>
                  <a:cubicBezTo>
                    <a:pt x="114350" y="336655"/>
                    <a:pt x="101121" y="373697"/>
                    <a:pt x="79954" y="323955"/>
                  </a:cubicBezTo>
                  <a:cubicBezTo>
                    <a:pt x="58787" y="274213"/>
                    <a:pt x="-6829" y="78951"/>
                    <a:pt x="579" y="92180"/>
                  </a:cubicBezTo>
                  <a:cubicBezTo>
                    <a:pt x="7987" y="105409"/>
                    <a:pt x="102179" y="358351"/>
                    <a:pt x="124404" y="403330"/>
                  </a:cubicBezTo>
                  <a:cubicBezTo>
                    <a:pt x="146629" y="448309"/>
                    <a:pt x="102179" y="347768"/>
                    <a:pt x="133929" y="362055"/>
                  </a:cubicBezTo>
                  <a:cubicBezTo>
                    <a:pt x="165679" y="376343"/>
                    <a:pt x="272042" y="481118"/>
                    <a:pt x="314904" y="489055"/>
                  </a:cubicBezTo>
                  <a:cubicBezTo>
                    <a:pt x="357766" y="496992"/>
                    <a:pt x="372054" y="422380"/>
                    <a:pt x="391104" y="409680"/>
                  </a:cubicBezTo>
                  <a:cubicBezTo>
                    <a:pt x="410154" y="396980"/>
                    <a:pt x="391104" y="431905"/>
                    <a:pt x="429204" y="412855"/>
                  </a:cubicBezTo>
                  <a:cubicBezTo>
                    <a:pt x="467304" y="393805"/>
                    <a:pt x="584250" y="317076"/>
                    <a:pt x="619704" y="295380"/>
                  </a:cubicBezTo>
                  <a:cubicBezTo>
                    <a:pt x="655158" y="273684"/>
                    <a:pt x="622879" y="294851"/>
                    <a:pt x="641929" y="282680"/>
                  </a:cubicBezTo>
                  <a:cubicBezTo>
                    <a:pt x="660979" y="270509"/>
                    <a:pt x="729771" y="231880"/>
                    <a:pt x="734004" y="222355"/>
                  </a:cubicBezTo>
                  <a:cubicBezTo>
                    <a:pt x="738237" y="212830"/>
                    <a:pt x="633462" y="257280"/>
                    <a:pt x="667329" y="225530"/>
                  </a:cubicBezTo>
                  <a:cubicBezTo>
                    <a:pt x="701196" y="193780"/>
                    <a:pt x="975833" y="-29528"/>
                    <a:pt x="943554" y="3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7" name="フリーフォーム 2476">
              <a:extLst>
                <a:ext uri="{FF2B5EF4-FFF2-40B4-BE49-F238E27FC236}">
                  <a16:creationId xmlns:a16="http://schemas.microsoft.com/office/drawing/2014/main" id="{AA721A3A-4021-B744-6306-92236D20445D}"/>
                </a:ext>
              </a:extLst>
            </p:cNvPr>
            <p:cNvSpPr/>
            <p:nvPr/>
          </p:nvSpPr>
          <p:spPr>
            <a:xfrm>
              <a:off x="4387310" y="4793763"/>
              <a:ext cx="524501" cy="340653"/>
            </a:xfrm>
            <a:custGeom>
              <a:avLst/>
              <a:gdLst>
                <a:gd name="connsiteX0" fmla="*/ 540 w 524501"/>
                <a:gd name="connsiteY0" fmla="*/ 487 h 340653"/>
                <a:gd name="connsiteX1" fmla="*/ 200565 w 524501"/>
                <a:gd name="connsiteY1" fmla="*/ 137012 h 340653"/>
                <a:gd name="connsiteX2" fmla="*/ 229140 w 524501"/>
                <a:gd name="connsiteY2" fmla="*/ 248137 h 340653"/>
                <a:gd name="connsiteX3" fmla="*/ 381540 w 524501"/>
                <a:gd name="connsiteY3" fmla="*/ 267187 h 340653"/>
                <a:gd name="connsiteX4" fmla="*/ 264065 w 524501"/>
                <a:gd name="connsiteY4" fmla="*/ 340212 h 340653"/>
                <a:gd name="connsiteX5" fmla="*/ 524415 w 524501"/>
                <a:gd name="connsiteY5" fmla="*/ 229087 h 340653"/>
                <a:gd name="connsiteX6" fmla="*/ 292640 w 524501"/>
                <a:gd name="connsiteY6" fmla="*/ 286237 h 340653"/>
                <a:gd name="connsiteX7" fmla="*/ 264065 w 524501"/>
                <a:gd name="connsiteY7" fmla="*/ 219562 h 340653"/>
                <a:gd name="connsiteX8" fmla="*/ 203740 w 524501"/>
                <a:gd name="connsiteY8" fmla="*/ 143362 h 340653"/>
                <a:gd name="connsiteX9" fmla="*/ 121190 w 524501"/>
                <a:gd name="connsiteY9" fmla="*/ 57637 h 340653"/>
                <a:gd name="connsiteX10" fmla="*/ 140240 w 524501"/>
                <a:gd name="connsiteY10" fmla="*/ 89387 h 340653"/>
                <a:gd name="connsiteX11" fmla="*/ 540 w 524501"/>
                <a:gd name="connsiteY11" fmla="*/ 487 h 3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4501" h="340653">
                  <a:moveTo>
                    <a:pt x="540" y="487"/>
                  </a:moveTo>
                  <a:cubicBezTo>
                    <a:pt x="10594" y="8424"/>
                    <a:pt x="162465" y="95737"/>
                    <a:pt x="200565" y="137012"/>
                  </a:cubicBezTo>
                  <a:cubicBezTo>
                    <a:pt x="238665" y="178287"/>
                    <a:pt x="198978" y="226441"/>
                    <a:pt x="229140" y="248137"/>
                  </a:cubicBezTo>
                  <a:cubicBezTo>
                    <a:pt x="259302" y="269833"/>
                    <a:pt x="375719" y="251841"/>
                    <a:pt x="381540" y="267187"/>
                  </a:cubicBezTo>
                  <a:cubicBezTo>
                    <a:pt x="387361" y="282533"/>
                    <a:pt x="240253" y="346562"/>
                    <a:pt x="264065" y="340212"/>
                  </a:cubicBezTo>
                  <a:cubicBezTo>
                    <a:pt x="287877" y="333862"/>
                    <a:pt x="519653" y="238083"/>
                    <a:pt x="524415" y="229087"/>
                  </a:cubicBezTo>
                  <a:cubicBezTo>
                    <a:pt x="529177" y="220091"/>
                    <a:pt x="336032" y="287825"/>
                    <a:pt x="292640" y="286237"/>
                  </a:cubicBezTo>
                  <a:cubicBezTo>
                    <a:pt x="249248" y="284650"/>
                    <a:pt x="278882" y="243374"/>
                    <a:pt x="264065" y="219562"/>
                  </a:cubicBezTo>
                  <a:cubicBezTo>
                    <a:pt x="249248" y="195750"/>
                    <a:pt x="227552" y="170349"/>
                    <a:pt x="203740" y="143362"/>
                  </a:cubicBezTo>
                  <a:cubicBezTo>
                    <a:pt x="179928" y="116375"/>
                    <a:pt x="131773" y="66633"/>
                    <a:pt x="121190" y="57637"/>
                  </a:cubicBezTo>
                  <a:cubicBezTo>
                    <a:pt x="110607" y="48641"/>
                    <a:pt x="156644" y="94679"/>
                    <a:pt x="140240" y="89387"/>
                  </a:cubicBezTo>
                  <a:cubicBezTo>
                    <a:pt x="123836" y="84095"/>
                    <a:pt x="-9514" y="-7450"/>
                    <a:pt x="540" y="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8" name="フリーフォーム 2477">
              <a:extLst>
                <a:ext uri="{FF2B5EF4-FFF2-40B4-BE49-F238E27FC236}">
                  <a16:creationId xmlns:a16="http://schemas.microsoft.com/office/drawing/2014/main" id="{887AC08C-BDBD-6697-8E5F-951F8AD5FD7E}"/>
                </a:ext>
              </a:extLst>
            </p:cNvPr>
            <p:cNvSpPr/>
            <p:nvPr/>
          </p:nvSpPr>
          <p:spPr>
            <a:xfrm>
              <a:off x="4418821" y="4676294"/>
              <a:ext cx="64367" cy="363530"/>
            </a:xfrm>
            <a:custGeom>
              <a:avLst/>
              <a:gdLst>
                <a:gd name="connsiteX0" fmla="*/ 64279 w 64367"/>
                <a:gd name="connsiteY0" fmla="*/ 481 h 363530"/>
                <a:gd name="connsiteX1" fmla="*/ 10304 w 64367"/>
                <a:gd name="connsiteY1" fmla="*/ 168756 h 363530"/>
                <a:gd name="connsiteX2" fmla="*/ 54754 w 64367"/>
                <a:gd name="connsiteY2" fmla="*/ 292581 h 363530"/>
                <a:gd name="connsiteX3" fmla="*/ 16654 w 64367"/>
                <a:gd name="connsiteY3" fmla="*/ 225906 h 363530"/>
                <a:gd name="connsiteX4" fmla="*/ 45229 w 64367"/>
                <a:gd name="connsiteY4" fmla="*/ 362431 h 363530"/>
                <a:gd name="connsiteX5" fmla="*/ 779 w 64367"/>
                <a:gd name="connsiteY5" fmla="*/ 137006 h 363530"/>
                <a:gd name="connsiteX6" fmla="*/ 16654 w 64367"/>
                <a:gd name="connsiteY6" fmla="*/ 127481 h 363530"/>
                <a:gd name="connsiteX7" fmla="*/ 13479 w 64367"/>
                <a:gd name="connsiteY7" fmla="*/ 60806 h 363530"/>
                <a:gd name="connsiteX8" fmla="*/ 23004 w 64367"/>
                <a:gd name="connsiteY8" fmla="*/ 114781 h 363530"/>
                <a:gd name="connsiteX9" fmla="*/ 64279 w 64367"/>
                <a:gd name="connsiteY9" fmla="*/ 481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67" h="363530">
                  <a:moveTo>
                    <a:pt x="64279" y="481"/>
                  </a:moveTo>
                  <a:cubicBezTo>
                    <a:pt x="62162" y="9477"/>
                    <a:pt x="11891" y="120073"/>
                    <a:pt x="10304" y="168756"/>
                  </a:cubicBezTo>
                  <a:cubicBezTo>
                    <a:pt x="8717" y="217439"/>
                    <a:pt x="53696" y="283056"/>
                    <a:pt x="54754" y="292581"/>
                  </a:cubicBezTo>
                  <a:cubicBezTo>
                    <a:pt x="55812" y="302106"/>
                    <a:pt x="18241" y="214264"/>
                    <a:pt x="16654" y="225906"/>
                  </a:cubicBezTo>
                  <a:cubicBezTo>
                    <a:pt x="15067" y="237548"/>
                    <a:pt x="47875" y="377248"/>
                    <a:pt x="45229" y="362431"/>
                  </a:cubicBezTo>
                  <a:cubicBezTo>
                    <a:pt x="42583" y="347614"/>
                    <a:pt x="5541" y="176164"/>
                    <a:pt x="779" y="137006"/>
                  </a:cubicBezTo>
                  <a:cubicBezTo>
                    <a:pt x="-3984" y="97848"/>
                    <a:pt x="14537" y="140181"/>
                    <a:pt x="16654" y="127481"/>
                  </a:cubicBezTo>
                  <a:cubicBezTo>
                    <a:pt x="18771" y="114781"/>
                    <a:pt x="12421" y="62923"/>
                    <a:pt x="13479" y="60806"/>
                  </a:cubicBezTo>
                  <a:cubicBezTo>
                    <a:pt x="14537" y="58689"/>
                    <a:pt x="16125" y="117956"/>
                    <a:pt x="23004" y="114781"/>
                  </a:cubicBezTo>
                  <a:cubicBezTo>
                    <a:pt x="29883" y="111606"/>
                    <a:pt x="66396" y="-8515"/>
                    <a:pt x="64279" y="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9" name="フリーフォーム 2478">
              <a:extLst>
                <a:ext uri="{FF2B5EF4-FFF2-40B4-BE49-F238E27FC236}">
                  <a16:creationId xmlns:a16="http://schemas.microsoft.com/office/drawing/2014/main" id="{55442DA1-C5CE-2D64-BBE7-F8A5839C14A3}"/>
                </a:ext>
              </a:extLst>
            </p:cNvPr>
            <p:cNvSpPr/>
            <p:nvPr/>
          </p:nvSpPr>
          <p:spPr>
            <a:xfrm>
              <a:off x="4489383" y="4800555"/>
              <a:ext cx="381332" cy="259404"/>
            </a:xfrm>
            <a:custGeom>
              <a:avLst/>
              <a:gdLst>
                <a:gd name="connsiteX0" fmla="*/ 67 w 381332"/>
                <a:gd name="connsiteY0" fmla="*/ 45 h 259404"/>
                <a:gd name="connsiteX1" fmla="*/ 225492 w 381332"/>
                <a:gd name="connsiteY1" fmla="*/ 190545 h 259404"/>
                <a:gd name="connsiteX2" fmla="*/ 206442 w 381332"/>
                <a:gd name="connsiteY2" fmla="*/ 184195 h 259404"/>
                <a:gd name="connsiteX3" fmla="*/ 365192 w 381332"/>
                <a:gd name="connsiteY3" fmla="*/ 247695 h 259404"/>
                <a:gd name="connsiteX4" fmla="*/ 222317 w 381332"/>
                <a:gd name="connsiteY4" fmla="*/ 244520 h 259404"/>
                <a:gd name="connsiteX5" fmla="*/ 365192 w 381332"/>
                <a:gd name="connsiteY5" fmla="*/ 257220 h 259404"/>
                <a:gd name="connsiteX6" fmla="*/ 362017 w 381332"/>
                <a:gd name="connsiteY6" fmla="*/ 250870 h 259404"/>
                <a:gd name="connsiteX7" fmla="*/ 222317 w 381332"/>
                <a:gd name="connsiteY7" fmla="*/ 177845 h 259404"/>
                <a:gd name="connsiteX8" fmla="*/ 250892 w 381332"/>
                <a:gd name="connsiteY8" fmla="*/ 209595 h 259404"/>
                <a:gd name="connsiteX9" fmla="*/ 67 w 381332"/>
                <a:gd name="connsiteY9" fmla="*/ 45 h 2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332" h="259404">
                  <a:moveTo>
                    <a:pt x="67" y="45"/>
                  </a:moveTo>
                  <a:cubicBezTo>
                    <a:pt x="-4166" y="-3130"/>
                    <a:pt x="191096" y="159853"/>
                    <a:pt x="225492" y="190545"/>
                  </a:cubicBezTo>
                  <a:cubicBezTo>
                    <a:pt x="259888" y="221237"/>
                    <a:pt x="206442" y="184195"/>
                    <a:pt x="206442" y="184195"/>
                  </a:cubicBezTo>
                  <a:cubicBezTo>
                    <a:pt x="229725" y="193720"/>
                    <a:pt x="362546" y="237641"/>
                    <a:pt x="365192" y="247695"/>
                  </a:cubicBezTo>
                  <a:cubicBezTo>
                    <a:pt x="367838" y="257749"/>
                    <a:pt x="222317" y="242933"/>
                    <a:pt x="222317" y="244520"/>
                  </a:cubicBezTo>
                  <a:cubicBezTo>
                    <a:pt x="222317" y="246107"/>
                    <a:pt x="341909" y="256162"/>
                    <a:pt x="365192" y="257220"/>
                  </a:cubicBezTo>
                  <a:cubicBezTo>
                    <a:pt x="388475" y="258278"/>
                    <a:pt x="385829" y="264099"/>
                    <a:pt x="362017" y="250870"/>
                  </a:cubicBezTo>
                  <a:cubicBezTo>
                    <a:pt x="338205" y="237641"/>
                    <a:pt x="240838" y="184724"/>
                    <a:pt x="222317" y="177845"/>
                  </a:cubicBezTo>
                  <a:cubicBezTo>
                    <a:pt x="203796" y="170966"/>
                    <a:pt x="283171" y="236053"/>
                    <a:pt x="250892" y="209595"/>
                  </a:cubicBezTo>
                  <a:cubicBezTo>
                    <a:pt x="218613" y="183137"/>
                    <a:pt x="4300" y="3220"/>
                    <a:pt x="67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0" name="フリーフォーム 2479">
              <a:extLst>
                <a:ext uri="{FF2B5EF4-FFF2-40B4-BE49-F238E27FC236}">
                  <a16:creationId xmlns:a16="http://schemas.microsoft.com/office/drawing/2014/main" id="{79006FCA-6B68-A0F4-5BB4-B360C93D1E75}"/>
                </a:ext>
              </a:extLst>
            </p:cNvPr>
            <p:cNvSpPr/>
            <p:nvPr/>
          </p:nvSpPr>
          <p:spPr>
            <a:xfrm>
              <a:off x="4700659" y="4717418"/>
              <a:ext cx="606118" cy="436768"/>
            </a:xfrm>
            <a:custGeom>
              <a:avLst/>
              <a:gdLst>
                <a:gd name="connsiteX0" fmla="*/ 604766 w 606118"/>
                <a:gd name="connsiteY0" fmla="*/ 632 h 436768"/>
                <a:gd name="connsiteX1" fmla="*/ 341241 w 606118"/>
                <a:gd name="connsiteY1" fmla="*/ 187957 h 436768"/>
                <a:gd name="connsiteX2" fmla="*/ 423791 w 606118"/>
                <a:gd name="connsiteY2" fmla="*/ 159382 h 436768"/>
                <a:gd name="connsiteX3" fmla="*/ 1516 w 606118"/>
                <a:gd name="connsiteY3" fmla="*/ 435607 h 436768"/>
                <a:gd name="connsiteX4" fmla="*/ 287266 w 606118"/>
                <a:gd name="connsiteY4" fmla="*/ 254632 h 436768"/>
                <a:gd name="connsiteX5" fmla="*/ 414266 w 606118"/>
                <a:gd name="connsiteY5" fmla="*/ 162557 h 436768"/>
                <a:gd name="connsiteX6" fmla="*/ 442841 w 606118"/>
                <a:gd name="connsiteY6" fmla="*/ 127632 h 436768"/>
                <a:gd name="connsiteX7" fmla="*/ 604766 w 606118"/>
                <a:gd name="connsiteY7" fmla="*/ 632 h 43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118" h="436768">
                  <a:moveTo>
                    <a:pt x="604766" y="632"/>
                  </a:moveTo>
                  <a:cubicBezTo>
                    <a:pt x="587833" y="10686"/>
                    <a:pt x="371403" y="161499"/>
                    <a:pt x="341241" y="187957"/>
                  </a:cubicBezTo>
                  <a:cubicBezTo>
                    <a:pt x="311079" y="214415"/>
                    <a:pt x="480412" y="118107"/>
                    <a:pt x="423791" y="159382"/>
                  </a:cubicBezTo>
                  <a:cubicBezTo>
                    <a:pt x="367170" y="200657"/>
                    <a:pt x="24270" y="419732"/>
                    <a:pt x="1516" y="435607"/>
                  </a:cubicBezTo>
                  <a:cubicBezTo>
                    <a:pt x="-21238" y="451482"/>
                    <a:pt x="218474" y="300140"/>
                    <a:pt x="287266" y="254632"/>
                  </a:cubicBezTo>
                  <a:cubicBezTo>
                    <a:pt x="356058" y="209124"/>
                    <a:pt x="388337" y="183724"/>
                    <a:pt x="414266" y="162557"/>
                  </a:cubicBezTo>
                  <a:cubicBezTo>
                    <a:pt x="440195" y="141390"/>
                    <a:pt x="411091" y="151974"/>
                    <a:pt x="442841" y="127632"/>
                  </a:cubicBezTo>
                  <a:cubicBezTo>
                    <a:pt x="474591" y="103290"/>
                    <a:pt x="621699" y="-9422"/>
                    <a:pt x="604766" y="6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1" name="フリーフォーム 2480">
              <a:extLst>
                <a:ext uri="{FF2B5EF4-FFF2-40B4-BE49-F238E27FC236}">
                  <a16:creationId xmlns:a16="http://schemas.microsoft.com/office/drawing/2014/main" id="{96429165-B80F-6EE0-2407-547804B897E2}"/>
                </a:ext>
              </a:extLst>
            </p:cNvPr>
            <p:cNvSpPr/>
            <p:nvPr/>
          </p:nvSpPr>
          <p:spPr>
            <a:xfrm>
              <a:off x="4952995" y="4718402"/>
              <a:ext cx="364203" cy="371172"/>
            </a:xfrm>
            <a:custGeom>
              <a:avLst/>
              <a:gdLst>
                <a:gd name="connsiteX0" fmla="*/ 298455 w 364203"/>
                <a:gd name="connsiteY0" fmla="*/ 5998 h 371172"/>
                <a:gd name="connsiteX1" fmla="*/ 241305 w 364203"/>
                <a:gd name="connsiteY1" fmla="*/ 88548 h 371172"/>
                <a:gd name="connsiteX2" fmla="*/ 66680 w 364203"/>
                <a:gd name="connsiteY2" fmla="*/ 301273 h 371172"/>
                <a:gd name="connsiteX3" fmla="*/ 206380 w 364203"/>
                <a:gd name="connsiteY3" fmla="*/ 167923 h 371172"/>
                <a:gd name="connsiteX4" fmla="*/ 190505 w 364203"/>
                <a:gd name="connsiteY4" fmla="*/ 190148 h 371172"/>
                <a:gd name="connsiteX5" fmla="*/ 5 w 364203"/>
                <a:gd name="connsiteY5" fmla="*/ 371123 h 371172"/>
                <a:gd name="connsiteX6" fmla="*/ 184155 w 364203"/>
                <a:gd name="connsiteY6" fmla="*/ 171098 h 371172"/>
                <a:gd name="connsiteX7" fmla="*/ 254005 w 364203"/>
                <a:gd name="connsiteY7" fmla="*/ 85373 h 371172"/>
                <a:gd name="connsiteX8" fmla="*/ 257180 w 364203"/>
                <a:gd name="connsiteY8" fmla="*/ 66323 h 371172"/>
                <a:gd name="connsiteX9" fmla="*/ 361955 w 364203"/>
                <a:gd name="connsiteY9" fmla="*/ 12348 h 371172"/>
                <a:gd name="connsiteX10" fmla="*/ 298455 w 364203"/>
                <a:gd name="connsiteY10" fmla="*/ 5998 h 37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203" h="371172">
                  <a:moveTo>
                    <a:pt x="298455" y="5998"/>
                  </a:moveTo>
                  <a:cubicBezTo>
                    <a:pt x="278347" y="18698"/>
                    <a:pt x="279934" y="39336"/>
                    <a:pt x="241305" y="88548"/>
                  </a:cubicBezTo>
                  <a:cubicBezTo>
                    <a:pt x="202676" y="137761"/>
                    <a:pt x="72501" y="288044"/>
                    <a:pt x="66680" y="301273"/>
                  </a:cubicBezTo>
                  <a:cubicBezTo>
                    <a:pt x="60859" y="314502"/>
                    <a:pt x="185743" y="186444"/>
                    <a:pt x="206380" y="167923"/>
                  </a:cubicBezTo>
                  <a:cubicBezTo>
                    <a:pt x="227017" y="149402"/>
                    <a:pt x="224901" y="156281"/>
                    <a:pt x="190505" y="190148"/>
                  </a:cubicBezTo>
                  <a:cubicBezTo>
                    <a:pt x="156109" y="224015"/>
                    <a:pt x="1063" y="374298"/>
                    <a:pt x="5" y="371123"/>
                  </a:cubicBezTo>
                  <a:cubicBezTo>
                    <a:pt x="-1053" y="367948"/>
                    <a:pt x="141822" y="218723"/>
                    <a:pt x="184155" y="171098"/>
                  </a:cubicBezTo>
                  <a:cubicBezTo>
                    <a:pt x="226488" y="123473"/>
                    <a:pt x="241834" y="102835"/>
                    <a:pt x="254005" y="85373"/>
                  </a:cubicBezTo>
                  <a:cubicBezTo>
                    <a:pt x="266176" y="67911"/>
                    <a:pt x="239188" y="78494"/>
                    <a:pt x="257180" y="66323"/>
                  </a:cubicBezTo>
                  <a:cubicBezTo>
                    <a:pt x="275172" y="54152"/>
                    <a:pt x="347668" y="21344"/>
                    <a:pt x="361955" y="12348"/>
                  </a:cubicBezTo>
                  <a:cubicBezTo>
                    <a:pt x="376242" y="3352"/>
                    <a:pt x="318563" y="-6702"/>
                    <a:pt x="298455" y="59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2" name="フリーフォーム 2481">
              <a:extLst>
                <a:ext uri="{FF2B5EF4-FFF2-40B4-BE49-F238E27FC236}">
                  <a16:creationId xmlns:a16="http://schemas.microsoft.com/office/drawing/2014/main" id="{FF146042-35C4-212C-44E7-3B95FE4DD791}"/>
                </a:ext>
              </a:extLst>
            </p:cNvPr>
            <p:cNvSpPr/>
            <p:nvPr/>
          </p:nvSpPr>
          <p:spPr>
            <a:xfrm>
              <a:off x="4791658" y="4781529"/>
              <a:ext cx="590123" cy="864494"/>
            </a:xfrm>
            <a:custGeom>
              <a:avLst/>
              <a:gdLst>
                <a:gd name="connsiteX0" fmla="*/ 488367 w 590123"/>
                <a:gd name="connsiteY0" fmla="*/ 21 h 864494"/>
                <a:gd name="connsiteX1" fmla="*/ 561392 w 590123"/>
                <a:gd name="connsiteY1" fmla="*/ 101621 h 864494"/>
                <a:gd name="connsiteX2" fmla="*/ 570917 w 590123"/>
                <a:gd name="connsiteY2" fmla="*/ 292121 h 864494"/>
                <a:gd name="connsiteX3" fmla="*/ 564567 w 590123"/>
                <a:gd name="connsiteY3" fmla="*/ 254021 h 864494"/>
                <a:gd name="connsiteX4" fmla="*/ 574092 w 590123"/>
                <a:gd name="connsiteY4" fmla="*/ 374671 h 864494"/>
                <a:gd name="connsiteX5" fmla="*/ 447092 w 590123"/>
                <a:gd name="connsiteY5" fmla="*/ 514371 h 864494"/>
                <a:gd name="connsiteX6" fmla="*/ 415342 w 590123"/>
                <a:gd name="connsiteY6" fmla="*/ 555646 h 864494"/>
                <a:gd name="connsiteX7" fmla="*/ 539167 w 590123"/>
                <a:gd name="connsiteY7" fmla="*/ 581046 h 864494"/>
                <a:gd name="connsiteX8" fmla="*/ 294692 w 590123"/>
                <a:gd name="connsiteY8" fmla="*/ 688996 h 864494"/>
                <a:gd name="connsiteX9" fmla="*/ 2592 w 590123"/>
                <a:gd name="connsiteY9" fmla="*/ 863621 h 864494"/>
                <a:gd name="connsiteX10" fmla="*/ 472492 w 590123"/>
                <a:gd name="connsiteY10" fmla="*/ 609621 h 864494"/>
                <a:gd name="connsiteX11" fmla="*/ 459792 w 590123"/>
                <a:gd name="connsiteY11" fmla="*/ 558821 h 864494"/>
                <a:gd name="connsiteX12" fmla="*/ 558217 w 590123"/>
                <a:gd name="connsiteY12" fmla="*/ 358796 h 864494"/>
                <a:gd name="connsiteX13" fmla="*/ 586792 w 590123"/>
                <a:gd name="connsiteY13" fmla="*/ 95271 h 864494"/>
                <a:gd name="connsiteX14" fmla="*/ 488367 w 590123"/>
                <a:gd name="connsiteY14" fmla="*/ 21 h 8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0123" h="864494">
                  <a:moveTo>
                    <a:pt x="488367" y="21"/>
                  </a:moveTo>
                  <a:cubicBezTo>
                    <a:pt x="484134" y="1079"/>
                    <a:pt x="547634" y="52938"/>
                    <a:pt x="561392" y="101621"/>
                  </a:cubicBezTo>
                  <a:cubicBezTo>
                    <a:pt x="575150" y="150304"/>
                    <a:pt x="570388" y="266721"/>
                    <a:pt x="570917" y="292121"/>
                  </a:cubicBezTo>
                  <a:cubicBezTo>
                    <a:pt x="571446" y="317521"/>
                    <a:pt x="564038" y="240263"/>
                    <a:pt x="564567" y="254021"/>
                  </a:cubicBezTo>
                  <a:cubicBezTo>
                    <a:pt x="565096" y="267779"/>
                    <a:pt x="593671" y="331279"/>
                    <a:pt x="574092" y="374671"/>
                  </a:cubicBezTo>
                  <a:cubicBezTo>
                    <a:pt x="554513" y="418063"/>
                    <a:pt x="473550" y="484209"/>
                    <a:pt x="447092" y="514371"/>
                  </a:cubicBezTo>
                  <a:cubicBezTo>
                    <a:pt x="420634" y="544533"/>
                    <a:pt x="399996" y="544534"/>
                    <a:pt x="415342" y="555646"/>
                  </a:cubicBezTo>
                  <a:cubicBezTo>
                    <a:pt x="430688" y="566758"/>
                    <a:pt x="559275" y="558821"/>
                    <a:pt x="539167" y="581046"/>
                  </a:cubicBezTo>
                  <a:cubicBezTo>
                    <a:pt x="519059" y="603271"/>
                    <a:pt x="384121" y="641900"/>
                    <a:pt x="294692" y="688996"/>
                  </a:cubicBezTo>
                  <a:cubicBezTo>
                    <a:pt x="205263" y="736092"/>
                    <a:pt x="-27041" y="876850"/>
                    <a:pt x="2592" y="863621"/>
                  </a:cubicBezTo>
                  <a:cubicBezTo>
                    <a:pt x="32225" y="850392"/>
                    <a:pt x="396292" y="660421"/>
                    <a:pt x="472492" y="609621"/>
                  </a:cubicBezTo>
                  <a:cubicBezTo>
                    <a:pt x="548692" y="558821"/>
                    <a:pt x="445505" y="600625"/>
                    <a:pt x="459792" y="558821"/>
                  </a:cubicBezTo>
                  <a:cubicBezTo>
                    <a:pt x="474079" y="517017"/>
                    <a:pt x="537050" y="436054"/>
                    <a:pt x="558217" y="358796"/>
                  </a:cubicBezTo>
                  <a:cubicBezTo>
                    <a:pt x="579384" y="281538"/>
                    <a:pt x="597905" y="153479"/>
                    <a:pt x="586792" y="95271"/>
                  </a:cubicBezTo>
                  <a:cubicBezTo>
                    <a:pt x="575680" y="37063"/>
                    <a:pt x="492600" y="-1037"/>
                    <a:pt x="48836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3" name="フリーフォーム 2482">
              <a:extLst>
                <a:ext uri="{FF2B5EF4-FFF2-40B4-BE49-F238E27FC236}">
                  <a16:creationId xmlns:a16="http://schemas.microsoft.com/office/drawing/2014/main" id="{CAAC9F04-F5F3-8DC7-F658-E7D51FF25986}"/>
                </a:ext>
              </a:extLst>
            </p:cNvPr>
            <p:cNvSpPr/>
            <p:nvPr/>
          </p:nvSpPr>
          <p:spPr>
            <a:xfrm>
              <a:off x="5124373" y="4749797"/>
              <a:ext cx="216163" cy="292157"/>
            </a:xfrm>
            <a:custGeom>
              <a:avLst/>
              <a:gdLst>
                <a:gd name="connsiteX0" fmla="*/ 215977 w 216163"/>
                <a:gd name="connsiteY0" fmla="*/ 3 h 292157"/>
                <a:gd name="connsiteX1" fmla="*/ 92152 w 216163"/>
                <a:gd name="connsiteY1" fmla="*/ 88903 h 292157"/>
                <a:gd name="connsiteX2" fmla="*/ 95327 w 216163"/>
                <a:gd name="connsiteY2" fmla="*/ 180978 h 292157"/>
                <a:gd name="connsiteX3" fmla="*/ 88977 w 216163"/>
                <a:gd name="connsiteY3" fmla="*/ 180978 h 292157"/>
                <a:gd name="connsiteX4" fmla="*/ 77 w 216163"/>
                <a:gd name="connsiteY4" fmla="*/ 292103 h 292157"/>
                <a:gd name="connsiteX5" fmla="*/ 73102 w 216163"/>
                <a:gd name="connsiteY5" fmla="*/ 165103 h 292157"/>
                <a:gd name="connsiteX6" fmla="*/ 60402 w 216163"/>
                <a:gd name="connsiteY6" fmla="*/ 85728 h 292157"/>
                <a:gd name="connsiteX7" fmla="*/ 215977 w 216163"/>
                <a:gd name="connsiteY7" fmla="*/ 3 h 29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3" h="292157">
                  <a:moveTo>
                    <a:pt x="215977" y="3"/>
                  </a:moveTo>
                  <a:cubicBezTo>
                    <a:pt x="221269" y="532"/>
                    <a:pt x="112260" y="58740"/>
                    <a:pt x="92152" y="88903"/>
                  </a:cubicBezTo>
                  <a:cubicBezTo>
                    <a:pt x="72044" y="119066"/>
                    <a:pt x="95856" y="165632"/>
                    <a:pt x="95327" y="180978"/>
                  </a:cubicBezTo>
                  <a:cubicBezTo>
                    <a:pt x="94798" y="196324"/>
                    <a:pt x="104852" y="162457"/>
                    <a:pt x="88977" y="180978"/>
                  </a:cubicBezTo>
                  <a:cubicBezTo>
                    <a:pt x="73102" y="199499"/>
                    <a:pt x="2723" y="294749"/>
                    <a:pt x="77" y="292103"/>
                  </a:cubicBezTo>
                  <a:cubicBezTo>
                    <a:pt x="-2569" y="289457"/>
                    <a:pt x="63048" y="199499"/>
                    <a:pt x="73102" y="165103"/>
                  </a:cubicBezTo>
                  <a:cubicBezTo>
                    <a:pt x="83156" y="130707"/>
                    <a:pt x="40294" y="112186"/>
                    <a:pt x="60402" y="85728"/>
                  </a:cubicBezTo>
                  <a:cubicBezTo>
                    <a:pt x="80510" y="59270"/>
                    <a:pt x="210685" y="-526"/>
                    <a:pt x="215977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4" name="フリーフォーム 2483">
              <a:extLst>
                <a:ext uri="{FF2B5EF4-FFF2-40B4-BE49-F238E27FC236}">
                  <a16:creationId xmlns:a16="http://schemas.microsoft.com/office/drawing/2014/main" id="{1ED18CB6-D4D3-5B0D-64C6-67437AC61AD5}"/>
                </a:ext>
              </a:extLst>
            </p:cNvPr>
            <p:cNvSpPr/>
            <p:nvPr/>
          </p:nvSpPr>
          <p:spPr>
            <a:xfrm>
              <a:off x="4596880" y="5409987"/>
              <a:ext cx="528814" cy="149613"/>
            </a:xfrm>
            <a:custGeom>
              <a:avLst/>
              <a:gdLst>
                <a:gd name="connsiteX0" fmla="*/ 520 w 528814"/>
                <a:gd name="connsiteY0" fmla="*/ 114513 h 149613"/>
                <a:gd name="connsiteX1" fmla="*/ 524395 w 528814"/>
                <a:gd name="connsiteY1" fmla="*/ 213 h 149613"/>
                <a:gd name="connsiteX2" fmla="*/ 260870 w 528814"/>
                <a:gd name="connsiteY2" fmla="*/ 149438 h 149613"/>
                <a:gd name="connsiteX3" fmla="*/ 422795 w 528814"/>
                <a:gd name="connsiteY3" fmla="*/ 31963 h 149613"/>
                <a:gd name="connsiteX4" fmla="*/ 520 w 528814"/>
                <a:gd name="connsiteY4" fmla="*/ 114513 h 14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814" h="149613">
                  <a:moveTo>
                    <a:pt x="520" y="114513"/>
                  </a:moveTo>
                  <a:cubicBezTo>
                    <a:pt x="17453" y="109221"/>
                    <a:pt x="481003" y="-5608"/>
                    <a:pt x="524395" y="213"/>
                  </a:cubicBezTo>
                  <a:cubicBezTo>
                    <a:pt x="567787" y="6034"/>
                    <a:pt x="277803" y="144146"/>
                    <a:pt x="260870" y="149438"/>
                  </a:cubicBezTo>
                  <a:cubicBezTo>
                    <a:pt x="243937" y="154730"/>
                    <a:pt x="460366" y="38313"/>
                    <a:pt x="422795" y="31963"/>
                  </a:cubicBezTo>
                  <a:cubicBezTo>
                    <a:pt x="385224" y="25613"/>
                    <a:pt x="-16413" y="119805"/>
                    <a:pt x="520" y="114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5" name="フリーフォーム 2484">
              <a:extLst>
                <a:ext uri="{FF2B5EF4-FFF2-40B4-BE49-F238E27FC236}">
                  <a16:creationId xmlns:a16="http://schemas.microsoft.com/office/drawing/2014/main" id="{ADA68BA1-1128-6B15-895B-6840352C3BBC}"/>
                </a:ext>
              </a:extLst>
            </p:cNvPr>
            <p:cNvSpPr/>
            <p:nvPr/>
          </p:nvSpPr>
          <p:spPr>
            <a:xfrm>
              <a:off x="4305179" y="5305397"/>
              <a:ext cx="784346" cy="443862"/>
            </a:xfrm>
            <a:custGeom>
              <a:avLst/>
              <a:gdLst>
                <a:gd name="connsiteX0" fmla="*/ 121 w 784346"/>
                <a:gd name="connsiteY0" fmla="*/ 28 h 443862"/>
                <a:gd name="connsiteX1" fmla="*/ 158871 w 784346"/>
                <a:gd name="connsiteY1" fmla="*/ 136553 h 443862"/>
                <a:gd name="connsiteX2" fmla="*/ 162046 w 784346"/>
                <a:gd name="connsiteY2" fmla="*/ 225453 h 443862"/>
                <a:gd name="connsiteX3" fmla="*/ 323971 w 784346"/>
                <a:gd name="connsiteY3" fmla="*/ 263553 h 443862"/>
                <a:gd name="connsiteX4" fmla="*/ 260471 w 784346"/>
                <a:gd name="connsiteY4" fmla="*/ 273078 h 443862"/>
                <a:gd name="connsiteX5" fmla="*/ 762121 w 784346"/>
                <a:gd name="connsiteY5" fmla="*/ 311178 h 443862"/>
                <a:gd name="connsiteX6" fmla="*/ 631946 w 784346"/>
                <a:gd name="connsiteY6" fmla="*/ 390553 h 443862"/>
                <a:gd name="connsiteX7" fmla="*/ 460496 w 784346"/>
                <a:gd name="connsiteY7" fmla="*/ 441353 h 443862"/>
                <a:gd name="connsiteX8" fmla="*/ 784346 w 784346"/>
                <a:gd name="connsiteY8" fmla="*/ 311178 h 443862"/>
                <a:gd name="connsiteX9" fmla="*/ 457321 w 784346"/>
                <a:gd name="connsiteY9" fmla="*/ 298478 h 443862"/>
                <a:gd name="connsiteX10" fmla="*/ 155696 w 784346"/>
                <a:gd name="connsiteY10" fmla="*/ 174653 h 443862"/>
                <a:gd name="connsiteX11" fmla="*/ 228721 w 784346"/>
                <a:gd name="connsiteY11" fmla="*/ 165128 h 443862"/>
                <a:gd name="connsiteX12" fmla="*/ 136646 w 784346"/>
                <a:gd name="connsiteY12" fmla="*/ 63528 h 443862"/>
                <a:gd name="connsiteX13" fmla="*/ 187446 w 784346"/>
                <a:gd name="connsiteY13" fmla="*/ 123853 h 443862"/>
                <a:gd name="connsiteX14" fmla="*/ 121 w 784346"/>
                <a:gd name="connsiteY14" fmla="*/ 28 h 44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4346" h="443862">
                  <a:moveTo>
                    <a:pt x="121" y="28"/>
                  </a:moveTo>
                  <a:cubicBezTo>
                    <a:pt x="-4641" y="2145"/>
                    <a:pt x="131883" y="98982"/>
                    <a:pt x="158871" y="136553"/>
                  </a:cubicBezTo>
                  <a:cubicBezTo>
                    <a:pt x="185859" y="174124"/>
                    <a:pt x="134529" y="204286"/>
                    <a:pt x="162046" y="225453"/>
                  </a:cubicBezTo>
                  <a:cubicBezTo>
                    <a:pt x="189563" y="246620"/>
                    <a:pt x="307567" y="255616"/>
                    <a:pt x="323971" y="263553"/>
                  </a:cubicBezTo>
                  <a:cubicBezTo>
                    <a:pt x="340375" y="271491"/>
                    <a:pt x="187446" y="265141"/>
                    <a:pt x="260471" y="273078"/>
                  </a:cubicBezTo>
                  <a:cubicBezTo>
                    <a:pt x="333496" y="281015"/>
                    <a:pt x="700209" y="291599"/>
                    <a:pt x="762121" y="311178"/>
                  </a:cubicBezTo>
                  <a:cubicBezTo>
                    <a:pt x="824033" y="330757"/>
                    <a:pt x="682217" y="368857"/>
                    <a:pt x="631946" y="390553"/>
                  </a:cubicBezTo>
                  <a:cubicBezTo>
                    <a:pt x="581675" y="412249"/>
                    <a:pt x="435096" y="454582"/>
                    <a:pt x="460496" y="441353"/>
                  </a:cubicBezTo>
                  <a:cubicBezTo>
                    <a:pt x="485896" y="428124"/>
                    <a:pt x="784875" y="334990"/>
                    <a:pt x="784346" y="311178"/>
                  </a:cubicBezTo>
                  <a:cubicBezTo>
                    <a:pt x="783817" y="287366"/>
                    <a:pt x="562096" y="321232"/>
                    <a:pt x="457321" y="298478"/>
                  </a:cubicBezTo>
                  <a:cubicBezTo>
                    <a:pt x="352546" y="275724"/>
                    <a:pt x="193796" y="196878"/>
                    <a:pt x="155696" y="174653"/>
                  </a:cubicBezTo>
                  <a:cubicBezTo>
                    <a:pt x="117596" y="152428"/>
                    <a:pt x="231896" y="183649"/>
                    <a:pt x="228721" y="165128"/>
                  </a:cubicBezTo>
                  <a:cubicBezTo>
                    <a:pt x="225546" y="146607"/>
                    <a:pt x="143525" y="70407"/>
                    <a:pt x="136646" y="63528"/>
                  </a:cubicBezTo>
                  <a:cubicBezTo>
                    <a:pt x="129767" y="56649"/>
                    <a:pt x="203850" y="131791"/>
                    <a:pt x="187446" y="123853"/>
                  </a:cubicBezTo>
                  <a:cubicBezTo>
                    <a:pt x="171042" y="115916"/>
                    <a:pt x="4883" y="-2089"/>
                    <a:pt x="121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6" name="フリーフォーム 2485">
              <a:extLst>
                <a:ext uri="{FF2B5EF4-FFF2-40B4-BE49-F238E27FC236}">
                  <a16:creationId xmlns:a16="http://schemas.microsoft.com/office/drawing/2014/main" id="{76604020-F06D-1EE8-1E69-4A89F09E2E48}"/>
                </a:ext>
              </a:extLst>
            </p:cNvPr>
            <p:cNvSpPr/>
            <p:nvPr/>
          </p:nvSpPr>
          <p:spPr>
            <a:xfrm>
              <a:off x="4466170" y="4813054"/>
              <a:ext cx="128837" cy="322007"/>
            </a:xfrm>
            <a:custGeom>
              <a:avLst/>
              <a:gdLst>
                <a:gd name="connsiteX0" fmla="*/ 4230 w 128837"/>
                <a:gd name="connsiteY0" fmla="*/ 246 h 322007"/>
                <a:gd name="connsiteX1" fmla="*/ 23280 w 128837"/>
                <a:gd name="connsiteY1" fmla="*/ 165346 h 322007"/>
                <a:gd name="connsiteX2" fmla="*/ 128055 w 128837"/>
                <a:gd name="connsiteY2" fmla="*/ 320921 h 322007"/>
                <a:gd name="connsiteX3" fmla="*/ 67730 w 128837"/>
                <a:gd name="connsiteY3" fmla="*/ 232021 h 322007"/>
                <a:gd name="connsiteX4" fmla="*/ 4230 w 128837"/>
                <a:gd name="connsiteY4" fmla="*/ 184396 h 322007"/>
                <a:gd name="connsiteX5" fmla="*/ 83605 w 128837"/>
                <a:gd name="connsiteY5" fmla="*/ 203446 h 322007"/>
                <a:gd name="connsiteX6" fmla="*/ 4230 w 128837"/>
                <a:gd name="connsiteY6" fmla="*/ 246 h 32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837" h="322007">
                  <a:moveTo>
                    <a:pt x="4230" y="246"/>
                  </a:moveTo>
                  <a:cubicBezTo>
                    <a:pt x="-5824" y="-6104"/>
                    <a:pt x="2642" y="111900"/>
                    <a:pt x="23280" y="165346"/>
                  </a:cubicBezTo>
                  <a:cubicBezTo>
                    <a:pt x="43918" y="218792"/>
                    <a:pt x="120647" y="309809"/>
                    <a:pt x="128055" y="320921"/>
                  </a:cubicBezTo>
                  <a:cubicBezTo>
                    <a:pt x="135463" y="332034"/>
                    <a:pt x="88367" y="254775"/>
                    <a:pt x="67730" y="232021"/>
                  </a:cubicBezTo>
                  <a:cubicBezTo>
                    <a:pt x="47093" y="209267"/>
                    <a:pt x="1584" y="189158"/>
                    <a:pt x="4230" y="184396"/>
                  </a:cubicBezTo>
                  <a:cubicBezTo>
                    <a:pt x="6876" y="179634"/>
                    <a:pt x="82018" y="232021"/>
                    <a:pt x="83605" y="203446"/>
                  </a:cubicBezTo>
                  <a:cubicBezTo>
                    <a:pt x="85193" y="174871"/>
                    <a:pt x="14284" y="6596"/>
                    <a:pt x="4230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7" name="フリーフォーム 2486">
              <a:extLst>
                <a:ext uri="{FF2B5EF4-FFF2-40B4-BE49-F238E27FC236}">
                  <a16:creationId xmlns:a16="http://schemas.microsoft.com/office/drawing/2014/main" id="{9138F21A-5154-AF43-A2A5-02C213136C39}"/>
                </a:ext>
              </a:extLst>
            </p:cNvPr>
            <p:cNvSpPr/>
            <p:nvPr/>
          </p:nvSpPr>
          <p:spPr>
            <a:xfrm>
              <a:off x="4304868" y="5591154"/>
              <a:ext cx="771559" cy="289710"/>
            </a:xfrm>
            <a:custGeom>
              <a:avLst/>
              <a:gdLst>
                <a:gd name="connsiteX0" fmla="*/ 9957 w 771559"/>
                <a:gd name="connsiteY0" fmla="*/ 21 h 289710"/>
                <a:gd name="connsiteX1" fmla="*/ 295707 w 771559"/>
                <a:gd name="connsiteY1" fmla="*/ 120671 h 289710"/>
                <a:gd name="connsiteX2" fmla="*/ 422707 w 771559"/>
                <a:gd name="connsiteY2" fmla="*/ 212746 h 289710"/>
                <a:gd name="connsiteX3" fmla="*/ 3607 w 771559"/>
                <a:gd name="connsiteY3" fmla="*/ 101621 h 289710"/>
                <a:gd name="connsiteX4" fmla="*/ 248082 w 771559"/>
                <a:gd name="connsiteY4" fmla="*/ 177821 h 289710"/>
                <a:gd name="connsiteX5" fmla="*/ 727507 w 771559"/>
                <a:gd name="connsiteY5" fmla="*/ 288946 h 289710"/>
                <a:gd name="connsiteX6" fmla="*/ 737032 w 771559"/>
                <a:gd name="connsiteY6" fmla="*/ 228621 h 289710"/>
                <a:gd name="connsiteX7" fmla="*/ 613207 w 771559"/>
                <a:gd name="connsiteY7" fmla="*/ 263546 h 289710"/>
                <a:gd name="connsiteX8" fmla="*/ 327457 w 771559"/>
                <a:gd name="connsiteY8" fmla="*/ 177821 h 289710"/>
                <a:gd name="connsiteX9" fmla="*/ 270307 w 771559"/>
                <a:gd name="connsiteY9" fmla="*/ 171471 h 289710"/>
                <a:gd name="connsiteX10" fmla="*/ 330632 w 771559"/>
                <a:gd name="connsiteY10" fmla="*/ 142896 h 289710"/>
                <a:gd name="connsiteX11" fmla="*/ 209982 w 771559"/>
                <a:gd name="connsiteY11" fmla="*/ 104796 h 289710"/>
                <a:gd name="connsiteX12" fmla="*/ 146482 w 771559"/>
                <a:gd name="connsiteY12" fmla="*/ 60346 h 289710"/>
                <a:gd name="connsiteX13" fmla="*/ 229032 w 771559"/>
                <a:gd name="connsiteY13" fmla="*/ 130196 h 289710"/>
                <a:gd name="connsiteX14" fmla="*/ 9957 w 771559"/>
                <a:gd name="connsiteY14" fmla="*/ 21 h 28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59" h="289710">
                  <a:moveTo>
                    <a:pt x="9957" y="21"/>
                  </a:moveTo>
                  <a:cubicBezTo>
                    <a:pt x="21069" y="-1566"/>
                    <a:pt x="226915" y="85217"/>
                    <a:pt x="295707" y="120671"/>
                  </a:cubicBezTo>
                  <a:cubicBezTo>
                    <a:pt x="364499" y="156125"/>
                    <a:pt x="471390" y="215921"/>
                    <a:pt x="422707" y="212746"/>
                  </a:cubicBezTo>
                  <a:cubicBezTo>
                    <a:pt x="374024" y="209571"/>
                    <a:pt x="32711" y="107442"/>
                    <a:pt x="3607" y="101621"/>
                  </a:cubicBezTo>
                  <a:cubicBezTo>
                    <a:pt x="-25497" y="95800"/>
                    <a:pt x="127432" y="146600"/>
                    <a:pt x="248082" y="177821"/>
                  </a:cubicBezTo>
                  <a:cubicBezTo>
                    <a:pt x="368732" y="209042"/>
                    <a:pt x="646015" y="280479"/>
                    <a:pt x="727507" y="288946"/>
                  </a:cubicBezTo>
                  <a:cubicBezTo>
                    <a:pt x="808999" y="297413"/>
                    <a:pt x="756082" y="232854"/>
                    <a:pt x="737032" y="228621"/>
                  </a:cubicBezTo>
                  <a:cubicBezTo>
                    <a:pt x="717982" y="224388"/>
                    <a:pt x="681470" y="272013"/>
                    <a:pt x="613207" y="263546"/>
                  </a:cubicBezTo>
                  <a:cubicBezTo>
                    <a:pt x="544944" y="255079"/>
                    <a:pt x="384607" y="193167"/>
                    <a:pt x="327457" y="177821"/>
                  </a:cubicBezTo>
                  <a:cubicBezTo>
                    <a:pt x="270307" y="162475"/>
                    <a:pt x="269778" y="177292"/>
                    <a:pt x="270307" y="171471"/>
                  </a:cubicBezTo>
                  <a:cubicBezTo>
                    <a:pt x="270836" y="165650"/>
                    <a:pt x="340686" y="154008"/>
                    <a:pt x="330632" y="142896"/>
                  </a:cubicBezTo>
                  <a:cubicBezTo>
                    <a:pt x="320578" y="131784"/>
                    <a:pt x="240674" y="118554"/>
                    <a:pt x="209982" y="104796"/>
                  </a:cubicBezTo>
                  <a:cubicBezTo>
                    <a:pt x="179290" y="91038"/>
                    <a:pt x="143307" y="56113"/>
                    <a:pt x="146482" y="60346"/>
                  </a:cubicBezTo>
                  <a:cubicBezTo>
                    <a:pt x="149657" y="64579"/>
                    <a:pt x="245436" y="138134"/>
                    <a:pt x="229032" y="130196"/>
                  </a:cubicBezTo>
                  <a:cubicBezTo>
                    <a:pt x="212628" y="122259"/>
                    <a:pt x="-1155" y="1608"/>
                    <a:pt x="995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8" name="フリーフォーム 2487">
              <a:extLst>
                <a:ext uri="{FF2B5EF4-FFF2-40B4-BE49-F238E27FC236}">
                  <a16:creationId xmlns:a16="http://schemas.microsoft.com/office/drawing/2014/main" id="{43C9F356-AE29-2E44-262A-7C0839F3805C}"/>
                </a:ext>
              </a:extLst>
            </p:cNvPr>
            <p:cNvSpPr/>
            <p:nvPr/>
          </p:nvSpPr>
          <p:spPr>
            <a:xfrm>
              <a:off x="4514544" y="3971360"/>
              <a:ext cx="214335" cy="234647"/>
            </a:xfrm>
            <a:custGeom>
              <a:avLst/>
              <a:gdLst>
                <a:gd name="connsiteX0" fmla="*/ 9831 w 214335"/>
                <a:gd name="connsiteY0" fmla="*/ 232340 h 234647"/>
                <a:gd name="connsiteX1" fmla="*/ 47931 w 214335"/>
                <a:gd name="connsiteY1" fmla="*/ 70415 h 234647"/>
                <a:gd name="connsiteX2" fmla="*/ 44756 w 214335"/>
                <a:gd name="connsiteY2" fmla="*/ 79940 h 234647"/>
                <a:gd name="connsiteX3" fmla="*/ 124131 w 214335"/>
                <a:gd name="connsiteY3" fmla="*/ 10090 h 234647"/>
                <a:gd name="connsiteX4" fmla="*/ 92381 w 214335"/>
                <a:gd name="connsiteY4" fmla="*/ 6915 h 234647"/>
                <a:gd name="connsiteX5" fmla="*/ 213031 w 214335"/>
                <a:gd name="connsiteY5" fmla="*/ 565 h 234647"/>
                <a:gd name="connsiteX6" fmla="*/ 159056 w 214335"/>
                <a:gd name="connsiteY6" fmla="*/ 22790 h 234647"/>
                <a:gd name="connsiteX7" fmla="*/ 203506 w 214335"/>
                <a:gd name="connsiteY7" fmla="*/ 19615 h 234647"/>
                <a:gd name="connsiteX8" fmla="*/ 117781 w 214335"/>
                <a:gd name="connsiteY8" fmla="*/ 54540 h 234647"/>
                <a:gd name="connsiteX9" fmla="*/ 9831 w 214335"/>
                <a:gd name="connsiteY9" fmla="*/ 159315 h 234647"/>
                <a:gd name="connsiteX10" fmla="*/ 9831 w 214335"/>
                <a:gd name="connsiteY10" fmla="*/ 232340 h 2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335" h="234647">
                  <a:moveTo>
                    <a:pt x="9831" y="232340"/>
                  </a:moveTo>
                  <a:cubicBezTo>
                    <a:pt x="16181" y="217523"/>
                    <a:pt x="42110" y="95815"/>
                    <a:pt x="47931" y="70415"/>
                  </a:cubicBezTo>
                  <a:cubicBezTo>
                    <a:pt x="53752" y="45015"/>
                    <a:pt x="32056" y="89994"/>
                    <a:pt x="44756" y="79940"/>
                  </a:cubicBezTo>
                  <a:cubicBezTo>
                    <a:pt x="57456" y="69886"/>
                    <a:pt x="116194" y="22261"/>
                    <a:pt x="124131" y="10090"/>
                  </a:cubicBezTo>
                  <a:cubicBezTo>
                    <a:pt x="132068" y="-2081"/>
                    <a:pt x="77564" y="8502"/>
                    <a:pt x="92381" y="6915"/>
                  </a:cubicBezTo>
                  <a:cubicBezTo>
                    <a:pt x="107198" y="5328"/>
                    <a:pt x="201918" y="-2081"/>
                    <a:pt x="213031" y="565"/>
                  </a:cubicBezTo>
                  <a:cubicBezTo>
                    <a:pt x="224144" y="3211"/>
                    <a:pt x="160643" y="19615"/>
                    <a:pt x="159056" y="22790"/>
                  </a:cubicBezTo>
                  <a:cubicBezTo>
                    <a:pt x="157469" y="25965"/>
                    <a:pt x="210385" y="14323"/>
                    <a:pt x="203506" y="19615"/>
                  </a:cubicBezTo>
                  <a:cubicBezTo>
                    <a:pt x="196627" y="24907"/>
                    <a:pt x="150060" y="31257"/>
                    <a:pt x="117781" y="54540"/>
                  </a:cubicBezTo>
                  <a:cubicBezTo>
                    <a:pt x="85502" y="77823"/>
                    <a:pt x="28352" y="131798"/>
                    <a:pt x="9831" y="159315"/>
                  </a:cubicBezTo>
                  <a:cubicBezTo>
                    <a:pt x="-8690" y="186832"/>
                    <a:pt x="3481" y="247157"/>
                    <a:pt x="9831" y="2323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9" name="フリーフォーム 2488">
              <a:extLst>
                <a:ext uri="{FF2B5EF4-FFF2-40B4-BE49-F238E27FC236}">
                  <a16:creationId xmlns:a16="http://schemas.microsoft.com/office/drawing/2014/main" id="{54532C1E-C1F4-4156-52E8-B5EB13406284}"/>
                </a:ext>
              </a:extLst>
            </p:cNvPr>
            <p:cNvSpPr/>
            <p:nvPr/>
          </p:nvSpPr>
          <p:spPr>
            <a:xfrm>
              <a:off x="4688540" y="3923859"/>
              <a:ext cx="312284" cy="378673"/>
            </a:xfrm>
            <a:custGeom>
              <a:avLst/>
              <a:gdLst>
                <a:gd name="connsiteX0" fmla="*/ 127935 w 312284"/>
                <a:gd name="connsiteY0" fmla="*/ 441 h 378673"/>
                <a:gd name="connsiteX1" fmla="*/ 280335 w 312284"/>
                <a:gd name="connsiteY1" fmla="*/ 105216 h 378673"/>
                <a:gd name="connsiteX2" fmla="*/ 229535 w 312284"/>
                <a:gd name="connsiteY2" fmla="*/ 146491 h 378673"/>
                <a:gd name="connsiteX3" fmla="*/ 312085 w 312284"/>
                <a:gd name="connsiteY3" fmla="*/ 168716 h 378673"/>
                <a:gd name="connsiteX4" fmla="*/ 200960 w 312284"/>
                <a:gd name="connsiteY4" fmla="*/ 216341 h 378673"/>
                <a:gd name="connsiteX5" fmla="*/ 251760 w 312284"/>
                <a:gd name="connsiteY5" fmla="*/ 378266 h 378673"/>
                <a:gd name="connsiteX6" fmla="*/ 159685 w 312284"/>
                <a:gd name="connsiteY6" fmla="*/ 263966 h 378673"/>
                <a:gd name="connsiteX7" fmla="*/ 156510 w 312284"/>
                <a:gd name="connsiteY7" fmla="*/ 308416 h 378673"/>
                <a:gd name="connsiteX8" fmla="*/ 89835 w 312284"/>
                <a:gd name="connsiteY8" fmla="*/ 276666 h 378673"/>
                <a:gd name="connsiteX9" fmla="*/ 935 w 312284"/>
                <a:gd name="connsiteY9" fmla="*/ 321116 h 378673"/>
                <a:gd name="connsiteX10" fmla="*/ 45385 w 312284"/>
                <a:gd name="connsiteY10" fmla="*/ 238566 h 378673"/>
                <a:gd name="connsiteX11" fmla="*/ 80310 w 312284"/>
                <a:gd name="connsiteY11" fmla="*/ 346516 h 378673"/>
                <a:gd name="connsiteX12" fmla="*/ 213660 w 312284"/>
                <a:gd name="connsiteY12" fmla="*/ 244916 h 378673"/>
                <a:gd name="connsiteX13" fmla="*/ 254935 w 312284"/>
                <a:gd name="connsiteY13" fmla="*/ 213166 h 378673"/>
                <a:gd name="connsiteX14" fmla="*/ 277160 w 312284"/>
                <a:gd name="connsiteY14" fmla="*/ 162366 h 378673"/>
                <a:gd name="connsiteX15" fmla="*/ 305735 w 312284"/>
                <a:gd name="connsiteY15" fmla="*/ 149666 h 378673"/>
                <a:gd name="connsiteX16" fmla="*/ 127935 w 312284"/>
                <a:gd name="connsiteY16" fmla="*/ 441 h 37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2284" h="378673">
                  <a:moveTo>
                    <a:pt x="127935" y="441"/>
                  </a:moveTo>
                  <a:cubicBezTo>
                    <a:pt x="123702" y="-6967"/>
                    <a:pt x="263402" y="80874"/>
                    <a:pt x="280335" y="105216"/>
                  </a:cubicBezTo>
                  <a:cubicBezTo>
                    <a:pt x="297268" y="129558"/>
                    <a:pt x="224243" y="135908"/>
                    <a:pt x="229535" y="146491"/>
                  </a:cubicBezTo>
                  <a:cubicBezTo>
                    <a:pt x="234827" y="157074"/>
                    <a:pt x="316847" y="157074"/>
                    <a:pt x="312085" y="168716"/>
                  </a:cubicBezTo>
                  <a:cubicBezTo>
                    <a:pt x="307323" y="180358"/>
                    <a:pt x="211014" y="181416"/>
                    <a:pt x="200960" y="216341"/>
                  </a:cubicBezTo>
                  <a:cubicBezTo>
                    <a:pt x="190906" y="251266"/>
                    <a:pt x="258639" y="370328"/>
                    <a:pt x="251760" y="378266"/>
                  </a:cubicBezTo>
                  <a:cubicBezTo>
                    <a:pt x="244881" y="386204"/>
                    <a:pt x="175560" y="275608"/>
                    <a:pt x="159685" y="263966"/>
                  </a:cubicBezTo>
                  <a:cubicBezTo>
                    <a:pt x="143810" y="252324"/>
                    <a:pt x="168152" y="306299"/>
                    <a:pt x="156510" y="308416"/>
                  </a:cubicBezTo>
                  <a:cubicBezTo>
                    <a:pt x="144868" y="310533"/>
                    <a:pt x="115764" y="274549"/>
                    <a:pt x="89835" y="276666"/>
                  </a:cubicBezTo>
                  <a:cubicBezTo>
                    <a:pt x="63906" y="278783"/>
                    <a:pt x="8343" y="327466"/>
                    <a:pt x="935" y="321116"/>
                  </a:cubicBezTo>
                  <a:cubicBezTo>
                    <a:pt x="-6473" y="314766"/>
                    <a:pt x="32156" y="234333"/>
                    <a:pt x="45385" y="238566"/>
                  </a:cubicBezTo>
                  <a:cubicBezTo>
                    <a:pt x="58614" y="242799"/>
                    <a:pt x="52264" y="345458"/>
                    <a:pt x="80310" y="346516"/>
                  </a:cubicBezTo>
                  <a:cubicBezTo>
                    <a:pt x="108356" y="347574"/>
                    <a:pt x="213660" y="244916"/>
                    <a:pt x="213660" y="244916"/>
                  </a:cubicBezTo>
                  <a:cubicBezTo>
                    <a:pt x="242764" y="222691"/>
                    <a:pt x="244352" y="226924"/>
                    <a:pt x="254935" y="213166"/>
                  </a:cubicBezTo>
                  <a:cubicBezTo>
                    <a:pt x="265518" y="199408"/>
                    <a:pt x="268693" y="172949"/>
                    <a:pt x="277160" y="162366"/>
                  </a:cubicBezTo>
                  <a:cubicBezTo>
                    <a:pt x="285627" y="151783"/>
                    <a:pt x="325843" y="174008"/>
                    <a:pt x="305735" y="149666"/>
                  </a:cubicBezTo>
                  <a:cubicBezTo>
                    <a:pt x="285627" y="125324"/>
                    <a:pt x="132168" y="7849"/>
                    <a:pt x="127935" y="4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0" name="フリーフォーム 2489">
              <a:extLst>
                <a:ext uri="{FF2B5EF4-FFF2-40B4-BE49-F238E27FC236}">
                  <a16:creationId xmlns:a16="http://schemas.microsoft.com/office/drawing/2014/main" id="{DDB38994-F714-0467-1F5F-E3B433700320}"/>
                </a:ext>
              </a:extLst>
            </p:cNvPr>
            <p:cNvSpPr/>
            <p:nvPr/>
          </p:nvSpPr>
          <p:spPr>
            <a:xfrm>
              <a:off x="4628332" y="3984623"/>
              <a:ext cx="131000" cy="209679"/>
            </a:xfrm>
            <a:custGeom>
              <a:avLst/>
              <a:gdLst>
                <a:gd name="connsiteX0" fmla="*/ 130993 w 131000"/>
                <a:gd name="connsiteY0" fmla="*/ 2 h 209679"/>
                <a:gd name="connsiteX1" fmla="*/ 16693 w 131000"/>
                <a:gd name="connsiteY1" fmla="*/ 101602 h 209679"/>
                <a:gd name="connsiteX2" fmla="*/ 70668 w 131000"/>
                <a:gd name="connsiteY2" fmla="*/ 117477 h 209679"/>
                <a:gd name="connsiteX3" fmla="*/ 818 w 131000"/>
                <a:gd name="connsiteY3" fmla="*/ 209552 h 209679"/>
                <a:gd name="connsiteX4" fmla="*/ 127818 w 131000"/>
                <a:gd name="connsiteY4" fmla="*/ 95252 h 209679"/>
                <a:gd name="connsiteX5" fmla="*/ 10343 w 131000"/>
                <a:gd name="connsiteY5" fmla="*/ 98427 h 209679"/>
                <a:gd name="connsiteX6" fmla="*/ 130993 w 131000"/>
                <a:gd name="connsiteY6" fmla="*/ 2 h 20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00" h="209679">
                  <a:moveTo>
                    <a:pt x="130993" y="2"/>
                  </a:moveTo>
                  <a:cubicBezTo>
                    <a:pt x="132051" y="531"/>
                    <a:pt x="26747" y="82023"/>
                    <a:pt x="16693" y="101602"/>
                  </a:cubicBezTo>
                  <a:cubicBezTo>
                    <a:pt x="6639" y="121181"/>
                    <a:pt x="73314" y="99485"/>
                    <a:pt x="70668" y="117477"/>
                  </a:cubicBezTo>
                  <a:cubicBezTo>
                    <a:pt x="68022" y="135469"/>
                    <a:pt x="-8707" y="213256"/>
                    <a:pt x="818" y="209552"/>
                  </a:cubicBezTo>
                  <a:cubicBezTo>
                    <a:pt x="10343" y="205848"/>
                    <a:pt x="126231" y="113773"/>
                    <a:pt x="127818" y="95252"/>
                  </a:cubicBezTo>
                  <a:cubicBezTo>
                    <a:pt x="129405" y="76731"/>
                    <a:pt x="10343" y="115889"/>
                    <a:pt x="10343" y="98427"/>
                  </a:cubicBezTo>
                  <a:cubicBezTo>
                    <a:pt x="10343" y="80965"/>
                    <a:pt x="129935" y="-527"/>
                    <a:pt x="13099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1" name="フリーフォーム 2490">
              <a:extLst>
                <a:ext uri="{FF2B5EF4-FFF2-40B4-BE49-F238E27FC236}">
                  <a16:creationId xmlns:a16="http://schemas.microsoft.com/office/drawing/2014/main" id="{4149D37C-A232-67B2-2FDE-AAB068408930}"/>
                </a:ext>
              </a:extLst>
            </p:cNvPr>
            <p:cNvSpPr/>
            <p:nvPr/>
          </p:nvSpPr>
          <p:spPr>
            <a:xfrm>
              <a:off x="4756138" y="3941809"/>
              <a:ext cx="218028" cy="255582"/>
            </a:xfrm>
            <a:custGeom>
              <a:avLst/>
              <a:gdLst>
                <a:gd name="connsiteX0" fmla="*/ 215912 w 218028"/>
                <a:gd name="connsiteY0" fmla="*/ 1541 h 255582"/>
                <a:gd name="connsiteX1" fmla="*/ 79387 w 218028"/>
                <a:gd name="connsiteY1" fmla="*/ 131716 h 255582"/>
                <a:gd name="connsiteX2" fmla="*/ 161937 w 218028"/>
                <a:gd name="connsiteY2" fmla="*/ 144416 h 255582"/>
                <a:gd name="connsiteX3" fmla="*/ 12 w 218028"/>
                <a:gd name="connsiteY3" fmla="*/ 255541 h 255582"/>
                <a:gd name="connsiteX4" fmla="*/ 171462 w 218028"/>
                <a:gd name="connsiteY4" fmla="*/ 157116 h 255582"/>
                <a:gd name="connsiteX5" fmla="*/ 101612 w 218028"/>
                <a:gd name="connsiteY5" fmla="*/ 125366 h 255582"/>
                <a:gd name="connsiteX6" fmla="*/ 158762 w 218028"/>
                <a:gd name="connsiteY6" fmla="*/ 61866 h 255582"/>
                <a:gd name="connsiteX7" fmla="*/ 215912 w 218028"/>
                <a:gd name="connsiteY7" fmla="*/ 1541 h 25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028" h="255582">
                  <a:moveTo>
                    <a:pt x="215912" y="1541"/>
                  </a:moveTo>
                  <a:cubicBezTo>
                    <a:pt x="202683" y="13183"/>
                    <a:pt x="88383" y="107904"/>
                    <a:pt x="79387" y="131716"/>
                  </a:cubicBezTo>
                  <a:cubicBezTo>
                    <a:pt x="70391" y="155528"/>
                    <a:pt x="175166" y="123778"/>
                    <a:pt x="161937" y="144416"/>
                  </a:cubicBezTo>
                  <a:cubicBezTo>
                    <a:pt x="148708" y="165054"/>
                    <a:pt x="-1576" y="253424"/>
                    <a:pt x="12" y="255541"/>
                  </a:cubicBezTo>
                  <a:cubicBezTo>
                    <a:pt x="1600" y="257658"/>
                    <a:pt x="154529" y="178812"/>
                    <a:pt x="171462" y="157116"/>
                  </a:cubicBezTo>
                  <a:cubicBezTo>
                    <a:pt x="188395" y="135420"/>
                    <a:pt x="103729" y="141241"/>
                    <a:pt x="101612" y="125366"/>
                  </a:cubicBezTo>
                  <a:cubicBezTo>
                    <a:pt x="99495" y="109491"/>
                    <a:pt x="140770" y="76154"/>
                    <a:pt x="158762" y="61866"/>
                  </a:cubicBezTo>
                  <a:cubicBezTo>
                    <a:pt x="176754" y="47578"/>
                    <a:pt x="229141" y="-10101"/>
                    <a:pt x="215912" y="1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2" name="フリーフォーム 2491">
              <a:extLst>
                <a:ext uri="{FF2B5EF4-FFF2-40B4-BE49-F238E27FC236}">
                  <a16:creationId xmlns:a16="http://schemas.microsoft.com/office/drawing/2014/main" id="{C1C312EB-C3A1-8DA6-48A9-795AF2E400A8}"/>
                </a:ext>
              </a:extLst>
            </p:cNvPr>
            <p:cNvSpPr/>
            <p:nvPr/>
          </p:nvSpPr>
          <p:spPr>
            <a:xfrm>
              <a:off x="4619614" y="4486115"/>
              <a:ext cx="384437" cy="139453"/>
            </a:xfrm>
            <a:custGeom>
              <a:avLst/>
              <a:gdLst>
                <a:gd name="connsiteX0" fmla="*/ 11 w 384437"/>
                <a:gd name="connsiteY0" fmla="*/ 160 h 139453"/>
                <a:gd name="connsiteX1" fmla="*/ 231786 w 384437"/>
                <a:gd name="connsiteY1" fmla="*/ 101760 h 139453"/>
                <a:gd name="connsiteX2" fmla="*/ 384186 w 384437"/>
                <a:gd name="connsiteY2" fmla="*/ 22385 h 139453"/>
                <a:gd name="connsiteX3" fmla="*/ 266711 w 384437"/>
                <a:gd name="connsiteY3" fmla="*/ 120810 h 139453"/>
                <a:gd name="connsiteX4" fmla="*/ 225436 w 384437"/>
                <a:gd name="connsiteY4" fmla="*/ 133510 h 139453"/>
                <a:gd name="connsiteX5" fmla="*/ 241311 w 384437"/>
                <a:gd name="connsiteY5" fmla="*/ 130335 h 139453"/>
                <a:gd name="connsiteX6" fmla="*/ 11 w 384437"/>
                <a:gd name="connsiteY6" fmla="*/ 160 h 13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37" h="139453">
                  <a:moveTo>
                    <a:pt x="11" y="160"/>
                  </a:moveTo>
                  <a:cubicBezTo>
                    <a:pt x="-1576" y="-4602"/>
                    <a:pt x="167757" y="98056"/>
                    <a:pt x="231786" y="101760"/>
                  </a:cubicBezTo>
                  <a:cubicBezTo>
                    <a:pt x="295815" y="105464"/>
                    <a:pt x="378365" y="19210"/>
                    <a:pt x="384186" y="22385"/>
                  </a:cubicBezTo>
                  <a:cubicBezTo>
                    <a:pt x="390007" y="25560"/>
                    <a:pt x="293169" y="102289"/>
                    <a:pt x="266711" y="120810"/>
                  </a:cubicBezTo>
                  <a:cubicBezTo>
                    <a:pt x="240253" y="139331"/>
                    <a:pt x="229669" y="131923"/>
                    <a:pt x="225436" y="133510"/>
                  </a:cubicBezTo>
                  <a:cubicBezTo>
                    <a:pt x="221203" y="135097"/>
                    <a:pt x="275707" y="147797"/>
                    <a:pt x="241311" y="130335"/>
                  </a:cubicBezTo>
                  <a:cubicBezTo>
                    <a:pt x="206915" y="112873"/>
                    <a:pt x="1598" y="4922"/>
                    <a:pt x="11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3" name="フリーフォーム 2492">
              <a:extLst>
                <a:ext uri="{FF2B5EF4-FFF2-40B4-BE49-F238E27FC236}">
                  <a16:creationId xmlns:a16="http://schemas.microsoft.com/office/drawing/2014/main" id="{469F3B3B-5795-7204-876A-15A7CCB7F7E2}"/>
                </a:ext>
              </a:extLst>
            </p:cNvPr>
            <p:cNvSpPr/>
            <p:nvPr/>
          </p:nvSpPr>
          <p:spPr>
            <a:xfrm>
              <a:off x="4322996" y="5698566"/>
              <a:ext cx="117880" cy="495914"/>
            </a:xfrm>
            <a:custGeom>
              <a:avLst/>
              <a:gdLst>
                <a:gd name="connsiteX0" fmla="*/ 1354 w 117880"/>
                <a:gd name="connsiteY0" fmla="*/ 559 h 495914"/>
                <a:gd name="connsiteX1" fmla="*/ 80729 w 117880"/>
                <a:gd name="connsiteY1" fmla="*/ 235509 h 495914"/>
                <a:gd name="connsiteX2" fmla="*/ 64854 w 117880"/>
                <a:gd name="connsiteY2" fmla="*/ 267259 h 495914"/>
                <a:gd name="connsiteX3" fmla="*/ 112479 w 117880"/>
                <a:gd name="connsiteY3" fmla="*/ 400609 h 495914"/>
                <a:gd name="connsiteX4" fmla="*/ 115654 w 117880"/>
                <a:gd name="connsiteY4" fmla="*/ 495859 h 495914"/>
                <a:gd name="connsiteX5" fmla="*/ 109304 w 117880"/>
                <a:gd name="connsiteY5" fmla="*/ 387909 h 495914"/>
                <a:gd name="connsiteX6" fmla="*/ 26754 w 117880"/>
                <a:gd name="connsiteY6" fmla="*/ 156134 h 495914"/>
                <a:gd name="connsiteX7" fmla="*/ 29929 w 117880"/>
                <a:gd name="connsiteY7" fmla="*/ 168834 h 495914"/>
                <a:gd name="connsiteX8" fmla="*/ 1354 w 117880"/>
                <a:gd name="connsiteY8" fmla="*/ 559 h 4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80" h="495914">
                  <a:moveTo>
                    <a:pt x="1354" y="559"/>
                  </a:moveTo>
                  <a:cubicBezTo>
                    <a:pt x="9821" y="11671"/>
                    <a:pt x="70146" y="191059"/>
                    <a:pt x="80729" y="235509"/>
                  </a:cubicBezTo>
                  <a:cubicBezTo>
                    <a:pt x="91312" y="279959"/>
                    <a:pt x="59562" y="239742"/>
                    <a:pt x="64854" y="267259"/>
                  </a:cubicBezTo>
                  <a:cubicBezTo>
                    <a:pt x="70146" y="294776"/>
                    <a:pt x="104012" y="362509"/>
                    <a:pt x="112479" y="400609"/>
                  </a:cubicBezTo>
                  <a:cubicBezTo>
                    <a:pt x="120946" y="438709"/>
                    <a:pt x="116183" y="497976"/>
                    <a:pt x="115654" y="495859"/>
                  </a:cubicBezTo>
                  <a:cubicBezTo>
                    <a:pt x="115125" y="493742"/>
                    <a:pt x="124121" y="444530"/>
                    <a:pt x="109304" y="387909"/>
                  </a:cubicBezTo>
                  <a:cubicBezTo>
                    <a:pt x="94487" y="331288"/>
                    <a:pt x="39983" y="192647"/>
                    <a:pt x="26754" y="156134"/>
                  </a:cubicBezTo>
                  <a:cubicBezTo>
                    <a:pt x="13525" y="119622"/>
                    <a:pt x="33104" y="190530"/>
                    <a:pt x="29929" y="168834"/>
                  </a:cubicBezTo>
                  <a:cubicBezTo>
                    <a:pt x="26754" y="147138"/>
                    <a:pt x="-7113" y="-10553"/>
                    <a:pt x="1354" y="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4" name="フリーフォーム 2493">
              <a:extLst>
                <a:ext uri="{FF2B5EF4-FFF2-40B4-BE49-F238E27FC236}">
                  <a16:creationId xmlns:a16="http://schemas.microsoft.com/office/drawing/2014/main" id="{87BE21DA-1632-8914-8C0C-67C404F6D16E}"/>
                </a:ext>
              </a:extLst>
            </p:cNvPr>
            <p:cNvSpPr/>
            <p:nvPr/>
          </p:nvSpPr>
          <p:spPr>
            <a:xfrm>
              <a:off x="4365625" y="5699125"/>
              <a:ext cx="384197" cy="323991"/>
            </a:xfrm>
            <a:custGeom>
              <a:avLst/>
              <a:gdLst>
                <a:gd name="connsiteX0" fmla="*/ 34925 w 384197"/>
                <a:gd name="connsiteY0" fmla="*/ 0 h 323991"/>
                <a:gd name="connsiteX1" fmla="*/ 0 w 384197"/>
                <a:gd name="connsiteY1" fmla="*/ 82550 h 323991"/>
                <a:gd name="connsiteX2" fmla="*/ 34925 w 384197"/>
                <a:gd name="connsiteY2" fmla="*/ 155575 h 323991"/>
                <a:gd name="connsiteX3" fmla="*/ 25400 w 384197"/>
                <a:gd name="connsiteY3" fmla="*/ 187325 h 323991"/>
                <a:gd name="connsiteX4" fmla="*/ 79375 w 384197"/>
                <a:gd name="connsiteY4" fmla="*/ 263525 h 323991"/>
                <a:gd name="connsiteX5" fmla="*/ 92075 w 384197"/>
                <a:gd name="connsiteY5" fmla="*/ 292100 h 323991"/>
                <a:gd name="connsiteX6" fmla="*/ 174625 w 384197"/>
                <a:gd name="connsiteY6" fmla="*/ 304800 h 323991"/>
                <a:gd name="connsiteX7" fmla="*/ 203200 w 384197"/>
                <a:gd name="connsiteY7" fmla="*/ 307975 h 323991"/>
                <a:gd name="connsiteX8" fmla="*/ 384175 w 384197"/>
                <a:gd name="connsiteY8" fmla="*/ 298450 h 323991"/>
                <a:gd name="connsiteX9" fmla="*/ 190500 w 384197"/>
                <a:gd name="connsiteY9" fmla="*/ 323850 h 323991"/>
                <a:gd name="connsiteX10" fmla="*/ 92075 w 384197"/>
                <a:gd name="connsiteY10" fmla="*/ 307975 h 323991"/>
                <a:gd name="connsiteX11" fmla="*/ 123825 w 384197"/>
                <a:gd name="connsiteY11" fmla="*/ 292100 h 323991"/>
                <a:gd name="connsiteX12" fmla="*/ 15875 w 384197"/>
                <a:gd name="connsiteY12" fmla="*/ 123825 h 323991"/>
                <a:gd name="connsiteX13" fmla="*/ 15875 w 384197"/>
                <a:gd name="connsiteY13" fmla="*/ 123825 h 323991"/>
                <a:gd name="connsiteX14" fmla="*/ 34925 w 384197"/>
                <a:gd name="connsiteY14" fmla="*/ 0 h 32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4197" h="323991">
                  <a:moveTo>
                    <a:pt x="34925" y="0"/>
                  </a:moveTo>
                  <a:cubicBezTo>
                    <a:pt x="17462" y="28310"/>
                    <a:pt x="0" y="56621"/>
                    <a:pt x="0" y="82550"/>
                  </a:cubicBezTo>
                  <a:cubicBezTo>
                    <a:pt x="0" y="108479"/>
                    <a:pt x="34925" y="155575"/>
                    <a:pt x="34925" y="155575"/>
                  </a:cubicBezTo>
                  <a:cubicBezTo>
                    <a:pt x="39158" y="173037"/>
                    <a:pt x="17992" y="169333"/>
                    <a:pt x="25400" y="187325"/>
                  </a:cubicBezTo>
                  <a:cubicBezTo>
                    <a:pt x="32808" y="205317"/>
                    <a:pt x="68263" y="246063"/>
                    <a:pt x="79375" y="263525"/>
                  </a:cubicBezTo>
                  <a:cubicBezTo>
                    <a:pt x="90487" y="280987"/>
                    <a:pt x="76200" y="285221"/>
                    <a:pt x="92075" y="292100"/>
                  </a:cubicBezTo>
                  <a:cubicBezTo>
                    <a:pt x="107950" y="298979"/>
                    <a:pt x="156104" y="302154"/>
                    <a:pt x="174625" y="304800"/>
                  </a:cubicBezTo>
                  <a:cubicBezTo>
                    <a:pt x="193146" y="307446"/>
                    <a:pt x="168275" y="309033"/>
                    <a:pt x="203200" y="307975"/>
                  </a:cubicBezTo>
                  <a:cubicBezTo>
                    <a:pt x="238125" y="306917"/>
                    <a:pt x="386292" y="295804"/>
                    <a:pt x="384175" y="298450"/>
                  </a:cubicBezTo>
                  <a:cubicBezTo>
                    <a:pt x="382058" y="301096"/>
                    <a:pt x="239183" y="322263"/>
                    <a:pt x="190500" y="323850"/>
                  </a:cubicBezTo>
                  <a:cubicBezTo>
                    <a:pt x="141817" y="325437"/>
                    <a:pt x="103188" y="313267"/>
                    <a:pt x="92075" y="307975"/>
                  </a:cubicBezTo>
                  <a:cubicBezTo>
                    <a:pt x="80963" y="302683"/>
                    <a:pt x="136525" y="322792"/>
                    <a:pt x="123825" y="292100"/>
                  </a:cubicBezTo>
                  <a:cubicBezTo>
                    <a:pt x="111125" y="261408"/>
                    <a:pt x="15875" y="123825"/>
                    <a:pt x="15875" y="123825"/>
                  </a:cubicBezTo>
                  <a:lnTo>
                    <a:pt x="15875" y="123825"/>
                  </a:lnTo>
                  <a:lnTo>
                    <a:pt x="3492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5" name="フリーフォーム 2494">
              <a:extLst>
                <a:ext uri="{FF2B5EF4-FFF2-40B4-BE49-F238E27FC236}">
                  <a16:creationId xmlns:a16="http://schemas.microsoft.com/office/drawing/2014/main" id="{28F2E7A9-DFC4-1954-5227-104604E29496}"/>
                </a:ext>
              </a:extLst>
            </p:cNvPr>
            <p:cNvSpPr/>
            <p:nvPr/>
          </p:nvSpPr>
          <p:spPr>
            <a:xfrm>
              <a:off x="5181798" y="5631945"/>
              <a:ext cx="121549" cy="954534"/>
            </a:xfrm>
            <a:custGeom>
              <a:avLst/>
              <a:gdLst>
                <a:gd name="connsiteX0" fmla="*/ 63302 w 121549"/>
                <a:gd name="connsiteY0" fmla="*/ 505 h 954534"/>
                <a:gd name="connsiteX1" fmla="*/ 88702 w 121549"/>
                <a:gd name="connsiteY1" fmla="*/ 352930 h 954534"/>
                <a:gd name="connsiteX2" fmla="*/ 69652 w 121549"/>
                <a:gd name="connsiteY2" fmla="*/ 543430 h 954534"/>
                <a:gd name="connsiteX3" fmla="*/ 72827 w 121549"/>
                <a:gd name="connsiteY3" fmla="*/ 530730 h 954534"/>
                <a:gd name="connsiteX4" fmla="*/ 18852 w 121549"/>
                <a:gd name="connsiteY4" fmla="*/ 860930 h 954534"/>
                <a:gd name="connsiteX5" fmla="*/ 2977 w 121549"/>
                <a:gd name="connsiteY5" fmla="*/ 953005 h 954534"/>
                <a:gd name="connsiteX6" fmla="*/ 12502 w 121549"/>
                <a:gd name="connsiteY6" fmla="*/ 806955 h 954534"/>
                <a:gd name="connsiteX7" fmla="*/ 120452 w 121549"/>
                <a:gd name="connsiteY7" fmla="*/ 410080 h 954534"/>
                <a:gd name="connsiteX8" fmla="*/ 41077 w 121549"/>
                <a:gd name="connsiteY8" fmla="*/ 514855 h 954534"/>
                <a:gd name="connsiteX9" fmla="*/ 117277 w 121549"/>
                <a:gd name="connsiteY9" fmla="*/ 244980 h 954534"/>
                <a:gd name="connsiteX10" fmla="*/ 107752 w 121549"/>
                <a:gd name="connsiteY10" fmla="*/ 273555 h 954534"/>
                <a:gd name="connsiteX11" fmla="*/ 63302 w 121549"/>
                <a:gd name="connsiteY11" fmla="*/ 505 h 95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549" h="954534">
                  <a:moveTo>
                    <a:pt x="63302" y="505"/>
                  </a:moveTo>
                  <a:cubicBezTo>
                    <a:pt x="60127" y="13734"/>
                    <a:pt x="87644" y="262443"/>
                    <a:pt x="88702" y="352930"/>
                  </a:cubicBezTo>
                  <a:cubicBezTo>
                    <a:pt x="89760" y="443417"/>
                    <a:pt x="69652" y="543430"/>
                    <a:pt x="69652" y="543430"/>
                  </a:cubicBezTo>
                  <a:cubicBezTo>
                    <a:pt x="67006" y="573063"/>
                    <a:pt x="81294" y="477813"/>
                    <a:pt x="72827" y="530730"/>
                  </a:cubicBezTo>
                  <a:cubicBezTo>
                    <a:pt x="64360" y="583647"/>
                    <a:pt x="30494" y="790551"/>
                    <a:pt x="18852" y="860930"/>
                  </a:cubicBezTo>
                  <a:cubicBezTo>
                    <a:pt x="7210" y="931309"/>
                    <a:pt x="4035" y="962001"/>
                    <a:pt x="2977" y="953005"/>
                  </a:cubicBezTo>
                  <a:cubicBezTo>
                    <a:pt x="1919" y="944009"/>
                    <a:pt x="-7077" y="897442"/>
                    <a:pt x="12502" y="806955"/>
                  </a:cubicBezTo>
                  <a:cubicBezTo>
                    <a:pt x="32081" y="716468"/>
                    <a:pt x="115690" y="458763"/>
                    <a:pt x="120452" y="410080"/>
                  </a:cubicBezTo>
                  <a:cubicBezTo>
                    <a:pt x="125215" y="361397"/>
                    <a:pt x="41606" y="542372"/>
                    <a:pt x="41077" y="514855"/>
                  </a:cubicBezTo>
                  <a:cubicBezTo>
                    <a:pt x="40548" y="487338"/>
                    <a:pt x="106165" y="285197"/>
                    <a:pt x="117277" y="244980"/>
                  </a:cubicBezTo>
                  <a:cubicBezTo>
                    <a:pt x="128390" y="204763"/>
                    <a:pt x="115160" y="309538"/>
                    <a:pt x="107752" y="273555"/>
                  </a:cubicBezTo>
                  <a:cubicBezTo>
                    <a:pt x="100344" y="237572"/>
                    <a:pt x="66477" y="-12724"/>
                    <a:pt x="63302" y="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6" name="フリーフォーム 2495">
              <a:extLst>
                <a:ext uri="{FF2B5EF4-FFF2-40B4-BE49-F238E27FC236}">
                  <a16:creationId xmlns:a16="http://schemas.microsoft.com/office/drawing/2014/main" id="{C1BD95E5-4F1D-5AD6-B5E1-4236137F3904}"/>
                </a:ext>
              </a:extLst>
            </p:cNvPr>
            <p:cNvSpPr/>
            <p:nvPr/>
          </p:nvSpPr>
          <p:spPr>
            <a:xfrm>
              <a:off x="5123465" y="5712758"/>
              <a:ext cx="132631" cy="408841"/>
            </a:xfrm>
            <a:custGeom>
              <a:avLst/>
              <a:gdLst>
                <a:gd name="connsiteX0" fmla="*/ 985 w 132631"/>
                <a:gd name="connsiteY0" fmla="*/ 2242 h 408841"/>
                <a:gd name="connsiteX1" fmla="*/ 67660 w 132631"/>
                <a:gd name="connsiteY1" fmla="*/ 116542 h 408841"/>
                <a:gd name="connsiteX2" fmla="*/ 42260 w 132631"/>
                <a:gd name="connsiteY2" fmla="*/ 208617 h 408841"/>
                <a:gd name="connsiteX3" fmla="*/ 67660 w 132631"/>
                <a:gd name="connsiteY3" fmla="*/ 268942 h 408841"/>
                <a:gd name="connsiteX4" fmla="*/ 26385 w 132631"/>
                <a:gd name="connsiteY4" fmla="*/ 310217 h 408841"/>
                <a:gd name="connsiteX5" fmla="*/ 131160 w 132631"/>
                <a:gd name="connsiteY5" fmla="*/ 408642 h 408841"/>
                <a:gd name="connsiteX6" fmla="*/ 83535 w 132631"/>
                <a:gd name="connsiteY6" fmla="*/ 332442 h 408841"/>
                <a:gd name="connsiteX7" fmla="*/ 23210 w 132631"/>
                <a:gd name="connsiteY7" fmla="*/ 221317 h 408841"/>
                <a:gd name="connsiteX8" fmla="*/ 29560 w 132631"/>
                <a:gd name="connsiteY8" fmla="*/ 227667 h 408841"/>
                <a:gd name="connsiteX9" fmla="*/ 105760 w 132631"/>
                <a:gd name="connsiteY9" fmla="*/ 113367 h 408841"/>
                <a:gd name="connsiteX10" fmla="*/ 32735 w 132631"/>
                <a:gd name="connsiteY10" fmla="*/ 43517 h 408841"/>
                <a:gd name="connsiteX11" fmla="*/ 985 w 132631"/>
                <a:gd name="connsiteY11" fmla="*/ 2242 h 40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631" h="408841">
                  <a:moveTo>
                    <a:pt x="985" y="2242"/>
                  </a:moveTo>
                  <a:cubicBezTo>
                    <a:pt x="6806" y="14413"/>
                    <a:pt x="60781" y="82146"/>
                    <a:pt x="67660" y="116542"/>
                  </a:cubicBezTo>
                  <a:cubicBezTo>
                    <a:pt x="74539" y="150938"/>
                    <a:pt x="42260" y="183217"/>
                    <a:pt x="42260" y="208617"/>
                  </a:cubicBezTo>
                  <a:cubicBezTo>
                    <a:pt x="42260" y="234017"/>
                    <a:pt x="70306" y="252009"/>
                    <a:pt x="67660" y="268942"/>
                  </a:cubicBezTo>
                  <a:cubicBezTo>
                    <a:pt x="65014" y="285875"/>
                    <a:pt x="15802" y="286934"/>
                    <a:pt x="26385" y="310217"/>
                  </a:cubicBezTo>
                  <a:cubicBezTo>
                    <a:pt x="36968" y="333500"/>
                    <a:pt x="121635" y="404938"/>
                    <a:pt x="131160" y="408642"/>
                  </a:cubicBezTo>
                  <a:cubicBezTo>
                    <a:pt x="140685" y="412346"/>
                    <a:pt x="101527" y="363663"/>
                    <a:pt x="83535" y="332442"/>
                  </a:cubicBezTo>
                  <a:cubicBezTo>
                    <a:pt x="65543" y="301221"/>
                    <a:pt x="32206" y="238780"/>
                    <a:pt x="23210" y="221317"/>
                  </a:cubicBezTo>
                  <a:cubicBezTo>
                    <a:pt x="14214" y="203855"/>
                    <a:pt x="15802" y="245659"/>
                    <a:pt x="29560" y="227667"/>
                  </a:cubicBezTo>
                  <a:cubicBezTo>
                    <a:pt x="43318" y="209675"/>
                    <a:pt x="105231" y="144059"/>
                    <a:pt x="105760" y="113367"/>
                  </a:cubicBezTo>
                  <a:cubicBezTo>
                    <a:pt x="106289" y="82675"/>
                    <a:pt x="49139" y="56217"/>
                    <a:pt x="32735" y="43517"/>
                  </a:cubicBezTo>
                  <a:cubicBezTo>
                    <a:pt x="16331" y="30817"/>
                    <a:pt x="-4836" y="-9929"/>
                    <a:pt x="985" y="2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7" name="フリーフォーム 2496">
              <a:extLst>
                <a:ext uri="{FF2B5EF4-FFF2-40B4-BE49-F238E27FC236}">
                  <a16:creationId xmlns:a16="http://schemas.microsoft.com/office/drawing/2014/main" id="{1FD50A94-3515-03C6-87AD-F694CB4EB3B3}"/>
                </a:ext>
              </a:extLst>
            </p:cNvPr>
            <p:cNvSpPr/>
            <p:nvPr/>
          </p:nvSpPr>
          <p:spPr>
            <a:xfrm>
              <a:off x="4609723" y="5962612"/>
              <a:ext cx="537775" cy="145093"/>
            </a:xfrm>
            <a:custGeom>
              <a:avLst/>
              <a:gdLst>
                <a:gd name="connsiteX0" fmla="*/ 377 w 537775"/>
                <a:gd name="connsiteY0" fmla="*/ 38 h 145093"/>
                <a:gd name="connsiteX1" fmla="*/ 270252 w 537775"/>
                <a:gd name="connsiteY1" fmla="*/ 111163 h 145093"/>
                <a:gd name="connsiteX2" fmla="*/ 178177 w 537775"/>
                <a:gd name="connsiteY2" fmla="*/ 82588 h 145093"/>
                <a:gd name="connsiteX3" fmla="*/ 276602 w 537775"/>
                <a:gd name="connsiteY3" fmla="*/ 111163 h 145093"/>
                <a:gd name="connsiteX4" fmla="*/ 533777 w 537775"/>
                <a:gd name="connsiteY4" fmla="*/ 12738 h 145093"/>
                <a:gd name="connsiteX5" fmla="*/ 425827 w 537775"/>
                <a:gd name="connsiteY5" fmla="*/ 76238 h 145093"/>
                <a:gd name="connsiteX6" fmla="*/ 324227 w 537775"/>
                <a:gd name="connsiteY6" fmla="*/ 142913 h 145093"/>
                <a:gd name="connsiteX7" fmla="*/ 340102 w 537775"/>
                <a:gd name="connsiteY7" fmla="*/ 127038 h 145093"/>
                <a:gd name="connsiteX8" fmla="*/ 187702 w 537775"/>
                <a:gd name="connsiteY8" fmla="*/ 107988 h 145093"/>
                <a:gd name="connsiteX9" fmla="*/ 209927 w 537775"/>
                <a:gd name="connsiteY9" fmla="*/ 98463 h 145093"/>
                <a:gd name="connsiteX10" fmla="*/ 377 w 537775"/>
                <a:gd name="connsiteY10" fmla="*/ 38 h 14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775" h="145093">
                  <a:moveTo>
                    <a:pt x="377" y="38"/>
                  </a:moveTo>
                  <a:cubicBezTo>
                    <a:pt x="10431" y="2155"/>
                    <a:pt x="240619" y="97405"/>
                    <a:pt x="270252" y="111163"/>
                  </a:cubicBezTo>
                  <a:cubicBezTo>
                    <a:pt x="299885" y="124921"/>
                    <a:pt x="177119" y="82588"/>
                    <a:pt x="178177" y="82588"/>
                  </a:cubicBezTo>
                  <a:cubicBezTo>
                    <a:pt x="179235" y="82588"/>
                    <a:pt x="217335" y="122805"/>
                    <a:pt x="276602" y="111163"/>
                  </a:cubicBezTo>
                  <a:cubicBezTo>
                    <a:pt x="335869" y="99521"/>
                    <a:pt x="508906" y="18559"/>
                    <a:pt x="533777" y="12738"/>
                  </a:cubicBezTo>
                  <a:cubicBezTo>
                    <a:pt x="558648" y="6917"/>
                    <a:pt x="460752" y="54542"/>
                    <a:pt x="425827" y="76238"/>
                  </a:cubicBezTo>
                  <a:cubicBezTo>
                    <a:pt x="390902" y="97934"/>
                    <a:pt x="338515" y="134446"/>
                    <a:pt x="324227" y="142913"/>
                  </a:cubicBezTo>
                  <a:cubicBezTo>
                    <a:pt x="309939" y="151380"/>
                    <a:pt x="362856" y="132859"/>
                    <a:pt x="340102" y="127038"/>
                  </a:cubicBezTo>
                  <a:cubicBezTo>
                    <a:pt x="317348" y="121217"/>
                    <a:pt x="209398" y="112750"/>
                    <a:pt x="187702" y="107988"/>
                  </a:cubicBezTo>
                  <a:cubicBezTo>
                    <a:pt x="166006" y="103226"/>
                    <a:pt x="235856" y="113280"/>
                    <a:pt x="209927" y="98463"/>
                  </a:cubicBezTo>
                  <a:cubicBezTo>
                    <a:pt x="183998" y="83646"/>
                    <a:pt x="-9677" y="-2079"/>
                    <a:pt x="377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8" name="フリーフォーム 2497">
              <a:extLst>
                <a:ext uri="{FF2B5EF4-FFF2-40B4-BE49-F238E27FC236}">
                  <a16:creationId xmlns:a16="http://schemas.microsoft.com/office/drawing/2014/main" id="{AC2AB1E8-E503-6348-78D6-15FF40F5CF72}"/>
                </a:ext>
              </a:extLst>
            </p:cNvPr>
            <p:cNvSpPr/>
            <p:nvPr/>
          </p:nvSpPr>
          <p:spPr>
            <a:xfrm>
              <a:off x="5018271" y="5765792"/>
              <a:ext cx="198778" cy="161966"/>
            </a:xfrm>
            <a:custGeom>
              <a:avLst/>
              <a:gdLst>
                <a:gd name="connsiteX0" fmla="*/ 144279 w 198778"/>
                <a:gd name="connsiteY0" fmla="*/ 8 h 161966"/>
                <a:gd name="connsiteX1" fmla="*/ 61729 w 198778"/>
                <a:gd name="connsiteY1" fmla="*/ 114308 h 161966"/>
                <a:gd name="connsiteX2" fmla="*/ 198254 w 198778"/>
                <a:gd name="connsiteY2" fmla="*/ 92083 h 161966"/>
                <a:gd name="connsiteX3" fmla="*/ 1404 w 198778"/>
                <a:gd name="connsiteY3" fmla="*/ 161933 h 161966"/>
                <a:gd name="connsiteX4" fmla="*/ 106179 w 198778"/>
                <a:gd name="connsiteY4" fmla="*/ 101608 h 161966"/>
                <a:gd name="connsiteX5" fmla="*/ 29979 w 198778"/>
                <a:gd name="connsiteY5" fmla="*/ 120658 h 161966"/>
                <a:gd name="connsiteX6" fmla="*/ 144279 w 198778"/>
                <a:gd name="connsiteY6" fmla="*/ 8 h 16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78" h="161966">
                  <a:moveTo>
                    <a:pt x="144279" y="8"/>
                  </a:moveTo>
                  <a:cubicBezTo>
                    <a:pt x="149570" y="-1050"/>
                    <a:pt x="52733" y="98962"/>
                    <a:pt x="61729" y="114308"/>
                  </a:cubicBezTo>
                  <a:cubicBezTo>
                    <a:pt x="70725" y="129654"/>
                    <a:pt x="208308" y="84146"/>
                    <a:pt x="198254" y="92083"/>
                  </a:cubicBezTo>
                  <a:cubicBezTo>
                    <a:pt x="188200" y="100020"/>
                    <a:pt x="16750" y="160346"/>
                    <a:pt x="1404" y="161933"/>
                  </a:cubicBezTo>
                  <a:cubicBezTo>
                    <a:pt x="-13942" y="163521"/>
                    <a:pt x="101417" y="108487"/>
                    <a:pt x="106179" y="101608"/>
                  </a:cubicBezTo>
                  <a:cubicBezTo>
                    <a:pt x="110941" y="94729"/>
                    <a:pt x="26275" y="132300"/>
                    <a:pt x="29979" y="120658"/>
                  </a:cubicBezTo>
                  <a:cubicBezTo>
                    <a:pt x="33683" y="109016"/>
                    <a:pt x="138988" y="1066"/>
                    <a:pt x="144279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9" name="フリーフォーム 2498">
              <a:extLst>
                <a:ext uri="{FF2B5EF4-FFF2-40B4-BE49-F238E27FC236}">
                  <a16:creationId xmlns:a16="http://schemas.microsoft.com/office/drawing/2014/main" id="{C03B4EBF-5503-DDDB-D319-2B7132263866}"/>
                </a:ext>
              </a:extLst>
            </p:cNvPr>
            <p:cNvSpPr/>
            <p:nvPr/>
          </p:nvSpPr>
          <p:spPr>
            <a:xfrm>
              <a:off x="4690764" y="5791200"/>
              <a:ext cx="56000" cy="246202"/>
            </a:xfrm>
            <a:custGeom>
              <a:avLst/>
              <a:gdLst>
                <a:gd name="connsiteX0" fmla="*/ 55861 w 56000"/>
                <a:gd name="connsiteY0" fmla="*/ 0 h 246202"/>
                <a:gd name="connsiteX1" fmla="*/ 20936 w 56000"/>
                <a:gd name="connsiteY1" fmla="*/ 114300 h 246202"/>
                <a:gd name="connsiteX2" fmla="*/ 46336 w 56000"/>
                <a:gd name="connsiteY2" fmla="*/ 244475 h 246202"/>
                <a:gd name="connsiteX3" fmla="*/ 27286 w 56000"/>
                <a:gd name="connsiteY3" fmla="*/ 180975 h 246202"/>
                <a:gd name="connsiteX4" fmla="*/ 1886 w 56000"/>
                <a:gd name="connsiteY4" fmla="*/ 66675 h 246202"/>
                <a:gd name="connsiteX5" fmla="*/ 5061 w 56000"/>
                <a:gd name="connsiteY5" fmla="*/ 114300 h 246202"/>
                <a:gd name="connsiteX6" fmla="*/ 55861 w 56000"/>
                <a:gd name="connsiteY6" fmla="*/ 0 h 24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000" h="246202">
                  <a:moveTo>
                    <a:pt x="55861" y="0"/>
                  </a:moveTo>
                  <a:cubicBezTo>
                    <a:pt x="58507" y="0"/>
                    <a:pt x="22523" y="73554"/>
                    <a:pt x="20936" y="114300"/>
                  </a:cubicBezTo>
                  <a:cubicBezTo>
                    <a:pt x="19349" y="155046"/>
                    <a:pt x="45278" y="233363"/>
                    <a:pt x="46336" y="244475"/>
                  </a:cubicBezTo>
                  <a:cubicBezTo>
                    <a:pt x="47394" y="255587"/>
                    <a:pt x="34694" y="210608"/>
                    <a:pt x="27286" y="180975"/>
                  </a:cubicBezTo>
                  <a:cubicBezTo>
                    <a:pt x="19878" y="151342"/>
                    <a:pt x="5590" y="77787"/>
                    <a:pt x="1886" y="66675"/>
                  </a:cubicBezTo>
                  <a:cubicBezTo>
                    <a:pt x="-1818" y="55563"/>
                    <a:pt x="299" y="120650"/>
                    <a:pt x="5061" y="114300"/>
                  </a:cubicBezTo>
                  <a:cubicBezTo>
                    <a:pt x="9823" y="107950"/>
                    <a:pt x="53215" y="0"/>
                    <a:pt x="558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0" name="フリーフォーム 2499">
              <a:extLst>
                <a:ext uri="{FF2B5EF4-FFF2-40B4-BE49-F238E27FC236}">
                  <a16:creationId xmlns:a16="http://schemas.microsoft.com/office/drawing/2014/main" id="{A0276F32-1796-AC7D-72C5-B841FAF21472}"/>
                </a:ext>
              </a:extLst>
            </p:cNvPr>
            <p:cNvSpPr/>
            <p:nvPr/>
          </p:nvSpPr>
          <p:spPr>
            <a:xfrm>
              <a:off x="4530114" y="5807072"/>
              <a:ext cx="422956" cy="232581"/>
            </a:xfrm>
            <a:custGeom>
              <a:avLst/>
              <a:gdLst>
                <a:gd name="connsiteX0" fmla="*/ 611 w 422956"/>
                <a:gd name="connsiteY0" fmla="*/ 3 h 232581"/>
                <a:gd name="connsiteX1" fmla="*/ 283186 w 422956"/>
                <a:gd name="connsiteY1" fmla="*/ 69853 h 232581"/>
                <a:gd name="connsiteX2" fmla="*/ 137136 w 422956"/>
                <a:gd name="connsiteY2" fmla="*/ 82553 h 232581"/>
                <a:gd name="connsiteX3" fmla="*/ 48236 w 422956"/>
                <a:gd name="connsiteY3" fmla="*/ 95253 h 232581"/>
                <a:gd name="connsiteX4" fmla="*/ 245086 w 422956"/>
                <a:gd name="connsiteY4" fmla="*/ 133353 h 232581"/>
                <a:gd name="connsiteX5" fmla="*/ 102211 w 422956"/>
                <a:gd name="connsiteY5" fmla="*/ 139703 h 232581"/>
                <a:gd name="connsiteX6" fmla="*/ 422886 w 422956"/>
                <a:gd name="connsiteY6" fmla="*/ 231778 h 232581"/>
                <a:gd name="connsiteX7" fmla="*/ 70461 w 422956"/>
                <a:gd name="connsiteY7" fmla="*/ 184153 h 232581"/>
                <a:gd name="connsiteX8" fmla="*/ 130786 w 422956"/>
                <a:gd name="connsiteY8" fmla="*/ 177803 h 232581"/>
                <a:gd name="connsiteX9" fmla="*/ 162536 w 422956"/>
                <a:gd name="connsiteY9" fmla="*/ 146053 h 232581"/>
                <a:gd name="connsiteX10" fmla="*/ 35536 w 422956"/>
                <a:gd name="connsiteY10" fmla="*/ 130178 h 232581"/>
                <a:gd name="connsiteX11" fmla="*/ 191111 w 422956"/>
                <a:gd name="connsiteY11" fmla="*/ 79378 h 232581"/>
                <a:gd name="connsiteX12" fmla="*/ 206986 w 422956"/>
                <a:gd name="connsiteY12" fmla="*/ 66678 h 232581"/>
                <a:gd name="connsiteX13" fmla="*/ 611 w 422956"/>
                <a:gd name="connsiteY13" fmla="*/ 3 h 23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956" h="232581">
                  <a:moveTo>
                    <a:pt x="611" y="3"/>
                  </a:moveTo>
                  <a:cubicBezTo>
                    <a:pt x="13311" y="532"/>
                    <a:pt x="260432" y="56095"/>
                    <a:pt x="283186" y="69853"/>
                  </a:cubicBezTo>
                  <a:cubicBezTo>
                    <a:pt x="305940" y="83611"/>
                    <a:pt x="176294" y="78320"/>
                    <a:pt x="137136" y="82553"/>
                  </a:cubicBezTo>
                  <a:cubicBezTo>
                    <a:pt x="97978" y="86786"/>
                    <a:pt x="30244" y="86786"/>
                    <a:pt x="48236" y="95253"/>
                  </a:cubicBezTo>
                  <a:cubicBezTo>
                    <a:pt x="66228" y="103720"/>
                    <a:pt x="236090" y="125945"/>
                    <a:pt x="245086" y="133353"/>
                  </a:cubicBezTo>
                  <a:cubicBezTo>
                    <a:pt x="254082" y="140761"/>
                    <a:pt x="72578" y="123299"/>
                    <a:pt x="102211" y="139703"/>
                  </a:cubicBezTo>
                  <a:cubicBezTo>
                    <a:pt x="131844" y="156107"/>
                    <a:pt x="428178" y="224370"/>
                    <a:pt x="422886" y="231778"/>
                  </a:cubicBezTo>
                  <a:cubicBezTo>
                    <a:pt x="417594" y="239186"/>
                    <a:pt x="119144" y="193149"/>
                    <a:pt x="70461" y="184153"/>
                  </a:cubicBezTo>
                  <a:cubicBezTo>
                    <a:pt x="21778" y="175157"/>
                    <a:pt x="115440" y="184153"/>
                    <a:pt x="130786" y="177803"/>
                  </a:cubicBezTo>
                  <a:cubicBezTo>
                    <a:pt x="146132" y="171453"/>
                    <a:pt x="178411" y="153990"/>
                    <a:pt x="162536" y="146053"/>
                  </a:cubicBezTo>
                  <a:cubicBezTo>
                    <a:pt x="146661" y="138116"/>
                    <a:pt x="30774" y="141290"/>
                    <a:pt x="35536" y="130178"/>
                  </a:cubicBezTo>
                  <a:cubicBezTo>
                    <a:pt x="40298" y="119066"/>
                    <a:pt x="162536" y="89961"/>
                    <a:pt x="191111" y="79378"/>
                  </a:cubicBezTo>
                  <a:cubicBezTo>
                    <a:pt x="219686" y="68795"/>
                    <a:pt x="237149" y="79378"/>
                    <a:pt x="206986" y="66678"/>
                  </a:cubicBezTo>
                  <a:cubicBezTo>
                    <a:pt x="176824" y="53978"/>
                    <a:pt x="-12089" y="-526"/>
                    <a:pt x="6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1" name="フリーフォーム 2500">
              <a:extLst>
                <a:ext uri="{FF2B5EF4-FFF2-40B4-BE49-F238E27FC236}">
                  <a16:creationId xmlns:a16="http://schemas.microsoft.com/office/drawing/2014/main" id="{F8F9F788-B2AE-482E-F4E2-3FA7D0219157}"/>
                </a:ext>
              </a:extLst>
            </p:cNvPr>
            <p:cNvSpPr/>
            <p:nvPr/>
          </p:nvSpPr>
          <p:spPr>
            <a:xfrm>
              <a:off x="4728692" y="6027664"/>
              <a:ext cx="123128" cy="757937"/>
            </a:xfrm>
            <a:custGeom>
              <a:avLst/>
              <a:gdLst>
                <a:gd name="connsiteX0" fmla="*/ 59208 w 123128"/>
                <a:gd name="connsiteY0" fmla="*/ 4836 h 757937"/>
                <a:gd name="connsiteX1" fmla="*/ 33808 w 123128"/>
                <a:gd name="connsiteY1" fmla="*/ 246136 h 757937"/>
                <a:gd name="connsiteX2" fmla="*/ 113183 w 123128"/>
                <a:gd name="connsiteY2" fmla="*/ 595386 h 757937"/>
                <a:gd name="connsiteX3" fmla="*/ 119533 w 123128"/>
                <a:gd name="connsiteY3" fmla="*/ 557286 h 757937"/>
                <a:gd name="connsiteX4" fmla="*/ 90958 w 123128"/>
                <a:gd name="connsiteY4" fmla="*/ 757311 h 757937"/>
                <a:gd name="connsiteX5" fmla="*/ 84608 w 123128"/>
                <a:gd name="connsiteY5" fmla="*/ 608086 h 757937"/>
                <a:gd name="connsiteX6" fmla="*/ 11583 w 123128"/>
                <a:gd name="connsiteY6" fmla="*/ 284236 h 757937"/>
                <a:gd name="connsiteX7" fmla="*/ 24283 w 123128"/>
                <a:gd name="connsiteY7" fmla="*/ 360436 h 757937"/>
                <a:gd name="connsiteX8" fmla="*/ 36983 w 123128"/>
                <a:gd name="connsiteY8" fmla="*/ 150886 h 757937"/>
                <a:gd name="connsiteX9" fmla="*/ 43333 w 123128"/>
                <a:gd name="connsiteY9" fmla="*/ 173111 h 757937"/>
                <a:gd name="connsiteX10" fmla="*/ 2058 w 123128"/>
                <a:gd name="connsiteY10" fmla="*/ 23886 h 757937"/>
                <a:gd name="connsiteX11" fmla="*/ 8408 w 123128"/>
                <a:gd name="connsiteY11" fmla="*/ 77861 h 757937"/>
                <a:gd name="connsiteX12" fmla="*/ 59208 w 123128"/>
                <a:gd name="connsiteY12" fmla="*/ 4836 h 75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128" h="757937">
                  <a:moveTo>
                    <a:pt x="59208" y="4836"/>
                  </a:moveTo>
                  <a:cubicBezTo>
                    <a:pt x="63441" y="32882"/>
                    <a:pt x="24812" y="147711"/>
                    <a:pt x="33808" y="246136"/>
                  </a:cubicBezTo>
                  <a:cubicBezTo>
                    <a:pt x="42804" y="344561"/>
                    <a:pt x="98896" y="543528"/>
                    <a:pt x="113183" y="595386"/>
                  </a:cubicBezTo>
                  <a:cubicBezTo>
                    <a:pt x="127470" y="647244"/>
                    <a:pt x="123237" y="530299"/>
                    <a:pt x="119533" y="557286"/>
                  </a:cubicBezTo>
                  <a:cubicBezTo>
                    <a:pt x="115829" y="584273"/>
                    <a:pt x="96779" y="748844"/>
                    <a:pt x="90958" y="757311"/>
                  </a:cubicBezTo>
                  <a:cubicBezTo>
                    <a:pt x="85137" y="765778"/>
                    <a:pt x="97837" y="686932"/>
                    <a:pt x="84608" y="608086"/>
                  </a:cubicBezTo>
                  <a:cubicBezTo>
                    <a:pt x="71379" y="529240"/>
                    <a:pt x="21637" y="325511"/>
                    <a:pt x="11583" y="284236"/>
                  </a:cubicBezTo>
                  <a:cubicBezTo>
                    <a:pt x="1529" y="242961"/>
                    <a:pt x="20050" y="382661"/>
                    <a:pt x="24283" y="360436"/>
                  </a:cubicBezTo>
                  <a:cubicBezTo>
                    <a:pt x="28516" y="338211"/>
                    <a:pt x="33808" y="182107"/>
                    <a:pt x="36983" y="150886"/>
                  </a:cubicBezTo>
                  <a:cubicBezTo>
                    <a:pt x="40158" y="119665"/>
                    <a:pt x="49154" y="194278"/>
                    <a:pt x="43333" y="173111"/>
                  </a:cubicBezTo>
                  <a:cubicBezTo>
                    <a:pt x="37512" y="151944"/>
                    <a:pt x="7879" y="39761"/>
                    <a:pt x="2058" y="23886"/>
                  </a:cubicBezTo>
                  <a:cubicBezTo>
                    <a:pt x="-3763" y="8011"/>
                    <a:pt x="4175" y="75744"/>
                    <a:pt x="8408" y="77861"/>
                  </a:cubicBezTo>
                  <a:cubicBezTo>
                    <a:pt x="12641" y="79978"/>
                    <a:pt x="54975" y="-23210"/>
                    <a:pt x="59208" y="48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2" name="フリーフォーム 2501">
              <a:extLst>
                <a:ext uri="{FF2B5EF4-FFF2-40B4-BE49-F238E27FC236}">
                  <a16:creationId xmlns:a16="http://schemas.microsoft.com/office/drawing/2014/main" id="{201FA978-FDF1-9D82-05FA-3DCF688DBFD2}"/>
                </a:ext>
              </a:extLst>
            </p:cNvPr>
            <p:cNvSpPr/>
            <p:nvPr/>
          </p:nvSpPr>
          <p:spPr>
            <a:xfrm>
              <a:off x="4308284" y="5775079"/>
              <a:ext cx="155186" cy="452291"/>
            </a:xfrm>
            <a:custGeom>
              <a:avLst/>
              <a:gdLst>
                <a:gd name="connsiteX0" fmla="*/ 191 w 155186"/>
                <a:gd name="connsiteY0" fmla="*/ 246 h 452291"/>
                <a:gd name="connsiteX1" fmla="*/ 143066 w 155186"/>
                <a:gd name="connsiteY1" fmla="*/ 311396 h 452291"/>
                <a:gd name="connsiteX2" fmla="*/ 146241 w 155186"/>
                <a:gd name="connsiteY2" fmla="*/ 451096 h 452291"/>
                <a:gd name="connsiteX3" fmla="*/ 133541 w 155186"/>
                <a:gd name="connsiteY3" fmla="*/ 368546 h 452291"/>
                <a:gd name="connsiteX4" fmla="*/ 92266 w 155186"/>
                <a:gd name="connsiteY4" fmla="*/ 193921 h 452291"/>
                <a:gd name="connsiteX5" fmla="*/ 111316 w 155186"/>
                <a:gd name="connsiteY5" fmla="*/ 257421 h 452291"/>
                <a:gd name="connsiteX6" fmla="*/ 191 w 155186"/>
                <a:gd name="connsiteY6" fmla="*/ 246 h 45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186" h="452291">
                  <a:moveTo>
                    <a:pt x="191" y="246"/>
                  </a:moveTo>
                  <a:cubicBezTo>
                    <a:pt x="5483" y="9242"/>
                    <a:pt x="118724" y="236254"/>
                    <a:pt x="143066" y="311396"/>
                  </a:cubicBezTo>
                  <a:cubicBezTo>
                    <a:pt x="167408" y="386538"/>
                    <a:pt x="147829" y="441571"/>
                    <a:pt x="146241" y="451096"/>
                  </a:cubicBezTo>
                  <a:cubicBezTo>
                    <a:pt x="144654" y="460621"/>
                    <a:pt x="142537" y="411409"/>
                    <a:pt x="133541" y="368546"/>
                  </a:cubicBezTo>
                  <a:cubicBezTo>
                    <a:pt x="124545" y="325684"/>
                    <a:pt x="95970" y="212442"/>
                    <a:pt x="92266" y="193921"/>
                  </a:cubicBezTo>
                  <a:cubicBezTo>
                    <a:pt x="88562" y="175400"/>
                    <a:pt x="121899" y="283350"/>
                    <a:pt x="111316" y="257421"/>
                  </a:cubicBezTo>
                  <a:cubicBezTo>
                    <a:pt x="100733" y="231492"/>
                    <a:pt x="-5101" y="-8750"/>
                    <a:pt x="191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3" name="フリーフォーム 2502">
              <a:extLst>
                <a:ext uri="{FF2B5EF4-FFF2-40B4-BE49-F238E27FC236}">
                  <a16:creationId xmlns:a16="http://schemas.microsoft.com/office/drawing/2014/main" id="{9C3AD562-3376-7B6C-63A2-D3A877691760}"/>
                </a:ext>
              </a:extLst>
            </p:cNvPr>
            <p:cNvSpPr/>
            <p:nvPr/>
          </p:nvSpPr>
          <p:spPr>
            <a:xfrm>
              <a:off x="4435275" y="6054081"/>
              <a:ext cx="353024" cy="118123"/>
            </a:xfrm>
            <a:custGeom>
              <a:avLst/>
              <a:gdLst>
                <a:gd name="connsiteX0" fmla="*/ 352625 w 353024"/>
                <a:gd name="connsiteY0" fmla="*/ 644 h 118123"/>
                <a:gd name="connsiteX1" fmla="*/ 174825 w 353024"/>
                <a:gd name="connsiteY1" fmla="*/ 105419 h 118123"/>
                <a:gd name="connsiteX2" fmla="*/ 146250 w 353024"/>
                <a:gd name="connsiteY2" fmla="*/ 111769 h 118123"/>
                <a:gd name="connsiteX3" fmla="*/ 200 w 353024"/>
                <a:gd name="connsiteY3" fmla="*/ 64144 h 118123"/>
                <a:gd name="connsiteX4" fmla="*/ 181175 w 353024"/>
                <a:gd name="connsiteY4" fmla="*/ 99069 h 118123"/>
                <a:gd name="connsiteX5" fmla="*/ 174825 w 353024"/>
                <a:gd name="connsiteY5" fmla="*/ 70494 h 118123"/>
                <a:gd name="connsiteX6" fmla="*/ 222450 w 353024"/>
                <a:gd name="connsiteY6" fmla="*/ 60969 h 118123"/>
                <a:gd name="connsiteX7" fmla="*/ 352625 w 353024"/>
                <a:gd name="connsiteY7" fmla="*/ 644 h 11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024" h="118123">
                  <a:moveTo>
                    <a:pt x="352625" y="644"/>
                  </a:moveTo>
                  <a:cubicBezTo>
                    <a:pt x="344687" y="8052"/>
                    <a:pt x="209221" y="86898"/>
                    <a:pt x="174825" y="105419"/>
                  </a:cubicBezTo>
                  <a:cubicBezTo>
                    <a:pt x="140429" y="123940"/>
                    <a:pt x="175354" y="118648"/>
                    <a:pt x="146250" y="111769"/>
                  </a:cubicBezTo>
                  <a:cubicBezTo>
                    <a:pt x="117146" y="104890"/>
                    <a:pt x="-5621" y="66261"/>
                    <a:pt x="200" y="64144"/>
                  </a:cubicBezTo>
                  <a:cubicBezTo>
                    <a:pt x="6021" y="62027"/>
                    <a:pt x="152071" y="98011"/>
                    <a:pt x="181175" y="99069"/>
                  </a:cubicBezTo>
                  <a:cubicBezTo>
                    <a:pt x="210279" y="100127"/>
                    <a:pt x="167946" y="76844"/>
                    <a:pt x="174825" y="70494"/>
                  </a:cubicBezTo>
                  <a:cubicBezTo>
                    <a:pt x="181704" y="64144"/>
                    <a:pt x="197050" y="69965"/>
                    <a:pt x="222450" y="60969"/>
                  </a:cubicBezTo>
                  <a:cubicBezTo>
                    <a:pt x="247850" y="51973"/>
                    <a:pt x="360563" y="-6764"/>
                    <a:pt x="352625" y="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4" name="フリーフォーム 2503">
              <a:extLst>
                <a:ext uri="{FF2B5EF4-FFF2-40B4-BE49-F238E27FC236}">
                  <a16:creationId xmlns:a16="http://schemas.microsoft.com/office/drawing/2014/main" id="{1B3BA28B-7923-76F9-F47B-08EA9AEF4E8D}"/>
                </a:ext>
              </a:extLst>
            </p:cNvPr>
            <p:cNvSpPr/>
            <p:nvPr/>
          </p:nvSpPr>
          <p:spPr>
            <a:xfrm>
              <a:off x="4385730" y="6035319"/>
              <a:ext cx="327224" cy="96744"/>
            </a:xfrm>
            <a:custGeom>
              <a:avLst/>
              <a:gdLst>
                <a:gd name="connsiteX0" fmla="*/ 2120 w 327224"/>
                <a:gd name="connsiteY0" fmla="*/ 13056 h 96744"/>
                <a:gd name="connsiteX1" fmla="*/ 319620 w 327224"/>
                <a:gd name="connsiteY1" fmla="*/ 13056 h 96744"/>
                <a:gd name="connsiteX2" fmla="*/ 230720 w 327224"/>
                <a:gd name="connsiteY2" fmla="*/ 44806 h 96744"/>
                <a:gd name="connsiteX3" fmla="*/ 259295 w 327224"/>
                <a:gd name="connsiteY3" fmla="*/ 54331 h 96744"/>
                <a:gd name="connsiteX4" fmla="*/ 198970 w 327224"/>
                <a:gd name="connsiteY4" fmla="*/ 95606 h 96744"/>
                <a:gd name="connsiteX5" fmla="*/ 303745 w 327224"/>
                <a:gd name="connsiteY5" fmla="*/ 3531 h 96744"/>
                <a:gd name="connsiteX6" fmla="*/ 186270 w 327224"/>
                <a:gd name="connsiteY6" fmla="*/ 19406 h 96744"/>
                <a:gd name="connsiteX7" fmla="*/ 2120 w 327224"/>
                <a:gd name="connsiteY7" fmla="*/ 13056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224" h="96744">
                  <a:moveTo>
                    <a:pt x="2120" y="13056"/>
                  </a:moveTo>
                  <a:cubicBezTo>
                    <a:pt x="24345" y="11998"/>
                    <a:pt x="281520" y="7764"/>
                    <a:pt x="319620" y="13056"/>
                  </a:cubicBezTo>
                  <a:cubicBezTo>
                    <a:pt x="357720" y="18348"/>
                    <a:pt x="240774" y="37927"/>
                    <a:pt x="230720" y="44806"/>
                  </a:cubicBezTo>
                  <a:cubicBezTo>
                    <a:pt x="220666" y="51685"/>
                    <a:pt x="264587" y="45864"/>
                    <a:pt x="259295" y="54331"/>
                  </a:cubicBezTo>
                  <a:cubicBezTo>
                    <a:pt x="254003" y="62798"/>
                    <a:pt x="191562" y="104073"/>
                    <a:pt x="198970" y="95606"/>
                  </a:cubicBezTo>
                  <a:cubicBezTo>
                    <a:pt x="206378" y="87139"/>
                    <a:pt x="305862" y="16231"/>
                    <a:pt x="303745" y="3531"/>
                  </a:cubicBezTo>
                  <a:cubicBezTo>
                    <a:pt x="301628" y="-9169"/>
                    <a:pt x="233895" y="16231"/>
                    <a:pt x="186270" y="19406"/>
                  </a:cubicBezTo>
                  <a:cubicBezTo>
                    <a:pt x="138645" y="22581"/>
                    <a:pt x="-20105" y="14114"/>
                    <a:pt x="2120" y="130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5" name="フリーフォーム 2504">
              <a:extLst>
                <a:ext uri="{FF2B5EF4-FFF2-40B4-BE49-F238E27FC236}">
                  <a16:creationId xmlns:a16="http://schemas.microsoft.com/office/drawing/2014/main" id="{F82A3D4C-BD89-F876-493D-796711F1AE36}"/>
                </a:ext>
              </a:extLst>
            </p:cNvPr>
            <p:cNvSpPr/>
            <p:nvPr/>
          </p:nvSpPr>
          <p:spPr>
            <a:xfrm>
              <a:off x="4438650" y="6146401"/>
              <a:ext cx="177887" cy="127774"/>
            </a:xfrm>
            <a:custGeom>
              <a:avLst/>
              <a:gdLst>
                <a:gd name="connsiteX0" fmla="*/ 0 w 177887"/>
                <a:gd name="connsiteY0" fmla="*/ 399 h 127774"/>
                <a:gd name="connsiteX1" fmla="*/ 133350 w 177887"/>
                <a:gd name="connsiteY1" fmla="*/ 25799 h 127774"/>
                <a:gd name="connsiteX2" fmla="*/ 123825 w 177887"/>
                <a:gd name="connsiteY2" fmla="*/ 73424 h 127774"/>
                <a:gd name="connsiteX3" fmla="*/ 177800 w 177887"/>
                <a:gd name="connsiteY3" fmla="*/ 127399 h 127774"/>
                <a:gd name="connsiteX4" fmla="*/ 133350 w 177887"/>
                <a:gd name="connsiteY4" fmla="*/ 44849 h 127774"/>
                <a:gd name="connsiteX5" fmla="*/ 0 w 177887"/>
                <a:gd name="connsiteY5" fmla="*/ 399 h 12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87" h="127774">
                  <a:moveTo>
                    <a:pt x="0" y="399"/>
                  </a:moveTo>
                  <a:cubicBezTo>
                    <a:pt x="0" y="-2776"/>
                    <a:pt x="112713" y="13628"/>
                    <a:pt x="133350" y="25799"/>
                  </a:cubicBezTo>
                  <a:cubicBezTo>
                    <a:pt x="153987" y="37970"/>
                    <a:pt x="116417" y="56491"/>
                    <a:pt x="123825" y="73424"/>
                  </a:cubicBezTo>
                  <a:cubicBezTo>
                    <a:pt x="131233" y="90357"/>
                    <a:pt x="176213" y="132161"/>
                    <a:pt x="177800" y="127399"/>
                  </a:cubicBezTo>
                  <a:cubicBezTo>
                    <a:pt x="179387" y="122637"/>
                    <a:pt x="159279" y="64428"/>
                    <a:pt x="133350" y="44849"/>
                  </a:cubicBezTo>
                  <a:cubicBezTo>
                    <a:pt x="107421" y="25270"/>
                    <a:pt x="0" y="3574"/>
                    <a:pt x="0" y="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6" name="フリーフォーム 2505">
              <a:extLst>
                <a:ext uri="{FF2B5EF4-FFF2-40B4-BE49-F238E27FC236}">
                  <a16:creationId xmlns:a16="http://schemas.microsoft.com/office/drawing/2014/main" id="{C4076247-4EFD-D6C0-0871-3EACF6B613C5}"/>
                </a:ext>
              </a:extLst>
            </p:cNvPr>
            <p:cNvSpPr/>
            <p:nvPr/>
          </p:nvSpPr>
          <p:spPr>
            <a:xfrm>
              <a:off x="4600588" y="6083243"/>
              <a:ext cx="184159" cy="171511"/>
            </a:xfrm>
            <a:custGeom>
              <a:avLst/>
              <a:gdLst>
                <a:gd name="connsiteX0" fmla="*/ 184137 w 184159"/>
                <a:gd name="connsiteY0" fmla="*/ 57 h 171511"/>
                <a:gd name="connsiteX1" fmla="*/ 6337 w 184159"/>
                <a:gd name="connsiteY1" fmla="*/ 104832 h 171511"/>
                <a:gd name="connsiteX2" fmla="*/ 38087 w 184159"/>
                <a:gd name="connsiteY2" fmla="*/ 104832 h 171511"/>
                <a:gd name="connsiteX3" fmla="*/ 22212 w 184159"/>
                <a:gd name="connsiteY3" fmla="*/ 146107 h 171511"/>
                <a:gd name="connsiteX4" fmla="*/ 123812 w 184159"/>
                <a:gd name="connsiteY4" fmla="*/ 123882 h 171511"/>
                <a:gd name="connsiteX5" fmla="*/ 34912 w 184159"/>
                <a:gd name="connsiteY5" fmla="*/ 171507 h 171511"/>
                <a:gd name="connsiteX6" fmla="*/ 19037 w 184159"/>
                <a:gd name="connsiteY6" fmla="*/ 120707 h 171511"/>
                <a:gd name="connsiteX7" fmla="*/ 184137 w 184159"/>
                <a:gd name="connsiteY7" fmla="*/ 57 h 17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159" h="171511">
                  <a:moveTo>
                    <a:pt x="184137" y="57"/>
                  </a:moveTo>
                  <a:cubicBezTo>
                    <a:pt x="182020" y="-2589"/>
                    <a:pt x="30679" y="87369"/>
                    <a:pt x="6337" y="104832"/>
                  </a:cubicBezTo>
                  <a:cubicBezTo>
                    <a:pt x="-18005" y="122295"/>
                    <a:pt x="35441" y="97953"/>
                    <a:pt x="38087" y="104832"/>
                  </a:cubicBezTo>
                  <a:cubicBezTo>
                    <a:pt x="40733" y="111711"/>
                    <a:pt x="7925" y="142932"/>
                    <a:pt x="22212" y="146107"/>
                  </a:cubicBezTo>
                  <a:cubicBezTo>
                    <a:pt x="36499" y="149282"/>
                    <a:pt x="121695" y="119649"/>
                    <a:pt x="123812" y="123882"/>
                  </a:cubicBezTo>
                  <a:cubicBezTo>
                    <a:pt x="125929" y="128115"/>
                    <a:pt x="52374" y="172036"/>
                    <a:pt x="34912" y="171507"/>
                  </a:cubicBezTo>
                  <a:cubicBezTo>
                    <a:pt x="17450" y="170978"/>
                    <a:pt x="-1071" y="147165"/>
                    <a:pt x="19037" y="120707"/>
                  </a:cubicBezTo>
                  <a:cubicBezTo>
                    <a:pt x="39145" y="94249"/>
                    <a:pt x="186254" y="2703"/>
                    <a:pt x="184137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7" name="フリーフォーム 2506">
              <a:extLst>
                <a:ext uri="{FF2B5EF4-FFF2-40B4-BE49-F238E27FC236}">
                  <a16:creationId xmlns:a16="http://schemas.microsoft.com/office/drawing/2014/main" id="{A431958D-D172-61DA-48EB-24FC95C21FFD}"/>
                </a:ext>
              </a:extLst>
            </p:cNvPr>
            <p:cNvSpPr/>
            <p:nvPr/>
          </p:nvSpPr>
          <p:spPr>
            <a:xfrm>
              <a:off x="4398337" y="6191056"/>
              <a:ext cx="402945" cy="88164"/>
            </a:xfrm>
            <a:custGeom>
              <a:avLst/>
              <a:gdLst>
                <a:gd name="connsiteX0" fmla="*/ 2213 w 402945"/>
                <a:gd name="connsiteY0" fmla="*/ 6544 h 88164"/>
                <a:gd name="connsiteX1" fmla="*/ 253038 w 402945"/>
                <a:gd name="connsiteY1" fmla="*/ 66869 h 88164"/>
                <a:gd name="connsiteX2" fmla="*/ 402263 w 402945"/>
                <a:gd name="connsiteY2" fmla="*/ 194 h 88164"/>
                <a:gd name="connsiteX3" fmla="*/ 303838 w 402945"/>
                <a:gd name="connsiteY3" fmla="*/ 47819 h 88164"/>
                <a:gd name="connsiteX4" fmla="*/ 195888 w 402945"/>
                <a:gd name="connsiteY4" fmla="*/ 85919 h 88164"/>
                <a:gd name="connsiteX5" fmla="*/ 132388 w 402945"/>
                <a:gd name="connsiteY5" fmla="*/ 76394 h 88164"/>
                <a:gd name="connsiteX6" fmla="*/ 2213 w 402945"/>
                <a:gd name="connsiteY6" fmla="*/ 6544 h 8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945" h="88164">
                  <a:moveTo>
                    <a:pt x="2213" y="6544"/>
                  </a:moveTo>
                  <a:cubicBezTo>
                    <a:pt x="22321" y="4956"/>
                    <a:pt x="186363" y="67927"/>
                    <a:pt x="253038" y="66869"/>
                  </a:cubicBezTo>
                  <a:cubicBezTo>
                    <a:pt x="319713" y="65811"/>
                    <a:pt x="393796" y="3369"/>
                    <a:pt x="402263" y="194"/>
                  </a:cubicBezTo>
                  <a:cubicBezTo>
                    <a:pt x="410730" y="-2981"/>
                    <a:pt x="338234" y="33532"/>
                    <a:pt x="303838" y="47819"/>
                  </a:cubicBezTo>
                  <a:cubicBezTo>
                    <a:pt x="269442" y="62107"/>
                    <a:pt x="224463" y="81157"/>
                    <a:pt x="195888" y="85919"/>
                  </a:cubicBezTo>
                  <a:cubicBezTo>
                    <a:pt x="167313" y="90681"/>
                    <a:pt x="159905" y="88036"/>
                    <a:pt x="132388" y="76394"/>
                  </a:cubicBezTo>
                  <a:cubicBezTo>
                    <a:pt x="104871" y="64752"/>
                    <a:pt x="-17895" y="8132"/>
                    <a:pt x="2213" y="6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8" name="フリーフォーム 2507">
              <a:extLst>
                <a:ext uri="{FF2B5EF4-FFF2-40B4-BE49-F238E27FC236}">
                  <a16:creationId xmlns:a16="http://schemas.microsoft.com/office/drawing/2014/main" id="{21053EA3-1990-9AD1-A681-580E4E43E6A7}"/>
                </a:ext>
              </a:extLst>
            </p:cNvPr>
            <p:cNvSpPr/>
            <p:nvPr/>
          </p:nvSpPr>
          <p:spPr>
            <a:xfrm>
              <a:off x="4342131" y="6151204"/>
              <a:ext cx="452137" cy="701621"/>
            </a:xfrm>
            <a:custGeom>
              <a:avLst/>
              <a:gdLst>
                <a:gd name="connsiteX0" fmla="*/ 137794 w 452137"/>
                <a:gd name="connsiteY0" fmla="*/ 1946 h 701621"/>
                <a:gd name="connsiteX1" fmla="*/ 4444 w 452137"/>
                <a:gd name="connsiteY1" fmla="*/ 94021 h 701621"/>
                <a:gd name="connsiteX2" fmla="*/ 33019 w 452137"/>
                <a:gd name="connsiteY2" fmla="*/ 243246 h 701621"/>
                <a:gd name="connsiteX3" fmla="*/ 45719 w 452137"/>
                <a:gd name="connsiteY3" fmla="*/ 236896 h 701621"/>
                <a:gd name="connsiteX4" fmla="*/ 80644 w 452137"/>
                <a:gd name="connsiteY4" fmla="*/ 354371 h 701621"/>
                <a:gd name="connsiteX5" fmla="*/ 175894 w 452137"/>
                <a:gd name="connsiteY5" fmla="*/ 443271 h 701621"/>
                <a:gd name="connsiteX6" fmla="*/ 160019 w 452137"/>
                <a:gd name="connsiteY6" fmla="*/ 443271 h 701621"/>
                <a:gd name="connsiteX7" fmla="*/ 229869 w 452137"/>
                <a:gd name="connsiteY7" fmla="*/ 513121 h 701621"/>
                <a:gd name="connsiteX8" fmla="*/ 264794 w 452137"/>
                <a:gd name="connsiteY8" fmla="*/ 617896 h 701621"/>
                <a:gd name="connsiteX9" fmla="*/ 264794 w 452137"/>
                <a:gd name="connsiteY9" fmla="*/ 589321 h 701621"/>
                <a:gd name="connsiteX10" fmla="*/ 315594 w 452137"/>
                <a:gd name="connsiteY10" fmla="*/ 700446 h 701621"/>
                <a:gd name="connsiteX11" fmla="*/ 452119 w 452137"/>
                <a:gd name="connsiteY11" fmla="*/ 649646 h 701621"/>
                <a:gd name="connsiteX12" fmla="*/ 325119 w 452137"/>
                <a:gd name="connsiteY12" fmla="*/ 681396 h 701621"/>
                <a:gd name="connsiteX13" fmla="*/ 287019 w 452137"/>
                <a:gd name="connsiteY13" fmla="*/ 640121 h 701621"/>
                <a:gd name="connsiteX14" fmla="*/ 156844 w 452137"/>
                <a:gd name="connsiteY14" fmla="*/ 443271 h 701621"/>
                <a:gd name="connsiteX15" fmla="*/ 20319 w 452137"/>
                <a:gd name="connsiteY15" fmla="*/ 160696 h 701621"/>
                <a:gd name="connsiteX16" fmla="*/ 17144 w 452137"/>
                <a:gd name="connsiteY16" fmla="*/ 160696 h 701621"/>
                <a:gd name="connsiteX17" fmla="*/ 80644 w 452137"/>
                <a:gd name="connsiteY17" fmla="*/ 40046 h 701621"/>
                <a:gd name="connsiteX18" fmla="*/ 137794 w 452137"/>
                <a:gd name="connsiteY18" fmla="*/ 1946 h 70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137" h="701621">
                  <a:moveTo>
                    <a:pt x="137794" y="1946"/>
                  </a:moveTo>
                  <a:cubicBezTo>
                    <a:pt x="125094" y="10942"/>
                    <a:pt x="21906" y="53804"/>
                    <a:pt x="4444" y="94021"/>
                  </a:cubicBezTo>
                  <a:cubicBezTo>
                    <a:pt x="-13018" y="134238"/>
                    <a:pt x="26140" y="219434"/>
                    <a:pt x="33019" y="243246"/>
                  </a:cubicBezTo>
                  <a:cubicBezTo>
                    <a:pt x="39898" y="267058"/>
                    <a:pt x="37782" y="218375"/>
                    <a:pt x="45719" y="236896"/>
                  </a:cubicBezTo>
                  <a:cubicBezTo>
                    <a:pt x="53656" y="255417"/>
                    <a:pt x="58948" y="319975"/>
                    <a:pt x="80644" y="354371"/>
                  </a:cubicBezTo>
                  <a:cubicBezTo>
                    <a:pt x="102340" y="388767"/>
                    <a:pt x="162665" y="428454"/>
                    <a:pt x="175894" y="443271"/>
                  </a:cubicBezTo>
                  <a:cubicBezTo>
                    <a:pt x="189123" y="458088"/>
                    <a:pt x="151023" y="431629"/>
                    <a:pt x="160019" y="443271"/>
                  </a:cubicBezTo>
                  <a:cubicBezTo>
                    <a:pt x="169015" y="454913"/>
                    <a:pt x="212406" y="484017"/>
                    <a:pt x="229869" y="513121"/>
                  </a:cubicBezTo>
                  <a:cubicBezTo>
                    <a:pt x="247332" y="542225"/>
                    <a:pt x="258973" y="605196"/>
                    <a:pt x="264794" y="617896"/>
                  </a:cubicBezTo>
                  <a:cubicBezTo>
                    <a:pt x="270615" y="630596"/>
                    <a:pt x="256327" y="575563"/>
                    <a:pt x="264794" y="589321"/>
                  </a:cubicBezTo>
                  <a:cubicBezTo>
                    <a:pt x="273261" y="603079"/>
                    <a:pt x="284373" y="690392"/>
                    <a:pt x="315594" y="700446"/>
                  </a:cubicBezTo>
                  <a:cubicBezTo>
                    <a:pt x="346815" y="710500"/>
                    <a:pt x="450532" y="652821"/>
                    <a:pt x="452119" y="649646"/>
                  </a:cubicBezTo>
                  <a:cubicBezTo>
                    <a:pt x="453706" y="646471"/>
                    <a:pt x="352636" y="682983"/>
                    <a:pt x="325119" y="681396"/>
                  </a:cubicBezTo>
                  <a:cubicBezTo>
                    <a:pt x="297602" y="679809"/>
                    <a:pt x="315065" y="679809"/>
                    <a:pt x="287019" y="640121"/>
                  </a:cubicBezTo>
                  <a:cubicBezTo>
                    <a:pt x="258973" y="600434"/>
                    <a:pt x="201294" y="523175"/>
                    <a:pt x="156844" y="443271"/>
                  </a:cubicBezTo>
                  <a:cubicBezTo>
                    <a:pt x="112394" y="363367"/>
                    <a:pt x="43602" y="207792"/>
                    <a:pt x="20319" y="160696"/>
                  </a:cubicBezTo>
                  <a:cubicBezTo>
                    <a:pt x="-2964" y="113600"/>
                    <a:pt x="7090" y="180804"/>
                    <a:pt x="17144" y="160696"/>
                  </a:cubicBezTo>
                  <a:cubicBezTo>
                    <a:pt x="27198" y="140588"/>
                    <a:pt x="67415" y="63329"/>
                    <a:pt x="80644" y="40046"/>
                  </a:cubicBezTo>
                  <a:cubicBezTo>
                    <a:pt x="93873" y="16763"/>
                    <a:pt x="150494" y="-7050"/>
                    <a:pt x="137794" y="1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9" name="フリーフォーム 2508">
              <a:extLst>
                <a:ext uri="{FF2B5EF4-FFF2-40B4-BE49-F238E27FC236}">
                  <a16:creationId xmlns:a16="http://schemas.microsoft.com/office/drawing/2014/main" id="{E653A038-A689-BE8F-79E0-ADB4FDA90505}"/>
                </a:ext>
              </a:extLst>
            </p:cNvPr>
            <p:cNvSpPr/>
            <p:nvPr/>
          </p:nvSpPr>
          <p:spPr>
            <a:xfrm>
              <a:off x="4411931" y="6175585"/>
              <a:ext cx="244722" cy="447806"/>
            </a:xfrm>
            <a:custGeom>
              <a:avLst/>
              <a:gdLst>
                <a:gd name="connsiteX0" fmla="*/ 1319 w 244722"/>
                <a:gd name="connsiteY0" fmla="*/ 2965 h 447806"/>
                <a:gd name="connsiteX1" fmla="*/ 115619 w 244722"/>
                <a:gd name="connsiteY1" fmla="*/ 142665 h 447806"/>
                <a:gd name="connsiteX2" fmla="*/ 102919 w 244722"/>
                <a:gd name="connsiteY2" fmla="*/ 279190 h 447806"/>
                <a:gd name="connsiteX3" fmla="*/ 131494 w 244722"/>
                <a:gd name="connsiteY3" fmla="*/ 320465 h 447806"/>
                <a:gd name="connsiteX4" fmla="*/ 166419 w 244722"/>
                <a:gd name="connsiteY4" fmla="*/ 396665 h 447806"/>
                <a:gd name="connsiteX5" fmla="*/ 242619 w 244722"/>
                <a:gd name="connsiteY5" fmla="*/ 447465 h 447806"/>
                <a:gd name="connsiteX6" fmla="*/ 74344 w 244722"/>
                <a:gd name="connsiteY6" fmla="*/ 418890 h 447806"/>
                <a:gd name="connsiteX7" fmla="*/ 198169 w 244722"/>
                <a:gd name="connsiteY7" fmla="*/ 418890 h 447806"/>
                <a:gd name="connsiteX8" fmla="*/ 112444 w 244722"/>
                <a:gd name="connsiteY8" fmla="*/ 352215 h 447806"/>
                <a:gd name="connsiteX9" fmla="*/ 109269 w 244722"/>
                <a:gd name="connsiteY9" fmla="*/ 101390 h 447806"/>
                <a:gd name="connsiteX10" fmla="*/ 118794 w 244722"/>
                <a:gd name="connsiteY10" fmla="*/ 152190 h 447806"/>
                <a:gd name="connsiteX11" fmla="*/ 55294 w 244722"/>
                <a:gd name="connsiteY11" fmla="*/ 53765 h 447806"/>
                <a:gd name="connsiteX12" fmla="*/ 1319 w 244722"/>
                <a:gd name="connsiteY12" fmla="*/ 2965 h 44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722" h="447806">
                  <a:moveTo>
                    <a:pt x="1319" y="2965"/>
                  </a:moveTo>
                  <a:cubicBezTo>
                    <a:pt x="11373" y="17782"/>
                    <a:pt x="98686" y="96628"/>
                    <a:pt x="115619" y="142665"/>
                  </a:cubicBezTo>
                  <a:cubicBezTo>
                    <a:pt x="132552" y="188702"/>
                    <a:pt x="100273" y="249557"/>
                    <a:pt x="102919" y="279190"/>
                  </a:cubicBezTo>
                  <a:cubicBezTo>
                    <a:pt x="105565" y="308823"/>
                    <a:pt x="120911" y="300886"/>
                    <a:pt x="131494" y="320465"/>
                  </a:cubicBezTo>
                  <a:cubicBezTo>
                    <a:pt x="142077" y="340044"/>
                    <a:pt x="147898" y="375498"/>
                    <a:pt x="166419" y="396665"/>
                  </a:cubicBezTo>
                  <a:cubicBezTo>
                    <a:pt x="184940" y="417832"/>
                    <a:pt x="257965" y="443761"/>
                    <a:pt x="242619" y="447465"/>
                  </a:cubicBezTo>
                  <a:cubicBezTo>
                    <a:pt x="227273" y="451169"/>
                    <a:pt x="81752" y="423653"/>
                    <a:pt x="74344" y="418890"/>
                  </a:cubicBezTo>
                  <a:cubicBezTo>
                    <a:pt x="66936" y="414128"/>
                    <a:pt x="191819" y="430002"/>
                    <a:pt x="198169" y="418890"/>
                  </a:cubicBezTo>
                  <a:cubicBezTo>
                    <a:pt x="204519" y="407778"/>
                    <a:pt x="127261" y="405132"/>
                    <a:pt x="112444" y="352215"/>
                  </a:cubicBezTo>
                  <a:cubicBezTo>
                    <a:pt x="97627" y="299298"/>
                    <a:pt x="108211" y="134727"/>
                    <a:pt x="109269" y="101390"/>
                  </a:cubicBezTo>
                  <a:cubicBezTo>
                    <a:pt x="110327" y="68053"/>
                    <a:pt x="127790" y="160128"/>
                    <a:pt x="118794" y="152190"/>
                  </a:cubicBezTo>
                  <a:cubicBezTo>
                    <a:pt x="109798" y="144253"/>
                    <a:pt x="69052" y="74932"/>
                    <a:pt x="55294" y="53765"/>
                  </a:cubicBezTo>
                  <a:cubicBezTo>
                    <a:pt x="41536" y="32598"/>
                    <a:pt x="-8735" y="-11852"/>
                    <a:pt x="1319" y="29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0" name="フリーフォーム 2509">
              <a:extLst>
                <a:ext uri="{FF2B5EF4-FFF2-40B4-BE49-F238E27FC236}">
                  <a16:creationId xmlns:a16="http://schemas.microsoft.com/office/drawing/2014/main" id="{E2C411AD-1F77-0751-9B8A-F09F030A12D3}"/>
                </a:ext>
              </a:extLst>
            </p:cNvPr>
            <p:cNvSpPr/>
            <p:nvPr/>
          </p:nvSpPr>
          <p:spPr>
            <a:xfrm>
              <a:off x="4387831" y="6216650"/>
              <a:ext cx="63573" cy="177800"/>
            </a:xfrm>
            <a:custGeom>
              <a:avLst/>
              <a:gdLst>
                <a:gd name="connsiteX0" fmla="*/ 63519 w 63573"/>
                <a:gd name="connsiteY0" fmla="*/ 0 h 177800"/>
                <a:gd name="connsiteX1" fmla="*/ 25419 w 63573"/>
                <a:gd name="connsiteY1" fmla="*/ 82550 h 177800"/>
                <a:gd name="connsiteX2" fmla="*/ 28594 w 63573"/>
                <a:gd name="connsiteY2" fmla="*/ 127000 h 177800"/>
                <a:gd name="connsiteX3" fmla="*/ 15894 w 63573"/>
                <a:gd name="connsiteY3" fmla="*/ 117475 h 177800"/>
                <a:gd name="connsiteX4" fmla="*/ 12719 w 63573"/>
                <a:gd name="connsiteY4" fmla="*/ 177800 h 177800"/>
                <a:gd name="connsiteX5" fmla="*/ 19 w 63573"/>
                <a:gd name="connsiteY5" fmla="*/ 117475 h 177800"/>
                <a:gd name="connsiteX6" fmla="*/ 15894 w 63573"/>
                <a:gd name="connsiteY6" fmla="*/ 82550 h 177800"/>
                <a:gd name="connsiteX7" fmla="*/ 63519 w 63573"/>
                <a:gd name="connsiteY7" fmla="*/ 0 h 17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3" h="177800">
                  <a:moveTo>
                    <a:pt x="63519" y="0"/>
                  </a:moveTo>
                  <a:cubicBezTo>
                    <a:pt x="65106" y="0"/>
                    <a:pt x="31240" y="61383"/>
                    <a:pt x="25419" y="82550"/>
                  </a:cubicBezTo>
                  <a:cubicBezTo>
                    <a:pt x="19598" y="103717"/>
                    <a:pt x="30181" y="121179"/>
                    <a:pt x="28594" y="127000"/>
                  </a:cubicBezTo>
                  <a:cubicBezTo>
                    <a:pt x="27006" y="132821"/>
                    <a:pt x="18540" y="109008"/>
                    <a:pt x="15894" y="117475"/>
                  </a:cubicBezTo>
                  <a:cubicBezTo>
                    <a:pt x="13248" y="125942"/>
                    <a:pt x="15365" y="177800"/>
                    <a:pt x="12719" y="177800"/>
                  </a:cubicBezTo>
                  <a:cubicBezTo>
                    <a:pt x="10073" y="177800"/>
                    <a:pt x="-510" y="133350"/>
                    <a:pt x="19" y="117475"/>
                  </a:cubicBezTo>
                  <a:cubicBezTo>
                    <a:pt x="548" y="101600"/>
                    <a:pt x="6369" y="97367"/>
                    <a:pt x="15894" y="82550"/>
                  </a:cubicBezTo>
                  <a:cubicBezTo>
                    <a:pt x="25419" y="67733"/>
                    <a:pt x="61932" y="0"/>
                    <a:pt x="635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1" name="フリーフォーム 2510">
              <a:extLst>
                <a:ext uri="{FF2B5EF4-FFF2-40B4-BE49-F238E27FC236}">
                  <a16:creationId xmlns:a16="http://schemas.microsoft.com/office/drawing/2014/main" id="{59063B19-DEAD-6BE1-8B9B-F1BA5DFA1EC1}"/>
                </a:ext>
              </a:extLst>
            </p:cNvPr>
            <p:cNvSpPr/>
            <p:nvPr/>
          </p:nvSpPr>
          <p:spPr>
            <a:xfrm>
              <a:off x="4597584" y="6247477"/>
              <a:ext cx="200237" cy="547525"/>
            </a:xfrm>
            <a:custGeom>
              <a:avLst/>
              <a:gdLst>
                <a:gd name="connsiteX0" fmla="*/ 149041 w 200237"/>
                <a:gd name="connsiteY0" fmla="*/ 923 h 547525"/>
                <a:gd name="connsiteX1" fmla="*/ 104591 w 200237"/>
                <a:gd name="connsiteY1" fmla="*/ 121573 h 547525"/>
                <a:gd name="connsiteX2" fmla="*/ 126816 w 200237"/>
                <a:gd name="connsiteY2" fmla="*/ 239048 h 547525"/>
                <a:gd name="connsiteX3" fmla="*/ 110941 w 200237"/>
                <a:gd name="connsiteY3" fmla="*/ 264448 h 547525"/>
                <a:gd name="connsiteX4" fmla="*/ 174441 w 200237"/>
                <a:gd name="connsiteY4" fmla="*/ 391448 h 547525"/>
                <a:gd name="connsiteX5" fmla="*/ 180791 w 200237"/>
                <a:gd name="connsiteY5" fmla="*/ 467648 h 547525"/>
                <a:gd name="connsiteX6" fmla="*/ 139516 w 200237"/>
                <a:gd name="connsiteY6" fmla="*/ 547023 h 547525"/>
                <a:gd name="connsiteX7" fmla="*/ 47441 w 200237"/>
                <a:gd name="connsiteY7" fmla="*/ 502573 h 547525"/>
                <a:gd name="connsiteX8" fmla="*/ 193491 w 200237"/>
                <a:gd name="connsiteY8" fmla="*/ 524798 h 547525"/>
                <a:gd name="connsiteX9" fmla="*/ 174441 w 200237"/>
                <a:gd name="connsiteY9" fmla="*/ 489873 h 547525"/>
                <a:gd name="connsiteX10" fmla="*/ 161741 w 200237"/>
                <a:gd name="connsiteY10" fmla="*/ 337473 h 547525"/>
                <a:gd name="connsiteX11" fmla="*/ 177616 w 200237"/>
                <a:gd name="connsiteY11" fmla="*/ 366048 h 547525"/>
                <a:gd name="connsiteX12" fmla="*/ 41091 w 200237"/>
                <a:gd name="connsiteY12" fmla="*/ 429548 h 547525"/>
                <a:gd name="connsiteX13" fmla="*/ 6166 w 200237"/>
                <a:gd name="connsiteY13" fmla="*/ 502573 h 547525"/>
                <a:gd name="connsiteX14" fmla="*/ 149041 w 200237"/>
                <a:gd name="connsiteY14" fmla="*/ 378748 h 547525"/>
                <a:gd name="connsiteX15" fmla="*/ 129991 w 200237"/>
                <a:gd name="connsiteY15" fmla="*/ 350173 h 547525"/>
                <a:gd name="connsiteX16" fmla="*/ 161741 w 200237"/>
                <a:gd name="connsiteY16" fmla="*/ 308898 h 547525"/>
                <a:gd name="connsiteX17" fmla="*/ 158566 w 200237"/>
                <a:gd name="connsiteY17" fmla="*/ 296198 h 547525"/>
                <a:gd name="connsiteX18" fmla="*/ 91891 w 200237"/>
                <a:gd name="connsiteY18" fmla="*/ 188248 h 547525"/>
                <a:gd name="connsiteX19" fmla="*/ 149041 w 200237"/>
                <a:gd name="connsiteY19" fmla="*/ 923 h 54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237" h="547525">
                  <a:moveTo>
                    <a:pt x="149041" y="923"/>
                  </a:moveTo>
                  <a:cubicBezTo>
                    <a:pt x="151158" y="-10189"/>
                    <a:pt x="108295" y="81886"/>
                    <a:pt x="104591" y="121573"/>
                  </a:cubicBezTo>
                  <a:cubicBezTo>
                    <a:pt x="100887" y="161260"/>
                    <a:pt x="125758" y="215236"/>
                    <a:pt x="126816" y="239048"/>
                  </a:cubicBezTo>
                  <a:cubicBezTo>
                    <a:pt x="127874" y="262860"/>
                    <a:pt x="103004" y="239048"/>
                    <a:pt x="110941" y="264448"/>
                  </a:cubicBezTo>
                  <a:cubicBezTo>
                    <a:pt x="118878" y="289848"/>
                    <a:pt x="162799" y="357581"/>
                    <a:pt x="174441" y="391448"/>
                  </a:cubicBezTo>
                  <a:cubicBezTo>
                    <a:pt x="186083" y="425315"/>
                    <a:pt x="186612" y="441719"/>
                    <a:pt x="180791" y="467648"/>
                  </a:cubicBezTo>
                  <a:cubicBezTo>
                    <a:pt x="174970" y="493577"/>
                    <a:pt x="161741" y="541202"/>
                    <a:pt x="139516" y="547023"/>
                  </a:cubicBezTo>
                  <a:cubicBezTo>
                    <a:pt x="117291" y="552844"/>
                    <a:pt x="38445" y="506277"/>
                    <a:pt x="47441" y="502573"/>
                  </a:cubicBezTo>
                  <a:cubicBezTo>
                    <a:pt x="56437" y="498869"/>
                    <a:pt x="172324" y="526915"/>
                    <a:pt x="193491" y="524798"/>
                  </a:cubicBezTo>
                  <a:cubicBezTo>
                    <a:pt x="214658" y="522681"/>
                    <a:pt x="179733" y="521094"/>
                    <a:pt x="174441" y="489873"/>
                  </a:cubicBezTo>
                  <a:cubicBezTo>
                    <a:pt x="169149" y="458652"/>
                    <a:pt x="161212" y="358110"/>
                    <a:pt x="161741" y="337473"/>
                  </a:cubicBezTo>
                  <a:cubicBezTo>
                    <a:pt x="162270" y="316836"/>
                    <a:pt x="197724" y="350702"/>
                    <a:pt x="177616" y="366048"/>
                  </a:cubicBezTo>
                  <a:cubicBezTo>
                    <a:pt x="157508" y="381394"/>
                    <a:pt x="69666" y="406794"/>
                    <a:pt x="41091" y="429548"/>
                  </a:cubicBezTo>
                  <a:cubicBezTo>
                    <a:pt x="12516" y="452302"/>
                    <a:pt x="-11826" y="511040"/>
                    <a:pt x="6166" y="502573"/>
                  </a:cubicBezTo>
                  <a:cubicBezTo>
                    <a:pt x="24158" y="494106"/>
                    <a:pt x="128403" y="404148"/>
                    <a:pt x="149041" y="378748"/>
                  </a:cubicBezTo>
                  <a:cubicBezTo>
                    <a:pt x="169679" y="353348"/>
                    <a:pt x="127874" y="361815"/>
                    <a:pt x="129991" y="350173"/>
                  </a:cubicBezTo>
                  <a:cubicBezTo>
                    <a:pt x="132108" y="338531"/>
                    <a:pt x="156979" y="317894"/>
                    <a:pt x="161741" y="308898"/>
                  </a:cubicBezTo>
                  <a:cubicBezTo>
                    <a:pt x="166503" y="299902"/>
                    <a:pt x="170208" y="316306"/>
                    <a:pt x="158566" y="296198"/>
                  </a:cubicBezTo>
                  <a:cubicBezTo>
                    <a:pt x="146924" y="276090"/>
                    <a:pt x="90303" y="234815"/>
                    <a:pt x="91891" y="188248"/>
                  </a:cubicBezTo>
                  <a:cubicBezTo>
                    <a:pt x="93478" y="141681"/>
                    <a:pt x="146924" y="12035"/>
                    <a:pt x="149041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2" name="フリーフォーム 2511">
              <a:extLst>
                <a:ext uri="{FF2B5EF4-FFF2-40B4-BE49-F238E27FC236}">
                  <a16:creationId xmlns:a16="http://schemas.microsoft.com/office/drawing/2014/main" id="{09DC7D4C-9D3D-225D-476A-B12F9A09514C}"/>
                </a:ext>
              </a:extLst>
            </p:cNvPr>
            <p:cNvSpPr/>
            <p:nvPr/>
          </p:nvSpPr>
          <p:spPr>
            <a:xfrm>
              <a:off x="4473504" y="6269855"/>
              <a:ext cx="276582" cy="530447"/>
            </a:xfrm>
            <a:custGeom>
              <a:avLst/>
              <a:gdLst>
                <a:gd name="connsiteX0" fmla="*/ 71 w 276582"/>
                <a:gd name="connsiteY0" fmla="*/ 770 h 530447"/>
                <a:gd name="connsiteX1" fmla="*/ 168346 w 276582"/>
                <a:gd name="connsiteY1" fmla="*/ 67445 h 530447"/>
                <a:gd name="connsiteX2" fmla="*/ 181046 w 276582"/>
                <a:gd name="connsiteY2" fmla="*/ 115070 h 530447"/>
                <a:gd name="connsiteX3" fmla="*/ 212796 w 276582"/>
                <a:gd name="connsiteY3" fmla="*/ 134120 h 530447"/>
                <a:gd name="connsiteX4" fmla="*/ 193746 w 276582"/>
                <a:gd name="connsiteY4" fmla="*/ 235720 h 530447"/>
                <a:gd name="connsiteX5" fmla="*/ 231846 w 276582"/>
                <a:gd name="connsiteY5" fmla="*/ 305570 h 530447"/>
                <a:gd name="connsiteX6" fmla="*/ 241371 w 276582"/>
                <a:gd name="connsiteY6" fmla="*/ 378595 h 530447"/>
                <a:gd name="connsiteX7" fmla="*/ 276296 w 276582"/>
                <a:gd name="connsiteY7" fmla="*/ 505595 h 530447"/>
                <a:gd name="connsiteX8" fmla="*/ 257246 w 276582"/>
                <a:gd name="connsiteY8" fmla="*/ 515120 h 530447"/>
                <a:gd name="connsiteX9" fmla="*/ 244546 w 276582"/>
                <a:gd name="connsiteY9" fmla="*/ 337320 h 530447"/>
                <a:gd name="connsiteX10" fmla="*/ 174696 w 276582"/>
                <a:gd name="connsiteY10" fmla="*/ 137295 h 530447"/>
                <a:gd name="connsiteX11" fmla="*/ 190571 w 276582"/>
                <a:gd name="connsiteY11" fmla="*/ 115070 h 530447"/>
                <a:gd name="connsiteX12" fmla="*/ 71 w 276582"/>
                <a:gd name="connsiteY12" fmla="*/ 770 h 53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582" h="530447">
                  <a:moveTo>
                    <a:pt x="71" y="770"/>
                  </a:moveTo>
                  <a:cubicBezTo>
                    <a:pt x="-3633" y="-7167"/>
                    <a:pt x="138184" y="48395"/>
                    <a:pt x="168346" y="67445"/>
                  </a:cubicBezTo>
                  <a:cubicBezTo>
                    <a:pt x="198509" y="86495"/>
                    <a:pt x="173638" y="103958"/>
                    <a:pt x="181046" y="115070"/>
                  </a:cubicBezTo>
                  <a:cubicBezTo>
                    <a:pt x="188454" y="126183"/>
                    <a:pt x="210679" y="114012"/>
                    <a:pt x="212796" y="134120"/>
                  </a:cubicBezTo>
                  <a:cubicBezTo>
                    <a:pt x="214913" y="154228"/>
                    <a:pt x="190571" y="207145"/>
                    <a:pt x="193746" y="235720"/>
                  </a:cubicBezTo>
                  <a:cubicBezTo>
                    <a:pt x="196921" y="264295"/>
                    <a:pt x="223909" y="281758"/>
                    <a:pt x="231846" y="305570"/>
                  </a:cubicBezTo>
                  <a:cubicBezTo>
                    <a:pt x="239784" y="329383"/>
                    <a:pt x="233963" y="345258"/>
                    <a:pt x="241371" y="378595"/>
                  </a:cubicBezTo>
                  <a:cubicBezTo>
                    <a:pt x="248779" y="411932"/>
                    <a:pt x="273650" y="482841"/>
                    <a:pt x="276296" y="505595"/>
                  </a:cubicBezTo>
                  <a:cubicBezTo>
                    <a:pt x="278942" y="528349"/>
                    <a:pt x="262538" y="543166"/>
                    <a:pt x="257246" y="515120"/>
                  </a:cubicBezTo>
                  <a:cubicBezTo>
                    <a:pt x="251954" y="487074"/>
                    <a:pt x="258304" y="400291"/>
                    <a:pt x="244546" y="337320"/>
                  </a:cubicBezTo>
                  <a:cubicBezTo>
                    <a:pt x="230788" y="274349"/>
                    <a:pt x="183692" y="174337"/>
                    <a:pt x="174696" y="137295"/>
                  </a:cubicBezTo>
                  <a:cubicBezTo>
                    <a:pt x="165700" y="100253"/>
                    <a:pt x="217029" y="134649"/>
                    <a:pt x="190571" y="115070"/>
                  </a:cubicBezTo>
                  <a:cubicBezTo>
                    <a:pt x="164113" y="95491"/>
                    <a:pt x="3775" y="8707"/>
                    <a:pt x="71" y="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3" name="フリーフォーム 2512">
              <a:extLst>
                <a:ext uri="{FF2B5EF4-FFF2-40B4-BE49-F238E27FC236}">
                  <a16:creationId xmlns:a16="http://schemas.microsoft.com/office/drawing/2014/main" id="{3FEE8F33-7059-B322-0D37-0F01DC6E3695}"/>
                </a:ext>
              </a:extLst>
            </p:cNvPr>
            <p:cNvSpPr/>
            <p:nvPr/>
          </p:nvSpPr>
          <p:spPr>
            <a:xfrm>
              <a:off x="4396492" y="6278854"/>
              <a:ext cx="185275" cy="360912"/>
            </a:xfrm>
            <a:custGeom>
              <a:avLst/>
              <a:gdLst>
                <a:gd name="connsiteX0" fmla="*/ 883 w 185275"/>
                <a:gd name="connsiteY0" fmla="*/ 131471 h 360912"/>
                <a:gd name="connsiteX1" fmla="*/ 131058 w 185275"/>
                <a:gd name="connsiteY1" fmla="*/ 1296 h 360912"/>
                <a:gd name="connsiteX2" fmla="*/ 89783 w 185275"/>
                <a:gd name="connsiteY2" fmla="*/ 71146 h 360912"/>
                <a:gd name="connsiteX3" fmla="*/ 112008 w 185275"/>
                <a:gd name="connsiteY3" fmla="*/ 175921 h 360912"/>
                <a:gd name="connsiteX4" fmla="*/ 102483 w 185275"/>
                <a:gd name="connsiteY4" fmla="*/ 179096 h 360912"/>
                <a:gd name="connsiteX5" fmla="*/ 99308 w 185275"/>
                <a:gd name="connsiteY5" fmla="*/ 248946 h 360912"/>
                <a:gd name="connsiteX6" fmla="*/ 185033 w 185275"/>
                <a:gd name="connsiteY6" fmla="*/ 360071 h 360912"/>
                <a:gd name="connsiteX7" fmla="*/ 124708 w 185275"/>
                <a:gd name="connsiteY7" fmla="*/ 296571 h 360912"/>
                <a:gd name="connsiteX8" fmla="*/ 112008 w 185275"/>
                <a:gd name="connsiteY8" fmla="*/ 233071 h 360912"/>
                <a:gd name="connsiteX9" fmla="*/ 105658 w 185275"/>
                <a:gd name="connsiteY9" fmla="*/ 198146 h 360912"/>
                <a:gd name="connsiteX10" fmla="*/ 73908 w 185275"/>
                <a:gd name="connsiteY10" fmla="*/ 26696 h 360912"/>
                <a:gd name="connsiteX11" fmla="*/ 883 w 185275"/>
                <a:gd name="connsiteY11" fmla="*/ 131471 h 36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275" h="360912">
                  <a:moveTo>
                    <a:pt x="883" y="131471"/>
                  </a:moveTo>
                  <a:cubicBezTo>
                    <a:pt x="10408" y="127238"/>
                    <a:pt x="116241" y="11350"/>
                    <a:pt x="131058" y="1296"/>
                  </a:cubicBezTo>
                  <a:cubicBezTo>
                    <a:pt x="145875" y="-8758"/>
                    <a:pt x="92958" y="42042"/>
                    <a:pt x="89783" y="71146"/>
                  </a:cubicBezTo>
                  <a:cubicBezTo>
                    <a:pt x="86608" y="100250"/>
                    <a:pt x="112008" y="175921"/>
                    <a:pt x="112008" y="175921"/>
                  </a:cubicBezTo>
                  <a:cubicBezTo>
                    <a:pt x="114125" y="193913"/>
                    <a:pt x="104600" y="166925"/>
                    <a:pt x="102483" y="179096"/>
                  </a:cubicBezTo>
                  <a:cubicBezTo>
                    <a:pt x="100366" y="191267"/>
                    <a:pt x="85550" y="218784"/>
                    <a:pt x="99308" y="248946"/>
                  </a:cubicBezTo>
                  <a:cubicBezTo>
                    <a:pt x="113066" y="279108"/>
                    <a:pt x="180800" y="352134"/>
                    <a:pt x="185033" y="360071"/>
                  </a:cubicBezTo>
                  <a:cubicBezTo>
                    <a:pt x="189266" y="368008"/>
                    <a:pt x="136879" y="317738"/>
                    <a:pt x="124708" y="296571"/>
                  </a:cubicBezTo>
                  <a:cubicBezTo>
                    <a:pt x="112537" y="275404"/>
                    <a:pt x="115183" y="249475"/>
                    <a:pt x="112008" y="233071"/>
                  </a:cubicBezTo>
                  <a:cubicBezTo>
                    <a:pt x="108833" y="216667"/>
                    <a:pt x="112008" y="232542"/>
                    <a:pt x="105658" y="198146"/>
                  </a:cubicBezTo>
                  <a:cubicBezTo>
                    <a:pt x="99308" y="163750"/>
                    <a:pt x="86079" y="44158"/>
                    <a:pt x="73908" y="26696"/>
                  </a:cubicBezTo>
                  <a:cubicBezTo>
                    <a:pt x="61737" y="9234"/>
                    <a:pt x="-8642" y="135704"/>
                    <a:pt x="883" y="1314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4" name="フリーフォーム 2513">
              <a:extLst>
                <a:ext uri="{FF2B5EF4-FFF2-40B4-BE49-F238E27FC236}">
                  <a16:creationId xmlns:a16="http://schemas.microsoft.com/office/drawing/2014/main" id="{4DDD034F-3C01-CB3E-1862-F31BB7997A67}"/>
                </a:ext>
              </a:extLst>
            </p:cNvPr>
            <p:cNvSpPr/>
            <p:nvPr/>
          </p:nvSpPr>
          <p:spPr>
            <a:xfrm>
              <a:off x="4777819" y="6441534"/>
              <a:ext cx="451408" cy="440618"/>
            </a:xfrm>
            <a:custGeom>
              <a:avLst/>
              <a:gdLst>
                <a:gd name="connsiteX0" fmla="*/ 365681 w 451408"/>
                <a:gd name="connsiteY0" fmla="*/ 541 h 440618"/>
                <a:gd name="connsiteX1" fmla="*/ 445056 w 451408"/>
                <a:gd name="connsiteY1" fmla="*/ 152941 h 440618"/>
                <a:gd name="connsiteX2" fmla="*/ 346631 w 451408"/>
                <a:gd name="connsiteY2" fmla="*/ 337091 h 440618"/>
                <a:gd name="connsiteX3" fmla="*/ 406956 w 451408"/>
                <a:gd name="connsiteY3" fmla="*/ 337091 h 440618"/>
                <a:gd name="connsiteX4" fmla="*/ 324406 w 451408"/>
                <a:gd name="connsiteY4" fmla="*/ 419641 h 440618"/>
                <a:gd name="connsiteX5" fmla="*/ 273606 w 451408"/>
                <a:gd name="connsiteY5" fmla="*/ 429166 h 440618"/>
                <a:gd name="connsiteX6" fmla="*/ 225981 w 451408"/>
                <a:gd name="connsiteY6" fmla="*/ 432341 h 440618"/>
                <a:gd name="connsiteX7" fmla="*/ 105331 w 451408"/>
                <a:gd name="connsiteY7" fmla="*/ 381541 h 440618"/>
                <a:gd name="connsiteX8" fmla="*/ 76756 w 451408"/>
                <a:gd name="connsiteY8" fmla="*/ 349791 h 440618"/>
                <a:gd name="connsiteX9" fmla="*/ 41831 w 451408"/>
                <a:gd name="connsiteY9" fmla="*/ 295816 h 440618"/>
                <a:gd name="connsiteX10" fmla="*/ 556 w 451408"/>
                <a:gd name="connsiteY10" fmla="*/ 245016 h 440618"/>
                <a:gd name="connsiteX11" fmla="*/ 73581 w 451408"/>
                <a:gd name="connsiteY11" fmla="*/ 340266 h 440618"/>
                <a:gd name="connsiteX12" fmla="*/ 168831 w 451408"/>
                <a:gd name="connsiteY12" fmla="*/ 438691 h 440618"/>
                <a:gd name="connsiteX13" fmla="*/ 372031 w 451408"/>
                <a:gd name="connsiteY13" fmla="*/ 400591 h 440618"/>
                <a:gd name="connsiteX14" fmla="*/ 387906 w 451408"/>
                <a:gd name="connsiteY14" fmla="*/ 340266 h 440618"/>
                <a:gd name="connsiteX15" fmla="*/ 441881 w 451408"/>
                <a:gd name="connsiteY15" fmla="*/ 279941 h 440618"/>
                <a:gd name="connsiteX16" fmla="*/ 387906 w 451408"/>
                <a:gd name="connsiteY16" fmla="*/ 273591 h 440618"/>
                <a:gd name="connsiteX17" fmla="*/ 451406 w 451408"/>
                <a:gd name="connsiteY17" fmla="*/ 206916 h 440618"/>
                <a:gd name="connsiteX18" fmla="*/ 365681 w 451408"/>
                <a:gd name="connsiteY18" fmla="*/ 541 h 4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1408" h="440618">
                  <a:moveTo>
                    <a:pt x="365681" y="541"/>
                  </a:moveTo>
                  <a:cubicBezTo>
                    <a:pt x="364623" y="-8455"/>
                    <a:pt x="448231" y="96849"/>
                    <a:pt x="445056" y="152941"/>
                  </a:cubicBezTo>
                  <a:cubicBezTo>
                    <a:pt x="441881" y="209033"/>
                    <a:pt x="352981" y="306399"/>
                    <a:pt x="346631" y="337091"/>
                  </a:cubicBezTo>
                  <a:cubicBezTo>
                    <a:pt x="340281" y="367783"/>
                    <a:pt x="410660" y="323333"/>
                    <a:pt x="406956" y="337091"/>
                  </a:cubicBezTo>
                  <a:cubicBezTo>
                    <a:pt x="403252" y="350849"/>
                    <a:pt x="346631" y="404295"/>
                    <a:pt x="324406" y="419641"/>
                  </a:cubicBezTo>
                  <a:cubicBezTo>
                    <a:pt x="302181" y="434987"/>
                    <a:pt x="290010" y="427049"/>
                    <a:pt x="273606" y="429166"/>
                  </a:cubicBezTo>
                  <a:cubicBezTo>
                    <a:pt x="257202" y="431283"/>
                    <a:pt x="254027" y="440279"/>
                    <a:pt x="225981" y="432341"/>
                  </a:cubicBezTo>
                  <a:cubicBezTo>
                    <a:pt x="197935" y="424404"/>
                    <a:pt x="130202" y="395299"/>
                    <a:pt x="105331" y="381541"/>
                  </a:cubicBezTo>
                  <a:cubicBezTo>
                    <a:pt x="80460" y="367783"/>
                    <a:pt x="87339" y="364079"/>
                    <a:pt x="76756" y="349791"/>
                  </a:cubicBezTo>
                  <a:cubicBezTo>
                    <a:pt x="66173" y="335504"/>
                    <a:pt x="54531" y="313279"/>
                    <a:pt x="41831" y="295816"/>
                  </a:cubicBezTo>
                  <a:cubicBezTo>
                    <a:pt x="29131" y="278354"/>
                    <a:pt x="-4736" y="237608"/>
                    <a:pt x="556" y="245016"/>
                  </a:cubicBezTo>
                  <a:cubicBezTo>
                    <a:pt x="5848" y="252424"/>
                    <a:pt x="45535" y="307987"/>
                    <a:pt x="73581" y="340266"/>
                  </a:cubicBezTo>
                  <a:cubicBezTo>
                    <a:pt x="101627" y="372545"/>
                    <a:pt x="119089" y="428637"/>
                    <a:pt x="168831" y="438691"/>
                  </a:cubicBezTo>
                  <a:cubicBezTo>
                    <a:pt x="218573" y="448745"/>
                    <a:pt x="335519" y="416995"/>
                    <a:pt x="372031" y="400591"/>
                  </a:cubicBezTo>
                  <a:cubicBezTo>
                    <a:pt x="408543" y="384187"/>
                    <a:pt x="376264" y="360374"/>
                    <a:pt x="387906" y="340266"/>
                  </a:cubicBezTo>
                  <a:cubicBezTo>
                    <a:pt x="399548" y="320158"/>
                    <a:pt x="441881" y="291053"/>
                    <a:pt x="441881" y="279941"/>
                  </a:cubicBezTo>
                  <a:cubicBezTo>
                    <a:pt x="441881" y="268829"/>
                    <a:pt x="386319" y="285762"/>
                    <a:pt x="387906" y="273591"/>
                  </a:cubicBezTo>
                  <a:cubicBezTo>
                    <a:pt x="389493" y="261420"/>
                    <a:pt x="450877" y="250308"/>
                    <a:pt x="451406" y="206916"/>
                  </a:cubicBezTo>
                  <a:cubicBezTo>
                    <a:pt x="451935" y="163524"/>
                    <a:pt x="366739" y="9537"/>
                    <a:pt x="365681" y="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5" name="フリーフォーム 2514">
              <a:extLst>
                <a:ext uri="{FF2B5EF4-FFF2-40B4-BE49-F238E27FC236}">
                  <a16:creationId xmlns:a16="http://schemas.microsoft.com/office/drawing/2014/main" id="{F2405E5A-5314-786A-407D-B9DECEFEB427}"/>
                </a:ext>
              </a:extLst>
            </p:cNvPr>
            <p:cNvSpPr/>
            <p:nvPr/>
          </p:nvSpPr>
          <p:spPr>
            <a:xfrm>
              <a:off x="4857745" y="6832301"/>
              <a:ext cx="335890" cy="92374"/>
            </a:xfrm>
            <a:custGeom>
              <a:avLst/>
              <a:gdLst>
                <a:gd name="connsiteX0" fmla="*/ 5 w 335890"/>
                <a:gd name="connsiteY0" fmla="*/ 38399 h 92374"/>
                <a:gd name="connsiteX1" fmla="*/ 171455 w 335890"/>
                <a:gd name="connsiteY1" fmla="*/ 82849 h 92374"/>
                <a:gd name="connsiteX2" fmla="*/ 155580 w 335890"/>
                <a:gd name="connsiteY2" fmla="*/ 92374 h 92374"/>
                <a:gd name="connsiteX3" fmla="*/ 333380 w 335890"/>
                <a:gd name="connsiteY3" fmla="*/ 299 h 92374"/>
                <a:gd name="connsiteX4" fmla="*/ 257180 w 335890"/>
                <a:gd name="connsiteY4" fmla="*/ 63799 h 92374"/>
                <a:gd name="connsiteX5" fmla="*/ 215905 w 335890"/>
                <a:gd name="connsiteY5" fmla="*/ 89199 h 92374"/>
                <a:gd name="connsiteX6" fmla="*/ 165105 w 335890"/>
                <a:gd name="connsiteY6" fmla="*/ 82849 h 92374"/>
                <a:gd name="connsiteX7" fmla="*/ 177805 w 335890"/>
                <a:gd name="connsiteY7" fmla="*/ 79674 h 92374"/>
                <a:gd name="connsiteX8" fmla="*/ 5 w 335890"/>
                <a:gd name="connsiteY8" fmla="*/ 38399 h 9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890" h="92374">
                  <a:moveTo>
                    <a:pt x="5" y="38399"/>
                  </a:moveTo>
                  <a:cubicBezTo>
                    <a:pt x="-1053" y="38928"/>
                    <a:pt x="145526" y="73853"/>
                    <a:pt x="171455" y="82849"/>
                  </a:cubicBezTo>
                  <a:cubicBezTo>
                    <a:pt x="197384" y="91845"/>
                    <a:pt x="155580" y="92374"/>
                    <a:pt x="155580" y="92374"/>
                  </a:cubicBezTo>
                  <a:cubicBezTo>
                    <a:pt x="182568" y="78616"/>
                    <a:pt x="316447" y="5061"/>
                    <a:pt x="333380" y="299"/>
                  </a:cubicBezTo>
                  <a:cubicBezTo>
                    <a:pt x="350313" y="-4463"/>
                    <a:pt x="276759" y="48982"/>
                    <a:pt x="257180" y="63799"/>
                  </a:cubicBezTo>
                  <a:cubicBezTo>
                    <a:pt x="237601" y="78616"/>
                    <a:pt x="231251" y="86024"/>
                    <a:pt x="215905" y="89199"/>
                  </a:cubicBezTo>
                  <a:cubicBezTo>
                    <a:pt x="200559" y="92374"/>
                    <a:pt x="171455" y="84437"/>
                    <a:pt x="165105" y="82849"/>
                  </a:cubicBezTo>
                  <a:cubicBezTo>
                    <a:pt x="158755" y="81262"/>
                    <a:pt x="200559" y="86553"/>
                    <a:pt x="177805" y="79674"/>
                  </a:cubicBezTo>
                  <a:cubicBezTo>
                    <a:pt x="155051" y="72795"/>
                    <a:pt x="1063" y="37870"/>
                    <a:pt x="5" y="38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6" name="フリーフォーム 2515">
              <a:extLst>
                <a:ext uri="{FF2B5EF4-FFF2-40B4-BE49-F238E27FC236}">
                  <a16:creationId xmlns:a16="http://schemas.microsoft.com/office/drawing/2014/main" id="{4AF8CC44-6512-99B3-8999-C9E21D64A3AE}"/>
                </a:ext>
              </a:extLst>
            </p:cNvPr>
            <p:cNvSpPr/>
            <p:nvPr/>
          </p:nvSpPr>
          <p:spPr>
            <a:xfrm>
              <a:off x="4834953" y="6715778"/>
              <a:ext cx="390055" cy="314887"/>
            </a:xfrm>
            <a:custGeom>
              <a:avLst/>
              <a:gdLst>
                <a:gd name="connsiteX0" fmla="*/ 387922 w 390055"/>
                <a:gd name="connsiteY0" fmla="*/ 2522 h 314887"/>
                <a:gd name="connsiteX1" fmla="*/ 324422 w 390055"/>
                <a:gd name="connsiteY1" fmla="*/ 129522 h 314887"/>
                <a:gd name="connsiteX2" fmla="*/ 337122 w 390055"/>
                <a:gd name="connsiteY2" fmla="*/ 224772 h 314887"/>
                <a:gd name="connsiteX3" fmla="*/ 149797 w 390055"/>
                <a:gd name="connsiteY3" fmla="*/ 310497 h 314887"/>
                <a:gd name="connsiteX4" fmla="*/ 178372 w 390055"/>
                <a:gd name="connsiteY4" fmla="*/ 300972 h 314887"/>
                <a:gd name="connsiteX5" fmla="*/ 95822 w 390055"/>
                <a:gd name="connsiteY5" fmla="*/ 288272 h 314887"/>
                <a:gd name="connsiteX6" fmla="*/ 38672 w 390055"/>
                <a:gd name="connsiteY6" fmla="*/ 250172 h 314887"/>
                <a:gd name="connsiteX7" fmla="*/ 6922 w 390055"/>
                <a:gd name="connsiteY7" fmla="*/ 246997 h 314887"/>
                <a:gd name="connsiteX8" fmla="*/ 572 w 390055"/>
                <a:gd name="connsiteY8" fmla="*/ 12047 h 314887"/>
                <a:gd name="connsiteX9" fmla="*/ 16447 w 390055"/>
                <a:gd name="connsiteY9" fmla="*/ 177147 h 314887"/>
                <a:gd name="connsiteX10" fmla="*/ 10097 w 390055"/>
                <a:gd name="connsiteY10" fmla="*/ 253347 h 314887"/>
                <a:gd name="connsiteX11" fmla="*/ 32322 w 390055"/>
                <a:gd name="connsiteY11" fmla="*/ 205722 h 314887"/>
                <a:gd name="connsiteX12" fmla="*/ 159322 w 390055"/>
                <a:gd name="connsiteY12" fmla="*/ 294622 h 314887"/>
                <a:gd name="connsiteX13" fmla="*/ 340297 w 390055"/>
                <a:gd name="connsiteY13" fmla="*/ 234297 h 314887"/>
                <a:gd name="connsiteX14" fmla="*/ 330772 w 390055"/>
                <a:gd name="connsiteY14" fmla="*/ 215247 h 314887"/>
                <a:gd name="connsiteX15" fmla="*/ 321247 w 390055"/>
                <a:gd name="connsiteY15" fmla="*/ 154922 h 314887"/>
                <a:gd name="connsiteX16" fmla="*/ 368872 w 390055"/>
                <a:gd name="connsiteY16" fmla="*/ 53322 h 314887"/>
                <a:gd name="connsiteX17" fmla="*/ 387922 w 390055"/>
                <a:gd name="connsiteY17" fmla="*/ 2522 h 31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055" h="314887">
                  <a:moveTo>
                    <a:pt x="387922" y="2522"/>
                  </a:moveTo>
                  <a:cubicBezTo>
                    <a:pt x="380514" y="15222"/>
                    <a:pt x="332889" y="92480"/>
                    <a:pt x="324422" y="129522"/>
                  </a:cubicBezTo>
                  <a:cubicBezTo>
                    <a:pt x="315955" y="166564"/>
                    <a:pt x="366226" y="194610"/>
                    <a:pt x="337122" y="224772"/>
                  </a:cubicBezTo>
                  <a:cubicBezTo>
                    <a:pt x="308018" y="254934"/>
                    <a:pt x="176255" y="297797"/>
                    <a:pt x="149797" y="310497"/>
                  </a:cubicBezTo>
                  <a:cubicBezTo>
                    <a:pt x="123339" y="323197"/>
                    <a:pt x="187368" y="304676"/>
                    <a:pt x="178372" y="300972"/>
                  </a:cubicBezTo>
                  <a:cubicBezTo>
                    <a:pt x="169376" y="297268"/>
                    <a:pt x="119105" y="296739"/>
                    <a:pt x="95822" y="288272"/>
                  </a:cubicBezTo>
                  <a:cubicBezTo>
                    <a:pt x="72539" y="279805"/>
                    <a:pt x="53489" y="257051"/>
                    <a:pt x="38672" y="250172"/>
                  </a:cubicBezTo>
                  <a:cubicBezTo>
                    <a:pt x="23855" y="243293"/>
                    <a:pt x="13272" y="286684"/>
                    <a:pt x="6922" y="246997"/>
                  </a:cubicBezTo>
                  <a:cubicBezTo>
                    <a:pt x="572" y="207310"/>
                    <a:pt x="-1015" y="23689"/>
                    <a:pt x="572" y="12047"/>
                  </a:cubicBezTo>
                  <a:cubicBezTo>
                    <a:pt x="2159" y="405"/>
                    <a:pt x="14859" y="136930"/>
                    <a:pt x="16447" y="177147"/>
                  </a:cubicBezTo>
                  <a:cubicBezTo>
                    <a:pt x="18035" y="217364"/>
                    <a:pt x="7451" y="248585"/>
                    <a:pt x="10097" y="253347"/>
                  </a:cubicBezTo>
                  <a:cubicBezTo>
                    <a:pt x="12743" y="258109"/>
                    <a:pt x="7451" y="198843"/>
                    <a:pt x="32322" y="205722"/>
                  </a:cubicBezTo>
                  <a:cubicBezTo>
                    <a:pt x="57193" y="212601"/>
                    <a:pt x="107993" y="289860"/>
                    <a:pt x="159322" y="294622"/>
                  </a:cubicBezTo>
                  <a:cubicBezTo>
                    <a:pt x="210651" y="299384"/>
                    <a:pt x="311722" y="247526"/>
                    <a:pt x="340297" y="234297"/>
                  </a:cubicBezTo>
                  <a:cubicBezTo>
                    <a:pt x="368872" y="221068"/>
                    <a:pt x="333947" y="228476"/>
                    <a:pt x="330772" y="215247"/>
                  </a:cubicBezTo>
                  <a:cubicBezTo>
                    <a:pt x="327597" y="202018"/>
                    <a:pt x="314897" y="181909"/>
                    <a:pt x="321247" y="154922"/>
                  </a:cubicBezTo>
                  <a:cubicBezTo>
                    <a:pt x="327597" y="127935"/>
                    <a:pt x="355643" y="78722"/>
                    <a:pt x="368872" y="53322"/>
                  </a:cubicBezTo>
                  <a:cubicBezTo>
                    <a:pt x="382101" y="27922"/>
                    <a:pt x="395330" y="-10178"/>
                    <a:pt x="387922" y="2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7" name="フリーフォーム 2516">
              <a:extLst>
                <a:ext uri="{FF2B5EF4-FFF2-40B4-BE49-F238E27FC236}">
                  <a16:creationId xmlns:a16="http://schemas.microsoft.com/office/drawing/2014/main" id="{998AB8F9-B460-91CA-477D-B9598D161701}"/>
                </a:ext>
              </a:extLst>
            </p:cNvPr>
            <p:cNvSpPr/>
            <p:nvPr/>
          </p:nvSpPr>
          <p:spPr>
            <a:xfrm>
              <a:off x="4927486" y="6914944"/>
              <a:ext cx="238252" cy="73231"/>
            </a:xfrm>
            <a:custGeom>
              <a:avLst/>
              <a:gdLst>
                <a:gd name="connsiteX0" fmla="*/ 114 w 238252"/>
                <a:gd name="connsiteY0" fmla="*/ 206 h 73231"/>
                <a:gd name="connsiteX1" fmla="*/ 117589 w 238252"/>
                <a:gd name="connsiteY1" fmla="*/ 60531 h 73231"/>
                <a:gd name="connsiteX2" fmla="*/ 63614 w 238252"/>
                <a:gd name="connsiteY2" fmla="*/ 73231 h 73231"/>
                <a:gd name="connsiteX3" fmla="*/ 238239 w 238252"/>
                <a:gd name="connsiteY3" fmla="*/ 31956 h 73231"/>
                <a:gd name="connsiteX4" fmla="*/ 73139 w 238252"/>
                <a:gd name="connsiteY4" fmla="*/ 60531 h 73231"/>
                <a:gd name="connsiteX5" fmla="*/ 95364 w 238252"/>
                <a:gd name="connsiteY5" fmla="*/ 41481 h 73231"/>
                <a:gd name="connsiteX6" fmla="*/ 114 w 238252"/>
                <a:gd name="connsiteY6" fmla="*/ 206 h 7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252" h="73231">
                  <a:moveTo>
                    <a:pt x="114" y="206"/>
                  </a:moveTo>
                  <a:cubicBezTo>
                    <a:pt x="3818" y="3381"/>
                    <a:pt x="107006" y="48360"/>
                    <a:pt x="117589" y="60531"/>
                  </a:cubicBezTo>
                  <a:cubicBezTo>
                    <a:pt x="128172" y="72702"/>
                    <a:pt x="63614" y="73231"/>
                    <a:pt x="63614" y="73231"/>
                  </a:cubicBezTo>
                  <a:cubicBezTo>
                    <a:pt x="83722" y="68469"/>
                    <a:pt x="236651" y="34073"/>
                    <a:pt x="238239" y="31956"/>
                  </a:cubicBezTo>
                  <a:cubicBezTo>
                    <a:pt x="239827" y="29839"/>
                    <a:pt x="96952" y="58943"/>
                    <a:pt x="73139" y="60531"/>
                  </a:cubicBezTo>
                  <a:cubicBezTo>
                    <a:pt x="49326" y="62119"/>
                    <a:pt x="107006" y="51535"/>
                    <a:pt x="95364" y="41481"/>
                  </a:cubicBezTo>
                  <a:cubicBezTo>
                    <a:pt x="83722" y="31427"/>
                    <a:pt x="-3590" y="-2969"/>
                    <a:pt x="114" y="2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8" name="フリーフォーム 2517">
              <a:extLst>
                <a:ext uri="{FF2B5EF4-FFF2-40B4-BE49-F238E27FC236}">
                  <a16:creationId xmlns:a16="http://schemas.microsoft.com/office/drawing/2014/main" id="{98456383-9843-EE0B-5349-A61207ED1354}"/>
                </a:ext>
              </a:extLst>
            </p:cNvPr>
            <p:cNvSpPr/>
            <p:nvPr/>
          </p:nvSpPr>
          <p:spPr>
            <a:xfrm>
              <a:off x="4813248" y="6899724"/>
              <a:ext cx="104851" cy="720381"/>
            </a:xfrm>
            <a:custGeom>
              <a:avLst/>
              <a:gdLst>
                <a:gd name="connsiteX0" fmla="*/ 52 w 104851"/>
                <a:gd name="connsiteY0" fmla="*/ 2726 h 720381"/>
                <a:gd name="connsiteX1" fmla="*/ 88952 w 104851"/>
                <a:gd name="connsiteY1" fmla="*/ 155126 h 720381"/>
                <a:gd name="connsiteX2" fmla="*/ 69902 w 104851"/>
                <a:gd name="connsiteY2" fmla="*/ 240851 h 720381"/>
                <a:gd name="connsiteX3" fmla="*/ 104827 w 104851"/>
                <a:gd name="connsiteY3" fmla="*/ 313876 h 720381"/>
                <a:gd name="connsiteX4" fmla="*/ 63552 w 104851"/>
                <a:gd name="connsiteY4" fmla="*/ 463101 h 720381"/>
                <a:gd name="connsiteX5" fmla="*/ 60377 w 104851"/>
                <a:gd name="connsiteY5" fmla="*/ 532951 h 720381"/>
                <a:gd name="connsiteX6" fmla="*/ 95302 w 104851"/>
                <a:gd name="connsiteY6" fmla="*/ 717101 h 720381"/>
                <a:gd name="connsiteX7" fmla="*/ 73077 w 104851"/>
                <a:gd name="connsiteY7" fmla="*/ 640901 h 720381"/>
                <a:gd name="connsiteX8" fmla="*/ 47677 w 104851"/>
                <a:gd name="connsiteY8" fmla="*/ 513901 h 720381"/>
                <a:gd name="connsiteX9" fmla="*/ 95302 w 104851"/>
                <a:gd name="connsiteY9" fmla="*/ 313876 h 720381"/>
                <a:gd name="connsiteX10" fmla="*/ 79427 w 104851"/>
                <a:gd name="connsiteY10" fmla="*/ 155126 h 720381"/>
                <a:gd name="connsiteX11" fmla="*/ 98477 w 104851"/>
                <a:gd name="connsiteY11" fmla="*/ 148776 h 720381"/>
                <a:gd name="connsiteX12" fmla="*/ 76252 w 104851"/>
                <a:gd name="connsiteY12" fmla="*/ 63051 h 720381"/>
                <a:gd name="connsiteX13" fmla="*/ 52 w 104851"/>
                <a:gd name="connsiteY13" fmla="*/ 2726 h 72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851" h="720381">
                  <a:moveTo>
                    <a:pt x="52" y="2726"/>
                  </a:moveTo>
                  <a:cubicBezTo>
                    <a:pt x="2169" y="18072"/>
                    <a:pt x="77310" y="115439"/>
                    <a:pt x="88952" y="155126"/>
                  </a:cubicBezTo>
                  <a:cubicBezTo>
                    <a:pt x="100594" y="194814"/>
                    <a:pt x="67256" y="214393"/>
                    <a:pt x="69902" y="240851"/>
                  </a:cubicBezTo>
                  <a:cubicBezTo>
                    <a:pt x="72548" y="267309"/>
                    <a:pt x="105885" y="276834"/>
                    <a:pt x="104827" y="313876"/>
                  </a:cubicBezTo>
                  <a:cubicBezTo>
                    <a:pt x="103769" y="350918"/>
                    <a:pt x="70960" y="426589"/>
                    <a:pt x="63552" y="463101"/>
                  </a:cubicBezTo>
                  <a:cubicBezTo>
                    <a:pt x="56144" y="499613"/>
                    <a:pt x="55085" y="490618"/>
                    <a:pt x="60377" y="532951"/>
                  </a:cubicBezTo>
                  <a:cubicBezTo>
                    <a:pt x="65669" y="575284"/>
                    <a:pt x="93185" y="699109"/>
                    <a:pt x="95302" y="717101"/>
                  </a:cubicBezTo>
                  <a:cubicBezTo>
                    <a:pt x="97419" y="735093"/>
                    <a:pt x="81015" y="674768"/>
                    <a:pt x="73077" y="640901"/>
                  </a:cubicBezTo>
                  <a:cubicBezTo>
                    <a:pt x="65140" y="607034"/>
                    <a:pt x="43973" y="568405"/>
                    <a:pt x="47677" y="513901"/>
                  </a:cubicBezTo>
                  <a:cubicBezTo>
                    <a:pt x="51381" y="459397"/>
                    <a:pt x="90010" y="373672"/>
                    <a:pt x="95302" y="313876"/>
                  </a:cubicBezTo>
                  <a:cubicBezTo>
                    <a:pt x="100594" y="254080"/>
                    <a:pt x="78898" y="182643"/>
                    <a:pt x="79427" y="155126"/>
                  </a:cubicBezTo>
                  <a:cubicBezTo>
                    <a:pt x="79956" y="127609"/>
                    <a:pt x="99006" y="164122"/>
                    <a:pt x="98477" y="148776"/>
                  </a:cubicBezTo>
                  <a:cubicBezTo>
                    <a:pt x="97948" y="133430"/>
                    <a:pt x="92127" y="85276"/>
                    <a:pt x="76252" y="63051"/>
                  </a:cubicBezTo>
                  <a:cubicBezTo>
                    <a:pt x="60377" y="40826"/>
                    <a:pt x="-2065" y="-12620"/>
                    <a:pt x="52" y="2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9" name="フリーフォーム 2518">
              <a:extLst>
                <a:ext uri="{FF2B5EF4-FFF2-40B4-BE49-F238E27FC236}">
                  <a16:creationId xmlns:a16="http://schemas.microsoft.com/office/drawing/2014/main" id="{42DF5841-9534-3887-F65E-61DA69A0D2C9}"/>
                </a:ext>
              </a:extLst>
            </p:cNvPr>
            <p:cNvSpPr/>
            <p:nvPr/>
          </p:nvSpPr>
          <p:spPr>
            <a:xfrm>
              <a:off x="5119685" y="6895953"/>
              <a:ext cx="100660" cy="398535"/>
            </a:xfrm>
            <a:custGeom>
              <a:avLst/>
              <a:gdLst>
                <a:gd name="connsiteX0" fmla="*/ 100015 w 100660"/>
                <a:gd name="connsiteY0" fmla="*/ 147 h 398535"/>
                <a:gd name="connsiteX1" fmla="*/ 46040 w 100660"/>
                <a:gd name="connsiteY1" fmla="*/ 136672 h 398535"/>
                <a:gd name="connsiteX2" fmla="*/ 84140 w 100660"/>
                <a:gd name="connsiteY2" fmla="*/ 231922 h 398535"/>
                <a:gd name="connsiteX3" fmla="*/ 26990 w 100660"/>
                <a:gd name="connsiteY3" fmla="*/ 397022 h 398535"/>
                <a:gd name="connsiteX4" fmla="*/ 49215 w 100660"/>
                <a:gd name="connsiteY4" fmla="*/ 304947 h 398535"/>
                <a:gd name="connsiteX5" fmla="*/ 26990 w 100660"/>
                <a:gd name="connsiteY5" fmla="*/ 155722 h 398535"/>
                <a:gd name="connsiteX6" fmla="*/ 36515 w 100660"/>
                <a:gd name="connsiteY6" fmla="*/ 184297 h 398535"/>
                <a:gd name="connsiteX7" fmla="*/ 1590 w 100660"/>
                <a:gd name="connsiteY7" fmla="*/ 111272 h 398535"/>
                <a:gd name="connsiteX8" fmla="*/ 100015 w 100660"/>
                <a:gd name="connsiteY8" fmla="*/ 147 h 3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660" h="398535">
                  <a:moveTo>
                    <a:pt x="100015" y="147"/>
                  </a:moveTo>
                  <a:cubicBezTo>
                    <a:pt x="107423" y="4380"/>
                    <a:pt x="48686" y="98043"/>
                    <a:pt x="46040" y="136672"/>
                  </a:cubicBezTo>
                  <a:cubicBezTo>
                    <a:pt x="43394" y="175301"/>
                    <a:pt x="87315" y="188530"/>
                    <a:pt x="84140" y="231922"/>
                  </a:cubicBezTo>
                  <a:cubicBezTo>
                    <a:pt x="80965" y="275314"/>
                    <a:pt x="32811" y="384851"/>
                    <a:pt x="26990" y="397022"/>
                  </a:cubicBezTo>
                  <a:cubicBezTo>
                    <a:pt x="21169" y="409193"/>
                    <a:pt x="49215" y="345164"/>
                    <a:pt x="49215" y="304947"/>
                  </a:cubicBezTo>
                  <a:cubicBezTo>
                    <a:pt x="49215" y="264730"/>
                    <a:pt x="29107" y="175830"/>
                    <a:pt x="26990" y="155722"/>
                  </a:cubicBezTo>
                  <a:cubicBezTo>
                    <a:pt x="24873" y="135614"/>
                    <a:pt x="40748" y="191705"/>
                    <a:pt x="36515" y="184297"/>
                  </a:cubicBezTo>
                  <a:cubicBezTo>
                    <a:pt x="32282" y="176889"/>
                    <a:pt x="-8464" y="138789"/>
                    <a:pt x="1590" y="111272"/>
                  </a:cubicBezTo>
                  <a:cubicBezTo>
                    <a:pt x="11644" y="83755"/>
                    <a:pt x="92607" y="-4086"/>
                    <a:pt x="10001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0" name="フリーフォーム 2519">
              <a:extLst>
                <a:ext uri="{FF2B5EF4-FFF2-40B4-BE49-F238E27FC236}">
                  <a16:creationId xmlns:a16="http://schemas.microsoft.com/office/drawing/2014/main" id="{CEF442B8-0F56-79EB-95FB-D748A5733B4A}"/>
                </a:ext>
              </a:extLst>
            </p:cNvPr>
            <p:cNvSpPr/>
            <p:nvPr/>
          </p:nvSpPr>
          <p:spPr>
            <a:xfrm>
              <a:off x="4870450" y="6984853"/>
              <a:ext cx="242850" cy="562122"/>
            </a:xfrm>
            <a:custGeom>
              <a:avLst/>
              <a:gdLst>
                <a:gd name="connsiteX0" fmla="*/ 79375 w 242850"/>
                <a:gd name="connsiteY0" fmla="*/ 147 h 562122"/>
                <a:gd name="connsiteX1" fmla="*/ 123825 w 242850"/>
                <a:gd name="connsiteY1" fmla="*/ 127147 h 562122"/>
                <a:gd name="connsiteX2" fmla="*/ 241300 w 242850"/>
                <a:gd name="connsiteY2" fmla="*/ 120797 h 562122"/>
                <a:gd name="connsiteX3" fmla="*/ 193675 w 242850"/>
                <a:gd name="connsiteY3" fmla="*/ 171597 h 562122"/>
                <a:gd name="connsiteX4" fmla="*/ 231775 w 242850"/>
                <a:gd name="connsiteY4" fmla="*/ 187472 h 562122"/>
                <a:gd name="connsiteX5" fmla="*/ 127000 w 242850"/>
                <a:gd name="connsiteY5" fmla="*/ 266847 h 562122"/>
                <a:gd name="connsiteX6" fmla="*/ 184150 w 242850"/>
                <a:gd name="connsiteY6" fmla="*/ 409722 h 562122"/>
                <a:gd name="connsiteX7" fmla="*/ 241300 w 242850"/>
                <a:gd name="connsiteY7" fmla="*/ 539897 h 562122"/>
                <a:gd name="connsiteX8" fmla="*/ 184150 w 242850"/>
                <a:gd name="connsiteY8" fmla="*/ 422422 h 562122"/>
                <a:gd name="connsiteX9" fmla="*/ 98425 w 242850"/>
                <a:gd name="connsiteY9" fmla="*/ 390672 h 562122"/>
                <a:gd name="connsiteX10" fmla="*/ 0 w 242850"/>
                <a:gd name="connsiteY10" fmla="*/ 562122 h 562122"/>
                <a:gd name="connsiteX11" fmla="*/ 98425 w 242850"/>
                <a:gd name="connsiteY11" fmla="*/ 390672 h 562122"/>
                <a:gd name="connsiteX12" fmla="*/ 104775 w 242850"/>
                <a:gd name="connsiteY12" fmla="*/ 339872 h 562122"/>
                <a:gd name="connsiteX13" fmla="*/ 120650 w 242850"/>
                <a:gd name="connsiteY13" fmla="*/ 184297 h 562122"/>
                <a:gd name="connsiteX14" fmla="*/ 193675 w 242850"/>
                <a:gd name="connsiteY14" fmla="*/ 162072 h 562122"/>
                <a:gd name="connsiteX15" fmla="*/ 168275 w 242850"/>
                <a:gd name="connsiteY15" fmla="*/ 155722 h 562122"/>
                <a:gd name="connsiteX16" fmla="*/ 79375 w 242850"/>
                <a:gd name="connsiteY16" fmla="*/ 147 h 56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50" h="562122">
                  <a:moveTo>
                    <a:pt x="79375" y="147"/>
                  </a:moveTo>
                  <a:cubicBezTo>
                    <a:pt x="71967" y="-4616"/>
                    <a:pt x="96838" y="107039"/>
                    <a:pt x="123825" y="127147"/>
                  </a:cubicBezTo>
                  <a:cubicBezTo>
                    <a:pt x="150813" y="147255"/>
                    <a:pt x="229658" y="113389"/>
                    <a:pt x="241300" y="120797"/>
                  </a:cubicBezTo>
                  <a:cubicBezTo>
                    <a:pt x="252942" y="128205"/>
                    <a:pt x="195262" y="160485"/>
                    <a:pt x="193675" y="171597"/>
                  </a:cubicBezTo>
                  <a:cubicBezTo>
                    <a:pt x="192088" y="182709"/>
                    <a:pt x="242888" y="171597"/>
                    <a:pt x="231775" y="187472"/>
                  </a:cubicBezTo>
                  <a:cubicBezTo>
                    <a:pt x="220663" y="203347"/>
                    <a:pt x="134938" y="229805"/>
                    <a:pt x="127000" y="266847"/>
                  </a:cubicBezTo>
                  <a:cubicBezTo>
                    <a:pt x="119063" y="303889"/>
                    <a:pt x="165100" y="364214"/>
                    <a:pt x="184150" y="409722"/>
                  </a:cubicBezTo>
                  <a:cubicBezTo>
                    <a:pt x="203200" y="455230"/>
                    <a:pt x="241300" y="537780"/>
                    <a:pt x="241300" y="539897"/>
                  </a:cubicBezTo>
                  <a:cubicBezTo>
                    <a:pt x="241300" y="542014"/>
                    <a:pt x="207962" y="447293"/>
                    <a:pt x="184150" y="422422"/>
                  </a:cubicBezTo>
                  <a:cubicBezTo>
                    <a:pt x="160338" y="397551"/>
                    <a:pt x="129117" y="367389"/>
                    <a:pt x="98425" y="390672"/>
                  </a:cubicBezTo>
                  <a:cubicBezTo>
                    <a:pt x="67733" y="413955"/>
                    <a:pt x="0" y="562122"/>
                    <a:pt x="0" y="562122"/>
                  </a:cubicBezTo>
                  <a:cubicBezTo>
                    <a:pt x="0" y="562122"/>
                    <a:pt x="80963" y="427714"/>
                    <a:pt x="98425" y="390672"/>
                  </a:cubicBezTo>
                  <a:cubicBezTo>
                    <a:pt x="115887" y="353630"/>
                    <a:pt x="101071" y="374268"/>
                    <a:pt x="104775" y="339872"/>
                  </a:cubicBezTo>
                  <a:cubicBezTo>
                    <a:pt x="108479" y="305476"/>
                    <a:pt x="105833" y="213930"/>
                    <a:pt x="120650" y="184297"/>
                  </a:cubicBezTo>
                  <a:cubicBezTo>
                    <a:pt x="135467" y="154664"/>
                    <a:pt x="185738" y="166835"/>
                    <a:pt x="193675" y="162072"/>
                  </a:cubicBezTo>
                  <a:cubicBezTo>
                    <a:pt x="201613" y="157310"/>
                    <a:pt x="184679" y="179534"/>
                    <a:pt x="168275" y="155722"/>
                  </a:cubicBezTo>
                  <a:cubicBezTo>
                    <a:pt x="151871" y="131910"/>
                    <a:pt x="86783" y="4910"/>
                    <a:pt x="7937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1" name="フリーフォーム 2520">
              <a:extLst>
                <a:ext uri="{FF2B5EF4-FFF2-40B4-BE49-F238E27FC236}">
                  <a16:creationId xmlns:a16="http://schemas.microsoft.com/office/drawing/2014/main" id="{01E7814B-38B6-76B5-0BCA-D8F97D04D32D}"/>
                </a:ext>
              </a:extLst>
            </p:cNvPr>
            <p:cNvSpPr/>
            <p:nvPr/>
          </p:nvSpPr>
          <p:spPr>
            <a:xfrm>
              <a:off x="4848935" y="6958306"/>
              <a:ext cx="257528" cy="592041"/>
            </a:xfrm>
            <a:custGeom>
              <a:avLst/>
              <a:gdLst>
                <a:gd name="connsiteX0" fmla="*/ 40565 w 257528"/>
                <a:gd name="connsiteY0" fmla="*/ 1294 h 592041"/>
                <a:gd name="connsiteX1" fmla="*/ 107240 w 257528"/>
                <a:gd name="connsiteY1" fmla="*/ 194969 h 592041"/>
                <a:gd name="connsiteX2" fmla="*/ 110415 w 257528"/>
                <a:gd name="connsiteY2" fmla="*/ 366419 h 592041"/>
                <a:gd name="connsiteX3" fmla="*/ 135815 w 257528"/>
                <a:gd name="connsiteY3" fmla="*/ 385469 h 592041"/>
                <a:gd name="connsiteX4" fmla="*/ 65965 w 257528"/>
                <a:gd name="connsiteY4" fmla="*/ 423569 h 592041"/>
                <a:gd name="connsiteX5" fmla="*/ 50090 w 257528"/>
                <a:gd name="connsiteY5" fmla="*/ 591844 h 592041"/>
                <a:gd name="connsiteX6" fmla="*/ 8815 w 257528"/>
                <a:gd name="connsiteY6" fmla="*/ 455319 h 592041"/>
                <a:gd name="connsiteX7" fmla="*/ 240590 w 257528"/>
                <a:gd name="connsiteY7" fmla="*/ 356894 h 592041"/>
                <a:gd name="connsiteX8" fmla="*/ 224715 w 257528"/>
                <a:gd name="connsiteY8" fmla="*/ 350544 h 592041"/>
                <a:gd name="connsiteX9" fmla="*/ 104065 w 257528"/>
                <a:gd name="connsiteY9" fmla="*/ 121944 h 592041"/>
                <a:gd name="connsiteX10" fmla="*/ 40565 w 257528"/>
                <a:gd name="connsiteY10" fmla="*/ 1294 h 59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28" h="592041">
                  <a:moveTo>
                    <a:pt x="40565" y="1294"/>
                  </a:moveTo>
                  <a:cubicBezTo>
                    <a:pt x="41094" y="13465"/>
                    <a:pt x="95598" y="134115"/>
                    <a:pt x="107240" y="194969"/>
                  </a:cubicBezTo>
                  <a:cubicBezTo>
                    <a:pt x="118882" y="255823"/>
                    <a:pt x="105653" y="334669"/>
                    <a:pt x="110415" y="366419"/>
                  </a:cubicBezTo>
                  <a:cubicBezTo>
                    <a:pt x="115177" y="398169"/>
                    <a:pt x="143223" y="375944"/>
                    <a:pt x="135815" y="385469"/>
                  </a:cubicBezTo>
                  <a:cubicBezTo>
                    <a:pt x="128407" y="394994"/>
                    <a:pt x="80253" y="389173"/>
                    <a:pt x="65965" y="423569"/>
                  </a:cubicBezTo>
                  <a:cubicBezTo>
                    <a:pt x="51678" y="457965"/>
                    <a:pt x="59615" y="586552"/>
                    <a:pt x="50090" y="591844"/>
                  </a:cubicBezTo>
                  <a:cubicBezTo>
                    <a:pt x="40565" y="597136"/>
                    <a:pt x="-22935" y="494477"/>
                    <a:pt x="8815" y="455319"/>
                  </a:cubicBezTo>
                  <a:cubicBezTo>
                    <a:pt x="40565" y="416161"/>
                    <a:pt x="204607" y="374356"/>
                    <a:pt x="240590" y="356894"/>
                  </a:cubicBezTo>
                  <a:cubicBezTo>
                    <a:pt x="276573" y="339432"/>
                    <a:pt x="247469" y="389702"/>
                    <a:pt x="224715" y="350544"/>
                  </a:cubicBezTo>
                  <a:cubicBezTo>
                    <a:pt x="201961" y="311386"/>
                    <a:pt x="137403" y="178565"/>
                    <a:pt x="104065" y="121944"/>
                  </a:cubicBezTo>
                  <a:cubicBezTo>
                    <a:pt x="70727" y="65323"/>
                    <a:pt x="40036" y="-10877"/>
                    <a:pt x="40565" y="1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2" name="フリーフォーム 2521">
              <a:extLst>
                <a:ext uri="{FF2B5EF4-FFF2-40B4-BE49-F238E27FC236}">
                  <a16:creationId xmlns:a16="http://schemas.microsoft.com/office/drawing/2014/main" id="{409D6E84-03E5-980D-A4A1-E2A07E5A16F8}"/>
                </a:ext>
              </a:extLst>
            </p:cNvPr>
            <p:cNvSpPr/>
            <p:nvPr/>
          </p:nvSpPr>
          <p:spPr>
            <a:xfrm>
              <a:off x="4879489" y="6947038"/>
              <a:ext cx="483596" cy="665360"/>
            </a:xfrm>
            <a:custGeom>
              <a:avLst/>
              <a:gdLst>
                <a:gd name="connsiteX0" fmla="*/ 238611 w 483596"/>
                <a:gd name="connsiteY0" fmla="*/ 168137 h 665360"/>
                <a:gd name="connsiteX1" fmla="*/ 381486 w 483596"/>
                <a:gd name="connsiteY1" fmla="*/ 44312 h 665360"/>
                <a:gd name="connsiteX2" fmla="*/ 356086 w 483596"/>
                <a:gd name="connsiteY2" fmla="*/ 12562 h 665360"/>
                <a:gd name="connsiteX3" fmla="*/ 441811 w 483596"/>
                <a:gd name="connsiteY3" fmla="*/ 25262 h 665360"/>
                <a:gd name="connsiteX4" fmla="*/ 448161 w 483596"/>
                <a:gd name="connsiteY4" fmla="*/ 63362 h 665360"/>
                <a:gd name="connsiteX5" fmla="*/ 470386 w 483596"/>
                <a:gd name="connsiteY5" fmla="*/ 231637 h 665360"/>
                <a:gd name="connsiteX6" fmla="*/ 448161 w 483596"/>
                <a:gd name="connsiteY6" fmla="*/ 314187 h 665360"/>
                <a:gd name="connsiteX7" fmla="*/ 333861 w 483596"/>
                <a:gd name="connsiteY7" fmla="*/ 441187 h 665360"/>
                <a:gd name="connsiteX8" fmla="*/ 267186 w 483596"/>
                <a:gd name="connsiteY8" fmla="*/ 609462 h 665360"/>
                <a:gd name="connsiteX9" fmla="*/ 216386 w 483596"/>
                <a:gd name="connsiteY9" fmla="*/ 641212 h 665360"/>
                <a:gd name="connsiteX10" fmla="*/ 486 w 483596"/>
                <a:gd name="connsiteY10" fmla="*/ 663437 h 665360"/>
                <a:gd name="connsiteX11" fmla="*/ 283061 w 483596"/>
                <a:gd name="connsiteY11" fmla="*/ 590412 h 665360"/>
                <a:gd name="connsiteX12" fmla="*/ 413236 w 483596"/>
                <a:gd name="connsiteY12" fmla="*/ 342762 h 665360"/>
                <a:gd name="connsiteX13" fmla="*/ 483086 w 483596"/>
                <a:gd name="connsiteY13" fmla="*/ 218937 h 665360"/>
                <a:gd name="connsiteX14" fmla="*/ 438636 w 483596"/>
                <a:gd name="connsiteY14" fmla="*/ 3037 h 665360"/>
                <a:gd name="connsiteX15" fmla="*/ 327511 w 483596"/>
                <a:gd name="connsiteY15" fmla="*/ 95112 h 665360"/>
                <a:gd name="connsiteX16" fmla="*/ 238611 w 483596"/>
                <a:gd name="connsiteY16" fmla="*/ 168137 h 66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3596" h="665360">
                  <a:moveTo>
                    <a:pt x="238611" y="168137"/>
                  </a:moveTo>
                  <a:cubicBezTo>
                    <a:pt x="247607" y="159670"/>
                    <a:pt x="361907" y="70241"/>
                    <a:pt x="381486" y="44312"/>
                  </a:cubicBezTo>
                  <a:cubicBezTo>
                    <a:pt x="401065" y="18383"/>
                    <a:pt x="346032" y="15737"/>
                    <a:pt x="356086" y="12562"/>
                  </a:cubicBezTo>
                  <a:cubicBezTo>
                    <a:pt x="366140" y="9387"/>
                    <a:pt x="426465" y="16795"/>
                    <a:pt x="441811" y="25262"/>
                  </a:cubicBezTo>
                  <a:cubicBezTo>
                    <a:pt x="457157" y="33729"/>
                    <a:pt x="443399" y="28966"/>
                    <a:pt x="448161" y="63362"/>
                  </a:cubicBezTo>
                  <a:cubicBezTo>
                    <a:pt x="452923" y="97758"/>
                    <a:pt x="470386" y="189833"/>
                    <a:pt x="470386" y="231637"/>
                  </a:cubicBezTo>
                  <a:cubicBezTo>
                    <a:pt x="470386" y="273441"/>
                    <a:pt x="470915" y="279262"/>
                    <a:pt x="448161" y="314187"/>
                  </a:cubicBezTo>
                  <a:cubicBezTo>
                    <a:pt x="425407" y="349112"/>
                    <a:pt x="364023" y="391975"/>
                    <a:pt x="333861" y="441187"/>
                  </a:cubicBezTo>
                  <a:cubicBezTo>
                    <a:pt x="303699" y="490399"/>
                    <a:pt x="286765" y="576125"/>
                    <a:pt x="267186" y="609462"/>
                  </a:cubicBezTo>
                  <a:cubicBezTo>
                    <a:pt x="247607" y="642800"/>
                    <a:pt x="260836" y="632216"/>
                    <a:pt x="216386" y="641212"/>
                  </a:cubicBezTo>
                  <a:cubicBezTo>
                    <a:pt x="171936" y="650208"/>
                    <a:pt x="-10626" y="671904"/>
                    <a:pt x="486" y="663437"/>
                  </a:cubicBezTo>
                  <a:cubicBezTo>
                    <a:pt x="11598" y="654970"/>
                    <a:pt x="214269" y="643858"/>
                    <a:pt x="283061" y="590412"/>
                  </a:cubicBezTo>
                  <a:cubicBezTo>
                    <a:pt x="351853" y="536966"/>
                    <a:pt x="379899" y="404674"/>
                    <a:pt x="413236" y="342762"/>
                  </a:cubicBezTo>
                  <a:cubicBezTo>
                    <a:pt x="446573" y="280850"/>
                    <a:pt x="478853" y="275558"/>
                    <a:pt x="483086" y="218937"/>
                  </a:cubicBezTo>
                  <a:cubicBezTo>
                    <a:pt x="487319" y="162316"/>
                    <a:pt x="464565" y="23674"/>
                    <a:pt x="438636" y="3037"/>
                  </a:cubicBezTo>
                  <a:cubicBezTo>
                    <a:pt x="412707" y="-17601"/>
                    <a:pt x="356086" y="72887"/>
                    <a:pt x="327511" y="95112"/>
                  </a:cubicBezTo>
                  <a:cubicBezTo>
                    <a:pt x="298936" y="117337"/>
                    <a:pt x="229615" y="176604"/>
                    <a:pt x="238611" y="168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3" name="フリーフォーム 2522">
              <a:extLst>
                <a:ext uri="{FF2B5EF4-FFF2-40B4-BE49-F238E27FC236}">
                  <a16:creationId xmlns:a16="http://schemas.microsoft.com/office/drawing/2014/main" id="{4763BF9B-5AD9-28C0-7932-1E6AE4B7C0CA}"/>
                </a:ext>
              </a:extLst>
            </p:cNvPr>
            <p:cNvSpPr/>
            <p:nvPr/>
          </p:nvSpPr>
          <p:spPr>
            <a:xfrm>
              <a:off x="4901211" y="6944278"/>
              <a:ext cx="429918" cy="633456"/>
            </a:xfrm>
            <a:custGeom>
              <a:avLst/>
              <a:gdLst>
                <a:gd name="connsiteX0" fmla="*/ 359764 w 429918"/>
                <a:gd name="connsiteY0" fmla="*/ 8972 h 633456"/>
                <a:gd name="connsiteX1" fmla="*/ 426439 w 429918"/>
                <a:gd name="connsiteY1" fmla="*/ 247097 h 633456"/>
                <a:gd name="connsiteX2" fmla="*/ 229589 w 429918"/>
                <a:gd name="connsiteY2" fmla="*/ 551897 h 633456"/>
                <a:gd name="connsiteX3" fmla="*/ 169264 w 429918"/>
                <a:gd name="connsiteY3" fmla="*/ 624922 h 633456"/>
                <a:gd name="connsiteX4" fmla="*/ 989 w 429918"/>
                <a:gd name="connsiteY4" fmla="*/ 628097 h 633456"/>
                <a:gd name="connsiteX5" fmla="*/ 254989 w 429918"/>
                <a:gd name="connsiteY5" fmla="*/ 589997 h 633456"/>
                <a:gd name="connsiteX6" fmla="*/ 334364 w 429918"/>
                <a:gd name="connsiteY6" fmla="*/ 389972 h 633456"/>
                <a:gd name="connsiteX7" fmla="*/ 416914 w 429918"/>
                <a:gd name="connsiteY7" fmla="*/ 202647 h 633456"/>
                <a:gd name="connsiteX8" fmla="*/ 416914 w 429918"/>
                <a:gd name="connsiteY8" fmla="*/ 62947 h 633456"/>
                <a:gd name="connsiteX9" fmla="*/ 359764 w 429918"/>
                <a:gd name="connsiteY9" fmla="*/ 8972 h 6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18" h="633456">
                  <a:moveTo>
                    <a:pt x="359764" y="8972"/>
                  </a:moveTo>
                  <a:cubicBezTo>
                    <a:pt x="361352" y="39664"/>
                    <a:pt x="448135" y="156609"/>
                    <a:pt x="426439" y="247097"/>
                  </a:cubicBezTo>
                  <a:cubicBezTo>
                    <a:pt x="404743" y="337585"/>
                    <a:pt x="272451" y="488926"/>
                    <a:pt x="229589" y="551897"/>
                  </a:cubicBezTo>
                  <a:cubicBezTo>
                    <a:pt x="186727" y="614868"/>
                    <a:pt x="207364" y="612222"/>
                    <a:pt x="169264" y="624922"/>
                  </a:cubicBezTo>
                  <a:cubicBezTo>
                    <a:pt x="131164" y="637622"/>
                    <a:pt x="-13298" y="633918"/>
                    <a:pt x="989" y="628097"/>
                  </a:cubicBezTo>
                  <a:cubicBezTo>
                    <a:pt x="15276" y="622276"/>
                    <a:pt x="199427" y="629684"/>
                    <a:pt x="254989" y="589997"/>
                  </a:cubicBezTo>
                  <a:cubicBezTo>
                    <a:pt x="310551" y="550310"/>
                    <a:pt x="307377" y="454530"/>
                    <a:pt x="334364" y="389972"/>
                  </a:cubicBezTo>
                  <a:cubicBezTo>
                    <a:pt x="361351" y="325414"/>
                    <a:pt x="403156" y="257151"/>
                    <a:pt x="416914" y="202647"/>
                  </a:cubicBezTo>
                  <a:cubicBezTo>
                    <a:pt x="430672" y="148143"/>
                    <a:pt x="424851" y="92051"/>
                    <a:pt x="416914" y="62947"/>
                  </a:cubicBezTo>
                  <a:cubicBezTo>
                    <a:pt x="408977" y="33843"/>
                    <a:pt x="358176" y="-21720"/>
                    <a:pt x="359764" y="89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4" name="フリーフォーム 2523">
              <a:extLst>
                <a:ext uri="{FF2B5EF4-FFF2-40B4-BE49-F238E27FC236}">
                  <a16:creationId xmlns:a16="http://schemas.microsoft.com/office/drawing/2014/main" id="{F6756910-0410-F394-A409-7F24A6C20250}"/>
                </a:ext>
              </a:extLst>
            </p:cNvPr>
            <p:cNvSpPr/>
            <p:nvPr/>
          </p:nvSpPr>
          <p:spPr>
            <a:xfrm>
              <a:off x="4408599" y="5467340"/>
              <a:ext cx="378771" cy="179587"/>
            </a:xfrm>
            <a:custGeom>
              <a:avLst/>
              <a:gdLst>
                <a:gd name="connsiteX0" fmla="*/ 1476 w 378771"/>
                <a:gd name="connsiteY0" fmla="*/ 10 h 179587"/>
                <a:gd name="connsiteX1" fmla="*/ 20526 w 378771"/>
                <a:gd name="connsiteY1" fmla="*/ 101610 h 179587"/>
                <a:gd name="connsiteX2" fmla="*/ 90376 w 378771"/>
                <a:gd name="connsiteY2" fmla="*/ 127010 h 179587"/>
                <a:gd name="connsiteX3" fmla="*/ 87201 w 378771"/>
                <a:gd name="connsiteY3" fmla="*/ 146060 h 179587"/>
                <a:gd name="connsiteX4" fmla="*/ 372951 w 378771"/>
                <a:gd name="connsiteY4" fmla="*/ 177810 h 179587"/>
                <a:gd name="connsiteX5" fmla="*/ 261826 w 378771"/>
                <a:gd name="connsiteY5" fmla="*/ 168285 h 179587"/>
                <a:gd name="connsiteX6" fmla="*/ 52276 w 378771"/>
                <a:gd name="connsiteY6" fmla="*/ 107960 h 179587"/>
                <a:gd name="connsiteX7" fmla="*/ 1476 w 378771"/>
                <a:gd name="connsiteY7" fmla="*/ 10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771" h="179587">
                  <a:moveTo>
                    <a:pt x="1476" y="10"/>
                  </a:moveTo>
                  <a:cubicBezTo>
                    <a:pt x="-3815" y="-1048"/>
                    <a:pt x="5709" y="80443"/>
                    <a:pt x="20526" y="101610"/>
                  </a:cubicBezTo>
                  <a:cubicBezTo>
                    <a:pt x="35343" y="122777"/>
                    <a:pt x="79264" y="119602"/>
                    <a:pt x="90376" y="127010"/>
                  </a:cubicBezTo>
                  <a:cubicBezTo>
                    <a:pt x="101489" y="134418"/>
                    <a:pt x="40105" y="137593"/>
                    <a:pt x="87201" y="146060"/>
                  </a:cubicBezTo>
                  <a:cubicBezTo>
                    <a:pt x="134297" y="154527"/>
                    <a:pt x="343847" y="174106"/>
                    <a:pt x="372951" y="177810"/>
                  </a:cubicBezTo>
                  <a:cubicBezTo>
                    <a:pt x="402055" y="181514"/>
                    <a:pt x="315272" y="179927"/>
                    <a:pt x="261826" y="168285"/>
                  </a:cubicBezTo>
                  <a:cubicBezTo>
                    <a:pt x="208380" y="156643"/>
                    <a:pt x="96726" y="130714"/>
                    <a:pt x="52276" y="107960"/>
                  </a:cubicBezTo>
                  <a:cubicBezTo>
                    <a:pt x="7826" y="85206"/>
                    <a:pt x="6767" y="1068"/>
                    <a:pt x="1476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5" name="フリーフォーム 2524">
              <a:extLst>
                <a:ext uri="{FF2B5EF4-FFF2-40B4-BE49-F238E27FC236}">
                  <a16:creationId xmlns:a16="http://schemas.microsoft.com/office/drawing/2014/main" id="{AA977F49-9742-FF0C-E4E2-4D44FC4EE8D9}"/>
                </a:ext>
              </a:extLst>
            </p:cNvPr>
            <p:cNvSpPr/>
            <p:nvPr/>
          </p:nvSpPr>
          <p:spPr>
            <a:xfrm>
              <a:off x="5054469" y="6051528"/>
              <a:ext cx="162600" cy="492656"/>
            </a:xfrm>
            <a:custGeom>
              <a:avLst/>
              <a:gdLst>
                <a:gd name="connsiteX0" fmla="*/ 162056 w 162600"/>
                <a:gd name="connsiteY0" fmla="*/ 22 h 492656"/>
                <a:gd name="connsiteX1" fmla="*/ 131 w 162600"/>
                <a:gd name="connsiteY1" fmla="*/ 47647 h 492656"/>
                <a:gd name="connsiteX2" fmla="*/ 133481 w 162600"/>
                <a:gd name="connsiteY2" fmla="*/ 69872 h 492656"/>
                <a:gd name="connsiteX3" fmla="*/ 73156 w 162600"/>
                <a:gd name="connsiteY3" fmla="*/ 149247 h 492656"/>
                <a:gd name="connsiteX4" fmla="*/ 98556 w 162600"/>
                <a:gd name="connsiteY4" fmla="*/ 209572 h 492656"/>
                <a:gd name="connsiteX5" fmla="*/ 111256 w 162600"/>
                <a:gd name="connsiteY5" fmla="*/ 311172 h 492656"/>
                <a:gd name="connsiteX6" fmla="*/ 66806 w 162600"/>
                <a:gd name="connsiteY6" fmla="*/ 434997 h 492656"/>
                <a:gd name="connsiteX7" fmla="*/ 31881 w 162600"/>
                <a:gd name="connsiteY7" fmla="*/ 485797 h 492656"/>
                <a:gd name="connsiteX8" fmla="*/ 95381 w 162600"/>
                <a:gd name="connsiteY8" fmla="*/ 288947 h 492656"/>
                <a:gd name="connsiteX9" fmla="*/ 79506 w 162600"/>
                <a:gd name="connsiteY9" fmla="*/ 142897 h 492656"/>
                <a:gd name="connsiteX10" fmla="*/ 85856 w 162600"/>
                <a:gd name="connsiteY10" fmla="*/ 98447 h 492656"/>
                <a:gd name="connsiteX11" fmla="*/ 54106 w 162600"/>
                <a:gd name="connsiteY11" fmla="*/ 53997 h 492656"/>
                <a:gd name="connsiteX12" fmla="*/ 162056 w 162600"/>
                <a:gd name="connsiteY12" fmla="*/ 22 h 49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600" h="492656">
                  <a:moveTo>
                    <a:pt x="162056" y="22"/>
                  </a:moveTo>
                  <a:cubicBezTo>
                    <a:pt x="153060" y="-1036"/>
                    <a:pt x="4893" y="36005"/>
                    <a:pt x="131" y="47647"/>
                  </a:cubicBezTo>
                  <a:cubicBezTo>
                    <a:pt x="-4631" y="59289"/>
                    <a:pt x="121310" y="52939"/>
                    <a:pt x="133481" y="69872"/>
                  </a:cubicBezTo>
                  <a:cubicBezTo>
                    <a:pt x="145652" y="86805"/>
                    <a:pt x="78977" y="125964"/>
                    <a:pt x="73156" y="149247"/>
                  </a:cubicBezTo>
                  <a:cubicBezTo>
                    <a:pt x="67335" y="172530"/>
                    <a:pt x="92206" y="182585"/>
                    <a:pt x="98556" y="209572"/>
                  </a:cubicBezTo>
                  <a:cubicBezTo>
                    <a:pt x="104906" y="236559"/>
                    <a:pt x="116548" y="273601"/>
                    <a:pt x="111256" y="311172"/>
                  </a:cubicBezTo>
                  <a:cubicBezTo>
                    <a:pt x="105964" y="348743"/>
                    <a:pt x="80035" y="405893"/>
                    <a:pt x="66806" y="434997"/>
                  </a:cubicBezTo>
                  <a:cubicBezTo>
                    <a:pt x="53577" y="464101"/>
                    <a:pt x="27119" y="510139"/>
                    <a:pt x="31881" y="485797"/>
                  </a:cubicBezTo>
                  <a:cubicBezTo>
                    <a:pt x="36643" y="461455"/>
                    <a:pt x="87444" y="346097"/>
                    <a:pt x="95381" y="288947"/>
                  </a:cubicBezTo>
                  <a:cubicBezTo>
                    <a:pt x="103318" y="231797"/>
                    <a:pt x="81094" y="174647"/>
                    <a:pt x="79506" y="142897"/>
                  </a:cubicBezTo>
                  <a:cubicBezTo>
                    <a:pt x="77918" y="111147"/>
                    <a:pt x="90089" y="113264"/>
                    <a:pt x="85856" y="98447"/>
                  </a:cubicBezTo>
                  <a:cubicBezTo>
                    <a:pt x="81623" y="83630"/>
                    <a:pt x="42464" y="68813"/>
                    <a:pt x="54106" y="53997"/>
                  </a:cubicBezTo>
                  <a:cubicBezTo>
                    <a:pt x="65748" y="39181"/>
                    <a:pt x="171052" y="1080"/>
                    <a:pt x="16205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6" name="フリーフォーム 2525">
              <a:extLst>
                <a:ext uri="{FF2B5EF4-FFF2-40B4-BE49-F238E27FC236}">
                  <a16:creationId xmlns:a16="http://schemas.microsoft.com/office/drawing/2014/main" id="{0980ABF7-722C-3D07-8AF9-6AE6B9F71B1C}"/>
                </a:ext>
              </a:extLst>
            </p:cNvPr>
            <p:cNvSpPr/>
            <p:nvPr/>
          </p:nvSpPr>
          <p:spPr>
            <a:xfrm>
              <a:off x="4800600" y="6050024"/>
              <a:ext cx="354265" cy="644454"/>
            </a:xfrm>
            <a:custGeom>
              <a:avLst/>
              <a:gdLst>
                <a:gd name="connsiteX0" fmla="*/ 244475 w 354265"/>
                <a:gd name="connsiteY0" fmla="*/ 1526 h 644454"/>
                <a:gd name="connsiteX1" fmla="*/ 225425 w 354265"/>
                <a:gd name="connsiteY1" fmla="*/ 147576 h 644454"/>
                <a:gd name="connsiteX2" fmla="*/ 193675 w 354265"/>
                <a:gd name="connsiteY2" fmla="*/ 157101 h 644454"/>
                <a:gd name="connsiteX3" fmla="*/ 114300 w 354265"/>
                <a:gd name="connsiteY3" fmla="*/ 128526 h 644454"/>
                <a:gd name="connsiteX4" fmla="*/ 53975 w 354265"/>
                <a:gd name="connsiteY4" fmla="*/ 188851 h 644454"/>
                <a:gd name="connsiteX5" fmla="*/ 50800 w 354265"/>
                <a:gd name="connsiteY5" fmla="*/ 252351 h 644454"/>
                <a:gd name="connsiteX6" fmla="*/ 184150 w 354265"/>
                <a:gd name="connsiteY6" fmla="*/ 385701 h 644454"/>
                <a:gd name="connsiteX7" fmla="*/ 222250 w 354265"/>
                <a:gd name="connsiteY7" fmla="*/ 360301 h 644454"/>
                <a:gd name="connsiteX8" fmla="*/ 301625 w 354265"/>
                <a:gd name="connsiteY8" fmla="*/ 328551 h 644454"/>
                <a:gd name="connsiteX9" fmla="*/ 212725 w 354265"/>
                <a:gd name="connsiteY9" fmla="*/ 398401 h 644454"/>
                <a:gd name="connsiteX10" fmla="*/ 44450 w 354265"/>
                <a:gd name="connsiteY10" fmla="*/ 306326 h 644454"/>
                <a:gd name="connsiteX11" fmla="*/ 139700 w 354265"/>
                <a:gd name="connsiteY11" fmla="*/ 493651 h 644454"/>
                <a:gd name="connsiteX12" fmla="*/ 85725 w 354265"/>
                <a:gd name="connsiteY12" fmla="*/ 547626 h 644454"/>
                <a:gd name="connsiteX13" fmla="*/ 130175 w 354265"/>
                <a:gd name="connsiteY13" fmla="*/ 614301 h 644454"/>
                <a:gd name="connsiteX14" fmla="*/ 317500 w 354265"/>
                <a:gd name="connsiteY14" fmla="*/ 598426 h 644454"/>
                <a:gd name="connsiteX15" fmla="*/ 333375 w 354265"/>
                <a:gd name="connsiteY15" fmla="*/ 573026 h 644454"/>
                <a:gd name="connsiteX16" fmla="*/ 85725 w 354265"/>
                <a:gd name="connsiteY16" fmla="*/ 627001 h 644454"/>
                <a:gd name="connsiteX17" fmla="*/ 53975 w 354265"/>
                <a:gd name="connsiteY17" fmla="*/ 220601 h 644454"/>
                <a:gd name="connsiteX18" fmla="*/ 0 w 354265"/>
                <a:gd name="connsiteY18" fmla="*/ 106301 h 644454"/>
                <a:gd name="connsiteX19" fmla="*/ 53975 w 354265"/>
                <a:gd name="connsiteY19" fmla="*/ 39626 h 644454"/>
                <a:gd name="connsiteX20" fmla="*/ 57150 w 354265"/>
                <a:gd name="connsiteY20" fmla="*/ 49151 h 644454"/>
                <a:gd name="connsiteX21" fmla="*/ 250825 w 354265"/>
                <a:gd name="connsiteY21" fmla="*/ 166626 h 644454"/>
                <a:gd name="connsiteX22" fmla="*/ 120650 w 354265"/>
                <a:gd name="connsiteY22" fmla="*/ 96776 h 644454"/>
                <a:gd name="connsiteX23" fmla="*/ 180975 w 354265"/>
                <a:gd name="connsiteY23" fmla="*/ 90426 h 644454"/>
                <a:gd name="connsiteX24" fmla="*/ 320675 w 354265"/>
                <a:gd name="connsiteY24" fmla="*/ 71376 h 644454"/>
                <a:gd name="connsiteX25" fmla="*/ 244475 w 354265"/>
                <a:gd name="connsiteY25" fmla="*/ 1526 h 64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4265" h="644454">
                  <a:moveTo>
                    <a:pt x="244475" y="1526"/>
                  </a:moveTo>
                  <a:cubicBezTo>
                    <a:pt x="228600" y="14226"/>
                    <a:pt x="233892" y="121647"/>
                    <a:pt x="225425" y="147576"/>
                  </a:cubicBezTo>
                  <a:cubicBezTo>
                    <a:pt x="216958" y="173505"/>
                    <a:pt x="212196" y="160276"/>
                    <a:pt x="193675" y="157101"/>
                  </a:cubicBezTo>
                  <a:cubicBezTo>
                    <a:pt x="175154" y="153926"/>
                    <a:pt x="137583" y="123234"/>
                    <a:pt x="114300" y="128526"/>
                  </a:cubicBezTo>
                  <a:cubicBezTo>
                    <a:pt x="91017" y="133818"/>
                    <a:pt x="64558" y="168214"/>
                    <a:pt x="53975" y="188851"/>
                  </a:cubicBezTo>
                  <a:cubicBezTo>
                    <a:pt x="43392" y="209489"/>
                    <a:pt x="29104" y="219543"/>
                    <a:pt x="50800" y="252351"/>
                  </a:cubicBezTo>
                  <a:cubicBezTo>
                    <a:pt x="72496" y="285159"/>
                    <a:pt x="155575" y="367709"/>
                    <a:pt x="184150" y="385701"/>
                  </a:cubicBezTo>
                  <a:cubicBezTo>
                    <a:pt x="212725" y="403693"/>
                    <a:pt x="202671" y="369826"/>
                    <a:pt x="222250" y="360301"/>
                  </a:cubicBezTo>
                  <a:cubicBezTo>
                    <a:pt x="241829" y="350776"/>
                    <a:pt x="303213" y="322201"/>
                    <a:pt x="301625" y="328551"/>
                  </a:cubicBezTo>
                  <a:cubicBezTo>
                    <a:pt x="300038" y="334901"/>
                    <a:pt x="255588" y="402105"/>
                    <a:pt x="212725" y="398401"/>
                  </a:cubicBezTo>
                  <a:cubicBezTo>
                    <a:pt x="169862" y="394697"/>
                    <a:pt x="56621" y="290451"/>
                    <a:pt x="44450" y="306326"/>
                  </a:cubicBezTo>
                  <a:cubicBezTo>
                    <a:pt x="32279" y="322201"/>
                    <a:pt x="132821" y="453434"/>
                    <a:pt x="139700" y="493651"/>
                  </a:cubicBezTo>
                  <a:cubicBezTo>
                    <a:pt x="146579" y="533868"/>
                    <a:pt x="87312" y="527518"/>
                    <a:pt x="85725" y="547626"/>
                  </a:cubicBezTo>
                  <a:cubicBezTo>
                    <a:pt x="84137" y="567734"/>
                    <a:pt x="91546" y="605834"/>
                    <a:pt x="130175" y="614301"/>
                  </a:cubicBezTo>
                  <a:cubicBezTo>
                    <a:pt x="168804" y="622768"/>
                    <a:pt x="283633" y="605305"/>
                    <a:pt x="317500" y="598426"/>
                  </a:cubicBezTo>
                  <a:cubicBezTo>
                    <a:pt x="351367" y="591547"/>
                    <a:pt x="372004" y="568264"/>
                    <a:pt x="333375" y="573026"/>
                  </a:cubicBezTo>
                  <a:cubicBezTo>
                    <a:pt x="294746" y="577788"/>
                    <a:pt x="132292" y="685738"/>
                    <a:pt x="85725" y="627001"/>
                  </a:cubicBezTo>
                  <a:cubicBezTo>
                    <a:pt x="39158" y="568264"/>
                    <a:pt x="68262" y="307384"/>
                    <a:pt x="53975" y="220601"/>
                  </a:cubicBezTo>
                  <a:cubicBezTo>
                    <a:pt x="39687" y="133818"/>
                    <a:pt x="0" y="136463"/>
                    <a:pt x="0" y="106301"/>
                  </a:cubicBezTo>
                  <a:cubicBezTo>
                    <a:pt x="0" y="76139"/>
                    <a:pt x="44450" y="49151"/>
                    <a:pt x="53975" y="39626"/>
                  </a:cubicBezTo>
                  <a:cubicBezTo>
                    <a:pt x="63500" y="30101"/>
                    <a:pt x="24342" y="27984"/>
                    <a:pt x="57150" y="49151"/>
                  </a:cubicBezTo>
                  <a:cubicBezTo>
                    <a:pt x="89958" y="70318"/>
                    <a:pt x="240242" y="158689"/>
                    <a:pt x="250825" y="166626"/>
                  </a:cubicBezTo>
                  <a:cubicBezTo>
                    <a:pt x="261408" y="174563"/>
                    <a:pt x="132292" y="109476"/>
                    <a:pt x="120650" y="96776"/>
                  </a:cubicBezTo>
                  <a:cubicBezTo>
                    <a:pt x="109008" y="84076"/>
                    <a:pt x="180975" y="90426"/>
                    <a:pt x="180975" y="90426"/>
                  </a:cubicBezTo>
                  <a:cubicBezTo>
                    <a:pt x="214313" y="86193"/>
                    <a:pt x="308504" y="83547"/>
                    <a:pt x="320675" y="71376"/>
                  </a:cubicBezTo>
                  <a:cubicBezTo>
                    <a:pt x="332846" y="59205"/>
                    <a:pt x="260350" y="-11174"/>
                    <a:pt x="244475" y="15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7" name="フリーフォーム 2526">
              <a:extLst>
                <a:ext uri="{FF2B5EF4-FFF2-40B4-BE49-F238E27FC236}">
                  <a16:creationId xmlns:a16="http://schemas.microsoft.com/office/drawing/2014/main" id="{AFD6BC7E-048D-80CF-FED2-C4EF31F29CBF}"/>
                </a:ext>
              </a:extLst>
            </p:cNvPr>
            <p:cNvSpPr/>
            <p:nvPr/>
          </p:nvSpPr>
          <p:spPr>
            <a:xfrm>
              <a:off x="4940193" y="6254517"/>
              <a:ext cx="155693" cy="137221"/>
            </a:xfrm>
            <a:custGeom>
              <a:avLst/>
              <a:gdLst>
                <a:gd name="connsiteX0" fmla="*/ 107 w 155693"/>
                <a:gd name="connsiteY0" fmla="*/ 233 h 137221"/>
                <a:gd name="connsiteX1" fmla="*/ 120757 w 155693"/>
                <a:gd name="connsiteY1" fmla="*/ 73258 h 137221"/>
                <a:gd name="connsiteX2" fmla="*/ 15982 w 155693"/>
                <a:gd name="connsiteY2" fmla="*/ 136758 h 137221"/>
                <a:gd name="connsiteX3" fmla="*/ 136632 w 155693"/>
                <a:gd name="connsiteY3" fmla="*/ 101833 h 137221"/>
                <a:gd name="connsiteX4" fmla="*/ 146157 w 155693"/>
                <a:gd name="connsiteY4" fmla="*/ 98658 h 137221"/>
                <a:gd name="connsiteX5" fmla="*/ 107 w 155693"/>
                <a:gd name="connsiteY5" fmla="*/ 233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93" h="137221">
                  <a:moveTo>
                    <a:pt x="107" y="233"/>
                  </a:moveTo>
                  <a:cubicBezTo>
                    <a:pt x="-4126" y="-4000"/>
                    <a:pt x="118111" y="50504"/>
                    <a:pt x="120757" y="73258"/>
                  </a:cubicBezTo>
                  <a:cubicBezTo>
                    <a:pt x="123403" y="96012"/>
                    <a:pt x="13336" y="131996"/>
                    <a:pt x="15982" y="136758"/>
                  </a:cubicBezTo>
                  <a:cubicBezTo>
                    <a:pt x="18628" y="141520"/>
                    <a:pt x="114936" y="108183"/>
                    <a:pt x="136632" y="101833"/>
                  </a:cubicBezTo>
                  <a:cubicBezTo>
                    <a:pt x="158328" y="95483"/>
                    <a:pt x="161503" y="114004"/>
                    <a:pt x="146157" y="98658"/>
                  </a:cubicBezTo>
                  <a:cubicBezTo>
                    <a:pt x="130811" y="83312"/>
                    <a:pt x="4340" y="4466"/>
                    <a:pt x="107" y="2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8" name="フリーフォーム 2527">
              <a:extLst>
                <a:ext uri="{FF2B5EF4-FFF2-40B4-BE49-F238E27FC236}">
                  <a16:creationId xmlns:a16="http://schemas.microsoft.com/office/drawing/2014/main" id="{D2BABC9C-01AC-82B0-1CA3-F5E29452118B}"/>
                </a:ext>
              </a:extLst>
            </p:cNvPr>
            <p:cNvSpPr/>
            <p:nvPr/>
          </p:nvSpPr>
          <p:spPr>
            <a:xfrm>
              <a:off x="4961340" y="6543648"/>
              <a:ext cx="194789" cy="298511"/>
            </a:xfrm>
            <a:custGeom>
              <a:avLst/>
              <a:gdLst>
                <a:gd name="connsiteX0" fmla="*/ 188510 w 194789"/>
                <a:gd name="connsiteY0" fmla="*/ 27 h 298511"/>
                <a:gd name="connsiteX1" fmla="*/ 188510 w 194789"/>
                <a:gd name="connsiteY1" fmla="*/ 152427 h 298511"/>
                <a:gd name="connsiteX2" fmla="*/ 112310 w 194789"/>
                <a:gd name="connsiteY2" fmla="*/ 193702 h 298511"/>
                <a:gd name="connsiteX3" fmla="*/ 13885 w 194789"/>
                <a:gd name="connsiteY3" fmla="*/ 228627 h 298511"/>
                <a:gd name="connsiteX4" fmla="*/ 4360 w 194789"/>
                <a:gd name="connsiteY4" fmla="*/ 298477 h 298511"/>
                <a:gd name="connsiteX5" fmla="*/ 48810 w 194789"/>
                <a:gd name="connsiteY5" fmla="*/ 219102 h 298511"/>
                <a:gd name="connsiteX6" fmla="*/ 115485 w 194789"/>
                <a:gd name="connsiteY6" fmla="*/ 203227 h 298511"/>
                <a:gd name="connsiteX7" fmla="*/ 131360 w 194789"/>
                <a:gd name="connsiteY7" fmla="*/ 177827 h 298511"/>
                <a:gd name="connsiteX8" fmla="*/ 172635 w 194789"/>
                <a:gd name="connsiteY8" fmla="*/ 165127 h 298511"/>
                <a:gd name="connsiteX9" fmla="*/ 188510 w 194789"/>
                <a:gd name="connsiteY9" fmla="*/ 27 h 29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789" h="298511">
                  <a:moveTo>
                    <a:pt x="188510" y="27"/>
                  </a:moveTo>
                  <a:cubicBezTo>
                    <a:pt x="191156" y="-2090"/>
                    <a:pt x="201210" y="120148"/>
                    <a:pt x="188510" y="152427"/>
                  </a:cubicBezTo>
                  <a:cubicBezTo>
                    <a:pt x="175810" y="184706"/>
                    <a:pt x="141414" y="181002"/>
                    <a:pt x="112310" y="193702"/>
                  </a:cubicBezTo>
                  <a:cubicBezTo>
                    <a:pt x="83206" y="206402"/>
                    <a:pt x="31877" y="211165"/>
                    <a:pt x="13885" y="228627"/>
                  </a:cubicBezTo>
                  <a:cubicBezTo>
                    <a:pt x="-4107" y="246089"/>
                    <a:pt x="-1461" y="300065"/>
                    <a:pt x="4360" y="298477"/>
                  </a:cubicBezTo>
                  <a:cubicBezTo>
                    <a:pt x="10181" y="296890"/>
                    <a:pt x="30289" y="234977"/>
                    <a:pt x="48810" y="219102"/>
                  </a:cubicBezTo>
                  <a:cubicBezTo>
                    <a:pt x="67331" y="203227"/>
                    <a:pt x="101727" y="210106"/>
                    <a:pt x="115485" y="203227"/>
                  </a:cubicBezTo>
                  <a:cubicBezTo>
                    <a:pt x="129243" y="196348"/>
                    <a:pt x="121835" y="184177"/>
                    <a:pt x="131360" y="177827"/>
                  </a:cubicBezTo>
                  <a:cubicBezTo>
                    <a:pt x="140885" y="171477"/>
                    <a:pt x="162581" y="189469"/>
                    <a:pt x="172635" y="165127"/>
                  </a:cubicBezTo>
                  <a:cubicBezTo>
                    <a:pt x="182689" y="140785"/>
                    <a:pt x="185864" y="2144"/>
                    <a:pt x="188510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9" name="フリーフォーム 2528">
              <a:extLst>
                <a:ext uri="{FF2B5EF4-FFF2-40B4-BE49-F238E27FC236}">
                  <a16:creationId xmlns:a16="http://schemas.microsoft.com/office/drawing/2014/main" id="{ADF09743-CF9F-DF1F-037B-792A9B745836}"/>
                </a:ext>
              </a:extLst>
            </p:cNvPr>
            <p:cNvSpPr/>
            <p:nvPr/>
          </p:nvSpPr>
          <p:spPr>
            <a:xfrm>
              <a:off x="4851355" y="6676933"/>
              <a:ext cx="101794" cy="174812"/>
            </a:xfrm>
            <a:custGeom>
              <a:avLst/>
              <a:gdLst>
                <a:gd name="connsiteX0" fmla="*/ 45 w 101794"/>
                <a:gd name="connsiteY0" fmla="*/ 92 h 174812"/>
                <a:gd name="connsiteX1" fmla="*/ 85770 w 101794"/>
                <a:gd name="connsiteY1" fmla="*/ 95342 h 174812"/>
                <a:gd name="connsiteX2" fmla="*/ 92120 w 101794"/>
                <a:gd name="connsiteY2" fmla="*/ 174717 h 174812"/>
                <a:gd name="connsiteX3" fmla="*/ 98470 w 101794"/>
                <a:gd name="connsiteY3" fmla="*/ 79467 h 174812"/>
                <a:gd name="connsiteX4" fmla="*/ 45 w 101794"/>
                <a:gd name="connsiteY4" fmla="*/ 92 h 17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94" h="174812">
                  <a:moveTo>
                    <a:pt x="45" y="92"/>
                  </a:moveTo>
                  <a:cubicBezTo>
                    <a:pt x="-2072" y="2738"/>
                    <a:pt x="70424" y="66238"/>
                    <a:pt x="85770" y="95342"/>
                  </a:cubicBezTo>
                  <a:cubicBezTo>
                    <a:pt x="101116" y="124446"/>
                    <a:pt x="90003" y="177363"/>
                    <a:pt x="92120" y="174717"/>
                  </a:cubicBezTo>
                  <a:cubicBezTo>
                    <a:pt x="94237" y="172071"/>
                    <a:pt x="107995" y="106984"/>
                    <a:pt x="98470" y="79467"/>
                  </a:cubicBezTo>
                  <a:cubicBezTo>
                    <a:pt x="88945" y="51950"/>
                    <a:pt x="2162" y="-2554"/>
                    <a:pt x="45" y="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0" name="フリーフォーム 2529">
              <a:extLst>
                <a:ext uri="{FF2B5EF4-FFF2-40B4-BE49-F238E27FC236}">
                  <a16:creationId xmlns:a16="http://schemas.microsoft.com/office/drawing/2014/main" id="{3EE614CF-4F1A-B687-30AC-9FC6CFCB855A}"/>
                </a:ext>
              </a:extLst>
            </p:cNvPr>
            <p:cNvSpPr/>
            <p:nvPr/>
          </p:nvSpPr>
          <p:spPr>
            <a:xfrm>
              <a:off x="4889022" y="5456434"/>
              <a:ext cx="389262" cy="328500"/>
            </a:xfrm>
            <a:custGeom>
              <a:avLst/>
              <a:gdLst>
                <a:gd name="connsiteX0" fmla="*/ 387828 w 389262"/>
                <a:gd name="connsiteY0" fmla="*/ 1391 h 328500"/>
                <a:gd name="connsiteX1" fmla="*/ 73503 w 389262"/>
                <a:gd name="connsiteY1" fmla="*/ 277616 h 328500"/>
                <a:gd name="connsiteX2" fmla="*/ 86203 w 389262"/>
                <a:gd name="connsiteY2" fmla="*/ 283966 h 328500"/>
                <a:gd name="connsiteX3" fmla="*/ 478 w 389262"/>
                <a:gd name="connsiteY3" fmla="*/ 328416 h 328500"/>
                <a:gd name="connsiteX4" fmla="*/ 130653 w 389262"/>
                <a:gd name="connsiteY4" fmla="*/ 271266 h 328500"/>
                <a:gd name="connsiteX5" fmla="*/ 152878 w 389262"/>
                <a:gd name="connsiteY5" fmla="*/ 290316 h 328500"/>
                <a:gd name="connsiteX6" fmla="*/ 152878 w 389262"/>
                <a:gd name="connsiteY6" fmla="*/ 280791 h 328500"/>
                <a:gd name="connsiteX7" fmla="*/ 146528 w 389262"/>
                <a:gd name="connsiteY7" fmla="*/ 249041 h 328500"/>
                <a:gd name="connsiteX8" fmla="*/ 210028 w 389262"/>
                <a:gd name="connsiteY8" fmla="*/ 182366 h 328500"/>
                <a:gd name="connsiteX9" fmla="*/ 190978 w 389262"/>
                <a:gd name="connsiteY9" fmla="*/ 169666 h 328500"/>
                <a:gd name="connsiteX10" fmla="*/ 387828 w 389262"/>
                <a:gd name="connsiteY10" fmla="*/ 1391 h 32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9262" h="328500">
                  <a:moveTo>
                    <a:pt x="387828" y="1391"/>
                  </a:moveTo>
                  <a:cubicBezTo>
                    <a:pt x="368249" y="19383"/>
                    <a:pt x="123774" y="230520"/>
                    <a:pt x="73503" y="277616"/>
                  </a:cubicBezTo>
                  <a:cubicBezTo>
                    <a:pt x="23232" y="324712"/>
                    <a:pt x="98374" y="275499"/>
                    <a:pt x="86203" y="283966"/>
                  </a:cubicBezTo>
                  <a:cubicBezTo>
                    <a:pt x="74032" y="292433"/>
                    <a:pt x="-6930" y="330533"/>
                    <a:pt x="478" y="328416"/>
                  </a:cubicBezTo>
                  <a:cubicBezTo>
                    <a:pt x="7886" y="326299"/>
                    <a:pt x="105253" y="277616"/>
                    <a:pt x="130653" y="271266"/>
                  </a:cubicBezTo>
                  <a:cubicBezTo>
                    <a:pt x="156053" y="264916"/>
                    <a:pt x="149174" y="288729"/>
                    <a:pt x="152878" y="290316"/>
                  </a:cubicBezTo>
                  <a:cubicBezTo>
                    <a:pt x="156582" y="291903"/>
                    <a:pt x="153936" y="287670"/>
                    <a:pt x="152878" y="280791"/>
                  </a:cubicBezTo>
                  <a:cubicBezTo>
                    <a:pt x="151820" y="273912"/>
                    <a:pt x="137003" y="265445"/>
                    <a:pt x="146528" y="249041"/>
                  </a:cubicBezTo>
                  <a:cubicBezTo>
                    <a:pt x="156053" y="232637"/>
                    <a:pt x="202620" y="195595"/>
                    <a:pt x="210028" y="182366"/>
                  </a:cubicBezTo>
                  <a:cubicBezTo>
                    <a:pt x="217436" y="169137"/>
                    <a:pt x="161345" y="194008"/>
                    <a:pt x="190978" y="169666"/>
                  </a:cubicBezTo>
                  <a:cubicBezTo>
                    <a:pt x="220611" y="145324"/>
                    <a:pt x="407407" y="-16601"/>
                    <a:pt x="387828" y="1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1" name="フリーフォーム 2530">
              <a:extLst>
                <a:ext uri="{FF2B5EF4-FFF2-40B4-BE49-F238E27FC236}">
                  <a16:creationId xmlns:a16="http://schemas.microsoft.com/office/drawing/2014/main" id="{C6A68A2E-9DBA-1F55-144D-57510B3F7BAF}"/>
                </a:ext>
              </a:extLst>
            </p:cNvPr>
            <p:cNvSpPr/>
            <p:nvPr/>
          </p:nvSpPr>
          <p:spPr>
            <a:xfrm>
              <a:off x="5082561" y="5485317"/>
              <a:ext cx="239090" cy="262633"/>
            </a:xfrm>
            <a:custGeom>
              <a:avLst/>
              <a:gdLst>
                <a:gd name="connsiteX0" fmla="*/ 187939 w 239090"/>
                <a:gd name="connsiteY0" fmla="*/ 1083 h 262633"/>
                <a:gd name="connsiteX1" fmla="*/ 41889 w 239090"/>
                <a:gd name="connsiteY1" fmla="*/ 182058 h 262633"/>
                <a:gd name="connsiteX2" fmla="*/ 99039 w 239090"/>
                <a:gd name="connsiteY2" fmla="*/ 147133 h 262633"/>
                <a:gd name="connsiteX3" fmla="*/ 57764 w 239090"/>
                <a:gd name="connsiteY3" fmla="*/ 178883 h 262633"/>
                <a:gd name="connsiteX4" fmla="*/ 238739 w 239090"/>
                <a:gd name="connsiteY4" fmla="*/ 23308 h 262633"/>
                <a:gd name="connsiteX5" fmla="*/ 3789 w 239090"/>
                <a:gd name="connsiteY5" fmla="*/ 261433 h 262633"/>
                <a:gd name="connsiteX6" fmla="*/ 99039 w 239090"/>
                <a:gd name="connsiteY6" fmla="*/ 112208 h 262633"/>
                <a:gd name="connsiteX7" fmla="*/ 187939 w 239090"/>
                <a:gd name="connsiteY7" fmla="*/ 1083 h 26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90" h="262633">
                  <a:moveTo>
                    <a:pt x="187939" y="1083"/>
                  </a:moveTo>
                  <a:cubicBezTo>
                    <a:pt x="178414" y="12725"/>
                    <a:pt x="56706" y="157716"/>
                    <a:pt x="41889" y="182058"/>
                  </a:cubicBezTo>
                  <a:cubicBezTo>
                    <a:pt x="27072" y="206400"/>
                    <a:pt x="96393" y="147662"/>
                    <a:pt x="99039" y="147133"/>
                  </a:cubicBezTo>
                  <a:cubicBezTo>
                    <a:pt x="101685" y="146604"/>
                    <a:pt x="34481" y="199520"/>
                    <a:pt x="57764" y="178883"/>
                  </a:cubicBezTo>
                  <a:cubicBezTo>
                    <a:pt x="81047" y="158246"/>
                    <a:pt x="247735" y="9550"/>
                    <a:pt x="238739" y="23308"/>
                  </a:cubicBezTo>
                  <a:cubicBezTo>
                    <a:pt x="229743" y="37066"/>
                    <a:pt x="27072" y="246616"/>
                    <a:pt x="3789" y="261433"/>
                  </a:cubicBezTo>
                  <a:cubicBezTo>
                    <a:pt x="-19494" y="276250"/>
                    <a:pt x="70993" y="149779"/>
                    <a:pt x="99039" y="112208"/>
                  </a:cubicBezTo>
                  <a:cubicBezTo>
                    <a:pt x="127085" y="74637"/>
                    <a:pt x="197464" y="-10559"/>
                    <a:pt x="187939" y="1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2" name="フリーフォーム 2531">
              <a:extLst>
                <a:ext uri="{FF2B5EF4-FFF2-40B4-BE49-F238E27FC236}">
                  <a16:creationId xmlns:a16="http://schemas.microsoft.com/office/drawing/2014/main" id="{15EE9D7C-ADE5-C1F0-7F5C-CBF5BB48B132}"/>
                </a:ext>
              </a:extLst>
            </p:cNvPr>
            <p:cNvSpPr/>
            <p:nvPr/>
          </p:nvSpPr>
          <p:spPr>
            <a:xfrm>
              <a:off x="4935637" y="5483013"/>
              <a:ext cx="310058" cy="143983"/>
            </a:xfrm>
            <a:custGeom>
              <a:avLst/>
              <a:gdLst>
                <a:gd name="connsiteX0" fmla="*/ 11013 w 310058"/>
                <a:gd name="connsiteY0" fmla="*/ 101812 h 143983"/>
                <a:gd name="connsiteX1" fmla="*/ 68163 w 310058"/>
                <a:gd name="connsiteY1" fmla="*/ 89112 h 143983"/>
                <a:gd name="connsiteX2" fmla="*/ 309463 w 310058"/>
                <a:gd name="connsiteY2" fmla="*/ 212 h 143983"/>
                <a:gd name="connsiteX3" fmla="*/ 134838 w 310058"/>
                <a:gd name="connsiteY3" fmla="*/ 117687 h 143983"/>
                <a:gd name="connsiteX4" fmla="*/ 80863 w 310058"/>
                <a:gd name="connsiteY4" fmla="*/ 139912 h 143983"/>
                <a:gd name="connsiteX5" fmla="*/ 239613 w 310058"/>
                <a:gd name="connsiteY5" fmla="*/ 57362 h 143983"/>
                <a:gd name="connsiteX6" fmla="*/ 252313 w 310058"/>
                <a:gd name="connsiteY6" fmla="*/ 19262 h 143983"/>
                <a:gd name="connsiteX7" fmla="*/ 11013 w 310058"/>
                <a:gd name="connsiteY7" fmla="*/ 101812 h 14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058" h="143983">
                  <a:moveTo>
                    <a:pt x="11013" y="101812"/>
                  </a:moveTo>
                  <a:cubicBezTo>
                    <a:pt x="-19679" y="113454"/>
                    <a:pt x="18421" y="106045"/>
                    <a:pt x="68163" y="89112"/>
                  </a:cubicBezTo>
                  <a:cubicBezTo>
                    <a:pt x="117905" y="72179"/>
                    <a:pt x="298351" y="-4550"/>
                    <a:pt x="309463" y="212"/>
                  </a:cubicBezTo>
                  <a:cubicBezTo>
                    <a:pt x="320575" y="4974"/>
                    <a:pt x="172938" y="94404"/>
                    <a:pt x="134838" y="117687"/>
                  </a:cubicBezTo>
                  <a:cubicBezTo>
                    <a:pt x="96738" y="140970"/>
                    <a:pt x="63401" y="149966"/>
                    <a:pt x="80863" y="139912"/>
                  </a:cubicBezTo>
                  <a:cubicBezTo>
                    <a:pt x="98325" y="129858"/>
                    <a:pt x="211038" y="77470"/>
                    <a:pt x="239613" y="57362"/>
                  </a:cubicBezTo>
                  <a:cubicBezTo>
                    <a:pt x="268188" y="37254"/>
                    <a:pt x="294117" y="10795"/>
                    <a:pt x="252313" y="19262"/>
                  </a:cubicBezTo>
                  <a:cubicBezTo>
                    <a:pt x="210509" y="27729"/>
                    <a:pt x="41705" y="90170"/>
                    <a:pt x="11013" y="1018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3" name="フリーフォーム 2532">
              <a:extLst>
                <a:ext uri="{FF2B5EF4-FFF2-40B4-BE49-F238E27FC236}">
                  <a16:creationId xmlns:a16="http://schemas.microsoft.com/office/drawing/2014/main" id="{F87E4A9A-F46E-E249-CD27-6EAA81121F53}"/>
                </a:ext>
              </a:extLst>
            </p:cNvPr>
            <p:cNvSpPr/>
            <p:nvPr/>
          </p:nvSpPr>
          <p:spPr>
            <a:xfrm>
              <a:off x="4475657" y="5053253"/>
              <a:ext cx="715484" cy="412066"/>
            </a:xfrm>
            <a:custGeom>
              <a:avLst/>
              <a:gdLst>
                <a:gd name="connsiteX0" fmla="*/ 13793 w 715484"/>
                <a:gd name="connsiteY0" fmla="*/ 233122 h 412066"/>
                <a:gd name="connsiteX1" fmla="*/ 353518 w 715484"/>
                <a:gd name="connsiteY1" fmla="*/ 121997 h 412066"/>
                <a:gd name="connsiteX2" fmla="*/ 385268 w 715484"/>
                <a:gd name="connsiteY2" fmla="*/ 102947 h 412066"/>
                <a:gd name="connsiteX3" fmla="*/ 521793 w 715484"/>
                <a:gd name="connsiteY3" fmla="*/ 14047 h 412066"/>
                <a:gd name="connsiteX4" fmla="*/ 636093 w 715484"/>
                <a:gd name="connsiteY4" fmla="*/ 17222 h 412066"/>
                <a:gd name="connsiteX5" fmla="*/ 683718 w 715484"/>
                <a:gd name="connsiteY5" fmla="*/ 131522 h 412066"/>
                <a:gd name="connsiteX6" fmla="*/ 674193 w 715484"/>
                <a:gd name="connsiteY6" fmla="*/ 172797 h 412066"/>
                <a:gd name="connsiteX7" fmla="*/ 715468 w 715484"/>
                <a:gd name="connsiteY7" fmla="*/ 93422 h 412066"/>
                <a:gd name="connsiteX8" fmla="*/ 674193 w 715484"/>
                <a:gd name="connsiteY8" fmla="*/ 4522 h 412066"/>
                <a:gd name="connsiteX9" fmla="*/ 455118 w 715484"/>
                <a:gd name="connsiteY9" fmla="*/ 20397 h 412066"/>
                <a:gd name="connsiteX10" fmla="*/ 366218 w 715484"/>
                <a:gd name="connsiteY10" fmla="*/ 83897 h 412066"/>
                <a:gd name="connsiteX11" fmla="*/ 102693 w 715484"/>
                <a:gd name="connsiteY11" fmla="*/ 217247 h 412066"/>
                <a:gd name="connsiteX12" fmla="*/ 55068 w 715484"/>
                <a:gd name="connsiteY12" fmla="*/ 277572 h 412066"/>
                <a:gd name="connsiteX13" fmla="*/ 45543 w 715484"/>
                <a:gd name="connsiteY13" fmla="*/ 322022 h 412066"/>
                <a:gd name="connsiteX14" fmla="*/ 112218 w 715484"/>
                <a:gd name="connsiteY14" fmla="*/ 410922 h 412066"/>
                <a:gd name="connsiteX15" fmla="*/ 48718 w 715484"/>
                <a:gd name="connsiteY15" fmla="*/ 369647 h 412066"/>
                <a:gd name="connsiteX16" fmla="*/ 20143 w 715484"/>
                <a:gd name="connsiteY16" fmla="*/ 328372 h 412066"/>
                <a:gd name="connsiteX17" fmla="*/ 61418 w 715484"/>
                <a:gd name="connsiteY17" fmla="*/ 248997 h 412066"/>
                <a:gd name="connsiteX18" fmla="*/ 13793 w 715484"/>
                <a:gd name="connsiteY18" fmla="*/ 233122 h 41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5484" h="412066">
                  <a:moveTo>
                    <a:pt x="13793" y="233122"/>
                  </a:moveTo>
                  <a:cubicBezTo>
                    <a:pt x="62476" y="211955"/>
                    <a:pt x="291606" y="143693"/>
                    <a:pt x="353518" y="121997"/>
                  </a:cubicBezTo>
                  <a:cubicBezTo>
                    <a:pt x="415430" y="100301"/>
                    <a:pt x="385268" y="102947"/>
                    <a:pt x="385268" y="102947"/>
                  </a:cubicBezTo>
                  <a:cubicBezTo>
                    <a:pt x="413314" y="84955"/>
                    <a:pt x="479989" y="28334"/>
                    <a:pt x="521793" y="14047"/>
                  </a:cubicBezTo>
                  <a:cubicBezTo>
                    <a:pt x="563597" y="-240"/>
                    <a:pt x="609106" y="-2357"/>
                    <a:pt x="636093" y="17222"/>
                  </a:cubicBezTo>
                  <a:cubicBezTo>
                    <a:pt x="663080" y="36801"/>
                    <a:pt x="677368" y="105593"/>
                    <a:pt x="683718" y="131522"/>
                  </a:cubicBezTo>
                  <a:cubicBezTo>
                    <a:pt x="690068" y="157451"/>
                    <a:pt x="668901" y="179147"/>
                    <a:pt x="674193" y="172797"/>
                  </a:cubicBezTo>
                  <a:cubicBezTo>
                    <a:pt x="679485" y="166447"/>
                    <a:pt x="715468" y="121468"/>
                    <a:pt x="715468" y="93422"/>
                  </a:cubicBezTo>
                  <a:cubicBezTo>
                    <a:pt x="715468" y="65376"/>
                    <a:pt x="717585" y="16693"/>
                    <a:pt x="674193" y="4522"/>
                  </a:cubicBezTo>
                  <a:cubicBezTo>
                    <a:pt x="630801" y="-7649"/>
                    <a:pt x="506447" y="7168"/>
                    <a:pt x="455118" y="20397"/>
                  </a:cubicBezTo>
                  <a:cubicBezTo>
                    <a:pt x="403789" y="33626"/>
                    <a:pt x="424955" y="51089"/>
                    <a:pt x="366218" y="83897"/>
                  </a:cubicBezTo>
                  <a:cubicBezTo>
                    <a:pt x="307481" y="116705"/>
                    <a:pt x="154551" y="184968"/>
                    <a:pt x="102693" y="217247"/>
                  </a:cubicBezTo>
                  <a:cubicBezTo>
                    <a:pt x="50835" y="249526"/>
                    <a:pt x="64593" y="260110"/>
                    <a:pt x="55068" y="277572"/>
                  </a:cubicBezTo>
                  <a:cubicBezTo>
                    <a:pt x="45543" y="295035"/>
                    <a:pt x="36018" y="299797"/>
                    <a:pt x="45543" y="322022"/>
                  </a:cubicBezTo>
                  <a:cubicBezTo>
                    <a:pt x="55068" y="344247"/>
                    <a:pt x="111689" y="402985"/>
                    <a:pt x="112218" y="410922"/>
                  </a:cubicBezTo>
                  <a:cubicBezTo>
                    <a:pt x="112747" y="418860"/>
                    <a:pt x="64064" y="383405"/>
                    <a:pt x="48718" y="369647"/>
                  </a:cubicBezTo>
                  <a:cubicBezTo>
                    <a:pt x="33372" y="355889"/>
                    <a:pt x="18026" y="348480"/>
                    <a:pt x="20143" y="328372"/>
                  </a:cubicBezTo>
                  <a:cubicBezTo>
                    <a:pt x="22260" y="308264"/>
                    <a:pt x="61947" y="262755"/>
                    <a:pt x="61418" y="248997"/>
                  </a:cubicBezTo>
                  <a:cubicBezTo>
                    <a:pt x="60889" y="235239"/>
                    <a:pt x="-34890" y="254289"/>
                    <a:pt x="13793" y="233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4" name="フリーフォーム 2533">
              <a:extLst>
                <a:ext uri="{FF2B5EF4-FFF2-40B4-BE49-F238E27FC236}">
                  <a16:creationId xmlns:a16="http://schemas.microsoft.com/office/drawing/2014/main" id="{F3B7DEE7-F102-7DF8-AD3D-6E22E521C2D8}"/>
                </a:ext>
              </a:extLst>
            </p:cNvPr>
            <p:cNvSpPr/>
            <p:nvPr/>
          </p:nvSpPr>
          <p:spPr>
            <a:xfrm>
              <a:off x="4576990" y="5176951"/>
              <a:ext cx="606642" cy="300900"/>
            </a:xfrm>
            <a:custGeom>
              <a:avLst/>
              <a:gdLst>
                <a:gd name="connsiteX0" fmla="*/ 604610 w 606642"/>
                <a:gd name="connsiteY0" fmla="*/ 1474 h 300900"/>
                <a:gd name="connsiteX1" fmla="*/ 391885 w 606642"/>
                <a:gd name="connsiteY1" fmla="*/ 115774 h 300900"/>
                <a:gd name="connsiteX2" fmla="*/ 391885 w 606642"/>
                <a:gd name="connsiteY2" fmla="*/ 125299 h 300900"/>
                <a:gd name="connsiteX3" fmla="*/ 337910 w 606642"/>
                <a:gd name="connsiteY3" fmla="*/ 153874 h 300900"/>
                <a:gd name="connsiteX4" fmla="*/ 226785 w 606642"/>
                <a:gd name="connsiteY4" fmla="*/ 214199 h 300900"/>
                <a:gd name="connsiteX5" fmla="*/ 188685 w 606642"/>
                <a:gd name="connsiteY5" fmla="*/ 242774 h 300900"/>
                <a:gd name="connsiteX6" fmla="*/ 10885 w 606642"/>
                <a:gd name="connsiteY6" fmla="*/ 274524 h 300900"/>
                <a:gd name="connsiteX7" fmla="*/ 42635 w 606642"/>
                <a:gd name="connsiteY7" fmla="*/ 299924 h 300900"/>
                <a:gd name="connsiteX8" fmla="*/ 233135 w 606642"/>
                <a:gd name="connsiteY8" fmla="*/ 239599 h 300900"/>
                <a:gd name="connsiteX9" fmla="*/ 220435 w 606642"/>
                <a:gd name="connsiteY9" fmla="*/ 233249 h 300900"/>
                <a:gd name="connsiteX10" fmla="*/ 245835 w 606642"/>
                <a:gd name="connsiteY10" fmla="*/ 207849 h 300900"/>
                <a:gd name="connsiteX11" fmla="*/ 604610 w 606642"/>
                <a:gd name="connsiteY11" fmla="*/ 1474 h 30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642" h="300900">
                  <a:moveTo>
                    <a:pt x="604610" y="1474"/>
                  </a:moveTo>
                  <a:cubicBezTo>
                    <a:pt x="628952" y="-13872"/>
                    <a:pt x="427339" y="95136"/>
                    <a:pt x="391885" y="115774"/>
                  </a:cubicBezTo>
                  <a:cubicBezTo>
                    <a:pt x="356431" y="136412"/>
                    <a:pt x="400881" y="118949"/>
                    <a:pt x="391885" y="125299"/>
                  </a:cubicBezTo>
                  <a:cubicBezTo>
                    <a:pt x="382889" y="131649"/>
                    <a:pt x="337910" y="153874"/>
                    <a:pt x="337910" y="153874"/>
                  </a:cubicBezTo>
                  <a:cubicBezTo>
                    <a:pt x="310393" y="168691"/>
                    <a:pt x="251656" y="199382"/>
                    <a:pt x="226785" y="214199"/>
                  </a:cubicBezTo>
                  <a:cubicBezTo>
                    <a:pt x="201914" y="229016"/>
                    <a:pt x="224668" y="232720"/>
                    <a:pt x="188685" y="242774"/>
                  </a:cubicBezTo>
                  <a:cubicBezTo>
                    <a:pt x="152702" y="252828"/>
                    <a:pt x="35227" y="264999"/>
                    <a:pt x="10885" y="274524"/>
                  </a:cubicBezTo>
                  <a:cubicBezTo>
                    <a:pt x="-13457" y="284049"/>
                    <a:pt x="5593" y="305745"/>
                    <a:pt x="42635" y="299924"/>
                  </a:cubicBezTo>
                  <a:cubicBezTo>
                    <a:pt x="79677" y="294103"/>
                    <a:pt x="203502" y="250711"/>
                    <a:pt x="233135" y="239599"/>
                  </a:cubicBezTo>
                  <a:cubicBezTo>
                    <a:pt x="262768" y="228487"/>
                    <a:pt x="218318" y="238541"/>
                    <a:pt x="220435" y="233249"/>
                  </a:cubicBezTo>
                  <a:cubicBezTo>
                    <a:pt x="222552" y="227957"/>
                    <a:pt x="181806" y="241186"/>
                    <a:pt x="245835" y="207849"/>
                  </a:cubicBezTo>
                  <a:cubicBezTo>
                    <a:pt x="309864" y="174512"/>
                    <a:pt x="580268" y="16820"/>
                    <a:pt x="604610" y="14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5" name="フリーフォーム 2534">
              <a:extLst>
                <a:ext uri="{FF2B5EF4-FFF2-40B4-BE49-F238E27FC236}">
                  <a16:creationId xmlns:a16="http://schemas.microsoft.com/office/drawing/2014/main" id="{09B9A1C3-8111-43FA-7942-5EDC29383365}"/>
                </a:ext>
              </a:extLst>
            </p:cNvPr>
            <p:cNvSpPr/>
            <p:nvPr/>
          </p:nvSpPr>
          <p:spPr>
            <a:xfrm>
              <a:off x="4780914" y="5151164"/>
              <a:ext cx="121286" cy="221772"/>
            </a:xfrm>
            <a:custGeom>
              <a:avLst/>
              <a:gdLst>
                <a:gd name="connsiteX0" fmla="*/ 32386 w 121286"/>
                <a:gd name="connsiteY0" fmla="*/ 1861 h 221772"/>
                <a:gd name="connsiteX1" fmla="*/ 10161 w 121286"/>
                <a:gd name="connsiteY1" fmla="*/ 81236 h 221772"/>
                <a:gd name="connsiteX2" fmla="*/ 48261 w 121286"/>
                <a:gd name="connsiteY2" fmla="*/ 163786 h 221772"/>
                <a:gd name="connsiteX3" fmla="*/ 45086 w 121286"/>
                <a:gd name="connsiteY3" fmla="*/ 163786 h 221772"/>
                <a:gd name="connsiteX4" fmla="*/ 121286 w 121286"/>
                <a:gd name="connsiteY4" fmla="*/ 220936 h 221772"/>
                <a:gd name="connsiteX5" fmla="*/ 45086 w 121286"/>
                <a:gd name="connsiteY5" fmla="*/ 195536 h 221772"/>
                <a:gd name="connsiteX6" fmla="*/ 636 w 121286"/>
                <a:gd name="connsiteY6" fmla="*/ 163786 h 221772"/>
                <a:gd name="connsiteX7" fmla="*/ 32386 w 121286"/>
                <a:gd name="connsiteY7" fmla="*/ 1861 h 22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286" h="221772">
                  <a:moveTo>
                    <a:pt x="32386" y="1861"/>
                  </a:moveTo>
                  <a:cubicBezTo>
                    <a:pt x="33973" y="-11897"/>
                    <a:pt x="7515" y="54249"/>
                    <a:pt x="10161" y="81236"/>
                  </a:cubicBezTo>
                  <a:cubicBezTo>
                    <a:pt x="12807" y="108224"/>
                    <a:pt x="42440" y="150028"/>
                    <a:pt x="48261" y="163786"/>
                  </a:cubicBezTo>
                  <a:cubicBezTo>
                    <a:pt x="54082" y="177544"/>
                    <a:pt x="32915" y="154261"/>
                    <a:pt x="45086" y="163786"/>
                  </a:cubicBezTo>
                  <a:cubicBezTo>
                    <a:pt x="57257" y="173311"/>
                    <a:pt x="121286" y="215644"/>
                    <a:pt x="121286" y="220936"/>
                  </a:cubicBezTo>
                  <a:cubicBezTo>
                    <a:pt x="121286" y="226228"/>
                    <a:pt x="65194" y="205061"/>
                    <a:pt x="45086" y="195536"/>
                  </a:cubicBezTo>
                  <a:cubicBezTo>
                    <a:pt x="24978" y="186011"/>
                    <a:pt x="6457" y="189186"/>
                    <a:pt x="636" y="163786"/>
                  </a:cubicBezTo>
                  <a:cubicBezTo>
                    <a:pt x="-5185" y="138386"/>
                    <a:pt x="30799" y="15619"/>
                    <a:pt x="32386" y="18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6" name="フリーフォーム 2535">
              <a:extLst>
                <a:ext uri="{FF2B5EF4-FFF2-40B4-BE49-F238E27FC236}">
                  <a16:creationId xmlns:a16="http://schemas.microsoft.com/office/drawing/2014/main" id="{EA41D47C-2E42-DDBC-6E8F-28C2C3C48221}"/>
                </a:ext>
              </a:extLst>
            </p:cNvPr>
            <p:cNvSpPr/>
            <p:nvPr/>
          </p:nvSpPr>
          <p:spPr>
            <a:xfrm>
              <a:off x="4559518" y="5298742"/>
              <a:ext cx="210144" cy="102732"/>
            </a:xfrm>
            <a:custGeom>
              <a:avLst/>
              <a:gdLst>
                <a:gd name="connsiteX0" fmla="*/ 44232 w 210144"/>
                <a:gd name="connsiteY0" fmla="*/ 333 h 102732"/>
                <a:gd name="connsiteX1" fmla="*/ 6132 w 210144"/>
                <a:gd name="connsiteY1" fmla="*/ 70183 h 102732"/>
                <a:gd name="connsiteX2" fmla="*/ 47407 w 210144"/>
                <a:gd name="connsiteY2" fmla="*/ 95583 h 102732"/>
                <a:gd name="connsiteX3" fmla="*/ 161707 w 210144"/>
                <a:gd name="connsiteY3" fmla="*/ 47958 h 102732"/>
                <a:gd name="connsiteX4" fmla="*/ 209332 w 210144"/>
                <a:gd name="connsiteY4" fmla="*/ 41608 h 102732"/>
                <a:gd name="connsiteX5" fmla="*/ 126782 w 210144"/>
                <a:gd name="connsiteY5" fmla="*/ 70183 h 102732"/>
                <a:gd name="connsiteX6" fmla="*/ 2957 w 210144"/>
                <a:gd name="connsiteY6" fmla="*/ 101933 h 102732"/>
                <a:gd name="connsiteX7" fmla="*/ 44232 w 210144"/>
                <a:gd name="connsiteY7" fmla="*/ 333 h 1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144" h="102732">
                  <a:moveTo>
                    <a:pt x="44232" y="333"/>
                  </a:moveTo>
                  <a:cubicBezTo>
                    <a:pt x="44761" y="-4959"/>
                    <a:pt x="5603" y="54308"/>
                    <a:pt x="6132" y="70183"/>
                  </a:cubicBezTo>
                  <a:cubicBezTo>
                    <a:pt x="6661" y="86058"/>
                    <a:pt x="21478" y="99287"/>
                    <a:pt x="47407" y="95583"/>
                  </a:cubicBezTo>
                  <a:cubicBezTo>
                    <a:pt x="73336" y="91879"/>
                    <a:pt x="134720" y="56954"/>
                    <a:pt x="161707" y="47958"/>
                  </a:cubicBezTo>
                  <a:cubicBezTo>
                    <a:pt x="188694" y="38962"/>
                    <a:pt x="215153" y="37904"/>
                    <a:pt x="209332" y="41608"/>
                  </a:cubicBezTo>
                  <a:cubicBezTo>
                    <a:pt x="203511" y="45312"/>
                    <a:pt x="161178" y="60129"/>
                    <a:pt x="126782" y="70183"/>
                  </a:cubicBezTo>
                  <a:cubicBezTo>
                    <a:pt x="92386" y="80237"/>
                    <a:pt x="19361" y="107754"/>
                    <a:pt x="2957" y="101933"/>
                  </a:cubicBezTo>
                  <a:cubicBezTo>
                    <a:pt x="-13447" y="96112"/>
                    <a:pt x="43703" y="5625"/>
                    <a:pt x="44232" y="3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7" name="フリーフォーム 2536">
              <a:extLst>
                <a:ext uri="{FF2B5EF4-FFF2-40B4-BE49-F238E27FC236}">
                  <a16:creationId xmlns:a16="http://schemas.microsoft.com/office/drawing/2014/main" id="{718213BF-0F4F-99E7-CBCD-5CE7C2E5B563}"/>
                </a:ext>
              </a:extLst>
            </p:cNvPr>
            <p:cNvSpPr/>
            <p:nvPr/>
          </p:nvSpPr>
          <p:spPr>
            <a:xfrm>
              <a:off x="4987909" y="5102225"/>
              <a:ext cx="156662" cy="108432"/>
            </a:xfrm>
            <a:custGeom>
              <a:avLst/>
              <a:gdLst>
                <a:gd name="connsiteX0" fmla="*/ 16 w 156662"/>
                <a:gd name="connsiteY0" fmla="*/ 0 h 108432"/>
                <a:gd name="connsiteX1" fmla="*/ 130191 w 156662"/>
                <a:gd name="connsiteY1" fmla="*/ 28575 h 108432"/>
                <a:gd name="connsiteX2" fmla="*/ 117491 w 156662"/>
                <a:gd name="connsiteY2" fmla="*/ 107950 h 108432"/>
                <a:gd name="connsiteX3" fmla="*/ 152416 w 156662"/>
                <a:gd name="connsiteY3" fmla="*/ 60325 h 108432"/>
                <a:gd name="connsiteX4" fmla="*/ 139716 w 156662"/>
                <a:gd name="connsiteY4" fmla="*/ 28575 h 108432"/>
                <a:gd name="connsiteX5" fmla="*/ 16 w 156662"/>
                <a:gd name="connsiteY5" fmla="*/ 0 h 10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662" h="108432">
                  <a:moveTo>
                    <a:pt x="16" y="0"/>
                  </a:moveTo>
                  <a:cubicBezTo>
                    <a:pt x="-1571" y="0"/>
                    <a:pt x="110612" y="10583"/>
                    <a:pt x="130191" y="28575"/>
                  </a:cubicBezTo>
                  <a:cubicBezTo>
                    <a:pt x="149770" y="46567"/>
                    <a:pt x="113787" y="102658"/>
                    <a:pt x="117491" y="107950"/>
                  </a:cubicBezTo>
                  <a:cubicBezTo>
                    <a:pt x="121195" y="113242"/>
                    <a:pt x="148712" y="73554"/>
                    <a:pt x="152416" y="60325"/>
                  </a:cubicBezTo>
                  <a:cubicBezTo>
                    <a:pt x="156120" y="47096"/>
                    <a:pt x="164058" y="37571"/>
                    <a:pt x="139716" y="28575"/>
                  </a:cubicBezTo>
                  <a:cubicBezTo>
                    <a:pt x="115374" y="19579"/>
                    <a:pt x="1603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8" name="フリーフォーム 2537">
              <a:extLst>
                <a:ext uri="{FF2B5EF4-FFF2-40B4-BE49-F238E27FC236}">
                  <a16:creationId xmlns:a16="http://schemas.microsoft.com/office/drawing/2014/main" id="{0D749250-677C-E3AF-7BD5-92B542ED1BDE}"/>
                </a:ext>
              </a:extLst>
            </p:cNvPr>
            <p:cNvSpPr/>
            <p:nvPr/>
          </p:nvSpPr>
          <p:spPr>
            <a:xfrm>
              <a:off x="4872630" y="5102220"/>
              <a:ext cx="195545" cy="165104"/>
            </a:xfrm>
            <a:custGeom>
              <a:avLst/>
              <a:gdLst>
                <a:gd name="connsiteX0" fmla="*/ 121645 w 195545"/>
                <a:gd name="connsiteY0" fmla="*/ 5 h 165104"/>
                <a:gd name="connsiteX1" fmla="*/ 178795 w 195545"/>
                <a:gd name="connsiteY1" fmla="*/ 50805 h 165104"/>
                <a:gd name="connsiteX2" fmla="*/ 166095 w 195545"/>
                <a:gd name="connsiteY2" fmla="*/ 73030 h 165104"/>
                <a:gd name="connsiteX3" fmla="*/ 10520 w 195545"/>
                <a:gd name="connsiteY3" fmla="*/ 158755 h 165104"/>
                <a:gd name="connsiteX4" fmla="*/ 13695 w 195545"/>
                <a:gd name="connsiteY4" fmla="*/ 158755 h 165104"/>
                <a:gd name="connsiteX5" fmla="*/ 10520 w 195545"/>
                <a:gd name="connsiteY5" fmla="*/ 158755 h 165104"/>
                <a:gd name="connsiteX6" fmla="*/ 181970 w 195545"/>
                <a:gd name="connsiteY6" fmla="*/ 98430 h 165104"/>
                <a:gd name="connsiteX7" fmla="*/ 178795 w 195545"/>
                <a:gd name="connsiteY7" fmla="*/ 53980 h 165104"/>
                <a:gd name="connsiteX8" fmla="*/ 121645 w 195545"/>
                <a:gd name="connsiteY8" fmla="*/ 5 h 16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545" h="165104">
                  <a:moveTo>
                    <a:pt x="121645" y="5"/>
                  </a:moveTo>
                  <a:cubicBezTo>
                    <a:pt x="121645" y="-524"/>
                    <a:pt x="171387" y="38634"/>
                    <a:pt x="178795" y="50805"/>
                  </a:cubicBezTo>
                  <a:cubicBezTo>
                    <a:pt x="186203" y="62976"/>
                    <a:pt x="194141" y="55038"/>
                    <a:pt x="166095" y="73030"/>
                  </a:cubicBezTo>
                  <a:cubicBezTo>
                    <a:pt x="138049" y="91022"/>
                    <a:pt x="35920" y="144468"/>
                    <a:pt x="10520" y="158755"/>
                  </a:cubicBezTo>
                  <a:cubicBezTo>
                    <a:pt x="-14880" y="173042"/>
                    <a:pt x="13695" y="158755"/>
                    <a:pt x="13695" y="158755"/>
                  </a:cubicBezTo>
                  <a:lnTo>
                    <a:pt x="10520" y="158755"/>
                  </a:lnTo>
                  <a:cubicBezTo>
                    <a:pt x="38566" y="148701"/>
                    <a:pt x="153924" y="115893"/>
                    <a:pt x="181970" y="98430"/>
                  </a:cubicBezTo>
                  <a:cubicBezTo>
                    <a:pt x="210016" y="80968"/>
                    <a:pt x="187262" y="66151"/>
                    <a:pt x="178795" y="53980"/>
                  </a:cubicBezTo>
                  <a:cubicBezTo>
                    <a:pt x="170328" y="41809"/>
                    <a:pt x="121645" y="534"/>
                    <a:pt x="121645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9" name="フリーフォーム 2538">
              <a:extLst>
                <a:ext uri="{FF2B5EF4-FFF2-40B4-BE49-F238E27FC236}">
                  <a16:creationId xmlns:a16="http://schemas.microsoft.com/office/drawing/2014/main" id="{A36253FA-92DE-72F4-9955-30A95EE22AC5}"/>
                </a:ext>
              </a:extLst>
            </p:cNvPr>
            <p:cNvSpPr/>
            <p:nvPr/>
          </p:nvSpPr>
          <p:spPr>
            <a:xfrm>
              <a:off x="5087386" y="7015842"/>
              <a:ext cx="186908" cy="505174"/>
            </a:xfrm>
            <a:custGeom>
              <a:avLst/>
              <a:gdLst>
                <a:gd name="connsiteX0" fmla="*/ 164064 w 186908"/>
                <a:gd name="connsiteY0" fmla="*/ 908 h 505174"/>
                <a:gd name="connsiteX1" fmla="*/ 151364 w 186908"/>
                <a:gd name="connsiteY1" fmla="*/ 89808 h 505174"/>
                <a:gd name="connsiteX2" fmla="*/ 186289 w 186908"/>
                <a:gd name="connsiteY2" fmla="*/ 137433 h 505174"/>
                <a:gd name="connsiteX3" fmla="*/ 116439 w 186908"/>
                <a:gd name="connsiteY3" fmla="*/ 296183 h 505174"/>
                <a:gd name="connsiteX4" fmla="*/ 160889 w 186908"/>
                <a:gd name="connsiteY4" fmla="*/ 235858 h 505174"/>
                <a:gd name="connsiteX5" fmla="*/ 8489 w 186908"/>
                <a:gd name="connsiteY5" fmla="*/ 499383 h 505174"/>
                <a:gd name="connsiteX6" fmla="*/ 62464 w 186908"/>
                <a:gd name="connsiteY6" fmla="*/ 397783 h 505174"/>
                <a:gd name="connsiteX7" fmla="*/ 2139 w 186908"/>
                <a:gd name="connsiteY7" fmla="*/ 166008 h 505174"/>
                <a:gd name="connsiteX8" fmla="*/ 27539 w 186908"/>
                <a:gd name="connsiteY8" fmla="*/ 391433 h 505174"/>
                <a:gd name="connsiteX9" fmla="*/ 157714 w 186908"/>
                <a:gd name="connsiteY9" fmla="*/ 232683 h 505174"/>
                <a:gd name="connsiteX10" fmla="*/ 122789 w 186908"/>
                <a:gd name="connsiteY10" fmla="*/ 156483 h 505174"/>
                <a:gd name="connsiteX11" fmla="*/ 173589 w 186908"/>
                <a:gd name="connsiteY11" fmla="*/ 150133 h 505174"/>
                <a:gd name="connsiteX12" fmla="*/ 164064 w 186908"/>
                <a:gd name="connsiteY12" fmla="*/ 908 h 505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908" h="505174">
                  <a:moveTo>
                    <a:pt x="164064" y="908"/>
                  </a:moveTo>
                  <a:cubicBezTo>
                    <a:pt x="160360" y="-9146"/>
                    <a:pt x="147660" y="67054"/>
                    <a:pt x="151364" y="89808"/>
                  </a:cubicBezTo>
                  <a:cubicBezTo>
                    <a:pt x="155068" y="112562"/>
                    <a:pt x="192110" y="103037"/>
                    <a:pt x="186289" y="137433"/>
                  </a:cubicBezTo>
                  <a:cubicBezTo>
                    <a:pt x="180468" y="171829"/>
                    <a:pt x="120672" y="279779"/>
                    <a:pt x="116439" y="296183"/>
                  </a:cubicBezTo>
                  <a:cubicBezTo>
                    <a:pt x="112206" y="312587"/>
                    <a:pt x="178881" y="201991"/>
                    <a:pt x="160889" y="235858"/>
                  </a:cubicBezTo>
                  <a:cubicBezTo>
                    <a:pt x="142897" y="269725"/>
                    <a:pt x="24893" y="472396"/>
                    <a:pt x="8489" y="499383"/>
                  </a:cubicBezTo>
                  <a:cubicBezTo>
                    <a:pt x="-7915" y="526370"/>
                    <a:pt x="63522" y="453345"/>
                    <a:pt x="62464" y="397783"/>
                  </a:cubicBezTo>
                  <a:cubicBezTo>
                    <a:pt x="61406" y="342221"/>
                    <a:pt x="7960" y="167066"/>
                    <a:pt x="2139" y="166008"/>
                  </a:cubicBezTo>
                  <a:cubicBezTo>
                    <a:pt x="-3682" y="164950"/>
                    <a:pt x="1610" y="380321"/>
                    <a:pt x="27539" y="391433"/>
                  </a:cubicBezTo>
                  <a:cubicBezTo>
                    <a:pt x="53468" y="402546"/>
                    <a:pt x="141839" y="271841"/>
                    <a:pt x="157714" y="232683"/>
                  </a:cubicBezTo>
                  <a:cubicBezTo>
                    <a:pt x="173589" y="193525"/>
                    <a:pt x="120143" y="170241"/>
                    <a:pt x="122789" y="156483"/>
                  </a:cubicBezTo>
                  <a:cubicBezTo>
                    <a:pt x="125435" y="142725"/>
                    <a:pt x="164593" y="170241"/>
                    <a:pt x="173589" y="150133"/>
                  </a:cubicBezTo>
                  <a:cubicBezTo>
                    <a:pt x="182585" y="130025"/>
                    <a:pt x="167768" y="10962"/>
                    <a:pt x="164064" y="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0" name="フリーフォーム 2539">
              <a:extLst>
                <a:ext uri="{FF2B5EF4-FFF2-40B4-BE49-F238E27FC236}">
                  <a16:creationId xmlns:a16="http://schemas.microsoft.com/office/drawing/2014/main" id="{0550B818-1076-BCFA-79B9-E4C06EF200A6}"/>
                </a:ext>
              </a:extLst>
            </p:cNvPr>
            <p:cNvSpPr/>
            <p:nvPr/>
          </p:nvSpPr>
          <p:spPr>
            <a:xfrm>
              <a:off x="4886299" y="7457689"/>
              <a:ext cx="243381" cy="82588"/>
            </a:xfrm>
            <a:custGeom>
              <a:avLst/>
              <a:gdLst>
                <a:gd name="connsiteX0" fmla="*/ 26 w 243381"/>
                <a:gd name="connsiteY0" fmla="*/ 13086 h 82588"/>
                <a:gd name="connsiteX1" fmla="*/ 165126 w 243381"/>
                <a:gd name="connsiteY1" fmla="*/ 48011 h 82588"/>
                <a:gd name="connsiteX2" fmla="*/ 241326 w 243381"/>
                <a:gd name="connsiteY2" fmla="*/ 386 h 82588"/>
                <a:gd name="connsiteX3" fmla="*/ 88926 w 243381"/>
                <a:gd name="connsiteY3" fmla="*/ 79761 h 82588"/>
                <a:gd name="connsiteX4" fmla="*/ 187351 w 243381"/>
                <a:gd name="connsiteY4" fmla="*/ 63886 h 82588"/>
                <a:gd name="connsiteX5" fmla="*/ 177826 w 243381"/>
                <a:gd name="connsiteY5" fmla="*/ 54361 h 82588"/>
                <a:gd name="connsiteX6" fmla="*/ 26 w 243381"/>
                <a:gd name="connsiteY6" fmla="*/ 13086 h 8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81" h="82588">
                  <a:moveTo>
                    <a:pt x="26" y="13086"/>
                  </a:moveTo>
                  <a:cubicBezTo>
                    <a:pt x="-2091" y="12028"/>
                    <a:pt x="124909" y="50128"/>
                    <a:pt x="165126" y="48011"/>
                  </a:cubicBezTo>
                  <a:cubicBezTo>
                    <a:pt x="205343" y="45894"/>
                    <a:pt x="254026" y="-4906"/>
                    <a:pt x="241326" y="386"/>
                  </a:cubicBezTo>
                  <a:cubicBezTo>
                    <a:pt x="228626" y="5678"/>
                    <a:pt x="97922" y="69178"/>
                    <a:pt x="88926" y="79761"/>
                  </a:cubicBezTo>
                  <a:cubicBezTo>
                    <a:pt x="79930" y="90344"/>
                    <a:pt x="172534" y="68119"/>
                    <a:pt x="187351" y="63886"/>
                  </a:cubicBezTo>
                  <a:cubicBezTo>
                    <a:pt x="202168" y="59653"/>
                    <a:pt x="212222" y="59653"/>
                    <a:pt x="177826" y="54361"/>
                  </a:cubicBezTo>
                  <a:cubicBezTo>
                    <a:pt x="143430" y="49069"/>
                    <a:pt x="2143" y="14144"/>
                    <a:pt x="26" y="130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3072" name="グループ化 3071">
            <a:extLst>
              <a:ext uri="{FF2B5EF4-FFF2-40B4-BE49-F238E27FC236}">
                <a16:creationId xmlns:a16="http://schemas.microsoft.com/office/drawing/2014/main" id="{5AC95955-42A4-D353-39B1-B59B2F359EF7}"/>
              </a:ext>
            </a:extLst>
          </p:cNvPr>
          <p:cNvGrpSpPr/>
          <p:nvPr/>
        </p:nvGrpSpPr>
        <p:grpSpPr>
          <a:xfrm>
            <a:off x="2983953" y="66638"/>
            <a:ext cx="3680371" cy="3563237"/>
            <a:chOff x="361225" y="870125"/>
            <a:chExt cx="8788354" cy="8508650"/>
          </a:xfrm>
          <a:solidFill>
            <a:srgbClr val="C00000"/>
          </a:solidFill>
        </p:grpSpPr>
        <p:grpSp>
          <p:nvGrpSpPr>
            <p:cNvPr id="3073" name="グループ化 3072">
              <a:extLst>
                <a:ext uri="{FF2B5EF4-FFF2-40B4-BE49-F238E27FC236}">
                  <a16:creationId xmlns:a16="http://schemas.microsoft.com/office/drawing/2014/main" id="{7CDC6E63-97FD-B530-BC65-00F1C75575C7}"/>
                </a:ext>
              </a:extLst>
            </p:cNvPr>
            <p:cNvGrpSpPr/>
            <p:nvPr/>
          </p:nvGrpSpPr>
          <p:grpSpPr>
            <a:xfrm>
              <a:off x="361225" y="870125"/>
              <a:ext cx="8529499" cy="7553490"/>
              <a:chOff x="2165042" y="961032"/>
              <a:chExt cx="8529499" cy="7553490"/>
            </a:xfrm>
            <a:grpFill/>
          </p:grpSpPr>
          <p:sp>
            <p:nvSpPr>
              <p:cNvPr id="3345" name="フリーフォーム: 図形 5">
                <a:extLst>
                  <a:ext uri="{FF2B5EF4-FFF2-40B4-BE49-F238E27FC236}">
                    <a16:creationId xmlns:a16="http://schemas.microsoft.com/office/drawing/2014/main" id="{46FBE8D8-3B2F-67A6-DAD3-1F6B6D50F7D4}"/>
                  </a:ext>
                </a:extLst>
              </p:cNvPr>
              <p:cNvSpPr/>
              <p:nvPr/>
            </p:nvSpPr>
            <p:spPr>
              <a:xfrm>
                <a:off x="3709898" y="1098495"/>
                <a:ext cx="1494375" cy="90589"/>
              </a:xfrm>
              <a:custGeom>
                <a:avLst/>
                <a:gdLst>
                  <a:gd name="connsiteX0" fmla="*/ 90 w 1494375"/>
                  <a:gd name="connsiteY0" fmla="*/ 55 h 90589"/>
                  <a:gd name="connsiteX1" fmla="*/ 68352 w 1494375"/>
                  <a:gd name="connsiteY1" fmla="*/ 82605 h 90589"/>
                  <a:gd name="connsiteX2" fmla="*/ 90577 w 1494375"/>
                  <a:gd name="connsiteY2" fmla="*/ 87368 h 90589"/>
                  <a:gd name="connsiteX3" fmla="*/ 112802 w 1494375"/>
                  <a:gd name="connsiteY3" fmla="*/ 82605 h 90589"/>
                  <a:gd name="connsiteX4" fmla="*/ 352515 w 1494375"/>
                  <a:gd name="connsiteY4" fmla="*/ 82605 h 90589"/>
                  <a:gd name="connsiteX5" fmla="*/ 1493927 w 1494375"/>
                  <a:gd name="connsiteY5" fmla="*/ 69905 h 90589"/>
                  <a:gd name="connsiteX6" fmla="*/ 501740 w 1494375"/>
                  <a:gd name="connsiteY6" fmla="*/ 73080 h 90589"/>
                  <a:gd name="connsiteX7" fmla="*/ 84227 w 1494375"/>
                  <a:gd name="connsiteY7" fmla="*/ 69905 h 90589"/>
                  <a:gd name="connsiteX8" fmla="*/ 90 w 1494375"/>
                  <a:gd name="connsiteY8" fmla="*/ 55 h 90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4375" h="90589">
                    <a:moveTo>
                      <a:pt x="90" y="55"/>
                    </a:moveTo>
                    <a:cubicBezTo>
                      <a:pt x="-2556" y="2172"/>
                      <a:pt x="53271" y="68053"/>
                      <a:pt x="68352" y="82605"/>
                    </a:cubicBezTo>
                    <a:cubicBezTo>
                      <a:pt x="83433" y="97157"/>
                      <a:pt x="83169" y="87368"/>
                      <a:pt x="90577" y="87368"/>
                    </a:cubicBezTo>
                    <a:cubicBezTo>
                      <a:pt x="97985" y="87368"/>
                      <a:pt x="69146" y="83399"/>
                      <a:pt x="112802" y="82605"/>
                    </a:cubicBezTo>
                    <a:cubicBezTo>
                      <a:pt x="156458" y="81811"/>
                      <a:pt x="352515" y="82605"/>
                      <a:pt x="352515" y="82605"/>
                    </a:cubicBezTo>
                    <a:lnTo>
                      <a:pt x="1493927" y="69905"/>
                    </a:lnTo>
                    <a:cubicBezTo>
                      <a:pt x="1518798" y="68318"/>
                      <a:pt x="501740" y="73080"/>
                      <a:pt x="501740" y="73080"/>
                    </a:cubicBezTo>
                    <a:cubicBezTo>
                      <a:pt x="266790" y="73080"/>
                      <a:pt x="166513" y="82605"/>
                      <a:pt x="84227" y="69905"/>
                    </a:cubicBezTo>
                    <a:cubicBezTo>
                      <a:pt x="1942" y="57205"/>
                      <a:pt x="2736" y="-2062"/>
                      <a:pt x="90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6" name="フリーフォーム: 図形 6">
                <a:extLst>
                  <a:ext uri="{FF2B5EF4-FFF2-40B4-BE49-F238E27FC236}">
                    <a16:creationId xmlns:a16="http://schemas.microsoft.com/office/drawing/2014/main" id="{00B1A441-67EE-66BF-E4AE-B39C3EB899D2}"/>
                  </a:ext>
                </a:extLst>
              </p:cNvPr>
              <p:cNvSpPr/>
              <p:nvPr/>
            </p:nvSpPr>
            <p:spPr>
              <a:xfrm>
                <a:off x="4940610" y="1176397"/>
                <a:ext cx="1800170" cy="398508"/>
              </a:xfrm>
              <a:custGeom>
                <a:avLst/>
                <a:gdLst>
                  <a:gd name="connsiteX0" fmla="*/ 72715 w 1800170"/>
                  <a:gd name="connsiteY0" fmla="*/ 4703 h 398508"/>
                  <a:gd name="connsiteX1" fmla="*/ 129865 w 1800170"/>
                  <a:gd name="connsiteY1" fmla="*/ 4703 h 398508"/>
                  <a:gd name="connsiteX2" fmla="*/ 606115 w 1800170"/>
                  <a:gd name="connsiteY2" fmla="*/ 4703 h 398508"/>
                  <a:gd name="connsiteX3" fmla="*/ 1234765 w 1800170"/>
                  <a:gd name="connsiteY3" fmla="*/ 68203 h 398508"/>
                  <a:gd name="connsiteX4" fmla="*/ 1723715 w 1800170"/>
                  <a:gd name="connsiteY4" fmla="*/ 280928 h 398508"/>
                  <a:gd name="connsiteX5" fmla="*/ 1733240 w 1800170"/>
                  <a:gd name="connsiteY5" fmla="*/ 319028 h 398508"/>
                  <a:gd name="connsiteX6" fmla="*/ 1730065 w 1800170"/>
                  <a:gd name="connsiteY6" fmla="*/ 357128 h 398508"/>
                  <a:gd name="connsiteX7" fmla="*/ 1799915 w 1800170"/>
                  <a:gd name="connsiteY7" fmla="*/ 398403 h 398508"/>
                  <a:gd name="connsiteX8" fmla="*/ 1749115 w 1800170"/>
                  <a:gd name="connsiteY8" fmla="*/ 344428 h 398508"/>
                  <a:gd name="connsiteX9" fmla="*/ 1637990 w 1800170"/>
                  <a:gd name="connsiteY9" fmla="*/ 236478 h 398508"/>
                  <a:gd name="connsiteX10" fmla="*/ 1282390 w 1800170"/>
                  <a:gd name="connsiteY10" fmla="*/ 42803 h 398508"/>
                  <a:gd name="connsiteX11" fmla="*/ 72715 w 1800170"/>
                  <a:gd name="connsiteY11" fmla="*/ 4703 h 39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0170" h="398508">
                    <a:moveTo>
                      <a:pt x="72715" y="4703"/>
                    </a:moveTo>
                    <a:cubicBezTo>
                      <a:pt x="-119372" y="-1647"/>
                      <a:pt x="129865" y="4703"/>
                      <a:pt x="129865" y="4703"/>
                    </a:cubicBezTo>
                    <a:cubicBezTo>
                      <a:pt x="218765" y="4703"/>
                      <a:pt x="421965" y="-5880"/>
                      <a:pt x="606115" y="4703"/>
                    </a:cubicBezTo>
                    <a:cubicBezTo>
                      <a:pt x="790265" y="15286"/>
                      <a:pt x="1048498" y="22165"/>
                      <a:pt x="1234765" y="68203"/>
                    </a:cubicBezTo>
                    <a:cubicBezTo>
                      <a:pt x="1421032" y="114241"/>
                      <a:pt x="1640636" y="239124"/>
                      <a:pt x="1723715" y="280928"/>
                    </a:cubicBezTo>
                    <a:cubicBezTo>
                      <a:pt x="1806794" y="322732"/>
                      <a:pt x="1732182" y="306328"/>
                      <a:pt x="1733240" y="319028"/>
                    </a:cubicBezTo>
                    <a:cubicBezTo>
                      <a:pt x="1734298" y="331728"/>
                      <a:pt x="1718953" y="343899"/>
                      <a:pt x="1730065" y="357128"/>
                    </a:cubicBezTo>
                    <a:cubicBezTo>
                      <a:pt x="1741177" y="370357"/>
                      <a:pt x="1796740" y="400520"/>
                      <a:pt x="1799915" y="398403"/>
                    </a:cubicBezTo>
                    <a:cubicBezTo>
                      <a:pt x="1803090" y="396286"/>
                      <a:pt x="1776102" y="371415"/>
                      <a:pt x="1749115" y="344428"/>
                    </a:cubicBezTo>
                    <a:cubicBezTo>
                      <a:pt x="1722128" y="317441"/>
                      <a:pt x="1715778" y="286749"/>
                      <a:pt x="1637990" y="236478"/>
                    </a:cubicBezTo>
                    <a:cubicBezTo>
                      <a:pt x="1560203" y="186207"/>
                      <a:pt x="1540094" y="83549"/>
                      <a:pt x="1282390" y="42803"/>
                    </a:cubicBezTo>
                    <a:cubicBezTo>
                      <a:pt x="1024686" y="2057"/>
                      <a:pt x="264802" y="11053"/>
                      <a:pt x="72715" y="4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7" name="フリーフォーム: 図形 7">
                <a:extLst>
                  <a:ext uri="{FF2B5EF4-FFF2-40B4-BE49-F238E27FC236}">
                    <a16:creationId xmlns:a16="http://schemas.microsoft.com/office/drawing/2014/main" id="{E29C0123-5E82-1305-927E-AFD8386F4B9E}"/>
                  </a:ext>
                </a:extLst>
              </p:cNvPr>
              <p:cNvSpPr/>
              <p:nvPr/>
            </p:nvSpPr>
            <p:spPr>
              <a:xfrm>
                <a:off x="3718658" y="1101549"/>
                <a:ext cx="2315008" cy="38358"/>
              </a:xfrm>
              <a:custGeom>
                <a:avLst/>
                <a:gdLst>
                  <a:gd name="connsiteX0" fmla="*/ 5617 w 2315008"/>
                  <a:gd name="connsiteY0" fmla="*/ 6526 h 38358"/>
                  <a:gd name="connsiteX1" fmla="*/ 1428017 w 2315008"/>
                  <a:gd name="connsiteY1" fmla="*/ 12876 h 38358"/>
                  <a:gd name="connsiteX2" fmla="*/ 2256692 w 2315008"/>
                  <a:gd name="connsiteY2" fmla="*/ 38276 h 38358"/>
                  <a:gd name="connsiteX3" fmla="*/ 1999517 w 2315008"/>
                  <a:gd name="connsiteY3" fmla="*/ 3351 h 38358"/>
                  <a:gd name="connsiteX4" fmla="*/ 5617 w 2315008"/>
                  <a:gd name="connsiteY4" fmla="*/ 6526 h 38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008" h="38358">
                    <a:moveTo>
                      <a:pt x="5617" y="6526"/>
                    </a:moveTo>
                    <a:cubicBezTo>
                      <a:pt x="-89633" y="8113"/>
                      <a:pt x="1052838" y="7584"/>
                      <a:pt x="1428017" y="12876"/>
                    </a:cubicBezTo>
                    <a:cubicBezTo>
                      <a:pt x="1803196" y="18168"/>
                      <a:pt x="2161442" y="39863"/>
                      <a:pt x="2256692" y="38276"/>
                    </a:cubicBezTo>
                    <a:cubicBezTo>
                      <a:pt x="2351942" y="36689"/>
                      <a:pt x="2369934" y="11818"/>
                      <a:pt x="1999517" y="3351"/>
                    </a:cubicBezTo>
                    <a:cubicBezTo>
                      <a:pt x="1629100" y="-5116"/>
                      <a:pt x="100867" y="4939"/>
                      <a:pt x="5617" y="65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8" name="フリーフォーム: 図形 8">
                <a:extLst>
                  <a:ext uri="{FF2B5EF4-FFF2-40B4-BE49-F238E27FC236}">
                    <a16:creationId xmlns:a16="http://schemas.microsoft.com/office/drawing/2014/main" id="{3115D83F-5BE8-42B7-C217-6BAE272CCCE6}"/>
                  </a:ext>
                </a:extLst>
              </p:cNvPr>
              <p:cNvSpPr/>
              <p:nvPr/>
            </p:nvSpPr>
            <p:spPr>
              <a:xfrm>
                <a:off x="6022040" y="1138439"/>
                <a:ext cx="735304" cy="322843"/>
              </a:xfrm>
              <a:custGeom>
                <a:avLst/>
                <a:gdLst>
                  <a:gd name="connsiteX0" fmla="*/ 4110 w 735304"/>
                  <a:gd name="connsiteY0" fmla="*/ 1386 h 322843"/>
                  <a:gd name="connsiteX1" fmla="*/ 534335 w 735304"/>
                  <a:gd name="connsiteY1" fmla="*/ 169661 h 322843"/>
                  <a:gd name="connsiteX2" fmla="*/ 728010 w 735304"/>
                  <a:gd name="connsiteY2" fmla="*/ 322061 h 322843"/>
                  <a:gd name="connsiteX3" fmla="*/ 312085 w 735304"/>
                  <a:gd name="connsiteY3" fmla="*/ 102986 h 322843"/>
                  <a:gd name="connsiteX4" fmla="*/ 4110 w 735304"/>
                  <a:gd name="connsiteY4" fmla="*/ 1386 h 32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304" h="322843">
                    <a:moveTo>
                      <a:pt x="4110" y="1386"/>
                    </a:moveTo>
                    <a:cubicBezTo>
                      <a:pt x="41152" y="12498"/>
                      <a:pt x="413685" y="116215"/>
                      <a:pt x="534335" y="169661"/>
                    </a:cubicBezTo>
                    <a:cubicBezTo>
                      <a:pt x="654985" y="223107"/>
                      <a:pt x="765052" y="333173"/>
                      <a:pt x="728010" y="322061"/>
                    </a:cubicBezTo>
                    <a:cubicBezTo>
                      <a:pt x="690968" y="310949"/>
                      <a:pt x="434852" y="158019"/>
                      <a:pt x="312085" y="102986"/>
                    </a:cubicBezTo>
                    <a:cubicBezTo>
                      <a:pt x="189318" y="47953"/>
                      <a:pt x="-32932" y="-9726"/>
                      <a:pt x="4110" y="1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9" name="フリーフォーム: 図形 9">
                <a:extLst>
                  <a:ext uri="{FF2B5EF4-FFF2-40B4-BE49-F238E27FC236}">
                    <a16:creationId xmlns:a16="http://schemas.microsoft.com/office/drawing/2014/main" id="{79B7DF4F-3DDF-FE77-98AA-E9C09432A1B7}"/>
                  </a:ext>
                </a:extLst>
              </p:cNvPr>
              <p:cNvSpPr/>
              <p:nvPr/>
            </p:nvSpPr>
            <p:spPr>
              <a:xfrm>
                <a:off x="6015979" y="1122236"/>
                <a:ext cx="790115" cy="329060"/>
              </a:xfrm>
              <a:custGeom>
                <a:avLst/>
                <a:gdLst>
                  <a:gd name="connsiteX0" fmla="*/ 10171 w 790115"/>
                  <a:gd name="connsiteY0" fmla="*/ 8064 h 329060"/>
                  <a:gd name="connsiteX1" fmla="*/ 218134 w 790115"/>
                  <a:gd name="connsiteY1" fmla="*/ 44577 h 329060"/>
                  <a:gd name="connsiteX2" fmla="*/ 699146 w 790115"/>
                  <a:gd name="connsiteY2" fmla="*/ 235077 h 329060"/>
                  <a:gd name="connsiteX3" fmla="*/ 789634 w 790115"/>
                  <a:gd name="connsiteY3" fmla="*/ 328739 h 329060"/>
                  <a:gd name="connsiteX4" fmla="*/ 724546 w 790115"/>
                  <a:gd name="connsiteY4" fmla="*/ 262064 h 329060"/>
                  <a:gd name="connsiteX5" fmla="*/ 516584 w 790115"/>
                  <a:gd name="connsiteY5" fmla="*/ 163639 h 329060"/>
                  <a:gd name="connsiteX6" fmla="*/ 10171 w 790115"/>
                  <a:gd name="connsiteY6" fmla="*/ 8064 h 3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0115" h="329060">
                    <a:moveTo>
                      <a:pt x="10171" y="8064"/>
                    </a:moveTo>
                    <a:cubicBezTo>
                      <a:pt x="-39571" y="-11780"/>
                      <a:pt x="103305" y="6742"/>
                      <a:pt x="218134" y="44577"/>
                    </a:cubicBezTo>
                    <a:cubicBezTo>
                      <a:pt x="332963" y="82412"/>
                      <a:pt x="603896" y="187717"/>
                      <a:pt x="699146" y="235077"/>
                    </a:cubicBezTo>
                    <a:cubicBezTo>
                      <a:pt x="794396" y="282437"/>
                      <a:pt x="785401" y="324241"/>
                      <a:pt x="789634" y="328739"/>
                    </a:cubicBezTo>
                    <a:cubicBezTo>
                      <a:pt x="793867" y="333237"/>
                      <a:pt x="770054" y="289581"/>
                      <a:pt x="724546" y="262064"/>
                    </a:cubicBezTo>
                    <a:cubicBezTo>
                      <a:pt x="679038" y="234547"/>
                      <a:pt x="630090" y="206237"/>
                      <a:pt x="516584" y="163639"/>
                    </a:cubicBezTo>
                    <a:cubicBezTo>
                      <a:pt x="403078" y="121041"/>
                      <a:pt x="59913" y="27908"/>
                      <a:pt x="10171" y="80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0" name="フリーフォーム: 図形 10">
                <a:extLst>
                  <a:ext uri="{FF2B5EF4-FFF2-40B4-BE49-F238E27FC236}">
                    <a16:creationId xmlns:a16="http://schemas.microsoft.com/office/drawing/2014/main" id="{8DA70B5F-0883-8EF6-A160-FC7C796A023F}"/>
                  </a:ext>
                </a:extLst>
              </p:cNvPr>
              <p:cNvSpPr/>
              <p:nvPr/>
            </p:nvSpPr>
            <p:spPr>
              <a:xfrm>
                <a:off x="6753146" y="1454482"/>
                <a:ext cx="74703" cy="118731"/>
              </a:xfrm>
              <a:custGeom>
                <a:avLst/>
                <a:gdLst>
                  <a:gd name="connsiteX0" fmla="*/ 74692 w 74703"/>
                  <a:gd name="connsiteY0" fmla="*/ 2843 h 118731"/>
                  <a:gd name="connsiteX1" fmla="*/ 23892 w 74703"/>
                  <a:gd name="connsiteY1" fmla="*/ 13956 h 118731"/>
                  <a:gd name="connsiteX2" fmla="*/ 12779 w 74703"/>
                  <a:gd name="connsiteY2" fmla="*/ 59993 h 118731"/>
                  <a:gd name="connsiteX3" fmla="*/ 79 w 74703"/>
                  <a:gd name="connsiteY3" fmla="*/ 118731 h 118731"/>
                  <a:gd name="connsiteX4" fmla="*/ 19129 w 74703"/>
                  <a:gd name="connsiteY4" fmla="*/ 59993 h 118731"/>
                  <a:gd name="connsiteX5" fmla="*/ 74692 w 74703"/>
                  <a:gd name="connsiteY5" fmla="*/ 2843 h 118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03" h="118731">
                    <a:moveTo>
                      <a:pt x="74692" y="2843"/>
                    </a:moveTo>
                    <a:cubicBezTo>
                      <a:pt x="75486" y="-4830"/>
                      <a:pt x="34211" y="4431"/>
                      <a:pt x="23892" y="13956"/>
                    </a:cubicBezTo>
                    <a:cubicBezTo>
                      <a:pt x="13573" y="23481"/>
                      <a:pt x="16748" y="42531"/>
                      <a:pt x="12779" y="59993"/>
                    </a:cubicBezTo>
                    <a:cubicBezTo>
                      <a:pt x="8810" y="77456"/>
                      <a:pt x="-979" y="118731"/>
                      <a:pt x="79" y="118731"/>
                    </a:cubicBezTo>
                    <a:cubicBezTo>
                      <a:pt x="1137" y="118731"/>
                      <a:pt x="13573" y="75868"/>
                      <a:pt x="19129" y="59993"/>
                    </a:cubicBezTo>
                    <a:cubicBezTo>
                      <a:pt x="24685" y="44118"/>
                      <a:pt x="73898" y="10516"/>
                      <a:pt x="74692" y="28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1" name="フリーフォーム: 図形 11">
                <a:extLst>
                  <a:ext uri="{FF2B5EF4-FFF2-40B4-BE49-F238E27FC236}">
                    <a16:creationId xmlns:a16="http://schemas.microsoft.com/office/drawing/2014/main" id="{54159132-04EC-5781-4A74-3267FDF66CDC}"/>
                  </a:ext>
                </a:extLst>
              </p:cNvPr>
              <p:cNvSpPr/>
              <p:nvPr/>
            </p:nvSpPr>
            <p:spPr>
              <a:xfrm>
                <a:off x="6832348" y="1277845"/>
                <a:ext cx="1250019" cy="236647"/>
              </a:xfrm>
              <a:custGeom>
                <a:avLst/>
                <a:gdLst>
                  <a:gd name="connsiteX0" fmla="*/ 252 w 1250019"/>
                  <a:gd name="connsiteY0" fmla="*/ 236630 h 236647"/>
                  <a:gd name="connsiteX1" fmla="*/ 187577 w 1250019"/>
                  <a:gd name="connsiteY1" fmla="*/ 96930 h 236647"/>
                  <a:gd name="connsiteX2" fmla="*/ 473327 w 1250019"/>
                  <a:gd name="connsiteY2" fmla="*/ 20730 h 236647"/>
                  <a:gd name="connsiteX3" fmla="*/ 749552 w 1250019"/>
                  <a:gd name="connsiteY3" fmla="*/ 1680 h 236647"/>
                  <a:gd name="connsiteX4" fmla="*/ 940052 w 1250019"/>
                  <a:gd name="connsiteY4" fmla="*/ 11205 h 236647"/>
                  <a:gd name="connsiteX5" fmla="*/ 1114677 w 1250019"/>
                  <a:gd name="connsiteY5" fmla="*/ 62005 h 236647"/>
                  <a:gd name="connsiteX6" fmla="*/ 1244852 w 1250019"/>
                  <a:gd name="connsiteY6" fmla="*/ 141380 h 236647"/>
                  <a:gd name="connsiteX7" fmla="*/ 933702 w 1250019"/>
                  <a:gd name="connsiteY7" fmla="*/ 23905 h 236647"/>
                  <a:gd name="connsiteX8" fmla="*/ 578102 w 1250019"/>
                  <a:gd name="connsiteY8" fmla="*/ 4855 h 236647"/>
                  <a:gd name="connsiteX9" fmla="*/ 225677 w 1250019"/>
                  <a:gd name="connsiteY9" fmla="*/ 87405 h 236647"/>
                  <a:gd name="connsiteX10" fmla="*/ 252 w 1250019"/>
                  <a:gd name="connsiteY10" fmla="*/ 236630 h 23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0019" h="236647">
                    <a:moveTo>
                      <a:pt x="252" y="236630"/>
                    </a:moveTo>
                    <a:cubicBezTo>
                      <a:pt x="-6098" y="238218"/>
                      <a:pt x="108731" y="132913"/>
                      <a:pt x="187577" y="96930"/>
                    </a:cubicBezTo>
                    <a:cubicBezTo>
                      <a:pt x="266423" y="60947"/>
                      <a:pt x="379665" y="36605"/>
                      <a:pt x="473327" y="20730"/>
                    </a:cubicBezTo>
                    <a:cubicBezTo>
                      <a:pt x="566989" y="4855"/>
                      <a:pt x="671765" y="3267"/>
                      <a:pt x="749552" y="1680"/>
                    </a:cubicBezTo>
                    <a:cubicBezTo>
                      <a:pt x="827339" y="93"/>
                      <a:pt x="879198" y="1151"/>
                      <a:pt x="940052" y="11205"/>
                    </a:cubicBezTo>
                    <a:cubicBezTo>
                      <a:pt x="1000906" y="21259"/>
                      <a:pt x="1063877" y="40309"/>
                      <a:pt x="1114677" y="62005"/>
                    </a:cubicBezTo>
                    <a:cubicBezTo>
                      <a:pt x="1165477" y="83701"/>
                      <a:pt x="1275014" y="147730"/>
                      <a:pt x="1244852" y="141380"/>
                    </a:cubicBezTo>
                    <a:cubicBezTo>
                      <a:pt x="1214690" y="135030"/>
                      <a:pt x="1044827" y="46659"/>
                      <a:pt x="933702" y="23905"/>
                    </a:cubicBezTo>
                    <a:cubicBezTo>
                      <a:pt x="822577" y="1151"/>
                      <a:pt x="696106" y="-5728"/>
                      <a:pt x="578102" y="4855"/>
                    </a:cubicBezTo>
                    <a:cubicBezTo>
                      <a:pt x="460098" y="15438"/>
                      <a:pt x="317223" y="47188"/>
                      <a:pt x="225677" y="87405"/>
                    </a:cubicBezTo>
                    <a:cubicBezTo>
                      <a:pt x="134131" y="127622"/>
                      <a:pt x="6602" y="235042"/>
                      <a:pt x="252" y="2366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2" name="フリーフォーム: 図形 12">
                <a:extLst>
                  <a:ext uri="{FF2B5EF4-FFF2-40B4-BE49-F238E27FC236}">
                    <a16:creationId xmlns:a16="http://schemas.microsoft.com/office/drawing/2014/main" id="{B17DB8C6-1AE7-9BF8-6348-5A4C3D91F2FA}"/>
                  </a:ext>
                </a:extLst>
              </p:cNvPr>
              <p:cNvSpPr/>
              <p:nvPr/>
            </p:nvSpPr>
            <p:spPr>
              <a:xfrm>
                <a:off x="3727432" y="968375"/>
                <a:ext cx="2476518" cy="117475"/>
              </a:xfrm>
              <a:custGeom>
                <a:avLst/>
                <a:gdLst>
                  <a:gd name="connsiteX0" fmla="*/ 18 w 2476518"/>
                  <a:gd name="connsiteY0" fmla="*/ 117475 h 117475"/>
                  <a:gd name="connsiteX1" fmla="*/ 406418 w 2476518"/>
                  <a:gd name="connsiteY1" fmla="*/ 82550 h 117475"/>
                  <a:gd name="connsiteX2" fmla="*/ 2476518 w 2476518"/>
                  <a:gd name="connsiteY2" fmla="*/ 0 h 117475"/>
                  <a:gd name="connsiteX3" fmla="*/ 1016018 w 2476518"/>
                  <a:gd name="connsiteY3" fmla="*/ 53975 h 117475"/>
                  <a:gd name="connsiteX4" fmla="*/ 18 w 2476518"/>
                  <a:gd name="connsiteY4" fmla="*/ 117475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18" h="117475">
                    <a:moveTo>
                      <a:pt x="18" y="117475"/>
                    </a:moveTo>
                    <a:cubicBezTo>
                      <a:pt x="-3157" y="109802"/>
                      <a:pt x="406418" y="82550"/>
                      <a:pt x="406418" y="82550"/>
                    </a:cubicBezTo>
                    <a:lnTo>
                      <a:pt x="2476518" y="0"/>
                    </a:lnTo>
                    <a:lnTo>
                      <a:pt x="1016018" y="53975"/>
                    </a:lnTo>
                    <a:cubicBezTo>
                      <a:pt x="606443" y="72496"/>
                      <a:pt x="312755" y="91810"/>
                      <a:pt x="18" y="1174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3" name="フリーフォーム: 図形 13">
                <a:extLst>
                  <a:ext uri="{FF2B5EF4-FFF2-40B4-BE49-F238E27FC236}">
                    <a16:creationId xmlns:a16="http://schemas.microsoft.com/office/drawing/2014/main" id="{8DB48183-20E3-333C-ADA7-A854CF0F0C1B}"/>
                  </a:ext>
                </a:extLst>
              </p:cNvPr>
              <p:cNvSpPr/>
              <p:nvPr/>
            </p:nvSpPr>
            <p:spPr>
              <a:xfrm>
                <a:off x="6167007" y="961032"/>
                <a:ext cx="1900600" cy="438442"/>
              </a:xfrm>
              <a:custGeom>
                <a:avLst/>
                <a:gdLst>
                  <a:gd name="connsiteX0" fmla="*/ 40118 w 1900600"/>
                  <a:gd name="connsiteY0" fmla="*/ 993 h 438442"/>
                  <a:gd name="connsiteX1" fmla="*/ 1049768 w 1900600"/>
                  <a:gd name="connsiteY1" fmla="*/ 77193 h 438442"/>
                  <a:gd name="connsiteX2" fmla="*/ 1624443 w 1900600"/>
                  <a:gd name="connsiteY2" fmla="*/ 229593 h 438442"/>
                  <a:gd name="connsiteX3" fmla="*/ 1891143 w 1900600"/>
                  <a:gd name="connsiteY3" fmla="*/ 432793 h 438442"/>
                  <a:gd name="connsiteX4" fmla="*/ 1814943 w 1900600"/>
                  <a:gd name="connsiteY4" fmla="*/ 366118 h 438442"/>
                  <a:gd name="connsiteX5" fmla="*/ 1567293 w 1900600"/>
                  <a:gd name="connsiteY5" fmla="*/ 201018 h 438442"/>
                  <a:gd name="connsiteX6" fmla="*/ 967218 w 1900600"/>
                  <a:gd name="connsiteY6" fmla="*/ 74018 h 438442"/>
                  <a:gd name="connsiteX7" fmla="*/ 275068 w 1900600"/>
                  <a:gd name="connsiteY7" fmla="*/ 35918 h 438442"/>
                  <a:gd name="connsiteX8" fmla="*/ 40118 w 1900600"/>
                  <a:gd name="connsiteY8" fmla="*/ 993 h 43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600" h="438442">
                    <a:moveTo>
                      <a:pt x="40118" y="993"/>
                    </a:moveTo>
                    <a:cubicBezTo>
                      <a:pt x="169235" y="7872"/>
                      <a:pt x="785714" y="39093"/>
                      <a:pt x="1049768" y="77193"/>
                    </a:cubicBezTo>
                    <a:cubicBezTo>
                      <a:pt x="1313822" y="115293"/>
                      <a:pt x="1484214" y="170326"/>
                      <a:pt x="1624443" y="229593"/>
                    </a:cubicBezTo>
                    <a:cubicBezTo>
                      <a:pt x="1764672" y="288860"/>
                      <a:pt x="1859393" y="410039"/>
                      <a:pt x="1891143" y="432793"/>
                    </a:cubicBezTo>
                    <a:cubicBezTo>
                      <a:pt x="1922893" y="455547"/>
                      <a:pt x="1868918" y="404747"/>
                      <a:pt x="1814943" y="366118"/>
                    </a:cubicBezTo>
                    <a:cubicBezTo>
                      <a:pt x="1760968" y="327489"/>
                      <a:pt x="1708581" y="249701"/>
                      <a:pt x="1567293" y="201018"/>
                    </a:cubicBezTo>
                    <a:cubicBezTo>
                      <a:pt x="1426006" y="152335"/>
                      <a:pt x="1182589" y="101535"/>
                      <a:pt x="967218" y="74018"/>
                    </a:cubicBezTo>
                    <a:cubicBezTo>
                      <a:pt x="751847" y="46501"/>
                      <a:pt x="428526" y="47031"/>
                      <a:pt x="275068" y="35918"/>
                    </a:cubicBezTo>
                    <a:cubicBezTo>
                      <a:pt x="121610" y="24805"/>
                      <a:pt x="-88999" y="-5886"/>
                      <a:pt x="40118" y="9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4" name="フリーフォーム: 図形 14">
                <a:extLst>
                  <a:ext uri="{FF2B5EF4-FFF2-40B4-BE49-F238E27FC236}">
                    <a16:creationId xmlns:a16="http://schemas.microsoft.com/office/drawing/2014/main" id="{DC722B05-308C-6398-8041-6095D0F286C3}"/>
                  </a:ext>
                </a:extLst>
              </p:cNvPr>
              <p:cNvSpPr/>
              <p:nvPr/>
            </p:nvSpPr>
            <p:spPr>
              <a:xfrm>
                <a:off x="6751370" y="1577651"/>
                <a:ext cx="874787" cy="1433404"/>
              </a:xfrm>
              <a:custGeom>
                <a:avLst/>
                <a:gdLst>
                  <a:gd name="connsiteX0" fmla="*/ 5030 w 874787"/>
                  <a:gd name="connsiteY0" fmla="*/ 9849 h 1433404"/>
                  <a:gd name="connsiteX1" fmla="*/ 233630 w 874787"/>
                  <a:gd name="connsiteY1" fmla="*/ 222574 h 1433404"/>
                  <a:gd name="connsiteX2" fmla="*/ 659080 w 874787"/>
                  <a:gd name="connsiteY2" fmla="*/ 949649 h 1433404"/>
                  <a:gd name="connsiteX3" fmla="*/ 865455 w 874787"/>
                  <a:gd name="connsiteY3" fmla="*/ 1422724 h 1433404"/>
                  <a:gd name="connsiteX4" fmla="*/ 798780 w 874787"/>
                  <a:gd name="connsiteY4" fmla="*/ 1213174 h 1433404"/>
                  <a:gd name="connsiteX5" fmla="*/ 443180 w 874787"/>
                  <a:gd name="connsiteY5" fmla="*/ 476574 h 1433404"/>
                  <a:gd name="connsiteX6" fmla="*/ 5030 w 874787"/>
                  <a:gd name="connsiteY6" fmla="*/ 9849 h 1433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787" h="1433404">
                    <a:moveTo>
                      <a:pt x="5030" y="9849"/>
                    </a:moveTo>
                    <a:cubicBezTo>
                      <a:pt x="-29895" y="-32484"/>
                      <a:pt x="124622" y="65941"/>
                      <a:pt x="233630" y="222574"/>
                    </a:cubicBezTo>
                    <a:cubicBezTo>
                      <a:pt x="342638" y="379207"/>
                      <a:pt x="553776" y="749624"/>
                      <a:pt x="659080" y="949649"/>
                    </a:cubicBezTo>
                    <a:cubicBezTo>
                      <a:pt x="764384" y="1149674"/>
                      <a:pt x="842172" y="1378803"/>
                      <a:pt x="865455" y="1422724"/>
                    </a:cubicBezTo>
                    <a:cubicBezTo>
                      <a:pt x="888738" y="1466645"/>
                      <a:pt x="869159" y="1370866"/>
                      <a:pt x="798780" y="1213174"/>
                    </a:cubicBezTo>
                    <a:cubicBezTo>
                      <a:pt x="728401" y="1055482"/>
                      <a:pt x="570180" y="678186"/>
                      <a:pt x="443180" y="476574"/>
                    </a:cubicBezTo>
                    <a:cubicBezTo>
                      <a:pt x="316180" y="274962"/>
                      <a:pt x="39955" y="52182"/>
                      <a:pt x="5030" y="98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5" name="フリーフォーム: 図形 15">
                <a:extLst>
                  <a:ext uri="{FF2B5EF4-FFF2-40B4-BE49-F238E27FC236}">
                    <a16:creationId xmlns:a16="http://schemas.microsoft.com/office/drawing/2014/main" id="{B6D70917-DDED-D9F7-80EE-0A470169FA7E}"/>
                  </a:ext>
                </a:extLst>
              </p:cNvPr>
              <p:cNvSpPr/>
              <p:nvPr/>
            </p:nvSpPr>
            <p:spPr>
              <a:xfrm>
                <a:off x="7615800" y="2992766"/>
                <a:ext cx="411689" cy="945975"/>
              </a:xfrm>
              <a:custGeom>
                <a:avLst/>
                <a:gdLst>
                  <a:gd name="connsiteX0" fmla="*/ 1025 w 411689"/>
                  <a:gd name="connsiteY0" fmla="*/ 1259 h 945975"/>
                  <a:gd name="connsiteX1" fmla="*/ 270900 w 411689"/>
                  <a:gd name="connsiteY1" fmla="*/ 661659 h 945975"/>
                  <a:gd name="connsiteX2" fmla="*/ 385200 w 411689"/>
                  <a:gd name="connsiteY2" fmla="*/ 912484 h 945975"/>
                  <a:gd name="connsiteX3" fmla="*/ 378850 w 411689"/>
                  <a:gd name="connsiteY3" fmla="*/ 845809 h 945975"/>
                  <a:gd name="connsiteX4" fmla="*/ 1025 w 411689"/>
                  <a:gd name="connsiteY4" fmla="*/ 1259 h 94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689" h="945975">
                    <a:moveTo>
                      <a:pt x="1025" y="1259"/>
                    </a:moveTo>
                    <a:cubicBezTo>
                      <a:pt x="-16967" y="-29433"/>
                      <a:pt x="206871" y="509788"/>
                      <a:pt x="270900" y="661659"/>
                    </a:cubicBezTo>
                    <a:cubicBezTo>
                      <a:pt x="334929" y="813530"/>
                      <a:pt x="367208" y="881792"/>
                      <a:pt x="385200" y="912484"/>
                    </a:cubicBezTo>
                    <a:cubicBezTo>
                      <a:pt x="403192" y="943176"/>
                      <a:pt x="437588" y="992917"/>
                      <a:pt x="378850" y="845809"/>
                    </a:cubicBezTo>
                    <a:cubicBezTo>
                      <a:pt x="320112" y="698701"/>
                      <a:pt x="19017" y="31951"/>
                      <a:pt x="1025" y="1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6" name="フリーフォーム: 図形 16">
                <a:extLst>
                  <a:ext uri="{FF2B5EF4-FFF2-40B4-BE49-F238E27FC236}">
                    <a16:creationId xmlns:a16="http://schemas.microsoft.com/office/drawing/2014/main" id="{767BD4C3-A552-D865-800F-75E1001DF4CC}"/>
                  </a:ext>
                </a:extLst>
              </p:cNvPr>
              <p:cNvSpPr/>
              <p:nvPr/>
            </p:nvSpPr>
            <p:spPr>
              <a:xfrm>
                <a:off x="6777041" y="1500674"/>
                <a:ext cx="671477" cy="1005074"/>
              </a:xfrm>
              <a:custGeom>
                <a:avLst/>
                <a:gdLst>
                  <a:gd name="connsiteX0" fmla="*/ 2642 w 671477"/>
                  <a:gd name="connsiteY0" fmla="*/ 2159 h 1005074"/>
                  <a:gd name="connsiteX1" fmla="*/ 262992 w 671477"/>
                  <a:gd name="connsiteY1" fmla="*/ 285793 h 1005074"/>
                  <a:gd name="connsiteX2" fmla="*/ 489476 w 671477"/>
                  <a:gd name="connsiteY2" fmla="*/ 620226 h 1005074"/>
                  <a:gd name="connsiteX3" fmla="*/ 665159 w 671477"/>
                  <a:gd name="connsiteY3" fmla="*/ 994876 h 1005074"/>
                  <a:gd name="connsiteX4" fmla="*/ 603776 w 671477"/>
                  <a:gd name="connsiteY4" fmla="*/ 855176 h 1005074"/>
                  <a:gd name="connsiteX5" fmla="*/ 332842 w 671477"/>
                  <a:gd name="connsiteY5" fmla="*/ 397976 h 1005074"/>
                  <a:gd name="connsiteX6" fmla="*/ 140226 w 671477"/>
                  <a:gd name="connsiteY6" fmla="*/ 167259 h 1005074"/>
                  <a:gd name="connsiteX7" fmla="*/ 2642 w 671477"/>
                  <a:gd name="connsiteY7" fmla="*/ 2159 h 100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1477" h="1005074">
                    <a:moveTo>
                      <a:pt x="2642" y="2159"/>
                    </a:moveTo>
                    <a:cubicBezTo>
                      <a:pt x="23103" y="21915"/>
                      <a:pt x="181853" y="182782"/>
                      <a:pt x="262992" y="285793"/>
                    </a:cubicBezTo>
                    <a:cubicBezTo>
                      <a:pt x="344131" y="388804"/>
                      <a:pt x="422448" y="502046"/>
                      <a:pt x="489476" y="620226"/>
                    </a:cubicBezTo>
                    <a:cubicBezTo>
                      <a:pt x="556504" y="738407"/>
                      <a:pt x="646109" y="955718"/>
                      <a:pt x="665159" y="994876"/>
                    </a:cubicBezTo>
                    <a:cubicBezTo>
                      <a:pt x="684209" y="1034034"/>
                      <a:pt x="659162" y="954659"/>
                      <a:pt x="603776" y="855176"/>
                    </a:cubicBezTo>
                    <a:cubicBezTo>
                      <a:pt x="548390" y="755693"/>
                      <a:pt x="410100" y="512629"/>
                      <a:pt x="332842" y="397976"/>
                    </a:cubicBezTo>
                    <a:cubicBezTo>
                      <a:pt x="255584" y="283323"/>
                      <a:pt x="194906" y="231464"/>
                      <a:pt x="140226" y="167259"/>
                    </a:cubicBezTo>
                    <a:cubicBezTo>
                      <a:pt x="85546" y="103054"/>
                      <a:pt x="-17819" y="-17597"/>
                      <a:pt x="2642" y="2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7" name="フリーフォーム: 図形 17">
                <a:extLst>
                  <a:ext uri="{FF2B5EF4-FFF2-40B4-BE49-F238E27FC236}">
                    <a16:creationId xmlns:a16="http://schemas.microsoft.com/office/drawing/2014/main" id="{94C9B44D-6CDF-645B-CD05-60096C329B26}"/>
                  </a:ext>
                </a:extLst>
              </p:cNvPr>
              <p:cNvSpPr/>
              <p:nvPr/>
            </p:nvSpPr>
            <p:spPr>
              <a:xfrm>
                <a:off x="7441400" y="2494002"/>
                <a:ext cx="422029" cy="968876"/>
              </a:xfrm>
              <a:custGeom>
                <a:avLst/>
                <a:gdLst>
                  <a:gd name="connsiteX0" fmla="*/ 2917 w 422029"/>
                  <a:gd name="connsiteY0" fmla="*/ 5781 h 968876"/>
                  <a:gd name="connsiteX1" fmla="*/ 290783 w 422029"/>
                  <a:gd name="connsiteY1" fmla="*/ 666181 h 968876"/>
                  <a:gd name="connsiteX2" fmla="*/ 415667 w 422029"/>
                  <a:gd name="connsiteY2" fmla="*/ 949815 h 968876"/>
                  <a:gd name="connsiteX3" fmla="*/ 377567 w 422029"/>
                  <a:gd name="connsiteY3" fmla="*/ 879965 h 968876"/>
                  <a:gd name="connsiteX4" fmla="*/ 155317 w 422029"/>
                  <a:gd name="connsiteY4" fmla="*/ 374081 h 968876"/>
                  <a:gd name="connsiteX5" fmla="*/ 2917 w 422029"/>
                  <a:gd name="connsiteY5" fmla="*/ 5781 h 968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029" h="968876">
                    <a:moveTo>
                      <a:pt x="2917" y="5781"/>
                    </a:moveTo>
                    <a:cubicBezTo>
                      <a:pt x="25495" y="54464"/>
                      <a:pt x="221991" y="508842"/>
                      <a:pt x="290783" y="666181"/>
                    </a:cubicBezTo>
                    <a:cubicBezTo>
                      <a:pt x="359575" y="823520"/>
                      <a:pt x="401203" y="914184"/>
                      <a:pt x="415667" y="949815"/>
                    </a:cubicBezTo>
                    <a:cubicBezTo>
                      <a:pt x="430131" y="985446"/>
                      <a:pt x="420959" y="975921"/>
                      <a:pt x="377567" y="879965"/>
                    </a:cubicBezTo>
                    <a:cubicBezTo>
                      <a:pt x="334175" y="784009"/>
                      <a:pt x="216348" y="520484"/>
                      <a:pt x="155317" y="374081"/>
                    </a:cubicBezTo>
                    <a:cubicBezTo>
                      <a:pt x="94286" y="227678"/>
                      <a:pt x="-19661" y="-42902"/>
                      <a:pt x="2917" y="57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8" name="フリーフォーム: 図形 18">
                <a:extLst>
                  <a:ext uri="{FF2B5EF4-FFF2-40B4-BE49-F238E27FC236}">
                    <a16:creationId xmlns:a16="http://schemas.microsoft.com/office/drawing/2014/main" id="{E174E507-CBC8-568F-2144-95BE0869C9EA}"/>
                  </a:ext>
                </a:extLst>
              </p:cNvPr>
              <p:cNvSpPr/>
              <p:nvPr/>
            </p:nvSpPr>
            <p:spPr>
              <a:xfrm>
                <a:off x="7855282" y="3428798"/>
                <a:ext cx="200225" cy="510871"/>
              </a:xfrm>
              <a:custGeom>
                <a:avLst/>
                <a:gdLst>
                  <a:gd name="connsiteX0" fmla="*/ 1785 w 200225"/>
                  <a:gd name="connsiteY0" fmla="*/ 2319 h 510871"/>
                  <a:gd name="connsiteX1" fmla="*/ 190168 w 200225"/>
                  <a:gd name="connsiteY1" fmla="*/ 482802 h 510871"/>
                  <a:gd name="connsiteX2" fmla="*/ 173235 w 200225"/>
                  <a:gd name="connsiteY2" fmla="*/ 446819 h 510871"/>
                  <a:gd name="connsiteX3" fmla="*/ 162651 w 200225"/>
                  <a:gd name="connsiteY3" fmla="*/ 387552 h 510871"/>
                  <a:gd name="connsiteX4" fmla="*/ 99151 w 200225"/>
                  <a:gd name="connsiteY4" fmla="*/ 302885 h 510871"/>
                  <a:gd name="connsiteX5" fmla="*/ 1785 w 200225"/>
                  <a:gd name="connsiteY5" fmla="*/ 2319 h 51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225" h="510871">
                    <a:moveTo>
                      <a:pt x="1785" y="2319"/>
                    </a:moveTo>
                    <a:cubicBezTo>
                      <a:pt x="16954" y="32305"/>
                      <a:pt x="161593" y="408719"/>
                      <a:pt x="190168" y="482802"/>
                    </a:cubicBezTo>
                    <a:cubicBezTo>
                      <a:pt x="218743" y="556885"/>
                      <a:pt x="177821" y="462694"/>
                      <a:pt x="173235" y="446819"/>
                    </a:cubicBezTo>
                    <a:cubicBezTo>
                      <a:pt x="168649" y="430944"/>
                      <a:pt x="174998" y="411541"/>
                      <a:pt x="162651" y="387552"/>
                    </a:cubicBezTo>
                    <a:cubicBezTo>
                      <a:pt x="150304" y="363563"/>
                      <a:pt x="125962" y="363915"/>
                      <a:pt x="99151" y="302885"/>
                    </a:cubicBezTo>
                    <a:cubicBezTo>
                      <a:pt x="72340" y="241855"/>
                      <a:pt x="-13384" y="-27667"/>
                      <a:pt x="1785" y="23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9" name="フリーフォーム: 図形 19">
                <a:extLst>
                  <a:ext uri="{FF2B5EF4-FFF2-40B4-BE49-F238E27FC236}">
                    <a16:creationId xmlns:a16="http://schemas.microsoft.com/office/drawing/2014/main" id="{A7155B08-804C-119D-7D7A-C9B207F5317F}"/>
                  </a:ext>
                </a:extLst>
              </p:cNvPr>
              <p:cNvSpPr/>
              <p:nvPr/>
            </p:nvSpPr>
            <p:spPr>
              <a:xfrm>
                <a:off x="6807200" y="1485763"/>
                <a:ext cx="651491" cy="920222"/>
              </a:xfrm>
              <a:custGeom>
                <a:avLst/>
                <a:gdLst>
                  <a:gd name="connsiteX0" fmla="*/ 0 w 651491"/>
                  <a:gd name="connsiteY0" fmla="*/ 137 h 920222"/>
                  <a:gd name="connsiteX1" fmla="*/ 249767 w 651491"/>
                  <a:gd name="connsiteY1" fmla="*/ 254137 h 920222"/>
                  <a:gd name="connsiteX2" fmla="*/ 626533 w 651491"/>
                  <a:gd name="connsiteY2" fmla="*/ 889137 h 920222"/>
                  <a:gd name="connsiteX3" fmla="*/ 575733 w 651491"/>
                  <a:gd name="connsiteY3" fmla="*/ 766370 h 920222"/>
                  <a:gd name="connsiteX4" fmla="*/ 249767 w 651491"/>
                  <a:gd name="connsiteY4" fmla="*/ 281654 h 920222"/>
                  <a:gd name="connsiteX5" fmla="*/ 0 w 651491"/>
                  <a:gd name="connsiteY5" fmla="*/ 137 h 920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491" h="920222">
                    <a:moveTo>
                      <a:pt x="0" y="137"/>
                    </a:moveTo>
                    <a:cubicBezTo>
                      <a:pt x="0" y="-4449"/>
                      <a:pt x="145345" y="105970"/>
                      <a:pt x="249767" y="254137"/>
                    </a:cubicBezTo>
                    <a:cubicBezTo>
                      <a:pt x="354189" y="402304"/>
                      <a:pt x="572205" y="803765"/>
                      <a:pt x="626533" y="889137"/>
                    </a:cubicBezTo>
                    <a:cubicBezTo>
                      <a:pt x="680861" y="974509"/>
                      <a:pt x="638527" y="867617"/>
                      <a:pt x="575733" y="766370"/>
                    </a:cubicBezTo>
                    <a:cubicBezTo>
                      <a:pt x="512939" y="665123"/>
                      <a:pt x="343253" y="406185"/>
                      <a:pt x="249767" y="281654"/>
                    </a:cubicBezTo>
                    <a:cubicBezTo>
                      <a:pt x="156281" y="157124"/>
                      <a:pt x="0" y="4723"/>
                      <a:pt x="0" y="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0" name="フリーフォーム: 図形 20">
                <a:extLst>
                  <a:ext uri="{FF2B5EF4-FFF2-40B4-BE49-F238E27FC236}">
                    <a16:creationId xmlns:a16="http://schemas.microsoft.com/office/drawing/2014/main" id="{EC428972-7774-EC7B-751D-255ABC2AC75D}"/>
                  </a:ext>
                </a:extLst>
              </p:cNvPr>
              <p:cNvSpPr/>
              <p:nvPr/>
            </p:nvSpPr>
            <p:spPr>
              <a:xfrm>
                <a:off x="7441682" y="2382803"/>
                <a:ext cx="409717" cy="930845"/>
              </a:xfrm>
              <a:custGeom>
                <a:avLst/>
                <a:gdLst>
                  <a:gd name="connsiteX0" fmla="*/ 518 w 409717"/>
                  <a:gd name="connsiteY0" fmla="*/ 2680 h 930845"/>
                  <a:gd name="connsiteX1" fmla="*/ 389985 w 409717"/>
                  <a:gd name="connsiteY1" fmla="*/ 891680 h 930845"/>
                  <a:gd name="connsiteX2" fmla="*/ 347651 w 409717"/>
                  <a:gd name="connsiteY2" fmla="*/ 758330 h 930845"/>
                  <a:gd name="connsiteX3" fmla="*/ 307435 w 409717"/>
                  <a:gd name="connsiteY3" fmla="*/ 620747 h 930845"/>
                  <a:gd name="connsiteX4" fmla="*/ 518 w 409717"/>
                  <a:gd name="connsiteY4" fmla="*/ 2680 h 930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717" h="930845">
                    <a:moveTo>
                      <a:pt x="518" y="2680"/>
                    </a:moveTo>
                    <a:cubicBezTo>
                      <a:pt x="14276" y="47836"/>
                      <a:pt x="332130" y="765738"/>
                      <a:pt x="389985" y="891680"/>
                    </a:cubicBezTo>
                    <a:cubicBezTo>
                      <a:pt x="447840" y="1017622"/>
                      <a:pt x="361409" y="803486"/>
                      <a:pt x="347651" y="758330"/>
                    </a:cubicBezTo>
                    <a:cubicBezTo>
                      <a:pt x="333893" y="713175"/>
                      <a:pt x="364232" y="745277"/>
                      <a:pt x="307435" y="620747"/>
                    </a:cubicBezTo>
                    <a:cubicBezTo>
                      <a:pt x="250638" y="496217"/>
                      <a:pt x="-13240" y="-42476"/>
                      <a:pt x="518" y="2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1" name="フリーフォーム: 図形 21">
                <a:extLst>
                  <a:ext uri="{FF2B5EF4-FFF2-40B4-BE49-F238E27FC236}">
                    <a16:creationId xmlns:a16="http://schemas.microsoft.com/office/drawing/2014/main" id="{02C00EF4-CB55-9D7A-8057-A298FA82DB23}"/>
                  </a:ext>
                </a:extLst>
              </p:cNvPr>
              <p:cNvSpPr/>
              <p:nvPr/>
            </p:nvSpPr>
            <p:spPr>
              <a:xfrm>
                <a:off x="7846347" y="3295255"/>
                <a:ext cx="244433" cy="626976"/>
              </a:xfrm>
              <a:custGeom>
                <a:avLst/>
                <a:gdLst>
                  <a:gd name="connsiteX0" fmla="*/ 136 w 244433"/>
                  <a:gd name="connsiteY0" fmla="*/ 395 h 626976"/>
                  <a:gd name="connsiteX1" fmla="*/ 235086 w 244433"/>
                  <a:gd name="connsiteY1" fmla="*/ 603645 h 626976"/>
                  <a:gd name="connsiteX2" fmla="*/ 201220 w 244433"/>
                  <a:gd name="connsiteY2" fmla="*/ 512628 h 626976"/>
                  <a:gd name="connsiteX3" fmla="*/ 136 w 244433"/>
                  <a:gd name="connsiteY3" fmla="*/ 395 h 62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433" h="626976">
                    <a:moveTo>
                      <a:pt x="136" y="395"/>
                    </a:moveTo>
                    <a:cubicBezTo>
                      <a:pt x="5780" y="15565"/>
                      <a:pt x="201572" y="518273"/>
                      <a:pt x="235086" y="603645"/>
                    </a:cubicBezTo>
                    <a:cubicBezTo>
                      <a:pt x="268600" y="689017"/>
                      <a:pt x="201220" y="512628"/>
                      <a:pt x="201220" y="512628"/>
                    </a:cubicBezTo>
                    <a:cubicBezTo>
                      <a:pt x="165237" y="410675"/>
                      <a:pt x="-5508" y="-14775"/>
                      <a:pt x="136" y="3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2" name="フリーフォーム: 図形 22">
                <a:extLst>
                  <a:ext uri="{FF2B5EF4-FFF2-40B4-BE49-F238E27FC236}">
                    <a16:creationId xmlns:a16="http://schemas.microsoft.com/office/drawing/2014/main" id="{9323F72B-488C-B74C-F1FD-E73B8962A065}"/>
                  </a:ext>
                </a:extLst>
              </p:cNvPr>
              <p:cNvSpPr/>
              <p:nvPr/>
            </p:nvSpPr>
            <p:spPr>
              <a:xfrm>
                <a:off x="8041095" y="1394255"/>
                <a:ext cx="464524" cy="509158"/>
              </a:xfrm>
              <a:custGeom>
                <a:avLst/>
                <a:gdLst>
                  <a:gd name="connsiteX0" fmla="*/ 17055 w 464524"/>
                  <a:gd name="connsiteY0" fmla="*/ 23912 h 509158"/>
                  <a:gd name="connsiteX1" fmla="*/ 463672 w 464524"/>
                  <a:gd name="connsiteY1" fmla="*/ 508628 h 509158"/>
                  <a:gd name="connsiteX2" fmla="*/ 127122 w 464524"/>
                  <a:gd name="connsiteY2" fmla="*/ 117045 h 509158"/>
                  <a:gd name="connsiteX3" fmla="*/ 17055 w 464524"/>
                  <a:gd name="connsiteY3" fmla="*/ 23912 h 509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524" h="509158">
                    <a:moveTo>
                      <a:pt x="17055" y="23912"/>
                    </a:moveTo>
                    <a:cubicBezTo>
                      <a:pt x="73147" y="89176"/>
                      <a:pt x="445328" y="493106"/>
                      <a:pt x="463672" y="508628"/>
                    </a:cubicBezTo>
                    <a:cubicBezTo>
                      <a:pt x="482016" y="524150"/>
                      <a:pt x="199089" y="194656"/>
                      <a:pt x="127122" y="117045"/>
                    </a:cubicBezTo>
                    <a:cubicBezTo>
                      <a:pt x="55155" y="39434"/>
                      <a:pt x="-39037" y="-41352"/>
                      <a:pt x="17055" y="239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3" name="フリーフォーム: 図形 23">
                <a:extLst>
                  <a:ext uri="{FF2B5EF4-FFF2-40B4-BE49-F238E27FC236}">
                    <a16:creationId xmlns:a16="http://schemas.microsoft.com/office/drawing/2014/main" id="{557A3404-8972-7217-139F-6B408BE8CE82}"/>
                  </a:ext>
                </a:extLst>
              </p:cNvPr>
              <p:cNvSpPr/>
              <p:nvPr/>
            </p:nvSpPr>
            <p:spPr>
              <a:xfrm>
                <a:off x="7810589" y="1315143"/>
                <a:ext cx="771346" cy="1024874"/>
              </a:xfrm>
              <a:custGeom>
                <a:avLst/>
                <a:gdLst>
                  <a:gd name="connsiteX0" fmla="*/ 6261 w 771346"/>
                  <a:gd name="connsiteY0" fmla="*/ 12007 h 1024874"/>
                  <a:gd name="connsiteX1" fmla="*/ 241211 w 771346"/>
                  <a:gd name="connsiteY1" fmla="*/ 196157 h 1024874"/>
                  <a:gd name="connsiteX2" fmla="*/ 573528 w 771346"/>
                  <a:gd name="connsiteY2" fmla="*/ 636424 h 1024874"/>
                  <a:gd name="connsiteX3" fmla="*/ 770378 w 771346"/>
                  <a:gd name="connsiteY3" fmla="*/ 1023774 h 1024874"/>
                  <a:gd name="connsiteX4" fmla="*/ 495211 w 771346"/>
                  <a:gd name="connsiteY4" fmla="*/ 513657 h 1024874"/>
                  <a:gd name="connsiteX5" fmla="*/ 6261 w 771346"/>
                  <a:gd name="connsiteY5" fmla="*/ 12007 h 102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346" h="1024874">
                    <a:moveTo>
                      <a:pt x="6261" y="12007"/>
                    </a:moveTo>
                    <a:cubicBezTo>
                      <a:pt x="-36072" y="-40910"/>
                      <a:pt x="146667" y="92088"/>
                      <a:pt x="241211" y="196157"/>
                    </a:cubicBezTo>
                    <a:cubicBezTo>
                      <a:pt x="335756" y="300227"/>
                      <a:pt x="485334" y="498488"/>
                      <a:pt x="573528" y="636424"/>
                    </a:cubicBezTo>
                    <a:cubicBezTo>
                      <a:pt x="661722" y="774360"/>
                      <a:pt x="783431" y="1044235"/>
                      <a:pt x="770378" y="1023774"/>
                    </a:cubicBezTo>
                    <a:cubicBezTo>
                      <a:pt x="757325" y="1003313"/>
                      <a:pt x="620094" y="681227"/>
                      <a:pt x="495211" y="513657"/>
                    </a:cubicBezTo>
                    <a:cubicBezTo>
                      <a:pt x="370328" y="346088"/>
                      <a:pt x="48594" y="64924"/>
                      <a:pt x="6261" y="120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4" name="フリーフォーム: 図形 24">
                <a:extLst>
                  <a:ext uri="{FF2B5EF4-FFF2-40B4-BE49-F238E27FC236}">
                    <a16:creationId xmlns:a16="http://schemas.microsoft.com/office/drawing/2014/main" id="{770A9BE3-166A-4FD1-A3E5-DFF4A398D8A3}"/>
                  </a:ext>
                </a:extLst>
              </p:cNvPr>
              <p:cNvSpPr/>
              <p:nvPr/>
            </p:nvSpPr>
            <p:spPr>
              <a:xfrm>
                <a:off x="8434339" y="1895462"/>
                <a:ext cx="215949" cy="466801"/>
              </a:xfrm>
              <a:custGeom>
                <a:avLst/>
                <a:gdLst>
                  <a:gd name="connsiteX0" fmla="*/ 79424 w 215949"/>
                  <a:gd name="connsiteY0" fmla="*/ 13 h 466801"/>
                  <a:gd name="connsiteX1" fmla="*/ 9574 w 215949"/>
                  <a:gd name="connsiteY1" fmla="*/ 53988 h 466801"/>
                  <a:gd name="connsiteX2" fmla="*/ 52436 w 215949"/>
                  <a:gd name="connsiteY2" fmla="*/ 114313 h 466801"/>
                  <a:gd name="connsiteX3" fmla="*/ 63549 w 215949"/>
                  <a:gd name="connsiteY3" fmla="*/ 147651 h 466801"/>
                  <a:gd name="connsiteX4" fmla="*/ 58786 w 215949"/>
                  <a:gd name="connsiteY4" fmla="*/ 179401 h 466801"/>
                  <a:gd name="connsiteX5" fmla="*/ 215949 w 215949"/>
                  <a:gd name="connsiteY5" fmla="*/ 466738 h 466801"/>
                  <a:gd name="connsiteX6" fmla="*/ 58786 w 215949"/>
                  <a:gd name="connsiteY6" fmla="*/ 204801 h 466801"/>
                  <a:gd name="connsiteX7" fmla="*/ 58786 w 215949"/>
                  <a:gd name="connsiteY7" fmla="*/ 125426 h 466801"/>
                  <a:gd name="connsiteX8" fmla="*/ 49 w 215949"/>
                  <a:gd name="connsiteY8" fmla="*/ 58751 h 466801"/>
                  <a:gd name="connsiteX9" fmla="*/ 79424 w 215949"/>
                  <a:gd name="connsiteY9" fmla="*/ 13 h 466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5949" h="466801">
                    <a:moveTo>
                      <a:pt x="79424" y="13"/>
                    </a:moveTo>
                    <a:cubicBezTo>
                      <a:pt x="81011" y="-781"/>
                      <a:pt x="14072" y="34938"/>
                      <a:pt x="9574" y="53988"/>
                    </a:cubicBezTo>
                    <a:cubicBezTo>
                      <a:pt x="5076" y="73038"/>
                      <a:pt x="43440" y="98703"/>
                      <a:pt x="52436" y="114313"/>
                    </a:cubicBezTo>
                    <a:cubicBezTo>
                      <a:pt x="61432" y="129923"/>
                      <a:pt x="62491" y="136803"/>
                      <a:pt x="63549" y="147651"/>
                    </a:cubicBezTo>
                    <a:cubicBezTo>
                      <a:pt x="64607" y="158499"/>
                      <a:pt x="33386" y="126220"/>
                      <a:pt x="58786" y="179401"/>
                    </a:cubicBezTo>
                    <a:cubicBezTo>
                      <a:pt x="84186" y="232582"/>
                      <a:pt x="215949" y="462505"/>
                      <a:pt x="215949" y="466738"/>
                    </a:cubicBezTo>
                    <a:cubicBezTo>
                      <a:pt x="215949" y="470971"/>
                      <a:pt x="84980" y="261686"/>
                      <a:pt x="58786" y="204801"/>
                    </a:cubicBezTo>
                    <a:cubicBezTo>
                      <a:pt x="32592" y="147916"/>
                      <a:pt x="68575" y="149768"/>
                      <a:pt x="58786" y="125426"/>
                    </a:cubicBezTo>
                    <a:cubicBezTo>
                      <a:pt x="48997" y="101084"/>
                      <a:pt x="-1803" y="80182"/>
                      <a:pt x="49" y="58751"/>
                    </a:cubicBezTo>
                    <a:cubicBezTo>
                      <a:pt x="1901" y="37320"/>
                      <a:pt x="77837" y="807"/>
                      <a:pt x="79424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5" name="フリーフォーム: 図形 25">
                <a:extLst>
                  <a:ext uri="{FF2B5EF4-FFF2-40B4-BE49-F238E27FC236}">
                    <a16:creationId xmlns:a16="http://schemas.microsoft.com/office/drawing/2014/main" id="{30D03F16-F5C2-A9AD-4233-F828C1962DAA}"/>
                  </a:ext>
                </a:extLst>
              </p:cNvPr>
              <p:cNvSpPr/>
              <p:nvPr/>
            </p:nvSpPr>
            <p:spPr>
              <a:xfrm>
                <a:off x="8453063" y="1901329"/>
                <a:ext cx="72005" cy="38912"/>
              </a:xfrm>
              <a:custGeom>
                <a:avLst/>
                <a:gdLst>
                  <a:gd name="connsiteX0" fmla="*/ 71812 w 72005"/>
                  <a:gd name="connsiteY0" fmla="*/ 496 h 38912"/>
                  <a:gd name="connsiteX1" fmla="*/ 1962 w 72005"/>
                  <a:gd name="connsiteY1" fmla="*/ 38596 h 38912"/>
                  <a:gd name="connsiteX2" fmla="*/ 22600 w 72005"/>
                  <a:gd name="connsiteY2" fmla="*/ 17959 h 38912"/>
                  <a:gd name="connsiteX3" fmla="*/ 71812 w 72005"/>
                  <a:gd name="connsiteY3" fmla="*/ 496 h 3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05" h="38912">
                    <a:moveTo>
                      <a:pt x="71812" y="496"/>
                    </a:moveTo>
                    <a:cubicBezTo>
                      <a:pt x="68372" y="3935"/>
                      <a:pt x="10164" y="35686"/>
                      <a:pt x="1962" y="38596"/>
                    </a:cubicBezTo>
                    <a:cubicBezTo>
                      <a:pt x="-6240" y="41507"/>
                      <a:pt x="13340" y="23515"/>
                      <a:pt x="22600" y="17959"/>
                    </a:cubicBezTo>
                    <a:cubicBezTo>
                      <a:pt x="31860" y="12403"/>
                      <a:pt x="75252" y="-2943"/>
                      <a:pt x="71812" y="4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6" name="フリーフォーム: 図形 27">
                <a:extLst>
                  <a:ext uri="{FF2B5EF4-FFF2-40B4-BE49-F238E27FC236}">
                    <a16:creationId xmlns:a16="http://schemas.microsoft.com/office/drawing/2014/main" id="{6C43E4E2-B645-C8D6-5986-C4FDFA3BE745}"/>
                  </a:ext>
                </a:extLst>
              </p:cNvPr>
              <p:cNvSpPr/>
              <p:nvPr/>
            </p:nvSpPr>
            <p:spPr>
              <a:xfrm>
                <a:off x="8481049" y="1949216"/>
                <a:ext cx="185791" cy="326002"/>
              </a:xfrm>
              <a:custGeom>
                <a:avLst/>
                <a:gdLst>
                  <a:gd name="connsiteX0" fmla="*/ 2551 w 185791"/>
                  <a:gd name="connsiteY0" fmla="*/ 6584 h 326002"/>
                  <a:gd name="connsiteX1" fmla="*/ 178764 w 185791"/>
                  <a:gd name="connsiteY1" fmla="*/ 314559 h 326002"/>
                  <a:gd name="connsiteX2" fmla="*/ 143839 w 185791"/>
                  <a:gd name="connsiteY2" fmla="*/ 246297 h 326002"/>
                  <a:gd name="connsiteX3" fmla="*/ 78751 w 185791"/>
                  <a:gd name="connsiteY3" fmla="*/ 114534 h 326002"/>
                  <a:gd name="connsiteX4" fmla="*/ 2551 w 185791"/>
                  <a:gd name="connsiteY4" fmla="*/ 6584 h 32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91" h="326002">
                    <a:moveTo>
                      <a:pt x="2551" y="6584"/>
                    </a:moveTo>
                    <a:cubicBezTo>
                      <a:pt x="19220" y="39921"/>
                      <a:pt x="155216" y="274607"/>
                      <a:pt x="178764" y="314559"/>
                    </a:cubicBezTo>
                    <a:cubicBezTo>
                      <a:pt x="202312" y="354511"/>
                      <a:pt x="160508" y="279634"/>
                      <a:pt x="143839" y="246297"/>
                    </a:cubicBezTo>
                    <a:cubicBezTo>
                      <a:pt x="127170" y="212960"/>
                      <a:pt x="102034" y="153692"/>
                      <a:pt x="78751" y="114534"/>
                    </a:cubicBezTo>
                    <a:cubicBezTo>
                      <a:pt x="55468" y="75376"/>
                      <a:pt x="-14118" y="-26753"/>
                      <a:pt x="2551" y="65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7" name="フリーフォーム: 図形 28">
                <a:extLst>
                  <a:ext uri="{FF2B5EF4-FFF2-40B4-BE49-F238E27FC236}">
                    <a16:creationId xmlns:a16="http://schemas.microsoft.com/office/drawing/2014/main" id="{32CED7C1-A8E7-C8A2-BCC1-BC58E0151680}"/>
                  </a:ext>
                </a:extLst>
              </p:cNvPr>
              <p:cNvSpPr/>
              <p:nvPr/>
            </p:nvSpPr>
            <p:spPr>
              <a:xfrm>
                <a:off x="8511825" y="1931731"/>
                <a:ext cx="191058" cy="336904"/>
              </a:xfrm>
              <a:custGeom>
                <a:avLst/>
                <a:gdLst>
                  <a:gd name="connsiteX0" fmla="*/ 350 w 191058"/>
                  <a:gd name="connsiteY0" fmla="*/ 257 h 336904"/>
                  <a:gd name="connsiteX1" fmla="*/ 94013 w 191058"/>
                  <a:gd name="connsiteY1" fmla="*/ 133607 h 336904"/>
                  <a:gd name="connsiteX2" fmla="*/ 190850 w 191058"/>
                  <a:gd name="connsiteY2" fmla="*/ 336807 h 336904"/>
                  <a:gd name="connsiteX3" fmla="*/ 67025 w 191058"/>
                  <a:gd name="connsiteY3" fmla="*/ 106619 h 336904"/>
                  <a:gd name="connsiteX4" fmla="*/ 350 w 191058"/>
                  <a:gd name="connsiteY4" fmla="*/ 257 h 33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058" h="336904">
                    <a:moveTo>
                      <a:pt x="350" y="257"/>
                    </a:moveTo>
                    <a:cubicBezTo>
                      <a:pt x="4848" y="4755"/>
                      <a:pt x="62263" y="77515"/>
                      <a:pt x="94013" y="133607"/>
                    </a:cubicBezTo>
                    <a:cubicBezTo>
                      <a:pt x="125763" y="189699"/>
                      <a:pt x="195348" y="341305"/>
                      <a:pt x="190850" y="336807"/>
                    </a:cubicBezTo>
                    <a:cubicBezTo>
                      <a:pt x="186352" y="332309"/>
                      <a:pt x="98510" y="162181"/>
                      <a:pt x="67025" y="106619"/>
                    </a:cubicBezTo>
                    <a:cubicBezTo>
                      <a:pt x="35540" y="51057"/>
                      <a:pt x="-4148" y="-4241"/>
                      <a:pt x="350" y="2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8" name="フリーフォーム: 図形 29">
                <a:extLst>
                  <a:ext uri="{FF2B5EF4-FFF2-40B4-BE49-F238E27FC236}">
                    <a16:creationId xmlns:a16="http://schemas.microsoft.com/office/drawing/2014/main" id="{000EB4CD-42A7-CEFA-AF53-C6D31186404B}"/>
                  </a:ext>
                </a:extLst>
              </p:cNvPr>
              <p:cNvSpPr/>
              <p:nvPr/>
            </p:nvSpPr>
            <p:spPr>
              <a:xfrm>
                <a:off x="8595212" y="2039015"/>
                <a:ext cx="179326" cy="210860"/>
              </a:xfrm>
              <a:custGeom>
                <a:avLst/>
                <a:gdLst>
                  <a:gd name="connsiteX0" fmla="*/ 1101 w 179326"/>
                  <a:gd name="connsiteY0" fmla="*/ 2510 h 210860"/>
                  <a:gd name="connsiteX1" fmla="*/ 110638 w 179326"/>
                  <a:gd name="connsiteY1" fmla="*/ 162848 h 210860"/>
                  <a:gd name="connsiteX2" fmla="*/ 136038 w 179326"/>
                  <a:gd name="connsiteY2" fmla="*/ 197773 h 210860"/>
                  <a:gd name="connsiteX3" fmla="*/ 178901 w 179326"/>
                  <a:gd name="connsiteY3" fmla="*/ 210473 h 210860"/>
                  <a:gd name="connsiteX4" fmla="*/ 151913 w 179326"/>
                  <a:gd name="connsiteY4" fmla="*/ 185073 h 210860"/>
                  <a:gd name="connsiteX5" fmla="*/ 59838 w 179326"/>
                  <a:gd name="connsiteY5" fmla="*/ 72360 h 210860"/>
                  <a:gd name="connsiteX6" fmla="*/ 1101 w 179326"/>
                  <a:gd name="connsiteY6" fmla="*/ 2510 h 21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326" h="210860">
                    <a:moveTo>
                      <a:pt x="1101" y="2510"/>
                    </a:moveTo>
                    <a:cubicBezTo>
                      <a:pt x="9568" y="17591"/>
                      <a:pt x="110638" y="162848"/>
                      <a:pt x="110638" y="162848"/>
                    </a:cubicBezTo>
                    <a:cubicBezTo>
                      <a:pt x="133127" y="195392"/>
                      <a:pt x="124661" y="189836"/>
                      <a:pt x="136038" y="197773"/>
                    </a:cubicBezTo>
                    <a:cubicBezTo>
                      <a:pt x="147415" y="205710"/>
                      <a:pt x="176255" y="212590"/>
                      <a:pt x="178901" y="210473"/>
                    </a:cubicBezTo>
                    <a:cubicBezTo>
                      <a:pt x="181547" y="208356"/>
                      <a:pt x="171757" y="208092"/>
                      <a:pt x="151913" y="185073"/>
                    </a:cubicBezTo>
                    <a:cubicBezTo>
                      <a:pt x="132069" y="162054"/>
                      <a:pt x="84709" y="100670"/>
                      <a:pt x="59838" y="72360"/>
                    </a:cubicBezTo>
                    <a:cubicBezTo>
                      <a:pt x="34967" y="44050"/>
                      <a:pt x="-7366" y="-12571"/>
                      <a:pt x="1101" y="25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9" name="フリーフォーム: 図形 30">
                <a:extLst>
                  <a:ext uri="{FF2B5EF4-FFF2-40B4-BE49-F238E27FC236}">
                    <a16:creationId xmlns:a16="http://schemas.microsoft.com/office/drawing/2014/main" id="{A3417FCB-A02E-90C8-17AC-5C092DA77193}"/>
                  </a:ext>
                </a:extLst>
              </p:cNvPr>
              <p:cNvSpPr/>
              <p:nvPr/>
            </p:nvSpPr>
            <p:spPr>
              <a:xfrm>
                <a:off x="8534393" y="1930299"/>
                <a:ext cx="250063" cy="322034"/>
              </a:xfrm>
              <a:custGeom>
                <a:avLst/>
                <a:gdLst>
                  <a:gd name="connsiteX0" fmla="*/ 7 w 250063"/>
                  <a:gd name="connsiteY0" fmla="*/ 101 h 322034"/>
                  <a:gd name="connsiteX1" fmla="*/ 227020 w 250063"/>
                  <a:gd name="connsiteY1" fmla="*/ 300139 h 322034"/>
                  <a:gd name="connsiteX2" fmla="*/ 219082 w 250063"/>
                  <a:gd name="connsiteY2" fmla="*/ 266801 h 322034"/>
                  <a:gd name="connsiteX3" fmla="*/ 7 w 250063"/>
                  <a:gd name="connsiteY3" fmla="*/ 101 h 32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63" h="322034">
                    <a:moveTo>
                      <a:pt x="7" y="101"/>
                    </a:moveTo>
                    <a:cubicBezTo>
                      <a:pt x="1330" y="5657"/>
                      <a:pt x="190508" y="255689"/>
                      <a:pt x="227020" y="300139"/>
                    </a:cubicBezTo>
                    <a:cubicBezTo>
                      <a:pt x="263532" y="344589"/>
                      <a:pt x="253478" y="315220"/>
                      <a:pt x="219082" y="266801"/>
                    </a:cubicBezTo>
                    <a:cubicBezTo>
                      <a:pt x="184686" y="218382"/>
                      <a:pt x="-1316" y="-5455"/>
                      <a:pt x="7" y="1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0" name="フリーフォーム: 図形 31">
                <a:extLst>
                  <a:ext uri="{FF2B5EF4-FFF2-40B4-BE49-F238E27FC236}">
                    <a16:creationId xmlns:a16="http://schemas.microsoft.com/office/drawing/2014/main" id="{5D5A17BC-3E6D-D39A-DCE2-CAE243E90563}"/>
                  </a:ext>
                </a:extLst>
              </p:cNvPr>
              <p:cNvSpPr/>
              <p:nvPr/>
            </p:nvSpPr>
            <p:spPr>
              <a:xfrm>
                <a:off x="8613502" y="2061640"/>
                <a:ext cx="121666" cy="222066"/>
              </a:xfrm>
              <a:custGeom>
                <a:avLst/>
                <a:gdLst>
                  <a:gd name="connsiteX0" fmla="*/ 273 w 121666"/>
                  <a:gd name="connsiteY0" fmla="*/ 523 h 222066"/>
                  <a:gd name="connsiteX1" fmla="*/ 117748 w 121666"/>
                  <a:gd name="connsiteY1" fmla="*/ 214835 h 222066"/>
                  <a:gd name="connsiteX2" fmla="*/ 85998 w 121666"/>
                  <a:gd name="connsiteY2" fmla="*/ 156098 h 222066"/>
                  <a:gd name="connsiteX3" fmla="*/ 273 w 121666"/>
                  <a:gd name="connsiteY3" fmla="*/ 523 h 22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666" h="222066">
                    <a:moveTo>
                      <a:pt x="273" y="523"/>
                    </a:moveTo>
                    <a:cubicBezTo>
                      <a:pt x="5565" y="10312"/>
                      <a:pt x="103461" y="188906"/>
                      <a:pt x="117748" y="214835"/>
                    </a:cubicBezTo>
                    <a:cubicBezTo>
                      <a:pt x="132035" y="240764"/>
                      <a:pt x="103990" y="191288"/>
                      <a:pt x="85998" y="156098"/>
                    </a:cubicBezTo>
                    <a:cubicBezTo>
                      <a:pt x="68006" y="120909"/>
                      <a:pt x="-5019" y="-9266"/>
                      <a:pt x="273" y="5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1" name="フリーフォーム: 図形 32">
                <a:extLst>
                  <a:ext uri="{FF2B5EF4-FFF2-40B4-BE49-F238E27FC236}">
                    <a16:creationId xmlns:a16="http://schemas.microsoft.com/office/drawing/2014/main" id="{3D6465C8-14F5-502B-21FD-10A115F8701F}"/>
                  </a:ext>
                </a:extLst>
              </p:cNvPr>
              <p:cNvSpPr/>
              <p:nvPr/>
            </p:nvSpPr>
            <p:spPr>
              <a:xfrm>
                <a:off x="8786428" y="2257862"/>
                <a:ext cx="256820" cy="465330"/>
              </a:xfrm>
              <a:custGeom>
                <a:avLst/>
                <a:gdLst>
                  <a:gd name="connsiteX0" fmla="*/ 385 w 256820"/>
                  <a:gd name="connsiteY0" fmla="*/ 1151 h 465330"/>
                  <a:gd name="connsiteX1" fmla="*/ 246447 w 256820"/>
                  <a:gd name="connsiteY1" fmla="*/ 450413 h 465330"/>
                  <a:gd name="connsiteX2" fmla="*/ 190885 w 256820"/>
                  <a:gd name="connsiteY2" fmla="*/ 325001 h 465330"/>
                  <a:gd name="connsiteX3" fmla="*/ 385 w 256820"/>
                  <a:gd name="connsiteY3" fmla="*/ 1151 h 46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820" h="465330">
                    <a:moveTo>
                      <a:pt x="385" y="1151"/>
                    </a:moveTo>
                    <a:cubicBezTo>
                      <a:pt x="9645" y="22053"/>
                      <a:pt x="214697" y="396438"/>
                      <a:pt x="246447" y="450413"/>
                    </a:cubicBezTo>
                    <a:cubicBezTo>
                      <a:pt x="278197" y="504388"/>
                      <a:pt x="230572" y="400143"/>
                      <a:pt x="190885" y="325001"/>
                    </a:cubicBezTo>
                    <a:cubicBezTo>
                      <a:pt x="151198" y="249859"/>
                      <a:pt x="-8875" y="-19751"/>
                      <a:pt x="385" y="11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2" name="フリーフォーム: 図形 33">
                <a:extLst>
                  <a:ext uri="{FF2B5EF4-FFF2-40B4-BE49-F238E27FC236}">
                    <a16:creationId xmlns:a16="http://schemas.microsoft.com/office/drawing/2014/main" id="{78FA4724-40ED-D9A6-14C1-2FD5A5FF0571}"/>
                  </a:ext>
                </a:extLst>
              </p:cNvPr>
              <p:cNvSpPr/>
              <p:nvPr/>
            </p:nvSpPr>
            <p:spPr>
              <a:xfrm>
                <a:off x="8664560" y="2269563"/>
                <a:ext cx="352042" cy="714761"/>
              </a:xfrm>
              <a:custGeom>
                <a:avLst/>
                <a:gdLst>
                  <a:gd name="connsiteX0" fmla="*/ 1603 w 352042"/>
                  <a:gd name="connsiteY0" fmla="*/ 3737 h 714761"/>
                  <a:gd name="connsiteX1" fmla="*/ 344503 w 352042"/>
                  <a:gd name="connsiteY1" fmla="*/ 700650 h 714761"/>
                  <a:gd name="connsiteX2" fmla="*/ 220678 w 352042"/>
                  <a:gd name="connsiteY2" fmla="*/ 435537 h 714761"/>
                  <a:gd name="connsiteX3" fmla="*/ 1603 w 352042"/>
                  <a:gd name="connsiteY3" fmla="*/ 3737 h 71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042" h="714761">
                    <a:moveTo>
                      <a:pt x="1603" y="3737"/>
                    </a:moveTo>
                    <a:cubicBezTo>
                      <a:pt x="22240" y="47922"/>
                      <a:pt x="307991" y="628683"/>
                      <a:pt x="344503" y="700650"/>
                    </a:cubicBezTo>
                    <a:cubicBezTo>
                      <a:pt x="381015" y="772617"/>
                      <a:pt x="275976" y="551689"/>
                      <a:pt x="220678" y="435537"/>
                    </a:cubicBezTo>
                    <a:cubicBezTo>
                      <a:pt x="165380" y="319385"/>
                      <a:pt x="-19034" y="-40448"/>
                      <a:pt x="1603" y="37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3" name="フリーフォーム: 図形 34">
                <a:extLst>
                  <a:ext uri="{FF2B5EF4-FFF2-40B4-BE49-F238E27FC236}">
                    <a16:creationId xmlns:a16="http://schemas.microsoft.com/office/drawing/2014/main" id="{A8F491C1-3D3D-26AB-14E6-B53B82B5C6BC}"/>
                  </a:ext>
                </a:extLst>
              </p:cNvPr>
              <p:cNvSpPr/>
              <p:nvPr/>
            </p:nvSpPr>
            <p:spPr>
              <a:xfrm>
                <a:off x="8651875" y="2355645"/>
                <a:ext cx="382604" cy="765589"/>
              </a:xfrm>
              <a:custGeom>
                <a:avLst/>
                <a:gdLst>
                  <a:gd name="connsiteX0" fmla="*/ 0 w 382604"/>
                  <a:gd name="connsiteY0" fmla="*/ 205 h 765589"/>
                  <a:gd name="connsiteX1" fmla="*/ 104775 w 382604"/>
                  <a:gd name="connsiteY1" fmla="*/ 212930 h 765589"/>
                  <a:gd name="connsiteX2" fmla="*/ 85725 w 382604"/>
                  <a:gd name="connsiteY2" fmla="*/ 228805 h 765589"/>
                  <a:gd name="connsiteX3" fmla="*/ 152400 w 382604"/>
                  <a:gd name="connsiteY3" fmla="*/ 327230 h 765589"/>
                  <a:gd name="connsiteX4" fmla="*/ 244475 w 382604"/>
                  <a:gd name="connsiteY4" fmla="*/ 492330 h 765589"/>
                  <a:gd name="connsiteX5" fmla="*/ 290513 w 382604"/>
                  <a:gd name="connsiteY5" fmla="*/ 616155 h 765589"/>
                  <a:gd name="connsiteX6" fmla="*/ 317500 w 382604"/>
                  <a:gd name="connsiteY6" fmla="*/ 693943 h 765589"/>
                  <a:gd name="connsiteX7" fmla="*/ 382588 w 382604"/>
                  <a:gd name="connsiteY7" fmla="*/ 763793 h 765589"/>
                  <a:gd name="connsiteX8" fmla="*/ 311150 w 382604"/>
                  <a:gd name="connsiteY8" fmla="*/ 617743 h 765589"/>
                  <a:gd name="connsiteX9" fmla="*/ 122238 w 382604"/>
                  <a:gd name="connsiteY9" fmla="*/ 233568 h 765589"/>
                  <a:gd name="connsiteX10" fmla="*/ 103188 w 382604"/>
                  <a:gd name="connsiteY10" fmla="*/ 174830 h 765589"/>
                  <a:gd name="connsiteX11" fmla="*/ 0 w 382604"/>
                  <a:gd name="connsiteY11" fmla="*/ 205 h 76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604" h="765589">
                    <a:moveTo>
                      <a:pt x="0" y="205"/>
                    </a:moveTo>
                    <a:cubicBezTo>
                      <a:pt x="264" y="6555"/>
                      <a:pt x="90488" y="174830"/>
                      <a:pt x="104775" y="212930"/>
                    </a:cubicBezTo>
                    <a:cubicBezTo>
                      <a:pt x="119062" y="251030"/>
                      <a:pt x="77788" y="209755"/>
                      <a:pt x="85725" y="228805"/>
                    </a:cubicBezTo>
                    <a:cubicBezTo>
                      <a:pt x="93662" y="247855"/>
                      <a:pt x="125942" y="283309"/>
                      <a:pt x="152400" y="327230"/>
                    </a:cubicBezTo>
                    <a:cubicBezTo>
                      <a:pt x="178858" y="371151"/>
                      <a:pt x="221456" y="444176"/>
                      <a:pt x="244475" y="492330"/>
                    </a:cubicBezTo>
                    <a:cubicBezTo>
                      <a:pt x="267494" y="540484"/>
                      <a:pt x="278342" y="582553"/>
                      <a:pt x="290513" y="616155"/>
                    </a:cubicBezTo>
                    <a:cubicBezTo>
                      <a:pt x="302684" y="649757"/>
                      <a:pt x="302154" y="669337"/>
                      <a:pt x="317500" y="693943"/>
                    </a:cubicBezTo>
                    <a:cubicBezTo>
                      <a:pt x="332846" y="718549"/>
                      <a:pt x="383646" y="776493"/>
                      <a:pt x="382588" y="763793"/>
                    </a:cubicBezTo>
                    <a:cubicBezTo>
                      <a:pt x="381530" y="751093"/>
                      <a:pt x="354542" y="706114"/>
                      <a:pt x="311150" y="617743"/>
                    </a:cubicBezTo>
                    <a:cubicBezTo>
                      <a:pt x="267758" y="529372"/>
                      <a:pt x="156898" y="307387"/>
                      <a:pt x="122238" y="233568"/>
                    </a:cubicBezTo>
                    <a:cubicBezTo>
                      <a:pt x="87578" y="159749"/>
                      <a:pt x="121180" y="213459"/>
                      <a:pt x="103188" y="174830"/>
                    </a:cubicBezTo>
                    <a:cubicBezTo>
                      <a:pt x="85196" y="136201"/>
                      <a:pt x="-264" y="-6145"/>
                      <a:pt x="0" y="2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4" name="フリーフォーム: 図形 35">
                <a:extLst>
                  <a:ext uri="{FF2B5EF4-FFF2-40B4-BE49-F238E27FC236}">
                    <a16:creationId xmlns:a16="http://schemas.microsoft.com/office/drawing/2014/main" id="{8471395C-774E-9376-96A5-943BA28CCD8C}"/>
                  </a:ext>
                </a:extLst>
              </p:cNvPr>
              <p:cNvSpPr/>
              <p:nvPr/>
            </p:nvSpPr>
            <p:spPr>
              <a:xfrm>
                <a:off x="8603893" y="2314497"/>
                <a:ext cx="294116" cy="627847"/>
              </a:xfrm>
              <a:custGeom>
                <a:avLst/>
                <a:gdLst>
                  <a:gd name="connsiteX0" fmla="*/ 3532 w 294116"/>
                  <a:gd name="connsiteY0" fmla="*/ 8016 h 627847"/>
                  <a:gd name="connsiteX1" fmla="*/ 84495 w 294116"/>
                  <a:gd name="connsiteY1" fmla="*/ 176291 h 627847"/>
                  <a:gd name="connsiteX2" fmla="*/ 228957 w 294116"/>
                  <a:gd name="connsiteY2" fmla="*/ 520778 h 627847"/>
                  <a:gd name="connsiteX3" fmla="*/ 225782 w 294116"/>
                  <a:gd name="connsiteY3" fmla="*/ 546178 h 627847"/>
                  <a:gd name="connsiteX4" fmla="*/ 259120 w 294116"/>
                  <a:gd name="connsiteY4" fmla="*/ 619203 h 627847"/>
                  <a:gd name="connsiteX5" fmla="*/ 294045 w 294116"/>
                  <a:gd name="connsiteY5" fmla="*/ 617616 h 627847"/>
                  <a:gd name="connsiteX6" fmla="*/ 249595 w 294116"/>
                  <a:gd name="connsiteY6" fmla="*/ 539828 h 627847"/>
                  <a:gd name="connsiteX7" fmla="*/ 198795 w 294116"/>
                  <a:gd name="connsiteY7" fmla="*/ 420766 h 627847"/>
                  <a:gd name="connsiteX8" fmla="*/ 3532 w 294116"/>
                  <a:gd name="connsiteY8" fmla="*/ 8016 h 62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116" h="627847">
                    <a:moveTo>
                      <a:pt x="3532" y="8016"/>
                    </a:moveTo>
                    <a:cubicBezTo>
                      <a:pt x="-15518" y="-32730"/>
                      <a:pt x="46924" y="90831"/>
                      <a:pt x="84495" y="176291"/>
                    </a:cubicBezTo>
                    <a:cubicBezTo>
                      <a:pt x="122066" y="261751"/>
                      <a:pt x="205409" y="459130"/>
                      <a:pt x="228957" y="520778"/>
                    </a:cubicBezTo>
                    <a:cubicBezTo>
                      <a:pt x="252505" y="582426"/>
                      <a:pt x="220755" y="529774"/>
                      <a:pt x="225782" y="546178"/>
                    </a:cubicBezTo>
                    <a:cubicBezTo>
                      <a:pt x="230809" y="562582"/>
                      <a:pt x="247743" y="607297"/>
                      <a:pt x="259120" y="619203"/>
                    </a:cubicBezTo>
                    <a:cubicBezTo>
                      <a:pt x="270497" y="631109"/>
                      <a:pt x="295632" y="630845"/>
                      <a:pt x="294045" y="617616"/>
                    </a:cubicBezTo>
                    <a:cubicBezTo>
                      <a:pt x="292458" y="604387"/>
                      <a:pt x="265470" y="572636"/>
                      <a:pt x="249595" y="539828"/>
                    </a:cubicBezTo>
                    <a:cubicBezTo>
                      <a:pt x="233720" y="507020"/>
                      <a:pt x="237689" y="508608"/>
                      <a:pt x="198795" y="420766"/>
                    </a:cubicBezTo>
                    <a:cubicBezTo>
                      <a:pt x="159901" y="332924"/>
                      <a:pt x="22582" y="48762"/>
                      <a:pt x="3532" y="80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5" name="フリーフォーム: 図形 36">
                <a:extLst>
                  <a:ext uri="{FF2B5EF4-FFF2-40B4-BE49-F238E27FC236}">
                    <a16:creationId xmlns:a16="http://schemas.microsoft.com/office/drawing/2014/main" id="{BE6615BC-B20D-A550-DFB3-45D045ECC134}"/>
                  </a:ext>
                </a:extLst>
              </p:cNvPr>
              <p:cNvSpPr/>
              <p:nvPr/>
            </p:nvSpPr>
            <p:spPr>
              <a:xfrm>
                <a:off x="8560756" y="2315368"/>
                <a:ext cx="314834" cy="642404"/>
              </a:xfrm>
              <a:custGeom>
                <a:avLst/>
                <a:gdLst>
                  <a:gd name="connsiteX0" fmla="*/ 632 w 314834"/>
                  <a:gd name="connsiteY0" fmla="*/ 2382 h 642404"/>
                  <a:gd name="connsiteX1" fmla="*/ 303844 w 314834"/>
                  <a:gd name="connsiteY1" fmla="*/ 626270 h 642404"/>
                  <a:gd name="connsiteX2" fmla="*/ 226057 w 314834"/>
                  <a:gd name="connsiteY2" fmla="*/ 419895 h 642404"/>
                  <a:gd name="connsiteX3" fmla="*/ 632 w 314834"/>
                  <a:gd name="connsiteY3" fmla="*/ 2382 h 64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834" h="642404">
                    <a:moveTo>
                      <a:pt x="632" y="2382"/>
                    </a:moveTo>
                    <a:cubicBezTo>
                      <a:pt x="13596" y="36778"/>
                      <a:pt x="266273" y="556685"/>
                      <a:pt x="303844" y="626270"/>
                    </a:cubicBezTo>
                    <a:cubicBezTo>
                      <a:pt x="341415" y="695856"/>
                      <a:pt x="274476" y="524141"/>
                      <a:pt x="226057" y="419895"/>
                    </a:cubicBezTo>
                    <a:cubicBezTo>
                      <a:pt x="177638" y="315649"/>
                      <a:pt x="-12332" y="-32014"/>
                      <a:pt x="632" y="2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6" name="フリーフォーム: 図形 37">
                <a:extLst>
                  <a:ext uri="{FF2B5EF4-FFF2-40B4-BE49-F238E27FC236}">
                    <a16:creationId xmlns:a16="http://schemas.microsoft.com/office/drawing/2014/main" id="{BE79E5A0-1B9D-D95E-CC12-BF564EC1C0A5}"/>
                  </a:ext>
                </a:extLst>
              </p:cNvPr>
              <p:cNvSpPr/>
              <p:nvPr/>
            </p:nvSpPr>
            <p:spPr>
              <a:xfrm>
                <a:off x="8897917" y="2942860"/>
                <a:ext cx="305166" cy="632230"/>
              </a:xfrm>
              <a:custGeom>
                <a:avLst/>
                <a:gdLst>
                  <a:gd name="connsiteX0" fmla="*/ 21 w 305166"/>
                  <a:gd name="connsiteY0" fmla="*/ 365 h 632230"/>
                  <a:gd name="connsiteX1" fmla="*/ 160358 w 305166"/>
                  <a:gd name="connsiteY1" fmla="*/ 384540 h 632230"/>
                  <a:gd name="connsiteX2" fmla="*/ 192108 w 305166"/>
                  <a:gd name="connsiteY2" fmla="*/ 419465 h 632230"/>
                  <a:gd name="connsiteX3" fmla="*/ 228621 w 305166"/>
                  <a:gd name="connsiteY3" fmla="*/ 446453 h 632230"/>
                  <a:gd name="connsiteX4" fmla="*/ 304821 w 305166"/>
                  <a:gd name="connsiteY4" fmla="*/ 632190 h 632230"/>
                  <a:gd name="connsiteX5" fmla="*/ 195283 w 305166"/>
                  <a:gd name="connsiteY5" fmla="*/ 428990 h 632230"/>
                  <a:gd name="connsiteX6" fmla="*/ 149246 w 305166"/>
                  <a:gd name="connsiteY6" fmla="*/ 316278 h 632230"/>
                  <a:gd name="connsiteX7" fmla="*/ 21 w 305166"/>
                  <a:gd name="connsiteY7" fmla="*/ 365 h 63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166" h="632230">
                    <a:moveTo>
                      <a:pt x="21" y="365"/>
                    </a:moveTo>
                    <a:cubicBezTo>
                      <a:pt x="1873" y="11742"/>
                      <a:pt x="128344" y="314690"/>
                      <a:pt x="160358" y="384540"/>
                    </a:cubicBezTo>
                    <a:cubicBezTo>
                      <a:pt x="192373" y="454390"/>
                      <a:pt x="180731" y="409146"/>
                      <a:pt x="192108" y="419465"/>
                    </a:cubicBezTo>
                    <a:cubicBezTo>
                      <a:pt x="203485" y="429784"/>
                      <a:pt x="209836" y="410999"/>
                      <a:pt x="228621" y="446453"/>
                    </a:cubicBezTo>
                    <a:cubicBezTo>
                      <a:pt x="247406" y="481907"/>
                      <a:pt x="310377" y="635100"/>
                      <a:pt x="304821" y="632190"/>
                    </a:cubicBezTo>
                    <a:cubicBezTo>
                      <a:pt x="299265" y="629280"/>
                      <a:pt x="221212" y="481642"/>
                      <a:pt x="195283" y="428990"/>
                    </a:cubicBezTo>
                    <a:cubicBezTo>
                      <a:pt x="169354" y="376338"/>
                      <a:pt x="180731" y="385863"/>
                      <a:pt x="149246" y="316278"/>
                    </a:cubicBezTo>
                    <a:cubicBezTo>
                      <a:pt x="117761" y="246693"/>
                      <a:pt x="-1831" y="-11012"/>
                      <a:pt x="21" y="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7" name="フリーフォーム: 図形 38">
                <a:extLst>
                  <a:ext uri="{FF2B5EF4-FFF2-40B4-BE49-F238E27FC236}">
                    <a16:creationId xmlns:a16="http://schemas.microsoft.com/office/drawing/2014/main" id="{3D4925D1-CED5-1EEA-5AFA-0F0CDC1CFAF2}"/>
                  </a:ext>
                </a:extLst>
              </p:cNvPr>
              <p:cNvSpPr/>
              <p:nvPr/>
            </p:nvSpPr>
            <p:spPr>
              <a:xfrm>
                <a:off x="8735153" y="2704950"/>
                <a:ext cx="471794" cy="1036929"/>
              </a:xfrm>
              <a:custGeom>
                <a:avLst/>
                <a:gdLst>
                  <a:gd name="connsiteX0" fmla="*/ 860 w 471794"/>
                  <a:gd name="connsiteY0" fmla="*/ 1738 h 1036929"/>
                  <a:gd name="connsiteX1" fmla="*/ 343760 w 471794"/>
                  <a:gd name="connsiteY1" fmla="*/ 762150 h 1036929"/>
                  <a:gd name="connsiteX2" fmla="*/ 454885 w 471794"/>
                  <a:gd name="connsiteY2" fmla="*/ 997100 h 1036929"/>
                  <a:gd name="connsiteX3" fmla="*/ 860 w 471794"/>
                  <a:gd name="connsiteY3" fmla="*/ 1738 h 103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1794" h="1036929">
                    <a:moveTo>
                      <a:pt x="860" y="1738"/>
                    </a:moveTo>
                    <a:cubicBezTo>
                      <a:pt x="-17661" y="-37420"/>
                      <a:pt x="268089" y="596256"/>
                      <a:pt x="343760" y="762150"/>
                    </a:cubicBezTo>
                    <a:cubicBezTo>
                      <a:pt x="419431" y="928044"/>
                      <a:pt x="509918" y="1121983"/>
                      <a:pt x="454885" y="997100"/>
                    </a:cubicBezTo>
                    <a:cubicBezTo>
                      <a:pt x="399852" y="872217"/>
                      <a:pt x="19381" y="40896"/>
                      <a:pt x="860" y="17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8" name="フリーフォーム: 図形 39">
                <a:extLst>
                  <a:ext uri="{FF2B5EF4-FFF2-40B4-BE49-F238E27FC236}">
                    <a16:creationId xmlns:a16="http://schemas.microsoft.com/office/drawing/2014/main" id="{0293DD15-7A0D-27BE-2BE4-AF28ABF6AC5B}"/>
                  </a:ext>
                </a:extLst>
              </p:cNvPr>
              <p:cNvSpPr/>
              <p:nvPr/>
            </p:nvSpPr>
            <p:spPr>
              <a:xfrm>
                <a:off x="8875713" y="2951163"/>
                <a:ext cx="277821" cy="655637"/>
              </a:xfrm>
              <a:custGeom>
                <a:avLst/>
                <a:gdLst>
                  <a:gd name="connsiteX0" fmla="*/ 0 w 277821"/>
                  <a:gd name="connsiteY0" fmla="*/ 0 h 655637"/>
                  <a:gd name="connsiteX1" fmla="*/ 277812 w 277821"/>
                  <a:gd name="connsiteY1" fmla="*/ 655637 h 655637"/>
                  <a:gd name="connsiteX2" fmla="*/ 0 w 277821"/>
                  <a:gd name="connsiteY2" fmla="*/ 0 h 655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7821" h="655637">
                    <a:moveTo>
                      <a:pt x="0" y="0"/>
                    </a:moveTo>
                    <a:cubicBezTo>
                      <a:pt x="0" y="0"/>
                      <a:pt x="275960" y="654843"/>
                      <a:pt x="277812" y="655637"/>
                    </a:cubicBezTo>
                    <a:cubicBezTo>
                      <a:pt x="279664" y="65643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9" name="フリーフォーム: 図形 40">
                <a:extLst>
                  <a:ext uri="{FF2B5EF4-FFF2-40B4-BE49-F238E27FC236}">
                    <a16:creationId xmlns:a16="http://schemas.microsoft.com/office/drawing/2014/main" id="{7F880264-AF91-315C-D96A-1E238E9E69CA}"/>
                  </a:ext>
                </a:extLst>
              </p:cNvPr>
              <p:cNvSpPr/>
              <p:nvPr/>
            </p:nvSpPr>
            <p:spPr>
              <a:xfrm>
                <a:off x="9124897" y="2706394"/>
                <a:ext cx="65346" cy="174910"/>
              </a:xfrm>
              <a:custGeom>
                <a:avLst/>
                <a:gdLst>
                  <a:gd name="connsiteX0" fmla="*/ 53 w 65346"/>
                  <a:gd name="connsiteY0" fmla="*/ 294 h 174910"/>
                  <a:gd name="connsiteX1" fmla="*/ 54028 w 65346"/>
                  <a:gd name="connsiteY1" fmla="*/ 103481 h 174910"/>
                  <a:gd name="connsiteX2" fmla="*/ 54028 w 65346"/>
                  <a:gd name="connsiteY2" fmla="*/ 162219 h 174910"/>
                  <a:gd name="connsiteX3" fmla="*/ 31803 w 65346"/>
                  <a:gd name="connsiteY3" fmla="*/ 173331 h 174910"/>
                  <a:gd name="connsiteX4" fmla="*/ 65141 w 65346"/>
                  <a:gd name="connsiteY4" fmla="*/ 138406 h 174910"/>
                  <a:gd name="connsiteX5" fmla="*/ 53 w 65346"/>
                  <a:gd name="connsiteY5" fmla="*/ 294 h 17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46" h="174910">
                    <a:moveTo>
                      <a:pt x="53" y="294"/>
                    </a:moveTo>
                    <a:cubicBezTo>
                      <a:pt x="-1799" y="-5527"/>
                      <a:pt x="45032" y="76494"/>
                      <a:pt x="54028" y="103481"/>
                    </a:cubicBezTo>
                    <a:cubicBezTo>
                      <a:pt x="63024" y="130468"/>
                      <a:pt x="57732" y="150577"/>
                      <a:pt x="54028" y="162219"/>
                    </a:cubicBezTo>
                    <a:cubicBezTo>
                      <a:pt x="50324" y="173861"/>
                      <a:pt x="29951" y="177300"/>
                      <a:pt x="31803" y="173331"/>
                    </a:cubicBezTo>
                    <a:cubicBezTo>
                      <a:pt x="33655" y="169362"/>
                      <a:pt x="68316" y="165394"/>
                      <a:pt x="65141" y="138406"/>
                    </a:cubicBezTo>
                    <a:cubicBezTo>
                      <a:pt x="61966" y="111418"/>
                      <a:pt x="1905" y="6115"/>
                      <a:pt x="53" y="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0" name="フリーフォーム: 図形 41">
                <a:extLst>
                  <a:ext uri="{FF2B5EF4-FFF2-40B4-BE49-F238E27FC236}">
                    <a16:creationId xmlns:a16="http://schemas.microsoft.com/office/drawing/2014/main" id="{AB97A3EB-234B-DB71-F657-223967F69F55}"/>
                  </a:ext>
                </a:extLst>
              </p:cNvPr>
              <p:cNvSpPr/>
              <p:nvPr/>
            </p:nvSpPr>
            <p:spPr>
              <a:xfrm>
                <a:off x="9106456" y="2766353"/>
                <a:ext cx="208079" cy="565484"/>
              </a:xfrm>
              <a:custGeom>
                <a:avLst/>
                <a:gdLst>
                  <a:gd name="connsiteX0" fmla="*/ 7382 w 208079"/>
                  <a:gd name="connsiteY0" fmla="*/ 19710 h 565484"/>
                  <a:gd name="connsiteX1" fmla="*/ 47069 w 208079"/>
                  <a:gd name="connsiteY1" fmla="*/ 126072 h 565484"/>
                  <a:gd name="connsiteX2" fmla="*/ 85169 w 208079"/>
                  <a:gd name="connsiteY2" fmla="*/ 187985 h 565484"/>
                  <a:gd name="connsiteX3" fmla="*/ 207407 w 208079"/>
                  <a:gd name="connsiteY3" fmla="*/ 564222 h 565484"/>
                  <a:gd name="connsiteX4" fmla="*/ 7382 w 208079"/>
                  <a:gd name="connsiteY4" fmla="*/ 19710 h 56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79" h="565484">
                    <a:moveTo>
                      <a:pt x="7382" y="19710"/>
                    </a:moveTo>
                    <a:cubicBezTo>
                      <a:pt x="-19341" y="-53315"/>
                      <a:pt x="34105" y="98026"/>
                      <a:pt x="47069" y="126072"/>
                    </a:cubicBezTo>
                    <a:cubicBezTo>
                      <a:pt x="60033" y="154118"/>
                      <a:pt x="58446" y="114960"/>
                      <a:pt x="85169" y="187985"/>
                    </a:cubicBezTo>
                    <a:cubicBezTo>
                      <a:pt x="111892" y="261010"/>
                      <a:pt x="217461" y="588299"/>
                      <a:pt x="207407" y="564222"/>
                    </a:cubicBezTo>
                    <a:cubicBezTo>
                      <a:pt x="197353" y="540145"/>
                      <a:pt x="34105" y="92735"/>
                      <a:pt x="7382" y="197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1" name="フリーフォーム: 図形 42">
                <a:extLst>
                  <a:ext uri="{FF2B5EF4-FFF2-40B4-BE49-F238E27FC236}">
                    <a16:creationId xmlns:a16="http://schemas.microsoft.com/office/drawing/2014/main" id="{FAC8F729-BCB0-4FE4-C38E-81466BC1819A}"/>
                  </a:ext>
                </a:extLst>
              </p:cNvPr>
              <p:cNvSpPr/>
              <p:nvPr/>
            </p:nvSpPr>
            <p:spPr>
              <a:xfrm>
                <a:off x="9027913" y="2709842"/>
                <a:ext cx="100675" cy="50930"/>
              </a:xfrm>
              <a:custGeom>
                <a:avLst/>
                <a:gdLst>
                  <a:gd name="connsiteX0" fmla="*/ 200 w 100675"/>
                  <a:gd name="connsiteY0" fmla="*/ 50821 h 50930"/>
                  <a:gd name="connsiteX1" fmla="*/ 46237 w 100675"/>
                  <a:gd name="connsiteY1" fmla="*/ 19071 h 50930"/>
                  <a:gd name="connsiteX2" fmla="*/ 82750 w 100675"/>
                  <a:gd name="connsiteY2" fmla="*/ 23833 h 50930"/>
                  <a:gd name="connsiteX3" fmla="*/ 100212 w 100675"/>
                  <a:gd name="connsiteY3" fmla="*/ 21 h 50930"/>
                  <a:gd name="connsiteX4" fmla="*/ 65287 w 100675"/>
                  <a:gd name="connsiteY4" fmla="*/ 28596 h 50930"/>
                  <a:gd name="connsiteX5" fmla="*/ 200 w 100675"/>
                  <a:gd name="connsiteY5" fmla="*/ 50821 h 5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675" h="50930">
                    <a:moveTo>
                      <a:pt x="200" y="50821"/>
                    </a:moveTo>
                    <a:cubicBezTo>
                      <a:pt x="-2975" y="49234"/>
                      <a:pt x="32479" y="23569"/>
                      <a:pt x="46237" y="19071"/>
                    </a:cubicBezTo>
                    <a:cubicBezTo>
                      <a:pt x="59995" y="14573"/>
                      <a:pt x="73754" y="27008"/>
                      <a:pt x="82750" y="23833"/>
                    </a:cubicBezTo>
                    <a:cubicBezTo>
                      <a:pt x="91746" y="20658"/>
                      <a:pt x="103122" y="-773"/>
                      <a:pt x="100212" y="21"/>
                    </a:cubicBezTo>
                    <a:cubicBezTo>
                      <a:pt x="97302" y="815"/>
                      <a:pt x="79045" y="20923"/>
                      <a:pt x="65287" y="28596"/>
                    </a:cubicBezTo>
                    <a:cubicBezTo>
                      <a:pt x="51529" y="36269"/>
                      <a:pt x="3375" y="52408"/>
                      <a:pt x="200" y="508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2" name="フリーフォーム: 図形 43">
                <a:extLst>
                  <a:ext uri="{FF2B5EF4-FFF2-40B4-BE49-F238E27FC236}">
                    <a16:creationId xmlns:a16="http://schemas.microsoft.com/office/drawing/2014/main" id="{483751DF-6C55-424D-C340-6C8148517D42}"/>
                  </a:ext>
                </a:extLst>
              </p:cNvPr>
              <p:cNvSpPr/>
              <p:nvPr/>
            </p:nvSpPr>
            <p:spPr>
              <a:xfrm>
                <a:off x="9019765" y="2719323"/>
                <a:ext cx="101599" cy="172511"/>
              </a:xfrm>
              <a:custGeom>
                <a:avLst/>
                <a:gdLst>
                  <a:gd name="connsiteX0" fmla="*/ 54385 w 101599"/>
                  <a:gd name="connsiteY0" fmla="*/ 65 h 172511"/>
                  <a:gd name="connsiteX1" fmla="*/ 410 w 101599"/>
                  <a:gd name="connsiteY1" fmla="*/ 41340 h 172511"/>
                  <a:gd name="connsiteX2" fmla="*/ 30573 w 101599"/>
                  <a:gd name="connsiteY2" fmla="*/ 92140 h 172511"/>
                  <a:gd name="connsiteX3" fmla="*/ 49623 w 101599"/>
                  <a:gd name="connsiteY3" fmla="*/ 161990 h 172511"/>
                  <a:gd name="connsiteX4" fmla="*/ 94073 w 101599"/>
                  <a:gd name="connsiteY4" fmla="*/ 168340 h 172511"/>
                  <a:gd name="connsiteX5" fmla="*/ 100423 w 101599"/>
                  <a:gd name="connsiteY5" fmla="*/ 123890 h 172511"/>
                  <a:gd name="connsiteX6" fmla="*/ 81373 w 101599"/>
                  <a:gd name="connsiteY6" fmla="*/ 61977 h 172511"/>
                  <a:gd name="connsiteX7" fmla="*/ 89310 w 101599"/>
                  <a:gd name="connsiteY7" fmla="*/ 54040 h 172511"/>
                  <a:gd name="connsiteX8" fmla="*/ 92485 w 101599"/>
                  <a:gd name="connsiteY8" fmla="*/ 122302 h 172511"/>
                  <a:gd name="connsiteX9" fmla="*/ 73435 w 101599"/>
                  <a:gd name="connsiteY9" fmla="*/ 141352 h 172511"/>
                  <a:gd name="connsiteX10" fmla="*/ 46448 w 101599"/>
                  <a:gd name="connsiteY10" fmla="*/ 117540 h 172511"/>
                  <a:gd name="connsiteX11" fmla="*/ 16285 w 101599"/>
                  <a:gd name="connsiteY11" fmla="*/ 50865 h 172511"/>
                  <a:gd name="connsiteX12" fmla="*/ 54385 w 101599"/>
                  <a:gd name="connsiteY12" fmla="*/ 65 h 17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599" h="172511">
                    <a:moveTo>
                      <a:pt x="54385" y="65"/>
                    </a:moveTo>
                    <a:cubicBezTo>
                      <a:pt x="51739" y="-1523"/>
                      <a:pt x="4379" y="25994"/>
                      <a:pt x="410" y="41340"/>
                    </a:cubicBezTo>
                    <a:cubicBezTo>
                      <a:pt x="-3559" y="56686"/>
                      <a:pt x="22371" y="72032"/>
                      <a:pt x="30573" y="92140"/>
                    </a:cubicBezTo>
                    <a:cubicBezTo>
                      <a:pt x="38775" y="112248"/>
                      <a:pt x="39040" y="149290"/>
                      <a:pt x="49623" y="161990"/>
                    </a:cubicBezTo>
                    <a:cubicBezTo>
                      <a:pt x="60206" y="174690"/>
                      <a:pt x="85606" y="174690"/>
                      <a:pt x="94073" y="168340"/>
                    </a:cubicBezTo>
                    <a:cubicBezTo>
                      <a:pt x="102540" y="161990"/>
                      <a:pt x="102540" y="141617"/>
                      <a:pt x="100423" y="123890"/>
                    </a:cubicBezTo>
                    <a:cubicBezTo>
                      <a:pt x="98306" y="106163"/>
                      <a:pt x="83225" y="73619"/>
                      <a:pt x="81373" y="61977"/>
                    </a:cubicBezTo>
                    <a:cubicBezTo>
                      <a:pt x="79521" y="50335"/>
                      <a:pt x="87458" y="43986"/>
                      <a:pt x="89310" y="54040"/>
                    </a:cubicBezTo>
                    <a:cubicBezTo>
                      <a:pt x="91162" y="64094"/>
                      <a:pt x="95131" y="107750"/>
                      <a:pt x="92485" y="122302"/>
                    </a:cubicBezTo>
                    <a:cubicBezTo>
                      <a:pt x="89839" y="136854"/>
                      <a:pt x="81108" y="142146"/>
                      <a:pt x="73435" y="141352"/>
                    </a:cubicBezTo>
                    <a:cubicBezTo>
                      <a:pt x="65762" y="140558"/>
                      <a:pt x="55973" y="132621"/>
                      <a:pt x="46448" y="117540"/>
                    </a:cubicBezTo>
                    <a:cubicBezTo>
                      <a:pt x="36923" y="102459"/>
                      <a:pt x="18931" y="68592"/>
                      <a:pt x="16285" y="50865"/>
                    </a:cubicBezTo>
                    <a:cubicBezTo>
                      <a:pt x="13639" y="33138"/>
                      <a:pt x="57031" y="1653"/>
                      <a:pt x="5438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3" name="フリーフォーム: 図形 44">
                <a:extLst>
                  <a:ext uri="{FF2B5EF4-FFF2-40B4-BE49-F238E27FC236}">
                    <a16:creationId xmlns:a16="http://schemas.microsoft.com/office/drawing/2014/main" id="{064BBC4D-4724-E528-D6A6-65CC0CF37BBE}"/>
                  </a:ext>
                </a:extLst>
              </p:cNvPr>
              <p:cNvSpPr/>
              <p:nvPr/>
            </p:nvSpPr>
            <p:spPr>
              <a:xfrm>
                <a:off x="9066009" y="2747610"/>
                <a:ext cx="37393" cy="106089"/>
              </a:xfrm>
              <a:custGeom>
                <a:avLst/>
                <a:gdLst>
                  <a:gd name="connsiteX0" fmla="*/ 204 w 37393"/>
                  <a:gd name="connsiteY0" fmla="*/ 353 h 106089"/>
                  <a:gd name="connsiteX1" fmla="*/ 36716 w 37393"/>
                  <a:gd name="connsiteY1" fmla="*/ 103540 h 106089"/>
                  <a:gd name="connsiteX2" fmla="*/ 22429 w 37393"/>
                  <a:gd name="connsiteY2" fmla="*/ 70203 h 106089"/>
                  <a:gd name="connsiteX3" fmla="*/ 204 w 37393"/>
                  <a:gd name="connsiteY3" fmla="*/ 353 h 10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93" h="106089">
                    <a:moveTo>
                      <a:pt x="204" y="353"/>
                    </a:moveTo>
                    <a:cubicBezTo>
                      <a:pt x="2585" y="5909"/>
                      <a:pt x="33012" y="91898"/>
                      <a:pt x="36716" y="103540"/>
                    </a:cubicBezTo>
                    <a:cubicBezTo>
                      <a:pt x="40420" y="115182"/>
                      <a:pt x="27985" y="83961"/>
                      <a:pt x="22429" y="70203"/>
                    </a:cubicBezTo>
                    <a:cubicBezTo>
                      <a:pt x="16873" y="56445"/>
                      <a:pt x="-2177" y="-5203"/>
                      <a:pt x="204" y="3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4" name="フリーフォーム: 図形 45">
                <a:extLst>
                  <a:ext uri="{FF2B5EF4-FFF2-40B4-BE49-F238E27FC236}">
                    <a16:creationId xmlns:a16="http://schemas.microsoft.com/office/drawing/2014/main" id="{4E3B085D-3BAA-5DF3-3B00-5459ADB107E6}"/>
                  </a:ext>
                </a:extLst>
              </p:cNvPr>
              <p:cNvSpPr/>
              <p:nvPr/>
            </p:nvSpPr>
            <p:spPr>
              <a:xfrm>
                <a:off x="8881047" y="2551024"/>
                <a:ext cx="163539" cy="396849"/>
              </a:xfrm>
              <a:custGeom>
                <a:avLst/>
                <a:gdLst>
                  <a:gd name="connsiteX0" fmla="*/ 5778 w 163539"/>
                  <a:gd name="connsiteY0" fmla="*/ 8026 h 396849"/>
                  <a:gd name="connsiteX1" fmla="*/ 37528 w 163539"/>
                  <a:gd name="connsiteY1" fmla="*/ 115976 h 396849"/>
                  <a:gd name="connsiteX2" fmla="*/ 153416 w 163539"/>
                  <a:gd name="connsiteY2" fmla="*/ 384264 h 396849"/>
                  <a:gd name="connsiteX3" fmla="*/ 140716 w 163539"/>
                  <a:gd name="connsiteY3" fmla="*/ 317589 h 396849"/>
                  <a:gd name="connsiteX4" fmla="*/ 5778 w 163539"/>
                  <a:gd name="connsiteY4" fmla="*/ 8026 h 39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539" h="396849">
                    <a:moveTo>
                      <a:pt x="5778" y="8026"/>
                    </a:moveTo>
                    <a:cubicBezTo>
                      <a:pt x="-11420" y="-25576"/>
                      <a:pt x="12922" y="53270"/>
                      <a:pt x="37528" y="115976"/>
                    </a:cubicBezTo>
                    <a:cubicBezTo>
                      <a:pt x="62134" y="178682"/>
                      <a:pt x="136218" y="350662"/>
                      <a:pt x="153416" y="384264"/>
                    </a:cubicBezTo>
                    <a:cubicBezTo>
                      <a:pt x="170614" y="417866"/>
                      <a:pt x="165587" y="380295"/>
                      <a:pt x="140716" y="317589"/>
                    </a:cubicBezTo>
                    <a:cubicBezTo>
                      <a:pt x="115845" y="254883"/>
                      <a:pt x="22976" y="41628"/>
                      <a:pt x="5778" y="80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5" name="フリーフォーム: 図形 46">
                <a:extLst>
                  <a:ext uri="{FF2B5EF4-FFF2-40B4-BE49-F238E27FC236}">
                    <a16:creationId xmlns:a16="http://schemas.microsoft.com/office/drawing/2014/main" id="{F25461D2-1060-63A7-8164-10E574D1ECA9}"/>
                  </a:ext>
                </a:extLst>
              </p:cNvPr>
              <p:cNvSpPr/>
              <p:nvPr/>
            </p:nvSpPr>
            <p:spPr>
              <a:xfrm>
                <a:off x="9115351" y="2896414"/>
                <a:ext cx="186182" cy="499093"/>
              </a:xfrm>
              <a:custGeom>
                <a:avLst/>
                <a:gdLst>
                  <a:gd name="connsiteX0" fmla="*/ 74 w 186182"/>
                  <a:gd name="connsiteY0" fmla="*/ 774 h 499093"/>
                  <a:gd name="connsiteX1" fmla="*/ 163587 w 186182"/>
                  <a:gd name="connsiteY1" fmla="*/ 459561 h 499093"/>
                  <a:gd name="connsiteX2" fmla="*/ 182637 w 186182"/>
                  <a:gd name="connsiteY2" fmla="*/ 462736 h 499093"/>
                  <a:gd name="connsiteX3" fmla="*/ 142949 w 186182"/>
                  <a:gd name="connsiteY3" fmla="*/ 353199 h 499093"/>
                  <a:gd name="connsiteX4" fmla="*/ 74 w 186182"/>
                  <a:gd name="connsiteY4" fmla="*/ 774 h 49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182" h="499093">
                    <a:moveTo>
                      <a:pt x="74" y="774"/>
                    </a:moveTo>
                    <a:cubicBezTo>
                      <a:pt x="3514" y="18501"/>
                      <a:pt x="133160" y="382567"/>
                      <a:pt x="163587" y="459561"/>
                    </a:cubicBezTo>
                    <a:cubicBezTo>
                      <a:pt x="194014" y="536555"/>
                      <a:pt x="186077" y="480463"/>
                      <a:pt x="182637" y="462736"/>
                    </a:cubicBezTo>
                    <a:cubicBezTo>
                      <a:pt x="179197" y="445009"/>
                      <a:pt x="173111" y="431516"/>
                      <a:pt x="142949" y="353199"/>
                    </a:cubicBezTo>
                    <a:cubicBezTo>
                      <a:pt x="112787" y="274882"/>
                      <a:pt x="-3366" y="-16953"/>
                      <a:pt x="74" y="7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6" name="フリーフォーム: 図形 47">
                <a:extLst>
                  <a:ext uri="{FF2B5EF4-FFF2-40B4-BE49-F238E27FC236}">
                    <a16:creationId xmlns:a16="http://schemas.microsoft.com/office/drawing/2014/main" id="{7D7BF696-2DB8-0DA7-D3D4-5D0CA80241FC}"/>
                  </a:ext>
                </a:extLst>
              </p:cNvPr>
              <p:cNvSpPr/>
              <p:nvPr/>
            </p:nvSpPr>
            <p:spPr>
              <a:xfrm>
                <a:off x="9004300" y="2978150"/>
                <a:ext cx="335007" cy="715970"/>
              </a:xfrm>
              <a:custGeom>
                <a:avLst/>
                <a:gdLst>
                  <a:gd name="connsiteX0" fmla="*/ 0 w 335007"/>
                  <a:gd name="connsiteY0" fmla="*/ 0 h 715970"/>
                  <a:gd name="connsiteX1" fmla="*/ 334963 w 335007"/>
                  <a:gd name="connsiteY1" fmla="*/ 715963 h 715970"/>
                  <a:gd name="connsiteX2" fmla="*/ 0 w 335007"/>
                  <a:gd name="connsiteY2" fmla="*/ 0 h 71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5007" h="715970">
                    <a:moveTo>
                      <a:pt x="0" y="0"/>
                    </a:moveTo>
                    <a:cubicBezTo>
                      <a:pt x="0" y="0"/>
                      <a:pt x="330465" y="713317"/>
                      <a:pt x="334963" y="715963"/>
                    </a:cubicBezTo>
                    <a:cubicBezTo>
                      <a:pt x="339461" y="718609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7" name="フリーフォーム: 図形 48">
                <a:extLst>
                  <a:ext uri="{FF2B5EF4-FFF2-40B4-BE49-F238E27FC236}">
                    <a16:creationId xmlns:a16="http://schemas.microsoft.com/office/drawing/2014/main" id="{D233E56A-A52C-3B9D-2242-BA03CC76C889}"/>
                  </a:ext>
                </a:extLst>
              </p:cNvPr>
              <p:cNvSpPr/>
              <p:nvPr/>
            </p:nvSpPr>
            <p:spPr>
              <a:xfrm>
                <a:off x="9185263" y="3535073"/>
                <a:ext cx="143524" cy="175107"/>
              </a:xfrm>
              <a:custGeom>
                <a:avLst/>
                <a:gdLst>
                  <a:gd name="connsiteX0" fmla="*/ 12 w 143524"/>
                  <a:gd name="connsiteY0" fmla="*/ 290 h 175107"/>
                  <a:gd name="connsiteX1" fmla="*/ 92087 w 143524"/>
                  <a:gd name="connsiteY1" fmla="*/ 152690 h 175107"/>
                  <a:gd name="connsiteX2" fmla="*/ 128600 w 143524"/>
                  <a:gd name="connsiteY2" fmla="*/ 174915 h 175107"/>
                  <a:gd name="connsiteX3" fmla="*/ 141300 w 143524"/>
                  <a:gd name="connsiteY3" fmla="*/ 160627 h 175107"/>
                  <a:gd name="connsiteX4" fmla="*/ 85737 w 143524"/>
                  <a:gd name="connsiteY4" fmla="*/ 114590 h 175107"/>
                  <a:gd name="connsiteX5" fmla="*/ 12 w 143524"/>
                  <a:gd name="connsiteY5" fmla="*/ 290 h 175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524" h="175107">
                    <a:moveTo>
                      <a:pt x="12" y="290"/>
                    </a:moveTo>
                    <a:cubicBezTo>
                      <a:pt x="1070" y="6640"/>
                      <a:pt x="70656" y="123586"/>
                      <a:pt x="92087" y="152690"/>
                    </a:cubicBezTo>
                    <a:cubicBezTo>
                      <a:pt x="113518" y="181794"/>
                      <a:pt x="120398" y="173592"/>
                      <a:pt x="128600" y="174915"/>
                    </a:cubicBezTo>
                    <a:cubicBezTo>
                      <a:pt x="136802" y="176238"/>
                      <a:pt x="148444" y="170681"/>
                      <a:pt x="141300" y="160627"/>
                    </a:cubicBezTo>
                    <a:cubicBezTo>
                      <a:pt x="134156" y="150573"/>
                      <a:pt x="105316" y="135492"/>
                      <a:pt x="85737" y="114590"/>
                    </a:cubicBezTo>
                    <a:cubicBezTo>
                      <a:pt x="66158" y="93688"/>
                      <a:pt x="-1046" y="-6060"/>
                      <a:pt x="12" y="2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8" name="フリーフォーム: 図形 49">
                <a:extLst>
                  <a:ext uri="{FF2B5EF4-FFF2-40B4-BE49-F238E27FC236}">
                    <a16:creationId xmlns:a16="http://schemas.microsoft.com/office/drawing/2014/main" id="{418EEFE8-FBD4-F7A7-E7B7-86D4AE260231}"/>
                  </a:ext>
                </a:extLst>
              </p:cNvPr>
              <p:cNvSpPr/>
              <p:nvPr/>
            </p:nvSpPr>
            <p:spPr>
              <a:xfrm>
                <a:off x="9190038" y="2870200"/>
                <a:ext cx="250825" cy="796932"/>
              </a:xfrm>
              <a:custGeom>
                <a:avLst/>
                <a:gdLst>
                  <a:gd name="connsiteX0" fmla="*/ 0 w 250825"/>
                  <a:gd name="connsiteY0" fmla="*/ 0 h 796932"/>
                  <a:gd name="connsiteX1" fmla="*/ 250825 w 250825"/>
                  <a:gd name="connsiteY1" fmla="*/ 796925 h 796932"/>
                  <a:gd name="connsiteX2" fmla="*/ 0 w 250825"/>
                  <a:gd name="connsiteY2" fmla="*/ 0 h 796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825" h="796932">
                    <a:moveTo>
                      <a:pt x="0" y="0"/>
                    </a:moveTo>
                    <a:cubicBezTo>
                      <a:pt x="0" y="0"/>
                      <a:pt x="251354" y="794015"/>
                      <a:pt x="250825" y="796925"/>
                    </a:cubicBezTo>
                    <a:cubicBezTo>
                      <a:pt x="250296" y="7998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9" name="フリーフォーム: 図形 50">
                <a:extLst>
                  <a:ext uri="{FF2B5EF4-FFF2-40B4-BE49-F238E27FC236}">
                    <a16:creationId xmlns:a16="http://schemas.microsoft.com/office/drawing/2014/main" id="{CC13368B-BCA5-1F3E-DD75-51789516B6D5}"/>
                  </a:ext>
                </a:extLst>
              </p:cNvPr>
              <p:cNvSpPr/>
              <p:nvPr/>
            </p:nvSpPr>
            <p:spPr>
              <a:xfrm>
                <a:off x="9176393" y="3686175"/>
                <a:ext cx="179987" cy="80988"/>
              </a:xfrm>
              <a:custGeom>
                <a:avLst/>
                <a:gdLst>
                  <a:gd name="connsiteX0" fmla="*/ 16820 w 179987"/>
                  <a:gd name="connsiteY0" fmla="*/ 0 h 80988"/>
                  <a:gd name="connsiteX1" fmla="*/ 32695 w 179987"/>
                  <a:gd name="connsiteY1" fmla="*/ 77788 h 80988"/>
                  <a:gd name="connsiteX2" fmla="*/ 178745 w 179987"/>
                  <a:gd name="connsiteY2" fmla="*/ 26988 h 80988"/>
                  <a:gd name="connsiteX3" fmla="*/ 97782 w 179987"/>
                  <a:gd name="connsiteY3" fmla="*/ 73025 h 80988"/>
                  <a:gd name="connsiteX4" fmla="*/ 5707 w 179987"/>
                  <a:gd name="connsiteY4" fmla="*/ 76200 h 80988"/>
                  <a:gd name="connsiteX5" fmla="*/ 16820 w 179987"/>
                  <a:gd name="connsiteY5" fmla="*/ 0 h 8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987" h="80988">
                    <a:moveTo>
                      <a:pt x="16820" y="0"/>
                    </a:moveTo>
                    <a:cubicBezTo>
                      <a:pt x="21318" y="265"/>
                      <a:pt x="5708" y="73290"/>
                      <a:pt x="32695" y="77788"/>
                    </a:cubicBezTo>
                    <a:cubicBezTo>
                      <a:pt x="59682" y="82286"/>
                      <a:pt x="167897" y="27782"/>
                      <a:pt x="178745" y="26988"/>
                    </a:cubicBezTo>
                    <a:cubicBezTo>
                      <a:pt x="189593" y="26194"/>
                      <a:pt x="126622" y="64823"/>
                      <a:pt x="97782" y="73025"/>
                    </a:cubicBezTo>
                    <a:cubicBezTo>
                      <a:pt x="68942" y="81227"/>
                      <a:pt x="21847" y="84402"/>
                      <a:pt x="5707" y="76200"/>
                    </a:cubicBezTo>
                    <a:cubicBezTo>
                      <a:pt x="-10433" y="67998"/>
                      <a:pt x="12322" y="-265"/>
                      <a:pt x="1682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0" name="フリーフォーム: 図形 51">
                <a:extLst>
                  <a:ext uri="{FF2B5EF4-FFF2-40B4-BE49-F238E27FC236}">
                    <a16:creationId xmlns:a16="http://schemas.microsoft.com/office/drawing/2014/main" id="{476E2911-5BF2-E50F-FF13-2C0E7306569D}"/>
                  </a:ext>
                </a:extLst>
              </p:cNvPr>
              <p:cNvSpPr/>
              <p:nvPr/>
            </p:nvSpPr>
            <p:spPr>
              <a:xfrm>
                <a:off x="9190038" y="3630411"/>
                <a:ext cx="38111" cy="116089"/>
              </a:xfrm>
              <a:custGeom>
                <a:avLst/>
                <a:gdLst>
                  <a:gd name="connsiteX0" fmla="*/ 0 w 38111"/>
                  <a:gd name="connsiteY0" fmla="*/ 116089 h 116089"/>
                  <a:gd name="connsiteX1" fmla="*/ 38100 w 38111"/>
                  <a:gd name="connsiteY1" fmla="*/ 202 h 116089"/>
                  <a:gd name="connsiteX2" fmla="*/ 0 w 38111"/>
                  <a:gd name="connsiteY2" fmla="*/ 116089 h 11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11" h="116089">
                    <a:moveTo>
                      <a:pt x="0" y="116089"/>
                    </a:moveTo>
                    <a:cubicBezTo>
                      <a:pt x="0" y="116089"/>
                      <a:pt x="38894" y="6023"/>
                      <a:pt x="38100" y="202"/>
                    </a:cubicBezTo>
                    <a:cubicBezTo>
                      <a:pt x="37306" y="-5619"/>
                      <a:pt x="0" y="116089"/>
                      <a:pt x="0" y="1160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1" name="フリーフォーム: 図形 53">
                <a:extLst>
                  <a:ext uri="{FF2B5EF4-FFF2-40B4-BE49-F238E27FC236}">
                    <a16:creationId xmlns:a16="http://schemas.microsoft.com/office/drawing/2014/main" id="{9A2B3253-CA68-8B1E-FF02-CF2D891636A2}"/>
                  </a:ext>
                </a:extLst>
              </p:cNvPr>
              <p:cNvSpPr/>
              <p:nvPr/>
            </p:nvSpPr>
            <p:spPr>
              <a:xfrm>
                <a:off x="9346207" y="3655014"/>
                <a:ext cx="160239" cy="813688"/>
              </a:xfrm>
              <a:custGeom>
                <a:avLst/>
                <a:gdLst>
                  <a:gd name="connsiteX0" fmla="*/ 4168 w 160239"/>
                  <a:gd name="connsiteY0" fmla="*/ 39099 h 813688"/>
                  <a:gd name="connsiteX1" fmla="*/ 143868 w 160239"/>
                  <a:gd name="connsiteY1" fmla="*/ 777286 h 813688"/>
                  <a:gd name="connsiteX2" fmla="*/ 151806 w 160239"/>
                  <a:gd name="connsiteY2" fmla="*/ 666161 h 813688"/>
                  <a:gd name="connsiteX3" fmla="*/ 93068 w 160239"/>
                  <a:gd name="connsiteY3" fmla="*/ 364536 h 813688"/>
                  <a:gd name="connsiteX4" fmla="*/ 40681 w 160239"/>
                  <a:gd name="connsiteY4" fmla="*/ 127999 h 813688"/>
                  <a:gd name="connsiteX5" fmla="*/ 4168 w 160239"/>
                  <a:gd name="connsiteY5" fmla="*/ 39099 h 81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239" h="813688">
                    <a:moveTo>
                      <a:pt x="4168" y="39099"/>
                    </a:moveTo>
                    <a:cubicBezTo>
                      <a:pt x="21366" y="147313"/>
                      <a:pt x="119262" y="672776"/>
                      <a:pt x="143868" y="777286"/>
                    </a:cubicBezTo>
                    <a:cubicBezTo>
                      <a:pt x="168474" y="881796"/>
                      <a:pt x="160273" y="734953"/>
                      <a:pt x="151806" y="666161"/>
                    </a:cubicBezTo>
                    <a:cubicBezTo>
                      <a:pt x="143339" y="597369"/>
                      <a:pt x="111589" y="454230"/>
                      <a:pt x="93068" y="364536"/>
                    </a:cubicBezTo>
                    <a:cubicBezTo>
                      <a:pt x="74547" y="274842"/>
                      <a:pt x="53645" y="179857"/>
                      <a:pt x="40681" y="127999"/>
                    </a:cubicBezTo>
                    <a:cubicBezTo>
                      <a:pt x="27717" y="76141"/>
                      <a:pt x="-13030" y="-69115"/>
                      <a:pt x="4168" y="390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2" name="フリーフォーム: 図形 54">
                <a:extLst>
                  <a:ext uri="{FF2B5EF4-FFF2-40B4-BE49-F238E27FC236}">
                    <a16:creationId xmlns:a16="http://schemas.microsoft.com/office/drawing/2014/main" id="{05712AC6-E9AC-92A9-BA1E-E9ED96FAC5F2}"/>
                  </a:ext>
                </a:extLst>
              </p:cNvPr>
              <p:cNvSpPr/>
              <p:nvPr/>
            </p:nvSpPr>
            <p:spPr>
              <a:xfrm>
                <a:off x="9180146" y="3646530"/>
                <a:ext cx="314903" cy="799737"/>
              </a:xfrm>
              <a:custGeom>
                <a:avLst/>
                <a:gdLst>
                  <a:gd name="connsiteX0" fmla="*/ 59104 w 314903"/>
                  <a:gd name="connsiteY0" fmla="*/ 1545 h 799737"/>
                  <a:gd name="connsiteX1" fmla="*/ 367 w 314903"/>
                  <a:gd name="connsiteY1" fmla="*/ 133308 h 799737"/>
                  <a:gd name="connsiteX2" fmla="*/ 92442 w 314903"/>
                  <a:gd name="connsiteY2" fmla="*/ 441283 h 799737"/>
                  <a:gd name="connsiteX3" fmla="*/ 186104 w 314903"/>
                  <a:gd name="connsiteY3" fmla="*/ 684170 h 799737"/>
                  <a:gd name="connsiteX4" fmla="*/ 276592 w 314903"/>
                  <a:gd name="connsiteY4" fmla="*/ 779420 h 799737"/>
                  <a:gd name="connsiteX5" fmla="*/ 311517 w 314903"/>
                  <a:gd name="connsiteY5" fmla="*/ 790533 h 799737"/>
                  <a:gd name="connsiteX6" fmla="*/ 198804 w 314903"/>
                  <a:gd name="connsiteY6" fmla="*/ 669883 h 799737"/>
                  <a:gd name="connsiteX7" fmla="*/ 16242 w 314903"/>
                  <a:gd name="connsiteY7" fmla="*/ 112670 h 799737"/>
                  <a:gd name="connsiteX8" fmla="*/ 30529 w 314903"/>
                  <a:gd name="connsiteY8" fmla="*/ 63458 h 799737"/>
                  <a:gd name="connsiteX9" fmla="*/ 59104 w 314903"/>
                  <a:gd name="connsiteY9" fmla="*/ 1545 h 799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903" h="799737">
                    <a:moveTo>
                      <a:pt x="59104" y="1545"/>
                    </a:moveTo>
                    <a:cubicBezTo>
                      <a:pt x="54077" y="13187"/>
                      <a:pt x="-5189" y="60018"/>
                      <a:pt x="367" y="133308"/>
                    </a:cubicBezTo>
                    <a:cubicBezTo>
                      <a:pt x="5923" y="206598"/>
                      <a:pt x="61486" y="349473"/>
                      <a:pt x="92442" y="441283"/>
                    </a:cubicBezTo>
                    <a:cubicBezTo>
                      <a:pt x="123398" y="533093"/>
                      <a:pt x="155412" y="627814"/>
                      <a:pt x="186104" y="684170"/>
                    </a:cubicBezTo>
                    <a:cubicBezTo>
                      <a:pt x="216796" y="740526"/>
                      <a:pt x="255690" y="761693"/>
                      <a:pt x="276592" y="779420"/>
                    </a:cubicBezTo>
                    <a:cubicBezTo>
                      <a:pt x="297494" y="797147"/>
                      <a:pt x="324482" y="808789"/>
                      <a:pt x="311517" y="790533"/>
                    </a:cubicBezTo>
                    <a:cubicBezTo>
                      <a:pt x="298552" y="772277"/>
                      <a:pt x="248017" y="782860"/>
                      <a:pt x="198804" y="669883"/>
                    </a:cubicBezTo>
                    <a:cubicBezTo>
                      <a:pt x="149591" y="556906"/>
                      <a:pt x="44288" y="213741"/>
                      <a:pt x="16242" y="112670"/>
                    </a:cubicBezTo>
                    <a:cubicBezTo>
                      <a:pt x="-11804" y="11599"/>
                      <a:pt x="22592" y="79597"/>
                      <a:pt x="30529" y="63458"/>
                    </a:cubicBezTo>
                    <a:cubicBezTo>
                      <a:pt x="38466" y="47319"/>
                      <a:pt x="64131" y="-10097"/>
                      <a:pt x="59104" y="15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3" name="フリーフォーム: 図形 55">
                <a:extLst>
                  <a:ext uri="{FF2B5EF4-FFF2-40B4-BE49-F238E27FC236}">
                    <a16:creationId xmlns:a16="http://schemas.microsoft.com/office/drawing/2014/main" id="{A9DC0FA2-7F5B-3617-D052-C07EDE12F40A}"/>
                  </a:ext>
                </a:extLst>
              </p:cNvPr>
              <p:cNvSpPr/>
              <p:nvPr/>
            </p:nvSpPr>
            <p:spPr>
              <a:xfrm>
                <a:off x="9210325" y="4008240"/>
                <a:ext cx="252634" cy="468610"/>
              </a:xfrm>
              <a:custGeom>
                <a:avLst/>
                <a:gdLst>
                  <a:gd name="connsiteX0" fmla="*/ 33688 w 252634"/>
                  <a:gd name="connsiteY0" fmla="*/ 198 h 468610"/>
                  <a:gd name="connsiteX1" fmla="*/ 350 w 252634"/>
                  <a:gd name="connsiteY1" fmla="*/ 93860 h 468610"/>
                  <a:gd name="connsiteX2" fmla="*/ 59088 w 252634"/>
                  <a:gd name="connsiteY2" fmla="*/ 281185 h 468610"/>
                  <a:gd name="connsiteX3" fmla="*/ 114650 w 252634"/>
                  <a:gd name="connsiteY3" fmla="*/ 449460 h 468610"/>
                  <a:gd name="connsiteX4" fmla="*/ 206725 w 252634"/>
                  <a:gd name="connsiteY4" fmla="*/ 451048 h 468610"/>
                  <a:gd name="connsiteX5" fmla="*/ 251175 w 252634"/>
                  <a:gd name="connsiteY5" fmla="*/ 439935 h 468610"/>
                  <a:gd name="connsiteX6" fmla="*/ 155925 w 252634"/>
                  <a:gd name="connsiteY6" fmla="*/ 443110 h 468610"/>
                  <a:gd name="connsiteX7" fmla="*/ 13050 w 252634"/>
                  <a:gd name="connsiteY7" fmla="*/ 81160 h 468610"/>
                  <a:gd name="connsiteX8" fmla="*/ 33688 w 252634"/>
                  <a:gd name="connsiteY8" fmla="*/ 198 h 46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634" h="468610">
                    <a:moveTo>
                      <a:pt x="33688" y="198"/>
                    </a:moveTo>
                    <a:cubicBezTo>
                      <a:pt x="31571" y="2315"/>
                      <a:pt x="-3883" y="47029"/>
                      <a:pt x="350" y="93860"/>
                    </a:cubicBezTo>
                    <a:cubicBezTo>
                      <a:pt x="4583" y="140691"/>
                      <a:pt x="40038" y="221918"/>
                      <a:pt x="59088" y="281185"/>
                    </a:cubicBezTo>
                    <a:cubicBezTo>
                      <a:pt x="78138" y="340452"/>
                      <a:pt x="90044" y="421150"/>
                      <a:pt x="114650" y="449460"/>
                    </a:cubicBezTo>
                    <a:cubicBezTo>
                      <a:pt x="139256" y="477771"/>
                      <a:pt x="183971" y="452635"/>
                      <a:pt x="206725" y="451048"/>
                    </a:cubicBezTo>
                    <a:cubicBezTo>
                      <a:pt x="229479" y="449461"/>
                      <a:pt x="259642" y="441258"/>
                      <a:pt x="251175" y="439935"/>
                    </a:cubicBezTo>
                    <a:cubicBezTo>
                      <a:pt x="242708" y="438612"/>
                      <a:pt x="195613" y="502906"/>
                      <a:pt x="155925" y="443110"/>
                    </a:cubicBezTo>
                    <a:cubicBezTo>
                      <a:pt x="116237" y="383314"/>
                      <a:pt x="34746" y="150216"/>
                      <a:pt x="13050" y="81160"/>
                    </a:cubicBezTo>
                    <a:cubicBezTo>
                      <a:pt x="-8646" y="12104"/>
                      <a:pt x="35805" y="-1919"/>
                      <a:pt x="33688" y="1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4" name="フリーフォーム: 図形 56">
                <a:extLst>
                  <a:ext uri="{FF2B5EF4-FFF2-40B4-BE49-F238E27FC236}">
                    <a16:creationId xmlns:a16="http://schemas.microsoft.com/office/drawing/2014/main" id="{F67C7B11-C53A-1B53-CD79-674FE0AD4234}"/>
                  </a:ext>
                </a:extLst>
              </p:cNvPr>
              <p:cNvSpPr/>
              <p:nvPr/>
            </p:nvSpPr>
            <p:spPr>
              <a:xfrm>
                <a:off x="9396893" y="3536932"/>
                <a:ext cx="300959" cy="950486"/>
              </a:xfrm>
              <a:custGeom>
                <a:avLst/>
                <a:gdLst>
                  <a:gd name="connsiteX0" fmla="*/ 13807 w 300959"/>
                  <a:gd name="connsiteY0" fmla="*/ 15893 h 950486"/>
                  <a:gd name="connsiteX1" fmla="*/ 26507 w 300959"/>
                  <a:gd name="connsiteY1" fmla="*/ 109556 h 950486"/>
                  <a:gd name="connsiteX2" fmla="*/ 290032 w 300959"/>
                  <a:gd name="connsiteY2" fmla="*/ 925531 h 950486"/>
                  <a:gd name="connsiteX3" fmla="*/ 232882 w 300959"/>
                  <a:gd name="connsiteY3" fmla="*/ 690581 h 950486"/>
                  <a:gd name="connsiteX4" fmla="*/ 67782 w 300959"/>
                  <a:gd name="connsiteY4" fmla="*/ 180993 h 950486"/>
                  <a:gd name="connsiteX5" fmla="*/ 13807 w 300959"/>
                  <a:gd name="connsiteY5" fmla="*/ 15893 h 95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959" h="950486">
                    <a:moveTo>
                      <a:pt x="13807" y="15893"/>
                    </a:moveTo>
                    <a:cubicBezTo>
                      <a:pt x="6928" y="3987"/>
                      <a:pt x="-19530" y="-42050"/>
                      <a:pt x="26507" y="109556"/>
                    </a:cubicBezTo>
                    <a:cubicBezTo>
                      <a:pt x="72544" y="261162"/>
                      <a:pt x="255636" y="828694"/>
                      <a:pt x="290032" y="925531"/>
                    </a:cubicBezTo>
                    <a:cubicBezTo>
                      <a:pt x="324428" y="1022368"/>
                      <a:pt x="269924" y="814671"/>
                      <a:pt x="232882" y="690581"/>
                    </a:cubicBezTo>
                    <a:cubicBezTo>
                      <a:pt x="195840" y="566491"/>
                      <a:pt x="104824" y="291589"/>
                      <a:pt x="67782" y="180993"/>
                    </a:cubicBezTo>
                    <a:cubicBezTo>
                      <a:pt x="30740" y="70397"/>
                      <a:pt x="20686" y="27799"/>
                      <a:pt x="13807" y="158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5" name="フリーフォーム: 図形 57">
                <a:extLst>
                  <a:ext uri="{FF2B5EF4-FFF2-40B4-BE49-F238E27FC236}">
                    <a16:creationId xmlns:a16="http://schemas.microsoft.com/office/drawing/2014/main" id="{0FAA56FB-8AD2-00A7-19EB-8E4CFB42051A}"/>
                  </a:ext>
                </a:extLst>
              </p:cNvPr>
              <p:cNvSpPr/>
              <p:nvPr/>
            </p:nvSpPr>
            <p:spPr>
              <a:xfrm>
                <a:off x="9414657" y="3697415"/>
                <a:ext cx="203916" cy="961925"/>
              </a:xfrm>
              <a:custGeom>
                <a:avLst/>
                <a:gdLst>
                  <a:gd name="connsiteX0" fmla="*/ 2393 w 203916"/>
                  <a:gd name="connsiteY0" fmla="*/ 4635 h 961925"/>
                  <a:gd name="connsiteX1" fmla="*/ 13506 w 203916"/>
                  <a:gd name="connsiteY1" fmla="*/ 69723 h 961925"/>
                  <a:gd name="connsiteX2" fmla="*/ 59543 w 203916"/>
                  <a:gd name="connsiteY2" fmla="*/ 191960 h 961925"/>
                  <a:gd name="connsiteX3" fmla="*/ 50018 w 203916"/>
                  <a:gd name="connsiteY3" fmla="*/ 261810 h 961925"/>
                  <a:gd name="connsiteX4" fmla="*/ 178606 w 203916"/>
                  <a:gd name="connsiteY4" fmla="*/ 836485 h 961925"/>
                  <a:gd name="connsiteX5" fmla="*/ 202418 w 203916"/>
                  <a:gd name="connsiteY5" fmla="*/ 957135 h 961925"/>
                  <a:gd name="connsiteX6" fmla="*/ 184956 w 203916"/>
                  <a:gd name="connsiteY6" fmla="*/ 739648 h 961925"/>
                  <a:gd name="connsiteX7" fmla="*/ 53193 w 203916"/>
                  <a:gd name="connsiteY7" fmla="*/ 195135 h 961925"/>
                  <a:gd name="connsiteX8" fmla="*/ 2393 w 203916"/>
                  <a:gd name="connsiteY8" fmla="*/ 4635 h 9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916" h="961925">
                    <a:moveTo>
                      <a:pt x="2393" y="4635"/>
                    </a:moveTo>
                    <a:cubicBezTo>
                      <a:pt x="-4221" y="-16267"/>
                      <a:pt x="3981" y="38502"/>
                      <a:pt x="13506" y="69723"/>
                    </a:cubicBezTo>
                    <a:cubicBezTo>
                      <a:pt x="23031" y="100944"/>
                      <a:pt x="53458" y="159946"/>
                      <a:pt x="59543" y="191960"/>
                    </a:cubicBezTo>
                    <a:cubicBezTo>
                      <a:pt x="65628" y="223975"/>
                      <a:pt x="30174" y="154389"/>
                      <a:pt x="50018" y="261810"/>
                    </a:cubicBezTo>
                    <a:cubicBezTo>
                      <a:pt x="69862" y="369231"/>
                      <a:pt x="153206" y="720598"/>
                      <a:pt x="178606" y="836485"/>
                    </a:cubicBezTo>
                    <a:cubicBezTo>
                      <a:pt x="204006" y="952372"/>
                      <a:pt x="201360" y="973274"/>
                      <a:pt x="202418" y="957135"/>
                    </a:cubicBezTo>
                    <a:cubicBezTo>
                      <a:pt x="203476" y="940996"/>
                      <a:pt x="209827" y="866648"/>
                      <a:pt x="184956" y="739648"/>
                    </a:cubicBezTo>
                    <a:cubicBezTo>
                      <a:pt x="160085" y="612648"/>
                      <a:pt x="79916" y="315256"/>
                      <a:pt x="53193" y="195135"/>
                    </a:cubicBezTo>
                    <a:cubicBezTo>
                      <a:pt x="26470" y="75014"/>
                      <a:pt x="9007" y="25537"/>
                      <a:pt x="2393" y="46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6" name="フリーフォーム: 図形 58">
                <a:extLst>
                  <a:ext uri="{FF2B5EF4-FFF2-40B4-BE49-F238E27FC236}">
                    <a16:creationId xmlns:a16="http://schemas.microsoft.com/office/drawing/2014/main" id="{EB642C45-1C68-0230-A477-9F29912E7414}"/>
                  </a:ext>
                </a:extLst>
              </p:cNvPr>
              <p:cNvSpPr/>
              <p:nvPr/>
            </p:nvSpPr>
            <p:spPr>
              <a:xfrm>
                <a:off x="9398493" y="3659824"/>
                <a:ext cx="201126" cy="979112"/>
              </a:xfrm>
              <a:custGeom>
                <a:avLst/>
                <a:gdLst>
                  <a:gd name="connsiteX0" fmla="*/ 4270 w 201126"/>
                  <a:gd name="connsiteY0" fmla="*/ 42226 h 979112"/>
                  <a:gd name="connsiteX1" fmla="*/ 150320 w 201126"/>
                  <a:gd name="connsiteY1" fmla="*/ 872489 h 979112"/>
                  <a:gd name="connsiteX2" fmla="*/ 201120 w 201126"/>
                  <a:gd name="connsiteY2" fmla="*/ 966151 h 979112"/>
                  <a:gd name="connsiteX3" fmla="*/ 153495 w 201126"/>
                  <a:gd name="connsiteY3" fmla="*/ 853439 h 979112"/>
                  <a:gd name="connsiteX4" fmla="*/ 96345 w 201126"/>
                  <a:gd name="connsiteY4" fmla="*/ 516889 h 979112"/>
                  <a:gd name="connsiteX5" fmla="*/ 42370 w 201126"/>
                  <a:gd name="connsiteY5" fmla="*/ 159701 h 979112"/>
                  <a:gd name="connsiteX6" fmla="*/ 4270 w 201126"/>
                  <a:gd name="connsiteY6" fmla="*/ 42226 h 97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126" h="979112">
                    <a:moveTo>
                      <a:pt x="4270" y="42226"/>
                    </a:moveTo>
                    <a:cubicBezTo>
                      <a:pt x="22262" y="161024"/>
                      <a:pt x="117512" y="718502"/>
                      <a:pt x="150320" y="872489"/>
                    </a:cubicBezTo>
                    <a:cubicBezTo>
                      <a:pt x="183128" y="1026476"/>
                      <a:pt x="200591" y="969326"/>
                      <a:pt x="201120" y="966151"/>
                    </a:cubicBezTo>
                    <a:cubicBezTo>
                      <a:pt x="201649" y="962976"/>
                      <a:pt x="170957" y="928316"/>
                      <a:pt x="153495" y="853439"/>
                    </a:cubicBezTo>
                    <a:cubicBezTo>
                      <a:pt x="136033" y="778562"/>
                      <a:pt x="114866" y="632512"/>
                      <a:pt x="96345" y="516889"/>
                    </a:cubicBezTo>
                    <a:cubicBezTo>
                      <a:pt x="77824" y="401266"/>
                      <a:pt x="54541" y="234049"/>
                      <a:pt x="42370" y="159701"/>
                    </a:cubicBezTo>
                    <a:cubicBezTo>
                      <a:pt x="30199" y="85353"/>
                      <a:pt x="-13722" y="-76572"/>
                      <a:pt x="4270" y="422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7" name="フリーフォーム: 図形 59">
                <a:extLst>
                  <a:ext uri="{FF2B5EF4-FFF2-40B4-BE49-F238E27FC236}">
                    <a16:creationId xmlns:a16="http://schemas.microsoft.com/office/drawing/2014/main" id="{AF7DCC74-C88A-4620-2BED-2694B8B0B7AB}"/>
                  </a:ext>
                </a:extLst>
              </p:cNvPr>
              <p:cNvSpPr/>
              <p:nvPr/>
            </p:nvSpPr>
            <p:spPr>
              <a:xfrm>
                <a:off x="8118251" y="3869926"/>
                <a:ext cx="326995" cy="596118"/>
              </a:xfrm>
              <a:custGeom>
                <a:avLst/>
                <a:gdLst>
                  <a:gd name="connsiteX0" fmla="*/ 224 w 326995"/>
                  <a:gd name="connsiteY0" fmla="*/ 399 h 596118"/>
                  <a:gd name="connsiteX1" fmla="*/ 103412 w 326995"/>
                  <a:gd name="connsiteY1" fmla="*/ 48024 h 596118"/>
                  <a:gd name="connsiteX2" fmla="*/ 165324 w 326995"/>
                  <a:gd name="connsiteY2" fmla="*/ 109937 h 596118"/>
                  <a:gd name="connsiteX3" fmla="*/ 298674 w 326995"/>
                  <a:gd name="connsiteY3" fmla="*/ 352824 h 596118"/>
                  <a:gd name="connsiteX4" fmla="*/ 322487 w 326995"/>
                  <a:gd name="connsiteY4" fmla="*/ 468712 h 596118"/>
                  <a:gd name="connsiteX5" fmla="*/ 298674 w 326995"/>
                  <a:gd name="connsiteY5" fmla="*/ 576662 h 596118"/>
                  <a:gd name="connsiteX6" fmla="*/ 281212 w 326995"/>
                  <a:gd name="connsiteY6" fmla="*/ 587774 h 596118"/>
                  <a:gd name="connsiteX7" fmla="*/ 325662 w 326995"/>
                  <a:gd name="connsiteY7" fmla="*/ 486174 h 596118"/>
                  <a:gd name="connsiteX8" fmla="*/ 308199 w 326995"/>
                  <a:gd name="connsiteY8" fmla="*/ 357587 h 596118"/>
                  <a:gd name="connsiteX9" fmla="*/ 236762 w 326995"/>
                  <a:gd name="connsiteY9" fmla="*/ 184549 h 596118"/>
                  <a:gd name="connsiteX10" fmla="*/ 133574 w 326995"/>
                  <a:gd name="connsiteY10" fmla="*/ 35324 h 596118"/>
                  <a:gd name="connsiteX11" fmla="*/ 224 w 326995"/>
                  <a:gd name="connsiteY11" fmla="*/ 399 h 59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6995" h="596118">
                    <a:moveTo>
                      <a:pt x="224" y="399"/>
                    </a:moveTo>
                    <a:cubicBezTo>
                      <a:pt x="-4803" y="2516"/>
                      <a:pt x="75895" y="29768"/>
                      <a:pt x="103412" y="48024"/>
                    </a:cubicBezTo>
                    <a:cubicBezTo>
                      <a:pt x="130929" y="66280"/>
                      <a:pt x="132780" y="59137"/>
                      <a:pt x="165324" y="109937"/>
                    </a:cubicBezTo>
                    <a:cubicBezTo>
                      <a:pt x="197868" y="160737"/>
                      <a:pt x="272480" y="293028"/>
                      <a:pt x="298674" y="352824"/>
                    </a:cubicBezTo>
                    <a:cubicBezTo>
                      <a:pt x="324868" y="412620"/>
                      <a:pt x="322487" y="431406"/>
                      <a:pt x="322487" y="468712"/>
                    </a:cubicBezTo>
                    <a:cubicBezTo>
                      <a:pt x="322487" y="506018"/>
                      <a:pt x="305553" y="556818"/>
                      <a:pt x="298674" y="576662"/>
                    </a:cubicBezTo>
                    <a:cubicBezTo>
                      <a:pt x="291795" y="596506"/>
                      <a:pt x="276714" y="602855"/>
                      <a:pt x="281212" y="587774"/>
                    </a:cubicBezTo>
                    <a:cubicBezTo>
                      <a:pt x="285710" y="572693"/>
                      <a:pt x="321164" y="524538"/>
                      <a:pt x="325662" y="486174"/>
                    </a:cubicBezTo>
                    <a:cubicBezTo>
                      <a:pt x="330160" y="447810"/>
                      <a:pt x="323016" y="407858"/>
                      <a:pt x="308199" y="357587"/>
                    </a:cubicBezTo>
                    <a:cubicBezTo>
                      <a:pt x="293382" y="307316"/>
                      <a:pt x="265866" y="238259"/>
                      <a:pt x="236762" y="184549"/>
                    </a:cubicBezTo>
                    <a:cubicBezTo>
                      <a:pt x="207658" y="130839"/>
                      <a:pt x="170086" y="66809"/>
                      <a:pt x="133574" y="35324"/>
                    </a:cubicBezTo>
                    <a:cubicBezTo>
                      <a:pt x="97062" y="3839"/>
                      <a:pt x="5251" y="-1718"/>
                      <a:pt x="224" y="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8" name="フリーフォーム: 図形 60">
                <a:extLst>
                  <a:ext uri="{FF2B5EF4-FFF2-40B4-BE49-F238E27FC236}">
                    <a16:creationId xmlns:a16="http://schemas.microsoft.com/office/drawing/2014/main" id="{D44F1996-279A-C502-707E-1B1E697D2ECB}"/>
                  </a:ext>
                </a:extLst>
              </p:cNvPr>
              <p:cNvSpPr/>
              <p:nvPr/>
            </p:nvSpPr>
            <p:spPr>
              <a:xfrm>
                <a:off x="8095846" y="3901868"/>
                <a:ext cx="293916" cy="260698"/>
              </a:xfrm>
              <a:custGeom>
                <a:avLst/>
                <a:gdLst>
                  <a:gd name="connsiteX0" fmla="*/ 404 w 293916"/>
                  <a:gd name="connsiteY0" fmla="*/ 207 h 260698"/>
                  <a:gd name="connsiteX1" fmla="*/ 152804 w 293916"/>
                  <a:gd name="connsiteY1" fmla="*/ 89107 h 260698"/>
                  <a:gd name="connsiteX2" fmla="*/ 203604 w 293916"/>
                  <a:gd name="connsiteY2" fmla="*/ 141495 h 260698"/>
                  <a:gd name="connsiteX3" fmla="*/ 254404 w 293916"/>
                  <a:gd name="connsiteY3" fmla="*/ 220870 h 260698"/>
                  <a:gd name="connsiteX4" fmla="*/ 292504 w 293916"/>
                  <a:gd name="connsiteY4" fmla="*/ 255795 h 260698"/>
                  <a:gd name="connsiteX5" fmla="*/ 203604 w 293916"/>
                  <a:gd name="connsiteY5" fmla="*/ 116095 h 260698"/>
                  <a:gd name="connsiteX6" fmla="*/ 404 w 293916"/>
                  <a:gd name="connsiteY6" fmla="*/ 207 h 26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3916" h="260698">
                    <a:moveTo>
                      <a:pt x="404" y="207"/>
                    </a:moveTo>
                    <a:cubicBezTo>
                      <a:pt x="-8063" y="-4291"/>
                      <a:pt x="118937" y="65559"/>
                      <a:pt x="152804" y="89107"/>
                    </a:cubicBezTo>
                    <a:cubicBezTo>
                      <a:pt x="186671" y="112655"/>
                      <a:pt x="186671" y="119535"/>
                      <a:pt x="203604" y="141495"/>
                    </a:cubicBezTo>
                    <a:cubicBezTo>
                      <a:pt x="220537" y="163455"/>
                      <a:pt x="239587" y="201820"/>
                      <a:pt x="254404" y="220870"/>
                    </a:cubicBezTo>
                    <a:cubicBezTo>
                      <a:pt x="269221" y="239920"/>
                      <a:pt x="300971" y="273257"/>
                      <a:pt x="292504" y="255795"/>
                    </a:cubicBezTo>
                    <a:cubicBezTo>
                      <a:pt x="284037" y="238333"/>
                      <a:pt x="249377" y="160810"/>
                      <a:pt x="203604" y="116095"/>
                    </a:cubicBezTo>
                    <a:cubicBezTo>
                      <a:pt x="157831" y="71380"/>
                      <a:pt x="8871" y="4705"/>
                      <a:pt x="404" y="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9" name="フリーフォーム: 図形 61">
                <a:extLst>
                  <a:ext uri="{FF2B5EF4-FFF2-40B4-BE49-F238E27FC236}">
                    <a16:creationId xmlns:a16="http://schemas.microsoft.com/office/drawing/2014/main" id="{BB94E287-A663-58B2-72F4-5040EA98D1FA}"/>
                  </a:ext>
                </a:extLst>
              </p:cNvPr>
              <p:cNvSpPr/>
              <p:nvPr/>
            </p:nvSpPr>
            <p:spPr>
              <a:xfrm>
                <a:off x="8044838" y="3957591"/>
                <a:ext cx="225055" cy="79277"/>
              </a:xfrm>
              <a:custGeom>
                <a:avLst/>
                <a:gdLst>
                  <a:gd name="connsiteX0" fmla="*/ 612 w 225055"/>
                  <a:gd name="connsiteY0" fmla="*/ 47 h 79277"/>
                  <a:gd name="connsiteX1" fmla="*/ 156187 w 225055"/>
                  <a:gd name="connsiteY1" fmla="*/ 63547 h 79277"/>
                  <a:gd name="connsiteX2" fmla="*/ 219687 w 225055"/>
                  <a:gd name="connsiteY2" fmla="*/ 74659 h 79277"/>
                  <a:gd name="connsiteX3" fmla="*/ 612 w 225055"/>
                  <a:gd name="connsiteY3" fmla="*/ 47 h 7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55" h="79277">
                    <a:moveTo>
                      <a:pt x="612" y="47"/>
                    </a:moveTo>
                    <a:cubicBezTo>
                      <a:pt x="-9971" y="-1805"/>
                      <a:pt x="119675" y="51112"/>
                      <a:pt x="156187" y="63547"/>
                    </a:cubicBezTo>
                    <a:cubicBezTo>
                      <a:pt x="192699" y="75982"/>
                      <a:pt x="241383" y="85242"/>
                      <a:pt x="219687" y="74659"/>
                    </a:cubicBezTo>
                    <a:cubicBezTo>
                      <a:pt x="197991" y="64076"/>
                      <a:pt x="11195" y="1899"/>
                      <a:pt x="612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0" name="フリーフォーム: 図形 62">
                <a:extLst>
                  <a:ext uri="{FF2B5EF4-FFF2-40B4-BE49-F238E27FC236}">
                    <a16:creationId xmlns:a16="http://schemas.microsoft.com/office/drawing/2014/main" id="{904E0119-FE8A-D83F-096C-8C94D18C8D35}"/>
                  </a:ext>
                </a:extLst>
              </p:cNvPr>
              <p:cNvSpPr/>
              <p:nvPr/>
            </p:nvSpPr>
            <p:spPr>
              <a:xfrm>
                <a:off x="8032189" y="3867150"/>
                <a:ext cx="100706" cy="55563"/>
              </a:xfrm>
              <a:custGeom>
                <a:avLst/>
                <a:gdLst>
                  <a:gd name="connsiteX0" fmla="*/ 561 w 100706"/>
                  <a:gd name="connsiteY0" fmla="*/ 55563 h 55563"/>
                  <a:gd name="connsiteX1" fmla="*/ 86286 w 100706"/>
                  <a:gd name="connsiteY1" fmla="*/ 30163 h 55563"/>
                  <a:gd name="connsiteX2" fmla="*/ 97399 w 100706"/>
                  <a:gd name="connsiteY2" fmla="*/ 0 h 55563"/>
                  <a:gd name="connsiteX3" fmla="*/ 51361 w 100706"/>
                  <a:gd name="connsiteY3" fmla="*/ 30163 h 55563"/>
                  <a:gd name="connsiteX4" fmla="*/ 561 w 100706"/>
                  <a:gd name="connsiteY4" fmla="*/ 55563 h 55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706" h="55563">
                    <a:moveTo>
                      <a:pt x="561" y="55563"/>
                    </a:moveTo>
                    <a:cubicBezTo>
                      <a:pt x="6382" y="55563"/>
                      <a:pt x="70146" y="39423"/>
                      <a:pt x="86286" y="30163"/>
                    </a:cubicBezTo>
                    <a:cubicBezTo>
                      <a:pt x="102426" y="20903"/>
                      <a:pt x="103220" y="0"/>
                      <a:pt x="97399" y="0"/>
                    </a:cubicBezTo>
                    <a:cubicBezTo>
                      <a:pt x="91578" y="0"/>
                      <a:pt x="66971" y="21432"/>
                      <a:pt x="51361" y="30163"/>
                    </a:cubicBezTo>
                    <a:cubicBezTo>
                      <a:pt x="35751" y="38894"/>
                      <a:pt x="-5260" y="55563"/>
                      <a:pt x="561" y="555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1" name="フリーフォーム: 図形 63">
                <a:extLst>
                  <a:ext uri="{FF2B5EF4-FFF2-40B4-BE49-F238E27FC236}">
                    <a16:creationId xmlns:a16="http://schemas.microsoft.com/office/drawing/2014/main" id="{814011CF-B0B5-AC03-010E-0C5F8B5378D4}"/>
                  </a:ext>
                </a:extLst>
              </p:cNvPr>
              <p:cNvSpPr/>
              <p:nvPr/>
            </p:nvSpPr>
            <p:spPr>
              <a:xfrm>
                <a:off x="8022818" y="3952853"/>
                <a:ext cx="254553" cy="423122"/>
              </a:xfrm>
              <a:custGeom>
                <a:avLst/>
                <a:gdLst>
                  <a:gd name="connsiteX0" fmla="*/ 14695 w 254553"/>
                  <a:gd name="connsiteY0" fmla="*/ 22 h 423122"/>
                  <a:gd name="connsiteX1" fmla="*/ 407 w 254553"/>
                  <a:gd name="connsiteY1" fmla="*/ 82572 h 423122"/>
                  <a:gd name="connsiteX2" fmla="*/ 32157 w 254553"/>
                  <a:gd name="connsiteY2" fmla="*/ 152422 h 423122"/>
                  <a:gd name="connsiteX3" fmla="*/ 95657 w 254553"/>
                  <a:gd name="connsiteY3" fmla="*/ 234972 h 423122"/>
                  <a:gd name="connsiteX4" fmla="*/ 186145 w 254553"/>
                  <a:gd name="connsiteY4" fmla="*/ 320697 h 423122"/>
                  <a:gd name="connsiteX5" fmla="*/ 246470 w 254553"/>
                  <a:gd name="connsiteY5" fmla="*/ 366735 h 423122"/>
                  <a:gd name="connsiteX6" fmla="*/ 238532 w 254553"/>
                  <a:gd name="connsiteY6" fmla="*/ 404835 h 423122"/>
                  <a:gd name="connsiteX7" fmla="*/ 202020 w 254553"/>
                  <a:gd name="connsiteY7" fmla="*/ 411185 h 423122"/>
                  <a:gd name="connsiteX8" fmla="*/ 19457 w 254553"/>
                  <a:gd name="connsiteY8" fmla="*/ 350860 h 423122"/>
                  <a:gd name="connsiteX9" fmla="*/ 198845 w 254553"/>
                  <a:gd name="connsiteY9" fmla="*/ 414360 h 423122"/>
                  <a:gd name="connsiteX10" fmla="*/ 235357 w 254553"/>
                  <a:gd name="connsiteY10" fmla="*/ 415947 h 423122"/>
                  <a:gd name="connsiteX11" fmla="*/ 243295 w 254553"/>
                  <a:gd name="connsiteY11" fmla="*/ 352447 h 423122"/>
                  <a:gd name="connsiteX12" fmla="*/ 78195 w 254553"/>
                  <a:gd name="connsiteY12" fmla="*/ 198460 h 423122"/>
                  <a:gd name="connsiteX13" fmla="*/ 22632 w 254553"/>
                  <a:gd name="connsiteY13" fmla="*/ 90510 h 423122"/>
                  <a:gd name="connsiteX14" fmla="*/ 14695 w 254553"/>
                  <a:gd name="connsiteY14" fmla="*/ 22 h 42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4553" h="423122">
                    <a:moveTo>
                      <a:pt x="14695" y="22"/>
                    </a:moveTo>
                    <a:cubicBezTo>
                      <a:pt x="10991" y="-1301"/>
                      <a:pt x="-2503" y="57172"/>
                      <a:pt x="407" y="82572"/>
                    </a:cubicBezTo>
                    <a:cubicBezTo>
                      <a:pt x="3317" y="107972"/>
                      <a:pt x="16282" y="127022"/>
                      <a:pt x="32157" y="152422"/>
                    </a:cubicBezTo>
                    <a:cubicBezTo>
                      <a:pt x="48032" y="177822"/>
                      <a:pt x="69992" y="206926"/>
                      <a:pt x="95657" y="234972"/>
                    </a:cubicBezTo>
                    <a:cubicBezTo>
                      <a:pt x="121322" y="263018"/>
                      <a:pt x="161010" y="298737"/>
                      <a:pt x="186145" y="320697"/>
                    </a:cubicBezTo>
                    <a:cubicBezTo>
                      <a:pt x="211281" y="342658"/>
                      <a:pt x="237739" y="352712"/>
                      <a:pt x="246470" y="366735"/>
                    </a:cubicBezTo>
                    <a:cubicBezTo>
                      <a:pt x="255201" y="380758"/>
                      <a:pt x="245940" y="397427"/>
                      <a:pt x="238532" y="404835"/>
                    </a:cubicBezTo>
                    <a:cubicBezTo>
                      <a:pt x="231124" y="412243"/>
                      <a:pt x="238532" y="420181"/>
                      <a:pt x="202020" y="411185"/>
                    </a:cubicBezTo>
                    <a:cubicBezTo>
                      <a:pt x="165508" y="402189"/>
                      <a:pt x="19986" y="350331"/>
                      <a:pt x="19457" y="350860"/>
                    </a:cubicBezTo>
                    <a:cubicBezTo>
                      <a:pt x="18928" y="351389"/>
                      <a:pt x="162862" y="403512"/>
                      <a:pt x="198845" y="414360"/>
                    </a:cubicBezTo>
                    <a:cubicBezTo>
                      <a:pt x="234828" y="425208"/>
                      <a:pt x="227949" y="426266"/>
                      <a:pt x="235357" y="415947"/>
                    </a:cubicBezTo>
                    <a:cubicBezTo>
                      <a:pt x="242765" y="405628"/>
                      <a:pt x="269489" y="388695"/>
                      <a:pt x="243295" y="352447"/>
                    </a:cubicBezTo>
                    <a:cubicBezTo>
                      <a:pt x="217101" y="316199"/>
                      <a:pt x="114972" y="242116"/>
                      <a:pt x="78195" y="198460"/>
                    </a:cubicBezTo>
                    <a:cubicBezTo>
                      <a:pt x="41418" y="154804"/>
                      <a:pt x="32422" y="120408"/>
                      <a:pt x="22632" y="90510"/>
                    </a:cubicBezTo>
                    <a:cubicBezTo>
                      <a:pt x="12842" y="60612"/>
                      <a:pt x="18399" y="1345"/>
                      <a:pt x="14695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2" name="フリーフォーム: 図形 64">
                <a:extLst>
                  <a:ext uri="{FF2B5EF4-FFF2-40B4-BE49-F238E27FC236}">
                    <a16:creationId xmlns:a16="http://schemas.microsoft.com/office/drawing/2014/main" id="{4BB5ACE4-8E07-1B93-C717-14EA9CB75991}"/>
                  </a:ext>
                </a:extLst>
              </p:cNvPr>
              <p:cNvSpPr/>
              <p:nvPr/>
            </p:nvSpPr>
            <p:spPr>
              <a:xfrm>
                <a:off x="8031163" y="4184222"/>
                <a:ext cx="374080" cy="232265"/>
              </a:xfrm>
              <a:custGeom>
                <a:avLst/>
                <a:gdLst>
                  <a:gd name="connsiteX0" fmla="*/ 0 w 374080"/>
                  <a:gd name="connsiteY0" fmla="*/ 127428 h 232265"/>
                  <a:gd name="connsiteX1" fmla="*/ 115887 w 374080"/>
                  <a:gd name="connsiteY1" fmla="*/ 221091 h 232265"/>
                  <a:gd name="connsiteX2" fmla="*/ 258762 w 374080"/>
                  <a:gd name="connsiteY2" fmla="*/ 225853 h 232265"/>
                  <a:gd name="connsiteX3" fmla="*/ 327025 w 374080"/>
                  <a:gd name="connsiteY3" fmla="*/ 225853 h 232265"/>
                  <a:gd name="connsiteX4" fmla="*/ 354012 w 374080"/>
                  <a:gd name="connsiteY4" fmla="*/ 141716 h 232265"/>
                  <a:gd name="connsiteX5" fmla="*/ 373062 w 374080"/>
                  <a:gd name="connsiteY5" fmla="*/ 428 h 232265"/>
                  <a:gd name="connsiteX6" fmla="*/ 322262 w 374080"/>
                  <a:gd name="connsiteY6" fmla="*/ 190928 h 232265"/>
                  <a:gd name="connsiteX7" fmla="*/ 244475 w 374080"/>
                  <a:gd name="connsiteY7" fmla="*/ 209978 h 232265"/>
                  <a:gd name="connsiteX8" fmla="*/ 114300 w 374080"/>
                  <a:gd name="connsiteY8" fmla="*/ 195691 h 232265"/>
                  <a:gd name="connsiteX9" fmla="*/ 0 w 374080"/>
                  <a:gd name="connsiteY9" fmla="*/ 127428 h 2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80" h="232265">
                    <a:moveTo>
                      <a:pt x="0" y="127428"/>
                    </a:moveTo>
                    <a:cubicBezTo>
                      <a:pt x="264" y="131661"/>
                      <a:pt x="72760" y="204687"/>
                      <a:pt x="115887" y="221091"/>
                    </a:cubicBezTo>
                    <a:cubicBezTo>
                      <a:pt x="159014" y="237495"/>
                      <a:pt x="223572" y="225059"/>
                      <a:pt x="258762" y="225853"/>
                    </a:cubicBezTo>
                    <a:cubicBezTo>
                      <a:pt x="293952" y="226647"/>
                      <a:pt x="311150" y="239876"/>
                      <a:pt x="327025" y="225853"/>
                    </a:cubicBezTo>
                    <a:cubicBezTo>
                      <a:pt x="342900" y="211830"/>
                      <a:pt x="346339" y="179287"/>
                      <a:pt x="354012" y="141716"/>
                    </a:cubicBezTo>
                    <a:cubicBezTo>
                      <a:pt x="361685" y="104145"/>
                      <a:pt x="378354" y="-7774"/>
                      <a:pt x="373062" y="428"/>
                    </a:cubicBezTo>
                    <a:cubicBezTo>
                      <a:pt x="367770" y="8630"/>
                      <a:pt x="343693" y="156003"/>
                      <a:pt x="322262" y="190928"/>
                    </a:cubicBezTo>
                    <a:cubicBezTo>
                      <a:pt x="300831" y="225853"/>
                      <a:pt x="279135" y="209184"/>
                      <a:pt x="244475" y="209978"/>
                    </a:cubicBezTo>
                    <a:cubicBezTo>
                      <a:pt x="209815" y="210772"/>
                      <a:pt x="152400" y="208126"/>
                      <a:pt x="114300" y="195691"/>
                    </a:cubicBezTo>
                    <a:cubicBezTo>
                      <a:pt x="76200" y="183256"/>
                      <a:pt x="-264" y="123195"/>
                      <a:pt x="0" y="1274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3" name="フリーフォーム: 図形 65">
                <a:extLst>
                  <a:ext uri="{FF2B5EF4-FFF2-40B4-BE49-F238E27FC236}">
                    <a16:creationId xmlns:a16="http://schemas.microsoft.com/office/drawing/2014/main" id="{B88E0241-C711-2A01-DB60-1004CC1223FB}"/>
                  </a:ext>
                </a:extLst>
              </p:cNvPr>
              <p:cNvSpPr/>
              <p:nvPr/>
            </p:nvSpPr>
            <p:spPr>
              <a:xfrm>
                <a:off x="8019957" y="4356066"/>
                <a:ext cx="404906" cy="96872"/>
              </a:xfrm>
              <a:custGeom>
                <a:avLst/>
                <a:gdLst>
                  <a:gd name="connsiteX0" fmla="*/ 93 w 404906"/>
                  <a:gd name="connsiteY0" fmla="*/ 34 h 96872"/>
                  <a:gd name="connsiteX1" fmla="*/ 211231 w 404906"/>
                  <a:gd name="connsiteY1" fmla="*/ 77822 h 96872"/>
                  <a:gd name="connsiteX2" fmla="*/ 339818 w 404906"/>
                  <a:gd name="connsiteY2" fmla="*/ 88934 h 96872"/>
                  <a:gd name="connsiteX3" fmla="*/ 404906 w 404906"/>
                  <a:gd name="connsiteY3" fmla="*/ 96872 h 96872"/>
                  <a:gd name="connsiteX4" fmla="*/ 187418 w 404906"/>
                  <a:gd name="connsiteY4" fmla="*/ 68297 h 96872"/>
                  <a:gd name="connsiteX5" fmla="*/ 93 w 404906"/>
                  <a:gd name="connsiteY5" fmla="*/ 34 h 9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906" h="96872">
                    <a:moveTo>
                      <a:pt x="93" y="34"/>
                    </a:moveTo>
                    <a:cubicBezTo>
                      <a:pt x="4062" y="1622"/>
                      <a:pt x="154610" y="63005"/>
                      <a:pt x="211231" y="77822"/>
                    </a:cubicBezTo>
                    <a:cubicBezTo>
                      <a:pt x="267852" y="92639"/>
                      <a:pt x="307539" y="85759"/>
                      <a:pt x="339818" y="88934"/>
                    </a:cubicBezTo>
                    <a:cubicBezTo>
                      <a:pt x="372097" y="92109"/>
                      <a:pt x="404906" y="96872"/>
                      <a:pt x="404906" y="96872"/>
                    </a:cubicBezTo>
                    <a:cubicBezTo>
                      <a:pt x="379506" y="93433"/>
                      <a:pt x="254887" y="84701"/>
                      <a:pt x="187418" y="68297"/>
                    </a:cubicBezTo>
                    <a:cubicBezTo>
                      <a:pt x="119949" y="51893"/>
                      <a:pt x="-3876" y="-1554"/>
                      <a:pt x="9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4" name="フリーフォーム: 図形 66">
                <a:extLst>
                  <a:ext uri="{FF2B5EF4-FFF2-40B4-BE49-F238E27FC236}">
                    <a16:creationId xmlns:a16="http://schemas.microsoft.com/office/drawing/2014/main" id="{AB3F5361-2325-0F09-0656-3BC32CA744FF}"/>
                  </a:ext>
                </a:extLst>
              </p:cNvPr>
              <p:cNvSpPr/>
              <p:nvPr/>
            </p:nvSpPr>
            <p:spPr>
              <a:xfrm>
                <a:off x="8307244" y="4208458"/>
                <a:ext cx="96017" cy="227767"/>
              </a:xfrm>
              <a:custGeom>
                <a:avLst/>
                <a:gdLst>
                  <a:gd name="connsiteX0" fmla="*/ 95394 w 96017"/>
                  <a:gd name="connsiteY0" fmla="*/ 5 h 227767"/>
                  <a:gd name="connsiteX1" fmla="*/ 47769 w 96017"/>
                  <a:gd name="connsiteY1" fmla="*/ 195267 h 227767"/>
                  <a:gd name="connsiteX2" fmla="*/ 33481 w 96017"/>
                  <a:gd name="connsiteY2" fmla="*/ 211142 h 227767"/>
                  <a:gd name="connsiteX3" fmla="*/ 144 w 96017"/>
                  <a:gd name="connsiteY3" fmla="*/ 227017 h 227767"/>
                  <a:gd name="connsiteX4" fmla="*/ 47769 w 96017"/>
                  <a:gd name="connsiteY4" fmla="*/ 185742 h 227767"/>
                  <a:gd name="connsiteX5" fmla="*/ 73169 w 96017"/>
                  <a:gd name="connsiteY5" fmla="*/ 112717 h 227767"/>
                  <a:gd name="connsiteX6" fmla="*/ 74756 w 96017"/>
                  <a:gd name="connsiteY6" fmla="*/ 201617 h 227767"/>
                  <a:gd name="connsiteX7" fmla="*/ 95394 w 96017"/>
                  <a:gd name="connsiteY7" fmla="*/ 5 h 22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017" h="227767">
                    <a:moveTo>
                      <a:pt x="95394" y="5"/>
                    </a:moveTo>
                    <a:cubicBezTo>
                      <a:pt x="90896" y="-1053"/>
                      <a:pt x="58088" y="160078"/>
                      <a:pt x="47769" y="195267"/>
                    </a:cubicBezTo>
                    <a:cubicBezTo>
                      <a:pt x="37450" y="230456"/>
                      <a:pt x="41418" y="205850"/>
                      <a:pt x="33481" y="211142"/>
                    </a:cubicBezTo>
                    <a:cubicBezTo>
                      <a:pt x="25544" y="216434"/>
                      <a:pt x="-2237" y="231250"/>
                      <a:pt x="144" y="227017"/>
                    </a:cubicBezTo>
                    <a:cubicBezTo>
                      <a:pt x="2525" y="222784"/>
                      <a:pt x="35598" y="204792"/>
                      <a:pt x="47769" y="185742"/>
                    </a:cubicBezTo>
                    <a:cubicBezTo>
                      <a:pt x="59940" y="166692"/>
                      <a:pt x="68671" y="110071"/>
                      <a:pt x="73169" y="112717"/>
                    </a:cubicBezTo>
                    <a:cubicBezTo>
                      <a:pt x="77667" y="115363"/>
                      <a:pt x="70787" y="218021"/>
                      <a:pt x="74756" y="201617"/>
                    </a:cubicBezTo>
                    <a:cubicBezTo>
                      <a:pt x="78725" y="185213"/>
                      <a:pt x="99892" y="1063"/>
                      <a:pt x="9539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5" name="フリーフォーム: 図形 67">
                <a:extLst>
                  <a:ext uri="{FF2B5EF4-FFF2-40B4-BE49-F238E27FC236}">
                    <a16:creationId xmlns:a16="http://schemas.microsoft.com/office/drawing/2014/main" id="{2A213314-D348-34CB-E4C2-047FB6C33BF6}"/>
                  </a:ext>
                </a:extLst>
              </p:cNvPr>
              <p:cNvSpPr/>
              <p:nvPr/>
            </p:nvSpPr>
            <p:spPr>
              <a:xfrm>
                <a:off x="7986710" y="3967138"/>
                <a:ext cx="62029" cy="193841"/>
              </a:xfrm>
              <a:custGeom>
                <a:avLst/>
                <a:gdLst>
                  <a:gd name="connsiteX0" fmla="*/ 61915 w 62029"/>
                  <a:gd name="connsiteY0" fmla="*/ 25 h 193841"/>
                  <a:gd name="connsiteX1" fmla="*/ 15878 w 62029"/>
                  <a:gd name="connsiteY1" fmla="*/ 88925 h 193841"/>
                  <a:gd name="connsiteX2" fmla="*/ 34928 w 62029"/>
                  <a:gd name="connsiteY2" fmla="*/ 166712 h 193841"/>
                  <a:gd name="connsiteX3" fmla="*/ 52390 w 62029"/>
                  <a:gd name="connsiteY3" fmla="*/ 188937 h 193841"/>
                  <a:gd name="connsiteX4" fmla="*/ 3 w 62029"/>
                  <a:gd name="connsiteY4" fmla="*/ 80987 h 193841"/>
                  <a:gd name="connsiteX5" fmla="*/ 61915 w 62029"/>
                  <a:gd name="connsiteY5" fmla="*/ 25 h 19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9" h="193841">
                    <a:moveTo>
                      <a:pt x="61915" y="25"/>
                    </a:moveTo>
                    <a:cubicBezTo>
                      <a:pt x="64561" y="1348"/>
                      <a:pt x="20376" y="61144"/>
                      <a:pt x="15878" y="88925"/>
                    </a:cubicBezTo>
                    <a:cubicBezTo>
                      <a:pt x="11380" y="116706"/>
                      <a:pt x="28843" y="150044"/>
                      <a:pt x="34928" y="166712"/>
                    </a:cubicBezTo>
                    <a:cubicBezTo>
                      <a:pt x="41013" y="183380"/>
                      <a:pt x="58211" y="203224"/>
                      <a:pt x="52390" y="188937"/>
                    </a:cubicBezTo>
                    <a:cubicBezTo>
                      <a:pt x="46569" y="174650"/>
                      <a:pt x="532" y="113531"/>
                      <a:pt x="3" y="80987"/>
                    </a:cubicBezTo>
                    <a:cubicBezTo>
                      <a:pt x="-526" y="48443"/>
                      <a:pt x="59269" y="-1298"/>
                      <a:pt x="61915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6" name="フリーフォーム: 図形 68">
                <a:extLst>
                  <a:ext uri="{FF2B5EF4-FFF2-40B4-BE49-F238E27FC236}">
                    <a16:creationId xmlns:a16="http://schemas.microsoft.com/office/drawing/2014/main" id="{BBC60A9D-53BE-FD9E-6941-8A5A12B71191}"/>
                  </a:ext>
                </a:extLst>
              </p:cNvPr>
              <p:cNvSpPr/>
              <p:nvPr/>
            </p:nvSpPr>
            <p:spPr>
              <a:xfrm>
                <a:off x="7941083" y="3894023"/>
                <a:ext cx="161597" cy="462507"/>
              </a:xfrm>
              <a:custGeom>
                <a:avLst/>
                <a:gdLst>
                  <a:gd name="connsiteX0" fmla="*/ 48805 w 161597"/>
                  <a:gd name="connsiteY0" fmla="*/ 115 h 462507"/>
                  <a:gd name="connsiteX1" fmla="*/ 7530 w 161597"/>
                  <a:gd name="connsiteY1" fmla="*/ 96952 h 462507"/>
                  <a:gd name="connsiteX2" fmla="*/ 1180 w 161597"/>
                  <a:gd name="connsiteY2" fmla="*/ 147752 h 462507"/>
                  <a:gd name="connsiteX3" fmla="*/ 21817 w 161597"/>
                  <a:gd name="connsiteY3" fmla="*/ 228715 h 462507"/>
                  <a:gd name="connsiteX4" fmla="*/ 56742 w 161597"/>
                  <a:gd name="connsiteY4" fmla="*/ 327140 h 462507"/>
                  <a:gd name="connsiteX5" fmla="*/ 44042 w 161597"/>
                  <a:gd name="connsiteY5" fmla="*/ 374765 h 462507"/>
                  <a:gd name="connsiteX6" fmla="*/ 161517 w 161597"/>
                  <a:gd name="connsiteY6" fmla="*/ 462077 h 462507"/>
                  <a:gd name="connsiteX7" fmla="*/ 61505 w 161597"/>
                  <a:gd name="connsiteY7" fmla="*/ 335077 h 462507"/>
                  <a:gd name="connsiteX8" fmla="*/ 7530 w 161597"/>
                  <a:gd name="connsiteY8" fmla="*/ 150927 h 462507"/>
                  <a:gd name="connsiteX9" fmla="*/ 10705 w 161597"/>
                  <a:gd name="connsiteY9" fmla="*/ 77902 h 462507"/>
                  <a:gd name="connsiteX10" fmla="*/ 48805 w 161597"/>
                  <a:gd name="connsiteY10" fmla="*/ 115 h 46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1597" h="462507">
                    <a:moveTo>
                      <a:pt x="48805" y="115"/>
                    </a:moveTo>
                    <a:cubicBezTo>
                      <a:pt x="48276" y="3290"/>
                      <a:pt x="15467" y="72346"/>
                      <a:pt x="7530" y="96952"/>
                    </a:cubicBezTo>
                    <a:cubicBezTo>
                      <a:pt x="-407" y="121558"/>
                      <a:pt x="-1201" y="125792"/>
                      <a:pt x="1180" y="147752"/>
                    </a:cubicBezTo>
                    <a:cubicBezTo>
                      <a:pt x="3561" y="169713"/>
                      <a:pt x="12557" y="198817"/>
                      <a:pt x="21817" y="228715"/>
                    </a:cubicBezTo>
                    <a:cubicBezTo>
                      <a:pt x="31077" y="258613"/>
                      <a:pt x="53038" y="302798"/>
                      <a:pt x="56742" y="327140"/>
                    </a:cubicBezTo>
                    <a:cubicBezTo>
                      <a:pt x="60446" y="351482"/>
                      <a:pt x="26580" y="352276"/>
                      <a:pt x="44042" y="374765"/>
                    </a:cubicBezTo>
                    <a:cubicBezTo>
                      <a:pt x="61504" y="397254"/>
                      <a:pt x="158607" y="468692"/>
                      <a:pt x="161517" y="462077"/>
                    </a:cubicBezTo>
                    <a:cubicBezTo>
                      <a:pt x="164428" y="455462"/>
                      <a:pt x="87169" y="386935"/>
                      <a:pt x="61505" y="335077"/>
                    </a:cubicBezTo>
                    <a:cubicBezTo>
                      <a:pt x="35841" y="283219"/>
                      <a:pt x="15997" y="193789"/>
                      <a:pt x="7530" y="150927"/>
                    </a:cubicBezTo>
                    <a:cubicBezTo>
                      <a:pt x="-937" y="108065"/>
                      <a:pt x="386" y="95629"/>
                      <a:pt x="10705" y="77902"/>
                    </a:cubicBezTo>
                    <a:cubicBezTo>
                      <a:pt x="21024" y="60175"/>
                      <a:pt x="49334" y="-3060"/>
                      <a:pt x="48805" y="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7" name="フリーフォーム: 図形 69">
                <a:extLst>
                  <a:ext uri="{FF2B5EF4-FFF2-40B4-BE49-F238E27FC236}">
                    <a16:creationId xmlns:a16="http://schemas.microsoft.com/office/drawing/2014/main" id="{4289422A-A926-F3A4-E1E5-A40F1002CCA6}"/>
                  </a:ext>
                </a:extLst>
              </p:cNvPr>
              <p:cNvSpPr/>
              <p:nvPr/>
            </p:nvSpPr>
            <p:spPr>
              <a:xfrm>
                <a:off x="7960578" y="3933986"/>
                <a:ext cx="189648" cy="18892"/>
              </a:xfrm>
              <a:custGeom>
                <a:avLst/>
                <a:gdLst>
                  <a:gd name="connsiteX0" fmla="*/ 189647 w 189648"/>
                  <a:gd name="connsiteY0" fmla="*/ 18889 h 18892"/>
                  <a:gd name="connsiteX1" fmla="*/ 19785 w 189648"/>
                  <a:gd name="connsiteY1" fmla="*/ 3014 h 18892"/>
                  <a:gd name="connsiteX2" fmla="*/ 22960 w 189648"/>
                  <a:gd name="connsiteY2" fmla="*/ 1427 h 18892"/>
                  <a:gd name="connsiteX3" fmla="*/ 189647 w 189648"/>
                  <a:gd name="connsiteY3" fmla="*/ 18889 h 1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48" h="18892">
                    <a:moveTo>
                      <a:pt x="189647" y="18889"/>
                    </a:moveTo>
                    <a:cubicBezTo>
                      <a:pt x="189118" y="19154"/>
                      <a:pt x="47566" y="5924"/>
                      <a:pt x="19785" y="3014"/>
                    </a:cubicBezTo>
                    <a:cubicBezTo>
                      <a:pt x="-7996" y="104"/>
                      <a:pt x="-6144" y="-1219"/>
                      <a:pt x="22960" y="1427"/>
                    </a:cubicBezTo>
                    <a:cubicBezTo>
                      <a:pt x="52064" y="4073"/>
                      <a:pt x="190176" y="18624"/>
                      <a:pt x="189647" y="18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8" name="フリーフォーム: 図形 70">
                <a:extLst>
                  <a:ext uri="{FF2B5EF4-FFF2-40B4-BE49-F238E27FC236}">
                    <a16:creationId xmlns:a16="http://schemas.microsoft.com/office/drawing/2014/main" id="{A9294B2F-2712-8AA0-A45F-391B997EECE3}"/>
                  </a:ext>
                </a:extLst>
              </p:cNvPr>
              <p:cNvSpPr/>
              <p:nvPr/>
            </p:nvSpPr>
            <p:spPr>
              <a:xfrm>
                <a:off x="7362714" y="3578891"/>
                <a:ext cx="554360" cy="289914"/>
              </a:xfrm>
              <a:custGeom>
                <a:avLst/>
                <a:gdLst>
                  <a:gd name="connsiteX0" fmla="*/ 111 w 554360"/>
                  <a:gd name="connsiteY0" fmla="*/ 32672 h 289914"/>
                  <a:gd name="connsiteX1" fmla="*/ 322374 w 554360"/>
                  <a:gd name="connsiteY1" fmla="*/ 2509 h 289914"/>
                  <a:gd name="connsiteX2" fmla="*/ 376349 w 554360"/>
                  <a:gd name="connsiteY2" fmla="*/ 26322 h 289914"/>
                  <a:gd name="connsiteX3" fmla="*/ 431911 w 554360"/>
                  <a:gd name="connsiteY3" fmla="*/ 105697 h 289914"/>
                  <a:gd name="connsiteX4" fmla="*/ 484299 w 554360"/>
                  <a:gd name="connsiteY4" fmla="*/ 234284 h 289914"/>
                  <a:gd name="connsiteX5" fmla="*/ 554149 w 554360"/>
                  <a:gd name="connsiteY5" fmla="*/ 289847 h 289914"/>
                  <a:gd name="connsiteX6" fmla="*/ 503349 w 554360"/>
                  <a:gd name="connsiteY6" fmla="*/ 224759 h 289914"/>
                  <a:gd name="connsiteX7" fmla="*/ 430324 w 554360"/>
                  <a:gd name="connsiteY7" fmla="*/ 107284 h 289914"/>
                  <a:gd name="connsiteX8" fmla="*/ 360474 w 554360"/>
                  <a:gd name="connsiteY8" fmla="*/ 2509 h 289914"/>
                  <a:gd name="connsiteX9" fmla="*/ 111 w 554360"/>
                  <a:gd name="connsiteY9" fmla="*/ 32672 h 2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4360" h="289914">
                    <a:moveTo>
                      <a:pt x="111" y="32672"/>
                    </a:moveTo>
                    <a:cubicBezTo>
                      <a:pt x="-6239" y="32672"/>
                      <a:pt x="259668" y="3567"/>
                      <a:pt x="322374" y="2509"/>
                    </a:cubicBezTo>
                    <a:cubicBezTo>
                      <a:pt x="385080" y="1451"/>
                      <a:pt x="358093" y="9124"/>
                      <a:pt x="376349" y="26322"/>
                    </a:cubicBezTo>
                    <a:cubicBezTo>
                      <a:pt x="394605" y="43520"/>
                      <a:pt x="413919" y="71037"/>
                      <a:pt x="431911" y="105697"/>
                    </a:cubicBezTo>
                    <a:cubicBezTo>
                      <a:pt x="449903" y="140357"/>
                      <a:pt x="463926" y="203592"/>
                      <a:pt x="484299" y="234284"/>
                    </a:cubicBezTo>
                    <a:cubicBezTo>
                      <a:pt x="504672" y="264976"/>
                      <a:pt x="550974" y="291434"/>
                      <a:pt x="554149" y="289847"/>
                    </a:cubicBezTo>
                    <a:cubicBezTo>
                      <a:pt x="557324" y="288260"/>
                      <a:pt x="523987" y="255186"/>
                      <a:pt x="503349" y="224759"/>
                    </a:cubicBezTo>
                    <a:cubicBezTo>
                      <a:pt x="482712" y="194332"/>
                      <a:pt x="454136" y="144326"/>
                      <a:pt x="430324" y="107284"/>
                    </a:cubicBezTo>
                    <a:cubicBezTo>
                      <a:pt x="406512" y="70242"/>
                      <a:pt x="437732" y="15738"/>
                      <a:pt x="360474" y="2509"/>
                    </a:cubicBezTo>
                    <a:cubicBezTo>
                      <a:pt x="283216" y="-10720"/>
                      <a:pt x="6461" y="32672"/>
                      <a:pt x="111" y="32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9" name="フリーフォーム: 図形 71">
                <a:extLst>
                  <a:ext uri="{FF2B5EF4-FFF2-40B4-BE49-F238E27FC236}">
                    <a16:creationId xmlns:a16="http://schemas.microsoft.com/office/drawing/2014/main" id="{DFB153E2-6650-2A8D-76C2-C162D898C3B6}"/>
                  </a:ext>
                </a:extLst>
              </p:cNvPr>
              <p:cNvSpPr/>
              <p:nvPr/>
            </p:nvSpPr>
            <p:spPr>
              <a:xfrm>
                <a:off x="7373708" y="3611563"/>
                <a:ext cx="551170" cy="254571"/>
              </a:xfrm>
              <a:custGeom>
                <a:avLst/>
                <a:gdLst>
                  <a:gd name="connsiteX0" fmla="*/ 230 w 551170"/>
                  <a:gd name="connsiteY0" fmla="*/ 85725 h 254571"/>
                  <a:gd name="connsiteX1" fmla="*/ 55792 w 551170"/>
                  <a:gd name="connsiteY1" fmla="*/ 25400 h 254571"/>
                  <a:gd name="connsiteX2" fmla="*/ 325667 w 551170"/>
                  <a:gd name="connsiteY2" fmla="*/ 0 h 254571"/>
                  <a:gd name="connsiteX3" fmla="*/ 362180 w 551170"/>
                  <a:gd name="connsiteY3" fmla="*/ 25400 h 254571"/>
                  <a:gd name="connsiteX4" fmla="*/ 412980 w 551170"/>
                  <a:gd name="connsiteY4" fmla="*/ 152400 h 254571"/>
                  <a:gd name="connsiteX5" fmla="*/ 486005 w 551170"/>
                  <a:gd name="connsiteY5" fmla="*/ 223837 h 254571"/>
                  <a:gd name="connsiteX6" fmla="*/ 549505 w 551170"/>
                  <a:gd name="connsiteY6" fmla="*/ 250825 h 254571"/>
                  <a:gd name="connsiteX7" fmla="*/ 416155 w 551170"/>
                  <a:gd name="connsiteY7" fmla="*/ 146050 h 254571"/>
                  <a:gd name="connsiteX8" fmla="*/ 335192 w 551170"/>
                  <a:gd name="connsiteY8" fmla="*/ 11112 h 254571"/>
                  <a:gd name="connsiteX9" fmla="*/ 63730 w 551170"/>
                  <a:gd name="connsiteY9" fmla="*/ 38100 h 254571"/>
                  <a:gd name="connsiteX10" fmla="*/ 230 w 551170"/>
                  <a:gd name="connsiteY10" fmla="*/ 85725 h 25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1170" h="254571">
                    <a:moveTo>
                      <a:pt x="230" y="85725"/>
                    </a:moveTo>
                    <a:cubicBezTo>
                      <a:pt x="-1093" y="83608"/>
                      <a:pt x="1553" y="39687"/>
                      <a:pt x="55792" y="25400"/>
                    </a:cubicBezTo>
                    <a:cubicBezTo>
                      <a:pt x="110032" y="11112"/>
                      <a:pt x="274602" y="0"/>
                      <a:pt x="325667" y="0"/>
                    </a:cubicBezTo>
                    <a:cubicBezTo>
                      <a:pt x="376732" y="0"/>
                      <a:pt x="347628" y="0"/>
                      <a:pt x="362180" y="25400"/>
                    </a:cubicBezTo>
                    <a:cubicBezTo>
                      <a:pt x="376732" y="50800"/>
                      <a:pt x="392343" y="119327"/>
                      <a:pt x="412980" y="152400"/>
                    </a:cubicBezTo>
                    <a:cubicBezTo>
                      <a:pt x="433618" y="185473"/>
                      <a:pt x="463251" y="207433"/>
                      <a:pt x="486005" y="223837"/>
                    </a:cubicBezTo>
                    <a:cubicBezTo>
                      <a:pt x="508759" y="240241"/>
                      <a:pt x="561146" y="263789"/>
                      <a:pt x="549505" y="250825"/>
                    </a:cubicBezTo>
                    <a:cubicBezTo>
                      <a:pt x="537864" y="237861"/>
                      <a:pt x="451874" y="186002"/>
                      <a:pt x="416155" y="146050"/>
                    </a:cubicBezTo>
                    <a:cubicBezTo>
                      <a:pt x="380436" y="106098"/>
                      <a:pt x="393929" y="29104"/>
                      <a:pt x="335192" y="11112"/>
                    </a:cubicBezTo>
                    <a:cubicBezTo>
                      <a:pt x="276455" y="-6880"/>
                      <a:pt x="117440" y="28575"/>
                      <a:pt x="63730" y="38100"/>
                    </a:cubicBezTo>
                    <a:cubicBezTo>
                      <a:pt x="10020" y="47625"/>
                      <a:pt x="1553" y="87842"/>
                      <a:pt x="230" y="857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0" name="フリーフォーム: 図形 73">
                <a:extLst>
                  <a:ext uri="{FF2B5EF4-FFF2-40B4-BE49-F238E27FC236}">
                    <a16:creationId xmlns:a16="http://schemas.microsoft.com/office/drawing/2014/main" id="{746AEFD0-007A-1F9A-0720-F3C506D8779D}"/>
                  </a:ext>
                </a:extLst>
              </p:cNvPr>
              <p:cNvSpPr/>
              <p:nvPr/>
            </p:nvSpPr>
            <p:spPr>
              <a:xfrm>
                <a:off x="7316606" y="3600074"/>
                <a:ext cx="540786" cy="507439"/>
              </a:xfrm>
              <a:custGeom>
                <a:avLst/>
                <a:gdLst>
                  <a:gd name="connsiteX0" fmla="*/ 146232 w 540786"/>
                  <a:gd name="connsiteY0" fmla="*/ 376 h 507439"/>
                  <a:gd name="connsiteX1" fmla="*/ 25582 w 540786"/>
                  <a:gd name="connsiteY1" fmla="*/ 24189 h 507439"/>
                  <a:gd name="connsiteX2" fmla="*/ 1769 w 540786"/>
                  <a:gd name="connsiteY2" fmla="*/ 73401 h 507439"/>
                  <a:gd name="connsiteX3" fmla="*/ 4944 w 540786"/>
                  <a:gd name="connsiteY3" fmla="*/ 294064 h 507439"/>
                  <a:gd name="connsiteX4" fmla="*/ 30344 w 540786"/>
                  <a:gd name="connsiteY4" fmla="*/ 448051 h 507439"/>
                  <a:gd name="connsiteX5" fmla="*/ 95432 w 540786"/>
                  <a:gd name="connsiteY5" fmla="*/ 500439 h 507439"/>
                  <a:gd name="connsiteX6" fmla="*/ 203382 w 540786"/>
                  <a:gd name="connsiteY6" fmla="*/ 505201 h 507439"/>
                  <a:gd name="connsiteX7" fmla="*/ 276407 w 540786"/>
                  <a:gd name="connsiteY7" fmla="*/ 484564 h 507439"/>
                  <a:gd name="connsiteX8" fmla="*/ 538344 w 540786"/>
                  <a:gd name="connsiteY8" fmla="*/ 429001 h 507439"/>
                  <a:gd name="connsiteX9" fmla="*/ 103369 w 540786"/>
                  <a:gd name="connsiteY9" fmla="*/ 495676 h 507439"/>
                  <a:gd name="connsiteX10" fmla="*/ 46219 w 540786"/>
                  <a:gd name="connsiteY10" fmla="*/ 394076 h 507439"/>
                  <a:gd name="connsiteX11" fmla="*/ 3357 w 540786"/>
                  <a:gd name="connsiteY11" fmla="*/ 159126 h 507439"/>
                  <a:gd name="connsiteX12" fmla="*/ 23994 w 540786"/>
                  <a:gd name="connsiteY12" fmla="*/ 41651 h 507439"/>
                  <a:gd name="connsiteX13" fmla="*/ 146232 w 540786"/>
                  <a:gd name="connsiteY13" fmla="*/ 376 h 50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0786" h="507439">
                    <a:moveTo>
                      <a:pt x="146232" y="376"/>
                    </a:moveTo>
                    <a:cubicBezTo>
                      <a:pt x="146497" y="-2534"/>
                      <a:pt x="49659" y="12018"/>
                      <a:pt x="25582" y="24189"/>
                    </a:cubicBezTo>
                    <a:cubicBezTo>
                      <a:pt x="1505" y="36360"/>
                      <a:pt x="5209" y="28422"/>
                      <a:pt x="1769" y="73401"/>
                    </a:cubicBezTo>
                    <a:cubicBezTo>
                      <a:pt x="-1671" y="118380"/>
                      <a:pt x="182" y="231622"/>
                      <a:pt x="4944" y="294064"/>
                    </a:cubicBezTo>
                    <a:cubicBezTo>
                      <a:pt x="9706" y="356506"/>
                      <a:pt x="15263" y="413655"/>
                      <a:pt x="30344" y="448051"/>
                    </a:cubicBezTo>
                    <a:cubicBezTo>
                      <a:pt x="45425" y="482447"/>
                      <a:pt x="66592" y="490914"/>
                      <a:pt x="95432" y="500439"/>
                    </a:cubicBezTo>
                    <a:cubicBezTo>
                      <a:pt x="124272" y="509964"/>
                      <a:pt x="173220" y="507847"/>
                      <a:pt x="203382" y="505201"/>
                    </a:cubicBezTo>
                    <a:cubicBezTo>
                      <a:pt x="233544" y="502555"/>
                      <a:pt x="220580" y="497264"/>
                      <a:pt x="276407" y="484564"/>
                    </a:cubicBezTo>
                    <a:cubicBezTo>
                      <a:pt x="332234" y="471864"/>
                      <a:pt x="567184" y="427149"/>
                      <a:pt x="538344" y="429001"/>
                    </a:cubicBezTo>
                    <a:cubicBezTo>
                      <a:pt x="509504" y="430853"/>
                      <a:pt x="185390" y="501497"/>
                      <a:pt x="103369" y="495676"/>
                    </a:cubicBezTo>
                    <a:cubicBezTo>
                      <a:pt x="21348" y="489855"/>
                      <a:pt x="62888" y="450168"/>
                      <a:pt x="46219" y="394076"/>
                    </a:cubicBezTo>
                    <a:cubicBezTo>
                      <a:pt x="29550" y="337984"/>
                      <a:pt x="7061" y="217863"/>
                      <a:pt x="3357" y="159126"/>
                    </a:cubicBezTo>
                    <a:cubicBezTo>
                      <a:pt x="-347" y="100389"/>
                      <a:pt x="2034" y="68638"/>
                      <a:pt x="23994" y="41651"/>
                    </a:cubicBezTo>
                    <a:cubicBezTo>
                      <a:pt x="45954" y="14664"/>
                      <a:pt x="145967" y="3286"/>
                      <a:pt x="146232" y="3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1" name="フリーフォーム: 図形 74">
                <a:extLst>
                  <a:ext uri="{FF2B5EF4-FFF2-40B4-BE49-F238E27FC236}">
                    <a16:creationId xmlns:a16="http://schemas.microsoft.com/office/drawing/2014/main" id="{F3870680-0D29-772B-E5EF-5720B9EFB4F2}"/>
                  </a:ext>
                </a:extLst>
              </p:cNvPr>
              <p:cNvSpPr/>
              <p:nvPr/>
            </p:nvSpPr>
            <p:spPr>
              <a:xfrm>
                <a:off x="7380130" y="3683892"/>
                <a:ext cx="524397" cy="314257"/>
              </a:xfrm>
              <a:custGeom>
                <a:avLst/>
                <a:gdLst>
                  <a:gd name="connsiteX0" fmla="*/ 158 w 524397"/>
                  <a:gd name="connsiteY0" fmla="*/ 7046 h 314257"/>
                  <a:gd name="connsiteX1" fmla="*/ 39845 w 524397"/>
                  <a:gd name="connsiteY1" fmla="*/ 276921 h 314257"/>
                  <a:gd name="connsiteX2" fmla="*/ 73183 w 524397"/>
                  <a:gd name="connsiteY2" fmla="*/ 308671 h 314257"/>
                  <a:gd name="connsiteX3" fmla="*/ 260508 w 524397"/>
                  <a:gd name="connsiteY3" fmla="*/ 313433 h 314257"/>
                  <a:gd name="connsiteX4" fmla="*/ 431958 w 524397"/>
                  <a:gd name="connsiteY4" fmla="*/ 299146 h 314257"/>
                  <a:gd name="connsiteX5" fmla="*/ 482758 w 524397"/>
                  <a:gd name="connsiteY5" fmla="*/ 267396 h 314257"/>
                  <a:gd name="connsiteX6" fmla="*/ 522445 w 524397"/>
                  <a:gd name="connsiteY6" fmla="*/ 183258 h 314257"/>
                  <a:gd name="connsiteX7" fmla="*/ 419258 w 524397"/>
                  <a:gd name="connsiteY7" fmla="*/ 299146 h 314257"/>
                  <a:gd name="connsiteX8" fmla="*/ 65245 w 524397"/>
                  <a:gd name="connsiteY8" fmla="*/ 254696 h 314257"/>
                  <a:gd name="connsiteX9" fmla="*/ 27145 w 524397"/>
                  <a:gd name="connsiteY9" fmla="*/ 94358 h 314257"/>
                  <a:gd name="connsiteX10" fmla="*/ 158 w 524397"/>
                  <a:gd name="connsiteY10" fmla="*/ 7046 h 314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4397" h="314257">
                    <a:moveTo>
                      <a:pt x="158" y="7046"/>
                    </a:moveTo>
                    <a:cubicBezTo>
                      <a:pt x="2275" y="37473"/>
                      <a:pt x="27674" y="226650"/>
                      <a:pt x="39845" y="276921"/>
                    </a:cubicBezTo>
                    <a:cubicBezTo>
                      <a:pt x="52016" y="327192"/>
                      <a:pt x="36406" y="302586"/>
                      <a:pt x="73183" y="308671"/>
                    </a:cubicBezTo>
                    <a:cubicBezTo>
                      <a:pt x="109960" y="314756"/>
                      <a:pt x="200712" y="315020"/>
                      <a:pt x="260508" y="313433"/>
                    </a:cubicBezTo>
                    <a:cubicBezTo>
                      <a:pt x="320304" y="311846"/>
                      <a:pt x="394916" y="306819"/>
                      <a:pt x="431958" y="299146"/>
                    </a:cubicBezTo>
                    <a:cubicBezTo>
                      <a:pt x="469000" y="291473"/>
                      <a:pt x="467677" y="286711"/>
                      <a:pt x="482758" y="267396"/>
                    </a:cubicBezTo>
                    <a:cubicBezTo>
                      <a:pt x="497839" y="248081"/>
                      <a:pt x="533028" y="177966"/>
                      <a:pt x="522445" y="183258"/>
                    </a:cubicBezTo>
                    <a:cubicBezTo>
                      <a:pt x="511862" y="188550"/>
                      <a:pt x="495458" y="287240"/>
                      <a:pt x="419258" y="299146"/>
                    </a:cubicBezTo>
                    <a:cubicBezTo>
                      <a:pt x="343058" y="311052"/>
                      <a:pt x="130597" y="288827"/>
                      <a:pt x="65245" y="254696"/>
                    </a:cubicBezTo>
                    <a:cubicBezTo>
                      <a:pt x="-107" y="220565"/>
                      <a:pt x="36670" y="136691"/>
                      <a:pt x="27145" y="94358"/>
                    </a:cubicBezTo>
                    <a:cubicBezTo>
                      <a:pt x="17620" y="52025"/>
                      <a:pt x="-1959" y="-23381"/>
                      <a:pt x="158" y="70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2" name="フリーフォーム: 図形 75">
                <a:extLst>
                  <a:ext uri="{FF2B5EF4-FFF2-40B4-BE49-F238E27FC236}">
                    <a16:creationId xmlns:a16="http://schemas.microsoft.com/office/drawing/2014/main" id="{0A8E0A6A-6621-0F65-D1A4-F9CC0F130724}"/>
                  </a:ext>
                </a:extLst>
              </p:cNvPr>
              <p:cNvSpPr/>
              <p:nvPr/>
            </p:nvSpPr>
            <p:spPr>
              <a:xfrm>
                <a:off x="7828862" y="3866769"/>
                <a:ext cx="95076" cy="168845"/>
              </a:xfrm>
              <a:custGeom>
                <a:avLst/>
                <a:gdLst>
                  <a:gd name="connsiteX0" fmla="*/ 81651 w 95076"/>
                  <a:gd name="connsiteY0" fmla="*/ 381 h 168845"/>
                  <a:gd name="connsiteX1" fmla="*/ 89588 w 95076"/>
                  <a:gd name="connsiteY1" fmla="*/ 55944 h 168845"/>
                  <a:gd name="connsiteX2" fmla="*/ 688 w 95076"/>
                  <a:gd name="connsiteY2" fmla="*/ 168656 h 168845"/>
                  <a:gd name="connsiteX3" fmla="*/ 49901 w 95076"/>
                  <a:gd name="connsiteY3" fmla="*/ 81344 h 168845"/>
                  <a:gd name="connsiteX4" fmla="*/ 81651 w 95076"/>
                  <a:gd name="connsiteY4" fmla="*/ 381 h 168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76" h="168845">
                    <a:moveTo>
                      <a:pt x="81651" y="381"/>
                    </a:moveTo>
                    <a:cubicBezTo>
                      <a:pt x="88265" y="-3852"/>
                      <a:pt x="103082" y="27898"/>
                      <a:pt x="89588" y="55944"/>
                    </a:cubicBezTo>
                    <a:cubicBezTo>
                      <a:pt x="76094" y="83990"/>
                      <a:pt x="7302" y="164423"/>
                      <a:pt x="688" y="168656"/>
                    </a:cubicBezTo>
                    <a:cubicBezTo>
                      <a:pt x="-5926" y="172889"/>
                      <a:pt x="36936" y="105156"/>
                      <a:pt x="49901" y="81344"/>
                    </a:cubicBezTo>
                    <a:cubicBezTo>
                      <a:pt x="62866" y="57532"/>
                      <a:pt x="75037" y="4614"/>
                      <a:pt x="81651" y="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3" name="フリーフォーム: 図形 76">
                <a:extLst>
                  <a:ext uri="{FF2B5EF4-FFF2-40B4-BE49-F238E27FC236}">
                    <a16:creationId xmlns:a16="http://schemas.microsoft.com/office/drawing/2014/main" id="{B7BE693A-3D5C-E3C1-938D-DA568A714620}"/>
                  </a:ext>
                </a:extLst>
              </p:cNvPr>
              <p:cNvSpPr/>
              <p:nvPr/>
            </p:nvSpPr>
            <p:spPr>
              <a:xfrm>
                <a:off x="7905271" y="3884612"/>
                <a:ext cx="86150" cy="54117"/>
              </a:xfrm>
              <a:custGeom>
                <a:avLst/>
                <a:gdLst>
                  <a:gd name="connsiteX0" fmla="*/ 479 w 86150"/>
                  <a:gd name="connsiteY0" fmla="*/ 1 h 54117"/>
                  <a:gd name="connsiteX1" fmla="*/ 68742 w 86150"/>
                  <a:gd name="connsiteY1" fmla="*/ 46038 h 54117"/>
                  <a:gd name="connsiteX2" fmla="*/ 84617 w 86150"/>
                  <a:gd name="connsiteY2" fmla="*/ 53976 h 54117"/>
                  <a:gd name="connsiteX3" fmla="*/ 40167 w 86150"/>
                  <a:gd name="connsiteY3" fmla="*/ 44451 h 54117"/>
                  <a:gd name="connsiteX4" fmla="*/ 479 w 86150"/>
                  <a:gd name="connsiteY4" fmla="*/ 1 h 5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50" h="54117">
                    <a:moveTo>
                      <a:pt x="479" y="1"/>
                    </a:moveTo>
                    <a:cubicBezTo>
                      <a:pt x="5241" y="265"/>
                      <a:pt x="54719" y="37042"/>
                      <a:pt x="68742" y="46038"/>
                    </a:cubicBezTo>
                    <a:cubicBezTo>
                      <a:pt x="82765" y="55034"/>
                      <a:pt x="89379" y="54240"/>
                      <a:pt x="84617" y="53976"/>
                    </a:cubicBezTo>
                    <a:cubicBezTo>
                      <a:pt x="79855" y="53712"/>
                      <a:pt x="52603" y="50801"/>
                      <a:pt x="40167" y="44451"/>
                    </a:cubicBezTo>
                    <a:cubicBezTo>
                      <a:pt x="27732" y="38101"/>
                      <a:pt x="-4283" y="-263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4" name="フリーフォーム: 図形 77">
                <a:extLst>
                  <a:ext uri="{FF2B5EF4-FFF2-40B4-BE49-F238E27FC236}">
                    <a16:creationId xmlns:a16="http://schemas.microsoft.com/office/drawing/2014/main" id="{7F101433-2809-2AC1-D466-50D7CEDCC788}"/>
                  </a:ext>
                </a:extLst>
              </p:cNvPr>
              <p:cNvSpPr/>
              <p:nvPr/>
            </p:nvSpPr>
            <p:spPr>
              <a:xfrm>
                <a:off x="7897763" y="3930415"/>
                <a:ext cx="68067" cy="40630"/>
              </a:xfrm>
              <a:custGeom>
                <a:avLst/>
                <a:gdLst>
                  <a:gd name="connsiteX0" fmla="*/ 50 w 68067"/>
                  <a:gd name="connsiteY0" fmla="*/ 235 h 40630"/>
                  <a:gd name="connsiteX1" fmla="*/ 65137 w 68067"/>
                  <a:gd name="connsiteY1" fmla="*/ 39923 h 40630"/>
                  <a:gd name="connsiteX2" fmla="*/ 54025 w 68067"/>
                  <a:gd name="connsiteY2" fmla="*/ 24048 h 40630"/>
                  <a:gd name="connsiteX3" fmla="*/ 50 w 68067"/>
                  <a:gd name="connsiteY3" fmla="*/ 235 h 40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67" h="40630">
                    <a:moveTo>
                      <a:pt x="50" y="235"/>
                    </a:moveTo>
                    <a:cubicBezTo>
                      <a:pt x="1902" y="2881"/>
                      <a:pt x="56141" y="35954"/>
                      <a:pt x="65137" y="39923"/>
                    </a:cubicBezTo>
                    <a:cubicBezTo>
                      <a:pt x="74133" y="43892"/>
                      <a:pt x="60110" y="30133"/>
                      <a:pt x="54025" y="24048"/>
                    </a:cubicBezTo>
                    <a:cubicBezTo>
                      <a:pt x="47940" y="17963"/>
                      <a:pt x="-1802" y="-2411"/>
                      <a:pt x="50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5" name="フリーフォーム: 図形 78">
                <a:extLst>
                  <a:ext uri="{FF2B5EF4-FFF2-40B4-BE49-F238E27FC236}">
                    <a16:creationId xmlns:a16="http://schemas.microsoft.com/office/drawing/2014/main" id="{614B0A3B-AC17-9F50-6894-FB00AE81F760}"/>
                  </a:ext>
                </a:extLst>
              </p:cNvPr>
              <p:cNvSpPr/>
              <p:nvPr/>
            </p:nvSpPr>
            <p:spPr>
              <a:xfrm>
                <a:off x="8424645" y="4402356"/>
                <a:ext cx="949573" cy="125209"/>
              </a:xfrm>
              <a:custGeom>
                <a:avLst/>
                <a:gdLst>
                  <a:gd name="connsiteX0" fmla="*/ 12388 w 949573"/>
                  <a:gd name="connsiteY0" fmla="*/ 311 h 125209"/>
                  <a:gd name="connsiteX1" fmla="*/ 44138 w 949573"/>
                  <a:gd name="connsiteY1" fmla="*/ 63811 h 125209"/>
                  <a:gd name="connsiteX2" fmla="*/ 300255 w 949573"/>
                  <a:gd name="connsiteY2" fmla="*/ 125194 h 125209"/>
                  <a:gd name="connsiteX3" fmla="*/ 939488 w 949573"/>
                  <a:gd name="connsiteY3" fmla="*/ 70161 h 125209"/>
                  <a:gd name="connsiteX4" fmla="*/ 655855 w 949573"/>
                  <a:gd name="connsiteY4" fmla="*/ 118844 h 125209"/>
                  <a:gd name="connsiteX5" fmla="*/ 177488 w 949573"/>
                  <a:gd name="connsiteY5" fmla="*/ 91327 h 125209"/>
                  <a:gd name="connsiteX6" fmla="*/ 12388 w 949573"/>
                  <a:gd name="connsiteY6" fmla="*/ 311 h 12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9573" h="125209">
                    <a:moveTo>
                      <a:pt x="12388" y="311"/>
                    </a:moveTo>
                    <a:cubicBezTo>
                      <a:pt x="-9837" y="-4275"/>
                      <a:pt x="-3840" y="42997"/>
                      <a:pt x="44138" y="63811"/>
                    </a:cubicBezTo>
                    <a:cubicBezTo>
                      <a:pt x="92116" y="84625"/>
                      <a:pt x="151030" y="124136"/>
                      <a:pt x="300255" y="125194"/>
                    </a:cubicBezTo>
                    <a:cubicBezTo>
                      <a:pt x="449480" y="126252"/>
                      <a:pt x="880221" y="71219"/>
                      <a:pt x="939488" y="70161"/>
                    </a:cubicBezTo>
                    <a:cubicBezTo>
                      <a:pt x="998755" y="69103"/>
                      <a:pt x="782855" y="115316"/>
                      <a:pt x="655855" y="118844"/>
                    </a:cubicBezTo>
                    <a:cubicBezTo>
                      <a:pt x="528855" y="122372"/>
                      <a:pt x="287555" y="104027"/>
                      <a:pt x="177488" y="91327"/>
                    </a:cubicBezTo>
                    <a:cubicBezTo>
                      <a:pt x="67421" y="78627"/>
                      <a:pt x="34613" y="4897"/>
                      <a:pt x="12388" y="3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6" name="フリーフォーム: 図形 79">
                <a:extLst>
                  <a:ext uri="{FF2B5EF4-FFF2-40B4-BE49-F238E27FC236}">
                    <a16:creationId xmlns:a16="http://schemas.microsoft.com/office/drawing/2014/main" id="{71E951B3-B502-208A-CD40-2D594570F906}"/>
                  </a:ext>
                </a:extLst>
              </p:cNvPr>
              <p:cNvSpPr/>
              <p:nvPr/>
            </p:nvSpPr>
            <p:spPr>
              <a:xfrm>
                <a:off x="8427571" y="4460388"/>
                <a:ext cx="1104474" cy="101045"/>
              </a:xfrm>
              <a:custGeom>
                <a:avLst/>
                <a:gdLst>
                  <a:gd name="connsiteX0" fmla="*/ 1082612 w 1104474"/>
                  <a:gd name="connsiteY0" fmla="*/ 50229 h 101045"/>
                  <a:gd name="connsiteX1" fmla="*/ 661396 w 1104474"/>
                  <a:gd name="connsiteY1" fmla="*/ 98912 h 101045"/>
                  <a:gd name="connsiteX2" fmla="*/ 375646 w 1104474"/>
                  <a:gd name="connsiteY2" fmla="*/ 86212 h 101045"/>
                  <a:gd name="connsiteX3" fmla="*/ 87779 w 1104474"/>
                  <a:gd name="connsiteY3" fmla="*/ 31179 h 101045"/>
                  <a:gd name="connsiteX4" fmla="*/ 22162 w 1104474"/>
                  <a:gd name="connsiteY4" fmla="*/ 1545 h 101045"/>
                  <a:gd name="connsiteX5" fmla="*/ 428562 w 1104474"/>
                  <a:gd name="connsiteY5" fmla="*/ 77745 h 101045"/>
                  <a:gd name="connsiteX6" fmla="*/ 981012 w 1104474"/>
                  <a:gd name="connsiteY6" fmla="*/ 37529 h 101045"/>
                  <a:gd name="connsiteX7" fmla="*/ 1082612 w 1104474"/>
                  <a:gd name="connsiteY7" fmla="*/ 50229 h 10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474" h="101045">
                    <a:moveTo>
                      <a:pt x="1082612" y="50229"/>
                    </a:moveTo>
                    <a:cubicBezTo>
                      <a:pt x="1029343" y="60459"/>
                      <a:pt x="779224" y="92915"/>
                      <a:pt x="661396" y="98912"/>
                    </a:cubicBezTo>
                    <a:cubicBezTo>
                      <a:pt x="543568" y="104909"/>
                      <a:pt x="471249" y="97501"/>
                      <a:pt x="375646" y="86212"/>
                    </a:cubicBezTo>
                    <a:cubicBezTo>
                      <a:pt x="280043" y="74923"/>
                      <a:pt x="146693" y="45290"/>
                      <a:pt x="87779" y="31179"/>
                    </a:cubicBezTo>
                    <a:cubicBezTo>
                      <a:pt x="28865" y="17068"/>
                      <a:pt x="-34635" y="-6216"/>
                      <a:pt x="22162" y="1545"/>
                    </a:cubicBezTo>
                    <a:cubicBezTo>
                      <a:pt x="78959" y="9306"/>
                      <a:pt x="268754" y="71748"/>
                      <a:pt x="428562" y="77745"/>
                    </a:cubicBezTo>
                    <a:cubicBezTo>
                      <a:pt x="588370" y="83742"/>
                      <a:pt x="874120" y="44584"/>
                      <a:pt x="981012" y="37529"/>
                    </a:cubicBezTo>
                    <a:cubicBezTo>
                      <a:pt x="1087904" y="30474"/>
                      <a:pt x="1135881" y="39999"/>
                      <a:pt x="1082612" y="502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7" name="フリーフォーム: 図形 80">
                <a:extLst>
                  <a:ext uri="{FF2B5EF4-FFF2-40B4-BE49-F238E27FC236}">
                    <a16:creationId xmlns:a16="http://schemas.microsoft.com/office/drawing/2014/main" id="{9B22CA4A-78B9-6297-C5E4-7AE8860CADE5}"/>
                  </a:ext>
                </a:extLst>
              </p:cNvPr>
              <p:cNvSpPr/>
              <p:nvPr/>
            </p:nvSpPr>
            <p:spPr>
              <a:xfrm>
                <a:off x="7827264" y="4373725"/>
                <a:ext cx="355647" cy="163133"/>
              </a:xfrm>
              <a:custGeom>
                <a:avLst/>
                <a:gdLst>
                  <a:gd name="connsiteX0" fmla="*/ 4403 w 355647"/>
                  <a:gd name="connsiteY0" fmla="*/ 3542 h 163133"/>
                  <a:gd name="connsiteX1" fmla="*/ 353653 w 355647"/>
                  <a:gd name="connsiteY1" fmla="*/ 162292 h 163133"/>
                  <a:gd name="connsiteX2" fmla="*/ 154686 w 355647"/>
                  <a:gd name="connsiteY2" fmla="*/ 69158 h 163133"/>
                  <a:gd name="connsiteX3" fmla="*/ 324019 w 355647"/>
                  <a:gd name="connsiteY3" fmla="*/ 132658 h 163133"/>
                  <a:gd name="connsiteX4" fmla="*/ 167386 w 355647"/>
                  <a:gd name="connsiteY4" fmla="*/ 58575 h 163133"/>
                  <a:gd name="connsiteX5" fmla="*/ 4403 w 355647"/>
                  <a:gd name="connsiteY5" fmla="*/ 3542 h 16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647" h="163133">
                    <a:moveTo>
                      <a:pt x="4403" y="3542"/>
                    </a:moveTo>
                    <a:cubicBezTo>
                      <a:pt x="35447" y="20828"/>
                      <a:pt x="328606" y="151356"/>
                      <a:pt x="353653" y="162292"/>
                    </a:cubicBezTo>
                    <a:cubicBezTo>
                      <a:pt x="378700" y="173228"/>
                      <a:pt x="159625" y="74097"/>
                      <a:pt x="154686" y="69158"/>
                    </a:cubicBezTo>
                    <a:cubicBezTo>
                      <a:pt x="149747" y="64219"/>
                      <a:pt x="321902" y="134422"/>
                      <a:pt x="324019" y="132658"/>
                    </a:cubicBezTo>
                    <a:cubicBezTo>
                      <a:pt x="326136" y="130894"/>
                      <a:pt x="219950" y="80447"/>
                      <a:pt x="167386" y="58575"/>
                    </a:cubicBezTo>
                    <a:cubicBezTo>
                      <a:pt x="114822" y="36703"/>
                      <a:pt x="-26641" y="-13744"/>
                      <a:pt x="4403" y="35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8" name="フリーフォーム: 図形 81">
                <a:extLst>
                  <a:ext uri="{FF2B5EF4-FFF2-40B4-BE49-F238E27FC236}">
                    <a16:creationId xmlns:a16="http://schemas.microsoft.com/office/drawing/2014/main" id="{A97596DC-46DD-1E16-3477-27AF4ECDB86E}"/>
                  </a:ext>
                </a:extLst>
              </p:cNvPr>
              <p:cNvSpPr/>
              <p:nvPr/>
            </p:nvSpPr>
            <p:spPr>
              <a:xfrm>
                <a:off x="7835758" y="4257383"/>
                <a:ext cx="205469" cy="114445"/>
              </a:xfrm>
              <a:custGeom>
                <a:avLst/>
                <a:gdLst>
                  <a:gd name="connsiteX0" fmla="*/ 205459 w 205469"/>
                  <a:gd name="connsiteY0" fmla="*/ 58500 h 114445"/>
                  <a:gd name="connsiteX1" fmla="*/ 101742 w 205469"/>
                  <a:gd name="connsiteY1" fmla="*/ 9817 h 114445"/>
                  <a:gd name="connsiteX2" fmla="*/ 84809 w 205469"/>
                  <a:gd name="connsiteY2" fmla="*/ 9817 h 114445"/>
                  <a:gd name="connsiteX3" fmla="*/ 142 w 205469"/>
                  <a:gd name="connsiteY3" fmla="*/ 113534 h 114445"/>
                  <a:gd name="connsiteX4" fmla="*/ 65759 w 205469"/>
                  <a:gd name="connsiteY4" fmla="*/ 58500 h 114445"/>
                  <a:gd name="connsiteX5" fmla="*/ 108092 w 205469"/>
                  <a:gd name="connsiteY5" fmla="*/ 24634 h 114445"/>
                  <a:gd name="connsiteX6" fmla="*/ 205459 w 205469"/>
                  <a:gd name="connsiteY6" fmla="*/ 58500 h 11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469" h="114445">
                    <a:moveTo>
                      <a:pt x="205459" y="58500"/>
                    </a:moveTo>
                    <a:cubicBezTo>
                      <a:pt x="204401" y="56030"/>
                      <a:pt x="121850" y="17931"/>
                      <a:pt x="101742" y="9817"/>
                    </a:cubicBezTo>
                    <a:cubicBezTo>
                      <a:pt x="81634" y="1703"/>
                      <a:pt x="101742" y="-7469"/>
                      <a:pt x="84809" y="9817"/>
                    </a:cubicBezTo>
                    <a:cubicBezTo>
                      <a:pt x="67876" y="27103"/>
                      <a:pt x="3317" y="105420"/>
                      <a:pt x="142" y="113534"/>
                    </a:cubicBezTo>
                    <a:cubicBezTo>
                      <a:pt x="-3033" y="121648"/>
                      <a:pt x="47767" y="73317"/>
                      <a:pt x="65759" y="58500"/>
                    </a:cubicBezTo>
                    <a:cubicBezTo>
                      <a:pt x="83751" y="43683"/>
                      <a:pt x="88689" y="25692"/>
                      <a:pt x="108092" y="24634"/>
                    </a:cubicBezTo>
                    <a:cubicBezTo>
                      <a:pt x="127495" y="23576"/>
                      <a:pt x="206517" y="60970"/>
                      <a:pt x="205459" y="58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9" name="フリーフォーム: 図形 82">
                <a:extLst>
                  <a:ext uri="{FF2B5EF4-FFF2-40B4-BE49-F238E27FC236}">
                    <a16:creationId xmlns:a16="http://schemas.microsoft.com/office/drawing/2014/main" id="{89BFA0DA-AFFB-BD2A-1692-935151042F8C}"/>
                  </a:ext>
                </a:extLst>
              </p:cNvPr>
              <p:cNvSpPr/>
              <p:nvPr/>
            </p:nvSpPr>
            <p:spPr>
              <a:xfrm>
                <a:off x="7821057" y="4385713"/>
                <a:ext cx="19427" cy="156667"/>
              </a:xfrm>
              <a:custGeom>
                <a:avLst/>
                <a:gdLst>
                  <a:gd name="connsiteX0" fmla="*/ 14843 w 19427"/>
                  <a:gd name="connsiteY0" fmla="*/ 20 h 156667"/>
                  <a:gd name="connsiteX1" fmla="*/ 26 w 19427"/>
                  <a:gd name="connsiteY1" fmla="*/ 65637 h 156667"/>
                  <a:gd name="connsiteX2" fmla="*/ 19076 w 19427"/>
                  <a:gd name="connsiteY2" fmla="*/ 156654 h 156667"/>
                  <a:gd name="connsiteX3" fmla="*/ 12726 w 19427"/>
                  <a:gd name="connsiteY3" fmla="*/ 71987 h 156667"/>
                  <a:gd name="connsiteX4" fmla="*/ 14843 w 19427"/>
                  <a:gd name="connsiteY4" fmla="*/ 20 h 15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27" h="156667">
                    <a:moveTo>
                      <a:pt x="14843" y="20"/>
                    </a:moveTo>
                    <a:cubicBezTo>
                      <a:pt x="12726" y="-1038"/>
                      <a:pt x="-679" y="39531"/>
                      <a:pt x="26" y="65637"/>
                    </a:cubicBezTo>
                    <a:cubicBezTo>
                      <a:pt x="731" y="91743"/>
                      <a:pt x="16959" y="155596"/>
                      <a:pt x="19076" y="156654"/>
                    </a:cubicBezTo>
                    <a:cubicBezTo>
                      <a:pt x="21193" y="157712"/>
                      <a:pt x="13079" y="94212"/>
                      <a:pt x="12726" y="71987"/>
                    </a:cubicBezTo>
                    <a:cubicBezTo>
                      <a:pt x="12373" y="49762"/>
                      <a:pt x="16960" y="1078"/>
                      <a:pt x="14843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0" name="フリーフォーム: 図形 83">
                <a:extLst>
                  <a:ext uri="{FF2B5EF4-FFF2-40B4-BE49-F238E27FC236}">
                    <a16:creationId xmlns:a16="http://schemas.microsoft.com/office/drawing/2014/main" id="{B2FDD2A1-D6A0-B47A-E81B-8F12E9A7F22A}"/>
                  </a:ext>
                </a:extLst>
              </p:cNvPr>
              <p:cNvSpPr/>
              <p:nvPr/>
            </p:nvSpPr>
            <p:spPr>
              <a:xfrm>
                <a:off x="7826955" y="4464962"/>
                <a:ext cx="452266" cy="302790"/>
              </a:xfrm>
              <a:custGeom>
                <a:avLst/>
                <a:gdLst>
                  <a:gd name="connsiteX0" fmla="*/ 2595 w 452266"/>
                  <a:gd name="connsiteY0" fmla="*/ 3321 h 302790"/>
                  <a:gd name="connsiteX1" fmla="*/ 201562 w 452266"/>
                  <a:gd name="connsiteY1" fmla="*/ 81638 h 302790"/>
                  <a:gd name="connsiteX2" fmla="*/ 368778 w 452266"/>
                  <a:gd name="connsiteY2" fmla="*/ 195938 h 302790"/>
                  <a:gd name="connsiteX3" fmla="*/ 419578 w 452266"/>
                  <a:gd name="connsiteY3" fmla="*/ 293305 h 302790"/>
                  <a:gd name="connsiteX4" fmla="*/ 451328 w 452266"/>
                  <a:gd name="connsiteY4" fmla="*/ 261555 h 302790"/>
                  <a:gd name="connsiteX5" fmla="*/ 440745 w 452266"/>
                  <a:gd name="connsiteY5" fmla="*/ 291188 h 302790"/>
                  <a:gd name="connsiteX6" fmla="*/ 408995 w 452266"/>
                  <a:gd name="connsiteY6" fmla="*/ 295421 h 302790"/>
                  <a:gd name="connsiteX7" fmla="*/ 351845 w 452266"/>
                  <a:gd name="connsiteY7" fmla="*/ 193821 h 302790"/>
                  <a:gd name="connsiteX8" fmla="*/ 2595 w 452266"/>
                  <a:gd name="connsiteY8" fmla="*/ 3321 h 30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2266" h="302790">
                    <a:moveTo>
                      <a:pt x="2595" y="3321"/>
                    </a:moveTo>
                    <a:cubicBezTo>
                      <a:pt x="-22452" y="-15376"/>
                      <a:pt x="140532" y="49535"/>
                      <a:pt x="201562" y="81638"/>
                    </a:cubicBezTo>
                    <a:cubicBezTo>
                      <a:pt x="262592" y="113741"/>
                      <a:pt x="332442" y="160660"/>
                      <a:pt x="368778" y="195938"/>
                    </a:cubicBezTo>
                    <a:cubicBezTo>
                      <a:pt x="405114" y="231216"/>
                      <a:pt x="405820" y="282369"/>
                      <a:pt x="419578" y="293305"/>
                    </a:cubicBezTo>
                    <a:cubicBezTo>
                      <a:pt x="433336" y="304241"/>
                      <a:pt x="447800" y="261908"/>
                      <a:pt x="451328" y="261555"/>
                    </a:cubicBezTo>
                    <a:cubicBezTo>
                      <a:pt x="454856" y="261202"/>
                      <a:pt x="447800" y="285544"/>
                      <a:pt x="440745" y="291188"/>
                    </a:cubicBezTo>
                    <a:cubicBezTo>
                      <a:pt x="433690" y="296832"/>
                      <a:pt x="423812" y="311649"/>
                      <a:pt x="408995" y="295421"/>
                    </a:cubicBezTo>
                    <a:cubicBezTo>
                      <a:pt x="394178" y="279193"/>
                      <a:pt x="415698" y="241446"/>
                      <a:pt x="351845" y="193821"/>
                    </a:cubicBezTo>
                    <a:cubicBezTo>
                      <a:pt x="287992" y="146196"/>
                      <a:pt x="27642" y="22018"/>
                      <a:pt x="2595" y="33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1" name="フリーフォーム: 図形 84">
                <a:extLst>
                  <a:ext uri="{FF2B5EF4-FFF2-40B4-BE49-F238E27FC236}">
                    <a16:creationId xmlns:a16="http://schemas.microsoft.com/office/drawing/2014/main" id="{CD494ECB-56B8-4F89-15D8-E057FEEDCAFB}"/>
                  </a:ext>
                </a:extLst>
              </p:cNvPr>
              <p:cNvSpPr/>
              <p:nvPr/>
            </p:nvSpPr>
            <p:spPr>
              <a:xfrm>
                <a:off x="7833781" y="4436527"/>
                <a:ext cx="438212" cy="302677"/>
              </a:xfrm>
              <a:custGeom>
                <a:avLst/>
                <a:gdLst>
                  <a:gd name="connsiteX0" fmla="*/ 2 w 438212"/>
                  <a:gd name="connsiteY0" fmla="*/ 6 h 302677"/>
                  <a:gd name="connsiteX1" fmla="*/ 361952 w 438212"/>
                  <a:gd name="connsiteY1" fmla="*/ 173573 h 302677"/>
                  <a:gd name="connsiteX2" fmla="*/ 433919 w 438212"/>
                  <a:gd name="connsiteY2" fmla="*/ 300573 h 302677"/>
                  <a:gd name="connsiteX3" fmla="*/ 423336 w 438212"/>
                  <a:gd name="connsiteY3" fmla="*/ 247656 h 302677"/>
                  <a:gd name="connsiteX4" fmla="*/ 368302 w 438212"/>
                  <a:gd name="connsiteY4" fmla="*/ 179923 h 302677"/>
                  <a:gd name="connsiteX5" fmla="*/ 2 w 438212"/>
                  <a:gd name="connsiteY5" fmla="*/ 6 h 302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212" h="302677">
                    <a:moveTo>
                      <a:pt x="2" y="6"/>
                    </a:moveTo>
                    <a:cubicBezTo>
                      <a:pt x="-1056" y="-1052"/>
                      <a:pt x="289633" y="123479"/>
                      <a:pt x="361952" y="173573"/>
                    </a:cubicBezTo>
                    <a:cubicBezTo>
                      <a:pt x="434271" y="223667"/>
                      <a:pt x="423688" y="288226"/>
                      <a:pt x="433919" y="300573"/>
                    </a:cubicBezTo>
                    <a:cubicBezTo>
                      <a:pt x="444150" y="312920"/>
                      <a:pt x="434272" y="267764"/>
                      <a:pt x="423336" y="247656"/>
                    </a:cubicBezTo>
                    <a:cubicBezTo>
                      <a:pt x="412400" y="227548"/>
                      <a:pt x="435330" y="221551"/>
                      <a:pt x="368302" y="179923"/>
                    </a:cubicBezTo>
                    <a:cubicBezTo>
                      <a:pt x="301274" y="138295"/>
                      <a:pt x="1060" y="106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2" name="フリーフォーム: 図形 85">
                <a:extLst>
                  <a:ext uri="{FF2B5EF4-FFF2-40B4-BE49-F238E27FC236}">
                    <a16:creationId xmlns:a16="http://schemas.microsoft.com/office/drawing/2014/main" id="{3081F202-EBC2-A9DF-82D3-1E3A9CFE6A83}"/>
                  </a:ext>
                </a:extLst>
              </p:cNvPr>
              <p:cNvSpPr/>
              <p:nvPr/>
            </p:nvSpPr>
            <p:spPr>
              <a:xfrm>
                <a:off x="7835862" y="4464036"/>
                <a:ext cx="610402" cy="804540"/>
              </a:xfrm>
              <a:custGeom>
                <a:avLst/>
                <a:gdLst>
                  <a:gd name="connsiteX0" fmla="*/ 38 w 610402"/>
                  <a:gd name="connsiteY0" fmla="*/ 14 h 804540"/>
                  <a:gd name="connsiteX1" fmla="*/ 186305 w 610402"/>
                  <a:gd name="connsiteY1" fmla="*/ 643481 h 804540"/>
                  <a:gd name="connsiteX2" fmla="*/ 209588 w 610402"/>
                  <a:gd name="connsiteY2" fmla="*/ 751431 h 804540"/>
                  <a:gd name="connsiteX3" fmla="*/ 264621 w 610402"/>
                  <a:gd name="connsiteY3" fmla="*/ 755664 h 804540"/>
                  <a:gd name="connsiteX4" fmla="*/ 548255 w 610402"/>
                  <a:gd name="connsiteY4" fmla="*/ 800114 h 804540"/>
                  <a:gd name="connsiteX5" fmla="*/ 571538 w 610402"/>
                  <a:gd name="connsiteY5" fmla="*/ 800114 h 804540"/>
                  <a:gd name="connsiteX6" fmla="*/ 590588 w 610402"/>
                  <a:gd name="connsiteY6" fmla="*/ 785297 h 804540"/>
                  <a:gd name="connsiteX7" fmla="*/ 609638 w 610402"/>
                  <a:gd name="connsiteY7" fmla="*/ 732381 h 804540"/>
                  <a:gd name="connsiteX8" fmla="*/ 563071 w 610402"/>
                  <a:gd name="connsiteY8" fmla="*/ 804347 h 804540"/>
                  <a:gd name="connsiteX9" fmla="*/ 211705 w 610402"/>
                  <a:gd name="connsiteY9" fmla="*/ 753547 h 804540"/>
                  <a:gd name="connsiteX10" fmla="*/ 247688 w 610402"/>
                  <a:gd name="connsiteY10" fmla="*/ 753547 h 804540"/>
                  <a:gd name="connsiteX11" fmla="*/ 203238 w 610402"/>
                  <a:gd name="connsiteY11" fmla="*/ 662531 h 804540"/>
                  <a:gd name="connsiteX12" fmla="*/ 38 w 610402"/>
                  <a:gd name="connsiteY12" fmla="*/ 14 h 80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0402" h="804540">
                    <a:moveTo>
                      <a:pt x="38" y="14"/>
                    </a:moveTo>
                    <a:cubicBezTo>
                      <a:pt x="-2784" y="-3161"/>
                      <a:pt x="151380" y="518245"/>
                      <a:pt x="186305" y="643481"/>
                    </a:cubicBezTo>
                    <a:cubicBezTo>
                      <a:pt x="221230" y="768717"/>
                      <a:pt x="196535" y="732734"/>
                      <a:pt x="209588" y="751431"/>
                    </a:cubicBezTo>
                    <a:cubicBezTo>
                      <a:pt x="222641" y="770128"/>
                      <a:pt x="208177" y="747550"/>
                      <a:pt x="264621" y="755664"/>
                    </a:cubicBezTo>
                    <a:cubicBezTo>
                      <a:pt x="321065" y="763778"/>
                      <a:pt x="497102" y="792706"/>
                      <a:pt x="548255" y="800114"/>
                    </a:cubicBezTo>
                    <a:cubicBezTo>
                      <a:pt x="599408" y="807522"/>
                      <a:pt x="564483" y="802583"/>
                      <a:pt x="571538" y="800114"/>
                    </a:cubicBezTo>
                    <a:cubicBezTo>
                      <a:pt x="578593" y="797645"/>
                      <a:pt x="584238" y="796586"/>
                      <a:pt x="590588" y="785297"/>
                    </a:cubicBezTo>
                    <a:cubicBezTo>
                      <a:pt x="596938" y="774008"/>
                      <a:pt x="614224" y="729206"/>
                      <a:pt x="609638" y="732381"/>
                    </a:cubicBezTo>
                    <a:cubicBezTo>
                      <a:pt x="605052" y="735556"/>
                      <a:pt x="629393" y="800819"/>
                      <a:pt x="563071" y="804347"/>
                    </a:cubicBezTo>
                    <a:cubicBezTo>
                      <a:pt x="496749" y="807875"/>
                      <a:pt x="264269" y="762014"/>
                      <a:pt x="211705" y="753547"/>
                    </a:cubicBezTo>
                    <a:cubicBezTo>
                      <a:pt x="159141" y="745080"/>
                      <a:pt x="249099" y="768716"/>
                      <a:pt x="247688" y="753547"/>
                    </a:cubicBezTo>
                    <a:cubicBezTo>
                      <a:pt x="246277" y="738378"/>
                      <a:pt x="243807" y="784945"/>
                      <a:pt x="203238" y="662531"/>
                    </a:cubicBezTo>
                    <a:cubicBezTo>
                      <a:pt x="162669" y="540117"/>
                      <a:pt x="2860" y="3189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3" name="フリーフォーム: 図形 86">
                <a:extLst>
                  <a:ext uri="{FF2B5EF4-FFF2-40B4-BE49-F238E27FC236}">
                    <a16:creationId xmlns:a16="http://schemas.microsoft.com/office/drawing/2014/main" id="{B189AF8E-2586-F702-474E-1863AB58D079}"/>
                  </a:ext>
                </a:extLst>
              </p:cNvPr>
              <p:cNvSpPr/>
              <p:nvPr/>
            </p:nvSpPr>
            <p:spPr>
              <a:xfrm>
                <a:off x="8077177" y="5092697"/>
                <a:ext cx="299138" cy="141671"/>
              </a:xfrm>
              <a:custGeom>
                <a:avLst/>
                <a:gdLst>
                  <a:gd name="connsiteX0" fmla="*/ 298473 w 299138"/>
                  <a:gd name="connsiteY0" fmla="*/ 3 h 141671"/>
                  <a:gd name="connsiteX1" fmla="*/ 275190 w 299138"/>
                  <a:gd name="connsiteY1" fmla="*/ 129120 h 141671"/>
                  <a:gd name="connsiteX2" fmla="*/ 234973 w 299138"/>
                  <a:gd name="connsiteY2" fmla="*/ 133353 h 141671"/>
                  <a:gd name="connsiteX3" fmla="*/ 23 w 299138"/>
                  <a:gd name="connsiteY3" fmla="*/ 99486 h 141671"/>
                  <a:gd name="connsiteX4" fmla="*/ 249790 w 299138"/>
                  <a:gd name="connsiteY4" fmla="*/ 124886 h 141671"/>
                  <a:gd name="connsiteX5" fmla="*/ 298473 w 299138"/>
                  <a:gd name="connsiteY5" fmla="*/ 3 h 141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38" h="141671">
                    <a:moveTo>
                      <a:pt x="298473" y="3"/>
                    </a:moveTo>
                    <a:cubicBezTo>
                      <a:pt x="302706" y="709"/>
                      <a:pt x="285773" y="106895"/>
                      <a:pt x="275190" y="129120"/>
                    </a:cubicBezTo>
                    <a:cubicBezTo>
                      <a:pt x="264607" y="151345"/>
                      <a:pt x="280834" y="138292"/>
                      <a:pt x="234973" y="133353"/>
                    </a:cubicBezTo>
                    <a:cubicBezTo>
                      <a:pt x="189112" y="128414"/>
                      <a:pt x="-2447" y="100897"/>
                      <a:pt x="23" y="99486"/>
                    </a:cubicBezTo>
                    <a:cubicBezTo>
                      <a:pt x="2492" y="98075"/>
                      <a:pt x="201460" y="137233"/>
                      <a:pt x="249790" y="124886"/>
                    </a:cubicBezTo>
                    <a:cubicBezTo>
                      <a:pt x="298120" y="112539"/>
                      <a:pt x="294240" y="-703"/>
                      <a:pt x="29847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4" name="フリーフォーム: 図形 87">
                <a:extLst>
                  <a:ext uri="{FF2B5EF4-FFF2-40B4-BE49-F238E27FC236}">
                    <a16:creationId xmlns:a16="http://schemas.microsoft.com/office/drawing/2014/main" id="{FB84773C-9F0B-8E08-91C3-0465D694BF65}"/>
                  </a:ext>
                </a:extLst>
              </p:cNvPr>
              <p:cNvSpPr/>
              <p:nvPr/>
            </p:nvSpPr>
            <p:spPr>
              <a:xfrm>
                <a:off x="8342222" y="5079976"/>
                <a:ext cx="62869" cy="170127"/>
              </a:xfrm>
              <a:custGeom>
                <a:avLst/>
                <a:gdLst>
                  <a:gd name="connsiteX0" fmla="*/ 30253 w 62869"/>
                  <a:gd name="connsiteY0" fmla="*/ 24 h 170127"/>
                  <a:gd name="connsiteX1" fmla="*/ 47716 w 62869"/>
                  <a:gd name="connsiteY1" fmla="*/ 128612 h 170127"/>
                  <a:gd name="connsiteX2" fmla="*/ 91 w 62869"/>
                  <a:gd name="connsiteY2" fmla="*/ 169887 h 170127"/>
                  <a:gd name="connsiteX3" fmla="*/ 62003 w 62869"/>
                  <a:gd name="connsiteY3" fmla="*/ 139724 h 170127"/>
                  <a:gd name="connsiteX4" fmla="*/ 30253 w 62869"/>
                  <a:gd name="connsiteY4" fmla="*/ 24 h 170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69" h="170127">
                    <a:moveTo>
                      <a:pt x="30253" y="24"/>
                    </a:moveTo>
                    <a:cubicBezTo>
                      <a:pt x="27872" y="-1828"/>
                      <a:pt x="52743" y="100301"/>
                      <a:pt x="47716" y="128612"/>
                    </a:cubicBezTo>
                    <a:cubicBezTo>
                      <a:pt x="42689" y="156923"/>
                      <a:pt x="-2290" y="168035"/>
                      <a:pt x="91" y="169887"/>
                    </a:cubicBezTo>
                    <a:cubicBezTo>
                      <a:pt x="2472" y="171739"/>
                      <a:pt x="55124" y="163007"/>
                      <a:pt x="62003" y="139724"/>
                    </a:cubicBezTo>
                    <a:cubicBezTo>
                      <a:pt x="68882" y="116441"/>
                      <a:pt x="32634" y="1876"/>
                      <a:pt x="30253" y="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5" name="フリーフォーム: 図形 88">
                <a:extLst>
                  <a:ext uri="{FF2B5EF4-FFF2-40B4-BE49-F238E27FC236}">
                    <a16:creationId xmlns:a16="http://schemas.microsoft.com/office/drawing/2014/main" id="{578B5142-59AD-FD84-D0DB-EE9DB42BE083}"/>
                  </a:ext>
                </a:extLst>
              </p:cNvPr>
              <p:cNvSpPr/>
              <p:nvPr/>
            </p:nvSpPr>
            <p:spPr>
              <a:xfrm>
                <a:off x="8270450" y="4744147"/>
                <a:ext cx="97307" cy="358138"/>
              </a:xfrm>
              <a:custGeom>
                <a:avLst/>
                <a:gdLst>
                  <a:gd name="connsiteX0" fmla="*/ 3600 w 97307"/>
                  <a:gd name="connsiteY0" fmla="*/ 891 h 358138"/>
                  <a:gd name="connsiteX1" fmla="*/ 59163 w 97307"/>
                  <a:gd name="connsiteY1" fmla="*/ 99316 h 358138"/>
                  <a:gd name="connsiteX2" fmla="*/ 73450 w 97307"/>
                  <a:gd name="connsiteY2" fmla="*/ 216791 h 358138"/>
                  <a:gd name="connsiteX3" fmla="*/ 97263 w 97307"/>
                  <a:gd name="connsiteY3" fmla="*/ 358078 h 358138"/>
                  <a:gd name="connsiteX4" fmla="*/ 78213 w 97307"/>
                  <a:gd name="connsiteY4" fmla="*/ 232666 h 358138"/>
                  <a:gd name="connsiteX5" fmla="*/ 38525 w 97307"/>
                  <a:gd name="connsiteY5" fmla="*/ 99316 h 358138"/>
                  <a:gd name="connsiteX6" fmla="*/ 9950 w 97307"/>
                  <a:gd name="connsiteY6" fmla="*/ 51691 h 358138"/>
                  <a:gd name="connsiteX7" fmla="*/ 3600 w 97307"/>
                  <a:gd name="connsiteY7" fmla="*/ 891 h 35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307" h="358138">
                    <a:moveTo>
                      <a:pt x="3600" y="891"/>
                    </a:moveTo>
                    <a:cubicBezTo>
                      <a:pt x="11802" y="8828"/>
                      <a:pt x="47521" y="63333"/>
                      <a:pt x="59163" y="99316"/>
                    </a:cubicBezTo>
                    <a:cubicBezTo>
                      <a:pt x="70805" y="135299"/>
                      <a:pt x="67100" y="173664"/>
                      <a:pt x="73450" y="216791"/>
                    </a:cubicBezTo>
                    <a:cubicBezTo>
                      <a:pt x="79800" y="259918"/>
                      <a:pt x="96469" y="355432"/>
                      <a:pt x="97263" y="358078"/>
                    </a:cubicBezTo>
                    <a:cubicBezTo>
                      <a:pt x="98057" y="360724"/>
                      <a:pt x="88003" y="275793"/>
                      <a:pt x="78213" y="232666"/>
                    </a:cubicBezTo>
                    <a:cubicBezTo>
                      <a:pt x="68423" y="189539"/>
                      <a:pt x="49902" y="129478"/>
                      <a:pt x="38525" y="99316"/>
                    </a:cubicBezTo>
                    <a:cubicBezTo>
                      <a:pt x="27148" y="69154"/>
                      <a:pt x="17094" y="63068"/>
                      <a:pt x="9950" y="51691"/>
                    </a:cubicBezTo>
                    <a:cubicBezTo>
                      <a:pt x="2806" y="40314"/>
                      <a:pt x="-4602" y="-7046"/>
                      <a:pt x="3600" y="8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6" name="フリーフォーム: 図形 90">
                <a:extLst>
                  <a:ext uri="{FF2B5EF4-FFF2-40B4-BE49-F238E27FC236}">
                    <a16:creationId xmlns:a16="http://schemas.microsoft.com/office/drawing/2014/main" id="{028566CD-912A-FFA4-BCF8-E2941C3F6D05}"/>
                  </a:ext>
                </a:extLst>
              </p:cNvPr>
              <p:cNvSpPr/>
              <p:nvPr/>
            </p:nvSpPr>
            <p:spPr>
              <a:xfrm>
                <a:off x="8269100" y="4733294"/>
                <a:ext cx="380602" cy="468473"/>
              </a:xfrm>
              <a:custGeom>
                <a:avLst/>
                <a:gdLst>
                  <a:gd name="connsiteX0" fmla="*/ 1775 w 380602"/>
                  <a:gd name="connsiteY0" fmla="*/ 631 h 468473"/>
                  <a:gd name="connsiteX1" fmla="*/ 157350 w 380602"/>
                  <a:gd name="connsiteY1" fmla="*/ 27619 h 468473"/>
                  <a:gd name="connsiteX2" fmla="*/ 257363 w 380602"/>
                  <a:gd name="connsiteY2" fmla="*/ 65719 h 468473"/>
                  <a:gd name="connsiteX3" fmla="*/ 285938 w 380602"/>
                  <a:gd name="connsiteY3" fmla="*/ 105406 h 468473"/>
                  <a:gd name="connsiteX4" fmla="*/ 335150 w 380602"/>
                  <a:gd name="connsiteY4" fmla="*/ 233994 h 468473"/>
                  <a:gd name="connsiteX5" fmla="*/ 371663 w 380602"/>
                  <a:gd name="connsiteY5" fmla="*/ 367344 h 468473"/>
                  <a:gd name="connsiteX6" fmla="*/ 366900 w 380602"/>
                  <a:gd name="connsiteY6" fmla="*/ 437194 h 468473"/>
                  <a:gd name="connsiteX7" fmla="*/ 355788 w 380602"/>
                  <a:gd name="connsiteY7" fmla="*/ 467356 h 468473"/>
                  <a:gd name="connsiteX8" fmla="*/ 308163 w 380602"/>
                  <a:gd name="connsiteY8" fmla="*/ 461006 h 468473"/>
                  <a:gd name="connsiteX9" fmla="*/ 131950 w 380602"/>
                  <a:gd name="connsiteY9" fmla="*/ 451481 h 468473"/>
                  <a:gd name="connsiteX10" fmla="*/ 355788 w 380602"/>
                  <a:gd name="connsiteY10" fmla="*/ 453069 h 468473"/>
                  <a:gd name="connsiteX11" fmla="*/ 374838 w 380602"/>
                  <a:gd name="connsiteY11" fmla="*/ 345119 h 468473"/>
                  <a:gd name="connsiteX12" fmla="*/ 354200 w 380602"/>
                  <a:gd name="connsiteY12" fmla="*/ 235581 h 468473"/>
                  <a:gd name="connsiteX13" fmla="*/ 268475 w 380602"/>
                  <a:gd name="connsiteY13" fmla="*/ 54606 h 468473"/>
                  <a:gd name="connsiteX14" fmla="*/ 1775 w 380602"/>
                  <a:gd name="connsiteY14" fmla="*/ 631 h 46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0602" h="468473">
                    <a:moveTo>
                      <a:pt x="1775" y="631"/>
                    </a:moveTo>
                    <a:cubicBezTo>
                      <a:pt x="-16746" y="-3867"/>
                      <a:pt x="114752" y="16771"/>
                      <a:pt x="157350" y="27619"/>
                    </a:cubicBezTo>
                    <a:cubicBezTo>
                      <a:pt x="199948" y="38467"/>
                      <a:pt x="235932" y="52755"/>
                      <a:pt x="257363" y="65719"/>
                    </a:cubicBezTo>
                    <a:cubicBezTo>
                      <a:pt x="278794" y="78684"/>
                      <a:pt x="272974" y="77360"/>
                      <a:pt x="285938" y="105406"/>
                    </a:cubicBezTo>
                    <a:cubicBezTo>
                      <a:pt x="298902" y="133452"/>
                      <a:pt x="320863" y="190338"/>
                      <a:pt x="335150" y="233994"/>
                    </a:cubicBezTo>
                    <a:cubicBezTo>
                      <a:pt x="349437" y="277650"/>
                      <a:pt x="366371" y="333477"/>
                      <a:pt x="371663" y="367344"/>
                    </a:cubicBezTo>
                    <a:cubicBezTo>
                      <a:pt x="376955" y="401211"/>
                      <a:pt x="369546" y="420525"/>
                      <a:pt x="366900" y="437194"/>
                    </a:cubicBezTo>
                    <a:cubicBezTo>
                      <a:pt x="364254" y="453863"/>
                      <a:pt x="365578" y="463387"/>
                      <a:pt x="355788" y="467356"/>
                    </a:cubicBezTo>
                    <a:cubicBezTo>
                      <a:pt x="345999" y="471325"/>
                      <a:pt x="345469" y="463652"/>
                      <a:pt x="308163" y="461006"/>
                    </a:cubicBezTo>
                    <a:cubicBezTo>
                      <a:pt x="270857" y="458360"/>
                      <a:pt x="124013" y="452804"/>
                      <a:pt x="131950" y="451481"/>
                    </a:cubicBezTo>
                    <a:cubicBezTo>
                      <a:pt x="139888" y="450158"/>
                      <a:pt x="315307" y="470796"/>
                      <a:pt x="355788" y="453069"/>
                    </a:cubicBezTo>
                    <a:cubicBezTo>
                      <a:pt x="396269" y="435342"/>
                      <a:pt x="375103" y="381367"/>
                      <a:pt x="374838" y="345119"/>
                    </a:cubicBezTo>
                    <a:cubicBezTo>
                      <a:pt x="374573" y="308871"/>
                      <a:pt x="371927" y="284000"/>
                      <a:pt x="354200" y="235581"/>
                    </a:cubicBezTo>
                    <a:cubicBezTo>
                      <a:pt x="336473" y="187162"/>
                      <a:pt x="325096" y="95087"/>
                      <a:pt x="268475" y="54606"/>
                    </a:cubicBezTo>
                    <a:cubicBezTo>
                      <a:pt x="211854" y="14125"/>
                      <a:pt x="20296" y="5129"/>
                      <a:pt x="1775" y="6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7" name="フリーフォーム: 図形 91">
                <a:extLst>
                  <a:ext uri="{FF2B5EF4-FFF2-40B4-BE49-F238E27FC236}">
                    <a16:creationId xmlns:a16="http://schemas.microsoft.com/office/drawing/2014/main" id="{020B099D-1B91-0A86-2167-C53A6E05FF8D}"/>
                  </a:ext>
                </a:extLst>
              </p:cNvPr>
              <p:cNvSpPr/>
              <p:nvPr/>
            </p:nvSpPr>
            <p:spPr>
              <a:xfrm>
                <a:off x="8292050" y="4756090"/>
                <a:ext cx="278865" cy="201770"/>
              </a:xfrm>
              <a:custGeom>
                <a:avLst/>
                <a:gdLst>
                  <a:gd name="connsiteX0" fmla="*/ 1050 w 278865"/>
                  <a:gd name="connsiteY0" fmla="*/ 3235 h 201770"/>
                  <a:gd name="connsiteX1" fmla="*/ 197900 w 278865"/>
                  <a:gd name="connsiteY1" fmla="*/ 50860 h 201770"/>
                  <a:gd name="connsiteX2" fmla="*/ 243938 w 278865"/>
                  <a:gd name="connsiteY2" fmla="*/ 104835 h 201770"/>
                  <a:gd name="connsiteX3" fmla="*/ 278863 w 278865"/>
                  <a:gd name="connsiteY3" fmla="*/ 201673 h 201770"/>
                  <a:gd name="connsiteX4" fmla="*/ 242350 w 278865"/>
                  <a:gd name="connsiteY4" fmla="*/ 85785 h 201770"/>
                  <a:gd name="connsiteX5" fmla="*/ 124875 w 278865"/>
                  <a:gd name="connsiteY5" fmla="*/ 14348 h 201770"/>
                  <a:gd name="connsiteX6" fmla="*/ 1050 w 278865"/>
                  <a:gd name="connsiteY6" fmla="*/ 3235 h 20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865" h="201770">
                    <a:moveTo>
                      <a:pt x="1050" y="3235"/>
                    </a:moveTo>
                    <a:cubicBezTo>
                      <a:pt x="13221" y="9320"/>
                      <a:pt x="157419" y="33927"/>
                      <a:pt x="197900" y="50860"/>
                    </a:cubicBezTo>
                    <a:cubicBezTo>
                      <a:pt x="238381" y="67793"/>
                      <a:pt x="230444" y="79700"/>
                      <a:pt x="243938" y="104835"/>
                    </a:cubicBezTo>
                    <a:cubicBezTo>
                      <a:pt x="257432" y="129970"/>
                      <a:pt x="279128" y="204848"/>
                      <a:pt x="278863" y="201673"/>
                    </a:cubicBezTo>
                    <a:cubicBezTo>
                      <a:pt x="278598" y="198498"/>
                      <a:pt x="268015" y="117006"/>
                      <a:pt x="242350" y="85785"/>
                    </a:cubicBezTo>
                    <a:cubicBezTo>
                      <a:pt x="216685" y="54564"/>
                      <a:pt x="164033" y="29694"/>
                      <a:pt x="124875" y="14348"/>
                    </a:cubicBezTo>
                    <a:cubicBezTo>
                      <a:pt x="85717" y="-998"/>
                      <a:pt x="-11121" y="-2850"/>
                      <a:pt x="1050" y="3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8" name="フリーフォーム: 図形 92">
                <a:extLst>
                  <a:ext uri="{FF2B5EF4-FFF2-40B4-BE49-F238E27FC236}">
                    <a16:creationId xmlns:a16="http://schemas.microsoft.com/office/drawing/2014/main" id="{F4227731-FC54-03BC-9617-AB5405389F11}"/>
                  </a:ext>
                </a:extLst>
              </p:cNvPr>
              <p:cNvSpPr/>
              <p:nvPr/>
            </p:nvSpPr>
            <p:spPr>
              <a:xfrm>
                <a:off x="8308696" y="4779104"/>
                <a:ext cx="257578" cy="296187"/>
              </a:xfrm>
              <a:custGeom>
                <a:avLst/>
                <a:gdLst>
                  <a:gd name="connsiteX0" fmla="*/ 3454 w 257578"/>
                  <a:gd name="connsiteY0" fmla="*/ 5621 h 296187"/>
                  <a:gd name="connsiteX1" fmla="*/ 173317 w 257578"/>
                  <a:gd name="connsiteY1" fmla="*/ 72296 h 296187"/>
                  <a:gd name="connsiteX2" fmla="*/ 208242 w 257578"/>
                  <a:gd name="connsiteY2" fmla="*/ 164371 h 296187"/>
                  <a:gd name="connsiteX3" fmla="*/ 257454 w 257578"/>
                  <a:gd name="connsiteY3" fmla="*/ 296134 h 296187"/>
                  <a:gd name="connsiteX4" fmla="*/ 220942 w 257578"/>
                  <a:gd name="connsiteY4" fmla="*/ 148496 h 296187"/>
                  <a:gd name="connsiteX5" fmla="*/ 178079 w 257578"/>
                  <a:gd name="connsiteY5" fmla="*/ 65946 h 296187"/>
                  <a:gd name="connsiteX6" fmla="*/ 68542 w 257578"/>
                  <a:gd name="connsiteY6" fmla="*/ 11971 h 296187"/>
                  <a:gd name="connsiteX7" fmla="*/ 3454 w 257578"/>
                  <a:gd name="connsiteY7" fmla="*/ 5621 h 296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578" h="296187">
                    <a:moveTo>
                      <a:pt x="3454" y="5621"/>
                    </a:moveTo>
                    <a:cubicBezTo>
                      <a:pt x="20916" y="15675"/>
                      <a:pt x="139186" y="45838"/>
                      <a:pt x="173317" y="72296"/>
                    </a:cubicBezTo>
                    <a:cubicBezTo>
                      <a:pt x="207448" y="98754"/>
                      <a:pt x="194219" y="127065"/>
                      <a:pt x="208242" y="164371"/>
                    </a:cubicBezTo>
                    <a:cubicBezTo>
                      <a:pt x="222265" y="201677"/>
                      <a:pt x="255337" y="298780"/>
                      <a:pt x="257454" y="296134"/>
                    </a:cubicBezTo>
                    <a:cubicBezTo>
                      <a:pt x="259571" y="293488"/>
                      <a:pt x="234171" y="186861"/>
                      <a:pt x="220942" y="148496"/>
                    </a:cubicBezTo>
                    <a:cubicBezTo>
                      <a:pt x="207713" y="110131"/>
                      <a:pt x="203479" y="88700"/>
                      <a:pt x="178079" y="65946"/>
                    </a:cubicBezTo>
                    <a:cubicBezTo>
                      <a:pt x="152679" y="43192"/>
                      <a:pt x="98175" y="24142"/>
                      <a:pt x="68542" y="11971"/>
                    </a:cubicBezTo>
                    <a:cubicBezTo>
                      <a:pt x="38909" y="-200"/>
                      <a:pt x="-14008" y="-4433"/>
                      <a:pt x="3454" y="56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9" name="フリーフォーム: 図形 93">
                <a:extLst>
                  <a:ext uri="{FF2B5EF4-FFF2-40B4-BE49-F238E27FC236}">
                    <a16:creationId xmlns:a16="http://schemas.microsoft.com/office/drawing/2014/main" id="{76D4074F-6C80-D164-7277-E51C2D1F915B}"/>
                  </a:ext>
                </a:extLst>
              </p:cNvPr>
              <p:cNvSpPr/>
              <p:nvPr/>
            </p:nvSpPr>
            <p:spPr>
              <a:xfrm>
                <a:off x="8397801" y="5071554"/>
                <a:ext cx="224867" cy="35742"/>
              </a:xfrm>
              <a:custGeom>
                <a:avLst/>
                <a:gdLst>
                  <a:gd name="connsiteX0" fmla="*/ 74 w 224867"/>
                  <a:gd name="connsiteY0" fmla="*/ 509 h 35742"/>
                  <a:gd name="connsiteX1" fmla="*/ 209624 w 224867"/>
                  <a:gd name="connsiteY1" fmla="*/ 35434 h 35742"/>
                  <a:gd name="connsiteX2" fmla="*/ 185812 w 224867"/>
                  <a:gd name="connsiteY2" fmla="*/ 16384 h 35742"/>
                  <a:gd name="connsiteX3" fmla="*/ 74 w 224867"/>
                  <a:gd name="connsiteY3" fmla="*/ 509 h 35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867" h="35742">
                    <a:moveTo>
                      <a:pt x="74" y="509"/>
                    </a:moveTo>
                    <a:cubicBezTo>
                      <a:pt x="4043" y="3684"/>
                      <a:pt x="178668" y="32788"/>
                      <a:pt x="209624" y="35434"/>
                    </a:cubicBezTo>
                    <a:cubicBezTo>
                      <a:pt x="240580" y="38080"/>
                      <a:pt x="220208" y="22999"/>
                      <a:pt x="185812" y="16384"/>
                    </a:cubicBezTo>
                    <a:cubicBezTo>
                      <a:pt x="151416" y="9769"/>
                      <a:pt x="-3895" y="-2666"/>
                      <a:pt x="74" y="5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0" name="フリーフォーム: 図形 94">
                <a:extLst>
                  <a:ext uri="{FF2B5EF4-FFF2-40B4-BE49-F238E27FC236}">
                    <a16:creationId xmlns:a16="http://schemas.microsoft.com/office/drawing/2014/main" id="{F79224E0-2036-A492-C12A-E396FFE981E3}"/>
                  </a:ext>
                </a:extLst>
              </p:cNvPr>
              <p:cNvSpPr/>
              <p:nvPr/>
            </p:nvSpPr>
            <p:spPr>
              <a:xfrm>
                <a:off x="8394269" y="5103696"/>
                <a:ext cx="192965" cy="53388"/>
              </a:xfrm>
              <a:custGeom>
                <a:avLst/>
                <a:gdLst>
                  <a:gd name="connsiteX0" fmla="*/ 3606 w 192965"/>
                  <a:gd name="connsiteY0" fmla="*/ 117 h 53388"/>
                  <a:gd name="connsiteX1" fmla="*/ 67106 w 192965"/>
                  <a:gd name="connsiteY1" fmla="*/ 44567 h 53388"/>
                  <a:gd name="connsiteX2" fmla="*/ 179819 w 192965"/>
                  <a:gd name="connsiteY2" fmla="*/ 52504 h 53388"/>
                  <a:gd name="connsiteX3" fmla="*/ 173469 w 192965"/>
                  <a:gd name="connsiteY3" fmla="*/ 31867 h 53388"/>
                  <a:gd name="connsiteX4" fmla="*/ 3606 w 192965"/>
                  <a:gd name="connsiteY4" fmla="*/ 117 h 5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65" h="53388">
                    <a:moveTo>
                      <a:pt x="3606" y="117"/>
                    </a:moveTo>
                    <a:cubicBezTo>
                      <a:pt x="-14121" y="2234"/>
                      <a:pt x="37737" y="35836"/>
                      <a:pt x="67106" y="44567"/>
                    </a:cubicBezTo>
                    <a:cubicBezTo>
                      <a:pt x="96475" y="53298"/>
                      <a:pt x="162092" y="54621"/>
                      <a:pt x="179819" y="52504"/>
                    </a:cubicBezTo>
                    <a:cubicBezTo>
                      <a:pt x="197546" y="50387"/>
                      <a:pt x="199134" y="38746"/>
                      <a:pt x="173469" y="31867"/>
                    </a:cubicBezTo>
                    <a:cubicBezTo>
                      <a:pt x="147804" y="24988"/>
                      <a:pt x="21333" y="-2000"/>
                      <a:pt x="3606" y="1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1" name="フリーフォーム: 図形 95">
                <a:extLst>
                  <a:ext uri="{FF2B5EF4-FFF2-40B4-BE49-F238E27FC236}">
                    <a16:creationId xmlns:a16="http://schemas.microsoft.com/office/drawing/2014/main" id="{F1C0C7C3-EE84-C6FD-AC46-C32AE516B0A8}"/>
                  </a:ext>
                </a:extLst>
              </p:cNvPr>
              <p:cNvSpPr/>
              <p:nvPr/>
            </p:nvSpPr>
            <p:spPr>
              <a:xfrm>
                <a:off x="8366848" y="4889337"/>
                <a:ext cx="118349" cy="115551"/>
              </a:xfrm>
              <a:custGeom>
                <a:avLst/>
                <a:gdLst>
                  <a:gd name="connsiteX0" fmla="*/ 118340 w 118349"/>
                  <a:gd name="connsiteY0" fmla="*/ 1751 h 115551"/>
                  <a:gd name="connsiteX1" fmla="*/ 75477 w 118349"/>
                  <a:gd name="connsiteY1" fmla="*/ 106526 h 115551"/>
                  <a:gd name="connsiteX2" fmla="*/ 70715 w 118349"/>
                  <a:gd name="connsiteY2" fmla="*/ 103351 h 115551"/>
                  <a:gd name="connsiteX3" fmla="*/ 38965 w 118349"/>
                  <a:gd name="connsiteY3" fmla="*/ 47788 h 115551"/>
                  <a:gd name="connsiteX4" fmla="*/ 865 w 118349"/>
                  <a:gd name="connsiteY4" fmla="*/ 30326 h 115551"/>
                  <a:gd name="connsiteX5" fmla="*/ 78652 w 118349"/>
                  <a:gd name="connsiteY5" fmla="*/ 39851 h 115551"/>
                  <a:gd name="connsiteX6" fmla="*/ 118340 w 118349"/>
                  <a:gd name="connsiteY6" fmla="*/ 1751 h 11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49" h="115551">
                    <a:moveTo>
                      <a:pt x="118340" y="1751"/>
                    </a:moveTo>
                    <a:cubicBezTo>
                      <a:pt x="117811" y="12863"/>
                      <a:pt x="83414" y="89593"/>
                      <a:pt x="75477" y="106526"/>
                    </a:cubicBezTo>
                    <a:cubicBezTo>
                      <a:pt x="67540" y="123459"/>
                      <a:pt x="76800" y="113141"/>
                      <a:pt x="70715" y="103351"/>
                    </a:cubicBezTo>
                    <a:cubicBezTo>
                      <a:pt x="64630" y="93561"/>
                      <a:pt x="50607" y="59959"/>
                      <a:pt x="38965" y="47788"/>
                    </a:cubicBezTo>
                    <a:cubicBezTo>
                      <a:pt x="27323" y="35617"/>
                      <a:pt x="-5749" y="31649"/>
                      <a:pt x="865" y="30326"/>
                    </a:cubicBezTo>
                    <a:cubicBezTo>
                      <a:pt x="7479" y="29003"/>
                      <a:pt x="60396" y="43820"/>
                      <a:pt x="78652" y="39851"/>
                    </a:cubicBezTo>
                    <a:cubicBezTo>
                      <a:pt x="96908" y="35882"/>
                      <a:pt x="118869" y="-9361"/>
                      <a:pt x="118340" y="17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2" name="フリーフォーム: 図形 97">
                <a:extLst>
                  <a:ext uri="{FF2B5EF4-FFF2-40B4-BE49-F238E27FC236}">
                    <a16:creationId xmlns:a16="http://schemas.microsoft.com/office/drawing/2014/main" id="{DD8D22DD-6FB7-8D83-D7BE-B8E1737AF792}"/>
                  </a:ext>
                </a:extLst>
              </p:cNvPr>
              <p:cNvSpPr/>
              <p:nvPr/>
            </p:nvSpPr>
            <p:spPr>
              <a:xfrm>
                <a:off x="9511984" y="4389362"/>
                <a:ext cx="133350" cy="437189"/>
              </a:xfrm>
              <a:custGeom>
                <a:avLst/>
                <a:gdLst>
                  <a:gd name="connsiteX0" fmla="*/ 316 w 133350"/>
                  <a:gd name="connsiteY0" fmla="*/ 76 h 437189"/>
                  <a:gd name="connsiteX1" fmla="*/ 105091 w 133350"/>
                  <a:gd name="connsiteY1" fmla="*/ 339801 h 437189"/>
                  <a:gd name="connsiteX2" fmla="*/ 132079 w 133350"/>
                  <a:gd name="connsiteY2" fmla="*/ 436638 h 437189"/>
                  <a:gd name="connsiteX3" fmla="*/ 74929 w 133350"/>
                  <a:gd name="connsiteY3" fmla="*/ 309638 h 437189"/>
                  <a:gd name="connsiteX4" fmla="*/ 316 w 133350"/>
                  <a:gd name="connsiteY4" fmla="*/ 76 h 4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437189">
                    <a:moveTo>
                      <a:pt x="316" y="76"/>
                    </a:moveTo>
                    <a:cubicBezTo>
                      <a:pt x="5343" y="5103"/>
                      <a:pt x="83131" y="267041"/>
                      <a:pt x="105091" y="339801"/>
                    </a:cubicBezTo>
                    <a:cubicBezTo>
                      <a:pt x="127052" y="412561"/>
                      <a:pt x="137106" y="441665"/>
                      <a:pt x="132079" y="436638"/>
                    </a:cubicBezTo>
                    <a:cubicBezTo>
                      <a:pt x="127052" y="431611"/>
                      <a:pt x="98477" y="380282"/>
                      <a:pt x="74929" y="309638"/>
                    </a:cubicBezTo>
                    <a:cubicBezTo>
                      <a:pt x="51381" y="238994"/>
                      <a:pt x="-4711" y="-4951"/>
                      <a:pt x="316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3" name="フリーフォーム: 図形 98">
                <a:extLst>
                  <a:ext uri="{FF2B5EF4-FFF2-40B4-BE49-F238E27FC236}">
                    <a16:creationId xmlns:a16="http://schemas.microsoft.com/office/drawing/2014/main" id="{6B89CFC2-587A-61CA-CD6A-70B426E03651}"/>
                  </a:ext>
                </a:extLst>
              </p:cNvPr>
              <p:cNvSpPr/>
              <p:nvPr/>
            </p:nvSpPr>
            <p:spPr>
              <a:xfrm>
                <a:off x="9507290" y="4409880"/>
                <a:ext cx="97279" cy="546589"/>
              </a:xfrm>
              <a:custGeom>
                <a:avLst/>
                <a:gdLst>
                  <a:gd name="connsiteX0" fmla="*/ 248 w 97279"/>
                  <a:gd name="connsiteY0" fmla="*/ 195 h 546589"/>
                  <a:gd name="connsiteX1" fmla="*/ 36760 w 97279"/>
                  <a:gd name="connsiteY1" fmla="*/ 289120 h 546589"/>
                  <a:gd name="connsiteX2" fmla="*/ 97085 w 97279"/>
                  <a:gd name="connsiteY2" fmla="*/ 546295 h 546589"/>
                  <a:gd name="connsiteX3" fmla="*/ 54223 w 97279"/>
                  <a:gd name="connsiteY3" fmla="*/ 333570 h 546589"/>
                  <a:gd name="connsiteX4" fmla="*/ 248 w 97279"/>
                  <a:gd name="connsiteY4" fmla="*/ 195 h 546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279" h="546589">
                    <a:moveTo>
                      <a:pt x="248" y="195"/>
                    </a:moveTo>
                    <a:cubicBezTo>
                      <a:pt x="-2663" y="-7213"/>
                      <a:pt x="20621" y="198103"/>
                      <a:pt x="36760" y="289120"/>
                    </a:cubicBezTo>
                    <a:cubicBezTo>
                      <a:pt x="52900" y="380137"/>
                      <a:pt x="94175" y="538887"/>
                      <a:pt x="97085" y="546295"/>
                    </a:cubicBezTo>
                    <a:cubicBezTo>
                      <a:pt x="99996" y="553703"/>
                      <a:pt x="69569" y="419824"/>
                      <a:pt x="54223" y="333570"/>
                    </a:cubicBezTo>
                    <a:cubicBezTo>
                      <a:pt x="38877" y="247316"/>
                      <a:pt x="3159" y="7603"/>
                      <a:pt x="248" y="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4" name="フリーフォーム: 図形 99">
                <a:extLst>
                  <a:ext uri="{FF2B5EF4-FFF2-40B4-BE49-F238E27FC236}">
                    <a16:creationId xmlns:a16="http://schemas.microsoft.com/office/drawing/2014/main" id="{7D27F382-6102-F2CC-1DB3-C5B5E03142EC}"/>
                  </a:ext>
                </a:extLst>
              </p:cNvPr>
              <p:cNvSpPr/>
              <p:nvPr/>
            </p:nvSpPr>
            <p:spPr>
              <a:xfrm>
                <a:off x="9694863" y="4446387"/>
                <a:ext cx="128606" cy="516169"/>
              </a:xfrm>
              <a:custGeom>
                <a:avLst/>
                <a:gdLst>
                  <a:gd name="connsiteX0" fmla="*/ 0 w 128606"/>
                  <a:gd name="connsiteY0" fmla="*/ 201 h 516169"/>
                  <a:gd name="connsiteX1" fmla="*/ 77787 w 128606"/>
                  <a:gd name="connsiteY1" fmla="*/ 219276 h 516169"/>
                  <a:gd name="connsiteX2" fmla="*/ 84137 w 128606"/>
                  <a:gd name="connsiteY2" fmla="*/ 292301 h 516169"/>
                  <a:gd name="connsiteX3" fmla="*/ 107950 w 128606"/>
                  <a:gd name="connsiteY3" fmla="*/ 463751 h 516169"/>
                  <a:gd name="connsiteX4" fmla="*/ 123825 w 128606"/>
                  <a:gd name="connsiteY4" fmla="*/ 516138 h 516169"/>
                  <a:gd name="connsiteX5" fmla="*/ 47625 w 128606"/>
                  <a:gd name="connsiteY5" fmla="*/ 471688 h 516169"/>
                  <a:gd name="connsiteX6" fmla="*/ 92075 w 128606"/>
                  <a:gd name="connsiteY6" fmla="*/ 485976 h 516169"/>
                  <a:gd name="connsiteX7" fmla="*/ 128587 w 128606"/>
                  <a:gd name="connsiteY7" fmla="*/ 489151 h 516169"/>
                  <a:gd name="connsiteX8" fmla="*/ 96837 w 128606"/>
                  <a:gd name="connsiteY8" fmla="*/ 330401 h 516169"/>
                  <a:gd name="connsiteX9" fmla="*/ 76200 w 128606"/>
                  <a:gd name="connsiteY9" fmla="*/ 182763 h 516169"/>
                  <a:gd name="connsiteX10" fmla="*/ 0 w 128606"/>
                  <a:gd name="connsiteY10" fmla="*/ 201 h 51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606" h="516169">
                    <a:moveTo>
                      <a:pt x="0" y="201"/>
                    </a:moveTo>
                    <a:cubicBezTo>
                      <a:pt x="264" y="6286"/>
                      <a:pt x="63764" y="170593"/>
                      <a:pt x="77787" y="219276"/>
                    </a:cubicBezTo>
                    <a:cubicBezTo>
                      <a:pt x="91810" y="267959"/>
                      <a:pt x="79110" y="251555"/>
                      <a:pt x="84137" y="292301"/>
                    </a:cubicBezTo>
                    <a:cubicBezTo>
                      <a:pt x="89164" y="333047"/>
                      <a:pt x="101335" y="426445"/>
                      <a:pt x="107950" y="463751"/>
                    </a:cubicBezTo>
                    <a:cubicBezTo>
                      <a:pt x="114565" y="501057"/>
                      <a:pt x="133879" y="514815"/>
                      <a:pt x="123825" y="516138"/>
                    </a:cubicBezTo>
                    <a:cubicBezTo>
                      <a:pt x="113771" y="517461"/>
                      <a:pt x="52917" y="476715"/>
                      <a:pt x="47625" y="471688"/>
                    </a:cubicBezTo>
                    <a:cubicBezTo>
                      <a:pt x="42333" y="466661"/>
                      <a:pt x="78581" y="483066"/>
                      <a:pt x="92075" y="485976"/>
                    </a:cubicBezTo>
                    <a:cubicBezTo>
                      <a:pt x="105569" y="488886"/>
                      <a:pt x="127793" y="515080"/>
                      <a:pt x="128587" y="489151"/>
                    </a:cubicBezTo>
                    <a:cubicBezTo>
                      <a:pt x="129381" y="463222"/>
                      <a:pt x="105568" y="381466"/>
                      <a:pt x="96837" y="330401"/>
                    </a:cubicBezTo>
                    <a:cubicBezTo>
                      <a:pt x="88106" y="279336"/>
                      <a:pt x="91017" y="237796"/>
                      <a:pt x="76200" y="182763"/>
                    </a:cubicBezTo>
                    <a:cubicBezTo>
                      <a:pt x="61383" y="127730"/>
                      <a:pt x="-264" y="-5884"/>
                      <a:pt x="0" y="2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5" name="フリーフォーム: 図形 100">
                <a:extLst>
                  <a:ext uri="{FF2B5EF4-FFF2-40B4-BE49-F238E27FC236}">
                    <a16:creationId xmlns:a16="http://schemas.microsoft.com/office/drawing/2014/main" id="{ABD95345-834A-1EA6-CF15-59C33E8404C1}"/>
                  </a:ext>
                </a:extLst>
              </p:cNvPr>
              <p:cNvSpPr/>
              <p:nvPr/>
            </p:nvSpPr>
            <p:spPr>
              <a:xfrm>
                <a:off x="9513885" y="3993518"/>
                <a:ext cx="228675" cy="918495"/>
              </a:xfrm>
              <a:custGeom>
                <a:avLst/>
                <a:gdLst>
                  <a:gd name="connsiteX0" fmla="*/ 1590 w 228675"/>
                  <a:gd name="connsiteY0" fmla="*/ 5395 h 918495"/>
                  <a:gd name="connsiteX1" fmla="*/ 182565 w 228675"/>
                  <a:gd name="connsiteY1" fmla="*/ 591182 h 918495"/>
                  <a:gd name="connsiteX2" fmla="*/ 215903 w 228675"/>
                  <a:gd name="connsiteY2" fmla="*/ 797557 h 918495"/>
                  <a:gd name="connsiteX3" fmla="*/ 228603 w 228675"/>
                  <a:gd name="connsiteY3" fmla="*/ 915032 h 918495"/>
                  <a:gd name="connsiteX4" fmla="*/ 211140 w 228675"/>
                  <a:gd name="connsiteY4" fmla="*/ 667382 h 918495"/>
                  <a:gd name="connsiteX5" fmla="*/ 174628 w 228675"/>
                  <a:gd name="connsiteY5" fmla="*/ 502282 h 918495"/>
                  <a:gd name="connsiteX6" fmla="*/ 98428 w 228675"/>
                  <a:gd name="connsiteY6" fmla="*/ 310195 h 918495"/>
                  <a:gd name="connsiteX7" fmla="*/ 1590 w 228675"/>
                  <a:gd name="connsiteY7" fmla="*/ 5395 h 9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675" h="918495">
                    <a:moveTo>
                      <a:pt x="1590" y="5395"/>
                    </a:moveTo>
                    <a:cubicBezTo>
                      <a:pt x="15613" y="52226"/>
                      <a:pt x="146846" y="459155"/>
                      <a:pt x="182565" y="591182"/>
                    </a:cubicBezTo>
                    <a:cubicBezTo>
                      <a:pt x="218284" y="723209"/>
                      <a:pt x="208230" y="743582"/>
                      <a:pt x="215903" y="797557"/>
                    </a:cubicBezTo>
                    <a:cubicBezTo>
                      <a:pt x="223576" y="851532"/>
                      <a:pt x="229397" y="936728"/>
                      <a:pt x="228603" y="915032"/>
                    </a:cubicBezTo>
                    <a:cubicBezTo>
                      <a:pt x="227809" y="893336"/>
                      <a:pt x="220136" y="736174"/>
                      <a:pt x="211140" y="667382"/>
                    </a:cubicBezTo>
                    <a:cubicBezTo>
                      <a:pt x="202144" y="598590"/>
                      <a:pt x="193413" y="561813"/>
                      <a:pt x="174628" y="502282"/>
                    </a:cubicBezTo>
                    <a:cubicBezTo>
                      <a:pt x="155843" y="442751"/>
                      <a:pt x="126738" y="390628"/>
                      <a:pt x="98428" y="310195"/>
                    </a:cubicBezTo>
                    <a:cubicBezTo>
                      <a:pt x="70118" y="229762"/>
                      <a:pt x="-12433" y="-41436"/>
                      <a:pt x="1590" y="53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6" name="フリーフォーム: 図形 101">
                <a:extLst>
                  <a:ext uri="{FF2B5EF4-FFF2-40B4-BE49-F238E27FC236}">
                    <a16:creationId xmlns:a16="http://schemas.microsoft.com/office/drawing/2014/main" id="{81E3336D-8FFE-CAA9-5F77-3F4B5FEFFB87}"/>
                  </a:ext>
                </a:extLst>
              </p:cNvPr>
              <p:cNvSpPr/>
              <p:nvPr/>
            </p:nvSpPr>
            <p:spPr>
              <a:xfrm>
                <a:off x="9659938" y="4917901"/>
                <a:ext cx="93705" cy="70024"/>
              </a:xfrm>
              <a:custGeom>
                <a:avLst/>
                <a:gdLst>
                  <a:gd name="connsiteX0" fmla="*/ 0 w 93705"/>
                  <a:gd name="connsiteY0" fmla="*/ 70024 h 70024"/>
                  <a:gd name="connsiteX1" fmla="*/ 93662 w 93705"/>
                  <a:gd name="connsiteY1" fmla="*/ 174 h 70024"/>
                  <a:gd name="connsiteX2" fmla="*/ 0 w 93705"/>
                  <a:gd name="connsiteY2" fmla="*/ 70024 h 7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705" h="70024">
                    <a:moveTo>
                      <a:pt x="0" y="70024"/>
                    </a:moveTo>
                    <a:cubicBezTo>
                      <a:pt x="0" y="70024"/>
                      <a:pt x="91281" y="4407"/>
                      <a:pt x="93662" y="174"/>
                    </a:cubicBezTo>
                    <a:cubicBezTo>
                      <a:pt x="96043" y="-4059"/>
                      <a:pt x="0" y="70024"/>
                      <a:pt x="0" y="700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7" name="フリーフォーム: 図形 102">
                <a:extLst>
                  <a:ext uri="{FF2B5EF4-FFF2-40B4-BE49-F238E27FC236}">
                    <a16:creationId xmlns:a16="http://schemas.microsoft.com/office/drawing/2014/main" id="{8A4CE869-A749-0578-F57E-0A56AB5696E3}"/>
                  </a:ext>
                </a:extLst>
              </p:cNvPr>
              <p:cNvSpPr/>
              <p:nvPr/>
            </p:nvSpPr>
            <p:spPr>
              <a:xfrm>
                <a:off x="9723790" y="4970129"/>
                <a:ext cx="98866" cy="54441"/>
              </a:xfrm>
              <a:custGeom>
                <a:avLst/>
                <a:gdLst>
                  <a:gd name="connsiteX0" fmla="*/ 98073 w 98866"/>
                  <a:gd name="connsiteY0" fmla="*/ 1921 h 54441"/>
                  <a:gd name="connsiteX1" fmla="*/ 1235 w 98866"/>
                  <a:gd name="connsiteY1" fmla="*/ 54309 h 54441"/>
                  <a:gd name="connsiteX2" fmla="*/ 45685 w 98866"/>
                  <a:gd name="connsiteY2" fmla="*/ 16209 h 54441"/>
                  <a:gd name="connsiteX3" fmla="*/ 98073 w 98866"/>
                  <a:gd name="connsiteY3" fmla="*/ 1921 h 54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866" h="54441">
                    <a:moveTo>
                      <a:pt x="98073" y="1921"/>
                    </a:moveTo>
                    <a:cubicBezTo>
                      <a:pt x="90665" y="8271"/>
                      <a:pt x="9966" y="51928"/>
                      <a:pt x="1235" y="54309"/>
                    </a:cubicBezTo>
                    <a:cubicBezTo>
                      <a:pt x="-7496" y="56690"/>
                      <a:pt x="32456" y="26263"/>
                      <a:pt x="45685" y="16209"/>
                    </a:cubicBezTo>
                    <a:cubicBezTo>
                      <a:pt x="58914" y="6155"/>
                      <a:pt x="105481" y="-4429"/>
                      <a:pt x="98073" y="19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8" name="フリーフォーム: 図形 103">
                <a:extLst>
                  <a:ext uri="{FF2B5EF4-FFF2-40B4-BE49-F238E27FC236}">
                    <a16:creationId xmlns:a16="http://schemas.microsoft.com/office/drawing/2014/main" id="{9A562FEF-B743-EE55-31E8-561C5013614C}"/>
                  </a:ext>
                </a:extLst>
              </p:cNvPr>
              <p:cNvSpPr/>
              <p:nvPr/>
            </p:nvSpPr>
            <p:spPr>
              <a:xfrm>
                <a:off x="9678988" y="4970463"/>
                <a:ext cx="55570" cy="52497"/>
              </a:xfrm>
              <a:custGeom>
                <a:avLst/>
                <a:gdLst>
                  <a:gd name="connsiteX0" fmla="*/ 0 w 55570"/>
                  <a:gd name="connsiteY0" fmla="*/ 0 h 52497"/>
                  <a:gd name="connsiteX1" fmla="*/ 55562 w 55570"/>
                  <a:gd name="connsiteY1" fmla="*/ 52387 h 52497"/>
                  <a:gd name="connsiteX2" fmla="*/ 0 w 55570"/>
                  <a:gd name="connsiteY2" fmla="*/ 0 h 5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570" h="52497">
                    <a:moveTo>
                      <a:pt x="0" y="0"/>
                    </a:moveTo>
                    <a:cubicBezTo>
                      <a:pt x="0" y="0"/>
                      <a:pt x="56356" y="49477"/>
                      <a:pt x="55562" y="52387"/>
                    </a:cubicBezTo>
                    <a:cubicBezTo>
                      <a:pt x="54768" y="55297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9" name="フリーフォーム: 図形 104">
                <a:extLst>
                  <a:ext uri="{FF2B5EF4-FFF2-40B4-BE49-F238E27FC236}">
                    <a16:creationId xmlns:a16="http://schemas.microsoft.com/office/drawing/2014/main" id="{129D5F2A-3E9B-114B-864C-762BADB63199}"/>
                  </a:ext>
                </a:extLst>
              </p:cNvPr>
              <p:cNvSpPr/>
              <p:nvPr/>
            </p:nvSpPr>
            <p:spPr>
              <a:xfrm>
                <a:off x="9621944" y="4607331"/>
                <a:ext cx="33233" cy="215905"/>
              </a:xfrm>
              <a:custGeom>
                <a:avLst/>
                <a:gdLst>
                  <a:gd name="connsiteX0" fmla="*/ 4656 w 33233"/>
                  <a:gd name="connsiteY0" fmla="*/ 7532 h 215905"/>
                  <a:gd name="connsiteX1" fmla="*/ 33231 w 33233"/>
                  <a:gd name="connsiteY1" fmla="*/ 215494 h 215905"/>
                  <a:gd name="connsiteX2" fmla="*/ 3069 w 33233"/>
                  <a:gd name="connsiteY2" fmla="*/ 59919 h 215905"/>
                  <a:gd name="connsiteX3" fmla="*/ 4656 w 33233"/>
                  <a:gd name="connsiteY3" fmla="*/ 7532 h 215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233" h="215905">
                    <a:moveTo>
                      <a:pt x="4656" y="7532"/>
                    </a:moveTo>
                    <a:cubicBezTo>
                      <a:pt x="9683" y="33461"/>
                      <a:pt x="33495" y="206763"/>
                      <a:pt x="33231" y="215494"/>
                    </a:cubicBezTo>
                    <a:cubicBezTo>
                      <a:pt x="32967" y="224225"/>
                      <a:pt x="8096" y="91404"/>
                      <a:pt x="3069" y="59919"/>
                    </a:cubicBezTo>
                    <a:cubicBezTo>
                      <a:pt x="-1958" y="28434"/>
                      <a:pt x="-371" y="-18397"/>
                      <a:pt x="4656" y="75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0" name="フリーフォーム: 図形 105">
                <a:extLst>
                  <a:ext uri="{FF2B5EF4-FFF2-40B4-BE49-F238E27FC236}">
                    <a16:creationId xmlns:a16="http://schemas.microsoft.com/office/drawing/2014/main" id="{940D3766-F17E-ECA0-A47C-1605D3B17320}"/>
                  </a:ext>
                </a:extLst>
              </p:cNvPr>
              <p:cNvSpPr/>
              <p:nvPr/>
            </p:nvSpPr>
            <p:spPr>
              <a:xfrm>
                <a:off x="9582078" y="4750827"/>
                <a:ext cx="67202" cy="211765"/>
              </a:xfrm>
              <a:custGeom>
                <a:avLst/>
                <a:gdLst>
                  <a:gd name="connsiteX0" fmla="*/ 1660 w 67202"/>
                  <a:gd name="connsiteY0" fmla="*/ 561 h 211765"/>
                  <a:gd name="connsiteX1" fmla="*/ 14360 w 67202"/>
                  <a:gd name="connsiteY1" fmla="*/ 52948 h 211765"/>
                  <a:gd name="connsiteX2" fmla="*/ 60397 w 67202"/>
                  <a:gd name="connsiteY2" fmla="*/ 125973 h 211765"/>
                  <a:gd name="connsiteX3" fmla="*/ 60397 w 67202"/>
                  <a:gd name="connsiteY3" fmla="*/ 211698 h 211765"/>
                  <a:gd name="connsiteX4" fmla="*/ 66747 w 67202"/>
                  <a:gd name="connsiteY4" fmla="*/ 111686 h 211765"/>
                  <a:gd name="connsiteX5" fmla="*/ 46110 w 67202"/>
                  <a:gd name="connsiteY5" fmla="*/ 86286 h 211765"/>
                  <a:gd name="connsiteX6" fmla="*/ 1660 w 67202"/>
                  <a:gd name="connsiteY6" fmla="*/ 561 h 21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202" h="211765">
                    <a:moveTo>
                      <a:pt x="1660" y="561"/>
                    </a:moveTo>
                    <a:cubicBezTo>
                      <a:pt x="-3632" y="-4995"/>
                      <a:pt x="4571" y="32046"/>
                      <a:pt x="14360" y="52948"/>
                    </a:cubicBezTo>
                    <a:cubicBezTo>
                      <a:pt x="24149" y="73850"/>
                      <a:pt x="52724" y="99515"/>
                      <a:pt x="60397" y="125973"/>
                    </a:cubicBezTo>
                    <a:cubicBezTo>
                      <a:pt x="68070" y="152431"/>
                      <a:pt x="59339" y="214079"/>
                      <a:pt x="60397" y="211698"/>
                    </a:cubicBezTo>
                    <a:cubicBezTo>
                      <a:pt x="61455" y="209317"/>
                      <a:pt x="69128" y="132588"/>
                      <a:pt x="66747" y="111686"/>
                    </a:cubicBezTo>
                    <a:cubicBezTo>
                      <a:pt x="64366" y="90784"/>
                      <a:pt x="56958" y="101632"/>
                      <a:pt x="46110" y="86286"/>
                    </a:cubicBezTo>
                    <a:cubicBezTo>
                      <a:pt x="35262" y="70940"/>
                      <a:pt x="6952" y="6117"/>
                      <a:pt x="1660" y="5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1" name="フリーフォーム: 図形 106">
                <a:extLst>
                  <a:ext uri="{FF2B5EF4-FFF2-40B4-BE49-F238E27FC236}">
                    <a16:creationId xmlns:a16="http://schemas.microsoft.com/office/drawing/2014/main" id="{9885EC0F-0DA4-CCBE-2628-D47FBA4C37B5}"/>
                  </a:ext>
                </a:extLst>
              </p:cNvPr>
              <p:cNvSpPr/>
              <p:nvPr/>
            </p:nvSpPr>
            <p:spPr>
              <a:xfrm>
                <a:off x="9667862" y="4703709"/>
                <a:ext cx="112737" cy="67338"/>
              </a:xfrm>
              <a:custGeom>
                <a:avLst/>
                <a:gdLst>
                  <a:gd name="connsiteX0" fmla="*/ 112726 w 112737"/>
                  <a:gd name="connsiteY0" fmla="*/ 20691 h 67338"/>
                  <a:gd name="connsiteX1" fmla="*/ 52401 w 112737"/>
                  <a:gd name="connsiteY1" fmla="*/ 1641 h 67338"/>
                  <a:gd name="connsiteX2" fmla="*/ 13 w 112737"/>
                  <a:gd name="connsiteY2" fmla="*/ 66729 h 67338"/>
                  <a:gd name="connsiteX3" fmla="*/ 57163 w 112737"/>
                  <a:gd name="connsiteY3" fmla="*/ 33391 h 67338"/>
                  <a:gd name="connsiteX4" fmla="*/ 112726 w 112737"/>
                  <a:gd name="connsiteY4" fmla="*/ 20691 h 6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737" h="67338">
                    <a:moveTo>
                      <a:pt x="112726" y="20691"/>
                    </a:moveTo>
                    <a:cubicBezTo>
                      <a:pt x="111932" y="15399"/>
                      <a:pt x="71186" y="-6032"/>
                      <a:pt x="52401" y="1641"/>
                    </a:cubicBezTo>
                    <a:cubicBezTo>
                      <a:pt x="33615" y="9314"/>
                      <a:pt x="-781" y="61437"/>
                      <a:pt x="13" y="66729"/>
                    </a:cubicBezTo>
                    <a:cubicBezTo>
                      <a:pt x="807" y="72021"/>
                      <a:pt x="39701" y="41328"/>
                      <a:pt x="57163" y="33391"/>
                    </a:cubicBezTo>
                    <a:cubicBezTo>
                      <a:pt x="74625" y="25454"/>
                      <a:pt x="113520" y="25983"/>
                      <a:pt x="112726" y="206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2" name="フリーフォーム: 図形 107">
                <a:extLst>
                  <a:ext uri="{FF2B5EF4-FFF2-40B4-BE49-F238E27FC236}">
                    <a16:creationId xmlns:a16="http://schemas.microsoft.com/office/drawing/2014/main" id="{EA6B63C1-1392-EBB3-FBB8-C5E4E027E959}"/>
                  </a:ext>
                </a:extLst>
              </p:cNvPr>
              <p:cNvSpPr/>
              <p:nvPr/>
            </p:nvSpPr>
            <p:spPr>
              <a:xfrm>
                <a:off x="9635693" y="4664617"/>
                <a:ext cx="145021" cy="31353"/>
              </a:xfrm>
              <a:custGeom>
                <a:avLst/>
                <a:gdLst>
                  <a:gd name="connsiteX0" fmla="*/ 144895 w 145021"/>
                  <a:gd name="connsiteY0" fmla="*/ 7396 h 31353"/>
                  <a:gd name="connsiteX1" fmla="*/ 38532 w 145021"/>
                  <a:gd name="connsiteY1" fmla="*/ 1046 h 31353"/>
                  <a:gd name="connsiteX2" fmla="*/ 432 w 145021"/>
                  <a:gd name="connsiteY2" fmla="*/ 31208 h 31353"/>
                  <a:gd name="connsiteX3" fmla="*/ 59170 w 145021"/>
                  <a:gd name="connsiteY3" fmla="*/ 12158 h 31353"/>
                  <a:gd name="connsiteX4" fmla="*/ 144895 w 145021"/>
                  <a:gd name="connsiteY4" fmla="*/ 7396 h 3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021" h="31353">
                    <a:moveTo>
                      <a:pt x="144895" y="7396"/>
                    </a:moveTo>
                    <a:cubicBezTo>
                      <a:pt x="141455" y="5544"/>
                      <a:pt x="62609" y="-2923"/>
                      <a:pt x="38532" y="1046"/>
                    </a:cubicBezTo>
                    <a:cubicBezTo>
                      <a:pt x="14455" y="5015"/>
                      <a:pt x="-3008" y="29356"/>
                      <a:pt x="432" y="31208"/>
                    </a:cubicBezTo>
                    <a:cubicBezTo>
                      <a:pt x="3872" y="33060"/>
                      <a:pt x="37474" y="16656"/>
                      <a:pt x="59170" y="12158"/>
                    </a:cubicBezTo>
                    <a:cubicBezTo>
                      <a:pt x="80866" y="7660"/>
                      <a:pt x="148335" y="9248"/>
                      <a:pt x="144895" y="73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3" name="フリーフォーム: 図形 108">
                <a:extLst>
                  <a:ext uri="{FF2B5EF4-FFF2-40B4-BE49-F238E27FC236}">
                    <a16:creationId xmlns:a16="http://schemas.microsoft.com/office/drawing/2014/main" id="{7C895586-B900-7600-BFDB-068F6AC36681}"/>
                  </a:ext>
                </a:extLst>
              </p:cNvPr>
              <p:cNvSpPr/>
              <p:nvPr/>
            </p:nvSpPr>
            <p:spPr>
              <a:xfrm>
                <a:off x="9558140" y="4794122"/>
                <a:ext cx="111566" cy="211305"/>
              </a:xfrm>
              <a:custGeom>
                <a:avLst/>
                <a:gdLst>
                  <a:gd name="connsiteX0" fmla="*/ 198 w 111566"/>
                  <a:gd name="connsiteY0" fmla="*/ 128 h 211305"/>
                  <a:gd name="connsiteX1" fmla="*/ 38298 w 111566"/>
                  <a:gd name="connsiteY1" fmla="*/ 198566 h 211305"/>
                  <a:gd name="connsiteX2" fmla="*/ 98623 w 111566"/>
                  <a:gd name="connsiteY2" fmla="*/ 190628 h 211305"/>
                  <a:gd name="connsiteX3" fmla="*/ 108148 w 111566"/>
                  <a:gd name="connsiteY3" fmla="*/ 184278 h 211305"/>
                  <a:gd name="connsiteX4" fmla="*/ 54173 w 111566"/>
                  <a:gd name="connsiteY4" fmla="*/ 168403 h 211305"/>
                  <a:gd name="connsiteX5" fmla="*/ 198 w 111566"/>
                  <a:gd name="connsiteY5" fmla="*/ 128 h 2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566" h="211305">
                    <a:moveTo>
                      <a:pt x="198" y="128"/>
                    </a:moveTo>
                    <a:cubicBezTo>
                      <a:pt x="-2448" y="5155"/>
                      <a:pt x="21894" y="166816"/>
                      <a:pt x="38298" y="198566"/>
                    </a:cubicBezTo>
                    <a:cubicBezTo>
                      <a:pt x="54702" y="230316"/>
                      <a:pt x="86982" y="193009"/>
                      <a:pt x="98623" y="190628"/>
                    </a:cubicBezTo>
                    <a:cubicBezTo>
                      <a:pt x="110264" y="188247"/>
                      <a:pt x="115556" y="187982"/>
                      <a:pt x="108148" y="184278"/>
                    </a:cubicBezTo>
                    <a:cubicBezTo>
                      <a:pt x="100740" y="180574"/>
                      <a:pt x="71106" y="197242"/>
                      <a:pt x="54173" y="168403"/>
                    </a:cubicBezTo>
                    <a:cubicBezTo>
                      <a:pt x="37240" y="139564"/>
                      <a:pt x="2844" y="-4899"/>
                      <a:pt x="198" y="1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4" name="フリーフォーム: 図形 109">
                <a:extLst>
                  <a:ext uri="{FF2B5EF4-FFF2-40B4-BE49-F238E27FC236}">
                    <a16:creationId xmlns:a16="http://schemas.microsoft.com/office/drawing/2014/main" id="{B5173753-0933-C332-888A-67FC700B8368}"/>
                  </a:ext>
                </a:extLst>
              </p:cNvPr>
              <p:cNvSpPr/>
              <p:nvPr/>
            </p:nvSpPr>
            <p:spPr>
              <a:xfrm>
                <a:off x="9632591" y="5022848"/>
                <a:ext cx="93060" cy="122637"/>
              </a:xfrm>
              <a:custGeom>
                <a:avLst/>
                <a:gdLst>
                  <a:gd name="connsiteX0" fmla="*/ 92434 w 93060"/>
                  <a:gd name="connsiteY0" fmla="*/ 2 h 122637"/>
                  <a:gd name="connsiteX1" fmla="*/ 40047 w 93060"/>
                  <a:gd name="connsiteY1" fmla="*/ 109540 h 122637"/>
                  <a:gd name="connsiteX2" fmla="*/ 1947 w 93060"/>
                  <a:gd name="connsiteY2" fmla="*/ 112715 h 122637"/>
                  <a:gd name="connsiteX3" fmla="*/ 92434 w 93060"/>
                  <a:gd name="connsiteY3" fmla="*/ 2 h 12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060" h="122637">
                    <a:moveTo>
                      <a:pt x="92434" y="2"/>
                    </a:moveTo>
                    <a:cubicBezTo>
                      <a:pt x="98784" y="-527"/>
                      <a:pt x="55128" y="90754"/>
                      <a:pt x="40047" y="109540"/>
                    </a:cubicBezTo>
                    <a:cubicBezTo>
                      <a:pt x="24966" y="128326"/>
                      <a:pt x="-8372" y="124621"/>
                      <a:pt x="1947" y="112715"/>
                    </a:cubicBezTo>
                    <a:cubicBezTo>
                      <a:pt x="12266" y="100809"/>
                      <a:pt x="86084" y="531"/>
                      <a:pt x="9243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5" name="フリーフォーム: 図形 110">
                <a:extLst>
                  <a:ext uri="{FF2B5EF4-FFF2-40B4-BE49-F238E27FC236}">
                    <a16:creationId xmlns:a16="http://schemas.microsoft.com/office/drawing/2014/main" id="{D5541B05-99E1-2E0B-C162-BC7C64243254}"/>
                  </a:ext>
                </a:extLst>
              </p:cNvPr>
              <p:cNvSpPr/>
              <p:nvPr/>
            </p:nvSpPr>
            <p:spPr>
              <a:xfrm>
                <a:off x="9599613" y="4993699"/>
                <a:ext cx="48265" cy="123688"/>
              </a:xfrm>
              <a:custGeom>
                <a:avLst/>
                <a:gdLst>
                  <a:gd name="connsiteX0" fmla="*/ 0 w 48265"/>
                  <a:gd name="connsiteY0" fmla="*/ 576 h 123688"/>
                  <a:gd name="connsiteX1" fmla="*/ 44450 w 48265"/>
                  <a:gd name="connsiteY1" fmla="*/ 121226 h 123688"/>
                  <a:gd name="connsiteX2" fmla="*/ 44450 w 48265"/>
                  <a:gd name="connsiteY2" fmla="*/ 76776 h 123688"/>
                  <a:gd name="connsiteX3" fmla="*/ 0 w 48265"/>
                  <a:gd name="connsiteY3" fmla="*/ 576 h 12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65" h="123688">
                    <a:moveTo>
                      <a:pt x="0" y="576"/>
                    </a:moveTo>
                    <a:cubicBezTo>
                      <a:pt x="0" y="7984"/>
                      <a:pt x="37042" y="108526"/>
                      <a:pt x="44450" y="121226"/>
                    </a:cubicBezTo>
                    <a:cubicBezTo>
                      <a:pt x="51858" y="133926"/>
                      <a:pt x="46567" y="94238"/>
                      <a:pt x="44450" y="76776"/>
                    </a:cubicBezTo>
                    <a:cubicBezTo>
                      <a:pt x="42333" y="59314"/>
                      <a:pt x="0" y="-6832"/>
                      <a:pt x="0" y="5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6" name="フリーフォーム: 図形 111">
                <a:extLst>
                  <a:ext uri="{FF2B5EF4-FFF2-40B4-BE49-F238E27FC236}">
                    <a16:creationId xmlns:a16="http://schemas.microsoft.com/office/drawing/2014/main" id="{52AB01C0-8417-257A-ACB0-BB36F77E7D18}"/>
                  </a:ext>
                </a:extLst>
              </p:cNvPr>
              <p:cNvSpPr/>
              <p:nvPr/>
            </p:nvSpPr>
            <p:spPr>
              <a:xfrm>
                <a:off x="9275363" y="4673465"/>
                <a:ext cx="268718" cy="100512"/>
              </a:xfrm>
              <a:custGeom>
                <a:avLst/>
                <a:gdLst>
                  <a:gd name="connsiteX0" fmla="*/ 268687 w 268718"/>
                  <a:gd name="connsiteY0" fmla="*/ 135 h 100512"/>
                  <a:gd name="connsiteX1" fmla="*/ 19450 w 268718"/>
                  <a:gd name="connsiteY1" fmla="*/ 27123 h 100512"/>
                  <a:gd name="connsiteX2" fmla="*/ 48025 w 268718"/>
                  <a:gd name="connsiteY2" fmla="*/ 35060 h 100512"/>
                  <a:gd name="connsiteX3" fmla="*/ 400 w 268718"/>
                  <a:gd name="connsiteY3" fmla="*/ 100148 h 100512"/>
                  <a:gd name="connsiteX4" fmla="*/ 25800 w 268718"/>
                  <a:gd name="connsiteY4" fmla="*/ 60460 h 100512"/>
                  <a:gd name="connsiteX5" fmla="*/ 36912 w 268718"/>
                  <a:gd name="connsiteY5" fmla="*/ 39823 h 100512"/>
                  <a:gd name="connsiteX6" fmla="*/ 268687 w 268718"/>
                  <a:gd name="connsiteY6" fmla="*/ 135 h 10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718" h="100512">
                    <a:moveTo>
                      <a:pt x="268687" y="135"/>
                    </a:moveTo>
                    <a:cubicBezTo>
                      <a:pt x="265777" y="-1982"/>
                      <a:pt x="56227" y="21302"/>
                      <a:pt x="19450" y="27123"/>
                    </a:cubicBezTo>
                    <a:cubicBezTo>
                      <a:pt x="-17327" y="32944"/>
                      <a:pt x="51200" y="22889"/>
                      <a:pt x="48025" y="35060"/>
                    </a:cubicBezTo>
                    <a:cubicBezTo>
                      <a:pt x="44850" y="47231"/>
                      <a:pt x="4104" y="95915"/>
                      <a:pt x="400" y="100148"/>
                    </a:cubicBezTo>
                    <a:cubicBezTo>
                      <a:pt x="-3304" y="104381"/>
                      <a:pt x="19715" y="70514"/>
                      <a:pt x="25800" y="60460"/>
                    </a:cubicBezTo>
                    <a:cubicBezTo>
                      <a:pt x="31885" y="50406"/>
                      <a:pt x="-659" y="48554"/>
                      <a:pt x="36912" y="39823"/>
                    </a:cubicBezTo>
                    <a:cubicBezTo>
                      <a:pt x="74483" y="31092"/>
                      <a:pt x="271597" y="2252"/>
                      <a:pt x="268687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7" name="フリーフォーム: 図形 112">
                <a:extLst>
                  <a:ext uri="{FF2B5EF4-FFF2-40B4-BE49-F238E27FC236}">
                    <a16:creationId xmlns:a16="http://schemas.microsoft.com/office/drawing/2014/main" id="{EA68090C-B4DA-B8F9-5AB9-E88E4C2B43E5}"/>
                  </a:ext>
                </a:extLst>
              </p:cNvPr>
              <p:cNvSpPr/>
              <p:nvPr/>
            </p:nvSpPr>
            <p:spPr>
              <a:xfrm>
                <a:off x="9256028" y="4649653"/>
                <a:ext cx="264228" cy="114240"/>
              </a:xfrm>
              <a:custGeom>
                <a:avLst/>
                <a:gdLst>
                  <a:gd name="connsiteX0" fmla="*/ 264210 w 264228"/>
                  <a:gd name="connsiteY0" fmla="*/ 135 h 114240"/>
                  <a:gd name="connsiteX1" fmla="*/ 32435 w 264228"/>
                  <a:gd name="connsiteY1" fmla="*/ 46172 h 114240"/>
                  <a:gd name="connsiteX2" fmla="*/ 685 w 264228"/>
                  <a:gd name="connsiteY2" fmla="*/ 112847 h 114240"/>
                  <a:gd name="connsiteX3" fmla="*/ 13385 w 264228"/>
                  <a:gd name="connsiteY3" fmla="*/ 89035 h 114240"/>
                  <a:gd name="connsiteX4" fmla="*/ 45135 w 264228"/>
                  <a:gd name="connsiteY4" fmla="*/ 60460 h 114240"/>
                  <a:gd name="connsiteX5" fmla="*/ 264210 w 264228"/>
                  <a:gd name="connsiteY5" fmla="*/ 135 h 11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228" h="114240">
                    <a:moveTo>
                      <a:pt x="264210" y="135"/>
                    </a:moveTo>
                    <a:cubicBezTo>
                      <a:pt x="262093" y="-2246"/>
                      <a:pt x="76356" y="27387"/>
                      <a:pt x="32435" y="46172"/>
                    </a:cubicBezTo>
                    <a:cubicBezTo>
                      <a:pt x="-11486" y="64957"/>
                      <a:pt x="3860" y="105703"/>
                      <a:pt x="685" y="112847"/>
                    </a:cubicBezTo>
                    <a:cubicBezTo>
                      <a:pt x="-2490" y="119991"/>
                      <a:pt x="5977" y="97766"/>
                      <a:pt x="13385" y="89035"/>
                    </a:cubicBezTo>
                    <a:cubicBezTo>
                      <a:pt x="20793" y="80304"/>
                      <a:pt x="6506" y="73954"/>
                      <a:pt x="45135" y="60460"/>
                    </a:cubicBezTo>
                    <a:cubicBezTo>
                      <a:pt x="83764" y="46966"/>
                      <a:pt x="266327" y="2516"/>
                      <a:pt x="264210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8" name="フリーフォーム: 図形 113">
                <a:extLst>
                  <a:ext uri="{FF2B5EF4-FFF2-40B4-BE49-F238E27FC236}">
                    <a16:creationId xmlns:a16="http://schemas.microsoft.com/office/drawing/2014/main" id="{61196757-4658-32AB-6395-D854F4EC833B}"/>
                  </a:ext>
                </a:extLst>
              </p:cNvPr>
              <p:cNvSpPr/>
              <p:nvPr/>
            </p:nvSpPr>
            <p:spPr>
              <a:xfrm>
                <a:off x="9288242" y="4749739"/>
                <a:ext cx="213122" cy="389084"/>
              </a:xfrm>
              <a:custGeom>
                <a:avLst/>
                <a:gdLst>
                  <a:gd name="connsiteX0" fmla="*/ 221 w 213122"/>
                  <a:gd name="connsiteY0" fmla="*/ 61 h 389084"/>
                  <a:gd name="connsiteX1" fmla="*/ 119283 w 213122"/>
                  <a:gd name="connsiteY1" fmla="*/ 263586 h 389084"/>
                  <a:gd name="connsiteX2" fmla="*/ 143096 w 213122"/>
                  <a:gd name="connsiteY2" fmla="*/ 308036 h 389084"/>
                  <a:gd name="connsiteX3" fmla="*/ 168496 w 213122"/>
                  <a:gd name="connsiteY3" fmla="*/ 311211 h 389084"/>
                  <a:gd name="connsiteX4" fmla="*/ 193896 w 213122"/>
                  <a:gd name="connsiteY4" fmla="*/ 293749 h 389084"/>
                  <a:gd name="connsiteX5" fmla="*/ 212946 w 213122"/>
                  <a:gd name="connsiteY5" fmla="*/ 317561 h 389084"/>
                  <a:gd name="connsiteX6" fmla="*/ 201833 w 213122"/>
                  <a:gd name="connsiteY6" fmla="*/ 373124 h 389084"/>
                  <a:gd name="connsiteX7" fmla="*/ 176433 w 213122"/>
                  <a:gd name="connsiteY7" fmla="*/ 387411 h 389084"/>
                  <a:gd name="connsiteX8" fmla="*/ 197071 w 213122"/>
                  <a:gd name="connsiteY8" fmla="*/ 341374 h 389084"/>
                  <a:gd name="connsiteX9" fmla="*/ 152621 w 213122"/>
                  <a:gd name="connsiteY9" fmla="*/ 288986 h 389084"/>
                  <a:gd name="connsiteX10" fmla="*/ 221 w 213122"/>
                  <a:gd name="connsiteY10" fmla="*/ 61 h 38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122" h="389084">
                    <a:moveTo>
                      <a:pt x="221" y="61"/>
                    </a:moveTo>
                    <a:cubicBezTo>
                      <a:pt x="-5335" y="-4172"/>
                      <a:pt x="95471" y="212257"/>
                      <a:pt x="119283" y="263586"/>
                    </a:cubicBezTo>
                    <a:cubicBezTo>
                      <a:pt x="143095" y="314915"/>
                      <a:pt x="134894" y="300099"/>
                      <a:pt x="143096" y="308036"/>
                    </a:cubicBezTo>
                    <a:cubicBezTo>
                      <a:pt x="151298" y="315973"/>
                      <a:pt x="160030" y="313592"/>
                      <a:pt x="168496" y="311211"/>
                    </a:cubicBezTo>
                    <a:cubicBezTo>
                      <a:pt x="176962" y="308830"/>
                      <a:pt x="186488" y="292691"/>
                      <a:pt x="193896" y="293749"/>
                    </a:cubicBezTo>
                    <a:cubicBezTo>
                      <a:pt x="201304" y="294807"/>
                      <a:pt x="211623" y="304332"/>
                      <a:pt x="212946" y="317561"/>
                    </a:cubicBezTo>
                    <a:cubicBezTo>
                      <a:pt x="214269" y="330790"/>
                      <a:pt x="207918" y="361482"/>
                      <a:pt x="201833" y="373124"/>
                    </a:cubicBezTo>
                    <a:cubicBezTo>
                      <a:pt x="195748" y="384766"/>
                      <a:pt x="177227" y="392703"/>
                      <a:pt x="176433" y="387411"/>
                    </a:cubicBezTo>
                    <a:cubicBezTo>
                      <a:pt x="175639" y="382119"/>
                      <a:pt x="201040" y="357778"/>
                      <a:pt x="197071" y="341374"/>
                    </a:cubicBezTo>
                    <a:cubicBezTo>
                      <a:pt x="193102" y="324970"/>
                      <a:pt x="182783" y="344813"/>
                      <a:pt x="152621" y="288986"/>
                    </a:cubicBezTo>
                    <a:cubicBezTo>
                      <a:pt x="122459" y="233159"/>
                      <a:pt x="5777" y="4294"/>
                      <a:pt x="221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9" name="フリーフォーム: 図形 114">
                <a:extLst>
                  <a:ext uri="{FF2B5EF4-FFF2-40B4-BE49-F238E27FC236}">
                    <a16:creationId xmlns:a16="http://schemas.microsoft.com/office/drawing/2014/main" id="{DE4048AF-0DBB-53CC-CDF9-9099DF57C7F4}"/>
                  </a:ext>
                </a:extLst>
              </p:cNvPr>
              <p:cNvSpPr/>
              <p:nvPr/>
            </p:nvSpPr>
            <p:spPr>
              <a:xfrm>
                <a:off x="9273962" y="4751380"/>
                <a:ext cx="196159" cy="371534"/>
              </a:xfrm>
              <a:custGeom>
                <a:avLst/>
                <a:gdLst>
                  <a:gd name="connsiteX0" fmla="*/ 213 w 196159"/>
                  <a:gd name="connsiteY0" fmla="*/ 8 h 371534"/>
                  <a:gd name="connsiteX1" fmla="*/ 63713 w 196159"/>
                  <a:gd name="connsiteY1" fmla="*/ 219083 h 371534"/>
                  <a:gd name="connsiteX2" fmla="*/ 168488 w 196159"/>
                  <a:gd name="connsiteY2" fmla="*/ 330208 h 371534"/>
                  <a:gd name="connsiteX3" fmla="*/ 190713 w 196159"/>
                  <a:gd name="connsiteY3" fmla="*/ 365133 h 371534"/>
                  <a:gd name="connsiteX4" fmla="*/ 84351 w 196159"/>
                  <a:gd name="connsiteY4" fmla="*/ 211145 h 371534"/>
                  <a:gd name="connsiteX5" fmla="*/ 213 w 196159"/>
                  <a:gd name="connsiteY5" fmla="*/ 8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159" h="371534">
                    <a:moveTo>
                      <a:pt x="213" y="8"/>
                    </a:moveTo>
                    <a:cubicBezTo>
                      <a:pt x="-3227" y="1331"/>
                      <a:pt x="35667" y="164050"/>
                      <a:pt x="63713" y="219083"/>
                    </a:cubicBezTo>
                    <a:cubicBezTo>
                      <a:pt x="91759" y="274116"/>
                      <a:pt x="147321" y="305866"/>
                      <a:pt x="168488" y="330208"/>
                    </a:cubicBezTo>
                    <a:cubicBezTo>
                      <a:pt x="189655" y="354550"/>
                      <a:pt x="204736" y="384977"/>
                      <a:pt x="190713" y="365133"/>
                    </a:cubicBezTo>
                    <a:cubicBezTo>
                      <a:pt x="176690" y="345289"/>
                      <a:pt x="114249" y="270147"/>
                      <a:pt x="84351" y="211145"/>
                    </a:cubicBezTo>
                    <a:cubicBezTo>
                      <a:pt x="54453" y="152143"/>
                      <a:pt x="3653" y="-1315"/>
                      <a:pt x="213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0" name="フリーフォーム: 図形 115">
                <a:extLst>
                  <a:ext uri="{FF2B5EF4-FFF2-40B4-BE49-F238E27FC236}">
                    <a16:creationId xmlns:a16="http://schemas.microsoft.com/office/drawing/2014/main" id="{E69204A1-1B42-95F4-2E9C-9BBE5E81D286}"/>
                  </a:ext>
                </a:extLst>
              </p:cNvPr>
              <p:cNvSpPr/>
              <p:nvPr/>
            </p:nvSpPr>
            <p:spPr>
              <a:xfrm>
                <a:off x="9242325" y="4724143"/>
                <a:ext cx="292718" cy="79852"/>
              </a:xfrm>
              <a:custGeom>
                <a:avLst/>
                <a:gdLst>
                  <a:gd name="connsiteX0" fmla="*/ 100 w 292718"/>
                  <a:gd name="connsiteY0" fmla="*/ 79632 h 79852"/>
                  <a:gd name="connsiteX1" fmla="*/ 220763 w 292718"/>
                  <a:gd name="connsiteY1" fmla="*/ 20895 h 79852"/>
                  <a:gd name="connsiteX2" fmla="*/ 241400 w 292718"/>
                  <a:gd name="connsiteY2" fmla="*/ 257 h 79852"/>
                  <a:gd name="connsiteX3" fmla="*/ 285850 w 292718"/>
                  <a:gd name="connsiteY3" fmla="*/ 12957 h 79852"/>
                  <a:gd name="connsiteX4" fmla="*/ 289025 w 292718"/>
                  <a:gd name="connsiteY4" fmla="*/ 62170 h 79852"/>
                  <a:gd name="connsiteX5" fmla="*/ 250925 w 292718"/>
                  <a:gd name="connsiteY5" fmla="*/ 41532 h 79852"/>
                  <a:gd name="connsiteX6" fmla="*/ 100 w 292718"/>
                  <a:gd name="connsiteY6" fmla="*/ 79632 h 7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718" h="79852">
                    <a:moveTo>
                      <a:pt x="100" y="79632"/>
                    </a:moveTo>
                    <a:cubicBezTo>
                      <a:pt x="-4927" y="76193"/>
                      <a:pt x="180546" y="34124"/>
                      <a:pt x="220763" y="20895"/>
                    </a:cubicBezTo>
                    <a:cubicBezTo>
                      <a:pt x="260980" y="7666"/>
                      <a:pt x="230552" y="1580"/>
                      <a:pt x="241400" y="257"/>
                    </a:cubicBezTo>
                    <a:cubicBezTo>
                      <a:pt x="252248" y="-1066"/>
                      <a:pt x="277913" y="2638"/>
                      <a:pt x="285850" y="12957"/>
                    </a:cubicBezTo>
                    <a:cubicBezTo>
                      <a:pt x="293787" y="23276"/>
                      <a:pt x="294846" y="57408"/>
                      <a:pt x="289025" y="62170"/>
                    </a:cubicBezTo>
                    <a:cubicBezTo>
                      <a:pt x="283204" y="66932"/>
                      <a:pt x="295375" y="37828"/>
                      <a:pt x="250925" y="41532"/>
                    </a:cubicBezTo>
                    <a:cubicBezTo>
                      <a:pt x="206475" y="45236"/>
                      <a:pt x="5127" y="83071"/>
                      <a:pt x="100" y="796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1" name="フリーフォーム: 図形 116">
                <a:extLst>
                  <a:ext uri="{FF2B5EF4-FFF2-40B4-BE49-F238E27FC236}">
                    <a16:creationId xmlns:a16="http://schemas.microsoft.com/office/drawing/2014/main" id="{126DD49E-C70E-5CAE-E474-43B4938664C0}"/>
                  </a:ext>
                </a:extLst>
              </p:cNvPr>
              <p:cNvSpPr/>
              <p:nvPr/>
            </p:nvSpPr>
            <p:spPr>
              <a:xfrm>
                <a:off x="9470304" y="4719424"/>
                <a:ext cx="58541" cy="86968"/>
              </a:xfrm>
              <a:custGeom>
                <a:avLst/>
                <a:gdLst>
                  <a:gd name="connsiteX0" fmla="*/ 7071 w 58541"/>
                  <a:gd name="connsiteY0" fmla="*/ 214 h 86968"/>
                  <a:gd name="connsiteX1" fmla="*/ 49934 w 58541"/>
                  <a:gd name="connsiteY1" fmla="*/ 82764 h 86968"/>
                  <a:gd name="connsiteX2" fmla="*/ 54696 w 58541"/>
                  <a:gd name="connsiteY2" fmla="*/ 73239 h 86968"/>
                  <a:gd name="connsiteX3" fmla="*/ 5484 w 58541"/>
                  <a:gd name="connsiteY3" fmla="*/ 58951 h 86968"/>
                  <a:gd name="connsiteX4" fmla="*/ 7071 w 58541"/>
                  <a:gd name="connsiteY4" fmla="*/ 214 h 86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41" h="86968">
                    <a:moveTo>
                      <a:pt x="7071" y="214"/>
                    </a:moveTo>
                    <a:cubicBezTo>
                      <a:pt x="14479" y="4183"/>
                      <a:pt x="41997" y="70593"/>
                      <a:pt x="49934" y="82764"/>
                    </a:cubicBezTo>
                    <a:cubicBezTo>
                      <a:pt x="57871" y="94935"/>
                      <a:pt x="62104" y="77208"/>
                      <a:pt x="54696" y="73239"/>
                    </a:cubicBezTo>
                    <a:cubicBezTo>
                      <a:pt x="47288" y="69270"/>
                      <a:pt x="14480" y="69270"/>
                      <a:pt x="5484" y="58951"/>
                    </a:cubicBezTo>
                    <a:cubicBezTo>
                      <a:pt x="-3512" y="48632"/>
                      <a:pt x="-337" y="-3755"/>
                      <a:pt x="7071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2" name="フリーフォーム: 図形 117">
                <a:extLst>
                  <a:ext uri="{FF2B5EF4-FFF2-40B4-BE49-F238E27FC236}">
                    <a16:creationId xmlns:a16="http://schemas.microsoft.com/office/drawing/2014/main" id="{0F7BC0A7-C056-7E79-11AC-A80D93C101FB}"/>
                  </a:ext>
                </a:extLst>
              </p:cNvPr>
              <p:cNvSpPr/>
              <p:nvPr/>
            </p:nvSpPr>
            <p:spPr>
              <a:xfrm>
                <a:off x="9316998" y="4801011"/>
                <a:ext cx="112765" cy="107539"/>
              </a:xfrm>
              <a:custGeom>
                <a:avLst/>
                <a:gdLst>
                  <a:gd name="connsiteX0" fmla="*/ 40 w 112765"/>
                  <a:gd name="connsiteY0" fmla="*/ 10702 h 107539"/>
                  <a:gd name="connsiteX1" fmla="*/ 79415 w 112765"/>
                  <a:gd name="connsiteY1" fmla="*/ 15464 h 107539"/>
                  <a:gd name="connsiteX2" fmla="*/ 112752 w 112765"/>
                  <a:gd name="connsiteY2" fmla="*/ 44039 h 107539"/>
                  <a:gd name="connsiteX3" fmla="*/ 76240 w 112765"/>
                  <a:gd name="connsiteY3" fmla="*/ 107539 h 107539"/>
                  <a:gd name="connsiteX4" fmla="*/ 111165 w 112765"/>
                  <a:gd name="connsiteY4" fmla="*/ 44039 h 107539"/>
                  <a:gd name="connsiteX5" fmla="*/ 90527 w 112765"/>
                  <a:gd name="connsiteY5" fmla="*/ 2764 h 107539"/>
                  <a:gd name="connsiteX6" fmla="*/ 40 w 112765"/>
                  <a:gd name="connsiteY6" fmla="*/ 10702 h 10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65" h="107539">
                    <a:moveTo>
                      <a:pt x="40" y="10702"/>
                    </a:moveTo>
                    <a:cubicBezTo>
                      <a:pt x="-1812" y="12819"/>
                      <a:pt x="60630" y="9908"/>
                      <a:pt x="79415" y="15464"/>
                    </a:cubicBezTo>
                    <a:cubicBezTo>
                      <a:pt x="98200" y="21020"/>
                      <a:pt x="113281" y="28693"/>
                      <a:pt x="112752" y="44039"/>
                    </a:cubicBezTo>
                    <a:cubicBezTo>
                      <a:pt x="112223" y="59385"/>
                      <a:pt x="76504" y="107539"/>
                      <a:pt x="76240" y="107539"/>
                    </a:cubicBezTo>
                    <a:cubicBezTo>
                      <a:pt x="75976" y="107539"/>
                      <a:pt x="108784" y="61501"/>
                      <a:pt x="111165" y="44039"/>
                    </a:cubicBezTo>
                    <a:cubicBezTo>
                      <a:pt x="113546" y="26577"/>
                      <a:pt x="104550" y="11495"/>
                      <a:pt x="90527" y="2764"/>
                    </a:cubicBezTo>
                    <a:cubicBezTo>
                      <a:pt x="76504" y="-5967"/>
                      <a:pt x="1892" y="8585"/>
                      <a:pt x="40" y="10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3" name="フリーフォーム: 図形 119">
                <a:extLst>
                  <a:ext uri="{FF2B5EF4-FFF2-40B4-BE49-F238E27FC236}">
                    <a16:creationId xmlns:a16="http://schemas.microsoft.com/office/drawing/2014/main" id="{06A5ED54-0928-BE09-4132-7B60FB3E153A}"/>
                  </a:ext>
                </a:extLst>
              </p:cNvPr>
              <p:cNvSpPr/>
              <p:nvPr/>
            </p:nvSpPr>
            <p:spPr>
              <a:xfrm>
                <a:off x="8130117" y="5236606"/>
                <a:ext cx="1194619" cy="296318"/>
              </a:xfrm>
              <a:custGeom>
                <a:avLst/>
                <a:gdLst>
                  <a:gd name="connsiteX0" fmla="*/ 0 w 1194619"/>
                  <a:gd name="connsiteY0" fmla="*/ 27 h 296318"/>
                  <a:gd name="connsiteX1" fmla="*/ 1064683 w 1194619"/>
                  <a:gd name="connsiteY1" fmla="*/ 270961 h 296318"/>
                  <a:gd name="connsiteX2" fmla="*/ 1060450 w 1194619"/>
                  <a:gd name="connsiteY2" fmla="*/ 254027 h 296318"/>
                  <a:gd name="connsiteX3" fmla="*/ 0 w 1194619"/>
                  <a:gd name="connsiteY3" fmla="*/ 27 h 296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4619" h="296318">
                    <a:moveTo>
                      <a:pt x="0" y="27"/>
                    </a:moveTo>
                    <a:cubicBezTo>
                      <a:pt x="705" y="2849"/>
                      <a:pt x="887941" y="228628"/>
                      <a:pt x="1064683" y="270961"/>
                    </a:cubicBezTo>
                    <a:cubicBezTo>
                      <a:pt x="1241425" y="313294"/>
                      <a:pt x="1235780" y="299183"/>
                      <a:pt x="1060450" y="254027"/>
                    </a:cubicBezTo>
                    <a:cubicBezTo>
                      <a:pt x="885120" y="208871"/>
                      <a:pt x="-705" y="-2795"/>
                      <a:pt x="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4" name="フリーフォーム: 図形 120">
                <a:extLst>
                  <a:ext uri="{FF2B5EF4-FFF2-40B4-BE49-F238E27FC236}">
                    <a16:creationId xmlns:a16="http://schemas.microsoft.com/office/drawing/2014/main" id="{E91AB5C6-D2E6-1A60-C361-645977DC9EE8}"/>
                  </a:ext>
                </a:extLst>
              </p:cNvPr>
              <p:cNvSpPr/>
              <p:nvPr/>
            </p:nvSpPr>
            <p:spPr>
              <a:xfrm>
                <a:off x="8096182" y="5234109"/>
                <a:ext cx="1160133" cy="372811"/>
              </a:xfrm>
              <a:custGeom>
                <a:avLst/>
                <a:gdLst>
                  <a:gd name="connsiteX0" fmla="*/ 68 w 1160133"/>
                  <a:gd name="connsiteY0" fmla="*/ 408 h 372811"/>
                  <a:gd name="connsiteX1" fmla="*/ 266768 w 1160133"/>
                  <a:gd name="connsiteY1" fmla="*/ 241708 h 372811"/>
                  <a:gd name="connsiteX2" fmla="*/ 323918 w 1160133"/>
                  <a:gd name="connsiteY2" fmla="*/ 366591 h 372811"/>
                  <a:gd name="connsiteX3" fmla="*/ 342968 w 1160133"/>
                  <a:gd name="connsiteY3" fmla="*/ 351774 h 372811"/>
                  <a:gd name="connsiteX4" fmla="*/ 353551 w 1160133"/>
                  <a:gd name="connsiteY4" fmla="*/ 332724 h 372811"/>
                  <a:gd name="connsiteX5" fmla="*/ 400118 w 1160133"/>
                  <a:gd name="connsiteY5" fmla="*/ 313674 h 372811"/>
                  <a:gd name="connsiteX6" fmla="*/ 1088035 w 1160133"/>
                  <a:gd name="connsiteY6" fmla="*/ 313674 h 372811"/>
                  <a:gd name="connsiteX7" fmla="*/ 1128251 w 1160133"/>
                  <a:gd name="connsiteY7" fmla="*/ 281924 h 372811"/>
                  <a:gd name="connsiteX8" fmla="*/ 990668 w 1160133"/>
                  <a:gd name="connsiteY8" fmla="*/ 309441 h 372811"/>
                  <a:gd name="connsiteX9" fmla="*/ 347201 w 1160133"/>
                  <a:gd name="connsiteY9" fmla="*/ 294624 h 372811"/>
                  <a:gd name="connsiteX10" fmla="*/ 330268 w 1160133"/>
                  <a:gd name="connsiteY10" fmla="*/ 288274 h 372811"/>
                  <a:gd name="connsiteX11" fmla="*/ 241368 w 1160133"/>
                  <a:gd name="connsiteY11" fmla="*/ 186674 h 372811"/>
                  <a:gd name="connsiteX12" fmla="*/ 68 w 1160133"/>
                  <a:gd name="connsiteY12" fmla="*/ 408 h 37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0133" h="372811">
                    <a:moveTo>
                      <a:pt x="68" y="408"/>
                    </a:moveTo>
                    <a:cubicBezTo>
                      <a:pt x="4301" y="9580"/>
                      <a:pt x="212793" y="180678"/>
                      <a:pt x="266768" y="241708"/>
                    </a:cubicBezTo>
                    <a:cubicBezTo>
                      <a:pt x="320743" y="302739"/>
                      <a:pt x="311218" y="348247"/>
                      <a:pt x="323918" y="366591"/>
                    </a:cubicBezTo>
                    <a:cubicBezTo>
                      <a:pt x="336618" y="384935"/>
                      <a:pt x="338029" y="357418"/>
                      <a:pt x="342968" y="351774"/>
                    </a:cubicBezTo>
                    <a:cubicBezTo>
                      <a:pt x="347907" y="346130"/>
                      <a:pt x="344026" y="339074"/>
                      <a:pt x="353551" y="332724"/>
                    </a:cubicBezTo>
                    <a:cubicBezTo>
                      <a:pt x="363076" y="326374"/>
                      <a:pt x="277704" y="316849"/>
                      <a:pt x="400118" y="313674"/>
                    </a:cubicBezTo>
                    <a:cubicBezTo>
                      <a:pt x="522532" y="310499"/>
                      <a:pt x="966680" y="318966"/>
                      <a:pt x="1088035" y="313674"/>
                    </a:cubicBezTo>
                    <a:cubicBezTo>
                      <a:pt x="1209390" y="308382"/>
                      <a:pt x="1144479" y="282629"/>
                      <a:pt x="1128251" y="281924"/>
                    </a:cubicBezTo>
                    <a:cubicBezTo>
                      <a:pt x="1112023" y="281219"/>
                      <a:pt x="990668" y="309441"/>
                      <a:pt x="990668" y="309441"/>
                    </a:cubicBezTo>
                    <a:lnTo>
                      <a:pt x="347201" y="294624"/>
                    </a:lnTo>
                    <a:cubicBezTo>
                      <a:pt x="237134" y="291096"/>
                      <a:pt x="347907" y="306266"/>
                      <a:pt x="330268" y="288274"/>
                    </a:cubicBezTo>
                    <a:cubicBezTo>
                      <a:pt x="312629" y="270282"/>
                      <a:pt x="293226" y="234299"/>
                      <a:pt x="241368" y="186674"/>
                    </a:cubicBezTo>
                    <a:cubicBezTo>
                      <a:pt x="189510" y="139049"/>
                      <a:pt x="-4165" y="-8764"/>
                      <a:pt x="68" y="4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5" name="フリーフォーム: 図形 121">
                <a:extLst>
                  <a:ext uri="{FF2B5EF4-FFF2-40B4-BE49-F238E27FC236}">
                    <a16:creationId xmlns:a16="http://schemas.microsoft.com/office/drawing/2014/main" id="{2F83B331-73B9-6496-99EC-4BBC676DD597}"/>
                  </a:ext>
                </a:extLst>
              </p:cNvPr>
              <p:cNvSpPr/>
              <p:nvPr/>
            </p:nvSpPr>
            <p:spPr>
              <a:xfrm>
                <a:off x="8059932" y="5225414"/>
                <a:ext cx="421551" cy="953145"/>
              </a:xfrm>
              <a:custGeom>
                <a:avLst/>
                <a:gdLst>
                  <a:gd name="connsiteX0" fmla="*/ 335 w 421551"/>
                  <a:gd name="connsiteY0" fmla="*/ 636 h 953145"/>
                  <a:gd name="connsiteX1" fmla="*/ 239518 w 421551"/>
                  <a:gd name="connsiteY1" fmla="*/ 235586 h 953145"/>
                  <a:gd name="connsiteX2" fmla="*/ 317835 w 421551"/>
                  <a:gd name="connsiteY2" fmla="*/ 462069 h 953145"/>
                  <a:gd name="connsiteX3" fmla="*/ 358051 w 421551"/>
                  <a:gd name="connsiteY3" fmla="*/ 637753 h 953145"/>
                  <a:gd name="connsiteX4" fmla="*/ 349585 w 421551"/>
                  <a:gd name="connsiteY4" fmla="*/ 711836 h 953145"/>
                  <a:gd name="connsiteX5" fmla="*/ 391918 w 421551"/>
                  <a:gd name="connsiteY5" fmla="*/ 828253 h 953145"/>
                  <a:gd name="connsiteX6" fmla="*/ 421551 w 421551"/>
                  <a:gd name="connsiteY6" fmla="*/ 953136 h 953145"/>
                  <a:gd name="connsiteX7" fmla="*/ 391918 w 421551"/>
                  <a:gd name="connsiteY7" fmla="*/ 821903 h 953145"/>
                  <a:gd name="connsiteX8" fmla="*/ 362285 w 421551"/>
                  <a:gd name="connsiteY8" fmla="*/ 688553 h 953145"/>
                  <a:gd name="connsiteX9" fmla="*/ 296668 w 421551"/>
                  <a:gd name="connsiteY9" fmla="*/ 309669 h 953145"/>
                  <a:gd name="connsiteX10" fmla="*/ 335 w 421551"/>
                  <a:gd name="connsiteY10" fmla="*/ 636 h 95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551" h="953145">
                    <a:moveTo>
                      <a:pt x="335" y="636"/>
                    </a:moveTo>
                    <a:cubicBezTo>
                      <a:pt x="-9190" y="-11711"/>
                      <a:pt x="186601" y="158681"/>
                      <a:pt x="239518" y="235586"/>
                    </a:cubicBezTo>
                    <a:cubicBezTo>
                      <a:pt x="292435" y="312492"/>
                      <a:pt x="298080" y="395041"/>
                      <a:pt x="317835" y="462069"/>
                    </a:cubicBezTo>
                    <a:cubicBezTo>
                      <a:pt x="337591" y="529097"/>
                      <a:pt x="352759" y="596125"/>
                      <a:pt x="358051" y="637753"/>
                    </a:cubicBezTo>
                    <a:cubicBezTo>
                      <a:pt x="363343" y="679381"/>
                      <a:pt x="343941" y="680086"/>
                      <a:pt x="349585" y="711836"/>
                    </a:cubicBezTo>
                    <a:cubicBezTo>
                      <a:pt x="355229" y="743586"/>
                      <a:pt x="379924" y="788036"/>
                      <a:pt x="391918" y="828253"/>
                    </a:cubicBezTo>
                    <a:cubicBezTo>
                      <a:pt x="403912" y="868470"/>
                      <a:pt x="421551" y="954194"/>
                      <a:pt x="421551" y="953136"/>
                    </a:cubicBezTo>
                    <a:cubicBezTo>
                      <a:pt x="421551" y="952078"/>
                      <a:pt x="401796" y="866000"/>
                      <a:pt x="391918" y="821903"/>
                    </a:cubicBezTo>
                    <a:cubicBezTo>
                      <a:pt x="382040" y="777806"/>
                      <a:pt x="378160" y="773925"/>
                      <a:pt x="362285" y="688553"/>
                    </a:cubicBezTo>
                    <a:cubicBezTo>
                      <a:pt x="346410" y="603181"/>
                      <a:pt x="354524" y="422911"/>
                      <a:pt x="296668" y="309669"/>
                    </a:cubicBezTo>
                    <a:cubicBezTo>
                      <a:pt x="238812" y="196427"/>
                      <a:pt x="9860" y="12983"/>
                      <a:pt x="335" y="6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6" name="フリーフォーム: 図形 122">
                <a:extLst>
                  <a:ext uri="{FF2B5EF4-FFF2-40B4-BE49-F238E27FC236}">
                    <a16:creationId xmlns:a16="http://schemas.microsoft.com/office/drawing/2014/main" id="{8E17731B-5F51-DDCF-FAB0-ED2FC0F08BD3}"/>
                  </a:ext>
                </a:extLst>
              </p:cNvPr>
              <p:cNvSpPr/>
              <p:nvPr/>
            </p:nvSpPr>
            <p:spPr>
              <a:xfrm>
                <a:off x="8420159" y="5528886"/>
                <a:ext cx="145060" cy="903681"/>
              </a:xfrm>
              <a:custGeom>
                <a:avLst/>
                <a:gdLst>
                  <a:gd name="connsiteX0" fmla="*/ 2058 w 145060"/>
                  <a:gd name="connsiteY0" fmla="*/ 27364 h 903681"/>
                  <a:gd name="connsiteX1" fmla="*/ 42274 w 145060"/>
                  <a:gd name="connsiteY1" fmla="*/ 137431 h 903681"/>
                  <a:gd name="connsiteX2" fmla="*/ 18991 w 145060"/>
                  <a:gd name="connsiteY2" fmla="*/ 99331 h 903681"/>
                  <a:gd name="connsiteX3" fmla="*/ 57091 w 145060"/>
                  <a:gd name="connsiteY3" fmla="*/ 389314 h 903681"/>
                  <a:gd name="connsiteX4" fmla="*/ 141758 w 145060"/>
                  <a:gd name="connsiteY4" fmla="*/ 734331 h 903681"/>
                  <a:gd name="connsiteX5" fmla="*/ 126941 w 145060"/>
                  <a:gd name="connsiteY5" fmla="*/ 903664 h 903681"/>
                  <a:gd name="connsiteX6" fmla="*/ 118474 w 145060"/>
                  <a:gd name="connsiteY6" fmla="*/ 725864 h 903681"/>
                  <a:gd name="connsiteX7" fmla="*/ 2058 w 145060"/>
                  <a:gd name="connsiteY7" fmla="*/ 27364 h 90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060" h="903681">
                    <a:moveTo>
                      <a:pt x="2058" y="27364"/>
                    </a:moveTo>
                    <a:cubicBezTo>
                      <a:pt x="-10642" y="-70708"/>
                      <a:pt x="39452" y="125437"/>
                      <a:pt x="42274" y="137431"/>
                    </a:cubicBezTo>
                    <a:cubicBezTo>
                      <a:pt x="45096" y="149426"/>
                      <a:pt x="16522" y="57351"/>
                      <a:pt x="18991" y="99331"/>
                    </a:cubicBezTo>
                    <a:cubicBezTo>
                      <a:pt x="21461" y="141312"/>
                      <a:pt x="36630" y="283481"/>
                      <a:pt x="57091" y="389314"/>
                    </a:cubicBezTo>
                    <a:cubicBezTo>
                      <a:pt x="77552" y="495147"/>
                      <a:pt x="130116" y="648606"/>
                      <a:pt x="141758" y="734331"/>
                    </a:cubicBezTo>
                    <a:cubicBezTo>
                      <a:pt x="153400" y="820056"/>
                      <a:pt x="130822" y="905075"/>
                      <a:pt x="126941" y="903664"/>
                    </a:cubicBezTo>
                    <a:cubicBezTo>
                      <a:pt x="123060" y="902253"/>
                      <a:pt x="138229" y="865917"/>
                      <a:pt x="118474" y="725864"/>
                    </a:cubicBezTo>
                    <a:cubicBezTo>
                      <a:pt x="98719" y="585811"/>
                      <a:pt x="14758" y="125436"/>
                      <a:pt x="2058" y="273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7" name="フリーフォーム: 図形 123">
                <a:extLst>
                  <a:ext uri="{FF2B5EF4-FFF2-40B4-BE49-F238E27FC236}">
                    <a16:creationId xmlns:a16="http://schemas.microsoft.com/office/drawing/2014/main" id="{74270648-2910-39E0-7400-4C96B2527E05}"/>
                  </a:ext>
                </a:extLst>
              </p:cNvPr>
              <p:cNvSpPr/>
              <p:nvPr/>
            </p:nvSpPr>
            <p:spPr>
              <a:xfrm>
                <a:off x="7992150" y="6429040"/>
                <a:ext cx="580366" cy="1221185"/>
              </a:xfrm>
              <a:custGeom>
                <a:avLst/>
                <a:gdLst>
                  <a:gd name="connsiteX0" fmla="*/ 580350 w 580366"/>
                  <a:gd name="connsiteY0" fmla="*/ 335 h 1221185"/>
                  <a:gd name="connsiteX1" fmla="*/ 386675 w 580366"/>
                  <a:gd name="connsiteY1" fmla="*/ 578185 h 1221185"/>
                  <a:gd name="connsiteX2" fmla="*/ 8850 w 580366"/>
                  <a:gd name="connsiteY2" fmla="*/ 1203660 h 1221185"/>
                  <a:gd name="connsiteX3" fmla="*/ 142200 w 580366"/>
                  <a:gd name="connsiteY3" fmla="*/ 1000460 h 1221185"/>
                  <a:gd name="connsiteX4" fmla="*/ 396200 w 580366"/>
                  <a:gd name="connsiteY4" fmla="*/ 501985 h 1221185"/>
                  <a:gd name="connsiteX5" fmla="*/ 580350 w 580366"/>
                  <a:gd name="connsiteY5" fmla="*/ 335 h 1221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366" h="1221185">
                    <a:moveTo>
                      <a:pt x="580350" y="335"/>
                    </a:moveTo>
                    <a:cubicBezTo>
                      <a:pt x="578763" y="13035"/>
                      <a:pt x="481925" y="377631"/>
                      <a:pt x="386675" y="578185"/>
                    </a:cubicBezTo>
                    <a:cubicBezTo>
                      <a:pt x="291425" y="778739"/>
                      <a:pt x="49596" y="1133281"/>
                      <a:pt x="8850" y="1203660"/>
                    </a:cubicBezTo>
                    <a:cubicBezTo>
                      <a:pt x="-31896" y="1274039"/>
                      <a:pt x="77642" y="1117406"/>
                      <a:pt x="142200" y="1000460"/>
                    </a:cubicBezTo>
                    <a:cubicBezTo>
                      <a:pt x="206758" y="883514"/>
                      <a:pt x="325292" y="665497"/>
                      <a:pt x="396200" y="501985"/>
                    </a:cubicBezTo>
                    <a:cubicBezTo>
                      <a:pt x="467108" y="338473"/>
                      <a:pt x="581937" y="-12365"/>
                      <a:pt x="580350" y="3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8" name="フリーフォーム: 図形 124">
                <a:extLst>
                  <a:ext uri="{FF2B5EF4-FFF2-40B4-BE49-F238E27FC236}">
                    <a16:creationId xmlns:a16="http://schemas.microsoft.com/office/drawing/2014/main" id="{734D21B6-8CC4-D126-C177-D3E1EE33158A}"/>
                  </a:ext>
                </a:extLst>
              </p:cNvPr>
              <p:cNvSpPr/>
              <p:nvPr/>
            </p:nvSpPr>
            <p:spPr>
              <a:xfrm>
                <a:off x="7967973" y="6067420"/>
                <a:ext cx="571006" cy="1543484"/>
              </a:xfrm>
              <a:custGeom>
                <a:avLst/>
                <a:gdLst>
                  <a:gd name="connsiteX0" fmla="*/ 490227 w 571006"/>
                  <a:gd name="connsiteY0" fmla="*/ 5 h 1543484"/>
                  <a:gd name="connsiteX1" fmla="*/ 541027 w 571006"/>
                  <a:gd name="connsiteY1" fmla="*/ 396880 h 1543484"/>
                  <a:gd name="connsiteX2" fmla="*/ 248927 w 571006"/>
                  <a:gd name="connsiteY2" fmla="*/ 1089030 h 1543484"/>
                  <a:gd name="connsiteX3" fmla="*/ 7627 w 571006"/>
                  <a:gd name="connsiteY3" fmla="*/ 1520830 h 1543484"/>
                  <a:gd name="connsiteX4" fmla="*/ 544202 w 571006"/>
                  <a:gd name="connsiteY4" fmla="*/ 390530 h 1543484"/>
                  <a:gd name="connsiteX5" fmla="*/ 490227 w 571006"/>
                  <a:gd name="connsiteY5" fmla="*/ 5 h 154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006" h="1543484">
                    <a:moveTo>
                      <a:pt x="490227" y="5"/>
                    </a:moveTo>
                    <a:cubicBezTo>
                      <a:pt x="489698" y="1063"/>
                      <a:pt x="581244" y="215376"/>
                      <a:pt x="541027" y="396880"/>
                    </a:cubicBezTo>
                    <a:cubicBezTo>
                      <a:pt x="500810" y="578384"/>
                      <a:pt x="337827" y="901705"/>
                      <a:pt x="248927" y="1089030"/>
                    </a:cubicBezTo>
                    <a:cubicBezTo>
                      <a:pt x="160027" y="1276355"/>
                      <a:pt x="-41585" y="1637247"/>
                      <a:pt x="7627" y="1520830"/>
                    </a:cubicBezTo>
                    <a:cubicBezTo>
                      <a:pt x="56839" y="1404413"/>
                      <a:pt x="461123" y="642413"/>
                      <a:pt x="544202" y="390530"/>
                    </a:cubicBezTo>
                    <a:cubicBezTo>
                      <a:pt x="627281" y="138647"/>
                      <a:pt x="490756" y="-1053"/>
                      <a:pt x="490227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9" name="フリーフォーム: 図形 125">
                <a:extLst>
                  <a:ext uri="{FF2B5EF4-FFF2-40B4-BE49-F238E27FC236}">
                    <a16:creationId xmlns:a16="http://schemas.microsoft.com/office/drawing/2014/main" id="{D129A333-AAB7-CA0E-728B-F01104D32C7B}"/>
                  </a:ext>
                </a:extLst>
              </p:cNvPr>
              <p:cNvSpPr/>
              <p:nvPr/>
            </p:nvSpPr>
            <p:spPr>
              <a:xfrm>
                <a:off x="9416679" y="4943479"/>
                <a:ext cx="580649" cy="1510794"/>
              </a:xfrm>
              <a:custGeom>
                <a:avLst/>
                <a:gdLst>
                  <a:gd name="connsiteX0" fmla="*/ 409946 w 580649"/>
                  <a:gd name="connsiteY0" fmla="*/ 28571 h 1510794"/>
                  <a:gd name="connsiteX1" fmla="*/ 479796 w 580649"/>
                  <a:gd name="connsiteY1" fmla="*/ 247646 h 1510794"/>
                  <a:gd name="connsiteX2" fmla="*/ 470271 w 580649"/>
                  <a:gd name="connsiteY2" fmla="*/ 479421 h 1510794"/>
                  <a:gd name="connsiteX3" fmla="*/ 527421 w 580649"/>
                  <a:gd name="connsiteY3" fmla="*/ 771521 h 1510794"/>
                  <a:gd name="connsiteX4" fmla="*/ 571871 w 580649"/>
                  <a:gd name="connsiteY4" fmla="*/ 1114421 h 1510794"/>
                  <a:gd name="connsiteX5" fmla="*/ 571871 w 580649"/>
                  <a:gd name="connsiteY5" fmla="*/ 1314446 h 1510794"/>
                  <a:gd name="connsiteX6" fmla="*/ 479796 w 580649"/>
                  <a:gd name="connsiteY6" fmla="*/ 1425571 h 1510794"/>
                  <a:gd name="connsiteX7" fmla="*/ 333746 w 580649"/>
                  <a:gd name="connsiteY7" fmla="*/ 1482721 h 1510794"/>
                  <a:gd name="connsiteX8" fmla="*/ 371 w 580649"/>
                  <a:gd name="connsiteY8" fmla="*/ 1492246 h 1510794"/>
                  <a:gd name="connsiteX9" fmla="*/ 403596 w 580649"/>
                  <a:gd name="connsiteY9" fmla="*/ 1498596 h 1510794"/>
                  <a:gd name="connsiteX10" fmla="*/ 565521 w 580649"/>
                  <a:gd name="connsiteY10" fmla="*/ 1314446 h 1510794"/>
                  <a:gd name="connsiteX11" fmla="*/ 521071 w 580649"/>
                  <a:gd name="connsiteY11" fmla="*/ 930271 h 1510794"/>
                  <a:gd name="connsiteX12" fmla="*/ 409946 w 580649"/>
                  <a:gd name="connsiteY12" fmla="*/ 28571 h 151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0649" h="1510794">
                    <a:moveTo>
                      <a:pt x="409946" y="28571"/>
                    </a:moveTo>
                    <a:cubicBezTo>
                      <a:pt x="403067" y="-85200"/>
                      <a:pt x="469742" y="172504"/>
                      <a:pt x="479796" y="247646"/>
                    </a:cubicBezTo>
                    <a:cubicBezTo>
                      <a:pt x="489850" y="322788"/>
                      <a:pt x="462333" y="392108"/>
                      <a:pt x="470271" y="479421"/>
                    </a:cubicBezTo>
                    <a:cubicBezTo>
                      <a:pt x="478209" y="566734"/>
                      <a:pt x="510488" y="665688"/>
                      <a:pt x="527421" y="771521"/>
                    </a:cubicBezTo>
                    <a:cubicBezTo>
                      <a:pt x="544354" y="877354"/>
                      <a:pt x="564463" y="1023934"/>
                      <a:pt x="571871" y="1114421"/>
                    </a:cubicBezTo>
                    <a:cubicBezTo>
                      <a:pt x="579279" y="1204908"/>
                      <a:pt x="587217" y="1262588"/>
                      <a:pt x="571871" y="1314446"/>
                    </a:cubicBezTo>
                    <a:cubicBezTo>
                      <a:pt x="556525" y="1366304"/>
                      <a:pt x="519484" y="1397525"/>
                      <a:pt x="479796" y="1425571"/>
                    </a:cubicBezTo>
                    <a:cubicBezTo>
                      <a:pt x="440109" y="1453617"/>
                      <a:pt x="413650" y="1471609"/>
                      <a:pt x="333746" y="1482721"/>
                    </a:cubicBezTo>
                    <a:cubicBezTo>
                      <a:pt x="253842" y="1493834"/>
                      <a:pt x="-11271" y="1489600"/>
                      <a:pt x="371" y="1492246"/>
                    </a:cubicBezTo>
                    <a:cubicBezTo>
                      <a:pt x="12013" y="1494892"/>
                      <a:pt x="309404" y="1528229"/>
                      <a:pt x="403596" y="1498596"/>
                    </a:cubicBezTo>
                    <a:cubicBezTo>
                      <a:pt x="497788" y="1468963"/>
                      <a:pt x="545942" y="1409167"/>
                      <a:pt x="565521" y="1314446"/>
                    </a:cubicBezTo>
                    <a:cubicBezTo>
                      <a:pt x="585100" y="1219725"/>
                      <a:pt x="545942" y="1141408"/>
                      <a:pt x="521071" y="930271"/>
                    </a:cubicBezTo>
                    <a:cubicBezTo>
                      <a:pt x="496200" y="719134"/>
                      <a:pt x="416825" y="142342"/>
                      <a:pt x="409946" y="285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0" name="フリーフォーム: 図形 126">
                <a:extLst>
                  <a:ext uri="{FF2B5EF4-FFF2-40B4-BE49-F238E27FC236}">
                    <a16:creationId xmlns:a16="http://schemas.microsoft.com/office/drawing/2014/main" id="{935E552D-D4A5-4311-54E0-546B24E1CE1C}"/>
                  </a:ext>
                </a:extLst>
              </p:cNvPr>
              <p:cNvSpPr/>
              <p:nvPr/>
            </p:nvSpPr>
            <p:spPr>
              <a:xfrm>
                <a:off x="8824890" y="6438338"/>
                <a:ext cx="599419" cy="429863"/>
              </a:xfrm>
              <a:custGeom>
                <a:avLst/>
                <a:gdLst>
                  <a:gd name="connsiteX0" fmla="*/ 595335 w 599419"/>
                  <a:gd name="connsiteY0" fmla="*/ 2150 h 429863"/>
                  <a:gd name="connsiteX1" fmla="*/ 9548 w 599419"/>
                  <a:gd name="connsiteY1" fmla="*/ 421250 h 429863"/>
                  <a:gd name="connsiteX2" fmla="*/ 257198 w 599419"/>
                  <a:gd name="connsiteY2" fmla="*/ 264087 h 429863"/>
                  <a:gd name="connsiteX3" fmla="*/ 595335 w 599419"/>
                  <a:gd name="connsiteY3" fmla="*/ 2150 h 42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419" h="429863">
                    <a:moveTo>
                      <a:pt x="595335" y="2150"/>
                    </a:moveTo>
                    <a:cubicBezTo>
                      <a:pt x="554060" y="28344"/>
                      <a:pt x="65904" y="377594"/>
                      <a:pt x="9548" y="421250"/>
                    </a:cubicBezTo>
                    <a:cubicBezTo>
                      <a:pt x="-46808" y="464906"/>
                      <a:pt x="160625" y="331820"/>
                      <a:pt x="257198" y="264087"/>
                    </a:cubicBezTo>
                    <a:cubicBezTo>
                      <a:pt x="353771" y="196354"/>
                      <a:pt x="636610" y="-24044"/>
                      <a:pt x="595335" y="21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1" name="フリーフォーム: 図形 127">
                <a:extLst>
                  <a:ext uri="{FF2B5EF4-FFF2-40B4-BE49-F238E27FC236}">
                    <a16:creationId xmlns:a16="http://schemas.microsoft.com/office/drawing/2014/main" id="{82A954D6-7350-1ABC-B51A-98E4CDC964EF}"/>
                  </a:ext>
                </a:extLst>
              </p:cNvPr>
              <p:cNvSpPr/>
              <p:nvPr/>
            </p:nvSpPr>
            <p:spPr>
              <a:xfrm>
                <a:off x="8216444" y="6804655"/>
                <a:ext cx="637572" cy="1092056"/>
              </a:xfrm>
              <a:custGeom>
                <a:avLst/>
                <a:gdLst>
                  <a:gd name="connsiteX0" fmla="*/ 610056 w 637572"/>
                  <a:gd name="connsiteY0" fmla="*/ 62870 h 1092056"/>
                  <a:gd name="connsiteX1" fmla="*/ 514806 w 637572"/>
                  <a:gd name="connsiteY1" fmla="*/ 173995 h 1092056"/>
                  <a:gd name="connsiteX2" fmla="*/ 30619 w 637572"/>
                  <a:gd name="connsiteY2" fmla="*/ 1024895 h 1092056"/>
                  <a:gd name="connsiteX3" fmla="*/ 109994 w 637572"/>
                  <a:gd name="connsiteY3" fmla="*/ 929645 h 1092056"/>
                  <a:gd name="connsiteX4" fmla="*/ 610056 w 637572"/>
                  <a:gd name="connsiteY4" fmla="*/ 62870 h 1092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572" h="1092056">
                    <a:moveTo>
                      <a:pt x="610056" y="62870"/>
                    </a:moveTo>
                    <a:cubicBezTo>
                      <a:pt x="677525" y="-63072"/>
                      <a:pt x="611379" y="13657"/>
                      <a:pt x="514806" y="173995"/>
                    </a:cubicBezTo>
                    <a:cubicBezTo>
                      <a:pt x="418233" y="334333"/>
                      <a:pt x="98088" y="898953"/>
                      <a:pt x="30619" y="1024895"/>
                    </a:cubicBezTo>
                    <a:cubicBezTo>
                      <a:pt x="-36850" y="1150837"/>
                      <a:pt x="15009" y="1088659"/>
                      <a:pt x="109994" y="929645"/>
                    </a:cubicBezTo>
                    <a:cubicBezTo>
                      <a:pt x="204979" y="770631"/>
                      <a:pt x="542587" y="188812"/>
                      <a:pt x="610056" y="628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2" name="フリーフォーム: 図形 128">
                <a:extLst>
                  <a:ext uri="{FF2B5EF4-FFF2-40B4-BE49-F238E27FC236}">
                    <a16:creationId xmlns:a16="http://schemas.microsoft.com/office/drawing/2014/main" id="{9F610000-5751-B829-8E40-728FE60A10D8}"/>
                  </a:ext>
                </a:extLst>
              </p:cNvPr>
              <p:cNvSpPr/>
              <p:nvPr/>
            </p:nvSpPr>
            <p:spPr>
              <a:xfrm>
                <a:off x="7373503" y="7896147"/>
                <a:ext cx="841912" cy="618375"/>
              </a:xfrm>
              <a:custGeom>
                <a:avLst/>
                <a:gdLst>
                  <a:gd name="connsiteX0" fmla="*/ 841810 w 841912"/>
                  <a:gd name="connsiteY0" fmla="*/ 78 h 618375"/>
                  <a:gd name="connsiteX1" fmla="*/ 613210 w 841912"/>
                  <a:gd name="connsiteY1" fmla="*/ 423941 h 618375"/>
                  <a:gd name="connsiteX2" fmla="*/ 590985 w 841912"/>
                  <a:gd name="connsiteY2" fmla="*/ 520778 h 618375"/>
                  <a:gd name="connsiteX3" fmla="*/ 457635 w 841912"/>
                  <a:gd name="connsiteY3" fmla="*/ 576341 h 618375"/>
                  <a:gd name="connsiteX4" fmla="*/ 176647 w 841912"/>
                  <a:gd name="connsiteY4" fmla="*/ 617616 h 618375"/>
                  <a:gd name="connsiteX5" fmla="*/ 14722 w 841912"/>
                  <a:gd name="connsiteY5" fmla="*/ 600153 h 618375"/>
                  <a:gd name="connsiteX6" fmla="*/ 549710 w 841912"/>
                  <a:gd name="connsiteY6" fmla="*/ 563641 h 618375"/>
                  <a:gd name="connsiteX7" fmla="*/ 610035 w 841912"/>
                  <a:gd name="connsiteY7" fmla="*/ 474741 h 618375"/>
                  <a:gd name="connsiteX8" fmla="*/ 641785 w 841912"/>
                  <a:gd name="connsiteY8" fmla="*/ 389016 h 618375"/>
                  <a:gd name="connsiteX9" fmla="*/ 841810 w 841912"/>
                  <a:gd name="connsiteY9" fmla="*/ 78 h 61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1912" h="618375">
                    <a:moveTo>
                      <a:pt x="841810" y="78"/>
                    </a:moveTo>
                    <a:cubicBezTo>
                      <a:pt x="837048" y="5899"/>
                      <a:pt x="655014" y="337158"/>
                      <a:pt x="613210" y="423941"/>
                    </a:cubicBezTo>
                    <a:cubicBezTo>
                      <a:pt x="571406" y="510724"/>
                      <a:pt x="616914" y="495378"/>
                      <a:pt x="590985" y="520778"/>
                    </a:cubicBezTo>
                    <a:cubicBezTo>
                      <a:pt x="565056" y="546178"/>
                      <a:pt x="526691" y="560201"/>
                      <a:pt x="457635" y="576341"/>
                    </a:cubicBezTo>
                    <a:cubicBezTo>
                      <a:pt x="388579" y="592481"/>
                      <a:pt x="250466" y="613647"/>
                      <a:pt x="176647" y="617616"/>
                    </a:cubicBezTo>
                    <a:cubicBezTo>
                      <a:pt x="102828" y="621585"/>
                      <a:pt x="-47455" y="609149"/>
                      <a:pt x="14722" y="600153"/>
                    </a:cubicBezTo>
                    <a:cubicBezTo>
                      <a:pt x="76899" y="591157"/>
                      <a:pt x="450491" y="584543"/>
                      <a:pt x="549710" y="563641"/>
                    </a:cubicBezTo>
                    <a:cubicBezTo>
                      <a:pt x="648929" y="542739"/>
                      <a:pt x="594689" y="503845"/>
                      <a:pt x="610035" y="474741"/>
                    </a:cubicBezTo>
                    <a:cubicBezTo>
                      <a:pt x="625381" y="445637"/>
                      <a:pt x="599981" y="466010"/>
                      <a:pt x="641785" y="389016"/>
                    </a:cubicBezTo>
                    <a:cubicBezTo>
                      <a:pt x="683589" y="312022"/>
                      <a:pt x="846572" y="-5743"/>
                      <a:pt x="841810" y="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3" name="フリーフォーム: 図形 129">
                <a:extLst>
                  <a:ext uri="{FF2B5EF4-FFF2-40B4-BE49-F238E27FC236}">
                    <a16:creationId xmlns:a16="http://schemas.microsoft.com/office/drawing/2014/main" id="{84C14EA3-407E-A457-4EC6-C04D6A6C5428}"/>
                  </a:ext>
                </a:extLst>
              </p:cNvPr>
              <p:cNvSpPr/>
              <p:nvPr/>
            </p:nvSpPr>
            <p:spPr>
              <a:xfrm>
                <a:off x="7510121" y="8319524"/>
                <a:ext cx="474128" cy="181860"/>
              </a:xfrm>
              <a:custGeom>
                <a:avLst/>
                <a:gdLst>
                  <a:gd name="connsiteX0" fmla="*/ 473417 w 474128"/>
                  <a:gd name="connsiteY0" fmla="*/ 564 h 181860"/>
                  <a:gd name="connsiteX1" fmla="*/ 316254 w 474128"/>
                  <a:gd name="connsiteY1" fmla="*/ 105339 h 181860"/>
                  <a:gd name="connsiteX2" fmla="*/ 342 w 474128"/>
                  <a:gd name="connsiteY2" fmla="*/ 178364 h 181860"/>
                  <a:gd name="connsiteX3" fmla="*/ 259104 w 474128"/>
                  <a:gd name="connsiteY3" fmla="*/ 154551 h 181860"/>
                  <a:gd name="connsiteX4" fmla="*/ 473417 w 474128"/>
                  <a:gd name="connsiteY4" fmla="*/ 564 h 181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4128" h="181860">
                    <a:moveTo>
                      <a:pt x="473417" y="564"/>
                    </a:moveTo>
                    <a:cubicBezTo>
                      <a:pt x="482942" y="-7638"/>
                      <a:pt x="395100" y="75706"/>
                      <a:pt x="316254" y="105339"/>
                    </a:cubicBezTo>
                    <a:cubicBezTo>
                      <a:pt x="237408" y="134972"/>
                      <a:pt x="9867" y="170162"/>
                      <a:pt x="342" y="178364"/>
                    </a:cubicBezTo>
                    <a:cubicBezTo>
                      <a:pt x="-9183" y="186566"/>
                      <a:pt x="182375" y="181009"/>
                      <a:pt x="259104" y="154551"/>
                    </a:cubicBezTo>
                    <a:cubicBezTo>
                      <a:pt x="335833" y="128093"/>
                      <a:pt x="463892" y="8766"/>
                      <a:pt x="473417" y="5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4" name="フリーフォーム: 図形 130">
                <a:extLst>
                  <a:ext uri="{FF2B5EF4-FFF2-40B4-BE49-F238E27FC236}">
                    <a16:creationId xmlns:a16="http://schemas.microsoft.com/office/drawing/2014/main" id="{CDB2FC17-0C74-1A56-351E-225C71512956}"/>
                  </a:ext>
                </a:extLst>
              </p:cNvPr>
              <p:cNvSpPr/>
              <p:nvPr/>
            </p:nvSpPr>
            <p:spPr>
              <a:xfrm>
                <a:off x="7937847" y="8179802"/>
                <a:ext cx="573244" cy="269782"/>
              </a:xfrm>
              <a:custGeom>
                <a:avLst/>
                <a:gdLst>
                  <a:gd name="connsiteX0" fmla="*/ 572741 w 573244"/>
                  <a:gd name="connsiteY0" fmla="*/ 586 h 269782"/>
                  <a:gd name="connsiteX1" fmla="*/ 255241 w 573244"/>
                  <a:gd name="connsiteY1" fmla="*/ 183148 h 269782"/>
                  <a:gd name="connsiteX2" fmla="*/ 36166 w 573244"/>
                  <a:gd name="connsiteY2" fmla="*/ 262523 h 269782"/>
                  <a:gd name="connsiteX3" fmla="*/ 13941 w 573244"/>
                  <a:gd name="connsiteY3" fmla="*/ 256173 h 269782"/>
                  <a:gd name="connsiteX4" fmla="*/ 177453 w 573244"/>
                  <a:gd name="connsiteY4" fmla="*/ 249823 h 269782"/>
                  <a:gd name="connsiteX5" fmla="*/ 572741 w 573244"/>
                  <a:gd name="connsiteY5" fmla="*/ 586 h 2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3244" h="269782">
                    <a:moveTo>
                      <a:pt x="572741" y="586"/>
                    </a:moveTo>
                    <a:cubicBezTo>
                      <a:pt x="585706" y="-10527"/>
                      <a:pt x="344670" y="139492"/>
                      <a:pt x="255241" y="183148"/>
                    </a:cubicBezTo>
                    <a:cubicBezTo>
                      <a:pt x="165812" y="226804"/>
                      <a:pt x="76383" y="250352"/>
                      <a:pt x="36166" y="262523"/>
                    </a:cubicBezTo>
                    <a:cubicBezTo>
                      <a:pt x="-4051" y="274694"/>
                      <a:pt x="-9607" y="258290"/>
                      <a:pt x="13941" y="256173"/>
                    </a:cubicBezTo>
                    <a:cubicBezTo>
                      <a:pt x="37489" y="254056"/>
                      <a:pt x="86965" y="291892"/>
                      <a:pt x="177453" y="249823"/>
                    </a:cubicBezTo>
                    <a:cubicBezTo>
                      <a:pt x="267940" y="207754"/>
                      <a:pt x="559776" y="11699"/>
                      <a:pt x="572741" y="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5" name="フリーフォーム: 図形 131">
                <a:extLst>
                  <a:ext uri="{FF2B5EF4-FFF2-40B4-BE49-F238E27FC236}">
                    <a16:creationId xmlns:a16="http://schemas.microsoft.com/office/drawing/2014/main" id="{DC95ED24-1736-5CA6-B1DE-2CCA3B715F62}"/>
                  </a:ext>
                </a:extLst>
              </p:cNvPr>
              <p:cNvSpPr/>
              <p:nvPr/>
            </p:nvSpPr>
            <p:spPr>
              <a:xfrm>
                <a:off x="8460285" y="7505689"/>
                <a:ext cx="1513240" cy="281564"/>
              </a:xfrm>
              <a:custGeom>
                <a:avLst/>
                <a:gdLst>
                  <a:gd name="connsiteX0" fmla="*/ 32 w 1513240"/>
                  <a:gd name="connsiteY0" fmla="*/ 11 h 281564"/>
                  <a:gd name="connsiteX1" fmla="*/ 1104932 w 1513240"/>
                  <a:gd name="connsiteY1" fmla="*/ 254011 h 281564"/>
                  <a:gd name="connsiteX2" fmla="*/ 1130332 w 1513240"/>
                  <a:gd name="connsiteY2" fmla="*/ 275178 h 281564"/>
                  <a:gd name="connsiteX3" fmla="*/ 1229815 w 1513240"/>
                  <a:gd name="connsiteY3" fmla="*/ 258244 h 281564"/>
                  <a:gd name="connsiteX4" fmla="*/ 1433015 w 1513240"/>
                  <a:gd name="connsiteY4" fmla="*/ 264594 h 281564"/>
                  <a:gd name="connsiteX5" fmla="*/ 1496515 w 1513240"/>
                  <a:gd name="connsiteY5" fmla="*/ 237078 h 281564"/>
                  <a:gd name="connsiteX6" fmla="*/ 1143032 w 1513240"/>
                  <a:gd name="connsiteY6" fmla="*/ 243428 h 281564"/>
                  <a:gd name="connsiteX7" fmla="*/ 32 w 1513240"/>
                  <a:gd name="connsiteY7" fmla="*/ 11 h 281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240" h="281564">
                    <a:moveTo>
                      <a:pt x="32" y="11"/>
                    </a:moveTo>
                    <a:cubicBezTo>
                      <a:pt x="-6318" y="1775"/>
                      <a:pt x="916549" y="208150"/>
                      <a:pt x="1104932" y="254011"/>
                    </a:cubicBezTo>
                    <a:cubicBezTo>
                      <a:pt x="1293315" y="299872"/>
                      <a:pt x="1109518" y="274473"/>
                      <a:pt x="1130332" y="275178"/>
                    </a:cubicBezTo>
                    <a:cubicBezTo>
                      <a:pt x="1151146" y="275883"/>
                      <a:pt x="1179368" y="260008"/>
                      <a:pt x="1229815" y="258244"/>
                    </a:cubicBezTo>
                    <a:cubicBezTo>
                      <a:pt x="1280262" y="256480"/>
                      <a:pt x="1388565" y="268122"/>
                      <a:pt x="1433015" y="264594"/>
                    </a:cubicBezTo>
                    <a:cubicBezTo>
                      <a:pt x="1477465" y="261066"/>
                      <a:pt x="1544846" y="240606"/>
                      <a:pt x="1496515" y="237078"/>
                    </a:cubicBezTo>
                    <a:cubicBezTo>
                      <a:pt x="1448185" y="233550"/>
                      <a:pt x="1392799" y="285409"/>
                      <a:pt x="1143032" y="243428"/>
                    </a:cubicBezTo>
                    <a:cubicBezTo>
                      <a:pt x="893265" y="201447"/>
                      <a:pt x="6382" y="-1753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6" name="フリーフォーム: 図形 132">
                <a:extLst>
                  <a:ext uri="{FF2B5EF4-FFF2-40B4-BE49-F238E27FC236}">
                    <a16:creationId xmlns:a16="http://schemas.microsoft.com/office/drawing/2014/main" id="{25F08468-73E8-403F-F073-A079F73C3ED0}"/>
                  </a:ext>
                </a:extLst>
              </p:cNvPr>
              <p:cNvSpPr/>
              <p:nvPr/>
            </p:nvSpPr>
            <p:spPr>
              <a:xfrm>
                <a:off x="8813800" y="6870700"/>
                <a:ext cx="1424814" cy="692569"/>
              </a:xfrm>
              <a:custGeom>
                <a:avLst/>
                <a:gdLst>
                  <a:gd name="connsiteX0" fmla="*/ 0 w 1424814"/>
                  <a:gd name="connsiteY0" fmla="*/ 0 h 692569"/>
                  <a:gd name="connsiteX1" fmla="*/ 1263650 w 1424814"/>
                  <a:gd name="connsiteY1" fmla="*/ 618067 h 692569"/>
                  <a:gd name="connsiteX2" fmla="*/ 1407583 w 1424814"/>
                  <a:gd name="connsiteY2" fmla="*/ 681567 h 692569"/>
                  <a:gd name="connsiteX3" fmla="*/ 0 w 1424814"/>
                  <a:gd name="connsiteY3" fmla="*/ 0 h 69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4814" h="692569">
                    <a:moveTo>
                      <a:pt x="0" y="0"/>
                    </a:moveTo>
                    <a:lnTo>
                      <a:pt x="1263650" y="618067"/>
                    </a:lnTo>
                    <a:cubicBezTo>
                      <a:pt x="1498247" y="731661"/>
                      <a:pt x="1407583" y="681567"/>
                      <a:pt x="1407583" y="68156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7" name="フリーフォーム: 図形 133">
                <a:extLst>
                  <a:ext uri="{FF2B5EF4-FFF2-40B4-BE49-F238E27FC236}">
                    <a16:creationId xmlns:a16="http://schemas.microsoft.com/office/drawing/2014/main" id="{F40E9C64-9F89-232C-00E7-FDF4741BC1E5}"/>
                  </a:ext>
                </a:extLst>
              </p:cNvPr>
              <p:cNvSpPr/>
              <p:nvPr/>
            </p:nvSpPr>
            <p:spPr>
              <a:xfrm>
                <a:off x="8765350" y="6848183"/>
                <a:ext cx="1466136" cy="705209"/>
              </a:xfrm>
              <a:custGeom>
                <a:avLst/>
                <a:gdLst>
                  <a:gd name="connsiteX0" fmla="*/ 52683 w 1466136"/>
                  <a:gd name="connsiteY0" fmla="*/ 39450 h 705209"/>
                  <a:gd name="connsiteX1" fmla="*/ 107717 w 1466136"/>
                  <a:gd name="connsiteY1" fmla="*/ 22517 h 705209"/>
                  <a:gd name="connsiteX2" fmla="*/ 480250 w 1466136"/>
                  <a:gd name="connsiteY2" fmla="*/ 200317 h 705209"/>
                  <a:gd name="connsiteX3" fmla="*/ 1041167 w 1466136"/>
                  <a:gd name="connsiteY3" fmla="*/ 458550 h 705209"/>
                  <a:gd name="connsiteX4" fmla="*/ 1462383 w 1466136"/>
                  <a:gd name="connsiteY4" fmla="*/ 704084 h 705209"/>
                  <a:gd name="connsiteX5" fmla="*/ 797750 w 1466136"/>
                  <a:gd name="connsiteY5" fmla="*/ 356950 h 705209"/>
                  <a:gd name="connsiteX6" fmla="*/ 52683 w 1466136"/>
                  <a:gd name="connsiteY6" fmla="*/ 39450 h 70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6136" h="705209">
                    <a:moveTo>
                      <a:pt x="52683" y="39450"/>
                    </a:moveTo>
                    <a:cubicBezTo>
                      <a:pt x="-62322" y="-16289"/>
                      <a:pt x="36456" y="-4294"/>
                      <a:pt x="107717" y="22517"/>
                    </a:cubicBezTo>
                    <a:cubicBezTo>
                      <a:pt x="178978" y="49328"/>
                      <a:pt x="480250" y="200317"/>
                      <a:pt x="480250" y="200317"/>
                    </a:cubicBezTo>
                    <a:cubicBezTo>
                      <a:pt x="635825" y="272989"/>
                      <a:pt x="877478" y="374589"/>
                      <a:pt x="1041167" y="458550"/>
                    </a:cubicBezTo>
                    <a:cubicBezTo>
                      <a:pt x="1204856" y="542511"/>
                      <a:pt x="1502952" y="721017"/>
                      <a:pt x="1462383" y="704084"/>
                    </a:cubicBezTo>
                    <a:cubicBezTo>
                      <a:pt x="1421814" y="687151"/>
                      <a:pt x="1028114" y="472661"/>
                      <a:pt x="797750" y="356950"/>
                    </a:cubicBezTo>
                    <a:cubicBezTo>
                      <a:pt x="567386" y="241239"/>
                      <a:pt x="167688" y="95189"/>
                      <a:pt x="52683" y="394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8" name="フリーフォーム: 図形 134">
                <a:extLst>
                  <a:ext uri="{FF2B5EF4-FFF2-40B4-BE49-F238E27FC236}">
                    <a16:creationId xmlns:a16="http://schemas.microsoft.com/office/drawing/2014/main" id="{84055BE0-BC83-9739-D5A4-F514AC142BA7}"/>
                  </a:ext>
                </a:extLst>
              </p:cNvPr>
              <p:cNvSpPr/>
              <p:nvPr/>
            </p:nvSpPr>
            <p:spPr>
              <a:xfrm>
                <a:off x="10054709" y="7566639"/>
                <a:ext cx="173402" cy="120041"/>
              </a:xfrm>
              <a:custGeom>
                <a:avLst/>
                <a:gdLst>
                  <a:gd name="connsiteX0" fmla="*/ 173024 w 173402"/>
                  <a:gd name="connsiteY0" fmla="*/ 444 h 120041"/>
                  <a:gd name="connsiteX1" fmla="*/ 5808 w 173402"/>
                  <a:gd name="connsiteY1" fmla="*/ 116861 h 120041"/>
                  <a:gd name="connsiteX2" fmla="*/ 50258 w 173402"/>
                  <a:gd name="connsiteY2" fmla="*/ 78761 h 120041"/>
                  <a:gd name="connsiteX3" fmla="*/ 173024 w 173402"/>
                  <a:gd name="connsiteY3" fmla="*/ 444 h 12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402" h="120041">
                    <a:moveTo>
                      <a:pt x="173024" y="444"/>
                    </a:moveTo>
                    <a:cubicBezTo>
                      <a:pt x="165616" y="6794"/>
                      <a:pt x="26269" y="103808"/>
                      <a:pt x="5808" y="116861"/>
                    </a:cubicBezTo>
                    <a:cubicBezTo>
                      <a:pt x="-14653" y="129914"/>
                      <a:pt x="23447" y="99928"/>
                      <a:pt x="50258" y="78761"/>
                    </a:cubicBezTo>
                    <a:cubicBezTo>
                      <a:pt x="77069" y="57594"/>
                      <a:pt x="180432" y="-5906"/>
                      <a:pt x="173024" y="4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9" name="フリーフォーム: 図形 135">
                <a:extLst>
                  <a:ext uri="{FF2B5EF4-FFF2-40B4-BE49-F238E27FC236}">
                    <a16:creationId xmlns:a16="http://schemas.microsoft.com/office/drawing/2014/main" id="{198DEEDA-1E39-D73C-BEBA-21D74D75BCFB}"/>
                  </a:ext>
                </a:extLst>
              </p:cNvPr>
              <p:cNvSpPr/>
              <p:nvPr/>
            </p:nvSpPr>
            <p:spPr>
              <a:xfrm>
                <a:off x="9977682" y="7704556"/>
                <a:ext cx="154351" cy="192769"/>
              </a:xfrm>
              <a:custGeom>
                <a:avLst/>
                <a:gdLst>
                  <a:gd name="connsiteX0" fmla="*/ 78601 w 154351"/>
                  <a:gd name="connsiteY0" fmla="*/ 111 h 192769"/>
                  <a:gd name="connsiteX1" fmla="*/ 152685 w 154351"/>
                  <a:gd name="connsiteY1" fmla="*/ 74194 h 192769"/>
                  <a:gd name="connsiteX2" fmla="*/ 127285 w 154351"/>
                  <a:gd name="connsiteY2" fmla="*/ 152511 h 192769"/>
                  <a:gd name="connsiteX3" fmla="*/ 93418 w 154351"/>
                  <a:gd name="connsiteY3" fmla="*/ 192727 h 192769"/>
                  <a:gd name="connsiteX4" fmla="*/ 78601 w 154351"/>
                  <a:gd name="connsiteY4" fmla="*/ 158861 h 192769"/>
                  <a:gd name="connsiteX5" fmla="*/ 53201 w 154351"/>
                  <a:gd name="connsiteY5" fmla="*/ 95361 h 192769"/>
                  <a:gd name="connsiteX6" fmla="*/ 285 w 154351"/>
                  <a:gd name="connsiteY6" fmla="*/ 44561 h 192769"/>
                  <a:gd name="connsiteX7" fmla="*/ 78601 w 154351"/>
                  <a:gd name="connsiteY7" fmla="*/ 150394 h 192769"/>
                  <a:gd name="connsiteX8" fmla="*/ 114585 w 154351"/>
                  <a:gd name="connsiteY8" fmla="*/ 146161 h 192769"/>
                  <a:gd name="connsiteX9" fmla="*/ 137868 w 154351"/>
                  <a:gd name="connsiteY9" fmla="*/ 91127 h 192769"/>
                  <a:gd name="connsiteX10" fmla="*/ 78601 w 154351"/>
                  <a:gd name="connsiteY10" fmla="*/ 111 h 19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51" h="192769">
                    <a:moveTo>
                      <a:pt x="78601" y="111"/>
                    </a:moveTo>
                    <a:cubicBezTo>
                      <a:pt x="81071" y="-2711"/>
                      <a:pt x="144571" y="48794"/>
                      <a:pt x="152685" y="74194"/>
                    </a:cubicBezTo>
                    <a:cubicBezTo>
                      <a:pt x="160799" y="99594"/>
                      <a:pt x="137163" y="132756"/>
                      <a:pt x="127285" y="152511"/>
                    </a:cubicBezTo>
                    <a:cubicBezTo>
                      <a:pt x="117407" y="172266"/>
                      <a:pt x="101532" y="191669"/>
                      <a:pt x="93418" y="192727"/>
                    </a:cubicBezTo>
                    <a:cubicBezTo>
                      <a:pt x="85304" y="193785"/>
                      <a:pt x="85304" y="175089"/>
                      <a:pt x="78601" y="158861"/>
                    </a:cubicBezTo>
                    <a:cubicBezTo>
                      <a:pt x="71898" y="142633"/>
                      <a:pt x="66254" y="114411"/>
                      <a:pt x="53201" y="95361"/>
                    </a:cubicBezTo>
                    <a:cubicBezTo>
                      <a:pt x="40148" y="76311"/>
                      <a:pt x="-3948" y="35389"/>
                      <a:pt x="285" y="44561"/>
                    </a:cubicBezTo>
                    <a:cubicBezTo>
                      <a:pt x="4518" y="53733"/>
                      <a:pt x="59551" y="133461"/>
                      <a:pt x="78601" y="150394"/>
                    </a:cubicBezTo>
                    <a:cubicBezTo>
                      <a:pt x="97651" y="167327"/>
                      <a:pt x="104707" y="156039"/>
                      <a:pt x="114585" y="146161"/>
                    </a:cubicBezTo>
                    <a:cubicBezTo>
                      <a:pt x="124463" y="136283"/>
                      <a:pt x="141749" y="115821"/>
                      <a:pt x="137868" y="91127"/>
                    </a:cubicBezTo>
                    <a:cubicBezTo>
                      <a:pt x="133987" y="66433"/>
                      <a:pt x="76131" y="2933"/>
                      <a:pt x="78601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0" name="フリーフォーム: 図形 136">
                <a:extLst>
                  <a:ext uri="{FF2B5EF4-FFF2-40B4-BE49-F238E27FC236}">
                    <a16:creationId xmlns:a16="http://schemas.microsoft.com/office/drawing/2014/main" id="{AACAAFF7-5B50-4B4F-37C8-F40126949C69}"/>
                  </a:ext>
                </a:extLst>
              </p:cNvPr>
              <p:cNvSpPr/>
              <p:nvPr/>
            </p:nvSpPr>
            <p:spPr>
              <a:xfrm>
                <a:off x="9769012" y="6412405"/>
                <a:ext cx="107395" cy="95084"/>
              </a:xfrm>
              <a:custGeom>
                <a:avLst/>
                <a:gdLst>
                  <a:gd name="connsiteX0" fmla="*/ 107355 w 107395"/>
                  <a:gd name="connsiteY0" fmla="*/ 1095 h 95084"/>
                  <a:gd name="connsiteX1" fmla="*/ 5755 w 107395"/>
                  <a:gd name="connsiteY1" fmla="*/ 94228 h 95084"/>
                  <a:gd name="connsiteX2" fmla="*/ 18455 w 107395"/>
                  <a:gd name="connsiteY2" fmla="*/ 45545 h 95084"/>
                  <a:gd name="connsiteX3" fmla="*/ 107355 w 107395"/>
                  <a:gd name="connsiteY3" fmla="*/ 1095 h 9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395" h="95084">
                    <a:moveTo>
                      <a:pt x="107355" y="1095"/>
                    </a:moveTo>
                    <a:cubicBezTo>
                      <a:pt x="105238" y="9209"/>
                      <a:pt x="20572" y="86820"/>
                      <a:pt x="5755" y="94228"/>
                    </a:cubicBezTo>
                    <a:cubicBezTo>
                      <a:pt x="-9062" y="101636"/>
                      <a:pt x="8224" y="58951"/>
                      <a:pt x="18455" y="45545"/>
                    </a:cubicBezTo>
                    <a:cubicBezTo>
                      <a:pt x="28685" y="32140"/>
                      <a:pt x="109472" y="-7019"/>
                      <a:pt x="107355" y="10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1" name="フリーフォーム: 図形 137">
                <a:extLst>
                  <a:ext uri="{FF2B5EF4-FFF2-40B4-BE49-F238E27FC236}">
                    <a16:creationId xmlns:a16="http://schemas.microsoft.com/office/drawing/2014/main" id="{522604B3-1E8C-53D1-CC17-603FB5564CF0}"/>
                  </a:ext>
                </a:extLst>
              </p:cNvPr>
              <p:cNvSpPr/>
              <p:nvPr/>
            </p:nvSpPr>
            <p:spPr>
              <a:xfrm>
                <a:off x="9616265" y="6419721"/>
                <a:ext cx="1058733" cy="839184"/>
              </a:xfrm>
              <a:custGeom>
                <a:avLst/>
                <a:gdLst>
                  <a:gd name="connsiteX0" fmla="*/ 46318 w 1058733"/>
                  <a:gd name="connsiteY0" fmla="*/ 36112 h 839184"/>
                  <a:gd name="connsiteX1" fmla="*/ 92885 w 1058733"/>
                  <a:gd name="connsiteY1" fmla="*/ 59396 h 839184"/>
                  <a:gd name="connsiteX2" fmla="*/ 520452 w 1058733"/>
                  <a:gd name="connsiteY2" fmla="*/ 296462 h 839184"/>
                  <a:gd name="connsiteX3" fmla="*/ 973418 w 1058733"/>
                  <a:gd name="connsiteY3" fmla="*/ 713446 h 839184"/>
                  <a:gd name="connsiteX4" fmla="*/ 1049618 w 1058733"/>
                  <a:gd name="connsiteY4" fmla="*/ 836212 h 839184"/>
                  <a:gd name="connsiteX5" fmla="*/ 852768 w 1058733"/>
                  <a:gd name="connsiteY5" fmla="*/ 618196 h 839184"/>
                  <a:gd name="connsiteX6" fmla="*/ 46318 w 1058733"/>
                  <a:gd name="connsiteY6" fmla="*/ 36112 h 8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8733" h="839184">
                    <a:moveTo>
                      <a:pt x="46318" y="36112"/>
                    </a:moveTo>
                    <a:cubicBezTo>
                      <a:pt x="-80329" y="-57021"/>
                      <a:pt x="92885" y="59396"/>
                      <a:pt x="92885" y="59396"/>
                    </a:cubicBezTo>
                    <a:cubicBezTo>
                      <a:pt x="171907" y="102788"/>
                      <a:pt x="373697" y="187454"/>
                      <a:pt x="520452" y="296462"/>
                    </a:cubicBezTo>
                    <a:cubicBezTo>
                      <a:pt x="667207" y="405470"/>
                      <a:pt x="885224" y="623488"/>
                      <a:pt x="973418" y="713446"/>
                    </a:cubicBezTo>
                    <a:cubicBezTo>
                      <a:pt x="1061612" y="803404"/>
                      <a:pt x="1069726" y="852087"/>
                      <a:pt x="1049618" y="836212"/>
                    </a:cubicBezTo>
                    <a:cubicBezTo>
                      <a:pt x="1029510" y="820337"/>
                      <a:pt x="1016810" y="749782"/>
                      <a:pt x="852768" y="618196"/>
                    </a:cubicBezTo>
                    <a:cubicBezTo>
                      <a:pt x="688726" y="486610"/>
                      <a:pt x="172965" y="129245"/>
                      <a:pt x="46318" y="361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2" name="フリーフォーム: 図形 138">
                <a:extLst>
                  <a:ext uri="{FF2B5EF4-FFF2-40B4-BE49-F238E27FC236}">
                    <a16:creationId xmlns:a16="http://schemas.microsoft.com/office/drawing/2014/main" id="{DCABFE8D-A98F-E6E2-51B6-BF74623332E6}"/>
                  </a:ext>
                </a:extLst>
              </p:cNvPr>
              <p:cNvSpPr/>
              <p:nvPr/>
            </p:nvSpPr>
            <p:spPr>
              <a:xfrm>
                <a:off x="10576868" y="7265608"/>
                <a:ext cx="117673" cy="127917"/>
              </a:xfrm>
              <a:custGeom>
                <a:avLst/>
                <a:gdLst>
                  <a:gd name="connsiteX0" fmla="*/ 115 w 117673"/>
                  <a:gd name="connsiteY0" fmla="*/ 127909 h 127917"/>
                  <a:gd name="connsiteX1" fmla="*/ 112299 w 117673"/>
                  <a:gd name="connsiteY1" fmla="*/ 15725 h 127917"/>
                  <a:gd name="connsiteX2" fmla="*/ 91132 w 117673"/>
                  <a:gd name="connsiteY2" fmla="*/ 9375 h 127917"/>
                  <a:gd name="connsiteX3" fmla="*/ 115 w 117673"/>
                  <a:gd name="connsiteY3" fmla="*/ 127909 h 12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73" h="127917">
                    <a:moveTo>
                      <a:pt x="115" y="127909"/>
                    </a:moveTo>
                    <a:cubicBezTo>
                      <a:pt x="3643" y="128967"/>
                      <a:pt x="97130" y="35481"/>
                      <a:pt x="112299" y="15725"/>
                    </a:cubicBezTo>
                    <a:cubicBezTo>
                      <a:pt x="127469" y="-4031"/>
                      <a:pt x="107360" y="-4031"/>
                      <a:pt x="91132" y="9375"/>
                    </a:cubicBezTo>
                    <a:cubicBezTo>
                      <a:pt x="74904" y="22781"/>
                      <a:pt x="-3413" y="126851"/>
                      <a:pt x="115" y="127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3" name="フリーフォーム: 図形 139">
                <a:extLst>
                  <a:ext uri="{FF2B5EF4-FFF2-40B4-BE49-F238E27FC236}">
                    <a16:creationId xmlns:a16="http://schemas.microsoft.com/office/drawing/2014/main" id="{A9F7D3D6-7135-7DAE-6034-C160766D833C}"/>
                  </a:ext>
                </a:extLst>
              </p:cNvPr>
              <p:cNvSpPr/>
              <p:nvPr/>
            </p:nvSpPr>
            <p:spPr>
              <a:xfrm>
                <a:off x="10234472" y="7277100"/>
                <a:ext cx="452578" cy="283370"/>
              </a:xfrm>
              <a:custGeom>
                <a:avLst/>
                <a:gdLst>
                  <a:gd name="connsiteX0" fmla="*/ 452578 w 452578"/>
                  <a:gd name="connsiteY0" fmla="*/ 0 h 283370"/>
                  <a:gd name="connsiteX1" fmla="*/ 240911 w 452578"/>
                  <a:gd name="connsiteY1" fmla="*/ 91017 h 283370"/>
                  <a:gd name="connsiteX2" fmla="*/ 5961 w 452578"/>
                  <a:gd name="connsiteY2" fmla="*/ 279400 h 283370"/>
                  <a:gd name="connsiteX3" fmla="*/ 80045 w 452578"/>
                  <a:gd name="connsiteY3" fmla="*/ 213783 h 283370"/>
                  <a:gd name="connsiteX4" fmla="*/ 187995 w 452578"/>
                  <a:gd name="connsiteY4" fmla="*/ 148167 h 283370"/>
                  <a:gd name="connsiteX5" fmla="*/ 452578 w 452578"/>
                  <a:gd name="connsiteY5" fmla="*/ 0 h 28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2578" h="283370">
                    <a:moveTo>
                      <a:pt x="452578" y="0"/>
                    </a:moveTo>
                    <a:cubicBezTo>
                      <a:pt x="383962" y="22225"/>
                      <a:pt x="315347" y="44450"/>
                      <a:pt x="240911" y="91017"/>
                    </a:cubicBezTo>
                    <a:cubicBezTo>
                      <a:pt x="166475" y="137584"/>
                      <a:pt x="32772" y="258939"/>
                      <a:pt x="5961" y="279400"/>
                    </a:cubicBezTo>
                    <a:cubicBezTo>
                      <a:pt x="-20850" y="299861"/>
                      <a:pt x="49706" y="235655"/>
                      <a:pt x="80045" y="213783"/>
                    </a:cubicBezTo>
                    <a:cubicBezTo>
                      <a:pt x="110384" y="191911"/>
                      <a:pt x="187995" y="148167"/>
                      <a:pt x="187995" y="148167"/>
                    </a:cubicBezTo>
                    <a:lnTo>
                      <a:pt x="45257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4" name="フリーフォーム: 図形 140">
                <a:extLst>
                  <a:ext uri="{FF2B5EF4-FFF2-40B4-BE49-F238E27FC236}">
                    <a16:creationId xmlns:a16="http://schemas.microsoft.com/office/drawing/2014/main" id="{2D85DB44-3FE8-DDD3-BE47-296DC7CC5B36}"/>
                  </a:ext>
                </a:extLst>
              </p:cNvPr>
              <p:cNvSpPr/>
              <p:nvPr/>
            </p:nvSpPr>
            <p:spPr>
              <a:xfrm>
                <a:off x="8440478" y="5565642"/>
                <a:ext cx="1256660" cy="831035"/>
              </a:xfrm>
              <a:custGeom>
                <a:avLst/>
                <a:gdLst>
                  <a:gd name="connsiteX0" fmla="*/ 2905 w 1256660"/>
                  <a:gd name="connsiteY0" fmla="*/ 9658 h 831035"/>
                  <a:gd name="connsiteX1" fmla="*/ 93922 w 1256660"/>
                  <a:gd name="connsiteY1" fmla="*/ 320808 h 831035"/>
                  <a:gd name="connsiteX2" fmla="*/ 184939 w 1256660"/>
                  <a:gd name="connsiteY2" fmla="*/ 731441 h 831035"/>
                  <a:gd name="connsiteX3" fmla="*/ 254789 w 1256660"/>
                  <a:gd name="connsiteY3" fmla="*/ 788591 h 831035"/>
                  <a:gd name="connsiteX4" fmla="*/ 506672 w 1256660"/>
                  <a:gd name="connsiteY4" fmla="*/ 797058 h 831035"/>
                  <a:gd name="connsiteX5" fmla="*/ 851689 w 1256660"/>
                  <a:gd name="connsiteY5" fmla="*/ 830925 h 831035"/>
                  <a:gd name="connsiteX6" fmla="*/ 1027372 w 1256660"/>
                  <a:gd name="connsiteY6" fmla="*/ 784358 h 831035"/>
                  <a:gd name="connsiteX7" fmla="*/ 1253855 w 1256660"/>
                  <a:gd name="connsiteY7" fmla="*/ 765308 h 831035"/>
                  <a:gd name="connsiteX8" fmla="*/ 860155 w 1256660"/>
                  <a:gd name="connsiteY8" fmla="*/ 788591 h 831035"/>
                  <a:gd name="connsiteX9" fmla="*/ 208222 w 1256660"/>
                  <a:gd name="connsiteY9" fmla="*/ 693341 h 831035"/>
                  <a:gd name="connsiteX10" fmla="*/ 2905 w 1256660"/>
                  <a:gd name="connsiteY10" fmla="*/ 9658 h 83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6660" h="831035">
                    <a:moveTo>
                      <a:pt x="2905" y="9658"/>
                    </a:moveTo>
                    <a:cubicBezTo>
                      <a:pt x="-16145" y="-52431"/>
                      <a:pt x="63583" y="200511"/>
                      <a:pt x="93922" y="320808"/>
                    </a:cubicBezTo>
                    <a:cubicBezTo>
                      <a:pt x="124261" y="441105"/>
                      <a:pt x="158128" y="653477"/>
                      <a:pt x="184939" y="731441"/>
                    </a:cubicBezTo>
                    <a:cubicBezTo>
                      <a:pt x="211750" y="809405"/>
                      <a:pt x="201167" y="777655"/>
                      <a:pt x="254789" y="788591"/>
                    </a:cubicBezTo>
                    <a:cubicBezTo>
                      <a:pt x="308411" y="799527"/>
                      <a:pt x="407189" y="790002"/>
                      <a:pt x="506672" y="797058"/>
                    </a:cubicBezTo>
                    <a:cubicBezTo>
                      <a:pt x="606155" y="804114"/>
                      <a:pt x="764906" y="833042"/>
                      <a:pt x="851689" y="830925"/>
                    </a:cubicBezTo>
                    <a:cubicBezTo>
                      <a:pt x="938472" y="828808"/>
                      <a:pt x="960345" y="795294"/>
                      <a:pt x="1027372" y="784358"/>
                    </a:cubicBezTo>
                    <a:cubicBezTo>
                      <a:pt x="1094399" y="773422"/>
                      <a:pt x="1281724" y="764603"/>
                      <a:pt x="1253855" y="765308"/>
                    </a:cubicBezTo>
                    <a:cubicBezTo>
                      <a:pt x="1225986" y="766013"/>
                      <a:pt x="1034427" y="800586"/>
                      <a:pt x="860155" y="788591"/>
                    </a:cubicBezTo>
                    <a:cubicBezTo>
                      <a:pt x="685883" y="776596"/>
                      <a:pt x="348627" y="819988"/>
                      <a:pt x="208222" y="693341"/>
                    </a:cubicBezTo>
                    <a:cubicBezTo>
                      <a:pt x="67817" y="566694"/>
                      <a:pt x="21955" y="71747"/>
                      <a:pt x="2905" y="96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5" name="フリーフォーム: 図形 141">
                <a:extLst>
                  <a:ext uri="{FF2B5EF4-FFF2-40B4-BE49-F238E27FC236}">
                    <a16:creationId xmlns:a16="http://schemas.microsoft.com/office/drawing/2014/main" id="{9CE75C74-7CD6-7844-AED2-1DDF3F0DC174}"/>
                  </a:ext>
                </a:extLst>
              </p:cNvPr>
              <p:cNvSpPr/>
              <p:nvPr/>
            </p:nvSpPr>
            <p:spPr>
              <a:xfrm>
                <a:off x="9645648" y="5629349"/>
                <a:ext cx="289542" cy="706521"/>
              </a:xfrm>
              <a:custGeom>
                <a:avLst/>
                <a:gdLst>
                  <a:gd name="connsiteX0" fmla="*/ 2 w 289542"/>
                  <a:gd name="connsiteY0" fmla="*/ 705834 h 706521"/>
                  <a:gd name="connsiteX1" fmla="*/ 196852 w 289542"/>
                  <a:gd name="connsiteY1" fmla="*/ 659268 h 706521"/>
                  <a:gd name="connsiteX2" fmla="*/ 277285 w 289542"/>
                  <a:gd name="connsiteY2" fmla="*/ 574601 h 706521"/>
                  <a:gd name="connsiteX3" fmla="*/ 283635 w 289542"/>
                  <a:gd name="connsiteY3" fmla="*/ 445484 h 706521"/>
                  <a:gd name="connsiteX4" fmla="*/ 222252 w 289542"/>
                  <a:gd name="connsiteY4" fmla="*/ 202068 h 706521"/>
                  <a:gd name="connsiteX5" fmla="*/ 192619 w 289542"/>
                  <a:gd name="connsiteY5" fmla="*/ 984 h 706521"/>
                  <a:gd name="connsiteX6" fmla="*/ 237069 w 289542"/>
                  <a:gd name="connsiteY6" fmla="*/ 286734 h 706521"/>
                  <a:gd name="connsiteX7" fmla="*/ 260352 w 289542"/>
                  <a:gd name="connsiteY7" fmla="*/ 532268 h 706521"/>
                  <a:gd name="connsiteX8" fmla="*/ 192619 w 289542"/>
                  <a:gd name="connsiteY8" fmla="*/ 625401 h 706521"/>
                  <a:gd name="connsiteX9" fmla="*/ 2 w 289542"/>
                  <a:gd name="connsiteY9" fmla="*/ 705834 h 706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9542" h="706521">
                    <a:moveTo>
                      <a:pt x="2" y="705834"/>
                    </a:moveTo>
                    <a:cubicBezTo>
                      <a:pt x="708" y="711479"/>
                      <a:pt x="150638" y="681140"/>
                      <a:pt x="196852" y="659268"/>
                    </a:cubicBezTo>
                    <a:cubicBezTo>
                      <a:pt x="243066" y="637396"/>
                      <a:pt x="262821" y="610232"/>
                      <a:pt x="277285" y="574601"/>
                    </a:cubicBezTo>
                    <a:cubicBezTo>
                      <a:pt x="291749" y="538970"/>
                      <a:pt x="292807" y="507573"/>
                      <a:pt x="283635" y="445484"/>
                    </a:cubicBezTo>
                    <a:cubicBezTo>
                      <a:pt x="274463" y="383395"/>
                      <a:pt x="237421" y="276151"/>
                      <a:pt x="222252" y="202068"/>
                    </a:cubicBezTo>
                    <a:cubicBezTo>
                      <a:pt x="207083" y="127985"/>
                      <a:pt x="190149" y="-13127"/>
                      <a:pt x="192619" y="984"/>
                    </a:cubicBezTo>
                    <a:cubicBezTo>
                      <a:pt x="195089" y="15095"/>
                      <a:pt x="225780" y="198187"/>
                      <a:pt x="237069" y="286734"/>
                    </a:cubicBezTo>
                    <a:cubicBezTo>
                      <a:pt x="248358" y="375281"/>
                      <a:pt x="267760" y="475824"/>
                      <a:pt x="260352" y="532268"/>
                    </a:cubicBezTo>
                    <a:cubicBezTo>
                      <a:pt x="252944" y="588712"/>
                      <a:pt x="233541" y="598943"/>
                      <a:pt x="192619" y="625401"/>
                    </a:cubicBezTo>
                    <a:cubicBezTo>
                      <a:pt x="151697" y="651859"/>
                      <a:pt x="-704" y="700189"/>
                      <a:pt x="2" y="7058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6" name="フリーフォーム: 図形 142">
                <a:extLst>
                  <a:ext uri="{FF2B5EF4-FFF2-40B4-BE49-F238E27FC236}">
                    <a16:creationId xmlns:a16="http://schemas.microsoft.com/office/drawing/2014/main" id="{6FBD3BB1-6F39-2748-F9B2-9355296188B7}"/>
                  </a:ext>
                </a:extLst>
              </p:cNvPr>
              <p:cNvSpPr/>
              <p:nvPr/>
            </p:nvSpPr>
            <p:spPr>
              <a:xfrm>
                <a:off x="9692062" y="5095659"/>
                <a:ext cx="87614" cy="248818"/>
              </a:xfrm>
              <a:custGeom>
                <a:avLst/>
                <a:gdLst>
                  <a:gd name="connsiteX0" fmla="*/ 155 w 87614"/>
                  <a:gd name="connsiteY0" fmla="*/ 3391 h 248818"/>
                  <a:gd name="connsiteX1" fmla="*/ 84821 w 87614"/>
                  <a:gd name="connsiteY1" fmla="*/ 246808 h 248818"/>
                  <a:gd name="connsiteX2" fmla="*/ 63655 w 87614"/>
                  <a:gd name="connsiteY2" fmla="*/ 113458 h 248818"/>
                  <a:gd name="connsiteX3" fmla="*/ 155 w 87614"/>
                  <a:gd name="connsiteY3" fmla="*/ 3391 h 24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614" h="248818">
                    <a:moveTo>
                      <a:pt x="155" y="3391"/>
                    </a:moveTo>
                    <a:cubicBezTo>
                      <a:pt x="3683" y="25616"/>
                      <a:pt x="74238" y="228464"/>
                      <a:pt x="84821" y="246808"/>
                    </a:cubicBezTo>
                    <a:cubicBezTo>
                      <a:pt x="95404" y="265153"/>
                      <a:pt x="73180" y="152969"/>
                      <a:pt x="63655" y="113458"/>
                    </a:cubicBezTo>
                    <a:cubicBezTo>
                      <a:pt x="54130" y="73947"/>
                      <a:pt x="-3373" y="-18834"/>
                      <a:pt x="155" y="33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7" name="フリーフォーム: 図形 143">
                <a:extLst>
                  <a:ext uri="{FF2B5EF4-FFF2-40B4-BE49-F238E27FC236}">
                    <a16:creationId xmlns:a16="http://schemas.microsoft.com/office/drawing/2014/main" id="{75857B70-E722-4A82-B49A-B672F3C0B3E7}"/>
                  </a:ext>
                </a:extLst>
              </p:cNvPr>
              <p:cNvSpPr/>
              <p:nvPr/>
            </p:nvSpPr>
            <p:spPr>
              <a:xfrm>
                <a:off x="8628355" y="5663930"/>
                <a:ext cx="728288" cy="594987"/>
              </a:xfrm>
              <a:custGeom>
                <a:avLst/>
                <a:gdLst>
                  <a:gd name="connsiteX0" fmla="*/ 87020 w 728288"/>
                  <a:gd name="connsiteY0" fmla="*/ 270 h 594987"/>
                  <a:gd name="connsiteX1" fmla="*/ 17170 w 728288"/>
                  <a:gd name="connsiteY1" fmla="*/ 65358 h 594987"/>
                  <a:gd name="connsiteX2" fmla="*/ 50508 w 728288"/>
                  <a:gd name="connsiteY2" fmla="*/ 379683 h 594987"/>
                  <a:gd name="connsiteX3" fmla="*/ 131470 w 728288"/>
                  <a:gd name="connsiteY3" fmla="*/ 576533 h 594987"/>
                  <a:gd name="connsiteX4" fmla="*/ 221958 w 728288"/>
                  <a:gd name="connsiteY4" fmla="*/ 586058 h 594987"/>
                  <a:gd name="connsiteX5" fmla="*/ 598195 w 728288"/>
                  <a:gd name="connsiteY5" fmla="*/ 571770 h 594987"/>
                  <a:gd name="connsiteX6" fmla="*/ 690270 w 728288"/>
                  <a:gd name="connsiteY6" fmla="*/ 533670 h 594987"/>
                  <a:gd name="connsiteX7" fmla="*/ 722020 w 728288"/>
                  <a:gd name="connsiteY7" fmla="*/ 497158 h 594987"/>
                  <a:gd name="connsiteX8" fmla="*/ 572795 w 728288"/>
                  <a:gd name="connsiteY8" fmla="*/ 559070 h 594987"/>
                  <a:gd name="connsiteX9" fmla="*/ 144170 w 728288"/>
                  <a:gd name="connsiteY9" fmla="*/ 582883 h 594987"/>
                  <a:gd name="connsiteX10" fmla="*/ 109245 w 728288"/>
                  <a:gd name="connsiteY10" fmla="*/ 551133 h 594987"/>
                  <a:gd name="connsiteX11" fmla="*/ 17170 w 728288"/>
                  <a:gd name="connsiteY11" fmla="*/ 281258 h 594987"/>
                  <a:gd name="connsiteX12" fmla="*/ 4470 w 728288"/>
                  <a:gd name="connsiteY12" fmla="*/ 74883 h 594987"/>
                  <a:gd name="connsiteX13" fmla="*/ 87020 w 728288"/>
                  <a:gd name="connsiteY13" fmla="*/ 270 h 5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8288" h="594987">
                    <a:moveTo>
                      <a:pt x="87020" y="270"/>
                    </a:moveTo>
                    <a:cubicBezTo>
                      <a:pt x="89137" y="-1318"/>
                      <a:pt x="23255" y="2123"/>
                      <a:pt x="17170" y="65358"/>
                    </a:cubicBezTo>
                    <a:cubicBezTo>
                      <a:pt x="11085" y="128593"/>
                      <a:pt x="31458" y="294487"/>
                      <a:pt x="50508" y="379683"/>
                    </a:cubicBezTo>
                    <a:cubicBezTo>
                      <a:pt x="69558" y="464879"/>
                      <a:pt x="102895" y="542137"/>
                      <a:pt x="131470" y="576533"/>
                    </a:cubicBezTo>
                    <a:cubicBezTo>
                      <a:pt x="160045" y="610929"/>
                      <a:pt x="144171" y="586852"/>
                      <a:pt x="221958" y="586058"/>
                    </a:cubicBezTo>
                    <a:cubicBezTo>
                      <a:pt x="299745" y="585264"/>
                      <a:pt x="520143" y="580501"/>
                      <a:pt x="598195" y="571770"/>
                    </a:cubicBezTo>
                    <a:cubicBezTo>
                      <a:pt x="676247" y="563039"/>
                      <a:pt x="669633" y="546105"/>
                      <a:pt x="690270" y="533670"/>
                    </a:cubicBezTo>
                    <a:cubicBezTo>
                      <a:pt x="710907" y="521235"/>
                      <a:pt x="741599" y="492925"/>
                      <a:pt x="722020" y="497158"/>
                    </a:cubicBezTo>
                    <a:cubicBezTo>
                      <a:pt x="702441" y="501391"/>
                      <a:pt x="669103" y="544783"/>
                      <a:pt x="572795" y="559070"/>
                    </a:cubicBezTo>
                    <a:cubicBezTo>
                      <a:pt x="476487" y="573357"/>
                      <a:pt x="221428" y="584206"/>
                      <a:pt x="144170" y="582883"/>
                    </a:cubicBezTo>
                    <a:cubicBezTo>
                      <a:pt x="66912" y="581560"/>
                      <a:pt x="130412" y="601404"/>
                      <a:pt x="109245" y="551133"/>
                    </a:cubicBezTo>
                    <a:cubicBezTo>
                      <a:pt x="88078" y="500862"/>
                      <a:pt x="34632" y="360633"/>
                      <a:pt x="17170" y="281258"/>
                    </a:cubicBezTo>
                    <a:cubicBezTo>
                      <a:pt x="-292" y="201883"/>
                      <a:pt x="-4261" y="121979"/>
                      <a:pt x="4470" y="74883"/>
                    </a:cubicBezTo>
                    <a:cubicBezTo>
                      <a:pt x="13201" y="27787"/>
                      <a:pt x="84903" y="1858"/>
                      <a:pt x="87020" y="2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8" name="フリーフォーム: 図形 144">
                <a:extLst>
                  <a:ext uri="{FF2B5EF4-FFF2-40B4-BE49-F238E27FC236}">
                    <a16:creationId xmlns:a16="http://schemas.microsoft.com/office/drawing/2014/main" id="{B9BA0F95-F85D-81BA-A6E1-4AA675013DE3}"/>
                  </a:ext>
                </a:extLst>
              </p:cNvPr>
              <p:cNvSpPr/>
              <p:nvPr/>
            </p:nvSpPr>
            <p:spPr>
              <a:xfrm>
                <a:off x="8714717" y="5630600"/>
                <a:ext cx="654440" cy="529007"/>
              </a:xfrm>
              <a:custGeom>
                <a:avLst/>
                <a:gdLst>
                  <a:gd name="connsiteX0" fmla="*/ 5421 w 654440"/>
                  <a:gd name="connsiteY0" fmla="*/ 30425 h 529007"/>
                  <a:gd name="connsiteX1" fmla="*/ 60983 w 654440"/>
                  <a:gd name="connsiteY1" fmla="*/ 30425 h 529007"/>
                  <a:gd name="connsiteX2" fmla="*/ 411821 w 654440"/>
                  <a:gd name="connsiteY2" fmla="*/ 24075 h 529007"/>
                  <a:gd name="connsiteX3" fmla="*/ 521358 w 654440"/>
                  <a:gd name="connsiteY3" fmla="*/ 41538 h 529007"/>
                  <a:gd name="connsiteX4" fmla="*/ 573746 w 654440"/>
                  <a:gd name="connsiteY4" fmla="*/ 95513 h 529007"/>
                  <a:gd name="connsiteX5" fmla="*/ 619783 w 654440"/>
                  <a:gd name="connsiteY5" fmla="*/ 260613 h 529007"/>
                  <a:gd name="connsiteX6" fmla="*/ 643596 w 654440"/>
                  <a:gd name="connsiteY6" fmla="*/ 481275 h 529007"/>
                  <a:gd name="connsiteX7" fmla="*/ 653121 w 654440"/>
                  <a:gd name="connsiteY7" fmla="*/ 419363 h 529007"/>
                  <a:gd name="connsiteX8" fmla="*/ 629308 w 654440"/>
                  <a:gd name="connsiteY8" fmla="*/ 528900 h 529007"/>
                  <a:gd name="connsiteX9" fmla="*/ 648358 w 654440"/>
                  <a:gd name="connsiteY9" fmla="*/ 436825 h 529007"/>
                  <a:gd name="connsiteX10" fmla="*/ 643596 w 654440"/>
                  <a:gd name="connsiteY10" fmla="*/ 298713 h 529007"/>
                  <a:gd name="connsiteX11" fmla="*/ 530883 w 654440"/>
                  <a:gd name="connsiteY11" fmla="*/ 28838 h 529007"/>
                  <a:gd name="connsiteX12" fmla="*/ 222908 w 654440"/>
                  <a:gd name="connsiteY12" fmla="*/ 6613 h 529007"/>
                  <a:gd name="connsiteX13" fmla="*/ 5421 w 654440"/>
                  <a:gd name="connsiteY13" fmla="*/ 30425 h 5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4440" h="529007">
                    <a:moveTo>
                      <a:pt x="5421" y="30425"/>
                    </a:moveTo>
                    <a:cubicBezTo>
                      <a:pt x="-21567" y="34394"/>
                      <a:pt x="60983" y="30425"/>
                      <a:pt x="60983" y="30425"/>
                    </a:cubicBezTo>
                    <a:cubicBezTo>
                      <a:pt x="128716" y="29367"/>
                      <a:pt x="335092" y="22223"/>
                      <a:pt x="411821" y="24075"/>
                    </a:cubicBezTo>
                    <a:cubicBezTo>
                      <a:pt x="488550" y="25927"/>
                      <a:pt x="494371" y="29632"/>
                      <a:pt x="521358" y="41538"/>
                    </a:cubicBezTo>
                    <a:cubicBezTo>
                      <a:pt x="548345" y="53444"/>
                      <a:pt x="557342" y="59001"/>
                      <a:pt x="573746" y="95513"/>
                    </a:cubicBezTo>
                    <a:cubicBezTo>
                      <a:pt x="590150" y="132025"/>
                      <a:pt x="608141" y="196319"/>
                      <a:pt x="619783" y="260613"/>
                    </a:cubicBezTo>
                    <a:cubicBezTo>
                      <a:pt x="631425" y="324907"/>
                      <a:pt x="638040" y="454817"/>
                      <a:pt x="643596" y="481275"/>
                    </a:cubicBezTo>
                    <a:cubicBezTo>
                      <a:pt x="649152" y="507733"/>
                      <a:pt x="655502" y="411426"/>
                      <a:pt x="653121" y="419363"/>
                    </a:cubicBezTo>
                    <a:cubicBezTo>
                      <a:pt x="650740" y="427300"/>
                      <a:pt x="630102" y="525990"/>
                      <a:pt x="629308" y="528900"/>
                    </a:cubicBezTo>
                    <a:cubicBezTo>
                      <a:pt x="628514" y="531810"/>
                      <a:pt x="645977" y="475189"/>
                      <a:pt x="648358" y="436825"/>
                    </a:cubicBezTo>
                    <a:cubicBezTo>
                      <a:pt x="650739" y="398461"/>
                      <a:pt x="663175" y="366711"/>
                      <a:pt x="643596" y="298713"/>
                    </a:cubicBezTo>
                    <a:cubicBezTo>
                      <a:pt x="624017" y="230715"/>
                      <a:pt x="600998" y="77521"/>
                      <a:pt x="530883" y="28838"/>
                    </a:cubicBezTo>
                    <a:cubicBezTo>
                      <a:pt x="460768" y="-19845"/>
                      <a:pt x="313395" y="8200"/>
                      <a:pt x="222908" y="6613"/>
                    </a:cubicBezTo>
                    <a:cubicBezTo>
                      <a:pt x="132421" y="5026"/>
                      <a:pt x="32409" y="26456"/>
                      <a:pt x="5421" y="30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9" name="フリーフォーム: 図形 145">
                <a:extLst>
                  <a:ext uri="{FF2B5EF4-FFF2-40B4-BE49-F238E27FC236}">
                    <a16:creationId xmlns:a16="http://schemas.microsoft.com/office/drawing/2014/main" id="{75314AB0-E99D-802E-ED6B-4A636A7A239B}"/>
                  </a:ext>
                </a:extLst>
              </p:cNvPr>
              <p:cNvSpPr/>
              <p:nvPr/>
            </p:nvSpPr>
            <p:spPr>
              <a:xfrm>
                <a:off x="8643301" y="5672111"/>
                <a:ext cx="698800" cy="564486"/>
              </a:xfrm>
              <a:custGeom>
                <a:avLst/>
                <a:gdLst>
                  <a:gd name="connsiteX0" fmla="*/ 130812 w 698800"/>
                  <a:gd name="connsiteY0" fmla="*/ 3202 h 564486"/>
                  <a:gd name="connsiteX1" fmla="*/ 14924 w 698800"/>
                  <a:gd name="connsiteY1" fmla="*/ 60352 h 564486"/>
                  <a:gd name="connsiteX2" fmla="*/ 83187 w 698800"/>
                  <a:gd name="connsiteY2" fmla="*/ 476277 h 564486"/>
                  <a:gd name="connsiteX3" fmla="*/ 135574 w 698800"/>
                  <a:gd name="connsiteY3" fmla="*/ 555652 h 564486"/>
                  <a:gd name="connsiteX4" fmla="*/ 195899 w 698800"/>
                  <a:gd name="connsiteY4" fmla="*/ 562002 h 564486"/>
                  <a:gd name="connsiteX5" fmla="*/ 570549 w 698800"/>
                  <a:gd name="connsiteY5" fmla="*/ 550889 h 564486"/>
                  <a:gd name="connsiteX6" fmla="*/ 683262 w 698800"/>
                  <a:gd name="connsiteY6" fmla="*/ 479452 h 564486"/>
                  <a:gd name="connsiteX7" fmla="*/ 267337 w 698800"/>
                  <a:gd name="connsiteY7" fmla="*/ 554064 h 564486"/>
                  <a:gd name="connsiteX8" fmla="*/ 95887 w 698800"/>
                  <a:gd name="connsiteY8" fmla="*/ 488977 h 564486"/>
                  <a:gd name="connsiteX9" fmla="*/ 29212 w 698800"/>
                  <a:gd name="connsiteY9" fmla="*/ 220689 h 564486"/>
                  <a:gd name="connsiteX10" fmla="*/ 3812 w 698800"/>
                  <a:gd name="connsiteY10" fmla="*/ 66702 h 564486"/>
                  <a:gd name="connsiteX11" fmla="*/ 130812 w 698800"/>
                  <a:gd name="connsiteY11" fmla="*/ 3202 h 56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8800" h="564486">
                    <a:moveTo>
                      <a:pt x="130812" y="3202"/>
                    </a:moveTo>
                    <a:cubicBezTo>
                      <a:pt x="132664" y="2144"/>
                      <a:pt x="22861" y="-18494"/>
                      <a:pt x="14924" y="60352"/>
                    </a:cubicBezTo>
                    <a:cubicBezTo>
                      <a:pt x="6987" y="139198"/>
                      <a:pt x="63079" y="393727"/>
                      <a:pt x="83187" y="476277"/>
                    </a:cubicBezTo>
                    <a:cubicBezTo>
                      <a:pt x="103295" y="558827"/>
                      <a:pt x="116789" y="541364"/>
                      <a:pt x="135574" y="555652"/>
                    </a:cubicBezTo>
                    <a:cubicBezTo>
                      <a:pt x="154359" y="569940"/>
                      <a:pt x="123403" y="562796"/>
                      <a:pt x="195899" y="562002"/>
                    </a:cubicBezTo>
                    <a:cubicBezTo>
                      <a:pt x="268395" y="561208"/>
                      <a:pt x="489322" y="564647"/>
                      <a:pt x="570549" y="550889"/>
                    </a:cubicBezTo>
                    <a:cubicBezTo>
                      <a:pt x="651776" y="537131"/>
                      <a:pt x="733797" y="478923"/>
                      <a:pt x="683262" y="479452"/>
                    </a:cubicBezTo>
                    <a:cubicBezTo>
                      <a:pt x="632727" y="479981"/>
                      <a:pt x="365233" y="552477"/>
                      <a:pt x="267337" y="554064"/>
                    </a:cubicBezTo>
                    <a:cubicBezTo>
                      <a:pt x="169441" y="555651"/>
                      <a:pt x="135574" y="544539"/>
                      <a:pt x="95887" y="488977"/>
                    </a:cubicBezTo>
                    <a:cubicBezTo>
                      <a:pt x="56200" y="433415"/>
                      <a:pt x="44558" y="291068"/>
                      <a:pt x="29212" y="220689"/>
                    </a:cubicBezTo>
                    <a:cubicBezTo>
                      <a:pt x="13866" y="150310"/>
                      <a:pt x="-9153" y="104008"/>
                      <a:pt x="3812" y="66702"/>
                    </a:cubicBezTo>
                    <a:cubicBezTo>
                      <a:pt x="16776" y="29396"/>
                      <a:pt x="128960" y="4260"/>
                      <a:pt x="130812" y="32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0" name="フリーフォーム: 図形 146">
                <a:extLst>
                  <a:ext uri="{FF2B5EF4-FFF2-40B4-BE49-F238E27FC236}">
                    <a16:creationId xmlns:a16="http://schemas.microsoft.com/office/drawing/2014/main" id="{CA3083FE-F61D-AA62-E4F2-B18C2C5C3376}"/>
                  </a:ext>
                </a:extLst>
              </p:cNvPr>
              <p:cNvSpPr/>
              <p:nvPr/>
            </p:nvSpPr>
            <p:spPr>
              <a:xfrm>
                <a:off x="8763000" y="5670551"/>
                <a:ext cx="540154" cy="486262"/>
              </a:xfrm>
              <a:custGeom>
                <a:avLst/>
                <a:gdLst>
                  <a:gd name="connsiteX0" fmla="*/ 0 w 540154"/>
                  <a:gd name="connsiteY0" fmla="*/ 4762 h 486262"/>
                  <a:gd name="connsiteX1" fmla="*/ 409575 w 540154"/>
                  <a:gd name="connsiteY1" fmla="*/ 25399 h 486262"/>
                  <a:gd name="connsiteX2" fmla="*/ 438150 w 540154"/>
                  <a:gd name="connsiteY2" fmla="*/ 33337 h 486262"/>
                  <a:gd name="connsiteX3" fmla="*/ 509588 w 540154"/>
                  <a:gd name="connsiteY3" fmla="*/ 192087 h 486262"/>
                  <a:gd name="connsiteX4" fmla="*/ 536575 w 540154"/>
                  <a:gd name="connsiteY4" fmla="*/ 441324 h 486262"/>
                  <a:gd name="connsiteX5" fmla="*/ 538163 w 540154"/>
                  <a:gd name="connsiteY5" fmla="*/ 474662 h 486262"/>
                  <a:gd name="connsiteX6" fmla="*/ 534988 w 540154"/>
                  <a:gd name="connsiteY6" fmla="*/ 309562 h 486262"/>
                  <a:gd name="connsiteX7" fmla="*/ 481013 w 540154"/>
                  <a:gd name="connsiteY7" fmla="*/ 41274 h 486262"/>
                  <a:gd name="connsiteX8" fmla="*/ 407988 w 540154"/>
                  <a:gd name="connsiteY8" fmla="*/ 4762 h 486262"/>
                  <a:gd name="connsiteX9" fmla="*/ 0 w 540154"/>
                  <a:gd name="connsiteY9" fmla="*/ 4762 h 486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154" h="486262">
                    <a:moveTo>
                      <a:pt x="0" y="4762"/>
                    </a:moveTo>
                    <a:cubicBezTo>
                      <a:pt x="264" y="8201"/>
                      <a:pt x="336550" y="20636"/>
                      <a:pt x="409575" y="25399"/>
                    </a:cubicBezTo>
                    <a:cubicBezTo>
                      <a:pt x="482600" y="30162"/>
                      <a:pt x="421481" y="5556"/>
                      <a:pt x="438150" y="33337"/>
                    </a:cubicBezTo>
                    <a:cubicBezTo>
                      <a:pt x="454819" y="61118"/>
                      <a:pt x="493184" y="124089"/>
                      <a:pt x="509588" y="192087"/>
                    </a:cubicBezTo>
                    <a:cubicBezTo>
                      <a:pt x="525992" y="260085"/>
                      <a:pt x="531813" y="394228"/>
                      <a:pt x="536575" y="441324"/>
                    </a:cubicBezTo>
                    <a:cubicBezTo>
                      <a:pt x="541337" y="488420"/>
                      <a:pt x="538427" y="496622"/>
                      <a:pt x="538163" y="474662"/>
                    </a:cubicBezTo>
                    <a:cubicBezTo>
                      <a:pt x="537899" y="452702"/>
                      <a:pt x="544513" y="381793"/>
                      <a:pt x="534988" y="309562"/>
                    </a:cubicBezTo>
                    <a:cubicBezTo>
                      <a:pt x="525463" y="237331"/>
                      <a:pt x="502180" y="92074"/>
                      <a:pt x="481013" y="41274"/>
                    </a:cubicBezTo>
                    <a:cubicBezTo>
                      <a:pt x="459846" y="-9526"/>
                      <a:pt x="489480" y="13493"/>
                      <a:pt x="407988" y="4762"/>
                    </a:cubicBezTo>
                    <a:cubicBezTo>
                      <a:pt x="326496" y="-3969"/>
                      <a:pt x="-264" y="1323"/>
                      <a:pt x="0" y="4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1" name="フリーフォーム: 図形 147">
                <a:extLst>
                  <a:ext uri="{FF2B5EF4-FFF2-40B4-BE49-F238E27FC236}">
                    <a16:creationId xmlns:a16="http://schemas.microsoft.com/office/drawing/2014/main" id="{F47F42F5-F092-792E-1BC6-B581C97570D4}"/>
                  </a:ext>
                </a:extLst>
              </p:cNvPr>
              <p:cNvSpPr/>
              <p:nvPr/>
            </p:nvSpPr>
            <p:spPr>
              <a:xfrm>
                <a:off x="8561713" y="6890994"/>
                <a:ext cx="269022" cy="646180"/>
              </a:xfrm>
              <a:custGeom>
                <a:avLst/>
                <a:gdLst>
                  <a:gd name="connsiteX0" fmla="*/ 269020 w 269022"/>
                  <a:gd name="connsiteY0" fmla="*/ 873 h 646180"/>
                  <a:gd name="connsiteX1" fmla="*/ 74287 w 269022"/>
                  <a:gd name="connsiteY1" fmla="*/ 513106 h 646180"/>
                  <a:gd name="connsiteX2" fmla="*/ 6554 w 269022"/>
                  <a:gd name="connsiteY2" fmla="*/ 644339 h 646180"/>
                  <a:gd name="connsiteX3" fmla="*/ 10787 w 269022"/>
                  <a:gd name="connsiteY3" fmla="*/ 576606 h 646180"/>
                  <a:gd name="connsiteX4" fmla="*/ 78520 w 269022"/>
                  <a:gd name="connsiteY4" fmla="*/ 394573 h 646180"/>
                  <a:gd name="connsiteX5" fmla="*/ 269020 w 269022"/>
                  <a:gd name="connsiteY5" fmla="*/ 873 h 64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022" h="646180">
                    <a:moveTo>
                      <a:pt x="269020" y="873"/>
                    </a:moveTo>
                    <a:cubicBezTo>
                      <a:pt x="268315" y="20628"/>
                      <a:pt x="118031" y="405862"/>
                      <a:pt x="74287" y="513106"/>
                    </a:cubicBezTo>
                    <a:cubicBezTo>
                      <a:pt x="30543" y="620350"/>
                      <a:pt x="17137" y="633756"/>
                      <a:pt x="6554" y="644339"/>
                    </a:cubicBezTo>
                    <a:cubicBezTo>
                      <a:pt x="-4029" y="654922"/>
                      <a:pt x="-1207" y="618234"/>
                      <a:pt x="10787" y="576606"/>
                    </a:cubicBezTo>
                    <a:cubicBezTo>
                      <a:pt x="22781" y="534978"/>
                      <a:pt x="36892" y="487001"/>
                      <a:pt x="78520" y="394573"/>
                    </a:cubicBezTo>
                    <a:cubicBezTo>
                      <a:pt x="120148" y="302145"/>
                      <a:pt x="269725" y="-18882"/>
                      <a:pt x="269020" y="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2" name="フリーフォーム: 図形 148">
                <a:extLst>
                  <a:ext uri="{FF2B5EF4-FFF2-40B4-BE49-F238E27FC236}">
                    <a16:creationId xmlns:a16="http://schemas.microsoft.com/office/drawing/2014/main" id="{236C4084-60A8-49B5-C3AB-CAF0E894B531}"/>
                  </a:ext>
                </a:extLst>
              </p:cNvPr>
              <p:cNvSpPr/>
              <p:nvPr/>
            </p:nvSpPr>
            <p:spPr>
              <a:xfrm>
                <a:off x="8915346" y="4386689"/>
                <a:ext cx="349248" cy="135640"/>
              </a:xfrm>
              <a:custGeom>
                <a:avLst/>
                <a:gdLst>
                  <a:gd name="connsiteX0" fmla="*/ 347187 w 349248"/>
                  <a:gd name="connsiteY0" fmla="*/ 94294 h 135640"/>
                  <a:gd name="connsiteX1" fmla="*/ 275221 w 349248"/>
                  <a:gd name="connsiteY1" fmla="*/ 51961 h 135640"/>
                  <a:gd name="connsiteX2" fmla="*/ 203254 w 349248"/>
                  <a:gd name="connsiteY2" fmla="*/ 13861 h 135640"/>
                  <a:gd name="connsiteX3" fmla="*/ 135521 w 349248"/>
                  <a:gd name="connsiteY3" fmla="*/ 5394 h 135640"/>
                  <a:gd name="connsiteX4" fmla="*/ 36037 w 349248"/>
                  <a:gd name="connsiteY4" fmla="*/ 92178 h 135640"/>
                  <a:gd name="connsiteX5" fmla="*/ 54 w 349248"/>
                  <a:gd name="connsiteY5" fmla="*/ 134511 h 135640"/>
                  <a:gd name="connsiteX6" fmla="*/ 42387 w 349248"/>
                  <a:gd name="connsiteY6" fmla="*/ 117578 h 135640"/>
                  <a:gd name="connsiteX7" fmla="*/ 105887 w 349248"/>
                  <a:gd name="connsiteY7" fmla="*/ 56194 h 135640"/>
                  <a:gd name="connsiteX8" fmla="*/ 190554 w 349248"/>
                  <a:gd name="connsiteY8" fmla="*/ 28678 h 135640"/>
                  <a:gd name="connsiteX9" fmla="*/ 347187 w 349248"/>
                  <a:gd name="connsiteY9" fmla="*/ 94294 h 13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9248" h="135640">
                    <a:moveTo>
                      <a:pt x="347187" y="94294"/>
                    </a:moveTo>
                    <a:cubicBezTo>
                      <a:pt x="361298" y="98175"/>
                      <a:pt x="299210" y="65366"/>
                      <a:pt x="275221" y="51961"/>
                    </a:cubicBezTo>
                    <a:cubicBezTo>
                      <a:pt x="251232" y="38555"/>
                      <a:pt x="226537" y="21622"/>
                      <a:pt x="203254" y="13861"/>
                    </a:cubicBezTo>
                    <a:cubicBezTo>
                      <a:pt x="179971" y="6100"/>
                      <a:pt x="163390" y="-7659"/>
                      <a:pt x="135521" y="5394"/>
                    </a:cubicBezTo>
                    <a:cubicBezTo>
                      <a:pt x="107652" y="18447"/>
                      <a:pt x="58615" y="70659"/>
                      <a:pt x="36037" y="92178"/>
                    </a:cubicBezTo>
                    <a:cubicBezTo>
                      <a:pt x="13459" y="113697"/>
                      <a:pt x="-1004" y="130278"/>
                      <a:pt x="54" y="134511"/>
                    </a:cubicBezTo>
                    <a:cubicBezTo>
                      <a:pt x="1112" y="138744"/>
                      <a:pt x="24748" y="130631"/>
                      <a:pt x="42387" y="117578"/>
                    </a:cubicBezTo>
                    <a:cubicBezTo>
                      <a:pt x="60026" y="104525"/>
                      <a:pt x="81192" y="71011"/>
                      <a:pt x="105887" y="56194"/>
                    </a:cubicBezTo>
                    <a:cubicBezTo>
                      <a:pt x="130582" y="41377"/>
                      <a:pt x="154571" y="24445"/>
                      <a:pt x="190554" y="28678"/>
                    </a:cubicBezTo>
                    <a:cubicBezTo>
                      <a:pt x="226537" y="32911"/>
                      <a:pt x="333076" y="90413"/>
                      <a:pt x="347187" y="94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3" name="楕円 149">
                <a:extLst>
                  <a:ext uri="{FF2B5EF4-FFF2-40B4-BE49-F238E27FC236}">
                    <a16:creationId xmlns:a16="http://schemas.microsoft.com/office/drawing/2014/main" id="{1BF4207E-2DFD-B80B-FBA7-774C177A51D1}"/>
                  </a:ext>
                </a:extLst>
              </p:cNvPr>
              <p:cNvSpPr/>
              <p:nvPr/>
            </p:nvSpPr>
            <p:spPr>
              <a:xfrm>
                <a:off x="8026400" y="4711700"/>
                <a:ext cx="69850" cy="529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4" name="楕円 150">
                <a:extLst>
                  <a:ext uri="{FF2B5EF4-FFF2-40B4-BE49-F238E27FC236}">
                    <a16:creationId xmlns:a16="http://schemas.microsoft.com/office/drawing/2014/main" id="{BD91554A-810B-D933-947C-5477C9FFF25E}"/>
                  </a:ext>
                </a:extLst>
              </p:cNvPr>
              <p:cNvSpPr/>
              <p:nvPr/>
            </p:nvSpPr>
            <p:spPr>
              <a:xfrm>
                <a:off x="8092017" y="4972050"/>
                <a:ext cx="69850" cy="529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5" name="楕円 151">
                <a:extLst>
                  <a:ext uri="{FF2B5EF4-FFF2-40B4-BE49-F238E27FC236}">
                    <a16:creationId xmlns:a16="http://schemas.microsoft.com/office/drawing/2014/main" id="{4D4FD483-C6E3-5168-2357-35B1F91102AC}"/>
                  </a:ext>
                </a:extLst>
              </p:cNvPr>
              <p:cNvSpPr/>
              <p:nvPr/>
            </p:nvSpPr>
            <p:spPr>
              <a:xfrm rot="1649706">
                <a:off x="8310033" y="5413376"/>
                <a:ext cx="173567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6" name="楕円 152">
                <a:extLst>
                  <a:ext uri="{FF2B5EF4-FFF2-40B4-BE49-F238E27FC236}">
                    <a16:creationId xmlns:a16="http://schemas.microsoft.com/office/drawing/2014/main" id="{604A7ED9-102F-A232-E842-5F0D9BF4FC14}"/>
                  </a:ext>
                </a:extLst>
              </p:cNvPr>
              <p:cNvSpPr/>
              <p:nvPr/>
            </p:nvSpPr>
            <p:spPr>
              <a:xfrm rot="668545">
                <a:off x="8535459" y="5441951"/>
                <a:ext cx="173567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7" name="フリーフォーム: 図形 153">
                <a:extLst>
                  <a:ext uri="{FF2B5EF4-FFF2-40B4-BE49-F238E27FC236}">
                    <a16:creationId xmlns:a16="http://schemas.microsoft.com/office/drawing/2014/main" id="{91DB80C7-2243-ABDE-A689-FF99D3CBA769}"/>
                  </a:ext>
                </a:extLst>
              </p:cNvPr>
              <p:cNvSpPr/>
              <p:nvPr/>
            </p:nvSpPr>
            <p:spPr>
              <a:xfrm>
                <a:off x="7770278" y="5191931"/>
                <a:ext cx="262943" cy="154184"/>
              </a:xfrm>
              <a:custGeom>
                <a:avLst/>
                <a:gdLst>
                  <a:gd name="connsiteX0" fmla="*/ 2122 w 262943"/>
                  <a:gd name="connsiteY0" fmla="*/ 153182 h 154184"/>
                  <a:gd name="connsiteX1" fmla="*/ 259297 w 262943"/>
                  <a:gd name="connsiteY1" fmla="*/ 2369 h 154184"/>
                  <a:gd name="connsiteX2" fmla="*/ 143410 w 262943"/>
                  <a:gd name="connsiteY2" fmla="*/ 65869 h 154184"/>
                  <a:gd name="connsiteX3" fmla="*/ 2122 w 262943"/>
                  <a:gd name="connsiteY3" fmla="*/ 153182 h 15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943" h="154184">
                    <a:moveTo>
                      <a:pt x="2122" y="153182"/>
                    </a:moveTo>
                    <a:cubicBezTo>
                      <a:pt x="21436" y="142599"/>
                      <a:pt x="235749" y="16921"/>
                      <a:pt x="259297" y="2369"/>
                    </a:cubicBezTo>
                    <a:cubicBezTo>
                      <a:pt x="282845" y="-12183"/>
                      <a:pt x="186273" y="44173"/>
                      <a:pt x="143410" y="65869"/>
                    </a:cubicBezTo>
                    <a:cubicBezTo>
                      <a:pt x="100548" y="87565"/>
                      <a:pt x="-17192" y="163765"/>
                      <a:pt x="2122" y="153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8" name="フリーフォーム: 図形 154">
                <a:extLst>
                  <a:ext uri="{FF2B5EF4-FFF2-40B4-BE49-F238E27FC236}">
                    <a16:creationId xmlns:a16="http://schemas.microsoft.com/office/drawing/2014/main" id="{FF929889-C8BD-8AB9-93AD-089C2D40816B}"/>
                  </a:ext>
                </a:extLst>
              </p:cNvPr>
              <p:cNvSpPr/>
              <p:nvPr/>
            </p:nvSpPr>
            <p:spPr>
              <a:xfrm>
                <a:off x="7764248" y="5183188"/>
                <a:ext cx="263740" cy="89418"/>
              </a:xfrm>
              <a:custGeom>
                <a:avLst/>
                <a:gdLst>
                  <a:gd name="connsiteX0" fmla="*/ 263740 w 263740"/>
                  <a:gd name="connsiteY0" fmla="*/ 0 h 89418"/>
                  <a:gd name="connsiteX1" fmla="*/ 120865 w 263740"/>
                  <a:gd name="connsiteY1" fmla="*/ 41275 h 89418"/>
                  <a:gd name="connsiteX2" fmla="*/ 71652 w 263740"/>
                  <a:gd name="connsiteY2" fmla="*/ 84137 h 89418"/>
                  <a:gd name="connsiteX3" fmla="*/ 215 w 263740"/>
                  <a:gd name="connsiteY3" fmla="*/ 88900 h 89418"/>
                  <a:gd name="connsiteX4" fmla="*/ 51015 w 263740"/>
                  <a:gd name="connsiteY4" fmla="*/ 85725 h 89418"/>
                  <a:gd name="connsiteX5" fmla="*/ 93877 w 263740"/>
                  <a:gd name="connsiteY5" fmla="*/ 60325 h 89418"/>
                  <a:gd name="connsiteX6" fmla="*/ 176427 w 263740"/>
                  <a:gd name="connsiteY6" fmla="*/ 14287 h 89418"/>
                  <a:gd name="connsiteX7" fmla="*/ 263740 w 263740"/>
                  <a:gd name="connsiteY7" fmla="*/ 0 h 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40" h="89418">
                    <a:moveTo>
                      <a:pt x="263740" y="0"/>
                    </a:moveTo>
                    <a:cubicBezTo>
                      <a:pt x="208310" y="13626"/>
                      <a:pt x="152880" y="27252"/>
                      <a:pt x="120865" y="41275"/>
                    </a:cubicBezTo>
                    <a:cubicBezTo>
                      <a:pt x="88850" y="55298"/>
                      <a:pt x="91760" y="76200"/>
                      <a:pt x="71652" y="84137"/>
                    </a:cubicBezTo>
                    <a:cubicBezTo>
                      <a:pt x="51544" y="92074"/>
                      <a:pt x="3654" y="88635"/>
                      <a:pt x="215" y="88900"/>
                    </a:cubicBezTo>
                    <a:cubicBezTo>
                      <a:pt x="-3224" y="89165"/>
                      <a:pt x="35405" y="90487"/>
                      <a:pt x="51015" y="85725"/>
                    </a:cubicBezTo>
                    <a:cubicBezTo>
                      <a:pt x="66625" y="80963"/>
                      <a:pt x="72975" y="72231"/>
                      <a:pt x="93877" y="60325"/>
                    </a:cubicBezTo>
                    <a:cubicBezTo>
                      <a:pt x="114779" y="48419"/>
                      <a:pt x="176427" y="14287"/>
                      <a:pt x="176427" y="14287"/>
                    </a:cubicBezTo>
                    <a:lnTo>
                      <a:pt x="26374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9" name="フリーフォーム: 図形 155">
                <a:extLst>
                  <a:ext uri="{FF2B5EF4-FFF2-40B4-BE49-F238E27FC236}">
                    <a16:creationId xmlns:a16="http://schemas.microsoft.com/office/drawing/2014/main" id="{B3075FBC-60DE-5025-6861-4CA2F5490824}"/>
                  </a:ext>
                </a:extLst>
              </p:cNvPr>
              <p:cNvSpPr/>
              <p:nvPr/>
            </p:nvSpPr>
            <p:spPr>
              <a:xfrm>
                <a:off x="7689733" y="4870351"/>
                <a:ext cx="74691" cy="424650"/>
              </a:xfrm>
              <a:custGeom>
                <a:avLst/>
                <a:gdLst>
                  <a:gd name="connsiteX0" fmla="*/ 117 w 74691"/>
                  <a:gd name="connsiteY0" fmla="*/ 99 h 424650"/>
                  <a:gd name="connsiteX1" fmla="*/ 72084 w 74691"/>
                  <a:gd name="connsiteY1" fmla="*/ 393799 h 424650"/>
                  <a:gd name="connsiteX2" fmla="*/ 55150 w 74691"/>
                  <a:gd name="connsiteY2" fmla="*/ 355699 h 424650"/>
                  <a:gd name="connsiteX3" fmla="*/ 117 w 74691"/>
                  <a:gd name="connsiteY3" fmla="*/ 99 h 4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91" h="424650">
                    <a:moveTo>
                      <a:pt x="117" y="99"/>
                    </a:moveTo>
                    <a:cubicBezTo>
                      <a:pt x="2939" y="6449"/>
                      <a:pt x="62912" y="334532"/>
                      <a:pt x="72084" y="393799"/>
                    </a:cubicBezTo>
                    <a:cubicBezTo>
                      <a:pt x="81256" y="453066"/>
                      <a:pt x="63970" y="419552"/>
                      <a:pt x="55150" y="355699"/>
                    </a:cubicBezTo>
                    <a:cubicBezTo>
                      <a:pt x="46331" y="291846"/>
                      <a:pt x="-2705" y="-6251"/>
                      <a:pt x="117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0" name="フリーフォーム: 図形 158">
                <a:extLst>
                  <a:ext uri="{FF2B5EF4-FFF2-40B4-BE49-F238E27FC236}">
                    <a16:creationId xmlns:a16="http://schemas.microsoft.com/office/drawing/2014/main" id="{0615A2A4-DA4D-CF05-AD7F-C1C49CA6A558}"/>
                  </a:ext>
                </a:extLst>
              </p:cNvPr>
              <p:cNvSpPr/>
              <p:nvPr/>
            </p:nvSpPr>
            <p:spPr>
              <a:xfrm>
                <a:off x="7397455" y="4343383"/>
                <a:ext cx="459458" cy="63958"/>
              </a:xfrm>
              <a:custGeom>
                <a:avLst/>
                <a:gdLst>
                  <a:gd name="connsiteX0" fmla="*/ 452733 w 459458"/>
                  <a:gd name="connsiteY0" fmla="*/ 17 h 63958"/>
                  <a:gd name="connsiteX1" fmla="*/ 111420 w 459458"/>
                  <a:gd name="connsiteY1" fmla="*/ 36530 h 63958"/>
                  <a:gd name="connsiteX2" fmla="*/ 295 w 459458"/>
                  <a:gd name="connsiteY2" fmla="*/ 63517 h 63958"/>
                  <a:gd name="connsiteX3" fmla="*/ 76495 w 459458"/>
                  <a:gd name="connsiteY3" fmla="*/ 53992 h 63958"/>
                  <a:gd name="connsiteX4" fmla="*/ 317795 w 459458"/>
                  <a:gd name="connsiteY4" fmla="*/ 31767 h 63958"/>
                  <a:gd name="connsiteX5" fmla="*/ 452733 w 459458"/>
                  <a:gd name="connsiteY5" fmla="*/ 17 h 63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458" h="63958">
                    <a:moveTo>
                      <a:pt x="452733" y="17"/>
                    </a:moveTo>
                    <a:cubicBezTo>
                      <a:pt x="418337" y="811"/>
                      <a:pt x="186826" y="25947"/>
                      <a:pt x="111420" y="36530"/>
                    </a:cubicBezTo>
                    <a:cubicBezTo>
                      <a:pt x="36014" y="47113"/>
                      <a:pt x="6116" y="60607"/>
                      <a:pt x="295" y="63517"/>
                    </a:cubicBezTo>
                    <a:cubicBezTo>
                      <a:pt x="-5526" y="66427"/>
                      <a:pt x="76495" y="53992"/>
                      <a:pt x="76495" y="53992"/>
                    </a:cubicBezTo>
                    <a:lnTo>
                      <a:pt x="317795" y="31767"/>
                    </a:lnTo>
                    <a:cubicBezTo>
                      <a:pt x="381560" y="25153"/>
                      <a:pt x="487129" y="-777"/>
                      <a:pt x="452733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1" name="フリーフォーム: 図形 159">
                <a:extLst>
                  <a:ext uri="{FF2B5EF4-FFF2-40B4-BE49-F238E27FC236}">
                    <a16:creationId xmlns:a16="http://schemas.microsoft.com/office/drawing/2014/main" id="{D08CE10C-533E-61E6-CE8A-2BA13C487768}"/>
                  </a:ext>
                </a:extLst>
              </p:cNvPr>
              <p:cNvSpPr/>
              <p:nvPr/>
            </p:nvSpPr>
            <p:spPr>
              <a:xfrm>
                <a:off x="7453821" y="4394155"/>
                <a:ext cx="377498" cy="80908"/>
              </a:xfrm>
              <a:custGeom>
                <a:avLst/>
                <a:gdLst>
                  <a:gd name="connsiteX0" fmla="*/ 377317 w 377498"/>
                  <a:gd name="connsiteY0" fmla="*/ 49258 h 80908"/>
                  <a:gd name="connsiteX1" fmla="*/ 293179 w 377498"/>
                  <a:gd name="connsiteY1" fmla="*/ 79420 h 80908"/>
                  <a:gd name="connsiteX2" fmla="*/ 253492 w 377498"/>
                  <a:gd name="connsiteY2" fmla="*/ 74658 h 80908"/>
                  <a:gd name="connsiteX3" fmla="*/ 175704 w 377498"/>
                  <a:gd name="connsiteY3" fmla="*/ 60370 h 80908"/>
                  <a:gd name="connsiteX4" fmla="*/ 93154 w 377498"/>
                  <a:gd name="connsiteY4" fmla="*/ 36558 h 80908"/>
                  <a:gd name="connsiteX5" fmla="*/ 1079 w 377498"/>
                  <a:gd name="connsiteY5" fmla="*/ 45 h 80908"/>
                  <a:gd name="connsiteX6" fmla="*/ 158242 w 377498"/>
                  <a:gd name="connsiteY6" fmla="*/ 44495 h 80908"/>
                  <a:gd name="connsiteX7" fmla="*/ 310642 w 377498"/>
                  <a:gd name="connsiteY7" fmla="*/ 71483 h 80908"/>
                  <a:gd name="connsiteX8" fmla="*/ 377317 w 377498"/>
                  <a:gd name="connsiteY8" fmla="*/ 49258 h 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498" h="80908">
                    <a:moveTo>
                      <a:pt x="377317" y="49258"/>
                    </a:moveTo>
                    <a:cubicBezTo>
                      <a:pt x="374406" y="50581"/>
                      <a:pt x="313816" y="75187"/>
                      <a:pt x="293179" y="79420"/>
                    </a:cubicBezTo>
                    <a:cubicBezTo>
                      <a:pt x="272542" y="83653"/>
                      <a:pt x="273071" y="77833"/>
                      <a:pt x="253492" y="74658"/>
                    </a:cubicBezTo>
                    <a:cubicBezTo>
                      <a:pt x="233913" y="71483"/>
                      <a:pt x="202427" y="66720"/>
                      <a:pt x="175704" y="60370"/>
                    </a:cubicBezTo>
                    <a:cubicBezTo>
                      <a:pt x="148981" y="54020"/>
                      <a:pt x="122258" y="46612"/>
                      <a:pt x="93154" y="36558"/>
                    </a:cubicBezTo>
                    <a:cubicBezTo>
                      <a:pt x="64050" y="26504"/>
                      <a:pt x="-9769" y="-1278"/>
                      <a:pt x="1079" y="45"/>
                    </a:cubicBezTo>
                    <a:cubicBezTo>
                      <a:pt x="11927" y="1368"/>
                      <a:pt x="106648" y="32589"/>
                      <a:pt x="158242" y="44495"/>
                    </a:cubicBezTo>
                    <a:cubicBezTo>
                      <a:pt x="209836" y="56401"/>
                      <a:pt x="273600" y="69896"/>
                      <a:pt x="310642" y="71483"/>
                    </a:cubicBezTo>
                    <a:cubicBezTo>
                      <a:pt x="347684" y="73071"/>
                      <a:pt x="380228" y="47935"/>
                      <a:pt x="377317" y="492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2" name="フリーフォーム: 図形 160">
                <a:extLst>
                  <a:ext uri="{FF2B5EF4-FFF2-40B4-BE49-F238E27FC236}">
                    <a16:creationId xmlns:a16="http://schemas.microsoft.com/office/drawing/2014/main" id="{82EAFCEC-2EF3-09B9-9A77-66C90FC7F28A}"/>
                  </a:ext>
                </a:extLst>
              </p:cNvPr>
              <p:cNvSpPr/>
              <p:nvPr/>
            </p:nvSpPr>
            <p:spPr>
              <a:xfrm>
                <a:off x="7569129" y="4457128"/>
                <a:ext cx="296964" cy="167299"/>
              </a:xfrm>
              <a:custGeom>
                <a:avLst/>
                <a:gdLst>
                  <a:gd name="connsiteX0" fmla="*/ 71 w 296964"/>
                  <a:gd name="connsiteY0" fmla="*/ 572 h 167299"/>
                  <a:gd name="connsiteX1" fmla="*/ 150884 w 296964"/>
                  <a:gd name="connsiteY1" fmla="*/ 22797 h 167299"/>
                  <a:gd name="connsiteX2" fmla="*/ 200096 w 296964"/>
                  <a:gd name="connsiteY2" fmla="*/ 65660 h 167299"/>
                  <a:gd name="connsiteX3" fmla="*/ 233434 w 296964"/>
                  <a:gd name="connsiteY3" fmla="*/ 116460 h 167299"/>
                  <a:gd name="connsiteX4" fmla="*/ 296934 w 296964"/>
                  <a:gd name="connsiteY4" fmla="*/ 167260 h 167299"/>
                  <a:gd name="connsiteX5" fmla="*/ 241371 w 296964"/>
                  <a:gd name="connsiteY5" fmla="*/ 124397 h 167299"/>
                  <a:gd name="connsiteX6" fmla="*/ 206446 w 296964"/>
                  <a:gd name="connsiteY6" fmla="*/ 94235 h 167299"/>
                  <a:gd name="connsiteX7" fmla="*/ 171521 w 296964"/>
                  <a:gd name="connsiteY7" fmla="*/ 45022 h 167299"/>
                  <a:gd name="connsiteX8" fmla="*/ 71 w 296964"/>
                  <a:gd name="connsiteY8" fmla="*/ 572 h 167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964" h="167299">
                    <a:moveTo>
                      <a:pt x="71" y="572"/>
                    </a:moveTo>
                    <a:cubicBezTo>
                      <a:pt x="-3368" y="-3132"/>
                      <a:pt x="117547" y="11949"/>
                      <a:pt x="150884" y="22797"/>
                    </a:cubicBezTo>
                    <a:cubicBezTo>
                      <a:pt x="184222" y="33645"/>
                      <a:pt x="186338" y="50050"/>
                      <a:pt x="200096" y="65660"/>
                    </a:cubicBezTo>
                    <a:cubicBezTo>
                      <a:pt x="213854" y="81271"/>
                      <a:pt x="217294" y="99527"/>
                      <a:pt x="233434" y="116460"/>
                    </a:cubicBezTo>
                    <a:cubicBezTo>
                      <a:pt x="249574" y="133393"/>
                      <a:pt x="295611" y="165937"/>
                      <a:pt x="296934" y="167260"/>
                    </a:cubicBezTo>
                    <a:cubicBezTo>
                      <a:pt x="298257" y="168583"/>
                      <a:pt x="256452" y="136568"/>
                      <a:pt x="241371" y="124397"/>
                    </a:cubicBezTo>
                    <a:cubicBezTo>
                      <a:pt x="226290" y="112226"/>
                      <a:pt x="218088" y="107464"/>
                      <a:pt x="206446" y="94235"/>
                    </a:cubicBezTo>
                    <a:cubicBezTo>
                      <a:pt x="194804" y="81006"/>
                      <a:pt x="202213" y="59045"/>
                      <a:pt x="171521" y="45022"/>
                    </a:cubicBezTo>
                    <a:cubicBezTo>
                      <a:pt x="140829" y="30999"/>
                      <a:pt x="3510" y="4276"/>
                      <a:pt x="71" y="5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3" name="フリーフォーム: 図形 161">
                <a:extLst>
                  <a:ext uri="{FF2B5EF4-FFF2-40B4-BE49-F238E27FC236}">
                    <a16:creationId xmlns:a16="http://schemas.microsoft.com/office/drawing/2014/main" id="{124DA799-8230-652F-9028-59FC1AE4EFCF}"/>
                  </a:ext>
                </a:extLst>
              </p:cNvPr>
              <p:cNvSpPr/>
              <p:nvPr/>
            </p:nvSpPr>
            <p:spPr>
              <a:xfrm>
                <a:off x="7577057" y="4460759"/>
                <a:ext cx="294117" cy="171734"/>
              </a:xfrm>
              <a:custGeom>
                <a:avLst/>
                <a:gdLst>
                  <a:gd name="connsiteX0" fmla="*/ 81 w 294117"/>
                  <a:gd name="connsiteY0" fmla="*/ 116 h 171734"/>
                  <a:gd name="connsiteX1" fmla="*/ 55643 w 294117"/>
                  <a:gd name="connsiteY1" fmla="*/ 74729 h 171734"/>
                  <a:gd name="connsiteX2" fmla="*/ 108031 w 294117"/>
                  <a:gd name="connsiteY2" fmla="*/ 77904 h 171734"/>
                  <a:gd name="connsiteX3" fmla="*/ 185818 w 294117"/>
                  <a:gd name="connsiteY3" fmla="*/ 92191 h 171734"/>
                  <a:gd name="connsiteX4" fmla="*/ 235031 w 294117"/>
                  <a:gd name="connsiteY4" fmla="*/ 117591 h 171734"/>
                  <a:gd name="connsiteX5" fmla="*/ 293768 w 294117"/>
                  <a:gd name="connsiteY5" fmla="*/ 171566 h 171734"/>
                  <a:gd name="connsiteX6" fmla="*/ 249318 w 294117"/>
                  <a:gd name="connsiteY6" fmla="*/ 131879 h 171734"/>
                  <a:gd name="connsiteX7" fmla="*/ 68343 w 294117"/>
                  <a:gd name="connsiteY7" fmla="*/ 58854 h 171734"/>
                  <a:gd name="connsiteX8" fmla="*/ 81 w 294117"/>
                  <a:gd name="connsiteY8" fmla="*/ 116 h 17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117" h="171734">
                    <a:moveTo>
                      <a:pt x="81" y="116"/>
                    </a:moveTo>
                    <a:cubicBezTo>
                      <a:pt x="-2036" y="2762"/>
                      <a:pt x="37651" y="61764"/>
                      <a:pt x="55643" y="74729"/>
                    </a:cubicBezTo>
                    <a:cubicBezTo>
                      <a:pt x="73635" y="87694"/>
                      <a:pt x="86335" y="74994"/>
                      <a:pt x="108031" y="77904"/>
                    </a:cubicBezTo>
                    <a:cubicBezTo>
                      <a:pt x="129727" y="80814"/>
                      <a:pt x="164651" y="85577"/>
                      <a:pt x="185818" y="92191"/>
                    </a:cubicBezTo>
                    <a:cubicBezTo>
                      <a:pt x="206985" y="98806"/>
                      <a:pt x="217039" y="104362"/>
                      <a:pt x="235031" y="117591"/>
                    </a:cubicBezTo>
                    <a:cubicBezTo>
                      <a:pt x="253023" y="130820"/>
                      <a:pt x="291387" y="169185"/>
                      <a:pt x="293768" y="171566"/>
                    </a:cubicBezTo>
                    <a:cubicBezTo>
                      <a:pt x="296149" y="173947"/>
                      <a:pt x="286889" y="150664"/>
                      <a:pt x="249318" y="131879"/>
                    </a:cubicBezTo>
                    <a:cubicBezTo>
                      <a:pt x="211747" y="113094"/>
                      <a:pt x="105385" y="77110"/>
                      <a:pt x="68343" y="58854"/>
                    </a:cubicBezTo>
                    <a:cubicBezTo>
                      <a:pt x="31301" y="40598"/>
                      <a:pt x="2198" y="-2530"/>
                      <a:pt x="81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4" name="フリーフォーム: 図形 162">
                <a:extLst>
                  <a:ext uri="{FF2B5EF4-FFF2-40B4-BE49-F238E27FC236}">
                    <a16:creationId xmlns:a16="http://schemas.microsoft.com/office/drawing/2014/main" id="{260E626C-7D94-86D6-C5BF-8F10A410ECBF}"/>
                  </a:ext>
                </a:extLst>
              </p:cNvPr>
              <p:cNvSpPr/>
              <p:nvPr/>
            </p:nvSpPr>
            <p:spPr>
              <a:xfrm>
                <a:off x="7829855" y="4456113"/>
                <a:ext cx="73213" cy="304800"/>
              </a:xfrm>
              <a:custGeom>
                <a:avLst/>
                <a:gdLst>
                  <a:gd name="connsiteX0" fmla="*/ 1283 w 73213"/>
                  <a:gd name="connsiteY0" fmla="*/ 0 h 304800"/>
                  <a:gd name="connsiteX1" fmla="*/ 15570 w 73213"/>
                  <a:gd name="connsiteY1" fmla="*/ 160337 h 304800"/>
                  <a:gd name="connsiteX2" fmla="*/ 72720 w 73213"/>
                  <a:gd name="connsiteY2" fmla="*/ 304800 h 304800"/>
                  <a:gd name="connsiteX3" fmla="*/ 40970 w 73213"/>
                  <a:gd name="connsiteY3" fmla="*/ 158750 h 304800"/>
                  <a:gd name="connsiteX4" fmla="*/ 1283 w 73213"/>
                  <a:gd name="connsiteY4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13" h="304800">
                    <a:moveTo>
                      <a:pt x="1283" y="0"/>
                    </a:moveTo>
                    <a:cubicBezTo>
                      <a:pt x="-2950" y="264"/>
                      <a:pt x="3664" y="109537"/>
                      <a:pt x="15570" y="160337"/>
                    </a:cubicBezTo>
                    <a:cubicBezTo>
                      <a:pt x="27476" y="211137"/>
                      <a:pt x="68487" y="305064"/>
                      <a:pt x="72720" y="304800"/>
                    </a:cubicBezTo>
                    <a:cubicBezTo>
                      <a:pt x="76953" y="304536"/>
                      <a:pt x="52876" y="202935"/>
                      <a:pt x="40970" y="158750"/>
                    </a:cubicBezTo>
                    <a:cubicBezTo>
                      <a:pt x="29064" y="114565"/>
                      <a:pt x="5516" y="-264"/>
                      <a:pt x="128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5" name="フリーフォーム: 図形 163">
                <a:extLst>
                  <a:ext uri="{FF2B5EF4-FFF2-40B4-BE49-F238E27FC236}">
                    <a16:creationId xmlns:a16="http://schemas.microsoft.com/office/drawing/2014/main" id="{4EE0C066-AABB-5EDB-7C39-78FBF4299ACA}"/>
                  </a:ext>
                </a:extLst>
              </p:cNvPr>
              <p:cNvSpPr/>
              <p:nvPr/>
            </p:nvSpPr>
            <p:spPr>
              <a:xfrm>
                <a:off x="7423020" y="4406887"/>
                <a:ext cx="157283" cy="95281"/>
              </a:xfrm>
              <a:custGeom>
                <a:avLst/>
                <a:gdLst>
                  <a:gd name="connsiteX0" fmla="*/ 130 w 157283"/>
                  <a:gd name="connsiteY0" fmla="*/ 13 h 95281"/>
                  <a:gd name="connsiteX1" fmla="*/ 143005 w 157283"/>
                  <a:gd name="connsiteY1" fmla="*/ 49226 h 95281"/>
                  <a:gd name="connsiteX2" fmla="*/ 149355 w 157283"/>
                  <a:gd name="connsiteY2" fmla="*/ 95263 h 95281"/>
                  <a:gd name="connsiteX3" fmla="*/ 117605 w 157283"/>
                  <a:gd name="connsiteY3" fmla="*/ 53988 h 95281"/>
                  <a:gd name="connsiteX4" fmla="*/ 130 w 157283"/>
                  <a:gd name="connsiteY4" fmla="*/ 13 h 9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83" h="95281">
                    <a:moveTo>
                      <a:pt x="130" y="13"/>
                    </a:moveTo>
                    <a:cubicBezTo>
                      <a:pt x="4363" y="-781"/>
                      <a:pt x="118134" y="33351"/>
                      <a:pt x="143005" y="49226"/>
                    </a:cubicBezTo>
                    <a:cubicBezTo>
                      <a:pt x="167876" y="65101"/>
                      <a:pt x="153588" y="94469"/>
                      <a:pt x="149355" y="95263"/>
                    </a:cubicBezTo>
                    <a:cubicBezTo>
                      <a:pt x="145122" y="96057"/>
                      <a:pt x="139565" y="71715"/>
                      <a:pt x="117605" y="53988"/>
                    </a:cubicBezTo>
                    <a:cubicBezTo>
                      <a:pt x="95645" y="36261"/>
                      <a:pt x="-4103" y="807"/>
                      <a:pt x="130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6" name="フリーフォーム: 図形 164">
                <a:extLst>
                  <a:ext uri="{FF2B5EF4-FFF2-40B4-BE49-F238E27FC236}">
                    <a16:creationId xmlns:a16="http://schemas.microsoft.com/office/drawing/2014/main" id="{652946A1-7250-E9EF-9896-AB4F58BDA5CE}"/>
                  </a:ext>
                </a:extLst>
              </p:cNvPr>
              <p:cNvSpPr/>
              <p:nvPr/>
            </p:nvSpPr>
            <p:spPr>
              <a:xfrm>
                <a:off x="7400726" y="4408751"/>
                <a:ext cx="222696" cy="136791"/>
              </a:xfrm>
              <a:custGeom>
                <a:avLst/>
                <a:gdLst>
                  <a:gd name="connsiteX0" fmla="*/ 199 w 222696"/>
                  <a:gd name="connsiteY0" fmla="*/ 1324 h 136791"/>
                  <a:gd name="connsiteX1" fmla="*/ 104974 w 222696"/>
                  <a:gd name="connsiteY1" fmla="*/ 102924 h 136791"/>
                  <a:gd name="connsiteX2" fmla="*/ 162124 w 222696"/>
                  <a:gd name="connsiteY2" fmla="*/ 121974 h 136791"/>
                  <a:gd name="connsiteX3" fmla="*/ 222449 w 222696"/>
                  <a:gd name="connsiteY3" fmla="*/ 136262 h 136791"/>
                  <a:gd name="connsiteX4" fmla="*/ 138312 w 222696"/>
                  <a:gd name="connsiteY4" fmla="*/ 102924 h 136791"/>
                  <a:gd name="connsiteX5" fmla="*/ 79574 w 222696"/>
                  <a:gd name="connsiteY5" fmla="*/ 48949 h 136791"/>
                  <a:gd name="connsiteX6" fmla="*/ 199 w 222696"/>
                  <a:gd name="connsiteY6" fmla="*/ 1324 h 136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696" h="136791">
                    <a:moveTo>
                      <a:pt x="199" y="1324"/>
                    </a:moveTo>
                    <a:cubicBezTo>
                      <a:pt x="4432" y="10320"/>
                      <a:pt x="77987" y="82816"/>
                      <a:pt x="104974" y="102924"/>
                    </a:cubicBezTo>
                    <a:cubicBezTo>
                      <a:pt x="131962" y="123032"/>
                      <a:pt x="142545" y="116418"/>
                      <a:pt x="162124" y="121974"/>
                    </a:cubicBezTo>
                    <a:cubicBezTo>
                      <a:pt x="181703" y="127530"/>
                      <a:pt x="226418" y="139437"/>
                      <a:pt x="222449" y="136262"/>
                    </a:cubicBezTo>
                    <a:cubicBezTo>
                      <a:pt x="218480" y="133087"/>
                      <a:pt x="162124" y="117476"/>
                      <a:pt x="138312" y="102924"/>
                    </a:cubicBezTo>
                    <a:cubicBezTo>
                      <a:pt x="114500" y="88372"/>
                      <a:pt x="79574" y="48949"/>
                      <a:pt x="79574" y="48949"/>
                    </a:cubicBezTo>
                    <a:cubicBezTo>
                      <a:pt x="60259" y="31486"/>
                      <a:pt x="-4034" y="-7672"/>
                      <a:pt x="199" y="13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7" name="フリーフォーム: 図形 165">
                <a:extLst>
                  <a:ext uri="{FF2B5EF4-FFF2-40B4-BE49-F238E27FC236}">
                    <a16:creationId xmlns:a16="http://schemas.microsoft.com/office/drawing/2014/main" id="{6181712F-EB75-1DF5-CB07-85EFD4AF9EA9}"/>
                  </a:ext>
                </a:extLst>
              </p:cNvPr>
              <p:cNvSpPr/>
              <p:nvPr/>
            </p:nvSpPr>
            <p:spPr>
              <a:xfrm>
                <a:off x="7307288" y="4408156"/>
                <a:ext cx="98501" cy="86450"/>
              </a:xfrm>
              <a:custGeom>
                <a:avLst/>
                <a:gdLst>
                  <a:gd name="connsiteX0" fmla="*/ 98400 w 98501"/>
                  <a:gd name="connsiteY0" fmla="*/ 332 h 86450"/>
                  <a:gd name="connsiteX1" fmla="*/ 25375 w 98501"/>
                  <a:gd name="connsiteY1" fmla="*/ 35257 h 86450"/>
                  <a:gd name="connsiteX2" fmla="*/ 6325 w 98501"/>
                  <a:gd name="connsiteY2" fmla="*/ 86057 h 86450"/>
                  <a:gd name="connsiteX3" fmla="*/ 7912 w 98501"/>
                  <a:gd name="connsiteY3" fmla="*/ 55894 h 86450"/>
                  <a:gd name="connsiteX4" fmla="*/ 98400 w 98501"/>
                  <a:gd name="connsiteY4" fmla="*/ 332 h 8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01" h="86450">
                    <a:moveTo>
                      <a:pt x="98400" y="332"/>
                    </a:moveTo>
                    <a:cubicBezTo>
                      <a:pt x="101311" y="-3108"/>
                      <a:pt x="40721" y="20970"/>
                      <a:pt x="25375" y="35257"/>
                    </a:cubicBezTo>
                    <a:cubicBezTo>
                      <a:pt x="10029" y="49545"/>
                      <a:pt x="9235" y="82618"/>
                      <a:pt x="6325" y="86057"/>
                    </a:cubicBezTo>
                    <a:cubicBezTo>
                      <a:pt x="3414" y="89497"/>
                      <a:pt x="-7169" y="69652"/>
                      <a:pt x="7912" y="55894"/>
                    </a:cubicBezTo>
                    <a:cubicBezTo>
                      <a:pt x="22993" y="42136"/>
                      <a:pt x="95489" y="3772"/>
                      <a:pt x="98400" y="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8" name="フリーフォーム: 図形 166">
                <a:extLst>
                  <a:ext uri="{FF2B5EF4-FFF2-40B4-BE49-F238E27FC236}">
                    <a16:creationId xmlns:a16="http://schemas.microsoft.com/office/drawing/2014/main" id="{0B692E15-DDA5-7807-9DDD-88FB87678E84}"/>
                  </a:ext>
                </a:extLst>
              </p:cNvPr>
              <p:cNvSpPr/>
              <p:nvPr/>
            </p:nvSpPr>
            <p:spPr>
              <a:xfrm>
                <a:off x="7360742" y="4431658"/>
                <a:ext cx="118568" cy="153045"/>
              </a:xfrm>
              <a:custGeom>
                <a:avLst/>
                <a:gdLst>
                  <a:gd name="connsiteX0" fmla="*/ 496 w 118568"/>
                  <a:gd name="connsiteY0" fmla="*/ 3817 h 153045"/>
                  <a:gd name="connsiteX1" fmla="*/ 103683 w 118568"/>
                  <a:gd name="connsiteY1" fmla="*/ 68905 h 153045"/>
                  <a:gd name="connsiteX2" fmla="*/ 116383 w 118568"/>
                  <a:gd name="connsiteY2" fmla="*/ 153042 h 153045"/>
                  <a:gd name="connsiteX3" fmla="*/ 113208 w 118568"/>
                  <a:gd name="connsiteY3" fmla="*/ 72080 h 153045"/>
                  <a:gd name="connsiteX4" fmla="*/ 65583 w 118568"/>
                  <a:gd name="connsiteY4" fmla="*/ 14930 h 153045"/>
                  <a:gd name="connsiteX5" fmla="*/ 496 w 118568"/>
                  <a:gd name="connsiteY5" fmla="*/ 3817 h 153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568" h="153045">
                    <a:moveTo>
                      <a:pt x="496" y="3817"/>
                    </a:moveTo>
                    <a:cubicBezTo>
                      <a:pt x="6846" y="12813"/>
                      <a:pt x="84369" y="44034"/>
                      <a:pt x="103683" y="68905"/>
                    </a:cubicBezTo>
                    <a:cubicBezTo>
                      <a:pt x="122997" y="93776"/>
                      <a:pt x="114796" y="152513"/>
                      <a:pt x="116383" y="153042"/>
                    </a:cubicBezTo>
                    <a:cubicBezTo>
                      <a:pt x="117970" y="153571"/>
                      <a:pt x="121675" y="95099"/>
                      <a:pt x="113208" y="72080"/>
                    </a:cubicBezTo>
                    <a:cubicBezTo>
                      <a:pt x="104741" y="49061"/>
                      <a:pt x="80664" y="26836"/>
                      <a:pt x="65583" y="14930"/>
                    </a:cubicBezTo>
                    <a:cubicBezTo>
                      <a:pt x="50502" y="3024"/>
                      <a:pt x="-5854" y="-5179"/>
                      <a:pt x="496" y="38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9" name="フリーフォーム: 図形 167">
                <a:extLst>
                  <a:ext uri="{FF2B5EF4-FFF2-40B4-BE49-F238E27FC236}">
                    <a16:creationId xmlns:a16="http://schemas.microsoft.com/office/drawing/2014/main" id="{50E34788-297F-57A2-8B2B-89E58C67B874}"/>
                  </a:ext>
                </a:extLst>
              </p:cNvPr>
              <p:cNvSpPr/>
              <p:nvPr/>
            </p:nvSpPr>
            <p:spPr>
              <a:xfrm>
                <a:off x="7337069" y="4560888"/>
                <a:ext cx="144021" cy="127495"/>
              </a:xfrm>
              <a:custGeom>
                <a:avLst/>
                <a:gdLst>
                  <a:gd name="connsiteX0" fmla="*/ 143231 w 144021"/>
                  <a:gd name="connsiteY0" fmla="*/ 0 h 127495"/>
                  <a:gd name="connsiteX1" fmla="*/ 127356 w 144021"/>
                  <a:gd name="connsiteY1" fmla="*/ 112712 h 127495"/>
                  <a:gd name="connsiteX2" fmla="*/ 68619 w 144021"/>
                  <a:gd name="connsiteY2" fmla="*/ 127000 h 127495"/>
                  <a:gd name="connsiteX3" fmla="*/ 27344 w 144021"/>
                  <a:gd name="connsiteY3" fmla="*/ 120650 h 127495"/>
                  <a:gd name="connsiteX4" fmla="*/ 356 w 144021"/>
                  <a:gd name="connsiteY4" fmla="*/ 98425 h 127495"/>
                  <a:gd name="connsiteX5" fmla="*/ 46394 w 144021"/>
                  <a:gd name="connsiteY5" fmla="*/ 117475 h 127495"/>
                  <a:gd name="connsiteX6" fmla="*/ 108306 w 144021"/>
                  <a:gd name="connsiteY6" fmla="*/ 111125 h 127495"/>
                  <a:gd name="connsiteX7" fmla="*/ 143231 w 144021"/>
                  <a:gd name="connsiteY7" fmla="*/ 0 h 1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021" h="127495">
                    <a:moveTo>
                      <a:pt x="143231" y="0"/>
                    </a:moveTo>
                    <a:cubicBezTo>
                      <a:pt x="146406" y="265"/>
                      <a:pt x="139791" y="91545"/>
                      <a:pt x="127356" y="112712"/>
                    </a:cubicBezTo>
                    <a:cubicBezTo>
                      <a:pt x="114921" y="133879"/>
                      <a:pt x="85288" y="125677"/>
                      <a:pt x="68619" y="127000"/>
                    </a:cubicBezTo>
                    <a:cubicBezTo>
                      <a:pt x="51950" y="128323"/>
                      <a:pt x="38721" y="125412"/>
                      <a:pt x="27344" y="120650"/>
                    </a:cubicBezTo>
                    <a:cubicBezTo>
                      <a:pt x="15967" y="115888"/>
                      <a:pt x="-2819" y="98954"/>
                      <a:pt x="356" y="98425"/>
                    </a:cubicBezTo>
                    <a:cubicBezTo>
                      <a:pt x="3531" y="97896"/>
                      <a:pt x="28402" y="115358"/>
                      <a:pt x="46394" y="117475"/>
                    </a:cubicBezTo>
                    <a:cubicBezTo>
                      <a:pt x="64386" y="119592"/>
                      <a:pt x="92431" y="128058"/>
                      <a:pt x="108306" y="111125"/>
                    </a:cubicBezTo>
                    <a:cubicBezTo>
                      <a:pt x="124181" y="94192"/>
                      <a:pt x="140056" y="-265"/>
                      <a:pt x="1432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0" name="フリーフォーム: 図形 168">
                <a:extLst>
                  <a:ext uri="{FF2B5EF4-FFF2-40B4-BE49-F238E27FC236}">
                    <a16:creationId xmlns:a16="http://schemas.microsoft.com/office/drawing/2014/main" id="{ED9BEDA4-DD6F-658A-BB47-7326993C3A9B}"/>
                  </a:ext>
                </a:extLst>
              </p:cNvPr>
              <p:cNvSpPr/>
              <p:nvPr/>
            </p:nvSpPr>
            <p:spPr>
              <a:xfrm>
                <a:off x="7318375" y="4456011"/>
                <a:ext cx="142009" cy="107032"/>
              </a:xfrm>
              <a:custGeom>
                <a:avLst/>
                <a:gdLst>
                  <a:gd name="connsiteX0" fmla="*/ 0 w 142009"/>
                  <a:gd name="connsiteY0" fmla="*/ 42964 h 107032"/>
                  <a:gd name="connsiteX1" fmla="*/ 60325 w 142009"/>
                  <a:gd name="connsiteY1" fmla="*/ 102 h 107032"/>
                  <a:gd name="connsiteX2" fmla="*/ 106363 w 142009"/>
                  <a:gd name="connsiteY2" fmla="*/ 33439 h 107032"/>
                  <a:gd name="connsiteX3" fmla="*/ 141288 w 142009"/>
                  <a:gd name="connsiteY3" fmla="*/ 106464 h 107032"/>
                  <a:gd name="connsiteX4" fmla="*/ 127000 w 142009"/>
                  <a:gd name="connsiteY4" fmla="*/ 65189 h 107032"/>
                  <a:gd name="connsiteX5" fmla="*/ 92075 w 142009"/>
                  <a:gd name="connsiteY5" fmla="*/ 25502 h 107032"/>
                  <a:gd name="connsiteX6" fmla="*/ 60325 w 142009"/>
                  <a:gd name="connsiteY6" fmla="*/ 4864 h 107032"/>
                  <a:gd name="connsiteX7" fmla="*/ 0 w 142009"/>
                  <a:gd name="connsiteY7" fmla="*/ 42964 h 10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009" h="107032">
                    <a:moveTo>
                      <a:pt x="0" y="42964"/>
                    </a:moveTo>
                    <a:cubicBezTo>
                      <a:pt x="0" y="42170"/>
                      <a:pt x="42598" y="1689"/>
                      <a:pt x="60325" y="102"/>
                    </a:cubicBezTo>
                    <a:cubicBezTo>
                      <a:pt x="78052" y="-1486"/>
                      <a:pt x="92869" y="15712"/>
                      <a:pt x="106363" y="33439"/>
                    </a:cubicBezTo>
                    <a:cubicBezTo>
                      <a:pt x="119857" y="51166"/>
                      <a:pt x="137849" y="101172"/>
                      <a:pt x="141288" y="106464"/>
                    </a:cubicBezTo>
                    <a:cubicBezTo>
                      <a:pt x="144727" y="111756"/>
                      <a:pt x="135202" y="78683"/>
                      <a:pt x="127000" y="65189"/>
                    </a:cubicBezTo>
                    <a:cubicBezTo>
                      <a:pt x="118798" y="51695"/>
                      <a:pt x="103187" y="35556"/>
                      <a:pt x="92075" y="25502"/>
                    </a:cubicBezTo>
                    <a:cubicBezTo>
                      <a:pt x="80963" y="15448"/>
                      <a:pt x="74348" y="4070"/>
                      <a:pt x="60325" y="4864"/>
                    </a:cubicBezTo>
                    <a:cubicBezTo>
                      <a:pt x="46302" y="5658"/>
                      <a:pt x="0" y="43758"/>
                      <a:pt x="0" y="42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1" name="フリーフォーム: 図形 169">
                <a:extLst>
                  <a:ext uri="{FF2B5EF4-FFF2-40B4-BE49-F238E27FC236}">
                    <a16:creationId xmlns:a16="http://schemas.microsoft.com/office/drawing/2014/main" id="{E0C4D2F9-C3B6-DEF7-CF58-BE9937F2F7E4}"/>
                  </a:ext>
                </a:extLst>
              </p:cNvPr>
              <p:cNvSpPr/>
              <p:nvPr/>
            </p:nvSpPr>
            <p:spPr>
              <a:xfrm>
                <a:off x="7334074" y="4495505"/>
                <a:ext cx="102274" cy="161780"/>
              </a:xfrm>
              <a:custGeom>
                <a:avLst/>
                <a:gdLst>
                  <a:gd name="connsiteX0" fmla="*/ 176 w 102274"/>
                  <a:gd name="connsiteY0" fmla="*/ 295 h 161780"/>
                  <a:gd name="connsiteX1" fmla="*/ 74789 w 102274"/>
                  <a:gd name="connsiteY1" fmla="*/ 47920 h 161780"/>
                  <a:gd name="connsiteX2" fmla="*/ 85901 w 102274"/>
                  <a:gd name="connsiteY2" fmla="*/ 116183 h 161780"/>
                  <a:gd name="connsiteX3" fmla="*/ 66851 w 102274"/>
                  <a:gd name="connsiteY3" fmla="*/ 151108 h 161780"/>
                  <a:gd name="connsiteX4" fmla="*/ 16051 w 102274"/>
                  <a:gd name="connsiteY4" fmla="*/ 160633 h 161780"/>
                  <a:gd name="connsiteX5" fmla="*/ 81139 w 102274"/>
                  <a:gd name="connsiteY5" fmla="*/ 128883 h 161780"/>
                  <a:gd name="connsiteX6" fmla="*/ 98601 w 102274"/>
                  <a:gd name="connsiteY6" fmla="*/ 70145 h 161780"/>
                  <a:gd name="connsiteX7" fmla="*/ 176 w 102274"/>
                  <a:gd name="connsiteY7" fmla="*/ 295 h 16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274" h="161780">
                    <a:moveTo>
                      <a:pt x="176" y="295"/>
                    </a:moveTo>
                    <a:cubicBezTo>
                      <a:pt x="-3793" y="-3409"/>
                      <a:pt x="60502" y="28605"/>
                      <a:pt x="74789" y="47920"/>
                    </a:cubicBezTo>
                    <a:cubicBezTo>
                      <a:pt x="89076" y="67235"/>
                      <a:pt x="87224" y="98985"/>
                      <a:pt x="85901" y="116183"/>
                    </a:cubicBezTo>
                    <a:cubicBezTo>
                      <a:pt x="84578" y="133381"/>
                      <a:pt x="78493" y="143700"/>
                      <a:pt x="66851" y="151108"/>
                    </a:cubicBezTo>
                    <a:cubicBezTo>
                      <a:pt x="55209" y="158516"/>
                      <a:pt x="13670" y="164337"/>
                      <a:pt x="16051" y="160633"/>
                    </a:cubicBezTo>
                    <a:cubicBezTo>
                      <a:pt x="18432" y="156929"/>
                      <a:pt x="67381" y="143964"/>
                      <a:pt x="81139" y="128883"/>
                    </a:cubicBezTo>
                    <a:cubicBezTo>
                      <a:pt x="94897" y="113802"/>
                      <a:pt x="109184" y="92105"/>
                      <a:pt x="98601" y="70145"/>
                    </a:cubicBezTo>
                    <a:cubicBezTo>
                      <a:pt x="88018" y="48185"/>
                      <a:pt x="4145" y="3999"/>
                      <a:pt x="176" y="2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2" name="フリーフォーム: 図形 170">
                <a:extLst>
                  <a:ext uri="{FF2B5EF4-FFF2-40B4-BE49-F238E27FC236}">
                    <a16:creationId xmlns:a16="http://schemas.microsoft.com/office/drawing/2014/main" id="{987F98C3-5D51-3705-2A17-E6FC76E52C40}"/>
                  </a:ext>
                </a:extLst>
              </p:cNvPr>
              <p:cNvSpPr/>
              <p:nvPr/>
            </p:nvSpPr>
            <p:spPr>
              <a:xfrm>
                <a:off x="7054276" y="4630349"/>
                <a:ext cx="356748" cy="100962"/>
              </a:xfrm>
              <a:custGeom>
                <a:avLst/>
                <a:gdLst>
                  <a:gd name="connsiteX0" fmla="*/ 352999 w 356748"/>
                  <a:gd name="connsiteY0" fmla="*/ 1976 h 100962"/>
                  <a:gd name="connsiteX1" fmla="*/ 3749 w 356748"/>
                  <a:gd name="connsiteY1" fmla="*/ 100401 h 100962"/>
                  <a:gd name="connsiteX2" fmla="*/ 178374 w 356748"/>
                  <a:gd name="connsiteY2" fmla="*/ 40076 h 100962"/>
                  <a:gd name="connsiteX3" fmla="*/ 352999 w 356748"/>
                  <a:gd name="connsiteY3" fmla="*/ 1976 h 10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748" h="100962">
                    <a:moveTo>
                      <a:pt x="352999" y="1976"/>
                    </a:moveTo>
                    <a:cubicBezTo>
                      <a:pt x="323895" y="12030"/>
                      <a:pt x="32853" y="94051"/>
                      <a:pt x="3749" y="100401"/>
                    </a:cubicBezTo>
                    <a:cubicBezTo>
                      <a:pt x="-25355" y="106751"/>
                      <a:pt x="122811" y="57539"/>
                      <a:pt x="178374" y="40076"/>
                    </a:cubicBezTo>
                    <a:cubicBezTo>
                      <a:pt x="233937" y="22613"/>
                      <a:pt x="382103" y="-8078"/>
                      <a:pt x="352999" y="19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3" name="フリーフォーム: 図形 171">
                <a:extLst>
                  <a:ext uri="{FF2B5EF4-FFF2-40B4-BE49-F238E27FC236}">
                    <a16:creationId xmlns:a16="http://schemas.microsoft.com/office/drawing/2014/main" id="{13A81D73-5FC8-1C9D-C006-19CD18857D02}"/>
                  </a:ext>
                </a:extLst>
              </p:cNvPr>
              <p:cNvSpPr/>
              <p:nvPr/>
            </p:nvSpPr>
            <p:spPr>
              <a:xfrm>
                <a:off x="6996735" y="4508500"/>
                <a:ext cx="327749" cy="79406"/>
              </a:xfrm>
              <a:custGeom>
                <a:avLst/>
                <a:gdLst>
                  <a:gd name="connsiteX0" fmla="*/ 326403 w 327749"/>
                  <a:gd name="connsiteY0" fmla="*/ 0 h 79406"/>
                  <a:gd name="connsiteX1" fmla="*/ 7315 w 327749"/>
                  <a:gd name="connsiteY1" fmla="*/ 71438 h 79406"/>
                  <a:gd name="connsiteX2" fmla="*/ 118440 w 327749"/>
                  <a:gd name="connsiteY2" fmla="*/ 71438 h 79406"/>
                  <a:gd name="connsiteX3" fmla="*/ 326403 w 327749"/>
                  <a:gd name="connsiteY3" fmla="*/ 0 h 7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749" h="79406">
                    <a:moveTo>
                      <a:pt x="326403" y="0"/>
                    </a:moveTo>
                    <a:cubicBezTo>
                      <a:pt x="307882" y="0"/>
                      <a:pt x="41975" y="59532"/>
                      <a:pt x="7315" y="71438"/>
                    </a:cubicBezTo>
                    <a:cubicBezTo>
                      <a:pt x="-27345" y="83344"/>
                      <a:pt x="69757" y="80699"/>
                      <a:pt x="118440" y="71438"/>
                    </a:cubicBezTo>
                    <a:cubicBezTo>
                      <a:pt x="167123" y="62178"/>
                      <a:pt x="344924" y="0"/>
                      <a:pt x="3264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4" name="フリーフォーム: 図形 172">
                <a:extLst>
                  <a:ext uri="{FF2B5EF4-FFF2-40B4-BE49-F238E27FC236}">
                    <a16:creationId xmlns:a16="http://schemas.microsoft.com/office/drawing/2014/main" id="{C40FBA12-691F-2B3A-9808-C6F6016C73B9}"/>
                  </a:ext>
                </a:extLst>
              </p:cNvPr>
              <p:cNvSpPr/>
              <p:nvPr/>
            </p:nvSpPr>
            <p:spPr>
              <a:xfrm>
                <a:off x="6992930" y="4589174"/>
                <a:ext cx="75385" cy="167510"/>
              </a:xfrm>
              <a:custGeom>
                <a:avLst/>
                <a:gdLst>
                  <a:gd name="connsiteX0" fmla="*/ 8 w 75385"/>
                  <a:gd name="connsiteY0" fmla="*/ 289 h 167510"/>
                  <a:gd name="connsiteX1" fmla="*/ 65095 w 75385"/>
                  <a:gd name="connsiteY1" fmla="*/ 32039 h 167510"/>
                  <a:gd name="connsiteX2" fmla="*/ 74620 w 75385"/>
                  <a:gd name="connsiteY2" fmla="*/ 111414 h 167510"/>
                  <a:gd name="connsiteX3" fmla="*/ 58745 w 75385"/>
                  <a:gd name="connsiteY3" fmla="*/ 144751 h 167510"/>
                  <a:gd name="connsiteX4" fmla="*/ 19058 w 75385"/>
                  <a:gd name="connsiteY4" fmla="*/ 166976 h 167510"/>
                  <a:gd name="connsiteX5" fmla="*/ 58745 w 75385"/>
                  <a:gd name="connsiteY5" fmla="*/ 154276 h 167510"/>
                  <a:gd name="connsiteX6" fmla="*/ 63508 w 75385"/>
                  <a:gd name="connsiteY6" fmla="*/ 89189 h 167510"/>
                  <a:gd name="connsiteX7" fmla="*/ 60333 w 75385"/>
                  <a:gd name="connsiteY7" fmla="*/ 47914 h 167510"/>
                  <a:gd name="connsiteX8" fmla="*/ 8 w 75385"/>
                  <a:gd name="connsiteY8" fmla="*/ 289 h 167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385" h="167510">
                    <a:moveTo>
                      <a:pt x="8" y="289"/>
                    </a:moveTo>
                    <a:cubicBezTo>
                      <a:pt x="802" y="-2357"/>
                      <a:pt x="52660" y="13518"/>
                      <a:pt x="65095" y="32039"/>
                    </a:cubicBezTo>
                    <a:cubicBezTo>
                      <a:pt x="77530" y="50560"/>
                      <a:pt x="75678" y="92629"/>
                      <a:pt x="74620" y="111414"/>
                    </a:cubicBezTo>
                    <a:cubicBezTo>
                      <a:pt x="73562" y="130199"/>
                      <a:pt x="68005" y="135491"/>
                      <a:pt x="58745" y="144751"/>
                    </a:cubicBezTo>
                    <a:cubicBezTo>
                      <a:pt x="49485" y="154011"/>
                      <a:pt x="19058" y="165389"/>
                      <a:pt x="19058" y="166976"/>
                    </a:cubicBezTo>
                    <a:cubicBezTo>
                      <a:pt x="19058" y="168563"/>
                      <a:pt x="51337" y="167240"/>
                      <a:pt x="58745" y="154276"/>
                    </a:cubicBezTo>
                    <a:cubicBezTo>
                      <a:pt x="66153" y="141312"/>
                      <a:pt x="63243" y="106916"/>
                      <a:pt x="63508" y="89189"/>
                    </a:cubicBezTo>
                    <a:cubicBezTo>
                      <a:pt x="63773" y="71462"/>
                      <a:pt x="68270" y="60614"/>
                      <a:pt x="60333" y="47914"/>
                    </a:cubicBezTo>
                    <a:cubicBezTo>
                      <a:pt x="52396" y="35214"/>
                      <a:pt x="-786" y="2935"/>
                      <a:pt x="8" y="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5" name="フリーフォーム: 図形 173">
                <a:extLst>
                  <a:ext uri="{FF2B5EF4-FFF2-40B4-BE49-F238E27FC236}">
                    <a16:creationId xmlns:a16="http://schemas.microsoft.com/office/drawing/2014/main" id="{63007EB3-1846-3D30-3AF3-630D356D664D}"/>
                  </a:ext>
                </a:extLst>
              </p:cNvPr>
              <p:cNvSpPr/>
              <p:nvPr/>
            </p:nvSpPr>
            <p:spPr>
              <a:xfrm>
                <a:off x="6946243" y="4581027"/>
                <a:ext cx="80050" cy="177714"/>
              </a:xfrm>
              <a:custGeom>
                <a:avLst/>
                <a:gdLst>
                  <a:gd name="connsiteX0" fmla="*/ 49870 w 80050"/>
                  <a:gd name="connsiteY0" fmla="*/ 498 h 177714"/>
                  <a:gd name="connsiteX1" fmla="*/ 10182 w 80050"/>
                  <a:gd name="connsiteY1" fmla="*/ 40186 h 177714"/>
                  <a:gd name="connsiteX2" fmla="*/ 2245 w 80050"/>
                  <a:gd name="connsiteY2" fmla="*/ 103686 h 177714"/>
                  <a:gd name="connsiteX3" fmla="*/ 43520 w 80050"/>
                  <a:gd name="connsiteY3" fmla="*/ 157661 h 177714"/>
                  <a:gd name="connsiteX4" fmla="*/ 80032 w 80050"/>
                  <a:gd name="connsiteY4" fmla="*/ 176711 h 177714"/>
                  <a:gd name="connsiteX5" fmla="*/ 38757 w 80050"/>
                  <a:gd name="connsiteY5" fmla="*/ 130673 h 177714"/>
                  <a:gd name="connsiteX6" fmla="*/ 26057 w 80050"/>
                  <a:gd name="connsiteY6" fmla="*/ 111623 h 177714"/>
                  <a:gd name="connsiteX7" fmla="*/ 19707 w 80050"/>
                  <a:gd name="connsiteY7" fmla="*/ 67173 h 177714"/>
                  <a:gd name="connsiteX8" fmla="*/ 49870 w 80050"/>
                  <a:gd name="connsiteY8" fmla="*/ 498 h 17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50" h="177714">
                    <a:moveTo>
                      <a:pt x="49870" y="498"/>
                    </a:moveTo>
                    <a:cubicBezTo>
                      <a:pt x="48283" y="-4000"/>
                      <a:pt x="18119" y="22988"/>
                      <a:pt x="10182" y="40186"/>
                    </a:cubicBezTo>
                    <a:cubicBezTo>
                      <a:pt x="2245" y="57384"/>
                      <a:pt x="-3311" y="84107"/>
                      <a:pt x="2245" y="103686"/>
                    </a:cubicBezTo>
                    <a:cubicBezTo>
                      <a:pt x="7801" y="123265"/>
                      <a:pt x="30556" y="145490"/>
                      <a:pt x="43520" y="157661"/>
                    </a:cubicBezTo>
                    <a:cubicBezTo>
                      <a:pt x="56484" y="169832"/>
                      <a:pt x="80826" y="181209"/>
                      <a:pt x="80032" y="176711"/>
                    </a:cubicBezTo>
                    <a:cubicBezTo>
                      <a:pt x="79238" y="172213"/>
                      <a:pt x="47753" y="141521"/>
                      <a:pt x="38757" y="130673"/>
                    </a:cubicBezTo>
                    <a:cubicBezTo>
                      <a:pt x="29761" y="119825"/>
                      <a:pt x="29232" y="122206"/>
                      <a:pt x="26057" y="111623"/>
                    </a:cubicBezTo>
                    <a:cubicBezTo>
                      <a:pt x="22882" y="101040"/>
                      <a:pt x="18119" y="82783"/>
                      <a:pt x="19707" y="67173"/>
                    </a:cubicBezTo>
                    <a:cubicBezTo>
                      <a:pt x="21295" y="51563"/>
                      <a:pt x="51457" y="4996"/>
                      <a:pt x="49870" y="4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6" name="フリーフォーム: 図形 174">
                <a:extLst>
                  <a:ext uri="{FF2B5EF4-FFF2-40B4-BE49-F238E27FC236}">
                    <a16:creationId xmlns:a16="http://schemas.microsoft.com/office/drawing/2014/main" id="{7DB3A584-59DD-4C72-4A5A-A8554D80B26D}"/>
                  </a:ext>
                </a:extLst>
              </p:cNvPr>
              <p:cNvSpPr/>
              <p:nvPr/>
            </p:nvSpPr>
            <p:spPr>
              <a:xfrm>
                <a:off x="7324717" y="4649625"/>
                <a:ext cx="168166" cy="145686"/>
              </a:xfrm>
              <a:custGeom>
                <a:avLst/>
                <a:gdLst>
                  <a:gd name="connsiteX0" fmla="*/ 8 w 168166"/>
                  <a:gd name="connsiteY0" fmla="*/ 163 h 145686"/>
                  <a:gd name="connsiteX1" fmla="*/ 46046 w 168166"/>
                  <a:gd name="connsiteY1" fmla="*/ 109700 h 145686"/>
                  <a:gd name="connsiteX2" fmla="*/ 127008 w 168166"/>
                  <a:gd name="connsiteY2" fmla="*/ 133513 h 145686"/>
                  <a:gd name="connsiteX3" fmla="*/ 165108 w 168166"/>
                  <a:gd name="connsiteY3" fmla="*/ 143038 h 145686"/>
                  <a:gd name="connsiteX4" fmla="*/ 49221 w 168166"/>
                  <a:gd name="connsiteY4" fmla="*/ 85888 h 145686"/>
                  <a:gd name="connsiteX5" fmla="*/ 8 w 168166"/>
                  <a:gd name="connsiteY5" fmla="*/ 163 h 14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166" h="145686">
                    <a:moveTo>
                      <a:pt x="8" y="163"/>
                    </a:moveTo>
                    <a:cubicBezTo>
                      <a:pt x="-521" y="4132"/>
                      <a:pt x="24879" y="87475"/>
                      <a:pt x="46046" y="109700"/>
                    </a:cubicBezTo>
                    <a:cubicBezTo>
                      <a:pt x="67213" y="131925"/>
                      <a:pt x="107164" y="127957"/>
                      <a:pt x="127008" y="133513"/>
                    </a:cubicBezTo>
                    <a:cubicBezTo>
                      <a:pt x="146852" y="139069"/>
                      <a:pt x="178072" y="150975"/>
                      <a:pt x="165108" y="143038"/>
                    </a:cubicBezTo>
                    <a:cubicBezTo>
                      <a:pt x="152144" y="135101"/>
                      <a:pt x="73563" y="105996"/>
                      <a:pt x="49221" y="85888"/>
                    </a:cubicBezTo>
                    <a:cubicBezTo>
                      <a:pt x="24879" y="65780"/>
                      <a:pt x="537" y="-3806"/>
                      <a:pt x="8" y="1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7" name="フリーフォーム: 図形 175">
                <a:extLst>
                  <a:ext uri="{FF2B5EF4-FFF2-40B4-BE49-F238E27FC236}">
                    <a16:creationId xmlns:a16="http://schemas.microsoft.com/office/drawing/2014/main" id="{CF976BA0-66AA-F6B2-FCB0-EA7D02E54B3A}"/>
                  </a:ext>
                </a:extLst>
              </p:cNvPr>
              <p:cNvSpPr/>
              <p:nvPr/>
            </p:nvSpPr>
            <p:spPr>
              <a:xfrm>
                <a:off x="7454060" y="4665547"/>
                <a:ext cx="56913" cy="114600"/>
              </a:xfrm>
              <a:custGeom>
                <a:avLst/>
                <a:gdLst>
                  <a:gd name="connsiteX0" fmla="*/ 840 w 56913"/>
                  <a:gd name="connsiteY0" fmla="*/ 116 h 114600"/>
                  <a:gd name="connsiteX1" fmla="*/ 54815 w 56913"/>
                  <a:gd name="connsiteY1" fmla="*/ 71553 h 114600"/>
                  <a:gd name="connsiteX2" fmla="*/ 43703 w 56913"/>
                  <a:gd name="connsiteY2" fmla="*/ 114416 h 114600"/>
                  <a:gd name="connsiteX3" fmla="*/ 23065 w 56913"/>
                  <a:gd name="connsiteY3" fmla="*/ 55678 h 114600"/>
                  <a:gd name="connsiteX4" fmla="*/ 840 w 56913"/>
                  <a:gd name="connsiteY4" fmla="*/ 116 h 11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13" h="114600">
                    <a:moveTo>
                      <a:pt x="840" y="116"/>
                    </a:moveTo>
                    <a:cubicBezTo>
                      <a:pt x="6132" y="2762"/>
                      <a:pt x="47671" y="52503"/>
                      <a:pt x="54815" y="71553"/>
                    </a:cubicBezTo>
                    <a:cubicBezTo>
                      <a:pt x="61959" y="90603"/>
                      <a:pt x="48995" y="117062"/>
                      <a:pt x="43703" y="114416"/>
                    </a:cubicBezTo>
                    <a:cubicBezTo>
                      <a:pt x="38411" y="111770"/>
                      <a:pt x="29415" y="70759"/>
                      <a:pt x="23065" y="55678"/>
                    </a:cubicBezTo>
                    <a:cubicBezTo>
                      <a:pt x="16715" y="40597"/>
                      <a:pt x="-4452" y="-2530"/>
                      <a:pt x="840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8" name="フリーフォーム: 図形 176">
                <a:extLst>
                  <a:ext uri="{FF2B5EF4-FFF2-40B4-BE49-F238E27FC236}">
                    <a16:creationId xmlns:a16="http://schemas.microsoft.com/office/drawing/2014/main" id="{BCF630A0-A239-B5B0-95A6-F10A0B6FF8E1}"/>
                  </a:ext>
                </a:extLst>
              </p:cNvPr>
              <p:cNvSpPr/>
              <p:nvPr/>
            </p:nvSpPr>
            <p:spPr>
              <a:xfrm>
                <a:off x="7515477" y="4546600"/>
                <a:ext cx="252663" cy="246971"/>
              </a:xfrm>
              <a:custGeom>
                <a:avLst/>
                <a:gdLst>
                  <a:gd name="connsiteX0" fmla="*/ 101348 w 252663"/>
                  <a:gd name="connsiteY0" fmla="*/ 0 h 246971"/>
                  <a:gd name="connsiteX1" fmla="*/ 252161 w 252663"/>
                  <a:gd name="connsiteY1" fmla="*/ 42863 h 246971"/>
                  <a:gd name="connsiteX2" fmla="*/ 147386 w 252663"/>
                  <a:gd name="connsiteY2" fmla="*/ 85725 h 246971"/>
                  <a:gd name="connsiteX3" fmla="*/ 71186 w 252663"/>
                  <a:gd name="connsiteY3" fmla="*/ 149225 h 246971"/>
                  <a:gd name="connsiteX4" fmla="*/ 2923 w 252663"/>
                  <a:gd name="connsiteY4" fmla="*/ 246063 h 246971"/>
                  <a:gd name="connsiteX5" fmla="*/ 172786 w 252663"/>
                  <a:gd name="connsiteY5" fmla="*/ 87313 h 246971"/>
                  <a:gd name="connsiteX6" fmla="*/ 209298 w 252663"/>
                  <a:gd name="connsiteY6" fmla="*/ 42863 h 246971"/>
                  <a:gd name="connsiteX7" fmla="*/ 101348 w 252663"/>
                  <a:gd name="connsiteY7" fmla="*/ 0 h 246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63" h="246971">
                    <a:moveTo>
                      <a:pt x="101348" y="0"/>
                    </a:moveTo>
                    <a:cubicBezTo>
                      <a:pt x="108492" y="0"/>
                      <a:pt x="244488" y="28576"/>
                      <a:pt x="252161" y="42863"/>
                    </a:cubicBezTo>
                    <a:cubicBezTo>
                      <a:pt x="259834" y="57151"/>
                      <a:pt x="177548" y="67998"/>
                      <a:pt x="147386" y="85725"/>
                    </a:cubicBezTo>
                    <a:cubicBezTo>
                      <a:pt x="117224" y="103452"/>
                      <a:pt x="95263" y="122502"/>
                      <a:pt x="71186" y="149225"/>
                    </a:cubicBezTo>
                    <a:cubicBezTo>
                      <a:pt x="47109" y="175948"/>
                      <a:pt x="-14010" y="256382"/>
                      <a:pt x="2923" y="246063"/>
                    </a:cubicBezTo>
                    <a:cubicBezTo>
                      <a:pt x="19856" y="235744"/>
                      <a:pt x="138390" y="121180"/>
                      <a:pt x="172786" y="87313"/>
                    </a:cubicBezTo>
                    <a:cubicBezTo>
                      <a:pt x="207182" y="53446"/>
                      <a:pt x="217235" y="54769"/>
                      <a:pt x="209298" y="42863"/>
                    </a:cubicBezTo>
                    <a:cubicBezTo>
                      <a:pt x="201361" y="30957"/>
                      <a:pt x="94204" y="0"/>
                      <a:pt x="1013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9" name="フリーフォーム: 図形 177">
                <a:extLst>
                  <a:ext uri="{FF2B5EF4-FFF2-40B4-BE49-F238E27FC236}">
                    <a16:creationId xmlns:a16="http://schemas.microsoft.com/office/drawing/2014/main" id="{B4F93860-1130-8BBF-0309-33AD346182C1}"/>
                  </a:ext>
                </a:extLst>
              </p:cNvPr>
              <p:cNvSpPr/>
              <p:nvPr/>
            </p:nvSpPr>
            <p:spPr>
              <a:xfrm>
                <a:off x="7525962" y="4579398"/>
                <a:ext cx="112895" cy="145852"/>
              </a:xfrm>
              <a:custGeom>
                <a:avLst/>
                <a:gdLst>
                  <a:gd name="connsiteX0" fmla="*/ 108326 w 112895"/>
                  <a:gd name="connsiteY0" fmla="*/ 540 h 145852"/>
                  <a:gd name="connsiteX1" fmla="*/ 103563 w 112895"/>
                  <a:gd name="connsiteY1" fmla="*/ 52927 h 145852"/>
                  <a:gd name="connsiteX2" fmla="*/ 27363 w 112895"/>
                  <a:gd name="connsiteY2" fmla="*/ 116427 h 145852"/>
                  <a:gd name="connsiteX3" fmla="*/ 1963 w 112895"/>
                  <a:gd name="connsiteY3" fmla="*/ 145002 h 145852"/>
                  <a:gd name="connsiteX4" fmla="*/ 73401 w 112895"/>
                  <a:gd name="connsiteY4" fmla="*/ 86265 h 145852"/>
                  <a:gd name="connsiteX5" fmla="*/ 108326 w 112895"/>
                  <a:gd name="connsiteY5" fmla="*/ 540 h 14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895" h="145852">
                    <a:moveTo>
                      <a:pt x="108326" y="540"/>
                    </a:moveTo>
                    <a:cubicBezTo>
                      <a:pt x="113353" y="-5016"/>
                      <a:pt x="117057" y="33612"/>
                      <a:pt x="103563" y="52927"/>
                    </a:cubicBezTo>
                    <a:cubicBezTo>
                      <a:pt x="90069" y="72242"/>
                      <a:pt x="44296" y="101081"/>
                      <a:pt x="27363" y="116427"/>
                    </a:cubicBezTo>
                    <a:cubicBezTo>
                      <a:pt x="10430" y="131773"/>
                      <a:pt x="-5710" y="150029"/>
                      <a:pt x="1963" y="145002"/>
                    </a:cubicBezTo>
                    <a:cubicBezTo>
                      <a:pt x="9636" y="139975"/>
                      <a:pt x="56203" y="103728"/>
                      <a:pt x="73401" y="86265"/>
                    </a:cubicBezTo>
                    <a:cubicBezTo>
                      <a:pt x="90599" y="68803"/>
                      <a:pt x="103299" y="6096"/>
                      <a:pt x="108326" y="5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0" name="フリーフォーム: 図形 178">
                <a:extLst>
                  <a:ext uri="{FF2B5EF4-FFF2-40B4-BE49-F238E27FC236}">
                    <a16:creationId xmlns:a16="http://schemas.microsoft.com/office/drawing/2014/main" id="{3FAD3CEB-6517-CE5E-5F9E-170B87BAE4CA}"/>
                  </a:ext>
                </a:extLst>
              </p:cNvPr>
              <p:cNvSpPr/>
              <p:nvPr/>
            </p:nvSpPr>
            <p:spPr>
              <a:xfrm>
                <a:off x="7492977" y="4709699"/>
                <a:ext cx="47733" cy="199787"/>
              </a:xfrm>
              <a:custGeom>
                <a:avLst/>
                <a:gdLst>
                  <a:gd name="connsiteX0" fmla="*/ 47648 w 47733"/>
                  <a:gd name="connsiteY0" fmla="*/ 3589 h 199787"/>
                  <a:gd name="connsiteX1" fmla="*/ 3198 w 47733"/>
                  <a:gd name="connsiteY1" fmla="*/ 155989 h 199787"/>
                  <a:gd name="connsiteX2" fmla="*/ 17486 w 47733"/>
                  <a:gd name="connsiteY2" fmla="*/ 198851 h 199787"/>
                  <a:gd name="connsiteX3" fmla="*/ 23 w 47733"/>
                  <a:gd name="connsiteY3" fmla="*/ 125826 h 199787"/>
                  <a:gd name="connsiteX4" fmla="*/ 14311 w 47733"/>
                  <a:gd name="connsiteY4" fmla="*/ 54389 h 199787"/>
                  <a:gd name="connsiteX5" fmla="*/ 47648 w 47733"/>
                  <a:gd name="connsiteY5" fmla="*/ 3589 h 19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733" h="199787">
                    <a:moveTo>
                      <a:pt x="47648" y="3589"/>
                    </a:moveTo>
                    <a:cubicBezTo>
                      <a:pt x="45796" y="20522"/>
                      <a:pt x="8225" y="123445"/>
                      <a:pt x="3198" y="155989"/>
                    </a:cubicBezTo>
                    <a:cubicBezTo>
                      <a:pt x="-1829" y="188533"/>
                      <a:pt x="18015" y="203878"/>
                      <a:pt x="17486" y="198851"/>
                    </a:cubicBezTo>
                    <a:cubicBezTo>
                      <a:pt x="16957" y="193824"/>
                      <a:pt x="552" y="149903"/>
                      <a:pt x="23" y="125826"/>
                    </a:cubicBezTo>
                    <a:cubicBezTo>
                      <a:pt x="-506" y="101749"/>
                      <a:pt x="7961" y="74762"/>
                      <a:pt x="14311" y="54389"/>
                    </a:cubicBezTo>
                    <a:cubicBezTo>
                      <a:pt x="20661" y="34016"/>
                      <a:pt x="49500" y="-13344"/>
                      <a:pt x="47648" y="35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1" name="フリーフォーム: 図形 179">
                <a:extLst>
                  <a:ext uri="{FF2B5EF4-FFF2-40B4-BE49-F238E27FC236}">
                    <a16:creationId xmlns:a16="http://schemas.microsoft.com/office/drawing/2014/main" id="{D2A2591B-F787-16B7-1CFB-A868FFB675E4}"/>
                  </a:ext>
                </a:extLst>
              </p:cNvPr>
              <p:cNvSpPr/>
              <p:nvPr/>
            </p:nvSpPr>
            <p:spPr>
              <a:xfrm>
                <a:off x="7505594" y="4833654"/>
                <a:ext cx="77859" cy="73840"/>
              </a:xfrm>
              <a:custGeom>
                <a:avLst/>
                <a:gdLst>
                  <a:gd name="connsiteX0" fmla="*/ 12806 w 77859"/>
                  <a:gd name="connsiteY0" fmla="*/ 1871 h 73840"/>
                  <a:gd name="connsiteX1" fmla="*/ 57256 w 77859"/>
                  <a:gd name="connsiteY1" fmla="*/ 63784 h 73840"/>
                  <a:gd name="connsiteX2" fmla="*/ 106 w 77859"/>
                  <a:gd name="connsiteY2" fmla="*/ 73309 h 73840"/>
                  <a:gd name="connsiteX3" fmla="*/ 74719 w 77859"/>
                  <a:gd name="connsiteY3" fmla="*/ 66959 h 73840"/>
                  <a:gd name="connsiteX4" fmla="*/ 62019 w 77859"/>
                  <a:gd name="connsiteY4" fmla="*/ 20921 h 73840"/>
                  <a:gd name="connsiteX5" fmla="*/ 12806 w 77859"/>
                  <a:gd name="connsiteY5" fmla="*/ 1871 h 7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859" h="73840">
                    <a:moveTo>
                      <a:pt x="12806" y="1871"/>
                    </a:moveTo>
                    <a:cubicBezTo>
                      <a:pt x="12012" y="9015"/>
                      <a:pt x="59373" y="51878"/>
                      <a:pt x="57256" y="63784"/>
                    </a:cubicBezTo>
                    <a:cubicBezTo>
                      <a:pt x="55139" y="75690"/>
                      <a:pt x="-2805" y="72780"/>
                      <a:pt x="106" y="73309"/>
                    </a:cubicBezTo>
                    <a:cubicBezTo>
                      <a:pt x="3016" y="73838"/>
                      <a:pt x="64400" y="75690"/>
                      <a:pt x="74719" y="66959"/>
                    </a:cubicBezTo>
                    <a:cubicBezTo>
                      <a:pt x="85038" y="58228"/>
                      <a:pt x="67046" y="32298"/>
                      <a:pt x="62019" y="20921"/>
                    </a:cubicBezTo>
                    <a:cubicBezTo>
                      <a:pt x="56992" y="9544"/>
                      <a:pt x="13600" y="-5273"/>
                      <a:pt x="12806" y="18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2" name="フリーフォーム: 図形 181">
                <a:extLst>
                  <a:ext uri="{FF2B5EF4-FFF2-40B4-BE49-F238E27FC236}">
                    <a16:creationId xmlns:a16="http://schemas.microsoft.com/office/drawing/2014/main" id="{80234C62-B33F-F7E5-B15A-530AA1EC7D44}"/>
                  </a:ext>
                </a:extLst>
              </p:cNvPr>
              <p:cNvSpPr/>
              <p:nvPr/>
            </p:nvSpPr>
            <p:spPr>
              <a:xfrm>
                <a:off x="7675401" y="4598172"/>
                <a:ext cx="157145" cy="146059"/>
              </a:xfrm>
              <a:custGeom>
                <a:avLst/>
                <a:gdLst>
                  <a:gd name="connsiteX0" fmla="*/ 114462 w 157145"/>
                  <a:gd name="connsiteY0" fmla="*/ 816 h 146059"/>
                  <a:gd name="connsiteX1" fmla="*/ 154149 w 157145"/>
                  <a:gd name="connsiteY1" fmla="*/ 110353 h 146059"/>
                  <a:gd name="connsiteX2" fmla="*/ 17624 w 157145"/>
                  <a:gd name="connsiteY2" fmla="*/ 145278 h 146059"/>
                  <a:gd name="connsiteX3" fmla="*/ 1749 w 157145"/>
                  <a:gd name="connsiteY3" fmla="*/ 83366 h 146059"/>
                  <a:gd name="connsiteX4" fmla="*/ 17624 w 157145"/>
                  <a:gd name="connsiteY4" fmla="*/ 116703 h 146059"/>
                  <a:gd name="connsiteX5" fmla="*/ 90649 w 157145"/>
                  <a:gd name="connsiteY5" fmla="*/ 132578 h 146059"/>
                  <a:gd name="connsiteX6" fmla="*/ 149387 w 157145"/>
                  <a:gd name="connsiteY6" fmla="*/ 111941 h 146059"/>
                  <a:gd name="connsiteX7" fmla="*/ 144624 w 157145"/>
                  <a:gd name="connsiteY7" fmla="*/ 62728 h 146059"/>
                  <a:gd name="connsiteX8" fmla="*/ 114462 w 157145"/>
                  <a:gd name="connsiteY8" fmla="*/ 816 h 146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145" h="146059">
                    <a:moveTo>
                      <a:pt x="114462" y="816"/>
                    </a:moveTo>
                    <a:cubicBezTo>
                      <a:pt x="116050" y="8754"/>
                      <a:pt x="170289" y="86276"/>
                      <a:pt x="154149" y="110353"/>
                    </a:cubicBezTo>
                    <a:cubicBezTo>
                      <a:pt x="138009" y="134430"/>
                      <a:pt x="43024" y="149776"/>
                      <a:pt x="17624" y="145278"/>
                    </a:cubicBezTo>
                    <a:cubicBezTo>
                      <a:pt x="-7776" y="140780"/>
                      <a:pt x="1749" y="88128"/>
                      <a:pt x="1749" y="83366"/>
                    </a:cubicBezTo>
                    <a:cubicBezTo>
                      <a:pt x="1749" y="78604"/>
                      <a:pt x="2807" y="108501"/>
                      <a:pt x="17624" y="116703"/>
                    </a:cubicBezTo>
                    <a:cubicBezTo>
                      <a:pt x="32441" y="124905"/>
                      <a:pt x="68689" y="133372"/>
                      <a:pt x="90649" y="132578"/>
                    </a:cubicBezTo>
                    <a:cubicBezTo>
                      <a:pt x="112609" y="131784"/>
                      <a:pt x="140391" y="123583"/>
                      <a:pt x="149387" y="111941"/>
                    </a:cubicBezTo>
                    <a:cubicBezTo>
                      <a:pt x="158383" y="100299"/>
                      <a:pt x="151503" y="80455"/>
                      <a:pt x="144624" y="62728"/>
                    </a:cubicBezTo>
                    <a:cubicBezTo>
                      <a:pt x="137745" y="45001"/>
                      <a:pt x="112874" y="-7122"/>
                      <a:pt x="114462" y="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3" name="フリーフォーム: 図形 182">
                <a:extLst>
                  <a:ext uri="{FF2B5EF4-FFF2-40B4-BE49-F238E27FC236}">
                    <a16:creationId xmlns:a16="http://schemas.microsoft.com/office/drawing/2014/main" id="{B4CDD2A3-D9B4-D1E0-D190-952B5371E68C}"/>
                  </a:ext>
                </a:extLst>
              </p:cNvPr>
              <p:cNvSpPr/>
              <p:nvPr/>
            </p:nvSpPr>
            <p:spPr>
              <a:xfrm>
                <a:off x="7663881" y="4608379"/>
                <a:ext cx="137177" cy="70654"/>
              </a:xfrm>
              <a:custGeom>
                <a:avLst/>
                <a:gdLst>
                  <a:gd name="connsiteX0" fmla="*/ 133919 w 137177"/>
                  <a:gd name="connsiteY0" fmla="*/ 134 h 70654"/>
                  <a:gd name="connsiteX1" fmla="*/ 569 w 137177"/>
                  <a:gd name="connsiteY1" fmla="*/ 68396 h 70654"/>
                  <a:gd name="connsiteX2" fmla="*/ 87882 w 137177"/>
                  <a:gd name="connsiteY2" fmla="*/ 50934 h 70654"/>
                  <a:gd name="connsiteX3" fmla="*/ 133919 w 137177"/>
                  <a:gd name="connsiteY3" fmla="*/ 134 h 7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177" h="70654">
                    <a:moveTo>
                      <a:pt x="133919" y="134"/>
                    </a:moveTo>
                    <a:cubicBezTo>
                      <a:pt x="119367" y="3044"/>
                      <a:pt x="8242" y="59929"/>
                      <a:pt x="569" y="68396"/>
                    </a:cubicBezTo>
                    <a:cubicBezTo>
                      <a:pt x="-7104" y="76863"/>
                      <a:pt x="64863" y="59401"/>
                      <a:pt x="87882" y="50934"/>
                    </a:cubicBezTo>
                    <a:cubicBezTo>
                      <a:pt x="110901" y="42467"/>
                      <a:pt x="148471" y="-2776"/>
                      <a:pt x="133919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4" name="フリーフォーム: 図形 183">
                <a:extLst>
                  <a:ext uri="{FF2B5EF4-FFF2-40B4-BE49-F238E27FC236}">
                    <a16:creationId xmlns:a16="http://schemas.microsoft.com/office/drawing/2014/main" id="{1E8966A1-08E5-F782-2B49-134F9BEB1989}"/>
                  </a:ext>
                </a:extLst>
              </p:cNvPr>
              <p:cNvSpPr/>
              <p:nvPr/>
            </p:nvSpPr>
            <p:spPr>
              <a:xfrm>
                <a:off x="7558851" y="4747910"/>
                <a:ext cx="141122" cy="52731"/>
              </a:xfrm>
              <a:custGeom>
                <a:avLst/>
                <a:gdLst>
                  <a:gd name="connsiteX0" fmla="*/ 140524 w 141122"/>
                  <a:gd name="connsiteY0" fmla="*/ 1890 h 52731"/>
                  <a:gd name="connsiteX1" fmla="*/ 46862 w 141122"/>
                  <a:gd name="connsiteY1" fmla="*/ 14590 h 52731"/>
                  <a:gd name="connsiteX2" fmla="*/ 824 w 141122"/>
                  <a:gd name="connsiteY2" fmla="*/ 52690 h 52731"/>
                  <a:gd name="connsiteX3" fmla="*/ 83374 w 141122"/>
                  <a:gd name="connsiteY3" fmla="*/ 6653 h 52731"/>
                  <a:gd name="connsiteX4" fmla="*/ 140524 w 141122"/>
                  <a:gd name="connsiteY4" fmla="*/ 1890 h 5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122" h="52731">
                    <a:moveTo>
                      <a:pt x="140524" y="1890"/>
                    </a:moveTo>
                    <a:cubicBezTo>
                      <a:pt x="134439" y="3213"/>
                      <a:pt x="70145" y="6123"/>
                      <a:pt x="46862" y="14590"/>
                    </a:cubicBezTo>
                    <a:cubicBezTo>
                      <a:pt x="23579" y="23057"/>
                      <a:pt x="-5261" y="54013"/>
                      <a:pt x="824" y="52690"/>
                    </a:cubicBezTo>
                    <a:cubicBezTo>
                      <a:pt x="6909" y="51367"/>
                      <a:pt x="61943" y="16707"/>
                      <a:pt x="83374" y="6653"/>
                    </a:cubicBezTo>
                    <a:cubicBezTo>
                      <a:pt x="104805" y="-3401"/>
                      <a:pt x="146609" y="567"/>
                      <a:pt x="140524" y="18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5" name="フリーフォーム: 図形 184">
                <a:extLst>
                  <a:ext uri="{FF2B5EF4-FFF2-40B4-BE49-F238E27FC236}">
                    <a16:creationId xmlns:a16="http://schemas.microsoft.com/office/drawing/2014/main" id="{8150CD3A-C195-7ACB-7AE1-282E2ED56BBE}"/>
                  </a:ext>
                </a:extLst>
              </p:cNvPr>
              <p:cNvSpPr/>
              <p:nvPr/>
            </p:nvSpPr>
            <p:spPr>
              <a:xfrm>
                <a:off x="7545357" y="4672013"/>
                <a:ext cx="130206" cy="95252"/>
              </a:xfrm>
              <a:custGeom>
                <a:avLst/>
                <a:gdLst>
                  <a:gd name="connsiteX0" fmla="*/ 130206 w 130206"/>
                  <a:gd name="connsiteY0" fmla="*/ 0 h 95252"/>
                  <a:gd name="connsiteX1" fmla="*/ 31 w 130206"/>
                  <a:gd name="connsiteY1" fmla="*/ 95250 h 95252"/>
                  <a:gd name="connsiteX2" fmla="*/ 130206 w 130206"/>
                  <a:gd name="connsiteY2" fmla="*/ 0 h 9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206" h="95252">
                    <a:moveTo>
                      <a:pt x="130206" y="0"/>
                    </a:moveTo>
                    <a:lnTo>
                      <a:pt x="31" y="95250"/>
                    </a:lnTo>
                    <a:cubicBezTo>
                      <a:pt x="-2350" y="95779"/>
                      <a:pt x="130206" y="0"/>
                      <a:pt x="130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6" name="フリーフォーム: 図形 185">
                <a:extLst>
                  <a:ext uri="{FF2B5EF4-FFF2-40B4-BE49-F238E27FC236}">
                    <a16:creationId xmlns:a16="http://schemas.microsoft.com/office/drawing/2014/main" id="{D3453C10-ED0F-A4A3-9875-49336E916F8B}"/>
                  </a:ext>
                </a:extLst>
              </p:cNvPr>
              <p:cNvSpPr/>
              <p:nvPr/>
            </p:nvSpPr>
            <p:spPr>
              <a:xfrm>
                <a:off x="7781925" y="4732338"/>
                <a:ext cx="85852" cy="36513"/>
              </a:xfrm>
              <a:custGeom>
                <a:avLst/>
                <a:gdLst>
                  <a:gd name="connsiteX0" fmla="*/ 0 w 85852"/>
                  <a:gd name="connsiteY0" fmla="*/ 0 h 36513"/>
                  <a:gd name="connsiteX1" fmla="*/ 85725 w 85852"/>
                  <a:gd name="connsiteY1" fmla="*/ 36512 h 36513"/>
                  <a:gd name="connsiteX2" fmla="*/ 0 w 85852"/>
                  <a:gd name="connsiteY2" fmla="*/ 0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852" h="36513">
                    <a:moveTo>
                      <a:pt x="0" y="0"/>
                    </a:moveTo>
                    <a:cubicBezTo>
                      <a:pt x="0" y="0"/>
                      <a:pt x="81756" y="36777"/>
                      <a:pt x="85725" y="36512"/>
                    </a:cubicBezTo>
                    <a:cubicBezTo>
                      <a:pt x="89694" y="36247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7" name="フリーフォーム: 図形 186">
                <a:extLst>
                  <a:ext uri="{FF2B5EF4-FFF2-40B4-BE49-F238E27FC236}">
                    <a16:creationId xmlns:a16="http://schemas.microsoft.com/office/drawing/2014/main" id="{5F23F693-68FB-F63F-5B05-590223A51C3B}"/>
                  </a:ext>
                </a:extLst>
              </p:cNvPr>
              <p:cNvSpPr/>
              <p:nvPr/>
            </p:nvSpPr>
            <p:spPr>
              <a:xfrm>
                <a:off x="7575626" y="4781340"/>
                <a:ext cx="333379" cy="68650"/>
              </a:xfrm>
              <a:custGeom>
                <a:avLst/>
                <a:gdLst>
                  <a:gd name="connsiteX0" fmla="*/ 3099 w 333379"/>
                  <a:gd name="connsiteY0" fmla="*/ 210 h 68650"/>
                  <a:gd name="connsiteX1" fmla="*/ 50724 w 333379"/>
                  <a:gd name="connsiteY1" fmla="*/ 44660 h 68650"/>
                  <a:gd name="connsiteX2" fmla="*/ 265037 w 333379"/>
                  <a:gd name="connsiteY2" fmla="*/ 60535 h 68650"/>
                  <a:gd name="connsiteX3" fmla="*/ 325362 w 333379"/>
                  <a:gd name="connsiteY3" fmla="*/ 66885 h 68650"/>
                  <a:gd name="connsiteX4" fmla="*/ 111049 w 333379"/>
                  <a:gd name="connsiteY4" fmla="*/ 28785 h 68650"/>
                  <a:gd name="connsiteX5" fmla="*/ 3099 w 333379"/>
                  <a:gd name="connsiteY5" fmla="*/ 210 h 6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9" h="68650">
                    <a:moveTo>
                      <a:pt x="3099" y="210"/>
                    </a:moveTo>
                    <a:cubicBezTo>
                      <a:pt x="-6955" y="2856"/>
                      <a:pt x="7068" y="34606"/>
                      <a:pt x="50724" y="44660"/>
                    </a:cubicBezTo>
                    <a:cubicBezTo>
                      <a:pt x="94380" y="54714"/>
                      <a:pt x="219264" y="56831"/>
                      <a:pt x="265037" y="60535"/>
                    </a:cubicBezTo>
                    <a:cubicBezTo>
                      <a:pt x="310810" y="64239"/>
                      <a:pt x="351027" y="72177"/>
                      <a:pt x="325362" y="66885"/>
                    </a:cubicBezTo>
                    <a:cubicBezTo>
                      <a:pt x="299697" y="61593"/>
                      <a:pt x="164230" y="36987"/>
                      <a:pt x="111049" y="28785"/>
                    </a:cubicBezTo>
                    <a:cubicBezTo>
                      <a:pt x="57868" y="20583"/>
                      <a:pt x="13153" y="-2436"/>
                      <a:pt x="3099" y="2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8" name="フリーフォーム: 図形 187">
                <a:extLst>
                  <a:ext uri="{FF2B5EF4-FFF2-40B4-BE49-F238E27FC236}">
                    <a16:creationId xmlns:a16="http://schemas.microsoft.com/office/drawing/2014/main" id="{30B4FBE4-945B-97BC-F0F8-8FCBC43D6B3C}"/>
                  </a:ext>
                </a:extLst>
              </p:cNvPr>
              <p:cNvSpPr/>
              <p:nvPr/>
            </p:nvSpPr>
            <p:spPr>
              <a:xfrm>
                <a:off x="7550134" y="4800509"/>
                <a:ext cx="371022" cy="88084"/>
              </a:xfrm>
              <a:custGeom>
                <a:avLst/>
                <a:gdLst>
                  <a:gd name="connsiteX0" fmla="*/ 16 w 371022"/>
                  <a:gd name="connsiteY0" fmla="*/ 91 h 88084"/>
                  <a:gd name="connsiteX1" fmla="*/ 130191 w 371022"/>
                  <a:gd name="connsiteY1" fmla="*/ 81054 h 88084"/>
                  <a:gd name="connsiteX2" fmla="*/ 307991 w 371022"/>
                  <a:gd name="connsiteY2" fmla="*/ 84229 h 88084"/>
                  <a:gd name="connsiteX3" fmla="*/ 361966 w 371022"/>
                  <a:gd name="connsiteY3" fmla="*/ 84229 h 88084"/>
                  <a:gd name="connsiteX4" fmla="*/ 138129 w 371022"/>
                  <a:gd name="connsiteY4" fmla="*/ 65179 h 88084"/>
                  <a:gd name="connsiteX5" fmla="*/ 16 w 371022"/>
                  <a:gd name="connsiteY5" fmla="*/ 91 h 88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022" h="88084">
                    <a:moveTo>
                      <a:pt x="16" y="91"/>
                    </a:moveTo>
                    <a:cubicBezTo>
                      <a:pt x="-1307" y="2737"/>
                      <a:pt x="78862" y="67031"/>
                      <a:pt x="130191" y="81054"/>
                    </a:cubicBezTo>
                    <a:cubicBezTo>
                      <a:pt x="181520" y="95077"/>
                      <a:pt x="269362" y="83700"/>
                      <a:pt x="307991" y="84229"/>
                    </a:cubicBezTo>
                    <a:cubicBezTo>
                      <a:pt x="346620" y="84758"/>
                      <a:pt x="390276" y="87404"/>
                      <a:pt x="361966" y="84229"/>
                    </a:cubicBezTo>
                    <a:cubicBezTo>
                      <a:pt x="333656" y="81054"/>
                      <a:pt x="196867" y="77085"/>
                      <a:pt x="138129" y="65179"/>
                    </a:cubicBezTo>
                    <a:cubicBezTo>
                      <a:pt x="79392" y="53273"/>
                      <a:pt x="1339" y="-2555"/>
                      <a:pt x="16" y="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9" name="フリーフォーム: 図形 188">
                <a:extLst>
                  <a:ext uri="{FF2B5EF4-FFF2-40B4-BE49-F238E27FC236}">
                    <a16:creationId xmlns:a16="http://schemas.microsoft.com/office/drawing/2014/main" id="{8E72CA1D-7261-C481-7032-559734688B60}"/>
                  </a:ext>
                </a:extLst>
              </p:cNvPr>
              <p:cNvSpPr/>
              <p:nvPr/>
            </p:nvSpPr>
            <p:spPr>
              <a:xfrm>
                <a:off x="7755191" y="5367695"/>
                <a:ext cx="267071" cy="2265429"/>
              </a:xfrm>
              <a:custGeom>
                <a:avLst/>
                <a:gdLst>
                  <a:gd name="connsiteX0" fmla="*/ 17209 w 267071"/>
                  <a:gd name="connsiteY0" fmla="*/ 172 h 2265429"/>
                  <a:gd name="connsiteX1" fmla="*/ 216176 w 267071"/>
                  <a:gd name="connsiteY1" fmla="*/ 685972 h 2265429"/>
                  <a:gd name="connsiteX2" fmla="*/ 216176 w 267071"/>
                  <a:gd name="connsiteY2" fmla="*/ 906105 h 2265429"/>
                  <a:gd name="connsiteX3" fmla="*/ 276 w 267071"/>
                  <a:gd name="connsiteY3" fmla="*/ 2265005 h 2265429"/>
                  <a:gd name="connsiteX4" fmla="*/ 266976 w 267071"/>
                  <a:gd name="connsiteY4" fmla="*/ 753705 h 2265429"/>
                  <a:gd name="connsiteX5" fmla="*/ 17209 w 267071"/>
                  <a:gd name="connsiteY5" fmla="*/ 172 h 226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071" h="2265429">
                    <a:moveTo>
                      <a:pt x="17209" y="172"/>
                    </a:moveTo>
                    <a:cubicBezTo>
                      <a:pt x="8742" y="-11117"/>
                      <a:pt x="183015" y="534983"/>
                      <a:pt x="216176" y="685972"/>
                    </a:cubicBezTo>
                    <a:cubicBezTo>
                      <a:pt x="249337" y="836961"/>
                      <a:pt x="252159" y="642933"/>
                      <a:pt x="216176" y="906105"/>
                    </a:cubicBezTo>
                    <a:cubicBezTo>
                      <a:pt x="180193" y="1169277"/>
                      <a:pt x="-8191" y="2290405"/>
                      <a:pt x="276" y="2265005"/>
                    </a:cubicBezTo>
                    <a:cubicBezTo>
                      <a:pt x="8743" y="2239605"/>
                      <a:pt x="261332" y="1132588"/>
                      <a:pt x="266976" y="753705"/>
                    </a:cubicBezTo>
                    <a:cubicBezTo>
                      <a:pt x="272620" y="374822"/>
                      <a:pt x="25676" y="11461"/>
                      <a:pt x="17209" y="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0" name="フリーフォーム: 図形 189">
                <a:extLst>
                  <a:ext uri="{FF2B5EF4-FFF2-40B4-BE49-F238E27FC236}">
                    <a16:creationId xmlns:a16="http://schemas.microsoft.com/office/drawing/2014/main" id="{47084D15-EBE0-1D12-036D-D40BA0A1A380}"/>
                  </a:ext>
                </a:extLst>
              </p:cNvPr>
              <p:cNvSpPr/>
              <p:nvPr/>
            </p:nvSpPr>
            <p:spPr>
              <a:xfrm>
                <a:off x="7662295" y="7516735"/>
                <a:ext cx="334473" cy="404850"/>
              </a:xfrm>
              <a:custGeom>
                <a:avLst/>
                <a:gdLst>
                  <a:gd name="connsiteX0" fmla="*/ 334472 w 334473"/>
                  <a:gd name="connsiteY0" fmla="*/ 1665 h 404850"/>
                  <a:gd name="connsiteX1" fmla="*/ 63538 w 334473"/>
                  <a:gd name="connsiteY1" fmla="*/ 132898 h 404850"/>
                  <a:gd name="connsiteX2" fmla="*/ 38 w 334473"/>
                  <a:gd name="connsiteY2" fmla="*/ 403832 h 404850"/>
                  <a:gd name="connsiteX3" fmla="*/ 67772 w 334473"/>
                  <a:gd name="connsiteY3" fmla="*/ 217565 h 404850"/>
                  <a:gd name="connsiteX4" fmla="*/ 334472 w 334473"/>
                  <a:gd name="connsiteY4" fmla="*/ 1665 h 4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473" h="404850">
                    <a:moveTo>
                      <a:pt x="334472" y="1665"/>
                    </a:moveTo>
                    <a:cubicBezTo>
                      <a:pt x="333766" y="-12446"/>
                      <a:pt x="119277" y="65870"/>
                      <a:pt x="63538" y="132898"/>
                    </a:cubicBezTo>
                    <a:cubicBezTo>
                      <a:pt x="7799" y="199926"/>
                      <a:pt x="-668" y="389721"/>
                      <a:pt x="38" y="403832"/>
                    </a:cubicBezTo>
                    <a:cubicBezTo>
                      <a:pt x="744" y="417943"/>
                      <a:pt x="15561" y="281771"/>
                      <a:pt x="67772" y="217565"/>
                    </a:cubicBezTo>
                    <a:cubicBezTo>
                      <a:pt x="119983" y="153359"/>
                      <a:pt x="335178" y="15776"/>
                      <a:pt x="334472" y="16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1" name="フリーフォーム: 図形 190">
                <a:extLst>
                  <a:ext uri="{FF2B5EF4-FFF2-40B4-BE49-F238E27FC236}">
                    <a16:creationId xmlns:a16="http://schemas.microsoft.com/office/drawing/2014/main" id="{57FE2C7E-DF31-881A-E989-26EF272FBABA}"/>
                  </a:ext>
                </a:extLst>
              </p:cNvPr>
              <p:cNvSpPr/>
              <p:nvPr/>
            </p:nvSpPr>
            <p:spPr>
              <a:xfrm>
                <a:off x="5589481" y="7635976"/>
                <a:ext cx="2413224" cy="623870"/>
              </a:xfrm>
              <a:custGeom>
                <a:avLst/>
                <a:gdLst>
                  <a:gd name="connsiteX0" fmla="*/ 2411519 w 2413224"/>
                  <a:gd name="connsiteY0" fmla="*/ 957 h 623870"/>
                  <a:gd name="connsiteX1" fmla="*/ 1996652 w 2413224"/>
                  <a:gd name="connsiteY1" fmla="*/ 513191 h 623870"/>
                  <a:gd name="connsiteX2" fmla="*/ 1755352 w 2413224"/>
                  <a:gd name="connsiteY2" fmla="*/ 623257 h 623870"/>
                  <a:gd name="connsiteX3" fmla="*/ 1149986 w 2413224"/>
                  <a:gd name="connsiteY3" fmla="*/ 542824 h 623870"/>
                  <a:gd name="connsiteX4" fmla="*/ 2752 w 2413224"/>
                  <a:gd name="connsiteY4" fmla="*/ 259191 h 623870"/>
                  <a:gd name="connsiteX5" fmla="*/ 1505586 w 2413224"/>
                  <a:gd name="connsiteY5" fmla="*/ 593624 h 623870"/>
                  <a:gd name="connsiteX6" fmla="*/ 1848486 w 2413224"/>
                  <a:gd name="connsiteY6" fmla="*/ 585157 h 623870"/>
                  <a:gd name="connsiteX7" fmla="*/ 2132119 w 2413224"/>
                  <a:gd name="connsiteY7" fmla="*/ 390424 h 623870"/>
                  <a:gd name="connsiteX8" fmla="*/ 2411519 w 2413224"/>
                  <a:gd name="connsiteY8" fmla="*/ 957 h 62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13224" h="623870">
                    <a:moveTo>
                      <a:pt x="2411519" y="957"/>
                    </a:moveTo>
                    <a:cubicBezTo>
                      <a:pt x="2388941" y="21418"/>
                      <a:pt x="2106013" y="409474"/>
                      <a:pt x="1996652" y="513191"/>
                    </a:cubicBezTo>
                    <a:cubicBezTo>
                      <a:pt x="1887291" y="616908"/>
                      <a:pt x="1896463" y="618318"/>
                      <a:pt x="1755352" y="623257"/>
                    </a:cubicBezTo>
                    <a:cubicBezTo>
                      <a:pt x="1614241" y="628196"/>
                      <a:pt x="1442086" y="603502"/>
                      <a:pt x="1149986" y="542824"/>
                    </a:cubicBezTo>
                    <a:cubicBezTo>
                      <a:pt x="857886" y="482146"/>
                      <a:pt x="-56515" y="250724"/>
                      <a:pt x="2752" y="259191"/>
                    </a:cubicBezTo>
                    <a:cubicBezTo>
                      <a:pt x="62019" y="267658"/>
                      <a:pt x="1197964" y="539296"/>
                      <a:pt x="1505586" y="593624"/>
                    </a:cubicBezTo>
                    <a:cubicBezTo>
                      <a:pt x="1813208" y="647952"/>
                      <a:pt x="1744064" y="619024"/>
                      <a:pt x="1848486" y="585157"/>
                    </a:cubicBezTo>
                    <a:cubicBezTo>
                      <a:pt x="1952908" y="551290"/>
                      <a:pt x="2037575" y="487085"/>
                      <a:pt x="2132119" y="390424"/>
                    </a:cubicBezTo>
                    <a:cubicBezTo>
                      <a:pt x="2226663" y="293763"/>
                      <a:pt x="2434097" y="-19504"/>
                      <a:pt x="2411519" y="9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2" name="フリーフォーム: 図形 191">
                <a:extLst>
                  <a:ext uri="{FF2B5EF4-FFF2-40B4-BE49-F238E27FC236}">
                    <a16:creationId xmlns:a16="http://schemas.microsoft.com/office/drawing/2014/main" id="{C4038D16-329B-209C-EE34-D041A602A1C4}"/>
                  </a:ext>
                </a:extLst>
              </p:cNvPr>
              <p:cNvSpPr/>
              <p:nvPr/>
            </p:nvSpPr>
            <p:spPr>
              <a:xfrm>
                <a:off x="5585873" y="7577631"/>
                <a:ext cx="2412670" cy="616110"/>
              </a:xfrm>
              <a:custGeom>
                <a:avLst/>
                <a:gdLst>
                  <a:gd name="connsiteX0" fmla="*/ 31760 w 2412670"/>
                  <a:gd name="connsiteY0" fmla="*/ 215936 h 616110"/>
                  <a:gd name="connsiteX1" fmla="*/ 908060 w 2412670"/>
                  <a:gd name="connsiteY1" fmla="*/ 478402 h 616110"/>
                  <a:gd name="connsiteX2" fmla="*/ 1729327 w 2412670"/>
                  <a:gd name="connsiteY2" fmla="*/ 558836 h 616110"/>
                  <a:gd name="connsiteX3" fmla="*/ 2008727 w 2412670"/>
                  <a:gd name="connsiteY3" fmla="*/ 448769 h 616110"/>
                  <a:gd name="connsiteX4" fmla="*/ 2406660 w 2412670"/>
                  <a:gd name="connsiteY4" fmla="*/ 4269 h 616110"/>
                  <a:gd name="connsiteX5" fmla="*/ 2216160 w 2412670"/>
                  <a:gd name="connsiteY5" fmla="*/ 245569 h 616110"/>
                  <a:gd name="connsiteX6" fmla="*/ 1784360 w 2412670"/>
                  <a:gd name="connsiteY6" fmla="*/ 601169 h 616110"/>
                  <a:gd name="connsiteX7" fmla="*/ 1081627 w 2412670"/>
                  <a:gd name="connsiteY7" fmla="*/ 529202 h 616110"/>
                  <a:gd name="connsiteX8" fmla="*/ 277294 w 2412670"/>
                  <a:gd name="connsiteY8" fmla="*/ 342936 h 616110"/>
                  <a:gd name="connsiteX9" fmla="*/ 31760 w 2412670"/>
                  <a:gd name="connsiteY9" fmla="*/ 215936 h 616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12670" h="616110">
                    <a:moveTo>
                      <a:pt x="31760" y="215936"/>
                    </a:moveTo>
                    <a:cubicBezTo>
                      <a:pt x="136888" y="238514"/>
                      <a:pt x="625132" y="421252"/>
                      <a:pt x="908060" y="478402"/>
                    </a:cubicBezTo>
                    <a:cubicBezTo>
                      <a:pt x="1190988" y="535552"/>
                      <a:pt x="1545883" y="563775"/>
                      <a:pt x="1729327" y="558836"/>
                    </a:cubicBezTo>
                    <a:cubicBezTo>
                      <a:pt x="1912771" y="553897"/>
                      <a:pt x="1895838" y="541197"/>
                      <a:pt x="2008727" y="448769"/>
                    </a:cubicBezTo>
                    <a:cubicBezTo>
                      <a:pt x="2121616" y="356341"/>
                      <a:pt x="2372088" y="38136"/>
                      <a:pt x="2406660" y="4269"/>
                    </a:cubicBezTo>
                    <a:cubicBezTo>
                      <a:pt x="2441232" y="-29598"/>
                      <a:pt x="2319877" y="146086"/>
                      <a:pt x="2216160" y="245569"/>
                    </a:cubicBezTo>
                    <a:cubicBezTo>
                      <a:pt x="2112443" y="345052"/>
                      <a:pt x="1973449" y="553897"/>
                      <a:pt x="1784360" y="601169"/>
                    </a:cubicBezTo>
                    <a:cubicBezTo>
                      <a:pt x="1595271" y="648441"/>
                      <a:pt x="1332805" y="572241"/>
                      <a:pt x="1081627" y="529202"/>
                    </a:cubicBezTo>
                    <a:cubicBezTo>
                      <a:pt x="830449" y="486163"/>
                      <a:pt x="452977" y="394441"/>
                      <a:pt x="277294" y="342936"/>
                    </a:cubicBezTo>
                    <a:cubicBezTo>
                      <a:pt x="101611" y="291431"/>
                      <a:pt x="-73368" y="193358"/>
                      <a:pt x="31760" y="215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3" name="フリーフォーム: 図形 192">
                <a:extLst>
                  <a:ext uri="{FF2B5EF4-FFF2-40B4-BE49-F238E27FC236}">
                    <a16:creationId xmlns:a16="http://schemas.microsoft.com/office/drawing/2014/main" id="{6DEB832F-7DFF-405B-B24B-341344A3F8EF}"/>
                  </a:ext>
                </a:extLst>
              </p:cNvPr>
              <p:cNvSpPr/>
              <p:nvPr/>
            </p:nvSpPr>
            <p:spPr>
              <a:xfrm>
                <a:off x="6421654" y="7013895"/>
                <a:ext cx="1309648" cy="656939"/>
              </a:xfrm>
              <a:custGeom>
                <a:avLst/>
                <a:gdLst>
                  <a:gd name="connsiteX0" fmla="*/ 313 w 1309648"/>
                  <a:gd name="connsiteY0" fmla="*/ 738 h 656939"/>
                  <a:gd name="connsiteX1" fmla="*/ 207746 w 1309648"/>
                  <a:gd name="connsiteY1" fmla="*/ 335172 h 656939"/>
                  <a:gd name="connsiteX2" fmla="*/ 432113 w 1309648"/>
                  <a:gd name="connsiteY2" fmla="*/ 479105 h 656939"/>
                  <a:gd name="connsiteX3" fmla="*/ 766546 w 1309648"/>
                  <a:gd name="connsiteY3" fmla="*/ 572238 h 656939"/>
                  <a:gd name="connsiteX4" fmla="*/ 1308413 w 1309648"/>
                  <a:gd name="connsiteY4" fmla="*/ 656905 h 656939"/>
                  <a:gd name="connsiteX5" fmla="*/ 897779 w 1309648"/>
                  <a:gd name="connsiteY5" fmla="*/ 580705 h 656939"/>
                  <a:gd name="connsiteX6" fmla="*/ 355913 w 1309648"/>
                  <a:gd name="connsiteY6" fmla="*/ 441005 h 656939"/>
                  <a:gd name="connsiteX7" fmla="*/ 165413 w 1309648"/>
                  <a:gd name="connsiteY7" fmla="*/ 250505 h 656939"/>
                  <a:gd name="connsiteX8" fmla="*/ 313 w 1309648"/>
                  <a:gd name="connsiteY8" fmla="*/ 738 h 65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9648" h="656939">
                    <a:moveTo>
                      <a:pt x="313" y="738"/>
                    </a:moveTo>
                    <a:cubicBezTo>
                      <a:pt x="7368" y="14849"/>
                      <a:pt x="135779" y="255444"/>
                      <a:pt x="207746" y="335172"/>
                    </a:cubicBezTo>
                    <a:cubicBezTo>
                      <a:pt x="279713" y="414900"/>
                      <a:pt x="338980" y="439594"/>
                      <a:pt x="432113" y="479105"/>
                    </a:cubicBezTo>
                    <a:cubicBezTo>
                      <a:pt x="525246" y="518616"/>
                      <a:pt x="620496" y="542605"/>
                      <a:pt x="766546" y="572238"/>
                    </a:cubicBezTo>
                    <a:cubicBezTo>
                      <a:pt x="912596" y="601871"/>
                      <a:pt x="1286541" y="655494"/>
                      <a:pt x="1308413" y="656905"/>
                    </a:cubicBezTo>
                    <a:cubicBezTo>
                      <a:pt x="1330285" y="658316"/>
                      <a:pt x="1056529" y="616688"/>
                      <a:pt x="897779" y="580705"/>
                    </a:cubicBezTo>
                    <a:cubicBezTo>
                      <a:pt x="739029" y="544722"/>
                      <a:pt x="477974" y="496038"/>
                      <a:pt x="355913" y="441005"/>
                    </a:cubicBezTo>
                    <a:cubicBezTo>
                      <a:pt x="233852" y="385972"/>
                      <a:pt x="223974" y="322472"/>
                      <a:pt x="165413" y="250505"/>
                    </a:cubicBezTo>
                    <a:cubicBezTo>
                      <a:pt x="106852" y="178538"/>
                      <a:pt x="-6742" y="-13373"/>
                      <a:pt x="313" y="7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4" name="フリーフォーム: 図形 193">
                <a:extLst>
                  <a:ext uri="{FF2B5EF4-FFF2-40B4-BE49-F238E27FC236}">
                    <a16:creationId xmlns:a16="http://schemas.microsoft.com/office/drawing/2014/main" id="{D69AAF01-F4FE-E90E-7427-CE321810B7B7}"/>
                  </a:ext>
                </a:extLst>
              </p:cNvPr>
              <p:cNvSpPr/>
              <p:nvPr/>
            </p:nvSpPr>
            <p:spPr>
              <a:xfrm>
                <a:off x="4480933" y="6330320"/>
                <a:ext cx="1149368" cy="1508480"/>
              </a:xfrm>
              <a:custGeom>
                <a:avLst/>
                <a:gdLst>
                  <a:gd name="connsiteX0" fmla="*/ 6400 w 1149368"/>
                  <a:gd name="connsiteY0" fmla="*/ 6980 h 1508480"/>
                  <a:gd name="connsiteX1" fmla="*/ 721834 w 1149368"/>
                  <a:gd name="connsiteY1" fmla="*/ 980647 h 1508480"/>
                  <a:gd name="connsiteX2" fmla="*/ 1136700 w 1149368"/>
                  <a:gd name="connsiteY2" fmla="*/ 1484413 h 1508480"/>
                  <a:gd name="connsiteX3" fmla="*/ 984300 w 1149368"/>
                  <a:gd name="connsiteY3" fmla="*/ 1340480 h 1508480"/>
                  <a:gd name="connsiteX4" fmla="*/ 404334 w 1149368"/>
                  <a:gd name="connsiteY4" fmla="*/ 582713 h 1508480"/>
                  <a:gd name="connsiteX5" fmla="*/ 6400 w 1149368"/>
                  <a:gd name="connsiteY5" fmla="*/ 6980 h 1508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9368" h="1508480">
                    <a:moveTo>
                      <a:pt x="6400" y="6980"/>
                    </a:moveTo>
                    <a:cubicBezTo>
                      <a:pt x="59317" y="73302"/>
                      <a:pt x="533451" y="734408"/>
                      <a:pt x="721834" y="980647"/>
                    </a:cubicBezTo>
                    <a:cubicBezTo>
                      <a:pt x="910217" y="1226886"/>
                      <a:pt x="1092956" y="1424441"/>
                      <a:pt x="1136700" y="1484413"/>
                    </a:cubicBezTo>
                    <a:cubicBezTo>
                      <a:pt x="1180444" y="1544385"/>
                      <a:pt x="1106361" y="1490763"/>
                      <a:pt x="984300" y="1340480"/>
                    </a:cubicBezTo>
                    <a:cubicBezTo>
                      <a:pt x="862239" y="1190197"/>
                      <a:pt x="567317" y="802141"/>
                      <a:pt x="404334" y="582713"/>
                    </a:cubicBezTo>
                    <a:cubicBezTo>
                      <a:pt x="241351" y="363285"/>
                      <a:pt x="-46517" y="-59342"/>
                      <a:pt x="6400" y="69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5" name="フリーフォーム: 図形 194">
                <a:extLst>
                  <a:ext uri="{FF2B5EF4-FFF2-40B4-BE49-F238E27FC236}">
                    <a16:creationId xmlns:a16="http://schemas.microsoft.com/office/drawing/2014/main" id="{BE5C02E2-CB84-2738-829F-B7EF137BC6FB}"/>
                  </a:ext>
                </a:extLst>
              </p:cNvPr>
              <p:cNvSpPr/>
              <p:nvPr/>
            </p:nvSpPr>
            <p:spPr>
              <a:xfrm>
                <a:off x="4354161" y="6411091"/>
                <a:ext cx="1312734" cy="1506334"/>
              </a:xfrm>
              <a:custGeom>
                <a:avLst/>
                <a:gdLst>
                  <a:gd name="connsiteX0" fmla="*/ 6172 w 1312734"/>
                  <a:gd name="connsiteY0" fmla="*/ 10876 h 1506334"/>
                  <a:gd name="connsiteX1" fmla="*/ 603072 w 1312734"/>
                  <a:gd name="connsiteY1" fmla="*/ 777109 h 1506334"/>
                  <a:gd name="connsiteX2" fmla="*/ 954439 w 1312734"/>
                  <a:gd name="connsiteY2" fmla="*/ 1238542 h 1506334"/>
                  <a:gd name="connsiteX3" fmla="*/ 1305806 w 1312734"/>
                  <a:gd name="connsiteY3" fmla="*/ 1501009 h 1506334"/>
                  <a:gd name="connsiteX4" fmla="*/ 1119539 w 1312734"/>
                  <a:gd name="connsiteY4" fmla="*/ 1327442 h 1506334"/>
                  <a:gd name="connsiteX5" fmla="*/ 340606 w 1312734"/>
                  <a:gd name="connsiteY5" fmla="*/ 396109 h 1506334"/>
                  <a:gd name="connsiteX6" fmla="*/ 6172 w 1312734"/>
                  <a:gd name="connsiteY6" fmla="*/ 10876 h 1506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734" h="1506334">
                    <a:moveTo>
                      <a:pt x="6172" y="10876"/>
                    </a:moveTo>
                    <a:cubicBezTo>
                      <a:pt x="49916" y="74376"/>
                      <a:pt x="445028" y="572498"/>
                      <a:pt x="603072" y="777109"/>
                    </a:cubicBezTo>
                    <a:cubicBezTo>
                      <a:pt x="761117" y="981720"/>
                      <a:pt x="837317" y="1117892"/>
                      <a:pt x="954439" y="1238542"/>
                    </a:cubicBezTo>
                    <a:cubicBezTo>
                      <a:pt x="1071561" y="1359192"/>
                      <a:pt x="1278289" y="1486192"/>
                      <a:pt x="1305806" y="1501009"/>
                    </a:cubicBezTo>
                    <a:cubicBezTo>
                      <a:pt x="1333323" y="1515826"/>
                      <a:pt x="1280406" y="1511592"/>
                      <a:pt x="1119539" y="1327442"/>
                    </a:cubicBezTo>
                    <a:cubicBezTo>
                      <a:pt x="958672" y="1143292"/>
                      <a:pt x="521934" y="619064"/>
                      <a:pt x="340606" y="396109"/>
                    </a:cubicBezTo>
                    <a:cubicBezTo>
                      <a:pt x="159278" y="173154"/>
                      <a:pt x="-37572" y="-52624"/>
                      <a:pt x="6172" y="108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6" name="フリーフォーム: 図形 195">
                <a:extLst>
                  <a:ext uri="{FF2B5EF4-FFF2-40B4-BE49-F238E27FC236}">
                    <a16:creationId xmlns:a16="http://schemas.microsoft.com/office/drawing/2014/main" id="{D2120A98-4A81-ADF6-45CC-BB7942585381}"/>
                  </a:ext>
                </a:extLst>
              </p:cNvPr>
              <p:cNvSpPr/>
              <p:nvPr/>
            </p:nvSpPr>
            <p:spPr>
              <a:xfrm>
                <a:off x="4484697" y="6205986"/>
                <a:ext cx="322177" cy="127105"/>
              </a:xfrm>
              <a:custGeom>
                <a:avLst/>
                <a:gdLst>
                  <a:gd name="connsiteX0" fmla="*/ 520 w 322177"/>
                  <a:gd name="connsiteY0" fmla="*/ 127081 h 127105"/>
                  <a:gd name="connsiteX1" fmla="*/ 309553 w 322177"/>
                  <a:gd name="connsiteY1" fmla="*/ 8547 h 127105"/>
                  <a:gd name="connsiteX2" fmla="*/ 237586 w 322177"/>
                  <a:gd name="connsiteY2" fmla="*/ 19131 h 127105"/>
                  <a:gd name="connsiteX3" fmla="*/ 520 w 322177"/>
                  <a:gd name="connsiteY3" fmla="*/ 127081 h 127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177" h="127105">
                    <a:moveTo>
                      <a:pt x="520" y="127081"/>
                    </a:moveTo>
                    <a:cubicBezTo>
                      <a:pt x="12515" y="125317"/>
                      <a:pt x="270042" y="26539"/>
                      <a:pt x="309553" y="8547"/>
                    </a:cubicBezTo>
                    <a:cubicBezTo>
                      <a:pt x="349064" y="-9445"/>
                      <a:pt x="287680" y="4314"/>
                      <a:pt x="237586" y="19131"/>
                    </a:cubicBezTo>
                    <a:cubicBezTo>
                      <a:pt x="187492" y="33948"/>
                      <a:pt x="-11475" y="128845"/>
                      <a:pt x="520" y="1270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7" name="フリーフォーム: 図形 196">
                <a:extLst>
                  <a:ext uri="{FF2B5EF4-FFF2-40B4-BE49-F238E27FC236}">
                    <a16:creationId xmlns:a16="http://schemas.microsoft.com/office/drawing/2014/main" id="{2E735316-4C5A-2BD6-9D54-80E851DD9FE6}"/>
                  </a:ext>
                </a:extLst>
              </p:cNvPr>
              <p:cNvSpPr/>
              <p:nvPr/>
            </p:nvSpPr>
            <p:spPr>
              <a:xfrm>
                <a:off x="4362095" y="6330950"/>
                <a:ext cx="114655" cy="59273"/>
              </a:xfrm>
              <a:custGeom>
                <a:avLst/>
                <a:gdLst>
                  <a:gd name="connsiteX0" fmla="*/ 114655 w 114655"/>
                  <a:gd name="connsiteY0" fmla="*/ 0 h 59273"/>
                  <a:gd name="connsiteX1" fmla="*/ 355 w 114655"/>
                  <a:gd name="connsiteY1" fmla="*/ 59267 h 59273"/>
                  <a:gd name="connsiteX2" fmla="*/ 114655 w 114655"/>
                  <a:gd name="connsiteY2" fmla="*/ 0 h 5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655" h="59273">
                    <a:moveTo>
                      <a:pt x="114655" y="0"/>
                    </a:moveTo>
                    <a:cubicBezTo>
                      <a:pt x="114655" y="0"/>
                      <a:pt x="8116" y="58562"/>
                      <a:pt x="355" y="59267"/>
                    </a:cubicBezTo>
                    <a:cubicBezTo>
                      <a:pt x="-7406" y="59972"/>
                      <a:pt x="114655" y="0"/>
                      <a:pt x="114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8" name="フリーフォーム: 図形 197">
                <a:extLst>
                  <a:ext uri="{FF2B5EF4-FFF2-40B4-BE49-F238E27FC236}">
                    <a16:creationId xmlns:a16="http://schemas.microsoft.com/office/drawing/2014/main" id="{12058E76-3E69-1099-DC22-C92DF5B7C110}"/>
                  </a:ext>
                </a:extLst>
              </p:cNvPr>
              <p:cNvSpPr/>
              <p:nvPr/>
            </p:nvSpPr>
            <p:spPr>
              <a:xfrm>
                <a:off x="4342888" y="6329740"/>
                <a:ext cx="149157" cy="80941"/>
              </a:xfrm>
              <a:custGeom>
                <a:avLst/>
                <a:gdLst>
                  <a:gd name="connsiteX0" fmla="*/ 148679 w 149157"/>
                  <a:gd name="connsiteY0" fmla="*/ 1210 h 80941"/>
                  <a:gd name="connsiteX1" fmla="*/ 19562 w 149157"/>
                  <a:gd name="connsiteY1" fmla="*/ 77410 h 80941"/>
                  <a:gd name="connsiteX2" fmla="*/ 4745 w 149157"/>
                  <a:gd name="connsiteY2" fmla="*/ 64710 h 80941"/>
                  <a:gd name="connsiteX3" fmla="*/ 61895 w 149157"/>
                  <a:gd name="connsiteY3" fmla="*/ 32960 h 80941"/>
                  <a:gd name="connsiteX4" fmla="*/ 148679 w 149157"/>
                  <a:gd name="connsiteY4" fmla="*/ 1210 h 8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57" h="80941">
                    <a:moveTo>
                      <a:pt x="148679" y="1210"/>
                    </a:moveTo>
                    <a:cubicBezTo>
                      <a:pt x="141623" y="8618"/>
                      <a:pt x="43551" y="66827"/>
                      <a:pt x="19562" y="77410"/>
                    </a:cubicBezTo>
                    <a:cubicBezTo>
                      <a:pt x="-4427" y="87993"/>
                      <a:pt x="-2311" y="72118"/>
                      <a:pt x="4745" y="64710"/>
                    </a:cubicBezTo>
                    <a:cubicBezTo>
                      <a:pt x="11800" y="57302"/>
                      <a:pt x="41081" y="43543"/>
                      <a:pt x="61895" y="32960"/>
                    </a:cubicBezTo>
                    <a:cubicBezTo>
                      <a:pt x="82709" y="22377"/>
                      <a:pt x="155735" y="-6198"/>
                      <a:pt x="148679" y="12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9" name="フリーフォーム: 図形 198">
                <a:extLst>
                  <a:ext uri="{FF2B5EF4-FFF2-40B4-BE49-F238E27FC236}">
                    <a16:creationId xmlns:a16="http://schemas.microsoft.com/office/drawing/2014/main" id="{FD395D0D-2984-EC94-99E6-4B17C0DB5784}"/>
                  </a:ext>
                </a:extLst>
              </p:cNvPr>
              <p:cNvSpPr/>
              <p:nvPr/>
            </p:nvSpPr>
            <p:spPr>
              <a:xfrm>
                <a:off x="4228567" y="4307835"/>
                <a:ext cx="251339" cy="2006185"/>
              </a:xfrm>
              <a:custGeom>
                <a:avLst/>
                <a:gdLst>
                  <a:gd name="connsiteX0" fmla="*/ 30166 w 251339"/>
                  <a:gd name="connsiteY0" fmla="*/ 18632 h 2006185"/>
                  <a:gd name="connsiteX1" fmla="*/ 25933 w 251339"/>
                  <a:gd name="connsiteY1" fmla="*/ 1487598 h 2006185"/>
                  <a:gd name="connsiteX2" fmla="*/ 106366 w 251339"/>
                  <a:gd name="connsiteY2" fmla="*/ 1766998 h 2006185"/>
                  <a:gd name="connsiteX3" fmla="*/ 250300 w 251339"/>
                  <a:gd name="connsiteY3" fmla="*/ 2004065 h 2006185"/>
                  <a:gd name="connsiteX4" fmla="*/ 25933 w 251339"/>
                  <a:gd name="connsiteY4" fmla="*/ 1627298 h 2006185"/>
                  <a:gd name="connsiteX5" fmla="*/ 4766 w 251339"/>
                  <a:gd name="connsiteY5" fmla="*/ 721365 h 2006185"/>
                  <a:gd name="connsiteX6" fmla="*/ 30166 w 251339"/>
                  <a:gd name="connsiteY6" fmla="*/ 18632 h 200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339" h="2006185">
                    <a:moveTo>
                      <a:pt x="30166" y="18632"/>
                    </a:moveTo>
                    <a:cubicBezTo>
                      <a:pt x="33694" y="146337"/>
                      <a:pt x="13233" y="1196204"/>
                      <a:pt x="25933" y="1487598"/>
                    </a:cubicBezTo>
                    <a:cubicBezTo>
                      <a:pt x="38633" y="1778992"/>
                      <a:pt x="68972" y="1680920"/>
                      <a:pt x="106366" y="1766998"/>
                    </a:cubicBezTo>
                    <a:cubicBezTo>
                      <a:pt x="143760" y="1853076"/>
                      <a:pt x="263705" y="2027348"/>
                      <a:pt x="250300" y="2004065"/>
                    </a:cubicBezTo>
                    <a:cubicBezTo>
                      <a:pt x="236895" y="1980782"/>
                      <a:pt x="66855" y="1841081"/>
                      <a:pt x="25933" y="1627298"/>
                    </a:cubicBezTo>
                    <a:cubicBezTo>
                      <a:pt x="-14989" y="1413515"/>
                      <a:pt x="4766" y="990887"/>
                      <a:pt x="4766" y="721365"/>
                    </a:cubicBezTo>
                    <a:cubicBezTo>
                      <a:pt x="4766" y="451843"/>
                      <a:pt x="26638" y="-109073"/>
                      <a:pt x="30166" y="186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0" name="フリーフォーム: 図形 199">
                <a:extLst>
                  <a:ext uri="{FF2B5EF4-FFF2-40B4-BE49-F238E27FC236}">
                    <a16:creationId xmlns:a16="http://schemas.microsoft.com/office/drawing/2014/main" id="{ADC081D8-75B3-3BBC-C2A8-CADDADDEC556}"/>
                  </a:ext>
                </a:extLst>
              </p:cNvPr>
              <p:cNvSpPr/>
              <p:nvPr/>
            </p:nvSpPr>
            <p:spPr>
              <a:xfrm>
                <a:off x="4076194" y="4114550"/>
                <a:ext cx="445440" cy="2294559"/>
              </a:xfrm>
              <a:custGeom>
                <a:avLst/>
                <a:gdLst>
                  <a:gd name="connsiteX0" fmla="*/ 445006 w 445440"/>
                  <a:gd name="connsiteY0" fmla="*/ 250 h 2294559"/>
                  <a:gd name="connsiteX1" fmla="*/ 144439 w 445440"/>
                  <a:gd name="connsiteY1" fmla="*/ 55283 h 2294559"/>
                  <a:gd name="connsiteX2" fmla="*/ 64006 w 445440"/>
                  <a:gd name="connsiteY2" fmla="*/ 144183 h 2294559"/>
                  <a:gd name="connsiteX3" fmla="*/ 25906 w 445440"/>
                  <a:gd name="connsiteY3" fmla="*/ 220383 h 2294559"/>
                  <a:gd name="connsiteX4" fmla="*/ 8973 w 445440"/>
                  <a:gd name="connsiteY4" fmla="*/ 525183 h 2294559"/>
                  <a:gd name="connsiteX5" fmla="*/ 17439 w 445440"/>
                  <a:gd name="connsiteY5" fmla="*/ 1422650 h 2294559"/>
                  <a:gd name="connsiteX6" fmla="*/ 4739 w 445440"/>
                  <a:gd name="connsiteY6" fmla="*/ 1799417 h 2294559"/>
                  <a:gd name="connsiteX7" fmla="*/ 110573 w 445440"/>
                  <a:gd name="connsiteY7" fmla="*/ 1998383 h 2294559"/>
                  <a:gd name="connsiteX8" fmla="*/ 288373 w 445440"/>
                  <a:gd name="connsiteY8" fmla="*/ 2290483 h 2294559"/>
                  <a:gd name="connsiteX9" fmla="*/ 203706 w 445440"/>
                  <a:gd name="connsiteY9" fmla="*/ 2142317 h 2294559"/>
                  <a:gd name="connsiteX10" fmla="*/ 38606 w 445440"/>
                  <a:gd name="connsiteY10" fmla="*/ 1774017 h 2294559"/>
                  <a:gd name="connsiteX11" fmla="*/ 42839 w 445440"/>
                  <a:gd name="connsiteY11" fmla="*/ 906183 h 2294559"/>
                  <a:gd name="connsiteX12" fmla="*/ 51306 w 445440"/>
                  <a:gd name="connsiteY12" fmla="*/ 228850 h 2294559"/>
                  <a:gd name="connsiteX13" fmla="*/ 93639 w 445440"/>
                  <a:gd name="connsiteY13" fmla="*/ 135717 h 2294559"/>
                  <a:gd name="connsiteX14" fmla="*/ 207939 w 445440"/>
                  <a:gd name="connsiteY14" fmla="*/ 76450 h 2294559"/>
                  <a:gd name="connsiteX15" fmla="*/ 445006 w 445440"/>
                  <a:gd name="connsiteY15" fmla="*/ 250 h 229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440" h="2294559">
                    <a:moveTo>
                      <a:pt x="445006" y="250"/>
                    </a:moveTo>
                    <a:cubicBezTo>
                      <a:pt x="434423" y="-3278"/>
                      <a:pt x="207939" y="31294"/>
                      <a:pt x="144439" y="55283"/>
                    </a:cubicBezTo>
                    <a:cubicBezTo>
                      <a:pt x="80939" y="79272"/>
                      <a:pt x="83761" y="116666"/>
                      <a:pt x="64006" y="144183"/>
                    </a:cubicBezTo>
                    <a:cubicBezTo>
                      <a:pt x="44251" y="171700"/>
                      <a:pt x="35078" y="156883"/>
                      <a:pt x="25906" y="220383"/>
                    </a:cubicBezTo>
                    <a:cubicBezTo>
                      <a:pt x="16734" y="283883"/>
                      <a:pt x="10384" y="324805"/>
                      <a:pt x="8973" y="525183"/>
                    </a:cubicBezTo>
                    <a:cubicBezTo>
                      <a:pt x="7562" y="725561"/>
                      <a:pt x="18145" y="1210278"/>
                      <a:pt x="17439" y="1422650"/>
                    </a:cubicBezTo>
                    <a:cubicBezTo>
                      <a:pt x="16733" y="1635022"/>
                      <a:pt x="-10783" y="1703462"/>
                      <a:pt x="4739" y="1799417"/>
                    </a:cubicBezTo>
                    <a:cubicBezTo>
                      <a:pt x="20261" y="1895372"/>
                      <a:pt x="63301" y="1916539"/>
                      <a:pt x="110573" y="1998383"/>
                    </a:cubicBezTo>
                    <a:cubicBezTo>
                      <a:pt x="157845" y="2080227"/>
                      <a:pt x="272851" y="2266494"/>
                      <a:pt x="288373" y="2290483"/>
                    </a:cubicBezTo>
                    <a:cubicBezTo>
                      <a:pt x="303895" y="2314472"/>
                      <a:pt x="245334" y="2228395"/>
                      <a:pt x="203706" y="2142317"/>
                    </a:cubicBezTo>
                    <a:cubicBezTo>
                      <a:pt x="162078" y="2056239"/>
                      <a:pt x="65417" y="1980039"/>
                      <a:pt x="38606" y="1774017"/>
                    </a:cubicBezTo>
                    <a:cubicBezTo>
                      <a:pt x="11795" y="1567995"/>
                      <a:pt x="40722" y="1163711"/>
                      <a:pt x="42839" y="906183"/>
                    </a:cubicBezTo>
                    <a:cubicBezTo>
                      <a:pt x="44956" y="648655"/>
                      <a:pt x="42839" y="357261"/>
                      <a:pt x="51306" y="228850"/>
                    </a:cubicBezTo>
                    <a:cubicBezTo>
                      <a:pt x="59773" y="100439"/>
                      <a:pt x="67533" y="161117"/>
                      <a:pt x="93639" y="135717"/>
                    </a:cubicBezTo>
                    <a:cubicBezTo>
                      <a:pt x="119745" y="110317"/>
                      <a:pt x="145850" y="101144"/>
                      <a:pt x="207939" y="76450"/>
                    </a:cubicBezTo>
                    <a:cubicBezTo>
                      <a:pt x="270028" y="51756"/>
                      <a:pt x="455589" y="3778"/>
                      <a:pt x="445006" y="2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1" name="フリーフォーム: 図形 200">
                <a:extLst>
                  <a:ext uri="{FF2B5EF4-FFF2-40B4-BE49-F238E27FC236}">
                    <a16:creationId xmlns:a16="http://schemas.microsoft.com/office/drawing/2014/main" id="{916A9904-1631-14C4-E850-43EE59393C74}"/>
                  </a:ext>
                </a:extLst>
              </p:cNvPr>
              <p:cNvSpPr/>
              <p:nvPr/>
            </p:nvSpPr>
            <p:spPr>
              <a:xfrm>
                <a:off x="4265074" y="4101062"/>
                <a:ext cx="1276657" cy="226032"/>
              </a:xfrm>
              <a:custGeom>
                <a:avLst/>
                <a:gdLst>
                  <a:gd name="connsiteX0" fmla="*/ 2126 w 1276657"/>
                  <a:gd name="connsiteY0" fmla="*/ 225405 h 226032"/>
                  <a:gd name="connsiteX1" fmla="*/ 357726 w 1276657"/>
                  <a:gd name="connsiteY1" fmla="*/ 106871 h 226032"/>
                  <a:gd name="connsiteX2" fmla="*/ 899593 w 1276657"/>
                  <a:gd name="connsiteY2" fmla="*/ 22205 h 226032"/>
                  <a:gd name="connsiteX3" fmla="*/ 1276359 w 1276657"/>
                  <a:gd name="connsiteY3" fmla="*/ 17971 h 226032"/>
                  <a:gd name="connsiteX4" fmla="*/ 954626 w 1276657"/>
                  <a:gd name="connsiteY4" fmla="*/ 1038 h 226032"/>
                  <a:gd name="connsiteX5" fmla="*/ 518593 w 1276657"/>
                  <a:gd name="connsiteY5" fmla="*/ 51838 h 226032"/>
                  <a:gd name="connsiteX6" fmla="*/ 2126 w 1276657"/>
                  <a:gd name="connsiteY6" fmla="*/ 225405 h 22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6657" h="226032">
                    <a:moveTo>
                      <a:pt x="2126" y="225405"/>
                    </a:moveTo>
                    <a:cubicBezTo>
                      <a:pt x="-24685" y="234577"/>
                      <a:pt x="208148" y="140738"/>
                      <a:pt x="357726" y="106871"/>
                    </a:cubicBezTo>
                    <a:cubicBezTo>
                      <a:pt x="507304" y="73004"/>
                      <a:pt x="746488" y="37022"/>
                      <a:pt x="899593" y="22205"/>
                    </a:cubicBezTo>
                    <a:cubicBezTo>
                      <a:pt x="1052698" y="7388"/>
                      <a:pt x="1267187" y="21499"/>
                      <a:pt x="1276359" y="17971"/>
                    </a:cubicBezTo>
                    <a:cubicBezTo>
                      <a:pt x="1285531" y="14443"/>
                      <a:pt x="1080920" y="-4607"/>
                      <a:pt x="954626" y="1038"/>
                    </a:cubicBezTo>
                    <a:cubicBezTo>
                      <a:pt x="828332" y="6682"/>
                      <a:pt x="675932" y="18677"/>
                      <a:pt x="518593" y="51838"/>
                    </a:cubicBezTo>
                    <a:cubicBezTo>
                      <a:pt x="361254" y="84999"/>
                      <a:pt x="28937" y="216233"/>
                      <a:pt x="2126" y="2254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2" name="フリーフォーム: 図形 201">
                <a:extLst>
                  <a:ext uri="{FF2B5EF4-FFF2-40B4-BE49-F238E27FC236}">
                    <a16:creationId xmlns:a16="http://schemas.microsoft.com/office/drawing/2014/main" id="{3653CBC6-2DB7-AF73-98C0-DA5475C3085D}"/>
                  </a:ext>
                </a:extLst>
              </p:cNvPr>
              <p:cNvSpPr/>
              <p:nvPr/>
            </p:nvSpPr>
            <p:spPr>
              <a:xfrm>
                <a:off x="5189765" y="3993104"/>
                <a:ext cx="372890" cy="160260"/>
              </a:xfrm>
              <a:custGeom>
                <a:avLst/>
                <a:gdLst>
                  <a:gd name="connsiteX0" fmla="*/ 302 w 372890"/>
                  <a:gd name="connsiteY0" fmla="*/ 24329 h 160260"/>
                  <a:gd name="connsiteX1" fmla="*/ 220435 w 372890"/>
                  <a:gd name="connsiteY1" fmla="*/ 7396 h 160260"/>
                  <a:gd name="connsiteX2" fmla="*/ 372835 w 372890"/>
                  <a:gd name="connsiteY2" fmla="*/ 159796 h 160260"/>
                  <a:gd name="connsiteX3" fmla="*/ 237368 w 372890"/>
                  <a:gd name="connsiteY3" fmla="*/ 53963 h 160260"/>
                  <a:gd name="connsiteX4" fmla="*/ 173868 w 372890"/>
                  <a:gd name="connsiteY4" fmla="*/ 28563 h 160260"/>
                  <a:gd name="connsiteX5" fmla="*/ 302 w 372890"/>
                  <a:gd name="connsiteY5" fmla="*/ 24329 h 160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890" h="160260">
                    <a:moveTo>
                      <a:pt x="302" y="24329"/>
                    </a:moveTo>
                    <a:cubicBezTo>
                      <a:pt x="8063" y="20801"/>
                      <a:pt x="158346" y="-15182"/>
                      <a:pt x="220435" y="7396"/>
                    </a:cubicBezTo>
                    <a:cubicBezTo>
                      <a:pt x="282524" y="29974"/>
                      <a:pt x="370013" y="152035"/>
                      <a:pt x="372835" y="159796"/>
                    </a:cubicBezTo>
                    <a:cubicBezTo>
                      <a:pt x="375657" y="167557"/>
                      <a:pt x="270529" y="75835"/>
                      <a:pt x="237368" y="53963"/>
                    </a:cubicBezTo>
                    <a:cubicBezTo>
                      <a:pt x="204207" y="32091"/>
                      <a:pt x="211262" y="34913"/>
                      <a:pt x="173868" y="28563"/>
                    </a:cubicBezTo>
                    <a:cubicBezTo>
                      <a:pt x="136474" y="22213"/>
                      <a:pt x="-7459" y="27857"/>
                      <a:pt x="302" y="243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3" name="フリーフォーム: 図形 202">
                <a:extLst>
                  <a:ext uri="{FF2B5EF4-FFF2-40B4-BE49-F238E27FC236}">
                    <a16:creationId xmlns:a16="http://schemas.microsoft.com/office/drawing/2014/main" id="{FD282BDA-D475-8AEB-946D-8A8E7CF95BBB}"/>
                  </a:ext>
                </a:extLst>
              </p:cNvPr>
              <p:cNvSpPr/>
              <p:nvPr/>
            </p:nvSpPr>
            <p:spPr>
              <a:xfrm>
                <a:off x="5574325" y="4143078"/>
                <a:ext cx="98352" cy="1354568"/>
              </a:xfrm>
              <a:custGeom>
                <a:avLst/>
                <a:gdLst>
                  <a:gd name="connsiteX0" fmla="*/ 975 w 98352"/>
                  <a:gd name="connsiteY0" fmla="*/ 18289 h 1354568"/>
                  <a:gd name="connsiteX1" fmla="*/ 9442 w 98352"/>
                  <a:gd name="connsiteY1" fmla="*/ 90255 h 1354568"/>
                  <a:gd name="connsiteX2" fmla="*/ 60242 w 98352"/>
                  <a:gd name="connsiteY2" fmla="*/ 742189 h 1354568"/>
                  <a:gd name="connsiteX3" fmla="*/ 94108 w 98352"/>
                  <a:gd name="connsiteY3" fmla="*/ 1347555 h 1354568"/>
                  <a:gd name="connsiteX4" fmla="*/ 89875 w 98352"/>
                  <a:gd name="connsiteY4" fmla="*/ 1017355 h 1354568"/>
                  <a:gd name="connsiteX5" fmla="*/ 22142 w 98352"/>
                  <a:gd name="connsiteY5" fmla="*/ 213022 h 1354568"/>
                  <a:gd name="connsiteX6" fmla="*/ 975 w 98352"/>
                  <a:gd name="connsiteY6" fmla="*/ 18289 h 135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352" h="1354568">
                    <a:moveTo>
                      <a:pt x="975" y="18289"/>
                    </a:moveTo>
                    <a:cubicBezTo>
                      <a:pt x="-1142" y="-2172"/>
                      <a:pt x="-436" y="-30395"/>
                      <a:pt x="9442" y="90255"/>
                    </a:cubicBezTo>
                    <a:cubicBezTo>
                      <a:pt x="19320" y="210905"/>
                      <a:pt x="46131" y="532639"/>
                      <a:pt x="60242" y="742189"/>
                    </a:cubicBezTo>
                    <a:cubicBezTo>
                      <a:pt x="74353" y="951739"/>
                      <a:pt x="89169" y="1301694"/>
                      <a:pt x="94108" y="1347555"/>
                    </a:cubicBezTo>
                    <a:cubicBezTo>
                      <a:pt x="99047" y="1393416"/>
                      <a:pt x="101869" y="1206444"/>
                      <a:pt x="89875" y="1017355"/>
                    </a:cubicBezTo>
                    <a:cubicBezTo>
                      <a:pt x="77881" y="828266"/>
                      <a:pt x="41192" y="380944"/>
                      <a:pt x="22142" y="213022"/>
                    </a:cubicBezTo>
                    <a:cubicBezTo>
                      <a:pt x="3092" y="45100"/>
                      <a:pt x="3092" y="38750"/>
                      <a:pt x="975" y="18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4" name="フリーフォーム: 図形 203">
                <a:extLst>
                  <a:ext uri="{FF2B5EF4-FFF2-40B4-BE49-F238E27FC236}">
                    <a16:creationId xmlns:a16="http://schemas.microsoft.com/office/drawing/2014/main" id="{B3015C0B-64BB-4BFA-7C38-FA8F4317F033}"/>
                  </a:ext>
                </a:extLst>
              </p:cNvPr>
              <p:cNvSpPr/>
              <p:nvPr/>
            </p:nvSpPr>
            <p:spPr>
              <a:xfrm>
                <a:off x="4685665" y="5635618"/>
                <a:ext cx="1969010" cy="645110"/>
              </a:xfrm>
              <a:custGeom>
                <a:avLst/>
                <a:gdLst>
                  <a:gd name="connsiteX0" fmla="*/ 17568 w 1969010"/>
                  <a:gd name="connsiteY0" fmla="*/ 3182 h 645110"/>
                  <a:gd name="connsiteX1" fmla="*/ 9102 w 1969010"/>
                  <a:gd name="connsiteY1" fmla="*/ 104782 h 645110"/>
                  <a:gd name="connsiteX2" fmla="*/ 9102 w 1969010"/>
                  <a:gd name="connsiteY2" fmla="*/ 269882 h 645110"/>
                  <a:gd name="connsiteX3" fmla="*/ 127635 w 1969010"/>
                  <a:gd name="connsiteY3" fmla="*/ 608549 h 645110"/>
                  <a:gd name="connsiteX4" fmla="*/ 284268 w 1969010"/>
                  <a:gd name="connsiteY4" fmla="*/ 638182 h 645110"/>
                  <a:gd name="connsiteX5" fmla="*/ 669502 w 1969010"/>
                  <a:gd name="connsiteY5" fmla="*/ 629715 h 645110"/>
                  <a:gd name="connsiteX6" fmla="*/ 1592368 w 1969010"/>
                  <a:gd name="connsiteY6" fmla="*/ 612782 h 645110"/>
                  <a:gd name="connsiteX7" fmla="*/ 1736302 w 1969010"/>
                  <a:gd name="connsiteY7" fmla="*/ 578915 h 645110"/>
                  <a:gd name="connsiteX8" fmla="*/ 1964902 w 1969010"/>
                  <a:gd name="connsiteY8" fmla="*/ 456149 h 645110"/>
                  <a:gd name="connsiteX9" fmla="*/ 1524635 w 1969010"/>
                  <a:gd name="connsiteY9" fmla="*/ 595849 h 645110"/>
                  <a:gd name="connsiteX10" fmla="*/ 195368 w 1969010"/>
                  <a:gd name="connsiteY10" fmla="*/ 604315 h 645110"/>
                  <a:gd name="connsiteX11" fmla="*/ 114935 w 1969010"/>
                  <a:gd name="connsiteY11" fmla="*/ 430749 h 645110"/>
                  <a:gd name="connsiteX12" fmla="*/ 30268 w 1969010"/>
                  <a:gd name="connsiteY12" fmla="*/ 223315 h 645110"/>
                  <a:gd name="connsiteX13" fmla="*/ 17568 w 1969010"/>
                  <a:gd name="connsiteY13" fmla="*/ 3182 h 64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9010" h="645110">
                    <a:moveTo>
                      <a:pt x="17568" y="3182"/>
                    </a:moveTo>
                    <a:cubicBezTo>
                      <a:pt x="14040" y="-16574"/>
                      <a:pt x="10513" y="60332"/>
                      <a:pt x="9102" y="104782"/>
                    </a:cubicBezTo>
                    <a:cubicBezTo>
                      <a:pt x="7691" y="149232"/>
                      <a:pt x="-10653" y="185921"/>
                      <a:pt x="9102" y="269882"/>
                    </a:cubicBezTo>
                    <a:cubicBezTo>
                      <a:pt x="28857" y="353843"/>
                      <a:pt x="81774" y="547166"/>
                      <a:pt x="127635" y="608549"/>
                    </a:cubicBezTo>
                    <a:cubicBezTo>
                      <a:pt x="173496" y="669932"/>
                      <a:pt x="193957" y="634654"/>
                      <a:pt x="284268" y="638182"/>
                    </a:cubicBezTo>
                    <a:cubicBezTo>
                      <a:pt x="374579" y="641710"/>
                      <a:pt x="669502" y="629715"/>
                      <a:pt x="669502" y="629715"/>
                    </a:cubicBezTo>
                    <a:lnTo>
                      <a:pt x="1592368" y="612782"/>
                    </a:lnTo>
                    <a:cubicBezTo>
                      <a:pt x="1770168" y="604315"/>
                      <a:pt x="1674213" y="605021"/>
                      <a:pt x="1736302" y="578915"/>
                    </a:cubicBezTo>
                    <a:cubicBezTo>
                      <a:pt x="1798391" y="552809"/>
                      <a:pt x="2000180" y="453327"/>
                      <a:pt x="1964902" y="456149"/>
                    </a:cubicBezTo>
                    <a:cubicBezTo>
                      <a:pt x="1929624" y="458971"/>
                      <a:pt x="1819557" y="571155"/>
                      <a:pt x="1524635" y="595849"/>
                    </a:cubicBezTo>
                    <a:cubicBezTo>
                      <a:pt x="1229713" y="620543"/>
                      <a:pt x="430318" y="631832"/>
                      <a:pt x="195368" y="604315"/>
                    </a:cubicBezTo>
                    <a:cubicBezTo>
                      <a:pt x="-39582" y="576798"/>
                      <a:pt x="142452" y="494249"/>
                      <a:pt x="114935" y="430749"/>
                    </a:cubicBezTo>
                    <a:cubicBezTo>
                      <a:pt x="87418" y="367249"/>
                      <a:pt x="45085" y="288932"/>
                      <a:pt x="30268" y="223315"/>
                    </a:cubicBezTo>
                    <a:cubicBezTo>
                      <a:pt x="15451" y="157698"/>
                      <a:pt x="21096" y="22938"/>
                      <a:pt x="17568" y="3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5" name="フリーフォーム: 図形 204">
                <a:extLst>
                  <a:ext uri="{FF2B5EF4-FFF2-40B4-BE49-F238E27FC236}">
                    <a16:creationId xmlns:a16="http://schemas.microsoft.com/office/drawing/2014/main" id="{E73F1D32-E316-8908-FEFA-53FAB101B5D5}"/>
                  </a:ext>
                </a:extLst>
              </p:cNvPr>
              <p:cNvSpPr/>
              <p:nvPr/>
            </p:nvSpPr>
            <p:spPr>
              <a:xfrm>
                <a:off x="4807599" y="5660593"/>
                <a:ext cx="1803042" cy="474357"/>
              </a:xfrm>
              <a:custGeom>
                <a:avLst/>
                <a:gdLst>
                  <a:gd name="connsiteX0" fmla="*/ 14168 w 1803042"/>
                  <a:gd name="connsiteY0" fmla="*/ 7840 h 474357"/>
                  <a:gd name="connsiteX1" fmla="*/ 31101 w 1803042"/>
                  <a:gd name="connsiteY1" fmla="*/ 96740 h 474357"/>
                  <a:gd name="connsiteX2" fmla="*/ 230068 w 1803042"/>
                  <a:gd name="connsiteY2" fmla="*/ 397307 h 474357"/>
                  <a:gd name="connsiteX3" fmla="*/ 543334 w 1803042"/>
                  <a:gd name="connsiteY3" fmla="*/ 448107 h 474357"/>
                  <a:gd name="connsiteX4" fmla="*/ 1305334 w 1803042"/>
                  <a:gd name="connsiteY4" fmla="*/ 473507 h 474357"/>
                  <a:gd name="connsiteX5" fmla="*/ 1686334 w 1803042"/>
                  <a:gd name="connsiteY5" fmla="*/ 418474 h 474357"/>
                  <a:gd name="connsiteX6" fmla="*/ 1792168 w 1803042"/>
                  <a:gd name="connsiteY6" fmla="*/ 354974 h 474357"/>
                  <a:gd name="connsiteX7" fmla="*/ 1466201 w 1803042"/>
                  <a:gd name="connsiteY7" fmla="*/ 418474 h 474357"/>
                  <a:gd name="connsiteX8" fmla="*/ 280868 w 1803042"/>
                  <a:gd name="connsiteY8" fmla="*/ 388840 h 474357"/>
                  <a:gd name="connsiteX9" fmla="*/ 166568 w 1803042"/>
                  <a:gd name="connsiteY9" fmla="*/ 266074 h 474357"/>
                  <a:gd name="connsiteX10" fmla="*/ 14168 w 1803042"/>
                  <a:gd name="connsiteY10" fmla="*/ 7840 h 47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3042" h="474357">
                    <a:moveTo>
                      <a:pt x="14168" y="7840"/>
                    </a:moveTo>
                    <a:cubicBezTo>
                      <a:pt x="-8410" y="-20382"/>
                      <a:pt x="-4882" y="31829"/>
                      <a:pt x="31101" y="96740"/>
                    </a:cubicBezTo>
                    <a:cubicBezTo>
                      <a:pt x="67084" y="161651"/>
                      <a:pt x="144696" y="338746"/>
                      <a:pt x="230068" y="397307"/>
                    </a:cubicBezTo>
                    <a:cubicBezTo>
                      <a:pt x="315440" y="455868"/>
                      <a:pt x="364123" y="435407"/>
                      <a:pt x="543334" y="448107"/>
                    </a:cubicBezTo>
                    <a:cubicBezTo>
                      <a:pt x="722545" y="460807"/>
                      <a:pt x="1114834" y="478446"/>
                      <a:pt x="1305334" y="473507"/>
                    </a:cubicBezTo>
                    <a:cubicBezTo>
                      <a:pt x="1495834" y="468568"/>
                      <a:pt x="1605195" y="438229"/>
                      <a:pt x="1686334" y="418474"/>
                    </a:cubicBezTo>
                    <a:cubicBezTo>
                      <a:pt x="1767473" y="398719"/>
                      <a:pt x="1828857" y="354974"/>
                      <a:pt x="1792168" y="354974"/>
                    </a:cubicBezTo>
                    <a:cubicBezTo>
                      <a:pt x="1755479" y="354974"/>
                      <a:pt x="1718084" y="412830"/>
                      <a:pt x="1466201" y="418474"/>
                    </a:cubicBezTo>
                    <a:cubicBezTo>
                      <a:pt x="1214318" y="424118"/>
                      <a:pt x="497473" y="414240"/>
                      <a:pt x="280868" y="388840"/>
                    </a:cubicBezTo>
                    <a:cubicBezTo>
                      <a:pt x="64263" y="363440"/>
                      <a:pt x="208196" y="321813"/>
                      <a:pt x="166568" y="266074"/>
                    </a:cubicBezTo>
                    <a:cubicBezTo>
                      <a:pt x="124940" y="210335"/>
                      <a:pt x="36746" y="36062"/>
                      <a:pt x="14168" y="78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6" name="フリーフォーム: 図形 205">
                <a:extLst>
                  <a:ext uri="{FF2B5EF4-FFF2-40B4-BE49-F238E27FC236}">
                    <a16:creationId xmlns:a16="http://schemas.microsoft.com/office/drawing/2014/main" id="{FFD35BC4-395F-9128-71EB-46772AC7A2EB}"/>
                  </a:ext>
                </a:extLst>
              </p:cNvPr>
              <p:cNvSpPr/>
              <p:nvPr/>
            </p:nvSpPr>
            <p:spPr>
              <a:xfrm>
                <a:off x="4888307" y="5638760"/>
                <a:ext cx="1720870" cy="343029"/>
              </a:xfrm>
              <a:custGeom>
                <a:avLst/>
                <a:gdLst>
                  <a:gd name="connsiteX0" fmla="*/ 1193 w 1720870"/>
                  <a:gd name="connsiteY0" fmla="*/ 40 h 343029"/>
                  <a:gd name="connsiteX1" fmla="*/ 234026 w 1720870"/>
                  <a:gd name="connsiteY1" fmla="*/ 194773 h 343029"/>
                  <a:gd name="connsiteX2" fmla="*/ 792826 w 1720870"/>
                  <a:gd name="connsiteY2" fmla="*/ 241340 h 343029"/>
                  <a:gd name="connsiteX3" fmla="*/ 1567526 w 1720870"/>
                  <a:gd name="connsiteY3" fmla="*/ 203240 h 343029"/>
                  <a:gd name="connsiteX4" fmla="*/ 1635260 w 1720870"/>
                  <a:gd name="connsiteY4" fmla="*/ 241340 h 343029"/>
                  <a:gd name="connsiteX5" fmla="*/ 1719926 w 1720870"/>
                  <a:gd name="connsiteY5" fmla="*/ 342940 h 343029"/>
                  <a:gd name="connsiteX6" fmla="*/ 1673360 w 1720870"/>
                  <a:gd name="connsiteY6" fmla="*/ 258273 h 343029"/>
                  <a:gd name="connsiteX7" fmla="*/ 1563293 w 1720870"/>
                  <a:gd name="connsiteY7" fmla="*/ 207473 h 343029"/>
                  <a:gd name="connsiteX8" fmla="*/ 640426 w 1720870"/>
                  <a:gd name="connsiteY8" fmla="*/ 220173 h 343029"/>
                  <a:gd name="connsiteX9" fmla="*/ 166293 w 1720870"/>
                  <a:gd name="connsiteY9" fmla="*/ 177840 h 343029"/>
                  <a:gd name="connsiteX10" fmla="*/ 1193 w 1720870"/>
                  <a:gd name="connsiteY10" fmla="*/ 40 h 34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20870" h="343029">
                    <a:moveTo>
                      <a:pt x="1193" y="40"/>
                    </a:moveTo>
                    <a:cubicBezTo>
                      <a:pt x="12482" y="2862"/>
                      <a:pt x="102087" y="154556"/>
                      <a:pt x="234026" y="194773"/>
                    </a:cubicBezTo>
                    <a:cubicBezTo>
                      <a:pt x="365965" y="234990"/>
                      <a:pt x="570576" y="239929"/>
                      <a:pt x="792826" y="241340"/>
                    </a:cubicBezTo>
                    <a:cubicBezTo>
                      <a:pt x="1015076" y="242751"/>
                      <a:pt x="1427120" y="203240"/>
                      <a:pt x="1567526" y="203240"/>
                    </a:cubicBezTo>
                    <a:cubicBezTo>
                      <a:pt x="1707932" y="203240"/>
                      <a:pt x="1609860" y="218057"/>
                      <a:pt x="1635260" y="241340"/>
                    </a:cubicBezTo>
                    <a:cubicBezTo>
                      <a:pt x="1660660" y="264623"/>
                      <a:pt x="1713576" y="340118"/>
                      <a:pt x="1719926" y="342940"/>
                    </a:cubicBezTo>
                    <a:cubicBezTo>
                      <a:pt x="1726276" y="345762"/>
                      <a:pt x="1699465" y="280851"/>
                      <a:pt x="1673360" y="258273"/>
                    </a:cubicBezTo>
                    <a:cubicBezTo>
                      <a:pt x="1647255" y="235695"/>
                      <a:pt x="1735449" y="213823"/>
                      <a:pt x="1563293" y="207473"/>
                    </a:cubicBezTo>
                    <a:cubicBezTo>
                      <a:pt x="1391137" y="201123"/>
                      <a:pt x="873259" y="225112"/>
                      <a:pt x="640426" y="220173"/>
                    </a:cubicBezTo>
                    <a:cubicBezTo>
                      <a:pt x="407593" y="215234"/>
                      <a:pt x="272832" y="213823"/>
                      <a:pt x="166293" y="177840"/>
                    </a:cubicBezTo>
                    <a:cubicBezTo>
                      <a:pt x="59754" y="141857"/>
                      <a:pt x="-10096" y="-2782"/>
                      <a:pt x="1193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7" name="フリーフォーム: 図形 206">
                <a:extLst>
                  <a:ext uri="{FF2B5EF4-FFF2-40B4-BE49-F238E27FC236}">
                    <a16:creationId xmlns:a16="http://schemas.microsoft.com/office/drawing/2014/main" id="{2027785E-A069-2B25-8CC7-7C41D447C400}"/>
                  </a:ext>
                </a:extLst>
              </p:cNvPr>
              <p:cNvSpPr/>
              <p:nvPr/>
            </p:nvSpPr>
            <p:spPr>
              <a:xfrm>
                <a:off x="4711607" y="5632447"/>
                <a:ext cx="177979" cy="33629"/>
              </a:xfrm>
              <a:custGeom>
                <a:avLst/>
                <a:gdLst>
                  <a:gd name="connsiteX0" fmla="*/ 93 w 177979"/>
                  <a:gd name="connsiteY0" fmla="*/ 3 h 33629"/>
                  <a:gd name="connsiteX1" fmla="*/ 97460 w 177979"/>
                  <a:gd name="connsiteY1" fmla="*/ 29636 h 33629"/>
                  <a:gd name="connsiteX2" fmla="*/ 129210 w 177979"/>
                  <a:gd name="connsiteY2" fmla="*/ 31753 h 33629"/>
                  <a:gd name="connsiteX3" fmla="*/ 177893 w 177979"/>
                  <a:gd name="connsiteY3" fmla="*/ 14820 h 33629"/>
                  <a:gd name="connsiteX4" fmla="*/ 116510 w 177979"/>
                  <a:gd name="connsiteY4" fmla="*/ 27520 h 33629"/>
                  <a:gd name="connsiteX5" fmla="*/ 93 w 177979"/>
                  <a:gd name="connsiteY5" fmla="*/ 3 h 3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979" h="33629">
                    <a:moveTo>
                      <a:pt x="93" y="3"/>
                    </a:moveTo>
                    <a:cubicBezTo>
                      <a:pt x="-3082" y="356"/>
                      <a:pt x="75941" y="24344"/>
                      <a:pt x="97460" y="29636"/>
                    </a:cubicBezTo>
                    <a:cubicBezTo>
                      <a:pt x="118979" y="34928"/>
                      <a:pt x="115804" y="34222"/>
                      <a:pt x="129210" y="31753"/>
                    </a:cubicBezTo>
                    <a:cubicBezTo>
                      <a:pt x="142616" y="29284"/>
                      <a:pt x="180010" y="15526"/>
                      <a:pt x="177893" y="14820"/>
                    </a:cubicBezTo>
                    <a:cubicBezTo>
                      <a:pt x="175776" y="14115"/>
                      <a:pt x="143674" y="30695"/>
                      <a:pt x="116510" y="27520"/>
                    </a:cubicBezTo>
                    <a:cubicBezTo>
                      <a:pt x="89346" y="24345"/>
                      <a:pt x="3268" y="-350"/>
                      <a:pt x="9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8" name="フリーフォーム: 図形 207">
                <a:extLst>
                  <a:ext uri="{FF2B5EF4-FFF2-40B4-BE49-F238E27FC236}">
                    <a16:creationId xmlns:a16="http://schemas.microsoft.com/office/drawing/2014/main" id="{0ADA37B2-0A5C-6337-5759-6A91E743E281}"/>
                  </a:ext>
                </a:extLst>
              </p:cNvPr>
              <p:cNvSpPr/>
              <p:nvPr/>
            </p:nvSpPr>
            <p:spPr>
              <a:xfrm>
                <a:off x="4865603" y="5428996"/>
                <a:ext cx="996204" cy="216529"/>
              </a:xfrm>
              <a:custGeom>
                <a:avLst/>
                <a:gdLst>
                  <a:gd name="connsiteX0" fmla="*/ 26014 w 996204"/>
                  <a:gd name="connsiteY0" fmla="*/ 211921 h 216529"/>
                  <a:gd name="connsiteX1" fmla="*/ 91630 w 996204"/>
                  <a:gd name="connsiteY1" fmla="*/ 137837 h 216529"/>
                  <a:gd name="connsiteX2" fmla="*/ 438764 w 996204"/>
                  <a:gd name="connsiteY2" fmla="*/ 59521 h 216529"/>
                  <a:gd name="connsiteX3" fmla="*/ 707580 w 996204"/>
                  <a:gd name="connsiteY3" fmla="*/ 6604 h 216529"/>
                  <a:gd name="connsiteX4" fmla="*/ 756264 w 996204"/>
                  <a:gd name="connsiteY4" fmla="*/ 19304 h 216529"/>
                  <a:gd name="connsiteX5" fmla="*/ 817647 w 996204"/>
                  <a:gd name="connsiteY5" fmla="*/ 65871 h 216529"/>
                  <a:gd name="connsiteX6" fmla="*/ 995447 w 996204"/>
                  <a:gd name="connsiteY6" fmla="*/ 216154 h 216529"/>
                  <a:gd name="connsiteX7" fmla="*/ 741447 w 996204"/>
                  <a:gd name="connsiteY7" fmla="*/ 17187 h 216529"/>
                  <a:gd name="connsiteX8" fmla="*/ 616564 w 996204"/>
                  <a:gd name="connsiteY8" fmla="*/ 17187 h 216529"/>
                  <a:gd name="connsiteX9" fmla="*/ 284247 w 996204"/>
                  <a:gd name="connsiteY9" fmla="*/ 76454 h 216529"/>
                  <a:gd name="connsiteX10" fmla="*/ 21780 w 996204"/>
                  <a:gd name="connsiteY10" fmla="*/ 156887 h 216529"/>
                  <a:gd name="connsiteX11" fmla="*/ 26014 w 996204"/>
                  <a:gd name="connsiteY11" fmla="*/ 211921 h 21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6204" h="216529">
                    <a:moveTo>
                      <a:pt x="26014" y="211921"/>
                    </a:moveTo>
                    <a:cubicBezTo>
                      <a:pt x="37656" y="208746"/>
                      <a:pt x="22838" y="163237"/>
                      <a:pt x="91630" y="137837"/>
                    </a:cubicBezTo>
                    <a:cubicBezTo>
                      <a:pt x="160422" y="112437"/>
                      <a:pt x="336106" y="81393"/>
                      <a:pt x="438764" y="59521"/>
                    </a:cubicBezTo>
                    <a:cubicBezTo>
                      <a:pt x="541422" y="37649"/>
                      <a:pt x="654663" y="13307"/>
                      <a:pt x="707580" y="6604"/>
                    </a:cubicBezTo>
                    <a:cubicBezTo>
                      <a:pt x="760497" y="-99"/>
                      <a:pt x="737920" y="9426"/>
                      <a:pt x="756264" y="19304"/>
                    </a:cubicBezTo>
                    <a:cubicBezTo>
                      <a:pt x="774609" y="29182"/>
                      <a:pt x="777783" y="33063"/>
                      <a:pt x="817647" y="65871"/>
                    </a:cubicBezTo>
                    <a:cubicBezTo>
                      <a:pt x="857511" y="98679"/>
                      <a:pt x="1008147" y="224268"/>
                      <a:pt x="995447" y="216154"/>
                    </a:cubicBezTo>
                    <a:cubicBezTo>
                      <a:pt x="982747" y="208040"/>
                      <a:pt x="804594" y="50348"/>
                      <a:pt x="741447" y="17187"/>
                    </a:cubicBezTo>
                    <a:cubicBezTo>
                      <a:pt x="678300" y="-15974"/>
                      <a:pt x="692764" y="7309"/>
                      <a:pt x="616564" y="17187"/>
                    </a:cubicBezTo>
                    <a:cubicBezTo>
                      <a:pt x="540364" y="27065"/>
                      <a:pt x="383378" y="53171"/>
                      <a:pt x="284247" y="76454"/>
                    </a:cubicBezTo>
                    <a:cubicBezTo>
                      <a:pt x="185116" y="99737"/>
                      <a:pt x="67288" y="136426"/>
                      <a:pt x="21780" y="156887"/>
                    </a:cubicBezTo>
                    <a:cubicBezTo>
                      <a:pt x="-23728" y="177348"/>
                      <a:pt x="14372" y="215096"/>
                      <a:pt x="26014" y="2119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9" name="フリーフォーム: 図形 208">
                <a:extLst>
                  <a:ext uri="{FF2B5EF4-FFF2-40B4-BE49-F238E27FC236}">
                    <a16:creationId xmlns:a16="http://schemas.microsoft.com/office/drawing/2014/main" id="{F030D605-E98E-9CAD-A7E9-B57E4010D287}"/>
                  </a:ext>
                </a:extLst>
              </p:cNvPr>
              <p:cNvSpPr/>
              <p:nvPr/>
            </p:nvSpPr>
            <p:spPr>
              <a:xfrm>
                <a:off x="4722750" y="5397500"/>
                <a:ext cx="952169" cy="235117"/>
              </a:xfrm>
              <a:custGeom>
                <a:avLst/>
                <a:gdLst>
                  <a:gd name="connsiteX0" fmla="*/ 952033 w 952169"/>
                  <a:gd name="connsiteY0" fmla="*/ 59267 h 235117"/>
                  <a:gd name="connsiteX1" fmla="*/ 852550 w 952169"/>
                  <a:gd name="connsiteY1" fmla="*/ 6350 h 235117"/>
                  <a:gd name="connsiteX2" fmla="*/ 727667 w 952169"/>
                  <a:gd name="connsiteY2" fmla="*/ 4233 h 235117"/>
                  <a:gd name="connsiteX3" fmla="*/ 568917 w 952169"/>
                  <a:gd name="connsiteY3" fmla="*/ 35983 h 235117"/>
                  <a:gd name="connsiteX4" fmla="*/ 236600 w 952169"/>
                  <a:gd name="connsiteY4" fmla="*/ 114300 h 235117"/>
                  <a:gd name="connsiteX5" fmla="*/ 16467 w 952169"/>
                  <a:gd name="connsiteY5" fmla="*/ 196850 h 235117"/>
                  <a:gd name="connsiteX6" fmla="*/ 20700 w 952169"/>
                  <a:gd name="connsiteY6" fmla="*/ 234950 h 235117"/>
                  <a:gd name="connsiteX7" fmla="*/ 58800 w 952169"/>
                  <a:gd name="connsiteY7" fmla="*/ 207433 h 235117"/>
                  <a:gd name="connsiteX8" fmla="*/ 259883 w 952169"/>
                  <a:gd name="connsiteY8" fmla="*/ 133350 h 235117"/>
                  <a:gd name="connsiteX9" fmla="*/ 831383 w 952169"/>
                  <a:gd name="connsiteY9" fmla="*/ 23283 h 235117"/>
                  <a:gd name="connsiteX10" fmla="*/ 952033 w 952169"/>
                  <a:gd name="connsiteY10" fmla="*/ 59267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52169" h="235117">
                    <a:moveTo>
                      <a:pt x="952033" y="59267"/>
                    </a:moveTo>
                    <a:cubicBezTo>
                      <a:pt x="955561" y="56445"/>
                      <a:pt x="889944" y="15522"/>
                      <a:pt x="852550" y="6350"/>
                    </a:cubicBezTo>
                    <a:cubicBezTo>
                      <a:pt x="815156" y="-2822"/>
                      <a:pt x="774939" y="-706"/>
                      <a:pt x="727667" y="4233"/>
                    </a:cubicBezTo>
                    <a:cubicBezTo>
                      <a:pt x="680395" y="9172"/>
                      <a:pt x="650761" y="17639"/>
                      <a:pt x="568917" y="35983"/>
                    </a:cubicBezTo>
                    <a:cubicBezTo>
                      <a:pt x="487073" y="54327"/>
                      <a:pt x="328675" y="87489"/>
                      <a:pt x="236600" y="114300"/>
                    </a:cubicBezTo>
                    <a:cubicBezTo>
                      <a:pt x="144525" y="141111"/>
                      <a:pt x="52450" y="176742"/>
                      <a:pt x="16467" y="196850"/>
                    </a:cubicBezTo>
                    <a:cubicBezTo>
                      <a:pt x="-19516" y="216958"/>
                      <a:pt x="13644" y="233186"/>
                      <a:pt x="20700" y="234950"/>
                    </a:cubicBezTo>
                    <a:cubicBezTo>
                      <a:pt x="27755" y="236714"/>
                      <a:pt x="18936" y="224366"/>
                      <a:pt x="58800" y="207433"/>
                    </a:cubicBezTo>
                    <a:cubicBezTo>
                      <a:pt x="98664" y="190500"/>
                      <a:pt x="131119" y="164042"/>
                      <a:pt x="259883" y="133350"/>
                    </a:cubicBezTo>
                    <a:cubicBezTo>
                      <a:pt x="388647" y="102658"/>
                      <a:pt x="719552" y="38100"/>
                      <a:pt x="831383" y="23283"/>
                    </a:cubicBezTo>
                    <a:cubicBezTo>
                      <a:pt x="943214" y="8466"/>
                      <a:pt x="948505" y="62089"/>
                      <a:pt x="952033" y="59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0" name="フリーフォーム: 図形 209">
                <a:extLst>
                  <a:ext uri="{FF2B5EF4-FFF2-40B4-BE49-F238E27FC236}">
                    <a16:creationId xmlns:a16="http://schemas.microsoft.com/office/drawing/2014/main" id="{A7645D04-835B-8B31-FFE7-46DBCAE6268D}"/>
                  </a:ext>
                </a:extLst>
              </p:cNvPr>
              <p:cNvSpPr/>
              <p:nvPr/>
            </p:nvSpPr>
            <p:spPr>
              <a:xfrm>
                <a:off x="5798438" y="5621867"/>
                <a:ext cx="1144310" cy="421392"/>
              </a:xfrm>
              <a:custGeom>
                <a:avLst/>
                <a:gdLst>
                  <a:gd name="connsiteX0" fmla="*/ 30862 w 1144310"/>
                  <a:gd name="connsiteY0" fmla="*/ 0 h 421392"/>
                  <a:gd name="connsiteX1" fmla="*/ 96479 w 1144310"/>
                  <a:gd name="connsiteY1" fmla="*/ 16933 h 421392"/>
                  <a:gd name="connsiteX2" fmla="*/ 835195 w 1144310"/>
                  <a:gd name="connsiteY2" fmla="*/ 101600 h 421392"/>
                  <a:gd name="connsiteX3" fmla="*/ 943145 w 1144310"/>
                  <a:gd name="connsiteY3" fmla="*/ 135466 h 421392"/>
                  <a:gd name="connsiteX4" fmla="*/ 1059562 w 1144310"/>
                  <a:gd name="connsiteY4" fmla="*/ 245533 h 421392"/>
                  <a:gd name="connsiteX5" fmla="*/ 1144229 w 1144310"/>
                  <a:gd name="connsiteY5" fmla="*/ 421216 h 421392"/>
                  <a:gd name="connsiteX6" fmla="*/ 1070145 w 1144310"/>
                  <a:gd name="connsiteY6" fmla="*/ 275166 h 421392"/>
                  <a:gd name="connsiteX7" fmla="*/ 850012 w 1144310"/>
                  <a:gd name="connsiteY7" fmla="*/ 114300 h 421392"/>
                  <a:gd name="connsiteX8" fmla="*/ 380112 w 1144310"/>
                  <a:gd name="connsiteY8" fmla="*/ 57150 h 421392"/>
                  <a:gd name="connsiteX9" fmla="*/ 30862 w 1144310"/>
                  <a:gd name="connsiteY9" fmla="*/ 0 h 42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4310" h="421392">
                    <a:moveTo>
                      <a:pt x="30862" y="0"/>
                    </a:moveTo>
                    <a:cubicBezTo>
                      <a:pt x="-3358" y="0"/>
                      <a:pt x="-37577" y="0"/>
                      <a:pt x="96479" y="16933"/>
                    </a:cubicBezTo>
                    <a:cubicBezTo>
                      <a:pt x="230535" y="33866"/>
                      <a:pt x="694084" y="81844"/>
                      <a:pt x="835195" y="101600"/>
                    </a:cubicBezTo>
                    <a:cubicBezTo>
                      <a:pt x="976306" y="121356"/>
                      <a:pt x="905751" y="111477"/>
                      <a:pt x="943145" y="135466"/>
                    </a:cubicBezTo>
                    <a:cubicBezTo>
                      <a:pt x="980539" y="159455"/>
                      <a:pt x="1026048" y="197908"/>
                      <a:pt x="1059562" y="245533"/>
                    </a:cubicBezTo>
                    <a:cubicBezTo>
                      <a:pt x="1093076" y="293158"/>
                      <a:pt x="1142465" y="416277"/>
                      <a:pt x="1144229" y="421216"/>
                    </a:cubicBezTo>
                    <a:cubicBezTo>
                      <a:pt x="1145993" y="426155"/>
                      <a:pt x="1119181" y="326319"/>
                      <a:pt x="1070145" y="275166"/>
                    </a:cubicBezTo>
                    <a:cubicBezTo>
                      <a:pt x="1021109" y="224013"/>
                      <a:pt x="965018" y="150636"/>
                      <a:pt x="850012" y="114300"/>
                    </a:cubicBezTo>
                    <a:cubicBezTo>
                      <a:pt x="735007" y="77964"/>
                      <a:pt x="380112" y="57150"/>
                      <a:pt x="380112" y="57150"/>
                    </a:cubicBezTo>
                    <a:lnTo>
                      <a:pt x="308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1" name="フリーフォーム: 図形 210">
                <a:extLst>
                  <a:ext uri="{FF2B5EF4-FFF2-40B4-BE49-F238E27FC236}">
                    <a16:creationId xmlns:a16="http://schemas.microsoft.com/office/drawing/2014/main" id="{BB322D1B-4B82-D3E2-8A0C-821630246D0A}"/>
                  </a:ext>
                </a:extLst>
              </p:cNvPr>
              <p:cNvSpPr/>
              <p:nvPr/>
            </p:nvSpPr>
            <p:spPr>
              <a:xfrm>
                <a:off x="5071335" y="5719031"/>
                <a:ext cx="1507435" cy="100188"/>
              </a:xfrm>
              <a:custGeom>
                <a:avLst/>
                <a:gdLst>
                  <a:gd name="connsiteX0" fmla="*/ 48882 w 1507435"/>
                  <a:gd name="connsiteY0" fmla="*/ 67936 h 100188"/>
                  <a:gd name="connsiteX1" fmla="*/ 118732 w 1507435"/>
                  <a:gd name="connsiteY1" fmla="*/ 84869 h 100188"/>
                  <a:gd name="connsiteX2" fmla="*/ 916715 w 1507435"/>
                  <a:gd name="connsiteY2" fmla="*/ 99686 h 100188"/>
                  <a:gd name="connsiteX3" fmla="*/ 1202465 w 1507435"/>
                  <a:gd name="connsiteY3" fmla="*/ 65819 h 100188"/>
                  <a:gd name="connsiteX4" fmla="*/ 1507265 w 1507435"/>
                  <a:gd name="connsiteY4" fmla="*/ 202 h 100188"/>
                  <a:gd name="connsiteX5" fmla="*/ 1160132 w 1507435"/>
                  <a:gd name="connsiteY5" fmla="*/ 89102 h 100188"/>
                  <a:gd name="connsiteX6" fmla="*/ 558998 w 1507435"/>
                  <a:gd name="connsiteY6" fmla="*/ 84869 h 100188"/>
                  <a:gd name="connsiteX7" fmla="*/ 48882 w 1507435"/>
                  <a:gd name="connsiteY7" fmla="*/ 67936 h 100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7435" h="100188">
                    <a:moveTo>
                      <a:pt x="48882" y="67936"/>
                    </a:moveTo>
                    <a:cubicBezTo>
                      <a:pt x="-24496" y="67936"/>
                      <a:pt x="-25907" y="79577"/>
                      <a:pt x="118732" y="84869"/>
                    </a:cubicBezTo>
                    <a:cubicBezTo>
                      <a:pt x="263371" y="90161"/>
                      <a:pt x="736093" y="102861"/>
                      <a:pt x="916715" y="99686"/>
                    </a:cubicBezTo>
                    <a:cubicBezTo>
                      <a:pt x="1097337" y="96511"/>
                      <a:pt x="1104040" y="82400"/>
                      <a:pt x="1202465" y="65819"/>
                    </a:cubicBezTo>
                    <a:cubicBezTo>
                      <a:pt x="1300890" y="49238"/>
                      <a:pt x="1514320" y="-3678"/>
                      <a:pt x="1507265" y="202"/>
                    </a:cubicBezTo>
                    <a:cubicBezTo>
                      <a:pt x="1500210" y="4082"/>
                      <a:pt x="1318177" y="74991"/>
                      <a:pt x="1160132" y="89102"/>
                    </a:cubicBezTo>
                    <a:cubicBezTo>
                      <a:pt x="1002087" y="103213"/>
                      <a:pt x="746323" y="89102"/>
                      <a:pt x="558998" y="84869"/>
                    </a:cubicBezTo>
                    <a:cubicBezTo>
                      <a:pt x="371673" y="80636"/>
                      <a:pt x="122260" y="67936"/>
                      <a:pt x="48882" y="67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2" name="フリーフォーム: 図形 211">
                <a:extLst>
                  <a:ext uri="{FF2B5EF4-FFF2-40B4-BE49-F238E27FC236}">
                    <a16:creationId xmlns:a16="http://schemas.microsoft.com/office/drawing/2014/main" id="{5AB7F9B9-429A-6106-702C-7FE8C62B3C28}"/>
                  </a:ext>
                </a:extLst>
              </p:cNvPr>
              <p:cNvSpPr/>
              <p:nvPr/>
            </p:nvSpPr>
            <p:spPr>
              <a:xfrm>
                <a:off x="6324370" y="5794906"/>
                <a:ext cx="424085" cy="330162"/>
              </a:xfrm>
              <a:custGeom>
                <a:avLst/>
                <a:gdLst>
                  <a:gd name="connsiteX0" fmla="*/ 230 w 424085"/>
                  <a:gd name="connsiteY0" fmla="*/ 527 h 330162"/>
                  <a:gd name="connsiteX1" fmla="*/ 262697 w 424085"/>
                  <a:gd name="connsiteY1" fmla="*/ 49211 h 330162"/>
                  <a:gd name="connsiteX2" fmla="*/ 309263 w 424085"/>
                  <a:gd name="connsiteY2" fmla="*/ 163511 h 330162"/>
                  <a:gd name="connsiteX3" fmla="*/ 351597 w 424085"/>
                  <a:gd name="connsiteY3" fmla="*/ 296861 h 330162"/>
                  <a:gd name="connsiteX4" fmla="*/ 423563 w 424085"/>
                  <a:gd name="connsiteY4" fmla="*/ 326494 h 330162"/>
                  <a:gd name="connsiteX5" fmla="*/ 311380 w 424085"/>
                  <a:gd name="connsiteY5" fmla="*/ 233361 h 330162"/>
                  <a:gd name="connsiteX6" fmla="*/ 218247 w 424085"/>
                  <a:gd name="connsiteY6" fmla="*/ 76727 h 330162"/>
                  <a:gd name="connsiteX7" fmla="*/ 230 w 424085"/>
                  <a:gd name="connsiteY7" fmla="*/ 527 h 33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4085" h="330162">
                    <a:moveTo>
                      <a:pt x="230" y="527"/>
                    </a:moveTo>
                    <a:cubicBezTo>
                      <a:pt x="7638" y="-4059"/>
                      <a:pt x="211192" y="22047"/>
                      <a:pt x="262697" y="49211"/>
                    </a:cubicBezTo>
                    <a:cubicBezTo>
                      <a:pt x="314202" y="76375"/>
                      <a:pt x="294446" y="122236"/>
                      <a:pt x="309263" y="163511"/>
                    </a:cubicBezTo>
                    <a:cubicBezTo>
                      <a:pt x="324080" y="204786"/>
                      <a:pt x="332547" y="269697"/>
                      <a:pt x="351597" y="296861"/>
                    </a:cubicBezTo>
                    <a:cubicBezTo>
                      <a:pt x="370647" y="324025"/>
                      <a:pt x="430266" y="337077"/>
                      <a:pt x="423563" y="326494"/>
                    </a:cubicBezTo>
                    <a:cubicBezTo>
                      <a:pt x="416860" y="315911"/>
                      <a:pt x="345599" y="274989"/>
                      <a:pt x="311380" y="233361"/>
                    </a:cubicBezTo>
                    <a:cubicBezTo>
                      <a:pt x="277161" y="191733"/>
                      <a:pt x="270458" y="113769"/>
                      <a:pt x="218247" y="76727"/>
                    </a:cubicBezTo>
                    <a:cubicBezTo>
                      <a:pt x="166036" y="39685"/>
                      <a:pt x="-7178" y="5113"/>
                      <a:pt x="230" y="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3" name="フリーフォーム: 図形 212">
                <a:extLst>
                  <a:ext uri="{FF2B5EF4-FFF2-40B4-BE49-F238E27FC236}">
                    <a16:creationId xmlns:a16="http://schemas.microsoft.com/office/drawing/2014/main" id="{DAB5FC05-DCB6-0C4C-7A61-FEE8F37AFFE2}"/>
                  </a:ext>
                </a:extLst>
              </p:cNvPr>
              <p:cNvSpPr/>
              <p:nvPr/>
            </p:nvSpPr>
            <p:spPr>
              <a:xfrm>
                <a:off x="6734503" y="6038421"/>
                <a:ext cx="220349" cy="84494"/>
              </a:xfrm>
              <a:custGeom>
                <a:avLst/>
                <a:gdLst>
                  <a:gd name="connsiteX0" fmla="*/ 214514 w 220349"/>
                  <a:gd name="connsiteY0" fmla="*/ 429 h 84494"/>
                  <a:gd name="connsiteX1" fmla="*/ 730 w 220349"/>
                  <a:gd name="connsiteY1" fmla="*/ 82979 h 84494"/>
                  <a:gd name="connsiteX2" fmla="*/ 146780 w 220349"/>
                  <a:gd name="connsiteY2" fmla="*/ 51229 h 84494"/>
                  <a:gd name="connsiteX3" fmla="*/ 214514 w 220349"/>
                  <a:gd name="connsiteY3" fmla="*/ 429 h 8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349" h="84494">
                    <a:moveTo>
                      <a:pt x="214514" y="429"/>
                    </a:moveTo>
                    <a:cubicBezTo>
                      <a:pt x="190172" y="5721"/>
                      <a:pt x="12019" y="74512"/>
                      <a:pt x="730" y="82979"/>
                    </a:cubicBezTo>
                    <a:cubicBezTo>
                      <a:pt x="-10559" y="91446"/>
                      <a:pt x="112208" y="62165"/>
                      <a:pt x="146780" y="51229"/>
                    </a:cubicBezTo>
                    <a:cubicBezTo>
                      <a:pt x="181352" y="40293"/>
                      <a:pt x="238856" y="-4863"/>
                      <a:pt x="214514" y="4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4" name="フリーフォーム: 図形 213">
                <a:extLst>
                  <a:ext uri="{FF2B5EF4-FFF2-40B4-BE49-F238E27FC236}">
                    <a16:creationId xmlns:a16="http://schemas.microsoft.com/office/drawing/2014/main" id="{2414C3DC-B0AE-2131-F76D-207ADFC3302A}"/>
                  </a:ext>
                </a:extLst>
              </p:cNvPr>
              <p:cNvSpPr/>
              <p:nvPr/>
            </p:nvSpPr>
            <p:spPr>
              <a:xfrm>
                <a:off x="4821044" y="6242008"/>
                <a:ext cx="1442173" cy="111304"/>
              </a:xfrm>
              <a:custGeom>
                <a:avLst/>
                <a:gdLst>
                  <a:gd name="connsiteX0" fmla="*/ 723 w 1442173"/>
                  <a:gd name="connsiteY0" fmla="*/ 42 h 111304"/>
                  <a:gd name="connsiteX1" fmla="*/ 89623 w 1442173"/>
                  <a:gd name="connsiteY1" fmla="*/ 99525 h 111304"/>
                  <a:gd name="connsiteX2" fmla="*/ 517189 w 1442173"/>
                  <a:gd name="connsiteY2" fmla="*/ 107992 h 111304"/>
                  <a:gd name="connsiteX3" fmla="*/ 1243206 w 1442173"/>
                  <a:gd name="connsiteY3" fmla="*/ 86825 h 111304"/>
                  <a:gd name="connsiteX4" fmla="*/ 1442173 w 1442173"/>
                  <a:gd name="connsiteY4" fmla="*/ 80475 h 111304"/>
                  <a:gd name="connsiteX5" fmla="*/ 714039 w 1442173"/>
                  <a:gd name="connsiteY5" fmla="*/ 88942 h 111304"/>
                  <a:gd name="connsiteX6" fmla="*/ 110789 w 1442173"/>
                  <a:gd name="connsiteY6" fmla="*/ 86825 h 111304"/>
                  <a:gd name="connsiteX7" fmla="*/ 723 w 1442173"/>
                  <a:gd name="connsiteY7" fmla="*/ 42 h 111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2173" h="111304">
                    <a:moveTo>
                      <a:pt x="723" y="42"/>
                    </a:moveTo>
                    <a:cubicBezTo>
                      <a:pt x="-2805" y="2159"/>
                      <a:pt x="3545" y="81533"/>
                      <a:pt x="89623" y="99525"/>
                    </a:cubicBezTo>
                    <a:cubicBezTo>
                      <a:pt x="175701" y="117517"/>
                      <a:pt x="324925" y="110109"/>
                      <a:pt x="517189" y="107992"/>
                    </a:cubicBezTo>
                    <a:cubicBezTo>
                      <a:pt x="709453" y="105875"/>
                      <a:pt x="1243206" y="86825"/>
                      <a:pt x="1243206" y="86825"/>
                    </a:cubicBezTo>
                    <a:lnTo>
                      <a:pt x="1442173" y="80475"/>
                    </a:lnTo>
                    <a:lnTo>
                      <a:pt x="714039" y="88942"/>
                    </a:lnTo>
                    <a:cubicBezTo>
                      <a:pt x="492142" y="90000"/>
                      <a:pt x="229322" y="97761"/>
                      <a:pt x="110789" y="86825"/>
                    </a:cubicBezTo>
                    <a:cubicBezTo>
                      <a:pt x="-7744" y="75889"/>
                      <a:pt x="4251" y="-2075"/>
                      <a:pt x="723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5" name="フリーフォーム: 図形 214">
                <a:extLst>
                  <a:ext uri="{FF2B5EF4-FFF2-40B4-BE49-F238E27FC236}">
                    <a16:creationId xmlns:a16="http://schemas.microsoft.com/office/drawing/2014/main" id="{AA245BE3-51B6-497F-CA31-48648881BB3D}"/>
                  </a:ext>
                </a:extLst>
              </p:cNvPr>
              <p:cNvSpPr/>
              <p:nvPr/>
            </p:nvSpPr>
            <p:spPr>
              <a:xfrm>
                <a:off x="6193240" y="6256707"/>
                <a:ext cx="144110" cy="108751"/>
              </a:xfrm>
              <a:custGeom>
                <a:avLst/>
                <a:gdLst>
                  <a:gd name="connsiteX0" fmla="*/ 144060 w 144110"/>
                  <a:gd name="connsiteY0" fmla="*/ 160 h 108751"/>
                  <a:gd name="connsiteX1" fmla="*/ 46693 w 144110"/>
                  <a:gd name="connsiteY1" fmla="*/ 101760 h 108751"/>
                  <a:gd name="connsiteX2" fmla="*/ 127 w 144110"/>
                  <a:gd name="connsiteY2" fmla="*/ 97526 h 108751"/>
                  <a:gd name="connsiteX3" fmla="*/ 59393 w 144110"/>
                  <a:gd name="connsiteY3" fmla="*/ 78476 h 108751"/>
                  <a:gd name="connsiteX4" fmla="*/ 144060 w 144110"/>
                  <a:gd name="connsiteY4" fmla="*/ 160 h 10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110" h="108751">
                    <a:moveTo>
                      <a:pt x="144060" y="160"/>
                    </a:moveTo>
                    <a:cubicBezTo>
                      <a:pt x="141943" y="4041"/>
                      <a:pt x="70682" y="85532"/>
                      <a:pt x="46693" y="101760"/>
                    </a:cubicBezTo>
                    <a:cubicBezTo>
                      <a:pt x="22704" y="117988"/>
                      <a:pt x="-1990" y="101407"/>
                      <a:pt x="127" y="97526"/>
                    </a:cubicBezTo>
                    <a:cubicBezTo>
                      <a:pt x="2244" y="93645"/>
                      <a:pt x="37168" y="92940"/>
                      <a:pt x="59393" y="78476"/>
                    </a:cubicBezTo>
                    <a:cubicBezTo>
                      <a:pt x="81618" y="64012"/>
                      <a:pt x="146177" y="-3721"/>
                      <a:pt x="144060" y="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6" name="フリーフォーム: 図形 215">
                <a:extLst>
                  <a:ext uri="{FF2B5EF4-FFF2-40B4-BE49-F238E27FC236}">
                    <a16:creationId xmlns:a16="http://schemas.microsoft.com/office/drawing/2014/main" id="{041B543B-777D-2C13-94CE-1E6E7F64B4C5}"/>
                  </a:ext>
                </a:extLst>
              </p:cNvPr>
              <p:cNvSpPr/>
              <p:nvPr/>
            </p:nvSpPr>
            <p:spPr>
              <a:xfrm>
                <a:off x="4809646" y="6271679"/>
                <a:ext cx="1379487" cy="121615"/>
              </a:xfrm>
              <a:custGeom>
                <a:avLst/>
                <a:gdLst>
                  <a:gd name="connsiteX0" fmla="*/ 1537 w 1379487"/>
                  <a:gd name="connsiteY0" fmla="*/ 4 h 121615"/>
                  <a:gd name="connsiteX1" fmla="*/ 143354 w 1379487"/>
                  <a:gd name="connsiteY1" fmla="*/ 99488 h 121615"/>
                  <a:gd name="connsiteX2" fmla="*/ 448154 w 1379487"/>
                  <a:gd name="connsiteY2" fmla="*/ 118538 h 121615"/>
                  <a:gd name="connsiteX3" fmla="*/ 1045054 w 1379487"/>
                  <a:gd name="connsiteY3" fmla="*/ 118538 h 121615"/>
                  <a:gd name="connsiteX4" fmla="*/ 1379487 w 1379487"/>
                  <a:gd name="connsiteY4" fmla="*/ 88904 h 121615"/>
                  <a:gd name="connsiteX5" fmla="*/ 225904 w 1379487"/>
                  <a:gd name="connsiteY5" fmla="*/ 103721 h 121615"/>
                  <a:gd name="connsiteX6" fmla="*/ 1537 w 1379487"/>
                  <a:gd name="connsiteY6" fmla="*/ 4 h 12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9487" h="121615">
                    <a:moveTo>
                      <a:pt x="1537" y="4"/>
                    </a:moveTo>
                    <a:cubicBezTo>
                      <a:pt x="-12221" y="-702"/>
                      <a:pt x="68918" y="79732"/>
                      <a:pt x="143354" y="99488"/>
                    </a:cubicBezTo>
                    <a:cubicBezTo>
                      <a:pt x="217790" y="119244"/>
                      <a:pt x="297871" y="115363"/>
                      <a:pt x="448154" y="118538"/>
                    </a:cubicBezTo>
                    <a:cubicBezTo>
                      <a:pt x="598437" y="121713"/>
                      <a:pt x="889832" y="123477"/>
                      <a:pt x="1045054" y="118538"/>
                    </a:cubicBezTo>
                    <a:cubicBezTo>
                      <a:pt x="1200276" y="113599"/>
                      <a:pt x="1379487" y="88904"/>
                      <a:pt x="1379487" y="88904"/>
                    </a:cubicBezTo>
                    <a:cubicBezTo>
                      <a:pt x="1242962" y="86435"/>
                      <a:pt x="455915" y="116421"/>
                      <a:pt x="225904" y="103721"/>
                    </a:cubicBezTo>
                    <a:cubicBezTo>
                      <a:pt x="-4107" y="91021"/>
                      <a:pt x="15295" y="710"/>
                      <a:pt x="15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7" name="フリーフォーム: 図形 216">
                <a:extLst>
                  <a:ext uri="{FF2B5EF4-FFF2-40B4-BE49-F238E27FC236}">
                    <a16:creationId xmlns:a16="http://schemas.microsoft.com/office/drawing/2014/main" id="{BE8B3292-1881-1B31-05F1-64E50FA7DFDC}"/>
                  </a:ext>
                </a:extLst>
              </p:cNvPr>
              <p:cNvSpPr/>
              <p:nvPr/>
            </p:nvSpPr>
            <p:spPr>
              <a:xfrm>
                <a:off x="5903612" y="6361657"/>
                <a:ext cx="332545" cy="928391"/>
              </a:xfrm>
              <a:custGeom>
                <a:avLst/>
                <a:gdLst>
                  <a:gd name="connsiteX0" fmla="*/ 332088 w 332545"/>
                  <a:gd name="connsiteY0" fmla="*/ 1043 h 928391"/>
                  <a:gd name="connsiteX1" fmla="*/ 101371 w 332545"/>
                  <a:gd name="connsiteY1" fmla="*/ 519626 h 928391"/>
                  <a:gd name="connsiteX2" fmla="*/ 12471 w 332545"/>
                  <a:gd name="connsiteY2" fmla="*/ 737643 h 928391"/>
                  <a:gd name="connsiteX3" fmla="*/ 12471 w 332545"/>
                  <a:gd name="connsiteY3" fmla="*/ 775743 h 928391"/>
                  <a:gd name="connsiteX4" fmla="*/ 71738 w 332545"/>
                  <a:gd name="connsiteY4" fmla="*/ 928143 h 928391"/>
                  <a:gd name="connsiteX5" fmla="*/ 16705 w 332545"/>
                  <a:gd name="connsiteY5" fmla="*/ 809610 h 928391"/>
                  <a:gd name="connsiteX6" fmla="*/ 1888 w 332545"/>
                  <a:gd name="connsiteY6" fmla="*/ 735526 h 928391"/>
                  <a:gd name="connsiteX7" fmla="*/ 35755 w 332545"/>
                  <a:gd name="connsiteY7" fmla="*/ 667793 h 928391"/>
                  <a:gd name="connsiteX8" fmla="*/ 332088 w 332545"/>
                  <a:gd name="connsiteY8" fmla="*/ 1043 h 9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545" h="928391">
                    <a:moveTo>
                      <a:pt x="332088" y="1043"/>
                    </a:moveTo>
                    <a:cubicBezTo>
                      <a:pt x="343024" y="-23651"/>
                      <a:pt x="154640" y="396859"/>
                      <a:pt x="101371" y="519626"/>
                    </a:cubicBezTo>
                    <a:cubicBezTo>
                      <a:pt x="48101" y="642393"/>
                      <a:pt x="27288" y="694957"/>
                      <a:pt x="12471" y="737643"/>
                    </a:cubicBezTo>
                    <a:cubicBezTo>
                      <a:pt x="-2346" y="780329"/>
                      <a:pt x="2593" y="743993"/>
                      <a:pt x="12471" y="775743"/>
                    </a:cubicBezTo>
                    <a:cubicBezTo>
                      <a:pt x="22349" y="807493"/>
                      <a:pt x="71032" y="922499"/>
                      <a:pt x="71738" y="928143"/>
                    </a:cubicBezTo>
                    <a:cubicBezTo>
                      <a:pt x="72444" y="933788"/>
                      <a:pt x="28347" y="841713"/>
                      <a:pt x="16705" y="809610"/>
                    </a:cubicBezTo>
                    <a:cubicBezTo>
                      <a:pt x="5063" y="777507"/>
                      <a:pt x="-1287" y="759162"/>
                      <a:pt x="1888" y="735526"/>
                    </a:cubicBezTo>
                    <a:cubicBezTo>
                      <a:pt x="5063" y="711890"/>
                      <a:pt x="-16809" y="788796"/>
                      <a:pt x="35755" y="667793"/>
                    </a:cubicBezTo>
                    <a:cubicBezTo>
                      <a:pt x="88319" y="546790"/>
                      <a:pt x="321152" y="25737"/>
                      <a:pt x="332088" y="10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8" name="フリーフォーム: 図形 217">
                <a:extLst>
                  <a:ext uri="{FF2B5EF4-FFF2-40B4-BE49-F238E27FC236}">
                    <a16:creationId xmlns:a16="http://schemas.microsoft.com/office/drawing/2014/main" id="{F00D951A-C355-FE7E-63E6-402A95067EFF}"/>
                  </a:ext>
                </a:extLst>
              </p:cNvPr>
              <p:cNvSpPr/>
              <p:nvPr/>
            </p:nvSpPr>
            <p:spPr>
              <a:xfrm>
                <a:off x="5972965" y="6371167"/>
                <a:ext cx="239452" cy="574649"/>
              </a:xfrm>
              <a:custGeom>
                <a:avLst/>
                <a:gdLst>
                  <a:gd name="connsiteX0" fmla="*/ 239452 w 239452"/>
                  <a:gd name="connsiteY0" fmla="*/ 0 h 574649"/>
                  <a:gd name="connsiteX1" fmla="*/ 8735 w 239452"/>
                  <a:gd name="connsiteY1" fmla="*/ 552450 h 574649"/>
                  <a:gd name="connsiteX2" fmla="*/ 44718 w 239452"/>
                  <a:gd name="connsiteY2" fmla="*/ 474133 h 574649"/>
                  <a:gd name="connsiteX3" fmla="*/ 239452 w 239452"/>
                  <a:gd name="connsiteY3" fmla="*/ 0 h 57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452" h="574649">
                    <a:moveTo>
                      <a:pt x="239452" y="0"/>
                    </a:moveTo>
                    <a:lnTo>
                      <a:pt x="8735" y="552450"/>
                    </a:lnTo>
                    <a:cubicBezTo>
                      <a:pt x="-23721" y="631472"/>
                      <a:pt x="44718" y="474133"/>
                      <a:pt x="44718" y="474133"/>
                    </a:cubicBezTo>
                    <a:lnTo>
                      <a:pt x="2394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9" name="フリーフォーム: 図形 218">
                <a:extLst>
                  <a:ext uri="{FF2B5EF4-FFF2-40B4-BE49-F238E27FC236}">
                    <a16:creationId xmlns:a16="http://schemas.microsoft.com/office/drawing/2014/main" id="{D3BF9D13-D4BD-C871-4197-A2E3CAC563B8}"/>
                  </a:ext>
                </a:extLst>
              </p:cNvPr>
              <p:cNvSpPr/>
              <p:nvPr/>
            </p:nvSpPr>
            <p:spPr>
              <a:xfrm>
                <a:off x="5960057" y="6385969"/>
                <a:ext cx="262999" cy="902924"/>
              </a:xfrm>
              <a:custGeom>
                <a:avLst/>
                <a:gdLst>
                  <a:gd name="connsiteX0" fmla="*/ 262943 w 262999"/>
                  <a:gd name="connsiteY0" fmla="*/ 14 h 902924"/>
                  <a:gd name="connsiteX1" fmla="*/ 61860 w 262999"/>
                  <a:gd name="connsiteY1" fmla="*/ 518598 h 902924"/>
                  <a:gd name="connsiteX2" fmla="*/ 17410 w 262999"/>
                  <a:gd name="connsiteY2" fmla="*/ 645598 h 902924"/>
                  <a:gd name="connsiteX3" fmla="*/ 15293 w 262999"/>
                  <a:gd name="connsiteY3" fmla="*/ 719681 h 902924"/>
                  <a:gd name="connsiteX4" fmla="*/ 15293 w 262999"/>
                  <a:gd name="connsiteY4" fmla="*/ 901714 h 902924"/>
                  <a:gd name="connsiteX5" fmla="*/ 4710 w 262999"/>
                  <a:gd name="connsiteY5" fmla="*/ 791648 h 902924"/>
                  <a:gd name="connsiteX6" fmla="*/ 2593 w 262999"/>
                  <a:gd name="connsiteY6" fmla="*/ 649831 h 902924"/>
                  <a:gd name="connsiteX7" fmla="*/ 40693 w 262999"/>
                  <a:gd name="connsiteY7" fmla="*/ 535531 h 902924"/>
                  <a:gd name="connsiteX8" fmla="*/ 262943 w 262999"/>
                  <a:gd name="connsiteY8" fmla="*/ 14 h 90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2999" h="902924">
                    <a:moveTo>
                      <a:pt x="262943" y="14"/>
                    </a:moveTo>
                    <a:cubicBezTo>
                      <a:pt x="266471" y="-2808"/>
                      <a:pt x="102782" y="411001"/>
                      <a:pt x="61860" y="518598"/>
                    </a:cubicBezTo>
                    <a:cubicBezTo>
                      <a:pt x="20938" y="626195"/>
                      <a:pt x="25171" y="612084"/>
                      <a:pt x="17410" y="645598"/>
                    </a:cubicBezTo>
                    <a:cubicBezTo>
                      <a:pt x="9649" y="679112"/>
                      <a:pt x="15646" y="676995"/>
                      <a:pt x="15293" y="719681"/>
                    </a:cubicBezTo>
                    <a:cubicBezTo>
                      <a:pt x="14940" y="762367"/>
                      <a:pt x="17057" y="889719"/>
                      <a:pt x="15293" y="901714"/>
                    </a:cubicBezTo>
                    <a:cubicBezTo>
                      <a:pt x="13529" y="913709"/>
                      <a:pt x="6827" y="833628"/>
                      <a:pt x="4710" y="791648"/>
                    </a:cubicBezTo>
                    <a:cubicBezTo>
                      <a:pt x="2593" y="749668"/>
                      <a:pt x="-3404" y="692517"/>
                      <a:pt x="2593" y="649831"/>
                    </a:cubicBezTo>
                    <a:cubicBezTo>
                      <a:pt x="8590" y="607145"/>
                      <a:pt x="-582" y="640659"/>
                      <a:pt x="40693" y="535531"/>
                    </a:cubicBezTo>
                    <a:cubicBezTo>
                      <a:pt x="81968" y="430403"/>
                      <a:pt x="259415" y="2836"/>
                      <a:pt x="26294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0" name="フリーフォーム: 図形 219">
                <a:extLst>
                  <a:ext uri="{FF2B5EF4-FFF2-40B4-BE49-F238E27FC236}">
                    <a16:creationId xmlns:a16="http://schemas.microsoft.com/office/drawing/2014/main" id="{45DB6808-3080-4453-ED98-442D7C2BB3BA}"/>
                  </a:ext>
                </a:extLst>
              </p:cNvPr>
              <p:cNvSpPr/>
              <p:nvPr/>
            </p:nvSpPr>
            <p:spPr>
              <a:xfrm>
                <a:off x="6321694" y="6135765"/>
                <a:ext cx="347945" cy="124123"/>
              </a:xfrm>
              <a:custGeom>
                <a:avLst/>
                <a:gdLst>
                  <a:gd name="connsiteX0" fmla="*/ 347923 w 347945"/>
                  <a:gd name="connsiteY0" fmla="*/ 452 h 124123"/>
                  <a:gd name="connsiteX1" fmla="*/ 282306 w 347945"/>
                  <a:gd name="connsiteY1" fmla="*/ 59718 h 124123"/>
                  <a:gd name="connsiteX2" fmla="*/ 170123 w 347945"/>
                  <a:gd name="connsiteY2" fmla="*/ 97818 h 124123"/>
                  <a:gd name="connsiteX3" fmla="*/ 119323 w 347945"/>
                  <a:gd name="connsiteY3" fmla="*/ 106285 h 124123"/>
                  <a:gd name="connsiteX4" fmla="*/ 64289 w 347945"/>
                  <a:gd name="connsiteY4" fmla="*/ 99935 h 124123"/>
                  <a:gd name="connsiteX5" fmla="*/ 789 w 347945"/>
                  <a:gd name="connsiteY5" fmla="*/ 123218 h 124123"/>
                  <a:gd name="connsiteX6" fmla="*/ 110856 w 347945"/>
                  <a:gd name="connsiteY6" fmla="*/ 116868 h 124123"/>
                  <a:gd name="connsiteX7" fmla="*/ 275956 w 347945"/>
                  <a:gd name="connsiteY7" fmla="*/ 93585 h 124123"/>
                  <a:gd name="connsiteX8" fmla="*/ 347923 w 347945"/>
                  <a:gd name="connsiteY8" fmla="*/ 452 h 12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945" h="124123">
                    <a:moveTo>
                      <a:pt x="347923" y="452"/>
                    </a:moveTo>
                    <a:cubicBezTo>
                      <a:pt x="348981" y="-5192"/>
                      <a:pt x="311939" y="43490"/>
                      <a:pt x="282306" y="59718"/>
                    </a:cubicBezTo>
                    <a:cubicBezTo>
                      <a:pt x="252673" y="75946"/>
                      <a:pt x="197287" y="90057"/>
                      <a:pt x="170123" y="97818"/>
                    </a:cubicBezTo>
                    <a:cubicBezTo>
                      <a:pt x="142959" y="105579"/>
                      <a:pt x="136962" y="105932"/>
                      <a:pt x="119323" y="106285"/>
                    </a:cubicBezTo>
                    <a:cubicBezTo>
                      <a:pt x="101684" y="106638"/>
                      <a:pt x="84045" y="97113"/>
                      <a:pt x="64289" y="99935"/>
                    </a:cubicBezTo>
                    <a:cubicBezTo>
                      <a:pt x="44533" y="102757"/>
                      <a:pt x="-6972" y="120396"/>
                      <a:pt x="789" y="123218"/>
                    </a:cubicBezTo>
                    <a:cubicBezTo>
                      <a:pt x="8550" y="126040"/>
                      <a:pt x="64995" y="121807"/>
                      <a:pt x="110856" y="116868"/>
                    </a:cubicBezTo>
                    <a:cubicBezTo>
                      <a:pt x="156717" y="111929"/>
                      <a:pt x="234681" y="108754"/>
                      <a:pt x="275956" y="93585"/>
                    </a:cubicBezTo>
                    <a:cubicBezTo>
                      <a:pt x="317231" y="78416"/>
                      <a:pt x="346865" y="6096"/>
                      <a:pt x="347923" y="4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1" name="フリーフォーム: 図形 220">
                <a:extLst>
                  <a:ext uri="{FF2B5EF4-FFF2-40B4-BE49-F238E27FC236}">
                    <a16:creationId xmlns:a16="http://schemas.microsoft.com/office/drawing/2014/main" id="{525F640E-FB28-A002-E2EE-4AB9E284F84D}"/>
                  </a:ext>
                </a:extLst>
              </p:cNvPr>
              <p:cNvSpPr/>
              <p:nvPr/>
            </p:nvSpPr>
            <p:spPr>
              <a:xfrm>
                <a:off x="6401796" y="6121354"/>
                <a:ext cx="290853" cy="871683"/>
              </a:xfrm>
              <a:custGeom>
                <a:avLst/>
                <a:gdLst>
                  <a:gd name="connsiteX0" fmla="*/ 267821 w 290853"/>
                  <a:gd name="connsiteY0" fmla="*/ 46 h 871683"/>
                  <a:gd name="connsiteX1" fmla="*/ 284754 w 290853"/>
                  <a:gd name="connsiteY1" fmla="*/ 93179 h 871683"/>
                  <a:gd name="connsiteX2" fmla="*/ 261471 w 290853"/>
                  <a:gd name="connsiteY2" fmla="*/ 143979 h 871683"/>
                  <a:gd name="connsiteX3" fmla="*/ 130237 w 290853"/>
                  <a:gd name="connsiteY3" fmla="*/ 546146 h 871683"/>
                  <a:gd name="connsiteX4" fmla="*/ 1121 w 290853"/>
                  <a:gd name="connsiteY4" fmla="*/ 867879 h 871683"/>
                  <a:gd name="connsiteX5" fmla="*/ 206437 w 290853"/>
                  <a:gd name="connsiteY5" fmla="*/ 326013 h 871683"/>
                  <a:gd name="connsiteX6" fmla="*/ 288987 w 290853"/>
                  <a:gd name="connsiteY6" fmla="*/ 105879 h 871683"/>
                  <a:gd name="connsiteX7" fmla="*/ 267821 w 290853"/>
                  <a:gd name="connsiteY7" fmla="*/ 46 h 87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853" h="871683">
                    <a:moveTo>
                      <a:pt x="267821" y="46"/>
                    </a:moveTo>
                    <a:cubicBezTo>
                      <a:pt x="267115" y="-2071"/>
                      <a:pt x="285812" y="69190"/>
                      <a:pt x="284754" y="93179"/>
                    </a:cubicBezTo>
                    <a:cubicBezTo>
                      <a:pt x="283696" y="117168"/>
                      <a:pt x="287224" y="68485"/>
                      <a:pt x="261471" y="143979"/>
                    </a:cubicBezTo>
                    <a:cubicBezTo>
                      <a:pt x="235718" y="219473"/>
                      <a:pt x="173629" y="425496"/>
                      <a:pt x="130237" y="546146"/>
                    </a:cubicBezTo>
                    <a:cubicBezTo>
                      <a:pt x="86845" y="666796"/>
                      <a:pt x="-11579" y="904568"/>
                      <a:pt x="1121" y="867879"/>
                    </a:cubicBezTo>
                    <a:cubicBezTo>
                      <a:pt x="13821" y="831190"/>
                      <a:pt x="158459" y="453013"/>
                      <a:pt x="206437" y="326013"/>
                    </a:cubicBezTo>
                    <a:cubicBezTo>
                      <a:pt x="254415" y="199013"/>
                      <a:pt x="279462" y="156679"/>
                      <a:pt x="288987" y="105879"/>
                    </a:cubicBezTo>
                    <a:cubicBezTo>
                      <a:pt x="298512" y="55079"/>
                      <a:pt x="268527" y="2163"/>
                      <a:pt x="26782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2" name="フリーフォーム: 図形 221">
                <a:extLst>
                  <a:ext uri="{FF2B5EF4-FFF2-40B4-BE49-F238E27FC236}">
                    <a16:creationId xmlns:a16="http://schemas.microsoft.com/office/drawing/2014/main" id="{5D1EB577-019E-601D-3142-46DC9A5F14AD}"/>
                  </a:ext>
                </a:extLst>
              </p:cNvPr>
              <p:cNvSpPr/>
              <p:nvPr/>
            </p:nvSpPr>
            <p:spPr>
              <a:xfrm>
                <a:off x="6106408" y="6677702"/>
                <a:ext cx="414085" cy="116883"/>
              </a:xfrm>
              <a:custGeom>
                <a:avLst/>
                <a:gdLst>
                  <a:gd name="connsiteX0" fmla="*/ 408692 w 414085"/>
                  <a:gd name="connsiteY0" fmla="*/ 381 h 116883"/>
                  <a:gd name="connsiteX1" fmla="*/ 89075 w 414085"/>
                  <a:gd name="connsiteY1" fmla="*/ 95631 h 116883"/>
                  <a:gd name="connsiteX2" fmla="*/ 175 w 414085"/>
                  <a:gd name="connsiteY2" fmla="*/ 112565 h 116883"/>
                  <a:gd name="connsiteX3" fmla="*/ 103892 w 414085"/>
                  <a:gd name="connsiteY3" fmla="*/ 112565 h 116883"/>
                  <a:gd name="connsiteX4" fmla="*/ 275342 w 414085"/>
                  <a:gd name="connsiteY4" fmla="*/ 63881 h 116883"/>
                  <a:gd name="connsiteX5" fmla="*/ 408692 w 414085"/>
                  <a:gd name="connsiteY5" fmla="*/ 381 h 116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085" h="116883">
                    <a:moveTo>
                      <a:pt x="408692" y="381"/>
                    </a:moveTo>
                    <a:cubicBezTo>
                      <a:pt x="377647" y="5673"/>
                      <a:pt x="157161" y="76934"/>
                      <a:pt x="89075" y="95631"/>
                    </a:cubicBezTo>
                    <a:cubicBezTo>
                      <a:pt x="20989" y="114328"/>
                      <a:pt x="-2295" y="109743"/>
                      <a:pt x="175" y="112565"/>
                    </a:cubicBezTo>
                    <a:cubicBezTo>
                      <a:pt x="2644" y="115387"/>
                      <a:pt x="58031" y="120679"/>
                      <a:pt x="103892" y="112565"/>
                    </a:cubicBezTo>
                    <a:cubicBezTo>
                      <a:pt x="149753" y="104451"/>
                      <a:pt x="221720" y="81520"/>
                      <a:pt x="275342" y="63881"/>
                    </a:cubicBezTo>
                    <a:cubicBezTo>
                      <a:pt x="328964" y="46242"/>
                      <a:pt x="439737" y="-4911"/>
                      <a:pt x="408692" y="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3" name="フリーフォーム: 図形 222">
                <a:extLst>
                  <a:ext uri="{FF2B5EF4-FFF2-40B4-BE49-F238E27FC236}">
                    <a16:creationId xmlns:a16="http://schemas.microsoft.com/office/drawing/2014/main" id="{36F87BB0-C8D0-5854-5298-23D2A0C7E6A8}"/>
                  </a:ext>
                </a:extLst>
              </p:cNvPr>
              <p:cNvSpPr/>
              <p:nvPr/>
            </p:nvSpPr>
            <p:spPr>
              <a:xfrm>
                <a:off x="5968703" y="7274959"/>
                <a:ext cx="480484" cy="445047"/>
              </a:xfrm>
              <a:custGeom>
                <a:avLst/>
                <a:gdLst>
                  <a:gd name="connsiteX0" fmla="*/ 297 w 480484"/>
                  <a:gd name="connsiteY0" fmla="*/ 24 h 445047"/>
                  <a:gd name="connsiteX1" fmla="*/ 91314 w 480484"/>
                  <a:gd name="connsiteY1" fmla="*/ 302708 h 445047"/>
                  <a:gd name="connsiteX2" fmla="*/ 123064 w 480484"/>
                  <a:gd name="connsiteY2" fmla="*/ 408541 h 445047"/>
                  <a:gd name="connsiteX3" fmla="*/ 167514 w 480484"/>
                  <a:gd name="connsiteY3" fmla="*/ 438174 h 445047"/>
                  <a:gd name="connsiteX4" fmla="*/ 237364 w 480484"/>
                  <a:gd name="connsiteY4" fmla="*/ 440291 h 445047"/>
                  <a:gd name="connsiteX5" fmla="*/ 436330 w 480484"/>
                  <a:gd name="connsiteY5" fmla="*/ 383141 h 445047"/>
                  <a:gd name="connsiteX6" fmla="*/ 470197 w 480484"/>
                  <a:gd name="connsiteY6" fmla="*/ 357741 h 445047"/>
                  <a:gd name="connsiteX7" fmla="*/ 296630 w 480484"/>
                  <a:gd name="connsiteY7" fmla="*/ 395841 h 445047"/>
                  <a:gd name="connsiteX8" fmla="*/ 154814 w 480484"/>
                  <a:gd name="connsiteY8" fmla="*/ 406424 h 445047"/>
                  <a:gd name="connsiteX9" fmla="*/ 125180 w 480484"/>
                  <a:gd name="connsiteY9" fmla="*/ 319641 h 445047"/>
                  <a:gd name="connsiteX10" fmla="*/ 297 w 480484"/>
                  <a:gd name="connsiteY10" fmla="*/ 24 h 445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0484" h="445047">
                    <a:moveTo>
                      <a:pt x="297" y="24"/>
                    </a:moveTo>
                    <a:cubicBezTo>
                      <a:pt x="-5347" y="-2798"/>
                      <a:pt x="70853" y="234622"/>
                      <a:pt x="91314" y="302708"/>
                    </a:cubicBezTo>
                    <a:cubicBezTo>
                      <a:pt x="111775" y="370794"/>
                      <a:pt x="110364" y="385963"/>
                      <a:pt x="123064" y="408541"/>
                    </a:cubicBezTo>
                    <a:cubicBezTo>
                      <a:pt x="135764" y="431119"/>
                      <a:pt x="148464" y="432882"/>
                      <a:pt x="167514" y="438174"/>
                    </a:cubicBezTo>
                    <a:cubicBezTo>
                      <a:pt x="186564" y="443466"/>
                      <a:pt x="192561" y="449463"/>
                      <a:pt x="237364" y="440291"/>
                    </a:cubicBezTo>
                    <a:cubicBezTo>
                      <a:pt x="282167" y="431119"/>
                      <a:pt x="397525" y="396899"/>
                      <a:pt x="436330" y="383141"/>
                    </a:cubicBezTo>
                    <a:cubicBezTo>
                      <a:pt x="475135" y="369383"/>
                      <a:pt x="493480" y="355624"/>
                      <a:pt x="470197" y="357741"/>
                    </a:cubicBezTo>
                    <a:cubicBezTo>
                      <a:pt x="446914" y="359858"/>
                      <a:pt x="349194" y="387727"/>
                      <a:pt x="296630" y="395841"/>
                    </a:cubicBezTo>
                    <a:cubicBezTo>
                      <a:pt x="244066" y="403955"/>
                      <a:pt x="183389" y="419124"/>
                      <a:pt x="154814" y="406424"/>
                    </a:cubicBezTo>
                    <a:cubicBezTo>
                      <a:pt x="126239" y="393724"/>
                      <a:pt x="149169" y="384199"/>
                      <a:pt x="125180" y="319641"/>
                    </a:cubicBezTo>
                    <a:cubicBezTo>
                      <a:pt x="101191" y="255083"/>
                      <a:pt x="5941" y="2846"/>
                      <a:pt x="297" y="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4" name="フリーフォーム: 図形 223">
                <a:extLst>
                  <a:ext uri="{FF2B5EF4-FFF2-40B4-BE49-F238E27FC236}">
                    <a16:creationId xmlns:a16="http://schemas.microsoft.com/office/drawing/2014/main" id="{55FF6D56-79F9-4831-54E6-5B9C08F962F3}"/>
                  </a:ext>
                </a:extLst>
              </p:cNvPr>
              <p:cNvSpPr/>
              <p:nvPr/>
            </p:nvSpPr>
            <p:spPr>
              <a:xfrm>
                <a:off x="6390739" y="6987032"/>
                <a:ext cx="92748" cy="648917"/>
              </a:xfrm>
              <a:custGeom>
                <a:avLst/>
                <a:gdLst>
                  <a:gd name="connsiteX0" fmla="*/ 20644 w 92748"/>
                  <a:gd name="connsiteY0" fmla="*/ 85 h 648917"/>
                  <a:gd name="connsiteX1" fmla="*/ 12178 w 92748"/>
                  <a:gd name="connsiteY1" fmla="*/ 391668 h 648917"/>
                  <a:gd name="connsiteX2" fmla="*/ 50278 w 92748"/>
                  <a:gd name="connsiteY2" fmla="*/ 510201 h 648917"/>
                  <a:gd name="connsiteX3" fmla="*/ 92611 w 92748"/>
                  <a:gd name="connsiteY3" fmla="*/ 601218 h 648917"/>
                  <a:gd name="connsiteX4" fmla="*/ 35461 w 92748"/>
                  <a:gd name="connsiteY4" fmla="*/ 647785 h 648917"/>
                  <a:gd name="connsiteX5" fmla="*/ 82028 w 92748"/>
                  <a:gd name="connsiteY5" fmla="*/ 626618 h 648917"/>
                  <a:gd name="connsiteX6" fmla="*/ 65094 w 92748"/>
                  <a:gd name="connsiteY6" fmla="*/ 541951 h 648917"/>
                  <a:gd name="connsiteX7" fmla="*/ 1594 w 92748"/>
                  <a:gd name="connsiteY7" fmla="*/ 357801 h 648917"/>
                  <a:gd name="connsiteX8" fmla="*/ 20644 w 92748"/>
                  <a:gd name="connsiteY8" fmla="*/ 85 h 64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748" h="648917">
                    <a:moveTo>
                      <a:pt x="20644" y="85"/>
                    </a:moveTo>
                    <a:cubicBezTo>
                      <a:pt x="22408" y="5730"/>
                      <a:pt x="7239" y="306649"/>
                      <a:pt x="12178" y="391668"/>
                    </a:cubicBezTo>
                    <a:cubicBezTo>
                      <a:pt x="17117" y="476687"/>
                      <a:pt x="36873" y="475276"/>
                      <a:pt x="50278" y="510201"/>
                    </a:cubicBezTo>
                    <a:cubicBezTo>
                      <a:pt x="63683" y="545126"/>
                      <a:pt x="95081" y="578287"/>
                      <a:pt x="92611" y="601218"/>
                    </a:cubicBezTo>
                    <a:cubicBezTo>
                      <a:pt x="90142" y="624149"/>
                      <a:pt x="37225" y="643552"/>
                      <a:pt x="35461" y="647785"/>
                    </a:cubicBezTo>
                    <a:cubicBezTo>
                      <a:pt x="33697" y="652018"/>
                      <a:pt x="77089" y="644257"/>
                      <a:pt x="82028" y="626618"/>
                    </a:cubicBezTo>
                    <a:cubicBezTo>
                      <a:pt x="86967" y="608979"/>
                      <a:pt x="78500" y="586754"/>
                      <a:pt x="65094" y="541951"/>
                    </a:cubicBezTo>
                    <a:cubicBezTo>
                      <a:pt x="51688" y="497148"/>
                      <a:pt x="9708" y="445643"/>
                      <a:pt x="1594" y="357801"/>
                    </a:cubicBezTo>
                    <a:cubicBezTo>
                      <a:pt x="-6520" y="269959"/>
                      <a:pt x="18880" y="-5560"/>
                      <a:pt x="20644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5" name="楕円 224">
                <a:extLst>
                  <a:ext uri="{FF2B5EF4-FFF2-40B4-BE49-F238E27FC236}">
                    <a16:creationId xmlns:a16="http://schemas.microsoft.com/office/drawing/2014/main" id="{3F9F47C2-FB72-BE11-0FAF-A22AF970BBFD}"/>
                  </a:ext>
                </a:extLst>
              </p:cNvPr>
              <p:cNvSpPr/>
              <p:nvPr/>
            </p:nvSpPr>
            <p:spPr>
              <a:xfrm rot="20945490">
                <a:off x="6197600" y="7260166"/>
                <a:ext cx="45719" cy="8043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6" name="フリーフォーム: 図形 225">
                <a:extLst>
                  <a:ext uri="{FF2B5EF4-FFF2-40B4-BE49-F238E27FC236}">
                    <a16:creationId xmlns:a16="http://schemas.microsoft.com/office/drawing/2014/main" id="{E1FB6975-ED50-415E-128F-1F758E6E83AD}"/>
                  </a:ext>
                </a:extLst>
              </p:cNvPr>
              <p:cNvSpPr/>
              <p:nvPr/>
            </p:nvSpPr>
            <p:spPr>
              <a:xfrm>
                <a:off x="4895891" y="6363742"/>
                <a:ext cx="1257241" cy="1377617"/>
              </a:xfrm>
              <a:custGeom>
                <a:avLst/>
                <a:gdLst>
                  <a:gd name="connsiteX0" fmla="*/ 4192 w 1257241"/>
                  <a:gd name="connsiteY0" fmla="*/ 5308 h 1377617"/>
                  <a:gd name="connsiteX1" fmla="*/ 520659 w 1257241"/>
                  <a:gd name="connsiteY1" fmla="*/ 646658 h 1377617"/>
                  <a:gd name="connsiteX2" fmla="*/ 1189526 w 1257241"/>
                  <a:gd name="connsiteY2" fmla="*/ 1315525 h 1377617"/>
                  <a:gd name="connsiteX3" fmla="*/ 1136609 w 1257241"/>
                  <a:gd name="connsiteY3" fmla="*/ 1243558 h 1377617"/>
                  <a:gd name="connsiteX4" fmla="*/ 323809 w 1257241"/>
                  <a:gd name="connsiteY4" fmla="*/ 390541 h 1377617"/>
                  <a:gd name="connsiteX5" fmla="*/ 4192 w 1257241"/>
                  <a:gd name="connsiteY5" fmla="*/ 5308 h 137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7241" h="1377617">
                    <a:moveTo>
                      <a:pt x="4192" y="5308"/>
                    </a:moveTo>
                    <a:cubicBezTo>
                      <a:pt x="37000" y="47994"/>
                      <a:pt x="323103" y="428289"/>
                      <a:pt x="520659" y="646658"/>
                    </a:cubicBezTo>
                    <a:cubicBezTo>
                      <a:pt x="718215" y="865028"/>
                      <a:pt x="1086868" y="1216042"/>
                      <a:pt x="1189526" y="1315525"/>
                    </a:cubicBezTo>
                    <a:cubicBezTo>
                      <a:pt x="1292184" y="1415008"/>
                      <a:pt x="1280895" y="1397722"/>
                      <a:pt x="1136609" y="1243558"/>
                    </a:cubicBezTo>
                    <a:cubicBezTo>
                      <a:pt x="992323" y="1089394"/>
                      <a:pt x="511487" y="595858"/>
                      <a:pt x="323809" y="390541"/>
                    </a:cubicBezTo>
                    <a:cubicBezTo>
                      <a:pt x="136131" y="185224"/>
                      <a:pt x="-28616" y="-37378"/>
                      <a:pt x="4192" y="53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7" name="フリーフォーム: 図形 226">
                <a:extLst>
                  <a:ext uri="{FF2B5EF4-FFF2-40B4-BE49-F238E27FC236}">
                    <a16:creationId xmlns:a16="http://schemas.microsoft.com/office/drawing/2014/main" id="{C3535082-EC4D-7F4C-2623-4985EA441302}"/>
                  </a:ext>
                </a:extLst>
              </p:cNvPr>
              <p:cNvSpPr/>
              <p:nvPr/>
            </p:nvSpPr>
            <p:spPr>
              <a:xfrm>
                <a:off x="4852407" y="6374911"/>
                <a:ext cx="1270660" cy="1362731"/>
              </a:xfrm>
              <a:custGeom>
                <a:avLst/>
                <a:gdLst>
                  <a:gd name="connsiteX0" fmla="*/ 3226 w 1270660"/>
                  <a:gd name="connsiteY0" fmla="*/ 2606 h 1362731"/>
                  <a:gd name="connsiteX1" fmla="*/ 608593 w 1270660"/>
                  <a:gd name="connsiteY1" fmla="*/ 770956 h 1362731"/>
                  <a:gd name="connsiteX2" fmla="*/ 1264760 w 1270660"/>
                  <a:gd name="connsiteY2" fmla="*/ 1353039 h 1362731"/>
                  <a:gd name="connsiteX3" fmla="*/ 879526 w 1270660"/>
                  <a:gd name="connsiteY3" fmla="*/ 1050356 h 1362731"/>
                  <a:gd name="connsiteX4" fmla="*/ 3226 w 1270660"/>
                  <a:gd name="connsiteY4" fmla="*/ 2606 h 136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660" h="1362731">
                    <a:moveTo>
                      <a:pt x="3226" y="2606"/>
                    </a:moveTo>
                    <a:cubicBezTo>
                      <a:pt x="-41929" y="-43961"/>
                      <a:pt x="398337" y="545884"/>
                      <a:pt x="608593" y="770956"/>
                    </a:cubicBezTo>
                    <a:cubicBezTo>
                      <a:pt x="818849" y="996028"/>
                      <a:pt x="1219605" y="1306472"/>
                      <a:pt x="1264760" y="1353039"/>
                    </a:cubicBezTo>
                    <a:cubicBezTo>
                      <a:pt x="1309915" y="1399606"/>
                      <a:pt x="1087665" y="1275076"/>
                      <a:pt x="879526" y="1050356"/>
                    </a:cubicBezTo>
                    <a:cubicBezTo>
                      <a:pt x="671387" y="825637"/>
                      <a:pt x="48381" y="49173"/>
                      <a:pt x="3226" y="26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8" name="フリーフォーム: 図形 227">
                <a:extLst>
                  <a:ext uri="{FF2B5EF4-FFF2-40B4-BE49-F238E27FC236}">
                    <a16:creationId xmlns:a16="http://schemas.microsoft.com/office/drawing/2014/main" id="{B1BF7EE2-04F4-A351-ED5B-EF80433D0CA6}"/>
                  </a:ext>
                </a:extLst>
              </p:cNvPr>
              <p:cNvSpPr/>
              <p:nvPr/>
            </p:nvSpPr>
            <p:spPr>
              <a:xfrm>
                <a:off x="4769213" y="6215498"/>
                <a:ext cx="101411" cy="177809"/>
              </a:xfrm>
              <a:custGeom>
                <a:avLst/>
                <a:gdLst>
                  <a:gd name="connsiteX0" fmla="*/ 3870 w 101411"/>
                  <a:gd name="connsiteY0" fmla="*/ 3269 h 177809"/>
                  <a:gd name="connsiteX1" fmla="*/ 101237 w 101411"/>
                  <a:gd name="connsiteY1" fmla="*/ 176835 h 177809"/>
                  <a:gd name="connsiteX2" fmla="*/ 27154 w 101411"/>
                  <a:gd name="connsiteY2" fmla="*/ 71002 h 177809"/>
                  <a:gd name="connsiteX3" fmla="*/ 3870 w 101411"/>
                  <a:gd name="connsiteY3" fmla="*/ 3269 h 17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11" h="177809">
                    <a:moveTo>
                      <a:pt x="3870" y="3269"/>
                    </a:moveTo>
                    <a:cubicBezTo>
                      <a:pt x="16217" y="20908"/>
                      <a:pt x="97356" y="165546"/>
                      <a:pt x="101237" y="176835"/>
                    </a:cubicBezTo>
                    <a:cubicBezTo>
                      <a:pt x="105118" y="188124"/>
                      <a:pt x="43029" y="98166"/>
                      <a:pt x="27154" y="71002"/>
                    </a:cubicBezTo>
                    <a:cubicBezTo>
                      <a:pt x="11279" y="43838"/>
                      <a:pt x="-8477" y="-14370"/>
                      <a:pt x="3870" y="32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9" name="フリーフォーム: 図形 234">
                <a:extLst>
                  <a:ext uri="{FF2B5EF4-FFF2-40B4-BE49-F238E27FC236}">
                    <a16:creationId xmlns:a16="http://schemas.microsoft.com/office/drawing/2014/main" id="{580DFA9A-8FEF-546C-2C57-5F643C234921}"/>
                  </a:ext>
                </a:extLst>
              </p:cNvPr>
              <p:cNvSpPr/>
              <p:nvPr/>
            </p:nvSpPr>
            <p:spPr>
              <a:xfrm>
                <a:off x="3997811" y="6499595"/>
                <a:ext cx="3528234" cy="1998412"/>
              </a:xfrm>
              <a:custGeom>
                <a:avLst/>
                <a:gdLst>
                  <a:gd name="connsiteX0" fmla="*/ 15389 w 3528234"/>
                  <a:gd name="connsiteY0" fmla="*/ 11272 h 1998412"/>
                  <a:gd name="connsiteX1" fmla="*/ 701189 w 3528234"/>
                  <a:gd name="connsiteY1" fmla="*/ 832538 h 1998412"/>
                  <a:gd name="connsiteX2" fmla="*/ 1336189 w 3528234"/>
                  <a:gd name="connsiteY2" fmla="*/ 1459072 h 1998412"/>
                  <a:gd name="connsiteX3" fmla="*/ 1894989 w 3528234"/>
                  <a:gd name="connsiteY3" fmla="*/ 1704605 h 1998412"/>
                  <a:gd name="connsiteX4" fmla="*/ 3503656 w 3528234"/>
                  <a:gd name="connsiteY4" fmla="*/ 1992472 h 1998412"/>
                  <a:gd name="connsiteX5" fmla="*/ 2767056 w 3528234"/>
                  <a:gd name="connsiteY5" fmla="*/ 1865472 h 1998412"/>
                  <a:gd name="connsiteX6" fmla="*/ 1403922 w 3528234"/>
                  <a:gd name="connsiteY6" fmla="*/ 1476005 h 1998412"/>
                  <a:gd name="connsiteX7" fmla="*/ 15389 w 3528234"/>
                  <a:gd name="connsiteY7" fmla="*/ 11272 h 199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8234" h="1998412">
                    <a:moveTo>
                      <a:pt x="15389" y="11272"/>
                    </a:moveTo>
                    <a:cubicBezTo>
                      <a:pt x="-101733" y="-95972"/>
                      <a:pt x="481056" y="591238"/>
                      <a:pt x="701189" y="832538"/>
                    </a:cubicBezTo>
                    <a:cubicBezTo>
                      <a:pt x="921322" y="1073838"/>
                      <a:pt x="1137222" y="1313728"/>
                      <a:pt x="1336189" y="1459072"/>
                    </a:cubicBezTo>
                    <a:cubicBezTo>
                      <a:pt x="1535156" y="1604416"/>
                      <a:pt x="1533745" y="1615705"/>
                      <a:pt x="1894989" y="1704605"/>
                    </a:cubicBezTo>
                    <a:cubicBezTo>
                      <a:pt x="2256233" y="1793505"/>
                      <a:pt x="3358312" y="1965661"/>
                      <a:pt x="3503656" y="1992472"/>
                    </a:cubicBezTo>
                    <a:cubicBezTo>
                      <a:pt x="3649000" y="2019283"/>
                      <a:pt x="3117012" y="1951550"/>
                      <a:pt x="2767056" y="1865472"/>
                    </a:cubicBezTo>
                    <a:cubicBezTo>
                      <a:pt x="2417100" y="1779394"/>
                      <a:pt x="1858300" y="1783627"/>
                      <a:pt x="1403922" y="1476005"/>
                    </a:cubicBezTo>
                    <a:cubicBezTo>
                      <a:pt x="949544" y="1168383"/>
                      <a:pt x="132511" y="118516"/>
                      <a:pt x="15389" y="1127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0" name="フリーフォーム: 図形 235">
                <a:extLst>
                  <a:ext uri="{FF2B5EF4-FFF2-40B4-BE49-F238E27FC236}">
                    <a16:creationId xmlns:a16="http://schemas.microsoft.com/office/drawing/2014/main" id="{123A64CF-54CA-4B63-34AE-DF9ADADD5524}"/>
                  </a:ext>
                </a:extLst>
              </p:cNvPr>
              <p:cNvSpPr/>
              <p:nvPr/>
            </p:nvSpPr>
            <p:spPr>
              <a:xfrm>
                <a:off x="2399533" y="5722174"/>
                <a:ext cx="1608905" cy="799276"/>
              </a:xfrm>
              <a:custGeom>
                <a:avLst/>
                <a:gdLst>
                  <a:gd name="connsiteX0" fmla="*/ 1608905 w 1608905"/>
                  <a:gd name="connsiteY0" fmla="*/ 799276 h 799276"/>
                  <a:gd name="connsiteX1" fmla="*/ 594492 w 1608905"/>
                  <a:gd name="connsiteY1" fmla="*/ 532576 h 799276"/>
                  <a:gd name="connsiteX2" fmla="*/ 162692 w 1608905"/>
                  <a:gd name="connsiteY2" fmla="*/ 357951 h 799276"/>
                  <a:gd name="connsiteX3" fmla="*/ 118242 w 1608905"/>
                  <a:gd name="connsiteY3" fmla="*/ 307151 h 799276"/>
                  <a:gd name="connsiteX4" fmla="*/ 49980 w 1608905"/>
                  <a:gd name="connsiteY4" fmla="*/ 192851 h 799276"/>
                  <a:gd name="connsiteX5" fmla="*/ 38867 w 1608905"/>
                  <a:gd name="connsiteY5" fmla="*/ 142051 h 799276"/>
                  <a:gd name="connsiteX6" fmla="*/ 10292 w 1608905"/>
                  <a:gd name="connsiteY6" fmla="*/ 32514 h 799276"/>
                  <a:gd name="connsiteX7" fmla="*/ 5530 w 1608905"/>
                  <a:gd name="connsiteY7" fmla="*/ 16639 h 799276"/>
                  <a:gd name="connsiteX8" fmla="*/ 84905 w 1608905"/>
                  <a:gd name="connsiteY8" fmla="*/ 250001 h 799276"/>
                  <a:gd name="connsiteX9" fmla="*/ 156342 w 1608905"/>
                  <a:gd name="connsiteY9" fmla="*/ 362714 h 799276"/>
                  <a:gd name="connsiteX10" fmla="*/ 1158055 w 1608905"/>
                  <a:gd name="connsiteY10" fmla="*/ 669101 h 799276"/>
                  <a:gd name="connsiteX11" fmla="*/ 1608905 w 1608905"/>
                  <a:gd name="connsiteY11" fmla="*/ 799276 h 799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8905" h="799276">
                    <a:moveTo>
                      <a:pt x="1608905" y="799276"/>
                    </a:moveTo>
                    <a:cubicBezTo>
                      <a:pt x="1514978" y="776522"/>
                      <a:pt x="835527" y="606130"/>
                      <a:pt x="594492" y="532576"/>
                    </a:cubicBezTo>
                    <a:cubicBezTo>
                      <a:pt x="353457" y="459022"/>
                      <a:pt x="242067" y="395522"/>
                      <a:pt x="162692" y="357951"/>
                    </a:cubicBezTo>
                    <a:cubicBezTo>
                      <a:pt x="83317" y="320380"/>
                      <a:pt x="137027" y="334668"/>
                      <a:pt x="118242" y="307151"/>
                    </a:cubicBezTo>
                    <a:cubicBezTo>
                      <a:pt x="99457" y="279634"/>
                      <a:pt x="63209" y="220368"/>
                      <a:pt x="49980" y="192851"/>
                    </a:cubicBezTo>
                    <a:cubicBezTo>
                      <a:pt x="36751" y="165334"/>
                      <a:pt x="45482" y="168774"/>
                      <a:pt x="38867" y="142051"/>
                    </a:cubicBezTo>
                    <a:cubicBezTo>
                      <a:pt x="32252" y="115328"/>
                      <a:pt x="15848" y="53416"/>
                      <a:pt x="10292" y="32514"/>
                    </a:cubicBezTo>
                    <a:cubicBezTo>
                      <a:pt x="4736" y="11612"/>
                      <a:pt x="-6905" y="-19609"/>
                      <a:pt x="5530" y="16639"/>
                    </a:cubicBezTo>
                    <a:cubicBezTo>
                      <a:pt x="17965" y="52887"/>
                      <a:pt x="59770" y="192322"/>
                      <a:pt x="84905" y="250001"/>
                    </a:cubicBezTo>
                    <a:cubicBezTo>
                      <a:pt x="110040" y="307680"/>
                      <a:pt x="-22516" y="292864"/>
                      <a:pt x="156342" y="362714"/>
                    </a:cubicBezTo>
                    <a:cubicBezTo>
                      <a:pt x="335200" y="432564"/>
                      <a:pt x="913315" y="597663"/>
                      <a:pt x="1158055" y="669101"/>
                    </a:cubicBezTo>
                    <a:lnTo>
                      <a:pt x="1608905" y="799276"/>
                    </a:ln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1" name="フリーフォーム: 図形 236">
                <a:extLst>
                  <a:ext uri="{FF2B5EF4-FFF2-40B4-BE49-F238E27FC236}">
                    <a16:creationId xmlns:a16="http://schemas.microsoft.com/office/drawing/2014/main" id="{1B29DC84-61AD-6D98-CCE1-2A2EC5E96A8C}"/>
                  </a:ext>
                </a:extLst>
              </p:cNvPr>
              <p:cNvSpPr/>
              <p:nvPr/>
            </p:nvSpPr>
            <p:spPr>
              <a:xfrm>
                <a:off x="2203930" y="5614495"/>
                <a:ext cx="1684387" cy="367205"/>
              </a:xfrm>
              <a:custGeom>
                <a:avLst/>
                <a:gdLst>
                  <a:gd name="connsiteX0" fmla="*/ 7987 w 1684387"/>
                  <a:gd name="connsiteY0" fmla="*/ 1022 h 367205"/>
                  <a:gd name="connsiteX1" fmla="*/ 374170 w 1684387"/>
                  <a:gd name="connsiteY1" fmla="*/ 134372 h 367205"/>
                  <a:gd name="connsiteX2" fmla="*/ 1011287 w 1684387"/>
                  <a:gd name="connsiteY2" fmla="*/ 259255 h 367205"/>
                  <a:gd name="connsiteX3" fmla="*/ 1684387 w 1684387"/>
                  <a:gd name="connsiteY3" fmla="*/ 367205 h 367205"/>
                  <a:gd name="connsiteX4" fmla="*/ 712837 w 1684387"/>
                  <a:gd name="connsiteY4" fmla="*/ 208455 h 367205"/>
                  <a:gd name="connsiteX5" fmla="*/ 7987 w 1684387"/>
                  <a:gd name="connsiteY5" fmla="*/ 1022 h 36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4387" h="367205">
                    <a:moveTo>
                      <a:pt x="7987" y="1022"/>
                    </a:moveTo>
                    <a:cubicBezTo>
                      <a:pt x="-48457" y="-11325"/>
                      <a:pt x="206953" y="91333"/>
                      <a:pt x="374170" y="134372"/>
                    </a:cubicBezTo>
                    <a:cubicBezTo>
                      <a:pt x="541387" y="177411"/>
                      <a:pt x="792917" y="220449"/>
                      <a:pt x="1011287" y="259255"/>
                    </a:cubicBezTo>
                    <a:cubicBezTo>
                      <a:pt x="1229657" y="298061"/>
                      <a:pt x="1684387" y="367205"/>
                      <a:pt x="1684387" y="367205"/>
                    </a:cubicBezTo>
                    <a:cubicBezTo>
                      <a:pt x="1634645" y="358738"/>
                      <a:pt x="990473" y="267016"/>
                      <a:pt x="712837" y="208455"/>
                    </a:cubicBezTo>
                    <a:cubicBezTo>
                      <a:pt x="435201" y="149894"/>
                      <a:pt x="64431" y="13369"/>
                      <a:pt x="7987" y="102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2" name="フリーフォーム: 図形 237">
                <a:extLst>
                  <a:ext uri="{FF2B5EF4-FFF2-40B4-BE49-F238E27FC236}">
                    <a16:creationId xmlns:a16="http://schemas.microsoft.com/office/drawing/2014/main" id="{BFC17648-7177-473F-E48A-D3D1251357C2}"/>
                  </a:ext>
                </a:extLst>
              </p:cNvPr>
              <p:cNvSpPr/>
              <p:nvPr/>
            </p:nvSpPr>
            <p:spPr>
              <a:xfrm>
                <a:off x="2171933" y="2272839"/>
                <a:ext cx="177831" cy="3426079"/>
              </a:xfrm>
              <a:custGeom>
                <a:avLst/>
                <a:gdLst>
                  <a:gd name="connsiteX0" fmla="*/ 177567 w 177831"/>
                  <a:gd name="connsiteY0" fmla="*/ 38561 h 3426079"/>
                  <a:gd name="connsiteX1" fmla="*/ 50567 w 177831"/>
                  <a:gd name="connsiteY1" fmla="*/ 337011 h 3426079"/>
                  <a:gd name="connsiteX2" fmla="*/ 37867 w 177831"/>
                  <a:gd name="connsiteY2" fmla="*/ 2838911 h 3426079"/>
                  <a:gd name="connsiteX3" fmla="*/ 107717 w 177831"/>
                  <a:gd name="connsiteY3" fmla="*/ 3404061 h 3426079"/>
                  <a:gd name="connsiteX4" fmla="*/ 25167 w 177831"/>
                  <a:gd name="connsiteY4" fmla="*/ 3016711 h 3426079"/>
                  <a:gd name="connsiteX5" fmla="*/ 12467 w 177831"/>
                  <a:gd name="connsiteY5" fmla="*/ 464011 h 3426079"/>
                  <a:gd name="connsiteX6" fmla="*/ 177567 w 177831"/>
                  <a:gd name="connsiteY6" fmla="*/ 38561 h 342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831" h="3426079">
                    <a:moveTo>
                      <a:pt x="177567" y="38561"/>
                    </a:moveTo>
                    <a:cubicBezTo>
                      <a:pt x="183917" y="17394"/>
                      <a:pt x="73850" y="-129714"/>
                      <a:pt x="50567" y="337011"/>
                    </a:cubicBezTo>
                    <a:cubicBezTo>
                      <a:pt x="27284" y="803736"/>
                      <a:pt x="28342" y="2327736"/>
                      <a:pt x="37867" y="2838911"/>
                    </a:cubicBezTo>
                    <a:cubicBezTo>
                      <a:pt x="47392" y="3350086"/>
                      <a:pt x="109834" y="3374428"/>
                      <a:pt x="107717" y="3404061"/>
                    </a:cubicBezTo>
                    <a:cubicBezTo>
                      <a:pt x="105600" y="3433694"/>
                      <a:pt x="41042" y="3506719"/>
                      <a:pt x="25167" y="3016711"/>
                    </a:cubicBezTo>
                    <a:cubicBezTo>
                      <a:pt x="9292" y="2526703"/>
                      <a:pt x="-15050" y="959311"/>
                      <a:pt x="12467" y="464011"/>
                    </a:cubicBezTo>
                    <a:cubicBezTo>
                      <a:pt x="39984" y="-31289"/>
                      <a:pt x="171217" y="59728"/>
                      <a:pt x="177567" y="385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3" name="フリーフォーム: 図形 238">
                <a:extLst>
                  <a:ext uri="{FF2B5EF4-FFF2-40B4-BE49-F238E27FC236}">
                    <a16:creationId xmlns:a16="http://schemas.microsoft.com/office/drawing/2014/main" id="{40CD5892-31D9-2F3C-9D4B-AA2A038550B8}"/>
                  </a:ext>
                </a:extLst>
              </p:cNvPr>
              <p:cNvSpPr/>
              <p:nvPr/>
            </p:nvSpPr>
            <p:spPr>
              <a:xfrm>
                <a:off x="2403942" y="5630000"/>
                <a:ext cx="1448863" cy="253246"/>
              </a:xfrm>
              <a:custGeom>
                <a:avLst/>
                <a:gdLst>
                  <a:gd name="connsiteX0" fmla="*/ 591 w 1448863"/>
                  <a:gd name="connsiteY0" fmla="*/ 333 h 253246"/>
                  <a:gd name="connsiteX1" fmla="*/ 1355258 w 1448863"/>
                  <a:gd name="connsiteY1" fmla="*/ 241633 h 253246"/>
                  <a:gd name="connsiteX2" fmla="*/ 1185925 w 1448863"/>
                  <a:gd name="connsiteY2" fmla="*/ 190833 h 253246"/>
                  <a:gd name="connsiteX3" fmla="*/ 591 w 1448863"/>
                  <a:gd name="connsiteY3" fmla="*/ 333 h 253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8863" h="253246">
                    <a:moveTo>
                      <a:pt x="591" y="333"/>
                    </a:moveTo>
                    <a:cubicBezTo>
                      <a:pt x="28813" y="8800"/>
                      <a:pt x="1157702" y="209883"/>
                      <a:pt x="1355258" y="241633"/>
                    </a:cubicBezTo>
                    <a:cubicBezTo>
                      <a:pt x="1552814" y="273383"/>
                      <a:pt x="1409586" y="234577"/>
                      <a:pt x="1185925" y="190833"/>
                    </a:cubicBezTo>
                    <a:cubicBezTo>
                      <a:pt x="962264" y="147089"/>
                      <a:pt x="-27631" y="-8134"/>
                      <a:pt x="591" y="3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4" name="フリーフォーム: 図形 239">
                <a:extLst>
                  <a:ext uri="{FF2B5EF4-FFF2-40B4-BE49-F238E27FC236}">
                    <a16:creationId xmlns:a16="http://schemas.microsoft.com/office/drawing/2014/main" id="{1049CAB6-45A3-4D2C-B18E-6E7E74AACF27}"/>
                  </a:ext>
                </a:extLst>
              </p:cNvPr>
              <p:cNvSpPr/>
              <p:nvPr/>
            </p:nvSpPr>
            <p:spPr>
              <a:xfrm>
                <a:off x="3829034" y="2752701"/>
                <a:ext cx="104501" cy="2241853"/>
              </a:xfrm>
              <a:custGeom>
                <a:avLst/>
                <a:gdLst>
                  <a:gd name="connsiteX0" fmla="*/ 103733 w 104501"/>
                  <a:gd name="connsiteY0" fmla="*/ 3199 h 2241853"/>
                  <a:gd name="connsiteX1" fmla="*/ 19066 w 104501"/>
                  <a:gd name="connsiteY1" fmla="*/ 1704999 h 2241853"/>
                  <a:gd name="connsiteX2" fmla="*/ 2133 w 104501"/>
                  <a:gd name="connsiteY2" fmla="*/ 2225699 h 2241853"/>
                  <a:gd name="connsiteX3" fmla="*/ 6366 w 104501"/>
                  <a:gd name="connsiteY3" fmla="*/ 2035199 h 2241853"/>
                  <a:gd name="connsiteX4" fmla="*/ 57166 w 104501"/>
                  <a:gd name="connsiteY4" fmla="*/ 1298599 h 2241853"/>
                  <a:gd name="connsiteX5" fmla="*/ 103733 w 104501"/>
                  <a:gd name="connsiteY5" fmla="*/ 3199 h 224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501" h="2241853">
                    <a:moveTo>
                      <a:pt x="103733" y="3199"/>
                    </a:moveTo>
                    <a:cubicBezTo>
                      <a:pt x="97383" y="70932"/>
                      <a:pt x="35999" y="1334582"/>
                      <a:pt x="19066" y="1704999"/>
                    </a:cubicBezTo>
                    <a:cubicBezTo>
                      <a:pt x="2133" y="2075416"/>
                      <a:pt x="4250" y="2170666"/>
                      <a:pt x="2133" y="2225699"/>
                    </a:cubicBezTo>
                    <a:cubicBezTo>
                      <a:pt x="16" y="2280732"/>
                      <a:pt x="-2806" y="2189716"/>
                      <a:pt x="6366" y="2035199"/>
                    </a:cubicBezTo>
                    <a:cubicBezTo>
                      <a:pt x="15538" y="1880682"/>
                      <a:pt x="38822" y="1635149"/>
                      <a:pt x="57166" y="1298599"/>
                    </a:cubicBezTo>
                    <a:cubicBezTo>
                      <a:pt x="75510" y="962049"/>
                      <a:pt x="110083" y="-64534"/>
                      <a:pt x="103733" y="319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5" name="フリーフォーム: 図形 240">
                <a:extLst>
                  <a:ext uri="{FF2B5EF4-FFF2-40B4-BE49-F238E27FC236}">
                    <a16:creationId xmlns:a16="http://schemas.microsoft.com/office/drawing/2014/main" id="{AB729219-D434-4EF6-40FB-DF5944F84B0A}"/>
                  </a:ext>
                </a:extLst>
              </p:cNvPr>
              <p:cNvSpPr/>
              <p:nvPr/>
            </p:nvSpPr>
            <p:spPr>
              <a:xfrm>
                <a:off x="3771596" y="4525633"/>
                <a:ext cx="90035" cy="1360725"/>
              </a:xfrm>
              <a:custGeom>
                <a:avLst/>
                <a:gdLst>
                  <a:gd name="connsiteX0" fmla="*/ 89204 w 90035"/>
                  <a:gd name="connsiteY0" fmla="*/ 88700 h 1360725"/>
                  <a:gd name="connsiteX1" fmla="*/ 63804 w 90035"/>
                  <a:gd name="connsiteY1" fmla="*/ 147967 h 1360725"/>
                  <a:gd name="connsiteX2" fmla="*/ 51104 w 90035"/>
                  <a:gd name="connsiteY2" fmla="*/ 1252867 h 1360725"/>
                  <a:gd name="connsiteX3" fmla="*/ 304 w 90035"/>
                  <a:gd name="connsiteY3" fmla="*/ 1316367 h 1360725"/>
                  <a:gd name="connsiteX4" fmla="*/ 29937 w 90035"/>
                  <a:gd name="connsiteY4" fmla="*/ 1231700 h 1360725"/>
                  <a:gd name="connsiteX5" fmla="*/ 29937 w 90035"/>
                  <a:gd name="connsiteY5" fmla="*/ 867634 h 1360725"/>
                  <a:gd name="connsiteX6" fmla="*/ 89204 w 90035"/>
                  <a:gd name="connsiteY6" fmla="*/ 88700 h 1360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35" h="1360725">
                    <a:moveTo>
                      <a:pt x="89204" y="88700"/>
                    </a:moveTo>
                    <a:cubicBezTo>
                      <a:pt x="94848" y="-31244"/>
                      <a:pt x="70154" y="-46061"/>
                      <a:pt x="63804" y="147967"/>
                    </a:cubicBezTo>
                    <a:cubicBezTo>
                      <a:pt x="57454" y="341995"/>
                      <a:pt x="61687" y="1058134"/>
                      <a:pt x="51104" y="1252867"/>
                    </a:cubicBezTo>
                    <a:cubicBezTo>
                      <a:pt x="40521" y="1447600"/>
                      <a:pt x="3832" y="1319895"/>
                      <a:pt x="304" y="1316367"/>
                    </a:cubicBezTo>
                    <a:cubicBezTo>
                      <a:pt x="-3224" y="1312839"/>
                      <a:pt x="24998" y="1306489"/>
                      <a:pt x="29937" y="1231700"/>
                    </a:cubicBezTo>
                    <a:cubicBezTo>
                      <a:pt x="34876" y="1156911"/>
                      <a:pt x="24998" y="1062367"/>
                      <a:pt x="29937" y="867634"/>
                    </a:cubicBezTo>
                    <a:cubicBezTo>
                      <a:pt x="34876" y="672901"/>
                      <a:pt x="83560" y="208644"/>
                      <a:pt x="89204" y="8870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6" name="フリーフォーム: 図形 241">
                <a:extLst>
                  <a:ext uri="{FF2B5EF4-FFF2-40B4-BE49-F238E27FC236}">
                    <a16:creationId xmlns:a16="http://schemas.microsoft.com/office/drawing/2014/main" id="{83049365-EB2B-6078-611D-B4FC0AA604D5}"/>
                  </a:ext>
                </a:extLst>
              </p:cNvPr>
              <p:cNvSpPr/>
              <p:nvPr/>
            </p:nvSpPr>
            <p:spPr>
              <a:xfrm>
                <a:off x="2201320" y="2370203"/>
                <a:ext cx="835391" cy="1212930"/>
              </a:xfrm>
              <a:custGeom>
                <a:avLst/>
                <a:gdLst>
                  <a:gd name="connsiteX0" fmla="*/ 833980 w 835391"/>
                  <a:gd name="connsiteY0" fmla="*/ 464 h 1212930"/>
                  <a:gd name="connsiteX1" fmla="*/ 143947 w 835391"/>
                  <a:gd name="connsiteY1" fmla="*/ 59730 h 1212930"/>
                  <a:gd name="connsiteX2" fmla="*/ 80447 w 835391"/>
                  <a:gd name="connsiteY2" fmla="*/ 406864 h 1212930"/>
                  <a:gd name="connsiteX3" fmla="*/ 101613 w 835391"/>
                  <a:gd name="connsiteY3" fmla="*/ 1134997 h 1212930"/>
                  <a:gd name="connsiteX4" fmla="*/ 131247 w 835391"/>
                  <a:gd name="connsiteY4" fmla="*/ 1198497 h 1212930"/>
                  <a:gd name="connsiteX5" fmla="*/ 13 w 835391"/>
                  <a:gd name="connsiteY5" fmla="*/ 1190030 h 1212930"/>
                  <a:gd name="connsiteX6" fmla="*/ 122780 w 835391"/>
                  <a:gd name="connsiteY6" fmla="*/ 1096897 h 1212930"/>
                  <a:gd name="connsiteX7" fmla="*/ 101613 w 835391"/>
                  <a:gd name="connsiteY7" fmla="*/ 148630 h 1212930"/>
                  <a:gd name="connsiteX8" fmla="*/ 317513 w 835391"/>
                  <a:gd name="connsiteY8" fmla="*/ 38564 h 1212930"/>
                  <a:gd name="connsiteX9" fmla="*/ 833980 w 835391"/>
                  <a:gd name="connsiteY9" fmla="*/ 464 h 121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5391" h="1212930">
                    <a:moveTo>
                      <a:pt x="833980" y="464"/>
                    </a:moveTo>
                    <a:cubicBezTo>
                      <a:pt x="805052" y="3992"/>
                      <a:pt x="269536" y="-8003"/>
                      <a:pt x="143947" y="59730"/>
                    </a:cubicBezTo>
                    <a:cubicBezTo>
                      <a:pt x="18358" y="127463"/>
                      <a:pt x="87503" y="227653"/>
                      <a:pt x="80447" y="406864"/>
                    </a:cubicBezTo>
                    <a:cubicBezTo>
                      <a:pt x="73391" y="586075"/>
                      <a:pt x="93146" y="1003058"/>
                      <a:pt x="101613" y="1134997"/>
                    </a:cubicBezTo>
                    <a:cubicBezTo>
                      <a:pt x="110080" y="1266936"/>
                      <a:pt x="148180" y="1189325"/>
                      <a:pt x="131247" y="1198497"/>
                    </a:cubicBezTo>
                    <a:cubicBezTo>
                      <a:pt x="114314" y="1207669"/>
                      <a:pt x="1424" y="1206963"/>
                      <a:pt x="13" y="1190030"/>
                    </a:cubicBezTo>
                    <a:cubicBezTo>
                      <a:pt x="-1398" y="1173097"/>
                      <a:pt x="105847" y="1270464"/>
                      <a:pt x="122780" y="1096897"/>
                    </a:cubicBezTo>
                    <a:cubicBezTo>
                      <a:pt x="139713" y="923330"/>
                      <a:pt x="69158" y="325019"/>
                      <a:pt x="101613" y="148630"/>
                    </a:cubicBezTo>
                    <a:cubicBezTo>
                      <a:pt x="134068" y="-27759"/>
                      <a:pt x="196157" y="63258"/>
                      <a:pt x="317513" y="38564"/>
                    </a:cubicBezTo>
                    <a:cubicBezTo>
                      <a:pt x="438869" y="13870"/>
                      <a:pt x="862908" y="-3064"/>
                      <a:pt x="833980" y="46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7" name="フリーフォーム: 図形 242">
                <a:extLst>
                  <a:ext uri="{FF2B5EF4-FFF2-40B4-BE49-F238E27FC236}">
                    <a16:creationId xmlns:a16="http://schemas.microsoft.com/office/drawing/2014/main" id="{DF9DDBBC-9A5D-89CF-4322-F83638FF42B4}"/>
                  </a:ext>
                </a:extLst>
              </p:cNvPr>
              <p:cNvSpPr/>
              <p:nvPr/>
            </p:nvSpPr>
            <p:spPr>
              <a:xfrm>
                <a:off x="2225578" y="2249729"/>
                <a:ext cx="638896" cy="247981"/>
              </a:xfrm>
              <a:custGeom>
                <a:avLst/>
                <a:gdLst>
                  <a:gd name="connsiteX0" fmla="*/ 619222 w 638896"/>
                  <a:gd name="connsiteY0" fmla="*/ 6638 h 247981"/>
                  <a:gd name="connsiteX1" fmla="*/ 547255 w 638896"/>
                  <a:gd name="connsiteY1" fmla="*/ 6638 h 247981"/>
                  <a:gd name="connsiteX2" fmla="*/ 174722 w 638896"/>
                  <a:gd name="connsiteY2" fmla="*/ 65904 h 247981"/>
                  <a:gd name="connsiteX3" fmla="*/ 1155 w 638896"/>
                  <a:gd name="connsiteY3" fmla="*/ 247938 h 247981"/>
                  <a:gd name="connsiteX4" fmla="*/ 106989 w 638896"/>
                  <a:gd name="connsiteY4" fmla="*/ 82838 h 247981"/>
                  <a:gd name="connsiteX5" fmla="*/ 259389 w 638896"/>
                  <a:gd name="connsiteY5" fmla="*/ 53204 h 247981"/>
                  <a:gd name="connsiteX6" fmla="*/ 619222 w 638896"/>
                  <a:gd name="connsiteY6" fmla="*/ 6638 h 2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8896" h="247981">
                    <a:moveTo>
                      <a:pt x="619222" y="6638"/>
                    </a:moveTo>
                    <a:cubicBezTo>
                      <a:pt x="667200" y="-1123"/>
                      <a:pt x="621338" y="-3240"/>
                      <a:pt x="547255" y="6638"/>
                    </a:cubicBezTo>
                    <a:cubicBezTo>
                      <a:pt x="473172" y="16516"/>
                      <a:pt x="265739" y="25687"/>
                      <a:pt x="174722" y="65904"/>
                    </a:cubicBezTo>
                    <a:cubicBezTo>
                      <a:pt x="83705" y="106121"/>
                      <a:pt x="12444" y="245116"/>
                      <a:pt x="1155" y="247938"/>
                    </a:cubicBezTo>
                    <a:cubicBezTo>
                      <a:pt x="-10134" y="250760"/>
                      <a:pt x="63950" y="115294"/>
                      <a:pt x="106989" y="82838"/>
                    </a:cubicBezTo>
                    <a:cubicBezTo>
                      <a:pt x="150028" y="50382"/>
                      <a:pt x="177545" y="65904"/>
                      <a:pt x="259389" y="53204"/>
                    </a:cubicBezTo>
                    <a:cubicBezTo>
                      <a:pt x="341233" y="40504"/>
                      <a:pt x="571244" y="14399"/>
                      <a:pt x="619222" y="663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8" name="フリーフォーム: 図形 243">
                <a:extLst>
                  <a:ext uri="{FF2B5EF4-FFF2-40B4-BE49-F238E27FC236}">
                    <a16:creationId xmlns:a16="http://schemas.microsoft.com/office/drawing/2014/main" id="{584003F4-0276-5BEE-BA22-2364DF048304}"/>
                  </a:ext>
                </a:extLst>
              </p:cNvPr>
              <p:cNvSpPr/>
              <p:nvPr/>
            </p:nvSpPr>
            <p:spPr>
              <a:xfrm>
                <a:off x="2801188" y="2278745"/>
                <a:ext cx="267981" cy="97754"/>
              </a:xfrm>
              <a:custGeom>
                <a:avLst/>
                <a:gdLst>
                  <a:gd name="connsiteX0" fmla="*/ 267979 w 267981"/>
                  <a:gd name="connsiteY0" fmla="*/ 19955 h 97754"/>
                  <a:gd name="connsiteX1" fmla="*/ 69012 w 267981"/>
                  <a:gd name="connsiteY1" fmla="*/ 3022 h 97754"/>
                  <a:gd name="connsiteX2" fmla="*/ 1279 w 267981"/>
                  <a:gd name="connsiteY2" fmla="*/ 87688 h 97754"/>
                  <a:gd name="connsiteX3" fmla="*/ 117695 w 267981"/>
                  <a:gd name="connsiteY3" fmla="*/ 96155 h 97754"/>
                  <a:gd name="connsiteX4" fmla="*/ 229879 w 267981"/>
                  <a:gd name="connsiteY4" fmla="*/ 87688 h 97754"/>
                  <a:gd name="connsiteX5" fmla="*/ 160029 w 267981"/>
                  <a:gd name="connsiteY5" fmla="*/ 72872 h 97754"/>
                  <a:gd name="connsiteX6" fmla="*/ 26679 w 267981"/>
                  <a:gd name="connsiteY6" fmla="*/ 74988 h 97754"/>
                  <a:gd name="connsiteX7" fmla="*/ 73245 w 267981"/>
                  <a:gd name="connsiteY7" fmla="*/ 30538 h 97754"/>
                  <a:gd name="connsiteX8" fmla="*/ 267979 w 267981"/>
                  <a:gd name="connsiteY8" fmla="*/ 19955 h 9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981" h="97754">
                    <a:moveTo>
                      <a:pt x="267979" y="19955"/>
                    </a:moveTo>
                    <a:cubicBezTo>
                      <a:pt x="267273" y="15369"/>
                      <a:pt x="113462" y="-8267"/>
                      <a:pt x="69012" y="3022"/>
                    </a:cubicBezTo>
                    <a:cubicBezTo>
                      <a:pt x="24562" y="14311"/>
                      <a:pt x="-6835" y="72166"/>
                      <a:pt x="1279" y="87688"/>
                    </a:cubicBezTo>
                    <a:cubicBezTo>
                      <a:pt x="9393" y="103210"/>
                      <a:pt x="79595" y="96155"/>
                      <a:pt x="117695" y="96155"/>
                    </a:cubicBezTo>
                    <a:cubicBezTo>
                      <a:pt x="155795" y="96155"/>
                      <a:pt x="222823" y="91568"/>
                      <a:pt x="229879" y="87688"/>
                    </a:cubicBezTo>
                    <a:cubicBezTo>
                      <a:pt x="236935" y="83808"/>
                      <a:pt x="193896" y="74989"/>
                      <a:pt x="160029" y="72872"/>
                    </a:cubicBezTo>
                    <a:cubicBezTo>
                      <a:pt x="126162" y="70755"/>
                      <a:pt x="41143" y="82044"/>
                      <a:pt x="26679" y="74988"/>
                    </a:cubicBezTo>
                    <a:cubicBezTo>
                      <a:pt x="12215" y="67932"/>
                      <a:pt x="38320" y="37946"/>
                      <a:pt x="73245" y="30538"/>
                    </a:cubicBezTo>
                    <a:cubicBezTo>
                      <a:pt x="108170" y="23130"/>
                      <a:pt x="268685" y="24541"/>
                      <a:pt x="267979" y="1995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9" name="フリーフォーム: 図形 244">
                <a:extLst>
                  <a:ext uri="{FF2B5EF4-FFF2-40B4-BE49-F238E27FC236}">
                    <a16:creationId xmlns:a16="http://schemas.microsoft.com/office/drawing/2014/main" id="{63BCB58E-CED9-2D6C-4D9F-01BE6632C12D}"/>
                  </a:ext>
                </a:extLst>
              </p:cNvPr>
              <p:cNvSpPr/>
              <p:nvPr/>
            </p:nvSpPr>
            <p:spPr>
              <a:xfrm>
                <a:off x="2340958" y="2398967"/>
                <a:ext cx="467216" cy="1190620"/>
              </a:xfrm>
              <a:custGeom>
                <a:avLst/>
                <a:gdLst>
                  <a:gd name="connsiteX0" fmla="*/ 457275 w 467216"/>
                  <a:gd name="connsiteY0" fmla="*/ 1333 h 1190620"/>
                  <a:gd name="connsiteX1" fmla="*/ 359909 w 467216"/>
                  <a:gd name="connsiteY1" fmla="*/ 151616 h 1190620"/>
                  <a:gd name="connsiteX2" fmla="*/ 93209 w 467216"/>
                  <a:gd name="connsiteY2" fmla="*/ 356933 h 1190620"/>
                  <a:gd name="connsiteX3" fmla="*/ 4309 w 467216"/>
                  <a:gd name="connsiteY3" fmla="*/ 1074483 h 1190620"/>
                  <a:gd name="connsiteX4" fmla="*/ 14892 w 467216"/>
                  <a:gd name="connsiteY4" fmla="*/ 1152800 h 1190620"/>
                  <a:gd name="connsiteX5" fmla="*/ 23359 w 467216"/>
                  <a:gd name="connsiteY5" fmla="*/ 697716 h 1190620"/>
                  <a:gd name="connsiteX6" fmla="*/ 158825 w 467216"/>
                  <a:gd name="connsiteY6" fmla="*/ 293433 h 1190620"/>
                  <a:gd name="connsiteX7" fmla="*/ 429759 w 467216"/>
                  <a:gd name="connsiteY7" fmla="*/ 90233 h 1190620"/>
                  <a:gd name="connsiteX8" fmla="*/ 457275 w 467216"/>
                  <a:gd name="connsiteY8" fmla="*/ 1333 h 119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216" h="1190620">
                    <a:moveTo>
                      <a:pt x="457275" y="1333"/>
                    </a:moveTo>
                    <a:cubicBezTo>
                      <a:pt x="445633" y="11563"/>
                      <a:pt x="420587" y="92349"/>
                      <a:pt x="359909" y="151616"/>
                    </a:cubicBezTo>
                    <a:cubicBezTo>
                      <a:pt x="299231" y="210883"/>
                      <a:pt x="152476" y="203122"/>
                      <a:pt x="93209" y="356933"/>
                    </a:cubicBezTo>
                    <a:cubicBezTo>
                      <a:pt x="33942" y="510744"/>
                      <a:pt x="17362" y="941838"/>
                      <a:pt x="4309" y="1074483"/>
                    </a:cubicBezTo>
                    <a:cubicBezTo>
                      <a:pt x="-8744" y="1207128"/>
                      <a:pt x="11717" y="1215595"/>
                      <a:pt x="14892" y="1152800"/>
                    </a:cubicBezTo>
                    <a:cubicBezTo>
                      <a:pt x="18067" y="1090006"/>
                      <a:pt x="-630" y="840944"/>
                      <a:pt x="23359" y="697716"/>
                    </a:cubicBezTo>
                    <a:cubicBezTo>
                      <a:pt x="47348" y="554488"/>
                      <a:pt x="91092" y="394680"/>
                      <a:pt x="158825" y="293433"/>
                    </a:cubicBezTo>
                    <a:cubicBezTo>
                      <a:pt x="226558" y="192186"/>
                      <a:pt x="379312" y="138916"/>
                      <a:pt x="429759" y="90233"/>
                    </a:cubicBezTo>
                    <a:cubicBezTo>
                      <a:pt x="480206" y="41550"/>
                      <a:pt x="468917" y="-8897"/>
                      <a:pt x="457275" y="13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0" name="フリーフォーム: 図形 245">
                <a:extLst>
                  <a:ext uri="{FF2B5EF4-FFF2-40B4-BE49-F238E27FC236}">
                    <a16:creationId xmlns:a16="http://schemas.microsoft.com/office/drawing/2014/main" id="{3C2408FB-5136-9864-B48C-54255A02E2B7}"/>
                  </a:ext>
                </a:extLst>
              </p:cNvPr>
              <p:cNvSpPr/>
              <p:nvPr/>
            </p:nvSpPr>
            <p:spPr>
              <a:xfrm>
                <a:off x="2318532" y="2633055"/>
                <a:ext cx="225731" cy="918867"/>
              </a:xfrm>
              <a:custGeom>
                <a:avLst/>
                <a:gdLst>
                  <a:gd name="connsiteX0" fmla="*/ 225701 w 225731"/>
                  <a:gd name="connsiteY0" fmla="*/ 78 h 918867"/>
                  <a:gd name="connsiteX1" fmla="*/ 45785 w 225731"/>
                  <a:gd name="connsiteY1" fmla="*/ 256195 h 918867"/>
                  <a:gd name="connsiteX2" fmla="*/ 9801 w 225731"/>
                  <a:gd name="connsiteY2" fmla="*/ 711278 h 918867"/>
                  <a:gd name="connsiteX3" fmla="*/ 5568 w 225731"/>
                  <a:gd name="connsiteY3" fmla="*/ 914478 h 918867"/>
                  <a:gd name="connsiteX4" fmla="*/ 1335 w 225731"/>
                  <a:gd name="connsiteY4" fmla="*/ 535595 h 918867"/>
                  <a:gd name="connsiteX5" fmla="*/ 30968 w 225731"/>
                  <a:gd name="connsiteY5" fmla="*/ 279478 h 918867"/>
                  <a:gd name="connsiteX6" fmla="*/ 225701 w 225731"/>
                  <a:gd name="connsiteY6" fmla="*/ 78 h 91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731" h="918867">
                    <a:moveTo>
                      <a:pt x="225701" y="78"/>
                    </a:moveTo>
                    <a:cubicBezTo>
                      <a:pt x="228171" y="-3803"/>
                      <a:pt x="81768" y="137662"/>
                      <a:pt x="45785" y="256195"/>
                    </a:cubicBezTo>
                    <a:cubicBezTo>
                      <a:pt x="9802" y="374728"/>
                      <a:pt x="16504" y="601564"/>
                      <a:pt x="9801" y="711278"/>
                    </a:cubicBezTo>
                    <a:cubicBezTo>
                      <a:pt x="3098" y="820992"/>
                      <a:pt x="6979" y="943758"/>
                      <a:pt x="5568" y="914478"/>
                    </a:cubicBezTo>
                    <a:cubicBezTo>
                      <a:pt x="4157" y="885198"/>
                      <a:pt x="-2898" y="641428"/>
                      <a:pt x="1335" y="535595"/>
                    </a:cubicBezTo>
                    <a:cubicBezTo>
                      <a:pt x="5568" y="429762"/>
                      <a:pt x="-3604" y="366967"/>
                      <a:pt x="30968" y="279478"/>
                    </a:cubicBezTo>
                    <a:cubicBezTo>
                      <a:pt x="65540" y="191989"/>
                      <a:pt x="223231" y="3959"/>
                      <a:pt x="225701" y="7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1" name="フリーフォーム: 図形 246">
                <a:extLst>
                  <a:ext uri="{FF2B5EF4-FFF2-40B4-BE49-F238E27FC236}">
                    <a16:creationId xmlns:a16="http://schemas.microsoft.com/office/drawing/2014/main" id="{3846F7BD-8BCF-D4A8-A61B-FF01CC0884FA}"/>
                  </a:ext>
                </a:extLst>
              </p:cNvPr>
              <p:cNvSpPr/>
              <p:nvPr/>
            </p:nvSpPr>
            <p:spPr>
              <a:xfrm>
                <a:off x="2846876" y="2224432"/>
                <a:ext cx="114461" cy="19287"/>
              </a:xfrm>
              <a:custGeom>
                <a:avLst/>
                <a:gdLst>
                  <a:gd name="connsiteX0" fmla="*/ 41 w 114461"/>
                  <a:gd name="connsiteY0" fmla="*/ 12885 h 19287"/>
                  <a:gd name="connsiteX1" fmla="*/ 72007 w 114461"/>
                  <a:gd name="connsiteY1" fmla="*/ 19235 h 19287"/>
                  <a:gd name="connsiteX2" fmla="*/ 114341 w 114461"/>
                  <a:gd name="connsiteY2" fmla="*/ 15001 h 19287"/>
                  <a:gd name="connsiteX3" fmla="*/ 82591 w 114461"/>
                  <a:gd name="connsiteY3" fmla="*/ 185 h 19287"/>
                  <a:gd name="connsiteX4" fmla="*/ 41 w 114461"/>
                  <a:gd name="connsiteY4" fmla="*/ 12885 h 19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61" h="19287">
                    <a:moveTo>
                      <a:pt x="41" y="12885"/>
                    </a:moveTo>
                    <a:cubicBezTo>
                      <a:pt x="-1723" y="16060"/>
                      <a:pt x="52957" y="18882"/>
                      <a:pt x="72007" y="19235"/>
                    </a:cubicBezTo>
                    <a:cubicBezTo>
                      <a:pt x="91057" y="19588"/>
                      <a:pt x="112577" y="18176"/>
                      <a:pt x="114341" y="15001"/>
                    </a:cubicBezTo>
                    <a:cubicBezTo>
                      <a:pt x="116105" y="11826"/>
                      <a:pt x="98113" y="1949"/>
                      <a:pt x="82591" y="185"/>
                    </a:cubicBezTo>
                    <a:cubicBezTo>
                      <a:pt x="67069" y="-1579"/>
                      <a:pt x="1805" y="9710"/>
                      <a:pt x="41" y="1288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2" name="フリーフォーム: 図形 247">
                <a:extLst>
                  <a:ext uri="{FF2B5EF4-FFF2-40B4-BE49-F238E27FC236}">
                    <a16:creationId xmlns:a16="http://schemas.microsoft.com/office/drawing/2014/main" id="{33092DB4-1B1F-0B85-74AA-37C2BB5B6137}"/>
                  </a:ext>
                </a:extLst>
              </p:cNvPr>
              <p:cNvSpPr/>
              <p:nvPr/>
            </p:nvSpPr>
            <p:spPr>
              <a:xfrm>
                <a:off x="3017802" y="2194763"/>
                <a:ext cx="985695" cy="163341"/>
              </a:xfrm>
              <a:custGeom>
                <a:avLst/>
                <a:gdLst>
                  <a:gd name="connsiteX0" fmla="*/ 980581 w 985695"/>
                  <a:gd name="connsiteY0" fmla="*/ 95470 h 163341"/>
                  <a:gd name="connsiteX1" fmla="*/ 900148 w 985695"/>
                  <a:gd name="connsiteY1" fmla="*/ 80654 h 163341"/>
                  <a:gd name="connsiteX2" fmla="*/ 140265 w 985695"/>
                  <a:gd name="connsiteY2" fmla="*/ 6570 h 163341"/>
                  <a:gd name="connsiteX3" fmla="*/ 131798 w 985695"/>
                  <a:gd name="connsiteY3" fmla="*/ 21387 h 163341"/>
                  <a:gd name="connsiteX4" fmla="*/ 565 w 985695"/>
                  <a:gd name="connsiteY4" fmla="*/ 163204 h 163341"/>
                  <a:gd name="connsiteX5" fmla="*/ 87348 w 985695"/>
                  <a:gd name="connsiteY5" fmla="*/ 46787 h 163341"/>
                  <a:gd name="connsiteX6" fmla="*/ 161431 w 985695"/>
                  <a:gd name="connsiteY6" fmla="*/ 8687 h 163341"/>
                  <a:gd name="connsiteX7" fmla="*/ 980581 w 985695"/>
                  <a:gd name="connsiteY7" fmla="*/ 95470 h 163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695" h="163341">
                    <a:moveTo>
                      <a:pt x="980581" y="95470"/>
                    </a:moveTo>
                    <a:cubicBezTo>
                      <a:pt x="1010391" y="95470"/>
                      <a:pt x="900148" y="80654"/>
                      <a:pt x="900148" y="80654"/>
                    </a:cubicBezTo>
                    <a:lnTo>
                      <a:pt x="140265" y="6570"/>
                    </a:lnTo>
                    <a:cubicBezTo>
                      <a:pt x="12207" y="-3308"/>
                      <a:pt x="155081" y="-4719"/>
                      <a:pt x="131798" y="21387"/>
                    </a:cubicBezTo>
                    <a:cubicBezTo>
                      <a:pt x="108515" y="47493"/>
                      <a:pt x="7973" y="158971"/>
                      <a:pt x="565" y="163204"/>
                    </a:cubicBezTo>
                    <a:cubicBezTo>
                      <a:pt x="-6843" y="167437"/>
                      <a:pt x="60537" y="72540"/>
                      <a:pt x="87348" y="46787"/>
                    </a:cubicBezTo>
                    <a:cubicBezTo>
                      <a:pt x="114159" y="21034"/>
                      <a:pt x="11501" y="-485"/>
                      <a:pt x="161431" y="8687"/>
                    </a:cubicBezTo>
                    <a:cubicBezTo>
                      <a:pt x="311361" y="17859"/>
                      <a:pt x="649146" y="59839"/>
                      <a:pt x="980581" y="9547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3" name="フリーフォーム: 図形 248">
                <a:extLst>
                  <a:ext uri="{FF2B5EF4-FFF2-40B4-BE49-F238E27FC236}">
                    <a16:creationId xmlns:a16="http://schemas.microsoft.com/office/drawing/2014/main" id="{94D3D0F7-10CE-05C9-C20D-45D4BBE4D2C8}"/>
                  </a:ext>
                </a:extLst>
              </p:cNvPr>
              <p:cNvSpPr/>
              <p:nvPr/>
            </p:nvSpPr>
            <p:spPr>
              <a:xfrm>
                <a:off x="2942034" y="2219292"/>
                <a:ext cx="167604" cy="46253"/>
              </a:xfrm>
              <a:custGeom>
                <a:avLst/>
                <a:gdLst>
                  <a:gd name="connsiteX0" fmla="*/ 167349 w 167604"/>
                  <a:gd name="connsiteY0" fmla="*/ 5325 h 46253"/>
                  <a:gd name="connsiteX1" fmla="*/ 17066 w 167604"/>
                  <a:gd name="connsiteY1" fmla="*/ 1091 h 46253"/>
                  <a:gd name="connsiteX2" fmla="*/ 4366 w 167604"/>
                  <a:gd name="connsiteY2" fmla="*/ 26491 h 46253"/>
                  <a:gd name="connsiteX3" fmla="*/ 25533 w 167604"/>
                  <a:gd name="connsiteY3" fmla="*/ 39191 h 46253"/>
                  <a:gd name="connsiteX4" fmla="*/ 65749 w 167604"/>
                  <a:gd name="connsiteY4" fmla="*/ 43425 h 46253"/>
                  <a:gd name="connsiteX5" fmla="*/ 105966 w 167604"/>
                  <a:gd name="connsiteY5" fmla="*/ 45541 h 46253"/>
                  <a:gd name="connsiteX6" fmla="*/ 23416 w 167604"/>
                  <a:gd name="connsiteY6" fmla="*/ 30725 h 46253"/>
                  <a:gd name="connsiteX7" fmla="*/ 53049 w 167604"/>
                  <a:gd name="connsiteY7" fmla="*/ 11675 h 46253"/>
                  <a:gd name="connsiteX8" fmla="*/ 167349 w 167604"/>
                  <a:gd name="connsiteY8" fmla="*/ 5325 h 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604" h="46253">
                    <a:moveTo>
                      <a:pt x="167349" y="5325"/>
                    </a:moveTo>
                    <a:cubicBezTo>
                      <a:pt x="161352" y="3561"/>
                      <a:pt x="44230" y="-2437"/>
                      <a:pt x="17066" y="1091"/>
                    </a:cubicBezTo>
                    <a:cubicBezTo>
                      <a:pt x="-10098" y="4619"/>
                      <a:pt x="2955" y="20141"/>
                      <a:pt x="4366" y="26491"/>
                    </a:cubicBezTo>
                    <a:cubicBezTo>
                      <a:pt x="5777" y="32841"/>
                      <a:pt x="15302" y="36369"/>
                      <a:pt x="25533" y="39191"/>
                    </a:cubicBezTo>
                    <a:cubicBezTo>
                      <a:pt x="35764" y="42013"/>
                      <a:pt x="52343" y="42367"/>
                      <a:pt x="65749" y="43425"/>
                    </a:cubicBezTo>
                    <a:cubicBezTo>
                      <a:pt x="79154" y="44483"/>
                      <a:pt x="113021" y="47658"/>
                      <a:pt x="105966" y="45541"/>
                    </a:cubicBezTo>
                    <a:cubicBezTo>
                      <a:pt x="98911" y="43424"/>
                      <a:pt x="32235" y="36369"/>
                      <a:pt x="23416" y="30725"/>
                    </a:cubicBezTo>
                    <a:cubicBezTo>
                      <a:pt x="14596" y="25081"/>
                      <a:pt x="33999" y="13792"/>
                      <a:pt x="53049" y="11675"/>
                    </a:cubicBezTo>
                    <a:cubicBezTo>
                      <a:pt x="72099" y="9558"/>
                      <a:pt x="173346" y="7089"/>
                      <a:pt x="167349" y="5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4" name="フリーフォーム: 図形 249">
                <a:extLst>
                  <a:ext uri="{FF2B5EF4-FFF2-40B4-BE49-F238E27FC236}">
                    <a16:creationId xmlns:a16="http://schemas.microsoft.com/office/drawing/2014/main" id="{FF961D80-B50D-4F3C-6E33-BE672A2C3A43}"/>
                  </a:ext>
                </a:extLst>
              </p:cNvPr>
              <p:cNvSpPr/>
              <p:nvPr/>
            </p:nvSpPr>
            <p:spPr>
              <a:xfrm>
                <a:off x="2846624" y="2234974"/>
                <a:ext cx="102215" cy="38430"/>
              </a:xfrm>
              <a:custGeom>
                <a:avLst/>
                <a:gdLst>
                  <a:gd name="connsiteX0" fmla="*/ 101893 w 102215"/>
                  <a:gd name="connsiteY0" fmla="*/ 12926 h 38430"/>
                  <a:gd name="connsiteX1" fmla="*/ 2409 w 102215"/>
                  <a:gd name="connsiteY1" fmla="*/ 38326 h 38430"/>
                  <a:gd name="connsiteX2" fmla="*/ 34159 w 102215"/>
                  <a:gd name="connsiteY2" fmla="*/ 2343 h 38430"/>
                  <a:gd name="connsiteX3" fmla="*/ 101893 w 102215"/>
                  <a:gd name="connsiteY3" fmla="*/ 12926 h 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215" h="38430">
                    <a:moveTo>
                      <a:pt x="101893" y="12926"/>
                    </a:moveTo>
                    <a:cubicBezTo>
                      <a:pt x="96601" y="18923"/>
                      <a:pt x="13698" y="40090"/>
                      <a:pt x="2409" y="38326"/>
                    </a:cubicBezTo>
                    <a:cubicBezTo>
                      <a:pt x="-8880" y="36562"/>
                      <a:pt x="22517" y="9751"/>
                      <a:pt x="34159" y="2343"/>
                    </a:cubicBezTo>
                    <a:cubicBezTo>
                      <a:pt x="45801" y="-5065"/>
                      <a:pt x="107185" y="6929"/>
                      <a:pt x="101893" y="1292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5" name="フリーフォーム: 図形 250">
                <a:extLst>
                  <a:ext uri="{FF2B5EF4-FFF2-40B4-BE49-F238E27FC236}">
                    <a16:creationId xmlns:a16="http://schemas.microsoft.com/office/drawing/2014/main" id="{9B0439B5-04B2-3FF0-54B9-95086486DF3D}"/>
                  </a:ext>
                </a:extLst>
              </p:cNvPr>
              <p:cNvSpPr/>
              <p:nvPr/>
            </p:nvSpPr>
            <p:spPr>
              <a:xfrm>
                <a:off x="3143250" y="2148647"/>
                <a:ext cx="1305089" cy="45278"/>
              </a:xfrm>
              <a:custGeom>
                <a:avLst/>
                <a:gdLst>
                  <a:gd name="connsiteX0" fmla="*/ 0 w 1305089"/>
                  <a:gd name="connsiteY0" fmla="*/ 45278 h 45278"/>
                  <a:gd name="connsiteX1" fmla="*/ 50800 w 1305089"/>
                  <a:gd name="connsiteY1" fmla="*/ 45278 h 45278"/>
                  <a:gd name="connsiteX2" fmla="*/ 704850 w 1305089"/>
                  <a:gd name="connsiteY2" fmla="*/ 23053 h 45278"/>
                  <a:gd name="connsiteX3" fmla="*/ 1012825 w 1305089"/>
                  <a:gd name="connsiteY3" fmla="*/ 23053 h 45278"/>
                  <a:gd name="connsiteX4" fmla="*/ 1304925 w 1305089"/>
                  <a:gd name="connsiteY4" fmla="*/ 42103 h 45278"/>
                  <a:gd name="connsiteX5" fmla="*/ 1047750 w 1305089"/>
                  <a:gd name="connsiteY5" fmla="*/ 13528 h 45278"/>
                  <a:gd name="connsiteX6" fmla="*/ 628650 w 1305089"/>
                  <a:gd name="connsiteY6" fmla="*/ 828 h 45278"/>
                  <a:gd name="connsiteX7" fmla="*/ 0 w 1305089"/>
                  <a:gd name="connsiteY7" fmla="*/ 45278 h 4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5089" h="45278">
                    <a:moveTo>
                      <a:pt x="0" y="45278"/>
                    </a:moveTo>
                    <a:lnTo>
                      <a:pt x="50800" y="45278"/>
                    </a:lnTo>
                    <a:lnTo>
                      <a:pt x="704850" y="23053"/>
                    </a:lnTo>
                    <a:cubicBezTo>
                      <a:pt x="865187" y="19349"/>
                      <a:pt x="912813" y="19878"/>
                      <a:pt x="1012825" y="23053"/>
                    </a:cubicBezTo>
                    <a:cubicBezTo>
                      <a:pt x="1112837" y="26228"/>
                      <a:pt x="1299104" y="43690"/>
                      <a:pt x="1304925" y="42103"/>
                    </a:cubicBezTo>
                    <a:cubicBezTo>
                      <a:pt x="1310746" y="40515"/>
                      <a:pt x="1160462" y="20407"/>
                      <a:pt x="1047750" y="13528"/>
                    </a:cubicBezTo>
                    <a:cubicBezTo>
                      <a:pt x="935038" y="6649"/>
                      <a:pt x="803275" y="-2876"/>
                      <a:pt x="628650" y="828"/>
                    </a:cubicBezTo>
                    <a:cubicBezTo>
                      <a:pt x="454025" y="4532"/>
                      <a:pt x="227012" y="20142"/>
                      <a:pt x="0" y="4527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6" name="フリーフォーム: 図形 251">
                <a:extLst>
                  <a:ext uri="{FF2B5EF4-FFF2-40B4-BE49-F238E27FC236}">
                    <a16:creationId xmlns:a16="http://schemas.microsoft.com/office/drawing/2014/main" id="{3D9ACD4F-1FB1-0130-A439-AA8BF67CBA40}"/>
                  </a:ext>
                </a:extLst>
              </p:cNvPr>
              <p:cNvSpPr/>
              <p:nvPr/>
            </p:nvSpPr>
            <p:spPr>
              <a:xfrm>
                <a:off x="3988713" y="2270005"/>
                <a:ext cx="515586" cy="31879"/>
              </a:xfrm>
              <a:custGeom>
                <a:avLst/>
                <a:gdLst>
                  <a:gd name="connsiteX0" fmla="*/ 513437 w 515586"/>
                  <a:gd name="connsiteY0" fmla="*/ 6470 h 31879"/>
                  <a:gd name="connsiteX1" fmla="*/ 11787 w 515586"/>
                  <a:gd name="connsiteY1" fmla="*/ 31870 h 31879"/>
                  <a:gd name="connsiteX2" fmla="*/ 186412 w 515586"/>
                  <a:gd name="connsiteY2" fmla="*/ 3295 h 31879"/>
                  <a:gd name="connsiteX3" fmla="*/ 513437 w 515586"/>
                  <a:gd name="connsiteY3" fmla="*/ 6470 h 3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5586" h="31879">
                    <a:moveTo>
                      <a:pt x="513437" y="6470"/>
                    </a:moveTo>
                    <a:cubicBezTo>
                      <a:pt x="484333" y="11232"/>
                      <a:pt x="66291" y="32399"/>
                      <a:pt x="11787" y="31870"/>
                    </a:cubicBezTo>
                    <a:cubicBezTo>
                      <a:pt x="-42717" y="31341"/>
                      <a:pt x="104920" y="10174"/>
                      <a:pt x="186412" y="3295"/>
                    </a:cubicBezTo>
                    <a:cubicBezTo>
                      <a:pt x="267904" y="-3584"/>
                      <a:pt x="542541" y="1708"/>
                      <a:pt x="513437" y="647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7" name="フリーフォーム: 図形 252">
                <a:extLst>
                  <a:ext uri="{FF2B5EF4-FFF2-40B4-BE49-F238E27FC236}">
                    <a16:creationId xmlns:a16="http://schemas.microsoft.com/office/drawing/2014/main" id="{B584CA38-E333-2BFB-CFDC-286E803768BE}"/>
                  </a:ext>
                </a:extLst>
              </p:cNvPr>
              <p:cNvSpPr/>
              <p:nvPr/>
            </p:nvSpPr>
            <p:spPr>
              <a:xfrm>
                <a:off x="5194298" y="2235261"/>
                <a:ext cx="216052" cy="1813330"/>
              </a:xfrm>
              <a:custGeom>
                <a:avLst/>
                <a:gdLst>
                  <a:gd name="connsiteX0" fmla="*/ 2 w 216052"/>
                  <a:gd name="connsiteY0" fmla="*/ 9464 h 1813330"/>
                  <a:gd name="connsiteX1" fmla="*/ 98427 w 216052"/>
                  <a:gd name="connsiteY1" fmla="*/ 28514 h 1813330"/>
                  <a:gd name="connsiteX2" fmla="*/ 139702 w 216052"/>
                  <a:gd name="connsiteY2" fmla="*/ 126939 h 1813330"/>
                  <a:gd name="connsiteX3" fmla="*/ 212727 w 216052"/>
                  <a:gd name="connsiteY3" fmla="*/ 1374714 h 1813330"/>
                  <a:gd name="connsiteX4" fmla="*/ 196852 w 216052"/>
                  <a:gd name="connsiteY4" fmla="*/ 1752539 h 1813330"/>
                  <a:gd name="connsiteX5" fmla="*/ 136527 w 216052"/>
                  <a:gd name="connsiteY5" fmla="*/ 225364 h 1813330"/>
                  <a:gd name="connsiteX6" fmla="*/ 95252 w 216052"/>
                  <a:gd name="connsiteY6" fmla="*/ 28514 h 1813330"/>
                  <a:gd name="connsiteX7" fmla="*/ 2 w 216052"/>
                  <a:gd name="connsiteY7" fmla="*/ 9464 h 1813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6052" h="1813330">
                    <a:moveTo>
                      <a:pt x="2" y="9464"/>
                    </a:moveTo>
                    <a:cubicBezTo>
                      <a:pt x="531" y="9464"/>
                      <a:pt x="75144" y="8935"/>
                      <a:pt x="98427" y="28514"/>
                    </a:cubicBezTo>
                    <a:cubicBezTo>
                      <a:pt x="121710" y="48093"/>
                      <a:pt x="120652" y="-97428"/>
                      <a:pt x="139702" y="126939"/>
                    </a:cubicBezTo>
                    <a:cubicBezTo>
                      <a:pt x="158752" y="351306"/>
                      <a:pt x="203202" y="1103781"/>
                      <a:pt x="212727" y="1374714"/>
                    </a:cubicBezTo>
                    <a:cubicBezTo>
                      <a:pt x="222252" y="1645647"/>
                      <a:pt x="209552" y="1944097"/>
                      <a:pt x="196852" y="1752539"/>
                    </a:cubicBezTo>
                    <a:cubicBezTo>
                      <a:pt x="184152" y="1560981"/>
                      <a:pt x="153460" y="512701"/>
                      <a:pt x="136527" y="225364"/>
                    </a:cubicBezTo>
                    <a:cubicBezTo>
                      <a:pt x="119594" y="-61973"/>
                      <a:pt x="115890" y="65027"/>
                      <a:pt x="95252" y="28514"/>
                    </a:cubicBezTo>
                    <a:cubicBezTo>
                      <a:pt x="74615" y="-7999"/>
                      <a:pt x="-527" y="9464"/>
                      <a:pt x="2" y="946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8" name="フリーフォーム: 図形 253">
                <a:extLst>
                  <a:ext uri="{FF2B5EF4-FFF2-40B4-BE49-F238E27FC236}">
                    <a16:creationId xmlns:a16="http://schemas.microsoft.com/office/drawing/2014/main" id="{948C37AB-8DE6-4468-E35B-A0392DBC4BC0}"/>
                  </a:ext>
                </a:extLst>
              </p:cNvPr>
              <p:cNvSpPr/>
              <p:nvPr/>
            </p:nvSpPr>
            <p:spPr>
              <a:xfrm>
                <a:off x="2970695" y="2297846"/>
                <a:ext cx="1027818" cy="76939"/>
              </a:xfrm>
              <a:custGeom>
                <a:avLst/>
                <a:gdLst>
                  <a:gd name="connsiteX0" fmla="*/ 55080 w 1027818"/>
                  <a:gd name="connsiteY0" fmla="*/ 73879 h 76939"/>
                  <a:gd name="connsiteX1" fmla="*/ 96355 w 1027818"/>
                  <a:gd name="connsiteY1" fmla="*/ 32604 h 76939"/>
                  <a:gd name="connsiteX2" fmla="*/ 283680 w 1027818"/>
                  <a:gd name="connsiteY2" fmla="*/ 854 h 76939"/>
                  <a:gd name="connsiteX3" fmla="*/ 845655 w 1027818"/>
                  <a:gd name="connsiteY3" fmla="*/ 67529 h 76939"/>
                  <a:gd name="connsiteX4" fmla="*/ 972655 w 1027818"/>
                  <a:gd name="connsiteY4" fmla="*/ 67529 h 76939"/>
                  <a:gd name="connsiteX5" fmla="*/ 1023455 w 1027818"/>
                  <a:gd name="connsiteY5" fmla="*/ 16729 h 76939"/>
                  <a:gd name="connsiteX6" fmla="*/ 867880 w 1027818"/>
                  <a:gd name="connsiteY6" fmla="*/ 70704 h 76939"/>
                  <a:gd name="connsiteX7" fmla="*/ 55080 w 1027818"/>
                  <a:gd name="connsiteY7" fmla="*/ 73879 h 7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7818" h="76939">
                    <a:moveTo>
                      <a:pt x="55080" y="73879"/>
                    </a:moveTo>
                    <a:cubicBezTo>
                      <a:pt x="-73507" y="67529"/>
                      <a:pt x="58255" y="44775"/>
                      <a:pt x="96355" y="32604"/>
                    </a:cubicBezTo>
                    <a:cubicBezTo>
                      <a:pt x="134455" y="20433"/>
                      <a:pt x="158797" y="-4967"/>
                      <a:pt x="283680" y="854"/>
                    </a:cubicBezTo>
                    <a:cubicBezTo>
                      <a:pt x="408563" y="6675"/>
                      <a:pt x="730826" y="56417"/>
                      <a:pt x="845655" y="67529"/>
                    </a:cubicBezTo>
                    <a:cubicBezTo>
                      <a:pt x="960484" y="78641"/>
                      <a:pt x="943022" y="75996"/>
                      <a:pt x="972655" y="67529"/>
                    </a:cubicBezTo>
                    <a:cubicBezTo>
                      <a:pt x="1002288" y="59062"/>
                      <a:pt x="1040917" y="16200"/>
                      <a:pt x="1023455" y="16729"/>
                    </a:cubicBezTo>
                    <a:cubicBezTo>
                      <a:pt x="1005993" y="17258"/>
                      <a:pt x="1027159" y="65942"/>
                      <a:pt x="867880" y="70704"/>
                    </a:cubicBezTo>
                    <a:cubicBezTo>
                      <a:pt x="708601" y="75466"/>
                      <a:pt x="183667" y="80229"/>
                      <a:pt x="55080" y="7387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9" name="フリーフォーム: 図形 254">
                <a:extLst>
                  <a:ext uri="{FF2B5EF4-FFF2-40B4-BE49-F238E27FC236}">
                    <a16:creationId xmlns:a16="http://schemas.microsoft.com/office/drawing/2014/main" id="{C194F03B-F3BC-C8A2-367A-31C2D18304C5}"/>
                  </a:ext>
                </a:extLst>
              </p:cNvPr>
              <p:cNvSpPr/>
              <p:nvPr/>
            </p:nvSpPr>
            <p:spPr>
              <a:xfrm>
                <a:off x="3943752" y="2363806"/>
                <a:ext cx="51407" cy="517356"/>
              </a:xfrm>
              <a:custGeom>
                <a:avLst/>
                <a:gdLst>
                  <a:gd name="connsiteX0" fmla="*/ 50398 w 51407"/>
                  <a:gd name="connsiteY0" fmla="*/ 26969 h 517356"/>
                  <a:gd name="connsiteX1" fmla="*/ 34523 w 51407"/>
                  <a:gd name="connsiteY1" fmla="*/ 506394 h 517356"/>
                  <a:gd name="connsiteX2" fmla="*/ 5948 w 51407"/>
                  <a:gd name="connsiteY2" fmla="*/ 341294 h 517356"/>
                  <a:gd name="connsiteX3" fmla="*/ 5948 w 51407"/>
                  <a:gd name="connsiteY3" fmla="*/ 93644 h 517356"/>
                  <a:gd name="connsiteX4" fmla="*/ 50398 w 51407"/>
                  <a:gd name="connsiteY4" fmla="*/ 26969 h 51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07" h="517356">
                    <a:moveTo>
                      <a:pt x="50398" y="26969"/>
                    </a:moveTo>
                    <a:cubicBezTo>
                      <a:pt x="55160" y="95761"/>
                      <a:pt x="41931" y="454007"/>
                      <a:pt x="34523" y="506394"/>
                    </a:cubicBezTo>
                    <a:cubicBezTo>
                      <a:pt x="27115" y="558782"/>
                      <a:pt x="10710" y="410086"/>
                      <a:pt x="5948" y="341294"/>
                    </a:cubicBezTo>
                    <a:cubicBezTo>
                      <a:pt x="1186" y="272502"/>
                      <a:pt x="-4635" y="151323"/>
                      <a:pt x="5948" y="93644"/>
                    </a:cubicBezTo>
                    <a:cubicBezTo>
                      <a:pt x="16531" y="35965"/>
                      <a:pt x="45636" y="-41823"/>
                      <a:pt x="50398" y="2696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0" name="フリーフォーム: 図形 255">
                <a:extLst>
                  <a:ext uri="{FF2B5EF4-FFF2-40B4-BE49-F238E27FC236}">
                    <a16:creationId xmlns:a16="http://schemas.microsoft.com/office/drawing/2014/main" id="{658B8A17-4AD8-437D-20F2-17187F0A3B73}"/>
                  </a:ext>
                </a:extLst>
              </p:cNvPr>
              <p:cNvSpPr/>
              <p:nvPr/>
            </p:nvSpPr>
            <p:spPr>
              <a:xfrm>
                <a:off x="2317633" y="3476625"/>
                <a:ext cx="4598" cy="476260"/>
              </a:xfrm>
              <a:custGeom>
                <a:avLst/>
                <a:gdLst>
                  <a:gd name="connsiteX0" fmla="*/ 117 w 4598"/>
                  <a:gd name="connsiteY0" fmla="*/ 0 h 476260"/>
                  <a:gd name="connsiteX1" fmla="*/ 3292 w 4598"/>
                  <a:gd name="connsiteY1" fmla="*/ 476250 h 476260"/>
                  <a:gd name="connsiteX2" fmla="*/ 117 w 4598"/>
                  <a:gd name="connsiteY2" fmla="*/ 0 h 47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98" h="476260">
                    <a:moveTo>
                      <a:pt x="117" y="0"/>
                    </a:moveTo>
                    <a:cubicBezTo>
                      <a:pt x="117" y="0"/>
                      <a:pt x="7525" y="473604"/>
                      <a:pt x="3292" y="476250"/>
                    </a:cubicBezTo>
                    <a:cubicBezTo>
                      <a:pt x="-941" y="478896"/>
                      <a:pt x="117" y="0"/>
                      <a:pt x="117" y="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1" name="フリーフォーム: 図形 256">
                <a:extLst>
                  <a:ext uri="{FF2B5EF4-FFF2-40B4-BE49-F238E27FC236}">
                    <a16:creationId xmlns:a16="http://schemas.microsoft.com/office/drawing/2014/main" id="{E23218EF-0373-B3C4-A63C-8498584D68DE}"/>
                  </a:ext>
                </a:extLst>
              </p:cNvPr>
              <p:cNvSpPr/>
              <p:nvPr/>
            </p:nvSpPr>
            <p:spPr>
              <a:xfrm>
                <a:off x="2165042" y="3512036"/>
                <a:ext cx="168450" cy="421893"/>
              </a:xfrm>
              <a:custGeom>
                <a:avLst/>
                <a:gdLst>
                  <a:gd name="connsiteX0" fmla="*/ 308 w 168450"/>
                  <a:gd name="connsiteY0" fmla="*/ 21739 h 421893"/>
                  <a:gd name="connsiteX1" fmla="*/ 149533 w 168450"/>
                  <a:gd name="connsiteY1" fmla="*/ 75714 h 421893"/>
                  <a:gd name="connsiteX2" fmla="*/ 162233 w 168450"/>
                  <a:gd name="connsiteY2" fmla="*/ 421789 h 421893"/>
                  <a:gd name="connsiteX3" fmla="*/ 111433 w 168450"/>
                  <a:gd name="connsiteY3" fmla="*/ 37614 h 421893"/>
                  <a:gd name="connsiteX4" fmla="*/ 308 w 168450"/>
                  <a:gd name="connsiteY4" fmla="*/ 21739 h 42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450" h="421893">
                    <a:moveTo>
                      <a:pt x="308" y="21739"/>
                    </a:moveTo>
                    <a:cubicBezTo>
                      <a:pt x="6658" y="28089"/>
                      <a:pt x="122546" y="9039"/>
                      <a:pt x="149533" y="75714"/>
                    </a:cubicBezTo>
                    <a:cubicBezTo>
                      <a:pt x="176521" y="142389"/>
                      <a:pt x="168583" y="428139"/>
                      <a:pt x="162233" y="421789"/>
                    </a:cubicBezTo>
                    <a:cubicBezTo>
                      <a:pt x="155883" y="415439"/>
                      <a:pt x="135245" y="107464"/>
                      <a:pt x="111433" y="37614"/>
                    </a:cubicBezTo>
                    <a:cubicBezTo>
                      <a:pt x="87621" y="-32236"/>
                      <a:pt x="-6042" y="15389"/>
                      <a:pt x="308" y="217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2" name="フリーフォーム: 図形 258">
                <a:extLst>
                  <a:ext uri="{FF2B5EF4-FFF2-40B4-BE49-F238E27FC236}">
                    <a16:creationId xmlns:a16="http://schemas.microsoft.com/office/drawing/2014/main" id="{E614A316-ED5D-E739-8AD1-83D02340BF15}"/>
                  </a:ext>
                </a:extLst>
              </p:cNvPr>
              <p:cNvSpPr/>
              <p:nvPr/>
            </p:nvSpPr>
            <p:spPr>
              <a:xfrm>
                <a:off x="2325863" y="2810707"/>
                <a:ext cx="1582514" cy="2893872"/>
              </a:xfrm>
              <a:custGeom>
                <a:avLst/>
                <a:gdLst>
                  <a:gd name="connsiteX0" fmla="*/ 1580657 w 1582514"/>
                  <a:gd name="connsiteY0" fmla="*/ 49333 h 2893872"/>
                  <a:gd name="connsiteX1" fmla="*/ 1138697 w 1582514"/>
                  <a:gd name="connsiteY1" fmla="*/ 69653 h 2893872"/>
                  <a:gd name="connsiteX2" fmla="*/ 590057 w 1582514"/>
                  <a:gd name="connsiteY2" fmla="*/ 303333 h 2893872"/>
                  <a:gd name="connsiteX3" fmla="*/ 143017 w 1582514"/>
                  <a:gd name="connsiteY3" fmla="*/ 989133 h 2893872"/>
                  <a:gd name="connsiteX4" fmla="*/ 36337 w 1582514"/>
                  <a:gd name="connsiteY4" fmla="*/ 2188013 h 2893872"/>
                  <a:gd name="connsiteX5" fmla="*/ 21097 w 1582514"/>
                  <a:gd name="connsiteY5" fmla="*/ 2655373 h 2893872"/>
                  <a:gd name="connsiteX6" fmla="*/ 102377 w 1582514"/>
                  <a:gd name="connsiteY6" fmla="*/ 2863653 h 2893872"/>
                  <a:gd name="connsiteX7" fmla="*/ 71897 w 1582514"/>
                  <a:gd name="connsiteY7" fmla="*/ 2853493 h 2893872"/>
                  <a:gd name="connsiteX8" fmla="*/ 5857 w 1582514"/>
                  <a:gd name="connsiteY8" fmla="*/ 2497893 h 2893872"/>
                  <a:gd name="connsiteX9" fmla="*/ 51577 w 1582514"/>
                  <a:gd name="connsiteY9" fmla="*/ 1517453 h 2893872"/>
                  <a:gd name="connsiteX10" fmla="*/ 432577 w 1582514"/>
                  <a:gd name="connsiteY10" fmla="*/ 450653 h 2893872"/>
                  <a:gd name="connsiteX11" fmla="*/ 1260617 w 1582514"/>
                  <a:gd name="connsiteY11" fmla="*/ 29013 h 2893872"/>
                  <a:gd name="connsiteX12" fmla="*/ 1580657 w 1582514"/>
                  <a:gd name="connsiteY12" fmla="*/ 49333 h 289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2514" h="2893872">
                    <a:moveTo>
                      <a:pt x="1580657" y="49333"/>
                    </a:moveTo>
                    <a:cubicBezTo>
                      <a:pt x="1560337" y="56106"/>
                      <a:pt x="1303797" y="27320"/>
                      <a:pt x="1138697" y="69653"/>
                    </a:cubicBezTo>
                    <a:cubicBezTo>
                      <a:pt x="973597" y="111986"/>
                      <a:pt x="756004" y="150086"/>
                      <a:pt x="590057" y="303333"/>
                    </a:cubicBezTo>
                    <a:cubicBezTo>
                      <a:pt x="424110" y="456580"/>
                      <a:pt x="235304" y="675020"/>
                      <a:pt x="143017" y="989133"/>
                    </a:cubicBezTo>
                    <a:cubicBezTo>
                      <a:pt x="50730" y="1303246"/>
                      <a:pt x="56657" y="1910306"/>
                      <a:pt x="36337" y="2188013"/>
                    </a:cubicBezTo>
                    <a:cubicBezTo>
                      <a:pt x="16017" y="2465720"/>
                      <a:pt x="10090" y="2542766"/>
                      <a:pt x="21097" y="2655373"/>
                    </a:cubicBezTo>
                    <a:cubicBezTo>
                      <a:pt x="32104" y="2767980"/>
                      <a:pt x="93910" y="2830633"/>
                      <a:pt x="102377" y="2863653"/>
                    </a:cubicBezTo>
                    <a:cubicBezTo>
                      <a:pt x="110844" y="2896673"/>
                      <a:pt x="87984" y="2914453"/>
                      <a:pt x="71897" y="2853493"/>
                    </a:cubicBezTo>
                    <a:cubicBezTo>
                      <a:pt x="55810" y="2792533"/>
                      <a:pt x="9244" y="2720566"/>
                      <a:pt x="5857" y="2497893"/>
                    </a:cubicBezTo>
                    <a:cubicBezTo>
                      <a:pt x="2470" y="2275220"/>
                      <a:pt x="-19543" y="1858660"/>
                      <a:pt x="51577" y="1517453"/>
                    </a:cubicBezTo>
                    <a:cubicBezTo>
                      <a:pt x="122697" y="1176246"/>
                      <a:pt x="231070" y="698726"/>
                      <a:pt x="432577" y="450653"/>
                    </a:cubicBezTo>
                    <a:cubicBezTo>
                      <a:pt x="634084" y="202580"/>
                      <a:pt x="1069270" y="101826"/>
                      <a:pt x="1260617" y="29013"/>
                    </a:cubicBezTo>
                    <a:cubicBezTo>
                      <a:pt x="1451964" y="-43800"/>
                      <a:pt x="1600977" y="42560"/>
                      <a:pt x="1580657" y="493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3" name="フリーフォーム: 図形 259">
                <a:extLst>
                  <a:ext uri="{FF2B5EF4-FFF2-40B4-BE49-F238E27FC236}">
                    <a16:creationId xmlns:a16="http://schemas.microsoft.com/office/drawing/2014/main" id="{5C26236C-655E-F864-6BD8-0AF369F77339}"/>
                  </a:ext>
                </a:extLst>
              </p:cNvPr>
              <p:cNvSpPr/>
              <p:nvPr/>
            </p:nvSpPr>
            <p:spPr>
              <a:xfrm>
                <a:off x="2273676" y="2731337"/>
                <a:ext cx="1678322" cy="1668070"/>
              </a:xfrm>
              <a:custGeom>
                <a:avLst/>
                <a:gdLst>
                  <a:gd name="connsiteX0" fmla="*/ 1653164 w 1678322"/>
                  <a:gd name="connsiteY0" fmla="*/ 11863 h 1668070"/>
                  <a:gd name="connsiteX1" fmla="*/ 1566804 w 1678322"/>
                  <a:gd name="connsiteY1" fmla="*/ 11863 h 1668070"/>
                  <a:gd name="connsiteX2" fmla="*/ 1160404 w 1678322"/>
                  <a:gd name="connsiteY2" fmla="*/ 32183 h 1668070"/>
                  <a:gd name="connsiteX3" fmla="*/ 525404 w 1678322"/>
                  <a:gd name="connsiteY3" fmla="*/ 372543 h 1668070"/>
                  <a:gd name="connsiteX4" fmla="*/ 32644 w 1678322"/>
                  <a:gd name="connsiteY4" fmla="*/ 1566343 h 1668070"/>
                  <a:gd name="connsiteX5" fmla="*/ 78364 w 1678322"/>
                  <a:gd name="connsiteY5" fmla="*/ 1500303 h 1668070"/>
                  <a:gd name="connsiteX6" fmla="*/ 337444 w 1678322"/>
                  <a:gd name="connsiteY6" fmla="*/ 657023 h 1668070"/>
                  <a:gd name="connsiteX7" fmla="*/ 1033404 w 1678322"/>
                  <a:gd name="connsiteY7" fmla="*/ 77903 h 1668070"/>
                  <a:gd name="connsiteX8" fmla="*/ 1653164 w 1678322"/>
                  <a:gd name="connsiteY8" fmla="*/ 11863 h 166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8322" h="1668070">
                    <a:moveTo>
                      <a:pt x="1653164" y="11863"/>
                    </a:moveTo>
                    <a:cubicBezTo>
                      <a:pt x="1742064" y="856"/>
                      <a:pt x="1566804" y="11863"/>
                      <a:pt x="1566804" y="11863"/>
                    </a:cubicBezTo>
                    <a:cubicBezTo>
                      <a:pt x="1484678" y="15250"/>
                      <a:pt x="1333971" y="-27930"/>
                      <a:pt x="1160404" y="32183"/>
                    </a:cubicBezTo>
                    <a:cubicBezTo>
                      <a:pt x="986837" y="92296"/>
                      <a:pt x="713364" y="116850"/>
                      <a:pt x="525404" y="372543"/>
                    </a:cubicBezTo>
                    <a:cubicBezTo>
                      <a:pt x="337444" y="628236"/>
                      <a:pt x="107151" y="1378383"/>
                      <a:pt x="32644" y="1566343"/>
                    </a:cubicBezTo>
                    <a:cubicBezTo>
                      <a:pt x="-41863" y="1754303"/>
                      <a:pt x="27564" y="1651856"/>
                      <a:pt x="78364" y="1500303"/>
                    </a:cubicBezTo>
                    <a:cubicBezTo>
                      <a:pt x="129164" y="1348750"/>
                      <a:pt x="178271" y="894090"/>
                      <a:pt x="337444" y="657023"/>
                    </a:cubicBezTo>
                    <a:cubicBezTo>
                      <a:pt x="496617" y="419956"/>
                      <a:pt x="812424" y="185430"/>
                      <a:pt x="1033404" y="77903"/>
                    </a:cubicBezTo>
                    <a:cubicBezTo>
                      <a:pt x="1254384" y="-29624"/>
                      <a:pt x="1564264" y="22870"/>
                      <a:pt x="1653164" y="1186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4" name="フリーフォーム: 図形 260">
                <a:extLst>
                  <a:ext uri="{FF2B5EF4-FFF2-40B4-BE49-F238E27FC236}">
                    <a16:creationId xmlns:a16="http://schemas.microsoft.com/office/drawing/2014/main" id="{513859BB-9582-BBD6-EEEA-7E041EEAA690}"/>
                  </a:ext>
                </a:extLst>
              </p:cNvPr>
              <p:cNvSpPr/>
              <p:nvPr/>
            </p:nvSpPr>
            <p:spPr>
              <a:xfrm>
                <a:off x="2275802" y="4118803"/>
                <a:ext cx="79818" cy="1454403"/>
              </a:xfrm>
              <a:custGeom>
                <a:avLst/>
                <a:gdLst>
                  <a:gd name="connsiteX0" fmla="*/ 76238 w 79818"/>
                  <a:gd name="connsiteY0" fmla="*/ 67117 h 1454403"/>
                  <a:gd name="connsiteX1" fmla="*/ 66078 w 79818"/>
                  <a:gd name="connsiteY1" fmla="*/ 158557 h 1454403"/>
                  <a:gd name="connsiteX2" fmla="*/ 38 w 79818"/>
                  <a:gd name="connsiteY2" fmla="*/ 1189797 h 1454403"/>
                  <a:gd name="connsiteX3" fmla="*/ 55918 w 79818"/>
                  <a:gd name="connsiteY3" fmla="*/ 1433637 h 1454403"/>
                  <a:gd name="connsiteX4" fmla="*/ 20358 w 79818"/>
                  <a:gd name="connsiteY4" fmla="*/ 788477 h 1454403"/>
                  <a:gd name="connsiteX5" fmla="*/ 76238 w 79818"/>
                  <a:gd name="connsiteY5" fmla="*/ 67117 h 145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818" h="1454403">
                    <a:moveTo>
                      <a:pt x="76238" y="67117"/>
                    </a:moveTo>
                    <a:cubicBezTo>
                      <a:pt x="83858" y="-37870"/>
                      <a:pt x="78778" y="-28556"/>
                      <a:pt x="66078" y="158557"/>
                    </a:cubicBezTo>
                    <a:cubicBezTo>
                      <a:pt x="53378" y="345670"/>
                      <a:pt x="1731" y="977284"/>
                      <a:pt x="38" y="1189797"/>
                    </a:cubicBezTo>
                    <a:cubicBezTo>
                      <a:pt x="-1655" y="1402310"/>
                      <a:pt x="52531" y="1500524"/>
                      <a:pt x="55918" y="1433637"/>
                    </a:cubicBezTo>
                    <a:cubicBezTo>
                      <a:pt x="59305" y="1366750"/>
                      <a:pt x="20358" y="1010304"/>
                      <a:pt x="20358" y="788477"/>
                    </a:cubicBezTo>
                    <a:cubicBezTo>
                      <a:pt x="20358" y="566650"/>
                      <a:pt x="68618" y="172104"/>
                      <a:pt x="76238" y="6711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5" name="フリーフォーム: 図形 267">
                <a:extLst>
                  <a:ext uri="{FF2B5EF4-FFF2-40B4-BE49-F238E27FC236}">
                    <a16:creationId xmlns:a16="http://schemas.microsoft.com/office/drawing/2014/main" id="{E6FF1427-A6FB-94FF-7496-8B3B9B6E62B3}"/>
                  </a:ext>
                </a:extLst>
              </p:cNvPr>
              <p:cNvSpPr/>
              <p:nvPr/>
            </p:nvSpPr>
            <p:spPr>
              <a:xfrm>
                <a:off x="2533766" y="3077834"/>
                <a:ext cx="790653" cy="964283"/>
              </a:xfrm>
              <a:custGeom>
                <a:avLst/>
                <a:gdLst>
                  <a:gd name="connsiteX0" fmla="*/ 789401 w 790653"/>
                  <a:gd name="connsiteY0" fmla="*/ 4033 h 964283"/>
                  <a:gd name="connsiteX1" fmla="*/ 480367 w 790653"/>
                  <a:gd name="connsiteY1" fmla="*/ 329999 h 964283"/>
                  <a:gd name="connsiteX2" fmla="*/ 44334 w 790653"/>
                  <a:gd name="connsiteY2" fmla="*/ 931133 h 964283"/>
                  <a:gd name="connsiteX3" fmla="*/ 73967 w 790653"/>
                  <a:gd name="connsiteY3" fmla="*/ 812599 h 964283"/>
                  <a:gd name="connsiteX4" fmla="*/ 569267 w 790653"/>
                  <a:gd name="connsiteY4" fmla="*/ 194533 h 964283"/>
                  <a:gd name="connsiteX5" fmla="*/ 789401 w 790653"/>
                  <a:gd name="connsiteY5" fmla="*/ 4033 h 96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0653" h="964283">
                    <a:moveTo>
                      <a:pt x="789401" y="4033"/>
                    </a:moveTo>
                    <a:cubicBezTo>
                      <a:pt x="774584" y="26611"/>
                      <a:pt x="604545" y="175482"/>
                      <a:pt x="480367" y="329999"/>
                    </a:cubicBezTo>
                    <a:cubicBezTo>
                      <a:pt x="356189" y="484516"/>
                      <a:pt x="112067" y="850700"/>
                      <a:pt x="44334" y="931133"/>
                    </a:cubicBezTo>
                    <a:cubicBezTo>
                      <a:pt x="-23399" y="1011566"/>
                      <a:pt x="-13522" y="935366"/>
                      <a:pt x="73967" y="812599"/>
                    </a:cubicBezTo>
                    <a:cubicBezTo>
                      <a:pt x="161456" y="689832"/>
                      <a:pt x="453556" y="334233"/>
                      <a:pt x="569267" y="194533"/>
                    </a:cubicBezTo>
                    <a:cubicBezTo>
                      <a:pt x="684978" y="54833"/>
                      <a:pt x="804218" y="-18545"/>
                      <a:pt x="789401" y="40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6" name="フリーフォーム: 図形 268">
                <a:extLst>
                  <a:ext uri="{FF2B5EF4-FFF2-40B4-BE49-F238E27FC236}">
                    <a16:creationId xmlns:a16="http://schemas.microsoft.com/office/drawing/2014/main" id="{EDE0247F-D278-58D9-6D85-C274C6C8C199}"/>
                  </a:ext>
                </a:extLst>
              </p:cNvPr>
              <p:cNvSpPr/>
              <p:nvPr/>
            </p:nvSpPr>
            <p:spPr>
              <a:xfrm>
                <a:off x="2577957" y="4008966"/>
                <a:ext cx="339028" cy="448738"/>
              </a:xfrm>
              <a:custGeom>
                <a:avLst/>
                <a:gdLst>
                  <a:gd name="connsiteX0" fmla="*/ 143 w 339028"/>
                  <a:gd name="connsiteY0" fmla="*/ 1 h 448738"/>
                  <a:gd name="connsiteX1" fmla="*/ 207576 w 339028"/>
                  <a:gd name="connsiteY1" fmla="*/ 292101 h 448738"/>
                  <a:gd name="connsiteX2" fmla="*/ 338810 w 339028"/>
                  <a:gd name="connsiteY2" fmla="*/ 448734 h 448738"/>
                  <a:gd name="connsiteX3" fmla="*/ 177943 w 339028"/>
                  <a:gd name="connsiteY3" fmla="*/ 296334 h 448738"/>
                  <a:gd name="connsiteX4" fmla="*/ 143 w 339028"/>
                  <a:gd name="connsiteY4" fmla="*/ 1 h 44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28" h="448738">
                    <a:moveTo>
                      <a:pt x="143" y="1"/>
                    </a:moveTo>
                    <a:cubicBezTo>
                      <a:pt x="5082" y="-704"/>
                      <a:pt x="151132" y="217312"/>
                      <a:pt x="207576" y="292101"/>
                    </a:cubicBezTo>
                    <a:cubicBezTo>
                      <a:pt x="264020" y="366890"/>
                      <a:pt x="343749" y="448029"/>
                      <a:pt x="338810" y="448734"/>
                    </a:cubicBezTo>
                    <a:cubicBezTo>
                      <a:pt x="333871" y="449439"/>
                      <a:pt x="236504" y="365478"/>
                      <a:pt x="177943" y="296334"/>
                    </a:cubicBezTo>
                    <a:cubicBezTo>
                      <a:pt x="119382" y="227190"/>
                      <a:pt x="-4796" y="706"/>
                      <a:pt x="143" y="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7" name="フリーフォーム: 図形 269">
                <a:extLst>
                  <a:ext uri="{FF2B5EF4-FFF2-40B4-BE49-F238E27FC236}">
                    <a16:creationId xmlns:a16="http://schemas.microsoft.com/office/drawing/2014/main" id="{A549700D-032C-6B8C-5D51-D0B52035E827}"/>
                  </a:ext>
                </a:extLst>
              </p:cNvPr>
              <p:cNvSpPr/>
              <p:nvPr/>
            </p:nvSpPr>
            <p:spPr>
              <a:xfrm>
                <a:off x="2896784" y="3046494"/>
                <a:ext cx="804806" cy="1461048"/>
              </a:xfrm>
              <a:custGeom>
                <a:avLst/>
                <a:gdLst>
                  <a:gd name="connsiteX0" fmla="*/ 400983 w 804806"/>
                  <a:gd name="connsiteY0" fmla="*/ 5739 h 1461048"/>
                  <a:gd name="connsiteX1" fmla="*/ 481416 w 804806"/>
                  <a:gd name="connsiteY1" fmla="*/ 94639 h 1461048"/>
                  <a:gd name="connsiteX2" fmla="*/ 735416 w 804806"/>
                  <a:gd name="connsiteY2" fmla="*/ 306306 h 1461048"/>
                  <a:gd name="connsiteX3" fmla="*/ 803149 w 804806"/>
                  <a:gd name="connsiteY3" fmla="*/ 467173 h 1461048"/>
                  <a:gd name="connsiteX4" fmla="*/ 756583 w 804806"/>
                  <a:gd name="connsiteY4" fmla="*/ 530673 h 1461048"/>
                  <a:gd name="connsiteX5" fmla="*/ 485649 w 804806"/>
                  <a:gd name="connsiteY5" fmla="*/ 958239 h 1461048"/>
                  <a:gd name="connsiteX6" fmla="*/ 66549 w 804806"/>
                  <a:gd name="connsiteY6" fmla="*/ 1423906 h 1461048"/>
                  <a:gd name="connsiteX7" fmla="*/ 11516 w 804806"/>
                  <a:gd name="connsiteY7" fmla="*/ 1423906 h 1461048"/>
                  <a:gd name="connsiteX8" fmla="*/ 176616 w 804806"/>
                  <a:gd name="connsiteY8" fmla="*/ 1356173 h 1461048"/>
                  <a:gd name="connsiteX9" fmla="*/ 726949 w 804806"/>
                  <a:gd name="connsiteY9" fmla="*/ 424839 h 1461048"/>
                  <a:gd name="connsiteX10" fmla="*/ 566083 w 804806"/>
                  <a:gd name="connsiteY10" fmla="*/ 247039 h 1461048"/>
                  <a:gd name="connsiteX11" fmla="*/ 400983 w 804806"/>
                  <a:gd name="connsiteY11" fmla="*/ 5739 h 14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4806" h="1461048">
                    <a:moveTo>
                      <a:pt x="400983" y="5739"/>
                    </a:moveTo>
                    <a:cubicBezTo>
                      <a:pt x="386872" y="-19661"/>
                      <a:pt x="425677" y="44545"/>
                      <a:pt x="481416" y="94639"/>
                    </a:cubicBezTo>
                    <a:cubicBezTo>
                      <a:pt x="537155" y="144734"/>
                      <a:pt x="681794" y="244217"/>
                      <a:pt x="735416" y="306306"/>
                    </a:cubicBezTo>
                    <a:cubicBezTo>
                      <a:pt x="789038" y="368395"/>
                      <a:pt x="799621" y="429779"/>
                      <a:pt x="803149" y="467173"/>
                    </a:cubicBezTo>
                    <a:cubicBezTo>
                      <a:pt x="806677" y="504568"/>
                      <a:pt x="809500" y="448829"/>
                      <a:pt x="756583" y="530673"/>
                    </a:cubicBezTo>
                    <a:cubicBezTo>
                      <a:pt x="703666" y="612517"/>
                      <a:pt x="600655" y="809367"/>
                      <a:pt x="485649" y="958239"/>
                    </a:cubicBezTo>
                    <a:cubicBezTo>
                      <a:pt x="370643" y="1107111"/>
                      <a:pt x="145571" y="1346295"/>
                      <a:pt x="66549" y="1423906"/>
                    </a:cubicBezTo>
                    <a:cubicBezTo>
                      <a:pt x="-12473" y="1501517"/>
                      <a:pt x="-6828" y="1435195"/>
                      <a:pt x="11516" y="1423906"/>
                    </a:cubicBezTo>
                    <a:cubicBezTo>
                      <a:pt x="29860" y="1412617"/>
                      <a:pt x="57377" y="1522684"/>
                      <a:pt x="176616" y="1356173"/>
                    </a:cubicBezTo>
                    <a:cubicBezTo>
                      <a:pt x="295855" y="1189662"/>
                      <a:pt x="662038" y="609695"/>
                      <a:pt x="726949" y="424839"/>
                    </a:cubicBezTo>
                    <a:cubicBezTo>
                      <a:pt x="791860" y="239983"/>
                      <a:pt x="620411" y="312656"/>
                      <a:pt x="566083" y="247039"/>
                    </a:cubicBezTo>
                    <a:cubicBezTo>
                      <a:pt x="511755" y="181422"/>
                      <a:pt x="415094" y="31139"/>
                      <a:pt x="400983" y="57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8" name="フリーフォーム: 図形 270">
                <a:extLst>
                  <a:ext uri="{FF2B5EF4-FFF2-40B4-BE49-F238E27FC236}">
                    <a16:creationId xmlns:a16="http://schemas.microsoft.com/office/drawing/2014/main" id="{C7EB489F-640F-E2E1-99D3-F3240A870BF1}"/>
                  </a:ext>
                </a:extLst>
              </p:cNvPr>
              <p:cNvSpPr/>
              <p:nvPr/>
            </p:nvSpPr>
            <p:spPr>
              <a:xfrm>
                <a:off x="2937865" y="3512239"/>
                <a:ext cx="381593" cy="479950"/>
              </a:xfrm>
              <a:custGeom>
                <a:avLst/>
                <a:gdLst>
                  <a:gd name="connsiteX0" fmla="*/ 8535 w 381593"/>
                  <a:gd name="connsiteY0" fmla="*/ 14128 h 479950"/>
                  <a:gd name="connsiteX1" fmla="*/ 46635 w 381593"/>
                  <a:gd name="connsiteY1" fmla="*/ 60694 h 479950"/>
                  <a:gd name="connsiteX2" fmla="*/ 279468 w 381593"/>
                  <a:gd name="connsiteY2" fmla="*/ 335861 h 479950"/>
                  <a:gd name="connsiteX3" fmla="*/ 381068 w 381593"/>
                  <a:gd name="connsiteY3" fmla="*/ 479794 h 479950"/>
                  <a:gd name="connsiteX4" fmla="*/ 241368 w 381593"/>
                  <a:gd name="connsiteY4" fmla="*/ 357028 h 479950"/>
                  <a:gd name="connsiteX5" fmla="*/ 8535 w 381593"/>
                  <a:gd name="connsiteY5" fmla="*/ 14128 h 47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93" h="479950">
                    <a:moveTo>
                      <a:pt x="8535" y="14128"/>
                    </a:moveTo>
                    <a:cubicBezTo>
                      <a:pt x="-23920" y="-35261"/>
                      <a:pt x="46635" y="60694"/>
                      <a:pt x="46635" y="60694"/>
                    </a:cubicBezTo>
                    <a:cubicBezTo>
                      <a:pt x="91790" y="114316"/>
                      <a:pt x="223729" y="266011"/>
                      <a:pt x="279468" y="335861"/>
                    </a:cubicBezTo>
                    <a:cubicBezTo>
                      <a:pt x="335207" y="405711"/>
                      <a:pt x="387418" y="476266"/>
                      <a:pt x="381068" y="479794"/>
                    </a:cubicBezTo>
                    <a:cubicBezTo>
                      <a:pt x="374718" y="483322"/>
                      <a:pt x="304868" y="426878"/>
                      <a:pt x="241368" y="357028"/>
                    </a:cubicBezTo>
                    <a:cubicBezTo>
                      <a:pt x="177868" y="287178"/>
                      <a:pt x="40990" y="63517"/>
                      <a:pt x="8535" y="1412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9" name="フリーフォーム: 図形 271">
                <a:extLst>
                  <a:ext uri="{FF2B5EF4-FFF2-40B4-BE49-F238E27FC236}">
                    <a16:creationId xmlns:a16="http://schemas.microsoft.com/office/drawing/2014/main" id="{8DDE5F3B-7B6E-3BF2-02F3-443A6C7293C1}"/>
                  </a:ext>
                </a:extLst>
              </p:cNvPr>
              <p:cNvSpPr/>
              <p:nvPr/>
            </p:nvSpPr>
            <p:spPr>
              <a:xfrm>
                <a:off x="3297040" y="3409944"/>
                <a:ext cx="124054" cy="232063"/>
              </a:xfrm>
              <a:custGeom>
                <a:avLst/>
                <a:gdLst>
                  <a:gd name="connsiteX0" fmla="*/ 198 w 124054"/>
                  <a:gd name="connsiteY0" fmla="*/ 6 h 232063"/>
                  <a:gd name="connsiteX1" fmla="*/ 92273 w 124054"/>
                  <a:gd name="connsiteY1" fmla="*/ 61919 h 232063"/>
                  <a:gd name="connsiteX2" fmla="*/ 85923 w 124054"/>
                  <a:gd name="connsiteY2" fmla="*/ 174631 h 232063"/>
                  <a:gd name="connsiteX3" fmla="*/ 14485 w 124054"/>
                  <a:gd name="connsiteY3" fmla="*/ 231781 h 232063"/>
                  <a:gd name="connsiteX4" fmla="*/ 92273 w 124054"/>
                  <a:gd name="connsiteY4" fmla="*/ 190506 h 232063"/>
                  <a:gd name="connsiteX5" fmla="*/ 120848 w 124054"/>
                  <a:gd name="connsiteY5" fmla="*/ 65094 h 232063"/>
                  <a:gd name="connsiteX6" fmla="*/ 198 w 124054"/>
                  <a:gd name="connsiteY6" fmla="*/ 6 h 232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054" h="232063">
                    <a:moveTo>
                      <a:pt x="198" y="6"/>
                    </a:moveTo>
                    <a:cubicBezTo>
                      <a:pt x="-4565" y="-523"/>
                      <a:pt x="77986" y="32815"/>
                      <a:pt x="92273" y="61919"/>
                    </a:cubicBezTo>
                    <a:cubicBezTo>
                      <a:pt x="106560" y="91023"/>
                      <a:pt x="98888" y="146321"/>
                      <a:pt x="85923" y="174631"/>
                    </a:cubicBezTo>
                    <a:cubicBezTo>
                      <a:pt x="72958" y="202941"/>
                      <a:pt x="13427" y="229135"/>
                      <a:pt x="14485" y="231781"/>
                    </a:cubicBezTo>
                    <a:cubicBezTo>
                      <a:pt x="15543" y="234427"/>
                      <a:pt x="74546" y="218287"/>
                      <a:pt x="92273" y="190506"/>
                    </a:cubicBezTo>
                    <a:cubicBezTo>
                      <a:pt x="110000" y="162725"/>
                      <a:pt x="132490" y="98961"/>
                      <a:pt x="120848" y="65094"/>
                    </a:cubicBezTo>
                    <a:cubicBezTo>
                      <a:pt x="109206" y="31227"/>
                      <a:pt x="4961" y="535"/>
                      <a:pt x="198" y="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0" name="フリーフォーム: 図形 272">
                <a:extLst>
                  <a:ext uri="{FF2B5EF4-FFF2-40B4-BE49-F238E27FC236}">
                    <a16:creationId xmlns:a16="http://schemas.microsoft.com/office/drawing/2014/main" id="{AFDCEBC9-7D1C-8A7D-4A6E-9487205EE70C}"/>
                  </a:ext>
                </a:extLst>
              </p:cNvPr>
              <p:cNvSpPr/>
              <p:nvPr/>
            </p:nvSpPr>
            <p:spPr>
              <a:xfrm>
                <a:off x="3222155" y="3393745"/>
                <a:ext cx="138836" cy="259960"/>
              </a:xfrm>
              <a:custGeom>
                <a:avLst/>
                <a:gdLst>
                  <a:gd name="connsiteX0" fmla="*/ 136995 w 138836"/>
                  <a:gd name="connsiteY0" fmla="*/ 43193 h 259960"/>
                  <a:gd name="connsiteX1" fmla="*/ 46508 w 138836"/>
                  <a:gd name="connsiteY1" fmla="*/ 27318 h 259960"/>
                  <a:gd name="connsiteX2" fmla="*/ 11583 w 138836"/>
                  <a:gd name="connsiteY2" fmla="*/ 76530 h 259960"/>
                  <a:gd name="connsiteX3" fmla="*/ 6820 w 138836"/>
                  <a:gd name="connsiteY3" fmla="*/ 174955 h 259960"/>
                  <a:gd name="connsiteX4" fmla="*/ 100483 w 138836"/>
                  <a:gd name="connsiteY4" fmla="*/ 259093 h 259960"/>
                  <a:gd name="connsiteX5" fmla="*/ 19520 w 138836"/>
                  <a:gd name="connsiteY5" fmla="*/ 214643 h 259960"/>
                  <a:gd name="connsiteX6" fmla="*/ 5233 w 138836"/>
                  <a:gd name="connsiteY6" fmla="*/ 149555 h 259960"/>
                  <a:gd name="connsiteX7" fmla="*/ 30633 w 138836"/>
                  <a:gd name="connsiteY7" fmla="*/ 60655 h 259960"/>
                  <a:gd name="connsiteX8" fmla="*/ 56033 w 138836"/>
                  <a:gd name="connsiteY8" fmla="*/ 14618 h 259960"/>
                  <a:gd name="connsiteX9" fmla="*/ 103658 w 138836"/>
                  <a:gd name="connsiteY9" fmla="*/ 330 h 259960"/>
                  <a:gd name="connsiteX10" fmla="*/ 136995 w 138836"/>
                  <a:gd name="connsiteY10" fmla="*/ 43193 h 25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836" h="259960">
                    <a:moveTo>
                      <a:pt x="136995" y="43193"/>
                    </a:moveTo>
                    <a:cubicBezTo>
                      <a:pt x="127470" y="47691"/>
                      <a:pt x="67410" y="21762"/>
                      <a:pt x="46508" y="27318"/>
                    </a:cubicBezTo>
                    <a:cubicBezTo>
                      <a:pt x="25606" y="32874"/>
                      <a:pt x="18198" y="51924"/>
                      <a:pt x="11583" y="76530"/>
                    </a:cubicBezTo>
                    <a:cubicBezTo>
                      <a:pt x="4968" y="101136"/>
                      <a:pt x="-7997" y="144528"/>
                      <a:pt x="6820" y="174955"/>
                    </a:cubicBezTo>
                    <a:cubicBezTo>
                      <a:pt x="21637" y="205382"/>
                      <a:pt x="98366" y="252478"/>
                      <a:pt x="100483" y="259093"/>
                    </a:cubicBezTo>
                    <a:cubicBezTo>
                      <a:pt x="102600" y="265708"/>
                      <a:pt x="35395" y="232899"/>
                      <a:pt x="19520" y="214643"/>
                    </a:cubicBezTo>
                    <a:cubicBezTo>
                      <a:pt x="3645" y="196387"/>
                      <a:pt x="3381" y="175220"/>
                      <a:pt x="5233" y="149555"/>
                    </a:cubicBezTo>
                    <a:cubicBezTo>
                      <a:pt x="7085" y="123890"/>
                      <a:pt x="22166" y="83144"/>
                      <a:pt x="30633" y="60655"/>
                    </a:cubicBezTo>
                    <a:cubicBezTo>
                      <a:pt x="39100" y="38166"/>
                      <a:pt x="43862" y="24672"/>
                      <a:pt x="56033" y="14618"/>
                    </a:cubicBezTo>
                    <a:cubicBezTo>
                      <a:pt x="68204" y="4564"/>
                      <a:pt x="90694" y="-1522"/>
                      <a:pt x="103658" y="330"/>
                    </a:cubicBezTo>
                    <a:cubicBezTo>
                      <a:pt x="116622" y="2182"/>
                      <a:pt x="146520" y="38695"/>
                      <a:pt x="136995" y="4319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1" name="フリーフォーム: 図形 273">
                <a:extLst>
                  <a:ext uri="{FF2B5EF4-FFF2-40B4-BE49-F238E27FC236}">
                    <a16:creationId xmlns:a16="http://schemas.microsoft.com/office/drawing/2014/main" id="{B7A6C153-B4B5-AF19-4C55-2BC71C04DB0B}"/>
                  </a:ext>
                </a:extLst>
              </p:cNvPr>
              <p:cNvSpPr/>
              <p:nvPr/>
            </p:nvSpPr>
            <p:spPr>
              <a:xfrm>
                <a:off x="3050823" y="3903539"/>
                <a:ext cx="114021" cy="228969"/>
              </a:xfrm>
              <a:custGeom>
                <a:avLst/>
                <a:gdLst>
                  <a:gd name="connsiteX0" fmla="*/ 22577 w 114021"/>
                  <a:gd name="connsiteY0" fmla="*/ 124 h 228969"/>
                  <a:gd name="connsiteX1" fmla="*/ 98777 w 114021"/>
                  <a:gd name="connsiteY1" fmla="*/ 68386 h 228969"/>
                  <a:gd name="connsiteX2" fmla="*/ 94015 w 114021"/>
                  <a:gd name="connsiteY2" fmla="*/ 162049 h 228969"/>
                  <a:gd name="connsiteX3" fmla="*/ 51152 w 114021"/>
                  <a:gd name="connsiteY3" fmla="*/ 206499 h 228969"/>
                  <a:gd name="connsiteX4" fmla="*/ 352 w 114021"/>
                  <a:gd name="connsiteY4" fmla="*/ 228724 h 228969"/>
                  <a:gd name="connsiteX5" fmla="*/ 78140 w 114021"/>
                  <a:gd name="connsiteY5" fmla="*/ 212849 h 228969"/>
                  <a:gd name="connsiteX6" fmla="*/ 113065 w 114021"/>
                  <a:gd name="connsiteY6" fmla="*/ 138236 h 228969"/>
                  <a:gd name="connsiteX7" fmla="*/ 98777 w 114021"/>
                  <a:gd name="connsiteY7" fmla="*/ 54099 h 228969"/>
                  <a:gd name="connsiteX8" fmla="*/ 22577 w 114021"/>
                  <a:gd name="connsiteY8" fmla="*/ 124 h 228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21" h="228969">
                    <a:moveTo>
                      <a:pt x="22577" y="124"/>
                    </a:moveTo>
                    <a:cubicBezTo>
                      <a:pt x="22577" y="2505"/>
                      <a:pt x="86871" y="41399"/>
                      <a:pt x="98777" y="68386"/>
                    </a:cubicBezTo>
                    <a:cubicBezTo>
                      <a:pt x="110683" y="95373"/>
                      <a:pt x="101952" y="139030"/>
                      <a:pt x="94015" y="162049"/>
                    </a:cubicBezTo>
                    <a:cubicBezTo>
                      <a:pt x="86078" y="185068"/>
                      <a:pt x="66762" y="195387"/>
                      <a:pt x="51152" y="206499"/>
                    </a:cubicBezTo>
                    <a:cubicBezTo>
                      <a:pt x="35542" y="217611"/>
                      <a:pt x="-4146" y="227666"/>
                      <a:pt x="352" y="228724"/>
                    </a:cubicBezTo>
                    <a:cubicBezTo>
                      <a:pt x="4850" y="229782"/>
                      <a:pt x="59355" y="227930"/>
                      <a:pt x="78140" y="212849"/>
                    </a:cubicBezTo>
                    <a:cubicBezTo>
                      <a:pt x="96926" y="197768"/>
                      <a:pt x="109626" y="164694"/>
                      <a:pt x="113065" y="138236"/>
                    </a:cubicBezTo>
                    <a:cubicBezTo>
                      <a:pt x="116504" y="111778"/>
                      <a:pt x="110419" y="78176"/>
                      <a:pt x="98777" y="54099"/>
                    </a:cubicBezTo>
                    <a:cubicBezTo>
                      <a:pt x="87135" y="30022"/>
                      <a:pt x="22577" y="-2257"/>
                      <a:pt x="22577" y="12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2" name="フリーフォーム: 図形 274">
                <a:extLst>
                  <a:ext uri="{FF2B5EF4-FFF2-40B4-BE49-F238E27FC236}">
                    <a16:creationId xmlns:a16="http://schemas.microsoft.com/office/drawing/2014/main" id="{E77E3F5A-B495-B0DF-585A-8A591B6564CB}"/>
                  </a:ext>
                </a:extLst>
              </p:cNvPr>
              <p:cNvSpPr/>
              <p:nvPr/>
            </p:nvSpPr>
            <p:spPr>
              <a:xfrm>
                <a:off x="2961450" y="3913188"/>
                <a:ext cx="134301" cy="219235"/>
              </a:xfrm>
              <a:custGeom>
                <a:avLst/>
                <a:gdLst>
                  <a:gd name="connsiteX0" fmla="*/ 134175 w 134301"/>
                  <a:gd name="connsiteY0" fmla="*/ 0 h 219235"/>
                  <a:gd name="connsiteX1" fmla="*/ 51625 w 134301"/>
                  <a:gd name="connsiteY1" fmla="*/ 23812 h 219235"/>
                  <a:gd name="connsiteX2" fmla="*/ 24638 w 134301"/>
                  <a:gd name="connsiteY2" fmla="*/ 95250 h 219235"/>
                  <a:gd name="connsiteX3" fmla="*/ 46863 w 134301"/>
                  <a:gd name="connsiteY3" fmla="*/ 176212 h 219235"/>
                  <a:gd name="connsiteX4" fmla="*/ 81788 w 134301"/>
                  <a:gd name="connsiteY4" fmla="*/ 219075 h 219235"/>
                  <a:gd name="connsiteX5" fmla="*/ 15113 w 134301"/>
                  <a:gd name="connsiteY5" fmla="*/ 161925 h 219235"/>
                  <a:gd name="connsiteX6" fmla="*/ 825 w 134301"/>
                  <a:gd name="connsiteY6" fmla="*/ 87312 h 219235"/>
                  <a:gd name="connsiteX7" fmla="*/ 30988 w 134301"/>
                  <a:gd name="connsiteY7" fmla="*/ 23812 h 219235"/>
                  <a:gd name="connsiteX8" fmla="*/ 134175 w 134301"/>
                  <a:gd name="connsiteY8" fmla="*/ 0 h 21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01" h="219235">
                    <a:moveTo>
                      <a:pt x="134175" y="0"/>
                    </a:moveTo>
                    <a:cubicBezTo>
                      <a:pt x="137614" y="0"/>
                      <a:pt x="69881" y="7937"/>
                      <a:pt x="51625" y="23812"/>
                    </a:cubicBezTo>
                    <a:cubicBezTo>
                      <a:pt x="33369" y="39687"/>
                      <a:pt x="25432" y="69850"/>
                      <a:pt x="24638" y="95250"/>
                    </a:cubicBezTo>
                    <a:cubicBezTo>
                      <a:pt x="23844" y="120650"/>
                      <a:pt x="37338" y="155575"/>
                      <a:pt x="46863" y="176212"/>
                    </a:cubicBezTo>
                    <a:cubicBezTo>
                      <a:pt x="56388" y="196849"/>
                      <a:pt x="87080" y="221456"/>
                      <a:pt x="81788" y="219075"/>
                    </a:cubicBezTo>
                    <a:cubicBezTo>
                      <a:pt x="76496" y="216694"/>
                      <a:pt x="28607" y="183886"/>
                      <a:pt x="15113" y="161925"/>
                    </a:cubicBezTo>
                    <a:cubicBezTo>
                      <a:pt x="1619" y="139965"/>
                      <a:pt x="-1821" y="110331"/>
                      <a:pt x="825" y="87312"/>
                    </a:cubicBezTo>
                    <a:cubicBezTo>
                      <a:pt x="3471" y="64293"/>
                      <a:pt x="14055" y="39952"/>
                      <a:pt x="30988" y="23812"/>
                    </a:cubicBezTo>
                    <a:cubicBezTo>
                      <a:pt x="47921" y="7673"/>
                      <a:pt x="130736" y="0"/>
                      <a:pt x="134175" y="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3" name="フリーフォーム: 図形 275">
                <a:extLst>
                  <a:ext uri="{FF2B5EF4-FFF2-40B4-BE49-F238E27FC236}">
                    <a16:creationId xmlns:a16="http://schemas.microsoft.com/office/drawing/2014/main" id="{FBF995AD-A43B-A4A7-284D-DCBC1F194F0B}"/>
                  </a:ext>
                </a:extLst>
              </p:cNvPr>
              <p:cNvSpPr/>
              <p:nvPr/>
            </p:nvSpPr>
            <p:spPr>
              <a:xfrm>
                <a:off x="2795608" y="3906579"/>
                <a:ext cx="108931" cy="230265"/>
              </a:xfrm>
              <a:custGeom>
                <a:avLst/>
                <a:gdLst>
                  <a:gd name="connsiteX0" fmla="*/ 4742 w 108931"/>
                  <a:gd name="connsiteY0" fmla="*/ 3434 h 230265"/>
                  <a:gd name="connsiteX1" fmla="*/ 88880 w 108931"/>
                  <a:gd name="connsiteY1" fmla="*/ 68521 h 230265"/>
                  <a:gd name="connsiteX2" fmla="*/ 92055 w 108931"/>
                  <a:gd name="connsiteY2" fmla="*/ 147896 h 230265"/>
                  <a:gd name="connsiteX3" fmla="*/ 39667 w 108931"/>
                  <a:gd name="connsiteY3" fmla="*/ 206634 h 230265"/>
                  <a:gd name="connsiteX4" fmla="*/ 1567 w 108931"/>
                  <a:gd name="connsiteY4" fmla="*/ 228859 h 230265"/>
                  <a:gd name="connsiteX5" fmla="*/ 93642 w 108931"/>
                  <a:gd name="connsiteY5" fmla="*/ 170121 h 230265"/>
                  <a:gd name="connsiteX6" fmla="*/ 106342 w 108931"/>
                  <a:gd name="connsiteY6" fmla="*/ 114559 h 230265"/>
                  <a:gd name="connsiteX7" fmla="*/ 66655 w 108931"/>
                  <a:gd name="connsiteY7" fmla="*/ 20896 h 230265"/>
                  <a:gd name="connsiteX8" fmla="*/ 4742 w 108931"/>
                  <a:gd name="connsiteY8" fmla="*/ 3434 h 230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31" h="230265">
                    <a:moveTo>
                      <a:pt x="4742" y="3434"/>
                    </a:moveTo>
                    <a:cubicBezTo>
                      <a:pt x="8446" y="11371"/>
                      <a:pt x="74328" y="44444"/>
                      <a:pt x="88880" y="68521"/>
                    </a:cubicBezTo>
                    <a:cubicBezTo>
                      <a:pt x="103432" y="92598"/>
                      <a:pt x="100257" y="124877"/>
                      <a:pt x="92055" y="147896"/>
                    </a:cubicBezTo>
                    <a:cubicBezTo>
                      <a:pt x="83853" y="170915"/>
                      <a:pt x="54748" y="193140"/>
                      <a:pt x="39667" y="206634"/>
                    </a:cubicBezTo>
                    <a:cubicBezTo>
                      <a:pt x="24586" y="220128"/>
                      <a:pt x="-7429" y="234944"/>
                      <a:pt x="1567" y="228859"/>
                    </a:cubicBezTo>
                    <a:cubicBezTo>
                      <a:pt x="10563" y="222774"/>
                      <a:pt x="76180" y="189171"/>
                      <a:pt x="93642" y="170121"/>
                    </a:cubicBezTo>
                    <a:cubicBezTo>
                      <a:pt x="111104" y="151071"/>
                      <a:pt x="110840" y="139430"/>
                      <a:pt x="106342" y="114559"/>
                    </a:cubicBezTo>
                    <a:cubicBezTo>
                      <a:pt x="101844" y="89688"/>
                      <a:pt x="81207" y="40475"/>
                      <a:pt x="66655" y="20896"/>
                    </a:cubicBezTo>
                    <a:cubicBezTo>
                      <a:pt x="52103" y="1317"/>
                      <a:pt x="1038" y="-4503"/>
                      <a:pt x="4742" y="343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4" name="フリーフォーム: 図形 276">
                <a:extLst>
                  <a:ext uri="{FF2B5EF4-FFF2-40B4-BE49-F238E27FC236}">
                    <a16:creationId xmlns:a16="http://schemas.microsoft.com/office/drawing/2014/main" id="{301F26B3-5050-B215-E3D8-1214BCBE67CC}"/>
                  </a:ext>
                </a:extLst>
              </p:cNvPr>
              <p:cNvSpPr/>
              <p:nvPr/>
            </p:nvSpPr>
            <p:spPr>
              <a:xfrm>
                <a:off x="2723004" y="3914731"/>
                <a:ext cx="94942" cy="225041"/>
              </a:xfrm>
              <a:custGeom>
                <a:avLst/>
                <a:gdLst>
                  <a:gd name="connsiteX0" fmla="*/ 94809 w 94942"/>
                  <a:gd name="connsiteY0" fmla="*/ 44 h 225041"/>
                  <a:gd name="connsiteX1" fmla="*/ 5909 w 94942"/>
                  <a:gd name="connsiteY1" fmla="*/ 50844 h 225041"/>
                  <a:gd name="connsiteX2" fmla="*/ 10671 w 94942"/>
                  <a:gd name="connsiteY2" fmla="*/ 141332 h 225041"/>
                  <a:gd name="connsiteX3" fmla="*/ 29721 w 94942"/>
                  <a:gd name="connsiteY3" fmla="*/ 195307 h 225041"/>
                  <a:gd name="connsiteX4" fmla="*/ 94809 w 94942"/>
                  <a:gd name="connsiteY4" fmla="*/ 223882 h 225041"/>
                  <a:gd name="connsiteX5" fmla="*/ 10671 w 94942"/>
                  <a:gd name="connsiteY5" fmla="*/ 157207 h 225041"/>
                  <a:gd name="connsiteX6" fmla="*/ 7496 w 94942"/>
                  <a:gd name="connsiteY6" fmla="*/ 58782 h 225041"/>
                  <a:gd name="connsiteX7" fmla="*/ 94809 w 94942"/>
                  <a:gd name="connsiteY7" fmla="*/ 44 h 22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42" h="225041">
                    <a:moveTo>
                      <a:pt x="94809" y="44"/>
                    </a:moveTo>
                    <a:cubicBezTo>
                      <a:pt x="94545" y="-1279"/>
                      <a:pt x="19932" y="27296"/>
                      <a:pt x="5909" y="50844"/>
                    </a:cubicBezTo>
                    <a:cubicBezTo>
                      <a:pt x="-8114" y="74392"/>
                      <a:pt x="6702" y="117255"/>
                      <a:pt x="10671" y="141332"/>
                    </a:cubicBezTo>
                    <a:cubicBezTo>
                      <a:pt x="14640" y="165409"/>
                      <a:pt x="15698" y="181549"/>
                      <a:pt x="29721" y="195307"/>
                    </a:cubicBezTo>
                    <a:cubicBezTo>
                      <a:pt x="43744" y="209065"/>
                      <a:pt x="97984" y="230232"/>
                      <a:pt x="94809" y="223882"/>
                    </a:cubicBezTo>
                    <a:cubicBezTo>
                      <a:pt x="91634" y="217532"/>
                      <a:pt x="25223" y="184724"/>
                      <a:pt x="10671" y="157207"/>
                    </a:cubicBezTo>
                    <a:cubicBezTo>
                      <a:pt x="-3881" y="129690"/>
                      <a:pt x="-706" y="85770"/>
                      <a:pt x="7496" y="58782"/>
                    </a:cubicBezTo>
                    <a:cubicBezTo>
                      <a:pt x="15698" y="31794"/>
                      <a:pt x="95073" y="1367"/>
                      <a:pt x="94809" y="4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5" name="フリーフォーム: 図形 277">
                <a:extLst>
                  <a:ext uri="{FF2B5EF4-FFF2-40B4-BE49-F238E27FC236}">
                    <a16:creationId xmlns:a16="http://schemas.microsoft.com/office/drawing/2014/main" id="{2FFAFF97-DA3D-F6BE-BA75-F3BE59B87BE4}"/>
                  </a:ext>
                </a:extLst>
              </p:cNvPr>
              <p:cNvSpPr/>
              <p:nvPr/>
            </p:nvSpPr>
            <p:spPr>
              <a:xfrm>
                <a:off x="5792997" y="1098271"/>
                <a:ext cx="677772" cy="80385"/>
              </a:xfrm>
              <a:custGeom>
                <a:avLst/>
                <a:gdLst>
                  <a:gd name="connsiteX0" fmla="*/ 3283 w 677772"/>
                  <a:gd name="connsiteY0" fmla="*/ 4089 h 80385"/>
                  <a:gd name="connsiteX1" fmla="*/ 663683 w 677772"/>
                  <a:gd name="connsiteY1" fmla="*/ 80289 h 80385"/>
                  <a:gd name="connsiteX2" fmla="*/ 419843 w 677772"/>
                  <a:gd name="connsiteY2" fmla="*/ 19329 h 80385"/>
                  <a:gd name="connsiteX3" fmla="*/ 3283 w 677772"/>
                  <a:gd name="connsiteY3" fmla="*/ 4089 h 8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7772" h="80385">
                    <a:moveTo>
                      <a:pt x="3283" y="4089"/>
                    </a:moveTo>
                    <a:cubicBezTo>
                      <a:pt x="43923" y="14249"/>
                      <a:pt x="594256" y="77749"/>
                      <a:pt x="663683" y="80289"/>
                    </a:cubicBezTo>
                    <a:cubicBezTo>
                      <a:pt x="733110" y="82829"/>
                      <a:pt x="529063" y="34569"/>
                      <a:pt x="419843" y="19329"/>
                    </a:cubicBezTo>
                    <a:cubicBezTo>
                      <a:pt x="310623" y="4089"/>
                      <a:pt x="-37357" y="-6071"/>
                      <a:pt x="3283" y="4089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6" name="フリーフォーム: 図形 278">
                <a:extLst>
                  <a:ext uri="{FF2B5EF4-FFF2-40B4-BE49-F238E27FC236}">
                    <a16:creationId xmlns:a16="http://schemas.microsoft.com/office/drawing/2014/main" id="{461DDA26-9EAD-C766-16A0-01A0B04D9B08}"/>
                  </a:ext>
                </a:extLst>
              </p:cNvPr>
              <p:cNvSpPr/>
              <p:nvPr/>
            </p:nvSpPr>
            <p:spPr>
              <a:xfrm>
                <a:off x="6766444" y="1259330"/>
                <a:ext cx="777126" cy="587350"/>
              </a:xfrm>
              <a:custGeom>
                <a:avLst/>
                <a:gdLst>
                  <a:gd name="connsiteX0" fmla="*/ 116 w 777126"/>
                  <a:gd name="connsiteY0" fmla="*/ 510 h 587350"/>
                  <a:gd name="connsiteX1" fmla="*/ 406516 w 777126"/>
                  <a:gd name="connsiteY1" fmla="*/ 239270 h 587350"/>
                  <a:gd name="connsiteX2" fmla="*/ 731636 w 777126"/>
                  <a:gd name="connsiteY2" fmla="*/ 533910 h 587350"/>
                  <a:gd name="connsiteX3" fmla="*/ 767196 w 777126"/>
                  <a:gd name="connsiteY3" fmla="*/ 574550 h 587350"/>
                  <a:gd name="connsiteX4" fmla="*/ 660516 w 777126"/>
                  <a:gd name="connsiteY4" fmla="*/ 386590 h 587350"/>
                  <a:gd name="connsiteX5" fmla="*/ 447156 w 777126"/>
                  <a:gd name="connsiteY5" fmla="*/ 183390 h 587350"/>
                  <a:gd name="connsiteX6" fmla="*/ 116 w 777126"/>
                  <a:gd name="connsiteY6" fmla="*/ 510 h 58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126" h="587350">
                    <a:moveTo>
                      <a:pt x="116" y="510"/>
                    </a:moveTo>
                    <a:cubicBezTo>
                      <a:pt x="-6657" y="9823"/>
                      <a:pt x="284596" y="150370"/>
                      <a:pt x="406516" y="239270"/>
                    </a:cubicBezTo>
                    <a:cubicBezTo>
                      <a:pt x="528436" y="328170"/>
                      <a:pt x="671523" y="478030"/>
                      <a:pt x="731636" y="533910"/>
                    </a:cubicBezTo>
                    <a:cubicBezTo>
                      <a:pt x="791749" y="589790"/>
                      <a:pt x="779049" y="599103"/>
                      <a:pt x="767196" y="574550"/>
                    </a:cubicBezTo>
                    <a:cubicBezTo>
                      <a:pt x="755343" y="549997"/>
                      <a:pt x="713856" y="451783"/>
                      <a:pt x="660516" y="386590"/>
                    </a:cubicBezTo>
                    <a:cubicBezTo>
                      <a:pt x="607176" y="321397"/>
                      <a:pt x="558916" y="255357"/>
                      <a:pt x="447156" y="183390"/>
                    </a:cubicBezTo>
                    <a:cubicBezTo>
                      <a:pt x="335396" y="111423"/>
                      <a:pt x="6889" y="-8803"/>
                      <a:pt x="116" y="510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  <p:sp>
          <p:nvSpPr>
            <p:cNvPr id="3074" name="フリーフォーム: 図形 1">
              <a:extLst>
                <a:ext uri="{FF2B5EF4-FFF2-40B4-BE49-F238E27FC236}">
                  <a16:creationId xmlns:a16="http://schemas.microsoft.com/office/drawing/2014/main" id="{F9CB1BC3-3453-9697-893B-B2EC8EDF7DA3}"/>
                </a:ext>
              </a:extLst>
            </p:cNvPr>
            <p:cNvSpPr/>
            <p:nvPr/>
          </p:nvSpPr>
          <p:spPr>
            <a:xfrm>
              <a:off x="3776538" y="8210406"/>
              <a:ext cx="792748" cy="110656"/>
            </a:xfrm>
            <a:custGeom>
              <a:avLst/>
              <a:gdLst>
                <a:gd name="connsiteX0" fmla="*/ 125 w 792748"/>
                <a:gd name="connsiteY0" fmla="*/ 52112 h 110656"/>
                <a:gd name="connsiteX1" fmla="*/ 57275 w 792748"/>
                <a:gd name="connsiteY1" fmla="*/ 96562 h 110656"/>
                <a:gd name="connsiteX2" fmla="*/ 228725 w 792748"/>
                <a:gd name="connsiteY2" fmla="*/ 94975 h 110656"/>
                <a:gd name="connsiteX3" fmla="*/ 311275 w 792748"/>
                <a:gd name="connsiteY3" fmla="*/ 107675 h 110656"/>
                <a:gd name="connsiteX4" fmla="*/ 452562 w 792748"/>
                <a:gd name="connsiteY4" fmla="*/ 99737 h 110656"/>
                <a:gd name="connsiteX5" fmla="*/ 785937 w 792748"/>
                <a:gd name="connsiteY5" fmla="*/ 1312 h 110656"/>
                <a:gd name="connsiteX6" fmla="*/ 654175 w 792748"/>
                <a:gd name="connsiteY6" fmla="*/ 45762 h 110656"/>
                <a:gd name="connsiteX7" fmla="*/ 382712 w 792748"/>
                <a:gd name="connsiteY7" fmla="*/ 83862 h 110656"/>
                <a:gd name="connsiteX8" fmla="*/ 57275 w 792748"/>
                <a:gd name="connsiteY8" fmla="*/ 79100 h 110656"/>
                <a:gd name="connsiteX9" fmla="*/ 125 w 792748"/>
                <a:gd name="connsiteY9" fmla="*/ 52112 h 11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748" h="110656">
                  <a:moveTo>
                    <a:pt x="125" y="52112"/>
                  </a:moveTo>
                  <a:cubicBezTo>
                    <a:pt x="125" y="55022"/>
                    <a:pt x="19175" y="89418"/>
                    <a:pt x="57275" y="96562"/>
                  </a:cubicBezTo>
                  <a:cubicBezTo>
                    <a:pt x="95375" y="103706"/>
                    <a:pt x="186392" y="93123"/>
                    <a:pt x="228725" y="94975"/>
                  </a:cubicBezTo>
                  <a:cubicBezTo>
                    <a:pt x="271058" y="96827"/>
                    <a:pt x="273969" y="106881"/>
                    <a:pt x="311275" y="107675"/>
                  </a:cubicBezTo>
                  <a:cubicBezTo>
                    <a:pt x="348581" y="108469"/>
                    <a:pt x="373452" y="117464"/>
                    <a:pt x="452562" y="99737"/>
                  </a:cubicBezTo>
                  <a:cubicBezTo>
                    <a:pt x="531672" y="82010"/>
                    <a:pt x="752335" y="10308"/>
                    <a:pt x="785937" y="1312"/>
                  </a:cubicBezTo>
                  <a:cubicBezTo>
                    <a:pt x="819539" y="-7684"/>
                    <a:pt x="721379" y="32004"/>
                    <a:pt x="654175" y="45762"/>
                  </a:cubicBezTo>
                  <a:cubicBezTo>
                    <a:pt x="586971" y="59520"/>
                    <a:pt x="482195" y="78306"/>
                    <a:pt x="382712" y="83862"/>
                  </a:cubicBezTo>
                  <a:cubicBezTo>
                    <a:pt x="283229" y="89418"/>
                    <a:pt x="119981" y="83862"/>
                    <a:pt x="57275" y="79100"/>
                  </a:cubicBezTo>
                  <a:cubicBezTo>
                    <a:pt x="-5431" y="74338"/>
                    <a:pt x="125" y="49202"/>
                    <a:pt x="125" y="5211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5" name="フリーフォーム: 図形 2">
              <a:extLst>
                <a:ext uri="{FF2B5EF4-FFF2-40B4-BE49-F238E27FC236}">
                  <a16:creationId xmlns:a16="http://schemas.microsoft.com/office/drawing/2014/main" id="{C75DF7F8-1291-AD0F-3665-66DA1736CCB0}"/>
                </a:ext>
              </a:extLst>
            </p:cNvPr>
            <p:cNvSpPr/>
            <p:nvPr/>
          </p:nvSpPr>
          <p:spPr>
            <a:xfrm>
              <a:off x="3783622" y="8137875"/>
              <a:ext cx="778821" cy="123171"/>
            </a:xfrm>
            <a:custGeom>
              <a:avLst/>
              <a:gdLst>
                <a:gd name="connsiteX0" fmla="*/ 7328 w 778821"/>
                <a:gd name="connsiteY0" fmla="*/ 123056 h 123171"/>
                <a:gd name="connsiteX1" fmla="*/ 404203 w 778821"/>
                <a:gd name="connsiteY1" fmla="*/ 53206 h 123171"/>
                <a:gd name="connsiteX2" fmla="*/ 489928 w 778821"/>
                <a:gd name="connsiteY2" fmla="*/ 13518 h 123171"/>
                <a:gd name="connsiteX3" fmla="*/ 547078 w 778821"/>
                <a:gd name="connsiteY3" fmla="*/ 18281 h 123171"/>
                <a:gd name="connsiteX4" fmla="*/ 704241 w 778821"/>
                <a:gd name="connsiteY4" fmla="*/ 65906 h 123171"/>
                <a:gd name="connsiteX5" fmla="*/ 774091 w 778821"/>
                <a:gd name="connsiteY5" fmla="*/ 77018 h 123171"/>
                <a:gd name="connsiteX6" fmla="*/ 578828 w 778821"/>
                <a:gd name="connsiteY6" fmla="*/ 8756 h 123171"/>
                <a:gd name="connsiteX7" fmla="*/ 470878 w 778821"/>
                <a:gd name="connsiteY7" fmla="*/ 3993 h 123171"/>
                <a:gd name="connsiteX8" fmla="*/ 351816 w 778821"/>
                <a:gd name="connsiteY8" fmla="*/ 37331 h 123171"/>
                <a:gd name="connsiteX9" fmla="*/ 161316 w 778821"/>
                <a:gd name="connsiteY9" fmla="*/ 69081 h 123171"/>
                <a:gd name="connsiteX10" fmla="*/ 7328 w 778821"/>
                <a:gd name="connsiteY10" fmla="*/ 123056 h 12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8821" h="123171">
                  <a:moveTo>
                    <a:pt x="7328" y="123056"/>
                  </a:moveTo>
                  <a:cubicBezTo>
                    <a:pt x="47809" y="120410"/>
                    <a:pt x="323770" y="71462"/>
                    <a:pt x="404203" y="53206"/>
                  </a:cubicBezTo>
                  <a:cubicBezTo>
                    <a:pt x="484636" y="34950"/>
                    <a:pt x="466115" y="19339"/>
                    <a:pt x="489928" y="13518"/>
                  </a:cubicBezTo>
                  <a:cubicBezTo>
                    <a:pt x="513741" y="7697"/>
                    <a:pt x="511359" y="9550"/>
                    <a:pt x="547078" y="18281"/>
                  </a:cubicBezTo>
                  <a:cubicBezTo>
                    <a:pt x="582797" y="27012"/>
                    <a:pt x="666406" y="56117"/>
                    <a:pt x="704241" y="65906"/>
                  </a:cubicBezTo>
                  <a:cubicBezTo>
                    <a:pt x="742076" y="75695"/>
                    <a:pt x="794993" y="86543"/>
                    <a:pt x="774091" y="77018"/>
                  </a:cubicBezTo>
                  <a:cubicBezTo>
                    <a:pt x="753189" y="67493"/>
                    <a:pt x="629364" y="20927"/>
                    <a:pt x="578828" y="8756"/>
                  </a:cubicBezTo>
                  <a:cubicBezTo>
                    <a:pt x="528293" y="-3415"/>
                    <a:pt x="508713" y="-770"/>
                    <a:pt x="470878" y="3993"/>
                  </a:cubicBezTo>
                  <a:cubicBezTo>
                    <a:pt x="433043" y="8756"/>
                    <a:pt x="403410" y="26483"/>
                    <a:pt x="351816" y="37331"/>
                  </a:cubicBezTo>
                  <a:cubicBezTo>
                    <a:pt x="300222" y="48179"/>
                    <a:pt x="217937" y="56117"/>
                    <a:pt x="161316" y="69081"/>
                  </a:cubicBezTo>
                  <a:cubicBezTo>
                    <a:pt x="104695" y="82045"/>
                    <a:pt x="-33153" y="125702"/>
                    <a:pt x="7328" y="12305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6" name="フリーフォーム: 図形 3">
              <a:extLst>
                <a:ext uri="{FF2B5EF4-FFF2-40B4-BE49-F238E27FC236}">
                  <a16:creationId xmlns:a16="http://schemas.microsoft.com/office/drawing/2014/main" id="{76A65841-5C65-8B3D-A33A-ABFB51670059}"/>
                </a:ext>
              </a:extLst>
            </p:cNvPr>
            <p:cNvSpPr/>
            <p:nvPr/>
          </p:nvSpPr>
          <p:spPr>
            <a:xfrm>
              <a:off x="4279517" y="8145029"/>
              <a:ext cx="165426" cy="109626"/>
            </a:xfrm>
            <a:custGeom>
              <a:avLst/>
              <a:gdLst>
                <a:gd name="connsiteX0" fmla="*/ 24196 w 165426"/>
                <a:gd name="connsiteY0" fmla="*/ 14 h 109626"/>
                <a:gd name="connsiteX1" fmla="*/ 3558 w 165426"/>
                <a:gd name="connsiteY1" fmla="*/ 74627 h 109626"/>
                <a:gd name="connsiteX2" fmla="*/ 94046 w 165426"/>
                <a:gd name="connsiteY2" fmla="*/ 109552 h 109626"/>
                <a:gd name="connsiteX3" fmla="*/ 160721 w 165426"/>
                <a:gd name="connsiteY3" fmla="*/ 82564 h 109626"/>
                <a:gd name="connsiteX4" fmla="*/ 157546 w 165426"/>
                <a:gd name="connsiteY4" fmla="*/ 39702 h 109626"/>
                <a:gd name="connsiteX5" fmla="*/ 138496 w 165426"/>
                <a:gd name="connsiteY5" fmla="*/ 66689 h 109626"/>
                <a:gd name="connsiteX6" fmla="*/ 79758 w 165426"/>
                <a:gd name="connsiteY6" fmla="*/ 80977 h 109626"/>
                <a:gd name="connsiteX7" fmla="*/ 24196 w 165426"/>
                <a:gd name="connsiteY7" fmla="*/ 14 h 10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26" h="109626">
                  <a:moveTo>
                    <a:pt x="24196" y="14"/>
                  </a:moveTo>
                  <a:cubicBezTo>
                    <a:pt x="11496" y="-1044"/>
                    <a:pt x="-8084" y="56371"/>
                    <a:pt x="3558" y="74627"/>
                  </a:cubicBezTo>
                  <a:cubicBezTo>
                    <a:pt x="15200" y="92883"/>
                    <a:pt x="67852" y="108229"/>
                    <a:pt x="94046" y="109552"/>
                  </a:cubicBezTo>
                  <a:cubicBezTo>
                    <a:pt x="120240" y="110875"/>
                    <a:pt x="150138" y="94206"/>
                    <a:pt x="160721" y="82564"/>
                  </a:cubicBezTo>
                  <a:cubicBezTo>
                    <a:pt x="171304" y="70922"/>
                    <a:pt x="161250" y="42348"/>
                    <a:pt x="157546" y="39702"/>
                  </a:cubicBezTo>
                  <a:cubicBezTo>
                    <a:pt x="153842" y="37056"/>
                    <a:pt x="151461" y="59810"/>
                    <a:pt x="138496" y="66689"/>
                  </a:cubicBezTo>
                  <a:cubicBezTo>
                    <a:pt x="125531" y="73568"/>
                    <a:pt x="97750" y="87062"/>
                    <a:pt x="79758" y="80977"/>
                  </a:cubicBezTo>
                  <a:cubicBezTo>
                    <a:pt x="61766" y="74892"/>
                    <a:pt x="36896" y="1072"/>
                    <a:pt x="24196" y="1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7" name="フリーフォーム: 図形 26">
              <a:extLst>
                <a:ext uri="{FF2B5EF4-FFF2-40B4-BE49-F238E27FC236}">
                  <a16:creationId xmlns:a16="http://schemas.microsoft.com/office/drawing/2014/main" id="{ABB71720-FFD3-2258-6842-9405676936D6}"/>
                </a:ext>
              </a:extLst>
            </p:cNvPr>
            <p:cNvSpPr/>
            <p:nvPr/>
          </p:nvSpPr>
          <p:spPr>
            <a:xfrm>
              <a:off x="3358542" y="8051365"/>
              <a:ext cx="505449" cy="203434"/>
            </a:xfrm>
            <a:custGeom>
              <a:avLst/>
              <a:gdLst>
                <a:gd name="connsiteX0" fmla="*/ 505433 w 505449"/>
                <a:gd name="connsiteY0" fmla="*/ 16 h 203434"/>
                <a:gd name="connsiteX1" fmla="*/ 135546 w 505449"/>
                <a:gd name="connsiteY1" fmla="*/ 79391 h 203434"/>
                <a:gd name="connsiteX2" fmla="*/ 2196 w 505449"/>
                <a:gd name="connsiteY2" fmla="*/ 106378 h 203434"/>
                <a:gd name="connsiteX3" fmla="*/ 226033 w 505449"/>
                <a:gd name="connsiteY3" fmla="*/ 100028 h 203434"/>
                <a:gd name="connsiteX4" fmla="*/ 260958 w 505449"/>
                <a:gd name="connsiteY4" fmla="*/ 166703 h 203434"/>
                <a:gd name="connsiteX5" fmla="*/ 443521 w 505449"/>
                <a:gd name="connsiteY5" fmla="*/ 203216 h 203434"/>
                <a:gd name="connsiteX6" fmla="*/ 264133 w 505449"/>
                <a:gd name="connsiteY6" fmla="*/ 177816 h 203434"/>
                <a:gd name="connsiteX7" fmla="*/ 216508 w 505449"/>
                <a:gd name="connsiteY7" fmla="*/ 100028 h 203434"/>
                <a:gd name="connsiteX8" fmla="*/ 118083 w 505449"/>
                <a:gd name="connsiteY8" fmla="*/ 87328 h 203434"/>
                <a:gd name="connsiteX9" fmla="*/ 505433 w 505449"/>
                <a:gd name="connsiteY9" fmla="*/ 16 h 20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449" h="203434">
                  <a:moveTo>
                    <a:pt x="505433" y="16"/>
                  </a:moveTo>
                  <a:cubicBezTo>
                    <a:pt x="508344" y="-1307"/>
                    <a:pt x="135546" y="79391"/>
                    <a:pt x="135546" y="79391"/>
                  </a:cubicBezTo>
                  <a:cubicBezTo>
                    <a:pt x="51673" y="97118"/>
                    <a:pt x="-12885" y="102939"/>
                    <a:pt x="2196" y="106378"/>
                  </a:cubicBezTo>
                  <a:cubicBezTo>
                    <a:pt x="17277" y="109817"/>
                    <a:pt x="182906" y="89974"/>
                    <a:pt x="226033" y="100028"/>
                  </a:cubicBezTo>
                  <a:cubicBezTo>
                    <a:pt x="269160" y="110082"/>
                    <a:pt x="224710" y="149505"/>
                    <a:pt x="260958" y="166703"/>
                  </a:cubicBezTo>
                  <a:cubicBezTo>
                    <a:pt x="297206" y="183901"/>
                    <a:pt x="442992" y="201364"/>
                    <a:pt x="443521" y="203216"/>
                  </a:cubicBezTo>
                  <a:cubicBezTo>
                    <a:pt x="444050" y="205068"/>
                    <a:pt x="301968" y="195014"/>
                    <a:pt x="264133" y="177816"/>
                  </a:cubicBezTo>
                  <a:cubicBezTo>
                    <a:pt x="226297" y="160618"/>
                    <a:pt x="240850" y="115109"/>
                    <a:pt x="216508" y="100028"/>
                  </a:cubicBezTo>
                  <a:cubicBezTo>
                    <a:pt x="192166" y="84947"/>
                    <a:pt x="66489" y="100822"/>
                    <a:pt x="118083" y="87328"/>
                  </a:cubicBezTo>
                  <a:cubicBezTo>
                    <a:pt x="169677" y="73834"/>
                    <a:pt x="502522" y="1339"/>
                    <a:pt x="505433" y="1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8" name="フリーフォーム: 図形 52">
              <a:extLst>
                <a:ext uri="{FF2B5EF4-FFF2-40B4-BE49-F238E27FC236}">
                  <a16:creationId xmlns:a16="http://schemas.microsoft.com/office/drawing/2014/main" id="{C4072DFB-D09A-47ED-8BEE-C4B13ECF959C}"/>
                </a:ext>
              </a:extLst>
            </p:cNvPr>
            <p:cNvSpPr/>
            <p:nvPr/>
          </p:nvSpPr>
          <p:spPr>
            <a:xfrm>
              <a:off x="3509963" y="8182538"/>
              <a:ext cx="249266" cy="88210"/>
            </a:xfrm>
            <a:custGeom>
              <a:avLst/>
              <a:gdLst>
                <a:gd name="connsiteX0" fmla="*/ 249237 w 249266"/>
                <a:gd name="connsiteY0" fmla="*/ 87918 h 88210"/>
                <a:gd name="connsiteX1" fmla="*/ 20637 w 249266"/>
                <a:gd name="connsiteY1" fmla="*/ 68868 h 88210"/>
                <a:gd name="connsiteX2" fmla="*/ 9525 w 249266"/>
                <a:gd name="connsiteY2" fmla="*/ 35530 h 88210"/>
                <a:gd name="connsiteX3" fmla="*/ 9525 w 249266"/>
                <a:gd name="connsiteY3" fmla="*/ 13305 h 88210"/>
                <a:gd name="connsiteX4" fmla="*/ 79375 w 249266"/>
                <a:gd name="connsiteY4" fmla="*/ 605 h 88210"/>
                <a:gd name="connsiteX5" fmla="*/ 6350 w 249266"/>
                <a:gd name="connsiteY5" fmla="*/ 32355 h 88210"/>
                <a:gd name="connsiteX6" fmla="*/ 36512 w 249266"/>
                <a:gd name="connsiteY6" fmla="*/ 54580 h 88210"/>
                <a:gd name="connsiteX7" fmla="*/ 249237 w 249266"/>
                <a:gd name="connsiteY7" fmla="*/ 87918 h 8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266" h="88210">
                  <a:moveTo>
                    <a:pt x="249237" y="87918"/>
                  </a:moveTo>
                  <a:cubicBezTo>
                    <a:pt x="246591" y="90299"/>
                    <a:pt x="60589" y="77599"/>
                    <a:pt x="20637" y="68868"/>
                  </a:cubicBezTo>
                  <a:cubicBezTo>
                    <a:pt x="-19315" y="60137"/>
                    <a:pt x="11377" y="44790"/>
                    <a:pt x="9525" y="35530"/>
                  </a:cubicBezTo>
                  <a:cubicBezTo>
                    <a:pt x="7673" y="26270"/>
                    <a:pt x="-2117" y="19126"/>
                    <a:pt x="9525" y="13305"/>
                  </a:cubicBezTo>
                  <a:cubicBezTo>
                    <a:pt x="21167" y="7484"/>
                    <a:pt x="79904" y="-2570"/>
                    <a:pt x="79375" y="605"/>
                  </a:cubicBezTo>
                  <a:cubicBezTo>
                    <a:pt x="78846" y="3780"/>
                    <a:pt x="13494" y="23359"/>
                    <a:pt x="6350" y="32355"/>
                  </a:cubicBezTo>
                  <a:cubicBezTo>
                    <a:pt x="-794" y="41351"/>
                    <a:pt x="-1852" y="46907"/>
                    <a:pt x="36512" y="54580"/>
                  </a:cubicBezTo>
                  <a:cubicBezTo>
                    <a:pt x="74876" y="62253"/>
                    <a:pt x="251883" y="85537"/>
                    <a:pt x="249237" y="879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9" name="フリーフォーム: 図形 72">
              <a:extLst>
                <a:ext uri="{FF2B5EF4-FFF2-40B4-BE49-F238E27FC236}">
                  <a16:creationId xmlns:a16="http://schemas.microsoft.com/office/drawing/2014/main" id="{5B15EEB7-034A-32A6-2891-0CF0E5C16A48}"/>
                </a:ext>
              </a:extLst>
            </p:cNvPr>
            <p:cNvSpPr/>
            <p:nvPr/>
          </p:nvSpPr>
          <p:spPr>
            <a:xfrm>
              <a:off x="3405150" y="7898753"/>
              <a:ext cx="203252" cy="194309"/>
            </a:xfrm>
            <a:custGeom>
              <a:avLst/>
              <a:gdLst>
                <a:gd name="connsiteX0" fmla="*/ 160375 w 203252"/>
                <a:gd name="connsiteY0" fmla="*/ 228 h 194309"/>
                <a:gd name="connsiteX1" fmla="*/ 123863 w 203252"/>
                <a:gd name="connsiteY1" fmla="*/ 63728 h 194309"/>
                <a:gd name="connsiteX2" fmla="*/ 79413 w 203252"/>
                <a:gd name="connsiteY2" fmla="*/ 71665 h 194309"/>
                <a:gd name="connsiteX3" fmla="*/ 14325 w 203252"/>
                <a:gd name="connsiteY3" fmla="*/ 95478 h 194309"/>
                <a:gd name="connsiteX4" fmla="*/ 1625 w 203252"/>
                <a:gd name="connsiteY4" fmla="*/ 119290 h 194309"/>
                <a:gd name="connsiteX5" fmla="*/ 39725 w 203252"/>
                <a:gd name="connsiteY5" fmla="*/ 174853 h 194309"/>
                <a:gd name="connsiteX6" fmla="*/ 60363 w 203252"/>
                <a:gd name="connsiteY6" fmla="*/ 133578 h 194309"/>
                <a:gd name="connsiteX7" fmla="*/ 117513 w 203252"/>
                <a:gd name="connsiteY7" fmla="*/ 185965 h 194309"/>
                <a:gd name="connsiteX8" fmla="*/ 203238 w 203252"/>
                <a:gd name="connsiteY8" fmla="*/ 190728 h 194309"/>
                <a:gd name="connsiteX9" fmla="*/ 123863 w 203252"/>
                <a:gd name="connsiteY9" fmla="*/ 151040 h 194309"/>
                <a:gd name="connsiteX10" fmla="*/ 68300 w 203252"/>
                <a:gd name="connsiteY10" fmla="*/ 130403 h 194309"/>
                <a:gd name="connsiteX11" fmla="*/ 49250 w 203252"/>
                <a:gd name="connsiteY11" fmla="*/ 122465 h 194309"/>
                <a:gd name="connsiteX12" fmla="*/ 41313 w 203252"/>
                <a:gd name="connsiteY12" fmla="*/ 112940 h 194309"/>
                <a:gd name="connsiteX13" fmla="*/ 100050 w 203252"/>
                <a:gd name="connsiteY13" fmla="*/ 89128 h 194309"/>
                <a:gd name="connsiteX14" fmla="*/ 160375 w 203252"/>
                <a:gd name="connsiteY14" fmla="*/ 228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52" h="194309">
                  <a:moveTo>
                    <a:pt x="160375" y="228"/>
                  </a:moveTo>
                  <a:cubicBezTo>
                    <a:pt x="164344" y="-4005"/>
                    <a:pt x="137357" y="51822"/>
                    <a:pt x="123863" y="63728"/>
                  </a:cubicBezTo>
                  <a:cubicBezTo>
                    <a:pt x="110369" y="75634"/>
                    <a:pt x="97669" y="66373"/>
                    <a:pt x="79413" y="71665"/>
                  </a:cubicBezTo>
                  <a:cubicBezTo>
                    <a:pt x="61157" y="76957"/>
                    <a:pt x="27290" y="87541"/>
                    <a:pt x="14325" y="95478"/>
                  </a:cubicBezTo>
                  <a:cubicBezTo>
                    <a:pt x="1360" y="103416"/>
                    <a:pt x="-2608" y="106061"/>
                    <a:pt x="1625" y="119290"/>
                  </a:cubicBezTo>
                  <a:cubicBezTo>
                    <a:pt x="5858" y="132519"/>
                    <a:pt x="29935" y="172472"/>
                    <a:pt x="39725" y="174853"/>
                  </a:cubicBezTo>
                  <a:cubicBezTo>
                    <a:pt x="49515" y="177234"/>
                    <a:pt x="47398" y="131726"/>
                    <a:pt x="60363" y="133578"/>
                  </a:cubicBezTo>
                  <a:cubicBezTo>
                    <a:pt x="73328" y="135430"/>
                    <a:pt x="93700" y="176440"/>
                    <a:pt x="117513" y="185965"/>
                  </a:cubicBezTo>
                  <a:cubicBezTo>
                    <a:pt x="141325" y="195490"/>
                    <a:pt x="202180" y="196549"/>
                    <a:pt x="203238" y="190728"/>
                  </a:cubicBezTo>
                  <a:cubicBezTo>
                    <a:pt x="204296" y="184907"/>
                    <a:pt x="146353" y="161094"/>
                    <a:pt x="123863" y="151040"/>
                  </a:cubicBezTo>
                  <a:cubicBezTo>
                    <a:pt x="101373" y="140986"/>
                    <a:pt x="80736" y="135166"/>
                    <a:pt x="68300" y="130403"/>
                  </a:cubicBezTo>
                  <a:cubicBezTo>
                    <a:pt x="55864" y="125640"/>
                    <a:pt x="53748" y="125376"/>
                    <a:pt x="49250" y="122465"/>
                  </a:cubicBezTo>
                  <a:cubicBezTo>
                    <a:pt x="44752" y="119555"/>
                    <a:pt x="32846" y="118496"/>
                    <a:pt x="41313" y="112940"/>
                  </a:cubicBezTo>
                  <a:cubicBezTo>
                    <a:pt x="49780" y="107384"/>
                    <a:pt x="78619" y="103945"/>
                    <a:pt x="100050" y="89128"/>
                  </a:cubicBezTo>
                  <a:cubicBezTo>
                    <a:pt x="121481" y="74311"/>
                    <a:pt x="156406" y="4461"/>
                    <a:pt x="160375" y="22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0" name="フリーフォーム: 図形 89">
              <a:extLst>
                <a:ext uri="{FF2B5EF4-FFF2-40B4-BE49-F238E27FC236}">
                  <a16:creationId xmlns:a16="http://schemas.microsoft.com/office/drawing/2014/main" id="{F1B25115-0B88-0351-ED83-258FDD7EF7D3}"/>
                </a:ext>
              </a:extLst>
            </p:cNvPr>
            <p:cNvSpPr/>
            <p:nvPr/>
          </p:nvSpPr>
          <p:spPr>
            <a:xfrm>
              <a:off x="3317577" y="7709738"/>
              <a:ext cx="95604" cy="121796"/>
            </a:xfrm>
            <a:custGeom>
              <a:avLst/>
              <a:gdLst>
                <a:gd name="connsiteX0" fmla="*/ 95548 w 95604"/>
                <a:gd name="connsiteY0" fmla="*/ 54305 h 121796"/>
                <a:gd name="connsiteX1" fmla="*/ 49511 w 95604"/>
                <a:gd name="connsiteY1" fmla="*/ 120980 h 121796"/>
                <a:gd name="connsiteX2" fmla="*/ 5061 w 95604"/>
                <a:gd name="connsiteY2" fmla="*/ 87643 h 121796"/>
                <a:gd name="connsiteX3" fmla="*/ 1886 w 95604"/>
                <a:gd name="connsiteY3" fmla="*/ 32080 h 121796"/>
                <a:gd name="connsiteX4" fmla="*/ 12998 w 95604"/>
                <a:gd name="connsiteY4" fmla="*/ 330 h 121796"/>
                <a:gd name="connsiteX5" fmla="*/ 12998 w 95604"/>
                <a:gd name="connsiteY5" fmla="*/ 51130 h 121796"/>
                <a:gd name="connsiteX6" fmla="*/ 39986 w 95604"/>
                <a:gd name="connsiteY6" fmla="*/ 67005 h 121796"/>
                <a:gd name="connsiteX7" fmla="*/ 95548 w 95604"/>
                <a:gd name="connsiteY7" fmla="*/ 54305 h 12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604" h="121796">
                  <a:moveTo>
                    <a:pt x="95548" y="54305"/>
                  </a:moveTo>
                  <a:cubicBezTo>
                    <a:pt x="97135" y="63301"/>
                    <a:pt x="64592" y="115424"/>
                    <a:pt x="49511" y="120980"/>
                  </a:cubicBezTo>
                  <a:cubicBezTo>
                    <a:pt x="34430" y="126536"/>
                    <a:pt x="12998" y="102460"/>
                    <a:pt x="5061" y="87643"/>
                  </a:cubicBezTo>
                  <a:cubicBezTo>
                    <a:pt x="-2877" y="72826"/>
                    <a:pt x="563" y="46632"/>
                    <a:pt x="1886" y="32080"/>
                  </a:cubicBezTo>
                  <a:cubicBezTo>
                    <a:pt x="3209" y="17528"/>
                    <a:pt x="11146" y="-2845"/>
                    <a:pt x="12998" y="330"/>
                  </a:cubicBezTo>
                  <a:cubicBezTo>
                    <a:pt x="14850" y="3505"/>
                    <a:pt x="8500" y="40018"/>
                    <a:pt x="12998" y="51130"/>
                  </a:cubicBezTo>
                  <a:cubicBezTo>
                    <a:pt x="17496" y="62242"/>
                    <a:pt x="22524" y="66476"/>
                    <a:pt x="39986" y="67005"/>
                  </a:cubicBezTo>
                  <a:cubicBezTo>
                    <a:pt x="57448" y="67534"/>
                    <a:pt x="93961" y="45309"/>
                    <a:pt x="95548" y="5430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1" name="フリーフォーム: 図形 96">
              <a:extLst>
                <a:ext uri="{FF2B5EF4-FFF2-40B4-BE49-F238E27FC236}">
                  <a16:creationId xmlns:a16="http://schemas.microsoft.com/office/drawing/2014/main" id="{548ABB36-9B1D-D959-A772-1F9553E453CB}"/>
                </a:ext>
              </a:extLst>
            </p:cNvPr>
            <p:cNvSpPr/>
            <p:nvPr/>
          </p:nvSpPr>
          <p:spPr>
            <a:xfrm>
              <a:off x="2979148" y="8013257"/>
              <a:ext cx="275388" cy="107230"/>
            </a:xfrm>
            <a:custGeom>
              <a:avLst/>
              <a:gdLst>
                <a:gd name="connsiteX0" fmla="*/ 275227 w 275388"/>
                <a:gd name="connsiteY0" fmla="*/ 24 h 107230"/>
                <a:gd name="connsiteX1" fmla="*/ 16465 w 275388"/>
                <a:gd name="connsiteY1" fmla="*/ 90511 h 107230"/>
                <a:gd name="connsiteX2" fmla="*/ 54565 w 275388"/>
                <a:gd name="connsiteY2" fmla="*/ 100036 h 107230"/>
                <a:gd name="connsiteX3" fmla="*/ 275227 w 275388"/>
                <a:gd name="connsiteY3" fmla="*/ 24 h 1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388" h="107230">
                  <a:moveTo>
                    <a:pt x="275227" y="24"/>
                  </a:moveTo>
                  <a:cubicBezTo>
                    <a:pt x="268877" y="-1564"/>
                    <a:pt x="53242" y="73842"/>
                    <a:pt x="16465" y="90511"/>
                  </a:cubicBezTo>
                  <a:cubicBezTo>
                    <a:pt x="-20312" y="107180"/>
                    <a:pt x="9851" y="113265"/>
                    <a:pt x="54565" y="100036"/>
                  </a:cubicBezTo>
                  <a:cubicBezTo>
                    <a:pt x="99279" y="86807"/>
                    <a:pt x="281577" y="1612"/>
                    <a:pt x="275227" y="2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2" name="フリーフォーム: 図形 118">
              <a:extLst>
                <a:ext uri="{FF2B5EF4-FFF2-40B4-BE49-F238E27FC236}">
                  <a16:creationId xmlns:a16="http://schemas.microsoft.com/office/drawing/2014/main" id="{FB08F83E-37FC-8DBF-A3FC-5F5D83148C1A}"/>
                </a:ext>
              </a:extLst>
            </p:cNvPr>
            <p:cNvSpPr/>
            <p:nvPr/>
          </p:nvSpPr>
          <p:spPr>
            <a:xfrm>
              <a:off x="3191970" y="8152172"/>
              <a:ext cx="323655" cy="114848"/>
            </a:xfrm>
            <a:custGeom>
              <a:avLst/>
              <a:gdLst>
                <a:gd name="connsiteX0" fmla="*/ 300530 w 323655"/>
                <a:gd name="connsiteY0" fmla="*/ 2396 h 114848"/>
                <a:gd name="connsiteX1" fmla="*/ 243380 w 323655"/>
                <a:gd name="connsiteY1" fmla="*/ 8746 h 114848"/>
                <a:gd name="connsiteX2" fmla="*/ 233855 w 323655"/>
                <a:gd name="connsiteY2" fmla="*/ 27796 h 114848"/>
                <a:gd name="connsiteX3" fmla="*/ 319580 w 323655"/>
                <a:gd name="connsiteY3" fmla="*/ 88121 h 114848"/>
                <a:gd name="connsiteX4" fmla="*/ 292593 w 323655"/>
                <a:gd name="connsiteY4" fmla="*/ 113521 h 114848"/>
                <a:gd name="connsiteX5" fmla="*/ 143368 w 323655"/>
                <a:gd name="connsiteY5" fmla="*/ 110346 h 114848"/>
                <a:gd name="connsiteX6" fmla="*/ 17955 w 323655"/>
                <a:gd name="connsiteY6" fmla="*/ 102409 h 114848"/>
                <a:gd name="connsiteX7" fmla="*/ 5255 w 323655"/>
                <a:gd name="connsiteY7" fmla="*/ 51609 h 114848"/>
                <a:gd name="connsiteX8" fmla="*/ 60818 w 323655"/>
                <a:gd name="connsiteY8" fmla="*/ 42084 h 114848"/>
                <a:gd name="connsiteX9" fmla="*/ 154480 w 323655"/>
                <a:gd name="connsiteY9" fmla="*/ 15096 h 114848"/>
                <a:gd name="connsiteX10" fmla="*/ 38593 w 323655"/>
                <a:gd name="connsiteY10" fmla="*/ 32559 h 114848"/>
                <a:gd name="connsiteX11" fmla="*/ 27480 w 323655"/>
                <a:gd name="connsiteY11" fmla="*/ 73834 h 114848"/>
                <a:gd name="connsiteX12" fmla="*/ 186230 w 323655"/>
                <a:gd name="connsiteY12" fmla="*/ 96059 h 114848"/>
                <a:gd name="connsiteX13" fmla="*/ 214805 w 323655"/>
                <a:gd name="connsiteY13" fmla="*/ 92884 h 114848"/>
                <a:gd name="connsiteX14" fmla="*/ 224330 w 323655"/>
                <a:gd name="connsiteY14" fmla="*/ 48434 h 114848"/>
                <a:gd name="connsiteX15" fmla="*/ 300530 w 323655"/>
                <a:gd name="connsiteY15" fmla="*/ 2396 h 11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655" h="114848">
                  <a:moveTo>
                    <a:pt x="300530" y="2396"/>
                  </a:moveTo>
                  <a:cubicBezTo>
                    <a:pt x="303705" y="-4219"/>
                    <a:pt x="254492" y="4513"/>
                    <a:pt x="243380" y="8746"/>
                  </a:cubicBezTo>
                  <a:cubicBezTo>
                    <a:pt x="232267" y="12979"/>
                    <a:pt x="221155" y="14567"/>
                    <a:pt x="233855" y="27796"/>
                  </a:cubicBezTo>
                  <a:cubicBezTo>
                    <a:pt x="246555" y="41025"/>
                    <a:pt x="309790" y="73834"/>
                    <a:pt x="319580" y="88121"/>
                  </a:cubicBezTo>
                  <a:cubicBezTo>
                    <a:pt x="329370" y="102409"/>
                    <a:pt x="321962" y="109817"/>
                    <a:pt x="292593" y="113521"/>
                  </a:cubicBezTo>
                  <a:cubicBezTo>
                    <a:pt x="263224" y="117225"/>
                    <a:pt x="189141" y="112198"/>
                    <a:pt x="143368" y="110346"/>
                  </a:cubicBezTo>
                  <a:cubicBezTo>
                    <a:pt x="97595" y="108494"/>
                    <a:pt x="40974" y="112199"/>
                    <a:pt x="17955" y="102409"/>
                  </a:cubicBezTo>
                  <a:cubicBezTo>
                    <a:pt x="-5064" y="92620"/>
                    <a:pt x="-1889" y="61663"/>
                    <a:pt x="5255" y="51609"/>
                  </a:cubicBezTo>
                  <a:cubicBezTo>
                    <a:pt x="12399" y="41555"/>
                    <a:pt x="35947" y="48169"/>
                    <a:pt x="60818" y="42084"/>
                  </a:cubicBezTo>
                  <a:cubicBezTo>
                    <a:pt x="85689" y="35999"/>
                    <a:pt x="158184" y="16683"/>
                    <a:pt x="154480" y="15096"/>
                  </a:cubicBezTo>
                  <a:cubicBezTo>
                    <a:pt x="150776" y="13509"/>
                    <a:pt x="59760" y="22769"/>
                    <a:pt x="38593" y="32559"/>
                  </a:cubicBezTo>
                  <a:cubicBezTo>
                    <a:pt x="17426" y="42349"/>
                    <a:pt x="2874" y="63251"/>
                    <a:pt x="27480" y="73834"/>
                  </a:cubicBezTo>
                  <a:cubicBezTo>
                    <a:pt x="52086" y="84417"/>
                    <a:pt x="155009" y="92884"/>
                    <a:pt x="186230" y="96059"/>
                  </a:cubicBezTo>
                  <a:cubicBezTo>
                    <a:pt x="217451" y="99234"/>
                    <a:pt x="208455" y="100821"/>
                    <a:pt x="214805" y="92884"/>
                  </a:cubicBezTo>
                  <a:cubicBezTo>
                    <a:pt x="221155" y="84947"/>
                    <a:pt x="215599" y="62721"/>
                    <a:pt x="224330" y="48434"/>
                  </a:cubicBezTo>
                  <a:cubicBezTo>
                    <a:pt x="233061" y="34147"/>
                    <a:pt x="297355" y="9011"/>
                    <a:pt x="300530" y="23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3" name="フリーフォーム: 図形 156">
              <a:extLst>
                <a:ext uri="{FF2B5EF4-FFF2-40B4-BE49-F238E27FC236}">
                  <a16:creationId xmlns:a16="http://schemas.microsoft.com/office/drawing/2014/main" id="{5753CFFB-1A78-699D-680B-0FDA5E78D6C3}"/>
                </a:ext>
              </a:extLst>
            </p:cNvPr>
            <p:cNvSpPr/>
            <p:nvPr/>
          </p:nvSpPr>
          <p:spPr>
            <a:xfrm>
              <a:off x="2780662" y="7677407"/>
              <a:ext cx="547179" cy="237945"/>
            </a:xfrm>
            <a:custGeom>
              <a:avLst/>
              <a:gdLst>
                <a:gd name="connsiteX0" fmla="*/ 546738 w 547179"/>
                <a:gd name="connsiteY0" fmla="*/ 4086 h 237945"/>
                <a:gd name="connsiteX1" fmla="*/ 486413 w 547179"/>
                <a:gd name="connsiteY1" fmla="*/ 19961 h 237945"/>
                <a:gd name="connsiteX2" fmla="*/ 470538 w 547179"/>
                <a:gd name="connsiteY2" fmla="*/ 92986 h 237945"/>
                <a:gd name="connsiteX3" fmla="*/ 414976 w 547179"/>
                <a:gd name="connsiteY3" fmla="*/ 131086 h 237945"/>
                <a:gd name="connsiteX4" fmla="*/ 3813 w 547179"/>
                <a:gd name="connsiteY4" fmla="*/ 237449 h 237945"/>
                <a:gd name="connsiteX5" fmla="*/ 219713 w 547179"/>
                <a:gd name="connsiteY5" fmla="*/ 169186 h 237945"/>
                <a:gd name="connsiteX6" fmla="*/ 386401 w 547179"/>
                <a:gd name="connsiteY6" fmla="*/ 127911 h 237945"/>
                <a:gd name="connsiteX7" fmla="*/ 451488 w 547179"/>
                <a:gd name="connsiteY7" fmla="*/ 83461 h 237945"/>
                <a:gd name="connsiteX8" fmla="*/ 546738 w 547179"/>
                <a:gd name="connsiteY8" fmla="*/ 4086 h 2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7179" h="237945">
                  <a:moveTo>
                    <a:pt x="546738" y="4086"/>
                  </a:moveTo>
                  <a:cubicBezTo>
                    <a:pt x="552559" y="-6497"/>
                    <a:pt x="499113" y="5144"/>
                    <a:pt x="486413" y="19961"/>
                  </a:cubicBezTo>
                  <a:cubicBezTo>
                    <a:pt x="473713" y="34778"/>
                    <a:pt x="482444" y="74465"/>
                    <a:pt x="470538" y="92986"/>
                  </a:cubicBezTo>
                  <a:cubicBezTo>
                    <a:pt x="458632" y="111507"/>
                    <a:pt x="492763" y="107009"/>
                    <a:pt x="414976" y="131086"/>
                  </a:cubicBezTo>
                  <a:cubicBezTo>
                    <a:pt x="337189" y="155163"/>
                    <a:pt x="36357" y="231099"/>
                    <a:pt x="3813" y="237449"/>
                  </a:cubicBezTo>
                  <a:cubicBezTo>
                    <a:pt x="-28731" y="243799"/>
                    <a:pt x="155948" y="187442"/>
                    <a:pt x="219713" y="169186"/>
                  </a:cubicBezTo>
                  <a:cubicBezTo>
                    <a:pt x="283478" y="150930"/>
                    <a:pt x="347772" y="142198"/>
                    <a:pt x="386401" y="127911"/>
                  </a:cubicBezTo>
                  <a:cubicBezTo>
                    <a:pt x="425030" y="113624"/>
                    <a:pt x="428205" y="106744"/>
                    <a:pt x="451488" y="83461"/>
                  </a:cubicBezTo>
                  <a:cubicBezTo>
                    <a:pt x="474771" y="60178"/>
                    <a:pt x="540917" y="14669"/>
                    <a:pt x="546738" y="408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4" name="フリーフォーム: 図形 157">
              <a:extLst>
                <a:ext uri="{FF2B5EF4-FFF2-40B4-BE49-F238E27FC236}">
                  <a16:creationId xmlns:a16="http://schemas.microsoft.com/office/drawing/2014/main" id="{A77D817F-B36E-B532-88B1-370E4E201CD1}"/>
                </a:ext>
              </a:extLst>
            </p:cNvPr>
            <p:cNvSpPr/>
            <p:nvPr/>
          </p:nvSpPr>
          <p:spPr>
            <a:xfrm>
              <a:off x="2230554" y="8262135"/>
              <a:ext cx="1108593" cy="190731"/>
            </a:xfrm>
            <a:custGeom>
              <a:avLst/>
              <a:gdLst>
                <a:gd name="connsiteX0" fmla="*/ 1107959 w 1108593"/>
                <a:gd name="connsiteY0" fmla="*/ 383 h 190731"/>
                <a:gd name="connsiteX1" fmla="*/ 919046 w 1108593"/>
                <a:gd name="connsiteY1" fmla="*/ 124208 h 190731"/>
                <a:gd name="connsiteX2" fmla="*/ 774584 w 1108593"/>
                <a:gd name="connsiteY2" fmla="*/ 175008 h 190731"/>
                <a:gd name="connsiteX3" fmla="*/ 517409 w 1108593"/>
                <a:gd name="connsiteY3" fmla="*/ 184533 h 190731"/>
                <a:gd name="connsiteX4" fmla="*/ 360246 w 1108593"/>
                <a:gd name="connsiteY4" fmla="*/ 151196 h 190731"/>
                <a:gd name="connsiteX5" fmla="*/ 207846 w 1108593"/>
                <a:gd name="connsiteY5" fmla="*/ 86108 h 190731"/>
                <a:gd name="connsiteX6" fmla="*/ 133234 w 1108593"/>
                <a:gd name="connsiteY6" fmla="*/ 36896 h 190731"/>
                <a:gd name="connsiteX7" fmla="*/ 1471 w 1108593"/>
                <a:gd name="connsiteY7" fmla="*/ 8321 h 190731"/>
                <a:gd name="connsiteX8" fmla="*/ 226896 w 1108593"/>
                <a:gd name="connsiteY8" fmla="*/ 73408 h 190731"/>
                <a:gd name="connsiteX9" fmla="*/ 623771 w 1108593"/>
                <a:gd name="connsiteY9" fmla="*/ 179771 h 190731"/>
                <a:gd name="connsiteX10" fmla="*/ 850784 w 1108593"/>
                <a:gd name="connsiteY10" fmla="*/ 168658 h 190731"/>
                <a:gd name="connsiteX11" fmla="*/ 1107959 w 1108593"/>
                <a:gd name="connsiteY11" fmla="*/ 383 h 19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8593" h="190731">
                  <a:moveTo>
                    <a:pt x="1107959" y="383"/>
                  </a:moveTo>
                  <a:cubicBezTo>
                    <a:pt x="1119336" y="-7025"/>
                    <a:pt x="974608" y="95104"/>
                    <a:pt x="919046" y="124208"/>
                  </a:cubicBezTo>
                  <a:cubicBezTo>
                    <a:pt x="863483" y="153312"/>
                    <a:pt x="841524" y="164954"/>
                    <a:pt x="774584" y="175008"/>
                  </a:cubicBezTo>
                  <a:cubicBezTo>
                    <a:pt x="707644" y="185062"/>
                    <a:pt x="586465" y="188502"/>
                    <a:pt x="517409" y="184533"/>
                  </a:cubicBezTo>
                  <a:cubicBezTo>
                    <a:pt x="448353" y="180564"/>
                    <a:pt x="411840" y="167600"/>
                    <a:pt x="360246" y="151196"/>
                  </a:cubicBezTo>
                  <a:cubicBezTo>
                    <a:pt x="308652" y="134792"/>
                    <a:pt x="245681" y="105158"/>
                    <a:pt x="207846" y="86108"/>
                  </a:cubicBezTo>
                  <a:cubicBezTo>
                    <a:pt x="170011" y="67058"/>
                    <a:pt x="167630" y="49860"/>
                    <a:pt x="133234" y="36896"/>
                  </a:cubicBezTo>
                  <a:cubicBezTo>
                    <a:pt x="98838" y="23932"/>
                    <a:pt x="-14139" y="2236"/>
                    <a:pt x="1471" y="8321"/>
                  </a:cubicBezTo>
                  <a:cubicBezTo>
                    <a:pt x="17081" y="14406"/>
                    <a:pt x="226896" y="73408"/>
                    <a:pt x="226896" y="73408"/>
                  </a:cubicBezTo>
                  <a:cubicBezTo>
                    <a:pt x="330613" y="101983"/>
                    <a:pt x="519790" y="163896"/>
                    <a:pt x="623771" y="179771"/>
                  </a:cubicBezTo>
                  <a:cubicBezTo>
                    <a:pt x="727752" y="195646"/>
                    <a:pt x="769557" y="196175"/>
                    <a:pt x="850784" y="168658"/>
                  </a:cubicBezTo>
                  <a:cubicBezTo>
                    <a:pt x="932011" y="141141"/>
                    <a:pt x="1096582" y="7791"/>
                    <a:pt x="1107959" y="3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5" name="フリーフォーム: 図形 180">
              <a:extLst>
                <a:ext uri="{FF2B5EF4-FFF2-40B4-BE49-F238E27FC236}">
                  <a16:creationId xmlns:a16="http://schemas.microsoft.com/office/drawing/2014/main" id="{2109C6B6-7552-7880-6F3F-8DCBA4A489A2}"/>
                </a:ext>
              </a:extLst>
            </p:cNvPr>
            <p:cNvSpPr/>
            <p:nvPr/>
          </p:nvSpPr>
          <p:spPr>
            <a:xfrm>
              <a:off x="2409825" y="8264209"/>
              <a:ext cx="901717" cy="138486"/>
            </a:xfrm>
            <a:custGeom>
              <a:avLst/>
              <a:gdLst>
                <a:gd name="connsiteX0" fmla="*/ 0 w 901717"/>
                <a:gd name="connsiteY0" fmla="*/ 52284 h 138486"/>
                <a:gd name="connsiteX1" fmla="*/ 376238 w 901717"/>
                <a:gd name="connsiteY1" fmla="*/ 107847 h 138486"/>
                <a:gd name="connsiteX2" fmla="*/ 411163 w 901717"/>
                <a:gd name="connsiteY2" fmla="*/ 122134 h 138486"/>
                <a:gd name="connsiteX3" fmla="*/ 700088 w 901717"/>
                <a:gd name="connsiteY3" fmla="*/ 131659 h 138486"/>
                <a:gd name="connsiteX4" fmla="*/ 768350 w 901717"/>
                <a:gd name="connsiteY4" fmla="*/ 98322 h 138486"/>
                <a:gd name="connsiteX5" fmla="*/ 803275 w 901717"/>
                <a:gd name="connsiteY5" fmla="*/ 31647 h 138486"/>
                <a:gd name="connsiteX6" fmla="*/ 838200 w 901717"/>
                <a:gd name="connsiteY6" fmla="*/ 4659 h 138486"/>
                <a:gd name="connsiteX7" fmla="*/ 901700 w 901717"/>
                <a:gd name="connsiteY7" fmla="*/ 1484 h 138486"/>
                <a:gd name="connsiteX8" fmla="*/ 831850 w 901717"/>
                <a:gd name="connsiteY8" fmla="*/ 20534 h 138486"/>
                <a:gd name="connsiteX9" fmla="*/ 690563 w 901717"/>
                <a:gd name="connsiteY9" fmla="*/ 131659 h 138486"/>
                <a:gd name="connsiteX10" fmla="*/ 374650 w 901717"/>
                <a:gd name="connsiteY10" fmla="*/ 123722 h 138486"/>
                <a:gd name="connsiteX11" fmla="*/ 249238 w 901717"/>
                <a:gd name="connsiteY11" fmla="*/ 101497 h 138486"/>
                <a:gd name="connsiteX12" fmla="*/ 0 w 901717"/>
                <a:gd name="connsiteY12" fmla="*/ 52284 h 13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1717" h="138486">
                  <a:moveTo>
                    <a:pt x="0" y="52284"/>
                  </a:moveTo>
                  <a:lnTo>
                    <a:pt x="376238" y="107847"/>
                  </a:lnTo>
                  <a:cubicBezTo>
                    <a:pt x="444765" y="119489"/>
                    <a:pt x="357188" y="118165"/>
                    <a:pt x="411163" y="122134"/>
                  </a:cubicBezTo>
                  <a:cubicBezTo>
                    <a:pt x="465138" y="126103"/>
                    <a:pt x="640557" y="135628"/>
                    <a:pt x="700088" y="131659"/>
                  </a:cubicBezTo>
                  <a:cubicBezTo>
                    <a:pt x="759619" y="127690"/>
                    <a:pt x="751152" y="114991"/>
                    <a:pt x="768350" y="98322"/>
                  </a:cubicBezTo>
                  <a:cubicBezTo>
                    <a:pt x="785548" y="81653"/>
                    <a:pt x="791633" y="47257"/>
                    <a:pt x="803275" y="31647"/>
                  </a:cubicBezTo>
                  <a:cubicBezTo>
                    <a:pt x="814917" y="16037"/>
                    <a:pt x="821796" y="9686"/>
                    <a:pt x="838200" y="4659"/>
                  </a:cubicBezTo>
                  <a:cubicBezTo>
                    <a:pt x="854604" y="-368"/>
                    <a:pt x="902758" y="-1162"/>
                    <a:pt x="901700" y="1484"/>
                  </a:cubicBezTo>
                  <a:cubicBezTo>
                    <a:pt x="900642" y="4130"/>
                    <a:pt x="867039" y="-1162"/>
                    <a:pt x="831850" y="20534"/>
                  </a:cubicBezTo>
                  <a:cubicBezTo>
                    <a:pt x="796661" y="42230"/>
                    <a:pt x="766763" y="114461"/>
                    <a:pt x="690563" y="131659"/>
                  </a:cubicBezTo>
                  <a:cubicBezTo>
                    <a:pt x="614363" y="148857"/>
                    <a:pt x="448204" y="128749"/>
                    <a:pt x="374650" y="123722"/>
                  </a:cubicBezTo>
                  <a:cubicBezTo>
                    <a:pt x="301096" y="118695"/>
                    <a:pt x="249238" y="101497"/>
                    <a:pt x="249238" y="101497"/>
                  </a:cubicBezTo>
                  <a:lnTo>
                    <a:pt x="0" y="52284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6" name="フリーフォーム: 図形 257">
              <a:extLst>
                <a:ext uri="{FF2B5EF4-FFF2-40B4-BE49-F238E27FC236}">
                  <a16:creationId xmlns:a16="http://schemas.microsoft.com/office/drawing/2014/main" id="{2094199F-1A8C-C3E2-1A08-5A9D479EB80E}"/>
                </a:ext>
              </a:extLst>
            </p:cNvPr>
            <p:cNvSpPr/>
            <p:nvPr/>
          </p:nvSpPr>
          <p:spPr>
            <a:xfrm>
              <a:off x="3019317" y="7819316"/>
              <a:ext cx="183304" cy="159266"/>
            </a:xfrm>
            <a:custGeom>
              <a:avLst/>
              <a:gdLst>
                <a:gd name="connsiteX0" fmla="*/ 165208 w 183304"/>
                <a:gd name="connsiteY0" fmla="*/ 290 h 159266"/>
                <a:gd name="connsiteX1" fmla="*/ 177908 w 183304"/>
                <a:gd name="connsiteY1" fmla="*/ 98715 h 159266"/>
                <a:gd name="connsiteX2" fmla="*/ 146158 w 183304"/>
                <a:gd name="connsiteY2" fmla="*/ 125702 h 159266"/>
                <a:gd name="connsiteX3" fmla="*/ 108 w 183304"/>
                <a:gd name="connsiteY3" fmla="*/ 159040 h 159266"/>
                <a:gd name="connsiteX4" fmla="*/ 171558 w 183304"/>
                <a:gd name="connsiteY4" fmla="*/ 133640 h 159266"/>
                <a:gd name="connsiteX5" fmla="*/ 165208 w 183304"/>
                <a:gd name="connsiteY5" fmla="*/ 290 h 15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304" h="159266">
                  <a:moveTo>
                    <a:pt x="165208" y="290"/>
                  </a:moveTo>
                  <a:cubicBezTo>
                    <a:pt x="166266" y="-5531"/>
                    <a:pt x="181083" y="77813"/>
                    <a:pt x="177908" y="98715"/>
                  </a:cubicBezTo>
                  <a:cubicBezTo>
                    <a:pt x="174733" y="119617"/>
                    <a:pt x="175791" y="115648"/>
                    <a:pt x="146158" y="125702"/>
                  </a:cubicBezTo>
                  <a:cubicBezTo>
                    <a:pt x="116525" y="135756"/>
                    <a:pt x="-4125" y="157717"/>
                    <a:pt x="108" y="159040"/>
                  </a:cubicBezTo>
                  <a:cubicBezTo>
                    <a:pt x="4341" y="160363"/>
                    <a:pt x="141396" y="156394"/>
                    <a:pt x="171558" y="133640"/>
                  </a:cubicBezTo>
                  <a:cubicBezTo>
                    <a:pt x="201720" y="110886"/>
                    <a:pt x="164150" y="6111"/>
                    <a:pt x="165208" y="2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7" name="フリーフォーム: 図形 261">
              <a:extLst>
                <a:ext uri="{FF2B5EF4-FFF2-40B4-BE49-F238E27FC236}">
                  <a16:creationId xmlns:a16="http://schemas.microsoft.com/office/drawing/2014/main" id="{3FDC7CB0-C375-9FB6-92F4-FC9A2D4F3A95}"/>
                </a:ext>
              </a:extLst>
            </p:cNvPr>
            <p:cNvSpPr/>
            <p:nvPr/>
          </p:nvSpPr>
          <p:spPr>
            <a:xfrm>
              <a:off x="2789813" y="8195754"/>
              <a:ext cx="406190" cy="186944"/>
            </a:xfrm>
            <a:custGeom>
              <a:avLst/>
              <a:gdLst>
                <a:gd name="connsiteX0" fmla="*/ 378837 w 406190"/>
                <a:gd name="connsiteY0" fmla="*/ 89 h 186944"/>
                <a:gd name="connsiteX1" fmla="*/ 405825 w 406190"/>
                <a:gd name="connsiteY1" fmla="*/ 106452 h 186944"/>
                <a:gd name="connsiteX2" fmla="*/ 355025 w 406190"/>
                <a:gd name="connsiteY2" fmla="*/ 165189 h 186944"/>
                <a:gd name="connsiteX3" fmla="*/ 186750 w 406190"/>
                <a:gd name="connsiteY3" fmla="*/ 181064 h 186944"/>
                <a:gd name="connsiteX4" fmla="*/ 2600 w 406190"/>
                <a:gd name="connsiteY4" fmla="*/ 182652 h 186944"/>
                <a:gd name="connsiteX5" fmla="*/ 331212 w 406190"/>
                <a:gd name="connsiteY5" fmla="*/ 182652 h 186944"/>
                <a:gd name="connsiteX6" fmla="*/ 397887 w 406190"/>
                <a:gd name="connsiteY6" fmla="*/ 125502 h 186944"/>
                <a:gd name="connsiteX7" fmla="*/ 378837 w 406190"/>
                <a:gd name="connsiteY7" fmla="*/ 89 h 18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190" h="186944">
                  <a:moveTo>
                    <a:pt x="378837" y="89"/>
                  </a:moveTo>
                  <a:cubicBezTo>
                    <a:pt x="380160" y="-3086"/>
                    <a:pt x="409794" y="78935"/>
                    <a:pt x="405825" y="106452"/>
                  </a:cubicBezTo>
                  <a:cubicBezTo>
                    <a:pt x="401856" y="133969"/>
                    <a:pt x="391537" y="152754"/>
                    <a:pt x="355025" y="165189"/>
                  </a:cubicBezTo>
                  <a:cubicBezTo>
                    <a:pt x="318513" y="177624"/>
                    <a:pt x="245487" y="178154"/>
                    <a:pt x="186750" y="181064"/>
                  </a:cubicBezTo>
                  <a:cubicBezTo>
                    <a:pt x="128012" y="183975"/>
                    <a:pt x="-21477" y="182387"/>
                    <a:pt x="2600" y="182652"/>
                  </a:cubicBezTo>
                  <a:cubicBezTo>
                    <a:pt x="26677" y="182917"/>
                    <a:pt x="265331" y="192177"/>
                    <a:pt x="331212" y="182652"/>
                  </a:cubicBezTo>
                  <a:cubicBezTo>
                    <a:pt x="397093" y="173127"/>
                    <a:pt x="386775" y="152225"/>
                    <a:pt x="397887" y="125502"/>
                  </a:cubicBezTo>
                  <a:cubicBezTo>
                    <a:pt x="409000" y="98779"/>
                    <a:pt x="377514" y="3264"/>
                    <a:pt x="378837" y="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8" name="フリーフォーム: 図形 262">
              <a:extLst>
                <a:ext uri="{FF2B5EF4-FFF2-40B4-BE49-F238E27FC236}">
                  <a16:creationId xmlns:a16="http://schemas.microsoft.com/office/drawing/2014/main" id="{2CCBE17D-9512-8843-0CFD-29882445BE19}"/>
                </a:ext>
              </a:extLst>
            </p:cNvPr>
            <p:cNvSpPr/>
            <p:nvPr/>
          </p:nvSpPr>
          <p:spPr>
            <a:xfrm>
              <a:off x="2803525" y="8314788"/>
              <a:ext cx="314337" cy="40529"/>
            </a:xfrm>
            <a:custGeom>
              <a:avLst/>
              <a:gdLst>
                <a:gd name="connsiteX0" fmla="*/ 314325 w 314337"/>
                <a:gd name="connsiteY0" fmla="*/ 35043 h 40529"/>
                <a:gd name="connsiteX1" fmla="*/ 107950 w 314337"/>
                <a:gd name="connsiteY1" fmla="*/ 31868 h 40529"/>
                <a:gd name="connsiteX2" fmla="*/ 87313 w 314337"/>
                <a:gd name="connsiteY2" fmla="*/ 23930 h 40529"/>
                <a:gd name="connsiteX3" fmla="*/ 119063 w 314337"/>
                <a:gd name="connsiteY3" fmla="*/ 118 h 40529"/>
                <a:gd name="connsiteX4" fmla="*/ 0 w 314337"/>
                <a:gd name="connsiteY4" fmla="*/ 35043 h 40529"/>
                <a:gd name="connsiteX5" fmla="*/ 117475 w 314337"/>
                <a:gd name="connsiteY5" fmla="*/ 38218 h 40529"/>
                <a:gd name="connsiteX6" fmla="*/ 314325 w 314337"/>
                <a:gd name="connsiteY6" fmla="*/ 35043 h 4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337" h="40529">
                  <a:moveTo>
                    <a:pt x="314325" y="35043"/>
                  </a:moveTo>
                  <a:cubicBezTo>
                    <a:pt x="312737" y="33985"/>
                    <a:pt x="145785" y="33720"/>
                    <a:pt x="107950" y="31868"/>
                  </a:cubicBezTo>
                  <a:cubicBezTo>
                    <a:pt x="70115" y="30016"/>
                    <a:pt x="85461" y="29222"/>
                    <a:pt x="87313" y="23930"/>
                  </a:cubicBezTo>
                  <a:cubicBezTo>
                    <a:pt x="89165" y="18638"/>
                    <a:pt x="133615" y="-1734"/>
                    <a:pt x="119063" y="118"/>
                  </a:cubicBezTo>
                  <a:cubicBezTo>
                    <a:pt x="104511" y="1970"/>
                    <a:pt x="265" y="28693"/>
                    <a:pt x="0" y="35043"/>
                  </a:cubicBezTo>
                  <a:cubicBezTo>
                    <a:pt x="-265" y="41393"/>
                    <a:pt x="66410" y="41922"/>
                    <a:pt x="117475" y="38218"/>
                  </a:cubicBezTo>
                  <a:cubicBezTo>
                    <a:pt x="168540" y="34514"/>
                    <a:pt x="315913" y="36101"/>
                    <a:pt x="314325" y="3504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9" name="フリーフォーム: 図形 263">
              <a:extLst>
                <a:ext uri="{FF2B5EF4-FFF2-40B4-BE49-F238E27FC236}">
                  <a16:creationId xmlns:a16="http://schemas.microsoft.com/office/drawing/2014/main" id="{FD52A39D-DD88-AB20-E608-2E186106D3B6}"/>
                </a:ext>
              </a:extLst>
            </p:cNvPr>
            <p:cNvSpPr/>
            <p:nvPr/>
          </p:nvSpPr>
          <p:spPr>
            <a:xfrm>
              <a:off x="2874675" y="8308555"/>
              <a:ext cx="271458" cy="43372"/>
            </a:xfrm>
            <a:custGeom>
              <a:avLst/>
              <a:gdLst>
                <a:gd name="connsiteX0" fmla="*/ 288 w 271458"/>
                <a:gd name="connsiteY0" fmla="*/ 30163 h 43372"/>
                <a:gd name="connsiteX1" fmla="*/ 252700 w 271458"/>
                <a:gd name="connsiteY1" fmla="*/ 1 h 43372"/>
                <a:gd name="connsiteX2" fmla="*/ 247938 w 271458"/>
                <a:gd name="connsiteY2" fmla="*/ 31751 h 43372"/>
                <a:gd name="connsiteX3" fmla="*/ 208250 w 271458"/>
                <a:gd name="connsiteY3" fmla="*/ 42863 h 43372"/>
                <a:gd name="connsiteX4" fmla="*/ 201900 w 271458"/>
                <a:gd name="connsiteY4" fmla="*/ 17463 h 43372"/>
                <a:gd name="connsiteX5" fmla="*/ 288 w 271458"/>
                <a:gd name="connsiteY5" fmla="*/ 30163 h 4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458" h="43372">
                  <a:moveTo>
                    <a:pt x="288" y="30163"/>
                  </a:moveTo>
                  <a:cubicBezTo>
                    <a:pt x="8755" y="27253"/>
                    <a:pt x="211425" y="-264"/>
                    <a:pt x="252700" y="1"/>
                  </a:cubicBezTo>
                  <a:cubicBezTo>
                    <a:pt x="293975" y="266"/>
                    <a:pt x="255346" y="24607"/>
                    <a:pt x="247938" y="31751"/>
                  </a:cubicBezTo>
                  <a:cubicBezTo>
                    <a:pt x="240530" y="38895"/>
                    <a:pt x="215923" y="45244"/>
                    <a:pt x="208250" y="42863"/>
                  </a:cubicBezTo>
                  <a:cubicBezTo>
                    <a:pt x="200577" y="40482"/>
                    <a:pt x="231269" y="18257"/>
                    <a:pt x="201900" y="17463"/>
                  </a:cubicBezTo>
                  <a:cubicBezTo>
                    <a:pt x="172531" y="16669"/>
                    <a:pt x="-8179" y="33073"/>
                    <a:pt x="288" y="3016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0" name="フリーフォーム: 図形 264">
              <a:extLst>
                <a:ext uri="{FF2B5EF4-FFF2-40B4-BE49-F238E27FC236}">
                  <a16:creationId xmlns:a16="http://schemas.microsoft.com/office/drawing/2014/main" id="{FC72E21D-8A96-ED14-00FA-1E57D220E800}"/>
                </a:ext>
              </a:extLst>
            </p:cNvPr>
            <p:cNvSpPr/>
            <p:nvPr/>
          </p:nvSpPr>
          <p:spPr>
            <a:xfrm>
              <a:off x="2703494" y="8191047"/>
              <a:ext cx="477045" cy="182711"/>
            </a:xfrm>
            <a:custGeom>
              <a:avLst/>
              <a:gdLst>
                <a:gd name="connsiteX0" fmla="*/ 100031 w 477045"/>
                <a:gd name="connsiteY0" fmla="*/ 182596 h 182711"/>
                <a:gd name="connsiteX1" fmla="*/ 19 w 477045"/>
                <a:gd name="connsiteY1" fmla="*/ 123859 h 182711"/>
                <a:gd name="connsiteX2" fmla="*/ 109556 w 477045"/>
                <a:gd name="connsiteY2" fmla="*/ 74646 h 182711"/>
                <a:gd name="connsiteX3" fmla="*/ 180994 w 477045"/>
                <a:gd name="connsiteY3" fmla="*/ 77821 h 182711"/>
                <a:gd name="connsiteX4" fmla="*/ 184169 w 477045"/>
                <a:gd name="connsiteY4" fmla="*/ 36546 h 182711"/>
                <a:gd name="connsiteX5" fmla="*/ 269894 w 477045"/>
                <a:gd name="connsiteY5" fmla="*/ 30196 h 182711"/>
                <a:gd name="connsiteX6" fmla="*/ 274656 w 477045"/>
                <a:gd name="connsiteY6" fmla="*/ 58771 h 182711"/>
                <a:gd name="connsiteX7" fmla="*/ 352444 w 477045"/>
                <a:gd name="connsiteY7" fmla="*/ 41309 h 182711"/>
                <a:gd name="connsiteX8" fmla="*/ 363556 w 477045"/>
                <a:gd name="connsiteY8" fmla="*/ 34959 h 182711"/>
                <a:gd name="connsiteX9" fmla="*/ 396894 w 477045"/>
                <a:gd name="connsiteY9" fmla="*/ 28609 h 182711"/>
                <a:gd name="connsiteX10" fmla="*/ 412769 w 477045"/>
                <a:gd name="connsiteY10" fmla="*/ 41309 h 182711"/>
                <a:gd name="connsiteX11" fmla="*/ 447694 w 477045"/>
                <a:gd name="connsiteY11" fmla="*/ 52421 h 182711"/>
                <a:gd name="connsiteX12" fmla="*/ 466744 w 477045"/>
                <a:gd name="connsiteY12" fmla="*/ 39721 h 182711"/>
                <a:gd name="connsiteX13" fmla="*/ 476269 w 477045"/>
                <a:gd name="connsiteY13" fmla="*/ 19084 h 182711"/>
                <a:gd name="connsiteX14" fmla="*/ 474681 w 477045"/>
                <a:gd name="connsiteY14" fmla="*/ 34 h 182711"/>
                <a:gd name="connsiteX15" fmla="*/ 460394 w 477045"/>
                <a:gd name="connsiteY15" fmla="*/ 23846 h 182711"/>
                <a:gd name="connsiteX16" fmla="*/ 385781 w 477045"/>
                <a:gd name="connsiteY16" fmla="*/ 74646 h 182711"/>
                <a:gd name="connsiteX17" fmla="*/ 258781 w 477045"/>
                <a:gd name="connsiteY17" fmla="*/ 57184 h 182711"/>
                <a:gd name="connsiteX18" fmla="*/ 230206 w 477045"/>
                <a:gd name="connsiteY18" fmla="*/ 60359 h 182711"/>
                <a:gd name="connsiteX19" fmla="*/ 128606 w 477045"/>
                <a:gd name="connsiteY19" fmla="*/ 96871 h 182711"/>
                <a:gd name="connsiteX20" fmla="*/ 41294 w 477045"/>
                <a:gd name="connsiteY20" fmla="*/ 107984 h 182711"/>
                <a:gd name="connsiteX21" fmla="*/ 100031 w 477045"/>
                <a:gd name="connsiteY21" fmla="*/ 182596 h 18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5" h="182711">
                  <a:moveTo>
                    <a:pt x="100031" y="182596"/>
                  </a:moveTo>
                  <a:cubicBezTo>
                    <a:pt x="93152" y="185242"/>
                    <a:pt x="-1569" y="141851"/>
                    <a:pt x="19" y="123859"/>
                  </a:cubicBezTo>
                  <a:cubicBezTo>
                    <a:pt x="1606" y="105867"/>
                    <a:pt x="79394" y="82319"/>
                    <a:pt x="109556" y="74646"/>
                  </a:cubicBezTo>
                  <a:cubicBezTo>
                    <a:pt x="139718" y="66973"/>
                    <a:pt x="168559" y="84171"/>
                    <a:pt x="180994" y="77821"/>
                  </a:cubicBezTo>
                  <a:cubicBezTo>
                    <a:pt x="193430" y="71471"/>
                    <a:pt x="169352" y="44483"/>
                    <a:pt x="184169" y="36546"/>
                  </a:cubicBezTo>
                  <a:cubicBezTo>
                    <a:pt x="198986" y="28608"/>
                    <a:pt x="254813" y="26492"/>
                    <a:pt x="269894" y="30196"/>
                  </a:cubicBezTo>
                  <a:cubicBezTo>
                    <a:pt x="284975" y="33900"/>
                    <a:pt x="260898" y="56919"/>
                    <a:pt x="274656" y="58771"/>
                  </a:cubicBezTo>
                  <a:cubicBezTo>
                    <a:pt x="288414" y="60623"/>
                    <a:pt x="337628" y="45278"/>
                    <a:pt x="352444" y="41309"/>
                  </a:cubicBezTo>
                  <a:cubicBezTo>
                    <a:pt x="367260" y="37340"/>
                    <a:pt x="356148" y="37076"/>
                    <a:pt x="363556" y="34959"/>
                  </a:cubicBezTo>
                  <a:cubicBezTo>
                    <a:pt x="370964" y="32842"/>
                    <a:pt x="388692" y="27551"/>
                    <a:pt x="396894" y="28609"/>
                  </a:cubicBezTo>
                  <a:cubicBezTo>
                    <a:pt x="405096" y="29667"/>
                    <a:pt x="404303" y="37340"/>
                    <a:pt x="412769" y="41309"/>
                  </a:cubicBezTo>
                  <a:cubicBezTo>
                    <a:pt x="421235" y="45278"/>
                    <a:pt x="438698" y="52686"/>
                    <a:pt x="447694" y="52421"/>
                  </a:cubicBezTo>
                  <a:cubicBezTo>
                    <a:pt x="456690" y="52156"/>
                    <a:pt x="461982" y="45277"/>
                    <a:pt x="466744" y="39721"/>
                  </a:cubicBezTo>
                  <a:cubicBezTo>
                    <a:pt x="471506" y="34165"/>
                    <a:pt x="474946" y="25698"/>
                    <a:pt x="476269" y="19084"/>
                  </a:cubicBezTo>
                  <a:cubicBezTo>
                    <a:pt x="477592" y="12470"/>
                    <a:pt x="477327" y="-760"/>
                    <a:pt x="474681" y="34"/>
                  </a:cubicBezTo>
                  <a:cubicBezTo>
                    <a:pt x="472035" y="828"/>
                    <a:pt x="475211" y="11411"/>
                    <a:pt x="460394" y="23846"/>
                  </a:cubicBezTo>
                  <a:cubicBezTo>
                    <a:pt x="445577" y="36281"/>
                    <a:pt x="419383" y="69090"/>
                    <a:pt x="385781" y="74646"/>
                  </a:cubicBezTo>
                  <a:cubicBezTo>
                    <a:pt x="352179" y="80202"/>
                    <a:pt x="284710" y="59565"/>
                    <a:pt x="258781" y="57184"/>
                  </a:cubicBezTo>
                  <a:cubicBezTo>
                    <a:pt x="232852" y="54803"/>
                    <a:pt x="251902" y="53744"/>
                    <a:pt x="230206" y="60359"/>
                  </a:cubicBezTo>
                  <a:cubicBezTo>
                    <a:pt x="208510" y="66973"/>
                    <a:pt x="160091" y="88934"/>
                    <a:pt x="128606" y="96871"/>
                  </a:cubicBezTo>
                  <a:cubicBezTo>
                    <a:pt x="97121" y="104808"/>
                    <a:pt x="49231" y="97136"/>
                    <a:pt x="41294" y="107984"/>
                  </a:cubicBezTo>
                  <a:cubicBezTo>
                    <a:pt x="33357" y="118832"/>
                    <a:pt x="106910" y="179950"/>
                    <a:pt x="100031" y="1825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1" name="フリーフォーム: 図形 265">
              <a:extLst>
                <a:ext uri="{FF2B5EF4-FFF2-40B4-BE49-F238E27FC236}">
                  <a16:creationId xmlns:a16="http://schemas.microsoft.com/office/drawing/2014/main" id="{C985E1F4-2E26-6A20-796D-94CB33523D3A}"/>
                </a:ext>
              </a:extLst>
            </p:cNvPr>
            <p:cNvSpPr/>
            <p:nvPr/>
          </p:nvSpPr>
          <p:spPr>
            <a:xfrm>
              <a:off x="2558217" y="7914856"/>
              <a:ext cx="245934" cy="126209"/>
            </a:xfrm>
            <a:custGeom>
              <a:avLst/>
              <a:gdLst>
                <a:gd name="connsiteX0" fmla="*/ 245308 w 245934"/>
                <a:gd name="connsiteY0" fmla="*/ 0 h 126209"/>
                <a:gd name="connsiteX1" fmla="*/ 7183 w 245934"/>
                <a:gd name="connsiteY1" fmla="*/ 112712 h 126209"/>
                <a:gd name="connsiteX2" fmla="*/ 75446 w 245934"/>
                <a:gd name="connsiteY2" fmla="*/ 114300 h 126209"/>
                <a:gd name="connsiteX3" fmla="*/ 245308 w 245934"/>
                <a:gd name="connsiteY3" fmla="*/ 0 h 12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934" h="126209">
                  <a:moveTo>
                    <a:pt x="245308" y="0"/>
                  </a:moveTo>
                  <a:cubicBezTo>
                    <a:pt x="233931" y="-265"/>
                    <a:pt x="35493" y="93662"/>
                    <a:pt x="7183" y="112712"/>
                  </a:cubicBezTo>
                  <a:cubicBezTo>
                    <a:pt x="-21127" y="131762"/>
                    <a:pt x="41050" y="129117"/>
                    <a:pt x="75446" y="114300"/>
                  </a:cubicBezTo>
                  <a:cubicBezTo>
                    <a:pt x="109842" y="99483"/>
                    <a:pt x="256685" y="265"/>
                    <a:pt x="245308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2" name="フリーフォーム: 図形 266">
              <a:extLst>
                <a:ext uri="{FF2B5EF4-FFF2-40B4-BE49-F238E27FC236}">
                  <a16:creationId xmlns:a16="http://schemas.microsoft.com/office/drawing/2014/main" id="{000F062E-8D7F-9896-ADC2-06A3BB33F287}"/>
                </a:ext>
              </a:extLst>
            </p:cNvPr>
            <p:cNvSpPr/>
            <p:nvPr/>
          </p:nvSpPr>
          <p:spPr>
            <a:xfrm>
              <a:off x="2576484" y="8037088"/>
              <a:ext cx="125518" cy="111258"/>
            </a:xfrm>
            <a:custGeom>
              <a:avLst/>
              <a:gdLst>
                <a:gd name="connsiteX0" fmla="*/ 29 w 125518"/>
                <a:gd name="connsiteY0" fmla="*/ 5 h 111258"/>
                <a:gd name="connsiteX1" fmla="*/ 104804 w 125518"/>
                <a:gd name="connsiteY1" fmla="*/ 98430 h 111258"/>
                <a:gd name="connsiteX2" fmla="*/ 115916 w 125518"/>
                <a:gd name="connsiteY2" fmla="*/ 103193 h 111258"/>
                <a:gd name="connsiteX3" fmla="*/ 29 w 125518"/>
                <a:gd name="connsiteY3" fmla="*/ 5 h 11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18" h="111258">
                  <a:moveTo>
                    <a:pt x="29" y="5"/>
                  </a:moveTo>
                  <a:cubicBezTo>
                    <a:pt x="-1823" y="-789"/>
                    <a:pt x="85490" y="81232"/>
                    <a:pt x="104804" y="98430"/>
                  </a:cubicBezTo>
                  <a:cubicBezTo>
                    <a:pt x="124119" y="115628"/>
                    <a:pt x="134172" y="113776"/>
                    <a:pt x="115916" y="103193"/>
                  </a:cubicBezTo>
                  <a:cubicBezTo>
                    <a:pt x="97660" y="92610"/>
                    <a:pt x="1881" y="799"/>
                    <a:pt x="29" y="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3" name="フリーフォーム: 図形 279">
              <a:extLst>
                <a:ext uri="{FF2B5EF4-FFF2-40B4-BE49-F238E27FC236}">
                  <a16:creationId xmlns:a16="http://schemas.microsoft.com/office/drawing/2014/main" id="{1CF43CCE-4D2F-46AE-E6C1-218AAA755A2A}"/>
                </a:ext>
              </a:extLst>
            </p:cNvPr>
            <p:cNvSpPr/>
            <p:nvPr/>
          </p:nvSpPr>
          <p:spPr>
            <a:xfrm>
              <a:off x="2587251" y="8027567"/>
              <a:ext cx="117492" cy="111530"/>
            </a:xfrm>
            <a:custGeom>
              <a:avLst/>
              <a:gdLst>
                <a:gd name="connsiteX0" fmla="*/ 374 w 117492"/>
                <a:gd name="connsiteY0" fmla="*/ 1 h 111530"/>
                <a:gd name="connsiteX1" fmla="*/ 111499 w 117492"/>
                <a:gd name="connsiteY1" fmla="*/ 49214 h 111530"/>
                <a:gd name="connsiteX2" fmla="*/ 101974 w 117492"/>
                <a:gd name="connsiteY2" fmla="*/ 111126 h 111530"/>
                <a:gd name="connsiteX3" fmla="*/ 97212 w 117492"/>
                <a:gd name="connsiteY3" fmla="*/ 74614 h 111530"/>
                <a:gd name="connsiteX4" fmla="*/ 74987 w 117492"/>
                <a:gd name="connsiteY4" fmla="*/ 47626 h 111530"/>
                <a:gd name="connsiteX5" fmla="*/ 374 w 117492"/>
                <a:gd name="connsiteY5" fmla="*/ 1 h 11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492" h="111530">
                  <a:moveTo>
                    <a:pt x="374" y="1"/>
                  </a:moveTo>
                  <a:cubicBezTo>
                    <a:pt x="6459" y="266"/>
                    <a:pt x="94566" y="30693"/>
                    <a:pt x="111499" y="49214"/>
                  </a:cubicBezTo>
                  <a:cubicBezTo>
                    <a:pt x="128432" y="67735"/>
                    <a:pt x="104355" y="106893"/>
                    <a:pt x="101974" y="111126"/>
                  </a:cubicBezTo>
                  <a:cubicBezTo>
                    <a:pt x="99593" y="115359"/>
                    <a:pt x="101710" y="85197"/>
                    <a:pt x="97212" y="74614"/>
                  </a:cubicBezTo>
                  <a:cubicBezTo>
                    <a:pt x="92714" y="64031"/>
                    <a:pt x="85835" y="57416"/>
                    <a:pt x="74987" y="47626"/>
                  </a:cubicBezTo>
                  <a:cubicBezTo>
                    <a:pt x="64139" y="37836"/>
                    <a:pt x="-5711" y="-264"/>
                    <a:pt x="374" y="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4" name="フリーフォーム: 図形 280">
              <a:extLst>
                <a:ext uri="{FF2B5EF4-FFF2-40B4-BE49-F238E27FC236}">
                  <a16:creationId xmlns:a16="http://schemas.microsoft.com/office/drawing/2014/main" id="{E49AE6B8-6A5E-1715-8D19-35BE07C86780}"/>
                </a:ext>
              </a:extLst>
            </p:cNvPr>
            <p:cNvSpPr/>
            <p:nvPr/>
          </p:nvSpPr>
          <p:spPr>
            <a:xfrm>
              <a:off x="2441164" y="8084655"/>
              <a:ext cx="269098" cy="68375"/>
            </a:xfrm>
            <a:custGeom>
              <a:avLst/>
              <a:gdLst>
                <a:gd name="connsiteX0" fmla="*/ 411 w 269098"/>
                <a:gd name="connsiteY0" fmla="*/ 63 h 68375"/>
                <a:gd name="connsiteX1" fmla="*/ 113124 w 269098"/>
                <a:gd name="connsiteY1" fmla="*/ 61976 h 68375"/>
                <a:gd name="connsiteX2" fmla="*/ 268699 w 269098"/>
                <a:gd name="connsiteY2" fmla="*/ 65151 h 68375"/>
                <a:gd name="connsiteX3" fmla="*/ 152811 w 269098"/>
                <a:gd name="connsiteY3" fmla="*/ 50863 h 68375"/>
                <a:gd name="connsiteX4" fmla="*/ 411 w 269098"/>
                <a:gd name="connsiteY4" fmla="*/ 63 h 6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098" h="68375">
                  <a:moveTo>
                    <a:pt x="411" y="63"/>
                  </a:moveTo>
                  <a:cubicBezTo>
                    <a:pt x="-6204" y="1915"/>
                    <a:pt x="68409" y="51128"/>
                    <a:pt x="113124" y="61976"/>
                  </a:cubicBezTo>
                  <a:cubicBezTo>
                    <a:pt x="157839" y="72824"/>
                    <a:pt x="262085" y="67003"/>
                    <a:pt x="268699" y="65151"/>
                  </a:cubicBezTo>
                  <a:cubicBezTo>
                    <a:pt x="275314" y="63299"/>
                    <a:pt x="198319" y="64357"/>
                    <a:pt x="152811" y="50863"/>
                  </a:cubicBezTo>
                  <a:cubicBezTo>
                    <a:pt x="107303" y="37369"/>
                    <a:pt x="7026" y="-1789"/>
                    <a:pt x="411" y="6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5" name="フリーフォーム: 図形 286">
              <a:extLst>
                <a:ext uri="{FF2B5EF4-FFF2-40B4-BE49-F238E27FC236}">
                  <a16:creationId xmlns:a16="http://schemas.microsoft.com/office/drawing/2014/main" id="{5AF4552C-31FB-D190-CE6C-493E4FA89C2C}"/>
                </a:ext>
              </a:extLst>
            </p:cNvPr>
            <p:cNvSpPr/>
            <p:nvPr/>
          </p:nvSpPr>
          <p:spPr>
            <a:xfrm>
              <a:off x="2421817" y="8011085"/>
              <a:ext cx="222995" cy="84997"/>
            </a:xfrm>
            <a:custGeom>
              <a:avLst/>
              <a:gdLst>
                <a:gd name="connsiteX0" fmla="*/ 222958 w 222995"/>
                <a:gd name="connsiteY0" fmla="*/ 608 h 84997"/>
                <a:gd name="connsiteX1" fmla="*/ 14996 w 222995"/>
                <a:gd name="connsiteY1" fmla="*/ 22833 h 84997"/>
                <a:gd name="connsiteX2" fmla="*/ 18171 w 222995"/>
                <a:gd name="connsiteY2" fmla="*/ 84746 h 84997"/>
                <a:gd name="connsiteX3" fmla="*/ 32458 w 222995"/>
                <a:gd name="connsiteY3" fmla="*/ 43471 h 84997"/>
                <a:gd name="connsiteX4" fmla="*/ 222958 w 222995"/>
                <a:gd name="connsiteY4" fmla="*/ 608 h 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995" h="84997">
                  <a:moveTo>
                    <a:pt x="222958" y="608"/>
                  </a:moveTo>
                  <a:cubicBezTo>
                    <a:pt x="220048" y="-2832"/>
                    <a:pt x="49127" y="8810"/>
                    <a:pt x="14996" y="22833"/>
                  </a:cubicBezTo>
                  <a:cubicBezTo>
                    <a:pt x="-19135" y="36856"/>
                    <a:pt x="15261" y="81306"/>
                    <a:pt x="18171" y="84746"/>
                  </a:cubicBezTo>
                  <a:cubicBezTo>
                    <a:pt x="21081" y="88186"/>
                    <a:pt x="4677" y="55377"/>
                    <a:pt x="32458" y="43471"/>
                  </a:cubicBezTo>
                  <a:cubicBezTo>
                    <a:pt x="60239" y="31565"/>
                    <a:pt x="225868" y="4048"/>
                    <a:pt x="222958" y="60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6" name="フリーフォーム: 図形 287">
              <a:extLst>
                <a:ext uri="{FF2B5EF4-FFF2-40B4-BE49-F238E27FC236}">
                  <a16:creationId xmlns:a16="http://schemas.microsoft.com/office/drawing/2014/main" id="{F63F6976-7675-F2B4-4E5C-FFA650D803C1}"/>
                </a:ext>
              </a:extLst>
            </p:cNvPr>
            <p:cNvSpPr/>
            <p:nvPr/>
          </p:nvSpPr>
          <p:spPr>
            <a:xfrm>
              <a:off x="2354232" y="7949655"/>
              <a:ext cx="178125" cy="70106"/>
            </a:xfrm>
            <a:custGeom>
              <a:avLst/>
              <a:gdLst>
                <a:gd name="connsiteX0" fmla="*/ 177831 w 178125"/>
                <a:gd name="connsiteY0" fmla="*/ 69976 h 70106"/>
                <a:gd name="connsiteX1" fmla="*/ 141318 w 178125"/>
                <a:gd name="connsiteY1" fmla="*/ 3301 h 70106"/>
                <a:gd name="connsiteX2" fmla="*/ 31 w 178125"/>
                <a:gd name="connsiteY2" fmla="*/ 11238 h 70106"/>
                <a:gd name="connsiteX3" fmla="*/ 128618 w 178125"/>
                <a:gd name="connsiteY3" fmla="*/ 20763 h 70106"/>
                <a:gd name="connsiteX4" fmla="*/ 177831 w 178125"/>
                <a:gd name="connsiteY4" fmla="*/ 69976 h 7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125" h="70106">
                  <a:moveTo>
                    <a:pt x="177831" y="69976"/>
                  </a:moveTo>
                  <a:cubicBezTo>
                    <a:pt x="179948" y="67066"/>
                    <a:pt x="170951" y="13091"/>
                    <a:pt x="141318" y="3301"/>
                  </a:cubicBezTo>
                  <a:cubicBezTo>
                    <a:pt x="111685" y="-6489"/>
                    <a:pt x="2148" y="8328"/>
                    <a:pt x="31" y="11238"/>
                  </a:cubicBezTo>
                  <a:cubicBezTo>
                    <a:pt x="-2086" y="14148"/>
                    <a:pt x="103218" y="15471"/>
                    <a:pt x="128618" y="20763"/>
                  </a:cubicBezTo>
                  <a:cubicBezTo>
                    <a:pt x="154018" y="26055"/>
                    <a:pt x="175714" y="72886"/>
                    <a:pt x="177831" y="699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7" name="フリーフォーム: 図形 288">
              <a:extLst>
                <a:ext uri="{FF2B5EF4-FFF2-40B4-BE49-F238E27FC236}">
                  <a16:creationId xmlns:a16="http://schemas.microsoft.com/office/drawing/2014/main" id="{B88BFD72-6F92-121F-E539-A803C4F67412}"/>
                </a:ext>
              </a:extLst>
            </p:cNvPr>
            <p:cNvSpPr/>
            <p:nvPr/>
          </p:nvSpPr>
          <p:spPr>
            <a:xfrm>
              <a:off x="2384354" y="7984660"/>
              <a:ext cx="129631" cy="27175"/>
            </a:xfrm>
            <a:custGeom>
              <a:avLst/>
              <a:gdLst>
                <a:gd name="connsiteX0" fmla="*/ 71 w 129631"/>
                <a:gd name="connsiteY0" fmla="*/ 46 h 27175"/>
                <a:gd name="connsiteX1" fmla="*/ 104846 w 129631"/>
                <a:gd name="connsiteY1" fmla="*/ 20683 h 27175"/>
                <a:gd name="connsiteX2" fmla="*/ 122309 w 129631"/>
                <a:gd name="connsiteY2" fmla="*/ 27033 h 27175"/>
                <a:gd name="connsiteX3" fmla="*/ 71 w 129631"/>
                <a:gd name="connsiteY3" fmla="*/ 46 h 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31" h="27175">
                  <a:moveTo>
                    <a:pt x="71" y="46"/>
                  </a:moveTo>
                  <a:cubicBezTo>
                    <a:pt x="-2839" y="-1012"/>
                    <a:pt x="84473" y="16185"/>
                    <a:pt x="104846" y="20683"/>
                  </a:cubicBezTo>
                  <a:cubicBezTo>
                    <a:pt x="125219" y="25181"/>
                    <a:pt x="138713" y="24652"/>
                    <a:pt x="122309" y="27033"/>
                  </a:cubicBezTo>
                  <a:cubicBezTo>
                    <a:pt x="105905" y="29414"/>
                    <a:pt x="2981" y="1104"/>
                    <a:pt x="71" y="4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8" name="フリーフォーム: 図形 289">
              <a:extLst>
                <a:ext uri="{FF2B5EF4-FFF2-40B4-BE49-F238E27FC236}">
                  <a16:creationId xmlns:a16="http://schemas.microsoft.com/office/drawing/2014/main" id="{836C3CAD-F6CD-343D-8E90-0E441D88D3E3}"/>
                </a:ext>
              </a:extLst>
            </p:cNvPr>
            <p:cNvSpPr/>
            <p:nvPr/>
          </p:nvSpPr>
          <p:spPr>
            <a:xfrm>
              <a:off x="2274653" y="8024121"/>
              <a:ext cx="73332" cy="99016"/>
            </a:xfrm>
            <a:custGeom>
              <a:avLst/>
              <a:gdLst>
                <a:gd name="connsiteX0" fmla="*/ 235 w 73332"/>
                <a:gd name="connsiteY0" fmla="*/ 272 h 99016"/>
                <a:gd name="connsiteX1" fmla="*/ 73260 w 73332"/>
                <a:gd name="connsiteY1" fmla="*/ 43135 h 99016"/>
                <a:gd name="connsiteX2" fmla="*/ 14522 w 73332"/>
                <a:gd name="connsiteY2" fmla="*/ 98697 h 99016"/>
                <a:gd name="connsiteX3" fmla="*/ 47860 w 73332"/>
                <a:gd name="connsiteY3" fmla="*/ 63772 h 99016"/>
                <a:gd name="connsiteX4" fmla="*/ 235 w 73332"/>
                <a:gd name="connsiteY4" fmla="*/ 272 h 9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2" h="99016">
                  <a:moveTo>
                    <a:pt x="235" y="272"/>
                  </a:moveTo>
                  <a:cubicBezTo>
                    <a:pt x="4468" y="-3167"/>
                    <a:pt x="70879" y="26731"/>
                    <a:pt x="73260" y="43135"/>
                  </a:cubicBezTo>
                  <a:cubicBezTo>
                    <a:pt x="75641" y="59539"/>
                    <a:pt x="18755" y="95258"/>
                    <a:pt x="14522" y="98697"/>
                  </a:cubicBezTo>
                  <a:cubicBezTo>
                    <a:pt x="10289" y="102136"/>
                    <a:pt x="45479" y="77001"/>
                    <a:pt x="47860" y="63772"/>
                  </a:cubicBezTo>
                  <a:cubicBezTo>
                    <a:pt x="50241" y="50543"/>
                    <a:pt x="-3998" y="3711"/>
                    <a:pt x="235" y="2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9" name="フリーフォーム: 図形 290">
              <a:extLst>
                <a:ext uri="{FF2B5EF4-FFF2-40B4-BE49-F238E27FC236}">
                  <a16:creationId xmlns:a16="http://schemas.microsoft.com/office/drawing/2014/main" id="{62E0AC8F-9976-8177-F3DD-DEE14518652F}"/>
                </a:ext>
              </a:extLst>
            </p:cNvPr>
            <p:cNvSpPr/>
            <p:nvPr/>
          </p:nvSpPr>
          <p:spPr>
            <a:xfrm>
              <a:off x="2244693" y="8021173"/>
              <a:ext cx="56550" cy="105680"/>
            </a:xfrm>
            <a:custGeom>
              <a:avLst/>
              <a:gdLst>
                <a:gd name="connsiteX0" fmla="*/ 55595 w 56550"/>
                <a:gd name="connsiteY0" fmla="*/ 45 h 105680"/>
                <a:gd name="connsiteX1" fmla="*/ 32 w 56550"/>
                <a:gd name="connsiteY1" fmla="*/ 55608 h 105680"/>
                <a:gd name="connsiteX2" fmla="*/ 47657 w 56550"/>
                <a:gd name="connsiteY2" fmla="*/ 103233 h 105680"/>
                <a:gd name="connsiteX3" fmla="*/ 54007 w 56550"/>
                <a:gd name="connsiteY3" fmla="*/ 95295 h 105680"/>
                <a:gd name="connsiteX4" fmla="*/ 38132 w 56550"/>
                <a:gd name="connsiteY4" fmla="*/ 65133 h 105680"/>
                <a:gd name="connsiteX5" fmla="*/ 55595 w 56550"/>
                <a:gd name="connsiteY5" fmla="*/ 45 h 10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50" h="105680">
                  <a:moveTo>
                    <a:pt x="55595" y="45"/>
                  </a:moveTo>
                  <a:cubicBezTo>
                    <a:pt x="49245" y="-1543"/>
                    <a:pt x="1355" y="38410"/>
                    <a:pt x="32" y="55608"/>
                  </a:cubicBezTo>
                  <a:cubicBezTo>
                    <a:pt x="-1291" y="72806"/>
                    <a:pt x="38661" y="96618"/>
                    <a:pt x="47657" y="103233"/>
                  </a:cubicBezTo>
                  <a:cubicBezTo>
                    <a:pt x="56653" y="109848"/>
                    <a:pt x="55594" y="101645"/>
                    <a:pt x="54007" y="95295"/>
                  </a:cubicBezTo>
                  <a:cubicBezTo>
                    <a:pt x="52419" y="88945"/>
                    <a:pt x="41836" y="77304"/>
                    <a:pt x="38132" y="65133"/>
                  </a:cubicBezTo>
                  <a:cubicBezTo>
                    <a:pt x="34428" y="52962"/>
                    <a:pt x="61945" y="1633"/>
                    <a:pt x="55595" y="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0" name="フリーフォーム: 図形 291">
              <a:extLst>
                <a:ext uri="{FF2B5EF4-FFF2-40B4-BE49-F238E27FC236}">
                  <a16:creationId xmlns:a16="http://schemas.microsoft.com/office/drawing/2014/main" id="{759EAD2E-ADFA-6BB2-7FFA-63A7FB71B6A2}"/>
                </a:ext>
              </a:extLst>
            </p:cNvPr>
            <p:cNvSpPr/>
            <p:nvPr/>
          </p:nvSpPr>
          <p:spPr>
            <a:xfrm>
              <a:off x="2206680" y="8192638"/>
              <a:ext cx="514001" cy="62653"/>
            </a:xfrm>
            <a:custGeom>
              <a:avLst/>
              <a:gdLst>
                <a:gd name="connsiteX0" fmla="*/ 512708 w 514001"/>
                <a:gd name="connsiteY0" fmla="*/ 30 h 62653"/>
                <a:gd name="connsiteX1" fmla="*/ 155520 w 514001"/>
                <a:gd name="connsiteY1" fmla="*/ 58768 h 62653"/>
                <a:gd name="connsiteX2" fmla="*/ 15820 w 514001"/>
                <a:gd name="connsiteY2" fmla="*/ 50830 h 62653"/>
                <a:gd name="connsiteX3" fmla="*/ 512708 w 514001"/>
                <a:gd name="connsiteY3" fmla="*/ 30 h 6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001" h="62653">
                  <a:moveTo>
                    <a:pt x="512708" y="30"/>
                  </a:moveTo>
                  <a:cubicBezTo>
                    <a:pt x="535991" y="1353"/>
                    <a:pt x="238335" y="50301"/>
                    <a:pt x="155520" y="58768"/>
                  </a:cubicBezTo>
                  <a:cubicBezTo>
                    <a:pt x="72705" y="67235"/>
                    <a:pt x="-42388" y="60620"/>
                    <a:pt x="15820" y="50830"/>
                  </a:cubicBezTo>
                  <a:cubicBezTo>
                    <a:pt x="74028" y="41040"/>
                    <a:pt x="489425" y="-1293"/>
                    <a:pt x="512708" y="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1" name="フリーフォーム: 図形 292">
              <a:extLst>
                <a:ext uri="{FF2B5EF4-FFF2-40B4-BE49-F238E27FC236}">
                  <a16:creationId xmlns:a16="http://schemas.microsoft.com/office/drawing/2014/main" id="{B808A374-AFAC-5380-340E-CF22B20FC77A}"/>
                </a:ext>
              </a:extLst>
            </p:cNvPr>
            <p:cNvSpPr/>
            <p:nvPr/>
          </p:nvSpPr>
          <p:spPr>
            <a:xfrm>
              <a:off x="2944268" y="8103242"/>
              <a:ext cx="540520" cy="69154"/>
            </a:xfrm>
            <a:custGeom>
              <a:avLst/>
              <a:gdLst>
                <a:gd name="connsiteX0" fmla="*/ 540295 w 540520"/>
                <a:gd name="connsiteY0" fmla="*/ 526 h 69154"/>
                <a:gd name="connsiteX1" fmla="*/ 173582 w 540520"/>
                <a:gd name="connsiteY1" fmla="*/ 37039 h 69154"/>
                <a:gd name="connsiteX2" fmla="*/ 545 w 540520"/>
                <a:gd name="connsiteY2" fmla="*/ 33864 h 69154"/>
                <a:gd name="connsiteX3" fmla="*/ 224382 w 540520"/>
                <a:gd name="connsiteY3" fmla="*/ 68789 h 69154"/>
                <a:gd name="connsiteX4" fmla="*/ 540295 w 540520"/>
                <a:gd name="connsiteY4" fmla="*/ 526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0520" h="69154">
                  <a:moveTo>
                    <a:pt x="540295" y="526"/>
                  </a:moveTo>
                  <a:cubicBezTo>
                    <a:pt x="531828" y="-4766"/>
                    <a:pt x="263540" y="31483"/>
                    <a:pt x="173582" y="37039"/>
                  </a:cubicBezTo>
                  <a:cubicBezTo>
                    <a:pt x="83624" y="42595"/>
                    <a:pt x="-7922" y="28572"/>
                    <a:pt x="545" y="33864"/>
                  </a:cubicBezTo>
                  <a:cubicBezTo>
                    <a:pt x="9012" y="39156"/>
                    <a:pt x="132043" y="73022"/>
                    <a:pt x="224382" y="68789"/>
                  </a:cubicBezTo>
                  <a:cubicBezTo>
                    <a:pt x="316721" y="64556"/>
                    <a:pt x="548762" y="5818"/>
                    <a:pt x="540295" y="52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2" name="フリーフォーム: 図形 293">
              <a:extLst>
                <a:ext uri="{FF2B5EF4-FFF2-40B4-BE49-F238E27FC236}">
                  <a16:creationId xmlns:a16="http://schemas.microsoft.com/office/drawing/2014/main" id="{5202A5E0-F316-48BC-3487-1E1BE46B7811}"/>
                </a:ext>
              </a:extLst>
            </p:cNvPr>
            <p:cNvSpPr/>
            <p:nvPr/>
          </p:nvSpPr>
          <p:spPr>
            <a:xfrm>
              <a:off x="2635126" y="7873450"/>
              <a:ext cx="449198" cy="349397"/>
            </a:xfrm>
            <a:custGeom>
              <a:avLst/>
              <a:gdLst>
                <a:gd name="connsiteX0" fmla="*/ 163637 w 449198"/>
                <a:gd name="connsiteY0" fmla="*/ 66806 h 349397"/>
                <a:gd name="connsiteX1" fmla="*/ 444624 w 449198"/>
                <a:gd name="connsiteY1" fmla="*/ 6481 h 349397"/>
                <a:gd name="connsiteX2" fmla="*/ 336674 w 449198"/>
                <a:gd name="connsiteY2" fmla="*/ 246193 h 349397"/>
                <a:gd name="connsiteX3" fmla="*/ 320799 w 449198"/>
                <a:gd name="connsiteY3" fmla="*/ 304931 h 349397"/>
                <a:gd name="connsiteX4" fmla="*/ 131887 w 449198"/>
                <a:gd name="connsiteY4" fmla="*/ 349381 h 349397"/>
                <a:gd name="connsiteX5" fmla="*/ 104899 w 449198"/>
                <a:gd name="connsiteY5" fmla="*/ 300168 h 349397"/>
                <a:gd name="connsiteX6" fmla="*/ 63624 w 449198"/>
                <a:gd name="connsiteY6" fmla="*/ 200156 h 349397"/>
                <a:gd name="connsiteX7" fmla="*/ 124 w 449198"/>
                <a:gd name="connsiteY7" fmla="*/ 173168 h 349397"/>
                <a:gd name="connsiteX8" fmla="*/ 81087 w 449198"/>
                <a:gd name="connsiteY8" fmla="*/ 104906 h 349397"/>
                <a:gd name="connsiteX9" fmla="*/ 39812 w 449198"/>
                <a:gd name="connsiteY9" fmla="*/ 152531 h 349397"/>
                <a:gd name="connsiteX10" fmla="*/ 71562 w 449198"/>
                <a:gd name="connsiteY10" fmla="*/ 190631 h 349397"/>
                <a:gd name="connsiteX11" fmla="*/ 127124 w 449198"/>
                <a:gd name="connsiteY11" fmla="*/ 301756 h 349397"/>
                <a:gd name="connsiteX12" fmla="*/ 284287 w 449198"/>
                <a:gd name="connsiteY12" fmla="*/ 290643 h 349397"/>
                <a:gd name="connsiteX13" fmla="*/ 341437 w 449198"/>
                <a:gd name="connsiteY13" fmla="*/ 158881 h 349397"/>
                <a:gd name="connsiteX14" fmla="*/ 423987 w 449198"/>
                <a:gd name="connsiteY14" fmla="*/ 50931 h 349397"/>
                <a:gd name="connsiteX15" fmla="*/ 163637 w 449198"/>
                <a:gd name="connsiteY15" fmla="*/ 66806 h 34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9198" h="349397">
                  <a:moveTo>
                    <a:pt x="163637" y="66806"/>
                  </a:moveTo>
                  <a:cubicBezTo>
                    <a:pt x="167077" y="59398"/>
                    <a:pt x="415784" y="-23417"/>
                    <a:pt x="444624" y="6481"/>
                  </a:cubicBezTo>
                  <a:cubicBezTo>
                    <a:pt x="473464" y="36379"/>
                    <a:pt x="357311" y="196451"/>
                    <a:pt x="336674" y="246193"/>
                  </a:cubicBezTo>
                  <a:cubicBezTo>
                    <a:pt x="316037" y="295935"/>
                    <a:pt x="354930" y="287733"/>
                    <a:pt x="320799" y="304931"/>
                  </a:cubicBezTo>
                  <a:cubicBezTo>
                    <a:pt x="286668" y="322129"/>
                    <a:pt x="167870" y="350175"/>
                    <a:pt x="131887" y="349381"/>
                  </a:cubicBezTo>
                  <a:cubicBezTo>
                    <a:pt x="95904" y="348587"/>
                    <a:pt x="116276" y="325039"/>
                    <a:pt x="104899" y="300168"/>
                  </a:cubicBezTo>
                  <a:cubicBezTo>
                    <a:pt x="93522" y="275297"/>
                    <a:pt x="81086" y="221323"/>
                    <a:pt x="63624" y="200156"/>
                  </a:cubicBezTo>
                  <a:cubicBezTo>
                    <a:pt x="46162" y="178989"/>
                    <a:pt x="-2786" y="189043"/>
                    <a:pt x="124" y="173168"/>
                  </a:cubicBezTo>
                  <a:cubicBezTo>
                    <a:pt x="3034" y="157293"/>
                    <a:pt x="74472" y="108345"/>
                    <a:pt x="81087" y="104906"/>
                  </a:cubicBezTo>
                  <a:cubicBezTo>
                    <a:pt x="87702" y="101467"/>
                    <a:pt x="41399" y="138244"/>
                    <a:pt x="39812" y="152531"/>
                  </a:cubicBezTo>
                  <a:cubicBezTo>
                    <a:pt x="38225" y="166818"/>
                    <a:pt x="57010" y="165760"/>
                    <a:pt x="71562" y="190631"/>
                  </a:cubicBezTo>
                  <a:cubicBezTo>
                    <a:pt x="86114" y="215502"/>
                    <a:pt x="91670" y="285087"/>
                    <a:pt x="127124" y="301756"/>
                  </a:cubicBezTo>
                  <a:cubicBezTo>
                    <a:pt x="162578" y="318425"/>
                    <a:pt x="248568" y="314456"/>
                    <a:pt x="284287" y="290643"/>
                  </a:cubicBezTo>
                  <a:cubicBezTo>
                    <a:pt x="320006" y="266831"/>
                    <a:pt x="318154" y="198833"/>
                    <a:pt x="341437" y="158881"/>
                  </a:cubicBezTo>
                  <a:cubicBezTo>
                    <a:pt x="364720" y="118929"/>
                    <a:pt x="448593" y="67071"/>
                    <a:pt x="423987" y="50931"/>
                  </a:cubicBezTo>
                  <a:cubicBezTo>
                    <a:pt x="399381" y="34791"/>
                    <a:pt x="160197" y="74214"/>
                    <a:pt x="163637" y="6680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3" name="フリーフォーム: 図形 294">
              <a:extLst>
                <a:ext uri="{FF2B5EF4-FFF2-40B4-BE49-F238E27FC236}">
                  <a16:creationId xmlns:a16="http://schemas.microsoft.com/office/drawing/2014/main" id="{A099265B-3243-F4EC-E8A6-9D877C30A735}"/>
                </a:ext>
              </a:extLst>
            </p:cNvPr>
            <p:cNvSpPr/>
            <p:nvPr/>
          </p:nvSpPr>
          <p:spPr>
            <a:xfrm>
              <a:off x="2229035" y="7859003"/>
              <a:ext cx="496247" cy="139242"/>
            </a:xfrm>
            <a:custGeom>
              <a:avLst/>
              <a:gdLst>
                <a:gd name="connsiteX0" fmla="*/ 2990 w 496247"/>
                <a:gd name="connsiteY0" fmla="*/ 290 h 139242"/>
                <a:gd name="connsiteX1" fmla="*/ 17278 w 496247"/>
                <a:gd name="connsiteY1" fmla="*/ 125703 h 139242"/>
                <a:gd name="connsiteX2" fmla="*/ 131578 w 496247"/>
                <a:gd name="connsiteY2" fmla="*/ 113003 h 139242"/>
                <a:gd name="connsiteX3" fmla="*/ 264928 w 496247"/>
                <a:gd name="connsiteY3" fmla="*/ 111415 h 139242"/>
                <a:gd name="connsiteX4" fmla="*/ 350653 w 496247"/>
                <a:gd name="connsiteY4" fmla="*/ 138403 h 139242"/>
                <a:gd name="connsiteX5" fmla="*/ 495115 w 496247"/>
                <a:gd name="connsiteY5" fmla="*/ 74903 h 139242"/>
                <a:gd name="connsiteX6" fmla="*/ 266515 w 496247"/>
                <a:gd name="connsiteY6" fmla="*/ 98715 h 139242"/>
                <a:gd name="connsiteX7" fmla="*/ 42678 w 496247"/>
                <a:gd name="connsiteY7" fmla="*/ 90778 h 139242"/>
                <a:gd name="connsiteX8" fmla="*/ 2990 w 496247"/>
                <a:gd name="connsiteY8" fmla="*/ 290 h 1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247" h="139242">
                  <a:moveTo>
                    <a:pt x="2990" y="290"/>
                  </a:moveTo>
                  <a:cubicBezTo>
                    <a:pt x="-1243" y="6111"/>
                    <a:pt x="-4153" y="106918"/>
                    <a:pt x="17278" y="125703"/>
                  </a:cubicBezTo>
                  <a:cubicBezTo>
                    <a:pt x="38709" y="144488"/>
                    <a:pt x="90303" y="115384"/>
                    <a:pt x="131578" y="113003"/>
                  </a:cubicBezTo>
                  <a:cubicBezTo>
                    <a:pt x="172853" y="110622"/>
                    <a:pt x="228416" y="107182"/>
                    <a:pt x="264928" y="111415"/>
                  </a:cubicBezTo>
                  <a:cubicBezTo>
                    <a:pt x="301441" y="115648"/>
                    <a:pt x="312289" y="144488"/>
                    <a:pt x="350653" y="138403"/>
                  </a:cubicBezTo>
                  <a:cubicBezTo>
                    <a:pt x="389018" y="132318"/>
                    <a:pt x="509138" y="81518"/>
                    <a:pt x="495115" y="74903"/>
                  </a:cubicBezTo>
                  <a:cubicBezTo>
                    <a:pt x="481092" y="68288"/>
                    <a:pt x="341921" y="96069"/>
                    <a:pt x="266515" y="98715"/>
                  </a:cubicBezTo>
                  <a:lnTo>
                    <a:pt x="42678" y="90778"/>
                  </a:lnTo>
                  <a:cubicBezTo>
                    <a:pt x="-978" y="77814"/>
                    <a:pt x="7223" y="-5531"/>
                    <a:pt x="2990" y="2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4" name="フリーフォーム: 図形 295">
              <a:extLst>
                <a:ext uri="{FF2B5EF4-FFF2-40B4-BE49-F238E27FC236}">
                  <a16:creationId xmlns:a16="http://schemas.microsoft.com/office/drawing/2014/main" id="{E1660143-6FCB-5702-A790-313A5BAECFCE}"/>
                </a:ext>
              </a:extLst>
            </p:cNvPr>
            <p:cNvSpPr/>
            <p:nvPr/>
          </p:nvSpPr>
          <p:spPr>
            <a:xfrm>
              <a:off x="2228850" y="7860881"/>
              <a:ext cx="513057" cy="73342"/>
            </a:xfrm>
            <a:custGeom>
              <a:avLst/>
              <a:gdLst>
                <a:gd name="connsiteX0" fmla="*/ 0 w 513057"/>
                <a:gd name="connsiteY0" fmla="*/ 0 h 73342"/>
                <a:gd name="connsiteX1" fmla="*/ 165100 w 513057"/>
                <a:gd name="connsiteY1" fmla="*/ 14287 h 73342"/>
                <a:gd name="connsiteX2" fmla="*/ 312738 w 513057"/>
                <a:gd name="connsiteY2" fmla="*/ 38100 h 73342"/>
                <a:gd name="connsiteX3" fmla="*/ 500063 w 513057"/>
                <a:gd name="connsiteY3" fmla="*/ 73025 h 73342"/>
                <a:gd name="connsiteX4" fmla="*/ 477838 w 513057"/>
                <a:gd name="connsiteY4" fmla="*/ 53975 h 73342"/>
                <a:gd name="connsiteX5" fmla="*/ 323850 w 513057"/>
                <a:gd name="connsiteY5" fmla="*/ 30162 h 73342"/>
                <a:gd name="connsiteX6" fmla="*/ 0 w 513057"/>
                <a:gd name="connsiteY6" fmla="*/ 0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057" h="73342">
                  <a:moveTo>
                    <a:pt x="0" y="0"/>
                  </a:moveTo>
                  <a:cubicBezTo>
                    <a:pt x="56488" y="3968"/>
                    <a:pt x="112977" y="7937"/>
                    <a:pt x="165100" y="14287"/>
                  </a:cubicBezTo>
                  <a:cubicBezTo>
                    <a:pt x="217223" y="20637"/>
                    <a:pt x="256911" y="28310"/>
                    <a:pt x="312738" y="38100"/>
                  </a:cubicBezTo>
                  <a:cubicBezTo>
                    <a:pt x="368565" y="47890"/>
                    <a:pt x="472546" y="70379"/>
                    <a:pt x="500063" y="73025"/>
                  </a:cubicBezTo>
                  <a:cubicBezTo>
                    <a:pt x="527580" y="75671"/>
                    <a:pt x="507207" y="61119"/>
                    <a:pt x="477838" y="53975"/>
                  </a:cubicBezTo>
                  <a:cubicBezTo>
                    <a:pt x="448469" y="46831"/>
                    <a:pt x="323850" y="30162"/>
                    <a:pt x="323850" y="3016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5" name="フリーフォーム: 図形 296">
              <a:extLst>
                <a:ext uri="{FF2B5EF4-FFF2-40B4-BE49-F238E27FC236}">
                  <a16:creationId xmlns:a16="http://schemas.microsoft.com/office/drawing/2014/main" id="{DA987660-B141-486F-3E90-8894BD7B4399}"/>
                </a:ext>
              </a:extLst>
            </p:cNvPr>
            <p:cNvSpPr/>
            <p:nvPr/>
          </p:nvSpPr>
          <p:spPr>
            <a:xfrm>
              <a:off x="2785918" y="7102053"/>
              <a:ext cx="165443" cy="203292"/>
            </a:xfrm>
            <a:custGeom>
              <a:avLst/>
              <a:gdLst>
                <a:gd name="connsiteX0" fmla="*/ 145 w 165443"/>
                <a:gd name="connsiteY0" fmla="*/ 3 h 203292"/>
                <a:gd name="connsiteX1" fmla="*/ 82695 w 165443"/>
                <a:gd name="connsiteY1" fmla="*/ 177803 h 203292"/>
                <a:gd name="connsiteX2" fmla="*/ 165245 w 165443"/>
                <a:gd name="connsiteY2" fmla="*/ 201615 h 203292"/>
                <a:gd name="connsiteX3" fmla="*/ 103332 w 165443"/>
                <a:gd name="connsiteY3" fmla="*/ 173040 h 203292"/>
                <a:gd name="connsiteX4" fmla="*/ 145 w 165443"/>
                <a:gd name="connsiteY4" fmla="*/ 3 h 20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43" h="203292">
                  <a:moveTo>
                    <a:pt x="145" y="3"/>
                  </a:moveTo>
                  <a:cubicBezTo>
                    <a:pt x="-3294" y="797"/>
                    <a:pt x="55178" y="144201"/>
                    <a:pt x="82695" y="177803"/>
                  </a:cubicBezTo>
                  <a:cubicBezTo>
                    <a:pt x="110212" y="211405"/>
                    <a:pt x="161806" y="202409"/>
                    <a:pt x="165245" y="201615"/>
                  </a:cubicBezTo>
                  <a:cubicBezTo>
                    <a:pt x="168684" y="200821"/>
                    <a:pt x="126615" y="200821"/>
                    <a:pt x="103332" y="173040"/>
                  </a:cubicBezTo>
                  <a:cubicBezTo>
                    <a:pt x="80049" y="145259"/>
                    <a:pt x="3584" y="-791"/>
                    <a:pt x="145" y="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6" name="フリーフォーム: 図形 297">
              <a:extLst>
                <a:ext uri="{FF2B5EF4-FFF2-40B4-BE49-F238E27FC236}">
                  <a16:creationId xmlns:a16="http://schemas.microsoft.com/office/drawing/2014/main" id="{BBB7CF5D-8988-C086-87C6-76BA10B840E0}"/>
                </a:ext>
              </a:extLst>
            </p:cNvPr>
            <p:cNvSpPr/>
            <p:nvPr/>
          </p:nvSpPr>
          <p:spPr>
            <a:xfrm>
              <a:off x="2957513" y="7290968"/>
              <a:ext cx="209343" cy="516970"/>
            </a:xfrm>
            <a:custGeom>
              <a:avLst/>
              <a:gdLst>
                <a:gd name="connsiteX0" fmla="*/ 0 w 209343"/>
                <a:gd name="connsiteY0" fmla="*/ 0 h 516970"/>
                <a:gd name="connsiteX1" fmla="*/ 190500 w 209343"/>
                <a:gd name="connsiteY1" fmla="*/ 444500 h 516970"/>
                <a:gd name="connsiteX2" fmla="*/ 198437 w 209343"/>
                <a:gd name="connsiteY2" fmla="*/ 512763 h 516970"/>
                <a:gd name="connsiteX3" fmla="*/ 155575 w 209343"/>
                <a:gd name="connsiteY3" fmla="*/ 406400 h 516970"/>
                <a:gd name="connsiteX4" fmla="*/ 0 w 209343"/>
                <a:gd name="connsiteY4" fmla="*/ 0 h 51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343" h="516970">
                  <a:moveTo>
                    <a:pt x="0" y="0"/>
                  </a:moveTo>
                  <a:cubicBezTo>
                    <a:pt x="78713" y="179520"/>
                    <a:pt x="157427" y="359040"/>
                    <a:pt x="190500" y="444500"/>
                  </a:cubicBezTo>
                  <a:cubicBezTo>
                    <a:pt x="223573" y="529960"/>
                    <a:pt x="204258" y="519113"/>
                    <a:pt x="198437" y="512763"/>
                  </a:cubicBezTo>
                  <a:cubicBezTo>
                    <a:pt x="192616" y="506413"/>
                    <a:pt x="155575" y="406400"/>
                    <a:pt x="155575" y="4064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7" name="フリーフォーム: 図形 298">
              <a:extLst>
                <a:ext uri="{FF2B5EF4-FFF2-40B4-BE49-F238E27FC236}">
                  <a16:creationId xmlns:a16="http://schemas.microsoft.com/office/drawing/2014/main" id="{75095AE6-64C8-B8D6-28D9-7D68F9B88086}"/>
                </a:ext>
              </a:extLst>
            </p:cNvPr>
            <p:cNvSpPr/>
            <p:nvPr/>
          </p:nvSpPr>
          <p:spPr>
            <a:xfrm>
              <a:off x="2536862" y="7313651"/>
              <a:ext cx="198517" cy="432930"/>
            </a:xfrm>
            <a:custGeom>
              <a:avLst/>
              <a:gdLst>
                <a:gd name="connsiteX0" fmla="*/ 198401 w 198517"/>
                <a:gd name="connsiteY0" fmla="*/ 432930 h 432930"/>
                <a:gd name="connsiteX1" fmla="*/ 160301 w 198517"/>
                <a:gd name="connsiteY1" fmla="*/ 36055 h 432930"/>
                <a:gd name="connsiteX2" fmla="*/ 120613 w 198517"/>
                <a:gd name="connsiteY2" fmla="*/ 18592 h 432930"/>
                <a:gd name="connsiteX3" fmla="*/ 1551 w 198517"/>
                <a:gd name="connsiteY3" fmla="*/ 37642 h 432930"/>
                <a:gd name="connsiteX4" fmla="*/ 58701 w 198517"/>
                <a:gd name="connsiteY4" fmla="*/ 183692 h 432930"/>
                <a:gd name="connsiteX5" fmla="*/ 144426 w 198517"/>
                <a:gd name="connsiteY5" fmla="*/ 342442 h 432930"/>
                <a:gd name="connsiteX6" fmla="*/ 106326 w 198517"/>
                <a:gd name="connsiteY6" fmla="*/ 258305 h 432930"/>
                <a:gd name="connsiteX7" fmla="*/ 15838 w 198517"/>
                <a:gd name="connsiteY7" fmla="*/ 78917 h 432930"/>
                <a:gd name="connsiteX8" fmla="*/ 99976 w 198517"/>
                <a:gd name="connsiteY8" fmla="*/ 36055 h 432930"/>
                <a:gd name="connsiteX9" fmla="*/ 147601 w 198517"/>
                <a:gd name="connsiteY9" fmla="*/ 36055 h 432930"/>
                <a:gd name="connsiteX10" fmla="*/ 198401 w 198517"/>
                <a:gd name="connsiteY10" fmla="*/ 432930 h 43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517" h="432930">
                  <a:moveTo>
                    <a:pt x="198401" y="432930"/>
                  </a:moveTo>
                  <a:cubicBezTo>
                    <a:pt x="200518" y="432930"/>
                    <a:pt x="173266" y="105111"/>
                    <a:pt x="160301" y="36055"/>
                  </a:cubicBezTo>
                  <a:cubicBezTo>
                    <a:pt x="147336" y="-33001"/>
                    <a:pt x="147071" y="18327"/>
                    <a:pt x="120613" y="18592"/>
                  </a:cubicBezTo>
                  <a:cubicBezTo>
                    <a:pt x="94155" y="18856"/>
                    <a:pt x="11870" y="10125"/>
                    <a:pt x="1551" y="37642"/>
                  </a:cubicBezTo>
                  <a:cubicBezTo>
                    <a:pt x="-8768" y="65159"/>
                    <a:pt x="34889" y="132892"/>
                    <a:pt x="58701" y="183692"/>
                  </a:cubicBezTo>
                  <a:cubicBezTo>
                    <a:pt x="82513" y="234492"/>
                    <a:pt x="136489" y="330007"/>
                    <a:pt x="144426" y="342442"/>
                  </a:cubicBezTo>
                  <a:cubicBezTo>
                    <a:pt x="152363" y="354877"/>
                    <a:pt x="127757" y="302226"/>
                    <a:pt x="106326" y="258305"/>
                  </a:cubicBezTo>
                  <a:cubicBezTo>
                    <a:pt x="84895" y="214384"/>
                    <a:pt x="16896" y="115959"/>
                    <a:pt x="15838" y="78917"/>
                  </a:cubicBezTo>
                  <a:cubicBezTo>
                    <a:pt x="14780" y="41875"/>
                    <a:pt x="78016" y="43199"/>
                    <a:pt x="99976" y="36055"/>
                  </a:cubicBezTo>
                  <a:cubicBezTo>
                    <a:pt x="121936" y="28911"/>
                    <a:pt x="130668" y="-26122"/>
                    <a:pt x="147601" y="36055"/>
                  </a:cubicBezTo>
                  <a:cubicBezTo>
                    <a:pt x="164534" y="98232"/>
                    <a:pt x="196284" y="432930"/>
                    <a:pt x="198401" y="4329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8" name="フリーフォーム: 図形 299">
              <a:extLst>
                <a:ext uri="{FF2B5EF4-FFF2-40B4-BE49-F238E27FC236}">
                  <a16:creationId xmlns:a16="http://schemas.microsoft.com/office/drawing/2014/main" id="{D9BEF22F-0ED4-EAA3-7339-27A8A97E8B7F}"/>
                </a:ext>
              </a:extLst>
            </p:cNvPr>
            <p:cNvSpPr/>
            <p:nvPr/>
          </p:nvSpPr>
          <p:spPr>
            <a:xfrm>
              <a:off x="1678433" y="6783856"/>
              <a:ext cx="1072719" cy="1005639"/>
            </a:xfrm>
            <a:custGeom>
              <a:avLst/>
              <a:gdLst>
                <a:gd name="connsiteX0" fmla="*/ 1142 w 1072719"/>
                <a:gd name="connsiteY0" fmla="*/ 29275 h 1005639"/>
                <a:gd name="connsiteX1" fmla="*/ 696467 w 1072719"/>
                <a:gd name="connsiteY1" fmla="*/ 54675 h 1005639"/>
                <a:gd name="connsiteX2" fmla="*/ 874267 w 1072719"/>
                <a:gd name="connsiteY2" fmla="*/ 183262 h 1005639"/>
                <a:gd name="connsiteX3" fmla="*/ 1010792 w 1072719"/>
                <a:gd name="connsiteY3" fmla="*/ 449962 h 1005639"/>
                <a:gd name="connsiteX4" fmla="*/ 994917 w 1072719"/>
                <a:gd name="connsiteY4" fmla="*/ 483300 h 1005639"/>
                <a:gd name="connsiteX5" fmla="*/ 850455 w 1072719"/>
                <a:gd name="connsiteY5" fmla="*/ 546800 h 1005639"/>
                <a:gd name="connsiteX6" fmla="*/ 882205 w 1072719"/>
                <a:gd name="connsiteY6" fmla="*/ 676975 h 1005639"/>
                <a:gd name="connsiteX7" fmla="*/ 983805 w 1072719"/>
                <a:gd name="connsiteY7" fmla="*/ 873825 h 1005639"/>
                <a:gd name="connsiteX8" fmla="*/ 1072705 w 1072719"/>
                <a:gd name="connsiteY8" fmla="*/ 1005587 h 1005639"/>
                <a:gd name="connsiteX9" fmla="*/ 977455 w 1072719"/>
                <a:gd name="connsiteY9" fmla="*/ 859537 h 1005639"/>
                <a:gd name="connsiteX10" fmla="*/ 912367 w 1072719"/>
                <a:gd name="connsiteY10" fmla="*/ 715075 h 1005639"/>
                <a:gd name="connsiteX11" fmla="*/ 871092 w 1072719"/>
                <a:gd name="connsiteY11" fmla="*/ 567437 h 1005639"/>
                <a:gd name="connsiteX12" fmla="*/ 1001267 w 1072719"/>
                <a:gd name="connsiteY12" fmla="*/ 469012 h 1005639"/>
                <a:gd name="connsiteX13" fmla="*/ 945705 w 1072719"/>
                <a:gd name="connsiteY13" fmla="*/ 245175 h 1005639"/>
                <a:gd name="connsiteX14" fmla="*/ 542480 w 1072719"/>
                <a:gd name="connsiteY14" fmla="*/ 14987 h 1005639"/>
                <a:gd name="connsiteX15" fmla="*/ 1142 w 1072719"/>
                <a:gd name="connsiteY15" fmla="*/ 29275 h 100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2719" h="1005639">
                  <a:moveTo>
                    <a:pt x="1142" y="29275"/>
                  </a:moveTo>
                  <a:cubicBezTo>
                    <a:pt x="26807" y="35890"/>
                    <a:pt x="550946" y="29010"/>
                    <a:pt x="696467" y="54675"/>
                  </a:cubicBezTo>
                  <a:cubicBezTo>
                    <a:pt x="841988" y="80340"/>
                    <a:pt x="821880" y="117381"/>
                    <a:pt x="874267" y="183262"/>
                  </a:cubicBezTo>
                  <a:cubicBezTo>
                    <a:pt x="926655" y="249143"/>
                    <a:pt x="990684" y="399956"/>
                    <a:pt x="1010792" y="449962"/>
                  </a:cubicBezTo>
                  <a:cubicBezTo>
                    <a:pt x="1030900" y="499968"/>
                    <a:pt x="1021640" y="467160"/>
                    <a:pt x="994917" y="483300"/>
                  </a:cubicBezTo>
                  <a:cubicBezTo>
                    <a:pt x="968194" y="499440"/>
                    <a:pt x="869240" y="514521"/>
                    <a:pt x="850455" y="546800"/>
                  </a:cubicBezTo>
                  <a:cubicBezTo>
                    <a:pt x="831670" y="579079"/>
                    <a:pt x="859980" y="622471"/>
                    <a:pt x="882205" y="676975"/>
                  </a:cubicBezTo>
                  <a:cubicBezTo>
                    <a:pt x="904430" y="731479"/>
                    <a:pt x="952055" y="819056"/>
                    <a:pt x="983805" y="873825"/>
                  </a:cubicBezTo>
                  <a:cubicBezTo>
                    <a:pt x="1015555" y="928594"/>
                    <a:pt x="1073763" y="1007968"/>
                    <a:pt x="1072705" y="1005587"/>
                  </a:cubicBezTo>
                  <a:cubicBezTo>
                    <a:pt x="1071647" y="1003206"/>
                    <a:pt x="1004178" y="907956"/>
                    <a:pt x="977455" y="859537"/>
                  </a:cubicBezTo>
                  <a:cubicBezTo>
                    <a:pt x="950732" y="811118"/>
                    <a:pt x="930094" y="763758"/>
                    <a:pt x="912367" y="715075"/>
                  </a:cubicBezTo>
                  <a:cubicBezTo>
                    <a:pt x="894640" y="666392"/>
                    <a:pt x="856275" y="608447"/>
                    <a:pt x="871092" y="567437"/>
                  </a:cubicBezTo>
                  <a:cubicBezTo>
                    <a:pt x="885909" y="526427"/>
                    <a:pt x="988832" y="522722"/>
                    <a:pt x="1001267" y="469012"/>
                  </a:cubicBezTo>
                  <a:cubicBezTo>
                    <a:pt x="1013702" y="415302"/>
                    <a:pt x="1022169" y="320846"/>
                    <a:pt x="945705" y="245175"/>
                  </a:cubicBezTo>
                  <a:cubicBezTo>
                    <a:pt x="869241" y="169504"/>
                    <a:pt x="695938" y="53087"/>
                    <a:pt x="542480" y="14987"/>
                  </a:cubicBezTo>
                  <a:cubicBezTo>
                    <a:pt x="389022" y="-23113"/>
                    <a:pt x="-24523" y="22660"/>
                    <a:pt x="1142" y="2927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9" name="フリーフォーム: 図形 300">
              <a:extLst>
                <a:ext uri="{FF2B5EF4-FFF2-40B4-BE49-F238E27FC236}">
                  <a16:creationId xmlns:a16="http://schemas.microsoft.com/office/drawing/2014/main" id="{BB7616FC-54EA-7276-46D4-5D1254CDAAB0}"/>
                </a:ext>
              </a:extLst>
            </p:cNvPr>
            <p:cNvSpPr/>
            <p:nvPr/>
          </p:nvSpPr>
          <p:spPr>
            <a:xfrm>
              <a:off x="1688859" y="6808864"/>
              <a:ext cx="852551" cy="219145"/>
            </a:xfrm>
            <a:custGeom>
              <a:avLst/>
              <a:gdLst>
                <a:gd name="connsiteX0" fmla="*/ 262179 w 852551"/>
                <a:gd name="connsiteY0" fmla="*/ 5854 h 219145"/>
                <a:gd name="connsiteX1" fmla="*/ 209791 w 852551"/>
                <a:gd name="connsiteY1" fmla="*/ 4267 h 219145"/>
                <a:gd name="connsiteX2" fmla="*/ 12941 w 852551"/>
                <a:gd name="connsiteY2" fmla="*/ 36017 h 219145"/>
                <a:gd name="connsiteX3" fmla="*/ 68504 w 852551"/>
                <a:gd name="connsiteY3" fmla="*/ 110629 h 219145"/>
                <a:gd name="connsiteX4" fmla="*/ 301866 w 852551"/>
                <a:gd name="connsiteY4" fmla="*/ 155079 h 219145"/>
                <a:gd name="connsiteX5" fmla="*/ 741604 w 852551"/>
                <a:gd name="connsiteY5" fmla="*/ 204292 h 219145"/>
                <a:gd name="connsiteX6" fmla="*/ 771766 w 852551"/>
                <a:gd name="connsiteY6" fmla="*/ 216992 h 219145"/>
                <a:gd name="connsiteX7" fmla="*/ 835266 w 852551"/>
                <a:gd name="connsiteY7" fmla="*/ 166192 h 219145"/>
                <a:gd name="connsiteX8" fmla="*/ 776529 w 852551"/>
                <a:gd name="connsiteY8" fmla="*/ 183654 h 219145"/>
                <a:gd name="connsiteX9" fmla="*/ 93904 w 852551"/>
                <a:gd name="connsiteY9" fmla="*/ 115392 h 219145"/>
                <a:gd name="connsiteX10" fmla="*/ 5004 w 852551"/>
                <a:gd name="connsiteY10" fmla="*/ 94754 h 219145"/>
                <a:gd name="connsiteX11" fmla="*/ 39929 w 852551"/>
                <a:gd name="connsiteY11" fmla="*/ 55067 h 219145"/>
                <a:gd name="connsiteX12" fmla="*/ 262179 w 852551"/>
                <a:gd name="connsiteY12" fmla="*/ 5854 h 2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551" h="219145">
                  <a:moveTo>
                    <a:pt x="262179" y="5854"/>
                  </a:moveTo>
                  <a:cubicBezTo>
                    <a:pt x="290489" y="-2613"/>
                    <a:pt x="251331" y="-760"/>
                    <a:pt x="209791" y="4267"/>
                  </a:cubicBezTo>
                  <a:cubicBezTo>
                    <a:pt x="168251" y="9294"/>
                    <a:pt x="36489" y="18290"/>
                    <a:pt x="12941" y="36017"/>
                  </a:cubicBezTo>
                  <a:cubicBezTo>
                    <a:pt x="-10607" y="53744"/>
                    <a:pt x="20350" y="90785"/>
                    <a:pt x="68504" y="110629"/>
                  </a:cubicBezTo>
                  <a:cubicBezTo>
                    <a:pt x="116658" y="130473"/>
                    <a:pt x="189683" y="139469"/>
                    <a:pt x="301866" y="155079"/>
                  </a:cubicBezTo>
                  <a:cubicBezTo>
                    <a:pt x="414049" y="170690"/>
                    <a:pt x="663287" y="193973"/>
                    <a:pt x="741604" y="204292"/>
                  </a:cubicBezTo>
                  <a:cubicBezTo>
                    <a:pt x="819921" y="214611"/>
                    <a:pt x="756156" y="223342"/>
                    <a:pt x="771766" y="216992"/>
                  </a:cubicBezTo>
                  <a:cubicBezTo>
                    <a:pt x="787376" y="210642"/>
                    <a:pt x="834472" y="171748"/>
                    <a:pt x="835266" y="166192"/>
                  </a:cubicBezTo>
                  <a:cubicBezTo>
                    <a:pt x="836060" y="160636"/>
                    <a:pt x="900089" y="192121"/>
                    <a:pt x="776529" y="183654"/>
                  </a:cubicBezTo>
                  <a:cubicBezTo>
                    <a:pt x="652969" y="175187"/>
                    <a:pt x="222492" y="130209"/>
                    <a:pt x="93904" y="115392"/>
                  </a:cubicBezTo>
                  <a:cubicBezTo>
                    <a:pt x="-34684" y="100575"/>
                    <a:pt x="14000" y="104808"/>
                    <a:pt x="5004" y="94754"/>
                  </a:cubicBezTo>
                  <a:cubicBezTo>
                    <a:pt x="-3992" y="84700"/>
                    <a:pt x="-5315" y="69619"/>
                    <a:pt x="39929" y="55067"/>
                  </a:cubicBezTo>
                  <a:cubicBezTo>
                    <a:pt x="85173" y="40515"/>
                    <a:pt x="233869" y="14321"/>
                    <a:pt x="262179" y="585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0" name="フリーフォーム: 図形 301">
              <a:extLst>
                <a:ext uri="{FF2B5EF4-FFF2-40B4-BE49-F238E27FC236}">
                  <a16:creationId xmlns:a16="http://schemas.microsoft.com/office/drawing/2014/main" id="{CCD4969C-9C7A-D82D-EE23-44B2AB4252A5}"/>
                </a:ext>
              </a:extLst>
            </p:cNvPr>
            <p:cNvSpPr/>
            <p:nvPr/>
          </p:nvSpPr>
          <p:spPr>
            <a:xfrm>
              <a:off x="2063652" y="6820559"/>
              <a:ext cx="342148" cy="121454"/>
            </a:xfrm>
            <a:custGeom>
              <a:avLst/>
              <a:gdLst>
                <a:gd name="connsiteX0" fmla="*/ 281086 w 342148"/>
                <a:gd name="connsiteY0" fmla="*/ 16384 h 121454"/>
                <a:gd name="connsiteX1" fmla="*/ 44548 w 342148"/>
                <a:gd name="connsiteY1" fmla="*/ 67184 h 121454"/>
                <a:gd name="connsiteX2" fmla="*/ 136623 w 342148"/>
                <a:gd name="connsiteY2" fmla="*/ 95759 h 121454"/>
                <a:gd name="connsiteX3" fmla="*/ 341411 w 342148"/>
                <a:gd name="connsiteY3" fmla="*/ 121159 h 121454"/>
                <a:gd name="connsiteX4" fmla="*/ 57248 w 342148"/>
                <a:gd name="connsiteY4" fmla="*/ 108459 h 121454"/>
                <a:gd name="connsiteX5" fmla="*/ 12798 w 342148"/>
                <a:gd name="connsiteY5" fmla="*/ 90997 h 121454"/>
                <a:gd name="connsiteX6" fmla="*/ 220761 w 342148"/>
                <a:gd name="connsiteY6" fmla="*/ 5272 h 121454"/>
                <a:gd name="connsiteX7" fmla="*/ 281086 w 342148"/>
                <a:gd name="connsiteY7" fmla="*/ 16384 h 1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148" h="121454">
                  <a:moveTo>
                    <a:pt x="281086" y="16384"/>
                  </a:moveTo>
                  <a:cubicBezTo>
                    <a:pt x="251717" y="26703"/>
                    <a:pt x="68625" y="53955"/>
                    <a:pt x="44548" y="67184"/>
                  </a:cubicBezTo>
                  <a:cubicBezTo>
                    <a:pt x="20471" y="80413"/>
                    <a:pt x="87146" y="86763"/>
                    <a:pt x="136623" y="95759"/>
                  </a:cubicBezTo>
                  <a:cubicBezTo>
                    <a:pt x="186100" y="104755"/>
                    <a:pt x="354640" y="119042"/>
                    <a:pt x="341411" y="121159"/>
                  </a:cubicBezTo>
                  <a:cubicBezTo>
                    <a:pt x="328182" y="123276"/>
                    <a:pt x="112017" y="113486"/>
                    <a:pt x="57248" y="108459"/>
                  </a:cubicBezTo>
                  <a:cubicBezTo>
                    <a:pt x="2479" y="103432"/>
                    <a:pt x="-14454" y="108195"/>
                    <a:pt x="12798" y="90997"/>
                  </a:cubicBezTo>
                  <a:cubicBezTo>
                    <a:pt x="40050" y="73799"/>
                    <a:pt x="173401" y="18237"/>
                    <a:pt x="220761" y="5272"/>
                  </a:cubicBezTo>
                  <a:cubicBezTo>
                    <a:pt x="268121" y="-7693"/>
                    <a:pt x="310455" y="6065"/>
                    <a:pt x="281086" y="163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1" name="フリーフォーム: 図形 302">
              <a:extLst>
                <a:ext uri="{FF2B5EF4-FFF2-40B4-BE49-F238E27FC236}">
                  <a16:creationId xmlns:a16="http://schemas.microsoft.com/office/drawing/2014/main" id="{05914722-58B7-3C07-4B8E-05A3FC46F3A4}"/>
                </a:ext>
              </a:extLst>
            </p:cNvPr>
            <p:cNvSpPr/>
            <p:nvPr/>
          </p:nvSpPr>
          <p:spPr>
            <a:xfrm>
              <a:off x="2266747" y="6882036"/>
              <a:ext cx="174838" cy="67783"/>
            </a:xfrm>
            <a:custGeom>
              <a:avLst/>
              <a:gdLst>
                <a:gd name="connsiteX0" fmla="*/ 158953 w 174838"/>
                <a:gd name="connsiteY0" fmla="*/ 4120 h 67783"/>
                <a:gd name="connsiteX1" fmla="*/ 12903 w 174838"/>
                <a:gd name="connsiteY1" fmla="*/ 2532 h 67783"/>
                <a:gd name="connsiteX2" fmla="*/ 25603 w 174838"/>
                <a:gd name="connsiteY2" fmla="*/ 35870 h 67783"/>
                <a:gd name="connsiteX3" fmla="*/ 174828 w 174838"/>
                <a:gd name="connsiteY3" fmla="*/ 67620 h 67783"/>
                <a:gd name="connsiteX4" fmla="*/ 17666 w 174838"/>
                <a:gd name="connsiteY4" fmla="*/ 46982 h 67783"/>
                <a:gd name="connsiteX5" fmla="*/ 36716 w 174838"/>
                <a:gd name="connsiteY5" fmla="*/ 18407 h 67783"/>
                <a:gd name="connsiteX6" fmla="*/ 158953 w 174838"/>
                <a:gd name="connsiteY6" fmla="*/ 4120 h 6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838" h="67783">
                  <a:moveTo>
                    <a:pt x="158953" y="4120"/>
                  </a:moveTo>
                  <a:cubicBezTo>
                    <a:pt x="154984" y="1474"/>
                    <a:pt x="35128" y="-2760"/>
                    <a:pt x="12903" y="2532"/>
                  </a:cubicBezTo>
                  <a:cubicBezTo>
                    <a:pt x="-9322" y="7824"/>
                    <a:pt x="-1385" y="25022"/>
                    <a:pt x="25603" y="35870"/>
                  </a:cubicBezTo>
                  <a:cubicBezTo>
                    <a:pt x="52590" y="46718"/>
                    <a:pt x="176151" y="65768"/>
                    <a:pt x="174828" y="67620"/>
                  </a:cubicBezTo>
                  <a:cubicBezTo>
                    <a:pt x="173505" y="69472"/>
                    <a:pt x="40685" y="55184"/>
                    <a:pt x="17666" y="46982"/>
                  </a:cubicBezTo>
                  <a:cubicBezTo>
                    <a:pt x="-5353" y="38780"/>
                    <a:pt x="11581" y="23699"/>
                    <a:pt x="36716" y="18407"/>
                  </a:cubicBezTo>
                  <a:cubicBezTo>
                    <a:pt x="61851" y="13115"/>
                    <a:pt x="162922" y="6766"/>
                    <a:pt x="158953" y="41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2" name="フリーフォーム: 図形 303">
              <a:extLst>
                <a:ext uri="{FF2B5EF4-FFF2-40B4-BE49-F238E27FC236}">
                  <a16:creationId xmlns:a16="http://schemas.microsoft.com/office/drawing/2014/main" id="{93DABE30-BB9E-391E-DD30-6566BE24D116}"/>
                </a:ext>
              </a:extLst>
            </p:cNvPr>
            <p:cNvSpPr/>
            <p:nvPr/>
          </p:nvSpPr>
          <p:spPr>
            <a:xfrm>
              <a:off x="2224101" y="7106854"/>
              <a:ext cx="549840" cy="834155"/>
            </a:xfrm>
            <a:custGeom>
              <a:avLst/>
              <a:gdLst>
                <a:gd name="connsiteX0" fmla="*/ 542912 w 549840"/>
                <a:gd name="connsiteY0" fmla="*/ 817527 h 834155"/>
                <a:gd name="connsiteX1" fmla="*/ 463537 w 549840"/>
                <a:gd name="connsiteY1" fmla="*/ 711164 h 834155"/>
                <a:gd name="connsiteX2" fmla="*/ 420674 w 549840"/>
                <a:gd name="connsiteY2" fmla="*/ 582577 h 834155"/>
                <a:gd name="connsiteX3" fmla="*/ 279387 w 549840"/>
                <a:gd name="connsiteY3" fmla="*/ 271427 h 834155"/>
                <a:gd name="connsiteX4" fmla="*/ 233349 w 549840"/>
                <a:gd name="connsiteY4" fmla="*/ 211102 h 834155"/>
                <a:gd name="connsiteX5" fmla="*/ 66662 w 549840"/>
                <a:gd name="connsiteY5" fmla="*/ 15839 h 834155"/>
                <a:gd name="connsiteX6" fmla="*/ 3162 w 549840"/>
                <a:gd name="connsiteY6" fmla="*/ 14252 h 834155"/>
                <a:gd name="connsiteX7" fmla="*/ 155562 w 549840"/>
                <a:gd name="connsiteY7" fmla="*/ 36477 h 834155"/>
                <a:gd name="connsiteX8" fmla="*/ 268274 w 549840"/>
                <a:gd name="connsiteY8" fmla="*/ 338102 h 834155"/>
                <a:gd name="connsiteX9" fmla="*/ 542912 w 549840"/>
                <a:gd name="connsiteY9" fmla="*/ 817527 h 83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9840" h="834155">
                  <a:moveTo>
                    <a:pt x="542912" y="817527"/>
                  </a:moveTo>
                  <a:cubicBezTo>
                    <a:pt x="575456" y="879704"/>
                    <a:pt x="483910" y="750322"/>
                    <a:pt x="463537" y="711164"/>
                  </a:cubicBezTo>
                  <a:cubicBezTo>
                    <a:pt x="443164" y="672006"/>
                    <a:pt x="451366" y="655866"/>
                    <a:pt x="420674" y="582577"/>
                  </a:cubicBezTo>
                  <a:cubicBezTo>
                    <a:pt x="389982" y="509287"/>
                    <a:pt x="310608" y="333339"/>
                    <a:pt x="279387" y="271427"/>
                  </a:cubicBezTo>
                  <a:cubicBezTo>
                    <a:pt x="248166" y="209514"/>
                    <a:pt x="268803" y="253700"/>
                    <a:pt x="233349" y="211102"/>
                  </a:cubicBezTo>
                  <a:cubicBezTo>
                    <a:pt x="197895" y="168504"/>
                    <a:pt x="105027" y="48647"/>
                    <a:pt x="66662" y="15839"/>
                  </a:cubicBezTo>
                  <a:cubicBezTo>
                    <a:pt x="28297" y="-16969"/>
                    <a:pt x="-11655" y="10812"/>
                    <a:pt x="3162" y="14252"/>
                  </a:cubicBezTo>
                  <a:cubicBezTo>
                    <a:pt x="17979" y="17692"/>
                    <a:pt x="111377" y="-17498"/>
                    <a:pt x="155562" y="36477"/>
                  </a:cubicBezTo>
                  <a:cubicBezTo>
                    <a:pt x="199747" y="90452"/>
                    <a:pt x="202393" y="212690"/>
                    <a:pt x="268274" y="338102"/>
                  </a:cubicBezTo>
                  <a:cubicBezTo>
                    <a:pt x="334155" y="463514"/>
                    <a:pt x="510368" y="755350"/>
                    <a:pt x="542912" y="8175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3" name="フリーフォーム: 図形 304">
              <a:extLst>
                <a:ext uri="{FF2B5EF4-FFF2-40B4-BE49-F238E27FC236}">
                  <a16:creationId xmlns:a16="http://schemas.microsoft.com/office/drawing/2014/main" id="{AA8DDB0E-8645-3E56-92B8-B7DA88B7C7AB}"/>
                </a:ext>
              </a:extLst>
            </p:cNvPr>
            <p:cNvSpPr/>
            <p:nvPr/>
          </p:nvSpPr>
          <p:spPr>
            <a:xfrm>
              <a:off x="1689083" y="7087757"/>
              <a:ext cx="658830" cy="26999"/>
            </a:xfrm>
            <a:custGeom>
              <a:avLst/>
              <a:gdLst>
                <a:gd name="connsiteX0" fmla="*/ 658830 w 658830"/>
                <a:gd name="connsiteY0" fmla="*/ 26999 h 26999"/>
                <a:gd name="connsiteX1" fmla="*/ 604855 w 658830"/>
                <a:gd name="connsiteY1" fmla="*/ 23824 h 26999"/>
                <a:gd name="connsiteX2" fmla="*/ 9542 w 658830"/>
                <a:gd name="connsiteY2" fmla="*/ 20649 h 26999"/>
                <a:gd name="connsiteX3" fmla="*/ 266717 w 658830"/>
                <a:gd name="connsiteY3" fmla="*/ 11 h 26999"/>
                <a:gd name="connsiteX4" fmla="*/ 658830 w 658830"/>
                <a:gd name="connsiteY4" fmla="*/ 26999 h 2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830" h="26999">
                  <a:moveTo>
                    <a:pt x="658830" y="26999"/>
                  </a:moveTo>
                  <a:lnTo>
                    <a:pt x="604855" y="23824"/>
                  </a:lnTo>
                  <a:lnTo>
                    <a:pt x="9542" y="20649"/>
                  </a:lnTo>
                  <a:cubicBezTo>
                    <a:pt x="-46814" y="16680"/>
                    <a:pt x="160355" y="-518"/>
                    <a:pt x="266717" y="11"/>
                  </a:cubicBezTo>
                  <a:cubicBezTo>
                    <a:pt x="373079" y="540"/>
                    <a:pt x="510398" y="12182"/>
                    <a:pt x="658830" y="2699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4" name="フリーフォーム: 図形 305">
              <a:extLst>
                <a:ext uri="{FF2B5EF4-FFF2-40B4-BE49-F238E27FC236}">
                  <a16:creationId xmlns:a16="http://schemas.microsoft.com/office/drawing/2014/main" id="{8CEE5737-2370-4E36-C4C5-C2768D40FBEC}"/>
                </a:ext>
              </a:extLst>
            </p:cNvPr>
            <p:cNvSpPr/>
            <p:nvPr/>
          </p:nvSpPr>
          <p:spPr>
            <a:xfrm>
              <a:off x="1816084" y="7132003"/>
              <a:ext cx="664006" cy="253627"/>
            </a:xfrm>
            <a:custGeom>
              <a:avLst/>
              <a:gdLst>
                <a:gd name="connsiteX0" fmla="*/ 16 w 664006"/>
                <a:gd name="connsiteY0" fmla="*/ 1803 h 253627"/>
                <a:gd name="connsiteX1" fmla="*/ 466741 w 664006"/>
                <a:gd name="connsiteY1" fmla="*/ 27203 h 253627"/>
                <a:gd name="connsiteX2" fmla="*/ 573104 w 664006"/>
                <a:gd name="connsiteY2" fmla="*/ 133565 h 253627"/>
                <a:gd name="connsiteX3" fmla="*/ 662004 w 664006"/>
                <a:gd name="connsiteY3" fmla="*/ 252628 h 253627"/>
                <a:gd name="connsiteX4" fmla="*/ 484204 w 664006"/>
                <a:gd name="connsiteY4" fmla="*/ 63715 h 253627"/>
                <a:gd name="connsiteX5" fmla="*/ 16 w 664006"/>
                <a:gd name="connsiteY5" fmla="*/ 1803 h 25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4006" h="253627">
                  <a:moveTo>
                    <a:pt x="16" y="1803"/>
                  </a:moveTo>
                  <a:cubicBezTo>
                    <a:pt x="-2894" y="-4282"/>
                    <a:pt x="371226" y="5243"/>
                    <a:pt x="466741" y="27203"/>
                  </a:cubicBezTo>
                  <a:cubicBezTo>
                    <a:pt x="562256" y="49163"/>
                    <a:pt x="540560" y="95994"/>
                    <a:pt x="573104" y="133565"/>
                  </a:cubicBezTo>
                  <a:cubicBezTo>
                    <a:pt x="605648" y="171136"/>
                    <a:pt x="676820" y="264270"/>
                    <a:pt x="662004" y="252628"/>
                  </a:cubicBezTo>
                  <a:cubicBezTo>
                    <a:pt x="647188" y="240986"/>
                    <a:pt x="592683" y="107901"/>
                    <a:pt x="484204" y="63715"/>
                  </a:cubicBezTo>
                  <a:cubicBezTo>
                    <a:pt x="375725" y="19529"/>
                    <a:pt x="2926" y="7888"/>
                    <a:pt x="16" y="180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5" name="フリーフォーム: 図形 306">
              <a:extLst>
                <a:ext uri="{FF2B5EF4-FFF2-40B4-BE49-F238E27FC236}">
                  <a16:creationId xmlns:a16="http://schemas.microsoft.com/office/drawing/2014/main" id="{6599C58E-AF0C-AAC5-7240-271DE93CA5BD}"/>
                </a:ext>
              </a:extLst>
            </p:cNvPr>
            <p:cNvSpPr/>
            <p:nvPr/>
          </p:nvSpPr>
          <p:spPr>
            <a:xfrm>
              <a:off x="1809225" y="7126444"/>
              <a:ext cx="429375" cy="855268"/>
            </a:xfrm>
            <a:custGeom>
              <a:avLst/>
              <a:gdLst>
                <a:gd name="connsiteX0" fmla="*/ 5288 w 429375"/>
                <a:gd name="connsiteY0" fmla="*/ 18474 h 855268"/>
                <a:gd name="connsiteX1" fmla="*/ 181500 w 429375"/>
                <a:gd name="connsiteY1" fmla="*/ 229612 h 855268"/>
                <a:gd name="connsiteX2" fmla="*/ 319613 w 429375"/>
                <a:gd name="connsiteY2" fmla="*/ 550287 h 855268"/>
                <a:gd name="connsiteX3" fmla="*/ 397400 w 429375"/>
                <a:gd name="connsiteY3" fmla="*/ 737612 h 855268"/>
                <a:gd name="connsiteX4" fmla="*/ 406925 w 429375"/>
                <a:gd name="connsiteY4" fmla="*/ 855087 h 855268"/>
                <a:gd name="connsiteX5" fmla="*/ 398988 w 429375"/>
                <a:gd name="connsiteY5" fmla="*/ 712212 h 855268"/>
                <a:gd name="connsiteX6" fmla="*/ 5288 w 429375"/>
                <a:gd name="connsiteY6" fmla="*/ 18474 h 85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375" h="855268">
                  <a:moveTo>
                    <a:pt x="5288" y="18474"/>
                  </a:moveTo>
                  <a:cubicBezTo>
                    <a:pt x="-30960" y="-61959"/>
                    <a:pt x="129112" y="140976"/>
                    <a:pt x="181500" y="229612"/>
                  </a:cubicBezTo>
                  <a:cubicBezTo>
                    <a:pt x="233888" y="318248"/>
                    <a:pt x="283630" y="465620"/>
                    <a:pt x="319613" y="550287"/>
                  </a:cubicBezTo>
                  <a:cubicBezTo>
                    <a:pt x="355596" y="634954"/>
                    <a:pt x="382848" y="686812"/>
                    <a:pt x="397400" y="737612"/>
                  </a:cubicBezTo>
                  <a:cubicBezTo>
                    <a:pt x="411952" y="788412"/>
                    <a:pt x="406660" y="859320"/>
                    <a:pt x="406925" y="855087"/>
                  </a:cubicBezTo>
                  <a:cubicBezTo>
                    <a:pt x="407190" y="850854"/>
                    <a:pt x="462223" y="849002"/>
                    <a:pt x="398988" y="712212"/>
                  </a:cubicBezTo>
                  <a:cubicBezTo>
                    <a:pt x="335753" y="575422"/>
                    <a:pt x="41536" y="98907"/>
                    <a:pt x="5288" y="1847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6" name="フリーフォーム: 図形 307">
              <a:extLst>
                <a:ext uri="{FF2B5EF4-FFF2-40B4-BE49-F238E27FC236}">
                  <a16:creationId xmlns:a16="http://schemas.microsoft.com/office/drawing/2014/main" id="{7DFA73C6-C8BE-2058-94BC-6F23C173B412}"/>
                </a:ext>
              </a:extLst>
            </p:cNvPr>
            <p:cNvSpPr/>
            <p:nvPr/>
          </p:nvSpPr>
          <p:spPr>
            <a:xfrm>
              <a:off x="1694748" y="7114112"/>
              <a:ext cx="477050" cy="896722"/>
            </a:xfrm>
            <a:custGeom>
              <a:avLst/>
              <a:gdLst>
                <a:gd name="connsiteX0" fmla="*/ 3877 w 477050"/>
                <a:gd name="connsiteY0" fmla="*/ 6994 h 896722"/>
                <a:gd name="connsiteX1" fmla="*/ 292802 w 477050"/>
                <a:gd name="connsiteY1" fmla="*/ 329256 h 896722"/>
                <a:gd name="connsiteX2" fmla="*/ 424565 w 477050"/>
                <a:gd name="connsiteY2" fmla="*/ 653106 h 896722"/>
                <a:gd name="connsiteX3" fmla="*/ 475365 w 477050"/>
                <a:gd name="connsiteY3" fmla="*/ 888056 h 896722"/>
                <a:gd name="connsiteX4" fmla="*/ 465840 w 477050"/>
                <a:gd name="connsiteY4" fmla="*/ 849956 h 896722"/>
                <a:gd name="connsiteX5" fmla="*/ 370590 w 477050"/>
                <a:gd name="connsiteY5" fmla="*/ 468956 h 896722"/>
                <a:gd name="connsiteX6" fmla="*/ 140402 w 477050"/>
                <a:gd name="connsiteY6" fmla="*/ 137169 h 896722"/>
                <a:gd name="connsiteX7" fmla="*/ 3877 w 477050"/>
                <a:gd name="connsiteY7" fmla="*/ 6994 h 89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50" h="896722">
                  <a:moveTo>
                    <a:pt x="3877" y="6994"/>
                  </a:moveTo>
                  <a:cubicBezTo>
                    <a:pt x="29277" y="39009"/>
                    <a:pt x="222687" y="221571"/>
                    <a:pt x="292802" y="329256"/>
                  </a:cubicBezTo>
                  <a:cubicBezTo>
                    <a:pt x="362917" y="436941"/>
                    <a:pt x="394138" y="559973"/>
                    <a:pt x="424565" y="653106"/>
                  </a:cubicBezTo>
                  <a:cubicBezTo>
                    <a:pt x="454992" y="746239"/>
                    <a:pt x="468486" y="855248"/>
                    <a:pt x="475365" y="888056"/>
                  </a:cubicBezTo>
                  <a:cubicBezTo>
                    <a:pt x="482244" y="920864"/>
                    <a:pt x="465840" y="849956"/>
                    <a:pt x="465840" y="849956"/>
                  </a:cubicBezTo>
                  <a:cubicBezTo>
                    <a:pt x="448378" y="780106"/>
                    <a:pt x="424830" y="587754"/>
                    <a:pt x="370590" y="468956"/>
                  </a:cubicBezTo>
                  <a:cubicBezTo>
                    <a:pt x="316350" y="350158"/>
                    <a:pt x="196758" y="215486"/>
                    <a:pt x="140402" y="137169"/>
                  </a:cubicBezTo>
                  <a:cubicBezTo>
                    <a:pt x="84046" y="58852"/>
                    <a:pt x="-21523" y="-25021"/>
                    <a:pt x="3877" y="699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7" name="フリーフォーム: 図形 308">
              <a:extLst>
                <a:ext uri="{FF2B5EF4-FFF2-40B4-BE49-F238E27FC236}">
                  <a16:creationId xmlns:a16="http://schemas.microsoft.com/office/drawing/2014/main" id="{7CB42143-0186-549B-E5D7-6F29D20523EB}"/>
                </a:ext>
              </a:extLst>
            </p:cNvPr>
            <p:cNvSpPr/>
            <p:nvPr/>
          </p:nvSpPr>
          <p:spPr>
            <a:xfrm>
              <a:off x="1645926" y="7149422"/>
              <a:ext cx="374473" cy="389989"/>
            </a:xfrm>
            <a:custGeom>
              <a:avLst/>
              <a:gdLst>
                <a:gd name="connsiteX0" fmla="*/ 312 w 374473"/>
                <a:gd name="connsiteY0" fmla="*/ 259 h 389989"/>
                <a:gd name="connsiteX1" fmla="*/ 316224 w 374473"/>
                <a:gd name="connsiteY1" fmla="*/ 279659 h 389989"/>
                <a:gd name="connsiteX2" fmla="*/ 370199 w 374473"/>
                <a:gd name="connsiteY2" fmla="*/ 389196 h 389989"/>
                <a:gd name="connsiteX3" fmla="*/ 259074 w 374473"/>
                <a:gd name="connsiteY3" fmla="*/ 232034 h 389989"/>
                <a:gd name="connsiteX4" fmla="*/ 312 w 374473"/>
                <a:gd name="connsiteY4" fmla="*/ 259 h 38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473" h="389989">
                  <a:moveTo>
                    <a:pt x="312" y="259"/>
                  </a:moveTo>
                  <a:cubicBezTo>
                    <a:pt x="9837" y="8196"/>
                    <a:pt x="254576" y="214836"/>
                    <a:pt x="316224" y="279659"/>
                  </a:cubicBezTo>
                  <a:cubicBezTo>
                    <a:pt x="377872" y="344482"/>
                    <a:pt x="379724" y="397133"/>
                    <a:pt x="370199" y="389196"/>
                  </a:cubicBezTo>
                  <a:cubicBezTo>
                    <a:pt x="360674" y="381259"/>
                    <a:pt x="316224" y="295269"/>
                    <a:pt x="259074" y="232034"/>
                  </a:cubicBezTo>
                  <a:cubicBezTo>
                    <a:pt x="201924" y="168799"/>
                    <a:pt x="-9213" y="-7678"/>
                    <a:pt x="312" y="25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8" name="フリーフォーム: 図形 309">
              <a:extLst>
                <a:ext uri="{FF2B5EF4-FFF2-40B4-BE49-F238E27FC236}">
                  <a16:creationId xmlns:a16="http://schemas.microsoft.com/office/drawing/2014/main" id="{381E31C8-BE98-58AD-63D2-4C82DE9E7334}"/>
                </a:ext>
              </a:extLst>
            </p:cNvPr>
            <p:cNvSpPr/>
            <p:nvPr/>
          </p:nvSpPr>
          <p:spPr>
            <a:xfrm>
              <a:off x="2362258" y="8000699"/>
              <a:ext cx="85864" cy="129057"/>
            </a:xfrm>
            <a:custGeom>
              <a:avLst/>
              <a:gdLst>
                <a:gd name="connsiteX0" fmla="*/ 14230 w 85864"/>
                <a:gd name="connsiteY0" fmla="*/ 1469 h 129057"/>
                <a:gd name="connsiteX1" fmla="*/ 66617 w 85864"/>
                <a:gd name="connsiteY1" fmla="*/ 120532 h 129057"/>
                <a:gd name="connsiteX2" fmla="*/ 82492 w 85864"/>
                <a:gd name="connsiteY2" fmla="*/ 112594 h 129057"/>
                <a:gd name="connsiteX3" fmla="*/ 6292 w 85864"/>
                <a:gd name="connsiteY3" fmla="*/ 57032 h 129057"/>
                <a:gd name="connsiteX4" fmla="*/ 14230 w 85864"/>
                <a:gd name="connsiteY4" fmla="*/ 1469 h 12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4" h="129057">
                  <a:moveTo>
                    <a:pt x="14230" y="1469"/>
                  </a:moveTo>
                  <a:cubicBezTo>
                    <a:pt x="24284" y="12052"/>
                    <a:pt x="55240" y="102011"/>
                    <a:pt x="66617" y="120532"/>
                  </a:cubicBezTo>
                  <a:cubicBezTo>
                    <a:pt x="77994" y="139053"/>
                    <a:pt x="92546" y="123177"/>
                    <a:pt x="82492" y="112594"/>
                  </a:cubicBezTo>
                  <a:cubicBezTo>
                    <a:pt x="72438" y="102011"/>
                    <a:pt x="20050" y="73701"/>
                    <a:pt x="6292" y="57032"/>
                  </a:cubicBezTo>
                  <a:cubicBezTo>
                    <a:pt x="-7466" y="40363"/>
                    <a:pt x="4176" y="-9114"/>
                    <a:pt x="14230" y="146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9" name="フリーフォーム: 図形 310">
              <a:extLst>
                <a:ext uri="{FF2B5EF4-FFF2-40B4-BE49-F238E27FC236}">
                  <a16:creationId xmlns:a16="http://schemas.microsoft.com/office/drawing/2014/main" id="{98BC2A32-D629-916C-506A-AB1C972EE4C0}"/>
                </a:ext>
              </a:extLst>
            </p:cNvPr>
            <p:cNvSpPr/>
            <p:nvPr/>
          </p:nvSpPr>
          <p:spPr>
            <a:xfrm>
              <a:off x="2360107" y="8124986"/>
              <a:ext cx="146873" cy="79104"/>
            </a:xfrm>
            <a:custGeom>
              <a:avLst/>
              <a:gdLst>
                <a:gd name="connsiteX0" fmla="*/ 506 w 146873"/>
                <a:gd name="connsiteY0" fmla="*/ 74032 h 79104"/>
                <a:gd name="connsiteX1" fmla="*/ 73531 w 146873"/>
                <a:gd name="connsiteY1" fmla="*/ 74032 h 79104"/>
                <a:gd name="connsiteX2" fmla="*/ 146556 w 146873"/>
                <a:gd name="connsiteY2" fmla="*/ 15295 h 79104"/>
                <a:gd name="connsiteX3" fmla="*/ 100518 w 146873"/>
                <a:gd name="connsiteY3" fmla="*/ 2595 h 79104"/>
                <a:gd name="connsiteX4" fmla="*/ 111631 w 146873"/>
                <a:gd name="connsiteY4" fmla="*/ 56570 h 79104"/>
                <a:gd name="connsiteX5" fmla="*/ 506 w 146873"/>
                <a:gd name="connsiteY5" fmla="*/ 74032 h 7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873" h="79104">
                  <a:moveTo>
                    <a:pt x="506" y="74032"/>
                  </a:moveTo>
                  <a:cubicBezTo>
                    <a:pt x="-5844" y="76942"/>
                    <a:pt x="49189" y="83821"/>
                    <a:pt x="73531" y="74032"/>
                  </a:cubicBezTo>
                  <a:cubicBezTo>
                    <a:pt x="97873" y="64243"/>
                    <a:pt x="142058" y="27201"/>
                    <a:pt x="146556" y="15295"/>
                  </a:cubicBezTo>
                  <a:cubicBezTo>
                    <a:pt x="151054" y="3389"/>
                    <a:pt x="106339" y="-4284"/>
                    <a:pt x="100518" y="2595"/>
                  </a:cubicBezTo>
                  <a:cubicBezTo>
                    <a:pt x="94697" y="9474"/>
                    <a:pt x="121950" y="44135"/>
                    <a:pt x="111631" y="56570"/>
                  </a:cubicBezTo>
                  <a:cubicBezTo>
                    <a:pt x="101312" y="69005"/>
                    <a:pt x="6856" y="71122"/>
                    <a:pt x="506" y="7403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0" name="フリーフォーム: 図形 311">
              <a:extLst>
                <a:ext uri="{FF2B5EF4-FFF2-40B4-BE49-F238E27FC236}">
                  <a16:creationId xmlns:a16="http://schemas.microsoft.com/office/drawing/2014/main" id="{155F88E6-00E5-E905-A0BE-0B0BB4DA1E51}"/>
                </a:ext>
              </a:extLst>
            </p:cNvPr>
            <p:cNvSpPr/>
            <p:nvPr/>
          </p:nvSpPr>
          <p:spPr>
            <a:xfrm>
              <a:off x="1896552" y="6759156"/>
              <a:ext cx="720849" cy="68267"/>
            </a:xfrm>
            <a:custGeom>
              <a:avLst/>
              <a:gdLst>
                <a:gd name="connsiteX0" fmla="*/ 3686 w 720849"/>
                <a:gd name="connsiteY0" fmla="*/ 17462 h 68267"/>
                <a:gd name="connsiteX1" fmla="*/ 522798 w 720849"/>
                <a:gd name="connsiteY1" fmla="*/ 0 h 68267"/>
                <a:gd name="connsiteX2" fmla="*/ 660911 w 720849"/>
                <a:gd name="connsiteY2" fmla="*/ 17462 h 68267"/>
                <a:gd name="connsiteX3" fmla="*/ 697423 w 720849"/>
                <a:gd name="connsiteY3" fmla="*/ 68262 h 68267"/>
                <a:gd name="connsiteX4" fmla="*/ 310073 w 720849"/>
                <a:gd name="connsiteY4" fmla="*/ 20637 h 68267"/>
                <a:gd name="connsiteX5" fmla="*/ 3686 w 720849"/>
                <a:gd name="connsiteY5" fmla="*/ 17462 h 6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849" h="68267">
                  <a:moveTo>
                    <a:pt x="3686" y="17462"/>
                  </a:moveTo>
                  <a:cubicBezTo>
                    <a:pt x="39140" y="14022"/>
                    <a:pt x="413261" y="0"/>
                    <a:pt x="522798" y="0"/>
                  </a:cubicBezTo>
                  <a:cubicBezTo>
                    <a:pt x="632335" y="0"/>
                    <a:pt x="631807" y="6085"/>
                    <a:pt x="660911" y="17462"/>
                  </a:cubicBezTo>
                  <a:cubicBezTo>
                    <a:pt x="690015" y="28839"/>
                    <a:pt x="755896" y="67733"/>
                    <a:pt x="697423" y="68262"/>
                  </a:cubicBezTo>
                  <a:cubicBezTo>
                    <a:pt x="638950" y="68791"/>
                    <a:pt x="422786" y="29897"/>
                    <a:pt x="310073" y="20637"/>
                  </a:cubicBezTo>
                  <a:cubicBezTo>
                    <a:pt x="197360" y="11377"/>
                    <a:pt x="-31768" y="20902"/>
                    <a:pt x="3686" y="1746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1" name="フリーフォーム: 図形 312">
              <a:extLst>
                <a:ext uri="{FF2B5EF4-FFF2-40B4-BE49-F238E27FC236}">
                  <a16:creationId xmlns:a16="http://schemas.microsoft.com/office/drawing/2014/main" id="{1861856D-C912-600E-F32D-D07715BCE4DA}"/>
                </a:ext>
              </a:extLst>
            </p:cNvPr>
            <p:cNvSpPr/>
            <p:nvPr/>
          </p:nvSpPr>
          <p:spPr>
            <a:xfrm>
              <a:off x="1207471" y="6537551"/>
              <a:ext cx="1370630" cy="337513"/>
            </a:xfrm>
            <a:custGeom>
              <a:avLst/>
              <a:gdLst>
                <a:gd name="connsiteX0" fmla="*/ 1370629 w 1370630"/>
                <a:gd name="connsiteY0" fmla="*/ 243830 h 337513"/>
                <a:gd name="connsiteX1" fmla="*/ 1161079 w 1370630"/>
                <a:gd name="connsiteY1" fmla="*/ 10467 h 337513"/>
                <a:gd name="connsiteX2" fmla="*/ 1007092 w 1370630"/>
                <a:gd name="connsiteY2" fmla="*/ 37455 h 337513"/>
                <a:gd name="connsiteX3" fmla="*/ 834054 w 1370630"/>
                <a:gd name="connsiteY3" fmla="*/ 66030 h 337513"/>
                <a:gd name="connsiteX4" fmla="*/ 683242 w 1370630"/>
                <a:gd name="connsiteY4" fmla="*/ 81905 h 337513"/>
                <a:gd name="connsiteX5" fmla="*/ 370504 w 1370630"/>
                <a:gd name="connsiteY5" fmla="*/ 115242 h 337513"/>
                <a:gd name="connsiteX6" fmla="*/ 229217 w 1370630"/>
                <a:gd name="connsiteY6" fmla="*/ 146992 h 337513"/>
                <a:gd name="connsiteX7" fmla="*/ 79992 w 1370630"/>
                <a:gd name="connsiteY7" fmla="*/ 285105 h 337513"/>
                <a:gd name="connsiteX8" fmla="*/ 617 w 1370630"/>
                <a:gd name="connsiteY8" fmla="*/ 337492 h 337513"/>
                <a:gd name="connsiteX9" fmla="*/ 119679 w 1370630"/>
                <a:gd name="connsiteY9" fmla="*/ 280342 h 337513"/>
                <a:gd name="connsiteX10" fmla="*/ 233979 w 1370630"/>
                <a:gd name="connsiteY10" fmla="*/ 173980 h 337513"/>
                <a:gd name="connsiteX11" fmla="*/ 1130917 w 1370630"/>
                <a:gd name="connsiteY11" fmla="*/ 29517 h 337513"/>
                <a:gd name="connsiteX12" fmla="*/ 1164254 w 1370630"/>
                <a:gd name="connsiteY12" fmla="*/ 32692 h 337513"/>
                <a:gd name="connsiteX13" fmla="*/ 1370629 w 1370630"/>
                <a:gd name="connsiteY13" fmla="*/ 243830 h 33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0630" h="337513">
                  <a:moveTo>
                    <a:pt x="1370629" y="243830"/>
                  </a:moveTo>
                  <a:cubicBezTo>
                    <a:pt x="1370100" y="240126"/>
                    <a:pt x="1221668" y="44863"/>
                    <a:pt x="1161079" y="10467"/>
                  </a:cubicBezTo>
                  <a:cubicBezTo>
                    <a:pt x="1100490" y="-23929"/>
                    <a:pt x="1007092" y="37455"/>
                    <a:pt x="1007092" y="37455"/>
                  </a:cubicBezTo>
                  <a:cubicBezTo>
                    <a:pt x="952588" y="46715"/>
                    <a:pt x="888029" y="58622"/>
                    <a:pt x="834054" y="66030"/>
                  </a:cubicBezTo>
                  <a:cubicBezTo>
                    <a:pt x="780079" y="73438"/>
                    <a:pt x="683242" y="81905"/>
                    <a:pt x="683242" y="81905"/>
                  </a:cubicBezTo>
                  <a:cubicBezTo>
                    <a:pt x="605984" y="90107"/>
                    <a:pt x="446175" y="104394"/>
                    <a:pt x="370504" y="115242"/>
                  </a:cubicBezTo>
                  <a:cubicBezTo>
                    <a:pt x="294833" y="126090"/>
                    <a:pt x="277636" y="118682"/>
                    <a:pt x="229217" y="146992"/>
                  </a:cubicBezTo>
                  <a:cubicBezTo>
                    <a:pt x="180798" y="175302"/>
                    <a:pt x="118092" y="253355"/>
                    <a:pt x="79992" y="285105"/>
                  </a:cubicBezTo>
                  <a:cubicBezTo>
                    <a:pt x="41892" y="316855"/>
                    <a:pt x="-5998" y="338286"/>
                    <a:pt x="617" y="337492"/>
                  </a:cubicBezTo>
                  <a:cubicBezTo>
                    <a:pt x="7232" y="336698"/>
                    <a:pt x="80785" y="307594"/>
                    <a:pt x="119679" y="280342"/>
                  </a:cubicBezTo>
                  <a:cubicBezTo>
                    <a:pt x="158573" y="253090"/>
                    <a:pt x="65440" y="215784"/>
                    <a:pt x="233979" y="173980"/>
                  </a:cubicBezTo>
                  <a:cubicBezTo>
                    <a:pt x="402518" y="132176"/>
                    <a:pt x="975871" y="53065"/>
                    <a:pt x="1130917" y="29517"/>
                  </a:cubicBezTo>
                  <a:cubicBezTo>
                    <a:pt x="1285963" y="5969"/>
                    <a:pt x="1125625" y="-2233"/>
                    <a:pt x="1164254" y="32692"/>
                  </a:cubicBezTo>
                  <a:cubicBezTo>
                    <a:pt x="1202883" y="67617"/>
                    <a:pt x="1371158" y="247534"/>
                    <a:pt x="1370629" y="2438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2" name="フリーフォーム: 図形 313">
              <a:extLst>
                <a:ext uri="{FF2B5EF4-FFF2-40B4-BE49-F238E27FC236}">
                  <a16:creationId xmlns:a16="http://schemas.microsoft.com/office/drawing/2014/main" id="{431E6B11-5E79-3F70-0DE6-34C79BFA9F55}"/>
                </a:ext>
              </a:extLst>
            </p:cNvPr>
            <p:cNvSpPr/>
            <p:nvPr/>
          </p:nvSpPr>
          <p:spPr>
            <a:xfrm>
              <a:off x="1524290" y="6532423"/>
              <a:ext cx="790573" cy="124704"/>
            </a:xfrm>
            <a:custGeom>
              <a:avLst/>
              <a:gdLst>
                <a:gd name="connsiteX0" fmla="*/ 787110 w 790573"/>
                <a:gd name="connsiteY0" fmla="*/ 2895 h 124704"/>
                <a:gd name="connsiteX1" fmla="*/ 266410 w 790573"/>
                <a:gd name="connsiteY1" fmla="*/ 74333 h 124704"/>
                <a:gd name="connsiteX2" fmla="*/ 4473 w 790573"/>
                <a:gd name="connsiteY2" fmla="*/ 123545 h 124704"/>
                <a:gd name="connsiteX3" fmla="*/ 469610 w 790573"/>
                <a:gd name="connsiteY3" fmla="*/ 25120 h 124704"/>
                <a:gd name="connsiteX4" fmla="*/ 787110 w 790573"/>
                <a:gd name="connsiteY4" fmla="*/ 2895 h 12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573" h="124704">
                  <a:moveTo>
                    <a:pt x="787110" y="2895"/>
                  </a:moveTo>
                  <a:cubicBezTo>
                    <a:pt x="753243" y="11097"/>
                    <a:pt x="396849" y="54225"/>
                    <a:pt x="266410" y="74333"/>
                  </a:cubicBezTo>
                  <a:cubicBezTo>
                    <a:pt x="135971" y="94441"/>
                    <a:pt x="-29394" y="131747"/>
                    <a:pt x="4473" y="123545"/>
                  </a:cubicBezTo>
                  <a:cubicBezTo>
                    <a:pt x="38340" y="115343"/>
                    <a:pt x="340758" y="45758"/>
                    <a:pt x="469610" y="25120"/>
                  </a:cubicBezTo>
                  <a:cubicBezTo>
                    <a:pt x="598462" y="4483"/>
                    <a:pt x="820977" y="-5307"/>
                    <a:pt x="787110" y="28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3" name="フリーフォーム: 図形 314">
              <a:extLst>
                <a:ext uri="{FF2B5EF4-FFF2-40B4-BE49-F238E27FC236}">
                  <a16:creationId xmlns:a16="http://schemas.microsoft.com/office/drawing/2014/main" id="{29B4A649-6D63-2128-2820-5BFB4DDCCFB0}"/>
                </a:ext>
              </a:extLst>
            </p:cNvPr>
            <p:cNvSpPr/>
            <p:nvPr/>
          </p:nvSpPr>
          <p:spPr>
            <a:xfrm>
              <a:off x="1099234" y="6774755"/>
              <a:ext cx="891501" cy="243163"/>
            </a:xfrm>
            <a:custGeom>
              <a:avLst/>
              <a:gdLst>
                <a:gd name="connsiteX0" fmla="*/ 861329 w 891501"/>
                <a:gd name="connsiteY0" fmla="*/ 276 h 243163"/>
                <a:gd name="connsiteX1" fmla="*/ 435879 w 891501"/>
                <a:gd name="connsiteY1" fmla="*/ 20913 h 243163"/>
                <a:gd name="connsiteX2" fmla="*/ 196166 w 891501"/>
                <a:gd name="connsiteY2" fmla="*/ 65363 h 243163"/>
                <a:gd name="connsiteX3" fmla="*/ 62816 w 891501"/>
                <a:gd name="connsiteY3" fmla="*/ 139976 h 243163"/>
                <a:gd name="connsiteX4" fmla="*/ 904 w 891501"/>
                <a:gd name="connsiteY4" fmla="*/ 243163 h 243163"/>
                <a:gd name="connsiteX5" fmla="*/ 105679 w 891501"/>
                <a:gd name="connsiteY5" fmla="*/ 138388 h 243163"/>
                <a:gd name="connsiteX6" fmla="*/ 369204 w 891501"/>
                <a:gd name="connsiteY6" fmla="*/ 30438 h 243163"/>
                <a:gd name="connsiteX7" fmla="*/ 805766 w 891501"/>
                <a:gd name="connsiteY7" fmla="*/ 9801 h 243163"/>
                <a:gd name="connsiteX8" fmla="*/ 861329 w 891501"/>
                <a:gd name="connsiteY8" fmla="*/ 276 h 24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1501" h="243163">
                  <a:moveTo>
                    <a:pt x="861329" y="276"/>
                  </a:moveTo>
                  <a:cubicBezTo>
                    <a:pt x="799681" y="2128"/>
                    <a:pt x="546739" y="10065"/>
                    <a:pt x="435879" y="20913"/>
                  </a:cubicBezTo>
                  <a:cubicBezTo>
                    <a:pt x="325018" y="31761"/>
                    <a:pt x="258343" y="45519"/>
                    <a:pt x="196166" y="65363"/>
                  </a:cubicBezTo>
                  <a:cubicBezTo>
                    <a:pt x="133989" y="85207"/>
                    <a:pt x="95360" y="110343"/>
                    <a:pt x="62816" y="139976"/>
                  </a:cubicBezTo>
                  <a:cubicBezTo>
                    <a:pt x="30272" y="169609"/>
                    <a:pt x="-6240" y="243428"/>
                    <a:pt x="904" y="243163"/>
                  </a:cubicBezTo>
                  <a:cubicBezTo>
                    <a:pt x="8048" y="242898"/>
                    <a:pt x="44296" y="173842"/>
                    <a:pt x="105679" y="138388"/>
                  </a:cubicBezTo>
                  <a:cubicBezTo>
                    <a:pt x="167062" y="102934"/>
                    <a:pt x="252523" y="51869"/>
                    <a:pt x="369204" y="30438"/>
                  </a:cubicBezTo>
                  <a:cubicBezTo>
                    <a:pt x="485885" y="9007"/>
                    <a:pt x="728508" y="13240"/>
                    <a:pt x="805766" y="9801"/>
                  </a:cubicBezTo>
                  <a:cubicBezTo>
                    <a:pt x="883024" y="6362"/>
                    <a:pt x="922977" y="-1576"/>
                    <a:pt x="861329" y="2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4" name="フリーフォーム: 図形 315">
              <a:extLst>
                <a:ext uri="{FF2B5EF4-FFF2-40B4-BE49-F238E27FC236}">
                  <a16:creationId xmlns:a16="http://schemas.microsoft.com/office/drawing/2014/main" id="{59365D60-4632-8C8A-8CCF-C55B64CA7A0D}"/>
                </a:ext>
              </a:extLst>
            </p:cNvPr>
            <p:cNvSpPr/>
            <p:nvPr/>
          </p:nvSpPr>
          <p:spPr>
            <a:xfrm>
              <a:off x="1336650" y="6796073"/>
              <a:ext cx="562014" cy="45682"/>
            </a:xfrm>
            <a:custGeom>
              <a:avLst/>
              <a:gdLst>
                <a:gd name="connsiteX0" fmla="*/ 562000 w 562014"/>
                <a:gd name="connsiteY0" fmla="*/ 1183 h 45682"/>
                <a:gd name="connsiteX1" fmla="*/ 223863 w 562014"/>
                <a:gd name="connsiteY1" fmla="*/ 13883 h 45682"/>
                <a:gd name="connsiteX2" fmla="*/ 25 w 562014"/>
                <a:gd name="connsiteY2" fmla="*/ 45633 h 45682"/>
                <a:gd name="connsiteX3" fmla="*/ 236563 w 562014"/>
                <a:gd name="connsiteY3" fmla="*/ 5945 h 45682"/>
                <a:gd name="connsiteX4" fmla="*/ 562000 w 562014"/>
                <a:gd name="connsiteY4" fmla="*/ 1183 h 4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14" h="45682">
                  <a:moveTo>
                    <a:pt x="562000" y="1183"/>
                  </a:moveTo>
                  <a:cubicBezTo>
                    <a:pt x="559883" y="2506"/>
                    <a:pt x="317525" y="6475"/>
                    <a:pt x="223863" y="13883"/>
                  </a:cubicBezTo>
                  <a:cubicBezTo>
                    <a:pt x="130201" y="21291"/>
                    <a:pt x="-2092" y="46956"/>
                    <a:pt x="25" y="45633"/>
                  </a:cubicBezTo>
                  <a:cubicBezTo>
                    <a:pt x="2142" y="44310"/>
                    <a:pt x="146869" y="13882"/>
                    <a:pt x="236563" y="5945"/>
                  </a:cubicBezTo>
                  <a:cubicBezTo>
                    <a:pt x="326257" y="-1992"/>
                    <a:pt x="564117" y="-140"/>
                    <a:pt x="562000" y="11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5" name="フリーフォーム: 図形 316">
              <a:extLst>
                <a:ext uri="{FF2B5EF4-FFF2-40B4-BE49-F238E27FC236}">
                  <a16:creationId xmlns:a16="http://schemas.microsoft.com/office/drawing/2014/main" id="{BC8FC8A1-F042-5A91-C5C8-12A6985C133A}"/>
                </a:ext>
              </a:extLst>
            </p:cNvPr>
            <p:cNvSpPr/>
            <p:nvPr/>
          </p:nvSpPr>
          <p:spPr>
            <a:xfrm>
              <a:off x="1092200" y="6916169"/>
              <a:ext cx="405526" cy="98574"/>
            </a:xfrm>
            <a:custGeom>
              <a:avLst/>
              <a:gdLst>
                <a:gd name="connsiteX0" fmla="*/ 404813 w 405526"/>
                <a:gd name="connsiteY0" fmla="*/ 6499 h 98574"/>
                <a:gd name="connsiteX1" fmla="*/ 198438 w 405526"/>
                <a:gd name="connsiteY1" fmla="*/ 27137 h 98574"/>
                <a:gd name="connsiteX2" fmla="*/ 58738 w 405526"/>
                <a:gd name="connsiteY2" fmla="*/ 79524 h 98574"/>
                <a:gd name="connsiteX3" fmla="*/ 0 w 405526"/>
                <a:gd name="connsiteY3" fmla="*/ 98574 h 98574"/>
                <a:gd name="connsiteX4" fmla="*/ 257175 w 405526"/>
                <a:gd name="connsiteY4" fmla="*/ 11262 h 98574"/>
                <a:gd name="connsiteX5" fmla="*/ 404813 w 405526"/>
                <a:gd name="connsiteY5" fmla="*/ 6499 h 9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526" h="98574">
                  <a:moveTo>
                    <a:pt x="404813" y="6499"/>
                  </a:moveTo>
                  <a:cubicBezTo>
                    <a:pt x="395024" y="9145"/>
                    <a:pt x="256117" y="14966"/>
                    <a:pt x="198438" y="27137"/>
                  </a:cubicBezTo>
                  <a:cubicBezTo>
                    <a:pt x="140759" y="39308"/>
                    <a:pt x="91811" y="67618"/>
                    <a:pt x="58738" y="79524"/>
                  </a:cubicBezTo>
                  <a:cubicBezTo>
                    <a:pt x="25665" y="91430"/>
                    <a:pt x="0" y="98574"/>
                    <a:pt x="0" y="98574"/>
                  </a:cubicBezTo>
                  <a:lnTo>
                    <a:pt x="257175" y="11262"/>
                  </a:lnTo>
                  <a:cubicBezTo>
                    <a:pt x="321469" y="-9111"/>
                    <a:pt x="414602" y="3853"/>
                    <a:pt x="404813" y="649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6" name="フリーフォーム: 図形 317">
              <a:extLst>
                <a:ext uri="{FF2B5EF4-FFF2-40B4-BE49-F238E27FC236}">
                  <a16:creationId xmlns:a16="http://schemas.microsoft.com/office/drawing/2014/main" id="{F84333FC-005A-7E15-4733-ADB1EAF81B71}"/>
                </a:ext>
              </a:extLst>
            </p:cNvPr>
            <p:cNvSpPr/>
            <p:nvPr/>
          </p:nvSpPr>
          <p:spPr>
            <a:xfrm>
              <a:off x="1162035" y="6825735"/>
              <a:ext cx="337120" cy="209983"/>
            </a:xfrm>
            <a:custGeom>
              <a:avLst/>
              <a:gdLst>
                <a:gd name="connsiteX0" fmla="*/ 281003 w 337120"/>
                <a:gd name="connsiteY0" fmla="*/ 96 h 209983"/>
                <a:gd name="connsiteX1" fmla="*/ 317515 w 337120"/>
                <a:gd name="connsiteY1" fmla="*/ 68358 h 209983"/>
                <a:gd name="connsiteX2" fmla="*/ 298465 w 337120"/>
                <a:gd name="connsiteY2" fmla="*/ 109633 h 209983"/>
                <a:gd name="connsiteX3" fmla="*/ 149240 w 337120"/>
                <a:gd name="connsiteY3" fmla="*/ 171546 h 209983"/>
                <a:gd name="connsiteX4" fmla="*/ 150828 w 337120"/>
                <a:gd name="connsiteY4" fmla="*/ 184246 h 209983"/>
                <a:gd name="connsiteX5" fmla="*/ 147653 w 337120"/>
                <a:gd name="connsiteY5" fmla="*/ 196946 h 209983"/>
                <a:gd name="connsiteX6" fmla="*/ 15 w 337120"/>
                <a:gd name="connsiteY6" fmla="*/ 209646 h 209983"/>
                <a:gd name="connsiteX7" fmla="*/ 157178 w 337120"/>
                <a:gd name="connsiteY7" fmla="*/ 182658 h 209983"/>
                <a:gd name="connsiteX8" fmla="*/ 261953 w 337120"/>
                <a:gd name="connsiteY8" fmla="*/ 139796 h 209983"/>
                <a:gd name="connsiteX9" fmla="*/ 336565 w 337120"/>
                <a:gd name="connsiteY9" fmla="*/ 84233 h 209983"/>
                <a:gd name="connsiteX10" fmla="*/ 281003 w 337120"/>
                <a:gd name="connsiteY10" fmla="*/ 96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7120" h="209983">
                  <a:moveTo>
                    <a:pt x="281003" y="96"/>
                  </a:moveTo>
                  <a:cubicBezTo>
                    <a:pt x="277828" y="-2550"/>
                    <a:pt x="314605" y="50102"/>
                    <a:pt x="317515" y="68358"/>
                  </a:cubicBezTo>
                  <a:cubicBezTo>
                    <a:pt x="320425" y="86614"/>
                    <a:pt x="326511" y="92435"/>
                    <a:pt x="298465" y="109633"/>
                  </a:cubicBezTo>
                  <a:cubicBezTo>
                    <a:pt x="270419" y="126831"/>
                    <a:pt x="173846" y="159111"/>
                    <a:pt x="149240" y="171546"/>
                  </a:cubicBezTo>
                  <a:cubicBezTo>
                    <a:pt x="124634" y="183981"/>
                    <a:pt x="151092" y="180013"/>
                    <a:pt x="150828" y="184246"/>
                  </a:cubicBezTo>
                  <a:cubicBezTo>
                    <a:pt x="150564" y="188479"/>
                    <a:pt x="172788" y="192713"/>
                    <a:pt x="147653" y="196946"/>
                  </a:cubicBezTo>
                  <a:cubicBezTo>
                    <a:pt x="122518" y="201179"/>
                    <a:pt x="-1572" y="212027"/>
                    <a:pt x="15" y="209646"/>
                  </a:cubicBezTo>
                  <a:cubicBezTo>
                    <a:pt x="1602" y="207265"/>
                    <a:pt x="113522" y="194300"/>
                    <a:pt x="157178" y="182658"/>
                  </a:cubicBezTo>
                  <a:cubicBezTo>
                    <a:pt x="200834" y="171016"/>
                    <a:pt x="232055" y="156200"/>
                    <a:pt x="261953" y="139796"/>
                  </a:cubicBezTo>
                  <a:cubicBezTo>
                    <a:pt x="291851" y="123392"/>
                    <a:pt x="329686" y="107516"/>
                    <a:pt x="336565" y="84233"/>
                  </a:cubicBezTo>
                  <a:cubicBezTo>
                    <a:pt x="343444" y="60950"/>
                    <a:pt x="284178" y="2742"/>
                    <a:pt x="281003" y="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7" name="フリーフォーム: 図形 318">
              <a:extLst>
                <a:ext uri="{FF2B5EF4-FFF2-40B4-BE49-F238E27FC236}">
                  <a16:creationId xmlns:a16="http://schemas.microsoft.com/office/drawing/2014/main" id="{B63924C8-62DC-250F-1D6F-E1D2E5195CD8}"/>
                </a:ext>
              </a:extLst>
            </p:cNvPr>
            <p:cNvSpPr/>
            <p:nvPr/>
          </p:nvSpPr>
          <p:spPr>
            <a:xfrm>
              <a:off x="506058" y="7057218"/>
              <a:ext cx="1294678" cy="836157"/>
            </a:xfrm>
            <a:custGeom>
              <a:avLst/>
              <a:gdLst>
                <a:gd name="connsiteX0" fmla="*/ 6705 w 1294678"/>
                <a:gd name="connsiteY0" fmla="*/ 832238 h 836157"/>
                <a:gd name="connsiteX1" fmla="*/ 82905 w 1294678"/>
                <a:gd name="connsiteY1" fmla="*/ 456000 h 836157"/>
                <a:gd name="connsiteX2" fmla="*/ 368655 w 1294678"/>
                <a:gd name="connsiteY2" fmla="*/ 100400 h 836157"/>
                <a:gd name="connsiteX3" fmla="*/ 684567 w 1294678"/>
                <a:gd name="connsiteY3" fmla="*/ 388 h 836157"/>
                <a:gd name="connsiteX4" fmla="*/ 1076680 w 1294678"/>
                <a:gd name="connsiteY4" fmla="*/ 71825 h 836157"/>
                <a:gd name="connsiteX5" fmla="*/ 1294167 w 1294678"/>
                <a:gd name="connsiteY5" fmla="*/ 217875 h 836157"/>
                <a:gd name="connsiteX6" fmla="*/ 1019530 w 1294678"/>
                <a:gd name="connsiteY6" fmla="*/ 52775 h 836157"/>
                <a:gd name="connsiteX7" fmla="*/ 567092 w 1294678"/>
                <a:gd name="connsiteY7" fmla="*/ 17850 h 836157"/>
                <a:gd name="connsiteX8" fmla="*/ 221017 w 1294678"/>
                <a:gd name="connsiteY8" fmla="*/ 208350 h 836157"/>
                <a:gd name="connsiteX9" fmla="*/ 6705 w 1294678"/>
                <a:gd name="connsiteY9" fmla="*/ 832238 h 836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4678" h="836157">
                  <a:moveTo>
                    <a:pt x="6705" y="832238"/>
                  </a:moveTo>
                  <a:cubicBezTo>
                    <a:pt x="-16314" y="873513"/>
                    <a:pt x="22580" y="577973"/>
                    <a:pt x="82905" y="456000"/>
                  </a:cubicBezTo>
                  <a:cubicBezTo>
                    <a:pt x="143230" y="334027"/>
                    <a:pt x="268378" y="176335"/>
                    <a:pt x="368655" y="100400"/>
                  </a:cubicBezTo>
                  <a:cubicBezTo>
                    <a:pt x="468932" y="24465"/>
                    <a:pt x="566563" y="5150"/>
                    <a:pt x="684567" y="388"/>
                  </a:cubicBezTo>
                  <a:cubicBezTo>
                    <a:pt x="802571" y="-4374"/>
                    <a:pt x="975080" y="35577"/>
                    <a:pt x="1076680" y="71825"/>
                  </a:cubicBezTo>
                  <a:cubicBezTo>
                    <a:pt x="1178280" y="108073"/>
                    <a:pt x="1303692" y="221050"/>
                    <a:pt x="1294167" y="217875"/>
                  </a:cubicBezTo>
                  <a:cubicBezTo>
                    <a:pt x="1284642" y="214700"/>
                    <a:pt x="1140709" y="86112"/>
                    <a:pt x="1019530" y="52775"/>
                  </a:cubicBezTo>
                  <a:cubicBezTo>
                    <a:pt x="898351" y="19438"/>
                    <a:pt x="700177" y="-8079"/>
                    <a:pt x="567092" y="17850"/>
                  </a:cubicBezTo>
                  <a:cubicBezTo>
                    <a:pt x="434007" y="43779"/>
                    <a:pt x="313886" y="76587"/>
                    <a:pt x="221017" y="208350"/>
                  </a:cubicBezTo>
                  <a:cubicBezTo>
                    <a:pt x="128148" y="340112"/>
                    <a:pt x="29724" y="790963"/>
                    <a:pt x="6705" y="83223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8" name="フリーフォーム: 図形 319">
              <a:extLst>
                <a:ext uri="{FF2B5EF4-FFF2-40B4-BE49-F238E27FC236}">
                  <a16:creationId xmlns:a16="http://schemas.microsoft.com/office/drawing/2014/main" id="{CFE3D5A9-BB56-B144-513D-13D4DA62996A}"/>
                </a:ext>
              </a:extLst>
            </p:cNvPr>
            <p:cNvSpPr/>
            <p:nvPr/>
          </p:nvSpPr>
          <p:spPr>
            <a:xfrm>
              <a:off x="1474081" y="7101129"/>
              <a:ext cx="651641" cy="891551"/>
            </a:xfrm>
            <a:custGeom>
              <a:avLst/>
              <a:gdLst>
                <a:gd name="connsiteX0" fmla="*/ 707 w 651641"/>
                <a:gd name="connsiteY0" fmla="*/ 927 h 891551"/>
                <a:gd name="connsiteX1" fmla="*/ 245182 w 651641"/>
                <a:gd name="connsiteY1" fmla="*/ 162852 h 891551"/>
                <a:gd name="connsiteX2" fmla="*/ 405519 w 651641"/>
                <a:gd name="connsiteY2" fmla="*/ 353352 h 891551"/>
                <a:gd name="connsiteX3" fmla="*/ 591257 w 651641"/>
                <a:gd name="connsiteY3" fmla="*/ 601002 h 891551"/>
                <a:gd name="connsiteX4" fmla="*/ 651582 w 651641"/>
                <a:gd name="connsiteY4" fmla="*/ 891514 h 891551"/>
                <a:gd name="connsiteX5" fmla="*/ 583319 w 651641"/>
                <a:gd name="connsiteY5" fmla="*/ 618464 h 891551"/>
                <a:gd name="connsiteX6" fmla="*/ 327732 w 651641"/>
                <a:gd name="connsiteY6" fmla="*/ 237464 h 891551"/>
                <a:gd name="connsiteX7" fmla="*/ 707 w 651641"/>
                <a:gd name="connsiteY7" fmla="*/ 927 h 89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641" h="891551">
                  <a:moveTo>
                    <a:pt x="707" y="927"/>
                  </a:moveTo>
                  <a:cubicBezTo>
                    <a:pt x="-13051" y="-11508"/>
                    <a:pt x="177713" y="104115"/>
                    <a:pt x="245182" y="162852"/>
                  </a:cubicBezTo>
                  <a:cubicBezTo>
                    <a:pt x="312651" y="221589"/>
                    <a:pt x="347840" y="280327"/>
                    <a:pt x="405519" y="353352"/>
                  </a:cubicBezTo>
                  <a:cubicBezTo>
                    <a:pt x="463198" y="426377"/>
                    <a:pt x="550247" y="511308"/>
                    <a:pt x="591257" y="601002"/>
                  </a:cubicBezTo>
                  <a:cubicBezTo>
                    <a:pt x="632268" y="690696"/>
                    <a:pt x="652905" y="888604"/>
                    <a:pt x="651582" y="891514"/>
                  </a:cubicBezTo>
                  <a:cubicBezTo>
                    <a:pt x="650259" y="894424"/>
                    <a:pt x="637294" y="727472"/>
                    <a:pt x="583319" y="618464"/>
                  </a:cubicBezTo>
                  <a:cubicBezTo>
                    <a:pt x="529344" y="509456"/>
                    <a:pt x="419278" y="339064"/>
                    <a:pt x="327732" y="237464"/>
                  </a:cubicBezTo>
                  <a:cubicBezTo>
                    <a:pt x="236186" y="135864"/>
                    <a:pt x="14465" y="13362"/>
                    <a:pt x="707" y="9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9" name="フリーフォーム: 図形 320">
              <a:extLst>
                <a:ext uri="{FF2B5EF4-FFF2-40B4-BE49-F238E27FC236}">
                  <a16:creationId xmlns:a16="http://schemas.microsoft.com/office/drawing/2014/main" id="{F384A6AB-80AD-B691-0AC3-A9A3455DBE25}"/>
                </a:ext>
              </a:extLst>
            </p:cNvPr>
            <p:cNvSpPr/>
            <p:nvPr/>
          </p:nvSpPr>
          <p:spPr>
            <a:xfrm>
              <a:off x="1001265" y="7155676"/>
              <a:ext cx="304255" cy="38810"/>
            </a:xfrm>
            <a:custGeom>
              <a:avLst/>
              <a:gdLst>
                <a:gd name="connsiteX0" fmla="*/ 448 w 304255"/>
                <a:gd name="connsiteY0" fmla="*/ 38455 h 38810"/>
                <a:gd name="connsiteX1" fmla="*/ 227460 w 304255"/>
                <a:gd name="connsiteY1" fmla="*/ 355 h 38810"/>
                <a:gd name="connsiteX2" fmla="*/ 292548 w 304255"/>
                <a:gd name="connsiteY2" fmla="*/ 19405 h 38810"/>
                <a:gd name="connsiteX3" fmla="*/ 448 w 304255"/>
                <a:gd name="connsiteY3" fmla="*/ 38455 h 3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55" h="38810">
                  <a:moveTo>
                    <a:pt x="448" y="38455"/>
                  </a:moveTo>
                  <a:cubicBezTo>
                    <a:pt x="-10400" y="35280"/>
                    <a:pt x="178777" y="3530"/>
                    <a:pt x="227460" y="355"/>
                  </a:cubicBezTo>
                  <a:cubicBezTo>
                    <a:pt x="276143" y="-2820"/>
                    <a:pt x="328002" y="16230"/>
                    <a:pt x="292548" y="19405"/>
                  </a:cubicBezTo>
                  <a:cubicBezTo>
                    <a:pt x="257094" y="22580"/>
                    <a:pt x="11296" y="41630"/>
                    <a:pt x="448" y="3845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0" name="フリーフォーム: 図形 321">
              <a:extLst>
                <a:ext uri="{FF2B5EF4-FFF2-40B4-BE49-F238E27FC236}">
                  <a16:creationId xmlns:a16="http://schemas.microsoft.com/office/drawing/2014/main" id="{D5B63743-2B08-04CE-4B63-CCA988E03F2E}"/>
                </a:ext>
              </a:extLst>
            </p:cNvPr>
            <p:cNvSpPr/>
            <p:nvPr/>
          </p:nvSpPr>
          <p:spPr>
            <a:xfrm>
              <a:off x="1376418" y="7160704"/>
              <a:ext cx="397935" cy="331043"/>
            </a:xfrm>
            <a:custGeom>
              <a:avLst/>
              <a:gdLst>
                <a:gd name="connsiteX0" fmla="*/ 6295 w 397935"/>
                <a:gd name="connsiteY0" fmla="*/ 89 h 331043"/>
                <a:gd name="connsiteX1" fmla="*/ 217432 w 397935"/>
                <a:gd name="connsiteY1" fmla="*/ 104864 h 331043"/>
                <a:gd name="connsiteX2" fmla="*/ 360307 w 397935"/>
                <a:gd name="connsiteY2" fmla="*/ 258852 h 331043"/>
                <a:gd name="connsiteX3" fmla="*/ 388882 w 397935"/>
                <a:gd name="connsiteY3" fmla="*/ 325527 h 331043"/>
                <a:gd name="connsiteX4" fmla="*/ 226957 w 397935"/>
                <a:gd name="connsiteY4" fmla="*/ 122327 h 331043"/>
                <a:gd name="connsiteX5" fmla="*/ 120595 w 397935"/>
                <a:gd name="connsiteY5" fmla="*/ 65177 h 331043"/>
                <a:gd name="connsiteX6" fmla="*/ 157107 w 397935"/>
                <a:gd name="connsiteY6" fmla="*/ 128677 h 331043"/>
                <a:gd name="connsiteX7" fmla="*/ 179332 w 397935"/>
                <a:gd name="connsiteY7" fmla="*/ 146139 h 331043"/>
                <a:gd name="connsiteX8" fmla="*/ 65032 w 397935"/>
                <a:gd name="connsiteY8" fmla="*/ 87402 h 331043"/>
                <a:gd name="connsiteX9" fmla="*/ 6295 w 397935"/>
                <a:gd name="connsiteY9" fmla="*/ 89 h 3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935" h="331043">
                  <a:moveTo>
                    <a:pt x="6295" y="89"/>
                  </a:moveTo>
                  <a:cubicBezTo>
                    <a:pt x="31695" y="2999"/>
                    <a:pt x="158430" y="61737"/>
                    <a:pt x="217432" y="104864"/>
                  </a:cubicBezTo>
                  <a:cubicBezTo>
                    <a:pt x="276434" y="147991"/>
                    <a:pt x="331732" y="222075"/>
                    <a:pt x="360307" y="258852"/>
                  </a:cubicBezTo>
                  <a:cubicBezTo>
                    <a:pt x="388882" y="295629"/>
                    <a:pt x="411107" y="348281"/>
                    <a:pt x="388882" y="325527"/>
                  </a:cubicBezTo>
                  <a:cubicBezTo>
                    <a:pt x="366657" y="302773"/>
                    <a:pt x="271672" y="165719"/>
                    <a:pt x="226957" y="122327"/>
                  </a:cubicBezTo>
                  <a:cubicBezTo>
                    <a:pt x="182243" y="78935"/>
                    <a:pt x="132237" y="64119"/>
                    <a:pt x="120595" y="65177"/>
                  </a:cubicBezTo>
                  <a:cubicBezTo>
                    <a:pt x="108953" y="66235"/>
                    <a:pt x="147318" y="115183"/>
                    <a:pt x="157107" y="128677"/>
                  </a:cubicBezTo>
                  <a:cubicBezTo>
                    <a:pt x="166896" y="142171"/>
                    <a:pt x="194678" y="153018"/>
                    <a:pt x="179332" y="146139"/>
                  </a:cubicBezTo>
                  <a:cubicBezTo>
                    <a:pt x="163986" y="139260"/>
                    <a:pt x="91226" y="109098"/>
                    <a:pt x="65032" y="87402"/>
                  </a:cubicBezTo>
                  <a:cubicBezTo>
                    <a:pt x="38838" y="65706"/>
                    <a:pt x="-19105" y="-2821"/>
                    <a:pt x="6295" y="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1" name="フリーフォーム: 図形 322">
              <a:extLst>
                <a:ext uri="{FF2B5EF4-FFF2-40B4-BE49-F238E27FC236}">
                  <a16:creationId xmlns:a16="http://schemas.microsoft.com/office/drawing/2014/main" id="{B094B545-614F-D07B-A37D-7C946BE59AB9}"/>
                </a:ext>
              </a:extLst>
            </p:cNvPr>
            <p:cNvSpPr/>
            <p:nvPr/>
          </p:nvSpPr>
          <p:spPr>
            <a:xfrm>
              <a:off x="522604" y="7195519"/>
              <a:ext cx="789725" cy="674570"/>
            </a:xfrm>
            <a:custGeom>
              <a:avLst/>
              <a:gdLst>
                <a:gd name="connsiteX0" fmla="*/ 783909 w 789725"/>
                <a:gd name="connsiteY0" fmla="*/ 31949 h 674570"/>
                <a:gd name="connsiteX1" fmla="*/ 637859 w 789725"/>
                <a:gd name="connsiteY1" fmla="*/ 199 h 674570"/>
                <a:gd name="connsiteX2" fmla="*/ 428309 w 789725"/>
                <a:gd name="connsiteY2" fmla="*/ 27187 h 674570"/>
                <a:gd name="connsiteX3" fmla="*/ 244159 w 789725"/>
                <a:gd name="connsiteY3" fmla="*/ 165299 h 674570"/>
                <a:gd name="connsiteX4" fmla="*/ 55246 w 789725"/>
                <a:gd name="connsiteY4" fmla="*/ 492324 h 674570"/>
                <a:gd name="connsiteX5" fmla="*/ 7621 w 789725"/>
                <a:gd name="connsiteY5" fmla="*/ 665362 h 674570"/>
                <a:gd name="connsiteX6" fmla="*/ 190184 w 789725"/>
                <a:gd name="connsiteY6" fmla="*/ 217687 h 674570"/>
                <a:gd name="connsiteX7" fmla="*/ 436246 w 789725"/>
                <a:gd name="connsiteY7" fmla="*/ 44649 h 674570"/>
                <a:gd name="connsiteX8" fmla="*/ 783909 w 789725"/>
                <a:gd name="connsiteY8" fmla="*/ 31949 h 67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9725" h="674570">
                  <a:moveTo>
                    <a:pt x="783909" y="31949"/>
                  </a:moveTo>
                  <a:cubicBezTo>
                    <a:pt x="817511" y="24541"/>
                    <a:pt x="697126" y="993"/>
                    <a:pt x="637859" y="199"/>
                  </a:cubicBezTo>
                  <a:cubicBezTo>
                    <a:pt x="578592" y="-595"/>
                    <a:pt x="493926" y="-330"/>
                    <a:pt x="428309" y="27187"/>
                  </a:cubicBezTo>
                  <a:cubicBezTo>
                    <a:pt x="362692" y="54704"/>
                    <a:pt x="306336" y="87776"/>
                    <a:pt x="244159" y="165299"/>
                  </a:cubicBezTo>
                  <a:cubicBezTo>
                    <a:pt x="181982" y="242822"/>
                    <a:pt x="94669" y="408980"/>
                    <a:pt x="55246" y="492324"/>
                  </a:cubicBezTo>
                  <a:cubicBezTo>
                    <a:pt x="15823" y="575668"/>
                    <a:pt x="-14869" y="711135"/>
                    <a:pt x="7621" y="665362"/>
                  </a:cubicBezTo>
                  <a:cubicBezTo>
                    <a:pt x="30111" y="619589"/>
                    <a:pt x="118747" y="321139"/>
                    <a:pt x="190184" y="217687"/>
                  </a:cubicBezTo>
                  <a:cubicBezTo>
                    <a:pt x="261621" y="114235"/>
                    <a:pt x="340996" y="76928"/>
                    <a:pt x="436246" y="44649"/>
                  </a:cubicBezTo>
                  <a:cubicBezTo>
                    <a:pt x="531496" y="12370"/>
                    <a:pt x="750307" y="39357"/>
                    <a:pt x="783909" y="319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2" name="フリーフォーム: 図形 323">
              <a:extLst>
                <a:ext uri="{FF2B5EF4-FFF2-40B4-BE49-F238E27FC236}">
                  <a16:creationId xmlns:a16="http://schemas.microsoft.com/office/drawing/2014/main" id="{A1F73615-3730-D722-1DDD-4BD48DFA6B6F}"/>
                </a:ext>
              </a:extLst>
            </p:cNvPr>
            <p:cNvSpPr/>
            <p:nvPr/>
          </p:nvSpPr>
          <p:spPr>
            <a:xfrm>
              <a:off x="2040910" y="7668558"/>
              <a:ext cx="164272" cy="378227"/>
            </a:xfrm>
            <a:custGeom>
              <a:avLst/>
              <a:gdLst>
                <a:gd name="connsiteX0" fmla="*/ 615 w 164272"/>
                <a:gd name="connsiteY0" fmla="*/ 235 h 378227"/>
                <a:gd name="connsiteX1" fmla="*/ 84753 w 164272"/>
                <a:gd name="connsiteY1" fmla="*/ 319323 h 378227"/>
                <a:gd name="connsiteX2" fmla="*/ 68878 w 164272"/>
                <a:gd name="connsiteY2" fmla="*/ 376473 h 378227"/>
                <a:gd name="connsiteX3" fmla="*/ 164128 w 164272"/>
                <a:gd name="connsiteY3" fmla="*/ 362185 h 378227"/>
                <a:gd name="connsiteX4" fmla="*/ 89515 w 164272"/>
                <a:gd name="connsiteY4" fmla="*/ 347898 h 378227"/>
                <a:gd name="connsiteX5" fmla="*/ 48240 w 164272"/>
                <a:gd name="connsiteY5" fmla="*/ 268523 h 378227"/>
                <a:gd name="connsiteX6" fmla="*/ 615 w 164272"/>
                <a:gd name="connsiteY6" fmla="*/ 235 h 37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72" h="378227">
                  <a:moveTo>
                    <a:pt x="615" y="235"/>
                  </a:moveTo>
                  <a:cubicBezTo>
                    <a:pt x="6701" y="8702"/>
                    <a:pt x="73376" y="256617"/>
                    <a:pt x="84753" y="319323"/>
                  </a:cubicBezTo>
                  <a:cubicBezTo>
                    <a:pt x="96130" y="382029"/>
                    <a:pt x="55649" y="369329"/>
                    <a:pt x="68878" y="376473"/>
                  </a:cubicBezTo>
                  <a:cubicBezTo>
                    <a:pt x="82107" y="383617"/>
                    <a:pt x="160689" y="366948"/>
                    <a:pt x="164128" y="362185"/>
                  </a:cubicBezTo>
                  <a:cubicBezTo>
                    <a:pt x="167568" y="357423"/>
                    <a:pt x="108830" y="363508"/>
                    <a:pt x="89515" y="347898"/>
                  </a:cubicBezTo>
                  <a:cubicBezTo>
                    <a:pt x="70200" y="332288"/>
                    <a:pt x="61204" y="323292"/>
                    <a:pt x="48240" y="268523"/>
                  </a:cubicBezTo>
                  <a:cubicBezTo>
                    <a:pt x="35276" y="213754"/>
                    <a:pt x="-5471" y="-8232"/>
                    <a:pt x="615" y="2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3" name="フリーフォーム: 図形 324">
              <a:extLst>
                <a:ext uri="{FF2B5EF4-FFF2-40B4-BE49-F238E27FC236}">
                  <a16:creationId xmlns:a16="http://schemas.microsoft.com/office/drawing/2014/main" id="{7AE8033B-4014-E9BD-AC0C-C81C151C02AC}"/>
                </a:ext>
              </a:extLst>
            </p:cNvPr>
            <p:cNvSpPr/>
            <p:nvPr/>
          </p:nvSpPr>
          <p:spPr>
            <a:xfrm>
              <a:off x="643055" y="7235008"/>
              <a:ext cx="1392142" cy="832489"/>
            </a:xfrm>
            <a:custGeom>
              <a:avLst/>
              <a:gdLst>
                <a:gd name="connsiteX0" fmla="*/ 1470 w 1392142"/>
                <a:gd name="connsiteY0" fmla="*/ 644923 h 832489"/>
                <a:gd name="connsiteX1" fmla="*/ 53858 w 1392142"/>
                <a:gd name="connsiteY1" fmla="*/ 298848 h 832489"/>
                <a:gd name="connsiteX2" fmla="*/ 220545 w 1392142"/>
                <a:gd name="connsiteY2" fmla="*/ 111523 h 832489"/>
                <a:gd name="connsiteX3" fmla="*/ 409458 w 1392142"/>
                <a:gd name="connsiteY3" fmla="*/ 21035 h 832489"/>
                <a:gd name="connsiteX4" fmla="*/ 758708 w 1392142"/>
                <a:gd name="connsiteY4" fmla="*/ 46435 h 832489"/>
                <a:gd name="connsiteX5" fmla="*/ 998420 w 1392142"/>
                <a:gd name="connsiteY5" fmla="*/ 221060 h 832489"/>
                <a:gd name="connsiteX6" fmla="*/ 1165108 w 1392142"/>
                <a:gd name="connsiteY6" fmla="*/ 509985 h 832489"/>
                <a:gd name="connsiteX7" fmla="*/ 1244483 w 1392142"/>
                <a:gd name="connsiteY7" fmla="*/ 736998 h 832489"/>
                <a:gd name="connsiteX8" fmla="*/ 1392120 w 1392142"/>
                <a:gd name="connsiteY8" fmla="*/ 832248 h 832489"/>
                <a:gd name="connsiteX9" fmla="*/ 1233370 w 1392142"/>
                <a:gd name="connsiteY9" fmla="*/ 713185 h 832489"/>
                <a:gd name="connsiteX10" fmla="*/ 1125420 w 1392142"/>
                <a:gd name="connsiteY10" fmla="*/ 375048 h 832489"/>
                <a:gd name="connsiteX11" fmla="*/ 776170 w 1392142"/>
                <a:gd name="connsiteY11" fmla="*/ 44848 h 832489"/>
                <a:gd name="connsiteX12" fmla="*/ 398345 w 1392142"/>
                <a:gd name="connsiteY12" fmla="*/ 11510 h 832489"/>
                <a:gd name="connsiteX13" fmla="*/ 174508 w 1392142"/>
                <a:gd name="connsiteY13" fmla="*/ 124223 h 832489"/>
                <a:gd name="connsiteX14" fmla="*/ 30045 w 1392142"/>
                <a:gd name="connsiteY14" fmla="*/ 484585 h 832489"/>
                <a:gd name="connsiteX15" fmla="*/ 1470 w 1392142"/>
                <a:gd name="connsiteY15" fmla="*/ 644923 h 83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2142" h="832489">
                  <a:moveTo>
                    <a:pt x="1470" y="644923"/>
                  </a:moveTo>
                  <a:cubicBezTo>
                    <a:pt x="5439" y="613967"/>
                    <a:pt x="17346" y="387748"/>
                    <a:pt x="53858" y="298848"/>
                  </a:cubicBezTo>
                  <a:cubicBezTo>
                    <a:pt x="90370" y="209948"/>
                    <a:pt x="161279" y="157825"/>
                    <a:pt x="220545" y="111523"/>
                  </a:cubicBezTo>
                  <a:cubicBezTo>
                    <a:pt x="279811" y="65221"/>
                    <a:pt x="319764" y="31883"/>
                    <a:pt x="409458" y="21035"/>
                  </a:cubicBezTo>
                  <a:cubicBezTo>
                    <a:pt x="499152" y="10187"/>
                    <a:pt x="660548" y="13097"/>
                    <a:pt x="758708" y="46435"/>
                  </a:cubicBezTo>
                  <a:cubicBezTo>
                    <a:pt x="856868" y="79772"/>
                    <a:pt x="930687" y="143802"/>
                    <a:pt x="998420" y="221060"/>
                  </a:cubicBezTo>
                  <a:cubicBezTo>
                    <a:pt x="1066153" y="298318"/>
                    <a:pt x="1124097" y="423995"/>
                    <a:pt x="1165108" y="509985"/>
                  </a:cubicBezTo>
                  <a:cubicBezTo>
                    <a:pt x="1206119" y="595975"/>
                    <a:pt x="1206648" y="683288"/>
                    <a:pt x="1244483" y="736998"/>
                  </a:cubicBezTo>
                  <a:cubicBezTo>
                    <a:pt x="1282318" y="790708"/>
                    <a:pt x="1393972" y="836217"/>
                    <a:pt x="1392120" y="832248"/>
                  </a:cubicBezTo>
                  <a:cubicBezTo>
                    <a:pt x="1390268" y="828279"/>
                    <a:pt x="1277820" y="789385"/>
                    <a:pt x="1233370" y="713185"/>
                  </a:cubicBezTo>
                  <a:cubicBezTo>
                    <a:pt x="1188920" y="636985"/>
                    <a:pt x="1201620" y="486437"/>
                    <a:pt x="1125420" y="375048"/>
                  </a:cubicBezTo>
                  <a:cubicBezTo>
                    <a:pt x="1049220" y="263659"/>
                    <a:pt x="897349" y="105438"/>
                    <a:pt x="776170" y="44848"/>
                  </a:cubicBezTo>
                  <a:cubicBezTo>
                    <a:pt x="654991" y="-15742"/>
                    <a:pt x="498622" y="-1719"/>
                    <a:pt x="398345" y="11510"/>
                  </a:cubicBezTo>
                  <a:cubicBezTo>
                    <a:pt x="298068" y="24739"/>
                    <a:pt x="235891" y="45377"/>
                    <a:pt x="174508" y="124223"/>
                  </a:cubicBezTo>
                  <a:cubicBezTo>
                    <a:pt x="113125" y="203069"/>
                    <a:pt x="60207" y="400448"/>
                    <a:pt x="30045" y="484585"/>
                  </a:cubicBezTo>
                  <a:cubicBezTo>
                    <a:pt x="-117" y="568722"/>
                    <a:pt x="-2499" y="675879"/>
                    <a:pt x="1470" y="64492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4" name="フリーフォーム: 図形 325">
              <a:extLst>
                <a:ext uri="{FF2B5EF4-FFF2-40B4-BE49-F238E27FC236}">
                  <a16:creationId xmlns:a16="http://schemas.microsoft.com/office/drawing/2014/main" id="{ABAE039A-0FD9-C847-5E96-32347921AE25}"/>
                </a:ext>
              </a:extLst>
            </p:cNvPr>
            <p:cNvSpPr/>
            <p:nvPr/>
          </p:nvSpPr>
          <p:spPr>
            <a:xfrm>
              <a:off x="501513" y="7869015"/>
              <a:ext cx="175903" cy="41175"/>
            </a:xfrm>
            <a:custGeom>
              <a:avLst/>
              <a:gdLst>
                <a:gd name="connsiteX0" fmla="*/ 137 w 175903"/>
                <a:gd name="connsiteY0" fmla="*/ 12503 h 41175"/>
                <a:gd name="connsiteX1" fmla="*/ 143012 w 175903"/>
                <a:gd name="connsiteY1" fmla="*/ 41078 h 41175"/>
                <a:gd name="connsiteX2" fmla="*/ 174762 w 175903"/>
                <a:gd name="connsiteY2" fmla="*/ 1391 h 41175"/>
                <a:gd name="connsiteX3" fmla="*/ 117612 w 175903"/>
                <a:gd name="connsiteY3" fmla="*/ 9328 h 41175"/>
                <a:gd name="connsiteX4" fmla="*/ 137 w 175903"/>
                <a:gd name="connsiteY4" fmla="*/ 12503 h 4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903" h="41175">
                  <a:moveTo>
                    <a:pt x="137" y="12503"/>
                  </a:moveTo>
                  <a:cubicBezTo>
                    <a:pt x="4370" y="17795"/>
                    <a:pt x="113908" y="42930"/>
                    <a:pt x="143012" y="41078"/>
                  </a:cubicBezTo>
                  <a:cubicBezTo>
                    <a:pt x="172116" y="39226"/>
                    <a:pt x="178995" y="6683"/>
                    <a:pt x="174762" y="1391"/>
                  </a:cubicBezTo>
                  <a:cubicBezTo>
                    <a:pt x="170529" y="-3901"/>
                    <a:pt x="144335" y="7476"/>
                    <a:pt x="117612" y="9328"/>
                  </a:cubicBezTo>
                  <a:cubicBezTo>
                    <a:pt x="90889" y="11180"/>
                    <a:pt x="-4096" y="7211"/>
                    <a:pt x="137" y="1250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5" name="フリーフォーム: 図形 326">
              <a:extLst>
                <a:ext uri="{FF2B5EF4-FFF2-40B4-BE49-F238E27FC236}">
                  <a16:creationId xmlns:a16="http://schemas.microsoft.com/office/drawing/2014/main" id="{CD400A03-8993-0F9E-227E-597560937088}"/>
                </a:ext>
              </a:extLst>
            </p:cNvPr>
            <p:cNvSpPr/>
            <p:nvPr/>
          </p:nvSpPr>
          <p:spPr>
            <a:xfrm>
              <a:off x="1801855" y="7693622"/>
              <a:ext cx="339927" cy="339310"/>
            </a:xfrm>
            <a:custGeom>
              <a:avLst/>
              <a:gdLst>
                <a:gd name="connsiteX0" fmla="*/ 7895 w 339927"/>
                <a:gd name="connsiteY0" fmla="*/ 8509 h 339310"/>
                <a:gd name="connsiteX1" fmla="*/ 128545 w 339927"/>
                <a:gd name="connsiteY1" fmla="*/ 230759 h 339310"/>
                <a:gd name="connsiteX2" fmla="*/ 274595 w 339927"/>
                <a:gd name="connsiteY2" fmla="*/ 324421 h 339310"/>
                <a:gd name="connsiteX3" fmla="*/ 339683 w 339927"/>
                <a:gd name="connsiteY3" fmla="*/ 337121 h 339310"/>
                <a:gd name="connsiteX4" fmla="*/ 253958 w 339927"/>
                <a:gd name="connsiteY4" fmla="*/ 329184 h 339310"/>
                <a:gd name="connsiteX5" fmla="*/ 138070 w 339927"/>
                <a:gd name="connsiteY5" fmla="*/ 243459 h 339310"/>
                <a:gd name="connsiteX6" fmla="*/ 23770 w 339927"/>
                <a:gd name="connsiteY6" fmla="*/ 62484 h 339310"/>
                <a:gd name="connsiteX7" fmla="*/ 7895 w 339927"/>
                <a:gd name="connsiteY7" fmla="*/ 8509 h 33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927" h="339310">
                  <a:moveTo>
                    <a:pt x="7895" y="8509"/>
                  </a:moveTo>
                  <a:cubicBezTo>
                    <a:pt x="25358" y="36555"/>
                    <a:pt x="84095" y="178107"/>
                    <a:pt x="128545" y="230759"/>
                  </a:cubicBezTo>
                  <a:cubicBezTo>
                    <a:pt x="172995" y="283411"/>
                    <a:pt x="239405" y="306694"/>
                    <a:pt x="274595" y="324421"/>
                  </a:cubicBezTo>
                  <a:cubicBezTo>
                    <a:pt x="309785" y="342148"/>
                    <a:pt x="343122" y="336327"/>
                    <a:pt x="339683" y="337121"/>
                  </a:cubicBezTo>
                  <a:cubicBezTo>
                    <a:pt x="336244" y="337915"/>
                    <a:pt x="287560" y="344794"/>
                    <a:pt x="253958" y="329184"/>
                  </a:cubicBezTo>
                  <a:cubicBezTo>
                    <a:pt x="220356" y="313574"/>
                    <a:pt x="176435" y="287909"/>
                    <a:pt x="138070" y="243459"/>
                  </a:cubicBezTo>
                  <a:cubicBezTo>
                    <a:pt x="99705" y="199009"/>
                    <a:pt x="42820" y="97144"/>
                    <a:pt x="23770" y="62484"/>
                  </a:cubicBezTo>
                  <a:cubicBezTo>
                    <a:pt x="4720" y="27824"/>
                    <a:pt x="-9568" y="-19537"/>
                    <a:pt x="7895" y="850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6" name="フリーフォーム: 図形 327">
              <a:extLst>
                <a:ext uri="{FF2B5EF4-FFF2-40B4-BE49-F238E27FC236}">
                  <a16:creationId xmlns:a16="http://schemas.microsoft.com/office/drawing/2014/main" id="{0142FCCF-39DC-44AC-3FE0-87AB1D0E6340}"/>
                </a:ext>
              </a:extLst>
            </p:cNvPr>
            <p:cNvSpPr/>
            <p:nvPr/>
          </p:nvSpPr>
          <p:spPr>
            <a:xfrm>
              <a:off x="647898" y="7903598"/>
              <a:ext cx="190912" cy="629220"/>
            </a:xfrm>
            <a:custGeom>
              <a:avLst/>
              <a:gdLst>
                <a:gd name="connsiteX0" fmla="*/ 9327 w 190912"/>
                <a:gd name="connsiteY0" fmla="*/ 145 h 629220"/>
                <a:gd name="connsiteX1" fmla="*/ 9327 w 190912"/>
                <a:gd name="connsiteY1" fmla="*/ 71583 h 629220"/>
                <a:gd name="connsiteX2" fmla="*/ 33140 w 190912"/>
                <a:gd name="connsiteY2" fmla="*/ 98570 h 629220"/>
                <a:gd name="connsiteX3" fmla="*/ 37902 w 190912"/>
                <a:gd name="connsiteY3" fmla="*/ 101745 h 629220"/>
                <a:gd name="connsiteX4" fmla="*/ 17265 w 190912"/>
                <a:gd name="connsiteY4" fmla="*/ 130320 h 629220"/>
                <a:gd name="connsiteX5" fmla="*/ 28377 w 190912"/>
                <a:gd name="connsiteY5" fmla="*/ 176358 h 629220"/>
                <a:gd name="connsiteX6" fmla="*/ 47427 w 190912"/>
                <a:gd name="connsiteY6" fmla="*/ 185883 h 629220"/>
                <a:gd name="connsiteX7" fmla="*/ 29965 w 190912"/>
                <a:gd name="connsiteY7" fmla="*/ 211283 h 629220"/>
                <a:gd name="connsiteX8" fmla="*/ 47427 w 190912"/>
                <a:gd name="connsiteY8" fmla="*/ 255733 h 629220"/>
                <a:gd name="connsiteX9" fmla="*/ 58540 w 190912"/>
                <a:gd name="connsiteY9" fmla="*/ 262083 h 629220"/>
                <a:gd name="connsiteX10" fmla="*/ 50602 w 190912"/>
                <a:gd name="connsiteY10" fmla="*/ 293833 h 629220"/>
                <a:gd name="connsiteX11" fmla="*/ 49015 w 190912"/>
                <a:gd name="connsiteY11" fmla="*/ 317645 h 629220"/>
                <a:gd name="connsiteX12" fmla="*/ 77590 w 190912"/>
                <a:gd name="connsiteY12" fmla="*/ 366858 h 629220"/>
                <a:gd name="connsiteX13" fmla="*/ 74415 w 190912"/>
                <a:gd name="connsiteY13" fmla="*/ 381145 h 629220"/>
                <a:gd name="connsiteX14" fmla="*/ 79177 w 190912"/>
                <a:gd name="connsiteY14" fmla="*/ 417658 h 629220"/>
                <a:gd name="connsiteX15" fmla="*/ 96640 w 190912"/>
                <a:gd name="connsiteY15" fmla="*/ 431945 h 629220"/>
                <a:gd name="connsiteX16" fmla="*/ 91877 w 190912"/>
                <a:gd name="connsiteY16" fmla="*/ 438295 h 629220"/>
                <a:gd name="connsiteX17" fmla="*/ 90290 w 190912"/>
                <a:gd name="connsiteY17" fmla="*/ 455758 h 629220"/>
                <a:gd name="connsiteX18" fmla="*/ 110927 w 190912"/>
                <a:gd name="connsiteY18" fmla="*/ 482745 h 629220"/>
                <a:gd name="connsiteX19" fmla="*/ 188715 w 190912"/>
                <a:gd name="connsiteY19" fmla="*/ 614508 h 629220"/>
                <a:gd name="connsiteX20" fmla="*/ 14090 w 190912"/>
                <a:gd name="connsiteY20" fmla="*/ 92220 h 629220"/>
                <a:gd name="connsiteX21" fmla="*/ 9327 w 190912"/>
                <a:gd name="connsiteY21" fmla="*/ 145 h 62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912" h="629220">
                  <a:moveTo>
                    <a:pt x="9327" y="145"/>
                  </a:moveTo>
                  <a:cubicBezTo>
                    <a:pt x="8533" y="-3294"/>
                    <a:pt x="5358" y="55179"/>
                    <a:pt x="9327" y="71583"/>
                  </a:cubicBezTo>
                  <a:cubicBezTo>
                    <a:pt x="13296" y="87987"/>
                    <a:pt x="28378" y="93543"/>
                    <a:pt x="33140" y="98570"/>
                  </a:cubicBezTo>
                  <a:cubicBezTo>
                    <a:pt x="37903" y="103597"/>
                    <a:pt x="40548" y="96453"/>
                    <a:pt x="37902" y="101745"/>
                  </a:cubicBezTo>
                  <a:cubicBezTo>
                    <a:pt x="35256" y="107037"/>
                    <a:pt x="18852" y="117885"/>
                    <a:pt x="17265" y="130320"/>
                  </a:cubicBezTo>
                  <a:cubicBezTo>
                    <a:pt x="15678" y="142755"/>
                    <a:pt x="23350" y="167098"/>
                    <a:pt x="28377" y="176358"/>
                  </a:cubicBezTo>
                  <a:cubicBezTo>
                    <a:pt x="33404" y="185618"/>
                    <a:pt x="47162" y="180062"/>
                    <a:pt x="47427" y="185883"/>
                  </a:cubicBezTo>
                  <a:cubicBezTo>
                    <a:pt x="47692" y="191704"/>
                    <a:pt x="29965" y="199641"/>
                    <a:pt x="29965" y="211283"/>
                  </a:cubicBezTo>
                  <a:cubicBezTo>
                    <a:pt x="29965" y="222925"/>
                    <a:pt x="42664" y="247266"/>
                    <a:pt x="47427" y="255733"/>
                  </a:cubicBezTo>
                  <a:cubicBezTo>
                    <a:pt x="52190" y="264200"/>
                    <a:pt x="58011" y="255733"/>
                    <a:pt x="58540" y="262083"/>
                  </a:cubicBezTo>
                  <a:cubicBezTo>
                    <a:pt x="59069" y="268433"/>
                    <a:pt x="52190" y="284573"/>
                    <a:pt x="50602" y="293833"/>
                  </a:cubicBezTo>
                  <a:cubicBezTo>
                    <a:pt x="49015" y="303093"/>
                    <a:pt x="44517" y="305474"/>
                    <a:pt x="49015" y="317645"/>
                  </a:cubicBezTo>
                  <a:cubicBezTo>
                    <a:pt x="53513" y="329816"/>
                    <a:pt x="73357" y="356275"/>
                    <a:pt x="77590" y="366858"/>
                  </a:cubicBezTo>
                  <a:cubicBezTo>
                    <a:pt x="81823" y="377441"/>
                    <a:pt x="74151" y="372678"/>
                    <a:pt x="74415" y="381145"/>
                  </a:cubicBezTo>
                  <a:cubicBezTo>
                    <a:pt x="74680" y="389612"/>
                    <a:pt x="75473" y="409191"/>
                    <a:pt x="79177" y="417658"/>
                  </a:cubicBezTo>
                  <a:cubicBezTo>
                    <a:pt x="82881" y="426125"/>
                    <a:pt x="96640" y="431945"/>
                    <a:pt x="96640" y="431945"/>
                  </a:cubicBezTo>
                  <a:cubicBezTo>
                    <a:pt x="98757" y="435385"/>
                    <a:pt x="92935" y="434326"/>
                    <a:pt x="91877" y="438295"/>
                  </a:cubicBezTo>
                  <a:cubicBezTo>
                    <a:pt x="90819" y="442264"/>
                    <a:pt x="87115" y="448350"/>
                    <a:pt x="90290" y="455758"/>
                  </a:cubicBezTo>
                  <a:cubicBezTo>
                    <a:pt x="93465" y="463166"/>
                    <a:pt x="94523" y="456287"/>
                    <a:pt x="110927" y="482745"/>
                  </a:cubicBezTo>
                  <a:cubicBezTo>
                    <a:pt x="127331" y="509203"/>
                    <a:pt x="204855" y="679596"/>
                    <a:pt x="188715" y="614508"/>
                  </a:cubicBezTo>
                  <a:cubicBezTo>
                    <a:pt x="172576" y="549421"/>
                    <a:pt x="43194" y="191174"/>
                    <a:pt x="14090" y="92220"/>
                  </a:cubicBezTo>
                  <a:cubicBezTo>
                    <a:pt x="-15014" y="-6734"/>
                    <a:pt x="10121" y="3584"/>
                    <a:pt x="9327" y="1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7" name="フリーフォーム: 図形 328">
              <a:extLst>
                <a:ext uri="{FF2B5EF4-FFF2-40B4-BE49-F238E27FC236}">
                  <a16:creationId xmlns:a16="http://schemas.microsoft.com/office/drawing/2014/main" id="{BCBB4523-18FE-482E-62D1-7BD45F2D822F}"/>
                </a:ext>
              </a:extLst>
            </p:cNvPr>
            <p:cNvSpPr/>
            <p:nvPr/>
          </p:nvSpPr>
          <p:spPr>
            <a:xfrm>
              <a:off x="816692" y="8224911"/>
              <a:ext cx="1430381" cy="655261"/>
            </a:xfrm>
            <a:custGeom>
              <a:avLst/>
              <a:gdLst>
                <a:gd name="connsiteX0" fmla="*/ 871 w 1430381"/>
                <a:gd name="connsiteY0" fmla="*/ 291607 h 655261"/>
                <a:gd name="connsiteX1" fmla="*/ 127871 w 1430381"/>
                <a:gd name="connsiteY1" fmla="*/ 434482 h 655261"/>
                <a:gd name="connsiteX2" fmla="*/ 296146 w 1430381"/>
                <a:gd name="connsiteY2" fmla="*/ 577357 h 655261"/>
                <a:gd name="connsiteX3" fmla="*/ 410446 w 1430381"/>
                <a:gd name="connsiteY3" fmla="*/ 617045 h 655261"/>
                <a:gd name="connsiteX4" fmla="*/ 731121 w 1430381"/>
                <a:gd name="connsiteY4" fmla="*/ 650382 h 655261"/>
                <a:gd name="connsiteX5" fmla="*/ 1000996 w 1430381"/>
                <a:gd name="connsiteY5" fmla="*/ 597995 h 655261"/>
                <a:gd name="connsiteX6" fmla="*/ 1169271 w 1430381"/>
                <a:gd name="connsiteY6" fmla="*/ 491632 h 655261"/>
                <a:gd name="connsiteX7" fmla="*/ 1328021 w 1430381"/>
                <a:gd name="connsiteY7" fmla="*/ 324945 h 655261"/>
                <a:gd name="connsiteX8" fmla="*/ 1428033 w 1430381"/>
                <a:gd name="connsiteY8" fmla="*/ 34432 h 655261"/>
                <a:gd name="connsiteX9" fmla="*/ 1394696 w 1430381"/>
                <a:gd name="connsiteY9" fmla="*/ 24907 h 655261"/>
                <a:gd name="connsiteX10" fmla="*/ 1348658 w 1430381"/>
                <a:gd name="connsiteY10" fmla="*/ 209057 h 655261"/>
                <a:gd name="connsiteX11" fmla="*/ 1270871 w 1430381"/>
                <a:gd name="connsiteY11" fmla="*/ 382095 h 655261"/>
                <a:gd name="connsiteX12" fmla="*/ 1124821 w 1430381"/>
                <a:gd name="connsiteY12" fmla="*/ 517032 h 655261"/>
                <a:gd name="connsiteX13" fmla="*/ 788271 w 1430381"/>
                <a:gd name="connsiteY13" fmla="*/ 653557 h 655261"/>
                <a:gd name="connsiteX14" fmla="*/ 361233 w 1430381"/>
                <a:gd name="connsiteY14" fmla="*/ 585295 h 655261"/>
                <a:gd name="connsiteX15" fmla="*/ 191371 w 1430381"/>
                <a:gd name="connsiteY15" fmla="*/ 464645 h 655261"/>
                <a:gd name="connsiteX16" fmla="*/ 871 w 1430381"/>
                <a:gd name="connsiteY16" fmla="*/ 291607 h 65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0381" h="655261">
                  <a:moveTo>
                    <a:pt x="871" y="291607"/>
                  </a:moveTo>
                  <a:cubicBezTo>
                    <a:pt x="-9712" y="286580"/>
                    <a:pt x="78659" y="386857"/>
                    <a:pt x="127871" y="434482"/>
                  </a:cubicBezTo>
                  <a:cubicBezTo>
                    <a:pt x="177084" y="482107"/>
                    <a:pt x="249050" y="546930"/>
                    <a:pt x="296146" y="577357"/>
                  </a:cubicBezTo>
                  <a:cubicBezTo>
                    <a:pt x="343242" y="607784"/>
                    <a:pt x="337950" y="604874"/>
                    <a:pt x="410446" y="617045"/>
                  </a:cubicBezTo>
                  <a:cubicBezTo>
                    <a:pt x="482942" y="629216"/>
                    <a:pt x="632696" y="653557"/>
                    <a:pt x="731121" y="650382"/>
                  </a:cubicBezTo>
                  <a:cubicBezTo>
                    <a:pt x="829546" y="647207"/>
                    <a:pt x="927971" y="624453"/>
                    <a:pt x="1000996" y="597995"/>
                  </a:cubicBezTo>
                  <a:cubicBezTo>
                    <a:pt x="1074021" y="571537"/>
                    <a:pt x="1114767" y="537140"/>
                    <a:pt x="1169271" y="491632"/>
                  </a:cubicBezTo>
                  <a:cubicBezTo>
                    <a:pt x="1223775" y="446124"/>
                    <a:pt x="1284894" y="401145"/>
                    <a:pt x="1328021" y="324945"/>
                  </a:cubicBezTo>
                  <a:cubicBezTo>
                    <a:pt x="1371148" y="248745"/>
                    <a:pt x="1416920" y="84438"/>
                    <a:pt x="1428033" y="34432"/>
                  </a:cubicBezTo>
                  <a:cubicBezTo>
                    <a:pt x="1439146" y="-15574"/>
                    <a:pt x="1407925" y="-4197"/>
                    <a:pt x="1394696" y="24907"/>
                  </a:cubicBezTo>
                  <a:cubicBezTo>
                    <a:pt x="1381467" y="54011"/>
                    <a:pt x="1369295" y="149526"/>
                    <a:pt x="1348658" y="209057"/>
                  </a:cubicBezTo>
                  <a:cubicBezTo>
                    <a:pt x="1328021" y="268588"/>
                    <a:pt x="1308177" y="330766"/>
                    <a:pt x="1270871" y="382095"/>
                  </a:cubicBezTo>
                  <a:cubicBezTo>
                    <a:pt x="1233565" y="433424"/>
                    <a:pt x="1205254" y="471788"/>
                    <a:pt x="1124821" y="517032"/>
                  </a:cubicBezTo>
                  <a:cubicBezTo>
                    <a:pt x="1044388" y="562276"/>
                    <a:pt x="915536" y="642180"/>
                    <a:pt x="788271" y="653557"/>
                  </a:cubicBezTo>
                  <a:cubicBezTo>
                    <a:pt x="661006" y="664934"/>
                    <a:pt x="460716" y="616780"/>
                    <a:pt x="361233" y="585295"/>
                  </a:cubicBezTo>
                  <a:cubicBezTo>
                    <a:pt x="261750" y="553810"/>
                    <a:pt x="251431" y="515180"/>
                    <a:pt x="191371" y="464645"/>
                  </a:cubicBezTo>
                  <a:cubicBezTo>
                    <a:pt x="131311" y="414110"/>
                    <a:pt x="11454" y="296634"/>
                    <a:pt x="871" y="2916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8" name="フリーフォーム: 図形 329">
              <a:extLst>
                <a:ext uri="{FF2B5EF4-FFF2-40B4-BE49-F238E27FC236}">
                  <a16:creationId xmlns:a16="http://schemas.microsoft.com/office/drawing/2014/main" id="{8A05B88C-9D03-7F8F-9C19-DB9BC874654D}"/>
                </a:ext>
              </a:extLst>
            </p:cNvPr>
            <p:cNvSpPr/>
            <p:nvPr/>
          </p:nvSpPr>
          <p:spPr>
            <a:xfrm>
              <a:off x="2211152" y="7986916"/>
              <a:ext cx="36756" cy="307354"/>
            </a:xfrm>
            <a:custGeom>
              <a:avLst/>
              <a:gdLst>
                <a:gd name="connsiteX0" fmla="*/ 3411 w 36756"/>
                <a:gd name="connsiteY0" fmla="*/ 965 h 307354"/>
                <a:gd name="connsiteX1" fmla="*/ 36748 w 36756"/>
                <a:gd name="connsiteY1" fmla="*/ 235915 h 307354"/>
                <a:gd name="connsiteX2" fmla="*/ 6586 w 36756"/>
                <a:gd name="connsiteY2" fmla="*/ 307352 h 307354"/>
                <a:gd name="connsiteX3" fmla="*/ 6586 w 36756"/>
                <a:gd name="connsiteY3" fmla="*/ 234327 h 307354"/>
                <a:gd name="connsiteX4" fmla="*/ 236 w 36756"/>
                <a:gd name="connsiteY4" fmla="*/ 154952 h 307354"/>
                <a:gd name="connsiteX5" fmla="*/ 3411 w 36756"/>
                <a:gd name="connsiteY5" fmla="*/ 965 h 30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56" h="307354">
                  <a:moveTo>
                    <a:pt x="3411" y="965"/>
                  </a:moveTo>
                  <a:cubicBezTo>
                    <a:pt x="9496" y="14459"/>
                    <a:pt x="36219" y="184851"/>
                    <a:pt x="36748" y="235915"/>
                  </a:cubicBezTo>
                  <a:cubicBezTo>
                    <a:pt x="37277" y="286979"/>
                    <a:pt x="11613" y="307617"/>
                    <a:pt x="6586" y="307352"/>
                  </a:cubicBezTo>
                  <a:cubicBezTo>
                    <a:pt x="1559" y="307087"/>
                    <a:pt x="7644" y="259727"/>
                    <a:pt x="6586" y="234327"/>
                  </a:cubicBezTo>
                  <a:cubicBezTo>
                    <a:pt x="5528" y="208927"/>
                    <a:pt x="-1351" y="190671"/>
                    <a:pt x="236" y="154952"/>
                  </a:cubicBezTo>
                  <a:cubicBezTo>
                    <a:pt x="1823" y="119233"/>
                    <a:pt x="-2674" y="-12529"/>
                    <a:pt x="3411" y="96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9" name="フリーフォーム: 図形 330">
              <a:extLst>
                <a:ext uri="{FF2B5EF4-FFF2-40B4-BE49-F238E27FC236}">
                  <a16:creationId xmlns:a16="http://schemas.microsoft.com/office/drawing/2014/main" id="{EEFB3852-FA19-567D-3407-44F73D4C5F0B}"/>
                </a:ext>
              </a:extLst>
            </p:cNvPr>
            <p:cNvSpPr/>
            <p:nvPr/>
          </p:nvSpPr>
          <p:spPr>
            <a:xfrm>
              <a:off x="1790398" y="8046370"/>
              <a:ext cx="336215" cy="743219"/>
            </a:xfrm>
            <a:custGeom>
              <a:avLst/>
              <a:gdLst>
                <a:gd name="connsiteX0" fmla="*/ 335265 w 336215"/>
                <a:gd name="connsiteY0" fmla="*/ 248 h 743219"/>
                <a:gd name="connsiteX1" fmla="*/ 292402 w 336215"/>
                <a:gd name="connsiteY1" fmla="*/ 395536 h 743219"/>
                <a:gd name="connsiteX2" fmla="*/ 214615 w 336215"/>
                <a:gd name="connsiteY2" fmla="*/ 552698 h 743219"/>
                <a:gd name="connsiteX3" fmla="*/ 109840 w 336215"/>
                <a:gd name="connsiteY3" fmla="*/ 652711 h 743219"/>
                <a:gd name="connsiteX4" fmla="*/ 302 w 336215"/>
                <a:gd name="connsiteY4" fmla="*/ 743198 h 743219"/>
                <a:gd name="connsiteX5" fmla="*/ 144765 w 336215"/>
                <a:gd name="connsiteY5" fmla="*/ 644773 h 743219"/>
                <a:gd name="connsiteX6" fmla="*/ 252715 w 336215"/>
                <a:gd name="connsiteY6" fmla="*/ 457448 h 743219"/>
                <a:gd name="connsiteX7" fmla="*/ 335265 w 336215"/>
                <a:gd name="connsiteY7" fmla="*/ 248 h 7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215" h="743219">
                  <a:moveTo>
                    <a:pt x="335265" y="248"/>
                  </a:moveTo>
                  <a:cubicBezTo>
                    <a:pt x="341880" y="-10071"/>
                    <a:pt x="312510" y="303461"/>
                    <a:pt x="292402" y="395536"/>
                  </a:cubicBezTo>
                  <a:cubicBezTo>
                    <a:pt x="272294" y="487611"/>
                    <a:pt x="245042" y="509836"/>
                    <a:pt x="214615" y="552698"/>
                  </a:cubicBezTo>
                  <a:cubicBezTo>
                    <a:pt x="184188" y="595560"/>
                    <a:pt x="145559" y="620961"/>
                    <a:pt x="109840" y="652711"/>
                  </a:cubicBezTo>
                  <a:cubicBezTo>
                    <a:pt x="74121" y="684461"/>
                    <a:pt x="-5519" y="744521"/>
                    <a:pt x="302" y="743198"/>
                  </a:cubicBezTo>
                  <a:cubicBezTo>
                    <a:pt x="6123" y="741875"/>
                    <a:pt x="102696" y="692398"/>
                    <a:pt x="144765" y="644773"/>
                  </a:cubicBezTo>
                  <a:cubicBezTo>
                    <a:pt x="186834" y="597148"/>
                    <a:pt x="224405" y="564869"/>
                    <a:pt x="252715" y="457448"/>
                  </a:cubicBezTo>
                  <a:cubicBezTo>
                    <a:pt x="281025" y="350027"/>
                    <a:pt x="328650" y="10567"/>
                    <a:pt x="335265" y="24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0" name="フリーフォーム: 図形 331">
              <a:extLst>
                <a:ext uri="{FF2B5EF4-FFF2-40B4-BE49-F238E27FC236}">
                  <a16:creationId xmlns:a16="http://schemas.microsoft.com/office/drawing/2014/main" id="{205A9358-90CD-1B41-AFE9-296F218963D1}"/>
                </a:ext>
              </a:extLst>
            </p:cNvPr>
            <p:cNvSpPr/>
            <p:nvPr/>
          </p:nvSpPr>
          <p:spPr>
            <a:xfrm>
              <a:off x="1716484" y="8019113"/>
              <a:ext cx="324241" cy="765914"/>
            </a:xfrm>
            <a:custGeom>
              <a:avLst/>
              <a:gdLst>
                <a:gd name="connsiteX0" fmla="*/ 323454 w 324241"/>
                <a:gd name="connsiteY0" fmla="*/ 518 h 765914"/>
                <a:gd name="connsiteX1" fmla="*/ 274241 w 324241"/>
                <a:gd name="connsiteY1" fmla="*/ 392630 h 765914"/>
                <a:gd name="connsiteX2" fmla="*/ 171054 w 324241"/>
                <a:gd name="connsiteY2" fmla="*/ 586305 h 765914"/>
                <a:gd name="connsiteX3" fmla="*/ 72629 w 324241"/>
                <a:gd name="connsiteY3" fmla="*/ 708543 h 765914"/>
                <a:gd name="connsiteX4" fmla="*/ 1191 w 324241"/>
                <a:gd name="connsiteY4" fmla="*/ 762518 h 765914"/>
                <a:gd name="connsiteX5" fmla="*/ 131366 w 324241"/>
                <a:gd name="connsiteY5" fmla="*/ 616468 h 765914"/>
                <a:gd name="connsiteX6" fmla="*/ 290116 w 324241"/>
                <a:gd name="connsiteY6" fmla="*/ 316430 h 765914"/>
                <a:gd name="connsiteX7" fmla="*/ 323454 w 324241"/>
                <a:gd name="connsiteY7" fmla="*/ 518 h 76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241" h="765914">
                  <a:moveTo>
                    <a:pt x="323454" y="518"/>
                  </a:moveTo>
                  <a:cubicBezTo>
                    <a:pt x="320808" y="13218"/>
                    <a:pt x="299641" y="294999"/>
                    <a:pt x="274241" y="392630"/>
                  </a:cubicBezTo>
                  <a:cubicBezTo>
                    <a:pt x="248841" y="490261"/>
                    <a:pt x="204656" y="533653"/>
                    <a:pt x="171054" y="586305"/>
                  </a:cubicBezTo>
                  <a:cubicBezTo>
                    <a:pt x="137452" y="638957"/>
                    <a:pt x="100939" y="679174"/>
                    <a:pt x="72629" y="708543"/>
                  </a:cubicBezTo>
                  <a:cubicBezTo>
                    <a:pt x="44319" y="737912"/>
                    <a:pt x="-8598" y="777864"/>
                    <a:pt x="1191" y="762518"/>
                  </a:cubicBezTo>
                  <a:cubicBezTo>
                    <a:pt x="10980" y="747172"/>
                    <a:pt x="83212" y="690816"/>
                    <a:pt x="131366" y="616468"/>
                  </a:cubicBezTo>
                  <a:cubicBezTo>
                    <a:pt x="179520" y="542120"/>
                    <a:pt x="256514" y="421205"/>
                    <a:pt x="290116" y="316430"/>
                  </a:cubicBezTo>
                  <a:cubicBezTo>
                    <a:pt x="323718" y="211655"/>
                    <a:pt x="326100" y="-12182"/>
                    <a:pt x="323454" y="5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1" name="フリーフォーム: 図形 332">
              <a:extLst>
                <a:ext uri="{FF2B5EF4-FFF2-40B4-BE49-F238E27FC236}">
                  <a16:creationId xmlns:a16="http://schemas.microsoft.com/office/drawing/2014/main" id="{963315BB-1AFF-5793-B6BF-1838C3AAB518}"/>
                </a:ext>
              </a:extLst>
            </p:cNvPr>
            <p:cNvSpPr/>
            <p:nvPr/>
          </p:nvSpPr>
          <p:spPr>
            <a:xfrm>
              <a:off x="1946252" y="8084071"/>
              <a:ext cx="138302" cy="45994"/>
            </a:xfrm>
            <a:custGeom>
              <a:avLst/>
              <a:gdLst>
                <a:gd name="connsiteX0" fmla="*/ 23 w 138302"/>
                <a:gd name="connsiteY0" fmla="*/ 38747 h 45994"/>
                <a:gd name="connsiteX1" fmla="*/ 101623 w 138302"/>
                <a:gd name="connsiteY1" fmla="*/ 8585 h 45994"/>
                <a:gd name="connsiteX2" fmla="*/ 138136 w 138302"/>
                <a:gd name="connsiteY2" fmla="*/ 2235 h 45994"/>
                <a:gd name="connsiteX3" fmla="*/ 111148 w 138302"/>
                <a:gd name="connsiteY3" fmla="*/ 41922 h 45994"/>
                <a:gd name="connsiteX4" fmla="*/ 23 w 138302"/>
                <a:gd name="connsiteY4" fmla="*/ 38747 h 4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02" h="45994">
                  <a:moveTo>
                    <a:pt x="23" y="38747"/>
                  </a:moveTo>
                  <a:cubicBezTo>
                    <a:pt x="-1564" y="33191"/>
                    <a:pt x="78604" y="14670"/>
                    <a:pt x="101623" y="8585"/>
                  </a:cubicBezTo>
                  <a:cubicBezTo>
                    <a:pt x="124642" y="2500"/>
                    <a:pt x="136549" y="-3321"/>
                    <a:pt x="138136" y="2235"/>
                  </a:cubicBezTo>
                  <a:cubicBezTo>
                    <a:pt x="139723" y="7791"/>
                    <a:pt x="129933" y="33720"/>
                    <a:pt x="111148" y="41922"/>
                  </a:cubicBezTo>
                  <a:cubicBezTo>
                    <a:pt x="92363" y="50124"/>
                    <a:pt x="1610" y="44303"/>
                    <a:pt x="23" y="3874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2" name="フリーフォーム: 図形 333">
              <a:extLst>
                <a:ext uri="{FF2B5EF4-FFF2-40B4-BE49-F238E27FC236}">
                  <a16:creationId xmlns:a16="http://schemas.microsoft.com/office/drawing/2014/main" id="{3B7AC379-E6F5-61B0-DFE3-E50B215C46ED}"/>
                </a:ext>
              </a:extLst>
            </p:cNvPr>
            <p:cNvSpPr/>
            <p:nvPr/>
          </p:nvSpPr>
          <p:spPr>
            <a:xfrm>
              <a:off x="1941274" y="8146572"/>
              <a:ext cx="157719" cy="85801"/>
            </a:xfrm>
            <a:custGeom>
              <a:avLst/>
              <a:gdLst>
                <a:gd name="connsiteX0" fmla="*/ 239 w 157719"/>
                <a:gd name="connsiteY0" fmla="*/ 41334 h 85801"/>
                <a:gd name="connsiteX1" fmla="*/ 70089 w 157719"/>
                <a:gd name="connsiteY1" fmla="*/ 54034 h 85801"/>
                <a:gd name="connsiteX2" fmla="*/ 97076 w 157719"/>
                <a:gd name="connsiteY2" fmla="*/ 49271 h 85801"/>
                <a:gd name="connsiteX3" fmla="*/ 157401 w 157719"/>
                <a:gd name="connsiteY3" fmla="*/ 59 h 85801"/>
                <a:gd name="connsiteX4" fmla="*/ 117714 w 157719"/>
                <a:gd name="connsiteY4" fmla="*/ 60384 h 85801"/>
                <a:gd name="connsiteX5" fmla="*/ 49451 w 157719"/>
                <a:gd name="connsiteY5" fmla="*/ 85784 h 85801"/>
                <a:gd name="connsiteX6" fmla="*/ 239 w 157719"/>
                <a:gd name="connsiteY6" fmla="*/ 41334 h 8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19" h="85801">
                  <a:moveTo>
                    <a:pt x="239" y="41334"/>
                  </a:moveTo>
                  <a:cubicBezTo>
                    <a:pt x="3679" y="36042"/>
                    <a:pt x="53950" y="52711"/>
                    <a:pt x="70089" y="54034"/>
                  </a:cubicBezTo>
                  <a:cubicBezTo>
                    <a:pt x="86228" y="55357"/>
                    <a:pt x="82524" y="58267"/>
                    <a:pt x="97076" y="49271"/>
                  </a:cubicBezTo>
                  <a:cubicBezTo>
                    <a:pt x="111628" y="40275"/>
                    <a:pt x="153961" y="-1793"/>
                    <a:pt x="157401" y="59"/>
                  </a:cubicBezTo>
                  <a:cubicBezTo>
                    <a:pt x="160841" y="1911"/>
                    <a:pt x="135706" y="46096"/>
                    <a:pt x="117714" y="60384"/>
                  </a:cubicBezTo>
                  <a:cubicBezTo>
                    <a:pt x="99722" y="74672"/>
                    <a:pt x="67707" y="86313"/>
                    <a:pt x="49451" y="85784"/>
                  </a:cubicBezTo>
                  <a:cubicBezTo>
                    <a:pt x="31195" y="85255"/>
                    <a:pt x="-3201" y="46626"/>
                    <a:pt x="239" y="4133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3" name="フリーフォーム: 図形 334">
              <a:extLst>
                <a:ext uri="{FF2B5EF4-FFF2-40B4-BE49-F238E27FC236}">
                  <a16:creationId xmlns:a16="http://schemas.microsoft.com/office/drawing/2014/main" id="{8E1173B5-5356-91C2-45DF-E8B15F2DFC91}"/>
                </a:ext>
              </a:extLst>
            </p:cNvPr>
            <p:cNvSpPr/>
            <p:nvPr/>
          </p:nvSpPr>
          <p:spPr>
            <a:xfrm>
              <a:off x="1938278" y="8245056"/>
              <a:ext cx="141565" cy="69850"/>
            </a:xfrm>
            <a:custGeom>
              <a:avLst/>
              <a:gdLst>
                <a:gd name="connsiteX0" fmla="*/ 60 w 141565"/>
                <a:gd name="connsiteY0" fmla="*/ 33337 h 69850"/>
                <a:gd name="connsiteX1" fmla="*/ 81022 w 141565"/>
                <a:gd name="connsiteY1" fmla="*/ 38100 h 69850"/>
                <a:gd name="connsiteX2" fmla="*/ 141347 w 141565"/>
                <a:gd name="connsiteY2" fmla="*/ 0 h 69850"/>
                <a:gd name="connsiteX3" fmla="*/ 100072 w 141565"/>
                <a:gd name="connsiteY3" fmla="*/ 38100 h 69850"/>
                <a:gd name="connsiteX4" fmla="*/ 68322 w 141565"/>
                <a:gd name="connsiteY4" fmla="*/ 69850 h 69850"/>
                <a:gd name="connsiteX5" fmla="*/ 60 w 141565"/>
                <a:gd name="connsiteY5" fmla="*/ 33337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565" h="69850">
                  <a:moveTo>
                    <a:pt x="60" y="33337"/>
                  </a:moveTo>
                  <a:cubicBezTo>
                    <a:pt x="2177" y="28045"/>
                    <a:pt x="57474" y="43656"/>
                    <a:pt x="81022" y="38100"/>
                  </a:cubicBezTo>
                  <a:cubicBezTo>
                    <a:pt x="104570" y="32544"/>
                    <a:pt x="138172" y="0"/>
                    <a:pt x="141347" y="0"/>
                  </a:cubicBezTo>
                  <a:cubicBezTo>
                    <a:pt x="144522" y="0"/>
                    <a:pt x="112243" y="26458"/>
                    <a:pt x="100072" y="38100"/>
                  </a:cubicBezTo>
                  <a:cubicBezTo>
                    <a:pt x="87901" y="49742"/>
                    <a:pt x="84726" y="69850"/>
                    <a:pt x="68322" y="69850"/>
                  </a:cubicBezTo>
                  <a:cubicBezTo>
                    <a:pt x="51918" y="69850"/>
                    <a:pt x="-2057" y="38629"/>
                    <a:pt x="60" y="3333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4" name="フリーフォーム: 図形 335">
              <a:extLst>
                <a:ext uri="{FF2B5EF4-FFF2-40B4-BE49-F238E27FC236}">
                  <a16:creationId xmlns:a16="http://schemas.microsoft.com/office/drawing/2014/main" id="{0EA6032B-E952-BFE9-ED71-2C9537DB1C08}"/>
                </a:ext>
              </a:extLst>
            </p:cNvPr>
            <p:cNvSpPr/>
            <p:nvPr/>
          </p:nvSpPr>
          <p:spPr>
            <a:xfrm>
              <a:off x="1927107" y="8322028"/>
              <a:ext cx="159194" cy="63868"/>
            </a:xfrm>
            <a:custGeom>
              <a:avLst/>
              <a:gdLst>
                <a:gd name="connsiteX0" fmla="*/ 118 w 159194"/>
                <a:gd name="connsiteY0" fmla="*/ 45265 h 63868"/>
                <a:gd name="connsiteX1" fmla="*/ 66793 w 159194"/>
                <a:gd name="connsiteY1" fmla="*/ 50028 h 63868"/>
                <a:gd name="connsiteX2" fmla="*/ 109656 w 159194"/>
                <a:gd name="connsiteY2" fmla="*/ 27803 h 63868"/>
                <a:gd name="connsiteX3" fmla="*/ 158868 w 159194"/>
                <a:gd name="connsiteY3" fmla="*/ 815 h 63868"/>
                <a:gd name="connsiteX4" fmla="*/ 84256 w 159194"/>
                <a:gd name="connsiteY4" fmla="*/ 61140 h 63868"/>
                <a:gd name="connsiteX5" fmla="*/ 118 w 159194"/>
                <a:gd name="connsiteY5" fmla="*/ 45265 h 6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194" h="63868">
                  <a:moveTo>
                    <a:pt x="118" y="45265"/>
                  </a:moveTo>
                  <a:cubicBezTo>
                    <a:pt x="-2792" y="43413"/>
                    <a:pt x="48537" y="52938"/>
                    <a:pt x="66793" y="50028"/>
                  </a:cubicBezTo>
                  <a:cubicBezTo>
                    <a:pt x="85049" y="47118"/>
                    <a:pt x="109656" y="27803"/>
                    <a:pt x="109656" y="27803"/>
                  </a:cubicBezTo>
                  <a:cubicBezTo>
                    <a:pt x="125002" y="19601"/>
                    <a:pt x="163101" y="-4741"/>
                    <a:pt x="158868" y="815"/>
                  </a:cubicBezTo>
                  <a:cubicBezTo>
                    <a:pt x="154635" y="6371"/>
                    <a:pt x="110979" y="50292"/>
                    <a:pt x="84256" y="61140"/>
                  </a:cubicBezTo>
                  <a:cubicBezTo>
                    <a:pt x="57533" y="71988"/>
                    <a:pt x="3028" y="47117"/>
                    <a:pt x="118" y="4526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5" name="フリーフォーム: 図形 336">
              <a:extLst>
                <a:ext uri="{FF2B5EF4-FFF2-40B4-BE49-F238E27FC236}">
                  <a16:creationId xmlns:a16="http://schemas.microsoft.com/office/drawing/2014/main" id="{35769324-749D-551A-CDA8-5410378F1912}"/>
                </a:ext>
              </a:extLst>
            </p:cNvPr>
            <p:cNvSpPr/>
            <p:nvPr/>
          </p:nvSpPr>
          <p:spPr>
            <a:xfrm>
              <a:off x="1903409" y="8435141"/>
              <a:ext cx="114310" cy="43355"/>
            </a:xfrm>
            <a:custGeom>
              <a:avLst/>
              <a:gdLst>
                <a:gd name="connsiteX0" fmla="*/ 4 w 114310"/>
                <a:gd name="connsiteY0" fmla="*/ 415 h 43355"/>
                <a:gd name="connsiteX1" fmla="*/ 63504 w 114310"/>
                <a:gd name="connsiteY1" fmla="*/ 21052 h 43355"/>
                <a:gd name="connsiteX2" fmla="*/ 114304 w 114310"/>
                <a:gd name="connsiteY2" fmla="*/ 13115 h 43355"/>
                <a:gd name="connsiteX3" fmla="*/ 66679 w 114310"/>
                <a:gd name="connsiteY3" fmla="*/ 43277 h 43355"/>
                <a:gd name="connsiteX4" fmla="*/ 4 w 114310"/>
                <a:gd name="connsiteY4" fmla="*/ 415 h 4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10" h="43355">
                  <a:moveTo>
                    <a:pt x="4" y="415"/>
                  </a:moveTo>
                  <a:cubicBezTo>
                    <a:pt x="-525" y="-3289"/>
                    <a:pt x="44454" y="18935"/>
                    <a:pt x="63504" y="21052"/>
                  </a:cubicBezTo>
                  <a:cubicBezTo>
                    <a:pt x="82554" y="23169"/>
                    <a:pt x="113775" y="9411"/>
                    <a:pt x="114304" y="13115"/>
                  </a:cubicBezTo>
                  <a:cubicBezTo>
                    <a:pt x="114833" y="16819"/>
                    <a:pt x="82819" y="41160"/>
                    <a:pt x="66679" y="43277"/>
                  </a:cubicBezTo>
                  <a:cubicBezTo>
                    <a:pt x="50539" y="45394"/>
                    <a:pt x="533" y="4119"/>
                    <a:pt x="4" y="41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6" name="フリーフォーム: 図形 337">
              <a:extLst>
                <a:ext uri="{FF2B5EF4-FFF2-40B4-BE49-F238E27FC236}">
                  <a16:creationId xmlns:a16="http://schemas.microsoft.com/office/drawing/2014/main" id="{56A5E67E-82CF-C6F8-2FA1-A5E04EB2A85E}"/>
                </a:ext>
              </a:extLst>
            </p:cNvPr>
            <p:cNvSpPr/>
            <p:nvPr/>
          </p:nvSpPr>
          <p:spPr>
            <a:xfrm>
              <a:off x="1863725" y="8498838"/>
              <a:ext cx="131763" cy="37578"/>
            </a:xfrm>
            <a:custGeom>
              <a:avLst/>
              <a:gdLst>
                <a:gd name="connsiteX0" fmla="*/ 0 w 131763"/>
                <a:gd name="connsiteY0" fmla="*/ 6568 h 37578"/>
                <a:gd name="connsiteX1" fmla="*/ 79375 w 131763"/>
                <a:gd name="connsiteY1" fmla="*/ 20855 h 37578"/>
                <a:gd name="connsiteX2" fmla="*/ 131763 w 131763"/>
                <a:gd name="connsiteY2" fmla="*/ 218 h 37578"/>
                <a:gd name="connsiteX3" fmla="*/ 79375 w 131763"/>
                <a:gd name="connsiteY3" fmla="*/ 36730 h 37578"/>
                <a:gd name="connsiteX4" fmla="*/ 0 w 131763"/>
                <a:gd name="connsiteY4" fmla="*/ 6568 h 37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63" h="37578">
                  <a:moveTo>
                    <a:pt x="0" y="6568"/>
                  </a:moveTo>
                  <a:cubicBezTo>
                    <a:pt x="0" y="3922"/>
                    <a:pt x="57415" y="21913"/>
                    <a:pt x="79375" y="20855"/>
                  </a:cubicBezTo>
                  <a:cubicBezTo>
                    <a:pt x="101335" y="19797"/>
                    <a:pt x="131763" y="-2428"/>
                    <a:pt x="131763" y="218"/>
                  </a:cubicBezTo>
                  <a:cubicBezTo>
                    <a:pt x="131763" y="2864"/>
                    <a:pt x="96044" y="30116"/>
                    <a:pt x="79375" y="36730"/>
                  </a:cubicBezTo>
                  <a:cubicBezTo>
                    <a:pt x="62706" y="43344"/>
                    <a:pt x="0" y="9214"/>
                    <a:pt x="0" y="656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7" name="フリーフォーム: 図形 338">
              <a:extLst>
                <a:ext uri="{FF2B5EF4-FFF2-40B4-BE49-F238E27FC236}">
                  <a16:creationId xmlns:a16="http://schemas.microsoft.com/office/drawing/2014/main" id="{4021CF0A-903F-3ED2-1DD5-E8C99E5EC983}"/>
                </a:ext>
              </a:extLst>
            </p:cNvPr>
            <p:cNvSpPr/>
            <p:nvPr/>
          </p:nvSpPr>
          <p:spPr>
            <a:xfrm>
              <a:off x="1823806" y="8550671"/>
              <a:ext cx="162562" cy="53809"/>
            </a:xfrm>
            <a:custGeom>
              <a:avLst/>
              <a:gdLst>
                <a:gd name="connsiteX0" fmla="*/ 232 w 162562"/>
                <a:gd name="connsiteY0" fmla="*/ 18235 h 53809"/>
                <a:gd name="connsiteX1" fmla="*/ 66907 w 162562"/>
                <a:gd name="connsiteY1" fmla="*/ 38872 h 53809"/>
                <a:gd name="connsiteX2" fmla="*/ 136757 w 162562"/>
                <a:gd name="connsiteY2" fmla="*/ 22997 h 53809"/>
                <a:gd name="connsiteX3" fmla="*/ 160569 w 162562"/>
                <a:gd name="connsiteY3" fmla="*/ 772 h 53809"/>
                <a:gd name="connsiteX4" fmla="*/ 90719 w 162562"/>
                <a:gd name="connsiteY4" fmla="*/ 53160 h 53809"/>
                <a:gd name="connsiteX5" fmla="*/ 232 w 162562"/>
                <a:gd name="connsiteY5" fmla="*/ 18235 h 5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562" h="53809">
                  <a:moveTo>
                    <a:pt x="232" y="18235"/>
                  </a:moveTo>
                  <a:cubicBezTo>
                    <a:pt x="-3737" y="15854"/>
                    <a:pt x="44153" y="38078"/>
                    <a:pt x="66907" y="38872"/>
                  </a:cubicBezTo>
                  <a:cubicBezTo>
                    <a:pt x="89661" y="39666"/>
                    <a:pt x="121147" y="29347"/>
                    <a:pt x="136757" y="22997"/>
                  </a:cubicBezTo>
                  <a:cubicBezTo>
                    <a:pt x="152367" y="16647"/>
                    <a:pt x="168242" y="-4255"/>
                    <a:pt x="160569" y="772"/>
                  </a:cubicBezTo>
                  <a:cubicBezTo>
                    <a:pt x="152896" y="5799"/>
                    <a:pt x="114796" y="47075"/>
                    <a:pt x="90719" y="53160"/>
                  </a:cubicBezTo>
                  <a:cubicBezTo>
                    <a:pt x="66642" y="59245"/>
                    <a:pt x="4201" y="20616"/>
                    <a:pt x="232" y="182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8" name="フリーフォーム: 図形 339">
              <a:extLst>
                <a:ext uri="{FF2B5EF4-FFF2-40B4-BE49-F238E27FC236}">
                  <a16:creationId xmlns:a16="http://schemas.microsoft.com/office/drawing/2014/main" id="{FD793ADE-CA0D-F327-21A8-D168E3B35984}"/>
                </a:ext>
              </a:extLst>
            </p:cNvPr>
            <p:cNvSpPr/>
            <p:nvPr/>
          </p:nvSpPr>
          <p:spPr>
            <a:xfrm>
              <a:off x="1790549" y="8621214"/>
              <a:ext cx="167036" cy="43613"/>
            </a:xfrm>
            <a:custGeom>
              <a:avLst/>
              <a:gdLst>
                <a:gd name="connsiteX0" fmla="*/ 151 w 167036"/>
                <a:gd name="connsiteY0" fmla="*/ 15954 h 43613"/>
                <a:gd name="connsiteX1" fmla="*/ 100164 w 167036"/>
                <a:gd name="connsiteY1" fmla="*/ 31829 h 43613"/>
                <a:gd name="connsiteX2" fmla="*/ 166839 w 167036"/>
                <a:gd name="connsiteY2" fmla="*/ 79 h 43613"/>
                <a:gd name="connsiteX3" fmla="*/ 79526 w 167036"/>
                <a:gd name="connsiteY3" fmla="*/ 42942 h 43613"/>
                <a:gd name="connsiteX4" fmla="*/ 151 w 167036"/>
                <a:gd name="connsiteY4" fmla="*/ 15954 h 4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036" h="43613">
                  <a:moveTo>
                    <a:pt x="151" y="15954"/>
                  </a:moveTo>
                  <a:cubicBezTo>
                    <a:pt x="3591" y="14102"/>
                    <a:pt x="72383" y="34475"/>
                    <a:pt x="100164" y="31829"/>
                  </a:cubicBezTo>
                  <a:cubicBezTo>
                    <a:pt x="127945" y="29183"/>
                    <a:pt x="170279" y="-1773"/>
                    <a:pt x="166839" y="79"/>
                  </a:cubicBezTo>
                  <a:cubicBezTo>
                    <a:pt x="163399" y="1931"/>
                    <a:pt x="106513" y="37386"/>
                    <a:pt x="79526" y="42942"/>
                  </a:cubicBezTo>
                  <a:cubicBezTo>
                    <a:pt x="52539" y="48498"/>
                    <a:pt x="-3289" y="17806"/>
                    <a:pt x="151" y="1595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9" name="フリーフォーム: 図形 340">
              <a:extLst>
                <a:ext uri="{FF2B5EF4-FFF2-40B4-BE49-F238E27FC236}">
                  <a16:creationId xmlns:a16="http://schemas.microsoft.com/office/drawing/2014/main" id="{2A8DD6B3-BB6C-9107-9287-F4AC261860B5}"/>
                </a:ext>
              </a:extLst>
            </p:cNvPr>
            <p:cNvSpPr/>
            <p:nvPr/>
          </p:nvSpPr>
          <p:spPr>
            <a:xfrm>
              <a:off x="1730012" y="8691047"/>
              <a:ext cx="106213" cy="32185"/>
            </a:xfrm>
            <a:custGeom>
              <a:avLst/>
              <a:gdLst>
                <a:gd name="connsiteX0" fmla="*/ 363 w 106213"/>
                <a:gd name="connsiteY0" fmla="*/ 96 h 32185"/>
                <a:gd name="connsiteX1" fmla="*/ 103551 w 106213"/>
                <a:gd name="connsiteY1" fmla="*/ 22321 h 32185"/>
                <a:gd name="connsiteX2" fmla="*/ 70213 w 106213"/>
                <a:gd name="connsiteY2" fmla="*/ 31846 h 32185"/>
                <a:gd name="connsiteX3" fmla="*/ 363 w 106213"/>
                <a:gd name="connsiteY3" fmla="*/ 96 h 3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13" h="32185">
                  <a:moveTo>
                    <a:pt x="363" y="96"/>
                  </a:moveTo>
                  <a:cubicBezTo>
                    <a:pt x="5919" y="-1491"/>
                    <a:pt x="91909" y="17029"/>
                    <a:pt x="103551" y="22321"/>
                  </a:cubicBezTo>
                  <a:cubicBezTo>
                    <a:pt x="115193" y="27613"/>
                    <a:pt x="85823" y="33698"/>
                    <a:pt x="70213" y="31846"/>
                  </a:cubicBezTo>
                  <a:cubicBezTo>
                    <a:pt x="54603" y="29994"/>
                    <a:pt x="-5193" y="1683"/>
                    <a:pt x="363" y="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0" name="フリーフォーム: 図形 341">
              <a:extLst>
                <a:ext uri="{FF2B5EF4-FFF2-40B4-BE49-F238E27FC236}">
                  <a16:creationId xmlns:a16="http://schemas.microsoft.com/office/drawing/2014/main" id="{C99FE061-2A42-2E0D-66A6-536A8E5B5BCB}"/>
                </a:ext>
              </a:extLst>
            </p:cNvPr>
            <p:cNvSpPr/>
            <p:nvPr/>
          </p:nvSpPr>
          <p:spPr>
            <a:xfrm>
              <a:off x="1679064" y="8743476"/>
              <a:ext cx="161547" cy="31903"/>
            </a:xfrm>
            <a:custGeom>
              <a:avLst/>
              <a:gdLst>
                <a:gd name="connsiteX0" fmla="*/ 511 w 161547"/>
                <a:gd name="connsiteY0" fmla="*/ 55 h 31903"/>
                <a:gd name="connsiteX1" fmla="*/ 105286 w 161547"/>
                <a:gd name="connsiteY1" fmla="*/ 23867 h 31903"/>
                <a:gd name="connsiteX2" fmla="*/ 160849 w 161547"/>
                <a:gd name="connsiteY2" fmla="*/ 14342 h 31903"/>
                <a:gd name="connsiteX3" fmla="*/ 68774 w 161547"/>
                <a:gd name="connsiteY3" fmla="*/ 31805 h 31903"/>
                <a:gd name="connsiteX4" fmla="*/ 511 w 161547"/>
                <a:gd name="connsiteY4" fmla="*/ 55 h 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47" h="31903">
                  <a:moveTo>
                    <a:pt x="511" y="55"/>
                  </a:moveTo>
                  <a:cubicBezTo>
                    <a:pt x="6596" y="-1268"/>
                    <a:pt x="78563" y="21486"/>
                    <a:pt x="105286" y="23867"/>
                  </a:cubicBezTo>
                  <a:cubicBezTo>
                    <a:pt x="132009" y="26248"/>
                    <a:pt x="166934" y="13019"/>
                    <a:pt x="160849" y="14342"/>
                  </a:cubicBezTo>
                  <a:cubicBezTo>
                    <a:pt x="154764" y="15665"/>
                    <a:pt x="93380" y="29688"/>
                    <a:pt x="68774" y="31805"/>
                  </a:cubicBezTo>
                  <a:cubicBezTo>
                    <a:pt x="44168" y="33922"/>
                    <a:pt x="-5574" y="1378"/>
                    <a:pt x="511" y="5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1" name="フリーフォーム: 図形 342">
              <a:extLst>
                <a:ext uri="{FF2B5EF4-FFF2-40B4-BE49-F238E27FC236}">
                  <a16:creationId xmlns:a16="http://schemas.microsoft.com/office/drawing/2014/main" id="{36491579-A2B1-6EB7-3E11-7CDABEAB355A}"/>
                </a:ext>
              </a:extLst>
            </p:cNvPr>
            <p:cNvSpPr/>
            <p:nvPr/>
          </p:nvSpPr>
          <p:spPr>
            <a:xfrm>
              <a:off x="1886757" y="8382998"/>
              <a:ext cx="182858" cy="321319"/>
            </a:xfrm>
            <a:custGeom>
              <a:avLst/>
              <a:gdLst>
                <a:gd name="connsiteX0" fmla="*/ 181756 w 182858"/>
                <a:gd name="connsiteY0" fmla="*/ 170 h 321319"/>
                <a:gd name="connsiteX1" fmla="*/ 123018 w 182858"/>
                <a:gd name="connsiteY1" fmla="*/ 192258 h 321319"/>
                <a:gd name="connsiteX2" fmla="*/ 781 w 182858"/>
                <a:gd name="connsiteY2" fmla="*/ 320845 h 321319"/>
                <a:gd name="connsiteX3" fmla="*/ 75393 w 182858"/>
                <a:gd name="connsiteY3" fmla="*/ 227183 h 321319"/>
                <a:gd name="connsiteX4" fmla="*/ 181756 w 182858"/>
                <a:gd name="connsiteY4" fmla="*/ 170 h 3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58" h="321319">
                  <a:moveTo>
                    <a:pt x="181756" y="170"/>
                  </a:moveTo>
                  <a:cubicBezTo>
                    <a:pt x="189693" y="-5651"/>
                    <a:pt x="153180" y="138812"/>
                    <a:pt x="123018" y="192258"/>
                  </a:cubicBezTo>
                  <a:cubicBezTo>
                    <a:pt x="92856" y="245704"/>
                    <a:pt x="8718" y="315024"/>
                    <a:pt x="781" y="320845"/>
                  </a:cubicBezTo>
                  <a:cubicBezTo>
                    <a:pt x="-7156" y="326666"/>
                    <a:pt x="47347" y="277983"/>
                    <a:pt x="75393" y="227183"/>
                  </a:cubicBezTo>
                  <a:cubicBezTo>
                    <a:pt x="103439" y="176383"/>
                    <a:pt x="173819" y="5991"/>
                    <a:pt x="181756" y="1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2" name="フリーフォーム: 図形 343">
              <a:extLst>
                <a:ext uri="{FF2B5EF4-FFF2-40B4-BE49-F238E27FC236}">
                  <a16:creationId xmlns:a16="http://schemas.microsoft.com/office/drawing/2014/main" id="{5E1B780E-52F3-8D83-D947-558C85BC5044}"/>
                </a:ext>
              </a:extLst>
            </p:cNvPr>
            <p:cNvSpPr/>
            <p:nvPr/>
          </p:nvSpPr>
          <p:spPr>
            <a:xfrm>
              <a:off x="1618465" y="8764146"/>
              <a:ext cx="100537" cy="53174"/>
            </a:xfrm>
            <a:custGeom>
              <a:avLst/>
              <a:gdLst>
                <a:gd name="connsiteX0" fmla="*/ 785 w 100537"/>
                <a:gd name="connsiteY0" fmla="*/ 22 h 53174"/>
                <a:gd name="connsiteX1" fmla="*/ 99210 w 100537"/>
                <a:gd name="connsiteY1" fmla="*/ 44472 h 53174"/>
                <a:gd name="connsiteX2" fmla="*/ 54760 w 100537"/>
                <a:gd name="connsiteY2" fmla="*/ 50822 h 53174"/>
                <a:gd name="connsiteX3" fmla="*/ 785 w 100537"/>
                <a:gd name="connsiteY3" fmla="*/ 22 h 5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37" h="53174">
                  <a:moveTo>
                    <a:pt x="785" y="22"/>
                  </a:moveTo>
                  <a:cubicBezTo>
                    <a:pt x="8193" y="-1036"/>
                    <a:pt x="90214" y="36005"/>
                    <a:pt x="99210" y="44472"/>
                  </a:cubicBezTo>
                  <a:cubicBezTo>
                    <a:pt x="108206" y="52939"/>
                    <a:pt x="69048" y="55585"/>
                    <a:pt x="54760" y="50822"/>
                  </a:cubicBezTo>
                  <a:cubicBezTo>
                    <a:pt x="40472" y="46059"/>
                    <a:pt x="-6623" y="1080"/>
                    <a:pt x="785" y="2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3" name="フリーフォーム: 図形 344">
              <a:extLst>
                <a:ext uri="{FF2B5EF4-FFF2-40B4-BE49-F238E27FC236}">
                  <a16:creationId xmlns:a16="http://schemas.microsoft.com/office/drawing/2014/main" id="{2248F122-69CA-2E60-3013-6FC78E52246C}"/>
                </a:ext>
              </a:extLst>
            </p:cNvPr>
            <p:cNvSpPr/>
            <p:nvPr/>
          </p:nvSpPr>
          <p:spPr>
            <a:xfrm>
              <a:off x="1555489" y="8775247"/>
              <a:ext cx="90754" cy="77409"/>
            </a:xfrm>
            <a:custGeom>
              <a:avLst/>
              <a:gdLst>
                <a:gd name="connsiteX0" fmla="*/ 1849 w 90754"/>
                <a:gd name="connsiteY0" fmla="*/ 34 h 77409"/>
                <a:gd name="connsiteX1" fmla="*/ 35186 w 90754"/>
                <a:gd name="connsiteY1" fmla="*/ 65121 h 77409"/>
                <a:gd name="connsiteX2" fmla="*/ 90749 w 90754"/>
                <a:gd name="connsiteY2" fmla="*/ 74646 h 77409"/>
                <a:gd name="connsiteX3" fmla="*/ 1849 w 90754"/>
                <a:gd name="connsiteY3" fmla="*/ 34 h 7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54" h="77409">
                  <a:moveTo>
                    <a:pt x="1849" y="34"/>
                  </a:moveTo>
                  <a:cubicBezTo>
                    <a:pt x="-7412" y="-1554"/>
                    <a:pt x="20369" y="52686"/>
                    <a:pt x="35186" y="65121"/>
                  </a:cubicBezTo>
                  <a:cubicBezTo>
                    <a:pt x="50003" y="77556"/>
                    <a:pt x="89955" y="80202"/>
                    <a:pt x="90749" y="74646"/>
                  </a:cubicBezTo>
                  <a:cubicBezTo>
                    <a:pt x="91543" y="69090"/>
                    <a:pt x="11110" y="1622"/>
                    <a:pt x="1849" y="3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4" name="フリーフォーム: 図形 345">
              <a:extLst>
                <a:ext uri="{FF2B5EF4-FFF2-40B4-BE49-F238E27FC236}">
                  <a16:creationId xmlns:a16="http://schemas.microsoft.com/office/drawing/2014/main" id="{72A97BBC-9A58-419C-22F5-631907BC8D12}"/>
                </a:ext>
              </a:extLst>
            </p:cNvPr>
            <p:cNvSpPr/>
            <p:nvPr/>
          </p:nvSpPr>
          <p:spPr>
            <a:xfrm>
              <a:off x="1465663" y="8800664"/>
              <a:ext cx="57226" cy="66740"/>
            </a:xfrm>
            <a:custGeom>
              <a:avLst/>
              <a:gdLst>
                <a:gd name="connsiteX0" fmla="*/ 26587 w 57226"/>
                <a:gd name="connsiteY0" fmla="*/ 17 h 66740"/>
                <a:gd name="connsiteX1" fmla="*/ 56750 w 57226"/>
                <a:gd name="connsiteY1" fmla="*/ 57167 h 66740"/>
                <a:gd name="connsiteX2" fmla="*/ 1187 w 57226"/>
                <a:gd name="connsiteY2" fmla="*/ 63517 h 66740"/>
                <a:gd name="connsiteX3" fmla="*/ 26587 w 57226"/>
                <a:gd name="connsiteY3" fmla="*/ 17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6" h="66740">
                  <a:moveTo>
                    <a:pt x="26587" y="17"/>
                  </a:moveTo>
                  <a:cubicBezTo>
                    <a:pt x="35847" y="-1041"/>
                    <a:pt x="60983" y="46584"/>
                    <a:pt x="56750" y="57167"/>
                  </a:cubicBezTo>
                  <a:cubicBezTo>
                    <a:pt x="52517" y="67750"/>
                    <a:pt x="7802" y="69073"/>
                    <a:pt x="1187" y="63517"/>
                  </a:cubicBezTo>
                  <a:cubicBezTo>
                    <a:pt x="-5428" y="57961"/>
                    <a:pt x="17327" y="1075"/>
                    <a:pt x="26587" y="1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5" name="フリーフォーム: 図形 346">
              <a:extLst>
                <a:ext uri="{FF2B5EF4-FFF2-40B4-BE49-F238E27FC236}">
                  <a16:creationId xmlns:a16="http://schemas.microsoft.com/office/drawing/2014/main" id="{FBD17E9F-589B-B4DF-FBCE-46BA4F5D3707}"/>
                </a:ext>
              </a:extLst>
            </p:cNvPr>
            <p:cNvSpPr/>
            <p:nvPr/>
          </p:nvSpPr>
          <p:spPr>
            <a:xfrm>
              <a:off x="1219211" y="7505793"/>
              <a:ext cx="501898" cy="1049153"/>
            </a:xfrm>
            <a:custGeom>
              <a:avLst/>
              <a:gdLst>
                <a:gd name="connsiteX0" fmla="*/ 4752 w 501898"/>
                <a:gd name="connsiteY0" fmla="*/ 7425 h 1049153"/>
                <a:gd name="connsiteX1" fmla="*/ 182552 w 501898"/>
                <a:gd name="connsiteY1" fmla="*/ 42350 h 1049153"/>
                <a:gd name="connsiteX2" fmla="*/ 380989 w 501898"/>
                <a:gd name="connsiteY2" fmla="*/ 199513 h 1049153"/>
                <a:gd name="connsiteX3" fmla="*/ 482589 w 501898"/>
                <a:gd name="connsiteY3" fmla="*/ 650363 h 1049153"/>
                <a:gd name="connsiteX4" fmla="*/ 450839 w 501898"/>
                <a:gd name="connsiteY4" fmla="*/ 815463 h 1049153"/>
                <a:gd name="connsiteX5" fmla="*/ 314314 w 501898"/>
                <a:gd name="connsiteY5" fmla="*/ 974213 h 1049153"/>
                <a:gd name="connsiteX6" fmla="*/ 85714 w 501898"/>
                <a:gd name="connsiteY6" fmla="*/ 1045650 h 1049153"/>
                <a:gd name="connsiteX7" fmla="*/ 276214 w 501898"/>
                <a:gd name="connsiteY7" fmla="*/ 1012313 h 1049153"/>
                <a:gd name="connsiteX8" fmla="*/ 479414 w 501898"/>
                <a:gd name="connsiteY8" fmla="*/ 794825 h 1049153"/>
                <a:gd name="connsiteX9" fmla="*/ 485764 w 501898"/>
                <a:gd name="connsiteY9" fmla="*/ 421763 h 1049153"/>
                <a:gd name="connsiteX10" fmla="*/ 380989 w 501898"/>
                <a:gd name="connsiteY10" fmla="*/ 161413 h 1049153"/>
                <a:gd name="connsiteX11" fmla="*/ 4752 w 501898"/>
                <a:gd name="connsiteY11" fmla="*/ 7425 h 104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1898" h="1049153">
                  <a:moveTo>
                    <a:pt x="4752" y="7425"/>
                  </a:moveTo>
                  <a:cubicBezTo>
                    <a:pt x="-28321" y="-12419"/>
                    <a:pt x="119846" y="10335"/>
                    <a:pt x="182552" y="42350"/>
                  </a:cubicBezTo>
                  <a:cubicBezTo>
                    <a:pt x="245258" y="74365"/>
                    <a:pt x="330983" y="98178"/>
                    <a:pt x="380989" y="199513"/>
                  </a:cubicBezTo>
                  <a:cubicBezTo>
                    <a:pt x="430995" y="300848"/>
                    <a:pt x="470947" y="547705"/>
                    <a:pt x="482589" y="650363"/>
                  </a:cubicBezTo>
                  <a:cubicBezTo>
                    <a:pt x="494231" y="753021"/>
                    <a:pt x="478885" y="761488"/>
                    <a:pt x="450839" y="815463"/>
                  </a:cubicBezTo>
                  <a:cubicBezTo>
                    <a:pt x="422793" y="869438"/>
                    <a:pt x="375168" y="935849"/>
                    <a:pt x="314314" y="974213"/>
                  </a:cubicBezTo>
                  <a:cubicBezTo>
                    <a:pt x="253460" y="1012577"/>
                    <a:pt x="92064" y="1039300"/>
                    <a:pt x="85714" y="1045650"/>
                  </a:cubicBezTo>
                  <a:cubicBezTo>
                    <a:pt x="79364" y="1052000"/>
                    <a:pt x="210597" y="1054117"/>
                    <a:pt x="276214" y="1012313"/>
                  </a:cubicBezTo>
                  <a:cubicBezTo>
                    <a:pt x="341831" y="970509"/>
                    <a:pt x="444489" y="893250"/>
                    <a:pt x="479414" y="794825"/>
                  </a:cubicBezTo>
                  <a:cubicBezTo>
                    <a:pt x="514339" y="696400"/>
                    <a:pt x="502168" y="527332"/>
                    <a:pt x="485764" y="421763"/>
                  </a:cubicBezTo>
                  <a:cubicBezTo>
                    <a:pt x="469360" y="316194"/>
                    <a:pt x="456924" y="231792"/>
                    <a:pt x="380989" y="161413"/>
                  </a:cubicBezTo>
                  <a:cubicBezTo>
                    <a:pt x="305054" y="91034"/>
                    <a:pt x="37825" y="27269"/>
                    <a:pt x="4752" y="74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6" name="フリーフォーム: 図形 347">
              <a:extLst>
                <a:ext uri="{FF2B5EF4-FFF2-40B4-BE49-F238E27FC236}">
                  <a16:creationId xmlns:a16="http://schemas.microsoft.com/office/drawing/2014/main" id="{9635619D-F482-CBD5-F1C7-1BB6FAB5BD30}"/>
                </a:ext>
              </a:extLst>
            </p:cNvPr>
            <p:cNvSpPr/>
            <p:nvPr/>
          </p:nvSpPr>
          <p:spPr>
            <a:xfrm>
              <a:off x="878278" y="7508116"/>
              <a:ext cx="425610" cy="1037980"/>
            </a:xfrm>
            <a:custGeom>
              <a:avLst/>
              <a:gdLst>
                <a:gd name="connsiteX0" fmla="*/ 361560 w 425610"/>
                <a:gd name="connsiteY0" fmla="*/ 5102 h 1037980"/>
                <a:gd name="connsiteX1" fmla="*/ 140897 w 425610"/>
                <a:gd name="connsiteY1" fmla="*/ 97177 h 1037980"/>
                <a:gd name="connsiteX2" fmla="*/ 23422 w 425610"/>
                <a:gd name="connsiteY2" fmla="*/ 373402 h 1037980"/>
                <a:gd name="connsiteX3" fmla="*/ 39297 w 425610"/>
                <a:gd name="connsiteY3" fmla="*/ 660740 h 1037980"/>
                <a:gd name="connsiteX4" fmla="*/ 107560 w 425610"/>
                <a:gd name="connsiteY4" fmla="*/ 825840 h 1037980"/>
                <a:gd name="connsiteX5" fmla="*/ 256785 w 425610"/>
                <a:gd name="connsiteY5" fmla="*/ 967127 h 1037980"/>
                <a:gd name="connsiteX6" fmla="*/ 418710 w 425610"/>
                <a:gd name="connsiteY6" fmla="*/ 1025865 h 1037980"/>
                <a:gd name="connsiteX7" fmla="*/ 12310 w 425610"/>
                <a:gd name="connsiteY7" fmla="*/ 733765 h 1037980"/>
                <a:gd name="connsiteX8" fmla="*/ 128197 w 425610"/>
                <a:gd name="connsiteY8" fmla="*/ 92415 h 1037980"/>
                <a:gd name="connsiteX9" fmla="*/ 361560 w 425610"/>
                <a:gd name="connsiteY9" fmla="*/ 5102 h 103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610" h="1037980">
                  <a:moveTo>
                    <a:pt x="361560" y="5102"/>
                  </a:moveTo>
                  <a:cubicBezTo>
                    <a:pt x="363677" y="5896"/>
                    <a:pt x="197253" y="35794"/>
                    <a:pt x="140897" y="97177"/>
                  </a:cubicBezTo>
                  <a:cubicBezTo>
                    <a:pt x="84541" y="158560"/>
                    <a:pt x="40355" y="279475"/>
                    <a:pt x="23422" y="373402"/>
                  </a:cubicBezTo>
                  <a:cubicBezTo>
                    <a:pt x="6489" y="467329"/>
                    <a:pt x="25274" y="585334"/>
                    <a:pt x="39297" y="660740"/>
                  </a:cubicBezTo>
                  <a:cubicBezTo>
                    <a:pt x="53320" y="736146"/>
                    <a:pt x="71312" y="774776"/>
                    <a:pt x="107560" y="825840"/>
                  </a:cubicBezTo>
                  <a:cubicBezTo>
                    <a:pt x="143808" y="876905"/>
                    <a:pt x="204927" y="933790"/>
                    <a:pt x="256785" y="967127"/>
                  </a:cubicBezTo>
                  <a:cubicBezTo>
                    <a:pt x="308643" y="1000465"/>
                    <a:pt x="459456" y="1064759"/>
                    <a:pt x="418710" y="1025865"/>
                  </a:cubicBezTo>
                  <a:cubicBezTo>
                    <a:pt x="377964" y="986971"/>
                    <a:pt x="60729" y="889340"/>
                    <a:pt x="12310" y="733765"/>
                  </a:cubicBezTo>
                  <a:cubicBezTo>
                    <a:pt x="-36109" y="578190"/>
                    <a:pt x="69989" y="215182"/>
                    <a:pt x="128197" y="92415"/>
                  </a:cubicBezTo>
                  <a:cubicBezTo>
                    <a:pt x="186405" y="-30352"/>
                    <a:pt x="359443" y="4308"/>
                    <a:pt x="361560" y="510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7" name="フリーフォーム: 図形 348">
              <a:extLst>
                <a:ext uri="{FF2B5EF4-FFF2-40B4-BE49-F238E27FC236}">
                  <a16:creationId xmlns:a16="http://schemas.microsoft.com/office/drawing/2014/main" id="{581C54A6-6E7A-C7F8-4829-9BDFB256C66D}"/>
                </a:ext>
              </a:extLst>
            </p:cNvPr>
            <p:cNvSpPr/>
            <p:nvPr/>
          </p:nvSpPr>
          <p:spPr>
            <a:xfrm>
              <a:off x="954944" y="7564954"/>
              <a:ext cx="400894" cy="710623"/>
            </a:xfrm>
            <a:custGeom>
              <a:avLst/>
              <a:gdLst>
                <a:gd name="connsiteX0" fmla="*/ 399194 w 400894"/>
                <a:gd name="connsiteY0" fmla="*/ 24464 h 710623"/>
                <a:gd name="connsiteX1" fmla="*/ 303944 w 400894"/>
                <a:gd name="connsiteY1" fmla="*/ 16527 h 710623"/>
                <a:gd name="connsiteX2" fmla="*/ 134081 w 400894"/>
                <a:gd name="connsiteY2" fmla="*/ 122889 h 710623"/>
                <a:gd name="connsiteX3" fmla="*/ 42006 w 400894"/>
                <a:gd name="connsiteY3" fmla="*/ 349902 h 710623"/>
                <a:gd name="connsiteX4" fmla="*/ 65819 w 400894"/>
                <a:gd name="connsiteY4" fmla="*/ 543577 h 710623"/>
                <a:gd name="connsiteX5" fmla="*/ 89631 w 400894"/>
                <a:gd name="connsiteY5" fmla="*/ 627714 h 710623"/>
                <a:gd name="connsiteX6" fmla="*/ 143606 w 400894"/>
                <a:gd name="connsiteY6" fmla="*/ 710264 h 710623"/>
                <a:gd name="connsiteX7" fmla="*/ 59469 w 400894"/>
                <a:gd name="connsiteY7" fmla="*/ 594377 h 710623"/>
                <a:gd name="connsiteX8" fmla="*/ 11844 w 400894"/>
                <a:gd name="connsiteY8" fmla="*/ 507064 h 710623"/>
                <a:gd name="connsiteX9" fmla="*/ 8669 w 400894"/>
                <a:gd name="connsiteY9" fmla="*/ 314977 h 710623"/>
                <a:gd name="connsiteX10" fmla="*/ 113444 w 400894"/>
                <a:gd name="connsiteY10" fmla="*/ 118127 h 710623"/>
                <a:gd name="connsiteX11" fmla="*/ 226156 w 400894"/>
                <a:gd name="connsiteY11" fmla="*/ 5414 h 710623"/>
                <a:gd name="connsiteX12" fmla="*/ 399194 w 400894"/>
                <a:gd name="connsiteY12" fmla="*/ 24464 h 71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894" h="710623">
                  <a:moveTo>
                    <a:pt x="399194" y="24464"/>
                  </a:moveTo>
                  <a:cubicBezTo>
                    <a:pt x="412159" y="26316"/>
                    <a:pt x="348129" y="123"/>
                    <a:pt x="303944" y="16527"/>
                  </a:cubicBezTo>
                  <a:cubicBezTo>
                    <a:pt x="259758" y="32931"/>
                    <a:pt x="177737" y="67327"/>
                    <a:pt x="134081" y="122889"/>
                  </a:cubicBezTo>
                  <a:cubicBezTo>
                    <a:pt x="90425" y="178452"/>
                    <a:pt x="53383" y="279787"/>
                    <a:pt x="42006" y="349902"/>
                  </a:cubicBezTo>
                  <a:cubicBezTo>
                    <a:pt x="30629" y="420017"/>
                    <a:pt x="57882" y="497275"/>
                    <a:pt x="65819" y="543577"/>
                  </a:cubicBezTo>
                  <a:cubicBezTo>
                    <a:pt x="73756" y="589879"/>
                    <a:pt x="76666" y="599933"/>
                    <a:pt x="89631" y="627714"/>
                  </a:cubicBezTo>
                  <a:cubicBezTo>
                    <a:pt x="102595" y="655495"/>
                    <a:pt x="148633" y="715820"/>
                    <a:pt x="143606" y="710264"/>
                  </a:cubicBezTo>
                  <a:cubicBezTo>
                    <a:pt x="138579" y="704708"/>
                    <a:pt x="81429" y="628244"/>
                    <a:pt x="59469" y="594377"/>
                  </a:cubicBezTo>
                  <a:cubicBezTo>
                    <a:pt x="37509" y="560510"/>
                    <a:pt x="20311" y="553631"/>
                    <a:pt x="11844" y="507064"/>
                  </a:cubicBezTo>
                  <a:cubicBezTo>
                    <a:pt x="3377" y="460497"/>
                    <a:pt x="-8264" y="379800"/>
                    <a:pt x="8669" y="314977"/>
                  </a:cubicBezTo>
                  <a:cubicBezTo>
                    <a:pt x="25602" y="250154"/>
                    <a:pt x="77196" y="169721"/>
                    <a:pt x="113444" y="118127"/>
                  </a:cubicBezTo>
                  <a:cubicBezTo>
                    <a:pt x="149692" y="66533"/>
                    <a:pt x="176414" y="24199"/>
                    <a:pt x="226156" y="5414"/>
                  </a:cubicBezTo>
                  <a:cubicBezTo>
                    <a:pt x="275898" y="-13372"/>
                    <a:pt x="386229" y="22612"/>
                    <a:pt x="399194" y="2446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8" name="フリーフォーム: 図形 349">
              <a:extLst>
                <a:ext uri="{FF2B5EF4-FFF2-40B4-BE49-F238E27FC236}">
                  <a16:creationId xmlns:a16="http://schemas.microsoft.com/office/drawing/2014/main" id="{7DB8BFBC-A124-8FEE-ECCF-CFAB5B69F93D}"/>
                </a:ext>
              </a:extLst>
            </p:cNvPr>
            <p:cNvSpPr/>
            <p:nvPr/>
          </p:nvSpPr>
          <p:spPr>
            <a:xfrm>
              <a:off x="1108116" y="8099105"/>
              <a:ext cx="397055" cy="270454"/>
            </a:xfrm>
            <a:custGeom>
              <a:avLst/>
              <a:gdLst>
                <a:gd name="connsiteX0" fmla="*/ 4722 w 397055"/>
                <a:gd name="connsiteY0" fmla="*/ 1488 h 270454"/>
                <a:gd name="connsiteX1" fmla="*/ 206334 w 397055"/>
                <a:gd name="connsiteY1" fmla="*/ 249138 h 270454"/>
                <a:gd name="connsiteX2" fmla="*/ 396834 w 397055"/>
                <a:gd name="connsiteY2" fmla="*/ 255488 h 270454"/>
                <a:gd name="connsiteX3" fmla="*/ 168234 w 397055"/>
                <a:gd name="connsiteY3" fmla="*/ 233263 h 270454"/>
                <a:gd name="connsiteX4" fmla="*/ 71397 w 397055"/>
                <a:gd name="connsiteY4" fmla="*/ 149126 h 270454"/>
                <a:gd name="connsiteX5" fmla="*/ 4722 w 397055"/>
                <a:gd name="connsiteY5" fmla="*/ 1488 h 27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55" h="270454">
                  <a:moveTo>
                    <a:pt x="4722" y="1488"/>
                  </a:moveTo>
                  <a:cubicBezTo>
                    <a:pt x="27211" y="18157"/>
                    <a:pt x="140982" y="206805"/>
                    <a:pt x="206334" y="249138"/>
                  </a:cubicBezTo>
                  <a:cubicBezTo>
                    <a:pt x="271686" y="291471"/>
                    <a:pt x="403184" y="258134"/>
                    <a:pt x="396834" y="255488"/>
                  </a:cubicBezTo>
                  <a:cubicBezTo>
                    <a:pt x="390484" y="252842"/>
                    <a:pt x="222474" y="250990"/>
                    <a:pt x="168234" y="233263"/>
                  </a:cubicBezTo>
                  <a:cubicBezTo>
                    <a:pt x="113995" y="215536"/>
                    <a:pt x="96797" y="185374"/>
                    <a:pt x="71397" y="149126"/>
                  </a:cubicBezTo>
                  <a:cubicBezTo>
                    <a:pt x="45997" y="112878"/>
                    <a:pt x="-17767" y="-15181"/>
                    <a:pt x="4722" y="148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9" name="フリーフォーム: 図形 350">
              <a:extLst>
                <a:ext uri="{FF2B5EF4-FFF2-40B4-BE49-F238E27FC236}">
                  <a16:creationId xmlns:a16="http://schemas.microsoft.com/office/drawing/2014/main" id="{26A923BD-75B6-BB28-D51A-6B63408C6A20}"/>
                </a:ext>
              </a:extLst>
            </p:cNvPr>
            <p:cNvSpPr/>
            <p:nvPr/>
          </p:nvSpPr>
          <p:spPr>
            <a:xfrm>
              <a:off x="939266" y="8119089"/>
              <a:ext cx="278356" cy="360923"/>
            </a:xfrm>
            <a:custGeom>
              <a:avLst/>
              <a:gdLst>
                <a:gd name="connsiteX0" fmla="*/ 2122 w 278356"/>
                <a:gd name="connsiteY0" fmla="*/ 2142 h 360923"/>
                <a:gd name="connsiteX1" fmla="*/ 149759 w 278356"/>
                <a:gd name="connsiteY1" fmla="*/ 270429 h 360923"/>
                <a:gd name="connsiteX2" fmla="*/ 278347 w 278356"/>
                <a:gd name="connsiteY2" fmla="*/ 360917 h 360923"/>
                <a:gd name="connsiteX3" fmla="*/ 156109 w 278356"/>
                <a:gd name="connsiteY3" fmla="*/ 267254 h 360923"/>
                <a:gd name="connsiteX4" fmla="*/ 68797 w 278356"/>
                <a:gd name="connsiteY4" fmla="*/ 149779 h 360923"/>
                <a:gd name="connsiteX5" fmla="*/ 2122 w 278356"/>
                <a:gd name="connsiteY5" fmla="*/ 2142 h 360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6" h="360923">
                  <a:moveTo>
                    <a:pt x="2122" y="2142"/>
                  </a:moveTo>
                  <a:cubicBezTo>
                    <a:pt x="15616" y="22250"/>
                    <a:pt x="103722" y="210633"/>
                    <a:pt x="149759" y="270429"/>
                  </a:cubicBezTo>
                  <a:cubicBezTo>
                    <a:pt x="195797" y="330225"/>
                    <a:pt x="277289" y="361446"/>
                    <a:pt x="278347" y="360917"/>
                  </a:cubicBezTo>
                  <a:cubicBezTo>
                    <a:pt x="279405" y="360388"/>
                    <a:pt x="191034" y="302443"/>
                    <a:pt x="156109" y="267254"/>
                  </a:cubicBezTo>
                  <a:cubicBezTo>
                    <a:pt x="121184" y="232065"/>
                    <a:pt x="94726" y="190525"/>
                    <a:pt x="68797" y="149779"/>
                  </a:cubicBezTo>
                  <a:cubicBezTo>
                    <a:pt x="42868" y="109033"/>
                    <a:pt x="-11372" y="-17966"/>
                    <a:pt x="2122" y="214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0" name="フリーフォーム: 図形 351">
              <a:extLst>
                <a:ext uri="{FF2B5EF4-FFF2-40B4-BE49-F238E27FC236}">
                  <a16:creationId xmlns:a16="http://schemas.microsoft.com/office/drawing/2014/main" id="{CC7B23C7-1939-E081-538A-871C7DE311C2}"/>
                </a:ext>
              </a:extLst>
            </p:cNvPr>
            <p:cNvSpPr/>
            <p:nvPr/>
          </p:nvSpPr>
          <p:spPr>
            <a:xfrm>
              <a:off x="1085477" y="8303274"/>
              <a:ext cx="356387" cy="174006"/>
            </a:xfrm>
            <a:custGeom>
              <a:avLst/>
              <a:gdLst>
                <a:gd name="connsiteX0" fmla="*/ 13073 w 356387"/>
                <a:gd name="connsiteY0" fmla="*/ 2107 h 174006"/>
                <a:gd name="connsiteX1" fmla="*/ 273423 w 356387"/>
                <a:gd name="connsiteY1" fmla="*/ 164032 h 174006"/>
                <a:gd name="connsiteX2" fmla="*/ 352798 w 356387"/>
                <a:gd name="connsiteY2" fmla="*/ 156094 h 174006"/>
                <a:gd name="connsiteX3" fmla="*/ 178173 w 356387"/>
                <a:gd name="connsiteY3" fmla="*/ 152919 h 174006"/>
                <a:gd name="connsiteX4" fmla="*/ 52761 w 356387"/>
                <a:gd name="connsiteY4" fmla="*/ 75132 h 174006"/>
                <a:gd name="connsiteX5" fmla="*/ 13073 w 356387"/>
                <a:gd name="connsiteY5" fmla="*/ 2107 h 1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387" h="174006">
                  <a:moveTo>
                    <a:pt x="13073" y="2107"/>
                  </a:moveTo>
                  <a:cubicBezTo>
                    <a:pt x="49850" y="16924"/>
                    <a:pt x="216802" y="138367"/>
                    <a:pt x="273423" y="164032"/>
                  </a:cubicBezTo>
                  <a:cubicBezTo>
                    <a:pt x="330044" y="189697"/>
                    <a:pt x="368673" y="157946"/>
                    <a:pt x="352798" y="156094"/>
                  </a:cubicBezTo>
                  <a:cubicBezTo>
                    <a:pt x="336923" y="154242"/>
                    <a:pt x="228179" y="166413"/>
                    <a:pt x="178173" y="152919"/>
                  </a:cubicBezTo>
                  <a:cubicBezTo>
                    <a:pt x="128167" y="139425"/>
                    <a:pt x="79484" y="95505"/>
                    <a:pt x="52761" y="75132"/>
                  </a:cubicBezTo>
                  <a:cubicBezTo>
                    <a:pt x="26038" y="54759"/>
                    <a:pt x="-23704" y="-12710"/>
                    <a:pt x="13073" y="21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1" name="フリーフォーム: 図形 352">
              <a:extLst>
                <a:ext uri="{FF2B5EF4-FFF2-40B4-BE49-F238E27FC236}">
                  <a16:creationId xmlns:a16="http://schemas.microsoft.com/office/drawing/2014/main" id="{A03A2451-169E-BA28-BCCF-37C18C35DC86}"/>
                </a:ext>
              </a:extLst>
            </p:cNvPr>
            <p:cNvSpPr/>
            <p:nvPr/>
          </p:nvSpPr>
          <p:spPr>
            <a:xfrm>
              <a:off x="1243173" y="7681033"/>
              <a:ext cx="250762" cy="45483"/>
            </a:xfrm>
            <a:custGeom>
              <a:avLst/>
              <a:gdLst>
                <a:gd name="connsiteX0" fmla="*/ 250665 w 250762"/>
                <a:gd name="connsiteY0" fmla="*/ 29035 h 45483"/>
                <a:gd name="connsiteX1" fmla="*/ 74452 w 250762"/>
                <a:gd name="connsiteY1" fmla="*/ 40148 h 45483"/>
                <a:gd name="connsiteX2" fmla="*/ 42702 w 250762"/>
                <a:gd name="connsiteY2" fmla="*/ 44910 h 45483"/>
                <a:gd name="connsiteX3" fmla="*/ 1427 w 250762"/>
                <a:gd name="connsiteY3" fmla="*/ 27448 h 45483"/>
                <a:gd name="connsiteX4" fmla="*/ 98265 w 250762"/>
                <a:gd name="connsiteY4" fmla="*/ 460 h 45483"/>
                <a:gd name="connsiteX5" fmla="*/ 250665 w 250762"/>
                <a:gd name="connsiteY5" fmla="*/ 29035 h 4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762" h="45483">
                  <a:moveTo>
                    <a:pt x="250665" y="29035"/>
                  </a:moveTo>
                  <a:cubicBezTo>
                    <a:pt x="246696" y="35650"/>
                    <a:pt x="109112" y="37502"/>
                    <a:pt x="74452" y="40148"/>
                  </a:cubicBezTo>
                  <a:cubicBezTo>
                    <a:pt x="39791" y="42794"/>
                    <a:pt x="54873" y="47027"/>
                    <a:pt x="42702" y="44910"/>
                  </a:cubicBezTo>
                  <a:cubicBezTo>
                    <a:pt x="30531" y="42793"/>
                    <a:pt x="-7834" y="34856"/>
                    <a:pt x="1427" y="27448"/>
                  </a:cubicBezTo>
                  <a:cubicBezTo>
                    <a:pt x="10688" y="20040"/>
                    <a:pt x="59636" y="4693"/>
                    <a:pt x="98265" y="460"/>
                  </a:cubicBezTo>
                  <a:cubicBezTo>
                    <a:pt x="136894" y="-3773"/>
                    <a:pt x="254634" y="22420"/>
                    <a:pt x="250665" y="290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2" name="フリーフォーム: 図形 353">
              <a:extLst>
                <a:ext uri="{FF2B5EF4-FFF2-40B4-BE49-F238E27FC236}">
                  <a16:creationId xmlns:a16="http://schemas.microsoft.com/office/drawing/2014/main" id="{C5A51051-4BDA-D44B-5DF2-521E800BB4F3}"/>
                </a:ext>
              </a:extLst>
            </p:cNvPr>
            <p:cNvSpPr/>
            <p:nvPr/>
          </p:nvSpPr>
          <p:spPr>
            <a:xfrm>
              <a:off x="1109952" y="7808393"/>
              <a:ext cx="112790" cy="338747"/>
            </a:xfrm>
            <a:custGeom>
              <a:avLst/>
              <a:gdLst>
                <a:gd name="connsiteX0" fmla="*/ 112423 w 112790"/>
                <a:gd name="connsiteY0" fmla="*/ 100 h 338747"/>
                <a:gd name="connsiteX1" fmla="*/ 42573 w 112790"/>
                <a:gd name="connsiteY1" fmla="*/ 96938 h 338747"/>
                <a:gd name="connsiteX2" fmla="*/ 48923 w 112790"/>
                <a:gd name="connsiteY2" fmla="*/ 230288 h 338747"/>
                <a:gd name="connsiteX3" fmla="*/ 83848 w 112790"/>
                <a:gd name="connsiteY3" fmla="*/ 338238 h 338747"/>
                <a:gd name="connsiteX4" fmla="*/ 10823 w 112790"/>
                <a:gd name="connsiteY4" fmla="*/ 185838 h 338747"/>
                <a:gd name="connsiteX5" fmla="*/ 7648 w 112790"/>
                <a:gd name="connsiteY5" fmla="*/ 81063 h 338747"/>
                <a:gd name="connsiteX6" fmla="*/ 112423 w 112790"/>
                <a:gd name="connsiteY6" fmla="*/ 100 h 3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790" h="338747">
                  <a:moveTo>
                    <a:pt x="112423" y="100"/>
                  </a:moveTo>
                  <a:cubicBezTo>
                    <a:pt x="118244" y="2746"/>
                    <a:pt x="53156" y="58573"/>
                    <a:pt x="42573" y="96938"/>
                  </a:cubicBezTo>
                  <a:cubicBezTo>
                    <a:pt x="31990" y="135303"/>
                    <a:pt x="42044" y="190071"/>
                    <a:pt x="48923" y="230288"/>
                  </a:cubicBezTo>
                  <a:cubicBezTo>
                    <a:pt x="55802" y="270505"/>
                    <a:pt x="90198" y="345646"/>
                    <a:pt x="83848" y="338238"/>
                  </a:cubicBezTo>
                  <a:cubicBezTo>
                    <a:pt x="77498" y="330830"/>
                    <a:pt x="23523" y="228701"/>
                    <a:pt x="10823" y="185838"/>
                  </a:cubicBezTo>
                  <a:cubicBezTo>
                    <a:pt x="-1877" y="142976"/>
                    <a:pt x="-3994" y="114400"/>
                    <a:pt x="7648" y="81063"/>
                  </a:cubicBezTo>
                  <a:cubicBezTo>
                    <a:pt x="19290" y="47726"/>
                    <a:pt x="106602" y="-2546"/>
                    <a:pt x="112423" y="10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3" name="フリーフォーム: 図形 354">
              <a:extLst>
                <a:ext uri="{FF2B5EF4-FFF2-40B4-BE49-F238E27FC236}">
                  <a16:creationId xmlns:a16="http://schemas.microsoft.com/office/drawing/2014/main" id="{C31D2DF5-1B78-8BD5-49C3-0883C85DA919}"/>
                </a:ext>
              </a:extLst>
            </p:cNvPr>
            <p:cNvSpPr/>
            <p:nvPr/>
          </p:nvSpPr>
          <p:spPr>
            <a:xfrm>
              <a:off x="1250360" y="8072011"/>
              <a:ext cx="295258" cy="191221"/>
            </a:xfrm>
            <a:custGeom>
              <a:avLst/>
              <a:gdLst>
                <a:gd name="connsiteX0" fmla="*/ 2178 w 295258"/>
                <a:gd name="connsiteY0" fmla="*/ 7 h 191221"/>
                <a:gd name="connsiteX1" fmla="*/ 83140 w 295258"/>
                <a:gd name="connsiteY1" fmla="*/ 138120 h 191221"/>
                <a:gd name="connsiteX2" fmla="*/ 208553 w 295258"/>
                <a:gd name="connsiteY2" fmla="*/ 185745 h 191221"/>
                <a:gd name="connsiteX3" fmla="*/ 289515 w 295258"/>
                <a:gd name="connsiteY3" fmla="*/ 184157 h 191221"/>
                <a:gd name="connsiteX4" fmla="*/ 48215 w 295258"/>
                <a:gd name="connsiteY4" fmla="*/ 131770 h 191221"/>
                <a:gd name="connsiteX5" fmla="*/ 2178 w 295258"/>
                <a:gd name="connsiteY5" fmla="*/ 7 h 1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258" h="191221">
                  <a:moveTo>
                    <a:pt x="2178" y="7"/>
                  </a:moveTo>
                  <a:cubicBezTo>
                    <a:pt x="7999" y="1065"/>
                    <a:pt x="48744" y="107164"/>
                    <a:pt x="83140" y="138120"/>
                  </a:cubicBezTo>
                  <a:cubicBezTo>
                    <a:pt x="117536" y="169076"/>
                    <a:pt x="174157" y="178072"/>
                    <a:pt x="208553" y="185745"/>
                  </a:cubicBezTo>
                  <a:cubicBezTo>
                    <a:pt x="242949" y="193418"/>
                    <a:pt x="316238" y="193153"/>
                    <a:pt x="289515" y="184157"/>
                  </a:cubicBezTo>
                  <a:cubicBezTo>
                    <a:pt x="262792" y="175161"/>
                    <a:pt x="97163" y="158757"/>
                    <a:pt x="48215" y="131770"/>
                  </a:cubicBezTo>
                  <a:cubicBezTo>
                    <a:pt x="-733" y="104783"/>
                    <a:pt x="-3643" y="-1051"/>
                    <a:pt x="2178" y="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4" name="フリーフォーム: 図形 355">
              <a:extLst>
                <a:ext uri="{FF2B5EF4-FFF2-40B4-BE49-F238E27FC236}">
                  <a16:creationId xmlns:a16="http://schemas.microsoft.com/office/drawing/2014/main" id="{F0FF951A-3034-D388-BD1E-E241D589A387}"/>
                </a:ext>
              </a:extLst>
            </p:cNvPr>
            <p:cNvSpPr/>
            <p:nvPr/>
          </p:nvSpPr>
          <p:spPr>
            <a:xfrm>
              <a:off x="1279985" y="8273611"/>
              <a:ext cx="280458" cy="47654"/>
            </a:xfrm>
            <a:custGeom>
              <a:avLst/>
              <a:gdLst>
                <a:gd name="connsiteX0" fmla="*/ 1128 w 280458"/>
                <a:gd name="connsiteY0" fmla="*/ 20 h 47654"/>
                <a:gd name="connsiteX1" fmla="*/ 117015 w 280458"/>
                <a:gd name="connsiteY1" fmla="*/ 41295 h 47654"/>
                <a:gd name="connsiteX2" fmla="*/ 278940 w 280458"/>
                <a:gd name="connsiteY2" fmla="*/ 9545 h 47654"/>
                <a:gd name="connsiteX3" fmla="*/ 186865 w 280458"/>
                <a:gd name="connsiteY3" fmla="*/ 47645 h 47654"/>
                <a:gd name="connsiteX4" fmla="*/ 1128 w 280458"/>
                <a:gd name="connsiteY4" fmla="*/ 20 h 4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458" h="47654">
                  <a:moveTo>
                    <a:pt x="1128" y="20"/>
                  </a:moveTo>
                  <a:cubicBezTo>
                    <a:pt x="-10514" y="-1038"/>
                    <a:pt x="70713" y="39708"/>
                    <a:pt x="117015" y="41295"/>
                  </a:cubicBezTo>
                  <a:cubicBezTo>
                    <a:pt x="163317" y="42882"/>
                    <a:pt x="267298" y="8487"/>
                    <a:pt x="278940" y="9545"/>
                  </a:cubicBezTo>
                  <a:cubicBezTo>
                    <a:pt x="290582" y="10603"/>
                    <a:pt x="232902" y="46851"/>
                    <a:pt x="186865" y="47645"/>
                  </a:cubicBezTo>
                  <a:cubicBezTo>
                    <a:pt x="140828" y="48439"/>
                    <a:pt x="12770" y="1078"/>
                    <a:pt x="1128" y="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5" name="フリーフォーム: 図形 356">
              <a:extLst>
                <a:ext uri="{FF2B5EF4-FFF2-40B4-BE49-F238E27FC236}">
                  <a16:creationId xmlns:a16="http://schemas.microsoft.com/office/drawing/2014/main" id="{E613FEFE-D437-F0F5-CB43-E0DB7D7D4E99}"/>
                </a:ext>
              </a:extLst>
            </p:cNvPr>
            <p:cNvSpPr/>
            <p:nvPr/>
          </p:nvSpPr>
          <p:spPr>
            <a:xfrm>
              <a:off x="1196975" y="7732261"/>
              <a:ext cx="132434" cy="118274"/>
            </a:xfrm>
            <a:custGeom>
              <a:avLst/>
              <a:gdLst>
                <a:gd name="connsiteX0" fmla="*/ 0 w 132434"/>
                <a:gd name="connsiteY0" fmla="*/ 42895 h 118274"/>
                <a:gd name="connsiteX1" fmla="*/ 82550 w 132434"/>
                <a:gd name="connsiteY1" fmla="*/ 115920 h 118274"/>
                <a:gd name="connsiteX2" fmla="*/ 130175 w 132434"/>
                <a:gd name="connsiteY2" fmla="*/ 96870 h 118274"/>
                <a:gd name="connsiteX3" fmla="*/ 122238 w 132434"/>
                <a:gd name="connsiteY3" fmla="*/ 61945 h 118274"/>
                <a:gd name="connsiteX4" fmla="*/ 100013 w 132434"/>
                <a:gd name="connsiteY4" fmla="*/ 17495 h 118274"/>
                <a:gd name="connsiteX5" fmla="*/ 82550 w 132434"/>
                <a:gd name="connsiteY5" fmla="*/ 32 h 118274"/>
                <a:gd name="connsiteX6" fmla="*/ 0 w 132434"/>
                <a:gd name="connsiteY6" fmla="*/ 42895 h 11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434" h="118274">
                  <a:moveTo>
                    <a:pt x="0" y="42895"/>
                  </a:moveTo>
                  <a:cubicBezTo>
                    <a:pt x="0" y="62210"/>
                    <a:pt x="60854" y="106924"/>
                    <a:pt x="82550" y="115920"/>
                  </a:cubicBezTo>
                  <a:cubicBezTo>
                    <a:pt x="104246" y="124916"/>
                    <a:pt x="123560" y="105866"/>
                    <a:pt x="130175" y="96870"/>
                  </a:cubicBezTo>
                  <a:cubicBezTo>
                    <a:pt x="136790" y="87874"/>
                    <a:pt x="127265" y="75174"/>
                    <a:pt x="122238" y="61945"/>
                  </a:cubicBezTo>
                  <a:cubicBezTo>
                    <a:pt x="117211" y="48716"/>
                    <a:pt x="106628" y="27814"/>
                    <a:pt x="100013" y="17495"/>
                  </a:cubicBezTo>
                  <a:cubicBezTo>
                    <a:pt x="93398" y="7176"/>
                    <a:pt x="97367" y="1090"/>
                    <a:pt x="82550" y="32"/>
                  </a:cubicBezTo>
                  <a:cubicBezTo>
                    <a:pt x="67733" y="-1026"/>
                    <a:pt x="0" y="23580"/>
                    <a:pt x="0" y="428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6" name="フリーフォーム: 図形 357">
              <a:extLst>
                <a:ext uri="{FF2B5EF4-FFF2-40B4-BE49-F238E27FC236}">
                  <a16:creationId xmlns:a16="http://schemas.microsoft.com/office/drawing/2014/main" id="{C0453E75-69A2-12C5-B29A-8A3A340F1C51}"/>
                </a:ext>
              </a:extLst>
            </p:cNvPr>
            <p:cNvSpPr/>
            <p:nvPr/>
          </p:nvSpPr>
          <p:spPr>
            <a:xfrm>
              <a:off x="1398411" y="7866187"/>
              <a:ext cx="194022" cy="251615"/>
            </a:xfrm>
            <a:custGeom>
              <a:avLst/>
              <a:gdLst>
                <a:gd name="connsiteX0" fmla="*/ 4939 w 194022"/>
                <a:gd name="connsiteY0" fmla="*/ 39144 h 251615"/>
                <a:gd name="connsiteX1" fmla="*/ 130352 w 194022"/>
                <a:gd name="connsiteY1" fmla="*/ 5806 h 251615"/>
                <a:gd name="connsiteX2" fmla="*/ 193852 w 194022"/>
                <a:gd name="connsiteY2" fmla="*/ 107406 h 251615"/>
                <a:gd name="connsiteX3" fmla="*/ 112889 w 194022"/>
                <a:gd name="connsiteY3" fmla="*/ 237581 h 251615"/>
                <a:gd name="connsiteX4" fmla="*/ 12877 w 194022"/>
                <a:gd name="connsiteY4" fmla="*/ 177256 h 251615"/>
                <a:gd name="connsiteX5" fmla="*/ 76377 w 194022"/>
                <a:gd name="connsiteY5" fmla="*/ 245519 h 251615"/>
                <a:gd name="connsiteX6" fmla="*/ 150989 w 194022"/>
                <a:gd name="connsiteY6" fmla="*/ 231231 h 251615"/>
                <a:gd name="connsiteX7" fmla="*/ 187502 w 194022"/>
                <a:gd name="connsiteY7" fmla="*/ 94706 h 251615"/>
                <a:gd name="connsiteX8" fmla="*/ 38277 w 194022"/>
                <a:gd name="connsiteY8" fmla="*/ 1044 h 251615"/>
                <a:gd name="connsiteX9" fmla="*/ 4939 w 194022"/>
                <a:gd name="connsiteY9" fmla="*/ 39144 h 25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022" h="251615">
                  <a:moveTo>
                    <a:pt x="4939" y="39144"/>
                  </a:moveTo>
                  <a:cubicBezTo>
                    <a:pt x="20285" y="39938"/>
                    <a:pt x="98867" y="-5571"/>
                    <a:pt x="130352" y="5806"/>
                  </a:cubicBezTo>
                  <a:cubicBezTo>
                    <a:pt x="161837" y="17183"/>
                    <a:pt x="196763" y="68777"/>
                    <a:pt x="193852" y="107406"/>
                  </a:cubicBezTo>
                  <a:cubicBezTo>
                    <a:pt x="190941" y="146035"/>
                    <a:pt x="143051" y="225939"/>
                    <a:pt x="112889" y="237581"/>
                  </a:cubicBezTo>
                  <a:cubicBezTo>
                    <a:pt x="82727" y="249223"/>
                    <a:pt x="18962" y="175933"/>
                    <a:pt x="12877" y="177256"/>
                  </a:cubicBezTo>
                  <a:cubicBezTo>
                    <a:pt x="6792" y="178579"/>
                    <a:pt x="53359" y="236523"/>
                    <a:pt x="76377" y="245519"/>
                  </a:cubicBezTo>
                  <a:cubicBezTo>
                    <a:pt x="99395" y="254515"/>
                    <a:pt x="132468" y="256367"/>
                    <a:pt x="150989" y="231231"/>
                  </a:cubicBezTo>
                  <a:cubicBezTo>
                    <a:pt x="169510" y="206095"/>
                    <a:pt x="206287" y="133070"/>
                    <a:pt x="187502" y="94706"/>
                  </a:cubicBezTo>
                  <a:cubicBezTo>
                    <a:pt x="168717" y="56342"/>
                    <a:pt x="63942" y="9511"/>
                    <a:pt x="38277" y="1044"/>
                  </a:cubicBezTo>
                  <a:cubicBezTo>
                    <a:pt x="12612" y="-7423"/>
                    <a:pt x="-10407" y="38350"/>
                    <a:pt x="4939" y="3914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7" name="フリーフォーム: 図形 358">
              <a:extLst>
                <a:ext uri="{FF2B5EF4-FFF2-40B4-BE49-F238E27FC236}">
                  <a16:creationId xmlns:a16="http://schemas.microsoft.com/office/drawing/2014/main" id="{A4869069-4501-BA6D-90FF-E0F2020AAFC5}"/>
                </a:ext>
              </a:extLst>
            </p:cNvPr>
            <p:cNvSpPr/>
            <p:nvPr/>
          </p:nvSpPr>
          <p:spPr>
            <a:xfrm>
              <a:off x="1395296" y="7928689"/>
              <a:ext cx="143303" cy="130838"/>
            </a:xfrm>
            <a:custGeom>
              <a:avLst/>
              <a:gdLst>
                <a:gd name="connsiteX0" fmla="*/ 117 w 143303"/>
                <a:gd name="connsiteY0" fmla="*/ 35379 h 130838"/>
                <a:gd name="connsiteX1" fmla="*/ 111242 w 143303"/>
                <a:gd name="connsiteY1" fmla="*/ 33792 h 130838"/>
                <a:gd name="connsiteX2" fmla="*/ 74729 w 143303"/>
                <a:gd name="connsiteY2" fmla="*/ 124279 h 130838"/>
                <a:gd name="connsiteX3" fmla="*/ 35042 w 143303"/>
                <a:gd name="connsiteY3" fmla="*/ 97292 h 130838"/>
                <a:gd name="connsiteX4" fmla="*/ 130292 w 143303"/>
                <a:gd name="connsiteY4" fmla="*/ 129042 h 130838"/>
                <a:gd name="connsiteX5" fmla="*/ 138229 w 143303"/>
                <a:gd name="connsiteY5" fmla="*/ 32204 h 130838"/>
                <a:gd name="connsiteX6" fmla="*/ 90604 w 143303"/>
                <a:gd name="connsiteY6" fmla="*/ 454 h 130838"/>
                <a:gd name="connsiteX7" fmla="*/ 117 w 143303"/>
                <a:gd name="connsiteY7" fmla="*/ 35379 h 13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303" h="130838">
                  <a:moveTo>
                    <a:pt x="117" y="35379"/>
                  </a:moveTo>
                  <a:cubicBezTo>
                    <a:pt x="3557" y="40935"/>
                    <a:pt x="98807" y="18975"/>
                    <a:pt x="111242" y="33792"/>
                  </a:cubicBezTo>
                  <a:cubicBezTo>
                    <a:pt x="123677" y="48609"/>
                    <a:pt x="87429" y="113696"/>
                    <a:pt x="74729" y="124279"/>
                  </a:cubicBezTo>
                  <a:cubicBezTo>
                    <a:pt x="62029" y="134862"/>
                    <a:pt x="25782" y="96498"/>
                    <a:pt x="35042" y="97292"/>
                  </a:cubicBezTo>
                  <a:cubicBezTo>
                    <a:pt x="44302" y="98086"/>
                    <a:pt x="113094" y="139890"/>
                    <a:pt x="130292" y="129042"/>
                  </a:cubicBezTo>
                  <a:cubicBezTo>
                    <a:pt x="147490" y="118194"/>
                    <a:pt x="144844" y="53635"/>
                    <a:pt x="138229" y="32204"/>
                  </a:cubicBezTo>
                  <a:cubicBezTo>
                    <a:pt x="131614" y="10773"/>
                    <a:pt x="111506" y="5216"/>
                    <a:pt x="90604" y="454"/>
                  </a:cubicBezTo>
                  <a:cubicBezTo>
                    <a:pt x="69702" y="-4308"/>
                    <a:pt x="-3323" y="29823"/>
                    <a:pt x="117" y="3537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8" name="フリーフォーム: 図形 359">
              <a:extLst>
                <a:ext uri="{FF2B5EF4-FFF2-40B4-BE49-F238E27FC236}">
                  <a16:creationId xmlns:a16="http://schemas.microsoft.com/office/drawing/2014/main" id="{70334E35-C518-B000-F8F8-EB2B75128AF9}"/>
                </a:ext>
              </a:extLst>
            </p:cNvPr>
            <p:cNvSpPr/>
            <p:nvPr/>
          </p:nvSpPr>
          <p:spPr>
            <a:xfrm>
              <a:off x="1197794" y="6214604"/>
              <a:ext cx="417836" cy="192170"/>
            </a:xfrm>
            <a:custGeom>
              <a:avLst/>
              <a:gdLst>
                <a:gd name="connsiteX0" fmla="*/ 413519 w 417836"/>
                <a:gd name="connsiteY0" fmla="*/ 65127 h 192170"/>
                <a:gd name="connsiteX1" fmla="*/ 321444 w 417836"/>
                <a:gd name="connsiteY1" fmla="*/ 119102 h 192170"/>
                <a:gd name="connsiteX2" fmla="*/ 108719 w 417836"/>
                <a:gd name="connsiteY2" fmla="*/ 176252 h 192170"/>
                <a:gd name="connsiteX3" fmla="*/ 34106 w 417836"/>
                <a:gd name="connsiteY3" fmla="*/ 192127 h 192170"/>
                <a:gd name="connsiteX4" fmla="*/ 21406 w 417836"/>
                <a:gd name="connsiteY4" fmla="*/ 173077 h 192170"/>
                <a:gd name="connsiteX5" fmla="*/ 48394 w 417836"/>
                <a:gd name="connsiteY5" fmla="*/ 90527 h 192170"/>
                <a:gd name="connsiteX6" fmla="*/ 75381 w 417836"/>
                <a:gd name="connsiteY6" fmla="*/ 39 h 192170"/>
                <a:gd name="connsiteX7" fmla="*/ 16644 w 417836"/>
                <a:gd name="connsiteY7" fmla="*/ 101639 h 192170"/>
                <a:gd name="connsiteX8" fmla="*/ 15056 w 417836"/>
                <a:gd name="connsiteY8" fmla="*/ 174664 h 192170"/>
                <a:gd name="connsiteX9" fmla="*/ 192856 w 417836"/>
                <a:gd name="connsiteY9" fmla="*/ 168314 h 192170"/>
                <a:gd name="connsiteX10" fmla="*/ 413519 w 417836"/>
                <a:gd name="connsiteY10" fmla="*/ 65127 h 19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7836" h="192170">
                  <a:moveTo>
                    <a:pt x="413519" y="65127"/>
                  </a:moveTo>
                  <a:cubicBezTo>
                    <a:pt x="434950" y="56925"/>
                    <a:pt x="372244" y="100581"/>
                    <a:pt x="321444" y="119102"/>
                  </a:cubicBezTo>
                  <a:cubicBezTo>
                    <a:pt x="270644" y="137623"/>
                    <a:pt x="156609" y="164081"/>
                    <a:pt x="108719" y="176252"/>
                  </a:cubicBezTo>
                  <a:cubicBezTo>
                    <a:pt x="60829" y="188423"/>
                    <a:pt x="48658" y="192656"/>
                    <a:pt x="34106" y="192127"/>
                  </a:cubicBezTo>
                  <a:cubicBezTo>
                    <a:pt x="19554" y="191598"/>
                    <a:pt x="19025" y="190010"/>
                    <a:pt x="21406" y="173077"/>
                  </a:cubicBezTo>
                  <a:cubicBezTo>
                    <a:pt x="23787" y="156144"/>
                    <a:pt x="39398" y="119367"/>
                    <a:pt x="48394" y="90527"/>
                  </a:cubicBezTo>
                  <a:cubicBezTo>
                    <a:pt x="57390" y="61687"/>
                    <a:pt x="80673" y="-1813"/>
                    <a:pt x="75381" y="39"/>
                  </a:cubicBezTo>
                  <a:cubicBezTo>
                    <a:pt x="70089" y="1891"/>
                    <a:pt x="26698" y="72535"/>
                    <a:pt x="16644" y="101639"/>
                  </a:cubicBezTo>
                  <a:cubicBezTo>
                    <a:pt x="6590" y="130743"/>
                    <a:pt x="-14313" y="163552"/>
                    <a:pt x="15056" y="174664"/>
                  </a:cubicBezTo>
                  <a:cubicBezTo>
                    <a:pt x="44425" y="185776"/>
                    <a:pt x="130150" y="179162"/>
                    <a:pt x="192856" y="168314"/>
                  </a:cubicBezTo>
                  <a:cubicBezTo>
                    <a:pt x="255562" y="157466"/>
                    <a:pt x="392088" y="73329"/>
                    <a:pt x="413519" y="651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9" name="フリーフォーム: 図形 360">
              <a:extLst>
                <a:ext uri="{FF2B5EF4-FFF2-40B4-BE49-F238E27FC236}">
                  <a16:creationId xmlns:a16="http://schemas.microsoft.com/office/drawing/2014/main" id="{F4180E07-1FE4-4171-1440-7FB38D662D92}"/>
                </a:ext>
              </a:extLst>
            </p:cNvPr>
            <p:cNvSpPr/>
            <p:nvPr/>
          </p:nvSpPr>
          <p:spPr>
            <a:xfrm>
              <a:off x="723900" y="6020967"/>
              <a:ext cx="573242" cy="273512"/>
            </a:xfrm>
            <a:custGeom>
              <a:avLst/>
              <a:gdLst>
                <a:gd name="connsiteX0" fmla="*/ 571500 w 573242"/>
                <a:gd name="connsiteY0" fmla="*/ 177801 h 273512"/>
                <a:gd name="connsiteX1" fmla="*/ 325438 w 573242"/>
                <a:gd name="connsiteY1" fmla="*/ 271464 h 273512"/>
                <a:gd name="connsiteX2" fmla="*/ 84138 w 573242"/>
                <a:gd name="connsiteY2" fmla="*/ 239714 h 273512"/>
                <a:gd name="connsiteX3" fmla="*/ 53975 w 573242"/>
                <a:gd name="connsiteY3" fmla="*/ 207964 h 273512"/>
                <a:gd name="connsiteX4" fmla="*/ 11113 w 573242"/>
                <a:gd name="connsiteY4" fmla="*/ 134939 h 273512"/>
                <a:gd name="connsiteX5" fmla="*/ 23813 w 573242"/>
                <a:gd name="connsiteY5" fmla="*/ 60326 h 273512"/>
                <a:gd name="connsiteX6" fmla="*/ 104775 w 573242"/>
                <a:gd name="connsiteY6" fmla="*/ 1 h 273512"/>
                <a:gd name="connsiteX7" fmla="*/ 0 w 573242"/>
                <a:gd name="connsiteY7" fmla="*/ 61914 h 273512"/>
                <a:gd name="connsiteX8" fmla="*/ 103188 w 573242"/>
                <a:gd name="connsiteY8" fmla="*/ 219076 h 273512"/>
                <a:gd name="connsiteX9" fmla="*/ 195263 w 573242"/>
                <a:gd name="connsiteY9" fmla="*/ 261939 h 273512"/>
                <a:gd name="connsiteX10" fmla="*/ 571500 w 573242"/>
                <a:gd name="connsiteY10" fmla="*/ 177801 h 27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3242" h="273512">
                  <a:moveTo>
                    <a:pt x="571500" y="177801"/>
                  </a:moveTo>
                  <a:cubicBezTo>
                    <a:pt x="593196" y="179388"/>
                    <a:pt x="406665" y="261145"/>
                    <a:pt x="325438" y="271464"/>
                  </a:cubicBezTo>
                  <a:cubicBezTo>
                    <a:pt x="244211" y="281783"/>
                    <a:pt x="129382" y="250297"/>
                    <a:pt x="84138" y="239714"/>
                  </a:cubicBezTo>
                  <a:cubicBezTo>
                    <a:pt x="38894" y="229131"/>
                    <a:pt x="66146" y="225426"/>
                    <a:pt x="53975" y="207964"/>
                  </a:cubicBezTo>
                  <a:cubicBezTo>
                    <a:pt x="41804" y="190502"/>
                    <a:pt x="16140" y="159545"/>
                    <a:pt x="11113" y="134939"/>
                  </a:cubicBezTo>
                  <a:cubicBezTo>
                    <a:pt x="6086" y="110333"/>
                    <a:pt x="8203" y="82816"/>
                    <a:pt x="23813" y="60326"/>
                  </a:cubicBezTo>
                  <a:cubicBezTo>
                    <a:pt x="39423" y="37836"/>
                    <a:pt x="108744" y="-264"/>
                    <a:pt x="104775" y="1"/>
                  </a:cubicBezTo>
                  <a:cubicBezTo>
                    <a:pt x="100806" y="266"/>
                    <a:pt x="264" y="25402"/>
                    <a:pt x="0" y="61914"/>
                  </a:cubicBezTo>
                  <a:cubicBezTo>
                    <a:pt x="-264" y="98426"/>
                    <a:pt x="70644" y="185739"/>
                    <a:pt x="103188" y="219076"/>
                  </a:cubicBezTo>
                  <a:cubicBezTo>
                    <a:pt x="135732" y="252413"/>
                    <a:pt x="116153" y="266966"/>
                    <a:pt x="195263" y="261939"/>
                  </a:cubicBezTo>
                  <a:cubicBezTo>
                    <a:pt x="274373" y="256912"/>
                    <a:pt x="549804" y="176214"/>
                    <a:pt x="571500" y="1778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0" name="フリーフォーム: 図形 361">
              <a:extLst>
                <a:ext uri="{FF2B5EF4-FFF2-40B4-BE49-F238E27FC236}">
                  <a16:creationId xmlns:a16="http://schemas.microsoft.com/office/drawing/2014/main" id="{FEC31490-6DE6-43BC-E3BB-FBBEA0F2F09D}"/>
                </a:ext>
              </a:extLst>
            </p:cNvPr>
            <p:cNvSpPr/>
            <p:nvPr/>
          </p:nvSpPr>
          <p:spPr>
            <a:xfrm>
              <a:off x="772877" y="6025479"/>
              <a:ext cx="133593" cy="262202"/>
            </a:xfrm>
            <a:custGeom>
              <a:avLst/>
              <a:gdLst>
                <a:gd name="connsiteX0" fmla="*/ 63736 w 133593"/>
                <a:gd name="connsiteY0" fmla="*/ 1839 h 262202"/>
                <a:gd name="connsiteX1" fmla="*/ 8173 w 133593"/>
                <a:gd name="connsiteY1" fmla="*/ 128839 h 262202"/>
                <a:gd name="connsiteX2" fmla="*/ 133586 w 133593"/>
                <a:gd name="connsiteY2" fmla="*/ 262189 h 262202"/>
                <a:gd name="connsiteX3" fmla="*/ 1823 w 133593"/>
                <a:gd name="connsiteY3" fmla="*/ 136777 h 262202"/>
                <a:gd name="connsiteX4" fmla="*/ 57386 w 133593"/>
                <a:gd name="connsiteY4" fmla="*/ 58989 h 262202"/>
                <a:gd name="connsiteX5" fmla="*/ 63736 w 133593"/>
                <a:gd name="connsiteY5" fmla="*/ 1839 h 26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593" h="262202">
                  <a:moveTo>
                    <a:pt x="63736" y="1839"/>
                  </a:moveTo>
                  <a:cubicBezTo>
                    <a:pt x="55534" y="13481"/>
                    <a:pt x="-3469" y="85447"/>
                    <a:pt x="8173" y="128839"/>
                  </a:cubicBezTo>
                  <a:cubicBezTo>
                    <a:pt x="19815" y="172231"/>
                    <a:pt x="134644" y="260866"/>
                    <a:pt x="133586" y="262189"/>
                  </a:cubicBezTo>
                  <a:cubicBezTo>
                    <a:pt x="132528" y="263512"/>
                    <a:pt x="14523" y="170644"/>
                    <a:pt x="1823" y="136777"/>
                  </a:cubicBezTo>
                  <a:cubicBezTo>
                    <a:pt x="-10877" y="102910"/>
                    <a:pt x="46538" y="81214"/>
                    <a:pt x="57386" y="58989"/>
                  </a:cubicBezTo>
                  <a:cubicBezTo>
                    <a:pt x="68234" y="36764"/>
                    <a:pt x="71938" y="-9803"/>
                    <a:pt x="63736" y="18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1" name="フリーフォーム: 図形 362">
              <a:extLst>
                <a:ext uri="{FF2B5EF4-FFF2-40B4-BE49-F238E27FC236}">
                  <a16:creationId xmlns:a16="http://schemas.microsoft.com/office/drawing/2014/main" id="{4F6BAAA7-E93C-ED08-A0F0-CDDAF1C8E088}"/>
                </a:ext>
              </a:extLst>
            </p:cNvPr>
            <p:cNvSpPr/>
            <p:nvPr/>
          </p:nvSpPr>
          <p:spPr>
            <a:xfrm>
              <a:off x="8769210" y="7254793"/>
              <a:ext cx="380369" cy="1220420"/>
            </a:xfrm>
            <a:custGeom>
              <a:avLst/>
              <a:gdLst>
                <a:gd name="connsiteX0" fmla="*/ 140 w 380369"/>
                <a:gd name="connsiteY0" fmla="*/ 1250 h 1220420"/>
                <a:gd name="connsiteX1" fmla="*/ 146190 w 380369"/>
                <a:gd name="connsiteY1" fmla="*/ 163175 h 1220420"/>
                <a:gd name="connsiteX2" fmla="*/ 358915 w 380369"/>
                <a:gd name="connsiteY2" fmla="*/ 668000 h 1220420"/>
                <a:gd name="connsiteX3" fmla="*/ 371615 w 380369"/>
                <a:gd name="connsiteY3" fmla="*/ 969625 h 1220420"/>
                <a:gd name="connsiteX4" fmla="*/ 346215 w 380369"/>
                <a:gd name="connsiteY4" fmla="*/ 1210925 h 1220420"/>
                <a:gd name="connsiteX5" fmla="*/ 352565 w 380369"/>
                <a:gd name="connsiteY5" fmla="*/ 633075 h 1220420"/>
                <a:gd name="connsiteX6" fmla="*/ 123965 w 380369"/>
                <a:gd name="connsiteY6" fmla="*/ 118725 h 1220420"/>
                <a:gd name="connsiteX7" fmla="*/ 140 w 380369"/>
                <a:gd name="connsiteY7" fmla="*/ 1250 h 12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369" h="1220420">
                  <a:moveTo>
                    <a:pt x="140" y="1250"/>
                  </a:moveTo>
                  <a:cubicBezTo>
                    <a:pt x="3844" y="8658"/>
                    <a:pt x="86394" y="52050"/>
                    <a:pt x="146190" y="163175"/>
                  </a:cubicBezTo>
                  <a:cubicBezTo>
                    <a:pt x="205986" y="274300"/>
                    <a:pt x="321344" y="533592"/>
                    <a:pt x="358915" y="668000"/>
                  </a:cubicBezTo>
                  <a:cubicBezTo>
                    <a:pt x="396486" y="802408"/>
                    <a:pt x="373732" y="879138"/>
                    <a:pt x="371615" y="969625"/>
                  </a:cubicBezTo>
                  <a:cubicBezTo>
                    <a:pt x="369498" y="1060112"/>
                    <a:pt x="349390" y="1267017"/>
                    <a:pt x="346215" y="1210925"/>
                  </a:cubicBezTo>
                  <a:cubicBezTo>
                    <a:pt x="343040" y="1154833"/>
                    <a:pt x="389607" y="815108"/>
                    <a:pt x="352565" y="633075"/>
                  </a:cubicBezTo>
                  <a:cubicBezTo>
                    <a:pt x="315523" y="451042"/>
                    <a:pt x="181115" y="219796"/>
                    <a:pt x="123965" y="118725"/>
                  </a:cubicBezTo>
                  <a:cubicBezTo>
                    <a:pt x="66815" y="17654"/>
                    <a:pt x="-3564" y="-6158"/>
                    <a:pt x="140" y="12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2" name="フリーフォーム: 図形 363">
              <a:extLst>
                <a:ext uri="{FF2B5EF4-FFF2-40B4-BE49-F238E27FC236}">
                  <a16:creationId xmlns:a16="http://schemas.microsoft.com/office/drawing/2014/main" id="{8F4F97B1-88EF-12A7-8052-CBA2CA24B09B}"/>
                </a:ext>
              </a:extLst>
            </p:cNvPr>
            <p:cNvSpPr/>
            <p:nvPr/>
          </p:nvSpPr>
          <p:spPr>
            <a:xfrm>
              <a:off x="8794629" y="7284170"/>
              <a:ext cx="348079" cy="1031598"/>
            </a:xfrm>
            <a:custGeom>
              <a:avLst/>
              <a:gdLst>
                <a:gd name="connsiteX0" fmla="*/ 121 w 348079"/>
                <a:gd name="connsiteY0" fmla="*/ 448 h 1031598"/>
                <a:gd name="connsiteX1" fmla="*/ 149346 w 348079"/>
                <a:gd name="connsiteY1" fmla="*/ 229048 h 1031598"/>
                <a:gd name="connsiteX2" fmla="*/ 276346 w 348079"/>
                <a:gd name="connsiteY2" fmla="*/ 562423 h 1031598"/>
                <a:gd name="connsiteX3" fmla="*/ 343021 w 348079"/>
                <a:gd name="connsiteY3" fmla="*/ 806898 h 1031598"/>
                <a:gd name="connsiteX4" fmla="*/ 343021 w 348079"/>
                <a:gd name="connsiteY4" fmla="*/ 924373 h 1031598"/>
                <a:gd name="connsiteX5" fmla="*/ 339846 w 348079"/>
                <a:gd name="connsiteY5" fmla="*/ 1019623 h 1031598"/>
                <a:gd name="connsiteX6" fmla="*/ 292221 w 348079"/>
                <a:gd name="connsiteY6" fmla="*/ 638623 h 1031598"/>
                <a:gd name="connsiteX7" fmla="*/ 174746 w 348079"/>
                <a:gd name="connsiteY7" fmla="*/ 286198 h 1031598"/>
                <a:gd name="connsiteX8" fmla="*/ 121 w 348079"/>
                <a:gd name="connsiteY8" fmla="*/ 448 h 103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079" h="1031598">
                  <a:moveTo>
                    <a:pt x="121" y="448"/>
                  </a:moveTo>
                  <a:cubicBezTo>
                    <a:pt x="-4112" y="-9077"/>
                    <a:pt x="103309" y="135386"/>
                    <a:pt x="149346" y="229048"/>
                  </a:cubicBezTo>
                  <a:cubicBezTo>
                    <a:pt x="195384" y="322711"/>
                    <a:pt x="244067" y="466115"/>
                    <a:pt x="276346" y="562423"/>
                  </a:cubicBezTo>
                  <a:cubicBezTo>
                    <a:pt x="308625" y="658731"/>
                    <a:pt x="331909" y="746573"/>
                    <a:pt x="343021" y="806898"/>
                  </a:cubicBezTo>
                  <a:cubicBezTo>
                    <a:pt x="354133" y="867223"/>
                    <a:pt x="343550" y="888919"/>
                    <a:pt x="343021" y="924373"/>
                  </a:cubicBezTo>
                  <a:cubicBezTo>
                    <a:pt x="342492" y="959827"/>
                    <a:pt x="348313" y="1067248"/>
                    <a:pt x="339846" y="1019623"/>
                  </a:cubicBezTo>
                  <a:cubicBezTo>
                    <a:pt x="331379" y="971998"/>
                    <a:pt x="319738" y="760860"/>
                    <a:pt x="292221" y="638623"/>
                  </a:cubicBezTo>
                  <a:cubicBezTo>
                    <a:pt x="264704" y="516386"/>
                    <a:pt x="223429" y="390444"/>
                    <a:pt x="174746" y="286198"/>
                  </a:cubicBezTo>
                  <a:cubicBezTo>
                    <a:pt x="126063" y="181952"/>
                    <a:pt x="4354" y="9973"/>
                    <a:pt x="121" y="44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3" name="フリーフォーム: 図形 364">
              <a:extLst>
                <a:ext uri="{FF2B5EF4-FFF2-40B4-BE49-F238E27FC236}">
                  <a16:creationId xmlns:a16="http://schemas.microsoft.com/office/drawing/2014/main" id="{80678368-D9CA-78D4-C619-3B4C7894BED8}"/>
                </a:ext>
              </a:extLst>
            </p:cNvPr>
            <p:cNvSpPr/>
            <p:nvPr/>
          </p:nvSpPr>
          <p:spPr>
            <a:xfrm>
              <a:off x="6731318" y="7475704"/>
              <a:ext cx="2273894" cy="1903071"/>
            </a:xfrm>
            <a:custGeom>
              <a:avLst/>
              <a:gdLst>
                <a:gd name="connsiteX0" fmla="*/ 117157 w 2273894"/>
                <a:gd name="connsiteY0" fmla="*/ 12114 h 1903071"/>
                <a:gd name="connsiteX1" fmla="*/ 6032 w 2273894"/>
                <a:gd name="connsiteY1" fmla="*/ 174039 h 1903071"/>
                <a:gd name="connsiteX2" fmla="*/ 15557 w 2273894"/>
                <a:gd name="connsiteY2" fmla="*/ 418514 h 1903071"/>
                <a:gd name="connsiteX3" fmla="*/ 21907 w 2273894"/>
                <a:gd name="connsiteY3" fmla="*/ 729664 h 1903071"/>
                <a:gd name="connsiteX4" fmla="*/ 66357 w 2273894"/>
                <a:gd name="connsiteY4" fmla="*/ 951914 h 1903071"/>
                <a:gd name="connsiteX5" fmla="*/ 329882 w 2273894"/>
                <a:gd name="connsiteY5" fmla="*/ 1393239 h 1903071"/>
                <a:gd name="connsiteX6" fmla="*/ 602932 w 2273894"/>
                <a:gd name="connsiteY6" fmla="*/ 1625014 h 1903071"/>
                <a:gd name="connsiteX7" fmla="*/ 863282 w 2273894"/>
                <a:gd name="connsiteY7" fmla="*/ 1799639 h 1903071"/>
                <a:gd name="connsiteX8" fmla="*/ 1168082 w 2273894"/>
                <a:gd name="connsiteY8" fmla="*/ 1859964 h 1903071"/>
                <a:gd name="connsiteX9" fmla="*/ 1571307 w 2273894"/>
                <a:gd name="connsiteY9" fmla="*/ 1879014 h 1903071"/>
                <a:gd name="connsiteX10" fmla="*/ 2088832 w 2273894"/>
                <a:gd name="connsiteY10" fmla="*/ 1510714 h 1903071"/>
                <a:gd name="connsiteX11" fmla="*/ 2269807 w 2273894"/>
                <a:gd name="connsiteY11" fmla="*/ 1113839 h 1903071"/>
                <a:gd name="connsiteX12" fmla="*/ 2155507 w 2273894"/>
                <a:gd name="connsiteY12" fmla="*/ 1386889 h 1903071"/>
                <a:gd name="connsiteX13" fmla="*/ 1539557 w 2273894"/>
                <a:gd name="connsiteY13" fmla="*/ 1825039 h 1903071"/>
                <a:gd name="connsiteX14" fmla="*/ 777557 w 2273894"/>
                <a:gd name="connsiteY14" fmla="*/ 1682164 h 1903071"/>
                <a:gd name="connsiteX15" fmla="*/ 50482 w 2273894"/>
                <a:gd name="connsiteY15" fmla="*/ 507414 h 1903071"/>
                <a:gd name="connsiteX16" fmla="*/ 117157 w 2273894"/>
                <a:gd name="connsiteY16" fmla="*/ 12114 h 190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3894" h="1903071">
                  <a:moveTo>
                    <a:pt x="117157" y="12114"/>
                  </a:moveTo>
                  <a:cubicBezTo>
                    <a:pt x="109749" y="-43448"/>
                    <a:pt x="22965" y="106306"/>
                    <a:pt x="6032" y="174039"/>
                  </a:cubicBezTo>
                  <a:cubicBezTo>
                    <a:pt x="-10901" y="241772"/>
                    <a:pt x="12911" y="325910"/>
                    <a:pt x="15557" y="418514"/>
                  </a:cubicBezTo>
                  <a:cubicBezTo>
                    <a:pt x="18203" y="511118"/>
                    <a:pt x="13440" y="640764"/>
                    <a:pt x="21907" y="729664"/>
                  </a:cubicBezTo>
                  <a:cubicBezTo>
                    <a:pt x="30374" y="818564"/>
                    <a:pt x="15028" y="841318"/>
                    <a:pt x="66357" y="951914"/>
                  </a:cubicBezTo>
                  <a:cubicBezTo>
                    <a:pt x="117686" y="1062510"/>
                    <a:pt x="240453" y="1281056"/>
                    <a:pt x="329882" y="1393239"/>
                  </a:cubicBezTo>
                  <a:cubicBezTo>
                    <a:pt x="419311" y="1505422"/>
                    <a:pt x="514032" y="1557281"/>
                    <a:pt x="602932" y="1625014"/>
                  </a:cubicBezTo>
                  <a:cubicBezTo>
                    <a:pt x="691832" y="1692747"/>
                    <a:pt x="769090" y="1760481"/>
                    <a:pt x="863282" y="1799639"/>
                  </a:cubicBezTo>
                  <a:cubicBezTo>
                    <a:pt x="957474" y="1838797"/>
                    <a:pt x="1050078" y="1846735"/>
                    <a:pt x="1168082" y="1859964"/>
                  </a:cubicBezTo>
                  <a:cubicBezTo>
                    <a:pt x="1286086" y="1873193"/>
                    <a:pt x="1417849" y="1937222"/>
                    <a:pt x="1571307" y="1879014"/>
                  </a:cubicBezTo>
                  <a:cubicBezTo>
                    <a:pt x="1724765" y="1820806"/>
                    <a:pt x="1972415" y="1638243"/>
                    <a:pt x="2088832" y="1510714"/>
                  </a:cubicBezTo>
                  <a:cubicBezTo>
                    <a:pt x="2205249" y="1383185"/>
                    <a:pt x="2258695" y="1134476"/>
                    <a:pt x="2269807" y="1113839"/>
                  </a:cubicBezTo>
                  <a:cubicBezTo>
                    <a:pt x="2280919" y="1093202"/>
                    <a:pt x="2277215" y="1268356"/>
                    <a:pt x="2155507" y="1386889"/>
                  </a:cubicBezTo>
                  <a:cubicBezTo>
                    <a:pt x="2033799" y="1505422"/>
                    <a:pt x="1769215" y="1775827"/>
                    <a:pt x="1539557" y="1825039"/>
                  </a:cubicBezTo>
                  <a:cubicBezTo>
                    <a:pt x="1309899" y="1874252"/>
                    <a:pt x="1025736" y="1901768"/>
                    <a:pt x="777557" y="1682164"/>
                  </a:cubicBezTo>
                  <a:cubicBezTo>
                    <a:pt x="529378" y="1462560"/>
                    <a:pt x="158961" y="787343"/>
                    <a:pt x="50482" y="507414"/>
                  </a:cubicBezTo>
                  <a:cubicBezTo>
                    <a:pt x="-57997" y="227485"/>
                    <a:pt x="124565" y="67676"/>
                    <a:pt x="117157" y="1211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4" name="フリーフォーム: 図形 365">
              <a:extLst>
                <a:ext uri="{FF2B5EF4-FFF2-40B4-BE49-F238E27FC236}">
                  <a16:creationId xmlns:a16="http://schemas.microsoft.com/office/drawing/2014/main" id="{914126A6-66A6-043A-9137-76C9F0030091}"/>
                </a:ext>
              </a:extLst>
            </p:cNvPr>
            <p:cNvSpPr/>
            <p:nvPr/>
          </p:nvSpPr>
          <p:spPr>
            <a:xfrm>
              <a:off x="8413422" y="8401442"/>
              <a:ext cx="734216" cy="903573"/>
            </a:xfrm>
            <a:custGeom>
              <a:avLst/>
              <a:gdLst>
                <a:gd name="connsiteX0" fmla="*/ 727403 w 734216"/>
                <a:gd name="connsiteY0" fmla="*/ 3951 h 903573"/>
                <a:gd name="connsiteX1" fmla="*/ 571828 w 734216"/>
                <a:gd name="connsiteY1" fmla="*/ 445276 h 903573"/>
                <a:gd name="connsiteX2" fmla="*/ 333703 w 734216"/>
                <a:gd name="connsiteY2" fmla="*/ 692926 h 903573"/>
                <a:gd name="connsiteX3" fmla="*/ 328 w 734216"/>
                <a:gd name="connsiteY3" fmla="*/ 899301 h 903573"/>
                <a:gd name="connsiteX4" fmla="*/ 279728 w 734216"/>
                <a:gd name="connsiteY4" fmla="*/ 785001 h 903573"/>
                <a:gd name="connsiteX5" fmla="*/ 663903 w 734216"/>
                <a:gd name="connsiteY5" fmla="*/ 261126 h 903573"/>
                <a:gd name="connsiteX6" fmla="*/ 727403 w 734216"/>
                <a:gd name="connsiteY6" fmla="*/ 3951 h 90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216" h="903573">
                  <a:moveTo>
                    <a:pt x="727403" y="3951"/>
                  </a:moveTo>
                  <a:cubicBezTo>
                    <a:pt x="712057" y="34643"/>
                    <a:pt x="637445" y="330447"/>
                    <a:pt x="571828" y="445276"/>
                  </a:cubicBezTo>
                  <a:cubicBezTo>
                    <a:pt x="506211" y="560105"/>
                    <a:pt x="428953" y="617255"/>
                    <a:pt x="333703" y="692926"/>
                  </a:cubicBezTo>
                  <a:cubicBezTo>
                    <a:pt x="238453" y="768597"/>
                    <a:pt x="9324" y="883955"/>
                    <a:pt x="328" y="899301"/>
                  </a:cubicBezTo>
                  <a:cubicBezTo>
                    <a:pt x="-8668" y="914647"/>
                    <a:pt x="169132" y="891363"/>
                    <a:pt x="279728" y="785001"/>
                  </a:cubicBezTo>
                  <a:cubicBezTo>
                    <a:pt x="390324" y="678639"/>
                    <a:pt x="591407" y="395005"/>
                    <a:pt x="663903" y="261126"/>
                  </a:cubicBezTo>
                  <a:cubicBezTo>
                    <a:pt x="736399" y="127247"/>
                    <a:pt x="742749" y="-26741"/>
                    <a:pt x="727403" y="395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5" name="フリーフォーム: 図形 366">
              <a:extLst>
                <a:ext uri="{FF2B5EF4-FFF2-40B4-BE49-F238E27FC236}">
                  <a16:creationId xmlns:a16="http://schemas.microsoft.com/office/drawing/2014/main" id="{CBD4C43D-2F13-DFDD-5352-D188F7AC0CE1}"/>
                </a:ext>
              </a:extLst>
            </p:cNvPr>
            <p:cNvSpPr/>
            <p:nvPr/>
          </p:nvSpPr>
          <p:spPr>
            <a:xfrm>
              <a:off x="8772520" y="7338486"/>
              <a:ext cx="253721" cy="519264"/>
            </a:xfrm>
            <a:custGeom>
              <a:avLst/>
              <a:gdLst>
                <a:gd name="connsiteX0" fmla="*/ 5 w 253721"/>
                <a:gd name="connsiteY0" fmla="*/ 107 h 519264"/>
                <a:gd name="connsiteX1" fmla="*/ 188388 w 253721"/>
                <a:gd name="connsiteY1" fmla="*/ 359940 h 519264"/>
                <a:gd name="connsiteX2" fmla="*/ 234955 w 253721"/>
                <a:gd name="connsiteY2" fmla="*/ 493290 h 519264"/>
                <a:gd name="connsiteX3" fmla="*/ 251888 w 253721"/>
                <a:gd name="connsiteY3" fmla="*/ 503874 h 519264"/>
                <a:gd name="connsiteX4" fmla="*/ 194738 w 253721"/>
                <a:gd name="connsiteY4" fmla="*/ 323957 h 519264"/>
                <a:gd name="connsiteX5" fmla="*/ 5 w 253721"/>
                <a:gd name="connsiteY5" fmla="*/ 107 h 5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21" h="519264">
                  <a:moveTo>
                    <a:pt x="5" y="107"/>
                  </a:moveTo>
                  <a:cubicBezTo>
                    <a:pt x="-1053" y="6104"/>
                    <a:pt x="149230" y="277743"/>
                    <a:pt x="188388" y="359940"/>
                  </a:cubicBezTo>
                  <a:cubicBezTo>
                    <a:pt x="227546" y="442137"/>
                    <a:pt x="224372" y="469301"/>
                    <a:pt x="234955" y="493290"/>
                  </a:cubicBezTo>
                  <a:cubicBezTo>
                    <a:pt x="245538" y="517279"/>
                    <a:pt x="258591" y="532096"/>
                    <a:pt x="251888" y="503874"/>
                  </a:cubicBezTo>
                  <a:cubicBezTo>
                    <a:pt x="245185" y="475652"/>
                    <a:pt x="233191" y="407565"/>
                    <a:pt x="194738" y="323957"/>
                  </a:cubicBezTo>
                  <a:cubicBezTo>
                    <a:pt x="156285" y="240349"/>
                    <a:pt x="1063" y="-5890"/>
                    <a:pt x="5" y="1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6" name="フリーフォーム: 図形 367">
              <a:extLst>
                <a:ext uri="{FF2B5EF4-FFF2-40B4-BE49-F238E27FC236}">
                  <a16:creationId xmlns:a16="http://schemas.microsoft.com/office/drawing/2014/main" id="{8A3A183C-FE33-5310-F5AA-20AFA87927BA}"/>
                </a:ext>
              </a:extLst>
            </p:cNvPr>
            <p:cNvSpPr/>
            <p:nvPr/>
          </p:nvSpPr>
          <p:spPr>
            <a:xfrm>
              <a:off x="8651186" y="7482392"/>
              <a:ext cx="279909" cy="77218"/>
            </a:xfrm>
            <a:custGeom>
              <a:avLst/>
              <a:gdLst>
                <a:gd name="connsiteX0" fmla="*/ 689 w 279909"/>
                <a:gd name="connsiteY0" fmla="*/ 59401 h 77218"/>
                <a:gd name="connsiteX1" fmla="*/ 174256 w 279909"/>
                <a:gd name="connsiteY1" fmla="*/ 76334 h 77218"/>
                <a:gd name="connsiteX2" fmla="*/ 263156 w 279909"/>
                <a:gd name="connsiteY2" fmla="*/ 27651 h 77218"/>
                <a:gd name="connsiteX3" fmla="*/ 277972 w 279909"/>
                <a:gd name="connsiteY3" fmla="*/ 134 h 77218"/>
                <a:gd name="connsiteX4" fmla="*/ 237756 w 279909"/>
                <a:gd name="connsiteY4" fmla="*/ 19184 h 77218"/>
                <a:gd name="connsiteX5" fmla="*/ 117106 w 279909"/>
                <a:gd name="connsiteY5" fmla="*/ 63634 h 77218"/>
                <a:gd name="connsiteX6" fmla="*/ 689 w 279909"/>
                <a:gd name="connsiteY6" fmla="*/ 59401 h 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909" h="77218">
                  <a:moveTo>
                    <a:pt x="689" y="59401"/>
                  </a:moveTo>
                  <a:cubicBezTo>
                    <a:pt x="10214" y="61518"/>
                    <a:pt x="130512" y="81626"/>
                    <a:pt x="174256" y="76334"/>
                  </a:cubicBezTo>
                  <a:cubicBezTo>
                    <a:pt x="218000" y="71042"/>
                    <a:pt x="245870" y="40351"/>
                    <a:pt x="263156" y="27651"/>
                  </a:cubicBezTo>
                  <a:cubicBezTo>
                    <a:pt x="280442" y="14951"/>
                    <a:pt x="282205" y="1545"/>
                    <a:pt x="277972" y="134"/>
                  </a:cubicBezTo>
                  <a:cubicBezTo>
                    <a:pt x="273739" y="-1277"/>
                    <a:pt x="264567" y="8601"/>
                    <a:pt x="237756" y="19184"/>
                  </a:cubicBezTo>
                  <a:cubicBezTo>
                    <a:pt x="210945" y="29767"/>
                    <a:pt x="151325" y="59048"/>
                    <a:pt x="117106" y="63634"/>
                  </a:cubicBezTo>
                  <a:cubicBezTo>
                    <a:pt x="82887" y="68220"/>
                    <a:pt x="-8836" y="57284"/>
                    <a:pt x="689" y="594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7" name="フリーフォーム: 図形 368">
              <a:extLst>
                <a:ext uri="{FF2B5EF4-FFF2-40B4-BE49-F238E27FC236}">
                  <a16:creationId xmlns:a16="http://schemas.microsoft.com/office/drawing/2014/main" id="{6E70C82D-B2C2-E83D-4FD1-FEB79F260263}"/>
                </a:ext>
              </a:extLst>
            </p:cNvPr>
            <p:cNvSpPr/>
            <p:nvPr/>
          </p:nvSpPr>
          <p:spPr>
            <a:xfrm>
              <a:off x="8734387" y="7704677"/>
              <a:ext cx="291358" cy="72288"/>
            </a:xfrm>
            <a:custGeom>
              <a:avLst/>
              <a:gdLst>
                <a:gd name="connsiteX0" fmla="*/ 38 w 291358"/>
                <a:gd name="connsiteY0" fmla="*/ 36083 h 72288"/>
                <a:gd name="connsiteX1" fmla="*/ 209588 w 291358"/>
                <a:gd name="connsiteY1" fmla="*/ 72066 h 72288"/>
                <a:gd name="connsiteX2" fmla="*/ 273088 w 291358"/>
                <a:gd name="connsiteY2" fmla="*/ 48783 h 72288"/>
                <a:gd name="connsiteX3" fmla="*/ 285788 w 291358"/>
                <a:gd name="connsiteY3" fmla="*/ 99 h 72288"/>
                <a:gd name="connsiteX4" fmla="*/ 192655 w 291358"/>
                <a:gd name="connsiteY4" fmla="*/ 36083 h 72288"/>
                <a:gd name="connsiteX5" fmla="*/ 38 w 291358"/>
                <a:gd name="connsiteY5" fmla="*/ 36083 h 7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358" h="72288">
                  <a:moveTo>
                    <a:pt x="38" y="36083"/>
                  </a:moveTo>
                  <a:cubicBezTo>
                    <a:pt x="2860" y="42080"/>
                    <a:pt x="164080" y="69949"/>
                    <a:pt x="209588" y="72066"/>
                  </a:cubicBezTo>
                  <a:cubicBezTo>
                    <a:pt x="255096" y="74183"/>
                    <a:pt x="260388" y="60778"/>
                    <a:pt x="273088" y="48783"/>
                  </a:cubicBezTo>
                  <a:cubicBezTo>
                    <a:pt x="285788" y="36789"/>
                    <a:pt x="299194" y="2216"/>
                    <a:pt x="285788" y="99"/>
                  </a:cubicBezTo>
                  <a:cubicBezTo>
                    <a:pt x="272383" y="-2018"/>
                    <a:pt x="234635" y="30439"/>
                    <a:pt x="192655" y="36083"/>
                  </a:cubicBezTo>
                  <a:cubicBezTo>
                    <a:pt x="150675" y="41727"/>
                    <a:pt x="-2784" y="30086"/>
                    <a:pt x="38" y="360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8" name="フリーフォーム: 図形 369">
              <a:extLst>
                <a:ext uri="{FF2B5EF4-FFF2-40B4-BE49-F238E27FC236}">
                  <a16:creationId xmlns:a16="http://schemas.microsoft.com/office/drawing/2014/main" id="{44537805-E873-124F-06D6-4DCC869BBF1C}"/>
                </a:ext>
              </a:extLst>
            </p:cNvPr>
            <p:cNvSpPr/>
            <p:nvPr/>
          </p:nvSpPr>
          <p:spPr>
            <a:xfrm>
              <a:off x="8804275" y="7937283"/>
              <a:ext cx="307707" cy="72077"/>
            </a:xfrm>
            <a:custGeom>
              <a:avLst/>
              <a:gdLst>
                <a:gd name="connsiteX0" fmla="*/ 0 w 307707"/>
                <a:gd name="connsiteY0" fmla="*/ 327 h 72077"/>
                <a:gd name="connsiteX1" fmla="*/ 198967 w 307707"/>
                <a:gd name="connsiteY1" fmla="*/ 68060 h 72077"/>
                <a:gd name="connsiteX2" fmla="*/ 306917 w 307707"/>
                <a:gd name="connsiteY2" fmla="*/ 61710 h 72077"/>
                <a:gd name="connsiteX3" fmla="*/ 245533 w 307707"/>
                <a:gd name="connsiteY3" fmla="*/ 40543 h 72077"/>
                <a:gd name="connsiteX4" fmla="*/ 201083 w 307707"/>
                <a:gd name="connsiteY4" fmla="*/ 42660 h 72077"/>
                <a:gd name="connsiteX5" fmla="*/ 0 w 307707"/>
                <a:gd name="connsiteY5" fmla="*/ 327 h 7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707" h="72077">
                  <a:moveTo>
                    <a:pt x="0" y="327"/>
                  </a:moveTo>
                  <a:cubicBezTo>
                    <a:pt x="-353" y="4560"/>
                    <a:pt x="147814" y="57830"/>
                    <a:pt x="198967" y="68060"/>
                  </a:cubicBezTo>
                  <a:cubicBezTo>
                    <a:pt x="250120" y="78291"/>
                    <a:pt x="299156" y="66296"/>
                    <a:pt x="306917" y="61710"/>
                  </a:cubicBezTo>
                  <a:cubicBezTo>
                    <a:pt x="314678" y="57124"/>
                    <a:pt x="263172" y="43718"/>
                    <a:pt x="245533" y="40543"/>
                  </a:cubicBezTo>
                  <a:cubicBezTo>
                    <a:pt x="227894" y="37368"/>
                    <a:pt x="237419" y="51127"/>
                    <a:pt x="201083" y="42660"/>
                  </a:cubicBezTo>
                  <a:cubicBezTo>
                    <a:pt x="164747" y="34193"/>
                    <a:pt x="353" y="-3906"/>
                    <a:pt x="0" y="3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9" name="フリーフォーム: 図形 370">
              <a:extLst>
                <a:ext uri="{FF2B5EF4-FFF2-40B4-BE49-F238E27FC236}">
                  <a16:creationId xmlns:a16="http://schemas.microsoft.com/office/drawing/2014/main" id="{B70CDFE0-ADDF-38AF-46E1-B1B20295EA09}"/>
                </a:ext>
              </a:extLst>
            </p:cNvPr>
            <p:cNvSpPr/>
            <p:nvPr/>
          </p:nvSpPr>
          <p:spPr>
            <a:xfrm>
              <a:off x="9017993" y="8032528"/>
              <a:ext cx="29906" cy="546402"/>
            </a:xfrm>
            <a:custGeom>
              <a:avLst/>
              <a:gdLst>
                <a:gd name="connsiteX0" fmla="*/ 4299 w 29906"/>
                <a:gd name="connsiteY0" fmla="*/ 2448 h 546402"/>
                <a:gd name="connsiteX1" fmla="*/ 21232 w 29906"/>
                <a:gd name="connsiteY1" fmla="*/ 417315 h 546402"/>
                <a:gd name="connsiteX2" fmla="*/ 65 w 29906"/>
                <a:gd name="connsiteY2" fmla="*/ 540082 h 546402"/>
                <a:gd name="connsiteX3" fmla="*/ 29699 w 29906"/>
                <a:gd name="connsiteY3" fmla="*/ 258565 h 546402"/>
                <a:gd name="connsiteX4" fmla="*/ 4299 w 29906"/>
                <a:gd name="connsiteY4" fmla="*/ 2448 h 54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06" h="546402">
                  <a:moveTo>
                    <a:pt x="4299" y="2448"/>
                  </a:moveTo>
                  <a:cubicBezTo>
                    <a:pt x="2888" y="28906"/>
                    <a:pt x="21938" y="327709"/>
                    <a:pt x="21232" y="417315"/>
                  </a:cubicBezTo>
                  <a:cubicBezTo>
                    <a:pt x="20526" y="506921"/>
                    <a:pt x="-1346" y="566540"/>
                    <a:pt x="65" y="540082"/>
                  </a:cubicBezTo>
                  <a:cubicBezTo>
                    <a:pt x="1476" y="513624"/>
                    <a:pt x="26877" y="346407"/>
                    <a:pt x="29699" y="258565"/>
                  </a:cubicBezTo>
                  <a:cubicBezTo>
                    <a:pt x="32521" y="170723"/>
                    <a:pt x="5710" y="-24010"/>
                    <a:pt x="4299" y="244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0" name="フリーフォーム: 図形 371">
              <a:extLst>
                <a:ext uri="{FF2B5EF4-FFF2-40B4-BE49-F238E27FC236}">
                  <a16:creationId xmlns:a16="http://schemas.microsoft.com/office/drawing/2014/main" id="{0A9584AF-8752-7AD5-4AF6-C7BA6318F9B7}"/>
                </a:ext>
              </a:extLst>
            </p:cNvPr>
            <p:cNvSpPr/>
            <p:nvPr/>
          </p:nvSpPr>
          <p:spPr>
            <a:xfrm>
              <a:off x="8880204" y="8165667"/>
              <a:ext cx="226010" cy="97853"/>
            </a:xfrm>
            <a:custGeom>
              <a:avLst/>
              <a:gdLst>
                <a:gd name="connsiteX0" fmla="*/ 2388 w 226010"/>
                <a:gd name="connsiteY0" fmla="*/ 543 h 97853"/>
                <a:gd name="connsiteX1" fmla="*/ 57421 w 226010"/>
                <a:gd name="connsiteY1" fmla="*/ 30176 h 97853"/>
                <a:gd name="connsiteX2" fmla="*/ 178071 w 226010"/>
                <a:gd name="connsiteY2" fmla="*/ 95793 h 97853"/>
                <a:gd name="connsiteX3" fmla="*/ 224638 w 226010"/>
                <a:gd name="connsiteY3" fmla="*/ 78859 h 97853"/>
                <a:gd name="connsiteX4" fmla="*/ 131504 w 226010"/>
                <a:gd name="connsiteY4" fmla="*/ 53459 h 97853"/>
                <a:gd name="connsiteX5" fmla="*/ 2388 w 226010"/>
                <a:gd name="connsiteY5" fmla="*/ 543 h 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010" h="97853">
                  <a:moveTo>
                    <a:pt x="2388" y="543"/>
                  </a:moveTo>
                  <a:cubicBezTo>
                    <a:pt x="-9959" y="-3338"/>
                    <a:pt x="28141" y="14301"/>
                    <a:pt x="57421" y="30176"/>
                  </a:cubicBezTo>
                  <a:cubicBezTo>
                    <a:pt x="86701" y="46051"/>
                    <a:pt x="150202" y="87679"/>
                    <a:pt x="178071" y="95793"/>
                  </a:cubicBezTo>
                  <a:cubicBezTo>
                    <a:pt x="205941" y="103907"/>
                    <a:pt x="232399" y="85915"/>
                    <a:pt x="224638" y="78859"/>
                  </a:cubicBezTo>
                  <a:cubicBezTo>
                    <a:pt x="216877" y="71803"/>
                    <a:pt x="167487" y="67217"/>
                    <a:pt x="131504" y="53459"/>
                  </a:cubicBezTo>
                  <a:cubicBezTo>
                    <a:pt x="95521" y="39701"/>
                    <a:pt x="14735" y="4424"/>
                    <a:pt x="2388" y="54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1" name="フリーフォーム: 図形 372">
              <a:extLst>
                <a:ext uri="{FF2B5EF4-FFF2-40B4-BE49-F238E27FC236}">
                  <a16:creationId xmlns:a16="http://schemas.microsoft.com/office/drawing/2014/main" id="{8BC78419-5355-7CBB-4785-63734E8193A0}"/>
                </a:ext>
              </a:extLst>
            </p:cNvPr>
            <p:cNvSpPr/>
            <p:nvPr/>
          </p:nvSpPr>
          <p:spPr>
            <a:xfrm>
              <a:off x="8867815" y="8360120"/>
              <a:ext cx="209520" cy="149616"/>
            </a:xfrm>
            <a:custGeom>
              <a:avLst/>
              <a:gdLst>
                <a:gd name="connsiteX0" fmla="*/ 2077 w 209520"/>
                <a:gd name="connsiteY0" fmla="*/ 823 h 149616"/>
                <a:gd name="connsiteX1" fmla="*/ 146010 w 209520"/>
                <a:gd name="connsiteY1" fmla="*/ 125706 h 149616"/>
                <a:gd name="connsiteX2" fmla="*/ 209510 w 209520"/>
                <a:gd name="connsiteY2" fmla="*/ 148990 h 149616"/>
                <a:gd name="connsiteX3" fmla="*/ 150243 w 209520"/>
                <a:gd name="connsiteY3" fmla="*/ 115123 h 149616"/>
                <a:gd name="connsiteX4" fmla="*/ 65577 w 209520"/>
                <a:gd name="connsiteY4" fmla="*/ 72790 h 149616"/>
                <a:gd name="connsiteX5" fmla="*/ 2077 w 209520"/>
                <a:gd name="connsiteY5" fmla="*/ 823 h 14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20" h="149616">
                  <a:moveTo>
                    <a:pt x="2077" y="823"/>
                  </a:moveTo>
                  <a:cubicBezTo>
                    <a:pt x="15483" y="9642"/>
                    <a:pt x="111438" y="101012"/>
                    <a:pt x="146010" y="125706"/>
                  </a:cubicBezTo>
                  <a:cubicBezTo>
                    <a:pt x="180582" y="150400"/>
                    <a:pt x="208804" y="150754"/>
                    <a:pt x="209510" y="148990"/>
                  </a:cubicBezTo>
                  <a:cubicBezTo>
                    <a:pt x="210216" y="147226"/>
                    <a:pt x="174232" y="127823"/>
                    <a:pt x="150243" y="115123"/>
                  </a:cubicBezTo>
                  <a:cubicBezTo>
                    <a:pt x="126254" y="102423"/>
                    <a:pt x="87449" y="89018"/>
                    <a:pt x="65577" y="72790"/>
                  </a:cubicBezTo>
                  <a:cubicBezTo>
                    <a:pt x="43705" y="56562"/>
                    <a:pt x="-11329" y="-7996"/>
                    <a:pt x="2077" y="82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2" name="フリーフォーム: 図形 373">
              <a:extLst>
                <a:ext uri="{FF2B5EF4-FFF2-40B4-BE49-F238E27FC236}">
                  <a16:creationId xmlns:a16="http://schemas.microsoft.com/office/drawing/2014/main" id="{7B17B08E-155B-56D7-8E05-2C64501545A8}"/>
                </a:ext>
              </a:extLst>
            </p:cNvPr>
            <p:cNvSpPr/>
            <p:nvPr/>
          </p:nvSpPr>
          <p:spPr>
            <a:xfrm>
              <a:off x="8804054" y="8568399"/>
              <a:ext cx="159844" cy="129007"/>
            </a:xfrm>
            <a:custGeom>
              <a:avLst/>
              <a:gdLst>
                <a:gd name="connsiteX0" fmla="*/ 221 w 159844"/>
                <a:gd name="connsiteY0" fmla="*/ 2094 h 129007"/>
                <a:gd name="connsiteX1" fmla="*/ 152621 w 159844"/>
                <a:gd name="connsiteY1" fmla="*/ 116394 h 129007"/>
                <a:gd name="connsiteX2" fmla="*/ 133571 w 159844"/>
                <a:gd name="connsiteY2" fmla="*/ 118511 h 129007"/>
                <a:gd name="connsiteX3" fmla="*/ 118754 w 159844"/>
                <a:gd name="connsiteY3" fmla="*/ 48661 h 129007"/>
                <a:gd name="connsiteX4" fmla="*/ 221 w 159844"/>
                <a:gd name="connsiteY4" fmla="*/ 2094 h 12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844" h="129007">
                  <a:moveTo>
                    <a:pt x="221" y="2094"/>
                  </a:moveTo>
                  <a:cubicBezTo>
                    <a:pt x="5865" y="13383"/>
                    <a:pt x="130396" y="96991"/>
                    <a:pt x="152621" y="116394"/>
                  </a:cubicBezTo>
                  <a:cubicBezTo>
                    <a:pt x="174846" y="135797"/>
                    <a:pt x="139215" y="129800"/>
                    <a:pt x="133571" y="118511"/>
                  </a:cubicBezTo>
                  <a:cubicBezTo>
                    <a:pt x="127927" y="107222"/>
                    <a:pt x="138862" y="69475"/>
                    <a:pt x="118754" y="48661"/>
                  </a:cubicBezTo>
                  <a:cubicBezTo>
                    <a:pt x="98646" y="27847"/>
                    <a:pt x="-5423" y="-9195"/>
                    <a:pt x="221" y="209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3" name="フリーフォーム: 図形 374">
              <a:extLst>
                <a:ext uri="{FF2B5EF4-FFF2-40B4-BE49-F238E27FC236}">
                  <a16:creationId xmlns:a16="http://schemas.microsoft.com/office/drawing/2014/main" id="{B4956F64-6BAF-B14C-59CF-E67B202AA6FE}"/>
                </a:ext>
              </a:extLst>
            </p:cNvPr>
            <p:cNvSpPr/>
            <p:nvPr/>
          </p:nvSpPr>
          <p:spPr>
            <a:xfrm>
              <a:off x="8489933" y="8558729"/>
              <a:ext cx="329965" cy="444762"/>
            </a:xfrm>
            <a:custGeom>
              <a:avLst/>
              <a:gdLst>
                <a:gd name="connsiteX0" fmla="*/ 329159 w 329965"/>
                <a:gd name="connsiteY0" fmla="*/ 3297 h 444762"/>
                <a:gd name="connsiteX1" fmla="*/ 119609 w 329965"/>
                <a:gd name="connsiteY1" fmla="*/ 388531 h 444762"/>
                <a:gd name="connsiteX2" fmla="*/ 1075 w 329965"/>
                <a:gd name="connsiteY2" fmla="*/ 424514 h 444762"/>
                <a:gd name="connsiteX3" fmla="*/ 185225 w 329965"/>
                <a:gd name="connsiteY3" fmla="*/ 212847 h 444762"/>
                <a:gd name="connsiteX4" fmla="*/ 329159 w 329965"/>
                <a:gd name="connsiteY4" fmla="*/ 3297 h 44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965" h="444762">
                  <a:moveTo>
                    <a:pt x="329159" y="3297"/>
                  </a:moveTo>
                  <a:cubicBezTo>
                    <a:pt x="318223" y="32578"/>
                    <a:pt x="174290" y="318328"/>
                    <a:pt x="119609" y="388531"/>
                  </a:cubicBezTo>
                  <a:cubicBezTo>
                    <a:pt x="64928" y="458734"/>
                    <a:pt x="-9861" y="453795"/>
                    <a:pt x="1075" y="424514"/>
                  </a:cubicBezTo>
                  <a:cubicBezTo>
                    <a:pt x="12011" y="395233"/>
                    <a:pt x="133367" y="278111"/>
                    <a:pt x="185225" y="212847"/>
                  </a:cubicBezTo>
                  <a:cubicBezTo>
                    <a:pt x="237083" y="147583"/>
                    <a:pt x="340095" y="-25984"/>
                    <a:pt x="329159" y="329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4" name="フリーフォーム: 図形 375">
              <a:extLst>
                <a:ext uri="{FF2B5EF4-FFF2-40B4-BE49-F238E27FC236}">
                  <a16:creationId xmlns:a16="http://schemas.microsoft.com/office/drawing/2014/main" id="{4AC33CCD-FFAC-7495-24DA-C2F2F353B2A6}"/>
                </a:ext>
              </a:extLst>
            </p:cNvPr>
            <p:cNvSpPr/>
            <p:nvPr/>
          </p:nvSpPr>
          <p:spPr>
            <a:xfrm>
              <a:off x="8751358" y="8751978"/>
              <a:ext cx="116436" cy="9015"/>
            </a:xfrm>
            <a:custGeom>
              <a:avLst/>
              <a:gdLst>
                <a:gd name="connsiteX0" fmla="*/ 0 w 116436"/>
                <a:gd name="connsiteY0" fmla="*/ 9015 h 9015"/>
                <a:gd name="connsiteX1" fmla="*/ 116417 w 116436"/>
                <a:gd name="connsiteY1" fmla="*/ 548 h 9015"/>
                <a:gd name="connsiteX2" fmla="*/ 0 w 116436"/>
                <a:gd name="connsiteY2" fmla="*/ 9015 h 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436" h="9015">
                  <a:moveTo>
                    <a:pt x="0" y="9015"/>
                  </a:moveTo>
                  <a:cubicBezTo>
                    <a:pt x="0" y="9015"/>
                    <a:pt x="114653" y="-2627"/>
                    <a:pt x="116417" y="548"/>
                  </a:cubicBezTo>
                  <a:cubicBezTo>
                    <a:pt x="118181" y="3723"/>
                    <a:pt x="0" y="9015"/>
                    <a:pt x="0" y="901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5" name="フリーフォーム: 図形 376">
              <a:extLst>
                <a:ext uri="{FF2B5EF4-FFF2-40B4-BE49-F238E27FC236}">
                  <a16:creationId xmlns:a16="http://schemas.microsoft.com/office/drawing/2014/main" id="{EEE812C6-6AF2-407D-8CE4-78E6C86DC770}"/>
                </a:ext>
              </a:extLst>
            </p:cNvPr>
            <p:cNvSpPr/>
            <p:nvPr/>
          </p:nvSpPr>
          <p:spPr>
            <a:xfrm>
              <a:off x="8659330" y="8943498"/>
              <a:ext cx="116918" cy="94799"/>
            </a:xfrm>
            <a:custGeom>
              <a:avLst/>
              <a:gdLst>
                <a:gd name="connsiteX0" fmla="*/ 1012 w 116918"/>
                <a:gd name="connsiteY0" fmla="*/ 94778 h 94799"/>
                <a:gd name="connsiteX1" fmla="*/ 62395 w 116918"/>
                <a:gd name="connsiteY1" fmla="*/ 14345 h 94799"/>
                <a:gd name="connsiteX2" fmla="*/ 115312 w 116918"/>
                <a:gd name="connsiteY2" fmla="*/ 5878 h 94799"/>
                <a:gd name="connsiteX3" fmla="*/ 1012 w 116918"/>
                <a:gd name="connsiteY3" fmla="*/ 94778 h 9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918" h="94799">
                  <a:moveTo>
                    <a:pt x="1012" y="94778"/>
                  </a:moveTo>
                  <a:cubicBezTo>
                    <a:pt x="-7808" y="96189"/>
                    <a:pt x="43345" y="29162"/>
                    <a:pt x="62395" y="14345"/>
                  </a:cubicBezTo>
                  <a:cubicBezTo>
                    <a:pt x="81445" y="-472"/>
                    <a:pt x="125895" y="-4705"/>
                    <a:pt x="115312" y="5878"/>
                  </a:cubicBezTo>
                  <a:cubicBezTo>
                    <a:pt x="104729" y="16461"/>
                    <a:pt x="9832" y="93367"/>
                    <a:pt x="1012" y="9477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6" name="フリーフォーム: 図形 377">
              <a:extLst>
                <a:ext uri="{FF2B5EF4-FFF2-40B4-BE49-F238E27FC236}">
                  <a16:creationId xmlns:a16="http://schemas.microsoft.com/office/drawing/2014/main" id="{A22C04C3-3EF8-E56D-5B15-462A39A9F99B}"/>
                </a:ext>
              </a:extLst>
            </p:cNvPr>
            <p:cNvSpPr/>
            <p:nvPr/>
          </p:nvSpPr>
          <p:spPr>
            <a:xfrm>
              <a:off x="8434817" y="9039492"/>
              <a:ext cx="244984" cy="85260"/>
            </a:xfrm>
            <a:custGeom>
              <a:avLst/>
              <a:gdLst>
                <a:gd name="connsiteX0" fmla="*/ 244575 w 244984"/>
                <a:gd name="connsiteY0" fmla="*/ 74984 h 85260"/>
                <a:gd name="connsiteX1" fmla="*/ 41375 w 244984"/>
                <a:gd name="connsiteY1" fmla="*/ 39001 h 85260"/>
                <a:gd name="connsiteX2" fmla="*/ 3275 w 244984"/>
                <a:gd name="connsiteY2" fmla="*/ 901 h 85260"/>
                <a:gd name="connsiteX3" fmla="*/ 92175 w 244984"/>
                <a:gd name="connsiteY3" fmla="*/ 79218 h 85260"/>
                <a:gd name="connsiteX4" fmla="*/ 244575 w 244984"/>
                <a:gd name="connsiteY4" fmla="*/ 74984 h 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84" h="85260">
                  <a:moveTo>
                    <a:pt x="244575" y="74984"/>
                  </a:moveTo>
                  <a:cubicBezTo>
                    <a:pt x="236108" y="68281"/>
                    <a:pt x="81592" y="51348"/>
                    <a:pt x="41375" y="39001"/>
                  </a:cubicBezTo>
                  <a:cubicBezTo>
                    <a:pt x="1158" y="26654"/>
                    <a:pt x="-5192" y="-5802"/>
                    <a:pt x="3275" y="901"/>
                  </a:cubicBezTo>
                  <a:cubicBezTo>
                    <a:pt x="11742" y="7604"/>
                    <a:pt x="56545" y="66518"/>
                    <a:pt x="92175" y="79218"/>
                  </a:cubicBezTo>
                  <a:cubicBezTo>
                    <a:pt x="127805" y="91918"/>
                    <a:pt x="253042" y="81687"/>
                    <a:pt x="244575" y="749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7" name="フリーフォーム: 図形 378">
              <a:extLst>
                <a:ext uri="{FF2B5EF4-FFF2-40B4-BE49-F238E27FC236}">
                  <a16:creationId xmlns:a16="http://schemas.microsoft.com/office/drawing/2014/main" id="{37A2BAAC-0F5A-DC27-6BC8-08D94700121F}"/>
                </a:ext>
              </a:extLst>
            </p:cNvPr>
            <p:cNvSpPr/>
            <p:nvPr/>
          </p:nvSpPr>
          <p:spPr>
            <a:xfrm>
              <a:off x="8349559" y="9097135"/>
              <a:ext cx="131597" cy="145300"/>
            </a:xfrm>
            <a:custGeom>
              <a:avLst/>
              <a:gdLst>
                <a:gd name="connsiteX0" fmla="*/ 130866 w 131597"/>
                <a:gd name="connsiteY0" fmla="*/ 133758 h 145300"/>
                <a:gd name="connsiteX1" fmla="*/ 31383 w 131597"/>
                <a:gd name="connsiteY1" fmla="*/ 93541 h 145300"/>
                <a:gd name="connsiteX2" fmla="*/ 1749 w 131597"/>
                <a:gd name="connsiteY2" fmla="*/ 408 h 145300"/>
                <a:gd name="connsiteX3" fmla="*/ 73716 w 131597"/>
                <a:gd name="connsiteY3" fmla="*/ 133758 h 145300"/>
                <a:gd name="connsiteX4" fmla="*/ 130866 w 131597"/>
                <a:gd name="connsiteY4" fmla="*/ 133758 h 14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97" h="145300">
                  <a:moveTo>
                    <a:pt x="130866" y="133758"/>
                  </a:moveTo>
                  <a:cubicBezTo>
                    <a:pt x="123811" y="127055"/>
                    <a:pt x="52902" y="115766"/>
                    <a:pt x="31383" y="93541"/>
                  </a:cubicBezTo>
                  <a:cubicBezTo>
                    <a:pt x="9864" y="71316"/>
                    <a:pt x="-5306" y="-6295"/>
                    <a:pt x="1749" y="408"/>
                  </a:cubicBezTo>
                  <a:cubicBezTo>
                    <a:pt x="8804" y="7111"/>
                    <a:pt x="55371" y="111533"/>
                    <a:pt x="73716" y="133758"/>
                  </a:cubicBezTo>
                  <a:cubicBezTo>
                    <a:pt x="92061" y="155983"/>
                    <a:pt x="137921" y="140461"/>
                    <a:pt x="130866" y="13375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8" name="フリーフォーム: 図形 379">
              <a:extLst>
                <a:ext uri="{FF2B5EF4-FFF2-40B4-BE49-F238E27FC236}">
                  <a16:creationId xmlns:a16="http://schemas.microsoft.com/office/drawing/2014/main" id="{22D15B4E-EABE-5ECC-7B52-4D5234DD9F0B}"/>
                </a:ext>
              </a:extLst>
            </p:cNvPr>
            <p:cNvSpPr/>
            <p:nvPr/>
          </p:nvSpPr>
          <p:spPr>
            <a:xfrm>
              <a:off x="8264525" y="9099624"/>
              <a:ext cx="74885" cy="201662"/>
            </a:xfrm>
            <a:custGeom>
              <a:avLst/>
              <a:gdLst>
                <a:gd name="connsiteX0" fmla="*/ 74083 w 74885"/>
                <a:gd name="connsiteY0" fmla="*/ 36 h 201662"/>
                <a:gd name="connsiteX1" fmla="*/ 40217 w 74885"/>
                <a:gd name="connsiteY1" fmla="*/ 165136 h 201662"/>
                <a:gd name="connsiteX2" fmla="*/ 55033 w 74885"/>
                <a:gd name="connsiteY2" fmla="*/ 201119 h 201662"/>
                <a:gd name="connsiteX3" fmla="*/ 0 w 74885"/>
                <a:gd name="connsiteY3" fmla="*/ 150319 h 201662"/>
                <a:gd name="connsiteX4" fmla="*/ 74083 w 74885"/>
                <a:gd name="connsiteY4" fmla="*/ 36 h 20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5" h="201662">
                  <a:moveTo>
                    <a:pt x="74083" y="36"/>
                  </a:moveTo>
                  <a:cubicBezTo>
                    <a:pt x="80786" y="2505"/>
                    <a:pt x="43392" y="131622"/>
                    <a:pt x="40217" y="165136"/>
                  </a:cubicBezTo>
                  <a:cubicBezTo>
                    <a:pt x="37042" y="198650"/>
                    <a:pt x="61736" y="203588"/>
                    <a:pt x="55033" y="201119"/>
                  </a:cubicBezTo>
                  <a:cubicBezTo>
                    <a:pt x="48330" y="198650"/>
                    <a:pt x="0" y="180658"/>
                    <a:pt x="0" y="150319"/>
                  </a:cubicBezTo>
                  <a:cubicBezTo>
                    <a:pt x="0" y="119980"/>
                    <a:pt x="67380" y="-2433"/>
                    <a:pt x="74083" y="3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9" name="フリーフォーム: 図形 380">
              <a:extLst>
                <a:ext uri="{FF2B5EF4-FFF2-40B4-BE49-F238E27FC236}">
                  <a16:creationId xmlns:a16="http://schemas.microsoft.com/office/drawing/2014/main" id="{E69AF4F1-4F62-4AFB-9510-3F974E35189D}"/>
                </a:ext>
              </a:extLst>
            </p:cNvPr>
            <p:cNvSpPr/>
            <p:nvPr/>
          </p:nvSpPr>
          <p:spPr>
            <a:xfrm>
              <a:off x="8063420" y="9166283"/>
              <a:ext cx="73913" cy="177495"/>
            </a:xfrm>
            <a:custGeom>
              <a:avLst/>
              <a:gdLst>
                <a:gd name="connsiteX0" fmla="*/ 71988 w 73913"/>
                <a:gd name="connsiteY0" fmla="*/ 1110 h 177495"/>
                <a:gd name="connsiteX1" fmla="*/ 48705 w 73913"/>
                <a:gd name="connsiteY1" fmla="*/ 174677 h 177495"/>
                <a:gd name="connsiteX2" fmla="*/ 22 w 73913"/>
                <a:gd name="connsiteY2" fmla="*/ 102710 h 177495"/>
                <a:gd name="connsiteX3" fmla="*/ 71988 w 73913"/>
                <a:gd name="connsiteY3" fmla="*/ 1110 h 1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13" h="177495">
                  <a:moveTo>
                    <a:pt x="71988" y="1110"/>
                  </a:moveTo>
                  <a:cubicBezTo>
                    <a:pt x="80102" y="13105"/>
                    <a:pt x="60699" y="157744"/>
                    <a:pt x="48705" y="174677"/>
                  </a:cubicBezTo>
                  <a:cubicBezTo>
                    <a:pt x="36711" y="191610"/>
                    <a:pt x="1433" y="127757"/>
                    <a:pt x="22" y="102710"/>
                  </a:cubicBezTo>
                  <a:cubicBezTo>
                    <a:pt x="-1389" y="77663"/>
                    <a:pt x="63874" y="-10885"/>
                    <a:pt x="71988" y="111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0" name="フリーフォーム: 図形 381">
              <a:extLst>
                <a:ext uri="{FF2B5EF4-FFF2-40B4-BE49-F238E27FC236}">
                  <a16:creationId xmlns:a16="http://schemas.microsoft.com/office/drawing/2014/main" id="{13FBDF60-2BC5-B1D7-70A0-6C3DD3438497}"/>
                </a:ext>
              </a:extLst>
            </p:cNvPr>
            <p:cNvSpPr/>
            <p:nvPr/>
          </p:nvSpPr>
          <p:spPr>
            <a:xfrm>
              <a:off x="8511741" y="7472643"/>
              <a:ext cx="355012" cy="1105997"/>
            </a:xfrm>
            <a:custGeom>
              <a:avLst/>
              <a:gdLst>
                <a:gd name="connsiteX0" fmla="*/ 434 w 355012"/>
                <a:gd name="connsiteY0" fmla="*/ 1417 h 1105997"/>
                <a:gd name="connsiteX1" fmla="*/ 231151 w 355012"/>
                <a:gd name="connsiteY1" fmla="*/ 291400 h 1105997"/>
                <a:gd name="connsiteX2" fmla="*/ 334867 w 355012"/>
                <a:gd name="connsiteY2" fmla="*/ 539050 h 1105997"/>
                <a:gd name="connsiteX3" fmla="*/ 353917 w 355012"/>
                <a:gd name="connsiteY3" fmla="*/ 767650 h 1105997"/>
                <a:gd name="connsiteX4" fmla="*/ 317934 w 355012"/>
                <a:gd name="connsiteY4" fmla="*/ 1034350 h 1105997"/>
                <a:gd name="connsiteX5" fmla="*/ 286184 w 355012"/>
                <a:gd name="connsiteY5" fmla="*/ 1087267 h 1105997"/>
                <a:gd name="connsiteX6" fmla="*/ 345451 w 355012"/>
                <a:gd name="connsiteY6" fmla="*/ 761300 h 1105997"/>
                <a:gd name="connsiteX7" fmla="*/ 294651 w 355012"/>
                <a:gd name="connsiteY7" fmla="*/ 418400 h 1105997"/>
                <a:gd name="connsiteX8" fmla="*/ 434 w 355012"/>
                <a:gd name="connsiteY8" fmla="*/ 1417 h 110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012" h="1105997">
                  <a:moveTo>
                    <a:pt x="434" y="1417"/>
                  </a:moveTo>
                  <a:cubicBezTo>
                    <a:pt x="-10149" y="-19750"/>
                    <a:pt x="175412" y="201795"/>
                    <a:pt x="231151" y="291400"/>
                  </a:cubicBezTo>
                  <a:cubicBezTo>
                    <a:pt x="286890" y="381006"/>
                    <a:pt x="314406" y="459675"/>
                    <a:pt x="334867" y="539050"/>
                  </a:cubicBezTo>
                  <a:cubicBezTo>
                    <a:pt x="355328" y="618425"/>
                    <a:pt x="356739" y="685100"/>
                    <a:pt x="353917" y="767650"/>
                  </a:cubicBezTo>
                  <a:cubicBezTo>
                    <a:pt x="351095" y="850200"/>
                    <a:pt x="329223" y="981081"/>
                    <a:pt x="317934" y="1034350"/>
                  </a:cubicBezTo>
                  <a:cubicBezTo>
                    <a:pt x="306645" y="1087619"/>
                    <a:pt x="281598" y="1132775"/>
                    <a:pt x="286184" y="1087267"/>
                  </a:cubicBezTo>
                  <a:cubicBezTo>
                    <a:pt x="290770" y="1041759"/>
                    <a:pt x="344040" y="872778"/>
                    <a:pt x="345451" y="761300"/>
                  </a:cubicBezTo>
                  <a:cubicBezTo>
                    <a:pt x="346862" y="649822"/>
                    <a:pt x="357093" y="545400"/>
                    <a:pt x="294651" y="418400"/>
                  </a:cubicBezTo>
                  <a:cubicBezTo>
                    <a:pt x="232209" y="291400"/>
                    <a:pt x="11017" y="22584"/>
                    <a:pt x="434" y="141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1" name="フリーフォーム: 図形 382">
              <a:extLst>
                <a:ext uri="{FF2B5EF4-FFF2-40B4-BE49-F238E27FC236}">
                  <a16:creationId xmlns:a16="http://schemas.microsoft.com/office/drawing/2014/main" id="{85B60493-2EA1-4EE3-CAE6-153B5287B85A}"/>
                </a:ext>
              </a:extLst>
            </p:cNvPr>
            <p:cNvSpPr/>
            <p:nvPr/>
          </p:nvSpPr>
          <p:spPr>
            <a:xfrm>
              <a:off x="8351252" y="7556609"/>
              <a:ext cx="299153" cy="986367"/>
            </a:xfrm>
            <a:custGeom>
              <a:avLst/>
              <a:gdLst>
                <a:gd name="connsiteX0" fmla="*/ 56 w 299153"/>
                <a:gd name="connsiteY0" fmla="*/ 1 h 986367"/>
                <a:gd name="connsiteX1" fmla="*/ 237123 w 299153"/>
                <a:gd name="connsiteY1" fmla="*/ 385234 h 986367"/>
                <a:gd name="connsiteX2" fmla="*/ 268873 w 299153"/>
                <a:gd name="connsiteY2" fmla="*/ 757767 h 986367"/>
                <a:gd name="connsiteX3" fmla="*/ 218073 w 299153"/>
                <a:gd name="connsiteY3" fmla="*/ 986367 h 986367"/>
                <a:gd name="connsiteX4" fmla="*/ 294273 w 299153"/>
                <a:gd name="connsiteY4" fmla="*/ 759884 h 986367"/>
                <a:gd name="connsiteX5" fmla="*/ 260406 w 299153"/>
                <a:gd name="connsiteY5" fmla="*/ 381001 h 986367"/>
                <a:gd name="connsiteX6" fmla="*/ 56 w 299153"/>
                <a:gd name="connsiteY6" fmla="*/ 1 h 9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153" h="986367">
                  <a:moveTo>
                    <a:pt x="56" y="1"/>
                  </a:moveTo>
                  <a:cubicBezTo>
                    <a:pt x="-3824" y="706"/>
                    <a:pt x="192320" y="258940"/>
                    <a:pt x="237123" y="385234"/>
                  </a:cubicBezTo>
                  <a:cubicBezTo>
                    <a:pt x="281926" y="511528"/>
                    <a:pt x="272048" y="657578"/>
                    <a:pt x="268873" y="757767"/>
                  </a:cubicBezTo>
                  <a:cubicBezTo>
                    <a:pt x="265698" y="857956"/>
                    <a:pt x="213840" y="986014"/>
                    <a:pt x="218073" y="986367"/>
                  </a:cubicBezTo>
                  <a:cubicBezTo>
                    <a:pt x="222306" y="986720"/>
                    <a:pt x="287218" y="860778"/>
                    <a:pt x="294273" y="759884"/>
                  </a:cubicBezTo>
                  <a:cubicBezTo>
                    <a:pt x="301329" y="658990"/>
                    <a:pt x="307678" y="508354"/>
                    <a:pt x="260406" y="381001"/>
                  </a:cubicBezTo>
                  <a:cubicBezTo>
                    <a:pt x="213134" y="253648"/>
                    <a:pt x="3936" y="-704"/>
                    <a:pt x="56" y="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2" name="フリーフォーム: 図形 383">
              <a:extLst>
                <a:ext uri="{FF2B5EF4-FFF2-40B4-BE49-F238E27FC236}">
                  <a16:creationId xmlns:a16="http://schemas.microsoft.com/office/drawing/2014/main" id="{DC44E33C-1092-E8F9-9C6B-1D6C068018CE}"/>
                </a:ext>
              </a:extLst>
            </p:cNvPr>
            <p:cNvSpPr/>
            <p:nvPr/>
          </p:nvSpPr>
          <p:spPr>
            <a:xfrm>
              <a:off x="7650196" y="8532610"/>
              <a:ext cx="968435" cy="439137"/>
            </a:xfrm>
            <a:custGeom>
              <a:avLst/>
              <a:gdLst>
                <a:gd name="connsiteX0" fmla="*/ 931829 w 968435"/>
                <a:gd name="connsiteY0" fmla="*/ 4016 h 439137"/>
                <a:gd name="connsiteX1" fmla="*/ 724396 w 968435"/>
                <a:gd name="connsiteY1" fmla="*/ 291883 h 439137"/>
                <a:gd name="connsiteX2" fmla="*/ 442879 w 968435"/>
                <a:gd name="connsiteY2" fmla="*/ 433700 h 439137"/>
                <a:gd name="connsiteX3" fmla="*/ 496 w 968435"/>
                <a:gd name="connsiteY3" fmla="*/ 410416 h 439137"/>
                <a:gd name="connsiteX4" fmla="*/ 533896 w 968435"/>
                <a:gd name="connsiteY4" fmla="*/ 416766 h 439137"/>
                <a:gd name="connsiteX5" fmla="*/ 929712 w 968435"/>
                <a:gd name="connsiteY5" fmla="*/ 141600 h 439137"/>
                <a:gd name="connsiteX6" fmla="*/ 931829 w 968435"/>
                <a:gd name="connsiteY6" fmla="*/ 4016 h 43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8435" h="439137">
                  <a:moveTo>
                    <a:pt x="931829" y="4016"/>
                  </a:moveTo>
                  <a:cubicBezTo>
                    <a:pt x="897610" y="29063"/>
                    <a:pt x="805888" y="220269"/>
                    <a:pt x="724396" y="291883"/>
                  </a:cubicBezTo>
                  <a:cubicBezTo>
                    <a:pt x="642904" y="363497"/>
                    <a:pt x="563529" y="413945"/>
                    <a:pt x="442879" y="433700"/>
                  </a:cubicBezTo>
                  <a:cubicBezTo>
                    <a:pt x="322229" y="453456"/>
                    <a:pt x="-14673" y="413238"/>
                    <a:pt x="496" y="410416"/>
                  </a:cubicBezTo>
                  <a:cubicBezTo>
                    <a:pt x="15665" y="407594"/>
                    <a:pt x="379027" y="461569"/>
                    <a:pt x="533896" y="416766"/>
                  </a:cubicBezTo>
                  <a:cubicBezTo>
                    <a:pt x="688765" y="371963"/>
                    <a:pt x="865154" y="206511"/>
                    <a:pt x="929712" y="141600"/>
                  </a:cubicBezTo>
                  <a:cubicBezTo>
                    <a:pt x="994270" y="76689"/>
                    <a:pt x="966048" y="-21031"/>
                    <a:pt x="931829" y="401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3" name="フリーフォーム: 図形 384">
              <a:extLst>
                <a:ext uri="{FF2B5EF4-FFF2-40B4-BE49-F238E27FC236}">
                  <a16:creationId xmlns:a16="http://schemas.microsoft.com/office/drawing/2014/main" id="{59EE3E4C-AA5A-06AC-1F3B-931865CBBF06}"/>
                </a:ext>
              </a:extLst>
            </p:cNvPr>
            <p:cNvSpPr/>
            <p:nvPr/>
          </p:nvSpPr>
          <p:spPr>
            <a:xfrm>
              <a:off x="7059483" y="8172259"/>
              <a:ext cx="723691" cy="804683"/>
            </a:xfrm>
            <a:custGeom>
              <a:avLst/>
              <a:gdLst>
                <a:gd name="connsiteX0" fmla="*/ 659 w 723691"/>
                <a:gd name="connsiteY0" fmla="*/ 301 h 804683"/>
                <a:gd name="connsiteX1" fmla="*/ 110725 w 723691"/>
                <a:gd name="connsiteY1" fmla="*/ 345317 h 804683"/>
                <a:gd name="connsiteX2" fmla="*/ 390125 w 723691"/>
                <a:gd name="connsiteY2" fmla="*/ 664934 h 804683"/>
                <a:gd name="connsiteX3" fmla="*/ 722442 w 723691"/>
                <a:gd name="connsiteY3" fmla="*/ 804634 h 804683"/>
                <a:gd name="connsiteX4" fmla="*/ 487492 w 723691"/>
                <a:gd name="connsiteY4" fmla="*/ 675517 h 804683"/>
                <a:gd name="connsiteX5" fmla="*/ 87442 w 723691"/>
                <a:gd name="connsiteY5" fmla="*/ 292401 h 804683"/>
                <a:gd name="connsiteX6" fmla="*/ 659 w 723691"/>
                <a:gd name="connsiteY6" fmla="*/ 301 h 80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691" h="804683">
                  <a:moveTo>
                    <a:pt x="659" y="301"/>
                  </a:moveTo>
                  <a:cubicBezTo>
                    <a:pt x="4540" y="9120"/>
                    <a:pt x="45814" y="234545"/>
                    <a:pt x="110725" y="345317"/>
                  </a:cubicBezTo>
                  <a:cubicBezTo>
                    <a:pt x="175636" y="456089"/>
                    <a:pt x="288172" y="588381"/>
                    <a:pt x="390125" y="664934"/>
                  </a:cubicBezTo>
                  <a:cubicBezTo>
                    <a:pt x="492078" y="741487"/>
                    <a:pt x="706214" y="802870"/>
                    <a:pt x="722442" y="804634"/>
                  </a:cubicBezTo>
                  <a:cubicBezTo>
                    <a:pt x="738670" y="806398"/>
                    <a:pt x="593325" y="760889"/>
                    <a:pt x="487492" y="675517"/>
                  </a:cubicBezTo>
                  <a:cubicBezTo>
                    <a:pt x="381659" y="590145"/>
                    <a:pt x="166817" y="406701"/>
                    <a:pt x="87442" y="292401"/>
                  </a:cubicBezTo>
                  <a:cubicBezTo>
                    <a:pt x="8067" y="178101"/>
                    <a:pt x="-3222" y="-8518"/>
                    <a:pt x="659" y="3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4" name="フリーフォーム: 図形 385">
              <a:extLst>
                <a:ext uri="{FF2B5EF4-FFF2-40B4-BE49-F238E27FC236}">
                  <a16:creationId xmlns:a16="http://schemas.microsoft.com/office/drawing/2014/main" id="{4A8C50BA-70C4-66AA-6D43-ABB7183D2BFF}"/>
                </a:ext>
              </a:extLst>
            </p:cNvPr>
            <p:cNvSpPr/>
            <p:nvPr/>
          </p:nvSpPr>
          <p:spPr>
            <a:xfrm>
              <a:off x="7037221" y="7542766"/>
              <a:ext cx="201408" cy="623520"/>
            </a:xfrm>
            <a:custGeom>
              <a:avLst/>
              <a:gdLst>
                <a:gd name="connsiteX0" fmla="*/ 200721 w 201408"/>
                <a:gd name="connsiteY0" fmla="*/ 1144 h 623520"/>
                <a:gd name="connsiteX1" fmla="*/ 41971 w 201408"/>
                <a:gd name="connsiteY1" fmla="*/ 246677 h 623520"/>
                <a:gd name="connsiteX2" fmla="*/ 14454 w 201408"/>
                <a:gd name="connsiteY2" fmla="*/ 477394 h 623520"/>
                <a:gd name="connsiteX3" fmla="*/ 16571 w 201408"/>
                <a:gd name="connsiteY3" fmla="*/ 623444 h 623520"/>
                <a:gd name="connsiteX4" fmla="*/ 3871 w 201408"/>
                <a:gd name="connsiteY4" fmla="*/ 492210 h 623520"/>
                <a:gd name="connsiteX5" fmla="*/ 94887 w 201408"/>
                <a:gd name="connsiteY5" fmla="*/ 168360 h 623520"/>
                <a:gd name="connsiteX6" fmla="*/ 200721 w 201408"/>
                <a:gd name="connsiteY6" fmla="*/ 1144 h 62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08" h="623520">
                  <a:moveTo>
                    <a:pt x="200721" y="1144"/>
                  </a:moveTo>
                  <a:cubicBezTo>
                    <a:pt x="191902" y="14197"/>
                    <a:pt x="73015" y="167302"/>
                    <a:pt x="41971" y="246677"/>
                  </a:cubicBezTo>
                  <a:cubicBezTo>
                    <a:pt x="10927" y="326052"/>
                    <a:pt x="18687" y="414600"/>
                    <a:pt x="14454" y="477394"/>
                  </a:cubicBezTo>
                  <a:cubicBezTo>
                    <a:pt x="10221" y="540189"/>
                    <a:pt x="18335" y="620975"/>
                    <a:pt x="16571" y="623444"/>
                  </a:cubicBezTo>
                  <a:cubicBezTo>
                    <a:pt x="14807" y="625913"/>
                    <a:pt x="-9182" y="568057"/>
                    <a:pt x="3871" y="492210"/>
                  </a:cubicBezTo>
                  <a:cubicBezTo>
                    <a:pt x="16924" y="416363"/>
                    <a:pt x="58551" y="247382"/>
                    <a:pt x="94887" y="168360"/>
                  </a:cubicBezTo>
                  <a:cubicBezTo>
                    <a:pt x="131223" y="89338"/>
                    <a:pt x="209540" y="-11909"/>
                    <a:pt x="200721" y="114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5" name="フリーフォーム: 図形 386">
              <a:extLst>
                <a:ext uri="{FF2B5EF4-FFF2-40B4-BE49-F238E27FC236}">
                  <a16:creationId xmlns:a16="http://schemas.microsoft.com/office/drawing/2014/main" id="{9E52A46F-67BC-5B2C-AD6D-8614F0995B87}"/>
                </a:ext>
              </a:extLst>
            </p:cNvPr>
            <p:cNvSpPr/>
            <p:nvPr/>
          </p:nvSpPr>
          <p:spPr>
            <a:xfrm>
              <a:off x="7584300" y="7602191"/>
              <a:ext cx="954020" cy="1182484"/>
            </a:xfrm>
            <a:custGeom>
              <a:avLst/>
              <a:gdLst>
                <a:gd name="connsiteX0" fmla="*/ 711975 w 954020"/>
                <a:gd name="connsiteY0" fmla="*/ 7335 h 1182484"/>
                <a:gd name="connsiteX1" fmla="*/ 898242 w 954020"/>
                <a:gd name="connsiteY1" fmla="*/ 254985 h 1182484"/>
                <a:gd name="connsiteX2" fmla="*/ 953275 w 954020"/>
                <a:gd name="connsiteY2" fmla="*/ 638102 h 1182484"/>
                <a:gd name="connsiteX3" fmla="*/ 868608 w 954020"/>
                <a:gd name="connsiteY3" fmla="*/ 925969 h 1182484"/>
                <a:gd name="connsiteX4" fmla="*/ 646358 w 954020"/>
                <a:gd name="connsiteY4" fmla="*/ 1127052 h 1182484"/>
                <a:gd name="connsiteX5" fmla="*/ 390242 w 954020"/>
                <a:gd name="connsiteY5" fmla="*/ 1182085 h 1182484"/>
                <a:gd name="connsiteX6" fmla="*/ 155292 w 954020"/>
                <a:gd name="connsiteY6" fmla="*/ 1108002 h 1182484"/>
                <a:gd name="connsiteX7" fmla="*/ 775 w 954020"/>
                <a:gd name="connsiteY7" fmla="*/ 1014869 h 1182484"/>
                <a:gd name="connsiteX8" fmla="*/ 218792 w 954020"/>
                <a:gd name="connsiteY8" fmla="*/ 1122819 h 1182484"/>
                <a:gd name="connsiteX9" fmla="*/ 510892 w 954020"/>
                <a:gd name="connsiteY9" fmla="*/ 1158802 h 1182484"/>
                <a:gd name="connsiteX10" fmla="*/ 834742 w 954020"/>
                <a:gd name="connsiteY10" fmla="*/ 968302 h 1182484"/>
                <a:gd name="connsiteX11" fmla="*/ 929992 w 954020"/>
                <a:gd name="connsiteY11" fmla="*/ 536502 h 1182484"/>
                <a:gd name="connsiteX12" fmla="*/ 711975 w 954020"/>
                <a:gd name="connsiteY12" fmla="*/ 7335 h 118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4020" h="1182484">
                  <a:moveTo>
                    <a:pt x="711975" y="7335"/>
                  </a:moveTo>
                  <a:cubicBezTo>
                    <a:pt x="706683" y="-39584"/>
                    <a:pt x="858025" y="149857"/>
                    <a:pt x="898242" y="254985"/>
                  </a:cubicBezTo>
                  <a:cubicBezTo>
                    <a:pt x="938459" y="360113"/>
                    <a:pt x="958214" y="526271"/>
                    <a:pt x="953275" y="638102"/>
                  </a:cubicBezTo>
                  <a:cubicBezTo>
                    <a:pt x="948336" y="749933"/>
                    <a:pt x="919761" y="844477"/>
                    <a:pt x="868608" y="925969"/>
                  </a:cubicBezTo>
                  <a:cubicBezTo>
                    <a:pt x="817455" y="1007461"/>
                    <a:pt x="726086" y="1084366"/>
                    <a:pt x="646358" y="1127052"/>
                  </a:cubicBezTo>
                  <a:cubicBezTo>
                    <a:pt x="566630" y="1169738"/>
                    <a:pt x="472086" y="1185260"/>
                    <a:pt x="390242" y="1182085"/>
                  </a:cubicBezTo>
                  <a:cubicBezTo>
                    <a:pt x="308398" y="1178910"/>
                    <a:pt x="220203" y="1135871"/>
                    <a:pt x="155292" y="1108002"/>
                  </a:cubicBezTo>
                  <a:cubicBezTo>
                    <a:pt x="90381" y="1080133"/>
                    <a:pt x="-9808" y="1012399"/>
                    <a:pt x="775" y="1014869"/>
                  </a:cubicBezTo>
                  <a:cubicBezTo>
                    <a:pt x="11358" y="1017339"/>
                    <a:pt x="133773" y="1098830"/>
                    <a:pt x="218792" y="1122819"/>
                  </a:cubicBezTo>
                  <a:cubicBezTo>
                    <a:pt x="303811" y="1146808"/>
                    <a:pt x="408234" y="1184555"/>
                    <a:pt x="510892" y="1158802"/>
                  </a:cubicBezTo>
                  <a:cubicBezTo>
                    <a:pt x="613550" y="1133049"/>
                    <a:pt x="764892" y="1072019"/>
                    <a:pt x="834742" y="968302"/>
                  </a:cubicBezTo>
                  <a:cubicBezTo>
                    <a:pt x="904592" y="864585"/>
                    <a:pt x="944809" y="695605"/>
                    <a:pt x="929992" y="536502"/>
                  </a:cubicBezTo>
                  <a:cubicBezTo>
                    <a:pt x="915175" y="377399"/>
                    <a:pt x="717267" y="54254"/>
                    <a:pt x="711975" y="73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6" name="フリーフォーム: 図形 387">
              <a:extLst>
                <a:ext uri="{FF2B5EF4-FFF2-40B4-BE49-F238E27FC236}">
                  <a16:creationId xmlns:a16="http://schemas.microsoft.com/office/drawing/2014/main" id="{663062C3-CC10-C173-57F7-43A4A55DB83D}"/>
                </a:ext>
              </a:extLst>
            </p:cNvPr>
            <p:cNvSpPr/>
            <p:nvPr/>
          </p:nvSpPr>
          <p:spPr>
            <a:xfrm>
              <a:off x="7535738" y="8601318"/>
              <a:ext cx="590298" cy="185995"/>
            </a:xfrm>
            <a:custGeom>
              <a:avLst/>
              <a:gdLst>
                <a:gd name="connsiteX0" fmla="*/ 2770 w 590298"/>
                <a:gd name="connsiteY0" fmla="*/ 925 h 185995"/>
                <a:gd name="connsiteX1" fmla="*/ 203854 w 590298"/>
                <a:gd name="connsiteY1" fmla="*/ 142742 h 185995"/>
                <a:gd name="connsiteX2" fmla="*/ 390120 w 590298"/>
                <a:gd name="connsiteY2" fmla="*/ 185075 h 185995"/>
                <a:gd name="connsiteX3" fmla="*/ 589087 w 590298"/>
                <a:gd name="connsiteY3" fmla="*/ 170258 h 185995"/>
                <a:gd name="connsiteX4" fmla="*/ 292754 w 590298"/>
                <a:gd name="connsiteY4" fmla="*/ 151208 h 185995"/>
                <a:gd name="connsiteX5" fmla="*/ 100137 w 590298"/>
                <a:gd name="connsiteY5" fmla="*/ 83475 h 185995"/>
                <a:gd name="connsiteX6" fmla="*/ 2770 w 590298"/>
                <a:gd name="connsiteY6" fmla="*/ 925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0298" h="185995">
                  <a:moveTo>
                    <a:pt x="2770" y="925"/>
                  </a:moveTo>
                  <a:cubicBezTo>
                    <a:pt x="20056" y="10803"/>
                    <a:pt x="139296" y="112050"/>
                    <a:pt x="203854" y="142742"/>
                  </a:cubicBezTo>
                  <a:cubicBezTo>
                    <a:pt x="268412" y="173434"/>
                    <a:pt x="325915" y="180489"/>
                    <a:pt x="390120" y="185075"/>
                  </a:cubicBezTo>
                  <a:cubicBezTo>
                    <a:pt x="454326" y="189661"/>
                    <a:pt x="605315" y="175903"/>
                    <a:pt x="589087" y="170258"/>
                  </a:cubicBezTo>
                  <a:cubicBezTo>
                    <a:pt x="572859" y="164614"/>
                    <a:pt x="374246" y="165672"/>
                    <a:pt x="292754" y="151208"/>
                  </a:cubicBezTo>
                  <a:cubicBezTo>
                    <a:pt x="211262" y="136744"/>
                    <a:pt x="147409" y="103936"/>
                    <a:pt x="100137" y="83475"/>
                  </a:cubicBezTo>
                  <a:cubicBezTo>
                    <a:pt x="52865" y="63014"/>
                    <a:pt x="-14516" y="-8953"/>
                    <a:pt x="2770" y="9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7" name="フリーフォーム: 図形 388">
              <a:extLst>
                <a:ext uri="{FF2B5EF4-FFF2-40B4-BE49-F238E27FC236}">
                  <a16:creationId xmlns:a16="http://schemas.microsoft.com/office/drawing/2014/main" id="{9A0E8B8C-5A45-80C7-50DF-CB8A96CACE3C}"/>
                </a:ext>
              </a:extLst>
            </p:cNvPr>
            <p:cNvSpPr/>
            <p:nvPr/>
          </p:nvSpPr>
          <p:spPr>
            <a:xfrm>
              <a:off x="7080943" y="7568872"/>
              <a:ext cx="180343" cy="1000626"/>
            </a:xfrm>
            <a:custGeom>
              <a:avLst/>
              <a:gdLst>
                <a:gd name="connsiteX0" fmla="*/ 180282 w 180343"/>
                <a:gd name="connsiteY0" fmla="*/ 438 h 1000626"/>
                <a:gd name="connsiteX1" fmla="*/ 106199 w 180343"/>
                <a:gd name="connsiteY1" fmla="*/ 114738 h 1000626"/>
                <a:gd name="connsiteX2" fmla="*/ 25765 w 180343"/>
                <a:gd name="connsiteY2" fmla="*/ 307354 h 1000626"/>
                <a:gd name="connsiteX3" fmla="*/ 365 w 180343"/>
                <a:gd name="connsiteY3" fmla="*/ 514788 h 1000626"/>
                <a:gd name="connsiteX4" fmla="*/ 40582 w 180343"/>
                <a:gd name="connsiteY4" fmla="*/ 745504 h 1000626"/>
                <a:gd name="connsiteX5" fmla="*/ 137949 w 180343"/>
                <a:gd name="connsiteY5" fmla="*/ 999504 h 1000626"/>
                <a:gd name="connsiteX6" fmla="*/ 70215 w 180343"/>
                <a:gd name="connsiteY6" fmla="*/ 821704 h 1000626"/>
                <a:gd name="connsiteX7" fmla="*/ 19415 w 180343"/>
                <a:gd name="connsiteY7" fmla="*/ 440704 h 1000626"/>
                <a:gd name="connsiteX8" fmla="*/ 116782 w 180343"/>
                <a:gd name="connsiteY8" fmla="*/ 91454 h 1000626"/>
                <a:gd name="connsiteX9" fmla="*/ 180282 w 180343"/>
                <a:gd name="connsiteY9" fmla="*/ 438 h 100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343" h="1000626">
                  <a:moveTo>
                    <a:pt x="180282" y="438"/>
                  </a:moveTo>
                  <a:cubicBezTo>
                    <a:pt x="178518" y="4319"/>
                    <a:pt x="131952" y="63585"/>
                    <a:pt x="106199" y="114738"/>
                  </a:cubicBezTo>
                  <a:cubicBezTo>
                    <a:pt x="80446" y="165891"/>
                    <a:pt x="43404" y="240679"/>
                    <a:pt x="25765" y="307354"/>
                  </a:cubicBezTo>
                  <a:cubicBezTo>
                    <a:pt x="8126" y="374029"/>
                    <a:pt x="-2105" y="441763"/>
                    <a:pt x="365" y="514788"/>
                  </a:cubicBezTo>
                  <a:cubicBezTo>
                    <a:pt x="2834" y="587813"/>
                    <a:pt x="17651" y="664718"/>
                    <a:pt x="40582" y="745504"/>
                  </a:cubicBezTo>
                  <a:cubicBezTo>
                    <a:pt x="63513" y="826290"/>
                    <a:pt x="133010" y="986804"/>
                    <a:pt x="137949" y="999504"/>
                  </a:cubicBezTo>
                  <a:cubicBezTo>
                    <a:pt x="142888" y="1012204"/>
                    <a:pt x="89971" y="914837"/>
                    <a:pt x="70215" y="821704"/>
                  </a:cubicBezTo>
                  <a:cubicBezTo>
                    <a:pt x="50459" y="728571"/>
                    <a:pt x="11654" y="562412"/>
                    <a:pt x="19415" y="440704"/>
                  </a:cubicBezTo>
                  <a:cubicBezTo>
                    <a:pt x="27176" y="318996"/>
                    <a:pt x="88207" y="165185"/>
                    <a:pt x="116782" y="91454"/>
                  </a:cubicBezTo>
                  <a:cubicBezTo>
                    <a:pt x="145357" y="17723"/>
                    <a:pt x="182046" y="-3443"/>
                    <a:pt x="180282" y="43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8" name="フリーフォーム: 図形 389">
              <a:extLst>
                <a:ext uri="{FF2B5EF4-FFF2-40B4-BE49-F238E27FC236}">
                  <a16:creationId xmlns:a16="http://schemas.microsoft.com/office/drawing/2014/main" id="{749373EE-FBA1-2B18-CAE1-D14C49C26F34}"/>
                </a:ext>
              </a:extLst>
            </p:cNvPr>
            <p:cNvSpPr/>
            <p:nvPr/>
          </p:nvSpPr>
          <p:spPr>
            <a:xfrm>
              <a:off x="7143400" y="7590528"/>
              <a:ext cx="757198" cy="1265730"/>
            </a:xfrm>
            <a:custGeom>
              <a:avLst/>
              <a:gdLst>
                <a:gd name="connsiteX0" fmla="*/ 223658 w 757198"/>
                <a:gd name="connsiteY0" fmla="*/ 2065 h 1265730"/>
                <a:gd name="connsiteX1" fmla="*/ 94542 w 757198"/>
                <a:gd name="connsiteY1" fmla="*/ 201032 h 1265730"/>
                <a:gd name="connsiteX2" fmla="*/ 41625 w 757198"/>
                <a:gd name="connsiteY2" fmla="*/ 512182 h 1265730"/>
                <a:gd name="connsiteX3" fmla="*/ 145342 w 757198"/>
                <a:gd name="connsiteY3" fmla="*/ 857198 h 1265730"/>
                <a:gd name="connsiteX4" fmla="*/ 287158 w 757198"/>
                <a:gd name="connsiteY4" fmla="*/ 1039232 h 1265730"/>
                <a:gd name="connsiteX5" fmla="*/ 350658 w 757198"/>
                <a:gd name="connsiteY5" fmla="*/ 1087915 h 1265730"/>
                <a:gd name="connsiteX6" fmla="*/ 547508 w 757198"/>
                <a:gd name="connsiteY6" fmla="*/ 1212798 h 1265730"/>
                <a:gd name="connsiteX7" fmla="*/ 757058 w 757198"/>
                <a:gd name="connsiteY7" fmla="*/ 1265715 h 1265730"/>
                <a:gd name="connsiteX8" fmla="*/ 575025 w 757198"/>
                <a:gd name="connsiteY8" fmla="*/ 1208565 h 1265730"/>
                <a:gd name="connsiteX9" fmla="*/ 289275 w 757198"/>
                <a:gd name="connsiteY9" fmla="*/ 1045582 h 1265730"/>
                <a:gd name="connsiteX10" fmla="*/ 33158 w 757198"/>
                <a:gd name="connsiteY10" fmla="*/ 694215 h 1265730"/>
                <a:gd name="connsiteX11" fmla="*/ 7758 w 757198"/>
                <a:gd name="connsiteY11" fmla="*/ 416932 h 1265730"/>
                <a:gd name="connsiteX12" fmla="*/ 75492 w 757198"/>
                <a:gd name="connsiteY12" fmla="*/ 118482 h 1265730"/>
                <a:gd name="connsiteX13" fmla="*/ 223658 w 757198"/>
                <a:gd name="connsiteY13" fmla="*/ 2065 h 126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7198" h="1265730">
                  <a:moveTo>
                    <a:pt x="223658" y="2065"/>
                  </a:moveTo>
                  <a:cubicBezTo>
                    <a:pt x="226833" y="15823"/>
                    <a:pt x="124881" y="116013"/>
                    <a:pt x="94542" y="201032"/>
                  </a:cubicBezTo>
                  <a:cubicBezTo>
                    <a:pt x="64203" y="286052"/>
                    <a:pt x="33158" y="402821"/>
                    <a:pt x="41625" y="512182"/>
                  </a:cubicBezTo>
                  <a:cubicBezTo>
                    <a:pt x="50092" y="621543"/>
                    <a:pt x="104420" y="769356"/>
                    <a:pt x="145342" y="857198"/>
                  </a:cubicBezTo>
                  <a:cubicBezTo>
                    <a:pt x="186264" y="945040"/>
                    <a:pt x="252939" y="1000779"/>
                    <a:pt x="287158" y="1039232"/>
                  </a:cubicBezTo>
                  <a:cubicBezTo>
                    <a:pt x="321377" y="1077685"/>
                    <a:pt x="307266" y="1058987"/>
                    <a:pt x="350658" y="1087915"/>
                  </a:cubicBezTo>
                  <a:cubicBezTo>
                    <a:pt x="394050" y="1116843"/>
                    <a:pt x="479775" y="1183165"/>
                    <a:pt x="547508" y="1212798"/>
                  </a:cubicBezTo>
                  <a:cubicBezTo>
                    <a:pt x="615241" y="1242431"/>
                    <a:pt x="752472" y="1266421"/>
                    <a:pt x="757058" y="1265715"/>
                  </a:cubicBezTo>
                  <a:cubicBezTo>
                    <a:pt x="761644" y="1265010"/>
                    <a:pt x="652989" y="1245254"/>
                    <a:pt x="575025" y="1208565"/>
                  </a:cubicBezTo>
                  <a:cubicBezTo>
                    <a:pt x="497061" y="1171876"/>
                    <a:pt x="379586" y="1131307"/>
                    <a:pt x="289275" y="1045582"/>
                  </a:cubicBezTo>
                  <a:cubicBezTo>
                    <a:pt x="198964" y="959857"/>
                    <a:pt x="80077" y="798990"/>
                    <a:pt x="33158" y="694215"/>
                  </a:cubicBezTo>
                  <a:cubicBezTo>
                    <a:pt x="-13761" y="589440"/>
                    <a:pt x="702" y="512888"/>
                    <a:pt x="7758" y="416932"/>
                  </a:cubicBezTo>
                  <a:cubicBezTo>
                    <a:pt x="14814" y="320976"/>
                    <a:pt x="41978" y="191860"/>
                    <a:pt x="75492" y="118482"/>
                  </a:cubicBezTo>
                  <a:cubicBezTo>
                    <a:pt x="109006" y="45104"/>
                    <a:pt x="220483" y="-11693"/>
                    <a:pt x="223658" y="206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9" name="フリーフォーム: 図形 390">
              <a:extLst>
                <a:ext uri="{FF2B5EF4-FFF2-40B4-BE49-F238E27FC236}">
                  <a16:creationId xmlns:a16="http://schemas.microsoft.com/office/drawing/2014/main" id="{C01672FB-F813-17A1-6120-79EC7F0ADC82}"/>
                </a:ext>
              </a:extLst>
            </p:cNvPr>
            <p:cNvSpPr/>
            <p:nvPr/>
          </p:nvSpPr>
          <p:spPr>
            <a:xfrm>
              <a:off x="8350985" y="7613607"/>
              <a:ext cx="255117" cy="624989"/>
            </a:xfrm>
            <a:custGeom>
              <a:avLst/>
              <a:gdLst>
                <a:gd name="connsiteX0" fmla="*/ 323 w 255117"/>
                <a:gd name="connsiteY0" fmla="*/ 2269 h 624989"/>
                <a:gd name="connsiteX1" fmla="*/ 203523 w 255117"/>
                <a:gd name="connsiteY1" fmla="*/ 300719 h 624989"/>
                <a:gd name="connsiteX2" fmla="*/ 241623 w 255117"/>
                <a:gd name="connsiteY2" fmla="*/ 493336 h 624989"/>
                <a:gd name="connsiteX3" fmla="*/ 252207 w 255117"/>
                <a:gd name="connsiteY3" fmla="*/ 620336 h 624989"/>
                <a:gd name="connsiteX4" fmla="*/ 192940 w 255117"/>
                <a:gd name="connsiteY4" fmla="*/ 328236 h 624989"/>
                <a:gd name="connsiteX5" fmla="*/ 156957 w 255117"/>
                <a:gd name="connsiteY5" fmla="*/ 171603 h 624989"/>
                <a:gd name="connsiteX6" fmla="*/ 323 w 255117"/>
                <a:gd name="connsiteY6" fmla="*/ 2269 h 62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117" h="624989">
                  <a:moveTo>
                    <a:pt x="323" y="2269"/>
                  </a:moveTo>
                  <a:cubicBezTo>
                    <a:pt x="8084" y="23788"/>
                    <a:pt x="163306" y="218875"/>
                    <a:pt x="203523" y="300719"/>
                  </a:cubicBezTo>
                  <a:cubicBezTo>
                    <a:pt x="243740" y="382563"/>
                    <a:pt x="233509" y="440067"/>
                    <a:pt x="241623" y="493336"/>
                  </a:cubicBezTo>
                  <a:cubicBezTo>
                    <a:pt x="249737" y="546606"/>
                    <a:pt x="260321" y="647853"/>
                    <a:pt x="252207" y="620336"/>
                  </a:cubicBezTo>
                  <a:cubicBezTo>
                    <a:pt x="244093" y="592819"/>
                    <a:pt x="192940" y="328236"/>
                    <a:pt x="192940" y="328236"/>
                  </a:cubicBezTo>
                  <a:cubicBezTo>
                    <a:pt x="177065" y="253447"/>
                    <a:pt x="187296" y="225225"/>
                    <a:pt x="156957" y="171603"/>
                  </a:cubicBezTo>
                  <a:cubicBezTo>
                    <a:pt x="126618" y="117981"/>
                    <a:pt x="-7438" y="-19250"/>
                    <a:pt x="323" y="226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0" name="フリーフォーム: 図形 391">
              <a:extLst>
                <a:ext uri="{FF2B5EF4-FFF2-40B4-BE49-F238E27FC236}">
                  <a16:creationId xmlns:a16="http://schemas.microsoft.com/office/drawing/2014/main" id="{AFBE90F4-1685-E525-77CD-EA85AC9EB840}"/>
                </a:ext>
              </a:extLst>
            </p:cNvPr>
            <p:cNvSpPr/>
            <p:nvPr/>
          </p:nvSpPr>
          <p:spPr>
            <a:xfrm>
              <a:off x="8054925" y="8299188"/>
              <a:ext cx="548901" cy="644048"/>
            </a:xfrm>
            <a:custGeom>
              <a:avLst/>
              <a:gdLst>
                <a:gd name="connsiteX0" fmla="*/ 541917 w 548901"/>
                <a:gd name="connsiteY0" fmla="*/ 4605 h 644048"/>
                <a:gd name="connsiteX1" fmla="*/ 476300 w 548901"/>
                <a:gd name="connsiteY1" fmla="*/ 271305 h 644048"/>
                <a:gd name="connsiteX2" fmla="*/ 298500 w 548901"/>
                <a:gd name="connsiteY2" fmla="*/ 489322 h 644048"/>
                <a:gd name="connsiteX3" fmla="*/ 50 w 548901"/>
                <a:gd name="connsiteY3" fmla="*/ 643838 h 644048"/>
                <a:gd name="connsiteX4" fmla="*/ 321783 w 548901"/>
                <a:gd name="connsiteY4" fmla="*/ 508372 h 644048"/>
                <a:gd name="connsiteX5" fmla="*/ 541917 w 548901"/>
                <a:gd name="connsiteY5" fmla="*/ 4605 h 64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901" h="644048">
                  <a:moveTo>
                    <a:pt x="541917" y="4605"/>
                  </a:moveTo>
                  <a:cubicBezTo>
                    <a:pt x="567670" y="-34906"/>
                    <a:pt x="516869" y="190519"/>
                    <a:pt x="476300" y="271305"/>
                  </a:cubicBezTo>
                  <a:cubicBezTo>
                    <a:pt x="435730" y="352091"/>
                    <a:pt x="377875" y="427233"/>
                    <a:pt x="298500" y="489322"/>
                  </a:cubicBezTo>
                  <a:cubicBezTo>
                    <a:pt x="219125" y="551411"/>
                    <a:pt x="-3830" y="640663"/>
                    <a:pt x="50" y="643838"/>
                  </a:cubicBezTo>
                  <a:cubicBezTo>
                    <a:pt x="3930" y="647013"/>
                    <a:pt x="228650" y="614911"/>
                    <a:pt x="321783" y="508372"/>
                  </a:cubicBezTo>
                  <a:cubicBezTo>
                    <a:pt x="414916" y="401833"/>
                    <a:pt x="516164" y="44116"/>
                    <a:pt x="541917" y="460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1" name="フリーフォーム: 図形 392">
              <a:extLst>
                <a:ext uri="{FF2B5EF4-FFF2-40B4-BE49-F238E27FC236}">
                  <a16:creationId xmlns:a16="http://schemas.microsoft.com/office/drawing/2014/main" id="{EC8BAB71-1E79-714D-E6B1-D70A20FB7CDE}"/>
                </a:ext>
              </a:extLst>
            </p:cNvPr>
            <p:cNvSpPr/>
            <p:nvPr/>
          </p:nvSpPr>
          <p:spPr>
            <a:xfrm>
              <a:off x="7252832" y="8402967"/>
              <a:ext cx="423668" cy="410114"/>
            </a:xfrm>
            <a:custGeom>
              <a:avLst/>
              <a:gdLst>
                <a:gd name="connsiteX0" fmla="*/ 2043 w 423668"/>
                <a:gd name="connsiteY0" fmla="*/ 309 h 410114"/>
                <a:gd name="connsiteX1" fmla="*/ 167143 w 423668"/>
                <a:gd name="connsiteY1" fmla="*/ 256426 h 410114"/>
                <a:gd name="connsiteX2" fmla="*/ 421143 w 423668"/>
                <a:gd name="connsiteY2" fmla="*/ 408826 h 410114"/>
                <a:gd name="connsiteX3" fmla="*/ 279326 w 423668"/>
                <a:gd name="connsiteY3" fmla="*/ 311459 h 410114"/>
                <a:gd name="connsiteX4" fmla="*/ 2043 w 423668"/>
                <a:gd name="connsiteY4" fmla="*/ 309 h 4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668" h="410114">
                  <a:moveTo>
                    <a:pt x="2043" y="309"/>
                  </a:moveTo>
                  <a:cubicBezTo>
                    <a:pt x="-16654" y="-8863"/>
                    <a:pt x="97293" y="188340"/>
                    <a:pt x="167143" y="256426"/>
                  </a:cubicBezTo>
                  <a:cubicBezTo>
                    <a:pt x="236993" y="324512"/>
                    <a:pt x="402446" y="399654"/>
                    <a:pt x="421143" y="408826"/>
                  </a:cubicBezTo>
                  <a:cubicBezTo>
                    <a:pt x="439840" y="417998"/>
                    <a:pt x="350940" y="377429"/>
                    <a:pt x="279326" y="311459"/>
                  </a:cubicBezTo>
                  <a:cubicBezTo>
                    <a:pt x="207712" y="245490"/>
                    <a:pt x="20740" y="9481"/>
                    <a:pt x="2043" y="30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2" name="フリーフォーム: 図形 393">
              <a:extLst>
                <a:ext uri="{FF2B5EF4-FFF2-40B4-BE49-F238E27FC236}">
                  <a16:creationId xmlns:a16="http://schemas.microsoft.com/office/drawing/2014/main" id="{0FD493BC-DF34-B119-BDAE-2759315C8845}"/>
                </a:ext>
              </a:extLst>
            </p:cNvPr>
            <p:cNvSpPr/>
            <p:nvPr/>
          </p:nvSpPr>
          <p:spPr>
            <a:xfrm>
              <a:off x="7995334" y="8301581"/>
              <a:ext cx="567651" cy="556200"/>
            </a:xfrm>
            <a:custGeom>
              <a:avLst/>
              <a:gdLst>
                <a:gd name="connsiteX0" fmla="*/ 567641 w 567651"/>
                <a:gd name="connsiteY0" fmla="*/ 95 h 556200"/>
                <a:gd name="connsiteX1" fmla="*/ 436408 w 567651"/>
                <a:gd name="connsiteY1" fmla="*/ 321829 h 556200"/>
                <a:gd name="connsiteX2" fmla="*/ 241674 w 567651"/>
                <a:gd name="connsiteY2" fmla="*/ 480579 h 556200"/>
                <a:gd name="connsiteX3" fmla="*/ 51174 w 567651"/>
                <a:gd name="connsiteY3" fmla="*/ 541962 h 556200"/>
                <a:gd name="connsiteX4" fmla="*/ 10958 w 567651"/>
                <a:gd name="connsiteY4" fmla="*/ 554662 h 556200"/>
                <a:gd name="connsiteX5" fmla="*/ 218391 w 567651"/>
                <a:gd name="connsiteY5" fmla="*/ 516562 h 556200"/>
                <a:gd name="connsiteX6" fmla="*/ 430058 w 567651"/>
                <a:gd name="connsiteY6" fmla="*/ 355695 h 556200"/>
                <a:gd name="connsiteX7" fmla="*/ 567641 w 567651"/>
                <a:gd name="connsiteY7" fmla="*/ 95 h 55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651" h="556200">
                  <a:moveTo>
                    <a:pt x="567641" y="95"/>
                  </a:moveTo>
                  <a:cubicBezTo>
                    <a:pt x="568699" y="-5549"/>
                    <a:pt x="490736" y="241748"/>
                    <a:pt x="436408" y="321829"/>
                  </a:cubicBezTo>
                  <a:cubicBezTo>
                    <a:pt x="382080" y="401910"/>
                    <a:pt x="305880" y="443890"/>
                    <a:pt x="241674" y="480579"/>
                  </a:cubicBezTo>
                  <a:cubicBezTo>
                    <a:pt x="177468" y="517268"/>
                    <a:pt x="51174" y="541962"/>
                    <a:pt x="51174" y="541962"/>
                  </a:cubicBezTo>
                  <a:cubicBezTo>
                    <a:pt x="12721" y="554309"/>
                    <a:pt x="-16911" y="558895"/>
                    <a:pt x="10958" y="554662"/>
                  </a:cubicBezTo>
                  <a:cubicBezTo>
                    <a:pt x="38827" y="550429"/>
                    <a:pt x="148541" y="549723"/>
                    <a:pt x="218391" y="516562"/>
                  </a:cubicBezTo>
                  <a:cubicBezTo>
                    <a:pt x="288241" y="483401"/>
                    <a:pt x="371497" y="436128"/>
                    <a:pt x="430058" y="355695"/>
                  </a:cubicBezTo>
                  <a:cubicBezTo>
                    <a:pt x="488619" y="275262"/>
                    <a:pt x="566583" y="5739"/>
                    <a:pt x="567641" y="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3" name="フリーフォーム: 図形 394">
              <a:extLst>
                <a:ext uri="{FF2B5EF4-FFF2-40B4-BE49-F238E27FC236}">
                  <a16:creationId xmlns:a16="http://schemas.microsoft.com/office/drawing/2014/main" id="{A219E15C-819B-34F1-1CE6-B73F576AF0D1}"/>
                </a:ext>
              </a:extLst>
            </p:cNvPr>
            <p:cNvSpPr/>
            <p:nvPr/>
          </p:nvSpPr>
          <p:spPr>
            <a:xfrm>
              <a:off x="7464191" y="8750790"/>
              <a:ext cx="519095" cy="169350"/>
            </a:xfrm>
            <a:custGeom>
              <a:avLst/>
              <a:gdLst>
                <a:gd name="connsiteX0" fmla="*/ 17167 w 519095"/>
                <a:gd name="connsiteY0" fmla="*/ 5970 h 169350"/>
                <a:gd name="connsiteX1" fmla="*/ 61617 w 519095"/>
                <a:gd name="connsiteY1" fmla="*/ 39836 h 169350"/>
                <a:gd name="connsiteX2" fmla="*/ 273284 w 519095"/>
                <a:gd name="connsiteY2" fmla="*/ 139320 h 169350"/>
                <a:gd name="connsiteX3" fmla="*/ 518817 w 519095"/>
                <a:gd name="connsiteY3" fmla="*/ 164720 h 169350"/>
                <a:gd name="connsiteX4" fmla="*/ 315617 w 519095"/>
                <a:gd name="connsiteY4" fmla="*/ 154136 h 169350"/>
                <a:gd name="connsiteX5" fmla="*/ 17167 w 519095"/>
                <a:gd name="connsiteY5" fmla="*/ 5970 h 16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095" h="169350">
                  <a:moveTo>
                    <a:pt x="17167" y="5970"/>
                  </a:moveTo>
                  <a:cubicBezTo>
                    <a:pt x="-25166" y="-13080"/>
                    <a:pt x="18931" y="17611"/>
                    <a:pt x="61617" y="39836"/>
                  </a:cubicBezTo>
                  <a:cubicBezTo>
                    <a:pt x="104303" y="62061"/>
                    <a:pt x="197084" y="118506"/>
                    <a:pt x="273284" y="139320"/>
                  </a:cubicBezTo>
                  <a:cubicBezTo>
                    <a:pt x="349484" y="160134"/>
                    <a:pt x="511762" y="162251"/>
                    <a:pt x="518817" y="164720"/>
                  </a:cubicBezTo>
                  <a:cubicBezTo>
                    <a:pt x="525872" y="167189"/>
                    <a:pt x="397108" y="178125"/>
                    <a:pt x="315617" y="154136"/>
                  </a:cubicBezTo>
                  <a:cubicBezTo>
                    <a:pt x="234126" y="130147"/>
                    <a:pt x="59500" y="25020"/>
                    <a:pt x="17167" y="59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4" name="フリーフォーム: 図形 395">
              <a:extLst>
                <a:ext uri="{FF2B5EF4-FFF2-40B4-BE49-F238E27FC236}">
                  <a16:creationId xmlns:a16="http://schemas.microsoft.com/office/drawing/2014/main" id="{A8CDAE4D-487E-FF9E-5692-26E21A059ECC}"/>
                </a:ext>
              </a:extLst>
            </p:cNvPr>
            <p:cNvSpPr/>
            <p:nvPr/>
          </p:nvSpPr>
          <p:spPr>
            <a:xfrm>
              <a:off x="7518128" y="6503565"/>
              <a:ext cx="226109" cy="177448"/>
            </a:xfrm>
            <a:custGeom>
              <a:avLst/>
              <a:gdLst>
                <a:gd name="connsiteX0" fmla="*/ 216172 w 226109"/>
                <a:gd name="connsiteY0" fmla="*/ 3 h 177448"/>
                <a:gd name="connsiteX1" fmla="*/ 219347 w 226109"/>
                <a:gd name="connsiteY1" fmla="*/ 95253 h 177448"/>
                <a:gd name="connsiteX2" fmla="*/ 136797 w 226109"/>
                <a:gd name="connsiteY2" fmla="*/ 152403 h 177448"/>
                <a:gd name="connsiteX3" fmla="*/ 272 w 226109"/>
                <a:gd name="connsiteY3" fmla="*/ 174628 h 177448"/>
                <a:gd name="connsiteX4" fmla="*/ 174897 w 226109"/>
                <a:gd name="connsiteY4" fmla="*/ 92078 h 177448"/>
                <a:gd name="connsiteX5" fmla="*/ 216172 w 226109"/>
                <a:gd name="connsiteY5" fmla="*/ 3 h 17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109" h="177448">
                  <a:moveTo>
                    <a:pt x="216172" y="3"/>
                  </a:moveTo>
                  <a:cubicBezTo>
                    <a:pt x="223580" y="532"/>
                    <a:pt x="232576" y="69853"/>
                    <a:pt x="219347" y="95253"/>
                  </a:cubicBezTo>
                  <a:cubicBezTo>
                    <a:pt x="206118" y="120653"/>
                    <a:pt x="173309" y="139174"/>
                    <a:pt x="136797" y="152403"/>
                  </a:cubicBezTo>
                  <a:cubicBezTo>
                    <a:pt x="100284" y="165632"/>
                    <a:pt x="-6078" y="184682"/>
                    <a:pt x="272" y="174628"/>
                  </a:cubicBezTo>
                  <a:cubicBezTo>
                    <a:pt x="6622" y="164574"/>
                    <a:pt x="139972" y="115361"/>
                    <a:pt x="174897" y="92078"/>
                  </a:cubicBezTo>
                  <a:cubicBezTo>
                    <a:pt x="209822" y="68795"/>
                    <a:pt x="208764" y="-526"/>
                    <a:pt x="216172" y="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5" name="フリーフォーム: 図形 396">
              <a:extLst>
                <a:ext uri="{FF2B5EF4-FFF2-40B4-BE49-F238E27FC236}">
                  <a16:creationId xmlns:a16="http://schemas.microsoft.com/office/drawing/2014/main" id="{F3C8DF36-DA6A-49FB-4FD4-371379EDF908}"/>
                </a:ext>
              </a:extLst>
            </p:cNvPr>
            <p:cNvSpPr/>
            <p:nvPr/>
          </p:nvSpPr>
          <p:spPr>
            <a:xfrm>
              <a:off x="7950194" y="6494035"/>
              <a:ext cx="175978" cy="126943"/>
            </a:xfrm>
            <a:custGeom>
              <a:avLst/>
              <a:gdLst>
                <a:gd name="connsiteX0" fmla="*/ 6 w 175978"/>
                <a:gd name="connsiteY0" fmla="*/ 8 h 126943"/>
                <a:gd name="connsiteX1" fmla="*/ 158756 w 175978"/>
                <a:gd name="connsiteY1" fmla="*/ 111133 h 126943"/>
                <a:gd name="connsiteX2" fmla="*/ 152406 w 175978"/>
                <a:gd name="connsiteY2" fmla="*/ 117483 h 126943"/>
                <a:gd name="connsiteX3" fmla="*/ 6 w 175978"/>
                <a:gd name="connsiteY3" fmla="*/ 8 h 12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978" h="126943">
                  <a:moveTo>
                    <a:pt x="6" y="8"/>
                  </a:moveTo>
                  <a:cubicBezTo>
                    <a:pt x="1064" y="-1050"/>
                    <a:pt x="133356" y="91554"/>
                    <a:pt x="158756" y="111133"/>
                  </a:cubicBezTo>
                  <a:cubicBezTo>
                    <a:pt x="184156" y="130712"/>
                    <a:pt x="180981" y="131241"/>
                    <a:pt x="152406" y="117483"/>
                  </a:cubicBezTo>
                  <a:cubicBezTo>
                    <a:pt x="123831" y="103725"/>
                    <a:pt x="-1052" y="1066"/>
                    <a:pt x="6" y="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6" name="フリーフォーム: 図形 397">
              <a:extLst>
                <a:ext uri="{FF2B5EF4-FFF2-40B4-BE49-F238E27FC236}">
                  <a16:creationId xmlns:a16="http://schemas.microsoft.com/office/drawing/2014/main" id="{C790369E-18A4-46C3-8E53-3272059063CE}"/>
                </a:ext>
              </a:extLst>
            </p:cNvPr>
            <p:cNvSpPr/>
            <p:nvPr/>
          </p:nvSpPr>
          <p:spPr>
            <a:xfrm>
              <a:off x="7740380" y="6560715"/>
              <a:ext cx="505272" cy="259113"/>
            </a:xfrm>
            <a:custGeom>
              <a:avLst/>
              <a:gdLst>
                <a:gd name="connsiteX0" fmla="*/ 3445 w 505272"/>
                <a:gd name="connsiteY0" fmla="*/ 139703 h 259113"/>
                <a:gd name="connsiteX1" fmla="*/ 82820 w 505272"/>
                <a:gd name="connsiteY1" fmla="*/ 92078 h 259113"/>
                <a:gd name="connsiteX2" fmla="*/ 111395 w 505272"/>
                <a:gd name="connsiteY2" fmla="*/ 3 h 259113"/>
                <a:gd name="connsiteX3" fmla="*/ 251095 w 505272"/>
                <a:gd name="connsiteY3" fmla="*/ 95253 h 259113"/>
                <a:gd name="connsiteX4" fmla="*/ 505095 w 505272"/>
                <a:gd name="connsiteY4" fmla="*/ 257178 h 259113"/>
                <a:gd name="connsiteX5" fmla="*/ 209820 w 505272"/>
                <a:gd name="connsiteY5" fmla="*/ 180978 h 259113"/>
                <a:gd name="connsiteX6" fmla="*/ 3445 w 505272"/>
                <a:gd name="connsiteY6" fmla="*/ 139703 h 25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272" h="259113">
                  <a:moveTo>
                    <a:pt x="3445" y="139703"/>
                  </a:moveTo>
                  <a:cubicBezTo>
                    <a:pt x="-17722" y="124886"/>
                    <a:pt x="64828" y="115361"/>
                    <a:pt x="82820" y="92078"/>
                  </a:cubicBezTo>
                  <a:cubicBezTo>
                    <a:pt x="100812" y="68795"/>
                    <a:pt x="83349" y="-526"/>
                    <a:pt x="111395" y="3"/>
                  </a:cubicBezTo>
                  <a:cubicBezTo>
                    <a:pt x="139441" y="532"/>
                    <a:pt x="185478" y="52391"/>
                    <a:pt x="251095" y="95253"/>
                  </a:cubicBezTo>
                  <a:cubicBezTo>
                    <a:pt x="316712" y="138115"/>
                    <a:pt x="511974" y="242891"/>
                    <a:pt x="505095" y="257178"/>
                  </a:cubicBezTo>
                  <a:cubicBezTo>
                    <a:pt x="498216" y="271466"/>
                    <a:pt x="288666" y="202674"/>
                    <a:pt x="209820" y="180978"/>
                  </a:cubicBezTo>
                  <a:cubicBezTo>
                    <a:pt x="130974" y="159282"/>
                    <a:pt x="24612" y="154520"/>
                    <a:pt x="3445" y="13970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7" name="フリーフォーム: 図形 398">
              <a:extLst>
                <a:ext uri="{FF2B5EF4-FFF2-40B4-BE49-F238E27FC236}">
                  <a16:creationId xmlns:a16="http://schemas.microsoft.com/office/drawing/2014/main" id="{105989DD-88CD-B0B3-E318-731170FDDFAF}"/>
                </a:ext>
              </a:extLst>
            </p:cNvPr>
            <p:cNvSpPr/>
            <p:nvPr/>
          </p:nvSpPr>
          <p:spPr>
            <a:xfrm>
              <a:off x="7590290" y="6846574"/>
              <a:ext cx="479227" cy="292386"/>
            </a:xfrm>
            <a:custGeom>
              <a:avLst/>
              <a:gdLst>
                <a:gd name="connsiteX0" fmla="*/ 13835 w 479227"/>
                <a:gd name="connsiteY0" fmla="*/ 3069 h 292386"/>
                <a:gd name="connsiteX1" fmla="*/ 356735 w 479227"/>
                <a:gd name="connsiteY1" fmla="*/ 209444 h 292386"/>
                <a:gd name="connsiteX2" fmla="*/ 474210 w 479227"/>
                <a:gd name="connsiteY2" fmla="*/ 291994 h 292386"/>
                <a:gd name="connsiteX3" fmla="*/ 213860 w 479227"/>
                <a:gd name="connsiteY3" fmla="*/ 180869 h 292386"/>
                <a:gd name="connsiteX4" fmla="*/ 80510 w 479227"/>
                <a:gd name="connsiteY4" fmla="*/ 91969 h 292386"/>
                <a:gd name="connsiteX5" fmla="*/ 13835 w 479227"/>
                <a:gd name="connsiteY5" fmla="*/ 3069 h 29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9227" h="292386">
                  <a:moveTo>
                    <a:pt x="13835" y="3069"/>
                  </a:moveTo>
                  <a:cubicBezTo>
                    <a:pt x="59873" y="22648"/>
                    <a:pt x="280006" y="161290"/>
                    <a:pt x="356735" y="209444"/>
                  </a:cubicBezTo>
                  <a:cubicBezTo>
                    <a:pt x="433464" y="257598"/>
                    <a:pt x="498022" y="296756"/>
                    <a:pt x="474210" y="291994"/>
                  </a:cubicBezTo>
                  <a:cubicBezTo>
                    <a:pt x="450398" y="287232"/>
                    <a:pt x="279477" y="214207"/>
                    <a:pt x="213860" y="180869"/>
                  </a:cubicBezTo>
                  <a:cubicBezTo>
                    <a:pt x="148243" y="147532"/>
                    <a:pt x="112260" y="121073"/>
                    <a:pt x="80510" y="91969"/>
                  </a:cubicBezTo>
                  <a:cubicBezTo>
                    <a:pt x="48760" y="62865"/>
                    <a:pt x="-32203" y="-16510"/>
                    <a:pt x="13835" y="306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8" name="フリーフォーム: 図形 399">
              <a:extLst>
                <a:ext uri="{FF2B5EF4-FFF2-40B4-BE49-F238E27FC236}">
                  <a16:creationId xmlns:a16="http://schemas.microsoft.com/office/drawing/2014/main" id="{24C660D2-CE84-926F-CBC1-B269F63750C5}"/>
                </a:ext>
              </a:extLst>
            </p:cNvPr>
            <p:cNvSpPr/>
            <p:nvPr/>
          </p:nvSpPr>
          <p:spPr>
            <a:xfrm>
              <a:off x="7283450" y="6744868"/>
              <a:ext cx="107951" cy="73444"/>
            </a:xfrm>
            <a:custGeom>
              <a:avLst/>
              <a:gdLst>
                <a:gd name="connsiteX0" fmla="*/ 0 w 107951"/>
                <a:gd name="connsiteY0" fmla="*/ 0 h 73444"/>
                <a:gd name="connsiteX1" fmla="*/ 107950 w 107951"/>
                <a:gd name="connsiteY1" fmla="*/ 73025 h 73444"/>
                <a:gd name="connsiteX2" fmla="*/ 0 w 107951"/>
                <a:gd name="connsiteY2" fmla="*/ 0 h 7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951" h="73444">
                  <a:moveTo>
                    <a:pt x="0" y="0"/>
                  </a:moveTo>
                  <a:cubicBezTo>
                    <a:pt x="0" y="0"/>
                    <a:pt x="107421" y="66146"/>
                    <a:pt x="107950" y="73025"/>
                  </a:cubicBezTo>
                  <a:cubicBezTo>
                    <a:pt x="108479" y="79904"/>
                    <a:pt x="0" y="0"/>
                    <a:pt x="0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9" name="フリーフォーム: 図形 400">
              <a:extLst>
                <a:ext uri="{FF2B5EF4-FFF2-40B4-BE49-F238E27FC236}">
                  <a16:creationId xmlns:a16="http://schemas.microsoft.com/office/drawing/2014/main" id="{6F51EF76-BF34-A200-B0A3-EE1CFD40767B}"/>
                </a:ext>
              </a:extLst>
            </p:cNvPr>
            <p:cNvSpPr/>
            <p:nvPr/>
          </p:nvSpPr>
          <p:spPr>
            <a:xfrm>
              <a:off x="7419709" y="7609485"/>
              <a:ext cx="366758" cy="273095"/>
            </a:xfrm>
            <a:custGeom>
              <a:avLst/>
              <a:gdLst>
                <a:gd name="connsiteX0" fmla="*/ 266 w 366758"/>
                <a:gd name="connsiteY0" fmla="*/ 41 h 273095"/>
                <a:gd name="connsiteX1" fmla="*/ 152666 w 366758"/>
                <a:gd name="connsiteY1" fmla="*/ 186308 h 273095"/>
                <a:gd name="connsiteX2" fmla="*/ 224633 w 366758"/>
                <a:gd name="connsiteY2" fmla="*/ 273091 h 273095"/>
                <a:gd name="connsiteX3" fmla="*/ 366449 w 366758"/>
                <a:gd name="connsiteY3" fmla="*/ 190541 h 273095"/>
                <a:gd name="connsiteX4" fmla="*/ 260616 w 366758"/>
                <a:gd name="connsiteY4" fmla="*/ 230758 h 273095"/>
                <a:gd name="connsiteX5" fmla="*/ 192883 w 366758"/>
                <a:gd name="connsiteY5" fmla="*/ 203241 h 273095"/>
                <a:gd name="connsiteX6" fmla="*/ 266 w 366758"/>
                <a:gd name="connsiteY6" fmla="*/ 41 h 2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758" h="273095">
                  <a:moveTo>
                    <a:pt x="266" y="41"/>
                  </a:moveTo>
                  <a:cubicBezTo>
                    <a:pt x="-6437" y="-2781"/>
                    <a:pt x="115271" y="140800"/>
                    <a:pt x="152666" y="186308"/>
                  </a:cubicBezTo>
                  <a:cubicBezTo>
                    <a:pt x="190061" y="231816"/>
                    <a:pt x="189003" y="272386"/>
                    <a:pt x="224633" y="273091"/>
                  </a:cubicBezTo>
                  <a:cubicBezTo>
                    <a:pt x="260263" y="273796"/>
                    <a:pt x="360452" y="197596"/>
                    <a:pt x="366449" y="190541"/>
                  </a:cubicBezTo>
                  <a:cubicBezTo>
                    <a:pt x="372446" y="183486"/>
                    <a:pt x="289544" y="228641"/>
                    <a:pt x="260616" y="230758"/>
                  </a:cubicBezTo>
                  <a:cubicBezTo>
                    <a:pt x="231688" y="232875"/>
                    <a:pt x="229572" y="240636"/>
                    <a:pt x="192883" y="203241"/>
                  </a:cubicBezTo>
                  <a:cubicBezTo>
                    <a:pt x="156194" y="165847"/>
                    <a:pt x="6969" y="2863"/>
                    <a:pt x="266" y="4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0" name="フリーフォーム: 図形 401">
              <a:extLst>
                <a:ext uri="{FF2B5EF4-FFF2-40B4-BE49-F238E27FC236}">
                  <a16:creationId xmlns:a16="http://schemas.microsoft.com/office/drawing/2014/main" id="{8365555E-F159-0CDC-530D-31387E19C8A0}"/>
                </a:ext>
              </a:extLst>
            </p:cNvPr>
            <p:cNvSpPr/>
            <p:nvPr/>
          </p:nvSpPr>
          <p:spPr>
            <a:xfrm>
              <a:off x="7439023" y="7603015"/>
              <a:ext cx="389385" cy="180472"/>
            </a:xfrm>
            <a:custGeom>
              <a:avLst/>
              <a:gdLst>
                <a:gd name="connsiteX0" fmla="*/ 2 w 389385"/>
                <a:gd name="connsiteY0" fmla="*/ 161 h 180472"/>
                <a:gd name="connsiteX1" fmla="*/ 353485 w 389385"/>
                <a:gd name="connsiteY1" fmla="*/ 80595 h 180472"/>
                <a:gd name="connsiteX2" fmla="*/ 376769 w 389385"/>
                <a:gd name="connsiteY2" fmla="*/ 173728 h 180472"/>
                <a:gd name="connsiteX3" fmla="*/ 347135 w 389385"/>
                <a:gd name="connsiteY3" fmla="*/ 165261 h 180472"/>
                <a:gd name="connsiteX4" fmla="*/ 347135 w 389385"/>
                <a:gd name="connsiteY4" fmla="*/ 101761 h 180472"/>
                <a:gd name="connsiteX5" fmla="*/ 2 w 389385"/>
                <a:gd name="connsiteY5" fmla="*/ 161 h 18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385" h="180472">
                  <a:moveTo>
                    <a:pt x="2" y="161"/>
                  </a:moveTo>
                  <a:cubicBezTo>
                    <a:pt x="1060" y="-3367"/>
                    <a:pt x="290691" y="51667"/>
                    <a:pt x="353485" y="80595"/>
                  </a:cubicBezTo>
                  <a:cubicBezTo>
                    <a:pt x="416280" y="109523"/>
                    <a:pt x="377827" y="159617"/>
                    <a:pt x="376769" y="173728"/>
                  </a:cubicBezTo>
                  <a:cubicBezTo>
                    <a:pt x="375711" y="187839"/>
                    <a:pt x="352074" y="177255"/>
                    <a:pt x="347135" y="165261"/>
                  </a:cubicBezTo>
                  <a:cubicBezTo>
                    <a:pt x="342196" y="153267"/>
                    <a:pt x="402521" y="129630"/>
                    <a:pt x="347135" y="101761"/>
                  </a:cubicBezTo>
                  <a:cubicBezTo>
                    <a:pt x="291749" y="73892"/>
                    <a:pt x="-1056" y="3689"/>
                    <a:pt x="2" y="16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1" name="フリーフォーム: 図形 402">
              <a:extLst>
                <a:ext uri="{FF2B5EF4-FFF2-40B4-BE49-F238E27FC236}">
                  <a16:creationId xmlns:a16="http://schemas.microsoft.com/office/drawing/2014/main" id="{E99F0779-64F2-443B-F452-4CB4AE81F2D1}"/>
                </a:ext>
              </a:extLst>
            </p:cNvPr>
            <p:cNvSpPr/>
            <p:nvPr/>
          </p:nvSpPr>
          <p:spPr>
            <a:xfrm>
              <a:off x="7307369" y="7614754"/>
              <a:ext cx="278105" cy="344103"/>
            </a:xfrm>
            <a:custGeom>
              <a:avLst/>
              <a:gdLst>
                <a:gd name="connsiteX0" fmla="*/ 102023 w 278105"/>
                <a:gd name="connsiteY0" fmla="*/ 1122 h 344103"/>
                <a:gd name="connsiteX1" fmla="*/ 8889 w 278105"/>
                <a:gd name="connsiteY1" fmla="*/ 149289 h 344103"/>
                <a:gd name="connsiteX2" fmla="*/ 13123 w 278105"/>
                <a:gd name="connsiteY2" fmla="*/ 221256 h 344103"/>
                <a:gd name="connsiteX3" fmla="*/ 91439 w 278105"/>
                <a:gd name="connsiteY3" fmla="*/ 231839 h 344103"/>
                <a:gd name="connsiteX4" fmla="*/ 237489 w 278105"/>
                <a:gd name="connsiteY4" fmla="*/ 324972 h 344103"/>
                <a:gd name="connsiteX5" fmla="*/ 277706 w 278105"/>
                <a:gd name="connsiteY5" fmla="*/ 272056 h 344103"/>
                <a:gd name="connsiteX6" fmla="*/ 220556 w 278105"/>
                <a:gd name="connsiteY6" fmla="*/ 344022 h 344103"/>
                <a:gd name="connsiteX7" fmla="*/ 66039 w 278105"/>
                <a:gd name="connsiteY7" fmla="*/ 255122 h 344103"/>
                <a:gd name="connsiteX8" fmla="*/ 13123 w 278105"/>
                <a:gd name="connsiteY8" fmla="*/ 187389 h 344103"/>
                <a:gd name="connsiteX9" fmla="*/ 80856 w 278105"/>
                <a:gd name="connsiteY9" fmla="*/ 85789 h 344103"/>
                <a:gd name="connsiteX10" fmla="*/ 102023 w 278105"/>
                <a:gd name="connsiteY10" fmla="*/ 1122 h 34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105" h="344103">
                  <a:moveTo>
                    <a:pt x="102023" y="1122"/>
                  </a:moveTo>
                  <a:cubicBezTo>
                    <a:pt x="90029" y="11705"/>
                    <a:pt x="23706" y="112600"/>
                    <a:pt x="8889" y="149289"/>
                  </a:cubicBezTo>
                  <a:cubicBezTo>
                    <a:pt x="-5928" y="185978"/>
                    <a:pt x="-635" y="207498"/>
                    <a:pt x="13123" y="221256"/>
                  </a:cubicBezTo>
                  <a:cubicBezTo>
                    <a:pt x="26881" y="235014"/>
                    <a:pt x="54045" y="214553"/>
                    <a:pt x="91439" y="231839"/>
                  </a:cubicBezTo>
                  <a:cubicBezTo>
                    <a:pt x="128833" y="249125"/>
                    <a:pt x="206444" y="318269"/>
                    <a:pt x="237489" y="324972"/>
                  </a:cubicBezTo>
                  <a:cubicBezTo>
                    <a:pt x="268534" y="331675"/>
                    <a:pt x="280528" y="268881"/>
                    <a:pt x="277706" y="272056"/>
                  </a:cubicBezTo>
                  <a:cubicBezTo>
                    <a:pt x="274884" y="275231"/>
                    <a:pt x="255834" y="346844"/>
                    <a:pt x="220556" y="344022"/>
                  </a:cubicBezTo>
                  <a:cubicBezTo>
                    <a:pt x="185278" y="341200"/>
                    <a:pt x="100611" y="281228"/>
                    <a:pt x="66039" y="255122"/>
                  </a:cubicBezTo>
                  <a:cubicBezTo>
                    <a:pt x="31467" y="229017"/>
                    <a:pt x="10653" y="215611"/>
                    <a:pt x="13123" y="187389"/>
                  </a:cubicBezTo>
                  <a:cubicBezTo>
                    <a:pt x="15593" y="159167"/>
                    <a:pt x="64628" y="114011"/>
                    <a:pt x="80856" y="85789"/>
                  </a:cubicBezTo>
                  <a:cubicBezTo>
                    <a:pt x="97084" y="57567"/>
                    <a:pt x="114017" y="-9461"/>
                    <a:pt x="102023" y="112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2" name="フリーフォーム: 図形 403">
              <a:extLst>
                <a:ext uri="{FF2B5EF4-FFF2-40B4-BE49-F238E27FC236}">
                  <a16:creationId xmlns:a16="http://schemas.microsoft.com/office/drawing/2014/main" id="{F41A38A6-8C6A-9857-960C-7E9A173C3E8A}"/>
                </a:ext>
              </a:extLst>
            </p:cNvPr>
            <p:cNvSpPr/>
            <p:nvPr/>
          </p:nvSpPr>
          <p:spPr>
            <a:xfrm>
              <a:off x="7300003" y="7818069"/>
              <a:ext cx="35340" cy="221531"/>
            </a:xfrm>
            <a:custGeom>
              <a:avLst/>
              <a:gdLst>
                <a:gd name="connsiteX0" fmla="*/ 35305 w 35340"/>
                <a:gd name="connsiteY0" fmla="*/ 1007 h 221531"/>
                <a:gd name="connsiteX1" fmla="*/ 7789 w 35340"/>
                <a:gd name="connsiteY1" fmla="*/ 216907 h 221531"/>
                <a:gd name="connsiteX2" fmla="*/ 1439 w 35340"/>
                <a:gd name="connsiteY2" fmla="*/ 138591 h 221531"/>
                <a:gd name="connsiteX3" fmla="*/ 35305 w 35340"/>
                <a:gd name="connsiteY3" fmla="*/ 1007 h 2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0" h="221531">
                  <a:moveTo>
                    <a:pt x="35305" y="1007"/>
                  </a:moveTo>
                  <a:cubicBezTo>
                    <a:pt x="36363" y="14060"/>
                    <a:pt x="13433" y="193976"/>
                    <a:pt x="7789" y="216907"/>
                  </a:cubicBezTo>
                  <a:cubicBezTo>
                    <a:pt x="2145" y="239838"/>
                    <a:pt x="-2441" y="171752"/>
                    <a:pt x="1439" y="138591"/>
                  </a:cubicBezTo>
                  <a:cubicBezTo>
                    <a:pt x="5319" y="105430"/>
                    <a:pt x="34247" y="-12046"/>
                    <a:pt x="35305" y="10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3" name="フリーフォーム: 図形 404">
              <a:extLst>
                <a:ext uri="{FF2B5EF4-FFF2-40B4-BE49-F238E27FC236}">
                  <a16:creationId xmlns:a16="http://schemas.microsoft.com/office/drawing/2014/main" id="{5BB713C4-2585-A646-9658-38B9C6DC8BD5}"/>
                </a:ext>
              </a:extLst>
            </p:cNvPr>
            <p:cNvSpPr/>
            <p:nvPr/>
          </p:nvSpPr>
          <p:spPr>
            <a:xfrm>
              <a:off x="7240175" y="7760901"/>
              <a:ext cx="85588" cy="263463"/>
            </a:xfrm>
            <a:custGeom>
              <a:avLst/>
              <a:gdLst>
                <a:gd name="connsiteX0" fmla="*/ 84550 w 85588"/>
                <a:gd name="connsiteY0" fmla="*/ 1025 h 263463"/>
                <a:gd name="connsiteX1" fmla="*/ 2000 w 85588"/>
                <a:gd name="connsiteY1" fmla="*/ 212692 h 263463"/>
                <a:gd name="connsiteX2" fmla="*/ 27400 w 85588"/>
                <a:gd name="connsiteY2" fmla="*/ 259259 h 263463"/>
                <a:gd name="connsiteX3" fmla="*/ 48567 w 85588"/>
                <a:gd name="connsiteY3" fmla="*/ 136492 h 263463"/>
                <a:gd name="connsiteX4" fmla="*/ 84550 w 85588"/>
                <a:gd name="connsiteY4" fmla="*/ 1025 h 26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88" h="263463">
                  <a:moveTo>
                    <a:pt x="84550" y="1025"/>
                  </a:moveTo>
                  <a:cubicBezTo>
                    <a:pt x="76789" y="13725"/>
                    <a:pt x="11525" y="169653"/>
                    <a:pt x="2000" y="212692"/>
                  </a:cubicBezTo>
                  <a:cubicBezTo>
                    <a:pt x="-7525" y="255731"/>
                    <a:pt x="19639" y="271959"/>
                    <a:pt x="27400" y="259259"/>
                  </a:cubicBezTo>
                  <a:cubicBezTo>
                    <a:pt x="35161" y="246559"/>
                    <a:pt x="42923" y="176003"/>
                    <a:pt x="48567" y="136492"/>
                  </a:cubicBezTo>
                  <a:cubicBezTo>
                    <a:pt x="54211" y="96981"/>
                    <a:pt x="92311" y="-11675"/>
                    <a:pt x="84550" y="10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4" name="フリーフォーム: 図形 405">
              <a:extLst>
                <a:ext uri="{FF2B5EF4-FFF2-40B4-BE49-F238E27FC236}">
                  <a16:creationId xmlns:a16="http://schemas.microsoft.com/office/drawing/2014/main" id="{0BDBCD7D-4C7D-4AE1-013D-CA4C669E8DAE}"/>
                </a:ext>
              </a:extLst>
            </p:cNvPr>
            <p:cNvSpPr/>
            <p:nvPr/>
          </p:nvSpPr>
          <p:spPr>
            <a:xfrm>
              <a:off x="7321139" y="8149258"/>
              <a:ext cx="208932" cy="210345"/>
            </a:xfrm>
            <a:custGeom>
              <a:avLst/>
              <a:gdLst>
                <a:gd name="connsiteX0" fmla="*/ 1469 w 208932"/>
                <a:gd name="connsiteY0" fmla="*/ 18 h 210345"/>
                <a:gd name="connsiteX1" fmla="*/ 41686 w 208932"/>
                <a:gd name="connsiteY1" fmla="*/ 152418 h 210345"/>
                <a:gd name="connsiteX2" fmla="*/ 62853 w 208932"/>
                <a:gd name="connsiteY2" fmla="*/ 186285 h 210345"/>
                <a:gd name="connsiteX3" fmla="*/ 109419 w 208932"/>
                <a:gd name="connsiteY3" fmla="*/ 207452 h 210345"/>
                <a:gd name="connsiteX4" fmla="*/ 208903 w 208932"/>
                <a:gd name="connsiteY4" fmla="*/ 120668 h 210345"/>
                <a:gd name="connsiteX5" fmla="*/ 98836 w 208932"/>
                <a:gd name="connsiteY5" fmla="*/ 163002 h 210345"/>
                <a:gd name="connsiteX6" fmla="*/ 1469 w 208932"/>
                <a:gd name="connsiteY6" fmla="*/ 18 h 21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932" h="210345">
                  <a:moveTo>
                    <a:pt x="1469" y="18"/>
                  </a:moveTo>
                  <a:cubicBezTo>
                    <a:pt x="-8056" y="-1746"/>
                    <a:pt x="31455" y="121374"/>
                    <a:pt x="41686" y="152418"/>
                  </a:cubicBezTo>
                  <a:cubicBezTo>
                    <a:pt x="51917" y="183462"/>
                    <a:pt x="51564" y="177113"/>
                    <a:pt x="62853" y="186285"/>
                  </a:cubicBezTo>
                  <a:cubicBezTo>
                    <a:pt x="74142" y="195457"/>
                    <a:pt x="85077" y="218388"/>
                    <a:pt x="109419" y="207452"/>
                  </a:cubicBezTo>
                  <a:cubicBezTo>
                    <a:pt x="133761" y="196516"/>
                    <a:pt x="210667" y="128076"/>
                    <a:pt x="208903" y="120668"/>
                  </a:cubicBezTo>
                  <a:cubicBezTo>
                    <a:pt x="207139" y="113260"/>
                    <a:pt x="131292" y="179935"/>
                    <a:pt x="98836" y="163002"/>
                  </a:cubicBezTo>
                  <a:cubicBezTo>
                    <a:pt x="66380" y="146069"/>
                    <a:pt x="10994" y="1782"/>
                    <a:pt x="1469" y="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5" name="フリーフォーム: 図形 406">
              <a:extLst>
                <a:ext uri="{FF2B5EF4-FFF2-40B4-BE49-F238E27FC236}">
                  <a16:creationId xmlns:a16="http://schemas.microsoft.com/office/drawing/2014/main" id="{A7B338C7-CE0A-019F-B63A-7F79B5DC9202}"/>
                </a:ext>
              </a:extLst>
            </p:cNvPr>
            <p:cNvSpPr/>
            <p:nvPr/>
          </p:nvSpPr>
          <p:spPr>
            <a:xfrm>
              <a:off x="7251724" y="8030649"/>
              <a:ext cx="90066" cy="334712"/>
            </a:xfrm>
            <a:custGeom>
              <a:avLst/>
              <a:gdLst>
                <a:gd name="connsiteX0" fmla="*/ 1034 w 90066"/>
                <a:gd name="connsiteY0" fmla="*/ 94 h 334712"/>
                <a:gd name="connsiteX1" fmla="*/ 34901 w 90066"/>
                <a:gd name="connsiteY1" fmla="*/ 213877 h 334712"/>
                <a:gd name="connsiteX2" fmla="*/ 89934 w 90066"/>
                <a:gd name="connsiteY2" fmla="*/ 334527 h 334712"/>
                <a:gd name="connsiteX3" fmla="*/ 17968 w 90066"/>
                <a:gd name="connsiteY3" fmla="*/ 188477 h 334712"/>
                <a:gd name="connsiteX4" fmla="*/ 1034 w 90066"/>
                <a:gd name="connsiteY4" fmla="*/ 94 h 3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066" h="334712">
                  <a:moveTo>
                    <a:pt x="1034" y="94"/>
                  </a:moveTo>
                  <a:cubicBezTo>
                    <a:pt x="3856" y="4327"/>
                    <a:pt x="20084" y="158138"/>
                    <a:pt x="34901" y="213877"/>
                  </a:cubicBezTo>
                  <a:cubicBezTo>
                    <a:pt x="49718" y="269616"/>
                    <a:pt x="92756" y="338760"/>
                    <a:pt x="89934" y="334527"/>
                  </a:cubicBezTo>
                  <a:cubicBezTo>
                    <a:pt x="87112" y="330294"/>
                    <a:pt x="35607" y="242099"/>
                    <a:pt x="17968" y="188477"/>
                  </a:cubicBezTo>
                  <a:cubicBezTo>
                    <a:pt x="329" y="134855"/>
                    <a:pt x="-1788" y="-4139"/>
                    <a:pt x="1034" y="9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6" name="フリーフォーム: 図形 407">
              <a:extLst>
                <a:ext uri="{FF2B5EF4-FFF2-40B4-BE49-F238E27FC236}">
                  <a16:creationId xmlns:a16="http://schemas.microsoft.com/office/drawing/2014/main" id="{ABBE2C18-A4C0-22AE-480A-A18D5DEC2065}"/>
                </a:ext>
              </a:extLst>
            </p:cNvPr>
            <p:cNvSpPr/>
            <p:nvPr/>
          </p:nvSpPr>
          <p:spPr>
            <a:xfrm>
              <a:off x="7509739" y="7854137"/>
              <a:ext cx="83949" cy="352325"/>
            </a:xfrm>
            <a:custGeom>
              <a:avLst/>
              <a:gdLst>
                <a:gd name="connsiteX0" fmla="*/ 83803 w 83949"/>
                <a:gd name="connsiteY0" fmla="*/ 923 h 352325"/>
                <a:gd name="connsiteX1" fmla="*/ 22419 w 83949"/>
                <a:gd name="connsiteY1" fmla="*/ 233756 h 352325"/>
                <a:gd name="connsiteX2" fmla="*/ 62636 w 83949"/>
                <a:gd name="connsiteY2" fmla="*/ 352289 h 352325"/>
                <a:gd name="connsiteX3" fmla="*/ 26653 w 83949"/>
                <a:gd name="connsiteY3" fmla="*/ 223173 h 352325"/>
                <a:gd name="connsiteX4" fmla="*/ 1253 w 83949"/>
                <a:gd name="connsiteY4" fmla="*/ 153323 h 352325"/>
                <a:gd name="connsiteX5" fmla="*/ 83803 w 83949"/>
                <a:gd name="connsiteY5" fmla="*/ 923 h 35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949" h="352325">
                  <a:moveTo>
                    <a:pt x="83803" y="923"/>
                  </a:moveTo>
                  <a:cubicBezTo>
                    <a:pt x="87331" y="14329"/>
                    <a:pt x="25947" y="175195"/>
                    <a:pt x="22419" y="233756"/>
                  </a:cubicBezTo>
                  <a:cubicBezTo>
                    <a:pt x="18891" y="292317"/>
                    <a:pt x="61930" y="354053"/>
                    <a:pt x="62636" y="352289"/>
                  </a:cubicBezTo>
                  <a:cubicBezTo>
                    <a:pt x="63342" y="350525"/>
                    <a:pt x="36883" y="256334"/>
                    <a:pt x="26653" y="223173"/>
                  </a:cubicBezTo>
                  <a:cubicBezTo>
                    <a:pt x="16422" y="190012"/>
                    <a:pt x="-5450" y="182604"/>
                    <a:pt x="1253" y="153323"/>
                  </a:cubicBezTo>
                  <a:cubicBezTo>
                    <a:pt x="7956" y="124042"/>
                    <a:pt x="80275" y="-12483"/>
                    <a:pt x="83803" y="92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7" name="フリーフォーム: 図形 408">
              <a:extLst>
                <a:ext uri="{FF2B5EF4-FFF2-40B4-BE49-F238E27FC236}">
                  <a16:creationId xmlns:a16="http://schemas.microsoft.com/office/drawing/2014/main" id="{20B39F09-A099-D5A8-0ED9-39D5AE622FF0}"/>
                </a:ext>
              </a:extLst>
            </p:cNvPr>
            <p:cNvSpPr/>
            <p:nvPr/>
          </p:nvSpPr>
          <p:spPr>
            <a:xfrm>
              <a:off x="7303542" y="8271781"/>
              <a:ext cx="235537" cy="104432"/>
            </a:xfrm>
            <a:custGeom>
              <a:avLst/>
              <a:gdLst>
                <a:gd name="connsiteX0" fmla="*/ 16 w 235537"/>
                <a:gd name="connsiteY0" fmla="*/ 262 h 104432"/>
                <a:gd name="connsiteX1" fmla="*/ 76216 w 235537"/>
                <a:gd name="connsiteY1" fmla="*/ 101862 h 104432"/>
                <a:gd name="connsiteX2" fmla="*/ 171466 w 235537"/>
                <a:gd name="connsiteY2" fmla="*/ 67995 h 104432"/>
                <a:gd name="connsiteX3" fmla="*/ 232850 w 235537"/>
                <a:gd name="connsiteY3" fmla="*/ 2379 h 104432"/>
                <a:gd name="connsiteX4" fmla="*/ 82566 w 235537"/>
                <a:gd name="connsiteY4" fmla="*/ 70112 h 104432"/>
                <a:gd name="connsiteX5" fmla="*/ 16 w 235537"/>
                <a:gd name="connsiteY5" fmla="*/ 262 h 10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537" h="104432">
                  <a:moveTo>
                    <a:pt x="16" y="262"/>
                  </a:moveTo>
                  <a:cubicBezTo>
                    <a:pt x="-1042" y="5553"/>
                    <a:pt x="47641" y="90573"/>
                    <a:pt x="76216" y="101862"/>
                  </a:cubicBezTo>
                  <a:cubicBezTo>
                    <a:pt x="104791" y="113151"/>
                    <a:pt x="145360" y="84576"/>
                    <a:pt x="171466" y="67995"/>
                  </a:cubicBezTo>
                  <a:cubicBezTo>
                    <a:pt x="197572" y="51414"/>
                    <a:pt x="247667" y="2026"/>
                    <a:pt x="232850" y="2379"/>
                  </a:cubicBezTo>
                  <a:cubicBezTo>
                    <a:pt x="218033" y="2732"/>
                    <a:pt x="118902" y="68701"/>
                    <a:pt x="82566" y="70112"/>
                  </a:cubicBezTo>
                  <a:cubicBezTo>
                    <a:pt x="46230" y="71523"/>
                    <a:pt x="1074" y="-5029"/>
                    <a:pt x="16" y="26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8" name="フリーフォーム: 図形 409">
              <a:extLst>
                <a:ext uri="{FF2B5EF4-FFF2-40B4-BE49-F238E27FC236}">
                  <a16:creationId xmlns:a16="http://schemas.microsoft.com/office/drawing/2014/main" id="{E6A4DA71-4721-8609-9305-296234A13E3E}"/>
                </a:ext>
              </a:extLst>
            </p:cNvPr>
            <p:cNvSpPr/>
            <p:nvPr/>
          </p:nvSpPr>
          <p:spPr>
            <a:xfrm>
              <a:off x="8334719" y="7871387"/>
              <a:ext cx="120472" cy="98120"/>
            </a:xfrm>
            <a:custGeom>
              <a:avLst/>
              <a:gdLst>
                <a:gd name="connsiteX0" fmla="*/ 116073 w 120472"/>
                <a:gd name="connsiteY0" fmla="*/ 606 h 98120"/>
                <a:gd name="connsiteX1" fmla="*/ 10239 w 120472"/>
                <a:gd name="connsiteY1" fmla="*/ 34473 h 98120"/>
                <a:gd name="connsiteX2" fmla="*/ 16589 w 120472"/>
                <a:gd name="connsiteY2" fmla="*/ 74689 h 98120"/>
                <a:gd name="connsiteX3" fmla="*/ 120306 w 120472"/>
                <a:gd name="connsiteY3" fmla="*/ 97973 h 98120"/>
                <a:gd name="connsiteX4" fmla="*/ 41989 w 120472"/>
                <a:gd name="connsiteY4" fmla="*/ 64106 h 98120"/>
                <a:gd name="connsiteX5" fmla="*/ 116073 w 120472"/>
                <a:gd name="connsiteY5" fmla="*/ 606 h 9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472" h="98120">
                  <a:moveTo>
                    <a:pt x="116073" y="606"/>
                  </a:moveTo>
                  <a:cubicBezTo>
                    <a:pt x="110781" y="-4333"/>
                    <a:pt x="26820" y="22126"/>
                    <a:pt x="10239" y="34473"/>
                  </a:cubicBezTo>
                  <a:cubicBezTo>
                    <a:pt x="-6342" y="46820"/>
                    <a:pt x="-1756" y="64106"/>
                    <a:pt x="16589" y="74689"/>
                  </a:cubicBezTo>
                  <a:cubicBezTo>
                    <a:pt x="34933" y="85272"/>
                    <a:pt x="116073" y="99737"/>
                    <a:pt x="120306" y="97973"/>
                  </a:cubicBezTo>
                  <a:cubicBezTo>
                    <a:pt x="124539" y="96209"/>
                    <a:pt x="46575" y="76806"/>
                    <a:pt x="41989" y="64106"/>
                  </a:cubicBezTo>
                  <a:cubicBezTo>
                    <a:pt x="37403" y="51406"/>
                    <a:pt x="121365" y="5545"/>
                    <a:pt x="116073" y="60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9" name="フリーフォーム: 図形 410">
              <a:extLst>
                <a:ext uri="{FF2B5EF4-FFF2-40B4-BE49-F238E27FC236}">
                  <a16:creationId xmlns:a16="http://schemas.microsoft.com/office/drawing/2014/main" id="{36390396-D6C7-84EB-D82B-D0C9E483B174}"/>
                </a:ext>
              </a:extLst>
            </p:cNvPr>
            <p:cNvSpPr/>
            <p:nvPr/>
          </p:nvSpPr>
          <p:spPr>
            <a:xfrm>
              <a:off x="7515675" y="7701481"/>
              <a:ext cx="729801" cy="771676"/>
            </a:xfrm>
            <a:custGeom>
              <a:avLst/>
              <a:gdLst>
                <a:gd name="connsiteX0" fmla="*/ 306467 w 729801"/>
                <a:gd name="connsiteY0" fmla="*/ 5412 h 771676"/>
                <a:gd name="connsiteX1" fmla="*/ 458867 w 729801"/>
                <a:gd name="connsiteY1" fmla="*/ 92195 h 771676"/>
                <a:gd name="connsiteX2" fmla="*/ 636667 w 729801"/>
                <a:gd name="connsiteY2" fmla="*/ 221312 h 771676"/>
                <a:gd name="connsiteX3" fmla="*/ 729800 w 729801"/>
                <a:gd name="connsiteY3" fmla="*/ 445679 h 771676"/>
                <a:gd name="connsiteX4" fmla="*/ 634550 w 729801"/>
                <a:gd name="connsiteY4" fmla="*/ 689095 h 771676"/>
                <a:gd name="connsiteX5" fmla="*/ 386900 w 729801"/>
                <a:gd name="connsiteY5" fmla="*/ 771645 h 771676"/>
                <a:gd name="connsiteX6" fmla="*/ 154067 w 729801"/>
                <a:gd name="connsiteY6" fmla="*/ 695445 h 771676"/>
                <a:gd name="connsiteX7" fmla="*/ 27067 w 729801"/>
                <a:gd name="connsiteY7" fmla="*/ 460495 h 771676"/>
                <a:gd name="connsiteX8" fmla="*/ 3783 w 729801"/>
                <a:gd name="connsiteY8" fmla="*/ 327145 h 771676"/>
                <a:gd name="connsiteX9" fmla="*/ 82100 w 729801"/>
                <a:gd name="connsiteY9" fmla="*/ 181095 h 771676"/>
                <a:gd name="connsiteX10" fmla="*/ 135017 w 729801"/>
                <a:gd name="connsiteY10" fmla="*/ 155695 h 771676"/>
                <a:gd name="connsiteX11" fmla="*/ 270483 w 729801"/>
                <a:gd name="connsiteY11" fmla="*/ 109129 h 771676"/>
                <a:gd name="connsiteX12" fmla="*/ 77867 w 729801"/>
                <a:gd name="connsiteY12" fmla="*/ 198029 h 771676"/>
                <a:gd name="connsiteX13" fmla="*/ 63050 w 729801"/>
                <a:gd name="connsiteY13" fmla="*/ 517645 h 771676"/>
                <a:gd name="connsiteX14" fmla="*/ 399600 w 729801"/>
                <a:gd name="connsiteY14" fmla="*/ 765295 h 771676"/>
                <a:gd name="connsiteX15" fmla="*/ 670533 w 729801"/>
                <a:gd name="connsiteY15" fmla="*/ 532462 h 771676"/>
                <a:gd name="connsiteX16" fmla="*/ 649367 w 729801"/>
                <a:gd name="connsiteY16" fmla="*/ 250945 h 771676"/>
                <a:gd name="connsiteX17" fmla="*/ 306467 w 729801"/>
                <a:gd name="connsiteY17" fmla="*/ 5412 h 77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9801" h="771676">
                  <a:moveTo>
                    <a:pt x="306467" y="5412"/>
                  </a:moveTo>
                  <a:cubicBezTo>
                    <a:pt x="274717" y="-21046"/>
                    <a:pt x="403834" y="56212"/>
                    <a:pt x="458867" y="92195"/>
                  </a:cubicBezTo>
                  <a:cubicBezTo>
                    <a:pt x="513900" y="128178"/>
                    <a:pt x="591512" y="162398"/>
                    <a:pt x="636667" y="221312"/>
                  </a:cubicBezTo>
                  <a:cubicBezTo>
                    <a:pt x="681823" y="280226"/>
                    <a:pt x="730153" y="367715"/>
                    <a:pt x="729800" y="445679"/>
                  </a:cubicBezTo>
                  <a:cubicBezTo>
                    <a:pt x="729447" y="523643"/>
                    <a:pt x="691700" y="634767"/>
                    <a:pt x="634550" y="689095"/>
                  </a:cubicBezTo>
                  <a:cubicBezTo>
                    <a:pt x="577400" y="743423"/>
                    <a:pt x="466980" y="770587"/>
                    <a:pt x="386900" y="771645"/>
                  </a:cubicBezTo>
                  <a:cubicBezTo>
                    <a:pt x="306820" y="772703"/>
                    <a:pt x="214039" y="747303"/>
                    <a:pt x="154067" y="695445"/>
                  </a:cubicBezTo>
                  <a:cubicBezTo>
                    <a:pt x="94095" y="643587"/>
                    <a:pt x="52114" y="521878"/>
                    <a:pt x="27067" y="460495"/>
                  </a:cubicBezTo>
                  <a:cubicBezTo>
                    <a:pt x="2020" y="399112"/>
                    <a:pt x="-5389" y="373712"/>
                    <a:pt x="3783" y="327145"/>
                  </a:cubicBezTo>
                  <a:cubicBezTo>
                    <a:pt x="12955" y="280578"/>
                    <a:pt x="60228" y="209670"/>
                    <a:pt x="82100" y="181095"/>
                  </a:cubicBezTo>
                  <a:cubicBezTo>
                    <a:pt x="103972" y="152520"/>
                    <a:pt x="103620" y="167689"/>
                    <a:pt x="135017" y="155695"/>
                  </a:cubicBezTo>
                  <a:cubicBezTo>
                    <a:pt x="166414" y="143701"/>
                    <a:pt x="280008" y="102073"/>
                    <a:pt x="270483" y="109129"/>
                  </a:cubicBezTo>
                  <a:cubicBezTo>
                    <a:pt x="260958" y="116185"/>
                    <a:pt x="112439" y="129943"/>
                    <a:pt x="77867" y="198029"/>
                  </a:cubicBezTo>
                  <a:cubicBezTo>
                    <a:pt x="43295" y="266115"/>
                    <a:pt x="9428" y="423101"/>
                    <a:pt x="63050" y="517645"/>
                  </a:cubicBezTo>
                  <a:cubicBezTo>
                    <a:pt x="116672" y="612189"/>
                    <a:pt x="298353" y="762826"/>
                    <a:pt x="399600" y="765295"/>
                  </a:cubicBezTo>
                  <a:cubicBezTo>
                    <a:pt x="500847" y="767764"/>
                    <a:pt x="628905" y="618187"/>
                    <a:pt x="670533" y="532462"/>
                  </a:cubicBezTo>
                  <a:cubicBezTo>
                    <a:pt x="712161" y="446737"/>
                    <a:pt x="710045" y="336317"/>
                    <a:pt x="649367" y="250945"/>
                  </a:cubicBezTo>
                  <a:cubicBezTo>
                    <a:pt x="588689" y="165573"/>
                    <a:pt x="338217" y="31870"/>
                    <a:pt x="306467" y="541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0" name="フリーフォーム: 図形 411">
              <a:extLst>
                <a:ext uri="{FF2B5EF4-FFF2-40B4-BE49-F238E27FC236}">
                  <a16:creationId xmlns:a16="http://schemas.microsoft.com/office/drawing/2014/main" id="{527FF2A2-E516-AD8C-ED61-5BBD153FDEF4}"/>
                </a:ext>
              </a:extLst>
            </p:cNvPr>
            <p:cNvSpPr/>
            <p:nvPr/>
          </p:nvSpPr>
          <p:spPr>
            <a:xfrm>
              <a:off x="8196789" y="7975360"/>
              <a:ext cx="294219" cy="260853"/>
            </a:xfrm>
            <a:custGeom>
              <a:avLst/>
              <a:gdLst>
                <a:gd name="connsiteX0" fmla="*/ 3 w 294219"/>
                <a:gd name="connsiteY0" fmla="*/ 350 h 260853"/>
                <a:gd name="connsiteX1" fmla="*/ 71969 w 294219"/>
                <a:gd name="connsiteY1" fmla="*/ 241650 h 260853"/>
                <a:gd name="connsiteX2" fmla="*/ 294219 w 294219"/>
                <a:gd name="connsiteY2" fmla="*/ 239533 h 260853"/>
                <a:gd name="connsiteX3" fmla="*/ 74086 w 294219"/>
                <a:gd name="connsiteY3" fmla="*/ 188733 h 260853"/>
                <a:gd name="connsiteX4" fmla="*/ 3 w 294219"/>
                <a:gd name="connsiteY4" fmla="*/ 350 h 26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219" h="260853">
                  <a:moveTo>
                    <a:pt x="3" y="350"/>
                  </a:moveTo>
                  <a:cubicBezTo>
                    <a:pt x="-350" y="9169"/>
                    <a:pt x="22933" y="201786"/>
                    <a:pt x="71969" y="241650"/>
                  </a:cubicBezTo>
                  <a:cubicBezTo>
                    <a:pt x="121005" y="281514"/>
                    <a:pt x="293866" y="248352"/>
                    <a:pt x="294219" y="239533"/>
                  </a:cubicBezTo>
                  <a:cubicBezTo>
                    <a:pt x="294572" y="230714"/>
                    <a:pt x="121711" y="225775"/>
                    <a:pt x="74086" y="188733"/>
                  </a:cubicBezTo>
                  <a:cubicBezTo>
                    <a:pt x="26461" y="151691"/>
                    <a:pt x="356" y="-8469"/>
                    <a:pt x="3" y="3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1" name="フリーフォーム: 図形 412">
              <a:extLst>
                <a:ext uri="{FF2B5EF4-FFF2-40B4-BE49-F238E27FC236}">
                  <a16:creationId xmlns:a16="http://schemas.microsoft.com/office/drawing/2014/main" id="{F9D6297F-FB35-FB72-F3DE-1A2E56362356}"/>
                </a:ext>
              </a:extLst>
            </p:cNvPr>
            <p:cNvSpPr/>
            <p:nvPr/>
          </p:nvSpPr>
          <p:spPr>
            <a:xfrm>
              <a:off x="8052847" y="8237801"/>
              <a:ext cx="281553" cy="197843"/>
            </a:xfrm>
            <a:custGeom>
              <a:avLst/>
              <a:gdLst>
                <a:gd name="connsiteX0" fmla="*/ 281528 w 281553"/>
                <a:gd name="connsiteY0" fmla="*/ 375 h 197843"/>
                <a:gd name="connsiteX1" fmla="*/ 177811 w 281553"/>
                <a:gd name="connsiteY1" fmla="*/ 131609 h 197843"/>
                <a:gd name="connsiteX2" fmla="*/ 11 w 281553"/>
                <a:gd name="connsiteY2" fmla="*/ 197225 h 197843"/>
                <a:gd name="connsiteX3" fmla="*/ 169345 w 281553"/>
                <a:gd name="connsiteY3" fmla="*/ 95625 h 197843"/>
                <a:gd name="connsiteX4" fmla="*/ 281528 w 281553"/>
                <a:gd name="connsiteY4" fmla="*/ 375 h 1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553" h="197843">
                  <a:moveTo>
                    <a:pt x="281528" y="375"/>
                  </a:moveTo>
                  <a:cubicBezTo>
                    <a:pt x="282939" y="6372"/>
                    <a:pt x="224730" y="98801"/>
                    <a:pt x="177811" y="131609"/>
                  </a:cubicBezTo>
                  <a:cubicBezTo>
                    <a:pt x="130892" y="164417"/>
                    <a:pt x="1422" y="203222"/>
                    <a:pt x="11" y="197225"/>
                  </a:cubicBezTo>
                  <a:cubicBezTo>
                    <a:pt x="-1400" y="191228"/>
                    <a:pt x="127364" y="129492"/>
                    <a:pt x="169345" y="95625"/>
                  </a:cubicBezTo>
                  <a:cubicBezTo>
                    <a:pt x="211326" y="61758"/>
                    <a:pt x="280117" y="-5622"/>
                    <a:pt x="281528" y="37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2" name="フリーフォーム: 図形 413">
              <a:extLst>
                <a:ext uri="{FF2B5EF4-FFF2-40B4-BE49-F238E27FC236}">
                  <a16:creationId xmlns:a16="http://schemas.microsoft.com/office/drawing/2014/main" id="{918C7361-769B-6FFB-C315-BAD07B7CDA86}"/>
                </a:ext>
              </a:extLst>
            </p:cNvPr>
            <p:cNvSpPr/>
            <p:nvPr/>
          </p:nvSpPr>
          <p:spPr>
            <a:xfrm>
              <a:off x="7418908" y="8366937"/>
              <a:ext cx="137079" cy="218327"/>
            </a:xfrm>
            <a:custGeom>
              <a:avLst/>
              <a:gdLst>
                <a:gd name="connsiteX0" fmla="*/ 18000 w 137079"/>
                <a:gd name="connsiteY0" fmla="*/ 2473 h 218327"/>
                <a:gd name="connsiteX1" fmla="*/ 53984 w 137079"/>
                <a:gd name="connsiteY1" fmla="*/ 142173 h 218327"/>
                <a:gd name="connsiteX2" fmla="*/ 136534 w 137079"/>
                <a:gd name="connsiteY2" fmla="*/ 216256 h 218327"/>
                <a:gd name="connsiteX3" fmla="*/ 9534 w 137079"/>
                <a:gd name="connsiteY3" fmla="*/ 63856 h 218327"/>
                <a:gd name="connsiteX4" fmla="*/ 18000 w 137079"/>
                <a:gd name="connsiteY4" fmla="*/ 2473 h 2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079" h="218327">
                  <a:moveTo>
                    <a:pt x="18000" y="2473"/>
                  </a:moveTo>
                  <a:cubicBezTo>
                    <a:pt x="25408" y="15526"/>
                    <a:pt x="34228" y="106543"/>
                    <a:pt x="53984" y="142173"/>
                  </a:cubicBezTo>
                  <a:cubicBezTo>
                    <a:pt x="73740" y="177803"/>
                    <a:pt x="143942" y="229309"/>
                    <a:pt x="136534" y="216256"/>
                  </a:cubicBezTo>
                  <a:cubicBezTo>
                    <a:pt x="129126" y="203203"/>
                    <a:pt x="32112" y="97017"/>
                    <a:pt x="9534" y="63856"/>
                  </a:cubicBezTo>
                  <a:cubicBezTo>
                    <a:pt x="-13044" y="30695"/>
                    <a:pt x="10592" y="-10580"/>
                    <a:pt x="18000" y="247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3" name="フリーフォーム: 図形 414">
              <a:extLst>
                <a:ext uri="{FF2B5EF4-FFF2-40B4-BE49-F238E27FC236}">
                  <a16:creationId xmlns:a16="http://schemas.microsoft.com/office/drawing/2014/main" id="{FE84451B-B2B8-F76F-1853-D07ECEE5C81E}"/>
                </a:ext>
              </a:extLst>
            </p:cNvPr>
            <p:cNvSpPr/>
            <p:nvPr/>
          </p:nvSpPr>
          <p:spPr>
            <a:xfrm>
              <a:off x="7569646" y="8441010"/>
              <a:ext cx="197487" cy="175025"/>
            </a:xfrm>
            <a:custGeom>
              <a:avLst/>
              <a:gdLst>
                <a:gd name="connsiteX0" fmla="*/ 197462 w 197487"/>
                <a:gd name="connsiteY0" fmla="*/ 366 h 175025"/>
                <a:gd name="connsiteX1" fmla="*/ 34479 w 197487"/>
                <a:gd name="connsiteY1" fmla="*/ 91383 h 175025"/>
                <a:gd name="connsiteX2" fmla="*/ 612 w 197487"/>
                <a:gd name="connsiteY2" fmla="*/ 167583 h 175025"/>
                <a:gd name="connsiteX3" fmla="*/ 13312 w 197487"/>
                <a:gd name="connsiteY3" fmla="*/ 167583 h 175025"/>
                <a:gd name="connsiteX4" fmla="*/ 21779 w 197487"/>
                <a:gd name="connsiteY4" fmla="*/ 127366 h 175025"/>
                <a:gd name="connsiteX5" fmla="*/ 197462 w 197487"/>
                <a:gd name="connsiteY5" fmla="*/ 366 h 1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487" h="175025">
                  <a:moveTo>
                    <a:pt x="197462" y="366"/>
                  </a:moveTo>
                  <a:cubicBezTo>
                    <a:pt x="199579" y="-5631"/>
                    <a:pt x="67287" y="63513"/>
                    <a:pt x="34479" y="91383"/>
                  </a:cubicBezTo>
                  <a:cubicBezTo>
                    <a:pt x="1671" y="119253"/>
                    <a:pt x="4140" y="154883"/>
                    <a:pt x="612" y="167583"/>
                  </a:cubicBezTo>
                  <a:cubicBezTo>
                    <a:pt x="-2916" y="180283"/>
                    <a:pt x="9784" y="174286"/>
                    <a:pt x="13312" y="167583"/>
                  </a:cubicBezTo>
                  <a:cubicBezTo>
                    <a:pt x="16840" y="160880"/>
                    <a:pt x="-5032" y="152413"/>
                    <a:pt x="21779" y="127366"/>
                  </a:cubicBezTo>
                  <a:cubicBezTo>
                    <a:pt x="48590" y="102319"/>
                    <a:pt x="195345" y="6363"/>
                    <a:pt x="197462" y="36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4" name="フリーフォーム: 図形 415">
              <a:extLst>
                <a:ext uri="{FF2B5EF4-FFF2-40B4-BE49-F238E27FC236}">
                  <a16:creationId xmlns:a16="http://schemas.microsoft.com/office/drawing/2014/main" id="{DCA6F1B2-8620-9911-4C68-050E1D66E87B}"/>
                </a:ext>
              </a:extLst>
            </p:cNvPr>
            <p:cNvSpPr/>
            <p:nvPr/>
          </p:nvSpPr>
          <p:spPr>
            <a:xfrm>
              <a:off x="7545103" y="8426556"/>
              <a:ext cx="181992" cy="163001"/>
            </a:xfrm>
            <a:custGeom>
              <a:avLst/>
              <a:gdLst>
                <a:gd name="connsiteX0" fmla="*/ 181789 w 181992"/>
                <a:gd name="connsiteY0" fmla="*/ 4 h 163001"/>
                <a:gd name="connsiteX1" fmla="*/ 14572 w 181992"/>
                <a:gd name="connsiteY1" fmla="*/ 107954 h 163001"/>
                <a:gd name="connsiteX2" fmla="*/ 12455 w 181992"/>
                <a:gd name="connsiteY2" fmla="*/ 162987 h 163001"/>
                <a:gd name="connsiteX3" fmla="*/ 48439 w 181992"/>
                <a:gd name="connsiteY3" fmla="*/ 112187 h 163001"/>
                <a:gd name="connsiteX4" fmla="*/ 181789 w 181992"/>
                <a:gd name="connsiteY4" fmla="*/ 4 h 16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92" h="163001">
                  <a:moveTo>
                    <a:pt x="181789" y="4"/>
                  </a:moveTo>
                  <a:cubicBezTo>
                    <a:pt x="176144" y="-702"/>
                    <a:pt x="42794" y="80790"/>
                    <a:pt x="14572" y="107954"/>
                  </a:cubicBezTo>
                  <a:cubicBezTo>
                    <a:pt x="-13650" y="135118"/>
                    <a:pt x="6810" y="162282"/>
                    <a:pt x="12455" y="162987"/>
                  </a:cubicBezTo>
                  <a:cubicBezTo>
                    <a:pt x="18099" y="163693"/>
                    <a:pt x="23039" y="138645"/>
                    <a:pt x="48439" y="112187"/>
                  </a:cubicBezTo>
                  <a:cubicBezTo>
                    <a:pt x="73839" y="85729"/>
                    <a:pt x="187434" y="710"/>
                    <a:pt x="181789" y="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5" name="フリーフォーム: 図形 417">
              <a:extLst>
                <a:ext uri="{FF2B5EF4-FFF2-40B4-BE49-F238E27FC236}">
                  <a16:creationId xmlns:a16="http://schemas.microsoft.com/office/drawing/2014/main" id="{285217E4-FC1C-52AE-53A4-77B0BF16174F}"/>
                </a:ext>
              </a:extLst>
            </p:cNvPr>
            <p:cNvSpPr/>
            <p:nvPr/>
          </p:nvSpPr>
          <p:spPr>
            <a:xfrm>
              <a:off x="8276439" y="8284544"/>
              <a:ext cx="257076" cy="67320"/>
            </a:xfrm>
            <a:custGeom>
              <a:avLst/>
              <a:gdLst>
                <a:gd name="connsiteX0" fmla="*/ 254786 w 257076"/>
                <a:gd name="connsiteY0" fmla="*/ 6549 h 67320"/>
                <a:gd name="connsiteX1" fmla="*/ 199753 w 257076"/>
                <a:gd name="connsiteY1" fmla="*/ 6549 h 67320"/>
                <a:gd name="connsiteX2" fmla="*/ 13486 w 257076"/>
                <a:gd name="connsiteY2" fmla="*/ 63699 h 67320"/>
                <a:gd name="connsiteX3" fmla="*/ 28303 w 257076"/>
                <a:gd name="connsiteY3" fmla="*/ 55232 h 67320"/>
                <a:gd name="connsiteX4" fmla="*/ 138369 w 257076"/>
                <a:gd name="connsiteY4" fmla="*/ 4432 h 67320"/>
                <a:gd name="connsiteX5" fmla="*/ 254786 w 257076"/>
                <a:gd name="connsiteY5" fmla="*/ 6549 h 6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076" h="67320">
                  <a:moveTo>
                    <a:pt x="254786" y="6549"/>
                  </a:moveTo>
                  <a:cubicBezTo>
                    <a:pt x="265017" y="6902"/>
                    <a:pt x="239970" y="-2976"/>
                    <a:pt x="199753" y="6549"/>
                  </a:cubicBezTo>
                  <a:cubicBezTo>
                    <a:pt x="159536" y="16074"/>
                    <a:pt x="42061" y="55585"/>
                    <a:pt x="13486" y="63699"/>
                  </a:cubicBezTo>
                  <a:cubicBezTo>
                    <a:pt x="-15089" y="71813"/>
                    <a:pt x="7489" y="65110"/>
                    <a:pt x="28303" y="55232"/>
                  </a:cubicBezTo>
                  <a:cubicBezTo>
                    <a:pt x="49117" y="45354"/>
                    <a:pt x="101680" y="15368"/>
                    <a:pt x="138369" y="4432"/>
                  </a:cubicBezTo>
                  <a:cubicBezTo>
                    <a:pt x="175058" y="-6504"/>
                    <a:pt x="244555" y="6196"/>
                    <a:pt x="254786" y="65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6" name="フリーフォーム: 図形 418">
              <a:extLst>
                <a:ext uri="{FF2B5EF4-FFF2-40B4-BE49-F238E27FC236}">
                  <a16:creationId xmlns:a16="http://schemas.microsoft.com/office/drawing/2014/main" id="{E982086C-894C-DE2C-915A-A517C969D36C}"/>
                </a:ext>
              </a:extLst>
            </p:cNvPr>
            <p:cNvSpPr/>
            <p:nvPr/>
          </p:nvSpPr>
          <p:spPr>
            <a:xfrm>
              <a:off x="8205478" y="8370984"/>
              <a:ext cx="115234" cy="295212"/>
            </a:xfrm>
            <a:custGeom>
              <a:avLst/>
              <a:gdLst>
                <a:gd name="connsiteX0" fmla="*/ 27297 w 115234"/>
                <a:gd name="connsiteY0" fmla="*/ 542 h 295212"/>
                <a:gd name="connsiteX1" fmla="*/ 4014 w 115234"/>
                <a:gd name="connsiteY1" fmla="*/ 119076 h 295212"/>
                <a:gd name="connsiteX2" fmla="*/ 114080 w 115234"/>
                <a:gd name="connsiteY2" fmla="*/ 294759 h 295212"/>
                <a:gd name="connsiteX3" fmla="*/ 59047 w 115234"/>
                <a:gd name="connsiteY3" fmla="*/ 165642 h 295212"/>
                <a:gd name="connsiteX4" fmla="*/ 27297 w 115234"/>
                <a:gd name="connsiteY4" fmla="*/ 542 h 29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34" h="295212">
                  <a:moveTo>
                    <a:pt x="27297" y="542"/>
                  </a:moveTo>
                  <a:cubicBezTo>
                    <a:pt x="18125" y="-7219"/>
                    <a:pt x="-10450" y="70040"/>
                    <a:pt x="4014" y="119076"/>
                  </a:cubicBezTo>
                  <a:cubicBezTo>
                    <a:pt x="18478" y="168112"/>
                    <a:pt x="104908" y="286998"/>
                    <a:pt x="114080" y="294759"/>
                  </a:cubicBezTo>
                  <a:cubicBezTo>
                    <a:pt x="123252" y="302520"/>
                    <a:pt x="75275" y="208681"/>
                    <a:pt x="59047" y="165642"/>
                  </a:cubicBezTo>
                  <a:cubicBezTo>
                    <a:pt x="42819" y="122603"/>
                    <a:pt x="36469" y="8303"/>
                    <a:pt x="27297" y="54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7" name="フリーフォーム: 図形 419">
              <a:extLst>
                <a:ext uri="{FF2B5EF4-FFF2-40B4-BE49-F238E27FC236}">
                  <a16:creationId xmlns:a16="http://schemas.microsoft.com/office/drawing/2014/main" id="{757158CA-5187-9460-3790-1B054F0FD0B4}"/>
                </a:ext>
              </a:extLst>
            </p:cNvPr>
            <p:cNvSpPr/>
            <p:nvPr/>
          </p:nvSpPr>
          <p:spPr>
            <a:xfrm>
              <a:off x="8184139" y="8394780"/>
              <a:ext cx="91151" cy="265717"/>
            </a:xfrm>
            <a:custGeom>
              <a:avLst/>
              <a:gdLst>
                <a:gd name="connsiteX0" fmla="*/ 6303 w 91151"/>
                <a:gd name="connsiteY0" fmla="*/ 30 h 265717"/>
                <a:gd name="connsiteX1" fmla="*/ 6303 w 91151"/>
                <a:gd name="connsiteY1" fmla="*/ 112213 h 265717"/>
                <a:gd name="connsiteX2" fmla="*/ 74036 w 91151"/>
                <a:gd name="connsiteY2" fmla="*/ 239213 h 265717"/>
                <a:gd name="connsiteX3" fmla="*/ 88853 w 91151"/>
                <a:gd name="connsiteY3" fmla="*/ 256146 h 265717"/>
                <a:gd name="connsiteX4" fmla="*/ 35936 w 91151"/>
                <a:gd name="connsiteY4" fmla="*/ 122796 h 265717"/>
                <a:gd name="connsiteX5" fmla="*/ 6303 w 91151"/>
                <a:gd name="connsiteY5" fmla="*/ 30 h 26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51" h="265717">
                  <a:moveTo>
                    <a:pt x="6303" y="30"/>
                  </a:moveTo>
                  <a:cubicBezTo>
                    <a:pt x="1364" y="-1734"/>
                    <a:pt x="-4986" y="72349"/>
                    <a:pt x="6303" y="112213"/>
                  </a:cubicBezTo>
                  <a:cubicBezTo>
                    <a:pt x="17592" y="152077"/>
                    <a:pt x="60278" y="215224"/>
                    <a:pt x="74036" y="239213"/>
                  </a:cubicBezTo>
                  <a:cubicBezTo>
                    <a:pt x="87794" y="263202"/>
                    <a:pt x="95203" y="275549"/>
                    <a:pt x="88853" y="256146"/>
                  </a:cubicBezTo>
                  <a:cubicBezTo>
                    <a:pt x="82503" y="236743"/>
                    <a:pt x="48636" y="163365"/>
                    <a:pt x="35936" y="122796"/>
                  </a:cubicBezTo>
                  <a:cubicBezTo>
                    <a:pt x="23236" y="82227"/>
                    <a:pt x="11242" y="1794"/>
                    <a:pt x="6303" y="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8" name="フリーフォーム: 図形 420">
              <a:extLst>
                <a:ext uri="{FF2B5EF4-FFF2-40B4-BE49-F238E27FC236}">
                  <a16:creationId xmlns:a16="http://schemas.microsoft.com/office/drawing/2014/main" id="{F7E60FE3-1931-67C4-FDDF-C8288B8864E0}"/>
                </a:ext>
              </a:extLst>
            </p:cNvPr>
            <p:cNvSpPr/>
            <p:nvPr/>
          </p:nvSpPr>
          <p:spPr>
            <a:xfrm>
              <a:off x="7886894" y="8399043"/>
              <a:ext cx="297874" cy="101823"/>
            </a:xfrm>
            <a:custGeom>
              <a:avLst/>
              <a:gdLst>
                <a:gd name="connsiteX0" fmla="*/ 864 w 297874"/>
                <a:gd name="connsiteY0" fmla="*/ 71967 h 101823"/>
                <a:gd name="connsiteX1" fmla="*/ 121514 w 297874"/>
                <a:gd name="connsiteY1" fmla="*/ 101600 h 101823"/>
                <a:gd name="connsiteX2" fmla="*/ 252748 w 297874"/>
                <a:gd name="connsiteY2" fmla="*/ 55033 h 101823"/>
                <a:gd name="connsiteX3" fmla="*/ 295081 w 297874"/>
                <a:gd name="connsiteY3" fmla="*/ 0 h 101823"/>
                <a:gd name="connsiteX4" fmla="*/ 185014 w 297874"/>
                <a:gd name="connsiteY4" fmla="*/ 55033 h 101823"/>
                <a:gd name="connsiteX5" fmla="*/ 864 w 297874"/>
                <a:gd name="connsiteY5" fmla="*/ 71967 h 10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74" h="101823">
                  <a:moveTo>
                    <a:pt x="864" y="71967"/>
                  </a:moveTo>
                  <a:cubicBezTo>
                    <a:pt x="-9719" y="79728"/>
                    <a:pt x="79533" y="104422"/>
                    <a:pt x="121514" y="101600"/>
                  </a:cubicBezTo>
                  <a:cubicBezTo>
                    <a:pt x="163495" y="98778"/>
                    <a:pt x="223820" y="71966"/>
                    <a:pt x="252748" y="55033"/>
                  </a:cubicBezTo>
                  <a:cubicBezTo>
                    <a:pt x="281676" y="38100"/>
                    <a:pt x="306370" y="0"/>
                    <a:pt x="295081" y="0"/>
                  </a:cubicBezTo>
                  <a:cubicBezTo>
                    <a:pt x="283792" y="0"/>
                    <a:pt x="230169" y="42686"/>
                    <a:pt x="185014" y="55033"/>
                  </a:cubicBezTo>
                  <a:cubicBezTo>
                    <a:pt x="139859" y="67380"/>
                    <a:pt x="11447" y="64206"/>
                    <a:pt x="864" y="7196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9" name="フリーフォーム: 図形 421">
              <a:extLst>
                <a:ext uri="{FF2B5EF4-FFF2-40B4-BE49-F238E27FC236}">
                  <a16:creationId xmlns:a16="http://schemas.microsoft.com/office/drawing/2014/main" id="{2BD0AD77-106F-1B2B-682B-6FD61396A14B}"/>
                </a:ext>
              </a:extLst>
            </p:cNvPr>
            <p:cNvSpPr/>
            <p:nvPr/>
          </p:nvSpPr>
          <p:spPr>
            <a:xfrm>
              <a:off x="7963191" y="8477958"/>
              <a:ext cx="93170" cy="271012"/>
            </a:xfrm>
            <a:custGeom>
              <a:avLst/>
              <a:gdLst>
                <a:gd name="connsiteX0" fmla="*/ 767 w 93170"/>
                <a:gd name="connsiteY0" fmla="*/ 5752 h 271012"/>
                <a:gd name="connsiteX1" fmla="*/ 87551 w 93170"/>
                <a:gd name="connsiteY1" fmla="*/ 208952 h 271012"/>
                <a:gd name="connsiteX2" fmla="*/ 83317 w 93170"/>
                <a:gd name="connsiteY2" fmla="*/ 270335 h 271012"/>
                <a:gd name="connsiteX3" fmla="*/ 72734 w 93170"/>
                <a:gd name="connsiteY3" fmla="*/ 179318 h 271012"/>
                <a:gd name="connsiteX4" fmla="*/ 45217 w 93170"/>
                <a:gd name="connsiteY4" fmla="*/ 65018 h 271012"/>
                <a:gd name="connsiteX5" fmla="*/ 767 w 93170"/>
                <a:gd name="connsiteY5" fmla="*/ 5752 h 27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170" h="271012">
                  <a:moveTo>
                    <a:pt x="767" y="5752"/>
                  </a:moveTo>
                  <a:cubicBezTo>
                    <a:pt x="7823" y="29741"/>
                    <a:pt x="73793" y="164855"/>
                    <a:pt x="87551" y="208952"/>
                  </a:cubicBezTo>
                  <a:cubicBezTo>
                    <a:pt x="101309" y="253049"/>
                    <a:pt x="85787" y="275274"/>
                    <a:pt x="83317" y="270335"/>
                  </a:cubicBezTo>
                  <a:cubicBezTo>
                    <a:pt x="80848" y="265396"/>
                    <a:pt x="79084" y="213537"/>
                    <a:pt x="72734" y="179318"/>
                  </a:cubicBezTo>
                  <a:cubicBezTo>
                    <a:pt x="66384" y="145099"/>
                    <a:pt x="52978" y="91123"/>
                    <a:pt x="45217" y="65018"/>
                  </a:cubicBezTo>
                  <a:cubicBezTo>
                    <a:pt x="37456" y="38913"/>
                    <a:pt x="-6289" y="-18237"/>
                    <a:pt x="767" y="575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0" name="フリーフォーム: 図形 422">
              <a:extLst>
                <a:ext uri="{FF2B5EF4-FFF2-40B4-BE49-F238E27FC236}">
                  <a16:creationId xmlns:a16="http://schemas.microsoft.com/office/drawing/2014/main" id="{593AB409-AAB4-89DE-6967-633CE2ACC9F1}"/>
                </a:ext>
              </a:extLst>
            </p:cNvPr>
            <p:cNvSpPr/>
            <p:nvPr/>
          </p:nvSpPr>
          <p:spPr>
            <a:xfrm>
              <a:off x="8107891" y="8453014"/>
              <a:ext cx="102604" cy="255506"/>
            </a:xfrm>
            <a:custGeom>
              <a:avLst/>
              <a:gdLst>
                <a:gd name="connsiteX0" fmla="*/ 61384 w 102604"/>
                <a:gd name="connsiteY0" fmla="*/ 1062 h 255506"/>
                <a:gd name="connsiteX1" fmla="*/ 101601 w 102604"/>
                <a:gd name="connsiteY1" fmla="*/ 170396 h 255506"/>
                <a:gd name="connsiteX2" fmla="*/ 82551 w 102604"/>
                <a:gd name="connsiteY2" fmla="*/ 238129 h 255506"/>
                <a:gd name="connsiteX3" fmla="*/ 1 w 102604"/>
                <a:gd name="connsiteY3" fmla="*/ 244479 h 255506"/>
                <a:gd name="connsiteX4" fmla="*/ 80434 w 102604"/>
                <a:gd name="connsiteY4" fmla="*/ 104779 h 255506"/>
                <a:gd name="connsiteX5" fmla="*/ 61384 w 102604"/>
                <a:gd name="connsiteY5" fmla="*/ 1062 h 25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604" h="255506">
                  <a:moveTo>
                    <a:pt x="61384" y="1062"/>
                  </a:moveTo>
                  <a:cubicBezTo>
                    <a:pt x="64912" y="11998"/>
                    <a:pt x="98073" y="130885"/>
                    <a:pt x="101601" y="170396"/>
                  </a:cubicBezTo>
                  <a:cubicBezTo>
                    <a:pt x="105129" y="209907"/>
                    <a:pt x="99484" y="225782"/>
                    <a:pt x="82551" y="238129"/>
                  </a:cubicBezTo>
                  <a:cubicBezTo>
                    <a:pt x="65618" y="250476"/>
                    <a:pt x="354" y="266704"/>
                    <a:pt x="1" y="244479"/>
                  </a:cubicBezTo>
                  <a:cubicBezTo>
                    <a:pt x="-352" y="222254"/>
                    <a:pt x="66676" y="143232"/>
                    <a:pt x="80434" y="104779"/>
                  </a:cubicBezTo>
                  <a:cubicBezTo>
                    <a:pt x="94192" y="66326"/>
                    <a:pt x="57856" y="-9874"/>
                    <a:pt x="61384" y="106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1" name="フリーフォーム: 図形 423">
              <a:extLst>
                <a:ext uri="{FF2B5EF4-FFF2-40B4-BE49-F238E27FC236}">
                  <a16:creationId xmlns:a16="http://schemas.microsoft.com/office/drawing/2014/main" id="{AB07AA8E-61F2-9A30-482D-B328182F9AB8}"/>
                </a:ext>
              </a:extLst>
            </p:cNvPr>
            <p:cNvSpPr/>
            <p:nvPr/>
          </p:nvSpPr>
          <p:spPr>
            <a:xfrm>
              <a:off x="7256599" y="8006483"/>
              <a:ext cx="231936" cy="145557"/>
            </a:xfrm>
            <a:custGeom>
              <a:avLst/>
              <a:gdLst>
                <a:gd name="connsiteX0" fmla="*/ 32143 w 231936"/>
                <a:gd name="connsiteY0" fmla="*/ 977 h 145557"/>
                <a:gd name="connsiteX1" fmla="*/ 154909 w 231936"/>
                <a:gd name="connsiteY1" fmla="*/ 81410 h 145557"/>
                <a:gd name="connsiteX2" fmla="*/ 226876 w 231936"/>
                <a:gd name="connsiteY2" fmla="*/ 106810 h 145557"/>
                <a:gd name="connsiteX3" fmla="*/ 15209 w 231936"/>
                <a:gd name="connsiteY3" fmla="*/ 142793 h 145557"/>
                <a:gd name="connsiteX4" fmla="*/ 32143 w 231936"/>
                <a:gd name="connsiteY4" fmla="*/ 977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36" h="145557">
                  <a:moveTo>
                    <a:pt x="32143" y="977"/>
                  </a:moveTo>
                  <a:cubicBezTo>
                    <a:pt x="55426" y="-9253"/>
                    <a:pt x="122454" y="63771"/>
                    <a:pt x="154909" y="81410"/>
                  </a:cubicBezTo>
                  <a:cubicBezTo>
                    <a:pt x="187364" y="99049"/>
                    <a:pt x="250159" y="96580"/>
                    <a:pt x="226876" y="106810"/>
                  </a:cubicBezTo>
                  <a:cubicBezTo>
                    <a:pt x="203593" y="117040"/>
                    <a:pt x="47664" y="156198"/>
                    <a:pt x="15209" y="142793"/>
                  </a:cubicBezTo>
                  <a:cubicBezTo>
                    <a:pt x="-17246" y="129388"/>
                    <a:pt x="8860" y="11207"/>
                    <a:pt x="32143" y="97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2" name="フリーフォーム: 図形 424">
              <a:extLst>
                <a:ext uri="{FF2B5EF4-FFF2-40B4-BE49-F238E27FC236}">
                  <a16:creationId xmlns:a16="http://schemas.microsoft.com/office/drawing/2014/main" id="{CEA0F8FE-74AC-A05B-EDB2-2B5488750878}"/>
                </a:ext>
              </a:extLst>
            </p:cNvPr>
            <p:cNvSpPr/>
            <p:nvPr/>
          </p:nvSpPr>
          <p:spPr>
            <a:xfrm>
              <a:off x="7926268" y="7691869"/>
              <a:ext cx="81281" cy="265564"/>
            </a:xfrm>
            <a:custGeom>
              <a:avLst/>
              <a:gdLst>
                <a:gd name="connsiteX0" fmla="*/ 3295 w 81281"/>
                <a:gd name="connsiteY0" fmla="*/ 737 h 265564"/>
                <a:gd name="connsiteX1" fmla="*/ 79495 w 81281"/>
                <a:gd name="connsiteY1" fmla="*/ 122974 h 265564"/>
                <a:gd name="connsiteX2" fmla="*/ 52507 w 81281"/>
                <a:gd name="connsiteY2" fmla="*/ 216637 h 265564"/>
                <a:gd name="connsiteX3" fmla="*/ 120 w 81281"/>
                <a:gd name="connsiteY3" fmla="*/ 264262 h 265564"/>
                <a:gd name="connsiteX4" fmla="*/ 68382 w 81281"/>
                <a:gd name="connsiteY4" fmla="*/ 167424 h 265564"/>
                <a:gd name="connsiteX5" fmla="*/ 46157 w 81281"/>
                <a:gd name="connsiteY5" fmla="*/ 75349 h 265564"/>
                <a:gd name="connsiteX6" fmla="*/ 3295 w 81281"/>
                <a:gd name="connsiteY6" fmla="*/ 737 h 265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81" h="265564">
                  <a:moveTo>
                    <a:pt x="3295" y="737"/>
                  </a:moveTo>
                  <a:cubicBezTo>
                    <a:pt x="8851" y="8675"/>
                    <a:pt x="71293" y="86991"/>
                    <a:pt x="79495" y="122974"/>
                  </a:cubicBezTo>
                  <a:cubicBezTo>
                    <a:pt x="87697" y="158957"/>
                    <a:pt x="65736" y="193089"/>
                    <a:pt x="52507" y="216637"/>
                  </a:cubicBezTo>
                  <a:cubicBezTo>
                    <a:pt x="39278" y="240185"/>
                    <a:pt x="-2526" y="272464"/>
                    <a:pt x="120" y="264262"/>
                  </a:cubicBezTo>
                  <a:cubicBezTo>
                    <a:pt x="2766" y="256060"/>
                    <a:pt x="60709" y="198910"/>
                    <a:pt x="68382" y="167424"/>
                  </a:cubicBezTo>
                  <a:cubicBezTo>
                    <a:pt x="76055" y="135939"/>
                    <a:pt x="54624" y="99691"/>
                    <a:pt x="46157" y="75349"/>
                  </a:cubicBezTo>
                  <a:cubicBezTo>
                    <a:pt x="37690" y="51007"/>
                    <a:pt x="-2261" y="-7201"/>
                    <a:pt x="3295" y="73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3" name="フリーフォーム: 図形 427">
              <a:extLst>
                <a:ext uri="{FF2B5EF4-FFF2-40B4-BE49-F238E27FC236}">
                  <a16:creationId xmlns:a16="http://schemas.microsoft.com/office/drawing/2014/main" id="{A3900060-7392-EDFE-E9AB-3C79EC1080D2}"/>
                </a:ext>
              </a:extLst>
            </p:cNvPr>
            <p:cNvSpPr/>
            <p:nvPr/>
          </p:nvSpPr>
          <p:spPr>
            <a:xfrm>
              <a:off x="7811509" y="7760517"/>
              <a:ext cx="153713" cy="227853"/>
            </a:xfrm>
            <a:custGeom>
              <a:avLst/>
              <a:gdLst>
                <a:gd name="connsiteX0" fmla="*/ 3754 w 153713"/>
                <a:gd name="connsiteY0" fmla="*/ 1939 h 227853"/>
                <a:gd name="connsiteX1" fmla="*/ 103766 w 153713"/>
                <a:gd name="connsiteY1" fmla="*/ 194026 h 227853"/>
                <a:gd name="connsiteX2" fmla="*/ 151391 w 153713"/>
                <a:gd name="connsiteY2" fmla="*/ 219426 h 227853"/>
                <a:gd name="connsiteX3" fmla="*/ 33916 w 153713"/>
                <a:gd name="connsiteY3" fmla="*/ 100364 h 227853"/>
                <a:gd name="connsiteX4" fmla="*/ 3754 w 153713"/>
                <a:gd name="connsiteY4" fmla="*/ 1939 h 22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713" h="227853">
                  <a:moveTo>
                    <a:pt x="3754" y="1939"/>
                  </a:moveTo>
                  <a:cubicBezTo>
                    <a:pt x="15396" y="17549"/>
                    <a:pt x="79160" y="157778"/>
                    <a:pt x="103766" y="194026"/>
                  </a:cubicBezTo>
                  <a:cubicBezTo>
                    <a:pt x="128372" y="230274"/>
                    <a:pt x="163033" y="235036"/>
                    <a:pt x="151391" y="219426"/>
                  </a:cubicBezTo>
                  <a:cubicBezTo>
                    <a:pt x="139749" y="203816"/>
                    <a:pt x="58787" y="131585"/>
                    <a:pt x="33916" y="100364"/>
                  </a:cubicBezTo>
                  <a:cubicBezTo>
                    <a:pt x="9045" y="69143"/>
                    <a:pt x="-7888" y="-13671"/>
                    <a:pt x="3754" y="19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4" name="フリーフォーム: 図形 428">
              <a:extLst>
                <a:ext uri="{FF2B5EF4-FFF2-40B4-BE49-F238E27FC236}">
                  <a16:creationId xmlns:a16="http://schemas.microsoft.com/office/drawing/2014/main" id="{58D10F79-A829-BA42-0069-EFD364432D64}"/>
                </a:ext>
              </a:extLst>
            </p:cNvPr>
            <p:cNvSpPr/>
            <p:nvPr/>
          </p:nvSpPr>
          <p:spPr>
            <a:xfrm>
              <a:off x="7756487" y="7836324"/>
              <a:ext cx="193733" cy="178476"/>
            </a:xfrm>
            <a:custGeom>
              <a:avLst/>
              <a:gdLst>
                <a:gd name="connsiteX0" fmla="*/ 38 w 193733"/>
                <a:gd name="connsiteY0" fmla="*/ 744 h 178476"/>
                <a:gd name="connsiteX1" fmla="*/ 117513 w 193733"/>
                <a:gd name="connsiteY1" fmla="*/ 170607 h 178476"/>
                <a:gd name="connsiteX2" fmla="*/ 193713 w 193733"/>
                <a:gd name="connsiteY2" fmla="*/ 142032 h 178476"/>
                <a:gd name="connsiteX3" fmla="*/ 125451 w 193733"/>
                <a:gd name="connsiteY3" fmla="*/ 69007 h 178476"/>
                <a:gd name="connsiteX4" fmla="*/ 150851 w 193733"/>
                <a:gd name="connsiteY4" fmla="*/ 164257 h 178476"/>
                <a:gd name="connsiteX5" fmla="*/ 104813 w 193733"/>
                <a:gd name="connsiteY5" fmla="*/ 110282 h 178476"/>
                <a:gd name="connsiteX6" fmla="*/ 38 w 193733"/>
                <a:gd name="connsiteY6" fmla="*/ 744 h 17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33" h="178476">
                  <a:moveTo>
                    <a:pt x="38" y="744"/>
                  </a:moveTo>
                  <a:cubicBezTo>
                    <a:pt x="2155" y="10798"/>
                    <a:pt x="85234" y="147059"/>
                    <a:pt x="117513" y="170607"/>
                  </a:cubicBezTo>
                  <a:cubicBezTo>
                    <a:pt x="149792" y="194155"/>
                    <a:pt x="192390" y="158965"/>
                    <a:pt x="193713" y="142032"/>
                  </a:cubicBezTo>
                  <a:cubicBezTo>
                    <a:pt x="195036" y="125099"/>
                    <a:pt x="132595" y="65303"/>
                    <a:pt x="125451" y="69007"/>
                  </a:cubicBezTo>
                  <a:cubicBezTo>
                    <a:pt x="118307" y="72711"/>
                    <a:pt x="154291" y="157378"/>
                    <a:pt x="150851" y="164257"/>
                  </a:cubicBezTo>
                  <a:cubicBezTo>
                    <a:pt x="147411" y="171136"/>
                    <a:pt x="124921" y="135153"/>
                    <a:pt x="104813" y="110282"/>
                  </a:cubicBezTo>
                  <a:cubicBezTo>
                    <a:pt x="84705" y="85411"/>
                    <a:pt x="-2079" y="-9310"/>
                    <a:pt x="38" y="74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5" name="フリーフォーム: 図形 429">
              <a:extLst>
                <a:ext uri="{FF2B5EF4-FFF2-40B4-BE49-F238E27FC236}">
                  <a16:creationId xmlns:a16="http://schemas.microsoft.com/office/drawing/2014/main" id="{42AAE3F2-9D41-345D-0D46-F31ED41D2B4E}"/>
                </a:ext>
              </a:extLst>
            </p:cNvPr>
            <p:cNvSpPr/>
            <p:nvPr/>
          </p:nvSpPr>
          <p:spPr>
            <a:xfrm>
              <a:off x="7620960" y="7884809"/>
              <a:ext cx="165960" cy="305394"/>
            </a:xfrm>
            <a:custGeom>
              <a:avLst/>
              <a:gdLst>
                <a:gd name="connsiteX0" fmla="*/ 48253 w 165960"/>
                <a:gd name="connsiteY0" fmla="*/ 1472 h 305394"/>
                <a:gd name="connsiteX1" fmla="*/ 160965 w 165960"/>
                <a:gd name="connsiteY1" fmla="*/ 193559 h 305394"/>
                <a:gd name="connsiteX2" fmla="*/ 138740 w 165960"/>
                <a:gd name="connsiteY2" fmla="*/ 226897 h 305394"/>
                <a:gd name="connsiteX3" fmla="*/ 72065 w 165960"/>
                <a:gd name="connsiteY3" fmla="*/ 253884 h 305394"/>
                <a:gd name="connsiteX4" fmla="*/ 33965 w 165960"/>
                <a:gd name="connsiteY4" fmla="*/ 291984 h 305394"/>
                <a:gd name="connsiteX5" fmla="*/ 3803 w 165960"/>
                <a:gd name="connsiteY5" fmla="*/ 298334 h 305394"/>
                <a:gd name="connsiteX6" fmla="*/ 124453 w 165960"/>
                <a:gd name="connsiteY6" fmla="*/ 196734 h 305394"/>
                <a:gd name="connsiteX7" fmla="*/ 100640 w 165960"/>
                <a:gd name="connsiteY7" fmla="*/ 109422 h 305394"/>
                <a:gd name="connsiteX8" fmla="*/ 48253 w 165960"/>
                <a:gd name="connsiteY8" fmla="*/ 1472 h 30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960" h="305394">
                  <a:moveTo>
                    <a:pt x="48253" y="1472"/>
                  </a:moveTo>
                  <a:cubicBezTo>
                    <a:pt x="58307" y="15495"/>
                    <a:pt x="145884" y="155988"/>
                    <a:pt x="160965" y="193559"/>
                  </a:cubicBezTo>
                  <a:cubicBezTo>
                    <a:pt x="176046" y="231130"/>
                    <a:pt x="153557" y="216843"/>
                    <a:pt x="138740" y="226897"/>
                  </a:cubicBezTo>
                  <a:cubicBezTo>
                    <a:pt x="123923" y="236951"/>
                    <a:pt x="89527" y="243036"/>
                    <a:pt x="72065" y="253884"/>
                  </a:cubicBezTo>
                  <a:cubicBezTo>
                    <a:pt x="54603" y="264732"/>
                    <a:pt x="45342" y="284576"/>
                    <a:pt x="33965" y="291984"/>
                  </a:cubicBezTo>
                  <a:cubicBezTo>
                    <a:pt x="22588" y="299392"/>
                    <a:pt x="-11278" y="314209"/>
                    <a:pt x="3803" y="298334"/>
                  </a:cubicBezTo>
                  <a:cubicBezTo>
                    <a:pt x="18884" y="282459"/>
                    <a:pt x="108314" y="228219"/>
                    <a:pt x="124453" y="196734"/>
                  </a:cubicBezTo>
                  <a:cubicBezTo>
                    <a:pt x="140592" y="165249"/>
                    <a:pt x="113075" y="141436"/>
                    <a:pt x="100640" y="109422"/>
                  </a:cubicBezTo>
                  <a:cubicBezTo>
                    <a:pt x="88205" y="77408"/>
                    <a:pt x="38199" y="-12551"/>
                    <a:pt x="48253" y="14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6" name="フリーフォーム: 図形 430">
              <a:extLst>
                <a:ext uri="{FF2B5EF4-FFF2-40B4-BE49-F238E27FC236}">
                  <a16:creationId xmlns:a16="http://schemas.microsoft.com/office/drawing/2014/main" id="{A616440E-6B3C-3252-D693-860BF3FB5977}"/>
                </a:ext>
              </a:extLst>
            </p:cNvPr>
            <p:cNvSpPr/>
            <p:nvPr/>
          </p:nvSpPr>
          <p:spPr>
            <a:xfrm>
              <a:off x="8215916" y="7957294"/>
              <a:ext cx="242322" cy="100484"/>
            </a:xfrm>
            <a:custGeom>
              <a:avLst/>
              <a:gdLst>
                <a:gd name="connsiteX0" fmla="*/ 242284 w 242322"/>
                <a:gd name="connsiteY0" fmla="*/ 38524 h 100484"/>
                <a:gd name="connsiteX1" fmla="*/ 21622 w 242322"/>
                <a:gd name="connsiteY1" fmla="*/ 36937 h 100484"/>
                <a:gd name="connsiteX2" fmla="*/ 12097 w 242322"/>
                <a:gd name="connsiteY2" fmla="*/ 100437 h 100484"/>
                <a:gd name="connsiteX3" fmla="*/ 984 w 242322"/>
                <a:gd name="connsiteY3" fmla="*/ 46462 h 100484"/>
                <a:gd name="connsiteX4" fmla="*/ 39084 w 242322"/>
                <a:gd name="connsiteY4" fmla="*/ 424 h 100484"/>
                <a:gd name="connsiteX5" fmla="*/ 242284 w 242322"/>
                <a:gd name="connsiteY5" fmla="*/ 38524 h 10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322" h="100484">
                  <a:moveTo>
                    <a:pt x="242284" y="38524"/>
                  </a:moveTo>
                  <a:cubicBezTo>
                    <a:pt x="239374" y="44609"/>
                    <a:pt x="59986" y="26618"/>
                    <a:pt x="21622" y="36937"/>
                  </a:cubicBezTo>
                  <a:cubicBezTo>
                    <a:pt x="-16742" y="47256"/>
                    <a:pt x="15537" y="98850"/>
                    <a:pt x="12097" y="100437"/>
                  </a:cubicBezTo>
                  <a:cubicBezTo>
                    <a:pt x="8657" y="102025"/>
                    <a:pt x="-3514" y="63131"/>
                    <a:pt x="984" y="46462"/>
                  </a:cubicBezTo>
                  <a:cubicBezTo>
                    <a:pt x="5482" y="29793"/>
                    <a:pt x="-2456" y="5186"/>
                    <a:pt x="39084" y="424"/>
                  </a:cubicBezTo>
                  <a:cubicBezTo>
                    <a:pt x="80624" y="-4339"/>
                    <a:pt x="245194" y="32439"/>
                    <a:pt x="242284" y="3852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7" name="フリーフォーム: 図形 431">
              <a:extLst>
                <a:ext uri="{FF2B5EF4-FFF2-40B4-BE49-F238E27FC236}">
                  <a16:creationId xmlns:a16="http://schemas.microsoft.com/office/drawing/2014/main" id="{F7467B12-1E21-9C29-CE29-9973E1A49E69}"/>
                </a:ext>
              </a:extLst>
            </p:cNvPr>
            <p:cNvSpPr/>
            <p:nvPr/>
          </p:nvSpPr>
          <p:spPr>
            <a:xfrm>
              <a:off x="8110534" y="7689700"/>
              <a:ext cx="115896" cy="158502"/>
            </a:xfrm>
            <a:custGeom>
              <a:avLst/>
              <a:gdLst>
                <a:gd name="connsiteX0" fmla="*/ 4 w 115896"/>
                <a:gd name="connsiteY0" fmla="*/ 1318 h 158502"/>
                <a:gd name="connsiteX1" fmla="*/ 61916 w 115896"/>
                <a:gd name="connsiteY1" fmla="*/ 136256 h 158502"/>
                <a:gd name="connsiteX2" fmla="*/ 115891 w 115896"/>
                <a:gd name="connsiteY2" fmla="*/ 152131 h 158502"/>
                <a:gd name="connsiteX3" fmla="*/ 58741 w 115896"/>
                <a:gd name="connsiteY3" fmla="*/ 71168 h 158502"/>
                <a:gd name="connsiteX4" fmla="*/ 4 w 115896"/>
                <a:gd name="connsiteY4" fmla="*/ 1318 h 15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896" h="158502">
                  <a:moveTo>
                    <a:pt x="4" y="1318"/>
                  </a:moveTo>
                  <a:cubicBezTo>
                    <a:pt x="533" y="12166"/>
                    <a:pt x="42602" y="111121"/>
                    <a:pt x="61916" y="136256"/>
                  </a:cubicBezTo>
                  <a:cubicBezTo>
                    <a:pt x="81231" y="161392"/>
                    <a:pt x="116420" y="162979"/>
                    <a:pt x="115891" y="152131"/>
                  </a:cubicBezTo>
                  <a:cubicBezTo>
                    <a:pt x="115362" y="141283"/>
                    <a:pt x="71176" y="92864"/>
                    <a:pt x="58741" y="71168"/>
                  </a:cubicBezTo>
                  <a:cubicBezTo>
                    <a:pt x="46306" y="49472"/>
                    <a:pt x="-525" y="-9530"/>
                    <a:pt x="4" y="13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8" name="フリーフォーム: 図形 432">
              <a:extLst>
                <a:ext uri="{FF2B5EF4-FFF2-40B4-BE49-F238E27FC236}">
                  <a16:creationId xmlns:a16="http://schemas.microsoft.com/office/drawing/2014/main" id="{1850604D-FA3F-69D6-E0E6-CDB3EEA95E66}"/>
                </a:ext>
              </a:extLst>
            </p:cNvPr>
            <p:cNvSpPr/>
            <p:nvPr/>
          </p:nvSpPr>
          <p:spPr>
            <a:xfrm>
              <a:off x="7647251" y="7900228"/>
              <a:ext cx="464917" cy="391725"/>
            </a:xfrm>
            <a:custGeom>
              <a:avLst/>
              <a:gdLst>
                <a:gd name="connsiteX0" fmla="*/ 464874 w 464917"/>
                <a:gd name="connsiteY0" fmla="*/ 340 h 391725"/>
                <a:gd name="connsiteX1" fmla="*/ 412487 w 464917"/>
                <a:gd name="connsiteY1" fmla="*/ 117815 h 391725"/>
                <a:gd name="connsiteX2" fmla="*/ 396612 w 464917"/>
                <a:gd name="connsiteY2" fmla="*/ 168615 h 391725"/>
                <a:gd name="connsiteX3" fmla="*/ 329937 w 464917"/>
                <a:gd name="connsiteY3" fmla="*/ 189253 h 391725"/>
                <a:gd name="connsiteX4" fmla="*/ 320412 w 464917"/>
                <a:gd name="connsiteY4" fmla="*/ 251165 h 391725"/>
                <a:gd name="connsiteX5" fmla="*/ 31487 w 464917"/>
                <a:gd name="connsiteY5" fmla="*/ 386103 h 391725"/>
                <a:gd name="connsiteX6" fmla="*/ 82287 w 464917"/>
                <a:gd name="connsiteY6" fmla="*/ 360703 h 391725"/>
                <a:gd name="connsiteX7" fmla="*/ 1324 w 464917"/>
                <a:gd name="connsiteY7" fmla="*/ 309903 h 391725"/>
                <a:gd name="connsiteX8" fmla="*/ 29899 w 464917"/>
                <a:gd name="connsiteY8" fmla="*/ 309903 h 391725"/>
                <a:gd name="connsiteX9" fmla="*/ 233099 w 464917"/>
                <a:gd name="connsiteY9" fmla="*/ 313078 h 391725"/>
                <a:gd name="connsiteX10" fmla="*/ 352162 w 464917"/>
                <a:gd name="connsiteY10" fmla="*/ 206715 h 391725"/>
                <a:gd name="connsiteX11" fmla="*/ 420424 w 464917"/>
                <a:gd name="connsiteY11" fmla="*/ 86065 h 391725"/>
                <a:gd name="connsiteX12" fmla="*/ 464874 w 464917"/>
                <a:gd name="connsiteY12" fmla="*/ 340 h 39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4917" h="391725">
                  <a:moveTo>
                    <a:pt x="464874" y="340"/>
                  </a:moveTo>
                  <a:cubicBezTo>
                    <a:pt x="463551" y="5632"/>
                    <a:pt x="423864" y="89769"/>
                    <a:pt x="412487" y="117815"/>
                  </a:cubicBezTo>
                  <a:cubicBezTo>
                    <a:pt x="401110" y="145861"/>
                    <a:pt x="410370" y="156709"/>
                    <a:pt x="396612" y="168615"/>
                  </a:cubicBezTo>
                  <a:cubicBezTo>
                    <a:pt x="382854" y="180521"/>
                    <a:pt x="342637" y="175495"/>
                    <a:pt x="329937" y="189253"/>
                  </a:cubicBezTo>
                  <a:cubicBezTo>
                    <a:pt x="317237" y="203011"/>
                    <a:pt x="370154" y="218357"/>
                    <a:pt x="320412" y="251165"/>
                  </a:cubicBezTo>
                  <a:cubicBezTo>
                    <a:pt x="270670" y="283973"/>
                    <a:pt x="71174" y="367847"/>
                    <a:pt x="31487" y="386103"/>
                  </a:cubicBezTo>
                  <a:cubicBezTo>
                    <a:pt x="-8200" y="404359"/>
                    <a:pt x="87314" y="373403"/>
                    <a:pt x="82287" y="360703"/>
                  </a:cubicBezTo>
                  <a:cubicBezTo>
                    <a:pt x="77260" y="348003"/>
                    <a:pt x="10055" y="318370"/>
                    <a:pt x="1324" y="309903"/>
                  </a:cubicBezTo>
                  <a:cubicBezTo>
                    <a:pt x="-7407" y="301436"/>
                    <a:pt x="29899" y="309903"/>
                    <a:pt x="29899" y="309903"/>
                  </a:cubicBezTo>
                  <a:cubicBezTo>
                    <a:pt x="68528" y="310432"/>
                    <a:pt x="179388" y="330276"/>
                    <a:pt x="233099" y="313078"/>
                  </a:cubicBezTo>
                  <a:cubicBezTo>
                    <a:pt x="286809" y="295880"/>
                    <a:pt x="320941" y="244551"/>
                    <a:pt x="352162" y="206715"/>
                  </a:cubicBezTo>
                  <a:cubicBezTo>
                    <a:pt x="383383" y="168879"/>
                    <a:pt x="403755" y="119402"/>
                    <a:pt x="420424" y="86065"/>
                  </a:cubicBezTo>
                  <a:cubicBezTo>
                    <a:pt x="437093" y="52728"/>
                    <a:pt x="466197" y="-4952"/>
                    <a:pt x="464874" y="34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9" name="フリーフォーム: 図形 433">
              <a:extLst>
                <a:ext uri="{FF2B5EF4-FFF2-40B4-BE49-F238E27FC236}">
                  <a16:creationId xmlns:a16="http://schemas.microsoft.com/office/drawing/2014/main" id="{A24542A9-C3B2-7B58-0AEF-542AB5BC7566}"/>
                </a:ext>
              </a:extLst>
            </p:cNvPr>
            <p:cNvSpPr/>
            <p:nvPr/>
          </p:nvSpPr>
          <p:spPr>
            <a:xfrm>
              <a:off x="7689601" y="8122767"/>
              <a:ext cx="115787" cy="131852"/>
            </a:xfrm>
            <a:custGeom>
              <a:avLst/>
              <a:gdLst>
                <a:gd name="connsiteX0" fmla="*/ 249 w 115787"/>
                <a:gd name="connsiteY0" fmla="*/ 51 h 131852"/>
                <a:gd name="connsiteX1" fmla="*/ 114549 w 115787"/>
                <a:gd name="connsiteY1" fmla="*/ 55614 h 131852"/>
                <a:gd name="connsiteX2" fmla="*/ 62162 w 115787"/>
                <a:gd name="connsiteY2" fmla="*/ 131814 h 131852"/>
                <a:gd name="connsiteX3" fmla="*/ 82799 w 115787"/>
                <a:gd name="connsiteY3" fmla="*/ 65139 h 131852"/>
                <a:gd name="connsiteX4" fmla="*/ 249 w 115787"/>
                <a:gd name="connsiteY4" fmla="*/ 51 h 13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87" h="131852">
                  <a:moveTo>
                    <a:pt x="249" y="51"/>
                  </a:moveTo>
                  <a:cubicBezTo>
                    <a:pt x="5541" y="-1536"/>
                    <a:pt x="104230" y="33653"/>
                    <a:pt x="114549" y="55614"/>
                  </a:cubicBezTo>
                  <a:cubicBezTo>
                    <a:pt x="124868" y="77575"/>
                    <a:pt x="67454" y="130227"/>
                    <a:pt x="62162" y="131814"/>
                  </a:cubicBezTo>
                  <a:cubicBezTo>
                    <a:pt x="56870" y="133401"/>
                    <a:pt x="89943" y="85512"/>
                    <a:pt x="82799" y="65139"/>
                  </a:cubicBezTo>
                  <a:cubicBezTo>
                    <a:pt x="75655" y="44766"/>
                    <a:pt x="-5043" y="1638"/>
                    <a:pt x="249" y="5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0" name="フリーフォーム: 図形 434">
              <a:extLst>
                <a:ext uri="{FF2B5EF4-FFF2-40B4-BE49-F238E27FC236}">
                  <a16:creationId xmlns:a16="http://schemas.microsoft.com/office/drawing/2014/main" id="{7BC33EDC-25A5-7F0B-67C6-B0728EFF4209}"/>
                </a:ext>
              </a:extLst>
            </p:cNvPr>
            <p:cNvSpPr/>
            <p:nvPr/>
          </p:nvSpPr>
          <p:spPr>
            <a:xfrm>
              <a:off x="7824457" y="8051884"/>
              <a:ext cx="118280" cy="91867"/>
            </a:xfrm>
            <a:custGeom>
              <a:avLst/>
              <a:gdLst>
                <a:gd name="connsiteX0" fmla="*/ 331 w 118280"/>
                <a:gd name="connsiteY0" fmla="*/ 15372 h 91867"/>
                <a:gd name="connsiteX1" fmla="*/ 81293 w 118280"/>
                <a:gd name="connsiteY1" fmla="*/ 4259 h 91867"/>
                <a:gd name="connsiteX2" fmla="*/ 86056 w 118280"/>
                <a:gd name="connsiteY2" fmla="*/ 91572 h 91867"/>
                <a:gd name="connsiteX3" fmla="*/ 116218 w 118280"/>
                <a:gd name="connsiteY3" fmla="*/ 31247 h 91867"/>
                <a:gd name="connsiteX4" fmla="*/ 331 w 118280"/>
                <a:gd name="connsiteY4" fmla="*/ 15372 h 9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80" h="91867">
                  <a:moveTo>
                    <a:pt x="331" y="15372"/>
                  </a:moveTo>
                  <a:cubicBezTo>
                    <a:pt x="-5490" y="10874"/>
                    <a:pt x="67006" y="-8441"/>
                    <a:pt x="81293" y="4259"/>
                  </a:cubicBezTo>
                  <a:cubicBezTo>
                    <a:pt x="95581" y="16959"/>
                    <a:pt x="80235" y="87074"/>
                    <a:pt x="86056" y="91572"/>
                  </a:cubicBezTo>
                  <a:cubicBezTo>
                    <a:pt x="91877" y="96070"/>
                    <a:pt x="127066" y="47916"/>
                    <a:pt x="116218" y="31247"/>
                  </a:cubicBezTo>
                  <a:cubicBezTo>
                    <a:pt x="105370" y="14578"/>
                    <a:pt x="6152" y="19870"/>
                    <a:pt x="331" y="153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1" name="フリーフォーム: 図形 435">
              <a:extLst>
                <a:ext uri="{FF2B5EF4-FFF2-40B4-BE49-F238E27FC236}">
                  <a16:creationId xmlns:a16="http://schemas.microsoft.com/office/drawing/2014/main" id="{FF503B82-48BE-AA17-8C48-2E62ED9C186B}"/>
                </a:ext>
              </a:extLst>
            </p:cNvPr>
            <p:cNvSpPr/>
            <p:nvPr/>
          </p:nvSpPr>
          <p:spPr>
            <a:xfrm>
              <a:off x="7809126" y="8065668"/>
              <a:ext cx="120382" cy="104775"/>
            </a:xfrm>
            <a:custGeom>
              <a:avLst/>
              <a:gdLst>
                <a:gd name="connsiteX0" fmla="*/ 45824 w 120382"/>
                <a:gd name="connsiteY0" fmla="*/ 0 h 104775"/>
                <a:gd name="connsiteX1" fmla="*/ 2962 w 120382"/>
                <a:gd name="connsiteY1" fmla="*/ 58738 h 104775"/>
                <a:gd name="connsiteX2" fmla="*/ 118849 w 120382"/>
                <a:gd name="connsiteY2" fmla="*/ 104775 h 104775"/>
                <a:gd name="connsiteX3" fmla="*/ 66462 w 120382"/>
                <a:gd name="connsiteY3" fmla="*/ 58738 h 104775"/>
                <a:gd name="connsiteX4" fmla="*/ 45824 w 120382"/>
                <a:gd name="connsiteY4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382" h="104775">
                  <a:moveTo>
                    <a:pt x="45824" y="0"/>
                  </a:moveTo>
                  <a:cubicBezTo>
                    <a:pt x="18307" y="20638"/>
                    <a:pt x="-9209" y="41276"/>
                    <a:pt x="2962" y="58738"/>
                  </a:cubicBezTo>
                  <a:cubicBezTo>
                    <a:pt x="15133" y="76200"/>
                    <a:pt x="108266" y="104775"/>
                    <a:pt x="118849" y="104775"/>
                  </a:cubicBezTo>
                  <a:cubicBezTo>
                    <a:pt x="129432" y="104775"/>
                    <a:pt x="82337" y="72761"/>
                    <a:pt x="66462" y="58738"/>
                  </a:cubicBezTo>
                  <a:lnTo>
                    <a:pt x="45824" y="0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2" name="フリーフォーム: 図形 436">
              <a:extLst>
                <a:ext uri="{FF2B5EF4-FFF2-40B4-BE49-F238E27FC236}">
                  <a16:creationId xmlns:a16="http://schemas.microsoft.com/office/drawing/2014/main" id="{231D815C-F1DB-1468-2B5A-60C7CE453B49}"/>
                </a:ext>
              </a:extLst>
            </p:cNvPr>
            <p:cNvSpPr/>
            <p:nvPr/>
          </p:nvSpPr>
          <p:spPr>
            <a:xfrm>
              <a:off x="8070445" y="7733853"/>
              <a:ext cx="65578" cy="106441"/>
            </a:xfrm>
            <a:custGeom>
              <a:avLst/>
              <a:gdLst>
                <a:gd name="connsiteX0" fmla="*/ 405 w 65578"/>
                <a:gd name="connsiteY0" fmla="*/ 28 h 106441"/>
                <a:gd name="connsiteX1" fmla="*/ 65493 w 65578"/>
                <a:gd name="connsiteY1" fmla="*/ 61940 h 106441"/>
                <a:gd name="connsiteX2" fmla="*/ 14693 w 65578"/>
                <a:gd name="connsiteY2" fmla="*/ 106390 h 106441"/>
                <a:gd name="connsiteX3" fmla="*/ 35330 w 65578"/>
                <a:gd name="connsiteY3" fmla="*/ 69878 h 106441"/>
                <a:gd name="connsiteX4" fmla="*/ 405 w 65578"/>
                <a:gd name="connsiteY4" fmla="*/ 28 h 10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78" h="106441">
                  <a:moveTo>
                    <a:pt x="405" y="28"/>
                  </a:moveTo>
                  <a:cubicBezTo>
                    <a:pt x="5432" y="-1295"/>
                    <a:pt x="63112" y="44213"/>
                    <a:pt x="65493" y="61940"/>
                  </a:cubicBezTo>
                  <a:cubicBezTo>
                    <a:pt x="67874" y="79667"/>
                    <a:pt x="19720" y="105067"/>
                    <a:pt x="14693" y="106390"/>
                  </a:cubicBezTo>
                  <a:cubicBezTo>
                    <a:pt x="9666" y="107713"/>
                    <a:pt x="31891" y="83372"/>
                    <a:pt x="35330" y="69878"/>
                  </a:cubicBezTo>
                  <a:cubicBezTo>
                    <a:pt x="38769" y="56384"/>
                    <a:pt x="-4622" y="1351"/>
                    <a:pt x="405" y="2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3" name="フリーフォーム: 図形 437">
              <a:extLst>
                <a:ext uri="{FF2B5EF4-FFF2-40B4-BE49-F238E27FC236}">
                  <a16:creationId xmlns:a16="http://schemas.microsoft.com/office/drawing/2014/main" id="{F169B4E6-38EA-3D2C-7FE0-6B4DFE6CDC55}"/>
                </a:ext>
              </a:extLst>
            </p:cNvPr>
            <p:cNvSpPr/>
            <p:nvPr/>
          </p:nvSpPr>
          <p:spPr>
            <a:xfrm>
              <a:off x="8027988" y="7744044"/>
              <a:ext cx="52416" cy="88960"/>
            </a:xfrm>
            <a:custGeom>
              <a:avLst/>
              <a:gdLst>
                <a:gd name="connsiteX0" fmla="*/ 52387 w 52416"/>
                <a:gd name="connsiteY0" fmla="*/ 949 h 88960"/>
                <a:gd name="connsiteX1" fmla="*/ 7937 w 52416"/>
                <a:gd name="connsiteY1" fmla="*/ 26349 h 88960"/>
                <a:gd name="connsiteX2" fmla="*/ 38100 w 52416"/>
                <a:gd name="connsiteY2" fmla="*/ 88262 h 88960"/>
                <a:gd name="connsiteX3" fmla="*/ 0 w 52416"/>
                <a:gd name="connsiteY3" fmla="*/ 56512 h 88960"/>
                <a:gd name="connsiteX4" fmla="*/ 52387 w 52416"/>
                <a:gd name="connsiteY4" fmla="*/ 949 h 8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6" h="88960">
                  <a:moveTo>
                    <a:pt x="52387" y="949"/>
                  </a:moveTo>
                  <a:cubicBezTo>
                    <a:pt x="53710" y="-4078"/>
                    <a:pt x="10318" y="11797"/>
                    <a:pt x="7937" y="26349"/>
                  </a:cubicBezTo>
                  <a:cubicBezTo>
                    <a:pt x="5556" y="40901"/>
                    <a:pt x="39423" y="83235"/>
                    <a:pt x="38100" y="88262"/>
                  </a:cubicBezTo>
                  <a:cubicBezTo>
                    <a:pt x="36777" y="93289"/>
                    <a:pt x="0" y="70006"/>
                    <a:pt x="0" y="56512"/>
                  </a:cubicBezTo>
                  <a:cubicBezTo>
                    <a:pt x="0" y="43018"/>
                    <a:pt x="51064" y="5976"/>
                    <a:pt x="52387" y="9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4" name="フリーフォーム: 図形 438">
              <a:extLst>
                <a:ext uri="{FF2B5EF4-FFF2-40B4-BE49-F238E27FC236}">
                  <a16:creationId xmlns:a16="http://schemas.microsoft.com/office/drawing/2014/main" id="{C017583F-FC74-99A3-6728-18B1BB85F748}"/>
                </a:ext>
              </a:extLst>
            </p:cNvPr>
            <p:cNvSpPr/>
            <p:nvPr/>
          </p:nvSpPr>
          <p:spPr>
            <a:xfrm>
              <a:off x="2174591" y="2266025"/>
              <a:ext cx="132495" cy="1986783"/>
            </a:xfrm>
            <a:custGeom>
              <a:avLst/>
              <a:gdLst>
                <a:gd name="connsiteX0" fmla="*/ 131517 w 132495"/>
                <a:gd name="connsiteY0" fmla="*/ 30668 h 1986783"/>
                <a:gd name="connsiteX1" fmla="*/ 97651 w 132495"/>
                <a:gd name="connsiteY1" fmla="*/ 686835 h 1986783"/>
                <a:gd name="connsiteX2" fmla="*/ 84951 w 132495"/>
                <a:gd name="connsiteY2" fmla="*/ 1194835 h 1986783"/>
                <a:gd name="connsiteX3" fmla="*/ 42617 w 132495"/>
                <a:gd name="connsiteY3" fmla="*/ 1753635 h 1986783"/>
                <a:gd name="connsiteX4" fmla="*/ 34151 w 132495"/>
                <a:gd name="connsiteY4" fmla="*/ 1812901 h 1986783"/>
                <a:gd name="connsiteX5" fmla="*/ 284 w 132495"/>
                <a:gd name="connsiteY5" fmla="*/ 1978001 h 1986783"/>
                <a:gd name="connsiteX6" fmla="*/ 55317 w 132495"/>
                <a:gd name="connsiteY6" fmla="*/ 1749401 h 1986783"/>
                <a:gd name="connsiteX7" fmla="*/ 131517 w 132495"/>
                <a:gd name="connsiteY7" fmla="*/ 30668 h 198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95" h="1986783">
                  <a:moveTo>
                    <a:pt x="131517" y="30668"/>
                  </a:moveTo>
                  <a:cubicBezTo>
                    <a:pt x="138573" y="-146426"/>
                    <a:pt x="105412" y="492807"/>
                    <a:pt x="97651" y="686835"/>
                  </a:cubicBezTo>
                  <a:cubicBezTo>
                    <a:pt x="89890" y="880863"/>
                    <a:pt x="94123" y="1017035"/>
                    <a:pt x="84951" y="1194835"/>
                  </a:cubicBezTo>
                  <a:cubicBezTo>
                    <a:pt x="75779" y="1372635"/>
                    <a:pt x="51084" y="1650624"/>
                    <a:pt x="42617" y="1753635"/>
                  </a:cubicBezTo>
                  <a:cubicBezTo>
                    <a:pt x="34150" y="1856646"/>
                    <a:pt x="41206" y="1775507"/>
                    <a:pt x="34151" y="1812901"/>
                  </a:cubicBezTo>
                  <a:cubicBezTo>
                    <a:pt x="27095" y="1850295"/>
                    <a:pt x="-3244" y="1988584"/>
                    <a:pt x="284" y="1978001"/>
                  </a:cubicBezTo>
                  <a:cubicBezTo>
                    <a:pt x="3812" y="1967418"/>
                    <a:pt x="26389" y="2074662"/>
                    <a:pt x="55317" y="1749401"/>
                  </a:cubicBezTo>
                  <a:cubicBezTo>
                    <a:pt x="84245" y="1424140"/>
                    <a:pt x="124461" y="207762"/>
                    <a:pt x="131517" y="3066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5" name="フリーフォーム: 図形 439">
              <a:extLst>
                <a:ext uri="{FF2B5EF4-FFF2-40B4-BE49-F238E27FC236}">
                  <a16:creationId xmlns:a16="http://schemas.microsoft.com/office/drawing/2014/main" id="{F37C11E1-94D2-B984-6AD6-146FF4A9CFA6}"/>
                </a:ext>
              </a:extLst>
            </p:cNvPr>
            <p:cNvSpPr/>
            <p:nvPr/>
          </p:nvSpPr>
          <p:spPr>
            <a:xfrm>
              <a:off x="2104293" y="4188675"/>
              <a:ext cx="108733" cy="1656028"/>
            </a:xfrm>
            <a:custGeom>
              <a:avLst/>
              <a:gdLst>
                <a:gd name="connsiteX0" fmla="*/ 45182 w 108733"/>
                <a:gd name="connsiteY0" fmla="*/ 161185 h 1656028"/>
                <a:gd name="connsiteX1" fmla="*/ 108682 w 108733"/>
                <a:gd name="connsiteY1" fmla="*/ 13018 h 1656028"/>
                <a:gd name="connsiteX2" fmla="*/ 32482 w 108733"/>
                <a:gd name="connsiteY2" fmla="*/ 360151 h 1656028"/>
                <a:gd name="connsiteX3" fmla="*/ 2849 w 108733"/>
                <a:gd name="connsiteY3" fmla="*/ 1473518 h 1656028"/>
                <a:gd name="connsiteX4" fmla="*/ 24015 w 108733"/>
                <a:gd name="connsiteY4" fmla="*/ 1630151 h 1656028"/>
                <a:gd name="connsiteX5" fmla="*/ 2849 w 108733"/>
                <a:gd name="connsiteY5" fmla="*/ 1211051 h 1656028"/>
                <a:gd name="connsiteX6" fmla="*/ 100215 w 108733"/>
                <a:gd name="connsiteY6" fmla="*/ 55351 h 1656028"/>
                <a:gd name="connsiteX7" fmla="*/ 45182 w 108733"/>
                <a:gd name="connsiteY7" fmla="*/ 161185 h 165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733" h="1656028">
                  <a:moveTo>
                    <a:pt x="45182" y="161185"/>
                  </a:moveTo>
                  <a:cubicBezTo>
                    <a:pt x="46593" y="154129"/>
                    <a:pt x="110799" y="-20143"/>
                    <a:pt x="108682" y="13018"/>
                  </a:cubicBezTo>
                  <a:cubicBezTo>
                    <a:pt x="106565" y="46179"/>
                    <a:pt x="50121" y="116734"/>
                    <a:pt x="32482" y="360151"/>
                  </a:cubicBezTo>
                  <a:cubicBezTo>
                    <a:pt x="14843" y="603568"/>
                    <a:pt x="4260" y="1261851"/>
                    <a:pt x="2849" y="1473518"/>
                  </a:cubicBezTo>
                  <a:cubicBezTo>
                    <a:pt x="1438" y="1685185"/>
                    <a:pt x="24015" y="1673895"/>
                    <a:pt x="24015" y="1630151"/>
                  </a:cubicBezTo>
                  <a:cubicBezTo>
                    <a:pt x="24015" y="1586407"/>
                    <a:pt x="-9851" y="1473518"/>
                    <a:pt x="2849" y="1211051"/>
                  </a:cubicBezTo>
                  <a:cubicBezTo>
                    <a:pt x="15549" y="948584"/>
                    <a:pt x="93865" y="227506"/>
                    <a:pt x="100215" y="55351"/>
                  </a:cubicBezTo>
                  <a:cubicBezTo>
                    <a:pt x="106565" y="-116804"/>
                    <a:pt x="43771" y="168241"/>
                    <a:pt x="45182" y="16118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6" name="フリーフォーム: 図形 440">
              <a:extLst>
                <a:ext uri="{FF2B5EF4-FFF2-40B4-BE49-F238E27FC236}">
                  <a16:creationId xmlns:a16="http://schemas.microsoft.com/office/drawing/2014/main" id="{955911EC-4315-0994-DAA0-42E142D02D20}"/>
                </a:ext>
              </a:extLst>
            </p:cNvPr>
            <p:cNvSpPr/>
            <p:nvPr/>
          </p:nvSpPr>
          <p:spPr>
            <a:xfrm>
              <a:off x="917419" y="5661644"/>
              <a:ext cx="1336384" cy="276673"/>
            </a:xfrm>
            <a:custGeom>
              <a:avLst/>
              <a:gdLst>
                <a:gd name="connsiteX0" fmla="*/ 156 w 1336384"/>
                <a:gd name="connsiteY0" fmla="*/ 549 h 276673"/>
                <a:gd name="connsiteX1" fmla="*/ 1223589 w 1336384"/>
                <a:gd name="connsiteY1" fmla="*/ 199516 h 276673"/>
                <a:gd name="connsiteX2" fmla="*/ 1138923 w 1336384"/>
                <a:gd name="connsiteY2" fmla="*/ 267249 h 276673"/>
                <a:gd name="connsiteX3" fmla="*/ 156 w 1336384"/>
                <a:gd name="connsiteY3" fmla="*/ 549 h 27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84" h="276673">
                  <a:moveTo>
                    <a:pt x="156" y="549"/>
                  </a:moveTo>
                  <a:cubicBezTo>
                    <a:pt x="14267" y="-10740"/>
                    <a:pt x="1033794" y="155066"/>
                    <a:pt x="1223589" y="199516"/>
                  </a:cubicBezTo>
                  <a:cubicBezTo>
                    <a:pt x="1413384" y="243966"/>
                    <a:pt x="1349178" y="298999"/>
                    <a:pt x="1138923" y="267249"/>
                  </a:cubicBezTo>
                  <a:cubicBezTo>
                    <a:pt x="928668" y="235499"/>
                    <a:pt x="-13955" y="11838"/>
                    <a:pt x="156" y="5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7" name="フリーフォーム: 図形 442">
              <a:extLst>
                <a:ext uri="{FF2B5EF4-FFF2-40B4-BE49-F238E27FC236}">
                  <a16:creationId xmlns:a16="http://schemas.microsoft.com/office/drawing/2014/main" id="{121E0B93-C960-61AF-F00E-AB73234915E0}"/>
                </a:ext>
              </a:extLst>
            </p:cNvPr>
            <p:cNvSpPr/>
            <p:nvPr/>
          </p:nvSpPr>
          <p:spPr>
            <a:xfrm>
              <a:off x="2303832" y="2246678"/>
              <a:ext cx="163806" cy="885878"/>
            </a:xfrm>
            <a:custGeom>
              <a:avLst/>
              <a:gdLst>
                <a:gd name="connsiteX0" fmla="*/ 160 w 163806"/>
                <a:gd name="connsiteY0" fmla="*/ 24615 h 885878"/>
                <a:gd name="connsiteX1" fmla="*/ 144093 w 163806"/>
                <a:gd name="connsiteY1" fmla="*/ 37315 h 885878"/>
                <a:gd name="connsiteX2" fmla="*/ 158910 w 163806"/>
                <a:gd name="connsiteY2" fmla="*/ 464882 h 885878"/>
                <a:gd name="connsiteX3" fmla="*/ 156793 w 163806"/>
                <a:gd name="connsiteY3" fmla="*/ 752748 h 885878"/>
                <a:gd name="connsiteX4" fmla="*/ 127160 w 163806"/>
                <a:gd name="connsiteY4" fmla="*/ 820482 h 885878"/>
                <a:gd name="connsiteX5" fmla="*/ 163143 w 163806"/>
                <a:gd name="connsiteY5" fmla="*/ 883982 h 885878"/>
                <a:gd name="connsiteX6" fmla="*/ 89060 w 163806"/>
                <a:gd name="connsiteY6" fmla="*/ 858582 h 885878"/>
                <a:gd name="connsiteX7" fmla="*/ 141976 w 163806"/>
                <a:gd name="connsiteY7" fmla="*/ 752748 h 885878"/>
                <a:gd name="connsiteX8" fmla="*/ 146210 w 163806"/>
                <a:gd name="connsiteY8" fmla="*/ 282848 h 885878"/>
                <a:gd name="connsiteX9" fmla="*/ 116576 w 163806"/>
                <a:gd name="connsiteY9" fmla="*/ 60598 h 885878"/>
                <a:gd name="connsiteX10" fmla="*/ 160 w 163806"/>
                <a:gd name="connsiteY10" fmla="*/ 24615 h 885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806" h="885878">
                  <a:moveTo>
                    <a:pt x="160" y="24615"/>
                  </a:moveTo>
                  <a:cubicBezTo>
                    <a:pt x="4746" y="20734"/>
                    <a:pt x="117635" y="-36063"/>
                    <a:pt x="144093" y="37315"/>
                  </a:cubicBezTo>
                  <a:cubicBezTo>
                    <a:pt x="170551" y="110693"/>
                    <a:pt x="156793" y="345643"/>
                    <a:pt x="158910" y="464882"/>
                  </a:cubicBezTo>
                  <a:cubicBezTo>
                    <a:pt x="161027" y="584121"/>
                    <a:pt x="162085" y="693481"/>
                    <a:pt x="156793" y="752748"/>
                  </a:cubicBezTo>
                  <a:cubicBezTo>
                    <a:pt x="151501" y="812015"/>
                    <a:pt x="126102" y="798610"/>
                    <a:pt x="127160" y="820482"/>
                  </a:cubicBezTo>
                  <a:cubicBezTo>
                    <a:pt x="128218" y="842354"/>
                    <a:pt x="169493" y="877632"/>
                    <a:pt x="163143" y="883982"/>
                  </a:cubicBezTo>
                  <a:cubicBezTo>
                    <a:pt x="156793" y="890332"/>
                    <a:pt x="92588" y="880454"/>
                    <a:pt x="89060" y="858582"/>
                  </a:cubicBezTo>
                  <a:cubicBezTo>
                    <a:pt x="85532" y="836710"/>
                    <a:pt x="132451" y="848704"/>
                    <a:pt x="141976" y="752748"/>
                  </a:cubicBezTo>
                  <a:cubicBezTo>
                    <a:pt x="151501" y="656792"/>
                    <a:pt x="150443" y="398206"/>
                    <a:pt x="146210" y="282848"/>
                  </a:cubicBezTo>
                  <a:cubicBezTo>
                    <a:pt x="141977" y="167490"/>
                    <a:pt x="142682" y="105048"/>
                    <a:pt x="116576" y="60598"/>
                  </a:cubicBezTo>
                  <a:cubicBezTo>
                    <a:pt x="90470" y="16148"/>
                    <a:pt x="-4426" y="28496"/>
                    <a:pt x="160" y="2461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8" name="フリーフォーム: 図形 443">
              <a:extLst>
                <a:ext uri="{FF2B5EF4-FFF2-40B4-BE49-F238E27FC236}">
                  <a16:creationId xmlns:a16="http://schemas.microsoft.com/office/drawing/2014/main" id="{91117C9F-D3F3-6373-DBA3-FBE026A3AD7E}"/>
                </a:ext>
              </a:extLst>
            </p:cNvPr>
            <p:cNvSpPr/>
            <p:nvPr/>
          </p:nvSpPr>
          <p:spPr>
            <a:xfrm>
              <a:off x="2261578" y="3141227"/>
              <a:ext cx="211952" cy="895497"/>
            </a:xfrm>
            <a:custGeom>
              <a:avLst/>
              <a:gdLst>
                <a:gd name="connsiteX0" fmla="*/ 211747 w 211952"/>
                <a:gd name="connsiteY0" fmla="*/ 16 h 895497"/>
                <a:gd name="connsiteX1" fmla="*/ 186347 w 211952"/>
                <a:gd name="connsiteY1" fmla="*/ 721799 h 895497"/>
                <a:gd name="connsiteX2" fmla="*/ 167297 w 211952"/>
                <a:gd name="connsiteY2" fmla="*/ 768366 h 895497"/>
                <a:gd name="connsiteX3" fmla="*/ 154597 w 211952"/>
                <a:gd name="connsiteY3" fmla="*/ 791649 h 895497"/>
                <a:gd name="connsiteX4" fmla="*/ 154597 w 211952"/>
                <a:gd name="connsiteY4" fmla="*/ 823399 h 895497"/>
                <a:gd name="connsiteX5" fmla="*/ 80 w 211952"/>
                <a:gd name="connsiteY5" fmla="*/ 895366 h 895497"/>
                <a:gd name="connsiteX6" fmla="*/ 133430 w 211952"/>
                <a:gd name="connsiteY6" fmla="*/ 840333 h 895497"/>
                <a:gd name="connsiteX7" fmla="*/ 137664 w 211952"/>
                <a:gd name="connsiteY7" fmla="*/ 808583 h 895497"/>
                <a:gd name="connsiteX8" fmla="*/ 171530 w 211952"/>
                <a:gd name="connsiteY8" fmla="*/ 700633 h 895497"/>
                <a:gd name="connsiteX9" fmla="*/ 211747 w 211952"/>
                <a:gd name="connsiteY9" fmla="*/ 16 h 89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52" h="895497">
                  <a:moveTo>
                    <a:pt x="211747" y="16"/>
                  </a:moveTo>
                  <a:cubicBezTo>
                    <a:pt x="214216" y="3544"/>
                    <a:pt x="193755" y="593741"/>
                    <a:pt x="186347" y="721799"/>
                  </a:cubicBezTo>
                  <a:cubicBezTo>
                    <a:pt x="178939" y="849857"/>
                    <a:pt x="172589" y="756724"/>
                    <a:pt x="167297" y="768366"/>
                  </a:cubicBezTo>
                  <a:cubicBezTo>
                    <a:pt x="162005" y="780008"/>
                    <a:pt x="156714" y="782477"/>
                    <a:pt x="154597" y="791649"/>
                  </a:cubicBezTo>
                  <a:cubicBezTo>
                    <a:pt x="152480" y="800821"/>
                    <a:pt x="180350" y="806113"/>
                    <a:pt x="154597" y="823399"/>
                  </a:cubicBezTo>
                  <a:cubicBezTo>
                    <a:pt x="128844" y="840685"/>
                    <a:pt x="3608" y="892544"/>
                    <a:pt x="80" y="895366"/>
                  </a:cubicBezTo>
                  <a:cubicBezTo>
                    <a:pt x="-3448" y="898188"/>
                    <a:pt x="110499" y="854797"/>
                    <a:pt x="133430" y="840333"/>
                  </a:cubicBezTo>
                  <a:cubicBezTo>
                    <a:pt x="156361" y="825869"/>
                    <a:pt x="131314" y="831866"/>
                    <a:pt x="137664" y="808583"/>
                  </a:cubicBezTo>
                  <a:cubicBezTo>
                    <a:pt x="144014" y="785300"/>
                    <a:pt x="163769" y="833983"/>
                    <a:pt x="171530" y="700633"/>
                  </a:cubicBezTo>
                  <a:cubicBezTo>
                    <a:pt x="179291" y="567283"/>
                    <a:pt x="209278" y="-3512"/>
                    <a:pt x="211747" y="1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9" name="フリーフォーム: 図形 444">
              <a:extLst>
                <a:ext uri="{FF2B5EF4-FFF2-40B4-BE49-F238E27FC236}">
                  <a16:creationId xmlns:a16="http://schemas.microsoft.com/office/drawing/2014/main" id="{88FD8685-2280-385E-6667-1860F4ABBE45}"/>
                </a:ext>
              </a:extLst>
            </p:cNvPr>
            <p:cNvSpPr/>
            <p:nvPr/>
          </p:nvSpPr>
          <p:spPr>
            <a:xfrm>
              <a:off x="2464852" y="2275435"/>
              <a:ext cx="22350" cy="340223"/>
            </a:xfrm>
            <a:custGeom>
              <a:avLst/>
              <a:gdLst>
                <a:gd name="connsiteX0" fmla="*/ 16940 w 22350"/>
                <a:gd name="connsiteY0" fmla="*/ 2208 h 340223"/>
                <a:gd name="connsiteX1" fmla="*/ 6 w 22350"/>
                <a:gd name="connsiteY1" fmla="*/ 334525 h 340223"/>
                <a:gd name="connsiteX2" fmla="*/ 19056 w 22350"/>
                <a:gd name="connsiteY2" fmla="*/ 196941 h 340223"/>
                <a:gd name="connsiteX3" fmla="*/ 16940 w 22350"/>
                <a:gd name="connsiteY3" fmla="*/ 2208 h 34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0" h="340223">
                  <a:moveTo>
                    <a:pt x="16940" y="2208"/>
                  </a:moveTo>
                  <a:cubicBezTo>
                    <a:pt x="13765" y="25139"/>
                    <a:pt x="-347" y="302070"/>
                    <a:pt x="6" y="334525"/>
                  </a:cubicBezTo>
                  <a:cubicBezTo>
                    <a:pt x="359" y="366980"/>
                    <a:pt x="12000" y="252680"/>
                    <a:pt x="19056" y="196941"/>
                  </a:cubicBezTo>
                  <a:cubicBezTo>
                    <a:pt x="26112" y="141202"/>
                    <a:pt x="20115" y="-20723"/>
                    <a:pt x="16940" y="220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0" name="フリーフォーム: 図形 445">
              <a:extLst>
                <a:ext uri="{FF2B5EF4-FFF2-40B4-BE49-F238E27FC236}">
                  <a16:creationId xmlns:a16="http://schemas.microsoft.com/office/drawing/2014/main" id="{EE0A7A97-7A11-E604-5403-7A9346979AC6}"/>
                </a:ext>
              </a:extLst>
            </p:cNvPr>
            <p:cNvSpPr/>
            <p:nvPr/>
          </p:nvSpPr>
          <p:spPr>
            <a:xfrm>
              <a:off x="2660854" y="2258316"/>
              <a:ext cx="37001" cy="697916"/>
            </a:xfrm>
            <a:custGeom>
              <a:avLst/>
              <a:gdLst>
                <a:gd name="connsiteX0" fmla="*/ 36838 w 37001"/>
                <a:gd name="connsiteY0" fmla="*/ 277 h 697916"/>
                <a:gd name="connsiteX1" fmla="*/ 854 w 37001"/>
                <a:gd name="connsiteY1" fmla="*/ 652210 h 697916"/>
                <a:gd name="connsiteX2" fmla="*/ 13554 w 37001"/>
                <a:gd name="connsiteY2" fmla="*/ 571777 h 697916"/>
                <a:gd name="connsiteX3" fmla="*/ 36838 w 37001"/>
                <a:gd name="connsiteY3" fmla="*/ 277 h 6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01" h="697916">
                  <a:moveTo>
                    <a:pt x="36838" y="277"/>
                  </a:moveTo>
                  <a:cubicBezTo>
                    <a:pt x="34721" y="13683"/>
                    <a:pt x="4735" y="556960"/>
                    <a:pt x="854" y="652210"/>
                  </a:cubicBezTo>
                  <a:cubicBezTo>
                    <a:pt x="-3027" y="747460"/>
                    <a:pt x="7204" y="680785"/>
                    <a:pt x="13554" y="571777"/>
                  </a:cubicBezTo>
                  <a:cubicBezTo>
                    <a:pt x="19904" y="462769"/>
                    <a:pt x="38955" y="-13129"/>
                    <a:pt x="36838" y="27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1" name="フリーフォーム: 図形 446">
              <a:extLst>
                <a:ext uri="{FF2B5EF4-FFF2-40B4-BE49-F238E27FC236}">
                  <a16:creationId xmlns:a16="http://schemas.microsoft.com/office/drawing/2014/main" id="{B46D77D0-AF55-D68D-9897-4FA888A9ACD1}"/>
                </a:ext>
              </a:extLst>
            </p:cNvPr>
            <p:cNvSpPr/>
            <p:nvPr/>
          </p:nvSpPr>
          <p:spPr>
            <a:xfrm>
              <a:off x="2619165" y="3158039"/>
              <a:ext cx="70452" cy="829246"/>
            </a:xfrm>
            <a:custGeom>
              <a:avLst/>
              <a:gdLst>
                <a:gd name="connsiteX0" fmla="*/ 65827 w 70452"/>
                <a:gd name="connsiteY0" fmla="*/ 137 h 829246"/>
                <a:gd name="connsiteX1" fmla="*/ 210 w 70452"/>
                <a:gd name="connsiteY1" fmla="*/ 48821 h 829246"/>
                <a:gd name="connsiteX2" fmla="*/ 44660 w 70452"/>
                <a:gd name="connsiteY2" fmla="*/ 118671 h 829246"/>
                <a:gd name="connsiteX3" fmla="*/ 36193 w 70452"/>
                <a:gd name="connsiteY3" fmla="*/ 781187 h 829246"/>
                <a:gd name="connsiteX4" fmla="*/ 15027 w 70452"/>
                <a:gd name="connsiteY4" fmla="*/ 766371 h 829246"/>
                <a:gd name="connsiteX5" fmla="*/ 10793 w 70452"/>
                <a:gd name="connsiteY5" fmla="*/ 675354 h 829246"/>
                <a:gd name="connsiteX6" fmla="*/ 25610 w 70452"/>
                <a:gd name="connsiteY6" fmla="*/ 442521 h 829246"/>
                <a:gd name="connsiteX7" fmla="*/ 61593 w 70452"/>
                <a:gd name="connsiteY7" fmla="*/ 63637 h 829246"/>
                <a:gd name="connsiteX8" fmla="*/ 65827 w 70452"/>
                <a:gd name="connsiteY8" fmla="*/ 137 h 82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452" h="829246">
                  <a:moveTo>
                    <a:pt x="65827" y="137"/>
                  </a:moveTo>
                  <a:cubicBezTo>
                    <a:pt x="55597" y="-2332"/>
                    <a:pt x="3738" y="29065"/>
                    <a:pt x="210" y="48821"/>
                  </a:cubicBezTo>
                  <a:cubicBezTo>
                    <a:pt x="-3318" y="68577"/>
                    <a:pt x="38663" y="-3390"/>
                    <a:pt x="44660" y="118671"/>
                  </a:cubicBezTo>
                  <a:cubicBezTo>
                    <a:pt x="50657" y="240732"/>
                    <a:pt x="41132" y="673237"/>
                    <a:pt x="36193" y="781187"/>
                  </a:cubicBezTo>
                  <a:cubicBezTo>
                    <a:pt x="31254" y="889137"/>
                    <a:pt x="19260" y="784010"/>
                    <a:pt x="15027" y="766371"/>
                  </a:cubicBezTo>
                  <a:cubicBezTo>
                    <a:pt x="10794" y="748732"/>
                    <a:pt x="9029" y="729329"/>
                    <a:pt x="10793" y="675354"/>
                  </a:cubicBezTo>
                  <a:cubicBezTo>
                    <a:pt x="12557" y="621379"/>
                    <a:pt x="17143" y="544474"/>
                    <a:pt x="25610" y="442521"/>
                  </a:cubicBezTo>
                  <a:cubicBezTo>
                    <a:pt x="34077" y="340568"/>
                    <a:pt x="56301" y="135956"/>
                    <a:pt x="61593" y="63637"/>
                  </a:cubicBezTo>
                  <a:cubicBezTo>
                    <a:pt x="66885" y="-8682"/>
                    <a:pt x="76057" y="2606"/>
                    <a:pt x="65827" y="13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2" name="フリーフォーム: 図形 448">
              <a:extLst>
                <a:ext uri="{FF2B5EF4-FFF2-40B4-BE49-F238E27FC236}">
                  <a16:creationId xmlns:a16="http://schemas.microsoft.com/office/drawing/2014/main" id="{C93E27E9-3C70-124C-6956-50962ED788B3}"/>
                </a:ext>
              </a:extLst>
            </p:cNvPr>
            <p:cNvSpPr/>
            <p:nvPr/>
          </p:nvSpPr>
          <p:spPr>
            <a:xfrm>
              <a:off x="2635122" y="2207840"/>
              <a:ext cx="119089" cy="769523"/>
            </a:xfrm>
            <a:custGeom>
              <a:avLst/>
              <a:gdLst>
                <a:gd name="connsiteX0" fmla="*/ 1186 w 119089"/>
                <a:gd name="connsiteY0" fmla="*/ 764070 h 769523"/>
                <a:gd name="connsiteX1" fmla="*/ 115486 w 119089"/>
                <a:gd name="connsiteY1" fmla="*/ 687870 h 769523"/>
                <a:gd name="connsiteX2" fmla="*/ 87970 w 119089"/>
                <a:gd name="connsiteY2" fmla="*/ 38053 h 769523"/>
                <a:gd name="connsiteX3" fmla="*/ 62570 w 119089"/>
                <a:gd name="connsiteY3" fmla="*/ 107903 h 769523"/>
                <a:gd name="connsiteX4" fmla="*/ 28703 w 119089"/>
                <a:gd name="connsiteY4" fmla="*/ 368253 h 769523"/>
                <a:gd name="connsiteX5" fmla="*/ 37170 w 119089"/>
                <a:gd name="connsiteY5" fmla="*/ 241253 h 769523"/>
                <a:gd name="connsiteX6" fmla="*/ 83736 w 119089"/>
                <a:gd name="connsiteY6" fmla="*/ 105786 h 769523"/>
                <a:gd name="connsiteX7" fmla="*/ 109136 w 119089"/>
                <a:gd name="connsiteY7" fmla="*/ 501603 h 769523"/>
                <a:gd name="connsiteX8" fmla="*/ 58336 w 119089"/>
                <a:gd name="connsiteY8" fmla="*/ 725970 h 769523"/>
                <a:gd name="connsiteX9" fmla="*/ 1186 w 119089"/>
                <a:gd name="connsiteY9" fmla="*/ 764070 h 76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089" h="769523">
                  <a:moveTo>
                    <a:pt x="1186" y="764070"/>
                  </a:moveTo>
                  <a:cubicBezTo>
                    <a:pt x="10711" y="757720"/>
                    <a:pt x="101022" y="808873"/>
                    <a:pt x="115486" y="687870"/>
                  </a:cubicBezTo>
                  <a:cubicBezTo>
                    <a:pt x="129950" y="566867"/>
                    <a:pt x="96789" y="134714"/>
                    <a:pt x="87970" y="38053"/>
                  </a:cubicBezTo>
                  <a:cubicBezTo>
                    <a:pt x="79151" y="-58608"/>
                    <a:pt x="72448" y="52870"/>
                    <a:pt x="62570" y="107903"/>
                  </a:cubicBezTo>
                  <a:cubicBezTo>
                    <a:pt x="52692" y="162936"/>
                    <a:pt x="32936" y="346028"/>
                    <a:pt x="28703" y="368253"/>
                  </a:cubicBezTo>
                  <a:cubicBezTo>
                    <a:pt x="24470" y="390478"/>
                    <a:pt x="27998" y="284997"/>
                    <a:pt x="37170" y="241253"/>
                  </a:cubicBezTo>
                  <a:cubicBezTo>
                    <a:pt x="46342" y="197509"/>
                    <a:pt x="71742" y="62394"/>
                    <a:pt x="83736" y="105786"/>
                  </a:cubicBezTo>
                  <a:cubicBezTo>
                    <a:pt x="95730" y="149178"/>
                    <a:pt x="113369" y="398239"/>
                    <a:pt x="109136" y="501603"/>
                  </a:cubicBezTo>
                  <a:cubicBezTo>
                    <a:pt x="104903" y="604967"/>
                    <a:pt x="74564" y="681520"/>
                    <a:pt x="58336" y="725970"/>
                  </a:cubicBezTo>
                  <a:cubicBezTo>
                    <a:pt x="42108" y="770420"/>
                    <a:pt x="-8339" y="770420"/>
                    <a:pt x="1186" y="7640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3" name="フリーフォーム: 図形 449">
              <a:extLst>
                <a:ext uri="{FF2B5EF4-FFF2-40B4-BE49-F238E27FC236}">
                  <a16:creationId xmlns:a16="http://schemas.microsoft.com/office/drawing/2014/main" id="{469BC018-E3F8-8593-8660-90F21121EA8D}"/>
                </a:ext>
              </a:extLst>
            </p:cNvPr>
            <p:cNvSpPr/>
            <p:nvPr/>
          </p:nvSpPr>
          <p:spPr>
            <a:xfrm>
              <a:off x="2658304" y="3035401"/>
              <a:ext cx="303625" cy="120493"/>
            </a:xfrm>
            <a:custGeom>
              <a:avLst/>
              <a:gdLst>
                <a:gd name="connsiteX0" fmla="*/ 293388 w 303625"/>
                <a:gd name="connsiteY0" fmla="*/ 9 h 120493"/>
                <a:gd name="connsiteX1" fmla="*/ 276454 w 303625"/>
                <a:gd name="connsiteY1" fmla="*/ 105842 h 120493"/>
                <a:gd name="connsiteX2" fmla="*/ 121938 w 303625"/>
                <a:gd name="connsiteY2" fmla="*/ 112192 h 120493"/>
                <a:gd name="connsiteX3" fmla="*/ 1288 w 303625"/>
                <a:gd name="connsiteY3" fmla="*/ 35992 h 120493"/>
                <a:gd name="connsiteX4" fmla="*/ 64788 w 303625"/>
                <a:gd name="connsiteY4" fmla="*/ 82559 h 120493"/>
                <a:gd name="connsiteX5" fmla="*/ 166388 w 303625"/>
                <a:gd name="connsiteY5" fmla="*/ 112192 h 120493"/>
                <a:gd name="connsiteX6" fmla="*/ 293388 w 303625"/>
                <a:gd name="connsiteY6" fmla="*/ 9 h 1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25" h="120493">
                  <a:moveTo>
                    <a:pt x="293388" y="9"/>
                  </a:moveTo>
                  <a:cubicBezTo>
                    <a:pt x="311732" y="-1049"/>
                    <a:pt x="305029" y="87145"/>
                    <a:pt x="276454" y="105842"/>
                  </a:cubicBezTo>
                  <a:cubicBezTo>
                    <a:pt x="247879" y="124539"/>
                    <a:pt x="167799" y="123834"/>
                    <a:pt x="121938" y="112192"/>
                  </a:cubicBezTo>
                  <a:cubicBezTo>
                    <a:pt x="76077" y="100550"/>
                    <a:pt x="10813" y="40931"/>
                    <a:pt x="1288" y="35992"/>
                  </a:cubicBezTo>
                  <a:cubicBezTo>
                    <a:pt x="-8237" y="31053"/>
                    <a:pt x="37271" y="69859"/>
                    <a:pt x="64788" y="82559"/>
                  </a:cubicBezTo>
                  <a:cubicBezTo>
                    <a:pt x="92305" y="95259"/>
                    <a:pt x="129346" y="121011"/>
                    <a:pt x="166388" y="112192"/>
                  </a:cubicBezTo>
                  <a:cubicBezTo>
                    <a:pt x="203430" y="103373"/>
                    <a:pt x="275044" y="1067"/>
                    <a:pt x="293388" y="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4" name="フリーフォーム: 図形 450">
              <a:extLst>
                <a:ext uri="{FF2B5EF4-FFF2-40B4-BE49-F238E27FC236}">
                  <a16:creationId xmlns:a16="http://schemas.microsoft.com/office/drawing/2014/main" id="{E56DE4C1-581C-6796-3D74-3339017C17CB}"/>
                </a:ext>
              </a:extLst>
            </p:cNvPr>
            <p:cNvSpPr/>
            <p:nvPr/>
          </p:nvSpPr>
          <p:spPr>
            <a:xfrm>
              <a:off x="2659277" y="3024356"/>
              <a:ext cx="305214" cy="49274"/>
            </a:xfrm>
            <a:custGeom>
              <a:avLst/>
              <a:gdLst>
                <a:gd name="connsiteX0" fmla="*/ 305115 w 305214"/>
                <a:gd name="connsiteY0" fmla="*/ 470 h 49274"/>
                <a:gd name="connsiteX1" fmla="*/ 21481 w 305214"/>
                <a:gd name="connsiteY1" fmla="*/ 25870 h 49274"/>
                <a:gd name="connsiteX2" fmla="*/ 53231 w 305214"/>
                <a:gd name="connsiteY2" fmla="*/ 49154 h 49274"/>
                <a:gd name="connsiteX3" fmla="*/ 305115 w 305214"/>
                <a:gd name="connsiteY3" fmla="*/ 470 h 4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214" h="49274">
                  <a:moveTo>
                    <a:pt x="305115" y="470"/>
                  </a:moveTo>
                  <a:cubicBezTo>
                    <a:pt x="299823" y="-3411"/>
                    <a:pt x="63461" y="17756"/>
                    <a:pt x="21481" y="25870"/>
                  </a:cubicBezTo>
                  <a:cubicBezTo>
                    <a:pt x="-20499" y="33984"/>
                    <a:pt x="3842" y="46332"/>
                    <a:pt x="53231" y="49154"/>
                  </a:cubicBezTo>
                  <a:cubicBezTo>
                    <a:pt x="102620" y="51976"/>
                    <a:pt x="310407" y="4351"/>
                    <a:pt x="305115" y="4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5" name="フリーフォーム: 図形 451">
              <a:extLst>
                <a:ext uri="{FF2B5EF4-FFF2-40B4-BE49-F238E27FC236}">
                  <a16:creationId xmlns:a16="http://schemas.microsoft.com/office/drawing/2014/main" id="{3801CB22-8CFE-B65D-8923-39FAB40C134C}"/>
                </a:ext>
              </a:extLst>
            </p:cNvPr>
            <p:cNvSpPr/>
            <p:nvPr/>
          </p:nvSpPr>
          <p:spPr>
            <a:xfrm>
              <a:off x="2597953" y="3137301"/>
              <a:ext cx="164339" cy="825209"/>
            </a:xfrm>
            <a:custGeom>
              <a:avLst/>
              <a:gdLst>
                <a:gd name="connsiteX0" fmla="*/ 110322 w 164339"/>
                <a:gd name="connsiteY0" fmla="*/ 1825 h 825209"/>
                <a:gd name="connsiteX1" fmla="*/ 123022 w 164339"/>
                <a:gd name="connsiteY1" fmla="*/ 253709 h 825209"/>
                <a:gd name="connsiteX2" fmla="*/ 120905 w 164339"/>
                <a:gd name="connsiteY2" fmla="*/ 765942 h 825209"/>
                <a:gd name="connsiteX3" fmla="*/ 93389 w 164339"/>
                <a:gd name="connsiteY3" fmla="*/ 806159 h 825209"/>
                <a:gd name="connsiteX4" fmla="*/ 255 w 164339"/>
                <a:gd name="connsiteY4" fmla="*/ 825209 h 825209"/>
                <a:gd name="connsiteX5" fmla="*/ 125139 w 164339"/>
                <a:gd name="connsiteY5" fmla="*/ 806159 h 825209"/>
                <a:gd name="connsiteX6" fmla="*/ 163239 w 164339"/>
                <a:gd name="connsiteY6" fmla="*/ 727842 h 825209"/>
                <a:gd name="connsiteX7" fmla="*/ 91272 w 164339"/>
                <a:gd name="connsiteY7" fmla="*/ 372242 h 825209"/>
                <a:gd name="connsiteX8" fmla="*/ 110322 w 164339"/>
                <a:gd name="connsiteY8" fmla="*/ 1825 h 82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339" h="825209">
                  <a:moveTo>
                    <a:pt x="110322" y="1825"/>
                  </a:moveTo>
                  <a:cubicBezTo>
                    <a:pt x="115614" y="-17930"/>
                    <a:pt x="121258" y="126356"/>
                    <a:pt x="123022" y="253709"/>
                  </a:cubicBezTo>
                  <a:cubicBezTo>
                    <a:pt x="124786" y="381062"/>
                    <a:pt x="125844" y="673867"/>
                    <a:pt x="120905" y="765942"/>
                  </a:cubicBezTo>
                  <a:cubicBezTo>
                    <a:pt x="115966" y="858017"/>
                    <a:pt x="113497" y="796281"/>
                    <a:pt x="93389" y="806159"/>
                  </a:cubicBezTo>
                  <a:cubicBezTo>
                    <a:pt x="73281" y="816037"/>
                    <a:pt x="-5037" y="825209"/>
                    <a:pt x="255" y="825209"/>
                  </a:cubicBezTo>
                  <a:cubicBezTo>
                    <a:pt x="5547" y="825209"/>
                    <a:pt x="97975" y="822387"/>
                    <a:pt x="125139" y="806159"/>
                  </a:cubicBezTo>
                  <a:cubicBezTo>
                    <a:pt x="152303" y="789931"/>
                    <a:pt x="168883" y="800161"/>
                    <a:pt x="163239" y="727842"/>
                  </a:cubicBezTo>
                  <a:cubicBezTo>
                    <a:pt x="157595" y="655523"/>
                    <a:pt x="96211" y="495009"/>
                    <a:pt x="91272" y="372242"/>
                  </a:cubicBezTo>
                  <a:cubicBezTo>
                    <a:pt x="86333" y="249475"/>
                    <a:pt x="105030" y="21580"/>
                    <a:pt x="110322" y="18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6" name="フリーフォーム: 図形 452">
              <a:extLst>
                <a:ext uri="{FF2B5EF4-FFF2-40B4-BE49-F238E27FC236}">
                  <a16:creationId xmlns:a16="http://schemas.microsoft.com/office/drawing/2014/main" id="{313B0BF9-2339-8BB6-D7A1-E45B2EB79C2D}"/>
                </a:ext>
              </a:extLst>
            </p:cNvPr>
            <p:cNvSpPr/>
            <p:nvPr/>
          </p:nvSpPr>
          <p:spPr>
            <a:xfrm>
              <a:off x="2871011" y="2181406"/>
              <a:ext cx="96778" cy="838977"/>
            </a:xfrm>
            <a:custGeom>
              <a:avLst/>
              <a:gdLst>
                <a:gd name="connsiteX0" fmla="*/ 27764 w 96778"/>
                <a:gd name="connsiteY0" fmla="*/ 17920 h 838977"/>
                <a:gd name="connsiteX1" fmla="*/ 15064 w 96778"/>
                <a:gd name="connsiteY1" fmla="*/ 92004 h 838977"/>
                <a:gd name="connsiteX2" fmla="*/ 21414 w 96778"/>
                <a:gd name="connsiteY2" fmla="*/ 765104 h 838977"/>
                <a:gd name="connsiteX3" fmla="*/ 29881 w 96778"/>
                <a:gd name="connsiteY3" fmla="*/ 822254 h 838977"/>
                <a:gd name="connsiteX4" fmla="*/ 61631 w 96778"/>
                <a:gd name="connsiteY4" fmla="*/ 771454 h 838977"/>
                <a:gd name="connsiteX5" fmla="*/ 55281 w 96778"/>
                <a:gd name="connsiteY5" fmla="*/ 640220 h 838977"/>
                <a:gd name="connsiteX6" fmla="*/ 95497 w 96778"/>
                <a:gd name="connsiteY6" fmla="*/ 89887 h 838977"/>
                <a:gd name="connsiteX7" fmla="*/ 84914 w 96778"/>
                <a:gd name="connsiteY7" fmla="*/ 85654 h 838977"/>
                <a:gd name="connsiteX8" fmla="*/ 65864 w 96778"/>
                <a:gd name="connsiteY8" fmla="*/ 199954 h 838977"/>
                <a:gd name="connsiteX9" fmla="*/ 67981 w 96778"/>
                <a:gd name="connsiteY9" fmla="*/ 271920 h 838977"/>
                <a:gd name="connsiteX10" fmla="*/ 53164 w 96778"/>
                <a:gd name="connsiteY10" fmla="*/ 231704 h 838977"/>
                <a:gd name="connsiteX11" fmla="*/ 23531 w 96778"/>
                <a:gd name="connsiteY11" fmla="*/ 180904 h 838977"/>
                <a:gd name="connsiteX12" fmla="*/ 53164 w 96778"/>
                <a:gd name="connsiteY12" fmla="*/ 398920 h 838977"/>
                <a:gd name="connsiteX13" fmla="*/ 25647 w 96778"/>
                <a:gd name="connsiteY13" fmla="*/ 748170 h 838977"/>
                <a:gd name="connsiteX14" fmla="*/ 10831 w 96778"/>
                <a:gd name="connsiteY14" fmla="*/ 661387 h 838977"/>
                <a:gd name="connsiteX15" fmla="*/ 247 w 96778"/>
                <a:gd name="connsiteY15" fmla="*/ 204187 h 838977"/>
                <a:gd name="connsiteX16" fmla="*/ 27764 w 96778"/>
                <a:gd name="connsiteY16" fmla="*/ 17920 h 83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778" h="838977">
                  <a:moveTo>
                    <a:pt x="27764" y="17920"/>
                  </a:moveTo>
                  <a:cubicBezTo>
                    <a:pt x="30234" y="-777"/>
                    <a:pt x="16122" y="-32527"/>
                    <a:pt x="15064" y="92004"/>
                  </a:cubicBezTo>
                  <a:cubicBezTo>
                    <a:pt x="14006" y="216535"/>
                    <a:pt x="18944" y="643396"/>
                    <a:pt x="21414" y="765104"/>
                  </a:cubicBezTo>
                  <a:cubicBezTo>
                    <a:pt x="23883" y="886812"/>
                    <a:pt x="23178" y="821196"/>
                    <a:pt x="29881" y="822254"/>
                  </a:cubicBezTo>
                  <a:cubicBezTo>
                    <a:pt x="36584" y="823312"/>
                    <a:pt x="57398" y="801793"/>
                    <a:pt x="61631" y="771454"/>
                  </a:cubicBezTo>
                  <a:cubicBezTo>
                    <a:pt x="65864" y="741115"/>
                    <a:pt x="49637" y="753814"/>
                    <a:pt x="55281" y="640220"/>
                  </a:cubicBezTo>
                  <a:cubicBezTo>
                    <a:pt x="60925" y="526626"/>
                    <a:pt x="90558" y="182315"/>
                    <a:pt x="95497" y="89887"/>
                  </a:cubicBezTo>
                  <a:cubicBezTo>
                    <a:pt x="100436" y="-2541"/>
                    <a:pt x="89853" y="67310"/>
                    <a:pt x="84914" y="85654"/>
                  </a:cubicBezTo>
                  <a:cubicBezTo>
                    <a:pt x="79975" y="103998"/>
                    <a:pt x="68686" y="168910"/>
                    <a:pt x="65864" y="199954"/>
                  </a:cubicBezTo>
                  <a:cubicBezTo>
                    <a:pt x="63042" y="230998"/>
                    <a:pt x="70098" y="266628"/>
                    <a:pt x="67981" y="271920"/>
                  </a:cubicBezTo>
                  <a:cubicBezTo>
                    <a:pt x="65864" y="277212"/>
                    <a:pt x="60572" y="246873"/>
                    <a:pt x="53164" y="231704"/>
                  </a:cubicBezTo>
                  <a:cubicBezTo>
                    <a:pt x="45756" y="216535"/>
                    <a:pt x="23531" y="153035"/>
                    <a:pt x="23531" y="180904"/>
                  </a:cubicBezTo>
                  <a:cubicBezTo>
                    <a:pt x="23531" y="208773"/>
                    <a:pt x="52811" y="304376"/>
                    <a:pt x="53164" y="398920"/>
                  </a:cubicBezTo>
                  <a:cubicBezTo>
                    <a:pt x="53517" y="493464"/>
                    <a:pt x="32703" y="704426"/>
                    <a:pt x="25647" y="748170"/>
                  </a:cubicBezTo>
                  <a:cubicBezTo>
                    <a:pt x="18591" y="791915"/>
                    <a:pt x="15064" y="752051"/>
                    <a:pt x="10831" y="661387"/>
                  </a:cubicBezTo>
                  <a:cubicBezTo>
                    <a:pt x="6598" y="570723"/>
                    <a:pt x="-1517" y="309315"/>
                    <a:pt x="247" y="204187"/>
                  </a:cubicBezTo>
                  <a:cubicBezTo>
                    <a:pt x="2011" y="99059"/>
                    <a:pt x="25294" y="36617"/>
                    <a:pt x="27764" y="179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7" name="フリーフォーム: 図形 453">
              <a:extLst>
                <a:ext uri="{FF2B5EF4-FFF2-40B4-BE49-F238E27FC236}">
                  <a16:creationId xmlns:a16="http://schemas.microsoft.com/office/drawing/2014/main" id="{9E4A50D7-F1B7-5F9D-29C6-6820F6DF3A89}"/>
                </a:ext>
              </a:extLst>
            </p:cNvPr>
            <p:cNvSpPr/>
            <p:nvPr/>
          </p:nvSpPr>
          <p:spPr>
            <a:xfrm>
              <a:off x="2888639" y="3122367"/>
              <a:ext cx="79676" cy="825455"/>
            </a:xfrm>
            <a:custGeom>
              <a:avLst/>
              <a:gdLst>
                <a:gd name="connsiteX0" fmla="*/ 56703 w 79676"/>
                <a:gd name="connsiteY0" fmla="*/ 31576 h 825455"/>
                <a:gd name="connsiteX1" fmla="*/ 54586 w 79676"/>
                <a:gd name="connsiteY1" fmla="*/ 160693 h 825455"/>
                <a:gd name="connsiteX2" fmla="*/ 48236 w 79676"/>
                <a:gd name="connsiteY2" fmla="*/ 749126 h 825455"/>
                <a:gd name="connsiteX3" fmla="*/ 27069 w 79676"/>
                <a:gd name="connsiteY3" fmla="*/ 797809 h 825455"/>
                <a:gd name="connsiteX4" fmla="*/ 1669 w 79676"/>
                <a:gd name="connsiteY4" fmla="*/ 816859 h 825455"/>
                <a:gd name="connsiteX5" fmla="*/ 77869 w 79676"/>
                <a:gd name="connsiteY5" fmla="*/ 655993 h 825455"/>
                <a:gd name="connsiteX6" fmla="*/ 56703 w 79676"/>
                <a:gd name="connsiteY6" fmla="*/ 31576 h 8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676" h="825455">
                  <a:moveTo>
                    <a:pt x="56703" y="31576"/>
                  </a:moveTo>
                  <a:cubicBezTo>
                    <a:pt x="52823" y="-50974"/>
                    <a:pt x="55997" y="41101"/>
                    <a:pt x="54586" y="160693"/>
                  </a:cubicBezTo>
                  <a:cubicBezTo>
                    <a:pt x="53175" y="280285"/>
                    <a:pt x="52822" y="642940"/>
                    <a:pt x="48236" y="749126"/>
                  </a:cubicBezTo>
                  <a:cubicBezTo>
                    <a:pt x="43650" y="855312"/>
                    <a:pt x="34830" y="786520"/>
                    <a:pt x="27069" y="797809"/>
                  </a:cubicBezTo>
                  <a:cubicBezTo>
                    <a:pt x="19308" y="809098"/>
                    <a:pt x="-6798" y="840495"/>
                    <a:pt x="1669" y="816859"/>
                  </a:cubicBezTo>
                  <a:cubicBezTo>
                    <a:pt x="10136" y="793223"/>
                    <a:pt x="69050" y="783698"/>
                    <a:pt x="77869" y="655993"/>
                  </a:cubicBezTo>
                  <a:cubicBezTo>
                    <a:pt x="86688" y="528288"/>
                    <a:pt x="60583" y="114126"/>
                    <a:pt x="56703" y="315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8" name="フリーフォーム: 図形 454">
              <a:extLst>
                <a:ext uri="{FF2B5EF4-FFF2-40B4-BE49-F238E27FC236}">
                  <a16:creationId xmlns:a16="http://schemas.microsoft.com/office/drawing/2014/main" id="{C255836B-5BDF-13EC-A27C-91BF65398993}"/>
                </a:ext>
              </a:extLst>
            </p:cNvPr>
            <p:cNvSpPr/>
            <p:nvPr/>
          </p:nvSpPr>
          <p:spPr>
            <a:xfrm>
              <a:off x="2878654" y="3103307"/>
              <a:ext cx="51888" cy="857882"/>
            </a:xfrm>
            <a:custGeom>
              <a:avLst/>
              <a:gdLst>
                <a:gd name="connsiteX0" fmla="*/ 5304 w 51888"/>
                <a:gd name="connsiteY0" fmla="*/ 50636 h 857882"/>
                <a:gd name="connsiteX1" fmla="*/ 5304 w 51888"/>
                <a:gd name="connsiteY1" fmla="*/ 112019 h 857882"/>
                <a:gd name="connsiteX2" fmla="*/ 43404 w 51888"/>
                <a:gd name="connsiteY2" fmla="*/ 806286 h 857882"/>
                <a:gd name="connsiteX3" fmla="*/ 30704 w 51888"/>
                <a:gd name="connsiteY3" fmla="*/ 785119 h 857882"/>
                <a:gd name="connsiteX4" fmla="*/ 51871 w 51888"/>
                <a:gd name="connsiteY4" fmla="*/ 611553 h 857882"/>
                <a:gd name="connsiteX5" fmla="*/ 5304 w 51888"/>
                <a:gd name="connsiteY5" fmla="*/ 50636 h 85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88" h="857882">
                  <a:moveTo>
                    <a:pt x="5304" y="50636"/>
                  </a:moveTo>
                  <a:cubicBezTo>
                    <a:pt x="-2457" y="-32620"/>
                    <a:pt x="-1046" y="-13923"/>
                    <a:pt x="5304" y="112019"/>
                  </a:cubicBezTo>
                  <a:cubicBezTo>
                    <a:pt x="11654" y="237961"/>
                    <a:pt x="39171" y="694103"/>
                    <a:pt x="43404" y="806286"/>
                  </a:cubicBezTo>
                  <a:cubicBezTo>
                    <a:pt x="47637" y="918469"/>
                    <a:pt x="29293" y="817574"/>
                    <a:pt x="30704" y="785119"/>
                  </a:cubicBezTo>
                  <a:cubicBezTo>
                    <a:pt x="32115" y="752664"/>
                    <a:pt x="52577" y="737495"/>
                    <a:pt x="51871" y="611553"/>
                  </a:cubicBezTo>
                  <a:cubicBezTo>
                    <a:pt x="51165" y="485611"/>
                    <a:pt x="13065" y="133892"/>
                    <a:pt x="5304" y="5063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9" name="フリーフォーム: 図形 455">
              <a:extLst>
                <a:ext uri="{FF2B5EF4-FFF2-40B4-BE49-F238E27FC236}">
                  <a16:creationId xmlns:a16="http://schemas.microsoft.com/office/drawing/2014/main" id="{5E925AF9-DDA6-1310-889B-6B41247F4F28}"/>
                </a:ext>
              </a:extLst>
            </p:cNvPr>
            <p:cNvSpPr/>
            <p:nvPr/>
          </p:nvSpPr>
          <p:spPr>
            <a:xfrm>
              <a:off x="2868334" y="2155487"/>
              <a:ext cx="378386" cy="83126"/>
            </a:xfrm>
            <a:custGeom>
              <a:avLst/>
              <a:gdLst>
                <a:gd name="connsiteX0" fmla="*/ 24091 w 378386"/>
                <a:gd name="connsiteY0" fmla="*/ 81939 h 83126"/>
                <a:gd name="connsiteX1" fmla="*/ 373341 w 378386"/>
                <a:gd name="connsiteY1" fmla="*/ 56539 h 83126"/>
                <a:gd name="connsiteX2" fmla="*/ 218824 w 378386"/>
                <a:gd name="connsiteY2" fmla="*/ 1506 h 83126"/>
                <a:gd name="connsiteX3" fmla="*/ 47374 w 378386"/>
                <a:gd name="connsiteY3" fmla="*/ 20556 h 83126"/>
                <a:gd name="connsiteX4" fmla="*/ 24091 w 378386"/>
                <a:gd name="connsiteY4" fmla="*/ 81939 h 8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386" h="83126">
                  <a:moveTo>
                    <a:pt x="24091" y="81939"/>
                  </a:moveTo>
                  <a:cubicBezTo>
                    <a:pt x="78419" y="87936"/>
                    <a:pt x="340886" y="69944"/>
                    <a:pt x="373341" y="56539"/>
                  </a:cubicBezTo>
                  <a:cubicBezTo>
                    <a:pt x="405796" y="43134"/>
                    <a:pt x="273152" y="7503"/>
                    <a:pt x="218824" y="1506"/>
                  </a:cubicBezTo>
                  <a:cubicBezTo>
                    <a:pt x="164496" y="-4491"/>
                    <a:pt x="74185" y="8562"/>
                    <a:pt x="47374" y="20556"/>
                  </a:cubicBezTo>
                  <a:cubicBezTo>
                    <a:pt x="20563" y="32550"/>
                    <a:pt x="-30237" y="75942"/>
                    <a:pt x="24091" y="819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0" name="フリーフォーム: 図形 456">
              <a:extLst>
                <a:ext uri="{FF2B5EF4-FFF2-40B4-BE49-F238E27FC236}">
                  <a16:creationId xmlns:a16="http://schemas.microsoft.com/office/drawing/2014/main" id="{6A9D7FD3-FE59-0583-3FFE-27CD561F3EB4}"/>
                </a:ext>
              </a:extLst>
            </p:cNvPr>
            <p:cNvSpPr/>
            <p:nvPr/>
          </p:nvSpPr>
          <p:spPr>
            <a:xfrm>
              <a:off x="3233202" y="2147822"/>
              <a:ext cx="16966" cy="850240"/>
            </a:xfrm>
            <a:custGeom>
              <a:avLst/>
              <a:gdLst>
                <a:gd name="connsiteX0" fmla="*/ 16940 w 16966"/>
                <a:gd name="connsiteY0" fmla="*/ 36688 h 850240"/>
                <a:gd name="connsiteX1" fmla="*/ 6 w 16966"/>
                <a:gd name="connsiteY1" fmla="*/ 163688 h 850240"/>
                <a:gd name="connsiteX2" fmla="*/ 14823 w 16966"/>
                <a:gd name="connsiteY2" fmla="*/ 809271 h 850240"/>
                <a:gd name="connsiteX3" fmla="*/ 4240 w 16966"/>
                <a:gd name="connsiteY3" fmla="*/ 703438 h 850240"/>
                <a:gd name="connsiteX4" fmla="*/ 16940 w 16966"/>
                <a:gd name="connsiteY4" fmla="*/ 36688 h 85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66" h="850240">
                  <a:moveTo>
                    <a:pt x="16940" y="36688"/>
                  </a:moveTo>
                  <a:cubicBezTo>
                    <a:pt x="16234" y="-53270"/>
                    <a:pt x="359" y="34924"/>
                    <a:pt x="6" y="163688"/>
                  </a:cubicBezTo>
                  <a:cubicBezTo>
                    <a:pt x="-347" y="292452"/>
                    <a:pt x="14117" y="719313"/>
                    <a:pt x="14823" y="809271"/>
                  </a:cubicBezTo>
                  <a:cubicBezTo>
                    <a:pt x="15529" y="899229"/>
                    <a:pt x="4240" y="830791"/>
                    <a:pt x="4240" y="703438"/>
                  </a:cubicBezTo>
                  <a:cubicBezTo>
                    <a:pt x="4240" y="576085"/>
                    <a:pt x="17646" y="126646"/>
                    <a:pt x="16940" y="3668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1" name="フリーフォーム: 図形 457">
              <a:extLst>
                <a:ext uri="{FF2B5EF4-FFF2-40B4-BE49-F238E27FC236}">
                  <a16:creationId xmlns:a16="http://schemas.microsoft.com/office/drawing/2014/main" id="{54F169D6-5BE2-CCEF-2575-6094D55E5D12}"/>
                </a:ext>
              </a:extLst>
            </p:cNvPr>
            <p:cNvSpPr/>
            <p:nvPr/>
          </p:nvSpPr>
          <p:spPr>
            <a:xfrm>
              <a:off x="3104052" y="2208465"/>
              <a:ext cx="102040" cy="780502"/>
            </a:xfrm>
            <a:custGeom>
              <a:avLst/>
              <a:gdLst>
                <a:gd name="connsiteX0" fmla="*/ 21206 w 102040"/>
                <a:gd name="connsiteY0" fmla="*/ 7795 h 780502"/>
                <a:gd name="connsiteX1" fmla="*/ 14856 w 102040"/>
                <a:gd name="connsiteY1" fmla="*/ 680895 h 780502"/>
                <a:gd name="connsiteX2" fmla="*/ 80473 w 102040"/>
                <a:gd name="connsiteY2" fmla="*/ 740161 h 780502"/>
                <a:gd name="connsiteX3" fmla="*/ 101640 w 102040"/>
                <a:gd name="connsiteY3" fmla="*/ 767678 h 780502"/>
                <a:gd name="connsiteX4" fmla="*/ 65656 w 102040"/>
                <a:gd name="connsiteY4" fmla="*/ 778261 h 780502"/>
                <a:gd name="connsiteX5" fmla="*/ 29673 w 102040"/>
                <a:gd name="connsiteY5" fmla="*/ 725345 h 780502"/>
                <a:gd name="connsiteX6" fmla="*/ 40 w 102040"/>
                <a:gd name="connsiteY6" fmla="*/ 640678 h 780502"/>
                <a:gd name="connsiteX7" fmla="*/ 36023 w 102040"/>
                <a:gd name="connsiteY7" fmla="*/ 333761 h 780502"/>
                <a:gd name="connsiteX8" fmla="*/ 21206 w 102040"/>
                <a:gd name="connsiteY8" fmla="*/ 7795 h 78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040" h="780502">
                  <a:moveTo>
                    <a:pt x="21206" y="7795"/>
                  </a:moveTo>
                  <a:cubicBezTo>
                    <a:pt x="17678" y="65651"/>
                    <a:pt x="4978" y="558834"/>
                    <a:pt x="14856" y="680895"/>
                  </a:cubicBezTo>
                  <a:cubicBezTo>
                    <a:pt x="24734" y="802956"/>
                    <a:pt x="66009" y="725697"/>
                    <a:pt x="80473" y="740161"/>
                  </a:cubicBezTo>
                  <a:cubicBezTo>
                    <a:pt x="94937" y="754625"/>
                    <a:pt x="104109" y="761328"/>
                    <a:pt x="101640" y="767678"/>
                  </a:cubicBezTo>
                  <a:cubicBezTo>
                    <a:pt x="99171" y="774028"/>
                    <a:pt x="77650" y="785316"/>
                    <a:pt x="65656" y="778261"/>
                  </a:cubicBezTo>
                  <a:cubicBezTo>
                    <a:pt x="53662" y="771206"/>
                    <a:pt x="40609" y="748275"/>
                    <a:pt x="29673" y="725345"/>
                  </a:cubicBezTo>
                  <a:cubicBezTo>
                    <a:pt x="18737" y="702415"/>
                    <a:pt x="-1018" y="705942"/>
                    <a:pt x="40" y="640678"/>
                  </a:cubicBezTo>
                  <a:cubicBezTo>
                    <a:pt x="1098" y="575414"/>
                    <a:pt x="29673" y="437831"/>
                    <a:pt x="36023" y="333761"/>
                  </a:cubicBezTo>
                  <a:cubicBezTo>
                    <a:pt x="42373" y="229692"/>
                    <a:pt x="24734" y="-50061"/>
                    <a:pt x="21206" y="77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2" name="フリーフォーム: 図形 458">
              <a:extLst>
                <a:ext uri="{FF2B5EF4-FFF2-40B4-BE49-F238E27FC236}">
                  <a16:creationId xmlns:a16="http://schemas.microsoft.com/office/drawing/2014/main" id="{B2B3E68B-7E6D-F830-6623-9B7B7A75BB47}"/>
                </a:ext>
              </a:extLst>
            </p:cNvPr>
            <p:cNvSpPr/>
            <p:nvPr/>
          </p:nvSpPr>
          <p:spPr>
            <a:xfrm>
              <a:off x="3159014" y="2959160"/>
              <a:ext cx="289793" cy="91168"/>
            </a:xfrm>
            <a:custGeom>
              <a:avLst/>
              <a:gdLst>
                <a:gd name="connsiteX0" fmla="*/ 10694 w 289793"/>
                <a:gd name="connsiteY0" fmla="*/ 50 h 91168"/>
                <a:gd name="connsiteX1" fmla="*/ 268928 w 289793"/>
                <a:gd name="connsiteY1" fmla="*/ 42383 h 91168"/>
                <a:gd name="connsiteX2" fmla="*/ 273161 w 289793"/>
                <a:gd name="connsiteY2" fmla="*/ 91066 h 91168"/>
                <a:gd name="connsiteX3" fmla="*/ 262578 w 289793"/>
                <a:gd name="connsiteY3" fmla="*/ 55083 h 91168"/>
                <a:gd name="connsiteX4" fmla="*/ 67844 w 289793"/>
                <a:gd name="connsiteY4" fmla="*/ 50850 h 91168"/>
                <a:gd name="connsiteX5" fmla="*/ 10694 w 289793"/>
                <a:gd name="connsiteY5" fmla="*/ 50 h 9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793" h="91168">
                  <a:moveTo>
                    <a:pt x="10694" y="50"/>
                  </a:moveTo>
                  <a:cubicBezTo>
                    <a:pt x="44208" y="-1361"/>
                    <a:pt x="225183" y="27214"/>
                    <a:pt x="268928" y="42383"/>
                  </a:cubicBezTo>
                  <a:cubicBezTo>
                    <a:pt x="312673" y="57552"/>
                    <a:pt x="274219" y="88949"/>
                    <a:pt x="273161" y="91066"/>
                  </a:cubicBezTo>
                  <a:cubicBezTo>
                    <a:pt x="272103" y="93183"/>
                    <a:pt x="296798" y="61786"/>
                    <a:pt x="262578" y="55083"/>
                  </a:cubicBezTo>
                  <a:cubicBezTo>
                    <a:pt x="228359" y="48380"/>
                    <a:pt x="105944" y="56847"/>
                    <a:pt x="67844" y="50850"/>
                  </a:cubicBezTo>
                  <a:cubicBezTo>
                    <a:pt x="29744" y="44853"/>
                    <a:pt x="-22820" y="1461"/>
                    <a:pt x="10694" y="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3" name="フリーフォーム: 図形 459">
              <a:extLst>
                <a:ext uri="{FF2B5EF4-FFF2-40B4-BE49-F238E27FC236}">
                  <a16:creationId xmlns:a16="http://schemas.microsoft.com/office/drawing/2014/main" id="{0C4D2F65-8AAE-5896-4682-B251CCACAECA}"/>
                </a:ext>
              </a:extLst>
            </p:cNvPr>
            <p:cNvSpPr/>
            <p:nvPr/>
          </p:nvSpPr>
          <p:spPr>
            <a:xfrm>
              <a:off x="3169369" y="3003590"/>
              <a:ext cx="194034" cy="91896"/>
            </a:xfrm>
            <a:custGeom>
              <a:avLst/>
              <a:gdLst>
                <a:gd name="connsiteX0" fmla="*/ 339 w 194034"/>
                <a:gd name="connsiteY0" fmla="*/ 70 h 91896"/>
                <a:gd name="connsiteX1" fmla="*/ 110406 w 194034"/>
                <a:gd name="connsiteY1" fmla="*/ 86853 h 91896"/>
                <a:gd name="connsiteX2" fmla="*/ 192956 w 194034"/>
                <a:gd name="connsiteY2" fmla="*/ 80503 h 91896"/>
                <a:gd name="connsiteX3" fmla="*/ 148506 w 194034"/>
                <a:gd name="connsiteY3" fmla="*/ 72036 h 91896"/>
                <a:gd name="connsiteX4" fmla="*/ 339 w 194034"/>
                <a:gd name="connsiteY4" fmla="*/ 70 h 9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34" h="91896">
                  <a:moveTo>
                    <a:pt x="339" y="70"/>
                  </a:moveTo>
                  <a:cubicBezTo>
                    <a:pt x="-6011" y="2539"/>
                    <a:pt x="78303" y="73447"/>
                    <a:pt x="110406" y="86853"/>
                  </a:cubicBezTo>
                  <a:cubicBezTo>
                    <a:pt x="142509" y="100259"/>
                    <a:pt x="186606" y="82972"/>
                    <a:pt x="192956" y="80503"/>
                  </a:cubicBezTo>
                  <a:cubicBezTo>
                    <a:pt x="199306" y="78034"/>
                    <a:pt x="176728" y="83325"/>
                    <a:pt x="148506" y="72036"/>
                  </a:cubicBezTo>
                  <a:cubicBezTo>
                    <a:pt x="120284" y="60747"/>
                    <a:pt x="6689" y="-2399"/>
                    <a:pt x="339" y="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4" name="フリーフォーム: 図形 460">
              <a:extLst>
                <a:ext uri="{FF2B5EF4-FFF2-40B4-BE49-F238E27FC236}">
                  <a16:creationId xmlns:a16="http://schemas.microsoft.com/office/drawing/2014/main" id="{7DDC9BFA-EBAF-8F8B-79D8-7930D0C81D53}"/>
                </a:ext>
              </a:extLst>
            </p:cNvPr>
            <p:cNvSpPr/>
            <p:nvPr/>
          </p:nvSpPr>
          <p:spPr>
            <a:xfrm>
              <a:off x="3098144" y="3054182"/>
              <a:ext cx="90844" cy="851847"/>
            </a:xfrm>
            <a:custGeom>
              <a:avLst/>
              <a:gdLst>
                <a:gd name="connsiteX0" fmla="*/ 77914 w 90844"/>
                <a:gd name="connsiteY0" fmla="*/ 278 h 851847"/>
                <a:gd name="connsiteX1" fmla="*/ 1714 w 90844"/>
                <a:gd name="connsiteY1" fmla="*/ 84944 h 851847"/>
                <a:gd name="connsiteX2" fmla="*/ 24998 w 90844"/>
                <a:gd name="connsiteY2" fmla="*/ 220411 h 851847"/>
                <a:gd name="connsiteX3" fmla="*/ 27114 w 90844"/>
                <a:gd name="connsiteY3" fmla="*/ 791911 h 851847"/>
                <a:gd name="connsiteX4" fmla="*/ 90614 w 90844"/>
                <a:gd name="connsiteY4" fmla="*/ 832128 h 851847"/>
                <a:gd name="connsiteX5" fmla="*/ 48281 w 90844"/>
                <a:gd name="connsiteY5" fmla="*/ 770744 h 851847"/>
                <a:gd name="connsiteX6" fmla="*/ 44048 w 90844"/>
                <a:gd name="connsiteY6" fmla="*/ 123044 h 851847"/>
                <a:gd name="connsiteX7" fmla="*/ 71564 w 90844"/>
                <a:gd name="connsiteY7" fmla="*/ 59544 h 851847"/>
                <a:gd name="connsiteX8" fmla="*/ 77914 w 90844"/>
                <a:gd name="connsiteY8" fmla="*/ 278 h 85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844" h="851847">
                  <a:moveTo>
                    <a:pt x="77914" y="278"/>
                  </a:moveTo>
                  <a:cubicBezTo>
                    <a:pt x="66272" y="4511"/>
                    <a:pt x="10533" y="48255"/>
                    <a:pt x="1714" y="84944"/>
                  </a:cubicBezTo>
                  <a:cubicBezTo>
                    <a:pt x="-7105" y="121633"/>
                    <a:pt x="20765" y="102583"/>
                    <a:pt x="24998" y="220411"/>
                  </a:cubicBezTo>
                  <a:cubicBezTo>
                    <a:pt x="29231" y="338239"/>
                    <a:pt x="16178" y="689958"/>
                    <a:pt x="27114" y="791911"/>
                  </a:cubicBezTo>
                  <a:cubicBezTo>
                    <a:pt x="38050" y="893864"/>
                    <a:pt x="87086" y="835656"/>
                    <a:pt x="90614" y="832128"/>
                  </a:cubicBezTo>
                  <a:cubicBezTo>
                    <a:pt x="94142" y="828600"/>
                    <a:pt x="56042" y="888925"/>
                    <a:pt x="48281" y="770744"/>
                  </a:cubicBezTo>
                  <a:cubicBezTo>
                    <a:pt x="40520" y="652563"/>
                    <a:pt x="40168" y="241577"/>
                    <a:pt x="44048" y="123044"/>
                  </a:cubicBezTo>
                  <a:cubicBezTo>
                    <a:pt x="47928" y="4511"/>
                    <a:pt x="63450" y="77888"/>
                    <a:pt x="71564" y="59544"/>
                  </a:cubicBezTo>
                  <a:cubicBezTo>
                    <a:pt x="79678" y="41200"/>
                    <a:pt x="89556" y="-3955"/>
                    <a:pt x="77914" y="27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5" name="フリーフォーム: 図形 461">
              <a:extLst>
                <a:ext uri="{FF2B5EF4-FFF2-40B4-BE49-F238E27FC236}">
                  <a16:creationId xmlns:a16="http://schemas.microsoft.com/office/drawing/2014/main" id="{9A8D4299-01AA-7B9E-7487-66238C30E707}"/>
                </a:ext>
              </a:extLst>
            </p:cNvPr>
            <p:cNvSpPr/>
            <p:nvPr/>
          </p:nvSpPr>
          <p:spPr>
            <a:xfrm>
              <a:off x="3167416" y="3019942"/>
              <a:ext cx="80282" cy="927820"/>
            </a:xfrm>
            <a:custGeom>
              <a:avLst/>
              <a:gdLst>
                <a:gd name="connsiteX0" fmla="*/ 63676 w 80282"/>
                <a:gd name="connsiteY0" fmla="*/ 42984 h 927820"/>
                <a:gd name="connsiteX1" fmla="*/ 48859 w 80282"/>
                <a:gd name="connsiteY1" fmla="*/ 150934 h 927820"/>
                <a:gd name="connsiteX2" fmla="*/ 55209 w 80282"/>
                <a:gd name="connsiteY2" fmla="*/ 870601 h 927820"/>
                <a:gd name="connsiteX3" fmla="*/ 176 w 80282"/>
                <a:gd name="connsiteY3" fmla="*/ 862134 h 927820"/>
                <a:gd name="connsiteX4" fmla="*/ 76376 w 80282"/>
                <a:gd name="connsiteY4" fmla="*/ 694918 h 927820"/>
                <a:gd name="connsiteX5" fmla="*/ 63676 w 80282"/>
                <a:gd name="connsiteY5" fmla="*/ 42984 h 9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82" h="927820">
                  <a:moveTo>
                    <a:pt x="63676" y="42984"/>
                  </a:moveTo>
                  <a:cubicBezTo>
                    <a:pt x="59090" y="-47680"/>
                    <a:pt x="50270" y="12998"/>
                    <a:pt x="48859" y="150934"/>
                  </a:cubicBezTo>
                  <a:cubicBezTo>
                    <a:pt x="47448" y="288870"/>
                    <a:pt x="63323" y="752068"/>
                    <a:pt x="55209" y="870601"/>
                  </a:cubicBezTo>
                  <a:cubicBezTo>
                    <a:pt x="47095" y="989134"/>
                    <a:pt x="-3352" y="891414"/>
                    <a:pt x="176" y="862134"/>
                  </a:cubicBezTo>
                  <a:cubicBezTo>
                    <a:pt x="3704" y="832854"/>
                    <a:pt x="64029" y="832148"/>
                    <a:pt x="76376" y="694918"/>
                  </a:cubicBezTo>
                  <a:cubicBezTo>
                    <a:pt x="88723" y="557688"/>
                    <a:pt x="68262" y="133648"/>
                    <a:pt x="63676" y="429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6" name="フリーフォーム: 図形 462">
              <a:extLst>
                <a:ext uri="{FF2B5EF4-FFF2-40B4-BE49-F238E27FC236}">
                  <a16:creationId xmlns:a16="http://schemas.microsoft.com/office/drawing/2014/main" id="{1458E9D0-826B-E8FE-079B-D6BF0E6FF1F8}"/>
                </a:ext>
              </a:extLst>
            </p:cNvPr>
            <p:cNvSpPr/>
            <p:nvPr/>
          </p:nvSpPr>
          <p:spPr>
            <a:xfrm>
              <a:off x="3434751" y="2132200"/>
              <a:ext cx="191951" cy="789394"/>
            </a:xfrm>
            <a:custGeom>
              <a:avLst/>
              <a:gdLst>
                <a:gd name="connsiteX0" fmla="*/ 3774 w 191951"/>
                <a:gd name="connsiteY0" fmla="*/ 9976 h 789394"/>
                <a:gd name="connsiteX1" fmla="*/ 69391 w 191951"/>
                <a:gd name="connsiteY1" fmla="*/ 31143 h 789394"/>
                <a:gd name="connsiteX2" fmla="*/ 137124 w 191951"/>
                <a:gd name="connsiteY2" fmla="*/ 230110 h 789394"/>
                <a:gd name="connsiteX3" fmla="*/ 149824 w 191951"/>
                <a:gd name="connsiteY3" fmla="*/ 788910 h 789394"/>
                <a:gd name="connsiteX4" fmla="*/ 187924 w 191951"/>
                <a:gd name="connsiteY4" fmla="*/ 126393 h 789394"/>
                <a:gd name="connsiteX5" fmla="*/ 3774 w 191951"/>
                <a:gd name="connsiteY5" fmla="*/ 9976 h 78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951" h="789394">
                  <a:moveTo>
                    <a:pt x="3774" y="9976"/>
                  </a:moveTo>
                  <a:cubicBezTo>
                    <a:pt x="-15982" y="-5899"/>
                    <a:pt x="47166" y="-5546"/>
                    <a:pt x="69391" y="31143"/>
                  </a:cubicBezTo>
                  <a:cubicBezTo>
                    <a:pt x="91616" y="67832"/>
                    <a:pt x="123719" y="103816"/>
                    <a:pt x="137124" y="230110"/>
                  </a:cubicBezTo>
                  <a:cubicBezTo>
                    <a:pt x="150530" y="356405"/>
                    <a:pt x="141357" y="806196"/>
                    <a:pt x="149824" y="788910"/>
                  </a:cubicBezTo>
                  <a:cubicBezTo>
                    <a:pt x="158291" y="771624"/>
                    <a:pt x="205916" y="256921"/>
                    <a:pt x="187924" y="126393"/>
                  </a:cubicBezTo>
                  <a:cubicBezTo>
                    <a:pt x="169932" y="-4135"/>
                    <a:pt x="23530" y="25851"/>
                    <a:pt x="3774" y="99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7" name="フリーフォーム: 図形 463">
              <a:extLst>
                <a:ext uri="{FF2B5EF4-FFF2-40B4-BE49-F238E27FC236}">
                  <a16:creationId xmlns:a16="http://schemas.microsoft.com/office/drawing/2014/main" id="{FC1233CD-94DD-246D-E57E-E7AC56049A26}"/>
                </a:ext>
              </a:extLst>
            </p:cNvPr>
            <p:cNvSpPr/>
            <p:nvPr/>
          </p:nvSpPr>
          <p:spPr>
            <a:xfrm>
              <a:off x="3406435" y="2144883"/>
              <a:ext cx="16063" cy="857187"/>
            </a:xfrm>
            <a:custGeom>
              <a:avLst/>
              <a:gdLst>
                <a:gd name="connsiteX0" fmla="*/ 8807 w 16063"/>
                <a:gd name="connsiteY0" fmla="*/ 7877 h 857187"/>
                <a:gd name="connsiteX1" fmla="*/ 2457 w 16063"/>
                <a:gd name="connsiteY1" fmla="*/ 115827 h 857187"/>
                <a:gd name="connsiteX2" fmla="*/ 4573 w 16063"/>
                <a:gd name="connsiteY2" fmla="*/ 843960 h 857187"/>
                <a:gd name="connsiteX3" fmla="*/ 340 w 16063"/>
                <a:gd name="connsiteY3" fmla="*/ 556093 h 857187"/>
                <a:gd name="connsiteX4" fmla="*/ 15157 w 16063"/>
                <a:gd name="connsiteY4" fmla="*/ 181443 h 857187"/>
                <a:gd name="connsiteX5" fmla="*/ 8807 w 16063"/>
                <a:gd name="connsiteY5" fmla="*/ 7877 h 8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63" h="857187">
                  <a:moveTo>
                    <a:pt x="8807" y="7877"/>
                  </a:moveTo>
                  <a:cubicBezTo>
                    <a:pt x="6690" y="-3059"/>
                    <a:pt x="3163" y="-23520"/>
                    <a:pt x="2457" y="115827"/>
                  </a:cubicBezTo>
                  <a:cubicBezTo>
                    <a:pt x="1751" y="255174"/>
                    <a:pt x="4926" y="770582"/>
                    <a:pt x="4573" y="843960"/>
                  </a:cubicBezTo>
                  <a:cubicBezTo>
                    <a:pt x="4220" y="917338"/>
                    <a:pt x="-1424" y="666512"/>
                    <a:pt x="340" y="556093"/>
                  </a:cubicBezTo>
                  <a:cubicBezTo>
                    <a:pt x="2104" y="445674"/>
                    <a:pt x="11629" y="274929"/>
                    <a:pt x="15157" y="181443"/>
                  </a:cubicBezTo>
                  <a:cubicBezTo>
                    <a:pt x="18685" y="87957"/>
                    <a:pt x="10924" y="18813"/>
                    <a:pt x="8807" y="787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8" name="フリーフォーム: 図形 464">
              <a:extLst>
                <a:ext uri="{FF2B5EF4-FFF2-40B4-BE49-F238E27FC236}">
                  <a16:creationId xmlns:a16="http://schemas.microsoft.com/office/drawing/2014/main" id="{51D406B9-C0B7-85FB-965B-29AE7F7C8077}"/>
                </a:ext>
              </a:extLst>
            </p:cNvPr>
            <p:cNvSpPr/>
            <p:nvPr/>
          </p:nvSpPr>
          <p:spPr>
            <a:xfrm>
              <a:off x="3419467" y="2279439"/>
              <a:ext cx="162320" cy="270162"/>
            </a:xfrm>
            <a:custGeom>
              <a:avLst/>
              <a:gdLst>
                <a:gd name="connsiteX0" fmla="*/ 2125 w 162320"/>
                <a:gd name="connsiteY0" fmla="*/ 6671 h 270162"/>
                <a:gd name="connsiteX1" fmla="*/ 55041 w 162320"/>
                <a:gd name="connsiteY1" fmla="*/ 13021 h 270162"/>
                <a:gd name="connsiteX2" fmla="*/ 156641 w 162320"/>
                <a:gd name="connsiteY2" fmla="*/ 19371 h 270162"/>
                <a:gd name="connsiteX3" fmla="*/ 135475 w 162320"/>
                <a:gd name="connsiteY3" fmla="*/ 165421 h 270162"/>
                <a:gd name="connsiteX4" fmla="*/ 19058 w 162320"/>
                <a:gd name="connsiteY4" fmla="*/ 264904 h 270162"/>
                <a:gd name="connsiteX5" fmla="*/ 110075 w 162320"/>
                <a:gd name="connsiteY5" fmla="*/ 241621 h 270162"/>
                <a:gd name="connsiteX6" fmla="*/ 124891 w 162320"/>
                <a:gd name="connsiteY6" fmla="*/ 116737 h 270162"/>
                <a:gd name="connsiteX7" fmla="*/ 2125 w 162320"/>
                <a:gd name="connsiteY7" fmla="*/ 6671 h 27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320" h="270162">
                  <a:moveTo>
                    <a:pt x="2125" y="6671"/>
                  </a:moveTo>
                  <a:cubicBezTo>
                    <a:pt x="-9517" y="-10615"/>
                    <a:pt x="29288" y="10904"/>
                    <a:pt x="55041" y="13021"/>
                  </a:cubicBezTo>
                  <a:cubicBezTo>
                    <a:pt x="80794" y="15138"/>
                    <a:pt x="143235" y="-6029"/>
                    <a:pt x="156641" y="19371"/>
                  </a:cubicBezTo>
                  <a:cubicBezTo>
                    <a:pt x="170047" y="44771"/>
                    <a:pt x="158405" y="124499"/>
                    <a:pt x="135475" y="165421"/>
                  </a:cubicBezTo>
                  <a:cubicBezTo>
                    <a:pt x="112545" y="206343"/>
                    <a:pt x="23291" y="252204"/>
                    <a:pt x="19058" y="264904"/>
                  </a:cubicBezTo>
                  <a:cubicBezTo>
                    <a:pt x="14825" y="277604"/>
                    <a:pt x="92436" y="266315"/>
                    <a:pt x="110075" y="241621"/>
                  </a:cubicBezTo>
                  <a:cubicBezTo>
                    <a:pt x="127714" y="216927"/>
                    <a:pt x="141119" y="151309"/>
                    <a:pt x="124891" y="116737"/>
                  </a:cubicBezTo>
                  <a:cubicBezTo>
                    <a:pt x="108663" y="82165"/>
                    <a:pt x="13767" y="23957"/>
                    <a:pt x="2125" y="667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9" name="フリーフォーム: 図形 465">
              <a:extLst>
                <a:ext uri="{FF2B5EF4-FFF2-40B4-BE49-F238E27FC236}">
                  <a16:creationId xmlns:a16="http://schemas.microsoft.com/office/drawing/2014/main" id="{FE7110DB-0294-FCC7-9148-E67EF529A65E}"/>
                </a:ext>
              </a:extLst>
            </p:cNvPr>
            <p:cNvSpPr/>
            <p:nvPr/>
          </p:nvSpPr>
          <p:spPr>
            <a:xfrm>
              <a:off x="3406755" y="2818529"/>
              <a:ext cx="23797" cy="1158185"/>
            </a:xfrm>
            <a:custGeom>
              <a:avLst/>
              <a:gdLst>
                <a:gd name="connsiteX0" fmla="*/ 19070 w 23797"/>
                <a:gd name="connsiteY0" fmla="*/ 3097 h 1158185"/>
                <a:gd name="connsiteX1" fmla="*/ 20 w 23797"/>
                <a:gd name="connsiteY1" fmla="*/ 1101647 h 1158185"/>
                <a:gd name="connsiteX2" fmla="*/ 23303 w 23797"/>
                <a:gd name="connsiteY2" fmla="*/ 976764 h 1158185"/>
                <a:gd name="connsiteX3" fmla="*/ 14837 w 23797"/>
                <a:gd name="connsiteY3" fmla="*/ 777797 h 1158185"/>
                <a:gd name="connsiteX4" fmla="*/ 19070 w 23797"/>
                <a:gd name="connsiteY4" fmla="*/ 3097 h 11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97" h="1158185">
                  <a:moveTo>
                    <a:pt x="19070" y="3097"/>
                  </a:moveTo>
                  <a:cubicBezTo>
                    <a:pt x="16601" y="57072"/>
                    <a:pt x="-685" y="939369"/>
                    <a:pt x="20" y="1101647"/>
                  </a:cubicBezTo>
                  <a:cubicBezTo>
                    <a:pt x="725" y="1263925"/>
                    <a:pt x="20834" y="1030739"/>
                    <a:pt x="23303" y="976764"/>
                  </a:cubicBezTo>
                  <a:cubicBezTo>
                    <a:pt x="25772" y="922789"/>
                    <a:pt x="18365" y="939369"/>
                    <a:pt x="14837" y="777797"/>
                  </a:cubicBezTo>
                  <a:cubicBezTo>
                    <a:pt x="11309" y="616225"/>
                    <a:pt x="21539" y="-50878"/>
                    <a:pt x="19070" y="309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0" name="フリーフォーム: 図形 466">
              <a:extLst>
                <a:ext uri="{FF2B5EF4-FFF2-40B4-BE49-F238E27FC236}">
                  <a16:creationId xmlns:a16="http://schemas.microsoft.com/office/drawing/2014/main" id="{BEC489A1-05AC-89E4-A908-FDF109703AD6}"/>
                </a:ext>
              </a:extLst>
            </p:cNvPr>
            <p:cNvSpPr/>
            <p:nvPr/>
          </p:nvSpPr>
          <p:spPr>
            <a:xfrm>
              <a:off x="2145159" y="3910389"/>
              <a:ext cx="1318738" cy="312982"/>
            </a:xfrm>
            <a:custGeom>
              <a:avLst/>
              <a:gdLst>
                <a:gd name="connsiteX0" fmla="*/ 57233 w 1318738"/>
                <a:gd name="connsiteY0" fmla="*/ 301887 h 312982"/>
                <a:gd name="connsiteX1" fmla="*/ 82633 w 1318738"/>
                <a:gd name="connsiteY1" fmla="*/ 251087 h 312982"/>
                <a:gd name="connsiteX2" fmla="*/ 277366 w 1318738"/>
                <a:gd name="connsiteY2" fmla="*/ 153721 h 312982"/>
                <a:gd name="connsiteX3" fmla="*/ 531366 w 1318738"/>
                <a:gd name="connsiteY3" fmla="*/ 96571 h 312982"/>
                <a:gd name="connsiteX4" fmla="*/ 836166 w 1318738"/>
                <a:gd name="connsiteY4" fmla="*/ 62704 h 312982"/>
                <a:gd name="connsiteX5" fmla="*/ 1270083 w 1318738"/>
                <a:gd name="connsiteY5" fmla="*/ 43654 h 312982"/>
                <a:gd name="connsiteX6" fmla="*/ 1259499 w 1318738"/>
                <a:gd name="connsiteY6" fmla="*/ 3437 h 312982"/>
                <a:gd name="connsiteX7" fmla="*/ 834049 w 1318738"/>
                <a:gd name="connsiteY7" fmla="*/ 33071 h 312982"/>
                <a:gd name="connsiteX8" fmla="*/ 57233 w 1318738"/>
                <a:gd name="connsiteY8" fmla="*/ 301887 h 31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8738" h="312982">
                  <a:moveTo>
                    <a:pt x="57233" y="301887"/>
                  </a:moveTo>
                  <a:cubicBezTo>
                    <a:pt x="-68003" y="338223"/>
                    <a:pt x="45944" y="275781"/>
                    <a:pt x="82633" y="251087"/>
                  </a:cubicBezTo>
                  <a:cubicBezTo>
                    <a:pt x="119322" y="226393"/>
                    <a:pt x="202577" y="179474"/>
                    <a:pt x="277366" y="153721"/>
                  </a:cubicBezTo>
                  <a:cubicBezTo>
                    <a:pt x="352155" y="127968"/>
                    <a:pt x="438233" y="111740"/>
                    <a:pt x="531366" y="96571"/>
                  </a:cubicBezTo>
                  <a:cubicBezTo>
                    <a:pt x="624499" y="81401"/>
                    <a:pt x="713047" y="71523"/>
                    <a:pt x="836166" y="62704"/>
                  </a:cubicBezTo>
                  <a:cubicBezTo>
                    <a:pt x="959285" y="53885"/>
                    <a:pt x="1199528" y="53532"/>
                    <a:pt x="1270083" y="43654"/>
                  </a:cubicBezTo>
                  <a:cubicBezTo>
                    <a:pt x="1340638" y="33776"/>
                    <a:pt x="1332171" y="5201"/>
                    <a:pt x="1259499" y="3437"/>
                  </a:cubicBezTo>
                  <a:cubicBezTo>
                    <a:pt x="1186827" y="1673"/>
                    <a:pt x="1035485" y="-12437"/>
                    <a:pt x="834049" y="33071"/>
                  </a:cubicBezTo>
                  <a:cubicBezTo>
                    <a:pt x="632613" y="78579"/>
                    <a:pt x="182469" y="265551"/>
                    <a:pt x="57233" y="30188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1" name="フリーフォーム: 図形 467">
              <a:extLst>
                <a:ext uri="{FF2B5EF4-FFF2-40B4-BE49-F238E27FC236}">
                  <a16:creationId xmlns:a16="http://schemas.microsoft.com/office/drawing/2014/main" id="{6E29FBB8-5139-0D5B-E16F-215D19E761F6}"/>
                </a:ext>
              </a:extLst>
            </p:cNvPr>
            <p:cNvSpPr/>
            <p:nvPr/>
          </p:nvSpPr>
          <p:spPr>
            <a:xfrm>
              <a:off x="2207577" y="3953415"/>
              <a:ext cx="359436" cy="195465"/>
            </a:xfrm>
            <a:custGeom>
              <a:avLst/>
              <a:gdLst>
                <a:gd name="connsiteX0" fmla="*/ 1165 w 359436"/>
                <a:gd name="connsiteY0" fmla="*/ 195361 h 195465"/>
                <a:gd name="connsiteX1" fmla="*/ 98531 w 359436"/>
                <a:gd name="connsiteY1" fmla="*/ 64128 h 195465"/>
                <a:gd name="connsiteX2" fmla="*/ 316548 w 359436"/>
                <a:gd name="connsiteY2" fmla="*/ 19678 h 195465"/>
                <a:gd name="connsiteX3" fmla="*/ 346181 w 359436"/>
                <a:gd name="connsiteY3" fmla="*/ 628 h 195465"/>
                <a:gd name="connsiteX4" fmla="*/ 157798 w 359436"/>
                <a:gd name="connsiteY4" fmla="*/ 40845 h 195465"/>
                <a:gd name="connsiteX5" fmla="*/ 1165 w 359436"/>
                <a:gd name="connsiteY5" fmla="*/ 195361 h 19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436" h="195465">
                  <a:moveTo>
                    <a:pt x="1165" y="195361"/>
                  </a:moveTo>
                  <a:cubicBezTo>
                    <a:pt x="-8713" y="199242"/>
                    <a:pt x="45967" y="93409"/>
                    <a:pt x="98531" y="64128"/>
                  </a:cubicBezTo>
                  <a:cubicBezTo>
                    <a:pt x="151095" y="34847"/>
                    <a:pt x="275273" y="30261"/>
                    <a:pt x="316548" y="19678"/>
                  </a:cubicBezTo>
                  <a:cubicBezTo>
                    <a:pt x="357823" y="9095"/>
                    <a:pt x="372639" y="-2900"/>
                    <a:pt x="346181" y="628"/>
                  </a:cubicBezTo>
                  <a:cubicBezTo>
                    <a:pt x="319723" y="4156"/>
                    <a:pt x="214242" y="15092"/>
                    <a:pt x="157798" y="40845"/>
                  </a:cubicBezTo>
                  <a:cubicBezTo>
                    <a:pt x="101354" y="66598"/>
                    <a:pt x="11043" y="191480"/>
                    <a:pt x="1165" y="19536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2" name="フリーフォーム: 図形 468">
              <a:extLst>
                <a:ext uri="{FF2B5EF4-FFF2-40B4-BE49-F238E27FC236}">
                  <a16:creationId xmlns:a16="http://schemas.microsoft.com/office/drawing/2014/main" id="{79BE9593-CB0E-F0A4-9D19-A0A32A1F4223}"/>
                </a:ext>
              </a:extLst>
            </p:cNvPr>
            <p:cNvSpPr/>
            <p:nvPr/>
          </p:nvSpPr>
          <p:spPr>
            <a:xfrm>
              <a:off x="2638901" y="3889675"/>
              <a:ext cx="820791" cy="82746"/>
            </a:xfrm>
            <a:custGeom>
              <a:avLst/>
              <a:gdLst>
                <a:gd name="connsiteX0" fmla="*/ 3757 w 820791"/>
                <a:gd name="connsiteY0" fmla="*/ 68601 h 82746"/>
                <a:gd name="connsiteX1" fmla="*/ 79957 w 820791"/>
                <a:gd name="connsiteY1" fmla="*/ 70718 h 82746"/>
                <a:gd name="connsiteX2" fmla="*/ 215424 w 820791"/>
                <a:gd name="connsiteY2" fmla="*/ 81301 h 82746"/>
                <a:gd name="connsiteX3" fmla="*/ 374174 w 820791"/>
                <a:gd name="connsiteY3" fmla="*/ 34735 h 82746"/>
                <a:gd name="connsiteX4" fmla="*/ 441907 w 820791"/>
                <a:gd name="connsiteY4" fmla="*/ 7218 h 82746"/>
                <a:gd name="connsiteX5" fmla="*/ 556207 w 820791"/>
                <a:gd name="connsiteY5" fmla="*/ 2985 h 82746"/>
                <a:gd name="connsiteX6" fmla="*/ 763641 w 820791"/>
                <a:gd name="connsiteY6" fmla="*/ 13568 h 82746"/>
                <a:gd name="connsiteX7" fmla="*/ 820791 w 820791"/>
                <a:gd name="connsiteY7" fmla="*/ 15685 h 82746"/>
                <a:gd name="connsiteX8" fmla="*/ 454607 w 820791"/>
                <a:gd name="connsiteY8" fmla="*/ 868 h 82746"/>
                <a:gd name="connsiteX9" fmla="*/ 196374 w 820791"/>
                <a:gd name="connsiteY9" fmla="*/ 45318 h 82746"/>
                <a:gd name="connsiteX10" fmla="*/ 3757 w 820791"/>
                <a:gd name="connsiteY10" fmla="*/ 68601 h 8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0791" h="82746">
                  <a:moveTo>
                    <a:pt x="3757" y="68601"/>
                  </a:moveTo>
                  <a:cubicBezTo>
                    <a:pt x="-15646" y="72834"/>
                    <a:pt x="44679" y="68601"/>
                    <a:pt x="79957" y="70718"/>
                  </a:cubicBezTo>
                  <a:cubicBezTo>
                    <a:pt x="115235" y="72835"/>
                    <a:pt x="166388" y="87298"/>
                    <a:pt x="215424" y="81301"/>
                  </a:cubicBezTo>
                  <a:cubicBezTo>
                    <a:pt x="264460" y="75304"/>
                    <a:pt x="336427" y="47082"/>
                    <a:pt x="374174" y="34735"/>
                  </a:cubicBezTo>
                  <a:cubicBezTo>
                    <a:pt x="411921" y="22388"/>
                    <a:pt x="411568" y="12510"/>
                    <a:pt x="441907" y="7218"/>
                  </a:cubicBezTo>
                  <a:cubicBezTo>
                    <a:pt x="472246" y="1926"/>
                    <a:pt x="502585" y="1927"/>
                    <a:pt x="556207" y="2985"/>
                  </a:cubicBezTo>
                  <a:cubicBezTo>
                    <a:pt x="609829" y="4043"/>
                    <a:pt x="719544" y="11451"/>
                    <a:pt x="763641" y="13568"/>
                  </a:cubicBezTo>
                  <a:cubicBezTo>
                    <a:pt x="807738" y="15685"/>
                    <a:pt x="820791" y="15685"/>
                    <a:pt x="820791" y="15685"/>
                  </a:cubicBezTo>
                  <a:cubicBezTo>
                    <a:pt x="769286" y="13568"/>
                    <a:pt x="558676" y="-4071"/>
                    <a:pt x="454607" y="868"/>
                  </a:cubicBezTo>
                  <a:cubicBezTo>
                    <a:pt x="350538" y="5807"/>
                    <a:pt x="271163" y="35440"/>
                    <a:pt x="196374" y="45318"/>
                  </a:cubicBezTo>
                  <a:cubicBezTo>
                    <a:pt x="121585" y="55196"/>
                    <a:pt x="23160" y="64368"/>
                    <a:pt x="3757" y="686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3" name="フリーフォーム: 図形 469">
              <a:extLst>
                <a:ext uri="{FF2B5EF4-FFF2-40B4-BE49-F238E27FC236}">
                  <a16:creationId xmlns:a16="http://schemas.microsoft.com/office/drawing/2014/main" id="{8DDA0E8E-BA6E-58CE-6455-6A51AB91BACE}"/>
                </a:ext>
              </a:extLst>
            </p:cNvPr>
            <p:cNvSpPr/>
            <p:nvPr/>
          </p:nvSpPr>
          <p:spPr>
            <a:xfrm>
              <a:off x="2673349" y="2122716"/>
              <a:ext cx="732136" cy="64451"/>
            </a:xfrm>
            <a:custGeom>
              <a:avLst/>
              <a:gdLst>
                <a:gd name="connsiteX0" fmla="*/ 1 w 732136"/>
                <a:gd name="connsiteY0" fmla="*/ 64440 h 64451"/>
                <a:gd name="connsiteX1" fmla="*/ 58739 w 732136"/>
                <a:gd name="connsiteY1" fmla="*/ 53327 h 64451"/>
                <a:gd name="connsiteX2" fmla="*/ 61914 w 732136"/>
                <a:gd name="connsiteY2" fmla="*/ 21577 h 64451"/>
                <a:gd name="connsiteX3" fmla="*/ 403226 w 732136"/>
                <a:gd name="connsiteY3" fmla="*/ 13640 h 64451"/>
                <a:gd name="connsiteX4" fmla="*/ 731839 w 732136"/>
                <a:gd name="connsiteY4" fmla="*/ 940 h 64451"/>
                <a:gd name="connsiteX5" fmla="*/ 466726 w 732136"/>
                <a:gd name="connsiteY5" fmla="*/ 940 h 64451"/>
                <a:gd name="connsiteX6" fmla="*/ 88901 w 732136"/>
                <a:gd name="connsiteY6" fmla="*/ 7290 h 64451"/>
                <a:gd name="connsiteX7" fmla="*/ 60326 w 732136"/>
                <a:gd name="connsiteY7" fmla="*/ 51740 h 64451"/>
                <a:gd name="connsiteX8" fmla="*/ 1 w 732136"/>
                <a:gd name="connsiteY8" fmla="*/ 64440 h 6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136" h="64451">
                  <a:moveTo>
                    <a:pt x="1" y="64440"/>
                  </a:moveTo>
                  <a:cubicBezTo>
                    <a:pt x="-263" y="64704"/>
                    <a:pt x="48420" y="60471"/>
                    <a:pt x="58739" y="53327"/>
                  </a:cubicBezTo>
                  <a:cubicBezTo>
                    <a:pt x="69058" y="46183"/>
                    <a:pt x="4500" y="28191"/>
                    <a:pt x="61914" y="21577"/>
                  </a:cubicBezTo>
                  <a:cubicBezTo>
                    <a:pt x="119328" y="14963"/>
                    <a:pt x="403226" y="13640"/>
                    <a:pt x="403226" y="13640"/>
                  </a:cubicBezTo>
                  <a:lnTo>
                    <a:pt x="731839" y="940"/>
                  </a:lnTo>
                  <a:cubicBezTo>
                    <a:pt x="742422" y="-1177"/>
                    <a:pt x="466726" y="940"/>
                    <a:pt x="466726" y="940"/>
                  </a:cubicBezTo>
                  <a:lnTo>
                    <a:pt x="88901" y="7290"/>
                  </a:lnTo>
                  <a:cubicBezTo>
                    <a:pt x="21168" y="15757"/>
                    <a:pt x="72497" y="42480"/>
                    <a:pt x="60326" y="51740"/>
                  </a:cubicBezTo>
                  <a:cubicBezTo>
                    <a:pt x="48155" y="61000"/>
                    <a:pt x="265" y="64176"/>
                    <a:pt x="1" y="6444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4" name="フリーフォーム: 図形 470">
              <a:extLst>
                <a:ext uri="{FF2B5EF4-FFF2-40B4-BE49-F238E27FC236}">
                  <a16:creationId xmlns:a16="http://schemas.microsoft.com/office/drawing/2014/main" id="{4026A9C5-2BE8-9578-A9DA-54445C1BB338}"/>
                </a:ext>
              </a:extLst>
            </p:cNvPr>
            <p:cNvSpPr/>
            <p:nvPr/>
          </p:nvSpPr>
          <p:spPr>
            <a:xfrm>
              <a:off x="2727544" y="1899519"/>
              <a:ext cx="184675" cy="240238"/>
            </a:xfrm>
            <a:custGeom>
              <a:avLst/>
              <a:gdLst>
                <a:gd name="connsiteX0" fmla="*/ 6131 w 184675"/>
                <a:gd name="connsiteY0" fmla="*/ 6649 h 240238"/>
                <a:gd name="connsiteX1" fmla="*/ 107731 w 184675"/>
                <a:gd name="connsiteY1" fmla="*/ 14587 h 240238"/>
                <a:gd name="connsiteX2" fmla="*/ 164881 w 184675"/>
                <a:gd name="connsiteY2" fmla="*/ 76499 h 240238"/>
                <a:gd name="connsiteX3" fmla="*/ 179169 w 184675"/>
                <a:gd name="connsiteY3" fmla="*/ 173337 h 240238"/>
                <a:gd name="connsiteX4" fmla="*/ 79156 w 184675"/>
                <a:gd name="connsiteY4" fmla="*/ 220962 h 240238"/>
                <a:gd name="connsiteX5" fmla="*/ 1369 w 184675"/>
                <a:gd name="connsiteY5" fmla="*/ 240012 h 240238"/>
                <a:gd name="connsiteX6" fmla="*/ 145831 w 184675"/>
                <a:gd name="connsiteY6" fmla="*/ 209849 h 240238"/>
                <a:gd name="connsiteX7" fmla="*/ 158531 w 184675"/>
                <a:gd name="connsiteY7" fmla="*/ 151112 h 240238"/>
                <a:gd name="connsiteX8" fmla="*/ 144244 w 184675"/>
                <a:gd name="connsiteY8" fmla="*/ 97137 h 240238"/>
                <a:gd name="connsiteX9" fmla="*/ 6131 w 184675"/>
                <a:gd name="connsiteY9" fmla="*/ 6649 h 24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675" h="240238">
                  <a:moveTo>
                    <a:pt x="6131" y="6649"/>
                  </a:moveTo>
                  <a:cubicBezTo>
                    <a:pt x="46" y="-7109"/>
                    <a:pt x="81273" y="2945"/>
                    <a:pt x="107731" y="14587"/>
                  </a:cubicBezTo>
                  <a:cubicBezTo>
                    <a:pt x="134189" y="26229"/>
                    <a:pt x="152975" y="50041"/>
                    <a:pt x="164881" y="76499"/>
                  </a:cubicBezTo>
                  <a:cubicBezTo>
                    <a:pt x="176787" y="102957"/>
                    <a:pt x="193456" y="149260"/>
                    <a:pt x="179169" y="173337"/>
                  </a:cubicBezTo>
                  <a:cubicBezTo>
                    <a:pt x="164882" y="197414"/>
                    <a:pt x="108789" y="209850"/>
                    <a:pt x="79156" y="220962"/>
                  </a:cubicBezTo>
                  <a:cubicBezTo>
                    <a:pt x="49523" y="232074"/>
                    <a:pt x="-9743" y="241864"/>
                    <a:pt x="1369" y="240012"/>
                  </a:cubicBezTo>
                  <a:cubicBezTo>
                    <a:pt x="12481" y="238160"/>
                    <a:pt x="119637" y="224666"/>
                    <a:pt x="145831" y="209849"/>
                  </a:cubicBezTo>
                  <a:cubicBezTo>
                    <a:pt x="172025" y="195032"/>
                    <a:pt x="158795" y="169897"/>
                    <a:pt x="158531" y="151112"/>
                  </a:cubicBezTo>
                  <a:cubicBezTo>
                    <a:pt x="158267" y="132327"/>
                    <a:pt x="165411" y="119098"/>
                    <a:pt x="144244" y="97137"/>
                  </a:cubicBezTo>
                  <a:cubicBezTo>
                    <a:pt x="123077" y="75177"/>
                    <a:pt x="12216" y="20407"/>
                    <a:pt x="6131" y="66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5" name="フリーフォーム: 図形 471">
              <a:extLst>
                <a:ext uri="{FF2B5EF4-FFF2-40B4-BE49-F238E27FC236}">
                  <a16:creationId xmlns:a16="http://schemas.microsoft.com/office/drawing/2014/main" id="{E10EFB8E-BF5C-6358-0EBE-6DCD06513D49}"/>
                </a:ext>
              </a:extLst>
            </p:cNvPr>
            <p:cNvSpPr/>
            <p:nvPr/>
          </p:nvSpPr>
          <p:spPr>
            <a:xfrm>
              <a:off x="2668154" y="1890022"/>
              <a:ext cx="70308" cy="242265"/>
            </a:xfrm>
            <a:custGeom>
              <a:avLst/>
              <a:gdLst>
                <a:gd name="connsiteX0" fmla="*/ 70284 w 70308"/>
                <a:gd name="connsiteY0" fmla="*/ 3446 h 242265"/>
                <a:gd name="connsiteX1" fmla="*/ 8371 w 70308"/>
                <a:gd name="connsiteY1" fmla="*/ 59009 h 242265"/>
                <a:gd name="connsiteX2" fmla="*/ 5196 w 70308"/>
                <a:gd name="connsiteY2" fmla="*/ 186009 h 242265"/>
                <a:gd name="connsiteX3" fmla="*/ 51234 w 70308"/>
                <a:gd name="connsiteY3" fmla="*/ 241571 h 242265"/>
                <a:gd name="connsiteX4" fmla="*/ 35359 w 70308"/>
                <a:gd name="connsiteY4" fmla="*/ 212996 h 242265"/>
                <a:gd name="connsiteX5" fmla="*/ 16309 w 70308"/>
                <a:gd name="connsiteY5" fmla="*/ 152671 h 242265"/>
                <a:gd name="connsiteX6" fmla="*/ 70284 w 70308"/>
                <a:gd name="connsiteY6" fmla="*/ 3446 h 24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308" h="242265">
                  <a:moveTo>
                    <a:pt x="70284" y="3446"/>
                  </a:moveTo>
                  <a:cubicBezTo>
                    <a:pt x="68961" y="-12164"/>
                    <a:pt x="19219" y="28582"/>
                    <a:pt x="8371" y="59009"/>
                  </a:cubicBezTo>
                  <a:cubicBezTo>
                    <a:pt x="-2477" y="89436"/>
                    <a:pt x="-1948" y="155582"/>
                    <a:pt x="5196" y="186009"/>
                  </a:cubicBezTo>
                  <a:cubicBezTo>
                    <a:pt x="12340" y="216436"/>
                    <a:pt x="46207" y="237073"/>
                    <a:pt x="51234" y="241571"/>
                  </a:cubicBezTo>
                  <a:cubicBezTo>
                    <a:pt x="56261" y="246069"/>
                    <a:pt x="41180" y="227813"/>
                    <a:pt x="35359" y="212996"/>
                  </a:cubicBezTo>
                  <a:cubicBezTo>
                    <a:pt x="29538" y="198179"/>
                    <a:pt x="14457" y="183098"/>
                    <a:pt x="16309" y="152671"/>
                  </a:cubicBezTo>
                  <a:cubicBezTo>
                    <a:pt x="18161" y="122244"/>
                    <a:pt x="71607" y="19056"/>
                    <a:pt x="70284" y="344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6" name="フリーフォーム: 図形 472">
              <a:extLst>
                <a:ext uri="{FF2B5EF4-FFF2-40B4-BE49-F238E27FC236}">
                  <a16:creationId xmlns:a16="http://schemas.microsoft.com/office/drawing/2014/main" id="{0F21CB1C-77B0-DAED-3B39-1308E2618320}"/>
                </a:ext>
              </a:extLst>
            </p:cNvPr>
            <p:cNvSpPr/>
            <p:nvPr/>
          </p:nvSpPr>
          <p:spPr>
            <a:xfrm>
              <a:off x="2739456" y="1875902"/>
              <a:ext cx="752179" cy="252516"/>
            </a:xfrm>
            <a:custGeom>
              <a:avLst/>
              <a:gdLst>
                <a:gd name="connsiteX0" fmla="*/ 10094 w 752179"/>
                <a:gd name="connsiteY0" fmla="*/ 3279 h 252516"/>
                <a:gd name="connsiteX1" fmla="*/ 210119 w 752179"/>
                <a:gd name="connsiteY1" fmla="*/ 15979 h 252516"/>
                <a:gd name="connsiteX2" fmla="*/ 580007 w 752179"/>
                <a:gd name="connsiteY2" fmla="*/ 104 h 252516"/>
                <a:gd name="connsiteX3" fmla="*/ 675257 w 752179"/>
                <a:gd name="connsiteY3" fmla="*/ 25504 h 252516"/>
                <a:gd name="connsiteX4" fmla="*/ 733994 w 752179"/>
                <a:gd name="connsiteY4" fmla="*/ 66779 h 252516"/>
                <a:gd name="connsiteX5" fmla="*/ 749869 w 752179"/>
                <a:gd name="connsiteY5" fmla="*/ 141391 h 252516"/>
                <a:gd name="connsiteX6" fmla="*/ 691132 w 752179"/>
                <a:gd name="connsiteY6" fmla="*/ 231879 h 252516"/>
                <a:gd name="connsiteX7" fmla="*/ 614932 w 752179"/>
                <a:gd name="connsiteY7" fmla="*/ 252516 h 252516"/>
                <a:gd name="connsiteX8" fmla="*/ 721294 w 752179"/>
                <a:gd name="connsiteY8" fmla="*/ 231879 h 252516"/>
                <a:gd name="connsiteX9" fmla="*/ 749869 w 752179"/>
                <a:gd name="connsiteY9" fmla="*/ 130279 h 252516"/>
                <a:gd name="connsiteX10" fmla="*/ 678432 w 752179"/>
                <a:gd name="connsiteY10" fmla="*/ 39791 h 252516"/>
                <a:gd name="connsiteX11" fmla="*/ 518094 w 752179"/>
                <a:gd name="connsiteY11" fmla="*/ 8041 h 252516"/>
                <a:gd name="connsiteX12" fmla="*/ 10094 w 752179"/>
                <a:gd name="connsiteY12" fmla="*/ 3279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2179" h="252516">
                  <a:moveTo>
                    <a:pt x="10094" y="3279"/>
                  </a:moveTo>
                  <a:cubicBezTo>
                    <a:pt x="-41235" y="4602"/>
                    <a:pt x="115134" y="16508"/>
                    <a:pt x="210119" y="15979"/>
                  </a:cubicBezTo>
                  <a:cubicBezTo>
                    <a:pt x="305105" y="15450"/>
                    <a:pt x="502484" y="-1483"/>
                    <a:pt x="580007" y="104"/>
                  </a:cubicBezTo>
                  <a:cubicBezTo>
                    <a:pt x="657530" y="1691"/>
                    <a:pt x="649593" y="14392"/>
                    <a:pt x="675257" y="25504"/>
                  </a:cubicBezTo>
                  <a:cubicBezTo>
                    <a:pt x="700921" y="36616"/>
                    <a:pt x="721559" y="47465"/>
                    <a:pt x="733994" y="66779"/>
                  </a:cubicBezTo>
                  <a:cubicBezTo>
                    <a:pt x="746429" y="86093"/>
                    <a:pt x="757013" y="113874"/>
                    <a:pt x="749869" y="141391"/>
                  </a:cubicBezTo>
                  <a:cubicBezTo>
                    <a:pt x="742725" y="168908"/>
                    <a:pt x="713622" y="213358"/>
                    <a:pt x="691132" y="231879"/>
                  </a:cubicBezTo>
                  <a:cubicBezTo>
                    <a:pt x="668643" y="250400"/>
                    <a:pt x="609905" y="252516"/>
                    <a:pt x="614932" y="252516"/>
                  </a:cubicBezTo>
                  <a:cubicBezTo>
                    <a:pt x="619959" y="252516"/>
                    <a:pt x="698805" y="252252"/>
                    <a:pt x="721294" y="231879"/>
                  </a:cubicBezTo>
                  <a:cubicBezTo>
                    <a:pt x="743783" y="211506"/>
                    <a:pt x="757013" y="162294"/>
                    <a:pt x="749869" y="130279"/>
                  </a:cubicBezTo>
                  <a:cubicBezTo>
                    <a:pt x="742725" y="98264"/>
                    <a:pt x="717061" y="60164"/>
                    <a:pt x="678432" y="39791"/>
                  </a:cubicBezTo>
                  <a:cubicBezTo>
                    <a:pt x="639803" y="19418"/>
                    <a:pt x="627896" y="9099"/>
                    <a:pt x="518094" y="8041"/>
                  </a:cubicBezTo>
                  <a:lnTo>
                    <a:pt x="10094" y="3279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7" name="フリーフォーム: 図形 473">
              <a:extLst>
                <a:ext uri="{FF2B5EF4-FFF2-40B4-BE49-F238E27FC236}">
                  <a16:creationId xmlns:a16="http://schemas.microsoft.com/office/drawing/2014/main" id="{27241733-1AB7-B295-7457-C147B3C66B43}"/>
                </a:ext>
              </a:extLst>
            </p:cNvPr>
            <p:cNvSpPr/>
            <p:nvPr/>
          </p:nvSpPr>
          <p:spPr>
            <a:xfrm>
              <a:off x="2679912" y="1088548"/>
              <a:ext cx="65421" cy="745463"/>
            </a:xfrm>
            <a:custGeom>
              <a:avLst/>
              <a:gdLst>
                <a:gd name="connsiteX0" fmla="*/ 4551 w 65421"/>
                <a:gd name="connsiteY0" fmla="*/ 58 h 745463"/>
                <a:gd name="connsiteX1" fmla="*/ 25188 w 65421"/>
                <a:gd name="connsiteY1" fmla="*/ 66733 h 745463"/>
                <a:gd name="connsiteX2" fmla="*/ 45826 w 65421"/>
                <a:gd name="connsiteY2" fmla="*/ 76258 h 745463"/>
                <a:gd name="connsiteX3" fmla="*/ 49001 w 65421"/>
                <a:gd name="connsiteY3" fmla="*/ 489008 h 745463"/>
                <a:gd name="connsiteX4" fmla="*/ 56938 w 65421"/>
                <a:gd name="connsiteY4" fmla="*/ 744595 h 745463"/>
                <a:gd name="connsiteX5" fmla="*/ 63288 w 65421"/>
                <a:gd name="connsiteY5" fmla="*/ 554095 h 745463"/>
                <a:gd name="connsiteX6" fmla="*/ 60113 w 65421"/>
                <a:gd name="connsiteY6" fmla="*/ 90545 h 745463"/>
                <a:gd name="connsiteX7" fmla="*/ 7726 w 65421"/>
                <a:gd name="connsiteY7" fmla="*/ 79433 h 745463"/>
                <a:gd name="connsiteX8" fmla="*/ 4551 w 65421"/>
                <a:gd name="connsiteY8" fmla="*/ 58 h 74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421" h="745463">
                  <a:moveTo>
                    <a:pt x="4551" y="58"/>
                  </a:moveTo>
                  <a:cubicBezTo>
                    <a:pt x="7461" y="-2059"/>
                    <a:pt x="18309" y="54033"/>
                    <a:pt x="25188" y="66733"/>
                  </a:cubicBezTo>
                  <a:cubicBezTo>
                    <a:pt x="32067" y="79433"/>
                    <a:pt x="41857" y="5879"/>
                    <a:pt x="45826" y="76258"/>
                  </a:cubicBezTo>
                  <a:cubicBezTo>
                    <a:pt x="49795" y="146637"/>
                    <a:pt x="47149" y="377619"/>
                    <a:pt x="49001" y="489008"/>
                  </a:cubicBezTo>
                  <a:cubicBezTo>
                    <a:pt x="50853" y="600397"/>
                    <a:pt x="54557" y="733747"/>
                    <a:pt x="56938" y="744595"/>
                  </a:cubicBezTo>
                  <a:cubicBezTo>
                    <a:pt x="59319" y="755443"/>
                    <a:pt x="62759" y="663103"/>
                    <a:pt x="63288" y="554095"/>
                  </a:cubicBezTo>
                  <a:cubicBezTo>
                    <a:pt x="63817" y="445087"/>
                    <a:pt x="69373" y="169655"/>
                    <a:pt x="60113" y="90545"/>
                  </a:cubicBezTo>
                  <a:cubicBezTo>
                    <a:pt x="50853" y="11435"/>
                    <a:pt x="20955" y="90016"/>
                    <a:pt x="7726" y="79433"/>
                  </a:cubicBezTo>
                  <a:cubicBezTo>
                    <a:pt x="-5503" y="68850"/>
                    <a:pt x="1641" y="2175"/>
                    <a:pt x="4551" y="5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8" name="フリーフォーム: 図形 474">
              <a:extLst>
                <a:ext uri="{FF2B5EF4-FFF2-40B4-BE49-F238E27FC236}">
                  <a16:creationId xmlns:a16="http://schemas.microsoft.com/office/drawing/2014/main" id="{63315F75-0F8C-BF12-97D9-42190DBA4204}"/>
                </a:ext>
              </a:extLst>
            </p:cNvPr>
            <p:cNvSpPr/>
            <p:nvPr/>
          </p:nvSpPr>
          <p:spPr>
            <a:xfrm>
              <a:off x="2891446" y="1086709"/>
              <a:ext cx="45917" cy="807960"/>
            </a:xfrm>
            <a:custGeom>
              <a:avLst/>
              <a:gdLst>
                <a:gd name="connsiteX0" fmla="*/ 45429 w 45917"/>
                <a:gd name="connsiteY0" fmla="*/ 309 h 807960"/>
                <a:gd name="connsiteX1" fmla="*/ 37492 w 45917"/>
                <a:gd name="connsiteY1" fmla="*/ 68572 h 807960"/>
                <a:gd name="connsiteX2" fmla="*/ 7329 w 45917"/>
                <a:gd name="connsiteY2" fmla="*/ 163822 h 807960"/>
                <a:gd name="connsiteX3" fmla="*/ 979 w 45917"/>
                <a:gd name="connsiteY3" fmla="*/ 775009 h 807960"/>
                <a:gd name="connsiteX4" fmla="*/ 23204 w 45917"/>
                <a:gd name="connsiteY4" fmla="*/ 674997 h 807960"/>
                <a:gd name="connsiteX5" fmla="*/ 5742 w 45917"/>
                <a:gd name="connsiteY5" fmla="*/ 244784 h 807960"/>
                <a:gd name="connsiteX6" fmla="*/ 37492 w 45917"/>
                <a:gd name="connsiteY6" fmla="*/ 95559 h 807960"/>
                <a:gd name="connsiteX7" fmla="*/ 45429 w 45917"/>
                <a:gd name="connsiteY7" fmla="*/ 309 h 80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17" h="807960">
                  <a:moveTo>
                    <a:pt x="45429" y="309"/>
                  </a:moveTo>
                  <a:cubicBezTo>
                    <a:pt x="45429" y="-4189"/>
                    <a:pt x="43842" y="41320"/>
                    <a:pt x="37492" y="68572"/>
                  </a:cubicBezTo>
                  <a:cubicBezTo>
                    <a:pt x="31142" y="95824"/>
                    <a:pt x="13414" y="46083"/>
                    <a:pt x="7329" y="163822"/>
                  </a:cubicBezTo>
                  <a:cubicBezTo>
                    <a:pt x="1244" y="281561"/>
                    <a:pt x="-1667" y="689813"/>
                    <a:pt x="979" y="775009"/>
                  </a:cubicBezTo>
                  <a:cubicBezTo>
                    <a:pt x="3625" y="860205"/>
                    <a:pt x="22410" y="763368"/>
                    <a:pt x="23204" y="674997"/>
                  </a:cubicBezTo>
                  <a:cubicBezTo>
                    <a:pt x="23998" y="586626"/>
                    <a:pt x="3361" y="341357"/>
                    <a:pt x="5742" y="244784"/>
                  </a:cubicBezTo>
                  <a:cubicBezTo>
                    <a:pt x="8123" y="148211"/>
                    <a:pt x="26115" y="135247"/>
                    <a:pt x="37492" y="95559"/>
                  </a:cubicBezTo>
                  <a:cubicBezTo>
                    <a:pt x="48869" y="55872"/>
                    <a:pt x="45429" y="4807"/>
                    <a:pt x="45429" y="30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9" name="フリーフォーム: 図形 475">
              <a:extLst>
                <a:ext uri="{FF2B5EF4-FFF2-40B4-BE49-F238E27FC236}">
                  <a16:creationId xmlns:a16="http://schemas.microsoft.com/office/drawing/2014/main" id="{C8F84311-3DB7-CD3A-DD04-135F2BC66176}"/>
                </a:ext>
              </a:extLst>
            </p:cNvPr>
            <p:cNvSpPr/>
            <p:nvPr/>
          </p:nvSpPr>
          <p:spPr>
            <a:xfrm>
              <a:off x="2702723" y="1142544"/>
              <a:ext cx="238206" cy="30318"/>
            </a:xfrm>
            <a:custGeom>
              <a:avLst/>
              <a:gdLst>
                <a:gd name="connsiteX0" fmla="*/ 2377 w 238206"/>
                <a:gd name="connsiteY0" fmla="*/ 1624 h 30318"/>
                <a:gd name="connsiteX1" fmla="*/ 235740 w 238206"/>
                <a:gd name="connsiteY1" fmla="*/ 6387 h 30318"/>
                <a:gd name="connsiteX2" fmla="*/ 119852 w 238206"/>
                <a:gd name="connsiteY2" fmla="*/ 30199 h 30318"/>
                <a:gd name="connsiteX3" fmla="*/ 2377 w 238206"/>
                <a:gd name="connsiteY3" fmla="*/ 1624 h 30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206" h="30318">
                  <a:moveTo>
                    <a:pt x="2377" y="1624"/>
                  </a:moveTo>
                  <a:cubicBezTo>
                    <a:pt x="21692" y="-2345"/>
                    <a:pt x="216161" y="1625"/>
                    <a:pt x="235740" y="6387"/>
                  </a:cubicBezTo>
                  <a:cubicBezTo>
                    <a:pt x="255319" y="11149"/>
                    <a:pt x="152925" y="28082"/>
                    <a:pt x="119852" y="30199"/>
                  </a:cubicBezTo>
                  <a:cubicBezTo>
                    <a:pt x="86779" y="32316"/>
                    <a:pt x="-16938" y="5593"/>
                    <a:pt x="2377" y="162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0" name="フリーフォーム: 図形 476">
              <a:extLst>
                <a:ext uri="{FF2B5EF4-FFF2-40B4-BE49-F238E27FC236}">
                  <a16:creationId xmlns:a16="http://schemas.microsoft.com/office/drawing/2014/main" id="{500E8B1A-92AF-B008-B61A-660F9A9B37F1}"/>
                </a:ext>
              </a:extLst>
            </p:cNvPr>
            <p:cNvSpPr/>
            <p:nvPr/>
          </p:nvSpPr>
          <p:spPr>
            <a:xfrm>
              <a:off x="3189577" y="1081758"/>
              <a:ext cx="298498" cy="108400"/>
            </a:xfrm>
            <a:custGeom>
              <a:avLst/>
              <a:gdLst>
                <a:gd name="connsiteX0" fmla="*/ 6061 w 298498"/>
                <a:gd name="connsiteY0" fmla="*/ 498 h 108400"/>
                <a:gd name="connsiteX1" fmla="*/ 33048 w 298498"/>
                <a:gd name="connsiteY1" fmla="*/ 65585 h 108400"/>
                <a:gd name="connsiteX2" fmla="*/ 153698 w 298498"/>
                <a:gd name="connsiteY2" fmla="*/ 92573 h 108400"/>
                <a:gd name="connsiteX3" fmla="*/ 280698 w 298498"/>
                <a:gd name="connsiteY3" fmla="*/ 40185 h 108400"/>
                <a:gd name="connsiteX4" fmla="*/ 291811 w 298498"/>
                <a:gd name="connsiteY4" fmla="*/ 19548 h 108400"/>
                <a:gd name="connsiteX5" fmla="*/ 283873 w 298498"/>
                <a:gd name="connsiteY5" fmla="*/ 86223 h 108400"/>
                <a:gd name="connsiteX6" fmla="*/ 129886 w 298498"/>
                <a:gd name="connsiteY6" fmla="*/ 103685 h 108400"/>
                <a:gd name="connsiteX7" fmla="*/ 6061 w 298498"/>
                <a:gd name="connsiteY7" fmla="*/ 498 h 1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498" h="108400">
                  <a:moveTo>
                    <a:pt x="6061" y="498"/>
                  </a:moveTo>
                  <a:cubicBezTo>
                    <a:pt x="-10078" y="-5852"/>
                    <a:pt x="8442" y="50239"/>
                    <a:pt x="33048" y="65585"/>
                  </a:cubicBezTo>
                  <a:cubicBezTo>
                    <a:pt x="57654" y="80931"/>
                    <a:pt x="112423" y="96806"/>
                    <a:pt x="153698" y="92573"/>
                  </a:cubicBezTo>
                  <a:cubicBezTo>
                    <a:pt x="194973" y="88340"/>
                    <a:pt x="257679" y="52356"/>
                    <a:pt x="280698" y="40185"/>
                  </a:cubicBezTo>
                  <a:cubicBezTo>
                    <a:pt x="303717" y="28014"/>
                    <a:pt x="291282" y="11875"/>
                    <a:pt x="291811" y="19548"/>
                  </a:cubicBezTo>
                  <a:cubicBezTo>
                    <a:pt x="292340" y="27221"/>
                    <a:pt x="310860" y="72200"/>
                    <a:pt x="283873" y="86223"/>
                  </a:cubicBezTo>
                  <a:cubicBezTo>
                    <a:pt x="256886" y="100246"/>
                    <a:pt x="174865" y="116650"/>
                    <a:pt x="129886" y="103685"/>
                  </a:cubicBezTo>
                  <a:cubicBezTo>
                    <a:pt x="84907" y="90720"/>
                    <a:pt x="22200" y="6848"/>
                    <a:pt x="6061" y="49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1" name="フリーフォーム: 図形 477">
              <a:extLst>
                <a:ext uri="{FF2B5EF4-FFF2-40B4-BE49-F238E27FC236}">
                  <a16:creationId xmlns:a16="http://schemas.microsoft.com/office/drawing/2014/main" id="{26C9C0C9-5B0F-6E02-0C4F-3ACBE1905ED5}"/>
                </a:ext>
              </a:extLst>
            </p:cNvPr>
            <p:cNvSpPr/>
            <p:nvPr/>
          </p:nvSpPr>
          <p:spPr>
            <a:xfrm>
              <a:off x="3236755" y="1169899"/>
              <a:ext cx="44749" cy="699154"/>
            </a:xfrm>
            <a:custGeom>
              <a:avLst/>
              <a:gdLst>
                <a:gd name="connsiteX0" fmla="*/ 158 w 44749"/>
                <a:gd name="connsiteY0" fmla="*/ 1257 h 699154"/>
                <a:gd name="connsiteX1" fmla="*/ 30320 w 44749"/>
                <a:gd name="connsiteY1" fmla="*/ 672769 h 699154"/>
                <a:gd name="connsiteX2" fmla="*/ 44608 w 44749"/>
                <a:gd name="connsiteY2" fmla="*/ 509257 h 699154"/>
                <a:gd name="connsiteX3" fmla="*/ 158 w 44749"/>
                <a:gd name="connsiteY3" fmla="*/ 1257 h 69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49" h="699154">
                  <a:moveTo>
                    <a:pt x="158" y="1257"/>
                  </a:moveTo>
                  <a:cubicBezTo>
                    <a:pt x="-2223" y="28509"/>
                    <a:pt x="22912" y="588102"/>
                    <a:pt x="30320" y="672769"/>
                  </a:cubicBezTo>
                  <a:cubicBezTo>
                    <a:pt x="37728" y="757436"/>
                    <a:pt x="45931" y="620911"/>
                    <a:pt x="44608" y="509257"/>
                  </a:cubicBezTo>
                  <a:cubicBezTo>
                    <a:pt x="43285" y="397603"/>
                    <a:pt x="2539" y="-25995"/>
                    <a:pt x="158" y="125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2" name="フリーフォーム: 図形 478">
              <a:extLst>
                <a:ext uri="{FF2B5EF4-FFF2-40B4-BE49-F238E27FC236}">
                  <a16:creationId xmlns:a16="http://schemas.microsoft.com/office/drawing/2014/main" id="{C6E302DF-AD37-75B2-654E-A77AA8F78BC7}"/>
                </a:ext>
              </a:extLst>
            </p:cNvPr>
            <p:cNvSpPr/>
            <p:nvPr/>
          </p:nvSpPr>
          <p:spPr>
            <a:xfrm>
              <a:off x="3417887" y="1083153"/>
              <a:ext cx="57875" cy="875176"/>
            </a:xfrm>
            <a:custGeom>
              <a:avLst/>
              <a:gdLst>
                <a:gd name="connsiteX0" fmla="*/ 23813 w 57875"/>
                <a:gd name="connsiteY0" fmla="*/ 13390 h 875176"/>
                <a:gd name="connsiteX1" fmla="*/ 15876 w 57875"/>
                <a:gd name="connsiteY1" fmla="*/ 827778 h 875176"/>
                <a:gd name="connsiteX2" fmla="*/ 1588 w 57875"/>
                <a:gd name="connsiteY2" fmla="*/ 757928 h 875176"/>
                <a:gd name="connsiteX3" fmla="*/ 57151 w 57875"/>
                <a:gd name="connsiteY3" fmla="*/ 589653 h 875176"/>
                <a:gd name="connsiteX4" fmla="*/ 31751 w 57875"/>
                <a:gd name="connsiteY4" fmla="*/ 462653 h 875176"/>
                <a:gd name="connsiteX5" fmla="*/ 9526 w 57875"/>
                <a:gd name="connsiteY5" fmla="*/ 329303 h 875176"/>
                <a:gd name="connsiteX6" fmla="*/ 23813 w 57875"/>
                <a:gd name="connsiteY6" fmla="*/ 13390 h 8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875" h="875176">
                  <a:moveTo>
                    <a:pt x="23813" y="13390"/>
                  </a:moveTo>
                  <a:cubicBezTo>
                    <a:pt x="24871" y="96469"/>
                    <a:pt x="19580" y="703688"/>
                    <a:pt x="15876" y="827778"/>
                  </a:cubicBezTo>
                  <a:cubicBezTo>
                    <a:pt x="12172" y="951868"/>
                    <a:pt x="-5291" y="797615"/>
                    <a:pt x="1588" y="757928"/>
                  </a:cubicBezTo>
                  <a:cubicBezTo>
                    <a:pt x="8467" y="718241"/>
                    <a:pt x="52124" y="638866"/>
                    <a:pt x="57151" y="589653"/>
                  </a:cubicBezTo>
                  <a:cubicBezTo>
                    <a:pt x="62178" y="540441"/>
                    <a:pt x="39689" y="506045"/>
                    <a:pt x="31751" y="462653"/>
                  </a:cubicBezTo>
                  <a:cubicBezTo>
                    <a:pt x="23813" y="419261"/>
                    <a:pt x="12436" y="400476"/>
                    <a:pt x="9526" y="329303"/>
                  </a:cubicBezTo>
                  <a:cubicBezTo>
                    <a:pt x="6616" y="258130"/>
                    <a:pt x="22755" y="-69689"/>
                    <a:pt x="23813" y="133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3" name="フリーフォーム: 図形 479">
              <a:extLst>
                <a:ext uri="{FF2B5EF4-FFF2-40B4-BE49-F238E27FC236}">
                  <a16:creationId xmlns:a16="http://schemas.microsoft.com/office/drawing/2014/main" id="{2058F0A5-61A1-407A-C2E7-500A2C316078}"/>
                </a:ext>
              </a:extLst>
            </p:cNvPr>
            <p:cNvSpPr/>
            <p:nvPr/>
          </p:nvSpPr>
          <p:spPr>
            <a:xfrm>
              <a:off x="5036915" y="1062911"/>
              <a:ext cx="76862" cy="39476"/>
            </a:xfrm>
            <a:custGeom>
              <a:avLst/>
              <a:gdLst>
                <a:gd name="connsiteX0" fmla="*/ 223 w 76862"/>
                <a:gd name="connsiteY0" fmla="*/ 1882 h 39476"/>
                <a:gd name="connsiteX1" fmla="*/ 70073 w 76862"/>
                <a:gd name="connsiteY1" fmla="*/ 6645 h 39476"/>
                <a:gd name="connsiteX2" fmla="*/ 71660 w 76862"/>
                <a:gd name="connsiteY2" fmla="*/ 38395 h 39476"/>
                <a:gd name="connsiteX3" fmla="*/ 47848 w 76862"/>
                <a:gd name="connsiteY3" fmla="*/ 30457 h 39476"/>
                <a:gd name="connsiteX4" fmla="*/ 223 w 76862"/>
                <a:gd name="connsiteY4" fmla="*/ 1882 h 3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62" h="39476">
                  <a:moveTo>
                    <a:pt x="223" y="1882"/>
                  </a:moveTo>
                  <a:cubicBezTo>
                    <a:pt x="3927" y="-2087"/>
                    <a:pt x="58167" y="560"/>
                    <a:pt x="70073" y="6645"/>
                  </a:cubicBezTo>
                  <a:cubicBezTo>
                    <a:pt x="81979" y="12730"/>
                    <a:pt x="75364" y="34426"/>
                    <a:pt x="71660" y="38395"/>
                  </a:cubicBezTo>
                  <a:cubicBezTo>
                    <a:pt x="67956" y="42364"/>
                    <a:pt x="55786" y="34426"/>
                    <a:pt x="47848" y="30457"/>
                  </a:cubicBezTo>
                  <a:cubicBezTo>
                    <a:pt x="39911" y="26488"/>
                    <a:pt x="-3481" y="5851"/>
                    <a:pt x="223" y="188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4" name="フリーフォーム: 図形 480">
              <a:extLst>
                <a:ext uri="{FF2B5EF4-FFF2-40B4-BE49-F238E27FC236}">
                  <a16:creationId xmlns:a16="http://schemas.microsoft.com/office/drawing/2014/main" id="{58C9C7CD-93E4-8144-216B-BC9ED3934494}"/>
                </a:ext>
              </a:extLst>
            </p:cNvPr>
            <p:cNvSpPr/>
            <p:nvPr/>
          </p:nvSpPr>
          <p:spPr>
            <a:xfrm>
              <a:off x="5417820" y="1020750"/>
              <a:ext cx="78098" cy="44530"/>
            </a:xfrm>
            <a:custGeom>
              <a:avLst/>
              <a:gdLst>
                <a:gd name="connsiteX0" fmla="*/ 318 w 78098"/>
                <a:gd name="connsiteY0" fmla="*/ 34518 h 44530"/>
                <a:gd name="connsiteX1" fmla="*/ 76518 w 78098"/>
                <a:gd name="connsiteY1" fmla="*/ 42456 h 44530"/>
                <a:gd name="connsiteX2" fmla="*/ 49530 w 78098"/>
                <a:gd name="connsiteY2" fmla="*/ 1181 h 44530"/>
                <a:gd name="connsiteX3" fmla="*/ 318 w 78098"/>
                <a:gd name="connsiteY3" fmla="*/ 34518 h 4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98" h="44530">
                  <a:moveTo>
                    <a:pt x="318" y="34518"/>
                  </a:moveTo>
                  <a:cubicBezTo>
                    <a:pt x="4816" y="41397"/>
                    <a:pt x="68316" y="48012"/>
                    <a:pt x="76518" y="42456"/>
                  </a:cubicBezTo>
                  <a:cubicBezTo>
                    <a:pt x="84720" y="36900"/>
                    <a:pt x="58790" y="9118"/>
                    <a:pt x="49530" y="1181"/>
                  </a:cubicBezTo>
                  <a:cubicBezTo>
                    <a:pt x="40270" y="-6756"/>
                    <a:pt x="-4180" y="27639"/>
                    <a:pt x="318" y="345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5" name="フリーフォーム: 図形 481">
              <a:extLst>
                <a:ext uri="{FF2B5EF4-FFF2-40B4-BE49-F238E27FC236}">
                  <a16:creationId xmlns:a16="http://schemas.microsoft.com/office/drawing/2014/main" id="{52DD68DE-2345-7EC4-86C7-D9CA3B635203}"/>
                </a:ext>
              </a:extLst>
            </p:cNvPr>
            <p:cNvSpPr/>
            <p:nvPr/>
          </p:nvSpPr>
          <p:spPr>
            <a:xfrm>
              <a:off x="5815813" y="1035977"/>
              <a:ext cx="77979" cy="48300"/>
            </a:xfrm>
            <a:custGeom>
              <a:avLst/>
              <a:gdLst>
                <a:gd name="connsiteX0" fmla="*/ 787 w 77979"/>
                <a:gd name="connsiteY0" fmla="*/ 12941 h 48300"/>
                <a:gd name="connsiteX1" fmla="*/ 76987 w 77979"/>
                <a:gd name="connsiteY1" fmla="*/ 1829 h 48300"/>
                <a:gd name="connsiteX2" fmla="*/ 40475 w 77979"/>
                <a:gd name="connsiteY2" fmla="*/ 47866 h 48300"/>
                <a:gd name="connsiteX3" fmla="*/ 787 w 77979"/>
                <a:gd name="connsiteY3" fmla="*/ 12941 h 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79" h="48300">
                  <a:moveTo>
                    <a:pt x="787" y="12941"/>
                  </a:moveTo>
                  <a:cubicBezTo>
                    <a:pt x="6872" y="5268"/>
                    <a:pt x="70372" y="-3992"/>
                    <a:pt x="76987" y="1829"/>
                  </a:cubicBezTo>
                  <a:cubicBezTo>
                    <a:pt x="83602" y="7650"/>
                    <a:pt x="55556" y="43368"/>
                    <a:pt x="40475" y="47866"/>
                  </a:cubicBezTo>
                  <a:cubicBezTo>
                    <a:pt x="25394" y="52364"/>
                    <a:pt x="-5298" y="20614"/>
                    <a:pt x="787" y="1294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6" name="フリーフォーム: 図形 482">
              <a:extLst>
                <a:ext uri="{FF2B5EF4-FFF2-40B4-BE49-F238E27FC236}">
                  <a16:creationId xmlns:a16="http://schemas.microsoft.com/office/drawing/2014/main" id="{CB5B0B7F-245F-DAF8-5CFB-E9341A78AA7C}"/>
                </a:ext>
              </a:extLst>
            </p:cNvPr>
            <p:cNvSpPr/>
            <p:nvPr/>
          </p:nvSpPr>
          <p:spPr>
            <a:xfrm>
              <a:off x="5796020" y="1023367"/>
              <a:ext cx="80912" cy="32750"/>
            </a:xfrm>
            <a:custGeom>
              <a:avLst/>
              <a:gdLst>
                <a:gd name="connsiteX0" fmla="*/ 80905 w 80912"/>
                <a:gd name="connsiteY0" fmla="*/ 31901 h 32750"/>
                <a:gd name="connsiteX1" fmla="*/ 9468 w 80912"/>
                <a:gd name="connsiteY1" fmla="*/ 151 h 32750"/>
                <a:gd name="connsiteX2" fmla="*/ 4705 w 80912"/>
                <a:gd name="connsiteY2" fmla="*/ 20789 h 32750"/>
                <a:gd name="connsiteX3" fmla="*/ 80905 w 80912"/>
                <a:gd name="connsiteY3" fmla="*/ 31901 h 3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12" h="32750">
                  <a:moveTo>
                    <a:pt x="80905" y="31901"/>
                  </a:moveTo>
                  <a:cubicBezTo>
                    <a:pt x="81699" y="28461"/>
                    <a:pt x="22168" y="2003"/>
                    <a:pt x="9468" y="151"/>
                  </a:cubicBezTo>
                  <a:cubicBezTo>
                    <a:pt x="-3232" y="-1701"/>
                    <a:pt x="-1380" y="13910"/>
                    <a:pt x="4705" y="20789"/>
                  </a:cubicBezTo>
                  <a:cubicBezTo>
                    <a:pt x="10790" y="27668"/>
                    <a:pt x="80111" y="35341"/>
                    <a:pt x="80905" y="319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7" name="フリーフォーム: 図形 483">
              <a:extLst>
                <a:ext uri="{FF2B5EF4-FFF2-40B4-BE49-F238E27FC236}">
                  <a16:creationId xmlns:a16="http://schemas.microsoft.com/office/drawing/2014/main" id="{578F1F91-97EA-9380-E6BE-C45B32379772}"/>
                </a:ext>
              </a:extLst>
            </p:cNvPr>
            <p:cNvSpPr/>
            <p:nvPr/>
          </p:nvSpPr>
          <p:spPr>
            <a:xfrm>
              <a:off x="5490946" y="1144950"/>
              <a:ext cx="74600" cy="88529"/>
            </a:xfrm>
            <a:custGeom>
              <a:avLst/>
              <a:gdLst>
                <a:gd name="connsiteX0" fmla="*/ 6567 w 74600"/>
                <a:gd name="connsiteY0" fmla="*/ 806 h 88529"/>
                <a:gd name="connsiteX1" fmla="*/ 73242 w 74600"/>
                <a:gd name="connsiteY1" fmla="*/ 38906 h 88529"/>
                <a:gd name="connsiteX2" fmla="*/ 47842 w 74600"/>
                <a:gd name="connsiteY2" fmla="*/ 86531 h 88529"/>
                <a:gd name="connsiteX3" fmla="*/ 4979 w 74600"/>
                <a:gd name="connsiteY3" fmla="*/ 75418 h 88529"/>
                <a:gd name="connsiteX4" fmla="*/ 6567 w 74600"/>
                <a:gd name="connsiteY4" fmla="*/ 806 h 8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00" h="88529">
                  <a:moveTo>
                    <a:pt x="6567" y="806"/>
                  </a:moveTo>
                  <a:cubicBezTo>
                    <a:pt x="17944" y="-5279"/>
                    <a:pt x="66363" y="24619"/>
                    <a:pt x="73242" y="38906"/>
                  </a:cubicBezTo>
                  <a:cubicBezTo>
                    <a:pt x="80121" y="53194"/>
                    <a:pt x="59219" y="80446"/>
                    <a:pt x="47842" y="86531"/>
                  </a:cubicBezTo>
                  <a:cubicBezTo>
                    <a:pt x="36465" y="92616"/>
                    <a:pt x="8683" y="83620"/>
                    <a:pt x="4979" y="75418"/>
                  </a:cubicBezTo>
                  <a:cubicBezTo>
                    <a:pt x="1275" y="67216"/>
                    <a:pt x="-4810" y="6891"/>
                    <a:pt x="6567" y="80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8" name="フリーフォーム: 図形 484">
              <a:extLst>
                <a:ext uri="{FF2B5EF4-FFF2-40B4-BE49-F238E27FC236}">
                  <a16:creationId xmlns:a16="http://schemas.microsoft.com/office/drawing/2014/main" id="{8CD27044-F3BB-32E2-2606-BBB30EE796CC}"/>
                </a:ext>
              </a:extLst>
            </p:cNvPr>
            <p:cNvSpPr/>
            <p:nvPr/>
          </p:nvSpPr>
          <p:spPr>
            <a:xfrm>
              <a:off x="5852153" y="1124179"/>
              <a:ext cx="52096" cy="91553"/>
            </a:xfrm>
            <a:custGeom>
              <a:avLst/>
              <a:gdLst>
                <a:gd name="connsiteX0" fmla="*/ 960 w 52096"/>
                <a:gd name="connsiteY0" fmla="*/ 939 h 91553"/>
                <a:gd name="connsiteX1" fmla="*/ 51760 w 52096"/>
                <a:gd name="connsiteY1" fmla="*/ 46977 h 91553"/>
                <a:gd name="connsiteX2" fmla="*/ 21597 w 52096"/>
                <a:gd name="connsiteY2" fmla="*/ 91427 h 91553"/>
                <a:gd name="connsiteX3" fmla="*/ 960 w 52096"/>
                <a:gd name="connsiteY3" fmla="*/ 939 h 9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6" h="91553">
                  <a:moveTo>
                    <a:pt x="960" y="939"/>
                  </a:moveTo>
                  <a:cubicBezTo>
                    <a:pt x="5987" y="-6469"/>
                    <a:pt x="48321" y="31896"/>
                    <a:pt x="51760" y="46977"/>
                  </a:cubicBezTo>
                  <a:cubicBezTo>
                    <a:pt x="55199" y="62058"/>
                    <a:pt x="31387" y="93808"/>
                    <a:pt x="21597" y="91427"/>
                  </a:cubicBezTo>
                  <a:cubicBezTo>
                    <a:pt x="11807" y="89046"/>
                    <a:pt x="-4067" y="8347"/>
                    <a:pt x="960" y="9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9" name="フリーフォーム: 図形 485">
              <a:extLst>
                <a:ext uri="{FF2B5EF4-FFF2-40B4-BE49-F238E27FC236}">
                  <a16:creationId xmlns:a16="http://schemas.microsoft.com/office/drawing/2014/main" id="{6A1A0D9E-B88B-EA69-8FC0-E7EFC260C080}"/>
                </a:ext>
              </a:extLst>
            </p:cNvPr>
            <p:cNvSpPr/>
            <p:nvPr/>
          </p:nvSpPr>
          <p:spPr>
            <a:xfrm>
              <a:off x="5935653" y="1184893"/>
              <a:ext cx="381356" cy="119133"/>
            </a:xfrm>
            <a:custGeom>
              <a:avLst/>
              <a:gdLst>
                <a:gd name="connsiteX0" fmla="*/ 10 w 381356"/>
                <a:gd name="connsiteY0" fmla="*/ 550 h 119133"/>
                <a:gd name="connsiteX1" fmla="*/ 315922 w 381356"/>
                <a:gd name="connsiteY1" fmla="*/ 87862 h 119133"/>
                <a:gd name="connsiteX2" fmla="*/ 381010 w 381356"/>
                <a:gd name="connsiteY2" fmla="*/ 118025 h 119133"/>
                <a:gd name="connsiteX3" fmla="*/ 304810 w 381356"/>
                <a:gd name="connsiteY3" fmla="*/ 54525 h 119133"/>
                <a:gd name="connsiteX4" fmla="*/ 10 w 381356"/>
                <a:gd name="connsiteY4" fmla="*/ 550 h 11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56" h="119133">
                  <a:moveTo>
                    <a:pt x="10" y="550"/>
                  </a:moveTo>
                  <a:cubicBezTo>
                    <a:pt x="1862" y="6106"/>
                    <a:pt x="252422" y="68283"/>
                    <a:pt x="315922" y="87862"/>
                  </a:cubicBezTo>
                  <a:cubicBezTo>
                    <a:pt x="379422" y="107441"/>
                    <a:pt x="382862" y="123581"/>
                    <a:pt x="381010" y="118025"/>
                  </a:cubicBezTo>
                  <a:cubicBezTo>
                    <a:pt x="379158" y="112469"/>
                    <a:pt x="367252" y="76221"/>
                    <a:pt x="304810" y="54525"/>
                  </a:cubicBezTo>
                  <a:cubicBezTo>
                    <a:pt x="242368" y="32829"/>
                    <a:pt x="-1842" y="-5006"/>
                    <a:pt x="10" y="5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0" name="フリーフォーム: 図形 486">
              <a:extLst>
                <a:ext uri="{FF2B5EF4-FFF2-40B4-BE49-F238E27FC236}">
                  <a16:creationId xmlns:a16="http://schemas.microsoft.com/office/drawing/2014/main" id="{4C22A26B-60BB-4BC9-1674-FE13B2B3576D}"/>
                </a:ext>
              </a:extLst>
            </p:cNvPr>
            <p:cNvSpPr/>
            <p:nvPr/>
          </p:nvSpPr>
          <p:spPr>
            <a:xfrm>
              <a:off x="2838772" y="4610132"/>
              <a:ext cx="878302" cy="263848"/>
            </a:xfrm>
            <a:custGeom>
              <a:avLst/>
              <a:gdLst>
                <a:gd name="connsiteX0" fmla="*/ 66353 w 878302"/>
                <a:gd name="connsiteY0" fmla="*/ 101149 h 263848"/>
                <a:gd name="connsiteX1" fmla="*/ 40953 w 878302"/>
                <a:gd name="connsiteY1" fmla="*/ 215449 h 263848"/>
                <a:gd name="connsiteX2" fmla="*/ 61591 w 878302"/>
                <a:gd name="connsiteY2" fmla="*/ 259899 h 263848"/>
                <a:gd name="connsiteX3" fmla="*/ 252091 w 878302"/>
                <a:gd name="connsiteY3" fmla="*/ 251961 h 263848"/>
                <a:gd name="connsiteX4" fmla="*/ 785491 w 878302"/>
                <a:gd name="connsiteY4" fmla="*/ 174174 h 263848"/>
                <a:gd name="connsiteX5" fmla="*/ 785491 w 878302"/>
                <a:gd name="connsiteY5" fmla="*/ 101149 h 263848"/>
                <a:gd name="connsiteX6" fmla="*/ 750566 w 878302"/>
                <a:gd name="connsiteY6" fmla="*/ 5899 h 263848"/>
                <a:gd name="connsiteX7" fmla="*/ 825178 w 878302"/>
                <a:gd name="connsiteY7" fmla="*/ 24949 h 263848"/>
                <a:gd name="connsiteX8" fmla="*/ 817241 w 878302"/>
                <a:gd name="connsiteY8" fmla="*/ 145599 h 263848"/>
                <a:gd name="connsiteX9" fmla="*/ 66353 w 878302"/>
                <a:gd name="connsiteY9" fmla="*/ 255136 h 263848"/>
                <a:gd name="connsiteX10" fmla="*/ 37778 w 878302"/>
                <a:gd name="connsiteY10" fmla="*/ 210686 h 263848"/>
                <a:gd name="connsiteX11" fmla="*/ 66353 w 878302"/>
                <a:gd name="connsiteY11" fmla="*/ 101149 h 26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8302" h="263848">
                  <a:moveTo>
                    <a:pt x="66353" y="101149"/>
                  </a:moveTo>
                  <a:cubicBezTo>
                    <a:pt x="66882" y="101943"/>
                    <a:pt x="41747" y="188991"/>
                    <a:pt x="40953" y="215449"/>
                  </a:cubicBezTo>
                  <a:cubicBezTo>
                    <a:pt x="40159" y="241907"/>
                    <a:pt x="26401" y="253814"/>
                    <a:pt x="61591" y="259899"/>
                  </a:cubicBezTo>
                  <a:cubicBezTo>
                    <a:pt x="96781" y="265984"/>
                    <a:pt x="131441" y="266248"/>
                    <a:pt x="252091" y="251961"/>
                  </a:cubicBezTo>
                  <a:cubicBezTo>
                    <a:pt x="372741" y="237674"/>
                    <a:pt x="696591" y="199309"/>
                    <a:pt x="785491" y="174174"/>
                  </a:cubicBezTo>
                  <a:cubicBezTo>
                    <a:pt x="874391" y="149039"/>
                    <a:pt x="791312" y="129195"/>
                    <a:pt x="785491" y="101149"/>
                  </a:cubicBezTo>
                  <a:cubicBezTo>
                    <a:pt x="779670" y="73103"/>
                    <a:pt x="743952" y="18599"/>
                    <a:pt x="750566" y="5899"/>
                  </a:cubicBezTo>
                  <a:cubicBezTo>
                    <a:pt x="757180" y="-6801"/>
                    <a:pt x="814066" y="1666"/>
                    <a:pt x="825178" y="24949"/>
                  </a:cubicBezTo>
                  <a:cubicBezTo>
                    <a:pt x="836290" y="48232"/>
                    <a:pt x="943712" y="107235"/>
                    <a:pt x="817241" y="145599"/>
                  </a:cubicBezTo>
                  <a:cubicBezTo>
                    <a:pt x="690770" y="183963"/>
                    <a:pt x="196263" y="244288"/>
                    <a:pt x="66353" y="255136"/>
                  </a:cubicBezTo>
                  <a:cubicBezTo>
                    <a:pt x="-63557" y="265984"/>
                    <a:pt x="37249" y="232382"/>
                    <a:pt x="37778" y="210686"/>
                  </a:cubicBezTo>
                  <a:cubicBezTo>
                    <a:pt x="38307" y="188990"/>
                    <a:pt x="65824" y="100355"/>
                    <a:pt x="66353" y="1011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1" name="フリーフォーム: 図形 487">
              <a:extLst>
                <a:ext uri="{FF2B5EF4-FFF2-40B4-BE49-F238E27FC236}">
                  <a16:creationId xmlns:a16="http://schemas.microsoft.com/office/drawing/2014/main" id="{1CA607F3-CCF4-3527-FA05-9594A5A16112}"/>
                </a:ext>
              </a:extLst>
            </p:cNvPr>
            <p:cNvSpPr/>
            <p:nvPr/>
          </p:nvSpPr>
          <p:spPr>
            <a:xfrm>
              <a:off x="2851896" y="4920450"/>
              <a:ext cx="865837" cy="305474"/>
            </a:xfrm>
            <a:custGeom>
              <a:avLst/>
              <a:gdLst>
                <a:gd name="connsiteX0" fmla="*/ 53229 w 865837"/>
                <a:gd name="connsiteY0" fmla="*/ 114681 h 305474"/>
                <a:gd name="connsiteX1" fmla="*/ 21479 w 865837"/>
                <a:gd name="connsiteY1" fmla="*/ 267081 h 305474"/>
                <a:gd name="connsiteX2" fmla="*/ 43704 w 865837"/>
                <a:gd name="connsiteY2" fmla="*/ 298831 h 305474"/>
                <a:gd name="connsiteX3" fmla="*/ 269129 w 865837"/>
                <a:gd name="connsiteY3" fmla="*/ 281368 h 305474"/>
                <a:gd name="connsiteX4" fmla="*/ 823167 w 865837"/>
                <a:gd name="connsiteY4" fmla="*/ 144843 h 305474"/>
                <a:gd name="connsiteX5" fmla="*/ 824754 w 865837"/>
                <a:gd name="connsiteY5" fmla="*/ 381 h 305474"/>
                <a:gd name="connsiteX6" fmla="*/ 794592 w 865837"/>
                <a:gd name="connsiteY6" fmla="*/ 105156 h 305474"/>
                <a:gd name="connsiteX7" fmla="*/ 751729 w 865837"/>
                <a:gd name="connsiteY7" fmla="*/ 181356 h 305474"/>
                <a:gd name="connsiteX8" fmla="*/ 61167 w 865837"/>
                <a:gd name="connsiteY8" fmla="*/ 300418 h 305474"/>
                <a:gd name="connsiteX9" fmla="*/ 32592 w 865837"/>
                <a:gd name="connsiteY9" fmla="*/ 268668 h 305474"/>
                <a:gd name="connsiteX10" fmla="*/ 53229 w 865837"/>
                <a:gd name="connsiteY10" fmla="*/ 114681 h 30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5837" h="305474">
                  <a:moveTo>
                    <a:pt x="53229" y="114681"/>
                  </a:moveTo>
                  <a:cubicBezTo>
                    <a:pt x="51377" y="114417"/>
                    <a:pt x="23066" y="236389"/>
                    <a:pt x="21479" y="267081"/>
                  </a:cubicBezTo>
                  <a:cubicBezTo>
                    <a:pt x="19891" y="297773"/>
                    <a:pt x="2429" y="296450"/>
                    <a:pt x="43704" y="298831"/>
                  </a:cubicBezTo>
                  <a:cubicBezTo>
                    <a:pt x="84979" y="301212"/>
                    <a:pt x="139219" y="307033"/>
                    <a:pt x="269129" y="281368"/>
                  </a:cubicBezTo>
                  <a:cubicBezTo>
                    <a:pt x="399039" y="255703"/>
                    <a:pt x="730563" y="191674"/>
                    <a:pt x="823167" y="144843"/>
                  </a:cubicBezTo>
                  <a:cubicBezTo>
                    <a:pt x="915771" y="98012"/>
                    <a:pt x="829516" y="6995"/>
                    <a:pt x="824754" y="381"/>
                  </a:cubicBezTo>
                  <a:cubicBezTo>
                    <a:pt x="819992" y="-6233"/>
                    <a:pt x="806763" y="74994"/>
                    <a:pt x="794592" y="105156"/>
                  </a:cubicBezTo>
                  <a:cubicBezTo>
                    <a:pt x="782421" y="135318"/>
                    <a:pt x="873967" y="148812"/>
                    <a:pt x="751729" y="181356"/>
                  </a:cubicBezTo>
                  <a:cubicBezTo>
                    <a:pt x="629491" y="213900"/>
                    <a:pt x="181023" y="285866"/>
                    <a:pt x="61167" y="300418"/>
                  </a:cubicBezTo>
                  <a:cubicBezTo>
                    <a:pt x="-58689" y="314970"/>
                    <a:pt x="34973" y="296185"/>
                    <a:pt x="32592" y="268668"/>
                  </a:cubicBezTo>
                  <a:cubicBezTo>
                    <a:pt x="30211" y="241151"/>
                    <a:pt x="55081" y="114945"/>
                    <a:pt x="53229" y="11468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2" name="フリーフォーム: 図形 488">
              <a:extLst>
                <a:ext uri="{FF2B5EF4-FFF2-40B4-BE49-F238E27FC236}">
                  <a16:creationId xmlns:a16="http://schemas.microsoft.com/office/drawing/2014/main" id="{DE99D4FE-AAB6-4FE3-D25E-23C7A9811FE2}"/>
                </a:ext>
              </a:extLst>
            </p:cNvPr>
            <p:cNvSpPr/>
            <p:nvPr/>
          </p:nvSpPr>
          <p:spPr>
            <a:xfrm>
              <a:off x="4623535" y="6965121"/>
              <a:ext cx="202345" cy="465968"/>
            </a:xfrm>
            <a:custGeom>
              <a:avLst/>
              <a:gdLst>
                <a:gd name="connsiteX0" fmla="*/ 323 w 202345"/>
                <a:gd name="connsiteY0" fmla="*/ 5172 h 465968"/>
                <a:gd name="connsiteX1" fmla="*/ 10907 w 202345"/>
                <a:gd name="connsiteY1" fmla="*/ 367122 h 465968"/>
                <a:gd name="connsiteX2" fmla="*/ 63823 w 202345"/>
                <a:gd name="connsiteY2" fmla="*/ 456022 h 465968"/>
                <a:gd name="connsiteX3" fmla="*/ 137907 w 202345"/>
                <a:gd name="connsiteY3" fmla="*/ 458139 h 465968"/>
                <a:gd name="connsiteX4" fmla="*/ 201407 w 202345"/>
                <a:gd name="connsiteY4" fmla="*/ 405222 h 465968"/>
                <a:gd name="connsiteX5" fmla="*/ 173890 w 202345"/>
                <a:gd name="connsiteY5" fmla="*/ 305739 h 465968"/>
                <a:gd name="connsiteX6" fmla="*/ 146373 w 202345"/>
                <a:gd name="connsiteY6" fmla="*/ 223189 h 465968"/>
                <a:gd name="connsiteX7" fmla="*/ 173890 w 202345"/>
                <a:gd name="connsiteY7" fmla="*/ 358655 h 465968"/>
                <a:gd name="connsiteX8" fmla="*/ 156957 w 202345"/>
                <a:gd name="connsiteY8" fmla="*/ 428505 h 465968"/>
                <a:gd name="connsiteX9" fmla="*/ 87107 w 202345"/>
                <a:gd name="connsiteY9" fmla="*/ 447555 h 465968"/>
                <a:gd name="connsiteX10" fmla="*/ 49007 w 202345"/>
                <a:gd name="connsiteY10" fmla="*/ 388289 h 465968"/>
                <a:gd name="connsiteX11" fmla="*/ 17257 w 202345"/>
                <a:gd name="connsiteY11" fmla="*/ 168155 h 465968"/>
                <a:gd name="connsiteX12" fmla="*/ 323 w 202345"/>
                <a:gd name="connsiteY12" fmla="*/ 5172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345" h="465968">
                  <a:moveTo>
                    <a:pt x="323" y="5172"/>
                  </a:moveTo>
                  <a:cubicBezTo>
                    <a:pt x="-735" y="38333"/>
                    <a:pt x="324" y="291980"/>
                    <a:pt x="10907" y="367122"/>
                  </a:cubicBezTo>
                  <a:cubicBezTo>
                    <a:pt x="21490" y="442264"/>
                    <a:pt x="42656" y="440852"/>
                    <a:pt x="63823" y="456022"/>
                  </a:cubicBezTo>
                  <a:cubicBezTo>
                    <a:pt x="84990" y="471192"/>
                    <a:pt x="114976" y="466606"/>
                    <a:pt x="137907" y="458139"/>
                  </a:cubicBezTo>
                  <a:cubicBezTo>
                    <a:pt x="160838" y="449672"/>
                    <a:pt x="195410" y="430622"/>
                    <a:pt x="201407" y="405222"/>
                  </a:cubicBezTo>
                  <a:cubicBezTo>
                    <a:pt x="207404" y="379822"/>
                    <a:pt x="183062" y="336078"/>
                    <a:pt x="173890" y="305739"/>
                  </a:cubicBezTo>
                  <a:cubicBezTo>
                    <a:pt x="164718" y="275400"/>
                    <a:pt x="146373" y="214370"/>
                    <a:pt x="146373" y="223189"/>
                  </a:cubicBezTo>
                  <a:cubicBezTo>
                    <a:pt x="146373" y="232008"/>
                    <a:pt x="172126" y="324436"/>
                    <a:pt x="173890" y="358655"/>
                  </a:cubicBezTo>
                  <a:cubicBezTo>
                    <a:pt x="175654" y="392874"/>
                    <a:pt x="171421" y="413688"/>
                    <a:pt x="156957" y="428505"/>
                  </a:cubicBezTo>
                  <a:cubicBezTo>
                    <a:pt x="142493" y="443322"/>
                    <a:pt x="105099" y="454258"/>
                    <a:pt x="87107" y="447555"/>
                  </a:cubicBezTo>
                  <a:cubicBezTo>
                    <a:pt x="69115" y="440852"/>
                    <a:pt x="60649" y="434856"/>
                    <a:pt x="49007" y="388289"/>
                  </a:cubicBezTo>
                  <a:cubicBezTo>
                    <a:pt x="37365" y="341722"/>
                    <a:pt x="26782" y="229538"/>
                    <a:pt x="17257" y="168155"/>
                  </a:cubicBezTo>
                  <a:cubicBezTo>
                    <a:pt x="7732" y="106772"/>
                    <a:pt x="1381" y="-27989"/>
                    <a:pt x="323" y="51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3" name="フリーフォーム: 図形 489">
              <a:extLst>
                <a:ext uri="{FF2B5EF4-FFF2-40B4-BE49-F238E27FC236}">
                  <a16:creationId xmlns:a16="http://schemas.microsoft.com/office/drawing/2014/main" id="{54CEA3E3-7001-695B-CDB6-BD974CAA11CE}"/>
                </a:ext>
              </a:extLst>
            </p:cNvPr>
            <p:cNvSpPr/>
            <p:nvPr/>
          </p:nvSpPr>
          <p:spPr>
            <a:xfrm>
              <a:off x="4536834" y="7480090"/>
              <a:ext cx="715808" cy="297464"/>
            </a:xfrm>
            <a:custGeom>
              <a:avLst/>
              <a:gdLst>
                <a:gd name="connsiteX0" fmla="*/ 635241 w 715808"/>
                <a:gd name="connsiteY0" fmla="*/ 320 h 297464"/>
                <a:gd name="connsiteX1" fmla="*/ 194974 w 715808"/>
                <a:gd name="connsiteY1" fmla="*/ 169653 h 297464"/>
                <a:gd name="connsiteX2" fmla="*/ 10824 w 715808"/>
                <a:gd name="connsiteY2" fmla="*/ 250086 h 297464"/>
                <a:gd name="connsiteX3" fmla="*/ 97608 w 715808"/>
                <a:gd name="connsiteY3" fmla="*/ 288186 h 297464"/>
                <a:gd name="connsiteX4" fmla="*/ 715674 w 715808"/>
                <a:gd name="connsiteY4" fmla="*/ 74403 h 297464"/>
                <a:gd name="connsiteX5" fmla="*/ 152641 w 715808"/>
                <a:gd name="connsiteY5" fmla="*/ 256436 h 297464"/>
                <a:gd name="connsiteX6" fmla="*/ 51041 w 715808"/>
                <a:gd name="connsiteY6" fmla="*/ 277603 h 297464"/>
                <a:gd name="connsiteX7" fmla="*/ 123008 w 715808"/>
                <a:gd name="connsiteY7" fmla="*/ 216220 h 297464"/>
                <a:gd name="connsiteX8" fmla="*/ 635241 w 715808"/>
                <a:gd name="connsiteY8" fmla="*/ 320 h 29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808" h="297464">
                  <a:moveTo>
                    <a:pt x="635241" y="320"/>
                  </a:moveTo>
                  <a:cubicBezTo>
                    <a:pt x="647235" y="-7441"/>
                    <a:pt x="299043" y="128025"/>
                    <a:pt x="194974" y="169653"/>
                  </a:cubicBezTo>
                  <a:cubicBezTo>
                    <a:pt x="90905" y="211281"/>
                    <a:pt x="27052" y="230331"/>
                    <a:pt x="10824" y="250086"/>
                  </a:cubicBezTo>
                  <a:cubicBezTo>
                    <a:pt x="-5404" y="269842"/>
                    <a:pt x="-19867" y="317467"/>
                    <a:pt x="97608" y="288186"/>
                  </a:cubicBezTo>
                  <a:cubicBezTo>
                    <a:pt x="215083" y="258905"/>
                    <a:pt x="706502" y="79695"/>
                    <a:pt x="715674" y="74403"/>
                  </a:cubicBezTo>
                  <a:cubicBezTo>
                    <a:pt x="724846" y="69111"/>
                    <a:pt x="263413" y="222569"/>
                    <a:pt x="152641" y="256436"/>
                  </a:cubicBezTo>
                  <a:cubicBezTo>
                    <a:pt x="41869" y="290303"/>
                    <a:pt x="55980" y="284306"/>
                    <a:pt x="51041" y="277603"/>
                  </a:cubicBezTo>
                  <a:cubicBezTo>
                    <a:pt x="46102" y="270900"/>
                    <a:pt x="30227" y="259612"/>
                    <a:pt x="123008" y="216220"/>
                  </a:cubicBezTo>
                  <a:cubicBezTo>
                    <a:pt x="215788" y="172828"/>
                    <a:pt x="623247" y="8081"/>
                    <a:pt x="635241" y="3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4" name="フリーフォーム: 図形 490">
              <a:extLst>
                <a:ext uri="{FF2B5EF4-FFF2-40B4-BE49-F238E27FC236}">
                  <a16:creationId xmlns:a16="http://schemas.microsoft.com/office/drawing/2014/main" id="{C005FB87-AD2F-8CB0-6654-ACE79A6DE593}"/>
                </a:ext>
              </a:extLst>
            </p:cNvPr>
            <p:cNvSpPr/>
            <p:nvPr/>
          </p:nvSpPr>
          <p:spPr>
            <a:xfrm>
              <a:off x="4536013" y="7471924"/>
              <a:ext cx="1020337" cy="421704"/>
            </a:xfrm>
            <a:custGeom>
              <a:avLst/>
              <a:gdLst>
                <a:gd name="connsiteX0" fmla="*/ 636062 w 1020337"/>
                <a:gd name="connsiteY0" fmla="*/ 19 h 421704"/>
                <a:gd name="connsiteX1" fmla="*/ 862545 w 1020337"/>
                <a:gd name="connsiteY1" fmla="*/ 63519 h 421704"/>
                <a:gd name="connsiteX2" fmla="*/ 805395 w 1020337"/>
                <a:gd name="connsiteY2" fmla="*/ 120669 h 421704"/>
                <a:gd name="connsiteX3" fmla="*/ 64562 w 1020337"/>
                <a:gd name="connsiteY3" fmla="*/ 357736 h 421704"/>
                <a:gd name="connsiteX4" fmla="*/ 144995 w 1020337"/>
                <a:gd name="connsiteY4" fmla="*/ 404302 h 421704"/>
                <a:gd name="connsiteX5" fmla="*/ 1008595 w 1020337"/>
                <a:gd name="connsiteY5" fmla="*/ 105852 h 421704"/>
                <a:gd name="connsiteX6" fmla="*/ 608545 w 1020337"/>
                <a:gd name="connsiteY6" fmla="*/ 258252 h 421704"/>
                <a:gd name="connsiteX7" fmla="*/ 85729 w 1020337"/>
                <a:gd name="connsiteY7" fmla="*/ 400069 h 421704"/>
                <a:gd name="connsiteX8" fmla="*/ 187329 w 1020337"/>
                <a:gd name="connsiteY8" fmla="*/ 345036 h 421704"/>
                <a:gd name="connsiteX9" fmla="*/ 883712 w 1020337"/>
                <a:gd name="connsiteY9" fmla="*/ 99502 h 421704"/>
                <a:gd name="connsiteX10" fmla="*/ 862545 w 1020337"/>
                <a:gd name="connsiteY10" fmla="*/ 57169 h 421704"/>
                <a:gd name="connsiteX11" fmla="*/ 636062 w 1020337"/>
                <a:gd name="connsiteY11" fmla="*/ 19 h 42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0337" h="421704">
                  <a:moveTo>
                    <a:pt x="636062" y="19"/>
                  </a:moveTo>
                  <a:cubicBezTo>
                    <a:pt x="636062" y="1077"/>
                    <a:pt x="834323" y="43411"/>
                    <a:pt x="862545" y="63519"/>
                  </a:cubicBezTo>
                  <a:cubicBezTo>
                    <a:pt x="890767" y="83627"/>
                    <a:pt x="938392" y="71633"/>
                    <a:pt x="805395" y="120669"/>
                  </a:cubicBezTo>
                  <a:cubicBezTo>
                    <a:pt x="672398" y="169705"/>
                    <a:pt x="174629" y="310464"/>
                    <a:pt x="64562" y="357736"/>
                  </a:cubicBezTo>
                  <a:cubicBezTo>
                    <a:pt x="-45505" y="405008"/>
                    <a:pt x="-12344" y="446283"/>
                    <a:pt x="144995" y="404302"/>
                  </a:cubicBezTo>
                  <a:cubicBezTo>
                    <a:pt x="302334" y="362321"/>
                    <a:pt x="931337" y="130194"/>
                    <a:pt x="1008595" y="105852"/>
                  </a:cubicBezTo>
                  <a:cubicBezTo>
                    <a:pt x="1085853" y="81510"/>
                    <a:pt x="762356" y="209216"/>
                    <a:pt x="608545" y="258252"/>
                  </a:cubicBezTo>
                  <a:cubicBezTo>
                    <a:pt x="454734" y="307288"/>
                    <a:pt x="155932" y="385605"/>
                    <a:pt x="85729" y="400069"/>
                  </a:cubicBezTo>
                  <a:cubicBezTo>
                    <a:pt x="15526" y="414533"/>
                    <a:pt x="54332" y="395130"/>
                    <a:pt x="187329" y="345036"/>
                  </a:cubicBezTo>
                  <a:cubicBezTo>
                    <a:pt x="320326" y="294942"/>
                    <a:pt x="771176" y="147480"/>
                    <a:pt x="883712" y="99502"/>
                  </a:cubicBezTo>
                  <a:cubicBezTo>
                    <a:pt x="996248" y="51524"/>
                    <a:pt x="899234" y="71986"/>
                    <a:pt x="862545" y="57169"/>
                  </a:cubicBezTo>
                  <a:cubicBezTo>
                    <a:pt x="825856" y="42352"/>
                    <a:pt x="636062" y="-1039"/>
                    <a:pt x="636062" y="1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5" name="フリーフォーム: 図形 491">
              <a:extLst>
                <a:ext uri="{FF2B5EF4-FFF2-40B4-BE49-F238E27FC236}">
                  <a16:creationId xmlns:a16="http://schemas.microsoft.com/office/drawing/2014/main" id="{28063990-2CDE-9B8E-2636-AEF509893C4E}"/>
                </a:ext>
              </a:extLst>
            </p:cNvPr>
            <p:cNvSpPr/>
            <p:nvPr/>
          </p:nvSpPr>
          <p:spPr>
            <a:xfrm>
              <a:off x="4676775" y="7560393"/>
              <a:ext cx="1066996" cy="390779"/>
            </a:xfrm>
            <a:custGeom>
              <a:avLst/>
              <a:gdLst>
                <a:gd name="connsiteX0" fmla="*/ 897467 w 1066996"/>
                <a:gd name="connsiteY0" fmla="*/ 450 h 390779"/>
                <a:gd name="connsiteX1" fmla="*/ 1016000 w 1066996"/>
                <a:gd name="connsiteY1" fmla="*/ 25850 h 390779"/>
                <a:gd name="connsiteX2" fmla="*/ 986367 w 1066996"/>
                <a:gd name="connsiteY2" fmla="*/ 66067 h 390779"/>
                <a:gd name="connsiteX3" fmla="*/ 461433 w 1066996"/>
                <a:gd name="connsiteY3" fmla="*/ 245983 h 390779"/>
                <a:gd name="connsiteX4" fmla="*/ 198967 w 1066996"/>
                <a:gd name="connsiteY4" fmla="*/ 341233 h 390779"/>
                <a:gd name="connsiteX5" fmla="*/ 127000 w 1066996"/>
                <a:gd name="connsiteY5" fmla="*/ 370867 h 390779"/>
                <a:gd name="connsiteX6" fmla="*/ 0 w 1066996"/>
                <a:gd name="connsiteY6" fmla="*/ 370867 h 390779"/>
                <a:gd name="connsiteX7" fmla="*/ 148167 w 1066996"/>
                <a:gd name="connsiteY7" fmla="*/ 370867 h 390779"/>
                <a:gd name="connsiteX8" fmla="*/ 965200 w 1066996"/>
                <a:gd name="connsiteY8" fmla="*/ 102050 h 390779"/>
                <a:gd name="connsiteX9" fmla="*/ 1051983 w 1066996"/>
                <a:gd name="connsiteY9" fmla="*/ 47017 h 390779"/>
                <a:gd name="connsiteX10" fmla="*/ 897467 w 1066996"/>
                <a:gd name="connsiteY10" fmla="*/ 450 h 39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996" h="390779">
                  <a:moveTo>
                    <a:pt x="897467" y="450"/>
                  </a:moveTo>
                  <a:cubicBezTo>
                    <a:pt x="891470" y="-3078"/>
                    <a:pt x="1001183" y="14914"/>
                    <a:pt x="1016000" y="25850"/>
                  </a:cubicBezTo>
                  <a:cubicBezTo>
                    <a:pt x="1030817" y="36786"/>
                    <a:pt x="1078795" y="29378"/>
                    <a:pt x="986367" y="66067"/>
                  </a:cubicBezTo>
                  <a:cubicBezTo>
                    <a:pt x="893939" y="102756"/>
                    <a:pt x="592666" y="200122"/>
                    <a:pt x="461433" y="245983"/>
                  </a:cubicBezTo>
                  <a:cubicBezTo>
                    <a:pt x="330200" y="291844"/>
                    <a:pt x="254706" y="320419"/>
                    <a:pt x="198967" y="341233"/>
                  </a:cubicBezTo>
                  <a:cubicBezTo>
                    <a:pt x="143228" y="362047"/>
                    <a:pt x="160161" y="365928"/>
                    <a:pt x="127000" y="370867"/>
                  </a:cubicBezTo>
                  <a:cubicBezTo>
                    <a:pt x="93839" y="375806"/>
                    <a:pt x="0" y="370867"/>
                    <a:pt x="0" y="370867"/>
                  </a:cubicBezTo>
                  <a:cubicBezTo>
                    <a:pt x="3528" y="370867"/>
                    <a:pt x="-12700" y="415670"/>
                    <a:pt x="148167" y="370867"/>
                  </a:cubicBezTo>
                  <a:cubicBezTo>
                    <a:pt x="309034" y="326064"/>
                    <a:pt x="814564" y="156025"/>
                    <a:pt x="965200" y="102050"/>
                  </a:cubicBezTo>
                  <a:cubicBezTo>
                    <a:pt x="1115836" y="48075"/>
                    <a:pt x="1055864" y="63598"/>
                    <a:pt x="1051983" y="47017"/>
                  </a:cubicBezTo>
                  <a:cubicBezTo>
                    <a:pt x="1048103" y="30437"/>
                    <a:pt x="903464" y="3978"/>
                    <a:pt x="897467" y="4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6" name="フリーフォーム: 図形 492">
              <a:extLst>
                <a:ext uri="{FF2B5EF4-FFF2-40B4-BE49-F238E27FC236}">
                  <a16:creationId xmlns:a16="http://schemas.microsoft.com/office/drawing/2014/main" id="{9358A5BA-D3B2-AEEB-3ABB-659B863BD6CA}"/>
                </a:ext>
              </a:extLst>
            </p:cNvPr>
            <p:cNvSpPr/>
            <p:nvPr/>
          </p:nvSpPr>
          <p:spPr>
            <a:xfrm>
              <a:off x="4919623" y="7609467"/>
              <a:ext cx="948835" cy="382086"/>
            </a:xfrm>
            <a:custGeom>
              <a:avLst/>
              <a:gdLst>
                <a:gd name="connsiteX0" fmla="*/ 948835 w 948835"/>
                <a:gd name="connsiteY0" fmla="*/ 59 h 382086"/>
                <a:gd name="connsiteX1" fmla="*/ 593235 w 948835"/>
                <a:gd name="connsiteY1" fmla="*/ 163043 h 382086"/>
                <a:gd name="connsiteX2" fmla="*/ 59835 w 948835"/>
                <a:gd name="connsiteY2" fmla="*/ 321793 h 382086"/>
                <a:gd name="connsiteX3" fmla="*/ 25969 w 948835"/>
                <a:gd name="connsiteY3" fmla="*/ 353543 h 382086"/>
                <a:gd name="connsiteX4" fmla="*/ 178369 w 948835"/>
                <a:gd name="connsiteY4" fmla="*/ 381059 h 382086"/>
                <a:gd name="connsiteX5" fmla="*/ 32319 w 948835"/>
                <a:gd name="connsiteY5" fmla="*/ 370476 h 382086"/>
                <a:gd name="connsiteX6" fmla="*/ 74652 w 948835"/>
                <a:gd name="connsiteY6" fmla="*/ 317559 h 382086"/>
                <a:gd name="connsiteX7" fmla="*/ 595352 w 948835"/>
                <a:gd name="connsiteY7" fmla="*/ 146109 h 382086"/>
                <a:gd name="connsiteX8" fmla="*/ 948835 w 948835"/>
                <a:gd name="connsiteY8" fmla="*/ 59 h 38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8835" h="382086">
                  <a:moveTo>
                    <a:pt x="948835" y="59"/>
                  </a:moveTo>
                  <a:cubicBezTo>
                    <a:pt x="948482" y="2881"/>
                    <a:pt x="741402" y="109421"/>
                    <a:pt x="593235" y="163043"/>
                  </a:cubicBezTo>
                  <a:cubicBezTo>
                    <a:pt x="445068" y="216665"/>
                    <a:pt x="154379" y="290043"/>
                    <a:pt x="59835" y="321793"/>
                  </a:cubicBezTo>
                  <a:cubicBezTo>
                    <a:pt x="-34709" y="353543"/>
                    <a:pt x="6213" y="343665"/>
                    <a:pt x="25969" y="353543"/>
                  </a:cubicBezTo>
                  <a:cubicBezTo>
                    <a:pt x="45725" y="363421"/>
                    <a:pt x="177311" y="378237"/>
                    <a:pt x="178369" y="381059"/>
                  </a:cubicBezTo>
                  <a:cubicBezTo>
                    <a:pt x="179427" y="383881"/>
                    <a:pt x="49605" y="381059"/>
                    <a:pt x="32319" y="370476"/>
                  </a:cubicBezTo>
                  <a:cubicBezTo>
                    <a:pt x="15033" y="359893"/>
                    <a:pt x="-19187" y="354953"/>
                    <a:pt x="74652" y="317559"/>
                  </a:cubicBezTo>
                  <a:cubicBezTo>
                    <a:pt x="168491" y="280165"/>
                    <a:pt x="456357" y="196909"/>
                    <a:pt x="595352" y="146109"/>
                  </a:cubicBezTo>
                  <a:cubicBezTo>
                    <a:pt x="734346" y="95309"/>
                    <a:pt x="949188" y="-2763"/>
                    <a:pt x="948835" y="5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7" name="フリーフォーム: 図形 493">
              <a:extLst>
                <a:ext uri="{FF2B5EF4-FFF2-40B4-BE49-F238E27FC236}">
                  <a16:creationId xmlns:a16="http://schemas.microsoft.com/office/drawing/2014/main" id="{3112B4DE-B970-6101-D407-43B8FA0AAE1C}"/>
                </a:ext>
              </a:extLst>
            </p:cNvPr>
            <p:cNvSpPr/>
            <p:nvPr/>
          </p:nvSpPr>
          <p:spPr>
            <a:xfrm>
              <a:off x="5106456" y="7713243"/>
              <a:ext cx="808569" cy="288164"/>
            </a:xfrm>
            <a:custGeom>
              <a:avLst/>
              <a:gdLst>
                <a:gd name="connsiteX0" fmla="*/ 808569 w 808569"/>
                <a:gd name="connsiteY0" fmla="*/ 0 h 288164"/>
                <a:gd name="connsiteX1" fmla="*/ 169336 w 808569"/>
                <a:gd name="connsiteY1" fmla="*/ 258233 h 288164"/>
                <a:gd name="connsiteX2" fmla="*/ 2 w 808569"/>
                <a:gd name="connsiteY2" fmla="*/ 279400 h 288164"/>
                <a:gd name="connsiteX3" fmla="*/ 171452 w 808569"/>
                <a:gd name="connsiteY3" fmla="*/ 260350 h 288164"/>
                <a:gd name="connsiteX4" fmla="*/ 808569 w 808569"/>
                <a:gd name="connsiteY4" fmla="*/ 0 h 28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569" h="288164">
                  <a:moveTo>
                    <a:pt x="808569" y="0"/>
                  </a:moveTo>
                  <a:cubicBezTo>
                    <a:pt x="808216" y="-353"/>
                    <a:pt x="304097" y="211666"/>
                    <a:pt x="169336" y="258233"/>
                  </a:cubicBezTo>
                  <a:cubicBezTo>
                    <a:pt x="34575" y="304800"/>
                    <a:pt x="-351" y="279047"/>
                    <a:pt x="2" y="279400"/>
                  </a:cubicBezTo>
                  <a:cubicBezTo>
                    <a:pt x="355" y="279753"/>
                    <a:pt x="37749" y="308328"/>
                    <a:pt x="171452" y="260350"/>
                  </a:cubicBezTo>
                  <a:cubicBezTo>
                    <a:pt x="305155" y="212372"/>
                    <a:pt x="808922" y="353"/>
                    <a:pt x="808569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8" name="フリーフォーム: 図形 494">
              <a:extLst>
                <a:ext uri="{FF2B5EF4-FFF2-40B4-BE49-F238E27FC236}">
                  <a16:creationId xmlns:a16="http://schemas.microsoft.com/office/drawing/2014/main" id="{8C283CBE-573B-A57C-4D13-04B0508CD559}"/>
                </a:ext>
              </a:extLst>
            </p:cNvPr>
            <p:cNvSpPr/>
            <p:nvPr/>
          </p:nvSpPr>
          <p:spPr>
            <a:xfrm>
              <a:off x="5086036" y="7679376"/>
              <a:ext cx="845922" cy="287249"/>
            </a:xfrm>
            <a:custGeom>
              <a:avLst/>
              <a:gdLst>
                <a:gd name="connsiteX0" fmla="*/ 845922 w 845922"/>
                <a:gd name="connsiteY0" fmla="*/ 0 h 287249"/>
                <a:gd name="connsiteX1" fmla="*/ 568639 w 845922"/>
                <a:gd name="connsiteY1" fmla="*/ 101600 h 287249"/>
                <a:gd name="connsiteX2" fmla="*/ 160122 w 845922"/>
                <a:gd name="connsiteY2" fmla="*/ 245534 h 287249"/>
                <a:gd name="connsiteX3" fmla="*/ 45822 w 845922"/>
                <a:gd name="connsiteY3" fmla="*/ 281517 h 287249"/>
                <a:gd name="connsiteX4" fmla="*/ 69106 w 845922"/>
                <a:gd name="connsiteY4" fmla="*/ 258234 h 287249"/>
                <a:gd name="connsiteX5" fmla="*/ 845922 w 845922"/>
                <a:gd name="connsiteY5" fmla="*/ 0 h 28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5922" h="287249">
                  <a:moveTo>
                    <a:pt x="845922" y="0"/>
                  </a:moveTo>
                  <a:lnTo>
                    <a:pt x="568639" y="101600"/>
                  </a:lnTo>
                  <a:lnTo>
                    <a:pt x="160122" y="245534"/>
                  </a:lnTo>
                  <a:cubicBezTo>
                    <a:pt x="72986" y="275520"/>
                    <a:pt x="60991" y="279400"/>
                    <a:pt x="45822" y="281517"/>
                  </a:cubicBezTo>
                  <a:cubicBezTo>
                    <a:pt x="30653" y="283634"/>
                    <a:pt x="-61775" y="302331"/>
                    <a:pt x="69106" y="258234"/>
                  </a:cubicBezTo>
                  <a:cubicBezTo>
                    <a:pt x="199987" y="214137"/>
                    <a:pt x="515546" y="115535"/>
                    <a:pt x="845922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9" name="フリーフォーム: 図形 495">
              <a:extLst>
                <a:ext uri="{FF2B5EF4-FFF2-40B4-BE49-F238E27FC236}">
                  <a16:creationId xmlns:a16="http://schemas.microsoft.com/office/drawing/2014/main" id="{808AFE9F-C1BA-04DF-ED78-E28350072B8A}"/>
                </a:ext>
              </a:extLst>
            </p:cNvPr>
            <p:cNvSpPr/>
            <p:nvPr/>
          </p:nvSpPr>
          <p:spPr>
            <a:xfrm>
              <a:off x="785813" y="5659018"/>
              <a:ext cx="59108" cy="47675"/>
            </a:xfrm>
            <a:custGeom>
              <a:avLst/>
              <a:gdLst>
                <a:gd name="connsiteX0" fmla="*/ 0 w 59108"/>
                <a:gd name="connsiteY0" fmla="*/ 0 h 47675"/>
                <a:gd name="connsiteX1" fmla="*/ 58737 w 59108"/>
                <a:gd name="connsiteY1" fmla="*/ 47625 h 47675"/>
                <a:gd name="connsiteX2" fmla="*/ 0 w 59108"/>
                <a:gd name="connsiteY2" fmla="*/ 0 h 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08" h="47675">
                  <a:moveTo>
                    <a:pt x="0" y="0"/>
                  </a:moveTo>
                  <a:cubicBezTo>
                    <a:pt x="0" y="0"/>
                    <a:pt x="52916" y="45773"/>
                    <a:pt x="58737" y="47625"/>
                  </a:cubicBezTo>
                  <a:cubicBezTo>
                    <a:pt x="64558" y="49477"/>
                    <a:pt x="0" y="0"/>
                    <a:pt x="0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0" name="フリーフォーム: 図形 496">
              <a:extLst>
                <a:ext uri="{FF2B5EF4-FFF2-40B4-BE49-F238E27FC236}">
                  <a16:creationId xmlns:a16="http://schemas.microsoft.com/office/drawing/2014/main" id="{FAF5297A-C0A8-A12A-8E10-3FCC95433107}"/>
                </a:ext>
              </a:extLst>
            </p:cNvPr>
            <p:cNvSpPr/>
            <p:nvPr/>
          </p:nvSpPr>
          <p:spPr>
            <a:xfrm>
              <a:off x="864104" y="5744686"/>
              <a:ext cx="89702" cy="200453"/>
            </a:xfrm>
            <a:custGeom>
              <a:avLst/>
              <a:gdLst>
                <a:gd name="connsiteX0" fmla="*/ 86809 w 89702"/>
                <a:gd name="connsiteY0" fmla="*/ 57 h 200453"/>
                <a:gd name="connsiteX1" fmla="*/ 78871 w 89702"/>
                <a:gd name="connsiteY1" fmla="*/ 81020 h 200453"/>
                <a:gd name="connsiteX2" fmla="*/ 53471 w 89702"/>
                <a:gd name="connsiteY2" fmla="*/ 114357 h 200453"/>
                <a:gd name="connsiteX3" fmla="*/ 45534 w 89702"/>
                <a:gd name="connsiteY3" fmla="*/ 195320 h 200453"/>
                <a:gd name="connsiteX4" fmla="*/ 2671 w 89702"/>
                <a:gd name="connsiteY4" fmla="*/ 182620 h 200453"/>
                <a:gd name="connsiteX5" fmla="*/ 7434 w 89702"/>
                <a:gd name="connsiteY5" fmla="*/ 104832 h 200453"/>
                <a:gd name="connsiteX6" fmla="*/ 31246 w 89702"/>
                <a:gd name="connsiteY6" fmla="*/ 68320 h 200453"/>
                <a:gd name="connsiteX7" fmla="*/ 86809 w 89702"/>
                <a:gd name="connsiteY7" fmla="*/ 57 h 20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702" h="200453">
                  <a:moveTo>
                    <a:pt x="86809" y="57"/>
                  </a:moveTo>
                  <a:cubicBezTo>
                    <a:pt x="94746" y="2174"/>
                    <a:pt x="84427" y="61970"/>
                    <a:pt x="78871" y="81020"/>
                  </a:cubicBezTo>
                  <a:cubicBezTo>
                    <a:pt x="73315" y="100070"/>
                    <a:pt x="59027" y="95307"/>
                    <a:pt x="53471" y="114357"/>
                  </a:cubicBezTo>
                  <a:cubicBezTo>
                    <a:pt x="47915" y="133407"/>
                    <a:pt x="54001" y="183943"/>
                    <a:pt x="45534" y="195320"/>
                  </a:cubicBezTo>
                  <a:cubicBezTo>
                    <a:pt x="37067" y="206697"/>
                    <a:pt x="9021" y="197701"/>
                    <a:pt x="2671" y="182620"/>
                  </a:cubicBezTo>
                  <a:cubicBezTo>
                    <a:pt x="-3679" y="167539"/>
                    <a:pt x="2672" y="123882"/>
                    <a:pt x="7434" y="104832"/>
                  </a:cubicBezTo>
                  <a:cubicBezTo>
                    <a:pt x="12196" y="85782"/>
                    <a:pt x="21192" y="81814"/>
                    <a:pt x="31246" y="68320"/>
                  </a:cubicBezTo>
                  <a:cubicBezTo>
                    <a:pt x="41300" y="54826"/>
                    <a:pt x="78872" y="-2060"/>
                    <a:pt x="86809" y="5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1" name="フリーフォーム: 図形 497">
              <a:extLst>
                <a:ext uri="{FF2B5EF4-FFF2-40B4-BE49-F238E27FC236}">
                  <a16:creationId xmlns:a16="http://schemas.microsoft.com/office/drawing/2014/main" id="{AECE1AF1-683D-2DF6-9F06-EE76D790240D}"/>
                </a:ext>
              </a:extLst>
            </p:cNvPr>
            <p:cNvSpPr/>
            <p:nvPr/>
          </p:nvSpPr>
          <p:spPr>
            <a:xfrm>
              <a:off x="1693850" y="5922290"/>
              <a:ext cx="88602" cy="197682"/>
            </a:xfrm>
            <a:custGeom>
              <a:avLst/>
              <a:gdLst>
                <a:gd name="connsiteX0" fmla="*/ 85738 w 88602"/>
                <a:gd name="connsiteY0" fmla="*/ 253 h 197682"/>
                <a:gd name="connsiteX1" fmla="*/ 73038 w 88602"/>
                <a:gd name="connsiteY1" fmla="*/ 58991 h 197682"/>
                <a:gd name="connsiteX2" fmla="*/ 47638 w 88602"/>
                <a:gd name="connsiteY2" fmla="*/ 114553 h 197682"/>
                <a:gd name="connsiteX3" fmla="*/ 50813 w 88602"/>
                <a:gd name="connsiteY3" fmla="*/ 197103 h 197682"/>
                <a:gd name="connsiteX4" fmla="*/ 1600 w 88602"/>
                <a:gd name="connsiteY4" fmla="*/ 147891 h 197682"/>
                <a:gd name="connsiteX5" fmla="*/ 17475 w 88602"/>
                <a:gd name="connsiteY5" fmla="*/ 82803 h 197682"/>
                <a:gd name="connsiteX6" fmla="*/ 85738 w 88602"/>
                <a:gd name="connsiteY6" fmla="*/ 253 h 1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602" h="197682">
                  <a:moveTo>
                    <a:pt x="85738" y="253"/>
                  </a:moveTo>
                  <a:cubicBezTo>
                    <a:pt x="94999" y="-3716"/>
                    <a:pt x="79388" y="39941"/>
                    <a:pt x="73038" y="58991"/>
                  </a:cubicBezTo>
                  <a:cubicBezTo>
                    <a:pt x="66688" y="78041"/>
                    <a:pt x="51342" y="91534"/>
                    <a:pt x="47638" y="114553"/>
                  </a:cubicBezTo>
                  <a:cubicBezTo>
                    <a:pt x="43934" y="137572"/>
                    <a:pt x="58486" y="191547"/>
                    <a:pt x="50813" y="197103"/>
                  </a:cubicBezTo>
                  <a:cubicBezTo>
                    <a:pt x="43140" y="202659"/>
                    <a:pt x="7156" y="166941"/>
                    <a:pt x="1600" y="147891"/>
                  </a:cubicBezTo>
                  <a:cubicBezTo>
                    <a:pt x="-3956" y="128841"/>
                    <a:pt x="5833" y="105293"/>
                    <a:pt x="17475" y="82803"/>
                  </a:cubicBezTo>
                  <a:cubicBezTo>
                    <a:pt x="29117" y="60313"/>
                    <a:pt x="76477" y="4222"/>
                    <a:pt x="85738" y="25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2" name="フリーフォーム: 図形 498">
              <a:extLst>
                <a:ext uri="{FF2B5EF4-FFF2-40B4-BE49-F238E27FC236}">
                  <a16:creationId xmlns:a16="http://schemas.microsoft.com/office/drawing/2014/main" id="{C2BB60B6-4043-AAF7-5A98-D89AAB40341D}"/>
                </a:ext>
              </a:extLst>
            </p:cNvPr>
            <p:cNvSpPr/>
            <p:nvPr/>
          </p:nvSpPr>
          <p:spPr>
            <a:xfrm>
              <a:off x="1022931" y="5909841"/>
              <a:ext cx="420310" cy="214315"/>
            </a:xfrm>
            <a:custGeom>
              <a:avLst/>
              <a:gdLst>
                <a:gd name="connsiteX0" fmla="*/ 116894 w 420310"/>
                <a:gd name="connsiteY0" fmla="*/ 2 h 214315"/>
                <a:gd name="connsiteX1" fmla="*/ 18469 w 420310"/>
                <a:gd name="connsiteY1" fmla="*/ 100015 h 214315"/>
                <a:gd name="connsiteX2" fmla="*/ 86732 w 420310"/>
                <a:gd name="connsiteY2" fmla="*/ 142877 h 214315"/>
                <a:gd name="connsiteX3" fmla="*/ 420107 w 420310"/>
                <a:gd name="connsiteY3" fmla="*/ 214315 h 214315"/>
                <a:gd name="connsiteX4" fmla="*/ 34344 w 420310"/>
                <a:gd name="connsiteY4" fmla="*/ 142877 h 214315"/>
                <a:gd name="connsiteX5" fmla="*/ 26407 w 420310"/>
                <a:gd name="connsiteY5" fmla="*/ 103190 h 214315"/>
                <a:gd name="connsiteX6" fmla="*/ 116894 w 420310"/>
                <a:gd name="connsiteY6" fmla="*/ 2 h 21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310" h="214315">
                  <a:moveTo>
                    <a:pt x="116894" y="2"/>
                  </a:moveTo>
                  <a:cubicBezTo>
                    <a:pt x="115571" y="-527"/>
                    <a:pt x="23496" y="76203"/>
                    <a:pt x="18469" y="100015"/>
                  </a:cubicBezTo>
                  <a:cubicBezTo>
                    <a:pt x="13442" y="123827"/>
                    <a:pt x="19792" y="123827"/>
                    <a:pt x="86732" y="142877"/>
                  </a:cubicBezTo>
                  <a:cubicBezTo>
                    <a:pt x="153672" y="161927"/>
                    <a:pt x="428838" y="214315"/>
                    <a:pt x="420107" y="214315"/>
                  </a:cubicBezTo>
                  <a:cubicBezTo>
                    <a:pt x="411376" y="214315"/>
                    <a:pt x="99961" y="161398"/>
                    <a:pt x="34344" y="142877"/>
                  </a:cubicBezTo>
                  <a:cubicBezTo>
                    <a:pt x="-31273" y="124356"/>
                    <a:pt x="15295" y="125944"/>
                    <a:pt x="26407" y="103190"/>
                  </a:cubicBezTo>
                  <a:cubicBezTo>
                    <a:pt x="37519" y="80436"/>
                    <a:pt x="118217" y="531"/>
                    <a:pt x="116894" y="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3" name="フリーフォーム: 図形 499">
              <a:extLst>
                <a:ext uri="{FF2B5EF4-FFF2-40B4-BE49-F238E27FC236}">
                  <a16:creationId xmlns:a16="http://schemas.microsoft.com/office/drawing/2014/main" id="{D34BD415-E70F-4396-92BD-E0C54F5FB1A9}"/>
                </a:ext>
              </a:extLst>
            </p:cNvPr>
            <p:cNvSpPr/>
            <p:nvPr/>
          </p:nvSpPr>
          <p:spPr>
            <a:xfrm>
              <a:off x="1133850" y="5912857"/>
              <a:ext cx="429889" cy="190661"/>
            </a:xfrm>
            <a:custGeom>
              <a:avLst/>
              <a:gdLst>
                <a:gd name="connsiteX0" fmla="*/ 12325 w 429889"/>
                <a:gd name="connsiteY0" fmla="*/ 1749 h 190661"/>
                <a:gd name="connsiteX1" fmla="*/ 72650 w 429889"/>
                <a:gd name="connsiteY1" fmla="*/ 12861 h 190661"/>
                <a:gd name="connsiteX2" fmla="*/ 404438 w 429889"/>
                <a:gd name="connsiteY2" fmla="*/ 81124 h 190661"/>
                <a:gd name="connsiteX3" fmla="*/ 396500 w 429889"/>
                <a:gd name="connsiteY3" fmla="*/ 122399 h 190661"/>
                <a:gd name="connsiteX4" fmla="*/ 317125 w 429889"/>
                <a:gd name="connsiteY4" fmla="*/ 154149 h 190661"/>
                <a:gd name="connsiteX5" fmla="*/ 331413 w 429889"/>
                <a:gd name="connsiteY5" fmla="*/ 190661 h 190661"/>
                <a:gd name="connsiteX6" fmla="*/ 359988 w 429889"/>
                <a:gd name="connsiteY6" fmla="*/ 154149 h 190661"/>
                <a:gd name="connsiteX7" fmla="*/ 429838 w 429889"/>
                <a:gd name="connsiteY7" fmla="*/ 108111 h 190661"/>
                <a:gd name="connsiteX8" fmla="*/ 361575 w 429889"/>
                <a:gd name="connsiteY8" fmla="*/ 57311 h 190661"/>
                <a:gd name="connsiteX9" fmla="*/ 12325 w 429889"/>
                <a:gd name="connsiteY9" fmla="*/ 1749 h 19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889" h="190661">
                  <a:moveTo>
                    <a:pt x="12325" y="1749"/>
                  </a:moveTo>
                  <a:cubicBezTo>
                    <a:pt x="-35829" y="-5659"/>
                    <a:pt x="72650" y="12861"/>
                    <a:pt x="72650" y="12861"/>
                  </a:cubicBezTo>
                  <a:cubicBezTo>
                    <a:pt x="138002" y="26090"/>
                    <a:pt x="350463" y="62868"/>
                    <a:pt x="404438" y="81124"/>
                  </a:cubicBezTo>
                  <a:cubicBezTo>
                    <a:pt x="458413" y="99380"/>
                    <a:pt x="411052" y="110228"/>
                    <a:pt x="396500" y="122399"/>
                  </a:cubicBezTo>
                  <a:cubicBezTo>
                    <a:pt x="381948" y="134570"/>
                    <a:pt x="327973" y="142772"/>
                    <a:pt x="317125" y="154149"/>
                  </a:cubicBezTo>
                  <a:cubicBezTo>
                    <a:pt x="306277" y="165526"/>
                    <a:pt x="324269" y="190661"/>
                    <a:pt x="331413" y="190661"/>
                  </a:cubicBezTo>
                  <a:cubicBezTo>
                    <a:pt x="338557" y="190661"/>
                    <a:pt x="343584" y="167907"/>
                    <a:pt x="359988" y="154149"/>
                  </a:cubicBezTo>
                  <a:cubicBezTo>
                    <a:pt x="376392" y="140391"/>
                    <a:pt x="429574" y="124251"/>
                    <a:pt x="429838" y="108111"/>
                  </a:cubicBezTo>
                  <a:cubicBezTo>
                    <a:pt x="430102" y="91971"/>
                    <a:pt x="431690" y="76361"/>
                    <a:pt x="361575" y="57311"/>
                  </a:cubicBezTo>
                  <a:cubicBezTo>
                    <a:pt x="291460" y="38261"/>
                    <a:pt x="60479" y="9157"/>
                    <a:pt x="12325" y="17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4" name="フリーフォーム: 図形 500">
              <a:extLst>
                <a:ext uri="{FF2B5EF4-FFF2-40B4-BE49-F238E27FC236}">
                  <a16:creationId xmlns:a16="http://schemas.microsoft.com/office/drawing/2014/main" id="{94B6A848-B319-A5BB-F912-FC2E1287F5F8}"/>
                </a:ext>
              </a:extLst>
            </p:cNvPr>
            <p:cNvSpPr/>
            <p:nvPr/>
          </p:nvSpPr>
          <p:spPr>
            <a:xfrm>
              <a:off x="1432021" y="6020678"/>
              <a:ext cx="171649" cy="117858"/>
            </a:xfrm>
            <a:custGeom>
              <a:avLst/>
              <a:gdLst>
                <a:gd name="connsiteX0" fmla="*/ 131667 w 171649"/>
                <a:gd name="connsiteY0" fmla="*/ 290 h 117858"/>
                <a:gd name="connsiteX1" fmla="*/ 171354 w 171649"/>
                <a:gd name="connsiteY1" fmla="*/ 74903 h 117858"/>
                <a:gd name="connsiteX2" fmla="*/ 106267 w 171649"/>
                <a:gd name="connsiteY2" fmla="*/ 108240 h 117858"/>
                <a:gd name="connsiteX3" fmla="*/ 14192 w 171649"/>
                <a:gd name="connsiteY3" fmla="*/ 84428 h 117858"/>
                <a:gd name="connsiteX4" fmla="*/ 9429 w 171649"/>
                <a:gd name="connsiteY4" fmla="*/ 68553 h 117858"/>
                <a:gd name="connsiteX5" fmla="*/ 103092 w 171649"/>
                <a:gd name="connsiteY5" fmla="*/ 113003 h 117858"/>
                <a:gd name="connsiteX6" fmla="*/ 163417 w 171649"/>
                <a:gd name="connsiteY6" fmla="*/ 105065 h 117858"/>
                <a:gd name="connsiteX7" fmla="*/ 131667 w 171649"/>
                <a:gd name="connsiteY7" fmla="*/ 290 h 1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649" h="117858">
                  <a:moveTo>
                    <a:pt x="131667" y="290"/>
                  </a:moveTo>
                  <a:cubicBezTo>
                    <a:pt x="132990" y="-4737"/>
                    <a:pt x="175587" y="56911"/>
                    <a:pt x="171354" y="74903"/>
                  </a:cubicBezTo>
                  <a:cubicBezTo>
                    <a:pt x="167121" y="92895"/>
                    <a:pt x="132461" y="106653"/>
                    <a:pt x="106267" y="108240"/>
                  </a:cubicBezTo>
                  <a:cubicBezTo>
                    <a:pt x="80073" y="109828"/>
                    <a:pt x="30332" y="91043"/>
                    <a:pt x="14192" y="84428"/>
                  </a:cubicBezTo>
                  <a:cubicBezTo>
                    <a:pt x="-1948" y="77814"/>
                    <a:pt x="-5388" y="63790"/>
                    <a:pt x="9429" y="68553"/>
                  </a:cubicBezTo>
                  <a:cubicBezTo>
                    <a:pt x="24246" y="73316"/>
                    <a:pt x="77427" y="106918"/>
                    <a:pt x="103092" y="113003"/>
                  </a:cubicBezTo>
                  <a:cubicBezTo>
                    <a:pt x="128757" y="119088"/>
                    <a:pt x="156273" y="122263"/>
                    <a:pt x="163417" y="105065"/>
                  </a:cubicBezTo>
                  <a:cubicBezTo>
                    <a:pt x="170561" y="87867"/>
                    <a:pt x="130344" y="5317"/>
                    <a:pt x="131667" y="2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5" name="楕円 501">
              <a:extLst>
                <a:ext uri="{FF2B5EF4-FFF2-40B4-BE49-F238E27FC236}">
                  <a16:creationId xmlns:a16="http://schemas.microsoft.com/office/drawing/2014/main" id="{2B9FCA39-DD15-B2DE-256A-3460A9F9CC2E}"/>
                </a:ext>
              </a:extLst>
            </p:cNvPr>
            <p:cNvSpPr/>
            <p:nvPr/>
          </p:nvSpPr>
          <p:spPr>
            <a:xfrm>
              <a:off x="1112837" y="6019381"/>
              <a:ext cx="45719" cy="45719"/>
            </a:xfrm>
            <a:prstGeom prst="ellipse">
              <a:avLst/>
            </a:pr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6" name="楕円 502">
              <a:extLst>
                <a:ext uri="{FF2B5EF4-FFF2-40B4-BE49-F238E27FC236}">
                  <a16:creationId xmlns:a16="http://schemas.microsoft.com/office/drawing/2014/main" id="{C0D0EC65-E02B-A84B-2E3B-C5D45E9EA3B1}"/>
                </a:ext>
              </a:extLst>
            </p:cNvPr>
            <p:cNvSpPr/>
            <p:nvPr/>
          </p:nvSpPr>
          <p:spPr>
            <a:xfrm>
              <a:off x="1363662" y="6057481"/>
              <a:ext cx="45719" cy="45719"/>
            </a:xfrm>
            <a:prstGeom prst="ellipse">
              <a:avLst/>
            </a:pr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7" name="フリーフォーム: 図形 503">
              <a:extLst>
                <a:ext uri="{FF2B5EF4-FFF2-40B4-BE49-F238E27FC236}">
                  <a16:creationId xmlns:a16="http://schemas.microsoft.com/office/drawing/2014/main" id="{E9864AE1-B970-58BB-BF9C-2C0346483D6C}"/>
                </a:ext>
              </a:extLst>
            </p:cNvPr>
            <p:cNvSpPr/>
            <p:nvPr/>
          </p:nvSpPr>
          <p:spPr>
            <a:xfrm>
              <a:off x="1852046" y="6114313"/>
              <a:ext cx="510154" cy="105538"/>
            </a:xfrm>
            <a:custGeom>
              <a:avLst/>
              <a:gdLst>
                <a:gd name="connsiteX0" fmla="*/ 87879 w 510154"/>
                <a:gd name="connsiteY0" fmla="*/ 318 h 105538"/>
                <a:gd name="connsiteX1" fmla="*/ 567 w 510154"/>
                <a:gd name="connsiteY1" fmla="*/ 19368 h 105538"/>
                <a:gd name="connsiteX2" fmla="*/ 54542 w 510154"/>
                <a:gd name="connsiteY2" fmla="*/ 59055 h 105538"/>
                <a:gd name="connsiteX3" fmla="*/ 138679 w 510154"/>
                <a:gd name="connsiteY3" fmla="*/ 17780 h 105538"/>
                <a:gd name="connsiteX4" fmla="*/ 152967 w 510154"/>
                <a:gd name="connsiteY4" fmla="*/ 63818 h 105538"/>
                <a:gd name="connsiteX5" fmla="*/ 208529 w 510154"/>
                <a:gd name="connsiteY5" fmla="*/ 40005 h 105538"/>
                <a:gd name="connsiteX6" fmla="*/ 264092 w 510154"/>
                <a:gd name="connsiteY6" fmla="*/ 70168 h 105538"/>
                <a:gd name="connsiteX7" fmla="*/ 241867 w 510154"/>
                <a:gd name="connsiteY7" fmla="*/ 68580 h 105538"/>
                <a:gd name="connsiteX8" fmla="*/ 365692 w 510154"/>
                <a:gd name="connsiteY8" fmla="*/ 105093 h 105538"/>
                <a:gd name="connsiteX9" fmla="*/ 279967 w 510154"/>
                <a:gd name="connsiteY9" fmla="*/ 86043 h 105538"/>
                <a:gd name="connsiteX10" fmla="*/ 426017 w 510154"/>
                <a:gd name="connsiteY10" fmla="*/ 44768 h 105538"/>
                <a:gd name="connsiteX11" fmla="*/ 457767 w 510154"/>
                <a:gd name="connsiteY11" fmla="*/ 318 h 105538"/>
                <a:gd name="connsiteX12" fmla="*/ 373629 w 510154"/>
                <a:gd name="connsiteY12" fmla="*/ 68580 h 105538"/>
                <a:gd name="connsiteX13" fmla="*/ 472054 w 510154"/>
                <a:gd name="connsiteY13" fmla="*/ 81280 h 105538"/>
                <a:gd name="connsiteX14" fmla="*/ 510154 w 510154"/>
                <a:gd name="connsiteY14" fmla="*/ 84455 h 105538"/>
                <a:gd name="connsiteX15" fmla="*/ 87879 w 510154"/>
                <a:gd name="connsiteY15" fmla="*/ 318 h 10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0154" h="105538">
                  <a:moveTo>
                    <a:pt x="87879" y="318"/>
                  </a:moveTo>
                  <a:cubicBezTo>
                    <a:pt x="47001" y="4948"/>
                    <a:pt x="6123" y="9579"/>
                    <a:pt x="567" y="19368"/>
                  </a:cubicBezTo>
                  <a:cubicBezTo>
                    <a:pt x="-4989" y="29158"/>
                    <a:pt x="31523" y="59320"/>
                    <a:pt x="54542" y="59055"/>
                  </a:cubicBezTo>
                  <a:cubicBezTo>
                    <a:pt x="77561" y="58790"/>
                    <a:pt x="122275" y="16986"/>
                    <a:pt x="138679" y="17780"/>
                  </a:cubicBezTo>
                  <a:cubicBezTo>
                    <a:pt x="155083" y="18574"/>
                    <a:pt x="141325" y="60114"/>
                    <a:pt x="152967" y="63818"/>
                  </a:cubicBezTo>
                  <a:cubicBezTo>
                    <a:pt x="164609" y="67522"/>
                    <a:pt x="190008" y="38947"/>
                    <a:pt x="208529" y="40005"/>
                  </a:cubicBezTo>
                  <a:cubicBezTo>
                    <a:pt x="227050" y="41063"/>
                    <a:pt x="258536" y="65406"/>
                    <a:pt x="264092" y="70168"/>
                  </a:cubicBezTo>
                  <a:cubicBezTo>
                    <a:pt x="269648" y="74931"/>
                    <a:pt x="224934" y="62759"/>
                    <a:pt x="241867" y="68580"/>
                  </a:cubicBezTo>
                  <a:cubicBezTo>
                    <a:pt x="258800" y="74401"/>
                    <a:pt x="359342" y="102183"/>
                    <a:pt x="365692" y="105093"/>
                  </a:cubicBezTo>
                  <a:cubicBezTo>
                    <a:pt x="372042" y="108003"/>
                    <a:pt x="269913" y="96097"/>
                    <a:pt x="279967" y="86043"/>
                  </a:cubicBezTo>
                  <a:cubicBezTo>
                    <a:pt x="290021" y="75989"/>
                    <a:pt x="396384" y="59056"/>
                    <a:pt x="426017" y="44768"/>
                  </a:cubicBezTo>
                  <a:cubicBezTo>
                    <a:pt x="455650" y="30480"/>
                    <a:pt x="466498" y="-3651"/>
                    <a:pt x="457767" y="318"/>
                  </a:cubicBezTo>
                  <a:cubicBezTo>
                    <a:pt x="449036" y="4287"/>
                    <a:pt x="371248" y="55086"/>
                    <a:pt x="373629" y="68580"/>
                  </a:cubicBezTo>
                  <a:cubicBezTo>
                    <a:pt x="376010" y="82074"/>
                    <a:pt x="449300" y="78634"/>
                    <a:pt x="472054" y="81280"/>
                  </a:cubicBezTo>
                  <a:cubicBezTo>
                    <a:pt x="494808" y="83926"/>
                    <a:pt x="510154" y="84455"/>
                    <a:pt x="510154" y="84455"/>
                  </a:cubicBezTo>
                  <a:lnTo>
                    <a:pt x="87879" y="318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8" name="フリーフォーム: 図形 506">
              <a:extLst>
                <a:ext uri="{FF2B5EF4-FFF2-40B4-BE49-F238E27FC236}">
                  <a16:creationId xmlns:a16="http://schemas.microsoft.com/office/drawing/2014/main" id="{42E1D03F-5A58-F9A5-0123-BD21ABFC1355}"/>
                </a:ext>
              </a:extLst>
            </p:cNvPr>
            <p:cNvSpPr/>
            <p:nvPr/>
          </p:nvSpPr>
          <p:spPr>
            <a:xfrm>
              <a:off x="7743802" y="5157359"/>
              <a:ext cx="160639" cy="643822"/>
            </a:xfrm>
            <a:custGeom>
              <a:avLst/>
              <a:gdLst>
                <a:gd name="connsiteX0" fmla="*/ 160361 w 160639"/>
                <a:gd name="connsiteY0" fmla="*/ 1597 h 643822"/>
                <a:gd name="connsiteX1" fmla="*/ 100036 w 160639"/>
                <a:gd name="connsiteY1" fmla="*/ 114309 h 643822"/>
                <a:gd name="connsiteX2" fmla="*/ 1611 w 160639"/>
                <a:gd name="connsiteY2" fmla="*/ 620722 h 643822"/>
                <a:gd name="connsiteX3" fmla="*/ 39711 w 160639"/>
                <a:gd name="connsiteY3" fmla="*/ 549284 h 643822"/>
                <a:gd name="connsiteX4" fmla="*/ 50823 w 160639"/>
                <a:gd name="connsiteY4" fmla="*/ 471497 h 643822"/>
                <a:gd name="connsiteX5" fmla="*/ 34948 w 160639"/>
                <a:gd name="connsiteY5" fmla="*/ 350847 h 643822"/>
                <a:gd name="connsiteX6" fmla="*/ 119086 w 160639"/>
                <a:gd name="connsiteY6" fmla="*/ 160347 h 643822"/>
                <a:gd name="connsiteX7" fmla="*/ 160361 w 160639"/>
                <a:gd name="connsiteY7" fmla="*/ 1597 h 6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639" h="643822">
                  <a:moveTo>
                    <a:pt x="160361" y="1597"/>
                  </a:moveTo>
                  <a:cubicBezTo>
                    <a:pt x="157186" y="-6076"/>
                    <a:pt x="126494" y="11121"/>
                    <a:pt x="100036" y="114309"/>
                  </a:cubicBezTo>
                  <a:cubicBezTo>
                    <a:pt x="73578" y="217497"/>
                    <a:pt x="11665" y="548226"/>
                    <a:pt x="1611" y="620722"/>
                  </a:cubicBezTo>
                  <a:cubicBezTo>
                    <a:pt x="-8443" y="693218"/>
                    <a:pt x="31509" y="574155"/>
                    <a:pt x="39711" y="549284"/>
                  </a:cubicBezTo>
                  <a:cubicBezTo>
                    <a:pt x="47913" y="524413"/>
                    <a:pt x="51617" y="504570"/>
                    <a:pt x="50823" y="471497"/>
                  </a:cubicBezTo>
                  <a:cubicBezTo>
                    <a:pt x="50029" y="438424"/>
                    <a:pt x="23571" y="402705"/>
                    <a:pt x="34948" y="350847"/>
                  </a:cubicBezTo>
                  <a:cubicBezTo>
                    <a:pt x="46325" y="298989"/>
                    <a:pt x="99242" y="217497"/>
                    <a:pt x="119086" y="160347"/>
                  </a:cubicBezTo>
                  <a:cubicBezTo>
                    <a:pt x="138930" y="103197"/>
                    <a:pt x="163536" y="9270"/>
                    <a:pt x="160361" y="159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9" name="フリーフォーム: 図形 507">
              <a:extLst>
                <a:ext uri="{FF2B5EF4-FFF2-40B4-BE49-F238E27FC236}">
                  <a16:creationId xmlns:a16="http://schemas.microsoft.com/office/drawing/2014/main" id="{2AF442D1-E6DE-80EA-7E8E-5D8C3695AFBD}"/>
                </a:ext>
              </a:extLst>
            </p:cNvPr>
            <p:cNvSpPr/>
            <p:nvPr/>
          </p:nvSpPr>
          <p:spPr>
            <a:xfrm>
              <a:off x="7907426" y="5165123"/>
              <a:ext cx="175479" cy="929762"/>
            </a:xfrm>
            <a:custGeom>
              <a:avLst/>
              <a:gdLst>
                <a:gd name="connsiteX0" fmla="*/ 4674 w 175479"/>
                <a:gd name="connsiteY0" fmla="*/ 3358 h 929762"/>
                <a:gd name="connsiteX1" fmla="*/ 38012 w 175479"/>
                <a:gd name="connsiteY1" fmla="*/ 55745 h 929762"/>
                <a:gd name="connsiteX2" fmla="*/ 144374 w 175479"/>
                <a:gd name="connsiteY2" fmla="*/ 216083 h 929762"/>
                <a:gd name="connsiteX3" fmla="*/ 53887 w 175479"/>
                <a:gd name="connsiteY3" fmla="*/ 874895 h 929762"/>
                <a:gd name="connsiteX4" fmla="*/ 42774 w 175479"/>
                <a:gd name="connsiteY4" fmla="*/ 819333 h 929762"/>
                <a:gd name="connsiteX5" fmla="*/ 171362 w 175479"/>
                <a:gd name="connsiteY5" fmla="*/ 231958 h 929762"/>
                <a:gd name="connsiteX6" fmla="*/ 130087 w 175479"/>
                <a:gd name="connsiteY6" fmla="*/ 138295 h 929762"/>
                <a:gd name="connsiteX7" fmla="*/ 4674 w 175479"/>
                <a:gd name="connsiteY7" fmla="*/ 3358 h 92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479" h="929762">
                  <a:moveTo>
                    <a:pt x="4674" y="3358"/>
                  </a:moveTo>
                  <a:cubicBezTo>
                    <a:pt x="-10672" y="-10400"/>
                    <a:pt x="14729" y="20291"/>
                    <a:pt x="38012" y="55745"/>
                  </a:cubicBezTo>
                  <a:cubicBezTo>
                    <a:pt x="61295" y="91199"/>
                    <a:pt x="141728" y="79558"/>
                    <a:pt x="144374" y="216083"/>
                  </a:cubicBezTo>
                  <a:cubicBezTo>
                    <a:pt x="147020" y="352608"/>
                    <a:pt x="70820" y="774353"/>
                    <a:pt x="53887" y="874895"/>
                  </a:cubicBezTo>
                  <a:cubicBezTo>
                    <a:pt x="36954" y="975437"/>
                    <a:pt x="23195" y="926489"/>
                    <a:pt x="42774" y="819333"/>
                  </a:cubicBezTo>
                  <a:cubicBezTo>
                    <a:pt x="62353" y="712177"/>
                    <a:pt x="156810" y="345464"/>
                    <a:pt x="171362" y="231958"/>
                  </a:cubicBezTo>
                  <a:cubicBezTo>
                    <a:pt x="185914" y="118452"/>
                    <a:pt x="159456" y="175072"/>
                    <a:pt x="130087" y="138295"/>
                  </a:cubicBezTo>
                  <a:cubicBezTo>
                    <a:pt x="100718" y="101518"/>
                    <a:pt x="20020" y="17116"/>
                    <a:pt x="4674" y="335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0" name="フリーフォーム: 図形 508">
              <a:extLst>
                <a:ext uri="{FF2B5EF4-FFF2-40B4-BE49-F238E27FC236}">
                  <a16:creationId xmlns:a16="http://schemas.microsoft.com/office/drawing/2014/main" id="{28E17362-42FB-3F35-329A-FFC91A5B59C3}"/>
                </a:ext>
              </a:extLst>
            </p:cNvPr>
            <p:cNvSpPr/>
            <p:nvPr/>
          </p:nvSpPr>
          <p:spPr>
            <a:xfrm>
              <a:off x="7748664" y="5757942"/>
              <a:ext cx="212833" cy="282137"/>
            </a:xfrm>
            <a:custGeom>
              <a:avLst/>
              <a:gdLst>
                <a:gd name="connsiteX0" fmla="*/ 1511 w 212833"/>
                <a:gd name="connsiteY0" fmla="*/ 1089 h 282137"/>
                <a:gd name="connsiteX1" fmla="*/ 209474 w 212833"/>
                <a:gd name="connsiteY1" fmla="*/ 275726 h 282137"/>
                <a:gd name="connsiteX2" fmla="*/ 120574 w 212833"/>
                <a:gd name="connsiteY2" fmla="*/ 182064 h 282137"/>
                <a:gd name="connsiteX3" fmla="*/ 1511 w 212833"/>
                <a:gd name="connsiteY3" fmla="*/ 1089 h 28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833" h="282137">
                  <a:moveTo>
                    <a:pt x="1511" y="1089"/>
                  </a:moveTo>
                  <a:cubicBezTo>
                    <a:pt x="16328" y="16699"/>
                    <a:pt x="189630" y="245564"/>
                    <a:pt x="209474" y="275726"/>
                  </a:cubicBezTo>
                  <a:cubicBezTo>
                    <a:pt x="229318" y="305889"/>
                    <a:pt x="156293" y="222016"/>
                    <a:pt x="120574" y="182064"/>
                  </a:cubicBezTo>
                  <a:cubicBezTo>
                    <a:pt x="84855" y="142112"/>
                    <a:pt x="-13306" y="-14521"/>
                    <a:pt x="1511" y="10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1" name="フリーフォーム: 図形 509">
              <a:extLst>
                <a:ext uri="{FF2B5EF4-FFF2-40B4-BE49-F238E27FC236}">
                  <a16:creationId xmlns:a16="http://schemas.microsoft.com/office/drawing/2014/main" id="{C57C96D5-A821-99AE-F64F-C7CF1DC30916}"/>
                </a:ext>
              </a:extLst>
            </p:cNvPr>
            <p:cNvSpPr/>
            <p:nvPr/>
          </p:nvSpPr>
          <p:spPr>
            <a:xfrm>
              <a:off x="7817394" y="5420468"/>
              <a:ext cx="204844" cy="286557"/>
            </a:xfrm>
            <a:custGeom>
              <a:avLst/>
              <a:gdLst>
                <a:gd name="connsiteX0" fmla="*/ 2631 w 204844"/>
                <a:gd name="connsiteY0" fmla="*/ 425 h 286557"/>
                <a:gd name="connsiteX1" fmla="*/ 174081 w 204844"/>
                <a:gd name="connsiteY1" fmla="*/ 205213 h 286557"/>
                <a:gd name="connsiteX2" fmla="*/ 204244 w 204844"/>
                <a:gd name="connsiteY2" fmla="*/ 286175 h 286557"/>
                <a:gd name="connsiteX3" fmla="*/ 166144 w 204844"/>
                <a:gd name="connsiteY3" fmla="*/ 232200 h 286557"/>
                <a:gd name="connsiteX4" fmla="*/ 78831 w 204844"/>
                <a:gd name="connsiteY4" fmla="*/ 152825 h 286557"/>
                <a:gd name="connsiteX5" fmla="*/ 2631 w 204844"/>
                <a:gd name="connsiteY5" fmla="*/ 425 h 28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844" h="286557">
                  <a:moveTo>
                    <a:pt x="2631" y="425"/>
                  </a:moveTo>
                  <a:cubicBezTo>
                    <a:pt x="18506" y="9156"/>
                    <a:pt x="140479" y="157588"/>
                    <a:pt x="174081" y="205213"/>
                  </a:cubicBezTo>
                  <a:cubicBezTo>
                    <a:pt x="207683" y="252838"/>
                    <a:pt x="205567" y="281677"/>
                    <a:pt x="204244" y="286175"/>
                  </a:cubicBezTo>
                  <a:cubicBezTo>
                    <a:pt x="202921" y="290673"/>
                    <a:pt x="187046" y="254425"/>
                    <a:pt x="166144" y="232200"/>
                  </a:cubicBezTo>
                  <a:cubicBezTo>
                    <a:pt x="145242" y="209975"/>
                    <a:pt x="111110" y="185898"/>
                    <a:pt x="78831" y="152825"/>
                  </a:cubicBezTo>
                  <a:cubicBezTo>
                    <a:pt x="46552" y="119752"/>
                    <a:pt x="-13244" y="-8306"/>
                    <a:pt x="2631" y="4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2" name="フリーフォーム: 図形 510">
              <a:extLst>
                <a:ext uri="{FF2B5EF4-FFF2-40B4-BE49-F238E27FC236}">
                  <a16:creationId xmlns:a16="http://schemas.microsoft.com/office/drawing/2014/main" id="{F09590ED-8236-7166-D6FE-4952324867F9}"/>
                </a:ext>
              </a:extLst>
            </p:cNvPr>
            <p:cNvSpPr/>
            <p:nvPr/>
          </p:nvSpPr>
          <p:spPr>
            <a:xfrm>
              <a:off x="7934262" y="5345318"/>
              <a:ext cx="75319" cy="126500"/>
            </a:xfrm>
            <a:custGeom>
              <a:avLst/>
              <a:gdLst>
                <a:gd name="connsiteX0" fmla="*/ 63 w 75319"/>
                <a:gd name="connsiteY0" fmla="*/ 963 h 126500"/>
                <a:gd name="connsiteX1" fmla="*/ 60388 w 75319"/>
                <a:gd name="connsiteY1" fmla="*/ 108913 h 126500"/>
                <a:gd name="connsiteX2" fmla="*/ 65151 w 75319"/>
                <a:gd name="connsiteY2" fmla="*/ 121613 h 126500"/>
                <a:gd name="connsiteX3" fmla="*/ 73088 w 75319"/>
                <a:gd name="connsiteY3" fmla="*/ 59700 h 126500"/>
                <a:gd name="connsiteX4" fmla="*/ 63 w 75319"/>
                <a:gd name="connsiteY4" fmla="*/ 963 h 12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19" h="126500">
                  <a:moveTo>
                    <a:pt x="63" y="963"/>
                  </a:moveTo>
                  <a:cubicBezTo>
                    <a:pt x="-2054" y="9165"/>
                    <a:pt x="49540" y="88805"/>
                    <a:pt x="60388" y="108913"/>
                  </a:cubicBezTo>
                  <a:cubicBezTo>
                    <a:pt x="71236" y="129021"/>
                    <a:pt x="63034" y="129815"/>
                    <a:pt x="65151" y="121613"/>
                  </a:cubicBezTo>
                  <a:cubicBezTo>
                    <a:pt x="67268" y="113411"/>
                    <a:pt x="80496" y="80337"/>
                    <a:pt x="73088" y="59700"/>
                  </a:cubicBezTo>
                  <a:cubicBezTo>
                    <a:pt x="65680" y="39063"/>
                    <a:pt x="2180" y="-7239"/>
                    <a:pt x="63" y="96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3" name="フリーフォーム: 図形 511">
              <a:extLst>
                <a:ext uri="{FF2B5EF4-FFF2-40B4-BE49-F238E27FC236}">
                  <a16:creationId xmlns:a16="http://schemas.microsoft.com/office/drawing/2014/main" id="{CA79BF99-8552-9129-A954-1EA563BD878A}"/>
                </a:ext>
              </a:extLst>
            </p:cNvPr>
            <p:cNvSpPr/>
            <p:nvPr/>
          </p:nvSpPr>
          <p:spPr>
            <a:xfrm>
              <a:off x="7911698" y="5351041"/>
              <a:ext cx="79828" cy="130811"/>
            </a:xfrm>
            <a:custGeom>
              <a:avLst/>
              <a:gdLst>
                <a:gd name="connsiteX0" fmla="*/ 21040 w 79828"/>
                <a:gd name="connsiteY0" fmla="*/ 2 h 130811"/>
                <a:gd name="connsiteX1" fmla="*/ 8340 w 79828"/>
                <a:gd name="connsiteY1" fmla="*/ 92077 h 130811"/>
                <a:gd name="connsiteX2" fmla="*/ 79777 w 79828"/>
                <a:gd name="connsiteY2" fmla="*/ 115890 h 130811"/>
                <a:gd name="connsiteX3" fmla="*/ 19452 w 79828"/>
                <a:gd name="connsiteY3" fmla="*/ 130177 h 130811"/>
                <a:gd name="connsiteX4" fmla="*/ 402 w 79828"/>
                <a:gd name="connsiteY4" fmla="*/ 95252 h 130811"/>
                <a:gd name="connsiteX5" fmla="*/ 21040 w 79828"/>
                <a:gd name="connsiteY5" fmla="*/ 2 h 1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28" h="130811">
                  <a:moveTo>
                    <a:pt x="21040" y="2"/>
                  </a:moveTo>
                  <a:cubicBezTo>
                    <a:pt x="22363" y="-527"/>
                    <a:pt x="-1449" y="72762"/>
                    <a:pt x="8340" y="92077"/>
                  </a:cubicBezTo>
                  <a:cubicBezTo>
                    <a:pt x="18129" y="111392"/>
                    <a:pt x="77925" y="109540"/>
                    <a:pt x="79777" y="115890"/>
                  </a:cubicBezTo>
                  <a:cubicBezTo>
                    <a:pt x="81629" y="122240"/>
                    <a:pt x="32681" y="133617"/>
                    <a:pt x="19452" y="130177"/>
                  </a:cubicBezTo>
                  <a:cubicBezTo>
                    <a:pt x="6223" y="126737"/>
                    <a:pt x="4106" y="113773"/>
                    <a:pt x="402" y="95252"/>
                  </a:cubicBezTo>
                  <a:cubicBezTo>
                    <a:pt x="-3302" y="76731"/>
                    <a:pt x="19717" y="531"/>
                    <a:pt x="21040" y="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4" name="フリーフォーム: 図形 514">
              <a:extLst>
                <a:ext uri="{FF2B5EF4-FFF2-40B4-BE49-F238E27FC236}">
                  <a16:creationId xmlns:a16="http://schemas.microsoft.com/office/drawing/2014/main" id="{1280C144-8BFE-39D3-1029-1296B9A97679}"/>
                </a:ext>
              </a:extLst>
            </p:cNvPr>
            <p:cNvSpPr/>
            <p:nvPr/>
          </p:nvSpPr>
          <p:spPr>
            <a:xfrm>
              <a:off x="7937254" y="5668069"/>
              <a:ext cx="60237" cy="89476"/>
            </a:xfrm>
            <a:custGeom>
              <a:avLst/>
              <a:gdLst>
                <a:gd name="connsiteX0" fmla="*/ 246 w 60237"/>
                <a:gd name="connsiteY0" fmla="*/ 474 h 89476"/>
                <a:gd name="connsiteX1" fmla="*/ 38346 w 60237"/>
                <a:gd name="connsiteY1" fmla="*/ 79849 h 89476"/>
                <a:gd name="connsiteX2" fmla="*/ 47871 w 60237"/>
                <a:gd name="connsiteY2" fmla="*/ 84612 h 89476"/>
                <a:gd name="connsiteX3" fmla="*/ 58984 w 60237"/>
                <a:gd name="connsiteY3" fmla="*/ 48099 h 89476"/>
                <a:gd name="connsiteX4" fmla="*/ 246 w 60237"/>
                <a:gd name="connsiteY4" fmla="*/ 474 h 8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37" h="89476">
                  <a:moveTo>
                    <a:pt x="246" y="474"/>
                  </a:moveTo>
                  <a:cubicBezTo>
                    <a:pt x="-3194" y="5766"/>
                    <a:pt x="30409" y="65826"/>
                    <a:pt x="38346" y="79849"/>
                  </a:cubicBezTo>
                  <a:cubicBezTo>
                    <a:pt x="46283" y="93872"/>
                    <a:pt x="44431" y="89904"/>
                    <a:pt x="47871" y="84612"/>
                  </a:cubicBezTo>
                  <a:cubicBezTo>
                    <a:pt x="51311" y="79320"/>
                    <a:pt x="64276" y="60534"/>
                    <a:pt x="58984" y="48099"/>
                  </a:cubicBezTo>
                  <a:cubicBezTo>
                    <a:pt x="53692" y="35664"/>
                    <a:pt x="3686" y="-4818"/>
                    <a:pt x="246" y="47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5" name="フリーフォーム: 図形 515">
              <a:extLst>
                <a:ext uri="{FF2B5EF4-FFF2-40B4-BE49-F238E27FC236}">
                  <a16:creationId xmlns:a16="http://schemas.microsoft.com/office/drawing/2014/main" id="{E9800986-6B3A-C304-4B72-0E4E3A83F7DB}"/>
                </a:ext>
              </a:extLst>
            </p:cNvPr>
            <p:cNvSpPr/>
            <p:nvPr/>
          </p:nvSpPr>
          <p:spPr>
            <a:xfrm>
              <a:off x="7890307" y="5679656"/>
              <a:ext cx="91946" cy="111496"/>
            </a:xfrm>
            <a:custGeom>
              <a:avLst/>
              <a:gdLst>
                <a:gd name="connsiteX0" fmla="*/ 55131 w 91946"/>
                <a:gd name="connsiteY0" fmla="*/ 0 h 111496"/>
                <a:gd name="connsiteX1" fmla="*/ 18618 w 91946"/>
                <a:gd name="connsiteY1" fmla="*/ 42862 h 111496"/>
                <a:gd name="connsiteX2" fmla="*/ 51956 w 91946"/>
                <a:gd name="connsiteY2" fmla="*/ 111125 h 111496"/>
                <a:gd name="connsiteX3" fmla="*/ 91643 w 91946"/>
                <a:gd name="connsiteY3" fmla="*/ 71437 h 111496"/>
                <a:gd name="connsiteX4" fmla="*/ 29731 w 91946"/>
                <a:gd name="connsiteY4" fmla="*/ 100012 h 111496"/>
                <a:gd name="connsiteX5" fmla="*/ 9093 w 91946"/>
                <a:gd name="connsiteY5" fmla="*/ 74612 h 111496"/>
                <a:gd name="connsiteX6" fmla="*/ 1156 w 91946"/>
                <a:gd name="connsiteY6" fmla="*/ 42862 h 111496"/>
                <a:gd name="connsiteX7" fmla="*/ 55131 w 91946"/>
                <a:gd name="connsiteY7" fmla="*/ 0 h 11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46" h="111496">
                  <a:moveTo>
                    <a:pt x="55131" y="0"/>
                  </a:moveTo>
                  <a:cubicBezTo>
                    <a:pt x="58041" y="0"/>
                    <a:pt x="19147" y="24341"/>
                    <a:pt x="18618" y="42862"/>
                  </a:cubicBezTo>
                  <a:cubicBezTo>
                    <a:pt x="18089" y="61383"/>
                    <a:pt x="39785" y="106363"/>
                    <a:pt x="51956" y="111125"/>
                  </a:cubicBezTo>
                  <a:cubicBezTo>
                    <a:pt x="64127" y="115887"/>
                    <a:pt x="95347" y="73289"/>
                    <a:pt x="91643" y="71437"/>
                  </a:cubicBezTo>
                  <a:cubicBezTo>
                    <a:pt x="87939" y="69585"/>
                    <a:pt x="43489" y="99483"/>
                    <a:pt x="29731" y="100012"/>
                  </a:cubicBezTo>
                  <a:cubicBezTo>
                    <a:pt x="15973" y="100541"/>
                    <a:pt x="13856" y="84137"/>
                    <a:pt x="9093" y="74612"/>
                  </a:cubicBezTo>
                  <a:cubicBezTo>
                    <a:pt x="4330" y="65087"/>
                    <a:pt x="-2813" y="56620"/>
                    <a:pt x="1156" y="42862"/>
                  </a:cubicBezTo>
                  <a:cubicBezTo>
                    <a:pt x="5125" y="29104"/>
                    <a:pt x="52221" y="0"/>
                    <a:pt x="55131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6" name="フリーフォーム: 図形 516">
              <a:extLst>
                <a:ext uri="{FF2B5EF4-FFF2-40B4-BE49-F238E27FC236}">
                  <a16:creationId xmlns:a16="http://schemas.microsoft.com/office/drawing/2014/main" id="{393E489F-F77E-D385-CF39-20360DBF0131}"/>
                </a:ext>
              </a:extLst>
            </p:cNvPr>
            <p:cNvSpPr/>
            <p:nvPr/>
          </p:nvSpPr>
          <p:spPr>
            <a:xfrm>
              <a:off x="7837483" y="5701036"/>
              <a:ext cx="47633" cy="109534"/>
            </a:xfrm>
            <a:custGeom>
              <a:avLst/>
              <a:gdLst>
                <a:gd name="connsiteX0" fmla="*/ 5 w 47633"/>
                <a:gd name="connsiteY0" fmla="*/ 845 h 109534"/>
                <a:gd name="connsiteX1" fmla="*/ 41280 w 47633"/>
                <a:gd name="connsiteY1" fmla="*/ 57995 h 109534"/>
                <a:gd name="connsiteX2" fmla="*/ 39692 w 47633"/>
                <a:gd name="connsiteY2" fmla="*/ 83395 h 109534"/>
                <a:gd name="connsiteX3" fmla="*/ 17467 w 47633"/>
                <a:gd name="connsiteY3" fmla="*/ 108795 h 109534"/>
                <a:gd name="connsiteX4" fmla="*/ 44455 w 47633"/>
                <a:gd name="connsiteY4" fmla="*/ 53232 h 109534"/>
                <a:gd name="connsiteX5" fmla="*/ 44455 w 47633"/>
                <a:gd name="connsiteY5" fmla="*/ 26245 h 109534"/>
                <a:gd name="connsiteX6" fmla="*/ 5 w 47633"/>
                <a:gd name="connsiteY6" fmla="*/ 845 h 10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33" h="109534">
                  <a:moveTo>
                    <a:pt x="5" y="845"/>
                  </a:moveTo>
                  <a:cubicBezTo>
                    <a:pt x="-524" y="6137"/>
                    <a:pt x="34666" y="44237"/>
                    <a:pt x="41280" y="57995"/>
                  </a:cubicBezTo>
                  <a:cubicBezTo>
                    <a:pt x="47894" y="71753"/>
                    <a:pt x="43661" y="74928"/>
                    <a:pt x="39692" y="83395"/>
                  </a:cubicBezTo>
                  <a:cubicBezTo>
                    <a:pt x="35723" y="91862"/>
                    <a:pt x="16673" y="113822"/>
                    <a:pt x="17467" y="108795"/>
                  </a:cubicBezTo>
                  <a:cubicBezTo>
                    <a:pt x="18261" y="103768"/>
                    <a:pt x="39957" y="66990"/>
                    <a:pt x="44455" y="53232"/>
                  </a:cubicBezTo>
                  <a:cubicBezTo>
                    <a:pt x="48953" y="39474"/>
                    <a:pt x="48424" y="36034"/>
                    <a:pt x="44455" y="26245"/>
                  </a:cubicBezTo>
                  <a:cubicBezTo>
                    <a:pt x="40486" y="16456"/>
                    <a:pt x="534" y="-4447"/>
                    <a:pt x="5" y="8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7" name="フリーフォーム: 図形 517">
              <a:extLst>
                <a:ext uri="{FF2B5EF4-FFF2-40B4-BE49-F238E27FC236}">
                  <a16:creationId xmlns:a16="http://schemas.microsoft.com/office/drawing/2014/main" id="{EF4C95AE-5A58-41FC-AF40-F0EDEDBF5F1D}"/>
                </a:ext>
              </a:extLst>
            </p:cNvPr>
            <p:cNvSpPr/>
            <p:nvPr/>
          </p:nvSpPr>
          <p:spPr>
            <a:xfrm>
              <a:off x="7802484" y="5690765"/>
              <a:ext cx="46967" cy="124035"/>
            </a:xfrm>
            <a:custGeom>
              <a:avLst/>
              <a:gdLst>
                <a:gd name="connsiteX0" fmla="*/ 35004 w 46967"/>
                <a:gd name="connsiteY0" fmla="*/ 3 h 124035"/>
                <a:gd name="connsiteX1" fmla="*/ 79 w 46967"/>
                <a:gd name="connsiteY1" fmla="*/ 71441 h 124035"/>
                <a:gd name="connsiteX2" fmla="*/ 46116 w 46967"/>
                <a:gd name="connsiteY2" fmla="*/ 123828 h 124035"/>
                <a:gd name="connsiteX3" fmla="*/ 30241 w 46967"/>
                <a:gd name="connsiteY3" fmla="*/ 88903 h 124035"/>
                <a:gd name="connsiteX4" fmla="*/ 33416 w 46967"/>
                <a:gd name="connsiteY4" fmla="*/ 68266 h 124035"/>
                <a:gd name="connsiteX5" fmla="*/ 35004 w 46967"/>
                <a:gd name="connsiteY5" fmla="*/ 3 h 12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67" h="124035">
                  <a:moveTo>
                    <a:pt x="35004" y="3"/>
                  </a:moveTo>
                  <a:cubicBezTo>
                    <a:pt x="29448" y="532"/>
                    <a:pt x="-1773" y="50804"/>
                    <a:pt x="79" y="71441"/>
                  </a:cubicBezTo>
                  <a:cubicBezTo>
                    <a:pt x="1931" y="92079"/>
                    <a:pt x="41089" y="120918"/>
                    <a:pt x="46116" y="123828"/>
                  </a:cubicBezTo>
                  <a:cubicBezTo>
                    <a:pt x="51143" y="126738"/>
                    <a:pt x="32358" y="98163"/>
                    <a:pt x="30241" y="88903"/>
                  </a:cubicBezTo>
                  <a:cubicBezTo>
                    <a:pt x="28124" y="79643"/>
                    <a:pt x="32887" y="80172"/>
                    <a:pt x="33416" y="68266"/>
                  </a:cubicBezTo>
                  <a:cubicBezTo>
                    <a:pt x="33945" y="56360"/>
                    <a:pt x="40560" y="-526"/>
                    <a:pt x="35004" y="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8" name="フリーフォーム: 図形 518">
              <a:extLst>
                <a:ext uri="{FF2B5EF4-FFF2-40B4-BE49-F238E27FC236}">
                  <a16:creationId xmlns:a16="http://schemas.microsoft.com/office/drawing/2014/main" id="{9B90C856-B4D2-6042-E3B1-A63B36131520}"/>
                </a:ext>
              </a:extLst>
            </p:cNvPr>
            <p:cNvSpPr/>
            <p:nvPr/>
          </p:nvSpPr>
          <p:spPr>
            <a:xfrm>
              <a:off x="685793" y="4807338"/>
              <a:ext cx="29882" cy="261522"/>
            </a:xfrm>
            <a:custGeom>
              <a:avLst/>
              <a:gdLst>
                <a:gd name="connsiteX0" fmla="*/ 25407 w 29882"/>
                <a:gd name="connsiteY0" fmla="*/ 780 h 261522"/>
                <a:gd name="connsiteX1" fmla="*/ 28582 w 29882"/>
                <a:gd name="connsiteY1" fmla="*/ 250018 h 261522"/>
                <a:gd name="connsiteX2" fmla="*/ 11120 w 29882"/>
                <a:gd name="connsiteY2" fmla="*/ 215093 h 261522"/>
                <a:gd name="connsiteX3" fmla="*/ 7 w 29882"/>
                <a:gd name="connsiteY3" fmla="*/ 172230 h 261522"/>
                <a:gd name="connsiteX4" fmla="*/ 25407 w 29882"/>
                <a:gd name="connsiteY4" fmla="*/ 780 h 26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82" h="261522">
                  <a:moveTo>
                    <a:pt x="25407" y="780"/>
                  </a:moveTo>
                  <a:cubicBezTo>
                    <a:pt x="30170" y="13745"/>
                    <a:pt x="30963" y="214299"/>
                    <a:pt x="28582" y="250018"/>
                  </a:cubicBezTo>
                  <a:cubicBezTo>
                    <a:pt x="26201" y="285737"/>
                    <a:pt x="15882" y="228058"/>
                    <a:pt x="11120" y="215093"/>
                  </a:cubicBezTo>
                  <a:cubicBezTo>
                    <a:pt x="6357" y="202128"/>
                    <a:pt x="-258" y="204245"/>
                    <a:pt x="7" y="172230"/>
                  </a:cubicBezTo>
                  <a:cubicBezTo>
                    <a:pt x="271" y="140215"/>
                    <a:pt x="20644" y="-12185"/>
                    <a:pt x="25407" y="78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9" name="フリーフォーム: 図形 519">
              <a:extLst>
                <a:ext uri="{FF2B5EF4-FFF2-40B4-BE49-F238E27FC236}">
                  <a16:creationId xmlns:a16="http://schemas.microsoft.com/office/drawing/2014/main" id="{C7809F63-7844-9CE9-D322-F7FB801545D7}"/>
                </a:ext>
              </a:extLst>
            </p:cNvPr>
            <p:cNvSpPr/>
            <p:nvPr/>
          </p:nvSpPr>
          <p:spPr>
            <a:xfrm>
              <a:off x="712638" y="4812814"/>
              <a:ext cx="184887" cy="263254"/>
            </a:xfrm>
            <a:custGeom>
              <a:avLst/>
              <a:gdLst>
                <a:gd name="connsiteX0" fmla="*/ 150 w 184887"/>
                <a:gd name="connsiteY0" fmla="*/ 67 h 263254"/>
                <a:gd name="connsiteX1" fmla="*/ 133500 w 184887"/>
                <a:gd name="connsiteY1" fmla="*/ 28642 h 263254"/>
                <a:gd name="connsiteX2" fmla="*/ 170012 w 184887"/>
                <a:gd name="connsiteY2" fmla="*/ 109604 h 263254"/>
                <a:gd name="connsiteX3" fmla="*/ 170012 w 184887"/>
                <a:gd name="connsiteY3" fmla="*/ 201679 h 263254"/>
                <a:gd name="connsiteX4" fmla="*/ 122387 w 184887"/>
                <a:gd name="connsiteY4" fmla="*/ 250892 h 263254"/>
                <a:gd name="connsiteX5" fmla="*/ 20787 w 184887"/>
                <a:gd name="connsiteY5" fmla="*/ 262004 h 263254"/>
                <a:gd name="connsiteX6" fmla="*/ 135087 w 184887"/>
                <a:gd name="connsiteY6" fmla="*/ 228667 h 263254"/>
                <a:gd name="connsiteX7" fmla="*/ 165250 w 184887"/>
                <a:gd name="connsiteY7" fmla="*/ 185804 h 263254"/>
                <a:gd name="connsiteX8" fmla="*/ 184300 w 184887"/>
                <a:gd name="connsiteY8" fmla="*/ 108017 h 263254"/>
                <a:gd name="connsiteX9" fmla="*/ 162075 w 184887"/>
                <a:gd name="connsiteY9" fmla="*/ 34992 h 263254"/>
                <a:gd name="connsiteX10" fmla="*/ 150 w 184887"/>
                <a:gd name="connsiteY10" fmla="*/ 67 h 26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887" h="263254">
                  <a:moveTo>
                    <a:pt x="150" y="67"/>
                  </a:moveTo>
                  <a:cubicBezTo>
                    <a:pt x="-4612" y="-991"/>
                    <a:pt x="105190" y="10386"/>
                    <a:pt x="133500" y="28642"/>
                  </a:cubicBezTo>
                  <a:cubicBezTo>
                    <a:pt x="161810" y="46898"/>
                    <a:pt x="163927" y="80765"/>
                    <a:pt x="170012" y="109604"/>
                  </a:cubicBezTo>
                  <a:cubicBezTo>
                    <a:pt x="176097" y="138444"/>
                    <a:pt x="177949" y="178131"/>
                    <a:pt x="170012" y="201679"/>
                  </a:cubicBezTo>
                  <a:cubicBezTo>
                    <a:pt x="162075" y="225227"/>
                    <a:pt x="147258" y="240838"/>
                    <a:pt x="122387" y="250892"/>
                  </a:cubicBezTo>
                  <a:cubicBezTo>
                    <a:pt x="97516" y="260946"/>
                    <a:pt x="18670" y="265708"/>
                    <a:pt x="20787" y="262004"/>
                  </a:cubicBezTo>
                  <a:cubicBezTo>
                    <a:pt x="22904" y="258300"/>
                    <a:pt x="111010" y="241367"/>
                    <a:pt x="135087" y="228667"/>
                  </a:cubicBezTo>
                  <a:cubicBezTo>
                    <a:pt x="159164" y="215967"/>
                    <a:pt x="157048" y="205912"/>
                    <a:pt x="165250" y="185804"/>
                  </a:cubicBezTo>
                  <a:cubicBezTo>
                    <a:pt x="173452" y="165696"/>
                    <a:pt x="184829" y="133152"/>
                    <a:pt x="184300" y="108017"/>
                  </a:cubicBezTo>
                  <a:cubicBezTo>
                    <a:pt x="183771" y="82882"/>
                    <a:pt x="191708" y="54042"/>
                    <a:pt x="162075" y="34992"/>
                  </a:cubicBezTo>
                  <a:cubicBezTo>
                    <a:pt x="132442" y="15942"/>
                    <a:pt x="4912" y="1125"/>
                    <a:pt x="150" y="6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0" name="フリーフォーム: 図形 520">
              <a:extLst>
                <a:ext uri="{FF2B5EF4-FFF2-40B4-BE49-F238E27FC236}">
                  <a16:creationId xmlns:a16="http://schemas.microsoft.com/office/drawing/2014/main" id="{82E5CE7E-D96F-F50E-0BED-6787ACAB5E96}"/>
                </a:ext>
              </a:extLst>
            </p:cNvPr>
            <p:cNvSpPr/>
            <p:nvPr/>
          </p:nvSpPr>
          <p:spPr>
            <a:xfrm>
              <a:off x="759897" y="4871613"/>
              <a:ext cx="71928" cy="135650"/>
            </a:xfrm>
            <a:custGeom>
              <a:avLst/>
              <a:gdLst>
                <a:gd name="connsiteX0" fmla="*/ 2103 w 71928"/>
                <a:gd name="connsiteY0" fmla="*/ 5 h 135650"/>
                <a:gd name="connsiteX1" fmla="*/ 13216 w 71928"/>
                <a:gd name="connsiteY1" fmla="*/ 103193 h 135650"/>
                <a:gd name="connsiteX2" fmla="*/ 16391 w 71928"/>
                <a:gd name="connsiteY2" fmla="*/ 127005 h 135650"/>
                <a:gd name="connsiteX3" fmla="*/ 60841 w 71928"/>
                <a:gd name="connsiteY3" fmla="*/ 111130 h 135650"/>
                <a:gd name="connsiteX4" fmla="*/ 70366 w 71928"/>
                <a:gd name="connsiteY4" fmla="*/ 84143 h 135650"/>
                <a:gd name="connsiteX5" fmla="*/ 35441 w 71928"/>
                <a:gd name="connsiteY5" fmla="*/ 134943 h 135650"/>
                <a:gd name="connsiteX6" fmla="*/ 3691 w 71928"/>
                <a:gd name="connsiteY6" fmla="*/ 107955 h 135650"/>
                <a:gd name="connsiteX7" fmla="*/ 2103 w 71928"/>
                <a:gd name="connsiteY7" fmla="*/ 5 h 13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28" h="135650">
                  <a:moveTo>
                    <a:pt x="2103" y="5"/>
                  </a:moveTo>
                  <a:cubicBezTo>
                    <a:pt x="3691" y="-789"/>
                    <a:pt x="10835" y="82026"/>
                    <a:pt x="13216" y="103193"/>
                  </a:cubicBezTo>
                  <a:cubicBezTo>
                    <a:pt x="15597" y="124360"/>
                    <a:pt x="8454" y="125682"/>
                    <a:pt x="16391" y="127005"/>
                  </a:cubicBezTo>
                  <a:cubicBezTo>
                    <a:pt x="24329" y="128328"/>
                    <a:pt x="51845" y="118274"/>
                    <a:pt x="60841" y="111130"/>
                  </a:cubicBezTo>
                  <a:cubicBezTo>
                    <a:pt x="69837" y="103986"/>
                    <a:pt x="74599" y="80174"/>
                    <a:pt x="70366" y="84143"/>
                  </a:cubicBezTo>
                  <a:cubicBezTo>
                    <a:pt x="66133" y="88112"/>
                    <a:pt x="46553" y="130974"/>
                    <a:pt x="35441" y="134943"/>
                  </a:cubicBezTo>
                  <a:cubicBezTo>
                    <a:pt x="24329" y="138912"/>
                    <a:pt x="9776" y="125682"/>
                    <a:pt x="3691" y="107955"/>
                  </a:cubicBezTo>
                  <a:cubicBezTo>
                    <a:pt x="-2394" y="90228"/>
                    <a:pt x="515" y="799"/>
                    <a:pt x="2103" y="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1" name="フリーフォーム: 図形 521">
              <a:extLst>
                <a:ext uri="{FF2B5EF4-FFF2-40B4-BE49-F238E27FC236}">
                  <a16:creationId xmlns:a16="http://schemas.microsoft.com/office/drawing/2014/main" id="{7AE39F67-42B4-D091-AF1E-7C00F3712D07}"/>
                </a:ext>
              </a:extLst>
            </p:cNvPr>
            <p:cNvSpPr/>
            <p:nvPr/>
          </p:nvSpPr>
          <p:spPr>
            <a:xfrm>
              <a:off x="760389" y="4870708"/>
              <a:ext cx="74750" cy="100987"/>
            </a:xfrm>
            <a:custGeom>
              <a:avLst/>
              <a:gdLst>
                <a:gd name="connsiteX0" fmla="*/ 24 w 74750"/>
                <a:gd name="connsiteY0" fmla="*/ 910 h 100987"/>
                <a:gd name="connsiteX1" fmla="*/ 69874 w 74750"/>
                <a:gd name="connsiteY1" fmla="*/ 39010 h 100987"/>
                <a:gd name="connsiteX2" fmla="*/ 68286 w 74750"/>
                <a:gd name="connsiteY2" fmla="*/ 100923 h 100987"/>
                <a:gd name="connsiteX3" fmla="*/ 74636 w 74750"/>
                <a:gd name="connsiteY3" fmla="*/ 50123 h 100987"/>
                <a:gd name="connsiteX4" fmla="*/ 61936 w 74750"/>
                <a:gd name="connsiteY4" fmla="*/ 15198 h 100987"/>
                <a:gd name="connsiteX5" fmla="*/ 24 w 74750"/>
                <a:gd name="connsiteY5" fmla="*/ 910 h 1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750" h="100987">
                  <a:moveTo>
                    <a:pt x="24" y="910"/>
                  </a:moveTo>
                  <a:cubicBezTo>
                    <a:pt x="1347" y="4879"/>
                    <a:pt x="58497" y="22341"/>
                    <a:pt x="69874" y="39010"/>
                  </a:cubicBezTo>
                  <a:cubicBezTo>
                    <a:pt x="81251" y="55679"/>
                    <a:pt x="67492" y="99071"/>
                    <a:pt x="68286" y="100923"/>
                  </a:cubicBezTo>
                  <a:cubicBezTo>
                    <a:pt x="69080" y="102775"/>
                    <a:pt x="75694" y="64410"/>
                    <a:pt x="74636" y="50123"/>
                  </a:cubicBezTo>
                  <a:cubicBezTo>
                    <a:pt x="73578" y="35836"/>
                    <a:pt x="73313" y="23665"/>
                    <a:pt x="61936" y="15198"/>
                  </a:cubicBezTo>
                  <a:cubicBezTo>
                    <a:pt x="50559" y="6731"/>
                    <a:pt x="-1299" y="-3059"/>
                    <a:pt x="24" y="91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2" name="フリーフォーム: 図形 522">
              <a:extLst>
                <a:ext uri="{FF2B5EF4-FFF2-40B4-BE49-F238E27FC236}">
                  <a16:creationId xmlns:a16="http://schemas.microsoft.com/office/drawing/2014/main" id="{1B7AB51E-C04D-C0AC-6BF4-7294CDE6856E}"/>
                </a:ext>
              </a:extLst>
            </p:cNvPr>
            <p:cNvSpPr/>
            <p:nvPr/>
          </p:nvSpPr>
          <p:spPr>
            <a:xfrm>
              <a:off x="898501" y="4884291"/>
              <a:ext cx="79415" cy="190255"/>
            </a:xfrm>
            <a:custGeom>
              <a:avLst/>
              <a:gdLst>
                <a:gd name="connsiteX0" fmla="*/ 50824 w 79415"/>
                <a:gd name="connsiteY0" fmla="*/ 27 h 190255"/>
                <a:gd name="connsiteX1" fmla="*/ 9549 w 79415"/>
                <a:gd name="connsiteY1" fmla="*/ 98452 h 190255"/>
                <a:gd name="connsiteX2" fmla="*/ 79399 w 79415"/>
                <a:gd name="connsiteY2" fmla="*/ 188940 h 190255"/>
                <a:gd name="connsiteX3" fmla="*/ 15899 w 79415"/>
                <a:gd name="connsiteY3" fmla="*/ 149252 h 190255"/>
                <a:gd name="connsiteX4" fmla="*/ 1612 w 79415"/>
                <a:gd name="connsiteY4" fmla="*/ 107977 h 190255"/>
                <a:gd name="connsiteX5" fmla="*/ 50824 w 79415"/>
                <a:gd name="connsiteY5" fmla="*/ 27 h 19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415" h="190255">
                  <a:moveTo>
                    <a:pt x="50824" y="27"/>
                  </a:moveTo>
                  <a:cubicBezTo>
                    <a:pt x="52147" y="-1560"/>
                    <a:pt x="4787" y="66967"/>
                    <a:pt x="9549" y="98452"/>
                  </a:cubicBezTo>
                  <a:cubicBezTo>
                    <a:pt x="14311" y="129937"/>
                    <a:pt x="78341" y="180473"/>
                    <a:pt x="79399" y="188940"/>
                  </a:cubicBezTo>
                  <a:cubicBezTo>
                    <a:pt x="80457" y="197407"/>
                    <a:pt x="28863" y="162746"/>
                    <a:pt x="15899" y="149252"/>
                  </a:cubicBezTo>
                  <a:cubicBezTo>
                    <a:pt x="2935" y="135758"/>
                    <a:pt x="-3150" y="131525"/>
                    <a:pt x="1612" y="107977"/>
                  </a:cubicBezTo>
                  <a:cubicBezTo>
                    <a:pt x="6374" y="84429"/>
                    <a:pt x="49501" y="1614"/>
                    <a:pt x="50824" y="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3" name="フリーフォーム: 図形 523">
              <a:extLst>
                <a:ext uri="{FF2B5EF4-FFF2-40B4-BE49-F238E27FC236}">
                  <a16:creationId xmlns:a16="http://schemas.microsoft.com/office/drawing/2014/main" id="{499AD355-5741-7954-81C4-7BD413DFB00A}"/>
                </a:ext>
              </a:extLst>
            </p:cNvPr>
            <p:cNvSpPr/>
            <p:nvPr/>
          </p:nvSpPr>
          <p:spPr>
            <a:xfrm>
              <a:off x="924258" y="4870822"/>
              <a:ext cx="139563" cy="196060"/>
            </a:xfrm>
            <a:custGeom>
              <a:avLst/>
              <a:gdLst>
                <a:gd name="connsiteX0" fmla="*/ 2842 w 139563"/>
                <a:gd name="connsiteY0" fmla="*/ 67471 h 196060"/>
                <a:gd name="connsiteX1" fmla="*/ 72692 w 139563"/>
                <a:gd name="connsiteY1" fmla="*/ 13496 h 196060"/>
                <a:gd name="connsiteX2" fmla="*/ 104442 w 139563"/>
                <a:gd name="connsiteY2" fmla="*/ 45246 h 196060"/>
                <a:gd name="connsiteX3" fmla="*/ 117142 w 139563"/>
                <a:gd name="connsiteY3" fmla="*/ 146846 h 196060"/>
                <a:gd name="connsiteX4" fmla="*/ 88567 w 139563"/>
                <a:gd name="connsiteY4" fmla="*/ 196059 h 196060"/>
                <a:gd name="connsiteX5" fmla="*/ 126667 w 139563"/>
                <a:gd name="connsiteY5" fmla="*/ 148434 h 196060"/>
                <a:gd name="connsiteX6" fmla="*/ 137780 w 139563"/>
                <a:gd name="connsiteY6" fmla="*/ 86521 h 196060"/>
                <a:gd name="connsiteX7" fmla="*/ 93330 w 139563"/>
                <a:gd name="connsiteY7" fmla="*/ 3971 h 196060"/>
                <a:gd name="connsiteX8" fmla="*/ 20305 w 139563"/>
                <a:gd name="connsiteY8" fmla="*/ 16671 h 196060"/>
                <a:gd name="connsiteX9" fmla="*/ 2842 w 139563"/>
                <a:gd name="connsiteY9" fmla="*/ 67471 h 19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563" h="196060">
                  <a:moveTo>
                    <a:pt x="2842" y="67471"/>
                  </a:moveTo>
                  <a:cubicBezTo>
                    <a:pt x="11573" y="66942"/>
                    <a:pt x="55759" y="17200"/>
                    <a:pt x="72692" y="13496"/>
                  </a:cubicBezTo>
                  <a:cubicBezTo>
                    <a:pt x="89625" y="9792"/>
                    <a:pt x="97034" y="23021"/>
                    <a:pt x="104442" y="45246"/>
                  </a:cubicBezTo>
                  <a:cubicBezTo>
                    <a:pt x="111850" y="67471"/>
                    <a:pt x="119788" y="121711"/>
                    <a:pt x="117142" y="146846"/>
                  </a:cubicBezTo>
                  <a:cubicBezTo>
                    <a:pt x="114496" y="171982"/>
                    <a:pt x="86980" y="195794"/>
                    <a:pt x="88567" y="196059"/>
                  </a:cubicBezTo>
                  <a:cubicBezTo>
                    <a:pt x="90155" y="196324"/>
                    <a:pt x="118465" y="166690"/>
                    <a:pt x="126667" y="148434"/>
                  </a:cubicBezTo>
                  <a:cubicBezTo>
                    <a:pt x="134869" y="130178"/>
                    <a:pt x="143336" y="110598"/>
                    <a:pt x="137780" y="86521"/>
                  </a:cubicBezTo>
                  <a:cubicBezTo>
                    <a:pt x="132224" y="62444"/>
                    <a:pt x="112909" y="15613"/>
                    <a:pt x="93330" y="3971"/>
                  </a:cubicBezTo>
                  <a:cubicBezTo>
                    <a:pt x="73751" y="-7671"/>
                    <a:pt x="33534" y="9263"/>
                    <a:pt x="20305" y="16671"/>
                  </a:cubicBezTo>
                  <a:cubicBezTo>
                    <a:pt x="7076" y="24079"/>
                    <a:pt x="-5889" y="68000"/>
                    <a:pt x="2842" y="6747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4" name="フリーフォーム: 図形 524">
              <a:extLst>
                <a:ext uri="{FF2B5EF4-FFF2-40B4-BE49-F238E27FC236}">
                  <a16:creationId xmlns:a16="http://schemas.microsoft.com/office/drawing/2014/main" id="{82F28587-4C35-FB2B-07B4-8254BCD95C27}"/>
                </a:ext>
              </a:extLst>
            </p:cNvPr>
            <p:cNvSpPr/>
            <p:nvPr/>
          </p:nvSpPr>
          <p:spPr>
            <a:xfrm>
              <a:off x="964915" y="4947798"/>
              <a:ext cx="64404" cy="55042"/>
            </a:xfrm>
            <a:custGeom>
              <a:avLst/>
              <a:gdLst>
                <a:gd name="connsiteX0" fmla="*/ 285 w 64404"/>
                <a:gd name="connsiteY0" fmla="*/ 20 h 55042"/>
                <a:gd name="connsiteX1" fmla="*/ 63785 w 64404"/>
                <a:gd name="connsiteY1" fmla="*/ 30183 h 55042"/>
                <a:gd name="connsiteX2" fmla="*/ 32035 w 64404"/>
                <a:gd name="connsiteY2" fmla="*/ 53995 h 55042"/>
                <a:gd name="connsiteX3" fmla="*/ 22510 w 64404"/>
                <a:gd name="connsiteY3" fmla="*/ 49233 h 55042"/>
                <a:gd name="connsiteX4" fmla="*/ 38385 w 64404"/>
                <a:gd name="connsiteY4" fmla="*/ 34945 h 55042"/>
                <a:gd name="connsiteX5" fmla="*/ 285 w 64404"/>
                <a:gd name="connsiteY5" fmla="*/ 20 h 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404" h="55042">
                  <a:moveTo>
                    <a:pt x="285" y="20"/>
                  </a:moveTo>
                  <a:cubicBezTo>
                    <a:pt x="4518" y="-774"/>
                    <a:pt x="58493" y="21187"/>
                    <a:pt x="63785" y="30183"/>
                  </a:cubicBezTo>
                  <a:cubicBezTo>
                    <a:pt x="69077" y="39179"/>
                    <a:pt x="38914" y="50820"/>
                    <a:pt x="32035" y="53995"/>
                  </a:cubicBezTo>
                  <a:cubicBezTo>
                    <a:pt x="25156" y="57170"/>
                    <a:pt x="21452" y="52408"/>
                    <a:pt x="22510" y="49233"/>
                  </a:cubicBezTo>
                  <a:cubicBezTo>
                    <a:pt x="23568" y="46058"/>
                    <a:pt x="36533" y="42353"/>
                    <a:pt x="38385" y="34945"/>
                  </a:cubicBezTo>
                  <a:cubicBezTo>
                    <a:pt x="40237" y="27537"/>
                    <a:pt x="-3948" y="814"/>
                    <a:pt x="285" y="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5" name="フリーフォーム: 図形 525">
              <a:extLst>
                <a:ext uri="{FF2B5EF4-FFF2-40B4-BE49-F238E27FC236}">
                  <a16:creationId xmlns:a16="http://schemas.microsoft.com/office/drawing/2014/main" id="{85357979-EE38-2435-4F74-3994A0B758AF}"/>
                </a:ext>
              </a:extLst>
            </p:cNvPr>
            <p:cNvSpPr/>
            <p:nvPr/>
          </p:nvSpPr>
          <p:spPr>
            <a:xfrm>
              <a:off x="1066623" y="4887355"/>
              <a:ext cx="49516" cy="187992"/>
            </a:xfrm>
            <a:custGeom>
              <a:avLst/>
              <a:gdLst>
                <a:gd name="connsiteX0" fmla="*/ 9702 w 49516"/>
                <a:gd name="connsiteY0" fmla="*/ 138 h 187992"/>
                <a:gd name="connsiteX1" fmla="*/ 9702 w 49516"/>
                <a:gd name="connsiteY1" fmla="*/ 157301 h 187992"/>
                <a:gd name="connsiteX2" fmla="*/ 46215 w 49516"/>
                <a:gd name="connsiteY2" fmla="*/ 185876 h 187992"/>
                <a:gd name="connsiteX3" fmla="*/ 47802 w 49516"/>
                <a:gd name="connsiteY3" fmla="*/ 185876 h 187992"/>
                <a:gd name="connsiteX4" fmla="*/ 9702 w 49516"/>
                <a:gd name="connsiteY4" fmla="*/ 176351 h 187992"/>
                <a:gd name="connsiteX5" fmla="*/ 177 w 49516"/>
                <a:gd name="connsiteY5" fmla="*/ 130313 h 187992"/>
                <a:gd name="connsiteX6" fmla="*/ 9702 w 49516"/>
                <a:gd name="connsiteY6" fmla="*/ 138 h 18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6" h="187992">
                  <a:moveTo>
                    <a:pt x="9702" y="138"/>
                  </a:moveTo>
                  <a:cubicBezTo>
                    <a:pt x="11290" y="4636"/>
                    <a:pt x="3617" y="126345"/>
                    <a:pt x="9702" y="157301"/>
                  </a:cubicBezTo>
                  <a:cubicBezTo>
                    <a:pt x="15787" y="188257"/>
                    <a:pt x="39865" y="181114"/>
                    <a:pt x="46215" y="185876"/>
                  </a:cubicBezTo>
                  <a:cubicBezTo>
                    <a:pt x="52565" y="190638"/>
                    <a:pt x="47802" y="185876"/>
                    <a:pt x="47802" y="185876"/>
                  </a:cubicBezTo>
                  <a:cubicBezTo>
                    <a:pt x="41717" y="184289"/>
                    <a:pt x="17639" y="185611"/>
                    <a:pt x="9702" y="176351"/>
                  </a:cubicBezTo>
                  <a:cubicBezTo>
                    <a:pt x="1765" y="167091"/>
                    <a:pt x="1764" y="158888"/>
                    <a:pt x="177" y="130313"/>
                  </a:cubicBezTo>
                  <a:cubicBezTo>
                    <a:pt x="-1411" y="101738"/>
                    <a:pt x="8114" y="-4360"/>
                    <a:pt x="9702" y="13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6" name="フリーフォーム: 図形 526">
              <a:extLst>
                <a:ext uri="{FF2B5EF4-FFF2-40B4-BE49-F238E27FC236}">
                  <a16:creationId xmlns:a16="http://schemas.microsoft.com/office/drawing/2014/main" id="{F49C4DCE-0D39-3E4B-4C61-040E0F8EA6F2}"/>
                </a:ext>
              </a:extLst>
            </p:cNvPr>
            <p:cNvSpPr/>
            <p:nvPr/>
          </p:nvSpPr>
          <p:spPr>
            <a:xfrm>
              <a:off x="1073668" y="4884259"/>
              <a:ext cx="233489" cy="198271"/>
            </a:xfrm>
            <a:custGeom>
              <a:avLst/>
              <a:gdLst>
                <a:gd name="connsiteX0" fmla="*/ 1070 w 233489"/>
                <a:gd name="connsiteY0" fmla="*/ 59 h 198271"/>
                <a:gd name="connsiteX1" fmla="*/ 59807 w 233489"/>
                <a:gd name="connsiteY1" fmla="*/ 14347 h 198271"/>
                <a:gd name="connsiteX2" fmla="*/ 88382 w 233489"/>
                <a:gd name="connsiteY2" fmla="*/ 59 h 198271"/>
                <a:gd name="connsiteX3" fmla="*/ 134420 w 233489"/>
                <a:gd name="connsiteY3" fmla="*/ 9584 h 198271"/>
                <a:gd name="connsiteX4" fmla="*/ 166170 w 233489"/>
                <a:gd name="connsiteY4" fmla="*/ 17522 h 198271"/>
                <a:gd name="connsiteX5" fmla="*/ 194745 w 233489"/>
                <a:gd name="connsiteY5" fmla="*/ 4822 h 198271"/>
                <a:gd name="connsiteX6" fmla="*/ 221732 w 233489"/>
                <a:gd name="connsiteY6" fmla="*/ 20697 h 198271"/>
                <a:gd name="connsiteX7" fmla="*/ 231257 w 233489"/>
                <a:gd name="connsiteY7" fmla="*/ 100072 h 198271"/>
                <a:gd name="connsiteX8" fmla="*/ 229670 w 233489"/>
                <a:gd name="connsiteY8" fmla="*/ 182622 h 198271"/>
                <a:gd name="connsiteX9" fmla="*/ 191570 w 233489"/>
                <a:gd name="connsiteY9" fmla="*/ 195322 h 198271"/>
                <a:gd name="connsiteX10" fmla="*/ 223320 w 233489"/>
                <a:gd name="connsiteY10" fmla="*/ 146109 h 198271"/>
                <a:gd name="connsiteX11" fmla="*/ 228082 w 233489"/>
                <a:gd name="connsiteY11" fmla="*/ 71497 h 198271"/>
                <a:gd name="connsiteX12" fmla="*/ 201095 w 233489"/>
                <a:gd name="connsiteY12" fmla="*/ 12759 h 198271"/>
                <a:gd name="connsiteX13" fmla="*/ 185220 w 233489"/>
                <a:gd name="connsiteY13" fmla="*/ 3234 h 198271"/>
                <a:gd name="connsiteX14" fmla="*/ 115370 w 233489"/>
                <a:gd name="connsiteY14" fmla="*/ 20697 h 198271"/>
                <a:gd name="connsiteX15" fmla="*/ 1070 w 233489"/>
                <a:gd name="connsiteY15" fmla="*/ 59 h 19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489" h="198271">
                  <a:moveTo>
                    <a:pt x="1070" y="59"/>
                  </a:moveTo>
                  <a:cubicBezTo>
                    <a:pt x="-8190" y="-999"/>
                    <a:pt x="45255" y="14347"/>
                    <a:pt x="59807" y="14347"/>
                  </a:cubicBezTo>
                  <a:cubicBezTo>
                    <a:pt x="74359" y="14347"/>
                    <a:pt x="75947" y="853"/>
                    <a:pt x="88382" y="59"/>
                  </a:cubicBezTo>
                  <a:cubicBezTo>
                    <a:pt x="100817" y="-735"/>
                    <a:pt x="121455" y="6674"/>
                    <a:pt x="134420" y="9584"/>
                  </a:cubicBezTo>
                  <a:cubicBezTo>
                    <a:pt x="147385" y="12495"/>
                    <a:pt x="156116" y="18316"/>
                    <a:pt x="166170" y="17522"/>
                  </a:cubicBezTo>
                  <a:cubicBezTo>
                    <a:pt x="176224" y="16728"/>
                    <a:pt x="185485" y="4293"/>
                    <a:pt x="194745" y="4822"/>
                  </a:cubicBezTo>
                  <a:cubicBezTo>
                    <a:pt x="204005" y="5351"/>
                    <a:pt x="215647" y="4822"/>
                    <a:pt x="221732" y="20697"/>
                  </a:cubicBezTo>
                  <a:cubicBezTo>
                    <a:pt x="227817" y="36572"/>
                    <a:pt x="229934" y="73085"/>
                    <a:pt x="231257" y="100072"/>
                  </a:cubicBezTo>
                  <a:cubicBezTo>
                    <a:pt x="232580" y="127059"/>
                    <a:pt x="236284" y="166747"/>
                    <a:pt x="229670" y="182622"/>
                  </a:cubicBezTo>
                  <a:cubicBezTo>
                    <a:pt x="223056" y="198497"/>
                    <a:pt x="192628" y="201408"/>
                    <a:pt x="191570" y="195322"/>
                  </a:cubicBezTo>
                  <a:cubicBezTo>
                    <a:pt x="190512" y="189237"/>
                    <a:pt x="217235" y="166746"/>
                    <a:pt x="223320" y="146109"/>
                  </a:cubicBezTo>
                  <a:cubicBezTo>
                    <a:pt x="229405" y="125472"/>
                    <a:pt x="231786" y="93722"/>
                    <a:pt x="228082" y="71497"/>
                  </a:cubicBezTo>
                  <a:cubicBezTo>
                    <a:pt x="224378" y="49272"/>
                    <a:pt x="208239" y="24136"/>
                    <a:pt x="201095" y="12759"/>
                  </a:cubicBezTo>
                  <a:cubicBezTo>
                    <a:pt x="193951" y="1382"/>
                    <a:pt x="199507" y="1911"/>
                    <a:pt x="185220" y="3234"/>
                  </a:cubicBezTo>
                  <a:cubicBezTo>
                    <a:pt x="170933" y="4557"/>
                    <a:pt x="143680" y="18845"/>
                    <a:pt x="115370" y="20697"/>
                  </a:cubicBezTo>
                  <a:cubicBezTo>
                    <a:pt x="87060" y="22549"/>
                    <a:pt x="10330" y="1117"/>
                    <a:pt x="1070" y="5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7" name="フリーフォーム: 図形 527">
              <a:extLst>
                <a:ext uri="{FF2B5EF4-FFF2-40B4-BE49-F238E27FC236}">
                  <a16:creationId xmlns:a16="http://schemas.microsoft.com/office/drawing/2014/main" id="{A2AA3B72-F8C8-D2E9-54A3-DB8492EF2E0D}"/>
                </a:ext>
              </a:extLst>
            </p:cNvPr>
            <p:cNvSpPr/>
            <p:nvPr/>
          </p:nvSpPr>
          <p:spPr>
            <a:xfrm>
              <a:off x="1117497" y="4958931"/>
              <a:ext cx="6453" cy="93688"/>
            </a:xfrm>
            <a:custGeom>
              <a:avLst/>
              <a:gdLst>
                <a:gd name="connsiteX0" fmla="*/ 6453 w 6453"/>
                <a:gd name="connsiteY0" fmla="*/ 0 h 93688"/>
                <a:gd name="connsiteX1" fmla="*/ 103 w 6453"/>
                <a:gd name="connsiteY1" fmla="*/ 93662 h 93688"/>
                <a:gd name="connsiteX2" fmla="*/ 6453 w 6453"/>
                <a:gd name="connsiteY2" fmla="*/ 0 h 9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53" h="93688">
                  <a:moveTo>
                    <a:pt x="6453" y="0"/>
                  </a:moveTo>
                  <a:cubicBezTo>
                    <a:pt x="6453" y="0"/>
                    <a:pt x="1161" y="91810"/>
                    <a:pt x="103" y="93662"/>
                  </a:cubicBezTo>
                  <a:cubicBezTo>
                    <a:pt x="-955" y="95514"/>
                    <a:pt x="6453" y="0"/>
                    <a:pt x="6453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8" name="フリーフォーム: 図形 528">
              <a:extLst>
                <a:ext uri="{FF2B5EF4-FFF2-40B4-BE49-F238E27FC236}">
                  <a16:creationId xmlns:a16="http://schemas.microsoft.com/office/drawing/2014/main" id="{78459FEC-0435-7418-B934-E460A1A1D054}"/>
                </a:ext>
              </a:extLst>
            </p:cNvPr>
            <p:cNvSpPr/>
            <p:nvPr/>
          </p:nvSpPr>
          <p:spPr>
            <a:xfrm>
              <a:off x="1139955" y="4950764"/>
              <a:ext cx="48959" cy="119570"/>
            </a:xfrm>
            <a:custGeom>
              <a:avLst/>
              <a:gdLst>
                <a:gd name="connsiteX0" fmla="*/ 1458 w 48959"/>
                <a:gd name="connsiteY0" fmla="*/ 229 h 119570"/>
                <a:gd name="connsiteX1" fmla="*/ 14158 w 48959"/>
                <a:gd name="connsiteY1" fmla="*/ 52617 h 119570"/>
                <a:gd name="connsiteX2" fmla="*/ 41145 w 48959"/>
                <a:gd name="connsiteY2" fmla="*/ 119292 h 119570"/>
                <a:gd name="connsiteX3" fmla="*/ 47495 w 48959"/>
                <a:gd name="connsiteY3" fmla="*/ 73254 h 119570"/>
                <a:gd name="connsiteX4" fmla="*/ 1458 w 48959"/>
                <a:gd name="connsiteY4" fmla="*/ 229 h 1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59" h="119570">
                  <a:moveTo>
                    <a:pt x="1458" y="229"/>
                  </a:moveTo>
                  <a:cubicBezTo>
                    <a:pt x="-4098" y="-3210"/>
                    <a:pt x="7543" y="32773"/>
                    <a:pt x="14158" y="52617"/>
                  </a:cubicBezTo>
                  <a:cubicBezTo>
                    <a:pt x="20773" y="72461"/>
                    <a:pt x="35589" y="115853"/>
                    <a:pt x="41145" y="119292"/>
                  </a:cubicBezTo>
                  <a:cubicBezTo>
                    <a:pt x="46701" y="122731"/>
                    <a:pt x="51464" y="93627"/>
                    <a:pt x="47495" y="73254"/>
                  </a:cubicBezTo>
                  <a:cubicBezTo>
                    <a:pt x="43526" y="52881"/>
                    <a:pt x="7014" y="3668"/>
                    <a:pt x="1458" y="22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9" name="フリーフォーム: 図形 529">
              <a:extLst>
                <a:ext uri="{FF2B5EF4-FFF2-40B4-BE49-F238E27FC236}">
                  <a16:creationId xmlns:a16="http://schemas.microsoft.com/office/drawing/2014/main" id="{4A460209-BB93-6D7D-53BE-1BB76CBB64C4}"/>
                </a:ext>
              </a:extLst>
            </p:cNvPr>
            <p:cNvSpPr/>
            <p:nvPr/>
          </p:nvSpPr>
          <p:spPr>
            <a:xfrm>
              <a:off x="1211258" y="4947677"/>
              <a:ext cx="9537" cy="136117"/>
            </a:xfrm>
            <a:custGeom>
              <a:avLst/>
              <a:gdLst>
                <a:gd name="connsiteX0" fmla="*/ 9530 w 9537"/>
                <a:gd name="connsiteY0" fmla="*/ 141 h 136117"/>
                <a:gd name="connsiteX1" fmla="*/ 1592 w 9537"/>
                <a:gd name="connsiteY1" fmla="*/ 130316 h 136117"/>
                <a:gd name="connsiteX2" fmla="*/ 5 w 9537"/>
                <a:gd name="connsiteY2" fmla="*/ 104916 h 136117"/>
                <a:gd name="connsiteX3" fmla="*/ 9530 w 9537"/>
                <a:gd name="connsiteY3" fmla="*/ 141 h 13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7" h="136117">
                  <a:moveTo>
                    <a:pt x="9530" y="141"/>
                  </a:moveTo>
                  <a:cubicBezTo>
                    <a:pt x="9794" y="4374"/>
                    <a:pt x="3179" y="112854"/>
                    <a:pt x="1592" y="130316"/>
                  </a:cubicBezTo>
                  <a:cubicBezTo>
                    <a:pt x="5" y="147778"/>
                    <a:pt x="269" y="121849"/>
                    <a:pt x="5" y="104916"/>
                  </a:cubicBezTo>
                  <a:cubicBezTo>
                    <a:pt x="-260" y="87983"/>
                    <a:pt x="9266" y="-4092"/>
                    <a:pt x="9530" y="14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0" name="フリーフォーム: 図形 530">
              <a:extLst>
                <a:ext uri="{FF2B5EF4-FFF2-40B4-BE49-F238E27FC236}">
                  <a16:creationId xmlns:a16="http://schemas.microsoft.com/office/drawing/2014/main" id="{AA878FCE-1E50-547F-65F3-AAE535F6FE9B}"/>
                </a:ext>
              </a:extLst>
            </p:cNvPr>
            <p:cNvSpPr/>
            <p:nvPr/>
          </p:nvSpPr>
          <p:spPr>
            <a:xfrm>
              <a:off x="1108473" y="4947717"/>
              <a:ext cx="36115" cy="130021"/>
            </a:xfrm>
            <a:custGeom>
              <a:avLst/>
              <a:gdLst>
                <a:gd name="connsiteX0" fmla="*/ 36115 w 36115"/>
                <a:gd name="connsiteY0" fmla="*/ 1689 h 130021"/>
                <a:gd name="connsiteX1" fmla="*/ 10715 w 36115"/>
                <a:gd name="connsiteY1" fmla="*/ 117576 h 130021"/>
                <a:gd name="connsiteX2" fmla="*/ 1190 w 36115"/>
                <a:gd name="connsiteY2" fmla="*/ 123926 h 130021"/>
                <a:gd name="connsiteX3" fmla="*/ 1190 w 36115"/>
                <a:gd name="connsiteY3" fmla="*/ 92176 h 130021"/>
                <a:gd name="connsiteX4" fmla="*/ 10715 w 36115"/>
                <a:gd name="connsiteY4" fmla="*/ 50901 h 130021"/>
                <a:gd name="connsiteX5" fmla="*/ 36115 w 36115"/>
                <a:gd name="connsiteY5" fmla="*/ 1689 h 13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5" h="130021">
                  <a:moveTo>
                    <a:pt x="36115" y="1689"/>
                  </a:moveTo>
                  <a:cubicBezTo>
                    <a:pt x="36115" y="12801"/>
                    <a:pt x="16536" y="97203"/>
                    <a:pt x="10715" y="117576"/>
                  </a:cubicBezTo>
                  <a:cubicBezTo>
                    <a:pt x="4894" y="137949"/>
                    <a:pt x="2777" y="128159"/>
                    <a:pt x="1190" y="123926"/>
                  </a:cubicBezTo>
                  <a:cubicBezTo>
                    <a:pt x="-397" y="119693"/>
                    <a:pt x="-397" y="104347"/>
                    <a:pt x="1190" y="92176"/>
                  </a:cubicBezTo>
                  <a:cubicBezTo>
                    <a:pt x="2777" y="80005"/>
                    <a:pt x="7540" y="64395"/>
                    <a:pt x="10715" y="50901"/>
                  </a:cubicBezTo>
                  <a:cubicBezTo>
                    <a:pt x="13890" y="37407"/>
                    <a:pt x="36115" y="-9423"/>
                    <a:pt x="36115" y="16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1" name="フリーフォーム: 図形 531">
              <a:extLst>
                <a:ext uri="{FF2B5EF4-FFF2-40B4-BE49-F238E27FC236}">
                  <a16:creationId xmlns:a16="http://schemas.microsoft.com/office/drawing/2014/main" id="{915B805C-40C8-2377-CBBB-E5D49760EC20}"/>
                </a:ext>
              </a:extLst>
            </p:cNvPr>
            <p:cNvSpPr/>
            <p:nvPr/>
          </p:nvSpPr>
          <p:spPr>
            <a:xfrm>
              <a:off x="1231799" y="4950993"/>
              <a:ext cx="32216" cy="96838"/>
            </a:xfrm>
            <a:custGeom>
              <a:avLst/>
              <a:gdLst>
                <a:gd name="connsiteX0" fmla="*/ 101 w 32216"/>
                <a:gd name="connsiteY0" fmla="*/ 0 h 96838"/>
                <a:gd name="connsiteX1" fmla="*/ 31851 w 32216"/>
                <a:gd name="connsiteY1" fmla="*/ 65088 h 96838"/>
                <a:gd name="connsiteX2" fmla="*/ 17564 w 32216"/>
                <a:gd name="connsiteY2" fmla="*/ 96838 h 96838"/>
                <a:gd name="connsiteX3" fmla="*/ 20739 w 32216"/>
                <a:gd name="connsiteY3" fmla="*/ 65088 h 96838"/>
                <a:gd name="connsiteX4" fmla="*/ 101 w 32216"/>
                <a:gd name="connsiteY4" fmla="*/ 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16" h="96838">
                  <a:moveTo>
                    <a:pt x="101" y="0"/>
                  </a:moveTo>
                  <a:cubicBezTo>
                    <a:pt x="1953" y="0"/>
                    <a:pt x="28941" y="48948"/>
                    <a:pt x="31851" y="65088"/>
                  </a:cubicBezTo>
                  <a:cubicBezTo>
                    <a:pt x="34761" y="81228"/>
                    <a:pt x="19416" y="96838"/>
                    <a:pt x="17564" y="96838"/>
                  </a:cubicBezTo>
                  <a:cubicBezTo>
                    <a:pt x="15712" y="96838"/>
                    <a:pt x="19152" y="76730"/>
                    <a:pt x="20739" y="65088"/>
                  </a:cubicBezTo>
                  <a:cubicBezTo>
                    <a:pt x="22326" y="53446"/>
                    <a:pt x="-1751" y="0"/>
                    <a:pt x="101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2" name="フリーフォーム: 図形 532">
              <a:extLst>
                <a:ext uri="{FF2B5EF4-FFF2-40B4-BE49-F238E27FC236}">
                  <a16:creationId xmlns:a16="http://schemas.microsoft.com/office/drawing/2014/main" id="{F052F102-1AFA-4DDC-327A-42BA6AE3D7D1}"/>
                </a:ext>
              </a:extLst>
            </p:cNvPr>
            <p:cNvSpPr/>
            <p:nvPr/>
          </p:nvSpPr>
          <p:spPr>
            <a:xfrm>
              <a:off x="1320448" y="4893617"/>
              <a:ext cx="53312" cy="201467"/>
            </a:xfrm>
            <a:custGeom>
              <a:avLst/>
              <a:gdLst>
                <a:gd name="connsiteX0" fmla="*/ 6702 w 53312"/>
                <a:gd name="connsiteY0" fmla="*/ 226 h 201467"/>
                <a:gd name="connsiteX1" fmla="*/ 3527 w 53312"/>
                <a:gd name="connsiteY1" fmla="*/ 189139 h 201467"/>
                <a:gd name="connsiteX2" fmla="*/ 52740 w 53312"/>
                <a:gd name="connsiteY2" fmla="*/ 179614 h 201467"/>
                <a:gd name="connsiteX3" fmla="*/ 28927 w 53312"/>
                <a:gd name="connsiteY3" fmla="*/ 151039 h 201467"/>
                <a:gd name="connsiteX4" fmla="*/ 6702 w 53312"/>
                <a:gd name="connsiteY4" fmla="*/ 226 h 20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12" h="201467">
                  <a:moveTo>
                    <a:pt x="6702" y="226"/>
                  </a:moveTo>
                  <a:cubicBezTo>
                    <a:pt x="2469" y="6576"/>
                    <a:pt x="-4146" y="159241"/>
                    <a:pt x="3527" y="189139"/>
                  </a:cubicBezTo>
                  <a:cubicBezTo>
                    <a:pt x="11200" y="219037"/>
                    <a:pt x="48507" y="185964"/>
                    <a:pt x="52740" y="179614"/>
                  </a:cubicBezTo>
                  <a:cubicBezTo>
                    <a:pt x="56973" y="173264"/>
                    <a:pt x="36600" y="179350"/>
                    <a:pt x="28927" y="151039"/>
                  </a:cubicBezTo>
                  <a:cubicBezTo>
                    <a:pt x="21254" y="122728"/>
                    <a:pt x="10935" y="-6124"/>
                    <a:pt x="6702" y="22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3" name="フリーフォーム: 図形 533">
              <a:extLst>
                <a:ext uri="{FF2B5EF4-FFF2-40B4-BE49-F238E27FC236}">
                  <a16:creationId xmlns:a16="http://schemas.microsoft.com/office/drawing/2014/main" id="{1C0957BE-FB45-28C6-A5E8-0FC6F106CD03}"/>
                </a:ext>
              </a:extLst>
            </p:cNvPr>
            <p:cNvSpPr/>
            <p:nvPr/>
          </p:nvSpPr>
          <p:spPr>
            <a:xfrm>
              <a:off x="1330325" y="4891888"/>
              <a:ext cx="61130" cy="161771"/>
            </a:xfrm>
            <a:custGeom>
              <a:avLst/>
              <a:gdLst>
                <a:gd name="connsiteX0" fmla="*/ 0 w 61130"/>
                <a:gd name="connsiteY0" fmla="*/ 6718 h 161771"/>
                <a:gd name="connsiteX1" fmla="*/ 60325 w 61130"/>
                <a:gd name="connsiteY1" fmla="*/ 14655 h 161771"/>
                <a:gd name="connsiteX2" fmla="*/ 34925 w 61130"/>
                <a:gd name="connsiteY2" fmla="*/ 160705 h 161771"/>
                <a:gd name="connsiteX3" fmla="*/ 38100 w 61130"/>
                <a:gd name="connsiteY3" fmla="*/ 78155 h 161771"/>
                <a:gd name="connsiteX4" fmla="*/ 58738 w 61130"/>
                <a:gd name="connsiteY4" fmla="*/ 28943 h 161771"/>
                <a:gd name="connsiteX5" fmla="*/ 0 w 61130"/>
                <a:gd name="connsiteY5" fmla="*/ 6718 h 16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30" h="161771">
                  <a:moveTo>
                    <a:pt x="0" y="6718"/>
                  </a:moveTo>
                  <a:cubicBezTo>
                    <a:pt x="264" y="4337"/>
                    <a:pt x="54504" y="-11009"/>
                    <a:pt x="60325" y="14655"/>
                  </a:cubicBezTo>
                  <a:cubicBezTo>
                    <a:pt x="66146" y="40319"/>
                    <a:pt x="38629" y="150122"/>
                    <a:pt x="34925" y="160705"/>
                  </a:cubicBezTo>
                  <a:cubicBezTo>
                    <a:pt x="31221" y="171288"/>
                    <a:pt x="34131" y="100115"/>
                    <a:pt x="38100" y="78155"/>
                  </a:cubicBezTo>
                  <a:cubicBezTo>
                    <a:pt x="42069" y="56195"/>
                    <a:pt x="61648" y="39791"/>
                    <a:pt x="58738" y="28943"/>
                  </a:cubicBezTo>
                  <a:cubicBezTo>
                    <a:pt x="55828" y="18095"/>
                    <a:pt x="-264" y="9099"/>
                    <a:pt x="0" y="67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4" name="フリーフォーム: 図形 534">
              <a:extLst>
                <a:ext uri="{FF2B5EF4-FFF2-40B4-BE49-F238E27FC236}">
                  <a16:creationId xmlns:a16="http://schemas.microsoft.com/office/drawing/2014/main" id="{A2145B38-A989-852A-C9B2-2DF040BD39C7}"/>
                </a:ext>
              </a:extLst>
            </p:cNvPr>
            <p:cNvSpPr/>
            <p:nvPr/>
          </p:nvSpPr>
          <p:spPr>
            <a:xfrm>
              <a:off x="1321430" y="4811110"/>
              <a:ext cx="74081" cy="65979"/>
            </a:xfrm>
            <a:custGeom>
              <a:avLst/>
              <a:gdLst>
                <a:gd name="connsiteX0" fmla="*/ 8895 w 74081"/>
                <a:gd name="connsiteY0" fmla="*/ 183 h 65979"/>
                <a:gd name="connsiteX1" fmla="*/ 73983 w 74081"/>
                <a:gd name="connsiteY1" fmla="*/ 35108 h 65979"/>
                <a:gd name="connsiteX2" fmla="*/ 23183 w 74081"/>
                <a:gd name="connsiteY2" fmla="*/ 65271 h 65979"/>
                <a:gd name="connsiteX3" fmla="*/ 4133 w 74081"/>
                <a:gd name="connsiteY3" fmla="*/ 50983 h 65979"/>
                <a:gd name="connsiteX4" fmla="*/ 8895 w 74081"/>
                <a:gd name="connsiteY4" fmla="*/ 183 h 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81" h="65979">
                  <a:moveTo>
                    <a:pt x="8895" y="183"/>
                  </a:moveTo>
                  <a:cubicBezTo>
                    <a:pt x="20537" y="-2463"/>
                    <a:pt x="71602" y="24260"/>
                    <a:pt x="73983" y="35108"/>
                  </a:cubicBezTo>
                  <a:cubicBezTo>
                    <a:pt x="76364" y="45956"/>
                    <a:pt x="34825" y="62625"/>
                    <a:pt x="23183" y="65271"/>
                  </a:cubicBezTo>
                  <a:cubicBezTo>
                    <a:pt x="11541" y="67917"/>
                    <a:pt x="9689" y="63154"/>
                    <a:pt x="4133" y="50983"/>
                  </a:cubicBezTo>
                  <a:cubicBezTo>
                    <a:pt x="-1423" y="38812"/>
                    <a:pt x="-2747" y="2829"/>
                    <a:pt x="8895" y="1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5" name="フリーフォーム: 図形 535">
              <a:extLst>
                <a:ext uri="{FF2B5EF4-FFF2-40B4-BE49-F238E27FC236}">
                  <a16:creationId xmlns:a16="http://schemas.microsoft.com/office/drawing/2014/main" id="{DA591392-CAEA-AB60-256B-49B4A3A62397}"/>
                </a:ext>
              </a:extLst>
            </p:cNvPr>
            <p:cNvSpPr/>
            <p:nvPr/>
          </p:nvSpPr>
          <p:spPr>
            <a:xfrm>
              <a:off x="1392755" y="4897731"/>
              <a:ext cx="70929" cy="190691"/>
            </a:xfrm>
            <a:custGeom>
              <a:avLst/>
              <a:gdLst>
                <a:gd name="connsiteX0" fmla="*/ 2658 w 70929"/>
                <a:gd name="connsiteY0" fmla="*/ 875 h 190691"/>
                <a:gd name="connsiteX1" fmla="*/ 5833 w 70929"/>
                <a:gd name="connsiteY1" fmla="*/ 178675 h 190691"/>
                <a:gd name="connsiteX2" fmla="*/ 64570 w 70929"/>
                <a:gd name="connsiteY2" fmla="*/ 164387 h 190691"/>
                <a:gd name="connsiteX3" fmla="*/ 69333 w 70929"/>
                <a:gd name="connsiteY3" fmla="*/ 81837 h 190691"/>
                <a:gd name="connsiteX4" fmla="*/ 64570 w 70929"/>
                <a:gd name="connsiteY4" fmla="*/ 167562 h 190691"/>
                <a:gd name="connsiteX5" fmla="*/ 45520 w 70929"/>
                <a:gd name="connsiteY5" fmla="*/ 165975 h 190691"/>
                <a:gd name="connsiteX6" fmla="*/ 10595 w 70929"/>
                <a:gd name="connsiteY6" fmla="*/ 112000 h 190691"/>
                <a:gd name="connsiteX7" fmla="*/ 2658 w 70929"/>
                <a:gd name="connsiteY7" fmla="*/ 875 h 19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29" h="190691">
                  <a:moveTo>
                    <a:pt x="2658" y="875"/>
                  </a:moveTo>
                  <a:cubicBezTo>
                    <a:pt x="1864" y="11987"/>
                    <a:pt x="-4486" y="151423"/>
                    <a:pt x="5833" y="178675"/>
                  </a:cubicBezTo>
                  <a:cubicBezTo>
                    <a:pt x="16152" y="205927"/>
                    <a:pt x="53987" y="180527"/>
                    <a:pt x="64570" y="164387"/>
                  </a:cubicBezTo>
                  <a:cubicBezTo>
                    <a:pt x="75153" y="148247"/>
                    <a:pt x="69333" y="81308"/>
                    <a:pt x="69333" y="81837"/>
                  </a:cubicBezTo>
                  <a:cubicBezTo>
                    <a:pt x="69333" y="82366"/>
                    <a:pt x="68539" y="153539"/>
                    <a:pt x="64570" y="167562"/>
                  </a:cubicBezTo>
                  <a:cubicBezTo>
                    <a:pt x="60601" y="181585"/>
                    <a:pt x="54516" y="175235"/>
                    <a:pt x="45520" y="165975"/>
                  </a:cubicBezTo>
                  <a:cubicBezTo>
                    <a:pt x="36524" y="156715"/>
                    <a:pt x="16416" y="136342"/>
                    <a:pt x="10595" y="112000"/>
                  </a:cubicBezTo>
                  <a:cubicBezTo>
                    <a:pt x="4774" y="87658"/>
                    <a:pt x="3452" y="-10237"/>
                    <a:pt x="2658" y="87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6" name="フリーフォーム: 図形 536">
              <a:extLst>
                <a:ext uri="{FF2B5EF4-FFF2-40B4-BE49-F238E27FC236}">
                  <a16:creationId xmlns:a16="http://schemas.microsoft.com/office/drawing/2014/main" id="{1294EB23-B797-6A27-423B-D59F8059C0C2}"/>
                </a:ext>
              </a:extLst>
            </p:cNvPr>
            <p:cNvSpPr/>
            <p:nvPr/>
          </p:nvSpPr>
          <p:spPr>
            <a:xfrm>
              <a:off x="1387474" y="4888184"/>
              <a:ext cx="174342" cy="200149"/>
            </a:xfrm>
            <a:custGeom>
              <a:avLst/>
              <a:gdLst>
                <a:gd name="connsiteX0" fmla="*/ 1 w 174342"/>
                <a:gd name="connsiteY0" fmla="*/ 2484 h 200149"/>
                <a:gd name="connsiteX1" fmla="*/ 147639 w 174342"/>
                <a:gd name="connsiteY1" fmla="*/ 18359 h 200149"/>
                <a:gd name="connsiteX2" fmla="*/ 171451 w 174342"/>
                <a:gd name="connsiteY2" fmla="*/ 154884 h 200149"/>
                <a:gd name="connsiteX3" fmla="*/ 168276 w 174342"/>
                <a:gd name="connsiteY3" fmla="*/ 192984 h 200149"/>
                <a:gd name="connsiteX4" fmla="*/ 120651 w 174342"/>
                <a:gd name="connsiteY4" fmla="*/ 194572 h 200149"/>
                <a:gd name="connsiteX5" fmla="*/ 163514 w 174342"/>
                <a:gd name="connsiteY5" fmla="*/ 134247 h 200149"/>
                <a:gd name="connsiteX6" fmla="*/ 169864 w 174342"/>
                <a:gd name="connsiteY6" fmla="*/ 70747 h 200149"/>
                <a:gd name="connsiteX7" fmla="*/ 144464 w 174342"/>
                <a:gd name="connsiteY7" fmla="*/ 8834 h 200149"/>
                <a:gd name="connsiteX8" fmla="*/ 1 w 174342"/>
                <a:gd name="connsiteY8" fmla="*/ 2484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42" h="200149">
                  <a:moveTo>
                    <a:pt x="1" y="2484"/>
                  </a:moveTo>
                  <a:cubicBezTo>
                    <a:pt x="530" y="4071"/>
                    <a:pt x="119064" y="-7041"/>
                    <a:pt x="147639" y="18359"/>
                  </a:cubicBezTo>
                  <a:cubicBezTo>
                    <a:pt x="176214" y="43759"/>
                    <a:pt x="168012" y="125780"/>
                    <a:pt x="171451" y="154884"/>
                  </a:cubicBezTo>
                  <a:cubicBezTo>
                    <a:pt x="174890" y="183988"/>
                    <a:pt x="176743" y="186369"/>
                    <a:pt x="168276" y="192984"/>
                  </a:cubicBezTo>
                  <a:cubicBezTo>
                    <a:pt x="159809" y="199599"/>
                    <a:pt x="121445" y="204361"/>
                    <a:pt x="120651" y="194572"/>
                  </a:cubicBezTo>
                  <a:cubicBezTo>
                    <a:pt x="119857" y="184783"/>
                    <a:pt x="155312" y="154885"/>
                    <a:pt x="163514" y="134247"/>
                  </a:cubicBezTo>
                  <a:cubicBezTo>
                    <a:pt x="171716" y="113610"/>
                    <a:pt x="173039" y="91649"/>
                    <a:pt x="169864" y="70747"/>
                  </a:cubicBezTo>
                  <a:cubicBezTo>
                    <a:pt x="166689" y="49845"/>
                    <a:pt x="168012" y="22328"/>
                    <a:pt x="144464" y="8834"/>
                  </a:cubicBezTo>
                  <a:cubicBezTo>
                    <a:pt x="120916" y="-4660"/>
                    <a:pt x="-528" y="897"/>
                    <a:pt x="1" y="24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7" name="フリーフォーム: 図形 537">
              <a:extLst>
                <a:ext uri="{FF2B5EF4-FFF2-40B4-BE49-F238E27FC236}">
                  <a16:creationId xmlns:a16="http://schemas.microsoft.com/office/drawing/2014/main" id="{186E45B3-C91E-69E1-6BCD-D43789A4A26A}"/>
                </a:ext>
              </a:extLst>
            </p:cNvPr>
            <p:cNvSpPr/>
            <p:nvPr/>
          </p:nvSpPr>
          <p:spPr>
            <a:xfrm>
              <a:off x="1449161" y="4924908"/>
              <a:ext cx="71349" cy="149955"/>
            </a:xfrm>
            <a:custGeom>
              <a:avLst/>
              <a:gdLst>
                <a:gd name="connsiteX0" fmla="*/ 58964 w 71349"/>
                <a:gd name="connsiteY0" fmla="*/ 149910 h 149955"/>
                <a:gd name="connsiteX1" fmla="*/ 55789 w 71349"/>
                <a:gd name="connsiteY1" fmla="*/ 45135 h 149955"/>
                <a:gd name="connsiteX2" fmla="*/ 25627 w 71349"/>
                <a:gd name="connsiteY2" fmla="*/ 32435 h 149955"/>
                <a:gd name="connsiteX3" fmla="*/ 9752 w 71349"/>
                <a:gd name="connsiteY3" fmla="*/ 135623 h 149955"/>
                <a:gd name="connsiteX4" fmla="*/ 227 w 71349"/>
                <a:gd name="connsiteY4" fmla="*/ 113398 h 149955"/>
                <a:gd name="connsiteX5" fmla="*/ 3402 w 71349"/>
                <a:gd name="connsiteY5" fmla="*/ 73710 h 149955"/>
                <a:gd name="connsiteX6" fmla="*/ 8164 w 71349"/>
                <a:gd name="connsiteY6" fmla="*/ 29260 h 149955"/>
                <a:gd name="connsiteX7" fmla="*/ 39914 w 71349"/>
                <a:gd name="connsiteY7" fmla="*/ 685 h 149955"/>
                <a:gd name="connsiteX8" fmla="*/ 70077 w 71349"/>
                <a:gd name="connsiteY8" fmla="*/ 57835 h 149955"/>
                <a:gd name="connsiteX9" fmla="*/ 58964 w 71349"/>
                <a:gd name="connsiteY9" fmla="*/ 149910 h 149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349" h="149955">
                  <a:moveTo>
                    <a:pt x="58964" y="149910"/>
                  </a:moveTo>
                  <a:cubicBezTo>
                    <a:pt x="56583" y="147793"/>
                    <a:pt x="61345" y="64714"/>
                    <a:pt x="55789" y="45135"/>
                  </a:cubicBezTo>
                  <a:cubicBezTo>
                    <a:pt x="50233" y="25556"/>
                    <a:pt x="33300" y="17354"/>
                    <a:pt x="25627" y="32435"/>
                  </a:cubicBezTo>
                  <a:cubicBezTo>
                    <a:pt x="17954" y="47516"/>
                    <a:pt x="13985" y="122129"/>
                    <a:pt x="9752" y="135623"/>
                  </a:cubicBezTo>
                  <a:cubicBezTo>
                    <a:pt x="5519" y="149117"/>
                    <a:pt x="1285" y="123717"/>
                    <a:pt x="227" y="113398"/>
                  </a:cubicBezTo>
                  <a:cubicBezTo>
                    <a:pt x="-831" y="103079"/>
                    <a:pt x="2079" y="87733"/>
                    <a:pt x="3402" y="73710"/>
                  </a:cubicBezTo>
                  <a:cubicBezTo>
                    <a:pt x="4725" y="59687"/>
                    <a:pt x="2079" y="41431"/>
                    <a:pt x="8164" y="29260"/>
                  </a:cubicBezTo>
                  <a:cubicBezTo>
                    <a:pt x="14249" y="17089"/>
                    <a:pt x="29595" y="-4077"/>
                    <a:pt x="39914" y="685"/>
                  </a:cubicBezTo>
                  <a:cubicBezTo>
                    <a:pt x="50233" y="5447"/>
                    <a:pt x="64521" y="36668"/>
                    <a:pt x="70077" y="57835"/>
                  </a:cubicBezTo>
                  <a:cubicBezTo>
                    <a:pt x="75633" y="79002"/>
                    <a:pt x="61345" y="152027"/>
                    <a:pt x="58964" y="14991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8" name="フリーフォーム: 図形 538">
              <a:extLst>
                <a:ext uri="{FF2B5EF4-FFF2-40B4-BE49-F238E27FC236}">
                  <a16:creationId xmlns:a16="http://schemas.microsoft.com/office/drawing/2014/main" id="{B16EA315-BBBE-950F-F1E2-D1A7384549EC}"/>
                </a:ext>
              </a:extLst>
            </p:cNvPr>
            <p:cNvSpPr/>
            <p:nvPr/>
          </p:nvSpPr>
          <p:spPr>
            <a:xfrm>
              <a:off x="1669886" y="4902634"/>
              <a:ext cx="60834" cy="158880"/>
            </a:xfrm>
            <a:custGeom>
              <a:avLst/>
              <a:gdLst>
                <a:gd name="connsiteX0" fmla="*/ 164 w 60834"/>
                <a:gd name="connsiteY0" fmla="*/ 734 h 158880"/>
                <a:gd name="connsiteX1" fmla="*/ 60489 w 60834"/>
                <a:gd name="connsiteY1" fmla="*/ 145197 h 158880"/>
                <a:gd name="connsiteX2" fmla="*/ 25564 w 60834"/>
                <a:gd name="connsiteY2" fmla="*/ 146784 h 158880"/>
                <a:gd name="connsiteX3" fmla="*/ 41439 w 60834"/>
                <a:gd name="connsiteY3" fmla="*/ 91222 h 158880"/>
                <a:gd name="connsiteX4" fmla="*/ 164 w 60834"/>
                <a:gd name="connsiteY4" fmla="*/ 734 h 15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34" h="158880">
                  <a:moveTo>
                    <a:pt x="164" y="734"/>
                  </a:moveTo>
                  <a:cubicBezTo>
                    <a:pt x="3339" y="9730"/>
                    <a:pt x="56256" y="120855"/>
                    <a:pt x="60489" y="145197"/>
                  </a:cubicBezTo>
                  <a:cubicBezTo>
                    <a:pt x="64722" y="169539"/>
                    <a:pt x="28739" y="155780"/>
                    <a:pt x="25564" y="146784"/>
                  </a:cubicBezTo>
                  <a:cubicBezTo>
                    <a:pt x="22389" y="137788"/>
                    <a:pt x="41968" y="114505"/>
                    <a:pt x="41439" y="91222"/>
                  </a:cubicBezTo>
                  <a:cubicBezTo>
                    <a:pt x="40910" y="67939"/>
                    <a:pt x="-3011" y="-8262"/>
                    <a:pt x="164" y="73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9" name="フリーフォーム: 図形 539">
              <a:extLst>
                <a:ext uri="{FF2B5EF4-FFF2-40B4-BE49-F238E27FC236}">
                  <a16:creationId xmlns:a16="http://schemas.microsoft.com/office/drawing/2014/main" id="{2E9F10F5-DCAB-A88A-FEB9-95488DCBCB42}"/>
                </a:ext>
              </a:extLst>
            </p:cNvPr>
            <p:cNvSpPr/>
            <p:nvPr/>
          </p:nvSpPr>
          <p:spPr>
            <a:xfrm>
              <a:off x="1562057" y="4880614"/>
              <a:ext cx="169393" cy="198970"/>
            </a:xfrm>
            <a:custGeom>
              <a:avLst/>
              <a:gdLst>
                <a:gd name="connsiteX0" fmla="*/ 166731 w 169393"/>
                <a:gd name="connsiteY0" fmla="*/ 87842 h 198970"/>
                <a:gd name="connsiteX1" fmla="*/ 138156 w 169393"/>
                <a:gd name="connsiteY1" fmla="*/ 40217 h 198970"/>
                <a:gd name="connsiteX2" fmla="*/ 57193 w 169393"/>
                <a:gd name="connsiteY2" fmla="*/ 8467 h 198970"/>
                <a:gd name="connsiteX3" fmla="*/ 19093 w 169393"/>
                <a:gd name="connsiteY3" fmla="*/ 67204 h 198970"/>
                <a:gd name="connsiteX4" fmla="*/ 39731 w 169393"/>
                <a:gd name="connsiteY4" fmla="*/ 178329 h 198970"/>
                <a:gd name="connsiteX5" fmla="*/ 123868 w 169393"/>
                <a:gd name="connsiteY5" fmla="*/ 198967 h 198970"/>
                <a:gd name="connsiteX6" fmla="*/ 154031 w 169393"/>
                <a:gd name="connsiteY6" fmla="*/ 179917 h 198970"/>
                <a:gd name="connsiteX7" fmla="*/ 27031 w 169393"/>
                <a:gd name="connsiteY7" fmla="*/ 175154 h 198970"/>
                <a:gd name="connsiteX8" fmla="*/ 43 w 169393"/>
                <a:gd name="connsiteY8" fmla="*/ 113242 h 198970"/>
                <a:gd name="connsiteX9" fmla="*/ 22268 w 169393"/>
                <a:gd name="connsiteY9" fmla="*/ 27517 h 198970"/>
                <a:gd name="connsiteX10" fmla="*/ 77831 w 169393"/>
                <a:gd name="connsiteY10" fmla="*/ 529 h 198970"/>
                <a:gd name="connsiteX11" fmla="*/ 166731 w 169393"/>
                <a:gd name="connsiteY11" fmla="*/ 87842 h 19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393" h="198970">
                  <a:moveTo>
                    <a:pt x="166731" y="87842"/>
                  </a:moveTo>
                  <a:cubicBezTo>
                    <a:pt x="176785" y="94457"/>
                    <a:pt x="156412" y="53446"/>
                    <a:pt x="138156" y="40217"/>
                  </a:cubicBezTo>
                  <a:cubicBezTo>
                    <a:pt x="119900" y="26988"/>
                    <a:pt x="77037" y="3969"/>
                    <a:pt x="57193" y="8467"/>
                  </a:cubicBezTo>
                  <a:cubicBezTo>
                    <a:pt x="37349" y="12965"/>
                    <a:pt x="22003" y="38894"/>
                    <a:pt x="19093" y="67204"/>
                  </a:cubicBezTo>
                  <a:cubicBezTo>
                    <a:pt x="16183" y="95514"/>
                    <a:pt x="22269" y="156369"/>
                    <a:pt x="39731" y="178329"/>
                  </a:cubicBezTo>
                  <a:cubicBezTo>
                    <a:pt x="57193" y="200289"/>
                    <a:pt x="104818" y="198702"/>
                    <a:pt x="123868" y="198967"/>
                  </a:cubicBezTo>
                  <a:cubicBezTo>
                    <a:pt x="142918" y="199232"/>
                    <a:pt x="170171" y="183886"/>
                    <a:pt x="154031" y="179917"/>
                  </a:cubicBezTo>
                  <a:cubicBezTo>
                    <a:pt x="137891" y="175948"/>
                    <a:pt x="52696" y="186266"/>
                    <a:pt x="27031" y="175154"/>
                  </a:cubicBezTo>
                  <a:cubicBezTo>
                    <a:pt x="1366" y="164042"/>
                    <a:pt x="837" y="137848"/>
                    <a:pt x="43" y="113242"/>
                  </a:cubicBezTo>
                  <a:cubicBezTo>
                    <a:pt x="-751" y="88636"/>
                    <a:pt x="9303" y="46302"/>
                    <a:pt x="22268" y="27517"/>
                  </a:cubicBezTo>
                  <a:cubicBezTo>
                    <a:pt x="35233" y="8732"/>
                    <a:pt x="57987" y="-2646"/>
                    <a:pt x="77831" y="529"/>
                  </a:cubicBezTo>
                  <a:cubicBezTo>
                    <a:pt x="97675" y="3704"/>
                    <a:pt x="156677" y="81227"/>
                    <a:pt x="166731" y="8784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0" name="フリーフォーム: 図形 540">
              <a:extLst>
                <a:ext uri="{FF2B5EF4-FFF2-40B4-BE49-F238E27FC236}">
                  <a16:creationId xmlns:a16="http://schemas.microsoft.com/office/drawing/2014/main" id="{B6476815-29D4-9668-5DF3-D959CF3991DC}"/>
                </a:ext>
              </a:extLst>
            </p:cNvPr>
            <p:cNvSpPr/>
            <p:nvPr/>
          </p:nvSpPr>
          <p:spPr>
            <a:xfrm>
              <a:off x="1584325" y="4939067"/>
              <a:ext cx="66973" cy="92026"/>
            </a:xfrm>
            <a:custGeom>
              <a:avLst/>
              <a:gdLst>
                <a:gd name="connsiteX0" fmla="*/ 66675 w 66973"/>
                <a:gd name="connsiteY0" fmla="*/ 91301 h 92026"/>
                <a:gd name="connsiteX1" fmla="*/ 25400 w 66973"/>
                <a:gd name="connsiteY1" fmla="*/ 51614 h 92026"/>
                <a:gd name="connsiteX2" fmla="*/ 46038 w 66973"/>
                <a:gd name="connsiteY2" fmla="*/ 2401 h 92026"/>
                <a:gd name="connsiteX3" fmla="*/ 0 w 66973"/>
                <a:gd name="connsiteY3" fmla="*/ 16689 h 92026"/>
                <a:gd name="connsiteX4" fmla="*/ 66675 w 66973"/>
                <a:gd name="connsiteY4" fmla="*/ 91301 h 9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73" h="92026">
                  <a:moveTo>
                    <a:pt x="66675" y="91301"/>
                  </a:moveTo>
                  <a:cubicBezTo>
                    <a:pt x="70908" y="97122"/>
                    <a:pt x="28839" y="66431"/>
                    <a:pt x="25400" y="51614"/>
                  </a:cubicBezTo>
                  <a:cubicBezTo>
                    <a:pt x="21961" y="36797"/>
                    <a:pt x="50271" y="8222"/>
                    <a:pt x="46038" y="2401"/>
                  </a:cubicBezTo>
                  <a:cubicBezTo>
                    <a:pt x="41805" y="-3420"/>
                    <a:pt x="265" y="1343"/>
                    <a:pt x="0" y="16689"/>
                  </a:cubicBezTo>
                  <a:cubicBezTo>
                    <a:pt x="-265" y="32035"/>
                    <a:pt x="62442" y="85480"/>
                    <a:pt x="66675" y="913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1" name="フリーフォーム: 図形 541">
              <a:extLst>
                <a:ext uri="{FF2B5EF4-FFF2-40B4-BE49-F238E27FC236}">
                  <a16:creationId xmlns:a16="http://schemas.microsoft.com/office/drawing/2014/main" id="{9B0FC3CE-D88D-1E76-63A7-E8A75AAD1BF7}"/>
                </a:ext>
              </a:extLst>
            </p:cNvPr>
            <p:cNvSpPr/>
            <p:nvPr/>
          </p:nvSpPr>
          <p:spPr>
            <a:xfrm>
              <a:off x="1630362" y="4947693"/>
              <a:ext cx="62972" cy="85874"/>
            </a:xfrm>
            <a:custGeom>
              <a:avLst/>
              <a:gdLst>
                <a:gd name="connsiteX0" fmla="*/ 1 w 62972"/>
                <a:gd name="connsiteY0" fmla="*/ 125 h 85874"/>
                <a:gd name="connsiteX1" fmla="*/ 57151 w 62972"/>
                <a:gd name="connsiteY1" fmla="*/ 36638 h 85874"/>
                <a:gd name="connsiteX2" fmla="*/ 44451 w 62972"/>
                <a:gd name="connsiteY2" fmla="*/ 85850 h 85874"/>
                <a:gd name="connsiteX3" fmla="*/ 58738 w 62972"/>
                <a:gd name="connsiteY3" fmla="*/ 42988 h 85874"/>
                <a:gd name="connsiteX4" fmla="*/ 58738 w 62972"/>
                <a:gd name="connsiteY4" fmla="*/ 25525 h 85874"/>
                <a:gd name="connsiteX5" fmla="*/ 1 w 62972"/>
                <a:gd name="connsiteY5" fmla="*/ 125 h 8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72" h="85874">
                  <a:moveTo>
                    <a:pt x="1" y="125"/>
                  </a:moveTo>
                  <a:cubicBezTo>
                    <a:pt x="-263" y="1977"/>
                    <a:pt x="49743" y="22351"/>
                    <a:pt x="57151" y="36638"/>
                  </a:cubicBezTo>
                  <a:cubicBezTo>
                    <a:pt x="64559" y="50925"/>
                    <a:pt x="44187" y="84792"/>
                    <a:pt x="44451" y="85850"/>
                  </a:cubicBezTo>
                  <a:cubicBezTo>
                    <a:pt x="44716" y="86908"/>
                    <a:pt x="56357" y="53042"/>
                    <a:pt x="58738" y="42988"/>
                  </a:cubicBezTo>
                  <a:cubicBezTo>
                    <a:pt x="61119" y="32934"/>
                    <a:pt x="66940" y="33727"/>
                    <a:pt x="58738" y="25525"/>
                  </a:cubicBezTo>
                  <a:cubicBezTo>
                    <a:pt x="50536" y="17323"/>
                    <a:pt x="265" y="-1727"/>
                    <a:pt x="1" y="1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2" name="フリーフォーム: 図形 542">
              <a:extLst>
                <a:ext uri="{FF2B5EF4-FFF2-40B4-BE49-F238E27FC236}">
                  <a16:creationId xmlns:a16="http://schemas.microsoft.com/office/drawing/2014/main" id="{93789E6A-631F-DE04-E750-6A9C55005F2D}"/>
                </a:ext>
              </a:extLst>
            </p:cNvPr>
            <p:cNvSpPr/>
            <p:nvPr/>
          </p:nvSpPr>
          <p:spPr>
            <a:xfrm>
              <a:off x="1678595" y="4815614"/>
              <a:ext cx="123449" cy="127646"/>
            </a:xfrm>
            <a:custGeom>
              <a:avLst/>
              <a:gdLst>
                <a:gd name="connsiteX0" fmla="*/ 34318 w 123449"/>
                <a:gd name="connsiteY0" fmla="*/ 2029 h 127646"/>
                <a:gd name="connsiteX1" fmla="*/ 123218 w 123449"/>
                <a:gd name="connsiteY1" fmla="*/ 32192 h 127646"/>
                <a:gd name="connsiteX2" fmla="*/ 2568 w 123449"/>
                <a:gd name="connsiteY2" fmla="*/ 124267 h 127646"/>
                <a:gd name="connsiteX3" fmla="*/ 43843 w 123449"/>
                <a:gd name="connsiteY3" fmla="*/ 105217 h 127646"/>
                <a:gd name="connsiteX4" fmla="*/ 80355 w 123449"/>
                <a:gd name="connsiteY4" fmla="*/ 81404 h 127646"/>
                <a:gd name="connsiteX5" fmla="*/ 34318 w 123449"/>
                <a:gd name="connsiteY5" fmla="*/ 2029 h 1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449" h="127646">
                  <a:moveTo>
                    <a:pt x="34318" y="2029"/>
                  </a:moveTo>
                  <a:cubicBezTo>
                    <a:pt x="41462" y="-6173"/>
                    <a:pt x="128510" y="11819"/>
                    <a:pt x="123218" y="32192"/>
                  </a:cubicBezTo>
                  <a:cubicBezTo>
                    <a:pt x="117926" y="52565"/>
                    <a:pt x="15797" y="112096"/>
                    <a:pt x="2568" y="124267"/>
                  </a:cubicBezTo>
                  <a:cubicBezTo>
                    <a:pt x="-10661" y="136438"/>
                    <a:pt x="30879" y="112361"/>
                    <a:pt x="43843" y="105217"/>
                  </a:cubicBezTo>
                  <a:cubicBezTo>
                    <a:pt x="56807" y="98073"/>
                    <a:pt x="83001" y="90929"/>
                    <a:pt x="80355" y="81404"/>
                  </a:cubicBezTo>
                  <a:cubicBezTo>
                    <a:pt x="77709" y="71879"/>
                    <a:pt x="27174" y="10231"/>
                    <a:pt x="34318" y="202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3" name="フリーフォーム: 図形 543">
              <a:extLst>
                <a:ext uri="{FF2B5EF4-FFF2-40B4-BE49-F238E27FC236}">
                  <a16:creationId xmlns:a16="http://schemas.microsoft.com/office/drawing/2014/main" id="{2768314B-34CC-9E45-5F70-DDDC4F72E7FD}"/>
                </a:ext>
              </a:extLst>
            </p:cNvPr>
            <p:cNvSpPr/>
            <p:nvPr/>
          </p:nvSpPr>
          <p:spPr>
            <a:xfrm>
              <a:off x="1719833" y="4939936"/>
              <a:ext cx="220996" cy="144641"/>
            </a:xfrm>
            <a:custGeom>
              <a:avLst/>
              <a:gdLst>
                <a:gd name="connsiteX0" fmla="*/ 169292 w 220996"/>
                <a:gd name="connsiteY0" fmla="*/ 12645 h 144641"/>
                <a:gd name="connsiteX1" fmla="*/ 77217 w 220996"/>
                <a:gd name="connsiteY1" fmla="*/ 6295 h 144641"/>
                <a:gd name="connsiteX2" fmla="*/ 188342 w 220996"/>
                <a:gd name="connsiteY2" fmla="*/ 60270 h 144641"/>
                <a:gd name="connsiteX3" fmla="*/ 156592 w 220996"/>
                <a:gd name="connsiteY3" fmla="*/ 133295 h 144641"/>
                <a:gd name="connsiteX4" fmla="*/ 77217 w 220996"/>
                <a:gd name="connsiteY4" fmla="*/ 138057 h 144641"/>
                <a:gd name="connsiteX5" fmla="*/ 1017 w 220996"/>
                <a:gd name="connsiteY5" fmla="*/ 125357 h 144641"/>
                <a:gd name="connsiteX6" fmla="*/ 134367 w 220996"/>
                <a:gd name="connsiteY6" fmla="*/ 144407 h 144641"/>
                <a:gd name="connsiteX7" fmla="*/ 220092 w 220996"/>
                <a:gd name="connsiteY7" fmla="*/ 109482 h 144641"/>
                <a:gd name="connsiteX8" fmla="*/ 169292 w 220996"/>
                <a:gd name="connsiteY8" fmla="*/ 12645 h 14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996" h="144641">
                  <a:moveTo>
                    <a:pt x="169292" y="12645"/>
                  </a:moveTo>
                  <a:cubicBezTo>
                    <a:pt x="145480" y="-4553"/>
                    <a:pt x="74042" y="-1643"/>
                    <a:pt x="77217" y="6295"/>
                  </a:cubicBezTo>
                  <a:cubicBezTo>
                    <a:pt x="80392" y="14233"/>
                    <a:pt x="175113" y="39103"/>
                    <a:pt x="188342" y="60270"/>
                  </a:cubicBezTo>
                  <a:cubicBezTo>
                    <a:pt x="201571" y="81437"/>
                    <a:pt x="175113" y="120331"/>
                    <a:pt x="156592" y="133295"/>
                  </a:cubicBezTo>
                  <a:cubicBezTo>
                    <a:pt x="138071" y="146260"/>
                    <a:pt x="103146" y="139380"/>
                    <a:pt x="77217" y="138057"/>
                  </a:cubicBezTo>
                  <a:cubicBezTo>
                    <a:pt x="51288" y="136734"/>
                    <a:pt x="-8508" y="124299"/>
                    <a:pt x="1017" y="125357"/>
                  </a:cubicBezTo>
                  <a:cubicBezTo>
                    <a:pt x="10542" y="126415"/>
                    <a:pt x="97855" y="147053"/>
                    <a:pt x="134367" y="144407"/>
                  </a:cubicBezTo>
                  <a:cubicBezTo>
                    <a:pt x="170879" y="141761"/>
                    <a:pt x="213213" y="124828"/>
                    <a:pt x="220092" y="109482"/>
                  </a:cubicBezTo>
                  <a:cubicBezTo>
                    <a:pt x="226971" y="94136"/>
                    <a:pt x="193104" y="29843"/>
                    <a:pt x="169292" y="126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4" name="フリーフォーム: 図形 544">
              <a:extLst>
                <a:ext uri="{FF2B5EF4-FFF2-40B4-BE49-F238E27FC236}">
                  <a16:creationId xmlns:a16="http://schemas.microsoft.com/office/drawing/2014/main" id="{EF1FBD8F-5961-66E7-384E-830195B1567B}"/>
                </a:ext>
              </a:extLst>
            </p:cNvPr>
            <p:cNvSpPr/>
            <p:nvPr/>
          </p:nvSpPr>
          <p:spPr>
            <a:xfrm>
              <a:off x="1753885" y="4882717"/>
              <a:ext cx="138433" cy="177912"/>
            </a:xfrm>
            <a:custGeom>
              <a:avLst/>
              <a:gdLst>
                <a:gd name="connsiteX0" fmla="*/ 138415 w 138433"/>
                <a:gd name="connsiteY0" fmla="*/ 33351 h 177912"/>
                <a:gd name="connsiteX1" fmla="*/ 46340 w 138433"/>
                <a:gd name="connsiteY1" fmla="*/ 14 h 177912"/>
                <a:gd name="connsiteX2" fmla="*/ 303 w 138433"/>
                <a:gd name="connsiteY2" fmla="*/ 38114 h 177912"/>
                <a:gd name="connsiteX3" fmla="*/ 66978 w 138433"/>
                <a:gd name="connsiteY3" fmla="*/ 117489 h 177912"/>
                <a:gd name="connsiteX4" fmla="*/ 93965 w 138433"/>
                <a:gd name="connsiteY4" fmla="*/ 141301 h 177912"/>
                <a:gd name="connsiteX5" fmla="*/ 25703 w 138433"/>
                <a:gd name="connsiteY5" fmla="*/ 165114 h 177912"/>
                <a:gd name="connsiteX6" fmla="*/ 3478 w 138433"/>
                <a:gd name="connsiteY6" fmla="*/ 177814 h 177912"/>
                <a:gd name="connsiteX7" fmla="*/ 16178 w 138433"/>
                <a:gd name="connsiteY7" fmla="*/ 158764 h 177912"/>
                <a:gd name="connsiteX8" fmla="*/ 68565 w 138433"/>
                <a:gd name="connsiteY8" fmla="*/ 104789 h 177912"/>
                <a:gd name="connsiteX9" fmla="*/ 3478 w 138433"/>
                <a:gd name="connsiteY9" fmla="*/ 65101 h 177912"/>
                <a:gd name="connsiteX10" fmla="*/ 38403 w 138433"/>
                <a:gd name="connsiteY10" fmla="*/ 12714 h 177912"/>
                <a:gd name="connsiteX11" fmla="*/ 138415 w 138433"/>
                <a:gd name="connsiteY11" fmla="*/ 33351 h 17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433" h="177912">
                  <a:moveTo>
                    <a:pt x="138415" y="33351"/>
                  </a:moveTo>
                  <a:cubicBezTo>
                    <a:pt x="139738" y="31234"/>
                    <a:pt x="69359" y="-780"/>
                    <a:pt x="46340" y="14"/>
                  </a:cubicBezTo>
                  <a:cubicBezTo>
                    <a:pt x="23321" y="808"/>
                    <a:pt x="-3137" y="18535"/>
                    <a:pt x="303" y="38114"/>
                  </a:cubicBezTo>
                  <a:cubicBezTo>
                    <a:pt x="3743" y="57693"/>
                    <a:pt x="51368" y="100291"/>
                    <a:pt x="66978" y="117489"/>
                  </a:cubicBezTo>
                  <a:cubicBezTo>
                    <a:pt x="82588" y="134687"/>
                    <a:pt x="100844" y="133363"/>
                    <a:pt x="93965" y="141301"/>
                  </a:cubicBezTo>
                  <a:cubicBezTo>
                    <a:pt x="87086" y="149239"/>
                    <a:pt x="40784" y="159029"/>
                    <a:pt x="25703" y="165114"/>
                  </a:cubicBezTo>
                  <a:cubicBezTo>
                    <a:pt x="10622" y="171199"/>
                    <a:pt x="5066" y="178872"/>
                    <a:pt x="3478" y="177814"/>
                  </a:cubicBezTo>
                  <a:cubicBezTo>
                    <a:pt x="1890" y="176756"/>
                    <a:pt x="5330" y="170935"/>
                    <a:pt x="16178" y="158764"/>
                  </a:cubicBezTo>
                  <a:cubicBezTo>
                    <a:pt x="27026" y="146593"/>
                    <a:pt x="70682" y="120399"/>
                    <a:pt x="68565" y="104789"/>
                  </a:cubicBezTo>
                  <a:cubicBezTo>
                    <a:pt x="66448" y="89179"/>
                    <a:pt x="8505" y="80447"/>
                    <a:pt x="3478" y="65101"/>
                  </a:cubicBezTo>
                  <a:cubicBezTo>
                    <a:pt x="-1549" y="49755"/>
                    <a:pt x="17766" y="18535"/>
                    <a:pt x="38403" y="12714"/>
                  </a:cubicBezTo>
                  <a:cubicBezTo>
                    <a:pt x="59040" y="6893"/>
                    <a:pt x="137092" y="35468"/>
                    <a:pt x="138415" y="3335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92646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7" name="グループ化 1536">
            <a:extLst>
              <a:ext uri="{FF2B5EF4-FFF2-40B4-BE49-F238E27FC236}">
                <a16:creationId xmlns:a16="http://schemas.microsoft.com/office/drawing/2014/main" id="{BCE25948-CBE2-0CA5-5EE9-8AC0975683E1}"/>
              </a:ext>
            </a:extLst>
          </p:cNvPr>
          <p:cNvGrpSpPr/>
          <p:nvPr/>
        </p:nvGrpSpPr>
        <p:grpSpPr>
          <a:xfrm>
            <a:off x="3654247" y="3761090"/>
            <a:ext cx="2151012" cy="3859015"/>
            <a:chOff x="3654247" y="3761090"/>
            <a:chExt cx="2151012" cy="3859015"/>
          </a:xfrm>
          <a:solidFill>
            <a:srgbClr val="C00000"/>
          </a:solidFill>
        </p:grpSpPr>
        <p:sp>
          <p:nvSpPr>
            <p:cNvPr id="1400" name="フリーフォーム 1399">
              <a:extLst>
                <a:ext uri="{FF2B5EF4-FFF2-40B4-BE49-F238E27FC236}">
                  <a16:creationId xmlns:a16="http://schemas.microsoft.com/office/drawing/2014/main" id="{039C1993-FC7C-CDF1-D358-73A0DB3713BF}"/>
                </a:ext>
              </a:extLst>
            </p:cNvPr>
            <p:cNvSpPr/>
            <p:nvPr/>
          </p:nvSpPr>
          <p:spPr>
            <a:xfrm>
              <a:off x="4461868" y="3761090"/>
              <a:ext cx="342679" cy="862918"/>
            </a:xfrm>
            <a:custGeom>
              <a:avLst/>
              <a:gdLst>
                <a:gd name="connsiteX0" fmla="*/ 294282 w 342679"/>
                <a:gd name="connsiteY0" fmla="*/ 1285 h 862918"/>
                <a:gd name="connsiteX1" fmla="*/ 341907 w 342679"/>
                <a:gd name="connsiteY1" fmla="*/ 67960 h 862918"/>
                <a:gd name="connsiteX2" fmla="*/ 249832 w 342679"/>
                <a:gd name="connsiteY2" fmla="*/ 118760 h 862918"/>
                <a:gd name="connsiteX3" fmla="*/ 5357 w 342679"/>
                <a:gd name="connsiteY3" fmla="*/ 185435 h 862918"/>
                <a:gd name="connsiteX4" fmla="*/ 75207 w 342679"/>
                <a:gd name="connsiteY4" fmla="*/ 220360 h 862918"/>
                <a:gd name="connsiteX5" fmla="*/ 5357 w 342679"/>
                <a:gd name="connsiteY5" fmla="*/ 353710 h 862918"/>
                <a:gd name="connsiteX6" fmla="*/ 18057 w 342679"/>
                <a:gd name="connsiteY6" fmla="*/ 442610 h 862918"/>
                <a:gd name="connsiteX7" fmla="*/ 113307 w 342679"/>
                <a:gd name="connsiteY7" fmla="*/ 706135 h 862918"/>
                <a:gd name="connsiteX8" fmla="*/ 103782 w 342679"/>
                <a:gd name="connsiteY8" fmla="*/ 687085 h 862918"/>
                <a:gd name="connsiteX9" fmla="*/ 256182 w 342679"/>
                <a:gd name="connsiteY9" fmla="*/ 861710 h 862918"/>
                <a:gd name="connsiteX10" fmla="*/ 170457 w 342679"/>
                <a:gd name="connsiteY10" fmla="*/ 747410 h 862918"/>
                <a:gd name="connsiteX11" fmla="*/ 2182 w 342679"/>
                <a:gd name="connsiteY11" fmla="*/ 439435 h 862918"/>
                <a:gd name="connsiteX12" fmla="*/ 81557 w 342679"/>
                <a:gd name="connsiteY12" fmla="*/ 214010 h 862918"/>
                <a:gd name="connsiteX13" fmla="*/ 157757 w 342679"/>
                <a:gd name="connsiteY13" fmla="*/ 198135 h 862918"/>
                <a:gd name="connsiteX14" fmla="*/ 300632 w 342679"/>
                <a:gd name="connsiteY14" fmla="*/ 131460 h 862918"/>
                <a:gd name="connsiteX15" fmla="*/ 294282 w 342679"/>
                <a:gd name="connsiteY15" fmla="*/ 1285 h 86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679" h="862918">
                  <a:moveTo>
                    <a:pt x="294282" y="1285"/>
                  </a:moveTo>
                  <a:cubicBezTo>
                    <a:pt x="301161" y="-9298"/>
                    <a:pt x="349315" y="48381"/>
                    <a:pt x="341907" y="67960"/>
                  </a:cubicBezTo>
                  <a:cubicBezTo>
                    <a:pt x="334499" y="87539"/>
                    <a:pt x="305924" y="99181"/>
                    <a:pt x="249832" y="118760"/>
                  </a:cubicBezTo>
                  <a:cubicBezTo>
                    <a:pt x="193740" y="138339"/>
                    <a:pt x="34461" y="168502"/>
                    <a:pt x="5357" y="185435"/>
                  </a:cubicBezTo>
                  <a:cubicBezTo>
                    <a:pt x="-23747" y="202368"/>
                    <a:pt x="75207" y="192314"/>
                    <a:pt x="75207" y="220360"/>
                  </a:cubicBezTo>
                  <a:cubicBezTo>
                    <a:pt x="75207" y="248406"/>
                    <a:pt x="14882" y="316668"/>
                    <a:pt x="5357" y="353710"/>
                  </a:cubicBezTo>
                  <a:cubicBezTo>
                    <a:pt x="-4168" y="390752"/>
                    <a:pt x="65" y="383873"/>
                    <a:pt x="18057" y="442610"/>
                  </a:cubicBezTo>
                  <a:cubicBezTo>
                    <a:pt x="36049" y="501347"/>
                    <a:pt x="99020" y="665389"/>
                    <a:pt x="113307" y="706135"/>
                  </a:cubicBezTo>
                  <a:cubicBezTo>
                    <a:pt x="127594" y="746881"/>
                    <a:pt x="79970" y="661156"/>
                    <a:pt x="103782" y="687085"/>
                  </a:cubicBezTo>
                  <a:cubicBezTo>
                    <a:pt x="127594" y="713014"/>
                    <a:pt x="245070" y="851656"/>
                    <a:pt x="256182" y="861710"/>
                  </a:cubicBezTo>
                  <a:cubicBezTo>
                    <a:pt x="267294" y="871764"/>
                    <a:pt x="212790" y="817789"/>
                    <a:pt x="170457" y="747410"/>
                  </a:cubicBezTo>
                  <a:cubicBezTo>
                    <a:pt x="128124" y="677031"/>
                    <a:pt x="16999" y="528335"/>
                    <a:pt x="2182" y="439435"/>
                  </a:cubicBezTo>
                  <a:cubicBezTo>
                    <a:pt x="-12635" y="350535"/>
                    <a:pt x="55628" y="254227"/>
                    <a:pt x="81557" y="214010"/>
                  </a:cubicBezTo>
                  <a:cubicBezTo>
                    <a:pt x="107486" y="173793"/>
                    <a:pt x="121245" y="211893"/>
                    <a:pt x="157757" y="198135"/>
                  </a:cubicBezTo>
                  <a:cubicBezTo>
                    <a:pt x="194269" y="184377"/>
                    <a:pt x="278407" y="159506"/>
                    <a:pt x="300632" y="131460"/>
                  </a:cubicBezTo>
                  <a:cubicBezTo>
                    <a:pt x="322857" y="103414"/>
                    <a:pt x="287403" y="11868"/>
                    <a:pt x="294282" y="12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 1400">
              <a:extLst>
                <a:ext uri="{FF2B5EF4-FFF2-40B4-BE49-F238E27FC236}">
                  <a16:creationId xmlns:a16="http://schemas.microsoft.com/office/drawing/2014/main" id="{4EC99700-F27D-45A1-1D44-197A62E8358C}"/>
                </a:ext>
              </a:extLst>
            </p:cNvPr>
            <p:cNvSpPr/>
            <p:nvPr/>
          </p:nvSpPr>
          <p:spPr>
            <a:xfrm>
              <a:off x="4685097" y="3819401"/>
              <a:ext cx="456827" cy="831906"/>
            </a:xfrm>
            <a:custGeom>
              <a:avLst/>
              <a:gdLst>
                <a:gd name="connsiteX0" fmla="*/ 1203 w 456827"/>
                <a:gd name="connsiteY0" fmla="*/ 60449 h 831906"/>
                <a:gd name="connsiteX1" fmla="*/ 166303 w 456827"/>
                <a:gd name="connsiteY1" fmla="*/ 47749 h 831906"/>
                <a:gd name="connsiteX2" fmla="*/ 379028 w 456827"/>
                <a:gd name="connsiteY2" fmla="*/ 124 h 831906"/>
                <a:gd name="connsiteX3" fmla="*/ 264728 w 456827"/>
                <a:gd name="connsiteY3" fmla="*/ 63624 h 831906"/>
                <a:gd name="connsiteX4" fmla="*/ 366328 w 456827"/>
                <a:gd name="connsiteY4" fmla="*/ 69974 h 831906"/>
                <a:gd name="connsiteX5" fmla="*/ 404428 w 456827"/>
                <a:gd name="connsiteY5" fmla="*/ 108074 h 831906"/>
                <a:gd name="connsiteX6" fmla="*/ 388553 w 456827"/>
                <a:gd name="connsiteY6" fmla="*/ 136649 h 831906"/>
                <a:gd name="connsiteX7" fmla="*/ 445703 w 456827"/>
                <a:gd name="connsiteY7" fmla="*/ 247774 h 831906"/>
                <a:gd name="connsiteX8" fmla="*/ 413953 w 456827"/>
                <a:gd name="connsiteY8" fmla="*/ 485899 h 831906"/>
                <a:gd name="connsiteX9" fmla="*/ 452053 w 456827"/>
                <a:gd name="connsiteY9" fmla="*/ 457324 h 831906"/>
                <a:gd name="connsiteX10" fmla="*/ 306003 w 456827"/>
                <a:gd name="connsiteY10" fmla="*/ 727199 h 831906"/>
                <a:gd name="connsiteX11" fmla="*/ 207578 w 456827"/>
                <a:gd name="connsiteY11" fmla="*/ 822449 h 831906"/>
                <a:gd name="connsiteX12" fmla="*/ 232978 w 456827"/>
                <a:gd name="connsiteY12" fmla="*/ 781174 h 831906"/>
                <a:gd name="connsiteX13" fmla="*/ 198053 w 456827"/>
                <a:gd name="connsiteY13" fmla="*/ 806574 h 831906"/>
                <a:gd name="connsiteX14" fmla="*/ 207578 w 456827"/>
                <a:gd name="connsiteY14" fmla="*/ 793874 h 831906"/>
                <a:gd name="connsiteX15" fmla="*/ 213928 w 456827"/>
                <a:gd name="connsiteY15" fmla="*/ 809749 h 831906"/>
                <a:gd name="connsiteX16" fmla="*/ 131378 w 456827"/>
                <a:gd name="connsiteY16" fmla="*/ 771649 h 831906"/>
                <a:gd name="connsiteX17" fmla="*/ 153603 w 456827"/>
                <a:gd name="connsiteY17" fmla="*/ 809749 h 831906"/>
                <a:gd name="connsiteX18" fmla="*/ 112328 w 456827"/>
                <a:gd name="connsiteY18" fmla="*/ 790699 h 831906"/>
                <a:gd name="connsiteX19" fmla="*/ 102803 w 456827"/>
                <a:gd name="connsiteY19" fmla="*/ 803399 h 831906"/>
                <a:gd name="connsiteX20" fmla="*/ 77403 w 456827"/>
                <a:gd name="connsiteY20" fmla="*/ 800224 h 831906"/>
                <a:gd name="connsiteX21" fmla="*/ 252028 w 456827"/>
                <a:gd name="connsiteY21" fmla="*/ 793874 h 831906"/>
                <a:gd name="connsiteX22" fmla="*/ 448878 w 456827"/>
                <a:gd name="connsiteY22" fmla="*/ 304924 h 831906"/>
                <a:gd name="connsiteX23" fmla="*/ 410778 w 456827"/>
                <a:gd name="connsiteY23" fmla="*/ 295399 h 831906"/>
                <a:gd name="connsiteX24" fmla="*/ 340928 w 456827"/>
                <a:gd name="connsiteY24" fmla="*/ 54099 h 831906"/>
                <a:gd name="connsiteX25" fmla="*/ 210753 w 456827"/>
                <a:gd name="connsiteY25" fmla="*/ 31874 h 831906"/>
                <a:gd name="connsiteX26" fmla="*/ 252028 w 456827"/>
                <a:gd name="connsiteY26" fmla="*/ 44574 h 831906"/>
                <a:gd name="connsiteX27" fmla="*/ 1203 w 456827"/>
                <a:gd name="connsiteY27" fmla="*/ 60449 h 83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6827" h="831906">
                  <a:moveTo>
                    <a:pt x="1203" y="60449"/>
                  </a:moveTo>
                  <a:cubicBezTo>
                    <a:pt x="-13085" y="60978"/>
                    <a:pt x="103332" y="57803"/>
                    <a:pt x="166303" y="47749"/>
                  </a:cubicBezTo>
                  <a:cubicBezTo>
                    <a:pt x="229274" y="37695"/>
                    <a:pt x="362624" y="-2522"/>
                    <a:pt x="379028" y="124"/>
                  </a:cubicBezTo>
                  <a:cubicBezTo>
                    <a:pt x="395432" y="2770"/>
                    <a:pt x="266845" y="51982"/>
                    <a:pt x="264728" y="63624"/>
                  </a:cubicBezTo>
                  <a:cubicBezTo>
                    <a:pt x="262611" y="75266"/>
                    <a:pt x="343045" y="62566"/>
                    <a:pt x="366328" y="69974"/>
                  </a:cubicBezTo>
                  <a:cubicBezTo>
                    <a:pt x="389611" y="77382"/>
                    <a:pt x="400724" y="96962"/>
                    <a:pt x="404428" y="108074"/>
                  </a:cubicBezTo>
                  <a:cubicBezTo>
                    <a:pt x="408132" y="119186"/>
                    <a:pt x="381674" y="113366"/>
                    <a:pt x="388553" y="136649"/>
                  </a:cubicBezTo>
                  <a:cubicBezTo>
                    <a:pt x="395432" y="159932"/>
                    <a:pt x="441470" y="189566"/>
                    <a:pt x="445703" y="247774"/>
                  </a:cubicBezTo>
                  <a:cubicBezTo>
                    <a:pt x="449936" y="305982"/>
                    <a:pt x="412895" y="450974"/>
                    <a:pt x="413953" y="485899"/>
                  </a:cubicBezTo>
                  <a:cubicBezTo>
                    <a:pt x="415011" y="520824"/>
                    <a:pt x="470045" y="417107"/>
                    <a:pt x="452053" y="457324"/>
                  </a:cubicBezTo>
                  <a:cubicBezTo>
                    <a:pt x="434061" y="497541"/>
                    <a:pt x="346749" y="666345"/>
                    <a:pt x="306003" y="727199"/>
                  </a:cubicBezTo>
                  <a:cubicBezTo>
                    <a:pt x="265257" y="788053"/>
                    <a:pt x="219749" y="813453"/>
                    <a:pt x="207578" y="822449"/>
                  </a:cubicBezTo>
                  <a:cubicBezTo>
                    <a:pt x="195407" y="831445"/>
                    <a:pt x="234566" y="783820"/>
                    <a:pt x="232978" y="781174"/>
                  </a:cubicBezTo>
                  <a:cubicBezTo>
                    <a:pt x="231391" y="778528"/>
                    <a:pt x="202286" y="804457"/>
                    <a:pt x="198053" y="806574"/>
                  </a:cubicBezTo>
                  <a:cubicBezTo>
                    <a:pt x="193820" y="808691"/>
                    <a:pt x="204932" y="793345"/>
                    <a:pt x="207578" y="793874"/>
                  </a:cubicBezTo>
                  <a:cubicBezTo>
                    <a:pt x="210224" y="794403"/>
                    <a:pt x="226628" y="813453"/>
                    <a:pt x="213928" y="809749"/>
                  </a:cubicBezTo>
                  <a:cubicBezTo>
                    <a:pt x="201228" y="806045"/>
                    <a:pt x="141432" y="771649"/>
                    <a:pt x="131378" y="771649"/>
                  </a:cubicBezTo>
                  <a:cubicBezTo>
                    <a:pt x="121324" y="771649"/>
                    <a:pt x="156778" y="806574"/>
                    <a:pt x="153603" y="809749"/>
                  </a:cubicBezTo>
                  <a:cubicBezTo>
                    <a:pt x="150428" y="812924"/>
                    <a:pt x="120795" y="791757"/>
                    <a:pt x="112328" y="790699"/>
                  </a:cubicBezTo>
                  <a:cubicBezTo>
                    <a:pt x="103861" y="789641"/>
                    <a:pt x="108624" y="801812"/>
                    <a:pt x="102803" y="803399"/>
                  </a:cubicBezTo>
                  <a:cubicBezTo>
                    <a:pt x="96982" y="804987"/>
                    <a:pt x="52532" y="801812"/>
                    <a:pt x="77403" y="800224"/>
                  </a:cubicBezTo>
                  <a:cubicBezTo>
                    <a:pt x="102274" y="798637"/>
                    <a:pt x="190116" y="876424"/>
                    <a:pt x="252028" y="793874"/>
                  </a:cubicBezTo>
                  <a:cubicBezTo>
                    <a:pt x="313940" y="711324"/>
                    <a:pt x="422420" y="388003"/>
                    <a:pt x="448878" y="304924"/>
                  </a:cubicBezTo>
                  <a:cubicBezTo>
                    <a:pt x="475336" y="221845"/>
                    <a:pt x="428770" y="337203"/>
                    <a:pt x="410778" y="295399"/>
                  </a:cubicBezTo>
                  <a:cubicBezTo>
                    <a:pt x="392786" y="253595"/>
                    <a:pt x="374266" y="98020"/>
                    <a:pt x="340928" y="54099"/>
                  </a:cubicBezTo>
                  <a:cubicBezTo>
                    <a:pt x="307591" y="10178"/>
                    <a:pt x="225570" y="33461"/>
                    <a:pt x="210753" y="31874"/>
                  </a:cubicBezTo>
                  <a:cubicBezTo>
                    <a:pt x="195936" y="30287"/>
                    <a:pt x="280074" y="41928"/>
                    <a:pt x="252028" y="44574"/>
                  </a:cubicBezTo>
                  <a:cubicBezTo>
                    <a:pt x="223982" y="47220"/>
                    <a:pt x="15491" y="59920"/>
                    <a:pt x="1203" y="60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 1401">
              <a:extLst>
                <a:ext uri="{FF2B5EF4-FFF2-40B4-BE49-F238E27FC236}">
                  <a16:creationId xmlns:a16="http://schemas.microsoft.com/office/drawing/2014/main" id="{49D04D7A-DCAF-E846-0C51-8962741EB82F}"/>
                </a:ext>
              </a:extLst>
            </p:cNvPr>
            <p:cNvSpPr/>
            <p:nvPr/>
          </p:nvSpPr>
          <p:spPr>
            <a:xfrm>
              <a:off x="4432907" y="4279871"/>
              <a:ext cx="199484" cy="217437"/>
            </a:xfrm>
            <a:custGeom>
              <a:avLst/>
              <a:gdLst>
                <a:gd name="connsiteX0" fmla="*/ 158143 w 199484"/>
                <a:gd name="connsiteY0" fmla="*/ 95279 h 217437"/>
                <a:gd name="connsiteX1" fmla="*/ 12093 w 199484"/>
                <a:gd name="connsiteY1" fmla="*/ 29 h 217437"/>
                <a:gd name="connsiteX2" fmla="*/ 12093 w 199484"/>
                <a:gd name="connsiteY2" fmla="*/ 85754 h 217437"/>
                <a:gd name="connsiteX3" fmla="*/ 43843 w 199484"/>
                <a:gd name="connsiteY3" fmla="*/ 149254 h 217437"/>
                <a:gd name="connsiteX4" fmla="*/ 199418 w 199484"/>
                <a:gd name="connsiteY4" fmla="*/ 215929 h 217437"/>
                <a:gd name="connsiteX5" fmla="*/ 62893 w 199484"/>
                <a:gd name="connsiteY5" fmla="*/ 181004 h 217437"/>
                <a:gd name="connsiteX6" fmla="*/ 24793 w 199484"/>
                <a:gd name="connsiteY6" fmla="*/ 22254 h 217437"/>
                <a:gd name="connsiteX7" fmla="*/ 158143 w 199484"/>
                <a:gd name="connsiteY7" fmla="*/ 95279 h 21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484" h="217437">
                  <a:moveTo>
                    <a:pt x="158143" y="95279"/>
                  </a:moveTo>
                  <a:cubicBezTo>
                    <a:pt x="156026" y="91575"/>
                    <a:pt x="36435" y="1616"/>
                    <a:pt x="12093" y="29"/>
                  </a:cubicBezTo>
                  <a:cubicBezTo>
                    <a:pt x="-12249" y="-1559"/>
                    <a:pt x="6801" y="60883"/>
                    <a:pt x="12093" y="85754"/>
                  </a:cubicBezTo>
                  <a:cubicBezTo>
                    <a:pt x="17385" y="110625"/>
                    <a:pt x="12622" y="127558"/>
                    <a:pt x="43843" y="149254"/>
                  </a:cubicBezTo>
                  <a:cubicBezTo>
                    <a:pt x="75064" y="170950"/>
                    <a:pt x="196243" y="210637"/>
                    <a:pt x="199418" y="215929"/>
                  </a:cubicBezTo>
                  <a:cubicBezTo>
                    <a:pt x="202593" y="221221"/>
                    <a:pt x="91997" y="213283"/>
                    <a:pt x="62893" y="181004"/>
                  </a:cubicBezTo>
                  <a:cubicBezTo>
                    <a:pt x="33789" y="148725"/>
                    <a:pt x="12622" y="40246"/>
                    <a:pt x="24793" y="22254"/>
                  </a:cubicBezTo>
                  <a:cubicBezTo>
                    <a:pt x="36964" y="4262"/>
                    <a:pt x="160260" y="98983"/>
                    <a:pt x="158143" y="95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 1402">
              <a:extLst>
                <a:ext uri="{FF2B5EF4-FFF2-40B4-BE49-F238E27FC236}">
                  <a16:creationId xmlns:a16="http://schemas.microsoft.com/office/drawing/2014/main" id="{A88744ED-A9DE-0B83-45E2-06CDDB13A10B}"/>
                </a:ext>
              </a:extLst>
            </p:cNvPr>
            <p:cNvSpPr/>
            <p:nvPr/>
          </p:nvSpPr>
          <p:spPr>
            <a:xfrm>
              <a:off x="4485560" y="4279674"/>
              <a:ext cx="76927" cy="184642"/>
            </a:xfrm>
            <a:custGeom>
              <a:avLst/>
              <a:gdLst>
                <a:gd name="connsiteX0" fmla="*/ 32465 w 76927"/>
                <a:gd name="connsiteY0" fmla="*/ 226 h 184642"/>
                <a:gd name="connsiteX1" fmla="*/ 7065 w 76927"/>
                <a:gd name="connsiteY1" fmla="*/ 82776 h 184642"/>
                <a:gd name="connsiteX2" fmla="*/ 76915 w 76927"/>
                <a:gd name="connsiteY2" fmla="*/ 184376 h 184642"/>
                <a:gd name="connsiteX3" fmla="*/ 13415 w 76927"/>
                <a:gd name="connsiteY3" fmla="*/ 114526 h 184642"/>
                <a:gd name="connsiteX4" fmla="*/ 715 w 76927"/>
                <a:gd name="connsiteY4" fmla="*/ 108176 h 184642"/>
                <a:gd name="connsiteX5" fmla="*/ 32465 w 76927"/>
                <a:gd name="connsiteY5" fmla="*/ 226 h 1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7" h="184642">
                  <a:moveTo>
                    <a:pt x="32465" y="226"/>
                  </a:moveTo>
                  <a:cubicBezTo>
                    <a:pt x="33523" y="-4007"/>
                    <a:pt x="-343" y="52084"/>
                    <a:pt x="7065" y="82776"/>
                  </a:cubicBezTo>
                  <a:cubicBezTo>
                    <a:pt x="14473" y="113468"/>
                    <a:pt x="75857" y="179085"/>
                    <a:pt x="76915" y="184376"/>
                  </a:cubicBezTo>
                  <a:cubicBezTo>
                    <a:pt x="77973" y="189667"/>
                    <a:pt x="13415" y="114526"/>
                    <a:pt x="13415" y="114526"/>
                  </a:cubicBezTo>
                  <a:cubicBezTo>
                    <a:pt x="715" y="101826"/>
                    <a:pt x="-1402" y="120876"/>
                    <a:pt x="715" y="108176"/>
                  </a:cubicBezTo>
                  <a:cubicBezTo>
                    <a:pt x="2832" y="95476"/>
                    <a:pt x="31407" y="4459"/>
                    <a:pt x="32465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 1403">
              <a:extLst>
                <a:ext uri="{FF2B5EF4-FFF2-40B4-BE49-F238E27FC236}">
                  <a16:creationId xmlns:a16="http://schemas.microsoft.com/office/drawing/2014/main" id="{63E8CC84-FD38-9E9C-05FE-87288160D372}"/>
                </a:ext>
              </a:extLst>
            </p:cNvPr>
            <p:cNvSpPr/>
            <p:nvPr/>
          </p:nvSpPr>
          <p:spPr>
            <a:xfrm>
              <a:off x="4997339" y="4290232"/>
              <a:ext cx="182550" cy="218498"/>
            </a:xfrm>
            <a:custGeom>
              <a:avLst/>
              <a:gdLst>
                <a:gd name="connsiteX0" fmla="*/ 54086 w 182550"/>
                <a:gd name="connsiteY0" fmla="*/ 11893 h 218498"/>
                <a:gd name="connsiteX1" fmla="*/ 181086 w 182550"/>
                <a:gd name="connsiteY1" fmla="*/ 5543 h 218498"/>
                <a:gd name="connsiteX2" fmla="*/ 123936 w 182550"/>
                <a:gd name="connsiteY2" fmla="*/ 78568 h 218498"/>
                <a:gd name="connsiteX3" fmla="*/ 136636 w 182550"/>
                <a:gd name="connsiteY3" fmla="*/ 116668 h 218498"/>
                <a:gd name="connsiteX4" fmla="*/ 111 w 182550"/>
                <a:gd name="connsiteY4" fmla="*/ 218268 h 218498"/>
                <a:gd name="connsiteX5" fmla="*/ 114411 w 182550"/>
                <a:gd name="connsiteY5" fmla="*/ 142068 h 218498"/>
                <a:gd name="connsiteX6" fmla="*/ 171561 w 182550"/>
                <a:gd name="connsiteY6" fmla="*/ 65868 h 218498"/>
                <a:gd name="connsiteX7" fmla="*/ 54086 w 182550"/>
                <a:gd name="connsiteY7" fmla="*/ 11893 h 21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550" h="218498">
                  <a:moveTo>
                    <a:pt x="54086" y="11893"/>
                  </a:moveTo>
                  <a:cubicBezTo>
                    <a:pt x="55673" y="1839"/>
                    <a:pt x="169444" y="-5570"/>
                    <a:pt x="181086" y="5543"/>
                  </a:cubicBezTo>
                  <a:cubicBezTo>
                    <a:pt x="192728" y="16656"/>
                    <a:pt x="131344" y="60047"/>
                    <a:pt x="123936" y="78568"/>
                  </a:cubicBezTo>
                  <a:cubicBezTo>
                    <a:pt x="116528" y="97089"/>
                    <a:pt x="157273" y="93385"/>
                    <a:pt x="136636" y="116668"/>
                  </a:cubicBezTo>
                  <a:cubicBezTo>
                    <a:pt x="115999" y="139951"/>
                    <a:pt x="3815" y="214035"/>
                    <a:pt x="111" y="218268"/>
                  </a:cubicBezTo>
                  <a:cubicBezTo>
                    <a:pt x="-3593" y="222501"/>
                    <a:pt x="85836" y="167468"/>
                    <a:pt x="114411" y="142068"/>
                  </a:cubicBezTo>
                  <a:cubicBezTo>
                    <a:pt x="142986" y="116668"/>
                    <a:pt x="175265" y="86506"/>
                    <a:pt x="171561" y="65868"/>
                  </a:cubicBezTo>
                  <a:cubicBezTo>
                    <a:pt x="167857" y="45230"/>
                    <a:pt x="52499" y="21947"/>
                    <a:pt x="54086" y="11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 1404">
              <a:extLst>
                <a:ext uri="{FF2B5EF4-FFF2-40B4-BE49-F238E27FC236}">
                  <a16:creationId xmlns:a16="http://schemas.microsoft.com/office/drawing/2014/main" id="{248DAF9A-851E-29E4-6F3A-0E8EC5F8A9DC}"/>
                </a:ext>
              </a:extLst>
            </p:cNvPr>
            <p:cNvSpPr/>
            <p:nvPr/>
          </p:nvSpPr>
          <p:spPr>
            <a:xfrm>
              <a:off x="4562113" y="4485238"/>
              <a:ext cx="270618" cy="156967"/>
            </a:xfrm>
            <a:custGeom>
              <a:avLst/>
              <a:gdLst>
                <a:gd name="connsiteX0" fmla="*/ 362 w 270618"/>
                <a:gd name="connsiteY0" fmla="*/ 1037 h 156967"/>
                <a:gd name="connsiteX1" fmla="*/ 260712 w 270618"/>
                <a:gd name="connsiteY1" fmla="*/ 140737 h 156967"/>
                <a:gd name="connsiteX2" fmla="*/ 209912 w 270618"/>
                <a:gd name="connsiteY2" fmla="*/ 137562 h 156967"/>
                <a:gd name="connsiteX3" fmla="*/ 149587 w 270618"/>
                <a:gd name="connsiteY3" fmla="*/ 137562 h 156967"/>
                <a:gd name="connsiteX4" fmla="*/ 108312 w 270618"/>
                <a:gd name="connsiteY4" fmla="*/ 156612 h 156967"/>
                <a:gd name="connsiteX5" fmla="*/ 194037 w 270618"/>
                <a:gd name="connsiteY5" fmla="*/ 118512 h 156967"/>
                <a:gd name="connsiteX6" fmla="*/ 86087 w 270618"/>
                <a:gd name="connsiteY6" fmla="*/ 99462 h 156967"/>
                <a:gd name="connsiteX7" fmla="*/ 200387 w 270618"/>
                <a:gd name="connsiteY7" fmla="*/ 77237 h 156967"/>
                <a:gd name="connsiteX8" fmla="*/ 362 w 270618"/>
                <a:gd name="connsiteY8" fmla="*/ 1037 h 15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618" h="156967">
                  <a:moveTo>
                    <a:pt x="362" y="1037"/>
                  </a:moveTo>
                  <a:cubicBezTo>
                    <a:pt x="10416" y="11620"/>
                    <a:pt x="225787" y="117983"/>
                    <a:pt x="260712" y="140737"/>
                  </a:cubicBezTo>
                  <a:cubicBezTo>
                    <a:pt x="295637" y="163491"/>
                    <a:pt x="228433" y="138091"/>
                    <a:pt x="209912" y="137562"/>
                  </a:cubicBezTo>
                  <a:cubicBezTo>
                    <a:pt x="191391" y="137033"/>
                    <a:pt x="166520" y="134387"/>
                    <a:pt x="149587" y="137562"/>
                  </a:cubicBezTo>
                  <a:cubicBezTo>
                    <a:pt x="132654" y="140737"/>
                    <a:pt x="100904" y="159787"/>
                    <a:pt x="108312" y="156612"/>
                  </a:cubicBezTo>
                  <a:cubicBezTo>
                    <a:pt x="115720" y="153437"/>
                    <a:pt x="197741" y="128037"/>
                    <a:pt x="194037" y="118512"/>
                  </a:cubicBezTo>
                  <a:cubicBezTo>
                    <a:pt x="190333" y="108987"/>
                    <a:pt x="85029" y="106341"/>
                    <a:pt x="86087" y="99462"/>
                  </a:cubicBezTo>
                  <a:cubicBezTo>
                    <a:pt x="87145" y="92583"/>
                    <a:pt x="208324" y="90466"/>
                    <a:pt x="200387" y="77237"/>
                  </a:cubicBezTo>
                  <a:cubicBezTo>
                    <a:pt x="192450" y="64008"/>
                    <a:pt x="-9692" y="-9546"/>
                    <a:pt x="362" y="10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 1405">
              <a:extLst>
                <a:ext uri="{FF2B5EF4-FFF2-40B4-BE49-F238E27FC236}">
                  <a16:creationId xmlns:a16="http://schemas.microsoft.com/office/drawing/2014/main" id="{0BE22975-0533-CFA3-BBEF-15F15DEF8CD3}"/>
                </a:ext>
              </a:extLst>
            </p:cNvPr>
            <p:cNvSpPr/>
            <p:nvPr/>
          </p:nvSpPr>
          <p:spPr>
            <a:xfrm>
              <a:off x="4667179" y="4489450"/>
              <a:ext cx="48110" cy="203260"/>
            </a:xfrm>
            <a:custGeom>
              <a:avLst/>
              <a:gdLst>
                <a:gd name="connsiteX0" fmla="*/ 28646 w 48110"/>
                <a:gd name="connsiteY0" fmla="*/ 0 h 203260"/>
                <a:gd name="connsiteX1" fmla="*/ 28646 w 48110"/>
                <a:gd name="connsiteY1" fmla="*/ 117475 h 203260"/>
                <a:gd name="connsiteX2" fmla="*/ 41346 w 48110"/>
                <a:gd name="connsiteY2" fmla="*/ 203200 h 203260"/>
                <a:gd name="connsiteX3" fmla="*/ 71 w 48110"/>
                <a:gd name="connsiteY3" fmla="*/ 104775 h 203260"/>
                <a:gd name="connsiteX4" fmla="*/ 31821 w 48110"/>
                <a:gd name="connsiteY4" fmla="*/ 92075 h 203260"/>
                <a:gd name="connsiteX5" fmla="*/ 47696 w 48110"/>
                <a:gd name="connsiteY5" fmla="*/ 117475 h 203260"/>
                <a:gd name="connsiteX6" fmla="*/ 28646 w 48110"/>
                <a:gd name="connsiteY6" fmla="*/ 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10" h="203260">
                  <a:moveTo>
                    <a:pt x="28646" y="0"/>
                  </a:moveTo>
                  <a:cubicBezTo>
                    <a:pt x="25471" y="0"/>
                    <a:pt x="26529" y="83608"/>
                    <a:pt x="28646" y="117475"/>
                  </a:cubicBezTo>
                  <a:cubicBezTo>
                    <a:pt x="30763" y="151342"/>
                    <a:pt x="46108" y="205317"/>
                    <a:pt x="41346" y="203200"/>
                  </a:cubicBezTo>
                  <a:cubicBezTo>
                    <a:pt x="36584" y="201083"/>
                    <a:pt x="1658" y="123296"/>
                    <a:pt x="71" y="104775"/>
                  </a:cubicBezTo>
                  <a:cubicBezTo>
                    <a:pt x="-1516" y="86254"/>
                    <a:pt x="23884" y="89958"/>
                    <a:pt x="31821" y="92075"/>
                  </a:cubicBezTo>
                  <a:cubicBezTo>
                    <a:pt x="39758" y="94192"/>
                    <a:pt x="50342" y="127529"/>
                    <a:pt x="47696" y="117475"/>
                  </a:cubicBezTo>
                  <a:cubicBezTo>
                    <a:pt x="45050" y="107421"/>
                    <a:pt x="31821" y="0"/>
                    <a:pt x="286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 1406">
              <a:extLst>
                <a:ext uri="{FF2B5EF4-FFF2-40B4-BE49-F238E27FC236}">
                  <a16:creationId xmlns:a16="http://schemas.microsoft.com/office/drawing/2014/main" id="{E3BC46BD-1754-B5AF-5674-62736D8677E6}"/>
                </a:ext>
              </a:extLst>
            </p:cNvPr>
            <p:cNvSpPr/>
            <p:nvPr/>
          </p:nvSpPr>
          <p:spPr>
            <a:xfrm>
              <a:off x="4952963" y="4475973"/>
              <a:ext cx="67673" cy="163966"/>
            </a:xfrm>
            <a:custGeom>
              <a:avLst/>
              <a:gdLst>
                <a:gd name="connsiteX0" fmla="*/ 37 w 67673"/>
                <a:gd name="connsiteY0" fmla="*/ 777 h 163966"/>
                <a:gd name="connsiteX1" fmla="*/ 66712 w 67673"/>
                <a:gd name="connsiteY1" fmla="*/ 159527 h 163966"/>
                <a:gd name="connsiteX2" fmla="*/ 41312 w 67673"/>
                <a:gd name="connsiteY2" fmla="*/ 121427 h 163966"/>
                <a:gd name="connsiteX3" fmla="*/ 66712 w 67673"/>
                <a:gd name="connsiteY3" fmla="*/ 137302 h 163966"/>
                <a:gd name="connsiteX4" fmla="*/ 57187 w 67673"/>
                <a:gd name="connsiteY4" fmla="*/ 99202 h 163966"/>
                <a:gd name="connsiteX5" fmla="*/ 37 w 67673"/>
                <a:gd name="connsiteY5" fmla="*/ 777 h 16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3" h="163966">
                  <a:moveTo>
                    <a:pt x="37" y="777"/>
                  </a:moveTo>
                  <a:cubicBezTo>
                    <a:pt x="1624" y="10831"/>
                    <a:pt x="59833" y="139419"/>
                    <a:pt x="66712" y="159527"/>
                  </a:cubicBezTo>
                  <a:cubicBezTo>
                    <a:pt x="73591" y="179635"/>
                    <a:pt x="41312" y="125131"/>
                    <a:pt x="41312" y="121427"/>
                  </a:cubicBezTo>
                  <a:cubicBezTo>
                    <a:pt x="41312" y="117723"/>
                    <a:pt x="64066" y="141006"/>
                    <a:pt x="66712" y="137302"/>
                  </a:cubicBezTo>
                  <a:cubicBezTo>
                    <a:pt x="69358" y="133598"/>
                    <a:pt x="66183" y="117194"/>
                    <a:pt x="57187" y="99202"/>
                  </a:cubicBezTo>
                  <a:cubicBezTo>
                    <a:pt x="48191" y="81210"/>
                    <a:pt x="-1550" y="-9277"/>
                    <a:pt x="37" y="7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 1407">
              <a:extLst>
                <a:ext uri="{FF2B5EF4-FFF2-40B4-BE49-F238E27FC236}">
                  <a16:creationId xmlns:a16="http://schemas.microsoft.com/office/drawing/2014/main" id="{47C0B9A5-026B-D526-1787-BF4C85FB31B7}"/>
                </a:ext>
              </a:extLst>
            </p:cNvPr>
            <p:cNvSpPr/>
            <p:nvPr/>
          </p:nvSpPr>
          <p:spPr>
            <a:xfrm>
              <a:off x="4321116" y="4435318"/>
              <a:ext cx="243503" cy="188872"/>
            </a:xfrm>
            <a:custGeom>
              <a:avLst/>
              <a:gdLst>
                <a:gd name="connsiteX0" fmla="*/ 171509 w 243503"/>
                <a:gd name="connsiteY0" fmla="*/ 157 h 188872"/>
                <a:gd name="connsiteX1" fmla="*/ 142934 w 243503"/>
                <a:gd name="connsiteY1" fmla="*/ 89057 h 188872"/>
                <a:gd name="connsiteX2" fmla="*/ 238184 w 243503"/>
                <a:gd name="connsiteY2" fmla="*/ 181132 h 188872"/>
                <a:gd name="connsiteX3" fmla="*/ 206434 w 243503"/>
                <a:gd name="connsiteY3" fmla="*/ 177957 h 188872"/>
                <a:gd name="connsiteX4" fmla="*/ 59 w 243503"/>
                <a:gd name="connsiteY4" fmla="*/ 130332 h 188872"/>
                <a:gd name="connsiteX5" fmla="*/ 228659 w 243503"/>
                <a:gd name="connsiteY5" fmla="*/ 174782 h 188872"/>
                <a:gd name="connsiteX6" fmla="*/ 142934 w 243503"/>
                <a:gd name="connsiteY6" fmla="*/ 130332 h 188872"/>
                <a:gd name="connsiteX7" fmla="*/ 200084 w 243503"/>
                <a:gd name="connsiteY7" fmla="*/ 117632 h 188872"/>
                <a:gd name="connsiteX8" fmla="*/ 142934 w 243503"/>
                <a:gd name="connsiteY8" fmla="*/ 111282 h 188872"/>
                <a:gd name="connsiteX9" fmla="*/ 171509 w 243503"/>
                <a:gd name="connsiteY9" fmla="*/ 157 h 18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503" h="188872">
                  <a:moveTo>
                    <a:pt x="171509" y="157"/>
                  </a:moveTo>
                  <a:cubicBezTo>
                    <a:pt x="171509" y="-3547"/>
                    <a:pt x="131822" y="58895"/>
                    <a:pt x="142934" y="89057"/>
                  </a:cubicBezTo>
                  <a:cubicBezTo>
                    <a:pt x="154046" y="119219"/>
                    <a:pt x="227601" y="166315"/>
                    <a:pt x="238184" y="181132"/>
                  </a:cubicBezTo>
                  <a:cubicBezTo>
                    <a:pt x="248767" y="195949"/>
                    <a:pt x="246122" y="186424"/>
                    <a:pt x="206434" y="177957"/>
                  </a:cubicBezTo>
                  <a:cubicBezTo>
                    <a:pt x="166746" y="169490"/>
                    <a:pt x="-3645" y="130861"/>
                    <a:pt x="59" y="130332"/>
                  </a:cubicBezTo>
                  <a:cubicBezTo>
                    <a:pt x="3763" y="129803"/>
                    <a:pt x="204847" y="174782"/>
                    <a:pt x="228659" y="174782"/>
                  </a:cubicBezTo>
                  <a:cubicBezTo>
                    <a:pt x="252471" y="174782"/>
                    <a:pt x="147697" y="139857"/>
                    <a:pt x="142934" y="130332"/>
                  </a:cubicBezTo>
                  <a:cubicBezTo>
                    <a:pt x="138171" y="120807"/>
                    <a:pt x="200084" y="120807"/>
                    <a:pt x="200084" y="117632"/>
                  </a:cubicBezTo>
                  <a:cubicBezTo>
                    <a:pt x="200084" y="114457"/>
                    <a:pt x="150871" y="123453"/>
                    <a:pt x="142934" y="111282"/>
                  </a:cubicBezTo>
                  <a:cubicBezTo>
                    <a:pt x="134997" y="99111"/>
                    <a:pt x="171509" y="3861"/>
                    <a:pt x="171509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 1408">
              <a:extLst>
                <a:ext uri="{FF2B5EF4-FFF2-40B4-BE49-F238E27FC236}">
                  <a16:creationId xmlns:a16="http://schemas.microsoft.com/office/drawing/2014/main" id="{39AF06A9-7814-F915-CCB0-F46623730B7B}"/>
                </a:ext>
              </a:extLst>
            </p:cNvPr>
            <p:cNvSpPr/>
            <p:nvPr/>
          </p:nvSpPr>
          <p:spPr>
            <a:xfrm>
              <a:off x="4327087" y="4413208"/>
              <a:ext cx="173300" cy="139764"/>
            </a:xfrm>
            <a:custGeom>
              <a:avLst/>
              <a:gdLst>
                <a:gd name="connsiteX0" fmla="*/ 117913 w 173300"/>
                <a:gd name="connsiteY0" fmla="*/ 42 h 139764"/>
                <a:gd name="connsiteX1" fmla="*/ 73463 w 173300"/>
                <a:gd name="connsiteY1" fmla="*/ 98467 h 139764"/>
                <a:gd name="connsiteX2" fmla="*/ 121088 w 173300"/>
                <a:gd name="connsiteY2" fmla="*/ 123867 h 139764"/>
                <a:gd name="connsiteX3" fmla="*/ 438 w 173300"/>
                <a:gd name="connsiteY3" fmla="*/ 139742 h 139764"/>
                <a:gd name="connsiteX4" fmla="*/ 171888 w 173300"/>
                <a:gd name="connsiteY4" fmla="*/ 127042 h 139764"/>
                <a:gd name="connsiteX5" fmla="*/ 82988 w 173300"/>
                <a:gd name="connsiteY5" fmla="*/ 114342 h 139764"/>
                <a:gd name="connsiteX6" fmla="*/ 102038 w 173300"/>
                <a:gd name="connsiteY6" fmla="*/ 76242 h 139764"/>
                <a:gd name="connsiteX7" fmla="*/ 82988 w 173300"/>
                <a:gd name="connsiteY7" fmla="*/ 85767 h 139764"/>
                <a:gd name="connsiteX8" fmla="*/ 117913 w 173300"/>
                <a:gd name="connsiteY8" fmla="*/ 42 h 13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00" h="139764">
                  <a:moveTo>
                    <a:pt x="117913" y="42"/>
                  </a:moveTo>
                  <a:cubicBezTo>
                    <a:pt x="116325" y="2159"/>
                    <a:pt x="72934" y="77830"/>
                    <a:pt x="73463" y="98467"/>
                  </a:cubicBezTo>
                  <a:cubicBezTo>
                    <a:pt x="73992" y="119104"/>
                    <a:pt x="133259" y="116988"/>
                    <a:pt x="121088" y="123867"/>
                  </a:cubicBezTo>
                  <a:cubicBezTo>
                    <a:pt x="108917" y="130746"/>
                    <a:pt x="-8029" y="139213"/>
                    <a:pt x="438" y="139742"/>
                  </a:cubicBezTo>
                  <a:cubicBezTo>
                    <a:pt x="8905" y="140271"/>
                    <a:pt x="158130" y="131275"/>
                    <a:pt x="171888" y="127042"/>
                  </a:cubicBezTo>
                  <a:cubicBezTo>
                    <a:pt x="185646" y="122809"/>
                    <a:pt x="94630" y="122809"/>
                    <a:pt x="82988" y="114342"/>
                  </a:cubicBezTo>
                  <a:cubicBezTo>
                    <a:pt x="71346" y="105875"/>
                    <a:pt x="102038" y="81004"/>
                    <a:pt x="102038" y="76242"/>
                  </a:cubicBezTo>
                  <a:cubicBezTo>
                    <a:pt x="102038" y="71480"/>
                    <a:pt x="78755" y="96880"/>
                    <a:pt x="82988" y="85767"/>
                  </a:cubicBezTo>
                  <a:cubicBezTo>
                    <a:pt x="87221" y="74655"/>
                    <a:pt x="119501" y="-2075"/>
                    <a:pt x="117913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 1409">
              <a:extLst>
                <a:ext uri="{FF2B5EF4-FFF2-40B4-BE49-F238E27FC236}">
                  <a16:creationId xmlns:a16="http://schemas.microsoft.com/office/drawing/2014/main" id="{3F62A028-3F90-3AFC-43B0-A268E450C7BC}"/>
                </a:ext>
              </a:extLst>
            </p:cNvPr>
            <p:cNvSpPr/>
            <p:nvPr/>
          </p:nvSpPr>
          <p:spPr>
            <a:xfrm>
              <a:off x="4406663" y="4542404"/>
              <a:ext cx="344167" cy="183186"/>
            </a:xfrm>
            <a:custGeom>
              <a:avLst/>
              <a:gdLst>
                <a:gd name="connsiteX0" fmla="*/ 237 w 344167"/>
                <a:gd name="connsiteY0" fmla="*/ 58171 h 183186"/>
                <a:gd name="connsiteX1" fmla="*/ 181212 w 344167"/>
                <a:gd name="connsiteY1" fmla="*/ 1021 h 183186"/>
                <a:gd name="connsiteX2" fmla="*/ 216137 w 344167"/>
                <a:gd name="connsiteY2" fmla="*/ 23246 h 183186"/>
                <a:gd name="connsiteX3" fmla="*/ 178037 w 344167"/>
                <a:gd name="connsiteY3" fmla="*/ 45471 h 183186"/>
                <a:gd name="connsiteX4" fmla="*/ 200262 w 344167"/>
                <a:gd name="connsiteY4" fmla="*/ 89921 h 183186"/>
                <a:gd name="connsiteX5" fmla="*/ 343137 w 344167"/>
                <a:gd name="connsiteY5" fmla="*/ 172471 h 183186"/>
                <a:gd name="connsiteX6" fmla="*/ 260587 w 344167"/>
                <a:gd name="connsiteY6" fmla="*/ 169296 h 183186"/>
                <a:gd name="connsiteX7" fmla="*/ 184387 w 344167"/>
                <a:gd name="connsiteY7" fmla="*/ 54996 h 183186"/>
                <a:gd name="connsiteX8" fmla="*/ 203437 w 344167"/>
                <a:gd name="connsiteY8" fmla="*/ 16896 h 183186"/>
                <a:gd name="connsiteX9" fmla="*/ 165337 w 344167"/>
                <a:gd name="connsiteY9" fmla="*/ 10546 h 183186"/>
                <a:gd name="connsiteX10" fmla="*/ 143112 w 344167"/>
                <a:gd name="connsiteY10" fmla="*/ 39121 h 183186"/>
                <a:gd name="connsiteX11" fmla="*/ 237 w 344167"/>
                <a:gd name="connsiteY11" fmla="*/ 58171 h 1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167" h="183186">
                  <a:moveTo>
                    <a:pt x="237" y="58171"/>
                  </a:moveTo>
                  <a:cubicBezTo>
                    <a:pt x="6587" y="51821"/>
                    <a:pt x="145229" y="6842"/>
                    <a:pt x="181212" y="1021"/>
                  </a:cubicBezTo>
                  <a:cubicBezTo>
                    <a:pt x="217195" y="-4800"/>
                    <a:pt x="216666" y="15838"/>
                    <a:pt x="216137" y="23246"/>
                  </a:cubicBezTo>
                  <a:cubicBezTo>
                    <a:pt x="215608" y="30654"/>
                    <a:pt x="180683" y="34358"/>
                    <a:pt x="178037" y="45471"/>
                  </a:cubicBezTo>
                  <a:cubicBezTo>
                    <a:pt x="175391" y="56584"/>
                    <a:pt x="172745" y="68754"/>
                    <a:pt x="200262" y="89921"/>
                  </a:cubicBezTo>
                  <a:cubicBezTo>
                    <a:pt x="227779" y="111088"/>
                    <a:pt x="333083" y="159242"/>
                    <a:pt x="343137" y="172471"/>
                  </a:cubicBezTo>
                  <a:cubicBezTo>
                    <a:pt x="353191" y="185700"/>
                    <a:pt x="287045" y="188875"/>
                    <a:pt x="260587" y="169296"/>
                  </a:cubicBezTo>
                  <a:cubicBezTo>
                    <a:pt x="234129" y="149717"/>
                    <a:pt x="193912" y="80396"/>
                    <a:pt x="184387" y="54996"/>
                  </a:cubicBezTo>
                  <a:cubicBezTo>
                    <a:pt x="174862" y="29596"/>
                    <a:pt x="206612" y="24304"/>
                    <a:pt x="203437" y="16896"/>
                  </a:cubicBezTo>
                  <a:cubicBezTo>
                    <a:pt x="200262" y="9488"/>
                    <a:pt x="175391" y="6842"/>
                    <a:pt x="165337" y="10546"/>
                  </a:cubicBezTo>
                  <a:cubicBezTo>
                    <a:pt x="155283" y="14250"/>
                    <a:pt x="169570" y="29067"/>
                    <a:pt x="143112" y="39121"/>
                  </a:cubicBezTo>
                  <a:cubicBezTo>
                    <a:pt x="116654" y="49175"/>
                    <a:pt x="-6113" y="64521"/>
                    <a:pt x="237" y="581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 1410">
              <a:extLst>
                <a:ext uri="{FF2B5EF4-FFF2-40B4-BE49-F238E27FC236}">
                  <a16:creationId xmlns:a16="http://schemas.microsoft.com/office/drawing/2014/main" id="{98B07917-F168-32C5-028D-D051A5445627}"/>
                </a:ext>
              </a:extLst>
            </p:cNvPr>
            <p:cNvSpPr/>
            <p:nvPr/>
          </p:nvSpPr>
          <p:spPr>
            <a:xfrm>
              <a:off x="4587279" y="4527547"/>
              <a:ext cx="480139" cy="163029"/>
            </a:xfrm>
            <a:custGeom>
              <a:avLst/>
              <a:gdLst>
                <a:gd name="connsiteX0" fmla="*/ 596 w 480139"/>
                <a:gd name="connsiteY0" fmla="*/ 25403 h 163029"/>
                <a:gd name="connsiteX1" fmla="*/ 127596 w 480139"/>
                <a:gd name="connsiteY1" fmla="*/ 152403 h 163029"/>
                <a:gd name="connsiteX2" fmla="*/ 286346 w 480139"/>
                <a:gd name="connsiteY2" fmla="*/ 139703 h 163029"/>
                <a:gd name="connsiteX3" fmla="*/ 238721 w 480139"/>
                <a:gd name="connsiteY3" fmla="*/ 161928 h 163029"/>
                <a:gd name="connsiteX4" fmla="*/ 448271 w 480139"/>
                <a:gd name="connsiteY4" fmla="*/ 98428 h 163029"/>
                <a:gd name="connsiteX5" fmla="*/ 416521 w 480139"/>
                <a:gd name="connsiteY5" fmla="*/ 92078 h 163029"/>
                <a:gd name="connsiteX6" fmla="*/ 480021 w 480139"/>
                <a:gd name="connsiteY6" fmla="*/ 3 h 163029"/>
                <a:gd name="connsiteX7" fmla="*/ 397471 w 480139"/>
                <a:gd name="connsiteY7" fmla="*/ 88903 h 163029"/>
                <a:gd name="connsiteX8" fmla="*/ 187921 w 480139"/>
                <a:gd name="connsiteY8" fmla="*/ 161928 h 163029"/>
                <a:gd name="connsiteX9" fmla="*/ 83146 w 480139"/>
                <a:gd name="connsiteY9" fmla="*/ 88903 h 163029"/>
                <a:gd name="connsiteX10" fmla="*/ 596 w 480139"/>
                <a:gd name="connsiteY10" fmla="*/ 25403 h 1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0139" h="163029">
                  <a:moveTo>
                    <a:pt x="596" y="25403"/>
                  </a:moveTo>
                  <a:cubicBezTo>
                    <a:pt x="8004" y="35986"/>
                    <a:pt x="79971" y="133353"/>
                    <a:pt x="127596" y="152403"/>
                  </a:cubicBezTo>
                  <a:cubicBezTo>
                    <a:pt x="175221" y="171453"/>
                    <a:pt x="267825" y="138116"/>
                    <a:pt x="286346" y="139703"/>
                  </a:cubicBezTo>
                  <a:cubicBezTo>
                    <a:pt x="304867" y="141290"/>
                    <a:pt x="211734" y="168807"/>
                    <a:pt x="238721" y="161928"/>
                  </a:cubicBezTo>
                  <a:cubicBezTo>
                    <a:pt x="265708" y="155049"/>
                    <a:pt x="418638" y="110070"/>
                    <a:pt x="448271" y="98428"/>
                  </a:cubicBezTo>
                  <a:cubicBezTo>
                    <a:pt x="477904" y="86786"/>
                    <a:pt x="411229" y="108482"/>
                    <a:pt x="416521" y="92078"/>
                  </a:cubicBezTo>
                  <a:cubicBezTo>
                    <a:pt x="421813" y="75674"/>
                    <a:pt x="483196" y="532"/>
                    <a:pt x="480021" y="3"/>
                  </a:cubicBezTo>
                  <a:cubicBezTo>
                    <a:pt x="476846" y="-526"/>
                    <a:pt x="446154" y="61916"/>
                    <a:pt x="397471" y="88903"/>
                  </a:cubicBezTo>
                  <a:cubicBezTo>
                    <a:pt x="348788" y="115891"/>
                    <a:pt x="240308" y="161928"/>
                    <a:pt x="187921" y="161928"/>
                  </a:cubicBezTo>
                  <a:cubicBezTo>
                    <a:pt x="135534" y="161928"/>
                    <a:pt x="109604" y="107953"/>
                    <a:pt x="83146" y="88903"/>
                  </a:cubicBezTo>
                  <a:cubicBezTo>
                    <a:pt x="56688" y="69853"/>
                    <a:pt x="-6812" y="14820"/>
                    <a:pt x="596" y="254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 1411">
              <a:extLst>
                <a:ext uri="{FF2B5EF4-FFF2-40B4-BE49-F238E27FC236}">
                  <a16:creationId xmlns:a16="http://schemas.microsoft.com/office/drawing/2014/main" id="{2435AF26-11B8-7CC7-3F66-B39C1DAE4762}"/>
                </a:ext>
              </a:extLst>
            </p:cNvPr>
            <p:cNvSpPr/>
            <p:nvPr/>
          </p:nvSpPr>
          <p:spPr>
            <a:xfrm>
              <a:off x="4302125" y="4559300"/>
              <a:ext cx="258358" cy="197326"/>
            </a:xfrm>
            <a:custGeom>
              <a:avLst/>
              <a:gdLst>
                <a:gd name="connsiteX0" fmla="*/ 0 w 258358"/>
                <a:gd name="connsiteY0" fmla="*/ 0 h 197326"/>
                <a:gd name="connsiteX1" fmla="*/ 206375 w 258358"/>
                <a:gd name="connsiteY1" fmla="*/ 82550 h 197326"/>
                <a:gd name="connsiteX2" fmla="*/ 257175 w 258358"/>
                <a:gd name="connsiteY2" fmla="*/ 196850 h 197326"/>
                <a:gd name="connsiteX3" fmla="*/ 234950 w 258358"/>
                <a:gd name="connsiteY3" fmla="*/ 120650 h 197326"/>
                <a:gd name="connsiteX4" fmla="*/ 155575 w 258358"/>
                <a:gd name="connsiteY4" fmla="*/ 53975 h 197326"/>
                <a:gd name="connsiteX5" fmla="*/ 250825 w 258358"/>
                <a:gd name="connsiteY5" fmla="*/ 85725 h 197326"/>
                <a:gd name="connsiteX6" fmla="*/ 0 w 258358"/>
                <a:gd name="connsiteY6" fmla="*/ 0 h 19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358" h="197326">
                  <a:moveTo>
                    <a:pt x="0" y="0"/>
                  </a:moveTo>
                  <a:cubicBezTo>
                    <a:pt x="81756" y="24871"/>
                    <a:pt x="163513" y="49742"/>
                    <a:pt x="206375" y="82550"/>
                  </a:cubicBezTo>
                  <a:cubicBezTo>
                    <a:pt x="249238" y="115358"/>
                    <a:pt x="252413" y="190500"/>
                    <a:pt x="257175" y="196850"/>
                  </a:cubicBezTo>
                  <a:cubicBezTo>
                    <a:pt x="261937" y="203200"/>
                    <a:pt x="251883" y="144463"/>
                    <a:pt x="234950" y="120650"/>
                  </a:cubicBezTo>
                  <a:cubicBezTo>
                    <a:pt x="218017" y="96838"/>
                    <a:pt x="152929" y="59796"/>
                    <a:pt x="155575" y="53975"/>
                  </a:cubicBezTo>
                  <a:cubicBezTo>
                    <a:pt x="158221" y="48154"/>
                    <a:pt x="250825" y="85725"/>
                    <a:pt x="250825" y="857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 1412">
              <a:extLst>
                <a:ext uri="{FF2B5EF4-FFF2-40B4-BE49-F238E27FC236}">
                  <a16:creationId xmlns:a16="http://schemas.microsoft.com/office/drawing/2014/main" id="{280D0DCD-EE78-A45F-CB4E-43C6790ECE41}"/>
                </a:ext>
              </a:extLst>
            </p:cNvPr>
            <p:cNvSpPr/>
            <p:nvPr/>
          </p:nvSpPr>
          <p:spPr>
            <a:xfrm>
              <a:off x="4937573" y="4486273"/>
              <a:ext cx="117806" cy="158997"/>
            </a:xfrm>
            <a:custGeom>
              <a:avLst/>
              <a:gdLst>
                <a:gd name="connsiteX0" fmla="*/ 117027 w 117806"/>
                <a:gd name="connsiteY0" fmla="*/ 2 h 158997"/>
                <a:gd name="connsiteX1" fmla="*/ 94802 w 117806"/>
                <a:gd name="connsiteY1" fmla="*/ 95252 h 158997"/>
                <a:gd name="connsiteX2" fmla="*/ 2727 w 117806"/>
                <a:gd name="connsiteY2" fmla="*/ 155577 h 158997"/>
                <a:gd name="connsiteX3" fmla="*/ 24952 w 117806"/>
                <a:gd name="connsiteY3" fmla="*/ 149227 h 158997"/>
                <a:gd name="connsiteX4" fmla="*/ 31302 w 117806"/>
                <a:gd name="connsiteY4" fmla="*/ 130177 h 158997"/>
                <a:gd name="connsiteX5" fmla="*/ 75752 w 117806"/>
                <a:gd name="connsiteY5" fmla="*/ 92077 h 158997"/>
                <a:gd name="connsiteX6" fmla="*/ 117027 w 117806"/>
                <a:gd name="connsiteY6" fmla="*/ 2 h 15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06" h="158997">
                  <a:moveTo>
                    <a:pt x="117027" y="2"/>
                  </a:moveTo>
                  <a:cubicBezTo>
                    <a:pt x="120202" y="531"/>
                    <a:pt x="113852" y="69323"/>
                    <a:pt x="94802" y="95252"/>
                  </a:cubicBezTo>
                  <a:cubicBezTo>
                    <a:pt x="75752" y="121181"/>
                    <a:pt x="14369" y="146581"/>
                    <a:pt x="2727" y="155577"/>
                  </a:cubicBezTo>
                  <a:cubicBezTo>
                    <a:pt x="-8915" y="164573"/>
                    <a:pt x="20190" y="153460"/>
                    <a:pt x="24952" y="149227"/>
                  </a:cubicBezTo>
                  <a:cubicBezTo>
                    <a:pt x="29714" y="144994"/>
                    <a:pt x="22835" y="139702"/>
                    <a:pt x="31302" y="130177"/>
                  </a:cubicBezTo>
                  <a:cubicBezTo>
                    <a:pt x="39769" y="120652"/>
                    <a:pt x="64639" y="110598"/>
                    <a:pt x="75752" y="92077"/>
                  </a:cubicBezTo>
                  <a:cubicBezTo>
                    <a:pt x="86864" y="73556"/>
                    <a:pt x="113852" y="-527"/>
                    <a:pt x="11702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 1413">
              <a:extLst>
                <a:ext uri="{FF2B5EF4-FFF2-40B4-BE49-F238E27FC236}">
                  <a16:creationId xmlns:a16="http://schemas.microsoft.com/office/drawing/2014/main" id="{AD78FC36-4160-474A-CD01-B2D60F8F89F2}"/>
                </a:ext>
              </a:extLst>
            </p:cNvPr>
            <p:cNvSpPr/>
            <p:nvPr/>
          </p:nvSpPr>
          <p:spPr>
            <a:xfrm>
              <a:off x="4793135" y="4486238"/>
              <a:ext cx="339849" cy="208460"/>
            </a:xfrm>
            <a:custGeom>
              <a:avLst/>
              <a:gdLst>
                <a:gd name="connsiteX0" fmla="*/ 242415 w 339849"/>
                <a:gd name="connsiteY0" fmla="*/ 37 h 208460"/>
                <a:gd name="connsiteX1" fmla="*/ 286865 w 339849"/>
                <a:gd name="connsiteY1" fmla="*/ 66712 h 208460"/>
                <a:gd name="connsiteX2" fmla="*/ 242415 w 339849"/>
                <a:gd name="connsiteY2" fmla="*/ 117512 h 208460"/>
                <a:gd name="connsiteX3" fmla="*/ 1115 w 339849"/>
                <a:gd name="connsiteY3" fmla="*/ 206412 h 208460"/>
                <a:gd name="connsiteX4" fmla="*/ 159865 w 339849"/>
                <a:gd name="connsiteY4" fmla="*/ 174662 h 208460"/>
                <a:gd name="connsiteX5" fmla="*/ 334490 w 339849"/>
                <a:gd name="connsiteY5" fmla="*/ 114337 h 208460"/>
                <a:gd name="connsiteX6" fmla="*/ 293215 w 339849"/>
                <a:gd name="connsiteY6" fmla="*/ 95287 h 208460"/>
                <a:gd name="connsiteX7" fmla="*/ 274165 w 339849"/>
                <a:gd name="connsiteY7" fmla="*/ 57187 h 208460"/>
                <a:gd name="connsiteX8" fmla="*/ 242415 w 339849"/>
                <a:gd name="connsiteY8" fmla="*/ 37 h 20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849" h="208460">
                  <a:moveTo>
                    <a:pt x="242415" y="37"/>
                  </a:moveTo>
                  <a:cubicBezTo>
                    <a:pt x="244532" y="1625"/>
                    <a:pt x="286865" y="47133"/>
                    <a:pt x="286865" y="66712"/>
                  </a:cubicBezTo>
                  <a:cubicBezTo>
                    <a:pt x="286865" y="86291"/>
                    <a:pt x="290040" y="94229"/>
                    <a:pt x="242415" y="117512"/>
                  </a:cubicBezTo>
                  <a:cubicBezTo>
                    <a:pt x="194790" y="140795"/>
                    <a:pt x="14873" y="196887"/>
                    <a:pt x="1115" y="206412"/>
                  </a:cubicBezTo>
                  <a:cubicBezTo>
                    <a:pt x="-12643" y="215937"/>
                    <a:pt x="104303" y="190008"/>
                    <a:pt x="159865" y="174662"/>
                  </a:cubicBezTo>
                  <a:cubicBezTo>
                    <a:pt x="215427" y="159316"/>
                    <a:pt x="312265" y="127566"/>
                    <a:pt x="334490" y="114337"/>
                  </a:cubicBezTo>
                  <a:cubicBezTo>
                    <a:pt x="356715" y="101108"/>
                    <a:pt x="303269" y="104812"/>
                    <a:pt x="293215" y="95287"/>
                  </a:cubicBezTo>
                  <a:cubicBezTo>
                    <a:pt x="283161" y="85762"/>
                    <a:pt x="274165" y="57187"/>
                    <a:pt x="274165" y="57187"/>
                  </a:cubicBezTo>
                  <a:cubicBezTo>
                    <a:pt x="270461" y="47662"/>
                    <a:pt x="240298" y="-1551"/>
                    <a:pt x="242415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 1414">
              <a:extLst>
                <a:ext uri="{FF2B5EF4-FFF2-40B4-BE49-F238E27FC236}">
                  <a16:creationId xmlns:a16="http://schemas.microsoft.com/office/drawing/2014/main" id="{09E5E132-C881-7D23-9EDC-FED49884F7B5}"/>
                </a:ext>
              </a:extLst>
            </p:cNvPr>
            <p:cNvSpPr/>
            <p:nvPr/>
          </p:nvSpPr>
          <p:spPr>
            <a:xfrm>
              <a:off x="4472337" y="4422434"/>
              <a:ext cx="876643" cy="308082"/>
            </a:xfrm>
            <a:custGeom>
              <a:avLst/>
              <a:gdLst>
                <a:gd name="connsiteX0" fmla="*/ 1238 w 876643"/>
                <a:gd name="connsiteY0" fmla="*/ 152741 h 308082"/>
                <a:gd name="connsiteX1" fmla="*/ 166338 w 876643"/>
                <a:gd name="connsiteY1" fmla="*/ 270216 h 308082"/>
                <a:gd name="connsiteX2" fmla="*/ 423513 w 876643"/>
                <a:gd name="connsiteY2" fmla="*/ 260691 h 308082"/>
                <a:gd name="connsiteX3" fmla="*/ 267938 w 876643"/>
                <a:gd name="connsiteY3" fmla="*/ 286091 h 308082"/>
                <a:gd name="connsiteX4" fmla="*/ 645763 w 876643"/>
                <a:gd name="connsiteY4" fmla="*/ 159091 h 308082"/>
                <a:gd name="connsiteX5" fmla="*/ 712438 w 876643"/>
                <a:gd name="connsiteY5" fmla="*/ 105116 h 308082"/>
                <a:gd name="connsiteX6" fmla="*/ 810863 w 876643"/>
                <a:gd name="connsiteY6" fmla="*/ 70191 h 308082"/>
                <a:gd name="connsiteX7" fmla="*/ 871188 w 876643"/>
                <a:gd name="connsiteY7" fmla="*/ 341 h 308082"/>
                <a:gd name="connsiteX8" fmla="*/ 671163 w 876643"/>
                <a:gd name="connsiteY8" fmla="*/ 101941 h 308082"/>
                <a:gd name="connsiteX9" fmla="*/ 617188 w 876643"/>
                <a:gd name="connsiteY9" fmla="*/ 174966 h 308082"/>
                <a:gd name="connsiteX10" fmla="*/ 391763 w 876643"/>
                <a:gd name="connsiteY10" fmla="*/ 298791 h 308082"/>
                <a:gd name="connsiteX11" fmla="*/ 252063 w 876643"/>
                <a:gd name="connsiteY11" fmla="*/ 298791 h 308082"/>
                <a:gd name="connsiteX12" fmla="*/ 264763 w 876643"/>
                <a:gd name="connsiteY12" fmla="*/ 295616 h 308082"/>
                <a:gd name="connsiteX13" fmla="*/ 99663 w 876643"/>
                <a:gd name="connsiteY13" fmla="*/ 254341 h 308082"/>
                <a:gd name="connsiteX14" fmla="*/ 1238 w 876643"/>
                <a:gd name="connsiteY14" fmla="*/ 152741 h 30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6643" h="308082">
                  <a:moveTo>
                    <a:pt x="1238" y="152741"/>
                  </a:moveTo>
                  <a:cubicBezTo>
                    <a:pt x="12351" y="155387"/>
                    <a:pt x="95959" y="252224"/>
                    <a:pt x="166338" y="270216"/>
                  </a:cubicBezTo>
                  <a:cubicBezTo>
                    <a:pt x="236717" y="288208"/>
                    <a:pt x="406580" y="258045"/>
                    <a:pt x="423513" y="260691"/>
                  </a:cubicBezTo>
                  <a:cubicBezTo>
                    <a:pt x="440446" y="263337"/>
                    <a:pt x="230896" y="303024"/>
                    <a:pt x="267938" y="286091"/>
                  </a:cubicBezTo>
                  <a:cubicBezTo>
                    <a:pt x="304980" y="269158"/>
                    <a:pt x="571680" y="189253"/>
                    <a:pt x="645763" y="159091"/>
                  </a:cubicBezTo>
                  <a:cubicBezTo>
                    <a:pt x="719846" y="128929"/>
                    <a:pt x="684921" y="119933"/>
                    <a:pt x="712438" y="105116"/>
                  </a:cubicBezTo>
                  <a:cubicBezTo>
                    <a:pt x="739955" y="90299"/>
                    <a:pt x="784405" y="87654"/>
                    <a:pt x="810863" y="70191"/>
                  </a:cubicBezTo>
                  <a:cubicBezTo>
                    <a:pt x="837321" y="52728"/>
                    <a:pt x="894471" y="-4951"/>
                    <a:pt x="871188" y="341"/>
                  </a:cubicBezTo>
                  <a:cubicBezTo>
                    <a:pt x="847905" y="5633"/>
                    <a:pt x="713496" y="72837"/>
                    <a:pt x="671163" y="101941"/>
                  </a:cubicBezTo>
                  <a:cubicBezTo>
                    <a:pt x="628830" y="131045"/>
                    <a:pt x="663755" y="142158"/>
                    <a:pt x="617188" y="174966"/>
                  </a:cubicBezTo>
                  <a:cubicBezTo>
                    <a:pt x="570621" y="207774"/>
                    <a:pt x="452617" y="278154"/>
                    <a:pt x="391763" y="298791"/>
                  </a:cubicBezTo>
                  <a:cubicBezTo>
                    <a:pt x="330909" y="319429"/>
                    <a:pt x="273230" y="299320"/>
                    <a:pt x="252063" y="298791"/>
                  </a:cubicBezTo>
                  <a:cubicBezTo>
                    <a:pt x="230896" y="298262"/>
                    <a:pt x="290163" y="303024"/>
                    <a:pt x="264763" y="295616"/>
                  </a:cubicBezTo>
                  <a:cubicBezTo>
                    <a:pt x="239363" y="288208"/>
                    <a:pt x="143055" y="276566"/>
                    <a:pt x="99663" y="254341"/>
                  </a:cubicBezTo>
                  <a:cubicBezTo>
                    <a:pt x="56271" y="232116"/>
                    <a:pt x="-9875" y="150095"/>
                    <a:pt x="1238" y="152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 1415">
              <a:extLst>
                <a:ext uri="{FF2B5EF4-FFF2-40B4-BE49-F238E27FC236}">
                  <a16:creationId xmlns:a16="http://schemas.microsoft.com/office/drawing/2014/main" id="{40D0D35C-458B-D09A-7ACC-ED939074356D}"/>
                </a:ext>
              </a:extLst>
            </p:cNvPr>
            <p:cNvSpPr/>
            <p:nvPr/>
          </p:nvSpPr>
          <p:spPr>
            <a:xfrm>
              <a:off x="4728005" y="4454502"/>
              <a:ext cx="637745" cy="293166"/>
            </a:xfrm>
            <a:custGeom>
              <a:avLst/>
              <a:gdLst>
                <a:gd name="connsiteX0" fmla="*/ 637745 w 637745"/>
                <a:gd name="connsiteY0" fmla="*/ 23 h 293166"/>
                <a:gd name="connsiteX1" fmla="*/ 469470 w 637745"/>
                <a:gd name="connsiteY1" fmla="*/ 104798 h 293166"/>
                <a:gd name="connsiteX2" fmla="*/ 558370 w 637745"/>
                <a:gd name="connsiteY2" fmla="*/ 82573 h 293166"/>
                <a:gd name="connsiteX3" fmla="*/ 313895 w 637745"/>
                <a:gd name="connsiteY3" fmla="*/ 212748 h 293166"/>
                <a:gd name="connsiteX4" fmla="*/ 120220 w 637745"/>
                <a:gd name="connsiteY4" fmla="*/ 273073 h 293166"/>
                <a:gd name="connsiteX5" fmla="*/ 9095 w 637745"/>
                <a:gd name="connsiteY5" fmla="*/ 288948 h 293166"/>
                <a:gd name="connsiteX6" fmla="*/ 358345 w 637745"/>
                <a:gd name="connsiteY6" fmla="*/ 203223 h 293166"/>
                <a:gd name="connsiteX7" fmla="*/ 301195 w 637745"/>
                <a:gd name="connsiteY7" fmla="*/ 193698 h 293166"/>
                <a:gd name="connsiteX8" fmla="*/ 444070 w 637745"/>
                <a:gd name="connsiteY8" fmla="*/ 111148 h 293166"/>
                <a:gd name="connsiteX9" fmla="*/ 469470 w 637745"/>
                <a:gd name="connsiteY9" fmla="*/ 95273 h 293166"/>
                <a:gd name="connsiteX10" fmla="*/ 637745 w 637745"/>
                <a:gd name="connsiteY10" fmla="*/ 23 h 29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745" h="293166">
                  <a:moveTo>
                    <a:pt x="637745" y="23"/>
                  </a:moveTo>
                  <a:cubicBezTo>
                    <a:pt x="637745" y="1610"/>
                    <a:pt x="482699" y="91040"/>
                    <a:pt x="469470" y="104798"/>
                  </a:cubicBezTo>
                  <a:cubicBezTo>
                    <a:pt x="456241" y="118556"/>
                    <a:pt x="584299" y="64581"/>
                    <a:pt x="558370" y="82573"/>
                  </a:cubicBezTo>
                  <a:cubicBezTo>
                    <a:pt x="532441" y="100565"/>
                    <a:pt x="386920" y="180998"/>
                    <a:pt x="313895" y="212748"/>
                  </a:cubicBezTo>
                  <a:cubicBezTo>
                    <a:pt x="240870" y="244498"/>
                    <a:pt x="171020" y="260373"/>
                    <a:pt x="120220" y="273073"/>
                  </a:cubicBezTo>
                  <a:cubicBezTo>
                    <a:pt x="69420" y="285773"/>
                    <a:pt x="-30593" y="300590"/>
                    <a:pt x="9095" y="288948"/>
                  </a:cubicBezTo>
                  <a:cubicBezTo>
                    <a:pt x="48782" y="277306"/>
                    <a:pt x="309662" y="219098"/>
                    <a:pt x="358345" y="203223"/>
                  </a:cubicBezTo>
                  <a:cubicBezTo>
                    <a:pt x="407028" y="187348"/>
                    <a:pt x="286907" y="209044"/>
                    <a:pt x="301195" y="193698"/>
                  </a:cubicBezTo>
                  <a:cubicBezTo>
                    <a:pt x="315482" y="178352"/>
                    <a:pt x="416024" y="127552"/>
                    <a:pt x="444070" y="111148"/>
                  </a:cubicBezTo>
                  <a:cubicBezTo>
                    <a:pt x="472116" y="94744"/>
                    <a:pt x="437720" y="111148"/>
                    <a:pt x="469470" y="95273"/>
                  </a:cubicBezTo>
                  <a:cubicBezTo>
                    <a:pt x="501220" y="79398"/>
                    <a:pt x="637745" y="-1564"/>
                    <a:pt x="637745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 1416">
              <a:extLst>
                <a:ext uri="{FF2B5EF4-FFF2-40B4-BE49-F238E27FC236}">
                  <a16:creationId xmlns:a16="http://schemas.microsoft.com/office/drawing/2014/main" id="{43599F74-F1C5-7E28-0742-775A08C3C45E}"/>
                </a:ext>
              </a:extLst>
            </p:cNvPr>
            <p:cNvSpPr/>
            <p:nvPr/>
          </p:nvSpPr>
          <p:spPr>
            <a:xfrm>
              <a:off x="4283886" y="4529383"/>
              <a:ext cx="278670" cy="306144"/>
            </a:xfrm>
            <a:custGeom>
              <a:avLst/>
              <a:gdLst>
                <a:gd name="connsiteX0" fmla="*/ 5539 w 278670"/>
                <a:gd name="connsiteY0" fmla="*/ 1342 h 306144"/>
                <a:gd name="connsiteX1" fmla="*/ 151589 w 278670"/>
                <a:gd name="connsiteY1" fmla="*/ 102942 h 306144"/>
                <a:gd name="connsiteX2" fmla="*/ 161114 w 278670"/>
                <a:gd name="connsiteY2" fmla="*/ 188667 h 306144"/>
                <a:gd name="connsiteX3" fmla="*/ 221439 w 278670"/>
                <a:gd name="connsiteY3" fmla="*/ 185492 h 306144"/>
                <a:gd name="connsiteX4" fmla="*/ 278589 w 278670"/>
                <a:gd name="connsiteY4" fmla="*/ 198192 h 306144"/>
                <a:gd name="connsiteX5" fmla="*/ 208739 w 278670"/>
                <a:gd name="connsiteY5" fmla="*/ 214067 h 306144"/>
                <a:gd name="connsiteX6" fmla="*/ 208739 w 278670"/>
                <a:gd name="connsiteY6" fmla="*/ 306142 h 306144"/>
                <a:gd name="connsiteX7" fmla="*/ 234139 w 278670"/>
                <a:gd name="connsiteY7" fmla="*/ 210892 h 306144"/>
                <a:gd name="connsiteX8" fmla="*/ 256364 w 278670"/>
                <a:gd name="connsiteY8" fmla="*/ 201367 h 306144"/>
                <a:gd name="connsiteX9" fmla="*/ 161114 w 278670"/>
                <a:gd name="connsiteY9" fmla="*/ 115642 h 306144"/>
                <a:gd name="connsiteX10" fmla="*/ 196039 w 278670"/>
                <a:gd name="connsiteY10" fmla="*/ 118817 h 306144"/>
                <a:gd name="connsiteX11" fmla="*/ 113489 w 278670"/>
                <a:gd name="connsiteY11" fmla="*/ 77542 h 306144"/>
                <a:gd name="connsiteX12" fmla="*/ 37289 w 278670"/>
                <a:gd name="connsiteY12" fmla="*/ 45792 h 306144"/>
                <a:gd name="connsiteX13" fmla="*/ 5539 w 278670"/>
                <a:gd name="connsiteY13" fmla="*/ 1342 h 3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8670" h="306144">
                  <a:moveTo>
                    <a:pt x="5539" y="1342"/>
                  </a:moveTo>
                  <a:cubicBezTo>
                    <a:pt x="24589" y="10867"/>
                    <a:pt x="125660" y="71721"/>
                    <a:pt x="151589" y="102942"/>
                  </a:cubicBezTo>
                  <a:cubicBezTo>
                    <a:pt x="177518" y="134163"/>
                    <a:pt x="149472" y="174909"/>
                    <a:pt x="161114" y="188667"/>
                  </a:cubicBezTo>
                  <a:cubicBezTo>
                    <a:pt x="172756" y="202425"/>
                    <a:pt x="201860" y="183905"/>
                    <a:pt x="221439" y="185492"/>
                  </a:cubicBezTo>
                  <a:cubicBezTo>
                    <a:pt x="241018" y="187079"/>
                    <a:pt x="280706" y="193430"/>
                    <a:pt x="278589" y="198192"/>
                  </a:cubicBezTo>
                  <a:cubicBezTo>
                    <a:pt x="276472" y="202954"/>
                    <a:pt x="220381" y="196075"/>
                    <a:pt x="208739" y="214067"/>
                  </a:cubicBezTo>
                  <a:cubicBezTo>
                    <a:pt x="197097" y="232059"/>
                    <a:pt x="204506" y="306671"/>
                    <a:pt x="208739" y="306142"/>
                  </a:cubicBezTo>
                  <a:cubicBezTo>
                    <a:pt x="212972" y="305613"/>
                    <a:pt x="226202" y="228354"/>
                    <a:pt x="234139" y="210892"/>
                  </a:cubicBezTo>
                  <a:cubicBezTo>
                    <a:pt x="242076" y="193430"/>
                    <a:pt x="268535" y="217242"/>
                    <a:pt x="256364" y="201367"/>
                  </a:cubicBezTo>
                  <a:cubicBezTo>
                    <a:pt x="244193" y="185492"/>
                    <a:pt x="171168" y="129400"/>
                    <a:pt x="161114" y="115642"/>
                  </a:cubicBezTo>
                  <a:cubicBezTo>
                    <a:pt x="151060" y="101884"/>
                    <a:pt x="203976" y="125167"/>
                    <a:pt x="196039" y="118817"/>
                  </a:cubicBezTo>
                  <a:cubicBezTo>
                    <a:pt x="188102" y="112467"/>
                    <a:pt x="139947" y="89713"/>
                    <a:pt x="113489" y="77542"/>
                  </a:cubicBezTo>
                  <a:cubicBezTo>
                    <a:pt x="87031" y="65371"/>
                    <a:pt x="53164" y="55846"/>
                    <a:pt x="37289" y="45792"/>
                  </a:cubicBezTo>
                  <a:cubicBezTo>
                    <a:pt x="21414" y="35738"/>
                    <a:pt x="-13511" y="-8183"/>
                    <a:pt x="5539" y="13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 1417">
              <a:extLst>
                <a:ext uri="{FF2B5EF4-FFF2-40B4-BE49-F238E27FC236}">
                  <a16:creationId xmlns:a16="http://schemas.microsoft.com/office/drawing/2014/main" id="{BAA92FDE-974E-C4AE-36FA-F0E417DECCD5}"/>
                </a:ext>
              </a:extLst>
            </p:cNvPr>
            <p:cNvSpPr/>
            <p:nvPr/>
          </p:nvSpPr>
          <p:spPr>
            <a:xfrm>
              <a:off x="4501803" y="4467222"/>
              <a:ext cx="848215" cy="422351"/>
            </a:xfrm>
            <a:custGeom>
              <a:avLst/>
              <a:gdLst>
                <a:gd name="connsiteX0" fmla="*/ 848072 w 848215"/>
                <a:gd name="connsiteY0" fmla="*/ 3 h 422351"/>
                <a:gd name="connsiteX1" fmla="*/ 740122 w 848215"/>
                <a:gd name="connsiteY1" fmla="*/ 101603 h 422351"/>
                <a:gd name="connsiteX2" fmla="*/ 717897 w 848215"/>
                <a:gd name="connsiteY2" fmla="*/ 219078 h 422351"/>
                <a:gd name="connsiteX3" fmla="*/ 702022 w 848215"/>
                <a:gd name="connsiteY3" fmla="*/ 209553 h 422351"/>
                <a:gd name="connsiteX4" fmla="*/ 533747 w 848215"/>
                <a:gd name="connsiteY4" fmla="*/ 333378 h 422351"/>
                <a:gd name="connsiteX5" fmla="*/ 568672 w 848215"/>
                <a:gd name="connsiteY5" fmla="*/ 330203 h 422351"/>
                <a:gd name="connsiteX6" fmla="*/ 336897 w 848215"/>
                <a:gd name="connsiteY6" fmla="*/ 422278 h 422351"/>
                <a:gd name="connsiteX7" fmla="*/ 448022 w 848215"/>
                <a:gd name="connsiteY7" fmla="*/ 346078 h 422351"/>
                <a:gd name="connsiteX8" fmla="*/ 416272 w 848215"/>
                <a:gd name="connsiteY8" fmla="*/ 365128 h 422351"/>
                <a:gd name="connsiteX9" fmla="*/ 314672 w 848215"/>
                <a:gd name="connsiteY9" fmla="*/ 412753 h 422351"/>
                <a:gd name="connsiteX10" fmla="*/ 162272 w 848215"/>
                <a:gd name="connsiteY10" fmla="*/ 400053 h 422351"/>
                <a:gd name="connsiteX11" fmla="*/ 184497 w 848215"/>
                <a:gd name="connsiteY11" fmla="*/ 400053 h 422351"/>
                <a:gd name="connsiteX12" fmla="*/ 95597 w 848215"/>
                <a:gd name="connsiteY12" fmla="*/ 374653 h 422351"/>
                <a:gd name="connsiteX13" fmla="*/ 25747 w 848215"/>
                <a:gd name="connsiteY13" fmla="*/ 298453 h 422351"/>
                <a:gd name="connsiteX14" fmla="*/ 347 w 848215"/>
                <a:gd name="connsiteY14" fmla="*/ 320678 h 422351"/>
                <a:gd name="connsiteX15" fmla="*/ 25747 w 848215"/>
                <a:gd name="connsiteY15" fmla="*/ 279403 h 422351"/>
                <a:gd name="connsiteX16" fmla="*/ 184497 w 848215"/>
                <a:gd name="connsiteY16" fmla="*/ 412753 h 422351"/>
                <a:gd name="connsiteX17" fmla="*/ 213072 w 848215"/>
                <a:gd name="connsiteY17" fmla="*/ 374653 h 422351"/>
                <a:gd name="connsiteX18" fmla="*/ 495647 w 848215"/>
                <a:gd name="connsiteY18" fmla="*/ 342903 h 422351"/>
                <a:gd name="connsiteX19" fmla="*/ 540097 w 848215"/>
                <a:gd name="connsiteY19" fmla="*/ 320678 h 422351"/>
                <a:gd name="connsiteX20" fmla="*/ 622647 w 848215"/>
                <a:gd name="connsiteY20" fmla="*/ 269878 h 422351"/>
                <a:gd name="connsiteX21" fmla="*/ 705197 w 848215"/>
                <a:gd name="connsiteY21" fmla="*/ 193678 h 422351"/>
                <a:gd name="connsiteX22" fmla="*/ 625822 w 848215"/>
                <a:gd name="connsiteY22" fmla="*/ 225428 h 422351"/>
                <a:gd name="connsiteX23" fmla="*/ 714722 w 848215"/>
                <a:gd name="connsiteY23" fmla="*/ 104778 h 422351"/>
                <a:gd name="connsiteX24" fmla="*/ 848072 w 848215"/>
                <a:gd name="connsiteY24" fmla="*/ 3 h 42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48215" h="422351">
                  <a:moveTo>
                    <a:pt x="848072" y="3"/>
                  </a:moveTo>
                  <a:cubicBezTo>
                    <a:pt x="852305" y="-526"/>
                    <a:pt x="761818" y="65091"/>
                    <a:pt x="740122" y="101603"/>
                  </a:cubicBezTo>
                  <a:cubicBezTo>
                    <a:pt x="718426" y="138115"/>
                    <a:pt x="724247" y="201086"/>
                    <a:pt x="717897" y="219078"/>
                  </a:cubicBezTo>
                  <a:cubicBezTo>
                    <a:pt x="711547" y="237070"/>
                    <a:pt x="732714" y="190503"/>
                    <a:pt x="702022" y="209553"/>
                  </a:cubicBezTo>
                  <a:cubicBezTo>
                    <a:pt x="671330" y="228603"/>
                    <a:pt x="555972" y="313270"/>
                    <a:pt x="533747" y="333378"/>
                  </a:cubicBezTo>
                  <a:cubicBezTo>
                    <a:pt x="511522" y="353486"/>
                    <a:pt x="601480" y="315386"/>
                    <a:pt x="568672" y="330203"/>
                  </a:cubicBezTo>
                  <a:cubicBezTo>
                    <a:pt x="535864" y="345020"/>
                    <a:pt x="357005" y="419632"/>
                    <a:pt x="336897" y="422278"/>
                  </a:cubicBezTo>
                  <a:cubicBezTo>
                    <a:pt x="316789" y="424924"/>
                    <a:pt x="434793" y="355603"/>
                    <a:pt x="448022" y="346078"/>
                  </a:cubicBezTo>
                  <a:cubicBezTo>
                    <a:pt x="461251" y="336553"/>
                    <a:pt x="438497" y="354016"/>
                    <a:pt x="416272" y="365128"/>
                  </a:cubicBezTo>
                  <a:cubicBezTo>
                    <a:pt x="394047" y="376240"/>
                    <a:pt x="357005" y="406932"/>
                    <a:pt x="314672" y="412753"/>
                  </a:cubicBezTo>
                  <a:cubicBezTo>
                    <a:pt x="272339" y="418574"/>
                    <a:pt x="183968" y="402170"/>
                    <a:pt x="162272" y="400053"/>
                  </a:cubicBezTo>
                  <a:cubicBezTo>
                    <a:pt x="140576" y="397936"/>
                    <a:pt x="195609" y="404286"/>
                    <a:pt x="184497" y="400053"/>
                  </a:cubicBezTo>
                  <a:cubicBezTo>
                    <a:pt x="173384" y="395820"/>
                    <a:pt x="122055" y="391586"/>
                    <a:pt x="95597" y="374653"/>
                  </a:cubicBezTo>
                  <a:cubicBezTo>
                    <a:pt x="69139" y="357720"/>
                    <a:pt x="41622" y="307449"/>
                    <a:pt x="25747" y="298453"/>
                  </a:cubicBezTo>
                  <a:cubicBezTo>
                    <a:pt x="9872" y="289457"/>
                    <a:pt x="347" y="323853"/>
                    <a:pt x="347" y="320678"/>
                  </a:cubicBezTo>
                  <a:cubicBezTo>
                    <a:pt x="347" y="317503"/>
                    <a:pt x="-4945" y="264057"/>
                    <a:pt x="25747" y="279403"/>
                  </a:cubicBezTo>
                  <a:cubicBezTo>
                    <a:pt x="56439" y="294749"/>
                    <a:pt x="153276" y="396878"/>
                    <a:pt x="184497" y="412753"/>
                  </a:cubicBezTo>
                  <a:cubicBezTo>
                    <a:pt x="215718" y="428628"/>
                    <a:pt x="161214" y="386295"/>
                    <a:pt x="213072" y="374653"/>
                  </a:cubicBezTo>
                  <a:cubicBezTo>
                    <a:pt x="264930" y="363011"/>
                    <a:pt x="441143" y="351899"/>
                    <a:pt x="495647" y="342903"/>
                  </a:cubicBezTo>
                  <a:cubicBezTo>
                    <a:pt x="550151" y="333907"/>
                    <a:pt x="518930" y="332849"/>
                    <a:pt x="540097" y="320678"/>
                  </a:cubicBezTo>
                  <a:cubicBezTo>
                    <a:pt x="561264" y="308507"/>
                    <a:pt x="595130" y="291045"/>
                    <a:pt x="622647" y="269878"/>
                  </a:cubicBezTo>
                  <a:cubicBezTo>
                    <a:pt x="650164" y="248711"/>
                    <a:pt x="704668" y="201086"/>
                    <a:pt x="705197" y="193678"/>
                  </a:cubicBezTo>
                  <a:cubicBezTo>
                    <a:pt x="705726" y="186270"/>
                    <a:pt x="624235" y="240245"/>
                    <a:pt x="625822" y="225428"/>
                  </a:cubicBezTo>
                  <a:cubicBezTo>
                    <a:pt x="627409" y="210611"/>
                    <a:pt x="677151" y="143936"/>
                    <a:pt x="714722" y="104778"/>
                  </a:cubicBezTo>
                  <a:cubicBezTo>
                    <a:pt x="752293" y="65620"/>
                    <a:pt x="843839" y="532"/>
                    <a:pt x="848072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 1418">
              <a:extLst>
                <a:ext uri="{FF2B5EF4-FFF2-40B4-BE49-F238E27FC236}">
                  <a16:creationId xmlns:a16="http://schemas.microsoft.com/office/drawing/2014/main" id="{EC5C9FF9-9A09-D8F5-86DD-EC2F30ED0645}"/>
                </a:ext>
              </a:extLst>
            </p:cNvPr>
            <p:cNvSpPr/>
            <p:nvPr/>
          </p:nvSpPr>
          <p:spPr>
            <a:xfrm>
              <a:off x="4223915" y="4628938"/>
              <a:ext cx="287904" cy="1086501"/>
            </a:xfrm>
            <a:custGeom>
              <a:avLst/>
              <a:gdLst>
                <a:gd name="connsiteX0" fmla="*/ 287760 w 287904"/>
                <a:gd name="connsiteY0" fmla="*/ 212 h 1086501"/>
                <a:gd name="connsiteX1" fmla="*/ 17885 w 287904"/>
                <a:gd name="connsiteY1" fmla="*/ 85937 h 1086501"/>
                <a:gd name="connsiteX2" fmla="*/ 94085 w 287904"/>
                <a:gd name="connsiteY2" fmla="*/ 82762 h 1086501"/>
                <a:gd name="connsiteX3" fmla="*/ 71860 w 287904"/>
                <a:gd name="connsiteY3" fmla="*/ 85937 h 1086501"/>
                <a:gd name="connsiteX4" fmla="*/ 46460 w 287904"/>
                <a:gd name="connsiteY4" fmla="*/ 127212 h 1086501"/>
                <a:gd name="connsiteX5" fmla="*/ 40110 w 287904"/>
                <a:gd name="connsiteY5" fmla="*/ 190712 h 1086501"/>
                <a:gd name="connsiteX6" fmla="*/ 49635 w 287904"/>
                <a:gd name="connsiteY6" fmla="*/ 219287 h 1086501"/>
                <a:gd name="connsiteX7" fmla="*/ 36935 w 287904"/>
                <a:gd name="connsiteY7" fmla="*/ 378037 h 1086501"/>
                <a:gd name="connsiteX8" fmla="*/ 62335 w 287904"/>
                <a:gd name="connsiteY8" fmla="*/ 606637 h 1086501"/>
                <a:gd name="connsiteX9" fmla="*/ 59160 w 287904"/>
                <a:gd name="connsiteY9" fmla="*/ 590762 h 1086501"/>
                <a:gd name="connsiteX10" fmla="*/ 109960 w 287904"/>
                <a:gd name="connsiteY10" fmla="*/ 854287 h 1086501"/>
                <a:gd name="connsiteX11" fmla="*/ 97260 w 287904"/>
                <a:gd name="connsiteY11" fmla="*/ 905087 h 1086501"/>
                <a:gd name="connsiteX12" fmla="*/ 221085 w 287904"/>
                <a:gd name="connsiteY12" fmla="*/ 1086062 h 1086501"/>
                <a:gd name="connsiteX13" fmla="*/ 132185 w 287904"/>
                <a:gd name="connsiteY13" fmla="*/ 933662 h 1086501"/>
                <a:gd name="connsiteX14" fmla="*/ 2010 w 287904"/>
                <a:gd name="connsiteY14" fmla="*/ 339937 h 1086501"/>
                <a:gd name="connsiteX15" fmla="*/ 52810 w 287904"/>
                <a:gd name="connsiteY15" fmla="*/ 317712 h 1086501"/>
                <a:gd name="connsiteX16" fmla="*/ 49635 w 287904"/>
                <a:gd name="connsiteY16" fmla="*/ 76412 h 1086501"/>
                <a:gd name="connsiteX17" fmla="*/ 55985 w 287904"/>
                <a:gd name="connsiteY17" fmla="*/ 114512 h 1086501"/>
                <a:gd name="connsiteX18" fmla="*/ 287760 w 287904"/>
                <a:gd name="connsiteY18" fmla="*/ 212 h 10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7904" h="1086501">
                  <a:moveTo>
                    <a:pt x="287760" y="212"/>
                  </a:moveTo>
                  <a:cubicBezTo>
                    <a:pt x="281410" y="-4550"/>
                    <a:pt x="50164" y="72179"/>
                    <a:pt x="17885" y="85937"/>
                  </a:cubicBezTo>
                  <a:cubicBezTo>
                    <a:pt x="-14394" y="99695"/>
                    <a:pt x="85089" y="82762"/>
                    <a:pt x="94085" y="82762"/>
                  </a:cubicBezTo>
                  <a:cubicBezTo>
                    <a:pt x="103081" y="82762"/>
                    <a:pt x="79797" y="78529"/>
                    <a:pt x="71860" y="85937"/>
                  </a:cubicBezTo>
                  <a:cubicBezTo>
                    <a:pt x="63922" y="93345"/>
                    <a:pt x="51752" y="109750"/>
                    <a:pt x="46460" y="127212"/>
                  </a:cubicBezTo>
                  <a:cubicBezTo>
                    <a:pt x="41168" y="144674"/>
                    <a:pt x="39581" y="175366"/>
                    <a:pt x="40110" y="190712"/>
                  </a:cubicBezTo>
                  <a:cubicBezTo>
                    <a:pt x="40639" y="206058"/>
                    <a:pt x="50164" y="188066"/>
                    <a:pt x="49635" y="219287"/>
                  </a:cubicBezTo>
                  <a:cubicBezTo>
                    <a:pt x="49106" y="250508"/>
                    <a:pt x="34818" y="313479"/>
                    <a:pt x="36935" y="378037"/>
                  </a:cubicBezTo>
                  <a:cubicBezTo>
                    <a:pt x="39052" y="442595"/>
                    <a:pt x="58631" y="571183"/>
                    <a:pt x="62335" y="606637"/>
                  </a:cubicBezTo>
                  <a:cubicBezTo>
                    <a:pt x="66039" y="642091"/>
                    <a:pt x="51223" y="549487"/>
                    <a:pt x="59160" y="590762"/>
                  </a:cubicBezTo>
                  <a:cubicBezTo>
                    <a:pt x="67097" y="632037"/>
                    <a:pt x="103610" y="801900"/>
                    <a:pt x="109960" y="854287"/>
                  </a:cubicBezTo>
                  <a:cubicBezTo>
                    <a:pt x="116310" y="906674"/>
                    <a:pt x="78739" y="866458"/>
                    <a:pt x="97260" y="905087"/>
                  </a:cubicBezTo>
                  <a:cubicBezTo>
                    <a:pt x="115781" y="943716"/>
                    <a:pt x="215264" y="1081300"/>
                    <a:pt x="221085" y="1086062"/>
                  </a:cubicBezTo>
                  <a:cubicBezTo>
                    <a:pt x="226906" y="1090824"/>
                    <a:pt x="168697" y="1058016"/>
                    <a:pt x="132185" y="933662"/>
                  </a:cubicBezTo>
                  <a:cubicBezTo>
                    <a:pt x="95673" y="809308"/>
                    <a:pt x="15239" y="442595"/>
                    <a:pt x="2010" y="339937"/>
                  </a:cubicBezTo>
                  <a:cubicBezTo>
                    <a:pt x="-11219" y="237279"/>
                    <a:pt x="44872" y="361633"/>
                    <a:pt x="52810" y="317712"/>
                  </a:cubicBezTo>
                  <a:cubicBezTo>
                    <a:pt x="60747" y="273791"/>
                    <a:pt x="49106" y="110279"/>
                    <a:pt x="49635" y="76412"/>
                  </a:cubicBezTo>
                  <a:cubicBezTo>
                    <a:pt x="50164" y="42545"/>
                    <a:pt x="22647" y="127212"/>
                    <a:pt x="55985" y="114512"/>
                  </a:cubicBezTo>
                  <a:cubicBezTo>
                    <a:pt x="89322" y="101812"/>
                    <a:pt x="294110" y="4974"/>
                    <a:pt x="287760" y="2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 1419">
              <a:extLst>
                <a:ext uri="{FF2B5EF4-FFF2-40B4-BE49-F238E27FC236}">
                  <a16:creationId xmlns:a16="http://schemas.microsoft.com/office/drawing/2014/main" id="{A725D74B-1D1B-C076-0D5B-B1F51A0878CC}"/>
                </a:ext>
              </a:extLst>
            </p:cNvPr>
            <p:cNvSpPr/>
            <p:nvPr/>
          </p:nvSpPr>
          <p:spPr>
            <a:xfrm>
              <a:off x="5118091" y="4575141"/>
              <a:ext cx="279508" cy="793800"/>
            </a:xfrm>
            <a:custGeom>
              <a:avLst/>
              <a:gdLst>
                <a:gd name="connsiteX0" fmla="*/ 9 w 279508"/>
                <a:gd name="connsiteY0" fmla="*/ 34 h 793800"/>
                <a:gd name="connsiteX1" fmla="*/ 228609 w 279508"/>
                <a:gd name="connsiteY1" fmla="*/ 66709 h 793800"/>
                <a:gd name="connsiteX2" fmla="*/ 215909 w 279508"/>
                <a:gd name="connsiteY2" fmla="*/ 92109 h 793800"/>
                <a:gd name="connsiteX3" fmla="*/ 238134 w 279508"/>
                <a:gd name="connsiteY3" fmla="*/ 149259 h 793800"/>
                <a:gd name="connsiteX4" fmla="*/ 225434 w 279508"/>
                <a:gd name="connsiteY4" fmla="*/ 142909 h 793800"/>
                <a:gd name="connsiteX5" fmla="*/ 263534 w 279508"/>
                <a:gd name="connsiteY5" fmla="*/ 228634 h 793800"/>
                <a:gd name="connsiteX6" fmla="*/ 260359 w 279508"/>
                <a:gd name="connsiteY6" fmla="*/ 400084 h 793800"/>
                <a:gd name="connsiteX7" fmla="*/ 279409 w 279508"/>
                <a:gd name="connsiteY7" fmla="*/ 393734 h 793800"/>
                <a:gd name="connsiteX8" fmla="*/ 250834 w 279508"/>
                <a:gd name="connsiteY8" fmla="*/ 606459 h 793800"/>
                <a:gd name="connsiteX9" fmla="*/ 244484 w 279508"/>
                <a:gd name="connsiteY9" fmla="*/ 619159 h 793800"/>
                <a:gd name="connsiteX10" fmla="*/ 117484 w 279508"/>
                <a:gd name="connsiteY10" fmla="*/ 742984 h 793800"/>
                <a:gd name="connsiteX11" fmla="*/ 209559 w 279508"/>
                <a:gd name="connsiteY11" fmla="*/ 733459 h 793800"/>
                <a:gd name="connsiteX12" fmla="*/ 209559 w 279508"/>
                <a:gd name="connsiteY12" fmla="*/ 793784 h 793800"/>
                <a:gd name="connsiteX13" fmla="*/ 225434 w 279508"/>
                <a:gd name="connsiteY13" fmla="*/ 739809 h 793800"/>
                <a:gd name="connsiteX14" fmla="*/ 117484 w 279508"/>
                <a:gd name="connsiteY14" fmla="*/ 768384 h 793800"/>
                <a:gd name="connsiteX15" fmla="*/ 250834 w 279508"/>
                <a:gd name="connsiteY15" fmla="*/ 581059 h 793800"/>
                <a:gd name="connsiteX16" fmla="*/ 254009 w 279508"/>
                <a:gd name="connsiteY16" fmla="*/ 311184 h 793800"/>
                <a:gd name="connsiteX17" fmla="*/ 257184 w 279508"/>
                <a:gd name="connsiteY17" fmla="*/ 165134 h 793800"/>
                <a:gd name="connsiteX18" fmla="*/ 254009 w 279508"/>
                <a:gd name="connsiteY18" fmla="*/ 146084 h 793800"/>
                <a:gd name="connsiteX19" fmla="*/ 155584 w 279508"/>
                <a:gd name="connsiteY19" fmla="*/ 85759 h 793800"/>
                <a:gd name="connsiteX20" fmla="*/ 222259 w 279508"/>
                <a:gd name="connsiteY20" fmla="*/ 95284 h 793800"/>
                <a:gd name="connsiteX21" fmla="*/ 104784 w 279508"/>
                <a:gd name="connsiteY21" fmla="*/ 76234 h 793800"/>
                <a:gd name="connsiteX22" fmla="*/ 219084 w 279508"/>
                <a:gd name="connsiteY22" fmla="*/ 76234 h 793800"/>
                <a:gd name="connsiteX23" fmla="*/ 9 w 279508"/>
                <a:gd name="connsiteY23" fmla="*/ 34 h 7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508" h="793800">
                  <a:moveTo>
                    <a:pt x="9" y="34"/>
                  </a:moveTo>
                  <a:cubicBezTo>
                    <a:pt x="1596" y="-1553"/>
                    <a:pt x="192626" y="51363"/>
                    <a:pt x="228609" y="66709"/>
                  </a:cubicBezTo>
                  <a:cubicBezTo>
                    <a:pt x="264592" y="82055"/>
                    <a:pt x="214322" y="78351"/>
                    <a:pt x="215909" y="92109"/>
                  </a:cubicBezTo>
                  <a:cubicBezTo>
                    <a:pt x="217496" y="105867"/>
                    <a:pt x="236547" y="140792"/>
                    <a:pt x="238134" y="149259"/>
                  </a:cubicBezTo>
                  <a:cubicBezTo>
                    <a:pt x="239721" y="157726"/>
                    <a:pt x="221201" y="129680"/>
                    <a:pt x="225434" y="142909"/>
                  </a:cubicBezTo>
                  <a:cubicBezTo>
                    <a:pt x="229667" y="156138"/>
                    <a:pt x="257713" y="185772"/>
                    <a:pt x="263534" y="228634"/>
                  </a:cubicBezTo>
                  <a:cubicBezTo>
                    <a:pt x="269355" y="271497"/>
                    <a:pt x="257713" y="372567"/>
                    <a:pt x="260359" y="400084"/>
                  </a:cubicBezTo>
                  <a:cubicBezTo>
                    <a:pt x="263005" y="427601"/>
                    <a:pt x="280997" y="359338"/>
                    <a:pt x="279409" y="393734"/>
                  </a:cubicBezTo>
                  <a:cubicBezTo>
                    <a:pt x="277822" y="428130"/>
                    <a:pt x="250834" y="606459"/>
                    <a:pt x="250834" y="606459"/>
                  </a:cubicBezTo>
                  <a:cubicBezTo>
                    <a:pt x="245013" y="644030"/>
                    <a:pt x="266709" y="596405"/>
                    <a:pt x="244484" y="619159"/>
                  </a:cubicBezTo>
                  <a:cubicBezTo>
                    <a:pt x="222259" y="641913"/>
                    <a:pt x="123305" y="723934"/>
                    <a:pt x="117484" y="742984"/>
                  </a:cubicBezTo>
                  <a:cubicBezTo>
                    <a:pt x="111663" y="762034"/>
                    <a:pt x="194213" y="724992"/>
                    <a:pt x="209559" y="733459"/>
                  </a:cubicBezTo>
                  <a:cubicBezTo>
                    <a:pt x="224905" y="741926"/>
                    <a:pt x="206913" y="792726"/>
                    <a:pt x="209559" y="793784"/>
                  </a:cubicBezTo>
                  <a:cubicBezTo>
                    <a:pt x="212205" y="794842"/>
                    <a:pt x="240780" y="744042"/>
                    <a:pt x="225434" y="739809"/>
                  </a:cubicBezTo>
                  <a:cubicBezTo>
                    <a:pt x="210088" y="735576"/>
                    <a:pt x="113251" y="794842"/>
                    <a:pt x="117484" y="768384"/>
                  </a:cubicBezTo>
                  <a:cubicBezTo>
                    <a:pt x="121717" y="741926"/>
                    <a:pt x="228080" y="657259"/>
                    <a:pt x="250834" y="581059"/>
                  </a:cubicBezTo>
                  <a:cubicBezTo>
                    <a:pt x="273588" y="504859"/>
                    <a:pt x="252951" y="380505"/>
                    <a:pt x="254009" y="311184"/>
                  </a:cubicBezTo>
                  <a:cubicBezTo>
                    <a:pt x="255067" y="241863"/>
                    <a:pt x="257184" y="192651"/>
                    <a:pt x="257184" y="165134"/>
                  </a:cubicBezTo>
                  <a:cubicBezTo>
                    <a:pt x="257184" y="137617"/>
                    <a:pt x="270942" y="159313"/>
                    <a:pt x="254009" y="146084"/>
                  </a:cubicBezTo>
                  <a:cubicBezTo>
                    <a:pt x="237076" y="132855"/>
                    <a:pt x="160876" y="94226"/>
                    <a:pt x="155584" y="85759"/>
                  </a:cubicBezTo>
                  <a:cubicBezTo>
                    <a:pt x="150292" y="77292"/>
                    <a:pt x="230726" y="96871"/>
                    <a:pt x="222259" y="95284"/>
                  </a:cubicBezTo>
                  <a:cubicBezTo>
                    <a:pt x="213792" y="93697"/>
                    <a:pt x="105313" y="79409"/>
                    <a:pt x="104784" y="76234"/>
                  </a:cubicBezTo>
                  <a:cubicBezTo>
                    <a:pt x="104255" y="73059"/>
                    <a:pt x="233901" y="86288"/>
                    <a:pt x="219084" y="76234"/>
                  </a:cubicBezTo>
                  <a:cubicBezTo>
                    <a:pt x="204267" y="66180"/>
                    <a:pt x="-1578" y="1621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 1420">
              <a:extLst>
                <a:ext uri="{FF2B5EF4-FFF2-40B4-BE49-F238E27FC236}">
                  <a16:creationId xmlns:a16="http://schemas.microsoft.com/office/drawing/2014/main" id="{4F5B8771-C897-E4FE-C42A-031A747272C0}"/>
                </a:ext>
              </a:extLst>
            </p:cNvPr>
            <p:cNvSpPr/>
            <p:nvPr/>
          </p:nvSpPr>
          <p:spPr>
            <a:xfrm>
              <a:off x="3991835" y="4651037"/>
              <a:ext cx="465965" cy="781698"/>
            </a:xfrm>
            <a:custGeom>
              <a:avLst/>
              <a:gdLst>
                <a:gd name="connsiteX0" fmla="*/ 465865 w 465965"/>
                <a:gd name="connsiteY0" fmla="*/ 338 h 781698"/>
                <a:gd name="connsiteX1" fmla="*/ 68990 w 465965"/>
                <a:gd name="connsiteY1" fmla="*/ 130513 h 781698"/>
                <a:gd name="connsiteX2" fmla="*/ 126140 w 465965"/>
                <a:gd name="connsiteY2" fmla="*/ 127338 h 781698"/>
                <a:gd name="connsiteX3" fmla="*/ 37240 w 465965"/>
                <a:gd name="connsiteY3" fmla="*/ 228938 h 781698"/>
                <a:gd name="connsiteX4" fmla="*/ 37240 w 465965"/>
                <a:gd name="connsiteY4" fmla="*/ 292438 h 781698"/>
                <a:gd name="connsiteX5" fmla="*/ 37240 w 465965"/>
                <a:gd name="connsiteY5" fmla="*/ 295613 h 781698"/>
                <a:gd name="connsiteX6" fmla="*/ 78515 w 465965"/>
                <a:gd name="connsiteY6" fmla="*/ 457538 h 781698"/>
                <a:gd name="connsiteX7" fmla="*/ 56290 w 465965"/>
                <a:gd name="connsiteY7" fmla="*/ 435313 h 781698"/>
                <a:gd name="connsiteX8" fmla="*/ 167415 w 465965"/>
                <a:gd name="connsiteY8" fmla="*/ 587713 h 781698"/>
                <a:gd name="connsiteX9" fmla="*/ 126140 w 465965"/>
                <a:gd name="connsiteY9" fmla="*/ 578188 h 781698"/>
                <a:gd name="connsiteX10" fmla="*/ 329340 w 465965"/>
                <a:gd name="connsiteY10" fmla="*/ 775038 h 781698"/>
                <a:gd name="connsiteX11" fmla="*/ 243615 w 465965"/>
                <a:gd name="connsiteY11" fmla="*/ 692488 h 781698"/>
                <a:gd name="connsiteX12" fmla="*/ 18190 w 465965"/>
                <a:gd name="connsiteY12" fmla="*/ 286088 h 781698"/>
                <a:gd name="connsiteX13" fmla="*/ 24540 w 465965"/>
                <a:gd name="connsiteY13" fmla="*/ 279738 h 781698"/>
                <a:gd name="connsiteX14" fmla="*/ 37240 w 465965"/>
                <a:gd name="connsiteY14" fmla="*/ 181313 h 781698"/>
                <a:gd name="connsiteX15" fmla="*/ 27715 w 465965"/>
                <a:gd name="connsiteY15" fmla="*/ 174963 h 781698"/>
                <a:gd name="connsiteX16" fmla="*/ 465865 w 465965"/>
                <a:gd name="connsiteY16" fmla="*/ 338 h 78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5965" h="781698">
                  <a:moveTo>
                    <a:pt x="465865" y="338"/>
                  </a:moveTo>
                  <a:cubicBezTo>
                    <a:pt x="472744" y="-7070"/>
                    <a:pt x="125611" y="109346"/>
                    <a:pt x="68990" y="130513"/>
                  </a:cubicBezTo>
                  <a:cubicBezTo>
                    <a:pt x="12369" y="151680"/>
                    <a:pt x="131432" y="110934"/>
                    <a:pt x="126140" y="127338"/>
                  </a:cubicBezTo>
                  <a:cubicBezTo>
                    <a:pt x="120848" y="143742"/>
                    <a:pt x="52057" y="201421"/>
                    <a:pt x="37240" y="228938"/>
                  </a:cubicBezTo>
                  <a:cubicBezTo>
                    <a:pt x="22423" y="256455"/>
                    <a:pt x="37240" y="292438"/>
                    <a:pt x="37240" y="292438"/>
                  </a:cubicBezTo>
                  <a:cubicBezTo>
                    <a:pt x="37240" y="303550"/>
                    <a:pt x="30361" y="268096"/>
                    <a:pt x="37240" y="295613"/>
                  </a:cubicBezTo>
                  <a:cubicBezTo>
                    <a:pt x="44119" y="323130"/>
                    <a:pt x="75340" y="434255"/>
                    <a:pt x="78515" y="457538"/>
                  </a:cubicBezTo>
                  <a:cubicBezTo>
                    <a:pt x="81690" y="480821"/>
                    <a:pt x="41473" y="413617"/>
                    <a:pt x="56290" y="435313"/>
                  </a:cubicBezTo>
                  <a:cubicBezTo>
                    <a:pt x="71107" y="457009"/>
                    <a:pt x="155773" y="563900"/>
                    <a:pt x="167415" y="587713"/>
                  </a:cubicBezTo>
                  <a:cubicBezTo>
                    <a:pt x="179057" y="611526"/>
                    <a:pt x="99152" y="546967"/>
                    <a:pt x="126140" y="578188"/>
                  </a:cubicBezTo>
                  <a:cubicBezTo>
                    <a:pt x="153128" y="609409"/>
                    <a:pt x="309761" y="755988"/>
                    <a:pt x="329340" y="775038"/>
                  </a:cubicBezTo>
                  <a:cubicBezTo>
                    <a:pt x="348919" y="794088"/>
                    <a:pt x="295473" y="773980"/>
                    <a:pt x="243615" y="692488"/>
                  </a:cubicBezTo>
                  <a:cubicBezTo>
                    <a:pt x="191757" y="610996"/>
                    <a:pt x="54702" y="354880"/>
                    <a:pt x="18190" y="286088"/>
                  </a:cubicBezTo>
                  <a:cubicBezTo>
                    <a:pt x="-18322" y="217296"/>
                    <a:pt x="21365" y="297201"/>
                    <a:pt x="24540" y="279738"/>
                  </a:cubicBezTo>
                  <a:cubicBezTo>
                    <a:pt x="27715" y="262276"/>
                    <a:pt x="37240" y="181313"/>
                    <a:pt x="37240" y="181313"/>
                  </a:cubicBezTo>
                  <a:cubicBezTo>
                    <a:pt x="37769" y="163851"/>
                    <a:pt x="-40018" y="203538"/>
                    <a:pt x="27715" y="174963"/>
                  </a:cubicBezTo>
                  <a:cubicBezTo>
                    <a:pt x="95448" y="146388"/>
                    <a:pt x="458986" y="7746"/>
                    <a:pt x="465865" y="3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 1421">
              <a:extLst>
                <a:ext uri="{FF2B5EF4-FFF2-40B4-BE49-F238E27FC236}">
                  <a16:creationId xmlns:a16="http://schemas.microsoft.com/office/drawing/2014/main" id="{E2AF89BF-B08D-5141-C6C6-BC9A67A9247E}"/>
                </a:ext>
              </a:extLst>
            </p:cNvPr>
            <p:cNvSpPr/>
            <p:nvPr/>
          </p:nvSpPr>
          <p:spPr>
            <a:xfrm>
              <a:off x="5174798" y="4557630"/>
              <a:ext cx="413374" cy="665288"/>
            </a:xfrm>
            <a:custGeom>
              <a:avLst/>
              <a:gdLst>
                <a:gd name="connsiteX0" fmla="*/ 16327 w 413374"/>
                <a:gd name="connsiteY0" fmla="*/ 8020 h 665288"/>
                <a:gd name="connsiteX1" fmla="*/ 283027 w 413374"/>
                <a:gd name="connsiteY1" fmla="*/ 147720 h 665288"/>
                <a:gd name="connsiteX2" fmla="*/ 216352 w 413374"/>
                <a:gd name="connsiteY2" fmla="*/ 131845 h 665288"/>
                <a:gd name="connsiteX3" fmla="*/ 359227 w 413374"/>
                <a:gd name="connsiteY3" fmla="*/ 246145 h 665288"/>
                <a:gd name="connsiteX4" fmla="*/ 397327 w 413374"/>
                <a:gd name="connsiteY4" fmla="*/ 246145 h 665288"/>
                <a:gd name="connsiteX5" fmla="*/ 349702 w 413374"/>
                <a:gd name="connsiteY5" fmla="*/ 315995 h 665288"/>
                <a:gd name="connsiteX6" fmla="*/ 298902 w 413374"/>
                <a:gd name="connsiteY6" fmla="*/ 528720 h 665288"/>
                <a:gd name="connsiteX7" fmla="*/ 302077 w 413374"/>
                <a:gd name="connsiteY7" fmla="*/ 506495 h 665288"/>
                <a:gd name="connsiteX8" fmla="*/ 251277 w 413374"/>
                <a:gd name="connsiteY8" fmla="*/ 598570 h 665288"/>
                <a:gd name="connsiteX9" fmla="*/ 146502 w 413374"/>
                <a:gd name="connsiteY9" fmla="*/ 665245 h 665288"/>
                <a:gd name="connsiteX10" fmla="*/ 241752 w 413374"/>
                <a:gd name="connsiteY10" fmla="*/ 589045 h 665288"/>
                <a:gd name="connsiteX11" fmla="*/ 378277 w 413374"/>
                <a:gd name="connsiteY11" fmla="*/ 344570 h 665288"/>
                <a:gd name="connsiteX12" fmla="*/ 381452 w 413374"/>
                <a:gd name="connsiteY12" fmla="*/ 319170 h 665288"/>
                <a:gd name="connsiteX13" fmla="*/ 413202 w 413374"/>
                <a:gd name="connsiteY13" fmla="*/ 227095 h 665288"/>
                <a:gd name="connsiteX14" fmla="*/ 365577 w 413374"/>
                <a:gd name="connsiteY14" fmla="*/ 163595 h 665288"/>
                <a:gd name="connsiteX15" fmla="*/ 371927 w 413374"/>
                <a:gd name="connsiteY15" fmla="*/ 176295 h 665288"/>
                <a:gd name="connsiteX16" fmla="*/ 63952 w 413374"/>
                <a:gd name="connsiteY16" fmla="*/ 33420 h 665288"/>
                <a:gd name="connsiteX17" fmla="*/ 16327 w 413374"/>
                <a:gd name="connsiteY17" fmla="*/ 8020 h 66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3374" h="665288">
                  <a:moveTo>
                    <a:pt x="16327" y="8020"/>
                  </a:moveTo>
                  <a:cubicBezTo>
                    <a:pt x="52839" y="27070"/>
                    <a:pt x="249690" y="127083"/>
                    <a:pt x="283027" y="147720"/>
                  </a:cubicBezTo>
                  <a:cubicBezTo>
                    <a:pt x="316365" y="168358"/>
                    <a:pt x="203652" y="115441"/>
                    <a:pt x="216352" y="131845"/>
                  </a:cubicBezTo>
                  <a:cubicBezTo>
                    <a:pt x="229052" y="148249"/>
                    <a:pt x="329065" y="227095"/>
                    <a:pt x="359227" y="246145"/>
                  </a:cubicBezTo>
                  <a:cubicBezTo>
                    <a:pt x="389390" y="265195"/>
                    <a:pt x="398914" y="234503"/>
                    <a:pt x="397327" y="246145"/>
                  </a:cubicBezTo>
                  <a:cubicBezTo>
                    <a:pt x="395740" y="257787"/>
                    <a:pt x="366106" y="268899"/>
                    <a:pt x="349702" y="315995"/>
                  </a:cubicBezTo>
                  <a:cubicBezTo>
                    <a:pt x="333298" y="363091"/>
                    <a:pt x="306839" y="496970"/>
                    <a:pt x="298902" y="528720"/>
                  </a:cubicBezTo>
                  <a:cubicBezTo>
                    <a:pt x="290965" y="560470"/>
                    <a:pt x="310015" y="494853"/>
                    <a:pt x="302077" y="506495"/>
                  </a:cubicBezTo>
                  <a:cubicBezTo>
                    <a:pt x="294140" y="518137"/>
                    <a:pt x="277206" y="572112"/>
                    <a:pt x="251277" y="598570"/>
                  </a:cubicBezTo>
                  <a:cubicBezTo>
                    <a:pt x="225348" y="625028"/>
                    <a:pt x="148089" y="666832"/>
                    <a:pt x="146502" y="665245"/>
                  </a:cubicBezTo>
                  <a:cubicBezTo>
                    <a:pt x="144915" y="663658"/>
                    <a:pt x="203123" y="642491"/>
                    <a:pt x="241752" y="589045"/>
                  </a:cubicBezTo>
                  <a:cubicBezTo>
                    <a:pt x="280381" y="535599"/>
                    <a:pt x="354994" y="389549"/>
                    <a:pt x="378277" y="344570"/>
                  </a:cubicBezTo>
                  <a:cubicBezTo>
                    <a:pt x="401560" y="299591"/>
                    <a:pt x="375631" y="338749"/>
                    <a:pt x="381452" y="319170"/>
                  </a:cubicBezTo>
                  <a:cubicBezTo>
                    <a:pt x="387273" y="299591"/>
                    <a:pt x="415848" y="253024"/>
                    <a:pt x="413202" y="227095"/>
                  </a:cubicBezTo>
                  <a:cubicBezTo>
                    <a:pt x="410556" y="201166"/>
                    <a:pt x="372456" y="172062"/>
                    <a:pt x="365577" y="163595"/>
                  </a:cubicBezTo>
                  <a:cubicBezTo>
                    <a:pt x="358698" y="155128"/>
                    <a:pt x="422198" y="197991"/>
                    <a:pt x="371927" y="176295"/>
                  </a:cubicBezTo>
                  <a:cubicBezTo>
                    <a:pt x="321656" y="154599"/>
                    <a:pt x="119514" y="60407"/>
                    <a:pt x="63952" y="33420"/>
                  </a:cubicBezTo>
                  <a:cubicBezTo>
                    <a:pt x="8390" y="6433"/>
                    <a:pt x="-20185" y="-11030"/>
                    <a:pt x="16327" y="80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 1422">
              <a:extLst>
                <a:ext uri="{FF2B5EF4-FFF2-40B4-BE49-F238E27FC236}">
                  <a16:creationId xmlns:a16="http://schemas.microsoft.com/office/drawing/2014/main" id="{2E185C54-0D51-8388-6F47-05E6ADE18FA0}"/>
                </a:ext>
              </a:extLst>
            </p:cNvPr>
            <p:cNvSpPr/>
            <p:nvPr/>
          </p:nvSpPr>
          <p:spPr>
            <a:xfrm>
              <a:off x="4029051" y="4749800"/>
              <a:ext cx="260712" cy="196853"/>
            </a:xfrm>
            <a:custGeom>
              <a:avLst/>
              <a:gdLst>
                <a:gd name="connsiteX0" fmla="*/ 260374 w 260712"/>
                <a:gd name="connsiteY0" fmla="*/ 0 h 196853"/>
                <a:gd name="connsiteX1" fmla="*/ 44474 w 260712"/>
                <a:gd name="connsiteY1" fmla="*/ 107950 h 196853"/>
                <a:gd name="connsiteX2" fmla="*/ 82574 w 260712"/>
                <a:gd name="connsiteY2" fmla="*/ 104775 h 196853"/>
                <a:gd name="connsiteX3" fmla="*/ 24 w 260712"/>
                <a:gd name="connsiteY3" fmla="*/ 196850 h 196853"/>
                <a:gd name="connsiteX4" fmla="*/ 92099 w 260712"/>
                <a:gd name="connsiteY4" fmla="*/ 107950 h 196853"/>
                <a:gd name="connsiteX5" fmla="*/ 260374 w 260712"/>
                <a:gd name="connsiteY5" fmla="*/ 0 h 19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12" h="196853">
                  <a:moveTo>
                    <a:pt x="260374" y="0"/>
                  </a:moveTo>
                  <a:cubicBezTo>
                    <a:pt x="252437" y="0"/>
                    <a:pt x="74107" y="90488"/>
                    <a:pt x="44474" y="107950"/>
                  </a:cubicBezTo>
                  <a:cubicBezTo>
                    <a:pt x="14841" y="125412"/>
                    <a:pt x="89982" y="89958"/>
                    <a:pt x="82574" y="104775"/>
                  </a:cubicBezTo>
                  <a:cubicBezTo>
                    <a:pt x="75166" y="119592"/>
                    <a:pt x="-1563" y="196321"/>
                    <a:pt x="24" y="196850"/>
                  </a:cubicBezTo>
                  <a:cubicBezTo>
                    <a:pt x="1611" y="197379"/>
                    <a:pt x="49766" y="135467"/>
                    <a:pt x="92099" y="107950"/>
                  </a:cubicBezTo>
                  <a:cubicBezTo>
                    <a:pt x="134432" y="80433"/>
                    <a:pt x="268311" y="0"/>
                    <a:pt x="260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 1423">
              <a:extLst>
                <a:ext uri="{FF2B5EF4-FFF2-40B4-BE49-F238E27FC236}">
                  <a16:creationId xmlns:a16="http://schemas.microsoft.com/office/drawing/2014/main" id="{79870057-2375-16D6-6DD0-47812D79B656}"/>
                </a:ext>
              </a:extLst>
            </p:cNvPr>
            <p:cNvSpPr/>
            <p:nvPr/>
          </p:nvSpPr>
          <p:spPr>
            <a:xfrm>
              <a:off x="4035391" y="4838656"/>
              <a:ext cx="226347" cy="168617"/>
            </a:xfrm>
            <a:custGeom>
              <a:avLst/>
              <a:gdLst>
                <a:gd name="connsiteX0" fmla="*/ 225459 w 226347"/>
                <a:gd name="connsiteY0" fmla="*/ 44 h 168617"/>
                <a:gd name="connsiteX1" fmla="*/ 50834 w 226347"/>
                <a:gd name="connsiteY1" fmla="*/ 82594 h 168617"/>
                <a:gd name="connsiteX2" fmla="*/ 101634 w 226347"/>
                <a:gd name="connsiteY2" fmla="*/ 66719 h 168617"/>
                <a:gd name="connsiteX3" fmla="*/ 34 w 226347"/>
                <a:gd name="connsiteY3" fmla="*/ 168319 h 168617"/>
                <a:gd name="connsiteX4" fmla="*/ 114334 w 226347"/>
                <a:gd name="connsiteY4" fmla="*/ 95294 h 168617"/>
                <a:gd name="connsiteX5" fmla="*/ 225459 w 226347"/>
                <a:gd name="connsiteY5" fmla="*/ 44 h 16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347" h="168617">
                  <a:moveTo>
                    <a:pt x="225459" y="44"/>
                  </a:moveTo>
                  <a:cubicBezTo>
                    <a:pt x="214876" y="-2073"/>
                    <a:pt x="71471" y="71482"/>
                    <a:pt x="50834" y="82594"/>
                  </a:cubicBezTo>
                  <a:cubicBezTo>
                    <a:pt x="30197" y="93706"/>
                    <a:pt x="110101" y="52431"/>
                    <a:pt x="101634" y="66719"/>
                  </a:cubicBezTo>
                  <a:cubicBezTo>
                    <a:pt x="93167" y="81007"/>
                    <a:pt x="-2083" y="163557"/>
                    <a:pt x="34" y="168319"/>
                  </a:cubicBezTo>
                  <a:cubicBezTo>
                    <a:pt x="2151" y="173081"/>
                    <a:pt x="79409" y="119636"/>
                    <a:pt x="114334" y="95294"/>
                  </a:cubicBezTo>
                  <a:cubicBezTo>
                    <a:pt x="149259" y="70952"/>
                    <a:pt x="236042" y="2161"/>
                    <a:pt x="225459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 1424">
              <a:extLst>
                <a:ext uri="{FF2B5EF4-FFF2-40B4-BE49-F238E27FC236}">
                  <a16:creationId xmlns:a16="http://schemas.microsoft.com/office/drawing/2014/main" id="{10C83ED6-E738-BD87-2383-EA2F19D104B1}"/>
                </a:ext>
              </a:extLst>
            </p:cNvPr>
            <p:cNvSpPr/>
            <p:nvPr/>
          </p:nvSpPr>
          <p:spPr>
            <a:xfrm>
              <a:off x="4079875" y="4908398"/>
              <a:ext cx="228626" cy="181235"/>
            </a:xfrm>
            <a:custGeom>
              <a:avLst/>
              <a:gdLst>
                <a:gd name="connsiteX0" fmla="*/ 228600 w 228626"/>
                <a:gd name="connsiteY0" fmla="*/ 152 h 181235"/>
                <a:gd name="connsiteX1" fmla="*/ 60325 w 228626"/>
                <a:gd name="connsiteY1" fmla="*/ 108102 h 181235"/>
                <a:gd name="connsiteX2" fmla="*/ 73025 w 228626"/>
                <a:gd name="connsiteY2" fmla="*/ 104927 h 181235"/>
                <a:gd name="connsiteX3" fmla="*/ 0 w 228626"/>
                <a:gd name="connsiteY3" fmla="*/ 181127 h 181235"/>
                <a:gd name="connsiteX4" fmla="*/ 73025 w 228626"/>
                <a:gd name="connsiteY4" fmla="*/ 85877 h 181235"/>
                <a:gd name="connsiteX5" fmla="*/ 228600 w 228626"/>
                <a:gd name="connsiteY5" fmla="*/ 152 h 18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26" h="181235">
                  <a:moveTo>
                    <a:pt x="228600" y="152"/>
                  </a:moveTo>
                  <a:cubicBezTo>
                    <a:pt x="226483" y="3856"/>
                    <a:pt x="86254" y="90640"/>
                    <a:pt x="60325" y="108102"/>
                  </a:cubicBezTo>
                  <a:cubicBezTo>
                    <a:pt x="34396" y="125564"/>
                    <a:pt x="83079" y="92756"/>
                    <a:pt x="73025" y="104927"/>
                  </a:cubicBezTo>
                  <a:cubicBezTo>
                    <a:pt x="62971" y="117098"/>
                    <a:pt x="0" y="184302"/>
                    <a:pt x="0" y="181127"/>
                  </a:cubicBezTo>
                  <a:cubicBezTo>
                    <a:pt x="0" y="177952"/>
                    <a:pt x="40746" y="110748"/>
                    <a:pt x="73025" y="85877"/>
                  </a:cubicBezTo>
                  <a:cubicBezTo>
                    <a:pt x="105304" y="61006"/>
                    <a:pt x="230717" y="-3552"/>
                    <a:pt x="228600" y="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 1425">
              <a:extLst>
                <a:ext uri="{FF2B5EF4-FFF2-40B4-BE49-F238E27FC236}">
                  <a16:creationId xmlns:a16="http://schemas.microsoft.com/office/drawing/2014/main" id="{63BD6736-F0E7-129D-FF5E-B01E0B1274C5}"/>
                </a:ext>
              </a:extLst>
            </p:cNvPr>
            <p:cNvSpPr/>
            <p:nvPr/>
          </p:nvSpPr>
          <p:spPr>
            <a:xfrm>
              <a:off x="4099694" y="5027881"/>
              <a:ext cx="139349" cy="105716"/>
            </a:xfrm>
            <a:custGeom>
              <a:avLst/>
              <a:gdLst>
                <a:gd name="connsiteX0" fmla="*/ 138931 w 139349"/>
                <a:gd name="connsiteY0" fmla="*/ 4494 h 105716"/>
                <a:gd name="connsiteX1" fmla="*/ 24631 w 139349"/>
                <a:gd name="connsiteY1" fmla="*/ 77519 h 105716"/>
                <a:gd name="connsiteX2" fmla="*/ 2406 w 139349"/>
                <a:gd name="connsiteY2" fmla="*/ 102919 h 105716"/>
                <a:gd name="connsiteX3" fmla="*/ 62731 w 139349"/>
                <a:gd name="connsiteY3" fmla="*/ 17194 h 105716"/>
                <a:gd name="connsiteX4" fmla="*/ 138931 w 139349"/>
                <a:gd name="connsiteY4" fmla="*/ 4494 h 10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49" h="105716">
                  <a:moveTo>
                    <a:pt x="138931" y="4494"/>
                  </a:moveTo>
                  <a:cubicBezTo>
                    <a:pt x="132581" y="14548"/>
                    <a:pt x="47385" y="61115"/>
                    <a:pt x="24631" y="77519"/>
                  </a:cubicBezTo>
                  <a:cubicBezTo>
                    <a:pt x="1877" y="93923"/>
                    <a:pt x="-3944" y="112973"/>
                    <a:pt x="2406" y="102919"/>
                  </a:cubicBezTo>
                  <a:cubicBezTo>
                    <a:pt x="8756" y="92865"/>
                    <a:pt x="47914" y="32011"/>
                    <a:pt x="62731" y="17194"/>
                  </a:cubicBezTo>
                  <a:cubicBezTo>
                    <a:pt x="77548" y="2377"/>
                    <a:pt x="145281" y="-5560"/>
                    <a:pt x="138931" y="44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 1426">
              <a:extLst>
                <a:ext uri="{FF2B5EF4-FFF2-40B4-BE49-F238E27FC236}">
                  <a16:creationId xmlns:a16="http://schemas.microsoft.com/office/drawing/2014/main" id="{5931D124-2381-2516-3154-E784ED97062C}"/>
                </a:ext>
              </a:extLst>
            </p:cNvPr>
            <p:cNvSpPr/>
            <p:nvPr/>
          </p:nvSpPr>
          <p:spPr>
            <a:xfrm>
              <a:off x="4123348" y="5085057"/>
              <a:ext cx="160375" cy="125175"/>
            </a:xfrm>
            <a:custGeom>
              <a:avLst/>
              <a:gdLst>
                <a:gd name="connsiteX0" fmla="*/ 159727 w 160375"/>
                <a:gd name="connsiteY0" fmla="*/ 1293 h 125175"/>
                <a:gd name="connsiteX1" fmla="*/ 35902 w 160375"/>
                <a:gd name="connsiteY1" fmla="*/ 90193 h 125175"/>
                <a:gd name="connsiteX2" fmla="*/ 80352 w 160375"/>
                <a:gd name="connsiteY2" fmla="*/ 71143 h 125175"/>
                <a:gd name="connsiteX3" fmla="*/ 977 w 160375"/>
                <a:gd name="connsiteY3" fmla="*/ 125118 h 125175"/>
                <a:gd name="connsiteX4" fmla="*/ 39077 w 160375"/>
                <a:gd name="connsiteY4" fmla="*/ 80668 h 125175"/>
                <a:gd name="connsiteX5" fmla="*/ 83527 w 160375"/>
                <a:gd name="connsiteY5" fmla="*/ 39393 h 125175"/>
                <a:gd name="connsiteX6" fmla="*/ 159727 w 160375"/>
                <a:gd name="connsiteY6" fmla="*/ 1293 h 12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75" h="125175">
                  <a:moveTo>
                    <a:pt x="159727" y="1293"/>
                  </a:moveTo>
                  <a:cubicBezTo>
                    <a:pt x="151789" y="9760"/>
                    <a:pt x="49131" y="78551"/>
                    <a:pt x="35902" y="90193"/>
                  </a:cubicBezTo>
                  <a:cubicBezTo>
                    <a:pt x="22673" y="101835"/>
                    <a:pt x="86173" y="65322"/>
                    <a:pt x="80352" y="71143"/>
                  </a:cubicBezTo>
                  <a:cubicBezTo>
                    <a:pt x="74531" y="76964"/>
                    <a:pt x="7856" y="123531"/>
                    <a:pt x="977" y="125118"/>
                  </a:cubicBezTo>
                  <a:cubicBezTo>
                    <a:pt x="-5902" y="126705"/>
                    <a:pt x="25319" y="94956"/>
                    <a:pt x="39077" y="80668"/>
                  </a:cubicBezTo>
                  <a:cubicBezTo>
                    <a:pt x="52835" y="66380"/>
                    <a:pt x="66594" y="50505"/>
                    <a:pt x="83527" y="39393"/>
                  </a:cubicBezTo>
                  <a:cubicBezTo>
                    <a:pt x="100460" y="28281"/>
                    <a:pt x="167665" y="-7174"/>
                    <a:pt x="159727" y="12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 1427">
              <a:extLst>
                <a:ext uri="{FF2B5EF4-FFF2-40B4-BE49-F238E27FC236}">
                  <a16:creationId xmlns:a16="http://schemas.microsoft.com/office/drawing/2014/main" id="{C0452D03-84DD-79CB-5D05-84DE279184BE}"/>
                </a:ext>
              </a:extLst>
            </p:cNvPr>
            <p:cNvSpPr/>
            <p:nvPr/>
          </p:nvSpPr>
          <p:spPr>
            <a:xfrm>
              <a:off x="4144631" y="5165574"/>
              <a:ext cx="154641" cy="130378"/>
            </a:xfrm>
            <a:custGeom>
              <a:avLst/>
              <a:gdLst>
                <a:gd name="connsiteX0" fmla="*/ 128919 w 154641"/>
                <a:gd name="connsiteY0" fmla="*/ 151 h 130378"/>
                <a:gd name="connsiteX1" fmla="*/ 17794 w 154641"/>
                <a:gd name="connsiteY1" fmla="*/ 82701 h 130378"/>
                <a:gd name="connsiteX2" fmla="*/ 52719 w 154641"/>
                <a:gd name="connsiteY2" fmla="*/ 89051 h 130378"/>
                <a:gd name="connsiteX3" fmla="*/ 55894 w 154641"/>
                <a:gd name="connsiteY3" fmla="*/ 130326 h 130378"/>
                <a:gd name="connsiteX4" fmla="*/ 154319 w 154641"/>
                <a:gd name="connsiteY4" fmla="*/ 79526 h 130378"/>
                <a:gd name="connsiteX5" fmla="*/ 84469 w 154641"/>
                <a:gd name="connsiteY5" fmla="*/ 98576 h 130378"/>
                <a:gd name="connsiteX6" fmla="*/ 1919 w 154641"/>
                <a:gd name="connsiteY6" fmla="*/ 117626 h 130378"/>
                <a:gd name="connsiteX7" fmla="*/ 33669 w 154641"/>
                <a:gd name="connsiteY7" fmla="*/ 63651 h 130378"/>
                <a:gd name="connsiteX8" fmla="*/ 128919 w 154641"/>
                <a:gd name="connsiteY8" fmla="*/ 151 h 13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41" h="130378">
                  <a:moveTo>
                    <a:pt x="128919" y="151"/>
                  </a:moveTo>
                  <a:cubicBezTo>
                    <a:pt x="126273" y="3326"/>
                    <a:pt x="30494" y="67884"/>
                    <a:pt x="17794" y="82701"/>
                  </a:cubicBezTo>
                  <a:cubicBezTo>
                    <a:pt x="5094" y="97518"/>
                    <a:pt x="46369" y="81114"/>
                    <a:pt x="52719" y="89051"/>
                  </a:cubicBezTo>
                  <a:cubicBezTo>
                    <a:pt x="59069" y="96988"/>
                    <a:pt x="38961" y="131914"/>
                    <a:pt x="55894" y="130326"/>
                  </a:cubicBezTo>
                  <a:cubicBezTo>
                    <a:pt x="72827" y="128739"/>
                    <a:pt x="149557" y="84818"/>
                    <a:pt x="154319" y="79526"/>
                  </a:cubicBezTo>
                  <a:cubicBezTo>
                    <a:pt x="159082" y="74234"/>
                    <a:pt x="109869" y="92226"/>
                    <a:pt x="84469" y="98576"/>
                  </a:cubicBezTo>
                  <a:cubicBezTo>
                    <a:pt x="59069" y="104926"/>
                    <a:pt x="10386" y="123447"/>
                    <a:pt x="1919" y="117626"/>
                  </a:cubicBezTo>
                  <a:cubicBezTo>
                    <a:pt x="-6548" y="111805"/>
                    <a:pt x="14619" y="82701"/>
                    <a:pt x="33669" y="63651"/>
                  </a:cubicBezTo>
                  <a:cubicBezTo>
                    <a:pt x="52719" y="44601"/>
                    <a:pt x="131565" y="-3024"/>
                    <a:pt x="128919" y="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 1428">
              <a:extLst>
                <a:ext uri="{FF2B5EF4-FFF2-40B4-BE49-F238E27FC236}">
                  <a16:creationId xmlns:a16="http://schemas.microsoft.com/office/drawing/2014/main" id="{6C31C05A-FF40-353E-BE82-EC2CAD555EAD}"/>
                </a:ext>
              </a:extLst>
            </p:cNvPr>
            <p:cNvSpPr/>
            <p:nvPr/>
          </p:nvSpPr>
          <p:spPr>
            <a:xfrm>
              <a:off x="5342236" y="4720602"/>
              <a:ext cx="224756" cy="111949"/>
            </a:xfrm>
            <a:custGeom>
              <a:avLst/>
              <a:gdLst>
                <a:gd name="connsiteX0" fmla="*/ 1289 w 224756"/>
                <a:gd name="connsiteY0" fmla="*/ 623 h 111949"/>
                <a:gd name="connsiteX1" fmla="*/ 214014 w 224756"/>
                <a:gd name="connsiteY1" fmla="*/ 108573 h 111949"/>
                <a:gd name="connsiteX2" fmla="*/ 182264 w 224756"/>
                <a:gd name="connsiteY2" fmla="*/ 83173 h 111949"/>
                <a:gd name="connsiteX3" fmla="*/ 87014 w 224756"/>
                <a:gd name="connsiteY3" fmla="*/ 67298 h 111949"/>
                <a:gd name="connsiteX4" fmla="*/ 121939 w 224756"/>
                <a:gd name="connsiteY4" fmla="*/ 64123 h 111949"/>
                <a:gd name="connsiteX5" fmla="*/ 1289 w 224756"/>
                <a:gd name="connsiteY5" fmla="*/ 623 h 1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756" h="111949">
                  <a:moveTo>
                    <a:pt x="1289" y="623"/>
                  </a:moveTo>
                  <a:cubicBezTo>
                    <a:pt x="16635" y="8031"/>
                    <a:pt x="183852" y="94815"/>
                    <a:pt x="214014" y="108573"/>
                  </a:cubicBezTo>
                  <a:cubicBezTo>
                    <a:pt x="244176" y="122331"/>
                    <a:pt x="203430" y="90052"/>
                    <a:pt x="182264" y="83173"/>
                  </a:cubicBezTo>
                  <a:cubicBezTo>
                    <a:pt x="161098" y="76294"/>
                    <a:pt x="97068" y="70473"/>
                    <a:pt x="87014" y="67298"/>
                  </a:cubicBezTo>
                  <a:cubicBezTo>
                    <a:pt x="76960" y="64123"/>
                    <a:pt x="131464" y="74177"/>
                    <a:pt x="121939" y="64123"/>
                  </a:cubicBezTo>
                  <a:cubicBezTo>
                    <a:pt x="112414" y="54069"/>
                    <a:pt x="-14057" y="-6785"/>
                    <a:pt x="1289" y="6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 1429">
              <a:extLst>
                <a:ext uri="{FF2B5EF4-FFF2-40B4-BE49-F238E27FC236}">
                  <a16:creationId xmlns:a16="http://schemas.microsoft.com/office/drawing/2014/main" id="{14A3276A-9338-EFAD-A8D1-B71A166191E8}"/>
                </a:ext>
              </a:extLst>
            </p:cNvPr>
            <p:cNvSpPr/>
            <p:nvPr/>
          </p:nvSpPr>
          <p:spPr>
            <a:xfrm>
              <a:off x="5339659" y="4793060"/>
              <a:ext cx="213516" cy="107989"/>
            </a:xfrm>
            <a:custGeom>
              <a:avLst/>
              <a:gdLst>
                <a:gd name="connsiteX0" fmla="*/ 3866 w 213516"/>
                <a:gd name="connsiteY0" fmla="*/ 4365 h 107989"/>
                <a:gd name="connsiteX1" fmla="*/ 207066 w 213516"/>
                <a:gd name="connsiteY1" fmla="*/ 105965 h 107989"/>
                <a:gd name="connsiteX2" fmla="*/ 162616 w 213516"/>
                <a:gd name="connsiteY2" fmla="*/ 74215 h 107989"/>
                <a:gd name="connsiteX3" fmla="*/ 159441 w 213516"/>
                <a:gd name="connsiteY3" fmla="*/ 99615 h 107989"/>
                <a:gd name="connsiteX4" fmla="*/ 80066 w 213516"/>
                <a:gd name="connsiteY4" fmla="*/ 26590 h 107989"/>
                <a:gd name="connsiteX5" fmla="*/ 3866 w 213516"/>
                <a:gd name="connsiteY5" fmla="*/ 4365 h 10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516" h="107989">
                  <a:moveTo>
                    <a:pt x="3866" y="4365"/>
                  </a:moveTo>
                  <a:cubicBezTo>
                    <a:pt x="25033" y="17594"/>
                    <a:pt x="180608" y="94323"/>
                    <a:pt x="207066" y="105965"/>
                  </a:cubicBezTo>
                  <a:cubicBezTo>
                    <a:pt x="233524" y="117607"/>
                    <a:pt x="170553" y="75273"/>
                    <a:pt x="162616" y="74215"/>
                  </a:cubicBezTo>
                  <a:cubicBezTo>
                    <a:pt x="154679" y="73157"/>
                    <a:pt x="173199" y="107553"/>
                    <a:pt x="159441" y="99615"/>
                  </a:cubicBezTo>
                  <a:cubicBezTo>
                    <a:pt x="145683" y="91678"/>
                    <a:pt x="105995" y="42465"/>
                    <a:pt x="80066" y="26590"/>
                  </a:cubicBezTo>
                  <a:cubicBezTo>
                    <a:pt x="54137" y="10715"/>
                    <a:pt x="-17301" y="-8864"/>
                    <a:pt x="3866" y="4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 1430">
              <a:extLst>
                <a:ext uri="{FF2B5EF4-FFF2-40B4-BE49-F238E27FC236}">
                  <a16:creationId xmlns:a16="http://schemas.microsoft.com/office/drawing/2014/main" id="{6EF7906D-5682-53F1-25CB-84E709FF3477}"/>
                </a:ext>
              </a:extLst>
            </p:cNvPr>
            <p:cNvSpPr/>
            <p:nvPr/>
          </p:nvSpPr>
          <p:spPr>
            <a:xfrm>
              <a:off x="5349875" y="4870450"/>
              <a:ext cx="184150" cy="165320"/>
            </a:xfrm>
            <a:custGeom>
              <a:avLst/>
              <a:gdLst>
                <a:gd name="connsiteX0" fmla="*/ 0 w 184150"/>
                <a:gd name="connsiteY0" fmla="*/ 0 h 165320"/>
                <a:gd name="connsiteX1" fmla="*/ 142875 w 184150"/>
                <a:gd name="connsiteY1" fmla="*/ 82550 h 165320"/>
                <a:gd name="connsiteX2" fmla="*/ 152400 w 184150"/>
                <a:gd name="connsiteY2" fmla="*/ 165100 h 165320"/>
                <a:gd name="connsiteX3" fmla="*/ 25400 w 184150"/>
                <a:gd name="connsiteY3" fmla="*/ 107950 h 165320"/>
                <a:gd name="connsiteX4" fmla="*/ 184150 w 184150"/>
                <a:gd name="connsiteY4" fmla="*/ 146050 h 16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150" h="165320">
                  <a:moveTo>
                    <a:pt x="0" y="0"/>
                  </a:moveTo>
                  <a:cubicBezTo>
                    <a:pt x="58737" y="27516"/>
                    <a:pt x="117475" y="55033"/>
                    <a:pt x="142875" y="82550"/>
                  </a:cubicBezTo>
                  <a:cubicBezTo>
                    <a:pt x="168275" y="110067"/>
                    <a:pt x="171979" y="160867"/>
                    <a:pt x="152400" y="165100"/>
                  </a:cubicBezTo>
                  <a:cubicBezTo>
                    <a:pt x="132821" y="169333"/>
                    <a:pt x="20108" y="111125"/>
                    <a:pt x="25400" y="107950"/>
                  </a:cubicBezTo>
                  <a:cubicBezTo>
                    <a:pt x="30692" y="104775"/>
                    <a:pt x="107421" y="125412"/>
                    <a:pt x="184150" y="146050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 1431">
              <a:extLst>
                <a:ext uri="{FF2B5EF4-FFF2-40B4-BE49-F238E27FC236}">
                  <a16:creationId xmlns:a16="http://schemas.microsoft.com/office/drawing/2014/main" id="{C1AD9F58-FCBA-CAAA-470E-EAB621AC00F4}"/>
                </a:ext>
              </a:extLst>
            </p:cNvPr>
            <p:cNvSpPr/>
            <p:nvPr/>
          </p:nvSpPr>
          <p:spPr>
            <a:xfrm>
              <a:off x="5320652" y="4861357"/>
              <a:ext cx="198301" cy="307543"/>
            </a:xfrm>
            <a:custGeom>
              <a:avLst/>
              <a:gdLst>
                <a:gd name="connsiteX0" fmla="*/ 19698 w 198301"/>
                <a:gd name="connsiteY0" fmla="*/ 2743 h 307543"/>
                <a:gd name="connsiteX1" fmla="*/ 178448 w 198301"/>
                <a:gd name="connsiteY1" fmla="*/ 85293 h 307543"/>
                <a:gd name="connsiteX2" fmla="*/ 184798 w 198301"/>
                <a:gd name="connsiteY2" fmla="*/ 171018 h 307543"/>
                <a:gd name="connsiteX3" fmla="*/ 76848 w 198301"/>
                <a:gd name="connsiteY3" fmla="*/ 117043 h 307543"/>
                <a:gd name="connsiteX4" fmla="*/ 156223 w 198301"/>
                <a:gd name="connsiteY4" fmla="*/ 193243 h 307543"/>
                <a:gd name="connsiteX5" fmla="*/ 80023 w 198301"/>
                <a:gd name="connsiteY5" fmla="*/ 193243 h 307543"/>
                <a:gd name="connsiteX6" fmla="*/ 127648 w 198301"/>
                <a:gd name="connsiteY6" fmla="*/ 250393 h 307543"/>
                <a:gd name="connsiteX7" fmla="*/ 648 w 198301"/>
                <a:gd name="connsiteY7" fmla="*/ 250393 h 307543"/>
                <a:gd name="connsiteX8" fmla="*/ 80023 w 198301"/>
                <a:gd name="connsiteY8" fmla="*/ 307543 h 307543"/>
                <a:gd name="connsiteX9" fmla="*/ 121298 w 198301"/>
                <a:gd name="connsiteY9" fmla="*/ 250393 h 307543"/>
                <a:gd name="connsiteX10" fmla="*/ 181623 w 198301"/>
                <a:gd name="connsiteY10" fmla="*/ 123393 h 307543"/>
                <a:gd name="connsiteX11" fmla="*/ 83198 w 198301"/>
                <a:gd name="connsiteY11" fmla="*/ 28143 h 307543"/>
                <a:gd name="connsiteX12" fmla="*/ 19698 w 198301"/>
                <a:gd name="connsiteY12" fmla="*/ 2743 h 30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301" h="307543">
                  <a:moveTo>
                    <a:pt x="19698" y="2743"/>
                  </a:moveTo>
                  <a:cubicBezTo>
                    <a:pt x="35573" y="12268"/>
                    <a:pt x="150931" y="57247"/>
                    <a:pt x="178448" y="85293"/>
                  </a:cubicBezTo>
                  <a:cubicBezTo>
                    <a:pt x="205965" y="113339"/>
                    <a:pt x="201731" y="165726"/>
                    <a:pt x="184798" y="171018"/>
                  </a:cubicBezTo>
                  <a:cubicBezTo>
                    <a:pt x="167865" y="176310"/>
                    <a:pt x="81610" y="113339"/>
                    <a:pt x="76848" y="117043"/>
                  </a:cubicBezTo>
                  <a:cubicBezTo>
                    <a:pt x="72086" y="120747"/>
                    <a:pt x="155694" y="180543"/>
                    <a:pt x="156223" y="193243"/>
                  </a:cubicBezTo>
                  <a:cubicBezTo>
                    <a:pt x="156752" y="205943"/>
                    <a:pt x="84786" y="183718"/>
                    <a:pt x="80023" y="193243"/>
                  </a:cubicBezTo>
                  <a:cubicBezTo>
                    <a:pt x="75260" y="202768"/>
                    <a:pt x="140877" y="240868"/>
                    <a:pt x="127648" y="250393"/>
                  </a:cubicBezTo>
                  <a:cubicBezTo>
                    <a:pt x="114419" y="259918"/>
                    <a:pt x="8585" y="240868"/>
                    <a:pt x="648" y="250393"/>
                  </a:cubicBezTo>
                  <a:cubicBezTo>
                    <a:pt x="-7289" y="259918"/>
                    <a:pt x="59915" y="307543"/>
                    <a:pt x="80023" y="307543"/>
                  </a:cubicBezTo>
                  <a:cubicBezTo>
                    <a:pt x="100131" y="307543"/>
                    <a:pt x="104365" y="281085"/>
                    <a:pt x="121298" y="250393"/>
                  </a:cubicBezTo>
                  <a:cubicBezTo>
                    <a:pt x="138231" y="219701"/>
                    <a:pt x="187973" y="160435"/>
                    <a:pt x="181623" y="123393"/>
                  </a:cubicBezTo>
                  <a:cubicBezTo>
                    <a:pt x="175273" y="86351"/>
                    <a:pt x="104365" y="46135"/>
                    <a:pt x="83198" y="28143"/>
                  </a:cubicBezTo>
                  <a:cubicBezTo>
                    <a:pt x="62031" y="10151"/>
                    <a:pt x="3823" y="-6782"/>
                    <a:pt x="19698" y="27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 1432">
              <a:extLst>
                <a:ext uri="{FF2B5EF4-FFF2-40B4-BE49-F238E27FC236}">
                  <a16:creationId xmlns:a16="http://schemas.microsoft.com/office/drawing/2014/main" id="{308853CC-3EAB-A981-1C19-08150421440C}"/>
                </a:ext>
              </a:extLst>
            </p:cNvPr>
            <p:cNvSpPr/>
            <p:nvPr/>
          </p:nvSpPr>
          <p:spPr>
            <a:xfrm>
              <a:off x="3954708" y="4767922"/>
              <a:ext cx="135373" cy="590018"/>
            </a:xfrm>
            <a:custGeom>
              <a:avLst/>
              <a:gdLst>
                <a:gd name="connsiteX0" fmla="*/ 134692 w 135373"/>
                <a:gd name="connsiteY0" fmla="*/ 4103 h 590018"/>
                <a:gd name="connsiteX1" fmla="*/ 7692 w 135373"/>
                <a:gd name="connsiteY1" fmla="*/ 331128 h 590018"/>
                <a:gd name="connsiteX2" fmla="*/ 17217 w 135373"/>
                <a:gd name="connsiteY2" fmla="*/ 318428 h 590018"/>
                <a:gd name="connsiteX3" fmla="*/ 42617 w 135373"/>
                <a:gd name="connsiteY3" fmla="*/ 429553 h 590018"/>
                <a:gd name="connsiteX4" fmla="*/ 115642 w 135373"/>
                <a:gd name="connsiteY4" fmla="*/ 588303 h 590018"/>
                <a:gd name="connsiteX5" fmla="*/ 93417 w 135373"/>
                <a:gd name="connsiteY5" fmla="*/ 512103 h 590018"/>
                <a:gd name="connsiteX6" fmla="*/ 48967 w 135373"/>
                <a:gd name="connsiteY6" fmla="*/ 486703 h 590018"/>
                <a:gd name="connsiteX7" fmla="*/ 77542 w 135373"/>
                <a:gd name="connsiteY7" fmla="*/ 464478 h 590018"/>
                <a:gd name="connsiteX8" fmla="*/ 17217 w 135373"/>
                <a:gd name="connsiteY8" fmla="*/ 362878 h 590018"/>
                <a:gd name="connsiteX9" fmla="*/ 42617 w 135373"/>
                <a:gd name="connsiteY9" fmla="*/ 315253 h 590018"/>
                <a:gd name="connsiteX10" fmla="*/ 42617 w 135373"/>
                <a:gd name="connsiteY10" fmla="*/ 178728 h 590018"/>
                <a:gd name="connsiteX11" fmla="*/ 58492 w 135373"/>
                <a:gd name="connsiteY11" fmla="*/ 146978 h 590018"/>
                <a:gd name="connsiteX12" fmla="*/ 134692 w 135373"/>
                <a:gd name="connsiteY12" fmla="*/ 4103 h 59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373" h="590018">
                  <a:moveTo>
                    <a:pt x="134692" y="4103"/>
                  </a:moveTo>
                  <a:cubicBezTo>
                    <a:pt x="126225" y="34795"/>
                    <a:pt x="27271" y="278741"/>
                    <a:pt x="7692" y="331128"/>
                  </a:cubicBezTo>
                  <a:cubicBezTo>
                    <a:pt x="-11887" y="383516"/>
                    <a:pt x="11396" y="302024"/>
                    <a:pt x="17217" y="318428"/>
                  </a:cubicBezTo>
                  <a:cubicBezTo>
                    <a:pt x="23038" y="334832"/>
                    <a:pt x="26213" y="384574"/>
                    <a:pt x="42617" y="429553"/>
                  </a:cubicBezTo>
                  <a:cubicBezTo>
                    <a:pt x="59021" y="474532"/>
                    <a:pt x="107175" y="574545"/>
                    <a:pt x="115642" y="588303"/>
                  </a:cubicBezTo>
                  <a:cubicBezTo>
                    <a:pt x="124109" y="602061"/>
                    <a:pt x="104529" y="529036"/>
                    <a:pt x="93417" y="512103"/>
                  </a:cubicBezTo>
                  <a:cubicBezTo>
                    <a:pt x="82305" y="495170"/>
                    <a:pt x="51613" y="494640"/>
                    <a:pt x="48967" y="486703"/>
                  </a:cubicBezTo>
                  <a:cubicBezTo>
                    <a:pt x="46321" y="478766"/>
                    <a:pt x="82834" y="485115"/>
                    <a:pt x="77542" y="464478"/>
                  </a:cubicBezTo>
                  <a:cubicBezTo>
                    <a:pt x="72250" y="443841"/>
                    <a:pt x="23038" y="387749"/>
                    <a:pt x="17217" y="362878"/>
                  </a:cubicBezTo>
                  <a:cubicBezTo>
                    <a:pt x="11396" y="338007"/>
                    <a:pt x="38384" y="345945"/>
                    <a:pt x="42617" y="315253"/>
                  </a:cubicBezTo>
                  <a:cubicBezTo>
                    <a:pt x="46850" y="284561"/>
                    <a:pt x="39971" y="206774"/>
                    <a:pt x="42617" y="178728"/>
                  </a:cubicBezTo>
                  <a:cubicBezTo>
                    <a:pt x="45263" y="150682"/>
                    <a:pt x="46850" y="169732"/>
                    <a:pt x="58492" y="146978"/>
                  </a:cubicBezTo>
                  <a:cubicBezTo>
                    <a:pt x="70134" y="124224"/>
                    <a:pt x="143159" y="-26589"/>
                    <a:pt x="134692" y="4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 1433">
              <a:extLst>
                <a:ext uri="{FF2B5EF4-FFF2-40B4-BE49-F238E27FC236}">
                  <a16:creationId xmlns:a16="http://schemas.microsoft.com/office/drawing/2014/main" id="{4E3A5C50-3E70-BA08-61EA-7C220CCB20ED}"/>
                </a:ext>
              </a:extLst>
            </p:cNvPr>
            <p:cNvSpPr/>
            <p:nvPr/>
          </p:nvSpPr>
          <p:spPr>
            <a:xfrm>
              <a:off x="3942482" y="5057489"/>
              <a:ext cx="172345" cy="374938"/>
            </a:xfrm>
            <a:custGeom>
              <a:avLst/>
              <a:gdLst>
                <a:gd name="connsiteX0" fmla="*/ 38968 w 172345"/>
                <a:gd name="connsiteY0" fmla="*/ 286 h 374938"/>
                <a:gd name="connsiteX1" fmla="*/ 868 w 172345"/>
                <a:gd name="connsiteY1" fmla="*/ 209836 h 374938"/>
                <a:gd name="connsiteX2" fmla="*/ 83418 w 172345"/>
                <a:gd name="connsiteY2" fmla="*/ 343186 h 374938"/>
                <a:gd name="connsiteX3" fmla="*/ 70718 w 172345"/>
                <a:gd name="connsiteY3" fmla="*/ 295561 h 374938"/>
                <a:gd name="connsiteX4" fmla="*/ 172318 w 172345"/>
                <a:gd name="connsiteY4" fmla="*/ 374936 h 374938"/>
                <a:gd name="connsiteX5" fmla="*/ 80243 w 172345"/>
                <a:gd name="connsiteY5" fmla="*/ 292386 h 374938"/>
                <a:gd name="connsiteX6" fmla="*/ 13568 w 172345"/>
                <a:gd name="connsiteY6" fmla="*/ 187611 h 374938"/>
                <a:gd name="connsiteX7" fmla="*/ 19918 w 172345"/>
                <a:gd name="connsiteY7" fmla="*/ 165386 h 374938"/>
                <a:gd name="connsiteX8" fmla="*/ 38968 w 172345"/>
                <a:gd name="connsiteY8" fmla="*/ 286 h 37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345" h="374938">
                  <a:moveTo>
                    <a:pt x="38968" y="286"/>
                  </a:moveTo>
                  <a:cubicBezTo>
                    <a:pt x="35793" y="7694"/>
                    <a:pt x="-6540" y="152686"/>
                    <a:pt x="868" y="209836"/>
                  </a:cubicBezTo>
                  <a:cubicBezTo>
                    <a:pt x="8276" y="266986"/>
                    <a:pt x="71776" y="328899"/>
                    <a:pt x="83418" y="343186"/>
                  </a:cubicBezTo>
                  <a:cubicBezTo>
                    <a:pt x="95060" y="357473"/>
                    <a:pt x="55901" y="290269"/>
                    <a:pt x="70718" y="295561"/>
                  </a:cubicBezTo>
                  <a:cubicBezTo>
                    <a:pt x="85535" y="300853"/>
                    <a:pt x="170731" y="375465"/>
                    <a:pt x="172318" y="374936"/>
                  </a:cubicBezTo>
                  <a:cubicBezTo>
                    <a:pt x="173905" y="374407"/>
                    <a:pt x="106701" y="323607"/>
                    <a:pt x="80243" y="292386"/>
                  </a:cubicBezTo>
                  <a:cubicBezTo>
                    <a:pt x="53785" y="261165"/>
                    <a:pt x="23622" y="208778"/>
                    <a:pt x="13568" y="187611"/>
                  </a:cubicBezTo>
                  <a:cubicBezTo>
                    <a:pt x="3514" y="166444"/>
                    <a:pt x="14626" y="199253"/>
                    <a:pt x="19918" y="165386"/>
                  </a:cubicBezTo>
                  <a:cubicBezTo>
                    <a:pt x="25210" y="131519"/>
                    <a:pt x="42143" y="-7122"/>
                    <a:pt x="38968" y="2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 1434">
              <a:extLst>
                <a:ext uri="{FF2B5EF4-FFF2-40B4-BE49-F238E27FC236}">
                  <a16:creationId xmlns:a16="http://schemas.microsoft.com/office/drawing/2014/main" id="{1B902B72-F312-3FD0-64D0-602F5108ABFF}"/>
                </a:ext>
              </a:extLst>
            </p:cNvPr>
            <p:cNvSpPr/>
            <p:nvPr/>
          </p:nvSpPr>
          <p:spPr>
            <a:xfrm>
              <a:off x="3837647" y="5235463"/>
              <a:ext cx="182026" cy="397036"/>
            </a:xfrm>
            <a:custGeom>
              <a:avLst/>
              <a:gdLst>
                <a:gd name="connsiteX0" fmla="*/ 181903 w 182026"/>
                <a:gd name="connsiteY0" fmla="*/ 112 h 397036"/>
                <a:gd name="connsiteX1" fmla="*/ 67603 w 182026"/>
                <a:gd name="connsiteY1" fmla="*/ 92187 h 397036"/>
                <a:gd name="connsiteX2" fmla="*/ 80303 w 182026"/>
                <a:gd name="connsiteY2" fmla="*/ 142987 h 397036"/>
                <a:gd name="connsiteX3" fmla="*/ 80303 w 182026"/>
                <a:gd name="connsiteY3" fmla="*/ 155687 h 397036"/>
                <a:gd name="connsiteX4" fmla="*/ 159678 w 182026"/>
                <a:gd name="connsiteY4" fmla="*/ 292212 h 397036"/>
                <a:gd name="connsiteX5" fmla="*/ 153328 w 182026"/>
                <a:gd name="connsiteY5" fmla="*/ 396987 h 397036"/>
                <a:gd name="connsiteX6" fmla="*/ 140628 w 182026"/>
                <a:gd name="connsiteY6" fmla="*/ 279512 h 397036"/>
                <a:gd name="connsiteX7" fmla="*/ 928 w 182026"/>
                <a:gd name="connsiteY7" fmla="*/ 120762 h 397036"/>
                <a:gd name="connsiteX8" fmla="*/ 80303 w 182026"/>
                <a:gd name="connsiteY8" fmla="*/ 95362 h 397036"/>
                <a:gd name="connsiteX9" fmla="*/ 89828 w 182026"/>
                <a:gd name="connsiteY9" fmla="*/ 73137 h 397036"/>
                <a:gd name="connsiteX10" fmla="*/ 181903 w 182026"/>
                <a:gd name="connsiteY10" fmla="*/ 112 h 3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026" h="397036">
                  <a:moveTo>
                    <a:pt x="181903" y="112"/>
                  </a:moveTo>
                  <a:cubicBezTo>
                    <a:pt x="178199" y="3287"/>
                    <a:pt x="84536" y="68375"/>
                    <a:pt x="67603" y="92187"/>
                  </a:cubicBezTo>
                  <a:cubicBezTo>
                    <a:pt x="50670" y="116000"/>
                    <a:pt x="78186" y="132404"/>
                    <a:pt x="80303" y="142987"/>
                  </a:cubicBezTo>
                  <a:cubicBezTo>
                    <a:pt x="82420" y="153570"/>
                    <a:pt x="67074" y="130816"/>
                    <a:pt x="80303" y="155687"/>
                  </a:cubicBezTo>
                  <a:cubicBezTo>
                    <a:pt x="93532" y="180558"/>
                    <a:pt x="147507" y="251995"/>
                    <a:pt x="159678" y="292212"/>
                  </a:cubicBezTo>
                  <a:cubicBezTo>
                    <a:pt x="171849" y="332429"/>
                    <a:pt x="156503" y="399104"/>
                    <a:pt x="153328" y="396987"/>
                  </a:cubicBezTo>
                  <a:cubicBezTo>
                    <a:pt x="150153" y="394870"/>
                    <a:pt x="166028" y="325549"/>
                    <a:pt x="140628" y="279512"/>
                  </a:cubicBezTo>
                  <a:cubicBezTo>
                    <a:pt x="115228" y="233475"/>
                    <a:pt x="10982" y="151454"/>
                    <a:pt x="928" y="120762"/>
                  </a:cubicBezTo>
                  <a:cubicBezTo>
                    <a:pt x="-9126" y="90070"/>
                    <a:pt x="65486" y="103300"/>
                    <a:pt x="80303" y="95362"/>
                  </a:cubicBezTo>
                  <a:cubicBezTo>
                    <a:pt x="95120" y="87425"/>
                    <a:pt x="74482" y="84249"/>
                    <a:pt x="89828" y="73137"/>
                  </a:cubicBezTo>
                  <a:cubicBezTo>
                    <a:pt x="105174" y="62025"/>
                    <a:pt x="185607" y="-3063"/>
                    <a:pt x="181903" y="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 1435">
              <a:extLst>
                <a:ext uri="{FF2B5EF4-FFF2-40B4-BE49-F238E27FC236}">
                  <a16:creationId xmlns:a16="http://schemas.microsoft.com/office/drawing/2014/main" id="{EC3CAFDC-770F-9CDB-EECD-CB3617CF7385}"/>
                </a:ext>
              </a:extLst>
            </p:cNvPr>
            <p:cNvSpPr/>
            <p:nvPr/>
          </p:nvSpPr>
          <p:spPr>
            <a:xfrm>
              <a:off x="3799837" y="5383620"/>
              <a:ext cx="180298" cy="236839"/>
            </a:xfrm>
            <a:custGeom>
              <a:avLst/>
              <a:gdLst>
                <a:gd name="connsiteX0" fmla="*/ 638 w 180298"/>
                <a:gd name="connsiteY0" fmla="*/ 1180 h 236839"/>
                <a:gd name="connsiteX1" fmla="*/ 133988 w 180298"/>
                <a:gd name="connsiteY1" fmla="*/ 118655 h 236839"/>
                <a:gd name="connsiteX2" fmla="*/ 159388 w 180298"/>
                <a:gd name="connsiteY2" fmla="*/ 236130 h 236839"/>
                <a:gd name="connsiteX3" fmla="*/ 178438 w 180298"/>
                <a:gd name="connsiteY3" fmla="*/ 163105 h 236839"/>
                <a:gd name="connsiteX4" fmla="*/ 111763 w 180298"/>
                <a:gd name="connsiteY4" fmla="*/ 67855 h 236839"/>
                <a:gd name="connsiteX5" fmla="*/ 124463 w 180298"/>
                <a:gd name="connsiteY5" fmla="*/ 61505 h 236839"/>
                <a:gd name="connsiteX6" fmla="*/ 105413 w 180298"/>
                <a:gd name="connsiteY6" fmla="*/ 13880 h 236839"/>
                <a:gd name="connsiteX7" fmla="*/ 83188 w 180298"/>
                <a:gd name="connsiteY7" fmla="*/ 55155 h 236839"/>
                <a:gd name="connsiteX8" fmla="*/ 638 w 180298"/>
                <a:gd name="connsiteY8" fmla="*/ 1180 h 23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298" h="236839">
                  <a:moveTo>
                    <a:pt x="638" y="1180"/>
                  </a:moveTo>
                  <a:cubicBezTo>
                    <a:pt x="9105" y="11763"/>
                    <a:pt x="107530" y="79497"/>
                    <a:pt x="133988" y="118655"/>
                  </a:cubicBezTo>
                  <a:cubicBezTo>
                    <a:pt x="160446" y="157813"/>
                    <a:pt x="151980" y="228722"/>
                    <a:pt x="159388" y="236130"/>
                  </a:cubicBezTo>
                  <a:cubicBezTo>
                    <a:pt x="166796" y="243538"/>
                    <a:pt x="186376" y="191151"/>
                    <a:pt x="178438" y="163105"/>
                  </a:cubicBezTo>
                  <a:cubicBezTo>
                    <a:pt x="170501" y="135059"/>
                    <a:pt x="120759" y="84788"/>
                    <a:pt x="111763" y="67855"/>
                  </a:cubicBezTo>
                  <a:cubicBezTo>
                    <a:pt x="102767" y="50922"/>
                    <a:pt x="125521" y="70501"/>
                    <a:pt x="124463" y="61505"/>
                  </a:cubicBezTo>
                  <a:cubicBezTo>
                    <a:pt x="123405" y="52509"/>
                    <a:pt x="112292" y="14938"/>
                    <a:pt x="105413" y="13880"/>
                  </a:cubicBezTo>
                  <a:cubicBezTo>
                    <a:pt x="98534" y="12822"/>
                    <a:pt x="95888" y="55684"/>
                    <a:pt x="83188" y="55155"/>
                  </a:cubicBezTo>
                  <a:cubicBezTo>
                    <a:pt x="70488" y="54626"/>
                    <a:pt x="-7829" y="-9403"/>
                    <a:pt x="638" y="1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 1436">
              <a:extLst>
                <a:ext uri="{FF2B5EF4-FFF2-40B4-BE49-F238E27FC236}">
                  <a16:creationId xmlns:a16="http://schemas.microsoft.com/office/drawing/2014/main" id="{E61A84F2-1F37-C515-1C05-B547B649C5A2}"/>
                </a:ext>
              </a:extLst>
            </p:cNvPr>
            <p:cNvSpPr/>
            <p:nvPr/>
          </p:nvSpPr>
          <p:spPr>
            <a:xfrm>
              <a:off x="4044936" y="5327600"/>
              <a:ext cx="276245" cy="521011"/>
            </a:xfrm>
            <a:custGeom>
              <a:avLst/>
              <a:gdLst>
                <a:gd name="connsiteX0" fmla="*/ 149239 w 276245"/>
                <a:gd name="connsiteY0" fmla="*/ 50 h 521011"/>
                <a:gd name="connsiteX1" fmla="*/ 247664 w 276245"/>
                <a:gd name="connsiteY1" fmla="*/ 142925 h 521011"/>
                <a:gd name="connsiteX2" fmla="*/ 196864 w 276245"/>
                <a:gd name="connsiteY2" fmla="*/ 263575 h 521011"/>
                <a:gd name="connsiteX3" fmla="*/ 228614 w 276245"/>
                <a:gd name="connsiteY3" fmla="*/ 254050 h 521011"/>
                <a:gd name="connsiteX4" fmla="*/ 196864 w 276245"/>
                <a:gd name="connsiteY4" fmla="*/ 339775 h 521011"/>
                <a:gd name="connsiteX5" fmla="*/ 158764 w 276245"/>
                <a:gd name="connsiteY5" fmla="*/ 400100 h 521011"/>
                <a:gd name="connsiteX6" fmla="*/ 14 w 276245"/>
                <a:gd name="connsiteY6" fmla="*/ 520750 h 521011"/>
                <a:gd name="connsiteX7" fmla="*/ 168289 w 276245"/>
                <a:gd name="connsiteY7" fmla="*/ 431850 h 521011"/>
                <a:gd name="connsiteX8" fmla="*/ 206389 w 276245"/>
                <a:gd name="connsiteY8" fmla="*/ 415975 h 521011"/>
                <a:gd name="connsiteX9" fmla="*/ 165114 w 276245"/>
                <a:gd name="connsiteY9" fmla="*/ 422325 h 521011"/>
                <a:gd name="connsiteX10" fmla="*/ 200039 w 276245"/>
                <a:gd name="connsiteY10" fmla="*/ 320725 h 521011"/>
                <a:gd name="connsiteX11" fmla="*/ 269889 w 276245"/>
                <a:gd name="connsiteY11" fmla="*/ 362000 h 521011"/>
                <a:gd name="connsiteX12" fmla="*/ 238139 w 276245"/>
                <a:gd name="connsiteY12" fmla="*/ 235000 h 521011"/>
                <a:gd name="connsiteX13" fmla="*/ 276239 w 276245"/>
                <a:gd name="connsiteY13" fmla="*/ 136575 h 521011"/>
                <a:gd name="connsiteX14" fmla="*/ 241314 w 276245"/>
                <a:gd name="connsiteY14" fmla="*/ 76250 h 521011"/>
                <a:gd name="connsiteX15" fmla="*/ 244489 w 276245"/>
                <a:gd name="connsiteY15" fmla="*/ 158800 h 521011"/>
                <a:gd name="connsiteX16" fmla="*/ 149239 w 276245"/>
                <a:gd name="connsiteY16" fmla="*/ 50 h 52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6245" h="521011">
                  <a:moveTo>
                    <a:pt x="149239" y="50"/>
                  </a:moveTo>
                  <a:cubicBezTo>
                    <a:pt x="149768" y="-2596"/>
                    <a:pt x="239727" y="99004"/>
                    <a:pt x="247664" y="142925"/>
                  </a:cubicBezTo>
                  <a:cubicBezTo>
                    <a:pt x="255602" y="186846"/>
                    <a:pt x="200039" y="245054"/>
                    <a:pt x="196864" y="263575"/>
                  </a:cubicBezTo>
                  <a:cubicBezTo>
                    <a:pt x="193689" y="282096"/>
                    <a:pt x="228614" y="241350"/>
                    <a:pt x="228614" y="254050"/>
                  </a:cubicBezTo>
                  <a:cubicBezTo>
                    <a:pt x="228614" y="266750"/>
                    <a:pt x="208506" y="315433"/>
                    <a:pt x="196864" y="339775"/>
                  </a:cubicBezTo>
                  <a:cubicBezTo>
                    <a:pt x="185222" y="364117"/>
                    <a:pt x="191572" y="369938"/>
                    <a:pt x="158764" y="400100"/>
                  </a:cubicBezTo>
                  <a:cubicBezTo>
                    <a:pt x="125956" y="430262"/>
                    <a:pt x="-1573" y="515458"/>
                    <a:pt x="14" y="520750"/>
                  </a:cubicBezTo>
                  <a:cubicBezTo>
                    <a:pt x="1601" y="526042"/>
                    <a:pt x="133893" y="449312"/>
                    <a:pt x="168289" y="431850"/>
                  </a:cubicBezTo>
                  <a:cubicBezTo>
                    <a:pt x="202685" y="414388"/>
                    <a:pt x="206918" y="417562"/>
                    <a:pt x="206389" y="415975"/>
                  </a:cubicBezTo>
                  <a:cubicBezTo>
                    <a:pt x="205860" y="414388"/>
                    <a:pt x="166172" y="438200"/>
                    <a:pt x="165114" y="422325"/>
                  </a:cubicBezTo>
                  <a:cubicBezTo>
                    <a:pt x="164056" y="406450"/>
                    <a:pt x="182577" y="330779"/>
                    <a:pt x="200039" y="320725"/>
                  </a:cubicBezTo>
                  <a:cubicBezTo>
                    <a:pt x="217501" y="310671"/>
                    <a:pt x="263539" y="376288"/>
                    <a:pt x="269889" y="362000"/>
                  </a:cubicBezTo>
                  <a:cubicBezTo>
                    <a:pt x="276239" y="347712"/>
                    <a:pt x="237081" y="272571"/>
                    <a:pt x="238139" y="235000"/>
                  </a:cubicBezTo>
                  <a:cubicBezTo>
                    <a:pt x="239197" y="197429"/>
                    <a:pt x="275710" y="163033"/>
                    <a:pt x="276239" y="136575"/>
                  </a:cubicBezTo>
                  <a:cubicBezTo>
                    <a:pt x="276768" y="110117"/>
                    <a:pt x="246606" y="72546"/>
                    <a:pt x="241314" y="76250"/>
                  </a:cubicBezTo>
                  <a:cubicBezTo>
                    <a:pt x="236022" y="79954"/>
                    <a:pt x="256660" y="173087"/>
                    <a:pt x="244489" y="158800"/>
                  </a:cubicBezTo>
                  <a:cubicBezTo>
                    <a:pt x="232318" y="144513"/>
                    <a:pt x="148710" y="2696"/>
                    <a:pt x="149239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 1437">
              <a:extLst>
                <a:ext uri="{FF2B5EF4-FFF2-40B4-BE49-F238E27FC236}">
                  <a16:creationId xmlns:a16="http://schemas.microsoft.com/office/drawing/2014/main" id="{6329CADC-DBC5-B806-3422-A70F4289FB14}"/>
                </a:ext>
              </a:extLst>
            </p:cNvPr>
            <p:cNvSpPr/>
            <p:nvPr/>
          </p:nvSpPr>
          <p:spPr>
            <a:xfrm>
              <a:off x="3765486" y="5410164"/>
              <a:ext cx="492412" cy="327688"/>
            </a:xfrm>
            <a:custGeom>
              <a:avLst/>
              <a:gdLst>
                <a:gd name="connsiteX0" fmla="*/ 196914 w 492412"/>
                <a:gd name="connsiteY0" fmla="*/ 36 h 327688"/>
                <a:gd name="connsiteX1" fmla="*/ 31814 w 492412"/>
                <a:gd name="connsiteY1" fmla="*/ 120686 h 327688"/>
                <a:gd name="connsiteX2" fmla="*/ 73089 w 492412"/>
                <a:gd name="connsiteY2" fmla="*/ 196886 h 327688"/>
                <a:gd name="connsiteX3" fmla="*/ 63564 w 492412"/>
                <a:gd name="connsiteY3" fmla="*/ 225461 h 327688"/>
                <a:gd name="connsiteX4" fmla="*/ 171514 w 492412"/>
                <a:gd name="connsiteY4" fmla="*/ 323886 h 327688"/>
                <a:gd name="connsiteX5" fmla="*/ 187389 w 492412"/>
                <a:gd name="connsiteY5" fmla="*/ 301661 h 327688"/>
                <a:gd name="connsiteX6" fmla="*/ 257239 w 492412"/>
                <a:gd name="connsiteY6" fmla="*/ 273086 h 327688"/>
                <a:gd name="connsiteX7" fmla="*/ 349314 w 492412"/>
                <a:gd name="connsiteY7" fmla="*/ 288961 h 327688"/>
                <a:gd name="connsiteX8" fmla="*/ 492189 w 492412"/>
                <a:gd name="connsiteY8" fmla="*/ 282611 h 327688"/>
                <a:gd name="connsiteX9" fmla="*/ 314389 w 492412"/>
                <a:gd name="connsiteY9" fmla="*/ 311186 h 327688"/>
                <a:gd name="connsiteX10" fmla="*/ 314389 w 492412"/>
                <a:gd name="connsiteY10" fmla="*/ 317536 h 327688"/>
                <a:gd name="connsiteX11" fmla="*/ 346139 w 492412"/>
                <a:gd name="connsiteY11" fmla="*/ 311186 h 327688"/>
                <a:gd name="connsiteX12" fmla="*/ 212789 w 492412"/>
                <a:gd name="connsiteY12" fmla="*/ 327061 h 327688"/>
                <a:gd name="connsiteX13" fmla="*/ 133414 w 492412"/>
                <a:gd name="connsiteY13" fmla="*/ 285786 h 327688"/>
                <a:gd name="connsiteX14" fmla="*/ 64 w 492412"/>
                <a:gd name="connsiteY14" fmla="*/ 114336 h 327688"/>
                <a:gd name="connsiteX15" fmla="*/ 114364 w 492412"/>
                <a:gd name="connsiteY15" fmla="*/ 104811 h 327688"/>
                <a:gd name="connsiteX16" fmla="*/ 19114 w 492412"/>
                <a:gd name="connsiteY16" fmla="*/ 133386 h 327688"/>
                <a:gd name="connsiteX17" fmla="*/ 196914 w 492412"/>
                <a:gd name="connsiteY17" fmla="*/ 36 h 32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2412" h="327688">
                  <a:moveTo>
                    <a:pt x="196914" y="36"/>
                  </a:moveTo>
                  <a:cubicBezTo>
                    <a:pt x="199031" y="-2081"/>
                    <a:pt x="52451" y="87878"/>
                    <a:pt x="31814" y="120686"/>
                  </a:cubicBezTo>
                  <a:cubicBezTo>
                    <a:pt x="11177" y="153494"/>
                    <a:pt x="67797" y="179424"/>
                    <a:pt x="73089" y="196886"/>
                  </a:cubicBezTo>
                  <a:cubicBezTo>
                    <a:pt x="78381" y="214348"/>
                    <a:pt x="47160" y="204294"/>
                    <a:pt x="63564" y="225461"/>
                  </a:cubicBezTo>
                  <a:cubicBezTo>
                    <a:pt x="79968" y="246628"/>
                    <a:pt x="150877" y="311186"/>
                    <a:pt x="171514" y="323886"/>
                  </a:cubicBezTo>
                  <a:cubicBezTo>
                    <a:pt x="192151" y="336586"/>
                    <a:pt x="173101" y="310128"/>
                    <a:pt x="187389" y="301661"/>
                  </a:cubicBezTo>
                  <a:cubicBezTo>
                    <a:pt x="201677" y="293194"/>
                    <a:pt x="230252" y="275203"/>
                    <a:pt x="257239" y="273086"/>
                  </a:cubicBezTo>
                  <a:cubicBezTo>
                    <a:pt x="284227" y="270969"/>
                    <a:pt x="310156" y="287374"/>
                    <a:pt x="349314" y="288961"/>
                  </a:cubicBezTo>
                  <a:cubicBezTo>
                    <a:pt x="388472" y="290548"/>
                    <a:pt x="498010" y="278907"/>
                    <a:pt x="492189" y="282611"/>
                  </a:cubicBezTo>
                  <a:cubicBezTo>
                    <a:pt x="486368" y="286315"/>
                    <a:pt x="344022" y="305365"/>
                    <a:pt x="314389" y="311186"/>
                  </a:cubicBezTo>
                  <a:cubicBezTo>
                    <a:pt x="284756" y="317007"/>
                    <a:pt x="309097" y="317536"/>
                    <a:pt x="314389" y="317536"/>
                  </a:cubicBezTo>
                  <a:cubicBezTo>
                    <a:pt x="319681" y="317536"/>
                    <a:pt x="363072" y="309599"/>
                    <a:pt x="346139" y="311186"/>
                  </a:cubicBezTo>
                  <a:cubicBezTo>
                    <a:pt x="329206" y="312774"/>
                    <a:pt x="248243" y="331294"/>
                    <a:pt x="212789" y="327061"/>
                  </a:cubicBezTo>
                  <a:cubicBezTo>
                    <a:pt x="177335" y="322828"/>
                    <a:pt x="168868" y="321240"/>
                    <a:pt x="133414" y="285786"/>
                  </a:cubicBezTo>
                  <a:cubicBezTo>
                    <a:pt x="97960" y="250332"/>
                    <a:pt x="3239" y="144499"/>
                    <a:pt x="64" y="114336"/>
                  </a:cubicBezTo>
                  <a:cubicBezTo>
                    <a:pt x="-3111" y="84173"/>
                    <a:pt x="111189" y="101636"/>
                    <a:pt x="114364" y="104811"/>
                  </a:cubicBezTo>
                  <a:cubicBezTo>
                    <a:pt x="117539" y="107986"/>
                    <a:pt x="-2582" y="149790"/>
                    <a:pt x="19114" y="133386"/>
                  </a:cubicBezTo>
                  <a:lnTo>
                    <a:pt x="196914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 1438">
              <a:extLst>
                <a:ext uri="{FF2B5EF4-FFF2-40B4-BE49-F238E27FC236}">
                  <a16:creationId xmlns:a16="http://schemas.microsoft.com/office/drawing/2014/main" id="{B63CF19E-E382-0991-9BD2-76FD00CB1707}"/>
                </a:ext>
              </a:extLst>
            </p:cNvPr>
            <p:cNvSpPr/>
            <p:nvPr/>
          </p:nvSpPr>
          <p:spPr>
            <a:xfrm>
              <a:off x="3790818" y="5548279"/>
              <a:ext cx="310158" cy="303268"/>
            </a:xfrm>
            <a:custGeom>
              <a:avLst/>
              <a:gdLst>
                <a:gd name="connsiteX0" fmla="*/ 38232 w 310158"/>
                <a:gd name="connsiteY0" fmla="*/ 1621 h 303268"/>
                <a:gd name="connsiteX1" fmla="*/ 132 w 310158"/>
                <a:gd name="connsiteY1" fmla="*/ 96871 h 303268"/>
                <a:gd name="connsiteX2" fmla="*/ 25532 w 310158"/>
                <a:gd name="connsiteY2" fmla="*/ 154021 h 303268"/>
                <a:gd name="connsiteX3" fmla="*/ 22357 w 310158"/>
                <a:gd name="connsiteY3" fmla="*/ 157196 h 303268"/>
                <a:gd name="connsiteX4" fmla="*/ 187457 w 310158"/>
                <a:gd name="connsiteY4" fmla="*/ 242921 h 303268"/>
                <a:gd name="connsiteX5" fmla="*/ 158882 w 310158"/>
                <a:gd name="connsiteY5" fmla="*/ 246096 h 303268"/>
                <a:gd name="connsiteX6" fmla="*/ 308107 w 310158"/>
                <a:gd name="connsiteY6" fmla="*/ 303246 h 303268"/>
                <a:gd name="connsiteX7" fmla="*/ 238257 w 310158"/>
                <a:gd name="connsiteY7" fmla="*/ 252446 h 303268"/>
                <a:gd name="connsiteX8" fmla="*/ 133482 w 310158"/>
                <a:gd name="connsiteY8" fmla="*/ 207996 h 303268"/>
                <a:gd name="connsiteX9" fmla="*/ 19182 w 310158"/>
                <a:gd name="connsiteY9" fmla="*/ 182596 h 303268"/>
                <a:gd name="connsiteX10" fmla="*/ 38232 w 310158"/>
                <a:gd name="connsiteY10" fmla="*/ 1621 h 30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158" h="303268">
                  <a:moveTo>
                    <a:pt x="38232" y="1621"/>
                  </a:moveTo>
                  <a:cubicBezTo>
                    <a:pt x="35057" y="-12666"/>
                    <a:pt x="2249" y="71471"/>
                    <a:pt x="132" y="96871"/>
                  </a:cubicBezTo>
                  <a:cubicBezTo>
                    <a:pt x="-1985" y="122271"/>
                    <a:pt x="21828" y="143967"/>
                    <a:pt x="25532" y="154021"/>
                  </a:cubicBezTo>
                  <a:cubicBezTo>
                    <a:pt x="29236" y="164075"/>
                    <a:pt x="-4631" y="142379"/>
                    <a:pt x="22357" y="157196"/>
                  </a:cubicBezTo>
                  <a:cubicBezTo>
                    <a:pt x="49345" y="172013"/>
                    <a:pt x="164703" y="228104"/>
                    <a:pt x="187457" y="242921"/>
                  </a:cubicBezTo>
                  <a:cubicBezTo>
                    <a:pt x="210211" y="257738"/>
                    <a:pt x="138774" y="236042"/>
                    <a:pt x="158882" y="246096"/>
                  </a:cubicBezTo>
                  <a:cubicBezTo>
                    <a:pt x="178990" y="256150"/>
                    <a:pt x="294878" y="302188"/>
                    <a:pt x="308107" y="303246"/>
                  </a:cubicBezTo>
                  <a:cubicBezTo>
                    <a:pt x="321336" y="304304"/>
                    <a:pt x="267361" y="268321"/>
                    <a:pt x="238257" y="252446"/>
                  </a:cubicBezTo>
                  <a:cubicBezTo>
                    <a:pt x="209153" y="236571"/>
                    <a:pt x="169994" y="219638"/>
                    <a:pt x="133482" y="207996"/>
                  </a:cubicBezTo>
                  <a:cubicBezTo>
                    <a:pt x="96970" y="196354"/>
                    <a:pt x="33999" y="216992"/>
                    <a:pt x="19182" y="182596"/>
                  </a:cubicBezTo>
                  <a:cubicBezTo>
                    <a:pt x="4365" y="148200"/>
                    <a:pt x="41407" y="15908"/>
                    <a:pt x="38232" y="16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 1439">
              <a:extLst>
                <a:ext uri="{FF2B5EF4-FFF2-40B4-BE49-F238E27FC236}">
                  <a16:creationId xmlns:a16="http://schemas.microsoft.com/office/drawing/2014/main" id="{61C3CABD-1989-CA7B-CE02-BC836820C21E}"/>
                </a:ext>
              </a:extLst>
            </p:cNvPr>
            <p:cNvSpPr/>
            <p:nvPr/>
          </p:nvSpPr>
          <p:spPr>
            <a:xfrm>
              <a:off x="3825563" y="5676850"/>
              <a:ext cx="56123" cy="324097"/>
            </a:xfrm>
            <a:custGeom>
              <a:avLst/>
              <a:gdLst>
                <a:gd name="connsiteX0" fmla="*/ 28887 w 56123"/>
                <a:gd name="connsiteY0" fmla="*/ 50 h 324097"/>
                <a:gd name="connsiteX1" fmla="*/ 47937 w 56123"/>
                <a:gd name="connsiteY1" fmla="*/ 117525 h 324097"/>
                <a:gd name="connsiteX2" fmla="*/ 54287 w 56123"/>
                <a:gd name="connsiteY2" fmla="*/ 104825 h 324097"/>
                <a:gd name="connsiteX3" fmla="*/ 16187 w 56123"/>
                <a:gd name="connsiteY3" fmla="*/ 219125 h 324097"/>
                <a:gd name="connsiteX4" fmla="*/ 312 w 56123"/>
                <a:gd name="connsiteY4" fmla="*/ 323900 h 324097"/>
                <a:gd name="connsiteX5" fmla="*/ 28887 w 56123"/>
                <a:gd name="connsiteY5" fmla="*/ 241350 h 324097"/>
                <a:gd name="connsiteX6" fmla="*/ 35237 w 56123"/>
                <a:gd name="connsiteY6" fmla="*/ 101650 h 324097"/>
                <a:gd name="connsiteX7" fmla="*/ 22537 w 56123"/>
                <a:gd name="connsiteY7" fmla="*/ 187375 h 324097"/>
                <a:gd name="connsiteX8" fmla="*/ 25712 w 56123"/>
                <a:gd name="connsiteY8" fmla="*/ 130225 h 324097"/>
                <a:gd name="connsiteX9" fmla="*/ 38412 w 56123"/>
                <a:gd name="connsiteY9" fmla="*/ 133400 h 324097"/>
                <a:gd name="connsiteX10" fmla="*/ 28887 w 56123"/>
                <a:gd name="connsiteY10" fmla="*/ 50 h 32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123" h="324097">
                  <a:moveTo>
                    <a:pt x="28887" y="50"/>
                  </a:moveTo>
                  <a:cubicBezTo>
                    <a:pt x="30475" y="-2596"/>
                    <a:pt x="43704" y="100063"/>
                    <a:pt x="47937" y="117525"/>
                  </a:cubicBezTo>
                  <a:cubicBezTo>
                    <a:pt x="52170" y="134987"/>
                    <a:pt x="59579" y="87892"/>
                    <a:pt x="54287" y="104825"/>
                  </a:cubicBezTo>
                  <a:cubicBezTo>
                    <a:pt x="48995" y="121758"/>
                    <a:pt x="25183" y="182613"/>
                    <a:pt x="16187" y="219125"/>
                  </a:cubicBezTo>
                  <a:cubicBezTo>
                    <a:pt x="7191" y="255637"/>
                    <a:pt x="-1805" y="320196"/>
                    <a:pt x="312" y="323900"/>
                  </a:cubicBezTo>
                  <a:cubicBezTo>
                    <a:pt x="2429" y="327604"/>
                    <a:pt x="23066" y="278392"/>
                    <a:pt x="28887" y="241350"/>
                  </a:cubicBezTo>
                  <a:cubicBezTo>
                    <a:pt x="34708" y="204308"/>
                    <a:pt x="36295" y="110646"/>
                    <a:pt x="35237" y="101650"/>
                  </a:cubicBezTo>
                  <a:cubicBezTo>
                    <a:pt x="34179" y="92654"/>
                    <a:pt x="24124" y="182613"/>
                    <a:pt x="22537" y="187375"/>
                  </a:cubicBezTo>
                  <a:cubicBezTo>
                    <a:pt x="20950" y="192137"/>
                    <a:pt x="23066" y="139221"/>
                    <a:pt x="25712" y="130225"/>
                  </a:cubicBezTo>
                  <a:cubicBezTo>
                    <a:pt x="28358" y="121229"/>
                    <a:pt x="35237" y="151392"/>
                    <a:pt x="38412" y="133400"/>
                  </a:cubicBezTo>
                  <a:cubicBezTo>
                    <a:pt x="41587" y="115408"/>
                    <a:pt x="27299" y="2696"/>
                    <a:pt x="28887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 1440">
              <a:extLst>
                <a:ext uri="{FF2B5EF4-FFF2-40B4-BE49-F238E27FC236}">
                  <a16:creationId xmlns:a16="http://schemas.microsoft.com/office/drawing/2014/main" id="{B9D2121A-DAE4-B86A-9EA6-12B833ED79A4}"/>
                </a:ext>
              </a:extLst>
            </p:cNvPr>
            <p:cNvSpPr/>
            <p:nvPr/>
          </p:nvSpPr>
          <p:spPr>
            <a:xfrm>
              <a:off x="3962366" y="5746468"/>
              <a:ext cx="200075" cy="353732"/>
            </a:xfrm>
            <a:custGeom>
              <a:avLst/>
              <a:gdLst>
                <a:gd name="connsiteX0" fmla="*/ 200059 w 200075"/>
                <a:gd name="connsiteY0" fmla="*/ 282 h 353732"/>
                <a:gd name="connsiteX1" fmla="*/ 69884 w 200075"/>
                <a:gd name="connsiteY1" fmla="*/ 152682 h 353732"/>
                <a:gd name="connsiteX2" fmla="*/ 76234 w 200075"/>
                <a:gd name="connsiteY2" fmla="*/ 171732 h 353732"/>
                <a:gd name="connsiteX3" fmla="*/ 76234 w 200075"/>
                <a:gd name="connsiteY3" fmla="*/ 225707 h 353732"/>
                <a:gd name="connsiteX4" fmla="*/ 34959 w 200075"/>
                <a:gd name="connsiteY4" fmla="*/ 320957 h 353732"/>
                <a:gd name="connsiteX5" fmla="*/ 34 w 200075"/>
                <a:gd name="connsiteY5" fmla="*/ 352707 h 353732"/>
                <a:gd name="connsiteX6" fmla="*/ 41309 w 200075"/>
                <a:gd name="connsiteY6" fmla="*/ 289207 h 353732"/>
                <a:gd name="connsiteX7" fmla="*/ 25434 w 200075"/>
                <a:gd name="connsiteY7" fmla="*/ 219357 h 353732"/>
                <a:gd name="connsiteX8" fmla="*/ 123859 w 200075"/>
                <a:gd name="connsiteY8" fmla="*/ 117757 h 353732"/>
                <a:gd name="connsiteX9" fmla="*/ 60359 w 200075"/>
                <a:gd name="connsiteY9" fmla="*/ 114582 h 353732"/>
                <a:gd name="connsiteX10" fmla="*/ 200059 w 200075"/>
                <a:gd name="connsiteY10" fmla="*/ 282 h 35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075" h="353732">
                  <a:moveTo>
                    <a:pt x="200059" y="282"/>
                  </a:moveTo>
                  <a:cubicBezTo>
                    <a:pt x="201647" y="6632"/>
                    <a:pt x="90521" y="124107"/>
                    <a:pt x="69884" y="152682"/>
                  </a:cubicBezTo>
                  <a:cubicBezTo>
                    <a:pt x="49247" y="181257"/>
                    <a:pt x="75176" y="159561"/>
                    <a:pt x="76234" y="171732"/>
                  </a:cubicBezTo>
                  <a:cubicBezTo>
                    <a:pt x="77292" y="183903"/>
                    <a:pt x="83113" y="200836"/>
                    <a:pt x="76234" y="225707"/>
                  </a:cubicBezTo>
                  <a:cubicBezTo>
                    <a:pt x="69355" y="250578"/>
                    <a:pt x="47659" y="299790"/>
                    <a:pt x="34959" y="320957"/>
                  </a:cubicBezTo>
                  <a:cubicBezTo>
                    <a:pt x="22259" y="342124"/>
                    <a:pt x="-1024" y="357998"/>
                    <a:pt x="34" y="352707"/>
                  </a:cubicBezTo>
                  <a:cubicBezTo>
                    <a:pt x="1092" y="347416"/>
                    <a:pt x="37076" y="311432"/>
                    <a:pt x="41309" y="289207"/>
                  </a:cubicBezTo>
                  <a:cubicBezTo>
                    <a:pt x="45542" y="266982"/>
                    <a:pt x="11676" y="247932"/>
                    <a:pt x="25434" y="219357"/>
                  </a:cubicBezTo>
                  <a:cubicBezTo>
                    <a:pt x="39192" y="190782"/>
                    <a:pt x="118038" y="135219"/>
                    <a:pt x="123859" y="117757"/>
                  </a:cubicBezTo>
                  <a:cubicBezTo>
                    <a:pt x="129680" y="100295"/>
                    <a:pt x="52951" y="132574"/>
                    <a:pt x="60359" y="114582"/>
                  </a:cubicBezTo>
                  <a:cubicBezTo>
                    <a:pt x="67767" y="96590"/>
                    <a:pt x="198471" y="-6068"/>
                    <a:pt x="200059" y="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 1441">
              <a:extLst>
                <a:ext uri="{FF2B5EF4-FFF2-40B4-BE49-F238E27FC236}">
                  <a16:creationId xmlns:a16="http://schemas.microsoft.com/office/drawing/2014/main" id="{0B52E352-FB0C-E928-C207-71649E8CA300}"/>
                </a:ext>
              </a:extLst>
            </p:cNvPr>
            <p:cNvSpPr/>
            <p:nvPr/>
          </p:nvSpPr>
          <p:spPr>
            <a:xfrm>
              <a:off x="3859929" y="5781687"/>
              <a:ext cx="170985" cy="157288"/>
            </a:xfrm>
            <a:custGeom>
              <a:avLst/>
              <a:gdLst>
                <a:gd name="connsiteX0" fmla="*/ 169146 w 170985"/>
                <a:gd name="connsiteY0" fmla="*/ 76188 h 157288"/>
                <a:gd name="connsiteX1" fmla="*/ 32621 w 170985"/>
                <a:gd name="connsiteY1" fmla="*/ 34913 h 157288"/>
                <a:gd name="connsiteX2" fmla="*/ 64371 w 170985"/>
                <a:gd name="connsiteY2" fmla="*/ 57138 h 157288"/>
                <a:gd name="connsiteX3" fmla="*/ 26271 w 170985"/>
                <a:gd name="connsiteY3" fmla="*/ 85713 h 157288"/>
                <a:gd name="connsiteX4" fmla="*/ 871 w 170985"/>
                <a:gd name="connsiteY4" fmla="*/ 155563 h 157288"/>
                <a:gd name="connsiteX5" fmla="*/ 58021 w 170985"/>
                <a:gd name="connsiteY5" fmla="*/ 6338 h 157288"/>
                <a:gd name="connsiteX6" fmla="*/ 108821 w 170985"/>
                <a:gd name="connsiteY6" fmla="*/ 31738 h 157288"/>
                <a:gd name="connsiteX7" fmla="*/ 169146 w 170985"/>
                <a:gd name="connsiteY7" fmla="*/ 76188 h 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85" h="157288">
                  <a:moveTo>
                    <a:pt x="169146" y="76188"/>
                  </a:moveTo>
                  <a:cubicBezTo>
                    <a:pt x="156446" y="76717"/>
                    <a:pt x="50083" y="38088"/>
                    <a:pt x="32621" y="34913"/>
                  </a:cubicBezTo>
                  <a:cubicBezTo>
                    <a:pt x="15158" y="31738"/>
                    <a:pt x="65429" y="48671"/>
                    <a:pt x="64371" y="57138"/>
                  </a:cubicBezTo>
                  <a:cubicBezTo>
                    <a:pt x="63313" y="65605"/>
                    <a:pt x="36854" y="69309"/>
                    <a:pt x="26271" y="85713"/>
                  </a:cubicBezTo>
                  <a:cubicBezTo>
                    <a:pt x="15688" y="102117"/>
                    <a:pt x="-4421" y="168792"/>
                    <a:pt x="871" y="155563"/>
                  </a:cubicBezTo>
                  <a:cubicBezTo>
                    <a:pt x="6163" y="142334"/>
                    <a:pt x="40029" y="26975"/>
                    <a:pt x="58021" y="6338"/>
                  </a:cubicBezTo>
                  <a:cubicBezTo>
                    <a:pt x="76013" y="-14300"/>
                    <a:pt x="92417" y="21155"/>
                    <a:pt x="108821" y="31738"/>
                  </a:cubicBezTo>
                  <a:cubicBezTo>
                    <a:pt x="125225" y="42321"/>
                    <a:pt x="181846" y="75659"/>
                    <a:pt x="169146" y="76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 1442">
              <a:extLst>
                <a:ext uri="{FF2B5EF4-FFF2-40B4-BE49-F238E27FC236}">
                  <a16:creationId xmlns:a16="http://schemas.microsoft.com/office/drawing/2014/main" id="{40FEB934-A742-2EC2-A423-E2C161684D84}"/>
                </a:ext>
              </a:extLst>
            </p:cNvPr>
            <p:cNvSpPr/>
            <p:nvPr/>
          </p:nvSpPr>
          <p:spPr>
            <a:xfrm>
              <a:off x="3725978" y="5826125"/>
              <a:ext cx="131829" cy="321583"/>
            </a:xfrm>
            <a:custGeom>
              <a:avLst/>
              <a:gdLst>
                <a:gd name="connsiteX0" fmla="*/ 131647 w 131829"/>
                <a:gd name="connsiteY0" fmla="*/ 0 h 321583"/>
                <a:gd name="connsiteX1" fmla="*/ 30047 w 131829"/>
                <a:gd name="connsiteY1" fmla="*/ 92075 h 321583"/>
                <a:gd name="connsiteX2" fmla="*/ 33222 w 131829"/>
                <a:gd name="connsiteY2" fmla="*/ 193675 h 321583"/>
                <a:gd name="connsiteX3" fmla="*/ 20522 w 131829"/>
                <a:gd name="connsiteY3" fmla="*/ 171450 h 321583"/>
                <a:gd name="connsiteX4" fmla="*/ 30047 w 131829"/>
                <a:gd name="connsiteY4" fmla="*/ 320675 h 321583"/>
                <a:gd name="connsiteX5" fmla="*/ 4647 w 131829"/>
                <a:gd name="connsiteY5" fmla="*/ 231775 h 321583"/>
                <a:gd name="connsiteX6" fmla="*/ 33222 w 131829"/>
                <a:gd name="connsiteY6" fmla="*/ 184150 h 321583"/>
                <a:gd name="connsiteX7" fmla="*/ 45922 w 131829"/>
                <a:gd name="connsiteY7" fmla="*/ 177800 h 321583"/>
                <a:gd name="connsiteX8" fmla="*/ 1472 w 131829"/>
                <a:gd name="connsiteY8" fmla="*/ 92075 h 321583"/>
                <a:gd name="connsiteX9" fmla="*/ 131647 w 131829"/>
                <a:gd name="connsiteY9" fmla="*/ 0 h 32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29" h="321583">
                  <a:moveTo>
                    <a:pt x="131647" y="0"/>
                  </a:moveTo>
                  <a:cubicBezTo>
                    <a:pt x="136409" y="0"/>
                    <a:pt x="46451" y="59796"/>
                    <a:pt x="30047" y="92075"/>
                  </a:cubicBezTo>
                  <a:cubicBezTo>
                    <a:pt x="13643" y="124354"/>
                    <a:pt x="34809" y="180446"/>
                    <a:pt x="33222" y="193675"/>
                  </a:cubicBezTo>
                  <a:cubicBezTo>
                    <a:pt x="31635" y="206904"/>
                    <a:pt x="21051" y="150283"/>
                    <a:pt x="20522" y="171450"/>
                  </a:cubicBezTo>
                  <a:cubicBezTo>
                    <a:pt x="19993" y="192617"/>
                    <a:pt x="32693" y="310621"/>
                    <a:pt x="30047" y="320675"/>
                  </a:cubicBezTo>
                  <a:cubicBezTo>
                    <a:pt x="27401" y="330729"/>
                    <a:pt x="4118" y="254529"/>
                    <a:pt x="4647" y="231775"/>
                  </a:cubicBezTo>
                  <a:cubicBezTo>
                    <a:pt x="5176" y="209021"/>
                    <a:pt x="26343" y="193146"/>
                    <a:pt x="33222" y="184150"/>
                  </a:cubicBezTo>
                  <a:cubicBezTo>
                    <a:pt x="40101" y="175154"/>
                    <a:pt x="51214" y="193146"/>
                    <a:pt x="45922" y="177800"/>
                  </a:cubicBezTo>
                  <a:cubicBezTo>
                    <a:pt x="40630" y="162454"/>
                    <a:pt x="-9111" y="114300"/>
                    <a:pt x="1472" y="92075"/>
                  </a:cubicBezTo>
                  <a:cubicBezTo>
                    <a:pt x="12055" y="69850"/>
                    <a:pt x="126885" y="0"/>
                    <a:pt x="13164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 1443">
              <a:extLst>
                <a:ext uri="{FF2B5EF4-FFF2-40B4-BE49-F238E27FC236}">
                  <a16:creationId xmlns:a16="http://schemas.microsoft.com/office/drawing/2014/main" id="{518E6483-99C3-4274-71F4-4FFE371818CB}"/>
                </a:ext>
              </a:extLst>
            </p:cNvPr>
            <p:cNvSpPr/>
            <p:nvPr/>
          </p:nvSpPr>
          <p:spPr>
            <a:xfrm>
              <a:off x="3924063" y="5876880"/>
              <a:ext cx="73287" cy="146123"/>
            </a:xfrm>
            <a:custGeom>
              <a:avLst/>
              <a:gdLst>
                <a:gd name="connsiteX0" fmla="*/ 73262 w 73287"/>
                <a:gd name="connsiteY0" fmla="*/ 45 h 146123"/>
                <a:gd name="connsiteX1" fmla="*/ 31987 w 73287"/>
                <a:gd name="connsiteY1" fmla="*/ 60370 h 146123"/>
                <a:gd name="connsiteX2" fmla="*/ 12937 w 73287"/>
                <a:gd name="connsiteY2" fmla="*/ 127045 h 146123"/>
                <a:gd name="connsiteX3" fmla="*/ 12937 w 73287"/>
                <a:gd name="connsiteY3" fmla="*/ 79420 h 146123"/>
                <a:gd name="connsiteX4" fmla="*/ 237 w 73287"/>
                <a:gd name="connsiteY4" fmla="*/ 146095 h 146123"/>
                <a:gd name="connsiteX5" fmla="*/ 25637 w 73287"/>
                <a:gd name="connsiteY5" fmla="*/ 69895 h 146123"/>
                <a:gd name="connsiteX6" fmla="*/ 73262 w 73287"/>
                <a:gd name="connsiteY6" fmla="*/ 45 h 1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7" h="146123">
                  <a:moveTo>
                    <a:pt x="73262" y="45"/>
                  </a:moveTo>
                  <a:cubicBezTo>
                    <a:pt x="74320" y="-1543"/>
                    <a:pt x="42041" y="39203"/>
                    <a:pt x="31987" y="60370"/>
                  </a:cubicBezTo>
                  <a:cubicBezTo>
                    <a:pt x="21933" y="81537"/>
                    <a:pt x="16112" y="123870"/>
                    <a:pt x="12937" y="127045"/>
                  </a:cubicBezTo>
                  <a:cubicBezTo>
                    <a:pt x="9762" y="130220"/>
                    <a:pt x="15054" y="76245"/>
                    <a:pt x="12937" y="79420"/>
                  </a:cubicBezTo>
                  <a:cubicBezTo>
                    <a:pt x="10820" y="82595"/>
                    <a:pt x="-1880" y="147683"/>
                    <a:pt x="237" y="146095"/>
                  </a:cubicBezTo>
                  <a:cubicBezTo>
                    <a:pt x="2354" y="144507"/>
                    <a:pt x="14525" y="90003"/>
                    <a:pt x="25637" y="69895"/>
                  </a:cubicBezTo>
                  <a:cubicBezTo>
                    <a:pt x="36749" y="49787"/>
                    <a:pt x="72204" y="1633"/>
                    <a:pt x="73262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 1444">
              <a:extLst>
                <a:ext uri="{FF2B5EF4-FFF2-40B4-BE49-F238E27FC236}">
                  <a16:creationId xmlns:a16="http://schemas.microsoft.com/office/drawing/2014/main" id="{1EB5B996-6030-186C-3CC9-A51255A9784B}"/>
                </a:ext>
              </a:extLst>
            </p:cNvPr>
            <p:cNvSpPr/>
            <p:nvPr/>
          </p:nvSpPr>
          <p:spPr>
            <a:xfrm>
              <a:off x="3762363" y="5867398"/>
              <a:ext cx="247734" cy="222274"/>
            </a:xfrm>
            <a:custGeom>
              <a:avLst/>
              <a:gdLst>
                <a:gd name="connsiteX0" fmla="*/ 73037 w 247734"/>
                <a:gd name="connsiteY0" fmla="*/ 2 h 222274"/>
                <a:gd name="connsiteX1" fmla="*/ 12 w 247734"/>
                <a:gd name="connsiteY1" fmla="*/ 95252 h 222274"/>
                <a:gd name="connsiteX2" fmla="*/ 79387 w 247734"/>
                <a:gd name="connsiteY2" fmla="*/ 152402 h 222274"/>
                <a:gd name="connsiteX3" fmla="*/ 69862 w 247734"/>
                <a:gd name="connsiteY3" fmla="*/ 127002 h 222274"/>
                <a:gd name="connsiteX4" fmla="*/ 155587 w 247734"/>
                <a:gd name="connsiteY4" fmla="*/ 203202 h 222274"/>
                <a:gd name="connsiteX5" fmla="*/ 209562 w 247734"/>
                <a:gd name="connsiteY5" fmla="*/ 136527 h 222274"/>
                <a:gd name="connsiteX6" fmla="*/ 247662 w 247734"/>
                <a:gd name="connsiteY6" fmla="*/ 158752 h 222274"/>
                <a:gd name="connsiteX7" fmla="*/ 215912 w 247734"/>
                <a:gd name="connsiteY7" fmla="*/ 222252 h 222274"/>
                <a:gd name="connsiteX8" fmla="*/ 114312 w 247734"/>
                <a:gd name="connsiteY8" fmla="*/ 165102 h 222274"/>
                <a:gd name="connsiteX9" fmla="*/ 41287 w 247734"/>
                <a:gd name="connsiteY9" fmla="*/ 92077 h 222274"/>
                <a:gd name="connsiteX10" fmla="*/ 73037 w 247734"/>
                <a:gd name="connsiteY10" fmla="*/ 2 h 22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734" h="222274">
                  <a:moveTo>
                    <a:pt x="73037" y="2"/>
                  </a:moveTo>
                  <a:cubicBezTo>
                    <a:pt x="66158" y="531"/>
                    <a:pt x="-1046" y="69852"/>
                    <a:pt x="12" y="95252"/>
                  </a:cubicBezTo>
                  <a:cubicBezTo>
                    <a:pt x="1070" y="120652"/>
                    <a:pt x="67745" y="147110"/>
                    <a:pt x="79387" y="152402"/>
                  </a:cubicBezTo>
                  <a:cubicBezTo>
                    <a:pt x="91029" y="157694"/>
                    <a:pt x="57162" y="118535"/>
                    <a:pt x="69862" y="127002"/>
                  </a:cubicBezTo>
                  <a:cubicBezTo>
                    <a:pt x="82562" y="135469"/>
                    <a:pt x="132304" y="201615"/>
                    <a:pt x="155587" y="203202"/>
                  </a:cubicBezTo>
                  <a:cubicBezTo>
                    <a:pt x="178870" y="204790"/>
                    <a:pt x="194216" y="143935"/>
                    <a:pt x="209562" y="136527"/>
                  </a:cubicBezTo>
                  <a:cubicBezTo>
                    <a:pt x="224908" y="129119"/>
                    <a:pt x="246604" y="144465"/>
                    <a:pt x="247662" y="158752"/>
                  </a:cubicBezTo>
                  <a:cubicBezTo>
                    <a:pt x="248720" y="173039"/>
                    <a:pt x="238137" y="221194"/>
                    <a:pt x="215912" y="222252"/>
                  </a:cubicBezTo>
                  <a:cubicBezTo>
                    <a:pt x="193687" y="223310"/>
                    <a:pt x="143416" y="186798"/>
                    <a:pt x="114312" y="165102"/>
                  </a:cubicBezTo>
                  <a:cubicBezTo>
                    <a:pt x="85208" y="143406"/>
                    <a:pt x="51341" y="114831"/>
                    <a:pt x="41287" y="92077"/>
                  </a:cubicBezTo>
                  <a:cubicBezTo>
                    <a:pt x="31233" y="69323"/>
                    <a:pt x="79916" y="-527"/>
                    <a:pt x="7303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 1445">
              <a:extLst>
                <a:ext uri="{FF2B5EF4-FFF2-40B4-BE49-F238E27FC236}">
                  <a16:creationId xmlns:a16="http://schemas.microsoft.com/office/drawing/2014/main" id="{7763FDC4-5111-FA35-F51F-01FD8637B490}"/>
                </a:ext>
              </a:extLst>
            </p:cNvPr>
            <p:cNvSpPr/>
            <p:nvPr/>
          </p:nvSpPr>
          <p:spPr>
            <a:xfrm>
              <a:off x="3749006" y="5921250"/>
              <a:ext cx="312572" cy="205018"/>
            </a:xfrm>
            <a:custGeom>
              <a:avLst/>
              <a:gdLst>
                <a:gd name="connsiteX0" fmla="*/ 289594 w 312572"/>
                <a:gd name="connsiteY0" fmla="*/ 125 h 205018"/>
                <a:gd name="connsiteX1" fmla="*/ 311819 w 312572"/>
                <a:gd name="connsiteY1" fmla="*/ 108075 h 205018"/>
                <a:gd name="connsiteX2" fmla="*/ 261019 w 312572"/>
                <a:gd name="connsiteY2" fmla="*/ 193800 h 205018"/>
                <a:gd name="connsiteX3" fmla="*/ 241969 w 312572"/>
                <a:gd name="connsiteY3" fmla="*/ 203325 h 205018"/>
                <a:gd name="connsiteX4" fmla="*/ 140369 w 312572"/>
                <a:gd name="connsiteY4" fmla="*/ 187450 h 205018"/>
                <a:gd name="connsiteX5" fmla="*/ 213394 w 312572"/>
                <a:gd name="connsiteY5" fmla="*/ 200150 h 205018"/>
                <a:gd name="connsiteX6" fmla="*/ 92744 w 312572"/>
                <a:gd name="connsiteY6" fmla="*/ 143000 h 205018"/>
                <a:gd name="connsiteX7" fmla="*/ 669 w 312572"/>
                <a:gd name="connsiteY7" fmla="*/ 73150 h 205018"/>
                <a:gd name="connsiteX8" fmla="*/ 140369 w 312572"/>
                <a:gd name="connsiteY8" fmla="*/ 181100 h 205018"/>
                <a:gd name="connsiteX9" fmla="*/ 229269 w 312572"/>
                <a:gd name="connsiteY9" fmla="*/ 190625 h 205018"/>
                <a:gd name="connsiteX10" fmla="*/ 241969 w 312572"/>
                <a:gd name="connsiteY10" fmla="*/ 174750 h 205018"/>
                <a:gd name="connsiteX11" fmla="*/ 222919 w 312572"/>
                <a:gd name="connsiteY11" fmla="*/ 174750 h 205018"/>
                <a:gd name="connsiteX12" fmla="*/ 264194 w 312572"/>
                <a:gd name="connsiteY12" fmla="*/ 130300 h 205018"/>
                <a:gd name="connsiteX13" fmla="*/ 289594 w 312572"/>
                <a:gd name="connsiteY13" fmla="*/ 125 h 2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572" h="205018">
                  <a:moveTo>
                    <a:pt x="289594" y="125"/>
                  </a:moveTo>
                  <a:cubicBezTo>
                    <a:pt x="297531" y="-3579"/>
                    <a:pt x="316582" y="75796"/>
                    <a:pt x="311819" y="108075"/>
                  </a:cubicBezTo>
                  <a:cubicBezTo>
                    <a:pt x="307057" y="140354"/>
                    <a:pt x="272661" y="177925"/>
                    <a:pt x="261019" y="193800"/>
                  </a:cubicBezTo>
                  <a:cubicBezTo>
                    <a:pt x="249377" y="209675"/>
                    <a:pt x="262077" y="204383"/>
                    <a:pt x="241969" y="203325"/>
                  </a:cubicBezTo>
                  <a:cubicBezTo>
                    <a:pt x="221861" y="202267"/>
                    <a:pt x="145131" y="187979"/>
                    <a:pt x="140369" y="187450"/>
                  </a:cubicBezTo>
                  <a:cubicBezTo>
                    <a:pt x="135606" y="186921"/>
                    <a:pt x="221331" y="207558"/>
                    <a:pt x="213394" y="200150"/>
                  </a:cubicBezTo>
                  <a:cubicBezTo>
                    <a:pt x="205456" y="192742"/>
                    <a:pt x="128198" y="164167"/>
                    <a:pt x="92744" y="143000"/>
                  </a:cubicBezTo>
                  <a:cubicBezTo>
                    <a:pt x="57290" y="121833"/>
                    <a:pt x="-7268" y="66800"/>
                    <a:pt x="669" y="73150"/>
                  </a:cubicBezTo>
                  <a:cubicBezTo>
                    <a:pt x="8606" y="79500"/>
                    <a:pt x="102269" y="161521"/>
                    <a:pt x="140369" y="181100"/>
                  </a:cubicBezTo>
                  <a:cubicBezTo>
                    <a:pt x="178469" y="200679"/>
                    <a:pt x="212336" y="191683"/>
                    <a:pt x="229269" y="190625"/>
                  </a:cubicBezTo>
                  <a:cubicBezTo>
                    <a:pt x="246202" y="189567"/>
                    <a:pt x="243027" y="177396"/>
                    <a:pt x="241969" y="174750"/>
                  </a:cubicBezTo>
                  <a:cubicBezTo>
                    <a:pt x="240911" y="172104"/>
                    <a:pt x="219215" y="182158"/>
                    <a:pt x="222919" y="174750"/>
                  </a:cubicBezTo>
                  <a:cubicBezTo>
                    <a:pt x="226623" y="167342"/>
                    <a:pt x="254669" y="151467"/>
                    <a:pt x="264194" y="130300"/>
                  </a:cubicBezTo>
                  <a:cubicBezTo>
                    <a:pt x="273719" y="109133"/>
                    <a:pt x="281657" y="3829"/>
                    <a:pt x="289594" y="1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 1446">
              <a:extLst>
                <a:ext uri="{FF2B5EF4-FFF2-40B4-BE49-F238E27FC236}">
                  <a16:creationId xmlns:a16="http://schemas.microsoft.com/office/drawing/2014/main" id="{4CC38DB5-1A40-5E94-5D47-603C151C6633}"/>
                </a:ext>
              </a:extLst>
            </p:cNvPr>
            <p:cNvSpPr/>
            <p:nvPr/>
          </p:nvSpPr>
          <p:spPr>
            <a:xfrm>
              <a:off x="3701944" y="6079084"/>
              <a:ext cx="350769" cy="164055"/>
            </a:xfrm>
            <a:custGeom>
              <a:avLst/>
              <a:gdLst>
                <a:gd name="connsiteX0" fmla="*/ 349356 w 350769"/>
                <a:gd name="connsiteY0" fmla="*/ 1041 h 164055"/>
                <a:gd name="connsiteX1" fmla="*/ 289031 w 350769"/>
                <a:gd name="connsiteY1" fmla="*/ 102641 h 164055"/>
                <a:gd name="connsiteX2" fmla="*/ 276331 w 350769"/>
                <a:gd name="connsiteY2" fmla="*/ 159791 h 164055"/>
                <a:gd name="connsiteX3" fmla="*/ 235056 w 350769"/>
                <a:gd name="connsiteY3" fmla="*/ 147091 h 164055"/>
                <a:gd name="connsiteX4" fmla="*/ 106 w 350769"/>
                <a:gd name="connsiteY4" fmla="*/ 45491 h 164055"/>
                <a:gd name="connsiteX5" fmla="*/ 266806 w 350769"/>
                <a:gd name="connsiteY5" fmla="*/ 143916 h 164055"/>
                <a:gd name="connsiteX6" fmla="*/ 235056 w 350769"/>
                <a:gd name="connsiteY6" fmla="*/ 61366 h 164055"/>
                <a:gd name="connsiteX7" fmla="*/ 276331 w 350769"/>
                <a:gd name="connsiteY7" fmla="*/ 99466 h 164055"/>
                <a:gd name="connsiteX8" fmla="*/ 327131 w 350769"/>
                <a:gd name="connsiteY8" fmla="*/ 51841 h 164055"/>
                <a:gd name="connsiteX9" fmla="*/ 349356 w 350769"/>
                <a:gd name="connsiteY9" fmla="*/ 1041 h 16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769" h="164055">
                  <a:moveTo>
                    <a:pt x="349356" y="1041"/>
                  </a:moveTo>
                  <a:cubicBezTo>
                    <a:pt x="343006" y="9508"/>
                    <a:pt x="301202" y="76183"/>
                    <a:pt x="289031" y="102641"/>
                  </a:cubicBezTo>
                  <a:cubicBezTo>
                    <a:pt x="276860" y="129099"/>
                    <a:pt x="285327" y="152383"/>
                    <a:pt x="276331" y="159791"/>
                  </a:cubicBezTo>
                  <a:cubicBezTo>
                    <a:pt x="267335" y="167199"/>
                    <a:pt x="281093" y="166141"/>
                    <a:pt x="235056" y="147091"/>
                  </a:cubicBezTo>
                  <a:cubicBezTo>
                    <a:pt x="189019" y="128041"/>
                    <a:pt x="-5186" y="46020"/>
                    <a:pt x="106" y="45491"/>
                  </a:cubicBezTo>
                  <a:cubicBezTo>
                    <a:pt x="5398" y="44962"/>
                    <a:pt x="227648" y="141270"/>
                    <a:pt x="266806" y="143916"/>
                  </a:cubicBezTo>
                  <a:cubicBezTo>
                    <a:pt x="305964" y="146562"/>
                    <a:pt x="233469" y="68774"/>
                    <a:pt x="235056" y="61366"/>
                  </a:cubicBezTo>
                  <a:cubicBezTo>
                    <a:pt x="236643" y="53958"/>
                    <a:pt x="260985" y="101054"/>
                    <a:pt x="276331" y="99466"/>
                  </a:cubicBezTo>
                  <a:cubicBezTo>
                    <a:pt x="291677" y="97879"/>
                    <a:pt x="314960" y="65599"/>
                    <a:pt x="327131" y="51841"/>
                  </a:cubicBezTo>
                  <a:cubicBezTo>
                    <a:pt x="339302" y="38083"/>
                    <a:pt x="355706" y="-7426"/>
                    <a:pt x="349356" y="1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 1447">
              <a:extLst>
                <a:ext uri="{FF2B5EF4-FFF2-40B4-BE49-F238E27FC236}">
                  <a16:creationId xmlns:a16="http://schemas.microsoft.com/office/drawing/2014/main" id="{3FE5F4A0-EE44-635E-D7FE-CDEB4B1F5073}"/>
                </a:ext>
              </a:extLst>
            </p:cNvPr>
            <p:cNvSpPr/>
            <p:nvPr/>
          </p:nvSpPr>
          <p:spPr>
            <a:xfrm>
              <a:off x="3754814" y="6010272"/>
              <a:ext cx="84016" cy="149284"/>
            </a:xfrm>
            <a:custGeom>
              <a:avLst/>
              <a:gdLst>
                <a:gd name="connsiteX0" fmla="*/ 1211 w 84016"/>
                <a:gd name="connsiteY0" fmla="*/ 3 h 149284"/>
                <a:gd name="connsiteX1" fmla="*/ 32961 w 84016"/>
                <a:gd name="connsiteY1" fmla="*/ 66678 h 149284"/>
                <a:gd name="connsiteX2" fmla="*/ 10736 w 84016"/>
                <a:gd name="connsiteY2" fmla="*/ 104778 h 149284"/>
                <a:gd name="connsiteX3" fmla="*/ 48836 w 84016"/>
                <a:gd name="connsiteY3" fmla="*/ 149228 h 149284"/>
                <a:gd name="connsiteX4" fmla="*/ 20261 w 84016"/>
                <a:gd name="connsiteY4" fmla="*/ 95253 h 149284"/>
                <a:gd name="connsiteX5" fmla="*/ 39311 w 84016"/>
                <a:gd name="connsiteY5" fmla="*/ 63503 h 149284"/>
                <a:gd name="connsiteX6" fmla="*/ 83761 w 84016"/>
                <a:gd name="connsiteY6" fmla="*/ 63503 h 149284"/>
                <a:gd name="connsiteX7" fmla="*/ 1211 w 84016"/>
                <a:gd name="connsiteY7" fmla="*/ 3 h 14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16" h="149284">
                  <a:moveTo>
                    <a:pt x="1211" y="3"/>
                  </a:moveTo>
                  <a:cubicBezTo>
                    <a:pt x="-7256" y="532"/>
                    <a:pt x="31374" y="49216"/>
                    <a:pt x="32961" y="66678"/>
                  </a:cubicBezTo>
                  <a:cubicBezTo>
                    <a:pt x="34548" y="84140"/>
                    <a:pt x="8090" y="91020"/>
                    <a:pt x="10736" y="104778"/>
                  </a:cubicBezTo>
                  <a:cubicBezTo>
                    <a:pt x="13382" y="118536"/>
                    <a:pt x="47249" y="150815"/>
                    <a:pt x="48836" y="149228"/>
                  </a:cubicBezTo>
                  <a:cubicBezTo>
                    <a:pt x="50423" y="147641"/>
                    <a:pt x="21848" y="109540"/>
                    <a:pt x="20261" y="95253"/>
                  </a:cubicBezTo>
                  <a:cubicBezTo>
                    <a:pt x="18674" y="80966"/>
                    <a:pt x="28728" y="68795"/>
                    <a:pt x="39311" y="63503"/>
                  </a:cubicBezTo>
                  <a:cubicBezTo>
                    <a:pt x="49894" y="58211"/>
                    <a:pt x="87465" y="74615"/>
                    <a:pt x="83761" y="63503"/>
                  </a:cubicBezTo>
                  <a:cubicBezTo>
                    <a:pt x="80057" y="52391"/>
                    <a:pt x="9678" y="-526"/>
                    <a:pt x="12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 1448">
              <a:extLst>
                <a:ext uri="{FF2B5EF4-FFF2-40B4-BE49-F238E27FC236}">
                  <a16:creationId xmlns:a16="http://schemas.microsoft.com/office/drawing/2014/main" id="{216270D8-358C-4177-6B4C-D0AC0414087B}"/>
                </a:ext>
              </a:extLst>
            </p:cNvPr>
            <p:cNvSpPr/>
            <p:nvPr/>
          </p:nvSpPr>
          <p:spPr>
            <a:xfrm>
              <a:off x="3654878" y="6045158"/>
              <a:ext cx="85434" cy="225696"/>
            </a:xfrm>
            <a:custGeom>
              <a:avLst/>
              <a:gdLst>
                <a:gd name="connsiteX0" fmla="*/ 85272 w 85434"/>
                <a:gd name="connsiteY0" fmla="*/ 42 h 225696"/>
                <a:gd name="connsiteX1" fmla="*/ 2722 w 85434"/>
                <a:gd name="connsiteY1" fmla="*/ 98467 h 225696"/>
                <a:gd name="connsiteX2" fmla="*/ 18597 w 85434"/>
                <a:gd name="connsiteY2" fmla="*/ 142917 h 225696"/>
                <a:gd name="connsiteX3" fmla="*/ 5897 w 85434"/>
                <a:gd name="connsiteY3" fmla="*/ 225467 h 225696"/>
                <a:gd name="connsiteX4" fmla="*/ 31297 w 85434"/>
                <a:gd name="connsiteY4" fmla="*/ 168317 h 225696"/>
                <a:gd name="connsiteX5" fmla="*/ 28122 w 85434"/>
                <a:gd name="connsiteY5" fmla="*/ 190542 h 225696"/>
                <a:gd name="connsiteX6" fmla="*/ 40822 w 85434"/>
                <a:gd name="connsiteY6" fmla="*/ 82592 h 225696"/>
                <a:gd name="connsiteX7" fmla="*/ 24947 w 85434"/>
                <a:gd name="connsiteY7" fmla="*/ 111167 h 225696"/>
                <a:gd name="connsiteX8" fmla="*/ 85272 w 85434"/>
                <a:gd name="connsiteY8" fmla="*/ 42 h 22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434" h="225696">
                  <a:moveTo>
                    <a:pt x="85272" y="42"/>
                  </a:moveTo>
                  <a:cubicBezTo>
                    <a:pt x="81568" y="-2075"/>
                    <a:pt x="13834" y="74655"/>
                    <a:pt x="2722" y="98467"/>
                  </a:cubicBezTo>
                  <a:cubicBezTo>
                    <a:pt x="-8391" y="122280"/>
                    <a:pt x="18068" y="121750"/>
                    <a:pt x="18597" y="142917"/>
                  </a:cubicBezTo>
                  <a:cubicBezTo>
                    <a:pt x="19126" y="164084"/>
                    <a:pt x="3780" y="221234"/>
                    <a:pt x="5897" y="225467"/>
                  </a:cubicBezTo>
                  <a:cubicBezTo>
                    <a:pt x="8014" y="229700"/>
                    <a:pt x="27593" y="174138"/>
                    <a:pt x="31297" y="168317"/>
                  </a:cubicBezTo>
                  <a:cubicBezTo>
                    <a:pt x="35001" y="162496"/>
                    <a:pt x="26535" y="204829"/>
                    <a:pt x="28122" y="190542"/>
                  </a:cubicBezTo>
                  <a:cubicBezTo>
                    <a:pt x="29709" y="176255"/>
                    <a:pt x="41351" y="95821"/>
                    <a:pt x="40822" y="82592"/>
                  </a:cubicBezTo>
                  <a:cubicBezTo>
                    <a:pt x="40293" y="69363"/>
                    <a:pt x="21772" y="118046"/>
                    <a:pt x="24947" y="111167"/>
                  </a:cubicBezTo>
                  <a:cubicBezTo>
                    <a:pt x="28122" y="104288"/>
                    <a:pt x="88976" y="2159"/>
                    <a:pt x="85272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 1449">
              <a:extLst>
                <a:ext uri="{FF2B5EF4-FFF2-40B4-BE49-F238E27FC236}">
                  <a16:creationId xmlns:a16="http://schemas.microsoft.com/office/drawing/2014/main" id="{1309DF86-079F-8680-DEBE-6925306A6152}"/>
                </a:ext>
              </a:extLst>
            </p:cNvPr>
            <p:cNvSpPr/>
            <p:nvPr/>
          </p:nvSpPr>
          <p:spPr>
            <a:xfrm>
              <a:off x="3654247" y="6175085"/>
              <a:ext cx="62638" cy="213509"/>
            </a:xfrm>
            <a:custGeom>
              <a:avLst/>
              <a:gdLst>
                <a:gd name="connsiteX0" fmla="*/ 57328 w 62638"/>
                <a:gd name="connsiteY0" fmla="*/ 290 h 213509"/>
                <a:gd name="connsiteX1" fmla="*/ 35103 w 62638"/>
                <a:gd name="connsiteY1" fmla="*/ 70140 h 213509"/>
                <a:gd name="connsiteX2" fmla="*/ 60503 w 62638"/>
                <a:gd name="connsiteY2" fmla="*/ 117765 h 213509"/>
                <a:gd name="connsiteX3" fmla="*/ 60503 w 62638"/>
                <a:gd name="connsiteY3" fmla="*/ 213015 h 213509"/>
                <a:gd name="connsiteX4" fmla="*/ 57328 w 62638"/>
                <a:gd name="connsiteY4" fmla="*/ 152690 h 213509"/>
                <a:gd name="connsiteX5" fmla="*/ 178 w 62638"/>
                <a:gd name="connsiteY5" fmla="*/ 98715 h 213509"/>
                <a:gd name="connsiteX6" fmla="*/ 57328 w 62638"/>
                <a:gd name="connsiteY6" fmla="*/ 290 h 21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38" h="213509">
                  <a:moveTo>
                    <a:pt x="57328" y="290"/>
                  </a:moveTo>
                  <a:cubicBezTo>
                    <a:pt x="63149" y="-4472"/>
                    <a:pt x="34574" y="50561"/>
                    <a:pt x="35103" y="70140"/>
                  </a:cubicBezTo>
                  <a:cubicBezTo>
                    <a:pt x="35632" y="89719"/>
                    <a:pt x="56270" y="93953"/>
                    <a:pt x="60503" y="117765"/>
                  </a:cubicBezTo>
                  <a:cubicBezTo>
                    <a:pt x="64736" y="141577"/>
                    <a:pt x="61032" y="207194"/>
                    <a:pt x="60503" y="213015"/>
                  </a:cubicBezTo>
                  <a:cubicBezTo>
                    <a:pt x="59974" y="218836"/>
                    <a:pt x="67382" y="171740"/>
                    <a:pt x="57328" y="152690"/>
                  </a:cubicBezTo>
                  <a:cubicBezTo>
                    <a:pt x="47274" y="133640"/>
                    <a:pt x="3882" y="119353"/>
                    <a:pt x="178" y="98715"/>
                  </a:cubicBezTo>
                  <a:cubicBezTo>
                    <a:pt x="-3526" y="78077"/>
                    <a:pt x="51507" y="5052"/>
                    <a:pt x="57328" y="2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 1450">
              <a:extLst>
                <a:ext uri="{FF2B5EF4-FFF2-40B4-BE49-F238E27FC236}">
                  <a16:creationId xmlns:a16="http://schemas.microsoft.com/office/drawing/2014/main" id="{B7891300-0F3C-D3CA-BCED-E7B2EF68BC02}"/>
                </a:ext>
              </a:extLst>
            </p:cNvPr>
            <p:cNvSpPr/>
            <p:nvPr/>
          </p:nvSpPr>
          <p:spPr>
            <a:xfrm>
              <a:off x="3667105" y="6327527"/>
              <a:ext cx="308252" cy="100131"/>
            </a:xfrm>
            <a:custGeom>
              <a:avLst/>
              <a:gdLst>
                <a:gd name="connsiteX0" fmla="*/ 20 w 308252"/>
                <a:gd name="connsiteY0" fmla="*/ 248 h 100131"/>
                <a:gd name="connsiteX1" fmla="*/ 120670 w 308252"/>
                <a:gd name="connsiteY1" fmla="*/ 41523 h 100131"/>
                <a:gd name="connsiteX2" fmla="*/ 127020 w 308252"/>
                <a:gd name="connsiteY2" fmla="*/ 98673 h 100131"/>
                <a:gd name="connsiteX3" fmla="*/ 241320 w 308252"/>
                <a:gd name="connsiteY3" fmla="*/ 79623 h 100131"/>
                <a:gd name="connsiteX4" fmla="*/ 273070 w 308252"/>
                <a:gd name="connsiteY4" fmla="*/ 41523 h 100131"/>
                <a:gd name="connsiteX5" fmla="*/ 307995 w 308252"/>
                <a:gd name="connsiteY5" fmla="*/ 3423 h 100131"/>
                <a:gd name="connsiteX6" fmla="*/ 254020 w 308252"/>
                <a:gd name="connsiteY6" fmla="*/ 70098 h 100131"/>
                <a:gd name="connsiteX7" fmla="*/ 158770 w 308252"/>
                <a:gd name="connsiteY7" fmla="*/ 98673 h 100131"/>
                <a:gd name="connsiteX8" fmla="*/ 111145 w 308252"/>
                <a:gd name="connsiteY8" fmla="*/ 60573 h 100131"/>
                <a:gd name="connsiteX9" fmla="*/ 20 w 308252"/>
                <a:gd name="connsiteY9" fmla="*/ 248 h 10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52" h="100131">
                  <a:moveTo>
                    <a:pt x="20" y="248"/>
                  </a:moveTo>
                  <a:cubicBezTo>
                    <a:pt x="1607" y="-2927"/>
                    <a:pt x="99503" y="25119"/>
                    <a:pt x="120670" y="41523"/>
                  </a:cubicBezTo>
                  <a:cubicBezTo>
                    <a:pt x="141837" y="57927"/>
                    <a:pt x="106912" y="92323"/>
                    <a:pt x="127020" y="98673"/>
                  </a:cubicBezTo>
                  <a:cubicBezTo>
                    <a:pt x="147128" y="105023"/>
                    <a:pt x="216978" y="89148"/>
                    <a:pt x="241320" y="79623"/>
                  </a:cubicBezTo>
                  <a:cubicBezTo>
                    <a:pt x="265662" y="70098"/>
                    <a:pt x="261958" y="54223"/>
                    <a:pt x="273070" y="41523"/>
                  </a:cubicBezTo>
                  <a:cubicBezTo>
                    <a:pt x="284182" y="28823"/>
                    <a:pt x="311170" y="-1339"/>
                    <a:pt x="307995" y="3423"/>
                  </a:cubicBezTo>
                  <a:cubicBezTo>
                    <a:pt x="304820" y="8185"/>
                    <a:pt x="278891" y="54223"/>
                    <a:pt x="254020" y="70098"/>
                  </a:cubicBezTo>
                  <a:cubicBezTo>
                    <a:pt x="229149" y="85973"/>
                    <a:pt x="182583" y="100261"/>
                    <a:pt x="158770" y="98673"/>
                  </a:cubicBezTo>
                  <a:cubicBezTo>
                    <a:pt x="134957" y="97085"/>
                    <a:pt x="134957" y="75919"/>
                    <a:pt x="111145" y="60573"/>
                  </a:cubicBezTo>
                  <a:cubicBezTo>
                    <a:pt x="87333" y="45227"/>
                    <a:pt x="-1567" y="3423"/>
                    <a:pt x="20" y="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 1451">
              <a:extLst>
                <a:ext uri="{FF2B5EF4-FFF2-40B4-BE49-F238E27FC236}">
                  <a16:creationId xmlns:a16="http://schemas.microsoft.com/office/drawing/2014/main" id="{00D92EE9-960D-A885-5F52-D0FE0400A61B}"/>
                </a:ext>
              </a:extLst>
            </p:cNvPr>
            <p:cNvSpPr/>
            <p:nvPr/>
          </p:nvSpPr>
          <p:spPr>
            <a:xfrm>
              <a:off x="3783054" y="6305220"/>
              <a:ext cx="239009" cy="102003"/>
            </a:xfrm>
            <a:custGeom>
              <a:avLst/>
              <a:gdLst>
                <a:gd name="connsiteX0" fmla="*/ 1546 w 239009"/>
                <a:gd name="connsiteY0" fmla="*/ 101930 h 102003"/>
                <a:gd name="connsiteX1" fmla="*/ 58696 w 239009"/>
                <a:gd name="connsiteY1" fmla="*/ 38430 h 102003"/>
                <a:gd name="connsiteX2" fmla="*/ 99971 w 239009"/>
                <a:gd name="connsiteY2" fmla="*/ 57480 h 102003"/>
                <a:gd name="connsiteX3" fmla="*/ 115846 w 239009"/>
                <a:gd name="connsiteY3" fmla="*/ 9855 h 102003"/>
                <a:gd name="connsiteX4" fmla="*/ 236496 w 239009"/>
                <a:gd name="connsiteY4" fmla="*/ 330 h 102003"/>
                <a:gd name="connsiteX5" fmla="*/ 192046 w 239009"/>
                <a:gd name="connsiteY5" fmla="*/ 16205 h 102003"/>
                <a:gd name="connsiteX6" fmla="*/ 125371 w 239009"/>
                <a:gd name="connsiteY6" fmla="*/ 51130 h 102003"/>
                <a:gd name="connsiteX7" fmla="*/ 1546 w 239009"/>
                <a:gd name="connsiteY7" fmla="*/ 101930 h 10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09" h="102003">
                  <a:moveTo>
                    <a:pt x="1546" y="101930"/>
                  </a:moveTo>
                  <a:cubicBezTo>
                    <a:pt x="-9566" y="99813"/>
                    <a:pt x="42292" y="45838"/>
                    <a:pt x="58696" y="38430"/>
                  </a:cubicBezTo>
                  <a:cubicBezTo>
                    <a:pt x="75100" y="31022"/>
                    <a:pt x="90446" y="62243"/>
                    <a:pt x="99971" y="57480"/>
                  </a:cubicBezTo>
                  <a:cubicBezTo>
                    <a:pt x="109496" y="52717"/>
                    <a:pt x="93092" y="19380"/>
                    <a:pt x="115846" y="9855"/>
                  </a:cubicBezTo>
                  <a:cubicBezTo>
                    <a:pt x="138600" y="330"/>
                    <a:pt x="223796" y="-728"/>
                    <a:pt x="236496" y="330"/>
                  </a:cubicBezTo>
                  <a:cubicBezTo>
                    <a:pt x="249196" y="1388"/>
                    <a:pt x="210567" y="7738"/>
                    <a:pt x="192046" y="16205"/>
                  </a:cubicBezTo>
                  <a:cubicBezTo>
                    <a:pt x="173525" y="24672"/>
                    <a:pt x="154475" y="42663"/>
                    <a:pt x="125371" y="51130"/>
                  </a:cubicBezTo>
                  <a:cubicBezTo>
                    <a:pt x="96267" y="59597"/>
                    <a:pt x="12658" y="104047"/>
                    <a:pt x="1546" y="1019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 1452">
              <a:extLst>
                <a:ext uri="{FF2B5EF4-FFF2-40B4-BE49-F238E27FC236}">
                  <a16:creationId xmlns:a16="http://schemas.microsoft.com/office/drawing/2014/main" id="{EA35AF43-C320-B1A3-E29C-6B168C04E8A4}"/>
                </a:ext>
              </a:extLst>
            </p:cNvPr>
            <p:cNvSpPr/>
            <p:nvPr/>
          </p:nvSpPr>
          <p:spPr>
            <a:xfrm>
              <a:off x="3858330" y="6216546"/>
              <a:ext cx="88241" cy="152504"/>
            </a:xfrm>
            <a:custGeom>
              <a:avLst/>
              <a:gdLst>
                <a:gd name="connsiteX0" fmla="*/ 88195 w 88241"/>
                <a:gd name="connsiteY0" fmla="*/ 104 h 152504"/>
                <a:gd name="connsiteX1" fmla="*/ 2470 w 88241"/>
                <a:gd name="connsiteY1" fmla="*/ 92179 h 152504"/>
                <a:gd name="connsiteX2" fmla="*/ 24695 w 88241"/>
                <a:gd name="connsiteY2" fmla="*/ 152504 h 152504"/>
                <a:gd name="connsiteX3" fmla="*/ 40570 w 88241"/>
                <a:gd name="connsiteY3" fmla="*/ 92179 h 152504"/>
                <a:gd name="connsiteX4" fmla="*/ 15170 w 88241"/>
                <a:gd name="connsiteY4" fmla="*/ 111229 h 152504"/>
                <a:gd name="connsiteX5" fmla="*/ 88195 w 88241"/>
                <a:gd name="connsiteY5" fmla="*/ 104 h 1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1" h="152504">
                  <a:moveTo>
                    <a:pt x="88195" y="104"/>
                  </a:moveTo>
                  <a:cubicBezTo>
                    <a:pt x="86078" y="-3071"/>
                    <a:pt x="13053" y="66779"/>
                    <a:pt x="2470" y="92179"/>
                  </a:cubicBezTo>
                  <a:cubicBezTo>
                    <a:pt x="-8113" y="117579"/>
                    <a:pt x="18345" y="152504"/>
                    <a:pt x="24695" y="152504"/>
                  </a:cubicBezTo>
                  <a:cubicBezTo>
                    <a:pt x="31045" y="152504"/>
                    <a:pt x="42157" y="99058"/>
                    <a:pt x="40570" y="92179"/>
                  </a:cubicBezTo>
                  <a:cubicBezTo>
                    <a:pt x="38983" y="85300"/>
                    <a:pt x="11466" y="123400"/>
                    <a:pt x="15170" y="111229"/>
                  </a:cubicBezTo>
                  <a:cubicBezTo>
                    <a:pt x="18874" y="99058"/>
                    <a:pt x="90312" y="3279"/>
                    <a:pt x="88195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 1453">
              <a:extLst>
                <a:ext uri="{FF2B5EF4-FFF2-40B4-BE49-F238E27FC236}">
                  <a16:creationId xmlns:a16="http://schemas.microsoft.com/office/drawing/2014/main" id="{D7092E5C-F6F5-C838-BF2E-106D6BC73923}"/>
                </a:ext>
              </a:extLst>
            </p:cNvPr>
            <p:cNvSpPr/>
            <p:nvPr/>
          </p:nvSpPr>
          <p:spPr>
            <a:xfrm>
              <a:off x="3886187" y="6206625"/>
              <a:ext cx="108215" cy="92905"/>
            </a:xfrm>
            <a:custGeom>
              <a:avLst/>
              <a:gdLst>
                <a:gd name="connsiteX0" fmla="*/ 92088 w 108215"/>
                <a:gd name="connsiteY0" fmla="*/ 500 h 92905"/>
                <a:gd name="connsiteX1" fmla="*/ 25413 w 108215"/>
                <a:gd name="connsiteY1" fmla="*/ 54475 h 92905"/>
                <a:gd name="connsiteX2" fmla="*/ 104788 w 108215"/>
                <a:gd name="connsiteY2" fmla="*/ 79875 h 92905"/>
                <a:gd name="connsiteX3" fmla="*/ 92088 w 108215"/>
                <a:gd name="connsiteY3" fmla="*/ 92575 h 92905"/>
                <a:gd name="connsiteX4" fmla="*/ 76213 w 108215"/>
                <a:gd name="connsiteY4" fmla="*/ 76700 h 92905"/>
                <a:gd name="connsiteX5" fmla="*/ 13 w 108215"/>
                <a:gd name="connsiteY5" fmla="*/ 89400 h 92905"/>
                <a:gd name="connsiteX6" fmla="*/ 92088 w 108215"/>
                <a:gd name="connsiteY6" fmla="*/ 500 h 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15" h="92905">
                  <a:moveTo>
                    <a:pt x="92088" y="500"/>
                  </a:moveTo>
                  <a:cubicBezTo>
                    <a:pt x="96321" y="-5321"/>
                    <a:pt x="23296" y="41246"/>
                    <a:pt x="25413" y="54475"/>
                  </a:cubicBezTo>
                  <a:cubicBezTo>
                    <a:pt x="27530" y="67704"/>
                    <a:pt x="93676" y="73525"/>
                    <a:pt x="104788" y="79875"/>
                  </a:cubicBezTo>
                  <a:cubicBezTo>
                    <a:pt x="115900" y="86225"/>
                    <a:pt x="96851" y="93104"/>
                    <a:pt x="92088" y="92575"/>
                  </a:cubicBezTo>
                  <a:cubicBezTo>
                    <a:pt x="87325" y="92046"/>
                    <a:pt x="91559" y="77229"/>
                    <a:pt x="76213" y="76700"/>
                  </a:cubicBezTo>
                  <a:cubicBezTo>
                    <a:pt x="60867" y="76171"/>
                    <a:pt x="-1045" y="102100"/>
                    <a:pt x="13" y="89400"/>
                  </a:cubicBezTo>
                  <a:cubicBezTo>
                    <a:pt x="1071" y="76700"/>
                    <a:pt x="87855" y="6321"/>
                    <a:pt x="92088" y="5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 1454">
              <a:extLst>
                <a:ext uri="{FF2B5EF4-FFF2-40B4-BE49-F238E27FC236}">
                  <a16:creationId xmlns:a16="http://schemas.microsoft.com/office/drawing/2014/main" id="{B580918F-9285-666F-59B9-A137006AC262}"/>
                </a:ext>
              </a:extLst>
            </p:cNvPr>
            <p:cNvSpPr/>
            <p:nvPr/>
          </p:nvSpPr>
          <p:spPr>
            <a:xfrm>
              <a:off x="3702049" y="6134097"/>
              <a:ext cx="235413" cy="229795"/>
            </a:xfrm>
            <a:custGeom>
              <a:avLst/>
              <a:gdLst>
                <a:gd name="connsiteX0" fmla="*/ 1 w 235413"/>
                <a:gd name="connsiteY0" fmla="*/ 3 h 229795"/>
                <a:gd name="connsiteX1" fmla="*/ 136526 w 235413"/>
                <a:gd name="connsiteY1" fmla="*/ 98428 h 229795"/>
                <a:gd name="connsiteX2" fmla="*/ 73026 w 235413"/>
                <a:gd name="connsiteY2" fmla="*/ 187328 h 229795"/>
                <a:gd name="connsiteX3" fmla="*/ 114301 w 235413"/>
                <a:gd name="connsiteY3" fmla="*/ 228603 h 229795"/>
                <a:gd name="connsiteX4" fmla="*/ 85726 w 235413"/>
                <a:gd name="connsiteY4" fmla="*/ 215903 h 229795"/>
                <a:gd name="connsiteX5" fmla="*/ 98426 w 235413"/>
                <a:gd name="connsiteY5" fmla="*/ 187328 h 229795"/>
                <a:gd name="connsiteX6" fmla="*/ 234951 w 235413"/>
                <a:gd name="connsiteY6" fmla="*/ 101603 h 229795"/>
                <a:gd name="connsiteX7" fmla="*/ 146051 w 235413"/>
                <a:gd name="connsiteY7" fmla="*/ 133353 h 229795"/>
                <a:gd name="connsiteX8" fmla="*/ 139701 w 235413"/>
                <a:gd name="connsiteY8" fmla="*/ 101603 h 229795"/>
                <a:gd name="connsiteX9" fmla="*/ 1 w 235413"/>
                <a:gd name="connsiteY9" fmla="*/ 3 h 22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13" h="229795">
                  <a:moveTo>
                    <a:pt x="1" y="3"/>
                  </a:moveTo>
                  <a:cubicBezTo>
                    <a:pt x="-528" y="-526"/>
                    <a:pt x="124355" y="67207"/>
                    <a:pt x="136526" y="98428"/>
                  </a:cubicBezTo>
                  <a:cubicBezTo>
                    <a:pt x="148697" y="129649"/>
                    <a:pt x="76730" y="165632"/>
                    <a:pt x="73026" y="187328"/>
                  </a:cubicBezTo>
                  <a:cubicBezTo>
                    <a:pt x="69322" y="209024"/>
                    <a:pt x="112184" y="223841"/>
                    <a:pt x="114301" y="228603"/>
                  </a:cubicBezTo>
                  <a:cubicBezTo>
                    <a:pt x="116418" y="233365"/>
                    <a:pt x="88372" y="222782"/>
                    <a:pt x="85726" y="215903"/>
                  </a:cubicBezTo>
                  <a:cubicBezTo>
                    <a:pt x="83080" y="209024"/>
                    <a:pt x="73555" y="206378"/>
                    <a:pt x="98426" y="187328"/>
                  </a:cubicBezTo>
                  <a:cubicBezTo>
                    <a:pt x="123297" y="168278"/>
                    <a:pt x="227014" y="110599"/>
                    <a:pt x="234951" y="101603"/>
                  </a:cubicBezTo>
                  <a:cubicBezTo>
                    <a:pt x="242889" y="92607"/>
                    <a:pt x="146051" y="133353"/>
                    <a:pt x="146051" y="133353"/>
                  </a:cubicBezTo>
                  <a:cubicBezTo>
                    <a:pt x="130176" y="133353"/>
                    <a:pt x="162984" y="122770"/>
                    <a:pt x="139701" y="101603"/>
                  </a:cubicBezTo>
                  <a:cubicBezTo>
                    <a:pt x="116418" y="80436"/>
                    <a:pt x="530" y="53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 1455">
              <a:extLst>
                <a:ext uri="{FF2B5EF4-FFF2-40B4-BE49-F238E27FC236}">
                  <a16:creationId xmlns:a16="http://schemas.microsoft.com/office/drawing/2014/main" id="{3BC986AF-290B-8C22-32E3-EA5174B1744A}"/>
                </a:ext>
              </a:extLst>
            </p:cNvPr>
            <p:cNvSpPr/>
            <p:nvPr/>
          </p:nvSpPr>
          <p:spPr>
            <a:xfrm>
              <a:off x="5502273" y="4736905"/>
              <a:ext cx="158816" cy="441994"/>
            </a:xfrm>
            <a:custGeom>
              <a:avLst/>
              <a:gdLst>
                <a:gd name="connsiteX0" fmla="*/ 50802 w 158816"/>
                <a:gd name="connsiteY0" fmla="*/ 195 h 441994"/>
                <a:gd name="connsiteX1" fmla="*/ 120652 w 158816"/>
                <a:gd name="connsiteY1" fmla="*/ 171645 h 441994"/>
                <a:gd name="connsiteX2" fmla="*/ 2 w 158816"/>
                <a:gd name="connsiteY2" fmla="*/ 441520 h 441994"/>
                <a:gd name="connsiteX3" fmla="*/ 117477 w 158816"/>
                <a:gd name="connsiteY3" fmla="*/ 238320 h 441994"/>
                <a:gd name="connsiteX4" fmla="*/ 142877 w 158816"/>
                <a:gd name="connsiteY4" fmla="*/ 279595 h 441994"/>
                <a:gd name="connsiteX5" fmla="*/ 104777 w 158816"/>
                <a:gd name="connsiteY5" fmla="*/ 409770 h 441994"/>
                <a:gd name="connsiteX6" fmla="*/ 158752 w 158816"/>
                <a:gd name="connsiteY6" fmla="*/ 273245 h 441994"/>
                <a:gd name="connsiteX7" fmla="*/ 114302 w 158816"/>
                <a:gd name="connsiteY7" fmla="*/ 203395 h 441994"/>
                <a:gd name="connsiteX8" fmla="*/ 50802 w 158816"/>
                <a:gd name="connsiteY8" fmla="*/ 195 h 44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816" h="441994">
                  <a:moveTo>
                    <a:pt x="50802" y="195"/>
                  </a:moveTo>
                  <a:cubicBezTo>
                    <a:pt x="51860" y="-5096"/>
                    <a:pt x="129119" y="98091"/>
                    <a:pt x="120652" y="171645"/>
                  </a:cubicBezTo>
                  <a:cubicBezTo>
                    <a:pt x="112185" y="245199"/>
                    <a:pt x="531" y="430408"/>
                    <a:pt x="2" y="441520"/>
                  </a:cubicBezTo>
                  <a:cubicBezTo>
                    <a:pt x="-527" y="452632"/>
                    <a:pt x="93665" y="265307"/>
                    <a:pt x="117477" y="238320"/>
                  </a:cubicBezTo>
                  <a:cubicBezTo>
                    <a:pt x="141289" y="211333"/>
                    <a:pt x="144994" y="251020"/>
                    <a:pt x="142877" y="279595"/>
                  </a:cubicBezTo>
                  <a:cubicBezTo>
                    <a:pt x="140760" y="308170"/>
                    <a:pt x="102131" y="410828"/>
                    <a:pt x="104777" y="409770"/>
                  </a:cubicBezTo>
                  <a:cubicBezTo>
                    <a:pt x="107423" y="408712"/>
                    <a:pt x="157165" y="307641"/>
                    <a:pt x="158752" y="273245"/>
                  </a:cubicBezTo>
                  <a:cubicBezTo>
                    <a:pt x="160340" y="238849"/>
                    <a:pt x="132294" y="246258"/>
                    <a:pt x="114302" y="203395"/>
                  </a:cubicBezTo>
                  <a:cubicBezTo>
                    <a:pt x="96310" y="160532"/>
                    <a:pt x="49744" y="5486"/>
                    <a:pt x="50802" y="1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 1456">
              <a:extLst>
                <a:ext uri="{FF2B5EF4-FFF2-40B4-BE49-F238E27FC236}">
                  <a16:creationId xmlns:a16="http://schemas.microsoft.com/office/drawing/2014/main" id="{7F552655-0267-797D-80A2-5558DDB73604}"/>
                </a:ext>
              </a:extLst>
            </p:cNvPr>
            <p:cNvSpPr/>
            <p:nvPr/>
          </p:nvSpPr>
          <p:spPr>
            <a:xfrm>
              <a:off x="5541261" y="4914763"/>
              <a:ext cx="263998" cy="467656"/>
            </a:xfrm>
            <a:custGeom>
              <a:avLst/>
              <a:gdLst>
                <a:gd name="connsiteX0" fmla="*/ 56264 w 263998"/>
                <a:gd name="connsiteY0" fmla="*/ 137 h 467656"/>
                <a:gd name="connsiteX1" fmla="*/ 161039 w 263998"/>
                <a:gd name="connsiteY1" fmla="*/ 130312 h 467656"/>
                <a:gd name="connsiteX2" fmla="*/ 180089 w 263998"/>
                <a:gd name="connsiteY2" fmla="*/ 238262 h 467656"/>
                <a:gd name="connsiteX3" fmla="*/ 208664 w 263998"/>
                <a:gd name="connsiteY3" fmla="*/ 225562 h 467656"/>
                <a:gd name="connsiteX4" fmla="*/ 202314 w 263998"/>
                <a:gd name="connsiteY4" fmla="*/ 298587 h 467656"/>
                <a:gd name="connsiteX5" fmla="*/ 215014 w 263998"/>
                <a:gd name="connsiteY5" fmla="*/ 336687 h 467656"/>
                <a:gd name="connsiteX6" fmla="*/ 135639 w 263998"/>
                <a:gd name="connsiteY6" fmla="*/ 454162 h 467656"/>
                <a:gd name="connsiteX7" fmla="*/ 2289 w 263998"/>
                <a:gd name="connsiteY7" fmla="*/ 463687 h 467656"/>
                <a:gd name="connsiteX8" fmla="*/ 256289 w 263998"/>
                <a:gd name="connsiteY8" fmla="*/ 441462 h 467656"/>
                <a:gd name="connsiteX9" fmla="*/ 199139 w 263998"/>
                <a:gd name="connsiteY9" fmla="*/ 231912 h 467656"/>
                <a:gd name="connsiteX10" fmla="*/ 208664 w 263998"/>
                <a:gd name="connsiteY10" fmla="*/ 155712 h 467656"/>
                <a:gd name="connsiteX11" fmla="*/ 56264 w 263998"/>
                <a:gd name="connsiteY11" fmla="*/ 137 h 46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998" h="467656">
                  <a:moveTo>
                    <a:pt x="56264" y="137"/>
                  </a:moveTo>
                  <a:cubicBezTo>
                    <a:pt x="48327" y="-4096"/>
                    <a:pt x="140402" y="90625"/>
                    <a:pt x="161039" y="130312"/>
                  </a:cubicBezTo>
                  <a:cubicBezTo>
                    <a:pt x="181677" y="170000"/>
                    <a:pt x="172152" y="222387"/>
                    <a:pt x="180089" y="238262"/>
                  </a:cubicBezTo>
                  <a:cubicBezTo>
                    <a:pt x="188026" y="254137"/>
                    <a:pt x="204960" y="215508"/>
                    <a:pt x="208664" y="225562"/>
                  </a:cubicBezTo>
                  <a:cubicBezTo>
                    <a:pt x="212368" y="235616"/>
                    <a:pt x="201256" y="280066"/>
                    <a:pt x="202314" y="298587"/>
                  </a:cubicBezTo>
                  <a:cubicBezTo>
                    <a:pt x="203372" y="317108"/>
                    <a:pt x="226127" y="310758"/>
                    <a:pt x="215014" y="336687"/>
                  </a:cubicBezTo>
                  <a:cubicBezTo>
                    <a:pt x="203902" y="362616"/>
                    <a:pt x="171093" y="432995"/>
                    <a:pt x="135639" y="454162"/>
                  </a:cubicBezTo>
                  <a:cubicBezTo>
                    <a:pt x="100185" y="475329"/>
                    <a:pt x="-17819" y="465804"/>
                    <a:pt x="2289" y="463687"/>
                  </a:cubicBezTo>
                  <a:cubicBezTo>
                    <a:pt x="22397" y="461570"/>
                    <a:pt x="223481" y="480091"/>
                    <a:pt x="256289" y="441462"/>
                  </a:cubicBezTo>
                  <a:cubicBezTo>
                    <a:pt x="289097" y="402833"/>
                    <a:pt x="207076" y="279537"/>
                    <a:pt x="199139" y="231912"/>
                  </a:cubicBezTo>
                  <a:cubicBezTo>
                    <a:pt x="191202" y="184287"/>
                    <a:pt x="227185" y="190637"/>
                    <a:pt x="208664" y="155712"/>
                  </a:cubicBezTo>
                  <a:cubicBezTo>
                    <a:pt x="190143" y="120787"/>
                    <a:pt x="64201" y="4370"/>
                    <a:pt x="56264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 1457">
              <a:extLst>
                <a:ext uri="{FF2B5EF4-FFF2-40B4-BE49-F238E27FC236}">
                  <a16:creationId xmlns:a16="http://schemas.microsoft.com/office/drawing/2014/main" id="{80C745E6-E25E-C462-5434-8E3341AF650A}"/>
                </a:ext>
              </a:extLst>
            </p:cNvPr>
            <p:cNvSpPr/>
            <p:nvPr/>
          </p:nvSpPr>
          <p:spPr>
            <a:xfrm>
              <a:off x="4863660" y="5116873"/>
              <a:ext cx="625669" cy="777352"/>
            </a:xfrm>
            <a:custGeom>
              <a:avLst/>
              <a:gdLst>
                <a:gd name="connsiteX0" fmla="*/ 587815 w 625669"/>
                <a:gd name="connsiteY0" fmla="*/ 1227 h 777352"/>
                <a:gd name="connsiteX1" fmla="*/ 489390 w 625669"/>
                <a:gd name="connsiteY1" fmla="*/ 226652 h 777352"/>
                <a:gd name="connsiteX2" fmla="*/ 381440 w 625669"/>
                <a:gd name="connsiteY2" fmla="*/ 337777 h 777352"/>
                <a:gd name="connsiteX3" fmla="*/ 511615 w 625669"/>
                <a:gd name="connsiteY3" fmla="*/ 229827 h 777352"/>
                <a:gd name="connsiteX4" fmla="*/ 527490 w 625669"/>
                <a:gd name="connsiteY4" fmla="*/ 340952 h 777352"/>
                <a:gd name="connsiteX5" fmla="*/ 483040 w 625669"/>
                <a:gd name="connsiteY5" fmla="*/ 455252 h 777352"/>
                <a:gd name="connsiteX6" fmla="*/ 359215 w 625669"/>
                <a:gd name="connsiteY6" fmla="*/ 569552 h 777352"/>
                <a:gd name="connsiteX7" fmla="*/ 9965 w 625669"/>
                <a:gd name="connsiteY7" fmla="*/ 744177 h 777352"/>
                <a:gd name="connsiteX8" fmla="*/ 89340 w 625669"/>
                <a:gd name="connsiteY8" fmla="*/ 721952 h 777352"/>
                <a:gd name="connsiteX9" fmla="*/ 25840 w 625669"/>
                <a:gd name="connsiteY9" fmla="*/ 772752 h 777352"/>
                <a:gd name="connsiteX10" fmla="*/ 390965 w 625669"/>
                <a:gd name="connsiteY10" fmla="*/ 585427 h 777352"/>
                <a:gd name="connsiteX11" fmla="*/ 495740 w 625669"/>
                <a:gd name="connsiteY11" fmla="*/ 487002 h 777352"/>
                <a:gd name="connsiteX12" fmla="*/ 460815 w 625669"/>
                <a:gd name="connsiteY12" fmla="*/ 274277 h 777352"/>
                <a:gd name="connsiteX13" fmla="*/ 444940 w 625669"/>
                <a:gd name="connsiteY13" fmla="*/ 464777 h 777352"/>
                <a:gd name="connsiteX14" fmla="*/ 549715 w 625669"/>
                <a:gd name="connsiteY14" fmla="*/ 312377 h 777352"/>
                <a:gd name="connsiteX15" fmla="*/ 517965 w 625669"/>
                <a:gd name="connsiteY15" fmla="*/ 204427 h 777352"/>
                <a:gd name="connsiteX16" fmla="*/ 502090 w 625669"/>
                <a:gd name="connsiteY16" fmla="*/ 172677 h 777352"/>
                <a:gd name="connsiteX17" fmla="*/ 505265 w 625669"/>
                <a:gd name="connsiteY17" fmla="*/ 128227 h 777352"/>
                <a:gd name="connsiteX18" fmla="*/ 622740 w 625669"/>
                <a:gd name="connsiteY18" fmla="*/ 121877 h 777352"/>
                <a:gd name="connsiteX19" fmla="*/ 584640 w 625669"/>
                <a:gd name="connsiteY19" fmla="*/ 106002 h 777352"/>
                <a:gd name="connsiteX20" fmla="*/ 524315 w 625669"/>
                <a:gd name="connsiteY20" fmla="*/ 131402 h 777352"/>
                <a:gd name="connsiteX21" fmla="*/ 517965 w 625669"/>
                <a:gd name="connsiteY21" fmla="*/ 134577 h 777352"/>
                <a:gd name="connsiteX22" fmla="*/ 587815 w 625669"/>
                <a:gd name="connsiteY22" fmla="*/ 1227 h 77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5669" h="777352">
                  <a:moveTo>
                    <a:pt x="587815" y="1227"/>
                  </a:moveTo>
                  <a:cubicBezTo>
                    <a:pt x="583052" y="16573"/>
                    <a:pt x="523786" y="170560"/>
                    <a:pt x="489390" y="226652"/>
                  </a:cubicBezTo>
                  <a:cubicBezTo>
                    <a:pt x="454994" y="282744"/>
                    <a:pt x="377736" y="337248"/>
                    <a:pt x="381440" y="337777"/>
                  </a:cubicBezTo>
                  <a:cubicBezTo>
                    <a:pt x="385144" y="338306"/>
                    <a:pt x="487273" y="229298"/>
                    <a:pt x="511615" y="229827"/>
                  </a:cubicBezTo>
                  <a:cubicBezTo>
                    <a:pt x="535957" y="230356"/>
                    <a:pt x="532252" y="303381"/>
                    <a:pt x="527490" y="340952"/>
                  </a:cubicBezTo>
                  <a:cubicBezTo>
                    <a:pt x="522728" y="378523"/>
                    <a:pt x="511086" y="417152"/>
                    <a:pt x="483040" y="455252"/>
                  </a:cubicBezTo>
                  <a:cubicBezTo>
                    <a:pt x="454994" y="493352"/>
                    <a:pt x="438061" y="521398"/>
                    <a:pt x="359215" y="569552"/>
                  </a:cubicBezTo>
                  <a:cubicBezTo>
                    <a:pt x="280369" y="617706"/>
                    <a:pt x="54944" y="718777"/>
                    <a:pt x="9965" y="744177"/>
                  </a:cubicBezTo>
                  <a:cubicBezTo>
                    <a:pt x="-35014" y="769577"/>
                    <a:pt x="86694" y="717190"/>
                    <a:pt x="89340" y="721952"/>
                  </a:cubicBezTo>
                  <a:cubicBezTo>
                    <a:pt x="91986" y="726714"/>
                    <a:pt x="-24431" y="795506"/>
                    <a:pt x="25840" y="772752"/>
                  </a:cubicBezTo>
                  <a:cubicBezTo>
                    <a:pt x="76111" y="749998"/>
                    <a:pt x="312648" y="633052"/>
                    <a:pt x="390965" y="585427"/>
                  </a:cubicBezTo>
                  <a:cubicBezTo>
                    <a:pt x="469282" y="537802"/>
                    <a:pt x="484098" y="538860"/>
                    <a:pt x="495740" y="487002"/>
                  </a:cubicBezTo>
                  <a:cubicBezTo>
                    <a:pt x="507382" y="435144"/>
                    <a:pt x="469282" y="277981"/>
                    <a:pt x="460815" y="274277"/>
                  </a:cubicBezTo>
                  <a:cubicBezTo>
                    <a:pt x="452348" y="270573"/>
                    <a:pt x="430123" y="458427"/>
                    <a:pt x="444940" y="464777"/>
                  </a:cubicBezTo>
                  <a:cubicBezTo>
                    <a:pt x="459757" y="471127"/>
                    <a:pt x="537544" y="355769"/>
                    <a:pt x="549715" y="312377"/>
                  </a:cubicBezTo>
                  <a:cubicBezTo>
                    <a:pt x="561886" y="268985"/>
                    <a:pt x="525902" y="227710"/>
                    <a:pt x="517965" y="204427"/>
                  </a:cubicBezTo>
                  <a:cubicBezTo>
                    <a:pt x="510027" y="181144"/>
                    <a:pt x="504207" y="185377"/>
                    <a:pt x="502090" y="172677"/>
                  </a:cubicBezTo>
                  <a:cubicBezTo>
                    <a:pt x="499973" y="159977"/>
                    <a:pt x="485157" y="136694"/>
                    <a:pt x="505265" y="128227"/>
                  </a:cubicBezTo>
                  <a:cubicBezTo>
                    <a:pt x="525373" y="119760"/>
                    <a:pt x="609511" y="125581"/>
                    <a:pt x="622740" y="121877"/>
                  </a:cubicBezTo>
                  <a:cubicBezTo>
                    <a:pt x="635969" y="118173"/>
                    <a:pt x="601044" y="104415"/>
                    <a:pt x="584640" y="106002"/>
                  </a:cubicBezTo>
                  <a:cubicBezTo>
                    <a:pt x="568236" y="107589"/>
                    <a:pt x="535427" y="126640"/>
                    <a:pt x="524315" y="131402"/>
                  </a:cubicBezTo>
                  <a:cubicBezTo>
                    <a:pt x="513203" y="136164"/>
                    <a:pt x="507911" y="149923"/>
                    <a:pt x="517965" y="134577"/>
                  </a:cubicBezTo>
                  <a:cubicBezTo>
                    <a:pt x="528019" y="119231"/>
                    <a:pt x="592578" y="-14119"/>
                    <a:pt x="587815" y="1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 1458">
              <a:extLst>
                <a:ext uri="{FF2B5EF4-FFF2-40B4-BE49-F238E27FC236}">
                  <a16:creationId xmlns:a16="http://schemas.microsoft.com/office/drawing/2014/main" id="{81667762-FF80-62B2-E531-B0331EC6CA66}"/>
                </a:ext>
              </a:extLst>
            </p:cNvPr>
            <p:cNvSpPr/>
            <p:nvPr/>
          </p:nvSpPr>
          <p:spPr>
            <a:xfrm>
              <a:off x="5362278" y="5212889"/>
              <a:ext cx="374182" cy="143836"/>
            </a:xfrm>
            <a:custGeom>
              <a:avLst/>
              <a:gdLst>
                <a:gd name="connsiteX0" fmla="*/ 297 w 374182"/>
                <a:gd name="connsiteY0" fmla="*/ 73486 h 143836"/>
                <a:gd name="connsiteX1" fmla="*/ 136822 w 374182"/>
                <a:gd name="connsiteY1" fmla="*/ 133811 h 143836"/>
                <a:gd name="connsiteX2" fmla="*/ 251122 w 374182"/>
                <a:gd name="connsiteY2" fmla="*/ 95711 h 143836"/>
                <a:gd name="connsiteX3" fmla="*/ 273347 w 374182"/>
                <a:gd name="connsiteY3" fmla="*/ 124286 h 143836"/>
                <a:gd name="connsiteX4" fmla="*/ 330497 w 374182"/>
                <a:gd name="connsiteY4" fmla="*/ 86186 h 143836"/>
                <a:gd name="connsiteX5" fmla="*/ 371772 w 374182"/>
                <a:gd name="connsiteY5" fmla="*/ 461 h 143836"/>
                <a:gd name="connsiteX6" fmla="*/ 257472 w 374182"/>
                <a:gd name="connsiteY6" fmla="*/ 127461 h 143836"/>
                <a:gd name="connsiteX7" fmla="*/ 213022 w 374182"/>
                <a:gd name="connsiteY7" fmla="*/ 140161 h 143836"/>
                <a:gd name="connsiteX8" fmla="*/ 124122 w 374182"/>
                <a:gd name="connsiteY8" fmla="*/ 108411 h 143836"/>
                <a:gd name="connsiteX9" fmla="*/ 105072 w 374182"/>
                <a:gd name="connsiteY9" fmla="*/ 35386 h 143836"/>
                <a:gd name="connsiteX10" fmla="*/ 92372 w 374182"/>
                <a:gd name="connsiteY10" fmla="*/ 70311 h 143836"/>
                <a:gd name="connsiteX11" fmla="*/ 98722 w 374182"/>
                <a:gd name="connsiteY11" fmla="*/ 105236 h 143836"/>
                <a:gd name="connsiteX12" fmla="*/ 297 w 374182"/>
                <a:gd name="connsiteY12" fmla="*/ 73486 h 14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4182" h="143836">
                  <a:moveTo>
                    <a:pt x="297" y="73486"/>
                  </a:moveTo>
                  <a:cubicBezTo>
                    <a:pt x="6647" y="78248"/>
                    <a:pt x="95018" y="130107"/>
                    <a:pt x="136822" y="133811"/>
                  </a:cubicBezTo>
                  <a:cubicBezTo>
                    <a:pt x="178626" y="137515"/>
                    <a:pt x="228368" y="97298"/>
                    <a:pt x="251122" y="95711"/>
                  </a:cubicBezTo>
                  <a:cubicBezTo>
                    <a:pt x="273876" y="94124"/>
                    <a:pt x="260118" y="125873"/>
                    <a:pt x="273347" y="124286"/>
                  </a:cubicBezTo>
                  <a:cubicBezTo>
                    <a:pt x="286576" y="122699"/>
                    <a:pt x="314093" y="106823"/>
                    <a:pt x="330497" y="86186"/>
                  </a:cubicBezTo>
                  <a:cubicBezTo>
                    <a:pt x="346901" y="65549"/>
                    <a:pt x="383943" y="-6418"/>
                    <a:pt x="371772" y="461"/>
                  </a:cubicBezTo>
                  <a:cubicBezTo>
                    <a:pt x="359601" y="7340"/>
                    <a:pt x="283930" y="104178"/>
                    <a:pt x="257472" y="127461"/>
                  </a:cubicBezTo>
                  <a:cubicBezTo>
                    <a:pt x="231014" y="150744"/>
                    <a:pt x="235247" y="143336"/>
                    <a:pt x="213022" y="140161"/>
                  </a:cubicBezTo>
                  <a:cubicBezTo>
                    <a:pt x="190797" y="136986"/>
                    <a:pt x="142114" y="125873"/>
                    <a:pt x="124122" y="108411"/>
                  </a:cubicBezTo>
                  <a:cubicBezTo>
                    <a:pt x="106130" y="90949"/>
                    <a:pt x="110364" y="41736"/>
                    <a:pt x="105072" y="35386"/>
                  </a:cubicBezTo>
                  <a:cubicBezTo>
                    <a:pt x="99780" y="29036"/>
                    <a:pt x="93430" y="58669"/>
                    <a:pt x="92372" y="70311"/>
                  </a:cubicBezTo>
                  <a:cubicBezTo>
                    <a:pt x="91314" y="81953"/>
                    <a:pt x="106130" y="104178"/>
                    <a:pt x="98722" y="105236"/>
                  </a:cubicBezTo>
                  <a:cubicBezTo>
                    <a:pt x="91314" y="106294"/>
                    <a:pt x="-6053" y="68724"/>
                    <a:pt x="297" y="734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 1459">
              <a:extLst>
                <a:ext uri="{FF2B5EF4-FFF2-40B4-BE49-F238E27FC236}">
                  <a16:creationId xmlns:a16="http://schemas.microsoft.com/office/drawing/2014/main" id="{AAA7B48A-CF25-454A-D867-CC8C9F529405}"/>
                </a:ext>
              </a:extLst>
            </p:cNvPr>
            <p:cNvSpPr/>
            <p:nvPr/>
          </p:nvSpPr>
          <p:spPr>
            <a:xfrm>
              <a:off x="5489391" y="4897857"/>
              <a:ext cx="101991" cy="337957"/>
            </a:xfrm>
            <a:custGeom>
              <a:avLst/>
              <a:gdLst>
                <a:gd name="connsiteX0" fmla="*/ 101784 w 101991"/>
                <a:gd name="connsiteY0" fmla="*/ 1168 h 337957"/>
                <a:gd name="connsiteX1" fmla="*/ 16059 w 101991"/>
                <a:gd name="connsiteY1" fmla="*/ 153568 h 337957"/>
                <a:gd name="connsiteX2" fmla="*/ 184 w 101991"/>
                <a:gd name="connsiteY2" fmla="*/ 337718 h 337957"/>
                <a:gd name="connsiteX3" fmla="*/ 19234 w 101991"/>
                <a:gd name="connsiteY3" fmla="*/ 191668 h 337957"/>
                <a:gd name="connsiteX4" fmla="*/ 25584 w 101991"/>
                <a:gd name="connsiteY4" fmla="*/ 153568 h 337957"/>
                <a:gd name="connsiteX5" fmla="*/ 60509 w 101991"/>
                <a:gd name="connsiteY5" fmla="*/ 140868 h 337957"/>
                <a:gd name="connsiteX6" fmla="*/ 66859 w 101991"/>
                <a:gd name="connsiteY6" fmla="*/ 51968 h 337957"/>
                <a:gd name="connsiteX7" fmla="*/ 41459 w 101991"/>
                <a:gd name="connsiteY7" fmla="*/ 80543 h 337957"/>
                <a:gd name="connsiteX8" fmla="*/ 101784 w 101991"/>
                <a:gd name="connsiteY8" fmla="*/ 1168 h 3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91" h="337957">
                  <a:moveTo>
                    <a:pt x="101784" y="1168"/>
                  </a:moveTo>
                  <a:cubicBezTo>
                    <a:pt x="97551" y="13339"/>
                    <a:pt x="32992" y="97476"/>
                    <a:pt x="16059" y="153568"/>
                  </a:cubicBezTo>
                  <a:cubicBezTo>
                    <a:pt x="-874" y="209660"/>
                    <a:pt x="-345" y="331368"/>
                    <a:pt x="184" y="337718"/>
                  </a:cubicBezTo>
                  <a:cubicBezTo>
                    <a:pt x="713" y="344068"/>
                    <a:pt x="15001" y="222360"/>
                    <a:pt x="19234" y="191668"/>
                  </a:cubicBezTo>
                  <a:cubicBezTo>
                    <a:pt x="23467" y="160976"/>
                    <a:pt x="18705" y="162035"/>
                    <a:pt x="25584" y="153568"/>
                  </a:cubicBezTo>
                  <a:cubicBezTo>
                    <a:pt x="32463" y="145101"/>
                    <a:pt x="53630" y="157801"/>
                    <a:pt x="60509" y="140868"/>
                  </a:cubicBezTo>
                  <a:cubicBezTo>
                    <a:pt x="67388" y="123935"/>
                    <a:pt x="70034" y="62022"/>
                    <a:pt x="66859" y="51968"/>
                  </a:cubicBezTo>
                  <a:cubicBezTo>
                    <a:pt x="63684" y="41914"/>
                    <a:pt x="38813" y="85305"/>
                    <a:pt x="41459" y="80543"/>
                  </a:cubicBezTo>
                  <a:cubicBezTo>
                    <a:pt x="44105" y="75781"/>
                    <a:pt x="106017" y="-11003"/>
                    <a:pt x="101784" y="1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 1460">
              <a:extLst>
                <a:ext uri="{FF2B5EF4-FFF2-40B4-BE49-F238E27FC236}">
                  <a16:creationId xmlns:a16="http://schemas.microsoft.com/office/drawing/2014/main" id="{FC796A11-ABEF-8EFA-C863-405971452D75}"/>
                </a:ext>
              </a:extLst>
            </p:cNvPr>
            <p:cNvSpPr/>
            <p:nvPr/>
          </p:nvSpPr>
          <p:spPr>
            <a:xfrm>
              <a:off x="5458863" y="5123270"/>
              <a:ext cx="157841" cy="145575"/>
            </a:xfrm>
            <a:custGeom>
              <a:avLst/>
              <a:gdLst>
                <a:gd name="connsiteX0" fmla="*/ 2137 w 157841"/>
                <a:gd name="connsiteY0" fmla="*/ 137705 h 145575"/>
                <a:gd name="connsiteX1" fmla="*/ 154537 w 157841"/>
                <a:gd name="connsiteY1" fmla="*/ 1180 h 145575"/>
                <a:gd name="connsiteX2" fmla="*/ 103737 w 157841"/>
                <a:gd name="connsiteY2" fmla="*/ 74205 h 145575"/>
                <a:gd name="connsiteX3" fmla="*/ 65637 w 157841"/>
                <a:gd name="connsiteY3" fmla="*/ 121830 h 145575"/>
                <a:gd name="connsiteX4" fmla="*/ 2137 w 157841"/>
                <a:gd name="connsiteY4" fmla="*/ 137705 h 14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1" h="145575">
                  <a:moveTo>
                    <a:pt x="2137" y="137705"/>
                  </a:moveTo>
                  <a:cubicBezTo>
                    <a:pt x="16954" y="117597"/>
                    <a:pt x="137604" y="11763"/>
                    <a:pt x="154537" y="1180"/>
                  </a:cubicBezTo>
                  <a:cubicBezTo>
                    <a:pt x="171470" y="-9403"/>
                    <a:pt x="118554" y="54097"/>
                    <a:pt x="103737" y="74205"/>
                  </a:cubicBezTo>
                  <a:cubicBezTo>
                    <a:pt x="88920" y="94313"/>
                    <a:pt x="77279" y="109130"/>
                    <a:pt x="65637" y="121830"/>
                  </a:cubicBezTo>
                  <a:cubicBezTo>
                    <a:pt x="53995" y="134530"/>
                    <a:pt x="-12680" y="157813"/>
                    <a:pt x="2137" y="1377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 1461">
              <a:extLst>
                <a:ext uri="{FF2B5EF4-FFF2-40B4-BE49-F238E27FC236}">
                  <a16:creationId xmlns:a16="http://schemas.microsoft.com/office/drawing/2014/main" id="{DE835773-1001-34D8-3FEF-910B5FAEE578}"/>
                </a:ext>
              </a:extLst>
            </p:cNvPr>
            <p:cNvSpPr/>
            <p:nvPr/>
          </p:nvSpPr>
          <p:spPr>
            <a:xfrm>
              <a:off x="5498934" y="5181574"/>
              <a:ext cx="240033" cy="123864"/>
            </a:xfrm>
            <a:custGeom>
              <a:avLst/>
              <a:gdLst>
                <a:gd name="connsiteX0" fmla="*/ 235116 w 240033"/>
                <a:gd name="connsiteY0" fmla="*/ 26 h 123864"/>
                <a:gd name="connsiteX1" fmla="*/ 3341 w 240033"/>
                <a:gd name="connsiteY1" fmla="*/ 54001 h 123864"/>
                <a:gd name="connsiteX2" fmla="*/ 117641 w 240033"/>
                <a:gd name="connsiteY2" fmla="*/ 54001 h 123864"/>
                <a:gd name="connsiteX3" fmla="*/ 166 w 240033"/>
                <a:gd name="connsiteY3" fmla="*/ 123851 h 123864"/>
                <a:gd name="connsiteX4" fmla="*/ 149391 w 240033"/>
                <a:gd name="connsiteY4" fmla="*/ 47651 h 123864"/>
                <a:gd name="connsiteX5" fmla="*/ 235116 w 240033"/>
                <a:gd name="connsiteY5" fmla="*/ 26 h 1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033" h="123864">
                  <a:moveTo>
                    <a:pt x="235116" y="26"/>
                  </a:moveTo>
                  <a:cubicBezTo>
                    <a:pt x="210774" y="1084"/>
                    <a:pt x="22920" y="45005"/>
                    <a:pt x="3341" y="54001"/>
                  </a:cubicBezTo>
                  <a:cubicBezTo>
                    <a:pt x="-16238" y="62997"/>
                    <a:pt x="118170" y="42359"/>
                    <a:pt x="117641" y="54001"/>
                  </a:cubicBezTo>
                  <a:cubicBezTo>
                    <a:pt x="117112" y="65643"/>
                    <a:pt x="-5125" y="124909"/>
                    <a:pt x="166" y="123851"/>
                  </a:cubicBezTo>
                  <a:cubicBezTo>
                    <a:pt x="5457" y="122793"/>
                    <a:pt x="111291" y="65643"/>
                    <a:pt x="149391" y="47651"/>
                  </a:cubicBezTo>
                  <a:cubicBezTo>
                    <a:pt x="187491" y="29659"/>
                    <a:pt x="259458" y="-1032"/>
                    <a:pt x="23511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3" name="フリーフォーム 1462">
              <a:extLst>
                <a:ext uri="{FF2B5EF4-FFF2-40B4-BE49-F238E27FC236}">
                  <a16:creationId xmlns:a16="http://schemas.microsoft.com/office/drawing/2014/main" id="{648D376D-1747-0251-B871-8B911C6FDE45}"/>
                </a:ext>
              </a:extLst>
            </p:cNvPr>
            <p:cNvSpPr/>
            <p:nvPr/>
          </p:nvSpPr>
          <p:spPr>
            <a:xfrm>
              <a:off x="5431281" y="5363053"/>
              <a:ext cx="355506" cy="196400"/>
            </a:xfrm>
            <a:custGeom>
              <a:avLst/>
              <a:gdLst>
                <a:gd name="connsiteX0" fmla="*/ 1144 w 355506"/>
                <a:gd name="connsiteY0" fmla="*/ 2697 h 196400"/>
                <a:gd name="connsiteX1" fmla="*/ 286894 w 355506"/>
                <a:gd name="connsiteY1" fmla="*/ 12222 h 196400"/>
                <a:gd name="connsiteX2" fmla="*/ 315469 w 355506"/>
                <a:gd name="connsiteY2" fmla="*/ 56672 h 196400"/>
                <a:gd name="connsiteX3" fmla="*/ 321819 w 355506"/>
                <a:gd name="connsiteY3" fmla="*/ 97947 h 196400"/>
                <a:gd name="connsiteX4" fmla="*/ 299594 w 355506"/>
                <a:gd name="connsiteY4" fmla="*/ 151922 h 196400"/>
                <a:gd name="connsiteX5" fmla="*/ 239269 w 355506"/>
                <a:gd name="connsiteY5" fmla="*/ 196372 h 196400"/>
                <a:gd name="connsiteX6" fmla="*/ 347219 w 355506"/>
                <a:gd name="connsiteY6" fmla="*/ 145572 h 196400"/>
                <a:gd name="connsiteX7" fmla="*/ 331344 w 355506"/>
                <a:gd name="connsiteY7" fmla="*/ 15397 h 196400"/>
                <a:gd name="connsiteX8" fmla="*/ 197994 w 355506"/>
                <a:gd name="connsiteY8" fmla="*/ 59847 h 196400"/>
                <a:gd name="connsiteX9" fmla="*/ 153544 w 355506"/>
                <a:gd name="connsiteY9" fmla="*/ 53497 h 196400"/>
                <a:gd name="connsiteX10" fmla="*/ 185294 w 355506"/>
                <a:gd name="connsiteY10" fmla="*/ 53497 h 196400"/>
                <a:gd name="connsiteX11" fmla="*/ 1144 w 355506"/>
                <a:gd name="connsiteY11" fmla="*/ 2697 h 19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506" h="196400">
                  <a:moveTo>
                    <a:pt x="1144" y="2697"/>
                  </a:moveTo>
                  <a:cubicBezTo>
                    <a:pt x="18077" y="-4182"/>
                    <a:pt x="234507" y="3226"/>
                    <a:pt x="286894" y="12222"/>
                  </a:cubicBezTo>
                  <a:cubicBezTo>
                    <a:pt x="339281" y="21218"/>
                    <a:pt x="309648" y="42385"/>
                    <a:pt x="315469" y="56672"/>
                  </a:cubicBezTo>
                  <a:cubicBezTo>
                    <a:pt x="321290" y="70959"/>
                    <a:pt x="324465" y="82072"/>
                    <a:pt x="321819" y="97947"/>
                  </a:cubicBezTo>
                  <a:cubicBezTo>
                    <a:pt x="319173" y="113822"/>
                    <a:pt x="313352" y="135518"/>
                    <a:pt x="299594" y="151922"/>
                  </a:cubicBezTo>
                  <a:cubicBezTo>
                    <a:pt x="285836" y="168326"/>
                    <a:pt x="231332" y="197430"/>
                    <a:pt x="239269" y="196372"/>
                  </a:cubicBezTo>
                  <a:cubicBezTo>
                    <a:pt x="247206" y="195314"/>
                    <a:pt x="331873" y="175735"/>
                    <a:pt x="347219" y="145572"/>
                  </a:cubicBezTo>
                  <a:cubicBezTo>
                    <a:pt x="362565" y="115410"/>
                    <a:pt x="356215" y="29685"/>
                    <a:pt x="331344" y="15397"/>
                  </a:cubicBezTo>
                  <a:cubicBezTo>
                    <a:pt x="306473" y="1109"/>
                    <a:pt x="227627" y="53497"/>
                    <a:pt x="197994" y="59847"/>
                  </a:cubicBezTo>
                  <a:cubicBezTo>
                    <a:pt x="168361" y="66197"/>
                    <a:pt x="155661" y="54555"/>
                    <a:pt x="153544" y="53497"/>
                  </a:cubicBezTo>
                  <a:cubicBezTo>
                    <a:pt x="151427" y="52439"/>
                    <a:pt x="210165" y="66726"/>
                    <a:pt x="185294" y="53497"/>
                  </a:cubicBezTo>
                  <a:cubicBezTo>
                    <a:pt x="160423" y="40268"/>
                    <a:pt x="-15789" y="9576"/>
                    <a:pt x="1144" y="26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4" name="フリーフォーム 1463">
              <a:extLst>
                <a:ext uri="{FF2B5EF4-FFF2-40B4-BE49-F238E27FC236}">
                  <a16:creationId xmlns:a16="http://schemas.microsoft.com/office/drawing/2014/main" id="{88961AC2-E904-5257-33EF-322335389284}"/>
                </a:ext>
              </a:extLst>
            </p:cNvPr>
            <p:cNvSpPr/>
            <p:nvPr/>
          </p:nvSpPr>
          <p:spPr>
            <a:xfrm>
              <a:off x="5445064" y="5314530"/>
              <a:ext cx="54226" cy="213149"/>
            </a:xfrm>
            <a:custGeom>
              <a:avLst/>
              <a:gdLst>
                <a:gd name="connsiteX0" fmla="*/ 54036 w 54226"/>
                <a:gd name="connsiteY0" fmla="*/ 420 h 213149"/>
                <a:gd name="connsiteX1" fmla="*/ 19111 w 54226"/>
                <a:gd name="connsiteY1" fmla="*/ 86145 h 213149"/>
                <a:gd name="connsiteX2" fmla="*/ 50861 w 54226"/>
                <a:gd name="connsiteY2" fmla="*/ 149645 h 213149"/>
                <a:gd name="connsiteX3" fmla="*/ 50861 w 54226"/>
                <a:gd name="connsiteY3" fmla="*/ 213145 h 213149"/>
                <a:gd name="connsiteX4" fmla="*/ 41336 w 54226"/>
                <a:gd name="connsiteY4" fmla="*/ 152820 h 213149"/>
                <a:gd name="connsiteX5" fmla="*/ 61 w 54226"/>
                <a:gd name="connsiteY5" fmla="*/ 124245 h 213149"/>
                <a:gd name="connsiteX6" fmla="*/ 54036 w 54226"/>
                <a:gd name="connsiteY6" fmla="*/ 420 h 21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26" h="213149">
                  <a:moveTo>
                    <a:pt x="54036" y="420"/>
                  </a:moveTo>
                  <a:cubicBezTo>
                    <a:pt x="57211" y="-5930"/>
                    <a:pt x="19640" y="61274"/>
                    <a:pt x="19111" y="86145"/>
                  </a:cubicBezTo>
                  <a:cubicBezTo>
                    <a:pt x="18582" y="111016"/>
                    <a:pt x="45569" y="128479"/>
                    <a:pt x="50861" y="149645"/>
                  </a:cubicBezTo>
                  <a:cubicBezTo>
                    <a:pt x="56153" y="170811"/>
                    <a:pt x="52448" y="212616"/>
                    <a:pt x="50861" y="213145"/>
                  </a:cubicBezTo>
                  <a:cubicBezTo>
                    <a:pt x="49274" y="213674"/>
                    <a:pt x="49803" y="167637"/>
                    <a:pt x="41336" y="152820"/>
                  </a:cubicBezTo>
                  <a:cubicBezTo>
                    <a:pt x="32869" y="138003"/>
                    <a:pt x="2178" y="143824"/>
                    <a:pt x="61" y="124245"/>
                  </a:cubicBezTo>
                  <a:cubicBezTo>
                    <a:pt x="-2056" y="104666"/>
                    <a:pt x="50861" y="6770"/>
                    <a:pt x="54036" y="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5" name="フリーフォーム 1464">
              <a:extLst>
                <a:ext uri="{FF2B5EF4-FFF2-40B4-BE49-F238E27FC236}">
                  <a16:creationId xmlns:a16="http://schemas.microsoft.com/office/drawing/2014/main" id="{0DF8E952-B196-EE0E-E154-260C227F9DA0}"/>
                </a:ext>
              </a:extLst>
            </p:cNvPr>
            <p:cNvSpPr/>
            <p:nvPr/>
          </p:nvSpPr>
          <p:spPr>
            <a:xfrm>
              <a:off x="5666803" y="5362561"/>
              <a:ext cx="89719" cy="222506"/>
            </a:xfrm>
            <a:custGeom>
              <a:avLst/>
              <a:gdLst>
                <a:gd name="connsiteX0" fmla="*/ 38672 w 89719"/>
                <a:gd name="connsiteY0" fmla="*/ 14 h 222506"/>
                <a:gd name="connsiteX1" fmla="*/ 67247 w 89719"/>
                <a:gd name="connsiteY1" fmla="*/ 79389 h 222506"/>
                <a:gd name="connsiteX2" fmla="*/ 16447 w 89719"/>
                <a:gd name="connsiteY2" fmla="*/ 142889 h 222506"/>
                <a:gd name="connsiteX3" fmla="*/ 572 w 89719"/>
                <a:gd name="connsiteY3" fmla="*/ 222264 h 222506"/>
                <a:gd name="connsiteX4" fmla="*/ 6922 w 89719"/>
                <a:gd name="connsiteY4" fmla="*/ 165114 h 222506"/>
                <a:gd name="connsiteX5" fmla="*/ 38672 w 89719"/>
                <a:gd name="connsiteY5" fmla="*/ 95264 h 222506"/>
                <a:gd name="connsiteX6" fmla="*/ 32322 w 89719"/>
                <a:gd name="connsiteY6" fmla="*/ 136539 h 222506"/>
                <a:gd name="connsiteX7" fmla="*/ 89472 w 89719"/>
                <a:gd name="connsiteY7" fmla="*/ 85739 h 222506"/>
                <a:gd name="connsiteX8" fmla="*/ 38672 w 89719"/>
                <a:gd name="connsiteY8" fmla="*/ 14 h 22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719" h="222506">
                  <a:moveTo>
                    <a:pt x="38672" y="14"/>
                  </a:moveTo>
                  <a:cubicBezTo>
                    <a:pt x="34968" y="-1044"/>
                    <a:pt x="70951" y="55577"/>
                    <a:pt x="67247" y="79389"/>
                  </a:cubicBezTo>
                  <a:cubicBezTo>
                    <a:pt x="63543" y="103202"/>
                    <a:pt x="27559" y="119077"/>
                    <a:pt x="16447" y="142889"/>
                  </a:cubicBezTo>
                  <a:cubicBezTo>
                    <a:pt x="5334" y="166702"/>
                    <a:pt x="2159" y="218560"/>
                    <a:pt x="572" y="222264"/>
                  </a:cubicBezTo>
                  <a:cubicBezTo>
                    <a:pt x="-1015" y="225968"/>
                    <a:pt x="572" y="186281"/>
                    <a:pt x="6922" y="165114"/>
                  </a:cubicBezTo>
                  <a:cubicBezTo>
                    <a:pt x="13272" y="143947"/>
                    <a:pt x="34439" y="100026"/>
                    <a:pt x="38672" y="95264"/>
                  </a:cubicBezTo>
                  <a:cubicBezTo>
                    <a:pt x="42905" y="90502"/>
                    <a:pt x="23855" y="138126"/>
                    <a:pt x="32322" y="136539"/>
                  </a:cubicBezTo>
                  <a:cubicBezTo>
                    <a:pt x="40789" y="134952"/>
                    <a:pt x="85239" y="105318"/>
                    <a:pt x="89472" y="85739"/>
                  </a:cubicBezTo>
                  <a:cubicBezTo>
                    <a:pt x="93705" y="66160"/>
                    <a:pt x="42376" y="1072"/>
                    <a:pt x="3867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6" name="フリーフォーム 1465">
              <a:extLst>
                <a:ext uri="{FF2B5EF4-FFF2-40B4-BE49-F238E27FC236}">
                  <a16:creationId xmlns:a16="http://schemas.microsoft.com/office/drawing/2014/main" id="{1353C66B-C1E5-F337-A583-3F7D832F0A97}"/>
                </a:ext>
              </a:extLst>
            </p:cNvPr>
            <p:cNvSpPr/>
            <p:nvPr/>
          </p:nvSpPr>
          <p:spPr>
            <a:xfrm>
              <a:off x="5460712" y="5409981"/>
              <a:ext cx="301914" cy="102242"/>
            </a:xfrm>
            <a:custGeom>
              <a:avLst/>
              <a:gdLst>
                <a:gd name="connsiteX0" fmla="*/ 301913 w 301914"/>
                <a:gd name="connsiteY0" fmla="*/ 28794 h 102242"/>
                <a:gd name="connsiteX1" fmla="*/ 111413 w 301914"/>
                <a:gd name="connsiteY1" fmla="*/ 219 h 102242"/>
                <a:gd name="connsiteX2" fmla="*/ 82838 w 301914"/>
                <a:gd name="connsiteY2" fmla="*/ 16094 h 102242"/>
                <a:gd name="connsiteX3" fmla="*/ 114588 w 301914"/>
                <a:gd name="connsiteY3" fmla="*/ 25619 h 102242"/>
                <a:gd name="connsiteX4" fmla="*/ 86013 w 301914"/>
                <a:gd name="connsiteY4" fmla="*/ 28794 h 102242"/>
                <a:gd name="connsiteX5" fmla="*/ 35213 w 301914"/>
                <a:gd name="connsiteY5" fmla="*/ 101819 h 102242"/>
                <a:gd name="connsiteX6" fmla="*/ 288 w 301914"/>
                <a:gd name="connsiteY6" fmla="*/ 60544 h 102242"/>
                <a:gd name="connsiteX7" fmla="*/ 54263 w 301914"/>
                <a:gd name="connsiteY7" fmla="*/ 98644 h 102242"/>
                <a:gd name="connsiteX8" fmla="*/ 54263 w 301914"/>
                <a:gd name="connsiteY8" fmla="*/ 28794 h 102242"/>
                <a:gd name="connsiteX9" fmla="*/ 114588 w 301914"/>
                <a:gd name="connsiteY9" fmla="*/ 25619 h 102242"/>
                <a:gd name="connsiteX10" fmla="*/ 301913 w 301914"/>
                <a:gd name="connsiteY10" fmla="*/ 28794 h 10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914" h="102242">
                  <a:moveTo>
                    <a:pt x="301913" y="28794"/>
                  </a:moveTo>
                  <a:cubicBezTo>
                    <a:pt x="301384" y="24561"/>
                    <a:pt x="147925" y="2336"/>
                    <a:pt x="111413" y="219"/>
                  </a:cubicBezTo>
                  <a:cubicBezTo>
                    <a:pt x="74901" y="-1898"/>
                    <a:pt x="82309" y="11861"/>
                    <a:pt x="82838" y="16094"/>
                  </a:cubicBezTo>
                  <a:cubicBezTo>
                    <a:pt x="83367" y="20327"/>
                    <a:pt x="114059" y="23502"/>
                    <a:pt x="114588" y="25619"/>
                  </a:cubicBezTo>
                  <a:cubicBezTo>
                    <a:pt x="115117" y="27736"/>
                    <a:pt x="99242" y="16094"/>
                    <a:pt x="86013" y="28794"/>
                  </a:cubicBezTo>
                  <a:cubicBezTo>
                    <a:pt x="72784" y="41494"/>
                    <a:pt x="49500" y="96527"/>
                    <a:pt x="35213" y="101819"/>
                  </a:cubicBezTo>
                  <a:cubicBezTo>
                    <a:pt x="20926" y="107111"/>
                    <a:pt x="-2887" y="61073"/>
                    <a:pt x="288" y="60544"/>
                  </a:cubicBezTo>
                  <a:cubicBezTo>
                    <a:pt x="3463" y="60015"/>
                    <a:pt x="45267" y="103936"/>
                    <a:pt x="54263" y="98644"/>
                  </a:cubicBezTo>
                  <a:cubicBezTo>
                    <a:pt x="63259" y="93352"/>
                    <a:pt x="44209" y="40965"/>
                    <a:pt x="54263" y="28794"/>
                  </a:cubicBezTo>
                  <a:cubicBezTo>
                    <a:pt x="64317" y="16623"/>
                    <a:pt x="77546" y="21915"/>
                    <a:pt x="114588" y="25619"/>
                  </a:cubicBezTo>
                  <a:cubicBezTo>
                    <a:pt x="151630" y="29323"/>
                    <a:pt x="302442" y="33027"/>
                    <a:pt x="301913" y="28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" name="フリーフォーム 1466">
              <a:extLst>
                <a:ext uri="{FF2B5EF4-FFF2-40B4-BE49-F238E27FC236}">
                  <a16:creationId xmlns:a16="http://schemas.microsoft.com/office/drawing/2014/main" id="{3F6AEA7E-A22D-0CBA-4E91-018EA629E3AA}"/>
                </a:ext>
              </a:extLst>
            </p:cNvPr>
            <p:cNvSpPr/>
            <p:nvPr/>
          </p:nvSpPr>
          <p:spPr>
            <a:xfrm>
              <a:off x="5581215" y="5400487"/>
              <a:ext cx="130612" cy="168602"/>
            </a:xfrm>
            <a:custGeom>
              <a:avLst/>
              <a:gdLst>
                <a:gd name="connsiteX0" fmla="*/ 435 w 130612"/>
                <a:gd name="connsiteY0" fmla="*/ 188 h 168602"/>
                <a:gd name="connsiteX1" fmla="*/ 29010 w 130612"/>
                <a:gd name="connsiteY1" fmla="*/ 92263 h 168602"/>
                <a:gd name="connsiteX2" fmla="*/ 130610 w 130612"/>
                <a:gd name="connsiteY2" fmla="*/ 168463 h 168602"/>
                <a:gd name="connsiteX3" fmla="*/ 25835 w 130612"/>
                <a:gd name="connsiteY3" fmla="*/ 111313 h 168602"/>
                <a:gd name="connsiteX4" fmla="*/ 13135 w 130612"/>
                <a:gd name="connsiteY4" fmla="*/ 117663 h 168602"/>
                <a:gd name="connsiteX5" fmla="*/ 435 w 130612"/>
                <a:gd name="connsiteY5" fmla="*/ 188 h 16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12" h="168602">
                  <a:moveTo>
                    <a:pt x="435" y="188"/>
                  </a:moveTo>
                  <a:cubicBezTo>
                    <a:pt x="3081" y="-4045"/>
                    <a:pt x="7314" y="64217"/>
                    <a:pt x="29010" y="92263"/>
                  </a:cubicBezTo>
                  <a:cubicBezTo>
                    <a:pt x="50706" y="120309"/>
                    <a:pt x="131139" y="165288"/>
                    <a:pt x="130610" y="168463"/>
                  </a:cubicBezTo>
                  <a:cubicBezTo>
                    <a:pt x="130081" y="171638"/>
                    <a:pt x="45414" y="119780"/>
                    <a:pt x="25835" y="111313"/>
                  </a:cubicBezTo>
                  <a:cubicBezTo>
                    <a:pt x="6256" y="102846"/>
                    <a:pt x="18427" y="136713"/>
                    <a:pt x="13135" y="117663"/>
                  </a:cubicBezTo>
                  <a:cubicBezTo>
                    <a:pt x="7843" y="98613"/>
                    <a:pt x="-2211" y="4421"/>
                    <a:pt x="435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" name="フリーフォーム 1467">
              <a:extLst>
                <a:ext uri="{FF2B5EF4-FFF2-40B4-BE49-F238E27FC236}">
                  <a16:creationId xmlns:a16="http://schemas.microsoft.com/office/drawing/2014/main" id="{57BE3040-9EAD-FA32-FDB3-04FAA36220E4}"/>
                </a:ext>
              </a:extLst>
            </p:cNvPr>
            <p:cNvSpPr/>
            <p:nvPr/>
          </p:nvSpPr>
          <p:spPr>
            <a:xfrm>
              <a:off x="5600369" y="5390968"/>
              <a:ext cx="64075" cy="130416"/>
            </a:xfrm>
            <a:custGeom>
              <a:avLst/>
              <a:gdLst>
                <a:gd name="connsiteX0" fmla="*/ 331 w 64075"/>
                <a:gd name="connsiteY0" fmla="*/ 182 h 130416"/>
                <a:gd name="connsiteX1" fmla="*/ 38431 w 64075"/>
                <a:gd name="connsiteY1" fmla="*/ 79557 h 130416"/>
                <a:gd name="connsiteX2" fmla="*/ 28906 w 64075"/>
                <a:gd name="connsiteY2" fmla="*/ 130357 h 130416"/>
                <a:gd name="connsiteX3" fmla="*/ 47956 w 64075"/>
                <a:gd name="connsiteY3" fmla="*/ 70032 h 130416"/>
                <a:gd name="connsiteX4" fmla="*/ 63831 w 64075"/>
                <a:gd name="connsiteY4" fmla="*/ 57332 h 130416"/>
                <a:gd name="connsiteX5" fmla="*/ 331 w 64075"/>
                <a:gd name="connsiteY5" fmla="*/ 182 h 1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75" h="130416">
                  <a:moveTo>
                    <a:pt x="331" y="182"/>
                  </a:moveTo>
                  <a:cubicBezTo>
                    <a:pt x="-3902" y="3886"/>
                    <a:pt x="33669" y="57861"/>
                    <a:pt x="38431" y="79557"/>
                  </a:cubicBezTo>
                  <a:cubicBezTo>
                    <a:pt x="43193" y="101253"/>
                    <a:pt x="27319" y="131944"/>
                    <a:pt x="28906" y="130357"/>
                  </a:cubicBezTo>
                  <a:cubicBezTo>
                    <a:pt x="30493" y="128770"/>
                    <a:pt x="47956" y="70032"/>
                    <a:pt x="47956" y="70032"/>
                  </a:cubicBezTo>
                  <a:cubicBezTo>
                    <a:pt x="53777" y="57861"/>
                    <a:pt x="65948" y="64211"/>
                    <a:pt x="63831" y="57332"/>
                  </a:cubicBezTo>
                  <a:cubicBezTo>
                    <a:pt x="61714" y="50453"/>
                    <a:pt x="4564" y="-3522"/>
                    <a:pt x="331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" name="フリーフォーム 1468">
              <a:extLst>
                <a:ext uri="{FF2B5EF4-FFF2-40B4-BE49-F238E27FC236}">
                  <a16:creationId xmlns:a16="http://schemas.microsoft.com/office/drawing/2014/main" id="{6371FC67-5289-150D-39F5-4C959F7500D1}"/>
                </a:ext>
              </a:extLst>
            </p:cNvPr>
            <p:cNvSpPr/>
            <p:nvPr/>
          </p:nvSpPr>
          <p:spPr>
            <a:xfrm>
              <a:off x="5619031" y="5403850"/>
              <a:ext cx="102432" cy="143231"/>
            </a:xfrm>
            <a:custGeom>
              <a:avLst/>
              <a:gdLst>
                <a:gd name="connsiteX0" fmla="*/ 102319 w 102432"/>
                <a:gd name="connsiteY0" fmla="*/ 0 h 143231"/>
                <a:gd name="connsiteX1" fmla="*/ 54694 w 102432"/>
                <a:gd name="connsiteY1" fmla="*/ 88900 h 143231"/>
                <a:gd name="connsiteX2" fmla="*/ 67394 w 102432"/>
                <a:gd name="connsiteY2" fmla="*/ 142875 h 143231"/>
                <a:gd name="connsiteX3" fmla="*/ 719 w 102432"/>
                <a:gd name="connsiteY3" fmla="*/ 63500 h 143231"/>
                <a:gd name="connsiteX4" fmla="*/ 32469 w 102432"/>
                <a:gd name="connsiteY4" fmla="*/ 127000 h 143231"/>
                <a:gd name="connsiteX5" fmla="*/ 38819 w 102432"/>
                <a:gd name="connsiteY5" fmla="*/ 88900 h 143231"/>
                <a:gd name="connsiteX6" fmla="*/ 102319 w 102432"/>
                <a:gd name="connsiteY6" fmla="*/ 0 h 14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32" h="143231">
                  <a:moveTo>
                    <a:pt x="102319" y="0"/>
                  </a:moveTo>
                  <a:cubicBezTo>
                    <a:pt x="104965" y="0"/>
                    <a:pt x="60515" y="65087"/>
                    <a:pt x="54694" y="88900"/>
                  </a:cubicBezTo>
                  <a:cubicBezTo>
                    <a:pt x="48873" y="112713"/>
                    <a:pt x="76390" y="147108"/>
                    <a:pt x="67394" y="142875"/>
                  </a:cubicBezTo>
                  <a:cubicBezTo>
                    <a:pt x="58398" y="138642"/>
                    <a:pt x="6540" y="66146"/>
                    <a:pt x="719" y="63500"/>
                  </a:cubicBezTo>
                  <a:cubicBezTo>
                    <a:pt x="-5102" y="60854"/>
                    <a:pt x="26119" y="122767"/>
                    <a:pt x="32469" y="127000"/>
                  </a:cubicBezTo>
                  <a:cubicBezTo>
                    <a:pt x="38819" y="131233"/>
                    <a:pt x="30882" y="104775"/>
                    <a:pt x="38819" y="88900"/>
                  </a:cubicBezTo>
                  <a:cubicBezTo>
                    <a:pt x="46756" y="73025"/>
                    <a:pt x="99673" y="0"/>
                    <a:pt x="1023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0" name="フリーフォーム 1469">
              <a:extLst>
                <a:ext uri="{FF2B5EF4-FFF2-40B4-BE49-F238E27FC236}">
                  <a16:creationId xmlns:a16="http://schemas.microsoft.com/office/drawing/2014/main" id="{6A251C16-90F7-E257-9B71-D0E2CB28EB60}"/>
                </a:ext>
              </a:extLst>
            </p:cNvPr>
            <p:cNvSpPr/>
            <p:nvPr/>
          </p:nvSpPr>
          <p:spPr>
            <a:xfrm>
              <a:off x="5470306" y="5327641"/>
              <a:ext cx="95168" cy="121322"/>
            </a:xfrm>
            <a:custGeom>
              <a:avLst/>
              <a:gdLst>
                <a:gd name="connsiteX0" fmla="*/ 219 w 95168"/>
                <a:gd name="connsiteY0" fmla="*/ 9 h 121322"/>
                <a:gd name="connsiteX1" fmla="*/ 92294 w 95168"/>
                <a:gd name="connsiteY1" fmla="*/ 111134 h 121322"/>
                <a:gd name="connsiteX2" fmla="*/ 66894 w 95168"/>
                <a:gd name="connsiteY2" fmla="*/ 104784 h 121322"/>
                <a:gd name="connsiteX3" fmla="*/ 219 w 95168"/>
                <a:gd name="connsiteY3" fmla="*/ 9 h 12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68" h="121322">
                  <a:moveTo>
                    <a:pt x="219" y="9"/>
                  </a:moveTo>
                  <a:cubicBezTo>
                    <a:pt x="4452" y="1067"/>
                    <a:pt x="81182" y="93672"/>
                    <a:pt x="92294" y="111134"/>
                  </a:cubicBezTo>
                  <a:cubicBezTo>
                    <a:pt x="103406" y="128596"/>
                    <a:pt x="79594" y="121717"/>
                    <a:pt x="66894" y="104784"/>
                  </a:cubicBezTo>
                  <a:cubicBezTo>
                    <a:pt x="54194" y="87851"/>
                    <a:pt x="-4014" y="-1049"/>
                    <a:pt x="219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1" name="フリーフォーム 1470">
              <a:extLst>
                <a:ext uri="{FF2B5EF4-FFF2-40B4-BE49-F238E27FC236}">
                  <a16:creationId xmlns:a16="http://schemas.microsoft.com/office/drawing/2014/main" id="{2915DFD4-0BC0-3A9B-7EB6-FBE47DAE0A3B}"/>
                </a:ext>
              </a:extLst>
            </p:cNvPr>
            <p:cNvSpPr/>
            <p:nvPr/>
          </p:nvSpPr>
          <p:spPr>
            <a:xfrm>
              <a:off x="4295299" y="4720949"/>
              <a:ext cx="188240" cy="600523"/>
            </a:xfrm>
            <a:custGeom>
              <a:avLst/>
              <a:gdLst>
                <a:gd name="connsiteX0" fmla="*/ 60801 w 188240"/>
                <a:gd name="connsiteY0" fmla="*/ 276 h 600523"/>
                <a:gd name="connsiteX1" fmla="*/ 63976 w 188240"/>
                <a:gd name="connsiteY1" fmla="*/ 171726 h 600523"/>
                <a:gd name="connsiteX2" fmla="*/ 76676 w 188240"/>
                <a:gd name="connsiteY2" fmla="*/ 213001 h 600523"/>
                <a:gd name="connsiteX3" fmla="*/ 476 w 188240"/>
                <a:gd name="connsiteY3" fmla="*/ 181251 h 600523"/>
                <a:gd name="connsiteX4" fmla="*/ 108426 w 188240"/>
                <a:gd name="connsiteY4" fmla="*/ 295551 h 600523"/>
                <a:gd name="connsiteX5" fmla="*/ 143351 w 188240"/>
                <a:gd name="connsiteY5" fmla="*/ 368576 h 600523"/>
                <a:gd name="connsiteX6" fmla="*/ 149701 w 188240"/>
                <a:gd name="connsiteY6" fmla="*/ 517801 h 600523"/>
                <a:gd name="connsiteX7" fmla="*/ 187801 w 188240"/>
                <a:gd name="connsiteY7" fmla="*/ 600351 h 600523"/>
                <a:gd name="connsiteX8" fmla="*/ 168751 w 188240"/>
                <a:gd name="connsiteY8" fmla="*/ 533676 h 600523"/>
                <a:gd name="connsiteX9" fmla="*/ 143351 w 188240"/>
                <a:gd name="connsiteY9" fmla="*/ 352701 h 600523"/>
                <a:gd name="connsiteX10" fmla="*/ 476 w 188240"/>
                <a:gd name="connsiteY10" fmla="*/ 225701 h 600523"/>
                <a:gd name="connsiteX11" fmla="*/ 95726 w 188240"/>
                <a:gd name="connsiteY11" fmla="*/ 270151 h 600523"/>
                <a:gd name="connsiteX12" fmla="*/ 57626 w 188240"/>
                <a:gd name="connsiteY12" fmla="*/ 136801 h 600523"/>
                <a:gd name="connsiteX13" fmla="*/ 83026 w 188240"/>
                <a:gd name="connsiteY13" fmla="*/ 216176 h 600523"/>
                <a:gd name="connsiteX14" fmla="*/ 60801 w 188240"/>
                <a:gd name="connsiteY14" fmla="*/ 276 h 60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240" h="600523">
                  <a:moveTo>
                    <a:pt x="60801" y="276"/>
                  </a:moveTo>
                  <a:cubicBezTo>
                    <a:pt x="57626" y="-7132"/>
                    <a:pt x="61330" y="136272"/>
                    <a:pt x="63976" y="171726"/>
                  </a:cubicBezTo>
                  <a:cubicBezTo>
                    <a:pt x="66622" y="207180"/>
                    <a:pt x="87259" y="211414"/>
                    <a:pt x="76676" y="213001"/>
                  </a:cubicBezTo>
                  <a:cubicBezTo>
                    <a:pt x="66093" y="214589"/>
                    <a:pt x="-4816" y="167493"/>
                    <a:pt x="476" y="181251"/>
                  </a:cubicBezTo>
                  <a:cubicBezTo>
                    <a:pt x="5768" y="195009"/>
                    <a:pt x="84614" y="264330"/>
                    <a:pt x="108426" y="295551"/>
                  </a:cubicBezTo>
                  <a:cubicBezTo>
                    <a:pt x="132238" y="326772"/>
                    <a:pt x="136472" y="331534"/>
                    <a:pt x="143351" y="368576"/>
                  </a:cubicBezTo>
                  <a:cubicBezTo>
                    <a:pt x="150230" y="405618"/>
                    <a:pt x="142293" y="479172"/>
                    <a:pt x="149701" y="517801"/>
                  </a:cubicBezTo>
                  <a:cubicBezTo>
                    <a:pt x="157109" y="556430"/>
                    <a:pt x="184626" y="597705"/>
                    <a:pt x="187801" y="600351"/>
                  </a:cubicBezTo>
                  <a:cubicBezTo>
                    <a:pt x="190976" y="602997"/>
                    <a:pt x="176159" y="574951"/>
                    <a:pt x="168751" y="533676"/>
                  </a:cubicBezTo>
                  <a:cubicBezTo>
                    <a:pt x="161343" y="492401"/>
                    <a:pt x="171397" y="404030"/>
                    <a:pt x="143351" y="352701"/>
                  </a:cubicBezTo>
                  <a:cubicBezTo>
                    <a:pt x="115305" y="301372"/>
                    <a:pt x="8413" y="239459"/>
                    <a:pt x="476" y="225701"/>
                  </a:cubicBezTo>
                  <a:cubicBezTo>
                    <a:pt x="-7462" y="211943"/>
                    <a:pt x="86201" y="284968"/>
                    <a:pt x="95726" y="270151"/>
                  </a:cubicBezTo>
                  <a:cubicBezTo>
                    <a:pt x="105251" y="255334"/>
                    <a:pt x="59743" y="145797"/>
                    <a:pt x="57626" y="136801"/>
                  </a:cubicBezTo>
                  <a:cubicBezTo>
                    <a:pt x="55509" y="127805"/>
                    <a:pt x="82497" y="236813"/>
                    <a:pt x="83026" y="216176"/>
                  </a:cubicBezTo>
                  <a:cubicBezTo>
                    <a:pt x="83555" y="195539"/>
                    <a:pt x="63976" y="7684"/>
                    <a:pt x="60801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 1471">
              <a:extLst>
                <a:ext uri="{FF2B5EF4-FFF2-40B4-BE49-F238E27FC236}">
                  <a16:creationId xmlns:a16="http://schemas.microsoft.com/office/drawing/2014/main" id="{1EA0CA95-6BC3-0186-E227-4B3FE32AAF2C}"/>
                </a:ext>
              </a:extLst>
            </p:cNvPr>
            <p:cNvSpPr/>
            <p:nvPr/>
          </p:nvSpPr>
          <p:spPr>
            <a:xfrm>
              <a:off x="4339646" y="4676670"/>
              <a:ext cx="946185" cy="648300"/>
            </a:xfrm>
            <a:custGeom>
              <a:avLst/>
              <a:gdLst>
                <a:gd name="connsiteX0" fmla="*/ 943554 w 946185"/>
                <a:gd name="connsiteY0" fmla="*/ 3280 h 648300"/>
                <a:gd name="connsiteX1" fmla="*/ 473654 w 946185"/>
                <a:gd name="connsiteY1" fmla="*/ 422380 h 648300"/>
                <a:gd name="connsiteX2" fmla="*/ 543504 w 946185"/>
                <a:gd name="connsiteY2" fmla="*/ 384280 h 648300"/>
                <a:gd name="connsiteX3" fmla="*/ 264104 w 946185"/>
                <a:gd name="connsiteY3" fmla="*/ 536680 h 648300"/>
                <a:gd name="connsiteX4" fmla="*/ 152979 w 946185"/>
                <a:gd name="connsiteY4" fmla="*/ 393805 h 648300"/>
                <a:gd name="connsiteX5" fmla="*/ 124404 w 946185"/>
                <a:gd name="connsiteY5" fmla="*/ 454130 h 648300"/>
                <a:gd name="connsiteX6" fmla="*/ 159329 w 946185"/>
                <a:gd name="connsiteY6" fmla="*/ 647805 h 648300"/>
                <a:gd name="connsiteX7" fmla="*/ 127579 w 946185"/>
                <a:gd name="connsiteY7" fmla="*/ 390630 h 648300"/>
                <a:gd name="connsiteX8" fmla="*/ 79954 w 946185"/>
                <a:gd name="connsiteY8" fmla="*/ 323955 h 648300"/>
                <a:gd name="connsiteX9" fmla="*/ 579 w 946185"/>
                <a:gd name="connsiteY9" fmla="*/ 92180 h 648300"/>
                <a:gd name="connsiteX10" fmla="*/ 124404 w 946185"/>
                <a:gd name="connsiteY10" fmla="*/ 403330 h 648300"/>
                <a:gd name="connsiteX11" fmla="*/ 133929 w 946185"/>
                <a:gd name="connsiteY11" fmla="*/ 362055 h 648300"/>
                <a:gd name="connsiteX12" fmla="*/ 314904 w 946185"/>
                <a:gd name="connsiteY12" fmla="*/ 489055 h 648300"/>
                <a:gd name="connsiteX13" fmla="*/ 391104 w 946185"/>
                <a:gd name="connsiteY13" fmla="*/ 409680 h 648300"/>
                <a:gd name="connsiteX14" fmla="*/ 429204 w 946185"/>
                <a:gd name="connsiteY14" fmla="*/ 412855 h 648300"/>
                <a:gd name="connsiteX15" fmla="*/ 619704 w 946185"/>
                <a:gd name="connsiteY15" fmla="*/ 295380 h 648300"/>
                <a:gd name="connsiteX16" fmla="*/ 641929 w 946185"/>
                <a:gd name="connsiteY16" fmla="*/ 282680 h 648300"/>
                <a:gd name="connsiteX17" fmla="*/ 734004 w 946185"/>
                <a:gd name="connsiteY17" fmla="*/ 222355 h 648300"/>
                <a:gd name="connsiteX18" fmla="*/ 667329 w 946185"/>
                <a:gd name="connsiteY18" fmla="*/ 225530 h 648300"/>
                <a:gd name="connsiteX19" fmla="*/ 943554 w 946185"/>
                <a:gd name="connsiteY19" fmla="*/ 3280 h 6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6185" h="648300">
                  <a:moveTo>
                    <a:pt x="943554" y="3280"/>
                  </a:moveTo>
                  <a:cubicBezTo>
                    <a:pt x="911275" y="36088"/>
                    <a:pt x="540329" y="358880"/>
                    <a:pt x="473654" y="422380"/>
                  </a:cubicBezTo>
                  <a:cubicBezTo>
                    <a:pt x="406979" y="485880"/>
                    <a:pt x="543504" y="384280"/>
                    <a:pt x="543504" y="384280"/>
                  </a:cubicBezTo>
                  <a:cubicBezTo>
                    <a:pt x="508579" y="403330"/>
                    <a:pt x="329191" y="535093"/>
                    <a:pt x="264104" y="536680"/>
                  </a:cubicBezTo>
                  <a:cubicBezTo>
                    <a:pt x="199017" y="538267"/>
                    <a:pt x="176262" y="407563"/>
                    <a:pt x="152979" y="393805"/>
                  </a:cubicBezTo>
                  <a:cubicBezTo>
                    <a:pt x="129696" y="380047"/>
                    <a:pt x="123346" y="411797"/>
                    <a:pt x="124404" y="454130"/>
                  </a:cubicBezTo>
                  <a:cubicBezTo>
                    <a:pt x="125462" y="496463"/>
                    <a:pt x="158800" y="658388"/>
                    <a:pt x="159329" y="647805"/>
                  </a:cubicBezTo>
                  <a:cubicBezTo>
                    <a:pt x="159858" y="637222"/>
                    <a:pt x="140808" y="444605"/>
                    <a:pt x="127579" y="390630"/>
                  </a:cubicBezTo>
                  <a:cubicBezTo>
                    <a:pt x="114350" y="336655"/>
                    <a:pt x="101121" y="373697"/>
                    <a:pt x="79954" y="323955"/>
                  </a:cubicBezTo>
                  <a:cubicBezTo>
                    <a:pt x="58787" y="274213"/>
                    <a:pt x="-6829" y="78951"/>
                    <a:pt x="579" y="92180"/>
                  </a:cubicBezTo>
                  <a:cubicBezTo>
                    <a:pt x="7987" y="105409"/>
                    <a:pt x="102179" y="358351"/>
                    <a:pt x="124404" y="403330"/>
                  </a:cubicBezTo>
                  <a:cubicBezTo>
                    <a:pt x="146629" y="448309"/>
                    <a:pt x="102179" y="347768"/>
                    <a:pt x="133929" y="362055"/>
                  </a:cubicBezTo>
                  <a:cubicBezTo>
                    <a:pt x="165679" y="376343"/>
                    <a:pt x="272042" y="481118"/>
                    <a:pt x="314904" y="489055"/>
                  </a:cubicBezTo>
                  <a:cubicBezTo>
                    <a:pt x="357766" y="496992"/>
                    <a:pt x="372054" y="422380"/>
                    <a:pt x="391104" y="409680"/>
                  </a:cubicBezTo>
                  <a:cubicBezTo>
                    <a:pt x="410154" y="396980"/>
                    <a:pt x="391104" y="431905"/>
                    <a:pt x="429204" y="412855"/>
                  </a:cubicBezTo>
                  <a:cubicBezTo>
                    <a:pt x="467304" y="393805"/>
                    <a:pt x="584250" y="317076"/>
                    <a:pt x="619704" y="295380"/>
                  </a:cubicBezTo>
                  <a:cubicBezTo>
                    <a:pt x="655158" y="273684"/>
                    <a:pt x="622879" y="294851"/>
                    <a:pt x="641929" y="282680"/>
                  </a:cubicBezTo>
                  <a:cubicBezTo>
                    <a:pt x="660979" y="270509"/>
                    <a:pt x="729771" y="231880"/>
                    <a:pt x="734004" y="222355"/>
                  </a:cubicBezTo>
                  <a:cubicBezTo>
                    <a:pt x="738237" y="212830"/>
                    <a:pt x="633462" y="257280"/>
                    <a:pt x="667329" y="225530"/>
                  </a:cubicBezTo>
                  <a:cubicBezTo>
                    <a:pt x="701196" y="193780"/>
                    <a:pt x="975833" y="-29528"/>
                    <a:pt x="943554" y="3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 1472">
              <a:extLst>
                <a:ext uri="{FF2B5EF4-FFF2-40B4-BE49-F238E27FC236}">
                  <a16:creationId xmlns:a16="http://schemas.microsoft.com/office/drawing/2014/main" id="{6E1C0419-F578-E353-7541-7C2CBE04BEBB}"/>
                </a:ext>
              </a:extLst>
            </p:cNvPr>
            <p:cNvSpPr/>
            <p:nvPr/>
          </p:nvSpPr>
          <p:spPr>
            <a:xfrm>
              <a:off x="4387310" y="4793763"/>
              <a:ext cx="524501" cy="340653"/>
            </a:xfrm>
            <a:custGeom>
              <a:avLst/>
              <a:gdLst>
                <a:gd name="connsiteX0" fmla="*/ 540 w 524501"/>
                <a:gd name="connsiteY0" fmla="*/ 487 h 340653"/>
                <a:gd name="connsiteX1" fmla="*/ 200565 w 524501"/>
                <a:gd name="connsiteY1" fmla="*/ 137012 h 340653"/>
                <a:gd name="connsiteX2" fmla="*/ 229140 w 524501"/>
                <a:gd name="connsiteY2" fmla="*/ 248137 h 340653"/>
                <a:gd name="connsiteX3" fmla="*/ 381540 w 524501"/>
                <a:gd name="connsiteY3" fmla="*/ 267187 h 340653"/>
                <a:gd name="connsiteX4" fmla="*/ 264065 w 524501"/>
                <a:gd name="connsiteY4" fmla="*/ 340212 h 340653"/>
                <a:gd name="connsiteX5" fmla="*/ 524415 w 524501"/>
                <a:gd name="connsiteY5" fmla="*/ 229087 h 340653"/>
                <a:gd name="connsiteX6" fmla="*/ 292640 w 524501"/>
                <a:gd name="connsiteY6" fmla="*/ 286237 h 340653"/>
                <a:gd name="connsiteX7" fmla="*/ 264065 w 524501"/>
                <a:gd name="connsiteY7" fmla="*/ 219562 h 340653"/>
                <a:gd name="connsiteX8" fmla="*/ 203740 w 524501"/>
                <a:gd name="connsiteY8" fmla="*/ 143362 h 340653"/>
                <a:gd name="connsiteX9" fmla="*/ 121190 w 524501"/>
                <a:gd name="connsiteY9" fmla="*/ 57637 h 340653"/>
                <a:gd name="connsiteX10" fmla="*/ 140240 w 524501"/>
                <a:gd name="connsiteY10" fmla="*/ 89387 h 340653"/>
                <a:gd name="connsiteX11" fmla="*/ 540 w 524501"/>
                <a:gd name="connsiteY11" fmla="*/ 487 h 3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4501" h="340653">
                  <a:moveTo>
                    <a:pt x="540" y="487"/>
                  </a:moveTo>
                  <a:cubicBezTo>
                    <a:pt x="10594" y="8424"/>
                    <a:pt x="162465" y="95737"/>
                    <a:pt x="200565" y="137012"/>
                  </a:cubicBezTo>
                  <a:cubicBezTo>
                    <a:pt x="238665" y="178287"/>
                    <a:pt x="198978" y="226441"/>
                    <a:pt x="229140" y="248137"/>
                  </a:cubicBezTo>
                  <a:cubicBezTo>
                    <a:pt x="259302" y="269833"/>
                    <a:pt x="375719" y="251841"/>
                    <a:pt x="381540" y="267187"/>
                  </a:cubicBezTo>
                  <a:cubicBezTo>
                    <a:pt x="387361" y="282533"/>
                    <a:pt x="240253" y="346562"/>
                    <a:pt x="264065" y="340212"/>
                  </a:cubicBezTo>
                  <a:cubicBezTo>
                    <a:pt x="287877" y="333862"/>
                    <a:pt x="519653" y="238083"/>
                    <a:pt x="524415" y="229087"/>
                  </a:cubicBezTo>
                  <a:cubicBezTo>
                    <a:pt x="529177" y="220091"/>
                    <a:pt x="336032" y="287825"/>
                    <a:pt x="292640" y="286237"/>
                  </a:cubicBezTo>
                  <a:cubicBezTo>
                    <a:pt x="249248" y="284650"/>
                    <a:pt x="278882" y="243374"/>
                    <a:pt x="264065" y="219562"/>
                  </a:cubicBezTo>
                  <a:cubicBezTo>
                    <a:pt x="249248" y="195750"/>
                    <a:pt x="227552" y="170349"/>
                    <a:pt x="203740" y="143362"/>
                  </a:cubicBezTo>
                  <a:cubicBezTo>
                    <a:pt x="179928" y="116375"/>
                    <a:pt x="131773" y="66633"/>
                    <a:pt x="121190" y="57637"/>
                  </a:cubicBezTo>
                  <a:cubicBezTo>
                    <a:pt x="110607" y="48641"/>
                    <a:pt x="156644" y="94679"/>
                    <a:pt x="140240" y="89387"/>
                  </a:cubicBezTo>
                  <a:cubicBezTo>
                    <a:pt x="123836" y="84095"/>
                    <a:pt x="-9514" y="-7450"/>
                    <a:pt x="540" y="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 1473">
              <a:extLst>
                <a:ext uri="{FF2B5EF4-FFF2-40B4-BE49-F238E27FC236}">
                  <a16:creationId xmlns:a16="http://schemas.microsoft.com/office/drawing/2014/main" id="{70E7E32B-0ED7-C54A-CDDA-5AEDA67B946E}"/>
                </a:ext>
              </a:extLst>
            </p:cNvPr>
            <p:cNvSpPr/>
            <p:nvPr/>
          </p:nvSpPr>
          <p:spPr>
            <a:xfrm>
              <a:off x="4418821" y="4676294"/>
              <a:ext cx="64367" cy="363530"/>
            </a:xfrm>
            <a:custGeom>
              <a:avLst/>
              <a:gdLst>
                <a:gd name="connsiteX0" fmla="*/ 64279 w 64367"/>
                <a:gd name="connsiteY0" fmla="*/ 481 h 363530"/>
                <a:gd name="connsiteX1" fmla="*/ 10304 w 64367"/>
                <a:gd name="connsiteY1" fmla="*/ 168756 h 363530"/>
                <a:gd name="connsiteX2" fmla="*/ 54754 w 64367"/>
                <a:gd name="connsiteY2" fmla="*/ 292581 h 363530"/>
                <a:gd name="connsiteX3" fmla="*/ 16654 w 64367"/>
                <a:gd name="connsiteY3" fmla="*/ 225906 h 363530"/>
                <a:gd name="connsiteX4" fmla="*/ 45229 w 64367"/>
                <a:gd name="connsiteY4" fmla="*/ 362431 h 363530"/>
                <a:gd name="connsiteX5" fmla="*/ 779 w 64367"/>
                <a:gd name="connsiteY5" fmla="*/ 137006 h 363530"/>
                <a:gd name="connsiteX6" fmla="*/ 16654 w 64367"/>
                <a:gd name="connsiteY6" fmla="*/ 127481 h 363530"/>
                <a:gd name="connsiteX7" fmla="*/ 13479 w 64367"/>
                <a:gd name="connsiteY7" fmla="*/ 60806 h 363530"/>
                <a:gd name="connsiteX8" fmla="*/ 23004 w 64367"/>
                <a:gd name="connsiteY8" fmla="*/ 114781 h 363530"/>
                <a:gd name="connsiteX9" fmla="*/ 64279 w 64367"/>
                <a:gd name="connsiteY9" fmla="*/ 481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67" h="363530">
                  <a:moveTo>
                    <a:pt x="64279" y="481"/>
                  </a:moveTo>
                  <a:cubicBezTo>
                    <a:pt x="62162" y="9477"/>
                    <a:pt x="11891" y="120073"/>
                    <a:pt x="10304" y="168756"/>
                  </a:cubicBezTo>
                  <a:cubicBezTo>
                    <a:pt x="8717" y="217439"/>
                    <a:pt x="53696" y="283056"/>
                    <a:pt x="54754" y="292581"/>
                  </a:cubicBezTo>
                  <a:cubicBezTo>
                    <a:pt x="55812" y="302106"/>
                    <a:pt x="18241" y="214264"/>
                    <a:pt x="16654" y="225906"/>
                  </a:cubicBezTo>
                  <a:cubicBezTo>
                    <a:pt x="15067" y="237548"/>
                    <a:pt x="47875" y="377248"/>
                    <a:pt x="45229" y="362431"/>
                  </a:cubicBezTo>
                  <a:cubicBezTo>
                    <a:pt x="42583" y="347614"/>
                    <a:pt x="5541" y="176164"/>
                    <a:pt x="779" y="137006"/>
                  </a:cubicBezTo>
                  <a:cubicBezTo>
                    <a:pt x="-3984" y="97848"/>
                    <a:pt x="14537" y="140181"/>
                    <a:pt x="16654" y="127481"/>
                  </a:cubicBezTo>
                  <a:cubicBezTo>
                    <a:pt x="18771" y="114781"/>
                    <a:pt x="12421" y="62923"/>
                    <a:pt x="13479" y="60806"/>
                  </a:cubicBezTo>
                  <a:cubicBezTo>
                    <a:pt x="14537" y="58689"/>
                    <a:pt x="16125" y="117956"/>
                    <a:pt x="23004" y="114781"/>
                  </a:cubicBezTo>
                  <a:cubicBezTo>
                    <a:pt x="29883" y="111606"/>
                    <a:pt x="66396" y="-8515"/>
                    <a:pt x="64279" y="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 1474">
              <a:extLst>
                <a:ext uri="{FF2B5EF4-FFF2-40B4-BE49-F238E27FC236}">
                  <a16:creationId xmlns:a16="http://schemas.microsoft.com/office/drawing/2014/main" id="{A67DB30C-2973-1EB8-5F95-E68C69923A65}"/>
                </a:ext>
              </a:extLst>
            </p:cNvPr>
            <p:cNvSpPr/>
            <p:nvPr/>
          </p:nvSpPr>
          <p:spPr>
            <a:xfrm>
              <a:off x="4489383" y="4800555"/>
              <a:ext cx="381332" cy="259404"/>
            </a:xfrm>
            <a:custGeom>
              <a:avLst/>
              <a:gdLst>
                <a:gd name="connsiteX0" fmla="*/ 67 w 381332"/>
                <a:gd name="connsiteY0" fmla="*/ 45 h 259404"/>
                <a:gd name="connsiteX1" fmla="*/ 225492 w 381332"/>
                <a:gd name="connsiteY1" fmla="*/ 190545 h 259404"/>
                <a:gd name="connsiteX2" fmla="*/ 206442 w 381332"/>
                <a:gd name="connsiteY2" fmla="*/ 184195 h 259404"/>
                <a:gd name="connsiteX3" fmla="*/ 365192 w 381332"/>
                <a:gd name="connsiteY3" fmla="*/ 247695 h 259404"/>
                <a:gd name="connsiteX4" fmla="*/ 222317 w 381332"/>
                <a:gd name="connsiteY4" fmla="*/ 244520 h 259404"/>
                <a:gd name="connsiteX5" fmla="*/ 365192 w 381332"/>
                <a:gd name="connsiteY5" fmla="*/ 257220 h 259404"/>
                <a:gd name="connsiteX6" fmla="*/ 362017 w 381332"/>
                <a:gd name="connsiteY6" fmla="*/ 250870 h 259404"/>
                <a:gd name="connsiteX7" fmla="*/ 222317 w 381332"/>
                <a:gd name="connsiteY7" fmla="*/ 177845 h 259404"/>
                <a:gd name="connsiteX8" fmla="*/ 250892 w 381332"/>
                <a:gd name="connsiteY8" fmla="*/ 209595 h 259404"/>
                <a:gd name="connsiteX9" fmla="*/ 67 w 381332"/>
                <a:gd name="connsiteY9" fmla="*/ 45 h 2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332" h="259404">
                  <a:moveTo>
                    <a:pt x="67" y="45"/>
                  </a:moveTo>
                  <a:cubicBezTo>
                    <a:pt x="-4166" y="-3130"/>
                    <a:pt x="191096" y="159853"/>
                    <a:pt x="225492" y="190545"/>
                  </a:cubicBezTo>
                  <a:cubicBezTo>
                    <a:pt x="259888" y="221237"/>
                    <a:pt x="206442" y="184195"/>
                    <a:pt x="206442" y="184195"/>
                  </a:cubicBezTo>
                  <a:cubicBezTo>
                    <a:pt x="229725" y="193720"/>
                    <a:pt x="362546" y="237641"/>
                    <a:pt x="365192" y="247695"/>
                  </a:cubicBezTo>
                  <a:cubicBezTo>
                    <a:pt x="367838" y="257749"/>
                    <a:pt x="222317" y="242933"/>
                    <a:pt x="222317" y="244520"/>
                  </a:cubicBezTo>
                  <a:cubicBezTo>
                    <a:pt x="222317" y="246107"/>
                    <a:pt x="341909" y="256162"/>
                    <a:pt x="365192" y="257220"/>
                  </a:cubicBezTo>
                  <a:cubicBezTo>
                    <a:pt x="388475" y="258278"/>
                    <a:pt x="385829" y="264099"/>
                    <a:pt x="362017" y="250870"/>
                  </a:cubicBezTo>
                  <a:cubicBezTo>
                    <a:pt x="338205" y="237641"/>
                    <a:pt x="240838" y="184724"/>
                    <a:pt x="222317" y="177845"/>
                  </a:cubicBezTo>
                  <a:cubicBezTo>
                    <a:pt x="203796" y="170966"/>
                    <a:pt x="283171" y="236053"/>
                    <a:pt x="250892" y="209595"/>
                  </a:cubicBezTo>
                  <a:cubicBezTo>
                    <a:pt x="218613" y="183137"/>
                    <a:pt x="4300" y="3220"/>
                    <a:pt x="67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 1475">
              <a:extLst>
                <a:ext uri="{FF2B5EF4-FFF2-40B4-BE49-F238E27FC236}">
                  <a16:creationId xmlns:a16="http://schemas.microsoft.com/office/drawing/2014/main" id="{9A7EBC19-DCE9-47F8-9EFF-CA1F5B306F5E}"/>
                </a:ext>
              </a:extLst>
            </p:cNvPr>
            <p:cNvSpPr/>
            <p:nvPr/>
          </p:nvSpPr>
          <p:spPr>
            <a:xfrm>
              <a:off x="4700659" y="4717418"/>
              <a:ext cx="606118" cy="436768"/>
            </a:xfrm>
            <a:custGeom>
              <a:avLst/>
              <a:gdLst>
                <a:gd name="connsiteX0" fmla="*/ 604766 w 606118"/>
                <a:gd name="connsiteY0" fmla="*/ 632 h 436768"/>
                <a:gd name="connsiteX1" fmla="*/ 341241 w 606118"/>
                <a:gd name="connsiteY1" fmla="*/ 187957 h 436768"/>
                <a:gd name="connsiteX2" fmla="*/ 423791 w 606118"/>
                <a:gd name="connsiteY2" fmla="*/ 159382 h 436768"/>
                <a:gd name="connsiteX3" fmla="*/ 1516 w 606118"/>
                <a:gd name="connsiteY3" fmla="*/ 435607 h 436768"/>
                <a:gd name="connsiteX4" fmla="*/ 287266 w 606118"/>
                <a:gd name="connsiteY4" fmla="*/ 254632 h 436768"/>
                <a:gd name="connsiteX5" fmla="*/ 414266 w 606118"/>
                <a:gd name="connsiteY5" fmla="*/ 162557 h 436768"/>
                <a:gd name="connsiteX6" fmla="*/ 442841 w 606118"/>
                <a:gd name="connsiteY6" fmla="*/ 127632 h 436768"/>
                <a:gd name="connsiteX7" fmla="*/ 604766 w 606118"/>
                <a:gd name="connsiteY7" fmla="*/ 632 h 43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118" h="436768">
                  <a:moveTo>
                    <a:pt x="604766" y="632"/>
                  </a:moveTo>
                  <a:cubicBezTo>
                    <a:pt x="587833" y="10686"/>
                    <a:pt x="371403" y="161499"/>
                    <a:pt x="341241" y="187957"/>
                  </a:cubicBezTo>
                  <a:cubicBezTo>
                    <a:pt x="311079" y="214415"/>
                    <a:pt x="480412" y="118107"/>
                    <a:pt x="423791" y="159382"/>
                  </a:cubicBezTo>
                  <a:cubicBezTo>
                    <a:pt x="367170" y="200657"/>
                    <a:pt x="24270" y="419732"/>
                    <a:pt x="1516" y="435607"/>
                  </a:cubicBezTo>
                  <a:cubicBezTo>
                    <a:pt x="-21238" y="451482"/>
                    <a:pt x="218474" y="300140"/>
                    <a:pt x="287266" y="254632"/>
                  </a:cubicBezTo>
                  <a:cubicBezTo>
                    <a:pt x="356058" y="209124"/>
                    <a:pt x="388337" y="183724"/>
                    <a:pt x="414266" y="162557"/>
                  </a:cubicBezTo>
                  <a:cubicBezTo>
                    <a:pt x="440195" y="141390"/>
                    <a:pt x="411091" y="151974"/>
                    <a:pt x="442841" y="127632"/>
                  </a:cubicBezTo>
                  <a:cubicBezTo>
                    <a:pt x="474591" y="103290"/>
                    <a:pt x="621699" y="-9422"/>
                    <a:pt x="604766" y="6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 1476">
              <a:extLst>
                <a:ext uri="{FF2B5EF4-FFF2-40B4-BE49-F238E27FC236}">
                  <a16:creationId xmlns:a16="http://schemas.microsoft.com/office/drawing/2014/main" id="{AA91B7E3-E6C6-9C87-24CC-6A9DE9BD409B}"/>
                </a:ext>
              </a:extLst>
            </p:cNvPr>
            <p:cNvSpPr/>
            <p:nvPr/>
          </p:nvSpPr>
          <p:spPr>
            <a:xfrm>
              <a:off x="4952995" y="4718402"/>
              <a:ext cx="364203" cy="371172"/>
            </a:xfrm>
            <a:custGeom>
              <a:avLst/>
              <a:gdLst>
                <a:gd name="connsiteX0" fmla="*/ 298455 w 364203"/>
                <a:gd name="connsiteY0" fmla="*/ 5998 h 371172"/>
                <a:gd name="connsiteX1" fmla="*/ 241305 w 364203"/>
                <a:gd name="connsiteY1" fmla="*/ 88548 h 371172"/>
                <a:gd name="connsiteX2" fmla="*/ 66680 w 364203"/>
                <a:gd name="connsiteY2" fmla="*/ 301273 h 371172"/>
                <a:gd name="connsiteX3" fmla="*/ 206380 w 364203"/>
                <a:gd name="connsiteY3" fmla="*/ 167923 h 371172"/>
                <a:gd name="connsiteX4" fmla="*/ 190505 w 364203"/>
                <a:gd name="connsiteY4" fmla="*/ 190148 h 371172"/>
                <a:gd name="connsiteX5" fmla="*/ 5 w 364203"/>
                <a:gd name="connsiteY5" fmla="*/ 371123 h 371172"/>
                <a:gd name="connsiteX6" fmla="*/ 184155 w 364203"/>
                <a:gd name="connsiteY6" fmla="*/ 171098 h 371172"/>
                <a:gd name="connsiteX7" fmla="*/ 254005 w 364203"/>
                <a:gd name="connsiteY7" fmla="*/ 85373 h 371172"/>
                <a:gd name="connsiteX8" fmla="*/ 257180 w 364203"/>
                <a:gd name="connsiteY8" fmla="*/ 66323 h 371172"/>
                <a:gd name="connsiteX9" fmla="*/ 361955 w 364203"/>
                <a:gd name="connsiteY9" fmla="*/ 12348 h 371172"/>
                <a:gd name="connsiteX10" fmla="*/ 298455 w 364203"/>
                <a:gd name="connsiteY10" fmla="*/ 5998 h 37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203" h="371172">
                  <a:moveTo>
                    <a:pt x="298455" y="5998"/>
                  </a:moveTo>
                  <a:cubicBezTo>
                    <a:pt x="278347" y="18698"/>
                    <a:pt x="279934" y="39336"/>
                    <a:pt x="241305" y="88548"/>
                  </a:cubicBezTo>
                  <a:cubicBezTo>
                    <a:pt x="202676" y="137761"/>
                    <a:pt x="72501" y="288044"/>
                    <a:pt x="66680" y="301273"/>
                  </a:cubicBezTo>
                  <a:cubicBezTo>
                    <a:pt x="60859" y="314502"/>
                    <a:pt x="185743" y="186444"/>
                    <a:pt x="206380" y="167923"/>
                  </a:cubicBezTo>
                  <a:cubicBezTo>
                    <a:pt x="227017" y="149402"/>
                    <a:pt x="224901" y="156281"/>
                    <a:pt x="190505" y="190148"/>
                  </a:cubicBezTo>
                  <a:cubicBezTo>
                    <a:pt x="156109" y="224015"/>
                    <a:pt x="1063" y="374298"/>
                    <a:pt x="5" y="371123"/>
                  </a:cubicBezTo>
                  <a:cubicBezTo>
                    <a:pt x="-1053" y="367948"/>
                    <a:pt x="141822" y="218723"/>
                    <a:pt x="184155" y="171098"/>
                  </a:cubicBezTo>
                  <a:cubicBezTo>
                    <a:pt x="226488" y="123473"/>
                    <a:pt x="241834" y="102835"/>
                    <a:pt x="254005" y="85373"/>
                  </a:cubicBezTo>
                  <a:cubicBezTo>
                    <a:pt x="266176" y="67911"/>
                    <a:pt x="239188" y="78494"/>
                    <a:pt x="257180" y="66323"/>
                  </a:cubicBezTo>
                  <a:cubicBezTo>
                    <a:pt x="275172" y="54152"/>
                    <a:pt x="347668" y="21344"/>
                    <a:pt x="361955" y="12348"/>
                  </a:cubicBezTo>
                  <a:cubicBezTo>
                    <a:pt x="376242" y="3352"/>
                    <a:pt x="318563" y="-6702"/>
                    <a:pt x="298455" y="59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 1477">
              <a:extLst>
                <a:ext uri="{FF2B5EF4-FFF2-40B4-BE49-F238E27FC236}">
                  <a16:creationId xmlns:a16="http://schemas.microsoft.com/office/drawing/2014/main" id="{B4D8D8A0-D965-ED47-72CF-053C8DA5DB2B}"/>
                </a:ext>
              </a:extLst>
            </p:cNvPr>
            <p:cNvSpPr/>
            <p:nvPr/>
          </p:nvSpPr>
          <p:spPr>
            <a:xfrm>
              <a:off x="4791658" y="4781529"/>
              <a:ext cx="590123" cy="864494"/>
            </a:xfrm>
            <a:custGeom>
              <a:avLst/>
              <a:gdLst>
                <a:gd name="connsiteX0" fmla="*/ 488367 w 590123"/>
                <a:gd name="connsiteY0" fmla="*/ 21 h 864494"/>
                <a:gd name="connsiteX1" fmla="*/ 561392 w 590123"/>
                <a:gd name="connsiteY1" fmla="*/ 101621 h 864494"/>
                <a:gd name="connsiteX2" fmla="*/ 570917 w 590123"/>
                <a:gd name="connsiteY2" fmla="*/ 292121 h 864494"/>
                <a:gd name="connsiteX3" fmla="*/ 564567 w 590123"/>
                <a:gd name="connsiteY3" fmla="*/ 254021 h 864494"/>
                <a:gd name="connsiteX4" fmla="*/ 574092 w 590123"/>
                <a:gd name="connsiteY4" fmla="*/ 374671 h 864494"/>
                <a:gd name="connsiteX5" fmla="*/ 447092 w 590123"/>
                <a:gd name="connsiteY5" fmla="*/ 514371 h 864494"/>
                <a:gd name="connsiteX6" fmla="*/ 415342 w 590123"/>
                <a:gd name="connsiteY6" fmla="*/ 555646 h 864494"/>
                <a:gd name="connsiteX7" fmla="*/ 539167 w 590123"/>
                <a:gd name="connsiteY7" fmla="*/ 581046 h 864494"/>
                <a:gd name="connsiteX8" fmla="*/ 294692 w 590123"/>
                <a:gd name="connsiteY8" fmla="*/ 688996 h 864494"/>
                <a:gd name="connsiteX9" fmla="*/ 2592 w 590123"/>
                <a:gd name="connsiteY9" fmla="*/ 863621 h 864494"/>
                <a:gd name="connsiteX10" fmla="*/ 472492 w 590123"/>
                <a:gd name="connsiteY10" fmla="*/ 609621 h 864494"/>
                <a:gd name="connsiteX11" fmla="*/ 459792 w 590123"/>
                <a:gd name="connsiteY11" fmla="*/ 558821 h 864494"/>
                <a:gd name="connsiteX12" fmla="*/ 558217 w 590123"/>
                <a:gd name="connsiteY12" fmla="*/ 358796 h 864494"/>
                <a:gd name="connsiteX13" fmla="*/ 586792 w 590123"/>
                <a:gd name="connsiteY13" fmla="*/ 95271 h 864494"/>
                <a:gd name="connsiteX14" fmla="*/ 488367 w 590123"/>
                <a:gd name="connsiteY14" fmla="*/ 21 h 8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0123" h="864494">
                  <a:moveTo>
                    <a:pt x="488367" y="21"/>
                  </a:moveTo>
                  <a:cubicBezTo>
                    <a:pt x="484134" y="1079"/>
                    <a:pt x="547634" y="52938"/>
                    <a:pt x="561392" y="101621"/>
                  </a:cubicBezTo>
                  <a:cubicBezTo>
                    <a:pt x="575150" y="150304"/>
                    <a:pt x="570388" y="266721"/>
                    <a:pt x="570917" y="292121"/>
                  </a:cubicBezTo>
                  <a:cubicBezTo>
                    <a:pt x="571446" y="317521"/>
                    <a:pt x="564038" y="240263"/>
                    <a:pt x="564567" y="254021"/>
                  </a:cubicBezTo>
                  <a:cubicBezTo>
                    <a:pt x="565096" y="267779"/>
                    <a:pt x="593671" y="331279"/>
                    <a:pt x="574092" y="374671"/>
                  </a:cubicBezTo>
                  <a:cubicBezTo>
                    <a:pt x="554513" y="418063"/>
                    <a:pt x="473550" y="484209"/>
                    <a:pt x="447092" y="514371"/>
                  </a:cubicBezTo>
                  <a:cubicBezTo>
                    <a:pt x="420634" y="544533"/>
                    <a:pt x="399996" y="544534"/>
                    <a:pt x="415342" y="555646"/>
                  </a:cubicBezTo>
                  <a:cubicBezTo>
                    <a:pt x="430688" y="566758"/>
                    <a:pt x="559275" y="558821"/>
                    <a:pt x="539167" y="581046"/>
                  </a:cubicBezTo>
                  <a:cubicBezTo>
                    <a:pt x="519059" y="603271"/>
                    <a:pt x="384121" y="641900"/>
                    <a:pt x="294692" y="688996"/>
                  </a:cubicBezTo>
                  <a:cubicBezTo>
                    <a:pt x="205263" y="736092"/>
                    <a:pt x="-27041" y="876850"/>
                    <a:pt x="2592" y="863621"/>
                  </a:cubicBezTo>
                  <a:cubicBezTo>
                    <a:pt x="32225" y="850392"/>
                    <a:pt x="396292" y="660421"/>
                    <a:pt x="472492" y="609621"/>
                  </a:cubicBezTo>
                  <a:cubicBezTo>
                    <a:pt x="548692" y="558821"/>
                    <a:pt x="445505" y="600625"/>
                    <a:pt x="459792" y="558821"/>
                  </a:cubicBezTo>
                  <a:cubicBezTo>
                    <a:pt x="474079" y="517017"/>
                    <a:pt x="537050" y="436054"/>
                    <a:pt x="558217" y="358796"/>
                  </a:cubicBezTo>
                  <a:cubicBezTo>
                    <a:pt x="579384" y="281538"/>
                    <a:pt x="597905" y="153479"/>
                    <a:pt x="586792" y="95271"/>
                  </a:cubicBezTo>
                  <a:cubicBezTo>
                    <a:pt x="575680" y="37063"/>
                    <a:pt x="492600" y="-1037"/>
                    <a:pt x="48836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 1478">
              <a:extLst>
                <a:ext uri="{FF2B5EF4-FFF2-40B4-BE49-F238E27FC236}">
                  <a16:creationId xmlns:a16="http://schemas.microsoft.com/office/drawing/2014/main" id="{6121EC9E-E7E0-B9A9-ABAC-DACB401C7A12}"/>
                </a:ext>
              </a:extLst>
            </p:cNvPr>
            <p:cNvSpPr/>
            <p:nvPr/>
          </p:nvSpPr>
          <p:spPr>
            <a:xfrm>
              <a:off x="5124373" y="4749797"/>
              <a:ext cx="216163" cy="292157"/>
            </a:xfrm>
            <a:custGeom>
              <a:avLst/>
              <a:gdLst>
                <a:gd name="connsiteX0" fmla="*/ 215977 w 216163"/>
                <a:gd name="connsiteY0" fmla="*/ 3 h 292157"/>
                <a:gd name="connsiteX1" fmla="*/ 92152 w 216163"/>
                <a:gd name="connsiteY1" fmla="*/ 88903 h 292157"/>
                <a:gd name="connsiteX2" fmla="*/ 95327 w 216163"/>
                <a:gd name="connsiteY2" fmla="*/ 180978 h 292157"/>
                <a:gd name="connsiteX3" fmla="*/ 88977 w 216163"/>
                <a:gd name="connsiteY3" fmla="*/ 180978 h 292157"/>
                <a:gd name="connsiteX4" fmla="*/ 77 w 216163"/>
                <a:gd name="connsiteY4" fmla="*/ 292103 h 292157"/>
                <a:gd name="connsiteX5" fmla="*/ 73102 w 216163"/>
                <a:gd name="connsiteY5" fmla="*/ 165103 h 292157"/>
                <a:gd name="connsiteX6" fmla="*/ 60402 w 216163"/>
                <a:gd name="connsiteY6" fmla="*/ 85728 h 292157"/>
                <a:gd name="connsiteX7" fmla="*/ 215977 w 216163"/>
                <a:gd name="connsiteY7" fmla="*/ 3 h 29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3" h="292157">
                  <a:moveTo>
                    <a:pt x="215977" y="3"/>
                  </a:moveTo>
                  <a:cubicBezTo>
                    <a:pt x="221269" y="532"/>
                    <a:pt x="112260" y="58740"/>
                    <a:pt x="92152" y="88903"/>
                  </a:cubicBezTo>
                  <a:cubicBezTo>
                    <a:pt x="72044" y="119066"/>
                    <a:pt x="95856" y="165632"/>
                    <a:pt x="95327" y="180978"/>
                  </a:cubicBezTo>
                  <a:cubicBezTo>
                    <a:pt x="94798" y="196324"/>
                    <a:pt x="104852" y="162457"/>
                    <a:pt x="88977" y="180978"/>
                  </a:cubicBezTo>
                  <a:cubicBezTo>
                    <a:pt x="73102" y="199499"/>
                    <a:pt x="2723" y="294749"/>
                    <a:pt x="77" y="292103"/>
                  </a:cubicBezTo>
                  <a:cubicBezTo>
                    <a:pt x="-2569" y="289457"/>
                    <a:pt x="63048" y="199499"/>
                    <a:pt x="73102" y="165103"/>
                  </a:cubicBezTo>
                  <a:cubicBezTo>
                    <a:pt x="83156" y="130707"/>
                    <a:pt x="40294" y="112186"/>
                    <a:pt x="60402" y="85728"/>
                  </a:cubicBezTo>
                  <a:cubicBezTo>
                    <a:pt x="80510" y="59270"/>
                    <a:pt x="210685" y="-526"/>
                    <a:pt x="215977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0" name="フリーフォーム 1479">
              <a:extLst>
                <a:ext uri="{FF2B5EF4-FFF2-40B4-BE49-F238E27FC236}">
                  <a16:creationId xmlns:a16="http://schemas.microsoft.com/office/drawing/2014/main" id="{BA66B51E-6F29-711E-8A9B-E104F50DF2F2}"/>
                </a:ext>
              </a:extLst>
            </p:cNvPr>
            <p:cNvSpPr/>
            <p:nvPr/>
          </p:nvSpPr>
          <p:spPr>
            <a:xfrm>
              <a:off x="4596880" y="5409987"/>
              <a:ext cx="528814" cy="149613"/>
            </a:xfrm>
            <a:custGeom>
              <a:avLst/>
              <a:gdLst>
                <a:gd name="connsiteX0" fmla="*/ 520 w 528814"/>
                <a:gd name="connsiteY0" fmla="*/ 114513 h 149613"/>
                <a:gd name="connsiteX1" fmla="*/ 524395 w 528814"/>
                <a:gd name="connsiteY1" fmla="*/ 213 h 149613"/>
                <a:gd name="connsiteX2" fmla="*/ 260870 w 528814"/>
                <a:gd name="connsiteY2" fmla="*/ 149438 h 149613"/>
                <a:gd name="connsiteX3" fmla="*/ 422795 w 528814"/>
                <a:gd name="connsiteY3" fmla="*/ 31963 h 149613"/>
                <a:gd name="connsiteX4" fmla="*/ 520 w 528814"/>
                <a:gd name="connsiteY4" fmla="*/ 114513 h 14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814" h="149613">
                  <a:moveTo>
                    <a:pt x="520" y="114513"/>
                  </a:moveTo>
                  <a:cubicBezTo>
                    <a:pt x="17453" y="109221"/>
                    <a:pt x="481003" y="-5608"/>
                    <a:pt x="524395" y="213"/>
                  </a:cubicBezTo>
                  <a:cubicBezTo>
                    <a:pt x="567787" y="6034"/>
                    <a:pt x="277803" y="144146"/>
                    <a:pt x="260870" y="149438"/>
                  </a:cubicBezTo>
                  <a:cubicBezTo>
                    <a:pt x="243937" y="154730"/>
                    <a:pt x="460366" y="38313"/>
                    <a:pt x="422795" y="31963"/>
                  </a:cubicBezTo>
                  <a:cubicBezTo>
                    <a:pt x="385224" y="25613"/>
                    <a:pt x="-16413" y="119805"/>
                    <a:pt x="520" y="114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 1480">
              <a:extLst>
                <a:ext uri="{FF2B5EF4-FFF2-40B4-BE49-F238E27FC236}">
                  <a16:creationId xmlns:a16="http://schemas.microsoft.com/office/drawing/2014/main" id="{8F9A7806-7D30-45F9-6CE4-C3A95D457BA6}"/>
                </a:ext>
              </a:extLst>
            </p:cNvPr>
            <p:cNvSpPr/>
            <p:nvPr/>
          </p:nvSpPr>
          <p:spPr>
            <a:xfrm>
              <a:off x="4305179" y="5305397"/>
              <a:ext cx="784346" cy="443862"/>
            </a:xfrm>
            <a:custGeom>
              <a:avLst/>
              <a:gdLst>
                <a:gd name="connsiteX0" fmla="*/ 121 w 784346"/>
                <a:gd name="connsiteY0" fmla="*/ 28 h 443862"/>
                <a:gd name="connsiteX1" fmla="*/ 158871 w 784346"/>
                <a:gd name="connsiteY1" fmla="*/ 136553 h 443862"/>
                <a:gd name="connsiteX2" fmla="*/ 162046 w 784346"/>
                <a:gd name="connsiteY2" fmla="*/ 225453 h 443862"/>
                <a:gd name="connsiteX3" fmla="*/ 323971 w 784346"/>
                <a:gd name="connsiteY3" fmla="*/ 263553 h 443862"/>
                <a:gd name="connsiteX4" fmla="*/ 260471 w 784346"/>
                <a:gd name="connsiteY4" fmla="*/ 273078 h 443862"/>
                <a:gd name="connsiteX5" fmla="*/ 762121 w 784346"/>
                <a:gd name="connsiteY5" fmla="*/ 311178 h 443862"/>
                <a:gd name="connsiteX6" fmla="*/ 631946 w 784346"/>
                <a:gd name="connsiteY6" fmla="*/ 390553 h 443862"/>
                <a:gd name="connsiteX7" fmla="*/ 460496 w 784346"/>
                <a:gd name="connsiteY7" fmla="*/ 441353 h 443862"/>
                <a:gd name="connsiteX8" fmla="*/ 784346 w 784346"/>
                <a:gd name="connsiteY8" fmla="*/ 311178 h 443862"/>
                <a:gd name="connsiteX9" fmla="*/ 457321 w 784346"/>
                <a:gd name="connsiteY9" fmla="*/ 298478 h 443862"/>
                <a:gd name="connsiteX10" fmla="*/ 155696 w 784346"/>
                <a:gd name="connsiteY10" fmla="*/ 174653 h 443862"/>
                <a:gd name="connsiteX11" fmla="*/ 228721 w 784346"/>
                <a:gd name="connsiteY11" fmla="*/ 165128 h 443862"/>
                <a:gd name="connsiteX12" fmla="*/ 136646 w 784346"/>
                <a:gd name="connsiteY12" fmla="*/ 63528 h 443862"/>
                <a:gd name="connsiteX13" fmla="*/ 187446 w 784346"/>
                <a:gd name="connsiteY13" fmla="*/ 123853 h 443862"/>
                <a:gd name="connsiteX14" fmla="*/ 121 w 784346"/>
                <a:gd name="connsiteY14" fmla="*/ 28 h 44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4346" h="443862">
                  <a:moveTo>
                    <a:pt x="121" y="28"/>
                  </a:moveTo>
                  <a:cubicBezTo>
                    <a:pt x="-4641" y="2145"/>
                    <a:pt x="131883" y="98982"/>
                    <a:pt x="158871" y="136553"/>
                  </a:cubicBezTo>
                  <a:cubicBezTo>
                    <a:pt x="185859" y="174124"/>
                    <a:pt x="134529" y="204286"/>
                    <a:pt x="162046" y="225453"/>
                  </a:cubicBezTo>
                  <a:cubicBezTo>
                    <a:pt x="189563" y="246620"/>
                    <a:pt x="307567" y="255616"/>
                    <a:pt x="323971" y="263553"/>
                  </a:cubicBezTo>
                  <a:cubicBezTo>
                    <a:pt x="340375" y="271491"/>
                    <a:pt x="187446" y="265141"/>
                    <a:pt x="260471" y="273078"/>
                  </a:cubicBezTo>
                  <a:cubicBezTo>
                    <a:pt x="333496" y="281015"/>
                    <a:pt x="700209" y="291599"/>
                    <a:pt x="762121" y="311178"/>
                  </a:cubicBezTo>
                  <a:cubicBezTo>
                    <a:pt x="824033" y="330757"/>
                    <a:pt x="682217" y="368857"/>
                    <a:pt x="631946" y="390553"/>
                  </a:cubicBezTo>
                  <a:cubicBezTo>
                    <a:pt x="581675" y="412249"/>
                    <a:pt x="435096" y="454582"/>
                    <a:pt x="460496" y="441353"/>
                  </a:cubicBezTo>
                  <a:cubicBezTo>
                    <a:pt x="485896" y="428124"/>
                    <a:pt x="784875" y="334990"/>
                    <a:pt x="784346" y="311178"/>
                  </a:cubicBezTo>
                  <a:cubicBezTo>
                    <a:pt x="783817" y="287366"/>
                    <a:pt x="562096" y="321232"/>
                    <a:pt x="457321" y="298478"/>
                  </a:cubicBezTo>
                  <a:cubicBezTo>
                    <a:pt x="352546" y="275724"/>
                    <a:pt x="193796" y="196878"/>
                    <a:pt x="155696" y="174653"/>
                  </a:cubicBezTo>
                  <a:cubicBezTo>
                    <a:pt x="117596" y="152428"/>
                    <a:pt x="231896" y="183649"/>
                    <a:pt x="228721" y="165128"/>
                  </a:cubicBezTo>
                  <a:cubicBezTo>
                    <a:pt x="225546" y="146607"/>
                    <a:pt x="143525" y="70407"/>
                    <a:pt x="136646" y="63528"/>
                  </a:cubicBezTo>
                  <a:cubicBezTo>
                    <a:pt x="129767" y="56649"/>
                    <a:pt x="203850" y="131791"/>
                    <a:pt x="187446" y="123853"/>
                  </a:cubicBezTo>
                  <a:cubicBezTo>
                    <a:pt x="171042" y="115916"/>
                    <a:pt x="4883" y="-2089"/>
                    <a:pt x="121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 1481">
              <a:extLst>
                <a:ext uri="{FF2B5EF4-FFF2-40B4-BE49-F238E27FC236}">
                  <a16:creationId xmlns:a16="http://schemas.microsoft.com/office/drawing/2014/main" id="{90506EE5-541C-1609-967F-23097DCB97F6}"/>
                </a:ext>
              </a:extLst>
            </p:cNvPr>
            <p:cNvSpPr/>
            <p:nvPr/>
          </p:nvSpPr>
          <p:spPr>
            <a:xfrm>
              <a:off x="4466170" y="4813054"/>
              <a:ext cx="128837" cy="322007"/>
            </a:xfrm>
            <a:custGeom>
              <a:avLst/>
              <a:gdLst>
                <a:gd name="connsiteX0" fmla="*/ 4230 w 128837"/>
                <a:gd name="connsiteY0" fmla="*/ 246 h 322007"/>
                <a:gd name="connsiteX1" fmla="*/ 23280 w 128837"/>
                <a:gd name="connsiteY1" fmla="*/ 165346 h 322007"/>
                <a:gd name="connsiteX2" fmla="*/ 128055 w 128837"/>
                <a:gd name="connsiteY2" fmla="*/ 320921 h 322007"/>
                <a:gd name="connsiteX3" fmla="*/ 67730 w 128837"/>
                <a:gd name="connsiteY3" fmla="*/ 232021 h 322007"/>
                <a:gd name="connsiteX4" fmla="*/ 4230 w 128837"/>
                <a:gd name="connsiteY4" fmla="*/ 184396 h 322007"/>
                <a:gd name="connsiteX5" fmla="*/ 83605 w 128837"/>
                <a:gd name="connsiteY5" fmla="*/ 203446 h 322007"/>
                <a:gd name="connsiteX6" fmla="*/ 4230 w 128837"/>
                <a:gd name="connsiteY6" fmla="*/ 246 h 32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837" h="322007">
                  <a:moveTo>
                    <a:pt x="4230" y="246"/>
                  </a:moveTo>
                  <a:cubicBezTo>
                    <a:pt x="-5824" y="-6104"/>
                    <a:pt x="2642" y="111900"/>
                    <a:pt x="23280" y="165346"/>
                  </a:cubicBezTo>
                  <a:cubicBezTo>
                    <a:pt x="43918" y="218792"/>
                    <a:pt x="120647" y="309809"/>
                    <a:pt x="128055" y="320921"/>
                  </a:cubicBezTo>
                  <a:cubicBezTo>
                    <a:pt x="135463" y="332034"/>
                    <a:pt x="88367" y="254775"/>
                    <a:pt x="67730" y="232021"/>
                  </a:cubicBezTo>
                  <a:cubicBezTo>
                    <a:pt x="47093" y="209267"/>
                    <a:pt x="1584" y="189158"/>
                    <a:pt x="4230" y="184396"/>
                  </a:cubicBezTo>
                  <a:cubicBezTo>
                    <a:pt x="6876" y="179634"/>
                    <a:pt x="82018" y="232021"/>
                    <a:pt x="83605" y="203446"/>
                  </a:cubicBezTo>
                  <a:cubicBezTo>
                    <a:pt x="85193" y="174871"/>
                    <a:pt x="14284" y="6596"/>
                    <a:pt x="4230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 1482">
              <a:extLst>
                <a:ext uri="{FF2B5EF4-FFF2-40B4-BE49-F238E27FC236}">
                  <a16:creationId xmlns:a16="http://schemas.microsoft.com/office/drawing/2014/main" id="{8B648F69-542C-B7FE-1EBF-864A79688C8C}"/>
                </a:ext>
              </a:extLst>
            </p:cNvPr>
            <p:cNvSpPr/>
            <p:nvPr/>
          </p:nvSpPr>
          <p:spPr>
            <a:xfrm>
              <a:off x="4304868" y="5591154"/>
              <a:ext cx="771559" cy="289710"/>
            </a:xfrm>
            <a:custGeom>
              <a:avLst/>
              <a:gdLst>
                <a:gd name="connsiteX0" fmla="*/ 9957 w 771559"/>
                <a:gd name="connsiteY0" fmla="*/ 21 h 289710"/>
                <a:gd name="connsiteX1" fmla="*/ 295707 w 771559"/>
                <a:gd name="connsiteY1" fmla="*/ 120671 h 289710"/>
                <a:gd name="connsiteX2" fmla="*/ 422707 w 771559"/>
                <a:gd name="connsiteY2" fmla="*/ 212746 h 289710"/>
                <a:gd name="connsiteX3" fmla="*/ 3607 w 771559"/>
                <a:gd name="connsiteY3" fmla="*/ 101621 h 289710"/>
                <a:gd name="connsiteX4" fmla="*/ 248082 w 771559"/>
                <a:gd name="connsiteY4" fmla="*/ 177821 h 289710"/>
                <a:gd name="connsiteX5" fmla="*/ 727507 w 771559"/>
                <a:gd name="connsiteY5" fmla="*/ 288946 h 289710"/>
                <a:gd name="connsiteX6" fmla="*/ 737032 w 771559"/>
                <a:gd name="connsiteY6" fmla="*/ 228621 h 289710"/>
                <a:gd name="connsiteX7" fmla="*/ 613207 w 771559"/>
                <a:gd name="connsiteY7" fmla="*/ 263546 h 289710"/>
                <a:gd name="connsiteX8" fmla="*/ 327457 w 771559"/>
                <a:gd name="connsiteY8" fmla="*/ 177821 h 289710"/>
                <a:gd name="connsiteX9" fmla="*/ 270307 w 771559"/>
                <a:gd name="connsiteY9" fmla="*/ 171471 h 289710"/>
                <a:gd name="connsiteX10" fmla="*/ 330632 w 771559"/>
                <a:gd name="connsiteY10" fmla="*/ 142896 h 289710"/>
                <a:gd name="connsiteX11" fmla="*/ 209982 w 771559"/>
                <a:gd name="connsiteY11" fmla="*/ 104796 h 289710"/>
                <a:gd name="connsiteX12" fmla="*/ 146482 w 771559"/>
                <a:gd name="connsiteY12" fmla="*/ 60346 h 289710"/>
                <a:gd name="connsiteX13" fmla="*/ 229032 w 771559"/>
                <a:gd name="connsiteY13" fmla="*/ 130196 h 289710"/>
                <a:gd name="connsiteX14" fmla="*/ 9957 w 771559"/>
                <a:gd name="connsiteY14" fmla="*/ 21 h 28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59" h="289710">
                  <a:moveTo>
                    <a:pt x="9957" y="21"/>
                  </a:moveTo>
                  <a:cubicBezTo>
                    <a:pt x="21069" y="-1566"/>
                    <a:pt x="226915" y="85217"/>
                    <a:pt x="295707" y="120671"/>
                  </a:cubicBezTo>
                  <a:cubicBezTo>
                    <a:pt x="364499" y="156125"/>
                    <a:pt x="471390" y="215921"/>
                    <a:pt x="422707" y="212746"/>
                  </a:cubicBezTo>
                  <a:cubicBezTo>
                    <a:pt x="374024" y="209571"/>
                    <a:pt x="32711" y="107442"/>
                    <a:pt x="3607" y="101621"/>
                  </a:cubicBezTo>
                  <a:cubicBezTo>
                    <a:pt x="-25497" y="95800"/>
                    <a:pt x="127432" y="146600"/>
                    <a:pt x="248082" y="177821"/>
                  </a:cubicBezTo>
                  <a:cubicBezTo>
                    <a:pt x="368732" y="209042"/>
                    <a:pt x="646015" y="280479"/>
                    <a:pt x="727507" y="288946"/>
                  </a:cubicBezTo>
                  <a:cubicBezTo>
                    <a:pt x="808999" y="297413"/>
                    <a:pt x="756082" y="232854"/>
                    <a:pt x="737032" y="228621"/>
                  </a:cubicBezTo>
                  <a:cubicBezTo>
                    <a:pt x="717982" y="224388"/>
                    <a:pt x="681470" y="272013"/>
                    <a:pt x="613207" y="263546"/>
                  </a:cubicBezTo>
                  <a:cubicBezTo>
                    <a:pt x="544944" y="255079"/>
                    <a:pt x="384607" y="193167"/>
                    <a:pt x="327457" y="177821"/>
                  </a:cubicBezTo>
                  <a:cubicBezTo>
                    <a:pt x="270307" y="162475"/>
                    <a:pt x="269778" y="177292"/>
                    <a:pt x="270307" y="171471"/>
                  </a:cubicBezTo>
                  <a:cubicBezTo>
                    <a:pt x="270836" y="165650"/>
                    <a:pt x="340686" y="154008"/>
                    <a:pt x="330632" y="142896"/>
                  </a:cubicBezTo>
                  <a:cubicBezTo>
                    <a:pt x="320578" y="131784"/>
                    <a:pt x="240674" y="118554"/>
                    <a:pt x="209982" y="104796"/>
                  </a:cubicBezTo>
                  <a:cubicBezTo>
                    <a:pt x="179290" y="91038"/>
                    <a:pt x="143307" y="56113"/>
                    <a:pt x="146482" y="60346"/>
                  </a:cubicBezTo>
                  <a:cubicBezTo>
                    <a:pt x="149657" y="64579"/>
                    <a:pt x="245436" y="138134"/>
                    <a:pt x="229032" y="130196"/>
                  </a:cubicBezTo>
                  <a:cubicBezTo>
                    <a:pt x="212628" y="122259"/>
                    <a:pt x="-1155" y="1608"/>
                    <a:pt x="995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 1484">
              <a:extLst>
                <a:ext uri="{FF2B5EF4-FFF2-40B4-BE49-F238E27FC236}">
                  <a16:creationId xmlns:a16="http://schemas.microsoft.com/office/drawing/2014/main" id="{9C181C9A-B6BE-8689-8FFD-0951DC3262E2}"/>
                </a:ext>
              </a:extLst>
            </p:cNvPr>
            <p:cNvSpPr/>
            <p:nvPr/>
          </p:nvSpPr>
          <p:spPr>
            <a:xfrm>
              <a:off x="4514544" y="3971360"/>
              <a:ext cx="214335" cy="234647"/>
            </a:xfrm>
            <a:custGeom>
              <a:avLst/>
              <a:gdLst>
                <a:gd name="connsiteX0" fmla="*/ 9831 w 214335"/>
                <a:gd name="connsiteY0" fmla="*/ 232340 h 234647"/>
                <a:gd name="connsiteX1" fmla="*/ 47931 w 214335"/>
                <a:gd name="connsiteY1" fmla="*/ 70415 h 234647"/>
                <a:gd name="connsiteX2" fmla="*/ 44756 w 214335"/>
                <a:gd name="connsiteY2" fmla="*/ 79940 h 234647"/>
                <a:gd name="connsiteX3" fmla="*/ 124131 w 214335"/>
                <a:gd name="connsiteY3" fmla="*/ 10090 h 234647"/>
                <a:gd name="connsiteX4" fmla="*/ 92381 w 214335"/>
                <a:gd name="connsiteY4" fmla="*/ 6915 h 234647"/>
                <a:gd name="connsiteX5" fmla="*/ 213031 w 214335"/>
                <a:gd name="connsiteY5" fmla="*/ 565 h 234647"/>
                <a:gd name="connsiteX6" fmla="*/ 159056 w 214335"/>
                <a:gd name="connsiteY6" fmla="*/ 22790 h 234647"/>
                <a:gd name="connsiteX7" fmla="*/ 203506 w 214335"/>
                <a:gd name="connsiteY7" fmla="*/ 19615 h 234647"/>
                <a:gd name="connsiteX8" fmla="*/ 117781 w 214335"/>
                <a:gd name="connsiteY8" fmla="*/ 54540 h 234647"/>
                <a:gd name="connsiteX9" fmla="*/ 9831 w 214335"/>
                <a:gd name="connsiteY9" fmla="*/ 159315 h 234647"/>
                <a:gd name="connsiteX10" fmla="*/ 9831 w 214335"/>
                <a:gd name="connsiteY10" fmla="*/ 232340 h 2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335" h="234647">
                  <a:moveTo>
                    <a:pt x="9831" y="232340"/>
                  </a:moveTo>
                  <a:cubicBezTo>
                    <a:pt x="16181" y="217523"/>
                    <a:pt x="42110" y="95815"/>
                    <a:pt x="47931" y="70415"/>
                  </a:cubicBezTo>
                  <a:cubicBezTo>
                    <a:pt x="53752" y="45015"/>
                    <a:pt x="32056" y="89994"/>
                    <a:pt x="44756" y="79940"/>
                  </a:cubicBezTo>
                  <a:cubicBezTo>
                    <a:pt x="57456" y="69886"/>
                    <a:pt x="116194" y="22261"/>
                    <a:pt x="124131" y="10090"/>
                  </a:cubicBezTo>
                  <a:cubicBezTo>
                    <a:pt x="132068" y="-2081"/>
                    <a:pt x="77564" y="8502"/>
                    <a:pt x="92381" y="6915"/>
                  </a:cubicBezTo>
                  <a:cubicBezTo>
                    <a:pt x="107198" y="5328"/>
                    <a:pt x="201918" y="-2081"/>
                    <a:pt x="213031" y="565"/>
                  </a:cubicBezTo>
                  <a:cubicBezTo>
                    <a:pt x="224144" y="3211"/>
                    <a:pt x="160643" y="19615"/>
                    <a:pt x="159056" y="22790"/>
                  </a:cubicBezTo>
                  <a:cubicBezTo>
                    <a:pt x="157469" y="25965"/>
                    <a:pt x="210385" y="14323"/>
                    <a:pt x="203506" y="19615"/>
                  </a:cubicBezTo>
                  <a:cubicBezTo>
                    <a:pt x="196627" y="24907"/>
                    <a:pt x="150060" y="31257"/>
                    <a:pt x="117781" y="54540"/>
                  </a:cubicBezTo>
                  <a:cubicBezTo>
                    <a:pt x="85502" y="77823"/>
                    <a:pt x="28352" y="131798"/>
                    <a:pt x="9831" y="159315"/>
                  </a:cubicBezTo>
                  <a:cubicBezTo>
                    <a:pt x="-8690" y="186832"/>
                    <a:pt x="3481" y="247157"/>
                    <a:pt x="9831" y="2323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 1485">
              <a:extLst>
                <a:ext uri="{FF2B5EF4-FFF2-40B4-BE49-F238E27FC236}">
                  <a16:creationId xmlns:a16="http://schemas.microsoft.com/office/drawing/2014/main" id="{D357559A-0533-DFB0-17D0-F31DED17E447}"/>
                </a:ext>
              </a:extLst>
            </p:cNvPr>
            <p:cNvSpPr/>
            <p:nvPr/>
          </p:nvSpPr>
          <p:spPr>
            <a:xfrm>
              <a:off x="4688540" y="3923859"/>
              <a:ext cx="312284" cy="378673"/>
            </a:xfrm>
            <a:custGeom>
              <a:avLst/>
              <a:gdLst>
                <a:gd name="connsiteX0" fmla="*/ 127935 w 312284"/>
                <a:gd name="connsiteY0" fmla="*/ 441 h 378673"/>
                <a:gd name="connsiteX1" fmla="*/ 280335 w 312284"/>
                <a:gd name="connsiteY1" fmla="*/ 105216 h 378673"/>
                <a:gd name="connsiteX2" fmla="*/ 229535 w 312284"/>
                <a:gd name="connsiteY2" fmla="*/ 146491 h 378673"/>
                <a:gd name="connsiteX3" fmla="*/ 312085 w 312284"/>
                <a:gd name="connsiteY3" fmla="*/ 168716 h 378673"/>
                <a:gd name="connsiteX4" fmla="*/ 200960 w 312284"/>
                <a:gd name="connsiteY4" fmla="*/ 216341 h 378673"/>
                <a:gd name="connsiteX5" fmla="*/ 251760 w 312284"/>
                <a:gd name="connsiteY5" fmla="*/ 378266 h 378673"/>
                <a:gd name="connsiteX6" fmla="*/ 159685 w 312284"/>
                <a:gd name="connsiteY6" fmla="*/ 263966 h 378673"/>
                <a:gd name="connsiteX7" fmla="*/ 156510 w 312284"/>
                <a:gd name="connsiteY7" fmla="*/ 308416 h 378673"/>
                <a:gd name="connsiteX8" fmla="*/ 89835 w 312284"/>
                <a:gd name="connsiteY8" fmla="*/ 276666 h 378673"/>
                <a:gd name="connsiteX9" fmla="*/ 935 w 312284"/>
                <a:gd name="connsiteY9" fmla="*/ 321116 h 378673"/>
                <a:gd name="connsiteX10" fmla="*/ 45385 w 312284"/>
                <a:gd name="connsiteY10" fmla="*/ 238566 h 378673"/>
                <a:gd name="connsiteX11" fmla="*/ 80310 w 312284"/>
                <a:gd name="connsiteY11" fmla="*/ 346516 h 378673"/>
                <a:gd name="connsiteX12" fmla="*/ 213660 w 312284"/>
                <a:gd name="connsiteY12" fmla="*/ 244916 h 378673"/>
                <a:gd name="connsiteX13" fmla="*/ 254935 w 312284"/>
                <a:gd name="connsiteY13" fmla="*/ 213166 h 378673"/>
                <a:gd name="connsiteX14" fmla="*/ 277160 w 312284"/>
                <a:gd name="connsiteY14" fmla="*/ 162366 h 378673"/>
                <a:gd name="connsiteX15" fmla="*/ 305735 w 312284"/>
                <a:gd name="connsiteY15" fmla="*/ 149666 h 378673"/>
                <a:gd name="connsiteX16" fmla="*/ 127935 w 312284"/>
                <a:gd name="connsiteY16" fmla="*/ 441 h 37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2284" h="378673">
                  <a:moveTo>
                    <a:pt x="127935" y="441"/>
                  </a:moveTo>
                  <a:cubicBezTo>
                    <a:pt x="123702" y="-6967"/>
                    <a:pt x="263402" y="80874"/>
                    <a:pt x="280335" y="105216"/>
                  </a:cubicBezTo>
                  <a:cubicBezTo>
                    <a:pt x="297268" y="129558"/>
                    <a:pt x="224243" y="135908"/>
                    <a:pt x="229535" y="146491"/>
                  </a:cubicBezTo>
                  <a:cubicBezTo>
                    <a:pt x="234827" y="157074"/>
                    <a:pt x="316847" y="157074"/>
                    <a:pt x="312085" y="168716"/>
                  </a:cubicBezTo>
                  <a:cubicBezTo>
                    <a:pt x="307323" y="180358"/>
                    <a:pt x="211014" y="181416"/>
                    <a:pt x="200960" y="216341"/>
                  </a:cubicBezTo>
                  <a:cubicBezTo>
                    <a:pt x="190906" y="251266"/>
                    <a:pt x="258639" y="370328"/>
                    <a:pt x="251760" y="378266"/>
                  </a:cubicBezTo>
                  <a:cubicBezTo>
                    <a:pt x="244881" y="386204"/>
                    <a:pt x="175560" y="275608"/>
                    <a:pt x="159685" y="263966"/>
                  </a:cubicBezTo>
                  <a:cubicBezTo>
                    <a:pt x="143810" y="252324"/>
                    <a:pt x="168152" y="306299"/>
                    <a:pt x="156510" y="308416"/>
                  </a:cubicBezTo>
                  <a:cubicBezTo>
                    <a:pt x="144868" y="310533"/>
                    <a:pt x="115764" y="274549"/>
                    <a:pt x="89835" y="276666"/>
                  </a:cubicBezTo>
                  <a:cubicBezTo>
                    <a:pt x="63906" y="278783"/>
                    <a:pt x="8343" y="327466"/>
                    <a:pt x="935" y="321116"/>
                  </a:cubicBezTo>
                  <a:cubicBezTo>
                    <a:pt x="-6473" y="314766"/>
                    <a:pt x="32156" y="234333"/>
                    <a:pt x="45385" y="238566"/>
                  </a:cubicBezTo>
                  <a:cubicBezTo>
                    <a:pt x="58614" y="242799"/>
                    <a:pt x="52264" y="345458"/>
                    <a:pt x="80310" y="346516"/>
                  </a:cubicBezTo>
                  <a:cubicBezTo>
                    <a:pt x="108356" y="347574"/>
                    <a:pt x="213660" y="244916"/>
                    <a:pt x="213660" y="244916"/>
                  </a:cubicBezTo>
                  <a:cubicBezTo>
                    <a:pt x="242764" y="222691"/>
                    <a:pt x="244352" y="226924"/>
                    <a:pt x="254935" y="213166"/>
                  </a:cubicBezTo>
                  <a:cubicBezTo>
                    <a:pt x="265518" y="199408"/>
                    <a:pt x="268693" y="172949"/>
                    <a:pt x="277160" y="162366"/>
                  </a:cubicBezTo>
                  <a:cubicBezTo>
                    <a:pt x="285627" y="151783"/>
                    <a:pt x="325843" y="174008"/>
                    <a:pt x="305735" y="149666"/>
                  </a:cubicBezTo>
                  <a:cubicBezTo>
                    <a:pt x="285627" y="125324"/>
                    <a:pt x="132168" y="7849"/>
                    <a:pt x="127935" y="4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 1486">
              <a:extLst>
                <a:ext uri="{FF2B5EF4-FFF2-40B4-BE49-F238E27FC236}">
                  <a16:creationId xmlns:a16="http://schemas.microsoft.com/office/drawing/2014/main" id="{19EA0953-FBA7-26ED-F4E9-79DF4E03185D}"/>
                </a:ext>
              </a:extLst>
            </p:cNvPr>
            <p:cNvSpPr/>
            <p:nvPr/>
          </p:nvSpPr>
          <p:spPr>
            <a:xfrm>
              <a:off x="4628332" y="3984623"/>
              <a:ext cx="131000" cy="209679"/>
            </a:xfrm>
            <a:custGeom>
              <a:avLst/>
              <a:gdLst>
                <a:gd name="connsiteX0" fmla="*/ 130993 w 131000"/>
                <a:gd name="connsiteY0" fmla="*/ 2 h 209679"/>
                <a:gd name="connsiteX1" fmla="*/ 16693 w 131000"/>
                <a:gd name="connsiteY1" fmla="*/ 101602 h 209679"/>
                <a:gd name="connsiteX2" fmla="*/ 70668 w 131000"/>
                <a:gd name="connsiteY2" fmla="*/ 117477 h 209679"/>
                <a:gd name="connsiteX3" fmla="*/ 818 w 131000"/>
                <a:gd name="connsiteY3" fmla="*/ 209552 h 209679"/>
                <a:gd name="connsiteX4" fmla="*/ 127818 w 131000"/>
                <a:gd name="connsiteY4" fmla="*/ 95252 h 209679"/>
                <a:gd name="connsiteX5" fmla="*/ 10343 w 131000"/>
                <a:gd name="connsiteY5" fmla="*/ 98427 h 209679"/>
                <a:gd name="connsiteX6" fmla="*/ 130993 w 131000"/>
                <a:gd name="connsiteY6" fmla="*/ 2 h 20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00" h="209679">
                  <a:moveTo>
                    <a:pt x="130993" y="2"/>
                  </a:moveTo>
                  <a:cubicBezTo>
                    <a:pt x="132051" y="531"/>
                    <a:pt x="26747" y="82023"/>
                    <a:pt x="16693" y="101602"/>
                  </a:cubicBezTo>
                  <a:cubicBezTo>
                    <a:pt x="6639" y="121181"/>
                    <a:pt x="73314" y="99485"/>
                    <a:pt x="70668" y="117477"/>
                  </a:cubicBezTo>
                  <a:cubicBezTo>
                    <a:pt x="68022" y="135469"/>
                    <a:pt x="-8707" y="213256"/>
                    <a:pt x="818" y="209552"/>
                  </a:cubicBezTo>
                  <a:cubicBezTo>
                    <a:pt x="10343" y="205848"/>
                    <a:pt x="126231" y="113773"/>
                    <a:pt x="127818" y="95252"/>
                  </a:cubicBezTo>
                  <a:cubicBezTo>
                    <a:pt x="129405" y="76731"/>
                    <a:pt x="10343" y="115889"/>
                    <a:pt x="10343" y="98427"/>
                  </a:cubicBezTo>
                  <a:cubicBezTo>
                    <a:pt x="10343" y="80965"/>
                    <a:pt x="129935" y="-527"/>
                    <a:pt x="13099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 1487">
              <a:extLst>
                <a:ext uri="{FF2B5EF4-FFF2-40B4-BE49-F238E27FC236}">
                  <a16:creationId xmlns:a16="http://schemas.microsoft.com/office/drawing/2014/main" id="{4564F469-9E25-3138-CDDF-5456725BEB4C}"/>
                </a:ext>
              </a:extLst>
            </p:cNvPr>
            <p:cNvSpPr/>
            <p:nvPr/>
          </p:nvSpPr>
          <p:spPr>
            <a:xfrm>
              <a:off x="4756138" y="3941809"/>
              <a:ext cx="218028" cy="255582"/>
            </a:xfrm>
            <a:custGeom>
              <a:avLst/>
              <a:gdLst>
                <a:gd name="connsiteX0" fmla="*/ 215912 w 218028"/>
                <a:gd name="connsiteY0" fmla="*/ 1541 h 255582"/>
                <a:gd name="connsiteX1" fmla="*/ 79387 w 218028"/>
                <a:gd name="connsiteY1" fmla="*/ 131716 h 255582"/>
                <a:gd name="connsiteX2" fmla="*/ 161937 w 218028"/>
                <a:gd name="connsiteY2" fmla="*/ 144416 h 255582"/>
                <a:gd name="connsiteX3" fmla="*/ 12 w 218028"/>
                <a:gd name="connsiteY3" fmla="*/ 255541 h 255582"/>
                <a:gd name="connsiteX4" fmla="*/ 171462 w 218028"/>
                <a:gd name="connsiteY4" fmla="*/ 157116 h 255582"/>
                <a:gd name="connsiteX5" fmla="*/ 101612 w 218028"/>
                <a:gd name="connsiteY5" fmla="*/ 125366 h 255582"/>
                <a:gd name="connsiteX6" fmla="*/ 158762 w 218028"/>
                <a:gd name="connsiteY6" fmla="*/ 61866 h 255582"/>
                <a:gd name="connsiteX7" fmla="*/ 215912 w 218028"/>
                <a:gd name="connsiteY7" fmla="*/ 1541 h 25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028" h="255582">
                  <a:moveTo>
                    <a:pt x="215912" y="1541"/>
                  </a:moveTo>
                  <a:cubicBezTo>
                    <a:pt x="202683" y="13183"/>
                    <a:pt x="88383" y="107904"/>
                    <a:pt x="79387" y="131716"/>
                  </a:cubicBezTo>
                  <a:cubicBezTo>
                    <a:pt x="70391" y="155528"/>
                    <a:pt x="175166" y="123778"/>
                    <a:pt x="161937" y="144416"/>
                  </a:cubicBezTo>
                  <a:cubicBezTo>
                    <a:pt x="148708" y="165054"/>
                    <a:pt x="-1576" y="253424"/>
                    <a:pt x="12" y="255541"/>
                  </a:cubicBezTo>
                  <a:cubicBezTo>
                    <a:pt x="1600" y="257658"/>
                    <a:pt x="154529" y="178812"/>
                    <a:pt x="171462" y="157116"/>
                  </a:cubicBezTo>
                  <a:cubicBezTo>
                    <a:pt x="188395" y="135420"/>
                    <a:pt x="103729" y="141241"/>
                    <a:pt x="101612" y="125366"/>
                  </a:cubicBezTo>
                  <a:cubicBezTo>
                    <a:pt x="99495" y="109491"/>
                    <a:pt x="140770" y="76154"/>
                    <a:pt x="158762" y="61866"/>
                  </a:cubicBezTo>
                  <a:cubicBezTo>
                    <a:pt x="176754" y="47578"/>
                    <a:pt x="229141" y="-10101"/>
                    <a:pt x="215912" y="1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 1488">
              <a:extLst>
                <a:ext uri="{FF2B5EF4-FFF2-40B4-BE49-F238E27FC236}">
                  <a16:creationId xmlns:a16="http://schemas.microsoft.com/office/drawing/2014/main" id="{B5551BF6-68DD-C39A-5722-BE7005F5A7F3}"/>
                </a:ext>
              </a:extLst>
            </p:cNvPr>
            <p:cNvSpPr/>
            <p:nvPr/>
          </p:nvSpPr>
          <p:spPr>
            <a:xfrm>
              <a:off x="4619614" y="4486115"/>
              <a:ext cx="384437" cy="139453"/>
            </a:xfrm>
            <a:custGeom>
              <a:avLst/>
              <a:gdLst>
                <a:gd name="connsiteX0" fmla="*/ 11 w 384437"/>
                <a:gd name="connsiteY0" fmla="*/ 160 h 139453"/>
                <a:gd name="connsiteX1" fmla="*/ 231786 w 384437"/>
                <a:gd name="connsiteY1" fmla="*/ 101760 h 139453"/>
                <a:gd name="connsiteX2" fmla="*/ 384186 w 384437"/>
                <a:gd name="connsiteY2" fmla="*/ 22385 h 139453"/>
                <a:gd name="connsiteX3" fmla="*/ 266711 w 384437"/>
                <a:gd name="connsiteY3" fmla="*/ 120810 h 139453"/>
                <a:gd name="connsiteX4" fmla="*/ 225436 w 384437"/>
                <a:gd name="connsiteY4" fmla="*/ 133510 h 139453"/>
                <a:gd name="connsiteX5" fmla="*/ 241311 w 384437"/>
                <a:gd name="connsiteY5" fmla="*/ 130335 h 139453"/>
                <a:gd name="connsiteX6" fmla="*/ 11 w 384437"/>
                <a:gd name="connsiteY6" fmla="*/ 160 h 13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37" h="139453">
                  <a:moveTo>
                    <a:pt x="11" y="160"/>
                  </a:moveTo>
                  <a:cubicBezTo>
                    <a:pt x="-1576" y="-4602"/>
                    <a:pt x="167757" y="98056"/>
                    <a:pt x="231786" y="101760"/>
                  </a:cubicBezTo>
                  <a:cubicBezTo>
                    <a:pt x="295815" y="105464"/>
                    <a:pt x="378365" y="19210"/>
                    <a:pt x="384186" y="22385"/>
                  </a:cubicBezTo>
                  <a:cubicBezTo>
                    <a:pt x="390007" y="25560"/>
                    <a:pt x="293169" y="102289"/>
                    <a:pt x="266711" y="120810"/>
                  </a:cubicBezTo>
                  <a:cubicBezTo>
                    <a:pt x="240253" y="139331"/>
                    <a:pt x="229669" y="131923"/>
                    <a:pt x="225436" y="133510"/>
                  </a:cubicBezTo>
                  <a:cubicBezTo>
                    <a:pt x="221203" y="135097"/>
                    <a:pt x="275707" y="147797"/>
                    <a:pt x="241311" y="130335"/>
                  </a:cubicBezTo>
                  <a:cubicBezTo>
                    <a:pt x="206915" y="112873"/>
                    <a:pt x="1598" y="4922"/>
                    <a:pt x="11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 1489">
              <a:extLst>
                <a:ext uri="{FF2B5EF4-FFF2-40B4-BE49-F238E27FC236}">
                  <a16:creationId xmlns:a16="http://schemas.microsoft.com/office/drawing/2014/main" id="{546D93EB-C96A-4897-820D-2D08207F6669}"/>
                </a:ext>
              </a:extLst>
            </p:cNvPr>
            <p:cNvSpPr/>
            <p:nvPr/>
          </p:nvSpPr>
          <p:spPr>
            <a:xfrm>
              <a:off x="4322996" y="5698566"/>
              <a:ext cx="117880" cy="495914"/>
            </a:xfrm>
            <a:custGeom>
              <a:avLst/>
              <a:gdLst>
                <a:gd name="connsiteX0" fmla="*/ 1354 w 117880"/>
                <a:gd name="connsiteY0" fmla="*/ 559 h 495914"/>
                <a:gd name="connsiteX1" fmla="*/ 80729 w 117880"/>
                <a:gd name="connsiteY1" fmla="*/ 235509 h 495914"/>
                <a:gd name="connsiteX2" fmla="*/ 64854 w 117880"/>
                <a:gd name="connsiteY2" fmla="*/ 267259 h 495914"/>
                <a:gd name="connsiteX3" fmla="*/ 112479 w 117880"/>
                <a:gd name="connsiteY3" fmla="*/ 400609 h 495914"/>
                <a:gd name="connsiteX4" fmla="*/ 115654 w 117880"/>
                <a:gd name="connsiteY4" fmla="*/ 495859 h 495914"/>
                <a:gd name="connsiteX5" fmla="*/ 109304 w 117880"/>
                <a:gd name="connsiteY5" fmla="*/ 387909 h 495914"/>
                <a:gd name="connsiteX6" fmla="*/ 26754 w 117880"/>
                <a:gd name="connsiteY6" fmla="*/ 156134 h 495914"/>
                <a:gd name="connsiteX7" fmla="*/ 29929 w 117880"/>
                <a:gd name="connsiteY7" fmla="*/ 168834 h 495914"/>
                <a:gd name="connsiteX8" fmla="*/ 1354 w 117880"/>
                <a:gd name="connsiteY8" fmla="*/ 559 h 4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80" h="495914">
                  <a:moveTo>
                    <a:pt x="1354" y="559"/>
                  </a:moveTo>
                  <a:cubicBezTo>
                    <a:pt x="9821" y="11671"/>
                    <a:pt x="70146" y="191059"/>
                    <a:pt x="80729" y="235509"/>
                  </a:cubicBezTo>
                  <a:cubicBezTo>
                    <a:pt x="91312" y="279959"/>
                    <a:pt x="59562" y="239742"/>
                    <a:pt x="64854" y="267259"/>
                  </a:cubicBezTo>
                  <a:cubicBezTo>
                    <a:pt x="70146" y="294776"/>
                    <a:pt x="104012" y="362509"/>
                    <a:pt x="112479" y="400609"/>
                  </a:cubicBezTo>
                  <a:cubicBezTo>
                    <a:pt x="120946" y="438709"/>
                    <a:pt x="116183" y="497976"/>
                    <a:pt x="115654" y="495859"/>
                  </a:cubicBezTo>
                  <a:cubicBezTo>
                    <a:pt x="115125" y="493742"/>
                    <a:pt x="124121" y="444530"/>
                    <a:pt x="109304" y="387909"/>
                  </a:cubicBezTo>
                  <a:cubicBezTo>
                    <a:pt x="94487" y="331288"/>
                    <a:pt x="39983" y="192647"/>
                    <a:pt x="26754" y="156134"/>
                  </a:cubicBezTo>
                  <a:cubicBezTo>
                    <a:pt x="13525" y="119622"/>
                    <a:pt x="33104" y="190530"/>
                    <a:pt x="29929" y="168834"/>
                  </a:cubicBezTo>
                  <a:cubicBezTo>
                    <a:pt x="26754" y="147138"/>
                    <a:pt x="-7113" y="-10553"/>
                    <a:pt x="1354" y="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 1490">
              <a:extLst>
                <a:ext uri="{FF2B5EF4-FFF2-40B4-BE49-F238E27FC236}">
                  <a16:creationId xmlns:a16="http://schemas.microsoft.com/office/drawing/2014/main" id="{7F48F9E4-6B39-D58F-A019-53E3216E2C11}"/>
                </a:ext>
              </a:extLst>
            </p:cNvPr>
            <p:cNvSpPr/>
            <p:nvPr/>
          </p:nvSpPr>
          <p:spPr>
            <a:xfrm>
              <a:off x="4365625" y="5699125"/>
              <a:ext cx="384197" cy="323991"/>
            </a:xfrm>
            <a:custGeom>
              <a:avLst/>
              <a:gdLst>
                <a:gd name="connsiteX0" fmla="*/ 34925 w 384197"/>
                <a:gd name="connsiteY0" fmla="*/ 0 h 323991"/>
                <a:gd name="connsiteX1" fmla="*/ 0 w 384197"/>
                <a:gd name="connsiteY1" fmla="*/ 82550 h 323991"/>
                <a:gd name="connsiteX2" fmla="*/ 34925 w 384197"/>
                <a:gd name="connsiteY2" fmla="*/ 155575 h 323991"/>
                <a:gd name="connsiteX3" fmla="*/ 25400 w 384197"/>
                <a:gd name="connsiteY3" fmla="*/ 187325 h 323991"/>
                <a:gd name="connsiteX4" fmla="*/ 79375 w 384197"/>
                <a:gd name="connsiteY4" fmla="*/ 263525 h 323991"/>
                <a:gd name="connsiteX5" fmla="*/ 92075 w 384197"/>
                <a:gd name="connsiteY5" fmla="*/ 292100 h 323991"/>
                <a:gd name="connsiteX6" fmla="*/ 174625 w 384197"/>
                <a:gd name="connsiteY6" fmla="*/ 304800 h 323991"/>
                <a:gd name="connsiteX7" fmla="*/ 203200 w 384197"/>
                <a:gd name="connsiteY7" fmla="*/ 307975 h 323991"/>
                <a:gd name="connsiteX8" fmla="*/ 384175 w 384197"/>
                <a:gd name="connsiteY8" fmla="*/ 298450 h 323991"/>
                <a:gd name="connsiteX9" fmla="*/ 190500 w 384197"/>
                <a:gd name="connsiteY9" fmla="*/ 323850 h 323991"/>
                <a:gd name="connsiteX10" fmla="*/ 92075 w 384197"/>
                <a:gd name="connsiteY10" fmla="*/ 307975 h 323991"/>
                <a:gd name="connsiteX11" fmla="*/ 123825 w 384197"/>
                <a:gd name="connsiteY11" fmla="*/ 292100 h 323991"/>
                <a:gd name="connsiteX12" fmla="*/ 15875 w 384197"/>
                <a:gd name="connsiteY12" fmla="*/ 123825 h 323991"/>
                <a:gd name="connsiteX13" fmla="*/ 15875 w 384197"/>
                <a:gd name="connsiteY13" fmla="*/ 123825 h 323991"/>
                <a:gd name="connsiteX14" fmla="*/ 34925 w 384197"/>
                <a:gd name="connsiteY14" fmla="*/ 0 h 32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4197" h="323991">
                  <a:moveTo>
                    <a:pt x="34925" y="0"/>
                  </a:moveTo>
                  <a:cubicBezTo>
                    <a:pt x="17462" y="28310"/>
                    <a:pt x="0" y="56621"/>
                    <a:pt x="0" y="82550"/>
                  </a:cubicBezTo>
                  <a:cubicBezTo>
                    <a:pt x="0" y="108479"/>
                    <a:pt x="34925" y="155575"/>
                    <a:pt x="34925" y="155575"/>
                  </a:cubicBezTo>
                  <a:cubicBezTo>
                    <a:pt x="39158" y="173037"/>
                    <a:pt x="17992" y="169333"/>
                    <a:pt x="25400" y="187325"/>
                  </a:cubicBezTo>
                  <a:cubicBezTo>
                    <a:pt x="32808" y="205317"/>
                    <a:pt x="68263" y="246063"/>
                    <a:pt x="79375" y="263525"/>
                  </a:cubicBezTo>
                  <a:cubicBezTo>
                    <a:pt x="90487" y="280987"/>
                    <a:pt x="76200" y="285221"/>
                    <a:pt x="92075" y="292100"/>
                  </a:cubicBezTo>
                  <a:cubicBezTo>
                    <a:pt x="107950" y="298979"/>
                    <a:pt x="156104" y="302154"/>
                    <a:pt x="174625" y="304800"/>
                  </a:cubicBezTo>
                  <a:cubicBezTo>
                    <a:pt x="193146" y="307446"/>
                    <a:pt x="168275" y="309033"/>
                    <a:pt x="203200" y="307975"/>
                  </a:cubicBezTo>
                  <a:cubicBezTo>
                    <a:pt x="238125" y="306917"/>
                    <a:pt x="386292" y="295804"/>
                    <a:pt x="384175" y="298450"/>
                  </a:cubicBezTo>
                  <a:cubicBezTo>
                    <a:pt x="382058" y="301096"/>
                    <a:pt x="239183" y="322263"/>
                    <a:pt x="190500" y="323850"/>
                  </a:cubicBezTo>
                  <a:cubicBezTo>
                    <a:pt x="141817" y="325437"/>
                    <a:pt x="103188" y="313267"/>
                    <a:pt x="92075" y="307975"/>
                  </a:cubicBezTo>
                  <a:cubicBezTo>
                    <a:pt x="80963" y="302683"/>
                    <a:pt x="136525" y="322792"/>
                    <a:pt x="123825" y="292100"/>
                  </a:cubicBezTo>
                  <a:cubicBezTo>
                    <a:pt x="111125" y="261408"/>
                    <a:pt x="15875" y="123825"/>
                    <a:pt x="15875" y="123825"/>
                  </a:cubicBezTo>
                  <a:lnTo>
                    <a:pt x="15875" y="123825"/>
                  </a:lnTo>
                  <a:lnTo>
                    <a:pt x="3492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 1491">
              <a:extLst>
                <a:ext uri="{FF2B5EF4-FFF2-40B4-BE49-F238E27FC236}">
                  <a16:creationId xmlns:a16="http://schemas.microsoft.com/office/drawing/2014/main" id="{CE1F0C46-D35C-F43E-6630-5E40EA1E8587}"/>
                </a:ext>
              </a:extLst>
            </p:cNvPr>
            <p:cNvSpPr/>
            <p:nvPr/>
          </p:nvSpPr>
          <p:spPr>
            <a:xfrm>
              <a:off x="5181798" y="5631945"/>
              <a:ext cx="121549" cy="954534"/>
            </a:xfrm>
            <a:custGeom>
              <a:avLst/>
              <a:gdLst>
                <a:gd name="connsiteX0" fmla="*/ 63302 w 121549"/>
                <a:gd name="connsiteY0" fmla="*/ 505 h 954534"/>
                <a:gd name="connsiteX1" fmla="*/ 88702 w 121549"/>
                <a:gd name="connsiteY1" fmla="*/ 352930 h 954534"/>
                <a:gd name="connsiteX2" fmla="*/ 69652 w 121549"/>
                <a:gd name="connsiteY2" fmla="*/ 543430 h 954534"/>
                <a:gd name="connsiteX3" fmla="*/ 72827 w 121549"/>
                <a:gd name="connsiteY3" fmla="*/ 530730 h 954534"/>
                <a:gd name="connsiteX4" fmla="*/ 18852 w 121549"/>
                <a:gd name="connsiteY4" fmla="*/ 860930 h 954534"/>
                <a:gd name="connsiteX5" fmla="*/ 2977 w 121549"/>
                <a:gd name="connsiteY5" fmla="*/ 953005 h 954534"/>
                <a:gd name="connsiteX6" fmla="*/ 12502 w 121549"/>
                <a:gd name="connsiteY6" fmla="*/ 806955 h 954534"/>
                <a:gd name="connsiteX7" fmla="*/ 120452 w 121549"/>
                <a:gd name="connsiteY7" fmla="*/ 410080 h 954534"/>
                <a:gd name="connsiteX8" fmla="*/ 41077 w 121549"/>
                <a:gd name="connsiteY8" fmla="*/ 514855 h 954534"/>
                <a:gd name="connsiteX9" fmla="*/ 117277 w 121549"/>
                <a:gd name="connsiteY9" fmla="*/ 244980 h 954534"/>
                <a:gd name="connsiteX10" fmla="*/ 107752 w 121549"/>
                <a:gd name="connsiteY10" fmla="*/ 273555 h 954534"/>
                <a:gd name="connsiteX11" fmla="*/ 63302 w 121549"/>
                <a:gd name="connsiteY11" fmla="*/ 505 h 95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549" h="954534">
                  <a:moveTo>
                    <a:pt x="63302" y="505"/>
                  </a:moveTo>
                  <a:cubicBezTo>
                    <a:pt x="60127" y="13734"/>
                    <a:pt x="87644" y="262443"/>
                    <a:pt x="88702" y="352930"/>
                  </a:cubicBezTo>
                  <a:cubicBezTo>
                    <a:pt x="89760" y="443417"/>
                    <a:pt x="69652" y="543430"/>
                    <a:pt x="69652" y="543430"/>
                  </a:cubicBezTo>
                  <a:cubicBezTo>
                    <a:pt x="67006" y="573063"/>
                    <a:pt x="81294" y="477813"/>
                    <a:pt x="72827" y="530730"/>
                  </a:cubicBezTo>
                  <a:cubicBezTo>
                    <a:pt x="64360" y="583647"/>
                    <a:pt x="30494" y="790551"/>
                    <a:pt x="18852" y="860930"/>
                  </a:cubicBezTo>
                  <a:cubicBezTo>
                    <a:pt x="7210" y="931309"/>
                    <a:pt x="4035" y="962001"/>
                    <a:pt x="2977" y="953005"/>
                  </a:cubicBezTo>
                  <a:cubicBezTo>
                    <a:pt x="1919" y="944009"/>
                    <a:pt x="-7077" y="897442"/>
                    <a:pt x="12502" y="806955"/>
                  </a:cubicBezTo>
                  <a:cubicBezTo>
                    <a:pt x="32081" y="716468"/>
                    <a:pt x="115690" y="458763"/>
                    <a:pt x="120452" y="410080"/>
                  </a:cubicBezTo>
                  <a:cubicBezTo>
                    <a:pt x="125215" y="361397"/>
                    <a:pt x="41606" y="542372"/>
                    <a:pt x="41077" y="514855"/>
                  </a:cubicBezTo>
                  <a:cubicBezTo>
                    <a:pt x="40548" y="487338"/>
                    <a:pt x="106165" y="285197"/>
                    <a:pt x="117277" y="244980"/>
                  </a:cubicBezTo>
                  <a:cubicBezTo>
                    <a:pt x="128390" y="204763"/>
                    <a:pt x="115160" y="309538"/>
                    <a:pt x="107752" y="273555"/>
                  </a:cubicBezTo>
                  <a:cubicBezTo>
                    <a:pt x="100344" y="237572"/>
                    <a:pt x="66477" y="-12724"/>
                    <a:pt x="63302" y="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 1492">
              <a:extLst>
                <a:ext uri="{FF2B5EF4-FFF2-40B4-BE49-F238E27FC236}">
                  <a16:creationId xmlns:a16="http://schemas.microsoft.com/office/drawing/2014/main" id="{5473AA44-F6F3-23D3-9662-5C3A2ADF2F5F}"/>
                </a:ext>
              </a:extLst>
            </p:cNvPr>
            <p:cNvSpPr/>
            <p:nvPr/>
          </p:nvSpPr>
          <p:spPr>
            <a:xfrm>
              <a:off x="5123465" y="5712758"/>
              <a:ext cx="132631" cy="408841"/>
            </a:xfrm>
            <a:custGeom>
              <a:avLst/>
              <a:gdLst>
                <a:gd name="connsiteX0" fmla="*/ 985 w 132631"/>
                <a:gd name="connsiteY0" fmla="*/ 2242 h 408841"/>
                <a:gd name="connsiteX1" fmla="*/ 67660 w 132631"/>
                <a:gd name="connsiteY1" fmla="*/ 116542 h 408841"/>
                <a:gd name="connsiteX2" fmla="*/ 42260 w 132631"/>
                <a:gd name="connsiteY2" fmla="*/ 208617 h 408841"/>
                <a:gd name="connsiteX3" fmla="*/ 67660 w 132631"/>
                <a:gd name="connsiteY3" fmla="*/ 268942 h 408841"/>
                <a:gd name="connsiteX4" fmla="*/ 26385 w 132631"/>
                <a:gd name="connsiteY4" fmla="*/ 310217 h 408841"/>
                <a:gd name="connsiteX5" fmla="*/ 131160 w 132631"/>
                <a:gd name="connsiteY5" fmla="*/ 408642 h 408841"/>
                <a:gd name="connsiteX6" fmla="*/ 83535 w 132631"/>
                <a:gd name="connsiteY6" fmla="*/ 332442 h 408841"/>
                <a:gd name="connsiteX7" fmla="*/ 23210 w 132631"/>
                <a:gd name="connsiteY7" fmla="*/ 221317 h 408841"/>
                <a:gd name="connsiteX8" fmla="*/ 29560 w 132631"/>
                <a:gd name="connsiteY8" fmla="*/ 227667 h 408841"/>
                <a:gd name="connsiteX9" fmla="*/ 105760 w 132631"/>
                <a:gd name="connsiteY9" fmla="*/ 113367 h 408841"/>
                <a:gd name="connsiteX10" fmla="*/ 32735 w 132631"/>
                <a:gd name="connsiteY10" fmla="*/ 43517 h 408841"/>
                <a:gd name="connsiteX11" fmla="*/ 985 w 132631"/>
                <a:gd name="connsiteY11" fmla="*/ 2242 h 40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631" h="408841">
                  <a:moveTo>
                    <a:pt x="985" y="2242"/>
                  </a:moveTo>
                  <a:cubicBezTo>
                    <a:pt x="6806" y="14413"/>
                    <a:pt x="60781" y="82146"/>
                    <a:pt x="67660" y="116542"/>
                  </a:cubicBezTo>
                  <a:cubicBezTo>
                    <a:pt x="74539" y="150938"/>
                    <a:pt x="42260" y="183217"/>
                    <a:pt x="42260" y="208617"/>
                  </a:cubicBezTo>
                  <a:cubicBezTo>
                    <a:pt x="42260" y="234017"/>
                    <a:pt x="70306" y="252009"/>
                    <a:pt x="67660" y="268942"/>
                  </a:cubicBezTo>
                  <a:cubicBezTo>
                    <a:pt x="65014" y="285875"/>
                    <a:pt x="15802" y="286934"/>
                    <a:pt x="26385" y="310217"/>
                  </a:cubicBezTo>
                  <a:cubicBezTo>
                    <a:pt x="36968" y="333500"/>
                    <a:pt x="121635" y="404938"/>
                    <a:pt x="131160" y="408642"/>
                  </a:cubicBezTo>
                  <a:cubicBezTo>
                    <a:pt x="140685" y="412346"/>
                    <a:pt x="101527" y="363663"/>
                    <a:pt x="83535" y="332442"/>
                  </a:cubicBezTo>
                  <a:cubicBezTo>
                    <a:pt x="65543" y="301221"/>
                    <a:pt x="32206" y="238780"/>
                    <a:pt x="23210" y="221317"/>
                  </a:cubicBezTo>
                  <a:cubicBezTo>
                    <a:pt x="14214" y="203855"/>
                    <a:pt x="15802" y="245659"/>
                    <a:pt x="29560" y="227667"/>
                  </a:cubicBezTo>
                  <a:cubicBezTo>
                    <a:pt x="43318" y="209675"/>
                    <a:pt x="105231" y="144059"/>
                    <a:pt x="105760" y="113367"/>
                  </a:cubicBezTo>
                  <a:cubicBezTo>
                    <a:pt x="106289" y="82675"/>
                    <a:pt x="49139" y="56217"/>
                    <a:pt x="32735" y="43517"/>
                  </a:cubicBezTo>
                  <a:cubicBezTo>
                    <a:pt x="16331" y="30817"/>
                    <a:pt x="-4836" y="-9929"/>
                    <a:pt x="985" y="2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 1493">
              <a:extLst>
                <a:ext uri="{FF2B5EF4-FFF2-40B4-BE49-F238E27FC236}">
                  <a16:creationId xmlns:a16="http://schemas.microsoft.com/office/drawing/2014/main" id="{7E443170-A64A-6FA1-2C0C-15D978DD7A29}"/>
                </a:ext>
              </a:extLst>
            </p:cNvPr>
            <p:cNvSpPr/>
            <p:nvPr/>
          </p:nvSpPr>
          <p:spPr>
            <a:xfrm>
              <a:off x="4609723" y="5962612"/>
              <a:ext cx="537775" cy="145093"/>
            </a:xfrm>
            <a:custGeom>
              <a:avLst/>
              <a:gdLst>
                <a:gd name="connsiteX0" fmla="*/ 377 w 537775"/>
                <a:gd name="connsiteY0" fmla="*/ 38 h 145093"/>
                <a:gd name="connsiteX1" fmla="*/ 270252 w 537775"/>
                <a:gd name="connsiteY1" fmla="*/ 111163 h 145093"/>
                <a:gd name="connsiteX2" fmla="*/ 178177 w 537775"/>
                <a:gd name="connsiteY2" fmla="*/ 82588 h 145093"/>
                <a:gd name="connsiteX3" fmla="*/ 276602 w 537775"/>
                <a:gd name="connsiteY3" fmla="*/ 111163 h 145093"/>
                <a:gd name="connsiteX4" fmla="*/ 533777 w 537775"/>
                <a:gd name="connsiteY4" fmla="*/ 12738 h 145093"/>
                <a:gd name="connsiteX5" fmla="*/ 425827 w 537775"/>
                <a:gd name="connsiteY5" fmla="*/ 76238 h 145093"/>
                <a:gd name="connsiteX6" fmla="*/ 324227 w 537775"/>
                <a:gd name="connsiteY6" fmla="*/ 142913 h 145093"/>
                <a:gd name="connsiteX7" fmla="*/ 340102 w 537775"/>
                <a:gd name="connsiteY7" fmla="*/ 127038 h 145093"/>
                <a:gd name="connsiteX8" fmla="*/ 187702 w 537775"/>
                <a:gd name="connsiteY8" fmla="*/ 107988 h 145093"/>
                <a:gd name="connsiteX9" fmla="*/ 209927 w 537775"/>
                <a:gd name="connsiteY9" fmla="*/ 98463 h 145093"/>
                <a:gd name="connsiteX10" fmla="*/ 377 w 537775"/>
                <a:gd name="connsiteY10" fmla="*/ 38 h 14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775" h="145093">
                  <a:moveTo>
                    <a:pt x="377" y="38"/>
                  </a:moveTo>
                  <a:cubicBezTo>
                    <a:pt x="10431" y="2155"/>
                    <a:pt x="240619" y="97405"/>
                    <a:pt x="270252" y="111163"/>
                  </a:cubicBezTo>
                  <a:cubicBezTo>
                    <a:pt x="299885" y="124921"/>
                    <a:pt x="177119" y="82588"/>
                    <a:pt x="178177" y="82588"/>
                  </a:cubicBezTo>
                  <a:cubicBezTo>
                    <a:pt x="179235" y="82588"/>
                    <a:pt x="217335" y="122805"/>
                    <a:pt x="276602" y="111163"/>
                  </a:cubicBezTo>
                  <a:cubicBezTo>
                    <a:pt x="335869" y="99521"/>
                    <a:pt x="508906" y="18559"/>
                    <a:pt x="533777" y="12738"/>
                  </a:cubicBezTo>
                  <a:cubicBezTo>
                    <a:pt x="558648" y="6917"/>
                    <a:pt x="460752" y="54542"/>
                    <a:pt x="425827" y="76238"/>
                  </a:cubicBezTo>
                  <a:cubicBezTo>
                    <a:pt x="390902" y="97934"/>
                    <a:pt x="338515" y="134446"/>
                    <a:pt x="324227" y="142913"/>
                  </a:cubicBezTo>
                  <a:cubicBezTo>
                    <a:pt x="309939" y="151380"/>
                    <a:pt x="362856" y="132859"/>
                    <a:pt x="340102" y="127038"/>
                  </a:cubicBezTo>
                  <a:cubicBezTo>
                    <a:pt x="317348" y="121217"/>
                    <a:pt x="209398" y="112750"/>
                    <a:pt x="187702" y="107988"/>
                  </a:cubicBezTo>
                  <a:cubicBezTo>
                    <a:pt x="166006" y="103226"/>
                    <a:pt x="235856" y="113280"/>
                    <a:pt x="209927" y="98463"/>
                  </a:cubicBezTo>
                  <a:cubicBezTo>
                    <a:pt x="183998" y="83646"/>
                    <a:pt x="-9677" y="-2079"/>
                    <a:pt x="377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 1494">
              <a:extLst>
                <a:ext uri="{FF2B5EF4-FFF2-40B4-BE49-F238E27FC236}">
                  <a16:creationId xmlns:a16="http://schemas.microsoft.com/office/drawing/2014/main" id="{90A2B906-40FA-AE99-1040-BC098ADD2E51}"/>
                </a:ext>
              </a:extLst>
            </p:cNvPr>
            <p:cNvSpPr/>
            <p:nvPr/>
          </p:nvSpPr>
          <p:spPr>
            <a:xfrm>
              <a:off x="5018271" y="5765792"/>
              <a:ext cx="198778" cy="161966"/>
            </a:xfrm>
            <a:custGeom>
              <a:avLst/>
              <a:gdLst>
                <a:gd name="connsiteX0" fmla="*/ 144279 w 198778"/>
                <a:gd name="connsiteY0" fmla="*/ 8 h 161966"/>
                <a:gd name="connsiteX1" fmla="*/ 61729 w 198778"/>
                <a:gd name="connsiteY1" fmla="*/ 114308 h 161966"/>
                <a:gd name="connsiteX2" fmla="*/ 198254 w 198778"/>
                <a:gd name="connsiteY2" fmla="*/ 92083 h 161966"/>
                <a:gd name="connsiteX3" fmla="*/ 1404 w 198778"/>
                <a:gd name="connsiteY3" fmla="*/ 161933 h 161966"/>
                <a:gd name="connsiteX4" fmla="*/ 106179 w 198778"/>
                <a:gd name="connsiteY4" fmla="*/ 101608 h 161966"/>
                <a:gd name="connsiteX5" fmla="*/ 29979 w 198778"/>
                <a:gd name="connsiteY5" fmla="*/ 120658 h 161966"/>
                <a:gd name="connsiteX6" fmla="*/ 144279 w 198778"/>
                <a:gd name="connsiteY6" fmla="*/ 8 h 16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78" h="161966">
                  <a:moveTo>
                    <a:pt x="144279" y="8"/>
                  </a:moveTo>
                  <a:cubicBezTo>
                    <a:pt x="149570" y="-1050"/>
                    <a:pt x="52733" y="98962"/>
                    <a:pt x="61729" y="114308"/>
                  </a:cubicBezTo>
                  <a:cubicBezTo>
                    <a:pt x="70725" y="129654"/>
                    <a:pt x="208308" y="84146"/>
                    <a:pt x="198254" y="92083"/>
                  </a:cubicBezTo>
                  <a:cubicBezTo>
                    <a:pt x="188200" y="100020"/>
                    <a:pt x="16750" y="160346"/>
                    <a:pt x="1404" y="161933"/>
                  </a:cubicBezTo>
                  <a:cubicBezTo>
                    <a:pt x="-13942" y="163521"/>
                    <a:pt x="101417" y="108487"/>
                    <a:pt x="106179" y="101608"/>
                  </a:cubicBezTo>
                  <a:cubicBezTo>
                    <a:pt x="110941" y="94729"/>
                    <a:pt x="26275" y="132300"/>
                    <a:pt x="29979" y="120658"/>
                  </a:cubicBezTo>
                  <a:cubicBezTo>
                    <a:pt x="33683" y="109016"/>
                    <a:pt x="138988" y="1066"/>
                    <a:pt x="144279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 1495">
              <a:extLst>
                <a:ext uri="{FF2B5EF4-FFF2-40B4-BE49-F238E27FC236}">
                  <a16:creationId xmlns:a16="http://schemas.microsoft.com/office/drawing/2014/main" id="{292B03D4-7B24-3573-A5E2-D06B65D4956C}"/>
                </a:ext>
              </a:extLst>
            </p:cNvPr>
            <p:cNvSpPr/>
            <p:nvPr/>
          </p:nvSpPr>
          <p:spPr>
            <a:xfrm>
              <a:off x="4690764" y="5791200"/>
              <a:ext cx="56000" cy="246202"/>
            </a:xfrm>
            <a:custGeom>
              <a:avLst/>
              <a:gdLst>
                <a:gd name="connsiteX0" fmla="*/ 55861 w 56000"/>
                <a:gd name="connsiteY0" fmla="*/ 0 h 246202"/>
                <a:gd name="connsiteX1" fmla="*/ 20936 w 56000"/>
                <a:gd name="connsiteY1" fmla="*/ 114300 h 246202"/>
                <a:gd name="connsiteX2" fmla="*/ 46336 w 56000"/>
                <a:gd name="connsiteY2" fmla="*/ 244475 h 246202"/>
                <a:gd name="connsiteX3" fmla="*/ 27286 w 56000"/>
                <a:gd name="connsiteY3" fmla="*/ 180975 h 246202"/>
                <a:gd name="connsiteX4" fmla="*/ 1886 w 56000"/>
                <a:gd name="connsiteY4" fmla="*/ 66675 h 246202"/>
                <a:gd name="connsiteX5" fmla="*/ 5061 w 56000"/>
                <a:gd name="connsiteY5" fmla="*/ 114300 h 246202"/>
                <a:gd name="connsiteX6" fmla="*/ 55861 w 56000"/>
                <a:gd name="connsiteY6" fmla="*/ 0 h 24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000" h="246202">
                  <a:moveTo>
                    <a:pt x="55861" y="0"/>
                  </a:moveTo>
                  <a:cubicBezTo>
                    <a:pt x="58507" y="0"/>
                    <a:pt x="22523" y="73554"/>
                    <a:pt x="20936" y="114300"/>
                  </a:cubicBezTo>
                  <a:cubicBezTo>
                    <a:pt x="19349" y="155046"/>
                    <a:pt x="45278" y="233363"/>
                    <a:pt x="46336" y="244475"/>
                  </a:cubicBezTo>
                  <a:cubicBezTo>
                    <a:pt x="47394" y="255587"/>
                    <a:pt x="34694" y="210608"/>
                    <a:pt x="27286" y="180975"/>
                  </a:cubicBezTo>
                  <a:cubicBezTo>
                    <a:pt x="19878" y="151342"/>
                    <a:pt x="5590" y="77787"/>
                    <a:pt x="1886" y="66675"/>
                  </a:cubicBezTo>
                  <a:cubicBezTo>
                    <a:pt x="-1818" y="55563"/>
                    <a:pt x="299" y="120650"/>
                    <a:pt x="5061" y="114300"/>
                  </a:cubicBezTo>
                  <a:cubicBezTo>
                    <a:pt x="9823" y="107950"/>
                    <a:pt x="53215" y="0"/>
                    <a:pt x="558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 1496">
              <a:extLst>
                <a:ext uri="{FF2B5EF4-FFF2-40B4-BE49-F238E27FC236}">
                  <a16:creationId xmlns:a16="http://schemas.microsoft.com/office/drawing/2014/main" id="{D236D538-D92C-9DFE-E434-FB7F936B2C2C}"/>
                </a:ext>
              </a:extLst>
            </p:cNvPr>
            <p:cNvSpPr/>
            <p:nvPr/>
          </p:nvSpPr>
          <p:spPr>
            <a:xfrm>
              <a:off x="4530114" y="5807072"/>
              <a:ext cx="422956" cy="232581"/>
            </a:xfrm>
            <a:custGeom>
              <a:avLst/>
              <a:gdLst>
                <a:gd name="connsiteX0" fmla="*/ 611 w 422956"/>
                <a:gd name="connsiteY0" fmla="*/ 3 h 232581"/>
                <a:gd name="connsiteX1" fmla="*/ 283186 w 422956"/>
                <a:gd name="connsiteY1" fmla="*/ 69853 h 232581"/>
                <a:gd name="connsiteX2" fmla="*/ 137136 w 422956"/>
                <a:gd name="connsiteY2" fmla="*/ 82553 h 232581"/>
                <a:gd name="connsiteX3" fmla="*/ 48236 w 422956"/>
                <a:gd name="connsiteY3" fmla="*/ 95253 h 232581"/>
                <a:gd name="connsiteX4" fmla="*/ 245086 w 422956"/>
                <a:gd name="connsiteY4" fmla="*/ 133353 h 232581"/>
                <a:gd name="connsiteX5" fmla="*/ 102211 w 422956"/>
                <a:gd name="connsiteY5" fmla="*/ 139703 h 232581"/>
                <a:gd name="connsiteX6" fmla="*/ 422886 w 422956"/>
                <a:gd name="connsiteY6" fmla="*/ 231778 h 232581"/>
                <a:gd name="connsiteX7" fmla="*/ 70461 w 422956"/>
                <a:gd name="connsiteY7" fmla="*/ 184153 h 232581"/>
                <a:gd name="connsiteX8" fmla="*/ 130786 w 422956"/>
                <a:gd name="connsiteY8" fmla="*/ 177803 h 232581"/>
                <a:gd name="connsiteX9" fmla="*/ 162536 w 422956"/>
                <a:gd name="connsiteY9" fmla="*/ 146053 h 232581"/>
                <a:gd name="connsiteX10" fmla="*/ 35536 w 422956"/>
                <a:gd name="connsiteY10" fmla="*/ 130178 h 232581"/>
                <a:gd name="connsiteX11" fmla="*/ 191111 w 422956"/>
                <a:gd name="connsiteY11" fmla="*/ 79378 h 232581"/>
                <a:gd name="connsiteX12" fmla="*/ 206986 w 422956"/>
                <a:gd name="connsiteY12" fmla="*/ 66678 h 232581"/>
                <a:gd name="connsiteX13" fmla="*/ 611 w 422956"/>
                <a:gd name="connsiteY13" fmla="*/ 3 h 23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956" h="232581">
                  <a:moveTo>
                    <a:pt x="611" y="3"/>
                  </a:moveTo>
                  <a:cubicBezTo>
                    <a:pt x="13311" y="532"/>
                    <a:pt x="260432" y="56095"/>
                    <a:pt x="283186" y="69853"/>
                  </a:cubicBezTo>
                  <a:cubicBezTo>
                    <a:pt x="305940" y="83611"/>
                    <a:pt x="176294" y="78320"/>
                    <a:pt x="137136" y="82553"/>
                  </a:cubicBezTo>
                  <a:cubicBezTo>
                    <a:pt x="97978" y="86786"/>
                    <a:pt x="30244" y="86786"/>
                    <a:pt x="48236" y="95253"/>
                  </a:cubicBezTo>
                  <a:cubicBezTo>
                    <a:pt x="66228" y="103720"/>
                    <a:pt x="236090" y="125945"/>
                    <a:pt x="245086" y="133353"/>
                  </a:cubicBezTo>
                  <a:cubicBezTo>
                    <a:pt x="254082" y="140761"/>
                    <a:pt x="72578" y="123299"/>
                    <a:pt x="102211" y="139703"/>
                  </a:cubicBezTo>
                  <a:cubicBezTo>
                    <a:pt x="131844" y="156107"/>
                    <a:pt x="428178" y="224370"/>
                    <a:pt x="422886" y="231778"/>
                  </a:cubicBezTo>
                  <a:cubicBezTo>
                    <a:pt x="417594" y="239186"/>
                    <a:pt x="119144" y="193149"/>
                    <a:pt x="70461" y="184153"/>
                  </a:cubicBezTo>
                  <a:cubicBezTo>
                    <a:pt x="21778" y="175157"/>
                    <a:pt x="115440" y="184153"/>
                    <a:pt x="130786" y="177803"/>
                  </a:cubicBezTo>
                  <a:cubicBezTo>
                    <a:pt x="146132" y="171453"/>
                    <a:pt x="178411" y="153990"/>
                    <a:pt x="162536" y="146053"/>
                  </a:cubicBezTo>
                  <a:cubicBezTo>
                    <a:pt x="146661" y="138116"/>
                    <a:pt x="30774" y="141290"/>
                    <a:pt x="35536" y="130178"/>
                  </a:cubicBezTo>
                  <a:cubicBezTo>
                    <a:pt x="40298" y="119066"/>
                    <a:pt x="162536" y="89961"/>
                    <a:pt x="191111" y="79378"/>
                  </a:cubicBezTo>
                  <a:cubicBezTo>
                    <a:pt x="219686" y="68795"/>
                    <a:pt x="237149" y="79378"/>
                    <a:pt x="206986" y="66678"/>
                  </a:cubicBezTo>
                  <a:cubicBezTo>
                    <a:pt x="176824" y="53978"/>
                    <a:pt x="-12089" y="-526"/>
                    <a:pt x="6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 1497">
              <a:extLst>
                <a:ext uri="{FF2B5EF4-FFF2-40B4-BE49-F238E27FC236}">
                  <a16:creationId xmlns:a16="http://schemas.microsoft.com/office/drawing/2014/main" id="{5A022982-277C-0D44-D065-8D0CA9528EE8}"/>
                </a:ext>
              </a:extLst>
            </p:cNvPr>
            <p:cNvSpPr/>
            <p:nvPr/>
          </p:nvSpPr>
          <p:spPr>
            <a:xfrm>
              <a:off x="4728692" y="6027664"/>
              <a:ext cx="123128" cy="757937"/>
            </a:xfrm>
            <a:custGeom>
              <a:avLst/>
              <a:gdLst>
                <a:gd name="connsiteX0" fmla="*/ 59208 w 123128"/>
                <a:gd name="connsiteY0" fmla="*/ 4836 h 757937"/>
                <a:gd name="connsiteX1" fmla="*/ 33808 w 123128"/>
                <a:gd name="connsiteY1" fmla="*/ 246136 h 757937"/>
                <a:gd name="connsiteX2" fmla="*/ 113183 w 123128"/>
                <a:gd name="connsiteY2" fmla="*/ 595386 h 757937"/>
                <a:gd name="connsiteX3" fmla="*/ 119533 w 123128"/>
                <a:gd name="connsiteY3" fmla="*/ 557286 h 757937"/>
                <a:gd name="connsiteX4" fmla="*/ 90958 w 123128"/>
                <a:gd name="connsiteY4" fmla="*/ 757311 h 757937"/>
                <a:gd name="connsiteX5" fmla="*/ 84608 w 123128"/>
                <a:gd name="connsiteY5" fmla="*/ 608086 h 757937"/>
                <a:gd name="connsiteX6" fmla="*/ 11583 w 123128"/>
                <a:gd name="connsiteY6" fmla="*/ 284236 h 757937"/>
                <a:gd name="connsiteX7" fmla="*/ 24283 w 123128"/>
                <a:gd name="connsiteY7" fmla="*/ 360436 h 757937"/>
                <a:gd name="connsiteX8" fmla="*/ 36983 w 123128"/>
                <a:gd name="connsiteY8" fmla="*/ 150886 h 757937"/>
                <a:gd name="connsiteX9" fmla="*/ 43333 w 123128"/>
                <a:gd name="connsiteY9" fmla="*/ 173111 h 757937"/>
                <a:gd name="connsiteX10" fmla="*/ 2058 w 123128"/>
                <a:gd name="connsiteY10" fmla="*/ 23886 h 757937"/>
                <a:gd name="connsiteX11" fmla="*/ 8408 w 123128"/>
                <a:gd name="connsiteY11" fmla="*/ 77861 h 757937"/>
                <a:gd name="connsiteX12" fmla="*/ 59208 w 123128"/>
                <a:gd name="connsiteY12" fmla="*/ 4836 h 75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128" h="757937">
                  <a:moveTo>
                    <a:pt x="59208" y="4836"/>
                  </a:moveTo>
                  <a:cubicBezTo>
                    <a:pt x="63441" y="32882"/>
                    <a:pt x="24812" y="147711"/>
                    <a:pt x="33808" y="246136"/>
                  </a:cubicBezTo>
                  <a:cubicBezTo>
                    <a:pt x="42804" y="344561"/>
                    <a:pt x="98896" y="543528"/>
                    <a:pt x="113183" y="595386"/>
                  </a:cubicBezTo>
                  <a:cubicBezTo>
                    <a:pt x="127470" y="647244"/>
                    <a:pt x="123237" y="530299"/>
                    <a:pt x="119533" y="557286"/>
                  </a:cubicBezTo>
                  <a:cubicBezTo>
                    <a:pt x="115829" y="584273"/>
                    <a:pt x="96779" y="748844"/>
                    <a:pt x="90958" y="757311"/>
                  </a:cubicBezTo>
                  <a:cubicBezTo>
                    <a:pt x="85137" y="765778"/>
                    <a:pt x="97837" y="686932"/>
                    <a:pt x="84608" y="608086"/>
                  </a:cubicBezTo>
                  <a:cubicBezTo>
                    <a:pt x="71379" y="529240"/>
                    <a:pt x="21637" y="325511"/>
                    <a:pt x="11583" y="284236"/>
                  </a:cubicBezTo>
                  <a:cubicBezTo>
                    <a:pt x="1529" y="242961"/>
                    <a:pt x="20050" y="382661"/>
                    <a:pt x="24283" y="360436"/>
                  </a:cubicBezTo>
                  <a:cubicBezTo>
                    <a:pt x="28516" y="338211"/>
                    <a:pt x="33808" y="182107"/>
                    <a:pt x="36983" y="150886"/>
                  </a:cubicBezTo>
                  <a:cubicBezTo>
                    <a:pt x="40158" y="119665"/>
                    <a:pt x="49154" y="194278"/>
                    <a:pt x="43333" y="173111"/>
                  </a:cubicBezTo>
                  <a:cubicBezTo>
                    <a:pt x="37512" y="151944"/>
                    <a:pt x="7879" y="39761"/>
                    <a:pt x="2058" y="23886"/>
                  </a:cubicBezTo>
                  <a:cubicBezTo>
                    <a:pt x="-3763" y="8011"/>
                    <a:pt x="4175" y="75744"/>
                    <a:pt x="8408" y="77861"/>
                  </a:cubicBezTo>
                  <a:cubicBezTo>
                    <a:pt x="12641" y="79978"/>
                    <a:pt x="54975" y="-23210"/>
                    <a:pt x="59208" y="48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 1498">
              <a:extLst>
                <a:ext uri="{FF2B5EF4-FFF2-40B4-BE49-F238E27FC236}">
                  <a16:creationId xmlns:a16="http://schemas.microsoft.com/office/drawing/2014/main" id="{23D2AFE5-F4CC-4523-B907-8644D982AAED}"/>
                </a:ext>
              </a:extLst>
            </p:cNvPr>
            <p:cNvSpPr/>
            <p:nvPr/>
          </p:nvSpPr>
          <p:spPr>
            <a:xfrm>
              <a:off x="4308284" y="5775079"/>
              <a:ext cx="155186" cy="452291"/>
            </a:xfrm>
            <a:custGeom>
              <a:avLst/>
              <a:gdLst>
                <a:gd name="connsiteX0" fmla="*/ 191 w 155186"/>
                <a:gd name="connsiteY0" fmla="*/ 246 h 452291"/>
                <a:gd name="connsiteX1" fmla="*/ 143066 w 155186"/>
                <a:gd name="connsiteY1" fmla="*/ 311396 h 452291"/>
                <a:gd name="connsiteX2" fmla="*/ 146241 w 155186"/>
                <a:gd name="connsiteY2" fmla="*/ 451096 h 452291"/>
                <a:gd name="connsiteX3" fmla="*/ 133541 w 155186"/>
                <a:gd name="connsiteY3" fmla="*/ 368546 h 452291"/>
                <a:gd name="connsiteX4" fmla="*/ 92266 w 155186"/>
                <a:gd name="connsiteY4" fmla="*/ 193921 h 452291"/>
                <a:gd name="connsiteX5" fmla="*/ 111316 w 155186"/>
                <a:gd name="connsiteY5" fmla="*/ 257421 h 452291"/>
                <a:gd name="connsiteX6" fmla="*/ 191 w 155186"/>
                <a:gd name="connsiteY6" fmla="*/ 246 h 45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186" h="452291">
                  <a:moveTo>
                    <a:pt x="191" y="246"/>
                  </a:moveTo>
                  <a:cubicBezTo>
                    <a:pt x="5483" y="9242"/>
                    <a:pt x="118724" y="236254"/>
                    <a:pt x="143066" y="311396"/>
                  </a:cubicBezTo>
                  <a:cubicBezTo>
                    <a:pt x="167408" y="386538"/>
                    <a:pt x="147829" y="441571"/>
                    <a:pt x="146241" y="451096"/>
                  </a:cubicBezTo>
                  <a:cubicBezTo>
                    <a:pt x="144654" y="460621"/>
                    <a:pt x="142537" y="411409"/>
                    <a:pt x="133541" y="368546"/>
                  </a:cubicBezTo>
                  <a:cubicBezTo>
                    <a:pt x="124545" y="325684"/>
                    <a:pt x="95970" y="212442"/>
                    <a:pt x="92266" y="193921"/>
                  </a:cubicBezTo>
                  <a:cubicBezTo>
                    <a:pt x="88562" y="175400"/>
                    <a:pt x="121899" y="283350"/>
                    <a:pt x="111316" y="257421"/>
                  </a:cubicBezTo>
                  <a:cubicBezTo>
                    <a:pt x="100733" y="231492"/>
                    <a:pt x="-5101" y="-8750"/>
                    <a:pt x="191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 1499">
              <a:extLst>
                <a:ext uri="{FF2B5EF4-FFF2-40B4-BE49-F238E27FC236}">
                  <a16:creationId xmlns:a16="http://schemas.microsoft.com/office/drawing/2014/main" id="{1B74DAA5-E449-5A37-C85D-A38AF0A3E645}"/>
                </a:ext>
              </a:extLst>
            </p:cNvPr>
            <p:cNvSpPr/>
            <p:nvPr/>
          </p:nvSpPr>
          <p:spPr>
            <a:xfrm>
              <a:off x="4435275" y="6054081"/>
              <a:ext cx="353024" cy="118123"/>
            </a:xfrm>
            <a:custGeom>
              <a:avLst/>
              <a:gdLst>
                <a:gd name="connsiteX0" fmla="*/ 352625 w 353024"/>
                <a:gd name="connsiteY0" fmla="*/ 644 h 118123"/>
                <a:gd name="connsiteX1" fmla="*/ 174825 w 353024"/>
                <a:gd name="connsiteY1" fmla="*/ 105419 h 118123"/>
                <a:gd name="connsiteX2" fmla="*/ 146250 w 353024"/>
                <a:gd name="connsiteY2" fmla="*/ 111769 h 118123"/>
                <a:gd name="connsiteX3" fmla="*/ 200 w 353024"/>
                <a:gd name="connsiteY3" fmla="*/ 64144 h 118123"/>
                <a:gd name="connsiteX4" fmla="*/ 181175 w 353024"/>
                <a:gd name="connsiteY4" fmla="*/ 99069 h 118123"/>
                <a:gd name="connsiteX5" fmla="*/ 174825 w 353024"/>
                <a:gd name="connsiteY5" fmla="*/ 70494 h 118123"/>
                <a:gd name="connsiteX6" fmla="*/ 222450 w 353024"/>
                <a:gd name="connsiteY6" fmla="*/ 60969 h 118123"/>
                <a:gd name="connsiteX7" fmla="*/ 352625 w 353024"/>
                <a:gd name="connsiteY7" fmla="*/ 644 h 11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024" h="118123">
                  <a:moveTo>
                    <a:pt x="352625" y="644"/>
                  </a:moveTo>
                  <a:cubicBezTo>
                    <a:pt x="344687" y="8052"/>
                    <a:pt x="209221" y="86898"/>
                    <a:pt x="174825" y="105419"/>
                  </a:cubicBezTo>
                  <a:cubicBezTo>
                    <a:pt x="140429" y="123940"/>
                    <a:pt x="175354" y="118648"/>
                    <a:pt x="146250" y="111769"/>
                  </a:cubicBezTo>
                  <a:cubicBezTo>
                    <a:pt x="117146" y="104890"/>
                    <a:pt x="-5621" y="66261"/>
                    <a:pt x="200" y="64144"/>
                  </a:cubicBezTo>
                  <a:cubicBezTo>
                    <a:pt x="6021" y="62027"/>
                    <a:pt x="152071" y="98011"/>
                    <a:pt x="181175" y="99069"/>
                  </a:cubicBezTo>
                  <a:cubicBezTo>
                    <a:pt x="210279" y="100127"/>
                    <a:pt x="167946" y="76844"/>
                    <a:pt x="174825" y="70494"/>
                  </a:cubicBezTo>
                  <a:cubicBezTo>
                    <a:pt x="181704" y="64144"/>
                    <a:pt x="197050" y="69965"/>
                    <a:pt x="222450" y="60969"/>
                  </a:cubicBezTo>
                  <a:cubicBezTo>
                    <a:pt x="247850" y="51973"/>
                    <a:pt x="360563" y="-6764"/>
                    <a:pt x="352625" y="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 1500">
              <a:extLst>
                <a:ext uri="{FF2B5EF4-FFF2-40B4-BE49-F238E27FC236}">
                  <a16:creationId xmlns:a16="http://schemas.microsoft.com/office/drawing/2014/main" id="{0AAF68F9-1F21-06B1-8E32-69375296F062}"/>
                </a:ext>
              </a:extLst>
            </p:cNvPr>
            <p:cNvSpPr/>
            <p:nvPr/>
          </p:nvSpPr>
          <p:spPr>
            <a:xfrm>
              <a:off x="4385730" y="6035319"/>
              <a:ext cx="327224" cy="96744"/>
            </a:xfrm>
            <a:custGeom>
              <a:avLst/>
              <a:gdLst>
                <a:gd name="connsiteX0" fmla="*/ 2120 w 327224"/>
                <a:gd name="connsiteY0" fmla="*/ 13056 h 96744"/>
                <a:gd name="connsiteX1" fmla="*/ 319620 w 327224"/>
                <a:gd name="connsiteY1" fmla="*/ 13056 h 96744"/>
                <a:gd name="connsiteX2" fmla="*/ 230720 w 327224"/>
                <a:gd name="connsiteY2" fmla="*/ 44806 h 96744"/>
                <a:gd name="connsiteX3" fmla="*/ 259295 w 327224"/>
                <a:gd name="connsiteY3" fmla="*/ 54331 h 96744"/>
                <a:gd name="connsiteX4" fmla="*/ 198970 w 327224"/>
                <a:gd name="connsiteY4" fmla="*/ 95606 h 96744"/>
                <a:gd name="connsiteX5" fmla="*/ 303745 w 327224"/>
                <a:gd name="connsiteY5" fmla="*/ 3531 h 96744"/>
                <a:gd name="connsiteX6" fmla="*/ 186270 w 327224"/>
                <a:gd name="connsiteY6" fmla="*/ 19406 h 96744"/>
                <a:gd name="connsiteX7" fmla="*/ 2120 w 327224"/>
                <a:gd name="connsiteY7" fmla="*/ 13056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224" h="96744">
                  <a:moveTo>
                    <a:pt x="2120" y="13056"/>
                  </a:moveTo>
                  <a:cubicBezTo>
                    <a:pt x="24345" y="11998"/>
                    <a:pt x="281520" y="7764"/>
                    <a:pt x="319620" y="13056"/>
                  </a:cubicBezTo>
                  <a:cubicBezTo>
                    <a:pt x="357720" y="18348"/>
                    <a:pt x="240774" y="37927"/>
                    <a:pt x="230720" y="44806"/>
                  </a:cubicBezTo>
                  <a:cubicBezTo>
                    <a:pt x="220666" y="51685"/>
                    <a:pt x="264587" y="45864"/>
                    <a:pt x="259295" y="54331"/>
                  </a:cubicBezTo>
                  <a:cubicBezTo>
                    <a:pt x="254003" y="62798"/>
                    <a:pt x="191562" y="104073"/>
                    <a:pt x="198970" y="95606"/>
                  </a:cubicBezTo>
                  <a:cubicBezTo>
                    <a:pt x="206378" y="87139"/>
                    <a:pt x="305862" y="16231"/>
                    <a:pt x="303745" y="3531"/>
                  </a:cubicBezTo>
                  <a:cubicBezTo>
                    <a:pt x="301628" y="-9169"/>
                    <a:pt x="233895" y="16231"/>
                    <a:pt x="186270" y="19406"/>
                  </a:cubicBezTo>
                  <a:cubicBezTo>
                    <a:pt x="138645" y="22581"/>
                    <a:pt x="-20105" y="14114"/>
                    <a:pt x="2120" y="130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 1501">
              <a:extLst>
                <a:ext uri="{FF2B5EF4-FFF2-40B4-BE49-F238E27FC236}">
                  <a16:creationId xmlns:a16="http://schemas.microsoft.com/office/drawing/2014/main" id="{DEA701C7-B6D2-6F14-E989-46877EF15442}"/>
                </a:ext>
              </a:extLst>
            </p:cNvPr>
            <p:cNvSpPr/>
            <p:nvPr/>
          </p:nvSpPr>
          <p:spPr>
            <a:xfrm>
              <a:off x="4438650" y="6146401"/>
              <a:ext cx="177887" cy="127774"/>
            </a:xfrm>
            <a:custGeom>
              <a:avLst/>
              <a:gdLst>
                <a:gd name="connsiteX0" fmla="*/ 0 w 177887"/>
                <a:gd name="connsiteY0" fmla="*/ 399 h 127774"/>
                <a:gd name="connsiteX1" fmla="*/ 133350 w 177887"/>
                <a:gd name="connsiteY1" fmla="*/ 25799 h 127774"/>
                <a:gd name="connsiteX2" fmla="*/ 123825 w 177887"/>
                <a:gd name="connsiteY2" fmla="*/ 73424 h 127774"/>
                <a:gd name="connsiteX3" fmla="*/ 177800 w 177887"/>
                <a:gd name="connsiteY3" fmla="*/ 127399 h 127774"/>
                <a:gd name="connsiteX4" fmla="*/ 133350 w 177887"/>
                <a:gd name="connsiteY4" fmla="*/ 44849 h 127774"/>
                <a:gd name="connsiteX5" fmla="*/ 0 w 177887"/>
                <a:gd name="connsiteY5" fmla="*/ 399 h 12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87" h="127774">
                  <a:moveTo>
                    <a:pt x="0" y="399"/>
                  </a:moveTo>
                  <a:cubicBezTo>
                    <a:pt x="0" y="-2776"/>
                    <a:pt x="112713" y="13628"/>
                    <a:pt x="133350" y="25799"/>
                  </a:cubicBezTo>
                  <a:cubicBezTo>
                    <a:pt x="153987" y="37970"/>
                    <a:pt x="116417" y="56491"/>
                    <a:pt x="123825" y="73424"/>
                  </a:cubicBezTo>
                  <a:cubicBezTo>
                    <a:pt x="131233" y="90357"/>
                    <a:pt x="176213" y="132161"/>
                    <a:pt x="177800" y="127399"/>
                  </a:cubicBezTo>
                  <a:cubicBezTo>
                    <a:pt x="179387" y="122637"/>
                    <a:pt x="159279" y="64428"/>
                    <a:pt x="133350" y="44849"/>
                  </a:cubicBezTo>
                  <a:cubicBezTo>
                    <a:pt x="107421" y="25270"/>
                    <a:pt x="0" y="3574"/>
                    <a:pt x="0" y="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 1502">
              <a:extLst>
                <a:ext uri="{FF2B5EF4-FFF2-40B4-BE49-F238E27FC236}">
                  <a16:creationId xmlns:a16="http://schemas.microsoft.com/office/drawing/2014/main" id="{87EA3652-1500-0FFA-50F1-66041BB3572C}"/>
                </a:ext>
              </a:extLst>
            </p:cNvPr>
            <p:cNvSpPr/>
            <p:nvPr/>
          </p:nvSpPr>
          <p:spPr>
            <a:xfrm>
              <a:off x="4600588" y="6083243"/>
              <a:ext cx="184159" cy="171511"/>
            </a:xfrm>
            <a:custGeom>
              <a:avLst/>
              <a:gdLst>
                <a:gd name="connsiteX0" fmla="*/ 184137 w 184159"/>
                <a:gd name="connsiteY0" fmla="*/ 57 h 171511"/>
                <a:gd name="connsiteX1" fmla="*/ 6337 w 184159"/>
                <a:gd name="connsiteY1" fmla="*/ 104832 h 171511"/>
                <a:gd name="connsiteX2" fmla="*/ 38087 w 184159"/>
                <a:gd name="connsiteY2" fmla="*/ 104832 h 171511"/>
                <a:gd name="connsiteX3" fmla="*/ 22212 w 184159"/>
                <a:gd name="connsiteY3" fmla="*/ 146107 h 171511"/>
                <a:gd name="connsiteX4" fmla="*/ 123812 w 184159"/>
                <a:gd name="connsiteY4" fmla="*/ 123882 h 171511"/>
                <a:gd name="connsiteX5" fmla="*/ 34912 w 184159"/>
                <a:gd name="connsiteY5" fmla="*/ 171507 h 171511"/>
                <a:gd name="connsiteX6" fmla="*/ 19037 w 184159"/>
                <a:gd name="connsiteY6" fmla="*/ 120707 h 171511"/>
                <a:gd name="connsiteX7" fmla="*/ 184137 w 184159"/>
                <a:gd name="connsiteY7" fmla="*/ 57 h 17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159" h="171511">
                  <a:moveTo>
                    <a:pt x="184137" y="57"/>
                  </a:moveTo>
                  <a:cubicBezTo>
                    <a:pt x="182020" y="-2589"/>
                    <a:pt x="30679" y="87369"/>
                    <a:pt x="6337" y="104832"/>
                  </a:cubicBezTo>
                  <a:cubicBezTo>
                    <a:pt x="-18005" y="122295"/>
                    <a:pt x="35441" y="97953"/>
                    <a:pt x="38087" y="104832"/>
                  </a:cubicBezTo>
                  <a:cubicBezTo>
                    <a:pt x="40733" y="111711"/>
                    <a:pt x="7925" y="142932"/>
                    <a:pt x="22212" y="146107"/>
                  </a:cubicBezTo>
                  <a:cubicBezTo>
                    <a:pt x="36499" y="149282"/>
                    <a:pt x="121695" y="119649"/>
                    <a:pt x="123812" y="123882"/>
                  </a:cubicBezTo>
                  <a:cubicBezTo>
                    <a:pt x="125929" y="128115"/>
                    <a:pt x="52374" y="172036"/>
                    <a:pt x="34912" y="171507"/>
                  </a:cubicBezTo>
                  <a:cubicBezTo>
                    <a:pt x="17450" y="170978"/>
                    <a:pt x="-1071" y="147165"/>
                    <a:pt x="19037" y="120707"/>
                  </a:cubicBezTo>
                  <a:cubicBezTo>
                    <a:pt x="39145" y="94249"/>
                    <a:pt x="186254" y="2703"/>
                    <a:pt x="184137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 1503">
              <a:extLst>
                <a:ext uri="{FF2B5EF4-FFF2-40B4-BE49-F238E27FC236}">
                  <a16:creationId xmlns:a16="http://schemas.microsoft.com/office/drawing/2014/main" id="{CB63583C-FC27-D822-197C-61E69B0AE56A}"/>
                </a:ext>
              </a:extLst>
            </p:cNvPr>
            <p:cNvSpPr/>
            <p:nvPr/>
          </p:nvSpPr>
          <p:spPr>
            <a:xfrm>
              <a:off x="4398337" y="6191056"/>
              <a:ext cx="402945" cy="88164"/>
            </a:xfrm>
            <a:custGeom>
              <a:avLst/>
              <a:gdLst>
                <a:gd name="connsiteX0" fmla="*/ 2213 w 402945"/>
                <a:gd name="connsiteY0" fmla="*/ 6544 h 88164"/>
                <a:gd name="connsiteX1" fmla="*/ 253038 w 402945"/>
                <a:gd name="connsiteY1" fmla="*/ 66869 h 88164"/>
                <a:gd name="connsiteX2" fmla="*/ 402263 w 402945"/>
                <a:gd name="connsiteY2" fmla="*/ 194 h 88164"/>
                <a:gd name="connsiteX3" fmla="*/ 303838 w 402945"/>
                <a:gd name="connsiteY3" fmla="*/ 47819 h 88164"/>
                <a:gd name="connsiteX4" fmla="*/ 195888 w 402945"/>
                <a:gd name="connsiteY4" fmla="*/ 85919 h 88164"/>
                <a:gd name="connsiteX5" fmla="*/ 132388 w 402945"/>
                <a:gd name="connsiteY5" fmla="*/ 76394 h 88164"/>
                <a:gd name="connsiteX6" fmla="*/ 2213 w 402945"/>
                <a:gd name="connsiteY6" fmla="*/ 6544 h 8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945" h="88164">
                  <a:moveTo>
                    <a:pt x="2213" y="6544"/>
                  </a:moveTo>
                  <a:cubicBezTo>
                    <a:pt x="22321" y="4956"/>
                    <a:pt x="186363" y="67927"/>
                    <a:pt x="253038" y="66869"/>
                  </a:cubicBezTo>
                  <a:cubicBezTo>
                    <a:pt x="319713" y="65811"/>
                    <a:pt x="393796" y="3369"/>
                    <a:pt x="402263" y="194"/>
                  </a:cubicBezTo>
                  <a:cubicBezTo>
                    <a:pt x="410730" y="-2981"/>
                    <a:pt x="338234" y="33532"/>
                    <a:pt x="303838" y="47819"/>
                  </a:cubicBezTo>
                  <a:cubicBezTo>
                    <a:pt x="269442" y="62107"/>
                    <a:pt x="224463" y="81157"/>
                    <a:pt x="195888" y="85919"/>
                  </a:cubicBezTo>
                  <a:cubicBezTo>
                    <a:pt x="167313" y="90681"/>
                    <a:pt x="159905" y="88036"/>
                    <a:pt x="132388" y="76394"/>
                  </a:cubicBezTo>
                  <a:cubicBezTo>
                    <a:pt x="104871" y="64752"/>
                    <a:pt x="-17895" y="8132"/>
                    <a:pt x="2213" y="6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 1504">
              <a:extLst>
                <a:ext uri="{FF2B5EF4-FFF2-40B4-BE49-F238E27FC236}">
                  <a16:creationId xmlns:a16="http://schemas.microsoft.com/office/drawing/2014/main" id="{D71391E2-80FA-3DD9-C579-C90B996FCFDB}"/>
                </a:ext>
              </a:extLst>
            </p:cNvPr>
            <p:cNvSpPr/>
            <p:nvPr/>
          </p:nvSpPr>
          <p:spPr>
            <a:xfrm>
              <a:off x="4342131" y="6151204"/>
              <a:ext cx="452137" cy="701621"/>
            </a:xfrm>
            <a:custGeom>
              <a:avLst/>
              <a:gdLst>
                <a:gd name="connsiteX0" fmla="*/ 137794 w 452137"/>
                <a:gd name="connsiteY0" fmla="*/ 1946 h 701621"/>
                <a:gd name="connsiteX1" fmla="*/ 4444 w 452137"/>
                <a:gd name="connsiteY1" fmla="*/ 94021 h 701621"/>
                <a:gd name="connsiteX2" fmla="*/ 33019 w 452137"/>
                <a:gd name="connsiteY2" fmla="*/ 243246 h 701621"/>
                <a:gd name="connsiteX3" fmla="*/ 45719 w 452137"/>
                <a:gd name="connsiteY3" fmla="*/ 236896 h 701621"/>
                <a:gd name="connsiteX4" fmla="*/ 80644 w 452137"/>
                <a:gd name="connsiteY4" fmla="*/ 354371 h 701621"/>
                <a:gd name="connsiteX5" fmla="*/ 175894 w 452137"/>
                <a:gd name="connsiteY5" fmla="*/ 443271 h 701621"/>
                <a:gd name="connsiteX6" fmla="*/ 160019 w 452137"/>
                <a:gd name="connsiteY6" fmla="*/ 443271 h 701621"/>
                <a:gd name="connsiteX7" fmla="*/ 229869 w 452137"/>
                <a:gd name="connsiteY7" fmla="*/ 513121 h 701621"/>
                <a:gd name="connsiteX8" fmla="*/ 264794 w 452137"/>
                <a:gd name="connsiteY8" fmla="*/ 617896 h 701621"/>
                <a:gd name="connsiteX9" fmla="*/ 264794 w 452137"/>
                <a:gd name="connsiteY9" fmla="*/ 589321 h 701621"/>
                <a:gd name="connsiteX10" fmla="*/ 315594 w 452137"/>
                <a:gd name="connsiteY10" fmla="*/ 700446 h 701621"/>
                <a:gd name="connsiteX11" fmla="*/ 452119 w 452137"/>
                <a:gd name="connsiteY11" fmla="*/ 649646 h 701621"/>
                <a:gd name="connsiteX12" fmla="*/ 325119 w 452137"/>
                <a:gd name="connsiteY12" fmla="*/ 681396 h 701621"/>
                <a:gd name="connsiteX13" fmla="*/ 287019 w 452137"/>
                <a:gd name="connsiteY13" fmla="*/ 640121 h 701621"/>
                <a:gd name="connsiteX14" fmla="*/ 156844 w 452137"/>
                <a:gd name="connsiteY14" fmla="*/ 443271 h 701621"/>
                <a:gd name="connsiteX15" fmla="*/ 20319 w 452137"/>
                <a:gd name="connsiteY15" fmla="*/ 160696 h 701621"/>
                <a:gd name="connsiteX16" fmla="*/ 17144 w 452137"/>
                <a:gd name="connsiteY16" fmla="*/ 160696 h 701621"/>
                <a:gd name="connsiteX17" fmla="*/ 80644 w 452137"/>
                <a:gd name="connsiteY17" fmla="*/ 40046 h 701621"/>
                <a:gd name="connsiteX18" fmla="*/ 137794 w 452137"/>
                <a:gd name="connsiteY18" fmla="*/ 1946 h 70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137" h="701621">
                  <a:moveTo>
                    <a:pt x="137794" y="1946"/>
                  </a:moveTo>
                  <a:cubicBezTo>
                    <a:pt x="125094" y="10942"/>
                    <a:pt x="21906" y="53804"/>
                    <a:pt x="4444" y="94021"/>
                  </a:cubicBezTo>
                  <a:cubicBezTo>
                    <a:pt x="-13018" y="134238"/>
                    <a:pt x="26140" y="219434"/>
                    <a:pt x="33019" y="243246"/>
                  </a:cubicBezTo>
                  <a:cubicBezTo>
                    <a:pt x="39898" y="267058"/>
                    <a:pt x="37782" y="218375"/>
                    <a:pt x="45719" y="236896"/>
                  </a:cubicBezTo>
                  <a:cubicBezTo>
                    <a:pt x="53656" y="255417"/>
                    <a:pt x="58948" y="319975"/>
                    <a:pt x="80644" y="354371"/>
                  </a:cubicBezTo>
                  <a:cubicBezTo>
                    <a:pt x="102340" y="388767"/>
                    <a:pt x="162665" y="428454"/>
                    <a:pt x="175894" y="443271"/>
                  </a:cubicBezTo>
                  <a:cubicBezTo>
                    <a:pt x="189123" y="458088"/>
                    <a:pt x="151023" y="431629"/>
                    <a:pt x="160019" y="443271"/>
                  </a:cubicBezTo>
                  <a:cubicBezTo>
                    <a:pt x="169015" y="454913"/>
                    <a:pt x="212406" y="484017"/>
                    <a:pt x="229869" y="513121"/>
                  </a:cubicBezTo>
                  <a:cubicBezTo>
                    <a:pt x="247332" y="542225"/>
                    <a:pt x="258973" y="605196"/>
                    <a:pt x="264794" y="617896"/>
                  </a:cubicBezTo>
                  <a:cubicBezTo>
                    <a:pt x="270615" y="630596"/>
                    <a:pt x="256327" y="575563"/>
                    <a:pt x="264794" y="589321"/>
                  </a:cubicBezTo>
                  <a:cubicBezTo>
                    <a:pt x="273261" y="603079"/>
                    <a:pt x="284373" y="690392"/>
                    <a:pt x="315594" y="700446"/>
                  </a:cubicBezTo>
                  <a:cubicBezTo>
                    <a:pt x="346815" y="710500"/>
                    <a:pt x="450532" y="652821"/>
                    <a:pt x="452119" y="649646"/>
                  </a:cubicBezTo>
                  <a:cubicBezTo>
                    <a:pt x="453706" y="646471"/>
                    <a:pt x="352636" y="682983"/>
                    <a:pt x="325119" y="681396"/>
                  </a:cubicBezTo>
                  <a:cubicBezTo>
                    <a:pt x="297602" y="679809"/>
                    <a:pt x="315065" y="679809"/>
                    <a:pt x="287019" y="640121"/>
                  </a:cubicBezTo>
                  <a:cubicBezTo>
                    <a:pt x="258973" y="600434"/>
                    <a:pt x="201294" y="523175"/>
                    <a:pt x="156844" y="443271"/>
                  </a:cubicBezTo>
                  <a:cubicBezTo>
                    <a:pt x="112394" y="363367"/>
                    <a:pt x="43602" y="207792"/>
                    <a:pt x="20319" y="160696"/>
                  </a:cubicBezTo>
                  <a:cubicBezTo>
                    <a:pt x="-2964" y="113600"/>
                    <a:pt x="7090" y="180804"/>
                    <a:pt x="17144" y="160696"/>
                  </a:cubicBezTo>
                  <a:cubicBezTo>
                    <a:pt x="27198" y="140588"/>
                    <a:pt x="67415" y="63329"/>
                    <a:pt x="80644" y="40046"/>
                  </a:cubicBezTo>
                  <a:cubicBezTo>
                    <a:pt x="93873" y="16763"/>
                    <a:pt x="150494" y="-7050"/>
                    <a:pt x="137794" y="1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 1505">
              <a:extLst>
                <a:ext uri="{FF2B5EF4-FFF2-40B4-BE49-F238E27FC236}">
                  <a16:creationId xmlns:a16="http://schemas.microsoft.com/office/drawing/2014/main" id="{A7A6482A-A7BE-18A8-8C59-863916EB12FF}"/>
                </a:ext>
              </a:extLst>
            </p:cNvPr>
            <p:cNvSpPr/>
            <p:nvPr/>
          </p:nvSpPr>
          <p:spPr>
            <a:xfrm>
              <a:off x="4411931" y="6175585"/>
              <a:ext cx="244722" cy="447806"/>
            </a:xfrm>
            <a:custGeom>
              <a:avLst/>
              <a:gdLst>
                <a:gd name="connsiteX0" fmla="*/ 1319 w 244722"/>
                <a:gd name="connsiteY0" fmla="*/ 2965 h 447806"/>
                <a:gd name="connsiteX1" fmla="*/ 115619 w 244722"/>
                <a:gd name="connsiteY1" fmla="*/ 142665 h 447806"/>
                <a:gd name="connsiteX2" fmla="*/ 102919 w 244722"/>
                <a:gd name="connsiteY2" fmla="*/ 279190 h 447806"/>
                <a:gd name="connsiteX3" fmla="*/ 131494 w 244722"/>
                <a:gd name="connsiteY3" fmla="*/ 320465 h 447806"/>
                <a:gd name="connsiteX4" fmla="*/ 166419 w 244722"/>
                <a:gd name="connsiteY4" fmla="*/ 396665 h 447806"/>
                <a:gd name="connsiteX5" fmla="*/ 242619 w 244722"/>
                <a:gd name="connsiteY5" fmla="*/ 447465 h 447806"/>
                <a:gd name="connsiteX6" fmla="*/ 74344 w 244722"/>
                <a:gd name="connsiteY6" fmla="*/ 418890 h 447806"/>
                <a:gd name="connsiteX7" fmla="*/ 198169 w 244722"/>
                <a:gd name="connsiteY7" fmla="*/ 418890 h 447806"/>
                <a:gd name="connsiteX8" fmla="*/ 112444 w 244722"/>
                <a:gd name="connsiteY8" fmla="*/ 352215 h 447806"/>
                <a:gd name="connsiteX9" fmla="*/ 109269 w 244722"/>
                <a:gd name="connsiteY9" fmla="*/ 101390 h 447806"/>
                <a:gd name="connsiteX10" fmla="*/ 118794 w 244722"/>
                <a:gd name="connsiteY10" fmla="*/ 152190 h 447806"/>
                <a:gd name="connsiteX11" fmla="*/ 55294 w 244722"/>
                <a:gd name="connsiteY11" fmla="*/ 53765 h 447806"/>
                <a:gd name="connsiteX12" fmla="*/ 1319 w 244722"/>
                <a:gd name="connsiteY12" fmla="*/ 2965 h 44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722" h="447806">
                  <a:moveTo>
                    <a:pt x="1319" y="2965"/>
                  </a:moveTo>
                  <a:cubicBezTo>
                    <a:pt x="11373" y="17782"/>
                    <a:pt x="98686" y="96628"/>
                    <a:pt x="115619" y="142665"/>
                  </a:cubicBezTo>
                  <a:cubicBezTo>
                    <a:pt x="132552" y="188702"/>
                    <a:pt x="100273" y="249557"/>
                    <a:pt x="102919" y="279190"/>
                  </a:cubicBezTo>
                  <a:cubicBezTo>
                    <a:pt x="105565" y="308823"/>
                    <a:pt x="120911" y="300886"/>
                    <a:pt x="131494" y="320465"/>
                  </a:cubicBezTo>
                  <a:cubicBezTo>
                    <a:pt x="142077" y="340044"/>
                    <a:pt x="147898" y="375498"/>
                    <a:pt x="166419" y="396665"/>
                  </a:cubicBezTo>
                  <a:cubicBezTo>
                    <a:pt x="184940" y="417832"/>
                    <a:pt x="257965" y="443761"/>
                    <a:pt x="242619" y="447465"/>
                  </a:cubicBezTo>
                  <a:cubicBezTo>
                    <a:pt x="227273" y="451169"/>
                    <a:pt x="81752" y="423653"/>
                    <a:pt x="74344" y="418890"/>
                  </a:cubicBezTo>
                  <a:cubicBezTo>
                    <a:pt x="66936" y="414128"/>
                    <a:pt x="191819" y="430002"/>
                    <a:pt x="198169" y="418890"/>
                  </a:cubicBezTo>
                  <a:cubicBezTo>
                    <a:pt x="204519" y="407778"/>
                    <a:pt x="127261" y="405132"/>
                    <a:pt x="112444" y="352215"/>
                  </a:cubicBezTo>
                  <a:cubicBezTo>
                    <a:pt x="97627" y="299298"/>
                    <a:pt x="108211" y="134727"/>
                    <a:pt x="109269" y="101390"/>
                  </a:cubicBezTo>
                  <a:cubicBezTo>
                    <a:pt x="110327" y="68053"/>
                    <a:pt x="127790" y="160128"/>
                    <a:pt x="118794" y="152190"/>
                  </a:cubicBezTo>
                  <a:cubicBezTo>
                    <a:pt x="109798" y="144253"/>
                    <a:pt x="69052" y="74932"/>
                    <a:pt x="55294" y="53765"/>
                  </a:cubicBezTo>
                  <a:cubicBezTo>
                    <a:pt x="41536" y="32598"/>
                    <a:pt x="-8735" y="-11852"/>
                    <a:pt x="1319" y="29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 1506">
              <a:extLst>
                <a:ext uri="{FF2B5EF4-FFF2-40B4-BE49-F238E27FC236}">
                  <a16:creationId xmlns:a16="http://schemas.microsoft.com/office/drawing/2014/main" id="{2D75EA4F-7EE4-D304-0A18-6DAF71F81CF5}"/>
                </a:ext>
              </a:extLst>
            </p:cNvPr>
            <p:cNvSpPr/>
            <p:nvPr/>
          </p:nvSpPr>
          <p:spPr>
            <a:xfrm>
              <a:off x="4387831" y="6216650"/>
              <a:ext cx="63573" cy="177800"/>
            </a:xfrm>
            <a:custGeom>
              <a:avLst/>
              <a:gdLst>
                <a:gd name="connsiteX0" fmla="*/ 63519 w 63573"/>
                <a:gd name="connsiteY0" fmla="*/ 0 h 177800"/>
                <a:gd name="connsiteX1" fmla="*/ 25419 w 63573"/>
                <a:gd name="connsiteY1" fmla="*/ 82550 h 177800"/>
                <a:gd name="connsiteX2" fmla="*/ 28594 w 63573"/>
                <a:gd name="connsiteY2" fmla="*/ 127000 h 177800"/>
                <a:gd name="connsiteX3" fmla="*/ 15894 w 63573"/>
                <a:gd name="connsiteY3" fmla="*/ 117475 h 177800"/>
                <a:gd name="connsiteX4" fmla="*/ 12719 w 63573"/>
                <a:gd name="connsiteY4" fmla="*/ 177800 h 177800"/>
                <a:gd name="connsiteX5" fmla="*/ 19 w 63573"/>
                <a:gd name="connsiteY5" fmla="*/ 117475 h 177800"/>
                <a:gd name="connsiteX6" fmla="*/ 15894 w 63573"/>
                <a:gd name="connsiteY6" fmla="*/ 82550 h 177800"/>
                <a:gd name="connsiteX7" fmla="*/ 63519 w 63573"/>
                <a:gd name="connsiteY7" fmla="*/ 0 h 17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3" h="177800">
                  <a:moveTo>
                    <a:pt x="63519" y="0"/>
                  </a:moveTo>
                  <a:cubicBezTo>
                    <a:pt x="65106" y="0"/>
                    <a:pt x="31240" y="61383"/>
                    <a:pt x="25419" y="82550"/>
                  </a:cubicBezTo>
                  <a:cubicBezTo>
                    <a:pt x="19598" y="103717"/>
                    <a:pt x="30181" y="121179"/>
                    <a:pt x="28594" y="127000"/>
                  </a:cubicBezTo>
                  <a:cubicBezTo>
                    <a:pt x="27006" y="132821"/>
                    <a:pt x="18540" y="109008"/>
                    <a:pt x="15894" y="117475"/>
                  </a:cubicBezTo>
                  <a:cubicBezTo>
                    <a:pt x="13248" y="125942"/>
                    <a:pt x="15365" y="177800"/>
                    <a:pt x="12719" y="177800"/>
                  </a:cubicBezTo>
                  <a:cubicBezTo>
                    <a:pt x="10073" y="177800"/>
                    <a:pt x="-510" y="133350"/>
                    <a:pt x="19" y="117475"/>
                  </a:cubicBezTo>
                  <a:cubicBezTo>
                    <a:pt x="548" y="101600"/>
                    <a:pt x="6369" y="97367"/>
                    <a:pt x="15894" y="82550"/>
                  </a:cubicBezTo>
                  <a:cubicBezTo>
                    <a:pt x="25419" y="67733"/>
                    <a:pt x="61932" y="0"/>
                    <a:pt x="635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 1507">
              <a:extLst>
                <a:ext uri="{FF2B5EF4-FFF2-40B4-BE49-F238E27FC236}">
                  <a16:creationId xmlns:a16="http://schemas.microsoft.com/office/drawing/2014/main" id="{D660DCBB-E619-3478-17E6-1B8D4D6D524A}"/>
                </a:ext>
              </a:extLst>
            </p:cNvPr>
            <p:cNvSpPr/>
            <p:nvPr/>
          </p:nvSpPr>
          <p:spPr>
            <a:xfrm>
              <a:off x="4597584" y="6247477"/>
              <a:ext cx="200237" cy="547525"/>
            </a:xfrm>
            <a:custGeom>
              <a:avLst/>
              <a:gdLst>
                <a:gd name="connsiteX0" fmla="*/ 149041 w 200237"/>
                <a:gd name="connsiteY0" fmla="*/ 923 h 547525"/>
                <a:gd name="connsiteX1" fmla="*/ 104591 w 200237"/>
                <a:gd name="connsiteY1" fmla="*/ 121573 h 547525"/>
                <a:gd name="connsiteX2" fmla="*/ 126816 w 200237"/>
                <a:gd name="connsiteY2" fmla="*/ 239048 h 547525"/>
                <a:gd name="connsiteX3" fmla="*/ 110941 w 200237"/>
                <a:gd name="connsiteY3" fmla="*/ 264448 h 547525"/>
                <a:gd name="connsiteX4" fmla="*/ 174441 w 200237"/>
                <a:gd name="connsiteY4" fmla="*/ 391448 h 547525"/>
                <a:gd name="connsiteX5" fmla="*/ 180791 w 200237"/>
                <a:gd name="connsiteY5" fmla="*/ 467648 h 547525"/>
                <a:gd name="connsiteX6" fmla="*/ 139516 w 200237"/>
                <a:gd name="connsiteY6" fmla="*/ 547023 h 547525"/>
                <a:gd name="connsiteX7" fmla="*/ 47441 w 200237"/>
                <a:gd name="connsiteY7" fmla="*/ 502573 h 547525"/>
                <a:gd name="connsiteX8" fmla="*/ 193491 w 200237"/>
                <a:gd name="connsiteY8" fmla="*/ 524798 h 547525"/>
                <a:gd name="connsiteX9" fmla="*/ 174441 w 200237"/>
                <a:gd name="connsiteY9" fmla="*/ 489873 h 547525"/>
                <a:gd name="connsiteX10" fmla="*/ 161741 w 200237"/>
                <a:gd name="connsiteY10" fmla="*/ 337473 h 547525"/>
                <a:gd name="connsiteX11" fmla="*/ 177616 w 200237"/>
                <a:gd name="connsiteY11" fmla="*/ 366048 h 547525"/>
                <a:gd name="connsiteX12" fmla="*/ 41091 w 200237"/>
                <a:gd name="connsiteY12" fmla="*/ 429548 h 547525"/>
                <a:gd name="connsiteX13" fmla="*/ 6166 w 200237"/>
                <a:gd name="connsiteY13" fmla="*/ 502573 h 547525"/>
                <a:gd name="connsiteX14" fmla="*/ 149041 w 200237"/>
                <a:gd name="connsiteY14" fmla="*/ 378748 h 547525"/>
                <a:gd name="connsiteX15" fmla="*/ 129991 w 200237"/>
                <a:gd name="connsiteY15" fmla="*/ 350173 h 547525"/>
                <a:gd name="connsiteX16" fmla="*/ 161741 w 200237"/>
                <a:gd name="connsiteY16" fmla="*/ 308898 h 547525"/>
                <a:gd name="connsiteX17" fmla="*/ 158566 w 200237"/>
                <a:gd name="connsiteY17" fmla="*/ 296198 h 547525"/>
                <a:gd name="connsiteX18" fmla="*/ 91891 w 200237"/>
                <a:gd name="connsiteY18" fmla="*/ 188248 h 547525"/>
                <a:gd name="connsiteX19" fmla="*/ 149041 w 200237"/>
                <a:gd name="connsiteY19" fmla="*/ 923 h 54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237" h="547525">
                  <a:moveTo>
                    <a:pt x="149041" y="923"/>
                  </a:moveTo>
                  <a:cubicBezTo>
                    <a:pt x="151158" y="-10189"/>
                    <a:pt x="108295" y="81886"/>
                    <a:pt x="104591" y="121573"/>
                  </a:cubicBezTo>
                  <a:cubicBezTo>
                    <a:pt x="100887" y="161260"/>
                    <a:pt x="125758" y="215236"/>
                    <a:pt x="126816" y="239048"/>
                  </a:cubicBezTo>
                  <a:cubicBezTo>
                    <a:pt x="127874" y="262860"/>
                    <a:pt x="103004" y="239048"/>
                    <a:pt x="110941" y="264448"/>
                  </a:cubicBezTo>
                  <a:cubicBezTo>
                    <a:pt x="118878" y="289848"/>
                    <a:pt x="162799" y="357581"/>
                    <a:pt x="174441" y="391448"/>
                  </a:cubicBezTo>
                  <a:cubicBezTo>
                    <a:pt x="186083" y="425315"/>
                    <a:pt x="186612" y="441719"/>
                    <a:pt x="180791" y="467648"/>
                  </a:cubicBezTo>
                  <a:cubicBezTo>
                    <a:pt x="174970" y="493577"/>
                    <a:pt x="161741" y="541202"/>
                    <a:pt x="139516" y="547023"/>
                  </a:cubicBezTo>
                  <a:cubicBezTo>
                    <a:pt x="117291" y="552844"/>
                    <a:pt x="38445" y="506277"/>
                    <a:pt x="47441" y="502573"/>
                  </a:cubicBezTo>
                  <a:cubicBezTo>
                    <a:pt x="56437" y="498869"/>
                    <a:pt x="172324" y="526915"/>
                    <a:pt x="193491" y="524798"/>
                  </a:cubicBezTo>
                  <a:cubicBezTo>
                    <a:pt x="214658" y="522681"/>
                    <a:pt x="179733" y="521094"/>
                    <a:pt x="174441" y="489873"/>
                  </a:cubicBezTo>
                  <a:cubicBezTo>
                    <a:pt x="169149" y="458652"/>
                    <a:pt x="161212" y="358110"/>
                    <a:pt x="161741" y="337473"/>
                  </a:cubicBezTo>
                  <a:cubicBezTo>
                    <a:pt x="162270" y="316836"/>
                    <a:pt x="197724" y="350702"/>
                    <a:pt x="177616" y="366048"/>
                  </a:cubicBezTo>
                  <a:cubicBezTo>
                    <a:pt x="157508" y="381394"/>
                    <a:pt x="69666" y="406794"/>
                    <a:pt x="41091" y="429548"/>
                  </a:cubicBezTo>
                  <a:cubicBezTo>
                    <a:pt x="12516" y="452302"/>
                    <a:pt x="-11826" y="511040"/>
                    <a:pt x="6166" y="502573"/>
                  </a:cubicBezTo>
                  <a:cubicBezTo>
                    <a:pt x="24158" y="494106"/>
                    <a:pt x="128403" y="404148"/>
                    <a:pt x="149041" y="378748"/>
                  </a:cubicBezTo>
                  <a:cubicBezTo>
                    <a:pt x="169679" y="353348"/>
                    <a:pt x="127874" y="361815"/>
                    <a:pt x="129991" y="350173"/>
                  </a:cubicBezTo>
                  <a:cubicBezTo>
                    <a:pt x="132108" y="338531"/>
                    <a:pt x="156979" y="317894"/>
                    <a:pt x="161741" y="308898"/>
                  </a:cubicBezTo>
                  <a:cubicBezTo>
                    <a:pt x="166503" y="299902"/>
                    <a:pt x="170208" y="316306"/>
                    <a:pt x="158566" y="296198"/>
                  </a:cubicBezTo>
                  <a:cubicBezTo>
                    <a:pt x="146924" y="276090"/>
                    <a:pt x="90303" y="234815"/>
                    <a:pt x="91891" y="188248"/>
                  </a:cubicBezTo>
                  <a:cubicBezTo>
                    <a:pt x="93478" y="141681"/>
                    <a:pt x="146924" y="12035"/>
                    <a:pt x="149041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 1508">
              <a:extLst>
                <a:ext uri="{FF2B5EF4-FFF2-40B4-BE49-F238E27FC236}">
                  <a16:creationId xmlns:a16="http://schemas.microsoft.com/office/drawing/2014/main" id="{990AFCA3-EA2E-2287-8D4E-0C33FA8DBB7B}"/>
                </a:ext>
              </a:extLst>
            </p:cNvPr>
            <p:cNvSpPr/>
            <p:nvPr/>
          </p:nvSpPr>
          <p:spPr>
            <a:xfrm>
              <a:off x="4473504" y="6269855"/>
              <a:ext cx="276582" cy="530447"/>
            </a:xfrm>
            <a:custGeom>
              <a:avLst/>
              <a:gdLst>
                <a:gd name="connsiteX0" fmla="*/ 71 w 276582"/>
                <a:gd name="connsiteY0" fmla="*/ 770 h 530447"/>
                <a:gd name="connsiteX1" fmla="*/ 168346 w 276582"/>
                <a:gd name="connsiteY1" fmla="*/ 67445 h 530447"/>
                <a:gd name="connsiteX2" fmla="*/ 181046 w 276582"/>
                <a:gd name="connsiteY2" fmla="*/ 115070 h 530447"/>
                <a:gd name="connsiteX3" fmla="*/ 212796 w 276582"/>
                <a:gd name="connsiteY3" fmla="*/ 134120 h 530447"/>
                <a:gd name="connsiteX4" fmla="*/ 193746 w 276582"/>
                <a:gd name="connsiteY4" fmla="*/ 235720 h 530447"/>
                <a:gd name="connsiteX5" fmla="*/ 231846 w 276582"/>
                <a:gd name="connsiteY5" fmla="*/ 305570 h 530447"/>
                <a:gd name="connsiteX6" fmla="*/ 241371 w 276582"/>
                <a:gd name="connsiteY6" fmla="*/ 378595 h 530447"/>
                <a:gd name="connsiteX7" fmla="*/ 276296 w 276582"/>
                <a:gd name="connsiteY7" fmla="*/ 505595 h 530447"/>
                <a:gd name="connsiteX8" fmla="*/ 257246 w 276582"/>
                <a:gd name="connsiteY8" fmla="*/ 515120 h 530447"/>
                <a:gd name="connsiteX9" fmla="*/ 244546 w 276582"/>
                <a:gd name="connsiteY9" fmla="*/ 337320 h 530447"/>
                <a:gd name="connsiteX10" fmla="*/ 174696 w 276582"/>
                <a:gd name="connsiteY10" fmla="*/ 137295 h 530447"/>
                <a:gd name="connsiteX11" fmla="*/ 190571 w 276582"/>
                <a:gd name="connsiteY11" fmla="*/ 115070 h 530447"/>
                <a:gd name="connsiteX12" fmla="*/ 71 w 276582"/>
                <a:gd name="connsiteY12" fmla="*/ 770 h 53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582" h="530447">
                  <a:moveTo>
                    <a:pt x="71" y="770"/>
                  </a:moveTo>
                  <a:cubicBezTo>
                    <a:pt x="-3633" y="-7167"/>
                    <a:pt x="138184" y="48395"/>
                    <a:pt x="168346" y="67445"/>
                  </a:cubicBezTo>
                  <a:cubicBezTo>
                    <a:pt x="198509" y="86495"/>
                    <a:pt x="173638" y="103958"/>
                    <a:pt x="181046" y="115070"/>
                  </a:cubicBezTo>
                  <a:cubicBezTo>
                    <a:pt x="188454" y="126183"/>
                    <a:pt x="210679" y="114012"/>
                    <a:pt x="212796" y="134120"/>
                  </a:cubicBezTo>
                  <a:cubicBezTo>
                    <a:pt x="214913" y="154228"/>
                    <a:pt x="190571" y="207145"/>
                    <a:pt x="193746" y="235720"/>
                  </a:cubicBezTo>
                  <a:cubicBezTo>
                    <a:pt x="196921" y="264295"/>
                    <a:pt x="223909" y="281758"/>
                    <a:pt x="231846" y="305570"/>
                  </a:cubicBezTo>
                  <a:cubicBezTo>
                    <a:pt x="239784" y="329383"/>
                    <a:pt x="233963" y="345258"/>
                    <a:pt x="241371" y="378595"/>
                  </a:cubicBezTo>
                  <a:cubicBezTo>
                    <a:pt x="248779" y="411932"/>
                    <a:pt x="273650" y="482841"/>
                    <a:pt x="276296" y="505595"/>
                  </a:cubicBezTo>
                  <a:cubicBezTo>
                    <a:pt x="278942" y="528349"/>
                    <a:pt x="262538" y="543166"/>
                    <a:pt x="257246" y="515120"/>
                  </a:cubicBezTo>
                  <a:cubicBezTo>
                    <a:pt x="251954" y="487074"/>
                    <a:pt x="258304" y="400291"/>
                    <a:pt x="244546" y="337320"/>
                  </a:cubicBezTo>
                  <a:cubicBezTo>
                    <a:pt x="230788" y="274349"/>
                    <a:pt x="183692" y="174337"/>
                    <a:pt x="174696" y="137295"/>
                  </a:cubicBezTo>
                  <a:cubicBezTo>
                    <a:pt x="165700" y="100253"/>
                    <a:pt x="217029" y="134649"/>
                    <a:pt x="190571" y="115070"/>
                  </a:cubicBezTo>
                  <a:cubicBezTo>
                    <a:pt x="164113" y="95491"/>
                    <a:pt x="3775" y="8707"/>
                    <a:pt x="71" y="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 1509">
              <a:extLst>
                <a:ext uri="{FF2B5EF4-FFF2-40B4-BE49-F238E27FC236}">
                  <a16:creationId xmlns:a16="http://schemas.microsoft.com/office/drawing/2014/main" id="{2AB6AC8D-D0EA-332A-B171-4B3B60083999}"/>
                </a:ext>
              </a:extLst>
            </p:cNvPr>
            <p:cNvSpPr/>
            <p:nvPr/>
          </p:nvSpPr>
          <p:spPr>
            <a:xfrm>
              <a:off x="4396492" y="6278854"/>
              <a:ext cx="185275" cy="360912"/>
            </a:xfrm>
            <a:custGeom>
              <a:avLst/>
              <a:gdLst>
                <a:gd name="connsiteX0" fmla="*/ 883 w 185275"/>
                <a:gd name="connsiteY0" fmla="*/ 131471 h 360912"/>
                <a:gd name="connsiteX1" fmla="*/ 131058 w 185275"/>
                <a:gd name="connsiteY1" fmla="*/ 1296 h 360912"/>
                <a:gd name="connsiteX2" fmla="*/ 89783 w 185275"/>
                <a:gd name="connsiteY2" fmla="*/ 71146 h 360912"/>
                <a:gd name="connsiteX3" fmla="*/ 112008 w 185275"/>
                <a:gd name="connsiteY3" fmla="*/ 175921 h 360912"/>
                <a:gd name="connsiteX4" fmla="*/ 102483 w 185275"/>
                <a:gd name="connsiteY4" fmla="*/ 179096 h 360912"/>
                <a:gd name="connsiteX5" fmla="*/ 99308 w 185275"/>
                <a:gd name="connsiteY5" fmla="*/ 248946 h 360912"/>
                <a:gd name="connsiteX6" fmla="*/ 185033 w 185275"/>
                <a:gd name="connsiteY6" fmla="*/ 360071 h 360912"/>
                <a:gd name="connsiteX7" fmla="*/ 124708 w 185275"/>
                <a:gd name="connsiteY7" fmla="*/ 296571 h 360912"/>
                <a:gd name="connsiteX8" fmla="*/ 112008 w 185275"/>
                <a:gd name="connsiteY8" fmla="*/ 233071 h 360912"/>
                <a:gd name="connsiteX9" fmla="*/ 105658 w 185275"/>
                <a:gd name="connsiteY9" fmla="*/ 198146 h 360912"/>
                <a:gd name="connsiteX10" fmla="*/ 73908 w 185275"/>
                <a:gd name="connsiteY10" fmla="*/ 26696 h 360912"/>
                <a:gd name="connsiteX11" fmla="*/ 883 w 185275"/>
                <a:gd name="connsiteY11" fmla="*/ 131471 h 36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275" h="360912">
                  <a:moveTo>
                    <a:pt x="883" y="131471"/>
                  </a:moveTo>
                  <a:cubicBezTo>
                    <a:pt x="10408" y="127238"/>
                    <a:pt x="116241" y="11350"/>
                    <a:pt x="131058" y="1296"/>
                  </a:cubicBezTo>
                  <a:cubicBezTo>
                    <a:pt x="145875" y="-8758"/>
                    <a:pt x="92958" y="42042"/>
                    <a:pt x="89783" y="71146"/>
                  </a:cubicBezTo>
                  <a:cubicBezTo>
                    <a:pt x="86608" y="100250"/>
                    <a:pt x="112008" y="175921"/>
                    <a:pt x="112008" y="175921"/>
                  </a:cubicBezTo>
                  <a:cubicBezTo>
                    <a:pt x="114125" y="193913"/>
                    <a:pt x="104600" y="166925"/>
                    <a:pt x="102483" y="179096"/>
                  </a:cubicBezTo>
                  <a:cubicBezTo>
                    <a:pt x="100366" y="191267"/>
                    <a:pt x="85550" y="218784"/>
                    <a:pt x="99308" y="248946"/>
                  </a:cubicBezTo>
                  <a:cubicBezTo>
                    <a:pt x="113066" y="279108"/>
                    <a:pt x="180800" y="352134"/>
                    <a:pt x="185033" y="360071"/>
                  </a:cubicBezTo>
                  <a:cubicBezTo>
                    <a:pt x="189266" y="368008"/>
                    <a:pt x="136879" y="317738"/>
                    <a:pt x="124708" y="296571"/>
                  </a:cubicBezTo>
                  <a:cubicBezTo>
                    <a:pt x="112537" y="275404"/>
                    <a:pt x="115183" y="249475"/>
                    <a:pt x="112008" y="233071"/>
                  </a:cubicBezTo>
                  <a:cubicBezTo>
                    <a:pt x="108833" y="216667"/>
                    <a:pt x="112008" y="232542"/>
                    <a:pt x="105658" y="198146"/>
                  </a:cubicBezTo>
                  <a:cubicBezTo>
                    <a:pt x="99308" y="163750"/>
                    <a:pt x="86079" y="44158"/>
                    <a:pt x="73908" y="26696"/>
                  </a:cubicBezTo>
                  <a:cubicBezTo>
                    <a:pt x="61737" y="9234"/>
                    <a:pt x="-8642" y="135704"/>
                    <a:pt x="883" y="1314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CA88BB81-57E9-2BAC-682D-C8F09B5CB87A}"/>
                </a:ext>
              </a:extLst>
            </p:cNvPr>
            <p:cNvSpPr/>
            <p:nvPr/>
          </p:nvSpPr>
          <p:spPr>
            <a:xfrm>
              <a:off x="4777819" y="6441534"/>
              <a:ext cx="451408" cy="440618"/>
            </a:xfrm>
            <a:custGeom>
              <a:avLst/>
              <a:gdLst>
                <a:gd name="connsiteX0" fmla="*/ 365681 w 451408"/>
                <a:gd name="connsiteY0" fmla="*/ 541 h 440618"/>
                <a:gd name="connsiteX1" fmla="*/ 445056 w 451408"/>
                <a:gd name="connsiteY1" fmla="*/ 152941 h 440618"/>
                <a:gd name="connsiteX2" fmla="*/ 346631 w 451408"/>
                <a:gd name="connsiteY2" fmla="*/ 337091 h 440618"/>
                <a:gd name="connsiteX3" fmla="*/ 406956 w 451408"/>
                <a:gd name="connsiteY3" fmla="*/ 337091 h 440618"/>
                <a:gd name="connsiteX4" fmla="*/ 324406 w 451408"/>
                <a:gd name="connsiteY4" fmla="*/ 419641 h 440618"/>
                <a:gd name="connsiteX5" fmla="*/ 273606 w 451408"/>
                <a:gd name="connsiteY5" fmla="*/ 429166 h 440618"/>
                <a:gd name="connsiteX6" fmla="*/ 225981 w 451408"/>
                <a:gd name="connsiteY6" fmla="*/ 432341 h 440618"/>
                <a:gd name="connsiteX7" fmla="*/ 105331 w 451408"/>
                <a:gd name="connsiteY7" fmla="*/ 381541 h 440618"/>
                <a:gd name="connsiteX8" fmla="*/ 76756 w 451408"/>
                <a:gd name="connsiteY8" fmla="*/ 349791 h 440618"/>
                <a:gd name="connsiteX9" fmla="*/ 41831 w 451408"/>
                <a:gd name="connsiteY9" fmla="*/ 295816 h 440618"/>
                <a:gd name="connsiteX10" fmla="*/ 556 w 451408"/>
                <a:gd name="connsiteY10" fmla="*/ 245016 h 440618"/>
                <a:gd name="connsiteX11" fmla="*/ 73581 w 451408"/>
                <a:gd name="connsiteY11" fmla="*/ 340266 h 440618"/>
                <a:gd name="connsiteX12" fmla="*/ 168831 w 451408"/>
                <a:gd name="connsiteY12" fmla="*/ 438691 h 440618"/>
                <a:gd name="connsiteX13" fmla="*/ 372031 w 451408"/>
                <a:gd name="connsiteY13" fmla="*/ 400591 h 440618"/>
                <a:gd name="connsiteX14" fmla="*/ 387906 w 451408"/>
                <a:gd name="connsiteY14" fmla="*/ 340266 h 440618"/>
                <a:gd name="connsiteX15" fmla="*/ 441881 w 451408"/>
                <a:gd name="connsiteY15" fmla="*/ 279941 h 440618"/>
                <a:gd name="connsiteX16" fmla="*/ 387906 w 451408"/>
                <a:gd name="connsiteY16" fmla="*/ 273591 h 440618"/>
                <a:gd name="connsiteX17" fmla="*/ 451406 w 451408"/>
                <a:gd name="connsiteY17" fmla="*/ 206916 h 440618"/>
                <a:gd name="connsiteX18" fmla="*/ 365681 w 451408"/>
                <a:gd name="connsiteY18" fmla="*/ 541 h 4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1408" h="440618">
                  <a:moveTo>
                    <a:pt x="365681" y="541"/>
                  </a:moveTo>
                  <a:cubicBezTo>
                    <a:pt x="364623" y="-8455"/>
                    <a:pt x="448231" y="96849"/>
                    <a:pt x="445056" y="152941"/>
                  </a:cubicBezTo>
                  <a:cubicBezTo>
                    <a:pt x="441881" y="209033"/>
                    <a:pt x="352981" y="306399"/>
                    <a:pt x="346631" y="337091"/>
                  </a:cubicBezTo>
                  <a:cubicBezTo>
                    <a:pt x="340281" y="367783"/>
                    <a:pt x="410660" y="323333"/>
                    <a:pt x="406956" y="337091"/>
                  </a:cubicBezTo>
                  <a:cubicBezTo>
                    <a:pt x="403252" y="350849"/>
                    <a:pt x="346631" y="404295"/>
                    <a:pt x="324406" y="419641"/>
                  </a:cubicBezTo>
                  <a:cubicBezTo>
                    <a:pt x="302181" y="434987"/>
                    <a:pt x="290010" y="427049"/>
                    <a:pt x="273606" y="429166"/>
                  </a:cubicBezTo>
                  <a:cubicBezTo>
                    <a:pt x="257202" y="431283"/>
                    <a:pt x="254027" y="440279"/>
                    <a:pt x="225981" y="432341"/>
                  </a:cubicBezTo>
                  <a:cubicBezTo>
                    <a:pt x="197935" y="424404"/>
                    <a:pt x="130202" y="395299"/>
                    <a:pt x="105331" y="381541"/>
                  </a:cubicBezTo>
                  <a:cubicBezTo>
                    <a:pt x="80460" y="367783"/>
                    <a:pt x="87339" y="364079"/>
                    <a:pt x="76756" y="349791"/>
                  </a:cubicBezTo>
                  <a:cubicBezTo>
                    <a:pt x="66173" y="335504"/>
                    <a:pt x="54531" y="313279"/>
                    <a:pt x="41831" y="295816"/>
                  </a:cubicBezTo>
                  <a:cubicBezTo>
                    <a:pt x="29131" y="278354"/>
                    <a:pt x="-4736" y="237608"/>
                    <a:pt x="556" y="245016"/>
                  </a:cubicBezTo>
                  <a:cubicBezTo>
                    <a:pt x="5848" y="252424"/>
                    <a:pt x="45535" y="307987"/>
                    <a:pt x="73581" y="340266"/>
                  </a:cubicBezTo>
                  <a:cubicBezTo>
                    <a:pt x="101627" y="372545"/>
                    <a:pt x="119089" y="428637"/>
                    <a:pt x="168831" y="438691"/>
                  </a:cubicBezTo>
                  <a:cubicBezTo>
                    <a:pt x="218573" y="448745"/>
                    <a:pt x="335519" y="416995"/>
                    <a:pt x="372031" y="400591"/>
                  </a:cubicBezTo>
                  <a:cubicBezTo>
                    <a:pt x="408543" y="384187"/>
                    <a:pt x="376264" y="360374"/>
                    <a:pt x="387906" y="340266"/>
                  </a:cubicBezTo>
                  <a:cubicBezTo>
                    <a:pt x="399548" y="320158"/>
                    <a:pt x="441881" y="291053"/>
                    <a:pt x="441881" y="279941"/>
                  </a:cubicBezTo>
                  <a:cubicBezTo>
                    <a:pt x="441881" y="268829"/>
                    <a:pt x="386319" y="285762"/>
                    <a:pt x="387906" y="273591"/>
                  </a:cubicBezTo>
                  <a:cubicBezTo>
                    <a:pt x="389493" y="261420"/>
                    <a:pt x="450877" y="250308"/>
                    <a:pt x="451406" y="206916"/>
                  </a:cubicBezTo>
                  <a:cubicBezTo>
                    <a:pt x="451935" y="163524"/>
                    <a:pt x="366739" y="9537"/>
                    <a:pt x="365681" y="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FCD819E8-BB7A-EB5E-238C-DEC21E4378A7}"/>
                </a:ext>
              </a:extLst>
            </p:cNvPr>
            <p:cNvSpPr/>
            <p:nvPr/>
          </p:nvSpPr>
          <p:spPr>
            <a:xfrm>
              <a:off x="4857745" y="6832301"/>
              <a:ext cx="335890" cy="92374"/>
            </a:xfrm>
            <a:custGeom>
              <a:avLst/>
              <a:gdLst>
                <a:gd name="connsiteX0" fmla="*/ 5 w 335890"/>
                <a:gd name="connsiteY0" fmla="*/ 38399 h 92374"/>
                <a:gd name="connsiteX1" fmla="*/ 171455 w 335890"/>
                <a:gd name="connsiteY1" fmla="*/ 82849 h 92374"/>
                <a:gd name="connsiteX2" fmla="*/ 155580 w 335890"/>
                <a:gd name="connsiteY2" fmla="*/ 92374 h 92374"/>
                <a:gd name="connsiteX3" fmla="*/ 333380 w 335890"/>
                <a:gd name="connsiteY3" fmla="*/ 299 h 92374"/>
                <a:gd name="connsiteX4" fmla="*/ 257180 w 335890"/>
                <a:gd name="connsiteY4" fmla="*/ 63799 h 92374"/>
                <a:gd name="connsiteX5" fmla="*/ 215905 w 335890"/>
                <a:gd name="connsiteY5" fmla="*/ 89199 h 92374"/>
                <a:gd name="connsiteX6" fmla="*/ 165105 w 335890"/>
                <a:gd name="connsiteY6" fmla="*/ 82849 h 92374"/>
                <a:gd name="connsiteX7" fmla="*/ 177805 w 335890"/>
                <a:gd name="connsiteY7" fmla="*/ 79674 h 92374"/>
                <a:gd name="connsiteX8" fmla="*/ 5 w 335890"/>
                <a:gd name="connsiteY8" fmla="*/ 38399 h 9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890" h="92374">
                  <a:moveTo>
                    <a:pt x="5" y="38399"/>
                  </a:moveTo>
                  <a:cubicBezTo>
                    <a:pt x="-1053" y="38928"/>
                    <a:pt x="145526" y="73853"/>
                    <a:pt x="171455" y="82849"/>
                  </a:cubicBezTo>
                  <a:cubicBezTo>
                    <a:pt x="197384" y="91845"/>
                    <a:pt x="155580" y="92374"/>
                    <a:pt x="155580" y="92374"/>
                  </a:cubicBezTo>
                  <a:cubicBezTo>
                    <a:pt x="182568" y="78616"/>
                    <a:pt x="316447" y="5061"/>
                    <a:pt x="333380" y="299"/>
                  </a:cubicBezTo>
                  <a:cubicBezTo>
                    <a:pt x="350313" y="-4463"/>
                    <a:pt x="276759" y="48982"/>
                    <a:pt x="257180" y="63799"/>
                  </a:cubicBezTo>
                  <a:cubicBezTo>
                    <a:pt x="237601" y="78616"/>
                    <a:pt x="231251" y="86024"/>
                    <a:pt x="215905" y="89199"/>
                  </a:cubicBezTo>
                  <a:cubicBezTo>
                    <a:pt x="200559" y="92374"/>
                    <a:pt x="171455" y="84437"/>
                    <a:pt x="165105" y="82849"/>
                  </a:cubicBezTo>
                  <a:cubicBezTo>
                    <a:pt x="158755" y="81262"/>
                    <a:pt x="200559" y="86553"/>
                    <a:pt x="177805" y="79674"/>
                  </a:cubicBezTo>
                  <a:cubicBezTo>
                    <a:pt x="155051" y="72795"/>
                    <a:pt x="1063" y="37870"/>
                    <a:pt x="5" y="38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DD9DDCE6-F314-5D2C-62CB-4EED2F1F6C80}"/>
                </a:ext>
              </a:extLst>
            </p:cNvPr>
            <p:cNvSpPr/>
            <p:nvPr/>
          </p:nvSpPr>
          <p:spPr>
            <a:xfrm>
              <a:off x="4834953" y="6715778"/>
              <a:ext cx="390055" cy="314887"/>
            </a:xfrm>
            <a:custGeom>
              <a:avLst/>
              <a:gdLst>
                <a:gd name="connsiteX0" fmla="*/ 387922 w 390055"/>
                <a:gd name="connsiteY0" fmla="*/ 2522 h 314887"/>
                <a:gd name="connsiteX1" fmla="*/ 324422 w 390055"/>
                <a:gd name="connsiteY1" fmla="*/ 129522 h 314887"/>
                <a:gd name="connsiteX2" fmla="*/ 337122 w 390055"/>
                <a:gd name="connsiteY2" fmla="*/ 224772 h 314887"/>
                <a:gd name="connsiteX3" fmla="*/ 149797 w 390055"/>
                <a:gd name="connsiteY3" fmla="*/ 310497 h 314887"/>
                <a:gd name="connsiteX4" fmla="*/ 178372 w 390055"/>
                <a:gd name="connsiteY4" fmla="*/ 300972 h 314887"/>
                <a:gd name="connsiteX5" fmla="*/ 95822 w 390055"/>
                <a:gd name="connsiteY5" fmla="*/ 288272 h 314887"/>
                <a:gd name="connsiteX6" fmla="*/ 38672 w 390055"/>
                <a:gd name="connsiteY6" fmla="*/ 250172 h 314887"/>
                <a:gd name="connsiteX7" fmla="*/ 6922 w 390055"/>
                <a:gd name="connsiteY7" fmla="*/ 246997 h 314887"/>
                <a:gd name="connsiteX8" fmla="*/ 572 w 390055"/>
                <a:gd name="connsiteY8" fmla="*/ 12047 h 314887"/>
                <a:gd name="connsiteX9" fmla="*/ 16447 w 390055"/>
                <a:gd name="connsiteY9" fmla="*/ 177147 h 314887"/>
                <a:gd name="connsiteX10" fmla="*/ 10097 w 390055"/>
                <a:gd name="connsiteY10" fmla="*/ 253347 h 314887"/>
                <a:gd name="connsiteX11" fmla="*/ 32322 w 390055"/>
                <a:gd name="connsiteY11" fmla="*/ 205722 h 314887"/>
                <a:gd name="connsiteX12" fmla="*/ 159322 w 390055"/>
                <a:gd name="connsiteY12" fmla="*/ 294622 h 314887"/>
                <a:gd name="connsiteX13" fmla="*/ 340297 w 390055"/>
                <a:gd name="connsiteY13" fmla="*/ 234297 h 314887"/>
                <a:gd name="connsiteX14" fmla="*/ 330772 w 390055"/>
                <a:gd name="connsiteY14" fmla="*/ 215247 h 314887"/>
                <a:gd name="connsiteX15" fmla="*/ 321247 w 390055"/>
                <a:gd name="connsiteY15" fmla="*/ 154922 h 314887"/>
                <a:gd name="connsiteX16" fmla="*/ 368872 w 390055"/>
                <a:gd name="connsiteY16" fmla="*/ 53322 h 314887"/>
                <a:gd name="connsiteX17" fmla="*/ 387922 w 390055"/>
                <a:gd name="connsiteY17" fmla="*/ 2522 h 31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055" h="314887">
                  <a:moveTo>
                    <a:pt x="387922" y="2522"/>
                  </a:moveTo>
                  <a:cubicBezTo>
                    <a:pt x="380514" y="15222"/>
                    <a:pt x="332889" y="92480"/>
                    <a:pt x="324422" y="129522"/>
                  </a:cubicBezTo>
                  <a:cubicBezTo>
                    <a:pt x="315955" y="166564"/>
                    <a:pt x="366226" y="194610"/>
                    <a:pt x="337122" y="224772"/>
                  </a:cubicBezTo>
                  <a:cubicBezTo>
                    <a:pt x="308018" y="254934"/>
                    <a:pt x="176255" y="297797"/>
                    <a:pt x="149797" y="310497"/>
                  </a:cubicBezTo>
                  <a:cubicBezTo>
                    <a:pt x="123339" y="323197"/>
                    <a:pt x="187368" y="304676"/>
                    <a:pt x="178372" y="300972"/>
                  </a:cubicBezTo>
                  <a:cubicBezTo>
                    <a:pt x="169376" y="297268"/>
                    <a:pt x="119105" y="296739"/>
                    <a:pt x="95822" y="288272"/>
                  </a:cubicBezTo>
                  <a:cubicBezTo>
                    <a:pt x="72539" y="279805"/>
                    <a:pt x="53489" y="257051"/>
                    <a:pt x="38672" y="250172"/>
                  </a:cubicBezTo>
                  <a:cubicBezTo>
                    <a:pt x="23855" y="243293"/>
                    <a:pt x="13272" y="286684"/>
                    <a:pt x="6922" y="246997"/>
                  </a:cubicBezTo>
                  <a:cubicBezTo>
                    <a:pt x="572" y="207310"/>
                    <a:pt x="-1015" y="23689"/>
                    <a:pt x="572" y="12047"/>
                  </a:cubicBezTo>
                  <a:cubicBezTo>
                    <a:pt x="2159" y="405"/>
                    <a:pt x="14859" y="136930"/>
                    <a:pt x="16447" y="177147"/>
                  </a:cubicBezTo>
                  <a:cubicBezTo>
                    <a:pt x="18035" y="217364"/>
                    <a:pt x="7451" y="248585"/>
                    <a:pt x="10097" y="253347"/>
                  </a:cubicBezTo>
                  <a:cubicBezTo>
                    <a:pt x="12743" y="258109"/>
                    <a:pt x="7451" y="198843"/>
                    <a:pt x="32322" y="205722"/>
                  </a:cubicBezTo>
                  <a:cubicBezTo>
                    <a:pt x="57193" y="212601"/>
                    <a:pt x="107993" y="289860"/>
                    <a:pt x="159322" y="294622"/>
                  </a:cubicBezTo>
                  <a:cubicBezTo>
                    <a:pt x="210651" y="299384"/>
                    <a:pt x="311722" y="247526"/>
                    <a:pt x="340297" y="234297"/>
                  </a:cubicBezTo>
                  <a:cubicBezTo>
                    <a:pt x="368872" y="221068"/>
                    <a:pt x="333947" y="228476"/>
                    <a:pt x="330772" y="215247"/>
                  </a:cubicBezTo>
                  <a:cubicBezTo>
                    <a:pt x="327597" y="202018"/>
                    <a:pt x="314897" y="181909"/>
                    <a:pt x="321247" y="154922"/>
                  </a:cubicBezTo>
                  <a:cubicBezTo>
                    <a:pt x="327597" y="127935"/>
                    <a:pt x="355643" y="78722"/>
                    <a:pt x="368872" y="53322"/>
                  </a:cubicBezTo>
                  <a:cubicBezTo>
                    <a:pt x="382101" y="27922"/>
                    <a:pt x="395330" y="-10178"/>
                    <a:pt x="387922" y="2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5E0F1FBE-E961-256C-38B2-173CF5B655BB}"/>
                </a:ext>
              </a:extLst>
            </p:cNvPr>
            <p:cNvSpPr/>
            <p:nvPr/>
          </p:nvSpPr>
          <p:spPr>
            <a:xfrm>
              <a:off x="4927486" y="6914944"/>
              <a:ext cx="238252" cy="73231"/>
            </a:xfrm>
            <a:custGeom>
              <a:avLst/>
              <a:gdLst>
                <a:gd name="connsiteX0" fmla="*/ 114 w 238252"/>
                <a:gd name="connsiteY0" fmla="*/ 206 h 73231"/>
                <a:gd name="connsiteX1" fmla="*/ 117589 w 238252"/>
                <a:gd name="connsiteY1" fmla="*/ 60531 h 73231"/>
                <a:gd name="connsiteX2" fmla="*/ 63614 w 238252"/>
                <a:gd name="connsiteY2" fmla="*/ 73231 h 73231"/>
                <a:gd name="connsiteX3" fmla="*/ 238239 w 238252"/>
                <a:gd name="connsiteY3" fmla="*/ 31956 h 73231"/>
                <a:gd name="connsiteX4" fmla="*/ 73139 w 238252"/>
                <a:gd name="connsiteY4" fmla="*/ 60531 h 73231"/>
                <a:gd name="connsiteX5" fmla="*/ 95364 w 238252"/>
                <a:gd name="connsiteY5" fmla="*/ 41481 h 73231"/>
                <a:gd name="connsiteX6" fmla="*/ 114 w 238252"/>
                <a:gd name="connsiteY6" fmla="*/ 206 h 7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252" h="73231">
                  <a:moveTo>
                    <a:pt x="114" y="206"/>
                  </a:moveTo>
                  <a:cubicBezTo>
                    <a:pt x="3818" y="3381"/>
                    <a:pt x="107006" y="48360"/>
                    <a:pt x="117589" y="60531"/>
                  </a:cubicBezTo>
                  <a:cubicBezTo>
                    <a:pt x="128172" y="72702"/>
                    <a:pt x="63614" y="73231"/>
                    <a:pt x="63614" y="73231"/>
                  </a:cubicBezTo>
                  <a:cubicBezTo>
                    <a:pt x="83722" y="68469"/>
                    <a:pt x="236651" y="34073"/>
                    <a:pt x="238239" y="31956"/>
                  </a:cubicBezTo>
                  <a:cubicBezTo>
                    <a:pt x="239827" y="29839"/>
                    <a:pt x="96952" y="58943"/>
                    <a:pt x="73139" y="60531"/>
                  </a:cubicBezTo>
                  <a:cubicBezTo>
                    <a:pt x="49326" y="62119"/>
                    <a:pt x="107006" y="51535"/>
                    <a:pt x="95364" y="41481"/>
                  </a:cubicBezTo>
                  <a:cubicBezTo>
                    <a:pt x="83722" y="31427"/>
                    <a:pt x="-3590" y="-2969"/>
                    <a:pt x="114" y="2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F38EDA12-FF45-2387-138C-A044EE0629BF}"/>
                </a:ext>
              </a:extLst>
            </p:cNvPr>
            <p:cNvSpPr/>
            <p:nvPr/>
          </p:nvSpPr>
          <p:spPr>
            <a:xfrm>
              <a:off x="4813248" y="6899724"/>
              <a:ext cx="104851" cy="720381"/>
            </a:xfrm>
            <a:custGeom>
              <a:avLst/>
              <a:gdLst>
                <a:gd name="connsiteX0" fmla="*/ 52 w 104851"/>
                <a:gd name="connsiteY0" fmla="*/ 2726 h 720381"/>
                <a:gd name="connsiteX1" fmla="*/ 88952 w 104851"/>
                <a:gd name="connsiteY1" fmla="*/ 155126 h 720381"/>
                <a:gd name="connsiteX2" fmla="*/ 69902 w 104851"/>
                <a:gd name="connsiteY2" fmla="*/ 240851 h 720381"/>
                <a:gd name="connsiteX3" fmla="*/ 104827 w 104851"/>
                <a:gd name="connsiteY3" fmla="*/ 313876 h 720381"/>
                <a:gd name="connsiteX4" fmla="*/ 63552 w 104851"/>
                <a:gd name="connsiteY4" fmla="*/ 463101 h 720381"/>
                <a:gd name="connsiteX5" fmla="*/ 60377 w 104851"/>
                <a:gd name="connsiteY5" fmla="*/ 532951 h 720381"/>
                <a:gd name="connsiteX6" fmla="*/ 95302 w 104851"/>
                <a:gd name="connsiteY6" fmla="*/ 717101 h 720381"/>
                <a:gd name="connsiteX7" fmla="*/ 73077 w 104851"/>
                <a:gd name="connsiteY7" fmla="*/ 640901 h 720381"/>
                <a:gd name="connsiteX8" fmla="*/ 47677 w 104851"/>
                <a:gd name="connsiteY8" fmla="*/ 513901 h 720381"/>
                <a:gd name="connsiteX9" fmla="*/ 95302 w 104851"/>
                <a:gd name="connsiteY9" fmla="*/ 313876 h 720381"/>
                <a:gd name="connsiteX10" fmla="*/ 79427 w 104851"/>
                <a:gd name="connsiteY10" fmla="*/ 155126 h 720381"/>
                <a:gd name="connsiteX11" fmla="*/ 98477 w 104851"/>
                <a:gd name="connsiteY11" fmla="*/ 148776 h 720381"/>
                <a:gd name="connsiteX12" fmla="*/ 76252 w 104851"/>
                <a:gd name="connsiteY12" fmla="*/ 63051 h 720381"/>
                <a:gd name="connsiteX13" fmla="*/ 52 w 104851"/>
                <a:gd name="connsiteY13" fmla="*/ 2726 h 72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851" h="720381">
                  <a:moveTo>
                    <a:pt x="52" y="2726"/>
                  </a:moveTo>
                  <a:cubicBezTo>
                    <a:pt x="2169" y="18072"/>
                    <a:pt x="77310" y="115439"/>
                    <a:pt x="88952" y="155126"/>
                  </a:cubicBezTo>
                  <a:cubicBezTo>
                    <a:pt x="100594" y="194814"/>
                    <a:pt x="67256" y="214393"/>
                    <a:pt x="69902" y="240851"/>
                  </a:cubicBezTo>
                  <a:cubicBezTo>
                    <a:pt x="72548" y="267309"/>
                    <a:pt x="105885" y="276834"/>
                    <a:pt x="104827" y="313876"/>
                  </a:cubicBezTo>
                  <a:cubicBezTo>
                    <a:pt x="103769" y="350918"/>
                    <a:pt x="70960" y="426589"/>
                    <a:pt x="63552" y="463101"/>
                  </a:cubicBezTo>
                  <a:cubicBezTo>
                    <a:pt x="56144" y="499613"/>
                    <a:pt x="55085" y="490618"/>
                    <a:pt x="60377" y="532951"/>
                  </a:cubicBezTo>
                  <a:cubicBezTo>
                    <a:pt x="65669" y="575284"/>
                    <a:pt x="93185" y="699109"/>
                    <a:pt x="95302" y="717101"/>
                  </a:cubicBezTo>
                  <a:cubicBezTo>
                    <a:pt x="97419" y="735093"/>
                    <a:pt x="81015" y="674768"/>
                    <a:pt x="73077" y="640901"/>
                  </a:cubicBezTo>
                  <a:cubicBezTo>
                    <a:pt x="65140" y="607034"/>
                    <a:pt x="43973" y="568405"/>
                    <a:pt x="47677" y="513901"/>
                  </a:cubicBezTo>
                  <a:cubicBezTo>
                    <a:pt x="51381" y="459397"/>
                    <a:pt x="90010" y="373672"/>
                    <a:pt x="95302" y="313876"/>
                  </a:cubicBezTo>
                  <a:cubicBezTo>
                    <a:pt x="100594" y="254080"/>
                    <a:pt x="78898" y="182643"/>
                    <a:pt x="79427" y="155126"/>
                  </a:cubicBezTo>
                  <a:cubicBezTo>
                    <a:pt x="79956" y="127609"/>
                    <a:pt x="99006" y="164122"/>
                    <a:pt x="98477" y="148776"/>
                  </a:cubicBezTo>
                  <a:cubicBezTo>
                    <a:pt x="97948" y="133430"/>
                    <a:pt x="92127" y="85276"/>
                    <a:pt x="76252" y="63051"/>
                  </a:cubicBezTo>
                  <a:cubicBezTo>
                    <a:pt x="60377" y="40826"/>
                    <a:pt x="-2065" y="-12620"/>
                    <a:pt x="52" y="2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B7D62FF6-ABBA-452B-6FC3-D6D47A2E82FD}"/>
                </a:ext>
              </a:extLst>
            </p:cNvPr>
            <p:cNvSpPr/>
            <p:nvPr/>
          </p:nvSpPr>
          <p:spPr>
            <a:xfrm>
              <a:off x="5119685" y="6895953"/>
              <a:ext cx="100660" cy="398535"/>
            </a:xfrm>
            <a:custGeom>
              <a:avLst/>
              <a:gdLst>
                <a:gd name="connsiteX0" fmla="*/ 100015 w 100660"/>
                <a:gd name="connsiteY0" fmla="*/ 147 h 398535"/>
                <a:gd name="connsiteX1" fmla="*/ 46040 w 100660"/>
                <a:gd name="connsiteY1" fmla="*/ 136672 h 398535"/>
                <a:gd name="connsiteX2" fmla="*/ 84140 w 100660"/>
                <a:gd name="connsiteY2" fmla="*/ 231922 h 398535"/>
                <a:gd name="connsiteX3" fmla="*/ 26990 w 100660"/>
                <a:gd name="connsiteY3" fmla="*/ 397022 h 398535"/>
                <a:gd name="connsiteX4" fmla="*/ 49215 w 100660"/>
                <a:gd name="connsiteY4" fmla="*/ 304947 h 398535"/>
                <a:gd name="connsiteX5" fmla="*/ 26990 w 100660"/>
                <a:gd name="connsiteY5" fmla="*/ 155722 h 398535"/>
                <a:gd name="connsiteX6" fmla="*/ 36515 w 100660"/>
                <a:gd name="connsiteY6" fmla="*/ 184297 h 398535"/>
                <a:gd name="connsiteX7" fmla="*/ 1590 w 100660"/>
                <a:gd name="connsiteY7" fmla="*/ 111272 h 398535"/>
                <a:gd name="connsiteX8" fmla="*/ 100015 w 100660"/>
                <a:gd name="connsiteY8" fmla="*/ 147 h 3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660" h="398535">
                  <a:moveTo>
                    <a:pt x="100015" y="147"/>
                  </a:moveTo>
                  <a:cubicBezTo>
                    <a:pt x="107423" y="4380"/>
                    <a:pt x="48686" y="98043"/>
                    <a:pt x="46040" y="136672"/>
                  </a:cubicBezTo>
                  <a:cubicBezTo>
                    <a:pt x="43394" y="175301"/>
                    <a:pt x="87315" y="188530"/>
                    <a:pt x="84140" y="231922"/>
                  </a:cubicBezTo>
                  <a:cubicBezTo>
                    <a:pt x="80965" y="275314"/>
                    <a:pt x="32811" y="384851"/>
                    <a:pt x="26990" y="397022"/>
                  </a:cubicBezTo>
                  <a:cubicBezTo>
                    <a:pt x="21169" y="409193"/>
                    <a:pt x="49215" y="345164"/>
                    <a:pt x="49215" y="304947"/>
                  </a:cubicBezTo>
                  <a:cubicBezTo>
                    <a:pt x="49215" y="264730"/>
                    <a:pt x="29107" y="175830"/>
                    <a:pt x="26990" y="155722"/>
                  </a:cubicBezTo>
                  <a:cubicBezTo>
                    <a:pt x="24873" y="135614"/>
                    <a:pt x="40748" y="191705"/>
                    <a:pt x="36515" y="184297"/>
                  </a:cubicBezTo>
                  <a:cubicBezTo>
                    <a:pt x="32282" y="176889"/>
                    <a:pt x="-8464" y="138789"/>
                    <a:pt x="1590" y="111272"/>
                  </a:cubicBezTo>
                  <a:cubicBezTo>
                    <a:pt x="11644" y="83755"/>
                    <a:pt x="92607" y="-4086"/>
                    <a:pt x="10001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04866957-B949-D9BC-597F-D93D30354EA4}"/>
                </a:ext>
              </a:extLst>
            </p:cNvPr>
            <p:cNvSpPr/>
            <p:nvPr/>
          </p:nvSpPr>
          <p:spPr>
            <a:xfrm>
              <a:off x="4870450" y="6984853"/>
              <a:ext cx="242850" cy="562122"/>
            </a:xfrm>
            <a:custGeom>
              <a:avLst/>
              <a:gdLst>
                <a:gd name="connsiteX0" fmla="*/ 79375 w 242850"/>
                <a:gd name="connsiteY0" fmla="*/ 147 h 562122"/>
                <a:gd name="connsiteX1" fmla="*/ 123825 w 242850"/>
                <a:gd name="connsiteY1" fmla="*/ 127147 h 562122"/>
                <a:gd name="connsiteX2" fmla="*/ 241300 w 242850"/>
                <a:gd name="connsiteY2" fmla="*/ 120797 h 562122"/>
                <a:gd name="connsiteX3" fmla="*/ 193675 w 242850"/>
                <a:gd name="connsiteY3" fmla="*/ 171597 h 562122"/>
                <a:gd name="connsiteX4" fmla="*/ 231775 w 242850"/>
                <a:gd name="connsiteY4" fmla="*/ 187472 h 562122"/>
                <a:gd name="connsiteX5" fmla="*/ 127000 w 242850"/>
                <a:gd name="connsiteY5" fmla="*/ 266847 h 562122"/>
                <a:gd name="connsiteX6" fmla="*/ 184150 w 242850"/>
                <a:gd name="connsiteY6" fmla="*/ 409722 h 562122"/>
                <a:gd name="connsiteX7" fmla="*/ 241300 w 242850"/>
                <a:gd name="connsiteY7" fmla="*/ 539897 h 562122"/>
                <a:gd name="connsiteX8" fmla="*/ 184150 w 242850"/>
                <a:gd name="connsiteY8" fmla="*/ 422422 h 562122"/>
                <a:gd name="connsiteX9" fmla="*/ 98425 w 242850"/>
                <a:gd name="connsiteY9" fmla="*/ 390672 h 562122"/>
                <a:gd name="connsiteX10" fmla="*/ 0 w 242850"/>
                <a:gd name="connsiteY10" fmla="*/ 562122 h 562122"/>
                <a:gd name="connsiteX11" fmla="*/ 98425 w 242850"/>
                <a:gd name="connsiteY11" fmla="*/ 390672 h 562122"/>
                <a:gd name="connsiteX12" fmla="*/ 104775 w 242850"/>
                <a:gd name="connsiteY12" fmla="*/ 339872 h 562122"/>
                <a:gd name="connsiteX13" fmla="*/ 120650 w 242850"/>
                <a:gd name="connsiteY13" fmla="*/ 184297 h 562122"/>
                <a:gd name="connsiteX14" fmla="*/ 193675 w 242850"/>
                <a:gd name="connsiteY14" fmla="*/ 162072 h 562122"/>
                <a:gd name="connsiteX15" fmla="*/ 168275 w 242850"/>
                <a:gd name="connsiteY15" fmla="*/ 155722 h 562122"/>
                <a:gd name="connsiteX16" fmla="*/ 79375 w 242850"/>
                <a:gd name="connsiteY16" fmla="*/ 147 h 56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50" h="562122">
                  <a:moveTo>
                    <a:pt x="79375" y="147"/>
                  </a:moveTo>
                  <a:cubicBezTo>
                    <a:pt x="71967" y="-4616"/>
                    <a:pt x="96838" y="107039"/>
                    <a:pt x="123825" y="127147"/>
                  </a:cubicBezTo>
                  <a:cubicBezTo>
                    <a:pt x="150813" y="147255"/>
                    <a:pt x="229658" y="113389"/>
                    <a:pt x="241300" y="120797"/>
                  </a:cubicBezTo>
                  <a:cubicBezTo>
                    <a:pt x="252942" y="128205"/>
                    <a:pt x="195262" y="160485"/>
                    <a:pt x="193675" y="171597"/>
                  </a:cubicBezTo>
                  <a:cubicBezTo>
                    <a:pt x="192088" y="182709"/>
                    <a:pt x="242888" y="171597"/>
                    <a:pt x="231775" y="187472"/>
                  </a:cubicBezTo>
                  <a:cubicBezTo>
                    <a:pt x="220663" y="203347"/>
                    <a:pt x="134938" y="229805"/>
                    <a:pt x="127000" y="266847"/>
                  </a:cubicBezTo>
                  <a:cubicBezTo>
                    <a:pt x="119063" y="303889"/>
                    <a:pt x="165100" y="364214"/>
                    <a:pt x="184150" y="409722"/>
                  </a:cubicBezTo>
                  <a:cubicBezTo>
                    <a:pt x="203200" y="455230"/>
                    <a:pt x="241300" y="537780"/>
                    <a:pt x="241300" y="539897"/>
                  </a:cubicBezTo>
                  <a:cubicBezTo>
                    <a:pt x="241300" y="542014"/>
                    <a:pt x="207962" y="447293"/>
                    <a:pt x="184150" y="422422"/>
                  </a:cubicBezTo>
                  <a:cubicBezTo>
                    <a:pt x="160338" y="397551"/>
                    <a:pt x="129117" y="367389"/>
                    <a:pt x="98425" y="390672"/>
                  </a:cubicBezTo>
                  <a:cubicBezTo>
                    <a:pt x="67733" y="413955"/>
                    <a:pt x="0" y="562122"/>
                    <a:pt x="0" y="562122"/>
                  </a:cubicBezTo>
                  <a:cubicBezTo>
                    <a:pt x="0" y="562122"/>
                    <a:pt x="80963" y="427714"/>
                    <a:pt x="98425" y="390672"/>
                  </a:cubicBezTo>
                  <a:cubicBezTo>
                    <a:pt x="115887" y="353630"/>
                    <a:pt x="101071" y="374268"/>
                    <a:pt x="104775" y="339872"/>
                  </a:cubicBezTo>
                  <a:cubicBezTo>
                    <a:pt x="108479" y="305476"/>
                    <a:pt x="105833" y="213930"/>
                    <a:pt x="120650" y="184297"/>
                  </a:cubicBezTo>
                  <a:cubicBezTo>
                    <a:pt x="135467" y="154664"/>
                    <a:pt x="185738" y="166835"/>
                    <a:pt x="193675" y="162072"/>
                  </a:cubicBezTo>
                  <a:cubicBezTo>
                    <a:pt x="201613" y="157310"/>
                    <a:pt x="184679" y="179534"/>
                    <a:pt x="168275" y="155722"/>
                  </a:cubicBezTo>
                  <a:cubicBezTo>
                    <a:pt x="151871" y="131910"/>
                    <a:pt x="86783" y="4910"/>
                    <a:pt x="7937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0E2C7A9D-FC23-3C51-F9E4-04A45953B318}"/>
                </a:ext>
              </a:extLst>
            </p:cNvPr>
            <p:cNvSpPr/>
            <p:nvPr/>
          </p:nvSpPr>
          <p:spPr>
            <a:xfrm>
              <a:off x="4848935" y="6958306"/>
              <a:ext cx="257528" cy="592041"/>
            </a:xfrm>
            <a:custGeom>
              <a:avLst/>
              <a:gdLst>
                <a:gd name="connsiteX0" fmla="*/ 40565 w 257528"/>
                <a:gd name="connsiteY0" fmla="*/ 1294 h 592041"/>
                <a:gd name="connsiteX1" fmla="*/ 107240 w 257528"/>
                <a:gd name="connsiteY1" fmla="*/ 194969 h 592041"/>
                <a:gd name="connsiteX2" fmla="*/ 110415 w 257528"/>
                <a:gd name="connsiteY2" fmla="*/ 366419 h 592041"/>
                <a:gd name="connsiteX3" fmla="*/ 135815 w 257528"/>
                <a:gd name="connsiteY3" fmla="*/ 385469 h 592041"/>
                <a:gd name="connsiteX4" fmla="*/ 65965 w 257528"/>
                <a:gd name="connsiteY4" fmla="*/ 423569 h 592041"/>
                <a:gd name="connsiteX5" fmla="*/ 50090 w 257528"/>
                <a:gd name="connsiteY5" fmla="*/ 591844 h 592041"/>
                <a:gd name="connsiteX6" fmla="*/ 8815 w 257528"/>
                <a:gd name="connsiteY6" fmla="*/ 455319 h 592041"/>
                <a:gd name="connsiteX7" fmla="*/ 240590 w 257528"/>
                <a:gd name="connsiteY7" fmla="*/ 356894 h 592041"/>
                <a:gd name="connsiteX8" fmla="*/ 224715 w 257528"/>
                <a:gd name="connsiteY8" fmla="*/ 350544 h 592041"/>
                <a:gd name="connsiteX9" fmla="*/ 104065 w 257528"/>
                <a:gd name="connsiteY9" fmla="*/ 121944 h 592041"/>
                <a:gd name="connsiteX10" fmla="*/ 40565 w 257528"/>
                <a:gd name="connsiteY10" fmla="*/ 1294 h 59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28" h="592041">
                  <a:moveTo>
                    <a:pt x="40565" y="1294"/>
                  </a:moveTo>
                  <a:cubicBezTo>
                    <a:pt x="41094" y="13465"/>
                    <a:pt x="95598" y="134115"/>
                    <a:pt x="107240" y="194969"/>
                  </a:cubicBezTo>
                  <a:cubicBezTo>
                    <a:pt x="118882" y="255823"/>
                    <a:pt x="105653" y="334669"/>
                    <a:pt x="110415" y="366419"/>
                  </a:cubicBezTo>
                  <a:cubicBezTo>
                    <a:pt x="115177" y="398169"/>
                    <a:pt x="143223" y="375944"/>
                    <a:pt x="135815" y="385469"/>
                  </a:cubicBezTo>
                  <a:cubicBezTo>
                    <a:pt x="128407" y="394994"/>
                    <a:pt x="80253" y="389173"/>
                    <a:pt x="65965" y="423569"/>
                  </a:cubicBezTo>
                  <a:cubicBezTo>
                    <a:pt x="51678" y="457965"/>
                    <a:pt x="59615" y="586552"/>
                    <a:pt x="50090" y="591844"/>
                  </a:cubicBezTo>
                  <a:cubicBezTo>
                    <a:pt x="40565" y="597136"/>
                    <a:pt x="-22935" y="494477"/>
                    <a:pt x="8815" y="455319"/>
                  </a:cubicBezTo>
                  <a:cubicBezTo>
                    <a:pt x="40565" y="416161"/>
                    <a:pt x="204607" y="374356"/>
                    <a:pt x="240590" y="356894"/>
                  </a:cubicBezTo>
                  <a:cubicBezTo>
                    <a:pt x="276573" y="339432"/>
                    <a:pt x="247469" y="389702"/>
                    <a:pt x="224715" y="350544"/>
                  </a:cubicBezTo>
                  <a:cubicBezTo>
                    <a:pt x="201961" y="311386"/>
                    <a:pt x="137403" y="178565"/>
                    <a:pt x="104065" y="121944"/>
                  </a:cubicBezTo>
                  <a:cubicBezTo>
                    <a:pt x="70727" y="65323"/>
                    <a:pt x="40036" y="-10877"/>
                    <a:pt x="40565" y="1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29A7FDDC-1587-9BB5-253B-137BCBB9FB1E}"/>
                </a:ext>
              </a:extLst>
            </p:cNvPr>
            <p:cNvSpPr/>
            <p:nvPr/>
          </p:nvSpPr>
          <p:spPr>
            <a:xfrm>
              <a:off x="4879489" y="6947038"/>
              <a:ext cx="483596" cy="665360"/>
            </a:xfrm>
            <a:custGeom>
              <a:avLst/>
              <a:gdLst>
                <a:gd name="connsiteX0" fmla="*/ 238611 w 483596"/>
                <a:gd name="connsiteY0" fmla="*/ 168137 h 665360"/>
                <a:gd name="connsiteX1" fmla="*/ 381486 w 483596"/>
                <a:gd name="connsiteY1" fmla="*/ 44312 h 665360"/>
                <a:gd name="connsiteX2" fmla="*/ 356086 w 483596"/>
                <a:gd name="connsiteY2" fmla="*/ 12562 h 665360"/>
                <a:gd name="connsiteX3" fmla="*/ 441811 w 483596"/>
                <a:gd name="connsiteY3" fmla="*/ 25262 h 665360"/>
                <a:gd name="connsiteX4" fmla="*/ 448161 w 483596"/>
                <a:gd name="connsiteY4" fmla="*/ 63362 h 665360"/>
                <a:gd name="connsiteX5" fmla="*/ 470386 w 483596"/>
                <a:gd name="connsiteY5" fmla="*/ 231637 h 665360"/>
                <a:gd name="connsiteX6" fmla="*/ 448161 w 483596"/>
                <a:gd name="connsiteY6" fmla="*/ 314187 h 665360"/>
                <a:gd name="connsiteX7" fmla="*/ 333861 w 483596"/>
                <a:gd name="connsiteY7" fmla="*/ 441187 h 665360"/>
                <a:gd name="connsiteX8" fmla="*/ 267186 w 483596"/>
                <a:gd name="connsiteY8" fmla="*/ 609462 h 665360"/>
                <a:gd name="connsiteX9" fmla="*/ 216386 w 483596"/>
                <a:gd name="connsiteY9" fmla="*/ 641212 h 665360"/>
                <a:gd name="connsiteX10" fmla="*/ 486 w 483596"/>
                <a:gd name="connsiteY10" fmla="*/ 663437 h 665360"/>
                <a:gd name="connsiteX11" fmla="*/ 283061 w 483596"/>
                <a:gd name="connsiteY11" fmla="*/ 590412 h 665360"/>
                <a:gd name="connsiteX12" fmla="*/ 413236 w 483596"/>
                <a:gd name="connsiteY12" fmla="*/ 342762 h 665360"/>
                <a:gd name="connsiteX13" fmla="*/ 483086 w 483596"/>
                <a:gd name="connsiteY13" fmla="*/ 218937 h 665360"/>
                <a:gd name="connsiteX14" fmla="*/ 438636 w 483596"/>
                <a:gd name="connsiteY14" fmla="*/ 3037 h 665360"/>
                <a:gd name="connsiteX15" fmla="*/ 327511 w 483596"/>
                <a:gd name="connsiteY15" fmla="*/ 95112 h 665360"/>
                <a:gd name="connsiteX16" fmla="*/ 238611 w 483596"/>
                <a:gd name="connsiteY16" fmla="*/ 168137 h 66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3596" h="665360">
                  <a:moveTo>
                    <a:pt x="238611" y="168137"/>
                  </a:moveTo>
                  <a:cubicBezTo>
                    <a:pt x="247607" y="159670"/>
                    <a:pt x="361907" y="70241"/>
                    <a:pt x="381486" y="44312"/>
                  </a:cubicBezTo>
                  <a:cubicBezTo>
                    <a:pt x="401065" y="18383"/>
                    <a:pt x="346032" y="15737"/>
                    <a:pt x="356086" y="12562"/>
                  </a:cubicBezTo>
                  <a:cubicBezTo>
                    <a:pt x="366140" y="9387"/>
                    <a:pt x="426465" y="16795"/>
                    <a:pt x="441811" y="25262"/>
                  </a:cubicBezTo>
                  <a:cubicBezTo>
                    <a:pt x="457157" y="33729"/>
                    <a:pt x="443399" y="28966"/>
                    <a:pt x="448161" y="63362"/>
                  </a:cubicBezTo>
                  <a:cubicBezTo>
                    <a:pt x="452923" y="97758"/>
                    <a:pt x="470386" y="189833"/>
                    <a:pt x="470386" y="231637"/>
                  </a:cubicBezTo>
                  <a:cubicBezTo>
                    <a:pt x="470386" y="273441"/>
                    <a:pt x="470915" y="279262"/>
                    <a:pt x="448161" y="314187"/>
                  </a:cubicBezTo>
                  <a:cubicBezTo>
                    <a:pt x="425407" y="349112"/>
                    <a:pt x="364023" y="391975"/>
                    <a:pt x="333861" y="441187"/>
                  </a:cubicBezTo>
                  <a:cubicBezTo>
                    <a:pt x="303699" y="490399"/>
                    <a:pt x="286765" y="576125"/>
                    <a:pt x="267186" y="609462"/>
                  </a:cubicBezTo>
                  <a:cubicBezTo>
                    <a:pt x="247607" y="642800"/>
                    <a:pt x="260836" y="632216"/>
                    <a:pt x="216386" y="641212"/>
                  </a:cubicBezTo>
                  <a:cubicBezTo>
                    <a:pt x="171936" y="650208"/>
                    <a:pt x="-10626" y="671904"/>
                    <a:pt x="486" y="663437"/>
                  </a:cubicBezTo>
                  <a:cubicBezTo>
                    <a:pt x="11598" y="654970"/>
                    <a:pt x="214269" y="643858"/>
                    <a:pt x="283061" y="590412"/>
                  </a:cubicBezTo>
                  <a:cubicBezTo>
                    <a:pt x="351853" y="536966"/>
                    <a:pt x="379899" y="404674"/>
                    <a:pt x="413236" y="342762"/>
                  </a:cubicBezTo>
                  <a:cubicBezTo>
                    <a:pt x="446573" y="280850"/>
                    <a:pt x="478853" y="275558"/>
                    <a:pt x="483086" y="218937"/>
                  </a:cubicBezTo>
                  <a:cubicBezTo>
                    <a:pt x="487319" y="162316"/>
                    <a:pt x="464565" y="23674"/>
                    <a:pt x="438636" y="3037"/>
                  </a:cubicBezTo>
                  <a:cubicBezTo>
                    <a:pt x="412707" y="-17601"/>
                    <a:pt x="356086" y="72887"/>
                    <a:pt x="327511" y="95112"/>
                  </a:cubicBezTo>
                  <a:cubicBezTo>
                    <a:pt x="298936" y="117337"/>
                    <a:pt x="229615" y="176604"/>
                    <a:pt x="238611" y="168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B58CC1B6-E4E5-8BAC-8D81-472F7C6B809B}"/>
                </a:ext>
              </a:extLst>
            </p:cNvPr>
            <p:cNvSpPr/>
            <p:nvPr/>
          </p:nvSpPr>
          <p:spPr>
            <a:xfrm>
              <a:off x="4901211" y="6944278"/>
              <a:ext cx="429918" cy="633456"/>
            </a:xfrm>
            <a:custGeom>
              <a:avLst/>
              <a:gdLst>
                <a:gd name="connsiteX0" fmla="*/ 359764 w 429918"/>
                <a:gd name="connsiteY0" fmla="*/ 8972 h 633456"/>
                <a:gd name="connsiteX1" fmla="*/ 426439 w 429918"/>
                <a:gd name="connsiteY1" fmla="*/ 247097 h 633456"/>
                <a:gd name="connsiteX2" fmla="*/ 229589 w 429918"/>
                <a:gd name="connsiteY2" fmla="*/ 551897 h 633456"/>
                <a:gd name="connsiteX3" fmla="*/ 169264 w 429918"/>
                <a:gd name="connsiteY3" fmla="*/ 624922 h 633456"/>
                <a:gd name="connsiteX4" fmla="*/ 989 w 429918"/>
                <a:gd name="connsiteY4" fmla="*/ 628097 h 633456"/>
                <a:gd name="connsiteX5" fmla="*/ 254989 w 429918"/>
                <a:gd name="connsiteY5" fmla="*/ 589997 h 633456"/>
                <a:gd name="connsiteX6" fmla="*/ 334364 w 429918"/>
                <a:gd name="connsiteY6" fmla="*/ 389972 h 633456"/>
                <a:gd name="connsiteX7" fmla="*/ 416914 w 429918"/>
                <a:gd name="connsiteY7" fmla="*/ 202647 h 633456"/>
                <a:gd name="connsiteX8" fmla="*/ 416914 w 429918"/>
                <a:gd name="connsiteY8" fmla="*/ 62947 h 633456"/>
                <a:gd name="connsiteX9" fmla="*/ 359764 w 429918"/>
                <a:gd name="connsiteY9" fmla="*/ 8972 h 6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18" h="633456">
                  <a:moveTo>
                    <a:pt x="359764" y="8972"/>
                  </a:moveTo>
                  <a:cubicBezTo>
                    <a:pt x="361352" y="39664"/>
                    <a:pt x="448135" y="156609"/>
                    <a:pt x="426439" y="247097"/>
                  </a:cubicBezTo>
                  <a:cubicBezTo>
                    <a:pt x="404743" y="337585"/>
                    <a:pt x="272451" y="488926"/>
                    <a:pt x="229589" y="551897"/>
                  </a:cubicBezTo>
                  <a:cubicBezTo>
                    <a:pt x="186727" y="614868"/>
                    <a:pt x="207364" y="612222"/>
                    <a:pt x="169264" y="624922"/>
                  </a:cubicBezTo>
                  <a:cubicBezTo>
                    <a:pt x="131164" y="637622"/>
                    <a:pt x="-13298" y="633918"/>
                    <a:pt x="989" y="628097"/>
                  </a:cubicBezTo>
                  <a:cubicBezTo>
                    <a:pt x="15276" y="622276"/>
                    <a:pt x="199427" y="629684"/>
                    <a:pt x="254989" y="589997"/>
                  </a:cubicBezTo>
                  <a:cubicBezTo>
                    <a:pt x="310551" y="550310"/>
                    <a:pt x="307377" y="454530"/>
                    <a:pt x="334364" y="389972"/>
                  </a:cubicBezTo>
                  <a:cubicBezTo>
                    <a:pt x="361351" y="325414"/>
                    <a:pt x="403156" y="257151"/>
                    <a:pt x="416914" y="202647"/>
                  </a:cubicBezTo>
                  <a:cubicBezTo>
                    <a:pt x="430672" y="148143"/>
                    <a:pt x="424851" y="92051"/>
                    <a:pt x="416914" y="62947"/>
                  </a:cubicBezTo>
                  <a:cubicBezTo>
                    <a:pt x="408977" y="33843"/>
                    <a:pt x="358176" y="-21720"/>
                    <a:pt x="359764" y="89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4ADDF6A9-F149-0DAF-BEC4-DC571769EABE}"/>
                </a:ext>
              </a:extLst>
            </p:cNvPr>
            <p:cNvSpPr/>
            <p:nvPr/>
          </p:nvSpPr>
          <p:spPr>
            <a:xfrm>
              <a:off x="4408599" y="5467340"/>
              <a:ext cx="378771" cy="179587"/>
            </a:xfrm>
            <a:custGeom>
              <a:avLst/>
              <a:gdLst>
                <a:gd name="connsiteX0" fmla="*/ 1476 w 378771"/>
                <a:gd name="connsiteY0" fmla="*/ 10 h 179587"/>
                <a:gd name="connsiteX1" fmla="*/ 20526 w 378771"/>
                <a:gd name="connsiteY1" fmla="*/ 101610 h 179587"/>
                <a:gd name="connsiteX2" fmla="*/ 90376 w 378771"/>
                <a:gd name="connsiteY2" fmla="*/ 127010 h 179587"/>
                <a:gd name="connsiteX3" fmla="*/ 87201 w 378771"/>
                <a:gd name="connsiteY3" fmla="*/ 146060 h 179587"/>
                <a:gd name="connsiteX4" fmla="*/ 372951 w 378771"/>
                <a:gd name="connsiteY4" fmla="*/ 177810 h 179587"/>
                <a:gd name="connsiteX5" fmla="*/ 261826 w 378771"/>
                <a:gd name="connsiteY5" fmla="*/ 168285 h 179587"/>
                <a:gd name="connsiteX6" fmla="*/ 52276 w 378771"/>
                <a:gd name="connsiteY6" fmla="*/ 107960 h 179587"/>
                <a:gd name="connsiteX7" fmla="*/ 1476 w 378771"/>
                <a:gd name="connsiteY7" fmla="*/ 10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771" h="179587">
                  <a:moveTo>
                    <a:pt x="1476" y="10"/>
                  </a:moveTo>
                  <a:cubicBezTo>
                    <a:pt x="-3815" y="-1048"/>
                    <a:pt x="5709" y="80443"/>
                    <a:pt x="20526" y="101610"/>
                  </a:cubicBezTo>
                  <a:cubicBezTo>
                    <a:pt x="35343" y="122777"/>
                    <a:pt x="79264" y="119602"/>
                    <a:pt x="90376" y="127010"/>
                  </a:cubicBezTo>
                  <a:cubicBezTo>
                    <a:pt x="101489" y="134418"/>
                    <a:pt x="40105" y="137593"/>
                    <a:pt x="87201" y="146060"/>
                  </a:cubicBezTo>
                  <a:cubicBezTo>
                    <a:pt x="134297" y="154527"/>
                    <a:pt x="343847" y="174106"/>
                    <a:pt x="372951" y="177810"/>
                  </a:cubicBezTo>
                  <a:cubicBezTo>
                    <a:pt x="402055" y="181514"/>
                    <a:pt x="315272" y="179927"/>
                    <a:pt x="261826" y="168285"/>
                  </a:cubicBezTo>
                  <a:cubicBezTo>
                    <a:pt x="208380" y="156643"/>
                    <a:pt x="96726" y="130714"/>
                    <a:pt x="52276" y="107960"/>
                  </a:cubicBezTo>
                  <a:cubicBezTo>
                    <a:pt x="7826" y="85206"/>
                    <a:pt x="6767" y="1068"/>
                    <a:pt x="1476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C1095CE0-E60A-0706-5F0A-161310CC09CA}"/>
                </a:ext>
              </a:extLst>
            </p:cNvPr>
            <p:cNvSpPr/>
            <p:nvPr/>
          </p:nvSpPr>
          <p:spPr>
            <a:xfrm>
              <a:off x="5054469" y="6051528"/>
              <a:ext cx="162600" cy="492656"/>
            </a:xfrm>
            <a:custGeom>
              <a:avLst/>
              <a:gdLst>
                <a:gd name="connsiteX0" fmla="*/ 162056 w 162600"/>
                <a:gd name="connsiteY0" fmla="*/ 22 h 492656"/>
                <a:gd name="connsiteX1" fmla="*/ 131 w 162600"/>
                <a:gd name="connsiteY1" fmla="*/ 47647 h 492656"/>
                <a:gd name="connsiteX2" fmla="*/ 133481 w 162600"/>
                <a:gd name="connsiteY2" fmla="*/ 69872 h 492656"/>
                <a:gd name="connsiteX3" fmla="*/ 73156 w 162600"/>
                <a:gd name="connsiteY3" fmla="*/ 149247 h 492656"/>
                <a:gd name="connsiteX4" fmla="*/ 98556 w 162600"/>
                <a:gd name="connsiteY4" fmla="*/ 209572 h 492656"/>
                <a:gd name="connsiteX5" fmla="*/ 111256 w 162600"/>
                <a:gd name="connsiteY5" fmla="*/ 311172 h 492656"/>
                <a:gd name="connsiteX6" fmla="*/ 66806 w 162600"/>
                <a:gd name="connsiteY6" fmla="*/ 434997 h 492656"/>
                <a:gd name="connsiteX7" fmla="*/ 31881 w 162600"/>
                <a:gd name="connsiteY7" fmla="*/ 485797 h 492656"/>
                <a:gd name="connsiteX8" fmla="*/ 95381 w 162600"/>
                <a:gd name="connsiteY8" fmla="*/ 288947 h 492656"/>
                <a:gd name="connsiteX9" fmla="*/ 79506 w 162600"/>
                <a:gd name="connsiteY9" fmla="*/ 142897 h 492656"/>
                <a:gd name="connsiteX10" fmla="*/ 85856 w 162600"/>
                <a:gd name="connsiteY10" fmla="*/ 98447 h 492656"/>
                <a:gd name="connsiteX11" fmla="*/ 54106 w 162600"/>
                <a:gd name="connsiteY11" fmla="*/ 53997 h 492656"/>
                <a:gd name="connsiteX12" fmla="*/ 162056 w 162600"/>
                <a:gd name="connsiteY12" fmla="*/ 22 h 49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600" h="492656">
                  <a:moveTo>
                    <a:pt x="162056" y="22"/>
                  </a:moveTo>
                  <a:cubicBezTo>
                    <a:pt x="153060" y="-1036"/>
                    <a:pt x="4893" y="36005"/>
                    <a:pt x="131" y="47647"/>
                  </a:cubicBezTo>
                  <a:cubicBezTo>
                    <a:pt x="-4631" y="59289"/>
                    <a:pt x="121310" y="52939"/>
                    <a:pt x="133481" y="69872"/>
                  </a:cubicBezTo>
                  <a:cubicBezTo>
                    <a:pt x="145652" y="86805"/>
                    <a:pt x="78977" y="125964"/>
                    <a:pt x="73156" y="149247"/>
                  </a:cubicBezTo>
                  <a:cubicBezTo>
                    <a:pt x="67335" y="172530"/>
                    <a:pt x="92206" y="182585"/>
                    <a:pt x="98556" y="209572"/>
                  </a:cubicBezTo>
                  <a:cubicBezTo>
                    <a:pt x="104906" y="236559"/>
                    <a:pt x="116548" y="273601"/>
                    <a:pt x="111256" y="311172"/>
                  </a:cubicBezTo>
                  <a:cubicBezTo>
                    <a:pt x="105964" y="348743"/>
                    <a:pt x="80035" y="405893"/>
                    <a:pt x="66806" y="434997"/>
                  </a:cubicBezTo>
                  <a:cubicBezTo>
                    <a:pt x="53577" y="464101"/>
                    <a:pt x="27119" y="510139"/>
                    <a:pt x="31881" y="485797"/>
                  </a:cubicBezTo>
                  <a:cubicBezTo>
                    <a:pt x="36643" y="461455"/>
                    <a:pt x="87444" y="346097"/>
                    <a:pt x="95381" y="288947"/>
                  </a:cubicBezTo>
                  <a:cubicBezTo>
                    <a:pt x="103318" y="231797"/>
                    <a:pt x="81094" y="174647"/>
                    <a:pt x="79506" y="142897"/>
                  </a:cubicBezTo>
                  <a:cubicBezTo>
                    <a:pt x="77918" y="111147"/>
                    <a:pt x="90089" y="113264"/>
                    <a:pt x="85856" y="98447"/>
                  </a:cubicBezTo>
                  <a:cubicBezTo>
                    <a:pt x="81623" y="83630"/>
                    <a:pt x="42464" y="68813"/>
                    <a:pt x="54106" y="53997"/>
                  </a:cubicBezTo>
                  <a:cubicBezTo>
                    <a:pt x="65748" y="39181"/>
                    <a:pt x="171052" y="1080"/>
                    <a:pt x="16205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3E9E9BA9-0D9F-8209-B374-B6D644069848}"/>
                </a:ext>
              </a:extLst>
            </p:cNvPr>
            <p:cNvSpPr/>
            <p:nvPr/>
          </p:nvSpPr>
          <p:spPr>
            <a:xfrm>
              <a:off x="4800600" y="6050024"/>
              <a:ext cx="354265" cy="644454"/>
            </a:xfrm>
            <a:custGeom>
              <a:avLst/>
              <a:gdLst>
                <a:gd name="connsiteX0" fmla="*/ 244475 w 354265"/>
                <a:gd name="connsiteY0" fmla="*/ 1526 h 644454"/>
                <a:gd name="connsiteX1" fmla="*/ 225425 w 354265"/>
                <a:gd name="connsiteY1" fmla="*/ 147576 h 644454"/>
                <a:gd name="connsiteX2" fmla="*/ 193675 w 354265"/>
                <a:gd name="connsiteY2" fmla="*/ 157101 h 644454"/>
                <a:gd name="connsiteX3" fmla="*/ 114300 w 354265"/>
                <a:gd name="connsiteY3" fmla="*/ 128526 h 644454"/>
                <a:gd name="connsiteX4" fmla="*/ 53975 w 354265"/>
                <a:gd name="connsiteY4" fmla="*/ 188851 h 644454"/>
                <a:gd name="connsiteX5" fmla="*/ 50800 w 354265"/>
                <a:gd name="connsiteY5" fmla="*/ 252351 h 644454"/>
                <a:gd name="connsiteX6" fmla="*/ 184150 w 354265"/>
                <a:gd name="connsiteY6" fmla="*/ 385701 h 644454"/>
                <a:gd name="connsiteX7" fmla="*/ 222250 w 354265"/>
                <a:gd name="connsiteY7" fmla="*/ 360301 h 644454"/>
                <a:gd name="connsiteX8" fmla="*/ 301625 w 354265"/>
                <a:gd name="connsiteY8" fmla="*/ 328551 h 644454"/>
                <a:gd name="connsiteX9" fmla="*/ 212725 w 354265"/>
                <a:gd name="connsiteY9" fmla="*/ 398401 h 644454"/>
                <a:gd name="connsiteX10" fmla="*/ 44450 w 354265"/>
                <a:gd name="connsiteY10" fmla="*/ 306326 h 644454"/>
                <a:gd name="connsiteX11" fmla="*/ 139700 w 354265"/>
                <a:gd name="connsiteY11" fmla="*/ 493651 h 644454"/>
                <a:gd name="connsiteX12" fmla="*/ 85725 w 354265"/>
                <a:gd name="connsiteY12" fmla="*/ 547626 h 644454"/>
                <a:gd name="connsiteX13" fmla="*/ 130175 w 354265"/>
                <a:gd name="connsiteY13" fmla="*/ 614301 h 644454"/>
                <a:gd name="connsiteX14" fmla="*/ 317500 w 354265"/>
                <a:gd name="connsiteY14" fmla="*/ 598426 h 644454"/>
                <a:gd name="connsiteX15" fmla="*/ 333375 w 354265"/>
                <a:gd name="connsiteY15" fmla="*/ 573026 h 644454"/>
                <a:gd name="connsiteX16" fmla="*/ 85725 w 354265"/>
                <a:gd name="connsiteY16" fmla="*/ 627001 h 644454"/>
                <a:gd name="connsiteX17" fmla="*/ 53975 w 354265"/>
                <a:gd name="connsiteY17" fmla="*/ 220601 h 644454"/>
                <a:gd name="connsiteX18" fmla="*/ 0 w 354265"/>
                <a:gd name="connsiteY18" fmla="*/ 106301 h 644454"/>
                <a:gd name="connsiteX19" fmla="*/ 53975 w 354265"/>
                <a:gd name="connsiteY19" fmla="*/ 39626 h 644454"/>
                <a:gd name="connsiteX20" fmla="*/ 57150 w 354265"/>
                <a:gd name="connsiteY20" fmla="*/ 49151 h 644454"/>
                <a:gd name="connsiteX21" fmla="*/ 250825 w 354265"/>
                <a:gd name="connsiteY21" fmla="*/ 166626 h 644454"/>
                <a:gd name="connsiteX22" fmla="*/ 120650 w 354265"/>
                <a:gd name="connsiteY22" fmla="*/ 96776 h 644454"/>
                <a:gd name="connsiteX23" fmla="*/ 180975 w 354265"/>
                <a:gd name="connsiteY23" fmla="*/ 90426 h 644454"/>
                <a:gd name="connsiteX24" fmla="*/ 320675 w 354265"/>
                <a:gd name="connsiteY24" fmla="*/ 71376 h 644454"/>
                <a:gd name="connsiteX25" fmla="*/ 244475 w 354265"/>
                <a:gd name="connsiteY25" fmla="*/ 1526 h 64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4265" h="644454">
                  <a:moveTo>
                    <a:pt x="244475" y="1526"/>
                  </a:moveTo>
                  <a:cubicBezTo>
                    <a:pt x="228600" y="14226"/>
                    <a:pt x="233892" y="121647"/>
                    <a:pt x="225425" y="147576"/>
                  </a:cubicBezTo>
                  <a:cubicBezTo>
                    <a:pt x="216958" y="173505"/>
                    <a:pt x="212196" y="160276"/>
                    <a:pt x="193675" y="157101"/>
                  </a:cubicBezTo>
                  <a:cubicBezTo>
                    <a:pt x="175154" y="153926"/>
                    <a:pt x="137583" y="123234"/>
                    <a:pt x="114300" y="128526"/>
                  </a:cubicBezTo>
                  <a:cubicBezTo>
                    <a:pt x="91017" y="133818"/>
                    <a:pt x="64558" y="168214"/>
                    <a:pt x="53975" y="188851"/>
                  </a:cubicBezTo>
                  <a:cubicBezTo>
                    <a:pt x="43392" y="209489"/>
                    <a:pt x="29104" y="219543"/>
                    <a:pt x="50800" y="252351"/>
                  </a:cubicBezTo>
                  <a:cubicBezTo>
                    <a:pt x="72496" y="285159"/>
                    <a:pt x="155575" y="367709"/>
                    <a:pt x="184150" y="385701"/>
                  </a:cubicBezTo>
                  <a:cubicBezTo>
                    <a:pt x="212725" y="403693"/>
                    <a:pt x="202671" y="369826"/>
                    <a:pt x="222250" y="360301"/>
                  </a:cubicBezTo>
                  <a:cubicBezTo>
                    <a:pt x="241829" y="350776"/>
                    <a:pt x="303213" y="322201"/>
                    <a:pt x="301625" y="328551"/>
                  </a:cubicBezTo>
                  <a:cubicBezTo>
                    <a:pt x="300038" y="334901"/>
                    <a:pt x="255588" y="402105"/>
                    <a:pt x="212725" y="398401"/>
                  </a:cubicBezTo>
                  <a:cubicBezTo>
                    <a:pt x="169862" y="394697"/>
                    <a:pt x="56621" y="290451"/>
                    <a:pt x="44450" y="306326"/>
                  </a:cubicBezTo>
                  <a:cubicBezTo>
                    <a:pt x="32279" y="322201"/>
                    <a:pt x="132821" y="453434"/>
                    <a:pt x="139700" y="493651"/>
                  </a:cubicBezTo>
                  <a:cubicBezTo>
                    <a:pt x="146579" y="533868"/>
                    <a:pt x="87312" y="527518"/>
                    <a:pt x="85725" y="547626"/>
                  </a:cubicBezTo>
                  <a:cubicBezTo>
                    <a:pt x="84137" y="567734"/>
                    <a:pt x="91546" y="605834"/>
                    <a:pt x="130175" y="614301"/>
                  </a:cubicBezTo>
                  <a:cubicBezTo>
                    <a:pt x="168804" y="622768"/>
                    <a:pt x="283633" y="605305"/>
                    <a:pt x="317500" y="598426"/>
                  </a:cubicBezTo>
                  <a:cubicBezTo>
                    <a:pt x="351367" y="591547"/>
                    <a:pt x="372004" y="568264"/>
                    <a:pt x="333375" y="573026"/>
                  </a:cubicBezTo>
                  <a:cubicBezTo>
                    <a:pt x="294746" y="577788"/>
                    <a:pt x="132292" y="685738"/>
                    <a:pt x="85725" y="627001"/>
                  </a:cubicBezTo>
                  <a:cubicBezTo>
                    <a:pt x="39158" y="568264"/>
                    <a:pt x="68262" y="307384"/>
                    <a:pt x="53975" y="220601"/>
                  </a:cubicBezTo>
                  <a:cubicBezTo>
                    <a:pt x="39687" y="133818"/>
                    <a:pt x="0" y="136463"/>
                    <a:pt x="0" y="106301"/>
                  </a:cubicBezTo>
                  <a:cubicBezTo>
                    <a:pt x="0" y="76139"/>
                    <a:pt x="44450" y="49151"/>
                    <a:pt x="53975" y="39626"/>
                  </a:cubicBezTo>
                  <a:cubicBezTo>
                    <a:pt x="63500" y="30101"/>
                    <a:pt x="24342" y="27984"/>
                    <a:pt x="57150" y="49151"/>
                  </a:cubicBezTo>
                  <a:cubicBezTo>
                    <a:pt x="89958" y="70318"/>
                    <a:pt x="240242" y="158689"/>
                    <a:pt x="250825" y="166626"/>
                  </a:cubicBezTo>
                  <a:cubicBezTo>
                    <a:pt x="261408" y="174563"/>
                    <a:pt x="132292" y="109476"/>
                    <a:pt x="120650" y="96776"/>
                  </a:cubicBezTo>
                  <a:cubicBezTo>
                    <a:pt x="109008" y="84076"/>
                    <a:pt x="180975" y="90426"/>
                    <a:pt x="180975" y="90426"/>
                  </a:cubicBezTo>
                  <a:cubicBezTo>
                    <a:pt x="214313" y="86193"/>
                    <a:pt x="308504" y="83547"/>
                    <a:pt x="320675" y="71376"/>
                  </a:cubicBezTo>
                  <a:cubicBezTo>
                    <a:pt x="332846" y="59205"/>
                    <a:pt x="260350" y="-11174"/>
                    <a:pt x="244475" y="15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1BB687B6-50D8-BDAA-C032-5F728005A685}"/>
                </a:ext>
              </a:extLst>
            </p:cNvPr>
            <p:cNvSpPr/>
            <p:nvPr/>
          </p:nvSpPr>
          <p:spPr>
            <a:xfrm>
              <a:off x="4940193" y="6254517"/>
              <a:ext cx="155693" cy="137221"/>
            </a:xfrm>
            <a:custGeom>
              <a:avLst/>
              <a:gdLst>
                <a:gd name="connsiteX0" fmla="*/ 107 w 155693"/>
                <a:gd name="connsiteY0" fmla="*/ 233 h 137221"/>
                <a:gd name="connsiteX1" fmla="*/ 120757 w 155693"/>
                <a:gd name="connsiteY1" fmla="*/ 73258 h 137221"/>
                <a:gd name="connsiteX2" fmla="*/ 15982 w 155693"/>
                <a:gd name="connsiteY2" fmla="*/ 136758 h 137221"/>
                <a:gd name="connsiteX3" fmla="*/ 136632 w 155693"/>
                <a:gd name="connsiteY3" fmla="*/ 101833 h 137221"/>
                <a:gd name="connsiteX4" fmla="*/ 146157 w 155693"/>
                <a:gd name="connsiteY4" fmla="*/ 98658 h 137221"/>
                <a:gd name="connsiteX5" fmla="*/ 107 w 155693"/>
                <a:gd name="connsiteY5" fmla="*/ 233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93" h="137221">
                  <a:moveTo>
                    <a:pt x="107" y="233"/>
                  </a:moveTo>
                  <a:cubicBezTo>
                    <a:pt x="-4126" y="-4000"/>
                    <a:pt x="118111" y="50504"/>
                    <a:pt x="120757" y="73258"/>
                  </a:cubicBezTo>
                  <a:cubicBezTo>
                    <a:pt x="123403" y="96012"/>
                    <a:pt x="13336" y="131996"/>
                    <a:pt x="15982" y="136758"/>
                  </a:cubicBezTo>
                  <a:cubicBezTo>
                    <a:pt x="18628" y="141520"/>
                    <a:pt x="114936" y="108183"/>
                    <a:pt x="136632" y="101833"/>
                  </a:cubicBezTo>
                  <a:cubicBezTo>
                    <a:pt x="158328" y="95483"/>
                    <a:pt x="161503" y="114004"/>
                    <a:pt x="146157" y="98658"/>
                  </a:cubicBezTo>
                  <a:cubicBezTo>
                    <a:pt x="130811" y="83312"/>
                    <a:pt x="4340" y="4466"/>
                    <a:pt x="107" y="2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F26C0F8D-CBC1-D061-A505-B1A9C1AEC45B}"/>
                </a:ext>
              </a:extLst>
            </p:cNvPr>
            <p:cNvSpPr/>
            <p:nvPr/>
          </p:nvSpPr>
          <p:spPr>
            <a:xfrm>
              <a:off x="4961340" y="6543648"/>
              <a:ext cx="194789" cy="298511"/>
            </a:xfrm>
            <a:custGeom>
              <a:avLst/>
              <a:gdLst>
                <a:gd name="connsiteX0" fmla="*/ 188510 w 194789"/>
                <a:gd name="connsiteY0" fmla="*/ 27 h 298511"/>
                <a:gd name="connsiteX1" fmla="*/ 188510 w 194789"/>
                <a:gd name="connsiteY1" fmla="*/ 152427 h 298511"/>
                <a:gd name="connsiteX2" fmla="*/ 112310 w 194789"/>
                <a:gd name="connsiteY2" fmla="*/ 193702 h 298511"/>
                <a:gd name="connsiteX3" fmla="*/ 13885 w 194789"/>
                <a:gd name="connsiteY3" fmla="*/ 228627 h 298511"/>
                <a:gd name="connsiteX4" fmla="*/ 4360 w 194789"/>
                <a:gd name="connsiteY4" fmla="*/ 298477 h 298511"/>
                <a:gd name="connsiteX5" fmla="*/ 48810 w 194789"/>
                <a:gd name="connsiteY5" fmla="*/ 219102 h 298511"/>
                <a:gd name="connsiteX6" fmla="*/ 115485 w 194789"/>
                <a:gd name="connsiteY6" fmla="*/ 203227 h 298511"/>
                <a:gd name="connsiteX7" fmla="*/ 131360 w 194789"/>
                <a:gd name="connsiteY7" fmla="*/ 177827 h 298511"/>
                <a:gd name="connsiteX8" fmla="*/ 172635 w 194789"/>
                <a:gd name="connsiteY8" fmla="*/ 165127 h 298511"/>
                <a:gd name="connsiteX9" fmla="*/ 188510 w 194789"/>
                <a:gd name="connsiteY9" fmla="*/ 27 h 29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789" h="298511">
                  <a:moveTo>
                    <a:pt x="188510" y="27"/>
                  </a:moveTo>
                  <a:cubicBezTo>
                    <a:pt x="191156" y="-2090"/>
                    <a:pt x="201210" y="120148"/>
                    <a:pt x="188510" y="152427"/>
                  </a:cubicBezTo>
                  <a:cubicBezTo>
                    <a:pt x="175810" y="184706"/>
                    <a:pt x="141414" y="181002"/>
                    <a:pt x="112310" y="193702"/>
                  </a:cubicBezTo>
                  <a:cubicBezTo>
                    <a:pt x="83206" y="206402"/>
                    <a:pt x="31877" y="211165"/>
                    <a:pt x="13885" y="228627"/>
                  </a:cubicBezTo>
                  <a:cubicBezTo>
                    <a:pt x="-4107" y="246089"/>
                    <a:pt x="-1461" y="300065"/>
                    <a:pt x="4360" y="298477"/>
                  </a:cubicBezTo>
                  <a:cubicBezTo>
                    <a:pt x="10181" y="296890"/>
                    <a:pt x="30289" y="234977"/>
                    <a:pt x="48810" y="219102"/>
                  </a:cubicBezTo>
                  <a:cubicBezTo>
                    <a:pt x="67331" y="203227"/>
                    <a:pt x="101727" y="210106"/>
                    <a:pt x="115485" y="203227"/>
                  </a:cubicBezTo>
                  <a:cubicBezTo>
                    <a:pt x="129243" y="196348"/>
                    <a:pt x="121835" y="184177"/>
                    <a:pt x="131360" y="177827"/>
                  </a:cubicBezTo>
                  <a:cubicBezTo>
                    <a:pt x="140885" y="171477"/>
                    <a:pt x="162581" y="189469"/>
                    <a:pt x="172635" y="165127"/>
                  </a:cubicBezTo>
                  <a:cubicBezTo>
                    <a:pt x="182689" y="140785"/>
                    <a:pt x="185864" y="2144"/>
                    <a:pt x="188510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7F63468C-D98B-75C6-0E8B-55978CA3AE50}"/>
                </a:ext>
              </a:extLst>
            </p:cNvPr>
            <p:cNvSpPr/>
            <p:nvPr/>
          </p:nvSpPr>
          <p:spPr>
            <a:xfrm>
              <a:off x="4851355" y="6676933"/>
              <a:ext cx="101794" cy="174812"/>
            </a:xfrm>
            <a:custGeom>
              <a:avLst/>
              <a:gdLst>
                <a:gd name="connsiteX0" fmla="*/ 45 w 101794"/>
                <a:gd name="connsiteY0" fmla="*/ 92 h 174812"/>
                <a:gd name="connsiteX1" fmla="*/ 85770 w 101794"/>
                <a:gd name="connsiteY1" fmla="*/ 95342 h 174812"/>
                <a:gd name="connsiteX2" fmla="*/ 92120 w 101794"/>
                <a:gd name="connsiteY2" fmla="*/ 174717 h 174812"/>
                <a:gd name="connsiteX3" fmla="*/ 98470 w 101794"/>
                <a:gd name="connsiteY3" fmla="*/ 79467 h 174812"/>
                <a:gd name="connsiteX4" fmla="*/ 45 w 101794"/>
                <a:gd name="connsiteY4" fmla="*/ 92 h 17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94" h="174812">
                  <a:moveTo>
                    <a:pt x="45" y="92"/>
                  </a:moveTo>
                  <a:cubicBezTo>
                    <a:pt x="-2072" y="2738"/>
                    <a:pt x="70424" y="66238"/>
                    <a:pt x="85770" y="95342"/>
                  </a:cubicBezTo>
                  <a:cubicBezTo>
                    <a:pt x="101116" y="124446"/>
                    <a:pt x="90003" y="177363"/>
                    <a:pt x="92120" y="174717"/>
                  </a:cubicBezTo>
                  <a:cubicBezTo>
                    <a:pt x="94237" y="172071"/>
                    <a:pt x="107995" y="106984"/>
                    <a:pt x="98470" y="79467"/>
                  </a:cubicBezTo>
                  <a:cubicBezTo>
                    <a:pt x="88945" y="51950"/>
                    <a:pt x="2162" y="-2554"/>
                    <a:pt x="45" y="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11361993-7F06-F458-7E0D-DFC0BD8448F7}"/>
                </a:ext>
              </a:extLst>
            </p:cNvPr>
            <p:cNvSpPr/>
            <p:nvPr/>
          </p:nvSpPr>
          <p:spPr>
            <a:xfrm>
              <a:off x="4889022" y="5456434"/>
              <a:ext cx="389262" cy="328500"/>
            </a:xfrm>
            <a:custGeom>
              <a:avLst/>
              <a:gdLst>
                <a:gd name="connsiteX0" fmla="*/ 387828 w 389262"/>
                <a:gd name="connsiteY0" fmla="*/ 1391 h 328500"/>
                <a:gd name="connsiteX1" fmla="*/ 73503 w 389262"/>
                <a:gd name="connsiteY1" fmla="*/ 277616 h 328500"/>
                <a:gd name="connsiteX2" fmla="*/ 86203 w 389262"/>
                <a:gd name="connsiteY2" fmla="*/ 283966 h 328500"/>
                <a:gd name="connsiteX3" fmla="*/ 478 w 389262"/>
                <a:gd name="connsiteY3" fmla="*/ 328416 h 328500"/>
                <a:gd name="connsiteX4" fmla="*/ 130653 w 389262"/>
                <a:gd name="connsiteY4" fmla="*/ 271266 h 328500"/>
                <a:gd name="connsiteX5" fmla="*/ 152878 w 389262"/>
                <a:gd name="connsiteY5" fmla="*/ 290316 h 328500"/>
                <a:gd name="connsiteX6" fmla="*/ 152878 w 389262"/>
                <a:gd name="connsiteY6" fmla="*/ 280791 h 328500"/>
                <a:gd name="connsiteX7" fmla="*/ 146528 w 389262"/>
                <a:gd name="connsiteY7" fmla="*/ 249041 h 328500"/>
                <a:gd name="connsiteX8" fmla="*/ 210028 w 389262"/>
                <a:gd name="connsiteY8" fmla="*/ 182366 h 328500"/>
                <a:gd name="connsiteX9" fmla="*/ 190978 w 389262"/>
                <a:gd name="connsiteY9" fmla="*/ 169666 h 328500"/>
                <a:gd name="connsiteX10" fmla="*/ 387828 w 389262"/>
                <a:gd name="connsiteY10" fmla="*/ 1391 h 32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9262" h="328500">
                  <a:moveTo>
                    <a:pt x="387828" y="1391"/>
                  </a:moveTo>
                  <a:cubicBezTo>
                    <a:pt x="368249" y="19383"/>
                    <a:pt x="123774" y="230520"/>
                    <a:pt x="73503" y="277616"/>
                  </a:cubicBezTo>
                  <a:cubicBezTo>
                    <a:pt x="23232" y="324712"/>
                    <a:pt x="98374" y="275499"/>
                    <a:pt x="86203" y="283966"/>
                  </a:cubicBezTo>
                  <a:cubicBezTo>
                    <a:pt x="74032" y="292433"/>
                    <a:pt x="-6930" y="330533"/>
                    <a:pt x="478" y="328416"/>
                  </a:cubicBezTo>
                  <a:cubicBezTo>
                    <a:pt x="7886" y="326299"/>
                    <a:pt x="105253" y="277616"/>
                    <a:pt x="130653" y="271266"/>
                  </a:cubicBezTo>
                  <a:cubicBezTo>
                    <a:pt x="156053" y="264916"/>
                    <a:pt x="149174" y="288729"/>
                    <a:pt x="152878" y="290316"/>
                  </a:cubicBezTo>
                  <a:cubicBezTo>
                    <a:pt x="156582" y="291903"/>
                    <a:pt x="153936" y="287670"/>
                    <a:pt x="152878" y="280791"/>
                  </a:cubicBezTo>
                  <a:cubicBezTo>
                    <a:pt x="151820" y="273912"/>
                    <a:pt x="137003" y="265445"/>
                    <a:pt x="146528" y="249041"/>
                  </a:cubicBezTo>
                  <a:cubicBezTo>
                    <a:pt x="156053" y="232637"/>
                    <a:pt x="202620" y="195595"/>
                    <a:pt x="210028" y="182366"/>
                  </a:cubicBezTo>
                  <a:cubicBezTo>
                    <a:pt x="217436" y="169137"/>
                    <a:pt x="161345" y="194008"/>
                    <a:pt x="190978" y="169666"/>
                  </a:cubicBezTo>
                  <a:cubicBezTo>
                    <a:pt x="220611" y="145324"/>
                    <a:pt x="407407" y="-16601"/>
                    <a:pt x="387828" y="1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4192FA0F-39A2-1426-987B-BDD156400C17}"/>
                </a:ext>
              </a:extLst>
            </p:cNvPr>
            <p:cNvSpPr/>
            <p:nvPr/>
          </p:nvSpPr>
          <p:spPr>
            <a:xfrm>
              <a:off x="5082561" y="5485317"/>
              <a:ext cx="239090" cy="262633"/>
            </a:xfrm>
            <a:custGeom>
              <a:avLst/>
              <a:gdLst>
                <a:gd name="connsiteX0" fmla="*/ 187939 w 239090"/>
                <a:gd name="connsiteY0" fmla="*/ 1083 h 262633"/>
                <a:gd name="connsiteX1" fmla="*/ 41889 w 239090"/>
                <a:gd name="connsiteY1" fmla="*/ 182058 h 262633"/>
                <a:gd name="connsiteX2" fmla="*/ 99039 w 239090"/>
                <a:gd name="connsiteY2" fmla="*/ 147133 h 262633"/>
                <a:gd name="connsiteX3" fmla="*/ 57764 w 239090"/>
                <a:gd name="connsiteY3" fmla="*/ 178883 h 262633"/>
                <a:gd name="connsiteX4" fmla="*/ 238739 w 239090"/>
                <a:gd name="connsiteY4" fmla="*/ 23308 h 262633"/>
                <a:gd name="connsiteX5" fmla="*/ 3789 w 239090"/>
                <a:gd name="connsiteY5" fmla="*/ 261433 h 262633"/>
                <a:gd name="connsiteX6" fmla="*/ 99039 w 239090"/>
                <a:gd name="connsiteY6" fmla="*/ 112208 h 262633"/>
                <a:gd name="connsiteX7" fmla="*/ 187939 w 239090"/>
                <a:gd name="connsiteY7" fmla="*/ 1083 h 26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90" h="262633">
                  <a:moveTo>
                    <a:pt x="187939" y="1083"/>
                  </a:moveTo>
                  <a:cubicBezTo>
                    <a:pt x="178414" y="12725"/>
                    <a:pt x="56706" y="157716"/>
                    <a:pt x="41889" y="182058"/>
                  </a:cubicBezTo>
                  <a:cubicBezTo>
                    <a:pt x="27072" y="206400"/>
                    <a:pt x="96393" y="147662"/>
                    <a:pt x="99039" y="147133"/>
                  </a:cubicBezTo>
                  <a:cubicBezTo>
                    <a:pt x="101685" y="146604"/>
                    <a:pt x="34481" y="199520"/>
                    <a:pt x="57764" y="178883"/>
                  </a:cubicBezTo>
                  <a:cubicBezTo>
                    <a:pt x="81047" y="158246"/>
                    <a:pt x="247735" y="9550"/>
                    <a:pt x="238739" y="23308"/>
                  </a:cubicBezTo>
                  <a:cubicBezTo>
                    <a:pt x="229743" y="37066"/>
                    <a:pt x="27072" y="246616"/>
                    <a:pt x="3789" y="261433"/>
                  </a:cubicBezTo>
                  <a:cubicBezTo>
                    <a:pt x="-19494" y="276250"/>
                    <a:pt x="70993" y="149779"/>
                    <a:pt x="99039" y="112208"/>
                  </a:cubicBezTo>
                  <a:cubicBezTo>
                    <a:pt x="127085" y="74637"/>
                    <a:pt x="197464" y="-10559"/>
                    <a:pt x="187939" y="1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5E118827-941D-3498-7FF2-8718C738487F}"/>
                </a:ext>
              </a:extLst>
            </p:cNvPr>
            <p:cNvSpPr/>
            <p:nvPr/>
          </p:nvSpPr>
          <p:spPr>
            <a:xfrm>
              <a:off x="4935637" y="5483013"/>
              <a:ext cx="310058" cy="143983"/>
            </a:xfrm>
            <a:custGeom>
              <a:avLst/>
              <a:gdLst>
                <a:gd name="connsiteX0" fmla="*/ 11013 w 310058"/>
                <a:gd name="connsiteY0" fmla="*/ 101812 h 143983"/>
                <a:gd name="connsiteX1" fmla="*/ 68163 w 310058"/>
                <a:gd name="connsiteY1" fmla="*/ 89112 h 143983"/>
                <a:gd name="connsiteX2" fmla="*/ 309463 w 310058"/>
                <a:gd name="connsiteY2" fmla="*/ 212 h 143983"/>
                <a:gd name="connsiteX3" fmla="*/ 134838 w 310058"/>
                <a:gd name="connsiteY3" fmla="*/ 117687 h 143983"/>
                <a:gd name="connsiteX4" fmla="*/ 80863 w 310058"/>
                <a:gd name="connsiteY4" fmla="*/ 139912 h 143983"/>
                <a:gd name="connsiteX5" fmla="*/ 239613 w 310058"/>
                <a:gd name="connsiteY5" fmla="*/ 57362 h 143983"/>
                <a:gd name="connsiteX6" fmla="*/ 252313 w 310058"/>
                <a:gd name="connsiteY6" fmla="*/ 19262 h 143983"/>
                <a:gd name="connsiteX7" fmla="*/ 11013 w 310058"/>
                <a:gd name="connsiteY7" fmla="*/ 101812 h 14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058" h="143983">
                  <a:moveTo>
                    <a:pt x="11013" y="101812"/>
                  </a:moveTo>
                  <a:cubicBezTo>
                    <a:pt x="-19679" y="113454"/>
                    <a:pt x="18421" y="106045"/>
                    <a:pt x="68163" y="89112"/>
                  </a:cubicBezTo>
                  <a:cubicBezTo>
                    <a:pt x="117905" y="72179"/>
                    <a:pt x="298351" y="-4550"/>
                    <a:pt x="309463" y="212"/>
                  </a:cubicBezTo>
                  <a:cubicBezTo>
                    <a:pt x="320575" y="4974"/>
                    <a:pt x="172938" y="94404"/>
                    <a:pt x="134838" y="117687"/>
                  </a:cubicBezTo>
                  <a:cubicBezTo>
                    <a:pt x="96738" y="140970"/>
                    <a:pt x="63401" y="149966"/>
                    <a:pt x="80863" y="139912"/>
                  </a:cubicBezTo>
                  <a:cubicBezTo>
                    <a:pt x="98325" y="129858"/>
                    <a:pt x="211038" y="77470"/>
                    <a:pt x="239613" y="57362"/>
                  </a:cubicBezTo>
                  <a:cubicBezTo>
                    <a:pt x="268188" y="37254"/>
                    <a:pt x="294117" y="10795"/>
                    <a:pt x="252313" y="19262"/>
                  </a:cubicBezTo>
                  <a:cubicBezTo>
                    <a:pt x="210509" y="27729"/>
                    <a:pt x="41705" y="90170"/>
                    <a:pt x="11013" y="1018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5E56BC8F-CA61-8C31-FE08-BC4276610584}"/>
                </a:ext>
              </a:extLst>
            </p:cNvPr>
            <p:cNvSpPr/>
            <p:nvPr/>
          </p:nvSpPr>
          <p:spPr>
            <a:xfrm>
              <a:off x="4475657" y="5053253"/>
              <a:ext cx="715484" cy="412066"/>
            </a:xfrm>
            <a:custGeom>
              <a:avLst/>
              <a:gdLst>
                <a:gd name="connsiteX0" fmla="*/ 13793 w 715484"/>
                <a:gd name="connsiteY0" fmla="*/ 233122 h 412066"/>
                <a:gd name="connsiteX1" fmla="*/ 353518 w 715484"/>
                <a:gd name="connsiteY1" fmla="*/ 121997 h 412066"/>
                <a:gd name="connsiteX2" fmla="*/ 385268 w 715484"/>
                <a:gd name="connsiteY2" fmla="*/ 102947 h 412066"/>
                <a:gd name="connsiteX3" fmla="*/ 521793 w 715484"/>
                <a:gd name="connsiteY3" fmla="*/ 14047 h 412066"/>
                <a:gd name="connsiteX4" fmla="*/ 636093 w 715484"/>
                <a:gd name="connsiteY4" fmla="*/ 17222 h 412066"/>
                <a:gd name="connsiteX5" fmla="*/ 683718 w 715484"/>
                <a:gd name="connsiteY5" fmla="*/ 131522 h 412066"/>
                <a:gd name="connsiteX6" fmla="*/ 674193 w 715484"/>
                <a:gd name="connsiteY6" fmla="*/ 172797 h 412066"/>
                <a:gd name="connsiteX7" fmla="*/ 715468 w 715484"/>
                <a:gd name="connsiteY7" fmla="*/ 93422 h 412066"/>
                <a:gd name="connsiteX8" fmla="*/ 674193 w 715484"/>
                <a:gd name="connsiteY8" fmla="*/ 4522 h 412066"/>
                <a:gd name="connsiteX9" fmla="*/ 455118 w 715484"/>
                <a:gd name="connsiteY9" fmla="*/ 20397 h 412066"/>
                <a:gd name="connsiteX10" fmla="*/ 366218 w 715484"/>
                <a:gd name="connsiteY10" fmla="*/ 83897 h 412066"/>
                <a:gd name="connsiteX11" fmla="*/ 102693 w 715484"/>
                <a:gd name="connsiteY11" fmla="*/ 217247 h 412066"/>
                <a:gd name="connsiteX12" fmla="*/ 55068 w 715484"/>
                <a:gd name="connsiteY12" fmla="*/ 277572 h 412066"/>
                <a:gd name="connsiteX13" fmla="*/ 45543 w 715484"/>
                <a:gd name="connsiteY13" fmla="*/ 322022 h 412066"/>
                <a:gd name="connsiteX14" fmla="*/ 112218 w 715484"/>
                <a:gd name="connsiteY14" fmla="*/ 410922 h 412066"/>
                <a:gd name="connsiteX15" fmla="*/ 48718 w 715484"/>
                <a:gd name="connsiteY15" fmla="*/ 369647 h 412066"/>
                <a:gd name="connsiteX16" fmla="*/ 20143 w 715484"/>
                <a:gd name="connsiteY16" fmla="*/ 328372 h 412066"/>
                <a:gd name="connsiteX17" fmla="*/ 61418 w 715484"/>
                <a:gd name="connsiteY17" fmla="*/ 248997 h 412066"/>
                <a:gd name="connsiteX18" fmla="*/ 13793 w 715484"/>
                <a:gd name="connsiteY18" fmla="*/ 233122 h 41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5484" h="412066">
                  <a:moveTo>
                    <a:pt x="13793" y="233122"/>
                  </a:moveTo>
                  <a:cubicBezTo>
                    <a:pt x="62476" y="211955"/>
                    <a:pt x="291606" y="143693"/>
                    <a:pt x="353518" y="121997"/>
                  </a:cubicBezTo>
                  <a:cubicBezTo>
                    <a:pt x="415430" y="100301"/>
                    <a:pt x="385268" y="102947"/>
                    <a:pt x="385268" y="102947"/>
                  </a:cubicBezTo>
                  <a:cubicBezTo>
                    <a:pt x="413314" y="84955"/>
                    <a:pt x="479989" y="28334"/>
                    <a:pt x="521793" y="14047"/>
                  </a:cubicBezTo>
                  <a:cubicBezTo>
                    <a:pt x="563597" y="-240"/>
                    <a:pt x="609106" y="-2357"/>
                    <a:pt x="636093" y="17222"/>
                  </a:cubicBezTo>
                  <a:cubicBezTo>
                    <a:pt x="663080" y="36801"/>
                    <a:pt x="677368" y="105593"/>
                    <a:pt x="683718" y="131522"/>
                  </a:cubicBezTo>
                  <a:cubicBezTo>
                    <a:pt x="690068" y="157451"/>
                    <a:pt x="668901" y="179147"/>
                    <a:pt x="674193" y="172797"/>
                  </a:cubicBezTo>
                  <a:cubicBezTo>
                    <a:pt x="679485" y="166447"/>
                    <a:pt x="715468" y="121468"/>
                    <a:pt x="715468" y="93422"/>
                  </a:cubicBezTo>
                  <a:cubicBezTo>
                    <a:pt x="715468" y="65376"/>
                    <a:pt x="717585" y="16693"/>
                    <a:pt x="674193" y="4522"/>
                  </a:cubicBezTo>
                  <a:cubicBezTo>
                    <a:pt x="630801" y="-7649"/>
                    <a:pt x="506447" y="7168"/>
                    <a:pt x="455118" y="20397"/>
                  </a:cubicBezTo>
                  <a:cubicBezTo>
                    <a:pt x="403789" y="33626"/>
                    <a:pt x="424955" y="51089"/>
                    <a:pt x="366218" y="83897"/>
                  </a:cubicBezTo>
                  <a:cubicBezTo>
                    <a:pt x="307481" y="116705"/>
                    <a:pt x="154551" y="184968"/>
                    <a:pt x="102693" y="217247"/>
                  </a:cubicBezTo>
                  <a:cubicBezTo>
                    <a:pt x="50835" y="249526"/>
                    <a:pt x="64593" y="260110"/>
                    <a:pt x="55068" y="277572"/>
                  </a:cubicBezTo>
                  <a:cubicBezTo>
                    <a:pt x="45543" y="295035"/>
                    <a:pt x="36018" y="299797"/>
                    <a:pt x="45543" y="322022"/>
                  </a:cubicBezTo>
                  <a:cubicBezTo>
                    <a:pt x="55068" y="344247"/>
                    <a:pt x="111689" y="402985"/>
                    <a:pt x="112218" y="410922"/>
                  </a:cubicBezTo>
                  <a:cubicBezTo>
                    <a:pt x="112747" y="418860"/>
                    <a:pt x="64064" y="383405"/>
                    <a:pt x="48718" y="369647"/>
                  </a:cubicBezTo>
                  <a:cubicBezTo>
                    <a:pt x="33372" y="355889"/>
                    <a:pt x="18026" y="348480"/>
                    <a:pt x="20143" y="328372"/>
                  </a:cubicBezTo>
                  <a:cubicBezTo>
                    <a:pt x="22260" y="308264"/>
                    <a:pt x="61947" y="262755"/>
                    <a:pt x="61418" y="248997"/>
                  </a:cubicBezTo>
                  <a:cubicBezTo>
                    <a:pt x="60889" y="235239"/>
                    <a:pt x="-34890" y="254289"/>
                    <a:pt x="13793" y="233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D9414525-01A7-5551-646D-4637FC0EEEB0}"/>
                </a:ext>
              </a:extLst>
            </p:cNvPr>
            <p:cNvSpPr/>
            <p:nvPr/>
          </p:nvSpPr>
          <p:spPr>
            <a:xfrm>
              <a:off x="4576990" y="5176951"/>
              <a:ext cx="606642" cy="300900"/>
            </a:xfrm>
            <a:custGeom>
              <a:avLst/>
              <a:gdLst>
                <a:gd name="connsiteX0" fmla="*/ 604610 w 606642"/>
                <a:gd name="connsiteY0" fmla="*/ 1474 h 300900"/>
                <a:gd name="connsiteX1" fmla="*/ 391885 w 606642"/>
                <a:gd name="connsiteY1" fmla="*/ 115774 h 300900"/>
                <a:gd name="connsiteX2" fmla="*/ 391885 w 606642"/>
                <a:gd name="connsiteY2" fmla="*/ 125299 h 300900"/>
                <a:gd name="connsiteX3" fmla="*/ 337910 w 606642"/>
                <a:gd name="connsiteY3" fmla="*/ 153874 h 300900"/>
                <a:gd name="connsiteX4" fmla="*/ 226785 w 606642"/>
                <a:gd name="connsiteY4" fmla="*/ 214199 h 300900"/>
                <a:gd name="connsiteX5" fmla="*/ 188685 w 606642"/>
                <a:gd name="connsiteY5" fmla="*/ 242774 h 300900"/>
                <a:gd name="connsiteX6" fmla="*/ 10885 w 606642"/>
                <a:gd name="connsiteY6" fmla="*/ 274524 h 300900"/>
                <a:gd name="connsiteX7" fmla="*/ 42635 w 606642"/>
                <a:gd name="connsiteY7" fmla="*/ 299924 h 300900"/>
                <a:gd name="connsiteX8" fmla="*/ 233135 w 606642"/>
                <a:gd name="connsiteY8" fmla="*/ 239599 h 300900"/>
                <a:gd name="connsiteX9" fmla="*/ 220435 w 606642"/>
                <a:gd name="connsiteY9" fmla="*/ 233249 h 300900"/>
                <a:gd name="connsiteX10" fmla="*/ 245835 w 606642"/>
                <a:gd name="connsiteY10" fmla="*/ 207849 h 300900"/>
                <a:gd name="connsiteX11" fmla="*/ 604610 w 606642"/>
                <a:gd name="connsiteY11" fmla="*/ 1474 h 30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642" h="300900">
                  <a:moveTo>
                    <a:pt x="604610" y="1474"/>
                  </a:moveTo>
                  <a:cubicBezTo>
                    <a:pt x="628952" y="-13872"/>
                    <a:pt x="427339" y="95136"/>
                    <a:pt x="391885" y="115774"/>
                  </a:cubicBezTo>
                  <a:cubicBezTo>
                    <a:pt x="356431" y="136412"/>
                    <a:pt x="400881" y="118949"/>
                    <a:pt x="391885" y="125299"/>
                  </a:cubicBezTo>
                  <a:cubicBezTo>
                    <a:pt x="382889" y="131649"/>
                    <a:pt x="337910" y="153874"/>
                    <a:pt x="337910" y="153874"/>
                  </a:cubicBezTo>
                  <a:cubicBezTo>
                    <a:pt x="310393" y="168691"/>
                    <a:pt x="251656" y="199382"/>
                    <a:pt x="226785" y="214199"/>
                  </a:cubicBezTo>
                  <a:cubicBezTo>
                    <a:pt x="201914" y="229016"/>
                    <a:pt x="224668" y="232720"/>
                    <a:pt x="188685" y="242774"/>
                  </a:cubicBezTo>
                  <a:cubicBezTo>
                    <a:pt x="152702" y="252828"/>
                    <a:pt x="35227" y="264999"/>
                    <a:pt x="10885" y="274524"/>
                  </a:cubicBezTo>
                  <a:cubicBezTo>
                    <a:pt x="-13457" y="284049"/>
                    <a:pt x="5593" y="305745"/>
                    <a:pt x="42635" y="299924"/>
                  </a:cubicBezTo>
                  <a:cubicBezTo>
                    <a:pt x="79677" y="294103"/>
                    <a:pt x="203502" y="250711"/>
                    <a:pt x="233135" y="239599"/>
                  </a:cubicBezTo>
                  <a:cubicBezTo>
                    <a:pt x="262768" y="228487"/>
                    <a:pt x="218318" y="238541"/>
                    <a:pt x="220435" y="233249"/>
                  </a:cubicBezTo>
                  <a:cubicBezTo>
                    <a:pt x="222552" y="227957"/>
                    <a:pt x="181806" y="241186"/>
                    <a:pt x="245835" y="207849"/>
                  </a:cubicBezTo>
                  <a:cubicBezTo>
                    <a:pt x="309864" y="174512"/>
                    <a:pt x="580268" y="16820"/>
                    <a:pt x="604610" y="14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4DB97DA6-63D8-9F1E-8E73-6442DC23470E}"/>
                </a:ext>
              </a:extLst>
            </p:cNvPr>
            <p:cNvSpPr/>
            <p:nvPr/>
          </p:nvSpPr>
          <p:spPr>
            <a:xfrm>
              <a:off x="4780914" y="5151164"/>
              <a:ext cx="121286" cy="221772"/>
            </a:xfrm>
            <a:custGeom>
              <a:avLst/>
              <a:gdLst>
                <a:gd name="connsiteX0" fmla="*/ 32386 w 121286"/>
                <a:gd name="connsiteY0" fmla="*/ 1861 h 221772"/>
                <a:gd name="connsiteX1" fmla="*/ 10161 w 121286"/>
                <a:gd name="connsiteY1" fmla="*/ 81236 h 221772"/>
                <a:gd name="connsiteX2" fmla="*/ 48261 w 121286"/>
                <a:gd name="connsiteY2" fmla="*/ 163786 h 221772"/>
                <a:gd name="connsiteX3" fmla="*/ 45086 w 121286"/>
                <a:gd name="connsiteY3" fmla="*/ 163786 h 221772"/>
                <a:gd name="connsiteX4" fmla="*/ 121286 w 121286"/>
                <a:gd name="connsiteY4" fmla="*/ 220936 h 221772"/>
                <a:gd name="connsiteX5" fmla="*/ 45086 w 121286"/>
                <a:gd name="connsiteY5" fmla="*/ 195536 h 221772"/>
                <a:gd name="connsiteX6" fmla="*/ 636 w 121286"/>
                <a:gd name="connsiteY6" fmla="*/ 163786 h 221772"/>
                <a:gd name="connsiteX7" fmla="*/ 32386 w 121286"/>
                <a:gd name="connsiteY7" fmla="*/ 1861 h 22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286" h="221772">
                  <a:moveTo>
                    <a:pt x="32386" y="1861"/>
                  </a:moveTo>
                  <a:cubicBezTo>
                    <a:pt x="33973" y="-11897"/>
                    <a:pt x="7515" y="54249"/>
                    <a:pt x="10161" y="81236"/>
                  </a:cubicBezTo>
                  <a:cubicBezTo>
                    <a:pt x="12807" y="108224"/>
                    <a:pt x="42440" y="150028"/>
                    <a:pt x="48261" y="163786"/>
                  </a:cubicBezTo>
                  <a:cubicBezTo>
                    <a:pt x="54082" y="177544"/>
                    <a:pt x="32915" y="154261"/>
                    <a:pt x="45086" y="163786"/>
                  </a:cubicBezTo>
                  <a:cubicBezTo>
                    <a:pt x="57257" y="173311"/>
                    <a:pt x="121286" y="215644"/>
                    <a:pt x="121286" y="220936"/>
                  </a:cubicBezTo>
                  <a:cubicBezTo>
                    <a:pt x="121286" y="226228"/>
                    <a:pt x="65194" y="205061"/>
                    <a:pt x="45086" y="195536"/>
                  </a:cubicBezTo>
                  <a:cubicBezTo>
                    <a:pt x="24978" y="186011"/>
                    <a:pt x="6457" y="189186"/>
                    <a:pt x="636" y="163786"/>
                  </a:cubicBezTo>
                  <a:cubicBezTo>
                    <a:pt x="-5185" y="138386"/>
                    <a:pt x="30799" y="15619"/>
                    <a:pt x="32386" y="18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113D0876-95DA-5EC3-AB5F-BF466DCA228D}"/>
                </a:ext>
              </a:extLst>
            </p:cNvPr>
            <p:cNvSpPr/>
            <p:nvPr/>
          </p:nvSpPr>
          <p:spPr>
            <a:xfrm>
              <a:off x="4559518" y="5298742"/>
              <a:ext cx="210144" cy="102732"/>
            </a:xfrm>
            <a:custGeom>
              <a:avLst/>
              <a:gdLst>
                <a:gd name="connsiteX0" fmla="*/ 44232 w 210144"/>
                <a:gd name="connsiteY0" fmla="*/ 333 h 102732"/>
                <a:gd name="connsiteX1" fmla="*/ 6132 w 210144"/>
                <a:gd name="connsiteY1" fmla="*/ 70183 h 102732"/>
                <a:gd name="connsiteX2" fmla="*/ 47407 w 210144"/>
                <a:gd name="connsiteY2" fmla="*/ 95583 h 102732"/>
                <a:gd name="connsiteX3" fmla="*/ 161707 w 210144"/>
                <a:gd name="connsiteY3" fmla="*/ 47958 h 102732"/>
                <a:gd name="connsiteX4" fmla="*/ 209332 w 210144"/>
                <a:gd name="connsiteY4" fmla="*/ 41608 h 102732"/>
                <a:gd name="connsiteX5" fmla="*/ 126782 w 210144"/>
                <a:gd name="connsiteY5" fmla="*/ 70183 h 102732"/>
                <a:gd name="connsiteX6" fmla="*/ 2957 w 210144"/>
                <a:gd name="connsiteY6" fmla="*/ 101933 h 102732"/>
                <a:gd name="connsiteX7" fmla="*/ 44232 w 210144"/>
                <a:gd name="connsiteY7" fmla="*/ 333 h 1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144" h="102732">
                  <a:moveTo>
                    <a:pt x="44232" y="333"/>
                  </a:moveTo>
                  <a:cubicBezTo>
                    <a:pt x="44761" y="-4959"/>
                    <a:pt x="5603" y="54308"/>
                    <a:pt x="6132" y="70183"/>
                  </a:cubicBezTo>
                  <a:cubicBezTo>
                    <a:pt x="6661" y="86058"/>
                    <a:pt x="21478" y="99287"/>
                    <a:pt x="47407" y="95583"/>
                  </a:cubicBezTo>
                  <a:cubicBezTo>
                    <a:pt x="73336" y="91879"/>
                    <a:pt x="134720" y="56954"/>
                    <a:pt x="161707" y="47958"/>
                  </a:cubicBezTo>
                  <a:cubicBezTo>
                    <a:pt x="188694" y="38962"/>
                    <a:pt x="215153" y="37904"/>
                    <a:pt x="209332" y="41608"/>
                  </a:cubicBezTo>
                  <a:cubicBezTo>
                    <a:pt x="203511" y="45312"/>
                    <a:pt x="161178" y="60129"/>
                    <a:pt x="126782" y="70183"/>
                  </a:cubicBezTo>
                  <a:cubicBezTo>
                    <a:pt x="92386" y="80237"/>
                    <a:pt x="19361" y="107754"/>
                    <a:pt x="2957" y="101933"/>
                  </a:cubicBezTo>
                  <a:cubicBezTo>
                    <a:pt x="-13447" y="96112"/>
                    <a:pt x="43703" y="5625"/>
                    <a:pt x="44232" y="3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90BDFF02-DF17-3FDC-D54F-F2E192C38351}"/>
                </a:ext>
              </a:extLst>
            </p:cNvPr>
            <p:cNvSpPr/>
            <p:nvPr/>
          </p:nvSpPr>
          <p:spPr>
            <a:xfrm>
              <a:off x="4987909" y="5102225"/>
              <a:ext cx="156662" cy="108432"/>
            </a:xfrm>
            <a:custGeom>
              <a:avLst/>
              <a:gdLst>
                <a:gd name="connsiteX0" fmla="*/ 16 w 156662"/>
                <a:gd name="connsiteY0" fmla="*/ 0 h 108432"/>
                <a:gd name="connsiteX1" fmla="*/ 130191 w 156662"/>
                <a:gd name="connsiteY1" fmla="*/ 28575 h 108432"/>
                <a:gd name="connsiteX2" fmla="*/ 117491 w 156662"/>
                <a:gd name="connsiteY2" fmla="*/ 107950 h 108432"/>
                <a:gd name="connsiteX3" fmla="*/ 152416 w 156662"/>
                <a:gd name="connsiteY3" fmla="*/ 60325 h 108432"/>
                <a:gd name="connsiteX4" fmla="*/ 139716 w 156662"/>
                <a:gd name="connsiteY4" fmla="*/ 28575 h 108432"/>
                <a:gd name="connsiteX5" fmla="*/ 16 w 156662"/>
                <a:gd name="connsiteY5" fmla="*/ 0 h 10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662" h="108432">
                  <a:moveTo>
                    <a:pt x="16" y="0"/>
                  </a:moveTo>
                  <a:cubicBezTo>
                    <a:pt x="-1571" y="0"/>
                    <a:pt x="110612" y="10583"/>
                    <a:pt x="130191" y="28575"/>
                  </a:cubicBezTo>
                  <a:cubicBezTo>
                    <a:pt x="149770" y="46567"/>
                    <a:pt x="113787" y="102658"/>
                    <a:pt x="117491" y="107950"/>
                  </a:cubicBezTo>
                  <a:cubicBezTo>
                    <a:pt x="121195" y="113242"/>
                    <a:pt x="148712" y="73554"/>
                    <a:pt x="152416" y="60325"/>
                  </a:cubicBezTo>
                  <a:cubicBezTo>
                    <a:pt x="156120" y="47096"/>
                    <a:pt x="164058" y="37571"/>
                    <a:pt x="139716" y="28575"/>
                  </a:cubicBezTo>
                  <a:cubicBezTo>
                    <a:pt x="115374" y="19579"/>
                    <a:pt x="1603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B6040C35-AB7D-AFDB-5808-D068D6C6F00D}"/>
                </a:ext>
              </a:extLst>
            </p:cNvPr>
            <p:cNvSpPr/>
            <p:nvPr/>
          </p:nvSpPr>
          <p:spPr>
            <a:xfrm>
              <a:off x="4872630" y="5102220"/>
              <a:ext cx="195545" cy="165104"/>
            </a:xfrm>
            <a:custGeom>
              <a:avLst/>
              <a:gdLst>
                <a:gd name="connsiteX0" fmla="*/ 121645 w 195545"/>
                <a:gd name="connsiteY0" fmla="*/ 5 h 165104"/>
                <a:gd name="connsiteX1" fmla="*/ 178795 w 195545"/>
                <a:gd name="connsiteY1" fmla="*/ 50805 h 165104"/>
                <a:gd name="connsiteX2" fmla="*/ 166095 w 195545"/>
                <a:gd name="connsiteY2" fmla="*/ 73030 h 165104"/>
                <a:gd name="connsiteX3" fmla="*/ 10520 w 195545"/>
                <a:gd name="connsiteY3" fmla="*/ 158755 h 165104"/>
                <a:gd name="connsiteX4" fmla="*/ 13695 w 195545"/>
                <a:gd name="connsiteY4" fmla="*/ 158755 h 165104"/>
                <a:gd name="connsiteX5" fmla="*/ 10520 w 195545"/>
                <a:gd name="connsiteY5" fmla="*/ 158755 h 165104"/>
                <a:gd name="connsiteX6" fmla="*/ 181970 w 195545"/>
                <a:gd name="connsiteY6" fmla="*/ 98430 h 165104"/>
                <a:gd name="connsiteX7" fmla="*/ 178795 w 195545"/>
                <a:gd name="connsiteY7" fmla="*/ 53980 h 165104"/>
                <a:gd name="connsiteX8" fmla="*/ 121645 w 195545"/>
                <a:gd name="connsiteY8" fmla="*/ 5 h 16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545" h="165104">
                  <a:moveTo>
                    <a:pt x="121645" y="5"/>
                  </a:moveTo>
                  <a:cubicBezTo>
                    <a:pt x="121645" y="-524"/>
                    <a:pt x="171387" y="38634"/>
                    <a:pt x="178795" y="50805"/>
                  </a:cubicBezTo>
                  <a:cubicBezTo>
                    <a:pt x="186203" y="62976"/>
                    <a:pt x="194141" y="55038"/>
                    <a:pt x="166095" y="73030"/>
                  </a:cubicBezTo>
                  <a:cubicBezTo>
                    <a:pt x="138049" y="91022"/>
                    <a:pt x="35920" y="144468"/>
                    <a:pt x="10520" y="158755"/>
                  </a:cubicBezTo>
                  <a:cubicBezTo>
                    <a:pt x="-14880" y="173042"/>
                    <a:pt x="13695" y="158755"/>
                    <a:pt x="13695" y="158755"/>
                  </a:cubicBezTo>
                  <a:lnTo>
                    <a:pt x="10520" y="158755"/>
                  </a:lnTo>
                  <a:cubicBezTo>
                    <a:pt x="38566" y="148701"/>
                    <a:pt x="153924" y="115893"/>
                    <a:pt x="181970" y="98430"/>
                  </a:cubicBezTo>
                  <a:cubicBezTo>
                    <a:pt x="210016" y="80968"/>
                    <a:pt x="187262" y="66151"/>
                    <a:pt x="178795" y="53980"/>
                  </a:cubicBezTo>
                  <a:cubicBezTo>
                    <a:pt x="170328" y="41809"/>
                    <a:pt x="121645" y="534"/>
                    <a:pt x="121645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7B82D46F-2376-AB48-27F9-BE977C58B8B3}"/>
                </a:ext>
              </a:extLst>
            </p:cNvPr>
            <p:cNvSpPr/>
            <p:nvPr/>
          </p:nvSpPr>
          <p:spPr>
            <a:xfrm>
              <a:off x="5087386" y="7015842"/>
              <a:ext cx="186908" cy="505174"/>
            </a:xfrm>
            <a:custGeom>
              <a:avLst/>
              <a:gdLst>
                <a:gd name="connsiteX0" fmla="*/ 164064 w 186908"/>
                <a:gd name="connsiteY0" fmla="*/ 908 h 505174"/>
                <a:gd name="connsiteX1" fmla="*/ 151364 w 186908"/>
                <a:gd name="connsiteY1" fmla="*/ 89808 h 505174"/>
                <a:gd name="connsiteX2" fmla="*/ 186289 w 186908"/>
                <a:gd name="connsiteY2" fmla="*/ 137433 h 505174"/>
                <a:gd name="connsiteX3" fmla="*/ 116439 w 186908"/>
                <a:gd name="connsiteY3" fmla="*/ 296183 h 505174"/>
                <a:gd name="connsiteX4" fmla="*/ 160889 w 186908"/>
                <a:gd name="connsiteY4" fmla="*/ 235858 h 505174"/>
                <a:gd name="connsiteX5" fmla="*/ 8489 w 186908"/>
                <a:gd name="connsiteY5" fmla="*/ 499383 h 505174"/>
                <a:gd name="connsiteX6" fmla="*/ 62464 w 186908"/>
                <a:gd name="connsiteY6" fmla="*/ 397783 h 505174"/>
                <a:gd name="connsiteX7" fmla="*/ 2139 w 186908"/>
                <a:gd name="connsiteY7" fmla="*/ 166008 h 505174"/>
                <a:gd name="connsiteX8" fmla="*/ 27539 w 186908"/>
                <a:gd name="connsiteY8" fmla="*/ 391433 h 505174"/>
                <a:gd name="connsiteX9" fmla="*/ 157714 w 186908"/>
                <a:gd name="connsiteY9" fmla="*/ 232683 h 505174"/>
                <a:gd name="connsiteX10" fmla="*/ 122789 w 186908"/>
                <a:gd name="connsiteY10" fmla="*/ 156483 h 505174"/>
                <a:gd name="connsiteX11" fmla="*/ 173589 w 186908"/>
                <a:gd name="connsiteY11" fmla="*/ 150133 h 505174"/>
                <a:gd name="connsiteX12" fmla="*/ 164064 w 186908"/>
                <a:gd name="connsiteY12" fmla="*/ 908 h 505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908" h="505174">
                  <a:moveTo>
                    <a:pt x="164064" y="908"/>
                  </a:moveTo>
                  <a:cubicBezTo>
                    <a:pt x="160360" y="-9146"/>
                    <a:pt x="147660" y="67054"/>
                    <a:pt x="151364" y="89808"/>
                  </a:cubicBezTo>
                  <a:cubicBezTo>
                    <a:pt x="155068" y="112562"/>
                    <a:pt x="192110" y="103037"/>
                    <a:pt x="186289" y="137433"/>
                  </a:cubicBezTo>
                  <a:cubicBezTo>
                    <a:pt x="180468" y="171829"/>
                    <a:pt x="120672" y="279779"/>
                    <a:pt x="116439" y="296183"/>
                  </a:cubicBezTo>
                  <a:cubicBezTo>
                    <a:pt x="112206" y="312587"/>
                    <a:pt x="178881" y="201991"/>
                    <a:pt x="160889" y="235858"/>
                  </a:cubicBezTo>
                  <a:cubicBezTo>
                    <a:pt x="142897" y="269725"/>
                    <a:pt x="24893" y="472396"/>
                    <a:pt x="8489" y="499383"/>
                  </a:cubicBezTo>
                  <a:cubicBezTo>
                    <a:pt x="-7915" y="526370"/>
                    <a:pt x="63522" y="453345"/>
                    <a:pt x="62464" y="397783"/>
                  </a:cubicBezTo>
                  <a:cubicBezTo>
                    <a:pt x="61406" y="342221"/>
                    <a:pt x="7960" y="167066"/>
                    <a:pt x="2139" y="166008"/>
                  </a:cubicBezTo>
                  <a:cubicBezTo>
                    <a:pt x="-3682" y="164950"/>
                    <a:pt x="1610" y="380321"/>
                    <a:pt x="27539" y="391433"/>
                  </a:cubicBezTo>
                  <a:cubicBezTo>
                    <a:pt x="53468" y="402546"/>
                    <a:pt x="141839" y="271841"/>
                    <a:pt x="157714" y="232683"/>
                  </a:cubicBezTo>
                  <a:cubicBezTo>
                    <a:pt x="173589" y="193525"/>
                    <a:pt x="120143" y="170241"/>
                    <a:pt x="122789" y="156483"/>
                  </a:cubicBezTo>
                  <a:cubicBezTo>
                    <a:pt x="125435" y="142725"/>
                    <a:pt x="164593" y="170241"/>
                    <a:pt x="173589" y="150133"/>
                  </a:cubicBezTo>
                  <a:cubicBezTo>
                    <a:pt x="182585" y="130025"/>
                    <a:pt x="167768" y="10962"/>
                    <a:pt x="164064" y="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01672C45-5C85-1AFB-10D3-9550C208E157}"/>
                </a:ext>
              </a:extLst>
            </p:cNvPr>
            <p:cNvSpPr/>
            <p:nvPr/>
          </p:nvSpPr>
          <p:spPr>
            <a:xfrm>
              <a:off x="4886299" y="7457689"/>
              <a:ext cx="243381" cy="82588"/>
            </a:xfrm>
            <a:custGeom>
              <a:avLst/>
              <a:gdLst>
                <a:gd name="connsiteX0" fmla="*/ 26 w 243381"/>
                <a:gd name="connsiteY0" fmla="*/ 13086 h 82588"/>
                <a:gd name="connsiteX1" fmla="*/ 165126 w 243381"/>
                <a:gd name="connsiteY1" fmla="*/ 48011 h 82588"/>
                <a:gd name="connsiteX2" fmla="*/ 241326 w 243381"/>
                <a:gd name="connsiteY2" fmla="*/ 386 h 82588"/>
                <a:gd name="connsiteX3" fmla="*/ 88926 w 243381"/>
                <a:gd name="connsiteY3" fmla="*/ 79761 h 82588"/>
                <a:gd name="connsiteX4" fmla="*/ 187351 w 243381"/>
                <a:gd name="connsiteY4" fmla="*/ 63886 h 82588"/>
                <a:gd name="connsiteX5" fmla="*/ 177826 w 243381"/>
                <a:gd name="connsiteY5" fmla="*/ 54361 h 82588"/>
                <a:gd name="connsiteX6" fmla="*/ 26 w 243381"/>
                <a:gd name="connsiteY6" fmla="*/ 13086 h 8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81" h="82588">
                  <a:moveTo>
                    <a:pt x="26" y="13086"/>
                  </a:moveTo>
                  <a:cubicBezTo>
                    <a:pt x="-2091" y="12028"/>
                    <a:pt x="124909" y="50128"/>
                    <a:pt x="165126" y="48011"/>
                  </a:cubicBezTo>
                  <a:cubicBezTo>
                    <a:pt x="205343" y="45894"/>
                    <a:pt x="254026" y="-4906"/>
                    <a:pt x="241326" y="386"/>
                  </a:cubicBezTo>
                  <a:cubicBezTo>
                    <a:pt x="228626" y="5678"/>
                    <a:pt x="97922" y="69178"/>
                    <a:pt x="88926" y="79761"/>
                  </a:cubicBezTo>
                  <a:cubicBezTo>
                    <a:pt x="79930" y="90344"/>
                    <a:pt x="172534" y="68119"/>
                    <a:pt x="187351" y="63886"/>
                  </a:cubicBezTo>
                  <a:cubicBezTo>
                    <a:pt x="202168" y="59653"/>
                    <a:pt x="212222" y="59653"/>
                    <a:pt x="177826" y="54361"/>
                  </a:cubicBezTo>
                  <a:cubicBezTo>
                    <a:pt x="143430" y="49069"/>
                    <a:pt x="2143" y="14144"/>
                    <a:pt x="26" y="130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540" name="グループ化 1539">
            <a:extLst>
              <a:ext uri="{FF2B5EF4-FFF2-40B4-BE49-F238E27FC236}">
                <a16:creationId xmlns:a16="http://schemas.microsoft.com/office/drawing/2014/main" id="{EE0CC60C-20D5-513B-7746-B031BA01E1CA}"/>
              </a:ext>
            </a:extLst>
          </p:cNvPr>
          <p:cNvGrpSpPr/>
          <p:nvPr/>
        </p:nvGrpSpPr>
        <p:grpSpPr>
          <a:xfrm>
            <a:off x="361225" y="870125"/>
            <a:ext cx="4696964" cy="4547475"/>
            <a:chOff x="361225" y="870125"/>
            <a:chExt cx="8788354" cy="8508650"/>
          </a:xfrm>
          <a:solidFill>
            <a:srgbClr val="C00000"/>
          </a:solidFill>
        </p:grpSpPr>
        <p:grpSp>
          <p:nvGrpSpPr>
            <p:cNvPr id="1541" name="グループ化 1540">
              <a:extLst>
                <a:ext uri="{FF2B5EF4-FFF2-40B4-BE49-F238E27FC236}">
                  <a16:creationId xmlns:a16="http://schemas.microsoft.com/office/drawing/2014/main" id="{0FADB32D-B4D7-4D45-76CF-5ECA09B84615}"/>
                </a:ext>
              </a:extLst>
            </p:cNvPr>
            <p:cNvGrpSpPr/>
            <p:nvPr/>
          </p:nvGrpSpPr>
          <p:grpSpPr>
            <a:xfrm>
              <a:off x="361225" y="870125"/>
              <a:ext cx="8529499" cy="7553490"/>
              <a:chOff x="2165042" y="961032"/>
              <a:chExt cx="8529499" cy="7553490"/>
            </a:xfrm>
            <a:grpFill/>
          </p:grpSpPr>
          <p:sp>
            <p:nvSpPr>
              <p:cNvPr id="1812" name="フリーフォーム: 図形 5">
                <a:extLst>
                  <a:ext uri="{FF2B5EF4-FFF2-40B4-BE49-F238E27FC236}">
                    <a16:creationId xmlns:a16="http://schemas.microsoft.com/office/drawing/2014/main" id="{95D21E78-CC8C-F519-8A42-BB00CA4DECC1}"/>
                  </a:ext>
                </a:extLst>
              </p:cNvPr>
              <p:cNvSpPr/>
              <p:nvPr/>
            </p:nvSpPr>
            <p:spPr>
              <a:xfrm>
                <a:off x="3709898" y="1098495"/>
                <a:ext cx="1494375" cy="90589"/>
              </a:xfrm>
              <a:custGeom>
                <a:avLst/>
                <a:gdLst>
                  <a:gd name="connsiteX0" fmla="*/ 90 w 1494375"/>
                  <a:gd name="connsiteY0" fmla="*/ 55 h 90589"/>
                  <a:gd name="connsiteX1" fmla="*/ 68352 w 1494375"/>
                  <a:gd name="connsiteY1" fmla="*/ 82605 h 90589"/>
                  <a:gd name="connsiteX2" fmla="*/ 90577 w 1494375"/>
                  <a:gd name="connsiteY2" fmla="*/ 87368 h 90589"/>
                  <a:gd name="connsiteX3" fmla="*/ 112802 w 1494375"/>
                  <a:gd name="connsiteY3" fmla="*/ 82605 h 90589"/>
                  <a:gd name="connsiteX4" fmla="*/ 352515 w 1494375"/>
                  <a:gd name="connsiteY4" fmla="*/ 82605 h 90589"/>
                  <a:gd name="connsiteX5" fmla="*/ 1493927 w 1494375"/>
                  <a:gd name="connsiteY5" fmla="*/ 69905 h 90589"/>
                  <a:gd name="connsiteX6" fmla="*/ 501740 w 1494375"/>
                  <a:gd name="connsiteY6" fmla="*/ 73080 h 90589"/>
                  <a:gd name="connsiteX7" fmla="*/ 84227 w 1494375"/>
                  <a:gd name="connsiteY7" fmla="*/ 69905 h 90589"/>
                  <a:gd name="connsiteX8" fmla="*/ 90 w 1494375"/>
                  <a:gd name="connsiteY8" fmla="*/ 55 h 90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4375" h="90589">
                    <a:moveTo>
                      <a:pt x="90" y="55"/>
                    </a:moveTo>
                    <a:cubicBezTo>
                      <a:pt x="-2556" y="2172"/>
                      <a:pt x="53271" y="68053"/>
                      <a:pt x="68352" y="82605"/>
                    </a:cubicBezTo>
                    <a:cubicBezTo>
                      <a:pt x="83433" y="97157"/>
                      <a:pt x="83169" y="87368"/>
                      <a:pt x="90577" y="87368"/>
                    </a:cubicBezTo>
                    <a:cubicBezTo>
                      <a:pt x="97985" y="87368"/>
                      <a:pt x="69146" y="83399"/>
                      <a:pt x="112802" y="82605"/>
                    </a:cubicBezTo>
                    <a:cubicBezTo>
                      <a:pt x="156458" y="81811"/>
                      <a:pt x="352515" y="82605"/>
                      <a:pt x="352515" y="82605"/>
                    </a:cubicBezTo>
                    <a:lnTo>
                      <a:pt x="1493927" y="69905"/>
                    </a:lnTo>
                    <a:cubicBezTo>
                      <a:pt x="1518798" y="68318"/>
                      <a:pt x="501740" y="73080"/>
                      <a:pt x="501740" y="73080"/>
                    </a:cubicBezTo>
                    <a:cubicBezTo>
                      <a:pt x="266790" y="73080"/>
                      <a:pt x="166513" y="82605"/>
                      <a:pt x="84227" y="69905"/>
                    </a:cubicBezTo>
                    <a:cubicBezTo>
                      <a:pt x="1942" y="57205"/>
                      <a:pt x="2736" y="-2062"/>
                      <a:pt x="90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: 図形 6">
                <a:extLst>
                  <a:ext uri="{FF2B5EF4-FFF2-40B4-BE49-F238E27FC236}">
                    <a16:creationId xmlns:a16="http://schemas.microsoft.com/office/drawing/2014/main" id="{DDB049C0-AEAA-0C05-3D5D-ADA744FD0518}"/>
                  </a:ext>
                </a:extLst>
              </p:cNvPr>
              <p:cNvSpPr/>
              <p:nvPr/>
            </p:nvSpPr>
            <p:spPr>
              <a:xfrm>
                <a:off x="4940610" y="1176397"/>
                <a:ext cx="1800170" cy="398508"/>
              </a:xfrm>
              <a:custGeom>
                <a:avLst/>
                <a:gdLst>
                  <a:gd name="connsiteX0" fmla="*/ 72715 w 1800170"/>
                  <a:gd name="connsiteY0" fmla="*/ 4703 h 398508"/>
                  <a:gd name="connsiteX1" fmla="*/ 129865 w 1800170"/>
                  <a:gd name="connsiteY1" fmla="*/ 4703 h 398508"/>
                  <a:gd name="connsiteX2" fmla="*/ 606115 w 1800170"/>
                  <a:gd name="connsiteY2" fmla="*/ 4703 h 398508"/>
                  <a:gd name="connsiteX3" fmla="*/ 1234765 w 1800170"/>
                  <a:gd name="connsiteY3" fmla="*/ 68203 h 398508"/>
                  <a:gd name="connsiteX4" fmla="*/ 1723715 w 1800170"/>
                  <a:gd name="connsiteY4" fmla="*/ 280928 h 398508"/>
                  <a:gd name="connsiteX5" fmla="*/ 1733240 w 1800170"/>
                  <a:gd name="connsiteY5" fmla="*/ 319028 h 398508"/>
                  <a:gd name="connsiteX6" fmla="*/ 1730065 w 1800170"/>
                  <a:gd name="connsiteY6" fmla="*/ 357128 h 398508"/>
                  <a:gd name="connsiteX7" fmla="*/ 1799915 w 1800170"/>
                  <a:gd name="connsiteY7" fmla="*/ 398403 h 398508"/>
                  <a:gd name="connsiteX8" fmla="*/ 1749115 w 1800170"/>
                  <a:gd name="connsiteY8" fmla="*/ 344428 h 398508"/>
                  <a:gd name="connsiteX9" fmla="*/ 1637990 w 1800170"/>
                  <a:gd name="connsiteY9" fmla="*/ 236478 h 398508"/>
                  <a:gd name="connsiteX10" fmla="*/ 1282390 w 1800170"/>
                  <a:gd name="connsiteY10" fmla="*/ 42803 h 398508"/>
                  <a:gd name="connsiteX11" fmla="*/ 72715 w 1800170"/>
                  <a:gd name="connsiteY11" fmla="*/ 4703 h 39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0170" h="398508">
                    <a:moveTo>
                      <a:pt x="72715" y="4703"/>
                    </a:moveTo>
                    <a:cubicBezTo>
                      <a:pt x="-119372" y="-1647"/>
                      <a:pt x="129865" y="4703"/>
                      <a:pt x="129865" y="4703"/>
                    </a:cubicBezTo>
                    <a:cubicBezTo>
                      <a:pt x="218765" y="4703"/>
                      <a:pt x="421965" y="-5880"/>
                      <a:pt x="606115" y="4703"/>
                    </a:cubicBezTo>
                    <a:cubicBezTo>
                      <a:pt x="790265" y="15286"/>
                      <a:pt x="1048498" y="22165"/>
                      <a:pt x="1234765" y="68203"/>
                    </a:cubicBezTo>
                    <a:cubicBezTo>
                      <a:pt x="1421032" y="114241"/>
                      <a:pt x="1640636" y="239124"/>
                      <a:pt x="1723715" y="280928"/>
                    </a:cubicBezTo>
                    <a:cubicBezTo>
                      <a:pt x="1806794" y="322732"/>
                      <a:pt x="1732182" y="306328"/>
                      <a:pt x="1733240" y="319028"/>
                    </a:cubicBezTo>
                    <a:cubicBezTo>
                      <a:pt x="1734298" y="331728"/>
                      <a:pt x="1718953" y="343899"/>
                      <a:pt x="1730065" y="357128"/>
                    </a:cubicBezTo>
                    <a:cubicBezTo>
                      <a:pt x="1741177" y="370357"/>
                      <a:pt x="1796740" y="400520"/>
                      <a:pt x="1799915" y="398403"/>
                    </a:cubicBezTo>
                    <a:cubicBezTo>
                      <a:pt x="1803090" y="396286"/>
                      <a:pt x="1776102" y="371415"/>
                      <a:pt x="1749115" y="344428"/>
                    </a:cubicBezTo>
                    <a:cubicBezTo>
                      <a:pt x="1722128" y="317441"/>
                      <a:pt x="1715778" y="286749"/>
                      <a:pt x="1637990" y="236478"/>
                    </a:cubicBezTo>
                    <a:cubicBezTo>
                      <a:pt x="1560203" y="186207"/>
                      <a:pt x="1540094" y="83549"/>
                      <a:pt x="1282390" y="42803"/>
                    </a:cubicBezTo>
                    <a:cubicBezTo>
                      <a:pt x="1024686" y="2057"/>
                      <a:pt x="264802" y="11053"/>
                      <a:pt x="72715" y="4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: 図形 7">
                <a:extLst>
                  <a:ext uri="{FF2B5EF4-FFF2-40B4-BE49-F238E27FC236}">
                    <a16:creationId xmlns:a16="http://schemas.microsoft.com/office/drawing/2014/main" id="{06872B57-CFF9-DC84-CBC4-5836F5FA1035}"/>
                  </a:ext>
                </a:extLst>
              </p:cNvPr>
              <p:cNvSpPr/>
              <p:nvPr/>
            </p:nvSpPr>
            <p:spPr>
              <a:xfrm>
                <a:off x="3718658" y="1101549"/>
                <a:ext cx="2315008" cy="38358"/>
              </a:xfrm>
              <a:custGeom>
                <a:avLst/>
                <a:gdLst>
                  <a:gd name="connsiteX0" fmla="*/ 5617 w 2315008"/>
                  <a:gd name="connsiteY0" fmla="*/ 6526 h 38358"/>
                  <a:gd name="connsiteX1" fmla="*/ 1428017 w 2315008"/>
                  <a:gd name="connsiteY1" fmla="*/ 12876 h 38358"/>
                  <a:gd name="connsiteX2" fmla="*/ 2256692 w 2315008"/>
                  <a:gd name="connsiteY2" fmla="*/ 38276 h 38358"/>
                  <a:gd name="connsiteX3" fmla="*/ 1999517 w 2315008"/>
                  <a:gd name="connsiteY3" fmla="*/ 3351 h 38358"/>
                  <a:gd name="connsiteX4" fmla="*/ 5617 w 2315008"/>
                  <a:gd name="connsiteY4" fmla="*/ 6526 h 38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008" h="38358">
                    <a:moveTo>
                      <a:pt x="5617" y="6526"/>
                    </a:moveTo>
                    <a:cubicBezTo>
                      <a:pt x="-89633" y="8113"/>
                      <a:pt x="1052838" y="7584"/>
                      <a:pt x="1428017" y="12876"/>
                    </a:cubicBezTo>
                    <a:cubicBezTo>
                      <a:pt x="1803196" y="18168"/>
                      <a:pt x="2161442" y="39863"/>
                      <a:pt x="2256692" y="38276"/>
                    </a:cubicBezTo>
                    <a:cubicBezTo>
                      <a:pt x="2351942" y="36689"/>
                      <a:pt x="2369934" y="11818"/>
                      <a:pt x="1999517" y="3351"/>
                    </a:cubicBezTo>
                    <a:cubicBezTo>
                      <a:pt x="1629100" y="-5116"/>
                      <a:pt x="100867" y="4939"/>
                      <a:pt x="5617" y="65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: 図形 8">
                <a:extLst>
                  <a:ext uri="{FF2B5EF4-FFF2-40B4-BE49-F238E27FC236}">
                    <a16:creationId xmlns:a16="http://schemas.microsoft.com/office/drawing/2014/main" id="{4DEAA73E-D70A-CCDA-68F2-24F975B6E5C0}"/>
                  </a:ext>
                </a:extLst>
              </p:cNvPr>
              <p:cNvSpPr/>
              <p:nvPr/>
            </p:nvSpPr>
            <p:spPr>
              <a:xfrm>
                <a:off x="6022040" y="1138439"/>
                <a:ext cx="735304" cy="322843"/>
              </a:xfrm>
              <a:custGeom>
                <a:avLst/>
                <a:gdLst>
                  <a:gd name="connsiteX0" fmla="*/ 4110 w 735304"/>
                  <a:gd name="connsiteY0" fmla="*/ 1386 h 322843"/>
                  <a:gd name="connsiteX1" fmla="*/ 534335 w 735304"/>
                  <a:gd name="connsiteY1" fmla="*/ 169661 h 322843"/>
                  <a:gd name="connsiteX2" fmla="*/ 728010 w 735304"/>
                  <a:gd name="connsiteY2" fmla="*/ 322061 h 322843"/>
                  <a:gd name="connsiteX3" fmla="*/ 312085 w 735304"/>
                  <a:gd name="connsiteY3" fmla="*/ 102986 h 322843"/>
                  <a:gd name="connsiteX4" fmla="*/ 4110 w 735304"/>
                  <a:gd name="connsiteY4" fmla="*/ 1386 h 32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304" h="322843">
                    <a:moveTo>
                      <a:pt x="4110" y="1386"/>
                    </a:moveTo>
                    <a:cubicBezTo>
                      <a:pt x="41152" y="12498"/>
                      <a:pt x="413685" y="116215"/>
                      <a:pt x="534335" y="169661"/>
                    </a:cubicBezTo>
                    <a:cubicBezTo>
                      <a:pt x="654985" y="223107"/>
                      <a:pt x="765052" y="333173"/>
                      <a:pt x="728010" y="322061"/>
                    </a:cubicBezTo>
                    <a:cubicBezTo>
                      <a:pt x="690968" y="310949"/>
                      <a:pt x="434852" y="158019"/>
                      <a:pt x="312085" y="102986"/>
                    </a:cubicBezTo>
                    <a:cubicBezTo>
                      <a:pt x="189318" y="47953"/>
                      <a:pt x="-32932" y="-9726"/>
                      <a:pt x="4110" y="1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: 図形 9">
                <a:extLst>
                  <a:ext uri="{FF2B5EF4-FFF2-40B4-BE49-F238E27FC236}">
                    <a16:creationId xmlns:a16="http://schemas.microsoft.com/office/drawing/2014/main" id="{D52D7E51-29F7-9056-CDED-EEFB5CC41736}"/>
                  </a:ext>
                </a:extLst>
              </p:cNvPr>
              <p:cNvSpPr/>
              <p:nvPr/>
            </p:nvSpPr>
            <p:spPr>
              <a:xfrm>
                <a:off x="6015979" y="1122236"/>
                <a:ext cx="790115" cy="329060"/>
              </a:xfrm>
              <a:custGeom>
                <a:avLst/>
                <a:gdLst>
                  <a:gd name="connsiteX0" fmla="*/ 10171 w 790115"/>
                  <a:gd name="connsiteY0" fmla="*/ 8064 h 329060"/>
                  <a:gd name="connsiteX1" fmla="*/ 218134 w 790115"/>
                  <a:gd name="connsiteY1" fmla="*/ 44577 h 329060"/>
                  <a:gd name="connsiteX2" fmla="*/ 699146 w 790115"/>
                  <a:gd name="connsiteY2" fmla="*/ 235077 h 329060"/>
                  <a:gd name="connsiteX3" fmla="*/ 789634 w 790115"/>
                  <a:gd name="connsiteY3" fmla="*/ 328739 h 329060"/>
                  <a:gd name="connsiteX4" fmla="*/ 724546 w 790115"/>
                  <a:gd name="connsiteY4" fmla="*/ 262064 h 329060"/>
                  <a:gd name="connsiteX5" fmla="*/ 516584 w 790115"/>
                  <a:gd name="connsiteY5" fmla="*/ 163639 h 329060"/>
                  <a:gd name="connsiteX6" fmla="*/ 10171 w 790115"/>
                  <a:gd name="connsiteY6" fmla="*/ 8064 h 3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0115" h="329060">
                    <a:moveTo>
                      <a:pt x="10171" y="8064"/>
                    </a:moveTo>
                    <a:cubicBezTo>
                      <a:pt x="-39571" y="-11780"/>
                      <a:pt x="103305" y="6742"/>
                      <a:pt x="218134" y="44577"/>
                    </a:cubicBezTo>
                    <a:cubicBezTo>
                      <a:pt x="332963" y="82412"/>
                      <a:pt x="603896" y="187717"/>
                      <a:pt x="699146" y="235077"/>
                    </a:cubicBezTo>
                    <a:cubicBezTo>
                      <a:pt x="794396" y="282437"/>
                      <a:pt x="785401" y="324241"/>
                      <a:pt x="789634" y="328739"/>
                    </a:cubicBezTo>
                    <a:cubicBezTo>
                      <a:pt x="793867" y="333237"/>
                      <a:pt x="770054" y="289581"/>
                      <a:pt x="724546" y="262064"/>
                    </a:cubicBezTo>
                    <a:cubicBezTo>
                      <a:pt x="679038" y="234547"/>
                      <a:pt x="630090" y="206237"/>
                      <a:pt x="516584" y="163639"/>
                    </a:cubicBezTo>
                    <a:cubicBezTo>
                      <a:pt x="403078" y="121041"/>
                      <a:pt x="59913" y="27908"/>
                      <a:pt x="10171" y="80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: 図形 10">
                <a:extLst>
                  <a:ext uri="{FF2B5EF4-FFF2-40B4-BE49-F238E27FC236}">
                    <a16:creationId xmlns:a16="http://schemas.microsoft.com/office/drawing/2014/main" id="{03317993-BA4C-B567-75A9-E6BF84B4D8C8}"/>
                  </a:ext>
                </a:extLst>
              </p:cNvPr>
              <p:cNvSpPr/>
              <p:nvPr/>
            </p:nvSpPr>
            <p:spPr>
              <a:xfrm>
                <a:off x="6753146" y="1454482"/>
                <a:ext cx="74703" cy="118731"/>
              </a:xfrm>
              <a:custGeom>
                <a:avLst/>
                <a:gdLst>
                  <a:gd name="connsiteX0" fmla="*/ 74692 w 74703"/>
                  <a:gd name="connsiteY0" fmla="*/ 2843 h 118731"/>
                  <a:gd name="connsiteX1" fmla="*/ 23892 w 74703"/>
                  <a:gd name="connsiteY1" fmla="*/ 13956 h 118731"/>
                  <a:gd name="connsiteX2" fmla="*/ 12779 w 74703"/>
                  <a:gd name="connsiteY2" fmla="*/ 59993 h 118731"/>
                  <a:gd name="connsiteX3" fmla="*/ 79 w 74703"/>
                  <a:gd name="connsiteY3" fmla="*/ 118731 h 118731"/>
                  <a:gd name="connsiteX4" fmla="*/ 19129 w 74703"/>
                  <a:gd name="connsiteY4" fmla="*/ 59993 h 118731"/>
                  <a:gd name="connsiteX5" fmla="*/ 74692 w 74703"/>
                  <a:gd name="connsiteY5" fmla="*/ 2843 h 118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03" h="118731">
                    <a:moveTo>
                      <a:pt x="74692" y="2843"/>
                    </a:moveTo>
                    <a:cubicBezTo>
                      <a:pt x="75486" y="-4830"/>
                      <a:pt x="34211" y="4431"/>
                      <a:pt x="23892" y="13956"/>
                    </a:cubicBezTo>
                    <a:cubicBezTo>
                      <a:pt x="13573" y="23481"/>
                      <a:pt x="16748" y="42531"/>
                      <a:pt x="12779" y="59993"/>
                    </a:cubicBezTo>
                    <a:cubicBezTo>
                      <a:pt x="8810" y="77456"/>
                      <a:pt x="-979" y="118731"/>
                      <a:pt x="79" y="118731"/>
                    </a:cubicBezTo>
                    <a:cubicBezTo>
                      <a:pt x="1137" y="118731"/>
                      <a:pt x="13573" y="75868"/>
                      <a:pt x="19129" y="59993"/>
                    </a:cubicBezTo>
                    <a:cubicBezTo>
                      <a:pt x="24685" y="44118"/>
                      <a:pt x="73898" y="10516"/>
                      <a:pt x="74692" y="28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: 図形 11">
                <a:extLst>
                  <a:ext uri="{FF2B5EF4-FFF2-40B4-BE49-F238E27FC236}">
                    <a16:creationId xmlns:a16="http://schemas.microsoft.com/office/drawing/2014/main" id="{D5DCB926-37D1-011F-D4CB-16F9C01321A2}"/>
                  </a:ext>
                </a:extLst>
              </p:cNvPr>
              <p:cNvSpPr/>
              <p:nvPr/>
            </p:nvSpPr>
            <p:spPr>
              <a:xfrm>
                <a:off x="6832348" y="1277845"/>
                <a:ext cx="1250019" cy="236647"/>
              </a:xfrm>
              <a:custGeom>
                <a:avLst/>
                <a:gdLst>
                  <a:gd name="connsiteX0" fmla="*/ 252 w 1250019"/>
                  <a:gd name="connsiteY0" fmla="*/ 236630 h 236647"/>
                  <a:gd name="connsiteX1" fmla="*/ 187577 w 1250019"/>
                  <a:gd name="connsiteY1" fmla="*/ 96930 h 236647"/>
                  <a:gd name="connsiteX2" fmla="*/ 473327 w 1250019"/>
                  <a:gd name="connsiteY2" fmla="*/ 20730 h 236647"/>
                  <a:gd name="connsiteX3" fmla="*/ 749552 w 1250019"/>
                  <a:gd name="connsiteY3" fmla="*/ 1680 h 236647"/>
                  <a:gd name="connsiteX4" fmla="*/ 940052 w 1250019"/>
                  <a:gd name="connsiteY4" fmla="*/ 11205 h 236647"/>
                  <a:gd name="connsiteX5" fmla="*/ 1114677 w 1250019"/>
                  <a:gd name="connsiteY5" fmla="*/ 62005 h 236647"/>
                  <a:gd name="connsiteX6" fmla="*/ 1244852 w 1250019"/>
                  <a:gd name="connsiteY6" fmla="*/ 141380 h 236647"/>
                  <a:gd name="connsiteX7" fmla="*/ 933702 w 1250019"/>
                  <a:gd name="connsiteY7" fmla="*/ 23905 h 236647"/>
                  <a:gd name="connsiteX8" fmla="*/ 578102 w 1250019"/>
                  <a:gd name="connsiteY8" fmla="*/ 4855 h 236647"/>
                  <a:gd name="connsiteX9" fmla="*/ 225677 w 1250019"/>
                  <a:gd name="connsiteY9" fmla="*/ 87405 h 236647"/>
                  <a:gd name="connsiteX10" fmla="*/ 252 w 1250019"/>
                  <a:gd name="connsiteY10" fmla="*/ 236630 h 23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0019" h="236647">
                    <a:moveTo>
                      <a:pt x="252" y="236630"/>
                    </a:moveTo>
                    <a:cubicBezTo>
                      <a:pt x="-6098" y="238218"/>
                      <a:pt x="108731" y="132913"/>
                      <a:pt x="187577" y="96930"/>
                    </a:cubicBezTo>
                    <a:cubicBezTo>
                      <a:pt x="266423" y="60947"/>
                      <a:pt x="379665" y="36605"/>
                      <a:pt x="473327" y="20730"/>
                    </a:cubicBezTo>
                    <a:cubicBezTo>
                      <a:pt x="566989" y="4855"/>
                      <a:pt x="671765" y="3267"/>
                      <a:pt x="749552" y="1680"/>
                    </a:cubicBezTo>
                    <a:cubicBezTo>
                      <a:pt x="827339" y="93"/>
                      <a:pt x="879198" y="1151"/>
                      <a:pt x="940052" y="11205"/>
                    </a:cubicBezTo>
                    <a:cubicBezTo>
                      <a:pt x="1000906" y="21259"/>
                      <a:pt x="1063877" y="40309"/>
                      <a:pt x="1114677" y="62005"/>
                    </a:cubicBezTo>
                    <a:cubicBezTo>
                      <a:pt x="1165477" y="83701"/>
                      <a:pt x="1275014" y="147730"/>
                      <a:pt x="1244852" y="141380"/>
                    </a:cubicBezTo>
                    <a:cubicBezTo>
                      <a:pt x="1214690" y="135030"/>
                      <a:pt x="1044827" y="46659"/>
                      <a:pt x="933702" y="23905"/>
                    </a:cubicBezTo>
                    <a:cubicBezTo>
                      <a:pt x="822577" y="1151"/>
                      <a:pt x="696106" y="-5728"/>
                      <a:pt x="578102" y="4855"/>
                    </a:cubicBezTo>
                    <a:cubicBezTo>
                      <a:pt x="460098" y="15438"/>
                      <a:pt x="317223" y="47188"/>
                      <a:pt x="225677" y="87405"/>
                    </a:cubicBezTo>
                    <a:cubicBezTo>
                      <a:pt x="134131" y="127622"/>
                      <a:pt x="6602" y="235042"/>
                      <a:pt x="252" y="2366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: 図形 12">
                <a:extLst>
                  <a:ext uri="{FF2B5EF4-FFF2-40B4-BE49-F238E27FC236}">
                    <a16:creationId xmlns:a16="http://schemas.microsoft.com/office/drawing/2014/main" id="{32002FD2-D866-B474-9A4D-C4BED2C6BD42}"/>
                  </a:ext>
                </a:extLst>
              </p:cNvPr>
              <p:cNvSpPr/>
              <p:nvPr/>
            </p:nvSpPr>
            <p:spPr>
              <a:xfrm>
                <a:off x="3727432" y="968375"/>
                <a:ext cx="2476518" cy="117475"/>
              </a:xfrm>
              <a:custGeom>
                <a:avLst/>
                <a:gdLst>
                  <a:gd name="connsiteX0" fmla="*/ 18 w 2476518"/>
                  <a:gd name="connsiteY0" fmla="*/ 117475 h 117475"/>
                  <a:gd name="connsiteX1" fmla="*/ 406418 w 2476518"/>
                  <a:gd name="connsiteY1" fmla="*/ 82550 h 117475"/>
                  <a:gd name="connsiteX2" fmla="*/ 2476518 w 2476518"/>
                  <a:gd name="connsiteY2" fmla="*/ 0 h 117475"/>
                  <a:gd name="connsiteX3" fmla="*/ 1016018 w 2476518"/>
                  <a:gd name="connsiteY3" fmla="*/ 53975 h 117475"/>
                  <a:gd name="connsiteX4" fmla="*/ 18 w 2476518"/>
                  <a:gd name="connsiteY4" fmla="*/ 117475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18" h="117475">
                    <a:moveTo>
                      <a:pt x="18" y="117475"/>
                    </a:moveTo>
                    <a:cubicBezTo>
                      <a:pt x="-3157" y="109802"/>
                      <a:pt x="406418" y="82550"/>
                      <a:pt x="406418" y="82550"/>
                    </a:cubicBezTo>
                    <a:lnTo>
                      <a:pt x="2476518" y="0"/>
                    </a:lnTo>
                    <a:lnTo>
                      <a:pt x="1016018" y="53975"/>
                    </a:lnTo>
                    <a:cubicBezTo>
                      <a:pt x="606443" y="72496"/>
                      <a:pt x="312755" y="91810"/>
                      <a:pt x="18" y="1174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: 図形 13">
                <a:extLst>
                  <a:ext uri="{FF2B5EF4-FFF2-40B4-BE49-F238E27FC236}">
                    <a16:creationId xmlns:a16="http://schemas.microsoft.com/office/drawing/2014/main" id="{0777FD6C-82C1-64B5-6BE0-8B2181C6C5AF}"/>
                  </a:ext>
                </a:extLst>
              </p:cNvPr>
              <p:cNvSpPr/>
              <p:nvPr/>
            </p:nvSpPr>
            <p:spPr>
              <a:xfrm>
                <a:off x="6167007" y="961032"/>
                <a:ext cx="1900600" cy="438442"/>
              </a:xfrm>
              <a:custGeom>
                <a:avLst/>
                <a:gdLst>
                  <a:gd name="connsiteX0" fmla="*/ 40118 w 1900600"/>
                  <a:gd name="connsiteY0" fmla="*/ 993 h 438442"/>
                  <a:gd name="connsiteX1" fmla="*/ 1049768 w 1900600"/>
                  <a:gd name="connsiteY1" fmla="*/ 77193 h 438442"/>
                  <a:gd name="connsiteX2" fmla="*/ 1624443 w 1900600"/>
                  <a:gd name="connsiteY2" fmla="*/ 229593 h 438442"/>
                  <a:gd name="connsiteX3" fmla="*/ 1891143 w 1900600"/>
                  <a:gd name="connsiteY3" fmla="*/ 432793 h 438442"/>
                  <a:gd name="connsiteX4" fmla="*/ 1814943 w 1900600"/>
                  <a:gd name="connsiteY4" fmla="*/ 366118 h 438442"/>
                  <a:gd name="connsiteX5" fmla="*/ 1567293 w 1900600"/>
                  <a:gd name="connsiteY5" fmla="*/ 201018 h 438442"/>
                  <a:gd name="connsiteX6" fmla="*/ 967218 w 1900600"/>
                  <a:gd name="connsiteY6" fmla="*/ 74018 h 438442"/>
                  <a:gd name="connsiteX7" fmla="*/ 275068 w 1900600"/>
                  <a:gd name="connsiteY7" fmla="*/ 35918 h 438442"/>
                  <a:gd name="connsiteX8" fmla="*/ 40118 w 1900600"/>
                  <a:gd name="connsiteY8" fmla="*/ 993 h 43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600" h="438442">
                    <a:moveTo>
                      <a:pt x="40118" y="993"/>
                    </a:moveTo>
                    <a:cubicBezTo>
                      <a:pt x="169235" y="7872"/>
                      <a:pt x="785714" y="39093"/>
                      <a:pt x="1049768" y="77193"/>
                    </a:cubicBezTo>
                    <a:cubicBezTo>
                      <a:pt x="1313822" y="115293"/>
                      <a:pt x="1484214" y="170326"/>
                      <a:pt x="1624443" y="229593"/>
                    </a:cubicBezTo>
                    <a:cubicBezTo>
                      <a:pt x="1764672" y="288860"/>
                      <a:pt x="1859393" y="410039"/>
                      <a:pt x="1891143" y="432793"/>
                    </a:cubicBezTo>
                    <a:cubicBezTo>
                      <a:pt x="1922893" y="455547"/>
                      <a:pt x="1868918" y="404747"/>
                      <a:pt x="1814943" y="366118"/>
                    </a:cubicBezTo>
                    <a:cubicBezTo>
                      <a:pt x="1760968" y="327489"/>
                      <a:pt x="1708581" y="249701"/>
                      <a:pt x="1567293" y="201018"/>
                    </a:cubicBezTo>
                    <a:cubicBezTo>
                      <a:pt x="1426006" y="152335"/>
                      <a:pt x="1182589" y="101535"/>
                      <a:pt x="967218" y="74018"/>
                    </a:cubicBezTo>
                    <a:cubicBezTo>
                      <a:pt x="751847" y="46501"/>
                      <a:pt x="428526" y="47031"/>
                      <a:pt x="275068" y="35918"/>
                    </a:cubicBezTo>
                    <a:cubicBezTo>
                      <a:pt x="121610" y="24805"/>
                      <a:pt x="-88999" y="-5886"/>
                      <a:pt x="40118" y="9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: 図形 14">
                <a:extLst>
                  <a:ext uri="{FF2B5EF4-FFF2-40B4-BE49-F238E27FC236}">
                    <a16:creationId xmlns:a16="http://schemas.microsoft.com/office/drawing/2014/main" id="{F3823CD7-A2F0-3EE5-F25F-E2DA33B10376}"/>
                  </a:ext>
                </a:extLst>
              </p:cNvPr>
              <p:cNvSpPr/>
              <p:nvPr/>
            </p:nvSpPr>
            <p:spPr>
              <a:xfrm>
                <a:off x="6751370" y="1577651"/>
                <a:ext cx="874787" cy="1433404"/>
              </a:xfrm>
              <a:custGeom>
                <a:avLst/>
                <a:gdLst>
                  <a:gd name="connsiteX0" fmla="*/ 5030 w 874787"/>
                  <a:gd name="connsiteY0" fmla="*/ 9849 h 1433404"/>
                  <a:gd name="connsiteX1" fmla="*/ 233630 w 874787"/>
                  <a:gd name="connsiteY1" fmla="*/ 222574 h 1433404"/>
                  <a:gd name="connsiteX2" fmla="*/ 659080 w 874787"/>
                  <a:gd name="connsiteY2" fmla="*/ 949649 h 1433404"/>
                  <a:gd name="connsiteX3" fmla="*/ 865455 w 874787"/>
                  <a:gd name="connsiteY3" fmla="*/ 1422724 h 1433404"/>
                  <a:gd name="connsiteX4" fmla="*/ 798780 w 874787"/>
                  <a:gd name="connsiteY4" fmla="*/ 1213174 h 1433404"/>
                  <a:gd name="connsiteX5" fmla="*/ 443180 w 874787"/>
                  <a:gd name="connsiteY5" fmla="*/ 476574 h 1433404"/>
                  <a:gd name="connsiteX6" fmla="*/ 5030 w 874787"/>
                  <a:gd name="connsiteY6" fmla="*/ 9849 h 1433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787" h="1433404">
                    <a:moveTo>
                      <a:pt x="5030" y="9849"/>
                    </a:moveTo>
                    <a:cubicBezTo>
                      <a:pt x="-29895" y="-32484"/>
                      <a:pt x="124622" y="65941"/>
                      <a:pt x="233630" y="222574"/>
                    </a:cubicBezTo>
                    <a:cubicBezTo>
                      <a:pt x="342638" y="379207"/>
                      <a:pt x="553776" y="749624"/>
                      <a:pt x="659080" y="949649"/>
                    </a:cubicBezTo>
                    <a:cubicBezTo>
                      <a:pt x="764384" y="1149674"/>
                      <a:pt x="842172" y="1378803"/>
                      <a:pt x="865455" y="1422724"/>
                    </a:cubicBezTo>
                    <a:cubicBezTo>
                      <a:pt x="888738" y="1466645"/>
                      <a:pt x="869159" y="1370866"/>
                      <a:pt x="798780" y="1213174"/>
                    </a:cubicBezTo>
                    <a:cubicBezTo>
                      <a:pt x="728401" y="1055482"/>
                      <a:pt x="570180" y="678186"/>
                      <a:pt x="443180" y="476574"/>
                    </a:cubicBezTo>
                    <a:cubicBezTo>
                      <a:pt x="316180" y="274962"/>
                      <a:pt x="39955" y="52182"/>
                      <a:pt x="5030" y="98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: 図形 15">
                <a:extLst>
                  <a:ext uri="{FF2B5EF4-FFF2-40B4-BE49-F238E27FC236}">
                    <a16:creationId xmlns:a16="http://schemas.microsoft.com/office/drawing/2014/main" id="{4BF523C9-D2EC-39D2-FA3F-278AC8323EB8}"/>
                  </a:ext>
                </a:extLst>
              </p:cNvPr>
              <p:cNvSpPr/>
              <p:nvPr/>
            </p:nvSpPr>
            <p:spPr>
              <a:xfrm>
                <a:off x="7615800" y="2992766"/>
                <a:ext cx="411689" cy="945975"/>
              </a:xfrm>
              <a:custGeom>
                <a:avLst/>
                <a:gdLst>
                  <a:gd name="connsiteX0" fmla="*/ 1025 w 411689"/>
                  <a:gd name="connsiteY0" fmla="*/ 1259 h 945975"/>
                  <a:gd name="connsiteX1" fmla="*/ 270900 w 411689"/>
                  <a:gd name="connsiteY1" fmla="*/ 661659 h 945975"/>
                  <a:gd name="connsiteX2" fmla="*/ 385200 w 411689"/>
                  <a:gd name="connsiteY2" fmla="*/ 912484 h 945975"/>
                  <a:gd name="connsiteX3" fmla="*/ 378850 w 411689"/>
                  <a:gd name="connsiteY3" fmla="*/ 845809 h 945975"/>
                  <a:gd name="connsiteX4" fmla="*/ 1025 w 411689"/>
                  <a:gd name="connsiteY4" fmla="*/ 1259 h 94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689" h="945975">
                    <a:moveTo>
                      <a:pt x="1025" y="1259"/>
                    </a:moveTo>
                    <a:cubicBezTo>
                      <a:pt x="-16967" y="-29433"/>
                      <a:pt x="206871" y="509788"/>
                      <a:pt x="270900" y="661659"/>
                    </a:cubicBezTo>
                    <a:cubicBezTo>
                      <a:pt x="334929" y="813530"/>
                      <a:pt x="367208" y="881792"/>
                      <a:pt x="385200" y="912484"/>
                    </a:cubicBezTo>
                    <a:cubicBezTo>
                      <a:pt x="403192" y="943176"/>
                      <a:pt x="437588" y="992917"/>
                      <a:pt x="378850" y="845809"/>
                    </a:cubicBezTo>
                    <a:cubicBezTo>
                      <a:pt x="320112" y="698701"/>
                      <a:pt x="19017" y="31951"/>
                      <a:pt x="1025" y="1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: 図形 16">
                <a:extLst>
                  <a:ext uri="{FF2B5EF4-FFF2-40B4-BE49-F238E27FC236}">
                    <a16:creationId xmlns:a16="http://schemas.microsoft.com/office/drawing/2014/main" id="{29841FC1-F16D-448B-7054-F1F19D740E74}"/>
                  </a:ext>
                </a:extLst>
              </p:cNvPr>
              <p:cNvSpPr/>
              <p:nvPr/>
            </p:nvSpPr>
            <p:spPr>
              <a:xfrm>
                <a:off x="6777041" y="1500674"/>
                <a:ext cx="671477" cy="1005074"/>
              </a:xfrm>
              <a:custGeom>
                <a:avLst/>
                <a:gdLst>
                  <a:gd name="connsiteX0" fmla="*/ 2642 w 671477"/>
                  <a:gd name="connsiteY0" fmla="*/ 2159 h 1005074"/>
                  <a:gd name="connsiteX1" fmla="*/ 262992 w 671477"/>
                  <a:gd name="connsiteY1" fmla="*/ 285793 h 1005074"/>
                  <a:gd name="connsiteX2" fmla="*/ 489476 w 671477"/>
                  <a:gd name="connsiteY2" fmla="*/ 620226 h 1005074"/>
                  <a:gd name="connsiteX3" fmla="*/ 665159 w 671477"/>
                  <a:gd name="connsiteY3" fmla="*/ 994876 h 1005074"/>
                  <a:gd name="connsiteX4" fmla="*/ 603776 w 671477"/>
                  <a:gd name="connsiteY4" fmla="*/ 855176 h 1005074"/>
                  <a:gd name="connsiteX5" fmla="*/ 332842 w 671477"/>
                  <a:gd name="connsiteY5" fmla="*/ 397976 h 1005074"/>
                  <a:gd name="connsiteX6" fmla="*/ 140226 w 671477"/>
                  <a:gd name="connsiteY6" fmla="*/ 167259 h 1005074"/>
                  <a:gd name="connsiteX7" fmla="*/ 2642 w 671477"/>
                  <a:gd name="connsiteY7" fmla="*/ 2159 h 100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1477" h="1005074">
                    <a:moveTo>
                      <a:pt x="2642" y="2159"/>
                    </a:moveTo>
                    <a:cubicBezTo>
                      <a:pt x="23103" y="21915"/>
                      <a:pt x="181853" y="182782"/>
                      <a:pt x="262992" y="285793"/>
                    </a:cubicBezTo>
                    <a:cubicBezTo>
                      <a:pt x="344131" y="388804"/>
                      <a:pt x="422448" y="502046"/>
                      <a:pt x="489476" y="620226"/>
                    </a:cubicBezTo>
                    <a:cubicBezTo>
                      <a:pt x="556504" y="738407"/>
                      <a:pt x="646109" y="955718"/>
                      <a:pt x="665159" y="994876"/>
                    </a:cubicBezTo>
                    <a:cubicBezTo>
                      <a:pt x="684209" y="1034034"/>
                      <a:pt x="659162" y="954659"/>
                      <a:pt x="603776" y="855176"/>
                    </a:cubicBezTo>
                    <a:cubicBezTo>
                      <a:pt x="548390" y="755693"/>
                      <a:pt x="410100" y="512629"/>
                      <a:pt x="332842" y="397976"/>
                    </a:cubicBezTo>
                    <a:cubicBezTo>
                      <a:pt x="255584" y="283323"/>
                      <a:pt x="194906" y="231464"/>
                      <a:pt x="140226" y="167259"/>
                    </a:cubicBezTo>
                    <a:cubicBezTo>
                      <a:pt x="85546" y="103054"/>
                      <a:pt x="-17819" y="-17597"/>
                      <a:pt x="2642" y="2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: 図形 17">
                <a:extLst>
                  <a:ext uri="{FF2B5EF4-FFF2-40B4-BE49-F238E27FC236}">
                    <a16:creationId xmlns:a16="http://schemas.microsoft.com/office/drawing/2014/main" id="{4869EE42-FC04-B002-B679-FCCED9AAC01F}"/>
                  </a:ext>
                </a:extLst>
              </p:cNvPr>
              <p:cNvSpPr/>
              <p:nvPr/>
            </p:nvSpPr>
            <p:spPr>
              <a:xfrm>
                <a:off x="7441400" y="2494002"/>
                <a:ext cx="422029" cy="968876"/>
              </a:xfrm>
              <a:custGeom>
                <a:avLst/>
                <a:gdLst>
                  <a:gd name="connsiteX0" fmla="*/ 2917 w 422029"/>
                  <a:gd name="connsiteY0" fmla="*/ 5781 h 968876"/>
                  <a:gd name="connsiteX1" fmla="*/ 290783 w 422029"/>
                  <a:gd name="connsiteY1" fmla="*/ 666181 h 968876"/>
                  <a:gd name="connsiteX2" fmla="*/ 415667 w 422029"/>
                  <a:gd name="connsiteY2" fmla="*/ 949815 h 968876"/>
                  <a:gd name="connsiteX3" fmla="*/ 377567 w 422029"/>
                  <a:gd name="connsiteY3" fmla="*/ 879965 h 968876"/>
                  <a:gd name="connsiteX4" fmla="*/ 155317 w 422029"/>
                  <a:gd name="connsiteY4" fmla="*/ 374081 h 968876"/>
                  <a:gd name="connsiteX5" fmla="*/ 2917 w 422029"/>
                  <a:gd name="connsiteY5" fmla="*/ 5781 h 968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029" h="968876">
                    <a:moveTo>
                      <a:pt x="2917" y="5781"/>
                    </a:moveTo>
                    <a:cubicBezTo>
                      <a:pt x="25495" y="54464"/>
                      <a:pt x="221991" y="508842"/>
                      <a:pt x="290783" y="666181"/>
                    </a:cubicBezTo>
                    <a:cubicBezTo>
                      <a:pt x="359575" y="823520"/>
                      <a:pt x="401203" y="914184"/>
                      <a:pt x="415667" y="949815"/>
                    </a:cubicBezTo>
                    <a:cubicBezTo>
                      <a:pt x="430131" y="985446"/>
                      <a:pt x="420959" y="975921"/>
                      <a:pt x="377567" y="879965"/>
                    </a:cubicBezTo>
                    <a:cubicBezTo>
                      <a:pt x="334175" y="784009"/>
                      <a:pt x="216348" y="520484"/>
                      <a:pt x="155317" y="374081"/>
                    </a:cubicBezTo>
                    <a:cubicBezTo>
                      <a:pt x="94286" y="227678"/>
                      <a:pt x="-19661" y="-42902"/>
                      <a:pt x="2917" y="57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: 図形 18">
                <a:extLst>
                  <a:ext uri="{FF2B5EF4-FFF2-40B4-BE49-F238E27FC236}">
                    <a16:creationId xmlns:a16="http://schemas.microsoft.com/office/drawing/2014/main" id="{2610FB39-4883-567E-2544-50CE70C64AF5}"/>
                  </a:ext>
                </a:extLst>
              </p:cNvPr>
              <p:cNvSpPr/>
              <p:nvPr/>
            </p:nvSpPr>
            <p:spPr>
              <a:xfrm>
                <a:off x="7855282" y="3428798"/>
                <a:ext cx="200225" cy="510871"/>
              </a:xfrm>
              <a:custGeom>
                <a:avLst/>
                <a:gdLst>
                  <a:gd name="connsiteX0" fmla="*/ 1785 w 200225"/>
                  <a:gd name="connsiteY0" fmla="*/ 2319 h 510871"/>
                  <a:gd name="connsiteX1" fmla="*/ 190168 w 200225"/>
                  <a:gd name="connsiteY1" fmla="*/ 482802 h 510871"/>
                  <a:gd name="connsiteX2" fmla="*/ 173235 w 200225"/>
                  <a:gd name="connsiteY2" fmla="*/ 446819 h 510871"/>
                  <a:gd name="connsiteX3" fmla="*/ 162651 w 200225"/>
                  <a:gd name="connsiteY3" fmla="*/ 387552 h 510871"/>
                  <a:gd name="connsiteX4" fmla="*/ 99151 w 200225"/>
                  <a:gd name="connsiteY4" fmla="*/ 302885 h 510871"/>
                  <a:gd name="connsiteX5" fmla="*/ 1785 w 200225"/>
                  <a:gd name="connsiteY5" fmla="*/ 2319 h 51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225" h="510871">
                    <a:moveTo>
                      <a:pt x="1785" y="2319"/>
                    </a:moveTo>
                    <a:cubicBezTo>
                      <a:pt x="16954" y="32305"/>
                      <a:pt x="161593" y="408719"/>
                      <a:pt x="190168" y="482802"/>
                    </a:cubicBezTo>
                    <a:cubicBezTo>
                      <a:pt x="218743" y="556885"/>
                      <a:pt x="177821" y="462694"/>
                      <a:pt x="173235" y="446819"/>
                    </a:cubicBezTo>
                    <a:cubicBezTo>
                      <a:pt x="168649" y="430944"/>
                      <a:pt x="174998" y="411541"/>
                      <a:pt x="162651" y="387552"/>
                    </a:cubicBezTo>
                    <a:cubicBezTo>
                      <a:pt x="150304" y="363563"/>
                      <a:pt x="125962" y="363915"/>
                      <a:pt x="99151" y="302885"/>
                    </a:cubicBezTo>
                    <a:cubicBezTo>
                      <a:pt x="72340" y="241855"/>
                      <a:pt x="-13384" y="-27667"/>
                      <a:pt x="1785" y="23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6" name="フリーフォーム: 図形 19">
                <a:extLst>
                  <a:ext uri="{FF2B5EF4-FFF2-40B4-BE49-F238E27FC236}">
                    <a16:creationId xmlns:a16="http://schemas.microsoft.com/office/drawing/2014/main" id="{7B1454F5-A056-531E-CE69-ADA4CC44C557}"/>
                  </a:ext>
                </a:extLst>
              </p:cNvPr>
              <p:cNvSpPr/>
              <p:nvPr/>
            </p:nvSpPr>
            <p:spPr>
              <a:xfrm>
                <a:off x="6807200" y="1485763"/>
                <a:ext cx="651491" cy="920222"/>
              </a:xfrm>
              <a:custGeom>
                <a:avLst/>
                <a:gdLst>
                  <a:gd name="connsiteX0" fmla="*/ 0 w 651491"/>
                  <a:gd name="connsiteY0" fmla="*/ 137 h 920222"/>
                  <a:gd name="connsiteX1" fmla="*/ 249767 w 651491"/>
                  <a:gd name="connsiteY1" fmla="*/ 254137 h 920222"/>
                  <a:gd name="connsiteX2" fmla="*/ 626533 w 651491"/>
                  <a:gd name="connsiteY2" fmla="*/ 889137 h 920222"/>
                  <a:gd name="connsiteX3" fmla="*/ 575733 w 651491"/>
                  <a:gd name="connsiteY3" fmla="*/ 766370 h 920222"/>
                  <a:gd name="connsiteX4" fmla="*/ 249767 w 651491"/>
                  <a:gd name="connsiteY4" fmla="*/ 281654 h 920222"/>
                  <a:gd name="connsiteX5" fmla="*/ 0 w 651491"/>
                  <a:gd name="connsiteY5" fmla="*/ 137 h 920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491" h="920222">
                    <a:moveTo>
                      <a:pt x="0" y="137"/>
                    </a:moveTo>
                    <a:cubicBezTo>
                      <a:pt x="0" y="-4449"/>
                      <a:pt x="145345" y="105970"/>
                      <a:pt x="249767" y="254137"/>
                    </a:cubicBezTo>
                    <a:cubicBezTo>
                      <a:pt x="354189" y="402304"/>
                      <a:pt x="572205" y="803765"/>
                      <a:pt x="626533" y="889137"/>
                    </a:cubicBezTo>
                    <a:cubicBezTo>
                      <a:pt x="680861" y="974509"/>
                      <a:pt x="638527" y="867617"/>
                      <a:pt x="575733" y="766370"/>
                    </a:cubicBezTo>
                    <a:cubicBezTo>
                      <a:pt x="512939" y="665123"/>
                      <a:pt x="343253" y="406185"/>
                      <a:pt x="249767" y="281654"/>
                    </a:cubicBezTo>
                    <a:cubicBezTo>
                      <a:pt x="156281" y="157124"/>
                      <a:pt x="0" y="4723"/>
                      <a:pt x="0" y="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7" name="フリーフォーム: 図形 20">
                <a:extLst>
                  <a:ext uri="{FF2B5EF4-FFF2-40B4-BE49-F238E27FC236}">
                    <a16:creationId xmlns:a16="http://schemas.microsoft.com/office/drawing/2014/main" id="{2B3C89EC-A4DE-A24A-103D-2A1E473C44F1}"/>
                  </a:ext>
                </a:extLst>
              </p:cNvPr>
              <p:cNvSpPr/>
              <p:nvPr/>
            </p:nvSpPr>
            <p:spPr>
              <a:xfrm>
                <a:off x="7441682" y="2382803"/>
                <a:ext cx="409717" cy="930845"/>
              </a:xfrm>
              <a:custGeom>
                <a:avLst/>
                <a:gdLst>
                  <a:gd name="connsiteX0" fmla="*/ 518 w 409717"/>
                  <a:gd name="connsiteY0" fmla="*/ 2680 h 930845"/>
                  <a:gd name="connsiteX1" fmla="*/ 389985 w 409717"/>
                  <a:gd name="connsiteY1" fmla="*/ 891680 h 930845"/>
                  <a:gd name="connsiteX2" fmla="*/ 347651 w 409717"/>
                  <a:gd name="connsiteY2" fmla="*/ 758330 h 930845"/>
                  <a:gd name="connsiteX3" fmla="*/ 307435 w 409717"/>
                  <a:gd name="connsiteY3" fmla="*/ 620747 h 930845"/>
                  <a:gd name="connsiteX4" fmla="*/ 518 w 409717"/>
                  <a:gd name="connsiteY4" fmla="*/ 2680 h 930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717" h="930845">
                    <a:moveTo>
                      <a:pt x="518" y="2680"/>
                    </a:moveTo>
                    <a:cubicBezTo>
                      <a:pt x="14276" y="47836"/>
                      <a:pt x="332130" y="765738"/>
                      <a:pt x="389985" y="891680"/>
                    </a:cubicBezTo>
                    <a:cubicBezTo>
                      <a:pt x="447840" y="1017622"/>
                      <a:pt x="361409" y="803486"/>
                      <a:pt x="347651" y="758330"/>
                    </a:cubicBezTo>
                    <a:cubicBezTo>
                      <a:pt x="333893" y="713175"/>
                      <a:pt x="364232" y="745277"/>
                      <a:pt x="307435" y="620747"/>
                    </a:cubicBezTo>
                    <a:cubicBezTo>
                      <a:pt x="250638" y="496217"/>
                      <a:pt x="-13240" y="-42476"/>
                      <a:pt x="518" y="2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8" name="フリーフォーム: 図形 21">
                <a:extLst>
                  <a:ext uri="{FF2B5EF4-FFF2-40B4-BE49-F238E27FC236}">
                    <a16:creationId xmlns:a16="http://schemas.microsoft.com/office/drawing/2014/main" id="{43532B2A-E72F-4D2E-1850-C4DCA9B70EAB}"/>
                  </a:ext>
                </a:extLst>
              </p:cNvPr>
              <p:cNvSpPr/>
              <p:nvPr/>
            </p:nvSpPr>
            <p:spPr>
              <a:xfrm>
                <a:off x="7846347" y="3295255"/>
                <a:ext cx="244433" cy="626976"/>
              </a:xfrm>
              <a:custGeom>
                <a:avLst/>
                <a:gdLst>
                  <a:gd name="connsiteX0" fmla="*/ 136 w 244433"/>
                  <a:gd name="connsiteY0" fmla="*/ 395 h 626976"/>
                  <a:gd name="connsiteX1" fmla="*/ 235086 w 244433"/>
                  <a:gd name="connsiteY1" fmla="*/ 603645 h 626976"/>
                  <a:gd name="connsiteX2" fmla="*/ 201220 w 244433"/>
                  <a:gd name="connsiteY2" fmla="*/ 512628 h 626976"/>
                  <a:gd name="connsiteX3" fmla="*/ 136 w 244433"/>
                  <a:gd name="connsiteY3" fmla="*/ 395 h 62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433" h="626976">
                    <a:moveTo>
                      <a:pt x="136" y="395"/>
                    </a:moveTo>
                    <a:cubicBezTo>
                      <a:pt x="5780" y="15565"/>
                      <a:pt x="201572" y="518273"/>
                      <a:pt x="235086" y="603645"/>
                    </a:cubicBezTo>
                    <a:cubicBezTo>
                      <a:pt x="268600" y="689017"/>
                      <a:pt x="201220" y="512628"/>
                      <a:pt x="201220" y="512628"/>
                    </a:cubicBezTo>
                    <a:cubicBezTo>
                      <a:pt x="165237" y="410675"/>
                      <a:pt x="-5508" y="-14775"/>
                      <a:pt x="136" y="3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フリーフォーム: 図形 22">
                <a:extLst>
                  <a:ext uri="{FF2B5EF4-FFF2-40B4-BE49-F238E27FC236}">
                    <a16:creationId xmlns:a16="http://schemas.microsoft.com/office/drawing/2014/main" id="{D63F43C3-BA91-ECB9-2968-44D28FC45A11}"/>
                  </a:ext>
                </a:extLst>
              </p:cNvPr>
              <p:cNvSpPr/>
              <p:nvPr/>
            </p:nvSpPr>
            <p:spPr>
              <a:xfrm>
                <a:off x="8041095" y="1394255"/>
                <a:ext cx="464524" cy="509158"/>
              </a:xfrm>
              <a:custGeom>
                <a:avLst/>
                <a:gdLst>
                  <a:gd name="connsiteX0" fmla="*/ 17055 w 464524"/>
                  <a:gd name="connsiteY0" fmla="*/ 23912 h 509158"/>
                  <a:gd name="connsiteX1" fmla="*/ 463672 w 464524"/>
                  <a:gd name="connsiteY1" fmla="*/ 508628 h 509158"/>
                  <a:gd name="connsiteX2" fmla="*/ 127122 w 464524"/>
                  <a:gd name="connsiteY2" fmla="*/ 117045 h 509158"/>
                  <a:gd name="connsiteX3" fmla="*/ 17055 w 464524"/>
                  <a:gd name="connsiteY3" fmla="*/ 23912 h 509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524" h="509158">
                    <a:moveTo>
                      <a:pt x="17055" y="23912"/>
                    </a:moveTo>
                    <a:cubicBezTo>
                      <a:pt x="73147" y="89176"/>
                      <a:pt x="445328" y="493106"/>
                      <a:pt x="463672" y="508628"/>
                    </a:cubicBezTo>
                    <a:cubicBezTo>
                      <a:pt x="482016" y="524150"/>
                      <a:pt x="199089" y="194656"/>
                      <a:pt x="127122" y="117045"/>
                    </a:cubicBezTo>
                    <a:cubicBezTo>
                      <a:pt x="55155" y="39434"/>
                      <a:pt x="-39037" y="-41352"/>
                      <a:pt x="17055" y="239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フリーフォーム: 図形 23">
                <a:extLst>
                  <a:ext uri="{FF2B5EF4-FFF2-40B4-BE49-F238E27FC236}">
                    <a16:creationId xmlns:a16="http://schemas.microsoft.com/office/drawing/2014/main" id="{63A73F40-08D4-6EE4-657E-6FC4EE013058}"/>
                  </a:ext>
                </a:extLst>
              </p:cNvPr>
              <p:cNvSpPr/>
              <p:nvPr/>
            </p:nvSpPr>
            <p:spPr>
              <a:xfrm>
                <a:off x="7810589" y="1315143"/>
                <a:ext cx="771346" cy="1024874"/>
              </a:xfrm>
              <a:custGeom>
                <a:avLst/>
                <a:gdLst>
                  <a:gd name="connsiteX0" fmla="*/ 6261 w 771346"/>
                  <a:gd name="connsiteY0" fmla="*/ 12007 h 1024874"/>
                  <a:gd name="connsiteX1" fmla="*/ 241211 w 771346"/>
                  <a:gd name="connsiteY1" fmla="*/ 196157 h 1024874"/>
                  <a:gd name="connsiteX2" fmla="*/ 573528 w 771346"/>
                  <a:gd name="connsiteY2" fmla="*/ 636424 h 1024874"/>
                  <a:gd name="connsiteX3" fmla="*/ 770378 w 771346"/>
                  <a:gd name="connsiteY3" fmla="*/ 1023774 h 1024874"/>
                  <a:gd name="connsiteX4" fmla="*/ 495211 w 771346"/>
                  <a:gd name="connsiteY4" fmla="*/ 513657 h 1024874"/>
                  <a:gd name="connsiteX5" fmla="*/ 6261 w 771346"/>
                  <a:gd name="connsiteY5" fmla="*/ 12007 h 102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346" h="1024874">
                    <a:moveTo>
                      <a:pt x="6261" y="12007"/>
                    </a:moveTo>
                    <a:cubicBezTo>
                      <a:pt x="-36072" y="-40910"/>
                      <a:pt x="146667" y="92088"/>
                      <a:pt x="241211" y="196157"/>
                    </a:cubicBezTo>
                    <a:cubicBezTo>
                      <a:pt x="335756" y="300227"/>
                      <a:pt x="485334" y="498488"/>
                      <a:pt x="573528" y="636424"/>
                    </a:cubicBezTo>
                    <a:cubicBezTo>
                      <a:pt x="661722" y="774360"/>
                      <a:pt x="783431" y="1044235"/>
                      <a:pt x="770378" y="1023774"/>
                    </a:cubicBezTo>
                    <a:cubicBezTo>
                      <a:pt x="757325" y="1003313"/>
                      <a:pt x="620094" y="681227"/>
                      <a:pt x="495211" y="513657"/>
                    </a:cubicBezTo>
                    <a:cubicBezTo>
                      <a:pt x="370328" y="346088"/>
                      <a:pt x="48594" y="64924"/>
                      <a:pt x="6261" y="120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: 図形 24">
                <a:extLst>
                  <a:ext uri="{FF2B5EF4-FFF2-40B4-BE49-F238E27FC236}">
                    <a16:creationId xmlns:a16="http://schemas.microsoft.com/office/drawing/2014/main" id="{EB2CEDA9-5FCF-FA75-1A39-3983F6F5B3FB}"/>
                  </a:ext>
                </a:extLst>
              </p:cNvPr>
              <p:cNvSpPr/>
              <p:nvPr/>
            </p:nvSpPr>
            <p:spPr>
              <a:xfrm>
                <a:off x="8434339" y="1895462"/>
                <a:ext cx="215949" cy="466801"/>
              </a:xfrm>
              <a:custGeom>
                <a:avLst/>
                <a:gdLst>
                  <a:gd name="connsiteX0" fmla="*/ 79424 w 215949"/>
                  <a:gd name="connsiteY0" fmla="*/ 13 h 466801"/>
                  <a:gd name="connsiteX1" fmla="*/ 9574 w 215949"/>
                  <a:gd name="connsiteY1" fmla="*/ 53988 h 466801"/>
                  <a:gd name="connsiteX2" fmla="*/ 52436 w 215949"/>
                  <a:gd name="connsiteY2" fmla="*/ 114313 h 466801"/>
                  <a:gd name="connsiteX3" fmla="*/ 63549 w 215949"/>
                  <a:gd name="connsiteY3" fmla="*/ 147651 h 466801"/>
                  <a:gd name="connsiteX4" fmla="*/ 58786 w 215949"/>
                  <a:gd name="connsiteY4" fmla="*/ 179401 h 466801"/>
                  <a:gd name="connsiteX5" fmla="*/ 215949 w 215949"/>
                  <a:gd name="connsiteY5" fmla="*/ 466738 h 466801"/>
                  <a:gd name="connsiteX6" fmla="*/ 58786 w 215949"/>
                  <a:gd name="connsiteY6" fmla="*/ 204801 h 466801"/>
                  <a:gd name="connsiteX7" fmla="*/ 58786 w 215949"/>
                  <a:gd name="connsiteY7" fmla="*/ 125426 h 466801"/>
                  <a:gd name="connsiteX8" fmla="*/ 49 w 215949"/>
                  <a:gd name="connsiteY8" fmla="*/ 58751 h 466801"/>
                  <a:gd name="connsiteX9" fmla="*/ 79424 w 215949"/>
                  <a:gd name="connsiteY9" fmla="*/ 13 h 466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5949" h="466801">
                    <a:moveTo>
                      <a:pt x="79424" y="13"/>
                    </a:moveTo>
                    <a:cubicBezTo>
                      <a:pt x="81011" y="-781"/>
                      <a:pt x="14072" y="34938"/>
                      <a:pt x="9574" y="53988"/>
                    </a:cubicBezTo>
                    <a:cubicBezTo>
                      <a:pt x="5076" y="73038"/>
                      <a:pt x="43440" y="98703"/>
                      <a:pt x="52436" y="114313"/>
                    </a:cubicBezTo>
                    <a:cubicBezTo>
                      <a:pt x="61432" y="129923"/>
                      <a:pt x="62491" y="136803"/>
                      <a:pt x="63549" y="147651"/>
                    </a:cubicBezTo>
                    <a:cubicBezTo>
                      <a:pt x="64607" y="158499"/>
                      <a:pt x="33386" y="126220"/>
                      <a:pt x="58786" y="179401"/>
                    </a:cubicBezTo>
                    <a:cubicBezTo>
                      <a:pt x="84186" y="232582"/>
                      <a:pt x="215949" y="462505"/>
                      <a:pt x="215949" y="466738"/>
                    </a:cubicBezTo>
                    <a:cubicBezTo>
                      <a:pt x="215949" y="470971"/>
                      <a:pt x="84980" y="261686"/>
                      <a:pt x="58786" y="204801"/>
                    </a:cubicBezTo>
                    <a:cubicBezTo>
                      <a:pt x="32592" y="147916"/>
                      <a:pt x="68575" y="149768"/>
                      <a:pt x="58786" y="125426"/>
                    </a:cubicBezTo>
                    <a:cubicBezTo>
                      <a:pt x="48997" y="101084"/>
                      <a:pt x="-1803" y="80182"/>
                      <a:pt x="49" y="58751"/>
                    </a:cubicBezTo>
                    <a:cubicBezTo>
                      <a:pt x="1901" y="37320"/>
                      <a:pt x="77837" y="807"/>
                      <a:pt x="79424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: 図形 25">
                <a:extLst>
                  <a:ext uri="{FF2B5EF4-FFF2-40B4-BE49-F238E27FC236}">
                    <a16:creationId xmlns:a16="http://schemas.microsoft.com/office/drawing/2014/main" id="{FC0E7712-636D-BDC3-7BD9-930645FBDF7F}"/>
                  </a:ext>
                </a:extLst>
              </p:cNvPr>
              <p:cNvSpPr/>
              <p:nvPr/>
            </p:nvSpPr>
            <p:spPr>
              <a:xfrm>
                <a:off x="8453063" y="1901329"/>
                <a:ext cx="72005" cy="38912"/>
              </a:xfrm>
              <a:custGeom>
                <a:avLst/>
                <a:gdLst>
                  <a:gd name="connsiteX0" fmla="*/ 71812 w 72005"/>
                  <a:gd name="connsiteY0" fmla="*/ 496 h 38912"/>
                  <a:gd name="connsiteX1" fmla="*/ 1962 w 72005"/>
                  <a:gd name="connsiteY1" fmla="*/ 38596 h 38912"/>
                  <a:gd name="connsiteX2" fmla="*/ 22600 w 72005"/>
                  <a:gd name="connsiteY2" fmla="*/ 17959 h 38912"/>
                  <a:gd name="connsiteX3" fmla="*/ 71812 w 72005"/>
                  <a:gd name="connsiteY3" fmla="*/ 496 h 3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05" h="38912">
                    <a:moveTo>
                      <a:pt x="71812" y="496"/>
                    </a:moveTo>
                    <a:cubicBezTo>
                      <a:pt x="68372" y="3935"/>
                      <a:pt x="10164" y="35686"/>
                      <a:pt x="1962" y="38596"/>
                    </a:cubicBezTo>
                    <a:cubicBezTo>
                      <a:pt x="-6240" y="41507"/>
                      <a:pt x="13340" y="23515"/>
                      <a:pt x="22600" y="17959"/>
                    </a:cubicBezTo>
                    <a:cubicBezTo>
                      <a:pt x="31860" y="12403"/>
                      <a:pt x="75252" y="-2943"/>
                      <a:pt x="71812" y="4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: 図形 27">
                <a:extLst>
                  <a:ext uri="{FF2B5EF4-FFF2-40B4-BE49-F238E27FC236}">
                    <a16:creationId xmlns:a16="http://schemas.microsoft.com/office/drawing/2014/main" id="{0BD7C7D4-2FC0-9895-E441-AF8E6DAF9D60}"/>
                  </a:ext>
                </a:extLst>
              </p:cNvPr>
              <p:cNvSpPr/>
              <p:nvPr/>
            </p:nvSpPr>
            <p:spPr>
              <a:xfrm>
                <a:off x="8481049" y="1949216"/>
                <a:ext cx="185791" cy="326002"/>
              </a:xfrm>
              <a:custGeom>
                <a:avLst/>
                <a:gdLst>
                  <a:gd name="connsiteX0" fmla="*/ 2551 w 185791"/>
                  <a:gd name="connsiteY0" fmla="*/ 6584 h 326002"/>
                  <a:gd name="connsiteX1" fmla="*/ 178764 w 185791"/>
                  <a:gd name="connsiteY1" fmla="*/ 314559 h 326002"/>
                  <a:gd name="connsiteX2" fmla="*/ 143839 w 185791"/>
                  <a:gd name="connsiteY2" fmla="*/ 246297 h 326002"/>
                  <a:gd name="connsiteX3" fmla="*/ 78751 w 185791"/>
                  <a:gd name="connsiteY3" fmla="*/ 114534 h 326002"/>
                  <a:gd name="connsiteX4" fmla="*/ 2551 w 185791"/>
                  <a:gd name="connsiteY4" fmla="*/ 6584 h 32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91" h="326002">
                    <a:moveTo>
                      <a:pt x="2551" y="6584"/>
                    </a:moveTo>
                    <a:cubicBezTo>
                      <a:pt x="19220" y="39921"/>
                      <a:pt x="155216" y="274607"/>
                      <a:pt x="178764" y="314559"/>
                    </a:cubicBezTo>
                    <a:cubicBezTo>
                      <a:pt x="202312" y="354511"/>
                      <a:pt x="160508" y="279634"/>
                      <a:pt x="143839" y="246297"/>
                    </a:cubicBezTo>
                    <a:cubicBezTo>
                      <a:pt x="127170" y="212960"/>
                      <a:pt x="102034" y="153692"/>
                      <a:pt x="78751" y="114534"/>
                    </a:cubicBezTo>
                    <a:cubicBezTo>
                      <a:pt x="55468" y="75376"/>
                      <a:pt x="-14118" y="-26753"/>
                      <a:pt x="2551" y="65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: 図形 28">
                <a:extLst>
                  <a:ext uri="{FF2B5EF4-FFF2-40B4-BE49-F238E27FC236}">
                    <a16:creationId xmlns:a16="http://schemas.microsoft.com/office/drawing/2014/main" id="{181F2EFE-D158-344B-25E4-B1B93B90D6F4}"/>
                  </a:ext>
                </a:extLst>
              </p:cNvPr>
              <p:cNvSpPr/>
              <p:nvPr/>
            </p:nvSpPr>
            <p:spPr>
              <a:xfrm>
                <a:off x="8511825" y="1931731"/>
                <a:ext cx="191058" cy="336904"/>
              </a:xfrm>
              <a:custGeom>
                <a:avLst/>
                <a:gdLst>
                  <a:gd name="connsiteX0" fmla="*/ 350 w 191058"/>
                  <a:gd name="connsiteY0" fmla="*/ 257 h 336904"/>
                  <a:gd name="connsiteX1" fmla="*/ 94013 w 191058"/>
                  <a:gd name="connsiteY1" fmla="*/ 133607 h 336904"/>
                  <a:gd name="connsiteX2" fmla="*/ 190850 w 191058"/>
                  <a:gd name="connsiteY2" fmla="*/ 336807 h 336904"/>
                  <a:gd name="connsiteX3" fmla="*/ 67025 w 191058"/>
                  <a:gd name="connsiteY3" fmla="*/ 106619 h 336904"/>
                  <a:gd name="connsiteX4" fmla="*/ 350 w 191058"/>
                  <a:gd name="connsiteY4" fmla="*/ 257 h 33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058" h="336904">
                    <a:moveTo>
                      <a:pt x="350" y="257"/>
                    </a:moveTo>
                    <a:cubicBezTo>
                      <a:pt x="4848" y="4755"/>
                      <a:pt x="62263" y="77515"/>
                      <a:pt x="94013" y="133607"/>
                    </a:cubicBezTo>
                    <a:cubicBezTo>
                      <a:pt x="125763" y="189699"/>
                      <a:pt x="195348" y="341305"/>
                      <a:pt x="190850" y="336807"/>
                    </a:cubicBezTo>
                    <a:cubicBezTo>
                      <a:pt x="186352" y="332309"/>
                      <a:pt x="98510" y="162181"/>
                      <a:pt x="67025" y="106619"/>
                    </a:cubicBezTo>
                    <a:cubicBezTo>
                      <a:pt x="35540" y="51057"/>
                      <a:pt x="-4148" y="-4241"/>
                      <a:pt x="350" y="2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: 図形 29">
                <a:extLst>
                  <a:ext uri="{FF2B5EF4-FFF2-40B4-BE49-F238E27FC236}">
                    <a16:creationId xmlns:a16="http://schemas.microsoft.com/office/drawing/2014/main" id="{0F08608F-7CD2-4691-9721-035C37CFAFE2}"/>
                  </a:ext>
                </a:extLst>
              </p:cNvPr>
              <p:cNvSpPr/>
              <p:nvPr/>
            </p:nvSpPr>
            <p:spPr>
              <a:xfrm>
                <a:off x="8595212" y="2039015"/>
                <a:ext cx="179326" cy="210860"/>
              </a:xfrm>
              <a:custGeom>
                <a:avLst/>
                <a:gdLst>
                  <a:gd name="connsiteX0" fmla="*/ 1101 w 179326"/>
                  <a:gd name="connsiteY0" fmla="*/ 2510 h 210860"/>
                  <a:gd name="connsiteX1" fmla="*/ 110638 w 179326"/>
                  <a:gd name="connsiteY1" fmla="*/ 162848 h 210860"/>
                  <a:gd name="connsiteX2" fmla="*/ 136038 w 179326"/>
                  <a:gd name="connsiteY2" fmla="*/ 197773 h 210860"/>
                  <a:gd name="connsiteX3" fmla="*/ 178901 w 179326"/>
                  <a:gd name="connsiteY3" fmla="*/ 210473 h 210860"/>
                  <a:gd name="connsiteX4" fmla="*/ 151913 w 179326"/>
                  <a:gd name="connsiteY4" fmla="*/ 185073 h 210860"/>
                  <a:gd name="connsiteX5" fmla="*/ 59838 w 179326"/>
                  <a:gd name="connsiteY5" fmla="*/ 72360 h 210860"/>
                  <a:gd name="connsiteX6" fmla="*/ 1101 w 179326"/>
                  <a:gd name="connsiteY6" fmla="*/ 2510 h 21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326" h="210860">
                    <a:moveTo>
                      <a:pt x="1101" y="2510"/>
                    </a:moveTo>
                    <a:cubicBezTo>
                      <a:pt x="9568" y="17591"/>
                      <a:pt x="110638" y="162848"/>
                      <a:pt x="110638" y="162848"/>
                    </a:cubicBezTo>
                    <a:cubicBezTo>
                      <a:pt x="133127" y="195392"/>
                      <a:pt x="124661" y="189836"/>
                      <a:pt x="136038" y="197773"/>
                    </a:cubicBezTo>
                    <a:cubicBezTo>
                      <a:pt x="147415" y="205710"/>
                      <a:pt x="176255" y="212590"/>
                      <a:pt x="178901" y="210473"/>
                    </a:cubicBezTo>
                    <a:cubicBezTo>
                      <a:pt x="181547" y="208356"/>
                      <a:pt x="171757" y="208092"/>
                      <a:pt x="151913" y="185073"/>
                    </a:cubicBezTo>
                    <a:cubicBezTo>
                      <a:pt x="132069" y="162054"/>
                      <a:pt x="84709" y="100670"/>
                      <a:pt x="59838" y="72360"/>
                    </a:cubicBezTo>
                    <a:cubicBezTo>
                      <a:pt x="34967" y="44050"/>
                      <a:pt x="-7366" y="-12571"/>
                      <a:pt x="1101" y="25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: 図形 30">
                <a:extLst>
                  <a:ext uri="{FF2B5EF4-FFF2-40B4-BE49-F238E27FC236}">
                    <a16:creationId xmlns:a16="http://schemas.microsoft.com/office/drawing/2014/main" id="{AE3E6914-12AE-5EBE-D805-725C8BADE8C6}"/>
                  </a:ext>
                </a:extLst>
              </p:cNvPr>
              <p:cNvSpPr/>
              <p:nvPr/>
            </p:nvSpPr>
            <p:spPr>
              <a:xfrm>
                <a:off x="8534393" y="1930299"/>
                <a:ext cx="250063" cy="322034"/>
              </a:xfrm>
              <a:custGeom>
                <a:avLst/>
                <a:gdLst>
                  <a:gd name="connsiteX0" fmla="*/ 7 w 250063"/>
                  <a:gd name="connsiteY0" fmla="*/ 101 h 322034"/>
                  <a:gd name="connsiteX1" fmla="*/ 227020 w 250063"/>
                  <a:gd name="connsiteY1" fmla="*/ 300139 h 322034"/>
                  <a:gd name="connsiteX2" fmla="*/ 219082 w 250063"/>
                  <a:gd name="connsiteY2" fmla="*/ 266801 h 322034"/>
                  <a:gd name="connsiteX3" fmla="*/ 7 w 250063"/>
                  <a:gd name="connsiteY3" fmla="*/ 101 h 32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63" h="322034">
                    <a:moveTo>
                      <a:pt x="7" y="101"/>
                    </a:moveTo>
                    <a:cubicBezTo>
                      <a:pt x="1330" y="5657"/>
                      <a:pt x="190508" y="255689"/>
                      <a:pt x="227020" y="300139"/>
                    </a:cubicBezTo>
                    <a:cubicBezTo>
                      <a:pt x="263532" y="344589"/>
                      <a:pt x="253478" y="315220"/>
                      <a:pt x="219082" y="266801"/>
                    </a:cubicBezTo>
                    <a:cubicBezTo>
                      <a:pt x="184686" y="218382"/>
                      <a:pt x="-1316" y="-5455"/>
                      <a:pt x="7" y="1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: 図形 31">
                <a:extLst>
                  <a:ext uri="{FF2B5EF4-FFF2-40B4-BE49-F238E27FC236}">
                    <a16:creationId xmlns:a16="http://schemas.microsoft.com/office/drawing/2014/main" id="{120666C9-4E63-2396-E1C1-BCBABBD4CB80}"/>
                  </a:ext>
                </a:extLst>
              </p:cNvPr>
              <p:cNvSpPr/>
              <p:nvPr/>
            </p:nvSpPr>
            <p:spPr>
              <a:xfrm>
                <a:off x="8613502" y="2061640"/>
                <a:ext cx="121666" cy="222066"/>
              </a:xfrm>
              <a:custGeom>
                <a:avLst/>
                <a:gdLst>
                  <a:gd name="connsiteX0" fmla="*/ 273 w 121666"/>
                  <a:gd name="connsiteY0" fmla="*/ 523 h 222066"/>
                  <a:gd name="connsiteX1" fmla="*/ 117748 w 121666"/>
                  <a:gd name="connsiteY1" fmla="*/ 214835 h 222066"/>
                  <a:gd name="connsiteX2" fmla="*/ 85998 w 121666"/>
                  <a:gd name="connsiteY2" fmla="*/ 156098 h 222066"/>
                  <a:gd name="connsiteX3" fmla="*/ 273 w 121666"/>
                  <a:gd name="connsiteY3" fmla="*/ 523 h 22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666" h="222066">
                    <a:moveTo>
                      <a:pt x="273" y="523"/>
                    </a:moveTo>
                    <a:cubicBezTo>
                      <a:pt x="5565" y="10312"/>
                      <a:pt x="103461" y="188906"/>
                      <a:pt x="117748" y="214835"/>
                    </a:cubicBezTo>
                    <a:cubicBezTo>
                      <a:pt x="132035" y="240764"/>
                      <a:pt x="103990" y="191288"/>
                      <a:pt x="85998" y="156098"/>
                    </a:cubicBezTo>
                    <a:cubicBezTo>
                      <a:pt x="68006" y="120909"/>
                      <a:pt x="-5019" y="-9266"/>
                      <a:pt x="273" y="5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: 図形 32">
                <a:extLst>
                  <a:ext uri="{FF2B5EF4-FFF2-40B4-BE49-F238E27FC236}">
                    <a16:creationId xmlns:a16="http://schemas.microsoft.com/office/drawing/2014/main" id="{891D3E29-F4FB-D9F2-9675-3C68F7BE5164}"/>
                  </a:ext>
                </a:extLst>
              </p:cNvPr>
              <p:cNvSpPr/>
              <p:nvPr/>
            </p:nvSpPr>
            <p:spPr>
              <a:xfrm>
                <a:off x="8786428" y="2257862"/>
                <a:ext cx="256820" cy="465330"/>
              </a:xfrm>
              <a:custGeom>
                <a:avLst/>
                <a:gdLst>
                  <a:gd name="connsiteX0" fmla="*/ 385 w 256820"/>
                  <a:gd name="connsiteY0" fmla="*/ 1151 h 465330"/>
                  <a:gd name="connsiteX1" fmla="*/ 246447 w 256820"/>
                  <a:gd name="connsiteY1" fmla="*/ 450413 h 465330"/>
                  <a:gd name="connsiteX2" fmla="*/ 190885 w 256820"/>
                  <a:gd name="connsiteY2" fmla="*/ 325001 h 465330"/>
                  <a:gd name="connsiteX3" fmla="*/ 385 w 256820"/>
                  <a:gd name="connsiteY3" fmla="*/ 1151 h 46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820" h="465330">
                    <a:moveTo>
                      <a:pt x="385" y="1151"/>
                    </a:moveTo>
                    <a:cubicBezTo>
                      <a:pt x="9645" y="22053"/>
                      <a:pt x="214697" y="396438"/>
                      <a:pt x="246447" y="450413"/>
                    </a:cubicBezTo>
                    <a:cubicBezTo>
                      <a:pt x="278197" y="504388"/>
                      <a:pt x="230572" y="400143"/>
                      <a:pt x="190885" y="325001"/>
                    </a:cubicBezTo>
                    <a:cubicBezTo>
                      <a:pt x="151198" y="249859"/>
                      <a:pt x="-8875" y="-19751"/>
                      <a:pt x="385" y="11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: 図形 33">
                <a:extLst>
                  <a:ext uri="{FF2B5EF4-FFF2-40B4-BE49-F238E27FC236}">
                    <a16:creationId xmlns:a16="http://schemas.microsoft.com/office/drawing/2014/main" id="{1E502C04-FBE0-0A81-C3F6-B4CFE47139E4}"/>
                  </a:ext>
                </a:extLst>
              </p:cNvPr>
              <p:cNvSpPr/>
              <p:nvPr/>
            </p:nvSpPr>
            <p:spPr>
              <a:xfrm>
                <a:off x="8664560" y="2269563"/>
                <a:ext cx="352042" cy="714761"/>
              </a:xfrm>
              <a:custGeom>
                <a:avLst/>
                <a:gdLst>
                  <a:gd name="connsiteX0" fmla="*/ 1603 w 352042"/>
                  <a:gd name="connsiteY0" fmla="*/ 3737 h 714761"/>
                  <a:gd name="connsiteX1" fmla="*/ 344503 w 352042"/>
                  <a:gd name="connsiteY1" fmla="*/ 700650 h 714761"/>
                  <a:gd name="connsiteX2" fmla="*/ 220678 w 352042"/>
                  <a:gd name="connsiteY2" fmla="*/ 435537 h 714761"/>
                  <a:gd name="connsiteX3" fmla="*/ 1603 w 352042"/>
                  <a:gd name="connsiteY3" fmla="*/ 3737 h 71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042" h="714761">
                    <a:moveTo>
                      <a:pt x="1603" y="3737"/>
                    </a:moveTo>
                    <a:cubicBezTo>
                      <a:pt x="22240" y="47922"/>
                      <a:pt x="307991" y="628683"/>
                      <a:pt x="344503" y="700650"/>
                    </a:cubicBezTo>
                    <a:cubicBezTo>
                      <a:pt x="381015" y="772617"/>
                      <a:pt x="275976" y="551689"/>
                      <a:pt x="220678" y="435537"/>
                    </a:cubicBezTo>
                    <a:cubicBezTo>
                      <a:pt x="165380" y="319385"/>
                      <a:pt x="-19034" y="-40448"/>
                      <a:pt x="1603" y="37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: 図形 34">
                <a:extLst>
                  <a:ext uri="{FF2B5EF4-FFF2-40B4-BE49-F238E27FC236}">
                    <a16:creationId xmlns:a16="http://schemas.microsoft.com/office/drawing/2014/main" id="{D349101C-D594-6A27-98B7-A19A3F14A04C}"/>
                  </a:ext>
                </a:extLst>
              </p:cNvPr>
              <p:cNvSpPr/>
              <p:nvPr/>
            </p:nvSpPr>
            <p:spPr>
              <a:xfrm>
                <a:off x="8651875" y="2355645"/>
                <a:ext cx="382604" cy="765589"/>
              </a:xfrm>
              <a:custGeom>
                <a:avLst/>
                <a:gdLst>
                  <a:gd name="connsiteX0" fmla="*/ 0 w 382604"/>
                  <a:gd name="connsiteY0" fmla="*/ 205 h 765589"/>
                  <a:gd name="connsiteX1" fmla="*/ 104775 w 382604"/>
                  <a:gd name="connsiteY1" fmla="*/ 212930 h 765589"/>
                  <a:gd name="connsiteX2" fmla="*/ 85725 w 382604"/>
                  <a:gd name="connsiteY2" fmla="*/ 228805 h 765589"/>
                  <a:gd name="connsiteX3" fmla="*/ 152400 w 382604"/>
                  <a:gd name="connsiteY3" fmla="*/ 327230 h 765589"/>
                  <a:gd name="connsiteX4" fmla="*/ 244475 w 382604"/>
                  <a:gd name="connsiteY4" fmla="*/ 492330 h 765589"/>
                  <a:gd name="connsiteX5" fmla="*/ 290513 w 382604"/>
                  <a:gd name="connsiteY5" fmla="*/ 616155 h 765589"/>
                  <a:gd name="connsiteX6" fmla="*/ 317500 w 382604"/>
                  <a:gd name="connsiteY6" fmla="*/ 693943 h 765589"/>
                  <a:gd name="connsiteX7" fmla="*/ 382588 w 382604"/>
                  <a:gd name="connsiteY7" fmla="*/ 763793 h 765589"/>
                  <a:gd name="connsiteX8" fmla="*/ 311150 w 382604"/>
                  <a:gd name="connsiteY8" fmla="*/ 617743 h 765589"/>
                  <a:gd name="connsiteX9" fmla="*/ 122238 w 382604"/>
                  <a:gd name="connsiteY9" fmla="*/ 233568 h 765589"/>
                  <a:gd name="connsiteX10" fmla="*/ 103188 w 382604"/>
                  <a:gd name="connsiteY10" fmla="*/ 174830 h 765589"/>
                  <a:gd name="connsiteX11" fmla="*/ 0 w 382604"/>
                  <a:gd name="connsiteY11" fmla="*/ 205 h 76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604" h="765589">
                    <a:moveTo>
                      <a:pt x="0" y="205"/>
                    </a:moveTo>
                    <a:cubicBezTo>
                      <a:pt x="264" y="6555"/>
                      <a:pt x="90488" y="174830"/>
                      <a:pt x="104775" y="212930"/>
                    </a:cubicBezTo>
                    <a:cubicBezTo>
                      <a:pt x="119062" y="251030"/>
                      <a:pt x="77788" y="209755"/>
                      <a:pt x="85725" y="228805"/>
                    </a:cubicBezTo>
                    <a:cubicBezTo>
                      <a:pt x="93662" y="247855"/>
                      <a:pt x="125942" y="283309"/>
                      <a:pt x="152400" y="327230"/>
                    </a:cubicBezTo>
                    <a:cubicBezTo>
                      <a:pt x="178858" y="371151"/>
                      <a:pt x="221456" y="444176"/>
                      <a:pt x="244475" y="492330"/>
                    </a:cubicBezTo>
                    <a:cubicBezTo>
                      <a:pt x="267494" y="540484"/>
                      <a:pt x="278342" y="582553"/>
                      <a:pt x="290513" y="616155"/>
                    </a:cubicBezTo>
                    <a:cubicBezTo>
                      <a:pt x="302684" y="649757"/>
                      <a:pt x="302154" y="669337"/>
                      <a:pt x="317500" y="693943"/>
                    </a:cubicBezTo>
                    <a:cubicBezTo>
                      <a:pt x="332846" y="718549"/>
                      <a:pt x="383646" y="776493"/>
                      <a:pt x="382588" y="763793"/>
                    </a:cubicBezTo>
                    <a:cubicBezTo>
                      <a:pt x="381530" y="751093"/>
                      <a:pt x="354542" y="706114"/>
                      <a:pt x="311150" y="617743"/>
                    </a:cubicBezTo>
                    <a:cubicBezTo>
                      <a:pt x="267758" y="529372"/>
                      <a:pt x="156898" y="307387"/>
                      <a:pt x="122238" y="233568"/>
                    </a:cubicBezTo>
                    <a:cubicBezTo>
                      <a:pt x="87578" y="159749"/>
                      <a:pt x="121180" y="213459"/>
                      <a:pt x="103188" y="174830"/>
                    </a:cubicBezTo>
                    <a:cubicBezTo>
                      <a:pt x="85196" y="136201"/>
                      <a:pt x="-264" y="-6145"/>
                      <a:pt x="0" y="2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: 図形 35">
                <a:extLst>
                  <a:ext uri="{FF2B5EF4-FFF2-40B4-BE49-F238E27FC236}">
                    <a16:creationId xmlns:a16="http://schemas.microsoft.com/office/drawing/2014/main" id="{B7AC08D8-17FD-56A8-FF52-7FD1F450CA5B}"/>
                  </a:ext>
                </a:extLst>
              </p:cNvPr>
              <p:cNvSpPr/>
              <p:nvPr/>
            </p:nvSpPr>
            <p:spPr>
              <a:xfrm>
                <a:off x="8603893" y="2314497"/>
                <a:ext cx="294116" cy="627847"/>
              </a:xfrm>
              <a:custGeom>
                <a:avLst/>
                <a:gdLst>
                  <a:gd name="connsiteX0" fmla="*/ 3532 w 294116"/>
                  <a:gd name="connsiteY0" fmla="*/ 8016 h 627847"/>
                  <a:gd name="connsiteX1" fmla="*/ 84495 w 294116"/>
                  <a:gd name="connsiteY1" fmla="*/ 176291 h 627847"/>
                  <a:gd name="connsiteX2" fmla="*/ 228957 w 294116"/>
                  <a:gd name="connsiteY2" fmla="*/ 520778 h 627847"/>
                  <a:gd name="connsiteX3" fmla="*/ 225782 w 294116"/>
                  <a:gd name="connsiteY3" fmla="*/ 546178 h 627847"/>
                  <a:gd name="connsiteX4" fmla="*/ 259120 w 294116"/>
                  <a:gd name="connsiteY4" fmla="*/ 619203 h 627847"/>
                  <a:gd name="connsiteX5" fmla="*/ 294045 w 294116"/>
                  <a:gd name="connsiteY5" fmla="*/ 617616 h 627847"/>
                  <a:gd name="connsiteX6" fmla="*/ 249595 w 294116"/>
                  <a:gd name="connsiteY6" fmla="*/ 539828 h 627847"/>
                  <a:gd name="connsiteX7" fmla="*/ 198795 w 294116"/>
                  <a:gd name="connsiteY7" fmla="*/ 420766 h 627847"/>
                  <a:gd name="connsiteX8" fmla="*/ 3532 w 294116"/>
                  <a:gd name="connsiteY8" fmla="*/ 8016 h 62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116" h="627847">
                    <a:moveTo>
                      <a:pt x="3532" y="8016"/>
                    </a:moveTo>
                    <a:cubicBezTo>
                      <a:pt x="-15518" y="-32730"/>
                      <a:pt x="46924" y="90831"/>
                      <a:pt x="84495" y="176291"/>
                    </a:cubicBezTo>
                    <a:cubicBezTo>
                      <a:pt x="122066" y="261751"/>
                      <a:pt x="205409" y="459130"/>
                      <a:pt x="228957" y="520778"/>
                    </a:cubicBezTo>
                    <a:cubicBezTo>
                      <a:pt x="252505" y="582426"/>
                      <a:pt x="220755" y="529774"/>
                      <a:pt x="225782" y="546178"/>
                    </a:cubicBezTo>
                    <a:cubicBezTo>
                      <a:pt x="230809" y="562582"/>
                      <a:pt x="247743" y="607297"/>
                      <a:pt x="259120" y="619203"/>
                    </a:cubicBezTo>
                    <a:cubicBezTo>
                      <a:pt x="270497" y="631109"/>
                      <a:pt x="295632" y="630845"/>
                      <a:pt x="294045" y="617616"/>
                    </a:cubicBezTo>
                    <a:cubicBezTo>
                      <a:pt x="292458" y="604387"/>
                      <a:pt x="265470" y="572636"/>
                      <a:pt x="249595" y="539828"/>
                    </a:cubicBezTo>
                    <a:cubicBezTo>
                      <a:pt x="233720" y="507020"/>
                      <a:pt x="237689" y="508608"/>
                      <a:pt x="198795" y="420766"/>
                    </a:cubicBezTo>
                    <a:cubicBezTo>
                      <a:pt x="159901" y="332924"/>
                      <a:pt x="22582" y="48762"/>
                      <a:pt x="3532" y="80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: 図形 36">
                <a:extLst>
                  <a:ext uri="{FF2B5EF4-FFF2-40B4-BE49-F238E27FC236}">
                    <a16:creationId xmlns:a16="http://schemas.microsoft.com/office/drawing/2014/main" id="{1AD778DD-AFD7-8D4C-1724-932A66E21444}"/>
                  </a:ext>
                </a:extLst>
              </p:cNvPr>
              <p:cNvSpPr/>
              <p:nvPr/>
            </p:nvSpPr>
            <p:spPr>
              <a:xfrm>
                <a:off x="8560756" y="2315368"/>
                <a:ext cx="314834" cy="642404"/>
              </a:xfrm>
              <a:custGeom>
                <a:avLst/>
                <a:gdLst>
                  <a:gd name="connsiteX0" fmla="*/ 632 w 314834"/>
                  <a:gd name="connsiteY0" fmla="*/ 2382 h 642404"/>
                  <a:gd name="connsiteX1" fmla="*/ 303844 w 314834"/>
                  <a:gd name="connsiteY1" fmla="*/ 626270 h 642404"/>
                  <a:gd name="connsiteX2" fmla="*/ 226057 w 314834"/>
                  <a:gd name="connsiteY2" fmla="*/ 419895 h 642404"/>
                  <a:gd name="connsiteX3" fmla="*/ 632 w 314834"/>
                  <a:gd name="connsiteY3" fmla="*/ 2382 h 64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834" h="642404">
                    <a:moveTo>
                      <a:pt x="632" y="2382"/>
                    </a:moveTo>
                    <a:cubicBezTo>
                      <a:pt x="13596" y="36778"/>
                      <a:pt x="266273" y="556685"/>
                      <a:pt x="303844" y="626270"/>
                    </a:cubicBezTo>
                    <a:cubicBezTo>
                      <a:pt x="341415" y="695856"/>
                      <a:pt x="274476" y="524141"/>
                      <a:pt x="226057" y="419895"/>
                    </a:cubicBezTo>
                    <a:cubicBezTo>
                      <a:pt x="177638" y="315649"/>
                      <a:pt x="-12332" y="-32014"/>
                      <a:pt x="632" y="2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: 図形 37">
                <a:extLst>
                  <a:ext uri="{FF2B5EF4-FFF2-40B4-BE49-F238E27FC236}">
                    <a16:creationId xmlns:a16="http://schemas.microsoft.com/office/drawing/2014/main" id="{632A6E60-9DDB-7DBF-2840-B1014D296972}"/>
                  </a:ext>
                </a:extLst>
              </p:cNvPr>
              <p:cNvSpPr/>
              <p:nvPr/>
            </p:nvSpPr>
            <p:spPr>
              <a:xfrm>
                <a:off x="8897917" y="2942860"/>
                <a:ext cx="305166" cy="632230"/>
              </a:xfrm>
              <a:custGeom>
                <a:avLst/>
                <a:gdLst>
                  <a:gd name="connsiteX0" fmla="*/ 21 w 305166"/>
                  <a:gd name="connsiteY0" fmla="*/ 365 h 632230"/>
                  <a:gd name="connsiteX1" fmla="*/ 160358 w 305166"/>
                  <a:gd name="connsiteY1" fmla="*/ 384540 h 632230"/>
                  <a:gd name="connsiteX2" fmla="*/ 192108 w 305166"/>
                  <a:gd name="connsiteY2" fmla="*/ 419465 h 632230"/>
                  <a:gd name="connsiteX3" fmla="*/ 228621 w 305166"/>
                  <a:gd name="connsiteY3" fmla="*/ 446453 h 632230"/>
                  <a:gd name="connsiteX4" fmla="*/ 304821 w 305166"/>
                  <a:gd name="connsiteY4" fmla="*/ 632190 h 632230"/>
                  <a:gd name="connsiteX5" fmla="*/ 195283 w 305166"/>
                  <a:gd name="connsiteY5" fmla="*/ 428990 h 632230"/>
                  <a:gd name="connsiteX6" fmla="*/ 149246 w 305166"/>
                  <a:gd name="connsiteY6" fmla="*/ 316278 h 632230"/>
                  <a:gd name="connsiteX7" fmla="*/ 21 w 305166"/>
                  <a:gd name="connsiteY7" fmla="*/ 365 h 63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166" h="632230">
                    <a:moveTo>
                      <a:pt x="21" y="365"/>
                    </a:moveTo>
                    <a:cubicBezTo>
                      <a:pt x="1873" y="11742"/>
                      <a:pt x="128344" y="314690"/>
                      <a:pt x="160358" y="384540"/>
                    </a:cubicBezTo>
                    <a:cubicBezTo>
                      <a:pt x="192373" y="454390"/>
                      <a:pt x="180731" y="409146"/>
                      <a:pt x="192108" y="419465"/>
                    </a:cubicBezTo>
                    <a:cubicBezTo>
                      <a:pt x="203485" y="429784"/>
                      <a:pt x="209836" y="410999"/>
                      <a:pt x="228621" y="446453"/>
                    </a:cubicBezTo>
                    <a:cubicBezTo>
                      <a:pt x="247406" y="481907"/>
                      <a:pt x="310377" y="635100"/>
                      <a:pt x="304821" y="632190"/>
                    </a:cubicBezTo>
                    <a:cubicBezTo>
                      <a:pt x="299265" y="629280"/>
                      <a:pt x="221212" y="481642"/>
                      <a:pt x="195283" y="428990"/>
                    </a:cubicBezTo>
                    <a:cubicBezTo>
                      <a:pt x="169354" y="376338"/>
                      <a:pt x="180731" y="385863"/>
                      <a:pt x="149246" y="316278"/>
                    </a:cubicBezTo>
                    <a:cubicBezTo>
                      <a:pt x="117761" y="246693"/>
                      <a:pt x="-1831" y="-11012"/>
                      <a:pt x="21" y="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: 図形 38">
                <a:extLst>
                  <a:ext uri="{FF2B5EF4-FFF2-40B4-BE49-F238E27FC236}">
                    <a16:creationId xmlns:a16="http://schemas.microsoft.com/office/drawing/2014/main" id="{F5BF2505-3864-1DED-4C14-BA2547199BA7}"/>
                  </a:ext>
                </a:extLst>
              </p:cNvPr>
              <p:cNvSpPr/>
              <p:nvPr/>
            </p:nvSpPr>
            <p:spPr>
              <a:xfrm>
                <a:off x="8735153" y="2704950"/>
                <a:ext cx="471794" cy="1036929"/>
              </a:xfrm>
              <a:custGeom>
                <a:avLst/>
                <a:gdLst>
                  <a:gd name="connsiteX0" fmla="*/ 860 w 471794"/>
                  <a:gd name="connsiteY0" fmla="*/ 1738 h 1036929"/>
                  <a:gd name="connsiteX1" fmla="*/ 343760 w 471794"/>
                  <a:gd name="connsiteY1" fmla="*/ 762150 h 1036929"/>
                  <a:gd name="connsiteX2" fmla="*/ 454885 w 471794"/>
                  <a:gd name="connsiteY2" fmla="*/ 997100 h 1036929"/>
                  <a:gd name="connsiteX3" fmla="*/ 860 w 471794"/>
                  <a:gd name="connsiteY3" fmla="*/ 1738 h 103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1794" h="1036929">
                    <a:moveTo>
                      <a:pt x="860" y="1738"/>
                    </a:moveTo>
                    <a:cubicBezTo>
                      <a:pt x="-17661" y="-37420"/>
                      <a:pt x="268089" y="596256"/>
                      <a:pt x="343760" y="762150"/>
                    </a:cubicBezTo>
                    <a:cubicBezTo>
                      <a:pt x="419431" y="928044"/>
                      <a:pt x="509918" y="1121983"/>
                      <a:pt x="454885" y="997100"/>
                    </a:cubicBezTo>
                    <a:cubicBezTo>
                      <a:pt x="399852" y="872217"/>
                      <a:pt x="19381" y="40896"/>
                      <a:pt x="860" y="17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: 図形 39">
                <a:extLst>
                  <a:ext uri="{FF2B5EF4-FFF2-40B4-BE49-F238E27FC236}">
                    <a16:creationId xmlns:a16="http://schemas.microsoft.com/office/drawing/2014/main" id="{458657B4-A5FC-C7B3-2960-75CB44D8239C}"/>
                  </a:ext>
                </a:extLst>
              </p:cNvPr>
              <p:cNvSpPr/>
              <p:nvPr/>
            </p:nvSpPr>
            <p:spPr>
              <a:xfrm>
                <a:off x="8875713" y="2951163"/>
                <a:ext cx="277821" cy="655637"/>
              </a:xfrm>
              <a:custGeom>
                <a:avLst/>
                <a:gdLst>
                  <a:gd name="connsiteX0" fmla="*/ 0 w 277821"/>
                  <a:gd name="connsiteY0" fmla="*/ 0 h 655637"/>
                  <a:gd name="connsiteX1" fmla="*/ 277812 w 277821"/>
                  <a:gd name="connsiteY1" fmla="*/ 655637 h 655637"/>
                  <a:gd name="connsiteX2" fmla="*/ 0 w 277821"/>
                  <a:gd name="connsiteY2" fmla="*/ 0 h 655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7821" h="655637">
                    <a:moveTo>
                      <a:pt x="0" y="0"/>
                    </a:moveTo>
                    <a:cubicBezTo>
                      <a:pt x="0" y="0"/>
                      <a:pt x="275960" y="654843"/>
                      <a:pt x="277812" y="655637"/>
                    </a:cubicBezTo>
                    <a:cubicBezTo>
                      <a:pt x="279664" y="65643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: 図形 40">
                <a:extLst>
                  <a:ext uri="{FF2B5EF4-FFF2-40B4-BE49-F238E27FC236}">
                    <a16:creationId xmlns:a16="http://schemas.microsoft.com/office/drawing/2014/main" id="{E265E09A-CFC9-9C99-DAF7-FCFC1CCDAA58}"/>
                  </a:ext>
                </a:extLst>
              </p:cNvPr>
              <p:cNvSpPr/>
              <p:nvPr/>
            </p:nvSpPr>
            <p:spPr>
              <a:xfrm>
                <a:off x="9124897" y="2706394"/>
                <a:ext cx="65346" cy="174910"/>
              </a:xfrm>
              <a:custGeom>
                <a:avLst/>
                <a:gdLst>
                  <a:gd name="connsiteX0" fmla="*/ 53 w 65346"/>
                  <a:gd name="connsiteY0" fmla="*/ 294 h 174910"/>
                  <a:gd name="connsiteX1" fmla="*/ 54028 w 65346"/>
                  <a:gd name="connsiteY1" fmla="*/ 103481 h 174910"/>
                  <a:gd name="connsiteX2" fmla="*/ 54028 w 65346"/>
                  <a:gd name="connsiteY2" fmla="*/ 162219 h 174910"/>
                  <a:gd name="connsiteX3" fmla="*/ 31803 w 65346"/>
                  <a:gd name="connsiteY3" fmla="*/ 173331 h 174910"/>
                  <a:gd name="connsiteX4" fmla="*/ 65141 w 65346"/>
                  <a:gd name="connsiteY4" fmla="*/ 138406 h 174910"/>
                  <a:gd name="connsiteX5" fmla="*/ 53 w 65346"/>
                  <a:gd name="connsiteY5" fmla="*/ 294 h 17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46" h="174910">
                    <a:moveTo>
                      <a:pt x="53" y="294"/>
                    </a:moveTo>
                    <a:cubicBezTo>
                      <a:pt x="-1799" y="-5527"/>
                      <a:pt x="45032" y="76494"/>
                      <a:pt x="54028" y="103481"/>
                    </a:cubicBezTo>
                    <a:cubicBezTo>
                      <a:pt x="63024" y="130468"/>
                      <a:pt x="57732" y="150577"/>
                      <a:pt x="54028" y="162219"/>
                    </a:cubicBezTo>
                    <a:cubicBezTo>
                      <a:pt x="50324" y="173861"/>
                      <a:pt x="29951" y="177300"/>
                      <a:pt x="31803" y="173331"/>
                    </a:cubicBezTo>
                    <a:cubicBezTo>
                      <a:pt x="33655" y="169362"/>
                      <a:pt x="68316" y="165394"/>
                      <a:pt x="65141" y="138406"/>
                    </a:cubicBezTo>
                    <a:cubicBezTo>
                      <a:pt x="61966" y="111418"/>
                      <a:pt x="1905" y="6115"/>
                      <a:pt x="53" y="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: 図形 41">
                <a:extLst>
                  <a:ext uri="{FF2B5EF4-FFF2-40B4-BE49-F238E27FC236}">
                    <a16:creationId xmlns:a16="http://schemas.microsoft.com/office/drawing/2014/main" id="{FCD1353E-8660-267F-3ECC-ED7FE44B78E6}"/>
                  </a:ext>
                </a:extLst>
              </p:cNvPr>
              <p:cNvSpPr/>
              <p:nvPr/>
            </p:nvSpPr>
            <p:spPr>
              <a:xfrm>
                <a:off x="9106456" y="2766353"/>
                <a:ext cx="208079" cy="565484"/>
              </a:xfrm>
              <a:custGeom>
                <a:avLst/>
                <a:gdLst>
                  <a:gd name="connsiteX0" fmla="*/ 7382 w 208079"/>
                  <a:gd name="connsiteY0" fmla="*/ 19710 h 565484"/>
                  <a:gd name="connsiteX1" fmla="*/ 47069 w 208079"/>
                  <a:gd name="connsiteY1" fmla="*/ 126072 h 565484"/>
                  <a:gd name="connsiteX2" fmla="*/ 85169 w 208079"/>
                  <a:gd name="connsiteY2" fmla="*/ 187985 h 565484"/>
                  <a:gd name="connsiteX3" fmla="*/ 207407 w 208079"/>
                  <a:gd name="connsiteY3" fmla="*/ 564222 h 565484"/>
                  <a:gd name="connsiteX4" fmla="*/ 7382 w 208079"/>
                  <a:gd name="connsiteY4" fmla="*/ 19710 h 56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79" h="565484">
                    <a:moveTo>
                      <a:pt x="7382" y="19710"/>
                    </a:moveTo>
                    <a:cubicBezTo>
                      <a:pt x="-19341" y="-53315"/>
                      <a:pt x="34105" y="98026"/>
                      <a:pt x="47069" y="126072"/>
                    </a:cubicBezTo>
                    <a:cubicBezTo>
                      <a:pt x="60033" y="154118"/>
                      <a:pt x="58446" y="114960"/>
                      <a:pt x="85169" y="187985"/>
                    </a:cubicBezTo>
                    <a:cubicBezTo>
                      <a:pt x="111892" y="261010"/>
                      <a:pt x="217461" y="588299"/>
                      <a:pt x="207407" y="564222"/>
                    </a:cubicBezTo>
                    <a:cubicBezTo>
                      <a:pt x="197353" y="540145"/>
                      <a:pt x="34105" y="92735"/>
                      <a:pt x="7382" y="197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: 図形 42">
                <a:extLst>
                  <a:ext uri="{FF2B5EF4-FFF2-40B4-BE49-F238E27FC236}">
                    <a16:creationId xmlns:a16="http://schemas.microsoft.com/office/drawing/2014/main" id="{2C2601F5-2820-4A77-4EF2-751FF1B0291D}"/>
                  </a:ext>
                </a:extLst>
              </p:cNvPr>
              <p:cNvSpPr/>
              <p:nvPr/>
            </p:nvSpPr>
            <p:spPr>
              <a:xfrm>
                <a:off x="9027913" y="2709842"/>
                <a:ext cx="100675" cy="50930"/>
              </a:xfrm>
              <a:custGeom>
                <a:avLst/>
                <a:gdLst>
                  <a:gd name="connsiteX0" fmla="*/ 200 w 100675"/>
                  <a:gd name="connsiteY0" fmla="*/ 50821 h 50930"/>
                  <a:gd name="connsiteX1" fmla="*/ 46237 w 100675"/>
                  <a:gd name="connsiteY1" fmla="*/ 19071 h 50930"/>
                  <a:gd name="connsiteX2" fmla="*/ 82750 w 100675"/>
                  <a:gd name="connsiteY2" fmla="*/ 23833 h 50930"/>
                  <a:gd name="connsiteX3" fmla="*/ 100212 w 100675"/>
                  <a:gd name="connsiteY3" fmla="*/ 21 h 50930"/>
                  <a:gd name="connsiteX4" fmla="*/ 65287 w 100675"/>
                  <a:gd name="connsiteY4" fmla="*/ 28596 h 50930"/>
                  <a:gd name="connsiteX5" fmla="*/ 200 w 100675"/>
                  <a:gd name="connsiteY5" fmla="*/ 50821 h 5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675" h="50930">
                    <a:moveTo>
                      <a:pt x="200" y="50821"/>
                    </a:moveTo>
                    <a:cubicBezTo>
                      <a:pt x="-2975" y="49234"/>
                      <a:pt x="32479" y="23569"/>
                      <a:pt x="46237" y="19071"/>
                    </a:cubicBezTo>
                    <a:cubicBezTo>
                      <a:pt x="59995" y="14573"/>
                      <a:pt x="73754" y="27008"/>
                      <a:pt x="82750" y="23833"/>
                    </a:cubicBezTo>
                    <a:cubicBezTo>
                      <a:pt x="91746" y="20658"/>
                      <a:pt x="103122" y="-773"/>
                      <a:pt x="100212" y="21"/>
                    </a:cubicBezTo>
                    <a:cubicBezTo>
                      <a:pt x="97302" y="815"/>
                      <a:pt x="79045" y="20923"/>
                      <a:pt x="65287" y="28596"/>
                    </a:cubicBezTo>
                    <a:cubicBezTo>
                      <a:pt x="51529" y="36269"/>
                      <a:pt x="3375" y="52408"/>
                      <a:pt x="200" y="508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: 図形 43">
                <a:extLst>
                  <a:ext uri="{FF2B5EF4-FFF2-40B4-BE49-F238E27FC236}">
                    <a16:creationId xmlns:a16="http://schemas.microsoft.com/office/drawing/2014/main" id="{5CE41DDE-B653-4FB6-CEEA-3136E97B7575}"/>
                  </a:ext>
                </a:extLst>
              </p:cNvPr>
              <p:cNvSpPr/>
              <p:nvPr/>
            </p:nvSpPr>
            <p:spPr>
              <a:xfrm>
                <a:off x="9019765" y="2719323"/>
                <a:ext cx="101599" cy="172511"/>
              </a:xfrm>
              <a:custGeom>
                <a:avLst/>
                <a:gdLst>
                  <a:gd name="connsiteX0" fmla="*/ 54385 w 101599"/>
                  <a:gd name="connsiteY0" fmla="*/ 65 h 172511"/>
                  <a:gd name="connsiteX1" fmla="*/ 410 w 101599"/>
                  <a:gd name="connsiteY1" fmla="*/ 41340 h 172511"/>
                  <a:gd name="connsiteX2" fmla="*/ 30573 w 101599"/>
                  <a:gd name="connsiteY2" fmla="*/ 92140 h 172511"/>
                  <a:gd name="connsiteX3" fmla="*/ 49623 w 101599"/>
                  <a:gd name="connsiteY3" fmla="*/ 161990 h 172511"/>
                  <a:gd name="connsiteX4" fmla="*/ 94073 w 101599"/>
                  <a:gd name="connsiteY4" fmla="*/ 168340 h 172511"/>
                  <a:gd name="connsiteX5" fmla="*/ 100423 w 101599"/>
                  <a:gd name="connsiteY5" fmla="*/ 123890 h 172511"/>
                  <a:gd name="connsiteX6" fmla="*/ 81373 w 101599"/>
                  <a:gd name="connsiteY6" fmla="*/ 61977 h 172511"/>
                  <a:gd name="connsiteX7" fmla="*/ 89310 w 101599"/>
                  <a:gd name="connsiteY7" fmla="*/ 54040 h 172511"/>
                  <a:gd name="connsiteX8" fmla="*/ 92485 w 101599"/>
                  <a:gd name="connsiteY8" fmla="*/ 122302 h 172511"/>
                  <a:gd name="connsiteX9" fmla="*/ 73435 w 101599"/>
                  <a:gd name="connsiteY9" fmla="*/ 141352 h 172511"/>
                  <a:gd name="connsiteX10" fmla="*/ 46448 w 101599"/>
                  <a:gd name="connsiteY10" fmla="*/ 117540 h 172511"/>
                  <a:gd name="connsiteX11" fmla="*/ 16285 w 101599"/>
                  <a:gd name="connsiteY11" fmla="*/ 50865 h 172511"/>
                  <a:gd name="connsiteX12" fmla="*/ 54385 w 101599"/>
                  <a:gd name="connsiteY12" fmla="*/ 65 h 17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599" h="172511">
                    <a:moveTo>
                      <a:pt x="54385" y="65"/>
                    </a:moveTo>
                    <a:cubicBezTo>
                      <a:pt x="51739" y="-1523"/>
                      <a:pt x="4379" y="25994"/>
                      <a:pt x="410" y="41340"/>
                    </a:cubicBezTo>
                    <a:cubicBezTo>
                      <a:pt x="-3559" y="56686"/>
                      <a:pt x="22371" y="72032"/>
                      <a:pt x="30573" y="92140"/>
                    </a:cubicBezTo>
                    <a:cubicBezTo>
                      <a:pt x="38775" y="112248"/>
                      <a:pt x="39040" y="149290"/>
                      <a:pt x="49623" y="161990"/>
                    </a:cubicBezTo>
                    <a:cubicBezTo>
                      <a:pt x="60206" y="174690"/>
                      <a:pt x="85606" y="174690"/>
                      <a:pt x="94073" y="168340"/>
                    </a:cubicBezTo>
                    <a:cubicBezTo>
                      <a:pt x="102540" y="161990"/>
                      <a:pt x="102540" y="141617"/>
                      <a:pt x="100423" y="123890"/>
                    </a:cubicBezTo>
                    <a:cubicBezTo>
                      <a:pt x="98306" y="106163"/>
                      <a:pt x="83225" y="73619"/>
                      <a:pt x="81373" y="61977"/>
                    </a:cubicBezTo>
                    <a:cubicBezTo>
                      <a:pt x="79521" y="50335"/>
                      <a:pt x="87458" y="43986"/>
                      <a:pt x="89310" y="54040"/>
                    </a:cubicBezTo>
                    <a:cubicBezTo>
                      <a:pt x="91162" y="64094"/>
                      <a:pt x="95131" y="107750"/>
                      <a:pt x="92485" y="122302"/>
                    </a:cubicBezTo>
                    <a:cubicBezTo>
                      <a:pt x="89839" y="136854"/>
                      <a:pt x="81108" y="142146"/>
                      <a:pt x="73435" y="141352"/>
                    </a:cubicBezTo>
                    <a:cubicBezTo>
                      <a:pt x="65762" y="140558"/>
                      <a:pt x="55973" y="132621"/>
                      <a:pt x="46448" y="117540"/>
                    </a:cubicBezTo>
                    <a:cubicBezTo>
                      <a:pt x="36923" y="102459"/>
                      <a:pt x="18931" y="68592"/>
                      <a:pt x="16285" y="50865"/>
                    </a:cubicBezTo>
                    <a:cubicBezTo>
                      <a:pt x="13639" y="33138"/>
                      <a:pt x="57031" y="1653"/>
                      <a:pt x="5438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: 図形 44">
                <a:extLst>
                  <a:ext uri="{FF2B5EF4-FFF2-40B4-BE49-F238E27FC236}">
                    <a16:creationId xmlns:a16="http://schemas.microsoft.com/office/drawing/2014/main" id="{3BD6F576-C59D-EC41-FF1E-3A931B20EA2E}"/>
                  </a:ext>
                </a:extLst>
              </p:cNvPr>
              <p:cNvSpPr/>
              <p:nvPr/>
            </p:nvSpPr>
            <p:spPr>
              <a:xfrm>
                <a:off x="9066009" y="2747610"/>
                <a:ext cx="37393" cy="106089"/>
              </a:xfrm>
              <a:custGeom>
                <a:avLst/>
                <a:gdLst>
                  <a:gd name="connsiteX0" fmla="*/ 204 w 37393"/>
                  <a:gd name="connsiteY0" fmla="*/ 353 h 106089"/>
                  <a:gd name="connsiteX1" fmla="*/ 36716 w 37393"/>
                  <a:gd name="connsiteY1" fmla="*/ 103540 h 106089"/>
                  <a:gd name="connsiteX2" fmla="*/ 22429 w 37393"/>
                  <a:gd name="connsiteY2" fmla="*/ 70203 h 106089"/>
                  <a:gd name="connsiteX3" fmla="*/ 204 w 37393"/>
                  <a:gd name="connsiteY3" fmla="*/ 353 h 10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93" h="106089">
                    <a:moveTo>
                      <a:pt x="204" y="353"/>
                    </a:moveTo>
                    <a:cubicBezTo>
                      <a:pt x="2585" y="5909"/>
                      <a:pt x="33012" y="91898"/>
                      <a:pt x="36716" y="103540"/>
                    </a:cubicBezTo>
                    <a:cubicBezTo>
                      <a:pt x="40420" y="115182"/>
                      <a:pt x="27985" y="83961"/>
                      <a:pt x="22429" y="70203"/>
                    </a:cubicBezTo>
                    <a:cubicBezTo>
                      <a:pt x="16873" y="56445"/>
                      <a:pt x="-2177" y="-5203"/>
                      <a:pt x="204" y="3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: 図形 45">
                <a:extLst>
                  <a:ext uri="{FF2B5EF4-FFF2-40B4-BE49-F238E27FC236}">
                    <a16:creationId xmlns:a16="http://schemas.microsoft.com/office/drawing/2014/main" id="{82D16246-864B-1DBA-C82B-7BC24154C8C1}"/>
                  </a:ext>
                </a:extLst>
              </p:cNvPr>
              <p:cNvSpPr/>
              <p:nvPr/>
            </p:nvSpPr>
            <p:spPr>
              <a:xfrm>
                <a:off x="8881047" y="2551024"/>
                <a:ext cx="163539" cy="396849"/>
              </a:xfrm>
              <a:custGeom>
                <a:avLst/>
                <a:gdLst>
                  <a:gd name="connsiteX0" fmla="*/ 5778 w 163539"/>
                  <a:gd name="connsiteY0" fmla="*/ 8026 h 396849"/>
                  <a:gd name="connsiteX1" fmla="*/ 37528 w 163539"/>
                  <a:gd name="connsiteY1" fmla="*/ 115976 h 396849"/>
                  <a:gd name="connsiteX2" fmla="*/ 153416 w 163539"/>
                  <a:gd name="connsiteY2" fmla="*/ 384264 h 396849"/>
                  <a:gd name="connsiteX3" fmla="*/ 140716 w 163539"/>
                  <a:gd name="connsiteY3" fmla="*/ 317589 h 396849"/>
                  <a:gd name="connsiteX4" fmla="*/ 5778 w 163539"/>
                  <a:gd name="connsiteY4" fmla="*/ 8026 h 39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539" h="396849">
                    <a:moveTo>
                      <a:pt x="5778" y="8026"/>
                    </a:moveTo>
                    <a:cubicBezTo>
                      <a:pt x="-11420" y="-25576"/>
                      <a:pt x="12922" y="53270"/>
                      <a:pt x="37528" y="115976"/>
                    </a:cubicBezTo>
                    <a:cubicBezTo>
                      <a:pt x="62134" y="178682"/>
                      <a:pt x="136218" y="350662"/>
                      <a:pt x="153416" y="384264"/>
                    </a:cubicBezTo>
                    <a:cubicBezTo>
                      <a:pt x="170614" y="417866"/>
                      <a:pt x="165587" y="380295"/>
                      <a:pt x="140716" y="317589"/>
                    </a:cubicBezTo>
                    <a:cubicBezTo>
                      <a:pt x="115845" y="254883"/>
                      <a:pt x="22976" y="41628"/>
                      <a:pt x="5778" y="80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: 図形 46">
                <a:extLst>
                  <a:ext uri="{FF2B5EF4-FFF2-40B4-BE49-F238E27FC236}">
                    <a16:creationId xmlns:a16="http://schemas.microsoft.com/office/drawing/2014/main" id="{D3244464-5431-3B00-3FB4-D101CA0269FC}"/>
                  </a:ext>
                </a:extLst>
              </p:cNvPr>
              <p:cNvSpPr/>
              <p:nvPr/>
            </p:nvSpPr>
            <p:spPr>
              <a:xfrm>
                <a:off x="9115351" y="2896414"/>
                <a:ext cx="186182" cy="499093"/>
              </a:xfrm>
              <a:custGeom>
                <a:avLst/>
                <a:gdLst>
                  <a:gd name="connsiteX0" fmla="*/ 74 w 186182"/>
                  <a:gd name="connsiteY0" fmla="*/ 774 h 499093"/>
                  <a:gd name="connsiteX1" fmla="*/ 163587 w 186182"/>
                  <a:gd name="connsiteY1" fmla="*/ 459561 h 499093"/>
                  <a:gd name="connsiteX2" fmla="*/ 182637 w 186182"/>
                  <a:gd name="connsiteY2" fmla="*/ 462736 h 499093"/>
                  <a:gd name="connsiteX3" fmla="*/ 142949 w 186182"/>
                  <a:gd name="connsiteY3" fmla="*/ 353199 h 499093"/>
                  <a:gd name="connsiteX4" fmla="*/ 74 w 186182"/>
                  <a:gd name="connsiteY4" fmla="*/ 774 h 49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182" h="499093">
                    <a:moveTo>
                      <a:pt x="74" y="774"/>
                    </a:moveTo>
                    <a:cubicBezTo>
                      <a:pt x="3514" y="18501"/>
                      <a:pt x="133160" y="382567"/>
                      <a:pt x="163587" y="459561"/>
                    </a:cubicBezTo>
                    <a:cubicBezTo>
                      <a:pt x="194014" y="536555"/>
                      <a:pt x="186077" y="480463"/>
                      <a:pt x="182637" y="462736"/>
                    </a:cubicBezTo>
                    <a:cubicBezTo>
                      <a:pt x="179197" y="445009"/>
                      <a:pt x="173111" y="431516"/>
                      <a:pt x="142949" y="353199"/>
                    </a:cubicBezTo>
                    <a:cubicBezTo>
                      <a:pt x="112787" y="274882"/>
                      <a:pt x="-3366" y="-16953"/>
                      <a:pt x="74" y="7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: 図形 47">
                <a:extLst>
                  <a:ext uri="{FF2B5EF4-FFF2-40B4-BE49-F238E27FC236}">
                    <a16:creationId xmlns:a16="http://schemas.microsoft.com/office/drawing/2014/main" id="{133F918E-5F2C-B3F7-D9C8-BF10ED7F6754}"/>
                  </a:ext>
                </a:extLst>
              </p:cNvPr>
              <p:cNvSpPr/>
              <p:nvPr/>
            </p:nvSpPr>
            <p:spPr>
              <a:xfrm>
                <a:off x="9004300" y="2978150"/>
                <a:ext cx="335007" cy="715970"/>
              </a:xfrm>
              <a:custGeom>
                <a:avLst/>
                <a:gdLst>
                  <a:gd name="connsiteX0" fmla="*/ 0 w 335007"/>
                  <a:gd name="connsiteY0" fmla="*/ 0 h 715970"/>
                  <a:gd name="connsiteX1" fmla="*/ 334963 w 335007"/>
                  <a:gd name="connsiteY1" fmla="*/ 715963 h 715970"/>
                  <a:gd name="connsiteX2" fmla="*/ 0 w 335007"/>
                  <a:gd name="connsiteY2" fmla="*/ 0 h 71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5007" h="715970">
                    <a:moveTo>
                      <a:pt x="0" y="0"/>
                    </a:moveTo>
                    <a:cubicBezTo>
                      <a:pt x="0" y="0"/>
                      <a:pt x="330465" y="713317"/>
                      <a:pt x="334963" y="715963"/>
                    </a:cubicBezTo>
                    <a:cubicBezTo>
                      <a:pt x="339461" y="718609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: 図形 48">
                <a:extLst>
                  <a:ext uri="{FF2B5EF4-FFF2-40B4-BE49-F238E27FC236}">
                    <a16:creationId xmlns:a16="http://schemas.microsoft.com/office/drawing/2014/main" id="{B25A8EA9-EB65-4E9F-01B2-B87F853D4816}"/>
                  </a:ext>
                </a:extLst>
              </p:cNvPr>
              <p:cNvSpPr/>
              <p:nvPr/>
            </p:nvSpPr>
            <p:spPr>
              <a:xfrm>
                <a:off x="9185263" y="3535073"/>
                <a:ext cx="143524" cy="175107"/>
              </a:xfrm>
              <a:custGeom>
                <a:avLst/>
                <a:gdLst>
                  <a:gd name="connsiteX0" fmla="*/ 12 w 143524"/>
                  <a:gd name="connsiteY0" fmla="*/ 290 h 175107"/>
                  <a:gd name="connsiteX1" fmla="*/ 92087 w 143524"/>
                  <a:gd name="connsiteY1" fmla="*/ 152690 h 175107"/>
                  <a:gd name="connsiteX2" fmla="*/ 128600 w 143524"/>
                  <a:gd name="connsiteY2" fmla="*/ 174915 h 175107"/>
                  <a:gd name="connsiteX3" fmla="*/ 141300 w 143524"/>
                  <a:gd name="connsiteY3" fmla="*/ 160627 h 175107"/>
                  <a:gd name="connsiteX4" fmla="*/ 85737 w 143524"/>
                  <a:gd name="connsiteY4" fmla="*/ 114590 h 175107"/>
                  <a:gd name="connsiteX5" fmla="*/ 12 w 143524"/>
                  <a:gd name="connsiteY5" fmla="*/ 290 h 175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524" h="175107">
                    <a:moveTo>
                      <a:pt x="12" y="290"/>
                    </a:moveTo>
                    <a:cubicBezTo>
                      <a:pt x="1070" y="6640"/>
                      <a:pt x="70656" y="123586"/>
                      <a:pt x="92087" y="152690"/>
                    </a:cubicBezTo>
                    <a:cubicBezTo>
                      <a:pt x="113518" y="181794"/>
                      <a:pt x="120398" y="173592"/>
                      <a:pt x="128600" y="174915"/>
                    </a:cubicBezTo>
                    <a:cubicBezTo>
                      <a:pt x="136802" y="176238"/>
                      <a:pt x="148444" y="170681"/>
                      <a:pt x="141300" y="160627"/>
                    </a:cubicBezTo>
                    <a:cubicBezTo>
                      <a:pt x="134156" y="150573"/>
                      <a:pt x="105316" y="135492"/>
                      <a:pt x="85737" y="114590"/>
                    </a:cubicBezTo>
                    <a:cubicBezTo>
                      <a:pt x="66158" y="93688"/>
                      <a:pt x="-1046" y="-6060"/>
                      <a:pt x="12" y="2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: 図形 49">
                <a:extLst>
                  <a:ext uri="{FF2B5EF4-FFF2-40B4-BE49-F238E27FC236}">
                    <a16:creationId xmlns:a16="http://schemas.microsoft.com/office/drawing/2014/main" id="{304CC1B0-2F5A-B201-BCC6-3883FD9DEDD2}"/>
                  </a:ext>
                </a:extLst>
              </p:cNvPr>
              <p:cNvSpPr/>
              <p:nvPr/>
            </p:nvSpPr>
            <p:spPr>
              <a:xfrm>
                <a:off x="9190038" y="2870200"/>
                <a:ext cx="250825" cy="796932"/>
              </a:xfrm>
              <a:custGeom>
                <a:avLst/>
                <a:gdLst>
                  <a:gd name="connsiteX0" fmla="*/ 0 w 250825"/>
                  <a:gd name="connsiteY0" fmla="*/ 0 h 796932"/>
                  <a:gd name="connsiteX1" fmla="*/ 250825 w 250825"/>
                  <a:gd name="connsiteY1" fmla="*/ 796925 h 796932"/>
                  <a:gd name="connsiteX2" fmla="*/ 0 w 250825"/>
                  <a:gd name="connsiteY2" fmla="*/ 0 h 796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825" h="796932">
                    <a:moveTo>
                      <a:pt x="0" y="0"/>
                    </a:moveTo>
                    <a:cubicBezTo>
                      <a:pt x="0" y="0"/>
                      <a:pt x="251354" y="794015"/>
                      <a:pt x="250825" y="796925"/>
                    </a:cubicBezTo>
                    <a:cubicBezTo>
                      <a:pt x="250296" y="7998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: 図形 50">
                <a:extLst>
                  <a:ext uri="{FF2B5EF4-FFF2-40B4-BE49-F238E27FC236}">
                    <a16:creationId xmlns:a16="http://schemas.microsoft.com/office/drawing/2014/main" id="{BF7318B1-5FA2-2DB8-04DE-E3B4476DE638}"/>
                  </a:ext>
                </a:extLst>
              </p:cNvPr>
              <p:cNvSpPr/>
              <p:nvPr/>
            </p:nvSpPr>
            <p:spPr>
              <a:xfrm>
                <a:off x="9176393" y="3686175"/>
                <a:ext cx="179987" cy="80988"/>
              </a:xfrm>
              <a:custGeom>
                <a:avLst/>
                <a:gdLst>
                  <a:gd name="connsiteX0" fmla="*/ 16820 w 179987"/>
                  <a:gd name="connsiteY0" fmla="*/ 0 h 80988"/>
                  <a:gd name="connsiteX1" fmla="*/ 32695 w 179987"/>
                  <a:gd name="connsiteY1" fmla="*/ 77788 h 80988"/>
                  <a:gd name="connsiteX2" fmla="*/ 178745 w 179987"/>
                  <a:gd name="connsiteY2" fmla="*/ 26988 h 80988"/>
                  <a:gd name="connsiteX3" fmla="*/ 97782 w 179987"/>
                  <a:gd name="connsiteY3" fmla="*/ 73025 h 80988"/>
                  <a:gd name="connsiteX4" fmla="*/ 5707 w 179987"/>
                  <a:gd name="connsiteY4" fmla="*/ 76200 h 80988"/>
                  <a:gd name="connsiteX5" fmla="*/ 16820 w 179987"/>
                  <a:gd name="connsiteY5" fmla="*/ 0 h 8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987" h="80988">
                    <a:moveTo>
                      <a:pt x="16820" y="0"/>
                    </a:moveTo>
                    <a:cubicBezTo>
                      <a:pt x="21318" y="265"/>
                      <a:pt x="5708" y="73290"/>
                      <a:pt x="32695" y="77788"/>
                    </a:cubicBezTo>
                    <a:cubicBezTo>
                      <a:pt x="59682" y="82286"/>
                      <a:pt x="167897" y="27782"/>
                      <a:pt x="178745" y="26988"/>
                    </a:cubicBezTo>
                    <a:cubicBezTo>
                      <a:pt x="189593" y="26194"/>
                      <a:pt x="126622" y="64823"/>
                      <a:pt x="97782" y="73025"/>
                    </a:cubicBezTo>
                    <a:cubicBezTo>
                      <a:pt x="68942" y="81227"/>
                      <a:pt x="21847" y="84402"/>
                      <a:pt x="5707" y="76200"/>
                    </a:cubicBezTo>
                    <a:cubicBezTo>
                      <a:pt x="-10433" y="67998"/>
                      <a:pt x="12322" y="-265"/>
                      <a:pt x="1682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: 図形 51">
                <a:extLst>
                  <a:ext uri="{FF2B5EF4-FFF2-40B4-BE49-F238E27FC236}">
                    <a16:creationId xmlns:a16="http://schemas.microsoft.com/office/drawing/2014/main" id="{6F4A5D2C-32F5-731F-7389-94400134DF45}"/>
                  </a:ext>
                </a:extLst>
              </p:cNvPr>
              <p:cNvSpPr/>
              <p:nvPr/>
            </p:nvSpPr>
            <p:spPr>
              <a:xfrm>
                <a:off x="9190038" y="3630411"/>
                <a:ext cx="38111" cy="116089"/>
              </a:xfrm>
              <a:custGeom>
                <a:avLst/>
                <a:gdLst>
                  <a:gd name="connsiteX0" fmla="*/ 0 w 38111"/>
                  <a:gd name="connsiteY0" fmla="*/ 116089 h 116089"/>
                  <a:gd name="connsiteX1" fmla="*/ 38100 w 38111"/>
                  <a:gd name="connsiteY1" fmla="*/ 202 h 116089"/>
                  <a:gd name="connsiteX2" fmla="*/ 0 w 38111"/>
                  <a:gd name="connsiteY2" fmla="*/ 116089 h 11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11" h="116089">
                    <a:moveTo>
                      <a:pt x="0" y="116089"/>
                    </a:moveTo>
                    <a:cubicBezTo>
                      <a:pt x="0" y="116089"/>
                      <a:pt x="38894" y="6023"/>
                      <a:pt x="38100" y="202"/>
                    </a:cubicBezTo>
                    <a:cubicBezTo>
                      <a:pt x="37306" y="-5619"/>
                      <a:pt x="0" y="116089"/>
                      <a:pt x="0" y="1160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: 図形 53">
                <a:extLst>
                  <a:ext uri="{FF2B5EF4-FFF2-40B4-BE49-F238E27FC236}">
                    <a16:creationId xmlns:a16="http://schemas.microsoft.com/office/drawing/2014/main" id="{2C26F585-7F41-3AD1-173A-17680DEF7EA0}"/>
                  </a:ext>
                </a:extLst>
              </p:cNvPr>
              <p:cNvSpPr/>
              <p:nvPr/>
            </p:nvSpPr>
            <p:spPr>
              <a:xfrm>
                <a:off x="9346207" y="3655014"/>
                <a:ext cx="160239" cy="813688"/>
              </a:xfrm>
              <a:custGeom>
                <a:avLst/>
                <a:gdLst>
                  <a:gd name="connsiteX0" fmla="*/ 4168 w 160239"/>
                  <a:gd name="connsiteY0" fmla="*/ 39099 h 813688"/>
                  <a:gd name="connsiteX1" fmla="*/ 143868 w 160239"/>
                  <a:gd name="connsiteY1" fmla="*/ 777286 h 813688"/>
                  <a:gd name="connsiteX2" fmla="*/ 151806 w 160239"/>
                  <a:gd name="connsiteY2" fmla="*/ 666161 h 813688"/>
                  <a:gd name="connsiteX3" fmla="*/ 93068 w 160239"/>
                  <a:gd name="connsiteY3" fmla="*/ 364536 h 813688"/>
                  <a:gd name="connsiteX4" fmla="*/ 40681 w 160239"/>
                  <a:gd name="connsiteY4" fmla="*/ 127999 h 813688"/>
                  <a:gd name="connsiteX5" fmla="*/ 4168 w 160239"/>
                  <a:gd name="connsiteY5" fmla="*/ 39099 h 81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239" h="813688">
                    <a:moveTo>
                      <a:pt x="4168" y="39099"/>
                    </a:moveTo>
                    <a:cubicBezTo>
                      <a:pt x="21366" y="147313"/>
                      <a:pt x="119262" y="672776"/>
                      <a:pt x="143868" y="777286"/>
                    </a:cubicBezTo>
                    <a:cubicBezTo>
                      <a:pt x="168474" y="881796"/>
                      <a:pt x="160273" y="734953"/>
                      <a:pt x="151806" y="666161"/>
                    </a:cubicBezTo>
                    <a:cubicBezTo>
                      <a:pt x="143339" y="597369"/>
                      <a:pt x="111589" y="454230"/>
                      <a:pt x="93068" y="364536"/>
                    </a:cubicBezTo>
                    <a:cubicBezTo>
                      <a:pt x="74547" y="274842"/>
                      <a:pt x="53645" y="179857"/>
                      <a:pt x="40681" y="127999"/>
                    </a:cubicBezTo>
                    <a:cubicBezTo>
                      <a:pt x="27717" y="76141"/>
                      <a:pt x="-13030" y="-69115"/>
                      <a:pt x="4168" y="390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9" name="フリーフォーム: 図形 54">
                <a:extLst>
                  <a:ext uri="{FF2B5EF4-FFF2-40B4-BE49-F238E27FC236}">
                    <a16:creationId xmlns:a16="http://schemas.microsoft.com/office/drawing/2014/main" id="{CAB31BC4-08AD-689F-8E8C-BF51E7971346}"/>
                  </a:ext>
                </a:extLst>
              </p:cNvPr>
              <p:cNvSpPr/>
              <p:nvPr/>
            </p:nvSpPr>
            <p:spPr>
              <a:xfrm>
                <a:off x="9180146" y="3646530"/>
                <a:ext cx="314903" cy="799737"/>
              </a:xfrm>
              <a:custGeom>
                <a:avLst/>
                <a:gdLst>
                  <a:gd name="connsiteX0" fmla="*/ 59104 w 314903"/>
                  <a:gd name="connsiteY0" fmla="*/ 1545 h 799737"/>
                  <a:gd name="connsiteX1" fmla="*/ 367 w 314903"/>
                  <a:gd name="connsiteY1" fmla="*/ 133308 h 799737"/>
                  <a:gd name="connsiteX2" fmla="*/ 92442 w 314903"/>
                  <a:gd name="connsiteY2" fmla="*/ 441283 h 799737"/>
                  <a:gd name="connsiteX3" fmla="*/ 186104 w 314903"/>
                  <a:gd name="connsiteY3" fmla="*/ 684170 h 799737"/>
                  <a:gd name="connsiteX4" fmla="*/ 276592 w 314903"/>
                  <a:gd name="connsiteY4" fmla="*/ 779420 h 799737"/>
                  <a:gd name="connsiteX5" fmla="*/ 311517 w 314903"/>
                  <a:gd name="connsiteY5" fmla="*/ 790533 h 799737"/>
                  <a:gd name="connsiteX6" fmla="*/ 198804 w 314903"/>
                  <a:gd name="connsiteY6" fmla="*/ 669883 h 799737"/>
                  <a:gd name="connsiteX7" fmla="*/ 16242 w 314903"/>
                  <a:gd name="connsiteY7" fmla="*/ 112670 h 799737"/>
                  <a:gd name="connsiteX8" fmla="*/ 30529 w 314903"/>
                  <a:gd name="connsiteY8" fmla="*/ 63458 h 799737"/>
                  <a:gd name="connsiteX9" fmla="*/ 59104 w 314903"/>
                  <a:gd name="connsiteY9" fmla="*/ 1545 h 799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903" h="799737">
                    <a:moveTo>
                      <a:pt x="59104" y="1545"/>
                    </a:moveTo>
                    <a:cubicBezTo>
                      <a:pt x="54077" y="13187"/>
                      <a:pt x="-5189" y="60018"/>
                      <a:pt x="367" y="133308"/>
                    </a:cubicBezTo>
                    <a:cubicBezTo>
                      <a:pt x="5923" y="206598"/>
                      <a:pt x="61486" y="349473"/>
                      <a:pt x="92442" y="441283"/>
                    </a:cubicBezTo>
                    <a:cubicBezTo>
                      <a:pt x="123398" y="533093"/>
                      <a:pt x="155412" y="627814"/>
                      <a:pt x="186104" y="684170"/>
                    </a:cubicBezTo>
                    <a:cubicBezTo>
                      <a:pt x="216796" y="740526"/>
                      <a:pt x="255690" y="761693"/>
                      <a:pt x="276592" y="779420"/>
                    </a:cubicBezTo>
                    <a:cubicBezTo>
                      <a:pt x="297494" y="797147"/>
                      <a:pt x="324482" y="808789"/>
                      <a:pt x="311517" y="790533"/>
                    </a:cubicBezTo>
                    <a:cubicBezTo>
                      <a:pt x="298552" y="772277"/>
                      <a:pt x="248017" y="782860"/>
                      <a:pt x="198804" y="669883"/>
                    </a:cubicBezTo>
                    <a:cubicBezTo>
                      <a:pt x="149591" y="556906"/>
                      <a:pt x="44288" y="213741"/>
                      <a:pt x="16242" y="112670"/>
                    </a:cubicBezTo>
                    <a:cubicBezTo>
                      <a:pt x="-11804" y="11599"/>
                      <a:pt x="22592" y="79597"/>
                      <a:pt x="30529" y="63458"/>
                    </a:cubicBezTo>
                    <a:cubicBezTo>
                      <a:pt x="38466" y="47319"/>
                      <a:pt x="64131" y="-10097"/>
                      <a:pt x="59104" y="15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: 図形 55">
                <a:extLst>
                  <a:ext uri="{FF2B5EF4-FFF2-40B4-BE49-F238E27FC236}">
                    <a16:creationId xmlns:a16="http://schemas.microsoft.com/office/drawing/2014/main" id="{D72E20F5-5122-BA7F-085D-66D17AC0DDC5}"/>
                  </a:ext>
                </a:extLst>
              </p:cNvPr>
              <p:cNvSpPr/>
              <p:nvPr/>
            </p:nvSpPr>
            <p:spPr>
              <a:xfrm>
                <a:off x="9210325" y="4008240"/>
                <a:ext cx="252634" cy="468610"/>
              </a:xfrm>
              <a:custGeom>
                <a:avLst/>
                <a:gdLst>
                  <a:gd name="connsiteX0" fmla="*/ 33688 w 252634"/>
                  <a:gd name="connsiteY0" fmla="*/ 198 h 468610"/>
                  <a:gd name="connsiteX1" fmla="*/ 350 w 252634"/>
                  <a:gd name="connsiteY1" fmla="*/ 93860 h 468610"/>
                  <a:gd name="connsiteX2" fmla="*/ 59088 w 252634"/>
                  <a:gd name="connsiteY2" fmla="*/ 281185 h 468610"/>
                  <a:gd name="connsiteX3" fmla="*/ 114650 w 252634"/>
                  <a:gd name="connsiteY3" fmla="*/ 449460 h 468610"/>
                  <a:gd name="connsiteX4" fmla="*/ 206725 w 252634"/>
                  <a:gd name="connsiteY4" fmla="*/ 451048 h 468610"/>
                  <a:gd name="connsiteX5" fmla="*/ 251175 w 252634"/>
                  <a:gd name="connsiteY5" fmla="*/ 439935 h 468610"/>
                  <a:gd name="connsiteX6" fmla="*/ 155925 w 252634"/>
                  <a:gd name="connsiteY6" fmla="*/ 443110 h 468610"/>
                  <a:gd name="connsiteX7" fmla="*/ 13050 w 252634"/>
                  <a:gd name="connsiteY7" fmla="*/ 81160 h 468610"/>
                  <a:gd name="connsiteX8" fmla="*/ 33688 w 252634"/>
                  <a:gd name="connsiteY8" fmla="*/ 198 h 46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634" h="468610">
                    <a:moveTo>
                      <a:pt x="33688" y="198"/>
                    </a:moveTo>
                    <a:cubicBezTo>
                      <a:pt x="31571" y="2315"/>
                      <a:pt x="-3883" y="47029"/>
                      <a:pt x="350" y="93860"/>
                    </a:cubicBezTo>
                    <a:cubicBezTo>
                      <a:pt x="4583" y="140691"/>
                      <a:pt x="40038" y="221918"/>
                      <a:pt x="59088" y="281185"/>
                    </a:cubicBezTo>
                    <a:cubicBezTo>
                      <a:pt x="78138" y="340452"/>
                      <a:pt x="90044" y="421150"/>
                      <a:pt x="114650" y="449460"/>
                    </a:cubicBezTo>
                    <a:cubicBezTo>
                      <a:pt x="139256" y="477771"/>
                      <a:pt x="183971" y="452635"/>
                      <a:pt x="206725" y="451048"/>
                    </a:cubicBezTo>
                    <a:cubicBezTo>
                      <a:pt x="229479" y="449461"/>
                      <a:pt x="259642" y="441258"/>
                      <a:pt x="251175" y="439935"/>
                    </a:cubicBezTo>
                    <a:cubicBezTo>
                      <a:pt x="242708" y="438612"/>
                      <a:pt x="195613" y="502906"/>
                      <a:pt x="155925" y="443110"/>
                    </a:cubicBezTo>
                    <a:cubicBezTo>
                      <a:pt x="116237" y="383314"/>
                      <a:pt x="34746" y="150216"/>
                      <a:pt x="13050" y="81160"/>
                    </a:cubicBezTo>
                    <a:cubicBezTo>
                      <a:pt x="-8646" y="12104"/>
                      <a:pt x="35805" y="-1919"/>
                      <a:pt x="33688" y="1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: 図形 56">
                <a:extLst>
                  <a:ext uri="{FF2B5EF4-FFF2-40B4-BE49-F238E27FC236}">
                    <a16:creationId xmlns:a16="http://schemas.microsoft.com/office/drawing/2014/main" id="{8CA72FE8-2FA3-EA43-C5C2-D15298D83251}"/>
                  </a:ext>
                </a:extLst>
              </p:cNvPr>
              <p:cNvSpPr/>
              <p:nvPr/>
            </p:nvSpPr>
            <p:spPr>
              <a:xfrm>
                <a:off x="9396893" y="3536932"/>
                <a:ext cx="300959" cy="950486"/>
              </a:xfrm>
              <a:custGeom>
                <a:avLst/>
                <a:gdLst>
                  <a:gd name="connsiteX0" fmla="*/ 13807 w 300959"/>
                  <a:gd name="connsiteY0" fmla="*/ 15893 h 950486"/>
                  <a:gd name="connsiteX1" fmla="*/ 26507 w 300959"/>
                  <a:gd name="connsiteY1" fmla="*/ 109556 h 950486"/>
                  <a:gd name="connsiteX2" fmla="*/ 290032 w 300959"/>
                  <a:gd name="connsiteY2" fmla="*/ 925531 h 950486"/>
                  <a:gd name="connsiteX3" fmla="*/ 232882 w 300959"/>
                  <a:gd name="connsiteY3" fmla="*/ 690581 h 950486"/>
                  <a:gd name="connsiteX4" fmla="*/ 67782 w 300959"/>
                  <a:gd name="connsiteY4" fmla="*/ 180993 h 950486"/>
                  <a:gd name="connsiteX5" fmla="*/ 13807 w 300959"/>
                  <a:gd name="connsiteY5" fmla="*/ 15893 h 95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959" h="950486">
                    <a:moveTo>
                      <a:pt x="13807" y="15893"/>
                    </a:moveTo>
                    <a:cubicBezTo>
                      <a:pt x="6928" y="3987"/>
                      <a:pt x="-19530" y="-42050"/>
                      <a:pt x="26507" y="109556"/>
                    </a:cubicBezTo>
                    <a:cubicBezTo>
                      <a:pt x="72544" y="261162"/>
                      <a:pt x="255636" y="828694"/>
                      <a:pt x="290032" y="925531"/>
                    </a:cubicBezTo>
                    <a:cubicBezTo>
                      <a:pt x="324428" y="1022368"/>
                      <a:pt x="269924" y="814671"/>
                      <a:pt x="232882" y="690581"/>
                    </a:cubicBezTo>
                    <a:cubicBezTo>
                      <a:pt x="195840" y="566491"/>
                      <a:pt x="104824" y="291589"/>
                      <a:pt x="67782" y="180993"/>
                    </a:cubicBezTo>
                    <a:cubicBezTo>
                      <a:pt x="30740" y="70397"/>
                      <a:pt x="20686" y="27799"/>
                      <a:pt x="13807" y="158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: 図形 57">
                <a:extLst>
                  <a:ext uri="{FF2B5EF4-FFF2-40B4-BE49-F238E27FC236}">
                    <a16:creationId xmlns:a16="http://schemas.microsoft.com/office/drawing/2014/main" id="{41DE4416-2808-0361-22EC-C0469D372808}"/>
                  </a:ext>
                </a:extLst>
              </p:cNvPr>
              <p:cNvSpPr/>
              <p:nvPr/>
            </p:nvSpPr>
            <p:spPr>
              <a:xfrm>
                <a:off x="9414657" y="3697415"/>
                <a:ext cx="203916" cy="961925"/>
              </a:xfrm>
              <a:custGeom>
                <a:avLst/>
                <a:gdLst>
                  <a:gd name="connsiteX0" fmla="*/ 2393 w 203916"/>
                  <a:gd name="connsiteY0" fmla="*/ 4635 h 961925"/>
                  <a:gd name="connsiteX1" fmla="*/ 13506 w 203916"/>
                  <a:gd name="connsiteY1" fmla="*/ 69723 h 961925"/>
                  <a:gd name="connsiteX2" fmla="*/ 59543 w 203916"/>
                  <a:gd name="connsiteY2" fmla="*/ 191960 h 961925"/>
                  <a:gd name="connsiteX3" fmla="*/ 50018 w 203916"/>
                  <a:gd name="connsiteY3" fmla="*/ 261810 h 961925"/>
                  <a:gd name="connsiteX4" fmla="*/ 178606 w 203916"/>
                  <a:gd name="connsiteY4" fmla="*/ 836485 h 961925"/>
                  <a:gd name="connsiteX5" fmla="*/ 202418 w 203916"/>
                  <a:gd name="connsiteY5" fmla="*/ 957135 h 961925"/>
                  <a:gd name="connsiteX6" fmla="*/ 184956 w 203916"/>
                  <a:gd name="connsiteY6" fmla="*/ 739648 h 961925"/>
                  <a:gd name="connsiteX7" fmla="*/ 53193 w 203916"/>
                  <a:gd name="connsiteY7" fmla="*/ 195135 h 961925"/>
                  <a:gd name="connsiteX8" fmla="*/ 2393 w 203916"/>
                  <a:gd name="connsiteY8" fmla="*/ 4635 h 9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916" h="961925">
                    <a:moveTo>
                      <a:pt x="2393" y="4635"/>
                    </a:moveTo>
                    <a:cubicBezTo>
                      <a:pt x="-4221" y="-16267"/>
                      <a:pt x="3981" y="38502"/>
                      <a:pt x="13506" y="69723"/>
                    </a:cubicBezTo>
                    <a:cubicBezTo>
                      <a:pt x="23031" y="100944"/>
                      <a:pt x="53458" y="159946"/>
                      <a:pt x="59543" y="191960"/>
                    </a:cubicBezTo>
                    <a:cubicBezTo>
                      <a:pt x="65628" y="223975"/>
                      <a:pt x="30174" y="154389"/>
                      <a:pt x="50018" y="261810"/>
                    </a:cubicBezTo>
                    <a:cubicBezTo>
                      <a:pt x="69862" y="369231"/>
                      <a:pt x="153206" y="720598"/>
                      <a:pt x="178606" y="836485"/>
                    </a:cubicBezTo>
                    <a:cubicBezTo>
                      <a:pt x="204006" y="952372"/>
                      <a:pt x="201360" y="973274"/>
                      <a:pt x="202418" y="957135"/>
                    </a:cubicBezTo>
                    <a:cubicBezTo>
                      <a:pt x="203476" y="940996"/>
                      <a:pt x="209827" y="866648"/>
                      <a:pt x="184956" y="739648"/>
                    </a:cubicBezTo>
                    <a:cubicBezTo>
                      <a:pt x="160085" y="612648"/>
                      <a:pt x="79916" y="315256"/>
                      <a:pt x="53193" y="195135"/>
                    </a:cubicBezTo>
                    <a:cubicBezTo>
                      <a:pt x="26470" y="75014"/>
                      <a:pt x="9007" y="25537"/>
                      <a:pt x="2393" y="46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: 図形 58">
                <a:extLst>
                  <a:ext uri="{FF2B5EF4-FFF2-40B4-BE49-F238E27FC236}">
                    <a16:creationId xmlns:a16="http://schemas.microsoft.com/office/drawing/2014/main" id="{5C48D70E-72D3-975B-DEED-0304A42E20C9}"/>
                  </a:ext>
                </a:extLst>
              </p:cNvPr>
              <p:cNvSpPr/>
              <p:nvPr/>
            </p:nvSpPr>
            <p:spPr>
              <a:xfrm>
                <a:off x="9398493" y="3659824"/>
                <a:ext cx="201126" cy="979112"/>
              </a:xfrm>
              <a:custGeom>
                <a:avLst/>
                <a:gdLst>
                  <a:gd name="connsiteX0" fmla="*/ 4270 w 201126"/>
                  <a:gd name="connsiteY0" fmla="*/ 42226 h 979112"/>
                  <a:gd name="connsiteX1" fmla="*/ 150320 w 201126"/>
                  <a:gd name="connsiteY1" fmla="*/ 872489 h 979112"/>
                  <a:gd name="connsiteX2" fmla="*/ 201120 w 201126"/>
                  <a:gd name="connsiteY2" fmla="*/ 966151 h 979112"/>
                  <a:gd name="connsiteX3" fmla="*/ 153495 w 201126"/>
                  <a:gd name="connsiteY3" fmla="*/ 853439 h 979112"/>
                  <a:gd name="connsiteX4" fmla="*/ 96345 w 201126"/>
                  <a:gd name="connsiteY4" fmla="*/ 516889 h 979112"/>
                  <a:gd name="connsiteX5" fmla="*/ 42370 w 201126"/>
                  <a:gd name="connsiteY5" fmla="*/ 159701 h 979112"/>
                  <a:gd name="connsiteX6" fmla="*/ 4270 w 201126"/>
                  <a:gd name="connsiteY6" fmla="*/ 42226 h 97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126" h="979112">
                    <a:moveTo>
                      <a:pt x="4270" y="42226"/>
                    </a:moveTo>
                    <a:cubicBezTo>
                      <a:pt x="22262" y="161024"/>
                      <a:pt x="117512" y="718502"/>
                      <a:pt x="150320" y="872489"/>
                    </a:cubicBezTo>
                    <a:cubicBezTo>
                      <a:pt x="183128" y="1026476"/>
                      <a:pt x="200591" y="969326"/>
                      <a:pt x="201120" y="966151"/>
                    </a:cubicBezTo>
                    <a:cubicBezTo>
                      <a:pt x="201649" y="962976"/>
                      <a:pt x="170957" y="928316"/>
                      <a:pt x="153495" y="853439"/>
                    </a:cubicBezTo>
                    <a:cubicBezTo>
                      <a:pt x="136033" y="778562"/>
                      <a:pt x="114866" y="632512"/>
                      <a:pt x="96345" y="516889"/>
                    </a:cubicBezTo>
                    <a:cubicBezTo>
                      <a:pt x="77824" y="401266"/>
                      <a:pt x="54541" y="234049"/>
                      <a:pt x="42370" y="159701"/>
                    </a:cubicBezTo>
                    <a:cubicBezTo>
                      <a:pt x="30199" y="85353"/>
                      <a:pt x="-13722" y="-76572"/>
                      <a:pt x="4270" y="422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: 図形 59">
                <a:extLst>
                  <a:ext uri="{FF2B5EF4-FFF2-40B4-BE49-F238E27FC236}">
                    <a16:creationId xmlns:a16="http://schemas.microsoft.com/office/drawing/2014/main" id="{479E5F60-4ECC-A55D-E52C-5227FD99D83E}"/>
                  </a:ext>
                </a:extLst>
              </p:cNvPr>
              <p:cNvSpPr/>
              <p:nvPr/>
            </p:nvSpPr>
            <p:spPr>
              <a:xfrm>
                <a:off x="8118251" y="3869926"/>
                <a:ext cx="326995" cy="596118"/>
              </a:xfrm>
              <a:custGeom>
                <a:avLst/>
                <a:gdLst>
                  <a:gd name="connsiteX0" fmla="*/ 224 w 326995"/>
                  <a:gd name="connsiteY0" fmla="*/ 399 h 596118"/>
                  <a:gd name="connsiteX1" fmla="*/ 103412 w 326995"/>
                  <a:gd name="connsiteY1" fmla="*/ 48024 h 596118"/>
                  <a:gd name="connsiteX2" fmla="*/ 165324 w 326995"/>
                  <a:gd name="connsiteY2" fmla="*/ 109937 h 596118"/>
                  <a:gd name="connsiteX3" fmla="*/ 298674 w 326995"/>
                  <a:gd name="connsiteY3" fmla="*/ 352824 h 596118"/>
                  <a:gd name="connsiteX4" fmla="*/ 322487 w 326995"/>
                  <a:gd name="connsiteY4" fmla="*/ 468712 h 596118"/>
                  <a:gd name="connsiteX5" fmla="*/ 298674 w 326995"/>
                  <a:gd name="connsiteY5" fmla="*/ 576662 h 596118"/>
                  <a:gd name="connsiteX6" fmla="*/ 281212 w 326995"/>
                  <a:gd name="connsiteY6" fmla="*/ 587774 h 596118"/>
                  <a:gd name="connsiteX7" fmla="*/ 325662 w 326995"/>
                  <a:gd name="connsiteY7" fmla="*/ 486174 h 596118"/>
                  <a:gd name="connsiteX8" fmla="*/ 308199 w 326995"/>
                  <a:gd name="connsiteY8" fmla="*/ 357587 h 596118"/>
                  <a:gd name="connsiteX9" fmla="*/ 236762 w 326995"/>
                  <a:gd name="connsiteY9" fmla="*/ 184549 h 596118"/>
                  <a:gd name="connsiteX10" fmla="*/ 133574 w 326995"/>
                  <a:gd name="connsiteY10" fmla="*/ 35324 h 596118"/>
                  <a:gd name="connsiteX11" fmla="*/ 224 w 326995"/>
                  <a:gd name="connsiteY11" fmla="*/ 399 h 59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6995" h="596118">
                    <a:moveTo>
                      <a:pt x="224" y="399"/>
                    </a:moveTo>
                    <a:cubicBezTo>
                      <a:pt x="-4803" y="2516"/>
                      <a:pt x="75895" y="29768"/>
                      <a:pt x="103412" y="48024"/>
                    </a:cubicBezTo>
                    <a:cubicBezTo>
                      <a:pt x="130929" y="66280"/>
                      <a:pt x="132780" y="59137"/>
                      <a:pt x="165324" y="109937"/>
                    </a:cubicBezTo>
                    <a:cubicBezTo>
                      <a:pt x="197868" y="160737"/>
                      <a:pt x="272480" y="293028"/>
                      <a:pt x="298674" y="352824"/>
                    </a:cubicBezTo>
                    <a:cubicBezTo>
                      <a:pt x="324868" y="412620"/>
                      <a:pt x="322487" y="431406"/>
                      <a:pt x="322487" y="468712"/>
                    </a:cubicBezTo>
                    <a:cubicBezTo>
                      <a:pt x="322487" y="506018"/>
                      <a:pt x="305553" y="556818"/>
                      <a:pt x="298674" y="576662"/>
                    </a:cubicBezTo>
                    <a:cubicBezTo>
                      <a:pt x="291795" y="596506"/>
                      <a:pt x="276714" y="602855"/>
                      <a:pt x="281212" y="587774"/>
                    </a:cubicBezTo>
                    <a:cubicBezTo>
                      <a:pt x="285710" y="572693"/>
                      <a:pt x="321164" y="524538"/>
                      <a:pt x="325662" y="486174"/>
                    </a:cubicBezTo>
                    <a:cubicBezTo>
                      <a:pt x="330160" y="447810"/>
                      <a:pt x="323016" y="407858"/>
                      <a:pt x="308199" y="357587"/>
                    </a:cubicBezTo>
                    <a:cubicBezTo>
                      <a:pt x="293382" y="307316"/>
                      <a:pt x="265866" y="238259"/>
                      <a:pt x="236762" y="184549"/>
                    </a:cubicBezTo>
                    <a:cubicBezTo>
                      <a:pt x="207658" y="130839"/>
                      <a:pt x="170086" y="66809"/>
                      <a:pt x="133574" y="35324"/>
                    </a:cubicBezTo>
                    <a:cubicBezTo>
                      <a:pt x="97062" y="3839"/>
                      <a:pt x="5251" y="-1718"/>
                      <a:pt x="224" y="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: 図形 60">
                <a:extLst>
                  <a:ext uri="{FF2B5EF4-FFF2-40B4-BE49-F238E27FC236}">
                    <a16:creationId xmlns:a16="http://schemas.microsoft.com/office/drawing/2014/main" id="{189ADBF8-5709-63AA-9843-9E89E07D63A9}"/>
                  </a:ext>
                </a:extLst>
              </p:cNvPr>
              <p:cNvSpPr/>
              <p:nvPr/>
            </p:nvSpPr>
            <p:spPr>
              <a:xfrm>
                <a:off x="8095846" y="3901868"/>
                <a:ext cx="293916" cy="260698"/>
              </a:xfrm>
              <a:custGeom>
                <a:avLst/>
                <a:gdLst>
                  <a:gd name="connsiteX0" fmla="*/ 404 w 293916"/>
                  <a:gd name="connsiteY0" fmla="*/ 207 h 260698"/>
                  <a:gd name="connsiteX1" fmla="*/ 152804 w 293916"/>
                  <a:gd name="connsiteY1" fmla="*/ 89107 h 260698"/>
                  <a:gd name="connsiteX2" fmla="*/ 203604 w 293916"/>
                  <a:gd name="connsiteY2" fmla="*/ 141495 h 260698"/>
                  <a:gd name="connsiteX3" fmla="*/ 254404 w 293916"/>
                  <a:gd name="connsiteY3" fmla="*/ 220870 h 260698"/>
                  <a:gd name="connsiteX4" fmla="*/ 292504 w 293916"/>
                  <a:gd name="connsiteY4" fmla="*/ 255795 h 260698"/>
                  <a:gd name="connsiteX5" fmla="*/ 203604 w 293916"/>
                  <a:gd name="connsiteY5" fmla="*/ 116095 h 260698"/>
                  <a:gd name="connsiteX6" fmla="*/ 404 w 293916"/>
                  <a:gd name="connsiteY6" fmla="*/ 207 h 26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3916" h="260698">
                    <a:moveTo>
                      <a:pt x="404" y="207"/>
                    </a:moveTo>
                    <a:cubicBezTo>
                      <a:pt x="-8063" y="-4291"/>
                      <a:pt x="118937" y="65559"/>
                      <a:pt x="152804" y="89107"/>
                    </a:cubicBezTo>
                    <a:cubicBezTo>
                      <a:pt x="186671" y="112655"/>
                      <a:pt x="186671" y="119535"/>
                      <a:pt x="203604" y="141495"/>
                    </a:cubicBezTo>
                    <a:cubicBezTo>
                      <a:pt x="220537" y="163455"/>
                      <a:pt x="239587" y="201820"/>
                      <a:pt x="254404" y="220870"/>
                    </a:cubicBezTo>
                    <a:cubicBezTo>
                      <a:pt x="269221" y="239920"/>
                      <a:pt x="300971" y="273257"/>
                      <a:pt x="292504" y="255795"/>
                    </a:cubicBezTo>
                    <a:cubicBezTo>
                      <a:pt x="284037" y="238333"/>
                      <a:pt x="249377" y="160810"/>
                      <a:pt x="203604" y="116095"/>
                    </a:cubicBezTo>
                    <a:cubicBezTo>
                      <a:pt x="157831" y="71380"/>
                      <a:pt x="8871" y="4705"/>
                      <a:pt x="404" y="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: 図形 61">
                <a:extLst>
                  <a:ext uri="{FF2B5EF4-FFF2-40B4-BE49-F238E27FC236}">
                    <a16:creationId xmlns:a16="http://schemas.microsoft.com/office/drawing/2014/main" id="{CE3B7745-4159-025E-8D7A-09EC0DA41B46}"/>
                  </a:ext>
                </a:extLst>
              </p:cNvPr>
              <p:cNvSpPr/>
              <p:nvPr/>
            </p:nvSpPr>
            <p:spPr>
              <a:xfrm>
                <a:off x="8044838" y="3957591"/>
                <a:ext cx="225055" cy="79277"/>
              </a:xfrm>
              <a:custGeom>
                <a:avLst/>
                <a:gdLst>
                  <a:gd name="connsiteX0" fmla="*/ 612 w 225055"/>
                  <a:gd name="connsiteY0" fmla="*/ 47 h 79277"/>
                  <a:gd name="connsiteX1" fmla="*/ 156187 w 225055"/>
                  <a:gd name="connsiteY1" fmla="*/ 63547 h 79277"/>
                  <a:gd name="connsiteX2" fmla="*/ 219687 w 225055"/>
                  <a:gd name="connsiteY2" fmla="*/ 74659 h 79277"/>
                  <a:gd name="connsiteX3" fmla="*/ 612 w 225055"/>
                  <a:gd name="connsiteY3" fmla="*/ 47 h 7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55" h="79277">
                    <a:moveTo>
                      <a:pt x="612" y="47"/>
                    </a:moveTo>
                    <a:cubicBezTo>
                      <a:pt x="-9971" y="-1805"/>
                      <a:pt x="119675" y="51112"/>
                      <a:pt x="156187" y="63547"/>
                    </a:cubicBezTo>
                    <a:cubicBezTo>
                      <a:pt x="192699" y="75982"/>
                      <a:pt x="241383" y="85242"/>
                      <a:pt x="219687" y="74659"/>
                    </a:cubicBezTo>
                    <a:cubicBezTo>
                      <a:pt x="197991" y="64076"/>
                      <a:pt x="11195" y="1899"/>
                      <a:pt x="612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: 図形 62">
                <a:extLst>
                  <a:ext uri="{FF2B5EF4-FFF2-40B4-BE49-F238E27FC236}">
                    <a16:creationId xmlns:a16="http://schemas.microsoft.com/office/drawing/2014/main" id="{D5816149-11A0-7C07-4D3E-B0443D7D2266}"/>
                  </a:ext>
                </a:extLst>
              </p:cNvPr>
              <p:cNvSpPr/>
              <p:nvPr/>
            </p:nvSpPr>
            <p:spPr>
              <a:xfrm>
                <a:off x="8032189" y="3867150"/>
                <a:ext cx="100706" cy="55563"/>
              </a:xfrm>
              <a:custGeom>
                <a:avLst/>
                <a:gdLst>
                  <a:gd name="connsiteX0" fmla="*/ 561 w 100706"/>
                  <a:gd name="connsiteY0" fmla="*/ 55563 h 55563"/>
                  <a:gd name="connsiteX1" fmla="*/ 86286 w 100706"/>
                  <a:gd name="connsiteY1" fmla="*/ 30163 h 55563"/>
                  <a:gd name="connsiteX2" fmla="*/ 97399 w 100706"/>
                  <a:gd name="connsiteY2" fmla="*/ 0 h 55563"/>
                  <a:gd name="connsiteX3" fmla="*/ 51361 w 100706"/>
                  <a:gd name="connsiteY3" fmla="*/ 30163 h 55563"/>
                  <a:gd name="connsiteX4" fmla="*/ 561 w 100706"/>
                  <a:gd name="connsiteY4" fmla="*/ 55563 h 55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706" h="55563">
                    <a:moveTo>
                      <a:pt x="561" y="55563"/>
                    </a:moveTo>
                    <a:cubicBezTo>
                      <a:pt x="6382" y="55563"/>
                      <a:pt x="70146" y="39423"/>
                      <a:pt x="86286" y="30163"/>
                    </a:cubicBezTo>
                    <a:cubicBezTo>
                      <a:pt x="102426" y="20903"/>
                      <a:pt x="103220" y="0"/>
                      <a:pt x="97399" y="0"/>
                    </a:cubicBezTo>
                    <a:cubicBezTo>
                      <a:pt x="91578" y="0"/>
                      <a:pt x="66971" y="21432"/>
                      <a:pt x="51361" y="30163"/>
                    </a:cubicBezTo>
                    <a:cubicBezTo>
                      <a:pt x="35751" y="38894"/>
                      <a:pt x="-5260" y="55563"/>
                      <a:pt x="561" y="555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: 図形 63">
                <a:extLst>
                  <a:ext uri="{FF2B5EF4-FFF2-40B4-BE49-F238E27FC236}">
                    <a16:creationId xmlns:a16="http://schemas.microsoft.com/office/drawing/2014/main" id="{12894B2B-9905-B457-B193-A67651EC9684}"/>
                  </a:ext>
                </a:extLst>
              </p:cNvPr>
              <p:cNvSpPr/>
              <p:nvPr/>
            </p:nvSpPr>
            <p:spPr>
              <a:xfrm>
                <a:off x="8022818" y="3952853"/>
                <a:ext cx="254553" cy="423122"/>
              </a:xfrm>
              <a:custGeom>
                <a:avLst/>
                <a:gdLst>
                  <a:gd name="connsiteX0" fmla="*/ 14695 w 254553"/>
                  <a:gd name="connsiteY0" fmla="*/ 22 h 423122"/>
                  <a:gd name="connsiteX1" fmla="*/ 407 w 254553"/>
                  <a:gd name="connsiteY1" fmla="*/ 82572 h 423122"/>
                  <a:gd name="connsiteX2" fmla="*/ 32157 w 254553"/>
                  <a:gd name="connsiteY2" fmla="*/ 152422 h 423122"/>
                  <a:gd name="connsiteX3" fmla="*/ 95657 w 254553"/>
                  <a:gd name="connsiteY3" fmla="*/ 234972 h 423122"/>
                  <a:gd name="connsiteX4" fmla="*/ 186145 w 254553"/>
                  <a:gd name="connsiteY4" fmla="*/ 320697 h 423122"/>
                  <a:gd name="connsiteX5" fmla="*/ 246470 w 254553"/>
                  <a:gd name="connsiteY5" fmla="*/ 366735 h 423122"/>
                  <a:gd name="connsiteX6" fmla="*/ 238532 w 254553"/>
                  <a:gd name="connsiteY6" fmla="*/ 404835 h 423122"/>
                  <a:gd name="connsiteX7" fmla="*/ 202020 w 254553"/>
                  <a:gd name="connsiteY7" fmla="*/ 411185 h 423122"/>
                  <a:gd name="connsiteX8" fmla="*/ 19457 w 254553"/>
                  <a:gd name="connsiteY8" fmla="*/ 350860 h 423122"/>
                  <a:gd name="connsiteX9" fmla="*/ 198845 w 254553"/>
                  <a:gd name="connsiteY9" fmla="*/ 414360 h 423122"/>
                  <a:gd name="connsiteX10" fmla="*/ 235357 w 254553"/>
                  <a:gd name="connsiteY10" fmla="*/ 415947 h 423122"/>
                  <a:gd name="connsiteX11" fmla="*/ 243295 w 254553"/>
                  <a:gd name="connsiteY11" fmla="*/ 352447 h 423122"/>
                  <a:gd name="connsiteX12" fmla="*/ 78195 w 254553"/>
                  <a:gd name="connsiteY12" fmla="*/ 198460 h 423122"/>
                  <a:gd name="connsiteX13" fmla="*/ 22632 w 254553"/>
                  <a:gd name="connsiteY13" fmla="*/ 90510 h 423122"/>
                  <a:gd name="connsiteX14" fmla="*/ 14695 w 254553"/>
                  <a:gd name="connsiteY14" fmla="*/ 22 h 42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4553" h="423122">
                    <a:moveTo>
                      <a:pt x="14695" y="22"/>
                    </a:moveTo>
                    <a:cubicBezTo>
                      <a:pt x="10991" y="-1301"/>
                      <a:pt x="-2503" y="57172"/>
                      <a:pt x="407" y="82572"/>
                    </a:cubicBezTo>
                    <a:cubicBezTo>
                      <a:pt x="3317" y="107972"/>
                      <a:pt x="16282" y="127022"/>
                      <a:pt x="32157" y="152422"/>
                    </a:cubicBezTo>
                    <a:cubicBezTo>
                      <a:pt x="48032" y="177822"/>
                      <a:pt x="69992" y="206926"/>
                      <a:pt x="95657" y="234972"/>
                    </a:cubicBezTo>
                    <a:cubicBezTo>
                      <a:pt x="121322" y="263018"/>
                      <a:pt x="161010" y="298737"/>
                      <a:pt x="186145" y="320697"/>
                    </a:cubicBezTo>
                    <a:cubicBezTo>
                      <a:pt x="211281" y="342658"/>
                      <a:pt x="237739" y="352712"/>
                      <a:pt x="246470" y="366735"/>
                    </a:cubicBezTo>
                    <a:cubicBezTo>
                      <a:pt x="255201" y="380758"/>
                      <a:pt x="245940" y="397427"/>
                      <a:pt x="238532" y="404835"/>
                    </a:cubicBezTo>
                    <a:cubicBezTo>
                      <a:pt x="231124" y="412243"/>
                      <a:pt x="238532" y="420181"/>
                      <a:pt x="202020" y="411185"/>
                    </a:cubicBezTo>
                    <a:cubicBezTo>
                      <a:pt x="165508" y="402189"/>
                      <a:pt x="19986" y="350331"/>
                      <a:pt x="19457" y="350860"/>
                    </a:cubicBezTo>
                    <a:cubicBezTo>
                      <a:pt x="18928" y="351389"/>
                      <a:pt x="162862" y="403512"/>
                      <a:pt x="198845" y="414360"/>
                    </a:cubicBezTo>
                    <a:cubicBezTo>
                      <a:pt x="234828" y="425208"/>
                      <a:pt x="227949" y="426266"/>
                      <a:pt x="235357" y="415947"/>
                    </a:cubicBezTo>
                    <a:cubicBezTo>
                      <a:pt x="242765" y="405628"/>
                      <a:pt x="269489" y="388695"/>
                      <a:pt x="243295" y="352447"/>
                    </a:cubicBezTo>
                    <a:cubicBezTo>
                      <a:pt x="217101" y="316199"/>
                      <a:pt x="114972" y="242116"/>
                      <a:pt x="78195" y="198460"/>
                    </a:cubicBezTo>
                    <a:cubicBezTo>
                      <a:pt x="41418" y="154804"/>
                      <a:pt x="32422" y="120408"/>
                      <a:pt x="22632" y="90510"/>
                    </a:cubicBezTo>
                    <a:cubicBezTo>
                      <a:pt x="12842" y="60612"/>
                      <a:pt x="18399" y="1345"/>
                      <a:pt x="14695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: 図形 64">
                <a:extLst>
                  <a:ext uri="{FF2B5EF4-FFF2-40B4-BE49-F238E27FC236}">
                    <a16:creationId xmlns:a16="http://schemas.microsoft.com/office/drawing/2014/main" id="{23DCCA55-AB09-C7AF-BCE1-2CE9E3C113C3}"/>
                  </a:ext>
                </a:extLst>
              </p:cNvPr>
              <p:cNvSpPr/>
              <p:nvPr/>
            </p:nvSpPr>
            <p:spPr>
              <a:xfrm>
                <a:off x="8031163" y="4184222"/>
                <a:ext cx="374080" cy="232265"/>
              </a:xfrm>
              <a:custGeom>
                <a:avLst/>
                <a:gdLst>
                  <a:gd name="connsiteX0" fmla="*/ 0 w 374080"/>
                  <a:gd name="connsiteY0" fmla="*/ 127428 h 232265"/>
                  <a:gd name="connsiteX1" fmla="*/ 115887 w 374080"/>
                  <a:gd name="connsiteY1" fmla="*/ 221091 h 232265"/>
                  <a:gd name="connsiteX2" fmla="*/ 258762 w 374080"/>
                  <a:gd name="connsiteY2" fmla="*/ 225853 h 232265"/>
                  <a:gd name="connsiteX3" fmla="*/ 327025 w 374080"/>
                  <a:gd name="connsiteY3" fmla="*/ 225853 h 232265"/>
                  <a:gd name="connsiteX4" fmla="*/ 354012 w 374080"/>
                  <a:gd name="connsiteY4" fmla="*/ 141716 h 232265"/>
                  <a:gd name="connsiteX5" fmla="*/ 373062 w 374080"/>
                  <a:gd name="connsiteY5" fmla="*/ 428 h 232265"/>
                  <a:gd name="connsiteX6" fmla="*/ 322262 w 374080"/>
                  <a:gd name="connsiteY6" fmla="*/ 190928 h 232265"/>
                  <a:gd name="connsiteX7" fmla="*/ 244475 w 374080"/>
                  <a:gd name="connsiteY7" fmla="*/ 209978 h 232265"/>
                  <a:gd name="connsiteX8" fmla="*/ 114300 w 374080"/>
                  <a:gd name="connsiteY8" fmla="*/ 195691 h 232265"/>
                  <a:gd name="connsiteX9" fmla="*/ 0 w 374080"/>
                  <a:gd name="connsiteY9" fmla="*/ 127428 h 2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80" h="232265">
                    <a:moveTo>
                      <a:pt x="0" y="127428"/>
                    </a:moveTo>
                    <a:cubicBezTo>
                      <a:pt x="264" y="131661"/>
                      <a:pt x="72760" y="204687"/>
                      <a:pt x="115887" y="221091"/>
                    </a:cubicBezTo>
                    <a:cubicBezTo>
                      <a:pt x="159014" y="237495"/>
                      <a:pt x="223572" y="225059"/>
                      <a:pt x="258762" y="225853"/>
                    </a:cubicBezTo>
                    <a:cubicBezTo>
                      <a:pt x="293952" y="226647"/>
                      <a:pt x="311150" y="239876"/>
                      <a:pt x="327025" y="225853"/>
                    </a:cubicBezTo>
                    <a:cubicBezTo>
                      <a:pt x="342900" y="211830"/>
                      <a:pt x="346339" y="179287"/>
                      <a:pt x="354012" y="141716"/>
                    </a:cubicBezTo>
                    <a:cubicBezTo>
                      <a:pt x="361685" y="104145"/>
                      <a:pt x="378354" y="-7774"/>
                      <a:pt x="373062" y="428"/>
                    </a:cubicBezTo>
                    <a:cubicBezTo>
                      <a:pt x="367770" y="8630"/>
                      <a:pt x="343693" y="156003"/>
                      <a:pt x="322262" y="190928"/>
                    </a:cubicBezTo>
                    <a:cubicBezTo>
                      <a:pt x="300831" y="225853"/>
                      <a:pt x="279135" y="209184"/>
                      <a:pt x="244475" y="209978"/>
                    </a:cubicBezTo>
                    <a:cubicBezTo>
                      <a:pt x="209815" y="210772"/>
                      <a:pt x="152400" y="208126"/>
                      <a:pt x="114300" y="195691"/>
                    </a:cubicBezTo>
                    <a:cubicBezTo>
                      <a:pt x="76200" y="183256"/>
                      <a:pt x="-264" y="123195"/>
                      <a:pt x="0" y="1274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: 図形 65">
                <a:extLst>
                  <a:ext uri="{FF2B5EF4-FFF2-40B4-BE49-F238E27FC236}">
                    <a16:creationId xmlns:a16="http://schemas.microsoft.com/office/drawing/2014/main" id="{4C0840AD-D521-EFF6-B6B9-492E1E3EEF30}"/>
                  </a:ext>
                </a:extLst>
              </p:cNvPr>
              <p:cNvSpPr/>
              <p:nvPr/>
            </p:nvSpPr>
            <p:spPr>
              <a:xfrm>
                <a:off x="8019957" y="4356066"/>
                <a:ext cx="404906" cy="96872"/>
              </a:xfrm>
              <a:custGeom>
                <a:avLst/>
                <a:gdLst>
                  <a:gd name="connsiteX0" fmla="*/ 93 w 404906"/>
                  <a:gd name="connsiteY0" fmla="*/ 34 h 96872"/>
                  <a:gd name="connsiteX1" fmla="*/ 211231 w 404906"/>
                  <a:gd name="connsiteY1" fmla="*/ 77822 h 96872"/>
                  <a:gd name="connsiteX2" fmla="*/ 339818 w 404906"/>
                  <a:gd name="connsiteY2" fmla="*/ 88934 h 96872"/>
                  <a:gd name="connsiteX3" fmla="*/ 404906 w 404906"/>
                  <a:gd name="connsiteY3" fmla="*/ 96872 h 96872"/>
                  <a:gd name="connsiteX4" fmla="*/ 187418 w 404906"/>
                  <a:gd name="connsiteY4" fmla="*/ 68297 h 96872"/>
                  <a:gd name="connsiteX5" fmla="*/ 93 w 404906"/>
                  <a:gd name="connsiteY5" fmla="*/ 34 h 9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906" h="96872">
                    <a:moveTo>
                      <a:pt x="93" y="34"/>
                    </a:moveTo>
                    <a:cubicBezTo>
                      <a:pt x="4062" y="1622"/>
                      <a:pt x="154610" y="63005"/>
                      <a:pt x="211231" y="77822"/>
                    </a:cubicBezTo>
                    <a:cubicBezTo>
                      <a:pt x="267852" y="92639"/>
                      <a:pt x="307539" y="85759"/>
                      <a:pt x="339818" y="88934"/>
                    </a:cubicBezTo>
                    <a:cubicBezTo>
                      <a:pt x="372097" y="92109"/>
                      <a:pt x="404906" y="96872"/>
                      <a:pt x="404906" y="96872"/>
                    </a:cubicBezTo>
                    <a:cubicBezTo>
                      <a:pt x="379506" y="93433"/>
                      <a:pt x="254887" y="84701"/>
                      <a:pt x="187418" y="68297"/>
                    </a:cubicBezTo>
                    <a:cubicBezTo>
                      <a:pt x="119949" y="51893"/>
                      <a:pt x="-3876" y="-1554"/>
                      <a:pt x="9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: 図形 66">
                <a:extLst>
                  <a:ext uri="{FF2B5EF4-FFF2-40B4-BE49-F238E27FC236}">
                    <a16:creationId xmlns:a16="http://schemas.microsoft.com/office/drawing/2014/main" id="{94EA98FB-288B-41B9-B099-FA904ED18FD2}"/>
                  </a:ext>
                </a:extLst>
              </p:cNvPr>
              <p:cNvSpPr/>
              <p:nvPr/>
            </p:nvSpPr>
            <p:spPr>
              <a:xfrm>
                <a:off x="8307244" y="4208458"/>
                <a:ext cx="96017" cy="227767"/>
              </a:xfrm>
              <a:custGeom>
                <a:avLst/>
                <a:gdLst>
                  <a:gd name="connsiteX0" fmla="*/ 95394 w 96017"/>
                  <a:gd name="connsiteY0" fmla="*/ 5 h 227767"/>
                  <a:gd name="connsiteX1" fmla="*/ 47769 w 96017"/>
                  <a:gd name="connsiteY1" fmla="*/ 195267 h 227767"/>
                  <a:gd name="connsiteX2" fmla="*/ 33481 w 96017"/>
                  <a:gd name="connsiteY2" fmla="*/ 211142 h 227767"/>
                  <a:gd name="connsiteX3" fmla="*/ 144 w 96017"/>
                  <a:gd name="connsiteY3" fmla="*/ 227017 h 227767"/>
                  <a:gd name="connsiteX4" fmla="*/ 47769 w 96017"/>
                  <a:gd name="connsiteY4" fmla="*/ 185742 h 227767"/>
                  <a:gd name="connsiteX5" fmla="*/ 73169 w 96017"/>
                  <a:gd name="connsiteY5" fmla="*/ 112717 h 227767"/>
                  <a:gd name="connsiteX6" fmla="*/ 74756 w 96017"/>
                  <a:gd name="connsiteY6" fmla="*/ 201617 h 227767"/>
                  <a:gd name="connsiteX7" fmla="*/ 95394 w 96017"/>
                  <a:gd name="connsiteY7" fmla="*/ 5 h 22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017" h="227767">
                    <a:moveTo>
                      <a:pt x="95394" y="5"/>
                    </a:moveTo>
                    <a:cubicBezTo>
                      <a:pt x="90896" y="-1053"/>
                      <a:pt x="58088" y="160078"/>
                      <a:pt x="47769" y="195267"/>
                    </a:cubicBezTo>
                    <a:cubicBezTo>
                      <a:pt x="37450" y="230456"/>
                      <a:pt x="41418" y="205850"/>
                      <a:pt x="33481" y="211142"/>
                    </a:cubicBezTo>
                    <a:cubicBezTo>
                      <a:pt x="25544" y="216434"/>
                      <a:pt x="-2237" y="231250"/>
                      <a:pt x="144" y="227017"/>
                    </a:cubicBezTo>
                    <a:cubicBezTo>
                      <a:pt x="2525" y="222784"/>
                      <a:pt x="35598" y="204792"/>
                      <a:pt x="47769" y="185742"/>
                    </a:cubicBezTo>
                    <a:cubicBezTo>
                      <a:pt x="59940" y="166692"/>
                      <a:pt x="68671" y="110071"/>
                      <a:pt x="73169" y="112717"/>
                    </a:cubicBezTo>
                    <a:cubicBezTo>
                      <a:pt x="77667" y="115363"/>
                      <a:pt x="70787" y="218021"/>
                      <a:pt x="74756" y="201617"/>
                    </a:cubicBezTo>
                    <a:cubicBezTo>
                      <a:pt x="78725" y="185213"/>
                      <a:pt x="99892" y="1063"/>
                      <a:pt x="9539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: 図形 67">
                <a:extLst>
                  <a:ext uri="{FF2B5EF4-FFF2-40B4-BE49-F238E27FC236}">
                    <a16:creationId xmlns:a16="http://schemas.microsoft.com/office/drawing/2014/main" id="{839A67C2-F9E9-408D-4666-D932B23CEA63}"/>
                  </a:ext>
                </a:extLst>
              </p:cNvPr>
              <p:cNvSpPr/>
              <p:nvPr/>
            </p:nvSpPr>
            <p:spPr>
              <a:xfrm>
                <a:off x="7986710" y="3967138"/>
                <a:ext cx="62029" cy="193841"/>
              </a:xfrm>
              <a:custGeom>
                <a:avLst/>
                <a:gdLst>
                  <a:gd name="connsiteX0" fmla="*/ 61915 w 62029"/>
                  <a:gd name="connsiteY0" fmla="*/ 25 h 193841"/>
                  <a:gd name="connsiteX1" fmla="*/ 15878 w 62029"/>
                  <a:gd name="connsiteY1" fmla="*/ 88925 h 193841"/>
                  <a:gd name="connsiteX2" fmla="*/ 34928 w 62029"/>
                  <a:gd name="connsiteY2" fmla="*/ 166712 h 193841"/>
                  <a:gd name="connsiteX3" fmla="*/ 52390 w 62029"/>
                  <a:gd name="connsiteY3" fmla="*/ 188937 h 193841"/>
                  <a:gd name="connsiteX4" fmla="*/ 3 w 62029"/>
                  <a:gd name="connsiteY4" fmla="*/ 80987 h 193841"/>
                  <a:gd name="connsiteX5" fmla="*/ 61915 w 62029"/>
                  <a:gd name="connsiteY5" fmla="*/ 25 h 19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9" h="193841">
                    <a:moveTo>
                      <a:pt x="61915" y="25"/>
                    </a:moveTo>
                    <a:cubicBezTo>
                      <a:pt x="64561" y="1348"/>
                      <a:pt x="20376" y="61144"/>
                      <a:pt x="15878" y="88925"/>
                    </a:cubicBezTo>
                    <a:cubicBezTo>
                      <a:pt x="11380" y="116706"/>
                      <a:pt x="28843" y="150044"/>
                      <a:pt x="34928" y="166712"/>
                    </a:cubicBezTo>
                    <a:cubicBezTo>
                      <a:pt x="41013" y="183380"/>
                      <a:pt x="58211" y="203224"/>
                      <a:pt x="52390" y="188937"/>
                    </a:cubicBezTo>
                    <a:cubicBezTo>
                      <a:pt x="46569" y="174650"/>
                      <a:pt x="532" y="113531"/>
                      <a:pt x="3" y="80987"/>
                    </a:cubicBezTo>
                    <a:cubicBezTo>
                      <a:pt x="-526" y="48443"/>
                      <a:pt x="59269" y="-1298"/>
                      <a:pt x="61915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: 図形 68">
                <a:extLst>
                  <a:ext uri="{FF2B5EF4-FFF2-40B4-BE49-F238E27FC236}">
                    <a16:creationId xmlns:a16="http://schemas.microsoft.com/office/drawing/2014/main" id="{3719CFC0-5D2B-F12D-897A-F921E0A6A424}"/>
                  </a:ext>
                </a:extLst>
              </p:cNvPr>
              <p:cNvSpPr/>
              <p:nvPr/>
            </p:nvSpPr>
            <p:spPr>
              <a:xfrm>
                <a:off x="7941083" y="3894023"/>
                <a:ext cx="161597" cy="462507"/>
              </a:xfrm>
              <a:custGeom>
                <a:avLst/>
                <a:gdLst>
                  <a:gd name="connsiteX0" fmla="*/ 48805 w 161597"/>
                  <a:gd name="connsiteY0" fmla="*/ 115 h 462507"/>
                  <a:gd name="connsiteX1" fmla="*/ 7530 w 161597"/>
                  <a:gd name="connsiteY1" fmla="*/ 96952 h 462507"/>
                  <a:gd name="connsiteX2" fmla="*/ 1180 w 161597"/>
                  <a:gd name="connsiteY2" fmla="*/ 147752 h 462507"/>
                  <a:gd name="connsiteX3" fmla="*/ 21817 w 161597"/>
                  <a:gd name="connsiteY3" fmla="*/ 228715 h 462507"/>
                  <a:gd name="connsiteX4" fmla="*/ 56742 w 161597"/>
                  <a:gd name="connsiteY4" fmla="*/ 327140 h 462507"/>
                  <a:gd name="connsiteX5" fmla="*/ 44042 w 161597"/>
                  <a:gd name="connsiteY5" fmla="*/ 374765 h 462507"/>
                  <a:gd name="connsiteX6" fmla="*/ 161517 w 161597"/>
                  <a:gd name="connsiteY6" fmla="*/ 462077 h 462507"/>
                  <a:gd name="connsiteX7" fmla="*/ 61505 w 161597"/>
                  <a:gd name="connsiteY7" fmla="*/ 335077 h 462507"/>
                  <a:gd name="connsiteX8" fmla="*/ 7530 w 161597"/>
                  <a:gd name="connsiteY8" fmla="*/ 150927 h 462507"/>
                  <a:gd name="connsiteX9" fmla="*/ 10705 w 161597"/>
                  <a:gd name="connsiteY9" fmla="*/ 77902 h 462507"/>
                  <a:gd name="connsiteX10" fmla="*/ 48805 w 161597"/>
                  <a:gd name="connsiteY10" fmla="*/ 115 h 46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1597" h="462507">
                    <a:moveTo>
                      <a:pt x="48805" y="115"/>
                    </a:moveTo>
                    <a:cubicBezTo>
                      <a:pt x="48276" y="3290"/>
                      <a:pt x="15467" y="72346"/>
                      <a:pt x="7530" y="96952"/>
                    </a:cubicBezTo>
                    <a:cubicBezTo>
                      <a:pt x="-407" y="121558"/>
                      <a:pt x="-1201" y="125792"/>
                      <a:pt x="1180" y="147752"/>
                    </a:cubicBezTo>
                    <a:cubicBezTo>
                      <a:pt x="3561" y="169713"/>
                      <a:pt x="12557" y="198817"/>
                      <a:pt x="21817" y="228715"/>
                    </a:cubicBezTo>
                    <a:cubicBezTo>
                      <a:pt x="31077" y="258613"/>
                      <a:pt x="53038" y="302798"/>
                      <a:pt x="56742" y="327140"/>
                    </a:cubicBezTo>
                    <a:cubicBezTo>
                      <a:pt x="60446" y="351482"/>
                      <a:pt x="26580" y="352276"/>
                      <a:pt x="44042" y="374765"/>
                    </a:cubicBezTo>
                    <a:cubicBezTo>
                      <a:pt x="61504" y="397254"/>
                      <a:pt x="158607" y="468692"/>
                      <a:pt x="161517" y="462077"/>
                    </a:cubicBezTo>
                    <a:cubicBezTo>
                      <a:pt x="164428" y="455462"/>
                      <a:pt x="87169" y="386935"/>
                      <a:pt x="61505" y="335077"/>
                    </a:cubicBezTo>
                    <a:cubicBezTo>
                      <a:pt x="35841" y="283219"/>
                      <a:pt x="15997" y="193789"/>
                      <a:pt x="7530" y="150927"/>
                    </a:cubicBezTo>
                    <a:cubicBezTo>
                      <a:pt x="-937" y="108065"/>
                      <a:pt x="386" y="95629"/>
                      <a:pt x="10705" y="77902"/>
                    </a:cubicBezTo>
                    <a:cubicBezTo>
                      <a:pt x="21024" y="60175"/>
                      <a:pt x="49334" y="-3060"/>
                      <a:pt x="48805" y="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: 図形 69">
                <a:extLst>
                  <a:ext uri="{FF2B5EF4-FFF2-40B4-BE49-F238E27FC236}">
                    <a16:creationId xmlns:a16="http://schemas.microsoft.com/office/drawing/2014/main" id="{B27E5D90-3DFE-5088-5066-830D427FE7A9}"/>
                  </a:ext>
                </a:extLst>
              </p:cNvPr>
              <p:cNvSpPr/>
              <p:nvPr/>
            </p:nvSpPr>
            <p:spPr>
              <a:xfrm>
                <a:off x="7960578" y="3933986"/>
                <a:ext cx="189648" cy="18892"/>
              </a:xfrm>
              <a:custGeom>
                <a:avLst/>
                <a:gdLst>
                  <a:gd name="connsiteX0" fmla="*/ 189647 w 189648"/>
                  <a:gd name="connsiteY0" fmla="*/ 18889 h 18892"/>
                  <a:gd name="connsiteX1" fmla="*/ 19785 w 189648"/>
                  <a:gd name="connsiteY1" fmla="*/ 3014 h 18892"/>
                  <a:gd name="connsiteX2" fmla="*/ 22960 w 189648"/>
                  <a:gd name="connsiteY2" fmla="*/ 1427 h 18892"/>
                  <a:gd name="connsiteX3" fmla="*/ 189647 w 189648"/>
                  <a:gd name="connsiteY3" fmla="*/ 18889 h 1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48" h="18892">
                    <a:moveTo>
                      <a:pt x="189647" y="18889"/>
                    </a:moveTo>
                    <a:cubicBezTo>
                      <a:pt x="189118" y="19154"/>
                      <a:pt x="47566" y="5924"/>
                      <a:pt x="19785" y="3014"/>
                    </a:cubicBezTo>
                    <a:cubicBezTo>
                      <a:pt x="-7996" y="104"/>
                      <a:pt x="-6144" y="-1219"/>
                      <a:pt x="22960" y="1427"/>
                    </a:cubicBezTo>
                    <a:cubicBezTo>
                      <a:pt x="52064" y="4073"/>
                      <a:pt x="190176" y="18624"/>
                      <a:pt x="189647" y="18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: 図形 70">
                <a:extLst>
                  <a:ext uri="{FF2B5EF4-FFF2-40B4-BE49-F238E27FC236}">
                    <a16:creationId xmlns:a16="http://schemas.microsoft.com/office/drawing/2014/main" id="{B4BD2721-BAE0-24AD-A40A-6AA0B05BB83F}"/>
                  </a:ext>
                </a:extLst>
              </p:cNvPr>
              <p:cNvSpPr/>
              <p:nvPr/>
            </p:nvSpPr>
            <p:spPr>
              <a:xfrm>
                <a:off x="7362714" y="3578891"/>
                <a:ext cx="554360" cy="289914"/>
              </a:xfrm>
              <a:custGeom>
                <a:avLst/>
                <a:gdLst>
                  <a:gd name="connsiteX0" fmla="*/ 111 w 554360"/>
                  <a:gd name="connsiteY0" fmla="*/ 32672 h 289914"/>
                  <a:gd name="connsiteX1" fmla="*/ 322374 w 554360"/>
                  <a:gd name="connsiteY1" fmla="*/ 2509 h 289914"/>
                  <a:gd name="connsiteX2" fmla="*/ 376349 w 554360"/>
                  <a:gd name="connsiteY2" fmla="*/ 26322 h 289914"/>
                  <a:gd name="connsiteX3" fmla="*/ 431911 w 554360"/>
                  <a:gd name="connsiteY3" fmla="*/ 105697 h 289914"/>
                  <a:gd name="connsiteX4" fmla="*/ 484299 w 554360"/>
                  <a:gd name="connsiteY4" fmla="*/ 234284 h 289914"/>
                  <a:gd name="connsiteX5" fmla="*/ 554149 w 554360"/>
                  <a:gd name="connsiteY5" fmla="*/ 289847 h 289914"/>
                  <a:gd name="connsiteX6" fmla="*/ 503349 w 554360"/>
                  <a:gd name="connsiteY6" fmla="*/ 224759 h 289914"/>
                  <a:gd name="connsiteX7" fmla="*/ 430324 w 554360"/>
                  <a:gd name="connsiteY7" fmla="*/ 107284 h 289914"/>
                  <a:gd name="connsiteX8" fmla="*/ 360474 w 554360"/>
                  <a:gd name="connsiteY8" fmla="*/ 2509 h 289914"/>
                  <a:gd name="connsiteX9" fmla="*/ 111 w 554360"/>
                  <a:gd name="connsiteY9" fmla="*/ 32672 h 2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4360" h="289914">
                    <a:moveTo>
                      <a:pt x="111" y="32672"/>
                    </a:moveTo>
                    <a:cubicBezTo>
                      <a:pt x="-6239" y="32672"/>
                      <a:pt x="259668" y="3567"/>
                      <a:pt x="322374" y="2509"/>
                    </a:cubicBezTo>
                    <a:cubicBezTo>
                      <a:pt x="385080" y="1451"/>
                      <a:pt x="358093" y="9124"/>
                      <a:pt x="376349" y="26322"/>
                    </a:cubicBezTo>
                    <a:cubicBezTo>
                      <a:pt x="394605" y="43520"/>
                      <a:pt x="413919" y="71037"/>
                      <a:pt x="431911" y="105697"/>
                    </a:cubicBezTo>
                    <a:cubicBezTo>
                      <a:pt x="449903" y="140357"/>
                      <a:pt x="463926" y="203592"/>
                      <a:pt x="484299" y="234284"/>
                    </a:cubicBezTo>
                    <a:cubicBezTo>
                      <a:pt x="504672" y="264976"/>
                      <a:pt x="550974" y="291434"/>
                      <a:pt x="554149" y="289847"/>
                    </a:cubicBezTo>
                    <a:cubicBezTo>
                      <a:pt x="557324" y="288260"/>
                      <a:pt x="523987" y="255186"/>
                      <a:pt x="503349" y="224759"/>
                    </a:cubicBezTo>
                    <a:cubicBezTo>
                      <a:pt x="482712" y="194332"/>
                      <a:pt x="454136" y="144326"/>
                      <a:pt x="430324" y="107284"/>
                    </a:cubicBezTo>
                    <a:cubicBezTo>
                      <a:pt x="406512" y="70242"/>
                      <a:pt x="437732" y="15738"/>
                      <a:pt x="360474" y="2509"/>
                    </a:cubicBezTo>
                    <a:cubicBezTo>
                      <a:pt x="283216" y="-10720"/>
                      <a:pt x="6461" y="32672"/>
                      <a:pt x="111" y="32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: 図形 71">
                <a:extLst>
                  <a:ext uri="{FF2B5EF4-FFF2-40B4-BE49-F238E27FC236}">
                    <a16:creationId xmlns:a16="http://schemas.microsoft.com/office/drawing/2014/main" id="{D14EC860-DAE3-9F26-77FF-A6260DE3D356}"/>
                  </a:ext>
                </a:extLst>
              </p:cNvPr>
              <p:cNvSpPr/>
              <p:nvPr/>
            </p:nvSpPr>
            <p:spPr>
              <a:xfrm>
                <a:off x="7373708" y="3611563"/>
                <a:ext cx="551170" cy="254571"/>
              </a:xfrm>
              <a:custGeom>
                <a:avLst/>
                <a:gdLst>
                  <a:gd name="connsiteX0" fmla="*/ 230 w 551170"/>
                  <a:gd name="connsiteY0" fmla="*/ 85725 h 254571"/>
                  <a:gd name="connsiteX1" fmla="*/ 55792 w 551170"/>
                  <a:gd name="connsiteY1" fmla="*/ 25400 h 254571"/>
                  <a:gd name="connsiteX2" fmla="*/ 325667 w 551170"/>
                  <a:gd name="connsiteY2" fmla="*/ 0 h 254571"/>
                  <a:gd name="connsiteX3" fmla="*/ 362180 w 551170"/>
                  <a:gd name="connsiteY3" fmla="*/ 25400 h 254571"/>
                  <a:gd name="connsiteX4" fmla="*/ 412980 w 551170"/>
                  <a:gd name="connsiteY4" fmla="*/ 152400 h 254571"/>
                  <a:gd name="connsiteX5" fmla="*/ 486005 w 551170"/>
                  <a:gd name="connsiteY5" fmla="*/ 223837 h 254571"/>
                  <a:gd name="connsiteX6" fmla="*/ 549505 w 551170"/>
                  <a:gd name="connsiteY6" fmla="*/ 250825 h 254571"/>
                  <a:gd name="connsiteX7" fmla="*/ 416155 w 551170"/>
                  <a:gd name="connsiteY7" fmla="*/ 146050 h 254571"/>
                  <a:gd name="connsiteX8" fmla="*/ 335192 w 551170"/>
                  <a:gd name="connsiteY8" fmla="*/ 11112 h 254571"/>
                  <a:gd name="connsiteX9" fmla="*/ 63730 w 551170"/>
                  <a:gd name="connsiteY9" fmla="*/ 38100 h 254571"/>
                  <a:gd name="connsiteX10" fmla="*/ 230 w 551170"/>
                  <a:gd name="connsiteY10" fmla="*/ 85725 h 25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1170" h="254571">
                    <a:moveTo>
                      <a:pt x="230" y="85725"/>
                    </a:moveTo>
                    <a:cubicBezTo>
                      <a:pt x="-1093" y="83608"/>
                      <a:pt x="1553" y="39687"/>
                      <a:pt x="55792" y="25400"/>
                    </a:cubicBezTo>
                    <a:cubicBezTo>
                      <a:pt x="110032" y="11112"/>
                      <a:pt x="274602" y="0"/>
                      <a:pt x="325667" y="0"/>
                    </a:cubicBezTo>
                    <a:cubicBezTo>
                      <a:pt x="376732" y="0"/>
                      <a:pt x="347628" y="0"/>
                      <a:pt x="362180" y="25400"/>
                    </a:cubicBezTo>
                    <a:cubicBezTo>
                      <a:pt x="376732" y="50800"/>
                      <a:pt x="392343" y="119327"/>
                      <a:pt x="412980" y="152400"/>
                    </a:cubicBezTo>
                    <a:cubicBezTo>
                      <a:pt x="433618" y="185473"/>
                      <a:pt x="463251" y="207433"/>
                      <a:pt x="486005" y="223837"/>
                    </a:cubicBezTo>
                    <a:cubicBezTo>
                      <a:pt x="508759" y="240241"/>
                      <a:pt x="561146" y="263789"/>
                      <a:pt x="549505" y="250825"/>
                    </a:cubicBezTo>
                    <a:cubicBezTo>
                      <a:pt x="537864" y="237861"/>
                      <a:pt x="451874" y="186002"/>
                      <a:pt x="416155" y="146050"/>
                    </a:cubicBezTo>
                    <a:cubicBezTo>
                      <a:pt x="380436" y="106098"/>
                      <a:pt x="393929" y="29104"/>
                      <a:pt x="335192" y="11112"/>
                    </a:cubicBezTo>
                    <a:cubicBezTo>
                      <a:pt x="276455" y="-6880"/>
                      <a:pt x="117440" y="28575"/>
                      <a:pt x="63730" y="38100"/>
                    </a:cubicBezTo>
                    <a:cubicBezTo>
                      <a:pt x="10020" y="47625"/>
                      <a:pt x="1553" y="87842"/>
                      <a:pt x="230" y="857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: 図形 73">
                <a:extLst>
                  <a:ext uri="{FF2B5EF4-FFF2-40B4-BE49-F238E27FC236}">
                    <a16:creationId xmlns:a16="http://schemas.microsoft.com/office/drawing/2014/main" id="{F4BD4451-1508-BE17-1766-C0E97EF6E527}"/>
                  </a:ext>
                </a:extLst>
              </p:cNvPr>
              <p:cNvSpPr/>
              <p:nvPr/>
            </p:nvSpPr>
            <p:spPr>
              <a:xfrm>
                <a:off x="7316606" y="3600074"/>
                <a:ext cx="540786" cy="507439"/>
              </a:xfrm>
              <a:custGeom>
                <a:avLst/>
                <a:gdLst>
                  <a:gd name="connsiteX0" fmla="*/ 146232 w 540786"/>
                  <a:gd name="connsiteY0" fmla="*/ 376 h 507439"/>
                  <a:gd name="connsiteX1" fmla="*/ 25582 w 540786"/>
                  <a:gd name="connsiteY1" fmla="*/ 24189 h 507439"/>
                  <a:gd name="connsiteX2" fmla="*/ 1769 w 540786"/>
                  <a:gd name="connsiteY2" fmla="*/ 73401 h 507439"/>
                  <a:gd name="connsiteX3" fmla="*/ 4944 w 540786"/>
                  <a:gd name="connsiteY3" fmla="*/ 294064 h 507439"/>
                  <a:gd name="connsiteX4" fmla="*/ 30344 w 540786"/>
                  <a:gd name="connsiteY4" fmla="*/ 448051 h 507439"/>
                  <a:gd name="connsiteX5" fmla="*/ 95432 w 540786"/>
                  <a:gd name="connsiteY5" fmla="*/ 500439 h 507439"/>
                  <a:gd name="connsiteX6" fmla="*/ 203382 w 540786"/>
                  <a:gd name="connsiteY6" fmla="*/ 505201 h 507439"/>
                  <a:gd name="connsiteX7" fmla="*/ 276407 w 540786"/>
                  <a:gd name="connsiteY7" fmla="*/ 484564 h 507439"/>
                  <a:gd name="connsiteX8" fmla="*/ 538344 w 540786"/>
                  <a:gd name="connsiteY8" fmla="*/ 429001 h 507439"/>
                  <a:gd name="connsiteX9" fmla="*/ 103369 w 540786"/>
                  <a:gd name="connsiteY9" fmla="*/ 495676 h 507439"/>
                  <a:gd name="connsiteX10" fmla="*/ 46219 w 540786"/>
                  <a:gd name="connsiteY10" fmla="*/ 394076 h 507439"/>
                  <a:gd name="connsiteX11" fmla="*/ 3357 w 540786"/>
                  <a:gd name="connsiteY11" fmla="*/ 159126 h 507439"/>
                  <a:gd name="connsiteX12" fmla="*/ 23994 w 540786"/>
                  <a:gd name="connsiteY12" fmla="*/ 41651 h 507439"/>
                  <a:gd name="connsiteX13" fmla="*/ 146232 w 540786"/>
                  <a:gd name="connsiteY13" fmla="*/ 376 h 50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0786" h="507439">
                    <a:moveTo>
                      <a:pt x="146232" y="376"/>
                    </a:moveTo>
                    <a:cubicBezTo>
                      <a:pt x="146497" y="-2534"/>
                      <a:pt x="49659" y="12018"/>
                      <a:pt x="25582" y="24189"/>
                    </a:cubicBezTo>
                    <a:cubicBezTo>
                      <a:pt x="1505" y="36360"/>
                      <a:pt x="5209" y="28422"/>
                      <a:pt x="1769" y="73401"/>
                    </a:cubicBezTo>
                    <a:cubicBezTo>
                      <a:pt x="-1671" y="118380"/>
                      <a:pt x="182" y="231622"/>
                      <a:pt x="4944" y="294064"/>
                    </a:cubicBezTo>
                    <a:cubicBezTo>
                      <a:pt x="9706" y="356506"/>
                      <a:pt x="15263" y="413655"/>
                      <a:pt x="30344" y="448051"/>
                    </a:cubicBezTo>
                    <a:cubicBezTo>
                      <a:pt x="45425" y="482447"/>
                      <a:pt x="66592" y="490914"/>
                      <a:pt x="95432" y="500439"/>
                    </a:cubicBezTo>
                    <a:cubicBezTo>
                      <a:pt x="124272" y="509964"/>
                      <a:pt x="173220" y="507847"/>
                      <a:pt x="203382" y="505201"/>
                    </a:cubicBezTo>
                    <a:cubicBezTo>
                      <a:pt x="233544" y="502555"/>
                      <a:pt x="220580" y="497264"/>
                      <a:pt x="276407" y="484564"/>
                    </a:cubicBezTo>
                    <a:cubicBezTo>
                      <a:pt x="332234" y="471864"/>
                      <a:pt x="567184" y="427149"/>
                      <a:pt x="538344" y="429001"/>
                    </a:cubicBezTo>
                    <a:cubicBezTo>
                      <a:pt x="509504" y="430853"/>
                      <a:pt x="185390" y="501497"/>
                      <a:pt x="103369" y="495676"/>
                    </a:cubicBezTo>
                    <a:cubicBezTo>
                      <a:pt x="21348" y="489855"/>
                      <a:pt x="62888" y="450168"/>
                      <a:pt x="46219" y="394076"/>
                    </a:cubicBezTo>
                    <a:cubicBezTo>
                      <a:pt x="29550" y="337984"/>
                      <a:pt x="7061" y="217863"/>
                      <a:pt x="3357" y="159126"/>
                    </a:cubicBezTo>
                    <a:cubicBezTo>
                      <a:pt x="-347" y="100389"/>
                      <a:pt x="2034" y="68638"/>
                      <a:pt x="23994" y="41651"/>
                    </a:cubicBezTo>
                    <a:cubicBezTo>
                      <a:pt x="45954" y="14664"/>
                      <a:pt x="145967" y="3286"/>
                      <a:pt x="146232" y="3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: 図形 74">
                <a:extLst>
                  <a:ext uri="{FF2B5EF4-FFF2-40B4-BE49-F238E27FC236}">
                    <a16:creationId xmlns:a16="http://schemas.microsoft.com/office/drawing/2014/main" id="{14E9B668-F800-0677-42D9-D644E6429CCF}"/>
                  </a:ext>
                </a:extLst>
              </p:cNvPr>
              <p:cNvSpPr/>
              <p:nvPr/>
            </p:nvSpPr>
            <p:spPr>
              <a:xfrm>
                <a:off x="7380130" y="3683892"/>
                <a:ext cx="524397" cy="314257"/>
              </a:xfrm>
              <a:custGeom>
                <a:avLst/>
                <a:gdLst>
                  <a:gd name="connsiteX0" fmla="*/ 158 w 524397"/>
                  <a:gd name="connsiteY0" fmla="*/ 7046 h 314257"/>
                  <a:gd name="connsiteX1" fmla="*/ 39845 w 524397"/>
                  <a:gd name="connsiteY1" fmla="*/ 276921 h 314257"/>
                  <a:gd name="connsiteX2" fmla="*/ 73183 w 524397"/>
                  <a:gd name="connsiteY2" fmla="*/ 308671 h 314257"/>
                  <a:gd name="connsiteX3" fmla="*/ 260508 w 524397"/>
                  <a:gd name="connsiteY3" fmla="*/ 313433 h 314257"/>
                  <a:gd name="connsiteX4" fmla="*/ 431958 w 524397"/>
                  <a:gd name="connsiteY4" fmla="*/ 299146 h 314257"/>
                  <a:gd name="connsiteX5" fmla="*/ 482758 w 524397"/>
                  <a:gd name="connsiteY5" fmla="*/ 267396 h 314257"/>
                  <a:gd name="connsiteX6" fmla="*/ 522445 w 524397"/>
                  <a:gd name="connsiteY6" fmla="*/ 183258 h 314257"/>
                  <a:gd name="connsiteX7" fmla="*/ 419258 w 524397"/>
                  <a:gd name="connsiteY7" fmla="*/ 299146 h 314257"/>
                  <a:gd name="connsiteX8" fmla="*/ 65245 w 524397"/>
                  <a:gd name="connsiteY8" fmla="*/ 254696 h 314257"/>
                  <a:gd name="connsiteX9" fmla="*/ 27145 w 524397"/>
                  <a:gd name="connsiteY9" fmla="*/ 94358 h 314257"/>
                  <a:gd name="connsiteX10" fmla="*/ 158 w 524397"/>
                  <a:gd name="connsiteY10" fmla="*/ 7046 h 314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4397" h="314257">
                    <a:moveTo>
                      <a:pt x="158" y="7046"/>
                    </a:moveTo>
                    <a:cubicBezTo>
                      <a:pt x="2275" y="37473"/>
                      <a:pt x="27674" y="226650"/>
                      <a:pt x="39845" y="276921"/>
                    </a:cubicBezTo>
                    <a:cubicBezTo>
                      <a:pt x="52016" y="327192"/>
                      <a:pt x="36406" y="302586"/>
                      <a:pt x="73183" y="308671"/>
                    </a:cubicBezTo>
                    <a:cubicBezTo>
                      <a:pt x="109960" y="314756"/>
                      <a:pt x="200712" y="315020"/>
                      <a:pt x="260508" y="313433"/>
                    </a:cubicBezTo>
                    <a:cubicBezTo>
                      <a:pt x="320304" y="311846"/>
                      <a:pt x="394916" y="306819"/>
                      <a:pt x="431958" y="299146"/>
                    </a:cubicBezTo>
                    <a:cubicBezTo>
                      <a:pt x="469000" y="291473"/>
                      <a:pt x="467677" y="286711"/>
                      <a:pt x="482758" y="267396"/>
                    </a:cubicBezTo>
                    <a:cubicBezTo>
                      <a:pt x="497839" y="248081"/>
                      <a:pt x="533028" y="177966"/>
                      <a:pt x="522445" y="183258"/>
                    </a:cubicBezTo>
                    <a:cubicBezTo>
                      <a:pt x="511862" y="188550"/>
                      <a:pt x="495458" y="287240"/>
                      <a:pt x="419258" y="299146"/>
                    </a:cubicBezTo>
                    <a:cubicBezTo>
                      <a:pt x="343058" y="311052"/>
                      <a:pt x="130597" y="288827"/>
                      <a:pt x="65245" y="254696"/>
                    </a:cubicBezTo>
                    <a:cubicBezTo>
                      <a:pt x="-107" y="220565"/>
                      <a:pt x="36670" y="136691"/>
                      <a:pt x="27145" y="94358"/>
                    </a:cubicBezTo>
                    <a:cubicBezTo>
                      <a:pt x="17620" y="52025"/>
                      <a:pt x="-1959" y="-23381"/>
                      <a:pt x="158" y="70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: 図形 75">
                <a:extLst>
                  <a:ext uri="{FF2B5EF4-FFF2-40B4-BE49-F238E27FC236}">
                    <a16:creationId xmlns:a16="http://schemas.microsoft.com/office/drawing/2014/main" id="{A3234FC3-8CE9-0850-BEF8-8A1A6C9328A9}"/>
                  </a:ext>
                </a:extLst>
              </p:cNvPr>
              <p:cNvSpPr/>
              <p:nvPr/>
            </p:nvSpPr>
            <p:spPr>
              <a:xfrm>
                <a:off x="7828862" y="3866769"/>
                <a:ext cx="95076" cy="168845"/>
              </a:xfrm>
              <a:custGeom>
                <a:avLst/>
                <a:gdLst>
                  <a:gd name="connsiteX0" fmla="*/ 81651 w 95076"/>
                  <a:gd name="connsiteY0" fmla="*/ 381 h 168845"/>
                  <a:gd name="connsiteX1" fmla="*/ 89588 w 95076"/>
                  <a:gd name="connsiteY1" fmla="*/ 55944 h 168845"/>
                  <a:gd name="connsiteX2" fmla="*/ 688 w 95076"/>
                  <a:gd name="connsiteY2" fmla="*/ 168656 h 168845"/>
                  <a:gd name="connsiteX3" fmla="*/ 49901 w 95076"/>
                  <a:gd name="connsiteY3" fmla="*/ 81344 h 168845"/>
                  <a:gd name="connsiteX4" fmla="*/ 81651 w 95076"/>
                  <a:gd name="connsiteY4" fmla="*/ 381 h 168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76" h="168845">
                    <a:moveTo>
                      <a:pt x="81651" y="381"/>
                    </a:moveTo>
                    <a:cubicBezTo>
                      <a:pt x="88265" y="-3852"/>
                      <a:pt x="103082" y="27898"/>
                      <a:pt x="89588" y="55944"/>
                    </a:cubicBezTo>
                    <a:cubicBezTo>
                      <a:pt x="76094" y="83990"/>
                      <a:pt x="7302" y="164423"/>
                      <a:pt x="688" y="168656"/>
                    </a:cubicBezTo>
                    <a:cubicBezTo>
                      <a:pt x="-5926" y="172889"/>
                      <a:pt x="36936" y="105156"/>
                      <a:pt x="49901" y="81344"/>
                    </a:cubicBezTo>
                    <a:cubicBezTo>
                      <a:pt x="62866" y="57532"/>
                      <a:pt x="75037" y="4614"/>
                      <a:pt x="81651" y="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: 図形 76">
                <a:extLst>
                  <a:ext uri="{FF2B5EF4-FFF2-40B4-BE49-F238E27FC236}">
                    <a16:creationId xmlns:a16="http://schemas.microsoft.com/office/drawing/2014/main" id="{393EA07C-02A7-39AB-22DD-A74D214AD849}"/>
                  </a:ext>
                </a:extLst>
              </p:cNvPr>
              <p:cNvSpPr/>
              <p:nvPr/>
            </p:nvSpPr>
            <p:spPr>
              <a:xfrm>
                <a:off x="7905271" y="3884612"/>
                <a:ext cx="86150" cy="54117"/>
              </a:xfrm>
              <a:custGeom>
                <a:avLst/>
                <a:gdLst>
                  <a:gd name="connsiteX0" fmla="*/ 479 w 86150"/>
                  <a:gd name="connsiteY0" fmla="*/ 1 h 54117"/>
                  <a:gd name="connsiteX1" fmla="*/ 68742 w 86150"/>
                  <a:gd name="connsiteY1" fmla="*/ 46038 h 54117"/>
                  <a:gd name="connsiteX2" fmla="*/ 84617 w 86150"/>
                  <a:gd name="connsiteY2" fmla="*/ 53976 h 54117"/>
                  <a:gd name="connsiteX3" fmla="*/ 40167 w 86150"/>
                  <a:gd name="connsiteY3" fmla="*/ 44451 h 54117"/>
                  <a:gd name="connsiteX4" fmla="*/ 479 w 86150"/>
                  <a:gd name="connsiteY4" fmla="*/ 1 h 5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50" h="54117">
                    <a:moveTo>
                      <a:pt x="479" y="1"/>
                    </a:moveTo>
                    <a:cubicBezTo>
                      <a:pt x="5241" y="265"/>
                      <a:pt x="54719" y="37042"/>
                      <a:pt x="68742" y="46038"/>
                    </a:cubicBezTo>
                    <a:cubicBezTo>
                      <a:pt x="82765" y="55034"/>
                      <a:pt x="89379" y="54240"/>
                      <a:pt x="84617" y="53976"/>
                    </a:cubicBezTo>
                    <a:cubicBezTo>
                      <a:pt x="79855" y="53712"/>
                      <a:pt x="52603" y="50801"/>
                      <a:pt x="40167" y="44451"/>
                    </a:cubicBezTo>
                    <a:cubicBezTo>
                      <a:pt x="27732" y="38101"/>
                      <a:pt x="-4283" y="-263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: 図形 77">
                <a:extLst>
                  <a:ext uri="{FF2B5EF4-FFF2-40B4-BE49-F238E27FC236}">
                    <a16:creationId xmlns:a16="http://schemas.microsoft.com/office/drawing/2014/main" id="{88A4038E-DE90-D8FF-9616-5E10A8A7E7D5}"/>
                  </a:ext>
                </a:extLst>
              </p:cNvPr>
              <p:cNvSpPr/>
              <p:nvPr/>
            </p:nvSpPr>
            <p:spPr>
              <a:xfrm>
                <a:off x="7897763" y="3930415"/>
                <a:ext cx="68067" cy="40630"/>
              </a:xfrm>
              <a:custGeom>
                <a:avLst/>
                <a:gdLst>
                  <a:gd name="connsiteX0" fmla="*/ 50 w 68067"/>
                  <a:gd name="connsiteY0" fmla="*/ 235 h 40630"/>
                  <a:gd name="connsiteX1" fmla="*/ 65137 w 68067"/>
                  <a:gd name="connsiteY1" fmla="*/ 39923 h 40630"/>
                  <a:gd name="connsiteX2" fmla="*/ 54025 w 68067"/>
                  <a:gd name="connsiteY2" fmla="*/ 24048 h 40630"/>
                  <a:gd name="connsiteX3" fmla="*/ 50 w 68067"/>
                  <a:gd name="connsiteY3" fmla="*/ 235 h 40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67" h="40630">
                    <a:moveTo>
                      <a:pt x="50" y="235"/>
                    </a:moveTo>
                    <a:cubicBezTo>
                      <a:pt x="1902" y="2881"/>
                      <a:pt x="56141" y="35954"/>
                      <a:pt x="65137" y="39923"/>
                    </a:cubicBezTo>
                    <a:cubicBezTo>
                      <a:pt x="74133" y="43892"/>
                      <a:pt x="60110" y="30133"/>
                      <a:pt x="54025" y="24048"/>
                    </a:cubicBezTo>
                    <a:cubicBezTo>
                      <a:pt x="47940" y="17963"/>
                      <a:pt x="-1802" y="-2411"/>
                      <a:pt x="50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: 図形 78">
                <a:extLst>
                  <a:ext uri="{FF2B5EF4-FFF2-40B4-BE49-F238E27FC236}">
                    <a16:creationId xmlns:a16="http://schemas.microsoft.com/office/drawing/2014/main" id="{6482C166-DC0C-807F-B2EE-FFAB7BB41E00}"/>
                  </a:ext>
                </a:extLst>
              </p:cNvPr>
              <p:cNvSpPr/>
              <p:nvPr/>
            </p:nvSpPr>
            <p:spPr>
              <a:xfrm>
                <a:off x="8424645" y="4402356"/>
                <a:ext cx="949573" cy="125209"/>
              </a:xfrm>
              <a:custGeom>
                <a:avLst/>
                <a:gdLst>
                  <a:gd name="connsiteX0" fmla="*/ 12388 w 949573"/>
                  <a:gd name="connsiteY0" fmla="*/ 311 h 125209"/>
                  <a:gd name="connsiteX1" fmla="*/ 44138 w 949573"/>
                  <a:gd name="connsiteY1" fmla="*/ 63811 h 125209"/>
                  <a:gd name="connsiteX2" fmla="*/ 300255 w 949573"/>
                  <a:gd name="connsiteY2" fmla="*/ 125194 h 125209"/>
                  <a:gd name="connsiteX3" fmla="*/ 939488 w 949573"/>
                  <a:gd name="connsiteY3" fmla="*/ 70161 h 125209"/>
                  <a:gd name="connsiteX4" fmla="*/ 655855 w 949573"/>
                  <a:gd name="connsiteY4" fmla="*/ 118844 h 125209"/>
                  <a:gd name="connsiteX5" fmla="*/ 177488 w 949573"/>
                  <a:gd name="connsiteY5" fmla="*/ 91327 h 125209"/>
                  <a:gd name="connsiteX6" fmla="*/ 12388 w 949573"/>
                  <a:gd name="connsiteY6" fmla="*/ 311 h 12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9573" h="125209">
                    <a:moveTo>
                      <a:pt x="12388" y="311"/>
                    </a:moveTo>
                    <a:cubicBezTo>
                      <a:pt x="-9837" y="-4275"/>
                      <a:pt x="-3840" y="42997"/>
                      <a:pt x="44138" y="63811"/>
                    </a:cubicBezTo>
                    <a:cubicBezTo>
                      <a:pt x="92116" y="84625"/>
                      <a:pt x="151030" y="124136"/>
                      <a:pt x="300255" y="125194"/>
                    </a:cubicBezTo>
                    <a:cubicBezTo>
                      <a:pt x="449480" y="126252"/>
                      <a:pt x="880221" y="71219"/>
                      <a:pt x="939488" y="70161"/>
                    </a:cubicBezTo>
                    <a:cubicBezTo>
                      <a:pt x="998755" y="69103"/>
                      <a:pt x="782855" y="115316"/>
                      <a:pt x="655855" y="118844"/>
                    </a:cubicBezTo>
                    <a:cubicBezTo>
                      <a:pt x="528855" y="122372"/>
                      <a:pt x="287555" y="104027"/>
                      <a:pt x="177488" y="91327"/>
                    </a:cubicBezTo>
                    <a:cubicBezTo>
                      <a:pt x="67421" y="78627"/>
                      <a:pt x="34613" y="4897"/>
                      <a:pt x="12388" y="3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: 図形 79">
                <a:extLst>
                  <a:ext uri="{FF2B5EF4-FFF2-40B4-BE49-F238E27FC236}">
                    <a16:creationId xmlns:a16="http://schemas.microsoft.com/office/drawing/2014/main" id="{3BB38B29-2AFB-F667-38DC-EACEE7DBAA09}"/>
                  </a:ext>
                </a:extLst>
              </p:cNvPr>
              <p:cNvSpPr/>
              <p:nvPr/>
            </p:nvSpPr>
            <p:spPr>
              <a:xfrm>
                <a:off x="8427571" y="4460388"/>
                <a:ext cx="1104474" cy="101045"/>
              </a:xfrm>
              <a:custGeom>
                <a:avLst/>
                <a:gdLst>
                  <a:gd name="connsiteX0" fmla="*/ 1082612 w 1104474"/>
                  <a:gd name="connsiteY0" fmla="*/ 50229 h 101045"/>
                  <a:gd name="connsiteX1" fmla="*/ 661396 w 1104474"/>
                  <a:gd name="connsiteY1" fmla="*/ 98912 h 101045"/>
                  <a:gd name="connsiteX2" fmla="*/ 375646 w 1104474"/>
                  <a:gd name="connsiteY2" fmla="*/ 86212 h 101045"/>
                  <a:gd name="connsiteX3" fmla="*/ 87779 w 1104474"/>
                  <a:gd name="connsiteY3" fmla="*/ 31179 h 101045"/>
                  <a:gd name="connsiteX4" fmla="*/ 22162 w 1104474"/>
                  <a:gd name="connsiteY4" fmla="*/ 1545 h 101045"/>
                  <a:gd name="connsiteX5" fmla="*/ 428562 w 1104474"/>
                  <a:gd name="connsiteY5" fmla="*/ 77745 h 101045"/>
                  <a:gd name="connsiteX6" fmla="*/ 981012 w 1104474"/>
                  <a:gd name="connsiteY6" fmla="*/ 37529 h 101045"/>
                  <a:gd name="connsiteX7" fmla="*/ 1082612 w 1104474"/>
                  <a:gd name="connsiteY7" fmla="*/ 50229 h 10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474" h="101045">
                    <a:moveTo>
                      <a:pt x="1082612" y="50229"/>
                    </a:moveTo>
                    <a:cubicBezTo>
                      <a:pt x="1029343" y="60459"/>
                      <a:pt x="779224" y="92915"/>
                      <a:pt x="661396" y="98912"/>
                    </a:cubicBezTo>
                    <a:cubicBezTo>
                      <a:pt x="543568" y="104909"/>
                      <a:pt x="471249" y="97501"/>
                      <a:pt x="375646" y="86212"/>
                    </a:cubicBezTo>
                    <a:cubicBezTo>
                      <a:pt x="280043" y="74923"/>
                      <a:pt x="146693" y="45290"/>
                      <a:pt x="87779" y="31179"/>
                    </a:cubicBezTo>
                    <a:cubicBezTo>
                      <a:pt x="28865" y="17068"/>
                      <a:pt x="-34635" y="-6216"/>
                      <a:pt x="22162" y="1545"/>
                    </a:cubicBezTo>
                    <a:cubicBezTo>
                      <a:pt x="78959" y="9306"/>
                      <a:pt x="268754" y="71748"/>
                      <a:pt x="428562" y="77745"/>
                    </a:cubicBezTo>
                    <a:cubicBezTo>
                      <a:pt x="588370" y="83742"/>
                      <a:pt x="874120" y="44584"/>
                      <a:pt x="981012" y="37529"/>
                    </a:cubicBezTo>
                    <a:cubicBezTo>
                      <a:pt x="1087904" y="30474"/>
                      <a:pt x="1135881" y="39999"/>
                      <a:pt x="1082612" y="502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: 図形 80">
                <a:extLst>
                  <a:ext uri="{FF2B5EF4-FFF2-40B4-BE49-F238E27FC236}">
                    <a16:creationId xmlns:a16="http://schemas.microsoft.com/office/drawing/2014/main" id="{3F7E4F30-3748-4236-1F52-7517000748DC}"/>
                  </a:ext>
                </a:extLst>
              </p:cNvPr>
              <p:cNvSpPr/>
              <p:nvPr/>
            </p:nvSpPr>
            <p:spPr>
              <a:xfrm>
                <a:off x="7827264" y="4373725"/>
                <a:ext cx="355647" cy="163133"/>
              </a:xfrm>
              <a:custGeom>
                <a:avLst/>
                <a:gdLst>
                  <a:gd name="connsiteX0" fmla="*/ 4403 w 355647"/>
                  <a:gd name="connsiteY0" fmla="*/ 3542 h 163133"/>
                  <a:gd name="connsiteX1" fmla="*/ 353653 w 355647"/>
                  <a:gd name="connsiteY1" fmla="*/ 162292 h 163133"/>
                  <a:gd name="connsiteX2" fmla="*/ 154686 w 355647"/>
                  <a:gd name="connsiteY2" fmla="*/ 69158 h 163133"/>
                  <a:gd name="connsiteX3" fmla="*/ 324019 w 355647"/>
                  <a:gd name="connsiteY3" fmla="*/ 132658 h 163133"/>
                  <a:gd name="connsiteX4" fmla="*/ 167386 w 355647"/>
                  <a:gd name="connsiteY4" fmla="*/ 58575 h 163133"/>
                  <a:gd name="connsiteX5" fmla="*/ 4403 w 355647"/>
                  <a:gd name="connsiteY5" fmla="*/ 3542 h 16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647" h="163133">
                    <a:moveTo>
                      <a:pt x="4403" y="3542"/>
                    </a:moveTo>
                    <a:cubicBezTo>
                      <a:pt x="35447" y="20828"/>
                      <a:pt x="328606" y="151356"/>
                      <a:pt x="353653" y="162292"/>
                    </a:cubicBezTo>
                    <a:cubicBezTo>
                      <a:pt x="378700" y="173228"/>
                      <a:pt x="159625" y="74097"/>
                      <a:pt x="154686" y="69158"/>
                    </a:cubicBezTo>
                    <a:cubicBezTo>
                      <a:pt x="149747" y="64219"/>
                      <a:pt x="321902" y="134422"/>
                      <a:pt x="324019" y="132658"/>
                    </a:cubicBezTo>
                    <a:cubicBezTo>
                      <a:pt x="326136" y="130894"/>
                      <a:pt x="219950" y="80447"/>
                      <a:pt x="167386" y="58575"/>
                    </a:cubicBezTo>
                    <a:cubicBezTo>
                      <a:pt x="114822" y="36703"/>
                      <a:pt x="-26641" y="-13744"/>
                      <a:pt x="4403" y="35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: 図形 81">
                <a:extLst>
                  <a:ext uri="{FF2B5EF4-FFF2-40B4-BE49-F238E27FC236}">
                    <a16:creationId xmlns:a16="http://schemas.microsoft.com/office/drawing/2014/main" id="{23565A6E-4F45-7BFD-03A7-08A28A92BB2D}"/>
                  </a:ext>
                </a:extLst>
              </p:cNvPr>
              <p:cNvSpPr/>
              <p:nvPr/>
            </p:nvSpPr>
            <p:spPr>
              <a:xfrm>
                <a:off x="7835758" y="4257383"/>
                <a:ext cx="205469" cy="114445"/>
              </a:xfrm>
              <a:custGeom>
                <a:avLst/>
                <a:gdLst>
                  <a:gd name="connsiteX0" fmla="*/ 205459 w 205469"/>
                  <a:gd name="connsiteY0" fmla="*/ 58500 h 114445"/>
                  <a:gd name="connsiteX1" fmla="*/ 101742 w 205469"/>
                  <a:gd name="connsiteY1" fmla="*/ 9817 h 114445"/>
                  <a:gd name="connsiteX2" fmla="*/ 84809 w 205469"/>
                  <a:gd name="connsiteY2" fmla="*/ 9817 h 114445"/>
                  <a:gd name="connsiteX3" fmla="*/ 142 w 205469"/>
                  <a:gd name="connsiteY3" fmla="*/ 113534 h 114445"/>
                  <a:gd name="connsiteX4" fmla="*/ 65759 w 205469"/>
                  <a:gd name="connsiteY4" fmla="*/ 58500 h 114445"/>
                  <a:gd name="connsiteX5" fmla="*/ 108092 w 205469"/>
                  <a:gd name="connsiteY5" fmla="*/ 24634 h 114445"/>
                  <a:gd name="connsiteX6" fmla="*/ 205459 w 205469"/>
                  <a:gd name="connsiteY6" fmla="*/ 58500 h 11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469" h="114445">
                    <a:moveTo>
                      <a:pt x="205459" y="58500"/>
                    </a:moveTo>
                    <a:cubicBezTo>
                      <a:pt x="204401" y="56030"/>
                      <a:pt x="121850" y="17931"/>
                      <a:pt x="101742" y="9817"/>
                    </a:cubicBezTo>
                    <a:cubicBezTo>
                      <a:pt x="81634" y="1703"/>
                      <a:pt x="101742" y="-7469"/>
                      <a:pt x="84809" y="9817"/>
                    </a:cubicBezTo>
                    <a:cubicBezTo>
                      <a:pt x="67876" y="27103"/>
                      <a:pt x="3317" y="105420"/>
                      <a:pt x="142" y="113534"/>
                    </a:cubicBezTo>
                    <a:cubicBezTo>
                      <a:pt x="-3033" y="121648"/>
                      <a:pt x="47767" y="73317"/>
                      <a:pt x="65759" y="58500"/>
                    </a:cubicBezTo>
                    <a:cubicBezTo>
                      <a:pt x="83751" y="43683"/>
                      <a:pt x="88689" y="25692"/>
                      <a:pt x="108092" y="24634"/>
                    </a:cubicBezTo>
                    <a:cubicBezTo>
                      <a:pt x="127495" y="23576"/>
                      <a:pt x="206517" y="60970"/>
                      <a:pt x="205459" y="58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: 図形 82">
                <a:extLst>
                  <a:ext uri="{FF2B5EF4-FFF2-40B4-BE49-F238E27FC236}">
                    <a16:creationId xmlns:a16="http://schemas.microsoft.com/office/drawing/2014/main" id="{99DFEF02-51C8-02E0-BD4C-5A3054B041E7}"/>
                  </a:ext>
                </a:extLst>
              </p:cNvPr>
              <p:cNvSpPr/>
              <p:nvPr/>
            </p:nvSpPr>
            <p:spPr>
              <a:xfrm>
                <a:off x="7821057" y="4385713"/>
                <a:ext cx="19427" cy="156667"/>
              </a:xfrm>
              <a:custGeom>
                <a:avLst/>
                <a:gdLst>
                  <a:gd name="connsiteX0" fmla="*/ 14843 w 19427"/>
                  <a:gd name="connsiteY0" fmla="*/ 20 h 156667"/>
                  <a:gd name="connsiteX1" fmla="*/ 26 w 19427"/>
                  <a:gd name="connsiteY1" fmla="*/ 65637 h 156667"/>
                  <a:gd name="connsiteX2" fmla="*/ 19076 w 19427"/>
                  <a:gd name="connsiteY2" fmla="*/ 156654 h 156667"/>
                  <a:gd name="connsiteX3" fmla="*/ 12726 w 19427"/>
                  <a:gd name="connsiteY3" fmla="*/ 71987 h 156667"/>
                  <a:gd name="connsiteX4" fmla="*/ 14843 w 19427"/>
                  <a:gd name="connsiteY4" fmla="*/ 20 h 15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27" h="156667">
                    <a:moveTo>
                      <a:pt x="14843" y="20"/>
                    </a:moveTo>
                    <a:cubicBezTo>
                      <a:pt x="12726" y="-1038"/>
                      <a:pt x="-679" y="39531"/>
                      <a:pt x="26" y="65637"/>
                    </a:cubicBezTo>
                    <a:cubicBezTo>
                      <a:pt x="731" y="91743"/>
                      <a:pt x="16959" y="155596"/>
                      <a:pt x="19076" y="156654"/>
                    </a:cubicBezTo>
                    <a:cubicBezTo>
                      <a:pt x="21193" y="157712"/>
                      <a:pt x="13079" y="94212"/>
                      <a:pt x="12726" y="71987"/>
                    </a:cubicBezTo>
                    <a:cubicBezTo>
                      <a:pt x="12373" y="49762"/>
                      <a:pt x="16960" y="1078"/>
                      <a:pt x="14843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: 図形 83">
                <a:extLst>
                  <a:ext uri="{FF2B5EF4-FFF2-40B4-BE49-F238E27FC236}">
                    <a16:creationId xmlns:a16="http://schemas.microsoft.com/office/drawing/2014/main" id="{4B4EA817-5AE6-2121-EEE7-FCE6B6FC4E69}"/>
                  </a:ext>
                </a:extLst>
              </p:cNvPr>
              <p:cNvSpPr/>
              <p:nvPr/>
            </p:nvSpPr>
            <p:spPr>
              <a:xfrm>
                <a:off x="7826955" y="4464962"/>
                <a:ext cx="452266" cy="302790"/>
              </a:xfrm>
              <a:custGeom>
                <a:avLst/>
                <a:gdLst>
                  <a:gd name="connsiteX0" fmla="*/ 2595 w 452266"/>
                  <a:gd name="connsiteY0" fmla="*/ 3321 h 302790"/>
                  <a:gd name="connsiteX1" fmla="*/ 201562 w 452266"/>
                  <a:gd name="connsiteY1" fmla="*/ 81638 h 302790"/>
                  <a:gd name="connsiteX2" fmla="*/ 368778 w 452266"/>
                  <a:gd name="connsiteY2" fmla="*/ 195938 h 302790"/>
                  <a:gd name="connsiteX3" fmla="*/ 419578 w 452266"/>
                  <a:gd name="connsiteY3" fmla="*/ 293305 h 302790"/>
                  <a:gd name="connsiteX4" fmla="*/ 451328 w 452266"/>
                  <a:gd name="connsiteY4" fmla="*/ 261555 h 302790"/>
                  <a:gd name="connsiteX5" fmla="*/ 440745 w 452266"/>
                  <a:gd name="connsiteY5" fmla="*/ 291188 h 302790"/>
                  <a:gd name="connsiteX6" fmla="*/ 408995 w 452266"/>
                  <a:gd name="connsiteY6" fmla="*/ 295421 h 302790"/>
                  <a:gd name="connsiteX7" fmla="*/ 351845 w 452266"/>
                  <a:gd name="connsiteY7" fmla="*/ 193821 h 302790"/>
                  <a:gd name="connsiteX8" fmla="*/ 2595 w 452266"/>
                  <a:gd name="connsiteY8" fmla="*/ 3321 h 30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2266" h="302790">
                    <a:moveTo>
                      <a:pt x="2595" y="3321"/>
                    </a:moveTo>
                    <a:cubicBezTo>
                      <a:pt x="-22452" y="-15376"/>
                      <a:pt x="140532" y="49535"/>
                      <a:pt x="201562" y="81638"/>
                    </a:cubicBezTo>
                    <a:cubicBezTo>
                      <a:pt x="262592" y="113741"/>
                      <a:pt x="332442" y="160660"/>
                      <a:pt x="368778" y="195938"/>
                    </a:cubicBezTo>
                    <a:cubicBezTo>
                      <a:pt x="405114" y="231216"/>
                      <a:pt x="405820" y="282369"/>
                      <a:pt x="419578" y="293305"/>
                    </a:cubicBezTo>
                    <a:cubicBezTo>
                      <a:pt x="433336" y="304241"/>
                      <a:pt x="447800" y="261908"/>
                      <a:pt x="451328" y="261555"/>
                    </a:cubicBezTo>
                    <a:cubicBezTo>
                      <a:pt x="454856" y="261202"/>
                      <a:pt x="447800" y="285544"/>
                      <a:pt x="440745" y="291188"/>
                    </a:cubicBezTo>
                    <a:cubicBezTo>
                      <a:pt x="433690" y="296832"/>
                      <a:pt x="423812" y="311649"/>
                      <a:pt x="408995" y="295421"/>
                    </a:cubicBezTo>
                    <a:cubicBezTo>
                      <a:pt x="394178" y="279193"/>
                      <a:pt x="415698" y="241446"/>
                      <a:pt x="351845" y="193821"/>
                    </a:cubicBezTo>
                    <a:cubicBezTo>
                      <a:pt x="287992" y="146196"/>
                      <a:pt x="27642" y="22018"/>
                      <a:pt x="2595" y="33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: 図形 84">
                <a:extLst>
                  <a:ext uri="{FF2B5EF4-FFF2-40B4-BE49-F238E27FC236}">
                    <a16:creationId xmlns:a16="http://schemas.microsoft.com/office/drawing/2014/main" id="{6CB429EB-0F88-8937-9D9B-FF5B5B1D6A2E}"/>
                  </a:ext>
                </a:extLst>
              </p:cNvPr>
              <p:cNvSpPr/>
              <p:nvPr/>
            </p:nvSpPr>
            <p:spPr>
              <a:xfrm>
                <a:off x="7833781" y="4436527"/>
                <a:ext cx="438212" cy="302677"/>
              </a:xfrm>
              <a:custGeom>
                <a:avLst/>
                <a:gdLst>
                  <a:gd name="connsiteX0" fmla="*/ 2 w 438212"/>
                  <a:gd name="connsiteY0" fmla="*/ 6 h 302677"/>
                  <a:gd name="connsiteX1" fmla="*/ 361952 w 438212"/>
                  <a:gd name="connsiteY1" fmla="*/ 173573 h 302677"/>
                  <a:gd name="connsiteX2" fmla="*/ 433919 w 438212"/>
                  <a:gd name="connsiteY2" fmla="*/ 300573 h 302677"/>
                  <a:gd name="connsiteX3" fmla="*/ 423336 w 438212"/>
                  <a:gd name="connsiteY3" fmla="*/ 247656 h 302677"/>
                  <a:gd name="connsiteX4" fmla="*/ 368302 w 438212"/>
                  <a:gd name="connsiteY4" fmla="*/ 179923 h 302677"/>
                  <a:gd name="connsiteX5" fmla="*/ 2 w 438212"/>
                  <a:gd name="connsiteY5" fmla="*/ 6 h 302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212" h="302677">
                    <a:moveTo>
                      <a:pt x="2" y="6"/>
                    </a:moveTo>
                    <a:cubicBezTo>
                      <a:pt x="-1056" y="-1052"/>
                      <a:pt x="289633" y="123479"/>
                      <a:pt x="361952" y="173573"/>
                    </a:cubicBezTo>
                    <a:cubicBezTo>
                      <a:pt x="434271" y="223667"/>
                      <a:pt x="423688" y="288226"/>
                      <a:pt x="433919" y="300573"/>
                    </a:cubicBezTo>
                    <a:cubicBezTo>
                      <a:pt x="444150" y="312920"/>
                      <a:pt x="434272" y="267764"/>
                      <a:pt x="423336" y="247656"/>
                    </a:cubicBezTo>
                    <a:cubicBezTo>
                      <a:pt x="412400" y="227548"/>
                      <a:pt x="435330" y="221551"/>
                      <a:pt x="368302" y="179923"/>
                    </a:cubicBezTo>
                    <a:cubicBezTo>
                      <a:pt x="301274" y="138295"/>
                      <a:pt x="1060" y="106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: 図形 85">
                <a:extLst>
                  <a:ext uri="{FF2B5EF4-FFF2-40B4-BE49-F238E27FC236}">
                    <a16:creationId xmlns:a16="http://schemas.microsoft.com/office/drawing/2014/main" id="{9A07F390-62A6-1243-F9F5-800927AC3DED}"/>
                  </a:ext>
                </a:extLst>
              </p:cNvPr>
              <p:cNvSpPr/>
              <p:nvPr/>
            </p:nvSpPr>
            <p:spPr>
              <a:xfrm>
                <a:off x="7835862" y="4464036"/>
                <a:ext cx="610402" cy="804540"/>
              </a:xfrm>
              <a:custGeom>
                <a:avLst/>
                <a:gdLst>
                  <a:gd name="connsiteX0" fmla="*/ 38 w 610402"/>
                  <a:gd name="connsiteY0" fmla="*/ 14 h 804540"/>
                  <a:gd name="connsiteX1" fmla="*/ 186305 w 610402"/>
                  <a:gd name="connsiteY1" fmla="*/ 643481 h 804540"/>
                  <a:gd name="connsiteX2" fmla="*/ 209588 w 610402"/>
                  <a:gd name="connsiteY2" fmla="*/ 751431 h 804540"/>
                  <a:gd name="connsiteX3" fmla="*/ 264621 w 610402"/>
                  <a:gd name="connsiteY3" fmla="*/ 755664 h 804540"/>
                  <a:gd name="connsiteX4" fmla="*/ 548255 w 610402"/>
                  <a:gd name="connsiteY4" fmla="*/ 800114 h 804540"/>
                  <a:gd name="connsiteX5" fmla="*/ 571538 w 610402"/>
                  <a:gd name="connsiteY5" fmla="*/ 800114 h 804540"/>
                  <a:gd name="connsiteX6" fmla="*/ 590588 w 610402"/>
                  <a:gd name="connsiteY6" fmla="*/ 785297 h 804540"/>
                  <a:gd name="connsiteX7" fmla="*/ 609638 w 610402"/>
                  <a:gd name="connsiteY7" fmla="*/ 732381 h 804540"/>
                  <a:gd name="connsiteX8" fmla="*/ 563071 w 610402"/>
                  <a:gd name="connsiteY8" fmla="*/ 804347 h 804540"/>
                  <a:gd name="connsiteX9" fmla="*/ 211705 w 610402"/>
                  <a:gd name="connsiteY9" fmla="*/ 753547 h 804540"/>
                  <a:gd name="connsiteX10" fmla="*/ 247688 w 610402"/>
                  <a:gd name="connsiteY10" fmla="*/ 753547 h 804540"/>
                  <a:gd name="connsiteX11" fmla="*/ 203238 w 610402"/>
                  <a:gd name="connsiteY11" fmla="*/ 662531 h 804540"/>
                  <a:gd name="connsiteX12" fmla="*/ 38 w 610402"/>
                  <a:gd name="connsiteY12" fmla="*/ 14 h 80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0402" h="804540">
                    <a:moveTo>
                      <a:pt x="38" y="14"/>
                    </a:moveTo>
                    <a:cubicBezTo>
                      <a:pt x="-2784" y="-3161"/>
                      <a:pt x="151380" y="518245"/>
                      <a:pt x="186305" y="643481"/>
                    </a:cubicBezTo>
                    <a:cubicBezTo>
                      <a:pt x="221230" y="768717"/>
                      <a:pt x="196535" y="732734"/>
                      <a:pt x="209588" y="751431"/>
                    </a:cubicBezTo>
                    <a:cubicBezTo>
                      <a:pt x="222641" y="770128"/>
                      <a:pt x="208177" y="747550"/>
                      <a:pt x="264621" y="755664"/>
                    </a:cubicBezTo>
                    <a:cubicBezTo>
                      <a:pt x="321065" y="763778"/>
                      <a:pt x="497102" y="792706"/>
                      <a:pt x="548255" y="800114"/>
                    </a:cubicBezTo>
                    <a:cubicBezTo>
                      <a:pt x="599408" y="807522"/>
                      <a:pt x="564483" y="802583"/>
                      <a:pt x="571538" y="800114"/>
                    </a:cubicBezTo>
                    <a:cubicBezTo>
                      <a:pt x="578593" y="797645"/>
                      <a:pt x="584238" y="796586"/>
                      <a:pt x="590588" y="785297"/>
                    </a:cubicBezTo>
                    <a:cubicBezTo>
                      <a:pt x="596938" y="774008"/>
                      <a:pt x="614224" y="729206"/>
                      <a:pt x="609638" y="732381"/>
                    </a:cubicBezTo>
                    <a:cubicBezTo>
                      <a:pt x="605052" y="735556"/>
                      <a:pt x="629393" y="800819"/>
                      <a:pt x="563071" y="804347"/>
                    </a:cubicBezTo>
                    <a:cubicBezTo>
                      <a:pt x="496749" y="807875"/>
                      <a:pt x="264269" y="762014"/>
                      <a:pt x="211705" y="753547"/>
                    </a:cubicBezTo>
                    <a:cubicBezTo>
                      <a:pt x="159141" y="745080"/>
                      <a:pt x="249099" y="768716"/>
                      <a:pt x="247688" y="753547"/>
                    </a:cubicBezTo>
                    <a:cubicBezTo>
                      <a:pt x="246277" y="738378"/>
                      <a:pt x="243807" y="784945"/>
                      <a:pt x="203238" y="662531"/>
                    </a:cubicBezTo>
                    <a:cubicBezTo>
                      <a:pt x="162669" y="540117"/>
                      <a:pt x="2860" y="3189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: 図形 86">
                <a:extLst>
                  <a:ext uri="{FF2B5EF4-FFF2-40B4-BE49-F238E27FC236}">
                    <a16:creationId xmlns:a16="http://schemas.microsoft.com/office/drawing/2014/main" id="{CA912C32-6D17-4926-22F4-75F29DB34D90}"/>
                  </a:ext>
                </a:extLst>
              </p:cNvPr>
              <p:cNvSpPr/>
              <p:nvPr/>
            </p:nvSpPr>
            <p:spPr>
              <a:xfrm>
                <a:off x="8077177" y="5092697"/>
                <a:ext cx="299138" cy="141671"/>
              </a:xfrm>
              <a:custGeom>
                <a:avLst/>
                <a:gdLst>
                  <a:gd name="connsiteX0" fmla="*/ 298473 w 299138"/>
                  <a:gd name="connsiteY0" fmla="*/ 3 h 141671"/>
                  <a:gd name="connsiteX1" fmla="*/ 275190 w 299138"/>
                  <a:gd name="connsiteY1" fmla="*/ 129120 h 141671"/>
                  <a:gd name="connsiteX2" fmla="*/ 234973 w 299138"/>
                  <a:gd name="connsiteY2" fmla="*/ 133353 h 141671"/>
                  <a:gd name="connsiteX3" fmla="*/ 23 w 299138"/>
                  <a:gd name="connsiteY3" fmla="*/ 99486 h 141671"/>
                  <a:gd name="connsiteX4" fmla="*/ 249790 w 299138"/>
                  <a:gd name="connsiteY4" fmla="*/ 124886 h 141671"/>
                  <a:gd name="connsiteX5" fmla="*/ 298473 w 299138"/>
                  <a:gd name="connsiteY5" fmla="*/ 3 h 141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38" h="141671">
                    <a:moveTo>
                      <a:pt x="298473" y="3"/>
                    </a:moveTo>
                    <a:cubicBezTo>
                      <a:pt x="302706" y="709"/>
                      <a:pt x="285773" y="106895"/>
                      <a:pt x="275190" y="129120"/>
                    </a:cubicBezTo>
                    <a:cubicBezTo>
                      <a:pt x="264607" y="151345"/>
                      <a:pt x="280834" y="138292"/>
                      <a:pt x="234973" y="133353"/>
                    </a:cubicBezTo>
                    <a:cubicBezTo>
                      <a:pt x="189112" y="128414"/>
                      <a:pt x="-2447" y="100897"/>
                      <a:pt x="23" y="99486"/>
                    </a:cubicBezTo>
                    <a:cubicBezTo>
                      <a:pt x="2492" y="98075"/>
                      <a:pt x="201460" y="137233"/>
                      <a:pt x="249790" y="124886"/>
                    </a:cubicBezTo>
                    <a:cubicBezTo>
                      <a:pt x="298120" y="112539"/>
                      <a:pt x="294240" y="-703"/>
                      <a:pt x="29847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: 図形 87">
                <a:extLst>
                  <a:ext uri="{FF2B5EF4-FFF2-40B4-BE49-F238E27FC236}">
                    <a16:creationId xmlns:a16="http://schemas.microsoft.com/office/drawing/2014/main" id="{3499C6BA-FA64-4474-0E05-623524990676}"/>
                  </a:ext>
                </a:extLst>
              </p:cNvPr>
              <p:cNvSpPr/>
              <p:nvPr/>
            </p:nvSpPr>
            <p:spPr>
              <a:xfrm>
                <a:off x="8342222" y="5079976"/>
                <a:ext cx="62869" cy="170127"/>
              </a:xfrm>
              <a:custGeom>
                <a:avLst/>
                <a:gdLst>
                  <a:gd name="connsiteX0" fmla="*/ 30253 w 62869"/>
                  <a:gd name="connsiteY0" fmla="*/ 24 h 170127"/>
                  <a:gd name="connsiteX1" fmla="*/ 47716 w 62869"/>
                  <a:gd name="connsiteY1" fmla="*/ 128612 h 170127"/>
                  <a:gd name="connsiteX2" fmla="*/ 91 w 62869"/>
                  <a:gd name="connsiteY2" fmla="*/ 169887 h 170127"/>
                  <a:gd name="connsiteX3" fmla="*/ 62003 w 62869"/>
                  <a:gd name="connsiteY3" fmla="*/ 139724 h 170127"/>
                  <a:gd name="connsiteX4" fmla="*/ 30253 w 62869"/>
                  <a:gd name="connsiteY4" fmla="*/ 24 h 170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69" h="170127">
                    <a:moveTo>
                      <a:pt x="30253" y="24"/>
                    </a:moveTo>
                    <a:cubicBezTo>
                      <a:pt x="27872" y="-1828"/>
                      <a:pt x="52743" y="100301"/>
                      <a:pt x="47716" y="128612"/>
                    </a:cubicBezTo>
                    <a:cubicBezTo>
                      <a:pt x="42689" y="156923"/>
                      <a:pt x="-2290" y="168035"/>
                      <a:pt x="91" y="169887"/>
                    </a:cubicBezTo>
                    <a:cubicBezTo>
                      <a:pt x="2472" y="171739"/>
                      <a:pt x="55124" y="163007"/>
                      <a:pt x="62003" y="139724"/>
                    </a:cubicBezTo>
                    <a:cubicBezTo>
                      <a:pt x="68882" y="116441"/>
                      <a:pt x="32634" y="1876"/>
                      <a:pt x="30253" y="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: 図形 88">
                <a:extLst>
                  <a:ext uri="{FF2B5EF4-FFF2-40B4-BE49-F238E27FC236}">
                    <a16:creationId xmlns:a16="http://schemas.microsoft.com/office/drawing/2014/main" id="{A130C575-C638-E352-A2E2-B0AE411B5590}"/>
                  </a:ext>
                </a:extLst>
              </p:cNvPr>
              <p:cNvSpPr/>
              <p:nvPr/>
            </p:nvSpPr>
            <p:spPr>
              <a:xfrm>
                <a:off x="8270450" y="4744147"/>
                <a:ext cx="97307" cy="358138"/>
              </a:xfrm>
              <a:custGeom>
                <a:avLst/>
                <a:gdLst>
                  <a:gd name="connsiteX0" fmla="*/ 3600 w 97307"/>
                  <a:gd name="connsiteY0" fmla="*/ 891 h 358138"/>
                  <a:gd name="connsiteX1" fmla="*/ 59163 w 97307"/>
                  <a:gd name="connsiteY1" fmla="*/ 99316 h 358138"/>
                  <a:gd name="connsiteX2" fmla="*/ 73450 w 97307"/>
                  <a:gd name="connsiteY2" fmla="*/ 216791 h 358138"/>
                  <a:gd name="connsiteX3" fmla="*/ 97263 w 97307"/>
                  <a:gd name="connsiteY3" fmla="*/ 358078 h 358138"/>
                  <a:gd name="connsiteX4" fmla="*/ 78213 w 97307"/>
                  <a:gd name="connsiteY4" fmla="*/ 232666 h 358138"/>
                  <a:gd name="connsiteX5" fmla="*/ 38525 w 97307"/>
                  <a:gd name="connsiteY5" fmla="*/ 99316 h 358138"/>
                  <a:gd name="connsiteX6" fmla="*/ 9950 w 97307"/>
                  <a:gd name="connsiteY6" fmla="*/ 51691 h 358138"/>
                  <a:gd name="connsiteX7" fmla="*/ 3600 w 97307"/>
                  <a:gd name="connsiteY7" fmla="*/ 891 h 35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307" h="358138">
                    <a:moveTo>
                      <a:pt x="3600" y="891"/>
                    </a:moveTo>
                    <a:cubicBezTo>
                      <a:pt x="11802" y="8828"/>
                      <a:pt x="47521" y="63333"/>
                      <a:pt x="59163" y="99316"/>
                    </a:cubicBezTo>
                    <a:cubicBezTo>
                      <a:pt x="70805" y="135299"/>
                      <a:pt x="67100" y="173664"/>
                      <a:pt x="73450" y="216791"/>
                    </a:cubicBezTo>
                    <a:cubicBezTo>
                      <a:pt x="79800" y="259918"/>
                      <a:pt x="96469" y="355432"/>
                      <a:pt x="97263" y="358078"/>
                    </a:cubicBezTo>
                    <a:cubicBezTo>
                      <a:pt x="98057" y="360724"/>
                      <a:pt x="88003" y="275793"/>
                      <a:pt x="78213" y="232666"/>
                    </a:cubicBezTo>
                    <a:cubicBezTo>
                      <a:pt x="68423" y="189539"/>
                      <a:pt x="49902" y="129478"/>
                      <a:pt x="38525" y="99316"/>
                    </a:cubicBezTo>
                    <a:cubicBezTo>
                      <a:pt x="27148" y="69154"/>
                      <a:pt x="17094" y="63068"/>
                      <a:pt x="9950" y="51691"/>
                    </a:cubicBezTo>
                    <a:cubicBezTo>
                      <a:pt x="2806" y="40314"/>
                      <a:pt x="-4602" y="-7046"/>
                      <a:pt x="3600" y="8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: 図形 90">
                <a:extLst>
                  <a:ext uri="{FF2B5EF4-FFF2-40B4-BE49-F238E27FC236}">
                    <a16:creationId xmlns:a16="http://schemas.microsoft.com/office/drawing/2014/main" id="{B5DC4E29-007F-9B65-476C-C8957068B54D}"/>
                  </a:ext>
                </a:extLst>
              </p:cNvPr>
              <p:cNvSpPr/>
              <p:nvPr/>
            </p:nvSpPr>
            <p:spPr>
              <a:xfrm>
                <a:off x="8269100" y="4733294"/>
                <a:ext cx="380602" cy="468473"/>
              </a:xfrm>
              <a:custGeom>
                <a:avLst/>
                <a:gdLst>
                  <a:gd name="connsiteX0" fmla="*/ 1775 w 380602"/>
                  <a:gd name="connsiteY0" fmla="*/ 631 h 468473"/>
                  <a:gd name="connsiteX1" fmla="*/ 157350 w 380602"/>
                  <a:gd name="connsiteY1" fmla="*/ 27619 h 468473"/>
                  <a:gd name="connsiteX2" fmla="*/ 257363 w 380602"/>
                  <a:gd name="connsiteY2" fmla="*/ 65719 h 468473"/>
                  <a:gd name="connsiteX3" fmla="*/ 285938 w 380602"/>
                  <a:gd name="connsiteY3" fmla="*/ 105406 h 468473"/>
                  <a:gd name="connsiteX4" fmla="*/ 335150 w 380602"/>
                  <a:gd name="connsiteY4" fmla="*/ 233994 h 468473"/>
                  <a:gd name="connsiteX5" fmla="*/ 371663 w 380602"/>
                  <a:gd name="connsiteY5" fmla="*/ 367344 h 468473"/>
                  <a:gd name="connsiteX6" fmla="*/ 366900 w 380602"/>
                  <a:gd name="connsiteY6" fmla="*/ 437194 h 468473"/>
                  <a:gd name="connsiteX7" fmla="*/ 355788 w 380602"/>
                  <a:gd name="connsiteY7" fmla="*/ 467356 h 468473"/>
                  <a:gd name="connsiteX8" fmla="*/ 308163 w 380602"/>
                  <a:gd name="connsiteY8" fmla="*/ 461006 h 468473"/>
                  <a:gd name="connsiteX9" fmla="*/ 131950 w 380602"/>
                  <a:gd name="connsiteY9" fmla="*/ 451481 h 468473"/>
                  <a:gd name="connsiteX10" fmla="*/ 355788 w 380602"/>
                  <a:gd name="connsiteY10" fmla="*/ 453069 h 468473"/>
                  <a:gd name="connsiteX11" fmla="*/ 374838 w 380602"/>
                  <a:gd name="connsiteY11" fmla="*/ 345119 h 468473"/>
                  <a:gd name="connsiteX12" fmla="*/ 354200 w 380602"/>
                  <a:gd name="connsiteY12" fmla="*/ 235581 h 468473"/>
                  <a:gd name="connsiteX13" fmla="*/ 268475 w 380602"/>
                  <a:gd name="connsiteY13" fmla="*/ 54606 h 468473"/>
                  <a:gd name="connsiteX14" fmla="*/ 1775 w 380602"/>
                  <a:gd name="connsiteY14" fmla="*/ 631 h 46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0602" h="468473">
                    <a:moveTo>
                      <a:pt x="1775" y="631"/>
                    </a:moveTo>
                    <a:cubicBezTo>
                      <a:pt x="-16746" y="-3867"/>
                      <a:pt x="114752" y="16771"/>
                      <a:pt x="157350" y="27619"/>
                    </a:cubicBezTo>
                    <a:cubicBezTo>
                      <a:pt x="199948" y="38467"/>
                      <a:pt x="235932" y="52755"/>
                      <a:pt x="257363" y="65719"/>
                    </a:cubicBezTo>
                    <a:cubicBezTo>
                      <a:pt x="278794" y="78684"/>
                      <a:pt x="272974" y="77360"/>
                      <a:pt x="285938" y="105406"/>
                    </a:cubicBezTo>
                    <a:cubicBezTo>
                      <a:pt x="298902" y="133452"/>
                      <a:pt x="320863" y="190338"/>
                      <a:pt x="335150" y="233994"/>
                    </a:cubicBezTo>
                    <a:cubicBezTo>
                      <a:pt x="349437" y="277650"/>
                      <a:pt x="366371" y="333477"/>
                      <a:pt x="371663" y="367344"/>
                    </a:cubicBezTo>
                    <a:cubicBezTo>
                      <a:pt x="376955" y="401211"/>
                      <a:pt x="369546" y="420525"/>
                      <a:pt x="366900" y="437194"/>
                    </a:cubicBezTo>
                    <a:cubicBezTo>
                      <a:pt x="364254" y="453863"/>
                      <a:pt x="365578" y="463387"/>
                      <a:pt x="355788" y="467356"/>
                    </a:cubicBezTo>
                    <a:cubicBezTo>
                      <a:pt x="345999" y="471325"/>
                      <a:pt x="345469" y="463652"/>
                      <a:pt x="308163" y="461006"/>
                    </a:cubicBezTo>
                    <a:cubicBezTo>
                      <a:pt x="270857" y="458360"/>
                      <a:pt x="124013" y="452804"/>
                      <a:pt x="131950" y="451481"/>
                    </a:cubicBezTo>
                    <a:cubicBezTo>
                      <a:pt x="139888" y="450158"/>
                      <a:pt x="315307" y="470796"/>
                      <a:pt x="355788" y="453069"/>
                    </a:cubicBezTo>
                    <a:cubicBezTo>
                      <a:pt x="396269" y="435342"/>
                      <a:pt x="375103" y="381367"/>
                      <a:pt x="374838" y="345119"/>
                    </a:cubicBezTo>
                    <a:cubicBezTo>
                      <a:pt x="374573" y="308871"/>
                      <a:pt x="371927" y="284000"/>
                      <a:pt x="354200" y="235581"/>
                    </a:cubicBezTo>
                    <a:cubicBezTo>
                      <a:pt x="336473" y="187162"/>
                      <a:pt x="325096" y="95087"/>
                      <a:pt x="268475" y="54606"/>
                    </a:cubicBezTo>
                    <a:cubicBezTo>
                      <a:pt x="211854" y="14125"/>
                      <a:pt x="20296" y="5129"/>
                      <a:pt x="1775" y="6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: 図形 91">
                <a:extLst>
                  <a:ext uri="{FF2B5EF4-FFF2-40B4-BE49-F238E27FC236}">
                    <a16:creationId xmlns:a16="http://schemas.microsoft.com/office/drawing/2014/main" id="{AFD183BB-B982-2391-EB84-0D6B85A29A3D}"/>
                  </a:ext>
                </a:extLst>
              </p:cNvPr>
              <p:cNvSpPr/>
              <p:nvPr/>
            </p:nvSpPr>
            <p:spPr>
              <a:xfrm>
                <a:off x="8292050" y="4756090"/>
                <a:ext cx="278865" cy="201770"/>
              </a:xfrm>
              <a:custGeom>
                <a:avLst/>
                <a:gdLst>
                  <a:gd name="connsiteX0" fmla="*/ 1050 w 278865"/>
                  <a:gd name="connsiteY0" fmla="*/ 3235 h 201770"/>
                  <a:gd name="connsiteX1" fmla="*/ 197900 w 278865"/>
                  <a:gd name="connsiteY1" fmla="*/ 50860 h 201770"/>
                  <a:gd name="connsiteX2" fmla="*/ 243938 w 278865"/>
                  <a:gd name="connsiteY2" fmla="*/ 104835 h 201770"/>
                  <a:gd name="connsiteX3" fmla="*/ 278863 w 278865"/>
                  <a:gd name="connsiteY3" fmla="*/ 201673 h 201770"/>
                  <a:gd name="connsiteX4" fmla="*/ 242350 w 278865"/>
                  <a:gd name="connsiteY4" fmla="*/ 85785 h 201770"/>
                  <a:gd name="connsiteX5" fmla="*/ 124875 w 278865"/>
                  <a:gd name="connsiteY5" fmla="*/ 14348 h 201770"/>
                  <a:gd name="connsiteX6" fmla="*/ 1050 w 278865"/>
                  <a:gd name="connsiteY6" fmla="*/ 3235 h 20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865" h="201770">
                    <a:moveTo>
                      <a:pt x="1050" y="3235"/>
                    </a:moveTo>
                    <a:cubicBezTo>
                      <a:pt x="13221" y="9320"/>
                      <a:pt x="157419" y="33927"/>
                      <a:pt x="197900" y="50860"/>
                    </a:cubicBezTo>
                    <a:cubicBezTo>
                      <a:pt x="238381" y="67793"/>
                      <a:pt x="230444" y="79700"/>
                      <a:pt x="243938" y="104835"/>
                    </a:cubicBezTo>
                    <a:cubicBezTo>
                      <a:pt x="257432" y="129970"/>
                      <a:pt x="279128" y="204848"/>
                      <a:pt x="278863" y="201673"/>
                    </a:cubicBezTo>
                    <a:cubicBezTo>
                      <a:pt x="278598" y="198498"/>
                      <a:pt x="268015" y="117006"/>
                      <a:pt x="242350" y="85785"/>
                    </a:cubicBezTo>
                    <a:cubicBezTo>
                      <a:pt x="216685" y="54564"/>
                      <a:pt x="164033" y="29694"/>
                      <a:pt x="124875" y="14348"/>
                    </a:cubicBezTo>
                    <a:cubicBezTo>
                      <a:pt x="85717" y="-998"/>
                      <a:pt x="-11121" y="-2850"/>
                      <a:pt x="1050" y="3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: 図形 92">
                <a:extLst>
                  <a:ext uri="{FF2B5EF4-FFF2-40B4-BE49-F238E27FC236}">
                    <a16:creationId xmlns:a16="http://schemas.microsoft.com/office/drawing/2014/main" id="{579F023A-46A0-F082-CC71-66DD6A1D8CC5}"/>
                  </a:ext>
                </a:extLst>
              </p:cNvPr>
              <p:cNvSpPr/>
              <p:nvPr/>
            </p:nvSpPr>
            <p:spPr>
              <a:xfrm>
                <a:off x="8308696" y="4779104"/>
                <a:ext cx="257578" cy="296187"/>
              </a:xfrm>
              <a:custGeom>
                <a:avLst/>
                <a:gdLst>
                  <a:gd name="connsiteX0" fmla="*/ 3454 w 257578"/>
                  <a:gd name="connsiteY0" fmla="*/ 5621 h 296187"/>
                  <a:gd name="connsiteX1" fmla="*/ 173317 w 257578"/>
                  <a:gd name="connsiteY1" fmla="*/ 72296 h 296187"/>
                  <a:gd name="connsiteX2" fmla="*/ 208242 w 257578"/>
                  <a:gd name="connsiteY2" fmla="*/ 164371 h 296187"/>
                  <a:gd name="connsiteX3" fmla="*/ 257454 w 257578"/>
                  <a:gd name="connsiteY3" fmla="*/ 296134 h 296187"/>
                  <a:gd name="connsiteX4" fmla="*/ 220942 w 257578"/>
                  <a:gd name="connsiteY4" fmla="*/ 148496 h 296187"/>
                  <a:gd name="connsiteX5" fmla="*/ 178079 w 257578"/>
                  <a:gd name="connsiteY5" fmla="*/ 65946 h 296187"/>
                  <a:gd name="connsiteX6" fmla="*/ 68542 w 257578"/>
                  <a:gd name="connsiteY6" fmla="*/ 11971 h 296187"/>
                  <a:gd name="connsiteX7" fmla="*/ 3454 w 257578"/>
                  <a:gd name="connsiteY7" fmla="*/ 5621 h 296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578" h="296187">
                    <a:moveTo>
                      <a:pt x="3454" y="5621"/>
                    </a:moveTo>
                    <a:cubicBezTo>
                      <a:pt x="20916" y="15675"/>
                      <a:pt x="139186" y="45838"/>
                      <a:pt x="173317" y="72296"/>
                    </a:cubicBezTo>
                    <a:cubicBezTo>
                      <a:pt x="207448" y="98754"/>
                      <a:pt x="194219" y="127065"/>
                      <a:pt x="208242" y="164371"/>
                    </a:cubicBezTo>
                    <a:cubicBezTo>
                      <a:pt x="222265" y="201677"/>
                      <a:pt x="255337" y="298780"/>
                      <a:pt x="257454" y="296134"/>
                    </a:cubicBezTo>
                    <a:cubicBezTo>
                      <a:pt x="259571" y="293488"/>
                      <a:pt x="234171" y="186861"/>
                      <a:pt x="220942" y="148496"/>
                    </a:cubicBezTo>
                    <a:cubicBezTo>
                      <a:pt x="207713" y="110131"/>
                      <a:pt x="203479" y="88700"/>
                      <a:pt x="178079" y="65946"/>
                    </a:cubicBezTo>
                    <a:cubicBezTo>
                      <a:pt x="152679" y="43192"/>
                      <a:pt x="98175" y="24142"/>
                      <a:pt x="68542" y="11971"/>
                    </a:cubicBezTo>
                    <a:cubicBezTo>
                      <a:pt x="38909" y="-200"/>
                      <a:pt x="-14008" y="-4433"/>
                      <a:pt x="3454" y="56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: 図形 93">
                <a:extLst>
                  <a:ext uri="{FF2B5EF4-FFF2-40B4-BE49-F238E27FC236}">
                    <a16:creationId xmlns:a16="http://schemas.microsoft.com/office/drawing/2014/main" id="{87E0A17C-0680-8450-F83F-3EF109EA9072}"/>
                  </a:ext>
                </a:extLst>
              </p:cNvPr>
              <p:cNvSpPr/>
              <p:nvPr/>
            </p:nvSpPr>
            <p:spPr>
              <a:xfrm>
                <a:off x="8397801" y="5071554"/>
                <a:ext cx="224867" cy="35742"/>
              </a:xfrm>
              <a:custGeom>
                <a:avLst/>
                <a:gdLst>
                  <a:gd name="connsiteX0" fmla="*/ 74 w 224867"/>
                  <a:gd name="connsiteY0" fmla="*/ 509 h 35742"/>
                  <a:gd name="connsiteX1" fmla="*/ 209624 w 224867"/>
                  <a:gd name="connsiteY1" fmla="*/ 35434 h 35742"/>
                  <a:gd name="connsiteX2" fmla="*/ 185812 w 224867"/>
                  <a:gd name="connsiteY2" fmla="*/ 16384 h 35742"/>
                  <a:gd name="connsiteX3" fmla="*/ 74 w 224867"/>
                  <a:gd name="connsiteY3" fmla="*/ 509 h 35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867" h="35742">
                    <a:moveTo>
                      <a:pt x="74" y="509"/>
                    </a:moveTo>
                    <a:cubicBezTo>
                      <a:pt x="4043" y="3684"/>
                      <a:pt x="178668" y="32788"/>
                      <a:pt x="209624" y="35434"/>
                    </a:cubicBezTo>
                    <a:cubicBezTo>
                      <a:pt x="240580" y="38080"/>
                      <a:pt x="220208" y="22999"/>
                      <a:pt x="185812" y="16384"/>
                    </a:cubicBezTo>
                    <a:cubicBezTo>
                      <a:pt x="151416" y="9769"/>
                      <a:pt x="-3895" y="-2666"/>
                      <a:pt x="74" y="5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: 図形 94">
                <a:extLst>
                  <a:ext uri="{FF2B5EF4-FFF2-40B4-BE49-F238E27FC236}">
                    <a16:creationId xmlns:a16="http://schemas.microsoft.com/office/drawing/2014/main" id="{8C8DD9D4-E5D3-91D6-D245-336AE5CCE791}"/>
                  </a:ext>
                </a:extLst>
              </p:cNvPr>
              <p:cNvSpPr/>
              <p:nvPr/>
            </p:nvSpPr>
            <p:spPr>
              <a:xfrm>
                <a:off x="8394269" y="5103696"/>
                <a:ext cx="192965" cy="53388"/>
              </a:xfrm>
              <a:custGeom>
                <a:avLst/>
                <a:gdLst>
                  <a:gd name="connsiteX0" fmla="*/ 3606 w 192965"/>
                  <a:gd name="connsiteY0" fmla="*/ 117 h 53388"/>
                  <a:gd name="connsiteX1" fmla="*/ 67106 w 192965"/>
                  <a:gd name="connsiteY1" fmla="*/ 44567 h 53388"/>
                  <a:gd name="connsiteX2" fmla="*/ 179819 w 192965"/>
                  <a:gd name="connsiteY2" fmla="*/ 52504 h 53388"/>
                  <a:gd name="connsiteX3" fmla="*/ 173469 w 192965"/>
                  <a:gd name="connsiteY3" fmla="*/ 31867 h 53388"/>
                  <a:gd name="connsiteX4" fmla="*/ 3606 w 192965"/>
                  <a:gd name="connsiteY4" fmla="*/ 117 h 5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65" h="53388">
                    <a:moveTo>
                      <a:pt x="3606" y="117"/>
                    </a:moveTo>
                    <a:cubicBezTo>
                      <a:pt x="-14121" y="2234"/>
                      <a:pt x="37737" y="35836"/>
                      <a:pt x="67106" y="44567"/>
                    </a:cubicBezTo>
                    <a:cubicBezTo>
                      <a:pt x="96475" y="53298"/>
                      <a:pt x="162092" y="54621"/>
                      <a:pt x="179819" y="52504"/>
                    </a:cubicBezTo>
                    <a:cubicBezTo>
                      <a:pt x="197546" y="50387"/>
                      <a:pt x="199134" y="38746"/>
                      <a:pt x="173469" y="31867"/>
                    </a:cubicBezTo>
                    <a:cubicBezTo>
                      <a:pt x="147804" y="24988"/>
                      <a:pt x="21333" y="-2000"/>
                      <a:pt x="3606" y="1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: 図形 95">
                <a:extLst>
                  <a:ext uri="{FF2B5EF4-FFF2-40B4-BE49-F238E27FC236}">
                    <a16:creationId xmlns:a16="http://schemas.microsoft.com/office/drawing/2014/main" id="{D9A2F4CA-6FE5-8779-8E37-E2174FF6EC2A}"/>
                  </a:ext>
                </a:extLst>
              </p:cNvPr>
              <p:cNvSpPr/>
              <p:nvPr/>
            </p:nvSpPr>
            <p:spPr>
              <a:xfrm>
                <a:off x="8366848" y="4889337"/>
                <a:ext cx="118349" cy="115551"/>
              </a:xfrm>
              <a:custGeom>
                <a:avLst/>
                <a:gdLst>
                  <a:gd name="connsiteX0" fmla="*/ 118340 w 118349"/>
                  <a:gd name="connsiteY0" fmla="*/ 1751 h 115551"/>
                  <a:gd name="connsiteX1" fmla="*/ 75477 w 118349"/>
                  <a:gd name="connsiteY1" fmla="*/ 106526 h 115551"/>
                  <a:gd name="connsiteX2" fmla="*/ 70715 w 118349"/>
                  <a:gd name="connsiteY2" fmla="*/ 103351 h 115551"/>
                  <a:gd name="connsiteX3" fmla="*/ 38965 w 118349"/>
                  <a:gd name="connsiteY3" fmla="*/ 47788 h 115551"/>
                  <a:gd name="connsiteX4" fmla="*/ 865 w 118349"/>
                  <a:gd name="connsiteY4" fmla="*/ 30326 h 115551"/>
                  <a:gd name="connsiteX5" fmla="*/ 78652 w 118349"/>
                  <a:gd name="connsiteY5" fmla="*/ 39851 h 115551"/>
                  <a:gd name="connsiteX6" fmla="*/ 118340 w 118349"/>
                  <a:gd name="connsiteY6" fmla="*/ 1751 h 11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49" h="115551">
                    <a:moveTo>
                      <a:pt x="118340" y="1751"/>
                    </a:moveTo>
                    <a:cubicBezTo>
                      <a:pt x="117811" y="12863"/>
                      <a:pt x="83414" y="89593"/>
                      <a:pt x="75477" y="106526"/>
                    </a:cubicBezTo>
                    <a:cubicBezTo>
                      <a:pt x="67540" y="123459"/>
                      <a:pt x="76800" y="113141"/>
                      <a:pt x="70715" y="103351"/>
                    </a:cubicBezTo>
                    <a:cubicBezTo>
                      <a:pt x="64630" y="93561"/>
                      <a:pt x="50607" y="59959"/>
                      <a:pt x="38965" y="47788"/>
                    </a:cubicBezTo>
                    <a:cubicBezTo>
                      <a:pt x="27323" y="35617"/>
                      <a:pt x="-5749" y="31649"/>
                      <a:pt x="865" y="30326"/>
                    </a:cubicBezTo>
                    <a:cubicBezTo>
                      <a:pt x="7479" y="29003"/>
                      <a:pt x="60396" y="43820"/>
                      <a:pt x="78652" y="39851"/>
                    </a:cubicBezTo>
                    <a:cubicBezTo>
                      <a:pt x="96908" y="35882"/>
                      <a:pt x="118869" y="-9361"/>
                      <a:pt x="118340" y="17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: 図形 97">
                <a:extLst>
                  <a:ext uri="{FF2B5EF4-FFF2-40B4-BE49-F238E27FC236}">
                    <a16:creationId xmlns:a16="http://schemas.microsoft.com/office/drawing/2014/main" id="{8D9DCB26-24C3-3651-53A6-10AFC5B0ACDA}"/>
                  </a:ext>
                </a:extLst>
              </p:cNvPr>
              <p:cNvSpPr/>
              <p:nvPr/>
            </p:nvSpPr>
            <p:spPr>
              <a:xfrm>
                <a:off x="9511984" y="4389362"/>
                <a:ext cx="133350" cy="437189"/>
              </a:xfrm>
              <a:custGeom>
                <a:avLst/>
                <a:gdLst>
                  <a:gd name="connsiteX0" fmla="*/ 316 w 133350"/>
                  <a:gd name="connsiteY0" fmla="*/ 76 h 437189"/>
                  <a:gd name="connsiteX1" fmla="*/ 105091 w 133350"/>
                  <a:gd name="connsiteY1" fmla="*/ 339801 h 437189"/>
                  <a:gd name="connsiteX2" fmla="*/ 132079 w 133350"/>
                  <a:gd name="connsiteY2" fmla="*/ 436638 h 437189"/>
                  <a:gd name="connsiteX3" fmla="*/ 74929 w 133350"/>
                  <a:gd name="connsiteY3" fmla="*/ 309638 h 437189"/>
                  <a:gd name="connsiteX4" fmla="*/ 316 w 133350"/>
                  <a:gd name="connsiteY4" fmla="*/ 76 h 4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437189">
                    <a:moveTo>
                      <a:pt x="316" y="76"/>
                    </a:moveTo>
                    <a:cubicBezTo>
                      <a:pt x="5343" y="5103"/>
                      <a:pt x="83131" y="267041"/>
                      <a:pt x="105091" y="339801"/>
                    </a:cubicBezTo>
                    <a:cubicBezTo>
                      <a:pt x="127052" y="412561"/>
                      <a:pt x="137106" y="441665"/>
                      <a:pt x="132079" y="436638"/>
                    </a:cubicBezTo>
                    <a:cubicBezTo>
                      <a:pt x="127052" y="431611"/>
                      <a:pt x="98477" y="380282"/>
                      <a:pt x="74929" y="309638"/>
                    </a:cubicBezTo>
                    <a:cubicBezTo>
                      <a:pt x="51381" y="238994"/>
                      <a:pt x="-4711" y="-4951"/>
                      <a:pt x="316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: 図形 98">
                <a:extLst>
                  <a:ext uri="{FF2B5EF4-FFF2-40B4-BE49-F238E27FC236}">
                    <a16:creationId xmlns:a16="http://schemas.microsoft.com/office/drawing/2014/main" id="{75D71905-623E-EF00-C1AD-F2AC3D985D4E}"/>
                  </a:ext>
                </a:extLst>
              </p:cNvPr>
              <p:cNvSpPr/>
              <p:nvPr/>
            </p:nvSpPr>
            <p:spPr>
              <a:xfrm>
                <a:off x="9507290" y="4409880"/>
                <a:ext cx="97279" cy="546589"/>
              </a:xfrm>
              <a:custGeom>
                <a:avLst/>
                <a:gdLst>
                  <a:gd name="connsiteX0" fmla="*/ 248 w 97279"/>
                  <a:gd name="connsiteY0" fmla="*/ 195 h 546589"/>
                  <a:gd name="connsiteX1" fmla="*/ 36760 w 97279"/>
                  <a:gd name="connsiteY1" fmla="*/ 289120 h 546589"/>
                  <a:gd name="connsiteX2" fmla="*/ 97085 w 97279"/>
                  <a:gd name="connsiteY2" fmla="*/ 546295 h 546589"/>
                  <a:gd name="connsiteX3" fmla="*/ 54223 w 97279"/>
                  <a:gd name="connsiteY3" fmla="*/ 333570 h 546589"/>
                  <a:gd name="connsiteX4" fmla="*/ 248 w 97279"/>
                  <a:gd name="connsiteY4" fmla="*/ 195 h 546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279" h="546589">
                    <a:moveTo>
                      <a:pt x="248" y="195"/>
                    </a:moveTo>
                    <a:cubicBezTo>
                      <a:pt x="-2663" y="-7213"/>
                      <a:pt x="20621" y="198103"/>
                      <a:pt x="36760" y="289120"/>
                    </a:cubicBezTo>
                    <a:cubicBezTo>
                      <a:pt x="52900" y="380137"/>
                      <a:pt x="94175" y="538887"/>
                      <a:pt x="97085" y="546295"/>
                    </a:cubicBezTo>
                    <a:cubicBezTo>
                      <a:pt x="99996" y="553703"/>
                      <a:pt x="69569" y="419824"/>
                      <a:pt x="54223" y="333570"/>
                    </a:cubicBezTo>
                    <a:cubicBezTo>
                      <a:pt x="38877" y="247316"/>
                      <a:pt x="3159" y="7603"/>
                      <a:pt x="248" y="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: 図形 99">
                <a:extLst>
                  <a:ext uri="{FF2B5EF4-FFF2-40B4-BE49-F238E27FC236}">
                    <a16:creationId xmlns:a16="http://schemas.microsoft.com/office/drawing/2014/main" id="{25FB5CC9-5B75-F93B-A6F8-358057C8BD75}"/>
                  </a:ext>
                </a:extLst>
              </p:cNvPr>
              <p:cNvSpPr/>
              <p:nvPr/>
            </p:nvSpPr>
            <p:spPr>
              <a:xfrm>
                <a:off x="9694863" y="4446387"/>
                <a:ext cx="128606" cy="516169"/>
              </a:xfrm>
              <a:custGeom>
                <a:avLst/>
                <a:gdLst>
                  <a:gd name="connsiteX0" fmla="*/ 0 w 128606"/>
                  <a:gd name="connsiteY0" fmla="*/ 201 h 516169"/>
                  <a:gd name="connsiteX1" fmla="*/ 77787 w 128606"/>
                  <a:gd name="connsiteY1" fmla="*/ 219276 h 516169"/>
                  <a:gd name="connsiteX2" fmla="*/ 84137 w 128606"/>
                  <a:gd name="connsiteY2" fmla="*/ 292301 h 516169"/>
                  <a:gd name="connsiteX3" fmla="*/ 107950 w 128606"/>
                  <a:gd name="connsiteY3" fmla="*/ 463751 h 516169"/>
                  <a:gd name="connsiteX4" fmla="*/ 123825 w 128606"/>
                  <a:gd name="connsiteY4" fmla="*/ 516138 h 516169"/>
                  <a:gd name="connsiteX5" fmla="*/ 47625 w 128606"/>
                  <a:gd name="connsiteY5" fmla="*/ 471688 h 516169"/>
                  <a:gd name="connsiteX6" fmla="*/ 92075 w 128606"/>
                  <a:gd name="connsiteY6" fmla="*/ 485976 h 516169"/>
                  <a:gd name="connsiteX7" fmla="*/ 128587 w 128606"/>
                  <a:gd name="connsiteY7" fmla="*/ 489151 h 516169"/>
                  <a:gd name="connsiteX8" fmla="*/ 96837 w 128606"/>
                  <a:gd name="connsiteY8" fmla="*/ 330401 h 516169"/>
                  <a:gd name="connsiteX9" fmla="*/ 76200 w 128606"/>
                  <a:gd name="connsiteY9" fmla="*/ 182763 h 516169"/>
                  <a:gd name="connsiteX10" fmla="*/ 0 w 128606"/>
                  <a:gd name="connsiteY10" fmla="*/ 201 h 51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606" h="516169">
                    <a:moveTo>
                      <a:pt x="0" y="201"/>
                    </a:moveTo>
                    <a:cubicBezTo>
                      <a:pt x="264" y="6286"/>
                      <a:pt x="63764" y="170593"/>
                      <a:pt x="77787" y="219276"/>
                    </a:cubicBezTo>
                    <a:cubicBezTo>
                      <a:pt x="91810" y="267959"/>
                      <a:pt x="79110" y="251555"/>
                      <a:pt x="84137" y="292301"/>
                    </a:cubicBezTo>
                    <a:cubicBezTo>
                      <a:pt x="89164" y="333047"/>
                      <a:pt x="101335" y="426445"/>
                      <a:pt x="107950" y="463751"/>
                    </a:cubicBezTo>
                    <a:cubicBezTo>
                      <a:pt x="114565" y="501057"/>
                      <a:pt x="133879" y="514815"/>
                      <a:pt x="123825" y="516138"/>
                    </a:cubicBezTo>
                    <a:cubicBezTo>
                      <a:pt x="113771" y="517461"/>
                      <a:pt x="52917" y="476715"/>
                      <a:pt x="47625" y="471688"/>
                    </a:cubicBezTo>
                    <a:cubicBezTo>
                      <a:pt x="42333" y="466661"/>
                      <a:pt x="78581" y="483066"/>
                      <a:pt x="92075" y="485976"/>
                    </a:cubicBezTo>
                    <a:cubicBezTo>
                      <a:pt x="105569" y="488886"/>
                      <a:pt x="127793" y="515080"/>
                      <a:pt x="128587" y="489151"/>
                    </a:cubicBezTo>
                    <a:cubicBezTo>
                      <a:pt x="129381" y="463222"/>
                      <a:pt x="105568" y="381466"/>
                      <a:pt x="96837" y="330401"/>
                    </a:cubicBezTo>
                    <a:cubicBezTo>
                      <a:pt x="88106" y="279336"/>
                      <a:pt x="91017" y="237796"/>
                      <a:pt x="76200" y="182763"/>
                    </a:cubicBezTo>
                    <a:cubicBezTo>
                      <a:pt x="61383" y="127730"/>
                      <a:pt x="-264" y="-5884"/>
                      <a:pt x="0" y="2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: 図形 100">
                <a:extLst>
                  <a:ext uri="{FF2B5EF4-FFF2-40B4-BE49-F238E27FC236}">
                    <a16:creationId xmlns:a16="http://schemas.microsoft.com/office/drawing/2014/main" id="{BC0323F1-A3EF-7B43-A6F7-405DA85F8CA0}"/>
                  </a:ext>
                </a:extLst>
              </p:cNvPr>
              <p:cNvSpPr/>
              <p:nvPr/>
            </p:nvSpPr>
            <p:spPr>
              <a:xfrm>
                <a:off x="9513885" y="3993518"/>
                <a:ext cx="228675" cy="918495"/>
              </a:xfrm>
              <a:custGeom>
                <a:avLst/>
                <a:gdLst>
                  <a:gd name="connsiteX0" fmla="*/ 1590 w 228675"/>
                  <a:gd name="connsiteY0" fmla="*/ 5395 h 918495"/>
                  <a:gd name="connsiteX1" fmla="*/ 182565 w 228675"/>
                  <a:gd name="connsiteY1" fmla="*/ 591182 h 918495"/>
                  <a:gd name="connsiteX2" fmla="*/ 215903 w 228675"/>
                  <a:gd name="connsiteY2" fmla="*/ 797557 h 918495"/>
                  <a:gd name="connsiteX3" fmla="*/ 228603 w 228675"/>
                  <a:gd name="connsiteY3" fmla="*/ 915032 h 918495"/>
                  <a:gd name="connsiteX4" fmla="*/ 211140 w 228675"/>
                  <a:gd name="connsiteY4" fmla="*/ 667382 h 918495"/>
                  <a:gd name="connsiteX5" fmla="*/ 174628 w 228675"/>
                  <a:gd name="connsiteY5" fmla="*/ 502282 h 918495"/>
                  <a:gd name="connsiteX6" fmla="*/ 98428 w 228675"/>
                  <a:gd name="connsiteY6" fmla="*/ 310195 h 918495"/>
                  <a:gd name="connsiteX7" fmla="*/ 1590 w 228675"/>
                  <a:gd name="connsiteY7" fmla="*/ 5395 h 9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675" h="918495">
                    <a:moveTo>
                      <a:pt x="1590" y="5395"/>
                    </a:moveTo>
                    <a:cubicBezTo>
                      <a:pt x="15613" y="52226"/>
                      <a:pt x="146846" y="459155"/>
                      <a:pt x="182565" y="591182"/>
                    </a:cubicBezTo>
                    <a:cubicBezTo>
                      <a:pt x="218284" y="723209"/>
                      <a:pt x="208230" y="743582"/>
                      <a:pt x="215903" y="797557"/>
                    </a:cubicBezTo>
                    <a:cubicBezTo>
                      <a:pt x="223576" y="851532"/>
                      <a:pt x="229397" y="936728"/>
                      <a:pt x="228603" y="915032"/>
                    </a:cubicBezTo>
                    <a:cubicBezTo>
                      <a:pt x="227809" y="893336"/>
                      <a:pt x="220136" y="736174"/>
                      <a:pt x="211140" y="667382"/>
                    </a:cubicBezTo>
                    <a:cubicBezTo>
                      <a:pt x="202144" y="598590"/>
                      <a:pt x="193413" y="561813"/>
                      <a:pt x="174628" y="502282"/>
                    </a:cubicBezTo>
                    <a:cubicBezTo>
                      <a:pt x="155843" y="442751"/>
                      <a:pt x="126738" y="390628"/>
                      <a:pt x="98428" y="310195"/>
                    </a:cubicBezTo>
                    <a:cubicBezTo>
                      <a:pt x="70118" y="229762"/>
                      <a:pt x="-12433" y="-41436"/>
                      <a:pt x="1590" y="53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: 図形 101">
                <a:extLst>
                  <a:ext uri="{FF2B5EF4-FFF2-40B4-BE49-F238E27FC236}">
                    <a16:creationId xmlns:a16="http://schemas.microsoft.com/office/drawing/2014/main" id="{EEBFD821-505C-AF17-16D4-A645921550C0}"/>
                  </a:ext>
                </a:extLst>
              </p:cNvPr>
              <p:cNvSpPr/>
              <p:nvPr/>
            </p:nvSpPr>
            <p:spPr>
              <a:xfrm>
                <a:off x="9659938" y="4917901"/>
                <a:ext cx="93705" cy="70024"/>
              </a:xfrm>
              <a:custGeom>
                <a:avLst/>
                <a:gdLst>
                  <a:gd name="connsiteX0" fmla="*/ 0 w 93705"/>
                  <a:gd name="connsiteY0" fmla="*/ 70024 h 70024"/>
                  <a:gd name="connsiteX1" fmla="*/ 93662 w 93705"/>
                  <a:gd name="connsiteY1" fmla="*/ 174 h 70024"/>
                  <a:gd name="connsiteX2" fmla="*/ 0 w 93705"/>
                  <a:gd name="connsiteY2" fmla="*/ 70024 h 7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705" h="70024">
                    <a:moveTo>
                      <a:pt x="0" y="70024"/>
                    </a:moveTo>
                    <a:cubicBezTo>
                      <a:pt x="0" y="70024"/>
                      <a:pt x="91281" y="4407"/>
                      <a:pt x="93662" y="174"/>
                    </a:cubicBezTo>
                    <a:cubicBezTo>
                      <a:pt x="96043" y="-4059"/>
                      <a:pt x="0" y="70024"/>
                      <a:pt x="0" y="700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: 図形 102">
                <a:extLst>
                  <a:ext uri="{FF2B5EF4-FFF2-40B4-BE49-F238E27FC236}">
                    <a16:creationId xmlns:a16="http://schemas.microsoft.com/office/drawing/2014/main" id="{6367958D-8C35-A438-E24F-F67D201B321E}"/>
                  </a:ext>
                </a:extLst>
              </p:cNvPr>
              <p:cNvSpPr/>
              <p:nvPr/>
            </p:nvSpPr>
            <p:spPr>
              <a:xfrm>
                <a:off x="9723790" y="4970129"/>
                <a:ext cx="98866" cy="54441"/>
              </a:xfrm>
              <a:custGeom>
                <a:avLst/>
                <a:gdLst>
                  <a:gd name="connsiteX0" fmla="*/ 98073 w 98866"/>
                  <a:gd name="connsiteY0" fmla="*/ 1921 h 54441"/>
                  <a:gd name="connsiteX1" fmla="*/ 1235 w 98866"/>
                  <a:gd name="connsiteY1" fmla="*/ 54309 h 54441"/>
                  <a:gd name="connsiteX2" fmla="*/ 45685 w 98866"/>
                  <a:gd name="connsiteY2" fmla="*/ 16209 h 54441"/>
                  <a:gd name="connsiteX3" fmla="*/ 98073 w 98866"/>
                  <a:gd name="connsiteY3" fmla="*/ 1921 h 54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866" h="54441">
                    <a:moveTo>
                      <a:pt x="98073" y="1921"/>
                    </a:moveTo>
                    <a:cubicBezTo>
                      <a:pt x="90665" y="8271"/>
                      <a:pt x="9966" y="51928"/>
                      <a:pt x="1235" y="54309"/>
                    </a:cubicBezTo>
                    <a:cubicBezTo>
                      <a:pt x="-7496" y="56690"/>
                      <a:pt x="32456" y="26263"/>
                      <a:pt x="45685" y="16209"/>
                    </a:cubicBezTo>
                    <a:cubicBezTo>
                      <a:pt x="58914" y="6155"/>
                      <a:pt x="105481" y="-4429"/>
                      <a:pt x="98073" y="19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: 図形 103">
                <a:extLst>
                  <a:ext uri="{FF2B5EF4-FFF2-40B4-BE49-F238E27FC236}">
                    <a16:creationId xmlns:a16="http://schemas.microsoft.com/office/drawing/2014/main" id="{7729F9C4-FF9D-6320-3532-3A8F0D63185A}"/>
                  </a:ext>
                </a:extLst>
              </p:cNvPr>
              <p:cNvSpPr/>
              <p:nvPr/>
            </p:nvSpPr>
            <p:spPr>
              <a:xfrm>
                <a:off x="9678988" y="4970463"/>
                <a:ext cx="55570" cy="52497"/>
              </a:xfrm>
              <a:custGeom>
                <a:avLst/>
                <a:gdLst>
                  <a:gd name="connsiteX0" fmla="*/ 0 w 55570"/>
                  <a:gd name="connsiteY0" fmla="*/ 0 h 52497"/>
                  <a:gd name="connsiteX1" fmla="*/ 55562 w 55570"/>
                  <a:gd name="connsiteY1" fmla="*/ 52387 h 52497"/>
                  <a:gd name="connsiteX2" fmla="*/ 0 w 55570"/>
                  <a:gd name="connsiteY2" fmla="*/ 0 h 5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570" h="52497">
                    <a:moveTo>
                      <a:pt x="0" y="0"/>
                    </a:moveTo>
                    <a:cubicBezTo>
                      <a:pt x="0" y="0"/>
                      <a:pt x="56356" y="49477"/>
                      <a:pt x="55562" y="52387"/>
                    </a:cubicBezTo>
                    <a:cubicBezTo>
                      <a:pt x="54768" y="55297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: 図形 104">
                <a:extLst>
                  <a:ext uri="{FF2B5EF4-FFF2-40B4-BE49-F238E27FC236}">
                    <a16:creationId xmlns:a16="http://schemas.microsoft.com/office/drawing/2014/main" id="{AE924452-834E-AC65-5BB8-345786018525}"/>
                  </a:ext>
                </a:extLst>
              </p:cNvPr>
              <p:cNvSpPr/>
              <p:nvPr/>
            </p:nvSpPr>
            <p:spPr>
              <a:xfrm>
                <a:off x="9621944" y="4607331"/>
                <a:ext cx="33233" cy="215905"/>
              </a:xfrm>
              <a:custGeom>
                <a:avLst/>
                <a:gdLst>
                  <a:gd name="connsiteX0" fmla="*/ 4656 w 33233"/>
                  <a:gd name="connsiteY0" fmla="*/ 7532 h 215905"/>
                  <a:gd name="connsiteX1" fmla="*/ 33231 w 33233"/>
                  <a:gd name="connsiteY1" fmla="*/ 215494 h 215905"/>
                  <a:gd name="connsiteX2" fmla="*/ 3069 w 33233"/>
                  <a:gd name="connsiteY2" fmla="*/ 59919 h 215905"/>
                  <a:gd name="connsiteX3" fmla="*/ 4656 w 33233"/>
                  <a:gd name="connsiteY3" fmla="*/ 7532 h 215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233" h="215905">
                    <a:moveTo>
                      <a:pt x="4656" y="7532"/>
                    </a:moveTo>
                    <a:cubicBezTo>
                      <a:pt x="9683" y="33461"/>
                      <a:pt x="33495" y="206763"/>
                      <a:pt x="33231" y="215494"/>
                    </a:cubicBezTo>
                    <a:cubicBezTo>
                      <a:pt x="32967" y="224225"/>
                      <a:pt x="8096" y="91404"/>
                      <a:pt x="3069" y="59919"/>
                    </a:cubicBezTo>
                    <a:cubicBezTo>
                      <a:pt x="-1958" y="28434"/>
                      <a:pt x="-371" y="-18397"/>
                      <a:pt x="4656" y="75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: 図形 105">
                <a:extLst>
                  <a:ext uri="{FF2B5EF4-FFF2-40B4-BE49-F238E27FC236}">
                    <a16:creationId xmlns:a16="http://schemas.microsoft.com/office/drawing/2014/main" id="{0DA4F318-A2AD-FF3A-D59F-42E5D2049E26}"/>
                  </a:ext>
                </a:extLst>
              </p:cNvPr>
              <p:cNvSpPr/>
              <p:nvPr/>
            </p:nvSpPr>
            <p:spPr>
              <a:xfrm>
                <a:off x="9582078" y="4750827"/>
                <a:ext cx="67202" cy="211765"/>
              </a:xfrm>
              <a:custGeom>
                <a:avLst/>
                <a:gdLst>
                  <a:gd name="connsiteX0" fmla="*/ 1660 w 67202"/>
                  <a:gd name="connsiteY0" fmla="*/ 561 h 211765"/>
                  <a:gd name="connsiteX1" fmla="*/ 14360 w 67202"/>
                  <a:gd name="connsiteY1" fmla="*/ 52948 h 211765"/>
                  <a:gd name="connsiteX2" fmla="*/ 60397 w 67202"/>
                  <a:gd name="connsiteY2" fmla="*/ 125973 h 211765"/>
                  <a:gd name="connsiteX3" fmla="*/ 60397 w 67202"/>
                  <a:gd name="connsiteY3" fmla="*/ 211698 h 211765"/>
                  <a:gd name="connsiteX4" fmla="*/ 66747 w 67202"/>
                  <a:gd name="connsiteY4" fmla="*/ 111686 h 211765"/>
                  <a:gd name="connsiteX5" fmla="*/ 46110 w 67202"/>
                  <a:gd name="connsiteY5" fmla="*/ 86286 h 211765"/>
                  <a:gd name="connsiteX6" fmla="*/ 1660 w 67202"/>
                  <a:gd name="connsiteY6" fmla="*/ 561 h 21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202" h="211765">
                    <a:moveTo>
                      <a:pt x="1660" y="561"/>
                    </a:moveTo>
                    <a:cubicBezTo>
                      <a:pt x="-3632" y="-4995"/>
                      <a:pt x="4571" y="32046"/>
                      <a:pt x="14360" y="52948"/>
                    </a:cubicBezTo>
                    <a:cubicBezTo>
                      <a:pt x="24149" y="73850"/>
                      <a:pt x="52724" y="99515"/>
                      <a:pt x="60397" y="125973"/>
                    </a:cubicBezTo>
                    <a:cubicBezTo>
                      <a:pt x="68070" y="152431"/>
                      <a:pt x="59339" y="214079"/>
                      <a:pt x="60397" y="211698"/>
                    </a:cubicBezTo>
                    <a:cubicBezTo>
                      <a:pt x="61455" y="209317"/>
                      <a:pt x="69128" y="132588"/>
                      <a:pt x="66747" y="111686"/>
                    </a:cubicBezTo>
                    <a:cubicBezTo>
                      <a:pt x="64366" y="90784"/>
                      <a:pt x="56958" y="101632"/>
                      <a:pt x="46110" y="86286"/>
                    </a:cubicBezTo>
                    <a:cubicBezTo>
                      <a:pt x="35262" y="70940"/>
                      <a:pt x="6952" y="6117"/>
                      <a:pt x="1660" y="5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: 図形 106">
                <a:extLst>
                  <a:ext uri="{FF2B5EF4-FFF2-40B4-BE49-F238E27FC236}">
                    <a16:creationId xmlns:a16="http://schemas.microsoft.com/office/drawing/2014/main" id="{C75D0A83-35C5-9587-7541-3C5B42412DE7}"/>
                  </a:ext>
                </a:extLst>
              </p:cNvPr>
              <p:cNvSpPr/>
              <p:nvPr/>
            </p:nvSpPr>
            <p:spPr>
              <a:xfrm>
                <a:off x="9667862" y="4703709"/>
                <a:ext cx="112737" cy="67338"/>
              </a:xfrm>
              <a:custGeom>
                <a:avLst/>
                <a:gdLst>
                  <a:gd name="connsiteX0" fmla="*/ 112726 w 112737"/>
                  <a:gd name="connsiteY0" fmla="*/ 20691 h 67338"/>
                  <a:gd name="connsiteX1" fmla="*/ 52401 w 112737"/>
                  <a:gd name="connsiteY1" fmla="*/ 1641 h 67338"/>
                  <a:gd name="connsiteX2" fmla="*/ 13 w 112737"/>
                  <a:gd name="connsiteY2" fmla="*/ 66729 h 67338"/>
                  <a:gd name="connsiteX3" fmla="*/ 57163 w 112737"/>
                  <a:gd name="connsiteY3" fmla="*/ 33391 h 67338"/>
                  <a:gd name="connsiteX4" fmla="*/ 112726 w 112737"/>
                  <a:gd name="connsiteY4" fmla="*/ 20691 h 6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737" h="67338">
                    <a:moveTo>
                      <a:pt x="112726" y="20691"/>
                    </a:moveTo>
                    <a:cubicBezTo>
                      <a:pt x="111932" y="15399"/>
                      <a:pt x="71186" y="-6032"/>
                      <a:pt x="52401" y="1641"/>
                    </a:cubicBezTo>
                    <a:cubicBezTo>
                      <a:pt x="33615" y="9314"/>
                      <a:pt x="-781" y="61437"/>
                      <a:pt x="13" y="66729"/>
                    </a:cubicBezTo>
                    <a:cubicBezTo>
                      <a:pt x="807" y="72021"/>
                      <a:pt x="39701" y="41328"/>
                      <a:pt x="57163" y="33391"/>
                    </a:cubicBezTo>
                    <a:cubicBezTo>
                      <a:pt x="74625" y="25454"/>
                      <a:pt x="113520" y="25983"/>
                      <a:pt x="112726" y="206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: 図形 107">
                <a:extLst>
                  <a:ext uri="{FF2B5EF4-FFF2-40B4-BE49-F238E27FC236}">
                    <a16:creationId xmlns:a16="http://schemas.microsoft.com/office/drawing/2014/main" id="{50243A3D-1560-63AB-BD74-F0401144C5B0}"/>
                  </a:ext>
                </a:extLst>
              </p:cNvPr>
              <p:cNvSpPr/>
              <p:nvPr/>
            </p:nvSpPr>
            <p:spPr>
              <a:xfrm>
                <a:off x="9635693" y="4664617"/>
                <a:ext cx="145021" cy="31353"/>
              </a:xfrm>
              <a:custGeom>
                <a:avLst/>
                <a:gdLst>
                  <a:gd name="connsiteX0" fmla="*/ 144895 w 145021"/>
                  <a:gd name="connsiteY0" fmla="*/ 7396 h 31353"/>
                  <a:gd name="connsiteX1" fmla="*/ 38532 w 145021"/>
                  <a:gd name="connsiteY1" fmla="*/ 1046 h 31353"/>
                  <a:gd name="connsiteX2" fmla="*/ 432 w 145021"/>
                  <a:gd name="connsiteY2" fmla="*/ 31208 h 31353"/>
                  <a:gd name="connsiteX3" fmla="*/ 59170 w 145021"/>
                  <a:gd name="connsiteY3" fmla="*/ 12158 h 31353"/>
                  <a:gd name="connsiteX4" fmla="*/ 144895 w 145021"/>
                  <a:gd name="connsiteY4" fmla="*/ 7396 h 3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021" h="31353">
                    <a:moveTo>
                      <a:pt x="144895" y="7396"/>
                    </a:moveTo>
                    <a:cubicBezTo>
                      <a:pt x="141455" y="5544"/>
                      <a:pt x="62609" y="-2923"/>
                      <a:pt x="38532" y="1046"/>
                    </a:cubicBezTo>
                    <a:cubicBezTo>
                      <a:pt x="14455" y="5015"/>
                      <a:pt x="-3008" y="29356"/>
                      <a:pt x="432" y="31208"/>
                    </a:cubicBezTo>
                    <a:cubicBezTo>
                      <a:pt x="3872" y="33060"/>
                      <a:pt x="37474" y="16656"/>
                      <a:pt x="59170" y="12158"/>
                    </a:cubicBezTo>
                    <a:cubicBezTo>
                      <a:pt x="80866" y="7660"/>
                      <a:pt x="148335" y="9248"/>
                      <a:pt x="144895" y="73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: 図形 108">
                <a:extLst>
                  <a:ext uri="{FF2B5EF4-FFF2-40B4-BE49-F238E27FC236}">
                    <a16:creationId xmlns:a16="http://schemas.microsoft.com/office/drawing/2014/main" id="{C2E2DB06-0E4F-FF13-0A6D-FC55A6964587}"/>
                  </a:ext>
                </a:extLst>
              </p:cNvPr>
              <p:cNvSpPr/>
              <p:nvPr/>
            </p:nvSpPr>
            <p:spPr>
              <a:xfrm>
                <a:off x="9558140" y="4794122"/>
                <a:ext cx="111566" cy="211305"/>
              </a:xfrm>
              <a:custGeom>
                <a:avLst/>
                <a:gdLst>
                  <a:gd name="connsiteX0" fmla="*/ 198 w 111566"/>
                  <a:gd name="connsiteY0" fmla="*/ 128 h 211305"/>
                  <a:gd name="connsiteX1" fmla="*/ 38298 w 111566"/>
                  <a:gd name="connsiteY1" fmla="*/ 198566 h 211305"/>
                  <a:gd name="connsiteX2" fmla="*/ 98623 w 111566"/>
                  <a:gd name="connsiteY2" fmla="*/ 190628 h 211305"/>
                  <a:gd name="connsiteX3" fmla="*/ 108148 w 111566"/>
                  <a:gd name="connsiteY3" fmla="*/ 184278 h 211305"/>
                  <a:gd name="connsiteX4" fmla="*/ 54173 w 111566"/>
                  <a:gd name="connsiteY4" fmla="*/ 168403 h 211305"/>
                  <a:gd name="connsiteX5" fmla="*/ 198 w 111566"/>
                  <a:gd name="connsiteY5" fmla="*/ 128 h 2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566" h="211305">
                    <a:moveTo>
                      <a:pt x="198" y="128"/>
                    </a:moveTo>
                    <a:cubicBezTo>
                      <a:pt x="-2448" y="5155"/>
                      <a:pt x="21894" y="166816"/>
                      <a:pt x="38298" y="198566"/>
                    </a:cubicBezTo>
                    <a:cubicBezTo>
                      <a:pt x="54702" y="230316"/>
                      <a:pt x="86982" y="193009"/>
                      <a:pt x="98623" y="190628"/>
                    </a:cubicBezTo>
                    <a:cubicBezTo>
                      <a:pt x="110264" y="188247"/>
                      <a:pt x="115556" y="187982"/>
                      <a:pt x="108148" y="184278"/>
                    </a:cubicBezTo>
                    <a:cubicBezTo>
                      <a:pt x="100740" y="180574"/>
                      <a:pt x="71106" y="197242"/>
                      <a:pt x="54173" y="168403"/>
                    </a:cubicBezTo>
                    <a:cubicBezTo>
                      <a:pt x="37240" y="139564"/>
                      <a:pt x="2844" y="-4899"/>
                      <a:pt x="198" y="1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: 図形 109">
                <a:extLst>
                  <a:ext uri="{FF2B5EF4-FFF2-40B4-BE49-F238E27FC236}">
                    <a16:creationId xmlns:a16="http://schemas.microsoft.com/office/drawing/2014/main" id="{98AD20BB-37FC-A335-37C1-8A843AC9A528}"/>
                  </a:ext>
                </a:extLst>
              </p:cNvPr>
              <p:cNvSpPr/>
              <p:nvPr/>
            </p:nvSpPr>
            <p:spPr>
              <a:xfrm>
                <a:off x="9632591" y="5022848"/>
                <a:ext cx="93060" cy="122637"/>
              </a:xfrm>
              <a:custGeom>
                <a:avLst/>
                <a:gdLst>
                  <a:gd name="connsiteX0" fmla="*/ 92434 w 93060"/>
                  <a:gd name="connsiteY0" fmla="*/ 2 h 122637"/>
                  <a:gd name="connsiteX1" fmla="*/ 40047 w 93060"/>
                  <a:gd name="connsiteY1" fmla="*/ 109540 h 122637"/>
                  <a:gd name="connsiteX2" fmla="*/ 1947 w 93060"/>
                  <a:gd name="connsiteY2" fmla="*/ 112715 h 122637"/>
                  <a:gd name="connsiteX3" fmla="*/ 92434 w 93060"/>
                  <a:gd name="connsiteY3" fmla="*/ 2 h 12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060" h="122637">
                    <a:moveTo>
                      <a:pt x="92434" y="2"/>
                    </a:moveTo>
                    <a:cubicBezTo>
                      <a:pt x="98784" y="-527"/>
                      <a:pt x="55128" y="90754"/>
                      <a:pt x="40047" y="109540"/>
                    </a:cubicBezTo>
                    <a:cubicBezTo>
                      <a:pt x="24966" y="128326"/>
                      <a:pt x="-8372" y="124621"/>
                      <a:pt x="1947" y="112715"/>
                    </a:cubicBezTo>
                    <a:cubicBezTo>
                      <a:pt x="12266" y="100809"/>
                      <a:pt x="86084" y="531"/>
                      <a:pt x="9243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: 図形 110">
                <a:extLst>
                  <a:ext uri="{FF2B5EF4-FFF2-40B4-BE49-F238E27FC236}">
                    <a16:creationId xmlns:a16="http://schemas.microsoft.com/office/drawing/2014/main" id="{E4500288-1331-A700-B6FD-9E8DB3AFFD25}"/>
                  </a:ext>
                </a:extLst>
              </p:cNvPr>
              <p:cNvSpPr/>
              <p:nvPr/>
            </p:nvSpPr>
            <p:spPr>
              <a:xfrm>
                <a:off x="9599613" y="4993699"/>
                <a:ext cx="48265" cy="123688"/>
              </a:xfrm>
              <a:custGeom>
                <a:avLst/>
                <a:gdLst>
                  <a:gd name="connsiteX0" fmla="*/ 0 w 48265"/>
                  <a:gd name="connsiteY0" fmla="*/ 576 h 123688"/>
                  <a:gd name="connsiteX1" fmla="*/ 44450 w 48265"/>
                  <a:gd name="connsiteY1" fmla="*/ 121226 h 123688"/>
                  <a:gd name="connsiteX2" fmla="*/ 44450 w 48265"/>
                  <a:gd name="connsiteY2" fmla="*/ 76776 h 123688"/>
                  <a:gd name="connsiteX3" fmla="*/ 0 w 48265"/>
                  <a:gd name="connsiteY3" fmla="*/ 576 h 12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65" h="123688">
                    <a:moveTo>
                      <a:pt x="0" y="576"/>
                    </a:moveTo>
                    <a:cubicBezTo>
                      <a:pt x="0" y="7984"/>
                      <a:pt x="37042" y="108526"/>
                      <a:pt x="44450" y="121226"/>
                    </a:cubicBezTo>
                    <a:cubicBezTo>
                      <a:pt x="51858" y="133926"/>
                      <a:pt x="46567" y="94238"/>
                      <a:pt x="44450" y="76776"/>
                    </a:cubicBezTo>
                    <a:cubicBezTo>
                      <a:pt x="42333" y="59314"/>
                      <a:pt x="0" y="-6832"/>
                      <a:pt x="0" y="5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: 図形 111">
                <a:extLst>
                  <a:ext uri="{FF2B5EF4-FFF2-40B4-BE49-F238E27FC236}">
                    <a16:creationId xmlns:a16="http://schemas.microsoft.com/office/drawing/2014/main" id="{E3C04F1B-C532-57D3-FC87-FE350A6FF509}"/>
                  </a:ext>
                </a:extLst>
              </p:cNvPr>
              <p:cNvSpPr/>
              <p:nvPr/>
            </p:nvSpPr>
            <p:spPr>
              <a:xfrm>
                <a:off x="9275363" y="4673465"/>
                <a:ext cx="268718" cy="100512"/>
              </a:xfrm>
              <a:custGeom>
                <a:avLst/>
                <a:gdLst>
                  <a:gd name="connsiteX0" fmla="*/ 268687 w 268718"/>
                  <a:gd name="connsiteY0" fmla="*/ 135 h 100512"/>
                  <a:gd name="connsiteX1" fmla="*/ 19450 w 268718"/>
                  <a:gd name="connsiteY1" fmla="*/ 27123 h 100512"/>
                  <a:gd name="connsiteX2" fmla="*/ 48025 w 268718"/>
                  <a:gd name="connsiteY2" fmla="*/ 35060 h 100512"/>
                  <a:gd name="connsiteX3" fmla="*/ 400 w 268718"/>
                  <a:gd name="connsiteY3" fmla="*/ 100148 h 100512"/>
                  <a:gd name="connsiteX4" fmla="*/ 25800 w 268718"/>
                  <a:gd name="connsiteY4" fmla="*/ 60460 h 100512"/>
                  <a:gd name="connsiteX5" fmla="*/ 36912 w 268718"/>
                  <a:gd name="connsiteY5" fmla="*/ 39823 h 100512"/>
                  <a:gd name="connsiteX6" fmla="*/ 268687 w 268718"/>
                  <a:gd name="connsiteY6" fmla="*/ 135 h 10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718" h="100512">
                    <a:moveTo>
                      <a:pt x="268687" y="135"/>
                    </a:moveTo>
                    <a:cubicBezTo>
                      <a:pt x="265777" y="-1982"/>
                      <a:pt x="56227" y="21302"/>
                      <a:pt x="19450" y="27123"/>
                    </a:cubicBezTo>
                    <a:cubicBezTo>
                      <a:pt x="-17327" y="32944"/>
                      <a:pt x="51200" y="22889"/>
                      <a:pt x="48025" y="35060"/>
                    </a:cubicBezTo>
                    <a:cubicBezTo>
                      <a:pt x="44850" y="47231"/>
                      <a:pt x="4104" y="95915"/>
                      <a:pt x="400" y="100148"/>
                    </a:cubicBezTo>
                    <a:cubicBezTo>
                      <a:pt x="-3304" y="104381"/>
                      <a:pt x="19715" y="70514"/>
                      <a:pt x="25800" y="60460"/>
                    </a:cubicBezTo>
                    <a:cubicBezTo>
                      <a:pt x="31885" y="50406"/>
                      <a:pt x="-659" y="48554"/>
                      <a:pt x="36912" y="39823"/>
                    </a:cubicBezTo>
                    <a:cubicBezTo>
                      <a:pt x="74483" y="31092"/>
                      <a:pt x="271597" y="2252"/>
                      <a:pt x="268687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: 図形 112">
                <a:extLst>
                  <a:ext uri="{FF2B5EF4-FFF2-40B4-BE49-F238E27FC236}">
                    <a16:creationId xmlns:a16="http://schemas.microsoft.com/office/drawing/2014/main" id="{40C3C7A2-36D3-0804-93CE-CF63047EE61A}"/>
                  </a:ext>
                </a:extLst>
              </p:cNvPr>
              <p:cNvSpPr/>
              <p:nvPr/>
            </p:nvSpPr>
            <p:spPr>
              <a:xfrm>
                <a:off x="9256028" y="4649653"/>
                <a:ext cx="264228" cy="114240"/>
              </a:xfrm>
              <a:custGeom>
                <a:avLst/>
                <a:gdLst>
                  <a:gd name="connsiteX0" fmla="*/ 264210 w 264228"/>
                  <a:gd name="connsiteY0" fmla="*/ 135 h 114240"/>
                  <a:gd name="connsiteX1" fmla="*/ 32435 w 264228"/>
                  <a:gd name="connsiteY1" fmla="*/ 46172 h 114240"/>
                  <a:gd name="connsiteX2" fmla="*/ 685 w 264228"/>
                  <a:gd name="connsiteY2" fmla="*/ 112847 h 114240"/>
                  <a:gd name="connsiteX3" fmla="*/ 13385 w 264228"/>
                  <a:gd name="connsiteY3" fmla="*/ 89035 h 114240"/>
                  <a:gd name="connsiteX4" fmla="*/ 45135 w 264228"/>
                  <a:gd name="connsiteY4" fmla="*/ 60460 h 114240"/>
                  <a:gd name="connsiteX5" fmla="*/ 264210 w 264228"/>
                  <a:gd name="connsiteY5" fmla="*/ 135 h 11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228" h="114240">
                    <a:moveTo>
                      <a:pt x="264210" y="135"/>
                    </a:moveTo>
                    <a:cubicBezTo>
                      <a:pt x="262093" y="-2246"/>
                      <a:pt x="76356" y="27387"/>
                      <a:pt x="32435" y="46172"/>
                    </a:cubicBezTo>
                    <a:cubicBezTo>
                      <a:pt x="-11486" y="64957"/>
                      <a:pt x="3860" y="105703"/>
                      <a:pt x="685" y="112847"/>
                    </a:cubicBezTo>
                    <a:cubicBezTo>
                      <a:pt x="-2490" y="119991"/>
                      <a:pt x="5977" y="97766"/>
                      <a:pt x="13385" y="89035"/>
                    </a:cubicBezTo>
                    <a:cubicBezTo>
                      <a:pt x="20793" y="80304"/>
                      <a:pt x="6506" y="73954"/>
                      <a:pt x="45135" y="60460"/>
                    </a:cubicBezTo>
                    <a:cubicBezTo>
                      <a:pt x="83764" y="46966"/>
                      <a:pt x="266327" y="2516"/>
                      <a:pt x="264210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: 図形 113">
                <a:extLst>
                  <a:ext uri="{FF2B5EF4-FFF2-40B4-BE49-F238E27FC236}">
                    <a16:creationId xmlns:a16="http://schemas.microsoft.com/office/drawing/2014/main" id="{DCA7417C-1828-9830-3546-C074EEEA8A2F}"/>
                  </a:ext>
                </a:extLst>
              </p:cNvPr>
              <p:cNvSpPr/>
              <p:nvPr/>
            </p:nvSpPr>
            <p:spPr>
              <a:xfrm>
                <a:off x="9288242" y="4749739"/>
                <a:ext cx="213122" cy="389084"/>
              </a:xfrm>
              <a:custGeom>
                <a:avLst/>
                <a:gdLst>
                  <a:gd name="connsiteX0" fmla="*/ 221 w 213122"/>
                  <a:gd name="connsiteY0" fmla="*/ 61 h 389084"/>
                  <a:gd name="connsiteX1" fmla="*/ 119283 w 213122"/>
                  <a:gd name="connsiteY1" fmla="*/ 263586 h 389084"/>
                  <a:gd name="connsiteX2" fmla="*/ 143096 w 213122"/>
                  <a:gd name="connsiteY2" fmla="*/ 308036 h 389084"/>
                  <a:gd name="connsiteX3" fmla="*/ 168496 w 213122"/>
                  <a:gd name="connsiteY3" fmla="*/ 311211 h 389084"/>
                  <a:gd name="connsiteX4" fmla="*/ 193896 w 213122"/>
                  <a:gd name="connsiteY4" fmla="*/ 293749 h 389084"/>
                  <a:gd name="connsiteX5" fmla="*/ 212946 w 213122"/>
                  <a:gd name="connsiteY5" fmla="*/ 317561 h 389084"/>
                  <a:gd name="connsiteX6" fmla="*/ 201833 w 213122"/>
                  <a:gd name="connsiteY6" fmla="*/ 373124 h 389084"/>
                  <a:gd name="connsiteX7" fmla="*/ 176433 w 213122"/>
                  <a:gd name="connsiteY7" fmla="*/ 387411 h 389084"/>
                  <a:gd name="connsiteX8" fmla="*/ 197071 w 213122"/>
                  <a:gd name="connsiteY8" fmla="*/ 341374 h 389084"/>
                  <a:gd name="connsiteX9" fmla="*/ 152621 w 213122"/>
                  <a:gd name="connsiteY9" fmla="*/ 288986 h 389084"/>
                  <a:gd name="connsiteX10" fmla="*/ 221 w 213122"/>
                  <a:gd name="connsiteY10" fmla="*/ 61 h 38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122" h="389084">
                    <a:moveTo>
                      <a:pt x="221" y="61"/>
                    </a:moveTo>
                    <a:cubicBezTo>
                      <a:pt x="-5335" y="-4172"/>
                      <a:pt x="95471" y="212257"/>
                      <a:pt x="119283" y="263586"/>
                    </a:cubicBezTo>
                    <a:cubicBezTo>
                      <a:pt x="143095" y="314915"/>
                      <a:pt x="134894" y="300099"/>
                      <a:pt x="143096" y="308036"/>
                    </a:cubicBezTo>
                    <a:cubicBezTo>
                      <a:pt x="151298" y="315973"/>
                      <a:pt x="160030" y="313592"/>
                      <a:pt x="168496" y="311211"/>
                    </a:cubicBezTo>
                    <a:cubicBezTo>
                      <a:pt x="176962" y="308830"/>
                      <a:pt x="186488" y="292691"/>
                      <a:pt x="193896" y="293749"/>
                    </a:cubicBezTo>
                    <a:cubicBezTo>
                      <a:pt x="201304" y="294807"/>
                      <a:pt x="211623" y="304332"/>
                      <a:pt x="212946" y="317561"/>
                    </a:cubicBezTo>
                    <a:cubicBezTo>
                      <a:pt x="214269" y="330790"/>
                      <a:pt x="207918" y="361482"/>
                      <a:pt x="201833" y="373124"/>
                    </a:cubicBezTo>
                    <a:cubicBezTo>
                      <a:pt x="195748" y="384766"/>
                      <a:pt x="177227" y="392703"/>
                      <a:pt x="176433" y="387411"/>
                    </a:cubicBezTo>
                    <a:cubicBezTo>
                      <a:pt x="175639" y="382119"/>
                      <a:pt x="201040" y="357778"/>
                      <a:pt x="197071" y="341374"/>
                    </a:cubicBezTo>
                    <a:cubicBezTo>
                      <a:pt x="193102" y="324970"/>
                      <a:pt x="182783" y="344813"/>
                      <a:pt x="152621" y="288986"/>
                    </a:cubicBezTo>
                    <a:cubicBezTo>
                      <a:pt x="122459" y="233159"/>
                      <a:pt x="5777" y="4294"/>
                      <a:pt x="221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: 図形 114">
                <a:extLst>
                  <a:ext uri="{FF2B5EF4-FFF2-40B4-BE49-F238E27FC236}">
                    <a16:creationId xmlns:a16="http://schemas.microsoft.com/office/drawing/2014/main" id="{C5CB3838-C34D-A83A-FD1C-068861AB32B3}"/>
                  </a:ext>
                </a:extLst>
              </p:cNvPr>
              <p:cNvSpPr/>
              <p:nvPr/>
            </p:nvSpPr>
            <p:spPr>
              <a:xfrm>
                <a:off x="9273962" y="4751380"/>
                <a:ext cx="196159" cy="371534"/>
              </a:xfrm>
              <a:custGeom>
                <a:avLst/>
                <a:gdLst>
                  <a:gd name="connsiteX0" fmla="*/ 213 w 196159"/>
                  <a:gd name="connsiteY0" fmla="*/ 8 h 371534"/>
                  <a:gd name="connsiteX1" fmla="*/ 63713 w 196159"/>
                  <a:gd name="connsiteY1" fmla="*/ 219083 h 371534"/>
                  <a:gd name="connsiteX2" fmla="*/ 168488 w 196159"/>
                  <a:gd name="connsiteY2" fmla="*/ 330208 h 371534"/>
                  <a:gd name="connsiteX3" fmla="*/ 190713 w 196159"/>
                  <a:gd name="connsiteY3" fmla="*/ 365133 h 371534"/>
                  <a:gd name="connsiteX4" fmla="*/ 84351 w 196159"/>
                  <a:gd name="connsiteY4" fmla="*/ 211145 h 371534"/>
                  <a:gd name="connsiteX5" fmla="*/ 213 w 196159"/>
                  <a:gd name="connsiteY5" fmla="*/ 8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159" h="371534">
                    <a:moveTo>
                      <a:pt x="213" y="8"/>
                    </a:moveTo>
                    <a:cubicBezTo>
                      <a:pt x="-3227" y="1331"/>
                      <a:pt x="35667" y="164050"/>
                      <a:pt x="63713" y="219083"/>
                    </a:cubicBezTo>
                    <a:cubicBezTo>
                      <a:pt x="91759" y="274116"/>
                      <a:pt x="147321" y="305866"/>
                      <a:pt x="168488" y="330208"/>
                    </a:cubicBezTo>
                    <a:cubicBezTo>
                      <a:pt x="189655" y="354550"/>
                      <a:pt x="204736" y="384977"/>
                      <a:pt x="190713" y="365133"/>
                    </a:cubicBezTo>
                    <a:cubicBezTo>
                      <a:pt x="176690" y="345289"/>
                      <a:pt x="114249" y="270147"/>
                      <a:pt x="84351" y="211145"/>
                    </a:cubicBezTo>
                    <a:cubicBezTo>
                      <a:pt x="54453" y="152143"/>
                      <a:pt x="3653" y="-1315"/>
                      <a:pt x="213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: 図形 115">
                <a:extLst>
                  <a:ext uri="{FF2B5EF4-FFF2-40B4-BE49-F238E27FC236}">
                    <a16:creationId xmlns:a16="http://schemas.microsoft.com/office/drawing/2014/main" id="{A7A4BEBF-09D2-326E-389B-B74D16E08B00}"/>
                  </a:ext>
                </a:extLst>
              </p:cNvPr>
              <p:cNvSpPr/>
              <p:nvPr/>
            </p:nvSpPr>
            <p:spPr>
              <a:xfrm>
                <a:off x="9242325" y="4724143"/>
                <a:ext cx="292718" cy="79852"/>
              </a:xfrm>
              <a:custGeom>
                <a:avLst/>
                <a:gdLst>
                  <a:gd name="connsiteX0" fmla="*/ 100 w 292718"/>
                  <a:gd name="connsiteY0" fmla="*/ 79632 h 79852"/>
                  <a:gd name="connsiteX1" fmla="*/ 220763 w 292718"/>
                  <a:gd name="connsiteY1" fmla="*/ 20895 h 79852"/>
                  <a:gd name="connsiteX2" fmla="*/ 241400 w 292718"/>
                  <a:gd name="connsiteY2" fmla="*/ 257 h 79852"/>
                  <a:gd name="connsiteX3" fmla="*/ 285850 w 292718"/>
                  <a:gd name="connsiteY3" fmla="*/ 12957 h 79852"/>
                  <a:gd name="connsiteX4" fmla="*/ 289025 w 292718"/>
                  <a:gd name="connsiteY4" fmla="*/ 62170 h 79852"/>
                  <a:gd name="connsiteX5" fmla="*/ 250925 w 292718"/>
                  <a:gd name="connsiteY5" fmla="*/ 41532 h 79852"/>
                  <a:gd name="connsiteX6" fmla="*/ 100 w 292718"/>
                  <a:gd name="connsiteY6" fmla="*/ 79632 h 7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718" h="79852">
                    <a:moveTo>
                      <a:pt x="100" y="79632"/>
                    </a:moveTo>
                    <a:cubicBezTo>
                      <a:pt x="-4927" y="76193"/>
                      <a:pt x="180546" y="34124"/>
                      <a:pt x="220763" y="20895"/>
                    </a:cubicBezTo>
                    <a:cubicBezTo>
                      <a:pt x="260980" y="7666"/>
                      <a:pt x="230552" y="1580"/>
                      <a:pt x="241400" y="257"/>
                    </a:cubicBezTo>
                    <a:cubicBezTo>
                      <a:pt x="252248" y="-1066"/>
                      <a:pt x="277913" y="2638"/>
                      <a:pt x="285850" y="12957"/>
                    </a:cubicBezTo>
                    <a:cubicBezTo>
                      <a:pt x="293787" y="23276"/>
                      <a:pt x="294846" y="57408"/>
                      <a:pt x="289025" y="62170"/>
                    </a:cubicBezTo>
                    <a:cubicBezTo>
                      <a:pt x="283204" y="66932"/>
                      <a:pt x="295375" y="37828"/>
                      <a:pt x="250925" y="41532"/>
                    </a:cubicBezTo>
                    <a:cubicBezTo>
                      <a:pt x="206475" y="45236"/>
                      <a:pt x="5127" y="83071"/>
                      <a:pt x="100" y="796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: 図形 116">
                <a:extLst>
                  <a:ext uri="{FF2B5EF4-FFF2-40B4-BE49-F238E27FC236}">
                    <a16:creationId xmlns:a16="http://schemas.microsoft.com/office/drawing/2014/main" id="{8548CAC8-89D0-B171-A841-7F7B63AFEC0D}"/>
                  </a:ext>
                </a:extLst>
              </p:cNvPr>
              <p:cNvSpPr/>
              <p:nvPr/>
            </p:nvSpPr>
            <p:spPr>
              <a:xfrm>
                <a:off x="9470304" y="4719424"/>
                <a:ext cx="58541" cy="86968"/>
              </a:xfrm>
              <a:custGeom>
                <a:avLst/>
                <a:gdLst>
                  <a:gd name="connsiteX0" fmla="*/ 7071 w 58541"/>
                  <a:gd name="connsiteY0" fmla="*/ 214 h 86968"/>
                  <a:gd name="connsiteX1" fmla="*/ 49934 w 58541"/>
                  <a:gd name="connsiteY1" fmla="*/ 82764 h 86968"/>
                  <a:gd name="connsiteX2" fmla="*/ 54696 w 58541"/>
                  <a:gd name="connsiteY2" fmla="*/ 73239 h 86968"/>
                  <a:gd name="connsiteX3" fmla="*/ 5484 w 58541"/>
                  <a:gd name="connsiteY3" fmla="*/ 58951 h 86968"/>
                  <a:gd name="connsiteX4" fmla="*/ 7071 w 58541"/>
                  <a:gd name="connsiteY4" fmla="*/ 214 h 86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41" h="86968">
                    <a:moveTo>
                      <a:pt x="7071" y="214"/>
                    </a:moveTo>
                    <a:cubicBezTo>
                      <a:pt x="14479" y="4183"/>
                      <a:pt x="41997" y="70593"/>
                      <a:pt x="49934" y="82764"/>
                    </a:cubicBezTo>
                    <a:cubicBezTo>
                      <a:pt x="57871" y="94935"/>
                      <a:pt x="62104" y="77208"/>
                      <a:pt x="54696" y="73239"/>
                    </a:cubicBezTo>
                    <a:cubicBezTo>
                      <a:pt x="47288" y="69270"/>
                      <a:pt x="14480" y="69270"/>
                      <a:pt x="5484" y="58951"/>
                    </a:cubicBezTo>
                    <a:cubicBezTo>
                      <a:pt x="-3512" y="48632"/>
                      <a:pt x="-337" y="-3755"/>
                      <a:pt x="7071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: 図形 117">
                <a:extLst>
                  <a:ext uri="{FF2B5EF4-FFF2-40B4-BE49-F238E27FC236}">
                    <a16:creationId xmlns:a16="http://schemas.microsoft.com/office/drawing/2014/main" id="{A40E2E88-44E6-843D-B85E-812CC9157FEE}"/>
                  </a:ext>
                </a:extLst>
              </p:cNvPr>
              <p:cNvSpPr/>
              <p:nvPr/>
            </p:nvSpPr>
            <p:spPr>
              <a:xfrm>
                <a:off x="9316998" y="4801011"/>
                <a:ext cx="112765" cy="107539"/>
              </a:xfrm>
              <a:custGeom>
                <a:avLst/>
                <a:gdLst>
                  <a:gd name="connsiteX0" fmla="*/ 40 w 112765"/>
                  <a:gd name="connsiteY0" fmla="*/ 10702 h 107539"/>
                  <a:gd name="connsiteX1" fmla="*/ 79415 w 112765"/>
                  <a:gd name="connsiteY1" fmla="*/ 15464 h 107539"/>
                  <a:gd name="connsiteX2" fmla="*/ 112752 w 112765"/>
                  <a:gd name="connsiteY2" fmla="*/ 44039 h 107539"/>
                  <a:gd name="connsiteX3" fmla="*/ 76240 w 112765"/>
                  <a:gd name="connsiteY3" fmla="*/ 107539 h 107539"/>
                  <a:gd name="connsiteX4" fmla="*/ 111165 w 112765"/>
                  <a:gd name="connsiteY4" fmla="*/ 44039 h 107539"/>
                  <a:gd name="connsiteX5" fmla="*/ 90527 w 112765"/>
                  <a:gd name="connsiteY5" fmla="*/ 2764 h 107539"/>
                  <a:gd name="connsiteX6" fmla="*/ 40 w 112765"/>
                  <a:gd name="connsiteY6" fmla="*/ 10702 h 10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65" h="107539">
                    <a:moveTo>
                      <a:pt x="40" y="10702"/>
                    </a:moveTo>
                    <a:cubicBezTo>
                      <a:pt x="-1812" y="12819"/>
                      <a:pt x="60630" y="9908"/>
                      <a:pt x="79415" y="15464"/>
                    </a:cubicBezTo>
                    <a:cubicBezTo>
                      <a:pt x="98200" y="21020"/>
                      <a:pt x="113281" y="28693"/>
                      <a:pt x="112752" y="44039"/>
                    </a:cubicBezTo>
                    <a:cubicBezTo>
                      <a:pt x="112223" y="59385"/>
                      <a:pt x="76504" y="107539"/>
                      <a:pt x="76240" y="107539"/>
                    </a:cubicBezTo>
                    <a:cubicBezTo>
                      <a:pt x="75976" y="107539"/>
                      <a:pt x="108784" y="61501"/>
                      <a:pt x="111165" y="44039"/>
                    </a:cubicBezTo>
                    <a:cubicBezTo>
                      <a:pt x="113546" y="26577"/>
                      <a:pt x="104550" y="11495"/>
                      <a:pt x="90527" y="2764"/>
                    </a:cubicBezTo>
                    <a:cubicBezTo>
                      <a:pt x="76504" y="-5967"/>
                      <a:pt x="1892" y="8585"/>
                      <a:pt x="40" y="10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: 図形 119">
                <a:extLst>
                  <a:ext uri="{FF2B5EF4-FFF2-40B4-BE49-F238E27FC236}">
                    <a16:creationId xmlns:a16="http://schemas.microsoft.com/office/drawing/2014/main" id="{70D7B7EF-751C-799E-0268-146F8866C503}"/>
                  </a:ext>
                </a:extLst>
              </p:cNvPr>
              <p:cNvSpPr/>
              <p:nvPr/>
            </p:nvSpPr>
            <p:spPr>
              <a:xfrm>
                <a:off x="8130117" y="5236606"/>
                <a:ext cx="1194619" cy="296318"/>
              </a:xfrm>
              <a:custGeom>
                <a:avLst/>
                <a:gdLst>
                  <a:gd name="connsiteX0" fmla="*/ 0 w 1194619"/>
                  <a:gd name="connsiteY0" fmla="*/ 27 h 296318"/>
                  <a:gd name="connsiteX1" fmla="*/ 1064683 w 1194619"/>
                  <a:gd name="connsiteY1" fmla="*/ 270961 h 296318"/>
                  <a:gd name="connsiteX2" fmla="*/ 1060450 w 1194619"/>
                  <a:gd name="connsiteY2" fmla="*/ 254027 h 296318"/>
                  <a:gd name="connsiteX3" fmla="*/ 0 w 1194619"/>
                  <a:gd name="connsiteY3" fmla="*/ 27 h 296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4619" h="296318">
                    <a:moveTo>
                      <a:pt x="0" y="27"/>
                    </a:moveTo>
                    <a:cubicBezTo>
                      <a:pt x="705" y="2849"/>
                      <a:pt x="887941" y="228628"/>
                      <a:pt x="1064683" y="270961"/>
                    </a:cubicBezTo>
                    <a:cubicBezTo>
                      <a:pt x="1241425" y="313294"/>
                      <a:pt x="1235780" y="299183"/>
                      <a:pt x="1060450" y="254027"/>
                    </a:cubicBezTo>
                    <a:cubicBezTo>
                      <a:pt x="885120" y="208871"/>
                      <a:pt x="-705" y="-2795"/>
                      <a:pt x="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: 図形 120">
                <a:extLst>
                  <a:ext uri="{FF2B5EF4-FFF2-40B4-BE49-F238E27FC236}">
                    <a16:creationId xmlns:a16="http://schemas.microsoft.com/office/drawing/2014/main" id="{A9BF18F7-EC49-6614-B42A-47B0AAF823F4}"/>
                  </a:ext>
                </a:extLst>
              </p:cNvPr>
              <p:cNvSpPr/>
              <p:nvPr/>
            </p:nvSpPr>
            <p:spPr>
              <a:xfrm>
                <a:off x="8096182" y="5234109"/>
                <a:ext cx="1160133" cy="372811"/>
              </a:xfrm>
              <a:custGeom>
                <a:avLst/>
                <a:gdLst>
                  <a:gd name="connsiteX0" fmla="*/ 68 w 1160133"/>
                  <a:gd name="connsiteY0" fmla="*/ 408 h 372811"/>
                  <a:gd name="connsiteX1" fmla="*/ 266768 w 1160133"/>
                  <a:gd name="connsiteY1" fmla="*/ 241708 h 372811"/>
                  <a:gd name="connsiteX2" fmla="*/ 323918 w 1160133"/>
                  <a:gd name="connsiteY2" fmla="*/ 366591 h 372811"/>
                  <a:gd name="connsiteX3" fmla="*/ 342968 w 1160133"/>
                  <a:gd name="connsiteY3" fmla="*/ 351774 h 372811"/>
                  <a:gd name="connsiteX4" fmla="*/ 353551 w 1160133"/>
                  <a:gd name="connsiteY4" fmla="*/ 332724 h 372811"/>
                  <a:gd name="connsiteX5" fmla="*/ 400118 w 1160133"/>
                  <a:gd name="connsiteY5" fmla="*/ 313674 h 372811"/>
                  <a:gd name="connsiteX6" fmla="*/ 1088035 w 1160133"/>
                  <a:gd name="connsiteY6" fmla="*/ 313674 h 372811"/>
                  <a:gd name="connsiteX7" fmla="*/ 1128251 w 1160133"/>
                  <a:gd name="connsiteY7" fmla="*/ 281924 h 372811"/>
                  <a:gd name="connsiteX8" fmla="*/ 990668 w 1160133"/>
                  <a:gd name="connsiteY8" fmla="*/ 309441 h 372811"/>
                  <a:gd name="connsiteX9" fmla="*/ 347201 w 1160133"/>
                  <a:gd name="connsiteY9" fmla="*/ 294624 h 372811"/>
                  <a:gd name="connsiteX10" fmla="*/ 330268 w 1160133"/>
                  <a:gd name="connsiteY10" fmla="*/ 288274 h 372811"/>
                  <a:gd name="connsiteX11" fmla="*/ 241368 w 1160133"/>
                  <a:gd name="connsiteY11" fmla="*/ 186674 h 372811"/>
                  <a:gd name="connsiteX12" fmla="*/ 68 w 1160133"/>
                  <a:gd name="connsiteY12" fmla="*/ 408 h 37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0133" h="372811">
                    <a:moveTo>
                      <a:pt x="68" y="408"/>
                    </a:moveTo>
                    <a:cubicBezTo>
                      <a:pt x="4301" y="9580"/>
                      <a:pt x="212793" y="180678"/>
                      <a:pt x="266768" y="241708"/>
                    </a:cubicBezTo>
                    <a:cubicBezTo>
                      <a:pt x="320743" y="302739"/>
                      <a:pt x="311218" y="348247"/>
                      <a:pt x="323918" y="366591"/>
                    </a:cubicBezTo>
                    <a:cubicBezTo>
                      <a:pt x="336618" y="384935"/>
                      <a:pt x="338029" y="357418"/>
                      <a:pt x="342968" y="351774"/>
                    </a:cubicBezTo>
                    <a:cubicBezTo>
                      <a:pt x="347907" y="346130"/>
                      <a:pt x="344026" y="339074"/>
                      <a:pt x="353551" y="332724"/>
                    </a:cubicBezTo>
                    <a:cubicBezTo>
                      <a:pt x="363076" y="326374"/>
                      <a:pt x="277704" y="316849"/>
                      <a:pt x="400118" y="313674"/>
                    </a:cubicBezTo>
                    <a:cubicBezTo>
                      <a:pt x="522532" y="310499"/>
                      <a:pt x="966680" y="318966"/>
                      <a:pt x="1088035" y="313674"/>
                    </a:cubicBezTo>
                    <a:cubicBezTo>
                      <a:pt x="1209390" y="308382"/>
                      <a:pt x="1144479" y="282629"/>
                      <a:pt x="1128251" y="281924"/>
                    </a:cubicBezTo>
                    <a:cubicBezTo>
                      <a:pt x="1112023" y="281219"/>
                      <a:pt x="990668" y="309441"/>
                      <a:pt x="990668" y="309441"/>
                    </a:cubicBezTo>
                    <a:lnTo>
                      <a:pt x="347201" y="294624"/>
                    </a:lnTo>
                    <a:cubicBezTo>
                      <a:pt x="237134" y="291096"/>
                      <a:pt x="347907" y="306266"/>
                      <a:pt x="330268" y="288274"/>
                    </a:cubicBezTo>
                    <a:cubicBezTo>
                      <a:pt x="312629" y="270282"/>
                      <a:pt x="293226" y="234299"/>
                      <a:pt x="241368" y="186674"/>
                    </a:cubicBezTo>
                    <a:cubicBezTo>
                      <a:pt x="189510" y="139049"/>
                      <a:pt x="-4165" y="-8764"/>
                      <a:pt x="68" y="4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: 図形 121">
                <a:extLst>
                  <a:ext uri="{FF2B5EF4-FFF2-40B4-BE49-F238E27FC236}">
                    <a16:creationId xmlns:a16="http://schemas.microsoft.com/office/drawing/2014/main" id="{4B9835AD-282F-C5BB-65B4-59376692C78E}"/>
                  </a:ext>
                </a:extLst>
              </p:cNvPr>
              <p:cNvSpPr/>
              <p:nvPr/>
            </p:nvSpPr>
            <p:spPr>
              <a:xfrm>
                <a:off x="8059932" y="5225414"/>
                <a:ext cx="421551" cy="953145"/>
              </a:xfrm>
              <a:custGeom>
                <a:avLst/>
                <a:gdLst>
                  <a:gd name="connsiteX0" fmla="*/ 335 w 421551"/>
                  <a:gd name="connsiteY0" fmla="*/ 636 h 953145"/>
                  <a:gd name="connsiteX1" fmla="*/ 239518 w 421551"/>
                  <a:gd name="connsiteY1" fmla="*/ 235586 h 953145"/>
                  <a:gd name="connsiteX2" fmla="*/ 317835 w 421551"/>
                  <a:gd name="connsiteY2" fmla="*/ 462069 h 953145"/>
                  <a:gd name="connsiteX3" fmla="*/ 358051 w 421551"/>
                  <a:gd name="connsiteY3" fmla="*/ 637753 h 953145"/>
                  <a:gd name="connsiteX4" fmla="*/ 349585 w 421551"/>
                  <a:gd name="connsiteY4" fmla="*/ 711836 h 953145"/>
                  <a:gd name="connsiteX5" fmla="*/ 391918 w 421551"/>
                  <a:gd name="connsiteY5" fmla="*/ 828253 h 953145"/>
                  <a:gd name="connsiteX6" fmla="*/ 421551 w 421551"/>
                  <a:gd name="connsiteY6" fmla="*/ 953136 h 953145"/>
                  <a:gd name="connsiteX7" fmla="*/ 391918 w 421551"/>
                  <a:gd name="connsiteY7" fmla="*/ 821903 h 953145"/>
                  <a:gd name="connsiteX8" fmla="*/ 362285 w 421551"/>
                  <a:gd name="connsiteY8" fmla="*/ 688553 h 953145"/>
                  <a:gd name="connsiteX9" fmla="*/ 296668 w 421551"/>
                  <a:gd name="connsiteY9" fmla="*/ 309669 h 953145"/>
                  <a:gd name="connsiteX10" fmla="*/ 335 w 421551"/>
                  <a:gd name="connsiteY10" fmla="*/ 636 h 95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551" h="953145">
                    <a:moveTo>
                      <a:pt x="335" y="636"/>
                    </a:moveTo>
                    <a:cubicBezTo>
                      <a:pt x="-9190" y="-11711"/>
                      <a:pt x="186601" y="158681"/>
                      <a:pt x="239518" y="235586"/>
                    </a:cubicBezTo>
                    <a:cubicBezTo>
                      <a:pt x="292435" y="312492"/>
                      <a:pt x="298080" y="395041"/>
                      <a:pt x="317835" y="462069"/>
                    </a:cubicBezTo>
                    <a:cubicBezTo>
                      <a:pt x="337591" y="529097"/>
                      <a:pt x="352759" y="596125"/>
                      <a:pt x="358051" y="637753"/>
                    </a:cubicBezTo>
                    <a:cubicBezTo>
                      <a:pt x="363343" y="679381"/>
                      <a:pt x="343941" y="680086"/>
                      <a:pt x="349585" y="711836"/>
                    </a:cubicBezTo>
                    <a:cubicBezTo>
                      <a:pt x="355229" y="743586"/>
                      <a:pt x="379924" y="788036"/>
                      <a:pt x="391918" y="828253"/>
                    </a:cubicBezTo>
                    <a:cubicBezTo>
                      <a:pt x="403912" y="868470"/>
                      <a:pt x="421551" y="954194"/>
                      <a:pt x="421551" y="953136"/>
                    </a:cubicBezTo>
                    <a:cubicBezTo>
                      <a:pt x="421551" y="952078"/>
                      <a:pt x="401796" y="866000"/>
                      <a:pt x="391918" y="821903"/>
                    </a:cubicBezTo>
                    <a:cubicBezTo>
                      <a:pt x="382040" y="777806"/>
                      <a:pt x="378160" y="773925"/>
                      <a:pt x="362285" y="688553"/>
                    </a:cubicBezTo>
                    <a:cubicBezTo>
                      <a:pt x="346410" y="603181"/>
                      <a:pt x="354524" y="422911"/>
                      <a:pt x="296668" y="309669"/>
                    </a:cubicBezTo>
                    <a:cubicBezTo>
                      <a:pt x="238812" y="196427"/>
                      <a:pt x="9860" y="12983"/>
                      <a:pt x="335" y="6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: 図形 122">
                <a:extLst>
                  <a:ext uri="{FF2B5EF4-FFF2-40B4-BE49-F238E27FC236}">
                    <a16:creationId xmlns:a16="http://schemas.microsoft.com/office/drawing/2014/main" id="{D4844AB1-ED69-0885-5923-9229393AE885}"/>
                  </a:ext>
                </a:extLst>
              </p:cNvPr>
              <p:cNvSpPr/>
              <p:nvPr/>
            </p:nvSpPr>
            <p:spPr>
              <a:xfrm>
                <a:off x="8420159" y="5528886"/>
                <a:ext cx="145060" cy="903681"/>
              </a:xfrm>
              <a:custGeom>
                <a:avLst/>
                <a:gdLst>
                  <a:gd name="connsiteX0" fmla="*/ 2058 w 145060"/>
                  <a:gd name="connsiteY0" fmla="*/ 27364 h 903681"/>
                  <a:gd name="connsiteX1" fmla="*/ 42274 w 145060"/>
                  <a:gd name="connsiteY1" fmla="*/ 137431 h 903681"/>
                  <a:gd name="connsiteX2" fmla="*/ 18991 w 145060"/>
                  <a:gd name="connsiteY2" fmla="*/ 99331 h 903681"/>
                  <a:gd name="connsiteX3" fmla="*/ 57091 w 145060"/>
                  <a:gd name="connsiteY3" fmla="*/ 389314 h 903681"/>
                  <a:gd name="connsiteX4" fmla="*/ 141758 w 145060"/>
                  <a:gd name="connsiteY4" fmla="*/ 734331 h 903681"/>
                  <a:gd name="connsiteX5" fmla="*/ 126941 w 145060"/>
                  <a:gd name="connsiteY5" fmla="*/ 903664 h 903681"/>
                  <a:gd name="connsiteX6" fmla="*/ 118474 w 145060"/>
                  <a:gd name="connsiteY6" fmla="*/ 725864 h 903681"/>
                  <a:gd name="connsiteX7" fmla="*/ 2058 w 145060"/>
                  <a:gd name="connsiteY7" fmla="*/ 27364 h 90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060" h="903681">
                    <a:moveTo>
                      <a:pt x="2058" y="27364"/>
                    </a:moveTo>
                    <a:cubicBezTo>
                      <a:pt x="-10642" y="-70708"/>
                      <a:pt x="39452" y="125437"/>
                      <a:pt x="42274" y="137431"/>
                    </a:cubicBezTo>
                    <a:cubicBezTo>
                      <a:pt x="45096" y="149426"/>
                      <a:pt x="16522" y="57351"/>
                      <a:pt x="18991" y="99331"/>
                    </a:cubicBezTo>
                    <a:cubicBezTo>
                      <a:pt x="21461" y="141312"/>
                      <a:pt x="36630" y="283481"/>
                      <a:pt x="57091" y="389314"/>
                    </a:cubicBezTo>
                    <a:cubicBezTo>
                      <a:pt x="77552" y="495147"/>
                      <a:pt x="130116" y="648606"/>
                      <a:pt x="141758" y="734331"/>
                    </a:cubicBezTo>
                    <a:cubicBezTo>
                      <a:pt x="153400" y="820056"/>
                      <a:pt x="130822" y="905075"/>
                      <a:pt x="126941" y="903664"/>
                    </a:cubicBezTo>
                    <a:cubicBezTo>
                      <a:pt x="123060" y="902253"/>
                      <a:pt x="138229" y="865917"/>
                      <a:pt x="118474" y="725864"/>
                    </a:cubicBezTo>
                    <a:cubicBezTo>
                      <a:pt x="98719" y="585811"/>
                      <a:pt x="14758" y="125436"/>
                      <a:pt x="2058" y="273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: 図形 123">
                <a:extLst>
                  <a:ext uri="{FF2B5EF4-FFF2-40B4-BE49-F238E27FC236}">
                    <a16:creationId xmlns:a16="http://schemas.microsoft.com/office/drawing/2014/main" id="{3253B6C2-0320-48B9-E7C4-579BBDC9EFF8}"/>
                  </a:ext>
                </a:extLst>
              </p:cNvPr>
              <p:cNvSpPr/>
              <p:nvPr/>
            </p:nvSpPr>
            <p:spPr>
              <a:xfrm>
                <a:off x="7992150" y="6429040"/>
                <a:ext cx="580366" cy="1221185"/>
              </a:xfrm>
              <a:custGeom>
                <a:avLst/>
                <a:gdLst>
                  <a:gd name="connsiteX0" fmla="*/ 580350 w 580366"/>
                  <a:gd name="connsiteY0" fmla="*/ 335 h 1221185"/>
                  <a:gd name="connsiteX1" fmla="*/ 386675 w 580366"/>
                  <a:gd name="connsiteY1" fmla="*/ 578185 h 1221185"/>
                  <a:gd name="connsiteX2" fmla="*/ 8850 w 580366"/>
                  <a:gd name="connsiteY2" fmla="*/ 1203660 h 1221185"/>
                  <a:gd name="connsiteX3" fmla="*/ 142200 w 580366"/>
                  <a:gd name="connsiteY3" fmla="*/ 1000460 h 1221185"/>
                  <a:gd name="connsiteX4" fmla="*/ 396200 w 580366"/>
                  <a:gd name="connsiteY4" fmla="*/ 501985 h 1221185"/>
                  <a:gd name="connsiteX5" fmla="*/ 580350 w 580366"/>
                  <a:gd name="connsiteY5" fmla="*/ 335 h 1221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366" h="1221185">
                    <a:moveTo>
                      <a:pt x="580350" y="335"/>
                    </a:moveTo>
                    <a:cubicBezTo>
                      <a:pt x="578763" y="13035"/>
                      <a:pt x="481925" y="377631"/>
                      <a:pt x="386675" y="578185"/>
                    </a:cubicBezTo>
                    <a:cubicBezTo>
                      <a:pt x="291425" y="778739"/>
                      <a:pt x="49596" y="1133281"/>
                      <a:pt x="8850" y="1203660"/>
                    </a:cubicBezTo>
                    <a:cubicBezTo>
                      <a:pt x="-31896" y="1274039"/>
                      <a:pt x="77642" y="1117406"/>
                      <a:pt x="142200" y="1000460"/>
                    </a:cubicBezTo>
                    <a:cubicBezTo>
                      <a:pt x="206758" y="883514"/>
                      <a:pt x="325292" y="665497"/>
                      <a:pt x="396200" y="501985"/>
                    </a:cubicBezTo>
                    <a:cubicBezTo>
                      <a:pt x="467108" y="338473"/>
                      <a:pt x="581937" y="-12365"/>
                      <a:pt x="580350" y="3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: 図形 124">
                <a:extLst>
                  <a:ext uri="{FF2B5EF4-FFF2-40B4-BE49-F238E27FC236}">
                    <a16:creationId xmlns:a16="http://schemas.microsoft.com/office/drawing/2014/main" id="{FAEDF844-62BF-67D3-3A8B-0C8BAD96BA95}"/>
                  </a:ext>
                </a:extLst>
              </p:cNvPr>
              <p:cNvSpPr/>
              <p:nvPr/>
            </p:nvSpPr>
            <p:spPr>
              <a:xfrm>
                <a:off x="7967973" y="6067420"/>
                <a:ext cx="571006" cy="1543484"/>
              </a:xfrm>
              <a:custGeom>
                <a:avLst/>
                <a:gdLst>
                  <a:gd name="connsiteX0" fmla="*/ 490227 w 571006"/>
                  <a:gd name="connsiteY0" fmla="*/ 5 h 1543484"/>
                  <a:gd name="connsiteX1" fmla="*/ 541027 w 571006"/>
                  <a:gd name="connsiteY1" fmla="*/ 396880 h 1543484"/>
                  <a:gd name="connsiteX2" fmla="*/ 248927 w 571006"/>
                  <a:gd name="connsiteY2" fmla="*/ 1089030 h 1543484"/>
                  <a:gd name="connsiteX3" fmla="*/ 7627 w 571006"/>
                  <a:gd name="connsiteY3" fmla="*/ 1520830 h 1543484"/>
                  <a:gd name="connsiteX4" fmla="*/ 544202 w 571006"/>
                  <a:gd name="connsiteY4" fmla="*/ 390530 h 1543484"/>
                  <a:gd name="connsiteX5" fmla="*/ 490227 w 571006"/>
                  <a:gd name="connsiteY5" fmla="*/ 5 h 154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006" h="1543484">
                    <a:moveTo>
                      <a:pt x="490227" y="5"/>
                    </a:moveTo>
                    <a:cubicBezTo>
                      <a:pt x="489698" y="1063"/>
                      <a:pt x="581244" y="215376"/>
                      <a:pt x="541027" y="396880"/>
                    </a:cubicBezTo>
                    <a:cubicBezTo>
                      <a:pt x="500810" y="578384"/>
                      <a:pt x="337827" y="901705"/>
                      <a:pt x="248927" y="1089030"/>
                    </a:cubicBezTo>
                    <a:cubicBezTo>
                      <a:pt x="160027" y="1276355"/>
                      <a:pt x="-41585" y="1637247"/>
                      <a:pt x="7627" y="1520830"/>
                    </a:cubicBezTo>
                    <a:cubicBezTo>
                      <a:pt x="56839" y="1404413"/>
                      <a:pt x="461123" y="642413"/>
                      <a:pt x="544202" y="390530"/>
                    </a:cubicBezTo>
                    <a:cubicBezTo>
                      <a:pt x="627281" y="138647"/>
                      <a:pt x="490756" y="-1053"/>
                      <a:pt x="490227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: 図形 125">
                <a:extLst>
                  <a:ext uri="{FF2B5EF4-FFF2-40B4-BE49-F238E27FC236}">
                    <a16:creationId xmlns:a16="http://schemas.microsoft.com/office/drawing/2014/main" id="{42457001-6E79-63D4-4C6B-C6EFD338C91F}"/>
                  </a:ext>
                </a:extLst>
              </p:cNvPr>
              <p:cNvSpPr/>
              <p:nvPr/>
            </p:nvSpPr>
            <p:spPr>
              <a:xfrm>
                <a:off x="9416679" y="4943479"/>
                <a:ext cx="580649" cy="1510794"/>
              </a:xfrm>
              <a:custGeom>
                <a:avLst/>
                <a:gdLst>
                  <a:gd name="connsiteX0" fmla="*/ 409946 w 580649"/>
                  <a:gd name="connsiteY0" fmla="*/ 28571 h 1510794"/>
                  <a:gd name="connsiteX1" fmla="*/ 479796 w 580649"/>
                  <a:gd name="connsiteY1" fmla="*/ 247646 h 1510794"/>
                  <a:gd name="connsiteX2" fmla="*/ 470271 w 580649"/>
                  <a:gd name="connsiteY2" fmla="*/ 479421 h 1510794"/>
                  <a:gd name="connsiteX3" fmla="*/ 527421 w 580649"/>
                  <a:gd name="connsiteY3" fmla="*/ 771521 h 1510794"/>
                  <a:gd name="connsiteX4" fmla="*/ 571871 w 580649"/>
                  <a:gd name="connsiteY4" fmla="*/ 1114421 h 1510794"/>
                  <a:gd name="connsiteX5" fmla="*/ 571871 w 580649"/>
                  <a:gd name="connsiteY5" fmla="*/ 1314446 h 1510794"/>
                  <a:gd name="connsiteX6" fmla="*/ 479796 w 580649"/>
                  <a:gd name="connsiteY6" fmla="*/ 1425571 h 1510794"/>
                  <a:gd name="connsiteX7" fmla="*/ 333746 w 580649"/>
                  <a:gd name="connsiteY7" fmla="*/ 1482721 h 1510794"/>
                  <a:gd name="connsiteX8" fmla="*/ 371 w 580649"/>
                  <a:gd name="connsiteY8" fmla="*/ 1492246 h 1510794"/>
                  <a:gd name="connsiteX9" fmla="*/ 403596 w 580649"/>
                  <a:gd name="connsiteY9" fmla="*/ 1498596 h 1510794"/>
                  <a:gd name="connsiteX10" fmla="*/ 565521 w 580649"/>
                  <a:gd name="connsiteY10" fmla="*/ 1314446 h 1510794"/>
                  <a:gd name="connsiteX11" fmla="*/ 521071 w 580649"/>
                  <a:gd name="connsiteY11" fmla="*/ 930271 h 1510794"/>
                  <a:gd name="connsiteX12" fmla="*/ 409946 w 580649"/>
                  <a:gd name="connsiteY12" fmla="*/ 28571 h 151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0649" h="1510794">
                    <a:moveTo>
                      <a:pt x="409946" y="28571"/>
                    </a:moveTo>
                    <a:cubicBezTo>
                      <a:pt x="403067" y="-85200"/>
                      <a:pt x="469742" y="172504"/>
                      <a:pt x="479796" y="247646"/>
                    </a:cubicBezTo>
                    <a:cubicBezTo>
                      <a:pt x="489850" y="322788"/>
                      <a:pt x="462333" y="392108"/>
                      <a:pt x="470271" y="479421"/>
                    </a:cubicBezTo>
                    <a:cubicBezTo>
                      <a:pt x="478209" y="566734"/>
                      <a:pt x="510488" y="665688"/>
                      <a:pt x="527421" y="771521"/>
                    </a:cubicBezTo>
                    <a:cubicBezTo>
                      <a:pt x="544354" y="877354"/>
                      <a:pt x="564463" y="1023934"/>
                      <a:pt x="571871" y="1114421"/>
                    </a:cubicBezTo>
                    <a:cubicBezTo>
                      <a:pt x="579279" y="1204908"/>
                      <a:pt x="587217" y="1262588"/>
                      <a:pt x="571871" y="1314446"/>
                    </a:cubicBezTo>
                    <a:cubicBezTo>
                      <a:pt x="556525" y="1366304"/>
                      <a:pt x="519484" y="1397525"/>
                      <a:pt x="479796" y="1425571"/>
                    </a:cubicBezTo>
                    <a:cubicBezTo>
                      <a:pt x="440109" y="1453617"/>
                      <a:pt x="413650" y="1471609"/>
                      <a:pt x="333746" y="1482721"/>
                    </a:cubicBezTo>
                    <a:cubicBezTo>
                      <a:pt x="253842" y="1493834"/>
                      <a:pt x="-11271" y="1489600"/>
                      <a:pt x="371" y="1492246"/>
                    </a:cubicBezTo>
                    <a:cubicBezTo>
                      <a:pt x="12013" y="1494892"/>
                      <a:pt x="309404" y="1528229"/>
                      <a:pt x="403596" y="1498596"/>
                    </a:cubicBezTo>
                    <a:cubicBezTo>
                      <a:pt x="497788" y="1468963"/>
                      <a:pt x="545942" y="1409167"/>
                      <a:pt x="565521" y="1314446"/>
                    </a:cubicBezTo>
                    <a:cubicBezTo>
                      <a:pt x="585100" y="1219725"/>
                      <a:pt x="545942" y="1141408"/>
                      <a:pt x="521071" y="930271"/>
                    </a:cubicBezTo>
                    <a:cubicBezTo>
                      <a:pt x="496200" y="719134"/>
                      <a:pt x="416825" y="142342"/>
                      <a:pt x="409946" y="285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: 図形 126">
                <a:extLst>
                  <a:ext uri="{FF2B5EF4-FFF2-40B4-BE49-F238E27FC236}">
                    <a16:creationId xmlns:a16="http://schemas.microsoft.com/office/drawing/2014/main" id="{45204577-9359-6D79-5739-0801263F199A}"/>
                  </a:ext>
                </a:extLst>
              </p:cNvPr>
              <p:cNvSpPr/>
              <p:nvPr/>
            </p:nvSpPr>
            <p:spPr>
              <a:xfrm>
                <a:off x="8824890" y="6438338"/>
                <a:ext cx="599419" cy="429863"/>
              </a:xfrm>
              <a:custGeom>
                <a:avLst/>
                <a:gdLst>
                  <a:gd name="connsiteX0" fmla="*/ 595335 w 599419"/>
                  <a:gd name="connsiteY0" fmla="*/ 2150 h 429863"/>
                  <a:gd name="connsiteX1" fmla="*/ 9548 w 599419"/>
                  <a:gd name="connsiteY1" fmla="*/ 421250 h 429863"/>
                  <a:gd name="connsiteX2" fmla="*/ 257198 w 599419"/>
                  <a:gd name="connsiteY2" fmla="*/ 264087 h 429863"/>
                  <a:gd name="connsiteX3" fmla="*/ 595335 w 599419"/>
                  <a:gd name="connsiteY3" fmla="*/ 2150 h 42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419" h="429863">
                    <a:moveTo>
                      <a:pt x="595335" y="2150"/>
                    </a:moveTo>
                    <a:cubicBezTo>
                      <a:pt x="554060" y="28344"/>
                      <a:pt x="65904" y="377594"/>
                      <a:pt x="9548" y="421250"/>
                    </a:cubicBezTo>
                    <a:cubicBezTo>
                      <a:pt x="-46808" y="464906"/>
                      <a:pt x="160625" y="331820"/>
                      <a:pt x="257198" y="264087"/>
                    </a:cubicBezTo>
                    <a:cubicBezTo>
                      <a:pt x="353771" y="196354"/>
                      <a:pt x="636610" y="-24044"/>
                      <a:pt x="595335" y="21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: 図形 127">
                <a:extLst>
                  <a:ext uri="{FF2B5EF4-FFF2-40B4-BE49-F238E27FC236}">
                    <a16:creationId xmlns:a16="http://schemas.microsoft.com/office/drawing/2014/main" id="{BFEAD40B-C53C-B17C-246C-E06B02A21492}"/>
                  </a:ext>
                </a:extLst>
              </p:cNvPr>
              <p:cNvSpPr/>
              <p:nvPr/>
            </p:nvSpPr>
            <p:spPr>
              <a:xfrm>
                <a:off x="8216444" y="6804655"/>
                <a:ext cx="637572" cy="1092056"/>
              </a:xfrm>
              <a:custGeom>
                <a:avLst/>
                <a:gdLst>
                  <a:gd name="connsiteX0" fmla="*/ 610056 w 637572"/>
                  <a:gd name="connsiteY0" fmla="*/ 62870 h 1092056"/>
                  <a:gd name="connsiteX1" fmla="*/ 514806 w 637572"/>
                  <a:gd name="connsiteY1" fmla="*/ 173995 h 1092056"/>
                  <a:gd name="connsiteX2" fmla="*/ 30619 w 637572"/>
                  <a:gd name="connsiteY2" fmla="*/ 1024895 h 1092056"/>
                  <a:gd name="connsiteX3" fmla="*/ 109994 w 637572"/>
                  <a:gd name="connsiteY3" fmla="*/ 929645 h 1092056"/>
                  <a:gd name="connsiteX4" fmla="*/ 610056 w 637572"/>
                  <a:gd name="connsiteY4" fmla="*/ 62870 h 1092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572" h="1092056">
                    <a:moveTo>
                      <a:pt x="610056" y="62870"/>
                    </a:moveTo>
                    <a:cubicBezTo>
                      <a:pt x="677525" y="-63072"/>
                      <a:pt x="611379" y="13657"/>
                      <a:pt x="514806" y="173995"/>
                    </a:cubicBezTo>
                    <a:cubicBezTo>
                      <a:pt x="418233" y="334333"/>
                      <a:pt x="98088" y="898953"/>
                      <a:pt x="30619" y="1024895"/>
                    </a:cubicBezTo>
                    <a:cubicBezTo>
                      <a:pt x="-36850" y="1150837"/>
                      <a:pt x="15009" y="1088659"/>
                      <a:pt x="109994" y="929645"/>
                    </a:cubicBezTo>
                    <a:cubicBezTo>
                      <a:pt x="204979" y="770631"/>
                      <a:pt x="542587" y="188812"/>
                      <a:pt x="610056" y="628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: 図形 128">
                <a:extLst>
                  <a:ext uri="{FF2B5EF4-FFF2-40B4-BE49-F238E27FC236}">
                    <a16:creationId xmlns:a16="http://schemas.microsoft.com/office/drawing/2014/main" id="{6106F7FF-774F-7B05-4BCD-9F7C316BDED2}"/>
                  </a:ext>
                </a:extLst>
              </p:cNvPr>
              <p:cNvSpPr/>
              <p:nvPr/>
            </p:nvSpPr>
            <p:spPr>
              <a:xfrm>
                <a:off x="7373503" y="7896147"/>
                <a:ext cx="841912" cy="618375"/>
              </a:xfrm>
              <a:custGeom>
                <a:avLst/>
                <a:gdLst>
                  <a:gd name="connsiteX0" fmla="*/ 841810 w 841912"/>
                  <a:gd name="connsiteY0" fmla="*/ 78 h 618375"/>
                  <a:gd name="connsiteX1" fmla="*/ 613210 w 841912"/>
                  <a:gd name="connsiteY1" fmla="*/ 423941 h 618375"/>
                  <a:gd name="connsiteX2" fmla="*/ 590985 w 841912"/>
                  <a:gd name="connsiteY2" fmla="*/ 520778 h 618375"/>
                  <a:gd name="connsiteX3" fmla="*/ 457635 w 841912"/>
                  <a:gd name="connsiteY3" fmla="*/ 576341 h 618375"/>
                  <a:gd name="connsiteX4" fmla="*/ 176647 w 841912"/>
                  <a:gd name="connsiteY4" fmla="*/ 617616 h 618375"/>
                  <a:gd name="connsiteX5" fmla="*/ 14722 w 841912"/>
                  <a:gd name="connsiteY5" fmla="*/ 600153 h 618375"/>
                  <a:gd name="connsiteX6" fmla="*/ 549710 w 841912"/>
                  <a:gd name="connsiteY6" fmla="*/ 563641 h 618375"/>
                  <a:gd name="connsiteX7" fmla="*/ 610035 w 841912"/>
                  <a:gd name="connsiteY7" fmla="*/ 474741 h 618375"/>
                  <a:gd name="connsiteX8" fmla="*/ 641785 w 841912"/>
                  <a:gd name="connsiteY8" fmla="*/ 389016 h 618375"/>
                  <a:gd name="connsiteX9" fmla="*/ 841810 w 841912"/>
                  <a:gd name="connsiteY9" fmla="*/ 78 h 61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1912" h="618375">
                    <a:moveTo>
                      <a:pt x="841810" y="78"/>
                    </a:moveTo>
                    <a:cubicBezTo>
                      <a:pt x="837048" y="5899"/>
                      <a:pt x="655014" y="337158"/>
                      <a:pt x="613210" y="423941"/>
                    </a:cubicBezTo>
                    <a:cubicBezTo>
                      <a:pt x="571406" y="510724"/>
                      <a:pt x="616914" y="495378"/>
                      <a:pt x="590985" y="520778"/>
                    </a:cubicBezTo>
                    <a:cubicBezTo>
                      <a:pt x="565056" y="546178"/>
                      <a:pt x="526691" y="560201"/>
                      <a:pt x="457635" y="576341"/>
                    </a:cubicBezTo>
                    <a:cubicBezTo>
                      <a:pt x="388579" y="592481"/>
                      <a:pt x="250466" y="613647"/>
                      <a:pt x="176647" y="617616"/>
                    </a:cubicBezTo>
                    <a:cubicBezTo>
                      <a:pt x="102828" y="621585"/>
                      <a:pt x="-47455" y="609149"/>
                      <a:pt x="14722" y="600153"/>
                    </a:cubicBezTo>
                    <a:cubicBezTo>
                      <a:pt x="76899" y="591157"/>
                      <a:pt x="450491" y="584543"/>
                      <a:pt x="549710" y="563641"/>
                    </a:cubicBezTo>
                    <a:cubicBezTo>
                      <a:pt x="648929" y="542739"/>
                      <a:pt x="594689" y="503845"/>
                      <a:pt x="610035" y="474741"/>
                    </a:cubicBezTo>
                    <a:cubicBezTo>
                      <a:pt x="625381" y="445637"/>
                      <a:pt x="599981" y="466010"/>
                      <a:pt x="641785" y="389016"/>
                    </a:cubicBezTo>
                    <a:cubicBezTo>
                      <a:pt x="683589" y="312022"/>
                      <a:pt x="846572" y="-5743"/>
                      <a:pt x="841810" y="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: 図形 129">
                <a:extLst>
                  <a:ext uri="{FF2B5EF4-FFF2-40B4-BE49-F238E27FC236}">
                    <a16:creationId xmlns:a16="http://schemas.microsoft.com/office/drawing/2014/main" id="{24274EC3-6A95-653B-FD5A-8CA4BDC75392}"/>
                  </a:ext>
                </a:extLst>
              </p:cNvPr>
              <p:cNvSpPr/>
              <p:nvPr/>
            </p:nvSpPr>
            <p:spPr>
              <a:xfrm>
                <a:off x="7510121" y="8319524"/>
                <a:ext cx="474128" cy="181860"/>
              </a:xfrm>
              <a:custGeom>
                <a:avLst/>
                <a:gdLst>
                  <a:gd name="connsiteX0" fmla="*/ 473417 w 474128"/>
                  <a:gd name="connsiteY0" fmla="*/ 564 h 181860"/>
                  <a:gd name="connsiteX1" fmla="*/ 316254 w 474128"/>
                  <a:gd name="connsiteY1" fmla="*/ 105339 h 181860"/>
                  <a:gd name="connsiteX2" fmla="*/ 342 w 474128"/>
                  <a:gd name="connsiteY2" fmla="*/ 178364 h 181860"/>
                  <a:gd name="connsiteX3" fmla="*/ 259104 w 474128"/>
                  <a:gd name="connsiteY3" fmla="*/ 154551 h 181860"/>
                  <a:gd name="connsiteX4" fmla="*/ 473417 w 474128"/>
                  <a:gd name="connsiteY4" fmla="*/ 564 h 181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4128" h="181860">
                    <a:moveTo>
                      <a:pt x="473417" y="564"/>
                    </a:moveTo>
                    <a:cubicBezTo>
                      <a:pt x="482942" y="-7638"/>
                      <a:pt x="395100" y="75706"/>
                      <a:pt x="316254" y="105339"/>
                    </a:cubicBezTo>
                    <a:cubicBezTo>
                      <a:pt x="237408" y="134972"/>
                      <a:pt x="9867" y="170162"/>
                      <a:pt x="342" y="178364"/>
                    </a:cubicBezTo>
                    <a:cubicBezTo>
                      <a:pt x="-9183" y="186566"/>
                      <a:pt x="182375" y="181009"/>
                      <a:pt x="259104" y="154551"/>
                    </a:cubicBezTo>
                    <a:cubicBezTo>
                      <a:pt x="335833" y="128093"/>
                      <a:pt x="463892" y="8766"/>
                      <a:pt x="473417" y="5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: 図形 130">
                <a:extLst>
                  <a:ext uri="{FF2B5EF4-FFF2-40B4-BE49-F238E27FC236}">
                    <a16:creationId xmlns:a16="http://schemas.microsoft.com/office/drawing/2014/main" id="{8BF475B6-0703-DA0E-4179-0FCEE2A08FE5}"/>
                  </a:ext>
                </a:extLst>
              </p:cNvPr>
              <p:cNvSpPr/>
              <p:nvPr/>
            </p:nvSpPr>
            <p:spPr>
              <a:xfrm>
                <a:off x="7937847" y="8179802"/>
                <a:ext cx="573244" cy="269782"/>
              </a:xfrm>
              <a:custGeom>
                <a:avLst/>
                <a:gdLst>
                  <a:gd name="connsiteX0" fmla="*/ 572741 w 573244"/>
                  <a:gd name="connsiteY0" fmla="*/ 586 h 269782"/>
                  <a:gd name="connsiteX1" fmla="*/ 255241 w 573244"/>
                  <a:gd name="connsiteY1" fmla="*/ 183148 h 269782"/>
                  <a:gd name="connsiteX2" fmla="*/ 36166 w 573244"/>
                  <a:gd name="connsiteY2" fmla="*/ 262523 h 269782"/>
                  <a:gd name="connsiteX3" fmla="*/ 13941 w 573244"/>
                  <a:gd name="connsiteY3" fmla="*/ 256173 h 269782"/>
                  <a:gd name="connsiteX4" fmla="*/ 177453 w 573244"/>
                  <a:gd name="connsiteY4" fmla="*/ 249823 h 269782"/>
                  <a:gd name="connsiteX5" fmla="*/ 572741 w 573244"/>
                  <a:gd name="connsiteY5" fmla="*/ 586 h 2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3244" h="269782">
                    <a:moveTo>
                      <a:pt x="572741" y="586"/>
                    </a:moveTo>
                    <a:cubicBezTo>
                      <a:pt x="585706" y="-10527"/>
                      <a:pt x="344670" y="139492"/>
                      <a:pt x="255241" y="183148"/>
                    </a:cubicBezTo>
                    <a:cubicBezTo>
                      <a:pt x="165812" y="226804"/>
                      <a:pt x="76383" y="250352"/>
                      <a:pt x="36166" y="262523"/>
                    </a:cubicBezTo>
                    <a:cubicBezTo>
                      <a:pt x="-4051" y="274694"/>
                      <a:pt x="-9607" y="258290"/>
                      <a:pt x="13941" y="256173"/>
                    </a:cubicBezTo>
                    <a:cubicBezTo>
                      <a:pt x="37489" y="254056"/>
                      <a:pt x="86965" y="291892"/>
                      <a:pt x="177453" y="249823"/>
                    </a:cubicBezTo>
                    <a:cubicBezTo>
                      <a:pt x="267940" y="207754"/>
                      <a:pt x="559776" y="11699"/>
                      <a:pt x="572741" y="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: 図形 131">
                <a:extLst>
                  <a:ext uri="{FF2B5EF4-FFF2-40B4-BE49-F238E27FC236}">
                    <a16:creationId xmlns:a16="http://schemas.microsoft.com/office/drawing/2014/main" id="{3D972263-4822-11CA-D1A8-8EF5B27BCD54}"/>
                  </a:ext>
                </a:extLst>
              </p:cNvPr>
              <p:cNvSpPr/>
              <p:nvPr/>
            </p:nvSpPr>
            <p:spPr>
              <a:xfrm>
                <a:off x="8460285" y="7505689"/>
                <a:ext cx="1513240" cy="281564"/>
              </a:xfrm>
              <a:custGeom>
                <a:avLst/>
                <a:gdLst>
                  <a:gd name="connsiteX0" fmla="*/ 32 w 1513240"/>
                  <a:gd name="connsiteY0" fmla="*/ 11 h 281564"/>
                  <a:gd name="connsiteX1" fmla="*/ 1104932 w 1513240"/>
                  <a:gd name="connsiteY1" fmla="*/ 254011 h 281564"/>
                  <a:gd name="connsiteX2" fmla="*/ 1130332 w 1513240"/>
                  <a:gd name="connsiteY2" fmla="*/ 275178 h 281564"/>
                  <a:gd name="connsiteX3" fmla="*/ 1229815 w 1513240"/>
                  <a:gd name="connsiteY3" fmla="*/ 258244 h 281564"/>
                  <a:gd name="connsiteX4" fmla="*/ 1433015 w 1513240"/>
                  <a:gd name="connsiteY4" fmla="*/ 264594 h 281564"/>
                  <a:gd name="connsiteX5" fmla="*/ 1496515 w 1513240"/>
                  <a:gd name="connsiteY5" fmla="*/ 237078 h 281564"/>
                  <a:gd name="connsiteX6" fmla="*/ 1143032 w 1513240"/>
                  <a:gd name="connsiteY6" fmla="*/ 243428 h 281564"/>
                  <a:gd name="connsiteX7" fmla="*/ 32 w 1513240"/>
                  <a:gd name="connsiteY7" fmla="*/ 11 h 281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240" h="281564">
                    <a:moveTo>
                      <a:pt x="32" y="11"/>
                    </a:moveTo>
                    <a:cubicBezTo>
                      <a:pt x="-6318" y="1775"/>
                      <a:pt x="916549" y="208150"/>
                      <a:pt x="1104932" y="254011"/>
                    </a:cubicBezTo>
                    <a:cubicBezTo>
                      <a:pt x="1293315" y="299872"/>
                      <a:pt x="1109518" y="274473"/>
                      <a:pt x="1130332" y="275178"/>
                    </a:cubicBezTo>
                    <a:cubicBezTo>
                      <a:pt x="1151146" y="275883"/>
                      <a:pt x="1179368" y="260008"/>
                      <a:pt x="1229815" y="258244"/>
                    </a:cubicBezTo>
                    <a:cubicBezTo>
                      <a:pt x="1280262" y="256480"/>
                      <a:pt x="1388565" y="268122"/>
                      <a:pt x="1433015" y="264594"/>
                    </a:cubicBezTo>
                    <a:cubicBezTo>
                      <a:pt x="1477465" y="261066"/>
                      <a:pt x="1544846" y="240606"/>
                      <a:pt x="1496515" y="237078"/>
                    </a:cubicBezTo>
                    <a:cubicBezTo>
                      <a:pt x="1448185" y="233550"/>
                      <a:pt x="1392799" y="285409"/>
                      <a:pt x="1143032" y="243428"/>
                    </a:cubicBezTo>
                    <a:cubicBezTo>
                      <a:pt x="893265" y="201447"/>
                      <a:pt x="6382" y="-1753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: 図形 132">
                <a:extLst>
                  <a:ext uri="{FF2B5EF4-FFF2-40B4-BE49-F238E27FC236}">
                    <a16:creationId xmlns:a16="http://schemas.microsoft.com/office/drawing/2014/main" id="{39B43401-F598-5BC7-DC46-BDE1878F9700}"/>
                  </a:ext>
                </a:extLst>
              </p:cNvPr>
              <p:cNvSpPr/>
              <p:nvPr/>
            </p:nvSpPr>
            <p:spPr>
              <a:xfrm>
                <a:off x="8813800" y="6870700"/>
                <a:ext cx="1424814" cy="692569"/>
              </a:xfrm>
              <a:custGeom>
                <a:avLst/>
                <a:gdLst>
                  <a:gd name="connsiteX0" fmla="*/ 0 w 1424814"/>
                  <a:gd name="connsiteY0" fmla="*/ 0 h 692569"/>
                  <a:gd name="connsiteX1" fmla="*/ 1263650 w 1424814"/>
                  <a:gd name="connsiteY1" fmla="*/ 618067 h 692569"/>
                  <a:gd name="connsiteX2" fmla="*/ 1407583 w 1424814"/>
                  <a:gd name="connsiteY2" fmla="*/ 681567 h 692569"/>
                  <a:gd name="connsiteX3" fmla="*/ 0 w 1424814"/>
                  <a:gd name="connsiteY3" fmla="*/ 0 h 69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4814" h="692569">
                    <a:moveTo>
                      <a:pt x="0" y="0"/>
                    </a:moveTo>
                    <a:lnTo>
                      <a:pt x="1263650" y="618067"/>
                    </a:lnTo>
                    <a:cubicBezTo>
                      <a:pt x="1498247" y="731661"/>
                      <a:pt x="1407583" y="681567"/>
                      <a:pt x="1407583" y="68156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: 図形 133">
                <a:extLst>
                  <a:ext uri="{FF2B5EF4-FFF2-40B4-BE49-F238E27FC236}">
                    <a16:creationId xmlns:a16="http://schemas.microsoft.com/office/drawing/2014/main" id="{C7B59515-7F0A-58B7-0F5D-55A1FF5529FF}"/>
                  </a:ext>
                </a:extLst>
              </p:cNvPr>
              <p:cNvSpPr/>
              <p:nvPr/>
            </p:nvSpPr>
            <p:spPr>
              <a:xfrm>
                <a:off x="8765350" y="6848183"/>
                <a:ext cx="1466136" cy="705209"/>
              </a:xfrm>
              <a:custGeom>
                <a:avLst/>
                <a:gdLst>
                  <a:gd name="connsiteX0" fmla="*/ 52683 w 1466136"/>
                  <a:gd name="connsiteY0" fmla="*/ 39450 h 705209"/>
                  <a:gd name="connsiteX1" fmla="*/ 107717 w 1466136"/>
                  <a:gd name="connsiteY1" fmla="*/ 22517 h 705209"/>
                  <a:gd name="connsiteX2" fmla="*/ 480250 w 1466136"/>
                  <a:gd name="connsiteY2" fmla="*/ 200317 h 705209"/>
                  <a:gd name="connsiteX3" fmla="*/ 1041167 w 1466136"/>
                  <a:gd name="connsiteY3" fmla="*/ 458550 h 705209"/>
                  <a:gd name="connsiteX4" fmla="*/ 1462383 w 1466136"/>
                  <a:gd name="connsiteY4" fmla="*/ 704084 h 705209"/>
                  <a:gd name="connsiteX5" fmla="*/ 797750 w 1466136"/>
                  <a:gd name="connsiteY5" fmla="*/ 356950 h 705209"/>
                  <a:gd name="connsiteX6" fmla="*/ 52683 w 1466136"/>
                  <a:gd name="connsiteY6" fmla="*/ 39450 h 70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6136" h="705209">
                    <a:moveTo>
                      <a:pt x="52683" y="39450"/>
                    </a:moveTo>
                    <a:cubicBezTo>
                      <a:pt x="-62322" y="-16289"/>
                      <a:pt x="36456" y="-4294"/>
                      <a:pt x="107717" y="22517"/>
                    </a:cubicBezTo>
                    <a:cubicBezTo>
                      <a:pt x="178978" y="49328"/>
                      <a:pt x="480250" y="200317"/>
                      <a:pt x="480250" y="200317"/>
                    </a:cubicBezTo>
                    <a:cubicBezTo>
                      <a:pt x="635825" y="272989"/>
                      <a:pt x="877478" y="374589"/>
                      <a:pt x="1041167" y="458550"/>
                    </a:cubicBezTo>
                    <a:cubicBezTo>
                      <a:pt x="1204856" y="542511"/>
                      <a:pt x="1502952" y="721017"/>
                      <a:pt x="1462383" y="704084"/>
                    </a:cubicBezTo>
                    <a:cubicBezTo>
                      <a:pt x="1421814" y="687151"/>
                      <a:pt x="1028114" y="472661"/>
                      <a:pt x="797750" y="356950"/>
                    </a:cubicBezTo>
                    <a:cubicBezTo>
                      <a:pt x="567386" y="241239"/>
                      <a:pt x="167688" y="95189"/>
                      <a:pt x="52683" y="394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: 図形 134">
                <a:extLst>
                  <a:ext uri="{FF2B5EF4-FFF2-40B4-BE49-F238E27FC236}">
                    <a16:creationId xmlns:a16="http://schemas.microsoft.com/office/drawing/2014/main" id="{86492F3C-32F1-76BE-AC2F-8FBAEE32DE58}"/>
                  </a:ext>
                </a:extLst>
              </p:cNvPr>
              <p:cNvSpPr/>
              <p:nvPr/>
            </p:nvSpPr>
            <p:spPr>
              <a:xfrm>
                <a:off x="10054709" y="7566639"/>
                <a:ext cx="173402" cy="120041"/>
              </a:xfrm>
              <a:custGeom>
                <a:avLst/>
                <a:gdLst>
                  <a:gd name="connsiteX0" fmla="*/ 173024 w 173402"/>
                  <a:gd name="connsiteY0" fmla="*/ 444 h 120041"/>
                  <a:gd name="connsiteX1" fmla="*/ 5808 w 173402"/>
                  <a:gd name="connsiteY1" fmla="*/ 116861 h 120041"/>
                  <a:gd name="connsiteX2" fmla="*/ 50258 w 173402"/>
                  <a:gd name="connsiteY2" fmla="*/ 78761 h 120041"/>
                  <a:gd name="connsiteX3" fmla="*/ 173024 w 173402"/>
                  <a:gd name="connsiteY3" fmla="*/ 444 h 12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402" h="120041">
                    <a:moveTo>
                      <a:pt x="173024" y="444"/>
                    </a:moveTo>
                    <a:cubicBezTo>
                      <a:pt x="165616" y="6794"/>
                      <a:pt x="26269" y="103808"/>
                      <a:pt x="5808" y="116861"/>
                    </a:cubicBezTo>
                    <a:cubicBezTo>
                      <a:pt x="-14653" y="129914"/>
                      <a:pt x="23447" y="99928"/>
                      <a:pt x="50258" y="78761"/>
                    </a:cubicBezTo>
                    <a:cubicBezTo>
                      <a:pt x="77069" y="57594"/>
                      <a:pt x="180432" y="-5906"/>
                      <a:pt x="173024" y="4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: 図形 135">
                <a:extLst>
                  <a:ext uri="{FF2B5EF4-FFF2-40B4-BE49-F238E27FC236}">
                    <a16:creationId xmlns:a16="http://schemas.microsoft.com/office/drawing/2014/main" id="{E39892ED-E079-BD20-3CCA-62BE9C1BAF88}"/>
                  </a:ext>
                </a:extLst>
              </p:cNvPr>
              <p:cNvSpPr/>
              <p:nvPr/>
            </p:nvSpPr>
            <p:spPr>
              <a:xfrm>
                <a:off x="9977682" y="7704556"/>
                <a:ext cx="154351" cy="192769"/>
              </a:xfrm>
              <a:custGeom>
                <a:avLst/>
                <a:gdLst>
                  <a:gd name="connsiteX0" fmla="*/ 78601 w 154351"/>
                  <a:gd name="connsiteY0" fmla="*/ 111 h 192769"/>
                  <a:gd name="connsiteX1" fmla="*/ 152685 w 154351"/>
                  <a:gd name="connsiteY1" fmla="*/ 74194 h 192769"/>
                  <a:gd name="connsiteX2" fmla="*/ 127285 w 154351"/>
                  <a:gd name="connsiteY2" fmla="*/ 152511 h 192769"/>
                  <a:gd name="connsiteX3" fmla="*/ 93418 w 154351"/>
                  <a:gd name="connsiteY3" fmla="*/ 192727 h 192769"/>
                  <a:gd name="connsiteX4" fmla="*/ 78601 w 154351"/>
                  <a:gd name="connsiteY4" fmla="*/ 158861 h 192769"/>
                  <a:gd name="connsiteX5" fmla="*/ 53201 w 154351"/>
                  <a:gd name="connsiteY5" fmla="*/ 95361 h 192769"/>
                  <a:gd name="connsiteX6" fmla="*/ 285 w 154351"/>
                  <a:gd name="connsiteY6" fmla="*/ 44561 h 192769"/>
                  <a:gd name="connsiteX7" fmla="*/ 78601 w 154351"/>
                  <a:gd name="connsiteY7" fmla="*/ 150394 h 192769"/>
                  <a:gd name="connsiteX8" fmla="*/ 114585 w 154351"/>
                  <a:gd name="connsiteY8" fmla="*/ 146161 h 192769"/>
                  <a:gd name="connsiteX9" fmla="*/ 137868 w 154351"/>
                  <a:gd name="connsiteY9" fmla="*/ 91127 h 192769"/>
                  <a:gd name="connsiteX10" fmla="*/ 78601 w 154351"/>
                  <a:gd name="connsiteY10" fmla="*/ 111 h 19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51" h="192769">
                    <a:moveTo>
                      <a:pt x="78601" y="111"/>
                    </a:moveTo>
                    <a:cubicBezTo>
                      <a:pt x="81071" y="-2711"/>
                      <a:pt x="144571" y="48794"/>
                      <a:pt x="152685" y="74194"/>
                    </a:cubicBezTo>
                    <a:cubicBezTo>
                      <a:pt x="160799" y="99594"/>
                      <a:pt x="137163" y="132756"/>
                      <a:pt x="127285" y="152511"/>
                    </a:cubicBezTo>
                    <a:cubicBezTo>
                      <a:pt x="117407" y="172266"/>
                      <a:pt x="101532" y="191669"/>
                      <a:pt x="93418" y="192727"/>
                    </a:cubicBezTo>
                    <a:cubicBezTo>
                      <a:pt x="85304" y="193785"/>
                      <a:pt x="85304" y="175089"/>
                      <a:pt x="78601" y="158861"/>
                    </a:cubicBezTo>
                    <a:cubicBezTo>
                      <a:pt x="71898" y="142633"/>
                      <a:pt x="66254" y="114411"/>
                      <a:pt x="53201" y="95361"/>
                    </a:cubicBezTo>
                    <a:cubicBezTo>
                      <a:pt x="40148" y="76311"/>
                      <a:pt x="-3948" y="35389"/>
                      <a:pt x="285" y="44561"/>
                    </a:cubicBezTo>
                    <a:cubicBezTo>
                      <a:pt x="4518" y="53733"/>
                      <a:pt x="59551" y="133461"/>
                      <a:pt x="78601" y="150394"/>
                    </a:cubicBezTo>
                    <a:cubicBezTo>
                      <a:pt x="97651" y="167327"/>
                      <a:pt x="104707" y="156039"/>
                      <a:pt x="114585" y="146161"/>
                    </a:cubicBezTo>
                    <a:cubicBezTo>
                      <a:pt x="124463" y="136283"/>
                      <a:pt x="141749" y="115821"/>
                      <a:pt x="137868" y="91127"/>
                    </a:cubicBezTo>
                    <a:cubicBezTo>
                      <a:pt x="133987" y="66433"/>
                      <a:pt x="76131" y="2933"/>
                      <a:pt x="78601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: 図形 136">
                <a:extLst>
                  <a:ext uri="{FF2B5EF4-FFF2-40B4-BE49-F238E27FC236}">
                    <a16:creationId xmlns:a16="http://schemas.microsoft.com/office/drawing/2014/main" id="{5590F6CC-1C63-958A-A594-4E0C7DCC7721}"/>
                  </a:ext>
                </a:extLst>
              </p:cNvPr>
              <p:cNvSpPr/>
              <p:nvPr/>
            </p:nvSpPr>
            <p:spPr>
              <a:xfrm>
                <a:off x="9769012" y="6412405"/>
                <a:ext cx="107395" cy="95084"/>
              </a:xfrm>
              <a:custGeom>
                <a:avLst/>
                <a:gdLst>
                  <a:gd name="connsiteX0" fmla="*/ 107355 w 107395"/>
                  <a:gd name="connsiteY0" fmla="*/ 1095 h 95084"/>
                  <a:gd name="connsiteX1" fmla="*/ 5755 w 107395"/>
                  <a:gd name="connsiteY1" fmla="*/ 94228 h 95084"/>
                  <a:gd name="connsiteX2" fmla="*/ 18455 w 107395"/>
                  <a:gd name="connsiteY2" fmla="*/ 45545 h 95084"/>
                  <a:gd name="connsiteX3" fmla="*/ 107355 w 107395"/>
                  <a:gd name="connsiteY3" fmla="*/ 1095 h 9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395" h="95084">
                    <a:moveTo>
                      <a:pt x="107355" y="1095"/>
                    </a:moveTo>
                    <a:cubicBezTo>
                      <a:pt x="105238" y="9209"/>
                      <a:pt x="20572" y="86820"/>
                      <a:pt x="5755" y="94228"/>
                    </a:cubicBezTo>
                    <a:cubicBezTo>
                      <a:pt x="-9062" y="101636"/>
                      <a:pt x="8224" y="58951"/>
                      <a:pt x="18455" y="45545"/>
                    </a:cubicBezTo>
                    <a:cubicBezTo>
                      <a:pt x="28685" y="32140"/>
                      <a:pt x="109472" y="-7019"/>
                      <a:pt x="107355" y="10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: 図形 137">
                <a:extLst>
                  <a:ext uri="{FF2B5EF4-FFF2-40B4-BE49-F238E27FC236}">
                    <a16:creationId xmlns:a16="http://schemas.microsoft.com/office/drawing/2014/main" id="{61A2DB72-FB3E-C276-7C28-375F642BD23D}"/>
                  </a:ext>
                </a:extLst>
              </p:cNvPr>
              <p:cNvSpPr/>
              <p:nvPr/>
            </p:nvSpPr>
            <p:spPr>
              <a:xfrm>
                <a:off x="9616265" y="6419721"/>
                <a:ext cx="1058733" cy="839184"/>
              </a:xfrm>
              <a:custGeom>
                <a:avLst/>
                <a:gdLst>
                  <a:gd name="connsiteX0" fmla="*/ 46318 w 1058733"/>
                  <a:gd name="connsiteY0" fmla="*/ 36112 h 839184"/>
                  <a:gd name="connsiteX1" fmla="*/ 92885 w 1058733"/>
                  <a:gd name="connsiteY1" fmla="*/ 59396 h 839184"/>
                  <a:gd name="connsiteX2" fmla="*/ 520452 w 1058733"/>
                  <a:gd name="connsiteY2" fmla="*/ 296462 h 839184"/>
                  <a:gd name="connsiteX3" fmla="*/ 973418 w 1058733"/>
                  <a:gd name="connsiteY3" fmla="*/ 713446 h 839184"/>
                  <a:gd name="connsiteX4" fmla="*/ 1049618 w 1058733"/>
                  <a:gd name="connsiteY4" fmla="*/ 836212 h 839184"/>
                  <a:gd name="connsiteX5" fmla="*/ 852768 w 1058733"/>
                  <a:gd name="connsiteY5" fmla="*/ 618196 h 839184"/>
                  <a:gd name="connsiteX6" fmla="*/ 46318 w 1058733"/>
                  <a:gd name="connsiteY6" fmla="*/ 36112 h 8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8733" h="839184">
                    <a:moveTo>
                      <a:pt x="46318" y="36112"/>
                    </a:moveTo>
                    <a:cubicBezTo>
                      <a:pt x="-80329" y="-57021"/>
                      <a:pt x="92885" y="59396"/>
                      <a:pt x="92885" y="59396"/>
                    </a:cubicBezTo>
                    <a:cubicBezTo>
                      <a:pt x="171907" y="102788"/>
                      <a:pt x="373697" y="187454"/>
                      <a:pt x="520452" y="296462"/>
                    </a:cubicBezTo>
                    <a:cubicBezTo>
                      <a:pt x="667207" y="405470"/>
                      <a:pt x="885224" y="623488"/>
                      <a:pt x="973418" y="713446"/>
                    </a:cubicBezTo>
                    <a:cubicBezTo>
                      <a:pt x="1061612" y="803404"/>
                      <a:pt x="1069726" y="852087"/>
                      <a:pt x="1049618" y="836212"/>
                    </a:cubicBezTo>
                    <a:cubicBezTo>
                      <a:pt x="1029510" y="820337"/>
                      <a:pt x="1016810" y="749782"/>
                      <a:pt x="852768" y="618196"/>
                    </a:cubicBezTo>
                    <a:cubicBezTo>
                      <a:pt x="688726" y="486610"/>
                      <a:pt x="172965" y="129245"/>
                      <a:pt x="46318" y="361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: 図形 138">
                <a:extLst>
                  <a:ext uri="{FF2B5EF4-FFF2-40B4-BE49-F238E27FC236}">
                    <a16:creationId xmlns:a16="http://schemas.microsoft.com/office/drawing/2014/main" id="{C2C71263-CE90-3C68-3B3C-1CCAA23FE4F3}"/>
                  </a:ext>
                </a:extLst>
              </p:cNvPr>
              <p:cNvSpPr/>
              <p:nvPr/>
            </p:nvSpPr>
            <p:spPr>
              <a:xfrm>
                <a:off x="10576868" y="7265608"/>
                <a:ext cx="117673" cy="127917"/>
              </a:xfrm>
              <a:custGeom>
                <a:avLst/>
                <a:gdLst>
                  <a:gd name="connsiteX0" fmla="*/ 115 w 117673"/>
                  <a:gd name="connsiteY0" fmla="*/ 127909 h 127917"/>
                  <a:gd name="connsiteX1" fmla="*/ 112299 w 117673"/>
                  <a:gd name="connsiteY1" fmla="*/ 15725 h 127917"/>
                  <a:gd name="connsiteX2" fmla="*/ 91132 w 117673"/>
                  <a:gd name="connsiteY2" fmla="*/ 9375 h 127917"/>
                  <a:gd name="connsiteX3" fmla="*/ 115 w 117673"/>
                  <a:gd name="connsiteY3" fmla="*/ 127909 h 12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73" h="127917">
                    <a:moveTo>
                      <a:pt x="115" y="127909"/>
                    </a:moveTo>
                    <a:cubicBezTo>
                      <a:pt x="3643" y="128967"/>
                      <a:pt x="97130" y="35481"/>
                      <a:pt x="112299" y="15725"/>
                    </a:cubicBezTo>
                    <a:cubicBezTo>
                      <a:pt x="127469" y="-4031"/>
                      <a:pt x="107360" y="-4031"/>
                      <a:pt x="91132" y="9375"/>
                    </a:cubicBezTo>
                    <a:cubicBezTo>
                      <a:pt x="74904" y="22781"/>
                      <a:pt x="-3413" y="126851"/>
                      <a:pt x="115" y="127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: 図形 139">
                <a:extLst>
                  <a:ext uri="{FF2B5EF4-FFF2-40B4-BE49-F238E27FC236}">
                    <a16:creationId xmlns:a16="http://schemas.microsoft.com/office/drawing/2014/main" id="{2D142D34-2770-E873-1321-92305F8B1CD3}"/>
                  </a:ext>
                </a:extLst>
              </p:cNvPr>
              <p:cNvSpPr/>
              <p:nvPr/>
            </p:nvSpPr>
            <p:spPr>
              <a:xfrm>
                <a:off x="10234472" y="7277100"/>
                <a:ext cx="452578" cy="283370"/>
              </a:xfrm>
              <a:custGeom>
                <a:avLst/>
                <a:gdLst>
                  <a:gd name="connsiteX0" fmla="*/ 452578 w 452578"/>
                  <a:gd name="connsiteY0" fmla="*/ 0 h 283370"/>
                  <a:gd name="connsiteX1" fmla="*/ 240911 w 452578"/>
                  <a:gd name="connsiteY1" fmla="*/ 91017 h 283370"/>
                  <a:gd name="connsiteX2" fmla="*/ 5961 w 452578"/>
                  <a:gd name="connsiteY2" fmla="*/ 279400 h 283370"/>
                  <a:gd name="connsiteX3" fmla="*/ 80045 w 452578"/>
                  <a:gd name="connsiteY3" fmla="*/ 213783 h 283370"/>
                  <a:gd name="connsiteX4" fmla="*/ 187995 w 452578"/>
                  <a:gd name="connsiteY4" fmla="*/ 148167 h 283370"/>
                  <a:gd name="connsiteX5" fmla="*/ 452578 w 452578"/>
                  <a:gd name="connsiteY5" fmla="*/ 0 h 28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2578" h="283370">
                    <a:moveTo>
                      <a:pt x="452578" y="0"/>
                    </a:moveTo>
                    <a:cubicBezTo>
                      <a:pt x="383962" y="22225"/>
                      <a:pt x="315347" y="44450"/>
                      <a:pt x="240911" y="91017"/>
                    </a:cubicBezTo>
                    <a:cubicBezTo>
                      <a:pt x="166475" y="137584"/>
                      <a:pt x="32772" y="258939"/>
                      <a:pt x="5961" y="279400"/>
                    </a:cubicBezTo>
                    <a:cubicBezTo>
                      <a:pt x="-20850" y="299861"/>
                      <a:pt x="49706" y="235655"/>
                      <a:pt x="80045" y="213783"/>
                    </a:cubicBezTo>
                    <a:cubicBezTo>
                      <a:pt x="110384" y="191911"/>
                      <a:pt x="187995" y="148167"/>
                      <a:pt x="187995" y="148167"/>
                    </a:cubicBezTo>
                    <a:lnTo>
                      <a:pt x="45257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: 図形 140">
                <a:extLst>
                  <a:ext uri="{FF2B5EF4-FFF2-40B4-BE49-F238E27FC236}">
                    <a16:creationId xmlns:a16="http://schemas.microsoft.com/office/drawing/2014/main" id="{1856FB88-2F32-B033-40BD-62D54B2A9DD6}"/>
                  </a:ext>
                </a:extLst>
              </p:cNvPr>
              <p:cNvSpPr/>
              <p:nvPr/>
            </p:nvSpPr>
            <p:spPr>
              <a:xfrm>
                <a:off x="8440478" y="5565642"/>
                <a:ext cx="1256660" cy="831035"/>
              </a:xfrm>
              <a:custGeom>
                <a:avLst/>
                <a:gdLst>
                  <a:gd name="connsiteX0" fmla="*/ 2905 w 1256660"/>
                  <a:gd name="connsiteY0" fmla="*/ 9658 h 831035"/>
                  <a:gd name="connsiteX1" fmla="*/ 93922 w 1256660"/>
                  <a:gd name="connsiteY1" fmla="*/ 320808 h 831035"/>
                  <a:gd name="connsiteX2" fmla="*/ 184939 w 1256660"/>
                  <a:gd name="connsiteY2" fmla="*/ 731441 h 831035"/>
                  <a:gd name="connsiteX3" fmla="*/ 254789 w 1256660"/>
                  <a:gd name="connsiteY3" fmla="*/ 788591 h 831035"/>
                  <a:gd name="connsiteX4" fmla="*/ 506672 w 1256660"/>
                  <a:gd name="connsiteY4" fmla="*/ 797058 h 831035"/>
                  <a:gd name="connsiteX5" fmla="*/ 851689 w 1256660"/>
                  <a:gd name="connsiteY5" fmla="*/ 830925 h 831035"/>
                  <a:gd name="connsiteX6" fmla="*/ 1027372 w 1256660"/>
                  <a:gd name="connsiteY6" fmla="*/ 784358 h 831035"/>
                  <a:gd name="connsiteX7" fmla="*/ 1253855 w 1256660"/>
                  <a:gd name="connsiteY7" fmla="*/ 765308 h 831035"/>
                  <a:gd name="connsiteX8" fmla="*/ 860155 w 1256660"/>
                  <a:gd name="connsiteY8" fmla="*/ 788591 h 831035"/>
                  <a:gd name="connsiteX9" fmla="*/ 208222 w 1256660"/>
                  <a:gd name="connsiteY9" fmla="*/ 693341 h 831035"/>
                  <a:gd name="connsiteX10" fmla="*/ 2905 w 1256660"/>
                  <a:gd name="connsiteY10" fmla="*/ 9658 h 83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6660" h="831035">
                    <a:moveTo>
                      <a:pt x="2905" y="9658"/>
                    </a:moveTo>
                    <a:cubicBezTo>
                      <a:pt x="-16145" y="-52431"/>
                      <a:pt x="63583" y="200511"/>
                      <a:pt x="93922" y="320808"/>
                    </a:cubicBezTo>
                    <a:cubicBezTo>
                      <a:pt x="124261" y="441105"/>
                      <a:pt x="158128" y="653477"/>
                      <a:pt x="184939" y="731441"/>
                    </a:cubicBezTo>
                    <a:cubicBezTo>
                      <a:pt x="211750" y="809405"/>
                      <a:pt x="201167" y="777655"/>
                      <a:pt x="254789" y="788591"/>
                    </a:cubicBezTo>
                    <a:cubicBezTo>
                      <a:pt x="308411" y="799527"/>
                      <a:pt x="407189" y="790002"/>
                      <a:pt x="506672" y="797058"/>
                    </a:cubicBezTo>
                    <a:cubicBezTo>
                      <a:pt x="606155" y="804114"/>
                      <a:pt x="764906" y="833042"/>
                      <a:pt x="851689" y="830925"/>
                    </a:cubicBezTo>
                    <a:cubicBezTo>
                      <a:pt x="938472" y="828808"/>
                      <a:pt x="960345" y="795294"/>
                      <a:pt x="1027372" y="784358"/>
                    </a:cubicBezTo>
                    <a:cubicBezTo>
                      <a:pt x="1094399" y="773422"/>
                      <a:pt x="1281724" y="764603"/>
                      <a:pt x="1253855" y="765308"/>
                    </a:cubicBezTo>
                    <a:cubicBezTo>
                      <a:pt x="1225986" y="766013"/>
                      <a:pt x="1034427" y="800586"/>
                      <a:pt x="860155" y="788591"/>
                    </a:cubicBezTo>
                    <a:cubicBezTo>
                      <a:pt x="685883" y="776596"/>
                      <a:pt x="348627" y="819988"/>
                      <a:pt x="208222" y="693341"/>
                    </a:cubicBezTo>
                    <a:cubicBezTo>
                      <a:pt x="67817" y="566694"/>
                      <a:pt x="21955" y="71747"/>
                      <a:pt x="2905" y="96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: 図形 141">
                <a:extLst>
                  <a:ext uri="{FF2B5EF4-FFF2-40B4-BE49-F238E27FC236}">
                    <a16:creationId xmlns:a16="http://schemas.microsoft.com/office/drawing/2014/main" id="{147832BE-4F42-B528-63B1-EDB539E5B85C}"/>
                  </a:ext>
                </a:extLst>
              </p:cNvPr>
              <p:cNvSpPr/>
              <p:nvPr/>
            </p:nvSpPr>
            <p:spPr>
              <a:xfrm>
                <a:off x="9645648" y="5629349"/>
                <a:ext cx="289542" cy="706521"/>
              </a:xfrm>
              <a:custGeom>
                <a:avLst/>
                <a:gdLst>
                  <a:gd name="connsiteX0" fmla="*/ 2 w 289542"/>
                  <a:gd name="connsiteY0" fmla="*/ 705834 h 706521"/>
                  <a:gd name="connsiteX1" fmla="*/ 196852 w 289542"/>
                  <a:gd name="connsiteY1" fmla="*/ 659268 h 706521"/>
                  <a:gd name="connsiteX2" fmla="*/ 277285 w 289542"/>
                  <a:gd name="connsiteY2" fmla="*/ 574601 h 706521"/>
                  <a:gd name="connsiteX3" fmla="*/ 283635 w 289542"/>
                  <a:gd name="connsiteY3" fmla="*/ 445484 h 706521"/>
                  <a:gd name="connsiteX4" fmla="*/ 222252 w 289542"/>
                  <a:gd name="connsiteY4" fmla="*/ 202068 h 706521"/>
                  <a:gd name="connsiteX5" fmla="*/ 192619 w 289542"/>
                  <a:gd name="connsiteY5" fmla="*/ 984 h 706521"/>
                  <a:gd name="connsiteX6" fmla="*/ 237069 w 289542"/>
                  <a:gd name="connsiteY6" fmla="*/ 286734 h 706521"/>
                  <a:gd name="connsiteX7" fmla="*/ 260352 w 289542"/>
                  <a:gd name="connsiteY7" fmla="*/ 532268 h 706521"/>
                  <a:gd name="connsiteX8" fmla="*/ 192619 w 289542"/>
                  <a:gd name="connsiteY8" fmla="*/ 625401 h 706521"/>
                  <a:gd name="connsiteX9" fmla="*/ 2 w 289542"/>
                  <a:gd name="connsiteY9" fmla="*/ 705834 h 706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9542" h="706521">
                    <a:moveTo>
                      <a:pt x="2" y="705834"/>
                    </a:moveTo>
                    <a:cubicBezTo>
                      <a:pt x="708" y="711479"/>
                      <a:pt x="150638" y="681140"/>
                      <a:pt x="196852" y="659268"/>
                    </a:cubicBezTo>
                    <a:cubicBezTo>
                      <a:pt x="243066" y="637396"/>
                      <a:pt x="262821" y="610232"/>
                      <a:pt x="277285" y="574601"/>
                    </a:cubicBezTo>
                    <a:cubicBezTo>
                      <a:pt x="291749" y="538970"/>
                      <a:pt x="292807" y="507573"/>
                      <a:pt x="283635" y="445484"/>
                    </a:cubicBezTo>
                    <a:cubicBezTo>
                      <a:pt x="274463" y="383395"/>
                      <a:pt x="237421" y="276151"/>
                      <a:pt x="222252" y="202068"/>
                    </a:cubicBezTo>
                    <a:cubicBezTo>
                      <a:pt x="207083" y="127985"/>
                      <a:pt x="190149" y="-13127"/>
                      <a:pt x="192619" y="984"/>
                    </a:cubicBezTo>
                    <a:cubicBezTo>
                      <a:pt x="195089" y="15095"/>
                      <a:pt x="225780" y="198187"/>
                      <a:pt x="237069" y="286734"/>
                    </a:cubicBezTo>
                    <a:cubicBezTo>
                      <a:pt x="248358" y="375281"/>
                      <a:pt x="267760" y="475824"/>
                      <a:pt x="260352" y="532268"/>
                    </a:cubicBezTo>
                    <a:cubicBezTo>
                      <a:pt x="252944" y="588712"/>
                      <a:pt x="233541" y="598943"/>
                      <a:pt x="192619" y="625401"/>
                    </a:cubicBezTo>
                    <a:cubicBezTo>
                      <a:pt x="151697" y="651859"/>
                      <a:pt x="-704" y="700189"/>
                      <a:pt x="2" y="7058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: 図形 142">
                <a:extLst>
                  <a:ext uri="{FF2B5EF4-FFF2-40B4-BE49-F238E27FC236}">
                    <a16:creationId xmlns:a16="http://schemas.microsoft.com/office/drawing/2014/main" id="{739C6C89-15BE-B51A-B969-F643081DEA34}"/>
                  </a:ext>
                </a:extLst>
              </p:cNvPr>
              <p:cNvSpPr/>
              <p:nvPr/>
            </p:nvSpPr>
            <p:spPr>
              <a:xfrm>
                <a:off x="9692062" y="5095659"/>
                <a:ext cx="87614" cy="248818"/>
              </a:xfrm>
              <a:custGeom>
                <a:avLst/>
                <a:gdLst>
                  <a:gd name="connsiteX0" fmla="*/ 155 w 87614"/>
                  <a:gd name="connsiteY0" fmla="*/ 3391 h 248818"/>
                  <a:gd name="connsiteX1" fmla="*/ 84821 w 87614"/>
                  <a:gd name="connsiteY1" fmla="*/ 246808 h 248818"/>
                  <a:gd name="connsiteX2" fmla="*/ 63655 w 87614"/>
                  <a:gd name="connsiteY2" fmla="*/ 113458 h 248818"/>
                  <a:gd name="connsiteX3" fmla="*/ 155 w 87614"/>
                  <a:gd name="connsiteY3" fmla="*/ 3391 h 24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614" h="248818">
                    <a:moveTo>
                      <a:pt x="155" y="3391"/>
                    </a:moveTo>
                    <a:cubicBezTo>
                      <a:pt x="3683" y="25616"/>
                      <a:pt x="74238" y="228464"/>
                      <a:pt x="84821" y="246808"/>
                    </a:cubicBezTo>
                    <a:cubicBezTo>
                      <a:pt x="95404" y="265153"/>
                      <a:pt x="73180" y="152969"/>
                      <a:pt x="63655" y="113458"/>
                    </a:cubicBezTo>
                    <a:cubicBezTo>
                      <a:pt x="54130" y="73947"/>
                      <a:pt x="-3373" y="-18834"/>
                      <a:pt x="155" y="33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: 図形 143">
                <a:extLst>
                  <a:ext uri="{FF2B5EF4-FFF2-40B4-BE49-F238E27FC236}">
                    <a16:creationId xmlns:a16="http://schemas.microsoft.com/office/drawing/2014/main" id="{73A64F84-03A8-9182-CF73-D16DDE161FC6}"/>
                  </a:ext>
                </a:extLst>
              </p:cNvPr>
              <p:cNvSpPr/>
              <p:nvPr/>
            </p:nvSpPr>
            <p:spPr>
              <a:xfrm>
                <a:off x="8628355" y="5663930"/>
                <a:ext cx="728288" cy="594987"/>
              </a:xfrm>
              <a:custGeom>
                <a:avLst/>
                <a:gdLst>
                  <a:gd name="connsiteX0" fmla="*/ 87020 w 728288"/>
                  <a:gd name="connsiteY0" fmla="*/ 270 h 594987"/>
                  <a:gd name="connsiteX1" fmla="*/ 17170 w 728288"/>
                  <a:gd name="connsiteY1" fmla="*/ 65358 h 594987"/>
                  <a:gd name="connsiteX2" fmla="*/ 50508 w 728288"/>
                  <a:gd name="connsiteY2" fmla="*/ 379683 h 594987"/>
                  <a:gd name="connsiteX3" fmla="*/ 131470 w 728288"/>
                  <a:gd name="connsiteY3" fmla="*/ 576533 h 594987"/>
                  <a:gd name="connsiteX4" fmla="*/ 221958 w 728288"/>
                  <a:gd name="connsiteY4" fmla="*/ 586058 h 594987"/>
                  <a:gd name="connsiteX5" fmla="*/ 598195 w 728288"/>
                  <a:gd name="connsiteY5" fmla="*/ 571770 h 594987"/>
                  <a:gd name="connsiteX6" fmla="*/ 690270 w 728288"/>
                  <a:gd name="connsiteY6" fmla="*/ 533670 h 594987"/>
                  <a:gd name="connsiteX7" fmla="*/ 722020 w 728288"/>
                  <a:gd name="connsiteY7" fmla="*/ 497158 h 594987"/>
                  <a:gd name="connsiteX8" fmla="*/ 572795 w 728288"/>
                  <a:gd name="connsiteY8" fmla="*/ 559070 h 594987"/>
                  <a:gd name="connsiteX9" fmla="*/ 144170 w 728288"/>
                  <a:gd name="connsiteY9" fmla="*/ 582883 h 594987"/>
                  <a:gd name="connsiteX10" fmla="*/ 109245 w 728288"/>
                  <a:gd name="connsiteY10" fmla="*/ 551133 h 594987"/>
                  <a:gd name="connsiteX11" fmla="*/ 17170 w 728288"/>
                  <a:gd name="connsiteY11" fmla="*/ 281258 h 594987"/>
                  <a:gd name="connsiteX12" fmla="*/ 4470 w 728288"/>
                  <a:gd name="connsiteY12" fmla="*/ 74883 h 594987"/>
                  <a:gd name="connsiteX13" fmla="*/ 87020 w 728288"/>
                  <a:gd name="connsiteY13" fmla="*/ 270 h 5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8288" h="594987">
                    <a:moveTo>
                      <a:pt x="87020" y="270"/>
                    </a:moveTo>
                    <a:cubicBezTo>
                      <a:pt x="89137" y="-1318"/>
                      <a:pt x="23255" y="2123"/>
                      <a:pt x="17170" y="65358"/>
                    </a:cubicBezTo>
                    <a:cubicBezTo>
                      <a:pt x="11085" y="128593"/>
                      <a:pt x="31458" y="294487"/>
                      <a:pt x="50508" y="379683"/>
                    </a:cubicBezTo>
                    <a:cubicBezTo>
                      <a:pt x="69558" y="464879"/>
                      <a:pt x="102895" y="542137"/>
                      <a:pt x="131470" y="576533"/>
                    </a:cubicBezTo>
                    <a:cubicBezTo>
                      <a:pt x="160045" y="610929"/>
                      <a:pt x="144171" y="586852"/>
                      <a:pt x="221958" y="586058"/>
                    </a:cubicBezTo>
                    <a:cubicBezTo>
                      <a:pt x="299745" y="585264"/>
                      <a:pt x="520143" y="580501"/>
                      <a:pt x="598195" y="571770"/>
                    </a:cubicBezTo>
                    <a:cubicBezTo>
                      <a:pt x="676247" y="563039"/>
                      <a:pt x="669633" y="546105"/>
                      <a:pt x="690270" y="533670"/>
                    </a:cubicBezTo>
                    <a:cubicBezTo>
                      <a:pt x="710907" y="521235"/>
                      <a:pt x="741599" y="492925"/>
                      <a:pt x="722020" y="497158"/>
                    </a:cubicBezTo>
                    <a:cubicBezTo>
                      <a:pt x="702441" y="501391"/>
                      <a:pt x="669103" y="544783"/>
                      <a:pt x="572795" y="559070"/>
                    </a:cubicBezTo>
                    <a:cubicBezTo>
                      <a:pt x="476487" y="573357"/>
                      <a:pt x="221428" y="584206"/>
                      <a:pt x="144170" y="582883"/>
                    </a:cubicBezTo>
                    <a:cubicBezTo>
                      <a:pt x="66912" y="581560"/>
                      <a:pt x="130412" y="601404"/>
                      <a:pt x="109245" y="551133"/>
                    </a:cubicBezTo>
                    <a:cubicBezTo>
                      <a:pt x="88078" y="500862"/>
                      <a:pt x="34632" y="360633"/>
                      <a:pt x="17170" y="281258"/>
                    </a:cubicBezTo>
                    <a:cubicBezTo>
                      <a:pt x="-292" y="201883"/>
                      <a:pt x="-4261" y="121979"/>
                      <a:pt x="4470" y="74883"/>
                    </a:cubicBezTo>
                    <a:cubicBezTo>
                      <a:pt x="13201" y="27787"/>
                      <a:pt x="84903" y="1858"/>
                      <a:pt x="87020" y="2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: 図形 144">
                <a:extLst>
                  <a:ext uri="{FF2B5EF4-FFF2-40B4-BE49-F238E27FC236}">
                    <a16:creationId xmlns:a16="http://schemas.microsoft.com/office/drawing/2014/main" id="{CDDDD620-36C7-2CDF-631D-A1615FDAF8EE}"/>
                  </a:ext>
                </a:extLst>
              </p:cNvPr>
              <p:cNvSpPr/>
              <p:nvPr/>
            </p:nvSpPr>
            <p:spPr>
              <a:xfrm>
                <a:off x="8714717" y="5630600"/>
                <a:ext cx="654440" cy="529007"/>
              </a:xfrm>
              <a:custGeom>
                <a:avLst/>
                <a:gdLst>
                  <a:gd name="connsiteX0" fmla="*/ 5421 w 654440"/>
                  <a:gd name="connsiteY0" fmla="*/ 30425 h 529007"/>
                  <a:gd name="connsiteX1" fmla="*/ 60983 w 654440"/>
                  <a:gd name="connsiteY1" fmla="*/ 30425 h 529007"/>
                  <a:gd name="connsiteX2" fmla="*/ 411821 w 654440"/>
                  <a:gd name="connsiteY2" fmla="*/ 24075 h 529007"/>
                  <a:gd name="connsiteX3" fmla="*/ 521358 w 654440"/>
                  <a:gd name="connsiteY3" fmla="*/ 41538 h 529007"/>
                  <a:gd name="connsiteX4" fmla="*/ 573746 w 654440"/>
                  <a:gd name="connsiteY4" fmla="*/ 95513 h 529007"/>
                  <a:gd name="connsiteX5" fmla="*/ 619783 w 654440"/>
                  <a:gd name="connsiteY5" fmla="*/ 260613 h 529007"/>
                  <a:gd name="connsiteX6" fmla="*/ 643596 w 654440"/>
                  <a:gd name="connsiteY6" fmla="*/ 481275 h 529007"/>
                  <a:gd name="connsiteX7" fmla="*/ 653121 w 654440"/>
                  <a:gd name="connsiteY7" fmla="*/ 419363 h 529007"/>
                  <a:gd name="connsiteX8" fmla="*/ 629308 w 654440"/>
                  <a:gd name="connsiteY8" fmla="*/ 528900 h 529007"/>
                  <a:gd name="connsiteX9" fmla="*/ 648358 w 654440"/>
                  <a:gd name="connsiteY9" fmla="*/ 436825 h 529007"/>
                  <a:gd name="connsiteX10" fmla="*/ 643596 w 654440"/>
                  <a:gd name="connsiteY10" fmla="*/ 298713 h 529007"/>
                  <a:gd name="connsiteX11" fmla="*/ 530883 w 654440"/>
                  <a:gd name="connsiteY11" fmla="*/ 28838 h 529007"/>
                  <a:gd name="connsiteX12" fmla="*/ 222908 w 654440"/>
                  <a:gd name="connsiteY12" fmla="*/ 6613 h 529007"/>
                  <a:gd name="connsiteX13" fmla="*/ 5421 w 654440"/>
                  <a:gd name="connsiteY13" fmla="*/ 30425 h 5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4440" h="529007">
                    <a:moveTo>
                      <a:pt x="5421" y="30425"/>
                    </a:moveTo>
                    <a:cubicBezTo>
                      <a:pt x="-21567" y="34394"/>
                      <a:pt x="60983" y="30425"/>
                      <a:pt x="60983" y="30425"/>
                    </a:cubicBezTo>
                    <a:cubicBezTo>
                      <a:pt x="128716" y="29367"/>
                      <a:pt x="335092" y="22223"/>
                      <a:pt x="411821" y="24075"/>
                    </a:cubicBezTo>
                    <a:cubicBezTo>
                      <a:pt x="488550" y="25927"/>
                      <a:pt x="494371" y="29632"/>
                      <a:pt x="521358" y="41538"/>
                    </a:cubicBezTo>
                    <a:cubicBezTo>
                      <a:pt x="548345" y="53444"/>
                      <a:pt x="557342" y="59001"/>
                      <a:pt x="573746" y="95513"/>
                    </a:cubicBezTo>
                    <a:cubicBezTo>
                      <a:pt x="590150" y="132025"/>
                      <a:pt x="608141" y="196319"/>
                      <a:pt x="619783" y="260613"/>
                    </a:cubicBezTo>
                    <a:cubicBezTo>
                      <a:pt x="631425" y="324907"/>
                      <a:pt x="638040" y="454817"/>
                      <a:pt x="643596" y="481275"/>
                    </a:cubicBezTo>
                    <a:cubicBezTo>
                      <a:pt x="649152" y="507733"/>
                      <a:pt x="655502" y="411426"/>
                      <a:pt x="653121" y="419363"/>
                    </a:cubicBezTo>
                    <a:cubicBezTo>
                      <a:pt x="650740" y="427300"/>
                      <a:pt x="630102" y="525990"/>
                      <a:pt x="629308" y="528900"/>
                    </a:cubicBezTo>
                    <a:cubicBezTo>
                      <a:pt x="628514" y="531810"/>
                      <a:pt x="645977" y="475189"/>
                      <a:pt x="648358" y="436825"/>
                    </a:cubicBezTo>
                    <a:cubicBezTo>
                      <a:pt x="650739" y="398461"/>
                      <a:pt x="663175" y="366711"/>
                      <a:pt x="643596" y="298713"/>
                    </a:cubicBezTo>
                    <a:cubicBezTo>
                      <a:pt x="624017" y="230715"/>
                      <a:pt x="600998" y="77521"/>
                      <a:pt x="530883" y="28838"/>
                    </a:cubicBezTo>
                    <a:cubicBezTo>
                      <a:pt x="460768" y="-19845"/>
                      <a:pt x="313395" y="8200"/>
                      <a:pt x="222908" y="6613"/>
                    </a:cubicBezTo>
                    <a:cubicBezTo>
                      <a:pt x="132421" y="5026"/>
                      <a:pt x="32409" y="26456"/>
                      <a:pt x="5421" y="30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: 図形 145">
                <a:extLst>
                  <a:ext uri="{FF2B5EF4-FFF2-40B4-BE49-F238E27FC236}">
                    <a16:creationId xmlns:a16="http://schemas.microsoft.com/office/drawing/2014/main" id="{EC662B9A-D078-E347-12C4-3C60F2ED8FD1}"/>
                  </a:ext>
                </a:extLst>
              </p:cNvPr>
              <p:cNvSpPr/>
              <p:nvPr/>
            </p:nvSpPr>
            <p:spPr>
              <a:xfrm>
                <a:off x="8643301" y="5672111"/>
                <a:ext cx="698800" cy="564486"/>
              </a:xfrm>
              <a:custGeom>
                <a:avLst/>
                <a:gdLst>
                  <a:gd name="connsiteX0" fmla="*/ 130812 w 698800"/>
                  <a:gd name="connsiteY0" fmla="*/ 3202 h 564486"/>
                  <a:gd name="connsiteX1" fmla="*/ 14924 w 698800"/>
                  <a:gd name="connsiteY1" fmla="*/ 60352 h 564486"/>
                  <a:gd name="connsiteX2" fmla="*/ 83187 w 698800"/>
                  <a:gd name="connsiteY2" fmla="*/ 476277 h 564486"/>
                  <a:gd name="connsiteX3" fmla="*/ 135574 w 698800"/>
                  <a:gd name="connsiteY3" fmla="*/ 555652 h 564486"/>
                  <a:gd name="connsiteX4" fmla="*/ 195899 w 698800"/>
                  <a:gd name="connsiteY4" fmla="*/ 562002 h 564486"/>
                  <a:gd name="connsiteX5" fmla="*/ 570549 w 698800"/>
                  <a:gd name="connsiteY5" fmla="*/ 550889 h 564486"/>
                  <a:gd name="connsiteX6" fmla="*/ 683262 w 698800"/>
                  <a:gd name="connsiteY6" fmla="*/ 479452 h 564486"/>
                  <a:gd name="connsiteX7" fmla="*/ 267337 w 698800"/>
                  <a:gd name="connsiteY7" fmla="*/ 554064 h 564486"/>
                  <a:gd name="connsiteX8" fmla="*/ 95887 w 698800"/>
                  <a:gd name="connsiteY8" fmla="*/ 488977 h 564486"/>
                  <a:gd name="connsiteX9" fmla="*/ 29212 w 698800"/>
                  <a:gd name="connsiteY9" fmla="*/ 220689 h 564486"/>
                  <a:gd name="connsiteX10" fmla="*/ 3812 w 698800"/>
                  <a:gd name="connsiteY10" fmla="*/ 66702 h 564486"/>
                  <a:gd name="connsiteX11" fmla="*/ 130812 w 698800"/>
                  <a:gd name="connsiteY11" fmla="*/ 3202 h 56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8800" h="564486">
                    <a:moveTo>
                      <a:pt x="130812" y="3202"/>
                    </a:moveTo>
                    <a:cubicBezTo>
                      <a:pt x="132664" y="2144"/>
                      <a:pt x="22861" y="-18494"/>
                      <a:pt x="14924" y="60352"/>
                    </a:cubicBezTo>
                    <a:cubicBezTo>
                      <a:pt x="6987" y="139198"/>
                      <a:pt x="63079" y="393727"/>
                      <a:pt x="83187" y="476277"/>
                    </a:cubicBezTo>
                    <a:cubicBezTo>
                      <a:pt x="103295" y="558827"/>
                      <a:pt x="116789" y="541364"/>
                      <a:pt x="135574" y="555652"/>
                    </a:cubicBezTo>
                    <a:cubicBezTo>
                      <a:pt x="154359" y="569940"/>
                      <a:pt x="123403" y="562796"/>
                      <a:pt x="195899" y="562002"/>
                    </a:cubicBezTo>
                    <a:cubicBezTo>
                      <a:pt x="268395" y="561208"/>
                      <a:pt x="489322" y="564647"/>
                      <a:pt x="570549" y="550889"/>
                    </a:cubicBezTo>
                    <a:cubicBezTo>
                      <a:pt x="651776" y="537131"/>
                      <a:pt x="733797" y="478923"/>
                      <a:pt x="683262" y="479452"/>
                    </a:cubicBezTo>
                    <a:cubicBezTo>
                      <a:pt x="632727" y="479981"/>
                      <a:pt x="365233" y="552477"/>
                      <a:pt x="267337" y="554064"/>
                    </a:cubicBezTo>
                    <a:cubicBezTo>
                      <a:pt x="169441" y="555651"/>
                      <a:pt x="135574" y="544539"/>
                      <a:pt x="95887" y="488977"/>
                    </a:cubicBezTo>
                    <a:cubicBezTo>
                      <a:pt x="56200" y="433415"/>
                      <a:pt x="44558" y="291068"/>
                      <a:pt x="29212" y="220689"/>
                    </a:cubicBezTo>
                    <a:cubicBezTo>
                      <a:pt x="13866" y="150310"/>
                      <a:pt x="-9153" y="104008"/>
                      <a:pt x="3812" y="66702"/>
                    </a:cubicBezTo>
                    <a:cubicBezTo>
                      <a:pt x="16776" y="29396"/>
                      <a:pt x="128960" y="4260"/>
                      <a:pt x="130812" y="32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: 図形 146">
                <a:extLst>
                  <a:ext uri="{FF2B5EF4-FFF2-40B4-BE49-F238E27FC236}">
                    <a16:creationId xmlns:a16="http://schemas.microsoft.com/office/drawing/2014/main" id="{3E8B4119-4F47-28B8-813E-1E422947F2DA}"/>
                  </a:ext>
                </a:extLst>
              </p:cNvPr>
              <p:cNvSpPr/>
              <p:nvPr/>
            </p:nvSpPr>
            <p:spPr>
              <a:xfrm>
                <a:off x="8763000" y="5670551"/>
                <a:ext cx="540154" cy="486262"/>
              </a:xfrm>
              <a:custGeom>
                <a:avLst/>
                <a:gdLst>
                  <a:gd name="connsiteX0" fmla="*/ 0 w 540154"/>
                  <a:gd name="connsiteY0" fmla="*/ 4762 h 486262"/>
                  <a:gd name="connsiteX1" fmla="*/ 409575 w 540154"/>
                  <a:gd name="connsiteY1" fmla="*/ 25399 h 486262"/>
                  <a:gd name="connsiteX2" fmla="*/ 438150 w 540154"/>
                  <a:gd name="connsiteY2" fmla="*/ 33337 h 486262"/>
                  <a:gd name="connsiteX3" fmla="*/ 509588 w 540154"/>
                  <a:gd name="connsiteY3" fmla="*/ 192087 h 486262"/>
                  <a:gd name="connsiteX4" fmla="*/ 536575 w 540154"/>
                  <a:gd name="connsiteY4" fmla="*/ 441324 h 486262"/>
                  <a:gd name="connsiteX5" fmla="*/ 538163 w 540154"/>
                  <a:gd name="connsiteY5" fmla="*/ 474662 h 486262"/>
                  <a:gd name="connsiteX6" fmla="*/ 534988 w 540154"/>
                  <a:gd name="connsiteY6" fmla="*/ 309562 h 486262"/>
                  <a:gd name="connsiteX7" fmla="*/ 481013 w 540154"/>
                  <a:gd name="connsiteY7" fmla="*/ 41274 h 486262"/>
                  <a:gd name="connsiteX8" fmla="*/ 407988 w 540154"/>
                  <a:gd name="connsiteY8" fmla="*/ 4762 h 486262"/>
                  <a:gd name="connsiteX9" fmla="*/ 0 w 540154"/>
                  <a:gd name="connsiteY9" fmla="*/ 4762 h 486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154" h="486262">
                    <a:moveTo>
                      <a:pt x="0" y="4762"/>
                    </a:moveTo>
                    <a:cubicBezTo>
                      <a:pt x="264" y="8201"/>
                      <a:pt x="336550" y="20636"/>
                      <a:pt x="409575" y="25399"/>
                    </a:cubicBezTo>
                    <a:cubicBezTo>
                      <a:pt x="482600" y="30162"/>
                      <a:pt x="421481" y="5556"/>
                      <a:pt x="438150" y="33337"/>
                    </a:cubicBezTo>
                    <a:cubicBezTo>
                      <a:pt x="454819" y="61118"/>
                      <a:pt x="493184" y="124089"/>
                      <a:pt x="509588" y="192087"/>
                    </a:cubicBezTo>
                    <a:cubicBezTo>
                      <a:pt x="525992" y="260085"/>
                      <a:pt x="531813" y="394228"/>
                      <a:pt x="536575" y="441324"/>
                    </a:cubicBezTo>
                    <a:cubicBezTo>
                      <a:pt x="541337" y="488420"/>
                      <a:pt x="538427" y="496622"/>
                      <a:pt x="538163" y="474662"/>
                    </a:cubicBezTo>
                    <a:cubicBezTo>
                      <a:pt x="537899" y="452702"/>
                      <a:pt x="544513" y="381793"/>
                      <a:pt x="534988" y="309562"/>
                    </a:cubicBezTo>
                    <a:cubicBezTo>
                      <a:pt x="525463" y="237331"/>
                      <a:pt x="502180" y="92074"/>
                      <a:pt x="481013" y="41274"/>
                    </a:cubicBezTo>
                    <a:cubicBezTo>
                      <a:pt x="459846" y="-9526"/>
                      <a:pt x="489480" y="13493"/>
                      <a:pt x="407988" y="4762"/>
                    </a:cubicBezTo>
                    <a:cubicBezTo>
                      <a:pt x="326496" y="-3969"/>
                      <a:pt x="-264" y="1323"/>
                      <a:pt x="0" y="4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: 図形 147">
                <a:extLst>
                  <a:ext uri="{FF2B5EF4-FFF2-40B4-BE49-F238E27FC236}">
                    <a16:creationId xmlns:a16="http://schemas.microsoft.com/office/drawing/2014/main" id="{B6D4B1EA-F4CB-6BB5-6E4D-0F828F240C60}"/>
                  </a:ext>
                </a:extLst>
              </p:cNvPr>
              <p:cNvSpPr/>
              <p:nvPr/>
            </p:nvSpPr>
            <p:spPr>
              <a:xfrm>
                <a:off x="8561713" y="6890994"/>
                <a:ext cx="269022" cy="646180"/>
              </a:xfrm>
              <a:custGeom>
                <a:avLst/>
                <a:gdLst>
                  <a:gd name="connsiteX0" fmla="*/ 269020 w 269022"/>
                  <a:gd name="connsiteY0" fmla="*/ 873 h 646180"/>
                  <a:gd name="connsiteX1" fmla="*/ 74287 w 269022"/>
                  <a:gd name="connsiteY1" fmla="*/ 513106 h 646180"/>
                  <a:gd name="connsiteX2" fmla="*/ 6554 w 269022"/>
                  <a:gd name="connsiteY2" fmla="*/ 644339 h 646180"/>
                  <a:gd name="connsiteX3" fmla="*/ 10787 w 269022"/>
                  <a:gd name="connsiteY3" fmla="*/ 576606 h 646180"/>
                  <a:gd name="connsiteX4" fmla="*/ 78520 w 269022"/>
                  <a:gd name="connsiteY4" fmla="*/ 394573 h 646180"/>
                  <a:gd name="connsiteX5" fmla="*/ 269020 w 269022"/>
                  <a:gd name="connsiteY5" fmla="*/ 873 h 64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022" h="646180">
                    <a:moveTo>
                      <a:pt x="269020" y="873"/>
                    </a:moveTo>
                    <a:cubicBezTo>
                      <a:pt x="268315" y="20628"/>
                      <a:pt x="118031" y="405862"/>
                      <a:pt x="74287" y="513106"/>
                    </a:cubicBezTo>
                    <a:cubicBezTo>
                      <a:pt x="30543" y="620350"/>
                      <a:pt x="17137" y="633756"/>
                      <a:pt x="6554" y="644339"/>
                    </a:cubicBezTo>
                    <a:cubicBezTo>
                      <a:pt x="-4029" y="654922"/>
                      <a:pt x="-1207" y="618234"/>
                      <a:pt x="10787" y="576606"/>
                    </a:cubicBezTo>
                    <a:cubicBezTo>
                      <a:pt x="22781" y="534978"/>
                      <a:pt x="36892" y="487001"/>
                      <a:pt x="78520" y="394573"/>
                    </a:cubicBezTo>
                    <a:cubicBezTo>
                      <a:pt x="120148" y="302145"/>
                      <a:pt x="269725" y="-18882"/>
                      <a:pt x="269020" y="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: 図形 148">
                <a:extLst>
                  <a:ext uri="{FF2B5EF4-FFF2-40B4-BE49-F238E27FC236}">
                    <a16:creationId xmlns:a16="http://schemas.microsoft.com/office/drawing/2014/main" id="{B6CA23A0-E1FE-C134-4BB3-9618698F3F83}"/>
                  </a:ext>
                </a:extLst>
              </p:cNvPr>
              <p:cNvSpPr/>
              <p:nvPr/>
            </p:nvSpPr>
            <p:spPr>
              <a:xfrm>
                <a:off x="8915346" y="4386689"/>
                <a:ext cx="349248" cy="135640"/>
              </a:xfrm>
              <a:custGeom>
                <a:avLst/>
                <a:gdLst>
                  <a:gd name="connsiteX0" fmla="*/ 347187 w 349248"/>
                  <a:gd name="connsiteY0" fmla="*/ 94294 h 135640"/>
                  <a:gd name="connsiteX1" fmla="*/ 275221 w 349248"/>
                  <a:gd name="connsiteY1" fmla="*/ 51961 h 135640"/>
                  <a:gd name="connsiteX2" fmla="*/ 203254 w 349248"/>
                  <a:gd name="connsiteY2" fmla="*/ 13861 h 135640"/>
                  <a:gd name="connsiteX3" fmla="*/ 135521 w 349248"/>
                  <a:gd name="connsiteY3" fmla="*/ 5394 h 135640"/>
                  <a:gd name="connsiteX4" fmla="*/ 36037 w 349248"/>
                  <a:gd name="connsiteY4" fmla="*/ 92178 h 135640"/>
                  <a:gd name="connsiteX5" fmla="*/ 54 w 349248"/>
                  <a:gd name="connsiteY5" fmla="*/ 134511 h 135640"/>
                  <a:gd name="connsiteX6" fmla="*/ 42387 w 349248"/>
                  <a:gd name="connsiteY6" fmla="*/ 117578 h 135640"/>
                  <a:gd name="connsiteX7" fmla="*/ 105887 w 349248"/>
                  <a:gd name="connsiteY7" fmla="*/ 56194 h 135640"/>
                  <a:gd name="connsiteX8" fmla="*/ 190554 w 349248"/>
                  <a:gd name="connsiteY8" fmla="*/ 28678 h 135640"/>
                  <a:gd name="connsiteX9" fmla="*/ 347187 w 349248"/>
                  <a:gd name="connsiteY9" fmla="*/ 94294 h 13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9248" h="135640">
                    <a:moveTo>
                      <a:pt x="347187" y="94294"/>
                    </a:moveTo>
                    <a:cubicBezTo>
                      <a:pt x="361298" y="98175"/>
                      <a:pt x="299210" y="65366"/>
                      <a:pt x="275221" y="51961"/>
                    </a:cubicBezTo>
                    <a:cubicBezTo>
                      <a:pt x="251232" y="38555"/>
                      <a:pt x="226537" y="21622"/>
                      <a:pt x="203254" y="13861"/>
                    </a:cubicBezTo>
                    <a:cubicBezTo>
                      <a:pt x="179971" y="6100"/>
                      <a:pt x="163390" y="-7659"/>
                      <a:pt x="135521" y="5394"/>
                    </a:cubicBezTo>
                    <a:cubicBezTo>
                      <a:pt x="107652" y="18447"/>
                      <a:pt x="58615" y="70659"/>
                      <a:pt x="36037" y="92178"/>
                    </a:cubicBezTo>
                    <a:cubicBezTo>
                      <a:pt x="13459" y="113697"/>
                      <a:pt x="-1004" y="130278"/>
                      <a:pt x="54" y="134511"/>
                    </a:cubicBezTo>
                    <a:cubicBezTo>
                      <a:pt x="1112" y="138744"/>
                      <a:pt x="24748" y="130631"/>
                      <a:pt x="42387" y="117578"/>
                    </a:cubicBezTo>
                    <a:cubicBezTo>
                      <a:pt x="60026" y="104525"/>
                      <a:pt x="81192" y="71011"/>
                      <a:pt x="105887" y="56194"/>
                    </a:cubicBezTo>
                    <a:cubicBezTo>
                      <a:pt x="130582" y="41377"/>
                      <a:pt x="154571" y="24445"/>
                      <a:pt x="190554" y="28678"/>
                    </a:cubicBezTo>
                    <a:cubicBezTo>
                      <a:pt x="226537" y="32911"/>
                      <a:pt x="333076" y="90413"/>
                      <a:pt x="347187" y="94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楕円 149">
                <a:extLst>
                  <a:ext uri="{FF2B5EF4-FFF2-40B4-BE49-F238E27FC236}">
                    <a16:creationId xmlns:a16="http://schemas.microsoft.com/office/drawing/2014/main" id="{8872AC81-B34D-6908-3FAC-3AF8D653CD30}"/>
                  </a:ext>
                </a:extLst>
              </p:cNvPr>
              <p:cNvSpPr/>
              <p:nvPr/>
            </p:nvSpPr>
            <p:spPr>
              <a:xfrm>
                <a:off x="8026400" y="4711700"/>
                <a:ext cx="69850" cy="529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楕円 150">
                <a:extLst>
                  <a:ext uri="{FF2B5EF4-FFF2-40B4-BE49-F238E27FC236}">
                    <a16:creationId xmlns:a16="http://schemas.microsoft.com/office/drawing/2014/main" id="{DAE81FE9-39F4-25FA-4C37-A71962B4A581}"/>
                  </a:ext>
                </a:extLst>
              </p:cNvPr>
              <p:cNvSpPr/>
              <p:nvPr/>
            </p:nvSpPr>
            <p:spPr>
              <a:xfrm>
                <a:off x="8092017" y="4972050"/>
                <a:ext cx="69850" cy="529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楕円 151">
                <a:extLst>
                  <a:ext uri="{FF2B5EF4-FFF2-40B4-BE49-F238E27FC236}">
                    <a16:creationId xmlns:a16="http://schemas.microsoft.com/office/drawing/2014/main" id="{242D7085-B9F2-8E00-36EA-B6F492BE5934}"/>
                  </a:ext>
                </a:extLst>
              </p:cNvPr>
              <p:cNvSpPr/>
              <p:nvPr/>
            </p:nvSpPr>
            <p:spPr>
              <a:xfrm rot="1649706">
                <a:off x="8310033" y="5413376"/>
                <a:ext cx="173567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楕円 152">
                <a:extLst>
                  <a:ext uri="{FF2B5EF4-FFF2-40B4-BE49-F238E27FC236}">
                    <a16:creationId xmlns:a16="http://schemas.microsoft.com/office/drawing/2014/main" id="{CE2685B5-8F68-A091-9AAA-038BD277B7BE}"/>
                  </a:ext>
                </a:extLst>
              </p:cNvPr>
              <p:cNvSpPr/>
              <p:nvPr/>
            </p:nvSpPr>
            <p:spPr>
              <a:xfrm rot="668545">
                <a:off x="8535459" y="5441951"/>
                <a:ext cx="173567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: 図形 153">
                <a:extLst>
                  <a:ext uri="{FF2B5EF4-FFF2-40B4-BE49-F238E27FC236}">
                    <a16:creationId xmlns:a16="http://schemas.microsoft.com/office/drawing/2014/main" id="{8E2EBB0C-0A43-45E3-A999-C89922980737}"/>
                  </a:ext>
                </a:extLst>
              </p:cNvPr>
              <p:cNvSpPr/>
              <p:nvPr/>
            </p:nvSpPr>
            <p:spPr>
              <a:xfrm>
                <a:off x="7770278" y="5191931"/>
                <a:ext cx="262943" cy="154184"/>
              </a:xfrm>
              <a:custGeom>
                <a:avLst/>
                <a:gdLst>
                  <a:gd name="connsiteX0" fmla="*/ 2122 w 262943"/>
                  <a:gd name="connsiteY0" fmla="*/ 153182 h 154184"/>
                  <a:gd name="connsiteX1" fmla="*/ 259297 w 262943"/>
                  <a:gd name="connsiteY1" fmla="*/ 2369 h 154184"/>
                  <a:gd name="connsiteX2" fmla="*/ 143410 w 262943"/>
                  <a:gd name="connsiteY2" fmla="*/ 65869 h 154184"/>
                  <a:gd name="connsiteX3" fmla="*/ 2122 w 262943"/>
                  <a:gd name="connsiteY3" fmla="*/ 153182 h 15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943" h="154184">
                    <a:moveTo>
                      <a:pt x="2122" y="153182"/>
                    </a:moveTo>
                    <a:cubicBezTo>
                      <a:pt x="21436" y="142599"/>
                      <a:pt x="235749" y="16921"/>
                      <a:pt x="259297" y="2369"/>
                    </a:cubicBezTo>
                    <a:cubicBezTo>
                      <a:pt x="282845" y="-12183"/>
                      <a:pt x="186273" y="44173"/>
                      <a:pt x="143410" y="65869"/>
                    </a:cubicBezTo>
                    <a:cubicBezTo>
                      <a:pt x="100548" y="87565"/>
                      <a:pt x="-17192" y="163765"/>
                      <a:pt x="2122" y="153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: 図形 154">
                <a:extLst>
                  <a:ext uri="{FF2B5EF4-FFF2-40B4-BE49-F238E27FC236}">
                    <a16:creationId xmlns:a16="http://schemas.microsoft.com/office/drawing/2014/main" id="{BADAE320-1846-0B2A-CBB0-4229C49D706B}"/>
                  </a:ext>
                </a:extLst>
              </p:cNvPr>
              <p:cNvSpPr/>
              <p:nvPr/>
            </p:nvSpPr>
            <p:spPr>
              <a:xfrm>
                <a:off x="7764248" y="5183188"/>
                <a:ext cx="263740" cy="89418"/>
              </a:xfrm>
              <a:custGeom>
                <a:avLst/>
                <a:gdLst>
                  <a:gd name="connsiteX0" fmla="*/ 263740 w 263740"/>
                  <a:gd name="connsiteY0" fmla="*/ 0 h 89418"/>
                  <a:gd name="connsiteX1" fmla="*/ 120865 w 263740"/>
                  <a:gd name="connsiteY1" fmla="*/ 41275 h 89418"/>
                  <a:gd name="connsiteX2" fmla="*/ 71652 w 263740"/>
                  <a:gd name="connsiteY2" fmla="*/ 84137 h 89418"/>
                  <a:gd name="connsiteX3" fmla="*/ 215 w 263740"/>
                  <a:gd name="connsiteY3" fmla="*/ 88900 h 89418"/>
                  <a:gd name="connsiteX4" fmla="*/ 51015 w 263740"/>
                  <a:gd name="connsiteY4" fmla="*/ 85725 h 89418"/>
                  <a:gd name="connsiteX5" fmla="*/ 93877 w 263740"/>
                  <a:gd name="connsiteY5" fmla="*/ 60325 h 89418"/>
                  <a:gd name="connsiteX6" fmla="*/ 176427 w 263740"/>
                  <a:gd name="connsiteY6" fmla="*/ 14287 h 89418"/>
                  <a:gd name="connsiteX7" fmla="*/ 263740 w 263740"/>
                  <a:gd name="connsiteY7" fmla="*/ 0 h 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40" h="89418">
                    <a:moveTo>
                      <a:pt x="263740" y="0"/>
                    </a:moveTo>
                    <a:cubicBezTo>
                      <a:pt x="208310" y="13626"/>
                      <a:pt x="152880" y="27252"/>
                      <a:pt x="120865" y="41275"/>
                    </a:cubicBezTo>
                    <a:cubicBezTo>
                      <a:pt x="88850" y="55298"/>
                      <a:pt x="91760" y="76200"/>
                      <a:pt x="71652" y="84137"/>
                    </a:cubicBezTo>
                    <a:cubicBezTo>
                      <a:pt x="51544" y="92074"/>
                      <a:pt x="3654" y="88635"/>
                      <a:pt x="215" y="88900"/>
                    </a:cubicBezTo>
                    <a:cubicBezTo>
                      <a:pt x="-3224" y="89165"/>
                      <a:pt x="35405" y="90487"/>
                      <a:pt x="51015" y="85725"/>
                    </a:cubicBezTo>
                    <a:cubicBezTo>
                      <a:pt x="66625" y="80963"/>
                      <a:pt x="72975" y="72231"/>
                      <a:pt x="93877" y="60325"/>
                    </a:cubicBezTo>
                    <a:cubicBezTo>
                      <a:pt x="114779" y="48419"/>
                      <a:pt x="176427" y="14287"/>
                      <a:pt x="176427" y="14287"/>
                    </a:cubicBezTo>
                    <a:lnTo>
                      <a:pt x="26374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: 図形 155">
                <a:extLst>
                  <a:ext uri="{FF2B5EF4-FFF2-40B4-BE49-F238E27FC236}">
                    <a16:creationId xmlns:a16="http://schemas.microsoft.com/office/drawing/2014/main" id="{04BDBA22-5F6A-01D3-6E94-C66E94C060DE}"/>
                  </a:ext>
                </a:extLst>
              </p:cNvPr>
              <p:cNvSpPr/>
              <p:nvPr/>
            </p:nvSpPr>
            <p:spPr>
              <a:xfrm>
                <a:off x="7689733" y="4870351"/>
                <a:ext cx="74691" cy="424650"/>
              </a:xfrm>
              <a:custGeom>
                <a:avLst/>
                <a:gdLst>
                  <a:gd name="connsiteX0" fmla="*/ 117 w 74691"/>
                  <a:gd name="connsiteY0" fmla="*/ 99 h 424650"/>
                  <a:gd name="connsiteX1" fmla="*/ 72084 w 74691"/>
                  <a:gd name="connsiteY1" fmla="*/ 393799 h 424650"/>
                  <a:gd name="connsiteX2" fmla="*/ 55150 w 74691"/>
                  <a:gd name="connsiteY2" fmla="*/ 355699 h 424650"/>
                  <a:gd name="connsiteX3" fmla="*/ 117 w 74691"/>
                  <a:gd name="connsiteY3" fmla="*/ 99 h 4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91" h="424650">
                    <a:moveTo>
                      <a:pt x="117" y="99"/>
                    </a:moveTo>
                    <a:cubicBezTo>
                      <a:pt x="2939" y="6449"/>
                      <a:pt x="62912" y="334532"/>
                      <a:pt x="72084" y="393799"/>
                    </a:cubicBezTo>
                    <a:cubicBezTo>
                      <a:pt x="81256" y="453066"/>
                      <a:pt x="63970" y="419552"/>
                      <a:pt x="55150" y="355699"/>
                    </a:cubicBezTo>
                    <a:cubicBezTo>
                      <a:pt x="46331" y="291846"/>
                      <a:pt x="-2705" y="-6251"/>
                      <a:pt x="117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: 図形 158">
                <a:extLst>
                  <a:ext uri="{FF2B5EF4-FFF2-40B4-BE49-F238E27FC236}">
                    <a16:creationId xmlns:a16="http://schemas.microsoft.com/office/drawing/2014/main" id="{D9A2BB64-F9C3-35C6-4AF2-298A07469789}"/>
                  </a:ext>
                </a:extLst>
              </p:cNvPr>
              <p:cNvSpPr/>
              <p:nvPr/>
            </p:nvSpPr>
            <p:spPr>
              <a:xfrm>
                <a:off x="7397455" y="4343383"/>
                <a:ext cx="459458" cy="63958"/>
              </a:xfrm>
              <a:custGeom>
                <a:avLst/>
                <a:gdLst>
                  <a:gd name="connsiteX0" fmla="*/ 452733 w 459458"/>
                  <a:gd name="connsiteY0" fmla="*/ 17 h 63958"/>
                  <a:gd name="connsiteX1" fmla="*/ 111420 w 459458"/>
                  <a:gd name="connsiteY1" fmla="*/ 36530 h 63958"/>
                  <a:gd name="connsiteX2" fmla="*/ 295 w 459458"/>
                  <a:gd name="connsiteY2" fmla="*/ 63517 h 63958"/>
                  <a:gd name="connsiteX3" fmla="*/ 76495 w 459458"/>
                  <a:gd name="connsiteY3" fmla="*/ 53992 h 63958"/>
                  <a:gd name="connsiteX4" fmla="*/ 317795 w 459458"/>
                  <a:gd name="connsiteY4" fmla="*/ 31767 h 63958"/>
                  <a:gd name="connsiteX5" fmla="*/ 452733 w 459458"/>
                  <a:gd name="connsiteY5" fmla="*/ 17 h 63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458" h="63958">
                    <a:moveTo>
                      <a:pt x="452733" y="17"/>
                    </a:moveTo>
                    <a:cubicBezTo>
                      <a:pt x="418337" y="811"/>
                      <a:pt x="186826" y="25947"/>
                      <a:pt x="111420" y="36530"/>
                    </a:cubicBezTo>
                    <a:cubicBezTo>
                      <a:pt x="36014" y="47113"/>
                      <a:pt x="6116" y="60607"/>
                      <a:pt x="295" y="63517"/>
                    </a:cubicBezTo>
                    <a:cubicBezTo>
                      <a:pt x="-5526" y="66427"/>
                      <a:pt x="76495" y="53992"/>
                      <a:pt x="76495" y="53992"/>
                    </a:cubicBezTo>
                    <a:lnTo>
                      <a:pt x="317795" y="31767"/>
                    </a:lnTo>
                    <a:cubicBezTo>
                      <a:pt x="381560" y="25153"/>
                      <a:pt x="487129" y="-777"/>
                      <a:pt x="452733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: 図形 159">
                <a:extLst>
                  <a:ext uri="{FF2B5EF4-FFF2-40B4-BE49-F238E27FC236}">
                    <a16:creationId xmlns:a16="http://schemas.microsoft.com/office/drawing/2014/main" id="{9EF9FC3D-54F6-E983-71E7-992A4E2BB9D5}"/>
                  </a:ext>
                </a:extLst>
              </p:cNvPr>
              <p:cNvSpPr/>
              <p:nvPr/>
            </p:nvSpPr>
            <p:spPr>
              <a:xfrm>
                <a:off x="7453821" y="4394155"/>
                <a:ext cx="377498" cy="80908"/>
              </a:xfrm>
              <a:custGeom>
                <a:avLst/>
                <a:gdLst>
                  <a:gd name="connsiteX0" fmla="*/ 377317 w 377498"/>
                  <a:gd name="connsiteY0" fmla="*/ 49258 h 80908"/>
                  <a:gd name="connsiteX1" fmla="*/ 293179 w 377498"/>
                  <a:gd name="connsiteY1" fmla="*/ 79420 h 80908"/>
                  <a:gd name="connsiteX2" fmla="*/ 253492 w 377498"/>
                  <a:gd name="connsiteY2" fmla="*/ 74658 h 80908"/>
                  <a:gd name="connsiteX3" fmla="*/ 175704 w 377498"/>
                  <a:gd name="connsiteY3" fmla="*/ 60370 h 80908"/>
                  <a:gd name="connsiteX4" fmla="*/ 93154 w 377498"/>
                  <a:gd name="connsiteY4" fmla="*/ 36558 h 80908"/>
                  <a:gd name="connsiteX5" fmla="*/ 1079 w 377498"/>
                  <a:gd name="connsiteY5" fmla="*/ 45 h 80908"/>
                  <a:gd name="connsiteX6" fmla="*/ 158242 w 377498"/>
                  <a:gd name="connsiteY6" fmla="*/ 44495 h 80908"/>
                  <a:gd name="connsiteX7" fmla="*/ 310642 w 377498"/>
                  <a:gd name="connsiteY7" fmla="*/ 71483 h 80908"/>
                  <a:gd name="connsiteX8" fmla="*/ 377317 w 377498"/>
                  <a:gd name="connsiteY8" fmla="*/ 49258 h 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498" h="80908">
                    <a:moveTo>
                      <a:pt x="377317" y="49258"/>
                    </a:moveTo>
                    <a:cubicBezTo>
                      <a:pt x="374406" y="50581"/>
                      <a:pt x="313816" y="75187"/>
                      <a:pt x="293179" y="79420"/>
                    </a:cubicBezTo>
                    <a:cubicBezTo>
                      <a:pt x="272542" y="83653"/>
                      <a:pt x="273071" y="77833"/>
                      <a:pt x="253492" y="74658"/>
                    </a:cubicBezTo>
                    <a:cubicBezTo>
                      <a:pt x="233913" y="71483"/>
                      <a:pt x="202427" y="66720"/>
                      <a:pt x="175704" y="60370"/>
                    </a:cubicBezTo>
                    <a:cubicBezTo>
                      <a:pt x="148981" y="54020"/>
                      <a:pt x="122258" y="46612"/>
                      <a:pt x="93154" y="36558"/>
                    </a:cubicBezTo>
                    <a:cubicBezTo>
                      <a:pt x="64050" y="26504"/>
                      <a:pt x="-9769" y="-1278"/>
                      <a:pt x="1079" y="45"/>
                    </a:cubicBezTo>
                    <a:cubicBezTo>
                      <a:pt x="11927" y="1368"/>
                      <a:pt x="106648" y="32589"/>
                      <a:pt x="158242" y="44495"/>
                    </a:cubicBezTo>
                    <a:cubicBezTo>
                      <a:pt x="209836" y="56401"/>
                      <a:pt x="273600" y="69896"/>
                      <a:pt x="310642" y="71483"/>
                    </a:cubicBezTo>
                    <a:cubicBezTo>
                      <a:pt x="347684" y="73071"/>
                      <a:pt x="380228" y="47935"/>
                      <a:pt x="377317" y="492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: 図形 160">
                <a:extLst>
                  <a:ext uri="{FF2B5EF4-FFF2-40B4-BE49-F238E27FC236}">
                    <a16:creationId xmlns:a16="http://schemas.microsoft.com/office/drawing/2014/main" id="{67CAF1D2-5868-7E1E-D126-DB96A031491F}"/>
                  </a:ext>
                </a:extLst>
              </p:cNvPr>
              <p:cNvSpPr/>
              <p:nvPr/>
            </p:nvSpPr>
            <p:spPr>
              <a:xfrm>
                <a:off x="7569129" y="4457128"/>
                <a:ext cx="296964" cy="167299"/>
              </a:xfrm>
              <a:custGeom>
                <a:avLst/>
                <a:gdLst>
                  <a:gd name="connsiteX0" fmla="*/ 71 w 296964"/>
                  <a:gd name="connsiteY0" fmla="*/ 572 h 167299"/>
                  <a:gd name="connsiteX1" fmla="*/ 150884 w 296964"/>
                  <a:gd name="connsiteY1" fmla="*/ 22797 h 167299"/>
                  <a:gd name="connsiteX2" fmla="*/ 200096 w 296964"/>
                  <a:gd name="connsiteY2" fmla="*/ 65660 h 167299"/>
                  <a:gd name="connsiteX3" fmla="*/ 233434 w 296964"/>
                  <a:gd name="connsiteY3" fmla="*/ 116460 h 167299"/>
                  <a:gd name="connsiteX4" fmla="*/ 296934 w 296964"/>
                  <a:gd name="connsiteY4" fmla="*/ 167260 h 167299"/>
                  <a:gd name="connsiteX5" fmla="*/ 241371 w 296964"/>
                  <a:gd name="connsiteY5" fmla="*/ 124397 h 167299"/>
                  <a:gd name="connsiteX6" fmla="*/ 206446 w 296964"/>
                  <a:gd name="connsiteY6" fmla="*/ 94235 h 167299"/>
                  <a:gd name="connsiteX7" fmla="*/ 171521 w 296964"/>
                  <a:gd name="connsiteY7" fmla="*/ 45022 h 167299"/>
                  <a:gd name="connsiteX8" fmla="*/ 71 w 296964"/>
                  <a:gd name="connsiteY8" fmla="*/ 572 h 167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964" h="167299">
                    <a:moveTo>
                      <a:pt x="71" y="572"/>
                    </a:moveTo>
                    <a:cubicBezTo>
                      <a:pt x="-3368" y="-3132"/>
                      <a:pt x="117547" y="11949"/>
                      <a:pt x="150884" y="22797"/>
                    </a:cubicBezTo>
                    <a:cubicBezTo>
                      <a:pt x="184222" y="33645"/>
                      <a:pt x="186338" y="50050"/>
                      <a:pt x="200096" y="65660"/>
                    </a:cubicBezTo>
                    <a:cubicBezTo>
                      <a:pt x="213854" y="81271"/>
                      <a:pt x="217294" y="99527"/>
                      <a:pt x="233434" y="116460"/>
                    </a:cubicBezTo>
                    <a:cubicBezTo>
                      <a:pt x="249574" y="133393"/>
                      <a:pt x="295611" y="165937"/>
                      <a:pt x="296934" y="167260"/>
                    </a:cubicBezTo>
                    <a:cubicBezTo>
                      <a:pt x="298257" y="168583"/>
                      <a:pt x="256452" y="136568"/>
                      <a:pt x="241371" y="124397"/>
                    </a:cubicBezTo>
                    <a:cubicBezTo>
                      <a:pt x="226290" y="112226"/>
                      <a:pt x="218088" y="107464"/>
                      <a:pt x="206446" y="94235"/>
                    </a:cubicBezTo>
                    <a:cubicBezTo>
                      <a:pt x="194804" y="81006"/>
                      <a:pt x="202213" y="59045"/>
                      <a:pt x="171521" y="45022"/>
                    </a:cubicBezTo>
                    <a:cubicBezTo>
                      <a:pt x="140829" y="30999"/>
                      <a:pt x="3510" y="4276"/>
                      <a:pt x="71" y="5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: 図形 161">
                <a:extLst>
                  <a:ext uri="{FF2B5EF4-FFF2-40B4-BE49-F238E27FC236}">
                    <a16:creationId xmlns:a16="http://schemas.microsoft.com/office/drawing/2014/main" id="{8D27F7C0-804C-E03C-ABB2-D955E9B214AD}"/>
                  </a:ext>
                </a:extLst>
              </p:cNvPr>
              <p:cNvSpPr/>
              <p:nvPr/>
            </p:nvSpPr>
            <p:spPr>
              <a:xfrm>
                <a:off x="7577057" y="4460759"/>
                <a:ext cx="294117" cy="171734"/>
              </a:xfrm>
              <a:custGeom>
                <a:avLst/>
                <a:gdLst>
                  <a:gd name="connsiteX0" fmla="*/ 81 w 294117"/>
                  <a:gd name="connsiteY0" fmla="*/ 116 h 171734"/>
                  <a:gd name="connsiteX1" fmla="*/ 55643 w 294117"/>
                  <a:gd name="connsiteY1" fmla="*/ 74729 h 171734"/>
                  <a:gd name="connsiteX2" fmla="*/ 108031 w 294117"/>
                  <a:gd name="connsiteY2" fmla="*/ 77904 h 171734"/>
                  <a:gd name="connsiteX3" fmla="*/ 185818 w 294117"/>
                  <a:gd name="connsiteY3" fmla="*/ 92191 h 171734"/>
                  <a:gd name="connsiteX4" fmla="*/ 235031 w 294117"/>
                  <a:gd name="connsiteY4" fmla="*/ 117591 h 171734"/>
                  <a:gd name="connsiteX5" fmla="*/ 293768 w 294117"/>
                  <a:gd name="connsiteY5" fmla="*/ 171566 h 171734"/>
                  <a:gd name="connsiteX6" fmla="*/ 249318 w 294117"/>
                  <a:gd name="connsiteY6" fmla="*/ 131879 h 171734"/>
                  <a:gd name="connsiteX7" fmla="*/ 68343 w 294117"/>
                  <a:gd name="connsiteY7" fmla="*/ 58854 h 171734"/>
                  <a:gd name="connsiteX8" fmla="*/ 81 w 294117"/>
                  <a:gd name="connsiteY8" fmla="*/ 116 h 17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117" h="171734">
                    <a:moveTo>
                      <a:pt x="81" y="116"/>
                    </a:moveTo>
                    <a:cubicBezTo>
                      <a:pt x="-2036" y="2762"/>
                      <a:pt x="37651" y="61764"/>
                      <a:pt x="55643" y="74729"/>
                    </a:cubicBezTo>
                    <a:cubicBezTo>
                      <a:pt x="73635" y="87694"/>
                      <a:pt x="86335" y="74994"/>
                      <a:pt x="108031" y="77904"/>
                    </a:cubicBezTo>
                    <a:cubicBezTo>
                      <a:pt x="129727" y="80814"/>
                      <a:pt x="164651" y="85577"/>
                      <a:pt x="185818" y="92191"/>
                    </a:cubicBezTo>
                    <a:cubicBezTo>
                      <a:pt x="206985" y="98806"/>
                      <a:pt x="217039" y="104362"/>
                      <a:pt x="235031" y="117591"/>
                    </a:cubicBezTo>
                    <a:cubicBezTo>
                      <a:pt x="253023" y="130820"/>
                      <a:pt x="291387" y="169185"/>
                      <a:pt x="293768" y="171566"/>
                    </a:cubicBezTo>
                    <a:cubicBezTo>
                      <a:pt x="296149" y="173947"/>
                      <a:pt x="286889" y="150664"/>
                      <a:pt x="249318" y="131879"/>
                    </a:cubicBezTo>
                    <a:cubicBezTo>
                      <a:pt x="211747" y="113094"/>
                      <a:pt x="105385" y="77110"/>
                      <a:pt x="68343" y="58854"/>
                    </a:cubicBezTo>
                    <a:cubicBezTo>
                      <a:pt x="31301" y="40598"/>
                      <a:pt x="2198" y="-2530"/>
                      <a:pt x="81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: 図形 162">
                <a:extLst>
                  <a:ext uri="{FF2B5EF4-FFF2-40B4-BE49-F238E27FC236}">
                    <a16:creationId xmlns:a16="http://schemas.microsoft.com/office/drawing/2014/main" id="{F533DA5B-3070-0098-A369-18C6D1602DF5}"/>
                  </a:ext>
                </a:extLst>
              </p:cNvPr>
              <p:cNvSpPr/>
              <p:nvPr/>
            </p:nvSpPr>
            <p:spPr>
              <a:xfrm>
                <a:off x="7829855" y="4456113"/>
                <a:ext cx="73213" cy="304800"/>
              </a:xfrm>
              <a:custGeom>
                <a:avLst/>
                <a:gdLst>
                  <a:gd name="connsiteX0" fmla="*/ 1283 w 73213"/>
                  <a:gd name="connsiteY0" fmla="*/ 0 h 304800"/>
                  <a:gd name="connsiteX1" fmla="*/ 15570 w 73213"/>
                  <a:gd name="connsiteY1" fmla="*/ 160337 h 304800"/>
                  <a:gd name="connsiteX2" fmla="*/ 72720 w 73213"/>
                  <a:gd name="connsiteY2" fmla="*/ 304800 h 304800"/>
                  <a:gd name="connsiteX3" fmla="*/ 40970 w 73213"/>
                  <a:gd name="connsiteY3" fmla="*/ 158750 h 304800"/>
                  <a:gd name="connsiteX4" fmla="*/ 1283 w 73213"/>
                  <a:gd name="connsiteY4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13" h="304800">
                    <a:moveTo>
                      <a:pt x="1283" y="0"/>
                    </a:moveTo>
                    <a:cubicBezTo>
                      <a:pt x="-2950" y="264"/>
                      <a:pt x="3664" y="109537"/>
                      <a:pt x="15570" y="160337"/>
                    </a:cubicBezTo>
                    <a:cubicBezTo>
                      <a:pt x="27476" y="211137"/>
                      <a:pt x="68487" y="305064"/>
                      <a:pt x="72720" y="304800"/>
                    </a:cubicBezTo>
                    <a:cubicBezTo>
                      <a:pt x="76953" y="304536"/>
                      <a:pt x="52876" y="202935"/>
                      <a:pt x="40970" y="158750"/>
                    </a:cubicBezTo>
                    <a:cubicBezTo>
                      <a:pt x="29064" y="114565"/>
                      <a:pt x="5516" y="-264"/>
                      <a:pt x="128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: 図形 163">
                <a:extLst>
                  <a:ext uri="{FF2B5EF4-FFF2-40B4-BE49-F238E27FC236}">
                    <a16:creationId xmlns:a16="http://schemas.microsoft.com/office/drawing/2014/main" id="{22A9FCB8-A243-8018-D44C-B47F6AA52E5C}"/>
                  </a:ext>
                </a:extLst>
              </p:cNvPr>
              <p:cNvSpPr/>
              <p:nvPr/>
            </p:nvSpPr>
            <p:spPr>
              <a:xfrm>
                <a:off x="7423020" y="4406887"/>
                <a:ext cx="157283" cy="95281"/>
              </a:xfrm>
              <a:custGeom>
                <a:avLst/>
                <a:gdLst>
                  <a:gd name="connsiteX0" fmla="*/ 130 w 157283"/>
                  <a:gd name="connsiteY0" fmla="*/ 13 h 95281"/>
                  <a:gd name="connsiteX1" fmla="*/ 143005 w 157283"/>
                  <a:gd name="connsiteY1" fmla="*/ 49226 h 95281"/>
                  <a:gd name="connsiteX2" fmla="*/ 149355 w 157283"/>
                  <a:gd name="connsiteY2" fmla="*/ 95263 h 95281"/>
                  <a:gd name="connsiteX3" fmla="*/ 117605 w 157283"/>
                  <a:gd name="connsiteY3" fmla="*/ 53988 h 95281"/>
                  <a:gd name="connsiteX4" fmla="*/ 130 w 157283"/>
                  <a:gd name="connsiteY4" fmla="*/ 13 h 9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83" h="95281">
                    <a:moveTo>
                      <a:pt x="130" y="13"/>
                    </a:moveTo>
                    <a:cubicBezTo>
                      <a:pt x="4363" y="-781"/>
                      <a:pt x="118134" y="33351"/>
                      <a:pt x="143005" y="49226"/>
                    </a:cubicBezTo>
                    <a:cubicBezTo>
                      <a:pt x="167876" y="65101"/>
                      <a:pt x="153588" y="94469"/>
                      <a:pt x="149355" y="95263"/>
                    </a:cubicBezTo>
                    <a:cubicBezTo>
                      <a:pt x="145122" y="96057"/>
                      <a:pt x="139565" y="71715"/>
                      <a:pt x="117605" y="53988"/>
                    </a:cubicBezTo>
                    <a:cubicBezTo>
                      <a:pt x="95645" y="36261"/>
                      <a:pt x="-4103" y="807"/>
                      <a:pt x="130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: 図形 164">
                <a:extLst>
                  <a:ext uri="{FF2B5EF4-FFF2-40B4-BE49-F238E27FC236}">
                    <a16:creationId xmlns:a16="http://schemas.microsoft.com/office/drawing/2014/main" id="{5DF416B7-4ECE-3338-F131-0F87BC58024C}"/>
                  </a:ext>
                </a:extLst>
              </p:cNvPr>
              <p:cNvSpPr/>
              <p:nvPr/>
            </p:nvSpPr>
            <p:spPr>
              <a:xfrm>
                <a:off x="7400726" y="4408751"/>
                <a:ext cx="222696" cy="136791"/>
              </a:xfrm>
              <a:custGeom>
                <a:avLst/>
                <a:gdLst>
                  <a:gd name="connsiteX0" fmla="*/ 199 w 222696"/>
                  <a:gd name="connsiteY0" fmla="*/ 1324 h 136791"/>
                  <a:gd name="connsiteX1" fmla="*/ 104974 w 222696"/>
                  <a:gd name="connsiteY1" fmla="*/ 102924 h 136791"/>
                  <a:gd name="connsiteX2" fmla="*/ 162124 w 222696"/>
                  <a:gd name="connsiteY2" fmla="*/ 121974 h 136791"/>
                  <a:gd name="connsiteX3" fmla="*/ 222449 w 222696"/>
                  <a:gd name="connsiteY3" fmla="*/ 136262 h 136791"/>
                  <a:gd name="connsiteX4" fmla="*/ 138312 w 222696"/>
                  <a:gd name="connsiteY4" fmla="*/ 102924 h 136791"/>
                  <a:gd name="connsiteX5" fmla="*/ 79574 w 222696"/>
                  <a:gd name="connsiteY5" fmla="*/ 48949 h 136791"/>
                  <a:gd name="connsiteX6" fmla="*/ 199 w 222696"/>
                  <a:gd name="connsiteY6" fmla="*/ 1324 h 136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696" h="136791">
                    <a:moveTo>
                      <a:pt x="199" y="1324"/>
                    </a:moveTo>
                    <a:cubicBezTo>
                      <a:pt x="4432" y="10320"/>
                      <a:pt x="77987" y="82816"/>
                      <a:pt x="104974" y="102924"/>
                    </a:cubicBezTo>
                    <a:cubicBezTo>
                      <a:pt x="131962" y="123032"/>
                      <a:pt x="142545" y="116418"/>
                      <a:pt x="162124" y="121974"/>
                    </a:cubicBezTo>
                    <a:cubicBezTo>
                      <a:pt x="181703" y="127530"/>
                      <a:pt x="226418" y="139437"/>
                      <a:pt x="222449" y="136262"/>
                    </a:cubicBezTo>
                    <a:cubicBezTo>
                      <a:pt x="218480" y="133087"/>
                      <a:pt x="162124" y="117476"/>
                      <a:pt x="138312" y="102924"/>
                    </a:cubicBezTo>
                    <a:cubicBezTo>
                      <a:pt x="114500" y="88372"/>
                      <a:pt x="79574" y="48949"/>
                      <a:pt x="79574" y="48949"/>
                    </a:cubicBezTo>
                    <a:cubicBezTo>
                      <a:pt x="60259" y="31486"/>
                      <a:pt x="-4034" y="-7672"/>
                      <a:pt x="199" y="13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: 図形 165">
                <a:extLst>
                  <a:ext uri="{FF2B5EF4-FFF2-40B4-BE49-F238E27FC236}">
                    <a16:creationId xmlns:a16="http://schemas.microsoft.com/office/drawing/2014/main" id="{48616921-0024-8DDF-0A3F-A9E747E3DEA2}"/>
                  </a:ext>
                </a:extLst>
              </p:cNvPr>
              <p:cNvSpPr/>
              <p:nvPr/>
            </p:nvSpPr>
            <p:spPr>
              <a:xfrm>
                <a:off x="7307288" y="4408156"/>
                <a:ext cx="98501" cy="86450"/>
              </a:xfrm>
              <a:custGeom>
                <a:avLst/>
                <a:gdLst>
                  <a:gd name="connsiteX0" fmla="*/ 98400 w 98501"/>
                  <a:gd name="connsiteY0" fmla="*/ 332 h 86450"/>
                  <a:gd name="connsiteX1" fmla="*/ 25375 w 98501"/>
                  <a:gd name="connsiteY1" fmla="*/ 35257 h 86450"/>
                  <a:gd name="connsiteX2" fmla="*/ 6325 w 98501"/>
                  <a:gd name="connsiteY2" fmla="*/ 86057 h 86450"/>
                  <a:gd name="connsiteX3" fmla="*/ 7912 w 98501"/>
                  <a:gd name="connsiteY3" fmla="*/ 55894 h 86450"/>
                  <a:gd name="connsiteX4" fmla="*/ 98400 w 98501"/>
                  <a:gd name="connsiteY4" fmla="*/ 332 h 8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01" h="86450">
                    <a:moveTo>
                      <a:pt x="98400" y="332"/>
                    </a:moveTo>
                    <a:cubicBezTo>
                      <a:pt x="101311" y="-3108"/>
                      <a:pt x="40721" y="20970"/>
                      <a:pt x="25375" y="35257"/>
                    </a:cubicBezTo>
                    <a:cubicBezTo>
                      <a:pt x="10029" y="49545"/>
                      <a:pt x="9235" y="82618"/>
                      <a:pt x="6325" y="86057"/>
                    </a:cubicBezTo>
                    <a:cubicBezTo>
                      <a:pt x="3414" y="89497"/>
                      <a:pt x="-7169" y="69652"/>
                      <a:pt x="7912" y="55894"/>
                    </a:cubicBezTo>
                    <a:cubicBezTo>
                      <a:pt x="22993" y="42136"/>
                      <a:pt x="95489" y="3772"/>
                      <a:pt x="98400" y="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: 図形 166">
                <a:extLst>
                  <a:ext uri="{FF2B5EF4-FFF2-40B4-BE49-F238E27FC236}">
                    <a16:creationId xmlns:a16="http://schemas.microsoft.com/office/drawing/2014/main" id="{A916D454-7070-94AD-3336-9262B0E9E557}"/>
                  </a:ext>
                </a:extLst>
              </p:cNvPr>
              <p:cNvSpPr/>
              <p:nvPr/>
            </p:nvSpPr>
            <p:spPr>
              <a:xfrm>
                <a:off x="7360742" y="4431658"/>
                <a:ext cx="118568" cy="153045"/>
              </a:xfrm>
              <a:custGeom>
                <a:avLst/>
                <a:gdLst>
                  <a:gd name="connsiteX0" fmla="*/ 496 w 118568"/>
                  <a:gd name="connsiteY0" fmla="*/ 3817 h 153045"/>
                  <a:gd name="connsiteX1" fmla="*/ 103683 w 118568"/>
                  <a:gd name="connsiteY1" fmla="*/ 68905 h 153045"/>
                  <a:gd name="connsiteX2" fmla="*/ 116383 w 118568"/>
                  <a:gd name="connsiteY2" fmla="*/ 153042 h 153045"/>
                  <a:gd name="connsiteX3" fmla="*/ 113208 w 118568"/>
                  <a:gd name="connsiteY3" fmla="*/ 72080 h 153045"/>
                  <a:gd name="connsiteX4" fmla="*/ 65583 w 118568"/>
                  <a:gd name="connsiteY4" fmla="*/ 14930 h 153045"/>
                  <a:gd name="connsiteX5" fmla="*/ 496 w 118568"/>
                  <a:gd name="connsiteY5" fmla="*/ 3817 h 153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568" h="153045">
                    <a:moveTo>
                      <a:pt x="496" y="3817"/>
                    </a:moveTo>
                    <a:cubicBezTo>
                      <a:pt x="6846" y="12813"/>
                      <a:pt x="84369" y="44034"/>
                      <a:pt x="103683" y="68905"/>
                    </a:cubicBezTo>
                    <a:cubicBezTo>
                      <a:pt x="122997" y="93776"/>
                      <a:pt x="114796" y="152513"/>
                      <a:pt x="116383" y="153042"/>
                    </a:cubicBezTo>
                    <a:cubicBezTo>
                      <a:pt x="117970" y="153571"/>
                      <a:pt x="121675" y="95099"/>
                      <a:pt x="113208" y="72080"/>
                    </a:cubicBezTo>
                    <a:cubicBezTo>
                      <a:pt x="104741" y="49061"/>
                      <a:pt x="80664" y="26836"/>
                      <a:pt x="65583" y="14930"/>
                    </a:cubicBezTo>
                    <a:cubicBezTo>
                      <a:pt x="50502" y="3024"/>
                      <a:pt x="-5854" y="-5179"/>
                      <a:pt x="496" y="38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: 図形 167">
                <a:extLst>
                  <a:ext uri="{FF2B5EF4-FFF2-40B4-BE49-F238E27FC236}">
                    <a16:creationId xmlns:a16="http://schemas.microsoft.com/office/drawing/2014/main" id="{D0DB5536-5701-1FB1-F676-59FB563A948E}"/>
                  </a:ext>
                </a:extLst>
              </p:cNvPr>
              <p:cNvSpPr/>
              <p:nvPr/>
            </p:nvSpPr>
            <p:spPr>
              <a:xfrm>
                <a:off x="7337069" y="4560888"/>
                <a:ext cx="144021" cy="127495"/>
              </a:xfrm>
              <a:custGeom>
                <a:avLst/>
                <a:gdLst>
                  <a:gd name="connsiteX0" fmla="*/ 143231 w 144021"/>
                  <a:gd name="connsiteY0" fmla="*/ 0 h 127495"/>
                  <a:gd name="connsiteX1" fmla="*/ 127356 w 144021"/>
                  <a:gd name="connsiteY1" fmla="*/ 112712 h 127495"/>
                  <a:gd name="connsiteX2" fmla="*/ 68619 w 144021"/>
                  <a:gd name="connsiteY2" fmla="*/ 127000 h 127495"/>
                  <a:gd name="connsiteX3" fmla="*/ 27344 w 144021"/>
                  <a:gd name="connsiteY3" fmla="*/ 120650 h 127495"/>
                  <a:gd name="connsiteX4" fmla="*/ 356 w 144021"/>
                  <a:gd name="connsiteY4" fmla="*/ 98425 h 127495"/>
                  <a:gd name="connsiteX5" fmla="*/ 46394 w 144021"/>
                  <a:gd name="connsiteY5" fmla="*/ 117475 h 127495"/>
                  <a:gd name="connsiteX6" fmla="*/ 108306 w 144021"/>
                  <a:gd name="connsiteY6" fmla="*/ 111125 h 127495"/>
                  <a:gd name="connsiteX7" fmla="*/ 143231 w 144021"/>
                  <a:gd name="connsiteY7" fmla="*/ 0 h 1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021" h="127495">
                    <a:moveTo>
                      <a:pt x="143231" y="0"/>
                    </a:moveTo>
                    <a:cubicBezTo>
                      <a:pt x="146406" y="265"/>
                      <a:pt x="139791" y="91545"/>
                      <a:pt x="127356" y="112712"/>
                    </a:cubicBezTo>
                    <a:cubicBezTo>
                      <a:pt x="114921" y="133879"/>
                      <a:pt x="85288" y="125677"/>
                      <a:pt x="68619" y="127000"/>
                    </a:cubicBezTo>
                    <a:cubicBezTo>
                      <a:pt x="51950" y="128323"/>
                      <a:pt x="38721" y="125412"/>
                      <a:pt x="27344" y="120650"/>
                    </a:cubicBezTo>
                    <a:cubicBezTo>
                      <a:pt x="15967" y="115888"/>
                      <a:pt x="-2819" y="98954"/>
                      <a:pt x="356" y="98425"/>
                    </a:cubicBezTo>
                    <a:cubicBezTo>
                      <a:pt x="3531" y="97896"/>
                      <a:pt x="28402" y="115358"/>
                      <a:pt x="46394" y="117475"/>
                    </a:cubicBezTo>
                    <a:cubicBezTo>
                      <a:pt x="64386" y="119592"/>
                      <a:pt x="92431" y="128058"/>
                      <a:pt x="108306" y="111125"/>
                    </a:cubicBezTo>
                    <a:cubicBezTo>
                      <a:pt x="124181" y="94192"/>
                      <a:pt x="140056" y="-265"/>
                      <a:pt x="1432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: 図形 168">
                <a:extLst>
                  <a:ext uri="{FF2B5EF4-FFF2-40B4-BE49-F238E27FC236}">
                    <a16:creationId xmlns:a16="http://schemas.microsoft.com/office/drawing/2014/main" id="{D4DB303D-2FB7-9540-A4E8-3D5380579BB5}"/>
                  </a:ext>
                </a:extLst>
              </p:cNvPr>
              <p:cNvSpPr/>
              <p:nvPr/>
            </p:nvSpPr>
            <p:spPr>
              <a:xfrm>
                <a:off x="7318375" y="4456011"/>
                <a:ext cx="142009" cy="107032"/>
              </a:xfrm>
              <a:custGeom>
                <a:avLst/>
                <a:gdLst>
                  <a:gd name="connsiteX0" fmla="*/ 0 w 142009"/>
                  <a:gd name="connsiteY0" fmla="*/ 42964 h 107032"/>
                  <a:gd name="connsiteX1" fmla="*/ 60325 w 142009"/>
                  <a:gd name="connsiteY1" fmla="*/ 102 h 107032"/>
                  <a:gd name="connsiteX2" fmla="*/ 106363 w 142009"/>
                  <a:gd name="connsiteY2" fmla="*/ 33439 h 107032"/>
                  <a:gd name="connsiteX3" fmla="*/ 141288 w 142009"/>
                  <a:gd name="connsiteY3" fmla="*/ 106464 h 107032"/>
                  <a:gd name="connsiteX4" fmla="*/ 127000 w 142009"/>
                  <a:gd name="connsiteY4" fmla="*/ 65189 h 107032"/>
                  <a:gd name="connsiteX5" fmla="*/ 92075 w 142009"/>
                  <a:gd name="connsiteY5" fmla="*/ 25502 h 107032"/>
                  <a:gd name="connsiteX6" fmla="*/ 60325 w 142009"/>
                  <a:gd name="connsiteY6" fmla="*/ 4864 h 107032"/>
                  <a:gd name="connsiteX7" fmla="*/ 0 w 142009"/>
                  <a:gd name="connsiteY7" fmla="*/ 42964 h 10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009" h="107032">
                    <a:moveTo>
                      <a:pt x="0" y="42964"/>
                    </a:moveTo>
                    <a:cubicBezTo>
                      <a:pt x="0" y="42170"/>
                      <a:pt x="42598" y="1689"/>
                      <a:pt x="60325" y="102"/>
                    </a:cubicBezTo>
                    <a:cubicBezTo>
                      <a:pt x="78052" y="-1486"/>
                      <a:pt x="92869" y="15712"/>
                      <a:pt x="106363" y="33439"/>
                    </a:cubicBezTo>
                    <a:cubicBezTo>
                      <a:pt x="119857" y="51166"/>
                      <a:pt x="137849" y="101172"/>
                      <a:pt x="141288" y="106464"/>
                    </a:cubicBezTo>
                    <a:cubicBezTo>
                      <a:pt x="144727" y="111756"/>
                      <a:pt x="135202" y="78683"/>
                      <a:pt x="127000" y="65189"/>
                    </a:cubicBezTo>
                    <a:cubicBezTo>
                      <a:pt x="118798" y="51695"/>
                      <a:pt x="103187" y="35556"/>
                      <a:pt x="92075" y="25502"/>
                    </a:cubicBezTo>
                    <a:cubicBezTo>
                      <a:pt x="80963" y="15448"/>
                      <a:pt x="74348" y="4070"/>
                      <a:pt x="60325" y="4864"/>
                    </a:cubicBezTo>
                    <a:cubicBezTo>
                      <a:pt x="46302" y="5658"/>
                      <a:pt x="0" y="43758"/>
                      <a:pt x="0" y="42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: 図形 169">
                <a:extLst>
                  <a:ext uri="{FF2B5EF4-FFF2-40B4-BE49-F238E27FC236}">
                    <a16:creationId xmlns:a16="http://schemas.microsoft.com/office/drawing/2014/main" id="{4B819F5A-D997-C8D5-D558-41A9AD4CF4B1}"/>
                  </a:ext>
                </a:extLst>
              </p:cNvPr>
              <p:cNvSpPr/>
              <p:nvPr/>
            </p:nvSpPr>
            <p:spPr>
              <a:xfrm>
                <a:off x="7334074" y="4495505"/>
                <a:ext cx="102274" cy="161780"/>
              </a:xfrm>
              <a:custGeom>
                <a:avLst/>
                <a:gdLst>
                  <a:gd name="connsiteX0" fmla="*/ 176 w 102274"/>
                  <a:gd name="connsiteY0" fmla="*/ 295 h 161780"/>
                  <a:gd name="connsiteX1" fmla="*/ 74789 w 102274"/>
                  <a:gd name="connsiteY1" fmla="*/ 47920 h 161780"/>
                  <a:gd name="connsiteX2" fmla="*/ 85901 w 102274"/>
                  <a:gd name="connsiteY2" fmla="*/ 116183 h 161780"/>
                  <a:gd name="connsiteX3" fmla="*/ 66851 w 102274"/>
                  <a:gd name="connsiteY3" fmla="*/ 151108 h 161780"/>
                  <a:gd name="connsiteX4" fmla="*/ 16051 w 102274"/>
                  <a:gd name="connsiteY4" fmla="*/ 160633 h 161780"/>
                  <a:gd name="connsiteX5" fmla="*/ 81139 w 102274"/>
                  <a:gd name="connsiteY5" fmla="*/ 128883 h 161780"/>
                  <a:gd name="connsiteX6" fmla="*/ 98601 w 102274"/>
                  <a:gd name="connsiteY6" fmla="*/ 70145 h 161780"/>
                  <a:gd name="connsiteX7" fmla="*/ 176 w 102274"/>
                  <a:gd name="connsiteY7" fmla="*/ 295 h 16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274" h="161780">
                    <a:moveTo>
                      <a:pt x="176" y="295"/>
                    </a:moveTo>
                    <a:cubicBezTo>
                      <a:pt x="-3793" y="-3409"/>
                      <a:pt x="60502" y="28605"/>
                      <a:pt x="74789" y="47920"/>
                    </a:cubicBezTo>
                    <a:cubicBezTo>
                      <a:pt x="89076" y="67235"/>
                      <a:pt x="87224" y="98985"/>
                      <a:pt x="85901" y="116183"/>
                    </a:cubicBezTo>
                    <a:cubicBezTo>
                      <a:pt x="84578" y="133381"/>
                      <a:pt x="78493" y="143700"/>
                      <a:pt x="66851" y="151108"/>
                    </a:cubicBezTo>
                    <a:cubicBezTo>
                      <a:pt x="55209" y="158516"/>
                      <a:pt x="13670" y="164337"/>
                      <a:pt x="16051" y="160633"/>
                    </a:cubicBezTo>
                    <a:cubicBezTo>
                      <a:pt x="18432" y="156929"/>
                      <a:pt x="67381" y="143964"/>
                      <a:pt x="81139" y="128883"/>
                    </a:cubicBezTo>
                    <a:cubicBezTo>
                      <a:pt x="94897" y="113802"/>
                      <a:pt x="109184" y="92105"/>
                      <a:pt x="98601" y="70145"/>
                    </a:cubicBezTo>
                    <a:cubicBezTo>
                      <a:pt x="88018" y="48185"/>
                      <a:pt x="4145" y="3999"/>
                      <a:pt x="176" y="2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: 図形 170">
                <a:extLst>
                  <a:ext uri="{FF2B5EF4-FFF2-40B4-BE49-F238E27FC236}">
                    <a16:creationId xmlns:a16="http://schemas.microsoft.com/office/drawing/2014/main" id="{CE467BE7-A53F-BE0B-6629-FC303D971AC5}"/>
                  </a:ext>
                </a:extLst>
              </p:cNvPr>
              <p:cNvSpPr/>
              <p:nvPr/>
            </p:nvSpPr>
            <p:spPr>
              <a:xfrm>
                <a:off x="7054276" y="4630349"/>
                <a:ext cx="356748" cy="100962"/>
              </a:xfrm>
              <a:custGeom>
                <a:avLst/>
                <a:gdLst>
                  <a:gd name="connsiteX0" fmla="*/ 352999 w 356748"/>
                  <a:gd name="connsiteY0" fmla="*/ 1976 h 100962"/>
                  <a:gd name="connsiteX1" fmla="*/ 3749 w 356748"/>
                  <a:gd name="connsiteY1" fmla="*/ 100401 h 100962"/>
                  <a:gd name="connsiteX2" fmla="*/ 178374 w 356748"/>
                  <a:gd name="connsiteY2" fmla="*/ 40076 h 100962"/>
                  <a:gd name="connsiteX3" fmla="*/ 352999 w 356748"/>
                  <a:gd name="connsiteY3" fmla="*/ 1976 h 10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748" h="100962">
                    <a:moveTo>
                      <a:pt x="352999" y="1976"/>
                    </a:moveTo>
                    <a:cubicBezTo>
                      <a:pt x="323895" y="12030"/>
                      <a:pt x="32853" y="94051"/>
                      <a:pt x="3749" y="100401"/>
                    </a:cubicBezTo>
                    <a:cubicBezTo>
                      <a:pt x="-25355" y="106751"/>
                      <a:pt x="122811" y="57539"/>
                      <a:pt x="178374" y="40076"/>
                    </a:cubicBezTo>
                    <a:cubicBezTo>
                      <a:pt x="233937" y="22613"/>
                      <a:pt x="382103" y="-8078"/>
                      <a:pt x="352999" y="19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: 図形 171">
                <a:extLst>
                  <a:ext uri="{FF2B5EF4-FFF2-40B4-BE49-F238E27FC236}">
                    <a16:creationId xmlns:a16="http://schemas.microsoft.com/office/drawing/2014/main" id="{C02AEEB4-6FB6-11D7-BFCC-23F5558F43E2}"/>
                  </a:ext>
                </a:extLst>
              </p:cNvPr>
              <p:cNvSpPr/>
              <p:nvPr/>
            </p:nvSpPr>
            <p:spPr>
              <a:xfrm>
                <a:off x="6996735" y="4508500"/>
                <a:ext cx="327749" cy="79406"/>
              </a:xfrm>
              <a:custGeom>
                <a:avLst/>
                <a:gdLst>
                  <a:gd name="connsiteX0" fmla="*/ 326403 w 327749"/>
                  <a:gd name="connsiteY0" fmla="*/ 0 h 79406"/>
                  <a:gd name="connsiteX1" fmla="*/ 7315 w 327749"/>
                  <a:gd name="connsiteY1" fmla="*/ 71438 h 79406"/>
                  <a:gd name="connsiteX2" fmla="*/ 118440 w 327749"/>
                  <a:gd name="connsiteY2" fmla="*/ 71438 h 79406"/>
                  <a:gd name="connsiteX3" fmla="*/ 326403 w 327749"/>
                  <a:gd name="connsiteY3" fmla="*/ 0 h 7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749" h="79406">
                    <a:moveTo>
                      <a:pt x="326403" y="0"/>
                    </a:moveTo>
                    <a:cubicBezTo>
                      <a:pt x="307882" y="0"/>
                      <a:pt x="41975" y="59532"/>
                      <a:pt x="7315" y="71438"/>
                    </a:cubicBezTo>
                    <a:cubicBezTo>
                      <a:pt x="-27345" y="83344"/>
                      <a:pt x="69757" y="80699"/>
                      <a:pt x="118440" y="71438"/>
                    </a:cubicBezTo>
                    <a:cubicBezTo>
                      <a:pt x="167123" y="62178"/>
                      <a:pt x="344924" y="0"/>
                      <a:pt x="3264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: 図形 172">
                <a:extLst>
                  <a:ext uri="{FF2B5EF4-FFF2-40B4-BE49-F238E27FC236}">
                    <a16:creationId xmlns:a16="http://schemas.microsoft.com/office/drawing/2014/main" id="{99BFF2D2-A203-40D2-26AF-F4DF0C18A1DD}"/>
                  </a:ext>
                </a:extLst>
              </p:cNvPr>
              <p:cNvSpPr/>
              <p:nvPr/>
            </p:nvSpPr>
            <p:spPr>
              <a:xfrm>
                <a:off x="6992930" y="4589174"/>
                <a:ext cx="75385" cy="167510"/>
              </a:xfrm>
              <a:custGeom>
                <a:avLst/>
                <a:gdLst>
                  <a:gd name="connsiteX0" fmla="*/ 8 w 75385"/>
                  <a:gd name="connsiteY0" fmla="*/ 289 h 167510"/>
                  <a:gd name="connsiteX1" fmla="*/ 65095 w 75385"/>
                  <a:gd name="connsiteY1" fmla="*/ 32039 h 167510"/>
                  <a:gd name="connsiteX2" fmla="*/ 74620 w 75385"/>
                  <a:gd name="connsiteY2" fmla="*/ 111414 h 167510"/>
                  <a:gd name="connsiteX3" fmla="*/ 58745 w 75385"/>
                  <a:gd name="connsiteY3" fmla="*/ 144751 h 167510"/>
                  <a:gd name="connsiteX4" fmla="*/ 19058 w 75385"/>
                  <a:gd name="connsiteY4" fmla="*/ 166976 h 167510"/>
                  <a:gd name="connsiteX5" fmla="*/ 58745 w 75385"/>
                  <a:gd name="connsiteY5" fmla="*/ 154276 h 167510"/>
                  <a:gd name="connsiteX6" fmla="*/ 63508 w 75385"/>
                  <a:gd name="connsiteY6" fmla="*/ 89189 h 167510"/>
                  <a:gd name="connsiteX7" fmla="*/ 60333 w 75385"/>
                  <a:gd name="connsiteY7" fmla="*/ 47914 h 167510"/>
                  <a:gd name="connsiteX8" fmla="*/ 8 w 75385"/>
                  <a:gd name="connsiteY8" fmla="*/ 289 h 167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385" h="167510">
                    <a:moveTo>
                      <a:pt x="8" y="289"/>
                    </a:moveTo>
                    <a:cubicBezTo>
                      <a:pt x="802" y="-2357"/>
                      <a:pt x="52660" y="13518"/>
                      <a:pt x="65095" y="32039"/>
                    </a:cubicBezTo>
                    <a:cubicBezTo>
                      <a:pt x="77530" y="50560"/>
                      <a:pt x="75678" y="92629"/>
                      <a:pt x="74620" y="111414"/>
                    </a:cubicBezTo>
                    <a:cubicBezTo>
                      <a:pt x="73562" y="130199"/>
                      <a:pt x="68005" y="135491"/>
                      <a:pt x="58745" y="144751"/>
                    </a:cubicBezTo>
                    <a:cubicBezTo>
                      <a:pt x="49485" y="154011"/>
                      <a:pt x="19058" y="165389"/>
                      <a:pt x="19058" y="166976"/>
                    </a:cubicBezTo>
                    <a:cubicBezTo>
                      <a:pt x="19058" y="168563"/>
                      <a:pt x="51337" y="167240"/>
                      <a:pt x="58745" y="154276"/>
                    </a:cubicBezTo>
                    <a:cubicBezTo>
                      <a:pt x="66153" y="141312"/>
                      <a:pt x="63243" y="106916"/>
                      <a:pt x="63508" y="89189"/>
                    </a:cubicBezTo>
                    <a:cubicBezTo>
                      <a:pt x="63773" y="71462"/>
                      <a:pt x="68270" y="60614"/>
                      <a:pt x="60333" y="47914"/>
                    </a:cubicBezTo>
                    <a:cubicBezTo>
                      <a:pt x="52396" y="35214"/>
                      <a:pt x="-786" y="2935"/>
                      <a:pt x="8" y="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: 図形 173">
                <a:extLst>
                  <a:ext uri="{FF2B5EF4-FFF2-40B4-BE49-F238E27FC236}">
                    <a16:creationId xmlns:a16="http://schemas.microsoft.com/office/drawing/2014/main" id="{D07ED2BB-3A4D-69BC-65D1-57CD666BF894}"/>
                  </a:ext>
                </a:extLst>
              </p:cNvPr>
              <p:cNvSpPr/>
              <p:nvPr/>
            </p:nvSpPr>
            <p:spPr>
              <a:xfrm>
                <a:off x="6946243" y="4581027"/>
                <a:ext cx="80050" cy="177714"/>
              </a:xfrm>
              <a:custGeom>
                <a:avLst/>
                <a:gdLst>
                  <a:gd name="connsiteX0" fmla="*/ 49870 w 80050"/>
                  <a:gd name="connsiteY0" fmla="*/ 498 h 177714"/>
                  <a:gd name="connsiteX1" fmla="*/ 10182 w 80050"/>
                  <a:gd name="connsiteY1" fmla="*/ 40186 h 177714"/>
                  <a:gd name="connsiteX2" fmla="*/ 2245 w 80050"/>
                  <a:gd name="connsiteY2" fmla="*/ 103686 h 177714"/>
                  <a:gd name="connsiteX3" fmla="*/ 43520 w 80050"/>
                  <a:gd name="connsiteY3" fmla="*/ 157661 h 177714"/>
                  <a:gd name="connsiteX4" fmla="*/ 80032 w 80050"/>
                  <a:gd name="connsiteY4" fmla="*/ 176711 h 177714"/>
                  <a:gd name="connsiteX5" fmla="*/ 38757 w 80050"/>
                  <a:gd name="connsiteY5" fmla="*/ 130673 h 177714"/>
                  <a:gd name="connsiteX6" fmla="*/ 26057 w 80050"/>
                  <a:gd name="connsiteY6" fmla="*/ 111623 h 177714"/>
                  <a:gd name="connsiteX7" fmla="*/ 19707 w 80050"/>
                  <a:gd name="connsiteY7" fmla="*/ 67173 h 177714"/>
                  <a:gd name="connsiteX8" fmla="*/ 49870 w 80050"/>
                  <a:gd name="connsiteY8" fmla="*/ 498 h 17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50" h="177714">
                    <a:moveTo>
                      <a:pt x="49870" y="498"/>
                    </a:moveTo>
                    <a:cubicBezTo>
                      <a:pt x="48283" y="-4000"/>
                      <a:pt x="18119" y="22988"/>
                      <a:pt x="10182" y="40186"/>
                    </a:cubicBezTo>
                    <a:cubicBezTo>
                      <a:pt x="2245" y="57384"/>
                      <a:pt x="-3311" y="84107"/>
                      <a:pt x="2245" y="103686"/>
                    </a:cubicBezTo>
                    <a:cubicBezTo>
                      <a:pt x="7801" y="123265"/>
                      <a:pt x="30556" y="145490"/>
                      <a:pt x="43520" y="157661"/>
                    </a:cubicBezTo>
                    <a:cubicBezTo>
                      <a:pt x="56484" y="169832"/>
                      <a:pt x="80826" y="181209"/>
                      <a:pt x="80032" y="176711"/>
                    </a:cubicBezTo>
                    <a:cubicBezTo>
                      <a:pt x="79238" y="172213"/>
                      <a:pt x="47753" y="141521"/>
                      <a:pt x="38757" y="130673"/>
                    </a:cubicBezTo>
                    <a:cubicBezTo>
                      <a:pt x="29761" y="119825"/>
                      <a:pt x="29232" y="122206"/>
                      <a:pt x="26057" y="111623"/>
                    </a:cubicBezTo>
                    <a:cubicBezTo>
                      <a:pt x="22882" y="101040"/>
                      <a:pt x="18119" y="82783"/>
                      <a:pt x="19707" y="67173"/>
                    </a:cubicBezTo>
                    <a:cubicBezTo>
                      <a:pt x="21295" y="51563"/>
                      <a:pt x="51457" y="4996"/>
                      <a:pt x="49870" y="4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: 図形 174">
                <a:extLst>
                  <a:ext uri="{FF2B5EF4-FFF2-40B4-BE49-F238E27FC236}">
                    <a16:creationId xmlns:a16="http://schemas.microsoft.com/office/drawing/2014/main" id="{86086A4B-0C89-A902-E318-D260D1D18CFC}"/>
                  </a:ext>
                </a:extLst>
              </p:cNvPr>
              <p:cNvSpPr/>
              <p:nvPr/>
            </p:nvSpPr>
            <p:spPr>
              <a:xfrm>
                <a:off x="7324717" y="4649625"/>
                <a:ext cx="168166" cy="145686"/>
              </a:xfrm>
              <a:custGeom>
                <a:avLst/>
                <a:gdLst>
                  <a:gd name="connsiteX0" fmla="*/ 8 w 168166"/>
                  <a:gd name="connsiteY0" fmla="*/ 163 h 145686"/>
                  <a:gd name="connsiteX1" fmla="*/ 46046 w 168166"/>
                  <a:gd name="connsiteY1" fmla="*/ 109700 h 145686"/>
                  <a:gd name="connsiteX2" fmla="*/ 127008 w 168166"/>
                  <a:gd name="connsiteY2" fmla="*/ 133513 h 145686"/>
                  <a:gd name="connsiteX3" fmla="*/ 165108 w 168166"/>
                  <a:gd name="connsiteY3" fmla="*/ 143038 h 145686"/>
                  <a:gd name="connsiteX4" fmla="*/ 49221 w 168166"/>
                  <a:gd name="connsiteY4" fmla="*/ 85888 h 145686"/>
                  <a:gd name="connsiteX5" fmla="*/ 8 w 168166"/>
                  <a:gd name="connsiteY5" fmla="*/ 163 h 14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166" h="145686">
                    <a:moveTo>
                      <a:pt x="8" y="163"/>
                    </a:moveTo>
                    <a:cubicBezTo>
                      <a:pt x="-521" y="4132"/>
                      <a:pt x="24879" y="87475"/>
                      <a:pt x="46046" y="109700"/>
                    </a:cubicBezTo>
                    <a:cubicBezTo>
                      <a:pt x="67213" y="131925"/>
                      <a:pt x="107164" y="127957"/>
                      <a:pt x="127008" y="133513"/>
                    </a:cubicBezTo>
                    <a:cubicBezTo>
                      <a:pt x="146852" y="139069"/>
                      <a:pt x="178072" y="150975"/>
                      <a:pt x="165108" y="143038"/>
                    </a:cubicBezTo>
                    <a:cubicBezTo>
                      <a:pt x="152144" y="135101"/>
                      <a:pt x="73563" y="105996"/>
                      <a:pt x="49221" y="85888"/>
                    </a:cubicBezTo>
                    <a:cubicBezTo>
                      <a:pt x="24879" y="65780"/>
                      <a:pt x="537" y="-3806"/>
                      <a:pt x="8" y="1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: 図形 175">
                <a:extLst>
                  <a:ext uri="{FF2B5EF4-FFF2-40B4-BE49-F238E27FC236}">
                    <a16:creationId xmlns:a16="http://schemas.microsoft.com/office/drawing/2014/main" id="{5EAA4094-CBE6-E066-262C-31CFB5C11DC7}"/>
                  </a:ext>
                </a:extLst>
              </p:cNvPr>
              <p:cNvSpPr/>
              <p:nvPr/>
            </p:nvSpPr>
            <p:spPr>
              <a:xfrm>
                <a:off x="7454060" y="4665547"/>
                <a:ext cx="56913" cy="114600"/>
              </a:xfrm>
              <a:custGeom>
                <a:avLst/>
                <a:gdLst>
                  <a:gd name="connsiteX0" fmla="*/ 840 w 56913"/>
                  <a:gd name="connsiteY0" fmla="*/ 116 h 114600"/>
                  <a:gd name="connsiteX1" fmla="*/ 54815 w 56913"/>
                  <a:gd name="connsiteY1" fmla="*/ 71553 h 114600"/>
                  <a:gd name="connsiteX2" fmla="*/ 43703 w 56913"/>
                  <a:gd name="connsiteY2" fmla="*/ 114416 h 114600"/>
                  <a:gd name="connsiteX3" fmla="*/ 23065 w 56913"/>
                  <a:gd name="connsiteY3" fmla="*/ 55678 h 114600"/>
                  <a:gd name="connsiteX4" fmla="*/ 840 w 56913"/>
                  <a:gd name="connsiteY4" fmla="*/ 116 h 11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13" h="114600">
                    <a:moveTo>
                      <a:pt x="840" y="116"/>
                    </a:moveTo>
                    <a:cubicBezTo>
                      <a:pt x="6132" y="2762"/>
                      <a:pt x="47671" y="52503"/>
                      <a:pt x="54815" y="71553"/>
                    </a:cubicBezTo>
                    <a:cubicBezTo>
                      <a:pt x="61959" y="90603"/>
                      <a:pt x="48995" y="117062"/>
                      <a:pt x="43703" y="114416"/>
                    </a:cubicBezTo>
                    <a:cubicBezTo>
                      <a:pt x="38411" y="111770"/>
                      <a:pt x="29415" y="70759"/>
                      <a:pt x="23065" y="55678"/>
                    </a:cubicBezTo>
                    <a:cubicBezTo>
                      <a:pt x="16715" y="40597"/>
                      <a:pt x="-4452" y="-2530"/>
                      <a:pt x="840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: 図形 176">
                <a:extLst>
                  <a:ext uri="{FF2B5EF4-FFF2-40B4-BE49-F238E27FC236}">
                    <a16:creationId xmlns:a16="http://schemas.microsoft.com/office/drawing/2014/main" id="{616E35BC-36FD-6C7F-0D21-4443A43FCD45}"/>
                  </a:ext>
                </a:extLst>
              </p:cNvPr>
              <p:cNvSpPr/>
              <p:nvPr/>
            </p:nvSpPr>
            <p:spPr>
              <a:xfrm>
                <a:off x="7515477" y="4546600"/>
                <a:ext cx="252663" cy="246971"/>
              </a:xfrm>
              <a:custGeom>
                <a:avLst/>
                <a:gdLst>
                  <a:gd name="connsiteX0" fmla="*/ 101348 w 252663"/>
                  <a:gd name="connsiteY0" fmla="*/ 0 h 246971"/>
                  <a:gd name="connsiteX1" fmla="*/ 252161 w 252663"/>
                  <a:gd name="connsiteY1" fmla="*/ 42863 h 246971"/>
                  <a:gd name="connsiteX2" fmla="*/ 147386 w 252663"/>
                  <a:gd name="connsiteY2" fmla="*/ 85725 h 246971"/>
                  <a:gd name="connsiteX3" fmla="*/ 71186 w 252663"/>
                  <a:gd name="connsiteY3" fmla="*/ 149225 h 246971"/>
                  <a:gd name="connsiteX4" fmla="*/ 2923 w 252663"/>
                  <a:gd name="connsiteY4" fmla="*/ 246063 h 246971"/>
                  <a:gd name="connsiteX5" fmla="*/ 172786 w 252663"/>
                  <a:gd name="connsiteY5" fmla="*/ 87313 h 246971"/>
                  <a:gd name="connsiteX6" fmla="*/ 209298 w 252663"/>
                  <a:gd name="connsiteY6" fmla="*/ 42863 h 246971"/>
                  <a:gd name="connsiteX7" fmla="*/ 101348 w 252663"/>
                  <a:gd name="connsiteY7" fmla="*/ 0 h 246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63" h="246971">
                    <a:moveTo>
                      <a:pt x="101348" y="0"/>
                    </a:moveTo>
                    <a:cubicBezTo>
                      <a:pt x="108492" y="0"/>
                      <a:pt x="244488" y="28576"/>
                      <a:pt x="252161" y="42863"/>
                    </a:cubicBezTo>
                    <a:cubicBezTo>
                      <a:pt x="259834" y="57151"/>
                      <a:pt x="177548" y="67998"/>
                      <a:pt x="147386" y="85725"/>
                    </a:cubicBezTo>
                    <a:cubicBezTo>
                      <a:pt x="117224" y="103452"/>
                      <a:pt x="95263" y="122502"/>
                      <a:pt x="71186" y="149225"/>
                    </a:cubicBezTo>
                    <a:cubicBezTo>
                      <a:pt x="47109" y="175948"/>
                      <a:pt x="-14010" y="256382"/>
                      <a:pt x="2923" y="246063"/>
                    </a:cubicBezTo>
                    <a:cubicBezTo>
                      <a:pt x="19856" y="235744"/>
                      <a:pt x="138390" y="121180"/>
                      <a:pt x="172786" y="87313"/>
                    </a:cubicBezTo>
                    <a:cubicBezTo>
                      <a:pt x="207182" y="53446"/>
                      <a:pt x="217235" y="54769"/>
                      <a:pt x="209298" y="42863"/>
                    </a:cubicBezTo>
                    <a:cubicBezTo>
                      <a:pt x="201361" y="30957"/>
                      <a:pt x="94204" y="0"/>
                      <a:pt x="1013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: 図形 177">
                <a:extLst>
                  <a:ext uri="{FF2B5EF4-FFF2-40B4-BE49-F238E27FC236}">
                    <a16:creationId xmlns:a16="http://schemas.microsoft.com/office/drawing/2014/main" id="{D659DB50-B040-0EFA-3EC1-1B3C3B1C68C1}"/>
                  </a:ext>
                </a:extLst>
              </p:cNvPr>
              <p:cNvSpPr/>
              <p:nvPr/>
            </p:nvSpPr>
            <p:spPr>
              <a:xfrm>
                <a:off x="7525962" y="4579398"/>
                <a:ext cx="112895" cy="145852"/>
              </a:xfrm>
              <a:custGeom>
                <a:avLst/>
                <a:gdLst>
                  <a:gd name="connsiteX0" fmla="*/ 108326 w 112895"/>
                  <a:gd name="connsiteY0" fmla="*/ 540 h 145852"/>
                  <a:gd name="connsiteX1" fmla="*/ 103563 w 112895"/>
                  <a:gd name="connsiteY1" fmla="*/ 52927 h 145852"/>
                  <a:gd name="connsiteX2" fmla="*/ 27363 w 112895"/>
                  <a:gd name="connsiteY2" fmla="*/ 116427 h 145852"/>
                  <a:gd name="connsiteX3" fmla="*/ 1963 w 112895"/>
                  <a:gd name="connsiteY3" fmla="*/ 145002 h 145852"/>
                  <a:gd name="connsiteX4" fmla="*/ 73401 w 112895"/>
                  <a:gd name="connsiteY4" fmla="*/ 86265 h 145852"/>
                  <a:gd name="connsiteX5" fmla="*/ 108326 w 112895"/>
                  <a:gd name="connsiteY5" fmla="*/ 540 h 14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895" h="145852">
                    <a:moveTo>
                      <a:pt x="108326" y="540"/>
                    </a:moveTo>
                    <a:cubicBezTo>
                      <a:pt x="113353" y="-5016"/>
                      <a:pt x="117057" y="33612"/>
                      <a:pt x="103563" y="52927"/>
                    </a:cubicBezTo>
                    <a:cubicBezTo>
                      <a:pt x="90069" y="72242"/>
                      <a:pt x="44296" y="101081"/>
                      <a:pt x="27363" y="116427"/>
                    </a:cubicBezTo>
                    <a:cubicBezTo>
                      <a:pt x="10430" y="131773"/>
                      <a:pt x="-5710" y="150029"/>
                      <a:pt x="1963" y="145002"/>
                    </a:cubicBezTo>
                    <a:cubicBezTo>
                      <a:pt x="9636" y="139975"/>
                      <a:pt x="56203" y="103728"/>
                      <a:pt x="73401" y="86265"/>
                    </a:cubicBezTo>
                    <a:cubicBezTo>
                      <a:pt x="90599" y="68803"/>
                      <a:pt x="103299" y="6096"/>
                      <a:pt x="108326" y="5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: 図形 178">
                <a:extLst>
                  <a:ext uri="{FF2B5EF4-FFF2-40B4-BE49-F238E27FC236}">
                    <a16:creationId xmlns:a16="http://schemas.microsoft.com/office/drawing/2014/main" id="{66341F52-E348-9F63-158B-ACE5C1F18D56}"/>
                  </a:ext>
                </a:extLst>
              </p:cNvPr>
              <p:cNvSpPr/>
              <p:nvPr/>
            </p:nvSpPr>
            <p:spPr>
              <a:xfrm>
                <a:off x="7492977" y="4709699"/>
                <a:ext cx="47733" cy="199787"/>
              </a:xfrm>
              <a:custGeom>
                <a:avLst/>
                <a:gdLst>
                  <a:gd name="connsiteX0" fmla="*/ 47648 w 47733"/>
                  <a:gd name="connsiteY0" fmla="*/ 3589 h 199787"/>
                  <a:gd name="connsiteX1" fmla="*/ 3198 w 47733"/>
                  <a:gd name="connsiteY1" fmla="*/ 155989 h 199787"/>
                  <a:gd name="connsiteX2" fmla="*/ 17486 w 47733"/>
                  <a:gd name="connsiteY2" fmla="*/ 198851 h 199787"/>
                  <a:gd name="connsiteX3" fmla="*/ 23 w 47733"/>
                  <a:gd name="connsiteY3" fmla="*/ 125826 h 199787"/>
                  <a:gd name="connsiteX4" fmla="*/ 14311 w 47733"/>
                  <a:gd name="connsiteY4" fmla="*/ 54389 h 199787"/>
                  <a:gd name="connsiteX5" fmla="*/ 47648 w 47733"/>
                  <a:gd name="connsiteY5" fmla="*/ 3589 h 19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733" h="199787">
                    <a:moveTo>
                      <a:pt x="47648" y="3589"/>
                    </a:moveTo>
                    <a:cubicBezTo>
                      <a:pt x="45796" y="20522"/>
                      <a:pt x="8225" y="123445"/>
                      <a:pt x="3198" y="155989"/>
                    </a:cubicBezTo>
                    <a:cubicBezTo>
                      <a:pt x="-1829" y="188533"/>
                      <a:pt x="18015" y="203878"/>
                      <a:pt x="17486" y="198851"/>
                    </a:cubicBezTo>
                    <a:cubicBezTo>
                      <a:pt x="16957" y="193824"/>
                      <a:pt x="552" y="149903"/>
                      <a:pt x="23" y="125826"/>
                    </a:cubicBezTo>
                    <a:cubicBezTo>
                      <a:pt x="-506" y="101749"/>
                      <a:pt x="7961" y="74762"/>
                      <a:pt x="14311" y="54389"/>
                    </a:cubicBezTo>
                    <a:cubicBezTo>
                      <a:pt x="20661" y="34016"/>
                      <a:pt x="49500" y="-13344"/>
                      <a:pt x="47648" y="35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: 図形 179">
                <a:extLst>
                  <a:ext uri="{FF2B5EF4-FFF2-40B4-BE49-F238E27FC236}">
                    <a16:creationId xmlns:a16="http://schemas.microsoft.com/office/drawing/2014/main" id="{D0EAB3C7-FD18-EAE2-3821-1EA72D615E03}"/>
                  </a:ext>
                </a:extLst>
              </p:cNvPr>
              <p:cNvSpPr/>
              <p:nvPr/>
            </p:nvSpPr>
            <p:spPr>
              <a:xfrm>
                <a:off x="7505594" y="4833654"/>
                <a:ext cx="77859" cy="73840"/>
              </a:xfrm>
              <a:custGeom>
                <a:avLst/>
                <a:gdLst>
                  <a:gd name="connsiteX0" fmla="*/ 12806 w 77859"/>
                  <a:gd name="connsiteY0" fmla="*/ 1871 h 73840"/>
                  <a:gd name="connsiteX1" fmla="*/ 57256 w 77859"/>
                  <a:gd name="connsiteY1" fmla="*/ 63784 h 73840"/>
                  <a:gd name="connsiteX2" fmla="*/ 106 w 77859"/>
                  <a:gd name="connsiteY2" fmla="*/ 73309 h 73840"/>
                  <a:gd name="connsiteX3" fmla="*/ 74719 w 77859"/>
                  <a:gd name="connsiteY3" fmla="*/ 66959 h 73840"/>
                  <a:gd name="connsiteX4" fmla="*/ 62019 w 77859"/>
                  <a:gd name="connsiteY4" fmla="*/ 20921 h 73840"/>
                  <a:gd name="connsiteX5" fmla="*/ 12806 w 77859"/>
                  <a:gd name="connsiteY5" fmla="*/ 1871 h 7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859" h="73840">
                    <a:moveTo>
                      <a:pt x="12806" y="1871"/>
                    </a:moveTo>
                    <a:cubicBezTo>
                      <a:pt x="12012" y="9015"/>
                      <a:pt x="59373" y="51878"/>
                      <a:pt x="57256" y="63784"/>
                    </a:cubicBezTo>
                    <a:cubicBezTo>
                      <a:pt x="55139" y="75690"/>
                      <a:pt x="-2805" y="72780"/>
                      <a:pt x="106" y="73309"/>
                    </a:cubicBezTo>
                    <a:cubicBezTo>
                      <a:pt x="3016" y="73838"/>
                      <a:pt x="64400" y="75690"/>
                      <a:pt x="74719" y="66959"/>
                    </a:cubicBezTo>
                    <a:cubicBezTo>
                      <a:pt x="85038" y="58228"/>
                      <a:pt x="67046" y="32298"/>
                      <a:pt x="62019" y="20921"/>
                    </a:cubicBezTo>
                    <a:cubicBezTo>
                      <a:pt x="56992" y="9544"/>
                      <a:pt x="13600" y="-5273"/>
                      <a:pt x="12806" y="18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: 図形 181">
                <a:extLst>
                  <a:ext uri="{FF2B5EF4-FFF2-40B4-BE49-F238E27FC236}">
                    <a16:creationId xmlns:a16="http://schemas.microsoft.com/office/drawing/2014/main" id="{133A597E-7049-0EEA-8A0E-A6DA75576814}"/>
                  </a:ext>
                </a:extLst>
              </p:cNvPr>
              <p:cNvSpPr/>
              <p:nvPr/>
            </p:nvSpPr>
            <p:spPr>
              <a:xfrm>
                <a:off x="7675401" y="4598172"/>
                <a:ext cx="157145" cy="146059"/>
              </a:xfrm>
              <a:custGeom>
                <a:avLst/>
                <a:gdLst>
                  <a:gd name="connsiteX0" fmla="*/ 114462 w 157145"/>
                  <a:gd name="connsiteY0" fmla="*/ 816 h 146059"/>
                  <a:gd name="connsiteX1" fmla="*/ 154149 w 157145"/>
                  <a:gd name="connsiteY1" fmla="*/ 110353 h 146059"/>
                  <a:gd name="connsiteX2" fmla="*/ 17624 w 157145"/>
                  <a:gd name="connsiteY2" fmla="*/ 145278 h 146059"/>
                  <a:gd name="connsiteX3" fmla="*/ 1749 w 157145"/>
                  <a:gd name="connsiteY3" fmla="*/ 83366 h 146059"/>
                  <a:gd name="connsiteX4" fmla="*/ 17624 w 157145"/>
                  <a:gd name="connsiteY4" fmla="*/ 116703 h 146059"/>
                  <a:gd name="connsiteX5" fmla="*/ 90649 w 157145"/>
                  <a:gd name="connsiteY5" fmla="*/ 132578 h 146059"/>
                  <a:gd name="connsiteX6" fmla="*/ 149387 w 157145"/>
                  <a:gd name="connsiteY6" fmla="*/ 111941 h 146059"/>
                  <a:gd name="connsiteX7" fmla="*/ 144624 w 157145"/>
                  <a:gd name="connsiteY7" fmla="*/ 62728 h 146059"/>
                  <a:gd name="connsiteX8" fmla="*/ 114462 w 157145"/>
                  <a:gd name="connsiteY8" fmla="*/ 816 h 146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145" h="146059">
                    <a:moveTo>
                      <a:pt x="114462" y="816"/>
                    </a:moveTo>
                    <a:cubicBezTo>
                      <a:pt x="116050" y="8754"/>
                      <a:pt x="170289" y="86276"/>
                      <a:pt x="154149" y="110353"/>
                    </a:cubicBezTo>
                    <a:cubicBezTo>
                      <a:pt x="138009" y="134430"/>
                      <a:pt x="43024" y="149776"/>
                      <a:pt x="17624" y="145278"/>
                    </a:cubicBezTo>
                    <a:cubicBezTo>
                      <a:pt x="-7776" y="140780"/>
                      <a:pt x="1749" y="88128"/>
                      <a:pt x="1749" y="83366"/>
                    </a:cubicBezTo>
                    <a:cubicBezTo>
                      <a:pt x="1749" y="78604"/>
                      <a:pt x="2807" y="108501"/>
                      <a:pt x="17624" y="116703"/>
                    </a:cubicBezTo>
                    <a:cubicBezTo>
                      <a:pt x="32441" y="124905"/>
                      <a:pt x="68689" y="133372"/>
                      <a:pt x="90649" y="132578"/>
                    </a:cubicBezTo>
                    <a:cubicBezTo>
                      <a:pt x="112609" y="131784"/>
                      <a:pt x="140391" y="123583"/>
                      <a:pt x="149387" y="111941"/>
                    </a:cubicBezTo>
                    <a:cubicBezTo>
                      <a:pt x="158383" y="100299"/>
                      <a:pt x="151503" y="80455"/>
                      <a:pt x="144624" y="62728"/>
                    </a:cubicBezTo>
                    <a:cubicBezTo>
                      <a:pt x="137745" y="45001"/>
                      <a:pt x="112874" y="-7122"/>
                      <a:pt x="114462" y="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: 図形 182">
                <a:extLst>
                  <a:ext uri="{FF2B5EF4-FFF2-40B4-BE49-F238E27FC236}">
                    <a16:creationId xmlns:a16="http://schemas.microsoft.com/office/drawing/2014/main" id="{0BD08B95-20A0-A853-70D6-07B8167EE748}"/>
                  </a:ext>
                </a:extLst>
              </p:cNvPr>
              <p:cNvSpPr/>
              <p:nvPr/>
            </p:nvSpPr>
            <p:spPr>
              <a:xfrm>
                <a:off x="7663881" y="4608379"/>
                <a:ext cx="137177" cy="70654"/>
              </a:xfrm>
              <a:custGeom>
                <a:avLst/>
                <a:gdLst>
                  <a:gd name="connsiteX0" fmla="*/ 133919 w 137177"/>
                  <a:gd name="connsiteY0" fmla="*/ 134 h 70654"/>
                  <a:gd name="connsiteX1" fmla="*/ 569 w 137177"/>
                  <a:gd name="connsiteY1" fmla="*/ 68396 h 70654"/>
                  <a:gd name="connsiteX2" fmla="*/ 87882 w 137177"/>
                  <a:gd name="connsiteY2" fmla="*/ 50934 h 70654"/>
                  <a:gd name="connsiteX3" fmla="*/ 133919 w 137177"/>
                  <a:gd name="connsiteY3" fmla="*/ 134 h 7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177" h="70654">
                    <a:moveTo>
                      <a:pt x="133919" y="134"/>
                    </a:moveTo>
                    <a:cubicBezTo>
                      <a:pt x="119367" y="3044"/>
                      <a:pt x="8242" y="59929"/>
                      <a:pt x="569" y="68396"/>
                    </a:cubicBezTo>
                    <a:cubicBezTo>
                      <a:pt x="-7104" y="76863"/>
                      <a:pt x="64863" y="59401"/>
                      <a:pt x="87882" y="50934"/>
                    </a:cubicBezTo>
                    <a:cubicBezTo>
                      <a:pt x="110901" y="42467"/>
                      <a:pt x="148471" y="-2776"/>
                      <a:pt x="133919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: 図形 183">
                <a:extLst>
                  <a:ext uri="{FF2B5EF4-FFF2-40B4-BE49-F238E27FC236}">
                    <a16:creationId xmlns:a16="http://schemas.microsoft.com/office/drawing/2014/main" id="{3A6D6A26-34E1-9C7E-2ECD-8C4A2114C9E9}"/>
                  </a:ext>
                </a:extLst>
              </p:cNvPr>
              <p:cNvSpPr/>
              <p:nvPr/>
            </p:nvSpPr>
            <p:spPr>
              <a:xfrm>
                <a:off x="7558851" y="4747910"/>
                <a:ext cx="141122" cy="52731"/>
              </a:xfrm>
              <a:custGeom>
                <a:avLst/>
                <a:gdLst>
                  <a:gd name="connsiteX0" fmla="*/ 140524 w 141122"/>
                  <a:gd name="connsiteY0" fmla="*/ 1890 h 52731"/>
                  <a:gd name="connsiteX1" fmla="*/ 46862 w 141122"/>
                  <a:gd name="connsiteY1" fmla="*/ 14590 h 52731"/>
                  <a:gd name="connsiteX2" fmla="*/ 824 w 141122"/>
                  <a:gd name="connsiteY2" fmla="*/ 52690 h 52731"/>
                  <a:gd name="connsiteX3" fmla="*/ 83374 w 141122"/>
                  <a:gd name="connsiteY3" fmla="*/ 6653 h 52731"/>
                  <a:gd name="connsiteX4" fmla="*/ 140524 w 141122"/>
                  <a:gd name="connsiteY4" fmla="*/ 1890 h 5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122" h="52731">
                    <a:moveTo>
                      <a:pt x="140524" y="1890"/>
                    </a:moveTo>
                    <a:cubicBezTo>
                      <a:pt x="134439" y="3213"/>
                      <a:pt x="70145" y="6123"/>
                      <a:pt x="46862" y="14590"/>
                    </a:cubicBezTo>
                    <a:cubicBezTo>
                      <a:pt x="23579" y="23057"/>
                      <a:pt x="-5261" y="54013"/>
                      <a:pt x="824" y="52690"/>
                    </a:cubicBezTo>
                    <a:cubicBezTo>
                      <a:pt x="6909" y="51367"/>
                      <a:pt x="61943" y="16707"/>
                      <a:pt x="83374" y="6653"/>
                    </a:cubicBezTo>
                    <a:cubicBezTo>
                      <a:pt x="104805" y="-3401"/>
                      <a:pt x="146609" y="567"/>
                      <a:pt x="140524" y="18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: 図形 184">
                <a:extLst>
                  <a:ext uri="{FF2B5EF4-FFF2-40B4-BE49-F238E27FC236}">
                    <a16:creationId xmlns:a16="http://schemas.microsoft.com/office/drawing/2014/main" id="{FA32E376-B405-07A4-8B5D-D3D55024F59E}"/>
                  </a:ext>
                </a:extLst>
              </p:cNvPr>
              <p:cNvSpPr/>
              <p:nvPr/>
            </p:nvSpPr>
            <p:spPr>
              <a:xfrm>
                <a:off x="7545357" y="4672013"/>
                <a:ext cx="130206" cy="95252"/>
              </a:xfrm>
              <a:custGeom>
                <a:avLst/>
                <a:gdLst>
                  <a:gd name="connsiteX0" fmla="*/ 130206 w 130206"/>
                  <a:gd name="connsiteY0" fmla="*/ 0 h 95252"/>
                  <a:gd name="connsiteX1" fmla="*/ 31 w 130206"/>
                  <a:gd name="connsiteY1" fmla="*/ 95250 h 95252"/>
                  <a:gd name="connsiteX2" fmla="*/ 130206 w 130206"/>
                  <a:gd name="connsiteY2" fmla="*/ 0 h 9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206" h="95252">
                    <a:moveTo>
                      <a:pt x="130206" y="0"/>
                    </a:moveTo>
                    <a:lnTo>
                      <a:pt x="31" y="95250"/>
                    </a:lnTo>
                    <a:cubicBezTo>
                      <a:pt x="-2350" y="95779"/>
                      <a:pt x="130206" y="0"/>
                      <a:pt x="130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: 図形 185">
                <a:extLst>
                  <a:ext uri="{FF2B5EF4-FFF2-40B4-BE49-F238E27FC236}">
                    <a16:creationId xmlns:a16="http://schemas.microsoft.com/office/drawing/2014/main" id="{32137BE7-A6B4-7BAD-FA17-A174B6FDE3F8}"/>
                  </a:ext>
                </a:extLst>
              </p:cNvPr>
              <p:cNvSpPr/>
              <p:nvPr/>
            </p:nvSpPr>
            <p:spPr>
              <a:xfrm>
                <a:off x="7781925" y="4732338"/>
                <a:ext cx="85852" cy="36513"/>
              </a:xfrm>
              <a:custGeom>
                <a:avLst/>
                <a:gdLst>
                  <a:gd name="connsiteX0" fmla="*/ 0 w 85852"/>
                  <a:gd name="connsiteY0" fmla="*/ 0 h 36513"/>
                  <a:gd name="connsiteX1" fmla="*/ 85725 w 85852"/>
                  <a:gd name="connsiteY1" fmla="*/ 36512 h 36513"/>
                  <a:gd name="connsiteX2" fmla="*/ 0 w 85852"/>
                  <a:gd name="connsiteY2" fmla="*/ 0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852" h="36513">
                    <a:moveTo>
                      <a:pt x="0" y="0"/>
                    </a:moveTo>
                    <a:cubicBezTo>
                      <a:pt x="0" y="0"/>
                      <a:pt x="81756" y="36777"/>
                      <a:pt x="85725" y="36512"/>
                    </a:cubicBezTo>
                    <a:cubicBezTo>
                      <a:pt x="89694" y="36247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: 図形 186">
                <a:extLst>
                  <a:ext uri="{FF2B5EF4-FFF2-40B4-BE49-F238E27FC236}">
                    <a16:creationId xmlns:a16="http://schemas.microsoft.com/office/drawing/2014/main" id="{E2D095C0-E01E-6057-402F-FF9D72FB44E8}"/>
                  </a:ext>
                </a:extLst>
              </p:cNvPr>
              <p:cNvSpPr/>
              <p:nvPr/>
            </p:nvSpPr>
            <p:spPr>
              <a:xfrm>
                <a:off x="7575626" y="4781340"/>
                <a:ext cx="333379" cy="68650"/>
              </a:xfrm>
              <a:custGeom>
                <a:avLst/>
                <a:gdLst>
                  <a:gd name="connsiteX0" fmla="*/ 3099 w 333379"/>
                  <a:gd name="connsiteY0" fmla="*/ 210 h 68650"/>
                  <a:gd name="connsiteX1" fmla="*/ 50724 w 333379"/>
                  <a:gd name="connsiteY1" fmla="*/ 44660 h 68650"/>
                  <a:gd name="connsiteX2" fmla="*/ 265037 w 333379"/>
                  <a:gd name="connsiteY2" fmla="*/ 60535 h 68650"/>
                  <a:gd name="connsiteX3" fmla="*/ 325362 w 333379"/>
                  <a:gd name="connsiteY3" fmla="*/ 66885 h 68650"/>
                  <a:gd name="connsiteX4" fmla="*/ 111049 w 333379"/>
                  <a:gd name="connsiteY4" fmla="*/ 28785 h 68650"/>
                  <a:gd name="connsiteX5" fmla="*/ 3099 w 333379"/>
                  <a:gd name="connsiteY5" fmla="*/ 210 h 6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9" h="68650">
                    <a:moveTo>
                      <a:pt x="3099" y="210"/>
                    </a:moveTo>
                    <a:cubicBezTo>
                      <a:pt x="-6955" y="2856"/>
                      <a:pt x="7068" y="34606"/>
                      <a:pt x="50724" y="44660"/>
                    </a:cubicBezTo>
                    <a:cubicBezTo>
                      <a:pt x="94380" y="54714"/>
                      <a:pt x="219264" y="56831"/>
                      <a:pt x="265037" y="60535"/>
                    </a:cubicBezTo>
                    <a:cubicBezTo>
                      <a:pt x="310810" y="64239"/>
                      <a:pt x="351027" y="72177"/>
                      <a:pt x="325362" y="66885"/>
                    </a:cubicBezTo>
                    <a:cubicBezTo>
                      <a:pt x="299697" y="61593"/>
                      <a:pt x="164230" y="36987"/>
                      <a:pt x="111049" y="28785"/>
                    </a:cubicBezTo>
                    <a:cubicBezTo>
                      <a:pt x="57868" y="20583"/>
                      <a:pt x="13153" y="-2436"/>
                      <a:pt x="3099" y="2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: 図形 187">
                <a:extLst>
                  <a:ext uri="{FF2B5EF4-FFF2-40B4-BE49-F238E27FC236}">
                    <a16:creationId xmlns:a16="http://schemas.microsoft.com/office/drawing/2014/main" id="{A5857243-530A-EB2B-AB6D-414D164DDEB2}"/>
                  </a:ext>
                </a:extLst>
              </p:cNvPr>
              <p:cNvSpPr/>
              <p:nvPr/>
            </p:nvSpPr>
            <p:spPr>
              <a:xfrm>
                <a:off x="7550134" y="4800509"/>
                <a:ext cx="371022" cy="88084"/>
              </a:xfrm>
              <a:custGeom>
                <a:avLst/>
                <a:gdLst>
                  <a:gd name="connsiteX0" fmla="*/ 16 w 371022"/>
                  <a:gd name="connsiteY0" fmla="*/ 91 h 88084"/>
                  <a:gd name="connsiteX1" fmla="*/ 130191 w 371022"/>
                  <a:gd name="connsiteY1" fmla="*/ 81054 h 88084"/>
                  <a:gd name="connsiteX2" fmla="*/ 307991 w 371022"/>
                  <a:gd name="connsiteY2" fmla="*/ 84229 h 88084"/>
                  <a:gd name="connsiteX3" fmla="*/ 361966 w 371022"/>
                  <a:gd name="connsiteY3" fmla="*/ 84229 h 88084"/>
                  <a:gd name="connsiteX4" fmla="*/ 138129 w 371022"/>
                  <a:gd name="connsiteY4" fmla="*/ 65179 h 88084"/>
                  <a:gd name="connsiteX5" fmla="*/ 16 w 371022"/>
                  <a:gd name="connsiteY5" fmla="*/ 91 h 88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022" h="88084">
                    <a:moveTo>
                      <a:pt x="16" y="91"/>
                    </a:moveTo>
                    <a:cubicBezTo>
                      <a:pt x="-1307" y="2737"/>
                      <a:pt x="78862" y="67031"/>
                      <a:pt x="130191" y="81054"/>
                    </a:cubicBezTo>
                    <a:cubicBezTo>
                      <a:pt x="181520" y="95077"/>
                      <a:pt x="269362" y="83700"/>
                      <a:pt x="307991" y="84229"/>
                    </a:cubicBezTo>
                    <a:cubicBezTo>
                      <a:pt x="346620" y="84758"/>
                      <a:pt x="390276" y="87404"/>
                      <a:pt x="361966" y="84229"/>
                    </a:cubicBezTo>
                    <a:cubicBezTo>
                      <a:pt x="333656" y="81054"/>
                      <a:pt x="196867" y="77085"/>
                      <a:pt x="138129" y="65179"/>
                    </a:cubicBezTo>
                    <a:cubicBezTo>
                      <a:pt x="79392" y="53273"/>
                      <a:pt x="1339" y="-2555"/>
                      <a:pt x="16" y="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: 図形 188">
                <a:extLst>
                  <a:ext uri="{FF2B5EF4-FFF2-40B4-BE49-F238E27FC236}">
                    <a16:creationId xmlns:a16="http://schemas.microsoft.com/office/drawing/2014/main" id="{DFE9DDEC-6E47-1BB7-D6C2-26C8322A35F2}"/>
                  </a:ext>
                </a:extLst>
              </p:cNvPr>
              <p:cNvSpPr/>
              <p:nvPr/>
            </p:nvSpPr>
            <p:spPr>
              <a:xfrm>
                <a:off x="7755191" y="5367695"/>
                <a:ext cx="267071" cy="2265429"/>
              </a:xfrm>
              <a:custGeom>
                <a:avLst/>
                <a:gdLst>
                  <a:gd name="connsiteX0" fmla="*/ 17209 w 267071"/>
                  <a:gd name="connsiteY0" fmla="*/ 172 h 2265429"/>
                  <a:gd name="connsiteX1" fmla="*/ 216176 w 267071"/>
                  <a:gd name="connsiteY1" fmla="*/ 685972 h 2265429"/>
                  <a:gd name="connsiteX2" fmla="*/ 216176 w 267071"/>
                  <a:gd name="connsiteY2" fmla="*/ 906105 h 2265429"/>
                  <a:gd name="connsiteX3" fmla="*/ 276 w 267071"/>
                  <a:gd name="connsiteY3" fmla="*/ 2265005 h 2265429"/>
                  <a:gd name="connsiteX4" fmla="*/ 266976 w 267071"/>
                  <a:gd name="connsiteY4" fmla="*/ 753705 h 2265429"/>
                  <a:gd name="connsiteX5" fmla="*/ 17209 w 267071"/>
                  <a:gd name="connsiteY5" fmla="*/ 172 h 226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071" h="2265429">
                    <a:moveTo>
                      <a:pt x="17209" y="172"/>
                    </a:moveTo>
                    <a:cubicBezTo>
                      <a:pt x="8742" y="-11117"/>
                      <a:pt x="183015" y="534983"/>
                      <a:pt x="216176" y="685972"/>
                    </a:cubicBezTo>
                    <a:cubicBezTo>
                      <a:pt x="249337" y="836961"/>
                      <a:pt x="252159" y="642933"/>
                      <a:pt x="216176" y="906105"/>
                    </a:cubicBezTo>
                    <a:cubicBezTo>
                      <a:pt x="180193" y="1169277"/>
                      <a:pt x="-8191" y="2290405"/>
                      <a:pt x="276" y="2265005"/>
                    </a:cubicBezTo>
                    <a:cubicBezTo>
                      <a:pt x="8743" y="2239605"/>
                      <a:pt x="261332" y="1132588"/>
                      <a:pt x="266976" y="753705"/>
                    </a:cubicBezTo>
                    <a:cubicBezTo>
                      <a:pt x="272620" y="374822"/>
                      <a:pt x="25676" y="11461"/>
                      <a:pt x="17209" y="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: 図形 189">
                <a:extLst>
                  <a:ext uri="{FF2B5EF4-FFF2-40B4-BE49-F238E27FC236}">
                    <a16:creationId xmlns:a16="http://schemas.microsoft.com/office/drawing/2014/main" id="{DB93DF4A-D9B3-DC5A-5BFB-D0734B0B5490}"/>
                  </a:ext>
                </a:extLst>
              </p:cNvPr>
              <p:cNvSpPr/>
              <p:nvPr/>
            </p:nvSpPr>
            <p:spPr>
              <a:xfrm>
                <a:off x="7662295" y="7516735"/>
                <a:ext cx="334473" cy="404850"/>
              </a:xfrm>
              <a:custGeom>
                <a:avLst/>
                <a:gdLst>
                  <a:gd name="connsiteX0" fmla="*/ 334472 w 334473"/>
                  <a:gd name="connsiteY0" fmla="*/ 1665 h 404850"/>
                  <a:gd name="connsiteX1" fmla="*/ 63538 w 334473"/>
                  <a:gd name="connsiteY1" fmla="*/ 132898 h 404850"/>
                  <a:gd name="connsiteX2" fmla="*/ 38 w 334473"/>
                  <a:gd name="connsiteY2" fmla="*/ 403832 h 404850"/>
                  <a:gd name="connsiteX3" fmla="*/ 67772 w 334473"/>
                  <a:gd name="connsiteY3" fmla="*/ 217565 h 404850"/>
                  <a:gd name="connsiteX4" fmla="*/ 334472 w 334473"/>
                  <a:gd name="connsiteY4" fmla="*/ 1665 h 4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473" h="404850">
                    <a:moveTo>
                      <a:pt x="334472" y="1665"/>
                    </a:moveTo>
                    <a:cubicBezTo>
                      <a:pt x="333766" y="-12446"/>
                      <a:pt x="119277" y="65870"/>
                      <a:pt x="63538" y="132898"/>
                    </a:cubicBezTo>
                    <a:cubicBezTo>
                      <a:pt x="7799" y="199926"/>
                      <a:pt x="-668" y="389721"/>
                      <a:pt x="38" y="403832"/>
                    </a:cubicBezTo>
                    <a:cubicBezTo>
                      <a:pt x="744" y="417943"/>
                      <a:pt x="15561" y="281771"/>
                      <a:pt x="67772" y="217565"/>
                    </a:cubicBezTo>
                    <a:cubicBezTo>
                      <a:pt x="119983" y="153359"/>
                      <a:pt x="335178" y="15776"/>
                      <a:pt x="334472" y="16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: 図形 190">
                <a:extLst>
                  <a:ext uri="{FF2B5EF4-FFF2-40B4-BE49-F238E27FC236}">
                    <a16:creationId xmlns:a16="http://schemas.microsoft.com/office/drawing/2014/main" id="{A3DF7739-B102-169B-E447-575FE398803C}"/>
                  </a:ext>
                </a:extLst>
              </p:cNvPr>
              <p:cNvSpPr/>
              <p:nvPr/>
            </p:nvSpPr>
            <p:spPr>
              <a:xfrm>
                <a:off x="5589481" y="7635976"/>
                <a:ext cx="2413224" cy="623870"/>
              </a:xfrm>
              <a:custGeom>
                <a:avLst/>
                <a:gdLst>
                  <a:gd name="connsiteX0" fmla="*/ 2411519 w 2413224"/>
                  <a:gd name="connsiteY0" fmla="*/ 957 h 623870"/>
                  <a:gd name="connsiteX1" fmla="*/ 1996652 w 2413224"/>
                  <a:gd name="connsiteY1" fmla="*/ 513191 h 623870"/>
                  <a:gd name="connsiteX2" fmla="*/ 1755352 w 2413224"/>
                  <a:gd name="connsiteY2" fmla="*/ 623257 h 623870"/>
                  <a:gd name="connsiteX3" fmla="*/ 1149986 w 2413224"/>
                  <a:gd name="connsiteY3" fmla="*/ 542824 h 623870"/>
                  <a:gd name="connsiteX4" fmla="*/ 2752 w 2413224"/>
                  <a:gd name="connsiteY4" fmla="*/ 259191 h 623870"/>
                  <a:gd name="connsiteX5" fmla="*/ 1505586 w 2413224"/>
                  <a:gd name="connsiteY5" fmla="*/ 593624 h 623870"/>
                  <a:gd name="connsiteX6" fmla="*/ 1848486 w 2413224"/>
                  <a:gd name="connsiteY6" fmla="*/ 585157 h 623870"/>
                  <a:gd name="connsiteX7" fmla="*/ 2132119 w 2413224"/>
                  <a:gd name="connsiteY7" fmla="*/ 390424 h 623870"/>
                  <a:gd name="connsiteX8" fmla="*/ 2411519 w 2413224"/>
                  <a:gd name="connsiteY8" fmla="*/ 957 h 62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13224" h="623870">
                    <a:moveTo>
                      <a:pt x="2411519" y="957"/>
                    </a:moveTo>
                    <a:cubicBezTo>
                      <a:pt x="2388941" y="21418"/>
                      <a:pt x="2106013" y="409474"/>
                      <a:pt x="1996652" y="513191"/>
                    </a:cubicBezTo>
                    <a:cubicBezTo>
                      <a:pt x="1887291" y="616908"/>
                      <a:pt x="1896463" y="618318"/>
                      <a:pt x="1755352" y="623257"/>
                    </a:cubicBezTo>
                    <a:cubicBezTo>
                      <a:pt x="1614241" y="628196"/>
                      <a:pt x="1442086" y="603502"/>
                      <a:pt x="1149986" y="542824"/>
                    </a:cubicBezTo>
                    <a:cubicBezTo>
                      <a:pt x="857886" y="482146"/>
                      <a:pt x="-56515" y="250724"/>
                      <a:pt x="2752" y="259191"/>
                    </a:cubicBezTo>
                    <a:cubicBezTo>
                      <a:pt x="62019" y="267658"/>
                      <a:pt x="1197964" y="539296"/>
                      <a:pt x="1505586" y="593624"/>
                    </a:cubicBezTo>
                    <a:cubicBezTo>
                      <a:pt x="1813208" y="647952"/>
                      <a:pt x="1744064" y="619024"/>
                      <a:pt x="1848486" y="585157"/>
                    </a:cubicBezTo>
                    <a:cubicBezTo>
                      <a:pt x="1952908" y="551290"/>
                      <a:pt x="2037575" y="487085"/>
                      <a:pt x="2132119" y="390424"/>
                    </a:cubicBezTo>
                    <a:cubicBezTo>
                      <a:pt x="2226663" y="293763"/>
                      <a:pt x="2434097" y="-19504"/>
                      <a:pt x="2411519" y="9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: 図形 191">
                <a:extLst>
                  <a:ext uri="{FF2B5EF4-FFF2-40B4-BE49-F238E27FC236}">
                    <a16:creationId xmlns:a16="http://schemas.microsoft.com/office/drawing/2014/main" id="{230AA2F8-40D6-B9FE-B1F1-83AC48116D54}"/>
                  </a:ext>
                </a:extLst>
              </p:cNvPr>
              <p:cNvSpPr/>
              <p:nvPr/>
            </p:nvSpPr>
            <p:spPr>
              <a:xfrm>
                <a:off x="5585873" y="7577631"/>
                <a:ext cx="2412670" cy="616110"/>
              </a:xfrm>
              <a:custGeom>
                <a:avLst/>
                <a:gdLst>
                  <a:gd name="connsiteX0" fmla="*/ 31760 w 2412670"/>
                  <a:gd name="connsiteY0" fmla="*/ 215936 h 616110"/>
                  <a:gd name="connsiteX1" fmla="*/ 908060 w 2412670"/>
                  <a:gd name="connsiteY1" fmla="*/ 478402 h 616110"/>
                  <a:gd name="connsiteX2" fmla="*/ 1729327 w 2412670"/>
                  <a:gd name="connsiteY2" fmla="*/ 558836 h 616110"/>
                  <a:gd name="connsiteX3" fmla="*/ 2008727 w 2412670"/>
                  <a:gd name="connsiteY3" fmla="*/ 448769 h 616110"/>
                  <a:gd name="connsiteX4" fmla="*/ 2406660 w 2412670"/>
                  <a:gd name="connsiteY4" fmla="*/ 4269 h 616110"/>
                  <a:gd name="connsiteX5" fmla="*/ 2216160 w 2412670"/>
                  <a:gd name="connsiteY5" fmla="*/ 245569 h 616110"/>
                  <a:gd name="connsiteX6" fmla="*/ 1784360 w 2412670"/>
                  <a:gd name="connsiteY6" fmla="*/ 601169 h 616110"/>
                  <a:gd name="connsiteX7" fmla="*/ 1081627 w 2412670"/>
                  <a:gd name="connsiteY7" fmla="*/ 529202 h 616110"/>
                  <a:gd name="connsiteX8" fmla="*/ 277294 w 2412670"/>
                  <a:gd name="connsiteY8" fmla="*/ 342936 h 616110"/>
                  <a:gd name="connsiteX9" fmla="*/ 31760 w 2412670"/>
                  <a:gd name="connsiteY9" fmla="*/ 215936 h 616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12670" h="616110">
                    <a:moveTo>
                      <a:pt x="31760" y="215936"/>
                    </a:moveTo>
                    <a:cubicBezTo>
                      <a:pt x="136888" y="238514"/>
                      <a:pt x="625132" y="421252"/>
                      <a:pt x="908060" y="478402"/>
                    </a:cubicBezTo>
                    <a:cubicBezTo>
                      <a:pt x="1190988" y="535552"/>
                      <a:pt x="1545883" y="563775"/>
                      <a:pt x="1729327" y="558836"/>
                    </a:cubicBezTo>
                    <a:cubicBezTo>
                      <a:pt x="1912771" y="553897"/>
                      <a:pt x="1895838" y="541197"/>
                      <a:pt x="2008727" y="448769"/>
                    </a:cubicBezTo>
                    <a:cubicBezTo>
                      <a:pt x="2121616" y="356341"/>
                      <a:pt x="2372088" y="38136"/>
                      <a:pt x="2406660" y="4269"/>
                    </a:cubicBezTo>
                    <a:cubicBezTo>
                      <a:pt x="2441232" y="-29598"/>
                      <a:pt x="2319877" y="146086"/>
                      <a:pt x="2216160" y="245569"/>
                    </a:cubicBezTo>
                    <a:cubicBezTo>
                      <a:pt x="2112443" y="345052"/>
                      <a:pt x="1973449" y="553897"/>
                      <a:pt x="1784360" y="601169"/>
                    </a:cubicBezTo>
                    <a:cubicBezTo>
                      <a:pt x="1595271" y="648441"/>
                      <a:pt x="1332805" y="572241"/>
                      <a:pt x="1081627" y="529202"/>
                    </a:cubicBezTo>
                    <a:cubicBezTo>
                      <a:pt x="830449" y="486163"/>
                      <a:pt x="452977" y="394441"/>
                      <a:pt x="277294" y="342936"/>
                    </a:cubicBezTo>
                    <a:cubicBezTo>
                      <a:pt x="101611" y="291431"/>
                      <a:pt x="-73368" y="193358"/>
                      <a:pt x="31760" y="215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: 図形 192">
                <a:extLst>
                  <a:ext uri="{FF2B5EF4-FFF2-40B4-BE49-F238E27FC236}">
                    <a16:creationId xmlns:a16="http://schemas.microsoft.com/office/drawing/2014/main" id="{D2963884-185F-C841-8EFC-EF2769E845A2}"/>
                  </a:ext>
                </a:extLst>
              </p:cNvPr>
              <p:cNvSpPr/>
              <p:nvPr/>
            </p:nvSpPr>
            <p:spPr>
              <a:xfrm>
                <a:off x="6421654" y="7013895"/>
                <a:ext cx="1309648" cy="656939"/>
              </a:xfrm>
              <a:custGeom>
                <a:avLst/>
                <a:gdLst>
                  <a:gd name="connsiteX0" fmla="*/ 313 w 1309648"/>
                  <a:gd name="connsiteY0" fmla="*/ 738 h 656939"/>
                  <a:gd name="connsiteX1" fmla="*/ 207746 w 1309648"/>
                  <a:gd name="connsiteY1" fmla="*/ 335172 h 656939"/>
                  <a:gd name="connsiteX2" fmla="*/ 432113 w 1309648"/>
                  <a:gd name="connsiteY2" fmla="*/ 479105 h 656939"/>
                  <a:gd name="connsiteX3" fmla="*/ 766546 w 1309648"/>
                  <a:gd name="connsiteY3" fmla="*/ 572238 h 656939"/>
                  <a:gd name="connsiteX4" fmla="*/ 1308413 w 1309648"/>
                  <a:gd name="connsiteY4" fmla="*/ 656905 h 656939"/>
                  <a:gd name="connsiteX5" fmla="*/ 897779 w 1309648"/>
                  <a:gd name="connsiteY5" fmla="*/ 580705 h 656939"/>
                  <a:gd name="connsiteX6" fmla="*/ 355913 w 1309648"/>
                  <a:gd name="connsiteY6" fmla="*/ 441005 h 656939"/>
                  <a:gd name="connsiteX7" fmla="*/ 165413 w 1309648"/>
                  <a:gd name="connsiteY7" fmla="*/ 250505 h 656939"/>
                  <a:gd name="connsiteX8" fmla="*/ 313 w 1309648"/>
                  <a:gd name="connsiteY8" fmla="*/ 738 h 65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9648" h="656939">
                    <a:moveTo>
                      <a:pt x="313" y="738"/>
                    </a:moveTo>
                    <a:cubicBezTo>
                      <a:pt x="7368" y="14849"/>
                      <a:pt x="135779" y="255444"/>
                      <a:pt x="207746" y="335172"/>
                    </a:cubicBezTo>
                    <a:cubicBezTo>
                      <a:pt x="279713" y="414900"/>
                      <a:pt x="338980" y="439594"/>
                      <a:pt x="432113" y="479105"/>
                    </a:cubicBezTo>
                    <a:cubicBezTo>
                      <a:pt x="525246" y="518616"/>
                      <a:pt x="620496" y="542605"/>
                      <a:pt x="766546" y="572238"/>
                    </a:cubicBezTo>
                    <a:cubicBezTo>
                      <a:pt x="912596" y="601871"/>
                      <a:pt x="1286541" y="655494"/>
                      <a:pt x="1308413" y="656905"/>
                    </a:cubicBezTo>
                    <a:cubicBezTo>
                      <a:pt x="1330285" y="658316"/>
                      <a:pt x="1056529" y="616688"/>
                      <a:pt x="897779" y="580705"/>
                    </a:cubicBezTo>
                    <a:cubicBezTo>
                      <a:pt x="739029" y="544722"/>
                      <a:pt x="477974" y="496038"/>
                      <a:pt x="355913" y="441005"/>
                    </a:cubicBezTo>
                    <a:cubicBezTo>
                      <a:pt x="233852" y="385972"/>
                      <a:pt x="223974" y="322472"/>
                      <a:pt x="165413" y="250505"/>
                    </a:cubicBezTo>
                    <a:cubicBezTo>
                      <a:pt x="106852" y="178538"/>
                      <a:pt x="-6742" y="-13373"/>
                      <a:pt x="313" y="7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: 図形 193">
                <a:extLst>
                  <a:ext uri="{FF2B5EF4-FFF2-40B4-BE49-F238E27FC236}">
                    <a16:creationId xmlns:a16="http://schemas.microsoft.com/office/drawing/2014/main" id="{EF028BDF-35AC-B22D-A254-70977BB959B6}"/>
                  </a:ext>
                </a:extLst>
              </p:cNvPr>
              <p:cNvSpPr/>
              <p:nvPr/>
            </p:nvSpPr>
            <p:spPr>
              <a:xfrm>
                <a:off x="4480933" y="6330320"/>
                <a:ext cx="1149368" cy="1508480"/>
              </a:xfrm>
              <a:custGeom>
                <a:avLst/>
                <a:gdLst>
                  <a:gd name="connsiteX0" fmla="*/ 6400 w 1149368"/>
                  <a:gd name="connsiteY0" fmla="*/ 6980 h 1508480"/>
                  <a:gd name="connsiteX1" fmla="*/ 721834 w 1149368"/>
                  <a:gd name="connsiteY1" fmla="*/ 980647 h 1508480"/>
                  <a:gd name="connsiteX2" fmla="*/ 1136700 w 1149368"/>
                  <a:gd name="connsiteY2" fmla="*/ 1484413 h 1508480"/>
                  <a:gd name="connsiteX3" fmla="*/ 984300 w 1149368"/>
                  <a:gd name="connsiteY3" fmla="*/ 1340480 h 1508480"/>
                  <a:gd name="connsiteX4" fmla="*/ 404334 w 1149368"/>
                  <a:gd name="connsiteY4" fmla="*/ 582713 h 1508480"/>
                  <a:gd name="connsiteX5" fmla="*/ 6400 w 1149368"/>
                  <a:gd name="connsiteY5" fmla="*/ 6980 h 1508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9368" h="1508480">
                    <a:moveTo>
                      <a:pt x="6400" y="6980"/>
                    </a:moveTo>
                    <a:cubicBezTo>
                      <a:pt x="59317" y="73302"/>
                      <a:pt x="533451" y="734408"/>
                      <a:pt x="721834" y="980647"/>
                    </a:cubicBezTo>
                    <a:cubicBezTo>
                      <a:pt x="910217" y="1226886"/>
                      <a:pt x="1092956" y="1424441"/>
                      <a:pt x="1136700" y="1484413"/>
                    </a:cubicBezTo>
                    <a:cubicBezTo>
                      <a:pt x="1180444" y="1544385"/>
                      <a:pt x="1106361" y="1490763"/>
                      <a:pt x="984300" y="1340480"/>
                    </a:cubicBezTo>
                    <a:cubicBezTo>
                      <a:pt x="862239" y="1190197"/>
                      <a:pt x="567317" y="802141"/>
                      <a:pt x="404334" y="582713"/>
                    </a:cubicBezTo>
                    <a:cubicBezTo>
                      <a:pt x="241351" y="363285"/>
                      <a:pt x="-46517" y="-59342"/>
                      <a:pt x="6400" y="69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2" name="フリーフォーム: 図形 194">
                <a:extLst>
                  <a:ext uri="{FF2B5EF4-FFF2-40B4-BE49-F238E27FC236}">
                    <a16:creationId xmlns:a16="http://schemas.microsoft.com/office/drawing/2014/main" id="{6167191C-23B8-660B-3913-EB76F1057683}"/>
                  </a:ext>
                </a:extLst>
              </p:cNvPr>
              <p:cNvSpPr/>
              <p:nvPr/>
            </p:nvSpPr>
            <p:spPr>
              <a:xfrm>
                <a:off x="4354161" y="6411091"/>
                <a:ext cx="1312734" cy="1506334"/>
              </a:xfrm>
              <a:custGeom>
                <a:avLst/>
                <a:gdLst>
                  <a:gd name="connsiteX0" fmla="*/ 6172 w 1312734"/>
                  <a:gd name="connsiteY0" fmla="*/ 10876 h 1506334"/>
                  <a:gd name="connsiteX1" fmla="*/ 603072 w 1312734"/>
                  <a:gd name="connsiteY1" fmla="*/ 777109 h 1506334"/>
                  <a:gd name="connsiteX2" fmla="*/ 954439 w 1312734"/>
                  <a:gd name="connsiteY2" fmla="*/ 1238542 h 1506334"/>
                  <a:gd name="connsiteX3" fmla="*/ 1305806 w 1312734"/>
                  <a:gd name="connsiteY3" fmla="*/ 1501009 h 1506334"/>
                  <a:gd name="connsiteX4" fmla="*/ 1119539 w 1312734"/>
                  <a:gd name="connsiteY4" fmla="*/ 1327442 h 1506334"/>
                  <a:gd name="connsiteX5" fmla="*/ 340606 w 1312734"/>
                  <a:gd name="connsiteY5" fmla="*/ 396109 h 1506334"/>
                  <a:gd name="connsiteX6" fmla="*/ 6172 w 1312734"/>
                  <a:gd name="connsiteY6" fmla="*/ 10876 h 1506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734" h="1506334">
                    <a:moveTo>
                      <a:pt x="6172" y="10876"/>
                    </a:moveTo>
                    <a:cubicBezTo>
                      <a:pt x="49916" y="74376"/>
                      <a:pt x="445028" y="572498"/>
                      <a:pt x="603072" y="777109"/>
                    </a:cubicBezTo>
                    <a:cubicBezTo>
                      <a:pt x="761117" y="981720"/>
                      <a:pt x="837317" y="1117892"/>
                      <a:pt x="954439" y="1238542"/>
                    </a:cubicBezTo>
                    <a:cubicBezTo>
                      <a:pt x="1071561" y="1359192"/>
                      <a:pt x="1278289" y="1486192"/>
                      <a:pt x="1305806" y="1501009"/>
                    </a:cubicBezTo>
                    <a:cubicBezTo>
                      <a:pt x="1333323" y="1515826"/>
                      <a:pt x="1280406" y="1511592"/>
                      <a:pt x="1119539" y="1327442"/>
                    </a:cubicBezTo>
                    <a:cubicBezTo>
                      <a:pt x="958672" y="1143292"/>
                      <a:pt x="521934" y="619064"/>
                      <a:pt x="340606" y="396109"/>
                    </a:cubicBezTo>
                    <a:cubicBezTo>
                      <a:pt x="159278" y="173154"/>
                      <a:pt x="-37572" y="-52624"/>
                      <a:pt x="6172" y="108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: 図形 195">
                <a:extLst>
                  <a:ext uri="{FF2B5EF4-FFF2-40B4-BE49-F238E27FC236}">
                    <a16:creationId xmlns:a16="http://schemas.microsoft.com/office/drawing/2014/main" id="{AFB31F76-C284-FAA9-3A96-FBDCAA46780B}"/>
                  </a:ext>
                </a:extLst>
              </p:cNvPr>
              <p:cNvSpPr/>
              <p:nvPr/>
            </p:nvSpPr>
            <p:spPr>
              <a:xfrm>
                <a:off x="4484697" y="6205986"/>
                <a:ext cx="322177" cy="127105"/>
              </a:xfrm>
              <a:custGeom>
                <a:avLst/>
                <a:gdLst>
                  <a:gd name="connsiteX0" fmla="*/ 520 w 322177"/>
                  <a:gd name="connsiteY0" fmla="*/ 127081 h 127105"/>
                  <a:gd name="connsiteX1" fmla="*/ 309553 w 322177"/>
                  <a:gd name="connsiteY1" fmla="*/ 8547 h 127105"/>
                  <a:gd name="connsiteX2" fmla="*/ 237586 w 322177"/>
                  <a:gd name="connsiteY2" fmla="*/ 19131 h 127105"/>
                  <a:gd name="connsiteX3" fmla="*/ 520 w 322177"/>
                  <a:gd name="connsiteY3" fmla="*/ 127081 h 127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177" h="127105">
                    <a:moveTo>
                      <a:pt x="520" y="127081"/>
                    </a:moveTo>
                    <a:cubicBezTo>
                      <a:pt x="12515" y="125317"/>
                      <a:pt x="270042" y="26539"/>
                      <a:pt x="309553" y="8547"/>
                    </a:cubicBezTo>
                    <a:cubicBezTo>
                      <a:pt x="349064" y="-9445"/>
                      <a:pt x="287680" y="4314"/>
                      <a:pt x="237586" y="19131"/>
                    </a:cubicBezTo>
                    <a:cubicBezTo>
                      <a:pt x="187492" y="33948"/>
                      <a:pt x="-11475" y="128845"/>
                      <a:pt x="520" y="1270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4" name="フリーフォーム: 図形 196">
                <a:extLst>
                  <a:ext uri="{FF2B5EF4-FFF2-40B4-BE49-F238E27FC236}">
                    <a16:creationId xmlns:a16="http://schemas.microsoft.com/office/drawing/2014/main" id="{60B4D975-CAB8-AA22-3EA8-C6C5A44CCAC7}"/>
                  </a:ext>
                </a:extLst>
              </p:cNvPr>
              <p:cNvSpPr/>
              <p:nvPr/>
            </p:nvSpPr>
            <p:spPr>
              <a:xfrm>
                <a:off x="4362095" y="6330950"/>
                <a:ext cx="114655" cy="59273"/>
              </a:xfrm>
              <a:custGeom>
                <a:avLst/>
                <a:gdLst>
                  <a:gd name="connsiteX0" fmla="*/ 114655 w 114655"/>
                  <a:gd name="connsiteY0" fmla="*/ 0 h 59273"/>
                  <a:gd name="connsiteX1" fmla="*/ 355 w 114655"/>
                  <a:gd name="connsiteY1" fmla="*/ 59267 h 59273"/>
                  <a:gd name="connsiteX2" fmla="*/ 114655 w 114655"/>
                  <a:gd name="connsiteY2" fmla="*/ 0 h 5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655" h="59273">
                    <a:moveTo>
                      <a:pt x="114655" y="0"/>
                    </a:moveTo>
                    <a:cubicBezTo>
                      <a:pt x="114655" y="0"/>
                      <a:pt x="8116" y="58562"/>
                      <a:pt x="355" y="59267"/>
                    </a:cubicBezTo>
                    <a:cubicBezTo>
                      <a:pt x="-7406" y="59972"/>
                      <a:pt x="114655" y="0"/>
                      <a:pt x="114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5" name="フリーフォーム: 図形 197">
                <a:extLst>
                  <a:ext uri="{FF2B5EF4-FFF2-40B4-BE49-F238E27FC236}">
                    <a16:creationId xmlns:a16="http://schemas.microsoft.com/office/drawing/2014/main" id="{F150FD76-E759-714E-379E-B89AFA9E0045}"/>
                  </a:ext>
                </a:extLst>
              </p:cNvPr>
              <p:cNvSpPr/>
              <p:nvPr/>
            </p:nvSpPr>
            <p:spPr>
              <a:xfrm>
                <a:off x="4342888" y="6329740"/>
                <a:ext cx="149157" cy="80941"/>
              </a:xfrm>
              <a:custGeom>
                <a:avLst/>
                <a:gdLst>
                  <a:gd name="connsiteX0" fmla="*/ 148679 w 149157"/>
                  <a:gd name="connsiteY0" fmla="*/ 1210 h 80941"/>
                  <a:gd name="connsiteX1" fmla="*/ 19562 w 149157"/>
                  <a:gd name="connsiteY1" fmla="*/ 77410 h 80941"/>
                  <a:gd name="connsiteX2" fmla="*/ 4745 w 149157"/>
                  <a:gd name="connsiteY2" fmla="*/ 64710 h 80941"/>
                  <a:gd name="connsiteX3" fmla="*/ 61895 w 149157"/>
                  <a:gd name="connsiteY3" fmla="*/ 32960 h 80941"/>
                  <a:gd name="connsiteX4" fmla="*/ 148679 w 149157"/>
                  <a:gd name="connsiteY4" fmla="*/ 1210 h 8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57" h="80941">
                    <a:moveTo>
                      <a:pt x="148679" y="1210"/>
                    </a:moveTo>
                    <a:cubicBezTo>
                      <a:pt x="141623" y="8618"/>
                      <a:pt x="43551" y="66827"/>
                      <a:pt x="19562" y="77410"/>
                    </a:cubicBezTo>
                    <a:cubicBezTo>
                      <a:pt x="-4427" y="87993"/>
                      <a:pt x="-2311" y="72118"/>
                      <a:pt x="4745" y="64710"/>
                    </a:cubicBezTo>
                    <a:cubicBezTo>
                      <a:pt x="11800" y="57302"/>
                      <a:pt x="41081" y="43543"/>
                      <a:pt x="61895" y="32960"/>
                    </a:cubicBezTo>
                    <a:cubicBezTo>
                      <a:pt x="82709" y="22377"/>
                      <a:pt x="155735" y="-6198"/>
                      <a:pt x="148679" y="12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6" name="フリーフォーム: 図形 198">
                <a:extLst>
                  <a:ext uri="{FF2B5EF4-FFF2-40B4-BE49-F238E27FC236}">
                    <a16:creationId xmlns:a16="http://schemas.microsoft.com/office/drawing/2014/main" id="{907F6561-B380-F81A-B567-78DA754A7112}"/>
                  </a:ext>
                </a:extLst>
              </p:cNvPr>
              <p:cNvSpPr/>
              <p:nvPr/>
            </p:nvSpPr>
            <p:spPr>
              <a:xfrm>
                <a:off x="4228567" y="4307835"/>
                <a:ext cx="251339" cy="2006185"/>
              </a:xfrm>
              <a:custGeom>
                <a:avLst/>
                <a:gdLst>
                  <a:gd name="connsiteX0" fmla="*/ 30166 w 251339"/>
                  <a:gd name="connsiteY0" fmla="*/ 18632 h 2006185"/>
                  <a:gd name="connsiteX1" fmla="*/ 25933 w 251339"/>
                  <a:gd name="connsiteY1" fmla="*/ 1487598 h 2006185"/>
                  <a:gd name="connsiteX2" fmla="*/ 106366 w 251339"/>
                  <a:gd name="connsiteY2" fmla="*/ 1766998 h 2006185"/>
                  <a:gd name="connsiteX3" fmla="*/ 250300 w 251339"/>
                  <a:gd name="connsiteY3" fmla="*/ 2004065 h 2006185"/>
                  <a:gd name="connsiteX4" fmla="*/ 25933 w 251339"/>
                  <a:gd name="connsiteY4" fmla="*/ 1627298 h 2006185"/>
                  <a:gd name="connsiteX5" fmla="*/ 4766 w 251339"/>
                  <a:gd name="connsiteY5" fmla="*/ 721365 h 2006185"/>
                  <a:gd name="connsiteX6" fmla="*/ 30166 w 251339"/>
                  <a:gd name="connsiteY6" fmla="*/ 18632 h 200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339" h="2006185">
                    <a:moveTo>
                      <a:pt x="30166" y="18632"/>
                    </a:moveTo>
                    <a:cubicBezTo>
                      <a:pt x="33694" y="146337"/>
                      <a:pt x="13233" y="1196204"/>
                      <a:pt x="25933" y="1487598"/>
                    </a:cubicBezTo>
                    <a:cubicBezTo>
                      <a:pt x="38633" y="1778992"/>
                      <a:pt x="68972" y="1680920"/>
                      <a:pt x="106366" y="1766998"/>
                    </a:cubicBezTo>
                    <a:cubicBezTo>
                      <a:pt x="143760" y="1853076"/>
                      <a:pt x="263705" y="2027348"/>
                      <a:pt x="250300" y="2004065"/>
                    </a:cubicBezTo>
                    <a:cubicBezTo>
                      <a:pt x="236895" y="1980782"/>
                      <a:pt x="66855" y="1841081"/>
                      <a:pt x="25933" y="1627298"/>
                    </a:cubicBezTo>
                    <a:cubicBezTo>
                      <a:pt x="-14989" y="1413515"/>
                      <a:pt x="4766" y="990887"/>
                      <a:pt x="4766" y="721365"/>
                    </a:cubicBezTo>
                    <a:cubicBezTo>
                      <a:pt x="4766" y="451843"/>
                      <a:pt x="26638" y="-109073"/>
                      <a:pt x="30166" y="186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7" name="フリーフォーム: 図形 199">
                <a:extLst>
                  <a:ext uri="{FF2B5EF4-FFF2-40B4-BE49-F238E27FC236}">
                    <a16:creationId xmlns:a16="http://schemas.microsoft.com/office/drawing/2014/main" id="{C60D06AD-45CD-4C12-9E56-E4E0EF87A5F1}"/>
                  </a:ext>
                </a:extLst>
              </p:cNvPr>
              <p:cNvSpPr/>
              <p:nvPr/>
            </p:nvSpPr>
            <p:spPr>
              <a:xfrm>
                <a:off x="4076194" y="4114550"/>
                <a:ext cx="445440" cy="2294559"/>
              </a:xfrm>
              <a:custGeom>
                <a:avLst/>
                <a:gdLst>
                  <a:gd name="connsiteX0" fmla="*/ 445006 w 445440"/>
                  <a:gd name="connsiteY0" fmla="*/ 250 h 2294559"/>
                  <a:gd name="connsiteX1" fmla="*/ 144439 w 445440"/>
                  <a:gd name="connsiteY1" fmla="*/ 55283 h 2294559"/>
                  <a:gd name="connsiteX2" fmla="*/ 64006 w 445440"/>
                  <a:gd name="connsiteY2" fmla="*/ 144183 h 2294559"/>
                  <a:gd name="connsiteX3" fmla="*/ 25906 w 445440"/>
                  <a:gd name="connsiteY3" fmla="*/ 220383 h 2294559"/>
                  <a:gd name="connsiteX4" fmla="*/ 8973 w 445440"/>
                  <a:gd name="connsiteY4" fmla="*/ 525183 h 2294559"/>
                  <a:gd name="connsiteX5" fmla="*/ 17439 w 445440"/>
                  <a:gd name="connsiteY5" fmla="*/ 1422650 h 2294559"/>
                  <a:gd name="connsiteX6" fmla="*/ 4739 w 445440"/>
                  <a:gd name="connsiteY6" fmla="*/ 1799417 h 2294559"/>
                  <a:gd name="connsiteX7" fmla="*/ 110573 w 445440"/>
                  <a:gd name="connsiteY7" fmla="*/ 1998383 h 2294559"/>
                  <a:gd name="connsiteX8" fmla="*/ 288373 w 445440"/>
                  <a:gd name="connsiteY8" fmla="*/ 2290483 h 2294559"/>
                  <a:gd name="connsiteX9" fmla="*/ 203706 w 445440"/>
                  <a:gd name="connsiteY9" fmla="*/ 2142317 h 2294559"/>
                  <a:gd name="connsiteX10" fmla="*/ 38606 w 445440"/>
                  <a:gd name="connsiteY10" fmla="*/ 1774017 h 2294559"/>
                  <a:gd name="connsiteX11" fmla="*/ 42839 w 445440"/>
                  <a:gd name="connsiteY11" fmla="*/ 906183 h 2294559"/>
                  <a:gd name="connsiteX12" fmla="*/ 51306 w 445440"/>
                  <a:gd name="connsiteY12" fmla="*/ 228850 h 2294559"/>
                  <a:gd name="connsiteX13" fmla="*/ 93639 w 445440"/>
                  <a:gd name="connsiteY13" fmla="*/ 135717 h 2294559"/>
                  <a:gd name="connsiteX14" fmla="*/ 207939 w 445440"/>
                  <a:gd name="connsiteY14" fmla="*/ 76450 h 2294559"/>
                  <a:gd name="connsiteX15" fmla="*/ 445006 w 445440"/>
                  <a:gd name="connsiteY15" fmla="*/ 250 h 229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440" h="2294559">
                    <a:moveTo>
                      <a:pt x="445006" y="250"/>
                    </a:moveTo>
                    <a:cubicBezTo>
                      <a:pt x="434423" y="-3278"/>
                      <a:pt x="207939" y="31294"/>
                      <a:pt x="144439" y="55283"/>
                    </a:cubicBezTo>
                    <a:cubicBezTo>
                      <a:pt x="80939" y="79272"/>
                      <a:pt x="83761" y="116666"/>
                      <a:pt x="64006" y="144183"/>
                    </a:cubicBezTo>
                    <a:cubicBezTo>
                      <a:pt x="44251" y="171700"/>
                      <a:pt x="35078" y="156883"/>
                      <a:pt x="25906" y="220383"/>
                    </a:cubicBezTo>
                    <a:cubicBezTo>
                      <a:pt x="16734" y="283883"/>
                      <a:pt x="10384" y="324805"/>
                      <a:pt x="8973" y="525183"/>
                    </a:cubicBezTo>
                    <a:cubicBezTo>
                      <a:pt x="7562" y="725561"/>
                      <a:pt x="18145" y="1210278"/>
                      <a:pt x="17439" y="1422650"/>
                    </a:cubicBezTo>
                    <a:cubicBezTo>
                      <a:pt x="16733" y="1635022"/>
                      <a:pt x="-10783" y="1703462"/>
                      <a:pt x="4739" y="1799417"/>
                    </a:cubicBezTo>
                    <a:cubicBezTo>
                      <a:pt x="20261" y="1895372"/>
                      <a:pt x="63301" y="1916539"/>
                      <a:pt x="110573" y="1998383"/>
                    </a:cubicBezTo>
                    <a:cubicBezTo>
                      <a:pt x="157845" y="2080227"/>
                      <a:pt x="272851" y="2266494"/>
                      <a:pt x="288373" y="2290483"/>
                    </a:cubicBezTo>
                    <a:cubicBezTo>
                      <a:pt x="303895" y="2314472"/>
                      <a:pt x="245334" y="2228395"/>
                      <a:pt x="203706" y="2142317"/>
                    </a:cubicBezTo>
                    <a:cubicBezTo>
                      <a:pt x="162078" y="2056239"/>
                      <a:pt x="65417" y="1980039"/>
                      <a:pt x="38606" y="1774017"/>
                    </a:cubicBezTo>
                    <a:cubicBezTo>
                      <a:pt x="11795" y="1567995"/>
                      <a:pt x="40722" y="1163711"/>
                      <a:pt x="42839" y="906183"/>
                    </a:cubicBezTo>
                    <a:cubicBezTo>
                      <a:pt x="44956" y="648655"/>
                      <a:pt x="42839" y="357261"/>
                      <a:pt x="51306" y="228850"/>
                    </a:cubicBezTo>
                    <a:cubicBezTo>
                      <a:pt x="59773" y="100439"/>
                      <a:pt x="67533" y="161117"/>
                      <a:pt x="93639" y="135717"/>
                    </a:cubicBezTo>
                    <a:cubicBezTo>
                      <a:pt x="119745" y="110317"/>
                      <a:pt x="145850" y="101144"/>
                      <a:pt x="207939" y="76450"/>
                    </a:cubicBezTo>
                    <a:cubicBezTo>
                      <a:pt x="270028" y="51756"/>
                      <a:pt x="455589" y="3778"/>
                      <a:pt x="445006" y="2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8" name="フリーフォーム: 図形 200">
                <a:extLst>
                  <a:ext uri="{FF2B5EF4-FFF2-40B4-BE49-F238E27FC236}">
                    <a16:creationId xmlns:a16="http://schemas.microsoft.com/office/drawing/2014/main" id="{051E00B4-DDD2-9F3B-F5D9-F5F25BEF7F26}"/>
                  </a:ext>
                </a:extLst>
              </p:cNvPr>
              <p:cNvSpPr/>
              <p:nvPr/>
            </p:nvSpPr>
            <p:spPr>
              <a:xfrm>
                <a:off x="4265074" y="4101062"/>
                <a:ext cx="1276657" cy="226032"/>
              </a:xfrm>
              <a:custGeom>
                <a:avLst/>
                <a:gdLst>
                  <a:gd name="connsiteX0" fmla="*/ 2126 w 1276657"/>
                  <a:gd name="connsiteY0" fmla="*/ 225405 h 226032"/>
                  <a:gd name="connsiteX1" fmla="*/ 357726 w 1276657"/>
                  <a:gd name="connsiteY1" fmla="*/ 106871 h 226032"/>
                  <a:gd name="connsiteX2" fmla="*/ 899593 w 1276657"/>
                  <a:gd name="connsiteY2" fmla="*/ 22205 h 226032"/>
                  <a:gd name="connsiteX3" fmla="*/ 1276359 w 1276657"/>
                  <a:gd name="connsiteY3" fmla="*/ 17971 h 226032"/>
                  <a:gd name="connsiteX4" fmla="*/ 954626 w 1276657"/>
                  <a:gd name="connsiteY4" fmla="*/ 1038 h 226032"/>
                  <a:gd name="connsiteX5" fmla="*/ 518593 w 1276657"/>
                  <a:gd name="connsiteY5" fmla="*/ 51838 h 226032"/>
                  <a:gd name="connsiteX6" fmla="*/ 2126 w 1276657"/>
                  <a:gd name="connsiteY6" fmla="*/ 225405 h 22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6657" h="226032">
                    <a:moveTo>
                      <a:pt x="2126" y="225405"/>
                    </a:moveTo>
                    <a:cubicBezTo>
                      <a:pt x="-24685" y="234577"/>
                      <a:pt x="208148" y="140738"/>
                      <a:pt x="357726" y="106871"/>
                    </a:cubicBezTo>
                    <a:cubicBezTo>
                      <a:pt x="507304" y="73004"/>
                      <a:pt x="746488" y="37022"/>
                      <a:pt x="899593" y="22205"/>
                    </a:cubicBezTo>
                    <a:cubicBezTo>
                      <a:pt x="1052698" y="7388"/>
                      <a:pt x="1267187" y="21499"/>
                      <a:pt x="1276359" y="17971"/>
                    </a:cubicBezTo>
                    <a:cubicBezTo>
                      <a:pt x="1285531" y="14443"/>
                      <a:pt x="1080920" y="-4607"/>
                      <a:pt x="954626" y="1038"/>
                    </a:cubicBezTo>
                    <a:cubicBezTo>
                      <a:pt x="828332" y="6682"/>
                      <a:pt x="675932" y="18677"/>
                      <a:pt x="518593" y="51838"/>
                    </a:cubicBezTo>
                    <a:cubicBezTo>
                      <a:pt x="361254" y="84999"/>
                      <a:pt x="28937" y="216233"/>
                      <a:pt x="2126" y="2254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9" name="フリーフォーム: 図形 201">
                <a:extLst>
                  <a:ext uri="{FF2B5EF4-FFF2-40B4-BE49-F238E27FC236}">
                    <a16:creationId xmlns:a16="http://schemas.microsoft.com/office/drawing/2014/main" id="{DA9EF437-4C45-5570-EEA4-E3ADD3B87E90}"/>
                  </a:ext>
                </a:extLst>
              </p:cNvPr>
              <p:cNvSpPr/>
              <p:nvPr/>
            </p:nvSpPr>
            <p:spPr>
              <a:xfrm>
                <a:off x="5189765" y="3993104"/>
                <a:ext cx="372890" cy="160260"/>
              </a:xfrm>
              <a:custGeom>
                <a:avLst/>
                <a:gdLst>
                  <a:gd name="connsiteX0" fmla="*/ 302 w 372890"/>
                  <a:gd name="connsiteY0" fmla="*/ 24329 h 160260"/>
                  <a:gd name="connsiteX1" fmla="*/ 220435 w 372890"/>
                  <a:gd name="connsiteY1" fmla="*/ 7396 h 160260"/>
                  <a:gd name="connsiteX2" fmla="*/ 372835 w 372890"/>
                  <a:gd name="connsiteY2" fmla="*/ 159796 h 160260"/>
                  <a:gd name="connsiteX3" fmla="*/ 237368 w 372890"/>
                  <a:gd name="connsiteY3" fmla="*/ 53963 h 160260"/>
                  <a:gd name="connsiteX4" fmla="*/ 173868 w 372890"/>
                  <a:gd name="connsiteY4" fmla="*/ 28563 h 160260"/>
                  <a:gd name="connsiteX5" fmla="*/ 302 w 372890"/>
                  <a:gd name="connsiteY5" fmla="*/ 24329 h 160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890" h="160260">
                    <a:moveTo>
                      <a:pt x="302" y="24329"/>
                    </a:moveTo>
                    <a:cubicBezTo>
                      <a:pt x="8063" y="20801"/>
                      <a:pt x="158346" y="-15182"/>
                      <a:pt x="220435" y="7396"/>
                    </a:cubicBezTo>
                    <a:cubicBezTo>
                      <a:pt x="282524" y="29974"/>
                      <a:pt x="370013" y="152035"/>
                      <a:pt x="372835" y="159796"/>
                    </a:cubicBezTo>
                    <a:cubicBezTo>
                      <a:pt x="375657" y="167557"/>
                      <a:pt x="270529" y="75835"/>
                      <a:pt x="237368" y="53963"/>
                    </a:cubicBezTo>
                    <a:cubicBezTo>
                      <a:pt x="204207" y="32091"/>
                      <a:pt x="211262" y="34913"/>
                      <a:pt x="173868" y="28563"/>
                    </a:cubicBezTo>
                    <a:cubicBezTo>
                      <a:pt x="136474" y="22213"/>
                      <a:pt x="-7459" y="27857"/>
                      <a:pt x="302" y="243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0" name="フリーフォーム: 図形 202">
                <a:extLst>
                  <a:ext uri="{FF2B5EF4-FFF2-40B4-BE49-F238E27FC236}">
                    <a16:creationId xmlns:a16="http://schemas.microsoft.com/office/drawing/2014/main" id="{778255B0-CD06-751E-F739-CAAF515965C3}"/>
                  </a:ext>
                </a:extLst>
              </p:cNvPr>
              <p:cNvSpPr/>
              <p:nvPr/>
            </p:nvSpPr>
            <p:spPr>
              <a:xfrm>
                <a:off x="5574325" y="4143078"/>
                <a:ext cx="98352" cy="1354568"/>
              </a:xfrm>
              <a:custGeom>
                <a:avLst/>
                <a:gdLst>
                  <a:gd name="connsiteX0" fmla="*/ 975 w 98352"/>
                  <a:gd name="connsiteY0" fmla="*/ 18289 h 1354568"/>
                  <a:gd name="connsiteX1" fmla="*/ 9442 w 98352"/>
                  <a:gd name="connsiteY1" fmla="*/ 90255 h 1354568"/>
                  <a:gd name="connsiteX2" fmla="*/ 60242 w 98352"/>
                  <a:gd name="connsiteY2" fmla="*/ 742189 h 1354568"/>
                  <a:gd name="connsiteX3" fmla="*/ 94108 w 98352"/>
                  <a:gd name="connsiteY3" fmla="*/ 1347555 h 1354568"/>
                  <a:gd name="connsiteX4" fmla="*/ 89875 w 98352"/>
                  <a:gd name="connsiteY4" fmla="*/ 1017355 h 1354568"/>
                  <a:gd name="connsiteX5" fmla="*/ 22142 w 98352"/>
                  <a:gd name="connsiteY5" fmla="*/ 213022 h 1354568"/>
                  <a:gd name="connsiteX6" fmla="*/ 975 w 98352"/>
                  <a:gd name="connsiteY6" fmla="*/ 18289 h 135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352" h="1354568">
                    <a:moveTo>
                      <a:pt x="975" y="18289"/>
                    </a:moveTo>
                    <a:cubicBezTo>
                      <a:pt x="-1142" y="-2172"/>
                      <a:pt x="-436" y="-30395"/>
                      <a:pt x="9442" y="90255"/>
                    </a:cubicBezTo>
                    <a:cubicBezTo>
                      <a:pt x="19320" y="210905"/>
                      <a:pt x="46131" y="532639"/>
                      <a:pt x="60242" y="742189"/>
                    </a:cubicBezTo>
                    <a:cubicBezTo>
                      <a:pt x="74353" y="951739"/>
                      <a:pt x="89169" y="1301694"/>
                      <a:pt x="94108" y="1347555"/>
                    </a:cubicBezTo>
                    <a:cubicBezTo>
                      <a:pt x="99047" y="1393416"/>
                      <a:pt x="101869" y="1206444"/>
                      <a:pt x="89875" y="1017355"/>
                    </a:cubicBezTo>
                    <a:cubicBezTo>
                      <a:pt x="77881" y="828266"/>
                      <a:pt x="41192" y="380944"/>
                      <a:pt x="22142" y="213022"/>
                    </a:cubicBezTo>
                    <a:cubicBezTo>
                      <a:pt x="3092" y="45100"/>
                      <a:pt x="3092" y="38750"/>
                      <a:pt x="975" y="18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1" name="フリーフォーム: 図形 203">
                <a:extLst>
                  <a:ext uri="{FF2B5EF4-FFF2-40B4-BE49-F238E27FC236}">
                    <a16:creationId xmlns:a16="http://schemas.microsoft.com/office/drawing/2014/main" id="{6CE48199-3348-4D88-27AC-D2B00643CEA8}"/>
                  </a:ext>
                </a:extLst>
              </p:cNvPr>
              <p:cNvSpPr/>
              <p:nvPr/>
            </p:nvSpPr>
            <p:spPr>
              <a:xfrm>
                <a:off x="4685665" y="5635618"/>
                <a:ext cx="1969010" cy="645110"/>
              </a:xfrm>
              <a:custGeom>
                <a:avLst/>
                <a:gdLst>
                  <a:gd name="connsiteX0" fmla="*/ 17568 w 1969010"/>
                  <a:gd name="connsiteY0" fmla="*/ 3182 h 645110"/>
                  <a:gd name="connsiteX1" fmla="*/ 9102 w 1969010"/>
                  <a:gd name="connsiteY1" fmla="*/ 104782 h 645110"/>
                  <a:gd name="connsiteX2" fmla="*/ 9102 w 1969010"/>
                  <a:gd name="connsiteY2" fmla="*/ 269882 h 645110"/>
                  <a:gd name="connsiteX3" fmla="*/ 127635 w 1969010"/>
                  <a:gd name="connsiteY3" fmla="*/ 608549 h 645110"/>
                  <a:gd name="connsiteX4" fmla="*/ 284268 w 1969010"/>
                  <a:gd name="connsiteY4" fmla="*/ 638182 h 645110"/>
                  <a:gd name="connsiteX5" fmla="*/ 669502 w 1969010"/>
                  <a:gd name="connsiteY5" fmla="*/ 629715 h 645110"/>
                  <a:gd name="connsiteX6" fmla="*/ 1592368 w 1969010"/>
                  <a:gd name="connsiteY6" fmla="*/ 612782 h 645110"/>
                  <a:gd name="connsiteX7" fmla="*/ 1736302 w 1969010"/>
                  <a:gd name="connsiteY7" fmla="*/ 578915 h 645110"/>
                  <a:gd name="connsiteX8" fmla="*/ 1964902 w 1969010"/>
                  <a:gd name="connsiteY8" fmla="*/ 456149 h 645110"/>
                  <a:gd name="connsiteX9" fmla="*/ 1524635 w 1969010"/>
                  <a:gd name="connsiteY9" fmla="*/ 595849 h 645110"/>
                  <a:gd name="connsiteX10" fmla="*/ 195368 w 1969010"/>
                  <a:gd name="connsiteY10" fmla="*/ 604315 h 645110"/>
                  <a:gd name="connsiteX11" fmla="*/ 114935 w 1969010"/>
                  <a:gd name="connsiteY11" fmla="*/ 430749 h 645110"/>
                  <a:gd name="connsiteX12" fmla="*/ 30268 w 1969010"/>
                  <a:gd name="connsiteY12" fmla="*/ 223315 h 645110"/>
                  <a:gd name="connsiteX13" fmla="*/ 17568 w 1969010"/>
                  <a:gd name="connsiteY13" fmla="*/ 3182 h 64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9010" h="645110">
                    <a:moveTo>
                      <a:pt x="17568" y="3182"/>
                    </a:moveTo>
                    <a:cubicBezTo>
                      <a:pt x="14040" y="-16574"/>
                      <a:pt x="10513" y="60332"/>
                      <a:pt x="9102" y="104782"/>
                    </a:cubicBezTo>
                    <a:cubicBezTo>
                      <a:pt x="7691" y="149232"/>
                      <a:pt x="-10653" y="185921"/>
                      <a:pt x="9102" y="269882"/>
                    </a:cubicBezTo>
                    <a:cubicBezTo>
                      <a:pt x="28857" y="353843"/>
                      <a:pt x="81774" y="547166"/>
                      <a:pt x="127635" y="608549"/>
                    </a:cubicBezTo>
                    <a:cubicBezTo>
                      <a:pt x="173496" y="669932"/>
                      <a:pt x="193957" y="634654"/>
                      <a:pt x="284268" y="638182"/>
                    </a:cubicBezTo>
                    <a:cubicBezTo>
                      <a:pt x="374579" y="641710"/>
                      <a:pt x="669502" y="629715"/>
                      <a:pt x="669502" y="629715"/>
                    </a:cubicBezTo>
                    <a:lnTo>
                      <a:pt x="1592368" y="612782"/>
                    </a:lnTo>
                    <a:cubicBezTo>
                      <a:pt x="1770168" y="604315"/>
                      <a:pt x="1674213" y="605021"/>
                      <a:pt x="1736302" y="578915"/>
                    </a:cubicBezTo>
                    <a:cubicBezTo>
                      <a:pt x="1798391" y="552809"/>
                      <a:pt x="2000180" y="453327"/>
                      <a:pt x="1964902" y="456149"/>
                    </a:cubicBezTo>
                    <a:cubicBezTo>
                      <a:pt x="1929624" y="458971"/>
                      <a:pt x="1819557" y="571155"/>
                      <a:pt x="1524635" y="595849"/>
                    </a:cubicBezTo>
                    <a:cubicBezTo>
                      <a:pt x="1229713" y="620543"/>
                      <a:pt x="430318" y="631832"/>
                      <a:pt x="195368" y="604315"/>
                    </a:cubicBezTo>
                    <a:cubicBezTo>
                      <a:pt x="-39582" y="576798"/>
                      <a:pt x="142452" y="494249"/>
                      <a:pt x="114935" y="430749"/>
                    </a:cubicBezTo>
                    <a:cubicBezTo>
                      <a:pt x="87418" y="367249"/>
                      <a:pt x="45085" y="288932"/>
                      <a:pt x="30268" y="223315"/>
                    </a:cubicBezTo>
                    <a:cubicBezTo>
                      <a:pt x="15451" y="157698"/>
                      <a:pt x="21096" y="22938"/>
                      <a:pt x="17568" y="3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2" name="フリーフォーム: 図形 204">
                <a:extLst>
                  <a:ext uri="{FF2B5EF4-FFF2-40B4-BE49-F238E27FC236}">
                    <a16:creationId xmlns:a16="http://schemas.microsoft.com/office/drawing/2014/main" id="{2E2B27D7-B7FA-C52A-7B6A-A1B8D20EF0A0}"/>
                  </a:ext>
                </a:extLst>
              </p:cNvPr>
              <p:cNvSpPr/>
              <p:nvPr/>
            </p:nvSpPr>
            <p:spPr>
              <a:xfrm>
                <a:off x="4807599" y="5660593"/>
                <a:ext cx="1803042" cy="474357"/>
              </a:xfrm>
              <a:custGeom>
                <a:avLst/>
                <a:gdLst>
                  <a:gd name="connsiteX0" fmla="*/ 14168 w 1803042"/>
                  <a:gd name="connsiteY0" fmla="*/ 7840 h 474357"/>
                  <a:gd name="connsiteX1" fmla="*/ 31101 w 1803042"/>
                  <a:gd name="connsiteY1" fmla="*/ 96740 h 474357"/>
                  <a:gd name="connsiteX2" fmla="*/ 230068 w 1803042"/>
                  <a:gd name="connsiteY2" fmla="*/ 397307 h 474357"/>
                  <a:gd name="connsiteX3" fmla="*/ 543334 w 1803042"/>
                  <a:gd name="connsiteY3" fmla="*/ 448107 h 474357"/>
                  <a:gd name="connsiteX4" fmla="*/ 1305334 w 1803042"/>
                  <a:gd name="connsiteY4" fmla="*/ 473507 h 474357"/>
                  <a:gd name="connsiteX5" fmla="*/ 1686334 w 1803042"/>
                  <a:gd name="connsiteY5" fmla="*/ 418474 h 474357"/>
                  <a:gd name="connsiteX6" fmla="*/ 1792168 w 1803042"/>
                  <a:gd name="connsiteY6" fmla="*/ 354974 h 474357"/>
                  <a:gd name="connsiteX7" fmla="*/ 1466201 w 1803042"/>
                  <a:gd name="connsiteY7" fmla="*/ 418474 h 474357"/>
                  <a:gd name="connsiteX8" fmla="*/ 280868 w 1803042"/>
                  <a:gd name="connsiteY8" fmla="*/ 388840 h 474357"/>
                  <a:gd name="connsiteX9" fmla="*/ 166568 w 1803042"/>
                  <a:gd name="connsiteY9" fmla="*/ 266074 h 474357"/>
                  <a:gd name="connsiteX10" fmla="*/ 14168 w 1803042"/>
                  <a:gd name="connsiteY10" fmla="*/ 7840 h 47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3042" h="474357">
                    <a:moveTo>
                      <a:pt x="14168" y="7840"/>
                    </a:moveTo>
                    <a:cubicBezTo>
                      <a:pt x="-8410" y="-20382"/>
                      <a:pt x="-4882" y="31829"/>
                      <a:pt x="31101" y="96740"/>
                    </a:cubicBezTo>
                    <a:cubicBezTo>
                      <a:pt x="67084" y="161651"/>
                      <a:pt x="144696" y="338746"/>
                      <a:pt x="230068" y="397307"/>
                    </a:cubicBezTo>
                    <a:cubicBezTo>
                      <a:pt x="315440" y="455868"/>
                      <a:pt x="364123" y="435407"/>
                      <a:pt x="543334" y="448107"/>
                    </a:cubicBezTo>
                    <a:cubicBezTo>
                      <a:pt x="722545" y="460807"/>
                      <a:pt x="1114834" y="478446"/>
                      <a:pt x="1305334" y="473507"/>
                    </a:cubicBezTo>
                    <a:cubicBezTo>
                      <a:pt x="1495834" y="468568"/>
                      <a:pt x="1605195" y="438229"/>
                      <a:pt x="1686334" y="418474"/>
                    </a:cubicBezTo>
                    <a:cubicBezTo>
                      <a:pt x="1767473" y="398719"/>
                      <a:pt x="1828857" y="354974"/>
                      <a:pt x="1792168" y="354974"/>
                    </a:cubicBezTo>
                    <a:cubicBezTo>
                      <a:pt x="1755479" y="354974"/>
                      <a:pt x="1718084" y="412830"/>
                      <a:pt x="1466201" y="418474"/>
                    </a:cubicBezTo>
                    <a:cubicBezTo>
                      <a:pt x="1214318" y="424118"/>
                      <a:pt x="497473" y="414240"/>
                      <a:pt x="280868" y="388840"/>
                    </a:cubicBezTo>
                    <a:cubicBezTo>
                      <a:pt x="64263" y="363440"/>
                      <a:pt x="208196" y="321813"/>
                      <a:pt x="166568" y="266074"/>
                    </a:cubicBezTo>
                    <a:cubicBezTo>
                      <a:pt x="124940" y="210335"/>
                      <a:pt x="36746" y="36062"/>
                      <a:pt x="14168" y="78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3" name="フリーフォーム: 図形 205">
                <a:extLst>
                  <a:ext uri="{FF2B5EF4-FFF2-40B4-BE49-F238E27FC236}">
                    <a16:creationId xmlns:a16="http://schemas.microsoft.com/office/drawing/2014/main" id="{EA1154CF-EEC0-EBAA-C1B6-D6057105AE31}"/>
                  </a:ext>
                </a:extLst>
              </p:cNvPr>
              <p:cNvSpPr/>
              <p:nvPr/>
            </p:nvSpPr>
            <p:spPr>
              <a:xfrm>
                <a:off x="4888307" y="5638760"/>
                <a:ext cx="1720870" cy="343029"/>
              </a:xfrm>
              <a:custGeom>
                <a:avLst/>
                <a:gdLst>
                  <a:gd name="connsiteX0" fmla="*/ 1193 w 1720870"/>
                  <a:gd name="connsiteY0" fmla="*/ 40 h 343029"/>
                  <a:gd name="connsiteX1" fmla="*/ 234026 w 1720870"/>
                  <a:gd name="connsiteY1" fmla="*/ 194773 h 343029"/>
                  <a:gd name="connsiteX2" fmla="*/ 792826 w 1720870"/>
                  <a:gd name="connsiteY2" fmla="*/ 241340 h 343029"/>
                  <a:gd name="connsiteX3" fmla="*/ 1567526 w 1720870"/>
                  <a:gd name="connsiteY3" fmla="*/ 203240 h 343029"/>
                  <a:gd name="connsiteX4" fmla="*/ 1635260 w 1720870"/>
                  <a:gd name="connsiteY4" fmla="*/ 241340 h 343029"/>
                  <a:gd name="connsiteX5" fmla="*/ 1719926 w 1720870"/>
                  <a:gd name="connsiteY5" fmla="*/ 342940 h 343029"/>
                  <a:gd name="connsiteX6" fmla="*/ 1673360 w 1720870"/>
                  <a:gd name="connsiteY6" fmla="*/ 258273 h 343029"/>
                  <a:gd name="connsiteX7" fmla="*/ 1563293 w 1720870"/>
                  <a:gd name="connsiteY7" fmla="*/ 207473 h 343029"/>
                  <a:gd name="connsiteX8" fmla="*/ 640426 w 1720870"/>
                  <a:gd name="connsiteY8" fmla="*/ 220173 h 343029"/>
                  <a:gd name="connsiteX9" fmla="*/ 166293 w 1720870"/>
                  <a:gd name="connsiteY9" fmla="*/ 177840 h 343029"/>
                  <a:gd name="connsiteX10" fmla="*/ 1193 w 1720870"/>
                  <a:gd name="connsiteY10" fmla="*/ 40 h 34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20870" h="343029">
                    <a:moveTo>
                      <a:pt x="1193" y="40"/>
                    </a:moveTo>
                    <a:cubicBezTo>
                      <a:pt x="12482" y="2862"/>
                      <a:pt x="102087" y="154556"/>
                      <a:pt x="234026" y="194773"/>
                    </a:cubicBezTo>
                    <a:cubicBezTo>
                      <a:pt x="365965" y="234990"/>
                      <a:pt x="570576" y="239929"/>
                      <a:pt x="792826" y="241340"/>
                    </a:cubicBezTo>
                    <a:cubicBezTo>
                      <a:pt x="1015076" y="242751"/>
                      <a:pt x="1427120" y="203240"/>
                      <a:pt x="1567526" y="203240"/>
                    </a:cubicBezTo>
                    <a:cubicBezTo>
                      <a:pt x="1707932" y="203240"/>
                      <a:pt x="1609860" y="218057"/>
                      <a:pt x="1635260" y="241340"/>
                    </a:cubicBezTo>
                    <a:cubicBezTo>
                      <a:pt x="1660660" y="264623"/>
                      <a:pt x="1713576" y="340118"/>
                      <a:pt x="1719926" y="342940"/>
                    </a:cubicBezTo>
                    <a:cubicBezTo>
                      <a:pt x="1726276" y="345762"/>
                      <a:pt x="1699465" y="280851"/>
                      <a:pt x="1673360" y="258273"/>
                    </a:cubicBezTo>
                    <a:cubicBezTo>
                      <a:pt x="1647255" y="235695"/>
                      <a:pt x="1735449" y="213823"/>
                      <a:pt x="1563293" y="207473"/>
                    </a:cubicBezTo>
                    <a:cubicBezTo>
                      <a:pt x="1391137" y="201123"/>
                      <a:pt x="873259" y="225112"/>
                      <a:pt x="640426" y="220173"/>
                    </a:cubicBezTo>
                    <a:cubicBezTo>
                      <a:pt x="407593" y="215234"/>
                      <a:pt x="272832" y="213823"/>
                      <a:pt x="166293" y="177840"/>
                    </a:cubicBezTo>
                    <a:cubicBezTo>
                      <a:pt x="59754" y="141857"/>
                      <a:pt x="-10096" y="-2782"/>
                      <a:pt x="1193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4" name="フリーフォーム: 図形 206">
                <a:extLst>
                  <a:ext uri="{FF2B5EF4-FFF2-40B4-BE49-F238E27FC236}">
                    <a16:creationId xmlns:a16="http://schemas.microsoft.com/office/drawing/2014/main" id="{96B01F1F-2C1F-51E4-907A-CF27E3B57ECF}"/>
                  </a:ext>
                </a:extLst>
              </p:cNvPr>
              <p:cNvSpPr/>
              <p:nvPr/>
            </p:nvSpPr>
            <p:spPr>
              <a:xfrm>
                <a:off x="4711607" y="5632447"/>
                <a:ext cx="177979" cy="33629"/>
              </a:xfrm>
              <a:custGeom>
                <a:avLst/>
                <a:gdLst>
                  <a:gd name="connsiteX0" fmla="*/ 93 w 177979"/>
                  <a:gd name="connsiteY0" fmla="*/ 3 h 33629"/>
                  <a:gd name="connsiteX1" fmla="*/ 97460 w 177979"/>
                  <a:gd name="connsiteY1" fmla="*/ 29636 h 33629"/>
                  <a:gd name="connsiteX2" fmla="*/ 129210 w 177979"/>
                  <a:gd name="connsiteY2" fmla="*/ 31753 h 33629"/>
                  <a:gd name="connsiteX3" fmla="*/ 177893 w 177979"/>
                  <a:gd name="connsiteY3" fmla="*/ 14820 h 33629"/>
                  <a:gd name="connsiteX4" fmla="*/ 116510 w 177979"/>
                  <a:gd name="connsiteY4" fmla="*/ 27520 h 33629"/>
                  <a:gd name="connsiteX5" fmla="*/ 93 w 177979"/>
                  <a:gd name="connsiteY5" fmla="*/ 3 h 3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979" h="33629">
                    <a:moveTo>
                      <a:pt x="93" y="3"/>
                    </a:moveTo>
                    <a:cubicBezTo>
                      <a:pt x="-3082" y="356"/>
                      <a:pt x="75941" y="24344"/>
                      <a:pt x="97460" y="29636"/>
                    </a:cubicBezTo>
                    <a:cubicBezTo>
                      <a:pt x="118979" y="34928"/>
                      <a:pt x="115804" y="34222"/>
                      <a:pt x="129210" y="31753"/>
                    </a:cubicBezTo>
                    <a:cubicBezTo>
                      <a:pt x="142616" y="29284"/>
                      <a:pt x="180010" y="15526"/>
                      <a:pt x="177893" y="14820"/>
                    </a:cubicBezTo>
                    <a:cubicBezTo>
                      <a:pt x="175776" y="14115"/>
                      <a:pt x="143674" y="30695"/>
                      <a:pt x="116510" y="27520"/>
                    </a:cubicBezTo>
                    <a:cubicBezTo>
                      <a:pt x="89346" y="24345"/>
                      <a:pt x="3268" y="-350"/>
                      <a:pt x="9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5" name="フリーフォーム: 図形 207">
                <a:extLst>
                  <a:ext uri="{FF2B5EF4-FFF2-40B4-BE49-F238E27FC236}">
                    <a16:creationId xmlns:a16="http://schemas.microsoft.com/office/drawing/2014/main" id="{96DF0B08-B2C3-09CF-C671-221840E57BC2}"/>
                  </a:ext>
                </a:extLst>
              </p:cNvPr>
              <p:cNvSpPr/>
              <p:nvPr/>
            </p:nvSpPr>
            <p:spPr>
              <a:xfrm>
                <a:off x="4865603" y="5428996"/>
                <a:ext cx="996204" cy="216529"/>
              </a:xfrm>
              <a:custGeom>
                <a:avLst/>
                <a:gdLst>
                  <a:gd name="connsiteX0" fmla="*/ 26014 w 996204"/>
                  <a:gd name="connsiteY0" fmla="*/ 211921 h 216529"/>
                  <a:gd name="connsiteX1" fmla="*/ 91630 w 996204"/>
                  <a:gd name="connsiteY1" fmla="*/ 137837 h 216529"/>
                  <a:gd name="connsiteX2" fmla="*/ 438764 w 996204"/>
                  <a:gd name="connsiteY2" fmla="*/ 59521 h 216529"/>
                  <a:gd name="connsiteX3" fmla="*/ 707580 w 996204"/>
                  <a:gd name="connsiteY3" fmla="*/ 6604 h 216529"/>
                  <a:gd name="connsiteX4" fmla="*/ 756264 w 996204"/>
                  <a:gd name="connsiteY4" fmla="*/ 19304 h 216529"/>
                  <a:gd name="connsiteX5" fmla="*/ 817647 w 996204"/>
                  <a:gd name="connsiteY5" fmla="*/ 65871 h 216529"/>
                  <a:gd name="connsiteX6" fmla="*/ 995447 w 996204"/>
                  <a:gd name="connsiteY6" fmla="*/ 216154 h 216529"/>
                  <a:gd name="connsiteX7" fmla="*/ 741447 w 996204"/>
                  <a:gd name="connsiteY7" fmla="*/ 17187 h 216529"/>
                  <a:gd name="connsiteX8" fmla="*/ 616564 w 996204"/>
                  <a:gd name="connsiteY8" fmla="*/ 17187 h 216529"/>
                  <a:gd name="connsiteX9" fmla="*/ 284247 w 996204"/>
                  <a:gd name="connsiteY9" fmla="*/ 76454 h 216529"/>
                  <a:gd name="connsiteX10" fmla="*/ 21780 w 996204"/>
                  <a:gd name="connsiteY10" fmla="*/ 156887 h 216529"/>
                  <a:gd name="connsiteX11" fmla="*/ 26014 w 996204"/>
                  <a:gd name="connsiteY11" fmla="*/ 211921 h 21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6204" h="216529">
                    <a:moveTo>
                      <a:pt x="26014" y="211921"/>
                    </a:moveTo>
                    <a:cubicBezTo>
                      <a:pt x="37656" y="208746"/>
                      <a:pt x="22838" y="163237"/>
                      <a:pt x="91630" y="137837"/>
                    </a:cubicBezTo>
                    <a:cubicBezTo>
                      <a:pt x="160422" y="112437"/>
                      <a:pt x="336106" y="81393"/>
                      <a:pt x="438764" y="59521"/>
                    </a:cubicBezTo>
                    <a:cubicBezTo>
                      <a:pt x="541422" y="37649"/>
                      <a:pt x="654663" y="13307"/>
                      <a:pt x="707580" y="6604"/>
                    </a:cubicBezTo>
                    <a:cubicBezTo>
                      <a:pt x="760497" y="-99"/>
                      <a:pt x="737920" y="9426"/>
                      <a:pt x="756264" y="19304"/>
                    </a:cubicBezTo>
                    <a:cubicBezTo>
                      <a:pt x="774609" y="29182"/>
                      <a:pt x="777783" y="33063"/>
                      <a:pt x="817647" y="65871"/>
                    </a:cubicBezTo>
                    <a:cubicBezTo>
                      <a:pt x="857511" y="98679"/>
                      <a:pt x="1008147" y="224268"/>
                      <a:pt x="995447" y="216154"/>
                    </a:cubicBezTo>
                    <a:cubicBezTo>
                      <a:pt x="982747" y="208040"/>
                      <a:pt x="804594" y="50348"/>
                      <a:pt x="741447" y="17187"/>
                    </a:cubicBezTo>
                    <a:cubicBezTo>
                      <a:pt x="678300" y="-15974"/>
                      <a:pt x="692764" y="7309"/>
                      <a:pt x="616564" y="17187"/>
                    </a:cubicBezTo>
                    <a:cubicBezTo>
                      <a:pt x="540364" y="27065"/>
                      <a:pt x="383378" y="53171"/>
                      <a:pt x="284247" y="76454"/>
                    </a:cubicBezTo>
                    <a:cubicBezTo>
                      <a:pt x="185116" y="99737"/>
                      <a:pt x="67288" y="136426"/>
                      <a:pt x="21780" y="156887"/>
                    </a:cubicBezTo>
                    <a:cubicBezTo>
                      <a:pt x="-23728" y="177348"/>
                      <a:pt x="14372" y="215096"/>
                      <a:pt x="26014" y="2119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6" name="フリーフォーム: 図形 208">
                <a:extLst>
                  <a:ext uri="{FF2B5EF4-FFF2-40B4-BE49-F238E27FC236}">
                    <a16:creationId xmlns:a16="http://schemas.microsoft.com/office/drawing/2014/main" id="{95663B29-1875-1CB1-6C90-D46B031A85B3}"/>
                  </a:ext>
                </a:extLst>
              </p:cNvPr>
              <p:cNvSpPr/>
              <p:nvPr/>
            </p:nvSpPr>
            <p:spPr>
              <a:xfrm>
                <a:off x="4722750" y="5397500"/>
                <a:ext cx="952169" cy="235117"/>
              </a:xfrm>
              <a:custGeom>
                <a:avLst/>
                <a:gdLst>
                  <a:gd name="connsiteX0" fmla="*/ 952033 w 952169"/>
                  <a:gd name="connsiteY0" fmla="*/ 59267 h 235117"/>
                  <a:gd name="connsiteX1" fmla="*/ 852550 w 952169"/>
                  <a:gd name="connsiteY1" fmla="*/ 6350 h 235117"/>
                  <a:gd name="connsiteX2" fmla="*/ 727667 w 952169"/>
                  <a:gd name="connsiteY2" fmla="*/ 4233 h 235117"/>
                  <a:gd name="connsiteX3" fmla="*/ 568917 w 952169"/>
                  <a:gd name="connsiteY3" fmla="*/ 35983 h 235117"/>
                  <a:gd name="connsiteX4" fmla="*/ 236600 w 952169"/>
                  <a:gd name="connsiteY4" fmla="*/ 114300 h 235117"/>
                  <a:gd name="connsiteX5" fmla="*/ 16467 w 952169"/>
                  <a:gd name="connsiteY5" fmla="*/ 196850 h 235117"/>
                  <a:gd name="connsiteX6" fmla="*/ 20700 w 952169"/>
                  <a:gd name="connsiteY6" fmla="*/ 234950 h 235117"/>
                  <a:gd name="connsiteX7" fmla="*/ 58800 w 952169"/>
                  <a:gd name="connsiteY7" fmla="*/ 207433 h 235117"/>
                  <a:gd name="connsiteX8" fmla="*/ 259883 w 952169"/>
                  <a:gd name="connsiteY8" fmla="*/ 133350 h 235117"/>
                  <a:gd name="connsiteX9" fmla="*/ 831383 w 952169"/>
                  <a:gd name="connsiteY9" fmla="*/ 23283 h 235117"/>
                  <a:gd name="connsiteX10" fmla="*/ 952033 w 952169"/>
                  <a:gd name="connsiteY10" fmla="*/ 59267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52169" h="235117">
                    <a:moveTo>
                      <a:pt x="952033" y="59267"/>
                    </a:moveTo>
                    <a:cubicBezTo>
                      <a:pt x="955561" y="56445"/>
                      <a:pt x="889944" y="15522"/>
                      <a:pt x="852550" y="6350"/>
                    </a:cubicBezTo>
                    <a:cubicBezTo>
                      <a:pt x="815156" y="-2822"/>
                      <a:pt x="774939" y="-706"/>
                      <a:pt x="727667" y="4233"/>
                    </a:cubicBezTo>
                    <a:cubicBezTo>
                      <a:pt x="680395" y="9172"/>
                      <a:pt x="650761" y="17639"/>
                      <a:pt x="568917" y="35983"/>
                    </a:cubicBezTo>
                    <a:cubicBezTo>
                      <a:pt x="487073" y="54327"/>
                      <a:pt x="328675" y="87489"/>
                      <a:pt x="236600" y="114300"/>
                    </a:cubicBezTo>
                    <a:cubicBezTo>
                      <a:pt x="144525" y="141111"/>
                      <a:pt x="52450" y="176742"/>
                      <a:pt x="16467" y="196850"/>
                    </a:cubicBezTo>
                    <a:cubicBezTo>
                      <a:pt x="-19516" y="216958"/>
                      <a:pt x="13644" y="233186"/>
                      <a:pt x="20700" y="234950"/>
                    </a:cubicBezTo>
                    <a:cubicBezTo>
                      <a:pt x="27755" y="236714"/>
                      <a:pt x="18936" y="224366"/>
                      <a:pt x="58800" y="207433"/>
                    </a:cubicBezTo>
                    <a:cubicBezTo>
                      <a:pt x="98664" y="190500"/>
                      <a:pt x="131119" y="164042"/>
                      <a:pt x="259883" y="133350"/>
                    </a:cubicBezTo>
                    <a:cubicBezTo>
                      <a:pt x="388647" y="102658"/>
                      <a:pt x="719552" y="38100"/>
                      <a:pt x="831383" y="23283"/>
                    </a:cubicBezTo>
                    <a:cubicBezTo>
                      <a:pt x="943214" y="8466"/>
                      <a:pt x="948505" y="62089"/>
                      <a:pt x="952033" y="59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7" name="フリーフォーム: 図形 209">
                <a:extLst>
                  <a:ext uri="{FF2B5EF4-FFF2-40B4-BE49-F238E27FC236}">
                    <a16:creationId xmlns:a16="http://schemas.microsoft.com/office/drawing/2014/main" id="{80C7F65C-933C-0768-8C6D-EC4A01F044B7}"/>
                  </a:ext>
                </a:extLst>
              </p:cNvPr>
              <p:cNvSpPr/>
              <p:nvPr/>
            </p:nvSpPr>
            <p:spPr>
              <a:xfrm>
                <a:off x="5798438" y="5621867"/>
                <a:ext cx="1144310" cy="421392"/>
              </a:xfrm>
              <a:custGeom>
                <a:avLst/>
                <a:gdLst>
                  <a:gd name="connsiteX0" fmla="*/ 30862 w 1144310"/>
                  <a:gd name="connsiteY0" fmla="*/ 0 h 421392"/>
                  <a:gd name="connsiteX1" fmla="*/ 96479 w 1144310"/>
                  <a:gd name="connsiteY1" fmla="*/ 16933 h 421392"/>
                  <a:gd name="connsiteX2" fmla="*/ 835195 w 1144310"/>
                  <a:gd name="connsiteY2" fmla="*/ 101600 h 421392"/>
                  <a:gd name="connsiteX3" fmla="*/ 943145 w 1144310"/>
                  <a:gd name="connsiteY3" fmla="*/ 135466 h 421392"/>
                  <a:gd name="connsiteX4" fmla="*/ 1059562 w 1144310"/>
                  <a:gd name="connsiteY4" fmla="*/ 245533 h 421392"/>
                  <a:gd name="connsiteX5" fmla="*/ 1144229 w 1144310"/>
                  <a:gd name="connsiteY5" fmla="*/ 421216 h 421392"/>
                  <a:gd name="connsiteX6" fmla="*/ 1070145 w 1144310"/>
                  <a:gd name="connsiteY6" fmla="*/ 275166 h 421392"/>
                  <a:gd name="connsiteX7" fmla="*/ 850012 w 1144310"/>
                  <a:gd name="connsiteY7" fmla="*/ 114300 h 421392"/>
                  <a:gd name="connsiteX8" fmla="*/ 380112 w 1144310"/>
                  <a:gd name="connsiteY8" fmla="*/ 57150 h 421392"/>
                  <a:gd name="connsiteX9" fmla="*/ 30862 w 1144310"/>
                  <a:gd name="connsiteY9" fmla="*/ 0 h 42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4310" h="421392">
                    <a:moveTo>
                      <a:pt x="30862" y="0"/>
                    </a:moveTo>
                    <a:cubicBezTo>
                      <a:pt x="-3358" y="0"/>
                      <a:pt x="-37577" y="0"/>
                      <a:pt x="96479" y="16933"/>
                    </a:cubicBezTo>
                    <a:cubicBezTo>
                      <a:pt x="230535" y="33866"/>
                      <a:pt x="694084" y="81844"/>
                      <a:pt x="835195" y="101600"/>
                    </a:cubicBezTo>
                    <a:cubicBezTo>
                      <a:pt x="976306" y="121356"/>
                      <a:pt x="905751" y="111477"/>
                      <a:pt x="943145" y="135466"/>
                    </a:cubicBezTo>
                    <a:cubicBezTo>
                      <a:pt x="980539" y="159455"/>
                      <a:pt x="1026048" y="197908"/>
                      <a:pt x="1059562" y="245533"/>
                    </a:cubicBezTo>
                    <a:cubicBezTo>
                      <a:pt x="1093076" y="293158"/>
                      <a:pt x="1142465" y="416277"/>
                      <a:pt x="1144229" y="421216"/>
                    </a:cubicBezTo>
                    <a:cubicBezTo>
                      <a:pt x="1145993" y="426155"/>
                      <a:pt x="1119181" y="326319"/>
                      <a:pt x="1070145" y="275166"/>
                    </a:cubicBezTo>
                    <a:cubicBezTo>
                      <a:pt x="1021109" y="224013"/>
                      <a:pt x="965018" y="150636"/>
                      <a:pt x="850012" y="114300"/>
                    </a:cubicBezTo>
                    <a:cubicBezTo>
                      <a:pt x="735007" y="77964"/>
                      <a:pt x="380112" y="57150"/>
                      <a:pt x="380112" y="57150"/>
                    </a:cubicBezTo>
                    <a:lnTo>
                      <a:pt x="308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8" name="フリーフォーム: 図形 210">
                <a:extLst>
                  <a:ext uri="{FF2B5EF4-FFF2-40B4-BE49-F238E27FC236}">
                    <a16:creationId xmlns:a16="http://schemas.microsoft.com/office/drawing/2014/main" id="{845EF4A8-B039-7BD2-B164-E17E825F11DF}"/>
                  </a:ext>
                </a:extLst>
              </p:cNvPr>
              <p:cNvSpPr/>
              <p:nvPr/>
            </p:nvSpPr>
            <p:spPr>
              <a:xfrm>
                <a:off x="5071335" y="5719031"/>
                <a:ext cx="1507435" cy="100188"/>
              </a:xfrm>
              <a:custGeom>
                <a:avLst/>
                <a:gdLst>
                  <a:gd name="connsiteX0" fmla="*/ 48882 w 1507435"/>
                  <a:gd name="connsiteY0" fmla="*/ 67936 h 100188"/>
                  <a:gd name="connsiteX1" fmla="*/ 118732 w 1507435"/>
                  <a:gd name="connsiteY1" fmla="*/ 84869 h 100188"/>
                  <a:gd name="connsiteX2" fmla="*/ 916715 w 1507435"/>
                  <a:gd name="connsiteY2" fmla="*/ 99686 h 100188"/>
                  <a:gd name="connsiteX3" fmla="*/ 1202465 w 1507435"/>
                  <a:gd name="connsiteY3" fmla="*/ 65819 h 100188"/>
                  <a:gd name="connsiteX4" fmla="*/ 1507265 w 1507435"/>
                  <a:gd name="connsiteY4" fmla="*/ 202 h 100188"/>
                  <a:gd name="connsiteX5" fmla="*/ 1160132 w 1507435"/>
                  <a:gd name="connsiteY5" fmla="*/ 89102 h 100188"/>
                  <a:gd name="connsiteX6" fmla="*/ 558998 w 1507435"/>
                  <a:gd name="connsiteY6" fmla="*/ 84869 h 100188"/>
                  <a:gd name="connsiteX7" fmla="*/ 48882 w 1507435"/>
                  <a:gd name="connsiteY7" fmla="*/ 67936 h 100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7435" h="100188">
                    <a:moveTo>
                      <a:pt x="48882" y="67936"/>
                    </a:moveTo>
                    <a:cubicBezTo>
                      <a:pt x="-24496" y="67936"/>
                      <a:pt x="-25907" y="79577"/>
                      <a:pt x="118732" y="84869"/>
                    </a:cubicBezTo>
                    <a:cubicBezTo>
                      <a:pt x="263371" y="90161"/>
                      <a:pt x="736093" y="102861"/>
                      <a:pt x="916715" y="99686"/>
                    </a:cubicBezTo>
                    <a:cubicBezTo>
                      <a:pt x="1097337" y="96511"/>
                      <a:pt x="1104040" y="82400"/>
                      <a:pt x="1202465" y="65819"/>
                    </a:cubicBezTo>
                    <a:cubicBezTo>
                      <a:pt x="1300890" y="49238"/>
                      <a:pt x="1514320" y="-3678"/>
                      <a:pt x="1507265" y="202"/>
                    </a:cubicBezTo>
                    <a:cubicBezTo>
                      <a:pt x="1500210" y="4082"/>
                      <a:pt x="1318177" y="74991"/>
                      <a:pt x="1160132" y="89102"/>
                    </a:cubicBezTo>
                    <a:cubicBezTo>
                      <a:pt x="1002087" y="103213"/>
                      <a:pt x="746323" y="89102"/>
                      <a:pt x="558998" y="84869"/>
                    </a:cubicBezTo>
                    <a:cubicBezTo>
                      <a:pt x="371673" y="80636"/>
                      <a:pt x="122260" y="67936"/>
                      <a:pt x="48882" y="67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9" name="フリーフォーム: 図形 211">
                <a:extLst>
                  <a:ext uri="{FF2B5EF4-FFF2-40B4-BE49-F238E27FC236}">
                    <a16:creationId xmlns:a16="http://schemas.microsoft.com/office/drawing/2014/main" id="{88882A61-18DD-37F3-C499-19284DC67703}"/>
                  </a:ext>
                </a:extLst>
              </p:cNvPr>
              <p:cNvSpPr/>
              <p:nvPr/>
            </p:nvSpPr>
            <p:spPr>
              <a:xfrm>
                <a:off x="6324370" y="5794906"/>
                <a:ext cx="424085" cy="330162"/>
              </a:xfrm>
              <a:custGeom>
                <a:avLst/>
                <a:gdLst>
                  <a:gd name="connsiteX0" fmla="*/ 230 w 424085"/>
                  <a:gd name="connsiteY0" fmla="*/ 527 h 330162"/>
                  <a:gd name="connsiteX1" fmla="*/ 262697 w 424085"/>
                  <a:gd name="connsiteY1" fmla="*/ 49211 h 330162"/>
                  <a:gd name="connsiteX2" fmla="*/ 309263 w 424085"/>
                  <a:gd name="connsiteY2" fmla="*/ 163511 h 330162"/>
                  <a:gd name="connsiteX3" fmla="*/ 351597 w 424085"/>
                  <a:gd name="connsiteY3" fmla="*/ 296861 h 330162"/>
                  <a:gd name="connsiteX4" fmla="*/ 423563 w 424085"/>
                  <a:gd name="connsiteY4" fmla="*/ 326494 h 330162"/>
                  <a:gd name="connsiteX5" fmla="*/ 311380 w 424085"/>
                  <a:gd name="connsiteY5" fmla="*/ 233361 h 330162"/>
                  <a:gd name="connsiteX6" fmla="*/ 218247 w 424085"/>
                  <a:gd name="connsiteY6" fmla="*/ 76727 h 330162"/>
                  <a:gd name="connsiteX7" fmla="*/ 230 w 424085"/>
                  <a:gd name="connsiteY7" fmla="*/ 527 h 33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4085" h="330162">
                    <a:moveTo>
                      <a:pt x="230" y="527"/>
                    </a:moveTo>
                    <a:cubicBezTo>
                      <a:pt x="7638" y="-4059"/>
                      <a:pt x="211192" y="22047"/>
                      <a:pt x="262697" y="49211"/>
                    </a:cubicBezTo>
                    <a:cubicBezTo>
                      <a:pt x="314202" y="76375"/>
                      <a:pt x="294446" y="122236"/>
                      <a:pt x="309263" y="163511"/>
                    </a:cubicBezTo>
                    <a:cubicBezTo>
                      <a:pt x="324080" y="204786"/>
                      <a:pt x="332547" y="269697"/>
                      <a:pt x="351597" y="296861"/>
                    </a:cubicBezTo>
                    <a:cubicBezTo>
                      <a:pt x="370647" y="324025"/>
                      <a:pt x="430266" y="337077"/>
                      <a:pt x="423563" y="326494"/>
                    </a:cubicBezTo>
                    <a:cubicBezTo>
                      <a:pt x="416860" y="315911"/>
                      <a:pt x="345599" y="274989"/>
                      <a:pt x="311380" y="233361"/>
                    </a:cubicBezTo>
                    <a:cubicBezTo>
                      <a:pt x="277161" y="191733"/>
                      <a:pt x="270458" y="113769"/>
                      <a:pt x="218247" y="76727"/>
                    </a:cubicBezTo>
                    <a:cubicBezTo>
                      <a:pt x="166036" y="39685"/>
                      <a:pt x="-7178" y="5113"/>
                      <a:pt x="230" y="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0" name="フリーフォーム: 図形 212">
                <a:extLst>
                  <a:ext uri="{FF2B5EF4-FFF2-40B4-BE49-F238E27FC236}">
                    <a16:creationId xmlns:a16="http://schemas.microsoft.com/office/drawing/2014/main" id="{E418FBFD-88D9-1ADF-FF2E-A7F12012A12F}"/>
                  </a:ext>
                </a:extLst>
              </p:cNvPr>
              <p:cNvSpPr/>
              <p:nvPr/>
            </p:nvSpPr>
            <p:spPr>
              <a:xfrm>
                <a:off x="6734503" y="6038421"/>
                <a:ext cx="220349" cy="84494"/>
              </a:xfrm>
              <a:custGeom>
                <a:avLst/>
                <a:gdLst>
                  <a:gd name="connsiteX0" fmla="*/ 214514 w 220349"/>
                  <a:gd name="connsiteY0" fmla="*/ 429 h 84494"/>
                  <a:gd name="connsiteX1" fmla="*/ 730 w 220349"/>
                  <a:gd name="connsiteY1" fmla="*/ 82979 h 84494"/>
                  <a:gd name="connsiteX2" fmla="*/ 146780 w 220349"/>
                  <a:gd name="connsiteY2" fmla="*/ 51229 h 84494"/>
                  <a:gd name="connsiteX3" fmla="*/ 214514 w 220349"/>
                  <a:gd name="connsiteY3" fmla="*/ 429 h 8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349" h="84494">
                    <a:moveTo>
                      <a:pt x="214514" y="429"/>
                    </a:moveTo>
                    <a:cubicBezTo>
                      <a:pt x="190172" y="5721"/>
                      <a:pt x="12019" y="74512"/>
                      <a:pt x="730" y="82979"/>
                    </a:cubicBezTo>
                    <a:cubicBezTo>
                      <a:pt x="-10559" y="91446"/>
                      <a:pt x="112208" y="62165"/>
                      <a:pt x="146780" y="51229"/>
                    </a:cubicBezTo>
                    <a:cubicBezTo>
                      <a:pt x="181352" y="40293"/>
                      <a:pt x="238856" y="-4863"/>
                      <a:pt x="214514" y="4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1" name="フリーフォーム: 図形 213">
                <a:extLst>
                  <a:ext uri="{FF2B5EF4-FFF2-40B4-BE49-F238E27FC236}">
                    <a16:creationId xmlns:a16="http://schemas.microsoft.com/office/drawing/2014/main" id="{C6C61996-AF27-F2DA-54D9-6EBFDE44E2AE}"/>
                  </a:ext>
                </a:extLst>
              </p:cNvPr>
              <p:cNvSpPr/>
              <p:nvPr/>
            </p:nvSpPr>
            <p:spPr>
              <a:xfrm>
                <a:off x="4821044" y="6242008"/>
                <a:ext cx="1442173" cy="111304"/>
              </a:xfrm>
              <a:custGeom>
                <a:avLst/>
                <a:gdLst>
                  <a:gd name="connsiteX0" fmla="*/ 723 w 1442173"/>
                  <a:gd name="connsiteY0" fmla="*/ 42 h 111304"/>
                  <a:gd name="connsiteX1" fmla="*/ 89623 w 1442173"/>
                  <a:gd name="connsiteY1" fmla="*/ 99525 h 111304"/>
                  <a:gd name="connsiteX2" fmla="*/ 517189 w 1442173"/>
                  <a:gd name="connsiteY2" fmla="*/ 107992 h 111304"/>
                  <a:gd name="connsiteX3" fmla="*/ 1243206 w 1442173"/>
                  <a:gd name="connsiteY3" fmla="*/ 86825 h 111304"/>
                  <a:gd name="connsiteX4" fmla="*/ 1442173 w 1442173"/>
                  <a:gd name="connsiteY4" fmla="*/ 80475 h 111304"/>
                  <a:gd name="connsiteX5" fmla="*/ 714039 w 1442173"/>
                  <a:gd name="connsiteY5" fmla="*/ 88942 h 111304"/>
                  <a:gd name="connsiteX6" fmla="*/ 110789 w 1442173"/>
                  <a:gd name="connsiteY6" fmla="*/ 86825 h 111304"/>
                  <a:gd name="connsiteX7" fmla="*/ 723 w 1442173"/>
                  <a:gd name="connsiteY7" fmla="*/ 42 h 111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2173" h="111304">
                    <a:moveTo>
                      <a:pt x="723" y="42"/>
                    </a:moveTo>
                    <a:cubicBezTo>
                      <a:pt x="-2805" y="2159"/>
                      <a:pt x="3545" y="81533"/>
                      <a:pt x="89623" y="99525"/>
                    </a:cubicBezTo>
                    <a:cubicBezTo>
                      <a:pt x="175701" y="117517"/>
                      <a:pt x="324925" y="110109"/>
                      <a:pt x="517189" y="107992"/>
                    </a:cubicBezTo>
                    <a:cubicBezTo>
                      <a:pt x="709453" y="105875"/>
                      <a:pt x="1243206" y="86825"/>
                      <a:pt x="1243206" y="86825"/>
                    </a:cubicBezTo>
                    <a:lnTo>
                      <a:pt x="1442173" y="80475"/>
                    </a:lnTo>
                    <a:lnTo>
                      <a:pt x="714039" y="88942"/>
                    </a:lnTo>
                    <a:cubicBezTo>
                      <a:pt x="492142" y="90000"/>
                      <a:pt x="229322" y="97761"/>
                      <a:pt x="110789" y="86825"/>
                    </a:cubicBezTo>
                    <a:cubicBezTo>
                      <a:pt x="-7744" y="75889"/>
                      <a:pt x="4251" y="-2075"/>
                      <a:pt x="723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2" name="フリーフォーム: 図形 214">
                <a:extLst>
                  <a:ext uri="{FF2B5EF4-FFF2-40B4-BE49-F238E27FC236}">
                    <a16:creationId xmlns:a16="http://schemas.microsoft.com/office/drawing/2014/main" id="{439D896E-C88B-DB55-598A-8D85879CB1A6}"/>
                  </a:ext>
                </a:extLst>
              </p:cNvPr>
              <p:cNvSpPr/>
              <p:nvPr/>
            </p:nvSpPr>
            <p:spPr>
              <a:xfrm>
                <a:off x="6193240" y="6256707"/>
                <a:ext cx="144110" cy="108751"/>
              </a:xfrm>
              <a:custGeom>
                <a:avLst/>
                <a:gdLst>
                  <a:gd name="connsiteX0" fmla="*/ 144060 w 144110"/>
                  <a:gd name="connsiteY0" fmla="*/ 160 h 108751"/>
                  <a:gd name="connsiteX1" fmla="*/ 46693 w 144110"/>
                  <a:gd name="connsiteY1" fmla="*/ 101760 h 108751"/>
                  <a:gd name="connsiteX2" fmla="*/ 127 w 144110"/>
                  <a:gd name="connsiteY2" fmla="*/ 97526 h 108751"/>
                  <a:gd name="connsiteX3" fmla="*/ 59393 w 144110"/>
                  <a:gd name="connsiteY3" fmla="*/ 78476 h 108751"/>
                  <a:gd name="connsiteX4" fmla="*/ 144060 w 144110"/>
                  <a:gd name="connsiteY4" fmla="*/ 160 h 10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110" h="108751">
                    <a:moveTo>
                      <a:pt x="144060" y="160"/>
                    </a:moveTo>
                    <a:cubicBezTo>
                      <a:pt x="141943" y="4041"/>
                      <a:pt x="70682" y="85532"/>
                      <a:pt x="46693" y="101760"/>
                    </a:cubicBezTo>
                    <a:cubicBezTo>
                      <a:pt x="22704" y="117988"/>
                      <a:pt x="-1990" y="101407"/>
                      <a:pt x="127" y="97526"/>
                    </a:cubicBezTo>
                    <a:cubicBezTo>
                      <a:pt x="2244" y="93645"/>
                      <a:pt x="37168" y="92940"/>
                      <a:pt x="59393" y="78476"/>
                    </a:cubicBezTo>
                    <a:cubicBezTo>
                      <a:pt x="81618" y="64012"/>
                      <a:pt x="146177" y="-3721"/>
                      <a:pt x="144060" y="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3" name="フリーフォーム: 図形 215">
                <a:extLst>
                  <a:ext uri="{FF2B5EF4-FFF2-40B4-BE49-F238E27FC236}">
                    <a16:creationId xmlns:a16="http://schemas.microsoft.com/office/drawing/2014/main" id="{9CAB4164-9AD7-DD8B-395F-991BFFD7AF26}"/>
                  </a:ext>
                </a:extLst>
              </p:cNvPr>
              <p:cNvSpPr/>
              <p:nvPr/>
            </p:nvSpPr>
            <p:spPr>
              <a:xfrm>
                <a:off x="4809646" y="6271679"/>
                <a:ext cx="1379487" cy="121615"/>
              </a:xfrm>
              <a:custGeom>
                <a:avLst/>
                <a:gdLst>
                  <a:gd name="connsiteX0" fmla="*/ 1537 w 1379487"/>
                  <a:gd name="connsiteY0" fmla="*/ 4 h 121615"/>
                  <a:gd name="connsiteX1" fmla="*/ 143354 w 1379487"/>
                  <a:gd name="connsiteY1" fmla="*/ 99488 h 121615"/>
                  <a:gd name="connsiteX2" fmla="*/ 448154 w 1379487"/>
                  <a:gd name="connsiteY2" fmla="*/ 118538 h 121615"/>
                  <a:gd name="connsiteX3" fmla="*/ 1045054 w 1379487"/>
                  <a:gd name="connsiteY3" fmla="*/ 118538 h 121615"/>
                  <a:gd name="connsiteX4" fmla="*/ 1379487 w 1379487"/>
                  <a:gd name="connsiteY4" fmla="*/ 88904 h 121615"/>
                  <a:gd name="connsiteX5" fmla="*/ 225904 w 1379487"/>
                  <a:gd name="connsiteY5" fmla="*/ 103721 h 121615"/>
                  <a:gd name="connsiteX6" fmla="*/ 1537 w 1379487"/>
                  <a:gd name="connsiteY6" fmla="*/ 4 h 12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9487" h="121615">
                    <a:moveTo>
                      <a:pt x="1537" y="4"/>
                    </a:moveTo>
                    <a:cubicBezTo>
                      <a:pt x="-12221" y="-702"/>
                      <a:pt x="68918" y="79732"/>
                      <a:pt x="143354" y="99488"/>
                    </a:cubicBezTo>
                    <a:cubicBezTo>
                      <a:pt x="217790" y="119244"/>
                      <a:pt x="297871" y="115363"/>
                      <a:pt x="448154" y="118538"/>
                    </a:cubicBezTo>
                    <a:cubicBezTo>
                      <a:pt x="598437" y="121713"/>
                      <a:pt x="889832" y="123477"/>
                      <a:pt x="1045054" y="118538"/>
                    </a:cubicBezTo>
                    <a:cubicBezTo>
                      <a:pt x="1200276" y="113599"/>
                      <a:pt x="1379487" y="88904"/>
                      <a:pt x="1379487" y="88904"/>
                    </a:cubicBezTo>
                    <a:cubicBezTo>
                      <a:pt x="1242962" y="86435"/>
                      <a:pt x="455915" y="116421"/>
                      <a:pt x="225904" y="103721"/>
                    </a:cubicBezTo>
                    <a:cubicBezTo>
                      <a:pt x="-4107" y="91021"/>
                      <a:pt x="15295" y="710"/>
                      <a:pt x="15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4" name="フリーフォーム: 図形 216">
                <a:extLst>
                  <a:ext uri="{FF2B5EF4-FFF2-40B4-BE49-F238E27FC236}">
                    <a16:creationId xmlns:a16="http://schemas.microsoft.com/office/drawing/2014/main" id="{621D1BF7-1134-A174-53B0-2249513B0A12}"/>
                  </a:ext>
                </a:extLst>
              </p:cNvPr>
              <p:cNvSpPr/>
              <p:nvPr/>
            </p:nvSpPr>
            <p:spPr>
              <a:xfrm>
                <a:off x="5903612" y="6361657"/>
                <a:ext cx="332545" cy="928391"/>
              </a:xfrm>
              <a:custGeom>
                <a:avLst/>
                <a:gdLst>
                  <a:gd name="connsiteX0" fmla="*/ 332088 w 332545"/>
                  <a:gd name="connsiteY0" fmla="*/ 1043 h 928391"/>
                  <a:gd name="connsiteX1" fmla="*/ 101371 w 332545"/>
                  <a:gd name="connsiteY1" fmla="*/ 519626 h 928391"/>
                  <a:gd name="connsiteX2" fmla="*/ 12471 w 332545"/>
                  <a:gd name="connsiteY2" fmla="*/ 737643 h 928391"/>
                  <a:gd name="connsiteX3" fmla="*/ 12471 w 332545"/>
                  <a:gd name="connsiteY3" fmla="*/ 775743 h 928391"/>
                  <a:gd name="connsiteX4" fmla="*/ 71738 w 332545"/>
                  <a:gd name="connsiteY4" fmla="*/ 928143 h 928391"/>
                  <a:gd name="connsiteX5" fmla="*/ 16705 w 332545"/>
                  <a:gd name="connsiteY5" fmla="*/ 809610 h 928391"/>
                  <a:gd name="connsiteX6" fmla="*/ 1888 w 332545"/>
                  <a:gd name="connsiteY6" fmla="*/ 735526 h 928391"/>
                  <a:gd name="connsiteX7" fmla="*/ 35755 w 332545"/>
                  <a:gd name="connsiteY7" fmla="*/ 667793 h 928391"/>
                  <a:gd name="connsiteX8" fmla="*/ 332088 w 332545"/>
                  <a:gd name="connsiteY8" fmla="*/ 1043 h 9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545" h="928391">
                    <a:moveTo>
                      <a:pt x="332088" y="1043"/>
                    </a:moveTo>
                    <a:cubicBezTo>
                      <a:pt x="343024" y="-23651"/>
                      <a:pt x="154640" y="396859"/>
                      <a:pt x="101371" y="519626"/>
                    </a:cubicBezTo>
                    <a:cubicBezTo>
                      <a:pt x="48101" y="642393"/>
                      <a:pt x="27288" y="694957"/>
                      <a:pt x="12471" y="737643"/>
                    </a:cubicBezTo>
                    <a:cubicBezTo>
                      <a:pt x="-2346" y="780329"/>
                      <a:pt x="2593" y="743993"/>
                      <a:pt x="12471" y="775743"/>
                    </a:cubicBezTo>
                    <a:cubicBezTo>
                      <a:pt x="22349" y="807493"/>
                      <a:pt x="71032" y="922499"/>
                      <a:pt x="71738" y="928143"/>
                    </a:cubicBezTo>
                    <a:cubicBezTo>
                      <a:pt x="72444" y="933788"/>
                      <a:pt x="28347" y="841713"/>
                      <a:pt x="16705" y="809610"/>
                    </a:cubicBezTo>
                    <a:cubicBezTo>
                      <a:pt x="5063" y="777507"/>
                      <a:pt x="-1287" y="759162"/>
                      <a:pt x="1888" y="735526"/>
                    </a:cubicBezTo>
                    <a:cubicBezTo>
                      <a:pt x="5063" y="711890"/>
                      <a:pt x="-16809" y="788796"/>
                      <a:pt x="35755" y="667793"/>
                    </a:cubicBezTo>
                    <a:cubicBezTo>
                      <a:pt x="88319" y="546790"/>
                      <a:pt x="321152" y="25737"/>
                      <a:pt x="332088" y="10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5" name="フリーフォーム: 図形 217">
                <a:extLst>
                  <a:ext uri="{FF2B5EF4-FFF2-40B4-BE49-F238E27FC236}">
                    <a16:creationId xmlns:a16="http://schemas.microsoft.com/office/drawing/2014/main" id="{DEB20606-178A-8DF0-09AE-0ABD9EB79F04}"/>
                  </a:ext>
                </a:extLst>
              </p:cNvPr>
              <p:cNvSpPr/>
              <p:nvPr/>
            </p:nvSpPr>
            <p:spPr>
              <a:xfrm>
                <a:off x="5972965" y="6371167"/>
                <a:ext cx="239452" cy="574649"/>
              </a:xfrm>
              <a:custGeom>
                <a:avLst/>
                <a:gdLst>
                  <a:gd name="connsiteX0" fmla="*/ 239452 w 239452"/>
                  <a:gd name="connsiteY0" fmla="*/ 0 h 574649"/>
                  <a:gd name="connsiteX1" fmla="*/ 8735 w 239452"/>
                  <a:gd name="connsiteY1" fmla="*/ 552450 h 574649"/>
                  <a:gd name="connsiteX2" fmla="*/ 44718 w 239452"/>
                  <a:gd name="connsiteY2" fmla="*/ 474133 h 574649"/>
                  <a:gd name="connsiteX3" fmla="*/ 239452 w 239452"/>
                  <a:gd name="connsiteY3" fmla="*/ 0 h 57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452" h="574649">
                    <a:moveTo>
                      <a:pt x="239452" y="0"/>
                    </a:moveTo>
                    <a:lnTo>
                      <a:pt x="8735" y="552450"/>
                    </a:lnTo>
                    <a:cubicBezTo>
                      <a:pt x="-23721" y="631472"/>
                      <a:pt x="44718" y="474133"/>
                      <a:pt x="44718" y="474133"/>
                    </a:cubicBezTo>
                    <a:lnTo>
                      <a:pt x="2394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6" name="フリーフォーム: 図形 218">
                <a:extLst>
                  <a:ext uri="{FF2B5EF4-FFF2-40B4-BE49-F238E27FC236}">
                    <a16:creationId xmlns:a16="http://schemas.microsoft.com/office/drawing/2014/main" id="{C0194084-B952-A27A-60CB-3A010A7FF40C}"/>
                  </a:ext>
                </a:extLst>
              </p:cNvPr>
              <p:cNvSpPr/>
              <p:nvPr/>
            </p:nvSpPr>
            <p:spPr>
              <a:xfrm>
                <a:off x="5960057" y="6385969"/>
                <a:ext cx="262999" cy="902924"/>
              </a:xfrm>
              <a:custGeom>
                <a:avLst/>
                <a:gdLst>
                  <a:gd name="connsiteX0" fmla="*/ 262943 w 262999"/>
                  <a:gd name="connsiteY0" fmla="*/ 14 h 902924"/>
                  <a:gd name="connsiteX1" fmla="*/ 61860 w 262999"/>
                  <a:gd name="connsiteY1" fmla="*/ 518598 h 902924"/>
                  <a:gd name="connsiteX2" fmla="*/ 17410 w 262999"/>
                  <a:gd name="connsiteY2" fmla="*/ 645598 h 902924"/>
                  <a:gd name="connsiteX3" fmla="*/ 15293 w 262999"/>
                  <a:gd name="connsiteY3" fmla="*/ 719681 h 902924"/>
                  <a:gd name="connsiteX4" fmla="*/ 15293 w 262999"/>
                  <a:gd name="connsiteY4" fmla="*/ 901714 h 902924"/>
                  <a:gd name="connsiteX5" fmla="*/ 4710 w 262999"/>
                  <a:gd name="connsiteY5" fmla="*/ 791648 h 902924"/>
                  <a:gd name="connsiteX6" fmla="*/ 2593 w 262999"/>
                  <a:gd name="connsiteY6" fmla="*/ 649831 h 902924"/>
                  <a:gd name="connsiteX7" fmla="*/ 40693 w 262999"/>
                  <a:gd name="connsiteY7" fmla="*/ 535531 h 902924"/>
                  <a:gd name="connsiteX8" fmla="*/ 262943 w 262999"/>
                  <a:gd name="connsiteY8" fmla="*/ 14 h 90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2999" h="902924">
                    <a:moveTo>
                      <a:pt x="262943" y="14"/>
                    </a:moveTo>
                    <a:cubicBezTo>
                      <a:pt x="266471" y="-2808"/>
                      <a:pt x="102782" y="411001"/>
                      <a:pt x="61860" y="518598"/>
                    </a:cubicBezTo>
                    <a:cubicBezTo>
                      <a:pt x="20938" y="626195"/>
                      <a:pt x="25171" y="612084"/>
                      <a:pt x="17410" y="645598"/>
                    </a:cubicBezTo>
                    <a:cubicBezTo>
                      <a:pt x="9649" y="679112"/>
                      <a:pt x="15646" y="676995"/>
                      <a:pt x="15293" y="719681"/>
                    </a:cubicBezTo>
                    <a:cubicBezTo>
                      <a:pt x="14940" y="762367"/>
                      <a:pt x="17057" y="889719"/>
                      <a:pt x="15293" y="901714"/>
                    </a:cubicBezTo>
                    <a:cubicBezTo>
                      <a:pt x="13529" y="913709"/>
                      <a:pt x="6827" y="833628"/>
                      <a:pt x="4710" y="791648"/>
                    </a:cubicBezTo>
                    <a:cubicBezTo>
                      <a:pt x="2593" y="749668"/>
                      <a:pt x="-3404" y="692517"/>
                      <a:pt x="2593" y="649831"/>
                    </a:cubicBezTo>
                    <a:cubicBezTo>
                      <a:pt x="8590" y="607145"/>
                      <a:pt x="-582" y="640659"/>
                      <a:pt x="40693" y="535531"/>
                    </a:cubicBezTo>
                    <a:cubicBezTo>
                      <a:pt x="81968" y="430403"/>
                      <a:pt x="259415" y="2836"/>
                      <a:pt x="26294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7" name="フリーフォーム: 図形 219">
                <a:extLst>
                  <a:ext uri="{FF2B5EF4-FFF2-40B4-BE49-F238E27FC236}">
                    <a16:creationId xmlns:a16="http://schemas.microsoft.com/office/drawing/2014/main" id="{2ABF957A-B643-FA32-6EBB-CC205E5C8DB2}"/>
                  </a:ext>
                </a:extLst>
              </p:cNvPr>
              <p:cNvSpPr/>
              <p:nvPr/>
            </p:nvSpPr>
            <p:spPr>
              <a:xfrm>
                <a:off x="6321694" y="6135765"/>
                <a:ext cx="347945" cy="124123"/>
              </a:xfrm>
              <a:custGeom>
                <a:avLst/>
                <a:gdLst>
                  <a:gd name="connsiteX0" fmla="*/ 347923 w 347945"/>
                  <a:gd name="connsiteY0" fmla="*/ 452 h 124123"/>
                  <a:gd name="connsiteX1" fmla="*/ 282306 w 347945"/>
                  <a:gd name="connsiteY1" fmla="*/ 59718 h 124123"/>
                  <a:gd name="connsiteX2" fmla="*/ 170123 w 347945"/>
                  <a:gd name="connsiteY2" fmla="*/ 97818 h 124123"/>
                  <a:gd name="connsiteX3" fmla="*/ 119323 w 347945"/>
                  <a:gd name="connsiteY3" fmla="*/ 106285 h 124123"/>
                  <a:gd name="connsiteX4" fmla="*/ 64289 w 347945"/>
                  <a:gd name="connsiteY4" fmla="*/ 99935 h 124123"/>
                  <a:gd name="connsiteX5" fmla="*/ 789 w 347945"/>
                  <a:gd name="connsiteY5" fmla="*/ 123218 h 124123"/>
                  <a:gd name="connsiteX6" fmla="*/ 110856 w 347945"/>
                  <a:gd name="connsiteY6" fmla="*/ 116868 h 124123"/>
                  <a:gd name="connsiteX7" fmla="*/ 275956 w 347945"/>
                  <a:gd name="connsiteY7" fmla="*/ 93585 h 124123"/>
                  <a:gd name="connsiteX8" fmla="*/ 347923 w 347945"/>
                  <a:gd name="connsiteY8" fmla="*/ 452 h 12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945" h="124123">
                    <a:moveTo>
                      <a:pt x="347923" y="452"/>
                    </a:moveTo>
                    <a:cubicBezTo>
                      <a:pt x="348981" y="-5192"/>
                      <a:pt x="311939" y="43490"/>
                      <a:pt x="282306" y="59718"/>
                    </a:cubicBezTo>
                    <a:cubicBezTo>
                      <a:pt x="252673" y="75946"/>
                      <a:pt x="197287" y="90057"/>
                      <a:pt x="170123" y="97818"/>
                    </a:cubicBezTo>
                    <a:cubicBezTo>
                      <a:pt x="142959" y="105579"/>
                      <a:pt x="136962" y="105932"/>
                      <a:pt x="119323" y="106285"/>
                    </a:cubicBezTo>
                    <a:cubicBezTo>
                      <a:pt x="101684" y="106638"/>
                      <a:pt x="84045" y="97113"/>
                      <a:pt x="64289" y="99935"/>
                    </a:cubicBezTo>
                    <a:cubicBezTo>
                      <a:pt x="44533" y="102757"/>
                      <a:pt x="-6972" y="120396"/>
                      <a:pt x="789" y="123218"/>
                    </a:cubicBezTo>
                    <a:cubicBezTo>
                      <a:pt x="8550" y="126040"/>
                      <a:pt x="64995" y="121807"/>
                      <a:pt x="110856" y="116868"/>
                    </a:cubicBezTo>
                    <a:cubicBezTo>
                      <a:pt x="156717" y="111929"/>
                      <a:pt x="234681" y="108754"/>
                      <a:pt x="275956" y="93585"/>
                    </a:cubicBezTo>
                    <a:cubicBezTo>
                      <a:pt x="317231" y="78416"/>
                      <a:pt x="346865" y="6096"/>
                      <a:pt x="347923" y="4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8" name="フリーフォーム: 図形 220">
                <a:extLst>
                  <a:ext uri="{FF2B5EF4-FFF2-40B4-BE49-F238E27FC236}">
                    <a16:creationId xmlns:a16="http://schemas.microsoft.com/office/drawing/2014/main" id="{AC270B30-0B8B-EA76-C2DE-D3DA691D7755}"/>
                  </a:ext>
                </a:extLst>
              </p:cNvPr>
              <p:cNvSpPr/>
              <p:nvPr/>
            </p:nvSpPr>
            <p:spPr>
              <a:xfrm>
                <a:off x="6401796" y="6121354"/>
                <a:ext cx="290853" cy="871683"/>
              </a:xfrm>
              <a:custGeom>
                <a:avLst/>
                <a:gdLst>
                  <a:gd name="connsiteX0" fmla="*/ 267821 w 290853"/>
                  <a:gd name="connsiteY0" fmla="*/ 46 h 871683"/>
                  <a:gd name="connsiteX1" fmla="*/ 284754 w 290853"/>
                  <a:gd name="connsiteY1" fmla="*/ 93179 h 871683"/>
                  <a:gd name="connsiteX2" fmla="*/ 261471 w 290853"/>
                  <a:gd name="connsiteY2" fmla="*/ 143979 h 871683"/>
                  <a:gd name="connsiteX3" fmla="*/ 130237 w 290853"/>
                  <a:gd name="connsiteY3" fmla="*/ 546146 h 871683"/>
                  <a:gd name="connsiteX4" fmla="*/ 1121 w 290853"/>
                  <a:gd name="connsiteY4" fmla="*/ 867879 h 871683"/>
                  <a:gd name="connsiteX5" fmla="*/ 206437 w 290853"/>
                  <a:gd name="connsiteY5" fmla="*/ 326013 h 871683"/>
                  <a:gd name="connsiteX6" fmla="*/ 288987 w 290853"/>
                  <a:gd name="connsiteY6" fmla="*/ 105879 h 871683"/>
                  <a:gd name="connsiteX7" fmla="*/ 267821 w 290853"/>
                  <a:gd name="connsiteY7" fmla="*/ 46 h 87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853" h="871683">
                    <a:moveTo>
                      <a:pt x="267821" y="46"/>
                    </a:moveTo>
                    <a:cubicBezTo>
                      <a:pt x="267115" y="-2071"/>
                      <a:pt x="285812" y="69190"/>
                      <a:pt x="284754" y="93179"/>
                    </a:cubicBezTo>
                    <a:cubicBezTo>
                      <a:pt x="283696" y="117168"/>
                      <a:pt x="287224" y="68485"/>
                      <a:pt x="261471" y="143979"/>
                    </a:cubicBezTo>
                    <a:cubicBezTo>
                      <a:pt x="235718" y="219473"/>
                      <a:pt x="173629" y="425496"/>
                      <a:pt x="130237" y="546146"/>
                    </a:cubicBezTo>
                    <a:cubicBezTo>
                      <a:pt x="86845" y="666796"/>
                      <a:pt x="-11579" y="904568"/>
                      <a:pt x="1121" y="867879"/>
                    </a:cubicBezTo>
                    <a:cubicBezTo>
                      <a:pt x="13821" y="831190"/>
                      <a:pt x="158459" y="453013"/>
                      <a:pt x="206437" y="326013"/>
                    </a:cubicBezTo>
                    <a:cubicBezTo>
                      <a:pt x="254415" y="199013"/>
                      <a:pt x="279462" y="156679"/>
                      <a:pt x="288987" y="105879"/>
                    </a:cubicBezTo>
                    <a:cubicBezTo>
                      <a:pt x="298512" y="55079"/>
                      <a:pt x="268527" y="2163"/>
                      <a:pt x="26782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9" name="フリーフォーム: 図形 221">
                <a:extLst>
                  <a:ext uri="{FF2B5EF4-FFF2-40B4-BE49-F238E27FC236}">
                    <a16:creationId xmlns:a16="http://schemas.microsoft.com/office/drawing/2014/main" id="{9584B57C-21D2-378F-AE5D-0F4954B23213}"/>
                  </a:ext>
                </a:extLst>
              </p:cNvPr>
              <p:cNvSpPr/>
              <p:nvPr/>
            </p:nvSpPr>
            <p:spPr>
              <a:xfrm>
                <a:off x="6106408" y="6677702"/>
                <a:ext cx="414085" cy="116883"/>
              </a:xfrm>
              <a:custGeom>
                <a:avLst/>
                <a:gdLst>
                  <a:gd name="connsiteX0" fmla="*/ 408692 w 414085"/>
                  <a:gd name="connsiteY0" fmla="*/ 381 h 116883"/>
                  <a:gd name="connsiteX1" fmla="*/ 89075 w 414085"/>
                  <a:gd name="connsiteY1" fmla="*/ 95631 h 116883"/>
                  <a:gd name="connsiteX2" fmla="*/ 175 w 414085"/>
                  <a:gd name="connsiteY2" fmla="*/ 112565 h 116883"/>
                  <a:gd name="connsiteX3" fmla="*/ 103892 w 414085"/>
                  <a:gd name="connsiteY3" fmla="*/ 112565 h 116883"/>
                  <a:gd name="connsiteX4" fmla="*/ 275342 w 414085"/>
                  <a:gd name="connsiteY4" fmla="*/ 63881 h 116883"/>
                  <a:gd name="connsiteX5" fmla="*/ 408692 w 414085"/>
                  <a:gd name="connsiteY5" fmla="*/ 381 h 116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085" h="116883">
                    <a:moveTo>
                      <a:pt x="408692" y="381"/>
                    </a:moveTo>
                    <a:cubicBezTo>
                      <a:pt x="377647" y="5673"/>
                      <a:pt x="157161" y="76934"/>
                      <a:pt x="89075" y="95631"/>
                    </a:cubicBezTo>
                    <a:cubicBezTo>
                      <a:pt x="20989" y="114328"/>
                      <a:pt x="-2295" y="109743"/>
                      <a:pt x="175" y="112565"/>
                    </a:cubicBezTo>
                    <a:cubicBezTo>
                      <a:pt x="2644" y="115387"/>
                      <a:pt x="58031" y="120679"/>
                      <a:pt x="103892" y="112565"/>
                    </a:cubicBezTo>
                    <a:cubicBezTo>
                      <a:pt x="149753" y="104451"/>
                      <a:pt x="221720" y="81520"/>
                      <a:pt x="275342" y="63881"/>
                    </a:cubicBezTo>
                    <a:cubicBezTo>
                      <a:pt x="328964" y="46242"/>
                      <a:pt x="439737" y="-4911"/>
                      <a:pt x="408692" y="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0" name="フリーフォーム: 図形 222">
                <a:extLst>
                  <a:ext uri="{FF2B5EF4-FFF2-40B4-BE49-F238E27FC236}">
                    <a16:creationId xmlns:a16="http://schemas.microsoft.com/office/drawing/2014/main" id="{8AD24112-E92B-0985-27BC-8107A9386E70}"/>
                  </a:ext>
                </a:extLst>
              </p:cNvPr>
              <p:cNvSpPr/>
              <p:nvPr/>
            </p:nvSpPr>
            <p:spPr>
              <a:xfrm>
                <a:off x="5968703" y="7274959"/>
                <a:ext cx="480484" cy="445047"/>
              </a:xfrm>
              <a:custGeom>
                <a:avLst/>
                <a:gdLst>
                  <a:gd name="connsiteX0" fmla="*/ 297 w 480484"/>
                  <a:gd name="connsiteY0" fmla="*/ 24 h 445047"/>
                  <a:gd name="connsiteX1" fmla="*/ 91314 w 480484"/>
                  <a:gd name="connsiteY1" fmla="*/ 302708 h 445047"/>
                  <a:gd name="connsiteX2" fmla="*/ 123064 w 480484"/>
                  <a:gd name="connsiteY2" fmla="*/ 408541 h 445047"/>
                  <a:gd name="connsiteX3" fmla="*/ 167514 w 480484"/>
                  <a:gd name="connsiteY3" fmla="*/ 438174 h 445047"/>
                  <a:gd name="connsiteX4" fmla="*/ 237364 w 480484"/>
                  <a:gd name="connsiteY4" fmla="*/ 440291 h 445047"/>
                  <a:gd name="connsiteX5" fmla="*/ 436330 w 480484"/>
                  <a:gd name="connsiteY5" fmla="*/ 383141 h 445047"/>
                  <a:gd name="connsiteX6" fmla="*/ 470197 w 480484"/>
                  <a:gd name="connsiteY6" fmla="*/ 357741 h 445047"/>
                  <a:gd name="connsiteX7" fmla="*/ 296630 w 480484"/>
                  <a:gd name="connsiteY7" fmla="*/ 395841 h 445047"/>
                  <a:gd name="connsiteX8" fmla="*/ 154814 w 480484"/>
                  <a:gd name="connsiteY8" fmla="*/ 406424 h 445047"/>
                  <a:gd name="connsiteX9" fmla="*/ 125180 w 480484"/>
                  <a:gd name="connsiteY9" fmla="*/ 319641 h 445047"/>
                  <a:gd name="connsiteX10" fmla="*/ 297 w 480484"/>
                  <a:gd name="connsiteY10" fmla="*/ 24 h 445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0484" h="445047">
                    <a:moveTo>
                      <a:pt x="297" y="24"/>
                    </a:moveTo>
                    <a:cubicBezTo>
                      <a:pt x="-5347" y="-2798"/>
                      <a:pt x="70853" y="234622"/>
                      <a:pt x="91314" y="302708"/>
                    </a:cubicBezTo>
                    <a:cubicBezTo>
                      <a:pt x="111775" y="370794"/>
                      <a:pt x="110364" y="385963"/>
                      <a:pt x="123064" y="408541"/>
                    </a:cubicBezTo>
                    <a:cubicBezTo>
                      <a:pt x="135764" y="431119"/>
                      <a:pt x="148464" y="432882"/>
                      <a:pt x="167514" y="438174"/>
                    </a:cubicBezTo>
                    <a:cubicBezTo>
                      <a:pt x="186564" y="443466"/>
                      <a:pt x="192561" y="449463"/>
                      <a:pt x="237364" y="440291"/>
                    </a:cubicBezTo>
                    <a:cubicBezTo>
                      <a:pt x="282167" y="431119"/>
                      <a:pt x="397525" y="396899"/>
                      <a:pt x="436330" y="383141"/>
                    </a:cubicBezTo>
                    <a:cubicBezTo>
                      <a:pt x="475135" y="369383"/>
                      <a:pt x="493480" y="355624"/>
                      <a:pt x="470197" y="357741"/>
                    </a:cubicBezTo>
                    <a:cubicBezTo>
                      <a:pt x="446914" y="359858"/>
                      <a:pt x="349194" y="387727"/>
                      <a:pt x="296630" y="395841"/>
                    </a:cubicBezTo>
                    <a:cubicBezTo>
                      <a:pt x="244066" y="403955"/>
                      <a:pt x="183389" y="419124"/>
                      <a:pt x="154814" y="406424"/>
                    </a:cubicBezTo>
                    <a:cubicBezTo>
                      <a:pt x="126239" y="393724"/>
                      <a:pt x="149169" y="384199"/>
                      <a:pt x="125180" y="319641"/>
                    </a:cubicBezTo>
                    <a:cubicBezTo>
                      <a:pt x="101191" y="255083"/>
                      <a:pt x="5941" y="2846"/>
                      <a:pt x="297" y="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1" name="フリーフォーム: 図形 223">
                <a:extLst>
                  <a:ext uri="{FF2B5EF4-FFF2-40B4-BE49-F238E27FC236}">
                    <a16:creationId xmlns:a16="http://schemas.microsoft.com/office/drawing/2014/main" id="{E7B12191-A21B-F9EA-9D45-E2300C625B61}"/>
                  </a:ext>
                </a:extLst>
              </p:cNvPr>
              <p:cNvSpPr/>
              <p:nvPr/>
            </p:nvSpPr>
            <p:spPr>
              <a:xfrm>
                <a:off x="6390739" y="6987032"/>
                <a:ext cx="92748" cy="648917"/>
              </a:xfrm>
              <a:custGeom>
                <a:avLst/>
                <a:gdLst>
                  <a:gd name="connsiteX0" fmla="*/ 20644 w 92748"/>
                  <a:gd name="connsiteY0" fmla="*/ 85 h 648917"/>
                  <a:gd name="connsiteX1" fmla="*/ 12178 w 92748"/>
                  <a:gd name="connsiteY1" fmla="*/ 391668 h 648917"/>
                  <a:gd name="connsiteX2" fmla="*/ 50278 w 92748"/>
                  <a:gd name="connsiteY2" fmla="*/ 510201 h 648917"/>
                  <a:gd name="connsiteX3" fmla="*/ 92611 w 92748"/>
                  <a:gd name="connsiteY3" fmla="*/ 601218 h 648917"/>
                  <a:gd name="connsiteX4" fmla="*/ 35461 w 92748"/>
                  <a:gd name="connsiteY4" fmla="*/ 647785 h 648917"/>
                  <a:gd name="connsiteX5" fmla="*/ 82028 w 92748"/>
                  <a:gd name="connsiteY5" fmla="*/ 626618 h 648917"/>
                  <a:gd name="connsiteX6" fmla="*/ 65094 w 92748"/>
                  <a:gd name="connsiteY6" fmla="*/ 541951 h 648917"/>
                  <a:gd name="connsiteX7" fmla="*/ 1594 w 92748"/>
                  <a:gd name="connsiteY7" fmla="*/ 357801 h 648917"/>
                  <a:gd name="connsiteX8" fmla="*/ 20644 w 92748"/>
                  <a:gd name="connsiteY8" fmla="*/ 85 h 64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748" h="648917">
                    <a:moveTo>
                      <a:pt x="20644" y="85"/>
                    </a:moveTo>
                    <a:cubicBezTo>
                      <a:pt x="22408" y="5730"/>
                      <a:pt x="7239" y="306649"/>
                      <a:pt x="12178" y="391668"/>
                    </a:cubicBezTo>
                    <a:cubicBezTo>
                      <a:pt x="17117" y="476687"/>
                      <a:pt x="36873" y="475276"/>
                      <a:pt x="50278" y="510201"/>
                    </a:cubicBezTo>
                    <a:cubicBezTo>
                      <a:pt x="63683" y="545126"/>
                      <a:pt x="95081" y="578287"/>
                      <a:pt x="92611" y="601218"/>
                    </a:cubicBezTo>
                    <a:cubicBezTo>
                      <a:pt x="90142" y="624149"/>
                      <a:pt x="37225" y="643552"/>
                      <a:pt x="35461" y="647785"/>
                    </a:cubicBezTo>
                    <a:cubicBezTo>
                      <a:pt x="33697" y="652018"/>
                      <a:pt x="77089" y="644257"/>
                      <a:pt x="82028" y="626618"/>
                    </a:cubicBezTo>
                    <a:cubicBezTo>
                      <a:pt x="86967" y="608979"/>
                      <a:pt x="78500" y="586754"/>
                      <a:pt x="65094" y="541951"/>
                    </a:cubicBezTo>
                    <a:cubicBezTo>
                      <a:pt x="51688" y="497148"/>
                      <a:pt x="9708" y="445643"/>
                      <a:pt x="1594" y="357801"/>
                    </a:cubicBezTo>
                    <a:cubicBezTo>
                      <a:pt x="-6520" y="269959"/>
                      <a:pt x="18880" y="-5560"/>
                      <a:pt x="20644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2" name="楕円 224">
                <a:extLst>
                  <a:ext uri="{FF2B5EF4-FFF2-40B4-BE49-F238E27FC236}">
                    <a16:creationId xmlns:a16="http://schemas.microsoft.com/office/drawing/2014/main" id="{10F94C36-8B3E-99AC-2349-54246E736CCD}"/>
                  </a:ext>
                </a:extLst>
              </p:cNvPr>
              <p:cNvSpPr/>
              <p:nvPr/>
            </p:nvSpPr>
            <p:spPr>
              <a:xfrm rot="20945490">
                <a:off x="6197600" y="7260166"/>
                <a:ext cx="45719" cy="8043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3" name="フリーフォーム: 図形 225">
                <a:extLst>
                  <a:ext uri="{FF2B5EF4-FFF2-40B4-BE49-F238E27FC236}">
                    <a16:creationId xmlns:a16="http://schemas.microsoft.com/office/drawing/2014/main" id="{0919947A-12E8-BD32-2B2B-C7DF085039F5}"/>
                  </a:ext>
                </a:extLst>
              </p:cNvPr>
              <p:cNvSpPr/>
              <p:nvPr/>
            </p:nvSpPr>
            <p:spPr>
              <a:xfrm>
                <a:off x="4895891" y="6363742"/>
                <a:ext cx="1257241" cy="1377617"/>
              </a:xfrm>
              <a:custGeom>
                <a:avLst/>
                <a:gdLst>
                  <a:gd name="connsiteX0" fmla="*/ 4192 w 1257241"/>
                  <a:gd name="connsiteY0" fmla="*/ 5308 h 1377617"/>
                  <a:gd name="connsiteX1" fmla="*/ 520659 w 1257241"/>
                  <a:gd name="connsiteY1" fmla="*/ 646658 h 1377617"/>
                  <a:gd name="connsiteX2" fmla="*/ 1189526 w 1257241"/>
                  <a:gd name="connsiteY2" fmla="*/ 1315525 h 1377617"/>
                  <a:gd name="connsiteX3" fmla="*/ 1136609 w 1257241"/>
                  <a:gd name="connsiteY3" fmla="*/ 1243558 h 1377617"/>
                  <a:gd name="connsiteX4" fmla="*/ 323809 w 1257241"/>
                  <a:gd name="connsiteY4" fmla="*/ 390541 h 1377617"/>
                  <a:gd name="connsiteX5" fmla="*/ 4192 w 1257241"/>
                  <a:gd name="connsiteY5" fmla="*/ 5308 h 137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7241" h="1377617">
                    <a:moveTo>
                      <a:pt x="4192" y="5308"/>
                    </a:moveTo>
                    <a:cubicBezTo>
                      <a:pt x="37000" y="47994"/>
                      <a:pt x="323103" y="428289"/>
                      <a:pt x="520659" y="646658"/>
                    </a:cubicBezTo>
                    <a:cubicBezTo>
                      <a:pt x="718215" y="865028"/>
                      <a:pt x="1086868" y="1216042"/>
                      <a:pt x="1189526" y="1315525"/>
                    </a:cubicBezTo>
                    <a:cubicBezTo>
                      <a:pt x="1292184" y="1415008"/>
                      <a:pt x="1280895" y="1397722"/>
                      <a:pt x="1136609" y="1243558"/>
                    </a:cubicBezTo>
                    <a:cubicBezTo>
                      <a:pt x="992323" y="1089394"/>
                      <a:pt x="511487" y="595858"/>
                      <a:pt x="323809" y="390541"/>
                    </a:cubicBezTo>
                    <a:cubicBezTo>
                      <a:pt x="136131" y="185224"/>
                      <a:pt x="-28616" y="-37378"/>
                      <a:pt x="4192" y="53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4" name="フリーフォーム: 図形 226">
                <a:extLst>
                  <a:ext uri="{FF2B5EF4-FFF2-40B4-BE49-F238E27FC236}">
                    <a16:creationId xmlns:a16="http://schemas.microsoft.com/office/drawing/2014/main" id="{2A302E77-7BB1-9C0F-5F8D-ECC47A6795BA}"/>
                  </a:ext>
                </a:extLst>
              </p:cNvPr>
              <p:cNvSpPr/>
              <p:nvPr/>
            </p:nvSpPr>
            <p:spPr>
              <a:xfrm>
                <a:off x="4852407" y="6374911"/>
                <a:ext cx="1270660" cy="1362731"/>
              </a:xfrm>
              <a:custGeom>
                <a:avLst/>
                <a:gdLst>
                  <a:gd name="connsiteX0" fmla="*/ 3226 w 1270660"/>
                  <a:gd name="connsiteY0" fmla="*/ 2606 h 1362731"/>
                  <a:gd name="connsiteX1" fmla="*/ 608593 w 1270660"/>
                  <a:gd name="connsiteY1" fmla="*/ 770956 h 1362731"/>
                  <a:gd name="connsiteX2" fmla="*/ 1264760 w 1270660"/>
                  <a:gd name="connsiteY2" fmla="*/ 1353039 h 1362731"/>
                  <a:gd name="connsiteX3" fmla="*/ 879526 w 1270660"/>
                  <a:gd name="connsiteY3" fmla="*/ 1050356 h 1362731"/>
                  <a:gd name="connsiteX4" fmla="*/ 3226 w 1270660"/>
                  <a:gd name="connsiteY4" fmla="*/ 2606 h 136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660" h="1362731">
                    <a:moveTo>
                      <a:pt x="3226" y="2606"/>
                    </a:moveTo>
                    <a:cubicBezTo>
                      <a:pt x="-41929" y="-43961"/>
                      <a:pt x="398337" y="545884"/>
                      <a:pt x="608593" y="770956"/>
                    </a:cubicBezTo>
                    <a:cubicBezTo>
                      <a:pt x="818849" y="996028"/>
                      <a:pt x="1219605" y="1306472"/>
                      <a:pt x="1264760" y="1353039"/>
                    </a:cubicBezTo>
                    <a:cubicBezTo>
                      <a:pt x="1309915" y="1399606"/>
                      <a:pt x="1087665" y="1275076"/>
                      <a:pt x="879526" y="1050356"/>
                    </a:cubicBezTo>
                    <a:cubicBezTo>
                      <a:pt x="671387" y="825637"/>
                      <a:pt x="48381" y="49173"/>
                      <a:pt x="3226" y="26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5" name="フリーフォーム: 図形 227">
                <a:extLst>
                  <a:ext uri="{FF2B5EF4-FFF2-40B4-BE49-F238E27FC236}">
                    <a16:creationId xmlns:a16="http://schemas.microsoft.com/office/drawing/2014/main" id="{B4102D52-6661-5D32-9C34-4CA06814DEB4}"/>
                  </a:ext>
                </a:extLst>
              </p:cNvPr>
              <p:cNvSpPr/>
              <p:nvPr/>
            </p:nvSpPr>
            <p:spPr>
              <a:xfrm>
                <a:off x="4769213" y="6215498"/>
                <a:ext cx="101411" cy="177809"/>
              </a:xfrm>
              <a:custGeom>
                <a:avLst/>
                <a:gdLst>
                  <a:gd name="connsiteX0" fmla="*/ 3870 w 101411"/>
                  <a:gd name="connsiteY0" fmla="*/ 3269 h 177809"/>
                  <a:gd name="connsiteX1" fmla="*/ 101237 w 101411"/>
                  <a:gd name="connsiteY1" fmla="*/ 176835 h 177809"/>
                  <a:gd name="connsiteX2" fmla="*/ 27154 w 101411"/>
                  <a:gd name="connsiteY2" fmla="*/ 71002 h 177809"/>
                  <a:gd name="connsiteX3" fmla="*/ 3870 w 101411"/>
                  <a:gd name="connsiteY3" fmla="*/ 3269 h 17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11" h="177809">
                    <a:moveTo>
                      <a:pt x="3870" y="3269"/>
                    </a:moveTo>
                    <a:cubicBezTo>
                      <a:pt x="16217" y="20908"/>
                      <a:pt x="97356" y="165546"/>
                      <a:pt x="101237" y="176835"/>
                    </a:cubicBezTo>
                    <a:cubicBezTo>
                      <a:pt x="105118" y="188124"/>
                      <a:pt x="43029" y="98166"/>
                      <a:pt x="27154" y="71002"/>
                    </a:cubicBezTo>
                    <a:cubicBezTo>
                      <a:pt x="11279" y="43838"/>
                      <a:pt x="-8477" y="-14370"/>
                      <a:pt x="3870" y="32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2" name="フリーフォーム: 図形 234">
                <a:extLst>
                  <a:ext uri="{FF2B5EF4-FFF2-40B4-BE49-F238E27FC236}">
                    <a16:creationId xmlns:a16="http://schemas.microsoft.com/office/drawing/2014/main" id="{76202E70-A772-1EE1-EFA0-9AC5F87B9881}"/>
                  </a:ext>
                </a:extLst>
              </p:cNvPr>
              <p:cNvSpPr/>
              <p:nvPr/>
            </p:nvSpPr>
            <p:spPr>
              <a:xfrm>
                <a:off x="3997811" y="6499595"/>
                <a:ext cx="3528234" cy="1998412"/>
              </a:xfrm>
              <a:custGeom>
                <a:avLst/>
                <a:gdLst>
                  <a:gd name="connsiteX0" fmla="*/ 15389 w 3528234"/>
                  <a:gd name="connsiteY0" fmla="*/ 11272 h 1998412"/>
                  <a:gd name="connsiteX1" fmla="*/ 701189 w 3528234"/>
                  <a:gd name="connsiteY1" fmla="*/ 832538 h 1998412"/>
                  <a:gd name="connsiteX2" fmla="*/ 1336189 w 3528234"/>
                  <a:gd name="connsiteY2" fmla="*/ 1459072 h 1998412"/>
                  <a:gd name="connsiteX3" fmla="*/ 1894989 w 3528234"/>
                  <a:gd name="connsiteY3" fmla="*/ 1704605 h 1998412"/>
                  <a:gd name="connsiteX4" fmla="*/ 3503656 w 3528234"/>
                  <a:gd name="connsiteY4" fmla="*/ 1992472 h 1998412"/>
                  <a:gd name="connsiteX5" fmla="*/ 2767056 w 3528234"/>
                  <a:gd name="connsiteY5" fmla="*/ 1865472 h 1998412"/>
                  <a:gd name="connsiteX6" fmla="*/ 1403922 w 3528234"/>
                  <a:gd name="connsiteY6" fmla="*/ 1476005 h 1998412"/>
                  <a:gd name="connsiteX7" fmla="*/ 15389 w 3528234"/>
                  <a:gd name="connsiteY7" fmla="*/ 11272 h 199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8234" h="1998412">
                    <a:moveTo>
                      <a:pt x="15389" y="11272"/>
                    </a:moveTo>
                    <a:cubicBezTo>
                      <a:pt x="-101733" y="-95972"/>
                      <a:pt x="481056" y="591238"/>
                      <a:pt x="701189" y="832538"/>
                    </a:cubicBezTo>
                    <a:cubicBezTo>
                      <a:pt x="921322" y="1073838"/>
                      <a:pt x="1137222" y="1313728"/>
                      <a:pt x="1336189" y="1459072"/>
                    </a:cubicBezTo>
                    <a:cubicBezTo>
                      <a:pt x="1535156" y="1604416"/>
                      <a:pt x="1533745" y="1615705"/>
                      <a:pt x="1894989" y="1704605"/>
                    </a:cubicBezTo>
                    <a:cubicBezTo>
                      <a:pt x="2256233" y="1793505"/>
                      <a:pt x="3358312" y="1965661"/>
                      <a:pt x="3503656" y="1992472"/>
                    </a:cubicBezTo>
                    <a:cubicBezTo>
                      <a:pt x="3649000" y="2019283"/>
                      <a:pt x="3117012" y="1951550"/>
                      <a:pt x="2767056" y="1865472"/>
                    </a:cubicBezTo>
                    <a:cubicBezTo>
                      <a:pt x="2417100" y="1779394"/>
                      <a:pt x="1858300" y="1783627"/>
                      <a:pt x="1403922" y="1476005"/>
                    </a:cubicBezTo>
                    <a:cubicBezTo>
                      <a:pt x="949544" y="1168383"/>
                      <a:pt x="132511" y="118516"/>
                      <a:pt x="15389" y="1127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3" name="フリーフォーム: 図形 235">
                <a:extLst>
                  <a:ext uri="{FF2B5EF4-FFF2-40B4-BE49-F238E27FC236}">
                    <a16:creationId xmlns:a16="http://schemas.microsoft.com/office/drawing/2014/main" id="{C4A80CB3-61FA-17F0-C1FC-36545A79DD30}"/>
                  </a:ext>
                </a:extLst>
              </p:cNvPr>
              <p:cNvSpPr/>
              <p:nvPr/>
            </p:nvSpPr>
            <p:spPr>
              <a:xfrm>
                <a:off x="2399533" y="5722174"/>
                <a:ext cx="1608905" cy="799276"/>
              </a:xfrm>
              <a:custGeom>
                <a:avLst/>
                <a:gdLst>
                  <a:gd name="connsiteX0" fmla="*/ 1608905 w 1608905"/>
                  <a:gd name="connsiteY0" fmla="*/ 799276 h 799276"/>
                  <a:gd name="connsiteX1" fmla="*/ 594492 w 1608905"/>
                  <a:gd name="connsiteY1" fmla="*/ 532576 h 799276"/>
                  <a:gd name="connsiteX2" fmla="*/ 162692 w 1608905"/>
                  <a:gd name="connsiteY2" fmla="*/ 357951 h 799276"/>
                  <a:gd name="connsiteX3" fmla="*/ 118242 w 1608905"/>
                  <a:gd name="connsiteY3" fmla="*/ 307151 h 799276"/>
                  <a:gd name="connsiteX4" fmla="*/ 49980 w 1608905"/>
                  <a:gd name="connsiteY4" fmla="*/ 192851 h 799276"/>
                  <a:gd name="connsiteX5" fmla="*/ 38867 w 1608905"/>
                  <a:gd name="connsiteY5" fmla="*/ 142051 h 799276"/>
                  <a:gd name="connsiteX6" fmla="*/ 10292 w 1608905"/>
                  <a:gd name="connsiteY6" fmla="*/ 32514 h 799276"/>
                  <a:gd name="connsiteX7" fmla="*/ 5530 w 1608905"/>
                  <a:gd name="connsiteY7" fmla="*/ 16639 h 799276"/>
                  <a:gd name="connsiteX8" fmla="*/ 84905 w 1608905"/>
                  <a:gd name="connsiteY8" fmla="*/ 250001 h 799276"/>
                  <a:gd name="connsiteX9" fmla="*/ 156342 w 1608905"/>
                  <a:gd name="connsiteY9" fmla="*/ 362714 h 799276"/>
                  <a:gd name="connsiteX10" fmla="*/ 1158055 w 1608905"/>
                  <a:gd name="connsiteY10" fmla="*/ 669101 h 799276"/>
                  <a:gd name="connsiteX11" fmla="*/ 1608905 w 1608905"/>
                  <a:gd name="connsiteY11" fmla="*/ 799276 h 799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8905" h="799276">
                    <a:moveTo>
                      <a:pt x="1608905" y="799276"/>
                    </a:moveTo>
                    <a:cubicBezTo>
                      <a:pt x="1514978" y="776522"/>
                      <a:pt x="835527" y="606130"/>
                      <a:pt x="594492" y="532576"/>
                    </a:cubicBezTo>
                    <a:cubicBezTo>
                      <a:pt x="353457" y="459022"/>
                      <a:pt x="242067" y="395522"/>
                      <a:pt x="162692" y="357951"/>
                    </a:cubicBezTo>
                    <a:cubicBezTo>
                      <a:pt x="83317" y="320380"/>
                      <a:pt x="137027" y="334668"/>
                      <a:pt x="118242" y="307151"/>
                    </a:cubicBezTo>
                    <a:cubicBezTo>
                      <a:pt x="99457" y="279634"/>
                      <a:pt x="63209" y="220368"/>
                      <a:pt x="49980" y="192851"/>
                    </a:cubicBezTo>
                    <a:cubicBezTo>
                      <a:pt x="36751" y="165334"/>
                      <a:pt x="45482" y="168774"/>
                      <a:pt x="38867" y="142051"/>
                    </a:cubicBezTo>
                    <a:cubicBezTo>
                      <a:pt x="32252" y="115328"/>
                      <a:pt x="15848" y="53416"/>
                      <a:pt x="10292" y="32514"/>
                    </a:cubicBezTo>
                    <a:cubicBezTo>
                      <a:pt x="4736" y="11612"/>
                      <a:pt x="-6905" y="-19609"/>
                      <a:pt x="5530" y="16639"/>
                    </a:cubicBezTo>
                    <a:cubicBezTo>
                      <a:pt x="17965" y="52887"/>
                      <a:pt x="59770" y="192322"/>
                      <a:pt x="84905" y="250001"/>
                    </a:cubicBezTo>
                    <a:cubicBezTo>
                      <a:pt x="110040" y="307680"/>
                      <a:pt x="-22516" y="292864"/>
                      <a:pt x="156342" y="362714"/>
                    </a:cubicBezTo>
                    <a:cubicBezTo>
                      <a:pt x="335200" y="432564"/>
                      <a:pt x="913315" y="597663"/>
                      <a:pt x="1158055" y="669101"/>
                    </a:cubicBezTo>
                    <a:lnTo>
                      <a:pt x="1608905" y="799276"/>
                    </a:ln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4" name="フリーフォーム: 図形 236">
                <a:extLst>
                  <a:ext uri="{FF2B5EF4-FFF2-40B4-BE49-F238E27FC236}">
                    <a16:creationId xmlns:a16="http://schemas.microsoft.com/office/drawing/2014/main" id="{7BD6ABB6-1237-603F-040E-D91B47A78BC8}"/>
                  </a:ext>
                </a:extLst>
              </p:cNvPr>
              <p:cNvSpPr/>
              <p:nvPr/>
            </p:nvSpPr>
            <p:spPr>
              <a:xfrm>
                <a:off x="2203930" y="5614495"/>
                <a:ext cx="1684387" cy="367205"/>
              </a:xfrm>
              <a:custGeom>
                <a:avLst/>
                <a:gdLst>
                  <a:gd name="connsiteX0" fmla="*/ 7987 w 1684387"/>
                  <a:gd name="connsiteY0" fmla="*/ 1022 h 367205"/>
                  <a:gd name="connsiteX1" fmla="*/ 374170 w 1684387"/>
                  <a:gd name="connsiteY1" fmla="*/ 134372 h 367205"/>
                  <a:gd name="connsiteX2" fmla="*/ 1011287 w 1684387"/>
                  <a:gd name="connsiteY2" fmla="*/ 259255 h 367205"/>
                  <a:gd name="connsiteX3" fmla="*/ 1684387 w 1684387"/>
                  <a:gd name="connsiteY3" fmla="*/ 367205 h 367205"/>
                  <a:gd name="connsiteX4" fmla="*/ 712837 w 1684387"/>
                  <a:gd name="connsiteY4" fmla="*/ 208455 h 367205"/>
                  <a:gd name="connsiteX5" fmla="*/ 7987 w 1684387"/>
                  <a:gd name="connsiteY5" fmla="*/ 1022 h 36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4387" h="367205">
                    <a:moveTo>
                      <a:pt x="7987" y="1022"/>
                    </a:moveTo>
                    <a:cubicBezTo>
                      <a:pt x="-48457" y="-11325"/>
                      <a:pt x="206953" y="91333"/>
                      <a:pt x="374170" y="134372"/>
                    </a:cubicBezTo>
                    <a:cubicBezTo>
                      <a:pt x="541387" y="177411"/>
                      <a:pt x="792917" y="220449"/>
                      <a:pt x="1011287" y="259255"/>
                    </a:cubicBezTo>
                    <a:cubicBezTo>
                      <a:pt x="1229657" y="298061"/>
                      <a:pt x="1684387" y="367205"/>
                      <a:pt x="1684387" y="367205"/>
                    </a:cubicBezTo>
                    <a:cubicBezTo>
                      <a:pt x="1634645" y="358738"/>
                      <a:pt x="990473" y="267016"/>
                      <a:pt x="712837" y="208455"/>
                    </a:cubicBezTo>
                    <a:cubicBezTo>
                      <a:pt x="435201" y="149894"/>
                      <a:pt x="64431" y="13369"/>
                      <a:pt x="7987" y="102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5" name="フリーフォーム: 図形 237">
                <a:extLst>
                  <a:ext uri="{FF2B5EF4-FFF2-40B4-BE49-F238E27FC236}">
                    <a16:creationId xmlns:a16="http://schemas.microsoft.com/office/drawing/2014/main" id="{45E0F28E-8BB7-94D9-C726-4ECAB9E02913}"/>
                  </a:ext>
                </a:extLst>
              </p:cNvPr>
              <p:cNvSpPr/>
              <p:nvPr/>
            </p:nvSpPr>
            <p:spPr>
              <a:xfrm>
                <a:off x="2171933" y="2272839"/>
                <a:ext cx="177831" cy="3426079"/>
              </a:xfrm>
              <a:custGeom>
                <a:avLst/>
                <a:gdLst>
                  <a:gd name="connsiteX0" fmla="*/ 177567 w 177831"/>
                  <a:gd name="connsiteY0" fmla="*/ 38561 h 3426079"/>
                  <a:gd name="connsiteX1" fmla="*/ 50567 w 177831"/>
                  <a:gd name="connsiteY1" fmla="*/ 337011 h 3426079"/>
                  <a:gd name="connsiteX2" fmla="*/ 37867 w 177831"/>
                  <a:gd name="connsiteY2" fmla="*/ 2838911 h 3426079"/>
                  <a:gd name="connsiteX3" fmla="*/ 107717 w 177831"/>
                  <a:gd name="connsiteY3" fmla="*/ 3404061 h 3426079"/>
                  <a:gd name="connsiteX4" fmla="*/ 25167 w 177831"/>
                  <a:gd name="connsiteY4" fmla="*/ 3016711 h 3426079"/>
                  <a:gd name="connsiteX5" fmla="*/ 12467 w 177831"/>
                  <a:gd name="connsiteY5" fmla="*/ 464011 h 3426079"/>
                  <a:gd name="connsiteX6" fmla="*/ 177567 w 177831"/>
                  <a:gd name="connsiteY6" fmla="*/ 38561 h 342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831" h="3426079">
                    <a:moveTo>
                      <a:pt x="177567" y="38561"/>
                    </a:moveTo>
                    <a:cubicBezTo>
                      <a:pt x="183917" y="17394"/>
                      <a:pt x="73850" y="-129714"/>
                      <a:pt x="50567" y="337011"/>
                    </a:cubicBezTo>
                    <a:cubicBezTo>
                      <a:pt x="27284" y="803736"/>
                      <a:pt x="28342" y="2327736"/>
                      <a:pt x="37867" y="2838911"/>
                    </a:cubicBezTo>
                    <a:cubicBezTo>
                      <a:pt x="47392" y="3350086"/>
                      <a:pt x="109834" y="3374428"/>
                      <a:pt x="107717" y="3404061"/>
                    </a:cubicBezTo>
                    <a:cubicBezTo>
                      <a:pt x="105600" y="3433694"/>
                      <a:pt x="41042" y="3506719"/>
                      <a:pt x="25167" y="3016711"/>
                    </a:cubicBezTo>
                    <a:cubicBezTo>
                      <a:pt x="9292" y="2526703"/>
                      <a:pt x="-15050" y="959311"/>
                      <a:pt x="12467" y="464011"/>
                    </a:cubicBezTo>
                    <a:cubicBezTo>
                      <a:pt x="39984" y="-31289"/>
                      <a:pt x="171217" y="59728"/>
                      <a:pt x="177567" y="385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6" name="フリーフォーム: 図形 238">
                <a:extLst>
                  <a:ext uri="{FF2B5EF4-FFF2-40B4-BE49-F238E27FC236}">
                    <a16:creationId xmlns:a16="http://schemas.microsoft.com/office/drawing/2014/main" id="{A96952F1-E409-CFAA-A72E-CAA0C9E0FA68}"/>
                  </a:ext>
                </a:extLst>
              </p:cNvPr>
              <p:cNvSpPr/>
              <p:nvPr/>
            </p:nvSpPr>
            <p:spPr>
              <a:xfrm>
                <a:off x="2403942" y="5630000"/>
                <a:ext cx="1448863" cy="253246"/>
              </a:xfrm>
              <a:custGeom>
                <a:avLst/>
                <a:gdLst>
                  <a:gd name="connsiteX0" fmla="*/ 591 w 1448863"/>
                  <a:gd name="connsiteY0" fmla="*/ 333 h 253246"/>
                  <a:gd name="connsiteX1" fmla="*/ 1355258 w 1448863"/>
                  <a:gd name="connsiteY1" fmla="*/ 241633 h 253246"/>
                  <a:gd name="connsiteX2" fmla="*/ 1185925 w 1448863"/>
                  <a:gd name="connsiteY2" fmla="*/ 190833 h 253246"/>
                  <a:gd name="connsiteX3" fmla="*/ 591 w 1448863"/>
                  <a:gd name="connsiteY3" fmla="*/ 333 h 253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8863" h="253246">
                    <a:moveTo>
                      <a:pt x="591" y="333"/>
                    </a:moveTo>
                    <a:cubicBezTo>
                      <a:pt x="28813" y="8800"/>
                      <a:pt x="1157702" y="209883"/>
                      <a:pt x="1355258" y="241633"/>
                    </a:cubicBezTo>
                    <a:cubicBezTo>
                      <a:pt x="1552814" y="273383"/>
                      <a:pt x="1409586" y="234577"/>
                      <a:pt x="1185925" y="190833"/>
                    </a:cubicBezTo>
                    <a:cubicBezTo>
                      <a:pt x="962264" y="147089"/>
                      <a:pt x="-27631" y="-8134"/>
                      <a:pt x="591" y="3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7" name="フリーフォーム: 図形 239">
                <a:extLst>
                  <a:ext uri="{FF2B5EF4-FFF2-40B4-BE49-F238E27FC236}">
                    <a16:creationId xmlns:a16="http://schemas.microsoft.com/office/drawing/2014/main" id="{BC2C3FE6-A4CD-2F69-A4E0-DACFF7B6B0BF}"/>
                  </a:ext>
                </a:extLst>
              </p:cNvPr>
              <p:cNvSpPr/>
              <p:nvPr/>
            </p:nvSpPr>
            <p:spPr>
              <a:xfrm>
                <a:off x="3829034" y="2752701"/>
                <a:ext cx="104501" cy="2241853"/>
              </a:xfrm>
              <a:custGeom>
                <a:avLst/>
                <a:gdLst>
                  <a:gd name="connsiteX0" fmla="*/ 103733 w 104501"/>
                  <a:gd name="connsiteY0" fmla="*/ 3199 h 2241853"/>
                  <a:gd name="connsiteX1" fmla="*/ 19066 w 104501"/>
                  <a:gd name="connsiteY1" fmla="*/ 1704999 h 2241853"/>
                  <a:gd name="connsiteX2" fmla="*/ 2133 w 104501"/>
                  <a:gd name="connsiteY2" fmla="*/ 2225699 h 2241853"/>
                  <a:gd name="connsiteX3" fmla="*/ 6366 w 104501"/>
                  <a:gd name="connsiteY3" fmla="*/ 2035199 h 2241853"/>
                  <a:gd name="connsiteX4" fmla="*/ 57166 w 104501"/>
                  <a:gd name="connsiteY4" fmla="*/ 1298599 h 2241853"/>
                  <a:gd name="connsiteX5" fmla="*/ 103733 w 104501"/>
                  <a:gd name="connsiteY5" fmla="*/ 3199 h 224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501" h="2241853">
                    <a:moveTo>
                      <a:pt x="103733" y="3199"/>
                    </a:moveTo>
                    <a:cubicBezTo>
                      <a:pt x="97383" y="70932"/>
                      <a:pt x="35999" y="1334582"/>
                      <a:pt x="19066" y="1704999"/>
                    </a:cubicBezTo>
                    <a:cubicBezTo>
                      <a:pt x="2133" y="2075416"/>
                      <a:pt x="4250" y="2170666"/>
                      <a:pt x="2133" y="2225699"/>
                    </a:cubicBezTo>
                    <a:cubicBezTo>
                      <a:pt x="16" y="2280732"/>
                      <a:pt x="-2806" y="2189716"/>
                      <a:pt x="6366" y="2035199"/>
                    </a:cubicBezTo>
                    <a:cubicBezTo>
                      <a:pt x="15538" y="1880682"/>
                      <a:pt x="38822" y="1635149"/>
                      <a:pt x="57166" y="1298599"/>
                    </a:cubicBezTo>
                    <a:cubicBezTo>
                      <a:pt x="75510" y="962049"/>
                      <a:pt x="110083" y="-64534"/>
                      <a:pt x="103733" y="319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8" name="フリーフォーム: 図形 240">
                <a:extLst>
                  <a:ext uri="{FF2B5EF4-FFF2-40B4-BE49-F238E27FC236}">
                    <a16:creationId xmlns:a16="http://schemas.microsoft.com/office/drawing/2014/main" id="{C6D167CF-F6BC-7AFC-5B5F-DD9445BD6C32}"/>
                  </a:ext>
                </a:extLst>
              </p:cNvPr>
              <p:cNvSpPr/>
              <p:nvPr/>
            </p:nvSpPr>
            <p:spPr>
              <a:xfrm>
                <a:off x="3771596" y="4525633"/>
                <a:ext cx="90035" cy="1360725"/>
              </a:xfrm>
              <a:custGeom>
                <a:avLst/>
                <a:gdLst>
                  <a:gd name="connsiteX0" fmla="*/ 89204 w 90035"/>
                  <a:gd name="connsiteY0" fmla="*/ 88700 h 1360725"/>
                  <a:gd name="connsiteX1" fmla="*/ 63804 w 90035"/>
                  <a:gd name="connsiteY1" fmla="*/ 147967 h 1360725"/>
                  <a:gd name="connsiteX2" fmla="*/ 51104 w 90035"/>
                  <a:gd name="connsiteY2" fmla="*/ 1252867 h 1360725"/>
                  <a:gd name="connsiteX3" fmla="*/ 304 w 90035"/>
                  <a:gd name="connsiteY3" fmla="*/ 1316367 h 1360725"/>
                  <a:gd name="connsiteX4" fmla="*/ 29937 w 90035"/>
                  <a:gd name="connsiteY4" fmla="*/ 1231700 h 1360725"/>
                  <a:gd name="connsiteX5" fmla="*/ 29937 w 90035"/>
                  <a:gd name="connsiteY5" fmla="*/ 867634 h 1360725"/>
                  <a:gd name="connsiteX6" fmla="*/ 89204 w 90035"/>
                  <a:gd name="connsiteY6" fmla="*/ 88700 h 1360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35" h="1360725">
                    <a:moveTo>
                      <a:pt x="89204" y="88700"/>
                    </a:moveTo>
                    <a:cubicBezTo>
                      <a:pt x="94848" y="-31244"/>
                      <a:pt x="70154" y="-46061"/>
                      <a:pt x="63804" y="147967"/>
                    </a:cubicBezTo>
                    <a:cubicBezTo>
                      <a:pt x="57454" y="341995"/>
                      <a:pt x="61687" y="1058134"/>
                      <a:pt x="51104" y="1252867"/>
                    </a:cubicBezTo>
                    <a:cubicBezTo>
                      <a:pt x="40521" y="1447600"/>
                      <a:pt x="3832" y="1319895"/>
                      <a:pt x="304" y="1316367"/>
                    </a:cubicBezTo>
                    <a:cubicBezTo>
                      <a:pt x="-3224" y="1312839"/>
                      <a:pt x="24998" y="1306489"/>
                      <a:pt x="29937" y="1231700"/>
                    </a:cubicBezTo>
                    <a:cubicBezTo>
                      <a:pt x="34876" y="1156911"/>
                      <a:pt x="24998" y="1062367"/>
                      <a:pt x="29937" y="867634"/>
                    </a:cubicBezTo>
                    <a:cubicBezTo>
                      <a:pt x="34876" y="672901"/>
                      <a:pt x="83560" y="208644"/>
                      <a:pt x="89204" y="8870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9" name="フリーフォーム: 図形 241">
                <a:extLst>
                  <a:ext uri="{FF2B5EF4-FFF2-40B4-BE49-F238E27FC236}">
                    <a16:creationId xmlns:a16="http://schemas.microsoft.com/office/drawing/2014/main" id="{24FD463E-16E7-4D8C-DC75-4D80DE3B0CEE}"/>
                  </a:ext>
                </a:extLst>
              </p:cNvPr>
              <p:cNvSpPr/>
              <p:nvPr/>
            </p:nvSpPr>
            <p:spPr>
              <a:xfrm>
                <a:off x="2201320" y="2370203"/>
                <a:ext cx="835391" cy="1212930"/>
              </a:xfrm>
              <a:custGeom>
                <a:avLst/>
                <a:gdLst>
                  <a:gd name="connsiteX0" fmla="*/ 833980 w 835391"/>
                  <a:gd name="connsiteY0" fmla="*/ 464 h 1212930"/>
                  <a:gd name="connsiteX1" fmla="*/ 143947 w 835391"/>
                  <a:gd name="connsiteY1" fmla="*/ 59730 h 1212930"/>
                  <a:gd name="connsiteX2" fmla="*/ 80447 w 835391"/>
                  <a:gd name="connsiteY2" fmla="*/ 406864 h 1212930"/>
                  <a:gd name="connsiteX3" fmla="*/ 101613 w 835391"/>
                  <a:gd name="connsiteY3" fmla="*/ 1134997 h 1212930"/>
                  <a:gd name="connsiteX4" fmla="*/ 131247 w 835391"/>
                  <a:gd name="connsiteY4" fmla="*/ 1198497 h 1212930"/>
                  <a:gd name="connsiteX5" fmla="*/ 13 w 835391"/>
                  <a:gd name="connsiteY5" fmla="*/ 1190030 h 1212930"/>
                  <a:gd name="connsiteX6" fmla="*/ 122780 w 835391"/>
                  <a:gd name="connsiteY6" fmla="*/ 1096897 h 1212930"/>
                  <a:gd name="connsiteX7" fmla="*/ 101613 w 835391"/>
                  <a:gd name="connsiteY7" fmla="*/ 148630 h 1212930"/>
                  <a:gd name="connsiteX8" fmla="*/ 317513 w 835391"/>
                  <a:gd name="connsiteY8" fmla="*/ 38564 h 1212930"/>
                  <a:gd name="connsiteX9" fmla="*/ 833980 w 835391"/>
                  <a:gd name="connsiteY9" fmla="*/ 464 h 121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5391" h="1212930">
                    <a:moveTo>
                      <a:pt x="833980" y="464"/>
                    </a:moveTo>
                    <a:cubicBezTo>
                      <a:pt x="805052" y="3992"/>
                      <a:pt x="269536" y="-8003"/>
                      <a:pt x="143947" y="59730"/>
                    </a:cubicBezTo>
                    <a:cubicBezTo>
                      <a:pt x="18358" y="127463"/>
                      <a:pt x="87503" y="227653"/>
                      <a:pt x="80447" y="406864"/>
                    </a:cubicBezTo>
                    <a:cubicBezTo>
                      <a:pt x="73391" y="586075"/>
                      <a:pt x="93146" y="1003058"/>
                      <a:pt x="101613" y="1134997"/>
                    </a:cubicBezTo>
                    <a:cubicBezTo>
                      <a:pt x="110080" y="1266936"/>
                      <a:pt x="148180" y="1189325"/>
                      <a:pt x="131247" y="1198497"/>
                    </a:cubicBezTo>
                    <a:cubicBezTo>
                      <a:pt x="114314" y="1207669"/>
                      <a:pt x="1424" y="1206963"/>
                      <a:pt x="13" y="1190030"/>
                    </a:cubicBezTo>
                    <a:cubicBezTo>
                      <a:pt x="-1398" y="1173097"/>
                      <a:pt x="105847" y="1270464"/>
                      <a:pt x="122780" y="1096897"/>
                    </a:cubicBezTo>
                    <a:cubicBezTo>
                      <a:pt x="139713" y="923330"/>
                      <a:pt x="69158" y="325019"/>
                      <a:pt x="101613" y="148630"/>
                    </a:cubicBezTo>
                    <a:cubicBezTo>
                      <a:pt x="134068" y="-27759"/>
                      <a:pt x="196157" y="63258"/>
                      <a:pt x="317513" y="38564"/>
                    </a:cubicBezTo>
                    <a:cubicBezTo>
                      <a:pt x="438869" y="13870"/>
                      <a:pt x="862908" y="-3064"/>
                      <a:pt x="833980" y="46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0" name="フリーフォーム: 図形 242">
                <a:extLst>
                  <a:ext uri="{FF2B5EF4-FFF2-40B4-BE49-F238E27FC236}">
                    <a16:creationId xmlns:a16="http://schemas.microsoft.com/office/drawing/2014/main" id="{28686FD1-93EB-B659-AC8E-A6096579E6DA}"/>
                  </a:ext>
                </a:extLst>
              </p:cNvPr>
              <p:cNvSpPr/>
              <p:nvPr/>
            </p:nvSpPr>
            <p:spPr>
              <a:xfrm>
                <a:off x="2225578" y="2249729"/>
                <a:ext cx="638896" cy="247981"/>
              </a:xfrm>
              <a:custGeom>
                <a:avLst/>
                <a:gdLst>
                  <a:gd name="connsiteX0" fmla="*/ 619222 w 638896"/>
                  <a:gd name="connsiteY0" fmla="*/ 6638 h 247981"/>
                  <a:gd name="connsiteX1" fmla="*/ 547255 w 638896"/>
                  <a:gd name="connsiteY1" fmla="*/ 6638 h 247981"/>
                  <a:gd name="connsiteX2" fmla="*/ 174722 w 638896"/>
                  <a:gd name="connsiteY2" fmla="*/ 65904 h 247981"/>
                  <a:gd name="connsiteX3" fmla="*/ 1155 w 638896"/>
                  <a:gd name="connsiteY3" fmla="*/ 247938 h 247981"/>
                  <a:gd name="connsiteX4" fmla="*/ 106989 w 638896"/>
                  <a:gd name="connsiteY4" fmla="*/ 82838 h 247981"/>
                  <a:gd name="connsiteX5" fmla="*/ 259389 w 638896"/>
                  <a:gd name="connsiteY5" fmla="*/ 53204 h 247981"/>
                  <a:gd name="connsiteX6" fmla="*/ 619222 w 638896"/>
                  <a:gd name="connsiteY6" fmla="*/ 6638 h 2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8896" h="247981">
                    <a:moveTo>
                      <a:pt x="619222" y="6638"/>
                    </a:moveTo>
                    <a:cubicBezTo>
                      <a:pt x="667200" y="-1123"/>
                      <a:pt x="621338" y="-3240"/>
                      <a:pt x="547255" y="6638"/>
                    </a:cubicBezTo>
                    <a:cubicBezTo>
                      <a:pt x="473172" y="16516"/>
                      <a:pt x="265739" y="25687"/>
                      <a:pt x="174722" y="65904"/>
                    </a:cubicBezTo>
                    <a:cubicBezTo>
                      <a:pt x="83705" y="106121"/>
                      <a:pt x="12444" y="245116"/>
                      <a:pt x="1155" y="247938"/>
                    </a:cubicBezTo>
                    <a:cubicBezTo>
                      <a:pt x="-10134" y="250760"/>
                      <a:pt x="63950" y="115294"/>
                      <a:pt x="106989" y="82838"/>
                    </a:cubicBezTo>
                    <a:cubicBezTo>
                      <a:pt x="150028" y="50382"/>
                      <a:pt x="177545" y="65904"/>
                      <a:pt x="259389" y="53204"/>
                    </a:cubicBezTo>
                    <a:cubicBezTo>
                      <a:pt x="341233" y="40504"/>
                      <a:pt x="571244" y="14399"/>
                      <a:pt x="619222" y="663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1" name="フリーフォーム: 図形 243">
                <a:extLst>
                  <a:ext uri="{FF2B5EF4-FFF2-40B4-BE49-F238E27FC236}">
                    <a16:creationId xmlns:a16="http://schemas.microsoft.com/office/drawing/2014/main" id="{98951938-5C76-34B0-CF21-8732B70E4C97}"/>
                  </a:ext>
                </a:extLst>
              </p:cNvPr>
              <p:cNvSpPr/>
              <p:nvPr/>
            </p:nvSpPr>
            <p:spPr>
              <a:xfrm>
                <a:off x="2801188" y="2278745"/>
                <a:ext cx="267981" cy="97754"/>
              </a:xfrm>
              <a:custGeom>
                <a:avLst/>
                <a:gdLst>
                  <a:gd name="connsiteX0" fmla="*/ 267979 w 267981"/>
                  <a:gd name="connsiteY0" fmla="*/ 19955 h 97754"/>
                  <a:gd name="connsiteX1" fmla="*/ 69012 w 267981"/>
                  <a:gd name="connsiteY1" fmla="*/ 3022 h 97754"/>
                  <a:gd name="connsiteX2" fmla="*/ 1279 w 267981"/>
                  <a:gd name="connsiteY2" fmla="*/ 87688 h 97754"/>
                  <a:gd name="connsiteX3" fmla="*/ 117695 w 267981"/>
                  <a:gd name="connsiteY3" fmla="*/ 96155 h 97754"/>
                  <a:gd name="connsiteX4" fmla="*/ 229879 w 267981"/>
                  <a:gd name="connsiteY4" fmla="*/ 87688 h 97754"/>
                  <a:gd name="connsiteX5" fmla="*/ 160029 w 267981"/>
                  <a:gd name="connsiteY5" fmla="*/ 72872 h 97754"/>
                  <a:gd name="connsiteX6" fmla="*/ 26679 w 267981"/>
                  <a:gd name="connsiteY6" fmla="*/ 74988 h 97754"/>
                  <a:gd name="connsiteX7" fmla="*/ 73245 w 267981"/>
                  <a:gd name="connsiteY7" fmla="*/ 30538 h 97754"/>
                  <a:gd name="connsiteX8" fmla="*/ 267979 w 267981"/>
                  <a:gd name="connsiteY8" fmla="*/ 19955 h 9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981" h="97754">
                    <a:moveTo>
                      <a:pt x="267979" y="19955"/>
                    </a:moveTo>
                    <a:cubicBezTo>
                      <a:pt x="267273" y="15369"/>
                      <a:pt x="113462" y="-8267"/>
                      <a:pt x="69012" y="3022"/>
                    </a:cubicBezTo>
                    <a:cubicBezTo>
                      <a:pt x="24562" y="14311"/>
                      <a:pt x="-6835" y="72166"/>
                      <a:pt x="1279" y="87688"/>
                    </a:cubicBezTo>
                    <a:cubicBezTo>
                      <a:pt x="9393" y="103210"/>
                      <a:pt x="79595" y="96155"/>
                      <a:pt x="117695" y="96155"/>
                    </a:cubicBezTo>
                    <a:cubicBezTo>
                      <a:pt x="155795" y="96155"/>
                      <a:pt x="222823" y="91568"/>
                      <a:pt x="229879" y="87688"/>
                    </a:cubicBezTo>
                    <a:cubicBezTo>
                      <a:pt x="236935" y="83808"/>
                      <a:pt x="193896" y="74989"/>
                      <a:pt x="160029" y="72872"/>
                    </a:cubicBezTo>
                    <a:cubicBezTo>
                      <a:pt x="126162" y="70755"/>
                      <a:pt x="41143" y="82044"/>
                      <a:pt x="26679" y="74988"/>
                    </a:cubicBezTo>
                    <a:cubicBezTo>
                      <a:pt x="12215" y="67932"/>
                      <a:pt x="38320" y="37946"/>
                      <a:pt x="73245" y="30538"/>
                    </a:cubicBezTo>
                    <a:cubicBezTo>
                      <a:pt x="108170" y="23130"/>
                      <a:pt x="268685" y="24541"/>
                      <a:pt x="267979" y="1995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2" name="フリーフォーム: 図形 244">
                <a:extLst>
                  <a:ext uri="{FF2B5EF4-FFF2-40B4-BE49-F238E27FC236}">
                    <a16:creationId xmlns:a16="http://schemas.microsoft.com/office/drawing/2014/main" id="{0CE3E3BD-34F7-18ED-8DF5-F6D1DE0D280F}"/>
                  </a:ext>
                </a:extLst>
              </p:cNvPr>
              <p:cNvSpPr/>
              <p:nvPr/>
            </p:nvSpPr>
            <p:spPr>
              <a:xfrm>
                <a:off x="2340958" y="2398967"/>
                <a:ext cx="467216" cy="1190620"/>
              </a:xfrm>
              <a:custGeom>
                <a:avLst/>
                <a:gdLst>
                  <a:gd name="connsiteX0" fmla="*/ 457275 w 467216"/>
                  <a:gd name="connsiteY0" fmla="*/ 1333 h 1190620"/>
                  <a:gd name="connsiteX1" fmla="*/ 359909 w 467216"/>
                  <a:gd name="connsiteY1" fmla="*/ 151616 h 1190620"/>
                  <a:gd name="connsiteX2" fmla="*/ 93209 w 467216"/>
                  <a:gd name="connsiteY2" fmla="*/ 356933 h 1190620"/>
                  <a:gd name="connsiteX3" fmla="*/ 4309 w 467216"/>
                  <a:gd name="connsiteY3" fmla="*/ 1074483 h 1190620"/>
                  <a:gd name="connsiteX4" fmla="*/ 14892 w 467216"/>
                  <a:gd name="connsiteY4" fmla="*/ 1152800 h 1190620"/>
                  <a:gd name="connsiteX5" fmla="*/ 23359 w 467216"/>
                  <a:gd name="connsiteY5" fmla="*/ 697716 h 1190620"/>
                  <a:gd name="connsiteX6" fmla="*/ 158825 w 467216"/>
                  <a:gd name="connsiteY6" fmla="*/ 293433 h 1190620"/>
                  <a:gd name="connsiteX7" fmla="*/ 429759 w 467216"/>
                  <a:gd name="connsiteY7" fmla="*/ 90233 h 1190620"/>
                  <a:gd name="connsiteX8" fmla="*/ 457275 w 467216"/>
                  <a:gd name="connsiteY8" fmla="*/ 1333 h 119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216" h="1190620">
                    <a:moveTo>
                      <a:pt x="457275" y="1333"/>
                    </a:moveTo>
                    <a:cubicBezTo>
                      <a:pt x="445633" y="11563"/>
                      <a:pt x="420587" y="92349"/>
                      <a:pt x="359909" y="151616"/>
                    </a:cubicBezTo>
                    <a:cubicBezTo>
                      <a:pt x="299231" y="210883"/>
                      <a:pt x="152476" y="203122"/>
                      <a:pt x="93209" y="356933"/>
                    </a:cubicBezTo>
                    <a:cubicBezTo>
                      <a:pt x="33942" y="510744"/>
                      <a:pt x="17362" y="941838"/>
                      <a:pt x="4309" y="1074483"/>
                    </a:cubicBezTo>
                    <a:cubicBezTo>
                      <a:pt x="-8744" y="1207128"/>
                      <a:pt x="11717" y="1215595"/>
                      <a:pt x="14892" y="1152800"/>
                    </a:cubicBezTo>
                    <a:cubicBezTo>
                      <a:pt x="18067" y="1090006"/>
                      <a:pt x="-630" y="840944"/>
                      <a:pt x="23359" y="697716"/>
                    </a:cubicBezTo>
                    <a:cubicBezTo>
                      <a:pt x="47348" y="554488"/>
                      <a:pt x="91092" y="394680"/>
                      <a:pt x="158825" y="293433"/>
                    </a:cubicBezTo>
                    <a:cubicBezTo>
                      <a:pt x="226558" y="192186"/>
                      <a:pt x="379312" y="138916"/>
                      <a:pt x="429759" y="90233"/>
                    </a:cubicBezTo>
                    <a:cubicBezTo>
                      <a:pt x="480206" y="41550"/>
                      <a:pt x="468917" y="-8897"/>
                      <a:pt x="457275" y="13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3" name="フリーフォーム: 図形 245">
                <a:extLst>
                  <a:ext uri="{FF2B5EF4-FFF2-40B4-BE49-F238E27FC236}">
                    <a16:creationId xmlns:a16="http://schemas.microsoft.com/office/drawing/2014/main" id="{F5EA9493-072C-8ECA-A0BC-499CDB3BB6A4}"/>
                  </a:ext>
                </a:extLst>
              </p:cNvPr>
              <p:cNvSpPr/>
              <p:nvPr/>
            </p:nvSpPr>
            <p:spPr>
              <a:xfrm>
                <a:off x="2318532" y="2633055"/>
                <a:ext cx="225731" cy="918867"/>
              </a:xfrm>
              <a:custGeom>
                <a:avLst/>
                <a:gdLst>
                  <a:gd name="connsiteX0" fmla="*/ 225701 w 225731"/>
                  <a:gd name="connsiteY0" fmla="*/ 78 h 918867"/>
                  <a:gd name="connsiteX1" fmla="*/ 45785 w 225731"/>
                  <a:gd name="connsiteY1" fmla="*/ 256195 h 918867"/>
                  <a:gd name="connsiteX2" fmla="*/ 9801 w 225731"/>
                  <a:gd name="connsiteY2" fmla="*/ 711278 h 918867"/>
                  <a:gd name="connsiteX3" fmla="*/ 5568 w 225731"/>
                  <a:gd name="connsiteY3" fmla="*/ 914478 h 918867"/>
                  <a:gd name="connsiteX4" fmla="*/ 1335 w 225731"/>
                  <a:gd name="connsiteY4" fmla="*/ 535595 h 918867"/>
                  <a:gd name="connsiteX5" fmla="*/ 30968 w 225731"/>
                  <a:gd name="connsiteY5" fmla="*/ 279478 h 918867"/>
                  <a:gd name="connsiteX6" fmla="*/ 225701 w 225731"/>
                  <a:gd name="connsiteY6" fmla="*/ 78 h 91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731" h="918867">
                    <a:moveTo>
                      <a:pt x="225701" y="78"/>
                    </a:moveTo>
                    <a:cubicBezTo>
                      <a:pt x="228171" y="-3803"/>
                      <a:pt x="81768" y="137662"/>
                      <a:pt x="45785" y="256195"/>
                    </a:cubicBezTo>
                    <a:cubicBezTo>
                      <a:pt x="9802" y="374728"/>
                      <a:pt x="16504" y="601564"/>
                      <a:pt x="9801" y="711278"/>
                    </a:cubicBezTo>
                    <a:cubicBezTo>
                      <a:pt x="3098" y="820992"/>
                      <a:pt x="6979" y="943758"/>
                      <a:pt x="5568" y="914478"/>
                    </a:cubicBezTo>
                    <a:cubicBezTo>
                      <a:pt x="4157" y="885198"/>
                      <a:pt x="-2898" y="641428"/>
                      <a:pt x="1335" y="535595"/>
                    </a:cubicBezTo>
                    <a:cubicBezTo>
                      <a:pt x="5568" y="429762"/>
                      <a:pt x="-3604" y="366967"/>
                      <a:pt x="30968" y="279478"/>
                    </a:cubicBezTo>
                    <a:cubicBezTo>
                      <a:pt x="65540" y="191989"/>
                      <a:pt x="223231" y="3959"/>
                      <a:pt x="225701" y="7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4" name="フリーフォーム: 図形 246">
                <a:extLst>
                  <a:ext uri="{FF2B5EF4-FFF2-40B4-BE49-F238E27FC236}">
                    <a16:creationId xmlns:a16="http://schemas.microsoft.com/office/drawing/2014/main" id="{73B34E1D-E2A5-D45A-DA61-C5D8F77967DE}"/>
                  </a:ext>
                </a:extLst>
              </p:cNvPr>
              <p:cNvSpPr/>
              <p:nvPr/>
            </p:nvSpPr>
            <p:spPr>
              <a:xfrm>
                <a:off x="2846876" y="2224432"/>
                <a:ext cx="114461" cy="19287"/>
              </a:xfrm>
              <a:custGeom>
                <a:avLst/>
                <a:gdLst>
                  <a:gd name="connsiteX0" fmla="*/ 41 w 114461"/>
                  <a:gd name="connsiteY0" fmla="*/ 12885 h 19287"/>
                  <a:gd name="connsiteX1" fmla="*/ 72007 w 114461"/>
                  <a:gd name="connsiteY1" fmla="*/ 19235 h 19287"/>
                  <a:gd name="connsiteX2" fmla="*/ 114341 w 114461"/>
                  <a:gd name="connsiteY2" fmla="*/ 15001 h 19287"/>
                  <a:gd name="connsiteX3" fmla="*/ 82591 w 114461"/>
                  <a:gd name="connsiteY3" fmla="*/ 185 h 19287"/>
                  <a:gd name="connsiteX4" fmla="*/ 41 w 114461"/>
                  <a:gd name="connsiteY4" fmla="*/ 12885 h 19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61" h="19287">
                    <a:moveTo>
                      <a:pt x="41" y="12885"/>
                    </a:moveTo>
                    <a:cubicBezTo>
                      <a:pt x="-1723" y="16060"/>
                      <a:pt x="52957" y="18882"/>
                      <a:pt x="72007" y="19235"/>
                    </a:cubicBezTo>
                    <a:cubicBezTo>
                      <a:pt x="91057" y="19588"/>
                      <a:pt x="112577" y="18176"/>
                      <a:pt x="114341" y="15001"/>
                    </a:cubicBezTo>
                    <a:cubicBezTo>
                      <a:pt x="116105" y="11826"/>
                      <a:pt x="98113" y="1949"/>
                      <a:pt x="82591" y="185"/>
                    </a:cubicBezTo>
                    <a:cubicBezTo>
                      <a:pt x="67069" y="-1579"/>
                      <a:pt x="1805" y="9710"/>
                      <a:pt x="41" y="1288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5" name="フリーフォーム: 図形 247">
                <a:extLst>
                  <a:ext uri="{FF2B5EF4-FFF2-40B4-BE49-F238E27FC236}">
                    <a16:creationId xmlns:a16="http://schemas.microsoft.com/office/drawing/2014/main" id="{2ED8A08B-6ADD-AC6F-15B4-D10620975207}"/>
                  </a:ext>
                </a:extLst>
              </p:cNvPr>
              <p:cNvSpPr/>
              <p:nvPr/>
            </p:nvSpPr>
            <p:spPr>
              <a:xfrm>
                <a:off x="3017802" y="2194763"/>
                <a:ext cx="985695" cy="163341"/>
              </a:xfrm>
              <a:custGeom>
                <a:avLst/>
                <a:gdLst>
                  <a:gd name="connsiteX0" fmla="*/ 980581 w 985695"/>
                  <a:gd name="connsiteY0" fmla="*/ 95470 h 163341"/>
                  <a:gd name="connsiteX1" fmla="*/ 900148 w 985695"/>
                  <a:gd name="connsiteY1" fmla="*/ 80654 h 163341"/>
                  <a:gd name="connsiteX2" fmla="*/ 140265 w 985695"/>
                  <a:gd name="connsiteY2" fmla="*/ 6570 h 163341"/>
                  <a:gd name="connsiteX3" fmla="*/ 131798 w 985695"/>
                  <a:gd name="connsiteY3" fmla="*/ 21387 h 163341"/>
                  <a:gd name="connsiteX4" fmla="*/ 565 w 985695"/>
                  <a:gd name="connsiteY4" fmla="*/ 163204 h 163341"/>
                  <a:gd name="connsiteX5" fmla="*/ 87348 w 985695"/>
                  <a:gd name="connsiteY5" fmla="*/ 46787 h 163341"/>
                  <a:gd name="connsiteX6" fmla="*/ 161431 w 985695"/>
                  <a:gd name="connsiteY6" fmla="*/ 8687 h 163341"/>
                  <a:gd name="connsiteX7" fmla="*/ 980581 w 985695"/>
                  <a:gd name="connsiteY7" fmla="*/ 95470 h 163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695" h="163341">
                    <a:moveTo>
                      <a:pt x="980581" y="95470"/>
                    </a:moveTo>
                    <a:cubicBezTo>
                      <a:pt x="1010391" y="95470"/>
                      <a:pt x="900148" y="80654"/>
                      <a:pt x="900148" y="80654"/>
                    </a:cubicBezTo>
                    <a:lnTo>
                      <a:pt x="140265" y="6570"/>
                    </a:lnTo>
                    <a:cubicBezTo>
                      <a:pt x="12207" y="-3308"/>
                      <a:pt x="155081" y="-4719"/>
                      <a:pt x="131798" y="21387"/>
                    </a:cubicBezTo>
                    <a:cubicBezTo>
                      <a:pt x="108515" y="47493"/>
                      <a:pt x="7973" y="158971"/>
                      <a:pt x="565" y="163204"/>
                    </a:cubicBezTo>
                    <a:cubicBezTo>
                      <a:pt x="-6843" y="167437"/>
                      <a:pt x="60537" y="72540"/>
                      <a:pt x="87348" y="46787"/>
                    </a:cubicBezTo>
                    <a:cubicBezTo>
                      <a:pt x="114159" y="21034"/>
                      <a:pt x="11501" y="-485"/>
                      <a:pt x="161431" y="8687"/>
                    </a:cubicBezTo>
                    <a:cubicBezTo>
                      <a:pt x="311361" y="17859"/>
                      <a:pt x="649146" y="59839"/>
                      <a:pt x="980581" y="9547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6" name="フリーフォーム: 図形 248">
                <a:extLst>
                  <a:ext uri="{FF2B5EF4-FFF2-40B4-BE49-F238E27FC236}">
                    <a16:creationId xmlns:a16="http://schemas.microsoft.com/office/drawing/2014/main" id="{85281DF6-CEA2-67C8-4F22-7B99B92FD267}"/>
                  </a:ext>
                </a:extLst>
              </p:cNvPr>
              <p:cNvSpPr/>
              <p:nvPr/>
            </p:nvSpPr>
            <p:spPr>
              <a:xfrm>
                <a:off x="2942034" y="2219292"/>
                <a:ext cx="167604" cy="46253"/>
              </a:xfrm>
              <a:custGeom>
                <a:avLst/>
                <a:gdLst>
                  <a:gd name="connsiteX0" fmla="*/ 167349 w 167604"/>
                  <a:gd name="connsiteY0" fmla="*/ 5325 h 46253"/>
                  <a:gd name="connsiteX1" fmla="*/ 17066 w 167604"/>
                  <a:gd name="connsiteY1" fmla="*/ 1091 h 46253"/>
                  <a:gd name="connsiteX2" fmla="*/ 4366 w 167604"/>
                  <a:gd name="connsiteY2" fmla="*/ 26491 h 46253"/>
                  <a:gd name="connsiteX3" fmla="*/ 25533 w 167604"/>
                  <a:gd name="connsiteY3" fmla="*/ 39191 h 46253"/>
                  <a:gd name="connsiteX4" fmla="*/ 65749 w 167604"/>
                  <a:gd name="connsiteY4" fmla="*/ 43425 h 46253"/>
                  <a:gd name="connsiteX5" fmla="*/ 105966 w 167604"/>
                  <a:gd name="connsiteY5" fmla="*/ 45541 h 46253"/>
                  <a:gd name="connsiteX6" fmla="*/ 23416 w 167604"/>
                  <a:gd name="connsiteY6" fmla="*/ 30725 h 46253"/>
                  <a:gd name="connsiteX7" fmla="*/ 53049 w 167604"/>
                  <a:gd name="connsiteY7" fmla="*/ 11675 h 46253"/>
                  <a:gd name="connsiteX8" fmla="*/ 167349 w 167604"/>
                  <a:gd name="connsiteY8" fmla="*/ 5325 h 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604" h="46253">
                    <a:moveTo>
                      <a:pt x="167349" y="5325"/>
                    </a:moveTo>
                    <a:cubicBezTo>
                      <a:pt x="161352" y="3561"/>
                      <a:pt x="44230" y="-2437"/>
                      <a:pt x="17066" y="1091"/>
                    </a:cubicBezTo>
                    <a:cubicBezTo>
                      <a:pt x="-10098" y="4619"/>
                      <a:pt x="2955" y="20141"/>
                      <a:pt x="4366" y="26491"/>
                    </a:cubicBezTo>
                    <a:cubicBezTo>
                      <a:pt x="5777" y="32841"/>
                      <a:pt x="15302" y="36369"/>
                      <a:pt x="25533" y="39191"/>
                    </a:cubicBezTo>
                    <a:cubicBezTo>
                      <a:pt x="35764" y="42013"/>
                      <a:pt x="52343" y="42367"/>
                      <a:pt x="65749" y="43425"/>
                    </a:cubicBezTo>
                    <a:cubicBezTo>
                      <a:pt x="79154" y="44483"/>
                      <a:pt x="113021" y="47658"/>
                      <a:pt x="105966" y="45541"/>
                    </a:cubicBezTo>
                    <a:cubicBezTo>
                      <a:pt x="98911" y="43424"/>
                      <a:pt x="32235" y="36369"/>
                      <a:pt x="23416" y="30725"/>
                    </a:cubicBezTo>
                    <a:cubicBezTo>
                      <a:pt x="14596" y="25081"/>
                      <a:pt x="33999" y="13792"/>
                      <a:pt x="53049" y="11675"/>
                    </a:cubicBezTo>
                    <a:cubicBezTo>
                      <a:pt x="72099" y="9558"/>
                      <a:pt x="173346" y="7089"/>
                      <a:pt x="167349" y="5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7" name="フリーフォーム: 図形 249">
                <a:extLst>
                  <a:ext uri="{FF2B5EF4-FFF2-40B4-BE49-F238E27FC236}">
                    <a16:creationId xmlns:a16="http://schemas.microsoft.com/office/drawing/2014/main" id="{AECD0E6D-5D1A-77C3-544F-D8FC7B04CCDD}"/>
                  </a:ext>
                </a:extLst>
              </p:cNvPr>
              <p:cNvSpPr/>
              <p:nvPr/>
            </p:nvSpPr>
            <p:spPr>
              <a:xfrm>
                <a:off x="2846624" y="2234974"/>
                <a:ext cx="102215" cy="38430"/>
              </a:xfrm>
              <a:custGeom>
                <a:avLst/>
                <a:gdLst>
                  <a:gd name="connsiteX0" fmla="*/ 101893 w 102215"/>
                  <a:gd name="connsiteY0" fmla="*/ 12926 h 38430"/>
                  <a:gd name="connsiteX1" fmla="*/ 2409 w 102215"/>
                  <a:gd name="connsiteY1" fmla="*/ 38326 h 38430"/>
                  <a:gd name="connsiteX2" fmla="*/ 34159 w 102215"/>
                  <a:gd name="connsiteY2" fmla="*/ 2343 h 38430"/>
                  <a:gd name="connsiteX3" fmla="*/ 101893 w 102215"/>
                  <a:gd name="connsiteY3" fmla="*/ 12926 h 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215" h="38430">
                    <a:moveTo>
                      <a:pt x="101893" y="12926"/>
                    </a:moveTo>
                    <a:cubicBezTo>
                      <a:pt x="96601" y="18923"/>
                      <a:pt x="13698" y="40090"/>
                      <a:pt x="2409" y="38326"/>
                    </a:cubicBezTo>
                    <a:cubicBezTo>
                      <a:pt x="-8880" y="36562"/>
                      <a:pt x="22517" y="9751"/>
                      <a:pt x="34159" y="2343"/>
                    </a:cubicBezTo>
                    <a:cubicBezTo>
                      <a:pt x="45801" y="-5065"/>
                      <a:pt x="107185" y="6929"/>
                      <a:pt x="101893" y="1292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8" name="フリーフォーム: 図形 250">
                <a:extLst>
                  <a:ext uri="{FF2B5EF4-FFF2-40B4-BE49-F238E27FC236}">
                    <a16:creationId xmlns:a16="http://schemas.microsoft.com/office/drawing/2014/main" id="{57DCD015-EA8D-B347-FF34-A2E102D3BE8A}"/>
                  </a:ext>
                </a:extLst>
              </p:cNvPr>
              <p:cNvSpPr/>
              <p:nvPr/>
            </p:nvSpPr>
            <p:spPr>
              <a:xfrm>
                <a:off x="3143250" y="2148647"/>
                <a:ext cx="1305089" cy="45278"/>
              </a:xfrm>
              <a:custGeom>
                <a:avLst/>
                <a:gdLst>
                  <a:gd name="connsiteX0" fmla="*/ 0 w 1305089"/>
                  <a:gd name="connsiteY0" fmla="*/ 45278 h 45278"/>
                  <a:gd name="connsiteX1" fmla="*/ 50800 w 1305089"/>
                  <a:gd name="connsiteY1" fmla="*/ 45278 h 45278"/>
                  <a:gd name="connsiteX2" fmla="*/ 704850 w 1305089"/>
                  <a:gd name="connsiteY2" fmla="*/ 23053 h 45278"/>
                  <a:gd name="connsiteX3" fmla="*/ 1012825 w 1305089"/>
                  <a:gd name="connsiteY3" fmla="*/ 23053 h 45278"/>
                  <a:gd name="connsiteX4" fmla="*/ 1304925 w 1305089"/>
                  <a:gd name="connsiteY4" fmla="*/ 42103 h 45278"/>
                  <a:gd name="connsiteX5" fmla="*/ 1047750 w 1305089"/>
                  <a:gd name="connsiteY5" fmla="*/ 13528 h 45278"/>
                  <a:gd name="connsiteX6" fmla="*/ 628650 w 1305089"/>
                  <a:gd name="connsiteY6" fmla="*/ 828 h 45278"/>
                  <a:gd name="connsiteX7" fmla="*/ 0 w 1305089"/>
                  <a:gd name="connsiteY7" fmla="*/ 45278 h 4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5089" h="45278">
                    <a:moveTo>
                      <a:pt x="0" y="45278"/>
                    </a:moveTo>
                    <a:lnTo>
                      <a:pt x="50800" y="45278"/>
                    </a:lnTo>
                    <a:lnTo>
                      <a:pt x="704850" y="23053"/>
                    </a:lnTo>
                    <a:cubicBezTo>
                      <a:pt x="865187" y="19349"/>
                      <a:pt x="912813" y="19878"/>
                      <a:pt x="1012825" y="23053"/>
                    </a:cubicBezTo>
                    <a:cubicBezTo>
                      <a:pt x="1112837" y="26228"/>
                      <a:pt x="1299104" y="43690"/>
                      <a:pt x="1304925" y="42103"/>
                    </a:cubicBezTo>
                    <a:cubicBezTo>
                      <a:pt x="1310746" y="40515"/>
                      <a:pt x="1160462" y="20407"/>
                      <a:pt x="1047750" y="13528"/>
                    </a:cubicBezTo>
                    <a:cubicBezTo>
                      <a:pt x="935038" y="6649"/>
                      <a:pt x="803275" y="-2876"/>
                      <a:pt x="628650" y="828"/>
                    </a:cubicBezTo>
                    <a:cubicBezTo>
                      <a:pt x="454025" y="4532"/>
                      <a:pt x="227012" y="20142"/>
                      <a:pt x="0" y="4527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9" name="フリーフォーム: 図形 251">
                <a:extLst>
                  <a:ext uri="{FF2B5EF4-FFF2-40B4-BE49-F238E27FC236}">
                    <a16:creationId xmlns:a16="http://schemas.microsoft.com/office/drawing/2014/main" id="{F54AD877-BCF7-5235-1378-EE89A5559660}"/>
                  </a:ext>
                </a:extLst>
              </p:cNvPr>
              <p:cNvSpPr/>
              <p:nvPr/>
            </p:nvSpPr>
            <p:spPr>
              <a:xfrm>
                <a:off x="3988713" y="2270005"/>
                <a:ext cx="515586" cy="31879"/>
              </a:xfrm>
              <a:custGeom>
                <a:avLst/>
                <a:gdLst>
                  <a:gd name="connsiteX0" fmla="*/ 513437 w 515586"/>
                  <a:gd name="connsiteY0" fmla="*/ 6470 h 31879"/>
                  <a:gd name="connsiteX1" fmla="*/ 11787 w 515586"/>
                  <a:gd name="connsiteY1" fmla="*/ 31870 h 31879"/>
                  <a:gd name="connsiteX2" fmla="*/ 186412 w 515586"/>
                  <a:gd name="connsiteY2" fmla="*/ 3295 h 31879"/>
                  <a:gd name="connsiteX3" fmla="*/ 513437 w 515586"/>
                  <a:gd name="connsiteY3" fmla="*/ 6470 h 3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5586" h="31879">
                    <a:moveTo>
                      <a:pt x="513437" y="6470"/>
                    </a:moveTo>
                    <a:cubicBezTo>
                      <a:pt x="484333" y="11232"/>
                      <a:pt x="66291" y="32399"/>
                      <a:pt x="11787" y="31870"/>
                    </a:cubicBezTo>
                    <a:cubicBezTo>
                      <a:pt x="-42717" y="31341"/>
                      <a:pt x="104920" y="10174"/>
                      <a:pt x="186412" y="3295"/>
                    </a:cubicBezTo>
                    <a:cubicBezTo>
                      <a:pt x="267904" y="-3584"/>
                      <a:pt x="542541" y="1708"/>
                      <a:pt x="513437" y="647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0" name="フリーフォーム: 図形 252">
                <a:extLst>
                  <a:ext uri="{FF2B5EF4-FFF2-40B4-BE49-F238E27FC236}">
                    <a16:creationId xmlns:a16="http://schemas.microsoft.com/office/drawing/2014/main" id="{764D5AB8-8767-2899-4005-BC4881D9B78C}"/>
                  </a:ext>
                </a:extLst>
              </p:cNvPr>
              <p:cNvSpPr/>
              <p:nvPr/>
            </p:nvSpPr>
            <p:spPr>
              <a:xfrm>
                <a:off x="5194298" y="2235261"/>
                <a:ext cx="216052" cy="1813330"/>
              </a:xfrm>
              <a:custGeom>
                <a:avLst/>
                <a:gdLst>
                  <a:gd name="connsiteX0" fmla="*/ 2 w 216052"/>
                  <a:gd name="connsiteY0" fmla="*/ 9464 h 1813330"/>
                  <a:gd name="connsiteX1" fmla="*/ 98427 w 216052"/>
                  <a:gd name="connsiteY1" fmla="*/ 28514 h 1813330"/>
                  <a:gd name="connsiteX2" fmla="*/ 139702 w 216052"/>
                  <a:gd name="connsiteY2" fmla="*/ 126939 h 1813330"/>
                  <a:gd name="connsiteX3" fmla="*/ 212727 w 216052"/>
                  <a:gd name="connsiteY3" fmla="*/ 1374714 h 1813330"/>
                  <a:gd name="connsiteX4" fmla="*/ 196852 w 216052"/>
                  <a:gd name="connsiteY4" fmla="*/ 1752539 h 1813330"/>
                  <a:gd name="connsiteX5" fmla="*/ 136527 w 216052"/>
                  <a:gd name="connsiteY5" fmla="*/ 225364 h 1813330"/>
                  <a:gd name="connsiteX6" fmla="*/ 95252 w 216052"/>
                  <a:gd name="connsiteY6" fmla="*/ 28514 h 1813330"/>
                  <a:gd name="connsiteX7" fmla="*/ 2 w 216052"/>
                  <a:gd name="connsiteY7" fmla="*/ 9464 h 1813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6052" h="1813330">
                    <a:moveTo>
                      <a:pt x="2" y="9464"/>
                    </a:moveTo>
                    <a:cubicBezTo>
                      <a:pt x="531" y="9464"/>
                      <a:pt x="75144" y="8935"/>
                      <a:pt x="98427" y="28514"/>
                    </a:cubicBezTo>
                    <a:cubicBezTo>
                      <a:pt x="121710" y="48093"/>
                      <a:pt x="120652" y="-97428"/>
                      <a:pt x="139702" y="126939"/>
                    </a:cubicBezTo>
                    <a:cubicBezTo>
                      <a:pt x="158752" y="351306"/>
                      <a:pt x="203202" y="1103781"/>
                      <a:pt x="212727" y="1374714"/>
                    </a:cubicBezTo>
                    <a:cubicBezTo>
                      <a:pt x="222252" y="1645647"/>
                      <a:pt x="209552" y="1944097"/>
                      <a:pt x="196852" y="1752539"/>
                    </a:cubicBezTo>
                    <a:cubicBezTo>
                      <a:pt x="184152" y="1560981"/>
                      <a:pt x="153460" y="512701"/>
                      <a:pt x="136527" y="225364"/>
                    </a:cubicBezTo>
                    <a:cubicBezTo>
                      <a:pt x="119594" y="-61973"/>
                      <a:pt x="115890" y="65027"/>
                      <a:pt x="95252" y="28514"/>
                    </a:cubicBezTo>
                    <a:cubicBezTo>
                      <a:pt x="74615" y="-7999"/>
                      <a:pt x="-527" y="9464"/>
                      <a:pt x="2" y="946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1" name="フリーフォーム: 図形 253">
                <a:extLst>
                  <a:ext uri="{FF2B5EF4-FFF2-40B4-BE49-F238E27FC236}">
                    <a16:creationId xmlns:a16="http://schemas.microsoft.com/office/drawing/2014/main" id="{9A7922FC-21E0-930B-196A-EB537EAA455F}"/>
                  </a:ext>
                </a:extLst>
              </p:cNvPr>
              <p:cNvSpPr/>
              <p:nvPr/>
            </p:nvSpPr>
            <p:spPr>
              <a:xfrm>
                <a:off x="2970695" y="2297846"/>
                <a:ext cx="1027818" cy="76939"/>
              </a:xfrm>
              <a:custGeom>
                <a:avLst/>
                <a:gdLst>
                  <a:gd name="connsiteX0" fmla="*/ 55080 w 1027818"/>
                  <a:gd name="connsiteY0" fmla="*/ 73879 h 76939"/>
                  <a:gd name="connsiteX1" fmla="*/ 96355 w 1027818"/>
                  <a:gd name="connsiteY1" fmla="*/ 32604 h 76939"/>
                  <a:gd name="connsiteX2" fmla="*/ 283680 w 1027818"/>
                  <a:gd name="connsiteY2" fmla="*/ 854 h 76939"/>
                  <a:gd name="connsiteX3" fmla="*/ 845655 w 1027818"/>
                  <a:gd name="connsiteY3" fmla="*/ 67529 h 76939"/>
                  <a:gd name="connsiteX4" fmla="*/ 972655 w 1027818"/>
                  <a:gd name="connsiteY4" fmla="*/ 67529 h 76939"/>
                  <a:gd name="connsiteX5" fmla="*/ 1023455 w 1027818"/>
                  <a:gd name="connsiteY5" fmla="*/ 16729 h 76939"/>
                  <a:gd name="connsiteX6" fmla="*/ 867880 w 1027818"/>
                  <a:gd name="connsiteY6" fmla="*/ 70704 h 76939"/>
                  <a:gd name="connsiteX7" fmla="*/ 55080 w 1027818"/>
                  <a:gd name="connsiteY7" fmla="*/ 73879 h 7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7818" h="76939">
                    <a:moveTo>
                      <a:pt x="55080" y="73879"/>
                    </a:moveTo>
                    <a:cubicBezTo>
                      <a:pt x="-73507" y="67529"/>
                      <a:pt x="58255" y="44775"/>
                      <a:pt x="96355" y="32604"/>
                    </a:cubicBezTo>
                    <a:cubicBezTo>
                      <a:pt x="134455" y="20433"/>
                      <a:pt x="158797" y="-4967"/>
                      <a:pt x="283680" y="854"/>
                    </a:cubicBezTo>
                    <a:cubicBezTo>
                      <a:pt x="408563" y="6675"/>
                      <a:pt x="730826" y="56417"/>
                      <a:pt x="845655" y="67529"/>
                    </a:cubicBezTo>
                    <a:cubicBezTo>
                      <a:pt x="960484" y="78641"/>
                      <a:pt x="943022" y="75996"/>
                      <a:pt x="972655" y="67529"/>
                    </a:cubicBezTo>
                    <a:cubicBezTo>
                      <a:pt x="1002288" y="59062"/>
                      <a:pt x="1040917" y="16200"/>
                      <a:pt x="1023455" y="16729"/>
                    </a:cubicBezTo>
                    <a:cubicBezTo>
                      <a:pt x="1005993" y="17258"/>
                      <a:pt x="1027159" y="65942"/>
                      <a:pt x="867880" y="70704"/>
                    </a:cubicBezTo>
                    <a:cubicBezTo>
                      <a:pt x="708601" y="75466"/>
                      <a:pt x="183667" y="80229"/>
                      <a:pt x="55080" y="7387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2" name="フリーフォーム: 図形 254">
                <a:extLst>
                  <a:ext uri="{FF2B5EF4-FFF2-40B4-BE49-F238E27FC236}">
                    <a16:creationId xmlns:a16="http://schemas.microsoft.com/office/drawing/2014/main" id="{CAAE4200-BDD9-3C36-15AC-BFBB018D3087}"/>
                  </a:ext>
                </a:extLst>
              </p:cNvPr>
              <p:cNvSpPr/>
              <p:nvPr/>
            </p:nvSpPr>
            <p:spPr>
              <a:xfrm>
                <a:off x="3943752" y="2363806"/>
                <a:ext cx="51407" cy="517356"/>
              </a:xfrm>
              <a:custGeom>
                <a:avLst/>
                <a:gdLst>
                  <a:gd name="connsiteX0" fmla="*/ 50398 w 51407"/>
                  <a:gd name="connsiteY0" fmla="*/ 26969 h 517356"/>
                  <a:gd name="connsiteX1" fmla="*/ 34523 w 51407"/>
                  <a:gd name="connsiteY1" fmla="*/ 506394 h 517356"/>
                  <a:gd name="connsiteX2" fmla="*/ 5948 w 51407"/>
                  <a:gd name="connsiteY2" fmla="*/ 341294 h 517356"/>
                  <a:gd name="connsiteX3" fmla="*/ 5948 w 51407"/>
                  <a:gd name="connsiteY3" fmla="*/ 93644 h 517356"/>
                  <a:gd name="connsiteX4" fmla="*/ 50398 w 51407"/>
                  <a:gd name="connsiteY4" fmla="*/ 26969 h 51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07" h="517356">
                    <a:moveTo>
                      <a:pt x="50398" y="26969"/>
                    </a:moveTo>
                    <a:cubicBezTo>
                      <a:pt x="55160" y="95761"/>
                      <a:pt x="41931" y="454007"/>
                      <a:pt x="34523" y="506394"/>
                    </a:cubicBezTo>
                    <a:cubicBezTo>
                      <a:pt x="27115" y="558782"/>
                      <a:pt x="10710" y="410086"/>
                      <a:pt x="5948" y="341294"/>
                    </a:cubicBezTo>
                    <a:cubicBezTo>
                      <a:pt x="1186" y="272502"/>
                      <a:pt x="-4635" y="151323"/>
                      <a:pt x="5948" y="93644"/>
                    </a:cubicBezTo>
                    <a:cubicBezTo>
                      <a:pt x="16531" y="35965"/>
                      <a:pt x="45636" y="-41823"/>
                      <a:pt x="50398" y="2696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3" name="フリーフォーム: 図形 255">
                <a:extLst>
                  <a:ext uri="{FF2B5EF4-FFF2-40B4-BE49-F238E27FC236}">
                    <a16:creationId xmlns:a16="http://schemas.microsoft.com/office/drawing/2014/main" id="{FE2F8879-31C7-D5CA-747F-B09E60C3BF86}"/>
                  </a:ext>
                </a:extLst>
              </p:cNvPr>
              <p:cNvSpPr/>
              <p:nvPr/>
            </p:nvSpPr>
            <p:spPr>
              <a:xfrm>
                <a:off x="2317633" y="3476625"/>
                <a:ext cx="4598" cy="476260"/>
              </a:xfrm>
              <a:custGeom>
                <a:avLst/>
                <a:gdLst>
                  <a:gd name="connsiteX0" fmla="*/ 117 w 4598"/>
                  <a:gd name="connsiteY0" fmla="*/ 0 h 476260"/>
                  <a:gd name="connsiteX1" fmla="*/ 3292 w 4598"/>
                  <a:gd name="connsiteY1" fmla="*/ 476250 h 476260"/>
                  <a:gd name="connsiteX2" fmla="*/ 117 w 4598"/>
                  <a:gd name="connsiteY2" fmla="*/ 0 h 47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98" h="476260">
                    <a:moveTo>
                      <a:pt x="117" y="0"/>
                    </a:moveTo>
                    <a:cubicBezTo>
                      <a:pt x="117" y="0"/>
                      <a:pt x="7525" y="473604"/>
                      <a:pt x="3292" y="476250"/>
                    </a:cubicBezTo>
                    <a:cubicBezTo>
                      <a:pt x="-941" y="478896"/>
                      <a:pt x="117" y="0"/>
                      <a:pt x="117" y="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4" name="フリーフォーム: 図形 256">
                <a:extLst>
                  <a:ext uri="{FF2B5EF4-FFF2-40B4-BE49-F238E27FC236}">
                    <a16:creationId xmlns:a16="http://schemas.microsoft.com/office/drawing/2014/main" id="{48D35054-C85E-BF3B-9AF1-1FD04F297CD5}"/>
                  </a:ext>
                </a:extLst>
              </p:cNvPr>
              <p:cNvSpPr/>
              <p:nvPr/>
            </p:nvSpPr>
            <p:spPr>
              <a:xfrm>
                <a:off x="2165042" y="3512036"/>
                <a:ext cx="168450" cy="421893"/>
              </a:xfrm>
              <a:custGeom>
                <a:avLst/>
                <a:gdLst>
                  <a:gd name="connsiteX0" fmla="*/ 308 w 168450"/>
                  <a:gd name="connsiteY0" fmla="*/ 21739 h 421893"/>
                  <a:gd name="connsiteX1" fmla="*/ 149533 w 168450"/>
                  <a:gd name="connsiteY1" fmla="*/ 75714 h 421893"/>
                  <a:gd name="connsiteX2" fmla="*/ 162233 w 168450"/>
                  <a:gd name="connsiteY2" fmla="*/ 421789 h 421893"/>
                  <a:gd name="connsiteX3" fmla="*/ 111433 w 168450"/>
                  <a:gd name="connsiteY3" fmla="*/ 37614 h 421893"/>
                  <a:gd name="connsiteX4" fmla="*/ 308 w 168450"/>
                  <a:gd name="connsiteY4" fmla="*/ 21739 h 42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450" h="421893">
                    <a:moveTo>
                      <a:pt x="308" y="21739"/>
                    </a:moveTo>
                    <a:cubicBezTo>
                      <a:pt x="6658" y="28089"/>
                      <a:pt x="122546" y="9039"/>
                      <a:pt x="149533" y="75714"/>
                    </a:cubicBezTo>
                    <a:cubicBezTo>
                      <a:pt x="176521" y="142389"/>
                      <a:pt x="168583" y="428139"/>
                      <a:pt x="162233" y="421789"/>
                    </a:cubicBezTo>
                    <a:cubicBezTo>
                      <a:pt x="155883" y="415439"/>
                      <a:pt x="135245" y="107464"/>
                      <a:pt x="111433" y="37614"/>
                    </a:cubicBezTo>
                    <a:cubicBezTo>
                      <a:pt x="87621" y="-32236"/>
                      <a:pt x="-6042" y="15389"/>
                      <a:pt x="308" y="217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5" name="フリーフォーム: 図形 258">
                <a:extLst>
                  <a:ext uri="{FF2B5EF4-FFF2-40B4-BE49-F238E27FC236}">
                    <a16:creationId xmlns:a16="http://schemas.microsoft.com/office/drawing/2014/main" id="{9B28DD2F-A1A4-524B-177E-7C95E34D203A}"/>
                  </a:ext>
                </a:extLst>
              </p:cNvPr>
              <p:cNvSpPr/>
              <p:nvPr/>
            </p:nvSpPr>
            <p:spPr>
              <a:xfrm>
                <a:off x="2325863" y="2810707"/>
                <a:ext cx="1582514" cy="2893872"/>
              </a:xfrm>
              <a:custGeom>
                <a:avLst/>
                <a:gdLst>
                  <a:gd name="connsiteX0" fmla="*/ 1580657 w 1582514"/>
                  <a:gd name="connsiteY0" fmla="*/ 49333 h 2893872"/>
                  <a:gd name="connsiteX1" fmla="*/ 1138697 w 1582514"/>
                  <a:gd name="connsiteY1" fmla="*/ 69653 h 2893872"/>
                  <a:gd name="connsiteX2" fmla="*/ 590057 w 1582514"/>
                  <a:gd name="connsiteY2" fmla="*/ 303333 h 2893872"/>
                  <a:gd name="connsiteX3" fmla="*/ 143017 w 1582514"/>
                  <a:gd name="connsiteY3" fmla="*/ 989133 h 2893872"/>
                  <a:gd name="connsiteX4" fmla="*/ 36337 w 1582514"/>
                  <a:gd name="connsiteY4" fmla="*/ 2188013 h 2893872"/>
                  <a:gd name="connsiteX5" fmla="*/ 21097 w 1582514"/>
                  <a:gd name="connsiteY5" fmla="*/ 2655373 h 2893872"/>
                  <a:gd name="connsiteX6" fmla="*/ 102377 w 1582514"/>
                  <a:gd name="connsiteY6" fmla="*/ 2863653 h 2893872"/>
                  <a:gd name="connsiteX7" fmla="*/ 71897 w 1582514"/>
                  <a:gd name="connsiteY7" fmla="*/ 2853493 h 2893872"/>
                  <a:gd name="connsiteX8" fmla="*/ 5857 w 1582514"/>
                  <a:gd name="connsiteY8" fmla="*/ 2497893 h 2893872"/>
                  <a:gd name="connsiteX9" fmla="*/ 51577 w 1582514"/>
                  <a:gd name="connsiteY9" fmla="*/ 1517453 h 2893872"/>
                  <a:gd name="connsiteX10" fmla="*/ 432577 w 1582514"/>
                  <a:gd name="connsiteY10" fmla="*/ 450653 h 2893872"/>
                  <a:gd name="connsiteX11" fmla="*/ 1260617 w 1582514"/>
                  <a:gd name="connsiteY11" fmla="*/ 29013 h 2893872"/>
                  <a:gd name="connsiteX12" fmla="*/ 1580657 w 1582514"/>
                  <a:gd name="connsiteY12" fmla="*/ 49333 h 289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2514" h="2893872">
                    <a:moveTo>
                      <a:pt x="1580657" y="49333"/>
                    </a:moveTo>
                    <a:cubicBezTo>
                      <a:pt x="1560337" y="56106"/>
                      <a:pt x="1303797" y="27320"/>
                      <a:pt x="1138697" y="69653"/>
                    </a:cubicBezTo>
                    <a:cubicBezTo>
                      <a:pt x="973597" y="111986"/>
                      <a:pt x="756004" y="150086"/>
                      <a:pt x="590057" y="303333"/>
                    </a:cubicBezTo>
                    <a:cubicBezTo>
                      <a:pt x="424110" y="456580"/>
                      <a:pt x="235304" y="675020"/>
                      <a:pt x="143017" y="989133"/>
                    </a:cubicBezTo>
                    <a:cubicBezTo>
                      <a:pt x="50730" y="1303246"/>
                      <a:pt x="56657" y="1910306"/>
                      <a:pt x="36337" y="2188013"/>
                    </a:cubicBezTo>
                    <a:cubicBezTo>
                      <a:pt x="16017" y="2465720"/>
                      <a:pt x="10090" y="2542766"/>
                      <a:pt x="21097" y="2655373"/>
                    </a:cubicBezTo>
                    <a:cubicBezTo>
                      <a:pt x="32104" y="2767980"/>
                      <a:pt x="93910" y="2830633"/>
                      <a:pt x="102377" y="2863653"/>
                    </a:cubicBezTo>
                    <a:cubicBezTo>
                      <a:pt x="110844" y="2896673"/>
                      <a:pt x="87984" y="2914453"/>
                      <a:pt x="71897" y="2853493"/>
                    </a:cubicBezTo>
                    <a:cubicBezTo>
                      <a:pt x="55810" y="2792533"/>
                      <a:pt x="9244" y="2720566"/>
                      <a:pt x="5857" y="2497893"/>
                    </a:cubicBezTo>
                    <a:cubicBezTo>
                      <a:pt x="2470" y="2275220"/>
                      <a:pt x="-19543" y="1858660"/>
                      <a:pt x="51577" y="1517453"/>
                    </a:cubicBezTo>
                    <a:cubicBezTo>
                      <a:pt x="122697" y="1176246"/>
                      <a:pt x="231070" y="698726"/>
                      <a:pt x="432577" y="450653"/>
                    </a:cubicBezTo>
                    <a:cubicBezTo>
                      <a:pt x="634084" y="202580"/>
                      <a:pt x="1069270" y="101826"/>
                      <a:pt x="1260617" y="29013"/>
                    </a:cubicBezTo>
                    <a:cubicBezTo>
                      <a:pt x="1451964" y="-43800"/>
                      <a:pt x="1600977" y="42560"/>
                      <a:pt x="1580657" y="493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6" name="フリーフォーム: 図形 259">
                <a:extLst>
                  <a:ext uri="{FF2B5EF4-FFF2-40B4-BE49-F238E27FC236}">
                    <a16:creationId xmlns:a16="http://schemas.microsoft.com/office/drawing/2014/main" id="{98D3D2E0-0AD2-F9B3-A21F-4D6A48D65568}"/>
                  </a:ext>
                </a:extLst>
              </p:cNvPr>
              <p:cNvSpPr/>
              <p:nvPr/>
            </p:nvSpPr>
            <p:spPr>
              <a:xfrm>
                <a:off x="2273676" y="2731337"/>
                <a:ext cx="1678322" cy="1668070"/>
              </a:xfrm>
              <a:custGeom>
                <a:avLst/>
                <a:gdLst>
                  <a:gd name="connsiteX0" fmla="*/ 1653164 w 1678322"/>
                  <a:gd name="connsiteY0" fmla="*/ 11863 h 1668070"/>
                  <a:gd name="connsiteX1" fmla="*/ 1566804 w 1678322"/>
                  <a:gd name="connsiteY1" fmla="*/ 11863 h 1668070"/>
                  <a:gd name="connsiteX2" fmla="*/ 1160404 w 1678322"/>
                  <a:gd name="connsiteY2" fmla="*/ 32183 h 1668070"/>
                  <a:gd name="connsiteX3" fmla="*/ 525404 w 1678322"/>
                  <a:gd name="connsiteY3" fmla="*/ 372543 h 1668070"/>
                  <a:gd name="connsiteX4" fmla="*/ 32644 w 1678322"/>
                  <a:gd name="connsiteY4" fmla="*/ 1566343 h 1668070"/>
                  <a:gd name="connsiteX5" fmla="*/ 78364 w 1678322"/>
                  <a:gd name="connsiteY5" fmla="*/ 1500303 h 1668070"/>
                  <a:gd name="connsiteX6" fmla="*/ 337444 w 1678322"/>
                  <a:gd name="connsiteY6" fmla="*/ 657023 h 1668070"/>
                  <a:gd name="connsiteX7" fmla="*/ 1033404 w 1678322"/>
                  <a:gd name="connsiteY7" fmla="*/ 77903 h 1668070"/>
                  <a:gd name="connsiteX8" fmla="*/ 1653164 w 1678322"/>
                  <a:gd name="connsiteY8" fmla="*/ 11863 h 166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8322" h="1668070">
                    <a:moveTo>
                      <a:pt x="1653164" y="11863"/>
                    </a:moveTo>
                    <a:cubicBezTo>
                      <a:pt x="1742064" y="856"/>
                      <a:pt x="1566804" y="11863"/>
                      <a:pt x="1566804" y="11863"/>
                    </a:cubicBezTo>
                    <a:cubicBezTo>
                      <a:pt x="1484678" y="15250"/>
                      <a:pt x="1333971" y="-27930"/>
                      <a:pt x="1160404" y="32183"/>
                    </a:cubicBezTo>
                    <a:cubicBezTo>
                      <a:pt x="986837" y="92296"/>
                      <a:pt x="713364" y="116850"/>
                      <a:pt x="525404" y="372543"/>
                    </a:cubicBezTo>
                    <a:cubicBezTo>
                      <a:pt x="337444" y="628236"/>
                      <a:pt x="107151" y="1378383"/>
                      <a:pt x="32644" y="1566343"/>
                    </a:cubicBezTo>
                    <a:cubicBezTo>
                      <a:pt x="-41863" y="1754303"/>
                      <a:pt x="27564" y="1651856"/>
                      <a:pt x="78364" y="1500303"/>
                    </a:cubicBezTo>
                    <a:cubicBezTo>
                      <a:pt x="129164" y="1348750"/>
                      <a:pt x="178271" y="894090"/>
                      <a:pt x="337444" y="657023"/>
                    </a:cubicBezTo>
                    <a:cubicBezTo>
                      <a:pt x="496617" y="419956"/>
                      <a:pt x="812424" y="185430"/>
                      <a:pt x="1033404" y="77903"/>
                    </a:cubicBezTo>
                    <a:cubicBezTo>
                      <a:pt x="1254384" y="-29624"/>
                      <a:pt x="1564264" y="22870"/>
                      <a:pt x="1653164" y="1186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7" name="フリーフォーム: 図形 260">
                <a:extLst>
                  <a:ext uri="{FF2B5EF4-FFF2-40B4-BE49-F238E27FC236}">
                    <a16:creationId xmlns:a16="http://schemas.microsoft.com/office/drawing/2014/main" id="{CB85DDF8-0912-64F0-0AE2-EE85230DC5E3}"/>
                  </a:ext>
                </a:extLst>
              </p:cNvPr>
              <p:cNvSpPr/>
              <p:nvPr/>
            </p:nvSpPr>
            <p:spPr>
              <a:xfrm>
                <a:off x="2275802" y="4118803"/>
                <a:ext cx="79818" cy="1454403"/>
              </a:xfrm>
              <a:custGeom>
                <a:avLst/>
                <a:gdLst>
                  <a:gd name="connsiteX0" fmla="*/ 76238 w 79818"/>
                  <a:gd name="connsiteY0" fmla="*/ 67117 h 1454403"/>
                  <a:gd name="connsiteX1" fmla="*/ 66078 w 79818"/>
                  <a:gd name="connsiteY1" fmla="*/ 158557 h 1454403"/>
                  <a:gd name="connsiteX2" fmla="*/ 38 w 79818"/>
                  <a:gd name="connsiteY2" fmla="*/ 1189797 h 1454403"/>
                  <a:gd name="connsiteX3" fmla="*/ 55918 w 79818"/>
                  <a:gd name="connsiteY3" fmla="*/ 1433637 h 1454403"/>
                  <a:gd name="connsiteX4" fmla="*/ 20358 w 79818"/>
                  <a:gd name="connsiteY4" fmla="*/ 788477 h 1454403"/>
                  <a:gd name="connsiteX5" fmla="*/ 76238 w 79818"/>
                  <a:gd name="connsiteY5" fmla="*/ 67117 h 145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818" h="1454403">
                    <a:moveTo>
                      <a:pt x="76238" y="67117"/>
                    </a:moveTo>
                    <a:cubicBezTo>
                      <a:pt x="83858" y="-37870"/>
                      <a:pt x="78778" y="-28556"/>
                      <a:pt x="66078" y="158557"/>
                    </a:cubicBezTo>
                    <a:cubicBezTo>
                      <a:pt x="53378" y="345670"/>
                      <a:pt x="1731" y="977284"/>
                      <a:pt x="38" y="1189797"/>
                    </a:cubicBezTo>
                    <a:cubicBezTo>
                      <a:pt x="-1655" y="1402310"/>
                      <a:pt x="52531" y="1500524"/>
                      <a:pt x="55918" y="1433637"/>
                    </a:cubicBezTo>
                    <a:cubicBezTo>
                      <a:pt x="59305" y="1366750"/>
                      <a:pt x="20358" y="1010304"/>
                      <a:pt x="20358" y="788477"/>
                    </a:cubicBezTo>
                    <a:cubicBezTo>
                      <a:pt x="20358" y="566650"/>
                      <a:pt x="68618" y="172104"/>
                      <a:pt x="76238" y="6711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8" name="フリーフォーム: 図形 267">
                <a:extLst>
                  <a:ext uri="{FF2B5EF4-FFF2-40B4-BE49-F238E27FC236}">
                    <a16:creationId xmlns:a16="http://schemas.microsoft.com/office/drawing/2014/main" id="{E4D0FAE3-1A7B-54F0-DDD3-99793AA09BDA}"/>
                  </a:ext>
                </a:extLst>
              </p:cNvPr>
              <p:cNvSpPr/>
              <p:nvPr/>
            </p:nvSpPr>
            <p:spPr>
              <a:xfrm>
                <a:off x="2533766" y="3077834"/>
                <a:ext cx="790653" cy="964283"/>
              </a:xfrm>
              <a:custGeom>
                <a:avLst/>
                <a:gdLst>
                  <a:gd name="connsiteX0" fmla="*/ 789401 w 790653"/>
                  <a:gd name="connsiteY0" fmla="*/ 4033 h 964283"/>
                  <a:gd name="connsiteX1" fmla="*/ 480367 w 790653"/>
                  <a:gd name="connsiteY1" fmla="*/ 329999 h 964283"/>
                  <a:gd name="connsiteX2" fmla="*/ 44334 w 790653"/>
                  <a:gd name="connsiteY2" fmla="*/ 931133 h 964283"/>
                  <a:gd name="connsiteX3" fmla="*/ 73967 w 790653"/>
                  <a:gd name="connsiteY3" fmla="*/ 812599 h 964283"/>
                  <a:gd name="connsiteX4" fmla="*/ 569267 w 790653"/>
                  <a:gd name="connsiteY4" fmla="*/ 194533 h 964283"/>
                  <a:gd name="connsiteX5" fmla="*/ 789401 w 790653"/>
                  <a:gd name="connsiteY5" fmla="*/ 4033 h 96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0653" h="964283">
                    <a:moveTo>
                      <a:pt x="789401" y="4033"/>
                    </a:moveTo>
                    <a:cubicBezTo>
                      <a:pt x="774584" y="26611"/>
                      <a:pt x="604545" y="175482"/>
                      <a:pt x="480367" y="329999"/>
                    </a:cubicBezTo>
                    <a:cubicBezTo>
                      <a:pt x="356189" y="484516"/>
                      <a:pt x="112067" y="850700"/>
                      <a:pt x="44334" y="931133"/>
                    </a:cubicBezTo>
                    <a:cubicBezTo>
                      <a:pt x="-23399" y="1011566"/>
                      <a:pt x="-13522" y="935366"/>
                      <a:pt x="73967" y="812599"/>
                    </a:cubicBezTo>
                    <a:cubicBezTo>
                      <a:pt x="161456" y="689832"/>
                      <a:pt x="453556" y="334233"/>
                      <a:pt x="569267" y="194533"/>
                    </a:cubicBezTo>
                    <a:cubicBezTo>
                      <a:pt x="684978" y="54833"/>
                      <a:pt x="804218" y="-18545"/>
                      <a:pt x="789401" y="40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9" name="フリーフォーム: 図形 268">
                <a:extLst>
                  <a:ext uri="{FF2B5EF4-FFF2-40B4-BE49-F238E27FC236}">
                    <a16:creationId xmlns:a16="http://schemas.microsoft.com/office/drawing/2014/main" id="{5491993A-2D91-BFF2-2039-9320692F8D79}"/>
                  </a:ext>
                </a:extLst>
              </p:cNvPr>
              <p:cNvSpPr/>
              <p:nvPr/>
            </p:nvSpPr>
            <p:spPr>
              <a:xfrm>
                <a:off x="2577957" y="4008966"/>
                <a:ext cx="339028" cy="448738"/>
              </a:xfrm>
              <a:custGeom>
                <a:avLst/>
                <a:gdLst>
                  <a:gd name="connsiteX0" fmla="*/ 143 w 339028"/>
                  <a:gd name="connsiteY0" fmla="*/ 1 h 448738"/>
                  <a:gd name="connsiteX1" fmla="*/ 207576 w 339028"/>
                  <a:gd name="connsiteY1" fmla="*/ 292101 h 448738"/>
                  <a:gd name="connsiteX2" fmla="*/ 338810 w 339028"/>
                  <a:gd name="connsiteY2" fmla="*/ 448734 h 448738"/>
                  <a:gd name="connsiteX3" fmla="*/ 177943 w 339028"/>
                  <a:gd name="connsiteY3" fmla="*/ 296334 h 448738"/>
                  <a:gd name="connsiteX4" fmla="*/ 143 w 339028"/>
                  <a:gd name="connsiteY4" fmla="*/ 1 h 44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28" h="448738">
                    <a:moveTo>
                      <a:pt x="143" y="1"/>
                    </a:moveTo>
                    <a:cubicBezTo>
                      <a:pt x="5082" y="-704"/>
                      <a:pt x="151132" y="217312"/>
                      <a:pt x="207576" y="292101"/>
                    </a:cubicBezTo>
                    <a:cubicBezTo>
                      <a:pt x="264020" y="366890"/>
                      <a:pt x="343749" y="448029"/>
                      <a:pt x="338810" y="448734"/>
                    </a:cubicBezTo>
                    <a:cubicBezTo>
                      <a:pt x="333871" y="449439"/>
                      <a:pt x="236504" y="365478"/>
                      <a:pt x="177943" y="296334"/>
                    </a:cubicBezTo>
                    <a:cubicBezTo>
                      <a:pt x="119382" y="227190"/>
                      <a:pt x="-4796" y="706"/>
                      <a:pt x="143" y="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0" name="フリーフォーム: 図形 269">
                <a:extLst>
                  <a:ext uri="{FF2B5EF4-FFF2-40B4-BE49-F238E27FC236}">
                    <a16:creationId xmlns:a16="http://schemas.microsoft.com/office/drawing/2014/main" id="{2DC7C6E1-5C0C-5E27-5FF3-22B5D5B23790}"/>
                  </a:ext>
                </a:extLst>
              </p:cNvPr>
              <p:cNvSpPr/>
              <p:nvPr/>
            </p:nvSpPr>
            <p:spPr>
              <a:xfrm>
                <a:off x="2896784" y="3046494"/>
                <a:ext cx="804806" cy="1461048"/>
              </a:xfrm>
              <a:custGeom>
                <a:avLst/>
                <a:gdLst>
                  <a:gd name="connsiteX0" fmla="*/ 400983 w 804806"/>
                  <a:gd name="connsiteY0" fmla="*/ 5739 h 1461048"/>
                  <a:gd name="connsiteX1" fmla="*/ 481416 w 804806"/>
                  <a:gd name="connsiteY1" fmla="*/ 94639 h 1461048"/>
                  <a:gd name="connsiteX2" fmla="*/ 735416 w 804806"/>
                  <a:gd name="connsiteY2" fmla="*/ 306306 h 1461048"/>
                  <a:gd name="connsiteX3" fmla="*/ 803149 w 804806"/>
                  <a:gd name="connsiteY3" fmla="*/ 467173 h 1461048"/>
                  <a:gd name="connsiteX4" fmla="*/ 756583 w 804806"/>
                  <a:gd name="connsiteY4" fmla="*/ 530673 h 1461048"/>
                  <a:gd name="connsiteX5" fmla="*/ 485649 w 804806"/>
                  <a:gd name="connsiteY5" fmla="*/ 958239 h 1461048"/>
                  <a:gd name="connsiteX6" fmla="*/ 66549 w 804806"/>
                  <a:gd name="connsiteY6" fmla="*/ 1423906 h 1461048"/>
                  <a:gd name="connsiteX7" fmla="*/ 11516 w 804806"/>
                  <a:gd name="connsiteY7" fmla="*/ 1423906 h 1461048"/>
                  <a:gd name="connsiteX8" fmla="*/ 176616 w 804806"/>
                  <a:gd name="connsiteY8" fmla="*/ 1356173 h 1461048"/>
                  <a:gd name="connsiteX9" fmla="*/ 726949 w 804806"/>
                  <a:gd name="connsiteY9" fmla="*/ 424839 h 1461048"/>
                  <a:gd name="connsiteX10" fmla="*/ 566083 w 804806"/>
                  <a:gd name="connsiteY10" fmla="*/ 247039 h 1461048"/>
                  <a:gd name="connsiteX11" fmla="*/ 400983 w 804806"/>
                  <a:gd name="connsiteY11" fmla="*/ 5739 h 14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4806" h="1461048">
                    <a:moveTo>
                      <a:pt x="400983" y="5739"/>
                    </a:moveTo>
                    <a:cubicBezTo>
                      <a:pt x="386872" y="-19661"/>
                      <a:pt x="425677" y="44545"/>
                      <a:pt x="481416" y="94639"/>
                    </a:cubicBezTo>
                    <a:cubicBezTo>
                      <a:pt x="537155" y="144734"/>
                      <a:pt x="681794" y="244217"/>
                      <a:pt x="735416" y="306306"/>
                    </a:cubicBezTo>
                    <a:cubicBezTo>
                      <a:pt x="789038" y="368395"/>
                      <a:pt x="799621" y="429779"/>
                      <a:pt x="803149" y="467173"/>
                    </a:cubicBezTo>
                    <a:cubicBezTo>
                      <a:pt x="806677" y="504568"/>
                      <a:pt x="809500" y="448829"/>
                      <a:pt x="756583" y="530673"/>
                    </a:cubicBezTo>
                    <a:cubicBezTo>
                      <a:pt x="703666" y="612517"/>
                      <a:pt x="600655" y="809367"/>
                      <a:pt x="485649" y="958239"/>
                    </a:cubicBezTo>
                    <a:cubicBezTo>
                      <a:pt x="370643" y="1107111"/>
                      <a:pt x="145571" y="1346295"/>
                      <a:pt x="66549" y="1423906"/>
                    </a:cubicBezTo>
                    <a:cubicBezTo>
                      <a:pt x="-12473" y="1501517"/>
                      <a:pt x="-6828" y="1435195"/>
                      <a:pt x="11516" y="1423906"/>
                    </a:cubicBezTo>
                    <a:cubicBezTo>
                      <a:pt x="29860" y="1412617"/>
                      <a:pt x="57377" y="1522684"/>
                      <a:pt x="176616" y="1356173"/>
                    </a:cubicBezTo>
                    <a:cubicBezTo>
                      <a:pt x="295855" y="1189662"/>
                      <a:pt x="662038" y="609695"/>
                      <a:pt x="726949" y="424839"/>
                    </a:cubicBezTo>
                    <a:cubicBezTo>
                      <a:pt x="791860" y="239983"/>
                      <a:pt x="620411" y="312656"/>
                      <a:pt x="566083" y="247039"/>
                    </a:cubicBezTo>
                    <a:cubicBezTo>
                      <a:pt x="511755" y="181422"/>
                      <a:pt x="415094" y="31139"/>
                      <a:pt x="400983" y="57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1" name="フリーフォーム: 図形 270">
                <a:extLst>
                  <a:ext uri="{FF2B5EF4-FFF2-40B4-BE49-F238E27FC236}">
                    <a16:creationId xmlns:a16="http://schemas.microsoft.com/office/drawing/2014/main" id="{0EDD27D7-E3AF-558C-5185-F4CB4F5A0098}"/>
                  </a:ext>
                </a:extLst>
              </p:cNvPr>
              <p:cNvSpPr/>
              <p:nvPr/>
            </p:nvSpPr>
            <p:spPr>
              <a:xfrm>
                <a:off x="2937865" y="3512239"/>
                <a:ext cx="381593" cy="479950"/>
              </a:xfrm>
              <a:custGeom>
                <a:avLst/>
                <a:gdLst>
                  <a:gd name="connsiteX0" fmla="*/ 8535 w 381593"/>
                  <a:gd name="connsiteY0" fmla="*/ 14128 h 479950"/>
                  <a:gd name="connsiteX1" fmla="*/ 46635 w 381593"/>
                  <a:gd name="connsiteY1" fmla="*/ 60694 h 479950"/>
                  <a:gd name="connsiteX2" fmla="*/ 279468 w 381593"/>
                  <a:gd name="connsiteY2" fmla="*/ 335861 h 479950"/>
                  <a:gd name="connsiteX3" fmla="*/ 381068 w 381593"/>
                  <a:gd name="connsiteY3" fmla="*/ 479794 h 479950"/>
                  <a:gd name="connsiteX4" fmla="*/ 241368 w 381593"/>
                  <a:gd name="connsiteY4" fmla="*/ 357028 h 479950"/>
                  <a:gd name="connsiteX5" fmla="*/ 8535 w 381593"/>
                  <a:gd name="connsiteY5" fmla="*/ 14128 h 47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93" h="479950">
                    <a:moveTo>
                      <a:pt x="8535" y="14128"/>
                    </a:moveTo>
                    <a:cubicBezTo>
                      <a:pt x="-23920" y="-35261"/>
                      <a:pt x="46635" y="60694"/>
                      <a:pt x="46635" y="60694"/>
                    </a:cubicBezTo>
                    <a:cubicBezTo>
                      <a:pt x="91790" y="114316"/>
                      <a:pt x="223729" y="266011"/>
                      <a:pt x="279468" y="335861"/>
                    </a:cubicBezTo>
                    <a:cubicBezTo>
                      <a:pt x="335207" y="405711"/>
                      <a:pt x="387418" y="476266"/>
                      <a:pt x="381068" y="479794"/>
                    </a:cubicBezTo>
                    <a:cubicBezTo>
                      <a:pt x="374718" y="483322"/>
                      <a:pt x="304868" y="426878"/>
                      <a:pt x="241368" y="357028"/>
                    </a:cubicBezTo>
                    <a:cubicBezTo>
                      <a:pt x="177868" y="287178"/>
                      <a:pt x="40990" y="63517"/>
                      <a:pt x="8535" y="1412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2" name="フリーフォーム: 図形 271">
                <a:extLst>
                  <a:ext uri="{FF2B5EF4-FFF2-40B4-BE49-F238E27FC236}">
                    <a16:creationId xmlns:a16="http://schemas.microsoft.com/office/drawing/2014/main" id="{24D4AEBF-23AB-5FC2-1A87-8094D3BE4682}"/>
                  </a:ext>
                </a:extLst>
              </p:cNvPr>
              <p:cNvSpPr/>
              <p:nvPr/>
            </p:nvSpPr>
            <p:spPr>
              <a:xfrm>
                <a:off x="3297040" y="3409944"/>
                <a:ext cx="124054" cy="232063"/>
              </a:xfrm>
              <a:custGeom>
                <a:avLst/>
                <a:gdLst>
                  <a:gd name="connsiteX0" fmla="*/ 198 w 124054"/>
                  <a:gd name="connsiteY0" fmla="*/ 6 h 232063"/>
                  <a:gd name="connsiteX1" fmla="*/ 92273 w 124054"/>
                  <a:gd name="connsiteY1" fmla="*/ 61919 h 232063"/>
                  <a:gd name="connsiteX2" fmla="*/ 85923 w 124054"/>
                  <a:gd name="connsiteY2" fmla="*/ 174631 h 232063"/>
                  <a:gd name="connsiteX3" fmla="*/ 14485 w 124054"/>
                  <a:gd name="connsiteY3" fmla="*/ 231781 h 232063"/>
                  <a:gd name="connsiteX4" fmla="*/ 92273 w 124054"/>
                  <a:gd name="connsiteY4" fmla="*/ 190506 h 232063"/>
                  <a:gd name="connsiteX5" fmla="*/ 120848 w 124054"/>
                  <a:gd name="connsiteY5" fmla="*/ 65094 h 232063"/>
                  <a:gd name="connsiteX6" fmla="*/ 198 w 124054"/>
                  <a:gd name="connsiteY6" fmla="*/ 6 h 232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054" h="232063">
                    <a:moveTo>
                      <a:pt x="198" y="6"/>
                    </a:moveTo>
                    <a:cubicBezTo>
                      <a:pt x="-4565" y="-523"/>
                      <a:pt x="77986" y="32815"/>
                      <a:pt x="92273" y="61919"/>
                    </a:cubicBezTo>
                    <a:cubicBezTo>
                      <a:pt x="106560" y="91023"/>
                      <a:pt x="98888" y="146321"/>
                      <a:pt x="85923" y="174631"/>
                    </a:cubicBezTo>
                    <a:cubicBezTo>
                      <a:pt x="72958" y="202941"/>
                      <a:pt x="13427" y="229135"/>
                      <a:pt x="14485" y="231781"/>
                    </a:cubicBezTo>
                    <a:cubicBezTo>
                      <a:pt x="15543" y="234427"/>
                      <a:pt x="74546" y="218287"/>
                      <a:pt x="92273" y="190506"/>
                    </a:cubicBezTo>
                    <a:cubicBezTo>
                      <a:pt x="110000" y="162725"/>
                      <a:pt x="132490" y="98961"/>
                      <a:pt x="120848" y="65094"/>
                    </a:cubicBezTo>
                    <a:cubicBezTo>
                      <a:pt x="109206" y="31227"/>
                      <a:pt x="4961" y="535"/>
                      <a:pt x="198" y="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3" name="フリーフォーム: 図形 272">
                <a:extLst>
                  <a:ext uri="{FF2B5EF4-FFF2-40B4-BE49-F238E27FC236}">
                    <a16:creationId xmlns:a16="http://schemas.microsoft.com/office/drawing/2014/main" id="{656054F2-CF45-28F1-7FAD-6AA4B9DA71B7}"/>
                  </a:ext>
                </a:extLst>
              </p:cNvPr>
              <p:cNvSpPr/>
              <p:nvPr/>
            </p:nvSpPr>
            <p:spPr>
              <a:xfrm>
                <a:off x="3222155" y="3393745"/>
                <a:ext cx="138836" cy="259960"/>
              </a:xfrm>
              <a:custGeom>
                <a:avLst/>
                <a:gdLst>
                  <a:gd name="connsiteX0" fmla="*/ 136995 w 138836"/>
                  <a:gd name="connsiteY0" fmla="*/ 43193 h 259960"/>
                  <a:gd name="connsiteX1" fmla="*/ 46508 w 138836"/>
                  <a:gd name="connsiteY1" fmla="*/ 27318 h 259960"/>
                  <a:gd name="connsiteX2" fmla="*/ 11583 w 138836"/>
                  <a:gd name="connsiteY2" fmla="*/ 76530 h 259960"/>
                  <a:gd name="connsiteX3" fmla="*/ 6820 w 138836"/>
                  <a:gd name="connsiteY3" fmla="*/ 174955 h 259960"/>
                  <a:gd name="connsiteX4" fmla="*/ 100483 w 138836"/>
                  <a:gd name="connsiteY4" fmla="*/ 259093 h 259960"/>
                  <a:gd name="connsiteX5" fmla="*/ 19520 w 138836"/>
                  <a:gd name="connsiteY5" fmla="*/ 214643 h 259960"/>
                  <a:gd name="connsiteX6" fmla="*/ 5233 w 138836"/>
                  <a:gd name="connsiteY6" fmla="*/ 149555 h 259960"/>
                  <a:gd name="connsiteX7" fmla="*/ 30633 w 138836"/>
                  <a:gd name="connsiteY7" fmla="*/ 60655 h 259960"/>
                  <a:gd name="connsiteX8" fmla="*/ 56033 w 138836"/>
                  <a:gd name="connsiteY8" fmla="*/ 14618 h 259960"/>
                  <a:gd name="connsiteX9" fmla="*/ 103658 w 138836"/>
                  <a:gd name="connsiteY9" fmla="*/ 330 h 259960"/>
                  <a:gd name="connsiteX10" fmla="*/ 136995 w 138836"/>
                  <a:gd name="connsiteY10" fmla="*/ 43193 h 25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836" h="259960">
                    <a:moveTo>
                      <a:pt x="136995" y="43193"/>
                    </a:moveTo>
                    <a:cubicBezTo>
                      <a:pt x="127470" y="47691"/>
                      <a:pt x="67410" y="21762"/>
                      <a:pt x="46508" y="27318"/>
                    </a:cubicBezTo>
                    <a:cubicBezTo>
                      <a:pt x="25606" y="32874"/>
                      <a:pt x="18198" y="51924"/>
                      <a:pt x="11583" y="76530"/>
                    </a:cubicBezTo>
                    <a:cubicBezTo>
                      <a:pt x="4968" y="101136"/>
                      <a:pt x="-7997" y="144528"/>
                      <a:pt x="6820" y="174955"/>
                    </a:cubicBezTo>
                    <a:cubicBezTo>
                      <a:pt x="21637" y="205382"/>
                      <a:pt x="98366" y="252478"/>
                      <a:pt x="100483" y="259093"/>
                    </a:cubicBezTo>
                    <a:cubicBezTo>
                      <a:pt x="102600" y="265708"/>
                      <a:pt x="35395" y="232899"/>
                      <a:pt x="19520" y="214643"/>
                    </a:cubicBezTo>
                    <a:cubicBezTo>
                      <a:pt x="3645" y="196387"/>
                      <a:pt x="3381" y="175220"/>
                      <a:pt x="5233" y="149555"/>
                    </a:cubicBezTo>
                    <a:cubicBezTo>
                      <a:pt x="7085" y="123890"/>
                      <a:pt x="22166" y="83144"/>
                      <a:pt x="30633" y="60655"/>
                    </a:cubicBezTo>
                    <a:cubicBezTo>
                      <a:pt x="39100" y="38166"/>
                      <a:pt x="43862" y="24672"/>
                      <a:pt x="56033" y="14618"/>
                    </a:cubicBezTo>
                    <a:cubicBezTo>
                      <a:pt x="68204" y="4564"/>
                      <a:pt x="90694" y="-1522"/>
                      <a:pt x="103658" y="330"/>
                    </a:cubicBezTo>
                    <a:cubicBezTo>
                      <a:pt x="116622" y="2182"/>
                      <a:pt x="146520" y="38695"/>
                      <a:pt x="136995" y="4319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4" name="フリーフォーム: 図形 273">
                <a:extLst>
                  <a:ext uri="{FF2B5EF4-FFF2-40B4-BE49-F238E27FC236}">
                    <a16:creationId xmlns:a16="http://schemas.microsoft.com/office/drawing/2014/main" id="{69821725-06D0-DB0C-2294-670F47929631}"/>
                  </a:ext>
                </a:extLst>
              </p:cNvPr>
              <p:cNvSpPr/>
              <p:nvPr/>
            </p:nvSpPr>
            <p:spPr>
              <a:xfrm>
                <a:off x="3050823" y="3903539"/>
                <a:ext cx="114021" cy="228969"/>
              </a:xfrm>
              <a:custGeom>
                <a:avLst/>
                <a:gdLst>
                  <a:gd name="connsiteX0" fmla="*/ 22577 w 114021"/>
                  <a:gd name="connsiteY0" fmla="*/ 124 h 228969"/>
                  <a:gd name="connsiteX1" fmla="*/ 98777 w 114021"/>
                  <a:gd name="connsiteY1" fmla="*/ 68386 h 228969"/>
                  <a:gd name="connsiteX2" fmla="*/ 94015 w 114021"/>
                  <a:gd name="connsiteY2" fmla="*/ 162049 h 228969"/>
                  <a:gd name="connsiteX3" fmla="*/ 51152 w 114021"/>
                  <a:gd name="connsiteY3" fmla="*/ 206499 h 228969"/>
                  <a:gd name="connsiteX4" fmla="*/ 352 w 114021"/>
                  <a:gd name="connsiteY4" fmla="*/ 228724 h 228969"/>
                  <a:gd name="connsiteX5" fmla="*/ 78140 w 114021"/>
                  <a:gd name="connsiteY5" fmla="*/ 212849 h 228969"/>
                  <a:gd name="connsiteX6" fmla="*/ 113065 w 114021"/>
                  <a:gd name="connsiteY6" fmla="*/ 138236 h 228969"/>
                  <a:gd name="connsiteX7" fmla="*/ 98777 w 114021"/>
                  <a:gd name="connsiteY7" fmla="*/ 54099 h 228969"/>
                  <a:gd name="connsiteX8" fmla="*/ 22577 w 114021"/>
                  <a:gd name="connsiteY8" fmla="*/ 124 h 228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21" h="228969">
                    <a:moveTo>
                      <a:pt x="22577" y="124"/>
                    </a:moveTo>
                    <a:cubicBezTo>
                      <a:pt x="22577" y="2505"/>
                      <a:pt x="86871" y="41399"/>
                      <a:pt x="98777" y="68386"/>
                    </a:cubicBezTo>
                    <a:cubicBezTo>
                      <a:pt x="110683" y="95373"/>
                      <a:pt x="101952" y="139030"/>
                      <a:pt x="94015" y="162049"/>
                    </a:cubicBezTo>
                    <a:cubicBezTo>
                      <a:pt x="86078" y="185068"/>
                      <a:pt x="66762" y="195387"/>
                      <a:pt x="51152" y="206499"/>
                    </a:cubicBezTo>
                    <a:cubicBezTo>
                      <a:pt x="35542" y="217611"/>
                      <a:pt x="-4146" y="227666"/>
                      <a:pt x="352" y="228724"/>
                    </a:cubicBezTo>
                    <a:cubicBezTo>
                      <a:pt x="4850" y="229782"/>
                      <a:pt x="59355" y="227930"/>
                      <a:pt x="78140" y="212849"/>
                    </a:cubicBezTo>
                    <a:cubicBezTo>
                      <a:pt x="96926" y="197768"/>
                      <a:pt x="109626" y="164694"/>
                      <a:pt x="113065" y="138236"/>
                    </a:cubicBezTo>
                    <a:cubicBezTo>
                      <a:pt x="116504" y="111778"/>
                      <a:pt x="110419" y="78176"/>
                      <a:pt x="98777" y="54099"/>
                    </a:cubicBezTo>
                    <a:cubicBezTo>
                      <a:pt x="87135" y="30022"/>
                      <a:pt x="22577" y="-2257"/>
                      <a:pt x="22577" y="12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5" name="フリーフォーム: 図形 274">
                <a:extLst>
                  <a:ext uri="{FF2B5EF4-FFF2-40B4-BE49-F238E27FC236}">
                    <a16:creationId xmlns:a16="http://schemas.microsoft.com/office/drawing/2014/main" id="{195BEA16-DCB1-63B0-C1C2-01362AF3DDE7}"/>
                  </a:ext>
                </a:extLst>
              </p:cNvPr>
              <p:cNvSpPr/>
              <p:nvPr/>
            </p:nvSpPr>
            <p:spPr>
              <a:xfrm>
                <a:off x="2961450" y="3913188"/>
                <a:ext cx="134301" cy="219235"/>
              </a:xfrm>
              <a:custGeom>
                <a:avLst/>
                <a:gdLst>
                  <a:gd name="connsiteX0" fmla="*/ 134175 w 134301"/>
                  <a:gd name="connsiteY0" fmla="*/ 0 h 219235"/>
                  <a:gd name="connsiteX1" fmla="*/ 51625 w 134301"/>
                  <a:gd name="connsiteY1" fmla="*/ 23812 h 219235"/>
                  <a:gd name="connsiteX2" fmla="*/ 24638 w 134301"/>
                  <a:gd name="connsiteY2" fmla="*/ 95250 h 219235"/>
                  <a:gd name="connsiteX3" fmla="*/ 46863 w 134301"/>
                  <a:gd name="connsiteY3" fmla="*/ 176212 h 219235"/>
                  <a:gd name="connsiteX4" fmla="*/ 81788 w 134301"/>
                  <a:gd name="connsiteY4" fmla="*/ 219075 h 219235"/>
                  <a:gd name="connsiteX5" fmla="*/ 15113 w 134301"/>
                  <a:gd name="connsiteY5" fmla="*/ 161925 h 219235"/>
                  <a:gd name="connsiteX6" fmla="*/ 825 w 134301"/>
                  <a:gd name="connsiteY6" fmla="*/ 87312 h 219235"/>
                  <a:gd name="connsiteX7" fmla="*/ 30988 w 134301"/>
                  <a:gd name="connsiteY7" fmla="*/ 23812 h 219235"/>
                  <a:gd name="connsiteX8" fmla="*/ 134175 w 134301"/>
                  <a:gd name="connsiteY8" fmla="*/ 0 h 21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01" h="219235">
                    <a:moveTo>
                      <a:pt x="134175" y="0"/>
                    </a:moveTo>
                    <a:cubicBezTo>
                      <a:pt x="137614" y="0"/>
                      <a:pt x="69881" y="7937"/>
                      <a:pt x="51625" y="23812"/>
                    </a:cubicBezTo>
                    <a:cubicBezTo>
                      <a:pt x="33369" y="39687"/>
                      <a:pt x="25432" y="69850"/>
                      <a:pt x="24638" y="95250"/>
                    </a:cubicBezTo>
                    <a:cubicBezTo>
                      <a:pt x="23844" y="120650"/>
                      <a:pt x="37338" y="155575"/>
                      <a:pt x="46863" y="176212"/>
                    </a:cubicBezTo>
                    <a:cubicBezTo>
                      <a:pt x="56388" y="196849"/>
                      <a:pt x="87080" y="221456"/>
                      <a:pt x="81788" y="219075"/>
                    </a:cubicBezTo>
                    <a:cubicBezTo>
                      <a:pt x="76496" y="216694"/>
                      <a:pt x="28607" y="183886"/>
                      <a:pt x="15113" y="161925"/>
                    </a:cubicBezTo>
                    <a:cubicBezTo>
                      <a:pt x="1619" y="139965"/>
                      <a:pt x="-1821" y="110331"/>
                      <a:pt x="825" y="87312"/>
                    </a:cubicBezTo>
                    <a:cubicBezTo>
                      <a:pt x="3471" y="64293"/>
                      <a:pt x="14055" y="39952"/>
                      <a:pt x="30988" y="23812"/>
                    </a:cubicBezTo>
                    <a:cubicBezTo>
                      <a:pt x="47921" y="7673"/>
                      <a:pt x="130736" y="0"/>
                      <a:pt x="134175" y="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6" name="フリーフォーム: 図形 275">
                <a:extLst>
                  <a:ext uri="{FF2B5EF4-FFF2-40B4-BE49-F238E27FC236}">
                    <a16:creationId xmlns:a16="http://schemas.microsoft.com/office/drawing/2014/main" id="{0502ADBA-AB38-2057-A537-4FA887A994E7}"/>
                  </a:ext>
                </a:extLst>
              </p:cNvPr>
              <p:cNvSpPr/>
              <p:nvPr/>
            </p:nvSpPr>
            <p:spPr>
              <a:xfrm>
                <a:off x="2795608" y="3906579"/>
                <a:ext cx="108931" cy="230265"/>
              </a:xfrm>
              <a:custGeom>
                <a:avLst/>
                <a:gdLst>
                  <a:gd name="connsiteX0" fmla="*/ 4742 w 108931"/>
                  <a:gd name="connsiteY0" fmla="*/ 3434 h 230265"/>
                  <a:gd name="connsiteX1" fmla="*/ 88880 w 108931"/>
                  <a:gd name="connsiteY1" fmla="*/ 68521 h 230265"/>
                  <a:gd name="connsiteX2" fmla="*/ 92055 w 108931"/>
                  <a:gd name="connsiteY2" fmla="*/ 147896 h 230265"/>
                  <a:gd name="connsiteX3" fmla="*/ 39667 w 108931"/>
                  <a:gd name="connsiteY3" fmla="*/ 206634 h 230265"/>
                  <a:gd name="connsiteX4" fmla="*/ 1567 w 108931"/>
                  <a:gd name="connsiteY4" fmla="*/ 228859 h 230265"/>
                  <a:gd name="connsiteX5" fmla="*/ 93642 w 108931"/>
                  <a:gd name="connsiteY5" fmla="*/ 170121 h 230265"/>
                  <a:gd name="connsiteX6" fmla="*/ 106342 w 108931"/>
                  <a:gd name="connsiteY6" fmla="*/ 114559 h 230265"/>
                  <a:gd name="connsiteX7" fmla="*/ 66655 w 108931"/>
                  <a:gd name="connsiteY7" fmla="*/ 20896 h 230265"/>
                  <a:gd name="connsiteX8" fmla="*/ 4742 w 108931"/>
                  <a:gd name="connsiteY8" fmla="*/ 3434 h 230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31" h="230265">
                    <a:moveTo>
                      <a:pt x="4742" y="3434"/>
                    </a:moveTo>
                    <a:cubicBezTo>
                      <a:pt x="8446" y="11371"/>
                      <a:pt x="74328" y="44444"/>
                      <a:pt x="88880" y="68521"/>
                    </a:cubicBezTo>
                    <a:cubicBezTo>
                      <a:pt x="103432" y="92598"/>
                      <a:pt x="100257" y="124877"/>
                      <a:pt x="92055" y="147896"/>
                    </a:cubicBezTo>
                    <a:cubicBezTo>
                      <a:pt x="83853" y="170915"/>
                      <a:pt x="54748" y="193140"/>
                      <a:pt x="39667" y="206634"/>
                    </a:cubicBezTo>
                    <a:cubicBezTo>
                      <a:pt x="24586" y="220128"/>
                      <a:pt x="-7429" y="234944"/>
                      <a:pt x="1567" y="228859"/>
                    </a:cubicBezTo>
                    <a:cubicBezTo>
                      <a:pt x="10563" y="222774"/>
                      <a:pt x="76180" y="189171"/>
                      <a:pt x="93642" y="170121"/>
                    </a:cubicBezTo>
                    <a:cubicBezTo>
                      <a:pt x="111104" y="151071"/>
                      <a:pt x="110840" y="139430"/>
                      <a:pt x="106342" y="114559"/>
                    </a:cubicBezTo>
                    <a:cubicBezTo>
                      <a:pt x="101844" y="89688"/>
                      <a:pt x="81207" y="40475"/>
                      <a:pt x="66655" y="20896"/>
                    </a:cubicBezTo>
                    <a:cubicBezTo>
                      <a:pt x="52103" y="1317"/>
                      <a:pt x="1038" y="-4503"/>
                      <a:pt x="4742" y="343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7" name="フリーフォーム: 図形 276">
                <a:extLst>
                  <a:ext uri="{FF2B5EF4-FFF2-40B4-BE49-F238E27FC236}">
                    <a16:creationId xmlns:a16="http://schemas.microsoft.com/office/drawing/2014/main" id="{7CAC3343-157A-C0BA-AE00-FD6E4881560E}"/>
                  </a:ext>
                </a:extLst>
              </p:cNvPr>
              <p:cNvSpPr/>
              <p:nvPr/>
            </p:nvSpPr>
            <p:spPr>
              <a:xfrm>
                <a:off x="2723004" y="3914731"/>
                <a:ext cx="94942" cy="225041"/>
              </a:xfrm>
              <a:custGeom>
                <a:avLst/>
                <a:gdLst>
                  <a:gd name="connsiteX0" fmla="*/ 94809 w 94942"/>
                  <a:gd name="connsiteY0" fmla="*/ 44 h 225041"/>
                  <a:gd name="connsiteX1" fmla="*/ 5909 w 94942"/>
                  <a:gd name="connsiteY1" fmla="*/ 50844 h 225041"/>
                  <a:gd name="connsiteX2" fmla="*/ 10671 w 94942"/>
                  <a:gd name="connsiteY2" fmla="*/ 141332 h 225041"/>
                  <a:gd name="connsiteX3" fmla="*/ 29721 w 94942"/>
                  <a:gd name="connsiteY3" fmla="*/ 195307 h 225041"/>
                  <a:gd name="connsiteX4" fmla="*/ 94809 w 94942"/>
                  <a:gd name="connsiteY4" fmla="*/ 223882 h 225041"/>
                  <a:gd name="connsiteX5" fmla="*/ 10671 w 94942"/>
                  <a:gd name="connsiteY5" fmla="*/ 157207 h 225041"/>
                  <a:gd name="connsiteX6" fmla="*/ 7496 w 94942"/>
                  <a:gd name="connsiteY6" fmla="*/ 58782 h 225041"/>
                  <a:gd name="connsiteX7" fmla="*/ 94809 w 94942"/>
                  <a:gd name="connsiteY7" fmla="*/ 44 h 22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42" h="225041">
                    <a:moveTo>
                      <a:pt x="94809" y="44"/>
                    </a:moveTo>
                    <a:cubicBezTo>
                      <a:pt x="94545" y="-1279"/>
                      <a:pt x="19932" y="27296"/>
                      <a:pt x="5909" y="50844"/>
                    </a:cubicBezTo>
                    <a:cubicBezTo>
                      <a:pt x="-8114" y="74392"/>
                      <a:pt x="6702" y="117255"/>
                      <a:pt x="10671" y="141332"/>
                    </a:cubicBezTo>
                    <a:cubicBezTo>
                      <a:pt x="14640" y="165409"/>
                      <a:pt x="15698" y="181549"/>
                      <a:pt x="29721" y="195307"/>
                    </a:cubicBezTo>
                    <a:cubicBezTo>
                      <a:pt x="43744" y="209065"/>
                      <a:pt x="97984" y="230232"/>
                      <a:pt x="94809" y="223882"/>
                    </a:cubicBezTo>
                    <a:cubicBezTo>
                      <a:pt x="91634" y="217532"/>
                      <a:pt x="25223" y="184724"/>
                      <a:pt x="10671" y="157207"/>
                    </a:cubicBezTo>
                    <a:cubicBezTo>
                      <a:pt x="-3881" y="129690"/>
                      <a:pt x="-706" y="85770"/>
                      <a:pt x="7496" y="58782"/>
                    </a:cubicBezTo>
                    <a:cubicBezTo>
                      <a:pt x="15698" y="31794"/>
                      <a:pt x="95073" y="1367"/>
                      <a:pt x="94809" y="4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8" name="フリーフォーム: 図形 277">
                <a:extLst>
                  <a:ext uri="{FF2B5EF4-FFF2-40B4-BE49-F238E27FC236}">
                    <a16:creationId xmlns:a16="http://schemas.microsoft.com/office/drawing/2014/main" id="{DDF25665-E797-6E8D-9B37-20FD1F8D6BBA}"/>
                  </a:ext>
                </a:extLst>
              </p:cNvPr>
              <p:cNvSpPr/>
              <p:nvPr/>
            </p:nvSpPr>
            <p:spPr>
              <a:xfrm>
                <a:off x="5792997" y="1098271"/>
                <a:ext cx="677772" cy="80385"/>
              </a:xfrm>
              <a:custGeom>
                <a:avLst/>
                <a:gdLst>
                  <a:gd name="connsiteX0" fmla="*/ 3283 w 677772"/>
                  <a:gd name="connsiteY0" fmla="*/ 4089 h 80385"/>
                  <a:gd name="connsiteX1" fmla="*/ 663683 w 677772"/>
                  <a:gd name="connsiteY1" fmla="*/ 80289 h 80385"/>
                  <a:gd name="connsiteX2" fmla="*/ 419843 w 677772"/>
                  <a:gd name="connsiteY2" fmla="*/ 19329 h 80385"/>
                  <a:gd name="connsiteX3" fmla="*/ 3283 w 677772"/>
                  <a:gd name="connsiteY3" fmla="*/ 4089 h 8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7772" h="80385">
                    <a:moveTo>
                      <a:pt x="3283" y="4089"/>
                    </a:moveTo>
                    <a:cubicBezTo>
                      <a:pt x="43923" y="14249"/>
                      <a:pt x="594256" y="77749"/>
                      <a:pt x="663683" y="80289"/>
                    </a:cubicBezTo>
                    <a:cubicBezTo>
                      <a:pt x="733110" y="82829"/>
                      <a:pt x="529063" y="34569"/>
                      <a:pt x="419843" y="19329"/>
                    </a:cubicBezTo>
                    <a:cubicBezTo>
                      <a:pt x="310623" y="4089"/>
                      <a:pt x="-37357" y="-6071"/>
                      <a:pt x="3283" y="4089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9" name="フリーフォーム: 図形 278">
                <a:extLst>
                  <a:ext uri="{FF2B5EF4-FFF2-40B4-BE49-F238E27FC236}">
                    <a16:creationId xmlns:a16="http://schemas.microsoft.com/office/drawing/2014/main" id="{9102A28C-C26C-3678-1E52-492771FB370E}"/>
                  </a:ext>
                </a:extLst>
              </p:cNvPr>
              <p:cNvSpPr/>
              <p:nvPr/>
            </p:nvSpPr>
            <p:spPr>
              <a:xfrm>
                <a:off x="6766444" y="1259330"/>
                <a:ext cx="777126" cy="587350"/>
              </a:xfrm>
              <a:custGeom>
                <a:avLst/>
                <a:gdLst>
                  <a:gd name="connsiteX0" fmla="*/ 116 w 777126"/>
                  <a:gd name="connsiteY0" fmla="*/ 510 h 587350"/>
                  <a:gd name="connsiteX1" fmla="*/ 406516 w 777126"/>
                  <a:gd name="connsiteY1" fmla="*/ 239270 h 587350"/>
                  <a:gd name="connsiteX2" fmla="*/ 731636 w 777126"/>
                  <a:gd name="connsiteY2" fmla="*/ 533910 h 587350"/>
                  <a:gd name="connsiteX3" fmla="*/ 767196 w 777126"/>
                  <a:gd name="connsiteY3" fmla="*/ 574550 h 587350"/>
                  <a:gd name="connsiteX4" fmla="*/ 660516 w 777126"/>
                  <a:gd name="connsiteY4" fmla="*/ 386590 h 587350"/>
                  <a:gd name="connsiteX5" fmla="*/ 447156 w 777126"/>
                  <a:gd name="connsiteY5" fmla="*/ 183390 h 587350"/>
                  <a:gd name="connsiteX6" fmla="*/ 116 w 777126"/>
                  <a:gd name="connsiteY6" fmla="*/ 510 h 58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126" h="587350">
                    <a:moveTo>
                      <a:pt x="116" y="510"/>
                    </a:moveTo>
                    <a:cubicBezTo>
                      <a:pt x="-6657" y="9823"/>
                      <a:pt x="284596" y="150370"/>
                      <a:pt x="406516" y="239270"/>
                    </a:cubicBezTo>
                    <a:cubicBezTo>
                      <a:pt x="528436" y="328170"/>
                      <a:pt x="671523" y="478030"/>
                      <a:pt x="731636" y="533910"/>
                    </a:cubicBezTo>
                    <a:cubicBezTo>
                      <a:pt x="791749" y="589790"/>
                      <a:pt x="779049" y="599103"/>
                      <a:pt x="767196" y="574550"/>
                    </a:cubicBezTo>
                    <a:cubicBezTo>
                      <a:pt x="755343" y="549997"/>
                      <a:pt x="713856" y="451783"/>
                      <a:pt x="660516" y="386590"/>
                    </a:cubicBezTo>
                    <a:cubicBezTo>
                      <a:pt x="607176" y="321397"/>
                      <a:pt x="558916" y="255357"/>
                      <a:pt x="447156" y="183390"/>
                    </a:cubicBezTo>
                    <a:cubicBezTo>
                      <a:pt x="335396" y="111423"/>
                      <a:pt x="6889" y="-8803"/>
                      <a:pt x="116" y="510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  <p:sp>
          <p:nvSpPr>
            <p:cNvPr id="1542" name="フリーフォーム: 図形 1">
              <a:extLst>
                <a:ext uri="{FF2B5EF4-FFF2-40B4-BE49-F238E27FC236}">
                  <a16:creationId xmlns:a16="http://schemas.microsoft.com/office/drawing/2014/main" id="{54C554F2-AE3B-C75A-9414-0ECF6090C4EC}"/>
                </a:ext>
              </a:extLst>
            </p:cNvPr>
            <p:cNvSpPr/>
            <p:nvPr/>
          </p:nvSpPr>
          <p:spPr>
            <a:xfrm>
              <a:off x="3776538" y="8210406"/>
              <a:ext cx="792748" cy="110656"/>
            </a:xfrm>
            <a:custGeom>
              <a:avLst/>
              <a:gdLst>
                <a:gd name="connsiteX0" fmla="*/ 125 w 792748"/>
                <a:gd name="connsiteY0" fmla="*/ 52112 h 110656"/>
                <a:gd name="connsiteX1" fmla="*/ 57275 w 792748"/>
                <a:gd name="connsiteY1" fmla="*/ 96562 h 110656"/>
                <a:gd name="connsiteX2" fmla="*/ 228725 w 792748"/>
                <a:gd name="connsiteY2" fmla="*/ 94975 h 110656"/>
                <a:gd name="connsiteX3" fmla="*/ 311275 w 792748"/>
                <a:gd name="connsiteY3" fmla="*/ 107675 h 110656"/>
                <a:gd name="connsiteX4" fmla="*/ 452562 w 792748"/>
                <a:gd name="connsiteY4" fmla="*/ 99737 h 110656"/>
                <a:gd name="connsiteX5" fmla="*/ 785937 w 792748"/>
                <a:gd name="connsiteY5" fmla="*/ 1312 h 110656"/>
                <a:gd name="connsiteX6" fmla="*/ 654175 w 792748"/>
                <a:gd name="connsiteY6" fmla="*/ 45762 h 110656"/>
                <a:gd name="connsiteX7" fmla="*/ 382712 w 792748"/>
                <a:gd name="connsiteY7" fmla="*/ 83862 h 110656"/>
                <a:gd name="connsiteX8" fmla="*/ 57275 w 792748"/>
                <a:gd name="connsiteY8" fmla="*/ 79100 h 110656"/>
                <a:gd name="connsiteX9" fmla="*/ 125 w 792748"/>
                <a:gd name="connsiteY9" fmla="*/ 52112 h 11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748" h="110656">
                  <a:moveTo>
                    <a:pt x="125" y="52112"/>
                  </a:moveTo>
                  <a:cubicBezTo>
                    <a:pt x="125" y="55022"/>
                    <a:pt x="19175" y="89418"/>
                    <a:pt x="57275" y="96562"/>
                  </a:cubicBezTo>
                  <a:cubicBezTo>
                    <a:pt x="95375" y="103706"/>
                    <a:pt x="186392" y="93123"/>
                    <a:pt x="228725" y="94975"/>
                  </a:cubicBezTo>
                  <a:cubicBezTo>
                    <a:pt x="271058" y="96827"/>
                    <a:pt x="273969" y="106881"/>
                    <a:pt x="311275" y="107675"/>
                  </a:cubicBezTo>
                  <a:cubicBezTo>
                    <a:pt x="348581" y="108469"/>
                    <a:pt x="373452" y="117464"/>
                    <a:pt x="452562" y="99737"/>
                  </a:cubicBezTo>
                  <a:cubicBezTo>
                    <a:pt x="531672" y="82010"/>
                    <a:pt x="752335" y="10308"/>
                    <a:pt x="785937" y="1312"/>
                  </a:cubicBezTo>
                  <a:cubicBezTo>
                    <a:pt x="819539" y="-7684"/>
                    <a:pt x="721379" y="32004"/>
                    <a:pt x="654175" y="45762"/>
                  </a:cubicBezTo>
                  <a:cubicBezTo>
                    <a:pt x="586971" y="59520"/>
                    <a:pt x="482195" y="78306"/>
                    <a:pt x="382712" y="83862"/>
                  </a:cubicBezTo>
                  <a:cubicBezTo>
                    <a:pt x="283229" y="89418"/>
                    <a:pt x="119981" y="83862"/>
                    <a:pt x="57275" y="79100"/>
                  </a:cubicBezTo>
                  <a:cubicBezTo>
                    <a:pt x="-5431" y="74338"/>
                    <a:pt x="125" y="49202"/>
                    <a:pt x="125" y="5211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: 図形 2">
              <a:extLst>
                <a:ext uri="{FF2B5EF4-FFF2-40B4-BE49-F238E27FC236}">
                  <a16:creationId xmlns:a16="http://schemas.microsoft.com/office/drawing/2014/main" id="{59B1424C-81A1-ABAE-41D3-DEA04152F435}"/>
                </a:ext>
              </a:extLst>
            </p:cNvPr>
            <p:cNvSpPr/>
            <p:nvPr/>
          </p:nvSpPr>
          <p:spPr>
            <a:xfrm>
              <a:off x="3783622" y="8137875"/>
              <a:ext cx="778821" cy="123171"/>
            </a:xfrm>
            <a:custGeom>
              <a:avLst/>
              <a:gdLst>
                <a:gd name="connsiteX0" fmla="*/ 7328 w 778821"/>
                <a:gd name="connsiteY0" fmla="*/ 123056 h 123171"/>
                <a:gd name="connsiteX1" fmla="*/ 404203 w 778821"/>
                <a:gd name="connsiteY1" fmla="*/ 53206 h 123171"/>
                <a:gd name="connsiteX2" fmla="*/ 489928 w 778821"/>
                <a:gd name="connsiteY2" fmla="*/ 13518 h 123171"/>
                <a:gd name="connsiteX3" fmla="*/ 547078 w 778821"/>
                <a:gd name="connsiteY3" fmla="*/ 18281 h 123171"/>
                <a:gd name="connsiteX4" fmla="*/ 704241 w 778821"/>
                <a:gd name="connsiteY4" fmla="*/ 65906 h 123171"/>
                <a:gd name="connsiteX5" fmla="*/ 774091 w 778821"/>
                <a:gd name="connsiteY5" fmla="*/ 77018 h 123171"/>
                <a:gd name="connsiteX6" fmla="*/ 578828 w 778821"/>
                <a:gd name="connsiteY6" fmla="*/ 8756 h 123171"/>
                <a:gd name="connsiteX7" fmla="*/ 470878 w 778821"/>
                <a:gd name="connsiteY7" fmla="*/ 3993 h 123171"/>
                <a:gd name="connsiteX8" fmla="*/ 351816 w 778821"/>
                <a:gd name="connsiteY8" fmla="*/ 37331 h 123171"/>
                <a:gd name="connsiteX9" fmla="*/ 161316 w 778821"/>
                <a:gd name="connsiteY9" fmla="*/ 69081 h 123171"/>
                <a:gd name="connsiteX10" fmla="*/ 7328 w 778821"/>
                <a:gd name="connsiteY10" fmla="*/ 123056 h 12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8821" h="123171">
                  <a:moveTo>
                    <a:pt x="7328" y="123056"/>
                  </a:moveTo>
                  <a:cubicBezTo>
                    <a:pt x="47809" y="120410"/>
                    <a:pt x="323770" y="71462"/>
                    <a:pt x="404203" y="53206"/>
                  </a:cubicBezTo>
                  <a:cubicBezTo>
                    <a:pt x="484636" y="34950"/>
                    <a:pt x="466115" y="19339"/>
                    <a:pt x="489928" y="13518"/>
                  </a:cubicBezTo>
                  <a:cubicBezTo>
                    <a:pt x="513741" y="7697"/>
                    <a:pt x="511359" y="9550"/>
                    <a:pt x="547078" y="18281"/>
                  </a:cubicBezTo>
                  <a:cubicBezTo>
                    <a:pt x="582797" y="27012"/>
                    <a:pt x="666406" y="56117"/>
                    <a:pt x="704241" y="65906"/>
                  </a:cubicBezTo>
                  <a:cubicBezTo>
                    <a:pt x="742076" y="75695"/>
                    <a:pt x="794993" y="86543"/>
                    <a:pt x="774091" y="77018"/>
                  </a:cubicBezTo>
                  <a:cubicBezTo>
                    <a:pt x="753189" y="67493"/>
                    <a:pt x="629364" y="20927"/>
                    <a:pt x="578828" y="8756"/>
                  </a:cubicBezTo>
                  <a:cubicBezTo>
                    <a:pt x="528293" y="-3415"/>
                    <a:pt x="508713" y="-770"/>
                    <a:pt x="470878" y="3993"/>
                  </a:cubicBezTo>
                  <a:cubicBezTo>
                    <a:pt x="433043" y="8756"/>
                    <a:pt x="403410" y="26483"/>
                    <a:pt x="351816" y="37331"/>
                  </a:cubicBezTo>
                  <a:cubicBezTo>
                    <a:pt x="300222" y="48179"/>
                    <a:pt x="217937" y="56117"/>
                    <a:pt x="161316" y="69081"/>
                  </a:cubicBezTo>
                  <a:cubicBezTo>
                    <a:pt x="104695" y="82045"/>
                    <a:pt x="-33153" y="125702"/>
                    <a:pt x="7328" y="12305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: 図形 3">
              <a:extLst>
                <a:ext uri="{FF2B5EF4-FFF2-40B4-BE49-F238E27FC236}">
                  <a16:creationId xmlns:a16="http://schemas.microsoft.com/office/drawing/2014/main" id="{BF9C6EB0-ADB9-D61C-58F6-95B7BDCC533F}"/>
                </a:ext>
              </a:extLst>
            </p:cNvPr>
            <p:cNvSpPr/>
            <p:nvPr/>
          </p:nvSpPr>
          <p:spPr>
            <a:xfrm>
              <a:off x="4279517" y="8145029"/>
              <a:ext cx="165426" cy="109626"/>
            </a:xfrm>
            <a:custGeom>
              <a:avLst/>
              <a:gdLst>
                <a:gd name="connsiteX0" fmla="*/ 24196 w 165426"/>
                <a:gd name="connsiteY0" fmla="*/ 14 h 109626"/>
                <a:gd name="connsiteX1" fmla="*/ 3558 w 165426"/>
                <a:gd name="connsiteY1" fmla="*/ 74627 h 109626"/>
                <a:gd name="connsiteX2" fmla="*/ 94046 w 165426"/>
                <a:gd name="connsiteY2" fmla="*/ 109552 h 109626"/>
                <a:gd name="connsiteX3" fmla="*/ 160721 w 165426"/>
                <a:gd name="connsiteY3" fmla="*/ 82564 h 109626"/>
                <a:gd name="connsiteX4" fmla="*/ 157546 w 165426"/>
                <a:gd name="connsiteY4" fmla="*/ 39702 h 109626"/>
                <a:gd name="connsiteX5" fmla="*/ 138496 w 165426"/>
                <a:gd name="connsiteY5" fmla="*/ 66689 h 109626"/>
                <a:gd name="connsiteX6" fmla="*/ 79758 w 165426"/>
                <a:gd name="connsiteY6" fmla="*/ 80977 h 109626"/>
                <a:gd name="connsiteX7" fmla="*/ 24196 w 165426"/>
                <a:gd name="connsiteY7" fmla="*/ 14 h 10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26" h="109626">
                  <a:moveTo>
                    <a:pt x="24196" y="14"/>
                  </a:moveTo>
                  <a:cubicBezTo>
                    <a:pt x="11496" y="-1044"/>
                    <a:pt x="-8084" y="56371"/>
                    <a:pt x="3558" y="74627"/>
                  </a:cubicBezTo>
                  <a:cubicBezTo>
                    <a:pt x="15200" y="92883"/>
                    <a:pt x="67852" y="108229"/>
                    <a:pt x="94046" y="109552"/>
                  </a:cubicBezTo>
                  <a:cubicBezTo>
                    <a:pt x="120240" y="110875"/>
                    <a:pt x="150138" y="94206"/>
                    <a:pt x="160721" y="82564"/>
                  </a:cubicBezTo>
                  <a:cubicBezTo>
                    <a:pt x="171304" y="70922"/>
                    <a:pt x="161250" y="42348"/>
                    <a:pt x="157546" y="39702"/>
                  </a:cubicBezTo>
                  <a:cubicBezTo>
                    <a:pt x="153842" y="37056"/>
                    <a:pt x="151461" y="59810"/>
                    <a:pt x="138496" y="66689"/>
                  </a:cubicBezTo>
                  <a:cubicBezTo>
                    <a:pt x="125531" y="73568"/>
                    <a:pt x="97750" y="87062"/>
                    <a:pt x="79758" y="80977"/>
                  </a:cubicBezTo>
                  <a:cubicBezTo>
                    <a:pt x="61766" y="74892"/>
                    <a:pt x="36896" y="1072"/>
                    <a:pt x="24196" y="1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: 図形 26">
              <a:extLst>
                <a:ext uri="{FF2B5EF4-FFF2-40B4-BE49-F238E27FC236}">
                  <a16:creationId xmlns:a16="http://schemas.microsoft.com/office/drawing/2014/main" id="{7D86E550-E683-C0D3-F514-746D11C49F40}"/>
                </a:ext>
              </a:extLst>
            </p:cNvPr>
            <p:cNvSpPr/>
            <p:nvPr/>
          </p:nvSpPr>
          <p:spPr>
            <a:xfrm>
              <a:off x="3358542" y="8051365"/>
              <a:ext cx="505449" cy="203434"/>
            </a:xfrm>
            <a:custGeom>
              <a:avLst/>
              <a:gdLst>
                <a:gd name="connsiteX0" fmla="*/ 505433 w 505449"/>
                <a:gd name="connsiteY0" fmla="*/ 16 h 203434"/>
                <a:gd name="connsiteX1" fmla="*/ 135546 w 505449"/>
                <a:gd name="connsiteY1" fmla="*/ 79391 h 203434"/>
                <a:gd name="connsiteX2" fmla="*/ 2196 w 505449"/>
                <a:gd name="connsiteY2" fmla="*/ 106378 h 203434"/>
                <a:gd name="connsiteX3" fmla="*/ 226033 w 505449"/>
                <a:gd name="connsiteY3" fmla="*/ 100028 h 203434"/>
                <a:gd name="connsiteX4" fmla="*/ 260958 w 505449"/>
                <a:gd name="connsiteY4" fmla="*/ 166703 h 203434"/>
                <a:gd name="connsiteX5" fmla="*/ 443521 w 505449"/>
                <a:gd name="connsiteY5" fmla="*/ 203216 h 203434"/>
                <a:gd name="connsiteX6" fmla="*/ 264133 w 505449"/>
                <a:gd name="connsiteY6" fmla="*/ 177816 h 203434"/>
                <a:gd name="connsiteX7" fmla="*/ 216508 w 505449"/>
                <a:gd name="connsiteY7" fmla="*/ 100028 h 203434"/>
                <a:gd name="connsiteX8" fmla="*/ 118083 w 505449"/>
                <a:gd name="connsiteY8" fmla="*/ 87328 h 203434"/>
                <a:gd name="connsiteX9" fmla="*/ 505433 w 505449"/>
                <a:gd name="connsiteY9" fmla="*/ 16 h 20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449" h="203434">
                  <a:moveTo>
                    <a:pt x="505433" y="16"/>
                  </a:moveTo>
                  <a:cubicBezTo>
                    <a:pt x="508344" y="-1307"/>
                    <a:pt x="135546" y="79391"/>
                    <a:pt x="135546" y="79391"/>
                  </a:cubicBezTo>
                  <a:cubicBezTo>
                    <a:pt x="51673" y="97118"/>
                    <a:pt x="-12885" y="102939"/>
                    <a:pt x="2196" y="106378"/>
                  </a:cubicBezTo>
                  <a:cubicBezTo>
                    <a:pt x="17277" y="109817"/>
                    <a:pt x="182906" y="89974"/>
                    <a:pt x="226033" y="100028"/>
                  </a:cubicBezTo>
                  <a:cubicBezTo>
                    <a:pt x="269160" y="110082"/>
                    <a:pt x="224710" y="149505"/>
                    <a:pt x="260958" y="166703"/>
                  </a:cubicBezTo>
                  <a:cubicBezTo>
                    <a:pt x="297206" y="183901"/>
                    <a:pt x="442992" y="201364"/>
                    <a:pt x="443521" y="203216"/>
                  </a:cubicBezTo>
                  <a:cubicBezTo>
                    <a:pt x="444050" y="205068"/>
                    <a:pt x="301968" y="195014"/>
                    <a:pt x="264133" y="177816"/>
                  </a:cubicBezTo>
                  <a:cubicBezTo>
                    <a:pt x="226297" y="160618"/>
                    <a:pt x="240850" y="115109"/>
                    <a:pt x="216508" y="100028"/>
                  </a:cubicBezTo>
                  <a:cubicBezTo>
                    <a:pt x="192166" y="84947"/>
                    <a:pt x="66489" y="100822"/>
                    <a:pt x="118083" y="87328"/>
                  </a:cubicBezTo>
                  <a:cubicBezTo>
                    <a:pt x="169677" y="73834"/>
                    <a:pt x="502522" y="1339"/>
                    <a:pt x="505433" y="1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: 図形 52">
              <a:extLst>
                <a:ext uri="{FF2B5EF4-FFF2-40B4-BE49-F238E27FC236}">
                  <a16:creationId xmlns:a16="http://schemas.microsoft.com/office/drawing/2014/main" id="{57200D4E-DE0C-80E9-8DDD-E1AA6923C789}"/>
                </a:ext>
              </a:extLst>
            </p:cNvPr>
            <p:cNvSpPr/>
            <p:nvPr/>
          </p:nvSpPr>
          <p:spPr>
            <a:xfrm>
              <a:off x="3509963" y="8182538"/>
              <a:ext cx="249266" cy="88210"/>
            </a:xfrm>
            <a:custGeom>
              <a:avLst/>
              <a:gdLst>
                <a:gd name="connsiteX0" fmla="*/ 249237 w 249266"/>
                <a:gd name="connsiteY0" fmla="*/ 87918 h 88210"/>
                <a:gd name="connsiteX1" fmla="*/ 20637 w 249266"/>
                <a:gd name="connsiteY1" fmla="*/ 68868 h 88210"/>
                <a:gd name="connsiteX2" fmla="*/ 9525 w 249266"/>
                <a:gd name="connsiteY2" fmla="*/ 35530 h 88210"/>
                <a:gd name="connsiteX3" fmla="*/ 9525 w 249266"/>
                <a:gd name="connsiteY3" fmla="*/ 13305 h 88210"/>
                <a:gd name="connsiteX4" fmla="*/ 79375 w 249266"/>
                <a:gd name="connsiteY4" fmla="*/ 605 h 88210"/>
                <a:gd name="connsiteX5" fmla="*/ 6350 w 249266"/>
                <a:gd name="connsiteY5" fmla="*/ 32355 h 88210"/>
                <a:gd name="connsiteX6" fmla="*/ 36512 w 249266"/>
                <a:gd name="connsiteY6" fmla="*/ 54580 h 88210"/>
                <a:gd name="connsiteX7" fmla="*/ 249237 w 249266"/>
                <a:gd name="connsiteY7" fmla="*/ 87918 h 8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266" h="88210">
                  <a:moveTo>
                    <a:pt x="249237" y="87918"/>
                  </a:moveTo>
                  <a:cubicBezTo>
                    <a:pt x="246591" y="90299"/>
                    <a:pt x="60589" y="77599"/>
                    <a:pt x="20637" y="68868"/>
                  </a:cubicBezTo>
                  <a:cubicBezTo>
                    <a:pt x="-19315" y="60137"/>
                    <a:pt x="11377" y="44790"/>
                    <a:pt x="9525" y="35530"/>
                  </a:cubicBezTo>
                  <a:cubicBezTo>
                    <a:pt x="7673" y="26270"/>
                    <a:pt x="-2117" y="19126"/>
                    <a:pt x="9525" y="13305"/>
                  </a:cubicBezTo>
                  <a:cubicBezTo>
                    <a:pt x="21167" y="7484"/>
                    <a:pt x="79904" y="-2570"/>
                    <a:pt x="79375" y="605"/>
                  </a:cubicBezTo>
                  <a:cubicBezTo>
                    <a:pt x="78846" y="3780"/>
                    <a:pt x="13494" y="23359"/>
                    <a:pt x="6350" y="32355"/>
                  </a:cubicBezTo>
                  <a:cubicBezTo>
                    <a:pt x="-794" y="41351"/>
                    <a:pt x="-1852" y="46907"/>
                    <a:pt x="36512" y="54580"/>
                  </a:cubicBezTo>
                  <a:cubicBezTo>
                    <a:pt x="74876" y="62253"/>
                    <a:pt x="251883" y="85537"/>
                    <a:pt x="249237" y="879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: 図形 72">
              <a:extLst>
                <a:ext uri="{FF2B5EF4-FFF2-40B4-BE49-F238E27FC236}">
                  <a16:creationId xmlns:a16="http://schemas.microsoft.com/office/drawing/2014/main" id="{CB200F20-B4A2-DDCE-0679-3E8FBD6EE7D8}"/>
                </a:ext>
              </a:extLst>
            </p:cNvPr>
            <p:cNvSpPr/>
            <p:nvPr/>
          </p:nvSpPr>
          <p:spPr>
            <a:xfrm>
              <a:off x="3405150" y="7898753"/>
              <a:ext cx="203252" cy="194309"/>
            </a:xfrm>
            <a:custGeom>
              <a:avLst/>
              <a:gdLst>
                <a:gd name="connsiteX0" fmla="*/ 160375 w 203252"/>
                <a:gd name="connsiteY0" fmla="*/ 228 h 194309"/>
                <a:gd name="connsiteX1" fmla="*/ 123863 w 203252"/>
                <a:gd name="connsiteY1" fmla="*/ 63728 h 194309"/>
                <a:gd name="connsiteX2" fmla="*/ 79413 w 203252"/>
                <a:gd name="connsiteY2" fmla="*/ 71665 h 194309"/>
                <a:gd name="connsiteX3" fmla="*/ 14325 w 203252"/>
                <a:gd name="connsiteY3" fmla="*/ 95478 h 194309"/>
                <a:gd name="connsiteX4" fmla="*/ 1625 w 203252"/>
                <a:gd name="connsiteY4" fmla="*/ 119290 h 194309"/>
                <a:gd name="connsiteX5" fmla="*/ 39725 w 203252"/>
                <a:gd name="connsiteY5" fmla="*/ 174853 h 194309"/>
                <a:gd name="connsiteX6" fmla="*/ 60363 w 203252"/>
                <a:gd name="connsiteY6" fmla="*/ 133578 h 194309"/>
                <a:gd name="connsiteX7" fmla="*/ 117513 w 203252"/>
                <a:gd name="connsiteY7" fmla="*/ 185965 h 194309"/>
                <a:gd name="connsiteX8" fmla="*/ 203238 w 203252"/>
                <a:gd name="connsiteY8" fmla="*/ 190728 h 194309"/>
                <a:gd name="connsiteX9" fmla="*/ 123863 w 203252"/>
                <a:gd name="connsiteY9" fmla="*/ 151040 h 194309"/>
                <a:gd name="connsiteX10" fmla="*/ 68300 w 203252"/>
                <a:gd name="connsiteY10" fmla="*/ 130403 h 194309"/>
                <a:gd name="connsiteX11" fmla="*/ 49250 w 203252"/>
                <a:gd name="connsiteY11" fmla="*/ 122465 h 194309"/>
                <a:gd name="connsiteX12" fmla="*/ 41313 w 203252"/>
                <a:gd name="connsiteY12" fmla="*/ 112940 h 194309"/>
                <a:gd name="connsiteX13" fmla="*/ 100050 w 203252"/>
                <a:gd name="connsiteY13" fmla="*/ 89128 h 194309"/>
                <a:gd name="connsiteX14" fmla="*/ 160375 w 203252"/>
                <a:gd name="connsiteY14" fmla="*/ 228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52" h="194309">
                  <a:moveTo>
                    <a:pt x="160375" y="228"/>
                  </a:moveTo>
                  <a:cubicBezTo>
                    <a:pt x="164344" y="-4005"/>
                    <a:pt x="137357" y="51822"/>
                    <a:pt x="123863" y="63728"/>
                  </a:cubicBezTo>
                  <a:cubicBezTo>
                    <a:pt x="110369" y="75634"/>
                    <a:pt x="97669" y="66373"/>
                    <a:pt x="79413" y="71665"/>
                  </a:cubicBezTo>
                  <a:cubicBezTo>
                    <a:pt x="61157" y="76957"/>
                    <a:pt x="27290" y="87541"/>
                    <a:pt x="14325" y="95478"/>
                  </a:cubicBezTo>
                  <a:cubicBezTo>
                    <a:pt x="1360" y="103416"/>
                    <a:pt x="-2608" y="106061"/>
                    <a:pt x="1625" y="119290"/>
                  </a:cubicBezTo>
                  <a:cubicBezTo>
                    <a:pt x="5858" y="132519"/>
                    <a:pt x="29935" y="172472"/>
                    <a:pt x="39725" y="174853"/>
                  </a:cubicBezTo>
                  <a:cubicBezTo>
                    <a:pt x="49515" y="177234"/>
                    <a:pt x="47398" y="131726"/>
                    <a:pt x="60363" y="133578"/>
                  </a:cubicBezTo>
                  <a:cubicBezTo>
                    <a:pt x="73328" y="135430"/>
                    <a:pt x="93700" y="176440"/>
                    <a:pt x="117513" y="185965"/>
                  </a:cubicBezTo>
                  <a:cubicBezTo>
                    <a:pt x="141325" y="195490"/>
                    <a:pt x="202180" y="196549"/>
                    <a:pt x="203238" y="190728"/>
                  </a:cubicBezTo>
                  <a:cubicBezTo>
                    <a:pt x="204296" y="184907"/>
                    <a:pt x="146353" y="161094"/>
                    <a:pt x="123863" y="151040"/>
                  </a:cubicBezTo>
                  <a:cubicBezTo>
                    <a:pt x="101373" y="140986"/>
                    <a:pt x="80736" y="135166"/>
                    <a:pt x="68300" y="130403"/>
                  </a:cubicBezTo>
                  <a:cubicBezTo>
                    <a:pt x="55864" y="125640"/>
                    <a:pt x="53748" y="125376"/>
                    <a:pt x="49250" y="122465"/>
                  </a:cubicBezTo>
                  <a:cubicBezTo>
                    <a:pt x="44752" y="119555"/>
                    <a:pt x="32846" y="118496"/>
                    <a:pt x="41313" y="112940"/>
                  </a:cubicBezTo>
                  <a:cubicBezTo>
                    <a:pt x="49780" y="107384"/>
                    <a:pt x="78619" y="103945"/>
                    <a:pt x="100050" y="89128"/>
                  </a:cubicBezTo>
                  <a:cubicBezTo>
                    <a:pt x="121481" y="74311"/>
                    <a:pt x="156406" y="4461"/>
                    <a:pt x="160375" y="22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: 図形 89">
              <a:extLst>
                <a:ext uri="{FF2B5EF4-FFF2-40B4-BE49-F238E27FC236}">
                  <a16:creationId xmlns:a16="http://schemas.microsoft.com/office/drawing/2014/main" id="{4A8FD436-F2C1-8B90-A710-605D8F4BF046}"/>
                </a:ext>
              </a:extLst>
            </p:cNvPr>
            <p:cNvSpPr/>
            <p:nvPr/>
          </p:nvSpPr>
          <p:spPr>
            <a:xfrm>
              <a:off x="3317577" y="7709738"/>
              <a:ext cx="95604" cy="121796"/>
            </a:xfrm>
            <a:custGeom>
              <a:avLst/>
              <a:gdLst>
                <a:gd name="connsiteX0" fmla="*/ 95548 w 95604"/>
                <a:gd name="connsiteY0" fmla="*/ 54305 h 121796"/>
                <a:gd name="connsiteX1" fmla="*/ 49511 w 95604"/>
                <a:gd name="connsiteY1" fmla="*/ 120980 h 121796"/>
                <a:gd name="connsiteX2" fmla="*/ 5061 w 95604"/>
                <a:gd name="connsiteY2" fmla="*/ 87643 h 121796"/>
                <a:gd name="connsiteX3" fmla="*/ 1886 w 95604"/>
                <a:gd name="connsiteY3" fmla="*/ 32080 h 121796"/>
                <a:gd name="connsiteX4" fmla="*/ 12998 w 95604"/>
                <a:gd name="connsiteY4" fmla="*/ 330 h 121796"/>
                <a:gd name="connsiteX5" fmla="*/ 12998 w 95604"/>
                <a:gd name="connsiteY5" fmla="*/ 51130 h 121796"/>
                <a:gd name="connsiteX6" fmla="*/ 39986 w 95604"/>
                <a:gd name="connsiteY6" fmla="*/ 67005 h 121796"/>
                <a:gd name="connsiteX7" fmla="*/ 95548 w 95604"/>
                <a:gd name="connsiteY7" fmla="*/ 54305 h 12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604" h="121796">
                  <a:moveTo>
                    <a:pt x="95548" y="54305"/>
                  </a:moveTo>
                  <a:cubicBezTo>
                    <a:pt x="97135" y="63301"/>
                    <a:pt x="64592" y="115424"/>
                    <a:pt x="49511" y="120980"/>
                  </a:cubicBezTo>
                  <a:cubicBezTo>
                    <a:pt x="34430" y="126536"/>
                    <a:pt x="12998" y="102460"/>
                    <a:pt x="5061" y="87643"/>
                  </a:cubicBezTo>
                  <a:cubicBezTo>
                    <a:pt x="-2877" y="72826"/>
                    <a:pt x="563" y="46632"/>
                    <a:pt x="1886" y="32080"/>
                  </a:cubicBezTo>
                  <a:cubicBezTo>
                    <a:pt x="3209" y="17528"/>
                    <a:pt x="11146" y="-2845"/>
                    <a:pt x="12998" y="330"/>
                  </a:cubicBezTo>
                  <a:cubicBezTo>
                    <a:pt x="14850" y="3505"/>
                    <a:pt x="8500" y="40018"/>
                    <a:pt x="12998" y="51130"/>
                  </a:cubicBezTo>
                  <a:cubicBezTo>
                    <a:pt x="17496" y="62242"/>
                    <a:pt x="22524" y="66476"/>
                    <a:pt x="39986" y="67005"/>
                  </a:cubicBezTo>
                  <a:cubicBezTo>
                    <a:pt x="57448" y="67534"/>
                    <a:pt x="93961" y="45309"/>
                    <a:pt x="95548" y="5430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: 図形 96">
              <a:extLst>
                <a:ext uri="{FF2B5EF4-FFF2-40B4-BE49-F238E27FC236}">
                  <a16:creationId xmlns:a16="http://schemas.microsoft.com/office/drawing/2014/main" id="{DA325799-7B3E-083D-D96B-D20EE5199ADB}"/>
                </a:ext>
              </a:extLst>
            </p:cNvPr>
            <p:cNvSpPr/>
            <p:nvPr/>
          </p:nvSpPr>
          <p:spPr>
            <a:xfrm>
              <a:off x="2979148" y="8013257"/>
              <a:ext cx="275388" cy="107230"/>
            </a:xfrm>
            <a:custGeom>
              <a:avLst/>
              <a:gdLst>
                <a:gd name="connsiteX0" fmla="*/ 275227 w 275388"/>
                <a:gd name="connsiteY0" fmla="*/ 24 h 107230"/>
                <a:gd name="connsiteX1" fmla="*/ 16465 w 275388"/>
                <a:gd name="connsiteY1" fmla="*/ 90511 h 107230"/>
                <a:gd name="connsiteX2" fmla="*/ 54565 w 275388"/>
                <a:gd name="connsiteY2" fmla="*/ 100036 h 107230"/>
                <a:gd name="connsiteX3" fmla="*/ 275227 w 275388"/>
                <a:gd name="connsiteY3" fmla="*/ 24 h 1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388" h="107230">
                  <a:moveTo>
                    <a:pt x="275227" y="24"/>
                  </a:moveTo>
                  <a:cubicBezTo>
                    <a:pt x="268877" y="-1564"/>
                    <a:pt x="53242" y="73842"/>
                    <a:pt x="16465" y="90511"/>
                  </a:cubicBezTo>
                  <a:cubicBezTo>
                    <a:pt x="-20312" y="107180"/>
                    <a:pt x="9851" y="113265"/>
                    <a:pt x="54565" y="100036"/>
                  </a:cubicBezTo>
                  <a:cubicBezTo>
                    <a:pt x="99279" y="86807"/>
                    <a:pt x="281577" y="1612"/>
                    <a:pt x="275227" y="2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: 図形 118">
              <a:extLst>
                <a:ext uri="{FF2B5EF4-FFF2-40B4-BE49-F238E27FC236}">
                  <a16:creationId xmlns:a16="http://schemas.microsoft.com/office/drawing/2014/main" id="{B7D8575E-DDE0-ED7E-D2BC-708BB24461AA}"/>
                </a:ext>
              </a:extLst>
            </p:cNvPr>
            <p:cNvSpPr/>
            <p:nvPr/>
          </p:nvSpPr>
          <p:spPr>
            <a:xfrm>
              <a:off x="3191970" y="8152172"/>
              <a:ext cx="323655" cy="114848"/>
            </a:xfrm>
            <a:custGeom>
              <a:avLst/>
              <a:gdLst>
                <a:gd name="connsiteX0" fmla="*/ 300530 w 323655"/>
                <a:gd name="connsiteY0" fmla="*/ 2396 h 114848"/>
                <a:gd name="connsiteX1" fmla="*/ 243380 w 323655"/>
                <a:gd name="connsiteY1" fmla="*/ 8746 h 114848"/>
                <a:gd name="connsiteX2" fmla="*/ 233855 w 323655"/>
                <a:gd name="connsiteY2" fmla="*/ 27796 h 114848"/>
                <a:gd name="connsiteX3" fmla="*/ 319580 w 323655"/>
                <a:gd name="connsiteY3" fmla="*/ 88121 h 114848"/>
                <a:gd name="connsiteX4" fmla="*/ 292593 w 323655"/>
                <a:gd name="connsiteY4" fmla="*/ 113521 h 114848"/>
                <a:gd name="connsiteX5" fmla="*/ 143368 w 323655"/>
                <a:gd name="connsiteY5" fmla="*/ 110346 h 114848"/>
                <a:gd name="connsiteX6" fmla="*/ 17955 w 323655"/>
                <a:gd name="connsiteY6" fmla="*/ 102409 h 114848"/>
                <a:gd name="connsiteX7" fmla="*/ 5255 w 323655"/>
                <a:gd name="connsiteY7" fmla="*/ 51609 h 114848"/>
                <a:gd name="connsiteX8" fmla="*/ 60818 w 323655"/>
                <a:gd name="connsiteY8" fmla="*/ 42084 h 114848"/>
                <a:gd name="connsiteX9" fmla="*/ 154480 w 323655"/>
                <a:gd name="connsiteY9" fmla="*/ 15096 h 114848"/>
                <a:gd name="connsiteX10" fmla="*/ 38593 w 323655"/>
                <a:gd name="connsiteY10" fmla="*/ 32559 h 114848"/>
                <a:gd name="connsiteX11" fmla="*/ 27480 w 323655"/>
                <a:gd name="connsiteY11" fmla="*/ 73834 h 114848"/>
                <a:gd name="connsiteX12" fmla="*/ 186230 w 323655"/>
                <a:gd name="connsiteY12" fmla="*/ 96059 h 114848"/>
                <a:gd name="connsiteX13" fmla="*/ 214805 w 323655"/>
                <a:gd name="connsiteY13" fmla="*/ 92884 h 114848"/>
                <a:gd name="connsiteX14" fmla="*/ 224330 w 323655"/>
                <a:gd name="connsiteY14" fmla="*/ 48434 h 114848"/>
                <a:gd name="connsiteX15" fmla="*/ 300530 w 323655"/>
                <a:gd name="connsiteY15" fmla="*/ 2396 h 11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655" h="114848">
                  <a:moveTo>
                    <a:pt x="300530" y="2396"/>
                  </a:moveTo>
                  <a:cubicBezTo>
                    <a:pt x="303705" y="-4219"/>
                    <a:pt x="254492" y="4513"/>
                    <a:pt x="243380" y="8746"/>
                  </a:cubicBezTo>
                  <a:cubicBezTo>
                    <a:pt x="232267" y="12979"/>
                    <a:pt x="221155" y="14567"/>
                    <a:pt x="233855" y="27796"/>
                  </a:cubicBezTo>
                  <a:cubicBezTo>
                    <a:pt x="246555" y="41025"/>
                    <a:pt x="309790" y="73834"/>
                    <a:pt x="319580" y="88121"/>
                  </a:cubicBezTo>
                  <a:cubicBezTo>
                    <a:pt x="329370" y="102409"/>
                    <a:pt x="321962" y="109817"/>
                    <a:pt x="292593" y="113521"/>
                  </a:cubicBezTo>
                  <a:cubicBezTo>
                    <a:pt x="263224" y="117225"/>
                    <a:pt x="189141" y="112198"/>
                    <a:pt x="143368" y="110346"/>
                  </a:cubicBezTo>
                  <a:cubicBezTo>
                    <a:pt x="97595" y="108494"/>
                    <a:pt x="40974" y="112199"/>
                    <a:pt x="17955" y="102409"/>
                  </a:cubicBezTo>
                  <a:cubicBezTo>
                    <a:pt x="-5064" y="92620"/>
                    <a:pt x="-1889" y="61663"/>
                    <a:pt x="5255" y="51609"/>
                  </a:cubicBezTo>
                  <a:cubicBezTo>
                    <a:pt x="12399" y="41555"/>
                    <a:pt x="35947" y="48169"/>
                    <a:pt x="60818" y="42084"/>
                  </a:cubicBezTo>
                  <a:cubicBezTo>
                    <a:pt x="85689" y="35999"/>
                    <a:pt x="158184" y="16683"/>
                    <a:pt x="154480" y="15096"/>
                  </a:cubicBezTo>
                  <a:cubicBezTo>
                    <a:pt x="150776" y="13509"/>
                    <a:pt x="59760" y="22769"/>
                    <a:pt x="38593" y="32559"/>
                  </a:cubicBezTo>
                  <a:cubicBezTo>
                    <a:pt x="17426" y="42349"/>
                    <a:pt x="2874" y="63251"/>
                    <a:pt x="27480" y="73834"/>
                  </a:cubicBezTo>
                  <a:cubicBezTo>
                    <a:pt x="52086" y="84417"/>
                    <a:pt x="155009" y="92884"/>
                    <a:pt x="186230" y="96059"/>
                  </a:cubicBezTo>
                  <a:cubicBezTo>
                    <a:pt x="217451" y="99234"/>
                    <a:pt x="208455" y="100821"/>
                    <a:pt x="214805" y="92884"/>
                  </a:cubicBezTo>
                  <a:cubicBezTo>
                    <a:pt x="221155" y="84947"/>
                    <a:pt x="215599" y="62721"/>
                    <a:pt x="224330" y="48434"/>
                  </a:cubicBezTo>
                  <a:cubicBezTo>
                    <a:pt x="233061" y="34147"/>
                    <a:pt x="297355" y="9011"/>
                    <a:pt x="300530" y="23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: 図形 156">
              <a:extLst>
                <a:ext uri="{FF2B5EF4-FFF2-40B4-BE49-F238E27FC236}">
                  <a16:creationId xmlns:a16="http://schemas.microsoft.com/office/drawing/2014/main" id="{625C7581-8DF3-F036-E8AC-5ED09FD7E723}"/>
                </a:ext>
              </a:extLst>
            </p:cNvPr>
            <p:cNvSpPr/>
            <p:nvPr/>
          </p:nvSpPr>
          <p:spPr>
            <a:xfrm>
              <a:off x="2780662" y="7677407"/>
              <a:ext cx="547179" cy="237945"/>
            </a:xfrm>
            <a:custGeom>
              <a:avLst/>
              <a:gdLst>
                <a:gd name="connsiteX0" fmla="*/ 546738 w 547179"/>
                <a:gd name="connsiteY0" fmla="*/ 4086 h 237945"/>
                <a:gd name="connsiteX1" fmla="*/ 486413 w 547179"/>
                <a:gd name="connsiteY1" fmla="*/ 19961 h 237945"/>
                <a:gd name="connsiteX2" fmla="*/ 470538 w 547179"/>
                <a:gd name="connsiteY2" fmla="*/ 92986 h 237945"/>
                <a:gd name="connsiteX3" fmla="*/ 414976 w 547179"/>
                <a:gd name="connsiteY3" fmla="*/ 131086 h 237945"/>
                <a:gd name="connsiteX4" fmla="*/ 3813 w 547179"/>
                <a:gd name="connsiteY4" fmla="*/ 237449 h 237945"/>
                <a:gd name="connsiteX5" fmla="*/ 219713 w 547179"/>
                <a:gd name="connsiteY5" fmla="*/ 169186 h 237945"/>
                <a:gd name="connsiteX6" fmla="*/ 386401 w 547179"/>
                <a:gd name="connsiteY6" fmla="*/ 127911 h 237945"/>
                <a:gd name="connsiteX7" fmla="*/ 451488 w 547179"/>
                <a:gd name="connsiteY7" fmla="*/ 83461 h 237945"/>
                <a:gd name="connsiteX8" fmla="*/ 546738 w 547179"/>
                <a:gd name="connsiteY8" fmla="*/ 4086 h 2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7179" h="237945">
                  <a:moveTo>
                    <a:pt x="546738" y="4086"/>
                  </a:moveTo>
                  <a:cubicBezTo>
                    <a:pt x="552559" y="-6497"/>
                    <a:pt x="499113" y="5144"/>
                    <a:pt x="486413" y="19961"/>
                  </a:cubicBezTo>
                  <a:cubicBezTo>
                    <a:pt x="473713" y="34778"/>
                    <a:pt x="482444" y="74465"/>
                    <a:pt x="470538" y="92986"/>
                  </a:cubicBezTo>
                  <a:cubicBezTo>
                    <a:pt x="458632" y="111507"/>
                    <a:pt x="492763" y="107009"/>
                    <a:pt x="414976" y="131086"/>
                  </a:cubicBezTo>
                  <a:cubicBezTo>
                    <a:pt x="337189" y="155163"/>
                    <a:pt x="36357" y="231099"/>
                    <a:pt x="3813" y="237449"/>
                  </a:cubicBezTo>
                  <a:cubicBezTo>
                    <a:pt x="-28731" y="243799"/>
                    <a:pt x="155948" y="187442"/>
                    <a:pt x="219713" y="169186"/>
                  </a:cubicBezTo>
                  <a:cubicBezTo>
                    <a:pt x="283478" y="150930"/>
                    <a:pt x="347772" y="142198"/>
                    <a:pt x="386401" y="127911"/>
                  </a:cubicBezTo>
                  <a:cubicBezTo>
                    <a:pt x="425030" y="113624"/>
                    <a:pt x="428205" y="106744"/>
                    <a:pt x="451488" y="83461"/>
                  </a:cubicBezTo>
                  <a:cubicBezTo>
                    <a:pt x="474771" y="60178"/>
                    <a:pt x="540917" y="14669"/>
                    <a:pt x="546738" y="408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: 図形 157">
              <a:extLst>
                <a:ext uri="{FF2B5EF4-FFF2-40B4-BE49-F238E27FC236}">
                  <a16:creationId xmlns:a16="http://schemas.microsoft.com/office/drawing/2014/main" id="{4A7D6456-CBDB-BB0C-CBEA-C2CD31FCEF0A}"/>
                </a:ext>
              </a:extLst>
            </p:cNvPr>
            <p:cNvSpPr/>
            <p:nvPr/>
          </p:nvSpPr>
          <p:spPr>
            <a:xfrm>
              <a:off x="2230554" y="8262135"/>
              <a:ext cx="1108593" cy="190731"/>
            </a:xfrm>
            <a:custGeom>
              <a:avLst/>
              <a:gdLst>
                <a:gd name="connsiteX0" fmla="*/ 1107959 w 1108593"/>
                <a:gd name="connsiteY0" fmla="*/ 383 h 190731"/>
                <a:gd name="connsiteX1" fmla="*/ 919046 w 1108593"/>
                <a:gd name="connsiteY1" fmla="*/ 124208 h 190731"/>
                <a:gd name="connsiteX2" fmla="*/ 774584 w 1108593"/>
                <a:gd name="connsiteY2" fmla="*/ 175008 h 190731"/>
                <a:gd name="connsiteX3" fmla="*/ 517409 w 1108593"/>
                <a:gd name="connsiteY3" fmla="*/ 184533 h 190731"/>
                <a:gd name="connsiteX4" fmla="*/ 360246 w 1108593"/>
                <a:gd name="connsiteY4" fmla="*/ 151196 h 190731"/>
                <a:gd name="connsiteX5" fmla="*/ 207846 w 1108593"/>
                <a:gd name="connsiteY5" fmla="*/ 86108 h 190731"/>
                <a:gd name="connsiteX6" fmla="*/ 133234 w 1108593"/>
                <a:gd name="connsiteY6" fmla="*/ 36896 h 190731"/>
                <a:gd name="connsiteX7" fmla="*/ 1471 w 1108593"/>
                <a:gd name="connsiteY7" fmla="*/ 8321 h 190731"/>
                <a:gd name="connsiteX8" fmla="*/ 226896 w 1108593"/>
                <a:gd name="connsiteY8" fmla="*/ 73408 h 190731"/>
                <a:gd name="connsiteX9" fmla="*/ 623771 w 1108593"/>
                <a:gd name="connsiteY9" fmla="*/ 179771 h 190731"/>
                <a:gd name="connsiteX10" fmla="*/ 850784 w 1108593"/>
                <a:gd name="connsiteY10" fmla="*/ 168658 h 190731"/>
                <a:gd name="connsiteX11" fmla="*/ 1107959 w 1108593"/>
                <a:gd name="connsiteY11" fmla="*/ 383 h 19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8593" h="190731">
                  <a:moveTo>
                    <a:pt x="1107959" y="383"/>
                  </a:moveTo>
                  <a:cubicBezTo>
                    <a:pt x="1119336" y="-7025"/>
                    <a:pt x="974608" y="95104"/>
                    <a:pt x="919046" y="124208"/>
                  </a:cubicBezTo>
                  <a:cubicBezTo>
                    <a:pt x="863483" y="153312"/>
                    <a:pt x="841524" y="164954"/>
                    <a:pt x="774584" y="175008"/>
                  </a:cubicBezTo>
                  <a:cubicBezTo>
                    <a:pt x="707644" y="185062"/>
                    <a:pt x="586465" y="188502"/>
                    <a:pt x="517409" y="184533"/>
                  </a:cubicBezTo>
                  <a:cubicBezTo>
                    <a:pt x="448353" y="180564"/>
                    <a:pt x="411840" y="167600"/>
                    <a:pt x="360246" y="151196"/>
                  </a:cubicBezTo>
                  <a:cubicBezTo>
                    <a:pt x="308652" y="134792"/>
                    <a:pt x="245681" y="105158"/>
                    <a:pt x="207846" y="86108"/>
                  </a:cubicBezTo>
                  <a:cubicBezTo>
                    <a:pt x="170011" y="67058"/>
                    <a:pt x="167630" y="49860"/>
                    <a:pt x="133234" y="36896"/>
                  </a:cubicBezTo>
                  <a:cubicBezTo>
                    <a:pt x="98838" y="23932"/>
                    <a:pt x="-14139" y="2236"/>
                    <a:pt x="1471" y="8321"/>
                  </a:cubicBezTo>
                  <a:cubicBezTo>
                    <a:pt x="17081" y="14406"/>
                    <a:pt x="226896" y="73408"/>
                    <a:pt x="226896" y="73408"/>
                  </a:cubicBezTo>
                  <a:cubicBezTo>
                    <a:pt x="330613" y="101983"/>
                    <a:pt x="519790" y="163896"/>
                    <a:pt x="623771" y="179771"/>
                  </a:cubicBezTo>
                  <a:cubicBezTo>
                    <a:pt x="727752" y="195646"/>
                    <a:pt x="769557" y="196175"/>
                    <a:pt x="850784" y="168658"/>
                  </a:cubicBezTo>
                  <a:cubicBezTo>
                    <a:pt x="932011" y="141141"/>
                    <a:pt x="1096582" y="7791"/>
                    <a:pt x="1107959" y="3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: 図形 180">
              <a:extLst>
                <a:ext uri="{FF2B5EF4-FFF2-40B4-BE49-F238E27FC236}">
                  <a16:creationId xmlns:a16="http://schemas.microsoft.com/office/drawing/2014/main" id="{0259E27C-AD00-8342-EFFB-99AB330FA88D}"/>
                </a:ext>
              </a:extLst>
            </p:cNvPr>
            <p:cNvSpPr/>
            <p:nvPr/>
          </p:nvSpPr>
          <p:spPr>
            <a:xfrm>
              <a:off x="2409825" y="8264209"/>
              <a:ext cx="901717" cy="138486"/>
            </a:xfrm>
            <a:custGeom>
              <a:avLst/>
              <a:gdLst>
                <a:gd name="connsiteX0" fmla="*/ 0 w 901717"/>
                <a:gd name="connsiteY0" fmla="*/ 52284 h 138486"/>
                <a:gd name="connsiteX1" fmla="*/ 376238 w 901717"/>
                <a:gd name="connsiteY1" fmla="*/ 107847 h 138486"/>
                <a:gd name="connsiteX2" fmla="*/ 411163 w 901717"/>
                <a:gd name="connsiteY2" fmla="*/ 122134 h 138486"/>
                <a:gd name="connsiteX3" fmla="*/ 700088 w 901717"/>
                <a:gd name="connsiteY3" fmla="*/ 131659 h 138486"/>
                <a:gd name="connsiteX4" fmla="*/ 768350 w 901717"/>
                <a:gd name="connsiteY4" fmla="*/ 98322 h 138486"/>
                <a:gd name="connsiteX5" fmla="*/ 803275 w 901717"/>
                <a:gd name="connsiteY5" fmla="*/ 31647 h 138486"/>
                <a:gd name="connsiteX6" fmla="*/ 838200 w 901717"/>
                <a:gd name="connsiteY6" fmla="*/ 4659 h 138486"/>
                <a:gd name="connsiteX7" fmla="*/ 901700 w 901717"/>
                <a:gd name="connsiteY7" fmla="*/ 1484 h 138486"/>
                <a:gd name="connsiteX8" fmla="*/ 831850 w 901717"/>
                <a:gd name="connsiteY8" fmla="*/ 20534 h 138486"/>
                <a:gd name="connsiteX9" fmla="*/ 690563 w 901717"/>
                <a:gd name="connsiteY9" fmla="*/ 131659 h 138486"/>
                <a:gd name="connsiteX10" fmla="*/ 374650 w 901717"/>
                <a:gd name="connsiteY10" fmla="*/ 123722 h 138486"/>
                <a:gd name="connsiteX11" fmla="*/ 249238 w 901717"/>
                <a:gd name="connsiteY11" fmla="*/ 101497 h 138486"/>
                <a:gd name="connsiteX12" fmla="*/ 0 w 901717"/>
                <a:gd name="connsiteY12" fmla="*/ 52284 h 13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1717" h="138486">
                  <a:moveTo>
                    <a:pt x="0" y="52284"/>
                  </a:moveTo>
                  <a:lnTo>
                    <a:pt x="376238" y="107847"/>
                  </a:lnTo>
                  <a:cubicBezTo>
                    <a:pt x="444765" y="119489"/>
                    <a:pt x="357188" y="118165"/>
                    <a:pt x="411163" y="122134"/>
                  </a:cubicBezTo>
                  <a:cubicBezTo>
                    <a:pt x="465138" y="126103"/>
                    <a:pt x="640557" y="135628"/>
                    <a:pt x="700088" y="131659"/>
                  </a:cubicBezTo>
                  <a:cubicBezTo>
                    <a:pt x="759619" y="127690"/>
                    <a:pt x="751152" y="114991"/>
                    <a:pt x="768350" y="98322"/>
                  </a:cubicBezTo>
                  <a:cubicBezTo>
                    <a:pt x="785548" y="81653"/>
                    <a:pt x="791633" y="47257"/>
                    <a:pt x="803275" y="31647"/>
                  </a:cubicBezTo>
                  <a:cubicBezTo>
                    <a:pt x="814917" y="16037"/>
                    <a:pt x="821796" y="9686"/>
                    <a:pt x="838200" y="4659"/>
                  </a:cubicBezTo>
                  <a:cubicBezTo>
                    <a:pt x="854604" y="-368"/>
                    <a:pt x="902758" y="-1162"/>
                    <a:pt x="901700" y="1484"/>
                  </a:cubicBezTo>
                  <a:cubicBezTo>
                    <a:pt x="900642" y="4130"/>
                    <a:pt x="867039" y="-1162"/>
                    <a:pt x="831850" y="20534"/>
                  </a:cubicBezTo>
                  <a:cubicBezTo>
                    <a:pt x="796661" y="42230"/>
                    <a:pt x="766763" y="114461"/>
                    <a:pt x="690563" y="131659"/>
                  </a:cubicBezTo>
                  <a:cubicBezTo>
                    <a:pt x="614363" y="148857"/>
                    <a:pt x="448204" y="128749"/>
                    <a:pt x="374650" y="123722"/>
                  </a:cubicBezTo>
                  <a:cubicBezTo>
                    <a:pt x="301096" y="118695"/>
                    <a:pt x="249238" y="101497"/>
                    <a:pt x="249238" y="101497"/>
                  </a:cubicBezTo>
                  <a:lnTo>
                    <a:pt x="0" y="52284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: 図形 257">
              <a:extLst>
                <a:ext uri="{FF2B5EF4-FFF2-40B4-BE49-F238E27FC236}">
                  <a16:creationId xmlns:a16="http://schemas.microsoft.com/office/drawing/2014/main" id="{4349504A-98A1-CA39-20BD-966928DE2C03}"/>
                </a:ext>
              </a:extLst>
            </p:cNvPr>
            <p:cNvSpPr/>
            <p:nvPr/>
          </p:nvSpPr>
          <p:spPr>
            <a:xfrm>
              <a:off x="3019317" y="7819316"/>
              <a:ext cx="183304" cy="159266"/>
            </a:xfrm>
            <a:custGeom>
              <a:avLst/>
              <a:gdLst>
                <a:gd name="connsiteX0" fmla="*/ 165208 w 183304"/>
                <a:gd name="connsiteY0" fmla="*/ 290 h 159266"/>
                <a:gd name="connsiteX1" fmla="*/ 177908 w 183304"/>
                <a:gd name="connsiteY1" fmla="*/ 98715 h 159266"/>
                <a:gd name="connsiteX2" fmla="*/ 146158 w 183304"/>
                <a:gd name="connsiteY2" fmla="*/ 125702 h 159266"/>
                <a:gd name="connsiteX3" fmla="*/ 108 w 183304"/>
                <a:gd name="connsiteY3" fmla="*/ 159040 h 159266"/>
                <a:gd name="connsiteX4" fmla="*/ 171558 w 183304"/>
                <a:gd name="connsiteY4" fmla="*/ 133640 h 159266"/>
                <a:gd name="connsiteX5" fmla="*/ 165208 w 183304"/>
                <a:gd name="connsiteY5" fmla="*/ 290 h 15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304" h="159266">
                  <a:moveTo>
                    <a:pt x="165208" y="290"/>
                  </a:moveTo>
                  <a:cubicBezTo>
                    <a:pt x="166266" y="-5531"/>
                    <a:pt x="181083" y="77813"/>
                    <a:pt x="177908" y="98715"/>
                  </a:cubicBezTo>
                  <a:cubicBezTo>
                    <a:pt x="174733" y="119617"/>
                    <a:pt x="175791" y="115648"/>
                    <a:pt x="146158" y="125702"/>
                  </a:cubicBezTo>
                  <a:cubicBezTo>
                    <a:pt x="116525" y="135756"/>
                    <a:pt x="-4125" y="157717"/>
                    <a:pt x="108" y="159040"/>
                  </a:cubicBezTo>
                  <a:cubicBezTo>
                    <a:pt x="4341" y="160363"/>
                    <a:pt x="141396" y="156394"/>
                    <a:pt x="171558" y="133640"/>
                  </a:cubicBezTo>
                  <a:cubicBezTo>
                    <a:pt x="201720" y="110886"/>
                    <a:pt x="164150" y="6111"/>
                    <a:pt x="165208" y="2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: 図形 261">
              <a:extLst>
                <a:ext uri="{FF2B5EF4-FFF2-40B4-BE49-F238E27FC236}">
                  <a16:creationId xmlns:a16="http://schemas.microsoft.com/office/drawing/2014/main" id="{34E0A2E2-4BB1-43A7-D4D8-257DCAE4D2E4}"/>
                </a:ext>
              </a:extLst>
            </p:cNvPr>
            <p:cNvSpPr/>
            <p:nvPr/>
          </p:nvSpPr>
          <p:spPr>
            <a:xfrm>
              <a:off x="2789813" y="8195754"/>
              <a:ext cx="406190" cy="186944"/>
            </a:xfrm>
            <a:custGeom>
              <a:avLst/>
              <a:gdLst>
                <a:gd name="connsiteX0" fmla="*/ 378837 w 406190"/>
                <a:gd name="connsiteY0" fmla="*/ 89 h 186944"/>
                <a:gd name="connsiteX1" fmla="*/ 405825 w 406190"/>
                <a:gd name="connsiteY1" fmla="*/ 106452 h 186944"/>
                <a:gd name="connsiteX2" fmla="*/ 355025 w 406190"/>
                <a:gd name="connsiteY2" fmla="*/ 165189 h 186944"/>
                <a:gd name="connsiteX3" fmla="*/ 186750 w 406190"/>
                <a:gd name="connsiteY3" fmla="*/ 181064 h 186944"/>
                <a:gd name="connsiteX4" fmla="*/ 2600 w 406190"/>
                <a:gd name="connsiteY4" fmla="*/ 182652 h 186944"/>
                <a:gd name="connsiteX5" fmla="*/ 331212 w 406190"/>
                <a:gd name="connsiteY5" fmla="*/ 182652 h 186944"/>
                <a:gd name="connsiteX6" fmla="*/ 397887 w 406190"/>
                <a:gd name="connsiteY6" fmla="*/ 125502 h 186944"/>
                <a:gd name="connsiteX7" fmla="*/ 378837 w 406190"/>
                <a:gd name="connsiteY7" fmla="*/ 89 h 18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190" h="186944">
                  <a:moveTo>
                    <a:pt x="378837" y="89"/>
                  </a:moveTo>
                  <a:cubicBezTo>
                    <a:pt x="380160" y="-3086"/>
                    <a:pt x="409794" y="78935"/>
                    <a:pt x="405825" y="106452"/>
                  </a:cubicBezTo>
                  <a:cubicBezTo>
                    <a:pt x="401856" y="133969"/>
                    <a:pt x="391537" y="152754"/>
                    <a:pt x="355025" y="165189"/>
                  </a:cubicBezTo>
                  <a:cubicBezTo>
                    <a:pt x="318513" y="177624"/>
                    <a:pt x="245487" y="178154"/>
                    <a:pt x="186750" y="181064"/>
                  </a:cubicBezTo>
                  <a:cubicBezTo>
                    <a:pt x="128012" y="183975"/>
                    <a:pt x="-21477" y="182387"/>
                    <a:pt x="2600" y="182652"/>
                  </a:cubicBezTo>
                  <a:cubicBezTo>
                    <a:pt x="26677" y="182917"/>
                    <a:pt x="265331" y="192177"/>
                    <a:pt x="331212" y="182652"/>
                  </a:cubicBezTo>
                  <a:cubicBezTo>
                    <a:pt x="397093" y="173127"/>
                    <a:pt x="386775" y="152225"/>
                    <a:pt x="397887" y="125502"/>
                  </a:cubicBezTo>
                  <a:cubicBezTo>
                    <a:pt x="409000" y="98779"/>
                    <a:pt x="377514" y="3264"/>
                    <a:pt x="378837" y="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: 図形 262">
              <a:extLst>
                <a:ext uri="{FF2B5EF4-FFF2-40B4-BE49-F238E27FC236}">
                  <a16:creationId xmlns:a16="http://schemas.microsoft.com/office/drawing/2014/main" id="{4F1DA2BD-8CAF-5AD2-0112-CD9CDB13A2FC}"/>
                </a:ext>
              </a:extLst>
            </p:cNvPr>
            <p:cNvSpPr/>
            <p:nvPr/>
          </p:nvSpPr>
          <p:spPr>
            <a:xfrm>
              <a:off x="2803525" y="8314788"/>
              <a:ext cx="314337" cy="40529"/>
            </a:xfrm>
            <a:custGeom>
              <a:avLst/>
              <a:gdLst>
                <a:gd name="connsiteX0" fmla="*/ 314325 w 314337"/>
                <a:gd name="connsiteY0" fmla="*/ 35043 h 40529"/>
                <a:gd name="connsiteX1" fmla="*/ 107950 w 314337"/>
                <a:gd name="connsiteY1" fmla="*/ 31868 h 40529"/>
                <a:gd name="connsiteX2" fmla="*/ 87313 w 314337"/>
                <a:gd name="connsiteY2" fmla="*/ 23930 h 40529"/>
                <a:gd name="connsiteX3" fmla="*/ 119063 w 314337"/>
                <a:gd name="connsiteY3" fmla="*/ 118 h 40529"/>
                <a:gd name="connsiteX4" fmla="*/ 0 w 314337"/>
                <a:gd name="connsiteY4" fmla="*/ 35043 h 40529"/>
                <a:gd name="connsiteX5" fmla="*/ 117475 w 314337"/>
                <a:gd name="connsiteY5" fmla="*/ 38218 h 40529"/>
                <a:gd name="connsiteX6" fmla="*/ 314325 w 314337"/>
                <a:gd name="connsiteY6" fmla="*/ 35043 h 4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337" h="40529">
                  <a:moveTo>
                    <a:pt x="314325" y="35043"/>
                  </a:moveTo>
                  <a:cubicBezTo>
                    <a:pt x="312737" y="33985"/>
                    <a:pt x="145785" y="33720"/>
                    <a:pt x="107950" y="31868"/>
                  </a:cubicBezTo>
                  <a:cubicBezTo>
                    <a:pt x="70115" y="30016"/>
                    <a:pt x="85461" y="29222"/>
                    <a:pt x="87313" y="23930"/>
                  </a:cubicBezTo>
                  <a:cubicBezTo>
                    <a:pt x="89165" y="18638"/>
                    <a:pt x="133615" y="-1734"/>
                    <a:pt x="119063" y="118"/>
                  </a:cubicBezTo>
                  <a:cubicBezTo>
                    <a:pt x="104511" y="1970"/>
                    <a:pt x="265" y="28693"/>
                    <a:pt x="0" y="35043"/>
                  </a:cubicBezTo>
                  <a:cubicBezTo>
                    <a:pt x="-265" y="41393"/>
                    <a:pt x="66410" y="41922"/>
                    <a:pt x="117475" y="38218"/>
                  </a:cubicBezTo>
                  <a:cubicBezTo>
                    <a:pt x="168540" y="34514"/>
                    <a:pt x="315913" y="36101"/>
                    <a:pt x="314325" y="3504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: 図形 263">
              <a:extLst>
                <a:ext uri="{FF2B5EF4-FFF2-40B4-BE49-F238E27FC236}">
                  <a16:creationId xmlns:a16="http://schemas.microsoft.com/office/drawing/2014/main" id="{E674E326-E284-F22C-6C56-FD4763158EBE}"/>
                </a:ext>
              </a:extLst>
            </p:cNvPr>
            <p:cNvSpPr/>
            <p:nvPr/>
          </p:nvSpPr>
          <p:spPr>
            <a:xfrm>
              <a:off x="2874675" y="8308555"/>
              <a:ext cx="271458" cy="43372"/>
            </a:xfrm>
            <a:custGeom>
              <a:avLst/>
              <a:gdLst>
                <a:gd name="connsiteX0" fmla="*/ 288 w 271458"/>
                <a:gd name="connsiteY0" fmla="*/ 30163 h 43372"/>
                <a:gd name="connsiteX1" fmla="*/ 252700 w 271458"/>
                <a:gd name="connsiteY1" fmla="*/ 1 h 43372"/>
                <a:gd name="connsiteX2" fmla="*/ 247938 w 271458"/>
                <a:gd name="connsiteY2" fmla="*/ 31751 h 43372"/>
                <a:gd name="connsiteX3" fmla="*/ 208250 w 271458"/>
                <a:gd name="connsiteY3" fmla="*/ 42863 h 43372"/>
                <a:gd name="connsiteX4" fmla="*/ 201900 w 271458"/>
                <a:gd name="connsiteY4" fmla="*/ 17463 h 43372"/>
                <a:gd name="connsiteX5" fmla="*/ 288 w 271458"/>
                <a:gd name="connsiteY5" fmla="*/ 30163 h 4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458" h="43372">
                  <a:moveTo>
                    <a:pt x="288" y="30163"/>
                  </a:moveTo>
                  <a:cubicBezTo>
                    <a:pt x="8755" y="27253"/>
                    <a:pt x="211425" y="-264"/>
                    <a:pt x="252700" y="1"/>
                  </a:cubicBezTo>
                  <a:cubicBezTo>
                    <a:pt x="293975" y="266"/>
                    <a:pt x="255346" y="24607"/>
                    <a:pt x="247938" y="31751"/>
                  </a:cubicBezTo>
                  <a:cubicBezTo>
                    <a:pt x="240530" y="38895"/>
                    <a:pt x="215923" y="45244"/>
                    <a:pt x="208250" y="42863"/>
                  </a:cubicBezTo>
                  <a:cubicBezTo>
                    <a:pt x="200577" y="40482"/>
                    <a:pt x="231269" y="18257"/>
                    <a:pt x="201900" y="17463"/>
                  </a:cubicBezTo>
                  <a:cubicBezTo>
                    <a:pt x="172531" y="16669"/>
                    <a:pt x="-8179" y="33073"/>
                    <a:pt x="288" y="3016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: 図形 264">
              <a:extLst>
                <a:ext uri="{FF2B5EF4-FFF2-40B4-BE49-F238E27FC236}">
                  <a16:creationId xmlns:a16="http://schemas.microsoft.com/office/drawing/2014/main" id="{BA8481FB-086D-0A6B-1E41-8EA71048D92F}"/>
                </a:ext>
              </a:extLst>
            </p:cNvPr>
            <p:cNvSpPr/>
            <p:nvPr/>
          </p:nvSpPr>
          <p:spPr>
            <a:xfrm>
              <a:off x="2703494" y="8191047"/>
              <a:ext cx="477045" cy="182711"/>
            </a:xfrm>
            <a:custGeom>
              <a:avLst/>
              <a:gdLst>
                <a:gd name="connsiteX0" fmla="*/ 100031 w 477045"/>
                <a:gd name="connsiteY0" fmla="*/ 182596 h 182711"/>
                <a:gd name="connsiteX1" fmla="*/ 19 w 477045"/>
                <a:gd name="connsiteY1" fmla="*/ 123859 h 182711"/>
                <a:gd name="connsiteX2" fmla="*/ 109556 w 477045"/>
                <a:gd name="connsiteY2" fmla="*/ 74646 h 182711"/>
                <a:gd name="connsiteX3" fmla="*/ 180994 w 477045"/>
                <a:gd name="connsiteY3" fmla="*/ 77821 h 182711"/>
                <a:gd name="connsiteX4" fmla="*/ 184169 w 477045"/>
                <a:gd name="connsiteY4" fmla="*/ 36546 h 182711"/>
                <a:gd name="connsiteX5" fmla="*/ 269894 w 477045"/>
                <a:gd name="connsiteY5" fmla="*/ 30196 h 182711"/>
                <a:gd name="connsiteX6" fmla="*/ 274656 w 477045"/>
                <a:gd name="connsiteY6" fmla="*/ 58771 h 182711"/>
                <a:gd name="connsiteX7" fmla="*/ 352444 w 477045"/>
                <a:gd name="connsiteY7" fmla="*/ 41309 h 182711"/>
                <a:gd name="connsiteX8" fmla="*/ 363556 w 477045"/>
                <a:gd name="connsiteY8" fmla="*/ 34959 h 182711"/>
                <a:gd name="connsiteX9" fmla="*/ 396894 w 477045"/>
                <a:gd name="connsiteY9" fmla="*/ 28609 h 182711"/>
                <a:gd name="connsiteX10" fmla="*/ 412769 w 477045"/>
                <a:gd name="connsiteY10" fmla="*/ 41309 h 182711"/>
                <a:gd name="connsiteX11" fmla="*/ 447694 w 477045"/>
                <a:gd name="connsiteY11" fmla="*/ 52421 h 182711"/>
                <a:gd name="connsiteX12" fmla="*/ 466744 w 477045"/>
                <a:gd name="connsiteY12" fmla="*/ 39721 h 182711"/>
                <a:gd name="connsiteX13" fmla="*/ 476269 w 477045"/>
                <a:gd name="connsiteY13" fmla="*/ 19084 h 182711"/>
                <a:gd name="connsiteX14" fmla="*/ 474681 w 477045"/>
                <a:gd name="connsiteY14" fmla="*/ 34 h 182711"/>
                <a:gd name="connsiteX15" fmla="*/ 460394 w 477045"/>
                <a:gd name="connsiteY15" fmla="*/ 23846 h 182711"/>
                <a:gd name="connsiteX16" fmla="*/ 385781 w 477045"/>
                <a:gd name="connsiteY16" fmla="*/ 74646 h 182711"/>
                <a:gd name="connsiteX17" fmla="*/ 258781 w 477045"/>
                <a:gd name="connsiteY17" fmla="*/ 57184 h 182711"/>
                <a:gd name="connsiteX18" fmla="*/ 230206 w 477045"/>
                <a:gd name="connsiteY18" fmla="*/ 60359 h 182711"/>
                <a:gd name="connsiteX19" fmla="*/ 128606 w 477045"/>
                <a:gd name="connsiteY19" fmla="*/ 96871 h 182711"/>
                <a:gd name="connsiteX20" fmla="*/ 41294 w 477045"/>
                <a:gd name="connsiteY20" fmla="*/ 107984 h 182711"/>
                <a:gd name="connsiteX21" fmla="*/ 100031 w 477045"/>
                <a:gd name="connsiteY21" fmla="*/ 182596 h 18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5" h="182711">
                  <a:moveTo>
                    <a:pt x="100031" y="182596"/>
                  </a:moveTo>
                  <a:cubicBezTo>
                    <a:pt x="93152" y="185242"/>
                    <a:pt x="-1569" y="141851"/>
                    <a:pt x="19" y="123859"/>
                  </a:cubicBezTo>
                  <a:cubicBezTo>
                    <a:pt x="1606" y="105867"/>
                    <a:pt x="79394" y="82319"/>
                    <a:pt x="109556" y="74646"/>
                  </a:cubicBezTo>
                  <a:cubicBezTo>
                    <a:pt x="139718" y="66973"/>
                    <a:pt x="168559" y="84171"/>
                    <a:pt x="180994" y="77821"/>
                  </a:cubicBezTo>
                  <a:cubicBezTo>
                    <a:pt x="193430" y="71471"/>
                    <a:pt x="169352" y="44483"/>
                    <a:pt x="184169" y="36546"/>
                  </a:cubicBezTo>
                  <a:cubicBezTo>
                    <a:pt x="198986" y="28608"/>
                    <a:pt x="254813" y="26492"/>
                    <a:pt x="269894" y="30196"/>
                  </a:cubicBezTo>
                  <a:cubicBezTo>
                    <a:pt x="284975" y="33900"/>
                    <a:pt x="260898" y="56919"/>
                    <a:pt x="274656" y="58771"/>
                  </a:cubicBezTo>
                  <a:cubicBezTo>
                    <a:pt x="288414" y="60623"/>
                    <a:pt x="337628" y="45278"/>
                    <a:pt x="352444" y="41309"/>
                  </a:cubicBezTo>
                  <a:cubicBezTo>
                    <a:pt x="367260" y="37340"/>
                    <a:pt x="356148" y="37076"/>
                    <a:pt x="363556" y="34959"/>
                  </a:cubicBezTo>
                  <a:cubicBezTo>
                    <a:pt x="370964" y="32842"/>
                    <a:pt x="388692" y="27551"/>
                    <a:pt x="396894" y="28609"/>
                  </a:cubicBezTo>
                  <a:cubicBezTo>
                    <a:pt x="405096" y="29667"/>
                    <a:pt x="404303" y="37340"/>
                    <a:pt x="412769" y="41309"/>
                  </a:cubicBezTo>
                  <a:cubicBezTo>
                    <a:pt x="421235" y="45278"/>
                    <a:pt x="438698" y="52686"/>
                    <a:pt x="447694" y="52421"/>
                  </a:cubicBezTo>
                  <a:cubicBezTo>
                    <a:pt x="456690" y="52156"/>
                    <a:pt x="461982" y="45277"/>
                    <a:pt x="466744" y="39721"/>
                  </a:cubicBezTo>
                  <a:cubicBezTo>
                    <a:pt x="471506" y="34165"/>
                    <a:pt x="474946" y="25698"/>
                    <a:pt x="476269" y="19084"/>
                  </a:cubicBezTo>
                  <a:cubicBezTo>
                    <a:pt x="477592" y="12470"/>
                    <a:pt x="477327" y="-760"/>
                    <a:pt x="474681" y="34"/>
                  </a:cubicBezTo>
                  <a:cubicBezTo>
                    <a:pt x="472035" y="828"/>
                    <a:pt x="475211" y="11411"/>
                    <a:pt x="460394" y="23846"/>
                  </a:cubicBezTo>
                  <a:cubicBezTo>
                    <a:pt x="445577" y="36281"/>
                    <a:pt x="419383" y="69090"/>
                    <a:pt x="385781" y="74646"/>
                  </a:cubicBezTo>
                  <a:cubicBezTo>
                    <a:pt x="352179" y="80202"/>
                    <a:pt x="284710" y="59565"/>
                    <a:pt x="258781" y="57184"/>
                  </a:cubicBezTo>
                  <a:cubicBezTo>
                    <a:pt x="232852" y="54803"/>
                    <a:pt x="251902" y="53744"/>
                    <a:pt x="230206" y="60359"/>
                  </a:cubicBezTo>
                  <a:cubicBezTo>
                    <a:pt x="208510" y="66973"/>
                    <a:pt x="160091" y="88934"/>
                    <a:pt x="128606" y="96871"/>
                  </a:cubicBezTo>
                  <a:cubicBezTo>
                    <a:pt x="97121" y="104808"/>
                    <a:pt x="49231" y="97136"/>
                    <a:pt x="41294" y="107984"/>
                  </a:cubicBezTo>
                  <a:cubicBezTo>
                    <a:pt x="33357" y="118832"/>
                    <a:pt x="106910" y="179950"/>
                    <a:pt x="100031" y="1825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: 図形 265">
              <a:extLst>
                <a:ext uri="{FF2B5EF4-FFF2-40B4-BE49-F238E27FC236}">
                  <a16:creationId xmlns:a16="http://schemas.microsoft.com/office/drawing/2014/main" id="{E5A84926-C13C-4B21-CD7B-6CADB174FFB1}"/>
                </a:ext>
              </a:extLst>
            </p:cNvPr>
            <p:cNvSpPr/>
            <p:nvPr/>
          </p:nvSpPr>
          <p:spPr>
            <a:xfrm>
              <a:off x="2558217" y="7914856"/>
              <a:ext cx="245934" cy="126209"/>
            </a:xfrm>
            <a:custGeom>
              <a:avLst/>
              <a:gdLst>
                <a:gd name="connsiteX0" fmla="*/ 245308 w 245934"/>
                <a:gd name="connsiteY0" fmla="*/ 0 h 126209"/>
                <a:gd name="connsiteX1" fmla="*/ 7183 w 245934"/>
                <a:gd name="connsiteY1" fmla="*/ 112712 h 126209"/>
                <a:gd name="connsiteX2" fmla="*/ 75446 w 245934"/>
                <a:gd name="connsiteY2" fmla="*/ 114300 h 126209"/>
                <a:gd name="connsiteX3" fmla="*/ 245308 w 245934"/>
                <a:gd name="connsiteY3" fmla="*/ 0 h 12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934" h="126209">
                  <a:moveTo>
                    <a:pt x="245308" y="0"/>
                  </a:moveTo>
                  <a:cubicBezTo>
                    <a:pt x="233931" y="-265"/>
                    <a:pt x="35493" y="93662"/>
                    <a:pt x="7183" y="112712"/>
                  </a:cubicBezTo>
                  <a:cubicBezTo>
                    <a:pt x="-21127" y="131762"/>
                    <a:pt x="41050" y="129117"/>
                    <a:pt x="75446" y="114300"/>
                  </a:cubicBezTo>
                  <a:cubicBezTo>
                    <a:pt x="109842" y="99483"/>
                    <a:pt x="256685" y="265"/>
                    <a:pt x="245308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: 図形 266">
              <a:extLst>
                <a:ext uri="{FF2B5EF4-FFF2-40B4-BE49-F238E27FC236}">
                  <a16:creationId xmlns:a16="http://schemas.microsoft.com/office/drawing/2014/main" id="{D45E7F80-F12B-956F-89C0-F64336D32E3C}"/>
                </a:ext>
              </a:extLst>
            </p:cNvPr>
            <p:cNvSpPr/>
            <p:nvPr/>
          </p:nvSpPr>
          <p:spPr>
            <a:xfrm>
              <a:off x="2576484" y="8037088"/>
              <a:ext cx="125518" cy="111258"/>
            </a:xfrm>
            <a:custGeom>
              <a:avLst/>
              <a:gdLst>
                <a:gd name="connsiteX0" fmla="*/ 29 w 125518"/>
                <a:gd name="connsiteY0" fmla="*/ 5 h 111258"/>
                <a:gd name="connsiteX1" fmla="*/ 104804 w 125518"/>
                <a:gd name="connsiteY1" fmla="*/ 98430 h 111258"/>
                <a:gd name="connsiteX2" fmla="*/ 115916 w 125518"/>
                <a:gd name="connsiteY2" fmla="*/ 103193 h 111258"/>
                <a:gd name="connsiteX3" fmla="*/ 29 w 125518"/>
                <a:gd name="connsiteY3" fmla="*/ 5 h 11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18" h="111258">
                  <a:moveTo>
                    <a:pt x="29" y="5"/>
                  </a:moveTo>
                  <a:cubicBezTo>
                    <a:pt x="-1823" y="-789"/>
                    <a:pt x="85490" y="81232"/>
                    <a:pt x="104804" y="98430"/>
                  </a:cubicBezTo>
                  <a:cubicBezTo>
                    <a:pt x="124119" y="115628"/>
                    <a:pt x="134172" y="113776"/>
                    <a:pt x="115916" y="103193"/>
                  </a:cubicBezTo>
                  <a:cubicBezTo>
                    <a:pt x="97660" y="92610"/>
                    <a:pt x="1881" y="799"/>
                    <a:pt x="29" y="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: 図形 279">
              <a:extLst>
                <a:ext uri="{FF2B5EF4-FFF2-40B4-BE49-F238E27FC236}">
                  <a16:creationId xmlns:a16="http://schemas.microsoft.com/office/drawing/2014/main" id="{C2A5F40F-2415-7DA4-3ACA-0840B4E943DD}"/>
                </a:ext>
              </a:extLst>
            </p:cNvPr>
            <p:cNvSpPr/>
            <p:nvPr/>
          </p:nvSpPr>
          <p:spPr>
            <a:xfrm>
              <a:off x="2587251" y="8027567"/>
              <a:ext cx="117492" cy="111530"/>
            </a:xfrm>
            <a:custGeom>
              <a:avLst/>
              <a:gdLst>
                <a:gd name="connsiteX0" fmla="*/ 374 w 117492"/>
                <a:gd name="connsiteY0" fmla="*/ 1 h 111530"/>
                <a:gd name="connsiteX1" fmla="*/ 111499 w 117492"/>
                <a:gd name="connsiteY1" fmla="*/ 49214 h 111530"/>
                <a:gd name="connsiteX2" fmla="*/ 101974 w 117492"/>
                <a:gd name="connsiteY2" fmla="*/ 111126 h 111530"/>
                <a:gd name="connsiteX3" fmla="*/ 97212 w 117492"/>
                <a:gd name="connsiteY3" fmla="*/ 74614 h 111530"/>
                <a:gd name="connsiteX4" fmla="*/ 74987 w 117492"/>
                <a:gd name="connsiteY4" fmla="*/ 47626 h 111530"/>
                <a:gd name="connsiteX5" fmla="*/ 374 w 117492"/>
                <a:gd name="connsiteY5" fmla="*/ 1 h 11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492" h="111530">
                  <a:moveTo>
                    <a:pt x="374" y="1"/>
                  </a:moveTo>
                  <a:cubicBezTo>
                    <a:pt x="6459" y="266"/>
                    <a:pt x="94566" y="30693"/>
                    <a:pt x="111499" y="49214"/>
                  </a:cubicBezTo>
                  <a:cubicBezTo>
                    <a:pt x="128432" y="67735"/>
                    <a:pt x="104355" y="106893"/>
                    <a:pt x="101974" y="111126"/>
                  </a:cubicBezTo>
                  <a:cubicBezTo>
                    <a:pt x="99593" y="115359"/>
                    <a:pt x="101710" y="85197"/>
                    <a:pt x="97212" y="74614"/>
                  </a:cubicBezTo>
                  <a:cubicBezTo>
                    <a:pt x="92714" y="64031"/>
                    <a:pt x="85835" y="57416"/>
                    <a:pt x="74987" y="47626"/>
                  </a:cubicBezTo>
                  <a:cubicBezTo>
                    <a:pt x="64139" y="37836"/>
                    <a:pt x="-5711" y="-264"/>
                    <a:pt x="374" y="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: 図形 280">
              <a:extLst>
                <a:ext uri="{FF2B5EF4-FFF2-40B4-BE49-F238E27FC236}">
                  <a16:creationId xmlns:a16="http://schemas.microsoft.com/office/drawing/2014/main" id="{C1FE95E4-CCFB-3DDF-75EB-2575D308D388}"/>
                </a:ext>
              </a:extLst>
            </p:cNvPr>
            <p:cNvSpPr/>
            <p:nvPr/>
          </p:nvSpPr>
          <p:spPr>
            <a:xfrm>
              <a:off x="2441164" y="8084655"/>
              <a:ext cx="269098" cy="68375"/>
            </a:xfrm>
            <a:custGeom>
              <a:avLst/>
              <a:gdLst>
                <a:gd name="connsiteX0" fmla="*/ 411 w 269098"/>
                <a:gd name="connsiteY0" fmla="*/ 63 h 68375"/>
                <a:gd name="connsiteX1" fmla="*/ 113124 w 269098"/>
                <a:gd name="connsiteY1" fmla="*/ 61976 h 68375"/>
                <a:gd name="connsiteX2" fmla="*/ 268699 w 269098"/>
                <a:gd name="connsiteY2" fmla="*/ 65151 h 68375"/>
                <a:gd name="connsiteX3" fmla="*/ 152811 w 269098"/>
                <a:gd name="connsiteY3" fmla="*/ 50863 h 68375"/>
                <a:gd name="connsiteX4" fmla="*/ 411 w 269098"/>
                <a:gd name="connsiteY4" fmla="*/ 63 h 6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098" h="68375">
                  <a:moveTo>
                    <a:pt x="411" y="63"/>
                  </a:moveTo>
                  <a:cubicBezTo>
                    <a:pt x="-6204" y="1915"/>
                    <a:pt x="68409" y="51128"/>
                    <a:pt x="113124" y="61976"/>
                  </a:cubicBezTo>
                  <a:cubicBezTo>
                    <a:pt x="157839" y="72824"/>
                    <a:pt x="262085" y="67003"/>
                    <a:pt x="268699" y="65151"/>
                  </a:cubicBezTo>
                  <a:cubicBezTo>
                    <a:pt x="275314" y="63299"/>
                    <a:pt x="198319" y="64357"/>
                    <a:pt x="152811" y="50863"/>
                  </a:cubicBezTo>
                  <a:cubicBezTo>
                    <a:pt x="107303" y="37369"/>
                    <a:pt x="7026" y="-1789"/>
                    <a:pt x="411" y="6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: 図形 286">
              <a:extLst>
                <a:ext uri="{FF2B5EF4-FFF2-40B4-BE49-F238E27FC236}">
                  <a16:creationId xmlns:a16="http://schemas.microsoft.com/office/drawing/2014/main" id="{6A56DCD5-6214-3CD8-23B8-B4CCD264E8CF}"/>
                </a:ext>
              </a:extLst>
            </p:cNvPr>
            <p:cNvSpPr/>
            <p:nvPr/>
          </p:nvSpPr>
          <p:spPr>
            <a:xfrm>
              <a:off x="2421817" y="8011085"/>
              <a:ext cx="222995" cy="84997"/>
            </a:xfrm>
            <a:custGeom>
              <a:avLst/>
              <a:gdLst>
                <a:gd name="connsiteX0" fmla="*/ 222958 w 222995"/>
                <a:gd name="connsiteY0" fmla="*/ 608 h 84997"/>
                <a:gd name="connsiteX1" fmla="*/ 14996 w 222995"/>
                <a:gd name="connsiteY1" fmla="*/ 22833 h 84997"/>
                <a:gd name="connsiteX2" fmla="*/ 18171 w 222995"/>
                <a:gd name="connsiteY2" fmla="*/ 84746 h 84997"/>
                <a:gd name="connsiteX3" fmla="*/ 32458 w 222995"/>
                <a:gd name="connsiteY3" fmla="*/ 43471 h 84997"/>
                <a:gd name="connsiteX4" fmla="*/ 222958 w 222995"/>
                <a:gd name="connsiteY4" fmla="*/ 608 h 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995" h="84997">
                  <a:moveTo>
                    <a:pt x="222958" y="608"/>
                  </a:moveTo>
                  <a:cubicBezTo>
                    <a:pt x="220048" y="-2832"/>
                    <a:pt x="49127" y="8810"/>
                    <a:pt x="14996" y="22833"/>
                  </a:cubicBezTo>
                  <a:cubicBezTo>
                    <a:pt x="-19135" y="36856"/>
                    <a:pt x="15261" y="81306"/>
                    <a:pt x="18171" y="84746"/>
                  </a:cubicBezTo>
                  <a:cubicBezTo>
                    <a:pt x="21081" y="88186"/>
                    <a:pt x="4677" y="55377"/>
                    <a:pt x="32458" y="43471"/>
                  </a:cubicBezTo>
                  <a:cubicBezTo>
                    <a:pt x="60239" y="31565"/>
                    <a:pt x="225868" y="4048"/>
                    <a:pt x="222958" y="60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: 図形 287">
              <a:extLst>
                <a:ext uri="{FF2B5EF4-FFF2-40B4-BE49-F238E27FC236}">
                  <a16:creationId xmlns:a16="http://schemas.microsoft.com/office/drawing/2014/main" id="{9D2C743F-F680-340D-D00A-952110F03481}"/>
                </a:ext>
              </a:extLst>
            </p:cNvPr>
            <p:cNvSpPr/>
            <p:nvPr/>
          </p:nvSpPr>
          <p:spPr>
            <a:xfrm>
              <a:off x="2354232" y="7949655"/>
              <a:ext cx="178125" cy="70106"/>
            </a:xfrm>
            <a:custGeom>
              <a:avLst/>
              <a:gdLst>
                <a:gd name="connsiteX0" fmla="*/ 177831 w 178125"/>
                <a:gd name="connsiteY0" fmla="*/ 69976 h 70106"/>
                <a:gd name="connsiteX1" fmla="*/ 141318 w 178125"/>
                <a:gd name="connsiteY1" fmla="*/ 3301 h 70106"/>
                <a:gd name="connsiteX2" fmla="*/ 31 w 178125"/>
                <a:gd name="connsiteY2" fmla="*/ 11238 h 70106"/>
                <a:gd name="connsiteX3" fmla="*/ 128618 w 178125"/>
                <a:gd name="connsiteY3" fmla="*/ 20763 h 70106"/>
                <a:gd name="connsiteX4" fmla="*/ 177831 w 178125"/>
                <a:gd name="connsiteY4" fmla="*/ 69976 h 7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125" h="70106">
                  <a:moveTo>
                    <a:pt x="177831" y="69976"/>
                  </a:moveTo>
                  <a:cubicBezTo>
                    <a:pt x="179948" y="67066"/>
                    <a:pt x="170951" y="13091"/>
                    <a:pt x="141318" y="3301"/>
                  </a:cubicBezTo>
                  <a:cubicBezTo>
                    <a:pt x="111685" y="-6489"/>
                    <a:pt x="2148" y="8328"/>
                    <a:pt x="31" y="11238"/>
                  </a:cubicBezTo>
                  <a:cubicBezTo>
                    <a:pt x="-2086" y="14148"/>
                    <a:pt x="103218" y="15471"/>
                    <a:pt x="128618" y="20763"/>
                  </a:cubicBezTo>
                  <a:cubicBezTo>
                    <a:pt x="154018" y="26055"/>
                    <a:pt x="175714" y="72886"/>
                    <a:pt x="177831" y="699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: 図形 288">
              <a:extLst>
                <a:ext uri="{FF2B5EF4-FFF2-40B4-BE49-F238E27FC236}">
                  <a16:creationId xmlns:a16="http://schemas.microsoft.com/office/drawing/2014/main" id="{24549BF5-CAE3-B4FE-2630-58056190FC3C}"/>
                </a:ext>
              </a:extLst>
            </p:cNvPr>
            <p:cNvSpPr/>
            <p:nvPr/>
          </p:nvSpPr>
          <p:spPr>
            <a:xfrm>
              <a:off x="2384354" y="7984660"/>
              <a:ext cx="129631" cy="27175"/>
            </a:xfrm>
            <a:custGeom>
              <a:avLst/>
              <a:gdLst>
                <a:gd name="connsiteX0" fmla="*/ 71 w 129631"/>
                <a:gd name="connsiteY0" fmla="*/ 46 h 27175"/>
                <a:gd name="connsiteX1" fmla="*/ 104846 w 129631"/>
                <a:gd name="connsiteY1" fmla="*/ 20683 h 27175"/>
                <a:gd name="connsiteX2" fmla="*/ 122309 w 129631"/>
                <a:gd name="connsiteY2" fmla="*/ 27033 h 27175"/>
                <a:gd name="connsiteX3" fmla="*/ 71 w 129631"/>
                <a:gd name="connsiteY3" fmla="*/ 46 h 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31" h="27175">
                  <a:moveTo>
                    <a:pt x="71" y="46"/>
                  </a:moveTo>
                  <a:cubicBezTo>
                    <a:pt x="-2839" y="-1012"/>
                    <a:pt x="84473" y="16185"/>
                    <a:pt x="104846" y="20683"/>
                  </a:cubicBezTo>
                  <a:cubicBezTo>
                    <a:pt x="125219" y="25181"/>
                    <a:pt x="138713" y="24652"/>
                    <a:pt x="122309" y="27033"/>
                  </a:cubicBezTo>
                  <a:cubicBezTo>
                    <a:pt x="105905" y="29414"/>
                    <a:pt x="2981" y="1104"/>
                    <a:pt x="71" y="4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: 図形 289">
              <a:extLst>
                <a:ext uri="{FF2B5EF4-FFF2-40B4-BE49-F238E27FC236}">
                  <a16:creationId xmlns:a16="http://schemas.microsoft.com/office/drawing/2014/main" id="{5EA2A4C2-893A-E9C5-66EA-F9E7BEECF85C}"/>
                </a:ext>
              </a:extLst>
            </p:cNvPr>
            <p:cNvSpPr/>
            <p:nvPr/>
          </p:nvSpPr>
          <p:spPr>
            <a:xfrm>
              <a:off x="2274653" y="8024121"/>
              <a:ext cx="73332" cy="99016"/>
            </a:xfrm>
            <a:custGeom>
              <a:avLst/>
              <a:gdLst>
                <a:gd name="connsiteX0" fmla="*/ 235 w 73332"/>
                <a:gd name="connsiteY0" fmla="*/ 272 h 99016"/>
                <a:gd name="connsiteX1" fmla="*/ 73260 w 73332"/>
                <a:gd name="connsiteY1" fmla="*/ 43135 h 99016"/>
                <a:gd name="connsiteX2" fmla="*/ 14522 w 73332"/>
                <a:gd name="connsiteY2" fmla="*/ 98697 h 99016"/>
                <a:gd name="connsiteX3" fmla="*/ 47860 w 73332"/>
                <a:gd name="connsiteY3" fmla="*/ 63772 h 99016"/>
                <a:gd name="connsiteX4" fmla="*/ 235 w 73332"/>
                <a:gd name="connsiteY4" fmla="*/ 272 h 9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2" h="99016">
                  <a:moveTo>
                    <a:pt x="235" y="272"/>
                  </a:moveTo>
                  <a:cubicBezTo>
                    <a:pt x="4468" y="-3167"/>
                    <a:pt x="70879" y="26731"/>
                    <a:pt x="73260" y="43135"/>
                  </a:cubicBezTo>
                  <a:cubicBezTo>
                    <a:pt x="75641" y="59539"/>
                    <a:pt x="18755" y="95258"/>
                    <a:pt x="14522" y="98697"/>
                  </a:cubicBezTo>
                  <a:cubicBezTo>
                    <a:pt x="10289" y="102136"/>
                    <a:pt x="45479" y="77001"/>
                    <a:pt x="47860" y="63772"/>
                  </a:cubicBezTo>
                  <a:cubicBezTo>
                    <a:pt x="50241" y="50543"/>
                    <a:pt x="-3998" y="3711"/>
                    <a:pt x="235" y="2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: 図形 290">
              <a:extLst>
                <a:ext uri="{FF2B5EF4-FFF2-40B4-BE49-F238E27FC236}">
                  <a16:creationId xmlns:a16="http://schemas.microsoft.com/office/drawing/2014/main" id="{9971B965-2BCE-0158-99AC-2D632ADA4173}"/>
                </a:ext>
              </a:extLst>
            </p:cNvPr>
            <p:cNvSpPr/>
            <p:nvPr/>
          </p:nvSpPr>
          <p:spPr>
            <a:xfrm>
              <a:off x="2244693" y="8021173"/>
              <a:ext cx="56550" cy="105680"/>
            </a:xfrm>
            <a:custGeom>
              <a:avLst/>
              <a:gdLst>
                <a:gd name="connsiteX0" fmla="*/ 55595 w 56550"/>
                <a:gd name="connsiteY0" fmla="*/ 45 h 105680"/>
                <a:gd name="connsiteX1" fmla="*/ 32 w 56550"/>
                <a:gd name="connsiteY1" fmla="*/ 55608 h 105680"/>
                <a:gd name="connsiteX2" fmla="*/ 47657 w 56550"/>
                <a:gd name="connsiteY2" fmla="*/ 103233 h 105680"/>
                <a:gd name="connsiteX3" fmla="*/ 54007 w 56550"/>
                <a:gd name="connsiteY3" fmla="*/ 95295 h 105680"/>
                <a:gd name="connsiteX4" fmla="*/ 38132 w 56550"/>
                <a:gd name="connsiteY4" fmla="*/ 65133 h 105680"/>
                <a:gd name="connsiteX5" fmla="*/ 55595 w 56550"/>
                <a:gd name="connsiteY5" fmla="*/ 45 h 10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50" h="105680">
                  <a:moveTo>
                    <a:pt x="55595" y="45"/>
                  </a:moveTo>
                  <a:cubicBezTo>
                    <a:pt x="49245" y="-1543"/>
                    <a:pt x="1355" y="38410"/>
                    <a:pt x="32" y="55608"/>
                  </a:cubicBezTo>
                  <a:cubicBezTo>
                    <a:pt x="-1291" y="72806"/>
                    <a:pt x="38661" y="96618"/>
                    <a:pt x="47657" y="103233"/>
                  </a:cubicBezTo>
                  <a:cubicBezTo>
                    <a:pt x="56653" y="109848"/>
                    <a:pt x="55594" y="101645"/>
                    <a:pt x="54007" y="95295"/>
                  </a:cubicBezTo>
                  <a:cubicBezTo>
                    <a:pt x="52419" y="88945"/>
                    <a:pt x="41836" y="77304"/>
                    <a:pt x="38132" y="65133"/>
                  </a:cubicBezTo>
                  <a:cubicBezTo>
                    <a:pt x="34428" y="52962"/>
                    <a:pt x="61945" y="1633"/>
                    <a:pt x="55595" y="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: 図形 291">
              <a:extLst>
                <a:ext uri="{FF2B5EF4-FFF2-40B4-BE49-F238E27FC236}">
                  <a16:creationId xmlns:a16="http://schemas.microsoft.com/office/drawing/2014/main" id="{AD8DCE0E-90FD-E735-D705-5651F75133D6}"/>
                </a:ext>
              </a:extLst>
            </p:cNvPr>
            <p:cNvSpPr/>
            <p:nvPr/>
          </p:nvSpPr>
          <p:spPr>
            <a:xfrm>
              <a:off x="2206680" y="8192638"/>
              <a:ext cx="514001" cy="62653"/>
            </a:xfrm>
            <a:custGeom>
              <a:avLst/>
              <a:gdLst>
                <a:gd name="connsiteX0" fmla="*/ 512708 w 514001"/>
                <a:gd name="connsiteY0" fmla="*/ 30 h 62653"/>
                <a:gd name="connsiteX1" fmla="*/ 155520 w 514001"/>
                <a:gd name="connsiteY1" fmla="*/ 58768 h 62653"/>
                <a:gd name="connsiteX2" fmla="*/ 15820 w 514001"/>
                <a:gd name="connsiteY2" fmla="*/ 50830 h 62653"/>
                <a:gd name="connsiteX3" fmla="*/ 512708 w 514001"/>
                <a:gd name="connsiteY3" fmla="*/ 30 h 6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001" h="62653">
                  <a:moveTo>
                    <a:pt x="512708" y="30"/>
                  </a:moveTo>
                  <a:cubicBezTo>
                    <a:pt x="535991" y="1353"/>
                    <a:pt x="238335" y="50301"/>
                    <a:pt x="155520" y="58768"/>
                  </a:cubicBezTo>
                  <a:cubicBezTo>
                    <a:pt x="72705" y="67235"/>
                    <a:pt x="-42388" y="60620"/>
                    <a:pt x="15820" y="50830"/>
                  </a:cubicBezTo>
                  <a:cubicBezTo>
                    <a:pt x="74028" y="41040"/>
                    <a:pt x="489425" y="-1293"/>
                    <a:pt x="512708" y="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: 図形 292">
              <a:extLst>
                <a:ext uri="{FF2B5EF4-FFF2-40B4-BE49-F238E27FC236}">
                  <a16:creationId xmlns:a16="http://schemas.microsoft.com/office/drawing/2014/main" id="{554E0F11-3D18-7B42-792B-3363822F8624}"/>
                </a:ext>
              </a:extLst>
            </p:cNvPr>
            <p:cNvSpPr/>
            <p:nvPr/>
          </p:nvSpPr>
          <p:spPr>
            <a:xfrm>
              <a:off x="2944268" y="8103242"/>
              <a:ext cx="540520" cy="69154"/>
            </a:xfrm>
            <a:custGeom>
              <a:avLst/>
              <a:gdLst>
                <a:gd name="connsiteX0" fmla="*/ 540295 w 540520"/>
                <a:gd name="connsiteY0" fmla="*/ 526 h 69154"/>
                <a:gd name="connsiteX1" fmla="*/ 173582 w 540520"/>
                <a:gd name="connsiteY1" fmla="*/ 37039 h 69154"/>
                <a:gd name="connsiteX2" fmla="*/ 545 w 540520"/>
                <a:gd name="connsiteY2" fmla="*/ 33864 h 69154"/>
                <a:gd name="connsiteX3" fmla="*/ 224382 w 540520"/>
                <a:gd name="connsiteY3" fmla="*/ 68789 h 69154"/>
                <a:gd name="connsiteX4" fmla="*/ 540295 w 540520"/>
                <a:gd name="connsiteY4" fmla="*/ 526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0520" h="69154">
                  <a:moveTo>
                    <a:pt x="540295" y="526"/>
                  </a:moveTo>
                  <a:cubicBezTo>
                    <a:pt x="531828" y="-4766"/>
                    <a:pt x="263540" y="31483"/>
                    <a:pt x="173582" y="37039"/>
                  </a:cubicBezTo>
                  <a:cubicBezTo>
                    <a:pt x="83624" y="42595"/>
                    <a:pt x="-7922" y="28572"/>
                    <a:pt x="545" y="33864"/>
                  </a:cubicBezTo>
                  <a:cubicBezTo>
                    <a:pt x="9012" y="39156"/>
                    <a:pt x="132043" y="73022"/>
                    <a:pt x="224382" y="68789"/>
                  </a:cubicBezTo>
                  <a:cubicBezTo>
                    <a:pt x="316721" y="64556"/>
                    <a:pt x="548762" y="5818"/>
                    <a:pt x="540295" y="52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: 図形 293">
              <a:extLst>
                <a:ext uri="{FF2B5EF4-FFF2-40B4-BE49-F238E27FC236}">
                  <a16:creationId xmlns:a16="http://schemas.microsoft.com/office/drawing/2014/main" id="{78EFE2DB-A0F1-50CD-233A-94EC4CC51C70}"/>
                </a:ext>
              </a:extLst>
            </p:cNvPr>
            <p:cNvSpPr/>
            <p:nvPr/>
          </p:nvSpPr>
          <p:spPr>
            <a:xfrm>
              <a:off x="2635126" y="7873450"/>
              <a:ext cx="449198" cy="349397"/>
            </a:xfrm>
            <a:custGeom>
              <a:avLst/>
              <a:gdLst>
                <a:gd name="connsiteX0" fmla="*/ 163637 w 449198"/>
                <a:gd name="connsiteY0" fmla="*/ 66806 h 349397"/>
                <a:gd name="connsiteX1" fmla="*/ 444624 w 449198"/>
                <a:gd name="connsiteY1" fmla="*/ 6481 h 349397"/>
                <a:gd name="connsiteX2" fmla="*/ 336674 w 449198"/>
                <a:gd name="connsiteY2" fmla="*/ 246193 h 349397"/>
                <a:gd name="connsiteX3" fmla="*/ 320799 w 449198"/>
                <a:gd name="connsiteY3" fmla="*/ 304931 h 349397"/>
                <a:gd name="connsiteX4" fmla="*/ 131887 w 449198"/>
                <a:gd name="connsiteY4" fmla="*/ 349381 h 349397"/>
                <a:gd name="connsiteX5" fmla="*/ 104899 w 449198"/>
                <a:gd name="connsiteY5" fmla="*/ 300168 h 349397"/>
                <a:gd name="connsiteX6" fmla="*/ 63624 w 449198"/>
                <a:gd name="connsiteY6" fmla="*/ 200156 h 349397"/>
                <a:gd name="connsiteX7" fmla="*/ 124 w 449198"/>
                <a:gd name="connsiteY7" fmla="*/ 173168 h 349397"/>
                <a:gd name="connsiteX8" fmla="*/ 81087 w 449198"/>
                <a:gd name="connsiteY8" fmla="*/ 104906 h 349397"/>
                <a:gd name="connsiteX9" fmla="*/ 39812 w 449198"/>
                <a:gd name="connsiteY9" fmla="*/ 152531 h 349397"/>
                <a:gd name="connsiteX10" fmla="*/ 71562 w 449198"/>
                <a:gd name="connsiteY10" fmla="*/ 190631 h 349397"/>
                <a:gd name="connsiteX11" fmla="*/ 127124 w 449198"/>
                <a:gd name="connsiteY11" fmla="*/ 301756 h 349397"/>
                <a:gd name="connsiteX12" fmla="*/ 284287 w 449198"/>
                <a:gd name="connsiteY12" fmla="*/ 290643 h 349397"/>
                <a:gd name="connsiteX13" fmla="*/ 341437 w 449198"/>
                <a:gd name="connsiteY13" fmla="*/ 158881 h 349397"/>
                <a:gd name="connsiteX14" fmla="*/ 423987 w 449198"/>
                <a:gd name="connsiteY14" fmla="*/ 50931 h 349397"/>
                <a:gd name="connsiteX15" fmla="*/ 163637 w 449198"/>
                <a:gd name="connsiteY15" fmla="*/ 66806 h 34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9198" h="349397">
                  <a:moveTo>
                    <a:pt x="163637" y="66806"/>
                  </a:moveTo>
                  <a:cubicBezTo>
                    <a:pt x="167077" y="59398"/>
                    <a:pt x="415784" y="-23417"/>
                    <a:pt x="444624" y="6481"/>
                  </a:cubicBezTo>
                  <a:cubicBezTo>
                    <a:pt x="473464" y="36379"/>
                    <a:pt x="357311" y="196451"/>
                    <a:pt x="336674" y="246193"/>
                  </a:cubicBezTo>
                  <a:cubicBezTo>
                    <a:pt x="316037" y="295935"/>
                    <a:pt x="354930" y="287733"/>
                    <a:pt x="320799" y="304931"/>
                  </a:cubicBezTo>
                  <a:cubicBezTo>
                    <a:pt x="286668" y="322129"/>
                    <a:pt x="167870" y="350175"/>
                    <a:pt x="131887" y="349381"/>
                  </a:cubicBezTo>
                  <a:cubicBezTo>
                    <a:pt x="95904" y="348587"/>
                    <a:pt x="116276" y="325039"/>
                    <a:pt x="104899" y="300168"/>
                  </a:cubicBezTo>
                  <a:cubicBezTo>
                    <a:pt x="93522" y="275297"/>
                    <a:pt x="81086" y="221323"/>
                    <a:pt x="63624" y="200156"/>
                  </a:cubicBezTo>
                  <a:cubicBezTo>
                    <a:pt x="46162" y="178989"/>
                    <a:pt x="-2786" y="189043"/>
                    <a:pt x="124" y="173168"/>
                  </a:cubicBezTo>
                  <a:cubicBezTo>
                    <a:pt x="3034" y="157293"/>
                    <a:pt x="74472" y="108345"/>
                    <a:pt x="81087" y="104906"/>
                  </a:cubicBezTo>
                  <a:cubicBezTo>
                    <a:pt x="87702" y="101467"/>
                    <a:pt x="41399" y="138244"/>
                    <a:pt x="39812" y="152531"/>
                  </a:cubicBezTo>
                  <a:cubicBezTo>
                    <a:pt x="38225" y="166818"/>
                    <a:pt x="57010" y="165760"/>
                    <a:pt x="71562" y="190631"/>
                  </a:cubicBezTo>
                  <a:cubicBezTo>
                    <a:pt x="86114" y="215502"/>
                    <a:pt x="91670" y="285087"/>
                    <a:pt x="127124" y="301756"/>
                  </a:cubicBezTo>
                  <a:cubicBezTo>
                    <a:pt x="162578" y="318425"/>
                    <a:pt x="248568" y="314456"/>
                    <a:pt x="284287" y="290643"/>
                  </a:cubicBezTo>
                  <a:cubicBezTo>
                    <a:pt x="320006" y="266831"/>
                    <a:pt x="318154" y="198833"/>
                    <a:pt x="341437" y="158881"/>
                  </a:cubicBezTo>
                  <a:cubicBezTo>
                    <a:pt x="364720" y="118929"/>
                    <a:pt x="448593" y="67071"/>
                    <a:pt x="423987" y="50931"/>
                  </a:cubicBezTo>
                  <a:cubicBezTo>
                    <a:pt x="399381" y="34791"/>
                    <a:pt x="160197" y="74214"/>
                    <a:pt x="163637" y="6680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: 図形 294">
              <a:extLst>
                <a:ext uri="{FF2B5EF4-FFF2-40B4-BE49-F238E27FC236}">
                  <a16:creationId xmlns:a16="http://schemas.microsoft.com/office/drawing/2014/main" id="{0660AADE-B3CB-EB1C-E425-6ABF89CE8F81}"/>
                </a:ext>
              </a:extLst>
            </p:cNvPr>
            <p:cNvSpPr/>
            <p:nvPr/>
          </p:nvSpPr>
          <p:spPr>
            <a:xfrm>
              <a:off x="2229035" y="7859003"/>
              <a:ext cx="496247" cy="139242"/>
            </a:xfrm>
            <a:custGeom>
              <a:avLst/>
              <a:gdLst>
                <a:gd name="connsiteX0" fmla="*/ 2990 w 496247"/>
                <a:gd name="connsiteY0" fmla="*/ 290 h 139242"/>
                <a:gd name="connsiteX1" fmla="*/ 17278 w 496247"/>
                <a:gd name="connsiteY1" fmla="*/ 125703 h 139242"/>
                <a:gd name="connsiteX2" fmla="*/ 131578 w 496247"/>
                <a:gd name="connsiteY2" fmla="*/ 113003 h 139242"/>
                <a:gd name="connsiteX3" fmla="*/ 264928 w 496247"/>
                <a:gd name="connsiteY3" fmla="*/ 111415 h 139242"/>
                <a:gd name="connsiteX4" fmla="*/ 350653 w 496247"/>
                <a:gd name="connsiteY4" fmla="*/ 138403 h 139242"/>
                <a:gd name="connsiteX5" fmla="*/ 495115 w 496247"/>
                <a:gd name="connsiteY5" fmla="*/ 74903 h 139242"/>
                <a:gd name="connsiteX6" fmla="*/ 266515 w 496247"/>
                <a:gd name="connsiteY6" fmla="*/ 98715 h 139242"/>
                <a:gd name="connsiteX7" fmla="*/ 42678 w 496247"/>
                <a:gd name="connsiteY7" fmla="*/ 90778 h 139242"/>
                <a:gd name="connsiteX8" fmla="*/ 2990 w 496247"/>
                <a:gd name="connsiteY8" fmla="*/ 290 h 1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247" h="139242">
                  <a:moveTo>
                    <a:pt x="2990" y="290"/>
                  </a:moveTo>
                  <a:cubicBezTo>
                    <a:pt x="-1243" y="6111"/>
                    <a:pt x="-4153" y="106918"/>
                    <a:pt x="17278" y="125703"/>
                  </a:cubicBezTo>
                  <a:cubicBezTo>
                    <a:pt x="38709" y="144488"/>
                    <a:pt x="90303" y="115384"/>
                    <a:pt x="131578" y="113003"/>
                  </a:cubicBezTo>
                  <a:cubicBezTo>
                    <a:pt x="172853" y="110622"/>
                    <a:pt x="228416" y="107182"/>
                    <a:pt x="264928" y="111415"/>
                  </a:cubicBezTo>
                  <a:cubicBezTo>
                    <a:pt x="301441" y="115648"/>
                    <a:pt x="312289" y="144488"/>
                    <a:pt x="350653" y="138403"/>
                  </a:cubicBezTo>
                  <a:cubicBezTo>
                    <a:pt x="389018" y="132318"/>
                    <a:pt x="509138" y="81518"/>
                    <a:pt x="495115" y="74903"/>
                  </a:cubicBezTo>
                  <a:cubicBezTo>
                    <a:pt x="481092" y="68288"/>
                    <a:pt x="341921" y="96069"/>
                    <a:pt x="266515" y="98715"/>
                  </a:cubicBezTo>
                  <a:lnTo>
                    <a:pt x="42678" y="90778"/>
                  </a:lnTo>
                  <a:cubicBezTo>
                    <a:pt x="-978" y="77814"/>
                    <a:pt x="7223" y="-5531"/>
                    <a:pt x="2990" y="2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: 図形 295">
              <a:extLst>
                <a:ext uri="{FF2B5EF4-FFF2-40B4-BE49-F238E27FC236}">
                  <a16:creationId xmlns:a16="http://schemas.microsoft.com/office/drawing/2014/main" id="{BD4F07F3-F375-27E1-4A20-9BB54A414410}"/>
                </a:ext>
              </a:extLst>
            </p:cNvPr>
            <p:cNvSpPr/>
            <p:nvPr/>
          </p:nvSpPr>
          <p:spPr>
            <a:xfrm>
              <a:off x="2228850" y="7860881"/>
              <a:ext cx="513057" cy="73342"/>
            </a:xfrm>
            <a:custGeom>
              <a:avLst/>
              <a:gdLst>
                <a:gd name="connsiteX0" fmla="*/ 0 w 513057"/>
                <a:gd name="connsiteY0" fmla="*/ 0 h 73342"/>
                <a:gd name="connsiteX1" fmla="*/ 165100 w 513057"/>
                <a:gd name="connsiteY1" fmla="*/ 14287 h 73342"/>
                <a:gd name="connsiteX2" fmla="*/ 312738 w 513057"/>
                <a:gd name="connsiteY2" fmla="*/ 38100 h 73342"/>
                <a:gd name="connsiteX3" fmla="*/ 500063 w 513057"/>
                <a:gd name="connsiteY3" fmla="*/ 73025 h 73342"/>
                <a:gd name="connsiteX4" fmla="*/ 477838 w 513057"/>
                <a:gd name="connsiteY4" fmla="*/ 53975 h 73342"/>
                <a:gd name="connsiteX5" fmla="*/ 323850 w 513057"/>
                <a:gd name="connsiteY5" fmla="*/ 30162 h 73342"/>
                <a:gd name="connsiteX6" fmla="*/ 0 w 513057"/>
                <a:gd name="connsiteY6" fmla="*/ 0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057" h="73342">
                  <a:moveTo>
                    <a:pt x="0" y="0"/>
                  </a:moveTo>
                  <a:cubicBezTo>
                    <a:pt x="56488" y="3968"/>
                    <a:pt x="112977" y="7937"/>
                    <a:pt x="165100" y="14287"/>
                  </a:cubicBezTo>
                  <a:cubicBezTo>
                    <a:pt x="217223" y="20637"/>
                    <a:pt x="256911" y="28310"/>
                    <a:pt x="312738" y="38100"/>
                  </a:cubicBezTo>
                  <a:cubicBezTo>
                    <a:pt x="368565" y="47890"/>
                    <a:pt x="472546" y="70379"/>
                    <a:pt x="500063" y="73025"/>
                  </a:cubicBezTo>
                  <a:cubicBezTo>
                    <a:pt x="527580" y="75671"/>
                    <a:pt x="507207" y="61119"/>
                    <a:pt x="477838" y="53975"/>
                  </a:cubicBezTo>
                  <a:cubicBezTo>
                    <a:pt x="448469" y="46831"/>
                    <a:pt x="323850" y="30162"/>
                    <a:pt x="323850" y="3016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: 図形 296">
              <a:extLst>
                <a:ext uri="{FF2B5EF4-FFF2-40B4-BE49-F238E27FC236}">
                  <a16:creationId xmlns:a16="http://schemas.microsoft.com/office/drawing/2014/main" id="{662AB3B4-6217-AC2C-030B-418EA37A1F2B}"/>
                </a:ext>
              </a:extLst>
            </p:cNvPr>
            <p:cNvSpPr/>
            <p:nvPr/>
          </p:nvSpPr>
          <p:spPr>
            <a:xfrm>
              <a:off x="2785918" y="7102053"/>
              <a:ext cx="165443" cy="203292"/>
            </a:xfrm>
            <a:custGeom>
              <a:avLst/>
              <a:gdLst>
                <a:gd name="connsiteX0" fmla="*/ 145 w 165443"/>
                <a:gd name="connsiteY0" fmla="*/ 3 h 203292"/>
                <a:gd name="connsiteX1" fmla="*/ 82695 w 165443"/>
                <a:gd name="connsiteY1" fmla="*/ 177803 h 203292"/>
                <a:gd name="connsiteX2" fmla="*/ 165245 w 165443"/>
                <a:gd name="connsiteY2" fmla="*/ 201615 h 203292"/>
                <a:gd name="connsiteX3" fmla="*/ 103332 w 165443"/>
                <a:gd name="connsiteY3" fmla="*/ 173040 h 203292"/>
                <a:gd name="connsiteX4" fmla="*/ 145 w 165443"/>
                <a:gd name="connsiteY4" fmla="*/ 3 h 20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43" h="203292">
                  <a:moveTo>
                    <a:pt x="145" y="3"/>
                  </a:moveTo>
                  <a:cubicBezTo>
                    <a:pt x="-3294" y="797"/>
                    <a:pt x="55178" y="144201"/>
                    <a:pt x="82695" y="177803"/>
                  </a:cubicBezTo>
                  <a:cubicBezTo>
                    <a:pt x="110212" y="211405"/>
                    <a:pt x="161806" y="202409"/>
                    <a:pt x="165245" y="201615"/>
                  </a:cubicBezTo>
                  <a:cubicBezTo>
                    <a:pt x="168684" y="200821"/>
                    <a:pt x="126615" y="200821"/>
                    <a:pt x="103332" y="173040"/>
                  </a:cubicBezTo>
                  <a:cubicBezTo>
                    <a:pt x="80049" y="145259"/>
                    <a:pt x="3584" y="-791"/>
                    <a:pt x="145" y="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: 図形 297">
              <a:extLst>
                <a:ext uri="{FF2B5EF4-FFF2-40B4-BE49-F238E27FC236}">
                  <a16:creationId xmlns:a16="http://schemas.microsoft.com/office/drawing/2014/main" id="{866F3C35-FC38-DC90-2EA4-2E749B53FCE7}"/>
                </a:ext>
              </a:extLst>
            </p:cNvPr>
            <p:cNvSpPr/>
            <p:nvPr/>
          </p:nvSpPr>
          <p:spPr>
            <a:xfrm>
              <a:off x="2957513" y="7290968"/>
              <a:ext cx="209343" cy="516970"/>
            </a:xfrm>
            <a:custGeom>
              <a:avLst/>
              <a:gdLst>
                <a:gd name="connsiteX0" fmla="*/ 0 w 209343"/>
                <a:gd name="connsiteY0" fmla="*/ 0 h 516970"/>
                <a:gd name="connsiteX1" fmla="*/ 190500 w 209343"/>
                <a:gd name="connsiteY1" fmla="*/ 444500 h 516970"/>
                <a:gd name="connsiteX2" fmla="*/ 198437 w 209343"/>
                <a:gd name="connsiteY2" fmla="*/ 512763 h 516970"/>
                <a:gd name="connsiteX3" fmla="*/ 155575 w 209343"/>
                <a:gd name="connsiteY3" fmla="*/ 406400 h 516970"/>
                <a:gd name="connsiteX4" fmla="*/ 0 w 209343"/>
                <a:gd name="connsiteY4" fmla="*/ 0 h 51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343" h="516970">
                  <a:moveTo>
                    <a:pt x="0" y="0"/>
                  </a:moveTo>
                  <a:cubicBezTo>
                    <a:pt x="78713" y="179520"/>
                    <a:pt x="157427" y="359040"/>
                    <a:pt x="190500" y="444500"/>
                  </a:cubicBezTo>
                  <a:cubicBezTo>
                    <a:pt x="223573" y="529960"/>
                    <a:pt x="204258" y="519113"/>
                    <a:pt x="198437" y="512763"/>
                  </a:cubicBezTo>
                  <a:cubicBezTo>
                    <a:pt x="192616" y="506413"/>
                    <a:pt x="155575" y="406400"/>
                    <a:pt x="155575" y="4064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: 図形 298">
              <a:extLst>
                <a:ext uri="{FF2B5EF4-FFF2-40B4-BE49-F238E27FC236}">
                  <a16:creationId xmlns:a16="http://schemas.microsoft.com/office/drawing/2014/main" id="{F7DE15EB-A1C9-EF03-31AC-262F5BDEF16E}"/>
                </a:ext>
              </a:extLst>
            </p:cNvPr>
            <p:cNvSpPr/>
            <p:nvPr/>
          </p:nvSpPr>
          <p:spPr>
            <a:xfrm>
              <a:off x="2536862" y="7313651"/>
              <a:ext cx="198517" cy="432930"/>
            </a:xfrm>
            <a:custGeom>
              <a:avLst/>
              <a:gdLst>
                <a:gd name="connsiteX0" fmla="*/ 198401 w 198517"/>
                <a:gd name="connsiteY0" fmla="*/ 432930 h 432930"/>
                <a:gd name="connsiteX1" fmla="*/ 160301 w 198517"/>
                <a:gd name="connsiteY1" fmla="*/ 36055 h 432930"/>
                <a:gd name="connsiteX2" fmla="*/ 120613 w 198517"/>
                <a:gd name="connsiteY2" fmla="*/ 18592 h 432930"/>
                <a:gd name="connsiteX3" fmla="*/ 1551 w 198517"/>
                <a:gd name="connsiteY3" fmla="*/ 37642 h 432930"/>
                <a:gd name="connsiteX4" fmla="*/ 58701 w 198517"/>
                <a:gd name="connsiteY4" fmla="*/ 183692 h 432930"/>
                <a:gd name="connsiteX5" fmla="*/ 144426 w 198517"/>
                <a:gd name="connsiteY5" fmla="*/ 342442 h 432930"/>
                <a:gd name="connsiteX6" fmla="*/ 106326 w 198517"/>
                <a:gd name="connsiteY6" fmla="*/ 258305 h 432930"/>
                <a:gd name="connsiteX7" fmla="*/ 15838 w 198517"/>
                <a:gd name="connsiteY7" fmla="*/ 78917 h 432930"/>
                <a:gd name="connsiteX8" fmla="*/ 99976 w 198517"/>
                <a:gd name="connsiteY8" fmla="*/ 36055 h 432930"/>
                <a:gd name="connsiteX9" fmla="*/ 147601 w 198517"/>
                <a:gd name="connsiteY9" fmla="*/ 36055 h 432930"/>
                <a:gd name="connsiteX10" fmla="*/ 198401 w 198517"/>
                <a:gd name="connsiteY10" fmla="*/ 432930 h 43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517" h="432930">
                  <a:moveTo>
                    <a:pt x="198401" y="432930"/>
                  </a:moveTo>
                  <a:cubicBezTo>
                    <a:pt x="200518" y="432930"/>
                    <a:pt x="173266" y="105111"/>
                    <a:pt x="160301" y="36055"/>
                  </a:cubicBezTo>
                  <a:cubicBezTo>
                    <a:pt x="147336" y="-33001"/>
                    <a:pt x="147071" y="18327"/>
                    <a:pt x="120613" y="18592"/>
                  </a:cubicBezTo>
                  <a:cubicBezTo>
                    <a:pt x="94155" y="18856"/>
                    <a:pt x="11870" y="10125"/>
                    <a:pt x="1551" y="37642"/>
                  </a:cubicBezTo>
                  <a:cubicBezTo>
                    <a:pt x="-8768" y="65159"/>
                    <a:pt x="34889" y="132892"/>
                    <a:pt x="58701" y="183692"/>
                  </a:cubicBezTo>
                  <a:cubicBezTo>
                    <a:pt x="82513" y="234492"/>
                    <a:pt x="136489" y="330007"/>
                    <a:pt x="144426" y="342442"/>
                  </a:cubicBezTo>
                  <a:cubicBezTo>
                    <a:pt x="152363" y="354877"/>
                    <a:pt x="127757" y="302226"/>
                    <a:pt x="106326" y="258305"/>
                  </a:cubicBezTo>
                  <a:cubicBezTo>
                    <a:pt x="84895" y="214384"/>
                    <a:pt x="16896" y="115959"/>
                    <a:pt x="15838" y="78917"/>
                  </a:cubicBezTo>
                  <a:cubicBezTo>
                    <a:pt x="14780" y="41875"/>
                    <a:pt x="78016" y="43199"/>
                    <a:pt x="99976" y="36055"/>
                  </a:cubicBezTo>
                  <a:cubicBezTo>
                    <a:pt x="121936" y="28911"/>
                    <a:pt x="130668" y="-26122"/>
                    <a:pt x="147601" y="36055"/>
                  </a:cubicBezTo>
                  <a:cubicBezTo>
                    <a:pt x="164534" y="98232"/>
                    <a:pt x="196284" y="432930"/>
                    <a:pt x="198401" y="4329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: 図形 299">
              <a:extLst>
                <a:ext uri="{FF2B5EF4-FFF2-40B4-BE49-F238E27FC236}">
                  <a16:creationId xmlns:a16="http://schemas.microsoft.com/office/drawing/2014/main" id="{AEC7D35B-4E03-F273-975F-54B78F0629DC}"/>
                </a:ext>
              </a:extLst>
            </p:cNvPr>
            <p:cNvSpPr/>
            <p:nvPr/>
          </p:nvSpPr>
          <p:spPr>
            <a:xfrm>
              <a:off x="1678433" y="6783856"/>
              <a:ext cx="1072719" cy="1005639"/>
            </a:xfrm>
            <a:custGeom>
              <a:avLst/>
              <a:gdLst>
                <a:gd name="connsiteX0" fmla="*/ 1142 w 1072719"/>
                <a:gd name="connsiteY0" fmla="*/ 29275 h 1005639"/>
                <a:gd name="connsiteX1" fmla="*/ 696467 w 1072719"/>
                <a:gd name="connsiteY1" fmla="*/ 54675 h 1005639"/>
                <a:gd name="connsiteX2" fmla="*/ 874267 w 1072719"/>
                <a:gd name="connsiteY2" fmla="*/ 183262 h 1005639"/>
                <a:gd name="connsiteX3" fmla="*/ 1010792 w 1072719"/>
                <a:gd name="connsiteY3" fmla="*/ 449962 h 1005639"/>
                <a:gd name="connsiteX4" fmla="*/ 994917 w 1072719"/>
                <a:gd name="connsiteY4" fmla="*/ 483300 h 1005639"/>
                <a:gd name="connsiteX5" fmla="*/ 850455 w 1072719"/>
                <a:gd name="connsiteY5" fmla="*/ 546800 h 1005639"/>
                <a:gd name="connsiteX6" fmla="*/ 882205 w 1072719"/>
                <a:gd name="connsiteY6" fmla="*/ 676975 h 1005639"/>
                <a:gd name="connsiteX7" fmla="*/ 983805 w 1072719"/>
                <a:gd name="connsiteY7" fmla="*/ 873825 h 1005639"/>
                <a:gd name="connsiteX8" fmla="*/ 1072705 w 1072719"/>
                <a:gd name="connsiteY8" fmla="*/ 1005587 h 1005639"/>
                <a:gd name="connsiteX9" fmla="*/ 977455 w 1072719"/>
                <a:gd name="connsiteY9" fmla="*/ 859537 h 1005639"/>
                <a:gd name="connsiteX10" fmla="*/ 912367 w 1072719"/>
                <a:gd name="connsiteY10" fmla="*/ 715075 h 1005639"/>
                <a:gd name="connsiteX11" fmla="*/ 871092 w 1072719"/>
                <a:gd name="connsiteY11" fmla="*/ 567437 h 1005639"/>
                <a:gd name="connsiteX12" fmla="*/ 1001267 w 1072719"/>
                <a:gd name="connsiteY12" fmla="*/ 469012 h 1005639"/>
                <a:gd name="connsiteX13" fmla="*/ 945705 w 1072719"/>
                <a:gd name="connsiteY13" fmla="*/ 245175 h 1005639"/>
                <a:gd name="connsiteX14" fmla="*/ 542480 w 1072719"/>
                <a:gd name="connsiteY14" fmla="*/ 14987 h 1005639"/>
                <a:gd name="connsiteX15" fmla="*/ 1142 w 1072719"/>
                <a:gd name="connsiteY15" fmla="*/ 29275 h 100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2719" h="1005639">
                  <a:moveTo>
                    <a:pt x="1142" y="29275"/>
                  </a:moveTo>
                  <a:cubicBezTo>
                    <a:pt x="26807" y="35890"/>
                    <a:pt x="550946" y="29010"/>
                    <a:pt x="696467" y="54675"/>
                  </a:cubicBezTo>
                  <a:cubicBezTo>
                    <a:pt x="841988" y="80340"/>
                    <a:pt x="821880" y="117381"/>
                    <a:pt x="874267" y="183262"/>
                  </a:cubicBezTo>
                  <a:cubicBezTo>
                    <a:pt x="926655" y="249143"/>
                    <a:pt x="990684" y="399956"/>
                    <a:pt x="1010792" y="449962"/>
                  </a:cubicBezTo>
                  <a:cubicBezTo>
                    <a:pt x="1030900" y="499968"/>
                    <a:pt x="1021640" y="467160"/>
                    <a:pt x="994917" y="483300"/>
                  </a:cubicBezTo>
                  <a:cubicBezTo>
                    <a:pt x="968194" y="499440"/>
                    <a:pt x="869240" y="514521"/>
                    <a:pt x="850455" y="546800"/>
                  </a:cubicBezTo>
                  <a:cubicBezTo>
                    <a:pt x="831670" y="579079"/>
                    <a:pt x="859980" y="622471"/>
                    <a:pt x="882205" y="676975"/>
                  </a:cubicBezTo>
                  <a:cubicBezTo>
                    <a:pt x="904430" y="731479"/>
                    <a:pt x="952055" y="819056"/>
                    <a:pt x="983805" y="873825"/>
                  </a:cubicBezTo>
                  <a:cubicBezTo>
                    <a:pt x="1015555" y="928594"/>
                    <a:pt x="1073763" y="1007968"/>
                    <a:pt x="1072705" y="1005587"/>
                  </a:cubicBezTo>
                  <a:cubicBezTo>
                    <a:pt x="1071647" y="1003206"/>
                    <a:pt x="1004178" y="907956"/>
                    <a:pt x="977455" y="859537"/>
                  </a:cubicBezTo>
                  <a:cubicBezTo>
                    <a:pt x="950732" y="811118"/>
                    <a:pt x="930094" y="763758"/>
                    <a:pt x="912367" y="715075"/>
                  </a:cubicBezTo>
                  <a:cubicBezTo>
                    <a:pt x="894640" y="666392"/>
                    <a:pt x="856275" y="608447"/>
                    <a:pt x="871092" y="567437"/>
                  </a:cubicBezTo>
                  <a:cubicBezTo>
                    <a:pt x="885909" y="526427"/>
                    <a:pt x="988832" y="522722"/>
                    <a:pt x="1001267" y="469012"/>
                  </a:cubicBezTo>
                  <a:cubicBezTo>
                    <a:pt x="1013702" y="415302"/>
                    <a:pt x="1022169" y="320846"/>
                    <a:pt x="945705" y="245175"/>
                  </a:cubicBezTo>
                  <a:cubicBezTo>
                    <a:pt x="869241" y="169504"/>
                    <a:pt x="695938" y="53087"/>
                    <a:pt x="542480" y="14987"/>
                  </a:cubicBezTo>
                  <a:cubicBezTo>
                    <a:pt x="389022" y="-23113"/>
                    <a:pt x="-24523" y="22660"/>
                    <a:pt x="1142" y="2927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: 図形 300">
              <a:extLst>
                <a:ext uri="{FF2B5EF4-FFF2-40B4-BE49-F238E27FC236}">
                  <a16:creationId xmlns:a16="http://schemas.microsoft.com/office/drawing/2014/main" id="{E8B730A2-6738-1C28-005E-2B1E4F30138E}"/>
                </a:ext>
              </a:extLst>
            </p:cNvPr>
            <p:cNvSpPr/>
            <p:nvPr/>
          </p:nvSpPr>
          <p:spPr>
            <a:xfrm>
              <a:off x="1688859" y="6808864"/>
              <a:ext cx="852551" cy="219145"/>
            </a:xfrm>
            <a:custGeom>
              <a:avLst/>
              <a:gdLst>
                <a:gd name="connsiteX0" fmla="*/ 262179 w 852551"/>
                <a:gd name="connsiteY0" fmla="*/ 5854 h 219145"/>
                <a:gd name="connsiteX1" fmla="*/ 209791 w 852551"/>
                <a:gd name="connsiteY1" fmla="*/ 4267 h 219145"/>
                <a:gd name="connsiteX2" fmla="*/ 12941 w 852551"/>
                <a:gd name="connsiteY2" fmla="*/ 36017 h 219145"/>
                <a:gd name="connsiteX3" fmla="*/ 68504 w 852551"/>
                <a:gd name="connsiteY3" fmla="*/ 110629 h 219145"/>
                <a:gd name="connsiteX4" fmla="*/ 301866 w 852551"/>
                <a:gd name="connsiteY4" fmla="*/ 155079 h 219145"/>
                <a:gd name="connsiteX5" fmla="*/ 741604 w 852551"/>
                <a:gd name="connsiteY5" fmla="*/ 204292 h 219145"/>
                <a:gd name="connsiteX6" fmla="*/ 771766 w 852551"/>
                <a:gd name="connsiteY6" fmla="*/ 216992 h 219145"/>
                <a:gd name="connsiteX7" fmla="*/ 835266 w 852551"/>
                <a:gd name="connsiteY7" fmla="*/ 166192 h 219145"/>
                <a:gd name="connsiteX8" fmla="*/ 776529 w 852551"/>
                <a:gd name="connsiteY8" fmla="*/ 183654 h 219145"/>
                <a:gd name="connsiteX9" fmla="*/ 93904 w 852551"/>
                <a:gd name="connsiteY9" fmla="*/ 115392 h 219145"/>
                <a:gd name="connsiteX10" fmla="*/ 5004 w 852551"/>
                <a:gd name="connsiteY10" fmla="*/ 94754 h 219145"/>
                <a:gd name="connsiteX11" fmla="*/ 39929 w 852551"/>
                <a:gd name="connsiteY11" fmla="*/ 55067 h 219145"/>
                <a:gd name="connsiteX12" fmla="*/ 262179 w 852551"/>
                <a:gd name="connsiteY12" fmla="*/ 5854 h 2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551" h="219145">
                  <a:moveTo>
                    <a:pt x="262179" y="5854"/>
                  </a:moveTo>
                  <a:cubicBezTo>
                    <a:pt x="290489" y="-2613"/>
                    <a:pt x="251331" y="-760"/>
                    <a:pt x="209791" y="4267"/>
                  </a:cubicBezTo>
                  <a:cubicBezTo>
                    <a:pt x="168251" y="9294"/>
                    <a:pt x="36489" y="18290"/>
                    <a:pt x="12941" y="36017"/>
                  </a:cubicBezTo>
                  <a:cubicBezTo>
                    <a:pt x="-10607" y="53744"/>
                    <a:pt x="20350" y="90785"/>
                    <a:pt x="68504" y="110629"/>
                  </a:cubicBezTo>
                  <a:cubicBezTo>
                    <a:pt x="116658" y="130473"/>
                    <a:pt x="189683" y="139469"/>
                    <a:pt x="301866" y="155079"/>
                  </a:cubicBezTo>
                  <a:cubicBezTo>
                    <a:pt x="414049" y="170690"/>
                    <a:pt x="663287" y="193973"/>
                    <a:pt x="741604" y="204292"/>
                  </a:cubicBezTo>
                  <a:cubicBezTo>
                    <a:pt x="819921" y="214611"/>
                    <a:pt x="756156" y="223342"/>
                    <a:pt x="771766" y="216992"/>
                  </a:cubicBezTo>
                  <a:cubicBezTo>
                    <a:pt x="787376" y="210642"/>
                    <a:pt x="834472" y="171748"/>
                    <a:pt x="835266" y="166192"/>
                  </a:cubicBezTo>
                  <a:cubicBezTo>
                    <a:pt x="836060" y="160636"/>
                    <a:pt x="900089" y="192121"/>
                    <a:pt x="776529" y="183654"/>
                  </a:cubicBezTo>
                  <a:cubicBezTo>
                    <a:pt x="652969" y="175187"/>
                    <a:pt x="222492" y="130209"/>
                    <a:pt x="93904" y="115392"/>
                  </a:cubicBezTo>
                  <a:cubicBezTo>
                    <a:pt x="-34684" y="100575"/>
                    <a:pt x="14000" y="104808"/>
                    <a:pt x="5004" y="94754"/>
                  </a:cubicBezTo>
                  <a:cubicBezTo>
                    <a:pt x="-3992" y="84700"/>
                    <a:pt x="-5315" y="69619"/>
                    <a:pt x="39929" y="55067"/>
                  </a:cubicBezTo>
                  <a:cubicBezTo>
                    <a:pt x="85173" y="40515"/>
                    <a:pt x="233869" y="14321"/>
                    <a:pt x="262179" y="585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: 図形 301">
              <a:extLst>
                <a:ext uri="{FF2B5EF4-FFF2-40B4-BE49-F238E27FC236}">
                  <a16:creationId xmlns:a16="http://schemas.microsoft.com/office/drawing/2014/main" id="{360BD120-427D-FA28-90F8-45C08B5017FF}"/>
                </a:ext>
              </a:extLst>
            </p:cNvPr>
            <p:cNvSpPr/>
            <p:nvPr/>
          </p:nvSpPr>
          <p:spPr>
            <a:xfrm>
              <a:off x="2063652" y="6820559"/>
              <a:ext cx="342148" cy="121454"/>
            </a:xfrm>
            <a:custGeom>
              <a:avLst/>
              <a:gdLst>
                <a:gd name="connsiteX0" fmla="*/ 281086 w 342148"/>
                <a:gd name="connsiteY0" fmla="*/ 16384 h 121454"/>
                <a:gd name="connsiteX1" fmla="*/ 44548 w 342148"/>
                <a:gd name="connsiteY1" fmla="*/ 67184 h 121454"/>
                <a:gd name="connsiteX2" fmla="*/ 136623 w 342148"/>
                <a:gd name="connsiteY2" fmla="*/ 95759 h 121454"/>
                <a:gd name="connsiteX3" fmla="*/ 341411 w 342148"/>
                <a:gd name="connsiteY3" fmla="*/ 121159 h 121454"/>
                <a:gd name="connsiteX4" fmla="*/ 57248 w 342148"/>
                <a:gd name="connsiteY4" fmla="*/ 108459 h 121454"/>
                <a:gd name="connsiteX5" fmla="*/ 12798 w 342148"/>
                <a:gd name="connsiteY5" fmla="*/ 90997 h 121454"/>
                <a:gd name="connsiteX6" fmla="*/ 220761 w 342148"/>
                <a:gd name="connsiteY6" fmla="*/ 5272 h 121454"/>
                <a:gd name="connsiteX7" fmla="*/ 281086 w 342148"/>
                <a:gd name="connsiteY7" fmla="*/ 16384 h 1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148" h="121454">
                  <a:moveTo>
                    <a:pt x="281086" y="16384"/>
                  </a:moveTo>
                  <a:cubicBezTo>
                    <a:pt x="251717" y="26703"/>
                    <a:pt x="68625" y="53955"/>
                    <a:pt x="44548" y="67184"/>
                  </a:cubicBezTo>
                  <a:cubicBezTo>
                    <a:pt x="20471" y="80413"/>
                    <a:pt x="87146" y="86763"/>
                    <a:pt x="136623" y="95759"/>
                  </a:cubicBezTo>
                  <a:cubicBezTo>
                    <a:pt x="186100" y="104755"/>
                    <a:pt x="354640" y="119042"/>
                    <a:pt x="341411" y="121159"/>
                  </a:cubicBezTo>
                  <a:cubicBezTo>
                    <a:pt x="328182" y="123276"/>
                    <a:pt x="112017" y="113486"/>
                    <a:pt x="57248" y="108459"/>
                  </a:cubicBezTo>
                  <a:cubicBezTo>
                    <a:pt x="2479" y="103432"/>
                    <a:pt x="-14454" y="108195"/>
                    <a:pt x="12798" y="90997"/>
                  </a:cubicBezTo>
                  <a:cubicBezTo>
                    <a:pt x="40050" y="73799"/>
                    <a:pt x="173401" y="18237"/>
                    <a:pt x="220761" y="5272"/>
                  </a:cubicBezTo>
                  <a:cubicBezTo>
                    <a:pt x="268121" y="-7693"/>
                    <a:pt x="310455" y="6065"/>
                    <a:pt x="281086" y="163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: 図形 302">
              <a:extLst>
                <a:ext uri="{FF2B5EF4-FFF2-40B4-BE49-F238E27FC236}">
                  <a16:creationId xmlns:a16="http://schemas.microsoft.com/office/drawing/2014/main" id="{050130A9-991C-FB0E-C5DB-643801022D8B}"/>
                </a:ext>
              </a:extLst>
            </p:cNvPr>
            <p:cNvSpPr/>
            <p:nvPr/>
          </p:nvSpPr>
          <p:spPr>
            <a:xfrm>
              <a:off x="2266747" y="6882036"/>
              <a:ext cx="174838" cy="67783"/>
            </a:xfrm>
            <a:custGeom>
              <a:avLst/>
              <a:gdLst>
                <a:gd name="connsiteX0" fmla="*/ 158953 w 174838"/>
                <a:gd name="connsiteY0" fmla="*/ 4120 h 67783"/>
                <a:gd name="connsiteX1" fmla="*/ 12903 w 174838"/>
                <a:gd name="connsiteY1" fmla="*/ 2532 h 67783"/>
                <a:gd name="connsiteX2" fmla="*/ 25603 w 174838"/>
                <a:gd name="connsiteY2" fmla="*/ 35870 h 67783"/>
                <a:gd name="connsiteX3" fmla="*/ 174828 w 174838"/>
                <a:gd name="connsiteY3" fmla="*/ 67620 h 67783"/>
                <a:gd name="connsiteX4" fmla="*/ 17666 w 174838"/>
                <a:gd name="connsiteY4" fmla="*/ 46982 h 67783"/>
                <a:gd name="connsiteX5" fmla="*/ 36716 w 174838"/>
                <a:gd name="connsiteY5" fmla="*/ 18407 h 67783"/>
                <a:gd name="connsiteX6" fmla="*/ 158953 w 174838"/>
                <a:gd name="connsiteY6" fmla="*/ 4120 h 6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838" h="67783">
                  <a:moveTo>
                    <a:pt x="158953" y="4120"/>
                  </a:moveTo>
                  <a:cubicBezTo>
                    <a:pt x="154984" y="1474"/>
                    <a:pt x="35128" y="-2760"/>
                    <a:pt x="12903" y="2532"/>
                  </a:cubicBezTo>
                  <a:cubicBezTo>
                    <a:pt x="-9322" y="7824"/>
                    <a:pt x="-1385" y="25022"/>
                    <a:pt x="25603" y="35870"/>
                  </a:cubicBezTo>
                  <a:cubicBezTo>
                    <a:pt x="52590" y="46718"/>
                    <a:pt x="176151" y="65768"/>
                    <a:pt x="174828" y="67620"/>
                  </a:cubicBezTo>
                  <a:cubicBezTo>
                    <a:pt x="173505" y="69472"/>
                    <a:pt x="40685" y="55184"/>
                    <a:pt x="17666" y="46982"/>
                  </a:cubicBezTo>
                  <a:cubicBezTo>
                    <a:pt x="-5353" y="38780"/>
                    <a:pt x="11581" y="23699"/>
                    <a:pt x="36716" y="18407"/>
                  </a:cubicBezTo>
                  <a:cubicBezTo>
                    <a:pt x="61851" y="13115"/>
                    <a:pt x="162922" y="6766"/>
                    <a:pt x="158953" y="41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: 図形 303">
              <a:extLst>
                <a:ext uri="{FF2B5EF4-FFF2-40B4-BE49-F238E27FC236}">
                  <a16:creationId xmlns:a16="http://schemas.microsoft.com/office/drawing/2014/main" id="{1D5472E3-93BC-CB31-084C-A0BA116EADA3}"/>
                </a:ext>
              </a:extLst>
            </p:cNvPr>
            <p:cNvSpPr/>
            <p:nvPr/>
          </p:nvSpPr>
          <p:spPr>
            <a:xfrm>
              <a:off x="2224101" y="7106854"/>
              <a:ext cx="549840" cy="834155"/>
            </a:xfrm>
            <a:custGeom>
              <a:avLst/>
              <a:gdLst>
                <a:gd name="connsiteX0" fmla="*/ 542912 w 549840"/>
                <a:gd name="connsiteY0" fmla="*/ 817527 h 834155"/>
                <a:gd name="connsiteX1" fmla="*/ 463537 w 549840"/>
                <a:gd name="connsiteY1" fmla="*/ 711164 h 834155"/>
                <a:gd name="connsiteX2" fmla="*/ 420674 w 549840"/>
                <a:gd name="connsiteY2" fmla="*/ 582577 h 834155"/>
                <a:gd name="connsiteX3" fmla="*/ 279387 w 549840"/>
                <a:gd name="connsiteY3" fmla="*/ 271427 h 834155"/>
                <a:gd name="connsiteX4" fmla="*/ 233349 w 549840"/>
                <a:gd name="connsiteY4" fmla="*/ 211102 h 834155"/>
                <a:gd name="connsiteX5" fmla="*/ 66662 w 549840"/>
                <a:gd name="connsiteY5" fmla="*/ 15839 h 834155"/>
                <a:gd name="connsiteX6" fmla="*/ 3162 w 549840"/>
                <a:gd name="connsiteY6" fmla="*/ 14252 h 834155"/>
                <a:gd name="connsiteX7" fmla="*/ 155562 w 549840"/>
                <a:gd name="connsiteY7" fmla="*/ 36477 h 834155"/>
                <a:gd name="connsiteX8" fmla="*/ 268274 w 549840"/>
                <a:gd name="connsiteY8" fmla="*/ 338102 h 834155"/>
                <a:gd name="connsiteX9" fmla="*/ 542912 w 549840"/>
                <a:gd name="connsiteY9" fmla="*/ 817527 h 83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9840" h="834155">
                  <a:moveTo>
                    <a:pt x="542912" y="817527"/>
                  </a:moveTo>
                  <a:cubicBezTo>
                    <a:pt x="575456" y="879704"/>
                    <a:pt x="483910" y="750322"/>
                    <a:pt x="463537" y="711164"/>
                  </a:cubicBezTo>
                  <a:cubicBezTo>
                    <a:pt x="443164" y="672006"/>
                    <a:pt x="451366" y="655866"/>
                    <a:pt x="420674" y="582577"/>
                  </a:cubicBezTo>
                  <a:cubicBezTo>
                    <a:pt x="389982" y="509287"/>
                    <a:pt x="310608" y="333339"/>
                    <a:pt x="279387" y="271427"/>
                  </a:cubicBezTo>
                  <a:cubicBezTo>
                    <a:pt x="248166" y="209514"/>
                    <a:pt x="268803" y="253700"/>
                    <a:pt x="233349" y="211102"/>
                  </a:cubicBezTo>
                  <a:cubicBezTo>
                    <a:pt x="197895" y="168504"/>
                    <a:pt x="105027" y="48647"/>
                    <a:pt x="66662" y="15839"/>
                  </a:cubicBezTo>
                  <a:cubicBezTo>
                    <a:pt x="28297" y="-16969"/>
                    <a:pt x="-11655" y="10812"/>
                    <a:pt x="3162" y="14252"/>
                  </a:cubicBezTo>
                  <a:cubicBezTo>
                    <a:pt x="17979" y="17692"/>
                    <a:pt x="111377" y="-17498"/>
                    <a:pt x="155562" y="36477"/>
                  </a:cubicBezTo>
                  <a:cubicBezTo>
                    <a:pt x="199747" y="90452"/>
                    <a:pt x="202393" y="212690"/>
                    <a:pt x="268274" y="338102"/>
                  </a:cubicBezTo>
                  <a:cubicBezTo>
                    <a:pt x="334155" y="463514"/>
                    <a:pt x="510368" y="755350"/>
                    <a:pt x="542912" y="8175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: 図形 304">
              <a:extLst>
                <a:ext uri="{FF2B5EF4-FFF2-40B4-BE49-F238E27FC236}">
                  <a16:creationId xmlns:a16="http://schemas.microsoft.com/office/drawing/2014/main" id="{BFC4797D-D0A3-44D8-1D41-A6D01BFF6078}"/>
                </a:ext>
              </a:extLst>
            </p:cNvPr>
            <p:cNvSpPr/>
            <p:nvPr/>
          </p:nvSpPr>
          <p:spPr>
            <a:xfrm>
              <a:off x="1689083" y="7087757"/>
              <a:ext cx="658830" cy="26999"/>
            </a:xfrm>
            <a:custGeom>
              <a:avLst/>
              <a:gdLst>
                <a:gd name="connsiteX0" fmla="*/ 658830 w 658830"/>
                <a:gd name="connsiteY0" fmla="*/ 26999 h 26999"/>
                <a:gd name="connsiteX1" fmla="*/ 604855 w 658830"/>
                <a:gd name="connsiteY1" fmla="*/ 23824 h 26999"/>
                <a:gd name="connsiteX2" fmla="*/ 9542 w 658830"/>
                <a:gd name="connsiteY2" fmla="*/ 20649 h 26999"/>
                <a:gd name="connsiteX3" fmla="*/ 266717 w 658830"/>
                <a:gd name="connsiteY3" fmla="*/ 11 h 26999"/>
                <a:gd name="connsiteX4" fmla="*/ 658830 w 658830"/>
                <a:gd name="connsiteY4" fmla="*/ 26999 h 2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830" h="26999">
                  <a:moveTo>
                    <a:pt x="658830" y="26999"/>
                  </a:moveTo>
                  <a:lnTo>
                    <a:pt x="604855" y="23824"/>
                  </a:lnTo>
                  <a:lnTo>
                    <a:pt x="9542" y="20649"/>
                  </a:lnTo>
                  <a:cubicBezTo>
                    <a:pt x="-46814" y="16680"/>
                    <a:pt x="160355" y="-518"/>
                    <a:pt x="266717" y="11"/>
                  </a:cubicBezTo>
                  <a:cubicBezTo>
                    <a:pt x="373079" y="540"/>
                    <a:pt x="510398" y="12182"/>
                    <a:pt x="658830" y="2699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: 図形 305">
              <a:extLst>
                <a:ext uri="{FF2B5EF4-FFF2-40B4-BE49-F238E27FC236}">
                  <a16:creationId xmlns:a16="http://schemas.microsoft.com/office/drawing/2014/main" id="{93707C59-4A48-1A8A-E601-42657605D26D}"/>
                </a:ext>
              </a:extLst>
            </p:cNvPr>
            <p:cNvSpPr/>
            <p:nvPr/>
          </p:nvSpPr>
          <p:spPr>
            <a:xfrm>
              <a:off x="1816084" y="7132003"/>
              <a:ext cx="664006" cy="253627"/>
            </a:xfrm>
            <a:custGeom>
              <a:avLst/>
              <a:gdLst>
                <a:gd name="connsiteX0" fmla="*/ 16 w 664006"/>
                <a:gd name="connsiteY0" fmla="*/ 1803 h 253627"/>
                <a:gd name="connsiteX1" fmla="*/ 466741 w 664006"/>
                <a:gd name="connsiteY1" fmla="*/ 27203 h 253627"/>
                <a:gd name="connsiteX2" fmla="*/ 573104 w 664006"/>
                <a:gd name="connsiteY2" fmla="*/ 133565 h 253627"/>
                <a:gd name="connsiteX3" fmla="*/ 662004 w 664006"/>
                <a:gd name="connsiteY3" fmla="*/ 252628 h 253627"/>
                <a:gd name="connsiteX4" fmla="*/ 484204 w 664006"/>
                <a:gd name="connsiteY4" fmla="*/ 63715 h 253627"/>
                <a:gd name="connsiteX5" fmla="*/ 16 w 664006"/>
                <a:gd name="connsiteY5" fmla="*/ 1803 h 25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4006" h="253627">
                  <a:moveTo>
                    <a:pt x="16" y="1803"/>
                  </a:moveTo>
                  <a:cubicBezTo>
                    <a:pt x="-2894" y="-4282"/>
                    <a:pt x="371226" y="5243"/>
                    <a:pt x="466741" y="27203"/>
                  </a:cubicBezTo>
                  <a:cubicBezTo>
                    <a:pt x="562256" y="49163"/>
                    <a:pt x="540560" y="95994"/>
                    <a:pt x="573104" y="133565"/>
                  </a:cubicBezTo>
                  <a:cubicBezTo>
                    <a:pt x="605648" y="171136"/>
                    <a:pt x="676820" y="264270"/>
                    <a:pt x="662004" y="252628"/>
                  </a:cubicBezTo>
                  <a:cubicBezTo>
                    <a:pt x="647188" y="240986"/>
                    <a:pt x="592683" y="107901"/>
                    <a:pt x="484204" y="63715"/>
                  </a:cubicBezTo>
                  <a:cubicBezTo>
                    <a:pt x="375725" y="19529"/>
                    <a:pt x="2926" y="7888"/>
                    <a:pt x="16" y="180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: 図形 306">
              <a:extLst>
                <a:ext uri="{FF2B5EF4-FFF2-40B4-BE49-F238E27FC236}">
                  <a16:creationId xmlns:a16="http://schemas.microsoft.com/office/drawing/2014/main" id="{EB4825A9-A936-AC1E-4087-032247511F7A}"/>
                </a:ext>
              </a:extLst>
            </p:cNvPr>
            <p:cNvSpPr/>
            <p:nvPr/>
          </p:nvSpPr>
          <p:spPr>
            <a:xfrm>
              <a:off x="1809225" y="7126444"/>
              <a:ext cx="429375" cy="855268"/>
            </a:xfrm>
            <a:custGeom>
              <a:avLst/>
              <a:gdLst>
                <a:gd name="connsiteX0" fmla="*/ 5288 w 429375"/>
                <a:gd name="connsiteY0" fmla="*/ 18474 h 855268"/>
                <a:gd name="connsiteX1" fmla="*/ 181500 w 429375"/>
                <a:gd name="connsiteY1" fmla="*/ 229612 h 855268"/>
                <a:gd name="connsiteX2" fmla="*/ 319613 w 429375"/>
                <a:gd name="connsiteY2" fmla="*/ 550287 h 855268"/>
                <a:gd name="connsiteX3" fmla="*/ 397400 w 429375"/>
                <a:gd name="connsiteY3" fmla="*/ 737612 h 855268"/>
                <a:gd name="connsiteX4" fmla="*/ 406925 w 429375"/>
                <a:gd name="connsiteY4" fmla="*/ 855087 h 855268"/>
                <a:gd name="connsiteX5" fmla="*/ 398988 w 429375"/>
                <a:gd name="connsiteY5" fmla="*/ 712212 h 855268"/>
                <a:gd name="connsiteX6" fmla="*/ 5288 w 429375"/>
                <a:gd name="connsiteY6" fmla="*/ 18474 h 85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375" h="855268">
                  <a:moveTo>
                    <a:pt x="5288" y="18474"/>
                  </a:moveTo>
                  <a:cubicBezTo>
                    <a:pt x="-30960" y="-61959"/>
                    <a:pt x="129112" y="140976"/>
                    <a:pt x="181500" y="229612"/>
                  </a:cubicBezTo>
                  <a:cubicBezTo>
                    <a:pt x="233888" y="318248"/>
                    <a:pt x="283630" y="465620"/>
                    <a:pt x="319613" y="550287"/>
                  </a:cubicBezTo>
                  <a:cubicBezTo>
                    <a:pt x="355596" y="634954"/>
                    <a:pt x="382848" y="686812"/>
                    <a:pt x="397400" y="737612"/>
                  </a:cubicBezTo>
                  <a:cubicBezTo>
                    <a:pt x="411952" y="788412"/>
                    <a:pt x="406660" y="859320"/>
                    <a:pt x="406925" y="855087"/>
                  </a:cubicBezTo>
                  <a:cubicBezTo>
                    <a:pt x="407190" y="850854"/>
                    <a:pt x="462223" y="849002"/>
                    <a:pt x="398988" y="712212"/>
                  </a:cubicBezTo>
                  <a:cubicBezTo>
                    <a:pt x="335753" y="575422"/>
                    <a:pt x="41536" y="98907"/>
                    <a:pt x="5288" y="1847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: 図形 307">
              <a:extLst>
                <a:ext uri="{FF2B5EF4-FFF2-40B4-BE49-F238E27FC236}">
                  <a16:creationId xmlns:a16="http://schemas.microsoft.com/office/drawing/2014/main" id="{0195BFA4-2833-E47C-E79C-449FF222D23E}"/>
                </a:ext>
              </a:extLst>
            </p:cNvPr>
            <p:cNvSpPr/>
            <p:nvPr/>
          </p:nvSpPr>
          <p:spPr>
            <a:xfrm>
              <a:off x="1694748" y="7114112"/>
              <a:ext cx="477050" cy="896722"/>
            </a:xfrm>
            <a:custGeom>
              <a:avLst/>
              <a:gdLst>
                <a:gd name="connsiteX0" fmla="*/ 3877 w 477050"/>
                <a:gd name="connsiteY0" fmla="*/ 6994 h 896722"/>
                <a:gd name="connsiteX1" fmla="*/ 292802 w 477050"/>
                <a:gd name="connsiteY1" fmla="*/ 329256 h 896722"/>
                <a:gd name="connsiteX2" fmla="*/ 424565 w 477050"/>
                <a:gd name="connsiteY2" fmla="*/ 653106 h 896722"/>
                <a:gd name="connsiteX3" fmla="*/ 475365 w 477050"/>
                <a:gd name="connsiteY3" fmla="*/ 888056 h 896722"/>
                <a:gd name="connsiteX4" fmla="*/ 465840 w 477050"/>
                <a:gd name="connsiteY4" fmla="*/ 849956 h 896722"/>
                <a:gd name="connsiteX5" fmla="*/ 370590 w 477050"/>
                <a:gd name="connsiteY5" fmla="*/ 468956 h 896722"/>
                <a:gd name="connsiteX6" fmla="*/ 140402 w 477050"/>
                <a:gd name="connsiteY6" fmla="*/ 137169 h 896722"/>
                <a:gd name="connsiteX7" fmla="*/ 3877 w 477050"/>
                <a:gd name="connsiteY7" fmla="*/ 6994 h 89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50" h="896722">
                  <a:moveTo>
                    <a:pt x="3877" y="6994"/>
                  </a:moveTo>
                  <a:cubicBezTo>
                    <a:pt x="29277" y="39009"/>
                    <a:pt x="222687" y="221571"/>
                    <a:pt x="292802" y="329256"/>
                  </a:cubicBezTo>
                  <a:cubicBezTo>
                    <a:pt x="362917" y="436941"/>
                    <a:pt x="394138" y="559973"/>
                    <a:pt x="424565" y="653106"/>
                  </a:cubicBezTo>
                  <a:cubicBezTo>
                    <a:pt x="454992" y="746239"/>
                    <a:pt x="468486" y="855248"/>
                    <a:pt x="475365" y="888056"/>
                  </a:cubicBezTo>
                  <a:cubicBezTo>
                    <a:pt x="482244" y="920864"/>
                    <a:pt x="465840" y="849956"/>
                    <a:pt x="465840" y="849956"/>
                  </a:cubicBezTo>
                  <a:cubicBezTo>
                    <a:pt x="448378" y="780106"/>
                    <a:pt x="424830" y="587754"/>
                    <a:pt x="370590" y="468956"/>
                  </a:cubicBezTo>
                  <a:cubicBezTo>
                    <a:pt x="316350" y="350158"/>
                    <a:pt x="196758" y="215486"/>
                    <a:pt x="140402" y="137169"/>
                  </a:cubicBezTo>
                  <a:cubicBezTo>
                    <a:pt x="84046" y="58852"/>
                    <a:pt x="-21523" y="-25021"/>
                    <a:pt x="3877" y="699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: 図形 308">
              <a:extLst>
                <a:ext uri="{FF2B5EF4-FFF2-40B4-BE49-F238E27FC236}">
                  <a16:creationId xmlns:a16="http://schemas.microsoft.com/office/drawing/2014/main" id="{D52E7912-0EF9-D841-E5BC-26AFC03A09A3}"/>
                </a:ext>
              </a:extLst>
            </p:cNvPr>
            <p:cNvSpPr/>
            <p:nvPr/>
          </p:nvSpPr>
          <p:spPr>
            <a:xfrm>
              <a:off x="1645926" y="7149422"/>
              <a:ext cx="374473" cy="389989"/>
            </a:xfrm>
            <a:custGeom>
              <a:avLst/>
              <a:gdLst>
                <a:gd name="connsiteX0" fmla="*/ 312 w 374473"/>
                <a:gd name="connsiteY0" fmla="*/ 259 h 389989"/>
                <a:gd name="connsiteX1" fmla="*/ 316224 w 374473"/>
                <a:gd name="connsiteY1" fmla="*/ 279659 h 389989"/>
                <a:gd name="connsiteX2" fmla="*/ 370199 w 374473"/>
                <a:gd name="connsiteY2" fmla="*/ 389196 h 389989"/>
                <a:gd name="connsiteX3" fmla="*/ 259074 w 374473"/>
                <a:gd name="connsiteY3" fmla="*/ 232034 h 389989"/>
                <a:gd name="connsiteX4" fmla="*/ 312 w 374473"/>
                <a:gd name="connsiteY4" fmla="*/ 259 h 38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473" h="389989">
                  <a:moveTo>
                    <a:pt x="312" y="259"/>
                  </a:moveTo>
                  <a:cubicBezTo>
                    <a:pt x="9837" y="8196"/>
                    <a:pt x="254576" y="214836"/>
                    <a:pt x="316224" y="279659"/>
                  </a:cubicBezTo>
                  <a:cubicBezTo>
                    <a:pt x="377872" y="344482"/>
                    <a:pt x="379724" y="397133"/>
                    <a:pt x="370199" y="389196"/>
                  </a:cubicBezTo>
                  <a:cubicBezTo>
                    <a:pt x="360674" y="381259"/>
                    <a:pt x="316224" y="295269"/>
                    <a:pt x="259074" y="232034"/>
                  </a:cubicBezTo>
                  <a:cubicBezTo>
                    <a:pt x="201924" y="168799"/>
                    <a:pt x="-9213" y="-7678"/>
                    <a:pt x="312" y="25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: 図形 309">
              <a:extLst>
                <a:ext uri="{FF2B5EF4-FFF2-40B4-BE49-F238E27FC236}">
                  <a16:creationId xmlns:a16="http://schemas.microsoft.com/office/drawing/2014/main" id="{D05429CD-45EB-1475-8DA2-38E02B1E1DAC}"/>
                </a:ext>
              </a:extLst>
            </p:cNvPr>
            <p:cNvSpPr/>
            <p:nvPr/>
          </p:nvSpPr>
          <p:spPr>
            <a:xfrm>
              <a:off x="2362258" y="8000699"/>
              <a:ext cx="85864" cy="129057"/>
            </a:xfrm>
            <a:custGeom>
              <a:avLst/>
              <a:gdLst>
                <a:gd name="connsiteX0" fmla="*/ 14230 w 85864"/>
                <a:gd name="connsiteY0" fmla="*/ 1469 h 129057"/>
                <a:gd name="connsiteX1" fmla="*/ 66617 w 85864"/>
                <a:gd name="connsiteY1" fmla="*/ 120532 h 129057"/>
                <a:gd name="connsiteX2" fmla="*/ 82492 w 85864"/>
                <a:gd name="connsiteY2" fmla="*/ 112594 h 129057"/>
                <a:gd name="connsiteX3" fmla="*/ 6292 w 85864"/>
                <a:gd name="connsiteY3" fmla="*/ 57032 h 129057"/>
                <a:gd name="connsiteX4" fmla="*/ 14230 w 85864"/>
                <a:gd name="connsiteY4" fmla="*/ 1469 h 12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4" h="129057">
                  <a:moveTo>
                    <a:pt x="14230" y="1469"/>
                  </a:moveTo>
                  <a:cubicBezTo>
                    <a:pt x="24284" y="12052"/>
                    <a:pt x="55240" y="102011"/>
                    <a:pt x="66617" y="120532"/>
                  </a:cubicBezTo>
                  <a:cubicBezTo>
                    <a:pt x="77994" y="139053"/>
                    <a:pt x="92546" y="123177"/>
                    <a:pt x="82492" y="112594"/>
                  </a:cubicBezTo>
                  <a:cubicBezTo>
                    <a:pt x="72438" y="102011"/>
                    <a:pt x="20050" y="73701"/>
                    <a:pt x="6292" y="57032"/>
                  </a:cubicBezTo>
                  <a:cubicBezTo>
                    <a:pt x="-7466" y="40363"/>
                    <a:pt x="4176" y="-9114"/>
                    <a:pt x="14230" y="146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: 図形 310">
              <a:extLst>
                <a:ext uri="{FF2B5EF4-FFF2-40B4-BE49-F238E27FC236}">
                  <a16:creationId xmlns:a16="http://schemas.microsoft.com/office/drawing/2014/main" id="{4BAD8103-770C-7358-2384-77DB589B84B2}"/>
                </a:ext>
              </a:extLst>
            </p:cNvPr>
            <p:cNvSpPr/>
            <p:nvPr/>
          </p:nvSpPr>
          <p:spPr>
            <a:xfrm>
              <a:off x="2360107" y="8124986"/>
              <a:ext cx="146873" cy="79104"/>
            </a:xfrm>
            <a:custGeom>
              <a:avLst/>
              <a:gdLst>
                <a:gd name="connsiteX0" fmla="*/ 506 w 146873"/>
                <a:gd name="connsiteY0" fmla="*/ 74032 h 79104"/>
                <a:gd name="connsiteX1" fmla="*/ 73531 w 146873"/>
                <a:gd name="connsiteY1" fmla="*/ 74032 h 79104"/>
                <a:gd name="connsiteX2" fmla="*/ 146556 w 146873"/>
                <a:gd name="connsiteY2" fmla="*/ 15295 h 79104"/>
                <a:gd name="connsiteX3" fmla="*/ 100518 w 146873"/>
                <a:gd name="connsiteY3" fmla="*/ 2595 h 79104"/>
                <a:gd name="connsiteX4" fmla="*/ 111631 w 146873"/>
                <a:gd name="connsiteY4" fmla="*/ 56570 h 79104"/>
                <a:gd name="connsiteX5" fmla="*/ 506 w 146873"/>
                <a:gd name="connsiteY5" fmla="*/ 74032 h 7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873" h="79104">
                  <a:moveTo>
                    <a:pt x="506" y="74032"/>
                  </a:moveTo>
                  <a:cubicBezTo>
                    <a:pt x="-5844" y="76942"/>
                    <a:pt x="49189" y="83821"/>
                    <a:pt x="73531" y="74032"/>
                  </a:cubicBezTo>
                  <a:cubicBezTo>
                    <a:pt x="97873" y="64243"/>
                    <a:pt x="142058" y="27201"/>
                    <a:pt x="146556" y="15295"/>
                  </a:cubicBezTo>
                  <a:cubicBezTo>
                    <a:pt x="151054" y="3389"/>
                    <a:pt x="106339" y="-4284"/>
                    <a:pt x="100518" y="2595"/>
                  </a:cubicBezTo>
                  <a:cubicBezTo>
                    <a:pt x="94697" y="9474"/>
                    <a:pt x="121950" y="44135"/>
                    <a:pt x="111631" y="56570"/>
                  </a:cubicBezTo>
                  <a:cubicBezTo>
                    <a:pt x="101312" y="69005"/>
                    <a:pt x="6856" y="71122"/>
                    <a:pt x="506" y="7403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: 図形 311">
              <a:extLst>
                <a:ext uri="{FF2B5EF4-FFF2-40B4-BE49-F238E27FC236}">
                  <a16:creationId xmlns:a16="http://schemas.microsoft.com/office/drawing/2014/main" id="{77644EDA-BE9E-5E48-31D4-FD444B925C54}"/>
                </a:ext>
              </a:extLst>
            </p:cNvPr>
            <p:cNvSpPr/>
            <p:nvPr/>
          </p:nvSpPr>
          <p:spPr>
            <a:xfrm>
              <a:off x="1896552" y="6759156"/>
              <a:ext cx="720849" cy="68267"/>
            </a:xfrm>
            <a:custGeom>
              <a:avLst/>
              <a:gdLst>
                <a:gd name="connsiteX0" fmla="*/ 3686 w 720849"/>
                <a:gd name="connsiteY0" fmla="*/ 17462 h 68267"/>
                <a:gd name="connsiteX1" fmla="*/ 522798 w 720849"/>
                <a:gd name="connsiteY1" fmla="*/ 0 h 68267"/>
                <a:gd name="connsiteX2" fmla="*/ 660911 w 720849"/>
                <a:gd name="connsiteY2" fmla="*/ 17462 h 68267"/>
                <a:gd name="connsiteX3" fmla="*/ 697423 w 720849"/>
                <a:gd name="connsiteY3" fmla="*/ 68262 h 68267"/>
                <a:gd name="connsiteX4" fmla="*/ 310073 w 720849"/>
                <a:gd name="connsiteY4" fmla="*/ 20637 h 68267"/>
                <a:gd name="connsiteX5" fmla="*/ 3686 w 720849"/>
                <a:gd name="connsiteY5" fmla="*/ 17462 h 6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849" h="68267">
                  <a:moveTo>
                    <a:pt x="3686" y="17462"/>
                  </a:moveTo>
                  <a:cubicBezTo>
                    <a:pt x="39140" y="14022"/>
                    <a:pt x="413261" y="0"/>
                    <a:pt x="522798" y="0"/>
                  </a:cubicBezTo>
                  <a:cubicBezTo>
                    <a:pt x="632335" y="0"/>
                    <a:pt x="631807" y="6085"/>
                    <a:pt x="660911" y="17462"/>
                  </a:cubicBezTo>
                  <a:cubicBezTo>
                    <a:pt x="690015" y="28839"/>
                    <a:pt x="755896" y="67733"/>
                    <a:pt x="697423" y="68262"/>
                  </a:cubicBezTo>
                  <a:cubicBezTo>
                    <a:pt x="638950" y="68791"/>
                    <a:pt x="422786" y="29897"/>
                    <a:pt x="310073" y="20637"/>
                  </a:cubicBezTo>
                  <a:cubicBezTo>
                    <a:pt x="197360" y="11377"/>
                    <a:pt x="-31768" y="20902"/>
                    <a:pt x="3686" y="1746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: 図形 312">
              <a:extLst>
                <a:ext uri="{FF2B5EF4-FFF2-40B4-BE49-F238E27FC236}">
                  <a16:creationId xmlns:a16="http://schemas.microsoft.com/office/drawing/2014/main" id="{AAF59BD7-BF19-DBBD-C08A-FC0DD25FCD77}"/>
                </a:ext>
              </a:extLst>
            </p:cNvPr>
            <p:cNvSpPr/>
            <p:nvPr/>
          </p:nvSpPr>
          <p:spPr>
            <a:xfrm>
              <a:off x="1207471" y="6537551"/>
              <a:ext cx="1370630" cy="337513"/>
            </a:xfrm>
            <a:custGeom>
              <a:avLst/>
              <a:gdLst>
                <a:gd name="connsiteX0" fmla="*/ 1370629 w 1370630"/>
                <a:gd name="connsiteY0" fmla="*/ 243830 h 337513"/>
                <a:gd name="connsiteX1" fmla="*/ 1161079 w 1370630"/>
                <a:gd name="connsiteY1" fmla="*/ 10467 h 337513"/>
                <a:gd name="connsiteX2" fmla="*/ 1007092 w 1370630"/>
                <a:gd name="connsiteY2" fmla="*/ 37455 h 337513"/>
                <a:gd name="connsiteX3" fmla="*/ 834054 w 1370630"/>
                <a:gd name="connsiteY3" fmla="*/ 66030 h 337513"/>
                <a:gd name="connsiteX4" fmla="*/ 683242 w 1370630"/>
                <a:gd name="connsiteY4" fmla="*/ 81905 h 337513"/>
                <a:gd name="connsiteX5" fmla="*/ 370504 w 1370630"/>
                <a:gd name="connsiteY5" fmla="*/ 115242 h 337513"/>
                <a:gd name="connsiteX6" fmla="*/ 229217 w 1370630"/>
                <a:gd name="connsiteY6" fmla="*/ 146992 h 337513"/>
                <a:gd name="connsiteX7" fmla="*/ 79992 w 1370630"/>
                <a:gd name="connsiteY7" fmla="*/ 285105 h 337513"/>
                <a:gd name="connsiteX8" fmla="*/ 617 w 1370630"/>
                <a:gd name="connsiteY8" fmla="*/ 337492 h 337513"/>
                <a:gd name="connsiteX9" fmla="*/ 119679 w 1370630"/>
                <a:gd name="connsiteY9" fmla="*/ 280342 h 337513"/>
                <a:gd name="connsiteX10" fmla="*/ 233979 w 1370630"/>
                <a:gd name="connsiteY10" fmla="*/ 173980 h 337513"/>
                <a:gd name="connsiteX11" fmla="*/ 1130917 w 1370630"/>
                <a:gd name="connsiteY11" fmla="*/ 29517 h 337513"/>
                <a:gd name="connsiteX12" fmla="*/ 1164254 w 1370630"/>
                <a:gd name="connsiteY12" fmla="*/ 32692 h 337513"/>
                <a:gd name="connsiteX13" fmla="*/ 1370629 w 1370630"/>
                <a:gd name="connsiteY13" fmla="*/ 243830 h 33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0630" h="337513">
                  <a:moveTo>
                    <a:pt x="1370629" y="243830"/>
                  </a:moveTo>
                  <a:cubicBezTo>
                    <a:pt x="1370100" y="240126"/>
                    <a:pt x="1221668" y="44863"/>
                    <a:pt x="1161079" y="10467"/>
                  </a:cubicBezTo>
                  <a:cubicBezTo>
                    <a:pt x="1100490" y="-23929"/>
                    <a:pt x="1007092" y="37455"/>
                    <a:pt x="1007092" y="37455"/>
                  </a:cubicBezTo>
                  <a:cubicBezTo>
                    <a:pt x="952588" y="46715"/>
                    <a:pt x="888029" y="58622"/>
                    <a:pt x="834054" y="66030"/>
                  </a:cubicBezTo>
                  <a:cubicBezTo>
                    <a:pt x="780079" y="73438"/>
                    <a:pt x="683242" y="81905"/>
                    <a:pt x="683242" y="81905"/>
                  </a:cubicBezTo>
                  <a:cubicBezTo>
                    <a:pt x="605984" y="90107"/>
                    <a:pt x="446175" y="104394"/>
                    <a:pt x="370504" y="115242"/>
                  </a:cubicBezTo>
                  <a:cubicBezTo>
                    <a:pt x="294833" y="126090"/>
                    <a:pt x="277636" y="118682"/>
                    <a:pt x="229217" y="146992"/>
                  </a:cubicBezTo>
                  <a:cubicBezTo>
                    <a:pt x="180798" y="175302"/>
                    <a:pt x="118092" y="253355"/>
                    <a:pt x="79992" y="285105"/>
                  </a:cubicBezTo>
                  <a:cubicBezTo>
                    <a:pt x="41892" y="316855"/>
                    <a:pt x="-5998" y="338286"/>
                    <a:pt x="617" y="337492"/>
                  </a:cubicBezTo>
                  <a:cubicBezTo>
                    <a:pt x="7232" y="336698"/>
                    <a:pt x="80785" y="307594"/>
                    <a:pt x="119679" y="280342"/>
                  </a:cubicBezTo>
                  <a:cubicBezTo>
                    <a:pt x="158573" y="253090"/>
                    <a:pt x="65440" y="215784"/>
                    <a:pt x="233979" y="173980"/>
                  </a:cubicBezTo>
                  <a:cubicBezTo>
                    <a:pt x="402518" y="132176"/>
                    <a:pt x="975871" y="53065"/>
                    <a:pt x="1130917" y="29517"/>
                  </a:cubicBezTo>
                  <a:cubicBezTo>
                    <a:pt x="1285963" y="5969"/>
                    <a:pt x="1125625" y="-2233"/>
                    <a:pt x="1164254" y="32692"/>
                  </a:cubicBezTo>
                  <a:cubicBezTo>
                    <a:pt x="1202883" y="67617"/>
                    <a:pt x="1371158" y="247534"/>
                    <a:pt x="1370629" y="2438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: 図形 313">
              <a:extLst>
                <a:ext uri="{FF2B5EF4-FFF2-40B4-BE49-F238E27FC236}">
                  <a16:creationId xmlns:a16="http://schemas.microsoft.com/office/drawing/2014/main" id="{0EDDA1E9-F944-952E-7B46-BA59EF817BF9}"/>
                </a:ext>
              </a:extLst>
            </p:cNvPr>
            <p:cNvSpPr/>
            <p:nvPr/>
          </p:nvSpPr>
          <p:spPr>
            <a:xfrm>
              <a:off x="1524290" y="6532423"/>
              <a:ext cx="790573" cy="124704"/>
            </a:xfrm>
            <a:custGeom>
              <a:avLst/>
              <a:gdLst>
                <a:gd name="connsiteX0" fmla="*/ 787110 w 790573"/>
                <a:gd name="connsiteY0" fmla="*/ 2895 h 124704"/>
                <a:gd name="connsiteX1" fmla="*/ 266410 w 790573"/>
                <a:gd name="connsiteY1" fmla="*/ 74333 h 124704"/>
                <a:gd name="connsiteX2" fmla="*/ 4473 w 790573"/>
                <a:gd name="connsiteY2" fmla="*/ 123545 h 124704"/>
                <a:gd name="connsiteX3" fmla="*/ 469610 w 790573"/>
                <a:gd name="connsiteY3" fmla="*/ 25120 h 124704"/>
                <a:gd name="connsiteX4" fmla="*/ 787110 w 790573"/>
                <a:gd name="connsiteY4" fmla="*/ 2895 h 12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573" h="124704">
                  <a:moveTo>
                    <a:pt x="787110" y="2895"/>
                  </a:moveTo>
                  <a:cubicBezTo>
                    <a:pt x="753243" y="11097"/>
                    <a:pt x="396849" y="54225"/>
                    <a:pt x="266410" y="74333"/>
                  </a:cubicBezTo>
                  <a:cubicBezTo>
                    <a:pt x="135971" y="94441"/>
                    <a:pt x="-29394" y="131747"/>
                    <a:pt x="4473" y="123545"/>
                  </a:cubicBezTo>
                  <a:cubicBezTo>
                    <a:pt x="38340" y="115343"/>
                    <a:pt x="340758" y="45758"/>
                    <a:pt x="469610" y="25120"/>
                  </a:cubicBezTo>
                  <a:cubicBezTo>
                    <a:pt x="598462" y="4483"/>
                    <a:pt x="820977" y="-5307"/>
                    <a:pt x="787110" y="28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: 図形 314">
              <a:extLst>
                <a:ext uri="{FF2B5EF4-FFF2-40B4-BE49-F238E27FC236}">
                  <a16:creationId xmlns:a16="http://schemas.microsoft.com/office/drawing/2014/main" id="{44B49EF6-AE70-CE56-D87A-2C1F051CEA0C}"/>
                </a:ext>
              </a:extLst>
            </p:cNvPr>
            <p:cNvSpPr/>
            <p:nvPr/>
          </p:nvSpPr>
          <p:spPr>
            <a:xfrm>
              <a:off x="1099234" y="6774755"/>
              <a:ext cx="891501" cy="243163"/>
            </a:xfrm>
            <a:custGeom>
              <a:avLst/>
              <a:gdLst>
                <a:gd name="connsiteX0" fmla="*/ 861329 w 891501"/>
                <a:gd name="connsiteY0" fmla="*/ 276 h 243163"/>
                <a:gd name="connsiteX1" fmla="*/ 435879 w 891501"/>
                <a:gd name="connsiteY1" fmla="*/ 20913 h 243163"/>
                <a:gd name="connsiteX2" fmla="*/ 196166 w 891501"/>
                <a:gd name="connsiteY2" fmla="*/ 65363 h 243163"/>
                <a:gd name="connsiteX3" fmla="*/ 62816 w 891501"/>
                <a:gd name="connsiteY3" fmla="*/ 139976 h 243163"/>
                <a:gd name="connsiteX4" fmla="*/ 904 w 891501"/>
                <a:gd name="connsiteY4" fmla="*/ 243163 h 243163"/>
                <a:gd name="connsiteX5" fmla="*/ 105679 w 891501"/>
                <a:gd name="connsiteY5" fmla="*/ 138388 h 243163"/>
                <a:gd name="connsiteX6" fmla="*/ 369204 w 891501"/>
                <a:gd name="connsiteY6" fmla="*/ 30438 h 243163"/>
                <a:gd name="connsiteX7" fmla="*/ 805766 w 891501"/>
                <a:gd name="connsiteY7" fmla="*/ 9801 h 243163"/>
                <a:gd name="connsiteX8" fmla="*/ 861329 w 891501"/>
                <a:gd name="connsiteY8" fmla="*/ 276 h 24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1501" h="243163">
                  <a:moveTo>
                    <a:pt x="861329" y="276"/>
                  </a:moveTo>
                  <a:cubicBezTo>
                    <a:pt x="799681" y="2128"/>
                    <a:pt x="546739" y="10065"/>
                    <a:pt x="435879" y="20913"/>
                  </a:cubicBezTo>
                  <a:cubicBezTo>
                    <a:pt x="325018" y="31761"/>
                    <a:pt x="258343" y="45519"/>
                    <a:pt x="196166" y="65363"/>
                  </a:cubicBezTo>
                  <a:cubicBezTo>
                    <a:pt x="133989" y="85207"/>
                    <a:pt x="95360" y="110343"/>
                    <a:pt x="62816" y="139976"/>
                  </a:cubicBezTo>
                  <a:cubicBezTo>
                    <a:pt x="30272" y="169609"/>
                    <a:pt x="-6240" y="243428"/>
                    <a:pt x="904" y="243163"/>
                  </a:cubicBezTo>
                  <a:cubicBezTo>
                    <a:pt x="8048" y="242898"/>
                    <a:pt x="44296" y="173842"/>
                    <a:pt x="105679" y="138388"/>
                  </a:cubicBezTo>
                  <a:cubicBezTo>
                    <a:pt x="167062" y="102934"/>
                    <a:pt x="252523" y="51869"/>
                    <a:pt x="369204" y="30438"/>
                  </a:cubicBezTo>
                  <a:cubicBezTo>
                    <a:pt x="485885" y="9007"/>
                    <a:pt x="728508" y="13240"/>
                    <a:pt x="805766" y="9801"/>
                  </a:cubicBezTo>
                  <a:cubicBezTo>
                    <a:pt x="883024" y="6362"/>
                    <a:pt x="922977" y="-1576"/>
                    <a:pt x="861329" y="2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: 図形 315">
              <a:extLst>
                <a:ext uri="{FF2B5EF4-FFF2-40B4-BE49-F238E27FC236}">
                  <a16:creationId xmlns:a16="http://schemas.microsoft.com/office/drawing/2014/main" id="{C9351491-5DB2-F7D8-E824-BC3759AA4F1D}"/>
                </a:ext>
              </a:extLst>
            </p:cNvPr>
            <p:cNvSpPr/>
            <p:nvPr/>
          </p:nvSpPr>
          <p:spPr>
            <a:xfrm>
              <a:off x="1336650" y="6796073"/>
              <a:ext cx="562014" cy="45682"/>
            </a:xfrm>
            <a:custGeom>
              <a:avLst/>
              <a:gdLst>
                <a:gd name="connsiteX0" fmla="*/ 562000 w 562014"/>
                <a:gd name="connsiteY0" fmla="*/ 1183 h 45682"/>
                <a:gd name="connsiteX1" fmla="*/ 223863 w 562014"/>
                <a:gd name="connsiteY1" fmla="*/ 13883 h 45682"/>
                <a:gd name="connsiteX2" fmla="*/ 25 w 562014"/>
                <a:gd name="connsiteY2" fmla="*/ 45633 h 45682"/>
                <a:gd name="connsiteX3" fmla="*/ 236563 w 562014"/>
                <a:gd name="connsiteY3" fmla="*/ 5945 h 45682"/>
                <a:gd name="connsiteX4" fmla="*/ 562000 w 562014"/>
                <a:gd name="connsiteY4" fmla="*/ 1183 h 4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14" h="45682">
                  <a:moveTo>
                    <a:pt x="562000" y="1183"/>
                  </a:moveTo>
                  <a:cubicBezTo>
                    <a:pt x="559883" y="2506"/>
                    <a:pt x="317525" y="6475"/>
                    <a:pt x="223863" y="13883"/>
                  </a:cubicBezTo>
                  <a:cubicBezTo>
                    <a:pt x="130201" y="21291"/>
                    <a:pt x="-2092" y="46956"/>
                    <a:pt x="25" y="45633"/>
                  </a:cubicBezTo>
                  <a:cubicBezTo>
                    <a:pt x="2142" y="44310"/>
                    <a:pt x="146869" y="13882"/>
                    <a:pt x="236563" y="5945"/>
                  </a:cubicBezTo>
                  <a:cubicBezTo>
                    <a:pt x="326257" y="-1992"/>
                    <a:pt x="564117" y="-140"/>
                    <a:pt x="562000" y="11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: 図形 316">
              <a:extLst>
                <a:ext uri="{FF2B5EF4-FFF2-40B4-BE49-F238E27FC236}">
                  <a16:creationId xmlns:a16="http://schemas.microsoft.com/office/drawing/2014/main" id="{78CAC1AE-9441-86F7-A1CB-349368E220D4}"/>
                </a:ext>
              </a:extLst>
            </p:cNvPr>
            <p:cNvSpPr/>
            <p:nvPr/>
          </p:nvSpPr>
          <p:spPr>
            <a:xfrm>
              <a:off x="1092200" y="6916169"/>
              <a:ext cx="405526" cy="98574"/>
            </a:xfrm>
            <a:custGeom>
              <a:avLst/>
              <a:gdLst>
                <a:gd name="connsiteX0" fmla="*/ 404813 w 405526"/>
                <a:gd name="connsiteY0" fmla="*/ 6499 h 98574"/>
                <a:gd name="connsiteX1" fmla="*/ 198438 w 405526"/>
                <a:gd name="connsiteY1" fmla="*/ 27137 h 98574"/>
                <a:gd name="connsiteX2" fmla="*/ 58738 w 405526"/>
                <a:gd name="connsiteY2" fmla="*/ 79524 h 98574"/>
                <a:gd name="connsiteX3" fmla="*/ 0 w 405526"/>
                <a:gd name="connsiteY3" fmla="*/ 98574 h 98574"/>
                <a:gd name="connsiteX4" fmla="*/ 257175 w 405526"/>
                <a:gd name="connsiteY4" fmla="*/ 11262 h 98574"/>
                <a:gd name="connsiteX5" fmla="*/ 404813 w 405526"/>
                <a:gd name="connsiteY5" fmla="*/ 6499 h 9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526" h="98574">
                  <a:moveTo>
                    <a:pt x="404813" y="6499"/>
                  </a:moveTo>
                  <a:cubicBezTo>
                    <a:pt x="395024" y="9145"/>
                    <a:pt x="256117" y="14966"/>
                    <a:pt x="198438" y="27137"/>
                  </a:cubicBezTo>
                  <a:cubicBezTo>
                    <a:pt x="140759" y="39308"/>
                    <a:pt x="91811" y="67618"/>
                    <a:pt x="58738" y="79524"/>
                  </a:cubicBezTo>
                  <a:cubicBezTo>
                    <a:pt x="25665" y="91430"/>
                    <a:pt x="0" y="98574"/>
                    <a:pt x="0" y="98574"/>
                  </a:cubicBezTo>
                  <a:lnTo>
                    <a:pt x="257175" y="11262"/>
                  </a:lnTo>
                  <a:cubicBezTo>
                    <a:pt x="321469" y="-9111"/>
                    <a:pt x="414602" y="3853"/>
                    <a:pt x="404813" y="649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: 図形 317">
              <a:extLst>
                <a:ext uri="{FF2B5EF4-FFF2-40B4-BE49-F238E27FC236}">
                  <a16:creationId xmlns:a16="http://schemas.microsoft.com/office/drawing/2014/main" id="{3F1BEC33-EEB4-1F29-D417-13F4D743D770}"/>
                </a:ext>
              </a:extLst>
            </p:cNvPr>
            <p:cNvSpPr/>
            <p:nvPr/>
          </p:nvSpPr>
          <p:spPr>
            <a:xfrm>
              <a:off x="1162035" y="6825735"/>
              <a:ext cx="337120" cy="209983"/>
            </a:xfrm>
            <a:custGeom>
              <a:avLst/>
              <a:gdLst>
                <a:gd name="connsiteX0" fmla="*/ 281003 w 337120"/>
                <a:gd name="connsiteY0" fmla="*/ 96 h 209983"/>
                <a:gd name="connsiteX1" fmla="*/ 317515 w 337120"/>
                <a:gd name="connsiteY1" fmla="*/ 68358 h 209983"/>
                <a:gd name="connsiteX2" fmla="*/ 298465 w 337120"/>
                <a:gd name="connsiteY2" fmla="*/ 109633 h 209983"/>
                <a:gd name="connsiteX3" fmla="*/ 149240 w 337120"/>
                <a:gd name="connsiteY3" fmla="*/ 171546 h 209983"/>
                <a:gd name="connsiteX4" fmla="*/ 150828 w 337120"/>
                <a:gd name="connsiteY4" fmla="*/ 184246 h 209983"/>
                <a:gd name="connsiteX5" fmla="*/ 147653 w 337120"/>
                <a:gd name="connsiteY5" fmla="*/ 196946 h 209983"/>
                <a:gd name="connsiteX6" fmla="*/ 15 w 337120"/>
                <a:gd name="connsiteY6" fmla="*/ 209646 h 209983"/>
                <a:gd name="connsiteX7" fmla="*/ 157178 w 337120"/>
                <a:gd name="connsiteY7" fmla="*/ 182658 h 209983"/>
                <a:gd name="connsiteX8" fmla="*/ 261953 w 337120"/>
                <a:gd name="connsiteY8" fmla="*/ 139796 h 209983"/>
                <a:gd name="connsiteX9" fmla="*/ 336565 w 337120"/>
                <a:gd name="connsiteY9" fmla="*/ 84233 h 209983"/>
                <a:gd name="connsiteX10" fmla="*/ 281003 w 337120"/>
                <a:gd name="connsiteY10" fmla="*/ 96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7120" h="209983">
                  <a:moveTo>
                    <a:pt x="281003" y="96"/>
                  </a:moveTo>
                  <a:cubicBezTo>
                    <a:pt x="277828" y="-2550"/>
                    <a:pt x="314605" y="50102"/>
                    <a:pt x="317515" y="68358"/>
                  </a:cubicBezTo>
                  <a:cubicBezTo>
                    <a:pt x="320425" y="86614"/>
                    <a:pt x="326511" y="92435"/>
                    <a:pt x="298465" y="109633"/>
                  </a:cubicBezTo>
                  <a:cubicBezTo>
                    <a:pt x="270419" y="126831"/>
                    <a:pt x="173846" y="159111"/>
                    <a:pt x="149240" y="171546"/>
                  </a:cubicBezTo>
                  <a:cubicBezTo>
                    <a:pt x="124634" y="183981"/>
                    <a:pt x="151092" y="180013"/>
                    <a:pt x="150828" y="184246"/>
                  </a:cubicBezTo>
                  <a:cubicBezTo>
                    <a:pt x="150564" y="188479"/>
                    <a:pt x="172788" y="192713"/>
                    <a:pt x="147653" y="196946"/>
                  </a:cubicBezTo>
                  <a:cubicBezTo>
                    <a:pt x="122518" y="201179"/>
                    <a:pt x="-1572" y="212027"/>
                    <a:pt x="15" y="209646"/>
                  </a:cubicBezTo>
                  <a:cubicBezTo>
                    <a:pt x="1602" y="207265"/>
                    <a:pt x="113522" y="194300"/>
                    <a:pt x="157178" y="182658"/>
                  </a:cubicBezTo>
                  <a:cubicBezTo>
                    <a:pt x="200834" y="171016"/>
                    <a:pt x="232055" y="156200"/>
                    <a:pt x="261953" y="139796"/>
                  </a:cubicBezTo>
                  <a:cubicBezTo>
                    <a:pt x="291851" y="123392"/>
                    <a:pt x="329686" y="107516"/>
                    <a:pt x="336565" y="84233"/>
                  </a:cubicBezTo>
                  <a:cubicBezTo>
                    <a:pt x="343444" y="60950"/>
                    <a:pt x="284178" y="2742"/>
                    <a:pt x="281003" y="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: 図形 318">
              <a:extLst>
                <a:ext uri="{FF2B5EF4-FFF2-40B4-BE49-F238E27FC236}">
                  <a16:creationId xmlns:a16="http://schemas.microsoft.com/office/drawing/2014/main" id="{2CAD3457-25EB-8654-4B14-57BDE8D20F15}"/>
                </a:ext>
              </a:extLst>
            </p:cNvPr>
            <p:cNvSpPr/>
            <p:nvPr/>
          </p:nvSpPr>
          <p:spPr>
            <a:xfrm>
              <a:off x="506058" y="7057218"/>
              <a:ext cx="1294678" cy="836157"/>
            </a:xfrm>
            <a:custGeom>
              <a:avLst/>
              <a:gdLst>
                <a:gd name="connsiteX0" fmla="*/ 6705 w 1294678"/>
                <a:gd name="connsiteY0" fmla="*/ 832238 h 836157"/>
                <a:gd name="connsiteX1" fmla="*/ 82905 w 1294678"/>
                <a:gd name="connsiteY1" fmla="*/ 456000 h 836157"/>
                <a:gd name="connsiteX2" fmla="*/ 368655 w 1294678"/>
                <a:gd name="connsiteY2" fmla="*/ 100400 h 836157"/>
                <a:gd name="connsiteX3" fmla="*/ 684567 w 1294678"/>
                <a:gd name="connsiteY3" fmla="*/ 388 h 836157"/>
                <a:gd name="connsiteX4" fmla="*/ 1076680 w 1294678"/>
                <a:gd name="connsiteY4" fmla="*/ 71825 h 836157"/>
                <a:gd name="connsiteX5" fmla="*/ 1294167 w 1294678"/>
                <a:gd name="connsiteY5" fmla="*/ 217875 h 836157"/>
                <a:gd name="connsiteX6" fmla="*/ 1019530 w 1294678"/>
                <a:gd name="connsiteY6" fmla="*/ 52775 h 836157"/>
                <a:gd name="connsiteX7" fmla="*/ 567092 w 1294678"/>
                <a:gd name="connsiteY7" fmla="*/ 17850 h 836157"/>
                <a:gd name="connsiteX8" fmla="*/ 221017 w 1294678"/>
                <a:gd name="connsiteY8" fmla="*/ 208350 h 836157"/>
                <a:gd name="connsiteX9" fmla="*/ 6705 w 1294678"/>
                <a:gd name="connsiteY9" fmla="*/ 832238 h 836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4678" h="836157">
                  <a:moveTo>
                    <a:pt x="6705" y="832238"/>
                  </a:moveTo>
                  <a:cubicBezTo>
                    <a:pt x="-16314" y="873513"/>
                    <a:pt x="22580" y="577973"/>
                    <a:pt x="82905" y="456000"/>
                  </a:cubicBezTo>
                  <a:cubicBezTo>
                    <a:pt x="143230" y="334027"/>
                    <a:pt x="268378" y="176335"/>
                    <a:pt x="368655" y="100400"/>
                  </a:cubicBezTo>
                  <a:cubicBezTo>
                    <a:pt x="468932" y="24465"/>
                    <a:pt x="566563" y="5150"/>
                    <a:pt x="684567" y="388"/>
                  </a:cubicBezTo>
                  <a:cubicBezTo>
                    <a:pt x="802571" y="-4374"/>
                    <a:pt x="975080" y="35577"/>
                    <a:pt x="1076680" y="71825"/>
                  </a:cubicBezTo>
                  <a:cubicBezTo>
                    <a:pt x="1178280" y="108073"/>
                    <a:pt x="1303692" y="221050"/>
                    <a:pt x="1294167" y="217875"/>
                  </a:cubicBezTo>
                  <a:cubicBezTo>
                    <a:pt x="1284642" y="214700"/>
                    <a:pt x="1140709" y="86112"/>
                    <a:pt x="1019530" y="52775"/>
                  </a:cubicBezTo>
                  <a:cubicBezTo>
                    <a:pt x="898351" y="19438"/>
                    <a:pt x="700177" y="-8079"/>
                    <a:pt x="567092" y="17850"/>
                  </a:cubicBezTo>
                  <a:cubicBezTo>
                    <a:pt x="434007" y="43779"/>
                    <a:pt x="313886" y="76587"/>
                    <a:pt x="221017" y="208350"/>
                  </a:cubicBezTo>
                  <a:cubicBezTo>
                    <a:pt x="128148" y="340112"/>
                    <a:pt x="29724" y="790963"/>
                    <a:pt x="6705" y="83223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: 図形 319">
              <a:extLst>
                <a:ext uri="{FF2B5EF4-FFF2-40B4-BE49-F238E27FC236}">
                  <a16:creationId xmlns:a16="http://schemas.microsoft.com/office/drawing/2014/main" id="{1B375243-15B2-152C-FFE9-D028FB9E65DF}"/>
                </a:ext>
              </a:extLst>
            </p:cNvPr>
            <p:cNvSpPr/>
            <p:nvPr/>
          </p:nvSpPr>
          <p:spPr>
            <a:xfrm>
              <a:off x="1474081" y="7101129"/>
              <a:ext cx="651641" cy="891551"/>
            </a:xfrm>
            <a:custGeom>
              <a:avLst/>
              <a:gdLst>
                <a:gd name="connsiteX0" fmla="*/ 707 w 651641"/>
                <a:gd name="connsiteY0" fmla="*/ 927 h 891551"/>
                <a:gd name="connsiteX1" fmla="*/ 245182 w 651641"/>
                <a:gd name="connsiteY1" fmla="*/ 162852 h 891551"/>
                <a:gd name="connsiteX2" fmla="*/ 405519 w 651641"/>
                <a:gd name="connsiteY2" fmla="*/ 353352 h 891551"/>
                <a:gd name="connsiteX3" fmla="*/ 591257 w 651641"/>
                <a:gd name="connsiteY3" fmla="*/ 601002 h 891551"/>
                <a:gd name="connsiteX4" fmla="*/ 651582 w 651641"/>
                <a:gd name="connsiteY4" fmla="*/ 891514 h 891551"/>
                <a:gd name="connsiteX5" fmla="*/ 583319 w 651641"/>
                <a:gd name="connsiteY5" fmla="*/ 618464 h 891551"/>
                <a:gd name="connsiteX6" fmla="*/ 327732 w 651641"/>
                <a:gd name="connsiteY6" fmla="*/ 237464 h 891551"/>
                <a:gd name="connsiteX7" fmla="*/ 707 w 651641"/>
                <a:gd name="connsiteY7" fmla="*/ 927 h 89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641" h="891551">
                  <a:moveTo>
                    <a:pt x="707" y="927"/>
                  </a:moveTo>
                  <a:cubicBezTo>
                    <a:pt x="-13051" y="-11508"/>
                    <a:pt x="177713" y="104115"/>
                    <a:pt x="245182" y="162852"/>
                  </a:cubicBezTo>
                  <a:cubicBezTo>
                    <a:pt x="312651" y="221589"/>
                    <a:pt x="347840" y="280327"/>
                    <a:pt x="405519" y="353352"/>
                  </a:cubicBezTo>
                  <a:cubicBezTo>
                    <a:pt x="463198" y="426377"/>
                    <a:pt x="550247" y="511308"/>
                    <a:pt x="591257" y="601002"/>
                  </a:cubicBezTo>
                  <a:cubicBezTo>
                    <a:pt x="632268" y="690696"/>
                    <a:pt x="652905" y="888604"/>
                    <a:pt x="651582" y="891514"/>
                  </a:cubicBezTo>
                  <a:cubicBezTo>
                    <a:pt x="650259" y="894424"/>
                    <a:pt x="637294" y="727472"/>
                    <a:pt x="583319" y="618464"/>
                  </a:cubicBezTo>
                  <a:cubicBezTo>
                    <a:pt x="529344" y="509456"/>
                    <a:pt x="419278" y="339064"/>
                    <a:pt x="327732" y="237464"/>
                  </a:cubicBezTo>
                  <a:cubicBezTo>
                    <a:pt x="236186" y="135864"/>
                    <a:pt x="14465" y="13362"/>
                    <a:pt x="707" y="9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: 図形 320">
              <a:extLst>
                <a:ext uri="{FF2B5EF4-FFF2-40B4-BE49-F238E27FC236}">
                  <a16:creationId xmlns:a16="http://schemas.microsoft.com/office/drawing/2014/main" id="{E8C1AF10-0B21-5A3A-264F-55557D6776A5}"/>
                </a:ext>
              </a:extLst>
            </p:cNvPr>
            <p:cNvSpPr/>
            <p:nvPr/>
          </p:nvSpPr>
          <p:spPr>
            <a:xfrm>
              <a:off x="1001265" y="7155676"/>
              <a:ext cx="304255" cy="38810"/>
            </a:xfrm>
            <a:custGeom>
              <a:avLst/>
              <a:gdLst>
                <a:gd name="connsiteX0" fmla="*/ 448 w 304255"/>
                <a:gd name="connsiteY0" fmla="*/ 38455 h 38810"/>
                <a:gd name="connsiteX1" fmla="*/ 227460 w 304255"/>
                <a:gd name="connsiteY1" fmla="*/ 355 h 38810"/>
                <a:gd name="connsiteX2" fmla="*/ 292548 w 304255"/>
                <a:gd name="connsiteY2" fmla="*/ 19405 h 38810"/>
                <a:gd name="connsiteX3" fmla="*/ 448 w 304255"/>
                <a:gd name="connsiteY3" fmla="*/ 38455 h 3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55" h="38810">
                  <a:moveTo>
                    <a:pt x="448" y="38455"/>
                  </a:moveTo>
                  <a:cubicBezTo>
                    <a:pt x="-10400" y="35280"/>
                    <a:pt x="178777" y="3530"/>
                    <a:pt x="227460" y="355"/>
                  </a:cubicBezTo>
                  <a:cubicBezTo>
                    <a:pt x="276143" y="-2820"/>
                    <a:pt x="328002" y="16230"/>
                    <a:pt x="292548" y="19405"/>
                  </a:cubicBezTo>
                  <a:cubicBezTo>
                    <a:pt x="257094" y="22580"/>
                    <a:pt x="11296" y="41630"/>
                    <a:pt x="448" y="3845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: 図形 321">
              <a:extLst>
                <a:ext uri="{FF2B5EF4-FFF2-40B4-BE49-F238E27FC236}">
                  <a16:creationId xmlns:a16="http://schemas.microsoft.com/office/drawing/2014/main" id="{89E03BB0-7316-3F54-15E0-7DAA4A5EE57C}"/>
                </a:ext>
              </a:extLst>
            </p:cNvPr>
            <p:cNvSpPr/>
            <p:nvPr/>
          </p:nvSpPr>
          <p:spPr>
            <a:xfrm>
              <a:off x="1376418" y="7160704"/>
              <a:ext cx="397935" cy="331043"/>
            </a:xfrm>
            <a:custGeom>
              <a:avLst/>
              <a:gdLst>
                <a:gd name="connsiteX0" fmla="*/ 6295 w 397935"/>
                <a:gd name="connsiteY0" fmla="*/ 89 h 331043"/>
                <a:gd name="connsiteX1" fmla="*/ 217432 w 397935"/>
                <a:gd name="connsiteY1" fmla="*/ 104864 h 331043"/>
                <a:gd name="connsiteX2" fmla="*/ 360307 w 397935"/>
                <a:gd name="connsiteY2" fmla="*/ 258852 h 331043"/>
                <a:gd name="connsiteX3" fmla="*/ 388882 w 397935"/>
                <a:gd name="connsiteY3" fmla="*/ 325527 h 331043"/>
                <a:gd name="connsiteX4" fmla="*/ 226957 w 397935"/>
                <a:gd name="connsiteY4" fmla="*/ 122327 h 331043"/>
                <a:gd name="connsiteX5" fmla="*/ 120595 w 397935"/>
                <a:gd name="connsiteY5" fmla="*/ 65177 h 331043"/>
                <a:gd name="connsiteX6" fmla="*/ 157107 w 397935"/>
                <a:gd name="connsiteY6" fmla="*/ 128677 h 331043"/>
                <a:gd name="connsiteX7" fmla="*/ 179332 w 397935"/>
                <a:gd name="connsiteY7" fmla="*/ 146139 h 331043"/>
                <a:gd name="connsiteX8" fmla="*/ 65032 w 397935"/>
                <a:gd name="connsiteY8" fmla="*/ 87402 h 331043"/>
                <a:gd name="connsiteX9" fmla="*/ 6295 w 397935"/>
                <a:gd name="connsiteY9" fmla="*/ 89 h 3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935" h="331043">
                  <a:moveTo>
                    <a:pt x="6295" y="89"/>
                  </a:moveTo>
                  <a:cubicBezTo>
                    <a:pt x="31695" y="2999"/>
                    <a:pt x="158430" y="61737"/>
                    <a:pt x="217432" y="104864"/>
                  </a:cubicBezTo>
                  <a:cubicBezTo>
                    <a:pt x="276434" y="147991"/>
                    <a:pt x="331732" y="222075"/>
                    <a:pt x="360307" y="258852"/>
                  </a:cubicBezTo>
                  <a:cubicBezTo>
                    <a:pt x="388882" y="295629"/>
                    <a:pt x="411107" y="348281"/>
                    <a:pt x="388882" y="325527"/>
                  </a:cubicBezTo>
                  <a:cubicBezTo>
                    <a:pt x="366657" y="302773"/>
                    <a:pt x="271672" y="165719"/>
                    <a:pt x="226957" y="122327"/>
                  </a:cubicBezTo>
                  <a:cubicBezTo>
                    <a:pt x="182243" y="78935"/>
                    <a:pt x="132237" y="64119"/>
                    <a:pt x="120595" y="65177"/>
                  </a:cubicBezTo>
                  <a:cubicBezTo>
                    <a:pt x="108953" y="66235"/>
                    <a:pt x="147318" y="115183"/>
                    <a:pt x="157107" y="128677"/>
                  </a:cubicBezTo>
                  <a:cubicBezTo>
                    <a:pt x="166896" y="142171"/>
                    <a:pt x="194678" y="153018"/>
                    <a:pt x="179332" y="146139"/>
                  </a:cubicBezTo>
                  <a:cubicBezTo>
                    <a:pt x="163986" y="139260"/>
                    <a:pt x="91226" y="109098"/>
                    <a:pt x="65032" y="87402"/>
                  </a:cubicBezTo>
                  <a:cubicBezTo>
                    <a:pt x="38838" y="65706"/>
                    <a:pt x="-19105" y="-2821"/>
                    <a:pt x="6295" y="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: 図形 322">
              <a:extLst>
                <a:ext uri="{FF2B5EF4-FFF2-40B4-BE49-F238E27FC236}">
                  <a16:creationId xmlns:a16="http://schemas.microsoft.com/office/drawing/2014/main" id="{596D805D-30D6-3B5E-384E-0FF086BC9587}"/>
                </a:ext>
              </a:extLst>
            </p:cNvPr>
            <p:cNvSpPr/>
            <p:nvPr/>
          </p:nvSpPr>
          <p:spPr>
            <a:xfrm>
              <a:off x="522604" y="7195519"/>
              <a:ext cx="789725" cy="674570"/>
            </a:xfrm>
            <a:custGeom>
              <a:avLst/>
              <a:gdLst>
                <a:gd name="connsiteX0" fmla="*/ 783909 w 789725"/>
                <a:gd name="connsiteY0" fmla="*/ 31949 h 674570"/>
                <a:gd name="connsiteX1" fmla="*/ 637859 w 789725"/>
                <a:gd name="connsiteY1" fmla="*/ 199 h 674570"/>
                <a:gd name="connsiteX2" fmla="*/ 428309 w 789725"/>
                <a:gd name="connsiteY2" fmla="*/ 27187 h 674570"/>
                <a:gd name="connsiteX3" fmla="*/ 244159 w 789725"/>
                <a:gd name="connsiteY3" fmla="*/ 165299 h 674570"/>
                <a:gd name="connsiteX4" fmla="*/ 55246 w 789725"/>
                <a:gd name="connsiteY4" fmla="*/ 492324 h 674570"/>
                <a:gd name="connsiteX5" fmla="*/ 7621 w 789725"/>
                <a:gd name="connsiteY5" fmla="*/ 665362 h 674570"/>
                <a:gd name="connsiteX6" fmla="*/ 190184 w 789725"/>
                <a:gd name="connsiteY6" fmla="*/ 217687 h 674570"/>
                <a:gd name="connsiteX7" fmla="*/ 436246 w 789725"/>
                <a:gd name="connsiteY7" fmla="*/ 44649 h 674570"/>
                <a:gd name="connsiteX8" fmla="*/ 783909 w 789725"/>
                <a:gd name="connsiteY8" fmla="*/ 31949 h 67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9725" h="674570">
                  <a:moveTo>
                    <a:pt x="783909" y="31949"/>
                  </a:moveTo>
                  <a:cubicBezTo>
                    <a:pt x="817511" y="24541"/>
                    <a:pt x="697126" y="993"/>
                    <a:pt x="637859" y="199"/>
                  </a:cubicBezTo>
                  <a:cubicBezTo>
                    <a:pt x="578592" y="-595"/>
                    <a:pt x="493926" y="-330"/>
                    <a:pt x="428309" y="27187"/>
                  </a:cubicBezTo>
                  <a:cubicBezTo>
                    <a:pt x="362692" y="54704"/>
                    <a:pt x="306336" y="87776"/>
                    <a:pt x="244159" y="165299"/>
                  </a:cubicBezTo>
                  <a:cubicBezTo>
                    <a:pt x="181982" y="242822"/>
                    <a:pt x="94669" y="408980"/>
                    <a:pt x="55246" y="492324"/>
                  </a:cubicBezTo>
                  <a:cubicBezTo>
                    <a:pt x="15823" y="575668"/>
                    <a:pt x="-14869" y="711135"/>
                    <a:pt x="7621" y="665362"/>
                  </a:cubicBezTo>
                  <a:cubicBezTo>
                    <a:pt x="30111" y="619589"/>
                    <a:pt x="118747" y="321139"/>
                    <a:pt x="190184" y="217687"/>
                  </a:cubicBezTo>
                  <a:cubicBezTo>
                    <a:pt x="261621" y="114235"/>
                    <a:pt x="340996" y="76928"/>
                    <a:pt x="436246" y="44649"/>
                  </a:cubicBezTo>
                  <a:cubicBezTo>
                    <a:pt x="531496" y="12370"/>
                    <a:pt x="750307" y="39357"/>
                    <a:pt x="783909" y="319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: 図形 323">
              <a:extLst>
                <a:ext uri="{FF2B5EF4-FFF2-40B4-BE49-F238E27FC236}">
                  <a16:creationId xmlns:a16="http://schemas.microsoft.com/office/drawing/2014/main" id="{B72CD8FE-BBBF-4AFD-7BF8-6C0B81067CEB}"/>
                </a:ext>
              </a:extLst>
            </p:cNvPr>
            <p:cNvSpPr/>
            <p:nvPr/>
          </p:nvSpPr>
          <p:spPr>
            <a:xfrm>
              <a:off x="2040910" y="7668558"/>
              <a:ext cx="164272" cy="378227"/>
            </a:xfrm>
            <a:custGeom>
              <a:avLst/>
              <a:gdLst>
                <a:gd name="connsiteX0" fmla="*/ 615 w 164272"/>
                <a:gd name="connsiteY0" fmla="*/ 235 h 378227"/>
                <a:gd name="connsiteX1" fmla="*/ 84753 w 164272"/>
                <a:gd name="connsiteY1" fmla="*/ 319323 h 378227"/>
                <a:gd name="connsiteX2" fmla="*/ 68878 w 164272"/>
                <a:gd name="connsiteY2" fmla="*/ 376473 h 378227"/>
                <a:gd name="connsiteX3" fmla="*/ 164128 w 164272"/>
                <a:gd name="connsiteY3" fmla="*/ 362185 h 378227"/>
                <a:gd name="connsiteX4" fmla="*/ 89515 w 164272"/>
                <a:gd name="connsiteY4" fmla="*/ 347898 h 378227"/>
                <a:gd name="connsiteX5" fmla="*/ 48240 w 164272"/>
                <a:gd name="connsiteY5" fmla="*/ 268523 h 378227"/>
                <a:gd name="connsiteX6" fmla="*/ 615 w 164272"/>
                <a:gd name="connsiteY6" fmla="*/ 235 h 37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72" h="378227">
                  <a:moveTo>
                    <a:pt x="615" y="235"/>
                  </a:moveTo>
                  <a:cubicBezTo>
                    <a:pt x="6701" y="8702"/>
                    <a:pt x="73376" y="256617"/>
                    <a:pt x="84753" y="319323"/>
                  </a:cubicBezTo>
                  <a:cubicBezTo>
                    <a:pt x="96130" y="382029"/>
                    <a:pt x="55649" y="369329"/>
                    <a:pt x="68878" y="376473"/>
                  </a:cubicBezTo>
                  <a:cubicBezTo>
                    <a:pt x="82107" y="383617"/>
                    <a:pt x="160689" y="366948"/>
                    <a:pt x="164128" y="362185"/>
                  </a:cubicBezTo>
                  <a:cubicBezTo>
                    <a:pt x="167568" y="357423"/>
                    <a:pt x="108830" y="363508"/>
                    <a:pt x="89515" y="347898"/>
                  </a:cubicBezTo>
                  <a:cubicBezTo>
                    <a:pt x="70200" y="332288"/>
                    <a:pt x="61204" y="323292"/>
                    <a:pt x="48240" y="268523"/>
                  </a:cubicBezTo>
                  <a:cubicBezTo>
                    <a:pt x="35276" y="213754"/>
                    <a:pt x="-5471" y="-8232"/>
                    <a:pt x="615" y="2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: 図形 324">
              <a:extLst>
                <a:ext uri="{FF2B5EF4-FFF2-40B4-BE49-F238E27FC236}">
                  <a16:creationId xmlns:a16="http://schemas.microsoft.com/office/drawing/2014/main" id="{582A2046-ED7A-4E1C-329A-5357C1C72ACB}"/>
                </a:ext>
              </a:extLst>
            </p:cNvPr>
            <p:cNvSpPr/>
            <p:nvPr/>
          </p:nvSpPr>
          <p:spPr>
            <a:xfrm>
              <a:off x="643055" y="7235008"/>
              <a:ext cx="1392142" cy="832489"/>
            </a:xfrm>
            <a:custGeom>
              <a:avLst/>
              <a:gdLst>
                <a:gd name="connsiteX0" fmla="*/ 1470 w 1392142"/>
                <a:gd name="connsiteY0" fmla="*/ 644923 h 832489"/>
                <a:gd name="connsiteX1" fmla="*/ 53858 w 1392142"/>
                <a:gd name="connsiteY1" fmla="*/ 298848 h 832489"/>
                <a:gd name="connsiteX2" fmla="*/ 220545 w 1392142"/>
                <a:gd name="connsiteY2" fmla="*/ 111523 h 832489"/>
                <a:gd name="connsiteX3" fmla="*/ 409458 w 1392142"/>
                <a:gd name="connsiteY3" fmla="*/ 21035 h 832489"/>
                <a:gd name="connsiteX4" fmla="*/ 758708 w 1392142"/>
                <a:gd name="connsiteY4" fmla="*/ 46435 h 832489"/>
                <a:gd name="connsiteX5" fmla="*/ 998420 w 1392142"/>
                <a:gd name="connsiteY5" fmla="*/ 221060 h 832489"/>
                <a:gd name="connsiteX6" fmla="*/ 1165108 w 1392142"/>
                <a:gd name="connsiteY6" fmla="*/ 509985 h 832489"/>
                <a:gd name="connsiteX7" fmla="*/ 1244483 w 1392142"/>
                <a:gd name="connsiteY7" fmla="*/ 736998 h 832489"/>
                <a:gd name="connsiteX8" fmla="*/ 1392120 w 1392142"/>
                <a:gd name="connsiteY8" fmla="*/ 832248 h 832489"/>
                <a:gd name="connsiteX9" fmla="*/ 1233370 w 1392142"/>
                <a:gd name="connsiteY9" fmla="*/ 713185 h 832489"/>
                <a:gd name="connsiteX10" fmla="*/ 1125420 w 1392142"/>
                <a:gd name="connsiteY10" fmla="*/ 375048 h 832489"/>
                <a:gd name="connsiteX11" fmla="*/ 776170 w 1392142"/>
                <a:gd name="connsiteY11" fmla="*/ 44848 h 832489"/>
                <a:gd name="connsiteX12" fmla="*/ 398345 w 1392142"/>
                <a:gd name="connsiteY12" fmla="*/ 11510 h 832489"/>
                <a:gd name="connsiteX13" fmla="*/ 174508 w 1392142"/>
                <a:gd name="connsiteY13" fmla="*/ 124223 h 832489"/>
                <a:gd name="connsiteX14" fmla="*/ 30045 w 1392142"/>
                <a:gd name="connsiteY14" fmla="*/ 484585 h 832489"/>
                <a:gd name="connsiteX15" fmla="*/ 1470 w 1392142"/>
                <a:gd name="connsiteY15" fmla="*/ 644923 h 83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2142" h="832489">
                  <a:moveTo>
                    <a:pt x="1470" y="644923"/>
                  </a:moveTo>
                  <a:cubicBezTo>
                    <a:pt x="5439" y="613967"/>
                    <a:pt x="17346" y="387748"/>
                    <a:pt x="53858" y="298848"/>
                  </a:cubicBezTo>
                  <a:cubicBezTo>
                    <a:pt x="90370" y="209948"/>
                    <a:pt x="161279" y="157825"/>
                    <a:pt x="220545" y="111523"/>
                  </a:cubicBezTo>
                  <a:cubicBezTo>
                    <a:pt x="279811" y="65221"/>
                    <a:pt x="319764" y="31883"/>
                    <a:pt x="409458" y="21035"/>
                  </a:cubicBezTo>
                  <a:cubicBezTo>
                    <a:pt x="499152" y="10187"/>
                    <a:pt x="660548" y="13097"/>
                    <a:pt x="758708" y="46435"/>
                  </a:cubicBezTo>
                  <a:cubicBezTo>
                    <a:pt x="856868" y="79772"/>
                    <a:pt x="930687" y="143802"/>
                    <a:pt x="998420" y="221060"/>
                  </a:cubicBezTo>
                  <a:cubicBezTo>
                    <a:pt x="1066153" y="298318"/>
                    <a:pt x="1124097" y="423995"/>
                    <a:pt x="1165108" y="509985"/>
                  </a:cubicBezTo>
                  <a:cubicBezTo>
                    <a:pt x="1206119" y="595975"/>
                    <a:pt x="1206648" y="683288"/>
                    <a:pt x="1244483" y="736998"/>
                  </a:cubicBezTo>
                  <a:cubicBezTo>
                    <a:pt x="1282318" y="790708"/>
                    <a:pt x="1393972" y="836217"/>
                    <a:pt x="1392120" y="832248"/>
                  </a:cubicBezTo>
                  <a:cubicBezTo>
                    <a:pt x="1390268" y="828279"/>
                    <a:pt x="1277820" y="789385"/>
                    <a:pt x="1233370" y="713185"/>
                  </a:cubicBezTo>
                  <a:cubicBezTo>
                    <a:pt x="1188920" y="636985"/>
                    <a:pt x="1201620" y="486437"/>
                    <a:pt x="1125420" y="375048"/>
                  </a:cubicBezTo>
                  <a:cubicBezTo>
                    <a:pt x="1049220" y="263659"/>
                    <a:pt x="897349" y="105438"/>
                    <a:pt x="776170" y="44848"/>
                  </a:cubicBezTo>
                  <a:cubicBezTo>
                    <a:pt x="654991" y="-15742"/>
                    <a:pt x="498622" y="-1719"/>
                    <a:pt x="398345" y="11510"/>
                  </a:cubicBezTo>
                  <a:cubicBezTo>
                    <a:pt x="298068" y="24739"/>
                    <a:pt x="235891" y="45377"/>
                    <a:pt x="174508" y="124223"/>
                  </a:cubicBezTo>
                  <a:cubicBezTo>
                    <a:pt x="113125" y="203069"/>
                    <a:pt x="60207" y="400448"/>
                    <a:pt x="30045" y="484585"/>
                  </a:cubicBezTo>
                  <a:cubicBezTo>
                    <a:pt x="-117" y="568722"/>
                    <a:pt x="-2499" y="675879"/>
                    <a:pt x="1470" y="64492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: 図形 325">
              <a:extLst>
                <a:ext uri="{FF2B5EF4-FFF2-40B4-BE49-F238E27FC236}">
                  <a16:creationId xmlns:a16="http://schemas.microsoft.com/office/drawing/2014/main" id="{D8A262A4-1F9E-3879-226E-B11D98CC62AC}"/>
                </a:ext>
              </a:extLst>
            </p:cNvPr>
            <p:cNvSpPr/>
            <p:nvPr/>
          </p:nvSpPr>
          <p:spPr>
            <a:xfrm>
              <a:off x="501513" y="7869015"/>
              <a:ext cx="175903" cy="41175"/>
            </a:xfrm>
            <a:custGeom>
              <a:avLst/>
              <a:gdLst>
                <a:gd name="connsiteX0" fmla="*/ 137 w 175903"/>
                <a:gd name="connsiteY0" fmla="*/ 12503 h 41175"/>
                <a:gd name="connsiteX1" fmla="*/ 143012 w 175903"/>
                <a:gd name="connsiteY1" fmla="*/ 41078 h 41175"/>
                <a:gd name="connsiteX2" fmla="*/ 174762 w 175903"/>
                <a:gd name="connsiteY2" fmla="*/ 1391 h 41175"/>
                <a:gd name="connsiteX3" fmla="*/ 117612 w 175903"/>
                <a:gd name="connsiteY3" fmla="*/ 9328 h 41175"/>
                <a:gd name="connsiteX4" fmla="*/ 137 w 175903"/>
                <a:gd name="connsiteY4" fmla="*/ 12503 h 4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903" h="41175">
                  <a:moveTo>
                    <a:pt x="137" y="12503"/>
                  </a:moveTo>
                  <a:cubicBezTo>
                    <a:pt x="4370" y="17795"/>
                    <a:pt x="113908" y="42930"/>
                    <a:pt x="143012" y="41078"/>
                  </a:cubicBezTo>
                  <a:cubicBezTo>
                    <a:pt x="172116" y="39226"/>
                    <a:pt x="178995" y="6683"/>
                    <a:pt x="174762" y="1391"/>
                  </a:cubicBezTo>
                  <a:cubicBezTo>
                    <a:pt x="170529" y="-3901"/>
                    <a:pt x="144335" y="7476"/>
                    <a:pt x="117612" y="9328"/>
                  </a:cubicBezTo>
                  <a:cubicBezTo>
                    <a:pt x="90889" y="11180"/>
                    <a:pt x="-4096" y="7211"/>
                    <a:pt x="137" y="1250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: 図形 326">
              <a:extLst>
                <a:ext uri="{FF2B5EF4-FFF2-40B4-BE49-F238E27FC236}">
                  <a16:creationId xmlns:a16="http://schemas.microsoft.com/office/drawing/2014/main" id="{7D13CCA6-4B0F-0909-8A90-71F342FC15BD}"/>
                </a:ext>
              </a:extLst>
            </p:cNvPr>
            <p:cNvSpPr/>
            <p:nvPr/>
          </p:nvSpPr>
          <p:spPr>
            <a:xfrm>
              <a:off x="1801855" y="7693622"/>
              <a:ext cx="339927" cy="339310"/>
            </a:xfrm>
            <a:custGeom>
              <a:avLst/>
              <a:gdLst>
                <a:gd name="connsiteX0" fmla="*/ 7895 w 339927"/>
                <a:gd name="connsiteY0" fmla="*/ 8509 h 339310"/>
                <a:gd name="connsiteX1" fmla="*/ 128545 w 339927"/>
                <a:gd name="connsiteY1" fmla="*/ 230759 h 339310"/>
                <a:gd name="connsiteX2" fmla="*/ 274595 w 339927"/>
                <a:gd name="connsiteY2" fmla="*/ 324421 h 339310"/>
                <a:gd name="connsiteX3" fmla="*/ 339683 w 339927"/>
                <a:gd name="connsiteY3" fmla="*/ 337121 h 339310"/>
                <a:gd name="connsiteX4" fmla="*/ 253958 w 339927"/>
                <a:gd name="connsiteY4" fmla="*/ 329184 h 339310"/>
                <a:gd name="connsiteX5" fmla="*/ 138070 w 339927"/>
                <a:gd name="connsiteY5" fmla="*/ 243459 h 339310"/>
                <a:gd name="connsiteX6" fmla="*/ 23770 w 339927"/>
                <a:gd name="connsiteY6" fmla="*/ 62484 h 339310"/>
                <a:gd name="connsiteX7" fmla="*/ 7895 w 339927"/>
                <a:gd name="connsiteY7" fmla="*/ 8509 h 33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927" h="339310">
                  <a:moveTo>
                    <a:pt x="7895" y="8509"/>
                  </a:moveTo>
                  <a:cubicBezTo>
                    <a:pt x="25358" y="36555"/>
                    <a:pt x="84095" y="178107"/>
                    <a:pt x="128545" y="230759"/>
                  </a:cubicBezTo>
                  <a:cubicBezTo>
                    <a:pt x="172995" y="283411"/>
                    <a:pt x="239405" y="306694"/>
                    <a:pt x="274595" y="324421"/>
                  </a:cubicBezTo>
                  <a:cubicBezTo>
                    <a:pt x="309785" y="342148"/>
                    <a:pt x="343122" y="336327"/>
                    <a:pt x="339683" y="337121"/>
                  </a:cubicBezTo>
                  <a:cubicBezTo>
                    <a:pt x="336244" y="337915"/>
                    <a:pt x="287560" y="344794"/>
                    <a:pt x="253958" y="329184"/>
                  </a:cubicBezTo>
                  <a:cubicBezTo>
                    <a:pt x="220356" y="313574"/>
                    <a:pt x="176435" y="287909"/>
                    <a:pt x="138070" y="243459"/>
                  </a:cubicBezTo>
                  <a:cubicBezTo>
                    <a:pt x="99705" y="199009"/>
                    <a:pt x="42820" y="97144"/>
                    <a:pt x="23770" y="62484"/>
                  </a:cubicBezTo>
                  <a:cubicBezTo>
                    <a:pt x="4720" y="27824"/>
                    <a:pt x="-9568" y="-19537"/>
                    <a:pt x="7895" y="850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: 図形 327">
              <a:extLst>
                <a:ext uri="{FF2B5EF4-FFF2-40B4-BE49-F238E27FC236}">
                  <a16:creationId xmlns:a16="http://schemas.microsoft.com/office/drawing/2014/main" id="{F7EE9C80-187A-2BEC-4087-43707917E512}"/>
                </a:ext>
              </a:extLst>
            </p:cNvPr>
            <p:cNvSpPr/>
            <p:nvPr/>
          </p:nvSpPr>
          <p:spPr>
            <a:xfrm>
              <a:off x="647898" y="7903598"/>
              <a:ext cx="190912" cy="629220"/>
            </a:xfrm>
            <a:custGeom>
              <a:avLst/>
              <a:gdLst>
                <a:gd name="connsiteX0" fmla="*/ 9327 w 190912"/>
                <a:gd name="connsiteY0" fmla="*/ 145 h 629220"/>
                <a:gd name="connsiteX1" fmla="*/ 9327 w 190912"/>
                <a:gd name="connsiteY1" fmla="*/ 71583 h 629220"/>
                <a:gd name="connsiteX2" fmla="*/ 33140 w 190912"/>
                <a:gd name="connsiteY2" fmla="*/ 98570 h 629220"/>
                <a:gd name="connsiteX3" fmla="*/ 37902 w 190912"/>
                <a:gd name="connsiteY3" fmla="*/ 101745 h 629220"/>
                <a:gd name="connsiteX4" fmla="*/ 17265 w 190912"/>
                <a:gd name="connsiteY4" fmla="*/ 130320 h 629220"/>
                <a:gd name="connsiteX5" fmla="*/ 28377 w 190912"/>
                <a:gd name="connsiteY5" fmla="*/ 176358 h 629220"/>
                <a:gd name="connsiteX6" fmla="*/ 47427 w 190912"/>
                <a:gd name="connsiteY6" fmla="*/ 185883 h 629220"/>
                <a:gd name="connsiteX7" fmla="*/ 29965 w 190912"/>
                <a:gd name="connsiteY7" fmla="*/ 211283 h 629220"/>
                <a:gd name="connsiteX8" fmla="*/ 47427 w 190912"/>
                <a:gd name="connsiteY8" fmla="*/ 255733 h 629220"/>
                <a:gd name="connsiteX9" fmla="*/ 58540 w 190912"/>
                <a:gd name="connsiteY9" fmla="*/ 262083 h 629220"/>
                <a:gd name="connsiteX10" fmla="*/ 50602 w 190912"/>
                <a:gd name="connsiteY10" fmla="*/ 293833 h 629220"/>
                <a:gd name="connsiteX11" fmla="*/ 49015 w 190912"/>
                <a:gd name="connsiteY11" fmla="*/ 317645 h 629220"/>
                <a:gd name="connsiteX12" fmla="*/ 77590 w 190912"/>
                <a:gd name="connsiteY12" fmla="*/ 366858 h 629220"/>
                <a:gd name="connsiteX13" fmla="*/ 74415 w 190912"/>
                <a:gd name="connsiteY13" fmla="*/ 381145 h 629220"/>
                <a:gd name="connsiteX14" fmla="*/ 79177 w 190912"/>
                <a:gd name="connsiteY14" fmla="*/ 417658 h 629220"/>
                <a:gd name="connsiteX15" fmla="*/ 96640 w 190912"/>
                <a:gd name="connsiteY15" fmla="*/ 431945 h 629220"/>
                <a:gd name="connsiteX16" fmla="*/ 91877 w 190912"/>
                <a:gd name="connsiteY16" fmla="*/ 438295 h 629220"/>
                <a:gd name="connsiteX17" fmla="*/ 90290 w 190912"/>
                <a:gd name="connsiteY17" fmla="*/ 455758 h 629220"/>
                <a:gd name="connsiteX18" fmla="*/ 110927 w 190912"/>
                <a:gd name="connsiteY18" fmla="*/ 482745 h 629220"/>
                <a:gd name="connsiteX19" fmla="*/ 188715 w 190912"/>
                <a:gd name="connsiteY19" fmla="*/ 614508 h 629220"/>
                <a:gd name="connsiteX20" fmla="*/ 14090 w 190912"/>
                <a:gd name="connsiteY20" fmla="*/ 92220 h 629220"/>
                <a:gd name="connsiteX21" fmla="*/ 9327 w 190912"/>
                <a:gd name="connsiteY21" fmla="*/ 145 h 62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912" h="629220">
                  <a:moveTo>
                    <a:pt x="9327" y="145"/>
                  </a:moveTo>
                  <a:cubicBezTo>
                    <a:pt x="8533" y="-3294"/>
                    <a:pt x="5358" y="55179"/>
                    <a:pt x="9327" y="71583"/>
                  </a:cubicBezTo>
                  <a:cubicBezTo>
                    <a:pt x="13296" y="87987"/>
                    <a:pt x="28378" y="93543"/>
                    <a:pt x="33140" y="98570"/>
                  </a:cubicBezTo>
                  <a:cubicBezTo>
                    <a:pt x="37903" y="103597"/>
                    <a:pt x="40548" y="96453"/>
                    <a:pt x="37902" y="101745"/>
                  </a:cubicBezTo>
                  <a:cubicBezTo>
                    <a:pt x="35256" y="107037"/>
                    <a:pt x="18852" y="117885"/>
                    <a:pt x="17265" y="130320"/>
                  </a:cubicBezTo>
                  <a:cubicBezTo>
                    <a:pt x="15678" y="142755"/>
                    <a:pt x="23350" y="167098"/>
                    <a:pt x="28377" y="176358"/>
                  </a:cubicBezTo>
                  <a:cubicBezTo>
                    <a:pt x="33404" y="185618"/>
                    <a:pt x="47162" y="180062"/>
                    <a:pt x="47427" y="185883"/>
                  </a:cubicBezTo>
                  <a:cubicBezTo>
                    <a:pt x="47692" y="191704"/>
                    <a:pt x="29965" y="199641"/>
                    <a:pt x="29965" y="211283"/>
                  </a:cubicBezTo>
                  <a:cubicBezTo>
                    <a:pt x="29965" y="222925"/>
                    <a:pt x="42664" y="247266"/>
                    <a:pt x="47427" y="255733"/>
                  </a:cubicBezTo>
                  <a:cubicBezTo>
                    <a:pt x="52190" y="264200"/>
                    <a:pt x="58011" y="255733"/>
                    <a:pt x="58540" y="262083"/>
                  </a:cubicBezTo>
                  <a:cubicBezTo>
                    <a:pt x="59069" y="268433"/>
                    <a:pt x="52190" y="284573"/>
                    <a:pt x="50602" y="293833"/>
                  </a:cubicBezTo>
                  <a:cubicBezTo>
                    <a:pt x="49015" y="303093"/>
                    <a:pt x="44517" y="305474"/>
                    <a:pt x="49015" y="317645"/>
                  </a:cubicBezTo>
                  <a:cubicBezTo>
                    <a:pt x="53513" y="329816"/>
                    <a:pt x="73357" y="356275"/>
                    <a:pt x="77590" y="366858"/>
                  </a:cubicBezTo>
                  <a:cubicBezTo>
                    <a:pt x="81823" y="377441"/>
                    <a:pt x="74151" y="372678"/>
                    <a:pt x="74415" y="381145"/>
                  </a:cubicBezTo>
                  <a:cubicBezTo>
                    <a:pt x="74680" y="389612"/>
                    <a:pt x="75473" y="409191"/>
                    <a:pt x="79177" y="417658"/>
                  </a:cubicBezTo>
                  <a:cubicBezTo>
                    <a:pt x="82881" y="426125"/>
                    <a:pt x="96640" y="431945"/>
                    <a:pt x="96640" y="431945"/>
                  </a:cubicBezTo>
                  <a:cubicBezTo>
                    <a:pt x="98757" y="435385"/>
                    <a:pt x="92935" y="434326"/>
                    <a:pt x="91877" y="438295"/>
                  </a:cubicBezTo>
                  <a:cubicBezTo>
                    <a:pt x="90819" y="442264"/>
                    <a:pt x="87115" y="448350"/>
                    <a:pt x="90290" y="455758"/>
                  </a:cubicBezTo>
                  <a:cubicBezTo>
                    <a:pt x="93465" y="463166"/>
                    <a:pt x="94523" y="456287"/>
                    <a:pt x="110927" y="482745"/>
                  </a:cubicBezTo>
                  <a:cubicBezTo>
                    <a:pt x="127331" y="509203"/>
                    <a:pt x="204855" y="679596"/>
                    <a:pt x="188715" y="614508"/>
                  </a:cubicBezTo>
                  <a:cubicBezTo>
                    <a:pt x="172576" y="549421"/>
                    <a:pt x="43194" y="191174"/>
                    <a:pt x="14090" y="92220"/>
                  </a:cubicBezTo>
                  <a:cubicBezTo>
                    <a:pt x="-15014" y="-6734"/>
                    <a:pt x="10121" y="3584"/>
                    <a:pt x="9327" y="1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: 図形 328">
              <a:extLst>
                <a:ext uri="{FF2B5EF4-FFF2-40B4-BE49-F238E27FC236}">
                  <a16:creationId xmlns:a16="http://schemas.microsoft.com/office/drawing/2014/main" id="{9F466D35-7EF2-0EED-2EE0-24C5B3D5E74C}"/>
                </a:ext>
              </a:extLst>
            </p:cNvPr>
            <p:cNvSpPr/>
            <p:nvPr/>
          </p:nvSpPr>
          <p:spPr>
            <a:xfrm>
              <a:off x="816692" y="8224911"/>
              <a:ext cx="1430381" cy="655261"/>
            </a:xfrm>
            <a:custGeom>
              <a:avLst/>
              <a:gdLst>
                <a:gd name="connsiteX0" fmla="*/ 871 w 1430381"/>
                <a:gd name="connsiteY0" fmla="*/ 291607 h 655261"/>
                <a:gd name="connsiteX1" fmla="*/ 127871 w 1430381"/>
                <a:gd name="connsiteY1" fmla="*/ 434482 h 655261"/>
                <a:gd name="connsiteX2" fmla="*/ 296146 w 1430381"/>
                <a:gd name="connsiteY2" fmla="*/ 577357 h 655261"/>
                <a:gd name="connsiteX3" fmla="*/ 410446 w 1430381"/>
                <a:gd name="connsiteY3" fmla="*/ 617045 h 655261"/>
                <a:gd name="connsiteX4" fmla="*/ 731121 w 1430381"/>
                <a:gd name="connsiteY4" fmla="*/ 650382 h 655261"/>
                <a:gd name="connsiteX5" fmla="*/ 1000996 w 1430381"/>
                <a:gd name="connsiteY5" fmla="*/ 597995 h 655261"/>
                <a:gd name="connsiteX6" fmla="*/ 1169271 w 1430381"/>
                <a:gd name="connsiteY6" fmla="*/ 491632 h 655261"/>
                <a:gd name="connsiteX7" fmla="*/ 1328021 w 1430381"/>
                <a:gd name="connsiteY7" fmla="*/ 324945 h 655261"/>
                <a:gd name="connsiteX8" fmla="*/ 1428033 w 1430381"/>
                <a:gd name="connsiteY8" fmla="*/ 34432 h 655261"/>
                <a:gd name="connsiteX9" fmla="*/ 1394696 w 1430381"/>
                <a:gd name="connsiteY9" fmla="*/ 24907 h 655261"/>
                <a:gd name="connsiteX10" fmla="*/ 1348658 w 1430381"/>
                <a:gd name="connsiteY10" fmla="*/ 209057 h 655261"/>
                <a:gd name="connsiteX11" fmla="*/ 1270871 w 1430381"/>
                <a:gd name="connsiteY11" fmla="*/ 382095 h 655261"/>
                <a:gd name="connsiteX12" fmla="*/ 1124821 w 1430381"/>
                <a:gd name="connsiteY12" fmla="*/ 517032 h 655261"/>
                <a:gd name="connsiteX13" fmla="*/ 788271 w 1430381"/>
                <a:gd name="connsiteY13" fmla="*/ 653557 h 655261"/>
                <a:gd name="connsiteX14" fmla="*/ 361233 w 1430381"/>
                <a:gd name="connsiteY14" fmla="*/ 585295 h 655261"/>
                <a:gd name="connsiteX15" fmla="*/ 191371 w 1430381"/>
                <a:gd name="connsiteY15" fmla="*/ 464645 h 655261"/>
                <a:gd name="connsiteX16" fmla="*/ 871 w 1430381"/>
                <a:gd name="connsiteY16" fmla="*/ 291607 h 65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0381" h="655261">
                  <a:moveTo>
                    <a:pt x="871" y="291607"/>
                  </a:moveTo>
                  <a:cubicBezTo>
                    <a:pt x="-9712" y="286580"/>
                    <a:pt x="78659" y="386857"/>
                    <a:pt x="127871" y="434482"/>
                  </a:cubicBezTo>
                  <a:cubicBezTo>
                    <a:pt x="177084" y="482107"/>
                    <a:pt x="249050" y="546930"/>
                    <a:pt x="296146" y="577357"/>
                  </a:cubicBezTo>
                  <a:cubicBezTo>
                    <a:pt x="343242" y="607784"/>
                    <a:pt x="337950" y="604874"/>
                    <a:pt x="410446" y="617045"/>
                  </a:cubicBezTo>
                  <a:cubicBezTo>
                    <a:pt x="482942" y="629216"/>
                    <a:pt x="632696" y="653557"/>
                    <a:pt x="731121" y="650382"/>
                  </a:cubicBezTo>
                  <a:cubicBezTo>
                    <a:pt x="829546" y="647207"/>
                    <a:pt x="927971" y="624453"/>
                    <a:pt x="1000996" y="597995"/>
                  </a:cubicBezTo>
                  <a:cubicBezTo>
                    <a:pt x="1074021" y="571537"/>
                    <a:pt x="1114767" y="537140"/>
                    <a:pt x="1169271" y="491632"/>
                  </a:cubicBezTo>
                  <a:cubicBezTo>
                    <a:pt x="1223775" y="446124"/>
                    <a:pt x="1284894" y="401145"/>
                    <a:pt x="1328021" y="324945"/>
                  </a:cubicBezTo>
                  <a:cubicBezTo>
                    <a:pt x="1371148" y="248745"/>
                    <a:pt x="1416920" y="84438"/>
                    <a:pt x="1428033" y="34432"/>
                  </a:cubicBezTo>
                  <a:cubicBezTo>
                    <a:pt x="1439146" y="-15574"/>
                    <a:pt x="1407925" y="-4197"/>
                    <a:pt x="1394696" y="24907"/>
                  </a:cubicBezTo>
                  <a:cubicBezTo>
                    <a:pt x="1381467" y="54011"/>
                    <a:pt x="1369295" y="149526"/>
                    <a:pt x="1348658" y="209057"/>
                  </a:cubicBezTo>
                  <a:cubicBezTo>
                    <a:pt x="1328021" y="268588"/>
                    <a:pt x="1308177" y="330766"/>
                    <a:pt x="1270871" y="382095"/>
                  </a:cubicBezTo>
                  <a:cubicBezTo>
                    <a:pt x="1233565" y="433424"/>
                    <a:pt x="1205254" y="471788"/>
                    <a:pt x="1124821" y="517032"/>
                  </a:cubicBezTo>
                  <a:cubicBezTo>
                    <a:pt x="1044388" y="562276"/>
                    <a:pt x="915536" y="642180"/>
                    <a:pt x="788271" y="653557"/>
                  </a:cubicBezTo>
                  <a:cubicBezTo>
                    <a:pt x="661006" y="664934"/>
                    <a:pt x="460716" y="616780"/>
                    <a:pt x="361233" y="585295"/>
                  </a:cubicBezTo>
                  <a:cubicBezTo>
                    <a:pt x="261750" y="553810"/>
                    <a:pt x="251431" y="515180"/>
                    <a:pt x="191371" y="464645"/>
                  </a:cubicBezTo>
                  <a:cubicBezTo>
                    <a:pt x="131311" y="414110"/>
                    <a:pt x="11454" y="296634"/>
                    <a:pt x="871" y="2916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: 図形 329">
              <a:extLst>
                <a:ext uri="{FF2B5EF4-FFF2-40B4-BE49-F238E27FC236}">
                  <a16:creationId xmlns:a16="http://schemas.microsoft.com/office/drawing/2014/main" id="{F05F3F1E-E199-F9AD-85AC-0011B95EA086}"/>
                </a:ext>
              </a:extLst>
            </p:cNvPr>
            <p:cNvSpPr/>
            <p:nvPr/>
          </p:nvSpPr>
          <p:spPr>
            <a:xfrm>
              <a:off x="2211152" y="7986916"/>
              <a:ext cx="36756" cy="307354"/>
            </a:xfrm>
            <a:custGeom>
              <a:avLst/>
              <a:gdLst>
                <a:gd name="connsiteX0" fmla="*/ 3411 w 36756"/>
                <a:gd name="connsiteY0" fmla="*/ 965 h 307354"/>
                <a:gd name="connsiteX1" fmla="*/ 36748 w 36756"/>
                <a:gd name="connsiteY1" fmla="*/ 235915 h 307354"/>
                <a:gd name="connsiteX2" fmla="*/ 6586 w 36756"/>
                <a:gd name="connsiteY2" fmla="*/ 307352 h 307354"/>
                <a:gd name="connsiteX3" fmla="*/ 6586 w 36756"/>
                <a:gd name="connsiteY3" fmla="*/ 234327 h 307354"/>
                <a:gd name="connsiteX4" fmla="*/ 236 w 36756"/>
                <a:gd name="connsiteY4" fmla="*/ 154952 h 307354"/>
                <a:gd name="connsiteX5" fmla="*/ 3411 w 36756"/>
                <a:gd name="connsiteY5" fmla="*/ 965 h 30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56" h="307354">
                  <a:moveTo>
                    <a:pt x="3411" y="965"/>
                  </a:moveTo>
                  <a:cubicBezTo>
                    <a:pt x="9496" y="14459"/>
                    <a:pt x="36219" y="184851"/>
                    <a:pt x="36748" y="235915"/>
                  </a:cubicBezTo>
                  <a:cubicBezTo>
                    <a:pt x="37277" y="286979"/>
                    <a:pt x="11613" y="307617"/>
                    <a:pt x="6586" y="307352"/>
                  </a:cubicBezTo>
                  <a:cubicBezTo>
                    <a:pt x="1559" y="307087"/>
                    <a:pt x="7644" y="259727"/>
                    <a:pt x="6586" y="234327"/>
                  </a:cubicBezTo>
                  <a:cubicBezTo>
                    <a:pt x="5528" y="208927"/>
                    <a:pt x="-1351" y="190671"/>
                    <a:pt x="236" y="154952"/>
                  </a:cubicBezTo>
                  <a:cubicBezTo>
                    <a:pt x="1823" y="119233"/>
                    <a:pt x="-2674" y="-12529"/>
                    <a:pt x="3411" y="96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: 図形 330">
              <a:extLst>
                <a:ext uri="{FF2B5EF4-FFF2-40B4-BE49-F238E27FC236}">
                  <a16:creationId xmlns:a16="http://schemas.microsoft.com/office/drawing/2014/main" id="{7B65B7B3-404C-23C3-63EA-F9D520F84920}"/>
                </a:ext>
              </a:extLst>
            </p:cNvPr>
            <p:cNvSpPr/>
            <p:nvPr/>
          </p:nvSpPr>
          <p:spPr>
            <a:xfrm>
              <a:off x="1790398" y="8046370"/>
              <a:ext cx="336215" cy="743219"/>
            </a:xfrm>
            <a:custGeom>
              <a:avLst/>
              <a:gdLst>
                <a:gd name="connsiteX0" fmla="*/ 335265 w 336215"/>
                <a:gd name="connsiteY0" fmla="*/ 248 h 743219"/>
                <a:gd name="connsiteX1" fmla="*/ 292402 w 336215"/>
                <a:gd name="connsiteY1" fmla="*/ 395536 h 743219"/>
                <a:gd name="connsiteX2" fmla="*/ 214615 w 336215"/>
                <a:gd name="connsiteY2" fmla="*/ 552698 h 743219"/>
                <a:gd name="connsiteX3" fmla="*/ 109840 w 336215"/>
                <a:gd name="connsiteY3" fmla="*/ 652711 h 743219"/>
                <a:gd name="connsiteX4" fmla="*/ 302 w 336215"/>
                <a:gd name="connsiteY4" fmla="*/ 743198 h 743219"/>
                <a:gd name="connsiteX5" fmla="*/ 144765 w 336215"/>
                <a:gd name="connsiteY5" fmla="*/ 644773 h 743219"/>
                <a:gd name="connsiteX6" fmla="*/ 252715 w 336215"/>
                <a:gd name="connsiteY6" fmla="*/ 457448 h 743219"/>
                <a:gd name="connsiteX7" fmla="*/ 335265 w 336215"/>
                <a:gd name="connsiteY7" fmla="*/ 248 h 7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215" h="743219">
                  <a:moveTo>
                    <a:pt x="335265" y="248"/>
                  </a:moveTo>
                  <a:cubicBezTo>
                    <a:pt x="341880" y="-10071"/>
                    <a:pt x="312510" y="303461"/>
                    <a:pt x="292402" y="395536"/>
                  </a:cubicBezTo>
                  <a:cubicBezTo>
                    <a:pt x="272294" y="487611"/>
                    <a:pt x="245042" y="509836"/>
                    <a:pt x="214615" y="552698"/>
                  </a:cubicBezTo>
                  <a:cubicBezTo>
                    <a:pt x="184188" y="595560"/>
                    <a:pt x="145559" y="620961"/>
                    <a:pt x="109840" y="652711"/>
                  </a:cubicBezTo>
                  <a:cubicBezTo>
                    <a:pt x="74121" y="684461"/>
                    <a:pt x="-5519" y="744521"/>
                    <a:pt x="302" y="743198"/>
                  </a:cubicBezTo>
                  <a:cubicBezTo>
                    <a:pt x="6123" y="741875"/>
                    <a:pt x="102696" y="692398"/>
                    <a:pt x="144765" y="644773"/>
                  </a:cubicBezTo>
                  <a:cubicBezTo>
                    <a:pt x="186834" y="597148"/>
                    <a:pt x="224405" y="564869"/>
                    <a:pt x="252715" y="457448"/>
                  </a:cubicBezTo>
                  <a:cubicBezTo>
                    <a:pt x="281025" y="350027"/>
                    <a:pt x="328650" y="10567"/>
                    <a:pt x="335265" y="24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: 図形 331">
              <a:extLst>
                <a:ext uri="{FF2B5EF4-FFF2-40B4-BE49-F238E27FC236}">
                  <a16:creationId xmlns:a16="http://schemas.microsoft.com/office/drawing/2014/main" id="{1211557E-BC15-5CEC-B0E0-2DF69ACF120A}"/>
                </a:ext>
              </a:extLst>
            </p:cNvPr>
            <p:cNvSpPr/>
            <p:nvPr/>
          </p:nvSpPr>
          <p:spPr>
            <a:xfrm>
              <a:off x="1716484" y="8019113"/>
              <a:ext cx="324241" cy="765914"/>
            </a:xfrm>
            <a:custGeom>
              <a:avLst/>
              <a:gdLst>
                <a:gd name="connsiteX0" fmla="*/ 323454 w 324241"/>
                <a:gd name="connsiteY0" fmla="*/ 518 h 765914"/>
                <a:gd name="connsiteX1" fmla="*/ 274241 w 324241"/>
                <a:gd name="connsiteY1" fmla="*/ 392630 h 765914"/>
                <a:gd name="connsiteX2" fmla="*/ 171054 w 324241"/>
                <a:gd name="connsiteY2" fmla="*/ 586305 h 765914"/>
                <a:gd name="connsiteX3" fmla="*/ 72629 w 324241"/>
                <a:gd name="connsiteY3" fmla="*/ 708543 h 765914"/>
                <a:gd name="connsiteX4" fmla="*/ 1191 w 324241"/>
                <a:gd name="connsiteY4" fmla="*/ 762518 h 765914"/>
                <a:gd name="connsiteX5" fmla="*/ 131366 w 324241"/>
                <a:gd name="connsiteY5" fmla="*/ 616468 h 765914"/>
                <a:gd name="connsiteX6" fmla="*/ 290116 w 324241"/>
                <a:gd name="connsiteY6" fmla="*/ 316430 h 765914"/>
                <a:gd name="connsiteX7" fmla="*/ 323454 w 324241"/>
                <a:gd name="connsiteY7" fmla="*/ 518 h 76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241" h="765914">
                  <a:moveTo>
                    <a:pt x="323454" y="518"/>
                  </a:moveTo>
                  <a:cubicBezTo>
                    <a:pt x="320808" y="13218"/>
                    <a:pt x="299641" y="294999"/>
                    <a:pt x="274241" y="392630"/>
                  </a:cubicBezTo>
                  <a:cubicBezTo>
                    <a:pt x="248841" y="490261"/>
                    <a:pt x="204656" y="533653"/>
                    <a:pt x="171054" y="586305"/>
                  </a:cubicBezTo>
                  <a:cubicBezTo>
                    <a:pt x="137452" y="638957"/>
                    <a:pt x="100939" y="679174"/>
                    <a:pt x="72629" y="708543"/>
                  </a:cubicBezTo>
                  <a:cubicBezTo>
                    <a:pt x="44319" y="737912"/>
                    <a:pt x="-8598" y="777864"/>
                    <a:pt x="1191" y="762518"/>
                  </a:cubicBezTo>
                  <a:cubicBezTo>
                    <a:pt x="10980" y="747172"/>
                    <a:pt x="83212" y="690816"/>
                    <a:pt x="131366" y="616468"/>
                  </a:cubicBezTo>
                  <a:cubicBezTo>
                    <a:pt x="179520" y="542120"/>
                    <a:pt x="256514" y="421205"/>
                    <a:pt x="290116" y="316430"/>
                  </a:cubicBezTo>
                  <a:cubicBezTo>
                    <a:pt x="323718" y="211655"/>
                    <a:pt x="326100" y="-12182"/>
                    <a:pt x="323454" y="5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: 図形 332">
              <a:extLst>
                <a:ext uri="{FF2B5EF4-FFF2-40B4-BE49-F238E27FC236}">
                  <a16:creationId xmlns:a16="http://schemas.microsoft.com/office/drawing/2014/main" id="{56181526-5D1B-E1C2-2901-D5A7F6A25C46}"/>
                </a:ext>
              </a:extLst>
            </p:cNvPr>
            <p:cNvSpPr/>
            <p:nvPr/>
          </p:nvSpPr>
          <p:spPr>
            <a:xfrm>
              <a:off x="1946252" y="8084071"/>
              <a:ext cx="138302" cy="45994"/>
            </a:xfrm>
            <a:custGeom>
              <a:avLst/>
              <a:gdLst>
                <a:gd name="connsiteX0" fmla="*/ 23 w 138302"/>
                <a:gd name="connsiteY0" fmla="*/ 38747 h 45994"/>
                <a:gd name="connsiteX1" fmla="*/ 101623 w 138302"/>
                <a:gd name="connsiteY1" fmla="*/ 8585 h 45994"/>
                <a:gd name="connsiteX2" fmla="*/ 138136 w 138302"/>
                <a:gd name="connsiteY2" fmla="*/ 2235 h 45994"/>
                <a:gd name="connsiteX3" fmla="*/ 111148 w 138302"/>
                <a:gd name="connsiteY3" fmla="*/ 41922 h 45994"/>
                <a:gd name="connsiteX4" fmla="*/ 23 w 138302"/>
                <a:gd name="connsiteY4" fmla="*/ 38747 h 4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02" h="45994">
                  <a:moveTo>
                    <a:pt x="23" y="38747"/>
                  </a:moveTo>
                  <a:cubicBezTo>
                    <a:pt x="-1564" y="33191"/>
                    <a:pt x="78604" y="14670"/>
                    <a:pt x="101623" y="8585"/>
                  </a:cubicBezTo>
                  <a:cubicBezTo>
                    <a:pt x="124642" y="2500"/>
                    <a:pt x="136549" y="-3321"/>
                    <a:pt x="138136" y="2235"/>
                  </a:cubicBezTo>
                  <a:cubicBezTo>
                    <a:pt x="139723" y="7791"/>
                    <a:pt x="129933" y="33720"/>
                    <a:pt x="111148" y="41922"/>
                  </a:cubicBezTo>
                  <a:cubicBezTo>
                    <a:pt x="92363" y="50124"/>
                    <a:pt x="1610" y="44303"/>
                    <a:pt x="23" y="3874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: 図形 333">
              <a:extLst>
                <a:ext uri="{FF2B5EF4-FFF2-40B4-BE49-F238E27FC236}">
                  <a16:creationId xmlns:a16="http://schemas.microsoft.com/office/drawing/2014/main" id="{FB0D53FD-8C24-B823-AD0A-FB10A8B0F22A}"/>
                </a:ext>
              </a:extLst>
            </p:cNvPr>
            <p:cNvSpPr/>
            <p:nvPr/>
          </p:nvSpPr>
          <p:spPr>
            <a:xfrm>
              <a:off x="1941274" y="8146572"/>
              <a:ext cx="157719" cy="85801"/>
            </a:xfrm>
            <a:custGeom>
              <a:avLst/>
              <a:gdLst>
                <a:gd name="connsiteX0" fmla="*/ 239 w 157719"/>
                <a:gd name="connsiteY0" fmla="*/ 41334 h 85801"/>
                <a:gd name="connsiteX1" fmla="*/ 70089 w 157719"/>
                <a:gd name="connsiteY1" fmla="*/ 54034 h 85801"/>
                <a:gd name="connsiteX2" fmla="*/ 97076 w 157719"/>
                <a:gd name="connsiteY2" fmla="*/ 49271 h 85801"/>
                <a:gd name="connsiteX3" fmla="*/ 157401 w 157719"/>
                <a:gd name="connsiteY3" fmla="*/ 59 h 85801"/>
                <a:gd name="connsiteX4" fmla="*/ 117714 w 157719"/>
                <a:gd name="connsiteY4" fmla="*/ 60384 h 85801"/>
                <a:gd name="connsiteX5" fmla="*/ 49451 w 157719"/>
                <a:gd name="connsiteY5" fmla="*/ 85784 h 85801"/>
                <a:gd name="connsiteX6" fmla="*/ 239 w 157719"/>
                <a:gd name="connsiteY6" fmla="*/ 41334 h 8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19" h="85801">
                  <a:moveTo>
                    <a:pt x="239" y="41334"/>
                  </a:moveTo>
                  <a:cubicBezTo>
                    <a:pt x="3679" y="36042"/>
                    <a:pt x="53950" y="52711"/>
                    <a:pt x="70089" y="54034"/>
                  </a:cubicBezTo>
                  <a:cubicBezTo>
                    <a:pt x="86228" y="55357"/>
                    <a:pt x="82524" y="58267"/>
                    <a:pt x="97076" y="49271"/>
                  </a:cubicBezTo>
                  <a:cubicBezTo>
                    <a:pt x="111628" y="40275"/>
                    <a:pt x="153961" y="-1793"/>
                    <a:pt x="157401" y="59"/>
                  </a:cubicBezTo>
                  <a:cubicBezTo>
                    <a:pt x="160841" y="1911"/>
                    <a:pt x="135706" y="46096"/>
                    <a:pt x="117714" y="60384"/>
                  </a:cubicBezTo>
                  <a:cubicBezTo>
                    <a:pt x="99722" y="74672"/>
                    <a:pt x="67707" y="86313"/>
                    <a:pt x="49451" y="85784"/>
                  </a:cubicBezTo>
                  <a:cubicBezTo>
                    <a:pt x="31195" y="85255"/>
                    <a:pt x="-3201" y="46626"/>
                    <a:pt x="239" y="4133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: 図形 334">
              <a:extLst>
                <a:ext uri="{FF2B5EF4-FFF2-40B4-BE49-F238E27FC236}">
                  <a16:creationId xmlns:a16="http://schemas.microsoft.com/office/drawing/2014/main" id="{55EE70AF-CB24-5E80-8FBA-1B1711AE27F3}"/>
                </a:ext>
              </a:extLst>
            </p:cNvPr>
            <p:cNvSpPr/>
            <p:nvPr/>
          </p:nvSpPr>
          <p:spPr>
            <a:xfrm>
              <a:off x="1938278" y="8245056"/>
              <a:ext cx="141565" cy="69850"/>
            </a:xfrm>
            <a:custGeom>
              <a:avLst/>
              <a:gdLst>
                <a:gd name="connsiteX0" fmla="*/ 60 w 141565"/>
                <a:gd name="connsiteY0" fmla="*/ 33337 h 69850"/>
                <a:gd name="connsiteX1" fmla="*/ 81022 w 141565"/>
                <a:gd name="connsiteY1" fmla="*/ 38100 h 69850"/>
                <a:gd name="connsiteX2" fmla="*/ 141347 w 141565"/>
                <a:gd name="connsiteY2" fmla="*/ 0 h 69850"/>
                <a:gd name="connsiteX3" fmla="*/ 100072 w 141565"/>
                <a:gd name="connsiteY3" fmla="*/ 38100 h 69850"/>
                <a:gd name="connsiteX4" fmla="*/ 68322 w 141565"/>
                <a:gd name="connsiteY4" fmla="*/ 69850 h 69850"/>
                <a:gd name="connsiteX5" fmla="*/ 60 w 141565"/>
                <a:gd name="connsiteY5" fmla="*/ 33337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565" h="69850">
                  <a:moveTo>
                    <a:pt x="60" y="33337"/>
                  </a:moveTo>
                  <a:cubicBezTo>
                    <a:pt x="2177" y="28045"/>
                    <a:pt x="57474" y="43656"/>
                    <a:pt x="81022" y="38100"/>
                  </a:cubicBezTo>
                  <a:cubicBezTo>
                    <a:pt x="104570" y="32544"/>
                    <a:pt x="138172" y="0"/>
                    <a:pt x="141347" y="0"/>
                  </a:cubicBezTo>
                  <a:cubicBezTo>
                    <a:pt x="144522" y="0"/>
                    <a:pt x="112243" y="26458"/>
                    <a:pt x="100072" y="38100"/>
                  </a:cubicBezTo>
                  <a:cubicBezTo>
                    <a:pt x="87901" y="49742"/>
                    <a:pt x="84726" y="69850"/>
                    <a:pt x="68322" y="69850"/>
                  </a:cubicBezTo>
                  <a:cubicBezTo>
                    <a:pt x="51918" y="69850"/>
                    <a:pt x="-2057" y="38629"/>
                    <a:pt x="60" y="3333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: 図形 335">
              <a:extLst>
                <a:ext uri="{FF2B5EF4-FFF2-40B4-BE49-F238E27FC236}">
                  <a16:creationId xmlns:a16="http://schemas.microsoft.com/office/drawing/2014/main" id="{4BFA6C7F-932F-3608-B982-3B1654D69DD5}"/>
                </a:ext>
              </a:extLst>
            </p:cNvPr>
            <p:cNvSpPr/>
            <p:nvPr/>
          </p:nvSpPr>
          <p:spPr>
            <a:xfrm>
              <a:off x="1927107" y="8322028"/>
              <a:ext cx="159194" cy="63868"/>
            </a:xfrm>
            <a:custGeom>
              <a:avLst/>
              <a:gdLst>
                <a:gd name="connsiteX0" fmla="*/ 118 w 159194"/>
                <a:gd name="connsiteY0" fmla="*/ 45265 h 63868"/>
                <a:gd name="connsiteX1" fmla="*/ 66793 w 159194"/>
                <a:gd name="connsiteY1" fmla="*/ 50028 h 63868"/>
                <a:gd name="connsiteX2" fmla="*/ 109656 w 159194"/>
                <a:gd name="connsiteY2" fmla="*/ 27803 h 63868"/>
                <a:gd name="connsiteX3" fmla="*/ 158868 w 159194"/>
                <a:gd name="connsiteY3" fmla="*/ 815 h 63868"/>
                <a:gd name="connsiteX4" fmla="*/ 84256 w 159194"/>
                <a:gd name="connsiteY4" fmla="*/ 61140 h 63868"/>
                <a:gd name="connsiteX5" fmla="*/ 118 w 159194"/>
                <a:gd name="connsiteY5" fmla="*/ 45265 h 6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194" h="63868">
                  <a:moveTo>
                    <a:pt x="118" y="45265"/>
                  </a:moveTo>
                  <a:cubicBezTo>
                    <a:pt x="-2792" y="43413"/>
                    <a:pt x="48537" y="52938"/>
                    <a:pt x="66793" y="50028"/>
                  </a:cubicBezTo>
                  <a:cubicBezTo>
                    <a:pt x="85049" y="47118"/>
                    <a:pt x="109656" y="27803"/>
                    <a:pt x="109656" y="27803"/>
                  </a:cubicBezTo>
                  <a:cubicBezTo>
                    <a:pt x="125002" y="19601"/>
                    <a:pt x="163101" y="-4741"/>
                    <a:pt x="158868" y="815"/>
                  </a:cubicBezTo>
                  <a:cubicBezTo>
                    <a:pt x="154635" y="6371"/>
                    <a:pt x="110979" y="50292"/>
                    <a:pt x="84256" y="61140"/>
                  </a:cubicBezTo>
                  <a:cubicBezTo>
                    <a:pt x="57533" y="71988"/>
                    <a:pt x="3028" y="47117"/>
                    <a:pt x="118" y="4526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: 図形 336">
              <a:extLst>
                <a:ext uri="{FF2B5EF4-FFF2-40B4-BE49-F238E27FC236}">
                  <a16:creationId xmlns:a16="http://schemas.microsoft.com/office/drawing/2014/main" id="{30D1BB1E-41CA-A647-8F68-512C8A396376}"/>
                </a:ext>
              </a:extLst>
            </p:cNvPr>
            <p:cNvSpPr/>
            <p:nvPr/>
          </p:nvSpPr>
          <p:spPr>
            <a:xfrm>
              <a:off x="1903409" y="8435141"/>
              <a:ext cx="114310" cy="43355"/>
            </a:xfrm>
            <a:custGeom>
              <a:avLst/>
              <a:gdLst>
                <a:gd name="connsiteX0" fmla="*/ 4 w 114310"/>
                <a:gd name="connsiteY0" fmla="*/ 415 h 43355"/>
                <a:gd name="connsiteX1" fmla="*/ 63504 w 114310"/>
                <a:gd name="connsiteY1" fmla="*/ 21052 h 43355"/>
                <a:gd name="connsiteX2" fmla="*/ 114304 w 114310"/>
                <a:gd name="connsiteY2" fmla="*/ 13115 h 43355"/>
                <a:gd name="connsiteX3" fmla="*/ 66679 w 114310"/>
                <a:gd name="connsiteY3" fmla="*/ 43277 h 43355"/>
                <a:gd name="connsiteX4" fmla="*/ 4 w 114310"/>
                <a:gd name="connsiteY4" fmla="*/ 415 h 4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10" h="43355">
                  <a:moveTo>
                    <a:pt x="4" y="415"/>
                  </a:moveTo>
                  <a:cubicBezTo>
                    <a:pt x="-525" y="-3289"/>
                    <a:pt x="44454" y="18935"/>
                    <a:pt x="63504" y="21052"/>
                  </a:cubicBezTo>
                  <a:cubicBezTo>
                    <a:pt x="82554" y="23169"/>
                    <a:pt x="113775" y="9411"/>
                    <a:pt x="114304" y="13115"/>
                  </a:cubicBezTo>
                  <a:cubicBezTo>
                    <a:pt x="114833" y="16819"/>
                    <a:pt x="82819" y="41160"/>
                    <a:pt x="66679" y="43277"/>
                  </a:cubicBezTo>
                  <a:cubicBezTo>
                    <a:pt x="50539" y="45394"/>
                    <a:pt x="533" y="4119"/>
                    <a:pt x="4" y="41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3" name="フリーフォーム: 図形 337">
              <a:extLst>
                <a:ext uri="{FF2B5EF4-FFF2-40B4-BE49-F238E27FC236}">
                  <a16:creationId xmlns:a16="http://schemas.microsoft.com/office/drawing/2014/main" id="{BBE651FD-D51B-7025-88DF-C666FE666162}"/>
                </a:ext>
              </a:extLst>
            </p:cNvPr>
            <p:cNvSpPr/>
            <p:nvPr/>
          </p:nvSpPr>
          <p:spPr>
            <a:xfrm>
              <a:off x="1863725" y="8498838"/>
              <a:ext cx="131763" cy="37578"/>
            </a:xfrm>
            <a:custGeom>
              <a:avLst/>
              <a:gdLst>
                <a:gd name="connsiteX0" fmla="*/ 0 w 131763"/>
                <a:gd name="connsiteY0" fmla="*/ 6568 h 37578"/>
                <a:gd name="connsiteX1" fmla="*/ 79375 w 131763"/>
                <a:gd name="connsiteY1" fmla="*/ 20855 h 37578"/>
                <a:gd name="connsiteX2" fmla="*/ 131763 w 131763"/>
                <a:gd name="connsiteY2" fmla="*/ 218 h 37578"/>
                <a:gd name="connsiteX3" fmla="*/ 79375 w 131763"/>
                <a:gd name="connsiteY3" fmla="*/ 36730 h 37578"/>
                <a:gd name="connsiteX4" fmla="*/ 0 w 131763"/>
                <a:gd name="connsiteY4" fmla="*/ 6568 h 37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63" h="37578">
                  <a:moveTo>
                    <a:pt x="0" y="6568"/>
                  </a:moveTo>
                  <a:cubicBezTo>
                    <a:pt x="0" y="3922"/>
                    <a:pt x="57415" y="21913"/>
                    <a:pt x="79375" y="20855"/>
                  </a:cubicBezTo>
                  <a:cubicBezTo>
                    <a:pt x="101335" y="19797"/>
                    <a:pt x="131763" y="-2428"/>
                    <a:pt x="131763" y="218"/>
                  </a:cubicBezTo>
                  <a:cubicBezTo>
                    <a:pt x="131763" y="2864"/>
                    <a:pt x="96044" y="30116"/>
                    <a:pt x="79375" y="36730"/>
                  </a:cubicBezTo>
                  <a:cubicBezTo>
                    <a:pt x="62706" y="43344"/>
                    <a:pt x="0" y="9214"/>
                    <a:pt x="0" y="656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4" name="フリーフォーム: 図形 338">
              <a:extLst>
                <a:ext uri="{FF2B5EF4-FFF2-40B4-BE49-F238E27FC236}">
                  <a16:creationId xmlns:a16="http://schemas.microsoft.com/office/drawing/2014/main" id="{15AC4F50-83E3-8535-3A8C-9E0153BF5480}"/>
                </a:ext>
              </a:extLst>
            </p:cNvPr>
            <p:cNvSpPr/>
            <p:nvPr/>
          </p:nvSpPr>
          <p:spPr>
            <a:xfrm>
              <a:off x="1823806" y="8550671"/>
              <a:ext cx="162562" cy="53809"/>
            </a:xfrm>
            <a:custGeom>
              <a:avLst/>
              <a:gdLst>
                <a:gd name="connsiteX0" fmla="*/ 232 w 162562"/>
                <a:gd name="connsiteY0" fmla="*/ 18235 h 53809"/>
                <a:gd name="connsiteX1" fmla="*/ 66907 w 162562"/>
                <a:gd name="connsiteY1" fmla="*/ 38872 h 53809"/>
                <a:gd name="connsiteX2" fmla="*/ 136757 w 162562"/>
                <a:gd name="connsiteY2" fmla="*/ 22997 h 53809"/>
                <a:gd name="connsiteX3" fmla="*/ 160569 w 162562"/>
                <a:gd name="connsiteY3" fmla="*/ 772 h 53809"/>
                <a:gd name="connsiteX4" fmla="*/ 90719 w 162562"/>
                <a:gd name="connsiteY4" fmla="*/ 53160 h 53809"/>
                <a:gd name="connsiteX5" fmla="*/ 232 w 162562"/>
                <a:gd name="connsiteY5" fmla="*/ 18235 h 5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562" h="53809">
                  <a:moveTo>
                    <a:pt x="232" y="18235"/>
                  </a:moveTo>
                  <a:cubicBezTo>
                    <a:pt x="-3737" y="15854"/>
                    <a:pt x="44153" y="38078"/>
                    <a:pt x="66907" y="38872"/>
                  </a:cubicBezTo>
                  <a:cubicBezTo>
                    <a:pt x="89661" y="39666"/>
                    <a:pt x="121147" y="29347"/>
                    <a:pt x="136757" y="22997"/>
                  </a:cubicBezTo>
                  <a:cubicBezTo>
                    <a:pt x="152367" y="16647"/>
                    <a:pt x="168242" y="-4255"/>
                    <a:pt x="160569" y="772"/>
                  </a:cubicBezTo>
                  <a:cubicBezTo>
                    <a:pt x="152896" y="5799"/>
                    <a:pt x="114796" y="47075"/>
                    <a:pt x="90719" y="53160"/>
                  </a:cubicBezTo>
                  <a:cubicBezTo>
                    <a:pt x="66642" y="59245"/>
                    <a:pt x="4201" y="20616"/>
                    <a:pt x="232" y="182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5" name="フリーフォーム: 図形 339">
              <a:extLst>
                <a:ext uri="{FF2B5EF4-FFF2-40B4-BE49-F238E27FC236}">
                  <a16:creationId xmlns:a16="http://schemas.microsoft.com/office/drawing/2014/main" id="{C01BAF99-9E53-E596-500D-6CF2BA9D1809}"/>
                </a:ext>
              </a:extLst>
            </p:cNvPr>
            <p:cNvSpPr/>
            <p:nvPr/>
          </p:nvSpPr>
          <p:spPr>
            <a:xfrm>
              <a:off x="1790549" y="8621214"/>
              <a:ext cx="167036" cy="43613"/>
            </a:xfrm>
            <a:custGeom>
              <a:avLst/>
              <a:gdLst>
                <a:gd name="connsiteX0" fmla="*/ 151 w 167036"/>
                <a:gd name="connsiteY0" fmla="*/ 15954 h 43613"/>
                <a:gd name="connsiteX1" fmla="*/ 100164 w 167036"/>
                <a:gd name="connsiteY1" fmla="*/ 31829 h 43613"/>
                <a:gd name="connsiteX2" fmla="*/ 166839 w 167036"/>
                <a:gd name="connsiteY2" fmla="*/ 79 h 43613"/>
                <a:gd name="connsiteX3" fmla="*/ 79526 w 167036"/>
                <a:gd name="connsiteY3" fmla="*/ 42942 h 43613"/>
                <a:gd name="connsiteX4" fmla="*/ 151 w 167036"/>
                <a:gd name="connsiteY4" fmla="*/ 15954 h 4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036" h="43613">
                  <a:moveTo>
                    <a:pt x="151" y="15954"/>
                  </a:moveTo>
                  <a:cubicBezTo>
                    <a:pt x="3591" y="14102"/>
                    <a:pt x="72383" y="34475"/>
                    <a:pt x="100164" y="31829"/>
                  </a:cubicBezTo>
                  <a:cubicBezTo>
                    <a:pt x="127945" y="29183"/>
                    <a:pt x="170279" y="-1773"/>
                    <a:pt x="166839" y="79"/>
                  </a:cubicBezTo>
                  <a:cubicBezTo>
                    <a:pt x="163399" y="1931"/>
                    <a:pt x="106513" y="37386"/>
                    <a:pt x="79526" y="42942"/>
                  </a:cubicBezTo>
                  <a:cubicBezTo>
                    <a:pt x="52539" y="48498"/>
                    <a:pt x="-3289" y="17806"/>
                    <a:pt x="151" y="1595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6" name="フリーフォーム: 図形 340">
              <a:extLst>
                <a:ext uri="{FF2B5EF4-FFF2-40B4-BE49-F238E27FC236}">
                  <a16:creationId xmlns:a16="http://schemas.microsoft.com/office/drawing/2014/main" id="{97F2E8EE-13FD-34A9-14A8-B8BFF675467A}"/>
                </a:ext>
              </a:extLst>
            </p:cNvPr>
            <p:cNvSpPr/>
            <p:nvPr/>
          </p:nvSpPr>
          <p:spPr>
            <a:xfrm>
              <a:off x="1730012" y="8691047"/>
              <a:ext cx="106213" cy="32185"/>
            </a:xfrm>
            <a:custGeom>
              <a:avLst/>
              <a:gdLst>
                <a:gd name="connsiteX0" fmla="*/ 363 w 106213"/>
                <a:gd name="connsiteY0" fmla="*/ 96 h 32185"/>
                <a:gd name="connsiteX1" fmla="*/ 103551 w 106213"/>
                <a:gd name="connsiteY1" fmla="*/ 22321 h 32185"/>
                <a:gd name="connsiteX2" fmla="*/ 70213 w 106213"/>
                <a:gd name="connsiteY2" fmla="*/ 31846 h 32185"/>
                <a:gd name="connsiteX3" fmla="*/ 363 w 106213"/>
                <a:gd name="connsiteY3" fmla="*/ 96 h 3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13" h="32185">
                  <a:moveTo>
                    <a:pt x="363" y="96"/>
                  </a:moveTo>
                  <a:cubicBezTo>
                    <a:pt x="5919" y="-1491"/>
                    <a:pt x="91909" y="17029"/>
                    <a:pt x="103551" y="22321"/>
                  </a:cubicBezTo>
                  <a:cubicBezTo>
                    <a:pt x="115193" y="27613"/>
                    <a:pt x="85823" y="33698"/>
                    <a:pt x="70213" y="31846"/>
                  </a:cubicBezTo>
                  <a:cubicBezTo>
                    <a:pt x="54603" y="29994"/>
                    <a:pt x="-5193" y="1683"/>
                    <a:pt x="363" y="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7" name="フリーフォーム: 図形 341">
              <a:extLst>
                <a:ext uri="{FF2B5EF4-FFF2-40B4-BE49-F238E27FC236}">
                  <a16:creationId xmlns:a16="http://schemas.microsoft.com/office/drawing/2014/main" id="{5094C2BB-63F1-DC43-D196-605567A9248D}"/>
                </a:ext>
              </a:extLst>
            </p:cNvPr>
            <p:cNvSpPr/>
            <p:nvPr/>
          </p:nvSpPr>
          <p:spPr>
            <a:xfrm>
              <a:off x="1679064" y="8743476"/>
              <a:ext cx="161547" cy="31903"/>
            </a:xfrm>
            <a:custGeom>
              <a:avLst/>
              <a:gdLst>
                <a:gd name="connsiteX0" fmla="*/ 511 w 161547"/>
                <a:gd name="connsiteY0" fmla="*/ 55 h 31903"/>
                <a:gd name="connsiteX1" fmla="*/ 105286 w 161547"/>
                <a:gd name="connsiteY1" fmla="*/ 23867 h 31903"/>
                <a:gd name="connsiteX2" fmla="*/ 160849 w 161547"/>
                <a:gd name="connsiteY2" fmla="*/ 14342 h 31903"/>
                <a:gd name="connsiteX3" fmla="*/ 68774 w 161547"/>
                <a:gd name="connsiteY3" fmla="*/ 31805 h 31903"/>
                <a:gd name="connsiteX4" fmla="*/ 511 w 161547"/>
                <a:gd name="connsiteY4" fmla="*/ 55 h 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47" h="31903">
                  <a:moveTo>
                    <a:pt x="511" y="55"/>
                  </a:moveTo>
                  <a:cubicBezTo>
                    <a:pt x="6596" y="-1268"/>
                    <a:pt x="78563" y="21486"/>
                    <a:pt x="105286" y="23867"/>
                  </a:cubicBezTo>
                  <a:cubicBezTo>
                    <a:pt x="132009" y="26248"/>
                    <a:pt x="166934" y="13019"/>
                    <a:pt x="160849" y="14342"/>
                  </a:cubicBezTo>
                  <a:cubicBezTo>
                    <a:pt x="154764" y="15665"/>
                    <a:pt x="93380" y="29688"/>
                    <a:pt x="68774" y="31805"/>
                  </a:cubicBezTo>
                  <a:cubicBezTo>
                    <a:pt x="44168" y="33922"/>
                    <a:pt x="-5574" y="1378"/>
                    <a:pt x="511" y="5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8" name="フリーフォーム: 図形 342">
              <a:extLst>
                <a:ext uri="{FF2B5EF4-FFF2-40B4-BE49-F238E27FC236}">
                  <a16:creationId xmlns:a16="http://schemas.microsoft.com/office/drawing/2014/main" id="{9453FCD7-53A3-1190-0542-D430276B2CE2}"/>
                </a:ext>
              </a:extLst>
            </p:cNvPr>
            <p:cNvSpPr/>
            <p:nvPr/>
          </p:nvSpPr>
          <p:spPr>
            <a:xfrm>
              <a:off x="1886757" y="8382998"/>
              <a:ext cx="182858" cy="321319"/>
            </a:xfrm>
            <a:custGeom>
              <a:avLst/>
              <a:gdLst>
                <a:gd name="connsiteX0" fmla="*/ 181756 w 182858"/>
                <a:gd name="connsiteY0" fmla="*/ 170 h 321319"/>
                <a:gd name="connsiteX1" fmla="*/ 123018 w 182858"/>
                <a:gd name="connsiteY1" fmla="*/ 192258 h 321319"/>
                <a:gd name="connsiteX2" fmla="*/ 781 w 182858"/>
                <a:gd name="connsiteY2" fmla="*/ 320845 h 321319"/>
                <a:gd name="connsiteX3" fmla="*/ 75393 w 182858"/>
                <a:gd name="connsiteY3" fmla="*/ 227183 h 321319"/>
                <a:gd name="connsiteX4" fmla="*/ 181756 w 182858"/>
                <a:gd name="connsiteY4" fmla="*/ 170 h 3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58" h="321319">
                  <a:moveTo>
                    <a:pt x="181756" y="170"/>
                  </a:moveTo>
                  <a:cubicBezTo>
                    <a:pt x="189693" y="-5651"/>
                    <a:pt x="153180" y="138812"/>
                    <a:pt x="123018" y="192258"/>
                  </a:cubicBezTo>
                  <a:cubicBezTo>
                    <a:pt x="92856" y="245704"/>
                    <a:pt x="8718" y="315024"/>
                    <a:pt x="781" y="320845"/>
                  </a:cubicBezTo>
                  <a:cubicBezTo>
                    <a:pt x="-7156" y="326666"/>
                    <a:pt x="47347" y="277983"/>
                    <a:pt x="75393" y="227183"/>
                  </a:cubicBezTo>
                  <a:cubicBezTo>
                    <a:pt x="103439" y="176383"/>
                    <a:pt x="173819" y="5991"/>
                    <a:pt x="181756" y="1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9" name="フリーフォーム: 図形 343">
              <a:extLst>
                <a:ext uri="{FF2B5EF4-FFF2-40B4-BE49-F238E27FC236}">
                  <a16:creationId xmlns:a16="http://schemas.microsoft.com/office/drawing/2014/main" id="{6C24560A-AFAF-8B8B-430F-711A67AB2237}"/>
                </a:ext>
              </a:extLst>
            </p:cNvPr>
            <p:cNvSpPr/>
            <p:nvPr/>
          </p:nvSpPr>
          <p:spPr>
            <a:xfrm>
              <a:off x="1618465" y="8764146"/>
              <a:ext cx="100537" cy="53174"/>
            </a:xfrm>
            <a:custGeom>
              <a:avLst/>
              <a:gdLst>
                <a:gd name="connsiteX0" fmla="*/ 785 w 100537"/>
                <a:gd name="connsiteY0" fmla="*/ 22 h 53174"/>
                <a:gd name="connsiteX1" fmla="*/ 99210 w 100537"/>
                <a:gd name="connsiteY1" fmla="*/ 44472 h 53174"/>
                <a:gd name="connsiteX2" fmla="*/ 54760 w 100537"/>
                <a:gd name="connsiteY2" fmla="*/ 50822 h 53174"/>
                <a:gd name="connsiteX3" fmla="*/ 785 w 100537"/>
                <a:gd name="connsiteY3" fmla="*/ 22 h 5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37" h="53174">
                  <a:moveTo>
                    <a:pt x="785" y="22"/>
                  </a:moveTo>
                  <a:cubicBezTo>
                    <a:pt x="8193" y="-1036"/>
                    <a:pt x="90214" y="36005"/>
                    <a:pt x="99210" y="44472"/>
                  </a:cubicBezTo>
                  <a:cubicBezTo>
                    <a:pt x="108206" y="52939"/>
                    <a:pt x="69048" y="55585"/>
                    <a:pt x="54760" y="50822"/>
                  </a:cubicBezTo>
                  <a:cubicBezTo>
                    <a:pt x="40472" y="46059"/>
                    <a:pt x="-6623" y="1080"/>
                    <a:pt x="785" y="2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0" name="フリーフォーム: 図形 344">
              <a:extLst>
                <a:ext uri="{FF2B5EF4-FFF2-40B4-BE49-F238E27FC236}">
                  <a16:creationId xmlns:a16="http://schemas.microsoft.com/office/drawing/2014/main" id="{DCA767C7-1567-0A3E-332E-A7BF32DE5DAB}"/>
                </a:ext>
              </a:extLst>
            </p:cNvPr>
            <p:cNvSpPr/>
            <p:nvPr/>
          </p:nvSpPr>
          <p:spPr>
            <a:xfrm>
              <a:off x="1555489" y="8775247"/>
              <a:ext cx="90754" cy="77409"/>
            </a:xfrm>
            <a:custGeom>
              <a:avLst/>
              <a:gdLst>
                <a:gd name="connsiteX0" fmla="*/ 1849 w 90754"/>
                <a:gd name="connsiteY0" fmla="*/ 34 h 77409"/>
                <a:gd name="connsiteX1" fmla="*/ 35186 w 90754"/>
                <a:gd name="connsiteY1" fmla="*/ 65121 h 77409"/>
                <a:gd name="connsiteX2" fmla="*/ 90749 w 90754"/>
                <a:gd name="connsiteY2" fmla="*/ 74646 h 77409"/>
                <a:gd name="connsiteX3" fmla="*/ 1849 w 90754"/>
                <a:gd name="connsiteY3" fmla="*/ 34 h 7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54" h="77409">
                  <a:moveTo>
                    <a:pt x="1849" y="34"/>
                  </a:moveTo>
                  <a:cubicBezTo>
                    <a:pt x="-7412" y="-1554"/>
                    <a:pt x="20369" y="52686"/>
                    <a:pt x="35186" y="65121"/>
                  </a:cubicBezTo>
                  <a:cubicBezTo>
                    <a:pt x="50003" y="77556"/>
                    <a:pt x="89955" y="80202"/>
                    <a:pt x="90749" y="74646"/>
                  </a:cubicBezTo>
                  <a:cubicBezTo>
                    <a:pt x="91543" y="69090"/>
                    <a:pt x="11110" y="1622"/>
                    <a:pt x="1849" y="3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1" name="フリーフォーム: 図形 345">
              <a:extLst>
                <a:ext uri="{FF2B5EF4-FFF2-40B4-BE49-F238E27FC236}">
                  <a16:creationId xmlns:a16="http://schemas.microsoft.com/office/drawing/2014/main" id="{7B0D06CB-66BC-2F61-21FB-C9008E6D9F0A}"/>
                </a:ext>
              </a:extLst>
            </p:cNvPr>
            <p:cNvSpPr/>
            <p:nvPr/>
          </p:nvSpPr>
          <p:spPr>
            <a:xfrm>
              <a:off x="1465663" y="8800664"/>
              <a:ext cx="57226" cy="66740"/>
            </a:xfrm>
            <a:custGeom>
              <a:avLst/>
              <a:gdLst>
                <a:gd name="connsiteX0" fmla="*/ 26587 w 57226"/>
                <a:gd name="connsiteY0" fmla="*/ 17 h 66740"/>
                <a:gd name="connsiteX1" fmla="*/ 56750 w 57226"/>
                <a:gd name="connsiteY1" fmla="*/ 57167 h 66740"/>
                <a:gd name="connsiteX2" fmla="*/ 1187 w 57226"/>
                <a:gd name="connsiteY2" fmla="*/ 63517 h 66740"/>
                <a:gd name="connsiteX3" fmla="*/ 26587 w 57226"/>
                <a:gd name="connsiteY3" fmla="*/ 17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6" h="66740">
                  <a:moveTo>
                    <a:pt x="26587" y="17"/>
                  </a:moveTo>
                  <a:cubicBezTo>
                    <a:pt x="35847" y="-1041"/>
                    <a:pt x="60983" y="46584"/>
                    <a:pt x="56750" y="57167"/>
                  </a:cubicBezTo>
                  <a:cubicBezTo>
                    <a:pt x="52517" y="67750"/>
                    <a:pt x="7802" y="69073"/>
                    <a:pt x="1187" y="63517"/>
                  </a:cubicBezTo>
                  <a:cubicBezTo>
                    <a:pt x="-5428" y="57961"/>
                    <a:pt x="17327" y="1075"/>
                    <a:pt x="26587" y="1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2" name="フリーフォーム: 図形 346">
              <a:extLst>
                <a:ext uri="{FF2B5EF4-FFF2-40B4-BE49-F238E27FC236}">
                  <a16:creationId xmlns:a16="http://schemas.microsoft.com/office/drawing/2014/main" id="{15F940FC-1E65-B223-115C-5BA4B2105BD3}"/>
                </a:ext>
              </a:extLst>
            </p:cNvPr>
            <p:cNvSpPr/>
            <p:nvPr/>
          </p:nvSpPr>
          <p:spPr>
            <a:xfrm>
              <a:off x="1219211" y="7505793"/>
              <a:ext cx="501898" cy="1049153"/>
            </a:xfrm>
            <a:custGeom>
              <a:avLst/>
              <a:gdLst>
                <a:gd name="connsiteX0" fmla="*/ 4752 w 501898"/>
                <a:gd name="connsiteY0" fmla="*/ 7425 h 1049153"/>
                <a:gd name="connsiteX1" fmla="*/ 182552 w 501898"/>
                <a:gd name="connsiteY1" fmla="*/ 42350 h 1049153"/>
                <a:gd name="connsiteX2" fmla="*/ 380989 w 501898"/>
                <a:gd name="connsiteY2" fmla="*/ 199513 h 1049153"/>
                <a:gd name="connsiteX3" fmla="*/ 482589 w 501898"/>
                <a:gd name="connsiteY3" fmla="*/ 650363 h 1049153"/>
                <a:gd name="connsiteX4" fmla="*/ 450839 w 501898"/>
                <a:gd name="connsiteY4" fmla="*/ 815463 h 1049153"/>
                <a:gd name="connsiteX5" fmla="*/ 314314 w 501898"/>
                <a:gd name="connsiteY5" fmla="*/ 974213 h 1049153"/>
                <a:gd name="connsiteX6" fmla="*/ 85714 w 501898"/>
                <a:gd name="connsiteY6" fmla="*/ 1045650 h 1049153"/>
                <a:gd name="connsiteX7" fmla="*/ 276214 w 501898"/>
                <a:gd name="connsiteY7" fmla="*/ 1012313 h 1049153"/>
                <a:gd name="connsiteX8" fmla="*/ 479414 w 501898"/>
                <a:gd name="connsiteY8" fmla="*/ 794825 h 1049153"/>
                <a:gd name="connsiteX9" fmla="*/ 485764 w 501898"/>
                <a:gd name="connsiteY9" fmla="*/ 421763 h 1049153"/>
                <a:gd name="connsiteX10" fmla="*/ 380989 w 501898"/>
                <a:gd name="connsiteY10" fmla="*/ 161413 h 1049153"/>
                <a:gd name="connsiteX11" fmla="*/ 4752 w 501898"/>
                <a:gd name="connsiteY11" fmla="*/ 7425 h 104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1898" h="1049153">
                  <a:moveTo>
                    <a:pt x="4752" y="7425"/>
                  </a:moveTo>
                  <a:cubicBezTo>
                    <a:pt x="-28321" y="-12419"/>
                    <a:pt x="119846" y="10335"/>
                    <a:pt x="182552" y="42350"/>
                  </a:cubicBezTo>
                  <a:cubicBezTo>
                    <a:pt x="245258" y="74365"/>
                    <a:pt x="330983" y="98178"/>
                    <a:pt x="380989" y="199513"/>
                  </a:cubicBezTo>
                  <a:cubicBezTo>
                    <a:pt x="430995" y="300848"/>
                    <a:pt x="470947" y="547705"/>
                    <a:pt x="482589" y="650363"/>
                  </a:cubicBezTo>
                  <a:cubicBezTo>
                    <a:pt x="494231" y="753021"/>
                    <a:pt x="478885" y="761488"/>
                    <a:pt x="450839" y="815463"/>
                  </a:cubicBezTo>
                  <a:cubicBezTo>
                    <a:pt x="422793" y="869438"/>
                    <a:pt x="375168" y="935849"/>
                    <a:pt x="314314" y="974213"/>
                  </a:cubicBezTo>
                  <a:cubicBezTo>
                    <a:pt x="253460" y="1012577"/>
                    <a:pt x="92064" y="1039300"/>
                    <a:pt x="85714" y="1045650"/>
                  </a:cubicBezTo>
                  <a:cubicBezTo>
                    <a:pt x="79364" y="1052000"/>
                    <a:pt x="210597" y="1054117"/>
                    <a:pt x="276214" y="1012313"/>
                  </a:cubicBezTo>
                  <a:cubicBezTo>
                    <a:pt x="341831" y="970509"/>
                    <a:pt x="444489" y="893250"/>
                    <a:pt x="479414" y="794825"/>
                  </a:cubicBezTo>
                  <a:cubicBezTo>
                    <a:pt x="514339" y="696400"/>
                    <a:pt x="502168" y="527332"/>
                    <a:pt x="485764" y="421763"/>
                  </a:cubicBezTo>
                  <a:cubicBezTo>
                    <a:pt x="469360" y="316194"/>
                    <a:pt x="456924" y="231792"/>
                    <a:pt x="380989" y="161413"/>
                  </a:cubicBezTo>
                  <a:cubicBezTo>
                    <a:pt x="305054" y="91034"/>
                    <a:pt x="37825" y="27269"/>
                    <a:pt x="4752" y="74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3" name="フリーフォーム: 図形 347">
              <a:extLst>
                <a:ext uri="{FF2B5EF4-FFF2-40B4-BE49-F238E27FC236}">
                  <a16:creationId xmlns:a16="http://schemas.microsoft.com/office/drawing/2014/main" id="{C136597C-9B1A-FF65-BCE4-A606180763EB}"/>
                </a:ext>
              </a:extLst>
            </p:cNvPr>
            <p:cNvSpPr/>
            <p:nvPr/>
          </p:nvSpPr>
          <p:spPr>
            <a:xfrm>
              <a:off x="878278" y="7508116"/>
              <a:ext cx="425610" cy="1037980"/>
            </a:xfrm>
            <a:custGeom>
              <a:avLst/>
              <a:gdLst>
                <a:gd name="connsiteX0" fmla="*/ 361560 w 425610"/>
                <a:gd name="connsiteY0" fmla="*/ 5102 h 1037980"/>
                <a:gd name="connsiteX1" fmla="*/ 140897 w 425610"/>
                <a:gd name="connsiteY1" fmla="*/ 97177 h 1037980"/>
                <a:gd name="connsiteX2" fmla="*/ 23422 w 425610"/>
                <a:gd name="connsiteY2" fmla="*/ 373402 h 1037980"/>
                <a:gd name="connsiteX3" fmla="*/ 39297 w 425610"/>
                <a:gd name="connsiteY3" fmla="*/ 660740 h 1037980"/>
                <a:gd name="connsiteX4" fmla="*/ 107560 w 425610"/>
                <a:gd name="connsiteY4" fmla="*/ 825840 h 1037980"/>
                <a:gd name="connsiteX5" fmla="*/ 256785 w 425610"/>
                <a:gd name="connsiteY5" fmla="*/ 967127 h 1037980"/>
                <a:gd name="connsiteX6" fmla="*/ 418710 w 425610"/>
                <a:gd name="connsiteY6" fmla="*/ 1025865 h 1037980"/>
                <a:gd name="connsiteX7" fmla="*/ 12310 w 425610"/>
                <a:gd name="connsiteY7" fmla="*/ 733765 h 1037980"/>
                <a:gd name="connsiteX8" fmla="*/ 128197 w 425610"/>
                <a:gd name="connsiteY8" fmla="*/ 92415 h 1037980"/>
                <a:gd name="connsiteX9" fmla="*/ 361560 w 425610"/>
                <a:gd name="connsiteY9" fmla="*/ 5102 h 103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610" h="1037980">
                  <a:moveTo>
                    <a:pt x="361560" y="5102"/>
                  </a:moveTo>
                  <a:cubicBezTo>
                    <a:pt x="363677" y="5896"/>
                    <a:pt x="197253" y="35794"/>
                    <a:pt x="140897" y="97177"/>
                  </a:cubicBezTo>
                  <a:cubicBezTo>
                    <a:pt x="84541" y="158560"/>
                    <a:pt x="40355" y="279475"/>
                    <a:pt x="23422" y="373402"/>
                  </a:cubicBezTo>
                  <a:cubicBezTo>
                    <a:pt x="6489" y="467329"/>
                    <a:pt x="25274" y="585334"/>
                    <a:pt x="39297" y="660740"/>
                  </a:cubicBezTo>
                  <a:cubicBezTo>
                    <a:pt x="53320" y="736146"/>
                    <a:pt x="71312" y="774776"/>
                    <a:pt x="107560" y="825840"/>
                  </a:cubicBezTo>
                  <a:cubicBezTo>
                    <a:pt x="143808" y="876905"/>
                    <a:pt x="204927" y="933790"/>
                    <a:pt x="256785" y="967127"/>
                  </a:cubicBezTo>
                  <a:cubicBezTo>
                    <a:pt x="308643" y="1000465"/>
                    <a:pt x="459456" y="1064759"/>
                    <a:pt x="418710" y="1025865"/>
                  </a:cubicBezTo>
                  <a:cubicBezTo>
                    <a:pt x="377964" y="986971"/>
                    <a:pt x="60729" y="889340"/>
                    <a:pt x="12310" y="733765"/>
                  </a:cubicBezTo>
                  <a:cubicBezTo>
                    <a:pt x="-36109" y="578190"/>
                    <a:pt x="69989" y="215182"/>
                    <a:pt x="128197" y="92415"/>
                  </a:cubicBezTo>
                  <a:cubicBezTo>
                    <a:pt x="186405" y="-30352"/>
                    <a:pt x="359443" y="4308"/>
                    <a:pt x="361560" y="510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4" name="フリーフォーム: 図形 348">
              <a:extLst>
                <a:ext uri="{FF2B5EF4-FFF2-40B4-BE49-F238E27FC236}">
                  <a16:creationId xmlns:a16="http://schemas.microsoft.com/office/drawing/2014/main" id="{C47DBAAE-9F4F-3CF4-7B6C-433FB3519E9B}"/>
                </a:ext>
              </a:extLst>
            </p:cNvPr>
            <p:cNvSpPr/>
            <p:nvPr/>
          </p:nvSpPr>
          <p:spPr>
            <a:xfrm>
              <a:off x="954944" y="7564954"/>
              <a:ext cx="400894" cy="710623"/>
            </a:xfrm>
            <a:custGeom>
              <a:avLst/>
              <a:gdLst>
                <a:gd name="connsiteX0" fmla="*/ 399194 w 400894"/>
                <a:gd name="connsiteY0" fmla="*/ 24464 h 710623"/>
                <a:gd name="connsiteX1" fmla="*/ 303944 w 400894"/>
                <a:gd name="connsiteY1" fmla="*/ 16527 h 710623"/>
                <a:gd name="connsiteX2" fmla="*/ 134081 w 400894"/>
                <a:gd name="connsiteY2" fmla="*/ 122889 h 710623"/>
                <a:gd name="connsiteX3" fmla="*/ 42006 w 400894"/>
                <a:gd name="connsiteY3" fmla="*/ 349902 h 710623"/>
                <a:gd name="connsiteX4" fmla="*/ 65819 w 400894"/>
                <a:gd name="connsiteY4" fmla="*/ 543577 h 710623"/>
                <a:gd name="connsiteX5" fmla="*/ 89631 w 400894"/>
                <a:gd name="connsiteY5" fmla="*/ 627714 h 710623"/>
                <a:gd name="connsiteX6" fmla="*/ 143606 w 400894"/>
                <a:gd name="connsiteY6" fmla="*/ 710264 h 710623"/>
                <a:gd name="connsiteX7" fmla="*/ 59469 w 400894"/>
                <a:gd name="connsiteY7" fmla="*/ 594377 h 710623"/>
                <a:gd name="connsiteX8" fmla="*/ 11844 w 400894"/>
                <a:gd name="connsiteY8" fmla="*/ 507064 h 710623"/>
                <a:gd name="connsiteX9" fmla="*/ 8669 w 400894"/>
                <a:gd name="connsiteY9" fmla="*/ 314977 h 710623"/>
                <a:gd name="connsiteX10" fmla="*/ 113444 w 400894"/>
                <a:gd name="connsiteY10" fmla="*/ 118127 h 710623"/>
                <a:gd name="connsiteX11" fmla="*/ 226156 w 400894"/>
                <a:gd name="connsiteY11" fmla="*/ 5414 h 710623"/>
                <a:gd name="connsiteX12" fmla="*/ 399194 w 400894"/>
                <a:gd name="connsiteY12" fmla="*/ 24464 h 71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894" h="710623">
                  <a:moveTo>
                    <a:pt x="399194" y="24464"/>
                  </a:moveTo>
                  <a:cubicBezTo>
                    <a:pt x="412159" y="26316"/>
                    <a:pt x="348129" y="123"/>
                    <a:pt x="303944" y="16527"/>
                  </a:cubicBezTo>
                  <a:cubicBezTo>
                    <a:pt x="259758" y="32931"/>
                    <a:pt x="177737" y="67327"/>
                    <a:pt x="134081" y="122889"/>
                  </a:cubicBezTo>
                  <a:cubicBezTo>
                    <a:pt x="90425" y="178452"/>
                    <a:pt x="53383" y="279787"/>
                    <a:pt x="42006" y="349902"/>
                  </a:cubicBezTo>
                  <a:cubicBezTo>
                    <a:pt x="30629" y="420017"/>
                    <a:pt x="57882" y="497275"/>
                    <a:pt x="65819" y="543577"/>
                  </a:cubicBezTo>
                  <a:cubicBezTo>
                    <a:pt x="73756" y="589879"/>
                    <a:pt x="76666" y="599933"/>
                    <a:pt x="89631" y="627714"/>
                  </a:cubicBezTo>
                  <a:cubicBezTo>
                    <a:pt x="102595" y="655495"/>
                    <a:pt x="148633" y="715820"/>
                    <a:pt x="143606" y="710264"/>
                  </a:cubicBezTo>
                  <a:cubicBezTo>
                    <a:pt x="138579" y="704708"/>
                    <a:pt x="81429" y="628244"/>
                    <a:pt x="59469" y="594377"/>
                  </a:cubicBezTo>
                  <a:cubicBezTo>
                    <a:pt x="37509" y="560510"/>
                    <a:pt x="20311" y="553631"/>
                    <a:pt x="11844" y="507064"/>
                  </a:cubicBezTo>
                  <a:cubicBezTo>
                    <a:pt x="3377" y="460497"/>
                    <a:pt x="-8264" y="379800"/>
                    <a:pt x="8669" y="314977"/>
                  </a:cubicBezTo>
                  <a:cubicBezTo>
                    <a:pt x="25602" y="250154"/>
                    <a:pt x="77196" y="169721"/>
                    <a:pt x="113444" y="118127"/>
                  </a:cubicBezTo>
                  <a:cubicBezTo>
                    <a:pt x="149692" y="66533"/>
                    <a:pt x="176414" y="24199"/>
                    <a:pt x="226156" y="5414"/>
                  </a:cubicBezTo>
                  <a:cubicBezTo>
                    <a:pt x="275898" y="-13372"/>
                    <a:pt x="386229" y="22612"/>
                    <a:pt x="399194" y="2446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5" name="フリーフォーム: 図形 349">
              <a:extLst>
                <a:ext uri="{FF2B5EF4-FFF2-40B4-BE49-F238E27FC236}">
                  <a16:creationId xmlns:a16="http://schemas.microsoft.com/office/drawing/2014/main" id="{B3A3C891-30C5-F23C-832B-FAD91D0629CF}"/>
                </a:ext>
              </a:extLst>
            </p:cNvPr>
            <p:cNvSpPr/>
            <p:nvPr/>
          </p:nvSpPr>
          <p:spPr>
            <a:xfrm>
              <a:off x="1108116" y="8099105"/>
              <a:ext cx="397055" cy="270454"/>
            </a:xfrm>
            <a:custGeom>
              <a:avLst/>
              <a:gdLst>
                <a:gd name="connsiteX0" fmla="*/ 4722 w 397055"/>
                <a:gd name="connsiteY0" fmla="*/ 1488 h 270454"/>
                <a:gd name="connsiteX1" fmla="*/ 206334 w 397055"/>
                <a:gd name="connsiteY1" fmla="*/ 249138 h 270454"/>
                <a:gd name="connsiteX2" fmla="*/ 396834 w 397055"/>
                <a:gd name="connsiteY2" fmla="*/ 255488 h 270454"/>
                <a:gd name="connsiteX3" fmla="*/ 168234 w 397055"/>
                <a:gd name="connsiteY3" fmla="*/ 233263 h 270454"/>
                <a:gd name="connsiteX4" fmla="*/ 71397 w 397055"/>
                <a:gd name="connsiteY4" fmla="*/ 149126 h 270454"/>
                <a:gd name="connsiteX5" fmla="*/ 4722 w 397055"/>
                <a:gd name="connsiteY5" fmla="*/ 1488 h 27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55" h="270454">
                  <a:moveTo>
                    <a:pt x="4722" y="1488"/>
                  </a:moveTo>
                  <a:cubicBezTo>
                    <a:pt x="27211" y="18157"/>
                    <a:pt x="140982" y="206805"/>
                    <a:pt x="206334" y="249138"/>
                  </a:cubicBezTo>
                  <a:cubicBezTo>
                    <a:pt x="271686" y="291471"/>
                    <a:pt x="403184" y="258134"/>
                    <a:pt x="396834" y="255488"/>
                  </a:cubicBezTo>
                  <a:cubicBezTo>
                    <a:pt x="390484" y="252842"/>
                    <a:pt x="222474" y="250990"/>
                    <a:pt x="168234" y="233263"/>
                  </a:cubicBezTo>
                  <a:cubicBezTo>
                    <a:pt x="113995" y="215536"/>
                    <a:pt x="96797" y="185374"/>
                    <a:pt x="71397" y="149126"/>
                  </a:cubicBezTo>
                  <a:cubicBezTo>
                    <a:pt x="45997" y="112878"/>
                    <a:pt x="-17767" y="-15181"/>
                    <a:pt x="4722" y="148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6" name="フリーフォーム: 図形 350">
              <a:extLst>
                <a:ext uri="{FF2B5EF4-FFF2-40B4-BE49-F238E27FC236}">
                  <a16:creationId xmlns:a16="http://schemas.microsoft.com/office/drawing/2014/main" id="{B607E569-E2BD-0613-F79E-E85B12DC4F92}"/>
                </a:ext>
              </a:extLst>
            </p:cNvPr>
            <p:cNvSpPr/>
            <p:nvPr/>
          </p:nvSpPr>
          <p:spPr>
            <a:xfrm>
              <a:off x="939266" y="8119089"/>
              <a:ext cx="278356" cy="360923"/>
            </a:xfrm>
            <a:custGeom>
              <a:avLst/>
              <a:gdLst>
                <a:gd name="connsiteX0" fmla="*/ 2122 w 278356"/>
                <a:gd name="connsiteY0" fmla="*/ 2142 h 360923"/>
                <a:gd name="connsiteX1" fmla="*/ 149759 w 278356"/>
                <a:gd name="connsiteY1" fmla="*/ 270429 h 360923"/>
                <a:gd name="connsiteX2" fmla="*/ 278347 w 278356"/>
                <a:gd name="connsiteY2" fmla="*/ 360917 h 360923"/>
                <a:gd name="connsiteX3" fmla="*/ 156109 w 278356"/>
                <a:gd name="connsiteY3" fmla="*/ 267254 h 360923"/>
                <a:gd name="connsiteX4" fmla="*/ 68797 w 278356"/>
                <a:gd name="connsiteY4" fmla="*/ 149779 h 360923"/>
                <a:gd name="connsiteX5" fmla="*/ 2122 w 278356"/>
                <a:gd name="connsiteY5" fmla="*/ 2142 h 360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6" h="360923">
                  <a:moveTo>
                    <a:pt x="2122" y="2142"/>
                  </a:moveTo>
                  <a:cubicBezTo>
                    <a:pt x="15616" y="22250"/>
                    <a:pt x="103722" y="210633"/>
                    <a:pt x="149759" y="270429"/>
                  </a:cubicBezTo>
                  <a:cubicBezTo>
                    <a:pt x="195797" y="330225"/>
                    <a:pt x="277289" y="361446"/>
                    <a:pt x="278347" y="360917"/>
                  </a:cubicBezTo>
                  <a:cubicBezTo>
                    <a:pt x="279405" y="360388"/>
                    <a:pt x="191034" y="302443"/>
                    <a:pt x="156109" y="267254"/>
                  </a:cubicBezTo>
                  <a:cubicBezTo>
                    <a:pt x="121184" y="232065"/>
                    <a:pt x="94726" y="190525"/>
                    <a:pt x="68797" y="149779"/>
                  </a:cubicBezTo>
                  <a:cubicBezTo>
                    <a:pt x="42868" y="109033"/>
                    <a:pt x="-11372" y="-17966"/>
                    <a:pt x="2122" y="214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7" name="フリーフォーム: 図形 351">
              <a:extLst>
                <a:ext uri="{FF2B5EF4-FFF2-40B4-BE49-F238E27FC236}">
                  <a16:creationId xmlns:a16="http://schemas.microsoft.com/office/drawing/2014/main" id="{A8B41493-3B4B-DABE-1133-F81044BBE352}"/>
                </a:ext>
              </a:extLst>
            </p:cNvPr>
            <p:cNvSpPr/>
            <p:nvPr/>
          </p:nvSpPr>
          <p:spPr>
            <a:xfrm>
              <a:off x="1085477" y="8303274"/>
              <a:ext cx="356387" cy="174006"/>
            </a:xfrm>
            <a:custGeom>
              <a:avLst/>
              <a:gdLst>
                <a:gd name="connsiteX0" fmla="*/ 13073 w 356387"/>
                <a:gd name="connsiteY0" fmla="*/ 2107 h 174006"/>
                <a:gd name="connsiteX1" fmla="*/ 273423 w 356387"/>
                <a:gd name="connsiteY1" fmla="*/ 164032 h 174006"/>
                <a:gd name="connsiteX2" fmla="*/ 352798 w 356387"/>
                <a:gd name="connsiteY2" fmla="*/ 156094 h 174006"/>
                <a:gd name="connsiteX3" fmla="*/ 178173 w 356387"/>
                <a:gd name="connsiteY3" fmla="*/ 152919 h 174006"/>
                <a:gd name="connsiteX4" fmla="*/ 52761 w 356387"/>
                <a:gd name="connsiteY4" fmla="*/ 75132 h 174006"/>
                <a:gd name="connsiteX5" fmla="*/ 13073 w 356387"/>
                <a:gd name="connsiteY5" fmla="*/ 2107 h 1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387" h="174006">
                  <a:moveTo>
                    <a:pt x="13073" y="2107"/>
                  </a:moveTo>
                  <a:cubicBezTo>
                    <a:pt x="49850" y="16924"/>
                    <a:pt x="216802" y="138367"/>
                    <a:pt x="273423" y="164032"/>
                  </a:cubicBezTo>
                  <a:cubicBezTo>
                    <a:pt x="330044" y="189697"/>
                    <a:pt x="368673" y="157946"/>
                    <a:pt x="352798" y="156094"/>
                  </a:cubicBezTo>
                  <a:cubicBezTo>
                    <a:pt x="336923" y="154242"/>
                    <a:pt x="228179" y="166413"/>
                    <a:pt x="178173" y="152919"/>
                  </a:cubicBezTo>
                  <a:cubicBezTo>
                    <a:pt x="128167" y="139425"/>
                    <a:pt x="79484" y="95505"/>
                    <a:pt x="52761" y="75132"/>
                  </a:cubicBezTo>
                  <a:cubicBezTo>
                    <a:pt x="26038" y="54759"/>
                    <a:pt x="-23704" y="-12710"/>
                    <a:pt x="13073" y="21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8" name="フリーフォーム: 図形 352">
              <a:extLst>
                <a:ext uri="{FF2B5EF4-FFF2-40B4-BE49-F238E27FC236}">
                  <a16:creationId xmlns:a16="http://schemas.microsoft.com/office/drawing/2014/main" id="{B05C0D8B-76D4-19BA-C41B-A1600B2DA607}"/>
                </a:ext>
              </a:extLst>
            </p:cNvPr>
            <p:cNvSpPr/>
            <p:nvPr/>
          </p:nvSpPr>
          <p:spPr>
            <a:xfrm>
              <a:off x="1243173" y="7681033"/>
              <a:ext cx="250762" cy="45483"/>
            </a:xfrm>
            <a:custGeom>
              <a:avLst/>
              <a:gdLst>
                <a:gd name="connsiteX0" fmla="*/ 250665 w 250762"/>
                <a:gd name="connsiteY0" fmla="*/ 29035 h 45483"/>
                <a:gd name="connsiteX1" fmla="*/ 74452 w 250762"/>
                <a:gd name="connsiteY1" fmla="*/ 40148 h 45483"/>
                <a:gd name="connsiteX2" fmla="*/ 42702 w 250762"/>
                <a:gd name="connsiteY2" fmla="*/ 44910 h 45483"/>
                <a:gd name="connsiteX3" fmla="*/ 1427 w 250762"/>
                <a:gd name="connsiteY3" fmla="*/ 27448 h 45483"/>
                <a:gd name="connsiteX4" fmla="*/ 98265 w 250762"/>
                <a:gd name="connsiteY4" fmla="*/ 460 h 45483"/>
                <a:gd name="connsiteX5" fmla="*/ 250665 w 250762"/>
                <a:gd name="connsiteY5" fmla="*/ 29035 h 4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762" h="45483">
                  <a:moveTo>
                    <a:pt x="250665" y="29035"/>
                  </a:moveTo>
                  <a:cubicBezTo>
                    <a:pt x="246696" y="35650"/>
                    <a:pt x="109112" y="37502"/>
                    <a:pt x="74452" y="40148"/>
                  </a:cubicBezTo>
                  <a:cubicBezTo>
                    <a:pt x="39791" y="42794"/>
                    <a:pt x="54873" y="47027"/>
                    <a:pt x="42702" y="44910"/>
                  </a:cubicBezTo>
                  <a:cubicBezTo>
                    <a:pt x="30531" y="42793"/>
                    <a:pt x="-7834" y="34856"/>
                    <a:pt x="1427" y="27448"/>
                  </a:cubicBezTo>
                  <a:cubicBezTo>
                    <a:pt x="10688" y="20040"/>
                    <a:pt x="59636" y="4693"/>
                    <a:pt x="98265" y="460"/>
                  </a:cubicBezTo>
                  <a:cubicBezTo>
                    <a:pt x="136894" y="-3773"/>
                    <a:pt x="254634" y="22420"/>
                    <a:pt x="250665" y="290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9" name="フリーフォーム: 図形 353">
              <a:extLst>
                <a:ext uri="{FF2B5EF4-FFF2-40B4-BE49-F238E27FC236}">
                  <a16:creationId xmlns:a16="http://schemas.microsoft.com/office/drawing/2014/main" id="{6E8B0E81-45D0-6FED-2CD1-2A18C3E8C6B4}"/>
                </a:ext>
              </a:extLst>
            </p:cNvPr>
            <p:cNvSpPr/>
            <p:nvPr/>
          </p:nvSpPr>
          <p:spPr>
            <a:xfrm>
              <a:off x="1109952" y="7808393"/>
              <a:ext cx="112790" cy="338747"/>
            </a:xfrm>
            <a:custGeom>
              <a:avLst/>
              <a:gdLst>
                <a:gd name="connsiteX0" fmla="*/ 112423 w 112790"/>
                <a:gd name="connsiteY0" fmla="*/ 100 h 338747"/>
                <a:gd name="connsiteX1" fmla="*/ 42573 w 112790"/>
                <a:gd name="connsiteY1" fmla="*/ 96938 h 338747"/>
                <a:gd name="connsiteX2" fmla="*/ 48923 w 112790"/>
                <a:gd name="connsiteY2" fmla="*/ 230288 h 338747"/>
                <a:gd name="connsiteX3" fmla="*/ 83848 w 112790"/>
                <a:gd name="connsiteY3" fmla="*/ 338238 h 338747"/>
                <a:gd name="connsiteX4" fmla="*/ 10823 w 112790"/>
                <a:gd name="connsiteY4" fmla="*/ 185838 h 338747"/>
                <a:gd name="connsiteX5" fmla="*/ 7648 w 112790"/>
                <a:gd name="connsiteY5" fmla="*/ 81063 h 338747"/>
                <a:gd name="connsiteX6" fmla="*/ 112423 w 112790"/>
                <a:gd name="connsiteY6" fmla="*/ 100 h 3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790" h="338747">
                  <a:moveTo>
                    <a:pt x="112423" y="100"/>
                  </a:moveTo>
                  <a:cubicBezTo>
                    <a:pt x="118244" y="2746"/>
                    <a:pt x="53156" y="58573"/>
                    <a:pt x="42573" y="96938"/>
                  </a:cubicBezTo>
                  <a:cubicBezTo>
                    <a:pt x="31990" y="135303"/>
                    <a:pt x="42044" y="190071"/>
                    <a:pt x="48923" y="230288"/>
                  </a:cubicBezTo>
                  <a:cubicBezTo>
                    <a:pt x="55802" y="270505"/>
                    <a:pt x="90198" y="345646"/>
                    <a:pt x="83848" y="338238"/>
                  </a:cubicBezTo>
                  <a:cubicBezTo>
                    <a:pt x="77498" y="330830"/>
                    <a:pt x="23523" y="228701"/>
                    <a:pt x="10823" y="185838"/>
                  </a:cubicBezTo>
                  <a:cubicBezTo>
                    <a:pt x="-1877" y="142976"/>
                    <a:pt x="-3994" y="114400"/>
                    <a:pt x="7648" y="81063"/>
                  </a:cubicBezTo>
                  <a:cubicBezTo>
                    <a:pt x="19290" y="47726"/>
                    <a:pt x="106602" y="-2546"/>
                    <a:pt x="112423" y="10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0" name="フリーフォーム: 図形 354">
              <a:extLst>
                <a:ext uri="{FF2B5EF4-FFF2-40B4-BE49-F238E27FC236}">
                  <a16:creationId xmlns:a16="http://schemas.microsoft.com/office/drawing/2014/main" id="{293E15A7-016B-129D-228A-CDA81EBF0CA9}"/>
                </a:ext>
              </a:extLst>
            </p:cNvPr>
            <p:cNvSpPr/>
            <p:nvPr/>
          </p:nvSpPr>
          <p:spPr>
            <a:xfrm>
              <a:off x="1250360" y="8072011"/>
              <a:ext cx="295258" cy="191221"/>
            </a:xfrm>
            <a:custGeom>
              <a:avLst/>
              <a:gdLst>
                <a:gd name="connsiteX0" fmla="*/ 2178 w 295258"/>
                <a:gd name="connsiteY0" fmla="*/ 7 h 191221"/>
                <a:gd name="connsiteX1" fmla="*/ 83140 w 295258"/>
                <a:gd name="connsiteY1" fmla="*/ 138120 h 191221"/>
                <a:gd name="connsiteX2" fmla="*/ 208553 w 295258"/>
                <a:gd name="connsiteY2" fmla="*/ 185745 h 191221"/>
                <a:gd name="connsiteX3" fmla="*/ 289515 w 295258"/>
                <a:gd name="connsiteY3" fmla="*/ 184157 h 191221"/>
                <a:gd name="connsiteX4" fmla="*/ 48215 w 295258"/>
                <a:gd name="connsiteY4" fmla="*/ 131770 h 191221"/>
                <a:gd name="connsiteX5" fmla="*/ 2178 w 295258"/>
                <a:gd name="connsiteY5" fmla="*/ 7 h 1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258" h="191221">
                  <a:moveTo>
                    <a:pt x="2178" y="7"/>
                  </a:moveTo>
                  <a:cubicBezTo>
                    <a:pt x="7999" y="1065"/>
                    <a:pt x="48744" y="107164"/>
                    <a:pt x="83140" y="138120"/>
                  </a:cubicBezTo>
                  <a:cubicBezTo>
                    <a:pt x="117536" y="169076"/>
                    <a:pt x="174157" y="178072"/>
                    <a:pt x="208553" y="185745"/>
                  </a:cubicBezTo>
                  <a:cubicBezTo>
                    <a:pt x="242949" y="193418"/>
                    <a:pt x="316238" y="193153"/>
                    <a:pt x="289515" y="184157"/>
                  </a:cubicBezTo>
                  <a:cubicBezTo>
                    <a:pt x="262792" y="175161"/>
                    <a:pt x="97163" y="158757"/>
                    <a:pt x="48215" y="131770"/>
                  </a:cubicBezTo>
                  <a:cubicBezTo>
                    <a:pt x="-733" y="104783"/>
                    <a:pt x="-3643" y="-1051"/>
                    <a:pt x="2178" y="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1" name="フリーフォーム: 図形 355">
              <a:extLst>
                <a:ext uri="{FF2B5EF4-FFF2-40B4-BE49-F238E27FC236}">
                  <a16:creationId xmlns:a16="http://schemas.microsoft.com/office/drawing/2014/main" id="{F291163C-0709-C8EA-6C0F-80DEF311AE0E}"/>
                </a:ext>
              </a:extLst>
            </p:cNvPr>
            <p:cNvSpPr/>
            <p:nvPr/>
          </p:nvSpPr>
          <p:spPr>
            <a:xfrm>
              <a:off x="1279985" y="8273611"/>
              <a:ext cx="280458" cy="47654"/>
            </a:xfrm>
            <a:custGeom>
              <a:avLst/>
              <a:gdLst>
                <a:gd name="connsiteX0" fmla="*/ 1128 w 280458"/>
                <a:gd name="connsiteY0" fmla="*/ 20 h 47654"/>
                <a:gd name="connsiteX1" fmla="*/ 117015 w 280458"/>
                <a:gd name="connsiteY1" fmla="*/ 41295 h 47654"/>
                <a:gd name="connsiteX2" fmla="*/ 278940 w 280458"/>
                <a:gd name="connsiteY2" fmla="*/ 9545 h 47654"/>
                <a:gd name="connsiteX3" fmla="*/ 186865 w 280458"/>
                <a:gd name="connsiteY3" fmla="*/ 47645 h 47654"/>
                <a:gd name="connsiteX4" fmla="*/ 1128 w 280458"/>
                <a:gd name="connsiteY4" fmla="*/ 20 h 4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458" h="47654">
                  <a:moveTo>
                    <a:pt x="1128" y="20"/>
                  </a:moveTo>
                  <a:cubicBezTo>
                    <a:pt x="-10514" y="-1038"/>
                    <a:pt x="70713" y="39708"/>
                    <a:pt x="117015" y="41295"/>
                  </a:cubicBezTo>
                  <a:cubicBezTo>
                    <a:pt x="163317" y="42882"/>
                    <a:pt x="267298" y="8487"/>
                    <a:pt x="278940" y="9545"/>
                  </a:cubicBezTo>
                  <a:cubicBezTo>
                    <a:pt x="290582" y="10603"/>
                    <a:pt x="232902" y="46851"/>
                    <a:pt x="186865" y="47645"/>
                  </a:cubicBezTo>
                  <a:cubicBezTo>
                    <a:pt x="140828" y="48439"/>
                    <a:pt x="12770" y="1078"/>
                    <a:pt x="1128" y="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2" name="フリーフォーム: 図形 356">
              <a:extLst>
                <a:ext uri="{FF2B5EF4-FFF2-40B4-BE49-F238E27FC236}">
                  <a16:creationId xmlns:a16="http://schemas.microsoft.com/office/drawing/2014/main" id="{FF3B1CA6-3208-4B66-EBBC-4AC03E1EDB73}"/>
                </a:ext>
              </a:extLst>
            </p:cNvPr>
            <p:cNvSpPr/>
            <p:nvPr/>
          </p:nvSpPr>
          <p:spPr>
            <a:xfrm>
              <a:off x="1196975" y="7732261"/>
              <a:ext cx="132434" cy="118274"/>
            </a:xfrm>
            <a:custGeom>
              <a:avLst/>
              <a:gdLst>
                <a:gd name="connsiteX0" fmla="*/ 0 w 132434"/>
                <a:gd name="connsiteY0" fmla="*/ 42895 h 118274"/>
                <a:gd name="connsiteX1" fmla="*/ 82550 w 132434"/>
                <a:gd name="connsiteY1" fmla="*/ 115920 h 118274"/>
                <a:gd name="connsiteX2" fmla="*/ 130175 w 132434"/>
                <a:gd name="connsiteY2" fmla="*/ 96870 h 118274"/>
                <a:gd name="connsiteX3" fmla="*/ 122238 w 132434"/>
                <a:gd name="connsiteY3" fmla="*/ 61945 h 118274"/>
                <a:gd name="connsiteX4" fmla="*/ 100013 w 132434"/>
                <a:gd name="connsiteY4" fmla="*/ 17495 h 118274"/>
                <a:gd name="connsiteX5" fmla="*/ 82550 w 132434"/>
                <a:gd name="connsiteY5" fmla="*/ 32 h 118274"/>
                <a:gd name="connsiteX6" fmla="*/ 0 w 132434"/>
                <a:gd name="connsiteY6" fmla="*/ 42895 h 11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434" h="118274">
                  <a:moveTo>
                    <a:pt x="0" y="42895"/>
                  </a:moveTo>
                  <a:cubicBezTo>
                    <a:pt x="0" y="62210"/>
                    <a:pt x="60854" y="106924"/>
                    <a:pt x="82550" y="115920"/>
                  </a:cubicBezTo>
                  <a:cubicBezTo>
                    <a:pt x="104246" y="124916"/>
                    <a:pt x="123560" y="105866"/>
                    <a:pt x="130175" y="96870"/>
                  </a:cubicBezTo>
                  <a:cubicBezTo>
                    <a:pt x="136790" y="87874"/>
                    <a:pt x="127265" y="75174"/>
                    <a:pt x="122238" y="61945"/>
                  </a:cubicBezTo>
                  <a:cubicBezTo>
                    <a:pt x="117211" y="48716"/>
                    <a:pt x="106628" y="27814"/>
                    <a:pt x="100013" y="17495"/>
                  </a:cubicBezTo>
                  <a:cubicBezTo>
                    <a:pt x="93398" y="7176"/>
                    <a:pt x="97367" y="1090"/>
                    <a:pt x="82550" y="32"/>
                  </a:cubicBezTo>
                  <a:cubicBezTo>
                    <a:pt x="67733" y="-1026"/>
                    <a:pt x="0" y="23580"/>
                    <a:pt x="0" y="428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3" name="フリーフォーム: 図形 357">
              <a:extLst>
                <a:ext uri="{FF2B5EF4-FFF2-40B4-BE49-F238E27FC236}">
                  <a16:creationId xmlns:a16="http://schemas.microsoft.com/office/drawing/2014/main" id="{717D9B47-EDB5-6C05-2C90-0A7632914D47}"/>
                </a:ext>
              </a:extLst>
            </p:cNvPr>
            <p:cNvSpPr/>
            <p:nvPr/>
          </p:nvSpPr>
          <p:spPr>
            <a:xfrm>
              <a:off x="1398411" y="7866187"/>
              <a:ext cx="194022" cy="251615"/>
            </a:xfrm>
            <a:custGeom>
              <a:avLst/>
              <a:gdLst>
                <a:gd name="connsiteX0" fmla="*/ 4939 w 194022"/>
                <a:gd name="connsiteY0" fmla="*/ 39144 h 251615"/>
                <a:gd name="connsiteX1" fmla="*/ 130352 w 194022"/>
                <a:gd name="connsiteY1" fmla="*/ 5806 h 251615"/>
                <a:gd name="connsiteX2" fmla="*/ 193852 w 194022"/>
                <a:gd name="connsiteY2" fmla="*/ 107406 h 251615"/>
                <a:gd name="connsiteX3" fmla="*/ 112889 w 194022"/>
                <a:gd name="connsiteY3" fmla="*/ 237581 h 251615"/>
                <a:gd name="connsiteX4" fmla="*/ 12877 w 194022"/>
                <a:gd name="connsiteY4" fmla="*/ 177256 h 251615"/>
                <a:gd name="connsiteX5" fmla="*/ 76377 w 194022"/>
                <a:gd name="connsiteY5" fmla="*/ 245519 h 251615"/>
                <a:gd name="connsiteX6" fmla="*/ 150989 w 194022"/>
                <a:gd name="connsiteY6" fmla="*/ 231231 h 251615"/>
                <a:gd name="connsiteX7" fmla="*/ 187502 w 194022"/>
                <a:gd name="connsiteY7" fmla="*/ 94706 h 251615"/>
                <a:gd name="connsiteX8" fmla="*/ 38277 w 194022"/>
                <a:gd name="connsiteY8" fmla="*/ 1044 h 251615"/>
                <a:gd name="connsiteX9" fmla="*/ 4939 w 194022"/>
                <a:gd name="connsiteY9" fmla="*/ 39144 h 25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022" h="251615">
                  <a:moveTo>
                    <a:pt x="4939" y="39144"/>
                  </a:moveTo>
                  <a:cubicBezTo>
                    <a:pt x="20285" y="39938"/>
                    <a:pt x="98867" y="-5571"/>
                    <a:pt x="130352" y="5806"/>
                  </a:cubicBezTo>
                  <a:cubicBezTo>
                    <a:pt x="161837" y="17183"/>
                    <a:pt x="196763" y="68777"/>
                    <a:pt x="193852" y="107406"/>
                  </a:cubicBezTo>
                  <a:cubicBezTo>
                    <a:pt x="190941" y="146035"/>
                    <a:pt x="143051" y="225939"/>
                    <a:pt x="112889" y="237581"/>
                  </a:cubicBezTo>
                  <a:cubicBezTo>
                    <a:pt x="82727" y="249223"/>
                    <a:pt x="18962" y="175933"/>
                    <a:pt x="12877" y="177256"/>
                  </a:cubicBezTo>
                  <a:cubicBezTo>
                    <a:pt x="6792" y="178579"/>
                    <a:pt x="53359" y="236523"/>
                    <a:pt x="76377" y="245519"/>
                  </a:cubicBezTo>
                  <a:cubicBezTo>
                    <a:pt x="99395" y="254515"/>
                    <a:pt x="132468" y="256367"/>
                    <a:pt x="150989" y="231231"/>
                  </a:cubicBezTo>
                  <a:cubicBezTo>
                    <a:pt x="169510" y="206095"/>
                    <a:pt x="206287" y="133070"/>
                    <a:pt x="187502" y="94706"/>
                  </a:cubicBezTo>
                  <a:cubicBezTo>
                    <a:pt x="168717" y="56342"/>
                    <a:pt x="63942" y="9511"/>
                    <a:pt x="38277" y="1044"/>
                  </a:cubicBezTo>
                  <a:cubicBezTo>
                    <a:pt x="12612" y="-7423"/>
                    <a:pt x="-10407" y="38350"/>
                    <a:pt x="4939" y="3914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4" name="フリーフォーム: 図形 358">
              <a:extLst>
                <a:ext uri="{FF2B5EF4-FFF2-40B4-BE49-F238E27FC236}">
                  <a16:creationId xmlns:a16="http://schemas.microsoft.com/office/drawing/2014/main" id="{DA0BF3EB-F660-763E-9144-0E9BF8FBC7E0}"/>
                </a:ext>
              </a:extLst>
            </p:cNvPr>
            <p:cNvSpPr/>
            <p:nvPr/>
          </p:nvSpPr>
          <p:spPr>
            <a:xfrm>
              <a:off x="1395296" y="7928689"/>
              <a:ext cx="143303" cy="130838"/>
            </a:xfrm>
            <a:custGeom>
              <a:avLst/>
              <a:gdLst>
                <a:gd name="connsiteX0" fmla="*/ 117 w 143303"/>
                <a:gd name="connsiteY0" fmla="*/ 35379 h 130838"/>
                <a:gd name="connsiteX1" fmla="*/ 111242 w 143303"/>
                <a:gd name="connsiteY1" fmla="*/ 33792 h 130838"/>
                <a:gd name="connsiteX2" fmla="*/ 74729 w 143303"/>
                <a:gd name="connsiteY2" fmla="*/ 124279 h 130838"/>
                <a:gd name="connsiteX3" fmla="*/ 35042 w 143303"/>
                <a:gd name="connsiteY3" fmla="*/ 97292 h 130838"/>
                <a:gd name="connsiteX4" fmla="*/ 130292 w 143303"/>
                <a:gd name="connsiteY4" fmla="*/ 129042 h 130838"/>
                <a:gd name="connsiteX5" fmla="*/ 138229 w 143303"/>
                <a:gd name="connsiteY5" fmla="*/ 32204 h 130838"/>
                <a:gd name="connsiteX6" fmla="*/ 90604 w 143303"/>
                <a:gd name="connsiteY6" fmla="*/ 454 h 130838"/>
                <a:gd name="connsiteX7" fmla="*/ 117 w 143303"/>
                <a:gd name="connsiteY7" fmla="*/ 35379 h 13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303" h="130838">
                  <a:moveTo>
                    <a:pt x="117" y="35379"/>
                  </a:moveTo>
                  <a:cubicBezTo>
                    <a:pt x="3557" y="40935"/>
                    <a:pt x="98807" y="18975"/>
                    <a:pt x="111242" y="33792"/>
                  </a:cubicBezTo>
                  <a:cubicBezTo>
                    <a:pt x="123677" y="48609"/>
                    <a:pt x="87429" y="113696"/>
                    <a:pt x="74729" y="124279"/>
                  </a:cubicBezTo>
                  <a:cubicBezTo>
                    <a:pt x="62029" y="134862"/>
                    <a:pt x="25782" y="96498"/>
                    <a:pt x="35042" y="97292"/>
                  </a:cubicBezTo>
                  <a:cubicBezTo>
                    <a:pt x="44302" y="98086"/>
                    <a:pt x="113094" y="139890"/>
                    <a:pt x="130292" y="129042"/>
                  </a:cubicBezTo>
                  <a:cubicBezTo>
                    <a:pt x="147490" y="118194"/>
                    <a:pt x="144844" y="53635"/>
                    <a:pt x="138229" y="32204"/>
                  </a:cubicBezTo>
                  <a:cubicBezTo>
                    <a:pt x="131614" y="10773"/>
                    <a:pt x="111506" y="5216"/>
                    <a:pt x="90604" y="454"/>
                  </a:cubicBezTo>
                  <a:cubicBezTo>
                    <a:pt x="69702" y="-4308"/>
                    <a:pt x="-3323" y="29823"/>
                    <a:pt x="117" y="3537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5" name="フリーフォーム: 図形 359">
              <a:extLst>
                <a:ext uri="{FF2B5EF4-FFF2-40B4-BE49-F238E27FC236}">
                  <a16:creationId xmlns:a16="http://schemas.microsoft.com/office/drawing/2014/main" id="{7BF6D9E3-ACB5-25F8-379E-CA3AB9C70EC6}"/>
                </a:ext>
              </a:extLst>
            </p:cNvPr>
            <p:cNvSpPr/>
            <p:nvPr/>
          </p:nvSpPr>
          <p:spPr>
            <a:xfrm>
              <a:off x="1197794" y="6214604"/>
              <a:ext cx="417836" cy="192170"/>
            </a:xfrm>
            <a:custGeom>
              <a:avLst/>
              <a:gdLst>
                <a:gd name="connsiteX0" fmla="*/ 413519 w 417836"/>
                <a:gd name="connsiteY0" fmla="*/ 65127 h 192170"/>
                <a:gd name="connsiteX1" fmla="*/ 321444 w 417836"/>
                <a:gd name="connsiteY1" fmla="*/ 119102 h 192170"/>
                <a:gd name="connsiteX2" fmla="*/ 108719 w 417836"/>
                <a:gd name="connsiteY2" fmla="*/ 176252 h 192170"/>
                <a:gd name="connsiteX3" fmla="*/ 34106 w 417836"/>
                <a:gd name="connsiteY3" fmla="*/ 192127 h 192170"/>
                <a:gd name="connsiteX4" fmla="*/ 21406 w 417836"/>
                <a:gd name="connsiteY4" fmla="*/ 173077 h 192170"/>
                <a:gd name="connsiteX5" fmla="*/ 48394 w 417836"/>
                <a:gd name="connsiteY5" fmla="*/ 90527 h 192170"/>
                <a:gd name="connsiteX6" fmla="*/ 75381 w 417836"/>
                <a:gd name="connsiteY6" fmla="*/ 39 h 192170"/>
                <a:gd name="connsiteX7" fmla="*/ 16644 w 417836"/>
                <a:gd name="connsiteY7" fmla="*/ 101639 h 192170"/>
                <a:gd name="connsiteX8" fmla="*/ 15056 w 417836"/>
                <a:gd name="connsiteY8" fmla="*/ 174664 h 192170"/>
                <a:gd name="connsiteX9" fmla="*/ 192856 w 417836"/>
                <a:gd name="connsiteY9" fmla="*/ 168314 h 192170"/>
                <a:gd name="connsiteX10" fmla="*/ 413519 w 417836"/>
                <a:gd name="connsiteY10" fmla="*/ 65127 h 19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7836" h="192170">
                  <a:moveTo>
                    <a:pt x="413519" y="65127"/>
                  </a:moveTo>
                  <a:cubicBezTo>
                    <a:pt x="434950" y="56925"/>
                    <a:pt x="372244" y="100581"/>
                    <a:pt x="321444" y="119102"/>
                  </a:cubicBezTo>
                  <a:cubicBezTo>
                    <a:pt x="270644" y="137623"/>
                    <a:pt x="156609" y="164081"/>
                    <a:pt x="108719" y="176252"/>
                  </a:cubicBezTo>
                  <a:cubicBezTo>
                    <a:pt x="60829" y="188423"/>
                    <a:pt x="48658" y="192656"/>
                    <a:pt x="34106" y="192127"/>
                  </a:cubicBezTo>
                  <a:cubicBezTo>
                    <a:pt x="19554" y="191598"/>
                    <a:pt x="19025" y="190010"/>
                    <a:pt x="21406" y="173077"/>
                  </a:cubicBezTo>
                  <a:cubicBezTo>
                    <a:pt x="23787" y="156144"/>
                    <a:pt x="39398" y="119367"/>
                    <a:pt x="48394" y="90527"/>
                  </a:cubicBezTo>
                  <a:cubicBezTo>
                    <a:pt x="57390" y="61687"/>
                    <a:pt x="80673" y="-1813"/>
                    <a:pt x="75381" y="39"/>
                  </a:cubicBezTo>
                  <a:cubicBezTo>
                    <a:pt x="70089" y="1891"/>
                    <a:pt x="26698" y="72535"/>
                    <a:pt x="16644" y="101639"/>
                  </a:cubicBezTo>
                  <a:cubicBezTo>
                    <a:pt x="6590" y="130743"/>
                    <a:pt x="-14313" y="163552"/>
                    <a:pt x="15056" y="174664"/>
                  </a:cubicBezTo>
                  <a:cubicBezTo>
                    <a:pt x="44425" y="185776"/>
                    <a:pt x="130150" y="179162"/>
                    <a:pt x="192856" y="168314"/>
                  </a:cubicBezTo>
                  <a:cubicBezTo>
                    <a:pt x="255562" y="157466"/>
                    <a:pt x="392088" y="73329"/>
                    <a:pt x="413519" y="651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6" name="フリーフォーム: 図形 360">
              <a:extLst>
                <a:ext uri="{FF2B5EF4-FFF2-40B4-BE49-F238E27FC236}">
                  <a16:creationId xmlns:a16="http://schemas.microsoft.com/office/drawing/2014/main" id="{D858EBD5-E126-6A80-1BC1-C1DAB6E62CAD}"/>
                </a:ext>
              </a:extLst>
            </p:cNvPr>
            <p:cNvSpPr/>
            <p:nvPr/>
          </p:nvSpPr>
          <p:spPr>
            <a:xfrm>
              <a:off x="723900" y="6020967"/>
              <a:ext cx="573242" cy="273512"/>
            </a:xfrm>
            <a:custGeom>
              <a:avLst/>
              <a:gdLst>
                <a:gd name="connsiteX0" fmla="*/ 571500 w 573242"/>
                <a:gd name="connsiteY0" fmla="*/ 177801 h 273512"/>
                <a:gd name="connsiteX1" fmla="*/ 325438 w 573242"/>
                <a:gd name="connsiteY1" fmla="*/ 271464 h 273512"/>
                <a:gd name="connsiteX2" fmla="*/ 84138 w 573242"/>
                <a:gd name="connsiteY2" fmla="*/ 239714 h 273512"/>
                <a:gd name="connsiteX3" fmla="*/ 53975 w 573242"/>
                <a:gd name="connsiteY3" fmla="*/ 207964 h 273512"/>
                <a:gd name="connsiteX4" fmla="*/ 11113 w 573242"/>
                <a:gd name="connsiteY4" fmla="*/ 134939 h 273512"/>
                <a:gd name="connsiteX5" fmla="*/ 23813 w 573242"/>
                <a:gd name="connsiteY5" fmla="*/ 60326 h 273512"/>
                <a:gd name="connsiteX6" fmla="*/ 104775 w 573242"/>
                <a:gd name="connsiteY6" fmla="*/ 1 h 273512"/>
                <a:gd name="connsiteX7" fmla="*/ 0 w 573242"/>
                <a:gd name="connsiteY7" fmla="*/ 61914 h 273512"/>
                <a:gd name="connsiteX8" fmla="*/ 103188 w 573242"/>
                <a:gd name="connsiteY8" fmla="*/ 219076 h 273512"/>
                <a:gd name="connsiteX9" fmla="*/ 195263 w 573242"/>
                <a:gd name="connsiteY9" fmla="*/ 261939 h 273512"/>
                <a:gd name="connsiteX10" fmla="*/ 571500 w 573242"/>
                <a:gd name="connsiteY10" fmla="*/ 177801 h 27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3242" h="273512">
                  <a:moveTo>
                    <a:pt x="571500" y="177801"/>
                  </a:moveTo>
                  <a:cubicBezTo>
                    <a:pt x="593196" y="179388"/>
                    <a:pt x="406665" y="261145"/>
                    <a:pt x="325438" y="271464"/>
                  </a:cubicBezTo>
                  <a:cubicBezTo>
                    <a:pt x="244211" y="281783"/>
                    <a:pt x="129382" y="250297"/>
                    <a:pt x="84138" y="239714"/>
                  </a:cubicBezTo>
                  <a:cubicBezTo>
                    <a:pt x="38894" y="229131"/>
                    <a:pt x="66146" y="225426"/>
                    <a:pt x="53975" y="207964"/>
                  </a:cubicBezTo>
                  <a:cubicBezTo>
                    <a:pt x="41804" y="190502"/>
                    <a:pt x="16140" y="159545"/>
                    <a:pt x="11113" y="134939"/>
                  </a:cubicBezTo>
                  <a:cubicBezTo>
                    <a:pt x="6086" y="110333"/>
                    <a:pt x="8203" y="82816"/>
                    <a:pt x="23813" y="60326"/>
                  </a:cubicBezTo>
                  <a:cubicBezTo>
                    <a:pt x="39423" y="37836"/>
                    <a:pt x="108744" y="-264"/>
                    <a:pt x="104775" y="1"/>
                  </a:cubicBezTo>
                  <a:cubicBezTo>
                    <a:pt x="100806" y="266"/>
                    <a:pt x="264" y="25402"/>
                    <a:pt x="0" y="61914"/>
                  </a:cubicBezTo>
                  <a:cubicBezTo>
                    <a:pt x="-264" y="98426"/>
                    <a:pt x="70644" y="185739"/>
                    <a:pt x="103188" y="219076"/>
                  </a:cubicBezTo>
                  <a:cubicBezTo>
                    <a:pt x="135732" y="252413"/>
                    <a:pt x="116153" y="266966"/>
                    <a:pt x="195263" y="261939"/>
                  </a:cubicBezTo>
                  <a:cubicBezTo>
                    <a:pt x="274373" y="256912"/>
                    <a:pt x="549804" y="176214"/>
                    <a:pt x="571500" y="1778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7" name="フリーフォーム: 図形 361">
              <a:extLst>
                <a:ext uri="{FF2B5EF4-FFF2-40B4-BE49-F238E27FC236}">
                  <a16:creationId xmlns:a16="http://schemas.microsoft.com/office/drawing/2014/main" id="{E416003D-96F5-85F3-224D-0565CAE139BA}"/>
                </a:ext>
              </a:extLst>
            </p:cNvPr>
            <p:cNvSpPr/>
            <p:nvPr/>
          </p:nvSpPr>
          <p:spPr>
            <a:xfrm>
              <a:off x="772877" y="6025479"/>
              <a:ext cx="133593" cy="262202"/>
            </a:xfrm>
            <a:custGeom>
              <a:avLst/>
              <a:gdLst>
                <a:gd name="connsiteX0" fmla="*/ 63736 w 133593"/>
                <a:gd name="connsiteY0" fmla="*/ 1839 h 262202"/>
                <a:gd name="connsiteX1" fmla="*/ 8173 w 133593"/>
                <a:gd name="connsiteY1" fmla="*/ 128839 h 262202"/>
                <a:gd name="connsiteX2" fmla="*/ 133586 w 133593"/>
                <a:gd name="connsiteY2" fmla="*/ 262189 h 262202"/>
                <a:gd name="connsiteX3" fmla="*/ 1823 w 133593"/>
                <a:gd name="connsiteY3" fmla="*/ 136777 h 262202"/>
                <a:gd name="connsiteX4" fmla="*/ 57386 w 133593"/>
                <a:gd name="connsiteY4" fmla="*/ 58989 h 262202"/>
                <a:gd name="connsiteX5" fmla="*/ 63736 w 133593"/>
                <a:gd name="connsiteY5" fmla="*/ 1839 h 26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593" h="262202">
                  <a:moveTo>
                    <a:pt x="63736" y="1839"/>
                  </a:moveTo>
                  <a:cubicBezTo>
                    <a:pt x="55534" y="13481"/>
                    <a:pt x="-3469" y="85447"/>
                    <a:pt x="8173" y="128839"/>
                  </a:cubicBezTo>
                  <a:cubicBezTo>
                    <a:pt x="19815" y="172231"/>
                    <a:pt x="134644" y="260866"/>
                    <a:pt x="133586" y="262189"/>
                  </a:cubicBezTo>
                  <a:cubicBezTo>
                    <a:pt x="132528" y="263512"/>
                    <a:pt x="14523" y="170644"/>
                    <a:pt x="1823" y="136777"/>
                  </a:cubicBezTo>
                  <a:cubicBezTo>
                    <a:pt x="-10877" y="102910"/>
                    <a:pt x="46538" y="81214"/>
                    <a:pt x="57386" y="58989"/>
                  </a:cubicBezTo>
                  <a:cubicBezTo>
                    <a:pt x="68234" y="36764"/>
                    <a:pt x="71938" y="-9803"/>
                    <a:pt x="63736" y="18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8" name="フリーフォーム: 図形 362">
              <a:extLst>
                <a:ext uri="{FF2B5EF4-FFF2-40B4-BE49-F238E27FC236}">
                  <a16:creationId xmlns:a16="http://schemas.microsoft.com/office/drawing/2014/main" id="{98735A6A-4095-DC0C-94C9-35B37568D7CD}"/>
                </a:ext>
              </a:extLst>
            </p:cNvPr>
            <p:cNvSpPr/>
            <p:nvPr/>
          </p:nvSpPr>
          <p:spPr>
            <a:xfrm>
              <a:off x="8769210" y="7254793"/>
              <a:ext cx="380369" cy="1220420"/>
            </a:xfrm>
            <a:custGeom>
              <a:avLst/>
              <a:gdLst>
                <a:gd name="connsiteX0" fmla="*/ 140 w 380369"/>
                <a:gd name="connsiteY0" fmla="*/ 1250 h 1220420"/>
                <a:gd name="connsiteX1" fmla="*/ 146190 w 380369"/>
                <a:gd name="connsiteY1" fmla="*/ 163175 h 1220420"/>
                <a:gd name="connsiteX2" fmla="*/ 358915 w 380369"/>
                <a:gd name="connsiteY2" fmla="*/ 668000 h 1220420"/>
                <a:gd name="connsiteX3" fmla="*/ 371615 w 380369"/>
                <a:gd name="connsiteY3" fmla="*/ 969625 h 1220420"/>
                <a:gd name="connsiteX4" fmla="*/ 346215 w 380369"/>
                <a:gd name="connsiteY4" fmla="*/ 1210925 h 1220420"/>
                <a:gd name="connsiteX5" fmla="*/ 352565 w 380369"/>
                <a:gd name="connsiteY5" fmla="*/ 633075 h 1220420"/>
                <a:gd name="connsiteX6" fmla="*/ 123965 w 380369"/>
                <a:gd name="connsiteY6" fmla="*/ 118725 h 1220420"/>
                <a:gd name="connsiteX7" fmla="*/ 140 w 380369"/>
                <a:gd name="connsiteY7" fmla="*/ 1250 h 12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369" h="1220420">
                  <a:moveTo>
                    <a:pt x="140" y="1250"/>
                  </a:moveTo>
                  <a:cubicBezTo>
                    <a:pt x="3844" y="8658"/>
                    <a:pt x="86394" y="52050"/>
                    <a:pt x="146190" y="163175"/>
                  </a:cubicBezTo>
                  <a:cubicBezTo>
                    <a:pt x="205986" y="274300"/>
                    <a:pt x="321344" y="533592"/>
                    <a:pt x="358915" y="668000"/>
                  </a:cubicBezTo>
                  <a:cubicBezTo>
                    <a:pt x="396486" y="802408"/>
                    <a:pt x="373732" y="879138"/>
                    <a:pt x="371615" y="969625"/>
                  </a:cubicBezTo>
                  <a:cubicBezTo>
                    <a:pt x="369498" y="1060112"/>
                    <a:pt x="349390" y="1267017"/>
                    <a:pt x="346215" y="1210925"/>
                  </a:cubicBezTo>
                  <a:cubicBezTo>
                    <a:pt x="343040" y="1154833"/>
                    <a:pt x="389607" y="815108"/>
                    <a:pt x="352565" y="633075"/>
                  </a:cubicBezTo>
                  <a:cubicBezTo>
                    <a:pt x="315523" y="451042"/>
                    <a:pt x="181115" y="219796"/>
                    <a:pt x="123965" y="118725"/>
                  </a:cubicBezTo>
                  <a:cubicBezTo>
                    <a:pt x="66815" y="17654"/>
                    <a:pt x="-3564" y="-6158"/>
                    <a:pt x="140" y="12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9" name="フリーフォーム: 図形 363">
              <a:extLst>
                <a:ext uri="{FF2B5EF4-FFF2-40B4-BE49-F238E27FC236}">
                  <a16:creationId xmlns:a16="http://schemas.microsoft.com/office/drawing/2014/main" id="{4ADA798C-33FA-22D0-4ADD-A8B766A44F0B}"/>
                </a:ext>
              </a:extLst>
            </p:cNvPr>
            <p:cNvSpPr/>
            <p:nvPr/>
          </p:nvSpPr>
          <p:spPr>
            <a:xfrm>
              <a:off x="8794629" y="7284170"/>
              <a:ext cx="348079" cy="1031598"/>
            </a:xfrm>
            <a:custGeom>
              <a:avLst/>
              <a:gdLst>
                <a:gd name="connsiteX0" fmla="*/ 121 w 348079"/>
                <a:gd name="connsiteY0" fmla="*/ 448 h 1031598"/>
                <a:gd name="connsiteX1" fmla="*/ 149346 w 348079"/>
                <a:gd name="connsiteY1" fmla="*/ 229048 h 1031598"/>
                <a:gd name="connsiteX2" fmla="*/ 276346 w 348079"/>
                <a:gd name="connsiteY2" fmla="*/ 562423 h 1031598"/>
                <a:gd name="connsiteX3" fmla="*/ 343021 w 348079"/>
                <a:gd name="connsiteY3" fmla="*/ 806898 h 1031598"/>
                <a:gd name="connsiteX4" fmla="*/ 343021 w 348079"/>
                <a:gd name="connsiteY4" fmla="*/ 924373 h 1031598"/>
                <a:gd name="connsiteX5" fmla="*/ 339846 w 348079"/>
                <a:gd name="connsiteY5" fmla="*/ 1019623 h 1031598"/>
                <a:gd name="connsiteX6" fmla="*/ 292221 w 348079"/>
                <a:gd name="connsiteY6" fmla="*/ 638623 h 1031598"/>
                <a:gd name="connsiteX7" fmla="*/ 174746 w 348079"/>
                <a:gd name="connsiteY7" fmla="*/ 286198 h 1031598"/>
                <a:gd name="connsiteX8" fmla="*/ 121 w 348079"/>
                <a:gd name="connsiteY8" fmla="*/ 448 h 103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079" h="1031598">
                  <a:moveTo>
                    <a:pt x="121" y="448"/>
                  </a:moveTo>
                  <a:cubicBezTo>
                    <a:pt x="-4112" y="-9077"/>
                    <a:pt x="103309" y="135386"/>
                    <a:pt x="149346" y="229048"/>
                  </a:cubicBezTo>
                  <a:cubicBezTo>
                    <a:pt x="195384" y="322711"/>
                    <a:pt x="244067" y="466115"/>
                    <a:pt x="276346" y="562423"/>
                  </a:cubicBezTo>
                  <a:cubicBezTo>
                    <a:pt x="308625" y="658731"/>
                    <a:pt x="331909" y="746573"/>
                    <a:pt x="343021" y="806898"/>
                  </a:cubicBezTo>
                  <a:cubicBezTo>
                    <a:pt x="354133" y="867223"/>
                    <a:pt x="343550" y="888919"/>
                    <a:pt x="343021" y="924373"/>
                  </a:cubicBezTo>
                  <a:cubicBezTo>
                    <a:pt x="342492" y="959827"/>
                    <a:pt x="348313" y="1067248"/>
                    <a:pt x="339846" y="1019623"/>
                  </a:cubicBezTo>
                  <a:cubicBezTo>
                    <a:pt x="331379" y="971998"/>
                    <a:pt x="319738" y="760860"/>
                    <a:pt x="292221" y="638623"/>
                  </a:cubicBezTo>
                  <a:cubicBezTo>
                    <a:pt x="264704" y="516386"/>
                    <a:pt x="223429" y="390444"/>
                    <a:pt x="174746" y="286198"/>
                  </a:cubicBezTo>
                  <a:cubicBezTo>
                    <a:pt x="126063" y="181952"/>
                    <a:pt x="4354" y="9973"/>
                    <a:pt x="121" y="44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0" name="フリーフォーム: 図形 364">
              <a:extLst>
                <a:ext uri="{FF2B5EF4-FFF2-40B4-BE49-F238E27FC236}">
                  <a16:creationId xmlns:a16="http://schemas.microsoft.com/office/drawing/2014/main" id="{1779C2F7-18C0-2516-F4B9-65F5E2BA6E5C}"/>
                </a:ext>
              </a:extLst>
            </p:cNvPr>
            <p:cNvSpPr/>
            <p:nvPr/>
          </p:nvSpPr>
          <p:spPr>
            <a:xfrm>
              <a:off x="6731318" y="7475704"/>
              <a:ext cx="2273894" cy="1903071"/>
            </a:xfrm>
            <a:custGeom>
              <a:avLst/>
              <a:gdLst>
                <a:gd name="connsiteX0" fmla="*/ 117157 w 2273894"/>
                <a:gd name="connsiteY0" fmla="*/ 12114 h 1903071"/>
                <a:gd name="connsiteX1" fmla="*/ 6032 w 2273894"/>
                <a:gd name="connsiteY1" fmla="*/ 174039 h 1903071"/>
                <a:gd name="connsiteX2" fmla="*/ 15557 w 2273894"/>
                <a:gd name="connsiteY2" fmla="*/ 418514 h 1903071"/>
                <a:gd name="connsiteX3" fmla="*/ 21907 w 2273894"/>
                <a:gd name="connsiteY3" fmla="*/ 729664 h 1903071"/>
                <a:gd name="connsiteX4" fmla="*/ 66357 w 2273894"/>
                <a:gd name="connsiteY4" fmla="*/ 951914 h 1903071"/>
                <a:gd name="connsiteX5" fmla="*/ 329882 w 2273894"/>
                <a:gd name="connsiteY5" fmla="*/ 1393239 h 1903071"/>
                <a:gd name="connsiteX6" fmla="*/ 602932 w 2273894"/>
                <a:gd name="connsiteY6" fmla="*/ 1625014 h 1903071"/>
                <a:gd name="connsiteX7" fmla="*/ 863282 w 2273894"/>
                <a:gd name="connsiteY7" fmla="*/ 1799639 h 1903071"/>
                <a:gd name="connsiteX8" fmla="*/ 1168082 w 2273894"/>
                <a:gd name="connsiteY8" fmla="*/ 1859964 h 1903071"/>
                <a:gd name="connsiteX9" fmla="*/ 1571307 w 2273894"/>
                <a:gd name="connsiteY9" fmla="*/ 1879014 h 1903071"/>
                <a:gd name="connsiteX10" fmla="*/ 2088832 w 2273894"/>
                <a:gd name="connsiteY10" fmla="*/ 1510714 h 1903071"/>
                <a:gd name="connsiteX11" fmla="*/ 2269807 w 2273894"/>
                <a:gd name="connsiteY11" fmla="*/ 1113839 h 1903071"/>
                <a:gd name="connsiteX12" fmla="*/ 2155507 w 2273894"/>
                <a:gd name="connsiteY12" fmla="*/ 1386889 h 1903071"/>
                <a:gd name="connsiteX13" fmla="*/ 1539557 w 2273894"/>
                <a:gd name="connsiteY13" fmla="*/ 1825039 h 1903071"/>
                <a:gd name="connsiteX14" fmla="*/ 777557 w 2273894"/>
                <a:gd name="connsiteY14" fmla="*/ 1682164 h 1903071"/>
                <a:gd name="connsiteX15" fmla="*/ 50482 w 2273894"/>
                <a:gd name="connsiteY15" fmla="*/ 507414 h 1903071"/>
                <a:gd name="connsiteX16" fmla="*/ 117157 w 2273894"/>
                <a:gd name="connsiteY16" fmla="*/ 12114 h 190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3894" h="1903071">
                  <a:moveTo>
                    <a:pt x="117157" y="12114"/>
                  </a:moveTo>
                  <a:cubicBezTo>
                    <a:pt x="109749" y="-43448"/>
                    <a:pt x="22965" y="106306"/>
                    <a:pt x="6032" y="174039"/>
                  </a:cubicBezTo>
                  <a:cubicBezTo>
                    <a:pt x="-10901" y="241772"/>
                    <a:pt x="12911" y="325910"/>
                    <a:pt x="15557" y="418514"/>
                  </a:cubicBezTo>
                  <a:cubicBezTo>
                    <a:pt x="18203" y="511118"/>
                    <a:pt x="13440" y="640764"/>
                    <a:pt x="21907" y="729664"/>
                  </a:cubicBezTo>
                  <a:cubicBezTo>
                    <a:pt x="30374" y="818564"/>
                    <a:pt x="15028" y="841318"/>
                    <a:pt x="66357" y="951914"/>
                  </a:cubicBezTo>
                  <a:cubicBezTo>
                    <a:pt x="117686" y="1062510"/>
                    <a:pt x="240453" y="1281056"/>
                    <a:pt x="329882" y="1393239"/>
                  </a:cubicBezTo>
                  <a:cubicBezTo>
                    <a:pt x="419311" y="1505422"/>
                    <a:pt x="514032" y="1557281"/>
                    <a:pt x="602932" y="1625014"/>
                  </a:cubicBezTo>
                  <a:cubicBezTo>
                    <a:pt x="691832" y="1692747"/>
                    <a:pt x="769090" y="1760481"/>
                    <a:pt x="863282" y="1799639"/>
                  </a:cubicBezTo>
                  <a:cubicBezTo>
                    <a:pt x="957474" y="1838797"/>
                    <a:pt x="1050078" y="1846735"/>
                    <a:pt x="1168082" y="1859964"/>
                  </a:cubicBezTo>
                  <a:cubicBezTo>
                    <a:pt x="1286086" y="1873193"/>
                    <a:pt x="1417849" y="1937222"/>
                    <a:pt x="1571307" y="1879014"/>
                  </a:cubicBezTo>
                  <a:cubicBezTo>
                    <a:pt x="1724765" y="1820806"/>
                    <a:pt x="1972415" y="1638243"/>
                    <a:pt x="2088832" y="1510714"/>
                  </a:cubicBezTo>
                  <a:cubicBezTo>
                    <a:pt x="2205249" y="1383185"/>
                    <a:pt x="2258695" y="1134476"/>
                    <a:pt x="2269807" y="1113839"/>
                  </a:cubicBezTo>
                  <a:cubicBezTo>
                    <a:pt x="2280919" y="1093202"/>
                    <a:pt x="2277215" y="1268356"/>
                    <a:pt x="2155507" y="1386889"/>
                  </a:cubicBezTo>
                  <a:cubicBezTo>
                    <a:pt x="2033799" y="1505422"/>
                    <a:pt x="1769215" y="1775827"/>
                    <a:pt x="1539557" y="1825039"/>
                  </a:cubicBezTo>
                  <a:cubicBezTo>
                    <a:pt x="1309899" y="1874252"/>
                    <a:pt x="1025736" y="1901768"/>
                    <a:pt x="777557" y="1682164"/>
                  </a:cubicBezTo>
                  <a:cubicBezTo>
                    <a:pt x="529378" y="1462560"/>
                    <a:pt x="158961" y="787343"/>
                    <a:pt x="50482" y="507414"/>
                  </a:cubicBezTo>
                  <a:cubicBezTo>
                    <a:pt x="-57997" y="227485"/>
                    <a:pt x="124565" y="67676"/>
                    <a:pt x="117157" y="1211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1" name="フリーフォーム: 図形 365">
              <a:extLst>
                <a:ext uri="{FF2B5EF4-FFF2-40B4-BE49-F238E27FC236}">
                  <a16:creationId xmlns:a16="http://schemas.microsoft.com/office/drawing/2014/main" id="{9EDBE54C-CFC7-FB1C-4A5C-623BEF1C4B6F}"/>
                </a:ext>
              </a:extLst>
            </p:cNvPr>
            <p:cNvSpPr/>
            <p:nvPr/>
          </p:nvSpPr>
          <p:spPr>
            <a:xfrm>
              <a:off x="8413422" y="8401442"/>
              <a:ext cx="734216" cy="903573"/>
            </a:xfrm>
            <a:custGeom>
              <a:avLst/>
              <a:gdLst>
                <a:gd name="connsiteX0" fmla="*/ 727403 w 734216"/>
                <a:gd name="connsiteY0" fmla="*/ 3951 h 903573"/>
                <a:gd name="connsiteX1" fmla="*/ 571828 w 734216"/>
                <a:gd name="connsiteY1" fmla="*/ 445276 h 903573"/>
                <a:gd name="connsiteX2" fmla="*/ 333703 w 734216"/>
                <a:gd name="connsiteY2" fmla="*/ 692926 h 903573"/>
                <a:gd name="connsiteX3" fmla="*/ 328 w 734216"/>
                <a:gd name="connsiteY3" fmla="*/ 899301 h 903573"/>
                <a:gd name="connsiteX4" fmla="*/ 279728 w 734216"/>
                <a:gd name="connsiteY4" fmla="*/ 785001 h 903573"/>
                <a:gd name="connsiteX5" fmla="*/ 663903 w 734216"/>
                <a:gd name="connsiteY5" fmla="*/ 261126 h 903573"/>
                <a:gd name="connsiteX6" fmla="*/ 727403 w 734216"/>
                <a:gd name="connsiteY6" fmla="*/ 3951 h 90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216" h="903573">
                  <a:moveTo>
                    <a:pt x="727403" y="3951"/>
                  </a:moveTo>
                  <a:cubicBezTo>
                    <a:pt x="712057" y="34643"/>
                    <a:pt x="637445" y="330447"/>
                    <a:pt x="571828" y="445276"/>
                  </a:cubicBezTo>
                  <a:cubicBezTo>
                    <a:pt x="506211" y="560105"/>
                    <a:pt x="428953" y="617255"/>
                    <a:pt x="333703" y="692926"/>
                  </a:cubicBezTo>
                  <a:cubicBezTo>
                    <a:pt x="238453" y="768597"/>
                    <a:pt x="9324" y="883955"/>
                    <a:pt x="328" y="899301"/>
                  </a:cubicBezTo>
                  <a:cubicBezTo>
                    <a:pt x="-8668" y="914647"/>
                    <a:pt x="169132" y="891363"/>
                    <a:pt x="279728" y="785001"/>
                  </a:cubicBezTo>
                  <a:cubicBezTo>
                    <a:pt x="390324" y="678639"/>
                    <a:pt x="591407" y="395005"/>
                    <a:pt x="663903" y="261126"/>
                  </a:cubicBezTo>
                  <a:cubicBezTo>
                    <a:pt x="736399" y="127247"/>
                    <a:pt x="742749" y="-26741"/>
                    <a:pt x="727403" y="395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2" name="フリーフォーム: 図形 366">
              <a:extLst>
                <a:ext uri="{FF2B5EF4-FFF2-40B4-BE49-F238E27FC236}">
                  <a16:creationId xmlns:a16="http://schemas.microsoft.com/office/drawing/2014/main" id="{66B19487-0AEA-6DFF-2367-7B18340D1956}"/>
                </a:ext>
              </a:extLst>
            </p:cNvPr>
            <p:cNvSpPr/>
            <p:nvPr/>
          </p:nvSpPr>
          <p:spPr>
            <a:xfrm>
              <a:off x="8772520" y="7338486"/>
              <a:ext cx="253721" cy="519264"/>
            </a:xfrm>
            <a:custGeom>
              <a:avLst/>
              <a:gdLst>
                <a:gd name="connsiteX0" fmla="*/ 5 w 253721"/>
                <a:gd name="connsiteY0" fmla="*/ 107 h 519264"/>
                <a:gd name="connsiteX1" fmla="*/ 188388 w 253721"/>
                <a:gd name="connsiteY1" fmla="*/ 359940 h 519264"/>
                <a:gd name="connsiteX2" fmla="*/ 234955 w 253721"/>
                <a:gd name="connsiteY2" fmla="*/ 493290 h 519264"/>
                <a:gd name="connsiteX3" fmla="*/ 251888 w 253721"/>
                <a:gd name="connsiteY3" fmla="*/ 503874 h 519264"/>
                <a:gd name="connsiteX4" fmla="*/ 194738 w 253721"/>
                <a:gd name="connsiteY4" fmla="*/ 323957 h 519264"/>
                <a:gd name="connsiteX5" fmla="*/ 5 w 253721"/>
                <a:gd name="connsiteY5" fmla="*/ 107 h 5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21" h="519264">
                  <a:moveTo>
                    <a:pt x="5" y="107"/>
                  </a:moveTo>
                  <a:cubicBezTo>
                    <a:pt x="-1053" y="6104"/>
                    <a:pt x="149230" y="277743"/>
                    <a:pt x="188388" y="359940"/>
                  </a:cubicBezTo>
                  <a:cubicBezTo>
                    <a:pt x="227546" y="442137"/>
                    <a:pt x="224372" y="469301"/>
                    <a:pt x="234955" y="493290"/>
                  </a:cubicBezTo>
                  <a:cubicBezTo>
                    <a:pt x="245538" y="517279"/>
                    <a:pt x="258591" y="532096"/>
                    <a:pt x="251888" y="503874"/>
                  </a:cubicBezTo>
                  <a:cubicBezTo>
                    <a:pt x="245185" y="475652"/>
                    <a:pt x="233191" y="407565"/>
                    <a:pt x="194738" y="323957"/>
                  </a:cubicBezTo>
                  <a:cubicBezTo>
                    <a:pt x="156285" y="240349"/>
                    <a:pt x="1063" y="-5890"/>
                    <a:pt x="5" y="1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3" name="フリーフォーム: 図形 367">
              <a:extLst>
                <a:ext uri="{FF2B5EF4-FFF2-40B4-BE49-F238E27FC236}">
                  <a16:creationId xmlns:a16="http://schemas.microsoft.com/office/drawing/2014/main" id="{D3270D61-EF9B-AEBB-5D27-68323FD83810}"/>
                </a:ext>
              </a:extLst>
            </p:cNvPr>
            <p:cNvSpPr/>
            <p:nvPr/>
          </p:nvSpPr>
          <p:spPr>
            <a:xfrm>
              <a:off x="8651186" y="7482392"/>
              <a:ext cx="279909" cy="77218"/>
            </a:xfrm>
            <a:custGeom>
              <a:avLst/>
              <a:gdLst>
                <a:gd name="connsiteX0" fmla="*/ 689 w 279909"/>
                <a:gd name="connsiteY0" fmla="*/ 59401 h 77218"/>
                <a:gd name="connsiteX1" fmla="*/ 174256 w 279909"/>
                <a:gd name="connsiteY1" fmla="*/ 76334 h 77218"/>
                <a:gd name="connsiteX2" fmla="*/ 263156 w 279909"/>
                <a:gd name="connsiteY2" fmla="*/ 27651 h 77218"/>
                <a:gd name="connsiteX3" fmla="*/ 277972 w 279909"/>
                <a:gd name="connsiteY3" fmla="*/ 134 h 77218"/>
                <a:gd name="connsiteX4" fmla="*/ 237756 w 279909"/>
                <a:gd name="connsiteY4" fmla="*/ 19184 h 77218"/>
                <a:gd name="connsiteX5" fmla="*/ 117106 w 279909"/>
                <a:gd name="connsiteY5" fmla="*/ 63634 h 77218"/>
                <a:gd name="connsiteX6" fmla="*/ 689 w 279909"/>
                <a:gd name="connsiteY6" fmla="*/ 59401 h 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909" h="77218">
                  <a:moveTo>
                    <a:pt x="689" y="59401"/>
                  </a:moveTo>
                  <a:cubicBezTo>
                    <a:pt x="10214" y="61518"/>
                    <a:pt x="130512" y="81626"/>
                    <a:pt x="174256" y="76334"/>
                  </a:cubicBezTo>
                  <a:cubicBezTo>
                    <a:pt x="218000" y="71042"/>
                    <a:pt x="245870" y="40351"/>
                    <a:pt x="263156" y="27651"/>
                  </a:cubicBezTo>
                  <a:cubicBezTo>
                    <a:pt x="280442" y="14951"/>
                    <a:pt x="282205" y="1545"/>
                    <a:pt x="277972" y="134"/>
                  </a:cubicBezTo>
                  <a:cubicBezTo>
                    <a:pt x="273739" y="-1277"/>
                    <a:pt x="264567" y="8601"/>
                    <a:pt x="237756" y="19184"/>
                  </a:cubicBezTo>
                  <a:cubicBezTo>
                    <a:pt x="210945" y="29767"/>
                    <a:pt x="151325" y="59048"/>
                    <a:pt x="117106" y="63634"/>
                  </a:cubicBezTo>
                  <a:cubicBezTo>
                    <a:pt x="82887" y="68220"/>
                    <a:pt x="-8836" y="57284"/>
                    <a:pt x="689" y="594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4" name="フリーフォーム: 図形 368">
              <a:extLst>
                <a:ext uri="{FF2B5EF4-FFF2-40B4-BE49-F238E27FC236}">
                  <a16:creationId xmlns:a16="http://schemas.microsoft.com/office/drawing/2014/main" id="{6ED7E5AE-3847-1BCD-4656-5C458C71AA85}"/>
                </a:ext>
              </a:extLst>
            </p:cNvPr>
            <p:cNvSpPr/>
            <p:nvPr/>
          </p:nvSpPr>
          <p:spPr>
            <a:xfrm>
              <a:off x="8734387" y="7704677"/>
              <a:ext cx="291358" cy="72288"/>
            </a:xfrm>
            <a:custGeom>
              <a:avLst/>
              <a:gdLst>
                <a:gd name="connsiteX0" fmla="*/ 38 w 291358"/>
                <a:gd name="connsiteY0" fmla="*/ 36083 h 72288"/>
                <a:gd name="connsiteX1" fmla="*/ 209588 w 291358"/>
                <a:gd name="connsiteY1" fmla="*/ 72066 h 72288"/>
                <a:gd name="connsiteX2" fmla="*/ 273088 w 291358"/>
                <a:gd name="connsiteY2" fmla="*/ 48783 h 72288"/>
                <a:gd name="connsiteX3" fmla="*/ 285788 w 291358"/>
                <a:gd name="connsiteY3" fmla="*/ 99 h 72288"/>
                <a:gd name="connsiteX4" fmla="*/ 192655 w 291358"/>
                <a:gd name="connsiteY4" fmla="*/ 36083 h 72288"/>
                <a:gd name="connsiteX5" fmla="*/ 38 w 291358"/>
                <a:gd name="connsiteY5" fmla="*/ 36083 h 7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358" h="72288">
                  <a:moveTo>
                    <a:pt x="38" y="36083"/>
                  </a:moveTo>
                  <a:cubicBezTo>
                    <a:pt x="2860" y="42080"/>
                    <a:pt x="164080" y="69949"/>
                    <a:pt x="209588" y="72066"/>
                  </a:cubicBezTo>
                  <a:cubicBezTo>
                    <a:pt x="255096" y="74183"/>
                    <a:pt x="260388" y="60778"/>
                    <a:pt x="273088" y="48783"/>
                  </a:cubicBezTo>
                  <a:cubicBezTo>
                    <a:pt x="285788" y="36789"/>
                    <a:pt x="299194" y="2216"/>
                    <a:pt x="285788" y="99"/>
                  </a:cubicBezTo>
                  <a:cubicBezTo>
                    <a:pt x="272383" y="-2018"/>
                    <a:pt x="234635" y="30439"/>
                    <a:pt x="192655" y="36083"/>
                  </a:cubicBezTo>
                  <a:cubicBezTo>
                    <a:pt x="150675" y="41727"/>
                    <a:pt x="-2784" y="30086"/>
                    <a:pt x="38" y="360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5" name="フリーフォーム: 図形 369">
              <a:extLst>
                <a:ext uri="{FF2B5EF4-FFF2-40B4-BE49-F238E27FC236}">
                  <a16:creationId xmlns:a16="http://schemas.microsoft.com/office/drawing/2014/main" id="{C8FB9802-EA96-C8A8-B2FD-893E4EE0F515}"/>
                </a:ext>
              </a:extLst>
            </p:cNvPr>
            <p:cNvSpPr/>
            <p:nvPr/>
          </p:nvSpPr>
          <p:spPr>
            <a:xfrm>
              <a:off x="8804275" y="7937283"/>
              <a:ext cx="307707" cy="72077"/>
            </a:xfrm>
            <a:custGeom>
              <a:avLst/>
              <a:gdLst>
                <a:gd name="connsiteX0" fmla="*/ 0 w 307707"/>
                <a:gd name="connsiteY0" fmla="*/ 327 h 72077"/>
                <a:gd name="connsiteX1" fmla="*/ 198967 w 307707"/>
                <a:gd name="connsiteY1" fmla="*/ 68060 h 72077"/>
                <a:gd name="connsiteX2" fmla="*/ 306917 w 307707"/>
                <a:gd name="connsiteY2" fmla="*/ 61710 h 72077"/>
                <a:gd name="connsiteX3" fmla="*/ 245533 w 307707"/>
                <a:gd name="connsiteY3" fmla="*/ 40543 h 72077"/>
                <a:gd name="connsiteX4" fmla="*/ 201083 w 307707"/>
                <a:gd name="connsiteY4" fmla="*/ 42660 h 72077"/>
                <a:gd name="connsiteX5" fmla="*/ 0 w 307707"/>
                <a:gd name="connsiteY5" fmla="*/ 327 h 7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707" h="72077">
                  <a:moveTo>
                    <a:pt x="0" y="327"/>
                  </a:moveTo>
                  <a:cubicBezTo>
                    <a:pt x="-353" y="4560"/>
                    <a:pt x="147814" y="57830"/>
                    <a:pt x="198967" y="68060"/>
                  </a:cubicBezTo>
                  <a:cubicBezTo>
                    <a:pt x="250120" y="78291"/>
                    <a:pt x="299156" y="66296"/>
                    <a:pt x="306917" y="61710"/>
                  </a:cubicBezTo>
                  <a:cubicBezTo>
                    <a:pt x="314678" y="57124"/>
                    <a:pt x="263172" y="43718"/>
                    <a:pt x="245533" y="40543"/>
                  </a:cubicBezTo>
                  <a:cubicBezTo>
                    <a:pt x="227894" y="37368"/>
                    <a:pt x="237419" y="51127"/>
                    <a:pt x="201083" y="42660"/>
                  </a:cubicBezTo>
                  <a:cubicBezTo>
                    <a:pt x="164747" y="34193"/>
                    <a:pt x="353" y="-3906"/>
                    <a:pt x="0" y="3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6" name="フリーフォーム: 図形 370">
              <a:extLst>
                <a:ext uri="{FF2B5EF4-FFF2-40B4-BE49-F238E27FC236}">
                  <a16:creationId xmlns:a16="http://schemas.microsoft.com/office/drawing/2014/main" id="{FC8A97AC-942B-CB03-B16C-55AA35817F20}"/>
                </a:ext>
              </a:extLst>
            </p:cNvPr>
            <p:cNvSpPr/>
            <p:nvPr/>
          </p:nvSpPr>
          <p:spPr>
            <a:xfrm>
              <a:off x="9017993" y="8032528"/>
              <a:ext cx="29906" cy="546402"/>
            </a:xfrm>
            <a:custGeom>
              <a:avLst/>
              <a:gdLst>
                <a:gd name="connsiteX0" fmla="*/ 4299 w 29906"/>
                <a:gd name="connsiteY0" fmla="*/ 2448 h 546402"/>
                <a:gd name="connsiteX1" fmla="*/ 21232 w 29906"/>
                <a:gd name="connsiteY1" fmla="*/ 417315 h 546402"/>
                <a:gd name="connsiteX2" fmla="*/ 65 w 29906"/>
                <a:gd name="connsiteY2" fmla="*/ 540082 h 546402"/>
                <a:gd name="connsiteX3" fmla="*/ 29699 w 29906"/>
                <a:gd name="connsiteY3" fmla="*/ 258565 h 546402"/>
                <a:gd name="connsiteX4" fmla="*/ 4299 w 29906"/>
                <a:gd name="connsiteY4" fmla="*/ 2448 h 54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06" h="546402">
                  <a:moveTo>
                    <a:pt x="4299" y="2448"/>
                  </a:moveTo>
                  <a:cubicBezTo>
                    <a:pt x="2888" y="28906"/>
                    <a:pt x="21938" y="327709"/>
                    <a:pt x="21232" y="417315"/>
                  </a:cubicBezTo>
                  <a:cubicBezTo>
                    <a:pt x="20526" y="506921"/>
                    <a:pt x="-1346" y="566540"/>
                    <a:pt x="65" y="540082"/>
                  </a:cubicBezTo>
                  <a:cubicBezTo>
                    <a:pt x="1476" y="513624"/>
                    <a:pt x="26877" y="346407"/>
                    <a:pt x="29699" y="258565"/>
                  </a:cubicBezTo>
                  <a:cubicBezTo>
                    <a:pt x="32521" y="170723"/>
                    <a:pt x="5710" y="-24010"/>
                    <a:pt x="4299" y="244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7" name="フリーフォーム: 図形 371">
              <a:extLst>
                <a:ext uri="{FF2B5EF4-FFF2-40B4-BE49-F238E27FC236}">
                  <a16:creationId xmlns:a16="http://schemas.microsoft.com/office/drawing/2014/main" id="{42610C6A-07D3-ABCB-D551-79C6CD1EF4F9}"/>
                </a:ext>
              </a:extLst>
            </p:cNvPr>
            <p:cNvSpPr/>
            <p:nvPr/>
          </p:nvSpPr>
          <p:spPr>
            <a:xfrm>
              <a:off x="8880204" y="8165667"/>
              <a:ext cx="226010" cy="97853"/>
            </a:xfrm>
            <a:custGeom>
              <a:avLst/>
              <a:gdLst>
                <a:gd name="connsiteX0" fmla="*/ 2388 w 226010"/>
                <a:gd name="connsiteY0" fmla="*/ 543 h 97853"/>
                <a:gd name="connsiteX1" fmla="*/ 57421 w 226010"/>
                <a:gd name="connsiteY1" fmla="*/ 30176 h 97853"/>
                <a:gd name="connsiteX2" fmla="*/ 178071 w 226010"/>
                <a:gd name="connsiteY2" fmla="*/ 95793 h 97853"/>
                <a:gd name="connsiteX3" fmla="*/ 224638 w 226010"/>
                <a:gd name="connsiteY3" fmla="*/ 78859 h 97853"/>
                <a:gd name="connsiteX4" fmla="*/ 131504 w 226010"/>
                <a:gd name="connsiteY4" fmla="*/ 53459 h 97853"/>
                <a:gd name="connsiteX5" fmla="*/ 2388 w 226010"/>
                <a:gd name="connsiteY5" fmla="*/ 543 h 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010" h="97853">
                  <a:moveTo>
                    <a:pt x="2388" y="543"/>
                  </a:moveTo>
                  <a:cubicBezTo>
                    <a:pt x="-9959" y="-3338"/>
                    <a:pt x="28141" y="14301"/>
                    <a:pt x="57421" y="30176"/>
                  </a:cubicBezTo>
                  <a:cubicBezTo>
                    <a:pt x="86701" y="46051"/>
                    <a:pt x="150202" y="87679"/>
                    <a:pt x="178071" y="95793"/>
                  </a:cubicBezTo>
                  <a:cubicBezTo>
                    <a:pt x="205941" y="103907"/>
                    <a:pt x="232399" y="85915"/>
                    <a:pt x="224638" y="78859"/>
                  </a:cubicBezTo>
                  <a:cubicBezTo>
                    <a:pt x="216877" y="71803"/>
                    <a:pt x="167487" y="67217"/>
                    <a:pt x="131504" y="53459"/>
                  </a:cubicBezTo>
                  <a:cubicBezTo>
                    <a:pt x="95521" y="39701"/>
                    <a:pt x="14735" y="4424"/>
                    <a:pt x="2388" y="54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8" name="フリーフォーム: 図形 372">
              <a:extLst>
                <a:ext uri="{FF2B5EF4-FFF2-40B4-BE49-F238E27FC236}">
                  <a16:creationId xmlns:a16="http://schemas.microsoft.com/office/drawing/2014/main" id="{515D6B82-B1DA-FF5E-898E-2036FF057E20}"/>
                </a:ext>
              </a:extLst>
            </p:cNvPr>
            <p:cNvSpPr/>
            <p:nvPr/>
          </p:nvSpPr>
          <p:spPr>
            <a:xfrm>
              <a:off x="8867815" y="8360120"/>
              <a:ext cx="209520" cy="149616"/>
            </a:xfrm>
            <a:custGeom>
              <a:avLst/>
              <a:gdLst>
                <a:gd name="connsiteX0" fmla="*/ 2077 w 209520"/>
                <a:gd name="connsiteY0" fmla="*/ 823 h 149616"/>
                <a:gd name="connsiteX1" fmla="*/ 146010 w 209520"/>
                <a:gd name="connsiteY1" fmla="*/ 125706 h 149616"/>
                <a:gd name="connsiteX2" fmla="*/ 209510 w 209520"/>
                <a:gd name="connsiteY2" fmla="*/ 148990 h 149616"/>
                <a:gd name="connsiteX3" fmla="*/ 150243 w 209520"/>
                <a:gd name="connsiteY3" fmla="*/ 115123 h 149616"/>
                <a:gd name="connsiteX4" fmla="*/ 65577 w 209520"/>
                <a:gd name="connsiteY4" fmla="*/ 72790 h 149616"/>
                <a:gd name="connsiteX5" fmla="*/ 2077 w 209520"/>
                <a:gd name="connsiteY5" fmla="*/ 823 h 14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20" h="149616">
                  <a:moveTo>
                    <a:pt x="2077" y="823"/>
                  </a:moveTo>
                  <a:cubicBezTo>
                    <a:pt x="15483" y="9642"/>
                    <a:pt x="111438" y="101012"/>
                    <a:pt x="146010" y="125706"/>
                  </a:cubicBezTo>
                  <a:cubicBezTo>
                    <a:pt x="180582" y="150400"/>
                    <a:pt x="208804" y="150754"/>
                    <a:pt x="209510" y="148990"/>
                  </a:cubicBezTo>
                  <a:cubicBezTo>
                    <a:pt x="210216" y="147226"/>
                    <a:pt x="174232" y="127823"/>
                    <a:pt x="150243" y="115123"/>
                  </a:cubicBezTo>
                  <a:cubicBezTo>
                    <a:pt x="126254" y="102423"/>
                    <a:pt x="87449" y="89018"/>
                    <a:pt x="65577" y="72790"/>
                  </a:cubicBezTo>
                  <a:cubicBezTo>
                    <a:pt x="43705" y="56562"/>
                    <a:pt x="-11329" y="-7996"/>
                    <a:pt x="2077" y="82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9" name="フリーフォーム: 図形 373">
              <a:extLst>
                <a:ext uri="{FF2B5EF4-FFF2-40B4-BE49-F238E27FC236}">
                  <a16:creationId xmlns:a16="http://schemas.microsoft.com/office/drawing/2014/main" id="{23CB0F30-6E52-9550-673F-8131B76050DD}"/>
                </a:ext>
              </a:extLst>
            </p:cNvPr>
            <p:cNvSpPr/>
            <p:nvPr/>
          </p:nvSpPr>
          <p:spPr>
            <a:xfrm>
              <a:off x="8804054" y="8568399"/>
              <a:ext cx="159844" cy="129007"/>
            </a:xfrm>
            <a:custGeom>
              <a:avLst/>
              <a:gdLst>
                <a:gd name="connsiteX0" fmla="*/ 221 w 159844"/>
                <a:gd name="connsiteY0" fmla="*/ 2094 h 129007"/>
                <a:gd name="connsiteX1" fmla="*/ 152621 w 159844"/>
                <a:gd name="connsiteY1" fmla="*/ 116394 h 129007"/>
                <a:gd name="connsiteX2" fmla="*/ 133571 w 159844"/>
                <a:gd name="connsiteY2" fmla="*/ 118511 h 129007"/>
                <a:gd name="connsiteX3" fmla="*/ 118754 w 159844"/>
                <a:gd name="connsiteY3" fmla="*/ 48661 h 129007"/>
                <a:gd name="connsiteX4" fmla="*/ 221 w 159844"/>
                <a:gd name="connsiteY4" fmla="*/ 2094 h 12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844" h="129007">
                  <a:moveTo>
                    <a:pt x="221" y="2094"/>
                  </a:moveTo>
                  <a:cubicBezTo>
                    <a:pt x="5865" y="13383"/>
                    <a:pt x="130396" y="96991"/>
                    <a:pt x="152621" y="116394"/>
                  </a:cubicBezTo>
                  <a:cubicBezTo>
                    <a:pt x="174846" y="135797"/>
                    <a:pt x="139215" y="129800"/>
                    <a:pt x="133571" y="118511"/>
                  </a:cubicBezTo>
                  <a:cubicBezTo>
                    <a:pt x="127927" y="107222"/>
                    <a:pt x="138862" y="69475"/>
                    <a:pt x="118754" y="48661"/>
                  </a:cubicBezTo>
                  <a:cubicBezTo>
                    <a:pt x="98646" y="27847"/>
                    <a:pt x="-5423" y="-9195"/>
                    <a:pt x="221" y="209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0" name="フリーフォーム: 図形 374">
              <a:extLst>
                <a:ext uri="{FF2B5EF4-FFF2-40B4-BE49-F238E27FC236}">
                  <a16:creationId xmlns:a16="http://schemas.microsoft.com/office/drawing/2014/main" id="{DBD580F2-419B-0A6E-DA25-0A08221377E8}"/>
                </a:ext>
              </a:extLst>
            </p:cNvPr>
            <p:cNvSpPr/>
            <p:nvPr/>
          </p:nvSpPr>
          <p:spPr>
            <a:xfrm>
              <a:off x="8489933" y="8558729"/>
              <a:ext cx="329965" cy="444762"/>
            </a:xfrm>
            <a:custGeom>
              <a:avLst/>
              <a:gdLst>
                <a:gd name="connsiteX0" fmla="*/ 329159 w 329965"/>
                <a:gd name="connsiteY0" fmla="*/ 3297 h 444762"/>
                <a:gd name="connsiteX1" fmla="*/ 119609 w 329965"/>
                <a:gd name="connsiteY1" fmla="*/ 388531 h 444762"/>
                <a:gd name="connsiteX2" fmla="*/ 1075 w 329965"/>
                <a:gd name="connsiteY2" fmla="*/ 424514 h 444762"/>
                <a:gd name="connsiteX3" fmla="*/ 185225 w 329965"/>
                <a:gd name="connsiteY3" fmla="*/ 212847 h 444762"/>
                <a:gd name="connsiteX4" fmla="*/ 329159 w 329965"/>
                <a:gd name="connsiteY4" fmla="*/ 3297 h 44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965" h="444762">
                  <a:moveTo>
                    <a:pt x="329159" y="3297"/>
                  </a:moveTo>
                  <a:cubicBezTo>
                    <a:pt x="318223" y="32578"/>
                    <a:pt x="174290" y="318328"/>
                    <a:pt x="119609" y="388531"/>
                  </a:cubicBezTo>
                  <a:cubicBezTo>
                    <a:pt x="64928" y="458734"/>
                    <a:pt x="-9861" y="453795"/>
                    <a:pt x="1075" y="424514"/>
                  </a:cubicBezTo>
                  <a:cubicBezTo>
                    <a:pt x="12011" y="395233"/>
                    <a:pt x="133367" y="278111"/>
                    <a:pt x="185225" y="212847"/>
                  </a:cubicBezTo>
                  <a:cubicBezTo>
                    <a:pt x="237083" y="147583"/>
                    <a:pt x="340095" y="-25984"/>
                    <a:pt x="329159" y="329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: 図形 375">
              <a:extLst>
                <a:ext uri="{FF2B5EF4-FFF2-40B4-BE49-F238E27FC236}">
                  <a16:creationId xmlns:a16="http://schemas.microsoft.com/office/drawing/2014/main" id="{538DF628-89CA-1EF9-98BD-B1A40D1E032D}"/>
                </a:ext>
              </a:extLst>
            </p:cNvPr>
            <p:cNvSpPr/>
            <p:nvPr/>
          </p:nvSpPr>
          <p:spPr>
            <a:xfrm>
              <a:off x="8751358" y="8751978"/>
              <a:ext cx="116436" cy="9015"/>
            </a:xfrm>
            <a:custGeom>
              <a:avLst/>
              <a:gdLst>
                <a:gd name="connsiteX0" fmla="*/ 0 w 116436"/>
                <a:gd name="connsiteY0" fmla="*/ 9015 h 9015"/>
                <a:gd name="connsiteX1" fmla="*/ 116417 w 116436"/>
                <a:gd name="connsiteY1" fmla="*/ 548 h 9015"/>
                <a:gd name="connsiteX2" fmla="*/ 0 w 116436"/>
                <a:gd name="connsiteY2" fmla="*/ 9015 h 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436" h="9015">
                  <a:moveTo>
                    <a:pt x="0" y="9015"/>
                  </a:moveTo>
                  <a:cubicBezTo>
                    <a:pt x="0" y="9015"/>
                    <a:pt x="114653" y="-2627"/>
                    <a:pt x="116417" y="548"/>
                  </a:cubicBezTo>
                  <a:cubicBezTo>
                    <a:pt x="118181" y="3723"/>
                    <a:pt x="0" y="9015"/>
                    <a:pt x="0" y="901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2" name="フリーフォーム: 図形 376">
              <a:extLst>
                <a:ext uri="{FF2B5EF4-FFF2-40B4-BE49-F238E27FC236}">
                  <a16:creationId xmlns:a16="http://schemas.microsoft.com/office/drawing/2014/main" id="{942C11F4-0AEF-EEB0-548F-E279F94EE7B3}"/>
                </a:ext>
              </a:extLst>
            </p:cNvPr>
            <p:cNvSpPr/>
            <p:nvPr/>
          </p:nvSpPr>
          <p:spPr>
            <a:xfrm>
              <a:off x="8659330" y="8943498"/>
              <a:ext cx="116918" cy="94799"/>
            </a:xfrm>
            <a:custGeom>
              <a:avLst/>
              <a:gdLst>
                <a:gd name="connsiteX0" fmla="*/ 1012 w 116918"/>
                <a:gd name="connsiteY0" fmla="*/ 94778 h 94799"/>
                <a:gd name="connsiteX1" fmla="*/ 62395 w 116918"/>
                <a:gd name="connsiteY1" fmla="*/ 14345 h 94799"/>
                <a:gd name="connsiteX2" fmla="*/ 115312 w 116918"/>
                <a:gd name="connsiteY2" fmla="*/ 5878 h 94799"/>
                <a:gd name="connsiteX3" fmla="*/ 1012 w 116918"/>
                <a:gd name="connsiteY3" fmla="*/ 94778 h 9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918" h="94799">
                  <a:moveTo>
                    <a:pt x="1012" y="94778"/>
                  </a:moveTo>
                  <a:cubicBezTo>
                    <a:pt x="-7808" y="96189"/>
                    <a:pt x="43345" y="29162"/>
                    <a:pt x="62395" y="14345"/>
                  </a:cubicBezTo>
                  <a:cubicBezTo>
                    <a:pt x="81445" y="-472"/>
                    <a:pt x="125895" y="-4705"/>
                    <a:pt x="115312" y="5878"/>
                  </a:cubicBezTo>
                  <a:cubicBezTo>
                    <a:pt x="104729" y="16461"/>
                    <a:pt x="9832" y="93367"/>
                    <a:pt x="1012" y="9477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3" name="フリーフォーム: 図形 377">
              <a:extLst>
                <a:ext uri="{FF2B5EF4-FFF2-40B4-BE49-F238E27FC236}">
                  <a16:creationId xmlns:a16="http://schemas.microsoft.com/office/drawing/2014/main" id="{494055A4-0C13-89BD-85E2-D75CB742C3B1}"/>
                </a:ext>
              </a:extLst>
            </p:cNvPr>
            <p:cNvSpPr/>
            <p:nvPr/>
          </p:nvSpPr>
          <p:spPr>
            <a:xfrm>
              <a:off x="8434817" y="9039492"/>
              <a:ext cx="244984" cy="85260"/>
            </a:xfrm>
            <a:custGeom>
              <a:avLst/>
              <a:gdLst>
                <a:gd name="connsiteX0" fmla="*/ 244575 w 244984"/>
                <a:gd name="connsiteY0" fmla="*/ 74984 h 85260"/>
                <a:gd name="connsiteX1" fmla="*/ 41375 w 244984"/>
                <a:gd name="connsiteY1" fmla="*/ 39001 h 85260"/>
                <a:gd name="connsiteX2" fmla="*/ 3275 w 244984"/>
                <a:gd name="connsiteY2" fmla="*/ 901 h 85260"/>
                <a:gd name="connsiteX3" fmla="*/ 92175 w 244984"/>
                <a:gd name="connsiteY3" fmla="*/ 79218 h 85260"/>
                <a:gd name="connsiteX4" fmla="*/ 244575 w 244984"/>
                <a:gd name="connsiteY4" fmla="*/ 74984 h 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84" h="85260">
                  <a:moveTo>
                    <a:pt x="244575" y="74984"/>
                  </a:moveTo>
                  <a:cubicBezTo>
                    <a:pt x="236108" y="68281"/>
                    <a:pt x="81592" y="51348"/>
                    <a:pt x="41375" y="39001"/>
                  </a:cubicBezTo>
                  <a:cubicBezTo>
                    <a:pt x="1158" y="26654"/>
                    <a:pt x="-5192" y="-5802"/>
                    <a:pt x="3275" y="901"/>
                  </a:cubicBezTo>
                  <a:cubicBezTo>
                    <a:pt x="11742" y="7604"/>
                    <a:pt x="56545" y="66518"/>
                    <a:pt x="92175" y="79218"/>
                  </a:cubicBezTo>
                  <a:cubicBezTo>
                    <a:pt x="127805" y="91918"/>
                    <a:pt x="253042" y="81687"/>
                    <a:pt x="244575" y="749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4" name="フリーフォーム: 図形 378">
              <a:extLst>
                <a:ext uri="{FF2B5EF4-FFF2-40B4-BE49-F238E27FC236}">
                  <a16:creationId xmlns:a16="http://schemas.microsoft.com/office/drawing/2014/main" id="{2C60DB73-FC33-1D1E-8D1C-47A7E7D6965B}"/>
                </a:ext>
              </a:extLst>
            </p:cNvPr>
            <p:cNvSpPr/>
            <p:nvPr/>
          </p:nvSpPr>
          <p:spPr>
            <a:xfrm>
              <a:off x="8349559" y="9097135"/>
              <a:ext cx="131597" cy="145300"/>
            </a:xfrm>
            <a:custGeom>
              <a:avLst/>
              <a:gdLst>
                <a:gd name="connsiteX0" fmla="*/ 130866 w 131597"/>
                <a:gd name="connsiteY0" fmla="*/ 133758 h 145300"/>
                <a:gd name="connsiteX1" fmla="*/ 31383 w 131597"/>
                <a:gd name="connsiteY1" fmla="*/ 93541 h 145300"/>
                <a:gd name="connsiteX2" fmla="*/ 1749 w 131597"/>
                <a:gd name="connsiteY2" fmla="*/ 408 h 145300"/>
                <a:gd name="connsiteX3" fmla="*/ 73716 w 131597"/>
                <a:gd name="connsiteY3" fmla="*/ 133758 h 145300"/>
                <a:gd name="connsiteX4" fmla="*/ 130866 w 131597"/>
                <a:gd name="connsiteY4" fmla="*/ 133758 h 14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97" h="145300">
                  <a:moveTo>
                    <a:pt x="130866" y="133758"/>
                  </a:moveTo>
                  <a:cubicBezTo>
                    <a:pt x="123811" y="127055"/>
                    <a:pt x="52902" y="115766"/>
                    <a:pt x="31383" y="93541"/>
                  </a:cubicBezTo>
                  <a:cubicBezTo>
                    <a:pt x="9864" y="71316"/>
                    <a:pt x="-5306" y="-6295"/>
                    <a:pt x="1749" y="408"/>
                  </a:cubicBezTo>
                  <a:cubicBezTo>
                    <a:pt x="8804" y="7111"/>
                    <a:pt x="55371" y="111533"/>
                    <a:pt x="73716" y="133758"/>
                  </a:cubicBezTo>
                  <a:cubicBezTo>
                    <a:pt x="92061" y="155983"/>
                    <a:pt x="137921" y="140461"/>
                    <a:pt x="130866" y="13375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5" name="フリーフォーム: 図形 379">
              <a:extLst>
                <a:ext uri="{FF2B5EF4-FFF2-40B4-BE49-F238E27FC236}">
                  <a16:creationId xmlns:a16="http://schemas.microsoft.com/office/drawing/2014/main" id="{B97C20EA-1574-5D8A-87B0-2A88332F2591}"/>
                </a:ext>
              </a:extLst>
            </p:cNvPr>
            <p:cNvSpPr/>
            <p:nvPr/>
          </p:nvSpPr>
          <p:spPr>
            <a:xfrm>
              <a:off x="8264525" y="9099624"/>
              <a:ext cx="74885" cy="201662"/>
            </a:xfrm>
            <a:custGeom>
              <a:avLst/>
              <a:gdLst>
                <a:gd name="connsiteX0" fmla="*/ 74083 w 74885"/>
                <a:gd name="connsiteY0" fmla="*/ 36 h 201662"/>
                <a:gd name="connsiteX1" fmla="*/ 40217 w 74885"/>
                <a:gd name="connsiteY1" fmla="*/ 165136 h 201662"/>
                <a:gd name="connsiteX2" fmla="*/ 55033 w 74885"/>
                <a:gd name="connsiteY2" fmla="*/ 201119 h 201662"/>
                <a:gd name="connsiteX3" fmla="*/ 0 w 74885"/>
                <a:gd name="connsiteY3" fmla="*/ 150319 h 201662"/>
                <a:gd name="connsiteX4" fmla="*/ 74083 w 74885"/>
                <a:gd name="connsiteY4" fmla="*/ 36 h 20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5" h="201662">
                  <a:moveTo>
                    <a:pt x="74083" y="36"/>
                  </a:moveTo>
                  <a:cubicBezTo>
                    <a:pt x="80786" y="2505"/>
                    <a:pt x="43392" y="131622"/>
                    <a:pt x="40217" y="165136"/>
                  </a:cubicBezTo>
                  <a:cubicBezTo>
                    <a:pt x="37042" y="198650"/>
                    <a:pt x="61736" y="203588"/>
                    <a:pt x="55033" y="201119"/>
                  </a:cubicBezTo>
                  <a:cubicBezTo>
                    <a:pt x="48330" y="198650"/>
                    <a:pt x="0" y="180658"/>
                    <a:pt x="0" y="150319"/>
                  </a:cubicBezTo>
                  <a:cubicBezTo>
                    <a:pt x="0" y="119980"/>
                    <a:pt x="67380" y="-2433"/>
                    <a:pt x="74083" y="3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6" name="フリーフォーム: 図形 380">
              <a:extLst>
                <a:ext uri="{FF2B5EF4-FFF2-40B4-BE49-F238E27FC236}">
                  <a16:creationId xmlns:a16="http://schemas.microsoft.com/office/drawing/2014/main" id="{EBE918B9-AAB5-4D78-7E8C-DA7FEDA220C2}"/>
                </a:ext>
              </a:extLst>
            </p:cNvPr>
            <p:cNvSpPr/>
            <p:nvPr/>
          </p:nvSpPr>
          <p:spPr>
            <a:xfrm>
              <a:off x="8063420" y="9166283"/>
              <a:ext cx="73913" cy="177495"/>
            </a:xfrm>
            <a:custGeom>
              <a:avLst/>
              <a:gdLst>
                <a:gd name="connsiteX0" fmla="*/ 71988 w 73913"/>
                <a:gd name="connsiteY0" fmla="*/ 1110 h 177495"/>
                <a:gd name="connsiteX1" fmla="*/ 48705 w 73913"/>
                <a:gd name="connsiteY1" fmla="*/ 174677 h 177495"/>
                <a:gd name="connsiteX2" fmla="*/ 22 w 73913"/>
                <a:gd name="connsiteY2" fmla="*/ 102710 h 177495"/>
                <a:gd name="connsiteX3" fmla="*/ 71988 w 73913"/>
                <a:gd name="connsiteY3" fmla="*/ 1110 h 1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13" h="177495">
                  <a:moveTo>
                    <a:pt x="71988" y="1110"/>
                  </a:moveTo>
                  <a:cubicBezTo>
                    <a:pt x="80102" y="13105"/>
                    <a:pt x="60699" y="157744"/>
                    <a:pt x="48705" y="174677"/>
                  </a:cubicBezTo>
                  <a:cubicBezTo>
                    <a:pt x="36711" y="191610"/>
                    <a:pt x="1433" y="127757"/>
                    <a:pt x="22" y="102710"/>
                  </a:cubicBezTo>
                  <a:cubicBezTo>
                    <a:pt x="-1389" y="77663"/>
                    <a:pt x="63874" y="-10885"/>
                    <a:pt x="71988" y="111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7" name="フリーフォーム: 図形 381">
              <a:extLst>
                <a:ext uri="{FF2B5EF4-FFF2-40B4-BE49-F238E27FC236}">
                  <a16:creationId xmlns:a16="http://schemas.microsoft.com/office/drawing/2014/main" id="{C85FAEF8-7F4E-6EA6-3391-5550CB658C1D}"/>
                </a:ext>
              </a:extLst>
            </p:cNvPr>
            <p:cNvSpPr/>
            <p:nvPr/>
          </p:nvSpPr>
          <p:spPr>
            <a:xfrm>
              <a:off x="8511741" y="7472643"/>
              <a:ext cx="355012" cy="1105997"/>
            </a:xfrm>
            <a:custGeom>
              <a:avLst/>
              <a:gdLst>
                <a:gd name="connsiteX0" fmla="*/ 434 w 355012"/>
                <a:gd name="connsiteY0" fmla="*/ 1417 h 1105997"/>
                <a:gd name="connsiteX1" fmla="*/ 231151 w 355012"/>
                <a:gd name="connsiteY1" fmla="*/ 291400 h 1105997"/>
                <a:gd name="connsiteX2" fmla="*/ 334867 w 355012"/>
                <a:gd name="connsiteY2" fmla="*/ 539050 h 1105997"/>
                <a:gd name="connsiteX3" fmla="*/ 353917 w 355012"/>
                <a:gd name="connsiteY3" fmla="*/ 767650 h 1105997"/>
                <a:gd name="connsiteX4" fmla="*/ 317934 w 355012"/>
                <a:gd name="connsiteY4" fmla="*/ 1034350 h 1105997"/>
                <a:gd name="connsiteX5" fmla="*/ 286184 w 355012"/>
                <a:gd name="connsiteY5" fmla="*/ 1087267 h 1105997"/>
                <a:gd name="connsiteX6" fmla="*/ 345451 w 355012"/>
                <a:gd name="connsiteY6" fmla="*/ 761300 h 1105997"/>
                <a:gd name="connsiteX7" fmla="*/ 294651 w 355012"/>
                <a:gd name="connsiteY7" fmla="*/ 418400 h 1105997"/>
                <a:gd name="connsiteX8" fmla="*/ 434 w 355012"/>
                <a:gd name="connsiteY8" fmla="*/ 1417 h 110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012" h="1105997">
                  <a:moveTo>
                    <a:pt x="434" y="1417"/>
                  </a:moveTo>
                  <a:cubicBezTo>
                    <a:pt x="-10149" y="-19750"/>
                    <a:pt x="175412" y="201795"/>
                    <a:pt x="231151" y="291400"/>
                  </a:cubicBezTo>
                  <a:cubicBezTo>
                    <a:pt x="286890" y="381006"/>
                    <a:pt x="314406" y="459675"/>
                    <a:pt x="334867" y="539050"/>
                  </a:cubicBezTo>
                  <a:cubicBezTo>
                    <a:pt x="355328" y="618425"/>
                    <a:pt x="356739" y="685100"/>
                    <a:pt x="353917" y="767650"/>
                  </a:cubicBezTo>
                  <a:cubicBezTo>
                    <a:pt x="351095" y="850200"/>
                    <a:pt x="329223" y="981081"/>
                    <a:pt x="317934" y="1034350"/>
                  </a:cubicBezTo>
                  <a:cubicBezTo>
                    <a:pt x="306645" y="1087619"/>
                    <a:pt x="281598" y="1132775"/>
                    <a:pt x="286184" y="1087267"/>
                  </a:cubicBezTo>
                  <a:cubicBezTo>
                    <a:pt x="290770" y="1041759"/>
                    <a:pt x="344040" y="872778"/>
                    <a:pt x="345451" y="761300"/>
                  </a:cubicBezTo>
                  <a:cubicBezTo>
                    <a:pt x="346862" y="649822"/>
                    <a:pt x="357093" y="545400"/>
                    <a:pt x="294651" y="418400"/>
                  </a:cubicBezTo>
                  <a:cubicBezTo>
                    <a:pt x="232209" y="291400"/>
                    <a:pt x="11017" y="22584"/>
                    <a:pt x="434" y="141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8" name="フリーフォーム: 図形 382">
              <a:extLst>
                <a:ext uri="{FF2B5EF4-FFF2-40B4-BE49-F238E27FC236}">
                  <a16:creationId xmlns:a16="http://schemas.microsoft.com/office/drawing/2014/main" id="{30FB5E8D-5C64-1720-4CCF-B4E10AC89CB7}"/>
                </a:ext>
              </a:extLst>
            </p:cNvPr>
            <p:cNvSpPr/>
            <p:nvPr/>
          </p:nvSpPr>
          <p:spPr>
            <a:xfrm>
              <a:off x="8351252" y="7556609"/>
              <a:ext cx="299153" cy="986367"/>
            </a:xfrm>
            <a:custGeom>
              <a:avLst/>
              <a:gdLst>
                <a:gd name="connsiteX0" fmla="*/ 56 w 299153"/>
                <a:gd name="connsiteY0" fmla="*/ 1 h 986367"/>
                <a:gd name="connsiteX1" fmla="*/ 237123 w 299153"/>
                <a:gd name="connsiteY1" fmla="*/ 385234 h 986367"/>
                <a:gd name="connsiteX2" fmla="*/ 268873 w 299153"/>
                <a:gd name="connsiteY2" fmla="*/ 757767 h 986367"/>
                <a:gd name="connsiteX3" fmla="*/ 218073 w 299153"/>
                <a:gd name="connsiteY3" fmla="*/ 986367 h 986367"/>
                <a:gd name="connsiteX4" fmla="*/ 294273 w 299153"/>
                <a:gd name="connsiteY4" fmla="*/ 759884 h 986367"/>
                <a:gd name="connsiteX5" fmla="*/ 260406 w 299153"/>
                <a:gd name="connsiteY5" fmla="*/ 381001 h 986367"/>
                <a:gd name="connsiteX6" fmla="*/ 56 w 299153"/>
                <a:gd name="connsiteY6" fmla="*/ 1 h 9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153" h="986367">
                  <a:moveTo>
                    <a:pt x="56" y="1"/>
                  </a:moveTo>
                  <a:cubicBezTo>
                    <a:pt x="-3824" y="706"/>
                    <a:pt x="192320" y="258940"/>
                    <a:pt x="237123" y="385234"/>
                  </a:cubicBezTo>
                  <a:cubicBezTo>
                    <a:pt x="281926" y="511528"/>
                    <a:pt x="272048" y="657578"/>
                    <a:pt x="268873" y="757767"/>
                  </a:cubicBezTo>
                  <a:cubicBezTo>
                    <a:pt x="265698" y="857956"/>
                    <a:pt x="213840" y="986014"/>
                    <a:pt x="218073" y="986367"/>
                  </a:cubicBezTo>
                  <a:cubicBezTo>
                    <a:pt x="222306" y="986720"/>
                    <a:pt x="287218" y="860778"/>
                    <a:pt x="294273" y="759884"/>
                  </a:cubicBezTo>
                  <a:cubicBezTo>
                    <a:pt x="301329" y="658990"/>
                    <a:pt x="307678" y="508354"/>
                    <a:pt x="260406" y="381001"/>
                  </a:cubicBezTo>
                  <a:cubicBezTo>
                    <a:pt x="213134" y="253648"/>
                    <a:pt x="3936" y="-704"/>
                    <a:pt x="56" y="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9" name="フリーフォーム: 図形 383">
              <a:extLst>
                <a:ext uri="{FF2B5EF4-FFF2-40B4-BE49-F238E27FC236}">
                  <a16:creationId xmlns:a16="http://schemas.microsoft.com/office/drawing/2014/main" id="{2C37D9EE-FF9E-C71B-8527-C3E3BD20F069}"/>
                </a:ext>
              </a:extLst>
            </p:cNvPr>
            <p:cNvSpPr/>
            <p:nvPr/>
          </p:nvSpPr>
          <p:spPr>
            <a:xfrm>
              <a:off x="7650196" y="8532610"/>
              <a:ext cx="968435" cy="439137"/>
            </a:xfrm>
            <a:custGeom>
              <a:avLst/>
              <a:gdLst>
                <a:gd name="connsiteX0" fmla="*/ 931829 w 968435"/>
                <a:gd name="connsiteY0" fmla="*/ 4016 h 439137"/>
                <a:gd name="connsiteX1" fmla="*/ 724396 w 968435"/>
                <a:gd name="connsiteY1" fmla="*/ 291883 h 439137"/>
                <a:gd name="connsiteX2" fmla="*/ 442879 w 968435"/>
                <a:gd name="connsiteY2" fmla="*/ 433700 h 439137"/>
                <a:gd name="connsiteX3" fmla="*/ 496 w 968435"/>
                <a:gd name="connsiteY3" fmla="*/ 410416 h 439137"/>
                <a:gd name="connsiteX4" fmla="*/ 533896 w 968435"/>
                <a:gd name="connsiteY4" fmla="*/ 416766 h 439137"/>
                <a:gd name="connsiteX5" fmla="*/ 929712 w 968435"/>
                <a:gd name="connsiteY5" fmla="*/ 141600 h 439137"/>
                <a:gd name="connsiteX6" fmla="*/ 931829 w 968435"/>
                <a:gd name="connsiteY6" fmla="*/ 4016 h 43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8435" h="439137">
                  <a:moveTo>
                    <a:pt x="931829" y="4016"/>
                  </a:moveTo>
                  <a:cubicBezTo>
                    <a:pt x="897610" y="29063"/>
                    <a:pt x="805888" y="220269"/>
                    <a:pt x="724396" y="291883"/>
                  </a:cubicBezTo>
                  <a:cubicBezTo>
                    <a:pt x="642904" y="363497"/>
                    <a:pt x="563529" y="413945"/>
                    <a:pt x="442879" y="433700"/>
                  </a:cubicBezTo>
                  <a:cubicBezTo>
                    <a:pt x="322229" y="453456"/>
                    <a:pt x="-14673" y="413238"/>
                    <a:pt x="496" y="410416"/>
                  </a:cubicBezTo>
                  <a:cubicBezTo>
                    <a:pt x="15665" y="407594"/>
                    <a:pt x="379027" y="461569"/>
                    <a:pt x="533896" y="416766"/>
                  </a:cubicBezTo>
                  <a:cubicBezTo>
                    <a:pt x="688765" y="371963"/>
                    <a:pt x="865154" y="206511"/>
                    <a:pt x="929712" y="141600"/>
                  </a:cubicBezTo>
                  <a:cubicBezTo>
                    <a:pt x="994270" y="76689"/>
                    <a:pt x="966048" y="-21031"/>
                    <a:pt x="931829" y="401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0" name="フリーフォーム: 図形 384">
              <a:extLst>
                <a:ext uri="{FF2B5EF4-FFF2-40B4-BE49-F238E27FC236}">
                  <a16:creationId xmlns:a16="http://schemas.microsoft.com/office/drawing/2014/main" id="{A648C1CC-88F2-1F00-8FEA-9B61CC8C45F3}"/>
                </a:ext>
              </a:extLst>
            </p:cNvPr>
            <p:cNvSpPr/>
            <p:nvPr/>
          </p:nvSpPr>
          <p:spPr>
            <a:xfrm>
              <a:off x="7059483" y="8172259"/>
              <a:ext cx="723691" cy="804683"/>
            </a:xfrm>
            <a:custGeom>
              <a:avLst/>
              <a:gdLst>
                <a:gd name="connsiteX0" fmla="*/ 659 w 723691"/>
                <a:gd name="connsiteY0" fmla="*/ 301 h 804683"/>
                <a:gd name="connsiteX1" fmla="*/ 110725 w 723691"/>
                <a:gd name="connsiteY1" fmla="*/ 345317 h 804683"/>
                <a:gd name="connsiteX2" fmla="*/ 390125 w 723691"/>
                <a:gd name="connsiteY2" fmla="*/ 664934 h 804683"/>
                <a:gd name="connsiteX3" fmla="*/ 722442 w 723691"/>
                <a:gd name="connsiteY3" fmla="*/ 804634 h 804683"/>
                <a:gd name="connsiteX4" fmla="*/ 487492 w 723691"/>
                <a:gd name="connsiteY4" fmla="*/ 675517 h 804683"/>
                <a:gd name="connsiteX5" fmla="*/ 87442 w 723691"/>
                <a:gd name="connsiteY5" fmla="*/ 292401 h 804683"/>
                <a:gd name="connsiteX6" fmla="*/ 659 w 723691"/>
                <a:gd name="connsiteY6" fmla="*/ 301 h 80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691" h="804683">
                  <a:moveTo>
                    <a:pt x="659" y="301"/>
                  </a:moveTo>
                  <a:cubicBezTo>
                    <a:pt x="4540" y="9120"/>
                    <a:pt x="45814" y="234545"/>
                    <a:pt x="110725" y="345317"/>
                  </a:cubicBezTo>
                  <a:cubicBezTo>
                    <a:pt x="175636" y="456089"/>
                    <a:pt x="288172" y="588381"/>
                    <a:pt x="390125" y="664934"/>
                  </a:cubicBezTo>
                  <a:cubicBezTo>
                    <a:pt x="492078" y="741487"/>
                    <a:pt x="706214" y="802870"/>
                    <a:pt x="722442" y="804634"/>
                  </a:cubicBezTo>
                  <a:cubicBezTo>
                    <a:pt x="738670" y="806398"/>
                    <a:pt x="593325" y="760889"/>
                    <a:pt x="487492" y="675517"/>
                  </a:cubicBezTo>
                  <a:cubicBezTo>
                    <a:pt x="381659" y="590145"/>
                    <a:pt x="166817" y="406701"/>
                    <a:pt x="87442" y="292401"/>
                  </a:cubicBezTo>
                  <a:cubicBezTo>
                    <a:pt x="8067" y="178101"/>
                    <a:pt x="-3222" y="-8518"/>
                    <a:pt x="659" y="3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1" name="フリーフォーム: 図形 385">
              <a:extLst>
                <a:ext uri="{FF2B5EF4-FFF2-40B4-BE49-F238E27FC236}">
                  <a16:creationId xmlns:a16="http://schemas.microsoft.com/office/drawing/2014/main" id="{F6C15251-9BBC-4299-8E56-18554441BFEB}"/>
                </a:ext>
              </a:extLst>
            </p:cNvPr>
            <p:cNvSpPr/>
            <p:nvPr/>
          </p:nvSpPr>
          <p:spPr>
            <a:xfrm>
              <a:off x="7037221" y="7542766"/>
              <a:ext cx="201408" cy="623520"/>
            </a:xfrm>
            <a:custGeom>
              <a:avLst/>
              <a:gdLst>
                <a:gd name="connsiteX0" fmla="*/ 200721 w 201408"/>
                <a:gd name="connsiteY0" fmla="*/ 1144 h 623520"/>
                <a:gd name="connsiteX1" fmla="*/ 41971 w 201408"/>
                <a:gd name="connsiteY1" fmla="*/ 246677 h 623520"/>
                <a:gd name="connsiteX2" fmla="*/ 14454 w 201408"/>
                <a:gd name="connsiteY2" fmla="*/ 477394 h 623520"/>
                <a:gd name="connsiteX3" fmla="*/ 16571 w 201408"/>
                <a:gd name="connsiteY3" fmla="*/ 623444 h 623520"/>
                <a:gd name="connsiteX4" fmla="*/ 3871 w 201408"/>
                <a:gd name="connsiteY4" fmla="*/ 492210 h 623520"/>
                <a:gd name="connsiteX5" fmla="*/ 94887 w 201408"/>
                <a:gd name="connsiteY5" fmla="*/ 168360 h 623520"/>
                <a:gd name="connsiteX6" fmla="*/ 200721 w 201408"/>
                <a:gd name="connsiteY6" fmla="*/ 1144 h 62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08" h="623520">
                  <a:moveTo>
                    <a:pt x="200721" y="1144"/>
                  </a:moveTo>
                  <a:cubicBezTo>
                    <a:pt x="191902" y="14197"/>
                    <a:pt x="73015" y="167302"/>
                    <a:pt x="41971" y="246677"/>
                  </a:cubicBezTo>
                  <a:cubicBezTo>
                    <a:pt x="10927" y="326052"/>
                    <a:pt x="18687" y="414600"/>
                    <a:pt x="14454" y="477394"/>
                  </a:cubicBezTo>
                  <a:cubicBezTo>
                    <a:pt x="10221" y="540189"/>
                    <a:pt x="18335" y="620975"/>
                    <a:pt x="16571" y="623444"/>
                  </a:cubicBezTo>
                  <a:cubicBezTo>
                    <a:pt x="14807" y="625913"/>
                    <a:pt x="-9182" y="568057"/>
                    <a:pt x="3871" y="492210"/>
                  </a:cubicBezTo>
                  <a:cubicBezTo>
                    <a:pt x="16924" y="416363"/>
                    <a:pt x="58551" y="247382"/>
                    <a:pt x="94887" y="168360"/>
                  </a:cubicBezTo>
                  <a:cubicBezTo>
                    <a:pt x="131223" y="89338"/>
                    <a:pt x="209540" y="-11909"/>
                    <a:pt x="200721" y="114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2" name="フリーフォーム: 図形 386">
              <a:extLst>
                <a:ext uri="{FF2B5EF4-FFF2-40B4-BE49-F238E27FC236}">
                  <a16:creationId xmlns:a16="http://schemas.microsoft.com/office/drawing/2014/main" id="{934D4C52-D5F7-8834-EAC9-96DA717B0A0A}"/>
                </a:ext>
              </a:extLst>
            </p:cNvPr>
            <p:cNvSpPr/>
            <p:nvPr/>
          </p:nvSpPr>
          <p:spPr>
            <a:xfrm>
              <a:off x="7584300" y="7602191"/>
              <a:ext cx="954020" cy="1182484"/>
            </a:xfrm>
            <a:custGeom>
              <a:avLst/>
              <a:gdLst>
                <a:gd name="connsiteX0" fmla="*/ 711975 w 954020"/>
                <a:gd name="connsiteY0" fmla="*/ 7335 h 1182484"/>
                <a:gd name="connsiteX1" fmla="*/ 898242 w 954020"/>
                <a:gd name="connsiteY1" fmla="*/ 254985 h 1182484"/>
                <a:gd name="connsiteX2" fmla="*/ 953275 w 954020"/>
                <a:gd name="connsiteY2" fmla="*/ 638102 h 1182484"/>
                <a:gd name="connsiteX3" fmla="*/ 868608 w 954020"/>
                <a:gd name="connsiteY3" fmla="*/ 925969 h 1182484"/>
                <a:gd name="connsiteX4" fmla="*/ 646358 w 954020"/>
                <a:gd name="connsiteY4" fmla="*/ 1127052 h 1182484"/>
                <a:gd name="connsiteX5" fmla="*/ 390242 w 954020"/>
                <a:gd name="connsiteY5" fmla="*/ 1182085 h 1182484"/>
                <a:gd name="connsiteX6" fmla="*/ 155292 w 954020"/>
                <a:gd name="connsiteY6" fmla="*/ 1108002 h 1182484"/>
                <a:gd name="connsiteX7" fmla="*/ 775 w 954020"/>
                <a:gd name="connsiteY7" fmla="*/ 1014869 h 1182484"/>
                <a:gd name="connsiteX8" fmla="*/ 218792 w 954020"/>
                <a:gd name="connsiteY8" fmla="*/ 1122819 h 1182484"/>
                <a:gd name="connsiteX9" fmla="*/ 510892 w 954020"/>
                <a:gd name="connsiteY9" fmla="*/ 1158802 h 1182484"/>
                <a:gd name="connsiteX10" fmla="*/ 834742 w 954020"/>
                <a:gd name="connsiteY10" fmla="*/ 968302 h 1182484"/>
                <a:gd name="connsiteX11" fmla="*/ 929992 w 954020"/>
                <a:gd name="connsiteY11" fmla="*/ 536502 h 1182484"/>
                <a:gd name="connsiteX12" fmla="*/ 711975 w 954020"/>
                <a:gd name="connsiteY12" fmla="*/ 7335 h 118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4020" h="1182484">
                  <a:moveTo>
                    <a:pt x="711975" y="7335"/>
                  </a:moveTo>
                  <a:cubicBezTo>
                    <a:pt x="706683" y="-39584"/>
                    <a:pt x="858025" y="149857"/>
                    <a:pt x="898242" y="254985"/>
                  </a:cubicBezTo>
                  <a:cubicBezTo>
                    <a:pt x="938459" y="360113"/>
                    <a:pt x="958214" y="526271"/>
                    <a:pt x="953275" y="638102"/>
                  </a:cubicBezTo>
                  <a:cubicBezTo>
                    <a:pt x="948336" y="749933"/>
                    <a:pt x="919761" y="844477"/>
                    <a:pt x="868608" y="925969"/>
                  </a:cubicBezTo>
                  <a:cubicBezTo>
                    <a:pt x="817455" y="1007461"/>
                    <a:pt x="726086" y="1084366"/>
                    <a:pt x="646358" y="1127052"/>
                  </a:cubicBezTo>
                  <a:cubicBezTo>
                    <a:pt x="566630" y="1169738"/>
                    <a:pt x="472086" y="1185260"/>
                    <a:pt x="390242" y="1182085"/>
                  </a:cubicBezTo>
                  <a:cubicBezTo>
                    <a:pt x="308398" y="1178910"/>
                    <a:pt x="220203" y="1135871"/>
                    <a:pt x="155292" y="1108002"/>
                  </a:cubicBezTo>
                  <a:cubicBezTo>
                    <a:pt x="90381" y="1080133"/>
                    <a:pt x="-9808" y="1012399"/>
                    <a:pt x="775" y="1014869"/>
                  </a:cubicBezTo>
                  <a:cubicBezTo>
                    <a:pt x="11358" y="1017339"/>
                    <a:pt x="133773" y="1098830"/>
                    <a:pt x="218792" y="1122819"/>
                  </a:cubicBezTo>
                  <a:cubicBezTo>
                    <a:pt x="303811" y="1146808"/>
                    <a:pt x="408234" y="1184555"/>
                    <a:pt x="510892" y="1158802"/>
                  </a:cubicBezTo>
                  <a:cubicBezTo>
                    <a:pt x="613550" y="1133049"/>
                    <a:pt x="764892" y="1072019"/>
                    <a:pt x="834742" y="968302"/>
                  </a:cubicBezTo>
                  <a:cubicBezTo>
                    <a:pt x="904592" y="864585"/>
                    <a:pt x="944809" y="695605"/>
                    <a:pt x="929992" y="536502"/>
                  </a:cubicBezTo>
                  <a:cubicBezTo>
                    <a:pt x="915175" y="377399"/>
                    <a:pt x="717267" y="54254"/>
                    <a:pt x="711975" y="73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3" name="フリーフォーム: 図形 387">
              <a:extLst>
                <a:ext uri="{FF2B5EF4-FFF2-40B4-BE49-F238E27FC236}">
                  <a16:creationId xmlns:a16="http://schemas.microsoft.com/office/drawing/2014/main" id="{924E2C2D-76D0-F8C2-FBED-66D66D2998D7}"/>
                </a:ext>
              </a:extLst>
            </p:cNvPr>
            <p:cNvSpPr/>
            <p:nvPr/>
          </p:nvSpPr>
          <p:spPr>
            <a:xfrm>
              <a:off x="7535738" y="8601318"/>
              <a:ext cx="590298" cy="185995"/>
            </a:xfrm>
            <a:custGeom>
              <a:avLst/>
              <a:gdLst>
                <a:gd name="connsiteX0" fmla="*/ 2770 w 590298"/>
                <a:gd name="connsiteY0" fmla="*/ 925 h 185995"/>
                <a:gd name="connsiteX1" fmla="*/ 203854 w 590298"/>
                <a:gd name="connsiteY1" fmla="*/ 142742 h 185995"/>
                <a:gd name="connsiteX2" fmla="*/ 390120 w 590298"/>
                <a:gd name="connsiteY2" fmla="*/ 185075 h 185995"/>
                <a:gd name="connsiteX3" fmla="*/ 589087 w 590298"/>
                <a:gd name="connsiteY3" fmla="*/ 170258 h 185995"/>
                <a:gd name="connsiteX4" fmla="*/ 292754 w 590298"/>
                <a:gd name="connsiteY4" fmla="*/ 151208 h 185995"/>
                <a:gd name="connsiteX5" fmla="*/ 100137 w 590298"/>
                <a:gd name="connsiteY5" fmla="*/ 83475 h 185995"/>
                <a:gd name="connsiteX6" fmla="*/ 2770 w 590298"/>
                <a:gd name="connsiteY6" fmla="*/ 925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0298" h="185995">
                  <a:moveTo>
                    <a:pt x="2770" y="925"/>
                  </a:moveTo>
                  <a:cubicBezTo>
                    <a:pt x="20056" y="10803"/>
                    <a:pt x="139296" y="112050"/>
                    <a:pt x="203854" y="142742"/>
                  </a:cubicBezTo>
                  <a:cubicBezTo>
                    <a:pt x="268412" y="173434"/>
                    <a:pt x="325915" y="180489"/>
                    <a:pt x="390120" y="185075"/>
                  </a:cubicBezTo>
                  <a:cubicBezTo>
                    <a:pt x="454326" y="189661"/>
                    <a:pt x="605315" y="175903"/>
                    <a:pt x="589087" y="170258"/>
                  </a:cubicBezTo>
                  <a:cubicBezTo>
                    <a:pt x="572859" y="164614"/>
                    <a:pt x="374246" y="165672"/>
                    <a:pt x="292754" y="151208"/>
                  </a:cubicBezTo>
                  <a:cubicBezTo>
                    <a:pt x="211262" y="136744"/>
                    <a:pt x="147409" y="103936"/>
                    <a:pt x="100137" y="83475"/>
                  </a:cubicBezTo>
                  <a:cubicBezTo>
                    <a:pt x="52865" y="63014"/>
                    <a:pt x="-14516" y="-8953"/>
                    <a:pt x="2770" y="9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4" name="フリーフォーム: 図形 388">
              <a:extLst>
                <a:ext uri="{FF2B5EF4-FFF2-40B4-BE49-F238E27FC236}">
                  <a16:creationId xmlns:a16="http://schemas.microsoft.com/office/drawing/2014/main" id="{F3ED1FBD-DD4F-009F-4A68-FE6602D6AE45}"/>
                </a:ext>
              </a:extLst>
            </p:cNvPr>
            <p:cNvSpPr/>
            <p:nvPr/>
          </p:nvSpPr>
          <p:spPr>
            <a:xfrm>
              <a:off x="7080943" y="7568872"/>
              <a:ext cx="180343" cy="1000626"/>
            </a:xfrm>
            <a:custGeom>
              <a:avLst/>
              <a:gdLst>
                <a:gd name="connsiteX0" fmla="*/ 180282 w 180343"/>
                <a:gd name="connsiteY0" fmla="*/ 438 h 1000626"/>
                <a:gd name="connsiteX1" fmla="*/ 106199 w 180343"/>
                <a:gd name="connsiteY1" fmla="*/ 114738 h 1000626"/>
                <a:gd name="connsiteX2" fmla="*/ 25765 w 180343"/>
                <a:gd name="connsiteY2" fmla="*/ 307354 h 1000626"/>
                <a:gd name="connsiteX3" fmla="*/ 365 w 180343"/>
                <a:gd name="connsiteY3" fmla="*/ 514788 h 1000626"/>
                <a:gd name="connsiteX4" fmla="*/ 40582 w 180343"/>
                <a:gd name="connsiteY4" fmla="*/ 745504 h 1000626"/>
                <a:gd name="connsiteX5" fmla="*/ 137949 w 180343"/>
                <a:gd name="connsiteY5" fmla="*/ 999504 h 1000626"/>
                <a:gd name="connsiteX6" fmla="*/ 70215 w 180343"/>
                <a:gd name="connsiteY6" fmla="*/ 821704 h 1000626"/>
                <a:gd name="connsiteX7" fmla="*/ 19415 w 180343"/>
                <a:gd name="connsiteY7" fmla="*/ 440704 h 1000626"/>
                <a:gd name="connsiteX8" fmla="*/ 116782 w 180343"/>
                <a:gd name="connsiteY8" fmla="*/ 91454 h 1000626"/>
                <a:gd name="connsiteX9" fmla="*/ 180282 w 180343"/>
                <a:gd name="connsiteY9" fmla="*/ 438 h 100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343" h="1000626">
                  <a:moveTo>
                    <a:pt x="180282" y="438"/>
                  </a:moveTo>
                  <a:cubicBezTo>
                    <a:pt x="178518" y="4319"/>
                    <a:pt x="131952" y="63585"/>
                    <a:pt x="106199" y="114738"/>
                  </a:cubicBezTo>
                  <a:cubicBezTo>
                    <a:pt x="80446" y="165891"/>
                    <a:pt x="43404" y="240679"/>
                    <a:pt x="25765" y="307354"/>
                  </a:cubicBezTo>
                  <a:cubicBezTo>
                    <a:pt x="8126" y="374029"/>
                    <a:pt x="-2105" y="441763"/>
                    <a:pt x="365" y="514788"/>
                  </a:cubicBezTo>
                  <a:cubicBezTo>
                    <a:pt x="2834" y="587813"/>
                    <a:pt x="17651" y="664718"/>
                    <a:pt x="40582" y="745504"/>
                  </a:cubicBezTo>
                  <a:cubicBezTo>
                    <a:pt x="63513" y="826290"/>
                    <a:pt x="133010" y="986804"/>
                    <a:pt x="137949" y="999504"/>
                  </a:cubicBezTo>
                  <a:cubicBezTo>
                    <a:pt x="142888" y="1012204"/>
                    <a:pt x="89971" y="914837"/>
                    <a:pt x="70215" y="821704"/>
                  </a:cubicBezTo>
                  <a:cubicBezTo>
                    <a:pt x="50459" y="728571"/>
                    <a:pt x="11654" y="562412"/>
                    <a:pt x="19415" y="440704"/>
                  </a:cubicBezTo>
                  <a:cubicBezTo>
                    <a:pt x="27176" y="318996"/>
                    <a:pt x="88207" y="165185"/>
                    <a:pt x="116782" y="91454"/>
                  </a:cubicBezTo>
                  <a:cubicBezTo>
                    <a:pt x="145357" y="17723"/>
                    <a:pt x="182046" y="-3443"/>
                    <a:pt x="180282" y="43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5" name="フリーフォーム: 図形 389">
              <a:extLst>
                <a:ext uri="{FF2B5EF4-FFF2-40B4-BE49-F238E27FC236}">
                  <a16:creationId xmlns:a16="http://schemas.microsoft.com/office/drawing/2014/main" id="{FC9EC3F8-A6B2-F088-A5B2-2F7E3CBA5122}"/>
                </a:ext>
              </a:extLst>
            </p:cNvPr>
            <p:cNvSpPr/>
            <p:nvPr/>
          </p:nvSpPr>
          <p:spPr>
            <a:xfrm>
              <a:off x="7143400" y="7590528"/>
              <a:ext cx="757198" cy="1265730"/>
            </a:xfrm>
            <a:custGeom>
              <a:avLst/>
              <a:gdLst>
                <a:gd name="connsiteX0" fmla="*/ 223658 w 757198"/>
                <a:gd name="connsiteY0" fmla="*/ 2065 h 1265730"/>
                <a:gd name="connsiteX1" fmla="*/ 94542 w 757198"/>
                <a:gd name="connsiteY1" fmla="*/ 201032 h 1265730"/>
                <a:gd name="connsiteX2" fmla="*/ 41625 w 757198"/>
                <a:gd name="connsiteY2" fmla="*/ 512182 h 1265730"/>
                <a:gd name="connsiteX3" fmla="*/ 145342 w 757198"/>
                <a:gd name="connsiteY3" fmla="*/ 857198 h 1265730"/>
                <a:gd name="connsiteX4" fmla="*/ 287158 w 757198"/>
                <a:gd name="connsiteY4" fmla="*/ 1039232 h 1265730"/>
                <a:gd name="connsiteX5" fmla="*/ 350658 w 757198"/>
                <a:gd name="connsiteY5" fmla="*/ 1087915 h 1265730"/>
                <a:gd name="connsiteX6" fmla="*/ 547508 w 757198"/>
                <a:gd name="connsiteY6" fmla="*/ 1212798 h 1265730"/>
                <a:gd name="connsiteX7" fmla="*/ 757058 w 757198"/>
                <a:gd name="connsiteY7" fmla="*/ 1265715 h 1265730"/>
                <a:gd name="connsiteX8" fmla="*/ 575025 w 757198"/>
                <a:gd name="connsiteY8" fmla="*/ 1208565 h 1265730"/>
                <a:gd name="connsiteX9" fmla="*/ 289275 w 757198"/>
                <a:gd name="connsiteY9" fmla="*/ 1045582 h 1265730"/>
                <a:gd name="connsiteX10" fmla="*/ 33158 w 757198"/>
                <a:gd name="connsiteY10" fmla="*/ 694215 h 1265730"/>
                <a:gd name="connsiteX11" fmla="*/ 7758 w 757198"/>
                <a:gd name="connsiteY11" fmla="*/ 416932 h 1265730"/>
                <a:gd name="connsiteX12" fmla="*/ 75492 w 757198"/>
                <a:gd name="connsiteY12" fmla="*/ 118482 h 1265730"/>
                <a:gd name="connsiteX13" fmla="*/ 223658 w 757198"/>
                <a:gd name="connsiteY13" fmla="*/ 2065 h 126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7198" h="1265730">
                  <a:moveTo>
                    <a:pt x="223658" y="2065"/>
                  </a:moveTo>
                  <a:cubicBezTo>
                    <a:pt x="226833" y="15823"/>
                    <a:pt x="124881" y="116013"/>
                    <a:pt x="94542" y="201032"/>
                  </a:cubicBezTo>
                  <a:cubicBezTo>
                    <a:pt x="64203" y="286052"/>
                    <a:pt x="33158" y="402821"/>
                    <a:pt x="41625" y="512182"/>
                  </a:cubicBezTo>
                  <a:cubicBezTo>
                    <a:pt x="50092" y="621543"/>
                    <a:pt x="104420" y="769356"/>
                    <a:pt x="145342" y="857198"/>
                  </a:cubicBezTo>
                  <a:cubicBezTo>
                    <a:pt x="186264" y="945040"/>
                    <a:pt x="252939" y="1000779"/>
                    <a:pt x="287158" y="1039232"/>
                  </a:cubicBezTo>
                  <a:cubicBezTo>
                    <a:pt x="321377" y="1077685"/>
                    <a:pt x="307266" y="1058987"/>
                    <a:pt x="350658" y="1087915"/>
                  </a:cubicBezTo>
                  <a:cubicBezTo>
                    <a:pt x="394050" y="1116843"/>
                    <a:pt x="479775" y="1183165"/>
                    <a:pt x="547508" y="1212798"/>
                  </a:cubicBezTo>
                  <a:cubicBezTo>
                    <a:pt x="615241" y="1242431"/>
                    <a:pt x="752472" y="1266421"/>
                    <a:pt x="757058" y="1265715"/>
                  </a:cubicBezTo>
                  <a:cubicBezTo>
                    <a:pt x="761644" y="1265010"/>
                    <a:pt x="652989" y="1245254"/>
                    <a:pt x="575025" y="1208565"/>
                  </a:cubicBezTo>
                  <a:cubicBezTo>
                    <a:pt x="497061" y="1171876"/>
                    <a:pt x="379586" y="1131307"/>
                    <a:pt x="289275" y="1045582"/>
                  </a:cubicBezTo>
                  <a:cubicBezTo>
                    <a:pt x="198964" y="959857"/>
                    <a:pt x="80077" y="798990"/>
                    <a:pt x="33158" y="694215"/>
                  </a:cubicBezTo>
                  <a:cubicBezTo>
                    <a:pt x="-13761" y="589440"/>
                    <a:pt x="702" y="512888"/>
                    <a:pt x="7758" y="416932"/>
                  </a:cubicBezTo>
                  <a:cubicBezTo>
                    <a:pt x="14814" y="320976"/>
                    <a:pt x="41978" y="191860"/>
                    <a:pt x="75492" y="118482"/>
                  </a:cubicBezTo>
                  <a:cubicBezTo>
                    <a:pt x="109006" y="45104"/>
                    <a:pt x="220483" y="-11693"/>
                    <a:pt x="223658" y="206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6" name="フリーフォーム: 図形 390">
              <a:extLst>
                <a:ext uri="{FF2B5EF4-FFF2-40B4-BE49-F238E27FC236}">
                  <a16:creationId xmlns:a16="http://schemas.microsoft.com/office/drawing/2014/main" id="{8ACF13D9-4DB4-D609-00B0-A913CE0F0CFC}"/>
                </a:ext>
              </a:extLst>
            </p:cNvPr>
            <p:cNvSpPr/>
            <p:nvPr/>
          </p:nvSpPr>
          <p:spPr>
            <a:xfrm>
              <a:off x="8350985" y="7613607"/>
              <a:ext cx="255117" cy="624989"/>
            </a:xfrm>
            <a:custGeom>
              <a:avLst/>
              <a:gdLst>
                <a:gd name="connsiteX0" fmla="*/ 323 w 255117"/>
                <a:gd name="connsiteY0" fmla="*/ 2269 h 624989"/>
                <a:gd name="connsiteX1" fmla="*/ 203523 w 255117"/>
                <a:gd name="connsiteY1" fmla="*/ 300719 h 624989"/>
                <a:gd name="connsiteX2" fmla="*/ 241623 w 255117"/>
                <a:gd name="connsiteY2" fmla="*/ 493336 h 624989"/>
                <a:gd name="connsiteX3" fmla="*/ 252207 w 255117"/>
                <a:gd name="connsiteY3" fmla="*/ 620336 h 624989"/>
                <a:gd name="connsiteX4" fmla="*/ 192940 w 255117"/>
                <a:gd name="connsiteY4" fmla="*/ 328236 h 624989"/>
                <a:gd name="connsiteX5" fmla="*/ 156957 w 255117"/>
                <a:gd name="connsiteY5" fmla="*/ 171603 h 624989"/>
                <a:gd name="connsiteX6" fmla="*/ 323 w 255117"/>
                <a:gd name="connsiteY6" fmla="*/ 2269 h 62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117" h="624989">
                  <a:moveTo>
                    <a:pt x="323" y="2269"/>
                  </a:moveTo>
                  <a:cubicBezTo>
                    <a:pt x="8084" y="23788"/>
                    <a:pt x="163306" y="218875"/>
                    <a:pt x="203523" y="300719"/>
                  </a:cubicBezTo>
                  <a:cubicBezTo>
                    <a:pt x="243740" y="382563"/>
                    <a:pt x="233509" y="440067"/>
                    <a:pt x="241623" y="493336"/>
                  </a:cubicBezTo>
                  <a:cubicBezTo>
                    <a:pt x="249737" y="546606"/>
                    <a:pt x="260321" y="647853"/>
                    <a:pt x="252207" y="620336"/>
                  </a:cubicBezTo>
                  <a:cubicBezTo>
                    <a:pt x="244093" y="592819"/>
                    <a:pt x="192940" y="328236"/>
                    <a:pt x="192940" y="328236"/>
                  </a:cubicBezTo>
                  <a:cubicBezTo>
                    <a:pt x="177065" y="253447"/>
                    <a:pt x="187296" y="225225"/>
                    <a:pt x="156957" y="171603"/>
                  </a:cubicBezTo>
                  <a:cubicBezTo>
                    <a:pt x="126618" y="117981"/>
                    <a:pt x="-7438" y="-19250"/>
                    <a:pt x="323" y="226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7" name="フリーフォーム: 図形 391">
              <a:extLst>
                <a:ext uri="{FF2B5EF4-FFF2-40B4-BE49-F238E27FC236}">
                  <a16:creationId xmlns:a16="http://schemas.microsoft.com/office/drawing/2014/main" id="{69DCE452-FE20-70B9-2F0A-45AF6B4ECBBF}"/>
                </a:ext>
              </a:extLst>
            </p:cNvPr>
            <p:cNvSpPr/>
            <p:nvPr/>
          </p:nvSpPr>
          <p:spPr>
            <a:xfrm>
              <a:off x="8054925" y="8299188"/>
              <a:ext cx="548901" cy="644048"/>
            </a:xfrm>
            <a:custGeom>
              <a:avLst/>
              <a:gdLst>
                <a:gd name="connsiteX0" fmla="*/ 541917 w 548901"/>
                <a:gd name="connsiteY0" fmla="*/ 4605 h 644048"/>
                <a:gd name="connsiteX1" fmla="*/ 476300 w 548901"/>
                <a:gd name="connsiteY1" fmla="*/ 271305 h 644048"/>
                <a:gd name="connsiteX2" fmla="*/ 298500 w 548901"/>
                <a:gd name="connsiteY2" fmla="*/ 489322 h 644048"/>
                <a:gd name="connsiteX3" fmla="*/ 50 w 548901"/>
                <a:gd name="connsiteY3" fmla="*/ 643838 h 644048"/>
                <a:gd name="connsiteX4" fmla="*/ 321783 w 548901"/>
                <a:gd name="connsiteY4" fmla="*/ 508372 h 644048"/>
                <a:gd name="connsiteX5" fmla="*/ 541917 w 548901"/>
                <a:gd name="connsiteY5" fmla="*/ 4605 h 64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901" h="644048">
                  <a:moveTo>
                    <a:pt x="541917" y="4605"/>
                  </a:moveTo>
                  <a:cubicBezTo>
                    <a:pt x="567670" y="-34906"/>
                    <a:pt x="516869" y="190519"/>
                    <a:pt x="476300" y="271305"/>
                  </a:cubicBezTo>
                  <a:cubicBezTo>
                    <a:pt x="435730" y="352091"/>
                    <a:pt x="377875" y="427233"/>
                    <a:pt x="298500" y="489322"/>
                  </a:cubicBezTo>
                  <a:cubicBezTo>
                    <a:pt x="219125" y="551411"/>
                    <a:pt x="-3830" y="640663"/>
                    <a:pt x="50" y="643838"/>
                  </a:cubicBezTo>
                  <a:cubicBezTo>
                    <a:pt x="3930" y="647013"/>
                    <a:pt x="228650" y="614911"/>
                    <a:pt x="321783" y="508372"/>
                  </a:cubicBezTo>
                  <a:cubicBezTo>
                    <a:pt x="414916" y="401833"/>
                    <a:pt x="516164" y="44116"/>
                    <a:pt x="541917" y="460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8" name="フリーフォーム: 図形 392">
              <a:extLst>
                <a:ext uri="{FF2B5EF4-FFF2-40B4-BE49-F238E27FC236}">
                  <a16:creationId xmlns:a16="http://schemas.microsoft.com/office/drawing/2014/main" id="{8B4A7FA6-E0DB-1550-B2B8-3F1CF4374C81}"/>
                </a:ext>
              </a:extLst>
            </p:cNvPr>
            <p:cNvSpPr/>
            <p:nvPr/>
          </p:nvSpPr>
          <p:spPr>
            <a:xfrm>
              <a:off x="7252832" y="8402967"/>
              <a:ext cx="423668" cy="410114"/>
            </a:xfrm>
            <a:custGeom>
              <a:avLst/>
              <a:gdLst>
                <a:gd name="connsiteX0" fmla="*/ 2043 w 423668"/>
                <a:gd name="connsiteY0" fmla="*/ 309 h 410114"/>
                <a:gd name="connsiteX1" fmla="*/ 167143 w 423668"/>
                <a:gd name="connsiteY1" fmla="*/ 256426 h 410114"/>
                <a:gd name="connsiteX2" fmla="*/ 421143 w 423668"/>
                <a:gd name="connsiteY2" fmla="*/ 408826 h 410114"/>
                <a:gd name="connsiteX3" fmla="*/ 279326 w 423668"/>
                <a:gd name="connsiteY3" fmla="*/ 311459 h 410114"/>
                <a:gd name="connsiteX4" fmla="*/ 2043 w 423668"/>
                <a:gd name="connsiteY4" fmla="*/ 309 h 4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668" h="410114">
                  <a:moveTo>
                    <a:pt x="2043" y="309"/>
                  </a:moveTo>
                  <a:cubicBezTo>
                    <a:pt x="-16654" y="-8863"/>
                    <a:pt x="97293" y="188340"/>
                    <a:pt x="167143" y="256426"/>
                  </a:cubicBezTo>
                  <a:cubicBezTo>
                    <a:pt x="236993" y="324512"/>
                    <a:pt x="402446" y="399654"/>
                    <a:pt x="421143" y="408826"/>
                  </a:cubicBezTo>
                  <a:cubicBezTo>
                    <a:pt x="439840" y="417998"/>
                    <a:pt x="350940" y="377429"/>
                    <a:pt x="279326" y="311459"/>
                  </a:cubicBezTo>
                  <a:cubicBezTo>
                    <a:pt x="207712" y="245490"/>
                    <a:pt x="20740" y="9481"/>
                    <a:pt x="2043" y="30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9" name="フリーフォーム: 図形 393">
              <a:extLst>
                <a:ext uri="{FF2B5EF4-FFF2-40B4-BE49-F238E27FC236}">
                  <a16:creationId xmlns:a16="http://schemas.microsoft.com/office/drawing/2014/main" id="{7B2D3DD2-D27D-47AB-EF90-E8802B53BF70}"/>
                </a:ext>
              </a:extLst>
            </p:cNvPr>
            <p:cNvSpPr/>
            <p:nvPr/>
          </p:nvSpPr>
          <p:spPr>
            <a:xfrm>
              <a:off x="7995334" y="8301581"/>
              <a:ext cx="567651" cy="556200"/>
            </a:xfrm>
            <a:custGeom>
              <a:avLst/>
              <a:gdLst>
                <a:gd name="connsiteX0" fmla="*/ 567641 w 567651"/>
                <a:gd name="connsiteY0" fmla="*/ 95 h 556200"/>
                <a:gd name="connsiteX1" fmla="*/ 436408 w 567651"/>
                <a:gd name="connsiteY1" fmla="*/ 321829 h 556200"/>
                <a:gd name="connsiteX2" fmla="*/ 241674 w 567651"/>
                <a:gd name="connsiteY2" fmla="*/ 480579 h 556200"/>
                <a:gd name="connsiteX3" fmla="*/ 51174 w 567651"/>
                <a:gd name="connsiteY3" fmla="*/ 541962 h 556200"/>
                <a:gd name="connsiteX4" fmla="*/ 10958 w 567651"/>
                <a:gd name="connsiteY4" fmla="*/ 554662 h 556200"/>
                <a:gd name="connsiteX5" fmla="*/ 218391 w 567651"/>
                <a:gd name="connsiteY5" fmla="*/ 516562 h 556200"/>
                <a:gd name="connsiteX6" fmla="*/ 430058 w 567651"/>
                <a:gd name="connsiteY6" fmla="*/ 355695 h 556200"/>
                <a:gd name="connsiteX7" fmla="*/ 567641 w 567651"/>
                <a:gd name="connsiteY7" fmla="*/ 95 h 55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651" h="556200">
                  <a:moveTo>
                    <a:pt x="567641" y="95"/>
                  </a:moveTo>
                  <a:cubicBezTo>
                    <a:pt x="568699" y="-5549"/>
                    <a:pt x="490736" y="241748"/>
                    <a:pt x="436408" y="321829"/>
                  </a:cubicBezTo>
                  <a:cubicBezTo>
                    <a:pt x="382080" y="401910"/>
                    <a:pt x="305880" y="443890"/>
                    <a:pt x="241674" y="480579"/>
                  </a:cubicBezTo>
                  <a:cubicBezTo>
                    <a:pt x="177468" y="517268"/>
                    <a:pt x="51174" y="541962"/>
                    <a:pt x="51174" y="541962"/>
                  </a:cubicBezTo>
                  <a:cubicBezTo>
                    <a:pt x="12721" y="554309"/>
                    <a:pt x="-16911" y="558895"/>
                    <a:pt x="10958" y="554662"/>
                  </a:cubicBezTo>
                  <a:cubicBezTo>
                    <a:pt x="38827" y="550429"/>
                    <a:pt x="148541" y="549723"/>
                    <a:pt x="218391" y="516562"/>
                  </a:cubicBezTo>
                  <a:cubicBezTo>
                    <a:pt x="288241" y="483401"/>
                    <a:pt x="371497" y="436128"/>
                    <a:pt x="430058" y="355695"/>
                  </a:cubicBezTo>
                  <a:cubicBezTo>
                    <a:pt x="488619" y="275262"/>
                    <a:pt x="566583" y="5739"/>
                    <a:pt x="567641" y="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0" name="フリーフォーム: 図形 394">
              <a:extLst>
                <a:ext uri="{FF2B5EF4-FFF2-40B4-BE49-F238E27FC236}">
                  <a16:creationId xmlns:a16="http://schemas.microsoft.com/office/drawing/2014/main" id="{8986446E-EE7E-AFDC-F4DF-BAB7E62F6E86}"/>
                </a:ext>
              </a:extLst>
            </p:cNvPr>
            <p:cNvSpPr/>
            <p:nvPr/>
          </p:nvSpPr>
          <p:spPr>
            <a:xfrm>
              <a:off x="7464191" y="8750790"/>
              <a:ext cx="519095" cy="169350"/>
            </a:xfrm>
            <a:custGeom>
              <a:avLst/>
              <a:gdLst>
                <a:gd name="connsiteX0" fmla="*/ 17167 w 519095"/>
                <a:gd name="connsiteY0" fmla="*/ 5970 h 169350"/>
                <a:gd name="connsiteX1" fmla="*/ 61617 w 519095"/>
                <a:gd name="connsiteY1" fmla="*/ 39836 h 169350"/>
                <a:gd name="connsiteX2" fmla="*/ 273284 w 519095"/>
                <a:gd name="connsiteY2" fmla="*/ 139320 h 169350"/>
                <a:gd name="connsiteX3" fmla="*/ 518817 w 519095"/>
                <a:gd name="connsiteY3" fmla="*/ 164720 h 169350"/>
                <a:gd name="connsiteX4" fmla="*/ 315617 w 519095"/>
                <a:gd name="connsiteY4" fmla="*/ 154136 h 169350"/>
                <a:gd name="connsiteX5" fmla="*/ 17167 w 519095"/>
                <a:gd name="connsiteY5" fmla="*/ 5970 h 16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095" h="169350">
                  <a:moveTo>
                    <a:pt x="17167" y="5970"/>
                  </a:moveTo>
                  <a:cubicBezTo>
                    <a:pt x="-25166" y="-13080"/>
                    <a:pt x="18931" y="17611"/>
                    <a:pt x="61617" y="39836"/>
                  </a:cubicBezTo>
                  <a:cubicBezTo>
                    <a:pt x="104303" y="62061"/>
                    <a:pt x="197084" y="118506"/>
                    <a:pt x="273284" y="139320"/>
                  </a:cubicBezTo>
                  <a:cubicBezTo>
                    <a:pt x="349484" y="160134"/>
                    <a:pt x="511762" y="162251"/>
                    <a:pt x="518817" y="164720"/>
                  </a:cubicBezTo>
                  <a:cubicBezTo>
                    <a:pt x="525872" y="167189"/>
                    <a:pt x="397108" y="178125"/>
                    <a:pt x="315617" y="154136"/>
                  </a:cubicBezTo>
                  <a:cubicBezTo>
                    <a:pt x="234126" y="130147"/>
                    <a:pt x="59500" y="25020"/>
                    <a:pt x="17167" y="59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1" name="フリーフォーム: 図形 395">
              <a:extLst>
                <a:ext uri="{FF2B5EF4-FFF2-40B4-BE49-F238E27FC236}">
                  <a16:creationId xmlns:a16="http://schemas.microsoft.com/office/drawing/2014/main" id="{09DA23A0-B04E-2809-B0AD-B7E8ACBDD9FF}"/>
                </a:ext>
              </a:extLst>
            </p:cNvPr>
            <p:cNvSpPr/>
            <p:nvPr/>
          </p:nvSpPr>
          <p:spPr>
            <a:xfrm>
              <a:off x="7518128" y="6503565"/>
              <a:ext cx="226109" cy="177448"/>
            </a:xfrm>
            <a:custGeom>
              <a:avLst/>
              <a:gdLst>
                <a:gd name="connsiteX0" fmla="*/ 216172 w 226109"/>
                <a:gd name="connsiteY0" fmla="*/ 3 h 177448"/>
                <a:gd name="connsiteX1" fmla="*/ 219347 w 226109"/>
                <a:gd name="connsiteY1" fmla="*/ 95253 h 177448"/>
                <a:gd name="connsiteX2" fmla="*/ 136797 w 226109"/>
                <a:gd name="connsiteY2" fmla="*/ 152403 h 177448"/>
                <a:gd name="connsiteX3" fmla="*/ 272 w 226109"/>
                <a:gd name="connsiteY3" fmla="*/ 174628 h 177448"/>
                <a:gd name="connsiteX4" fmla="*/ 174897 w 226109"/>
                <a:gd name="connsiteY4" fmla="*/ 92078 h 177448"/>
                <a:gd name="connsiteX5" fmla="*/ 216172 w 226109"/>
                <a:gd name="connsiteY5" fmla="*/ 3 h 17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109" h="177448">
                  <a:moveTo>
                    <a:pt x="216172" y="3"/>
                  </a:moveTo>
                  <a:cubicBezTo>
                    <a:pt x="223580" y="532"/>
                    <a:pt x="232576" y="69853"/>
                    <a:pt x="219347" y="95253"/>
                  </a:cubicBezTo>
                  <a:cubicBezTo>
                    <a:pt x="206118" y="120653"/>
                    <a:pt x="173309" y="139174"/>
                    <a:pt x="136797" y="152403"/>
                  </a:cubicBezTo>
                  <a:cubicBezTo>
                    <a:pt x="100284" y="165632"/>
                    <a:pt x="-6078" y="184682"/>
                    <a:pt x="272" y="174628"/>
                  </a:cubicBezTo>
                  <a:cubicBezTo>
                    <a:pt x="6622" y="164574"/>
                    <a:pt x="139972" y="115361"/>
                    <a:pt x="174897" y="92078"/>
                  </a:cubicBezTo>
                  <a:cubicBezTo>
                    <a:pt x="209822" y="68795"/>
                    <a:pt x="208764" y="-526"/>
                    <a:pt x="216172" y="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2" name="フリーフォーム: 図形 396">
              <a:extLst>
                <a:ext uri="{FF2B5EF4-FFF2-40B4-BE49-F238E27FC236}">
                  <a16:creationId xmlns:a16="http://schemas.microsoft.com/office/drawing/2014/main" id="{14F33F25-AA5E-A20C-DD10-EED78364293D}"/>
                </a:ext>
              </a:extLst>
            </p:cNvPr>
            <p:cNvSpPr/>
            <p:nvPr/>
          </p:nvSpPr>
          <p:spPr>
            <a:xfrm>
              <a:off x="7950194" y="6494035"/>
              <a:ext cx="175978" cy="126943"/>
            </a:xfrm>
            <a:custGeom>
              <a:avLst/>
              <a:gdLst>
                <a:gd name="connsiteX0" fmla="*/ 6 w 175978"/>
                <a:gd name="connsiteY0" fmla="*/ 8 h 126943"/>
                <a:gd name="connsiteX1" fmla="*/ 158756 w 175978"/>
                <a:gd name="connsiteY1" fmla="*/ 111133 h 126943"/>
                <a:gd name="connsiteX2" fmla="*/ 152406 w 175978"/>
                <a:gd name="connsiteY2" fmla="*/ 117483 h 126943"/>
                <a:gd name="connsiteX3" fmla="*/ 6 w 175978"/>
                <a:gd name="connsiteY3" fmla="*/ 8 h 12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978" h="126943">
                  <a:moveTo>
                    <a:pt x="6" y="8"/>
                  </a:moveTo>
                  <a:cubicBezTo>
                    <a:pt x="1064" y="-1050"/>
                    <a:pt x="133356" y="91554"/>
                    <a:pt x="158756" y="111133"/>
                  </a:cubicBezTo>
                  <a:cubicBezTo>
                    <a:pt x="184156" y="130712"/>
                    <a:pt x="180981" y="131241"/>
                    <a:pt x="152406" y="117483"/>
                  </a:cubicBezTo>
                  <a:cubicBezTo>
                    <a:pt x="123831" y="103725"/>
                    <a:pt x="-1052" y="1066"/>
                    <a:pt x="6" y="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3" name="フリーフォーム: 図形 397">
              <a:extLst>
                <a:ext uri="{FF2B5EF4-FFF2-40B4-BE49-F238E27FC236}">
                  <a16:creationId xmlns:a16="http://schemas.microsoft.com/office/drawing/2014/main" id="{DCAE520B-7982-2903-A437-5E83629AC574}"/>
                </a:ext>
              </a:extLst>
            </p:cNvPr>
            <p:cNvSpPr/>
            <p:nvPr/>
          </p:nvSpPr>
          <p:spPr>
            <a:xfrm>
              <a:off x="7740380" y="6560715"/>
              <a:ext cx="505272" cy="259113"/>
            </a:xfrm>
            <a:custGeom>
              <a:avLst/>
              <a:gdLst>
                <a:gd name="connsiteX0" fmla="*/ 3445 w 505272"/>
                <a:gd name="connsiteY0" fmla="*/ 139703 h 259113"/>
                <a:gd name="connsiteX1" fmla="*/ 82820 w 505272"/>
                <a:gd name="connsiteY1" fmla="*/ 92078 h 259113"/>
                <a:gd name="connsiteX2" fmla="*/ 111395 w 505272"/>
                <a:gd name="connsiteY2" fmla="*/ 3 h 259113"/>
                <a:gd name="connsiteX3" fmla="*/ 251095 w 505272"/>
                <a:gd name="connsiteY3" fmla="*/ 95253 h 259113"/>
                <a:gd name="connsiteX4" fmla="*/ 505095 w 505272"/>
                <a:gd name="connsiteY4" fmla="*/ 257178 h 259113"/>
                <a:gd name="connsiteX5" fmla="*/ 209820 w 505272"/>
                <a:gd name="connsiteY5" fmla="*/ 180978 h 259113"/>
                <a:gd name="connsiteX6" fmla="*/ 3445 w 505272"/>
                <a:gd name="connsiteY6" fmla="*/ 139703 h 25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272" h="259113">
                  <a:moveTo>
                    <a:pt x="3445" y="139703"/>
                  </a:moveTo>
                  <a:cubicBezTo>
                    <a:pt x="-17722" y="124886"/>
                    <a:pt x="64828" y="115361"/>
                    <a:pt x="82820" y="92078"/>
                  </a:cubicBezTo>
                  <a:cubicBezTo>
                    <a:pt x="100812" y="68795"/>
                    <a:pt x="83349" y="-526"/>
                    <a:pt x="111395" y="3"/>
                  </a:cubicBezTo>
                  <a:cubicBezTo>
                    <a:pt x="139441" y="532"/>
                    <a:pt x="185478" y="52391"/>
                    <a:pt x="251095" y="95253"/>
                  </a:cubicBezTo>
                  <a:cubicBezTo>
                    <a:pt x="316712" y="138115"/>
                    <a:pt x="511974" y="242891"/>
                    <a:pt x="505095" y="257178"/>
                  </a:cubicBezTo>
                  <a:cubicBezTo>
                    <a:pt x="498216" y="271466"/>
                    <a:pt x="288666" y="202674"/>
                    <a:pt x="209820" y="180978"/>
                  </a:cubicBezTo>
                  <a:cubicBezTo>
                    <a:pt x="130974" y="159282"/>
                    <a:pt x="24612" y="154520"/>
                    <a:pt x="3445" y="13970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4" name="フリーフォーム: 図形 398">
              <a:extLst>
                <a:ext uri="{FF2B5EF4-FFF2-40B4-BE49-F238E27FC236}">
                  <a16:creationId xmlns:a16="http://schemas.microsoft.com/office/drawing/2014/main" id="{9952AEA7-F1A3-7D40-C0C7-6B6FBD06CD65}"/>
                </a:ext>
              </a:extLst>
            </p:cNvPr>
            <p:cNvSpPr/>
            <p:nvPr/>
          </p:nvSpPr>
          <p:spPr>
            <a:xfrm>
              <a:off x="7590290" y="6846574"/>
              <a:ext cx="479227" cy="292386"/>
            </a:xfrm>
            <a:custGeom>
              <a:avLst/>
              <a:gdLst>
                <a:gd name="connsiteX0" fmla="*/ 13835 w 479227"/>
                <a:gd name="connsiteY0" fmla="*/ 3069 h 292386"/>
                <a:gd name="connsiteX1" fmla="*/ 356735 w 479227"/>
                <a:gd name="connsiteY1" fmla="*/ 209444 h 292386"/>
                <a:gd name="connsiteX2" fmla="*/ 474210 w 479227"/>
                <a:gd name="connsiteY2" fmla="*/ 291994 h 292386"/>
                <a:gd name="connsiteX3" fmla="*/ 213860 w 479227"/>
                <a:gd name="connsiteY3" fmla="*/ 180869 h 292386"/>
                <a:gd name="connsiteX4" fmla="*/ 80510 w 479227"/>
                <a:gd name="connsiteY4" fmla="*/ 91969 h 292386"/>
                <a:gd name="connsiteX5" fmla="*/ 13835 w 479227"/>
                <a:gd name="connsiteY5" fmla="*/ 3069 h 29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9227" h="292386">
                  <a:moveTo>
                    <a:pt x="13835" y="3069"/>
                  </a:moveTo>
                  <a:cubicBezTo>
                    <a:pt x="59873" y="22648"/>
                    <a:pt x="280006" y="161290"/>
                    <a:pt x="356735" y="209444"/>
                  </a:cubicBezTo>
                  <a:cubicBezTo>
                    <a:pt x="433464" y="257598"/>
                    <a:pt x="498022" y="296756"/>
                    <a:pt x="474210" y="291994"/>
                  </a:cubicBezTo>
                  <a:cubicBezTo>
                    <a:pt x="450398" y="287232"/>
                    <a:pt x="279477" y="214207"/>
                    <a:pt x="213860" y="180869"/>
                  </a:cubicBezTo>
                  <a:cubicBezTo>
                    <a:pt x="148243" y="147532"/>
                    <a:pt x="112260" y="121073"/>
                    <a:pt x="80510" y="91969"/>
                  </a:cubicBezTo>
                  <a:cubicBezTo>
                    <a:pt x="48760" y="62865"/>
                    <a:pt x="-32203" y="-16510"/>
                    <a:pt x="13835" y="306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5" name="フリーフォーム: 図形 399">
              <a:extLst>
                <a:ext uri="{FF2B5EF4-FFF2-40B4-BE49-F238E27FC236}">
                  <a16:creationId xmlns:a16="http://schemas.microsoft.com/office/drawing/2014/main" id="{DB717010-D0B2-4924-04E2-58B3E0010AC2}"/>
                </a:ext>
              </a:extLst>
            </p:cNvPr>
            <p:cNvSpPr/>
            <p:nvPr/>
          </p:nvSpPr>
          <p:spPr>
            <a:xfrm>
              <a:off x="7283450" y="6744868"/>
              <a:ext cx="107951" cy="73444"/>
            </a:xfrm>
            <a:custGeom>
              <a:avLst/>
              <a:gdLst>
                <a:gd name="connsiteX0" fmla="*/ 0 w 107951"/>
                <a:gd name="connsiteY0" fmla="*/ 0 h 73444"/>
                <a:gd name="connsiteX1" fmla="*/ 107950 w 107951"/>
                <a:gd name="connsiteY1" fmla="*/ 73025 h 73444"/>
                <a:gd name="connsiteX2" fmla="*/ 0 w 107951"/>
                <a:gd name="connsiteY2" fmla="*/ 0 h 7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951" h="73444">
                  <a:moveTo>
                    <a:pt x="0" y="0"/>
                  </a:moveTo>
                  <a:cubicBezTo>
                    <a:pt x="0" y="0"/>
                    <a:pt x="107421" y="66146"/>
                    <a:pt x="107950" y="73025"/>
                  </a:cubicBezTo>
                  <a:cubicBezTo>
                    <a:pt x="108479" y="79904"/>
                    <a:pt x="0" y="0"/>
                    <a:pt x="0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6" name="フリーフォーム: 図形 400">
              <a:extLst>
                <a:ext uri="{FF2B5EF4-FFF2-40B4-BE49-F238E27FC236}">
                  <a16:creationId xmlns:a16="http://schemas.microsoft.com/office/drawing/2014/main" id="{65713049-B314-3BE8-A7CE-666534762AC7}"/>
                </a:ext>
              </a:extLst>
            </p:cNvPr>
            <p:cNvSpPr/>
            <p:nvPr/>
          </p:nvSpPr>
          <p:spPr>
            <a:xfrm>
              <a:off x="7419709" y="7609485"/>
              <a:ext cx="366758" cy="273095"/>
            </a:xfrm>
            <a:custGeom>
              <a:avLst/>
              <a:gdLst>
                <a:gd name="connsiteX0" fmla="*/ 266 w 366758"/>
                <a:gd name="connsiteY0" fmla="*/ 41 h 273095"/>
                <a:gd name="connsiteX1" fmla="*/ 152666 w 366758"/>
                <a:gd name="connsiteY1" fmla="*/ 186308 h 273095"/>
                <a:gd name="connsiteX2" fmla="*/ 224633 w 366758"/>
                <a:gd name="connsiteY2" fmla="*/ 273091 h 273095"/>
                <a:gd name="connsiteX3" fmla="*/ 366449 w 366758"/>
                <a:gd name="connsiteY3" fmla="*/ 190541 h 273095"/>
                <a:gd name="connsiteX4" fmla="*/ 260616 w 366758"/>
                <a:gd name="connsiteY4" fmla="*/ 230758 h 273095"/>
                <a:gd name="connsiteX5" fmla="*/ 192883 w 366758"/>
                <a:gd name="connsiteY5" fmla="*/ 203241 h 273095"/>
                <a:gd name="connsiteX6" fmla="*/ 266 w 366758"/>
                <a:gd name="connsiteY6" fmla="*/ 41 h 2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758" h="273095">
                  <a:moveTo>
                    <a:pt x="266" y="41"/>
                  </a:moveTo>
                  <a:cubicBezTo>
                    <a:pt x="-6437" y="-2781"/>
                    <a:pt x="115271" y="140800"/>
                    <a:pt x="152666" y="186308"/>
                  </a:cubicBezTo>
                  <a:cubicBezTo>
                    <a:pt x="190061" y="231816"/>
                    <a:pt x="189003" y="272386"/>
                    <a:pt x="224633" y="273091"/>
                  </a:cubicBezTo>
                  <a:cubicBezTo>
                    <a:pt x="260263" y="273796"/>
                    <a:pt x="360452" y="197596"/>
                    <a:pt x="366449" y="190541"/>
                  </a:cubicBezTo>
                  <a:cubicBezTo>
                    <a:pt x="372446" y="183486"/>
                    <a:pt x="289544" y="228641"/>
                    <a:pt x="260616" y="230758"/>
                  </a:cubicBezTo>
                  <a:cubicBezTo>
                    <a:pt x="231688" y="232875"/>
                    <a:pt x="229572" y="240636"/>
                    <a:pt x="192883" y="203241"/>
                  </a:cubicBezTo>
                  <a:cubicBezTo>
                    <a:pt x="156194" y="165847"/>
                    <a:pt x="6969" y="2863"/>
                    <a:pt x="266" y="4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7" name="フリーフォーム: 図形 401">
              <a:extLst>
                <a:ext uri="{FF2B5EF4-FFF2-40B4-BE49-F238E27FC236}">
                  <a16:creationId xmlns:a16="http://schemas.microsoft.com/office/drawing/2014/main" id="{246D041C-04CE-9DD4-45BD-92BCBC5E6D24}"/>
                </a:ext>
              </a:extLst>
            </p:cNvPr>
            <p:cNvSpPr/>
            <p:nvPr/>
          </p:nvSpPr>
          <p:spPr>
            <a:xfrm>
              <a:off x="7439023" y="7603015"/>
              <a:ext cx="389385" cy="180472"/>
            </a:xfrm>
            <a:custGeom>
              <a:avLst/>
              <a:gdLst>
                <a:gd name="connsiteX0" fmla="*/ 2 w 389385"/>
                <a:gd name="connsiteY0" fmla="*/ 161 h 180472"/>
                <a:gd name="connsiteX1" fmla="*/ 353485 w 389385"/>
                <a:gd name="connsiteY1" fmla="*/ 80595 h 180472"/>
                <a:gd name="connsiteX2" fmla="*/ 376769 w 389385"/>
                <a:gd name="connsiteY2" fmla="*/ 173728 h 180472"/>
                <a:gd name="connsiteX3" fmla="*/ 347135 w 389385"/>
                <a:gd name="connsiteY3" fmla="*/ 165261 h 180472"/>
                <a:gd name="connsiteX4" fmla="*/ 347135 w 389385"/>
                <a:gd name="connsiteY4" fmla="*/ 101761 h 180472"/>
                <a:gd name="connsiteX5" fmla="*/ 2 w 389385"/>
                <a:gd name="connsiteY5" fmla="*/ 161 h 18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385" h="180472">
                  <a:moveTo>
                    <a:pt x="2" y="161"/>
                  </a:moveTo>
                  <a:cubicBezTo>
                    <a:pt x="1060" y="-3367"/>
                    <a:pt x="290691" y="51667"/>
                    <a:pt x="353485" y="80595"/>
                  </a:cubicBezTo>
                  <a:cubicBezTo>
                    <a:pt x="416280" y="109523"/>
                    <a:pt x="377827" y="159617"/>
                    <a:pt x="376769" y="173728"/>
                  </a:cubicBezTo>
                  <a:cubicBezTo>
                    <a:pt x="375711" y="187839"/>
                    <a:pt x="352074" y="177255"/>
                    <a:pt x="347135" y="165261"/>
                  </a:cubicBezTo>
                  <a:cubicBezTo>
                    <a:pt x="342196" y="153267"/>
                    <a:pt x="402521" y="129630"/>
                    <a:pt x="347135" y="101761"/>
                  </a:cubicBezTo>
                  <a:cubicBezTo>
                    <a:pt x="291749" y="73892"/>
                    <a:pt x="-1056" y="3689"/>
                    <a:pt x="2" y="16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8" name="フリーフォーム: 図形 402">
              <a:extLst>
                <a:ext uri="{FF2B5EF4-FFF2-40B4-BE49-F238E27FC236}">
                  <a16:creationId xmlns:a16="http://schemas.microsoft.com/office/drawing/2014/main" id="{D694D950-3B17-1A3F-DEE1-25FEC8578070}"/>
                </a:ext>
              </a:extLst>
            </p:cNvPr>
            <p:cNvSpPr/>
            <p:nvPr/>
          </p:nvSpPr>
          <p:spPr>
            <a:xfrm>
              <a:off x="7307369" y="7614754"/>
              <a:ext cx="278105" cy="344103"/>
            </a:xfrm>
            <a:custGeom>
              <a:avLst/>
              <a:gdLst>
                <a:gd name="connsiteX0" fmla="*/ 102023 w 278105"/>
                <a:gd name="connsiteY0" fmla="*/ 1122 h 344103"/>
                <a:gd name="connsiteX1" fmla="*/ 8889 w 278105"/>
                <a:gd name="connsiteY1" fmla="*/ 149289 h 344103"/>
                <a:gd name="connsiteX2" fmla="*/ 13123 w 278105"/>
                <a:gd name="connsiteY2" fmla="*/ 221256 h 344103"/>
                <a:gd name="connsiteX3" fmla="*/ 91439 w 278105"/>
                <a:gd name="connsiteY3" fmla="*/ 231839 h 344103"/>
                <a:gd name="connsiteX4" fmla="*/ 237489 w 278105"/>
                <a:gd name="connsiteY4" fmla="*/ 324972 h 344103"/>
                <a:gd name="connsiteX5" fmla="*/ 277706 w 278105"/>
                <a:gd name="connsiteY5" fmla="*/ 272056 h 344103"/>
                <a:gd name="connsiteX6" fmla="*/ 220556 w 278105"/>
                <a:gd name="connsiteY6" fmla="*/ 344022 h 344103"/>
                <a:gd name="connsiteX7" fmla="*/ 66039 w 278105"/>
                <a:gd name="connsiteY7" fmla="*/ 255122 h 344103"/>
                <a:gd name="connsiteX8" fmla="*/ 13123 w 278105"/>
                <a:gd name="connsiteY8" fmla="*/ 187389 h 344103"/>
                <a:gd name="connsiteX9" fmla="*/ 80856 w 278105"/>
                <a:gd name="connsiteY9" fmla="*/ 85789 h 344103"/>
                <a:gd name="connsiteX10" fmla="*/ 102023 w 278105"/>
                <a:gd name="connsiteY10" fmla="*/ 1122 h 34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105" h="344103">
                  <a:moveTo>
                    <a:pt x="102023" y="1122"/>
                  </a:moveTo>
                  <a:cubicBezTo>
                    <a:pt x="90029" y="11705"/>
                    <a:pt x="23706" y="112600"/>
                    <a:pt x="8889" y="149289"/>
                  </a:cubicBezTo>
                  <a:cubicBezTo>
                    <a:pt x="-5928" y="185978"/>
                    <a:pt x="-635" y="207498"/>
                    <a:pt x="13123" y="221256"/>
                  </a:cubicBezTo>
                  <a:cubicBezTo>
                    <a:pt x="26881" y="235014"/>
                    <a:pt x="54045" y="214553"/>
                    <a:pt x="91439" y="231839"/>
                  </a:cubicBezTo>
                  <a:cubicBezTo>
                    <a:pt x="128833" y="249125"/>
                    <a:pt x="206444" y="318269"/>
                    <a:pt x="237489" y="324972"/>
                  </a:cubicBezTo>
                  <a:cubicBezTo>
                    <a:pt x="268534" y="331675"/>
                    <a:pt x="280528" y="268881"/>
                    <a:pt x="277706" y="272056"/>
                  </a:cubicBezTo>
                  <a:cubicBezTo>
                    <a:pt x="274884" y="275231"/>
                    <a:pt x="255834" y="346844"/>
                    <a:pt x="220556" y="344022"/>
                  </a:cubicBezTo>
                  <a:cubicBezTo>
                    <a:pt x="185278" y="341200"/>
                    <a:pt x="100611" y="281228"/>
                    <a:pt x="66039" y="255122"/>
                  </a:cubicBezTo>
                  <a:cubicBezTo>
                    <a:pt x="31467" y="229017"/>
                    <a:pt x="10653" y="215611"/>
                    <a:pt x="13123" y="187389"/>
                  </a:cubicBezTo>
                  <a:cubicBezTo>
                    <a:pt x="15593" y="159167"/>
                    <a:pt x="64628" y="114011"/>
                    <a:pt x="80856" y="85789"/>
                  </a:cubicBezTo>
                  <a:cubicBezTo>
                    <a:pt x="97084" y="57567"/>
                    <a:pt x="114017" y="-9461"/>
                    <a:pt x="102023" y="112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9" name="フリーフォーム: 図形 403">
              <a:extLst>
                <a:ext uri="{FF2B5EF4-FFF2-40B4-BE49-F238E27FC236}">
                  <a16:creationId xmlns:a16="http://schemas.microsoft.com/office/drawing/2014/main" id="{56C2D1C4-302D-5C63-BD88-AD32EF2FEC8D}"/>
                </a:ext>
              </a:extLst>
            </p:cNvPr>
            <p:cNvSpPr/>
            <p:nvPr/>
          </p:nvSpPr>
          <p:spPr>
            <a:xfrm>
              <a:off x="7300003" y="7818069"/>
              <a:ext cx="35340" cy="221531"/>
            </a:xfrm>
            <a:custGeom>
              <a:avLst/>
              <a:gdLst>
                <a:gd name="connsiteX0" fmla="*/ 35305 w 35340"/>
                <a:gd name="connsiteY0" fmla="*/ 1007 h 221531"/>
                <a:gd name="connsiteX1" fmla="*/ 7789 w 35340"/>
                <a:gd name="connsiteY1" fmla="*/ 216907 h 221531"/>
                <a:gd name="connsiteX2" fmla="*/ 1439 w 35340"/>
                <a:gd name="connsiteY2" fmla="*/ 138591 h 221531"/>
                <a:gd name="connsiteX3" fmla="*/ 35305 w 35340"/>
                <a:gd name="connsiteY3" fmla="*/ 1007 h 2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0" h="221531">
                  <a:moveTo>
                    <a:pt x="35305" y="1007"/>
                  </a:moveTo>
                  <a:cubicBezTo>
                    <a:pt x="36363" y="14060"/>
                    <a:pt x="13433" y="193976"/>
                    <a:pt x="7789" y="216907"/>
                  </a:cubicBezTo>
                  <a:cubicBezTo>
                    <a:pt x="2145" y="239838"/>
                    <a:pt x="-2441" y="171752"/>
                    <a:pt x="1439" y="138591"/>
                  </a:cubicBezTo>
                  <a:cubicBezTo>
                    <a:pt x="5319" y="105430"/>
                    <a:pt x="34247" y="-12046"/>
                    <a:pt x="35305" y="10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0" name="フリーフォーム: 図形 404">
              <a:extLst>
                <a:ext uri="{FF2B5EF4-FFF2-40B4-BE49-F238E27FC236}">
                  <a16:creationId xmlns:a16="http://schemas.microsoft.com/office/drawing/2014/main" id="{9B6120AA-BC7B-9E1C-B5B8-3C04F0345ECF}"/>
                </a:ext>
              </a:extLst>
            </p:cNvPr>
            <p:cNvSpPr/>
            <p:nvPr/>
          </p:nvSpPr>
          <p:spPr>
            <a:xfrm>
              <a:off x="7240175" y="7760901"/>
              <a:ext cx="85588" cy="263463"/>
            </a:xfrm>
            <a:custGeom>
              <a:avLst/>
              <a:gdLst>
                <a:gd name="connsiteX0" fmla="*/ 84550 w 85588"/>
                <a:gd name="connsiteY0" fmla="*/ 1025 h 263463"/>
                <a:gd name="connsiteX1" fmla="*/ 2000 w 85588"/>
                <a:gd name="connsiteY1" fmla="*/ 212692 h 263463"/>
                <a:gd name="connsiteX2" fmla="*/ 27400 w 85588"/>
                <a:gd name="connsiteY2" fmla="*/ 259259 h 263463"/>
                <a:gd name="connsiteX3" fmla="*/ 48567 w 85588"/>
                <a:gd name="connsiteY3" fmla="*/ 136492 h 263463"/>
                <a:gd name="connsiteX4" fmla="*/ 84550 w 85588"/>
                <a:gd name="connsiteY4" fmla="*/ 1025 h 26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88" h="263463">
                  <a:moveTo>
                    <a:pt x="84550" y="1025"/>
                  </a:moveTo>
                  <a:cubicBezTo>
                    <a:pt x="76789" y="13725"/>
                    <a:pt x="11525" y="169653"/>
                    <a:pt x="2000" y="212692"/>
                  </a:cubicBezTo>
                  <a:cubicBezTo>
                    <a:pt x="-7525" y="255731"/>
                    <a:pt x="19639" y="271959"/>
                    <a:pt x="27400" y="259259"/>
                  </a:cubicBezTo>
                  <a:cubicBezTo>
                    <a:pt x="35161" y="246559"/>
                    <a:pt x="42923" y="176003"/>
                    <a:pt x="48567" y="136492"/>
                  </a:cubicBezTo>
                  <a:cubicBezTo>
                    <a:pt x="54211" y="96981"/>
                    <a:pt x="92311" y="-11675"/>
                    <a:pt x="84550" y="10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1" name="フリーフォーム: 図形 405">
              <a:extLst>
                <a:ext uri="{FF2B5EF4-FFF2-40B4-BE49-F238E27FC236}">
                  <a16:creationId xmlns:a16="http://schemas.microsoft.com/office/drawing/2014/main" id="{219C83A5-3C4F-FFD7-B6CB-C5FA01D2C5A0}"/>
                </a:ext>
              </a:extLst>
            </p:cNvPr>
            <p:cNvSpPr/>
            <p:nvPr/>
          </p:nvSpPr>
          <p:spPr>
            <a:xfrm>
              <a:off x="7321139" y="8149258"/>
              <a:ext cx="208932" cy="210345"/>
            </a:xfrm>
            <a:custGeom>
              <a:avLst/>
              <a:gdLst>
                <a:gd name="connsiteX0" fmla="*/ 1469 w 208932"/>
                <a:gd name="connsiteY0" fmla="*/ 18 h 210345"/>
                <a:gd name="connsiteX1" fmla="*/ 41686 w 208932"/>
                <a:gd name="connsiteY1" fmla="*/ 152418 h 210345"/>
                <a:gd name="connsiteX2" fmla="*/ 62853 w 208932"/>
                <a:gd name="connsiteY2" fmla="*/ 186285 h 210345"/>
                <a:gd name="connsiteX3" fmla="*/ 109419 w 208932"/>
                <a:gd name="connsiteY3" fmla="*/ 207452 h 210345"/>
                <a:gd name="connsiteX4" fmla="*/ 208903 w 208932"/>
                <a:gd name="connsiteY4" fmla="*/ 120668 h 210345"/>
                <a:gd name="connsiteX5" fmla="*/ 98836 w 208932"/>
                <a:gd name="connsiteY5" fmla="*/ 163002 h 210345"/>
                <a:gd name="connsiteX6" fmla="*/ 1469 w 208932"/>
                <a:gd name="connsiteY6" fmla="*/ 18 h 21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932" h="210345">
                  <a:moveTo>
                    <a:pt x="1469" y="18"/>
                  </a:moveTo>
                  <a:cubicBezTo>
                    <a:pt x="-8056" y="-1746"/>
                    <a:pt x="31455" y="121374"/>
                    <a:pt x="41686" y="152418"/>
                  </a:cubicBezTo>
                  <a:cubicBezTo>
                    <a:pt x="51917" y="183462"/>
                    <a:pt x="51564" y="177113"/>
                    <a:pt x="62853" y="186285"/>
                  </a:cubicBezTo>
                  <a:cubicBezTo>
                    <a:pt x="74142" y="195457"/>
                    <a:pt x="85077" y="218388"/>
                    <a:pt x="109419" y="207452"/>
                  </a:cubicBezTo>
                  <a:cubicBezTo>
                    <a:pt x="133761" y="196516"/>
                    <a:pt x="210667" y="128076"/>
                    <a:pt x="208903" y="120668"/>
                  </a:cubicBezTo>
                  <a:cubicBezTo>
                    <a:pt x="207139" y="113260"/>
                    <a:pt x="131292" y="179935"/>
                    <a:pt x="98836" y="163002"/>
                  </a:cubicBezTo>
                  <a:cubicBezTo>
                    <a:pt x="66380" y="146069"/>
                    <a:pt x="10994" y="1782"/>
                    <a:pt x="1469" y="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2" name="フリーフォーム: 図形 406">
              <a:extLst>
                <a:ext uri="{FF2B5EF4-FFF2-40B4-BE49-F238E27FC236}">
                  <a16:creationId xmlns:a16="http://schemas.microsoft.com/office/drawing/2014/main" id="{51F09064-14F1-9029-AA77-BD3141191D95}"/>
                </a:ext>
              </a:extLst>
            </p:cNvPr>
            <p:cNvSpPr/>
            <p:nvPr/>
          </p:nvSpPr>
          <p:spPr>
            <a:xfrm>
              <a:off x="7251724" y="8030649"/>
              <a:ext cx="90066" cy="334712"/>
            </a:xfrm>
            <a:custGeom>
              <a:avLst/>
              <a:gdLst>
                <a:gd name="connsiteX0" fmla="*/ 1034 w 90066"/>
                <a:gd name="connsiteY0" fmla="*/ 94 h 334712"/>
                <a:gd name="connsiteX1" fmla="*/ 34901 w 90066"/>
                <a:gd name="connsiteY1" fmla="*/ 213877 h 334712"/>
                <a:gd name="connsiteX2" fmla="*/ 89934 w 90066"/>
                <a:gd name="connsiteY2" fmla="*/ 334527 h 334712"/>
                <a:gd name="connsiteX3" fmla="*/ 17968 w 90066"/>
                <a:gd name="connsiteY3" fmla="*/ 188477 h 334712"/>
                <a:gd name="connsiteX4" fmla="*/ 1034 w 90066"/>
                <a:gd name="connsiteY4" fmla="*/ 94 h 3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066" h="334712">
                  <a:moveTo>
                    <a:pt x="1034" y="94"/>
                  </a:moveTo>
                  <a:cubicBezTo>
                    <a:pt x="3856" y="4327"/>
                    <a:pt x="20084" y="158138"/>
                    <a:pt x="34901" y="213877"/>
                  </a:cubicBezTo>
                  <a:cubicBezTo>
                    <a:pt x="49718" y="269616"/>
                    <a:pt x="92756" y="338760"/>
                    <a:pt x="89934" y="334527"/>
                  </a:cubicBezTo>
                  <a:cubicBezTo>
                    <a:pt x="87112" y="330294"/>
                    <a:pt x="35607" y="242099"/>
                    <a:pt x="17968" y="188477"/>
                  </a:cubicBezTo>
                  <a:cubicBezTo>
                    <a:pt x="329" y="134855"/>
                    <a:pt x="-1788" y="-4139"/>
                    <a:pt x="1034" y="9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3" name="フリーフォーム: 図形 407">
              <a:extLst>
                <a:ext uri="{FF2B5EF4-FFF2-40B4-BE49-F238E27FC236}">
                  <a16:creationId xmlns:a16="http://schemas.microsoft.com/office/drawing/2014/main" id="{85ECC873-5D20-76FC-52BE-9A669E6C8C86}"/>
                </a:ext>
              </a:extLst>
            </p:cNvPr>
            <p:cNvSpPr/>
            <p:nvPr/>
          </p:nvSpPr>
          <p:spPr>
            <a:xfrm>
              <a:off x="7509739" y="7854137"/>
              <a:ext cx="83949" cy="352325"/>
            </a:xfrm>
            <a:custGeom>
              <a:avLst/>
              <a:gdLst>
                <a:gd name="connsiteX0" fmla="*/ 83803 w 83949"/>
                <a:gd name="connsiteY0" fmla="*/ 923 h 352325"/>
                <a:gd name="connsiteX1" fmla="*/ 22419 w 83949"/>
                <a:gd name="connsiteY1" fmla="*/ 233756 h 352325"/>
                <a:gd name="connsiteX2" fmla="*/ 62636 w 83949"/>
                <a:gd name="connsiteY2" fmla="*/ 352289 h 352325"/>
                <a:gd name="connsiteX3" fmla="*/ 26653 w 83949"/>
                <a:gd name="connsiteY3" fmla="*/ 223173 h 352325"/>
                <a:gd name="connsiteX4" fmla="*/ 1253 w 83949"/>
                <a:gd name="connsiteY4" fmla="*/ 153323 h 352325"/>
                <a:gd name="connsiteX5" fmla="*/ 83803 w 83949"/>
                <a:gd name="connsiteY5" fmla="*/ 923 h 35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949" h="352325">
                  <a:moveTo>
                    <a:pt x="83803" y="923"/>
                  </a:moveTo>
                  <a:cubicBezTo>
                    <a:pt x="87331" y="14329"/>
                    <a:pt x="25947" y="175195"/>
                    <a:pt x="22419" y="233756"/>
                  </a:cubicBezTo>
                  <a:cubicBezTo>
                    <a:pt x="18891" y="292317"/>
                    <a:pt x="61930" y="354053"/>
                    <a:pt x="62636" y="352289"/>
                  </a:cubicBezTo>
                  <a:cubicBezTo>
                    <a:pt x="63342" y="350525"/>
                    <a:pt x="36883" y="256334"/>
                    <a:pt x="26653" y="223173"/>
                  </a:cubicBezTo>
                  <a:cubicBezTo>
                    <a:pt x="16422" y="190012"/>
                    <a:pt x="-5450" y="182604"/>
                    <a:pt x="1253" y="153323"/>
                  </a:cubicBezTo>
                  <a:cubicBezTo>
                    <a:pt x="7956" y="124042"/>
                    <a:pt x="80275" y="-12483"/>
                    <a:pt x="83803" y="92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4" name="フリーフォーム: 図形 408">
              <a:extLst>
                <a:ext uri="{FF2B5EF4-FFF2-40B4-BE49-F238E27FC236}">
                  <a16:creationId xmlns:a16="http://schemas.microsoft.com/office/drawing/2014/main" id="{0159B574-2BFA-1B4A-6091-2E8E81CB868E}"/>
                </a:ext>
              </a:extLst>
            </p:cNvPr>
            <p:cNvSpPr/>
            <p:nvPr/>
          </p:nvSpPr>
          <p:spPr>
            <a:xfrm>
              <a:off x="7303542" y="8271781"/>
              <a:ext cx="235537" cy="104432"/>
            </a:xfrm>
            <a:custGeom>
              <a:avLst/>
              <a:gdLst>
                <a:gd name="connsiteX0" fmla="*/ 16 w 235537"/>
                <a:gd name="connsiteY0" fmla="*/ 262 h 104432"/>
                <a:gd name="connsiteX1" fmla="*/ 76216 w 235537"/>
                <a:gd name="connsiteY1" fmla="*/ 101862 h 104432"/>
                <a:gd name="connsiteX2" fmla="*/ 171466 w 235537"/>
                <a:gd name="connsiteY2" fmla="*/ 67995 h 104432"/>
                <a:gd name="connsiteX3" fmla="*/ 232850 w 235537"/>
                <a:gd name="connsiteY3" fmla="*/ 2379 h 104432"/>
                <a:gd name="connsiteX4" fmla="*/ 82566 w 235537"/>
                <a:gd name="connsiteY4" fmla="*/ 70112 h 104432"/>
                <a:gd name="connsiteX5" fmla="*/ 16 w 235537"/>
                <a:gd name="connsiteY5" fmla="*/ 262 h 10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537" h="104432">
                  <a:moveTo>
                    <a:pt x="16" y="262"/>
                  </a:moveTo>
                  <a:cubicBezTo>
                    <a:pt x="-1042" y="5553"/>
                    <a:pt x="47641" y="90573"/>
                    <a:pt x="76216" y="101862"/>
                  </a:cubicBezTo>
                  <a:cubicBezTo>
                    <a:pt x="104791" y="113151"/>
                    <a:pt x="145360" y="84576"/>
                    <a:pt x="171466" y="67995"/>
                  </a:cubicBezTo>
                  <a:cubicBezTo>
                    <a:pt x="197572" y="51414"/>
                    <a:pt x="247667" y="2026"/>
                    <a:pt x="232850" y="2379"/>
                  </a:cubicBezTo>
                  <a:cubicBezTo>
                    <a:pt x="218033" y="2732"/>
                    <a:pt x="118902" y="68701"/>
                    <a:pt x="82566" y="70112"/>
                  </a:cubicBezTo>
                  <a:cubicBezTo>
                    <a:pt x="46230" y="71523"/>
                    <a:pt x="1074" y="-5029"/>
                    <a:pt x="16" y="26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5" name="フリーフォーム: 図形 409">
              <a:extLst>
                <a:ext uri="{FF2B5EF4-FFF2-40B4-BE49-F238E27FC236}">
                  <a16:creationId xmlns:a16="http://schemas.microsoft.com/office/drawing/2014/main" id="{A0D64D5D-4F6B-7277-895C-B12EFD734831}"/>
                </a:ext>
              </a:extLst>
            </p:cNvPr>
            <p:cNvSpPr/>
            <p:nvPr/>
          </p:nvSpPr>
          <p:spPr>
            <a:xfrm>
              <a:off x="8334719" y="7871387"/>
              <a:ext cx="120472" cy="98120"/>
            </a:xfrm>
            <a:custGeom>
              <a:avLst/>
              <a:gdLst>
                <a:gd name="connsiteX0" fmla="*/ 116073 w 120472"/>
                <a:gd name="connsiteY0" fmla="*/ 606 h 98120"/>
                <a:gd name="connsiteX1" fmla="*/ 10239 w 120472"/>
                <a:gd name="connsiteY1" fmla="*/ 34473 h 98120"/>
                <a:gd name="connsiteX2" fmla="*/ 16589 w 120472"/>
                <a:gd name="connsiteY2" fmla="*/ 74689 h 98120"/>
                <a:gd name="connsiteX3" fmla="*/ 120306 w 120472"/>
                <a:gd name="connsiteY3" fmla="*/ 97973 h 98120"/>
                <a:gd name="connsiteX4" fmla="*/ 41989 w 120472"/>
                <a:gd name="connsiteY4" fmla="*/ 64106 h 98120"/>
                <a:gd name="connsiteX5" fmla="*/ 116073 w 120472"/>
                <a:gd name="connsiteY5" fmla="*/ 606 h 9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472" h="98120">
                  <a:moveTo>
                    <a:pt x="116073" y="606"/>
                  </a:moveTo>
                  <a:cubicBezTo>
                    <a:pt x="110781" y="-4333"/>
                    <a:pt x="26820" y="22126"/>
                    <a:pt x="10239" y="34473"/>
                  </a:cubicBezTo>
                  <a:cubicBezTo>
                    <a:pt x="-6342" y="46820"/>
                    <a:pt x="-1756" y="64106"/>
                    <a:pt x="16589" y="74689"/>
                  </a:cubicBezTo>
                  <a:cubicBezTo>
                    <a:pt x="34933" y="85272"/>
                    <a:pt x="116073" y="99737"/>
                    <a:pt x="120306" y="97973"/>
                  </a:cubicBezTo>
                  <a:cubicBezTo>
                    <a:pt x="124539" y="96209"/>
                    <a:pt x="46575" y="76806"/>
                    <a:pt x="41989" y="64106"/>
                  </a:cubicBezTo>
                  <a:cubicBezTo>
                    <a:pt x="37403" y="51406"/>
                    <a:pt x="121365" y="5545"/>
                    <a:pt x="116073" y="60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6" name="フリーフォーム: 図形 410">
              <a:extLst>
                <a:ext uri="{FF2B5EF4-FFF2-40B4-BE49-F238E27FC236}">
                  <a16:creationId xmlns:a16="http://schemas.microsoft.com/office/drawing/2014/main" id="{7A2FA0E2-F64F-6F68-4506-EB68CE5F795E}"/>
                </a:ext>
              </a:extLst>
            </p:cNvPr>
            <p:cNvSpPr/>
            <p:nvPr/>
          </p:nvSpPr>
          <p:spPr>
            <a:xfrm>
              <a:off x="7515675" y="7701481"/>
              <a:ext cx="729801" cy="771676"/>
            </a:xfrm>
            <a:custGeom>
              <a:avLst/>
              <a:gdLst>
                <a:gd name="connsiteX0" fmla="*/ 306467 w 729801"/>
                <a:gd name="connsiteY0" fmla="*/ 5412 h 771676"/>
                <a:gd name="connsiteX1" fmla="*/ 458867 w 729801"/>
                <a:gd name="connsiteY1" fmla="*/ 92195 h 771676"/>
                <a:gd name="connsiteX2" fmla="*/ 636667 w 729801"/>
                <a:gd name="connsiteY2" fmla="*/ 221312 h 771676"/>
                <a:gd name="connsiteX3" fmla="*/ 729800 w 729801"/>
                <a:gd name="connsiteY3" fmla="*/ 445679 h 771676"/>
                <a:gd name="connsiteX4" fmla="*/ 634550 w 729801"/>
                <a:gd name="connsiteY4" fmla="*/ 689095 h 771676"/>
                <a:gd name="connsiteX5" fmla="*/ 386900 w 729801"/>
                <a:gd name="connsiteY5" fmla="*/ 771645 h 771676"/>
                <a:gd name="connsiteX6" fmla="*/ 154067 w 729801"/>
                <a:gd name="connsiteY6" fmla="*/ 695445 h 771676"/>
                <a:gd name="connsiteX7" fmla="*/ 27067 w 729801"/>
                <a:gd name="connsiteY7" fmla="*/ 460495 h 771676"/>
                <a:gd name="connsiteX8" fmla="*/ 3783 w 729801"/>
                <a:gd name="connsiteY8" fmla="*/ 327145 h 771676"/>
                <a:gd name="connsiteX9" fmla="*/ 82100 w 729801"/>
                <a:gd name="connsiteY9" fmla="*/ 181095 h 771676"/>
                <a:gd name="connsiteX10" fmla="*/ 135017 w 729801"/>
                <a:gd name="connsiteY10" fmla="*/ 155695 h 771676"/>
                <a:gd name="connsiteX11" fmla="*/ 270483 w 729801"/>
                <a:gd name="connsiteY11" fmla="*/ 109129 h 771676"/>
                <a:gd name="connsiteX12" fmla="*/ 77867 w 729801"/>
                <a:gd name="connsiteY12" fmla="*/ 198029 h 771676"/>
                <a:gd name="connsiteX13" fmla="*/ 63050 w 729801"/>
                <a:gd name="connsiteY13" fmla="*/ 517645 h 771676"/>
                <a:gd name="connsiteX14" fmla="*/ 399600 w 729801"/>
                <a:gd name="connsiteY14" fmla="*/ 765295 h 771676"/>
                <a:gd name="connsiteX15" fmla="*/ 670533 w 729801"/>
                <a:gd name="connsiteY15" fmla="*/ 532462 h 771676"/>
                <a:gd name="connsiteX16" fmla="*/ 649367 w 729801"/>
                <a:gd name="connsiteY16" fmla="*/ 250945 h 771676"/>
                <a:gd name="connsiteX17" fmla="*/ 306467 w 729801"/>
                <a:gd name="connsiteY17" fmla="*/ 5412 h 77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9801" h="771676">
                  <a:moveTo>
                    <a:pt x="306467" y="5412"/>
                  </a:moveTo>
                  <a:cubicBezTo>
                    <a:pt x="274717" y="-21046"/>
                    <a:pt x="403834" y="56212"/>
                    <a:pt x="458867" y="92195"/>
                  </a:cubicBezTo>
                  <a:cubicBezTo>
                    <a:pt x="513900" y="128178"/>
                    <a:pt x="591512" y="162398"/>
                    <a:pt x="636667" y="221312"/>
                  </a:cubicBezTo>
                  <a:cubicBezTo>
                    <a:pt x="681823" y="280226"/>
                    <a:pt x="730153" y="367715"/>
                    <a:pt x="729800" y="445679"/>
                  </a:cubicBezTo>
                  <a:cubicBezTo>
                    <a:pt x="729447" y="523643"/>
                    <a:pt x="691700" y="634767"/>
                    <a:pt x="634550" y="689095"/>
                  </a:cubicBezTo>
                  <a:cubicBezTo>
                    <a:pt x="577400" y="743423"/>
                    <a:pt x="466980" y="770587"/>
                    <a:pt x="386900" y="771645"/>
                  </a:cubicBezTo>
                  <a:cubicBezTo>
                    <a:pt x="306820" y="772703"/>
                    <a:pt x="214039" y="747303"/>
                    <a:pt x="154067" y="695445"/>
                  </a:cubicBezTo>
                  <a:cubicBezTo>
                    <a:pt x="94095" y="643587"/>
                    <a:pt x="52114" y="521878"/>
                    <a:pt x="27067" y="460495"/>
                  </a:cubicBezTo>
                  <a:cubicBezTo>
                    <a:pt x="2020" y="399112"/>
                    <a:pt x="-5389" y="373712"/>
                    <a:pt x="3783" y="327145"/>
                  </a:cubicBezTo>
                  <a:cubicBezTo>
                    <a:pt x="12955" y="280578"/>
                    <a:pt x="60228" y="209670"/>
                    <a:pt x="82100" y="181095"/>
                  </a:cubicBezTo>
                  <a:cubicBezTo>
                    <a:pt x="103972" y="152520"/>
                    <a:pt x="103620" y="167689"/>
                    <a:pt x="135017" y="155695"/>
                  </a:cubicBezTo>
                  <a:cubicBezTo>
                    <a:pt x="166414" y="143701"/>
                    <a:pt x="280008" y="102073"/>
                    <a:pt x="270483" y="109129"/>
                  </a:cubicBezTo>
                  <a:cubicBezTo>
                    <a:pt x="260958" y="116185"/>
                    <a:pt x="112439" y="129943"/>
                    <a:pt x="77867" y="198029"/>
                  </a:cubicBezTo>
                  <a:cubicBezTo>
                    <a:pt x="43295" y="266115"/>
                    <a:pt x="9428" y="423101"/>
                    <a:pt x="63050" y="517645"/>
                  </a:cubicBezTo>
                  <a:cubicBezTo>
                    <a:pt x="116672" y="612189"/>
                    <a:pt x="298353" y="762826"/>
                    <a:pt x="399600" y="765295"/>
                  </a:cubicBezTo>
                  <a:cubicBezTo>
                    <a:pt x="500847" y="767764"/>
                    <a:pt x="628905" y="618187"/>
                    <a:pt x="670533" y="532462"/>
                  </a:cubicBezTo>
                  <a:cubicBezTo>
                    <a:pt x="712161" y="446737"/>
                    <a:pt x="710045" y="336317"/>
                    <a:pt x="649367" y="250945"/>
                  </a:cubicBezTo>
                  <a:cubicBezTo>
                    <a:pt x="588689" y="165573"/>
                    <a:pt x="338217" y="31870"/>
                    <a:pt x="306467" y="541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7" name="フリーフォーム: 図形 411">
              <a:extLst>
                <a:ext uri="{FF2B5EF4-FFF2-40B4-BE49-F238E27FC236}">
                  <a16:creationId xmlns:a16="http://schemas.microsoft.com/office/drawing/2014/main" id="{80C542D5-C138-C524-D0A0-073419104528}"/>
                </a:ext>
              </a:extLst>
            </p:cNvPr>
            <p:cNvSpPr/>
            <p:nvPr/>
          </p:nvSpPr>
          <p:spPr>
            <a:xfrm>
              <a:off x="8196789" y="7975360"/>
              <a:ext cx="294219" cy="260853"/>
            </a:xfrm>
            <a:custGeom>
              <a:avLst/>
              <a:gdLst>
                <a:gd name="connsiteX0" fmla="*/ 3 w 294219"/>
                <a:gd name="connsiteY0" fmla="*/ 350 h 260853"/>
                <a:gd name="connsiteX1" fmla="*/ 71969 w 294219"/>
                <a:gd name="connsiteY1" fmla="*/ 241650 h 260853"/>
                <a:gd name="connsiteX2" fmla="*/ 294219 w 294219"/>
                <a:gd name="connsiteY2" fmla="*/ 239533 h 260853"/>
                <a:gd name="connsiteX3" fmla="*/ 74086 w 294219"/>
                <a:gd name="connsiteY3" fmla="*/ 188733 h 260853"/>
                <a:gd name="connsiteX4" fmla="*/ 3 w 294219"/>
                <a:gd name="connsiteY4" fmla="*/ 350 h 26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219" h="260853">
                  <a:moveTo>
                    <a:pt x="3" y="350"/>
                  </a:moveTo>
                  <a:cubicBezTo>
                    <a:pt x="-350" y="9169"/>
                    <a:pt x="22933" y="201786"/>
                    <a:pt x="71969" y="241650"/>
                  </a:cubicBezTo>
                  <a:cubicBezTo>
                    <a:pt x="121005" y="281514"/>
                    <a:pt x="293866" y="248352"/>
                    <a:pt x="294219" y="239533"/>
                  </a:cubicBezTo>
                  <a:cubicBezTo>
                    <a:pt x="294572" y="230714"/>
                    <a:pt x="121711" y="225775"/>
                    <a:pt x="74086" y="188733"/>
                  </a:cubicBezTo>
                  <a:cubicBezTo>
                    <a:pt x="26461" y="151691"/>
                    <a:pt x="356" y="-8469"/>
                    <a:pt x="3" y="3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8" name="フリーフォーム: 図形 412">
              <a:extLst>
                <a:ext uri="{FF2B5EF4-FFF2-40B4-BE49-F238E27FC236}">
                  <a16:creationId xmlns:a16="http://schemas.microsoft.com/office/drawing/2014/main" id="{3A7EEBEB-1973-D3B4-0029-9DBD22EFE989}"/>
                </a:ext>
              </a:extLst>
            </p:cNvPr>
            <p:cNvSpPr/>
            <p:nvPr/>
          </p:nvSpPr>
          <p:spPr>
            <a:xfrm>
              <a:off x="8052847" y="8237801"/>
              <a:ext cx="281553" cy="197843"/>
            </a:xfrm>
            <a:custGeom>
              <a:avLst/>
              <a:gdLst>
                <a:gd name="connsiteX0" fmla="*/ 281528 w 281553"/>
                <a:gd name="connsiteY0" fmla="*/ 375 h 197843"/>
                <a:gd name="connsiteX1" fmla="*/ 177811 w 281553"/>
                <a:gd name="connsiteY1" fmla="*/ 131609 h 197843"/>
                <a:gd name="connsiteX2" fmla="*/ 11 w 281553"/>
                <a:gd name="connsiteY2" fmla="*/ 197225 h 197843"/>
                <a:gd name="connsiteX3" fmla="*/ 169345 w 281553"/>
                <a:gd name="connsiteY3" fmla="*/ 95625 h 197843"/>
                <a:gd name="connsiteX4" fmla="*/ 281528 w 281553"/>
                <a:gd name="connsiteY4" fmla="*/ 375 h 1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553" h="197843">
                  <a:moveTo>
                    <a:pt x="281528" y="375"/>
                  </a:moveTo>
                  <a:cubicBezTo>
                    <a:pt x="282939" y="6372"/>
                    <a:pt x="224730" y="98801"/>
                    <a:pt x="177811" y="131609"/>
                  </a:cubicBezTo>
                  <a:cubicBezTo>
                    <a:pt x="130892" y="164417"/>
                    <a:pt x="1422" y="203222"/>
                    <a:pt x="11" y="197225"/>
                  </a:cubicBezTo>
                  <a:cubicBezTo>
                    <a:pt x="-1400" y="191228"/>
                    <a:pt x="127364" y="129492"/>
                    <a:pt x="169345" y="95625"/>
                  </a:cubicBezTo>
                  <a:cubicBezTo>
                    <a:pt x="211326" y="61758"/>
                    <a:pt x="280117" y="-5622"/>
                    <a:pt x="281528" y="37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9" name="フリーフォーム: 図形 413">
              <a:extLst>
                <a:ext uri="{FF2B5EF4-FFF2-40B4-BE49-F238E27FC236}">
                  <a16:creationId xmlns:a16="http://schemas.microsoft.com/office/drawing/2014/main" id="{40186ADE-6605-E4A4-210D-57BDA1E16B74}"/>
                </a:ext>
              </a:extLst>
            </p:cNvPr>
            <p:cNvSpPr/>
            <p:nvPr/>
          </p:nvSpPr>
          <p:spPr>
            <a:xfrm>
              <a:off x="7418908" y="8366937"/>
              <a:ext cx="137079" cy="218327"/>
            </a:xfrm>
            <a:custGeom>
              <a:avLst/>
              <a:gdLst>
                <a:gd name="connsiteX0" fmla="*/ 18000 w 137079"/>
                <a:gd name="connsiteY0" fmla="*/ 2473 h 218327"/>
                <a:gd name="connsiteX1" fmla="*/ 53984 w 137079"/>
                <a:gd name="connsiteY1" fmla="*/ 142173 h 218327"/>
                <a:gd name="connsiteX2" fmla="*/ 136534 w 137079"/>
                <a:gd name="connsiteY2" fmla="*/ 216256 h 218327"/>
                <a:gd name="connsiteX3" fmla="*/ 9534 w 137079"/>
                <a:gd name="connsiteY3" fmla="*/ 63856 h 218327"/>
                <a:gd name="connsiteX4" fmla="*/ 18000 w 137079"/>
                <a:gd name="connsiteY4" fmla="*/ 2473 h 2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079" h="218327">
                  <a:moveTo>
                    <a:pt x="18000" y="2473"/>
                  </a:moveTo>
                  <a:cubicBezTo>
                    <a:pt x="25408" y="15526"/>
                    <a:pt x="34228" y="106543"/>
                    <a:pt x="53984" y="142173"/>
                  </a:cubicBezTo>
                  <a:cubicBezTo>
                    <a:pt x="73740" y="177803"/>
                    <a:pt x="143942" y="229309"/>
                    <a:pt x="136534" y="216256"/>
                  </a:cubicBezTo>
                  <a:cubicBezTo>
                    <a:pt x="129126" y="203203"/>
                    <a:pt x="32112" y="97017"/>
                    <a:pt x="9534" y="63856"/>
                  </a:cubicBezTo>
                  <a:cubicBezTo>
                    <a:pt x="-13044" y="30695"/>
                    <a:pt x="10592" y="-10580"/>
                    <a:pt x="18000" y="247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0" name="フリーフォーム: 図形 414">
              <a:extLst>
                <a:ext uri="{FF2B5EF4-FFF2-40B4-BE49-F238E27FC236}">
                  <a16:creationId xmlns:a16="http://schemas.microsoft.com/office/drawing/2014/main" id="{007CFA24-45B5-8BB0-09E6-3240659E77FF}"/>
                </a:ext>
              </a:extLst>
            </p:cNvPr>
            <p:cNvSpPr/>
            <p:nvPr/>
          </p:nvSpPr>
          <p:spPr>
            <a:xfrm>
              <a:off x="7569646" y="8441010"/>
              <a:ext cx="197487" cy="175025"/>
            </a:xfrm>
            <a:custGeom>
              <a:avLst/>
              <a:gdLst>
                <a:gd name="connsiteX0" fmla="*/ 197462 w 197487"/>
                <a:gd name="connsiteY0" fmla="*/ 366 h 175025"/>
                <a:gd name="connsiteX1" fmla="*/ 34479 w 197487"/>
                <a:gd name="connsiteY1" fmla="*/ 91383 h 175025"/>
                <a:gd name="connsiteX2" fmla="*/ 612 w 197487"/>
                <a:gd name="connsiteY2" fmla="*/ 167583 h 175025"/>
                <a:gd name="connsiteX3" fmla="*/ 13312 w 197487"/>
                <a:gd name="connsiteY3" fmla="*/ 167583 h 175025"/>
                <a:gd name="connsiteX4" fmla="*/ 21779 w 197487"/>
                <a:gd name="connsiteY4" fmla="*/ 127366 h 175025"/>
                <a:gd name="connsiteX5" fmla="*/ 197462 w 197487"/>
                <a:gd name="connsiteY5" fmla="*/ 366 h 1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487" h="175025">
                  <a:moveTo>
                    <a:pt x="197462" y="366"/>
                  </a:moveTo>
                  <a:cubicBezTo>
                    <a:pt x="199579" y="-5631"/>
                    <a:pt x="67287" y="63513"/>
                    <a:pt x="34479" y="91383"/>
                  </a:cubicBezTo>
                  <a:cubicBezTo>
                    <a:pt x="1671" y="119253"/>
                    <a:pt x="4140" y="154883"/>
                    <a:pt x="612" y="167583"/>
                  </a:cubicBezTo>
                  <a:cubicBezTo>
                    <a:pt x="-2916" y="180283"/>
                    <a:pt x="9784" y="174286"/>
                    <a:pt x="13312" y="167583"/>
                  </a:cubicBezTo>
                  <a:cubicBezTo>
                    <a:pt x="16840" y="160880"/>
                    <a:pt x="-5032" y="152413"/>
                    <a:pt x="21779" y="127366"/>
                  </a:cubicBezTo>
                  <a:cubicBezTo>
                    <a:pt x="48590" y="102319"/>
                    <a:pt x="195345" y="6363"/>
                    <a:pt x="197462" y="36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1" name="フリーフォーム: 図形 415">
              <a:extLst>
                <a:ext uri="{FF2B5EF4-FFF2-40B4-BE49-F238E27FC236}">
                  <a16:creationId xmlns:a16="http://schemas.microsoft.com/office/drawing/2014/main" id="{9D7C99E5-DD4B-57F7-1BA5-9E098D30ADF8}"/>
                </a:ext>
              </a:extLst>
            </p:cNvPr>
            <p:cNvSpPr/>
            <p:nvPr/>
          </p:nvSpPr>
          <p:spPr>
            <a:xfrm>
              <a:off x="7545103" y="8426556"/>
              <a:ext cx="181992" cy="163001"/>
            </a:xfrm>
            <a:custGeom>
              <a:avLst/>
              <a:gdLst>
                <a:gd name="connsiteX0" fmla="*/ 181789 w 181992"/>
                <a:gd name="connsiteY0" fmla="*/ 4 h 163001"/>
                <a:gd name="connsiteX1" fmla="*/ 14572 w 181992"/>
                <a:gd name="connsiteY1" fmla="*/ 107954 h 163001"/>
                <a:gd name="connsiteX2" fmla="*/ 12455 w 181992"/>
                <a:gd name="connsiteY2" fmla="*/ 162987 h 163001"/>
                <a:gd name="connsiteX3" fmla="*/ 48439 w 181992"/>
                <a:gd name="connsiteY3" fmla="*/ 112187 h 163001"/>
                <a:gd name="connsiteX4" fmla="*/ 181789 w 181992"/>
                <a:gd name="connsiteY4" fmla="*/ 4 h 16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92" h="163001">
                  <a:moveTo>
                    <a:pt x="181789" y="4"/>
                  </a:moveTo>
                  <a:cubicBezTo>
                    <a:pt x="176144" y="-702"/>
                    <a:pt x="42794" y="80790"/>
                    <a:pt x="14572" y="107954"/>
                  </a:cubicBezTo>
                  <a:cubicBezTo>
                    <a:pt x="-13650" y="135118"/>
                    <a:pt x="6810" y="162282"/>
                    <a:pt x="12455" y="162987"/>
                  </a:cubicBezTo>
                  <a:cubicBezTo>
                    <a:pt x="18099" y="163693"/>
                    <a:pt x="23039" y="138645"/>
                    <a:pt x="48439" y="112187"/>
                  </a:cubicBezTo>
                  <a:cubicBezTo>
                    <a:pt x="73839" y="85729"/>
                    <a:pt x="187434" y="710"/>
                    <a:pt x="181789" y="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2" name="フリーフォーム: 図形 417">
              <a:extLst>
                <a:ext uri="{FF2B5EF4-FFF2-40B4-BE49-F238E27FC236}">
                  <a16:creationId xmlns:a16="http://schemas.microsoft.com/office/drawing/2014/main" id="{B2053176-6B25-9297-717E-4AEFE3736C5A}"/>
                </a:ext>
              </a:extLst>
            </p:cNvPr>
            <p:cNvSpPr/>
            <p:nvPr/>
          </p:nvSpPr>
          <p:spPr>
            <a:xfrm>
              <a:off x="8276439" y="8284544"/>
              <a:ext cx="257076" cy="67320"/>
            </a:xfrm>
            <a:custGeom>
              <a:avLst/>
              <a:gdLst>
                <a:gd name="connsiteX0" fmla="*/ 254786 w 257076"/>
                <a:gd name="connsiteY0" fmla="*/ 6549 h 67320"/>
                <a:gd name="connsiteX1" fmla="*/ 199753 w 257076"/>
                <a:gd name="connsiteY1" fmla="*/ 6549 h 67320"/>
                <a:gd name="connsiteX2" fmla="*/ 13486 w 257076"/>
                <a:gd name="connsiteY2" fmla="*/ 63699 h 67320"/>
                <a:gd name="connsiteX3" fmla="*/ 28303 w 257076"/>
                <a:gd name="connsiteY3" fmla="*/ 55232 h 67320"/>
                <a:gd name="connsiteX4" fmla="*/ 138369 w 257076"/>
                <a:gd name="connsiteY4" fmla="*/ 4432 h 67320"/>
                <a:gd name="connsiteX5" fmla="*/ 254786 w 257076"/>
                <a:gd name="connsiteY5" fmla="*/ 6549 h 6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076" h="67320">
                  <a:moveTo>
                    <a:pt x="254786" y="6549"/>
                  </a:moveTo>
                  <a:cubicBezTo>
                    <a:pt x="265017" y="6902"/>
                    <a:pt x="239970" y="-2976"/>
                    <a:pt x="199753" y="6549"/>
                  </a:cubicBezTo>
                  <a:cubicBezTo>
                    <a:pt x="159536" y="16074"/>
                    <a:pt x="42061" y="55585"/>
                    <a:pt x="13486" y="63699"/>
                  </a:cubicBezTo>
                  <a:cubicBezTo>
                    <a:pt x="-15089" y="71813"/>
                    <a:pt x="7489" y="65110"/>
                    <a:pt x="28303" y="55232"/>
                  </a:cubicBezTo>
                  <a:cubicBezTo>
                    <a:pt x="49117" y="45354"/>
                    <a:pt x="101680" y="15368"/>
                    <a:pt x="138369" y="4432"/>
                  </a:cubicBezTo>
                  <a:cubicBezTo>
                    <a:pt x="175058" y="-6504"/>
                    <a:pt x="244555" y="6196"/>
                    <a:pt x="254786" y="65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3" name="フリーフォーム: 図形 418">
              <a:extLst>
                <a:ext uri="{FF2B5EF4-FFF2-40B4-BE49-F238E27FC236}">
                  <a16:creationId xmlns:a16="http://schemas.microsoft.com/office/drawing/2014/main" id="{8A9A956B-8286-097E-6828-1A22653A4BC6}"/>
                </a:ext>
              </a:extLst>
            </p:cNvPr>
            <p:cNvSpPr/>
            <p:nvPr/>
          </p:nvSpPr>
          <p:spPr>
            <a:xfrm>
              <a:off x="8205478" y="8370984"/>
              <a:ext cx="115234" cy="295212"/>
            </a:xfrm>
            <a:custGeom>
              <a:avLst/>
              <a:gdLst>
                <a:gd name="connsiteX0" fmla="*/ 27297 w 115234"/>
                <a:gd name="connsiteY0" fmla="*/ 542 h 295212"/>
                <a:gd name="connsiteX1" fmla="*/ 4014 w 115234"/>
                <a:gd name="connsiteY1" fmla="*/ 119076 h 295212"/>
                <a:gd name="connsiteX2" fmla="*/ 114080 w 115234"/>
                <a:gd name="connsiteY2" fmla="*/ 294759 h 295212"/>
                <a:gd name="connsiteX3" fmla="*/ 59047 w 115234"/>
                <a:gd name="connsiteY3" fmla="*/ 165642 h 295212"/>
                <a:gd name="connsiteX4" fmla="*/ 27297 w 115234"/>
                <a:gd name="connsiteY4" fmla="*/ 542 h 29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34" h="295212">
                  <a:moveTo>
                    <a:pt x="27297" y="542"/>
                  </a:moveTo>
                  <a:cubicBezTo>
                    <a:pt x="18125" y="-7219"/>
                    <a:pt x="-10450" y="70040"/>
                    <a:pt x="4014" y="119076"/>
                  </a:cubicBezTo>
                  <a:cubicBezTo>
                    <a:pt x="18478" y="168112"/>
                    <a:pt x="104908" y="286998"/>
                    <a:pt x="114080" y="294759"/>
                  </a:cubicBezTo>
                  <a:cubicBezTo>
                    <a:pt x="123252" y="302520"/>
                    <a:pt x="75275" y="208681"/>
                    <a:pt x="59047" y="165642"/>
                  </a:cubicBezTo>
                  <a:cubicBezTo>
                    <a:pt x="42819" y="122603"/>
                    <a:pt x="36469" y="8303"/>
                    <a:pt x="27297" y="54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4" name="フリーフォーム: 図形 419">
              <a:extLst>
                <a:ext uri="{FF2B5EF4-FFF2-40B4-BE49-F238E27FC236}">
                  <a16:creationId xmlns:a16="http://schemas.microsoft.com/office/drawing/2014/main" id="{7B72BCC0-EA46-DA17-643A-BB91511F3942}"/>
                </a:ext>
              </a:extLst>
            </p:cNvPr>
            <p:cNvSpPr/>
            <p:nvPr/>
          </p:nvSpPr>
          <p:spPr>
            <a:xfrm>
              <a:off x="8184139" y="8394780"/>
              <a:ext cx="91151" cy="265717"/>
            </a:xfrm>
            <a:custGeom>
              <a:avLst/>
              <a:gdLst>
                <a:gd name="connsiteX0" fmla="*/ 6303 w 91151"/>
                <a:gd name="connsiteY0" fmla="*/ 30 h 265717"/>
                <a:gd name="connsiteX1" fmla="*/ 6303 w 91151"/>
                <a:gd name="connsiteY1" fmla="*/ 112213 h 265717"/>
                <a:gd name="connsiteX2" fmla="*/ 74036 w 91151"/>
                <a:gd name="connsiteY2" fmla="*/ 239213 h 265717"/>
                <a:gd name="connsiteX3" fmla="*/ 88853 w 91151"/>
                <a:gd name="connsiteY3" fmla="*/ 256146 h 265717"/>
                <a:gd name="connsiteX4" fmla="*/ 35936 w 91151"/>
                <a:gd name="connsiteY4" fmla="*/ 122796 h 265717"/>
                <a:gd name="connsiteX5" fmla="*/ 6303 w 91151"/>
                <a:gd name="connsiteY5" fmla="*/ 30 h 26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51" h="265717">
                  <a:moveTo>
                    <a:pt x="6303" y="30"/>
                  </a:moveTo>
                  <a:cubicBezTo>
                    <a:pt x="1364" y="-1734"/>
                    <a:pt x="-4986" y="72349"/>
                    <a:pt x="6303" y="112213"/>
                  </a:cubicBezTo>
                  <a:cubicBezTo>
                    <a:pt x="17592" y="152077"/>
                    <a:pt x="60278" y="215224"/>
                    <a:pt x="74036" y="239213"/>
                  </a:cubicBezTo>
                  <a:cubicBezTo>
                    <a:pt x="87794" y="263202"/>
                    <a:pt x="95203" y="275549"/>
                    <a:pt x="88853" y="256146"/>
                  </a:cubicBezTo>
                  <a:cubicBezTo>
                    <a:pt x="82503" y="236743"/>
                    <a:pt x="48636" y="163365"/>
                    <a:pt x="35936" y="122796"/>
                  </a:cubicBezTo>
                  <a:cubicBezTo>
                    <a:pt x="23236" y="82227"/>
                    <a:pt x="11242" y="1794"/>
                    <a:pt x="6303" y="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5" name="フリーフォーム: 図形 420">
              <a:extLst>
                <a:ext uri="{FF2B5EF4-FFF2-40B4-BE49-F238E27FC236}">
                  <a16:creationId xmlns:a16="http://schemas.microsoft.com/office/drawing/2014/main" id="{6C9FADB3-DE79-2C65-0B70-4B9251AE6987}"/>
                </a:ext>
              </a:extLst>
            </p:cNvPr>
            <p:cNvSpPr/>
            <p:nvPr/>
          </p:nvSpPr>
          <p:spPr>
            <a:xfrm>
              <a:off x="7886894" y="8399043"/>
              <a:ext cx="297874" cy="101823"/>
            </a:xfrm>
            <a:custGeom>
              <a:avLst/>
              <a:gdLst>
                <a:gd name="connsiteX0" fmla="*/ 864 w 297874"/>
                <a:gd name="connsiteY0" fmla="*/ 71967 h 101823"/>
                <a:gd name="connsiteX1" fmla="*/ 121514 w 297874"/>
                <a:gd name="connsiteY1" fmla="*/ 101600 h 101823"/>
                <a:gd name="connsiteX2" fmla="*/ 252748 w 297874"/>
                <a:gd name="connsiteY2" fmla="*/ 55033 h 101823"/>
                <a:gd name="connsiteX3" fmla="*/ 295081 w 297874"/>
                <a:gd name="connsiteY3" fmla="*/ 0 h 101823"/>
                <a:gd name="connsiteX4" fmla="*/ 185014 w 297874"/>
                <a:gd name="connsiteY4" fmla="*/ 55033 h 101823"/>
                <a:gd name="connsiteX5" fmla="*/ 864 w 297874"/>
                <a:gd name="connsiteY5" fmla="*/ 71967 h 10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74" h="101823">
                  <a:moveTo>
                    <a:pt x="864" y="71967"/>
                  </a:moveTo>
                  <a:cubicBezTo>
                    <a:pt x="-9719" y="79728"/>
                    <a:pt x="79533" y="104422"/>
                    <a:pt x="121514" y="101600"/>
                  </a:cubicBezTo>
                  <a:cubicBezTo>
                    <a:pt x="163495" y="98778"/>
                    <a:pt x="223820" y="71966"/>
                    <a:pt x="252748" y="55033"/>
                  </a:cubicBezTo>
                  <a:cubicBezTo>
                    <a:pt x="281676" y="38100"/>
                    <a:pt x="306370" y="0"/>
                    <a:pt x="295081" y="0"/>
                  </a:cubicBezTo>
                  <a:cubicBezTo>
                    <a:pt x="283792" y="0"/>
                    <a:pt x="230169" y="42686"/>
                    <a:pt x="185014" y="55033"/>
                  </a:cubicBezTo>
                  <a:cubicBezTo>
                    <a:pt x="139859" y="67380"/>
                    <a:pt x="11447" y="64206"/>
                    <a:pt x="864" y="7196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6" name="フリーフォーム: 図形 421">
              <a:extLst>
                <a:ext uri="{FF2B5EF4-FFF2-40B4-BE49-F238E27FC236}">
                  <a16:creationId xmlns:a16="http://schemas.microsoft.com/office/drawing/2014/main" id="{94037516-828D-64D3-4B9B-3966C03E1334}"/>
                </a:ext>
              </a:extLst>
            </p:cNvPr>
            <p:cNvSpPr/>
            <p:nvPr/>
          </p:nvSpPr>
          <p:spPr>
            <a:xfrm>
              <a:off x="7963191" y="8477958"/>
              <a:ext cx="93170" cy="271012"/>
            </a:xfrm>
            <a:custGeom>
              <a:avLst/>
              <a:gdLst>
                <a:gd name="connsiteX0" fmla="*/ 767 w 93170"/>
                <a:gd name="connsiteY0" fmla="*/ 5752 h 271012"/>
                <a:gd name="connsiteX1" fmla="*/ 87551 w 93170"/>
                <a:gd name="connsiteY1" fmla="*/ 208952 h 271012"/>
                <a:gd name="connsiteX2" fmla="*/ 83317 w 93170"/>
                <a:gd name="connsiteY2" fmla="*/ 270335 h 271012"/>
                <a:gd name="connsiteX3" fmla="*/ 72734 w 93170"/>
                <a:gd name="connsiteY3" fmla="*/ 179318 h 271012"/>
                <a:gd name="connsiteX4" fmla="*/ 45217 w 93170"/>
                <a:gd name="connsiteY4" fmla="*/ 65018 h 271012"/>
                <a:gd name="connsiteX5" fmla="*/ 767 w 93170"/>
                <a:gd name="connsiteY5" fmla="*/ 5752 h 27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170" h="271012">
                  <a:moveTo>
                    <a:pt x="767" y="5752"/>
                  </a:moveTo>
                  <a:cubicBezTo>
                    <a:pt x="7823" y="29741"/>
                    <a:pt x="73793" y="164855"/>
                    <a:pt x="87551" y="208952"/>
                  </a:cubicBezTo>
                  <a:cubicBezTo>
                    <a:pt x="101309" y="253049"/>
                    <a:pt x="85787" y="275274"/>
                    <a:pt x="83317" y="270335"/>
                  </a:cubicBezTo>
                  <a:cubicBezTo>
                    <a:pt x="80848" y="265396"/>
                    <a:pt x="79084" y="213537"/>
                    <a:pt x="72734" y="179318"/>
                  </a:cubicBezTo>
                  <a:cubicBezTo>
                    <a:pt x="66384" y="145099"/>
                    <a:pt x="52978" y="91123"/>
                    <a:pt x="45217" y="65018"/>
                  </a:cubicBezTo>
                  <a:cubicBezTo>
                    <a:pt x="37456" y="38913"/>
                    <a:pt x="-6289" y="-18237"/>
                    <a:pt x="767" y="575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7" name="フリーフォーム: 図形 422">
              <a:extLst>
                <a:ext uri="{FF2B5EF4-FFF2-40B4-BE49-F238E27FC236}">
                  <a16:creationId xmlns:a16="http://schemas.microsoft.com/office/drawing/2014/main" id="{9C7632B1-9ECF-6774-2249-1DAC8A84BE89}"/>
                </a:ext>
              </a:extLst>
            </p:cNvPr>
            <p:cNvSpPr/>
            <p:nvPr/>
          </p:nvSpPr>
          <p:spPr>
            <a:xfrm>
              <a:off x="8107891" y="8453014"/>
              <a:ext cx="102604" cy="255506"/>
            </a:xfrm>
            <a:custGeom>
              <a:avLst/>
              <a:gdLst>
                <a:gd name="connsiteX0" fmla="*/ 61384 w 102604"/>
                <a:gd name="connsiteY0" fmla="*/ 1062 h 255506"/>
                <a:gd name="connsiteX1" fmla="*/ 101601 w 102604"/>
                <a:gd name="connsiteY1" fmla="*/ 170396 h 255506"/>
                <a:gd name="connsiteX2" fmla="*/ 82551 w 102604"/>
                <a:gd name="connsiteY2" fmla="*/ 238129 h 255506"/>
                <a:gd name="connsiteX3" fmla="*/ 1 w 102604"/>
                <a:gd name="connsiteY3" fmla="*/ 244479 h 255506"/>
                <a:gd name="connsiteX4" fmla="*/ 80434 w 102604"/>
                <a:gd name="connsiteY4" fmla="*/ 104779 h 255506"/>
                <a:gd name="connsiteX5" fmla="*/ 61384 w 102604"/>
                <a:gd name="connsiteY5" fmla="*/ 1062 h 25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604" h="255506">
                  <a:moveTo>
                    <a:pt x="61384" y="1062"/>
                  </a:moveTo>
                  <a:cubicBezTo>
                    <a:pt x="64912" y="11998"/>
                    <a:pt x="98073" y="130885"/>
                    <a:pt x="101601" y="170396"/>
                  </a:cubicBezTo>
                  <a:cubicBezTo>
                    <a:pt x="105129" y="209907"/>
                    <a:pt x="99484" y="225782"/>
                    <a:pt x="82551" y="238129"/>
                  </a:cubicBezTo>
                  <a:cubicBezTo>
                    <a:pt x="65618" y="250476"/>
                    <a:pt x="354" y="266704"/>
                    <a:pt x="1" y="244479"/>
                  </a:cubicBezTo>
                  <a:cubicBezTo>
                    <a:pt x="-352" y="222254"/>
                    <a:pt x="66676" y="143232"/>
                    <a:pt x="80434" y="104779"/>
                  </a:cubicBezTo>
                  <a:cubicBezTo>
                    <a:pt x="94192" y="66326"/>
                    <a:pt x="57856" y="-9874"/>
                    <a:pt x="61384" y="106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8" name="フリーフォーム: 図形 423">
              <a:extLst>
                <a:ext uri="{FF2B5EF4-FFF2-40B4-BE49-F238E27FC236}">
                  <a16:creationId xmlns:a16="http://schemas.microsoft.com/office/drawing/2014/main" id="{0ED2ED2B-6281-3741-3895-327A50395FE3}"/>
                </a:ext>
              </a:extLst>
            </p:cNvPr>
            <p:cNvSpPr/>
            <p:nvPr/>
          </p:nvSpPr>
          <p:spPr>
            <a:xfrm>
              <a:off x="7256599" y="8006483"/>
              <a:ext cx="231936" cy="145557"/>
            </a:xfrm>
            <a:custGeom>
              <a:avLst/>
              <a:gdLst>
                <a:gd name="connsiteX0" fmla="*/ 32143 w 231936"/>
                <a:gd name="connsiteY0" fmla="*/ 977 h 145557"/>
                <a:gd name="connsiteX1" fmla="*/ 154909 w 231936"/>
                <a:gd name="connsiteY1" fmla="*/ 81410 h 145557"/>
                <a:gd name="connsiteX2" fmla="*/ 226876 w 231936"/>
                <a:gd name="connsiteY2" fmla="*/ 106810 h 145557"/>
                <a:gd name="connsiteX3" fmla="*/ 15209 w 231936"/>
                <a:gd name="connsiteY3" fmla="*/ 142793 h 145557"/>
                <a:gd name="connsiteX4" fmla="*/ 32143 w 231936"/>
                <a:gd name="connsiteY4" fmla="*/ 977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36" h="145557">
                  <a:moveTo>
                    <a:pt x="32143" y="977"/>
                  </a:moveTo>
                  <a:cubicBezTo>
                    <a:pt x="55426" y="-9253"/>
                    <a:pt x="122454" y="63771"/>
                    <a:pt x="154909" y="81410"/>
                  </a:cubicBezTo>
                  <a:cubicBezTo>
                    <a:pt x="187364" y="99049"/>
                    <a:pt x="250159" y="96580"/>
                    <a:pt x="226876" y="106810"/>
                  </a:cubicBezTo>
                  <a:cubicBezTo>
                    <a:pt x="203593" y="117040"/>
                    <a:pt x="47664" y="156198"/>
                    <a:pt x="15209" y="142793"/>
                  </a:cubicBezTo>
                  <a:cubicBezTo>
                    <a:pt x="-17246" y="129388"/>
                    <a:pt x="8860" y="11207"/>
                    <a:pt x="32143" y="97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9" name="フリーフォーム: 図形 424">
              <a:extLst>
                <a:ext uri="{FF2B5EF4-FFF2-40B4-BE49-F238E27FC236}">
                  <a16:creationId xmlns:a16="http://schemas.microsoft.com/office/drawing/2014/main" id="{B24D4391-9E57-7736-4AE3-885D34769EB9}"/>
                </a:ext>
              </a:extLst>
            </p:cNvPr>
            <p:cNvSpPr/>
            <p:nvPr/>
          </p:nvSpPr>
          <p:spPr>
            <a:xfrm>
              <a:off x="7926268" y="7691869"/>
              <a:ext cx="81281" cy="265564"/>
            </a:xfrm>
            <a:custGeom>
              <a:avLst/>
              <a:gdLst>
                <a:gd name="connsiteX0" fmla="*/ 3295 w 81281"/>
                <a:gd name="connsiteY0" fmla="*/ 737 h 265564"/>
                <a:gd name="connsiteX1" fmla="*/ 79495 w 81281"/>
                <a:gd name="connsiteY1" fmla="*/ 122974 h 265564"/>
                <a:gd name="connsiteX2" fmla="*/ 52507 w 81281"/>
                <a:gd name="connsiteY2" fmla="*/ 216637 h 265564"/>
                <a:gd name="connsiteX3" fmla="*/ 120 w 81281"/>
                <a:gd name="connsiteY3" fmla="*/ 264262 h 265564"/>
                <a:gd name="connsiteX4" fmla="*/ 68382 w 81281"/>
                <a:gd name="connsiteY4" fmla="*/ 167424 h 265564"/>
                <a:gd name="connsiteX5" fmla="*/ 46157 w 81281"/>
                <a:gd name="connsiteY5" fmla="*/ 75349 h 265564"/>
                <a:gd name="connsiteX6" fmla="*/ 3295 w 81281"/>
                <a:gd name="connsiteY6" fmla="*/ 737 h 265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81" h="265564">
                  <a:moveTo>
                    <a:pt x="3295" y="737"/>
                  </a:moveTo>
                  <a:cubicBezTo>
                    <a:pt x="8851" y="8675"/>
                    <a:pt x="71293" y="86991"/>
                    <a:pt x="79495" y="122974"/>
                  </a:cubicBezTo>
                  <a:cubicBezTo>
                    <a:pt x="87697" y="158957"/>
                    <a:pt x="65736" y="193089"/>
                    <a:pt x="52507" y="216637"/>
                  </a:cubicBezTo>
                  <a:cubicBezTo>
                    <a:pt x="39278" y="240185"/>
                    <a:pt x="-2526" y="272464"/>
                    <a:pt x="120" y="264262"/>
                  </a:cubicBezTo>
                  <a:cubicBezTo>
                    <a:pt x="2766" y="256060"/>
                    <a:pt x="60709" y="198910"/>
                    <a:pt x="68382" y="167424"/>
                  </a:cubicBezTo>
                  <a:cubicBezTo>
                    <a:pt x="76055" y="135939"/>
                    <a:pt x="54624" y="99691"/>
                    <a:pt x="46157" y="75349"/>
                  </a:cubicBezTo>
                  <a:cubicBezTo>
                    <a:pt x="37690" y="51007"/>
                    <a:pt x="-2261" y="-7201"/>
                    <a:pt x="3295" y="73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0" name="フリーフォーム: 図形 427">
              <a:extLst>
                <a:ext uri="{FF2B5EF4-FFF2-40B4-BE49-F238E27FC236}">
                  <a16:creationId xmlns:a16="http://schemas.microsoft.com/office/drawing/2014/main" id="{E85CF550-15D3-5341-C758-702E26B6EC31}"/>
                </a:ext>
              </a:extLst>
            </p:cNvPr>
            <p:cNvSpPr/>
            <p:nvPr/>
          </p:nvSpPr>
          <p:spPr>
            <a:xfrm>
              <a:off x="7811509" y="7760517"/>
              <a:ext cx="153713" cy="227853"/>
            </a:xfrm>
            <a:custGeom>
              <a:avLst/>
              <a:gdLst>
                <a:gd name="connsiteX0" fmla="*/ 3754 w 153713"/>
                <a:gd name="connsiteY0" fmla="*/ 1939 h 227853"/>
                <a:gd name="connsiteX1" fmla="*/ 103766 w 153713"/>
                <a:gd name="connsiteY1" fmla="*/ 194026 h 227853"/>
                <a:gd name="connsiteX2" fmla="*/ 151391 w 153713"/>
                <a:gd name="connsiteY2" fmla="*/ 219426 h 227853"/>
                <a:gd name="connsiteX3" fmla="*/ 33916 w 153713"/>
                <a:gd name="connsiteY3" fmla="*/ 100364 h 227853"/>
                <a:gd name="connsiteX4" fmla="*/ 3754 w 153713"/>
                <a:gd name="connsiteY4" fmla="*/ 1939 h 22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713" h="227853">
                  <a:moveTo>
                    <a:pt x="3754" y="1939"/>
                  </a:moveTo>
                  <a:cubicBezTo>
                    <a:pt x="15396" y="17549"/>
                    <a:pt x="79160" y="157778"/>
                    <a:pt x="103766" y="194026"/>
                  </a:cubicBezTo>
                  <a:cubicBezTo>
                    <a:pt x="128372" y="230274"/>
                    <a:pt x="163033" y="235036"/>
                    <a:pt x="151391" y="219426"/>
                  </a:cubicBezTo>
                  <a:cubicBezTo>
                    <a:pt x="139749" y="203816"/>
                    <a:pt x="58787" y="131585"/>
                    <a:pt x="33916" y="100364"/>
                  </a:cubicBezTo>
                  <a:cubicBezTo>
                    <a:pt x="9045" y="69143"/>
                    <a:pt x="-7888" y="-13671"/>
                    <a:pt x="3754" y="19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1" name="フリーフォーム: 図形 428">
              <a:extLst>
                <a:ext uri="{FF2B5EF4-FFF2-40B4-BE49-F238E27FC236}">
                  <a16:creationId xmlns:a16="http://schemas.microsoft.com/office/drawing/2014/main" id="{AB043816-462B-B182-EC0D-24C576C3D087}"/>
                </a:ext>
              </a:extLst>
            </p:cNvPr>
            <p:cNvSpPr/>
            <p:nvPr/>
          </p:nvSpPr>
          <p:spPr>
            <a:xfrm>
              <a:off x="7756487" y="7836324"/>
              <a:ext cx="193733" cy="178476"/>
            </a:xfrm>
            <a:custGeom>
              <a:avLst/>
              <a:gdLst>
                <a:gd name="connsiteX0" fmla="*/ 38 w 193733"/>
                <a:gd name="connsiteY0" fmla="*/ 744 h 178476"/>
                <a:gd name="connsiteX1" fmla="*/ 117513 w 193733"/>
                <a:gd name="connsiteY1" fmla="*/ 170607 h 178476"/>
                <a:gd name="connsiteX2" fmla="*/ 193713 w 193733"/>
                <a:gd name="connsiteY2" fmla="*/ 142032 h 178476"/>
                <a:gd name="connsiteX3" fmla="*/ 125451 w 193733"/>
                <a:gd name="connsiteY3" fmla="*/ 69007 h 178476"/>
                <a:gd name="connsiteX4" fmla="*/ 150851 w 193733"/>
                <a:gd name="connsiteY4" fmla="*/ 164257 h 178476"/>
                <a:gd name="connsiteX5" fmla="*/ 104813 w 193733"/>
                <a:gd name="connsiteY5" fmla="*/ 110282 h 178476"/>
                <a:gd name="connsiteX6" fmla="*/ 38 w 193733"/>
                <a:gd name="connsiteY6" fmla="*/ 744 h 17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33" h="178476">
                  <a:moveTo>
                    <a:pt x="38" y="744"/>
                  </a:moveTo>
                  <a:cubicBezTo>
                    <a:pt x="2155" y="10798"/>
                    <a:pt x="85234" y="147059"/>
                    <a:pt x="117513" y="170607"/>
                  </a:cubicBezTo>
                  <a:cubicBezTo>
                    <a:pt x="149792" y="194155"/>
                    <a:pt x="192390" y="158965"/>
                    <a:pt x="193713" y="142032"/>
                  </a:cubicBezTo>
                  <a:cubicBezTo>
                    <a:pt x="195036" y="125099"/>
                    <a:pt x="132595" y="65303"/>
                    <a:pt x="125451" y="69007"/>
                  </a:cubicBezTo>
                  <a:cubicBezTo>
                    <a:pt x="118307" y="72711"/>
                    <a:pt x="154291" y="157378"/>
                    <a:pt x="150851" y="164257"/>
                  </a:cubicBezTo>
                  <a:cubicBezTo>
                    <a:pt x="147411" y="171136"/>
                    <a:pt x="124921" y="135153"/>
                    <a:pt x="104813" y="110282"/>
                  </a:cubicBezTo>
                  <a:cubicBezTo>
                    <a:pt x="84705" y="85411"/>
                    <a:pt x="-2079" y="-9310"/>
                    <a:pt x="38" y="74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2" name="フリーフォーム: 図形 429">
              <a:extLst>
                <a:ext uri="{FF2B5EF4-FFF2-40B4-BE49-F238E27FC236}">
                  <a16:creationId xmlns:a16="http://schemas.microsoft.com/office/drawing/2014/main" id="{5D935F18-4F48-8B3C-1E49-FB48254C9577}"/>
                </a:ext>
              </a:extLst>
            </p:cNvPr>
            <p:cNvSpPr/>
            <p:nvPr/>
          </p:nvSpPr>
          <p:spPr>
            <a:xfrm>
              <a:off x="7620960" y="7884809"/>
              <a:ext cx="165960" cy="305394"/>
            </a:xfrm>
            <a:custGeom>
              <a:avLst/>
              <a:gdLst>
                <a:gd name="connsiteX0" fmla="*/ 48253 w 165960"/>
                <a:gd name="connsiteY0" fmla="*/ 1472 h 305394"/>
                <a:gd name="connsiteX1" fmla="*/ 160965 w 165960"/>
                <a:gd name="connsiteY1" fmla="*/ 193559 h 305394"/>
                <a:gd name="connsiteX2" fmla="*/ 138740 w 165960"/>
                <a:gd name="connsiteY2" fmla="*/ 226897 h 305394"/>
                <a:gd name="connsiteX3" fmla="*/ 72065 w 165960"/>
                <a:gd name="connsiteY3" fmla="*/ 253884 h 305394"/>
                <a:gd name="connsiteX4" fmla="*/ 33965 w 165960"/>
                <a:gd name="connsiteY4" fmla="*/ 291984 h 305394"/>
                <a:gd name="connsiteX5" fmla="*/ 3803 w 165960"/>
                <a:gd name="connsiteY5" fmla="*/ 298334 h 305394"/>
                <a:gd name="connsiteX6" fmla="*/ 124453 w 165960"/>
                <a:gd name="connsiteY6" fmla="*/ 196734 h 305394"/>
                <a:gd name="connsiteX7" fmla="*/ 100640 w 165960"/>
                <a:gd name="connsiteY7" fmla="*/ 109422 h 305394"/>
                <a:gd name="connsiteX8" fmla="*/ 48253 w 165960"/>
                <a:gd name="connsiteY8" fmla="*/ 1472 h 30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960" h="305394">
                  <a:moveTo>
                    <a:pt x="48253" y="1472"/>
                  </a:moveTo>
                  <a:cubicBezTo>
                    <a:pt x="58307" y="15495"/>
                    <a:pt x="145884" y="155988"/>
                    <a:pt x="160965" y="193559"/>
                  </a:cubicBezTo>
                  <a:cubicBezTo>
                    <a:pt x="176046" y="231130"/>
                    <a:pt x="153557" y="216843"/>
                    <a:pt x="138740" y="226897"/>
                  </a:cubicBezTo>
                  <a:cubicBezTo>
                    <a:pt x="123923" y="236951"/>
                    <a:pt x="89527" y="243036"/>
                    <a:pt x="72065" y="253884"/>
                  </a:cubicBezTo>
                  <a:cubicBezTo>
                    <a:pt x="54603" y="264732"/>
                    <a:pt x="45342" y="284576"/>
                    <a:pt x="33965" y="291984"/>
                  </a:cubicBezTo>
                  <a:cubicBezTo>
                    <a:pt x="22588" y="299392"/>
                    <a:pt x="-11278" y="314209"/>
                    <a:pt x="3803" y="298334"/>
                  </a:cubicBezTo>
                  <a:cubicBezTo>
                    <a:pt x="18884" y="282459"/>
                    <a:pt x="108314" y="228219"/>
                    <a:pt x="124453" y="196734"/>
                  </a:cubicBezTo>
                  <a:cubicBezTo>
                    <a:pt x="140592" y="165249"/>
                    <a:pt x="113075" y="141436"/>
                    <a:pt x="100640" y="109422"/>
                  </a:cubicBezTo>
                  <a:cubicBezTo>
                    <a:pt x="88205" y="77408"/>
                    <a:pt x="38199" y="-12551"/>
                    <a:pt x="48253" y="14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3" name="フリーフォーム: 図形 430">
              <a:extLst>
                <a:ext uri="{FF2B5EF4-FFF2-40B4-BE49-F238E27FC236}">
                  <a16:creationId xmlns:a16="http://schemas.microsoft.com/office/drawing/2014/main" id="{CA17B532-D466-D171-4A1C-648B4A0B50CD}"/>
                </a:ext>
              </a:extLst>
            </p:cNvPr>
            <p:cNvSpPr/>
            <p:nvPr/>
          </p:nvSpPr>
          <p:spPr>
            <a:xfrm>
              <a:off x="8215916" y="7957294"/>
              <a:ext cx="242322" cy="100484"/>
            </a:xfrm>
            <a:custGeom>
              <a:avLst/>
              <a:gdLst>
                <a:gd name="connsiteX0" fmla="*/ 242284 w 242322"/>
                <a:gd name="connsiteY0" fmla="*/ 38524 h 100484"/>
                <a:gd name="connsiteX1" fmla="*/ 21622 w 242322"/>
                <a:gd name="connsiteY1" fmla="*/ 36937 h 100484"/>
                <a:gd name="connsiteX2" fmla="*/ 12097 w 242322"/>
                <a:gd name="connsiteY2" fmla="*/ 100437 h 100484"/>
                <a:gd name="connsiteX3" fmla="*/ 984 w 242322"/>
                <a:gd name="connsiteY3" fmla="*/ 46462 h 100484"/>
                <a:gd name="connsiteX4" fmla="*/ 39084 w 242322"/>
                <a:gd name="connsiteY4" fmla="*/ 424 h 100484"/>
                <a:gd name="connsiteX5" fmla="*/ 242284 w 242322"/>
                <a:gd name="connsiteY5" fmla="*/ 38524 h 10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322" h="100484">
                  <a:moveTo>
                    <a:pt x="242284" y="38524"/>
                  </a:moveTo>
                  <a:cubicBezTo>
                    <a:pt x="239374" y="44609"/>
                    <a:pt x="59986" y="26618"/>
                    <a:pt x="21622" y="36937"/>
                  </a:cubicBezTo>
                  <a:cubicBezTo>
                    <a:pt x="-16742" y="47256"/>
                    <a:pt x="15537" y="98850"/>
                    <a:pt x="12097" y="100437"/>
                  </a:cubicBezTo>
                  <a:cubicBezTo>
                    <a:pt x="8657" y="102025"/>
                    <a:pt x="-3514" y="63131"/>
                    <a:pt x="984" y="46462"/>
                  </a:cubicBezTo>
                  <a:cubicBezTo>
                    <a:pt x="5482" y="29793"/>
                    <a:pt x="-2456" y="5186"/>
                    <a:pt x="39084" y="424"/>
                  </a:cubicBezTo>
                  <a:cubicBezTo>
                    <a:pt x="80624" y="-4339"/>
                    <a:pt x="245194" y="32439"/>
                    <a:pt x="242284" y="3852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4" name="フリーフォーム: 図形 431">
              <a:extLst>
                <a:ext uri="{FF2B5EF4-FFF2-40B4-BE49-F238E27FC236}">
                  <a16:creationId xmlns:a16="http://schemas.microsoft.com/office/drawing/2014/main" id="{9EA3BF1B-17B3-62C1-E9E8-9B0A463041DC}"/>
                </a:ext>
              </a:extLst>
            </p:cNvPr>
            <p:cNvSpPr/>
            <p:nvPr/>
          </p:nvSpPr>
          <p:spPr>
            <a:xfrm>
              <a:off x="8110534" y="7689700"/>
              <a:ext cx="115896" cy="158502"/>
            </a:xfrm>
            <a:custGeom>
              <a:avLst/>
              <a:gdLst>
                <a:gd name="connsiteX0" fmla="*/ 4 w 115896"/>
                <a:gd name="connsiteY0" fmla="*/ 1318 h 158502"/>
                <a:gd name="connsiteX1" fmla="*/ 61916 w 115896"/>
                <a:gd name="connsiteY1" fmla="*/ 136256 h 158502"/>
                <a:gd name="connsiteX2" fmla="*/ 115891 w 115896"/>
                <a:gd name="connsiteY2" fmla="*/ 152131 h 158502"/>
                <a:gd name="connsiteX3" fmla="*/ 58741 w 115896"/>
                <a:gd name="connsiteY3" fmla="*/ 71168 h 158502"/>
                <a:gd name="connsiteX4" fmla="*/ 4 w 115896"/>
                <a:gd name="connsiteY4" fmla="*/ 1318 h 15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896" h="158502">
                  <a:moveTo>
                    <a:pt x="4" y="1318"/>
                  </a:moveTo>
                  <a:cubicBezTo>
                    <a:pt x="533" y="12166"/>
                    <a:pt x="42602" y="111121"/>
                    <a:pt x="61916" y="136256"/>
                  </a:cubicBezTo>
                  <a:cubicBezTo>
                    <a:pt x="81231" y="161392"/>
                    <a:pt x="116420" y="162979"/>
                    <a:pt x="115891" y="152131"/>
                  </a:cubicBezTo>
                  <a:cubicBezTo>
                    <a:pt x="115362" y="141283"/>
                    <a:pt x="71176" y="92864"/>
                    <a:pt x="58741" y="71168"/>
                  </a:cubicBezTo>
                  <a:cubicBezTo>
                    <a:pt x="46306" y="49472"/>
                    <a:pt x="-525" y="-9530"/>
                    <a:pt x="4" y="13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5" name="フリーフォーム: 図形 432">
              <a:extLst>
                <a:ext uri="{FF2B5EF4-FFF2-40B4-BE49-F238E27FC236}">
                  <a16:creationId xmlns:a16="http://schemas.microsoft.com/office/drawing/2014/main" id="{A3FD335B-C957-8082-4C46-5B513F6C37F7}"/>
                </a:ext>
              </a:extLst>
            </p:cNvPr>
            <p:cNvSpPr/>
            <p:nvPr/>
          </p:nvSpPr>
          <p:spPr>
            <a:xfrm>
              <a:off x="7647251" y="7900228"/>
              <a:ext cx="464917" cy="391725"/>
            </a:xfrm>
            <a:custGeom>
              <a:avLst/>
              <a:gdLst>
                <a:gd name="connsiteX0" fmla="*/ 464874 w 464917"/>
                <a:gd name="connsiteY0" fmla="*/ 340 h 391725"/>
                <a:gd name="connsiteX1" fmla="*/ 412487 w 464917"/>
                <a:gd name="connsiteY1" fmla="*/ 117815 h 391725"/>
                <a:gd name="connsiteX2" fmla="*/ 396612 w 464917"/>
                <a:gd name="connsiteY2" fmla="*/ 168615 h 391725"/>
                <a:gd name="connsiteX3" fmla="*/ 329937 w 464917"/>
                <a:gd name="connsiteY3" fmla="*/ 189253 h 391725"/>
                <a:gd name="connsiteX4" fmla="*/ 320412 w 464917"/>
                <a:gd name="connsiteY4" fmla="*/ 251165 h 391725"/>
                <a:gd name="connsiteX5" fmla="*/ 31487 w 464917"/>
                <a:gd name="connsiteY5" fmla="*/ 386103 h 391725"/>
                <a:gd name="connsiteX6" fmla="*/ 82287 w 464917"/>
                <a:gd name="connsiteY6" fmla="*/ 360703 h 391725"/>
                <a:gd name="connsiteX7" fmla="*/ 1324 w 464917"/>
                <a:gd name="connsiteY7" fmla="*/ 309903 h 391725"/>
                <a:gd name="connsiteX8" fmla="*/ 29899 w 464917"/>
                <a:gd name="connsiteY8" fmla="*/ 309903 h 391725"/>
                <a:gd name="connsiteX9" fmla="*/ 233099 w 464917"/>
                <a:gd name="connsiteY9" fmla="*/ 313078 h 391725"/>
                <a:gd name="connsiteX10" fmla="*/ 352162 w 464917"/>
                <a:gd name="connsiteY10" fmla="*/ 206715 h 391725"/>
                <a:gd name="connsiteX11" fmla="*/ 420424 w 464917"/>
                <a:gd name="connsiteY11" fmla="*/ 86065 h 391725"/>
                <a:gd name="connsiteX12" fmla="*/ 464874 w 464917"/>
                <a:gd name="connsiteY12" fmla="*/ 340 h 39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4917" h="391725">
                  <a:moveTo>
                    <a:pt x="464874" y="340"/>
                  </a:moveTo>
                  <a:cubicBezTo>
                    <a:pt x="463551" y="5632"/>
                    <a:pt x="423864" y="89769"/>
                    <a:pt x="412487" y="117815"/>
                  </a:cubicBezTo>
                  <a:cubicBezTo>
                    <a:pt x="401110" y="145861"/>
                    <a:pt x="410370" y="156709"/>
                    <a:pt x="396612" y="168615"/>
                  </a:cubicBezTo>
                  <a:cubicBezTo>
                    <a:pt x="382854" y="180521"/>
                    <a:pt x="342637" y="175495"/>
                    <a:pt x="329937" y="189253"/>
                  </a:cubicBezTo>
                  <a:cubicBezTo>
                    <a:pt x="317237" y="203011"/>
                    <a:pt x="370154" y="218357"/>
                    <a:pt x="320412" y="251165"/>
                  </a:cubicBezTo>
                  <a:cubicBezTo>
                    <a:pt x="270670" y="283973"/>
                    <a:pt x="71174" y="367847"/>
                    <a:pt x="31487" y="386103"/>
                  </a:cubicBezTo>
                  <a:cubicBezTo>
                    <a:pt x="-8200" y="404359"/>
                    <a:pt x="87314" y="373403"/>
                    <a:pt x="82287" y="360703"/>
                  </a:cubicBezTo>
                  <a:cubicBezTo>
                    <a:pt x="77260" y="348003"/>
                    <a:pt x="10055" y="318370"/>
                    <a:pt x="1324" y="309903"/>
                  </a:cubicBezTo>
                  <a:cubicBezTo>
                    <a:pt x="-7407" y="301436"/>
                    <a:pt x="29899" y="309903"/>
                    <a:pt x="29899" y="309903"/>
                  </a:cubicBezTo>
                  <a:cubicBezTo>
                    <a:pt x="68528" y="310432"/>
                    <a:pt x="179388" y="330276"/>
                    <a:pt x="233099" y="313078"/>
                  </a:cubicBezTo>
                  <a:cubicBezTo>
                    <a:pt x="286809" y="295880"/>
                    <a:pt x="320941" y="244551"/>
                    <a:pt x="352162" y="206715"/>
                  </a:cubicBezTo>
                  <a:cubicBezTo>
                    <a:pt x="383383" y="168879"/>
                    <a:pt x="403755" y="119402"/>
                    <a:pt x="420424" y="86065"/>
                  </a:cubicBezTo>
                  <a:cubicBezTo>
                    <a:pt x="437093" y="52728"/>
                    <a:pt x="466197" y="-4952"/>
                    <a:pt x="464874" y="34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6" name="フリーフォーム: 図形 433">
              <a:extLst>
                <a:ext uri="{FF2B5EF4-FFF2-40B4-BE49-F238E27FC236}">
                  <a16:creationId xmlns:a16="http://schemas.microsoft.com/office/drawing/2014/main" id="{2264B830-11D2-DD80-61E2-0F7F4E489117}"/>
                </a:ext>
              </a:extLst>
            </p:cNvPr>
            <p:cNvSpPr/>
            <p:nvPr/>
          </p:nvSpPr>
          <p:spPr>
            <a:xfrm>
              <a:off x="7689601" y="8122767"/>
              <a:ext cx="115787" cy="131852"/>
            </a:xfrm>
            <a:custGeom>
              <a:avLst/>
              <a:gdLst>
                <a:gd name="connsiteX0" fmla="*/ 249 w 115787"/>
                <a:gd name="connsiteY0" fmla="*/ 51 h 131852"/>
                <a:gd name="connsiteX1" fmla="*/ 114549 w 115787"/>
                <a:gd name="connsiteY1" fmla="*/ 55614 h 131852"/>
                <a:gd name="connsiteX2" fmla="*/ 62162 w 115787"/>
                <a:gd name="connsiteY2" fmla="*/ 131814 h 131852"/>
                <a:gd name="connsiteX3" fmla="*/ 82799 w 115787"/>
                <a:gd name="connsiteY3" fmla="*/ 65139 h 131852"/>
                <a:gd name="connsiteX4" fmla="*/ 249 w 115787"/>
                <a:gd name="connsiteY4" fmla="*/ 51 h 13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87" h="131852">
                  <a:moveTo>
                    <a:pt x="249" y="51"/>
                  </a:moveTo>
                  <a:cubicBezTo>
                    <a:pt x="5541" y="-1536"/>
                    <a:pt x="104230" y="33653"/>
                    <a:pt x="114549" y="55614"/>
                  </a:cubicBezTo>
                  <a:cubicBezTo>
                    <a:pt x="124868" y="77575"/>
                    <a:pt x="67454" y="130227"/>
                    <a:pt x="62162" y="131814"/>
                  </a:cubicBezTo>
                  <a:cubicBezTo>
                    <a:pt x="56870" y="133401"/>
                    <a:pt x="89943" y="85512"/>
                    <a:pt x="82799" y="65139"/>
                  </a:cubicBezTo>
                  <a:cubicBezTo>
                    <a:pt x="75655" y="44766"/>
                    <a:pt x="-5043" y="1638"/>
                    <a:pt x="249" y="5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7" name="フリーフォーム: 図形 434">
              <a:extLst>
                <a:ext uri="{FF2B5EF4-FFF2-40B4-BE49-F238E27FC236}">
                  <a16:creationId xmlns:a16="http://schemas.microsoft.com/office/drawing/2014/main" id="{CB730AAB-0A00-8F0C-76F0-80213BCCD9B7}"/>
                </a:ext>
              </a:extLst>
            </p:cNvPr>
            <p:cNvSpPr/>
            <p:nvPr/>
          </p:nvSpPr>
          <p:spPr>
            <a:xfrm>
              <a:off x="7824457" y="8051884"/>
              <a:ext cx="118280" cy="91867"/>
            </a:xfrm>
            <a:custGeom>
              <a:avLst/>
              <a:gdLst>
                <a:gd name="connsiteX0" fmla="*/ 331 w 118280"/>
                <a:gd name="connsiteY0" fmla="*/ 15372 h 91867"/>
                <a:gd name="connsiteX1" fmla="*/ 81293 w 118280"/>
                <a:gd name="connsiteY1" fmla="*/ 4259 h 91867"/>
                <a:gd name="connsiteX2" fmla="*/ 86056 w 118280"/>
                <a:gd name="connsiteY2" fmla="*/ 91572 h 91867"/>
                <a:gd name="connsiteX3" fmla="*/ 116218 w 118280"/>
                <a:gd name="connsiteY3" fmla="*/ 31247 h 91867"/>
                <a:gd name="connsiteX4" fmla="*/ 331 w 118280"/>
                <a:gd name="connsiteY4" fmla="*/ 15372 h 9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80" h="91867">
                  <a:moveTo>
                    <a:pt x="331" y="15372"/>
                  </a:moveTo>
                  <a:cubicBezTo>
                    <a:pt x="-5490" y="10874"/>
                    <a:pt x="67006" y="-8441"/>
                    <a:pt x="81293" y="4259"/>
                  </a:cubicBezTo>
                  <a:cubicBezTo>
                    <a:pt x="95581" y="16959"/>
                    <a:pt x="80235" y="87074"/>
                    <a:pt x="86056" y="91572"/>
                  </a:cubicBezTo>
                  <a:cubicBezTo>
                    <a:pt x="91877" y="96070"/>
                    <a:pt x="127066" y="47916"/>
                    <a:pt x="116218" y="31247"/>
                  </a:cubicBezTo>
                  <a:cubicBezTo>
                    <a:pt x="105370" y="14578"/>
                    <a:pt x="6152" y="19870"/>
                    <a:pt x="331" y="153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8" name="フリーフォーム: 図形 435">
              <a:extLst>
                <a:ext uri="{FF2B5EF4-FFF2-40B4-BE49-F238E27FC236}">
                  <a16:creationId xmlns:a16="http://schemas.microsoft.com/office/drawing/2014/main" id="{771B1B78-5024-A0BC-5F37-BB128F2D7AB2}"/>
                </a:ext>
              </a:extLst>
            </p:cNvPr>
            <p:cNvSpPr/>
            <p:nvPr/>
          </p:nvSpPr>
          <p:spPr>
            <a:xfrm>
              <a:off x="7809126" y="8065668"/>
              <a:ext cx="120382" cy="104775"/>
            </a:xfrm>
            <a:custGeom>
              <a:avLst/>
              <a:gdLst>
                <a:gd name="connsiteX0" fmla="*/ 45824 w 120382"/>
                <a:gd name="connsiteY0" fmla="*/ 0 h 104775"/>
                <a:gd name="connsiteX1" fmla="*/ 2962 w 120382"/>
                <a:gd name="connsiteY1" fmla="*/ 58738 h 104775"/>
                <a:gd name="connsiteX2" fmla="*/ 118849 w 120382"/>
                <a:gd name="connsiteY2" fmla="*/ 104775 h 104775"/>
                <a:gd name="connsiteX3" fmla="*/ 66462 w 120382"/>
                <a:gd name="connsiteY3" fmla="*/ 58738 h 104775"/>
                <a:gd name="connsiteX4" fmla="*/ 45824 w 120382"/>
                <a:gd name="connsiteY4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382" h="104775">
                  <a:moveTo>
                    <a:pt x="45824" y="0"/>
                  </a:moveTo>
                  <a:cubicBezTo>
                    <a:pt x="18307" y="20638"/>
                    <a:pt x="-9209" y="41276"/>
                    <a:pt x="2962" y="58738"/>
                  </a:cubicBezTo>
                  <a:cubicBezTo>
                    <a:pt x="15133" y="76200"/>
                    <a:pt x="108266" y="104775"/>
                    <a:pt x="118849" y="104775"/>
                  </a:cubicBezTo>
                  <a:cubicBezTo>
                    <a:pt x="129432" y="104775"/>
                    <a:pt x="82337" y="72761"/>
                    <a:pt x="66462" y="58738"/>
                  </a:cubicBezTo>
                  <a:lnTo>
                    <a:pt x="45824" y="0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9" name="フリーフォーム: 図形 436">
              <a:extLst>
                <a:ext uri="{FF2B5EF4-FFF2-40B4-BE49-F238E27FC236}">
                  <a16:creationId xmlns:a16="http://schemas.microsoft.com/office/drawing/2014/main" id="{D05B4218-B529-CB54-271B-B690F00956C4}"/>
                </a:ext>
              </a:extLst>
            </p:cNvPr>
            <p:cNvSpPr/>
            <p:nvPr/>
          </p:nvSpPr>
          <p:spPr>
            <a:xfrm>
              <a:off x="8070445" y="7733853"/>
              <a:ext cx="65578" cy="106441"/>
            </a:xfrm>
            <a:custGeom>
              <a:avLst/>
              <a:gdLst>
                <a:gd name="connsiteX0" fmla="*/ 405 w 65578"/>
                <a:gd name="connsiteY0" fmla="*/ 28 h 106441"/>
                <a:gd name="connsiteX1" fmla="*/ 65493 w 65578"/>
                <a:gd name="connsiteY1" fmla="*/ 61940 h 106441"/>
                <a:gd name="connsiteX2" fmla="*/ 14693 w 65578"/>
                <a:gd name="connsiteY2" fmla="*/ 106390 h 106441"/>
                <a:gd name="connsiteX3" fmla="*/ 35330 w 65578"/>
                <a:gd name="connsiteY3" fmla="*/ 69878 h 106441"/>
                <a:gd name="connsiteX4" fmla="*/ 405 w 65578"/>
                <a:gd name="connsiteY4" fmla="*/ 28 h 10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78" h="106441">
                  <a:moveTo>
                    <a:pt x="405" y="28"/>
                  </a:moveTo>
                  <a:cubicBezTo>
                    <a:pt x="5432" y="-1295"/>
                    <a:pt x="63112" y="44213"/>
                    <a:pt x="65493" y="61940"/>
                  </a:cubicBezTo>
                  <a:cubicBezTo>
                    <a:pt x="67874" y="79667"/>
                    <a:pt x="19720" y="105067"/>
                    <a:pt x="14693" y="106390"/>
                  </a:cubicBezTo>
                  <a:cubicBezTo>
                    <a:pt x="9666" y="107713"/>
                    <a:pt x="31891" y="83372"/>
                    <a:pt x="35330" y="69878"/>
                  </a:cubicBezTo>
                  <a:cubicBezTo>
                    <a:pt x="38769" y="56384"/>
                    <a:pt x="-4622" y="1351"/>
                    <a:pt x="405" y="2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0" name="フリーフォーム: 図形 437">
              <a:extLst>
                <a:ext uri="{FF2B5EF4-FFF2-40B4-BE49-F238E27FC236}">
                  <a16:creationId xmlns:a16="http://schemas.microsoft.com/office/drawing/2014/main" id="{CC3DBEE5-EF9D-74C3-26C2-1E25B22B52EE}"/>
                </a:ext>
              </a:extLst>
            </p:cNvPr>
            <p:cNvSpPr/>
            <p:nvPr/>
          </p:nvSpPr>
          <p:spPr>
            <a:xfrm>
              <a:off x="8027988" y="7744044"/>
              <a:ext cx="52416" cy="88960"/>
            </a:xfrm>
            <a:custGeom>
              <a:avLst/>
              <a:gdLst>
                <a:gd name="connsiteX0" fmla="*/ 52387 w 52416"/>
                <a:gd name="connsiteY0" fmla="*/ 949 h 88960"/>
                <a:gd name="connsiteX1" fmla="*/ 7937 w 52416"/>
                <a:gd name="connsiteY1" fmla="*/ 26349 h 88960"/>
                <a:gd name="connsiteX2" fmla="*/ 38100 w 52416"/>
                <a:gd name="connsiteY2" fmla="*/ 88262 h 88960"/>
                <a:gd name="connsiteX3" fmla="*/ 0 w 52416"/>
                <a:gd name="connsiteY3" fmla="*/ 56512 h 88960"/>
                <a:gd name="connsiteX4" fmla="*/ 52387 w 52416"/>
                <a:gd name="connsiteY4" fmla="*/ 949 h 8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6" h="88960">
                  <a:moveTo>
                    <a:pt x="52387" y="949"/>
                  </a:moveTo>
                  <a:cubicBezTo>
                    <a:pt x="53710" y="-4078"/>
                    <a:pt x="10318" y="11797"/>
                    <a:pt x="7937" y="26349"/>
                  </a:cubicBezTo>
                  <a:cubicBezTo>
                    <a:pt x="5556" y="40901"/>
                    <a:pt x="39423" y="83235"/>
                    <a:pt x="38100" y="88262"/>
                  </a:cubicBezTo>
                  <a:cubicBezTo>
                    <a:pt x="36777" y="93289"/>
                    <a:pt x="0" y="70006"/>
                    <a:pt x="0" y="56512"/>
                  </a:cubicBezTo>
                  <a:cubicBezTo>
                    <a:pt x="0" y="43018"/>
                    <a:pt x="51064" y="5976"/>
                    <a:pt x="52387" y="9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1" name="フリーフォーム: 図形 438">
              <a:extLst>
                <a:ext uri="{FF2B5EF4-FFF2-40B4-BE49-F238E27FC236}">
                  <a16:creationId xmlns:a16="http://schemas.microsoft.com/office/drawing/2014/main" id="{BB339803-4783-87DA-D03D-2787B619D022}"/>
                </a:ext>
              </a:extLst>
            </p:cNvPr>
            <p:cNvSpPr/>
            <p:nvPr/>
          </p:nvSpPr>
          <p:spPr>
            <a:xfrm>
              <a:off x="2174591" y="2266025"/>
              <a:ext cx="132495" cy="1986783"/>
            </a:xfrm>
            <a:custGeom>
              <a:avLst/>
              <a:gdLst>
                <a:gd name="connsiteX0" fmla="*/ 131517 w 132495"/>
                <a:gd name="connsiteY0" fmla="*/ 30668 h 1986783"/>
                <a:gd name="connsiteX1" fmla="*/ 97651 w 132495"/>
                <a:gd name="connsiteY1" fmla="*/ 686835 h 1986783"/>
                <a:gd name="connsiteX2" fmla="*/ 84951 w 132495"/>
                <a:gd name="connsiteY2" fmla="*/ 1194835 h 1986783"/>
                <a:gd name="connsiteX3" fmla="*/ 42617 w 132495"/>
                <a:gd name="connsiteY3" fmla="*/ 1753635 h 1986783"/>
                <a:gd name="connsiteX4" fmla="*/ 34151 w 132495"/>
                <a:gd name="connsiteY4" fmla="*/ 1812901 h 1986783"/>
                <a:gd name="connsiteX5" fmla="*/ 284 w 132495"/>
                <a:gd name="connsiteY5" fmla="*/ 1978001 h 1986783"/>
                <a:gd name="connsiteX6" fmla="*/ 55317 w 132495"/>
                <a:gd name="connsiteY6" fmla="*/ 1749401 h 1986783"/>
                <a:gd name="connsiteX7" fmla="*/ 131517 w 132495"/>
                <a:gd name="connsiteY7" fmla="*/ 30668 h 198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95" h="1986783">
                  <a:moveTo>
                    <a:pt x="131517" y="30668"/>
                  </a:moveTo>
                  <a:cubicBezTo>
                    <a:pt x="138573" y="-146426"/>
                    <a:pt x="105412" y="492807"/>
                    <a:pt x="97651" y="686835"/>
                  </a:cubicBezTo>
                  <a:cubicBezTo>
                    <a:pt x="89890" y="880863"/>
                    <a:pt x="94123" y="1017035"/>
                    <a:pt x="84951" y="1194835"/>
                  </a:cubicBezTo>
                  <a:cubicBezTo>
                    <a:pt x="75779" y="1372635"/>
                    <a:pt x="51084" y="1650624"/>
                    <a:pt x="42617" y="1753635"/>
                  </a:cubicBezTo>
                  <a:cubicBezTo>
                    <a:pt x="34150" y="1856646"/>
                    <a:pt x="41206" y="1775507"/>
                    <a:pt x="34151" y="1812901"/>
                  </a:cubicBezTo>
                  <a:cubicBezTo>
                    <a:pt x="27095" y="1850295"/>
                    <a:pt x="-3244" y="1988584"/>
                    <a:pt x="284" y="1978001"/>
                  </a:cubicBezTo>
                  <a:cubicBezTo>
                    <a:pt x="3812" y="1967418"/>
                    <a:pt x="26389" y="2074662"/>
                    <a:pt x="55317" y="1749401"/>
                  </a:cubicBezTo>
                  <a:cubicBezTo>
                    <a:pt x="84245" y="1424140"/>
                    <a:pt x="124461" y="207762"/>
                    <a:pt x="131517" y="3066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2" name="フリーフォーム: 図形 439">
              <a:extLst>
                <a:ext uri="{FF2B5EF4-FFF2-40B4-BE49-F238E27FC236}">
                  <a16:creationId xmlns:a16="http://schemas.microsoft.com/office/drawing/2014/main" id="{A4DDB966-DAC9-8D4B-FFF8-4ABD5E2C9F79}"/>
                </a:ext>
              </a:extLst>
            </p:cNvPr>
            <p:cNvSpPr/>
            <p:nvPr/>
          </p:nvSpPr>
          <p:spPr>
            <a:xfrm>
              <a:off x="2104293" y="4188675"/>
              <a:ext cx="108733" cy="1656028"/>
            </a:xfrm>
            <a:custGeom>
              <a:avLst/>
              <a:gdLst>
                <a:gd name="connsiteX0" fmla="*/ 45182 w 108733"/>
                <a:gd name="connsiteY0" fmla="*/ 161185 h 1656028"/>
                <a:gd name="connsiteX1" fmla="*/ 108682 w 108733"/>
                <a:gd name="connsiteY1" fmla="*/ 13018 h 1656028"/>
                <a:gd name="connsiteX2" fmla="*/ 32482 w 108733"/>
                <a:gd name="connsiteY2" fmla="*/ 360151 h 1656028"/>
                <a:gd name="connsiteX3" fmla="*/ 2849 w 108733"/>
                <a:gd name="connsiteY3" fmla="*/ 1473518 h 1656028"/>
                <a:gd name="connsiteX4" fmla="*/ 24015 w 108733"/>
                <a:gd name="connsiteY4" fmla="*/ 1630151 h 1656028"/>
                <a:gd name="connsiteX5" fmla="*/ 2849 w 108733"/>
                <a:gd name="connsiteY5" fmla="*/ 1211051 h 1656028"/>
                <a:gd name="connsiteX6" fmla="*/ 100215 w 108733"/>
                <a:gd name="connsiteY6" fmla="*/ 55351 h 1656028"/>
                <a:gd name="connsiteX7" fmla="*/ 45182 w 108733"/>
                <a:gd name="connsiteY7" fmla="*/ 161185 h 165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733" h="1656028">
                  <a:moveTo>
                    <a:pt x="45182" y="161185"/>
                  </a:moveTo>
                  <a:cubicBezTo>
                    <a:pt x="46593" y="154129"/>
                    <a:pt x="110799" y="-20143"/>
                    <a:pt x="108682" y="13018"/>
                  </a:cubicBezTo>
                  <a:cubicBezTo>
                    <a:pt x="106565" y="46179"/>
                    <a:pt x="50121" y="116734"/>
                    <a:pt x="32482" y="360151"/>
                  </a:cubicBezTo>
                  <a:cubicBezTo>
                    <a:pt x="14843" y="603568"/>
                    <a:pt x="4260" y="1261851"/>
                    <a:pt x="2849" y="1473518"/>
                  </a:cubicBezTo>
                  <a:cubicBezTo>
                    <a:pt x="1438" y="1685185"/>
                    <a:pt x="24015" y="1673895"/>
                    <a:pt x="24015" y="1630151"/>
                  </a:cubicBezTo>
                  <a:cubicBezTo>
                    <a:pt x="24015" y="1586407"/>
                    <a:pt x="-9851" y="1473518"/>
                    <a:pt x="2849" y="1211051"/>
                  </a:cubicBezTo>
                  <a:cubicBezTo>
                    <a:pt x="15549" y="948584"/>
                    <a:pt x="93865" y="227506"/>
                    <a:pt x="100215" y="55351"/>
                  </a:cubicBezTo>
                  <a:cubicBezTo>
                    <a:pt x="106565" y="-116804"/>
                    <a:pt x="43771" y="168241"/>
                    <a:pt x="45182" y="16118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3" name="フリーフォーム: 図形 440">
              <a:extLst>
                <a:ext uri="{FF2B5EF4-FFF2-40B4-BE49-F238E27FC236}">
                  <a16:creationId xmlns:a16="http://schemas.microsoft.com/office/drawing/2014/main" id="{527CD52C-5B09-FD29-44A6-43FA6947D33E}"/>
                </a:ext>
              </a:extLst>
            </p:cNvPr>
            <p:cNvSpPr/>
            <p:nvPr/>
          </p:nvSpPr>
          <p:spPr>
            <a:xfrm>
              <a:off x="917419" y="5661644"/>
              <a:ext cx="1336384" cy="276673"/>
            </a:xfrm>
            <a:custGeom>
              <a:avLst/>
              <a:gdLst>
                <a:gd name="connsiteX0" fmla="*/ 156 w 1336384"/>
                <a:gd name="connsiteY0" fmla="*/ 549 h 276673"/>
                <a:gd name="connsiteX1" fmla="*/ 1223589 w 1336384"/>
                <a:gd name="connsiteY1" fmla="*/ 199516 h 276673"/>
                <a:gd name="connsiteX2" fmla="*/ 1138923 w 1336384"/>
                <a:gd name="connsiteY2" fmla="*/ 267249 h 276673"/>
                <a:gd name="connsiteX3" fmla="*/ 156 w 1336384"/>
                <a:gd name="connsiteY3" fmla="*/ 549 h 27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84" h="276673">
                  <a:moveTo>
                    <a:pt x="156" y="549"/>
                  </a:moveTo>
                  <a:cubicBezTo>
                    <a:pt x="14267" y="-10740"/>
                    <a:pt x="1033794" y="155066"/>
                    <a:pt x="1223589" y="199516"/>
                  </a:cubicBezTo>
                  <a:cubicBezTo>
                    <a:pt x="1413384" y="243966"/>
                    <a:pt x="1349178" y="298999"/>
                    <a:pt x="1138923" y="267249"/>
                  </a:cubicBezTo>
                  <a:cubicBezTo>
                    <a:pt x="928668" y="235499"/>
                    <a:pt x="-13955" y="11838"/>
                    <a:pt x="156" y="5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4" name="フリーフォーム: 図形 442">
              <a:extLst>
                <a:ext uri="{FF2B5EF4-FFF2-40B4-BE49-F238E27FC236}">
                  <a16:creationId xmlns:a16="http://schemas.microsoft.com/office/drawing/2014/main" id="{68EA3555-0DAE-1761-ECF2-015B76272949}"/>
                </a:ext>
              </a:extLst>
            </p:cNvPr>
            <p:cNvSpPr/>
            <p:nvPr/>
          </p:nvSpPr>
          <p:spPr>
            <a:xfrm>
              <a:off x="2303832" y="2246678"/>
              <a:ext cx="163806" cy="885878"/>
            </a:xfrm>
            <a:custGeom>
              <a:avLst/>
              <a:gdLst>
                <a:gd name="connsiteX0" fmla="*/ 160 w 163806"/>
                <a:gd name="connsiteY0" fmla="*/ 24615 h 885878"/>
                <a:gd name="connsiteX1" fmla="*/ 144093 w 163806"/>
                <a:gd name="connsiteY1" fmla="*/ 37315 h 885878"/>
                <a:gd name="connsiteX2" fmla="*/ 158910 w 163806"/>
                <a:gd name="connsiteY2" fmla="*/ 464882 h 885878"/>
                <a:gd name="connsiteX3" fmla="*/ 156793 w 163806"/>
                <a:gd name="connsiteY3" fmla="*/ 752748 h 885878"/>
                <a:gd name="connsiteX4" fmla="*/ 127160 w 163806"/>
                <a:gd name="connsiteY4" fmla="*/ 820482 h 885878"/>
                <a:gd name="connsiteX5" fmla="*/ 163143 w 163806"/>
                <a:gd name="connsiteY5" fmla="*/ 883982 h 885878"/>
                <a:gd name="connsiteX6" fmla="*/ 89060 w 163806"/>
                <a:gd name="connsiteY6" fmla="*/ 858582 h 885878"/>
                <a:gd name="connsiteX7" fmla="*/ 141976 w 163806"/>
                <a:gd name="connsiteY7" fmla="*/ 752748 h 885878"/>
                <a:gd name="connsiteX8" fmla="*/ 146210 w 163806"/>
                <a:gd name="connsiteY8" fmla="*/ 282848 h 885878"/>
                <a:gd name="connsiteX9" fmla="*/ 116576 w 163806"/>
                <a:gd name="connsiteY9" fmla="*/ 60598 h 885878"/>
                <a:gd name="connsiteX10" fmla="*/ 160 w 163806"/>
                <a:gd name="connsiteY10" fmla="*/ 24615 h 885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806" h="885878">
                  <a:moveTo>
                    <a:pt x="160" y="24615"/>
                  </a:moveTo>
                  <a:cubicBezTo>
                    <a:pt x="4746" y="20734"/>
                    <a:pt x="117635" y="-36063"/>
                    <a:pt x="144093" y="37315"/>
                  </a:cubicBezTo>
                  <a:cubicBezTo>
                    <a:pt x="170551" y="110693"/>
                    <a:pt x="156793" y="345643"/>
                    <a:pt x="158910" y="464882"/>
                  </a:cubicBezTo>
                  <a:cubicBezTo>
                    <a:pt x="161027" y="584121"/>
                    <a:pt x="162085" y="693481"/>
                    <a:pt x="156793" y="752748"/>
                  </a:cubicBezTo>
                  <a:cubicBezTo>
                    <a:pt x="151501" y="812015"/>
                    <a:pt x="126102" y="798610"/>
                    <a:pt x="127160" y="820482"/>
                  </a:cubicBezTo>
                  <a:cubicBezTo>
                    <a:pt x="128218" y="842354"/>
                    <a:pt x="169493" y="877632"/>
                    <a:pt x="163143" y="883982"/>
                  </a:cubicBezTo>
                  <a:cubicBezTo>
                    <a:pt x="156793" y="890332"/>
                    <a:pt x="92588" y="880454"/>
                    <a:pt x="89060" y="858582"/>
                  </a:cubicBezTo>
                  <a:cubicBezTo>
                    <a:pt x="85532" y="836710"/>
                    <a:pt x="132451" y="848704"/>
                    <a:pt x="141976" y="752748"/>
                  </a:cubicBezTo>
                  <a:cubicBezTo>
                    <a:pt x="151501" y="656792"/>
                    <a:pt x="150443" y="398206"/>
                    <a:pt x="146210" y="282848"/>
                  </a:cubicBezTo>
                  <a:cubicBezTo>
                    <a:pt x="141977" y="167490"/>
                    <a:pt x="142682" y="105048"/>
                    <a:pt x="116576" y="60598"/>
                  </a:cubicBezTo>
                  <a:cubicBezTo>
                    <a:pt x="90470" y="16148"/>
                    <a:pt x="-4426" y="28496"/>
                    <a:pt x="160" y="2461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5" name="フリーフォーム: 図形 443">
              <a:extLst>
                <a:ext uri="{FF2B5EF4-FFF2-40B4-BE49-F238E27FC236}">
                  <a16:creationId xmlns:a16="http://schemas.microsoft.com/office/drawing/2014/main" id="{31A553D0-AE40-835A-EF0D-FE49412E27FA}"/>
                </a:ext>
              </a:extLst>
            </p:cNvPr>
            <p:cNvSpPr/>
            <p:nvPr/>
          </p:nvSpPr>
          <p:spPr>
            <a:xfrm>
              <a:off x="2261578" y="3141227"/>
              <a:ext cx="211952" cy="895497"/>
            </a:xfrm>
            <a:custGeom>
              <a:avLst/>
              <a:gdLst>
                <a:gd name="connsiteX0" fmla="*/ 211747 w 211952"/>
                <a:gd name="connsiteY0" fmla="*/ 16 h 895497"/>
                <a:gd name="connsiteX1" fmla="*/ 186347 w 211952"/>
                <a:gd name="connsiteY1" fmla="*/ 721799 h 895497"/>
                <a:gd name="connsiteX2" fmla="*/ 167297 w 211952"/>
                <a:gd name="connsiteY2" fmla="*/ 768366 h 895497"/>
                <a:gd name="connsiteX3" fmla="*/ 154597 w 211952"/>
                <a:gd name="connsiteY3" fmla="*/ 791649 h 895497"/>
                <a:gd name="connsiteX4" fmla="*/ 154597 w 211952"/>
                <a:gd name="connsiteY4" fmla="*/ 823399 h 895497"/>
                <a:gd name="connsiteX5" fmla="*/ 80 w 211952"/>
                <a:gd name="connsiteY5" fmla="*/ 895366 h 895497"/>
                <a:gd name="connsiteX6" fmla="*/ 133430 w 211952"/>
                <a:gd name="connsiteY6" fmla="*/ 840333 h 895497"/>
                <a:gd name="connsiteX7" fmla="*/ 137664 w 211952"/>
                <a:gd name="connsiteY7" fmla="*/ 808583 h 895497"/>
                <a:gd name="connsiteX8" fmla="*/ 171530 w 211952"/>
                <a:gd name="connsiteY8" fmla="*/ 700633 h 895497"/>
                <a:gd name="connsiteX9" fmla="*/ 211747 w 211952"/>
                <a:gd name="connsiteY9" fmla="*/ 16 h 89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52" h="895497">
                  <a:moveTo>
                    <a:pt x="211747" y="16"/>
                  </a:moveTo>
                  <a:cubicBezTo>
                    <a:pt x="214216" y="3544"/>
                    <a:pt x="193755" y="593741"/>
                    <a:pt x="186347" y="721799"/>
                  </a:cubicBezTo>
                  <a:cubicBezTo>
                    <a:pt x="178939" y="849857"/>
                    <a:pt x="172589" y="756724"/>
                    <a:pt x="167297" y="768366"/>
                  </a:cubicBezTo>
                  <a:cubicBezTo>
                    <a:pt x="162005" y="780008"/>
                    <a:pt x="156714" y="782477"/>
                    <a:pt x="154597" y="791649"/>
                  </a:cubicBezTo>
                  <a:cubicBezTo>
                    <a:pt x="152480" y="800821"/>
                    <a:pt x="180350" y="806113"/>
                    <a:pt x="154597" y="823399"/>
                  </a:cubicBezTo>
                  <a:cubicBezTo>
                    <a:pt x="128844" y="840685"/>
                    <a:pt x="3608" y="892544"/>
                    <a:pt x="80" y="895366"/>
                  </a:cubicBezTo>
                  <a:cubicBezTo>
                    <a:pt x="-3448" y="898188"/>
                    <a:pt x="110499" y="854797"/>
                    <a:pt x="133430" y="840333"/>
                  </a:cubicBezTo>
                  <a:cubicBezTo>
                    <a:pt x="156361" y="825869"/>
                    <a:pt x="131314" y="831866"/>
                    <a:pt x="137664" y="808583"/>
                  </a:cubicBezTo>
                  <a:cubicBezTo>
                    <a:pt x="144014" y="785300"/>
                    <a:pt x="163769" y="833983"/>
                    <a:pt x="171530" y="700633"/>
                  </a:cubicBezTo>
                  <a:cubicBezTo>
                    <a:pt x="179291" y="567283"/>
                    <a:pt x="209278" y="-3512"/>
                    <a:pt x="211747" y="1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6" name="フリーフォーム: 図形 444">
              <a:extLst>
                <a:ext uri="{FF2B5EF4-FFF2-40B4-BE49-F238E27FC236}">
                  <a16:creationId xmlns:a16="http://schemas.microsoft.com/office/drawing/2014/main" id="{ABFFD6AA-78E1-BE48-6F47-D3B1778016B2}"/>
                </a:ext>
              </a:extLst>
            </p:cNvPr>
            <p:cNvSpPr/>
            <p:nvPr/>
          </p:nvSpPr>
          <p:spPr>
            <a:xfrm>
              <a:off x="2464852" y="2275435"/>
              <a:ext cx="22350" cy="340223"/>
            </a:xfrm>
            <a:custGeom>
              <a:avLst/>
              <a:gdLst>
                <a:gd name="connsiteX0" fmla="*/ 16940 w 22350"/>
                <a:gd name="connsiteY0" fmla="*/ 2208 h 340223"/>
                <a:gd name="connsiteX1" fmla="*/ 6 w 22350"/>
                <a:gd name="connsiteY1" fmla="*/ 334525 h 340223"/>
                <a:gd name="connsiteX2" fmla="*/ 19056 w 22350"/>
                <a:gd name="connsiteY2" fmla="*/ 196941 h 340223"/>
                <a:gd name="connsiteX3" fmla="*/ 16940 w 22350"/>
                <a:gd name="connsiteY3" fmla="*/ 2208 h 34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0" h="340223">
                  <a:moveTo>
                    <a:pt x="16940" y="2208"/>
                  </a:moveTo>
                  <a:cubicBezTo>
                    <a:pt x="13765" y="25139"/>
                    <a:pt x="-347" y="302070"/>
                    <a:pt x="6" y="334525"/>
                  </a:cubicBezTo>
                  <a:cubicBezTo>
                    <a:pt x="359" y="366980"/>
                    <a:pt x="12000" y="252680"/>
                    <a:pt x="19056" y="196941"/>
                  </a:cubicBezTo>
                  <a:cubicBezTo>
                    <a:pt x="26112" y="141202"/>
                    <a:pt x="20115" y="-20723"/>
                    <a:pt x="16940" y="220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7" name="フリーフォーム: 図形 445">
              <a:extLst>
                <a:ext uri="{FF2B5EF4-FFF2-40B4-BE49-F238E27FC236}">
                  <a16:creationId xmlns:a16="http://schemas.microsoft.com/office/drawing/2014/main" id="{BFC443F4-55EF-CCF4-F008-FF3468F049CD}"/>
                </a:ext>
              </a:extLst>
            </p:cNvPr>
            <p:cNvSpPr/>
            <p:nvPr/>
          </p:nvSpPr>
          <p:spPr>
            <a:xfrm>
              <a:off x="2660854" y="2258316"/>
              <a:ext cx="37001" cy="697916"/>
            </a:xfrm>
            <a:custGeom>
              <a:avLst/>
              <a:gdLst>
                <a:gd name="connsiteX0" fmla="*/ 36838 w 37001"/>
                <a:gd name="connsiteY0" fmla="*/ 277 h 697916"/>
                <a:gd name="connsiteX1" fmla="*/ 854 w 37001"/>
                <a:gd name="connsiteY1" fmla="*/ 652210 h 697916"/>
                <a:gd name="connsiteX2" fmla="*/ 13554 w 37001"/>
                <a:gd name="connsiteY2" fmla="*/ 571777 h 697916"/>
                <a:gd name="connsiteX3" fmla="*/ 36838 w 37001"/>
                <a:gd name="connsiteY3" fmla="*/ 277 h 6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01" h="697916">
                  <a:moveTo>
                    <a:pt x="36838" y="277"/>
                  </a:moveTo>
                  <a:cubicBezTo>
                    <a:pt x="34721" y="13683"/>
                    <a:pt x="4735" y="556960"/>
                    <a:pt x="854" y="652210"/>
                  </a:cubicBezTo>
                  <a:cubicBezTo>
                    <a:pt x="-3027" y="747460"/>
                    <a:pt x="7204" y="680785"/>
                    <a:pt x="13554" y="571777"/>
                  </a:cubicBezTo>
                  <a:cubicBezTo>
                    <a:pt x="19904" y="462769"/>
                    <a:pt x="38955" y="-13129"/>
                    <a:pt x="36838" y="27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8" name="フリーフォーム: 図形 446">
              <a:extLst>
                <a:ext uri="{FF2B5EF4-FFF2-40B4-BE49-F238E27FC236}">
                  <a16:creationId xmlns:a16="http://schemas.microsoft.com/office/drawing/2014/main" id="{557CBBCB-4219-AC21-B21A-17E3CE960A18}"/>
                </a:ext>
              </a:extLst>
            </p:cNvPr>
            <p:cNvSpPr/>
            <p:nvPr/>
          </p:nvSpPr>
          <p:spPr>
            <a:xfrm>
              <a:off x="2619165" y="3158039"/>
              <a:ext cx="70452" cy="829246"/>
            </a:xfrm>
            <a:custGeom>
              <a:avLst/>
              <a:gdLst>
                <a:gd name="connsiteX0" fmla="*/ 65827 w 70452"/>
                <a:gd name="connsiteY0" fmla="*/ 137 h 829246"/>
                <a:gd name="connsiteX1" fmla="*/ 210 w 70452"/>
                <a:gd name="connsiteY1" fmla="*/ 48821 h 829246"/>
                <a:gd name="connsiteX2" fmla="*/ 44660 w 70452"/>
                <a:gd name="connsiteY2" fmla="*/ 118671 h 829246"/>
                <a:gd name="connsiteX3" fmla="*/ 36193 w 70452"/>
                <a:gd name="connsiteY3" fmla="*/ 781187 h 829246"/>
                <a:gd name="connsiteX4" fmla="*/ 15027 w 70452"/>
                <a:gd name="connsiteY4" fmla="*/ 766371 h 829246"/>
                <a:gd name="connsiteX5" fmla="*/ 10793 w 70452"/>
                <a:gd name="connsiteY5" fmla="*/ 675354 h 829246"/>
                <a:gd name="connsiteX6" fmla="*/ 25610 w 70452"/>
                <a:gd name="connsiteY6" fmla="*/ 442521 h 829246"/>
                <a:gd name="connsiteX7" fmla="*/ 61593 w 70452"/>
                <a:gd name="connsiteY7" fmla="*/ 63637 h 829246"/>
                <a:gd name="connsiteX8" fmla="*/ 65827 w 70452"/>
                <a:gd name="connsiteY8" fmla="*/ 137 h 82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452" h="829246">
                  <a:moveTo>
                    <a:pt x="65827" y="137"/>
                  </a:moveTo>
                  <a:cubicBezTo>
                    <a:pt x="55597" y="-2332"/>
                    <a:pt x="3738" y="29065"/>
                    <a:pt x="210" y="48821"/>
                  </a:cubicBezTo>
                  <a:cubicBezTo>
                    <a:pt x="-3318" y="68577"/>
                    <a:pt x="38663" y="-3390"/>
                    <a:pt x="44660" y="118671"/>
                  </a:cubicBezTo>
                  <a:cubicBezTo>
                    <a:pt x="50657" y="240732"/>
                    <a:pt x="41132" y="673237"/>
                    <a:pt x="36193" y="781187"/>
                  </a:cubicBezTo>
                  <a:cubicBezTo>
                    <a:pt x="31254" y="889137"/>
                    <a:pt x="19260" y="784010"/>
                    <a:pt x="15027" y="766371"/>
                  </a:cubicBezTo>
                  <a:cubicBezTo>
                    <a:pt x="10794" y="748732"/>
                    <a:pt x="9029" y="729329"/>
                    <a:pt x="10793" y="675354"/>
                  </a:cubicBezTo>
                  <a:cubicBezTo>
                    <a:pt x="12557" y="621379"/>
                    <a:pt x="17143" y="544474"/>
                    <a:pt x="25610" y="442521"/>
                  </a:cubicBezTo>
                  <a:cubicBezTo>
                    <a:pt x="34077" y="340568"/>
                    <a:pt x="56301" y="135956"/>
                    <a:pt x="61593" y="63637"/>
                  </a:cubicBezTo>
                  <a:cubicBezTo>
                    <a:pt x="66885" y="-8682"/>
                    <a:pt x="76057" y="2606"/>
                    <a:pt x="65827" y="13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9" name="フリーフォーム: 図形 448">
              <a:extLst>
                <a:ext uri="{FF2B5EF4-FFF2-40B4-BE49-F238E27FC236}">
                  <a16:creationId xmlns:a16="http://schemas.microsoft.com/office/drawing/2014/main" id="{31B7D98E-7FB2-A59B-195A-03C2D969D4B5}"/>
                </a:ext>
              </a:extLst>
            </p:cNvPr>
            <p:cNvSpPr/>
            <p:nvPr/>
          </p:nvSpPr>
          <p:spPr>
            <a:xfrm>
              <a:off x="2635122" y="2207840"/>
              <a:ext cx="119089" cy="769523"/>
            </a:xfrm>
            <a:custGeom>
              <a:avLst/>
              <a:gdLst>
                <a:gd name="connsiteX0" fmla="*/ 1186 w 119089"/>
                <a:gd name="connsiteY0" fmla="*/ 764070 h 769523"/>
                <a:gd name="connsiteX1" fmla="*/ 115486 w 119089"/>
                <a:gd name="connsiteY1" fmla="*/ 687870 h 769523"/>
                <a:gd name="connsiteX2" fmla="*/ 87970 w 119089"/>
                <a:gd name="connsiteY2" fmla="*/ 38053 h 769523"/>
                <a:gd name="connsiteX3" fmla="*/ 62570 w 119089"/>
                <a:gd name="connsiteY3" fmla="*/ 107903 h 769523"/>
                <a:gd name="connsiteX4" fmla="*/ 28703 w 119089"/>
                <a:gd name="connsiteY4" fmla="*/ 368253 h 769523"/>
                <a:gd name="connsiteX5" fmla="*/ 37170 w 119089"/>
                <a:gd name="connsiteY5" fmla="*/ 241253 h 769523"/>
                <a:gd name="connsiteX6" fmla="*/ 83736 w 119089"/>
                <a:gd name="connsiteY6" fmla="*/ 105786 h 769523"/>
                <a:gd name="connsiteX7" fmla="*/ 109136 w 119089"/>
                <a:gd name="connsiteY7" fmla="*/ 501603 h 769523"/>
                <a:gd name="connsiteX8" fmla="*/ 58336 w 119089"/>
                <a:gd name="connsiteY8" fmla="*/ 725970 h 769523"/>
                <a:gd name="connsiteX9" fmla="*/ 1186 w 119089"/>
                <a:gd name="connsiteY9" fmla="*/ 764070 h 76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089" h="769523">
                  <a:moveTo>
                    <a:pt x="1186" y="764070"/>
                  </a:moveTo>
                  <a:cubicBezTo>
                    <a:pt x="10711" y="757720"/>
                    <a:pt x="101022" y="808873"/>
                    <a:pt x="115486" y="687870"/>
                  </a:cubicBezTo>
                  <a:cubicBezTo>
                    <a:pt x="129950" y="566867"/>
                    <a:pt x="96789" y="134714"/>
                    <a:pt x="87970" y="38053"/>
                  </a:cubicBezTo>
                  <a:cubicBezTo>
                    <a:pt x="79151" y="-58608"/>
                    <a:pt x="72448" y="52870"/>
                    <a:pt x="62570" y="107903"/>
                  </a:cubicBezTo>
                  <a:cubicBezTo>
                    <a:pt x="52692" y="162936"/>
                    <a:pt x="32936" y="346028"/>
                    <a:pt x="28703" y="368253"/>
                  </a:cubicBezTo>
                  <a:cubicBezTo>
                    <a:pt x="24470" y="390478"/>
                    <a:pt x="27998" y="284997"/>
                    <a:pt x="37170" y="241253"/>
                  </a:cubicBezTo>
                  <a:cubicBezTo>
                    <a:pt x="46342" y="197509"/>
                    <a:pt x="71742" y="62394"/>
                    <a:pt x="83736" y="105786"/>
                  </a:cubicBezTo>
                  <a:cubicBezTo>
                    <a:pt x="95730" y="149178"/>
                    <a:pt x="113369" y="398239"/>
                    <a:pt x="109136" y="501603"/>
                  </a:cubicBezTo>
                  <a:cubicBezTo>
                    <a:pt x="104903" y="604967"/>
                    <a:pt x="74564" y="681520"/>
                    <a:pt x="58336" y="725970"/>
                  </a:cubicBezTo>
                  <a:cubicBezTo>
                    <a:pt x="42108" y="770420"/>
                    <a:pt x="-8339" y="770420"/>
                    <a:pt x="1186" y="7640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0" name="フリーフォーム: 図形 449">
              <a:extLst>
                <a:ext uri="{FF2B5EF4-FFF2-40B4-BE49-F238E27FC236}">
                  <a16:creationId xmlns:a16="http://schemas.microsoft.com/office/drawing/2014/main" id="{E6C3414E-CEF7-B8F5-C6C3-41857178049C}"/>
                </a:ext>
              </a:extLst>
            </p:cNvPr>
            <p:cNvSpPr/>
            <p:nvPr/>
          </p:nvSpPr>
          <p:spPr>
            <a:xfrm>
              <a:off x="2658304" y="3035401"/>
              <a:ext cx="303625" cy="120493"/>
            </a:xfrm>
            <a:custGeom>
              <a:avLst/>
              <a:gdLst>
                <a:gd name="connsiteX0" fmla="*/ 293388 w 303625"/>
                <a:gd name="connsiteY0" fmla="*/ 9 h 120493"/>
                <a:gd name="connsiteX1" fmla="*/ 276454 w 303625"/>
                <a:gd name="connsiteY1" fmla="*/ 105842 h 120493"/>
                <a:gd name="connsiteX2" fmla="*/ 121938 w 303625"/>
                <a:gd name="connsiteY2" fmla="*/ 112192 h 120493"/>
                <a:gd name="connsiteX3" fmla="*/ 1288 w 303625"/>
                <a:gd name="connsiteY3" fmla="*/ 35992 h 120493"/>
                <a:gd name="connsiteX4" fmla="*/ 64788 w 303625"/>
                <a:gd name="connsiteY4" fmla="*/ 82559 h 120493"/>
                <a:gd name="connsiteX5" fmla="*/ 166388 w 303625"/>
                <a:gd name="connsiteY5" fmla="*/ 112192 h 120493"/>
                <a:gd name="connsiteX6" fmla="*/ 293388 w 303625"/>
                <a:gd name="connsiteY6" fmla="*/ 9 h 1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25" h="120493">
                  <a:moveTo>
                    <a:pt x="293388" y="9"/>
                  </a:moveTo>
                  <a:cubicBezTo>
                    <a:pt x="311732" y="-1049"/>
                    <a:pt x="305029" y="87145"/>
                    <a:pt x="276454" y="105842"/>
                  </a:cubicBezTo>
                  <a:cubicBezTo>
                    <a:pt x="247879" y="124539"/>
                    <a:pt x="167799" y="123834"/>
                    <a:pt x="121938" y="112192"/>
                  </a:cubicBezTo>
                  <a:cubicBezTo>
                    <a:pt x="76077" y="100550"/>
                    <a:pt x="10813" y="40931"/>
                    <a:pt x="1288" y="35992"/>
                  </a:cubicBezTo>
                  <a:cubicBezTo>
                    <a:pt x="-8237" y="31053"/>
                    <a:pt x="37271" y="69859"/>
                    <a:pt x="64788" y="82559"/>
                  </a:cubicBezTo>
                  <a:cubicBezTo>
                    <a:pt x="92305" y="95259"/>
                    <a:pt x="129346" y="121011"/>
                    <a:pt x="166388" y="112192"/>
                  </a:cubicBezTo>
                  <a:cubicBezTo>
                    <a:pt x="203430" y="103373"/>
                    <a:pt x="275044" y="1067"/>
                    <a:pt x="293388" y="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1" name="フリーフォーム: 図形 450">
              <a:extLst>
                <a:ext uri="{FF2B5EF4-FFF2-40B4-BE49-F238E27FC236}">
                  <a16:creationId xmlns:a16="http://schemas.microsoft.com/office/drawing/2014/main" id="{A2BC8894-3100-B01C-170B-A050EA751771}"/>
                </a:ext>
              </a:extLst>
            </p:cNvPr>
            <p:cNvSpPr/>
            <p:nvPr/>
          </p:nvSpPr>
          <p:spPr>
            <a:xfrm>
              <a:off x="2659277" y="3024356"/>
              <a:ext cx="305214" cy="49274"/>
            </a:xfrm>
            <a:custGeom>
              <a:avLst/>
              <a:gdLst>
                <a:gd name="connsiteX0" fmla="*/ 305115 w 305214"/>
                <a:gd name="connsiteY0" fmla="*/ 470 h 49274"/>
                <a:gd name="connsiteX1" fmla="*/ 21481 w 305214"/>
                <a:gd name="connsiteY1" fmla="*/ 25870 h 49274"/>
                <a:gd name="connsiteX2" fmla="*/ 53231 w 305214"/>
                <a:gd name="connsiteY2" fmla="*/ 49154 h 49274"/>
                <a:gd name="connsiteX3" fmla="*/ 305115 w 305214"/>
                <a:gd name="connsiteY3" fmla="*/ 470 h 4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214" h="49274">
                  <a:moveTo>
                    <a:pt x="305115" y="470"/>
                  </a:moveTo>
                  <a:cubicBezTo>
                    <a:pt x="299823" y="-3411"/>
                    <a:pt x="63461" y="17756"/>
                    <a:pt x="21481" y="25870"/>
                  </a:cubicBezTo>
                  <a:cubicBezTo>
                    <a:pt x="-20499" y="33984"/>
                    <a:pt x="3842" y="46332"/>
                    <a:pt x="53231" y="49154"/>
                  </a:cubicBezTo>
                  <a:cubicBezTo>
                    <a:pt x="102620" y="51976"/>
                    <a:pt x="310407" y="4351"/>
                    <a:pt x="305115" y="4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2" name="フリーフォーム: 図形 451">
              <a:extLst>
                <a:ext uri="{FF2B5EF4-FFF2-40B4-BE49-F238E27FC236}">
                  <a16:creationId xmlns:a16="http://schemas.microsoft.com/office/drawing/2014/main" id="{3F412FD4-11DD-29BC-82A9-34BA9395EE19}"/>
                </a:ext>
              </a:extLst>
            </p:cNvPr>
            <p:cNvSpPr/>
            <p:nvPr/>
          </p:nvSpPr>
          <p:spPr>
            <a:xfrm>
              <a:off x="2597953" y="3137301"/>
              <a:ext cx="164339" cy="825209"/>
            </a:xfrm>
            <a:custGeom>
              <a:avLst/>
              <a:gdLst>
                <a:gd name="connsiteX0" fmla="*/ 110322 w 164339"/>
                <a:gd name="connsiteY0" fmla="*/ 1825 h 825209"/>
                <a:gd name="connsiteX1" fmla="*/ 123022 w 164339"/>
                <a:gd name="connsiteY1" fmla="*/ 253709 h 825209"/>
                <a:gd name="connsiteX2" fmla="*/ 120905 w 164339"/>
                <a:gd name="connsiteY2" fmla="*/ 765942 h 825209"/>
                <a:gd name="connsiteX3" fmla="*/ 93389 w 164339"/>
                <a:gd name="connsiteY3" fmla="*/ 806159 h 825209"/>
                <a:gd name="connsiteX4" fmla="*/ 255 w 164339"/>
                <a:gd name="connsiteY4" fmla="*/ 825209 h 825209"/>
                <a:gd name="connsiteX5" fmla="*/ 125139 w 164339"/>
                <a:gd name="connsiteY5" fmla="*/ 806159 h 825209"/>
                <a:gd name="connsiteX6" fmla="*/ 163239 w 164339"/>
                <a:gd name="connsiteY6" fmla="*/ 727842 h 825209"/>
                <a:gd name="connsiteX7" fmla="*/ 91272 w 164339"/>
                <a:gd name="connsiteY7" fmla="*/ 372242 h 825209"/>
                <a:gd name="connsiteX8" fmla="*/ 110322 w 164339"/>
                <a:gd name="connsiteY8" fmla="*/ 1825 h 82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339" h="825209">
                  <a:moveTo>
                    <a:pt x="110322" y="1825"/>
                  </a:moveTo>
                  <a:cubicBezTo>
                    <a:pt x="115614" y="-17930"/>
                    <a:pt x="121258" y="126356"/>
                    <a:pt x="123022" y="253709"/>
                  </a:cubicBezTo>
                  <a:cubicBezTo>
                    <a:pt x="124786" y="381062"/>
                    <a:pt x="125844" y="673867"/>
                    <a:pt x="120905" y="765942"/>
                  </a:cubicBezTo>
                  <a:cubicBezTo>
                    <a:pt x="115966" y="858017"/>
                    <a:pt x="113497" y="796281"/>
                    <a:pt x="93389" y="806159"/>
                  </a:cubicBezTo>
                  <a:cubicBezTo>
                    <a:pt x="73281" y="816037"/>
                    <a:pt x="-5037" y="825209"/>
                    <a:pt x="255" y="825209"/>
                  </a:cubicBezTo>
                  <a:cubicBezTo>
                    <a:pt x="5547" y="825209"/>
                    <a:pt x="97975" y="822387"/>
                    <a:pt x="125139" y="806159"/>
                  </a:cubicBezTo>
                  <a:cubicBezTo>
                    <a:pt x="152303" y="789931"/>
                    <a:pt x="168883" y="800161"/>
                    <a:pt x="163239" y="727842"/>
                  </a:cubicBezTo>
                  <a:cubicBezTo>
                    <a:pt x="157595" y="655523"/>
                    <a:pt x="96211" y="495009"/>
                    <a:pt x="91272" y="372242"/>
                  </a:cubicBezTo>
                  <a:cubicBezTo>
                    <a:pt x="86333" y="249475"/>
                    <a:pt x="105030" y="21580"/>
                    <a:pt x="110322" y="18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3" name="フリーフォーム: 図形 452">
              <a:extLst>
                <a:ext uri="{FF2B5EF4-FFF2-40B4-BE49-F238E27FC236}">
                  <a16:creationId xmlns:a16="http://schemas.microsoft.com/office/drawing/2014/main" id="{8AB97CBC-C612-C159-B611-9F532EF22D0B}"/>
                </a:ext>
              </a:extLst>
            </p:cNvPr>
            <p:cNvSpPr/>
            <p:nvPr/>
          </p:nvSpPr>
          <p:spPr>
            <a:xfrm>
              <a:off x="2871011" y="2181406"/>
              <a:ext cx="96778" cy="838977"/>
            </a:xfrm>
            <a:custGeom>
              <a:avLst/>
              <a:gdLst>
                <a:gd name="connsiteX0" fmla="*/ 27764 w 96778"/>
                <a:gd name="connsiteY0" fmla="*/ 17920 h 838977"/>
                <a:gd name="connsiteX1" fmla="*/ 15064 w 96778"/>
                <a:gd name="connsiteY1" fmla="*/ 92004 h 838977"/>
                <a:gd name="connsiteX2" fmla="*/ 21414 w 96778"/>
                <a:gd name="connsiteY2" fmla="*/ 765104 h 838977"/>
                <a:gd name="connsiteX3" fmla="*/ 29881 w 96778"/>
                <a:gd name="connsiteY3" fmla="*/ 822254 h 838977"/>
                <a:gd name="connsiteX4" fmla="*/ 61631 w 96778"/>
                <a:gd name="connsiteY4" fmla="*/ 771454 h 838977"/>
                <a:gd name="connsiteX5" fmla="*/ 55281 w 96778"/>
                <a:gd name="connsiteY5" fmla="*/ 640220 h 838977"/>
                <a:gd name="connsiteX6" fmla="*/ 95497 w 96778"/>
                <a:gd name="connsiteY6" fmla="*/ 89887 h 838977"/>
                <a:gd name="connsiteX7" fmla="*/ 84914 w 96778"/>
                <a:gd name="connsiteY7" fmla="*/ 85654 h 838977"/>
                <a:gd name="connsiteX8" fmla="*/ 65864 w 96778"/>
                <a:gd name="connsiteY8" fmla="*/ 199954 h 838977"/>
                <a:gd name="connsiteX9" fmla="*/ 67981 w 96778"/>
                <a:gd name="connsiteY9" fmla="*/ 271920 h 838977"/>
                <a:gd name="connsiteX10" fmla="*/ 53164 w 96778"/>
                <a:gd name="connsiteY10" fmla="*/ 231704 h 838977"/>
                <a:gd name="connsiteX11" fmla="*/ 23531 w 96778"/>
                <a:gd name="connsiteY11" fmla="*/ 180904 h 838977"/>
                <a:gd name="connsiteX12" fmla="*/ 53164 w 96778"/>
                <a:gd name="connsiteY12" fmla="*/ 398920 h 838977"/>
                <a:gd name="connsiteX13" fmla="*/ 25647 w 96778"/>
                <a:gd name="connsiteY13" fmla="*/ 748170 h 838977"/>
                <a:gd name="connsiteX14" fmla="*/ 10831 w 96778"/>
                <a:gd name="connsiteY14" fmla="*/ 661387 h 838977"/>
                <a:gd name="connsiteX15" fmla="*/ 247 w 96778"/>
                <a:gd name="connsiteY15" fmla="*/ 204187 h 838977"/>
                <a:gd name="connsiteX16" fmla="*/ 27764 w 96778"/>
                <a:gd name="connsiteY16" fmla="*/ 17920 h 83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778" h="838977">
                  <a:moveTo>
                    <a:pt x="27764" y="17920"/>
                  </a:moveTo>
                  <a:cubicBezTo>
                    <a:pt x="30234" y="-777"/>
                    <a:pt x="16122" y="-32527"/>
                    <a:pt x="15064" y="92004"/>
                  </a:cubicBezTo>
                  <a:cubicBezTo>
                    <a:pt x="14006" y="216535"/>
                    <a:pt x="18944" y="643396"/>
                    <a:pt x="21414" y="765104"/>
                  </a:cubicBezTo>
                  <a:cubicBezTo>
                    <a:pt x="23883" y="886812"/>
                    <a:pt x="23178" y="821196"/>
                    <a:pt x="29881" y="822254"/>
                  </a:cubicBezTo>
                  <a:cubicBezTo>
                    <a:pt x="36584" y="823312"/>
                    <a:pt x="57398" y="801793"/>
                    <a:pt x="61631" y="771454"/>
                  </a:cubicBezTo>
                  <a:cubicBezTo>
                    <a:pt x="65864" y="741115"/>
                    <a:pt x="49637" y="753814"/>
                    <a:pt x="55281" y="640220"/>
                  </a:cubicBezTo>
                  <a:cubicBezTo>
                    <a:pt x="60925" y="526626"/>
                    <a:pt x="90558" y="182315"/>
                    <a:pt x="95497" y="89887"/>
                  </a:cubicBezTo>
                  <a:cubicBezTo>
                    <a:pt x="100436" y="-2541"/>
                    <a:pt x="89853" y="67310"/>
                    <a:pt x="84914" y="85654"/>
                  </a:cubicBezTo>
                  <a:cubicBezTo>
                    <a:pt x="79975" y="103998"/>
                    <a:pt x="68686" y="168910"/>
                    <a:pt x="65864" y="199954"/>
                  </a:cubicBezTo>
                  <a:cubicBezTo>
                    <a:pt x="63042" y="230998"/>
                    <a:pt x="70098" y="266628"/>
                    <a:pt x="67981" y="271920"/>
                  </a:cubicBezTo>
                  <a:cubicBezTo>
                    <a:pt x="65864" y="277212"/>
                    <a:pt x="60572" y="246873"/>
                    <a:pt x="53164" y="231704"/>
                  </a:cubicBezTo>
                  <a:cubicBezTo>
                    <a:pt x="45756" y="216535"/>
                    <a:pt x="23531" y="153035"/>
                    <a:pt x="23531" y="180904"/>
                  </a:cubicBezTo>
                  <a:cubicBezTo>
                    <a:pt x="23531" y="208773"/>
                    <a:pt x="52811" y="304376"/>
                    <a:pt x="53164" y="398920"/>
                  </a:cubicBezTo>
                  <a:cubicBezTo>
                    <a:pt x="53517" y="493464"/>
                    <a:pt x="32703" y="704426"/>
                    <a:pt x="25647" y="748170"/>
                  </a:cubicBezTo>
                  <a:cubicBezTo>
                    <a:pt x="18591" y="791915"/>
                    <a:pt x="15064" y="752051"/>
                    <a:pt x="10831" y="661387"/>
                  </a:cubicBezTo>
                  <a:cubicBezTo>
                    <a:pt x="6598" y="570723"/>
                    <a:pt x="-1517" y="309315"/>
                    <a:pt x="247" y="204187"/>
                  </a:cubicBezTo>
                  <a:cubicBezTo>
                    <a:pt x="2011" y="99059"/>
                    <a:pt x="25294" y="36617"/>
                    <a:pt x="27764" y="179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4" name="フリーフォーム: 図形 453">
              <a:extLst>
                <a:ext uri="{FF2B5EF4-FFF2-40B4-BE49-F238E27FC236}">
                  <a16:creationId xmlns:a16="http://schemas.microsoft.com/office/drawing/2014/main" id="{4B1C4639-6E69-F62B-B204-6C7184775E9F}"/>
                </a:ext>
              </a:extLst>
            </p:cNvPr>
            <p:cNvSpPr/>
            <p:nvPr/>
          </p:nvSpPr>
          <p:spPr>
            <a:xfrm>
              <a:off x="2888639" y="3122367"/>
              <a:ext cx="79676" cy="825455"/>
            </a:xfrm>
            <a:custGeom>
              <a:avLst/>
              <a:gdLst>
                <a:gd name="connsiteX0" fmla="*/ 56703 w 79676"/>
                <a:gd name="connsiteY0" fmla="*/ 31576 h 825455"/>
                <a:gd name="connsiteX1" fmla="*/ 54586 w 79676"/>
                <a:gd name="connsiteY1" fmla="*/ 160693 h 825455"/>
                <a:gd name="connsiteX2" fmla="*/ 48236 w 79676"/>
                <a:gd name="connsiteY2" fmla="*/ 749126 h 825455"/>
                <a:gd name="connsiteX3" fmla="*/ 27069 w 79676"/>
                <a:gd name="connsiteY3" fmla="*/ 797809 h 825455"/>
                <a:gd name="connsiteX4" fmla="*/ 1669 w 79676"/>
                <a:gd name="connsiteY4" fmla="*/ 816859 h 825455"/>
                <a:gd name="connsiteX5" fmla="*/ 77869 w 79676"/>
                <a:gd name="connsiteY5" fmla="*/ 655993 h 825455"/>
                <a:gd name="connsiteX6" fmla="*/ 56703 w 79676"/>
                <a:gd name="connsiteY6" fmla="*/ 31576 h 8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676" h="825455">
                  <a:moveTo>
                    <a:pt x="56703" y="31576"/>
                  </a:moveTo>
                  <a:cubicBezTo>
                    <a:pt x="52823" y="-50974"/>
                    <a:pt x="55997" y="41101"/>
                    <a:pt x="54586" y="160693"/>
                  </a:cubicBezTo>
                  <a:cubicBezTo>
                    <a:pt x="53175" y="280285"/>
                    <a:pt x="52822" y="642940"/>
                    <a:pt x="48236" y="749126"/>
                  </a:cubicBezTo>
                  <a:cubicBezTo>
                    <a:pt x="43650" y="855312"/>
                    <a:pt x="34830" y="786520"/>
                    <a:pt x="27069" y="797809"/>
                  </a:cubicBezTo>
                  <a:cubicBezTo>
                    <a:pt x="19308" y="809098"/>
                    <a:pt x="-6798" y="840495"/>
                    <a:pt x="1669" y="816859"/>
                  </a:cubicBezTo>
                  <a:cubicBezTo>
                    <a:pt x="10136" y="793223"/>
                    <a:pt x="69050" y="783698"/>
                    <a:pt x="77869" y="655993"/>
                  </a:cubicBezTo>
                  <a:cubicBezTo>
                    <a:pt x="86688" y="528288"/>
                    <a:pt x="60583" y="114126"/>
                    <a:pt x="56703" y="315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5" name="フリーフォーム: 図形 454">
              <a:extLst>
                <a:ext uri="{FF2B5EF4-FFF2-40B4-BE49-F238E27FC236}">
                  <a16:creationId xmlns:a16="http://schemas.microsoft.com/office/drawing/2014/main" id="{295E94FE-AD2F-F3C2-BACF-1BFA3943BC9F}"/>
                </a:ext>
              </a:extLst>
            </p:cNvPr>
            <p:cNvSpPr/>
            <p:nvPr/>
          </p:nvSpPr>
          <p:spPr>
            <a:xfrm>
              <a:off x="2878654" y="3103307"/>
              <a:ext cx="51888" cy="857882"/>
            </a:xfrm>
            <a:custGeom>
              <a:avLst/>
              <a:gdLst>
                <a:gd name="connsiteX0" fmla="*/ 5304 w 51888"/>
                <a:gd name="connsiteY0" fmla="*/ 50636 h 857882"/>
                <a:gd name="connsiteX1" fmla="*/ 5304 w 51888"/>
                <a:gd name="connsiteY1" fmla="*/ 112019 h 857882"/>
                <a:gd name="connsiteX2" fmla="*/ 43404 w 51888"/>
                <a:gd name="connsiteY2" fmla="*/ 806286 h 857882"/>
                <a:gd name="connsiteX3" fmla="*/ 30704 w 51888"/>
                <a:gd name="connsiteY3" fmla="*/ 785119 h 857882"/>
                <a:gd name="connsiteX4" fmla="*/ 51871 w 51888"/>
                <a:gd name="connsiteY4" fmla="*/ 611553 h 857882"/>
                <a:gd name="connsiteX5" fmla="*/ 5304 w 51888"/>
                <a:gd name="connsiteY5" fmla="*/ 50636 h 85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88" h="857882">
                  <a:moveTo>
                    <a:pt x="5304" y="50636"/>
                  </a:moveTo>
                  <a:cubicBezTo>
                    <a:pt x="-2457" y="-32620"/>
                    <a:pt x="-1046" y="-13923"/>
                    <a:pt x="5304" y="112019"/>
                  </a:cubicBezTo>
                  <a:cubicBezTo>
                    <a:pt x="11654" y="237961"/>
                    <a:pt x="39171" y="694103"/>
                    <a:pt x="43404" y="806286"/>
                  </a:cubicBezTo>
                  <a:cubicBezTo>
                    <a:pt x="47637" y="918469"/>
                    <a:pt x="29293" y="817574"/>
                    <a:pt x="30704" y="785119"/>
                  </a:cubicBezTo>
                  <a:cubicBezTo>
                    <a:pt x="32115" y="752664"/>
                    <a:pt x="52577" y="737495"/>
                    <a:pt x="51871" y="611553"/>
                  </a:cubicBezTo>
                  <a:cubicBezTo>
                    <a:pt x="51165" y="485611"/>
                    <a:pt x="13065" y="133892"/>
                    <a:pt x="5304" y="5063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6" name="フリーフォーム: 図形 455">
              <a:extLst>
                <a:ext uri="{FF2B5EF4-FFF2-40B4-BE49-F238E27FC236}">
                  <a16:creationId xmlns:a16="http://schemas.microsoft.com/office/drawing/2014/main" id="{9377DC96-FD24-EF11-ECC1-22710186D97B}"/>
                </a:ext>
              </a:extLst>
            </p:cNvPr>
            <p:cNvSpPr/>
            <p:nvPr/>
          </p:nvSpPr>
          <p:spPr>
            <a:xfrm>
              <a:off x="2868334" y="2155487"/>
              <a:ext cx="378386" cy="83126"/>
            </a:xfrm>
            <a:custGeom>
              <a:avLst/>
              <a:gdLst>
                <a:gd name="connsiteX0" fmla="*/ 24091 w 378386"/>
                <a:gd name="connsiteY0" fmla="*/ 81939 h 83126"/>
                <a:gd name="connsiteX1" fmla="*/ 373341 w 378386"/>
                <a:gd name="connsiteY1" fmla="*/ 56539 h 83126"/>
                <a:gd name="connsiteX2" fmla="*/ 218824 w 378386"/>
                <a:gd name="connsiteY2" fmla="*/ 1506 h 83126"/>
                <a:gd name="connsiteX3" fmla="*/ 47374 w 378386"/>
                <a:gd name="connsiteY3" fmla="*/ 20556 h 83126"/>
                <a:gd name="connsiteX4" fmla="*/ 24091 w 378386"/>
                <a:gd name="connsiteY4" fmla="*/ 81939 h 8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386" h="83126">
                  <a:moveTo>
                    <a:pt x="24091" y="81939"/>
                  </a:moveTo>
                  <a:cubicBezTo>
                    <a:pt x="78419" y="87936"/>
                    <a:pt x="340886" y="69944"/>
                    <a:pt x="373341" y="56539"/>
                  </a:cubicBezTo>
                  <a:cubicBezTo>
                    <a:pt x="405796" y="43134"/>
                    <a:pt x="273152" y="7503"/>
                    <a:pt x="218824" y="1506"/>
                  </a:cubicBezTo>
                  <a:cubicBezTo>
                    <a:pt x="164496" y="-4491"/>
                    <a:pt x="74185" y="8562"/>
                    <a:pt x="47374" y="20556"/>
                  </a:cubicBezTo>
                  <a:cubicBezTo>
                    <a:pt x="20563" y="32550"/>
                    <a:pt x="-30237" y="75942"/>
                    <a:pt x="24091" y="819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7" name="フリーフォーム: 図形 456">
              <a:extLst>
                <a:ext uri="{FF2B5EF4-FFF2-40B4-BE49-F238E27FC236}">
                  <a16:creationId xmlns:a16="http://schemas.microsoft.com/office/drawing/2014/main" id="{0A6F4BDA-7E4E-3EA5-B306-BB8C6A3C83A5}"/>
                </a:ext>
              </a:extLst>
            </p:cNvPr>
            <p:cNvSpPr/>
            <p:nvPr/>
          </p:nvSpPr>
          <p:spPr>
            <a:xfrm>
              <a:off x="3233202" y="2147822"/>
              <a:ext cx="16966" cy="850240"/>
            </a:xfrm>
            <a:custGeom>
              <a:avLst/>
              <a:gdLst>
                <a:gd name="connsiteX0" fmla="*/ 16940 w 16966"/>
                <a:gd name="connsiteY0" fmla="*/ 36688 h 850240"/>
                <a:gd name="connsiteX1" fmla="*/ 6 w 16966"/>
                <a:gd name="connsiteY1" fmla="*/ 163688 h 850240"/>
                <a:gd name="connsiteX2" fmla="*/ 14823 w 16966"/>
                <a:gd name="connsiteY2" fmla="*/ 809271 h 850240"/>
                <a:gd name="connsiteX3" fmla="*/ 4240 w 16966"/>
                <a:gd name="connsiteY3" fmla="*/ 703438 h 850240"/>
                <a:gd name="connsiteX4" fmla="*/ 16940 w 16966"/>
                <a:gd name="connsiteY4" fmla="*/ 36688 h 85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66" h="850240">
                  <a:moveTo>
                    <a:pt x="16940" y="36688"/>
                  </a:moveTo>
                  <a:cubicBezTo>
                    <a:pt x="16234" y="-53270"/>
                    <a:pt x="359" y="34924"/>
                    <a:pt x="6" y="163688"/>
                  </a:cubicBezTo>
                  <a:cubicBezTo>
                    <a:pt x="-347" y="292452"/>
                    <a:pt x="14117" y="719313"/>
                    <a:pt x="14823" y="809271"/>
                  </a:cubicBezTo>
                  <a:cubicBezTo>
                    <a:pt x="15529" y="899229"/>
                    <a:pt x="4240" y="830791"/>
                    <a:pt x="4240" y="703438"/>
                  </a:cubicBezTo>
                  <a:cubicBezTo>
                    <a:pt x="4240" y="576085"/>
                    <a:pt x="17646" y="126646"/>
                    <a:pt x="16940" y="3668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8" name="フリーフォーム: 図形 457">
              <a:extLst>
                <a:ext uri="{FF2B5EF4-FFF2-40B4-BE49-F238E27FC236}">
                  <a16:creationId xmlns:a16="http://schemas.microsoft.com/office/drawing/2014/main" id="{A4E2F6DD-BA69-3059-34C8-3A808C95B218}"/>
                </a:ext>
              </a:extLst>
            </p:cNvPr>
            <p:cNvSpPr/>
            <p:nvPr/>
          </p:nvSpPr>
          <p:spPr>
            <a:xfrm>
              <a:off x="3104052" y="2208465"/>
              <a:ext cx="102040" cy="780502"/>
            </a:xfrm>
            <a:custGeom>
              <a:avLst/>
              <a:gdLst>
                <a:gd name="connsiteX0" fmla="*/ 21206 w 102040"/>
                <a:gd name="connsiteY0" fmla="*/ 7795 h 780502"/>
                <a:gd name="connsiteX1" fmla="*/ 14856 w 102040"/>
                <a:gd name="connsiteY1" fmla="*/ 680895 h 780502"/>
                <a:gd name="connsiteX2" fmla="*/ 80473 w 102040"/>
                <a:gd name="connsiteY2" fmla="*/ 740161 h 780502"/>
                <a:gd name="connsiteX3" fmla="*/ 101640 w 102040"/>
                <a:gd name="connsiteY3" fmla="*/ 767678 h 780502"/>
                <a:gd name="connsiteX4" fmla="*/ 65656 w 102040"/>
                <a:gd name="connsiteY4" fmla="*/ 778261 h 780502"/>
                <a:gd name="connsiteX5" fmla="*/ 29673 w 102040"/>
                <a:gd name="connsiteY5" fmla="*/ 725345 h 780502"/>
                <a:gd name="connsiteX6" fmla="*/ 40 w 102040"/>
                <a:gd name="connsiteY6" fmla="*/ 640678 h 780502"/>
                <a:gd name="connsiteX7" fmla="*/ 36023 w 102040"/>
                <a:gd name="connsiteY7" fmla="*/ 333761 h 780502"/>
                <a:gd name="connsiteX8" fmla="*/ 21206 w 102040"/>
                <a:gd name="connsiteY8" fmla="*/ 7795 h 78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040" h="780502">
                  <a:moveTo>
                    <a:pt x="21206" y="7795"/>
                  </a:moveTo>
                  <a:cubicBezTo>
                    <a:pt x="17678" y="65651"/>
                    <a:pt x="4978" y="558834"/>
                    <a:pt x="14856" y="680895"/>
                  </a:cubicBezTo>
                  <a:cubicBezTo>
                    <a:pt x="24734" y="802956"/>
                    <a:pt x="66009" y="725697"/>
                    <a:pt x="80473" y="740161"/>
                  </a:cubicBezTo>
                  <a:cubicBezTo>
                    <a:pt x="94937" y="754625"/>
                    <a:pt x="104109" y="761328"/>
                    <a:pt x="101640" y="767678"/>
                  </a:cubicBezTo>
                  <a:cubicBezTo>
                    <a:pt x="99171" y="774028"/>
                    <a:pt x="77650" y="785316"/>
                    <a:pt x="65656" y="778261"/>
                  </a:cubicBezTo>
                  <a:cubicBezTo>
                    <a:pt x="53662" y="771206"/>
                    <a:pt x="40609" y="748275"/>
                    <a:pt x="29673" y="725345"/>
                  </a:cubicBezTo>
                  <a:cubicBezTo>
                    <a:pt x="18737" y="702415"/>
                    <a:pt x="-1018" y="705942"/>
                    <a:pt x="40" y="640678"/>
                  </a:cubicBezTo>
                  <a:cubicBezTo>
                    <a:pt x="1098" y="575414"/>
                    <a:pt x="29673" y="437831"/>
                    <a:pt x="36023" y="333761"/>
                  </a:cubicBezTo>
                  <a:cubicBezTo>
                    <a:pt x="42373" y="229692"/>
                    <a:pt x="24734" y="-50061"/>
                    <a:pt x="21206" y="77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9" name="フリーフォーム: 図形 458">
              <a:extLst>
                <a:ext uri="{FF2B5EF4-FFF2-40B4-BE49-F238E27FC236}">
                  <a16:creationId xmlns:a16="http://schemas.microsoft.com/office/drawing/2014/main" id="{35DD9EDA-0BAC-9B4D-C6B3-5FBCB2BE39B8}"/>
                </a:ext>
              </a:extLst>
            </p:cNvPr>
            <p:cNvSpPr/>
            <p:nvPr/>
          </p:nvSpPr>
          <p:spPr>
            <a:xfrm>
              <a:off x="3159014" y="2959160"/>
              <a:ext cx="289793" cy="91168"/>
            </a:xfrm>
            <a:custGeom>
              <a:avLst/>
              <a:gdLst>
                <a:gd name="connsiteX0" fmla="*/ 10694 w 289793"/>
                <a:gd name="connsiteY0" fmla="*/ 50 h 91168"/>
                <a:gd name="connsiteX1" fmla="*/ 268928 w 289793"/>
                <a:gd name="connsiteY1" fmla="*/ 42383 h 91168"/>
                <a:gd name="connsiteX2" fmla="*/ 273161 w 289793"/>
                <a:gd name="connsiteY2" fmla="*/ 91066 h 91168"/>
                <a:gd name="connsiteX3" fmla="*/ 262578 w 289793"/>
                <a:gd name="connsiteY3" fmla="*/ 55083 h 91168"/>
                <a:gd name="connsiteX4" fmla="*/ 67844 w 289793"/>
                <a:gd name="connsiteY4" fmla="*/ 50850 h 91168"/>
                <a:gd name="connsiteX5" fmla="*/ 10694 w 289793"/>
                <a:gd name="connsiteY5" fmla="*/ 50 h 9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793" h="91168">
                  <a:moveTo>
                    <a:pt x="10694" y="50"/>
                  </a:moveTo>
                  <a:cubicBezTo>
                    <a:pt x="44208" y="-1361"/>
                    <a:pt x="225183" y="27214"/>
                    <a:pt x="268928" y="42383"/>
                  </a:cubicBezTo>
                  <a:cubicBezTo>
                    <a:pt x="312673" y="57552"/>
                    <a:pt x="274219" y="88949"/>
                    <a:pt x="273161" y="91066"/>
                  </a:cubicBezTo>
                  <a:cubicBezTo>
                    <a:pt x="272103" y="93183"/>
                    <a:pt x="296798" y="61786"/>
                    <a:pt x="262578" y="55083"/>
                  </a:cubicBezTo>
                  <a:cubicBezTo>
                    <a:pt x="228359" y="48380"/>
                    <a:pt x="105944" y="56847"/>
                    <a:pt x="67844" y="50850"/>
                  </a:cubicBezTo>
                  <a:cubicBezTo>
                    <a:pt x="29744" y="44853"/>
                    <a:pt x="-22820" y="1461"/>
                    <a:pt x="10694" y="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0" name="フリーフォーム: 図形 459">
              <a:extLst>
                <a:ext uri="{FF2B5EF4-FFF2-40B4-BE49-F238E27FC236}">
                  <a16:creationId xmlns:a16="http://schemas.microsoft.com/office/drawing/2014/main" id="{DEBC1F47-3350-CDE0-0F8C-F14E87A205A3}"/>
                </a:ext>
              </a:extLst>
            </p:cNvPr>
            <p:cNvSpPr/>
            <p:nvPr/>
          </p:nvSpPr>
          <p:spPr>
            <a:xfrm>
              <a:off x="3169369" y="3003590"/>
              <a:ext cx="194034" cy="91896"/>
            </a:xfrm>
            <a:custGeom>
              <a:avLst/>
              <a:gdLst>
                <a:gd name="connsiteX0" fmla="*/ 339 w 194034"/>
                <a:gd name="connsiteY0" fmla="*/ 70 h 91896"/>
                <a:gd name="connsiteX1" fmla="*/ 110406 w 194034"/>
                <a:gd name="connsiteY1" fmla="*/ 86853 h 91896"/>
                <a:gd name="connsiteX2" fmla="*/ 192956 w 194034"/>
                <a:gd name="connsiteY2" fmla="*/ 80503 h 91896"/>
                <a:gd name="connsiteX3" fmla="*/ 148506 w 194034"/>
                <a:gd name="connsiteY3" fmla="*/ 72036 h 91896"/>
                <a:gd name="connsiteX4" fmla="*/ 339 w 194034"/>
                <a:gd name="connsiteY4" fmla="*/ 70 h 9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34" h="91896">
                  <a:moveTo>
                    <a:pt x="339" y="70"/>
                  </a:moveTo>
                  <a:cubicBezTo>
                    <a:pt x="-6011" y="2539"/>
                    <a:pt x="78303" y="73447"/>
                    <a:pt x="110406" y="86853"/>
                  </a:cubicBezTo>
                  <a:cubicBezTo>
                    <a:pt x="142509" y="100259"/>
                    <a:pt x="186606" y="82972"/>
                    <a:pt x="192956" y="80503"/>
                  </a:cubicBezTo>
                  <a:cubicBezTo>
                    <a:pt x="199306" y="78034"/>
                    <a:pt x="176728" y="83325"/>
                    <a:pt x="148506" y="72036"/>
                  </a:cubicBezTo>
                  <a:cubicBezTo>
                    <a:pt x="120284" y="60747"/>
                    <a:pt x="6689" y="-2399"/>
                    <a:pt x="339" y="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1" name="フリーフォーム: 図形 460">
              <a:extLst>
                <a:ext uri="{FF2B5EF4-FFF2-40B4-BE49-F238E27FC236}">
                  <a16:creationId xmlns:a16="http://schemas.microsoft.com/office/drawing/2014/main" id="{989143B8-F4B7-7778-AD34-F468B164A2B1}"/>
                </a:ext>
              </a:extLst>
            </p:cNvPr>
            <p:cNvSpPr/>
            <p:nvPr/>
          </p:nvSpPr>
          <p:spPr>
            <a:xfrm>
              <a:off x="3098144" y="3054182"/>
              <a:ext cx="90844" cy="851847"/>
            </a:xfrm>
            <a:custGeom>
              <a:avLst/>
              <a:gdLst>
                <a:gd name="connsiteX0" fmla="*/ 77914 w 90844"/>
                <a:gd name="connsiteY0" fmla="*/ 278 h 851847"/>
                <a:gd name="connsiteX1" fmla="*/ 1714 w 90844"/>
                <a:gd name="connsiteY1" fmla="*/ 84944 h 851847"/>
                <a:gd name="connsiteX2" fmla="*/ 24998 w 90844"/>
                <a:gd name="connsiteY2" fmla="*/ 220411 h 851847"/>
                <a:gd name="connsiteX3" fmla="*/ 27114 w 90844"/>
                <a:gd name="connsiteY3" fmla="*/ 791911 h 851847"/>
                <a:gd name="connsiteX4" fmla="*/ 90614 w 90844"/>
                <a:gd name="connsiteY4" fmla="*/ 832128 h 851847"/>
                <a:gd name="connsiteX5" fmla="*/ 48281 w 90844"/>
                <a:gd name="connsiteY5" fmla="*/ 770744 h 851847"/>
                <a:gd name="connsiteX6" fmla="*/ 44048 w 90844"/>
                <a:gd name="connsiteY6" fmla="*/ 123044 h 851847"/>
                <a:gd name="connsiteX7" fmla="*/ 71564 w 90844"/>
                <a:gd name="connsiteY7" fmla="*/ 59544 h 851847"/>
                <a:gd name="connsiteX8" fmla="*/ 77914 w 90844"/>
                <a:gd name="connsiteY8" fmla="*/ 278 h 85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844" h="851847">
                  <a:moveTo>
                    <a:pt x="77914" y="278"/>
                  </a:moveTo>
                  <a:cubicBezTo>
                    <a:pt x="66272" y="4511"/>
                    <a:pt x="10533" y="48255"/>
                    <a:pt x="1714" y="84944"/>
                  </a:cubicBezTo>
                  <a:cubicBezTo>
                    <a:pt x="-7105" y="121633"/>
                    <a:pt x="20765" y="102583"/>
                    <a:pt x="24998" y="220411"/>
                  </a:cubicBezTo>
                  <a:cubicBezTo>
                    <a:pt x="29231" y="338239"/>
                    <a:pt x="16178" y="689958"/>
                    <a:pt x="27114" y="791911"/>
                  </a:cubicBezTo>
                  <a:cubicBezTo>
                    <a:pt x="38050" y="893864"/>
                    <a:pt x="87086" y="835656"/>
                    <a:pt x="90614" y="832128"/>
                  </a:cubicBezTo>
                  <a:cubicBezTo>
                    <a:pt x="94142" y="828600"/>
                    <a:pt x="56042" y="888925"/>
                    <a:pt x="48281" y="770744"/>
                  </a:cubicBezTo>
                  <a:cubicBezTo>
                    <a:pt x="40520" y="652563"/>
                    <a:pt x="40168" y="241577"/>
                    <a:pt x="44048" y="123044"/>
                  </a:cubicBezTo>
                  <a:cubicBezTo>
                    <a:pt x="47928" y="4511"/>
                    <a:pt x="63450" y="77888"/>
                    <a:pt x="71564" y="59544"/>
                  </a:cubicBezTo>
                  <a:cubicBezTo>
                    <a:pt x="79678" y="41200"/>
                    <a:pt x="89556" y="-3955"/>
                    <a:pt x="77914" y="27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2" name="フリーフォーム: 図形 461">
              <a:extLst>
                <a:ext uri="{FF2B5EF4-FFF2-40B4-BE49-F238E27FC236}">
                  <a16:creationId xmlns:a16="http://schemas.microsoft.com/office/drawing/2014/main" id="{8873D440-FEF7-9692-FC86-E728AE07B796}"/>
                </a:ext>
              </a:extLst>
            </p:cNvPr>
            <p:cNvSpPr/>
            <p:nvPr/>
          </p:nvSpPr>
          <p:spPr>
            <a:xfrm>
              <a:off x="3167416" y="3019942"/>
              <a:ext cx="80282" cy="927820"/>
            </a:xfrm>
            <a:custGeom>
              <a:avLst/>
              <a:gdLst>
                <a:gd name="connsiteX0" fmla="*/ 63676 w 80282"/>
                <a:gd name="connsiteY0" fmla="*/ 42984 h 927820"/>
                <a:gd name="connsiteX1" fmla="*/ 48859 w 80282"/>
                <a:gd name="connsiteY1" fmla="*/ 150934 h 927820"/>
                <a:gd name="connsiteX2" fmla="*/ 55209 w 80282"/>
                <a:gd name="connsiteY2" fmla="*/ 870601 h 927820"/>
                <a:gd name="connsiteX3" fmla="*/ 176 w 80282"/>
                <a:gd name="connsiteY3" fmla="*/ 862134 h 927820"/>
                <a:gd name="connsiteX4" fmla="*/ 76376 w 80282"/>
                <a:gd name="connsiteY4" fmla="*/ 694918 h 927820"/>
                <a:gd name="connsiteX5" fmla="*/ 63676 w 80282"/>
                <a:gd name="connsiteY5" fmla="*/ 42984 h 9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82" h="927820">
                  <a:moveTo>
                    <a:pt x="63676" y="42984"/>
                  </a:moveTo>
                  <a:cubicBezTo>
                    <a:pt x="59090" y="-47680"/>
                    <a:pt x="50270" y="12998"/>
                    <a:pt x="48859" y="150934"/>
                  </a:cubicBezTo>
                  <a:cubicBezTo>
                    <a:pt x="47448" y="288870"/>
                    <a:pt x="63323" y="752068"/>
                    <a:pt x="55209" y="870601"/>
                  </a:cubicBezTo>
                  <a:cubicBezTo>
                    <a:pt x="47095" y="989134"/>
                    <a:pt x="-3352" y="891414"/>
                    <a:pt x="176" y="862134"/>
                  </a:cubicBezTo>
                  <a:cubicBezTo>
                    <a:pt x="3704" y="832854"/>
                    <a:pt x="64029" y="832148"/>
                    <a:pt x="76376" y="694918"/>
                  </a:cubicBezTo>
                  <a:cubicBezTo>
                    <a:pt x="88723" y="557688"/>
                    <a:pt x="68262" y="133648"/>
                    <a:pt x="63676" y="429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3" name="フリーフォーム: 図形 462">
              <a:extLst>
                <a:ext uri="{FF2B5EF4-FFF2-40B4-BE49-F238E27FC236}">
                  <a16:creationId xmlns:a16="http://schemas.microsoft.com/office/drawing/2014/main" id="{5C6849FD-840A-CC49-3F95-E2210068E087}"/>
                </a:ext>
              </a:extLst>
            </p:cNvPr>
            <p:cNvSpPr/>
            <p:nvPr/>
          </p:nvSpPr>
          <p:spPr>
            <a:xfrm>
              <a:off x="3434751" y="2132200"/>
              <a:ext cx="191951" cy="789394"/>
            </a:xfrm>
            <a:custGeom>
              <a:avLst/>
              <a:gdLst>
                <a:gd name="connsiteX0" fmla="*/ 3774 w 191951"/>
                <a:gd name="connsiteY0" fmla="*/ 9976 h 789394"/>
                <a:gd name="connsiteX1" fmla="*/ 69391 w 191951"/>
                <a:gd name="connsiteY1" fmla="*/ 31143 h 789394"/>
                <a:gd name="connsiteX2" fmla="*/ 137124 w 191951"/>
                <a:gd name="connsiteY2" fmla="*/ 230110 h 789394"/>
                <a:gd name="connsiteX3" fmla="*/ 149824 w 191951"/>
                <a:gd name="connsiteY3" fmla="*/ 788910 h 789394"/>
                <a:gd name="connsiteX4" fmla="*/ 187924 w 191951"/>
                <a:gd name="connsiteY4" fmla="*/ 126393 h 789394"/>
                <a:gd name="connsiteX5" fmla="*/ 3774 w 191951"/>
                <a:gd name="connsiteY5" fmla="*/ 9976 h 78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951" h="789394">
                  <a:moveTo>
                    <a:pt x="3774" y="9976"/>
                  </a:moveTo>
                  <a:cubicBezTo>
                    <a:pt x="-15982" y="-5899"/>
                    <a:pt x="47166" y="-5546"/>
                    <a:pt x="69391" y="31143"/>
                  </a:cubicBezTo>
                  <a:cubicBezTo>
                    <a:pt x="91616" y="67832"/>
                    <a:pt x="123719" y="103816"/>
                    <a:pt x="137124" y="230110"/>
                  </a:cubicBezTo>
                  <a:cubicBezTo>
                    <a:pt x="150530" y="356405"/>
                    <a:pt x="141357" y="806196"/>
                    <a:pt x="149824" y="788910"/>
                  </a:cubicBezTo>
                  <a:cubicBezTo>
                    <a:pt x="158291" y="771624"/>
                    <a:pt x="205916" y="256921"/>
                    <a:pt x="187924" y="126393"/>
                  </a:cubicBezTo>
                  <a:cubicBezTo>
                    <a:pt x="169932" y="-4135"/>
                    <a:pt x="23530" y="25851"/>
                    <a:pt x="3774" y="99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4" name="フリーフォーム: 図形 463">
              <a:extLst>
                <a:ext uri="{FF2B5EF4-FFF2-40B4-BE49-F238E27FC236}">
                  <a16:creationId xmlns:a16="http://schemas.microsoft.com/office/drawing/2014/main" id="{ECFFA1EC-7767-7A11-B94F-C9B6727E4390}"/>
                </a:ext>
              </a:extLst>
            </p:cNvPr>
            <p:cNvSpPr/>
            <p:nvPr/>
          </p:nvSpPr>
          <p:spPr>
            <a:xfrm>
              <a:off x="3406435" y="2144883"/>
              <a:ext cx="16063" cy="857187"/>
            </a:xfrm>
            <a:custGeom>
              <a:avLst/>
              <a:gdLst>
                <a:gd name="connsiteX0" fmla="*/ 8807 w 16063"/>
                <a:gd name="connsiteY0" fmla="*/ 7877 h 857187"/>
                <a:gd name="connsiteX1" fmla="*/ 2457 w 16063"/>
                <a:gd name="connsiteY1" fmla="*/ 115827 h 857187"/>
                <a:gd name="connsiteX2" fmla="*/ 4573 w 16063"/>
                <a:gd name="connsiteY2" fmla="*/ 843960 h 857187"/>
                <a:gd name="connsiteX3" fmla="*/ 340 w 16063"/>
                <a:gd name="connsiteY3" fmla="*/ 556093 h 857187"/>
                <a:gd name="connsiteX4" fmla="*/ 15157 w 16063"/>
                <a:gd name="connsiteY4" fmla="*/ 181443 h 857187"/>
                <a:gd name="connsiteX5" fmla="*/ 8807 w 16063"/>
                <a:gd name="connsiteY5" fmla="*/ 7877 h 8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63" h="857187">
                  <a:moveTo>
                    <a:pt x="8807" y="7877"/>
                  </a:moveTo>
                  <a:cubicBezTo>
                    <a:pt x="6690" y="-3059"/>
                    <a:pt x="3163" y="-23520"/>
                    <a:pt x="2457" y="115827"/>
                  </a:cubicBezTo>
                  <a:cubicBezTo>
                    <a:pt x="1751" y="255174"/>
                    <a:pt x="4926" y="770582"/>
                    <a:pt x="4573" y="843960"/>
                  </a:cubicBezTo>
                  <a:cubicBezTo>
                    <a:pt x="4220" y="917338"/>
                    <a:pt x="-1424" y="666512"/>
                    <a:pt x="340" y="556093"/>
                  </a:cubicBezTo>
                  <a:cubicBezTo>
                    <a:pt x="2104" y="445674"/>
                    <a:pt x="11629" y="274929"/>
                    <a:pt x="15157" y="181443"/>
                  </a:cubicBezTo>
                  <a:cubicBezTo>
                    <a:pt x="18685" y="87957"/>
                    <a:pt x="10924" y="18813"/>
                    <a:pt x="8807" y="787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5" name="フリーフォーム: 図形 464">
              <a:extLst>
                <a:ext uri="{FF2B5EF4-FFF2-40B4-BE49-F238E27FC236}">
                  <a16:creationId xmlns:a16="http://schemas.microsoft.com/office/drawing/2014/main" id="{DA49E610-DA8A-979E-487C-E2FA279335D0}"/>
                </a:ext>
              </a:extLst>
            </p:cNvPr>
            <p:cNvSpPr/>
            <p:nvPr/>
          </p:nvSpPr>
          <p:spPr>
            <a:xfrm>
              <a:off x="3419467" y="2279439"/>
              <a:ext cx="162320" cy="270162"/>
            </a:xfrm>
            <a:custGeom>
              <a:avLst/>
              <a:gdLst>
                <a:gd name="connsiteX0" fmla="*/ 2125 w 162320"/>
                <a:gd name="connsiteY0" fmla="*/ 6671 h 270162"/>
                <a:gd name="connsiteX1" fmla="*/ 55041 w 162320"/>
                <a:gd name="connsiteY1" fmla="*/ 13021 h 270162"/>
                <a:gd name="connsiteX2" fmla="*/ 156641 w 162320"/>
                <a:gd name="connsiteY2" fmla="*/ 19371 h 270162"/>
                <a:gd name="connsiteX3" fmla="*/ 135475 w 162320"/>
                <a:gd name="connsiteY3" fmla="*/ 165421 h 270162"/>
                <a:gd name="connsiteX4" fmla="*/ 19058 w 162320"/>
                <a:gd name="connsiteY4" fmla="*/ 264904 h 270162"/>
                <a:gd name="connsiteX5" fmla="*/ 110075 w 162320"/>
                <a:gd name="connsiteY5" fmla="*/ 241621 h 270162"/>
                <a:gd name="connsiteX6" fmla="*/ 124891 w 162320"/>
                <a:gd name="connsiteY6" fmla="*/ 116737 h 270162"/>
                <a:gd name="connsiteX7" fmla="*/ 2125 w 162320"/>
                <a:gd name="connsiteY7" fmla="*/ 6671 h 27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320" h="270162">
                  <a:moveTo>
                    <a:pt x="2125" y="6671"/>
                  </a:moveTo>
                  <a:cubicBezTo>
                    <a:pt x="-9517" y="-10615"/>
                    <a:pt x="29288" y="10904"/>
                    <a:pt x="55041" y="13021"/>
                  </a:cubicBezTo>
                  <a:cubicBezTo>
                    <a:pt x="80794" y="15138"/>
                    <a:pt x="143235" y="-6029"/>
                    <a:pt x="156641" y="19371"/>
                  </a:cubicBezTo>
                  <a:cubicBezTo>
                    <a:pt x="170047" y="44771"/>
                    <a:pt x="158405" y="124499"/>
                    <a:pt x="135475" y="165421"/>
                  </a:cubicBezTo>
                  <a:cubicBezTo>
                    <a:pt x="112545" y="206343"/>
                    <a:pt x="23291" y="252204"/>
                    <a:pt x="19058" y="264904"/>
                  </a:cubicBezTo>
                  <a:cubicBezTo>
                    <a:pt x="14825" y="277604"/>
                    <a:pt x="92436" y="266315"/>
                    <a:pt x="110075" y="241621"/>
                  </a:cubicBezTo>
                  <a:cubicBezTo>
                    <a:pt x="127714" y="216927"/>
                    <a:pt x="141119" y="151309"/>
                    <a:pt x="124891" y="116737"/>
                  </a:cubicBezTo>
                  <a:cubicBezTo>
                    <a:pt x="108663" y="82165"/>
                    <a:pt x="13767" y="23957"/>
                    <a:pt x="2125" y="667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6" name="フリーフォーム: 図形 465">
              <a:extLst>
                <a:ext uri="{FF2B5EF4-FFF2-40B4-BE49-F238E27FC236}">
                  <a16:creationId xmlns:a16="http://schemas.microsoft.com/office/drawing/2014/main" id="{1EBC95AC-63AF-BC03-18B7-F22F5DD6A734}"/>
                </a:ext>
              </a:extLst>
            </p:cNvPr>
            <p:cNvSpPr/>
            <p:nvPr/>
          </p:nvSpPr>
          <p:spPr>
            <a:xfrm>
              <a:off x="3406755" y="2818529"/>
              <a:ext cx="23797" cy="1158185"/>
            </a:xfrm>
            <a:custGeom>
              <a:avLst/>
              <a:gdLst>
                <a:gd name="connsiteX0" fmla="*/ 19070 w 23797"/>
                <a:gd name="connsiteY0" fmla="*/ 3097 h 1158185"/>
                <a:gd name="connsiteX1" fmla="*/ 20 w 23797"/>
                <a:gd name="connsiteY1" fmla="*/ 1101647 h 1158185"/>
                <a:gd name="connsiteX2" fmla="*/ 23303 w 23797"/>
                <a:gd name="connsiteY2" fmla="*/ 976764 h 1158185"/>
                <a:gd name="connsiteX3" fmla="*/ 14837 w 23797"/>
                <a:gd name="connsiteY3" fmla="*/ 777797 h 1158185"/>
                <a:gd name="connsiteX4" fmla="*/ 19070 w 23797"/>
                <a:gd name="connsiteY4" fmla="*/ 3097 h 11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97" h="1158185">
                  <a:moveTo>
                    <a:pt x="19070" y="3097"/>
                  </a:moveTo>
                  <a:cubicBezTo>
                    <a:pt x="16601" y="57072"/>
                    <a:pt x="-685" y="939369"/>
                    <a:pt x="20" y="1101647"/>
                  </a:cubicBezTo>
                  <a:cubicBezTo>
                    <a:pt x="725" y="1263925"/>
                    <a:pt x="20834" y="1030739"/>
                    <a:pt x="23303" y="976764"/>
                  </a:cubicBezTo>
                  <a:cubicBezTo>
                    <a:pt x="25772" y="922789"/>
                    <a:pt x="18365" y="939369"/>
                    <a:pt x="14837" y="777797"/>
                  </a:cubicBezTo>
                  <a:cubicBezTo>
                    <a:pt x="11309" y="616225"/>
                    <a:pt x="21539" y="-50878"/>
                    <a:pt x="19070" y="309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7" name="フリーフォーム: 図形 466">
              <a:extLst>
                <a:ext uri="{FF2B5EF4-FFF2-40B4-BE49-F238E27FC236}">
                  <a16:creationId xmlns:a16="http://schemas.microsoft.com/office/drawing/2014/main" id="{0465D02A-214A-3A62-1062-569074298F11}"/>
                </a:ext>
              </a:extLst>
            </p:cNvPr>
            <p:cNvSpPr/>
            <p:nvPr/>
          </p:nvSpPr>
          <p:spPr>
            <a:xfrm>
              <a:off x="2145159" y="3910389"/>
              <a:ext cx="1318738" cy="312982"/>
            </a:xfrm>
            <a:custGeom>
              <a:avLst/>
              <a:gdLst>
                <a:gd name="connsiteX0" fmla="*/ 57233 w 1318738"/>
                <a:gd name="connsiteY0" fmla="*/ 301887 h 312982"/>
                <a:gd name="connsiteX1" fmla="*/ 82633 w 1318738"/>
                <a:gd name="connsiteY1" fmla="*/ 251087 h 312982"/>
                <a:gd name="connsiteX2" fmla="*/ 277366 w 1318738"/>
                <a:gd name="connsiteY2" fmla="*/ 153721 h 312982"/>
                <a:gd name="connsiteX3" fmla="*/ 531366 w 1318738"/>
                <a:gd name="connsiteY3" fmla="*/ 96571 h 312982"/>
                <a:gd name="connsiteX4" fmla="*/ 836166 w 1318738"/>
                <a:gd name="connsiteY4" fmla="*/ 62704 h 312982"/>
                <a:gd name="connsiteX5" fmla="*/ 1270083 w 1318738"/>
                <a:gd name="connsiteY5" fmla="*/ 43654 h 312982"/>
                <a:gd name="connsiteX6" fmla="*/ 1259499 w 1318738"/>
                <a:gd name="connsiteY6" fmla="*/ 3437 h 312982"/>
                <a:gd name="connsiteX7" fmla="*/ 834049 w 1318738"/>
                <a:gd name="connsiteY7" fmla="*/ 33071 h 312982"/>
                <a:gd name="connsiteX8" fmla="*/ 57233 w 1318738"/>
                <a:gd name="connsiteY8" fmla="*/ 301887 h 31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8738" h="312982">
                  <a:moveTo>
                    <a:pt x="57233" y="301887"/>
                  </a:moveTo>
                  <a:cubicBezTo>
                    <a:pt x="-68003" y="338223"/>
                    <a:pt x="45944" y="275781"/>
                    <a:pt x="82633" y="251087"/>
                  </a:cubicBezTo>
                  <a:cubicBezTo>
                    <a:pt x="119322" y="226393"/>
                    <a:pt x="202577" y="179474"/>
                    <a:pt x="277366" y="153721"/>
                  </a:cubicBezTo>
                  <a:cubicBezTo>
                    <a:pt x="352155" y="127968"/>
                    <a:pt x="438233" y="111740"/>
                    <a:pt x="531366" y="96571"/>
                  </a:cubicBezTo>
                  <a:cubicBezTo>
                    <a:pt x="624499" y="81401"/>
                    <a:pt x="713047" y="71523"/>
                    <a:pt x="836166" y="62704"/>
                  </a:cubicBezTo>
                  <a:cubicBezTo>
                    <a:pt x="959285" y="53885"/>
                    <a:pt x="1199528" y="53532"/>
                    <a:pt x="1270083" y="43654"/>
                  </a:cubicBezTo>
                  <a:cubicBezTo>
                    <a:pt x="1340638" y="33776"/>
                    <a:pt x="1332171" y="5201"/>
                    <a:pt x="1259499" y="3437"/>
                  </a:cubicBezTo>
                  <a:cubicBezTo>
                    <a:pt x="1186827" y="1673"/>
                    <a:pt x="1035485" y="-12437"/>
                    <a:pt x="834049" y="33071"/>
                  </a:cubicBezTo>
                  <a:cubicBezTo>
                    <a:pt x="632613" y="78579"/>
                    <a:pt x="182469" y="265551"/>
                    <a:pt x="57233" y="30188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8" name="フリーフォーム: 図形 467">
              <a:extLst>
                <a:ext uri="{FF2B5EF4-FFF2-40B4-BE49-F238E27FC236}">
                  <a16:creationId xmlns:a16="http://schemas.microsoft.com/office/drawing/2014/main" id="{49C6412C-68C6-0435-A443-B2A1BE2285A1}"/>
                </a:ext>
              </a:extLst>
            </p:cNvPr>
            <p:cNvSpPr/>
            <p:nvPr/>
          </p:nvSpPr>
          <p:spPr>
            <a:xfrm>
              <a:off x="2207577" y="3953415"/>
              <a:ext cx="359436" cy="195465"/>
            </a:xfrm>
            <a:custGeom>
              <a:avLst/>
              <a:gdLst>
                <a:gd name="connsiteX0" fmla="*/ 1165 w 359436"/>
                <a:gd name="connsiteY0" fmla="*/ 195361 h 195465"/>
                <a:gd name="connsiteX1" fmla="*/ 98531 w 359436"/>
                <a:gd name="connsiteY1" fmla="*/ 64128 h 195465"/>
                <a:gd name="connsiteX2" fmla="*/ 316548 w 359436"/>
                <a:gd name="connsiteY2" fmla="*/ 19678 h 195465"/>
                <a:gd name="connsiteX3" fmla="*/ 346181 w 359436"/>
                <a:gd name="connsiteY3" fmla="*/ 628 h 195465"/>
                <a:gd name="connsiteX4" fmla="*/ 157798 w 359436"/>
                <a:gd name="connsiteY4" fmla="*/ 40845 h 195465"/>
                <a:gd name="connsiteX5" fmla="*/ 1165 w 359436"/>
                <a:gd name="connsiteY5" fmla="*/ 195361 h 19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436" h="195465">
                  <a:moveTo>
                    <a:pt x="1165" y="195361"/>
                  </a:moveTo>
                  <a:cubicBezTo>
                    <a:pt x="-8713" y="199242"/>
                    <a:pt x="45967" y="93409"/>
                    <a:pt x="98531" y="64128"/>
                  </a:cubicBezTo>
                  <a:cubicBezTo>
                    <a:pt x="151095" y="34847"/>
                    <a:pt x="275273" y="30261"/>
                    <a:pt x="316548" y="19678"/>
                  </a:cubicBezTo>
                  <a:cubicBezTo>
                    <a:pt x="357823" y="9095"/>
                    <a:pt x="372639" y="-2900"/>
                    <a:pt x="346181" y="628"/>
                  </a:cubicBezTo>
                  <a:cubicBezTo>
                    <a:pt x="319723" y="4156"/>
                    <a:pt x="214242" y="15092"/>
                    <a:pt x="157798" y="40845"/>
                  </a:cubicBezTo>
                  <a:cubicBezTo>
                    <a:pt x="101354" y="66598"/>
                    <a:pt x="11043" y="191480"/>
                    <a:pt x="1165" y="19536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9" name="フリーフォーム: 図形 468">
              <a:extLst>
                <a:ext uri="{FF2B5EF4-FFF2-40B4-BE49-F238E27FC236}">
                  <a16:creationId xmlns:a16="http://schemas.microsoft.com/office/drawing/2014/main" id="{94363F01-3EB3-E2DF-940B-1B72B35C4EA3}"/>
                </a:ext>
              </a:extLst>
            </p:cNvPr>
            <p:cNvSpPr/>
            <p:nvPr/>
          </p:nvSpPr>
          <p:spPr>
            <a:xfrm>
              <a:off x="2638901" y="3889675"/>
              <a:ext cx="820791" cy="82746"/>
            </a:xfrm>
            <a:custGeom>
              <a:avLst/>
              <a:gdLst>
                <a:gd name="connsiteX0" fmla="*/ 3757 w 820791"/>
                <a:gd name="connsiteY0" fmla="*/ 68601 h 82746"/>
                <a:gd name="connsiteX1" fmla="*/ 79957 w 820791"/>
                <a:gd name="connsiteY1" fmla="*/ 70718 h 82746"/>
                <a:gd name="connsiteX2" fmla="*/ 215424 w 820791"/>
                <a:gd name="connsiteY2" fmla="*/ 81301 h 82746"/>
                <a:gd name="connsiteX3" fmla="*/ 374174 w 820791"/>
                <a:gd name="connsiteY3" fmla="*/ 34735 h 82746"/>
                <a:gd name="connsiteX4" fmla="*/ 441907 w 820791"/>
                <a:gd name="connsiteY4" fmla="*/ 7218 h 82746"/>
                <a:gd name="connsiteX5" fmla="*/ 556207 w 820791"/>
                <a:gd name="connsiteY5" fmla="*/ 2985 h 82746"/>
                <a:gd name="connsiteX6" fmla="*/ 763641 w 820791"/>
                <a:gd name="connsiteY6" fmla="*/ 13568 h 82746"/>
                <a:gd name="connsiteX7" fmla="*/ 820791 w 820791"/>
                <a:gd name="connsiteY7" fmla="*/ 15685 h 82746"/>
                <a:gd name="connsiteX8" fmla="*/ 454607 w 820791"/>
                <a:gd name="connsiteY8" fmla="*/ 868 h 82746"/>
                <a:gd name="connsiteX9" fmla="*/ 196374 w 820791"/>
                <a:gd name="connsiteY9" fmla="*/ 45318 h 82746"/>
                <a:gd name="connsiteX10" fmla="*/ 3757 w 820791"/>
                <a:gd name="connsiteY10" fmla="*/ 68601 h 8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0791" h="82746">
                  <a:moveTo>
                    <a:pt x="3757" y="68601"/>
                  </a:moveTo>
                  <a:cubicBezTo>
                    <a:pt x="-15646" y="72834"/>
                    <a:pt x="44679" y="68601"/>
                    <a:pt x="79957" y="70718"/>
                  </a:cubicBezTo>
                  <a:cubicBezTo>
                    <a:pt x="115235" y="72835"/>
                    <a:pt x="166388" y="87298"/>
                    <a:pt x="215424" y="81301"/>
                  </a:cubicBezTo>
                  <a:cubicBezTo>
                    <a:pt x="264460" y="75304"/>
                    <a:pt x="336427" y="47082"/>
                    <a:pt x="374174" y="34735"/>
                  </a:cubicBezTo>
                  <a:cubicBezTo>
                    <a:pt x="411921" y="22388"/>
                    <a:pt x="411568" y="12510"/>
                    <a:pt x="441907" y="7218"/>
                  </a:cubicBezTo>
                  <a:cubicBezTo>
                    <a:pt x="472246" y="1926"/>
                    <a:pt x="502585" y="1927"/>
                    <a:pt x="556207" y="2985"/>
                  </a:cubicBezTo>
                  <a:cubicBezTo>
                    <a:pt x="609829" y="4043"/>
                    <a:pt x="719544" y="11451"/>
                    <a:pt x="763641" y="13568"/>
                  </a:cubicBezTo>
                  <a:cubicBezTo>
                    <a:pt x="807738" y="15685"/>
                    <a:pt x="820791" y="15685"/>
                    <a:pt x="820791" y="15685"/>
                  </a:cubicBezTo>
                  <a:cubicBezTo>
                    <a:pt x="769286" y="13568"/>
                    <a:pt x="558676" y="-4071"/>
                    <a:pt x="454607" y="868"/>
                  </a:cubicBezTo>
                  <a:cubicBezTo>
                    <a:pt x="350538" y="5807"/>
                    <a:pt x="271163" y="35440"/>
                    <a:pt x="196374" y="45318"/>
                  </a:cubicBezTo>
                  <a:cubicBezTo>
                    <a:pt x="121585" y="55196"/>
                    <a:pt x="23160" y="64368"/>
                    <a:pt x="3757" y="686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0" name="フリーフォーム: 図形 469">
              <a:extLst>
                <a:ext uri="{FF2B5EF4-FFF2-40B4-BE49-F238E27FC236}">
                  <a16:creationId xmlns:a16="http://schemas.microsoft.com/office/drawing/2014/main" id="{E717301B-3E1F-1FCE-3B42-C2F6B9B8A39D}"/>
                </a:ext>
              </a:extLst>
            </p:cNvPr>
            <p:cNvSpPr/>
            <p:nvPr/>
          </p:nvSpPr>
          <p:spPr>
            <a:xfrm>
              <a:off x="2673349" y="2122716"/>
              <a:ext cx="732136" cy="64451"/>
            </a:xfrm>
            <a:custGeom>
              <a:avLst/>
              <a:gdLst>
                <a:gd name="connsiteX0" fmla="*/ 1 w 732136"/>
                <a:gd name="connsiteY0" fmla="*/ 64440 h 64451"/>
                <a:gd name="connsiteX1" fmla="*/ 58739 w 732136"/>
                <a:gd name="connsiteY1" fmla="*/ 53327 h 64451"/>
                <a:gd name="connsiteX2" fmla="*/ 61914 w 732136"/>
                <a:gd name="connsiteY2" fmla="*/ 21577 h 64451"/>
                <a:gd name="connsiteX3" fmla="*/ 403226 w 732136"/>
                <a:gd name="connsiteY3" fmla="*/ 13640 h 64451"/>
                <a:gd name="connsiteX4" fmla="*/ 731839 w 732136"/>
                <a:gd name="connsiteY4" fmla="*/ 940 h 64451"/>
                <a:gd name="connsiteX5" fmla="*/ 466726 w 732136"/>
                <a:gd name="connsiteY5" fmla="*/ 940 h 64451"/>
                <a:gd name="connsiteX6" fmla="*/ 88901 w 732136"/>
                <a:gd name="connsiteY6" fmla="*/ 7290 h 64451"/>
                <a:gd name="connsiteX7" fmla="*/ 60326 w 732136"/>
                <a:gd name="connsiteY7" fmla="*/ 51740 h 64451"/>
                <a:gd name="connsiteX8" fmla="*/ 1 w 732136"/>
                <a:gd name="connsiteY8" fmla="*/ 64440 h 6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136" h="64451">
                  <a:moveTo>
                    <a:pt x="1" y="64440"/>
                  </a:moveTo>
                  <a:cubicBezTo>
                    <a:pt x="-263" y="64704"/>
                    <a:pt x="48420" y="60471"/>
                    <a:pt x="58739" y="53327"/>
                  </a:cubicBezTo>
                  <a:cubicBezTo>
                    <a:pt x="69058" y="46183"/>
                    <a:pt x="4500" y="28191"/>
                    <a:pt x="61914" y="21577"/>
                  </a:cubicBezTo>
                  <a:cubicBezTo>
                    <a:pt x="119328" y="14963"/>
                    <a:pt x="403226" y="13640"/>
                    <a:pt x="403226" y="13640"/>
                  </a:cubicBezTo>
                  <a:lnTo>
                    <a:pt x="731839" y="940"/>
                  </a:lnTo>
                  <a:cubicBezTo>
                    <a:pt x="742422" y="-1177"/>
                    <a:pt x="466726" y="940"/>
                    <a:pt x="466726" y="940"/>
                  </a:cubicBezTo>
                  <a:lnTo>
                    <a:pt x="88901" y="7290"/>
                  </a:lnTo>
                  <a:cubicBezTo>
                    <a:pt x="21168" y="15757"/>
                    <a:pt x="72497" y="42480"/>
                    <a:pt x="60326" y="51740"/>
                  </a:cubicBezTo>
                  <a:cubicBezTo>
                    <a:pt x="48155" y="61000"/>
                    <a:pt x="265" y="64176"/>
                    <a:pt x="1" y="6444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1" name="フリーフォーム: 図形 470">
              <a:extLst>
                <a:ext uri="{FF2B5EF4-FFF2-40B4-BE49-F238E27FC236}">
                  <a16:creationId xmlns:a16="http://schemas.microsoft.com/office/drawing/2014/main" id="{05031F4D-4831-0B22-72AA-9FA080880BEA}"/>
                </a:ext>
              </a:extLst>
            </p:cNvPr>
            <p:cNvSpPr/>
            <p:nvPr/>
          </p:nvSpPr>
          <p:spPr>
            <a:xfrm>
              <a:off x="2727544" y="1899519"/>
              <a:ext cx="184675" cy="240238"/>
            </a:xfrm>
            <a:custGeom>
              <a:avLst/>
              <a:gdLst>
                <a:gd name="connsiteX0" fmla="*/ 6131 w 184675"/>
                <a:gd name="connsiteY0" fmla="*/ 6649 h 240238"/>
                <a:gd name="connsiteX1" fmla="*/ 107731 w 184675"/>
                <a:gd name="connsiteY1" fmla="*/ 14587 h 240238"/>
                <a:gd name="connsiteX2" fmla="*/ 164881 w 184675"/>
                <a:gd name="connsiteY2" fmla="*/ 76499 h 240238"/>
                <a:gd name="connsiteX3" fmla="*/ 179169 w 184675"/>
                <a:gd name="connsiteY3" fmla="*/ 173337 h 240238"/>
                <a:gd name="connsiteX4" fmla="*/ 79156 w 184675"/>
                <a:gd name="connsiteY4" fmla="*/ 220962 h 240238"/>
                <a:gd name="connsiteX5" fmla="*/ 1369 w 184675"/>
                <a:gd name="connsiteY5" fmla="*/ 240012 h 240238"/>
                <a:gd name="connsiteX6" fmla="*/ 145831 w 184675"/>
                <a:gd name="connsiteY6" fmla="*/ 209849 h 240238"/>
                <a:gd name="connsiteX7" fmla="*/ 158531 w 184675"/>
                <a:gd name="connsiteY7" fmla="*/ 151112 h 240238"/>
                <a:gd name="connsiteX8" fmla="*/ 144244 w 184675"/>
                <a:gd name="connsiteY8" fmla="*/ 97137 h 240238"/>
                <a:gd name="connsiteX9" fmla="*/ 6131 w 184675"/>
                <a:gd name="connsiteY9" fmla="*/ 6649 h 24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675" h="240238">
                  <a:moveTo>
                    <a:pt x="6131" y="6649"/>
                  </a:moveTo>
                  <a:cubicBezTo>
                    <a:pt x="46" y="-7109"/>
                    <a:pt x="81273" y="2945"/>
                    <a:pt x="107731" y="14587"/>
                  </a:cubicBezTo>
                  <a:cubicBezTo>
                    <a:pt x="134189" y="26229"/>
                    <a:pt x="152975" y="50041"/>
                    <a:pt x="164881" y="76499"/>
                  </a:cubicBezTo>
                  <a:cubicBezTo>
                    <a:pt x="176787" y="102957"/>
                    <a:pt x="193456" y="149260"/>
                    <a:pt x="179169" y="173337"/>
                  </a:cubicBezTo>
                  <a:cubicBezTo>
                    <a:pt x="164882" y="197414"/>
                    <a:pt x="108789" y="209850"/>
                    <a:pt x="79156" y="220962"/>
                  </a:cubicBezTo>
                  <a:cubicBezTo>
                    <a:pt x="49523" y="232074"/>
                    <a:pt x="-9743" y="241864"/>
                    <a:pt x="1369" y="240012"/>
                  </a:cubicBezTo>
                  <a:cubicBezTo>
                    <a:pt x="12481" y="238160"/>
                    <a:pt x="119637" y="224666"/>
                    <a:pt x="145831" y="209849"/>
                  </a:cubicBezTo>
                  <a:cubicBezTo>
                    <a:pt x="172025" y="195032"/>
                    <a:pt x="158795" y="169897"/>
                    <a:pt x="158531" y="151112"/>
                  </a:cubicBezTo>
                  <a:cubicBezTo>
                    <a:pt x="158267" y="132327"/>
                    <a:pt x="165411" y="119098"/>
                    <a:pt x="144244" y="97137"/>
                  </a:cubicBezTo>
                  <a:cubicBezTo>
                    <a:pt x="123077" y="75177"/>
                    <a:pt x="12216" y="20407"/>
                    <a:pt x="6131" y="66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2" name="フリーフォーム: 図形 471">
              <a:extLst>
                <a:ext uri="{FF2B5EF4-FFF2-40B4-BE49-F238E27FC236}">
                  <a16:creationId xmlns:a16="http://schemas.microsoft.com/office/drawing/2014/main" id="{9C2B9610-2DDA-6F99-7CFA-9CE34696B9E2}"/>
                </a:ext>
              </a:extLst>
            </p:cNvPr>
            <p:cNvSpPr/>
            <p:nvPr/>
          </p:nvSpPr>
          <p:spPr>
            <a:xfrm>
              <a:off x="2668154" y="1890022"/>
              <a:ext cx="70308" cy="242265"/>
            </a:xfrm>
            <a:custGeom>
              <a:avLst/>
              <a:gdLst>
                <a:gd name="connsiteX0" fmla="*/ 70284 w 70308"/>
                <a:gd name="connsiteY0" fmla="*/ 3446 h 242265"/>
                <a:gd name="connsiteX1" fmla="*/ 8371 w 70308"/>
                <a:gd name="connsiteY1" fmla="*/ 59009 h 242265"/>
                <a:gd name="connsiteX2" fmla="*/ 5196 w 70308"/>
                <a:gd name="connsiteY2" fmla="*/ 186009 h 242265"/>
                <a:gd name="connsiteX3" fmla="*/ 51234 w 70308"/>
                <a:gd name="connsiteY3" fmla="*/ 241571 h 242265"/>
                <a:gd name="connsiteX4" fmla="*/ 35359 w 70308"/>
                <a:gd name="connsiteY4" fmla="*/ 212996 h 242265"/>
                <a:gd name="connsiteX5" fmla="*/ 16309 w 70308"/>
                <a:gd name="connsiteY5" fmla="*/ 152671 h 242265"/>
                <a:gd name="connsiteX6" fmla="*/ 70284 w 70308"/>
                <a:gd name="connsiteY6" fmla="*/ 3446 h 24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308" h="242265">
                  <a:moveTo>
                    <a:pt x="70284" y="3446"/>
                  </a:moveTo>
                  <a:cubicBezTo>
                    <a:pt x="68961" y="-12164"/>
                    <a:pt x="19219" y="28582"/>
                    <a:pt x="8371" y="59009"/>
                  </a:cubicBezTo>
                  <a:cubicBezTo>
                    <a:pt x="-2477" y="89436"/>
                    <a:pt x="-1948" y="155582"/>
                    <a:pt x="5196" y="186009"/>
                  </a:cubicBezTo>
                  <a:cubicBezTo>
                    <a:pt x="12340" y="216436"/>
                    <a:pt x="46207" y="237073"/>
                    <a:pt x="51234" y="241571"/>
                  </a:cubicBezTo>
                  <a:cubicBezTo>
                    <a:pt x="56261" y="246069"/>
                    <a:pt x="41180" y="227813"/>
                    <a:pt x="35359" y="212996"/>
                  </a:cubicBezTo>
                  <a:cubicBezTo>
                    <a:pt x="29538" y="198179"/>
                    <a:pt x="14457" y="183098"/>
                    <a:pt x="16309" y="152671"/>
                  </a:cubicBezTo>
                  <a:cubicBezTo>
                    <a:pt x="18161" y="122244"/>
                    <a:pt x="71607" y="19056"/>
                    <a:pt x="70284" y="344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3" name="フリーフォーム: 図形 472">
              <a:extLst>
                <a:ext uri="{FF2B5EF4-FFF2-40B4-BE49-F238E27FC236}">
                  <a16:creationId xmlns:a16="http://schemas.microsoft.com/office/drawing/2014/main" id="{2B824BAD-FF57-37FB-D5C5-D59C8D70D8A3}"/>
                </a:ext>
              </a:extLst>
            </p:cNvPr>
            <p:cNvSpPr/>
            <p:nvPr/>
          </p:nvSpPr>
          <p:spPr>
            <a:xfrm>
              <a:off x="2739456" y="1875902"/>
              <a:ext cx="752179" cy="252516"/>
            </a:xfrm>
            <a:custGeom>
              <a:avLst/>
              <a:gdLst>
                <a:gd name="connsiteX0" fmla="*/ 10094 w 752179"/>
                <a:gd name="connsiteY0" fmla="*/ 3279 h 252516"/>
                <a:gd name="connsiteX1" fmla="*/ 210119 w 752179"/>
                <a:gd name="connsiteY1" fmla="*/ 15979 h 252516"/>
                <a:gd name="connsiteX2" fmla="*/ 580007 w 752179"/>
                <a:gd name="connsiteY2" fmla="*/ 104 h 252516"/>
                <a:gd name="connsiteX3" fmla="*/ 675257 w 752179"/>
                <a:gd name="connsiteY3" fmla="*/ 25504 h 252516"/>
                <a:gd name="connsiteX4" fmla="*/ 733994 w 752179"/>
                <a:gd name="connsiteY4" fmla="*/ 66779 h 252516"/>
                <a:gd name="connsiteX5" fmla="*/ 749869 w 752179"/>
                <a:gd name="connsiteY5" fmla="*/ 141391 h 252516"/>
                <a:gd name="connsiteX6" fmla="*/ 691132 w 752179"/>
                <a:gd name="connsiteY6" fmla="*/ 231879 h 252516"/>
                <a:gd name="connsiteX7" fmla="*/ 614932 w 752179"/>
                <a:gd name="connsiteY7" fmla="*/ 252516 h 252516"/>
                <a:gd name="connsiteX8" fmla="*/ 721294 w 752179"/>
                <a:gd name="connsiteY8" fmla="*/ 231879 h 252516"/>
                <a:gd name="connsiteX9" fmla="*/ 749869 w 752179"/>
                <a:gd name="connsiteY9" fmla="*/ 130279 h 252516"/>
                <a:gd name="connsiteX10" fmla="*/ 678432 w 752179"/>
                <a:gd name="connsiteY10" fmla="*/ 39791 h 252516"/>
                <a:gd name="connsiteX11" fmla="*/ 518094 w 752179"/>
                <a:gd name="connsiteY11" fmla="*/ 8041 h 252516"/>
                <a:gd name="connsiteX12" fmla="*/ 10094 w 752179"/>
                <a:gd name="connsiteY12" fmla="*/ 3279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2179" h="252516">
                  <a:moveTo>
                    <a:pt x="10094" y="3279"/>
                  </a:moveTo>
                  <a:cubicBezTo>
                    <a:pt x="-41235" y="4602"/>
                    <a:pt x="115134" y="16508"/>
                    <a:pt x="210119" y="15979"/>
                  </a:cubicBezTo>
                  <a:cubicBezTo>
                    <a:pt x="305105" y="15450"/>
                    <a:pt x="502484" y="-1483"/>
                    <a:pt x="580007" y="104"/>
                  </a:cubicBezTo>
                  <a:cubicBezTo>
                    <a:pt x="657530" y="1691"/>
                    <a:pt x="649593" y="14392"/>
                    <a:pt x="675257" y="25504"/>
                  </a:cubicBezTo>
                  <a:cubicBezTo>
                    <a:pt x="700921" y="36616"/>
                    <a:pt x="721559" y="47465"/>
                    <a:pt x="733994" y="66779"/>
                  </a:cubicBezTo>
                  <a:cubicBezTo>
                    <a:pt x="746429" y="86093"/>
                    <a:pt x="757013" y="113874"/>
                    <a:pt x="749869" y="141391"/>
                  </a:cubicBezTo>
                  <a:cubicBezTo>
                    <a:pt x="742725" y="168908"/>
                    <a:pt x="713622" y="213358"/>
                    <a:pt x="691132" y="231879"/>
                  </a:cubicBezTo>
                  <a:cubicBezTo>
                    <a:pt x="668643" y="250400"/>
                    <a:pt x="609905" y="252516"/>
                    <a:pt x="614932" y="252516"/>
                  </a:cubicBezTo>
                  <a:cubicBezTo>
                    <a:pt x="619959" y="252516"/>
                    <a:pt x="698805" y="252252"/>
                    <a:pt x="721294" y="231879"/>
                  </a:cubicBezTo>
                  <a:cubicBezTo>
                    <a:pt x="743783" y="211506"/>
                    <a:pt x="757013" y="162294"/>
                    <a:pt x="749869" y="130279"/>
                  </a:cubicBezTo>
                  <a:cubicBezTo>
                    <a:pt x="742725" y="98264"/>
                    <a:pt x="717061" y="60164"/>
                    <a:pt x="678432" y="39791"/>
                  </a:cubicBezTo>
                  <a:cubicBezTo>
                    <a:pt x="639803" y="19418"/>
                    <a:pt x="627896" y="9099"/>
                    <a:pt x="518094" y="8041"/>
                  </a:cubicBezTo>
                  <a:lnTo>
                    <a:pt x="10094" y="3279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4" name="フリーフォーム: 図形 473">
              <a:extLst>
                <a:ext uri="{FF2B5EF4-FFF2-40B4-BE49-F238E27FC236}">
                  <a16:creationId xmlns:a16="http://schemas.microsoft.com/office/drawing/2014/main" id="{40BFBF5E-7A10-333E-661C-EEB4000D6EF6}"/>
                </a:ext>
              </a:extLst>
            </p:cNvPr>
            <p:cNvSpPr/>
            <p:nvPr/>
          </p:nvSpPr>
          <p:spPr>
            <a:xfrm>
              <a:off x="2679912" y="1088548"/>
              <a:ext cx="65421" cy="745463"/>
            </a:xfrm>
            <a:custGeom>
              <a:avLst/>
              <a:gdLst>
                <a:gd name="connsiteX0" fmla="*/ 4551 w 65421"/>
                <a:gd name="connsiteY0" fmla="*/ 58 h 745463"/>
                <a:gd name="connsiteX1" fmla="*/ 25188 w 65421"/>
                <a:gd name="connsiteY1" fmla="*/ 66733 h 745463"/>
                <a:gd name="connsiteX2" fmla="*/ 45826 w 65421"/>
                <a:gd name="connsiteY2" fmla="*/ 76258 h 745463"/>
                <a:gd name="connsiteX3" fmla="*/ 49001 w 65421"/>
                <a:gd name="connsiteY3" fmla="*/ 489008 h 745463"/>
                <a:gd name="connsiteX4" fmla="*/ 56938 w 65421"/>
                <a:gd name="connsiteY4" fmla="*/ 744595 h 745463"/>
                <a:gd name="connsiteX5" fmla="*/ 63288 w 65421"/>
                <a:gd name="connsiteY5" fmla="*/ 554095 h 745463"/>
                <a:gd name="connsiteX6" fmla="*/ 60113 w 65421"/>
                <a:gd name="connsiteY6" fmla="*/ 90545 h 745463"/>
                <a:gd name="connsiteX7" fmla="*/ 7726 w 65421"/>
                <a:gd name="connsiteY7" fmla="*/ 79433 h 745463"/>
                <a:gd name="connsiteX8" fmla="*/ 4551 w 65421"/>
                <a:gd name="connsiteY8" fmla="*/ 58 h 74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421" h="745463">
                  <a:moveTo>
                    <a:pt x="4551" y="58"/>
                  </a:moveTo>
                  <a:cubicBezTo>
                    <a:pt x="7461" y="-2059"/>
                    <a:pt x="18309" y="54033"/>
                    <a:pt x="25188" y="66733"/>
                  </a:cubicBezTo>
                  <a:cubicBezTo>
                    <a:pt x="32067" y="79433"/>
                    <a:pt x="41857" y="5879"/>
                    <a:pt x="45826" y="76258"/>
                  </a:cubicBezTo>
                  <a:cubicBezTo>
                    <a:pt x="49795" y="146637"/>
                    <a:pt x="47149" y="377619"/>
                    <a:pt x="49001" y="489008"/>
                  </a:cubicBezTo>
                  <a:cubicBezTo>
                    <a:pt x="50853" y="600397"/>
                    <a:pt x="54557" y="733747"/>
                    <a:pt x="56938" y="744595"/>
                  </a:cubicBezTo>
                  <a:cubicBezTo>
                    <a:pt x="59319" y="755443"/>
                    <a:pt x="62759" y="663103"/>
                    <a:pt x="63288" y="554095"/>
                  </a:cubicBezTo>
                  <a:cubicBezTo>
                    <a:pt x="63817" y="445087"/>
                    <a:pt x="69373" y="169655"/>
                    <a:pt x="60113" y="90545"/>
                  </a:cubicBezTo>
                  <a:cubicBezTo>
                    <a:pt x="50853" y="11435"/>
                    <a:pt x="20955" y="90016"/>
                    <a:pt x="7726" y="79433"/>
                  </a:cubicBezTo>
                  <a:cubicBezTo>
                    <a:pt x="-5503" y="68850"/>
                    <a:pt x="1641" y="2175"/>
                    <a:pt x="4551" y="5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5" name="フリーフォーム: 図形 474">
              <a:extLst>
                <a:ext uri="{FF2B5EF4-FFF2-40B4-BE49-F238E27FC236}">
                  <a16:creationId xmlns:a16="http://schemas.microsoft.com/office/drawing/2014/main" id="{FAA5C07E-8D47-0680-73E4-F3379203CD5E}"/>
                </a:ext>
              </a:extLst>
            </p:cNvPr>
            <p:cNvSpPr/>
            <p:nvPr/>
          </p:nvSpPr>
          <p:spPr>
            <a:xfrm>
              <a:off x="2891446" y="1086709"/>
              <a:ext cx="45917" cy="807960"/>
            </a:xfrm>
            <a:custGeom>
              <a:avLst/>
              <a:gdLst>
                <a:gd name="connsiteX0" fmla="*/ 45429 w 45917"/>
                <a:gd name="connsiteY0" fmla="*/ 309 h 807960"/>
                <a:gd name="connsiteX1" fmla="*/ 37492 w 45917"/>
                <a:gd name="connsiteY1" fmla="*/ 68572 h 807960"/>
                <a:gd name="connsiteX2" fmla="*/ 7329 w 45917"/>
                <a:gd name="connsiteY2" fmla="*/ 163822 h 807960"/>
                <a:gd name="connsiteX3" fmla="*/ 979 w 45917"/>
                <a:gd name="connsiteY3" fmla="*/ 775009 h 807960"/>
                <a:gd name="connsiteX4" fmla="*/ 23204 w 45917"/>
                <a:gd name="connsiteY4" fmla="*/ 674997 h 807960"/>
                <a:gd name="connsiteX5" fmla="*/ 5742 w 45917"/>
                <a:gd name="connsiteY5" fmla="*/ 244784 h 807960"/>
                <a:gd name="connsiteX6" fmla="*/ 37492 w 45917"/>
                <a:gd name="connsiteY6" fmla="*/ 95559 h 807960"/>
                <a:gd name="connsiteX7" fmla="*/ 45429 w 45917"/>
                <a:gd name="connsiteY7" fmla="*/ 309 h 80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17" h="807960">
                  <a:moveTo>
                    <a:pt x="45429" y="309"/>
                  </a:moveTo>
                  <a:cubicBezTo>
                    <a:pt x="45429" y="-4189"/>
                    <a:pt x="43842" y="41320"/>
                    <a:pt x="37492" y="68572"/>
                  </a:cubicBezTo>
                  <a:cubicBezTo>
                    <a:pt x="31142" y="95824"/>
                    <a:pt x="13414" y="46083"/>
                    <a:pt x="7329" y="163822"/>
                  </a:cubicBezTo>
                  <a:cubicBezTo>
                    <a:pt x="1244" y="281561"/>
                    <a:pt x="-1667" y="689813"/>
                    <a:pt x="979" y="775009"/>
                  </a:cubicBezTo>
                  <a:cubicBezTo>
                    <a:pt x="3625" y="860205"/>
                    <a:pt x="22410" y="763368"/>
                    <a:pt x="23204" y="674997"/>
                  </a:cubicBezTo>
                  <a:cubicBezTo>
                    <a:pt x="23998" y="586626"/>
                    <a:pt x="3361" y="341357"/>
                    <a:pt x="5742" y="244784"/>
                  </a:cubicBezTo>
                  <a:cubicBezTo>
                    <a:pt x="8123" y="148211"/>
                    <a:pt x="26115" y="135247"/>
                    <a:pt x="37492" y="95559"/>
                  </a:cubicBezTo>
                  <a:cubicBezTo>
                    <a:pt x="48869" y="55872"/>
                    <a:pt x="45429" y="4807"/>
                    <a:pt x="45429" y="30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6" name="フリーフォーム: 図形 475">
              <a:extLst>
                <a:ext uri="{FF2B5EF4-FFF2-40B4-BE49-F238E27FC236}">
                  <a16:creationId xmlns:a16="http://schemas.microsoft.com/office/drawing/2014/main" id="{C40B45D5-494A-7951-2296-F94A278F0F6F}"/>
                </a:ext>
              </a:extLst>
            </p:cNvPr>
            <p:cNvSpPr/>
            <p:nvPr/>
          </p:nvSpPr>
          <p:spPr>
            <a:xfrm>
              <a:off x="2702723" y="1142544"/>
              <a:ext cx="238206" cy="30318"/>
            </a:xfrm>
            <a:custGeom>
              <a:avLst/>
              <a:gdLst>
                <a:gd name="connsiteX0" fmla="*/ 2377 w 238206"/>
                <a:gd name="connsiteY0" fmla="*/ 1624 h 30318"/>
                <a:gd name="connsiteX1" fmla="*/ 235740 w 238206"/>
                <a:gd name="connsiteY1" fmla="*/ 6387 h 30318"/>
                <a:gd name="connsiteX2" fmla="*/ 119852 w 238206"/>
                <a:gd name="connsiteY2" fmla="*/ 30199 h 30318"/>
                <a:gd name="connsiteX3" fmla="*/ 2377 w 238206"/>
                <a:gd name="connsiteY3" fmla="*/ 1624 h 30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206" h="30318">
                  <a:moveTo>
                    <a:pt x="2377" y="1624"/>
                  </a:moveTo>
                  <a:cubicBezTo>
                    <a:pt x="21692" y="-2345"/>
                    <a:pt x="216161" y="1625"/>
                    <a:pt x="235740" y="6387"/>
                  </a:cubicBezTo>
                  <a:cubicBezTo>
                    <a:pt x="255319" y="11149"/>
                    <a:pt x="152925" y="28082"/>
                    <a:pt x="119852" y="30199"/>
                  </a:cubicBezTo>
                  <a:cubicBezTo>
                    <a:pt x="86779" y="32316"/>
                    <a:pt x="-16938" y="5593"/>
                    <a:pt x="2377" y="162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7" name="フリーフォーム: 図形 476">
              <a:extLst>
                <a:ext uri="{FF2B5EF4-FFF2-40B4-BE49-F238E27FC236}">
                  <a16:creationId xmlns:a16="http://schemas.microsoft.com/office/drawing/2014/main" id="{91630506-F44C-FF4B-D9F8-B6875D895C2F}"/>
                </a:ext>
              </a:extLst>
            </p:cNvPr>
            <p:cNvSpPr/>
            <p:nvPr/>
          </p:nvSpPr>
          <p:spPr>
            <a:xfrm>
              <a:off x="3189577" y="1081758"/>
              <a:ext cx="298498" cy="108400"/>
            </a:xfrm>
            <a:custGeom>
              <a:avLst/>
              <a:gdLst>
                <a:gd name="connsiteX0" fmla="*/ 6061 w 298498"/>
                <a:gd name="connsiteY0" fmla="*/ 498 h 108400"/>
                <a:gd name="connsiteX1" fmla="*/ 33048 w 298498"/>
                <a:gd name="connsiteY1" fmla="*/ 65585 h 108400"/>
                <a:gd name="connsiteX2" fmla="*/ 153698 w 298498"/>
                <a:gd name="connsiteY2" fmla="*/ 92573 h 108400"/>
                <a:gd name="connsiteX3" fmla="*/ 280698 w 298498"/>
                <a:gd name="connsiteY3" fmla="*/ 40185 h 108400"/>
                <a:gd name="connsiteX4" fmla="*/ 291811 w 298498"/>
                <a:gd name="connsiteY4" fmla="*/ 19548 h 108400"/>
                <a:gd name="connsiteX5" fmla="*/ 283873 w 298498"/>
                <a:gd name="connsiteY5" fmla="*/ 86223 h 108400"/>
                <a:gd name="connsiteX6" fmla="*/ 129886 w 298498"/>
                <a:gd name="connsiteY6" fmla="*/ 103685 h 108400"/>
                <a:gd name="connsiteX7" fmla="*/ 6061 w 298498"/>
                <a:gd name="connsiteY7" fmla="*/ 498 h 1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498" h="108400">
                  <a:moveTo>
                    <a:pt x="6061" y="498"/>
                  </a:moveTo>
                  <a:cubicBezTo>
                    <a:pt x="-10078" y="-5852"/>
                    <a:pt x="8442" y="50239"/>
                    <a:pt x="33048" y="65585"/>
                  </a:cubicBezTo>
                  <a:cubicBezTo>
                    <a:pt x="57654" y="80931"/>
                    <a:pt x="112423" y="96806"/>
                    <a:pt x="153698" y="92573"/>
                  </a:cubicBezTo>
                  <a:cubicBezTo>
                    <a:pt x="194973" y="88340"/>
                    <a:pt x="257679" y="52356"/>
                    <a:pt x="280698" y="40185"/>
                  </a:cubicBezTo>
                  <a:cubicBezTo>
                    <a:pt x="303717" y="28014"/>
                    <a:pt x="291282" y="11875"/>
                    <a:pt x="291811" y="19548"/>
                  </a:cubicBezTo>
                  <a:cubicBezTo>
                    <a:pt x="292340" y="27221"/>
                    <a:pt x="310860" y="72200"/>
                    <a:pt x="283873" y="86223"/>
                  </a:cubicBezTo>
                  <a:cubicBezTo>
                    <a:pt x="256886" y="100246"/>
                    <a:pt x="174865" y="116650"/>
                    <a:pt x="129886" y="103685"/>
                  </a:cubicBezTo>
                  <a:cubicBezTo>
                    <a:pt x="84907" y="90720"/>
                    <a:pt x="22200" y="6848"/>
                    <a:pt x="6061" y="49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8" name="フリーフォーム: 図形 477">
              <a:extLst>
                <a:ext uri="{FF2B5EF4-FFF2-40B4-BE49-F238E27FC236}">
                  <a16:creationId xmlns:a16="http://schemas.microsoft.com/office/drawing/2014/main" id="{6E730297-BEDD-8347-5DA4-3176E1885424}"/>
                </a:ext>
              </a:extLst>
            </p:cNvPr>
            <p:cNvSpPr/>
            <p:nvPr/>
          </p:nvSpPr>
          <p:spPr>
            <a:xfrm>
              <a:off x="3236755" y="1169899"/>
              <a:ext cx="44749" cy="699154"/>
            </a:xfrm>
            <a:custGeom>
              <a:avLst/>
              <a:gdLst>
                <a:gd name="connsiteX0" fmla="*/ 158 w 44749"/>
                <a:gd name="connsiteY0" fmla="*/ 1257 h 699154"/>
                <a:gd name="connsiteX1" fmla="*/ 30320 w 44749"/>
                <a:gd name="connsiteY1" fmla="*/ 672769 h 699154"/>
                <a:gd name="connsiteX2" fmla="*/ 44608 w 44749"/>
                <a:gd name="connsiteY2" fmla="*/ 509257 h 699154"/>
                <a:gd name="connsiteX3" fmla="*/ 158 w 44749"/>
                <a:gd name="connsiteY3" fmla="*/ 1257 h 69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49" h="699154">
                  <a:moveTo>
                    <a:pt x="158" y="1257"/>
                  </a:moveTo>
                  <a:cubicBezTo>
                    <a:pt x="-2223" y="28509"/>
                    <a:pt x="22912" y="588102"/>
                    <a:pt x="30320" y="672769"/>
                  </a:cubicBezTo>
                  <a:cubicBezTo>
                    <a:pt x="37728" y="757436"/>
                    <a:pt x="45931" y="620911"/>
                    <a:pt x="44608" y="509257"/>
                  </a:cubicBezTo>
                  <a:cubicBezTo>
                    <a:pt x="43285" y="397603"/>
                    <a:pt x="2539" y="-25995"/>
                    <a:pt x="158" y="125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9" name="フリーフォーム: 図形 478">
              <a:extLst>
                <a:ext uri="{FF2B5EF4-FFF2-40B4-BE49-F238E27FC236}">
                  <a16:creationId xmlns:a16="http://schemas.microsoft.com/office/drawing/2014/main" id="{52F1EC77-8A65-AB79-6B79-D58036814271}"/>
                </a:ext>
              </a:extLst>
            </p:cNvPr>
            <p:cNvSpPr/>
            <p:nvPr/>
          </p:nvSpPr>
          <p:spPr>
            <a:xfrm>
              <a:off x="3417887" y="1083153"/>
              <a:ext cx="57875" cy="875176"/>
            </a:xfrm>
            <a:custGeom>
              <a:avLst/>
              <a:gdLst>
                <a:gd name="connsiteX0" fmla="*/ 23813 w 57875"/>
                <a:gd name="connsiteY0" fmla="*/ 13390 h 875176"/>
                <a:gd name="connsiteX1" fmla="*/ 15876 w 57875"/>
                <a:gd name="connsiteY1" fmla="*/ 827778 h 875176"/>
                <a:gd name="connsiteX2" fmla="*/ 1588 w 57875"/>
                <a:gd name="connsiteY2" fmla="*/ 757928 h 875176"/>
                <a:gd name="connsiteX3" fmla="*/ 57151 w 57875"/>
                <a:gd name="connsiteY3" fmla="*/ 589653 h 875176"/>
                <a:gd name="connsiteX4" fmla="*/ 31751 w 57875"/>
                <a:gd name="connsiteY4" fmla="*/ 462653 h 875176"/>
                <a:gd name="connsiteX5" fmla="*/ 9526 w 57875"/>
                <a:gd name="connsiteY5" fmla="*/ 329303 h 875176"/>
                <a:gd name="connsiteX6" fmla="*/ 23813 w 57875"/>
                <a:gd name="connsiteY6" fmla="*/ 13390 h 8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875" h="875176">
                  <a:moveTo>
                    <a:pt x="23813" y="13390"/>
                  </a:moveTo>
                  <a:cubicBezTo>
                    <a:pt x="24871" y="96469"/>
                    <a:pt x="19580" y="703688"/>
                    <a:pt x="15876" y="827778"/>
                  </a:cubicBezTo>
                  <a:cubicBezTo>
                    <a:pt x="12172" y="951868"/>
                    <a:pt x="-5291" y="797615"/>
                    <a:pt x="1588" y="757928"/>
                  </a:cubicBezTo>
                  <a:cubicBezTo>
                    <a:pt x="8467" y="718241"/>
                    <a:pt x="52124" y="638866"/>
                    <a:pt x="57151" y="589653"/>
                  </a:cubicBezTo>
                  <a:cubicBezTo>
                    <a:pt x="62178" y="540441"/>
                    <a:pt x="39689" y="506045"/>
                    <a:pt x="31751" y="462653"/>
                  </a:cubicBezTo>
                  <a:cubicBezTo>
                    <a:pt x="23813" y="419261"/>
                    <a:pt x="12436" y="400476"/>
                    <a:pt x="9526" y="329303"/>
                  </a:cubicBezTo>
                  <a:cubicBezTo>
                    <a:pt x="6616" y="258130"/>
                    <a:pt x="22755" y="-69689"/>
                    <a:pt x="23813" y="133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0" name="フリーフォーム: 図形 479">
              <a:extLst>
                <a:ext uri="{FF2B5EF4-FFF2-40B4-BE49-F238E27FC236}">
                  <a16:creationId xmlns:a16="http://schemas.microsoft.com/office/drawing/2014/main" id="{6BE75988-30E7-C27B-BF7D-101B57E2C480}"/>
                </a:ext>
              </a:extLst>
            </p:cNvPr>
            <p:cNvSpPr/>
            <p:nvPr/>
          </p:nvSpPr>
          <p:spPr>
            <a:xfrm>
              <a:off x="5036915" y="1062911"/>
              <a:ext cx="76862" cy="39476"/>
            </a:xfrm>
            <a:custGeom>
              <a:avLst/>
              <a:gdLst>
                <a:gd name="connsiteX0" fmla="*/ 223 w 76862"/>
                <a:gd name="connsiteY0" fmla="*/ 1882 h 39476"/>
                <a:gd name="connsiteX1" fmla="*/ 70073 w 76862"/>
                <a:gd name="connsiteY1" fmla="*/ 6645 h 39476"/>
                <a:gd name="connsiteX2" fmla="*/ 71660 w 76862"/>
                <a:gd name="connsiteY2" fmla="*/ 38395 h 39476"/>
                <a:gd name="connsiteX3" fmla="*/ 47848 w 76862"/>
                <a:gd name="connsiteY3" fmla="*/ 30457 h 39476"/>
                <a:gd name="connsiteX4" fmla="*/ 223 w 76862"/>
                <a:gd name="connsiteY4" fmla="*/ 1882 h 3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62" h="39476">
                  <a:moveTo>
                    <a:pt x="223" y="1882"/>
                  </a:moveTo>
                  <a:cubicBezTo>
                    <a:pt x="3927" y="-2087"/>
                    <a:pt x="58167" y="560"/>
                    <a:pt x="70073" y="6645"/>
                  </a:cubicBezTo>
                  <a:cubicBezTo>
                    <a:pt x="81979" y="12730"/>
                    <a:pt x="75364" y="34426"/>
                    <a:pt x="71660" y="38395"/>
                  </a:cubicBezTo>
                  <a:cubicBezTo>
                    <a:pt x="67956" y="42364"/>
                    <a:pt x="55786" y="34426"/>
                    <a:pt x="47848" y="30457"/>
                  </a:cubicBezTo>
                  <a:cubicBezTo>
                    <a:pt x="39911" y="26488"/>
                    <a:pt x="-3481" y="5851"/>
                    <a:pt x="223" y="188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1" name="フリーフォーム: 図形 480">
              <a:extLst>
                <a:ext uri="{FF2B5EF4-FFF2-40B4-BE49-F238E27FC236}">
                  <a16:creationId xmlns:a16="http://schemas.microsoft.com/office/drawing/2014/main" id="{85BA5221-C04F-FE6E-F44E-D0F89317A890}"/>
                </a:ext>
              </a:extLst>
            </p:cNvPr>
            <p:cNvSpPr/>
            <p:nvPr/>
          </p:nvSpPr>
          <p:spPr>
            <a:xfrm>
              <a:off x="5417820" y="1020750"/>
              <a:ext cx="78098" cy="44530"/>
            </a:xfrm>
            <a:custGeom>
              <a:avLst/>
              <a:gdLst>
                <a:gd name="connsiteX0" fmla="*/ 318 w 78098"/>
                <a:gd name="connsiteY0" fmla="*/ 34518 h 44530"/>
                <a:gd name="connsiteX1" fmla="*/ 76518 w 78098"/>
                <a:gd name="connsiteY1" fmla="*/ 42456 h 44530"/>
                <a:gd name="connsiteX2" fmla="*/ 49530 w 78098"/>
                <a:gd name="connsiteY2" fmla="*/ 1181 h 44530"/>
                <a:gd name="connsiteX3" fmla="*/ 318 w 78098"/>
                <a:gd name="connsiteY3" fmla="*/ 34518 h 4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98" h="44530">
                  <a:moveTo>
                    <a:pt x="318" y="34518"/>
                  </a:moveTo>
                  <a:cubicBezTo>
                    <a:pt x="4816" y="41397"/>
                    <a:pt x="68316" y="48012"/>
                    <a:pt x="76518" y="42456"/>
                  </a:cubicBezTo>
                  <a:cubicBezTo>
                    <a:pt x="84720" y="36900"/>
                    <a:pt x="58790" y="9118"/>
                    <a:pt x="49530" y="1181"/>
                  </a:cubicBezTo>
                  <a:cubicBezTo>
                    <a:pt x="40270" y="-6756"/>
                    <a:pt x="-4180" y="27639"/>
                    <a:pt x="318" y="345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2" name="フリーフォーム: 図形 481">
              <a:extLst>
                <a:ext uri="{FF2B5EF4-FFF2-40B4-BE49-F238E27FC236}">
                  <a16:creationId xmlns:a16="http://schemas.microsoft.com/office/drawing/2014/main" id="{708E28CB-320E-10B9-9D5D-B7649EAFEFDE}"/>
                </a:ext>
              </a:extLst>
            </p:cNvPr>
            <p:cNvSpPr/>
            <p:nvPr/>
          </p:nvSpPr>
          <p:spPr>
            <a:xfrm>
              <a:off x="5815813" y="1035977"/>
              <a:ext cx="77979" cy="48300"/>
            </a:xfrm>
            <a:custGeom>
              <a:avLst/>
              <a:gdLst>
                <a:gd name="connsiteX0" fmla="*/ 787 w 77979"/>
                <a:gd name="connsiteY0" fmla="*/ 12941 h 48300"/>
                <a:gd name="connsiteX1" fmla="*/ 76987 w 77979"/>
                <a:gd name="connsiteY1" fmla="*/ 1829 h 48300"/>
                <a:gd name="connsiteX2" fmla="*/ 40475 w 77979"/>
                <a:gd name="connsiteY2" fmla="*/ 47866 h 48300"/>
                <a:gd name="connsiteX3" fmla="*/ 787 w 77979"/>
                <a:gd name="connsiteY3" fmla="*/ 12941 h 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79" h="48300">
                  <a:moveTo>
                    <a:pt x="787" y="12941"/>
                  </a:moveTo>
                  <a:cubicBezTo>
                    <a:pt x="6872" y="5268"/>
                    <a:pt x="70372" y="-3992"/>
                    <a:pt x="76987" y="1829"/>
                  </a:cubicBezTo>
                  <a:cubicBezTo>
                    <a:pt x="83602" y="7650"/>
                    <a:pt x="55556" y="43368"/>
                    <a:pt x="40475" y="47866"/>
                  </a:cubicBezTo>
                  <a:cubicBezTo>
                    <a:pt x="25394" y="52364"/>
                    <a:pt x="-5298" y="20614"/>
                    <a:pt x="787" y="1294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3" name="フリーフォーム: 図形 482">
              <a:extLst>
                <a:ext uri="{FF2B5EF4-FFF2-40B4-BE49-F238E27FC236}">
                  <a16:creationId xmlns:a16="http://schemas.microsoft.com/office/drawing/2014/main" id="{2862EB5B-3BB9-A36E-334F-A6B7A97C5DD2}"/>
                </a:ext>
              </a:extLst>
            </p:cNvPr>
            <p:cNvSpPr/>
            <p:nvPr/>
          </p:nvSpPr>
          <p:spPr>
            <a:xfrm>
              <a:off x="5796020" y="1023367"/>
              <a:ext cx="80912" cy="32750"/>
            </a:xfrm>
            <a:custGeom>
              <a:avLst/>
              <a:gdLst>
                <a:gd name="connsiteX0" fmla="*/ 80905 w 80912"/>
                <a:gd name="connsiteY0" fmla="*/ 31901 h 32750"/>
                <a:gd name="connsiteX1" fmla="*/ 9468 w 80912"/>
                <a:gd name="connsiteY1" fmla="*/ 151 h 32750"/>
                <a:gd name="connsiteX2" fmla="*/ 4705 w 80912"/>
                <a:gd name="connsiteY2" fmla="*/ 20789 h 32750"/>
                <a:gd name="connsiteX3" fmla="*/ 80905 w 80912"/>
                <a:gd name="connsiteY3" fmla="*/ 31901 h 3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12" h="32750">
                  <a:moveTo>
                    <a:pt x="80905" y="31901"/>
                  </a:moveTo>
                  <a:cubicBezTo>
                    <a:pt x="81699" y="28461"/>
                    <a:pt x="22168" y="2003"/>
                    <a:pt x="9468" y="151"/>
                  </a:cubicBezTo>
                  <a:cubicBezTo>
                    <a:pt x="-3232" y="-1701"/>
                    <a:pt x="-1380" y="13910"/>
                    <a:pt x="4705" y="20789"/>
                  </a:cubicBezTo>
                  <a:cubicBezTo>
                    <a:pt x="10790" y="27668"/>
                    <a:pt x="80111" y="35341"/>
                    <a:pt x="80905" y="319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4" name="フリーフォーム: 図形 483">
              <a:extLst>
                <a:ext uri="{FF2B5EF4-FFF2-40B4-BE49-F238E27FC236}">
                  <a16:creationId xmlns:a16="http://schemas.microsoft.com/office/drawing/2014/main" id="{F773B826-3C79-B80B-EE01-6832C815BDB1}"/>
                </a:ext>
              </a:extLst>
            </p:cNvPr>
            <p:cNvSpPr/>
            <p:nvPr/>
          </p:nvSpPr>
          <p:spPr>
            <a:xfrm>
              <a:off x="5490946" y="1144950"/>
              <a:ext cx="74600" cy="88529"/>
            </a:xfrm>
            <a:custGeom>
              <a:avLst/>
              <a:gdLst>
                <a:gd name="connsiteX0" fmla="*/ 6567 w 74600"/>
                <a:gd name="connsiteY0" fmla="*/ 806 h 88529"/>
                <a:gd name="connsiteX1" fmla="*/ 73242 w 74600"/>
                <a:gd name="connsiteY1" fmla="*/ 38906 h 88529"/>
                <a:gd name="connsiteX2" fmla="*/ 47842 w 74600"/>
                <a:gd name="connsiteY2" fmla="*/ 86531 h 88529"/>
                <a:gd name="connsiteX3" fmla="*/ 4979 w 74600"/>
                <a:gd name="connsiteY3" fmla="*/ 75418 h 88529"/>
                <a:gd name="connsiteX4" fmla="*/ 6567 w 74600"/>
                <a:gd name="connsiteY4" fmla="*/ 806 h 8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00" h="88529">
                  <a:moveTo>
                    <a:pt x="6567" y="806"/>
                  </a:moveTo>
                  <a:cubicBezTo>
                    <a:pt x="17944" y="-5279"/>
                    <a:pt x="66363" y="24619"/>
                    <a:pt x="73242" y="38906"/>
                  </a:cubicBezTo>
                  <a:cubicBezTo>
                    <a:pt x="80121" y="53194"/>
                    <a:pt x="59219" y="80446"/>
                    <a:pt x="47842" y="86531"/>
                  </a:cubicBezTo>
                  <a:cubicBezTo>
                    <a:pt x="36465" y="92616"/>
                    <a:pt x="8683" y="83620"/>
                    <a:pt x="4979" y="75418"/>
                  </a:cubicBezTo>
                  <a:cubicBezTo>
                    <a:pt x="1275" y="67216"/>
                    <a:pt x="-4810" y="6891"/>
                    <a:pt x="6567" y="80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5" name="フリーフォーム: 図形 484">
              <a:extLst>
                <a:ext uri="{FF2B5EF4-FFF2-40B4-BE49-F238E27FC236}">
                  <a16:creationId xmlns:a16="http://schemas.microsoft.com/office/drawing/2014/main" id="{D328ECEC-9D09-4BB1-506E-0E5FDAD0619E}"/>
                </a:ext>
              </a:extLst>
            </p:cNvPr>
            <p:cNvSpPr/>
            <p:nvPr/>
          </p:nvSpPr>
          <p:spPr>
            <a:xfrm>
              <a:off x="5852153" y="1124179"/>
              <a:ext cx="52096" cy="91553"/>
            </a:xfrm>
            <a:custGeom>
              <a:avLst/>
              <a:gdLst>
                <a:gd name="connsiteX0" fmla="*/ 960 w 52096"/>
                <a:gd name="connsiteY0" fmla="*/ 939 h 91553"/>
                <a:gd name="connsiteX1" fmla="*/ 51760 w 52096"/>
                <a:gd name="connsiteY1" fmla="*/ 46977 h 91553"/>
                <a:gd name="connsiteX2" fmla="*/ 21597 w 52096"/>
                <a:gd name="connsiteY2" fmla="*/ 91427 h 91553"/>
                <a:gd name="connsiteX3" fmla="*/ 960 w 52096"/>
                <a:gd name="connsiteY3" fmla="*/ 939 h 9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6" h="91553">
                  <a:moveTo>
                    <a:pt x="960" y="939"/>
                  </a:moveTo>
                  <a:cubicBezTo>
                    <a:pt x="5987" y="-6469"/>
                    <a:pt x="48321" y="31896"/>
                    <a:pt x="51760" y="46977"/>
                  </a:cubicBezTo>
                  <a:cubicBezTo>
                    <a:pt x="55199" y="62058"/>
                    <a:pt x="31387" y="93808"/>
                    <a:pt x="21597" y="91427"/>
                  </a:cubicBezTo>
                  <a:cubicBezTo>
                    <a:pt x="11807" y="89046"/>
                    <a:pt x="-4067" y="8347"/>
                    <a:pt x="960" y="9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6" name="フリーフォーム: 図形 485">
              <a:extLst>
                <a:ext uri="{FF2B5EF4-FFF2-40B4-BE49-F238E27FC236}">
                  <a16:creationId xmlns:a16="http://schemas.microsoft.com/office/drawing/2014/main" id="{D0E20F4E-FBB6-0E62-F6A0-9BA27976EB0F}"/>
                </a:ext>
              </a:extLst>
            </p:cNvPr>
            <p:cNvSpPr/>
            <p:nvPr/>
          </p:nvSpPr>
          <p:spPr>
            <a:xfrm>
              <a:off x="5935653" y="1184893"/>
              <a:ext cx="381356" cy="119133"/>
            </a:xfrm>
            <a:custGeom>
              <a:avLst/>
              <a:gdLst>
                <a:gd name="connsiteX0" fmla="*/ 10 w 381356"/>
                <a:gd name="connsiteY0" fmla="*/ 550 h 119133"/>
                <a:gd name="connsiteX1" fmla="*/ 315922 w 381356"/>
                <a:gd name="connsiteY1" fmla="*/ 87862 h 119133"/>
                <a:gd name="connsiteX2" fmla="*/ 381010 w 381356"/>
                <a:gd name="connsiteY2" fmla="*/ 118025 h 119133"/>
                <a:gd name="connsiteX3" fmla="*/ 304810 w 381356"/>
                <a:gd name="connsiteY3" fmla="*/ 54525 h 119133"/>
                <a:gd name="connsiteX4" fmla="*/ 10 w 381356"/>
                <a:gd name="connsiteY4" fmla="*/ 550 h 11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56" h="119133">
                  <a:moveTo>
                    <a:pt x="10" y="550"/>
                  </a:moveTo>
                  <a:cubicBezTo>
                    <a:pt x="1862" y="6106"/>
                    <a:pt x="252422" y="68283"/>
                    <a:pt x="315922" y="87862"/>
                  </a:cubicBezTo>
                  <a:cubicBezTo>
                    <a:pt x="379422" y="107441"/>
                    <a:pt x="382862" y="123581"/>
                    <a:pt x="381010" y="118025"/>
                  </a:cubicBezTo>
                  <a:cubicBezTo>
                    <a:pt x="379158" y="112469"/>
                    <a:pt x="367252" y="76221"/>
                    <a:pt x="304810" y="54525"/>
                  </a:cubicBezTo>
                  <a:cubicBezTo>
                    <a:pt x="242368" y="32829"/>
                    <a:pt x="-1842" y="-5006"/>
                    <a:pt x="10" y="5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7" name="フリーフォーム: 図形 486">
              <a:extLst>
                <a:ext uri="{FF2B5EF4-FFF2-40B4-BE49-F238E27FC236}">
                  <a16:creationId xmlns:a16="http://schemas.microsoft.com/office/drawing/2014/main" id="{DAE7F77A-FD2C-336C-8631-BFD2DAC6D372}"/>
                </a:ext>
              </a:extLst>
            </p:cNvPr>
            <p:cNvSpPr/>
            <p:nvPr/>
          </p:nvSpPr>
          <p:spPr>
            <a:xfrm>
              <a:off x="2838772" y="4610132"/>
              <a:ext cx="878302" cy="263848"/>
            </a:xfrm>
            <a:custGeom>
              <a:avLst/>
              <a:gdLst>
                <a:gd name="connsiteX0" fmla="*/ 66353 w 878302"/>
                <a:gd name="connsiteY0" fmla="*/ 101149 h 263848"/>
                <a:gd name="connsiteX1" fmla="*/ 40953 w 878302"/>
                <a:gd name="connsiteY1" fmla="*/ 215449 h 263848"/>
                <a:gd name="connsiteX2" fmla="*/ 61591 w 878302"/>
                <a:gd name="connsiteY2" fmla="*/ 259899 h 263848"/>
                <a:gd name="connsiteX3" fmla="*/ 252091 w 878302"/>
                <a:gd name="connsiteY3" fmla="*/ 251961 h 263848"/>
                <a:gd name="connsiteX4" fmla="*/ 785491 w 878302"/>
                <a:gd name="connsiteY4" fmla="*/ 174174 h 263848"/>
                <a:gd name="connsiteX5" fmla="*/ 785491 w 878302"/>
                <a:gd name="connsiteY5" fmla="*/ 101149 h 263848"/>
                <a:gd name="connsiteX6" fmla="*/ 750566 w 878302"/>
                <a:gd name="connsiteY6" fmla="*/ 5899 h 263848"/>
                <a:gd name="connsiteX7" fmla="*/ 825178 w 878302"/>
                <a:gd name="connsiteY7" fmla="*/ 24949 h 263848"/>
                <a:gd name="connsiteX8" fmla="*/ 817241 w 878302"/>
                <a:gd name="connsiteY8" fmla="*/ 145599 h 263848"/>
                <a:gd name="connsiteX9" fmla="*/ 66353 w 878302"/>
                <a:gd name="connsiteY9" fmla="*/ 255136 h 263848"/>
                <a:gd name="connsiteX10" fmla="*/ 37778 w 878302"/>
                <a:gd name="connsiteY10" fmla="*/ 210686 h 263848"/>
                <a:gd name="connsiteX11" fmla="*/ 66353 w 878302"/>
                <a:gd name="connsiteY11" fmla="*/ 101149 h 26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8302" h="263848">
                  <a:moveTo>
                    <a:pt x="66353" y="101149"/>
                  </a:moveTo>
                  <a:cubicBezTo>
                    <a:pt x="66882" y="101943"/>
                    <a:pt x="41747" y="188991"/>
                    <a:pt x="40953" y="215449"/>
                  </a:cubicBezTo>
                  <a:cubicBezTo>
                    <a:pt x="40159" y="241907"/>
                    <a:pt x="26401" y="253814"/>
                    <a:pt x="61591" y="259899"/>
                  </a:cubicBezTo>
                  <a:cubicBezTo>
                    <a:pt x="96781" y="265984"/>
                    <a:pt x="131441" y="266248"/>
                    <a:pt x="252091" y="251961"/>
                  </a:cubicBezTo>
                  <a:cubicBezTo>
                    <a:pt x="372741" y="237674"/>
                    <a:pt x="696591" y="199309"/>
                    <a:pt x="785491" y="174174"/>
                  </a:cubicBezTo>
                  <a:cubicBezTo>
                    <a:pt x="874391" y="149039"/>
                    <a:pt x="791312" y="129195"/>
                    <a:pt x="785491" y="101149"/>
                  </a:cubicBezTo>
                  <a:cubicBezTo>
                    <a:pt x="779670" y="73103"/>
                    <a:pt x="743952" y="18599"/>
                    <a:pt x="750566" y="5899"/>
                  </a:cubicBezTo>
                  <a:cubicBezTo>
                    <a:pt x="757180" y="-6801"/>
                    <a:pt x="814066" y="1666"/>
                    <a:pt x="825178" y="24949"/>
                  </a:cubicBezTo>
                  <a:cubicBezTo>
                    <a:pt x="836290" y="48232"/>
                    <a:pt x="943712" y="107235"/>
                    <a:pt x="817241" y="145599"/>
                  </a:cubicBezTo>
                  <a:cubicBezTo>
                    <a:pt x="690770" y="183963"/>
                    <a:pt x="196263" y="244288"/>
                    <a:pt x="66353" y="255136"/>
                  </a:cubicBezTo>
                  <a:cubicBezTo>
                    <a:pt x="-63557" y="265984"/>
                    <a:pt x="37249" y="232382"/>
                    <a:pt x="37778" y="210686"/>
                  </a:cubicBezTo>
                  <a:cubicBezTo>
                    <a:pt x="38307" y="188990"/>
                    <a:pt x="65824" y="100355"/>
                    <a:pt x="66353" y="1011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8" name="フリーフォーム: 図形 487">
              <a:extLst>
                <a:ext uri="{FF2B5EF4-FFF2-40B4-BE49-F238E27FC236}">
                  <a16:creationId xmlns:a16="http://schemas.microsoft.com/office/drawing/2014/main" id="{EC67D693-BAC8-076D-F9F4-085E70691EE2}"/>
                </a:ext>
              </a:extLst>
            </p:cNvPr>
            <p:cNvSpPr/>
            <p:nvPr/>
          </p:nvSpPr>
          <p:spPr>
            <a:xfrm>
              <a:off x="2851896" y="4920450"/>
              <a:ext cx="865837" cy="305474"/>
            </a:xfrm>
            <a:custGeom>
              <a:avLst/>
              <a:gdLst>
                <a:gd name="connsiteX0" fmla="*/ 53229 w 865837"/>
                <a:gd name="connsiteY0" fmla="*/ 114681 h 305474"/>
                <a:gd name="connsiteX1" fmla="*/ 21479 w 865837"/>
                <a:gd name="connsiteY1" fmla="*/ 267081 h 305474"/>
                <a:gd name="connsiteX2" fmla="*/ 43704 w 865837"/>
                <a:gd name="connsiteY2" fmla="*/ 298831 h 305474"/>
                <a:gd name="connsiteX3" fmla="*/ 269129 w 865837"/>
                <a:gd name="connsiteY3" fmla="*/ 281368 h 305474"/>
                <a:gd name="connsiteX4" fmla="*/ 823167 w 865837"/>
                <a:gd name="connsiteY4" fmla="*/ 144843 h 305474"/>
                <a:gd name="connsiteX5" fmla="*/ 824754 w 865837"/>
                <a:gd name="connsiteY5" fmla="*/ 381 h 305474"/>
                <a:gd name="connsiteX6" fmla="*/ 794592 w 865837"/>
                <a:gd name="connsiteY6" fmla="*/ 105156 h 305474"/>
                <a:gd name="connsiteX7" fmla="*/ 751729 w 865837"/>
                <a:gd name="connsiteY7" fmla="*/ 181356 h 305474"/>
                <a:gd name="connsiteX8" fmla="*/ 61167 w 865837"/>
                <a:gd name="connsiteY8" fmla="*/ 300418 h 305474"/>
                <a:gd name="connsiteX9" fmla="*/ 32592 w 865837"/>
                <a:gd name="connsiteY9" fmla="*/ 268668 h 305474"/>
                <a:gd name="connsiteX10" fmla="*/ 53229 w 865837"/>
                <a:gd name="connsiteY10" fmla="*/ 114681 h 30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5837" h="305474">
                  <a:moveTo>
                    <a:pt x="53229" y="114681"/>
                  </a:moveTo>
                  <a:cubicBezTo>
                    <a:pt x="51377" y="114417"/>
                    <a:pt x="23066" y="236389"/>
                    <a:pt x="21479" y="267081"/>
                  </a:cubicBezTo>
                  <a:cubicBezTo>
                    <a:pt x="19891" y="297773"/>
                    <a:pt x="2429" y="296450"/>
                    <a:pt x="43704" y="298831"/>
                  </a:cubicBezTo>
                  <a:cubicBezTo>
                    <a:pt x="84979" y="301212"/>
                    <a:pt x="139219" y="307033"/>
                    <a:pt x="269129" y="281368"/>
                  </a:cubicBezTo>
                  <a:cubicBezTo>
                    <a:pt x="399039" y="255703"/>
                    <a:pt x="730563" y="191674"/>
                    <a:pt x="823167" y="144843"/>
                  </a:cubicBezTo>
                  <a:cubicBezTo>
                    <a:pt x="915771" y="98012"/>
                    <a:pt x="829516" y="6995"/>
                    <a:pt x="824754" y="381"/>
                  </a:cubicBezTo>
                  <a:cubicBezTo>
                    <a:pt x="819992" y="-6233"/>
                    <a:pt x="806763" y="74994"/>
                    <a:pt x="794592" y="105156"/>
                  </a:cubicBezTo>
                  <a:cubicBezTo>
                    <a:pt x="782421" y="135318"/>
                    <a:pt x="873967" y="148812"/>
                    <a:pt x="751729" y="181356"/>
                  </a:cubicBezTo>
                  <a:cubicBezTo>
                    <a:pt x="629491" y="213900"/>
                    <a:pt x="181023" y="285866"/>
                    <a:pt x="61167" y="300418"/>
                  </a:cubicBezTo>
                  <a:cubicBezTo>
                    <a:pt x="-58689" y="314970"/>
                    <a:pt x="34973" y="296185"/>
                    <a:pt x="32592" y="268668"/>
                  </a:cubicBezTo>
                  <a:cubicBezTo>
                    <a:pt x="30211" y="241151"/>
                    <a:pt x="55081" y="114945"/>
                    <a:pt x="53229" y="11468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9" name="フリーフォーム: 図形 488">
              <a:extLst>
                <a:ext uri="{FF2B5EF4-FFF2-40B4-BE49-F238E27FC236}">
                  <a16:creationId xmlns:a16="http://schemas.microsoft.com/office/drawing/2014/main" id="{306DABB2-9584-A010-0545-C6AF04307C69}"/>
                </a:ext>
              </a:extLst>
            </p:cNvPr>
            <p:cNvSpPr/>
            <p:nvPr/>
          </p:nvSpPr>
          <p:spPr>
            <a:xfrm>
              <a:off x="4623535" y="6965121"/>
              <a:ext cx="202345" cy="465968"/>
            </a:xfrm>
            <a:custGeom>
              <a:avLst/>
              <a:gdLst>
                <a:gd name="connsiteX0" fmla="*/ 323 w 202345"/>
                <a:gd name="connsiteY0" fmla="*/ 5172 h 465968"/>
                <a:gd name="connsiteX1" fmla="*/ 10907 w 202345"/>
                <a:gd name="connsiteY1" fmla="*/ 367122 h 465968"/>
                <a:gd name="connsiteX2" fmla="*/ 63823 w 202345"/>
                <a:gd name="connsiteY2" fmla="*/ 456022 h 465968"/>
                <a:gd name="connsiteX3" fmla="*/ 137907 w 202345"/>
                <a:gd name="connsiteY3" fmla="*/ 458139 h 465968"/>
                <a:gd name="connsiteX4" fmla="*/ 201407 w 202345"/>
                <a:gd name="connsiteY4" fmla="*/ 405222 h 465968"/>
                <a:gd name="connsiteX5" fmla="*/ 173890 w 202345"/>
                <a:gd name="connsiteY5" fmla="*/ 305739 h 465968"/>
                <a:gd name="connsiteX6" fmla="*/ 146373 w 202345"/>
                <a:gd name="connsiteY6" fmla="*/ 223189 h 465968"/>
                <a:gd name="connsiteX7" fmla="*/ 173890 w 202345"/>
                <a:gd name="connsiteY7" fmla="*/ 358655 h 465968"/>
                <a:gd name="connsiteX8" fmla="*/ 156957 w 202345"/>
                <a:gd name="connsiteY8" fmla="*/ 428505 h 465968"/>
                <a:gd name="connsiteX9" fmla="*/ 87107 w 202345"/>
                <a:gd name="connsiteY9" fmla="*/ 447555 h 465968"/>
                <a:gd name="connsiteX10" fmla="*/ 49007 w 202345"/>
                <a:gd name="connsiteY10" fmla="*/ 388289 h 465968"/>
                <a:gd name="connsiteX11" fmla="*/ 17257 w 202345"/>
                <a:gd name="connsiteY11" fmla="*/ 168155 h 465968"/>
                <a:gd name="connsiteX12" fmla="*/ 323 w 202345"/>
                <a:gd name="connsiteY12" fmla="*/ 5172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345" h="465968">
                  <a:moveTo>
                    <a:pt x="323" y="5172"/>
                  </a:moveTo>
                  <a:cubicBezTo>
                    <a:pt x="-735" y="38333"/>
                    <a:pt x="324" y="291980"/>
                    <a:pt x="10907" y="367122"/>
                  </a:cubicBezTo>
                  <a:cubicBezTo>
                    <a:pt x="21490" y="442264"/>
                    <a:pt x="42656" y="440852"/>
                    <a:pt x="63823" y="456022"/>
                  </a:cubicBezTo>
                  <a:cubicBezTo>
                    <a:pt x="84990" y="471192"/>
                    <a:pt x="114976" y="466606"/>
                    <a:pt x="137907" y="458139"/>
                  </a:cubicBezTo>
                  <a:cubicBezTo>
                    <a:pt x="160838" y="449672"/>
                    <a:pt x="195410" y="430622"/>
                    <a:pt x="201407" y="405222"/>
                  </a:cubicBezTo>
                  <a:cubicBezTo>
                    <a:pt x="207404" y="379822"/>
                    <a:pt x="183062" y="336078"/>
                    <a:pt x="173890" y="305739"/>
                  </a:cubicBezTo>
                  <a:cubicBezTo>
                    <a:pt x="164718" y="275400"/>
                    <a:pt x="146373" y="214370"/>
                    <a:pt x="146373" y="223189"/>
                  </a:cubicBezTo>
                  <a:cubicBezTo>
                    <a:pt x="146373" y="232008"/>
                    <a:pt x="172126" y="324436"/>
                    <a:pt x="173890" y="358655"/>
                  </a:cubicBezTo>
                  <a:cubicBezTo>
                    <a:pt x="175654" y="392874"/>
                    <a:pt x="171421" y="413688"/>
                    <a:pt x="156957" y="428505"/>
                  </a:cubicBezTo>
                  <a:cubicBezTo>
                    <a:pt x="142493" y="443322"/>
                    <a:pt x="105099" y="454258"/>
                    <a:pt x="87107" y="447555"/>
                  </a:cubicBezTo>
                  <a:cubicBezTo>
                    <a:pt x="69115" y="440852"/>
                    <a:pt x="60649" y="434856"/>
                    <a:pt x="49007" y="388289"/>
                  </a:cubicBezTo>
                  <a:cubicBezTo>
                    <a:pt x="37365" y="341722"/>
                    <a:pt x="26782" y="229538"/>
                    <a:pt x="17257" y="168155"/>
                  </a:cubicBezTo>
                  <a:cubicBezTo>
                    <a:pt x="7732" y="106772"/>
                    <a:pt x="1381" y="-27989"/>
                    <a:pt x="323" y="51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0" name="フリーフォーム: 図形 489">
              <a:extLst>
                <a:ext uri="{FF2B5EF4-FFF2-40B4-BE49-F238E27FC236}">
                  <a16:creationId xmlns:a16="http://schemas.microsoft.com/office/drawing/2014/main" id="{31E1B717-11DE-B12B-5CDE-2165D21C893E}"/>
                </a:ext>
              </a:extLst>
            </p:cNvPr>
            <p:cNvSpPr/>
            <p:nvPr/>
          </p:nvSpPr>
          <p:spPr>
            <a:xfrm>
              <a:off x="4536834" y="7480090"/>
              <a:ext cx="715808" cy="297464"/>
            </a:xfrm>
            <a:custGeom>
              <a:avLst/>
              <a:gdLst>
                <a:gd name="connsiteX0" fmla="*/ 635241 w 715808"/>
                <a:gd name="connsiteY0" fmla="*/ 320 h 297464"/>
                <a:gd name="connsiteX1" fmla="*/ 194974 w 715808"/>
                <a:gd name="connsiteY1" fmla="*/ 169653 h 297464"/>
                <a:gd name="connsiteX2" fmla="*/ 10824 w 715808"/>
                <a:gd name="connsiteY2" fmla="*/ 250086 h 297464"/>
                <a:gd name="connsiteX3" fmla="*/ 97608 w 715808"/>
                <a:gd name="connsiteY3" fmla="*/ 288186 h 297464"/>
                <a:gd name="connsiteX4" fmla="*/ 715674 w 715808"/>
                <a:gd name="connsiteY4" fmla="*/ 74403 h 297464"/>
                <a:gd name="connsiteX5" fmla="*/ 152641 w 715808"/>
                <a:gd name="connsiteY5" fmla="*/ 256436 h 297464"/>
                <a:gd name="connsiteX6" fmla="*/ 51041 w 715808"/>
                <a:gd name="connsiteY6" fmla="*/ 277603 h 297464"/>
                <a:gd name="connsiteX7" fmla="*/ 123008 w 715808"/>
                <a:gd name="connsiteY7" fmla="*/ 216220 h 297464"/>
                <a:gd name="connsiteX8" fmla="*/ 635241 w 715808"/>
                <a:gd name="connsiteY8" fmla="*/ 320 h 29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808" h="297464">
                  <a:moveTo>
                    <a:pt x="635241" y="320"/>
                  </a:moveTo>
                  <a:cubicBezTo>
                    <a:pt x="647235" y="-7441"/>
                    <a:pt x="299043" y="128025"/>
                    <a:pt x="194974" y="169653"/>
                  </a:cubicBezTo>
                  <a:cubicBezTo>
                    <a:pt x="90905" y="211281"/>
                    <a:pt x="27052" y="230331"/>
                    <a:pt x="10824" y="250086"/>
                  </a:cubicBezTo>
                  <a:cubicBezTo>
                    <a:pt x="-5404" y="269842"/>
                    <a:pt x="-19867" y="317467"/>
                    <a:pt x="97608" y="288186"/>
                  </a:cubicBezTo>
                  <a:cubicBezTo>
                    <a:pt x="215083" y="258905"/>
                    <a:pt x="706502" y="79695"/>
                    <a:pt x="715674" y="74403"/>
                  </a:cubicBezTo>
                  <a:cubicBezTo>
                    <a:pt x="724846" y="69111"/>
                    <a:pt x="263413" y="222569"/>
                    <a:pt x="152641" y="256436"/>
                  </a:cubicBezTo>
                  <a:cubicBezTo>
                    <a:pt x="41869" y="290303"/>
                    <a:pt x="55980" y="284306"/>
                    <a:pt x="51041" y="277603"/>
                  </a:cubicBezTo>
                  <a:cubicBezTo>
                    <a:pt x="46102" y="270900"/>
                    <a:pt x="30227" y="259612"/>
                    <a:pt x="123008" y="216220"/>
                  </a:cubicBezTo>
                  <a:cubicBezTo>
                    <a:pt x="215788" y="172828"/>
                    <a:pt x="623247" y="8081"/>
                    <a:pt x="635241" y="3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1" name="フリーフォーム: 図形 490">
              <a:extLst>
                <a:ext uri="{FF2B5EF4-FFF2-40B4-BE49-F238E27FC236}">
                  <a16:creationId xmlns:a16="http://schemas.microsoft.com/office/drawing/2014/main" id="{243AF55F-0A04-4166-43B7-FB3E96E617CA}"/>
                </a:ext>
              </a:extLst>
            </p:cNvPr>
            <p:cNvSpPr/>
            <p:nvPr/>
          </p:nvSpPr>
          <p:spPr>
            <a:xfrm>
              <a:off x="4536013" y="7471924"/>
              <a:ext cx="1020337" cy="421704"/>
            </a:xfrm>
            <a:custGeom>
              <a:avLst/>
              <a:gdLst>
                <a:gd name="connsiteX0" fmla="*/ 636062 w 1020337"/>
                <a:gd name="connsiteY0" fmla="*/ 19 h 421704"/>
                <a:gd name="connsiteX1" fmla="*/ 862545 w 1020337"/>
                <a:gd name="connsiteY1" fmla="*/ 63519 h 421704"/>
                <a:gd name="connsiteX2" fmla="*/ 805395 w 1020337"/>
                <a:gd name="connsiteY2" fmla="*/ 120669 h 421704"/>
                <a:gd name="connsiteX3" fmla="*/ 64562 w 1020337"/>
                <a:gd name="connsiteY3" fmla="*/ 357736 h 421704"/>
                <a:gd name="connsiteX4" fmla="*/ 144995 w 1020337"/>
                <a:gd name="connsiteY4" fmla="*/ 404302 h 421704"/>
                <a:gd name="connsiteX5" fmla="*/ 1008595 w 1020337"/>
                <a:gd name="connsiteY5" fmla="*/ 105852 h 421704"/>
                <a:gd name="connsiteX6" fmla="*/ 608545 w 1020337"/>
                <a:gd name="connsiteY6" fmla="*/ 258252 h 421704"/>
                <a:gd name="connsiteX7" fmla="*/ 85729 w 1020337"/>
                <a:gd name="connsiteY7" fmla="*/ 400069 h 421704"/>
                <a:gd name="connsiteX8" fmla="*/ 187329 w 1020337"/>
                <a:gd name="connsiteY8" fmla="*/ 345036 h 421704"/>
                <a:gd name="connsiteX9" fmla="*/ 883712 w 1020337"/>
                <a:gd name="connsiteY9" fmla="*/ 99502 h 421704"/>
                <a:gd name="connsiteX10" fmla="*/ 862545 w 1020337"/>
                <a:gd name="connsiteY10" fmla="*/ 57169 h 421704"/>
                <a:gd name="connsiteX11" fmla="*/ 636062 w 1020337"/>
                <a:gd name="connsiteY11" fmla="*/ 19 h 42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0337" h="421704">
                  <a:moveTo>
                    <a:pt x="636062" y="19"/>
                  </a:moveTo>
                  <a:cubicBezTo>
                    <a:pt x="636062" y="1077"/>
                    <a:pt x="834323" y="43411"/>
                    <a:pt x="862545" y="63519"/>
                  </a:cubicBezTo>
                  <a:cubicBezTo>
                    <a:pt x="890767" y="83627"/>
                    <a:pt x="938392" y="71633"/>
                    <a:pt x="805395" y="120669"/>
                  </a:cubicBezTo>
                  <a:cubicBezTo>
                    <a:pt x="672398" y="169705"/>
                    <a:pt x="174629" y="310464"/>
                    <a:pt x="64562" y="357736"/>
                  </a:cubicBezTo>
                  <a:cubicBezTo>
                    <a:pt x="-45505" y="405008"/>
                    <a:pt x="-12344" y="446283"/>
                    <a:pt x="144995" y="404302"/>
                  </a:cubicBezTo>
                  <a:cubicBezTo>
                    <a:pt x="302334" y="362321"/>
                    <a:pt x="931337" y="130194"/>
                    <a:pt x="1008595" y="105852"/>
                  </a:cubicBezTo>
                  <a:cubicBezTo>
                    <a:pt x="1085853" y="81510"/>
                    <a:pt x="762356" y="209216"/>
                    <a:pt x="608545" y="258252"/>
                  </a:cubicBezTo>
                  <a:cubicBezTo>
                    <a:pt x="454734" y="307288"/>
                    <a:pt x="155932" y="385605"/>
                    <a:pt x="85729" y="400069"/>
                  </a:cubicBezTo>
                  <a:cubicBezTo>
                    <a:pt x="15526" y="414533"/>
                    <a:pt x="54332" y="395130"/>
                    <a:pt x="187329" y="345036"/>
                  </a:cubicBezTo>
                  <a:cubicBezTo>
                    <a:pt x="320326" y="294942"/>
                    <a:pt x="771176" y="147480"/>
                    <a:pt x="883712" y="99502"/>
                  </a:cubicBezTo>
                  <a:cubicBezTo>
                    <a:pt x="996248" y="51524"/>
                    <a:pt x="899234" y="71986"/>
                    <a:pt x="862545" y="57169"/>
                  </a:cubicBezTo>
                  <a:cubicBezTo>
                    <a:pt x="825856" y="42352"/>
                    <a:pt x="636062" y="-1039"/>
                    <a:pt x="636062" y="1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2" name="フリーフォーム: 図形 491">
              <a:extLst>
                <a:ext uri="{FF2B5EF4-FFF2-40B4-BE49-F238E27FC236}">
                  <a16:creationId xmlns:a16="http://schemas.microsoft.com/office/drawing/2014/main" id="{8575E84E-6524-3738-55A5-071E80629B60}"/>
                </a:ext>
              </a:extLst>
            </p:cNvPr>
            <p:cNvSpPr/>
            <p:nvPr/>
          </p:nvSpPr>
          <p:spPr>
            <a:xfrm>
              <a:off x="4676775" y="7560393"/>
              <a:ext cx="1066996" cy="390779"/>
            </a:xfrm>
            <a:custGeom>
              <a:avLst/>
              <a:gdLst>
                <a:gd name="connsiteX0" fmla="*/ 897467 w 1066996"/>
                <a:gd name="connsiteY0" fmla="*/ 450 h 390779"/>
                <a:gd name="connsiteX1" fmla="*/ 1016000 w 1066996"/>
                <a:gd name="connsiteY1" fmla="*/ 25850 h 390779"/>
                <a:gd name="connsiteX2" fmla="*/ 986367 w 1066996"/>
                <a:gd name="connsiteY2" fmla="*/ 66067 h 390779"/>
                <a:gd name="connsiteX3" fmla="*/ 461433 w 1066996"/>
                <a:gd name="connsiteY3" fmla="*/ 245983 h 390779"/>
                <a:gd name="connsiteX4" fmla="*/ 198967 w 1066996"/>
                <a:gd name="connsiteY4" fmla="*/ 341233 h 390779"/>
                <a:gd name="connsiteX5" fmla="*/ 127000 w 1066996"/>
                <a:gd name="connsiteY5" fmla="*/ 370867 h 390779"/>
                <a:gd name="connsiteX6" fmla="*/ 0 w 1066996"/>
                <a:gd name="connsiteY6" fmla="*/ 370867 h 390779"/>
                <a:gd name="connsiteX7" fmla="*/ 148167 w 1066996"/>
                <a:gd name="connsiteY7" fmla="*/ 370867 h 390779"/>
                <a:gd name="connsiteX8" fmla="*/ 965200 w 1066996"/>
                <a:gd name="connsiteY8" fmla="*/ 102050 h 390779"/>
                <a:gd name="connsiteX9" fmla="*/ 1051983 w 1066996"/>
                <a:gd name="connsiteY9" fmla="*/ 47017 h 390779"/>
                <a:gd name="connsiteX10" fmla="*/ 897467 w 1066996"/>
                <a:gd name="connsiteY10" fmla="*/ 450 h 39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996" h="390779">
                  <a:moveTo>
                    <a:pt x="897467" y="450"/>
                  </a:moveTo>
                  <a:cubicBezTo>
                    <a:pt x="891470" y="-3078"/>
                    <a:pt x="1001183" y="14914"/>
                    <a:pt x="1016000" y="25850"/>
                  </a:cubicBezTo>
                  <a:cubicBezTo>
                    <a:pt x="1030817" y="36786"/>
                    <a:pt x="1078795" y="29378"/>
                    <a:pt x="986367" y="66067"/>
                  </a:cubicBezTo>
                  <a:cubicBezTo>
                    <a:pt x="893939" y="102756"/>
                    <a:pt x="592666" y="200122"/>
                    <a:pt x="461433" y="245983"/>
                  </a:cubicBezTo>
                  <a:cubicBezTo>
                    <a:pt x="330200" y="291844"/>
                    <a:pt x="254706" y="320419"/>
                    <a:pt x="198967" y="341233"/>
                  </a:cubicBezTo>
                  <a:cubicBezTo>
                    <a:pt x="143228" y="362047"/>
                    <a:pt x="160161" y="365928"/>
                    <a:pt x="127000" y="370867"/>
                  </a:cubicBezTo>
                  <a:cubicBezTo>
                    <a:pt x="93839" y="375806"/>
                    <a:pt x="0" y="370867"/>
                    <a:pt x="0" y="370867"/>
                  </a:cubicBezTo>
                  <a:cubicBezTo>
                    <a:pt x="3528" y="370867"/>
                    <a:pt x="-12700" y="415670"/>
                    <a:pt x="148167" y="370867"/>
                  </a:cubicBezTo>
                  <a:cubicBezTo>
                    <a:pt x="309034" y="326064"/>
                    <a:pt x="814564" y="156025"/>
                    <a:pt x="965200" y="102050"/>
                  </a:cubicBezTo>
                  <a:cubicBezTo>
                    <a:pt x="1115836" y="48075"/>
                    <a:pt x="1055864" y="63598"/>
                    <a:pt x="1051983" y="47017"/>
                  </a:cubicBezTo>
                  <a:cubicBezTo>
                    <a:pt x="1048103" y="30437"/>
                    <a:pt x="903464" y="3978"/>
                    <a:pt x="897467" y="4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3" name="フリーフォーム: 図形 492">
              <a:extLst>
                <a:ext uri="{FF2B5EF4-FFF2-40B4-BE49-F238E27FC236}">
                  <a16:creationId xmlns:a16="http://schemas.microsoft.com/office/drawing/2014/main" id="{BCE90A29-284C-497A-2F92-1EDE3CB644D3}"/>
                </a:ext>
              </a:extLst>
            </p:cNvPr>
            <p:cNvSpPr/>
            <p:nvPr/>
          </p:nvSpPr>
          <p:spPr>
            <a:xfrm>
              <a:off x="4919623" y="7609467"/>
              <a:ext cx="948835" cy="382086"/>
            </a:xfrm>
            <a:custGeom>
              <a:avLst/>
              <a:gdLst>
                <a:gd name="connsiteX0" fmla="*/ 948835 w 948835"/>
                <a:gd name="connsiteY0" fmla="*/ 59 h 382086"/>
                <a:gd name="connsiteX1" fmla="*/ 593235 w 948835"/>
                <a:gd name="connsiteY1" fmla="*/ 163043 h 382086"/>
                <a:gd name="connsiteX2" fmla="*/ 59835 w 948835"/>
                <a:gd name="connsiteY2" fmla="*/ 321793 h 382086"/>
                <a:gd name="connsiteX3" fmla="*/ 25969 w 948835"/>
                <a:gd name="connsiteY3" fmla="*/ 353543 h 382086"/>
                <a:gd name="connsiteX4" fmla="*/ 178369 w 948835"/>
                <a:gd name="connsiteY4" fmla="*/ 381059 h 382086"/>
                <a:gd name="connsiteX5" fmla="*/ 32319 w 948835"/>
                <a:gd name="connsiteY5" fmla="*/ 370476 h 382086"/>
                <a:gd name="connsiteX6" fmla="*/ 74652 w 948835"/>
                <a:gd name="connsiteY6" fmla="*/ 317559 h 382086"/>
                <a:gd name="connsiteX7" fmla="*/ 595352 w 948835"/>
                <a:gd name="connsiteY7" fmla="*/ 146109 h 382086"/>
                <a:gd name="connsiteX8" fmla="*/ 948835 w 948835"/>
                <a:gd name="connsiteY8" fmla="*/ 59 h 38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8835" h="382086">
                  <a:moveTo>
                    <a:pt x="948835" y="59"/>
                  </a:moveTo>
                  <a:cubicBezTo>
                    <a:pt x="948482" y="2881"/>
                    <a:pt x="741402" y="109421"/>
                    <a:pt x="593235" y="163043"/>
                  </a:cubicBezTo>
                  <a:cubicBezTo>
                    <a:pt x="445068" y="216665"/>
                    <a:pt x="154379" y="290043"/>
                    <a:pt x="59835" y="321793"/>
                  </a:cubicBezTo>
                  <a:cubicBezTo>
                    <a:pt x="-34709" y="353543"/>
                    <a:pt x="6213" y="343665"/>
                    <a:pt x="25969" y="353543"/>
                  </a:cubicBezTo>
                  <a:cubicBezTo>
                    <a:pt x="45725" y="363421"/>
                    <a:pt x="177311" y="378237"/>
                    <a:pt x="178369" y="381059"/>
                  </a:cubicBezTo>
                  <a:cubicBezTo>
                    <a:pt x="179427" y="383881"/>
                    <a:pt x="49605" y="381059"/>
                    <a:pt x="32319" y="370476"/>
                  </a:cubicBezTo>
                  <a:cubicBezTo>
                    <a:pt x="15033" y="359893"/>
                    <a:pt x="-19187" y="354953"/>
                    <a:pt x="74652" y="317559"/>
                  </a:cubicBezTo>
                  <a:cubicBezTo>
                    <a:pt x="168491" y="280165"/>
                    <a:pt x="456357" y="196909"/>
                    <a:pt x="595352" y="146109"/>
                  </a:cubicBezTo>
                  <a:cubicBezTo>
                    <a:pt x="734346" y="95309"/>
                    <a:pt x="949188" y="-2763"/>
                    <a:pt x="948835" y="5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4" name="フリーフォーム: 図形 493">
              <a:extLst>
                <a:ext uri="{FF2B5EF4-FFF2-40B4-BE49-F238E27FC236}">
                  <a16:creationId xmlns:a16="http://schemas.microsoft.com/office/drawing/2014/main" id="{9F8F0E7D-78E5-90A3-4907-0163C31937F2}"/>
                </a:ext>
              </a:extLst>
            </p:cNvPr>
            <p:cNvSpPr/>
            <p:nvPr/>
          </p:nvSpPr>
          <p:spPr>
            <a:xfrm>
              <a:off x="5106456" y="7713243"/>
              <a:ext cx="808569" cy="288164"/>
            </a:xfrm>
            <a:custGeom>
              <a:avLst/>
              <a:gdLst>
                <a:gd name="connsiteX0" fmla="*/ 808569 w 808569"/>
                <a:gd name="connsiteY0" fmla="*/ 0 h 288164"/>
                <a:gd name="connsiteX1" fmla="*/ 169336 w 808569"/>
                <a:gd name="connsiteY1" fmla="*/ 258233 h 288164"/>
                <a:gd name="connsiteX2" fmla="*/ 2 w 808569"/>
                <a:gd name="connsiteY2" fmla="*/ 279400 h 288164"/>
                <a:gd name="connsiteX3" fmla="*/ 171452 w 808569"/>
                <a:gd name="connsiteY3" fmla="*/ 260350 h 288164"/>
                <a:gd name="connsiteX4" fmla="*/ 808569 w 808569"/>
                <a:gd name="connsiteY4" fmla="*/ 0 h 28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569" h="288164">
                  <a:moveTo>
                    <a:pt x="808569" y="0"/>
                  </a:moveTo>
                  <a:cubicBezTo>
                    <a:pt x="808216" y="-353"/>
                    <a:pt x="304097" y="211666"/>
                    <a:pt x="169336" y="258233"/>
                  </a:cubicBezTo>
                  <a:cubicBezTo>
                    <a:pt x="34575" y="304800"/>
                    <a:pt x="-351" y="279047"/>
                    <a:pt x="2" y="279400"/>
                  </a:cubicBezTo>
                  <a:cubicBezTo>
                    <a:pt x="355" y="279753"/>
                    <a:pt x="37749" y="308328"/>
                    <a:pt x="171452" y="260350"/>
                  </a:cubicBezTo>
                  <a:cubicBezTo>
                    <a:pt x="305155" y="212372"/>
                    <a:pt x="808922" y="353"/>
                    <a:pt x="808569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5" name="フリーフォーム: 図形 494">
              <a:extLst>
                <a:ext uri="{FF2B5EF4-FFF2-40B4-BE49-F238E27FC236}">
                  <a16:creationId xmlns:a16="http://schemas.microsoft.com/office/drawing/2014/main" id="{4F253D60-CEB8-CF1C-6F86-D52F6ABB0F72}"/>
                </a:ext>
              </a:extLst>
            </p:cNvPr>
            <p:cNvSpPr/>
            <p:nvPr/>
          </p:nvSpPr>
          <p:spPr>
            <a:xfrm>
              <a:off x="5086036" y="7679376"/>
              <a:ext cx="845922" cy="287249"/>
            </a:xfrm>
            <a:custGeom>
              <a:avLst/>
              <a:gdLst>
                <a:gd name="connsiteX0" fmla="*/ 845922 w 845922"/>
                <a:gd name="connsiteY0" fmla="*/ 0 h 287249"/>
                <a:gd name="connsiteX1" fmla="*/ 568639 w 845922"/>
                <a:gd name="connsiteY1" fmla="*/ 101600 h 287249"/>
                <a:gd name="connsiteX2" fmla="*/ 160122 w 845922"/>
                <a:gd name="connsiteY2" fmla="*/ 245534 h 287249"/>
                <a:gd name="connsiteX3" fmla="*/ 45822 w 845922"/>
                <a:gd name="connsiteY3" fmla="*/ 281517 h 287249"/>
                <a:gd name="connsiteX4" fmla="*/ 69106 w 845922"/>
                <a:gd name="connsiteY4" fmla="*/ 258234 h 287249"/>
                <a:gd name="connsiteX5" fmla="*/ 845922 w 845922"/>
                <a:gd name="connsiteY5" fmla="*/ 0 h 28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5922" h="287249">
                  <a:moveTo>
                    <a:pt x="845922" y="0"/>
                  </a:moveTo>
                  <a:lnTo>
                    <a:pt x="568639" y="101600"/>
                  </a:lnTo>
                  <a:lnTo>
                    <a:pt x="160122" y="245534"/>
                  </a:lnTo>
                  <a:cubicBezTo>
                    <a:pt x="72986" y="275520"/>
                    <a:pt x="60991" y="279400"/>
                    <a:pt x="45822" y="281517"/>
                  </a:cubicBezTo>
                  <a:cubicBezTo>
                    <a:pt x="30653" y="283634"/>
                    <a:pt x="-61775" y="302331"/>
                    <a:pt x="69106" y="258234"/>
                  </a:cubicBezTo>
                  <a:cubicBezTo>
                    <a:pt x="199987" y="214137"/>
                    <a:pt x="515546" y="115535"/>
                    <a:pt x="845922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6" name="フリーフォーム: 図形 495">
              <a:extLst>
                <a:ext uri="{FF2B5EF4-FFF2-40B4-BE49-F238E27FC236}">
                  <a16:creationId xmlns:a16="http://schemas.microsoft.com/office/drawing/2014/main" id="{766F6A23-EA23-19D6-FE5D-21A4B213031A}"/>
                </a:ext>
              </a:extLst>
            </p:cNvPr>
            <p:cNvSpPr/>
            <p:nvPr/>
          </p:nvSpPr>
          <p:spPr>
            <a:xfrm>
              <a:off x="785813" y="5659018"/>
              <a:ext cx="59108" cy="47675"/>
            </a:xfrm>
            <a:custGeom>
              <a:avLst/>
              <a:gdLst>
                <a:gd name="connsiteX0" fmla="*/ 0 w 59108"/>
                <a:gd name="connsiteY0" fmla="*/ 0 h 47675"/>
                <a:gd name="connsiteX1" fmla="*/ 58737 w 59108"/>
                <a:gd name="connsiteY1" fmla="*/ 47625 h 47675"/>
                <a:gd name="connsiteX2" fmla="*/ 0 w 59108"/>
                <a:gd name="connsiteY2" fmla="*/ 0 h 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08" h="47675">
                  <a:moveTo>
                    <a:pt x="0" y="0"/>
                  </a:moveTo>
                  <a:cubicBezTo>
                    <a:pt x="0" y="0"/>
                    <a:pt x="52916" y="45773"/>
                    <a:pt x="58737" y="47625"/>
                  </a:cubicBezTo>
                  <a:cubicBezTo>
                    <a:pt x="64558" y="49477"/>
                    <a:pt x="0" y="0"/>
                    <a:pt x="0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7" name="フリーフォーム: 図形 496">
              <a:extLst>
                <a:ext uri="{FF2B5EF4-FFF2-40B4-BE49-F238E27FC236}">
                  <a16:creationId xmlns:a16="http://schemas.microsoft.com/office/drawing/2014/main" id="{F5521172-518D-EB6E-4AC3-83F8A5D2B993}"/>
                </a:ext>
              </a:extLst>
            </p:cNvPr>
            <p:cNvSpPr/>
            <p:nvPr/>
          </p:nvSpPr>
          <p:spPr>
            <a:xfrm>
              <a:off x="864104" y="5744686"/>
              <a:ext cx="89702" cy="200453"/>
            </a:xfrm>
            <a:custGeom>
              <a:avLst/>
              <a:gdLst>
                <a:gd name="connsiteX0" fmla="*/ 86809 w 89702"/>
                <a:gd name="connsiteY0" fmla="*/ 57 h 200453"/>
                <a:gd name="connsiteX1" fmla="*/ 78871 w 89702"/>
                <a:gd name="connsiteY1" fmla="*/ 81020 h 200453"/>
                <a:gd name="connsiteX2" fmla="*/ 53471 w 89702"/>
                <a:gd name="connsiteY2" fmla="*/ 114357 h 200453"/>
                <a:gd name="connsiteX3" fmla="*/ 45534 w 89702"/>
                <a:gd name="connsiteY3" fmla="*/ 195320 h 200453"/>
                <a:gd name="connsiteX4" fmla="*/ 2671 w 89702"/>
                <a:gd name="connsiteY4" fmla="*/ 182620 h 200453"/>
                <a:gd name="connsiteX5" fmla="*/ 7434 w 89702"/>
                <a:gd name="connsiteY5" fmla="*/ 104832 h 200453"/>
                <a:gd name="connsiteX6" fmla="*/ 31246 w 89702"/>
                <a:gd name="connsiteY6" fmla="*/ 68320 h 200453"/>
                <a:gd name="connsiteX7" fmla="*/ 86809 w 89702"/>
                <a:gd name="connsiteY7" fmla="*/ 57 h 20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702" h="200453">
                  <a:moveTo>
                    <a:pt x="86809" y="57"/>
                  </a:moveTo>
                  <a:cubicBezTo>
                    <a:pt x="94746" y="2174"/>
                    <a:pt x="84427" y="61970"/>
                    <a:pt x="78871" y="81020"/>
                  </a:cubicBezTo>
                  <a:cubicBezTo>
                    <a:pt x="73315" y="100070"/>
                    <a:pt x="59027" y="95307"/>
                    <a:pt x="53471" y="114357"/>
                  </a:cubicBezTo>
                  <a:cubicBezTo>
                    <a:pt x="47915" y="133407"/>
                    <a:pt x="54001" y="183943"/>
                    <a:pt x="45534" y="195320"/>
                  </a:cubicBezTo>
                  <a:cubicBezTo>
                    <a:pt x="37067" y="206697"/>
                    <a:pt x="9021" y="197701"/>
                    <a:pt x="2671" y="182620"/>
                  </a:cubicBezTo>
                  <a:cubicBezTo>
                    <a:pt x="-3679" y="167539"/>
                    <a:pt x="2672" y="123882"/>
                    <a:pt x="7434" y="104832"/>
                  </a:cubicBezTo>
                  <a:cubicBezTo>
                    <a:pt x="12196" y="85782"/>
                    <a:pt x="21192" y="81814"/>
                    <a:pt x="31246" y="68320"/>
                  </a:cubicBezTo>
                  <a:cubicBezTo>
                    <a:pt x="41300" y="54826"/>
                    <a:pt x="78872" y="-2060"/>
                    <a:pt x="86809" y="5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8" name="フリーフォーム: 図形 497">
              <a:extLst>
                <a:ext uri="{FF2B5EF4-FFF2-40B4-BE49-F238E27FC236}">
                  <a16:creationId xmlns:a16="http://schemas.microsoft.com/office/drawing/2014/main" id="{D6A2FA6B-4FC8-DE81-5148-E188B1D2738E}"/>
                </a:ext>
              </a:extLst>
            </p:cNvPr>
            <p:cNvSpPr/>
            <p:nvPr/>
          </p:nvSpPr>
          <p:spPr>
            <a:xfrm>
              <a:off x="1693850" y="5922290"/>
              <a:ext cx="88602" cy="197682"/>
            </a:xfrm>
            <a:custGeom>
              <a:avLst/>
              <a:gdLst>
                <a:gd name="connsiteX0" fmla="*/ 85738 w 88602"/>
                <a:gd name="connsiteY0" fmla="*/ 253 h 197682"/>
                <a:gd name="connsiteX1" fmla="*/ 73038 w 88602"/>
                <a:gd name="connsiteY1" fmla="*/ 58991 h 197682"/>
                <a:gd name="connsiteX2" fmla="*/ 47638 w 88602"/>
                <a:gd name="connsiteY2" fmla="*/ 114553 h 197682"/>
                <a:gd name="connsiteX3" fmla="*/ 50813 w 88602"/>
                <a:gd name="connsiteY3" fmla="*/ 197103 h 197682"/>
                <a:gd name="connsiteX4" fmla="*/ 1600 w 88602"/>
                <a:gd name="connsiteY4" fmla="*/ 147891 h 197682"/>
                <a:gd name="connsiteX5" fmla="*/ 17475 w 88602"/>
                <a:gd name="connsiteY5" fmla="*/ 82803 h 197682"/>
                <a:gd name="connsiteX6" fmla="*/ 85738 w 88602"/>
                <a:gd name="connsiteY6" fmla="*/ 253 h 1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602" h="197682">
                  <a:moveTo>
                    <a:pt x="85738" y="253"/>
                  </a:moveTo>
                  <a:cubicBezTo>
                    <a:pt x="94999" y="-3716"/>
                    <a:pt x="79388" y="39941"/>
                    <a:pt x="73038" y="58991"/>
                  </a:cubicBezTo>
                  <a:cubicBezTo>
                    <a:pt x="66688" y="78041"/>
                    <a:pt x="51342" y="91534"/>
                    <a:pt x="47638" y="114553"/>
                  </a:cubicBezTo>
                  <a:cubicBezTo>
                    <a:pt x="43934" y="137572"/>
                    <a:pt x="58486" y="191547"/>
                    <a:pt x="50813" y="197103"/>
                  </a:cubicBezTo>
                  <a:cubicBezTo>
                    <a:pt x="43140" y="202659"/>
                    <a:pt x="7156" y="166941"/>
                    <a:pt x="1600" y="147891"/>
                  </a:cubicBezTo>
                  <a:cubicBezTo>
                    <a:pt x="-3956" y="128841"/>
                    <a:pt x="5833" y="105293"/>
                    <a:pt x="17475" y="82803"/>
                  </a:cubicBezTo>
                  <a:cubicBezTo>
                    <a:pt x="29117" y="60313"/>
                    <a:pt x="76477" y="4222"/>
                    <a:pt x="85738" y="25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9" name="フリーフォーム: 図形 498">
              <a:extLst>
                <a:ext uri="{FF2B5EF4-FFF2-40B4-BE49-F238E27FC236}">
                  <a16:creationId xmlns:a16="http://schemas.microsoft.com/office/drawing/2014/main" id="{EDEB43C2-B1DE-B8E9-CBFA-AAEA8D028172}"/>
                </a:ext>
              </a:extLst>
            </p:cNvPr>
            <p:cNvSpPr/>
            <p:nvPr/>
          </p:nvSpPr>
          <p:spPr>
            <a:xfrm>
              <a:off x="1022931" y="5909841"/>
              <a:ext cx="420310" cy="214315"/>
            </a:xfrm>
            <a:custGeom>
              <a:avLst/>
              <a:gdLst>
                <a:gd name="connsiteX0" fmla="*/ 116894 w 420310"/>
                <a:gd name="connsiteY0" fmla="*/ 2 h 214315"/>
                <a:gd name="connsiteX1" fmla="*/ 18469 w 420310"/>
                <a:gd name="connsiteY1" fmla="*/ 100015 h 214315"/>
                <a:gd name="connsiteX2" fmla="*/ 86732 w 420310"/>
                <a:gd name="connsiteY2" fmla="*/ 142877 h 214315"/>
                <a:gd name="connsiteX3" fmla="*/ 420107 w 420310"/>
                <a:gd name="connsiteY3" fmla="*/ 214315 h 214315"/>
                <a:gd name="connsiteX4" fmla="*/ 34344 w 420310"/>
                <a:gd name="connsiteY4" fmla="*/ 142877 h 214315"/>
                <a:gd name="connsiteX5" fmla="*/ 26407 w 420310"/>
                <a:gd name="connsiteY5" fmla="*/ 103190 h 214315"/>
                <a:gd name="connsiteX6" fmla="*/ 116894 w 420310"/>
                <a:gd name="connsiteY6" fmla="*/ 2 h 21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310" h="214315">
                  <a:moveTo>
                    <a:pt x="116894" y="2"/>
                  </a:moveTo>
                  <a:cubicBezTo>
                    <a:pt x="115571" y="-527"/>
                    <a:pt x="23496" y="76203"/>
                    <a:pt x="18469" y="100015"/>
                  </a:cubicBezTo>
                  <a:cubicBezTo>
                    <a:pt x="13442" y="123827"/>
                    <a:pt x="19792" y="123827"/>
                    <a:pt x="86732" y="142877"/>
                  </a:cubicBezTo>
                  <a:cubicBezTo>
                    <a:pt x="153672" y="161927"/>
                    <a:pt x="428838" y="214315"/>
                    <a:pt x="420107" y="214315"/>
                  </a:cubicBezTo>
                  <a:cubicBezTo>
                    <a:pt x="411376" y="214315"/>
                    <a:pt x="99961" y="161398"/>
                    <a:pt x="34344" y="142877"/>
                  </a:cubicBezTo>
                  <a:cubicBezTo>
                    <a:pt x="-31273" y="124356"/>
                    <a:pt x="15295" y="125944"/>
                    <a:pt x="26407" y="103190"/>
                  </a:cubicBezTo>
                  <a:cubicBezTo>
                    <a:pt x="37519" y="80436"/>
                    <a:pt x="118217" y="531"/>
                    <a:pt x="116894" y="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0" name="フリーフォーム: 図形 499">
              <a:extLst>
                <a:ext uri="{FF2B5EF4-FFF2-40B4-BE49-F238E27FC236}">
                  <a16:creationId xmlns:a16="http://schemas.microsoft.com/office/drawing/2014/main" id="{C970DE91-343A-2595-15DD-363B620B097C}"/>
                </a:ext>
              </a:extLst>
            </p:cNvPr>
            <p:cNvSpPr/>
            <p:nvPr/>
          </p:nvSpPr>
          <p:spPr>
            <a:xfrm>
              <a:off x="1133850" y="5912857"/>
              <a:ext cx="429889" cy="190661"/>
            </a:xfrm>
            <a:custGeom>
              <a:avLst/>
              <a:gdLst>
                <a:gd name="connsiteX0" fmla="*/ 12325 w 429889"/>
                <a:gd name="connsiteY0" fmla="*/ 1749 h 190661"/>
                <a:gd name="connsiteX1" fmla="*/ 72650 w 429889"/>
                <a:gd name="connsiteY1" fmla="*/ 12861 h 190661"/>
                <a:gd name="connsiteX2" fmla="*/ 404438 w 429889"/>
                <a:gd name="connsiteY2" fmla="*/ 81124 h 190661"/>
                <a:gd name="connsiteX3" fmla="*/ 396500 w 429889"/>
                <a:gd name="connsiteY3" fmla="*/ 122399 h 190661"/>
                <a:gd name="connsiteX4" fmla="*/ 317125 w 429889"/>
                <a:gd name="connsiteY4" fmla="*/ 154149 h 190661"/>
                <a:gd name="connsiteX5" fmla="*/ 331413 w 429889"/>
                <a:gd name="connsiteY5" fmla="*/ 190661 h 190661"/>
                <a:gd name="connsiteX6" fmla="*/ 359988 w 429889"/>
                <a:gd name="connsiteY6" fmla="*/ 154149 h 190661"/>
                <a:gd name="connsiteX7" fmla="*/ 429838 w 429889"/>
                <a:gd name="connsiteY7" fmla="*/ 108111 h 190661"/>
                <a:gd name="connsiteX8" fmla="*/ 361575 w 429889"/>
                <a:gd name="connsiteY8" fmla="*/ 57311 h 190661"/>
                <a:gd name="connsiteX9" fmla="*/ 12325 w 429889"/>
                <a:gd name="connsiteY9" fmla="*/ 1749 h 19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889" h="190661">
                  <a:moveTo>
                    <a:pt x="12325" y="1749"/>
                  </a:moveTo>
                  <a:cubicBezTo>
                    <a:pt x="-35829" y="-5659"/>
                    <a:pt x="72650" y="12861"/>
                    <a:pt x="72650" y="12861"/>
                  </a:cubicBezTo>
                  <a:cubicBezTo>
                    <a:pt x="138002" y="26090"/>
                    <a:pt x="350463" y="62868"/>
                    <a:pt x="404438" y="81124"/>
                  </a:cubicBezTo>
                  <a:cubicBezTo>
                    <a:pt x="458413" y="99380"/>
                    <a:pt x="411052" y="110228"/>
                    <a:pt x="396500" y="122399"/>
                  </a:cubicBezTo>
                  <a:cubicBezTo>
                    <a:pt x="381948" y="134570"/>
                    <a:pt x="327973" y="142772"/>
                    <a:pt x="317125" y="154149"/>
                  </a:cubicBezTo>
                  <a:cubicBezTo>
                    <a:pt x="306277" y="165526"/>
                    <a:pt x="324269" y="190661"/>
                    <a:pt x="331413" y="190661"/>
                  </a:cubicBezTo>
                  <a:cubicBezTo>
                    <a:pt x="338557" y="190661"/>
                    <a:pt x="343584" y="167907"/>
                    <a:pt x="359988" y="154149"/>
                  </a:cubicBezTo>
                  <a:cubicBezTo>
                    <a:pt x="376392" y="140391"/>
                    <a:pt x="429574" y="124251"/>
                    <a:pt x="429838" y="108111"/>
                  </a:cubicBezTo>
                  <a:cubicBezTo>
                    <a:pt x="430102" y="91971"/>
                    <a:pt x="431690" y="76361"/>
                    <a:pt x="361575" y="57311"/>
                  </a:cubicBezTo>
                  <a:cubicBezTo>
                    <a:pt x="291460" y="38261"/>
                    <a:pt x="60479" y="9157"/>
                    <a:pt x="12325" y="17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1" name="フリーフォーム: 図形 500">
              <a:extLst>
                <a:ext uri="{FF2B5EF4-FFF2-40B4-BE49-F238E27FC236}">
                  <a16:creationId xmlns:a16="http://schemas.microsoft.com/office/drawing/2014/main" id="{B296D7D1-88A9-3BBA-5C06-019C1717A299}"/>
                </a:ext>
              </a:extLst>
            </p:cNvPr>
            <p:cNvSpPr/>
            <p:nvPr/>
          </p:nvSpPr>
          <p:spPr>
            <a:xfrm>
              <a:off x="1432021" y="6020678"/>
              <a:ext cx="171649" cy="117858"/>
            </a:xfrm>
            <a:custGeom>
              <a:avLst/>
              <a:gdLst>
                <a:gd name="connsiteX0" fmla="*/ 131667 w 171649"/>
                <a:gd name="connsiteY0" fmla="*/ 290 h 117858"/>
                <a:gd name="connsiteX1" fmla="*/ 171354 w 171649"/>
                <a:gd name="connsiteY1" fmla="*/ 74903 h 117858"/>
                <a:gd name="connsiteX2" fmla="*/ 106267 w 171649"/>
                <a:gd name="connsiteY2" fmla="*/ 108240 h 117858"/>
                <a:gd name="connsiteX3" fmla="*/ 14192 w 171649"/>
                <a:gd name="connsiteY3" fmla="*/ 84428 h 117858"/>
                <a:gd name="connsiteX4" fmla="*/ 9429 w 171649"/>
                <a:gd name="connsiteY4" fmla="*/ 68553 h 117858"/>
                <a:gd name="connsiteX5" fmla="*/ 103092 w 171649"/>
                <a:gd name="connsiteY5" fmla="*/ 113003 h 117858"/>
                <a:gd name="connsiteX6" fmla="*/ 163417 w 171649"/>
                <a:gd name="connsiteY6" fmla="*/ 105065 h 117858"/>
                <a:gd name="connsiteX7" fmla="*/ 131667 w 171649"/>
                <a:gd name="connsiteY7" fmla="*/ 290 h 1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649" h="117858">
                  <a:moveTo>
                    <a:pt x="131667" y="290"/>
                  </a:moveTo>
                  <a:cubicBezTo>
                    <a:pt x="132990" y="-4737"/>
                    <a:pt x="175587" y="56911"/>
                    <a:pt x="171354" y="74903"/>
                  </a:cubicBezTo>
                  <a:cubicBezTo>
                    <a:pt x="167121" y="92895"/>
                    <a:pt x="132461" y="106653"/>
                    <a:pt x="106267" y="108240"/>
                  </a:cubicBezTo>
                  <a:cubicBezTo>
                    <a:pt x="80073" y="109828"/>
                    <a:pt x="30332" y="91043"/>
                    <a:pt x="14192" y="84428"/>
                  </a:cubicBezTo>
                  <a:cubicBezTo>
                    <a:pt x="-1948" y="77814"/>
                    <a:pt x="-5388" y="63790"/>
                    <a:pt x="9429" y="68553"/>
                  </a:cubicBezTo>
                  <a:cubicBezTo>
                    <a:pt x="24246" y="73316"/>
                    <a:pt x="77427" y="106918"/>
                    <a:pt x="103092" y="113003"/>
                  </a:cubicBezTo>
                  <a:cubicBezTo>
                    <a:pt x="128757" y="119088"/>
                    <a:pt x="156273" y="122263"/>
                    <a:pt x="163417" y="105065"/>
                  </a:cubicBezTo>
                  <a:cubicBezTo>
                    <a:pt x="170561" y="87867"/>
                    <a:pt x="130344" y="5317"/>
                    <a:pt x="131667" y="2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2" name="楕円 501">
              <a:extLst>
                <a:ext uri="{FF2B5EF4-FFF2-40B4-BE49-F238E27FC236}">
                  <a16:creationId xmlns:a16="http://schemas.microsoft.com/office/drawing/2014/main" id="{0EAFA696-ADCA-E201-4254-F32643128B27}"/>
                </a:ext>
              </a:extLst>
            </p:cNvPr>
            <p:cNvSpPr/>
            <p:nvPr/>
          </p:nvSpPr>
          <p:spPr>
            <a:xfrm>
              <a:off x="1112837" y="6019381"/>
              <a:ext cx="45719" cy="45719"/>
            </a:xfrm>
            <a:prstGeom prst="ellipse">
              <a:avLst/>
            </a:pr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3" name="楕円 502">
              <a:extLst>
                <a:ext uri="{FF2B5EF4-FFF2-40B4-BE49-F238E27FC236}">
                  <a16:creationId xmlns:a16="http://schemas.microsoft.com/office/drawing/2014/main" id="{C8644E0C-2964-14FA-AEDA-29881DF010D8}"/>
                </a:ext>
              </a:extLst>
            </p:cNvPr>
            <p:cNvSpPr/>
            <p:nvPr/>
          </p:nvSpPr>
          <p:spPr>
            <a:xfrm>
              <a:off x="1363662" y="6057481"/>
              <a:ext cx="45719" cy="45719"/>
            </a:xfrm>
            <a:prstGeom prst="ellipse">
              <a:avLst/>
            </a:pr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4" name="フリーフォーム: 図形 503">
              <a:extLst>
                <a:ext uri="{FF2B5EF4-FFF2-40B4-BE49-F238E27FC236}">
                  <a16:creationId xmlns:a16="http://schemas.microsoft.com/office/drawing/2014/main" id="{602FFA1A-3481-A237-A5C8-42B41A079B99}"/>
                </a:ext>
              </a:extLst>
            </p:cNvPr>
            <p:cNvSpPr/>
            <p:nvPr/>
          </p:nvSpPr>
          <p:spPr>
            <a:xfrm>
              <a:off x="1852046" y="6114313"/>
              <a:ext cx="510154" cy="105538"/>
            </a:xfrm>
            <a:custGeom>
              <a:avLst/>
              <a:gdLst>
                <a:gd name="connsiteX0" fmla="*/ 87879 w 510154"/>
                <a:gd name="connsiteY0" fmla="*/ 318 h 105538"/>
                <a:gd name="connsiteX1" fmla="*/ 567 w 510154"/>
                <a:gd name="connsiteY1" fmla="*/ 19368 h 105538"/>
                <a:gd name="connsiteX2" fmla="*/ 54542 w 510154"/>
                <a:gd name="connsiteY2" fmla="*/ 59055 h 105538"/>
                <a:gd name="connsiteX3" fmla="*/ 138679 w 510154"/>
                <a:gd name="connsiteY3" fmla="*/ 17780 h 105538"/>
                <a:gd name="connsiteX4" fmla="*/ 152967 w 510154"/>
                <a:gd name="connsiteY4" fmla="*/ 63818 h 105538"/>
                <a:gd name="connsiteX5" fmla="*/ 208529 w 510154"/>
                <a:gd name="connsiteY5" fmla="*/ 40005 h 105538"/>
                <a:gd name="connsiteX6" fmla="*/ 264092 w 510154"/>
                <a:gd name="connsiteY6" fmla="*/ 70168 h 105538"/>
                <a:gd name="connsiteX7" fmla="*/ 241867 w 510154"/>
                <a:gd name="connsiteY7" fmla="*/ 68580 h 105538"/>
                <a:gd name="connsiteX8" fmla="*/ 365692 w 510154"/>
                <a:gd name="connsiteY8" fmla="*/ 105093 h 105538"/>
                <a:gd name="connsiteX9" fmla="*/ 279967 w 510154"/>
                <a:gd name="connsiteY9" fmla="*/ 86043 h 105538"/>
                <a:gd name="connsiteX10" fmla="*/ 426017 w 510154"/>
                <a:gd name="connsiteY10" fmla="*/ 44768 h 105538"/>
                <a:gd name="connsiteX11" fmla="*/ 457767 w 510154"/>
                <a:gd name="connsiteY11" fmla="*/ 318 h 105538"/>
                <a:gd name="connsiteX12" fmla="*/ 373629 w 510154"/>
                <a:gd name="connsiteY12" fmla="*/ 68580 h 105538"/>
                <a:gd name="connsiteX13" fmla="*/ 472054 w 510154"/>
                <a:gd name="connsiteY13" fmla="*/ 81280 h 105538"/>
                <a:gd name="connsiteX14" fmla="*/ 510154 w 510154"/>
                <a:gd name="connsiteY14" fmla="*/ 84455 h 105538"/>
                <a:gd name="connsiteX15" fmla="*/ 87879 w 510154"/>
                <a:gd name="connsiteY15" fmla="*/ 318 h 10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0154" h="105538">
                  <a:moveTo>
                    <a:pt x="87879" y="318"/>
                  </a:moveTo>
                  <a:cubicBezTo>
                    <a:pt x="47001" y="4948"/>
                    <a:pt x="6123" y="9579"/>
                    <a:pt x="567" y="19368"/>
                  </a:cubicBezTo>
                  <a:cubicBezTo>
                    <a:pt x="-4989" y="29158"/>
                    <a:pt x="31523" y="59320"/>
                    <a:pt x="54542" y="59055"/>
                  </a:cubicBezTo>
                  <a:cubicBezTo>
                    <a:pt x="77561" y="58790"/>
                    <a:pt x="122275" y="16986"/>
                    <a:pt x="138679" y="17780"/>
                  </a:cubicBezTo>
                  <a:cubicBezTo>
                    <a:pt x="155083" y="18574"/>
                    <a:pt x="141325" y="60114"/>
                    <a:pt x="152967" y="63818"/>
                  </a:cubicBezTo>
                  <a:cubicBezTo>
                    <a:pt x="164609" y="67522"/>
                    <a:pt x="190008" y="38947"/>
                    <a:pt x="208529" y="40005"/>
                  </a:cubicBezTo>
                  <a:cubicBezTo>
                    <a:pt x="227050" y="41063"/>
                    <a:pt x="258536" y="65406"/>
                    <a:pt x="264092" y="70168"/>
                  </a:cubicBezTo>
                  <a:cubicBezTo>
                    <a:pt x="269648" y="74931"/>
                    <a:pt x="224934" y="62759"/>
                    <a:pt x="241867" y="68580"/>
                  </a:cubicBezTo>
                  <a:cubicBezTo>
                    <a:pt x="258800" y="74401"/>
                    <a:pt x="359342" y="102183"/>
                    <a:pt x="365692" y="105093"/>
                  </a:cubicBezTo>
                  <a:cubicBezTo>
                    <a:pt x="372042" y="108003"/>
                    <a:pt x="269913" y="96097"/>
                    <a:pt x="279967" y="86043"/>
                  </a:cubicBezTo>
                  <a:cubicBezTo>
                    <a:pt x="290021" y="75989"/>
                    <a:pt x="396384" y="59056"/>
                    <a:pt x="426017" y="44768"/>
                  </a:cubicBezTo>
                  <a:cubicBezTo>
                    <a:pt x="455650" y="30480"/>
                    <a:pt x="466498" y="-3651"/>
                    <a:pt x="457767" y="318"/>
                  </a:cubicBezTo>
                  <a:cubicBezTo>
                    <a:pt x="449036" y="4287"/>
                    <a:pt x="371248" y="55086"/>
                    <a:pt x="373629" y="68580"/>
                  </a:cubicBezTo>
                  <a:cubicBezTo>
                    <a:pt x="376010" y="82074"/>
                    <a:pt x="449300" y="78634"/>
                    <a:pt x="472054" y="81280"/>
                  </a:cubicBezTo>
                  <a:cubicBezTo>
                    <a:pt x="494808" y="83926"/>
                    <a:pt x="510154" y="84455"/>
                    <a:pt x="510154" y="84455"/>
                  </a:cubicBezTo>
                  <a:lnTo>
                    <a:pt x="87879" y="318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5" name="フリーフォーム: 図形 506">
              <a:extLst>
                <a:ext uri="{FF2B5EF4-FFF2-40B4-BE49-F238E27FC236}">
                  <a16:creationId xmlns:a16="http://schemas.microsoft.com/office/drawing/2014/main" id="{CE84B565-8B21-0B4C-82EB-79A469F22FD0}"/>
                </a:ext>
              </a:extLst>
            </p:cNvPr>
            <p:cNvSpPr/>
            <p:nvPr/>
          </p:nvSpPr>
          <p:spPr>
            <a:xfrm>
              <a:off x="7743802" y="5157359"/>
              <a:ext cx="160639" cy="643822"/>
            </a:xfrm>
            <a:custGeom>
              <a:avLst/>
              <a:gdLst>
                <a:gd name="connsiteX0" fmla="*/ 160361 w 160639"/>
                <a:gd name="connsiteY0" fmla="*/ 1597 h 643822"/>
                <a:gd name="connsiteX1" fmla="*/ 100036 w 160639"/>
                <a:gd name="connsiteY1" fmla="*/ 114309 h 643822"/>
                <a:gd name="connsiteX2" fmla="*/ 1611 w 160639"/>
                <a:gd name="connsiteY2" fmla="*/ 620722 h 643822"/>
                <a:gd name="connsiteX3" fmla="*/ 39711 w 160639"/>
                <a:gd name="connsiteY3" fmla="*/ 549284 h 643822"/>
                <a:gd name="connsiteX4" fmla="*/ 50823 w 160639"/>
                <a:gd name="connsiteY4" fmla="*/ 471497 h 643822"/>
                <a:gd name="connsiteX5" fmla="*/ 34948 w 160639"/>
                <a:gd name="connsiteY5" fmla="*/ 350847 h 643822"/>
                <a:gd name="connsiteX6" fmla="*/ 119086 w 160639"/>
                <a:gd name="connsiteY6" fmla="*/ 160347 h 643822"/>
                <a:gd name="connsiteX7" fmla="*/ 160361 w 160639"/>
                <a:gd name="connsiteY7" fmla="*/ 1597 h 6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639" h="643822">
                  <a:moveTo>
                    <a:pt x="160361" y="1597"/>
                  </a:moveTo>
                  <a:cubicBezTo>
                    <a:pt x="157186" y="-6076"/>
                    <a:pt x="126494" y="11121"/>
                    <a:pt x="100036" y="114309"/>
                  </a:cubicBezTo>
                  <a:cubicBezTo>
                    <a:pt x="73578" y="217497"/>
                    <a:pt x="11665" y="548226"/>
                    <a:pt x="1611" y="620722"/>
                  </a:cubicBezTo>
                  <a:cubicBezTo>
                    <a:pt x="-8443" y="693218"/>
                    <a:pt x="31509" y="574155"/>
                    <a:pt x="39711" y="549284"/>
                  </a:cubicBezTo>
                  <a:cubicBezTo>
                    <a:pt x="47913" y="524413"/>
                    <a:pt x="51617" y="504570"/>
                    <a:pt x="50823" y="471497"/>
                  </a:cubicBezTo>
                  <a:cubicBezTo>
                    <a:pt x="50029" y="438424"/>
                    <a:pt x="23571" y="402705"/>
                    <a:pt x="34948" y="350847"/>
                  </a:cubicBezTo>
                  <a:cubicBezTo>
                    <a:pt x="46325" y="298989"/>
                    <a:pt x="99242" y="217497"/>
                    <a:pt x="119086" y="160347"/>
                  </a:cubicBezTo>
                  <a:cubicBezTo>
                    <a:pt x="138930" y="103197"/>
                    <a:pt x="163536" y="9270"/>
                    <a:pt x="160361" y="159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6" name="フリーフォーム: 図形 507">
              <a:extLst>
                <a:ext uri="{FF2B5EF4-FFF2-40B4-BE49-F238E27FC236}">
                  <a16:creationId xmlns:a16="http://schemas.microsoft.com/office/drawing/2014/main" id="{71156E00-7DF4-0AEB-9280-1FE3D0A2A95C}"/>
                </a:ext>
              </a:extLst>
            </p:cNvPr>
            <p:cNvSpPr/>
            <p:nvPr/>
          </p:nvSpPr>
          <p:spPr>
            <a:xfrm>
              <a:off x="7907426" y="5165123"/>
              <a:ext cx="175479" cy="929762"/>
            </a:xfrm>
            <a:custGeom>
              <a:avLst/>
              <a:gdLst>
                <a:gd name="connsiteX0" fmla="*/ 4674 w 175479"/>
                <a:gd name="connsiteY0" fmla="*/ 3358 h 929762"/>
                <a:gd name="connsiteX1" fmla="*/ 38012 w 175479"/>
                <a:gd name="connsiteY1" fmla="*/ 55745 h 929762"/>
                <a:gd name="connsiteX2" fmla="*/ 144374 w 175479"/>
                <a:gd name="connsiteY2" fmla="*/ 216083 h 929762"/>
                <a:gd name="connsiteX3" fmla="*/ 53887 w 175479"/>
                <a:gd name="connsiteY3" fmla="*/ 874895 h 929762"/>
                <a:gd name="connsiteX4" fmla="*/ 42774 w 175479"/>
                <a:gd name="connsiteY4" fmla="*/ 819333 h 929762"/>
                <a:gd name="connsiteX5" fmla="*/ 171362 w 175479"/>
                <a:gd name="connsiteY5" fmla="*/ 231958 h 929762"/>
                <a:gd name="connsiteX6" fmla="*/ 130087 w 175479"/>
                <a:gd name="connsiteY6" fmla="*/ 138295 h 929762"/>
                <a:gd name="connsiteX7" fmla="*/ 4674 w 175479"/>
                <a:gd name="connsiteY7" fmla="*/ 3358 h 92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479" h="929762">
                  <a:moveTo>
                    <a:pt x="4674" y="3358"/>
                  </a:moveTo>
                  <a:cubicBezTo>
                    <a:pt x="-10672" y="-10400"/>
                    <a:pt x="14729" y="20291"/>
                    <a:pt x="38012" y="55745"/>
                  </a:cubicBezTo>
                  <a:cubicBezTo>
                    <a:pt x="61295" y="91199"/>
                    <a:pt x="141728" y="79558"/>
                    <a:pt x="144374" y="216083"/>
                  </a:cubicBezTo>
                  <a:cubicBezTo>
                    <a:pt x="147020" y="352608"/>
                    <a:pt x="70820" y="774353"/>
                    <a:pt x="53887" y="874895"/>
                  </a:cubicBezTo>
                  <a:cubicBezTo>
                    <a:pt x="36954" y="975437"/>
                    <a:pt x="23195" y="926489"/>
                    <a:pt x="42774" y="819333"/>
                  </a:cubicBezTo>
                  <a:cubicBezTo>
                    <a:pt x="62353" y="712177"/>
                    <a:pt x="156810" y="345464"/>
                    <a:pt x="171362" y="231958"/>
                  </a:cubicBezTo>
                  <a:cubicBezTo>
                    <a:pt x="185914" y="118452"/>
                    <a:pt x="159456" y="175072"/>
                    <a:pt x="130087" y="138295"/>
                  </a:cubicBezTo>
                  <a:cubicBezTo>
                    <a:pt x="100718" y="101518"/>
                    <a:pt x="20020" y="17116"/>
                    <a:pt x="4674" y="335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7" name="フリーフォーム: 図形 508">
              <a:extLst>
                <a:ext uri="{FF2B5EF4-FFF2-40B4-BE49-F238E27FC236}">
                  <a16:creationId xmlns:a16="http://schemas.microsoft.com/office/drawing/2014/main" id="{E0E6F329-EE99-BFCB-0FDB-0DD832B00F5F}"/>
                </a:ext>
              </a:extLst>
            </p:cNvPr>
            <p:cNvSpPr/>
            <p:nvPr/>
          </p:nvSpPr>
          <p:spPr>
            <a:xfrm>
              <a:off x="7748664" y="5757942"/>
              <a:ext cx="212833" cy="282137"/>
            </a:xfrm>
            <a:custGeom>
              <a:avLst/>
              <a:gdLst>
                <a:gd name="connsiteX0" fmla="*/ 1511 w 212833"/>
                <a:gd name="connsiteY0" fmla="*/ 1089 h 282137"/>
                <a:gd name="connsiteX1" fmla="*/ 209474 w 212833"/>
                <a:gd name="connsiteY1" fmla="*/ 275726 h 282137"/>
                <a:gd name="connsiteX2" fmla="*/ 120574 w 212833"/>
                <a:gd name="connsiteY2" fmla="*/ 182064 h 282137"/>
                <a:gd name="connsiteX3" fmla="*/ 1511 w 212833"/>
                <a:gd name="connsiteY3" fmla="*/ 1089 h 28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833" h="282137">
                  <a:moveTo>
                    <a:pt x="1511" y="1089"/>
                  </a:moveTo>
                  <a:cubicBezTo>
                    <a:pt x="16328" y="16699"/>
                    <a:pt x="189630" y="245564"/>
                    <a:pt x="209474" y="275726"/>
                  </a:cubicBezTo>
                  <a:cubicBezTo>
                    <a:pt x="229318" y="305889"/>
                    <a:pt x="156293" y="222016"/>
                    <a:pt x="120574" y="182064"/>
                  </a:cubicBezTo>
                  <a:cubicBezTo>
                    <a:pt x="84855" y="142112"/>
                    <a:pt x="-13306" y="-14521"/>
                    <a:pt x="1511" y="10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8" name="フリーフォーム: 図形 509">
              <a:extLst>
                <a:ext uri="{FF2B5EF4-FFF2-40B4-BE49-F238E27FC236}">
                  <a16:creationId xmlns:a16="http://schemas.microsoft.com/office/drawing/2014/main" id="{FDAB8036-5090-E9A4-7060-51D5B05F8935}"/>
                </a:ext>
              </a:extLst>
            </p:cNvPr>
            <p:cNvSpPr/>
            <p:nvPr/>
          </p:nvSpPr>
          <p:spPr>
            <a:xfrm>
              <a:off x="7817394" y="5420468"/>
              <a:ext cx="204844" cy="286557"/>
            </a:xfrm>
            <a:custGeom>
              <a:avLst/>
              <a:gdLst>
                <a:gd name="connsiteX0" fmla="*/ 2631 w 204844"/>
                <a:gd name="connsiteY0" fmla="*/ 425 h 286557"/>
                <a:gd name="connsiteX1" fmla="*/ 174081 w 204844"/>
                <a:gd name="connsiteY1" fmla="*/ 205213 h 286557"/>
                <a:gd name="connsiteX2" fmla="*/ 204244 w 204844"/>
                <a:gd name="connsiteY2" fmla="*/ 286175 h 286557"/>
                <a:gd name="connsiteX3" fmla="*/ 166144 w 204844"/>
                <a:gd name="connsiteY3" fmla="*/ 232200 h 286557"/>
                <a:gd name="connsiteX4" fmla="*/ 78831 w 204844"/>
                <a:gd name="connsiteY4" fmla="*/ 152825 h 286557"/>
                <a:gd name="connsiteX5" fmla="*/ 2631 w 204844"/>
                <a:gd name="connsiteY5" fmla="*/ 425 h 28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844" h="286557">
                  <a:moveTo>
                    <a:pt x="2631" y="425"/>
                  </a:moveTo>
                  <a:cubicBezTo>
                    <a:pt x="18506" y="9156"/>
                    <a:pt x="140479" y="157588"/>
                    <a:pt x="174081" y="205213"/>
                  </a:cubicBezTo>
                  <a:cubicBezTo>
                    <a:pt x="207683" y="252838"/>
                    <a:pt x="205567" y="281677"/>
                    <a:pt x="204244" y="286175"/>
                  </a:cubicBezTo>
                  <a:cubicBezTo>
                    <a:pt x="202921" y="290673"/>
                    <a:pt x="187046" y="254425"/>
                    <a:pt x="166144" y="232200"/>
                  </a:cubicBezTo>
                  <a:cubicBezTo>
                    <a:pt x="145242" y="209975"/>
                    <a:pt x="111110" y="185898"/>
                    <a:pt x="78831" y="152825"/>
                  </a:cubicBezTo>
                  <a:cubicBezTo>
                    <a:pt x="46552" y="119752"/>
                    <a:pt x="-13244" y="-8306"/>
                    <a:pt x="2631" y="4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9" name="フリーフォーム: 図形 510">
              <a:extLst>
                <a:ext uri="{FF2B5EF4-FFF2-40B4-BE49-F238E27FC236}">
                  <a16:creationId xmlns:a16="http://schemas.microsoft.com/office/drawing/2014/main" id="{594AE1EB-C09E-0544-BB45-975444E0C0B6}"/>
                </a:ext>
              </a:extLst>
            </p:cNvPr>
            <p:cNvSpPr/>
            <p:nvPr/>
          </p:nvSpPr>
          <p:spPr>
            <a:xfrm>
              <a:off x="7934262" y="5345318"/>
              <a:ext cx="75319" cy="126500"/>
            </a:xfrm>
            <a:custGeom>
              <a:avLst/>
              <a:gdLst>
                <a:gd name="connsiteX0" fmla="*/ 63 w 75319"/>
                <a:gd name="connsiteY0" fmla="*/ 963 h 126500"/>
                <a:gd name="connsiteX1" fmla="*/ 60388 w 75319"/>
                <a:gd name="connsiteY1" fmla="*/ 108913 h 126500"/>
                <a:gd name="connsiteX2" fmla="*/ 65151 w 75319"/>
                <a:gd name="connsiteY2" fmla="*/ 121613 h 126500"/>
                <a:gd name="connsiteX3" fmla="*/ 73088 w 75319"/>
                <a:gd name="connsiteY3" fmla="*/ 59700 h 126500"/>
                <a:gd name="connsiteX4" fmla="*/ 63 w 75319"/>
                <a:gd name="connsiteY4" fmla="*/ 963 h 12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19" h="126500">
                  <a:moveTo>
                    <a:pt x="63" y="963"/>
                  </a:moveTo>
                  <a:cubicBezTo>
                    <a:pt x="-2054" y="9165"/>
                    <a:pt x="49540" y="88805"/>
                    <a:pt x="60388" y="108913"/>
                  </a:cubicBezTo>
                  <a:cubicBezTo>
                    <a:pt x="71236" y="129021"/>
                    <a:pt x="63034" y="129815"/>
                    <a:pt x="65151" y="121613"/>
                  </a:cubicBezTo>
                  <a:cubicBezTo>
                    <a:pt x="67268" y="113411"/>
                    <a:pt x="80496" y="80337"/>
                    <a:pt x="73088" y="59700"/>
                  </a:cubicBezTo>
                  <a:cubicBezTo>
                    <a:pt x="65680" y="39063"/>
                    <a:pt x="2180" y="-7239"/>
                    <a:pt x="63" y="96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0" name="フリーフォーム: 図形 511">
              <a:extLst>
                <a:ext uri="{FF2B5EF4-FFF2-40B4-BE49-F238E27FC236}">
                  <a16:creationId xmlns:a16="http://schemas.microsoft.com/office/drawing/2014/main" id="{F65FD4C1-D542-DB5A-DDD7-91597F752D93}"/>
                </a:ext>
              </a:extLst>
            </p:cNvPr>
            <p:cNvSpPr/>
            <p:nvPr/>
          </p:nvSpPr>
          <p:spPr>
            <a:xfrm>
              <a:off x="7911698" y="5351041"/>
              <a:ext cx="79828" cy="130811"/>
            </a:xfrm>
            <a:custGeom>
              <a:avLst/>
              <a:gdLst>
                <a:gd name="connsiteX0" fmla="*/ 21040 w 79828"/>
                <a:gd name="connsiteY0" fmla="*/ 2 h 130811"/>
                <a:gd name="connsiteX1" fmla="*/ 8340 w 79828"/>
                <a:gd name="connsiteY1" fmla="*/ 92077 h 130811"/>
                <a:gd name="connsiteX2" fmla="*/ 79777 w 79828"/>
                <a:gd name="connsiteY2" fmla="*/ 115890 h 130811"/>
                <a:gd name="connsiteX3" fmla="*/ 19452 w 79828"/>
                <a:gd name="connsiteY3" fmla="*/ 130177 h 130811"/>
                <a:gd name="connsiteX4" fmla="*/ 402 w 79828"/>
                <a:gd name="connsiteY4" fmla="*/ 95252 h 130811"/>
                <a:gd name="connsiteX5" fmla="*/ 21040 w 79828"/>
                <a:gd name="connsiteY5" fmla="*/ 2 h 1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28" h="130811">
                  <a:moveTo>
                    <a:pt x="21040" y="2"/>
                  </a:moveTo>
                  <a:cubicBezTo>
                    <a:pt x="22363" y="-527"/>
                    <a:pt x="-1449" y="72762"/>
                    <a:pt x="8340" y="92077"/>
                  </a:cubicBezTo>
                  <a:cubicBezTo>
                    <a:pt x="18129" y="111392"/>
                    <a:pt x="77925" y="109540"/>
                    <a:pt x="79777" y="115890"/>
                  </a:cubicBezTo>
                  <a:cubicBezTo>
                    <a:pt x="81629" y="122240"/>
                    <a:pt x="32681" y="133617"/>
                    <a:pt x="19452" y="130177"/>
                  </a:cubicBezTo>
                  <a:cubicBezTo>
                    <a:pt x="6223" y="126737"/>
                    <a:pt x="4106" y="113773"/>
                    <a:pt x="402" y="95252"/>
                  </a:cubicBezTo>
                  <a:cubicBezTo>
                    <a:pt x="-3302" y="76731"/>
                    <a:pt x="19717" y="531"/>
                    <a:pt x="21040" y="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1" name="フリーフォーム: 図形 514">
              <a:extLst>
                <a:ext uri="{FF2B5EF4-FFF2-40B4-BE49-F238E27FC236}">
                  <a16:creationId xmlns:a16="http://schemas.microsoft.com/office/drawing/2014/main" id="{902FA2F8-3008-85DA-67E3-445633C073D6}"/>
                </a:ext>
              </a:extLst>
            </p:cNvPr>
            <p:cNvSpPr/>
            <p:nvPr/>
          </p:nvSpPr>
          <p:spPr>
            <a:xfrm>
              <a:off x="7937254" y="5668069"/>
              <a:ext cx="60237" cy="89476"/>
            </a:xfrm>
            <a:custGeom>
              <a:avLst/>
              <a:gdLst>
                <a:gd name="connsiteX0" fmla="*/ 246 w 60237"/>
                <a:gd name="connsiteY0" fmla="*/ 474 h 89476"/>
                <a:gd name="connsiteX1" fmla="*/ 38346 w 60237"/>
                <a:gd name="connsiteY1" fmla="*/ 79849 h 89476"/>
                <a:gd name="connsiteX2" fmla="*/ 47871 w 60237"/>
                <a:gd name="connsiteY2" fmla="*/ 84612 h 89476"/>
                <a:gd name="connsiteX3" fmla="*/ 58984 w 60237"/>
                <a:gd name="connsiteY3" fmla="*/ 48099 h 89476"/>
                <a:gd name="connsiteX4" fmla="*/ 246 w 60237"/>
                <a:gd name="connsiteY4" fmla="*/ 474 h 8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37" h="89476">
                  <a:moveTo>
                    <a:pt x="246" y="474"/>
                  </a:moveTo>
                  <a:cubicBezTo>
                    <a:pt x="-3194" y="5766"/>
                    <a:pt x="30409" y="65826"/>
                    <a:pt x="38346" y="79849"/>
                  </a:cubicBezTo>
                  <a:cubicBezTo>
                    <a:pt x="46283" y="93872"/>
                    <a:pt x="44431" y="89904"/>
                    <a:pt x="47871" y="84612"/>
                  </a:cubicBezTo>
                  <a:cubicBezTo>
                    <a:pt x="51311" y="79320"/>
                    <a:pt x="64276" y="60534"/>
                    <a:pt x="58984" y="48099"/>
                  </a:cubicBezTo>
                  <a:cubicBezTo>
                    <a:pt x="53692" y="35664"/>
                    <a:pt x="3686" y="-4818"/>
                    <a:pt x="246" y="47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2" name="フリーフォーム: 図形 515">
              <a:extLst>
                <a:ext uri="{FF2B5EF4-FFF2-40B4-BE49-F238E27FC236}">
                  <a16:creationId xmlns:a16="http://schemas.microsoft.com/office/drawing/2014/main" id="{163CCD82-1A15-6326-C140-68518C6D8703}"/>
                </a:ext>
              </a:extLst>
            </p:cNvPr>
            <p:cNvSpPr/>
            <p:nvPr/>
          </p:nvSpPr>
          <p:spPr>
            <a:xfrm>
              <a:off x="7890307" y="5679656"/>
              <a:ext cx="91946" cy="111496"/>
            </a:xfrm>
            <a:custGeom>
              <a:avLst/>
              <a:gdLst>
                <a:gd name="connsiteX0" fmla="*/ 55131 w 91946"/>
                <a:gd name="connsiteY0" fmla="*/ 0 h 111496"/>
                <a:gd name="connsiteX1" fmla="*/ 18618 w 91946"/>
                <a:gd name="connsiteY1" fmla="*/ 42862 h 111496"/>
                <a:gd name="connsiteX2" fmla="*/ 51956 w 91946"/>
                <a:gd name="connsiteY2" fmla="*/ 111125 h 111496"/>
                <a:gd name="connsiteX3" fmla="*/ 91643 w 91946"/>
                <a:gd name="connsiteY3" fmla="*/ 71437 h 111496"/>
                <a:gd name="connsiteX4" fmla="*/ 29731 w 91946"/>
                <a:gd name="connsiteY4" fmla="*/ 100012 h 111496"/>
                <a:gd name="connsiteX5" fmla="*/ 9093 w 91946"/>
                <a:gd name="connsiteY5" fmla="*/ 74612 h 111496"/>
                <a:gd name="connsiteX6" fmla="*/ 1156 w 91946"/>
                <a:gd name="connsiteY6" fmla="*/ 42862 h 111496"/>
                <a:gd name="connsiteX7" fmla="*/ 55131 w 91946"/>
                <a:gd name="connsiteY7" fmla="*/ 0 h 11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46" h="111496">
                  <a:moveTo>
                    <a:pt x="55131" y="0"/>
                  </a:moveTo>
                  <a:cubicBezTo>
                    <a:pt x="58041" y="0"/>
                    <a:pt x="19147" y="24341"/>
                    <a:pt x="18618" y="42862"/>
                  </a:cubicBezTo>
                  <a:cubicBezTo>
                    <a:pt x="18089" y="61383"/>
                    <a:pt x="39785" y="106363"/>
                    <a:pt x="51956" y="111125"/>
                  </a:cubicBezTo>
                  <a:cubicBezTo>
                    <a:pt x="64127" y="115887"/>
                    <a:pt x="95347" y="73289"/>
                    <a:pt x="91643" y="71437"/>
                  </a:cubicBezTo>
                  <a:cubicBezTo>
                    <a:pt x="87939" y="69585"/>
                    <a:pt x="43489" y="99483"/>
                    <a:pt x="29731" y="100012"/>
                  </a:cubicBezTo>
                  <a:cubicBezTo>
                    <a:pt x="15973" y="100541"/>
                    <a:pt x="13856" y="84137"/>
                    <a:pt x="9093" y="74612"/>
                  </a:cubicBezTo>
                  <a:cubicBezTo>
                    <a:pt x="4330" y="65087"/>
                    <a:pt x="-2813" y="56620"/>
                    <a:pt x="1156" y="42862"/>
                  </a:cubicBezTo>
                  <a:cubicBezTo>
                    <a:pt x="5125" y="29104"/>
                    <a:pt x="52221" y="0"/>
                    <a:pt x="55131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3" name="フリーフォーム: 図形 516">
              <a:extLst>
                <a:ext uri="{FF2B5EF4-FFF2-40B4-BE49-F238E27FC236}">
                  <a16:creationId xmlns:a16="http://schemas.microsoft.com/office/drawing/2014/main" id="{45B08C3D-9BF8-C979-C5C4-6933FE70D619}"/>
                </a:ext>
              </a:extLst>
            </p:cNvPr>
            <p:cNvSpPr/>
            <p:nvPr/>
          </p:nvSpPr>
          <p:spPr>
            <a:xfrm>
              <a:off x="7837483" y="5701036"/>
              <a:ext cx="47633" cy="109534"/>
            </a:xfrm>
            <a:custGeom>
              <a:avLst/>
              <a:gdLst>
                <a:gd name="connsiteX0" fmla="*/ 5 w 47633"/>
                <a:gd name="connsiteY0" fmla="*/ 845 h 109534"/>
                <a:gd name="connsiteX1" fmla="*/ 41280 w 47633"/>
                <a:gd name="connsiteY1" fmla="*/ 57995 h 109534"/>
                <a:gd name="connsiteX2" fmla="*/ 39692 w 47633"/>
                <a:gd name="connsiteY2" fmla="*/ 83395 h 109534"/>
                <a:gd name="connsiteX3" fmla="*/ 17467 w 47633"/>
                <a:gd name="connsiteY3" fmla="*/ 108795 h 109534"/>
                <a:gd name="connsiteX4" fmla="*/ 44455 w 47633"/>
                <a:gd name="connsiteY4" fmla="*/ 53232 h 109534"/>
                <a:gd name="connsiteX5" fmla="*/ 44455 w 47633"/>
                <a:gd name="connsiteY5" fmla="*/ 26245 h 109534"/>
                <a:gd name="connsiteX6" fmla="*/ 5 w 47633"/>
                <a:gd name="connsiteY6" fmla="*/ 845 h 10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33" h="109534">
                  <a:moveTo>
                    <a:pt x="5" y="845"/>
                  </a:moveTo>
                  <a:cubicBezTo>
                    <a:pt x="-524" y="6137"/>
                    <a:pt x="34666" y="44237"/>
                    <a:pt x="41280" y="57995"/>
                  </a:cubicBezTo>
                  <a:cubicBezTo>
                    <a:pt x="47894" y="71753"/>
                    <a:pt x="43661" y="74928"/>
                    <a:pt x="39692" y="83395"/>
                  </a:cubicBezTo>
                  <a:cubicBezTo>
                    <a:pt x="35723" y="91862"/>
                    <a:pt x="16673" y="113822"/>
                    <a:pt x="17467" y="108795"/>
                  </a:cubicBezTo>
                  <a:cubicBezTo>
                    <a:pt x="18261" y="103768"/>
                    <a:pt x="39957" y="66990"/>
                    <a:pt x="44455" y="53232"/>
                  </a:cubicBezTo>
                  <a:cubicBezTo>
                    <a:pt x="48953" y="39474"/>
                    <a:pt x="48424" y="36034"/>
                    <a:pt x="44455" y="26245"/>
                  </a:cubicBezTo>
                  <a:cubicBezTo>
                    <a:pt x="40486" y="16456"/>
                    <a:pt x="534" y="-4447"/>
                    <a:pt x="5" y="8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4" name="フリーフォーム: 図形 517">
              <a:extLst>
                <a:ext uri="{FF2B5EF4-FFF2-40B4-BE49-F238E27FC236}">
                  <a16:creationId xmlns:a16="http://schemas.microsoft.com/office/drawing/2014/main" id="{68B9D45E-F62A-FB00-DA60-6921B2E96CA3}"/>
                </a:ext>
              </a:extLst>
            </p:cNvPr>
            <p:cNvSpPr/>
            <p:nvPr/>
          </p:nvSpPr>
          <p:spPr>
            <a:xfrm>
              <a:off x="7802484" y="5690765"/>
              <a:ext cx="46967" cy="124035"/>
            </a:xfrm>
            <a:custGeom>
              <a:avLst/>
              <a:gdLst>
                <a:gd name="connsiteX0" fmla="*/ 35004 w 46967"/>
                <a:gd name="connsiteY0" fmla="*/ 3 h 124035"/>
                <a:gd name="connsiteX1" fmla="*/ 79 w 46967"/>
                <a:gd name="connsiteY1" fmla="*/ 71441 h 124035"/>
                <a:gd name="connsiteX2" fmla="*/ 46116 w 46967"/>
                <a:gd name="connsiteY2" fmla="*/ 123828 h 124035"/>
                <a:gd name="connsiteX3" fmla="*/ 30241 w 46967"/>
                <a:gd name="connsiteY3" fmla="*/ 88903 h 124035"/>
                <a:gd name="connsiteX4" fmla="*/ 33416 w 46967"/>
                <a:gd name="connsiteY4" fmla="*/ 68266 h 124035"/>
                <a:gd name="connsiteX5" fmla="*/ 35004 w 46967"/>
                <a:gd name="connsiteY5" fmla="*/ 3 h 12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67" h="124035">
                  <a:moveTo>
                    <a:pt x="35004" y="3"/>
                  </a:moveTo>
                  <a:cubicBezTo>
                    <a:pt x="29448" y="532"/>
                    <a:pt x="-1773" y="50804"/>
                    <a:pt x="79" y="71441"/>
                  </a:cubicBezTo>
                  <a:cubicBezTo>
                    <a:pt x="1931" y="92079"/>
                    <a:pt x="41089" y="120918"/>
                    <a:pt x="46116" y="123828"/>
                  </a:cubicBezTo>
                  <a:cubicBezTo>
                    <a:pt x="51143" y="126738"/>
                    <a:pt x="32358" y="98163"/>
                    <a:pt x="30241" y="88903"/>
                  </a:cubicBezTo>
                  <a:cubicBezTo>
                    <a:pt x="28124" y="79643"/>
                    <a:pt x="32887" y="80172"/>
                    <a:pt x="33416" y="68266"/>
                  </a:cubicBezTo>
                  <a:cubicBezTo>
                    <a:pt x="33945" y="56360"/>
                    <a:pt x="40560" y="-526"/>
                    <a:pt x="35004" y="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5" name="フリーフォーム: 図形 518">
              <a:extLst>
                <a:ext uri="{FF2B5EF4-FFF2-40B4-BE49-F238E27FC236}">
                  <a16:creationId xmlns:a16="http://schemas.microsoft.com/office/drawing/2014/main" id="{60762D2D-B460-FDCE-D86A-63C3963F2B51}"/>
                </a:ext>
              </a:extLst>
            </p:cNvPr>
            <p:cNvSpPr/>
            <p:nvPr/>
          </p:nvSpPr>
          <p:spPr>
            <a:xfrm>
              <a:off x="685793" y="4807338"/>
              <a:ext cx="29882" cy="261522"/>
            </a:xfrm>
            <a:custGeom>
              <a:avLst/>
              <a:gdLst>
                <a:gd name="connsiteX0" fmla="*/ 25407 w 29882"/>
                <a:gd name="connsiteY0" fmla="*/ 780 h 261522"/>
                <a:gd name="connsiteX1" fmla="*/ 28582 w 29882"/>
                <a:gd name="connsiteY1" fmla="*/ 250018 h 261522"/>
                <a:gd name="connsiteX2" fmla="*/ 11120 w 29882"/>
                <a:gd name="connsiteY2" fmla="*/ 215093 h 261522"/>
                <a:gd name="connsiteX3" fmla="*/ 7 w 29882"/>
                <a:gd name="connsiteY3" fmla="*/ 172230 h 261522"/>
                <a:gd name="connsiteX4" fmla="*/ 25407 w 29882"/>
                <a:gd name="connsiteY4" fmla="*/ 780 h 26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82" h="261522">
                  <a:moveTo>
                    <a:pt x="25407" y="780"/>
                  </a:moveTo>
                  <a:cubicBezTo>
                    <a:pt x="30170" y="13745"/>
                    <a:pt x="30963" y="214299"/>
                    <a:pt x="28582" y="250018"/>
                  </a:cubicBezTo>
                  <a:cubicBezTo>
                    <a:pt x="26201" y="285737"/>
                    <a:pt x="15882" y="228058"/>
                    <a:pt x="11120" y="215093"/>
                  </a:cubicBezTo>
                  <a:cubicBezTo>
                    <a:pt x="6357" y="202128"/>
                    <a:pt x="-258" y="204245"/>
                    <a:pt x="7" y="172230"/>
                  </a:cubicBezTo>
                  <a:cubicBezTo>
                    <a:pt x="271" y="140215"/>
                    <a:pt x="20644" y="-12185"/>
                    <a:pt x="25407" y="78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6" name="フリーフォーム: 図形 519">
              <a:extLst>
                <a:ext uri="{FF2B5EF4-FFF2-40B4-BE49-F238E27FC236}">
                  <a16:creationId xmlns:a16="http://schemas.microsoft.com/office/drawing/2014/main" id="{786407C1-C043-D2A7-AAD5-D3790F60AAAC}"/>
                </a:ext>
              </a:extLst>
            </p:cNvPr>
            <p:cNvSpPr/>
            <p:nvPr/>
          </p:nvSpPr>
          <p:spPr>
            <a:xfrm>
              <a:off x="712638" y="4812814"/>
              <a:ext cx="184887" cy="263254"/>
            </a:xfrm>
            <a:custGeom>
              <a:avLst/>
              <a:gdLst>
                <a:gd name="connsiteX0" fmla="*/ 150 w 184887"/>
                <a:gd name="connsiteY0" fmla="*/ 67 h 263254"/>
                <a:gd name="connsiteX1" fmla="*/ 133500 w 184887"/>
                <a:gd name="connsiteY1" fmla="*/ 28642 h 263254"/>
                <a:gd name="connsiteX2" fmla="*/ 170012 w 184887"/>
                <a:gd name="connsiteY2" fmla="*/ 109604 h 263254"/>
                <a:gd name="connsiteX3" fmla="*/ 170012 w 184887"/>
                <a:gd name="connsiteY3" fmla="*/ 201679 h 263254"/>
                <a:gd name="connsiteX4" fmla="*/ 122387 w 184887"/>
                <a:gd name="connsiteY4" fmla="*/ 250892 h 263254"/>
                <a:gd name="connsiteX5" fmla="*/ 20787 w 184887"/>
                <a:gd name="connsiteY5" fmla="*/ 262004 h 263254"/>
                <a:gd name="connsiteX6" fmla="*/ 135087 w 184887"/>
                <a:gd name="connsiteY6" fmla="*/ 228667 h 263254"/>
                <a:gd name="connsiteX7" fmla="*/ 165250 w 184887"/>
                <a:gd name="connsiteY7" fmla="*/ 185804 h 263254"/>
                <a:gd name="connsiteX8" fmla="*/ 184300 w 184887"/>
                <a:gd name="connsiteY8" fmla="*/ 108017 h 263254"/>
                <a:gd name="connsiteX9" fmla="*/ 162075 w 184887"/>
                <a:gd name="connsiteY9" fmla="*/ 34992 h 263254"/>
                <a:gd name="connsiteX10" fmla="*/ 150 w 184887"/>
                <a:gd name="connsiteY10" fmla="*/ 67 h 26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887" h="263254">
                  <a:moveTo>
                    <a:pt x="150" y="67"/>
                  </a:moveTo>
                  <a:cubicBezTo>
                    <a:pt x="-4612" y="-991"/>
                    <a:pt x="105190" y="10386"/>
                    <a:pt x="133500" y="28642"/>
                  </a:cubicBezTo>
                  <a:cubicBezTo>
                    <a:pt x="161810" y="46898"/>
                    <a:pt x="163927" y="80765"/>
                    <a:pt x="170012" y="109604"/>
                  </a:cubicBezTo>
                  <a:cubicBezTo>
                    <a:pt x="176097" y="138444"/>
                    <a:pt x="177949" y="178131"/>
                    <a:pt x="170012" y="201679"/>
                  </a:cubicBezTo>
                  <a:cubicBezTo>
                    <a:pt x="162075" y="225227"/>
                    <a:pt x="147258" y="240838"/>
                    <a:pt x="122387" y="250892"/>
                  </a:cubicBezTo>
                  <a:cubicBezTo>
                    <a:pt x="97516" y="260946"/>
                    <a:pt x="18670" y="265708"/>
                    <a:pt x="20787" y="262004"/>
                  </a:cubicBezTo>
                  <a:cubicBezTo>
                    <a:pt x="22904" y="258300"/>
                    <a:pt x="111010" y="241367"/>
                    <a:pt x="135087" y="228667"/>
                  </a:cubicBezTo>
                  <a:cubicBezTo>
                    <a:pt x="159164" y="215967"/>
                    <a:pt x="157048" y="205912"/>
                    <a:pt x="165250" y="185804"/>
                  </a:cubicBezTo>
                  <a:cubicBezTo>
                    <a:pt x="173452" y="165696"/>
                    <a:pt x="184829" y="133152"/>
                    <a:pt x="184300" y="108017"/>
                  </a:cubicBezTo>
                  <a:cubicBezTo>
                    <a:pt x="183771" y="82882"/>
                    <a:pt x="191708" y="54042"/>
                    <a:pt x="162075" y="34992"/>
                  </a:cubicBezTo>
                  <a:cubicBezTo>
                    <a:pt x="132442" y="15942"/>
                    <a:pt x="4912" y="1125"/>
                    <a:pt x="150" y="6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7" name="フリーフォーム: 図形 520">
              <a:extLst>
                <a:ext uri="{FF2B5EF4-FFF2-40B4-BE49-F238E27FC236}">
                  <a16:creationId xmlns:a16="http://schemas.microsoft.com/office/drawing/2014/main" id="{B747A19F-7E65-3DB4-F7C7-AB52A3C4BFE2}"/>
                </a:ext>
              </a:extLst>
            </p:cNvPr>
            <p:cNvSpPr/>
            <p:nvPr/>
          </p:nvSpPr>
          <p:spPr>
            <a:xfrm>
              <a:off x="759897" y="4871613"/>
              <a:ext cx="71928" cy="135650"/>
            </a:xfrm>
            <a:custGeom>
              <a:avLst/>
              <a:gdLst>
                <a:gd name="connsiteX0" fmla="*/ 2103 w 71928"/>
                <a:gd name="connsiteY0" fmla="*/ 5 h 135650"/>
                <a:gd name="connsiteX1" fmla="*/ 13216 w 71928"/>
                <a:gd name="connsiteY1" fmla="*/ 103193 h 135650"/>
                <a:gd name="connsiteX2" fmla="*/ 16391 w 71928"/>
                <a:gd name="connsiteY2" fmla="*/ 127005 h 135650"/>
                <a:gd name="connsiteX3" fmla="*/ 60841 w 71928"/>
                <a:gd name="connsiteY3" fmla="*/ 111130 h 135650"/>
                <a:gd name="connsiteX4" fmla="*/ 70366 w 71928"/>
                <a:gd name="connsiteY4" fmla="*/ 84143 h 135650"/>
                <a:gd name="connsiteX5" fmla="*/ 35441 w 71928"/>
                <a:gd name="connsiteY5" fmla="*/ 134943 h 135650"/>
                <a:gd name="connsiteX6" fmla="*/ 3691 w 71928"/>
                <a:gd name="connsiteY6" fmla="*/ 107955 h 135650"/>
                <a:gd name="connsiteX7" fmla="*/ 2103 w 71928"/>
                <a:gd name="connsiteY7" fmla="*/ 5 h 13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28" h="135650">
                  <a:moveTo>
                    <a:pt x="2103" y="5"/>
                  </a:moveTo>
                  <a:cubicBezTo>
                    <a:pt x="3691" y="-789"/>
                    <a:pt x="10835" y="82026"/>
                    <a:pt x="13216" y="103193"/>
                  </a:cubicBezTo>
                  <a:cubicBezTo>
                    <a:pt x="15597" y="124360"/>
                    <a:pt x="8454" y="125682"/>
                    <a:pt x="16391" y="127005"/>
                  </a:cubicBezTo>
                  <a:cubicBezTo>
                    <a:pt x="24329" y="128328"/>
                    <a:pt x="51845" y="118274"/>
                    <a:pt x="60841" y="111130"/>
                  </a:cubicBezTo>
                  <a:cubicBezTo>
                    <a:pt x="69837" y="103986"/>
                    <a:pt x="74599" y="80174"/>
                    <a:pt x="70366" y="84143"/>
                  </a:cubicBezTo>
                  <a:cubicBezTo>
                    <a:pt x="66133" y="88112"/>
                    <a:pt x="46553" y="130974"/>
                    <a:pt x="35441" y="134943"/>
                  </a:cubicBezTo>
                  <a:cubicBezTo>
                    <a:pt x="24329" y="138912"/>
                    <a:pt x="9776" y="125682"/>
                    <a:pt x="3691" y="107955"/>
                  </a:cubicBezTo>
                  <a:cubicBezTo>
                    <a:pt x="-2394" y="90228"/>
                    <a:pt x="515" y="799"/>
                    <a:pt x="2103" y="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8" name="フリーフォーム: 図形 521">
              <a:extLst>
                <a:ext uri="{FF2B5EF4-FFF2-40B4-BE49-F238E27FC236}">
                  <a16:creationId xmlns:a16="http://schemas.microsoft.com/office/drawing/2014/main" id="{9CA1014B-0F39-8AD8-EFBC-5EB06E80CE75}"/>
                </a:ext>
              </a:extLst>
            </p:cNvPr>
            <p:cNvSpPr/>
            <p:nvPr/>
          </p:nvSpPr>
          <p:spPr>
            <a:xfrm>
              <a:off x="760389" y="4870708"/>
              <a:ext cx="74750" cy="100987"/>
            </a:xfrm>
            <a:custGeom>
              <a:avLst/>
              <a:gdLst>
                <a:gd name="connsiteX0" fmla="*/ 24 w 74750"/>
                <a:gd name="connsiteY0" fmla="*/ 910 h 100987"/>
                <a:gd name="connsiteX1" fmla="*/ 69874 w 74750"/>
                <a:gd name="connsiteY1" fmla="*/ 39010 h 100987"/>
                <a:gd name="connsiteX2" fmla="*/ 68286 w 74750"/>
                <a:gd name="connsiteY2" fmla="*/ 100923 h 100987"/>
                <a:gd name="connsiteX3" fmla="*/ 74636 w 74750"/>
                <a:gd name="connsiteY3" fmla="*/ 50123 h 100987"/>
                <a:gd name="connsiteX4" fmla="*/ 61936 w 74750"/>
                <a:gd name="connsiteY4" fmla="*/ 15198 h 100987"/>
                <a:gd name="connsiteX5" fmla="*/ 24 w 74750"/>
                <a:gd name="connsiteY5" fmla="*/ 910 h 1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750" h="100987">
                  <a:moveTo>
                    <a:pt x="24" y="910"/>
                  </a:moveTo>
                  <a:cubicBezTo>
                    <a:pt x="1347" y="4879"/>
                    <a:pt x="58497" y="22341"/>
                    <a:pt x="69874" y="39010"/>
                  </a:cubicBezTo>
                  <a:cubicBezTo>
                    <a:pt x="81251" y="55679"/>
                    <a:pt x="67492" y="99071"/>
                    <a:pt x="68286" y="100923"/>
                  </a:cubicBezTo>
                  <a:cubicBezTo>
                    <a:pt x="69080" y="102775"/>
                    <a:pt x="75694" y="64410"/>
                    <a:pt x="74636" y="50123"/>
                  </a:cubicBezTo>
                  <a:cubicBezTo>
                    <a:pt x="73578" y="35836"/>
                    <a:pt x="73313" y="23665"/>
                    <a:pt x="61936" y="15198"/>
                  </a:cubicBezTo>
                  <a:cubicBezTo>
                    <a:pt x="50559" y="6731"/>
                    <a:pt x="-1299" y="-3059"/>
                    <a:pt x="24" y="91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9" name="フリーフォーム: 図形 522">
              <a:extLst>
                <a:ext uri="{FF2B5EF4-FFF2-40B4-BE49-F238E27FC236}">
                  <a16:creationId xmlns:a16="http://schemas.microsoft.com/office/drawing/2014/main" id="{057ED4C5-D667-8A84-E14C-932D7FD8B599}"/>
                </a:ext>
              </a:extLst>
            </p:cNvPr>
            <p:cNvSpPr/>
            <p:nvPr/>
          </p:nvSpPr>
          <p:spPr>
            <a:xfrm>
              <a:off x="898501" y="4884291"/>
              <a:ext cx="79415" cy="190255"/>
            </a:xfrm>
            <a:custGeom>
              <a:avLst/>
              <a:gdLst>
                <a:gd name="connsiteX0" fmla="*/ 50824 w 79415"/>
                <a:gd name="connsiteY0" fmla="*/ 27 h 190255"/>
                <a:gd name="connsiteX1" fmla="*/ 9549 w 79415"/>
                <a:gd name="connsiteY1" fmla="*/ 98452 h 190255"/>
                <a:gd name="connsiteX2" fmla="*/ 79399 w 79415"/>
                <a:gd name="connsiteY2" fmla="*/ 188940 h 190255"/>
                <a:gd name="connsiteX3" fmla="*/ 15899 w 79415"/>
                <a:gd name="connsiteY3" fmla="*/ 149252 h 190255"/>
                <a:gd name="connsiteX4" fmla="*/ 1612 w 79415"/>
                <a:gd name="connsiteY4" fmla="*/ 107977 h 190255"/>
                <a:gd name="connsiteX5" fmla="*/ 50824 w 79415"/>
                <a:gd name="connsiteY5" fmla="*/ 27 h 19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415" h="190255">
                  <a:moveTo>
                    <a:pt x="50824" y="27"/>
                  </a:moveTo>
                  <a:cubicBezTo>
                    <a:pt x="52147" y="-1560"/>
                    <a:pt x="4787" y="66967"/>
                    <a:pt x="9549" y="98452"/>
                  </a:cubicBezTo>
                  <a:cubicBezTo>
                    <a:pt x="14311" y="129937"/>
                    <a:pt x="78341" y="180473"/>
                    <a:pt x="79399" y="188940"/>
                  </a:cubicBezTo>
                  <a:cubicBezTo>
                    <a:pt x="80457" y="197407"/>
                    <a:pt x="28863" y="162746"/>
                    <a:pt x="15899" y="149252"/>
                  </a:cubicBezTo>
                  <a:cubicBezTo>
                    <a:pt x="2935" y="135758"/>
                    <a:pt x="-3150" y="131525"/>
                    <a:pt x="1612" y="107977"/>
                  </a:cubicBezTo>
                  <a:cubicBezTo>
                    <a:pt x="6374" y="84429"/>
                    <a:pt x="49501" y="1614"/>
                    <a:pt x="50824" y="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0" name="フリーフォーム: 図形 523">
              <a:extLst>
                <a:ext uri="{FF2B5EF4-FFF2-40B4-BE49-F238E27FC236}">
                  <a16:creationId xmlns:a16="http://schemas.microsoft.com/office/drawing/2014/main" id="{C19F84EC-A377-133E-DDE3-47A9EA516AC3}"/>
                </a:ext>
              </a:extLst>
            </p:cNvPr>
            <p:cNvSpPr/>
            <p:nvPr/>
          </p:nvSpPr>
          <p:spPr>
            <a:xfrm>
              <a:off x="924258" y="4870822"/>
              <a:ext cx="139563" cy="196060"/>
            </a:xfrm>
            <a:custGeom>
              <a:avLst/>
              <a:gdLst>
                <a:gd name="connsiteX0" fmla="*/ 2842 w 139563"/>
                <a:gd name="connsiteY0" fmla="*/ 67471 h 196060"/>
                <a:gd name="connsiteX1" fmla="*/ 72692 w 139563"/>
                <a:gd name="connsiteY1" fmla="*/ 13496 h 196060"/>
                <a:gd name="connsiteX2" fmla="*/ 104442 w 139563"/>
                <a:gd name="connsiteY2" fmla="*/ 45246 h 196060"/>
                <a:gd name="connsiteX3" fmla="*/ 117142 w 139563"/>
                <a:gd name="connsiteY3" fmla="*/ 146846 h 196060"/>
                <a:gd name="connsiteX4" fmla="*/ 88567 w 139563"/>
                <a:gd name="connsiteY4" fmla="*/ 196059 h 196060"/>
                <a:gd name="connsiteX5" fmla="*/ 126667 w 139563"/>
                <a:gd name="connsiteY5" fmla="*/ 148434 h 196060"/>
                <a:gd name="connsiteX6" fmla="*/ 137780 w 139563"/>
                <a:gd name="connsiteY6" fmla="*/ 86521 h 196060"/>
                <a:gd name="connsiteX7" fmla="*/ 93330 w 139563"/>
                <a:gd name="connsiteY7" fmla="*/ 3971 h 196060"/>
                <a:gd name="connsiteX8" fmla="*/ 20305 w 139563"/>
                <a:gd name="connsiteY8" fmla="*/ 16671 h 196060"/>
                <a:gd name="connsiteX9" fmla="*/ 2842 w 139563"/>
                <a:gd name="connsiteY9" fmla="*/ 67471 h 19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563" h="196060">
                  <a:moveTo>
                    <a:pt x="2842" y="67471"/>
                  </a:moveTo>
                  <a:cubicBezTo>
                    <a:pt x="11573" y="66942"/>
                    <a:pt x="55759" y="17200"/>
                    <a:pt x="72692" y="13496"/>
                  </a:cubicBezTo>
                  <a:cubicBezTo>
                    <a:pt x="89625" y="9792"/>
                    <a:pt x="97034" y="23021"/>
                    <a:pt x="104442" y="45246"/>
                  </a:cubicBezTo>
                  <a:cubicBezTo>
                    <a:pt x="111850" y="67471"/>
                    <a:pt x="119788" y="121711"/>
                    <a:pt x="117142" y="146846"/>
                  </a:cubicBezTo>
                  <a:cubicBezTo>
                    <a:pt x="114496" y="171982"/>
                    <a:pt x="86980" y="195794"/>
                    <a:pt x="88567" y="196059"/>
                  </a:cubicBezTo>
                  <a:cubicBezTo>
                    <a:pt x="90155" y="196324"/>
                    <a:pt x="118465" y="166690"/>
                    <a:pt x="126667" y="148434"/>
                  </a:cubicBezTo>
                  <a:cubicBezTo>
                    <a:pt x="134869" y="130178"/>
                    <a:pt x="143336" y="110598"/>
                    <a:pt x="137780" y="86521"/>
                  </a:cubicBezTo>
                  <a:cubicBezTo>
                    <a:pt x="132224" y="62444"/>
                    <a:pt x="112909" y="15613"/>
                    <a:pt x="93330" y="3971"/>
                  </a:cubicBezTo>
                  <a:cubicBezTo>
                    <a:pt x="73751" y="-7671"/>
                    <a:pt x="33534" y="9263"/>
                    <a:pt x="20305" y="16671"/>
                  </a:cubicBezTo>
                  <a:cubicBezTo>
                    <a:pt x="7076" y="24079"/>
                    <a:pt x="-5889" y="68000"/>
                    <a:pt x="2842" y="6747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1" name="フリーフォーム: 図形 524">
              <a:extLst>
                <a:ext uri="{FF2B5EF4-FFF2-40B4-BE49-F238E27FC236}">
                  <a16:creationId xmlns:a16="http://schemas.microsoft.com/office/drawing/2014/main" id="{E7467DB2-A882-094D-2D6F-F39B9C81B6E7}"/>
                </a:ext>
              </a:extLst>
            </p:cNvPr>
            <p:cNvSpPr/>
            <p:nvPr/>
          </p:nvSpPr>
          <p:spPr>
            <a:xfrm>
              <a:off x="964915" y="4947798"/>
              <a:ext cx="64404" cy="55042"/>
            </a:xfrm>
            <a:custGeom>
              <a:avLst/>
              <a:gdLst>
                <a:gd name="connsiteX0" fmla="*/ 285 w 64404"/>
                <a:gd name="connsiteY0" fmla="*/ 20 h 55042"/>
                <a:gd name="connsiteX1" fmla="*/ 63785 w 64404"/>
                <a:gd name="connsiteY1" fmla="*/ 30183 h 55042"/>
                <a:gd name="connsiteX2" fmla="*/ 32035 w 64404"/>
                <a:gd name="connsiteY2" fmla="*/ 53995 h 55042"/>
                <a:gd name="connsiteX3" fmla="*/ 22510 w 64404"/>
                <a:gd name="connsiteY3" fmla="*/ 49233 h 55042"/>
                <a:gd name="connsiteX4" fmla="*/ 38385 w 64404"/>
                <a:gd name="connsiteY4" fmla="*/ 34945 h 55042"/>
                <a:gd name="connsiteX5" fmla="*/ 285 w 64404"/>
                <a:gd name="connsiteY5" fmla="*/ 20 h 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404" h="55042">
                  <a:moveTo>
                    <a:pt x="285" y="20"/>
                  </a:moveTo>
                  <a:cubicBezTo>
                    <a:pt x="4518" y="-774"/>
                    <a:pt x="58493" y="21187"/>
                    <a:pt x="63785" y="30183"/>
                  </a:cubicBezTo>
                  <a:cubicBezTo>
                    <a:pt x="69077" y="39179"/>
                    <a:pt x="38914" y="50820"/>
                    <a:pt x="32035" y="53995"/>
                  </a:cubicBezTo>
                  <a:cubicBezTo>
                    <a:pt x="25156" y="57170"/>
                    <a:pt x="21452" y="52408"/>
                    <a:pt x="22510" y="49233"/>
                  </a:cubicBezTo>
                  <a:cubicBezTo>
                    <a:pt x="23568" y="46058"/>
                    <a:pt x="36533" y="42353"/>
                    <a:pt x="38385" y="34945"/>
                  </a:cubicBezTo>
                  <a:cubicBezTo>
                    <a:pt x="40237" y="27537"/>
                    <a:pt x="-3948" y="814"/>
                    <a:pt x="285" y="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2" name="フリーフォーム: 図形 525">
              <a:extLst>
                <a:ext uri="{FF2B5EF4-FFF2-40B4-BE49-F238E27FC236}">
                  <a16:creationId xmlns:a16="http://schemas.microsoft.com/office/drawing/2014/main" id="{8D33E954-A8F8-954F-F14E-7C62366084EB}"/>
                </a:ext>
              </a:extLst>
            </p:cNvPr>
            <p:cNvSpPr/>
            <p:nvPr/>
          </p:nvSpPr>
          <p:spPr>
            <a:xfrm>
              <a:off x="1066623" y="4887355"/>
              <a:ext cx="49516" cy="187992"/>
            </a:xfrm>
            <a:custGeom>
              <a:avLst/>
              <a:gdLst>
                <a:gd name="connsiteX0" fmla="*/ 9702 w 49516"/>
                <a:gd name="connsiteY0" fmla="*/ 138 h 187992"/>
                <a:gd name="connsiteX1" fmla="*/ 9702 w 49516"/>
                <a:gd name="connsiteY1" fmla="*/ 157301 h 187992"/>
                <a:gd name="connsiteX2" fmla="*/ 46215 w 49516"/>
                <a:gd name="connsiteY2" fmla="*/ 185876 h 187992"/>
                <a:gd name="connsiteX3" fmla="*/ 47802 w 49516"/>
                <a:gd name="connsiteY3" fmla="*/ 185876 h 187992"/>
                <a:gd name="connsiteX4" fmla="*/ 9702 w 49516"/>
                <a:gd name="connsiteY4" fmla="*/ 176351 h 187992"/>
                <a:gd name="connsiteX5" fmla="*/ 177 w 49516"/>
                <a:gd name="connsiteY5" fmla="*/ 130313 h 187992"/>
                <a:gd name="connsiteX6" fmla="*/ 9702 w 49516"/>
                <a:gd name="connsiteY6" fmla="*/ 138 h 18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6" h="187992">
                  <a:moveTo>
                    <a:pt x="9702" y="138"/>
                  </a:moveTo>
                  <a:cubicBezTo>
                    <a:pt x="11290" y="4636"/>
                    <a:pt x="3617" y="126345"/>
                    <a:pt x="9702" y="157301"/>
                  </a:cubicBezTo>
                  <a:cubicBezTo>
                    <a:pt x="15787" y="188257"/>
                    <a:pt x="39865" y="181114"/>
                    <a:pt x="46215" y="185876"/>
                  </a:cubicBezTo>
                  <a:cubicBezTo>
                    <a:pt x="52565" y="190638"/>
                    <a:pt x="47802" y="185876"/>
                    <a:pt x="47802" y="185876"/>
                  </a:cubicBezTo>
                  <a:cubicBezTo>
                    <a:pt x="41717" y="184289"/>
                    <a:pt x="17639" y="185611"/>
                    <a:pt x="9702" y="176351"/>
                  </a:cubicBezTo>
                  <a:cubicBezTo>
                    <a:pt x="1765" y="167091"/>
                    <a:pt x="1764" y="158888"/>
                    <a:pt x="177" y="130313"/>
                  </a:cubicBezTo>
                  <a:cubicBezTo>
                    <a:pt x="-1411" y="101738"/>
                    <a:pt x="8114" y="-4360"/>
                    <a:pt x="9702" y="13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3" name="フリーフォーム: 図形 526">
              <a:extLst>
                <a:ext uri="{FF2B5EF4-FFF2-40B4-BE49-F238E27FC236}">
                  <a16:creationId xmlns:a16="http://schemas.microsoft.com/office/drawing/2014/main" id="{24225DC7-16B3-E130-2F70-B2D865B72378}"/>
                </a:ext>
              </a:extLst>
            </p:cNvPr>
            <p:cNvSpPr/>
            <p:nvPr/>
          </p:nvSpPr>
          <p:spPr>
            <a:xfrm>
              <a:off x="1073668" y="4884259"/>
              <a:ext cx="233489" cy="198271"/>
            </a:xfrm>
            <a:custGeom>
              <a:avLst/>
              <a:gdLst>
                <a:gd name="connsiteX0" fmla="*/ 1070 w 233489"/>
                <a:gd name="connsiteY0" fmla="*/ 59 h 198271"/>
                <a:gd name="connsiteX1" fmla="*/ 59807 w 233489"/>
                <a:gd name="connsiteY1" fmla="*/ 14347 h 198271"/>
                <a:gd name="connsiteX2" fmla="*/ 88382 w 233489"/>
                <a:gd name="connsiteY2" fmla="*/ 59 h 198271"/>
                <a:gd name="connsiteX3" fmla="*/ 134420 w 233489"/>
                <a:gd name="connsiteY3" fmla="*/ 9584 h 198271"/>
                <a:gd name="connsiteX4" fmla="*/ 166170 w 233489"/>
                <a:gd name="connsiteY4" fmla="*/ 17522 h 198271"/>
                <a:gd name="connsiteX5" fmla="*/ 194745 w 233489"/>
                <a:gd name="connsiteY5" fmla="*/ 4822 h 198271"/>
                <a:gd name="connsiteX6" fmla="*/ 221732 w 233489"/>
                <a:gd name="connsiteY6" fmla="*/ 20697 h 198271"/>
                <a:gd name="connsiteX7" fmla="*/ 231257 w 233489"/>
                <a:gd name="connsiteY7" fmla="*/ 100072 h 198271"/>
                <a:gd name="connsiteX8" fmla="*/ 229670 w 233489"/>
                <a:gd name="connsiteY8" fmla="*/ 182622 h 198271"/>
                <a:gd name="connsiteX9" fmla="*/ 191570 w 233489"/>
                <a:gd name="connsiteY9" fmla="*/ 195322 h 198271"/>
                <a:gd name="connsiteX10" fmla="*/ 223320 w 233489"/>
                <a:gd name="connsiteY10" fmla="*/ 146109 h 198271"/>
                <a:gd name="connsiteX11" fmla="*/ 228082 w 233489"/>
                <a:gd name="connsiteY11" fmla="*/ 71497 h 198271"/>
                <a:gd name="connsiteX12" fmla="*/ 201095 w 233489"/>
                <a:gd name="connsiteY12" fmla="*/ 12759 h 198271"/>
                <a:gd name="connsiteX13" fmla="*/ 185220 w 233489"/>
                <a:gd name="connsiteY13" fmla="*/ 3234 h 198271"/>
                <a:gd name="connsiteX14" fmla="*/ 115370 w 233489"/>
                <a:gd name="connsiteY14" fmla="*/ 20697 h 198271"/>
                <a:gd name="connsiteX15" fmla="*/ 1070 w 233489"/>
                <a:gd name="connsiteY15" fmla="*/ 59 h 19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489" h="198271">
                  <a:moveTo>
                    <a:pt x="1070" y="59"/>
                  </a:moveTo>
                  <a:cubicBezTo>
                    <a:pt x="-8190" y="-999"/>
                    <a:pt x="45255" y="14347"/>
                    <a:pt x="59807" y="14347"/>
                  </a:cubicBezTo>
                  <a:cubicBezTo>
                    <a:pt x="74359" y="14347"/>
                    <a:pt x="75947" y="853"/>
                    <a:pt x="88382" y="59"/>
                  </a:cubicBezTo>
                  <a:cubicBezTo>
                    <a:pt x="100817" y="-735"/>
                    <a:pt x="121455" y="6674"/>
                    <a:pt x="134420" y="9584"/>
                  </a:cubicBezTo>
                  <a:cubicBezTo>
                    <a:pt x="147385" y="12495"/>
                    <a:pt x="156116" y="18316"/>
                    <a:pt x="166170" y="17522"/>
                  </a:cubicBezTo>
                  <a:cubicBezTo>
                    <a:pt x="176224" y="16728"/>
                    <a:pt x="185485" y="4293"/>
                    <a:pt x="194745" y="4822"/>
                  </a:cubicBezTo>
                  <a:cubicBezTo>
                    <a:pt x="204005" y="5351"/>
                    <a:pt x="215647" y="4822"/>
                    <a:pt x="221732" y="20697"/>
                  </a:cubicBezTo>
                  <a:cubicBezTo>
                    <a:pt x="227817" y="36572"/>
                    <a:pt x="229934" y="73085"/>
                    <a:pt x="231257" y="100072"/>
                  </a:cubicBezTo>
                  <a:cubicBezTo>
                    <a:pt x="232580" y="127059"/>
                    <a:pt x="236284" y="166747"/>
                    <a:pt x="229670" y="182622"/>
                  </a:cubicBezTo>
                  <a:cubicBezTo>
                    <a:pt x="223056" y="198497"/>
                    <a:pt x="192628" y="201408"/>
                    <a:pt x="191570" y="195322"/>
                  </a:cubicBezTo>
                  <a:cubicBezTo>
                    <a:pt x="190512" y="189237"/>
                    <a:pt x="217235" y="166746"/>
                    <a:pt x="223320" y="146109"/>
                  </a:cubicBezTo>
                  <a:cubicBezTo>
                    <a:pt x="229405" y="125472"/>
                    <a:pt x="231786" y="93722"/>
                    <a:pt x="228082" y="71497"/>
                  </a:cubicBezTo>
                  <a:cubicBezTo>
                    <a:pt x="224378" y="49272"/>
                    <a:pt x="208239" y="24136"/>
                    <a:pt x="201095" y="12759"/>
                  </a:cubicBezTo>
                  <a:cubicBezTo>
                    <a:pt x="193951" y="1382"/>
                    <a:pt x="199507" y="1911"/>
                    <a:pt x="185220" y="3234"/>
                  </a:cubicBezTo>
                  <a:cubicBezTo>
                    <a:pt x="170933" y="4557"/>
                    <a:pt x="143680" y="18845"/>
                    <a:pt x="115370" y="20697"/>
                  </a:cubicBezTo>
                  <a:cubicBezTo>
                    <a:pt x="87060" y="22549"/>
                    <a:pt x="10330" y="1117"/>
                    <a:pt x="1070" y="5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4" name="フリーフォーム: 図形 527">
              <a:extLst>
                <a:ext uri="{FF2B5EF4-FFF2-40B4-BE49-F238E27FC236}">
                  <a16:creationId xmlns:a16="http://schemas.microsoft.com/office/drawing/2014/main" id="{E6607664-2395-0A57-CBAE-6F6BFA36C617}"/>
                </a:ext>
              </a:extLst>
            </p:cNvPr>
            <p:cNvSpPr/>
            <p:nvPr/>
          </p:nvSpPr>
          <p:spPr>
            <a:xfrm>
              <a:off x="1117497" y="4958931"/>
              <a:ext cx="6453" cy="93688"/>
            </a:xfrm>
            <a:custGeom>
              <a:avLst/>
              <a:gdLst>
                <a:gd name="connsiteX0" fmla="*/ 6453 w 6453"/>
                <a:gd name="connsiteY0" fmla="*/ 0 h 93688"/>
                <a:gd name="connsiteX1" fmla="*/ 103 w 6453"/>
                <a:gd name="connsiteY1" fmla="*/ 93662 h 93688"/>
                <a:gd name="connsiteX2" fmla="*/ 6453 w 6453"/>
                <a:gd name="connsiteY2" fmla="*/ 0 h 9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53" h="93688">
                  <a:moveTo>
                    <a:pt x="6453" y="0"/>
                  </a:moveTo>
                  <a:cubicBezTo>
                    <a:pt x="6453" y="0"/>
                    <a:pt x="1161" y="91810"/>
                    <a:pt x="103" y="93662"/>
                  </a:cubicBezTo>
                  <a:cubicBezTo>
                    <a:pt x="-955" y="95514"/>
                    <a:pt x="6453" y="0"/>
                    <a:pt x="6453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5" name="フリーフォーム: 図形 528">
              <a:extLst>
                <a:ext uri="{FF2B5EF4-FFF2-40B4-BE49-F238E27FC236}">
                  <a16:creationId xmlns:a16="http://schemas.microsoft.com/office/drawing/2014/main" id="{6199D5A2-6408-F3B0-7A23-C7AC35B08B76}"/>
                </a:ext>
              </a:extLst>
            </p:cNvPr>
            <p:cNvSpPr/>
            <p:nvPr/>
          </p:nvSpPr>
          <p:spPr>
            <a:xfrm>
              <a:off x="1139955" y="4950764"/>
              <a:ext cx="48959" cy="119570"/>
            </a:xfrm>
            <a:custGeom>
              <a:avLst/>
              <a:gdLst>
                <a:gd name="connsiteX0" fmla="*/ 1458 w 48959"/>
                <a:gd name="connsiteY0" fmla="*/ 229 h 119570"/>
                <a:gd name="connsiteX1" fmla="*/ 14158 w 48959"/>
                <a:gd name="connsiteY1" fmla="*/ 52617 h 119570"/>
                <a:gd name="connsiteX2" fmla="*/ 41145 w 48959"/>
                <a:gd name="connsiteY2" fmla="*/ 119292 h 119570"/>
                <a:gd name="connsiteX3" fmla="*/ 47495 w 48959"/>
                <a:gd name="connsiteY3" fmla="*/ 73254 h 119570"/>
                <a:gd name="connsiteX4" fmla="*/ 1458 w 48959"/>
                <a:gd name="connsiteY4" fmla="*/ 229 h 1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59" h="119570">
                  <a:moveTo>
                    <a:pt x="1458" y="229"/>
                  </a:moveTo>
                  <a:cubicBezTo>
                    <a:pt x="-4098" y="-3210"/>
                    <a:pt x="7543" y="32773"/>
                    <a:pt x="14158" y="52617"/>
                  </a:cubicBezTo>
                  <a:cubicBezTo>
                    <a:pt x="20773" y="72461"/>
                    <a:pt x="35589" y="115853"/>
                    <a:pt x="41145" y="119292"/>
                  </a:cubicBezTo>
                  <a:cubicBezTo>
                    <a:pt x="46701" y="122731"/>
                    <a:pt x="51464" y="93627"/>
                    <a:pt x="47495" y="73254"/>
                  </a:cubicBezTo>
                  <a:cubicBezTo>
                    <a:pt x="43526" y="52881"/>
                    <a:pt x="7014" y="3668"/>
                    <a:pt x="1458" y="22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6" name="フリーフォーム: 図形 529">
              <a:extLst>
                <a:ext uri="{FF2B5EF4-FFF2-40B4-BE49-F238E27FC236}">
                  <a16:creationId xmlns:a16="http://schemas.microsoft.com/office/drawing/2014/main" id="{31017A89-2A73-E202-3753-A9BC1C667B44}"/>
                </a:ext>
              </a:extLst>
            </p:cNvPr>
            <p:cNvSpPr/>
            <p:nvPr/>
          </p:nvSpPr>
          <p:spPr>
            <a:xfrm>
              <a:off x="1211258" y="4947677"/>
              <a:ext cx="9537" cy="136117"/>
            </a:xfrm>
            <a:custGeom>
              <a:avLst/>
              <a:gdLst>
                <a:gd name="connsiteX0" fmla="*/ 9530 w 9537"/>
                <a:gd name="connsiteY0" fmla="*/ 141 h 136117"/>
                <a:gd name="connsiteX1" fmla="*/ 1592 w 9537"/>
                <a:gd name="connsiteY1" fmla="*/ 130316 h 136117"/>
                <a:gd name="connsiteX2" fmla="*/ 5 w 9537"/>
                <a:gd name="connsiteY2" fmla="*/ 104916 h 136117"/>
                <a:gd name="connsiteX3" fmla="*/ 9530 w 9537"/>
                <a:gd name="connsiteY3" fmla="*/ 141 h 13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7" h="136117">
                  <a:moveTo>
                    <a:pt x="9530" y="141"/>
                  </a:moveTo>
                  <a:cubicBezTo>
                    <a:pt x="9794" y="4374"/>
                    <a:pt x="3179" y="112854"/>
                    <a:pt x="1592" y="130316"/>
                  </a:cubicBezTo>
                  <a:cubicBezTo>
                    <a:pt x="5" y="147778"/>
                    <a:pt x="269" y="121849"/>
                    <a:pt x="5" y="104916"/>
                  </a:cubicBezTo>
                  <a:cubicBezTo>
                    <a:pt x="-260" y="87983"/>
                    <a:pt x="9266" y="-4092"/>
                    <a:pt x="9530" y="14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7" name="フリーフォーム: 図形 530">
              <a:extLst>
                <a:ext uri="{FF2B5EF4-FFF2-40B4-BE49-F238E27FC236}">
                  <a16:creationId xmlns:a16="http://schemas.microsoft.com/office/drawing/2014/main" id="{8008DD43-D681-A316-E498-5D13ECE77868}"/>
                </a:ext>
              </a:extLst>
            </p:cNvPr>
            <p:cNvSpPr/>
            <p:nvPr/>
          </p:nvSpPr>
          <p:spPr>
            <a:xfrm>
              <a:off x="1108473" y="4947717"/>
              <a:ext cx="36115" cy="130021"/>
            </a:xfrm>
            <a:custGeom>
              <a:avLst/>
              <a:gdLst>
                <a:gd name="connsiteX0" fmla="*/ 36115 w 36115"/>
                <a:gd name="connsiteY0" fmla="*/ 1689 h 130021"/>
                <a:gd name="connsiteX1" fmla="*/ 10715 w 36115"/>
                <a:gd name="connsiteY1" fmla="*/ 117576 h 130021"/>
                <a:gd name="connsiteX2" fmla="*/ 1190 w 36115"/>
                <a:gd name="connsiteY2" fmla="*/ 123926 h 130021"/>
                <a:gd name="connsiteX3" fmla="*/ 1190 w 36115"/>
                <a:gd name="connsiteY3" fmla="*/ 92176 h 130021"/>
                <a:gd name="connsiteX4" fmla="*/ 10715 w 36115"/>
                <a:gd name="connsiteY4" fmla="*/ 50901 h 130021"/>
                <a:gd name="connsiteX5" fmla="*/ 36115 w 36115"/>
                <a:gd name="connsiteY5" fmla="*/ 1689 h 13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5" h="130021">
                  <a:moveTo>
                    <a:pt x="36115" y="1689"/>
                  </a:moveTo>
                  <a:cubicBezTo>
                    <a:pt x="36115" y="12801"/>
                    <a:pt x="16536" y="97203"/>
                    <a:pt x="10715" y="117576"/>
                  </a:cubicBezTo>
                  <a:cubicBezTo>
                    <a:pt x="4894" y="137949"/>
                    <a:pt x="2777" y="128159"/>
                    <a:pt x="1190" y="123926"/>
                  </a:cubicBezTo>
                  <a:cubicBezTo>
                    <a:pt x="-397" y="119693"/>
                    <a:pt x="-397" y="104347"/>
                    <a:pt x="1190" y="92176"/>
                  </a:cubicBezTo>
                  <a:cubicBezTo>
                    <a:pt x="2777" y="80005"/>
                    <a:pt x="7540" y="64395"/>
                    <a:pt x="10715" y="50901"/>
                  </a:cubicBezTo>
                  <a:cubicBezTo>
                    <a:pt x="13890" y="37407"/>
                    <a:pt x="36115" y="-9423"/>
                    <a:pt x="36115" y="16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8" name="フリーフォーム: 図形 531">
              <a:extLst>
                <a:ext uri="{FF2B5EF4-FFF2-40B4-BE49-F238E27FC236}">
                  <a16:creationId xmlns:a16="http://schemas.microsoft.com/office/drawing/2014/main" id="{09B14673-377A-41EA-BFCA-73F164CD20B9}"/>
                </a:ext>
              </a:extLst>
            </p:cNvPr>
            <p:cNvSpPr/>
            <p:nvPr/>
          </p:nvSpPr>
          <p:spPr>
            <a:xfrm>
              <a:off x="1231799" y="4950993"/>
              <a:ext cx="32216" cy="96838"/>
            </a:xfrm>
            <a:custGeom>
              <a:avLst/>
              <a:gdLst>
                <a:gd name="connsiteX0" fmla="*/ 101 w 32216"/>
                <a:gd name="connsiteY0" fmla="*/ 0 h 96838"/>
                <a:gd name="connsiteX1" fmla="*/ 31851 w 32216"/>
                <a:gd name="connsiteY1" fmla="*/ 65088 h 96838"/>
                <a:gd name="connsiteX2" fmla="*/ 17564 w 32216"/>
                <a:gd name="connsiteY2" fmla="*/ 96838 h 96838"/>
                <a:gd name="connsiteX3" fmla="*/ 20739 w 32216"/>
                <a:gd name="connsiteY3" fmla="*/ 65088 h 96838"/>
                <a:gd name="connsiteX4" fmla="*/ 101 w 32216"/>
                <a:gd name="connsiteY4" fmla="*/ 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16" h="96838">
                  <a:moveTo>
                    <a:pt x="101" y="0"/>
                  </a:moveTo>
                  <a:cubicBezTo>
                    <a:pt x="1953" y="0"/>
                    <a:pt x="28941" y="48948"/>
                    <a:pt x="31851" y="65088"/>
                  </a:cubicBezTo>
                  <a:cubicBezTo>
                    <a:pt x="34761" y="81228"/>
                    <a:pt x="19416" y="96838"/>
                    <a:pt x="17564" y="96838"/>
                  </a:cubicBezTo>
                  <a:cubicBezTo>
                    <a:pt x="15712" y="96838"/>
                    <a:pt x="19152" y="76730"/>
                    <a:pt x="20739" y="65088"/>
                  </a:cubicBezTo>
                  <a:cubicBezTo>
                    <a:pt x="22326" y="53446"/>
                    <a:pt x="-1751" y="0"/>
                    <a:pt x="101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9" name="フリーフォーム: 図形 532">
              <a:extLst>
                <a:ext uri="{FF2B5EF4-FFF2-40B4-BE49-F238E27FC236}">
                  <a16:creationId xmlns:a16="http://schemas.microsoft.com/office/drawing/2014/main" id="{495B65A4-4039-E9F7-45B2-2712898709EB}"/>
                </a:ext>
              </a:extLst>
            </p:cNvPr>
            <p:cNvSpPr/>
            <p:nvPr/>
          </p:nvSpPr>
          <p:spPr>
            <a:xfrm>
              <a:off x="1320448" y="4893617"/>
              <a:ext cx="53312" cy="201467"/>
            </a:xfrm>
            <a:custGeom>
              <a:avLst/>
              <a:gdLst>
                <a:gd name="connsiteX0" fmla="*/ 6702 w 53312"/>
                <a:gd name="connsiteY0" fmla="*/ 226 h 201467"/>
                <a:gd name="connsiteX1" fmla="*/ 3527 w 53312"/>
                <a:gd name="connsiteY1" fmla="*/ 189139 h 201467"/>
                <a:gd name="connsiteX2" fmla="*/ 52740 w 53312"/>
                <a:gd name="connsiteY2" fmla="*/ 179614 h 201467"/>
                <a:gd name="connsiteX3" fmla="*/ 28927 w 53312"/>
                <a:gd name="connsiteY3" fmla="*/ 151039 h 201467"/>
                <a:gd name="connsiteX4" fmla="*/ 6702 w 53312"/>
                <a:gd name="connsiteY4" fmla="*/ 226 h 20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12" h="201467">
                  <a:moveTo>
                    <a:pt x="6702" y="226"/>
                  </a:moveTo>
                  <a:cubicBezTo>
                    <a:pt x="2469" y="6576"/>
                    <a:pt x="-4146" y="159241"/>
                    <a:pt x="3527" y="189139"/>
                  </a:cubicBezTo>
                  <a:cubicBezTo>
                    <a:pt x="11200" y="219037"/>
                    <a:pt x="48507" y="185964"/>
                    <a:pt x="52740" y="179614"/>
                  </a:cubicBezTo>
                  <a:cubicBezTo>
                    <a:pt x="56973" y="173264"/>
                    <a:pt x="36600" y="179350"/>
                    <a:pt x="28927" y="151039"/>
                  </a:cubicBezTo>
                  <a:cubicBezTo>
                    <a:pt x="21254" y="122728"/>
                    <a:pt x="10935" y="-6124"/>
                    <a:pt x="6702" y="22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0" name="フリーフォーム: 図形 533">
              <a:extLst>
                <a:ext uri="{FF2B5EF4-FFF2-40B4-BE49-F238E27FC236}">
                  <a16:creationId xmlns:a16="http://schemas.microsoft.com/office/drawing/2014/main" id="{B5181149-6964-EB93-DD8F-FDBA37BA5785}"/>
                </a:ext>
              </a:extLst>
            </p:cNvPr>
            <p:cNvSpPr/>
            <p:nvPr/>
          </p:nvSpPr>
          <p:spPr>
            <a:xfrm>
              <a:off x="1330325" y="4891888"/>
              <a:ext cx="61130" cy="161771"/>
            </a:xfrm>
            <a:custGeom>
              <a:avLst/>
              <a:gdLst>
                <a:gd name="connsiteX0" fmla="*/ 0 w 61130"/>
                <a:gd name="connsiteY0" fmla="*/ 6718 h 161771"/>
                <a:gd name="connsiteX1" fmla="*/ 60325 w 61130"/>
                <a:gd name="connsiteY1" fmla="*/ 14655 h 161771"/>
                <a:gd name="connsiteX2" fmla="*/ 34925 w 61130"/>
                <a:gd name="connsiteY2" fmla="*/ 160705 h 161771"/>
                <a:gd name="connsiteX3" fmla="*/ 38100 w 61130"/>
                <a:gd name="connsiteY3" fmla="*/ 78155 h 161771"/>
                <a:gd name="connsiteX4" fmla="*/ 58738 w 61130"/>
                <a:gd name="connsiteY4" fmla="*/ 28943 h 161771"/>
                <a:gd name="connsiteX5" fmla="*/ 0 w 61130"/>
                <a:gd name="connsiteY5" fmla="*/ 6718 h 16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30" h="161771">
                  <a:moveTo>
                    <a:pt x="0" y="6718"/>
                  </a:moveTo>
                  <a:cubicBezTo>
                    <a:pt x="264" y="4337"/>
                    <a:pt x="54504" y="-11009"/>
                    <a:pt x="60325" y="14655"/>
                  </a:cubicBezTo>
                  <a:cubicBezTo>
                    <a:pt x="66146" y="40319"/>
                    <a:pt x="38629" y="150122"/>
                    <a:pt x="34925" y="160705"/>
                  </a:cubicBezTo>
                  <a:cubicBezTo>
                    <a:pt x="31221" y="171288"/>
                    <a:pt x="34131" y="100115"/>
                    <a:pt x="38100" y="78155"/>
                  </a:cubicBezTo>
                  <a:cubicBezTo>
                    <a:pt x="42069" y="56195"/>
                    <a:pt x="61648" y="39791"/>
                    <a:pt x="58738" y="28943"/>
                  </a:cubicBezTo>
                  <a:cubicBezTo>
                    <a:pt x="55828" y="18095"/>
                    <a:pt x="-264" y="9099"/>
                    <a:pt x="0" y="67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1" name="フリーフォーム: 図形 534">
              <a:extLst>
                <a:ext uri="{FF2B5EF4-FFF2-40B4-BE49-F238E27FC236}">
                  <a16:creationId xmlns:a16="http://schemas.microsoft.com/office/drawing/2014/main" id="{C38041E8-CD59-1A5C-F93F-B34D009F70D9}"/>
                </a:ext>
              </a:extLst>
            </p:cNvPr>
            <p:cNvSpPr/>
            <p:nvPr/>
          </p:nvSpPr>
          <p:spPr>
            <a:xfrm>
              <a:off x="1321430" y="4811110"/>
              <a:ext cx="74081" cy="65979"/>
            </a:xfrm>
            <a:custGeom>
              <a:avLst/>
              <a:gdLst>
                <a:gd name="connsiteX0" fmla="*/ 8895 w 74081"/>
                <a:gd name="connsiteY0" fmla="*/ 183 h 65979"/>
                <a:gd name="connsiteX1" fmla="*/ 73983 w 74081"/>
                <a:gd name="connsiteY1" fmla="*/ 35108 h 65979"/>
                <a:gd name="connsiteX2" fmla="*/ 23183 w 74081"/>
                <a:gd name="connsiteY2" fmla="*/ 65271 h 65979"/>
                <a:gd name="connsiteX3" fmla="*/ 4133 w 74081"/>
                <a:gd name="connsiteY3" fmla="*/ 50983 h 65979"/>
                <a:gd name="connsiteX4" fmla="*/ 8895 w 74081"/>
                <a:gd name="connsiteY4" fmla="*/ 183 h 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81" h="65979">
                  <a:moveTo>
                    <a:pt x="8895" y="183"/>
                  </a:moveTo>
                  <a:cubicBezTo>
                    <a:pt x="20537" y="-2463"/>
                    <a:pt x="71602" y="24260"/>
                    <a:pt x="73983" y="35108"/>
                  </a:cubicBezTo>
                  <a:cubicBezTo>
                    <a:pt x="76364" y="45956"/>
                    <a:pt x="34825" y="62625"/>
                    <a:pt x="23183" y="65271"/>
                  </a:cubicBezTo>
                  <a:cubicBezTo>
                    <a:pt x="11541" y="67917"/>
                    <a:pt x="9689" y="63154"/>
                    <a:pt x="4133" y="50983"/>
                  </a:cubicBezTo>
                  <a:cubicBezTo>
                    <a:pt x="-1423" y="38812"/>
                    <a:pt x="-2747" y="2829"/>
                    <a:pt x="8895" y="1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2" name="フリーフォーム: 図形 535">
              <a:extLst>
                <a:ext uri="{FF2B5EF4-FFF2-40B4-BE49-F238E27FC236}">
                  <a16:creationId xmlns:a16="http://schemas.microsoft.com/office/drawing/2014/main" id="{B0507A49-19F1-334C-33AD-FC9A6E5CABA2}"/>
                </a:ext>
              </a:extLst>
            </p:cNvPr>
            <p:cNvSpPr/>
            <p:nvPr/>
          </p:nvSpPr>
          <p:spPr>
            <a:xfrm>
              <a:off x="1392755" y="4897731"/>
              <a:ext cx="70929" cy="190691"/>
            </a:xfrm>
            <a:custGeom>
              <a:avLst/>
              <a:gdLst>
                <a:gd name="connsiteX0" fmla="*/ 2658 w 70929"/>
                <a:gd name="connsiteY0" fmla="*/ 875 h 190691"/>
                <a:gd name="connsiteX1" fmla="*/ 5833 w 70929"/>
                <a:gd name="connsiteY1" fmla="*/ 178675 h 190691"/>
                <a:gd name="connsiteX2" fmla="*/ 64570 w 70929"/>
                <a:gd name="connsiteY2" fmla="*/ 164387 h 190691"/>
                <a:gd name="connsiteX3" fmla="*/ 69333 w 70929"/>
                <a:gd name="connsiteY3" fmla="*/ 81837 h 190691"/>
                <a:gd name="connsiteX4" fmla="*/ 64570 w 70929"/>
                <a:gd name="connsiteY4" fmla="*/ 167562 h 190691"/>
                <a:gd name="connsiteX5" fmla="*/ 45520 w 70929"/>
                <a:gd name="connsiteY5" fmla="*/ 165975 h 190691"/>
                <a:gd name="connsiteX6" fmla="*/ 10595 w 70929"/>
                <a:gd name="connsiteY6" fmla="*/ 112000 h 190691"/>
                <a:gd name="connsiteX7" fmla="*/ 2658 w 70929"/>
                <a:gd name="connsiteY7" fmla="*/ 875 h 19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29" h="190691">
                  <a:moveTo>
                    <a:pt x="2658" y="875"/>
                  </a:moveTo>
                  <a:cubicBezTo>
                    <a:pt x="1864" y="11987"/>
                    <a:pt x="-4486" y="151423"/>
                    <a:pt x="5833" y="178675"/>
                  </a:cubicBezTo>
                  <a:cubicBezTo>
                    <a:pt x="16152" y="205927"/>
                    <a:pt x="53987" y="180527"/>
                    <a:pt x="64570" y="164387"/>
                  </a:cubicBezTo>
                  <a:cubicBezTo>
                    <a:pt x="75153" y="148247"/>
                    <a:pt x="69333" y="81308"/>
                    <a:pt x="69333" y="81837"/>
                  </a:cubicBezTo>
                  <a:cubicBezTo>
                    <a:pt x="69333" y="82366"/>
                    <a:pt x="68539" y="153539"/>
                    <a:pt x="64570" y="167562"/>
                  </a:cubicBezTo>
                  <a:cubicBezTo>
                    <a:pt x="60601" y="181585"/>
                    <a:pt x="54516" y="175235"/>
                    <a:pt x="45520" y="165975"/>
                  </a:cubicBezTo>
                  <a:cubicBezTo>
                    <a:pt x="36524" y="156715"/>
                    <a:pt x="16416" y="136342"/>
                    <a:pt x="10595" y="112000"/>
                  </a:cubicBezTo>
                  <a:cubicBezTo>
                    <a:pt x="4774" y="87658"/>
                    <a:pt x="3452" y="-10237"/>
                    <a:pt x="2658" y="87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3" name="フリーフォーム: 図形 536">
              <a:extLst>
                <a:ext uri="{FF2B5EF4-FFF2-40B4-BE49-F238E27FC236}">
                  <a16:creationId xmlns:a16="http://schemas.microsoft.com/office/drawing/2014/main" id="{C06855E5-02E5-F5CE-6C39-A66530E8CB9B}"/>
                </a:ext>
              </a:extLst>
            </p:cNvPr>
            <p:cNvSpPr/>
            <p:nvPr/>
          </p:nvSpPr>
          <p:spPr>
            <a:xfrm>
              <a:off x="1387474" y="4888184"/>
              <a:ext cx="174342" cy="200149"/>
            </a:xfrm>
            <a:custGeom>
              <a:avLst/>
              <a:gdLst>
                <a:gd name="connsiteX0" fmla="*/ 1 w 174342"/>
                <a:gd name="connsiteY0" fmla="*/ 2484 h 200149"/>
                <a:gd name="connsiteX1" fmla="*/ 147639 w 174342"/>
                <a:gd name="connsiteY1" fmla="*/ 18359 h 200149"/>
                <a:gd name="connsiteX2" fmla="*/ 171451 w 174342"/>
                <a:gd name="connsiteY2" fmla="*/ 154884 h 200149"/>
                <a:gd name="connsiteX3" fmla="*/ 168276 w 174342"/>
                <a:gd name="connsiteY3" fmla="*/ 192984 h 200149"/>
                <a:gd name="connsiteX4" fmla="*/ 120651 w 174342"/>
                <a:gd name="connsiteY4" fmla="*/ 194572 h 200149"/>
                <a:gd name="connsiteX5" fmla="*/ 163514 w 174342"/>
                <a:gd name="connsiteY5" fmla="*/ 134247 h 200149"/>
                <a:gd name="connsiteX6" fmla="*/ 169864 w 174342"/>
                <a:gd name="connsiteY6" fmla="*/ 70747 h 200149"/>
                <a:gd name="connsiteX7" fmla="*/ 144464 w 174342"/>
                <a:gd name="connsiteY7" fmla="*/ 8834 h 200149"/>
                <a:gd name="connsiteX8" fmla="*/ 1 w 174342"/>
                <a:gd name="connsiteY8" fmla="*/ 2484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42" h="200149">
                  <a:moveTo>
                    <a:pt x="1" y="2484"/>
                  </a:moveTo>
                  <a:cubicBezTo>
                    <a:pt x="530" y="4071"/>
                    <a:pt x="119064" y="-7041"/>
                    <a:pt x="147639" y="18359"/>
                  </a:cubicBezTo>
                  <a:cubicBezTo>
                    <a:pt x="176214" y="43759"/>
                    <a:pt x="168012" y="125780"/>
                    <a:pt x="171451" y="154884"/>
                  </a:cubicBezTo>
                  <a:cubicBezTo>
                    <a:pt x="174890" y="183988"/>
                    <a:pt x="176743" y="186369"/>
                    <a:pt x="168276" y="192984"/>
                  </a:cubicBezTo>
                  <a:cubicBezTo>
                    <a:pt x="159809" y="199599"/>
                    <a:pt x="121445" y="204361"/>
                    <a:pt x="120651" y="194572"/>
                  </a:cubicBezTo>
                  <a:cubicBezTo>
                    <a:pt x="119857" y="184783"/>
                    <a:pt x="155312" y="154885"/>
                    <a:pt x="163514" y="134247"/>
                  </a:cubicBezTo>
                  <a:cubicBezTo>
                    <a:pt x="171716" y="113610"/>
                    <a:pt x="173039" y="91649"/>
                    <a:pt x="169864" y="70747"/>
                  </a:cubicBezTo>
                  <a:cubicBezTo>
                    <a:pt x="166689" y="49845"/>
                    <a:pt x="168012" y="22328"/>
                    <a:pt x="144464" y="8834"/>
                  </a:cubicBezTo>
                  <a:cubicBezTo>
                    <a:pt x="120916" y="-4660"/>
                    <a:pt x="-528" y="897"/>
                    <a:pt x="1" y="24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4" name="フリーフォーム: 図形 537">
              <a:extLst>
                <a:ext uri="{FF2B5EF4-FFF2-40B4-BE49-F238E27FC236}">
                  <a16:creationId xmlns:a16="http://schemas.microsoft.com/office/drawing/2014/main" id="{BBEF3D3D-B946-04CF-F158-7101AF6384B0}"/>
                </a:ext>
              </a:extLst>
            </p:cNvPr>
            <p:cNvSpPr/>
            <p:nvPr/>
          </p:nvSpPr>
          <p:spPr>
            <a:xfrm>
              <a:off x="1449161" y="4924908"/>
              <a:ext cx="71349" cy="149955"/>
            </a:xfrm>
            <a:custGeom>
              <a:avLst/>
              <a:gdLst>
                <a:gd name="connsiteX0" fmla="*/ 58964 w 71349"/>
                <a:gd name="connsiteY0" fmla="*/ 149910 h 149955"/>
                <a:gd name="connsiteX1" fmla="*/ 55789 w 71349"/>
                <a:gd name="connsiteY1" fmla="*/ 45135 h 149955"/>
                <a:gd name="connsiteX2" fmla="*/ 25627 w 71349"/>
                <a:gd name="connsiteY2" fmla="*/ 32435 h 149955"/>
                <a:gd name="connsiteX3" fmla="*/ 9752 w 71349"/>
                <a:gd name="connsiteY3" fmla="*/ 135623 h 149955"/>
                <a:gd name="connsiteX4" fmla="*/ 227 w 71349"/>
                <a:gd name="connsiteY4" fmla="*/ 113398 h 149955"/>
                <a:gd name="connsiteX5" fmla="*/ 3402 w 71349"/>
                <a:gd name="connsiteY5" fmla="*/ 73710 h 149955"/>
                <a:gd name="connsiteX6" fmla="*/ 8164 w 71349"/>
                <a:gd name="connsiteY6" fmla="*/ 29260 h 149955"/>
                <a:gd name="connsiteX7" fmla="*/ 39914 w 71349"/>
                <a:gd name="connsiteY7" fmla="*/ 685 h 149955"/>
                <a:gd name="connsiteX8" fmla="*/ 70077 w 71349"/>
                <a:gd name="connsiteY8" fmla="*/ 57835 h 149955"/>
                <a:gd name="connsiteX9" fmla="*/ 58964 w 71349"/>
                <a:gd name="connsiteY9" fmla="*/ 149910 h 149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349" h="149955">
                  <a:moveTo>
                    <a:pt x="58964" y="149910"/>
                  </a:moveTo>
                  <a:cubicBezTo>
                    <a:pt x="56583" y="147793"/>
                    <a:pt x="61345" y="64714"/>
                    <a:pt x="55789" y="45135"/>
                  </a:cubicBezTo>
                  <a:cubicBezTo>
                    <a:pt x="50233" y="25556"/>
                    <a:pt x="33300" y="17354"/>
                    <a:pt x="25627" y="32435"/>
                  </a:cubicBezTo>
                  <a:cubicBezTo>
                    <a:pt x="17954" y="47516"/>
                    <a:pt x="13985" y="122129"/>
                    <a:pt x="9752" y="135623"/>
                  </a:cubicBezTo>
                  <a:cubicBezTo>
                    <a:pt x="5519" y="149117"/>
                    <a:pt x="1285" y="123717"/>
                    <a:pt x="227" y="113398"/>
                  </a:cubicBezTo>
                  <a:cubicBezTo>
                    <a:pt x="-831" y="103079"/>
                    <a:pt x="2079" y="87733"/>
                    <a:pt x="3402" y="73710"/>
                  </a:cubicBezTo>
                  <a:cubicBezTo>
                    <a:pt x="4725" y="59687"/>
                    <a:pt x="2079" y="41431"/>
                    <a:pt x="8164" y="29260"/>
                  </a:cubicBezTo>
                  <a:cubicBezTo>
                    <a:pt x="14249" y="17089"/>
                    <a:pt x="29595" y="-4077"/>
                    <a:pt x="39914" y="685"/>
                  </a:cubicBezTo>
                  <a:cubicBezTo>
                    <a:pt x="50233" y="5447"/>
                    <a:pt x="64521" y="36668"/>
                    <a:pt x="70077" y="57835"/>
                  </a:cubicBezTo>
                  <a:cubicBezTo>
                    <a:pt x="75633" y="79002"/>
                    <a:pt x="61345" y="152027"/>
                    <a:pt x="58964" y="14991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5" name="フリーフォーム: 図形 538">
              <a:extLst>
                <a:ext uri="{FF2B5EF4-FFF2-40B4-BE49-F238E27FC236}">
                  <a16:creationId xmlns:a16="http://schemas.microsoft.com/office/drawing/2014/main" id="{7BEA0483-845F-C1F8-5D27-6015629AA88C}"/>
                </a:ext>
              </a:extLst>
            </p:cNvPr>
            <p:cNvSpPr/>
            <p:nvPr/>
          </p:nvSpPr>
          <p:spPr>
            <a:xfrm>
              <a:off x="1669886" y="4902634"/>
              <a:ext cx="60834" cy="158880"/>
            </a:xfrm>
            <a:custGeom>
              <a:avLst/>
              <a:gdLst>
                <a:gd name="connsiteX0" fmla="*/ 164 w 60834"/>
                <a:gd name="connsiteY0" fmla="*/ 734 h 158880"/>
                <a:gd name="connsiteX1" fmla="*/ 60489 w 60834"/>
                <a:gd name="connsiteY1" fmla="*/ 145197 h 158880"/>
                <a:gd name="connsiteX2" fmla="*/ 25564 w 60834"/>
                <a:gd name="connsiteY2" fmla="*/ 146784 h 158880"/>
                <a:gd name="connsiteX3" fmla="*/ 41439 w 60834"/>
                <a:gd name="connsiteY3" fmla="*/ 91222 h 158880"/>
                <a:gd name="connsiteX4" fmla="*/ 164 w 60834"/>
                <a:gd name="connsiteY4" fmla="*/ 734 h 15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34" h="158880">
                  <a:moveTo>
                    <a:pt x="164" y="734"/>
                  </a:moveTo>
                  <a:cubicBezTo>
                    <a:pt x="3339" y="9730"/>
                    <a:pt x="56256" y="120855"/>
                    <a:pt x="60489" y="145197"/>
                  </a:cubicBezTo>
                  <a:cubicBezTo>
                    <a:pt x="64722" y="169539"/>
                    <a:pt x="28739" y="155780"/>
                    <a:pt x="25564" y="146784"/>
                  </a:cubicBezTo>
                  <a:cubicBezTo>
                    <a:pt x="22389" y="137788"/>
                    <a:pt x="41968" y="114505"/>
                    <a:pt x="41439" y="91222"/>
                  </a:cubicBezTo>
                  <a:cubicBezTo>
                    <a:pt x="40910" y="67939"/>
                    <a:pt x="-3011" y="-8262"/>
                    <a:pt x="164" y="73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6" name="フリーフォーム: 図形 539">
              <a:extLst>
                <a:ext uri="{FF2B5EF4-FFF2-40B4-BE49-F238E27FC236}">
                  <a16:creationId xmlns:a16="http://schemas.microsoft.com/office/drawing/2014/main" id="{293045DD-8020-AAFF-6AB5-75E5C2A128D8}"/>
                </a:ext>
              </a:extLst>
            </p:cNvPr>
            <p:cNvSpPr/>
            <p:nvPr/>
          </p:nvSpPr>
          <p:spPr>
            <a:xfrm>
              <a:off x="1562057" y="4880614"/>
              <a:ext cx="169393" cy="198970"/>
            </a:xfrm>
            <a:custGeom>
              <a:avLst/>
              <a:gdLst>
                <a:gd name="connsiteX0" fmla="*/ 166731 w 169393"/>
                <a:gd name="connsiteY0" fmla="*/ 87842 h 198970"/>
                <a:gd name="connsiteX1" fmla="*/ 138156 w 169393"/>
                <a:gd name="connsiteY1" fmla="*/ 40217 h 198970"/>
                <a:gd name="connsiteX2" fmla="*/ 57193 w 169393"/>
                <a:gd name="connsiteY2" fmla="*/ 8467 h 198970"/>
                <a:gd name="connsiteX3" fmla="*/ 19093 w 169393"/>
                <a:gd name="connsiteY3" fmla="*/ 67204 h 198970"/>
                <a:gd name="connsiteX4" fmla="*/ 39731 w 169393"/>
                <a:gd name="connsiteY4" fmla="*/ 178329 h 198970"/>
                <a:gd name="connsiteX5" fmla="*/ 123868 w 169393"/>
                <a:gd name="connsiteY5" fmla="*/ 198967 h 198970"/>
                <a:gd name="connsiteX6" fmla="*/ 154031 w 169393"/>
                <a:gd name="connsiteY6" fmla="*/ 179917 h 198970"/>
                <a:gd name="connsiteX7" fmla="*/ 27031 w 169393"/>
                <a:gd name="connsiteY7" fmla="*/ 175154 h 198970"/>
                <a:gd name="connsiteX8" fmla="*/ 43 w 169393"/>
                <a:gd name="connsiteY8" fmla="*/ 113242 h 198970"/>
                <a:gd name="connsiteX9" fmla="*/ 22268 w 169393"/>
                <a:gd name="connsiteY9" fmla="*/ 27517 h 198970"/>
                <a:gd name="connsiteX10" fmla="*/ 77831 w 169393"/>
                <a:gd name="connsiteY10" fmla="*/ 529 h 198970"/>
                <a:gd name="connsiteX11" fmla="*/ 166731 w 169393"/>
                <a:gd name="connsiteY11" fmla="*/ 87842 h 19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393" h="198970">
                  <a:moveTo>
                    <a:pt x="166731" y="87842"/>
                  </a:moveTo>
                  <a:cubicBezTo>
                    <a:pt x="176785" y="94457"/>
                    <a:pt x="156412" y="53446"/>
                    <a:pt x="138156" y="40217"/>
                  </a:cubicBezTo>
                  <a:cubicBezTo>
                    <a:pt x="119900" y="26988"/>
                    <a:pt x="77037" y="3969"/>
                    <a:pt x="57193" y="8467"/>
                  </a:cubicBezTo>
                  <a:cubicBezTo>
                    <a:pt x="37349" y="12965"/>
                    <a:pt x="22003" y="38894"/>
                    <a:pt x="19093" y="67204"/>
                  </a:cubicBezTo>
                  <a:cubicBezTo>
                    <a:pt x="16183" y="95514"/>
                    <a:pt x="22269" y="156369"/>
                    <a:pt x="39731" y="178329"/>
                  </a:cubicBezTo>
                  <a:cubicBezTo>
                    <a:pt x="57193" y="200289"/>
                    <a:pt x="104818" y="198702"/>
                    <a:pt x="123868" y="198967"/>
                  </a:cubicBezTo>
                  <a:cubicBezTo>
                    <a:pt x="142918" y="199232"/>
                    <a:pt x="170171" y="183886"/>
                    <a:pt x="154031" y="179917"/>
                  </a:cubicBezTo>
                  <a:cubicBezTo>
                    <a:pt x="137891" y="175948"/>
                    <a:pt x="52696" y="186266"/>
                    <a:pt x="27031" y="175154"/>
                  </a:cubicBezTo>
                  <a:cubicBezTo>
                    <a:pt x="1366" y="164042"/>
                    <a:pt x="837" y="137848"/>
                    <a:pt x="43" y="113242"/>
                  </a:cubicBezTo>
                  <a:cubicBezTo>
                    <a:pt x="-751" y="88636"/>
                    <a:pt x="9303" y="46302"/>
                    <a:pt x="22268" y="27517"/>
                  </a:cubicBezTo>
                  <a:cubicBezTo>
                    <a:pt x="35233" y="8732"/>
                    <a:pt x="57987" y="-2646"/>
                    <a:pt x="77831" y="529"/>
                  </a:cubicBezTo>
                  <a:cubicBezTo>
                    <a:pt x="97675" y="3704"/>
                    <a:pt x="156677" y="81227"/>
                    <a:pt x="166731" y="8784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7" name="フリーフォーム: 図形 540">
              <a:extLst>
                <a:ext uri="{FF2B5EF4-FFF2-40B4-BE49-F238E27FC236}">
                  <a16:creationId xmlns:a16="http://schemas.microsoft.com/office/drawing/2014/main" id="{3F600746-E173-D76E-44BD-396DE78F6280}"/>
                </a:ext>
              </a:extLst>
            </p:cNvPr>
            <p:cNvSpPr/>
            <p:nvPr/>
          </p:nvSpPr>
          <p:spPr>
            <a:xfrm>
              <a:off x="1584325" y="4939067"/>
              <a:ext cx="66973" cy="92026"/>
            </a:xfrm>
            <a:custGeom>
              <a:avLst/>
              <a:gdLst>
                <a:gd name="connsiteX0" fmla="*/ 66675 w 66973"/>
                <a:gd name="connsiteY0" fmla="*/ 91301 h 92026"/>
                <a:gd name="connsiteX1" fmla="*/ 25400 w 66973"/>
                <a:gd name="connsiteY1" fmla="*/ 51614 h 92026"/>
                <a:gd name="connsiteX2" fmla="*/ 46038 w 66973"/>
                <a:gd name="connsiteY2" fmla="*/ 2401 h 92026"/>
                <a:gd name="connsiteX3" fmla="*/ 0 w 66973"/>
                <a:gd name="connsiteY3" fmla="*/ 16689 h 92026"/>
                <a:gd name="connsiteX4" fmla="*/ 66675 w 66973"/>
                <a:gd name="connsiteY4" fmla="*/ 91301 h 9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73" h="92026">
                  <a:moveTo>
                    <a:pt x="66675" y="91301"/>
                  </a:moveTo>
                  <a:cubicBezTo>
                    <a:pt x="70908" y="97122"/>
                    <a:pt x="28839" y="66431"/>
                    <a:pt x="25400" y="51614"/>
                  </a:cubicBezTo>
                  <a:cubicBezTo>
                    <a:pt x="21961" y="36797"/>
                    <a:pt x="50271" y="8222"/>
                    <a:pt x="46038" y="2401"/>
                  </a:cubicBezTo>
                  <a:cubicBezTo>
                    <a:pt x="41805" y="-3420"/>
                    <a:pt x="265" y="1343"/>
                    <a:pt x="0" y="16689"/>
                  </a:cubicBezTo>
                  <a:cubicBezTo>
                    <a:pt x="-265" y="32035"/>
                    <a:pt x="62442" y="85480"/>
                    <a:pt x="66675" y="913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8" name="フリーフォーム: 図形 541">
              <a:extLst>
                <a:ext uri="{FF2B5EF4-FFF2-40B4-BE49-F238E27FC236}">
                  <a16:creationId xmlns:a16="http://schemas.microsoft.com/office/drawing/2014/main" id="{458436A9-B0EB-D5EC-70CF-5A37506E6706}"/>
                </a:ext>
              </a:extLst>
            </p:cNvPr>
            <p:cNvSpPr/>
            <p:nvPr/>
          </p:nvSpPr>
          <p:spPr>
            <a:xfrm>
              <a:off x="1630362" y="4947693"/>
              <a:ext cx="62972" cy="85874"/>
            </a:xfrm>
            <a:custGeom>
              <a:avLst/>
              <a:gdLst>
                <a:gd name="connsiteX0" fmla="*/ 1 w 62972"/>
                <a:gd name="connsiteY0" fmla="*/ 125 h 85874"/>
                <a:gd name="connsiteX1" fmla="*/ 57151 w 62972"/>
                <a:gd name="connsiteY1" fmla="*/ 36638 h 85874"/>
                <a:gd name="connsiteX2" fmla="*/ 44451 w 62972"/>
                <a:gd name="connsiteY2" fmla="*/ 85850 h 85874"/>
                <a:gd name="connsiteX3" fmla="*/ 58738 w 62972"/>
                <a:gd name="connsiteY3" fmla="*/ 42988 h 85874"/>
                <a:gd name="connsiteX4" fmla="*/ 58738 w 62972"/>
                <a:gd name="connsiteY4" fmla="*/ 25525 h 85874"/>
                <a:gd name="connsiteX5" fmla="*/ 1 w 62972"/>
                <a:gd name="connsiteY5" fmla="*/ 125 h 8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72" h="85874">
                  <a:moveTo>
                    <a:pt x="1" y="125"/>
                  </a:moveTo>
                  <a:cubicBezTo>
                    <a:pt x="-263" y="1977"/>
                    <a:pt x="49743" y="22351"/>
                    <a:pt x="57151" y="36638"/>
                  </a:cubicBezTo>
                  <a:cubicBezTo>
                    <a:pt x="64559" y="50925"/>
                    <a:pt x="44187" y="84792"/>
                    <a:pt x="44451" y="85850"/>
                  </a:cubicBezTo>
                  <a:cubicBezTo>
                    <a:pt x="44716" y="86908"/>
                    <a:pt x="56357" y="53042"/>
                    <a:pt x="58738" y="42988"/>
                  </a:cubicBezTo>
                  <a:cubicBezTo>
                    <a:pt x="61119" y="32934"/>
                    <a:pt x="66940" y="33727"/>
                    <a:pt x="58738" y="25525"/>
                  </a:cubicBezTo>
                  <a:cubicBezTo>
                    <a:pt x="50536" y="17323"/>
                    <a:pt x="265" y="-1727"/>
                    <a:pt x="1" y="1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9" name="フリーフォーム: 図形 542">
              <a:extLst>
                <a:ext uri="{FF2B5EF4-FFF2-40B4-BE49-F238E27FC236}">
                  <a16:creationId xmlns:a16="http://schemas.microsoft.com/office/drawing/2014/main" id="{3A2F0B7C-A683-D7B7-6305-32EA4454E33E}"/>
                </a:ext>
              </a:extLst>
            </p:cNvPr>
            <p:cNvSpPr/>
            <p:nvPr/>
          </p:nvSpPr>
          <p:spPr>
            <a:xfrm>
              <a:off x="1678595" y="4815614"/>
              <a:ext cx="123449" cy="127646"/>
            </a:xfrm>
            <a:custGeom>
              <a:avLst/>
              <a:gdLst>
                <a:gd name="connsiteX0" fmla="*/ 34318 w 123449"/>
                <a:gd name="connsiteY0" fmla="*/ 2029 h 127646"/>
                <a:gd name="connsiteX1" fmla="*/ 123218 w 123449"/>
                <a:gd name="connsiteY1" fmla="*/ 32192 h 127646"/>
                <a:gd name="connsiteX2" fmla="*/ 2568 w 123449"/>
                <a:gd name="connsiteY2" fmla="*/ 124267 h 127646"/>
                <a:gd name="connsiteX3" fmla="*/ 43843 w 123449"/>
                <a:gd name="connsiteY3" fmla="*/ 105217 h 127646"/>
                <a:gd name="connsiteX4" fmla="*/ 80355 w 123449"/>
                <a:gd name="connsiteY4" fmla="*/ 81404 h 127646"/>
                <a:gd name="connsiteX5" fmla="*/ 34318 w 123449"/>
                <a:gd name="connsiteY5" fmla="*/ 2029 h 1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449" h="127646">
                  <a:moveTo>
                    <a:pt x="34318" y="2029"/>
                  </a:moveTo>
                  <a:cubicBezTo>
                    <a:pt x="41462" y="-6173"/>
                    <a:pt x="128510" y="11819"/>
                    <a:pt x="123218" y="32192"/>
                  </a:cubicBezTo>
                  <a:cubicBezTo>
                    <a:pt x="117926" y="52565"/>
                    <a:pt x="15797" y="112096"/>
                    <a:pt x="2568" y="124267"/>
                  </a:cubicBezTo>
                  <a:cubicBezTo>
                    <a:pt x="-10661" y="136438"/>
                    <a:pt x="30879" y="112361"/>
                    <a:pt x="43843" y="105217"/>
                  </a:cubicBezTo>
                  <a:cubicBezTo>
                    <a:pt x="56807" y="98073"/>
                    <a:pt x="83001" y="90929"/>
                    <a:pt x="80355" y="81404"/>
                  </a:cubicBezTo>
                  <a:cubicBezTo>
                    <a:pt x="77709" y="71879"/>
                    <a:pt x="27174" y="10231"/>
                    <a:pt x="34318" y="202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0" name="フリーフォーム: 図形 543">
              <a:extLst>
                <a:ext uri="{FF2B5EF4-FFF2-40B4-BE49-F238E27FC236}">
                  <a16:creationId xmlns:a16="http://schemas.microsoft.com/office/drawing/2014/main" id="{B4326E1B-0926-75A1-0DB2-CBC4A1DD4D17}"/>
                </a:ext>
              </a:extLst>
            </p:cNvPr>
            <p:cNvSpPr/>
            <p:nvPr/>
          </p:nvSpPr>
          <p:spPr>
            <a:xfrm>
              <a:off x="1719833" y="4939936"/>
              <a:ext cx="220996" cy="144641"/>
            </a:xfrm>
            <a:custGeom>
              <a:avLst/>
              <a:gdLst>
                <a:gd name="connsiteX0" fmla="*/ 169292 w 220996"/>
                <a:gd name="connsiteY0" fmla="*/ 12645 h 144641"/>
                <a:gd name="connsiteX1" fmla="*/ 77217 w 220996"/>
                <a:gd name="connsiteY1" fmla="*/ 6295 h 144641"/>
                <a:gd name="connsiteX2" fmla="*/ 188342 w 220996"/>
                <a:gd name="connsiteY2" fmla="*/ 60270 h 144641"/>
                <a:gd name="connsiteX3" fmla="*/ 156592 w 220996"/>
                <a:gd name="connsiteY3" fmla="*/ 133295 h 144641"/>
                <a:gd name="connsiteX4" fmla="*/ 77217 w 220996"/>
                <a:gd name="connsiteY4" fmla="*/ 138057 h 144641"/>
                <a:gd name="connsiteX5" fmla="*/ 1017 w 220996"/>
                <a:gd name="connsiteY5" fmla="*/ 125357 h 144641"/>
                <a:gd name="connsiteX6" fmla="*/ 134367 w 220996"/>
                <a:gd name="connsiteY6" fmla="*/ 144407 h 144641"/>
                <a:gd name="connsiteX7" fmla="*/ 220092 w 220996"/>
                <a:gd name="connsiteY7" fmla="*/ 109482 h 144641"/>
                <a:gd name="connsiteX8" fmla="*/ 169292 w 220996"/>
                <a:gd name="connsiteY8" fmla="*/ 12645 h 14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996" h="144641">
                  <a:moveTo>
                    <a:pt x="169292" y="12645"/>
                  </a:moveTo>
                  <a:cubicBezTo>
                    <a:pt x="145480" y="-4553"/>
                    <a:pt x="74042" y="-1643"/>
                    <a:pt x="77217" y="6295"/>
                  </a:cubicBezTo>
                  <a:cubicBezTo>
                    <a:pt x="80392" y="14233"/>
                    <a:pt x="175113" y="39103"/>
                    <a:pt x="188342" y="60270"/>
                  </a:cubicBezTo>
                  <a:cubicBezTo>
                    <a:pt x="201571" y="81437"/>
                    <a:pt x="175113" y="120331"/>
                    <a:pt x="156592" y="133295"/>
                  </a:cubicBezTo>
                  <a:cubicBezTo>
                    <a:pt x="138071" y="146260"/>
                    <a:pt x="103146" y="139380"/>
                    <a:pt x="77217" y="138057"/>
                  </a:cubicBezTo>
                  <a:cubicBezTo>
                    <a:pt x="51288" y="136734"/>
                    <a:pt x="-8508" y="124299"/>
                    <a:pt x="1017" y="125357"/>
                  </a:cubicBezTo>
                  <a:cubicBezTo>
                    <a:pt x="10542" y="126415"/>
                    <a:pt x="97855" y="147053"/>
                    <a:pt x="134367" y="144407"/>
                  </a:cubicBezTo>
                  <a:cubicBezTo>
                    <a:pt x="170879" y="141761"/>
                    <a:pt x="213213" y="124828"/>
                    <a:pt x="220092" y="109482"/>
                  </a:cubicBezTo>
                  <a:cubicBezTo>
                    <a:pt x="226971" y="94136"/>
                    <a:pt x="193104" y="29843"/>
                    <a:pt x="169292" y="126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1" name="フリーフォーム: 図形 544">
              <a:extLst>
                <a:ext uri="{FF2B5EF4-FFF2-40B4-BE49-F238E27FC236}">
                  <a16:creationId xmlns:a16="http://schemas.microsoft.com/office/drawing/2014/main" id="{B348D4AA-8105-D13A-30DF-086A374B76F6}"/>
                </a:ext>
              </a:extLst>
            </p:cNvPr>
            <p:cNvSpPr/>
            <p:nvPr/>
          </p:nvSpPr>
          <p:spPr>
            <a:xfrm>
              <a:off x="1753885" y="4882717"/>
              <a:ext cx="138433" cy="177912"/>
            </a:xfrm>
            <a:custGeom>
              <a:avLst/>
              <a:gdLst>
                <a:gd name="connsiteX0" fmla="*/ 138415 w 138433"/>
                <a:gd name="connsiteY0" fmla="*/ 33351 h 177912"/>
                <a:gd name="connsiteX1" fmla="*/ 46340 w 138433"/>
                <a:gd name="connsiteY1" fmla="*/ 14 h 177912"/>
                <a:gd name="connsiteX2" fmla="*/ 303 w 138433"/>
                <a:gd name="connsiteY2" fmla="*/ 38114 h 177912"/>
                <a:gd name="connsiteX3" fmla="*/ 66978 w 138433"/>
                <a:gd name="connsiteY3" fmla="*/ 117489 h 177912"/>
                <a:gd name="connsiteX4" fmla="*/ 93965 w 138433"/>
                <a:gd name="connsiteY4" fmla="*/ 141301 h 177912"/>
                <a:gd name="connsiteX5" fmla="*/ 25703 w 138433"/>
                <a:gd name="connsiteY5" fmla="*/ 165114 h 177912"/>
                <a:gd name="connsiteX6" fmla="*/ 3478 w 138433"/>
                <a:gd name="connsiteY6" fmla="*/ 177814 h 177912"/>
                <a:gd name="connsiteX7" fmla="*/ 16178 w 138433"/>
                <a:gd name="connsiteY7" fmla="*/ 158764 h 177912"/>
                <a:gd name="connsiteX8" fmla="*/ 68565 w 138433"/>
                <a:gd name="connsiteY8" fmla="*/ 104789 h 177912"/>
                <a:gd name="connsiteX9" fmla="*/ 3478 w 138433"/>
                <a:gd name="connsiteY9" fmla="*/ 65101 h 177912"/>
                <a:gd name="connsiteX10" fmla="*/ 38403 w 138433"/>
                <a:gd name="connsiteY10" fmla="*/ 12714 h 177912"/>
                <a:gd name="connsiteX11" fmla="*/ 138415 w 138433"/>
                <a:gd name="connsiteY11" fmla="*/ 33351 h 17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433" h="177912">
                  <a:moveTo>
                    <a:pt x="138415" y="33351"/>
                  </a:moveTo>
                  <a:cubicBezTo>
                    <a:pt x="139738" y="31234"/>
                    <a:pt x="69359" y="-780"/>
                    <a:pt x="46340" y="14"/>
                  </a:cubicBezTo>
                  <a:cubicBezTo>
                    <a:pt x="23321" y="808"/>
                    <a:pt x="-3137" y="18535"/>
                    <a:pt x="303" y="38114"/>
                  </a:cubicBezTo>
                  <a:cubicBezTo>
                    <a:pt x="3743" y="57693"/>
                    <a:pt x="51368" y="100291"/>
                    <a:pt x="66978" y="117489"/>
                  </a:cubicBezTo>
                  <a:cubicBezTo>
                    <a:pt x="82588" y="134687"/>
                    <a:pt x="100844" y="133363"/>
                    <a:pt x="93965" y="141301"/>
                  </a:cubicBezTo>
                  <a:cubicBezTo>
                    <a:pt x="87086" y="149239"/>
                    <a:pt x="40784" y="159029"/>
                    <a:pt x="25703" y="165114"/>
                  </a:cubicBezTo>
                  <a:cubicBezTo>
                    <a:pt x="10622" y="171199"/>
                    <a:pt x="5066" y="178872"/>
                    <a:pt x="3478" y="177814"/>
                  </a:cubicBezTo>
                  <a:cubicBezTo>
                    <a:pt x="1890" y="176756"/>
                    <a:pt x="5330" y="170935"/>
                    <a:pt x="16178" y="158764"/>
                  </a:cubicBezTo>
                  <a:cubicBezTo>
                    <a:pt x="27026" y="146593"/>
                    <a:pt x="70682" y="120399"/>
                    <a:pt x="68565" y="104789"/>
                  </a:cubicBezTo>
                  <a:cubicBezTo>
                    <a:pt x="66448" y="89179"/>
                    <a:pt x="8505" y="80447"/>
                    <a:pt x="3478" y="65101"/>
                  </a:cubicBezTo>
                  <a:cubicBezTo>
                    <a:pt x="-1549" y="49755"/>
                    <a:pt x="17766" y="18535"/>
                    <a:pt x="38403" y="12714"/>
                  </a:cubicBezTo>
                  <a:cubicBezTo>
                    <a:pt x="59040" y="6893"/>
                    <a:pt x="137092" y="35468"/>
                    <a:pt x="138415" y="3335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803069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84" name="グループ化 1483">
            <a:extLst>
              <a:ext uri="{FF2B5EF4-FFF2-40B4-BE49-F238E27FC236}">
                <a16:creationId xmlns:a16="http://schemas.microsoft.com/office/drawing/2014/main" id="{244B39F3-5356-BD62-D396-29AB72885768}"/>
              </a:ext>
            </a:extLst>
          </p:cNvPr>
          <p:cNvGrpSpPr/>
          <p:nvPr/>
        </p:nvGrpSpPr>
        <p:grpSpPr>
          <a:xfrm>
            <a:off x="645563" y="456588"/>
            <a:ext cx="8418561" cy="3233137"/>
            <a:chOff x="645563" y="456588"/>
            <a:chExt cx="8418561" cy="3233137"/>
          </a:xfrm>
          <a:solidFill>
            <a:srgbClr val="C00000"/>
          </a:solidFill>
        </p:grpSpPr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071F6051-8679-9266-6CAB-DBF38B07D4E1}"/>
                </a:ext>
              </a:extLst>
            </p:cNvPr>
            <p:cNvSpPr/>
            <p:nvPr/>
          </p:nvSpPr>
          <p:spPr>
            <a:xfrm>
              <a:off x="1326876" y="1854189"/>
              <a:ext cx="362506" cy="243102"/>
            </a:xfrm>
            <a:custGeom>
              <a:avLst/>
              <a:gdLst>
                <a:gd name="connsiteX0" fmla="*/ 362224 w 362506"/>
                <a:gd name="connsiteY0" fmla="*/ 11 h 243102"/>
                <a:gd name="connsiteX1" fmla="*/ 165374 w 362506"/>
                <a:gd name="connsiteY1" fmla="*/ 85736 h 243102"/>
                <a:gd name="connsiteX2" fmla="*/ 3449 w 362506"/>
                <a:gd name="connsiteY2" fmla="*/ 241311 h 243102"/>
                <a:gd name="connsiteX3" fmla="*/ 60599 w 362506"/>
                <a:gd name="connsiteY3" fmla="*/ 165111 h 243102"/>
                <a:gd name="connsiteX4" fmla="*/ 130449 w 362506"/>
                <a:gd name="connsiteY4" fmla="*/ 85736 h 243102"/>
                <a:gd name="connsiteX5" fmla="*/ 247924 w 362506"/>
                <a:gd name="connsiteY5" fmla="*/ 60336 h 243102"/>
                <a:gd name="connsiteX6" fmla="*/ 209824 w 362506"/>
                <a:gd name="connsiteY6" fmla="*/ 79386 h 243102"/>
                <a:gd name="connsiteX7" fmla="*/ 362224 w 362506"/>
                <a:gd name="connsiteY7" fmla="*/ 11 h 243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506" h="243102">
                  <a:moveTo>
                    <a:pt x="362224" y="11"/>
                  </a:moveTo>
                  <a:cubicBezTo>
                    <a:pt x="354816" y="1069"/>
                    <a:pt x="225170" y="45519"/>
                    <a:pt x="165374" y="85736"/>
                  </a:cubicBezTo>
                  <a:cubicBezTo>
                    <a:pt x="105578" y="125953"/>
                    <a:pt x="20911" y="228082"/>
                    <a:pt x="3449" y="241311"/>
                  </a:cubicBezTo>
                  <a:cubicBezTo>
                    <a:pt x="-14014" y="254540"/>
                    <a:pt x="39432" y="191040"/>
                    <a:pt x="60599" y="165111"/>
                  </a:cubicBezTo>
                  <a:cubicBezTo>
                    <a:pt x="81766" y="139182"/>
                    <a:pt x="99228" y="103198"/>
                    <a:pt x="130449" y="85736"/>
                  </a:cubicBezTo>
                  <a:cubicBezTo>
                    <a:pt x="161670" y="68274"/>
                    <a:pt x="234695" y="61394"/>
                    <a:pt x="247924" y="60336"/>
                  </a:cubicBezTo>
                  <a:cubicBezTo>
                    <a:pt x="261153" y="59278"/>
                    <a:pt x="190774" y="86265"/>
                    <a:pt x="209824" y="79386"/>
                  </a:cubicBezTo>
                  <a:cubicBezTo>
                    <a:pt x="228874" y="72507"/>
                    <a:pt x="369632" y="-1047"/>
                    <a:pt x="362224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D130BA85-0488-C042-185B-DEC5B837587D}"/>
                </a:ext>
              </a:extLst>
            </p:cNvPr>
            <p:cNvSpPr/>
            <p:nvPr/>
          </p:nvSpPr>
          <p:spPr>
            <a:xfrm>
              <a:off x="1612522" y="1879249"/>
              <a:ext cx="57555" cy="458440"/>
            </a:xfrm>
            <a:custGeom>
              <a:avLst/>
              <a:gdLst>
                <a:gd name="connsiteX0" fmla="*/ 57528 w 57555"/>
                <a:gd name="connsiteY0" fmla="*/ 351 h 458440"/>
                <a:gd name="connsiteX1" fmla="*/ 19428 w 57555"/>
                <a:gd name="connsiteY1" fmla="*/ 178151 h 458440"/>
                <a:gd name="connsiteX2" fmla="*/ 378 w 57555"/>
                <a:gd name="connsiteY2" fmla="*/ 286101 h 458440"/>
                <a:gd name="connsiteX3" fmla="*/ 6728 w 57555"/>
                <a:gd name="connsiteY3" fmla="*/ 454376 h 458440"/>
                <a:gd name="connsiteX4" fmla="*/ 6728 w 57555"/>
                <a:gd name="connsiteY4" fmla="*/ 387701 h 458440"/>
                <a:gd name="connsiteX5" fmla="*/ 13078 w 57555"/>
                <a:gd name="connsiteY5" fmla="*/ 184501 h 458440"/>
                <a:gd name="connsiteX6" fmla="*/ 9903 w 57555"/>
                <a:gd name="connsiteY6" fmla="*/ 241651 h 458440"/>
                <a:gd name="connsiteX7" fmla="*/ 51178 w 57555"/>
                <a:gd name="connsiteY7" fmla="*/ 76551 h 458440"/>
                <a:gd name="connsiteX8" fmla="*/ 25778 w 57555"/>
                <a:gd name="connsiteY8" fmla="*/ 130526 h 458440"/>
                <a:gd name="connsiteX9" fmla="*/ 57528 w 57555"/>
                <a:gd name="connsiteY9" fmla="*/ 351 h 45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555" h="458440">
                  <a:moveTo>
                    <a:pt x="57528" y="351"/>
                  </a:moveTo>
                  <a:cubicBezTo>
                    <a:pt x="56470" y="8288"/>
                    <a:pt x="28953" y="130526"/>
                    <a:pt x="19428" y="178151"/>
                  </a:cubicBezTo>
                  <a:cubicBezTo>
                    <a:pt x="9903" y="225776"/>
                    <a:pt x="2495" y="240064"/>
                    <a:pt x="378" y="286101"/>
                  </a:cubicBezTo>
                  <a:cubicBezTo>
                    <a:pt x="-1739" y="332138"/>
                    <a:pt x="5670" y="437443"/>
                    <a:pt x="6728" y="454376"/>
                  </a:cubicBezTo>
                  <a:cubicBezTo>
                    <a:pt x="7786" y="471309"/>
                    <a:pt x="5670" y="432680"/>
                    <a:pt x="6728" y="387701"/>
                  </a:cubicBezTo>
                  <a:cubicBezTo>
                    <a:pt x="7786" y="342722"/>
                    <a:pt x="12549" y="208843"/>
                    <a:pt x="13078" y="184501"/>
                  </a:cubicBezTo>
                  <a:cubicBezTo>
                    <a:pt x="13607" y="160159"/>
                    <a:pt x="3553" y="259643"/>
                    <a:pt x="9903" y="241651"/>
                  </a:cubicBezTo>
                  <a:cubicBezTo>
                    <a:pt x="16253" y="223659"/>
                    <a:pt x="48532" y="95072"/>
                    <a:pt x="51178" y="76551"/>
                  </a:cubicBezTo>
                  <a:cubicBezTo>
                    <a:pt x="53824" y="58030"/>
                    <a:pt x="22603" y="139522"/>
                    <a:pt x="25778" y="130526"/>
                  </a:cubicBezTo>
                  <a:cubicBezTo>
                    <a:pt x="28953" y="121530"/>
                    <a:pt x="58586" y="-7586"/>
                    <a:pt x="57528" y="3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2D99E42-97D7-2242-6DA4-318A70ACCE66}"/>
                </a:ext>
              </a:extLst>
            </p:cNvPr>
            <p:cNvSpPr/>
            <p:nvPr/>
          </p:nvSpPr>
          <p:spPr>
            <a:xfrm>
              <a:off x="1333374" y="1939917"/>
              <a:ext cx="298786" cy="171610"/>
            </a:xfrm>
            <a:custGeom>
              <a:avLst/>
              <a:gdLst>
                <a:gd name="connsiteX0" fmla="*/ 126 w 298786"/>
                <a:gd name="connsiteY0" fmla="*/ 171458 h 171610"/>
                <a:gd name="connsiteX1" fmla="*/ 152526 w 298786"/>
                <a:gd name="connsiteY1" fmla="*/ 47633 h 171610"/>
                <a:gd name="connsiteX2" fmla="*/ 273176 w 298786"/>
                <a:gd name="connsiteY2" fmla="*/ 31758 h 171610"/>
                <a:gd name="connsiteX3" fmla="*/ 298576 w 298786"/>
                <a:gd name="connsiteY3" fmla="*/ 8 h 171610"/>
                <a:gd name="connsiteX4" fmla="*/ 266826 w 298786"/>
                <a:gd name="connsiteY4" fmla="*/ 34933 h 171610"/>
                <a:gd name="connsiteX5" fmla="*/ 196976 w 298786"/>
                <a:gd name="connsiteY5" fmla="*/ 47633 h 171610"/>
                <a:gd name="connsiteX6" fmla="*/ 127126 w 298786"/>
                <a:gd name="connsiteY6" fmla="*/ 73033 h 171610"/>
                <a:gd name="connsiteX7" fmla="*/ 126 w 298786"/>
                <a:gd name="connsiteY7" fmla="*/ 171458 h 17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86" h="171610">
                  <a:moveTo>
                    <a:pt x="126" y="171458"/>
                  </a:moveTo>
                  <a:cubicBezTo>
                    <a:pt x="4359" y="167225"/>
                    <a:pt x="107018" y="70916"/>
                    <a:pt x="152526" y="47633"/>
                  </a:cubicBezTo>
                  <a:cubicBezTo>
                    <a:pt x="198034" y="24350"/>
                    <a:pt x="248834" y="39695"/>
                    <a:pt x="273176" y="31758"/>
                  </a:cubicBezTo>
                  <a:cubicBezTo>
                    <a:pt x="297518" y="23821"/>
                    <a:pt x="299634" y="-521"/>
                    <a:pt x="298576" y="8"/>
                  </a:cubicBezTo>
                  <a:cubicBezTo>
                    <a:pt x="297518" y="537"/>
                    <a:pt x="283759" y="26996"/>
                    <a:pt x="266826" y="34933"/>
                  </a:cubicBezTo>
                  <a:cubicBezTo>
                    <a:pt x="249893" y="42870"/>
                    <a:pt x="220259" y="41283"/>
                    <a:pt x="196976" y="47633"/>
                  </a:cubicBezTo>
                  <a:cubicBezTo>
                    <a:pt x="173693" y="53983"/>
                    <a:pt x="155172" y="55570"/>
                    <a:pt x="127126" y="73033"/>
                  </a:cubicBezTo>
                  <a:cubicBezTo>
                    <a:pt x="99080" y="90495"/>
                    <a:pt x="-4107" y="175691"/>
                    <a:pt x="126" y="1714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301D459-D2B7-5B68-0930-88E82669E008}"/>
                </a:ext>
              </a:extLst>
            </p:cNvPr>
            <p:cNvSpPr/>
            <p:nvPr/>
          </p:nvSpPr>
          <p:spPr>
            <a:xfrm>
              <a:off x="724976" y="2044548"/>
              <a:ext cx="913618" cy="594535"/>
            </a:xfrm>
            <a:custGeom>
              <a:avLst/>
              <a:gdLst>
                <a:gd name="connsiteX0" fmla="*/ 2099 w 913618"/>
                <a:gd name="connsiteY0" fmla="*/ 593877 h 594535"/>
                <a:gd name="connsiteX1" fmla="*/ 262449 w 913618"/>
                <a:gd name="connsiteY1" fmla="*/ 270027 h 594535"/>
                <a:gd name="connsiteX2" fmla="*/ 205299 w 913618"/>
                <a:gd name="connsiteY2" fmla="*/ 311302 h 594535"/>
                <a:gd name="connsiteX3" fmla="*/ 446599 w 913618"/>
                <a:gd name="connsiteY3" fmla="*/ 143027 h 594535"/>
                <a:gd name="connsiteX4" fmla="*/ 376749 w 913618"/>
                <a:gd name="connsiteY4" fmla="*/ 177952 h 594535"/>
                <a:gd name="connsiteX5" fmla="*/ 627574 w 913618"/>
                <a:gd name="connsiteY5" fmla="*/ 85877 h 594535"/>
                <a:gd name="connsiteX6" fmla="*/ 548199 w 913618"/>
                <a:gd name="connsiteY6" fmla="*/ 92227 h 594535"/>
                <a:gd name="connsiteX7" fmla="*/ 814899 w 913618"/>
                <a:gd name="connsiteY7" fmla="*/ 28727 h 594535"/>
                <a:gd name="connsiteX8" fmla="*/ 913324 w 913618"/>
                <a:gd name="connsiteY8" fmla="*/ 152 h 594535"/>
                <a:gd name="connsiteX9" fmla="*/ 789499 w 913618"/>
                <a:gd name="connsiteY9" fmla="*/ 19202 h 594535"/>
                <a:gd name="connsiteX10" fmla="*/ 630749 w 913618"/>
                <a:gd name="connsiteY10" fmla="*/ 57302 h 594535"/>
                <a:gd name="connsiteX11" fmla="*/ 516449 w 913618"/>
                <a:gd name="connsiteY11" fmla="*/ 98577 h 594535"/>
                <a:gd name="connsiteX12" fmla="*/ 306899 w 913618"/>
                <a:gd name="connsiteY12" fmla="*/ 203352 h 594535"/>
                <a:gd name="connsiteX13" fmla="*/ 414849 w 913618"/>
                <a:gd name="connsiteY13" fmla="*/ 152552 h 594535"/>
                <a:gd name="connsiteX14" fmla="*/ 221174 w 913618"/>
                <a:gd name="connsiteY14" fmla="*/ 276377 h 594535"/>
                <a:gd name="connsiteX15" fmla="*/ 252924 w 913618"/>
                <a:gd name="connsiteY15" fmla="*/ 279552 h 594535"/>
                <a:gd name="connsiteX16" fmla="*/ 144974 w 913618"/>
                <a:gd name="connsiteY16" fmla="*/ 352577 h 594535"/>
                <a:gd name="connsiteX17" fmla="*/ 2099 w 913618"/>
                <a:gd name="connsiteY17" fmla="*/ 593877 h 59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3618" h="594535">
                  <a:moveTo>
                    <a:pt x="2099" y="593877"/>
                  </a:moveTo>
                  <a:cubicBezTo>
                    <a:pt x="21678" y="580119"/>
                    <a:pt x="228582" y="317123"/>
                    <a:pt x="262449" y="270027"/>
                  </a:cubicBezTo>
                  <a:cubicBezTo>
                    <a:pt x="296316" y="222931"/>
                    <a:pt x="205299" y="311302"/>
                    <a:pt x="205299" y="311302"/>
                  </a:cubicBezTo>
                  <a:cubicBezTo>
                    <a:pt x="235991" y="290135"/>
                    <a:pt x="418024" y="165252"/>
                    <a:pt x="446599" y="143027"/>
                  </a:cubicBezTo>
                  <a:cubicBezTo>
                    <a:pt x="475174" y="120802"/>
                    <a:pt x="346587" y="187477"/>
                    <a:pt x="376749" y="177952"/>
                  </a:cubicBezTo>
                  <a:cubicBezTo>
                    <a:pt x="406911" y="168427"/>
                    <a:pt x="598999" y="100164"/>
                    <a:pt x="627574" y="85877"/>
                  </a:cubicBezTo>
                  <a:cubicBezTo>
                    <a:pt x="656149" y="71590"/>
                    <a:pt x="516978" y="101752"/>
                    <a:pt x="548199" y="92227"/>
                  </a:cubicBezTo>
                  <a:cubicBezTo>
                    <a:pt x="579420" y="82702"/>
                    <a:pt x="754045" y="44073"/>
                    <a:pt x="814899" y="28727"/>
                  </a:cubicBezTo>
                  <a:cubicBezTo>
                    <a:pt x="875753" y="13381"/>
                    <a:pt x="917557" y="1739"/>
                    <a:pt x="913324" y="152"/>
                  </a:cubicBezTo>
                  <a:cubicBezTo>
                    <a:pt x="909091" y="-1435"/>
                    <a:pt x="836595" y="9677"/>
                    <a:pt x="789499" y="19202"/>
                  </a:cubicBezTo>
                  <a:cubicBezTo>
                    <a:pt x="742403" y="28727"/>
                    <a:pt x="676257" y="44073"/>
                    <a:pt x="630749" y="57302"/>
                  </a:cubicBezTo>
                  <a:cubicBezTo>
                    <a:pt x="585241" y="70531"/>
                    <a:pt x="570424" y="74235"/>
                    <a:pt x="516449" y="98577"/>
                  </a:cubicBezTo>
                  <a:cubicBezTo>
                    <a:pt x="462474" y="122919"/>
                    <a:pt x="323832" y="194356"/>
                    <a:pt x="306899" y="203352"/>
                  </a:cubicBezTo>
                  <a:cubicBezTo>
                    <a:pt x="289966" y="212348"/>
                    <a:pt x="429136" y="140381"/>
                    <a:pt x="414849" y="152552"/>
                  </a:cubicBezTo>
                  <a:cubicBezTo>
                    <a:pt x="400562" y="164723"/>
                    <a:pt x="248162" y="255210"/>
                    <a:pt x="221174" y="276377"/>
                  </a:cubicBezTo>
                  <a:cubicBezTo>
                    <a:pt x="194187" y="297544"/>
                    <a:pt x="265624" y="266852"/>
                    <a:pt x="252924" y="279552"/>
                  </a:cubicBezTo>
                  <a:cubicBezTo>
                    <a:pt x="240224" y="292252"/>
                    <a:pt x="184662" y="303364"/>
                    <a:pt x="144974" y="352577"/>
                  </a:cubicBezTo>
                  <a:cubicBezTo>
                    <a:pt x="105287" y="401789"/>
                    <a:pt x="-17480" y="607635"/>
                    <a:pt x="2099" y="5938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5412AA3-7201-A70D-0EF1-D46A338427E2}"/>
                </a:ext>
              </a:extLst>
            </p:cNvPr>
            <p:cNvSpPr/>
            <p:nvPr/>
          </p:nvSpPr>
          <p:spPr>
            <a:xfrm>
              <a:off x="1643883" y="1530027"/>
              <a:ext cx="537561" cy="348224"/>
            </a:xfrm>
            <a:custGeom>
              <a:avLst/>
              <a:gdLst>
                <a:gd name="connsiteX0" fmla="*/ 537342 w 537561"/>
                <a:gd name="connsiteY0" fmla="*/ 323 h 348224"/>
                <a:gd name="connsiteX1" fmla="*/ 238892 w 537561"/>
                <a:gd name="connsiteY1" fmla="*/ 155898 h 348224"/>
                <a:gd name="connsiteX2" fmla="*/ 315092 w 537561"/>
                <a:gd name="connsiteY2" fmla="*/ 136848 h 348224"/>
                <a:gd name="connsiteX3" fmla="*/ 143642 w 537561"/>
                <a:gd name="connsiteY3" fmla="*/ 235273 h 348224"/>
                <a:gd name="connsiteX4" fmla="*/ 767 w 537561"/>
                <a:gd name="connsiteY4" fmla="*/ 346398 h 348224"/>
                <a:gd name="connsiteX5" fmla="*/ 86492 w 537561"/>
                <a:gd name="connsiteY5" fmla="*/ 305123 h 348224"/>
                <a:gd name="connsiteX6" fmla="*/ 80142 w 537561"/>
                <a:gd name="connsiteY6" fmla="*/ 314648 h 348224"/>
                <a:gd name="connsiteX7" fmla="*/ 257942 w 537561"/>
                <a:gd name="connsiteY7" fmla="*/ 184473 h 348224"/>
                <a:gd name="connsiteX8" fmla="*/ 184917 w 537561"/>
                <a:gd name="connsiteY8" fmla="*/ 203523 h 348224"/>
                <a:gd name="connsiteX9" fmla="*/ 537342 w 537561"/>
                <a:gd name="connsiteY9" fmla="*/ 323 h 34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7561" h="348224">
                  <a:moveTo>
                    <a:pt x="537342" y="323"/>
                  </a:moveTo>
                  <a:cubicBezTo>
                    <a:pt x="546338" y="-7615"/>
                    <a:pt x="275934" y="133144"/>
                    <a:pt x="238892" y="155898"/>
                  </a:cubicBezTo>
                  <a:cubicBezTo>
                    <a:pt x="201850" y="178652"/>
                    <a:pt x="330967" y="123619"/>
                    <a:pt x="315092" y="136848"/>
                  </a:cubicBezTo>
                  <a:cubicBezTo>
                    <a:pt x="299217" y="150077"/>
                    <a:pt x="196029" y="200348"/>
                    <a:pt x="143642" y="235273"/>
                  </a:cubicBezTo>
                  <a:cubicBezTo>
                    <a:pt x="91254" y="270198"/>
                    <a:pt x="10292" y="334756"/>
                    <a:pt x="767" y="346398"/>
                  </a:cubicBezTo>
                  <a:cubicBezTo>
                    <a:pt x="-8758" y="358040"/>
                    <a:pt x="73263" y="310415"/>
                    <a:pt x="86492" y="305123"/>
                  </a:cubicBezTo>
                  <a:cubicBezTo>
                    <a:pt x="99721" y="299831"/>
                    <a:pt x="51567" y="334756"/>
                    <a:pt x="80142" y="314648"/>
                  </a:cubicBezTo>
                  <a:cubicBezTo>
                    <a:pt x="108717" y="294540"/>
                    <a:pt x="240479" y="202994"/>
                    <a:pt x="257942" y="184473"/>
                  </a:cubicBezTo>
                  <a:cubicBezTo>
                    <a:pt x="275404" y="165952"/>
                    <a:pt x="143113" y="232627"/>
                    <a:pt x="184917" y="203523"/>
                  </a:cubicBezTo>
                  <a:cubicBezTo>
                    <a:pt x="226721" y="174419"/>
                    <a:pt x="528346" y="8261"/>
                    <a:pt x="537342" y="3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1E160B9-1E88-B54A-0B20-BCF41F25B4A3}"/>
                </a:ext>
              </a:extLst>
            </p:cNvPr>
            <p:cNvSpPr/>
            <p:nvPr/>
          </p:nvSpPr>
          <p:spPr>
            <a:xfrm>
              <a:off x="1635099" y="1850837"/>
              <a:ext cx="82594" cy="391492"/>
            </a:xfrm>
            <a:custGeom>
              <a:avLst/>
              <a:gdLst>
                <a:gd name="connsiteX0" fmla="*/ 82576 w 82594"/>
                <a:gd name="connsiteY0" fmla="*/ 188 h 391492"/>
                <a:gd name="connsiteX1" fmla="*/ 34951 w 82594"/>
                <a:gd name="connsiteY1" fmla="*/ 146238 h 391492"/>
                <a:gd name="connsiteX2" fmla="*/ 60351 w 82594"/>
                <a:gd name="connsiteY2" fmla="*/ 127188 h 391492"/>
                <a:gd name="connsiteX3" fmla="*/ 22251 w 82594"/>
                <a:gd name="connsiteY3" fmla="*/ 228788 h 391492"/>
                <a:gd name="connsiteX4" fmla="*/ 34951 w 82594"/>
                <a:gd name="connsiteY4" fmla="*/ 200213 h 391492"/>
                <a:gd name="connsiteX5" fmla="*/ 12726 w 82594"/>
                <a:gd name="connsiteY5" fmla="*/ 285938 h 391492"/>
                <a:gd name="connsiteX6" fmla="*/ 31776 w 82594"/>
                <a:gd name="connsiteY6" fmla="*/ 390713 h 391492"/>
                <a:gd name="connsiteX7" fmla="*/ 26 w 82594"/>
                <a:gd name="connsiteY7" fmla="*/ 324038 h 391492"/>
                <a:gd name="connsiteX8" fmla="*/ 38126 w 82594"/>
                <a:gd name="connsiteY8" fmla="*/ 152588 h 391492"/>
                <a:gd name="connsiteX9" fmla="*/ 28601 w 82594"/>
                <a:gd name="connsiteY9" fmla="*/ 181163 h 391492"/>
                <a:gd name="connsiteX10" fmla="*/ 82576 w 82594"/>
                <a:gd name="connsiteY10" fmla="*/ 188 h 391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594" h="391492">
                  <a:moveTo>
                    <a:pt x="82576" y="188"/>
                  </a:moveTo>
                  <a:cubicBezTo>
                    <a:pt x="83634" y="-5633"/>
                    <a:pt x="38655" y="125071"/>
                    <a:pt x="34951" y="146238"/>
                  </a:cubicBezTo>
                  <a:cubicBezTo>
                    <a:pt x="31247" y="167405"/>
                    <a:pt x="62468" y="113430"/>
                    <a:pt x="60351" y="127188"/>
                  </a:cubicBezTo>
                  <a:cubicBezTo>
                    <a:pt x="58234" y="140946"/>
                    <a:pt x="26484" y="216617"/>
                    <a:pt x="22251" y="228788"/>
                  </a:cubicBezTo>
                  <a:cubicBezTo>
                    <a:pt x="18018" y="240959"/>
                    <a:pt x="36538" y="190688"/>
                    <a:pt x="34951" y="200213"/>
                  </a:cubicBezTo>
                  <a:cubicBezTo>
                    <a:pt x="33363" y="209738"/>
                    <a:pt x="13255" y="254188"/>
                    <a:pt x="12726" y="285938"/>
                  </a:cubicBezTo>
                  <a:cubicBezTo>
                    <a:pt x="12197" y="317688"/>
                    <a:pt x="33893" y="384363"/>
                    <a:pt x="31776" y="390713"/>
                  </a:cubicBezTo>
                  <a:cubicBezTo>
                    <a:pt x="29659" y="397063"/>
                    <a:pt x="-1032" y="363725"/>
                    <a:pt x="26" y="324038"/>
                  </a:cubicBezTo>
                  <a:cubicBezTo>
                    <a:pt x="1084" y="284351"/>
                    <a:pt x="33364" y="176400"/>
                    <a:pt x="38126" y="152588"/>
                  </a:cubicBezTo>
                  <a:cubicBezTo>
                    <a:pt x="42888" y="128776"/>
                    <a:pt x="23838" y="203388"/>
                    <a:pt x="28601" y="181163"/>
                  </a:cubicBezTo>
                  <a:cubicBezTo>
                    <a:pt x="33363" y="158938"/>
                    <a:pt x="81518" y="6009"/>
                    <a:pt x="82576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ADBCB8C-D143-5CB7-A9C4-AE8D9FACD47F}"/>
                </a:ext>
              </a:extLst>
            </p:cNvPr>
            <p:cNvSpPr/>
            <p:nvPr/>
          </p:nvSpPr>
          <p:spPr>
            <a:xfrm>
              <a:off x="725581" y="2159000"/>
              <a:ext cx="903194" cy="666458"/>
            </a:xfrm>
            <a:custGeom>
              <a:avLst/>
              <a:gdLst>
                <a:gd name="connsiteX0" fmla="*/ 903194 w 903194"/>
                <a:gd name="connsiteY0" fmla="*/ 0 h 666458"/>
                <a:gd name="connsiteX1" fmla="*/ 411069 w 903194"/>
                <a:gd name="connsiteY1" fmla="*/ 184150 h 666458"/>
                <a:gd name="connsiteX2" fmla="*/ 512669 w 903194"/>
                <a:gd name="connsiteY2" fmla="*/ 136525 h 666458"/>
                <a:gd name="connsiteX3" fmla="*/ 236444 w 903194"/>
                <a:gd name="connsiteY3" fmla="*/ 320675 h 666458"/>
                <a:gd name="connsiteX4" fmla="*/ 49119 w 903194"/>
                <a:gd name="connsiteY4" fmla="*/ 482600 h 666458"/>
                <a:gd name="connsiteX5" fmla="*/ 96744 w 903194"/>
                <a:gd name="connsiteY5" fmla="*/ 460375 h 666458"/>
                <a:gd name="connsiteX6" fmla="*/ 1494 w 903194"/>
                <a:gd name="connsiteY6" fmla="*/ 663575 h 666458"/>
                <a:gd name="connsiteX7" fmla="*/ 52294 w 903194"/>
                <a:gd name="connsiteY7" fmla="*/ 558800 h 666458"/>
                <a:gd name="connsiteX8" fmla="*/ 226919 w 903194"/>
                <a:gd name="connsiteY8" fmla="*/ 273050 h 666458"/>
                <a:gd name="connsiteX9" fmla="*/ 245969 w 903194"/>
                <a:gd name="connsiteY9" fmla="*/ 288925 h 666458"/>
                <a:gd name="connsiteX10" fmla="*/ 484094 w 903194"/>
                <a:gd name="connsiteY10" fmla="*/ 123825 h 666458"/>
                <a:gd name="connsiteX11" fmla="*/ 439644 w 903194"/>
                <a:gd name="connsiteY11" fmla="*/ 133350 h 666458"/>
                <a:gd name="connsiteX12" fmla="*/ 903194 w 903194"/>
                <a:gd name="connsiteY12" fmla="*/ 0 h 66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3194" h="666458">
                  <a:moveTo>
                    <a:pt x="903194" y="0"/>
                  </a:moveTo>
                  <a:lnTo>
                    <a:pt x="411069" y="184150"/>
                  </a:lnTo>
                  <a:cubicBezTo>
                    <a:pt x="345981" y="206904"/>
                    <a:pt x="541773" y="113771"/>
                    <a:pt x="512669" y="136525"/>
                  </a:cubicBezTo>
                  <a:cubicBezTo>
                    <a:pt x="483565" y="159279"/>
                    <a:pt x="313702" y="262996"/>
                    <a:pt x="236444" y="320675"/>
                  </a:cubicBezTo>
                  <a:cubicBezTo>
                    <a:pt x="159186" y="378354"/>
                    <a:pt x="72402" y="459317"/>
                    <a:pt x="49119" y="482600"/>
                  </a:cubicBezTo>
                  <a:cubicBezTo>
                    <a:pt x="25836" y="505883"/>
                    <a:pt x="104682" y="430212"/>
                    <a:pt x="96744" y="460375"/>
                  </a:cubicBezTo>
                  <a:cubicBezTo>
                    <a:pt x="88806" y="490538"/>
                    <a:pt x="8902" y="647171"/>
                    <a:pt x="1494" y="663575"/>
                  </a:cubicBezTo>
                  <a:cubicBezTo>
                    <a:pt x="-5914" y="679979"/>
                    <a:pt x="14723" y="623887"/>
                    <a:pt x="52294" y="558800"/>
                  </a:cubicBezTo>
                  <a:cubicBezTo>
                    <a:pt x="89865" y="493713"/>
                    <a:pt x="194640" y="318029"/>
                    <a:pt x="226919" y="273050"/>
                  </a:cubicBezTo>
                  <a:cubicBezTo>
                    <a:pt x="259198" y="228071"/>
                    <a:pt x="203106" y="313796"/>
                    <a:pt x="245969" y="288925"/>
                  </a:cubicBezTo>
                  <a:cubicBezTo>
                    <a:pt x="288831" y="264054"/>
                    <a:pt x="451815" y="149754"/>
                    <a:pt x="484094" y="123825"/>
                  </a:cubicBezTo>
                  <a:cubicBezTo>
                    <a:pt x="516373" y="97896"/>
                    <a:pt x="439644" y="133350"/>
                    <a:pt x="439644" y="133350"/>
                  </a:cubicBezTo>
                  <a:lnTo>
                    <a:pt x="90319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3E150F8-937B-B5DD-612C-169FF2354AA4}"/>
                </a:ext>
              </a:extLst>
            </p:cNvPr>
            <p:cNvSpPr/>
            <p:nvPr/>
          </p:nvSpPr>
          <p:spPr>
            <a:xfrm>
              <a:off x="658120" y="2628755"/>
              <a:ext cx="1047773" cy="984623"/>
            </a:xfrm>
            <a:custGeom>
              <a:avLst/>
              <a:gdLst>
                <a:gd name="connsiteX0" fmla="*/ 81655 w 1047773"/>
                <a:gd name="connsiteY0" fmla="*/ 145 h 984623"/>
                <a:gd name="connsiteX1" fmla="*/ 46730 w 1047773"/>
                <a:gd name="connsiteY1" fmla="*/ 241445 h 984623"/>
                <a:gd name="connsiteX2" fmla="*/ 37205 w 1047773"/>
                <a:gd name="connsiteY2" fmla="*/ 263670 h 984623"/>
                <a:gd name="connsiteX3" fmla="*/ 81655 w 1047773"/>
                <a:gd name="connsiteY3" fmla="*/ 454170 h 984623"/>
                <a:gd name="connsiteX4" fmla="*/ 59430 w 1047773"/>
                <a:gd name="connsiteY4" fmla="*/ 428770 h 984623"/>
                <a:gd name="connsiteX5" fmla="*/ 208655 w 1047773"/>
                <a:gd name="connsiteY5" fmla="*/ 685945 h 984623"/>
                <a:gd name="connsiteX6" fmla="*/ 186430 w 1047773"/>
                <a:gd name="connsiteY6" fmla="*/ 663720 h 984623"/>
                <a:gd name="connsiteX7" fmla="*/ 408680 w 1047773"/>
                <a:gd name="connsiteY7" fmla="*/ 828820 h 984623"/>
                <a:gd name="connsiteX8" fmla="*/ 437255 w 1047773"/>
                <a:gd name="connsiteY8" fmla="*/ 822470 h 984623"/>
                <a:gd name="connsiteX9" fmla="*/ 649980 w 1047773"/>
                <a:gd name="connsiteY9" fmla="*/ 933595 h 984623"/>
                <a:gd name="connsiteX10" fmla="*/ 1046855 w 1047773"/>
                <a:gd name="connsiteY10" fmla="*/ 974870 h 984623"/>
                <a:gd name="connsiteX11" fmla="*/ 748405 w 1047773"/>
                <a:gd name="connsiteY11" fmla="*/ 974870 h 984623"/>
                <a:gd name="connsiteX12" fmla="*/ 402330 w 1047773"/>
                <a:gd name="connsiteY12" fmla="*/ 866920 h 984623"/>
                <a:gd name="connsiteX13" fmla="*/ 18155 w 1047773"/>
                <a:gd name="connsiteY13" fmla="*/ 479570 h 984623"/>
                <a:gd name="connsiteX14" fmla="*/ 56255 w 1047773"/>
                <a:gd name="connsiteY14" fmla="*/ 482745 h 984623"/>
                <a:gd name="connsiteX15" fmla="*/ 2280 w 1047773"/>
                <a:gd name="connsiteY15" fmla="*/ 279545 h 984623"/>
                <a:gd name="connsiteX16" fmla="*/ 81655 w 1047773"/>
                <a:gd name="connsiteY16" fmla="*/ 145 h 9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7773" h="984623">
                  <a:moveTo>
                    <a:pt x="81655" y="145"/>
                  </a:moveTo>
                  <a:cubicBezTo>
                    <a:pt x="89063" y="-6205"/>
                    <a:pt x="54138" y="197524"/>
                    <a:pt x="46730" y="241445"/>
                  </a:cubicBezTo>
                  <a:cubicBezTo>
                    <a:pt x="39322" y="285366"/>
                    <a:pt x="31384" y="228216"/>
                    <a:pt x="37205" y="263670"/>
                  </a:cubicBezTo>
                  <a:cubicBezTo>
                    <a:pt x="43026" y="299124"/>
                    <a:pt x="77951" y="426653"/>
                    <a:pt x="81655" y="454170"/>
                  </a:cubicBezTo>
                  <a:cubicBezTo>
                    <a:pt x="85359" y="481687"/>
                    <a:pt x="38263" y="390141"/>
                    <a:pt x="59430" y="428770"/>
                  </a:cubicBezTo>
                  <a:cubicBezTo>
                    <a:pt x="80597" y="467399"/>
                    <a:pt x="187488" y="646787"/>
                    <a:pt x="208655" y="685945"/>
                  </a:cubicBezTo>
                  <a:cubicBezTo>
                    <a:pt x="229822" y="725103"/>
                    <a:pt x="153093" y="639908"/>
                    <a:pt x="186430" y="663720"/>
                  </a:cubicBezTo>
                  <a:cubicBezTo>
                    <a:pt x="219767" y="687532"/>
                    <a:pt x="366876" y="802362"/>
                    <a:pt x="408680" y="828820"/>
                  </a:cubicBezTo>
                  <a:cubicBezTo>
                    <a:pt x="450484" y="855278"/>
                    <a:pt x="397038" y="805008"/>
                    <a:pt x="437255" y="822470"/>
                  </a:cubicBezTo>
                  <a:cubicBezTo>
                    <a:pt x="477472" y="839932"/>
                    <a:pt x="548380" y="908195"/>
                    <a:pt x="649980" y="933595"/>
                  </a:cubicBezTo>
                  <a:cubicBezTo>
                    <a:pt x="751580" y="958995"/>
                    <a:pt x="1030451" y="967991"/>
                    <a:pt x="1046855" y="974870"/>
                  </a:cubicBezTo>
                  <a:cubicBezTo>
                    <a:pt x="1063259" y="981749"/>
                    <a:pt x="855826" y="992862"/>
                    <a:pt x="748405" y="974870"/>
                  </a:cubicBezTo>
                  <a:cubicBezTo>
                    <a:pt x="640984" y="956878"/>
                    <a:pt x="524038" y="949470"/>
                    <a:pt x="402330" y="866920"/>
                  </a:cubicBezTo>
                  <a:cubicBezTo>
                    <a:pt x="280622" y="784370"/>
                    <a:pt x="75834" y="543599"/>
                    <a:pt x="18155" y="479570"/>
                  </a:cubicBezTo>
                  <a:cubicBezTo>
                    <a:pt x="-39524" y="415541"/>
                    <a:pt x="58901" y="516083"/>
                    <a:pt x="56255" y="482745"/>
                  </a:cubicBezTo>
                  <a:cubicBezTo>
                    <a:pt x="53609" y="449408"/>
                    <a:pt x="-3012" y="354687"/>
                    <a:pt x="2280" y="279545"/>
                  </a:cubicBezTo>
                  <a:cubicBezTo>
                    <a:pt x="7572" y="204403"/>
                    <a:pt x="74247" y="6495"/>
                    <a:pt x="81655" y="1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6F78BC2-E3A2-80D3-B420-3A9C9F8EF9E5}"/>
                </a:ext>
              </a:extLst>
            </p:cNvPr>
            <p:cNvSpPr/>
            <p:nvPr/>
          </p:nvSpPr>
          <p:spPr>
            <a:xfrm>
              <a:off x="2140153" y="600075"/>
              <a:ext cx="1695247" cy="941355"/>
            </a:xfrm>
            <a:custGeom>
              <a:avLst/>
              <a:gdLst>
                <a:gd name="connsiteX0" fmla="*/ 1695247 w 1695247"/>
                <a:gd name="connsiteY0" fmla="*/ 0 h 941355"/>
                <a:gd name="connsiteX1" fmla="*/ 891972 w 1695247"/>
                <a:gd name="connsiteY1" fmla="*/ 333375 h 941355"/>
                <a:gd name="connsiteX2" fmla="*/ 1292022 w 1695247"/>
                <a:gd name="connsiteY2" fmla="*/ 152400 h 941355"/>
                <a:gd name="connsiteX3" fmla="*/ 1022147 w 1695247"/>
                <a:gd name="connsiteY3" fmla="*/ 263525 h 941355"/>
                <a:gd name="connsiteX4" fmla="*/ 628447 w 1695247"/>
                <a:gd name="connsiteY4" fmla="*/ 508000 h 941355"/>
                <a:gd name="connsiteX5" fmla="*/ 514147 w 1695247"/>
                <a:gd name="connsiteY5" fmla="*/ 558800 h 941355"/>
                <a:gd name="connsiteX6" fmla="*/ 634797 w 1695247"/>
                <a:gd name="connsiteY6" fmla="*/ 482600 h 941355"/>
                <a:gd name="connsiteX7" fmla="*/ 358572 w 1695247"/>
                <a:gd name="connsiteY7" fmla="*/ 663575 h 941355"/>
                <a:gd name="connsiteX8" fmla="*/ 9322 w 1695247"/>
                <a:gd name="connsiteY8" fmla="*/ 936625 h 941355"/>
                <a:gd name="connsiteX9" fmla="*/ 177597 w 1695247"/>
                <a:gd name="connsiteY9" fmla="*/ 796925 h 941355"/>
                <a:gd name="connsiteX10" fmla="*/ 961822 w 1695247"/>
                <a:gd name="connsiteY10" fmla="*/ 311150 h 941355"/>
                <a:gd name="connsiteX11" fmla="*/ 879272 w 1695247"/>
                <a:gd name="connsiteY11" fmla="*/ 339725 h 941355"/>
                <a:gd name="connsiteX12" fmla="*/ 1263447 w 1695247"/>
                <a:gd name="connsiteY12" fmla="*/ 133350 h 941355"/>
                <a:gd name="connsiteX13" fmla="*/ 1199947 w 1695247"/>
                <a:gd name="connsiteY13" fmla="*/ 152400 h 941355"/>
                <a:gd name="connsiteX14" fmla="*/ 1695247 w 1695247"/>
                <a:gd name="connsiteY14" fmla="*/ 0 h 94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5247" h="941355">
                  <a:moveTo>
                    <a:pt x="1695247" y="0"/>
                  </a:moveTo>
                  <a:lnTo>
                    <a:pt x="891972" y="333375"/>
                  </a:lnTo>
                  <a:cubicBezTo>
                    <a:pt x="824768" y="358775"/>
                    <a:pt x="1270326" y="164042"/>
                    <a:pt x="1292022" y="152400"/>
                  </a:cubicBezTo>
                  <a:cubicBezTo>
                    <a:pt x="1313718" y="140758"/>
                    <a:pt x="1132743" y="204258"/>
                    <a:pt x="1022147" y="263525"/>
                  </a:cubicBezTo>
                  <a:cubicBezTo>
                    <a:pt x="911551" y="322792"/>
                    <a:pt x="713114" y="458788"/>
                    <a:pt x="628447" y="508000"/>
                  </a:cubicBezTo>
                  <a:cubicBezTo>
                    <a:pt x="543780" y="557212"/>
                    <a:pt x="513089" y="563033"/>
                    <a:pt x="514147" y="558800"/>
                  </a:cubicBezTo>
                  <a:cubicBezTo>
                    <a:pt x="515205" y="554567"/>
                    <a:pt x="660726" y="465138"/>
                    <a:pt x="634797" y="482600"/>
                  </a:cubicBezTo>
                  <a:cubicBezTo>
                    <a:pt x="608868" y="500062"/>
                    <a:pt x="462818" y="587904"/>
                    <a:pt x="358572" y="663575"/>
                  </a:cubicBezTo>
                  <a:cubicBezTo>
                    <a:pt x="254326" y="739246"/>
                    <a:pt x="39484" y="914400"/>
                    <a:pt x="9322" y="936625"/>
                  </a:cubicBezTo>
                  <a:cubicBezTo>
                    <a:pt x="-20840" y="958850"/>
                    <a:pt x="18847" y="901171"/>
                    <a:pt x="177597" y="796925"/>
                  </a:cubicBezTo>
                  <a:cubicBezTo>
                    <a:pt x="336347" y="692679"/>
                    <a:pt x="844876" y="387350"/>
                    <a:pt x="961822" y="311150"/>
                  </a:cubicBezTo>
                  <a:cubicBezTo>
                    <a:pt x="1078768" y="234950"/>
                    <a:pt x="829001" y="369358"/>
                    <a:pt x="879272" y="339725"/>
                  </a:cubicBezTo>
                  <a:cubicBezTo>
                    <a:pt x="929543" y="310092"/>
                    <a:pt x="1210001" y="164571"/>
                    <a:pt x="1263447" y="133350"/>
                  </a:cubicBezTo>
                  <a:cubicBezTo>
                    <a:pt x="1316893" y="102129"/>
                    <a:pt x="1199947" y="152400"/>
                    <a:pt x="1199947" y="152400"/>
                  </a:cubicBezTo>
                  <a:lnTo>
                    <a:pt x="169524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20684859-50B7-75E1-A19C-EFA13CBD9F23}"/>
                </a:ext>
              </a:extLst>
            </p:cNvPr>
            <p:cNvSpPr/>
            <p:nvPr/>
          </p:nvSpPr>
          <p:spPr>
            <a:xfrm>
              <a:off x="1962143" y="1546168"/>
              <a:ext cx="180984" cy="526324"/>
            </a:xfrm>
            <a:custGeom>
              <a:avLst/>
              <a:gdLst>
                <a:gd name="connsiteX0" fmla="*/ 180982 w 180984"/>
                <a:gd name="connsiteY0" fmla="*/ 57 h 526324"/>
                <a:gd name="connsiteX1" fmla="*/ 69857 w 180984"/>
                <a:gd name="connsiteY1" fmla="*/ 130232 h 526324"/>
                <a:gd name="connsiteX2" fmla="*/ 92082 w 180984"/>
                <a:gd name="connsiteY2" fmla="*/ 98482 h 526324"/>
                <a:gd name="connsiteX3" fmla="*/ 53982 w 180984"/>
                <a:gd name="connsiteY3" fmla="*/ 295332 h 526324"/>
                <a:gd name="connsiteX4" fmla="*/ 38107 w 180984"/>
                <a:gd name="connsiteY4" fmla="*/ 333432 h 526324"/>
                <a:gd name="connsiteX5" fmla="*/ 7 w 180984"/>
                <a:gd name="connsiteY5" fmla="*/ 393757 h 526324"/>
                <a:gd name="connsiteX6" fmla="*/ 34932 w 180984"/>
                <a:gd name="connsiteY6" fmla="*/ 371532 h 526324"/>
                <a:gd name="connsiteX7" fmla="*/ 38107 w 180984"/>
                <a:gd name="connsiteY7" fmla="*/ 523932 h 526324"/>
                <a:gd name="connsiteX8" fmla="*/ 34932 w 180984"/>
                <a:gd name="connsiteY8" fmla="*/ 444557 h 526324"/>
                <a:gd name="connsiteX9" fmla="*/ 57157 w 180984"/>
                <a:gd name="connsiteY9" fmla="*/ 187382 h 526324"/>
                <a:gd name="connsiteX10" fmla="*/ 73032 w 180984"/>
                <a:gd name="connsiteY10" fmla="*/ 114357 h 526324"/>
                <a:gd name="connsiteX11" fmla="*/ 180982 w 180984"/>
                <a:gd name="connsiteY11" fmla="*/ 57 h 5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984" h="526324">
                  <a:moveTo>
                    <a:pt x="180982" y="57"/>
                  </a:moveTo>
                  <a:cubicBezTo>
                    <a:pt x="180453" y="2703"/>
                    <a:pt x="84674" y="113828"/>
                    <a:pt x="69857" y="130232"/>
                  </a:cubicBezTo>
                  <a:cubicBezTo>
                    <a:pt x="55040" y="146636"/>
                    <a:pt x="94728" y="70965"/>
                    <a:pt x="92082" y="98482"/>
                  </a:cubicBezTo>
                  <a:cubicBezTo>
                    <a:pt x="89436" y="125999"/>
                    <a:pt x="62978" y="256174"/>
                    <a:pt x="53982" y="295332"/>
                  </a:cubicBezTo>
                  <a:cubicBezTo>
                    <a:pt x="44986" y="334490"/>
                    <a:pt x="47103" y="317028"/>
                    <a:pt x="38107" y="333432"/>
                  </a:cubicBezTo>
                  <a:cubicBezTo>
                    <a:pt x="29111" y="349836"/>
                    <a:pt x="536" y="387407"/>
                    <a:pt x="7" y="393757"/>
                  </a:cubicBezTo>
                  <a:cubicBezTo>
                    <a:pt x="-522" y="400107"/>
                    <a:pt x="28582" y="349836"/>
                    <a:pt x="34932" y="371532"/>
                  </a:cubicBezTo>
                  <a:cubicBezTo>
                    <a:pt x="41282" y="393228"/>
                    <a:pt x="38107" y="511761"/>
                    <a:pt x="38107" y="523932"/>
                  </a:cubicBezTo>
                  <a:cubicBezTo>
                    <a:pt x="38107" y="536103"/>
                    <a:pt x="31757" y="500649"/>
                    <a:pt x="34932" y="444557"/>
                  </a:cubicBezTo>
                  <a:cubicBezTo>
                    <a:pt x="38107" y="388465"/>
                    <a:pt x="50807" y="242415"/>
                    <a:pt x="57157" y="187382"/>
                  </a:cubicBezTo>
                  <a:cubicBezTo>
                    <a:pt x="63507" y="132349"/>
                    <a:pt x="54511" y="142403"/>
                    <a:pt x="73032" y="114357"/>
                  </a:cubicBezTo>
                  <a:cubicBezTo>
                    <a:pt x="91553" y="86311"/>
                    <a:pt x="181511" y="-2589"/>
                    <a:pt x="180982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79B7D3C5-CFA9-CC06-3B66-643C37B8F0F7}"/>
                </a:ext>
              </a:extLst>
            </p:cNvPr>
            <p:cNvSpPr/>
            <p:nvPr/>
          </p:nvSpPr>
          <p:spPr>
            <a:xfrm>
              <a:off x="1999713" y="1656873"/>
              <a:ext cx="126164" cy="538736"/>
            </a:xfrm>
            <a:custGeom>
              <a:avLst/>
              <a:gdLst>
                <a:gd name="connsiteX0" fmla="*/ 64037 w 126164"/>
                <a:gd name="connsiteY0" fmla="*/ 477 h 538736"/>
                <a:gd name="connsiteX1" fmla="*/ 22762 w 126164"/>
                <a:gd name="connsiteY1" fmla="*/ 264002 h 538736"/>
                <a:gd name="connsiteX2" fmla="*/ 13237 w 126164"/>
                <a:gd name="connsiteY2" fmla="*/ 356077 h 538736"/>
                <a:gd name="connsiteX3" fmla="*/ 124362 w 126164"/>
                <a:gd name="connsiteY3" fmla="*/ 533877 h 538736"/>
                <a:gd name="connsiteX4" fmla="*/ 76737 w 126164"/>
                <a:gd name="connsiteY4" fmla="*/ 479902 h 538736"/>
                <a:gd name="connsiteX5" fmla="*/ 6887 w 126164"/>
                <a:gd name="connsiteY5" fmla="*/ 387827 h 538736"/>
                <a:gd name="connsiteX6" fmla="*/ 6887 w 126164"/>
                <a:gd name="connsiteY6" fmla="*/ 143352 h 538736"/>
                <a:gd name="connsiteX7" fmla="*/ 44987 w 126164"/>
                <a:gd name="connsiteY7" fmla="*/ 197327 h 538736"/>
                <a:gd name="connsiteX8" fmla="*/ 64037 w 126164"/>
                <a:gd name="connsiteY8" fmla="*/ 477 h 53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164" h="538736">
                  <a:moveTo>
                    <a:pt x="64037" y="477"/>
                  </a:moveTo>
                  <a:cubicBezTo>
                    <a:pt x="60333" y="11589"/>
                    <a:pt x="31229" y="204735"/>
                    <a:pt x="22762" y="264002"/>
                  </a:cubicBezTo>
                  <a:cubicBezTo>
                    <a:pt x="14295" y="323269"/>
                    <a:pt x="-3696" y="311098"/>
                    <a:pt x="13237" y="356077"/>
                  </a:cubicBezTo>
                  <a:cubicBezTo>
                    <a:pt x="30170" y="401056"/>
                    <a:pt x="113779" y="513240"/>
                    <a:pt x="124362" y="533877"/>
                  </a:cubicBezTo>
                  <a:cubicBezTo>
                    <a:pt x="134945" y="554515"/>
                    <a:pt x="96316" y="504244"/>
                    <a:pt x="76737" y="479902"/>
                  </a:cubicBezTo>
                  <a:cubicBezTo>
                    <a:pt x="57158" y="455560"/>
                    <a:pt x="18529" y="443919"/>
                    <a:pt x="6887" y="387827"/>
                  </a:cubicBezTo>
                  <a:cubicBezTo>
                    <a:pt x="-4755" y="331735"/>
                    <a:pt x="537" y="175102"/>
                    <a:pt x="6887" y="143352"/>
                  </a:cubicBezTo>
                  <a:cubicBezTo>
                    <a:pt x="13237" y="111602"/>
                    <a:pt x="38108" y="219023"/>
                    <a:pt x="44987" y="197327"/>
                  </a:cubicBezTo>
                  <a:cubicBezTo>
                    <a:pt x="51866" y="175631"/>
                    <a:pt x="67741" y="-10635"/>
                    <a:pt x="64037" y="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DF9BD32E-2DC3-3492-9867-76B067DA3CB0}"/>
                </a:ext>
              </a:extLst>
            </p:cNvPr>
            <p:cNvSpPr/>
            <p:nvPr/>
          </p:nvSpPr>
          <p:spPr>
            <a:xfrm>
              <a:off x="2111369" y="2006523"/>
              <a:ext cx="2136781" cy="259567"/>
            </a:xfrm>
            <a:custGeom>
              <a:avLst/>
              <a:gdLst>
                <a:gd name="connsiteX0" fmla="*/ 6 w 2136781"/>
                <a:gd name="connsiteY0" fmla="*/ 142952 h 259567"/>
                <a:gd name="connsiteX1" fmla="*/ 320681 w 2136781"/>
                <a:gd name="connsiteY1" fmla="*/ 250902 h 259567"/>
                <a:gd name="connsiteX2" fmla="*/ 314331 w 2136781"/>
                <a:gd name="connsiteY2" fmla="*/ 241377 h 259567"/>
                <a:gd name="connsiteX3" fmla="*/ 831856 w 2136781"/>
                <a:gd name="connsiteY3" fmla="*/ 225502 h 259567"/>
                <a:gd name="connsiteX4" fmla="*/ 790581 w 2136781"/>
                <a:gd name="connsiteY4" fmla="*/ 219152 h 259567"/>
                <a:gd name="connsiteX5" fmla="*/ 1174756 w 2136781"/>
                <a:gd name="connsiteY5" fmla="*/ 196927 h 259567"/>
                <a:gd name="connsiteX6" fmla="*/ 1517656 w 2136781"/>
                <a:gd name="connsiteY6" fmla="*/ 139777 h 259567"/>
                <a:gd name="connsiteX7" fmla="*/ 1447806 w 2136781"/>
                <a:gd name="connsiteY7" fmla="*/ 142952 h 259567"/>
                <a:gd name="connsiteX8" fmla="*/ 1895481 w 2136781"/>
                <a:gd name="connsiteY8" fmla="*/ 63577 h 259567"/>
                <a:gd name="connsiteX9" fmla="*/ 2136781 w 2136781"/>
                <a:gd name="connsiteY9" fmla="*/ 77 h 259567"/>
                <a:gd name="connsiteX10" fmla="*/ 1895481 w 2136781"/>
                <a:gd name="connsiteY10" fmla="*/ 76277 h 259567"/>
                <a:gd name="connsiteX11" fmla="*/ 1155706 w 2136781"/>
                <a:gd name="connsiteY11" fmla="*/ 203277 h 259567"/>
                <a:gd name="connsiteX12" fmla="*/ 539756 w 2136781"/>
                <a:gd name="connsiteY12" fmla="*/ 254077 h 259567"/>
                <a:gd name="connsiteX13" fmla="*/ 241306 w 2136781"/>
                <a:gd name="connsiteY13" fmla="*/ 247727 h 259567"/>
                <a:gd name="connsiteX14" fmla="*/ 311156 w 2136781"/>
                <a:gd name="connsiteY14" fmla="*/ 254077 h 259567"/>
                <a:gd name="connsiteX15" fmla="*/ 6 w 2136781"/>
                <a:gd name="connsiteY15" fmla="*/ 142952 h 25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36781" h="259567">
                  <a:moveTo>
                    <a:pt x="6" y="142952"/>
                  </a:moveTo>
                  <a:lnTo>
                    <a:pt x="320681" y="250902"/>
                  </a:lnTo>
                  <a:cubicBezTo>
                    <a:pt x="373069" y="267306"/>
                    <a:pt x="229135" y="245610"/>
                    <a:pt x="314331" y="241377"/>
                  </a:cubicBezTo>
                  <a:cubicBezTo>
                    <a:pt x="399527" y="237144"/>
                    <a:pt x="752481" y="229206"/>
                    <a:pt x="831856" y="225502"/>
                  </a:cubicBezTo>
                  <a:cubicBezTo>
                    <a:pt x="911231" y="221798"/>
                    <a:pt x="733431" y="223915"/>
                    <a:pt x="790581" y="219152"/>
                  </a:cubicBezTo>
                  <a:cubicBezTo>
                    <a:pt x="847731" y="214390"/>
                    <a:pt x="1053577" y="210156"/>
                    <a:pt x="1174756" y="196927"/>
                  </a:cubicBezTo>
                  <a:cubicBezTo>
                    <a:pt x="1295935" y="183698"/>
                    <a:pt x="1472148" y="148773"/>
                    <a:pt x="1517656" y="139777"/>
                  </a:cubicBezTo>
                  <a:cubicBezTo>
                    <a:pt x="1563164" y="130781"/>
                    <a:pt x="1384835" y="155652"/>
                    <a:pt x="1447806" y="142952"/>
                  </a:cubicBezTo>
                  <a:cubicBezTo>
                    <a:pt x="1510777" y="130252"/>
                    <a:pt x="1780652" y="87389"/>
                    <a:pt x="1895481" y="63577"/>
                  </a:cubicBezTo>
                  <a:cubicBezTo>
                    <a:pt x="2010310" y="39765"/>
                    <a:pt x="2136781" y="-2040"/>
                    <a:pt x="2136781" y="77"/>
                  </a:cubicBezTo>
                  <a:cubicBezTo>
                    <a:pt x="2136781" y="2194"/>
                    <a:pt x="2058993" y="42410"/>
                    <a:pt x="1895481" y="76277"/>
                  </a:cubicBezTo>
                  <a:cubicBezTo>
                    <a:pt x="1731969" y="110144"/>
                    <a:pt x="1381660" y="173644"/>
                    <a:pt x="1155706" y="203277"/>
                  </a:cubicBezTo>
                  <a:cubicBezTo>
                    <a:pt x="929752" y="232910"/>
                    <a:pt x="692156" y="246669"/>
                    <a:pt x="539756" y="254077"/>
                  </a:cubicBezTo>
                  <a:cubicBezTo>
                    <a:pt x="387356" y="261485"/>
                    <a:pt x="279406" y="247727"/>
                    <a:pt x="241306" y="247727"/>
                  </a:cubicBezTo>
                  <a:cubicBezTo>
                    <a:pt x="203206" y="247727"/>
                    <a:pt x="349256" y="269423"/>
                    <a:pt x="311156" y="254077"/>
                  </a:cubicBezTo>
                  <a:cubicBezTo>
                    <a:pt x="273056" y="238731"/>
                    <a:pt x="-1581" y="143481"/>
                    <a:pt x="6" y="1429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1CEB5FA7-F4FD-2E6B-7C8E-CFB686E5C638}"/>
                </a:ext>
              </a:extLst>
            </p:cNvPr>
            <p:cNvSpPr/>
            <p:nvPr/>
          </p:nvSpPr>
          <p:spPr>
            <a:xfrm>
              <a:off x="2107900" y="2041268"/>
              <a:ext cx="2133667" cy="249806"/>
            </a:xfrm>
            <a:custGeom>
              <a:avLst/>
              <a:gdLst>
                <a:gd name="connsiteX0" fmla="*/ 300 w 2133667"/>
                <a:gd name="connsiteY0" fmla="*/ 127257 h 249806"/>
                <a:gd name="connsiteX1" fmla="*/ 333675 w 2133667"/>
                <a:gd name="connsiteY1" fmla="*/ 244732 h 249806"/>
                <a:gd name="connsiteX2" fmla="*/ 263825 w 2133667"/>
                <a:gd name="connsiteY2" fmla="*/ 228857 h 249806"/>
                <a:gd name="connsiteX3" fmla="*/ 711500 w 2133667"/>
                <a:gd name="connsiteY3" fmla="*/ 232032 h 249806"/>
                <a:gd name="connsiteX4" fmla="*/ 635300 w 2133667"/>
                <a:gd name="connsiteY4" fmla="*/ 222507 h 249806"/>
                <a:gd name="connsiteX5" fmla="*/ 1175050 w 2133667"/>
                <a:gd name="connsiteY5" fmla="*/ 184407 h 249806"/>
                <a:gd name="connsiteX6" fmla="*/ 1517950 w 2133667"/>
                <a:gd name="connsiteY6" fmla="*/ 117732 h 249806"/>
                <a:gd name="connsiteX7" fmla="*/ 1368725 w 2133667"/>
                <a:gd name="connsiteY7" fmla="*/ 152657 h 249806"/>
                <a:gd name="connsiteX8" fmla="*/ 1768775 w 2133667"/>
                <a:gd name="connsiteY8" fmla="*/ 82807 h 249806"/>
                <a:gd name="connsiteX9" fmla="*/ 2130725 w 2133667"/>
                <a:gd name="connsiteY9" fmla="*/ 257 h 249806"/>
                <a:gd name="connsiteX10" fmla="*/ 1902125 w 2133667"/>
                <a:gd name="connsiteY10" fmla="*/ 60582 h 249806"/>
                <a:gd name="connsiteX11" fmla="*/ 1263950 w 2133667"/>
                <a:gd name="connsiteY11" fmla="*/ 162182 h 249806"/>
                <a:gd name="connsiteX12" fmla="*/ 628950 w 2133667"/>
                <a:gd name="connsiteY12" fmla="*/ 238382 h 249806"/>
                <a:gd name="connsiteX13" fmla="*/ 400350 w 2133667"/>
                <a:gd name="connsiteY13" fmla="*/ 238382 h 249806"/>
                <a:gd name="connsiteX14" fmla="*/ 300 w 2133667"/>
                <a:gd name="connsiteY14" fmla="*/ 127257 h 24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3667" h="249806">
                  <a:moveTo>
                    <a:pt x="300" y="127257"/>
                  </a:moveTo>
                  <a:cubicBezTo>
                    <a:pt x="-10812" y="128315"/>
                    <a:pt x="289754" y="227799"/>
                    <a:pt x="333675" y="244732"/>
                  </a:cubicBezTo>
                  <a:cubicBezTo>
                    <a:pt x="377596" y="261665"/>
                    <a:pt x="200854" y="230974"/>
                    <a:pt x="263825" y="228857"/>
                  </a:cubicBezTo>
                  <a:cubicBezTo>
                    <a:pt x="326796" y="226740"/>
                    <a:pt x="649588" y="233090"/>
                    <a:pt x="711500" y="232032"/>
                  </a:cubicBezTo>
                  <a:cubicBezTo>
                    <a:pt x="773412" y="230974"/>
                    <a:pt x="558042" y="230444"/>
                    <a:pt x="635300" y="222507"/>
                  </a:cubicBezTo>
                  <a:cubicBezTo>
                    <a:pt x="712558" y="214570"/>
                    <a:pt x="1027942" y="201869"/>
                    <a:pt x="1175050" y="184407"/>
                  </a:cubicBezTo>
                  <a:cubicBezTo>
                    <a:pt x="1322158" y="166945"/>
                    <a:pt x="1485671" y="123024"/>
                    <a:pt x="1517950" y="117732"/>
                  </a:cubicBezTo>
                  <a:cubicBezTo>
                    <a:pt x="1550229" y="112440"/>
                    <a:pt x="1326921" y="158478"/>
                    <a:pt x="1368725" y="152657"/>
                  </a:cubicBezTo>
                  <a:cubicBezTo>
                    <a:pt x="1410529" y="146836"/>
                    <a:pt x="1641775" y="108207"/>
                    <a:pt x="1768775" y="82807"/>
                  </a:cubicBezTo>
                  <a:cubicBezTo>
                    <a:pt x="1895775" y="57407"/>
                    <a:pt x="2108500" y="3961"/>
                    <a:pt x="2130725" y="257"/>
                  </a:cubicBezTo>
                  <a:cubicBezTo>
                    <a:pt x="2152950" y="-3447"/>
                    <a:pt x="2046587" y="33595"/>
                    <a:pt x="1902125" y="60582"/>
                  </a:cubicBezTo>
                  <a:cubicBezTo>
                    <a:pt x="1757663" y="87569"/>
                    <a:pt x="1476146" y="132549"/>
                    <a:pt x="1263950" y="162182"/>
                  </a:cubicBezTo>
                  <a:cubicBezTo>
                    <a:pt x="1051754" y="191815"/>
                    <a:pt x="772883" y="225682"/>
                    <a:pt x="628950" y="238382"/>
                  </a:cubicBezTo>
                  <a:cubicBezTo>
                    <a:pt x="485017" y="251082"/>
                    <a:pt x="504067" y="253728"/>
                    <a:pt x="400350" y="238382"/>
                  </a:cubicBezTo>
                  <a:cubicBezTo>
                    <a:pt x="296633" y="223036"/>
                    <a:pt x="11412" y="126199"/>
                    <a:pt x="300" y="1272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939B545-8F5D-1FEE-D1B7-F2BD0BF894D5}"/>
                </a:ext>
              </a:extLst>
            </p:cNvPr>
            <p:cNvSpPr/>
            <p:nvPr/>
          </p:nvSpPr>
          <p:spPr>
            <a:xfrm>
              <a:off x="1650800" y="2075910"/>
              <a:ext cx="359619" cy="172297"/>
            </a:xfrm>
            <a:custGeom>
              <a:avLst/>
              <a:gdLst>
                <a:gd name="connsiteX0" fmla="*/ 200 w 359619"/>
                <a:gd name="connsiteY0" fmla="*/ 171990 h 172297"/>
                <a:gd name="connsiteX1" fmla="*/ 251025 w 359619"/>
                <a:gd name="connsiteY1" fmla="*/ 57690 h 172297"/>
                <a:gd name="connsiteX2" fmla="*/ 146250 w 359619"/>
                <a:gd name="connsiteY2" fmla="*/ 76740 h 172297"/>
                <a:gd name="connsiteX3" fmla="*/ 355800 w 359619"/>
                <a:gd name="connsiteY3" fmla="*/ 540 h 172297"/>
                <a:gd name="connsiteX4" fmla="*/ 276425 w 359619"/>
                <a:gd name="connsiteY4" fmla="*/ 44990 h 172297"/>
                <a:gd name="connsiteX5" fmla="*/ 209750 w 359619"/>
                <a:gd name="connsiteY5" fmla="*/ 89440 h 172297"/>
                <a:gd name="connsiteX6" fmla="*/ 200 w 359619"/>
                <a:gd name="connsiteY6" fmla="*/ 171990 h 17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619" h="172297">
                  <a:moveTo>
                    <a:pt x="200" y="171990"/>
                  </a:moveTo>
                  <a:cubicBezTo>
                    <a:pt x="7079" y="166698"/>
                    <a:pt x="226683" y="73565"/>
                    <a:pt x="251025" y="57690"/>
                  </a:cubicBezTo>
                  <a:cubicBezTo>
                    <a:pt x="275367" y="41815"/>
                    <a:pt x="128788" y="86265"/>
                    <a:pt x="146250" y="76740"/>
                  </a:cubicBezTo>
                  <a:cubicBezTo>
                    <a:pt x="163713" y="67215"/>
                    <a:pt x="334104" y="5832"/>
                    <a:pt x="355800" y="540"/>
                  </a:cubicBezTo>
                  <a:cubicBezTo>
                    <a:pt x="377496" y="-4752"/>
                    <a:pt x="300767" y="30173"/>
                    <a:pt x="276425" y="44990"/>
                  </a:cubicBezTo>
                  <a:cubicBezTo>
                    <a:pt x="252083" y="59807"/>
                    <a:pt x="254200" y="66157"/>
                    <a:pt x="209750" y="89440"/>
                  </a:cubicBezTo>
                  <a:cubicBezTo>
                    <a:pt x="165300" y="112723"/>
                    <a:pt x="-6679" y="177282"/>
                    <a:pt x="200" y="171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9AA9991-39AD-F86D-D6CF-B1DFA05E1C81}"/>
                </a:ext>
              </a:extLst>
            </p:cNvPr>
            <p:cNvSpPr/>
            <p:nvPr/>
          </p:nvSpPr>
          <p:spPr>
            <a:xfrm>
              <a:off x="1643401" y="2148596"/>
              <a:ext cx="483993" cy="219998"/>
            </a:xfrm>
            <a:custGeom>
              <a:avLst/>
              <a:gdLst>
                <a:gd name="connsiteX0" fmla="*/ 1249 w 483993"/>
                <a:gd name="connsiteY0" fmla="*/ 219954 h 219998"/>
                <a:gd name="connsiteX1" fmla="*/ 80624 w 483993"/>
                <a:gd name="connsiteY1" fmla="*/ 118354 h 219998"/>
                <a:gd name="connsiteX2" fmla="*/ 48874 w 483993"/>
                <a:gd name="connsiteY2" fmla="*/ 134229 h 219998"/>
                <a:gd name="connsiteX3" fmla="*/ 318749 w 483993"/>
                <a:gd name="connsiteY3" fmla="*/ 29454 h 219998"/>
                <a:gd name="connsiteX4" fmla="*/ 388599 w 483993"/>
                <a:gd name="connsiteY4" fmla="*/ 4054 h 219998"/>
                <a:gd name="connsiteX5" fmla="*/ 483849 w 483993"/>
                <a:gd name="connsiteY5" fmla="*/ 48504 h 219998"/>
                <a:gd name="connsiteX6" fmla="*/ 407649 w 483993"/>
                <a:gd name="connsiteY6" fmla="*/ 879 h 219998"/>
                <a:gd name="connsiteX7" fmla="*/ 306049 w 483993"/>
                <a:gd name="connsiteY7" fmla="*/ 23104 h 219998"/>
                <a:gd name="connsiteX8" fmla="*/ 137774 w 483993"/>
                <a:gd name="connsiteY8" fmla="*/ 89779 h 219998"/>
                <a:gd name="connsiteX9" fmla="*/ 39349 w 483993"/>
                <a:gd name="connsiteY9" fmla="*/ 131054 h 219998"/>
                <a:gd name="connsiteX10" fmla="*/ 1249 w 483993"/>
                <a:gd name="connsiteY10" fmla="*/ 219954 h 21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993" h="219998">
                  <a:moveTo>
                    <a:pt x="1249" y="219954"/>
                  </a:moveTo>
                  <a:cubicBezTo>
                    <a:pt x="8128" y="217837"/>
                    <a:pt x="72687" y="132641"/>
                    <a:pt x="80624" y="118354"/>
                  </a:cubicBezTo>
                  <a:cubicBezTo>
                    <a:pt x="88561" y="104067"/>
                    <a:pt x="9187" y="149046"/>
                    <a:pt x="48874" y="134229"/>
                  </a:cubicBezTo>
                  <a:cubicBezTo>
                    <a:pt x="88561" y="119412"/>
                    <a:pt x="262128" y="51150"/>
                    <a:pt x="318749" y="29454"/>
                  </a:cubicBezTo>
                  <a:cubicBezTo>
                    <a:pt x="375370" y="7758"/>
                    <a:pt x="361082" y="879"/>
                    <a:pt x="388599" y="4054"/>
                  </a:cubicBezTo>
                  <a:cubicBezTo>
                    <a:pt x="416116" y="7229"/>
                    <a:pt x="480674" y="49033"/>
                    <a:pt x="483849" y="48504"/>
                  </a:cubicBezTo>
                  <a:cubicBezTo>
                    <a:pt x="487024" y="47975"/>
                    <a:pt x="437282" y="5112"/>
                    <a:pt x="407649" y="879"/>
                  </a:cubicBezTo>
                  <a:cubicBezTo>
                    <a:pt x="378016" y="-3354"/>
                    <a:pt x="351028" y="8287"/>
                    <a:pt x="306049" y="23104"/>
                  </a:cubicBezTo>
                  <a:cubicBezTo>
                    <a:pt x="261070" y="37921"/>
                    <a:pt x="182224" y="71787"/>
                    <a:pt x="137774" y="89779"/>
                  </a:cubicBezTo>
                  <a:cubicBezTo>
                    <a:pt x="93324" y="107771"/>
                    <a:pt x="61574" y="114121"/>
                    <a:pt x="39349" y="131054"/>
                  </a:cubicBezTo>
                  <a:cubicBezTo>
                    <a:pt x="17124" y="147987"/>
                    <a:pt x="-5630" y="222071"/>
                    <a:pt x="1249" y="2199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B7CD3908-3397-736E-B165-75111F8F1305}"/>
                </a:ext>
              </a:extLst>
            </p:cNvPr>
            <p:cNvSpPr/>
            <p:nvPr/>
          </p:nvSpPr>
          <p:spPr>
            <a:xfrm>
              <a:off x="1669229" y="2192192"/>
              <a:ext cx="467915" cy="204933"/>
            </a:xfrm>
            <a:custGeom>
              <a:avLst/>
              <a:gdLst>
                <a:gd name="connsiteX0" fmla="*/ 467546 w 467915"/>
                <a:gd name="connsiteY0" fmla="*/ 8083 h 204933"/>
                <a:gd name="connsiteX1" fmla="*/ 343721 w 467915"/>
                <a:gd name="connsiteY1" fmla="*/ 8083 h 204933"/>
                <a:gd name="connsiteX2" fmla="*/ 229421 w 467915"/>
                <a:gd name="connsiteY2" fmla="*/ 33483 h 204933"/>
                <a:gd name="connsiteX3" fmla="*/ 334196 w 467915"/>
                <a:gd name="connsiteY3" fmla="*/ 1733 h 204933"/>
                <a:gd name="connsiteX4" fmla="*/ 134171 w 467915"/>
                <a:gd name="connsiteY4" fmla="*/ 96983 h 204933"/>
                <a:gd name="connsiteX5" fmla="*/ 38921 w 467915"/>
                <a:gd name="connsiteY5" fmla="*/ 119208 h 204933"/>
                <a:gd name="connsiteX6" fmla="*/ 821 w 467915"/>
                <a:gd name="connsiteY6" fmla="*/ 204933 h 204933"/>
                <a:gd name="connsiteX7" fmla="*/ 70671 w 467915"/>
                <a:gd name="connsiteY7" fmla="*/ 119208 h 204933"/>
                <a:gd name="connsiteX8" fmla="*/ 226246 w 467915"/>
                <a:gd name="connsiteY8" fmla="*/ 39833 h 204933"/>
                <a:gd name="connsiteX9" fmla="*/ 302446 w 467915"/>
                <a:gd name="connsiteY9" fmla="*/ 8083 h 204933"/>
                <a:gd name="connsiteX10" fmla="*/ 467546 w 467915"/>
                <a:gd name="connsiteY10" fmla="*/ 8083 h 20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915" h="204933">
                  <a:moveTo>
                    <a:pt x="467546" y="8083"/>
                  </a:moveTo>
                  <a:cubicBezTo>
                    <a:pt x="474425" y="8083"/>
                    <a:pt x="383409" y="3850"/>
                    <a:pt x="343721" y="8083"/>
                  </a:cubicBezTo>
                  <a:cubicBezTo>
                    <a:pt x="304033" y="12316"/>
                    <a:pt x="231009" y="34541"/>
                    <a:pt x="229421" y="33483"/>
                  </a:cubicBezTo>
                  <a:cubicBezTo>
                    <a:pt x="227833" y="32425"/>
                    <a:pt x="350071" y="-8850"/>
                    <a:pt x="334196" y="1733"/>
                  </a:cubicBezTo>
                  <a:cubicBezTo>
                    <a:pt x="318321" y="12316"/>
                    <a:pt x="183384" y="77404"/>
                    <a:pt x="134171" y="96983"/>
                  </a:cubicBezTo>
                  <a:cubicBezTo>
                    <a:pt x="84958" y="116562"/>
                    <a:pt x="61146" y="101216"/>
                    <a:pt x="38921" y="119208"/>
                  </a:cubicBezTo>
                  <a:cubicBezTo>
                    <a:pt x="16696" y="137200"/>
                    <a:pt x="-4471" y="204933"/>
                    <a:pt x="821" y="204933"/>
                  </a:cubicBezTo>
                  <a:cubicBezTo>
                    <a:pt x="6113" y="204933"/>
                    <a:pt x="33100" y="146725"/>
                    <a:pt x="70671" y="119208"/>
                  </a:cubicBezTo>
                  <a:cubicBezTo>
                    <a:pt x="108242" y="91691"/>
                    <a:pt x="187617" y="58354"/>
                    <a:pt x="226246" y="39833"/>
                  </a:cubicBezTo>
                  <a:cubicBezTo>
                    <a:pt x="264875" y="21312"/>
                    <a:pt x="263817" y="12316"/>
                    <a:pt x="302446" y="8083"/>
                  </a:cubicBezTo>
                  <a:cubicBezTo>
                    <a:pt x="341075" y="3850"/>
                    <a:pt x="460667" y="8083"/>
                    <a:pt x="467546" y="8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7E7465E-5FC2-A0A2-172A-2C1CA1B36D2C}"/>
                </a:ext>
              </a:extLst>
            </p:cNvPr>
            <p:cNvSpPr/>
            <p:nvPr/>
          </p:nvSpPr>
          <p:spPr>
            <a:xfrm>
              <a:off x="1604517" y="2311662"/>
              <a:ext cx="329062" cy="381355"/>
            </a:xfrm>
            <a:custGeom>
              <a:avLst/>
              <a:gdLst>
                <a:gd name="connsiteX0" fmla="*/ 2033 w 329062"/>
                <a:gd name="connsiteY0" fmla="*/ 2913 h 381355"/>
                <a:gd name="connsiteX1" fmla="*/ 116333 w 329062"/>
                <a:gd name="connsiteY1" fmla="*/ 196588 h 381355"/>
                <a:gd name="connsiteX2" fmla="*/ 195708 w 329062"/>
                <a:gd name="connsiteY2" fmla="*/ 339463 h 381355"/>
                <a:gd name="connsiteX3" fmla="*/ 262383 w 329062"/>
                <a:gd name="connsiteY3" fmla="*/ 371213 h 381355"/>
                <a:gd name="connsiteX4" fmla="*/ 329058 w 329062"/>
                <a:gd name="connsiteY4" fmla="*/ 380738 h 381355"/>
                <a:gd name="connsiteX5" fmla="*/ 259208 w 329062"/>
                <a:gd name="connsiteY5" fmla="*/ 374388 h 381355"/>
                <a:gd name="connsiteX6" fmla="*/ 211583 w 329062"/>
                <a:gd name="connsiteY6" fmla="*/ 371213 h 381355"/>
                <a:gd name="connsiteX7" fmla="*/ 141733 w 329062"/>
                <a:gd name="connsiteY7" fmla="*/ 244213 h 381355"/>
                <a:gd name="connsiteX8" fmla="*/ 49658 w 329062"/>
                <a:gd name="connsiteY8" fmla="*/ 88638 h 381355"/>
                <a:gd name="connsiteX9" fmla="*/ 2033 w 329062"/>
                <a:gd name="connsiteY9" fmla="*/ 2913 h 38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9062" h="381355">
                  <a:moveTo>
                    <a:pt x="2033" y="2913"/>
                  </a:moveTo>
                  <a:cubicBezTo>
                    <a:pt x="13145" y="20904"/>
                    <a:pt x="84054" y="140496"/>
                    <a:pt x="116333" y="196588"/>
                  </a:cubicBezTo>
                  <a:cubicBezTo>
                    <a:pt x="148612" y="252680"/>
                    <a:pt x="171366" y="310359"/>
                    <a:pt x="195708" y="339463"/>
                  </a:cubicBezTo>
                  <a:cubicBezTo>
                    <a:pt x="220050" y="368567"/>
                    <a:pt x="240158" y="364334"/>
                    <a:pt x="262383" y="371213"/>
                  </a:cubicBezTo>
                  <a:cubicBezTo>
                    <a:pt x="284608" y="378092"/>
                    <a:pt x="329587" y="380209"/>
                    <a:pt x="329058" y="380738"/>
                  </a:cubicBezTo>
                  <a:cubicBezTo>
                    <a:pt x="328529" y="381267"/>
                    <a:pt x="278787" y="375975"/>
                    <a:pt x="259208" y="374388"/>
                  </a:cubicBezTo>
                  <a:cubicBezTo>
                    <a:pt x="239629" y="372801"/>
                    <a:pt x="231162" y="392909"/>
                    <a:pt x="211583" y="371213"/>
                  </a:cubicBezTo>
                  <a:cubicBezTo>
                    <a:pt x="192004" y="349517"/>
                    <a:pt x="168720" y="291309"/>
                    <a:pt x="141733" y="244213"/>
                  </a:cubicBezTo>
                  <a:cubicBezTo>
                    <a:pt x="114746" y="197117"/>
                    <a:pt x="71354" y="122505"/>
                    <a:pt x="49658" y="88638"/>
                  </a:cubicBezTo>
                  <a:cubicBezTo>
                    <a:pt x="27962" y="54771"/>
                    <a:pt x="-9079" y="-15078"/>
                    <a:pt x="2033" y="29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3B59B9D-8348-01BC-6843-1EDEFCF8A99C}"/>
                </a:ext>
              </a:extLst>
            </p:cNvPr>
            <p:cNvSpPr/>
            <p:nvPr/>
          </p:nvSpPr>
          <p:spPr>
            <a:xfrm>
              <a:off x="1666825" y="2368466"/>
              <a:ext cx="211037" cy="301922"/>
            </a:xfrm>
            <a:custGeom>
              <a:avLst/>
              <a:gdLst>
                <a:gd name="connsiteX0" fmla="*/ 50 w 211037"/>
                <a:gd name="connsiteY0" fmla="*/ 84 h 301922"/>
                <a:gd name="connsiteX1" fmla="*/ 82600 w 211037"/>
                <a:gd name="connsiteY1" fmla="*/ 149309 h 301922"/>
                <a:gd name="connsiteX2" fmla="*/ 111175 w 211037"/>
                <a:gd name="connsiteY2" fmla="*/ 215984 h 301922"/>
                <a:gd name="connsiteX3" fmla="*/ 209600 w 211037"/>
                <a:gd name="connsiteY3" fmla="*/ 298534 h 301922"/>
                <a:gd name="connsiteX4" fmla="*/ 165150 w 211037"/>
                <a:gd name="connsiteY4" fmla="*/ 279484 h 301922"/>
                <a:gd name="connsiteX5" fmla="*/ 101650 w 211037"/>
                <a:gd name="connsiteY5" fmla="*/ 219159 h 301922"/>
                <a:gd name="connsiteX6" fmla="*/ 47675 w 211037"/>
                <a:gd name="connsiteY6" fmla="*/ 108034 h 301922"/>
                <a:gd name="connsiteX7" fmla="*/ 69900 w 211037"/>
                <a:gd name="connsiteY7" fmla="*/ 127084 h 301922"/>
                <a:gd name="connsiteX8" fmla="*/ 50 w 211037"/>
                <a:gd name="connsiteY8" fmla="*/ 84 h 30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037" h="301922">
                  <a:moveTo>
                    <a:pt x="50" y="84"/>
                  </a:moveTo>
                  <a:cubicBezTo>
                    <a:pt x="2167" y="3788"/>
                    <a:pt x="64079" y="113326"/>
                    <a:pt x="82600" y="149309"/>
                  </a:cubicBezTo>
                  <a:cubicBezTo>
                    <a:pt x="101121" y="185292"/>
                    <a:pt x="90008" y="191113"/>
                    <a:pt x="111175" y="215984"/>
                  </a:cubicBezTo>
                  <a:cubicBezTo>
                    <a:pt x="132342" y="240855"/>
                    <a:pt x="200604" y="287951"/>
                    <a:pt x="209600" y="298534"/>
                  </a:cubicBezTo>
                  <a:cubicBezTo>
                    <a:pt x="218596" y="309117"/>
                    <a:pt x="183142" y="292713"/>
                    <a:pt x="165150" y="279484"/>
                  </a:cubicBezTo>
                  <a:cubicBezTo>
                    <a:pt x="147158" y="266255"/>
                    <a:pt x="121229" y="247734"/>
                    <a:pt x="101650" y="219159"/>
                  </a:cubicBezTo>
                  <a:cubicBezTo>
                    <a:pt x="82071" y="190584"/>
                    <a:pt x="52967" y="123380"/>
                    <a:pt x="47675" y="108034"/>
                  </a:cubicBezTo>
                  <a:cubicBezTo>
                    <a:pt x="42383" y="92688"/>
                    <a:pt x="76779" y="138726"/>
                    <a:pt x="69900" y="127084"/>
                  </a:cubicBezTo>
                  <a:cubicBezTo>
                    <a:pt x="63021" y="115442"/>
                    <a:pt x="-2067" y="-3620"/>
                    <a:pt x="50" y="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11B10F5-F207-01B2-E949-E9BABFD59A7E}"/>
                </a:ext>
              </a:extLst>
            </p:cNvPr>
            <p:cNvSpPr/>
            <p:nvPr/>
          </p:nvSpPr>
          <p:spPr>
            <a:xfrm>
              <a:off x="919718" y="2346082"/>
              <a:ext cx="664616" cy="606809"/>
            </a:xfrm>
            <a:custGeom>
              <a:avLst/>
              <a:gdLst>
                <a:gd name="connsiteX0" fmla="*/ 664607 w 664616"/>
                <a:gd name="connsiteY0" fmla="*/ 243 h 606809"/>
                <a:gd name="connsiteX1" fmla="*/ 251857 w 664616"/>
                <a:gd name="connsiteY1" fmla="*/ 168518 h 606809"/>
                <a:gd name="connsiteX2" fmla="*/ 347107 w 664616"/>
                <a:gd name="connsiteY2" fmla="*/ 155818 h 606809"/>
                <a:gd name="connsiteX3" fmla="*/ 29607 w 664616"/>
                <a:gd name="connsiteY3" fmla="*/ 454268 h 606809"/>
                <a:gd name="connsiteX4" fmla="*/ 13732 w 664616"/>
                <a:gd name="connsiteY4" fmla="*/ 530468 h 606809"/>
                <a:gd name="connsiteX5" fmla="*/ 29607 w 664616"/>
                <a:gd name="connsiteY5" fmla="*/ 606668 h 606809"/>
                <a:gd name="connsiteX6" fmla="*/ 29607 w 664616"/>
                <a:gd name="connsiteY6" fmla="*/ 539993 h 606809"/>
                <a:gd name="connsiteX7" fmla="*/ 226457 w 664616"/>
                <a:gd name="connsiteY7" fmla="*/ 263768 h 606809"/>
                <a:gd name="connsiteX8" fmla="*/ 194707 w 664616"/>
                <a:gd name="connsiteY8" fmla="*/ 270118 h 606809"/>
                <a:gd name="connsiteX9" fmla="*/ 372507 w 664616"/>
                <a:gd name="connsiteY9" fmla="*/ 124068 h 606809"/>
                <a:gd name="connsiteX10" fmla="*/ 264557 w 664616"/>
                <a:gd name="connsiteY10" fmla="*/ 130418 h 606809"/>
                <a:gd name="connsiteX11" fmla="*/ 664607 w 664616"/>
                <a:gd name="connsiteY11" fmla="*/ 243 h 60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4616" h="606809">
                  <a:moveTo>
                    <a:pt x="664607" y="243"/>
                  </a:moveTo>
                  <a:cubicBezTo>
                    <a:pt x="662490" y="6593"/>
                    <a:pt x="304774" y="142589"/>
                    <a:pt x="251857" y="168518"/>
                  </a:cubicBezTo>
                  <a:cubicBezTo>
                    <a:pt x="198940" y="194447"/>
                    <a:pt x="384149" y="108193"/>
                    <a:pt x="347107" y="155818"/>
                  </a:cubicBezTo>
                  <a:cubicBezTo>
                    <a:pt x="310065" y="203443"/>
                    <a:pt x="85170" y="391826"/>
                    <a:pt x="29607" y="454268"/>
                  </a:cubicBezTo>
                  <a:cubicBezTo>
                    <a:pt x="-25956" y="516710"/>
                    <a:pt x="13732" y="505068"/>
                    <a:pt x="13732" y="530468"/>
                  </a:cubicBezTo>
                  <a:cubicBezTo>
                    <a:pt x="13732" y="555868"/>
                    <a:pt x="26961" y="605081"/>
                    <a:pt x="29607" y="606668"/>
                  </a:cubicBezTo>
                  <a:cubicBezTo>
                    <a:pt x="32253" y="608256"/>
                    <a:pt x="-3201" y="597143"/>
                    <a:pt x="29607" y="539993"/>
                  </a:cubicBezTo>
                  <a:cubicBezTo>
                    <a:pt x="62415" y="482843"/>
                    <a:pt x="198940" y="308747"/>
                    <a:pt x="226457" y="263768"/>
                  </a:cubicBezTo>
                  <a:cubicBezTo>
                    <a:pt x="253974" y="218789"/>
                    <a:pt x="170365" y="293401"/>
                    <a:pt x="194707" y="270118"/>
                  </a:cubicBezTo>
                  <a:cubicBezTo>
                    <a:pt x="219049" y="246835"/>
                    <a:pt x="360865" y="147351"/>
                    <a:pt x="372507" y="124068"/>
                  </a:cubicBezTo>
                  <a:cubicBezTo>
                    <a:pt x="384149" y="100785"/>
                    <a:pt x="216932" y="147351"/>
                    <a:pt x="264557" y="130418"/>
                  </a:cubicBezTo>
                  <a:cubicBezTo>
                    <a:pt x="312182" y="113485"/>
                    <a:pt x="666724" y="-6107"/>
                    <a:pt x="664607" y="2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7F5A153-46E5-C03F-9048-CDE5049E7C77}"/>
                </a:ext>
              </a:extLst>
            </p:cNvPr>
            <p:cNvSpPr/>
            <p:nvPr/>
          </p:nvSpPr>
          <p:spPr>
            <a:xfrm>
              <a:off x="1615641" y="2351580"/>
              <a:ext cx="204954" cy="340089"/>
            </a:xfrm>
            <a:custGeom>
              <a:avLst/>
              <a:gdLst>
                <a:gd name="connsiteX0" fmla="*/ 434 w 204954"/>
                <a:gd name="connsiteY0" fmla="*/ 1095 h 340089"/>
                <a:gd name="connsiteX1" fmla="*/ 117909 w 204954"/>
                <a:gd name="connsiteY1" fmla="*/ 229695 h 340089"/>
                <a:gd name="connsiteX2" fmla="*/ 98859 w 204954"/>
                <a:gd name="connsiteY2" fmla="*/ 175720 h 340089"/>
                <a:gd name="connsiteX3" fmla="*/ 203634 w 204954"/>
                <a:gd name="connsiteY3" fmla="*/ 337645 h 340089"/>
                <a:gd name="connsiteX4" fmla="*/ 152834 w 204954"/>
                <a:gd name="connsiteY4" fmla="*/ 264620 h 340089"/>
                <a:gd name="connsiteX5" fmla="*/ 79809 w 204954"/>
                <a:gd name="connsiteY5" fmla="*/ 147145 h 340089"/>
                <a:gd name="connsiteX6" fmla="*/ 434 w 204954"/>
                <a:gd name="connsiteY6" fmla="*/ 1095 h 34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954" h="340089">
                  <a:moveTo>
                    <a:pt x="434" y="1095"/>
                  </a:moveTo>
                  <a:cubicBezTo>
                    <a:pt x="6784" y="14853"/>
                    <a:pt x="101505" y="200591"/>
                    <a:pt x="117909" y="229695"/>
                  </a:cubicBezTo>
                  <a:cubicBezTo>
                    <a:pt x="134313" y="258799"/>
                    <a:pt x="84571" y="157728"/>
                    <a:pt x="98859" y="175720"/>
                  </a:cubicBezTo>
                  <a:cubicBezTo>
                    <a:pt x="113147" y="193712"/>
                    <a:pt x="194638" y="322828"/>
                    <a:pt x="203634" y="337645"/>
                  </a:cubicBezTo>
                  <a:cubicBezTo>
                    <a:pt x="212630" y="352462"/>
                    <a:pt x="173471" y="296370"/>
                    <a:pt x="152834" y="264620"/>
                  </a:cubicBezTo>
                  <a:cubicBezTo>
                    <a:pt x="132197" y="232870"/>
                    <a:pt x="100446" y="187361"/>
                    <a:pt x="79809" y="147145"/>
                  </a:cubicBezTo>
                  <a:cubicBezTo>
                    <a:pt x="59172" y="106929"/>
                    <a:pt x="-5916" y="-12663"/>
                    <a:pt x="434" y="10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ED80BC1-3E9B-4F9F-EAD5-28EF6DA05F6E}"/>
                </a:ext>
              </a:extLst>
            </p:cNvPr>
            <p:cNvSpPr/>
            <p:nvPr/>
          </p:nvSpPr>
          <p:spPr>
            <a:xfrm>
              <a:off x="1152715" y="2568153"/>
              <a:ext cx="606369" cy="647487"/>
            </a:xfrm>
            <a:custGeom>
              <a:avLst/>
              <a:gdLst>
                <a:gd name="connsiteX0" fmla="*/ 606235 w 606369"/>
                <a:gd name="connsiteY0" fmla="*/ 422 h 647487"/>
                <a:gd name="connsiteX1" fmla="*/ 320485 w 606369"/>
                <a:gd name="connsiteY1" fmla="*/ 108372 h 647487"/>
                <a:gd name="connsiteX2" fmla="*/ 342710 w 606369"/>
                <a:gd name="connsiteY2" fmla="*/ 92497 h 647487"/>
                <a:gd name="connsiteX3" fmla="*/ 142685 w 606369"/>
                <a:gd name="connsiteY3" fmla="*/ 238547 h 647487"/>
                <a:gd name="connsiteX4" fmla="*/ 34735 w 606369"/>
                <a:gd name="connsiteY4" fmla="*/ 356022 h 647487"/>
                <a:gd name="connsiteX5" fmla="*/ 28385 w 606369"/>
                <a:gd name="connsiteY5" fmla="*/ 394122 h 647487"/>
                <a:gd name="connsiteX6" fmla="*/ 47435 w 606369"/>
                <a:gd name="connsiteY6" fmla="*/ 381422 h 647487"/>
                <a:gd name="connsiteX7" fmla="*/ 6160 w 606369"/>
                <a:gd name="connsiteY7" fmla="*/ 438572 h 647487"/>
                <a:gd name="connsiteX8" fmla="*/ 12510 w 606369"/>
                <a:gd name="connsiteY8" fmla="*/ 486197 h 647487"/>
                <a:gd name="connsiteX9" fmla="*/ 66485 w 606369"/>
                <a:gd name="connsiteY9" fmla="*/ 644947 h 647487"/>
                <a:gd name="connsiteX10" fmla="*/ 34735 w 606369"/>
                <a:gd name="connsiteY10" fmla="*/ 578272 h 647487"/>
                <a:gd name="connsiteX11" fmla="*/ 2985 w 606369"/>
                <a:gd name="connsiteY11" fmla="*/ 502072 h 647487"/>
                <a:gd name="connsiteX12" fmla="*/ 114110 w 606369"/>
                <a:gd name="connsiteY12" fmla="*/ 257597 h 647487"/>
                <a:gd name="connsiteX13" fmla="*/ 104585 w 606369"/>
                <a:gd name="connsiteY13" fmla="*/ 267122 h 647487"/>
                <a:gd name="connsiteX14" fmla="*/ 380810 w 606369"/>
                <a:gd name="connsiteY14" fmla="*/ 73447 h 647487"/>
                <a:gd name="connsiteX15" fmla="*/ 358585 w 606369"/>
                <a:gd name="connsiteY15" fmla="*/ 70272 h 647487"/>
                <a:gd name="connsiteX16" fmla="*/ 606235 w 606369"/>
                <a:gd name="connsiteY16" fmla="*/ 422 h 64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6369" h="647487">
                  <a:moveTo>
                    <a:pt x="606235" y="422"/>
                  </a:moveTo>
                  <a:cubicBezTo>
                    <a:pt x="599885" y="6772"/>
                    <a:pt x="364406" y="93026"/>
                    <a:pt x="320485" y="108372"/>
                  </a:cubicBezTo>
                  <a:cubicBezTo>
                    <a:pt x="276564" y="123718"/>
                    <a:pt x="342710" y="92497"/>
                    <a:pt x="342710" y="92497"/>
                  </a:cubicBezTo>
                  <a:cubicBezTo>
                    <a:pt x="313077" y="114193"/>
                    <a:pt x="194014" y="194626"/>
                    <a:pt x="142685" y="238547"/>
                  </a:cubicBezTo>
                  <a:cubicBezTo>
                    <a:pt x="91356" y="282468"/>
                    <a:pt x="53785" y="330093"/>
                    <a:pt x="34735" y="356022"/>
                  </a:cubicBezTo>
                  <a:cubicBezTo>
                    <a:pt x="15685" y="381951"/>
                    <a:pt x="26268" y="389889"/>
                    <a:pt x="28385" y="394122"/>
                  </a:cubicBezTo>
                  <a:cubicBezTo>
                    <a:pt x="30502" y="398355"/>
                    <a:pt x="51139" y="374014"/>
                    <a:pt x="47435" y="381422"/>
                  </a:cubicBezTo>
                  <a:cubicBezTo>
                    <a:pt x="43731" y="388830"/>
                    <a:pt x="11981" y="421110"/>
                    <a:pt x="6160" y="438572"/>
                  </a:cubicBezTo>
                  <a:cubicBezTo>
                    <a:pt x="339" y="456034"/>
                    <a:pt x="2456" y="451801"/>
                    <a:pt x="12510" y="486197"/>
                  </a:cubicBezTo>
                  <a:cubicBezTo>
                    <a:pt x="22564" y="520593"/>
                    <a:pt x="62781" y="629601"/>
                    <a:pt x="66485" y="644947"/>
                  </a:cubicBezTo>
                  <a:cubicBezTo>
                    <a:pt x="70189" y="660293"/>
                    <a:pt x="45318" y="602084"/>
                    <a:pt x="34735" y="578272"/>
                  </a:cubicBezTo>
                  <a:cubicBezTo>
                    <a:pt x="24152" y="554460"/>
                    <a:pt x="-10244" y="555518"/>
                    <a:pt x="2985" y="502072"/>
                  </a:cubicBezTo>
                  <a:cubicBezTo>
                    <a:pt x="16214" y="448626"/>
                    <a:pt x="97177" y="296755"/>
                    <a:pt x="114110" y="257597"/>
                  </a:cubicBezTo>
                  <a:cubicBezTo>
                    <a:pt x="131043" y="218439"/>
                    <a:pt x="60135" y="297814"/>
                    <a:pt x="104585" y="267122"/>
                  </a:cubicBezTo>
                  <a:cubicBezTo>
                    <a:pt x="149035" y="236430"/>
                    <a:pt x="338477" y="106255"/>
                    <a:pt x="380810" y="73447"/>
                  </a:cubicBezTo>
                  <a:cubicBezTo>
                    <a:pt x="423143" y="40639"/>
                    <a:pt x="325248" y="79268"/>
                    <a:pt x="358585" y="70272"/>
                  </a:cubicBezTo>
                  <a:cubicBezTo>
                    <a:pt x="391922" y="61276"/>
                    <a:pt x="612585" y="-5928"/>
                    <a:pt x="606235" y="4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E16EC5F-0955-EB2E-17C4-9FFD3EBF7A0B}"/>
                </a:ext>
              </a:extLst>
            </p:cNvPr>
            <p:cNvSpPr/>
            <p:nvPr/>
          </p:nvSpPr>
          <p:spPr>
            <a:xfrm>
              <a:off x="1237052" y="2628578"/>
              <a:ext cx="538572" cy="399068"/>
            </a:xfrm>
            <a:custGeom>
              <a:avLst/>
              <a:gdLst>
                <a:gd name="connsiteX0" fmla="*/ 537773 w 538572"/>
                <a:gd name="connsiteY0" fmla="*/ 322 h 399068"/>
                <a:gd name="connsiteX1" fmla="*/ 198048 w 538572"/>
                <a:gd name="connsiteY1" fmla="*/ 133672 h 399068"/>
                <a:gd name="connsiteX2" fmla="*/ 236148 w 538572"/>
                <a:gd name="connsiteY2" fmla="*/ 108272 h 399068"/>
                <a:gd name="connsiteX3" fmla="*/ 80573 w 538572"/>
                <a:gd name="connsiteY3" fmla="*/ 232097 h 399068"/>
                <a:gd name="connsiteX4" fmla="*/ 4373 w 538572"/>
                <a:gd name="connsiteY4" fmla="*/ 394022 h 399068"/>
                <a:gd name="connsiteX5" fmla="*/ 26598 w 538572"/>
                <a:gd name="connsiteY5" fmla="*/ 343222 h 399068"/>
                <a:gd name="connsiteX6" fmla="*/ 169473 w 538572"/>
                <a:gd name="connsiteY6" fmla="*/ 193997 h 399068"/>
                <a:gd name="connsiteX7" fmla="*/ 144073 w 538572"/>
                <a:gd name="connsiteY7" fmla="*/ 200347 h 399068"/>
                <a:gd name="connsiteX8" fmla="*/ 328223 w 538572"/>
                <a:gd name="connsiteY8" fmla="*/ 92397 h 399068"/>
                <a:gd name="connsiteX9" fmla="*/ 293298 w 538572"/>
                <a:gd name="connsiteY9" fmla="*/ 95572 h 399068"/>
                <a:gd name="connsiteX10" fmla="*/ 537773 w 538572"/>
                <a:gd name="connsiteY10" fmla="*/ 322 h 39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8572" h="399068">
                  <a:moveTo>
                    <a:pt x="537773" y="322"/>
                  </a:moveTo>
                  <a:lnTo>
                    <a:pt x="198048" y="133672"/>
                  </a:lnTo>
                  <a:cubicBezTo>
                    <a:pt x="147777" y="151664"/>
                    <a:pt x="255727" y="91868"/>
                    <a:pt x="236148" y="108272"/>
                  </a:cubicBezTo>
                  <a:cubicBezTo>
                    <a:pt x="216569" y="124676"/>
                    <a:pt x="119202" y="184472"/>
                    <a:pt x="80573" y="232097"/>
                  </a:cubicBezTo>
                  <a:cubicBezTo>
                    <a:pt x="41944" y="279722"/>
                    <a:pt x="13369" y="375501"/>
                    <a:pt x="4373" y="394022"/>
                  </a:cubicBezTo>
                  <a:cubicBezTo>
                    <a:pt x="-4623" y="412543"/>
                    <a:pt x="-919" y="376560"/>
                    <a:pt x="26598" y="343222"/>
                  </a:cubicBezTo>
                  <a:cubicBezTo>
                    <a:pt x="54115" y="309884"/>
                    <a:pt x="149894" y="217809"/>
                    <a:pt x="169473" y="193997"/>
                  </a:cubicBezTo>
                  <a:cubicBezTo>
                    <a:pt x="189052" y="170185"/>
                    <a:pt x="117615" y="217280"/>
                    <a:pt x="144073" y="200347"/>
                  </a:cubicBezTo>
                  <a:cubicBezTo>
                    <a:pt x="170531" y="183414"/>
                    <a:pt x="303352" y="109859"/>
                    <a:pt x="328223" y="92397"/>
                  </a:cubicBezTo>
                  <a:cubicBezTo>
                    <a:pt x="353094" y="74935"/>
                    <a:pt x="258373" y="107743"/>
                    <a:pt x="293298" y="95572"/>
                  </a:cubicBezTo>
                  <a:cubicBezTo>
                    <a:pt x="328223" y="83401"/>
                    <a:pt x="553648" y="-6028"/>
                    <a:pt x="537773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9FE9BE5-BF5B-CB3F-785E-FFBDF38E48CF}"/>
                </a:ext>
              </a:extLst>
            </p:cNvPr>
            <p:cNvSpPr/>
            <p:nvPr/>
          </p:nvSpPr>
          <p:spPr>
            <a:xfrm>
              <a:off x="1840676" y="2668277"/>
              <a:ext cx="379200" cy="62272"/>
            </a:xfrm>
            <a:custGeom>
              <a:avLst/>
              <a:gdLst>
                <a:gd name="connsiteX0" fmla="*/ 824 w 379200"/>
                <a:gd name="connsiteY0" fmla="*/ 1898 h 62272"/>
                <a:gd name="connsiteX1" fmla="*/ 118299 w 379200"/>
                <a:gd name="connsiteY1" fmla="*/ 8248 h 62272"/>
                <a:gd name="connsiteX2" fmla="*/ 318324 w 379200"/>
                <a:gd name="connsiteY2" fmla="*/ 59048 h 62272"/>
                <a:gd name="connsiteX3" fmla="*/ 257999 w 379200"/>
                <a:gd name="connsiteY3" fmla="*/ 46348 h 62272"/>
                <a:gd name="connsiteX4" fmla="*/ 378649 w 379200"/>
                <a:gd name="connsiteY4" fmla="*/ 62223 h 62272"/>
                <a:gd name="connsiteX5" fmla="*/ 299274 w 379200"/>
                <a:gd name="connsiteY5" fmla="*/ 39998 h 62272"/>
                <a:gd name="connsiteX6" fmla="*/ 216724 w 379200"/>
                <a:gd name="connsiteY6" fmla="*/ 1898 h 62272"/>
                <a:gd name="connsiteX7" fmla="*/ 286574 w 379200"/>
                <a:gd name="connsiteY7" fmla="*/ 14598 h 62272"/>
                <a:gd name="connsiteX8" fmla="*/ 178624 w 379200"/>
                <a:gd name="connsiteY8" fmla="*/ 11423 h 62272"/>
                <a:gd name="connsiteX9" fmla="*/ 70674 w 379200"/>
                <a:gd name="connsiteY9" fmla="*/ 27298 h 62272"/>
                <a:gd name="connsiteX10" fmla="*/ 824 w 379200"/>
                <a:gd name="connsiteY10" fmla="*/ 1898 h 6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200" h="62272">
                  <a:moveTo>
                    <a:pt x="824" y="1898"/>
                  </a:moveTo>
                  <a:cubicBezTo>
                    <a:pt x="8762" y="-1277"/>
                    <a:pt x="65382" y="-1277"/>
                    <a:pt x="118299" y="8248"/>
                  </a:cubicBezTo>
                  <a:cubicBezTo>
                    <a:pt x="171216" y="17773"/>
                    <a:pt x="295041" y="52698"/>
                    <a:pt x="318324" y="59048"/>
                  </a:cubicBezTo>
                  <a:cubicBezTo>
                    <a:pt x="341607" y="65398"/>
                    <a:pt x="247945" y="45819"/>
                    <a:pt x="257999" y="46348"/>
                  </a:cubicBezTo>
                  <a:cubicBezTo>
                    <a:pt x="268053" y="46877"/>
                    <a:pt x="371770" y="63281"/>
                    <a:pt x="378649" y="62223"/>
                  </a:cubicBezTo>
                  <a:cubicBezTo>
                    <a:pt x="385528" y="61165"/>
                    <a:pt x="326262" y="50052"/>
                    <a:pt x="299274" y="39998"/>
                  </a:cubicBezTo>
                  <a:cubicBezTo>
                    <a:pt x="272287" y="29944"/>
                    <a:pt x="218841" y="6131"/>
                    <a:pt x="216724" y="1898"/>
                  </a:cubicBezTo>
                  <a:cubicBezTo>
                    <a:pt x="214607" y="-2335"/>
                    <a:pt x="292924" y="13011"/>
                    <a:pt x="286574" y="14598"/>
                  </a:cubicBezTo>
                  <a:cubicBezTo>
                    <a:pt x="280224" y="16186"/>
                    <a:pt x="214607" y="9306"/>
                    <a:pt x="178624" y="11423"/>
                  </a:cubicBezTo>
                  <a:cubicBezTo>
                    <a:pt x="142641" y="13540"/>
                    <a:pt x="97132" y="28886"/>
                    <a:pt x="70674" y="27298"/>
                  </a:cubicBezTo>
                  <a:cubicBezTo>
                    <a:pt x="44216" y="25711"/>
                    <a:pt x="-7114" y="5073"/>
                    <a:pt x="824" y="18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AC189A6-A7EA-A709-F4EC-FEA640361C59}"/>
                </a:ext>
              </a:extLst>
            </p:cNvPr>
            <p:cNvSpPr/>
            <p:nvPr/>
          </p:nvSpPr>
          <p:spPr>
            <a:xfrm>
              <a:off x="1358320" y="2657470"/>
              <a:ext cx="464168" cy="207418"/>
            </a:xfrm>
            <a:custGeom>
              <a:avLst/>
              <a:gdLst>
                <a:gd name="connsiteX0" fmla="*/ 464130 w 464168"/>
                <a:gd name="connsiteY0" fmla="*/ 5 h 207418"/>
                <a:gd name="connsiteX1" fmla="*/ 232355 w 464168"/>
                <a:gd name="connsiteY1" fmla="*/ 69855 h 207418"/>
                <a:gd name="connsiteX2" fmla="*/ 580 w 464168"/>
                <a:gd name="connsiteY2" fmla="*/ 206380 h 207418"/>
                <a:gd name="connsiteX3" fmla="*/ 165680 w 464168"/>
                <a:gd name="connsiteY3" fmla="*/ 133355 h 207418"/>
                <a:gd name="connsiteX4" fmla="*/ 146630 w 464168"/>
                <a:gd name="connsiteY4" fmla="*/ 146055 h 207418"/>
                <a:gd name="connsiteX5" fmla="*/ 299030 w 464168"/>
                <a:gd name="connsiteY5" fmla="*/ 60330 h 207418"/>
                <a:gd name="connsiteX6" fmla="*/ 251405 w 464168"/>
                <a:gd name="connsiteY6" fmla="*/ 73030 h 207418"/>
                <a:gd name="connsiteX7" fmla="*/ 464130 w 464168"/>
                <a:gd name="connsiteY7" fmla="*/ 5 h 20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168" h="207418">
                  <a:moveTo>
                    <a:pt x="464130" y="5"/>
                  </a:moveTo>
                  <a:cubicBezTo>
                    <a:pt x="460955" y="-524"/>
                    <a:pt x="309613" y="35459"/>
                    <a:pt x="232355" y="69855"/>
                  </a:cubicBezTo>
                  <a:cubicBezTo>
                    <a:pt x="155097" y="104251"/>
                    <a:pt x="11692" y="195797"/>
                    <a:pt x="580" y="206380"/>
                  </a:cubicBezTo>
                  <a:cubicBezTo>
                    <a:pt x="-10532" y="216963"/>
                    <a:pt x="141338" y="143409"/>
                    <a:pt x="165680" y="133355"/>
                  </a:cubicBezTo>
                  <a:cubicBezTo>
                    <a:pt x="190022" y="123301"/>
                    <a:pt x="124405" y="158226"/>
                    <a:pt x="146630" y="146055"/>
                  </a:cubicBezTo>
                  <a:cubicBezTo>
                    <a:pt x="168855" y="133884"/>
                    <a:pt x="281568" y="72501"/>
                    <a:pt x="299030" y="60330"/>
                  </a:cubicBezTo>
                  <a:cubicBezTo>
                    <a:pt x="316492" y="48159"/>
                    <a:pt x="230238" y="80968"/>
                    <a:pt x="251405" y="73030"/>
                  </a:cubicBezTo>
                  <a:cubicBezTo>
                    <a:pt x="272572" y="65093"/>
                    <a:pt x="467305" y="534"/>
                    <a:pt x="464130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C33B2D0-C911-F2FC-720D-E15750951142}"/>
                </a:ext>
              </a:extLst>
            </p:cNvPr>
            <p:cNvSpPr/>
            <p:nvPr/>
          </p:nvSpPr>
          <p:spPr>
            <a:xfrm>
              <a:off x="1193066" y="2838427"/>
              <a:ext cx="242169" cy="600920"/>
            </a:xfrm>
            <a:custGeom>
              <a:avLst/>
              <a:gdLst>
                <a:gd name="connsiteX0" fmla="*/ 242034 w 242169"/>
                <a:gd name="connsiteY0" fmla="*/ 23 h 600920"/>
                <a:gd name="connsiteX1" fmla="*/ 67409 w 242169"/>
                <a:gd name="connsiteY1" fmla="*/ 174648 h 600920"/>
                <a:gd name="connsiteX2" fmla="*/ 76934 w 242169"/>
                <a:gd name="connsiteY2" fmla="*/ 174648 h 600920"/>
                <a:gd name="connsiteX3" fmla="*/ 45184 w 242169"/>
                <a:gd name="connsiteY3" fmla="*/ 244498 h 600920"/>
                <a:gd name="connsiteX4" fmla="*/ 64234 w 242169"/>
                <a:gd name="connsiteY4" fmla="*/ 371498 h 600920"/>
                <a:gd name="connsiteX5" fmla="*/ 42009 w 242169"/>
                <a:gd name="connsiteY5" fmla="*/ 342923 h 600920"/>
                <a:gd name="connsiteX6" fmla="*/ 137259 w 242169"/>
                <a:gd name="connsiteY6" fmla="*/ 520723 h 600920"/>
                <a:gd name="connsiteX7" fmla="*/ 232509 w 242169"/>
                <a:gd name="connsiteY7" fmla="*/ 600098 h 600920"/>
                <a:gd name="connsiteX8" fmla="*/ 115034 w 242169"/>
                <a:gd name="connsiteY8" fmla="*/ 476273 h 600920"/>
                <a:gd name="connsiteX9" fmla="*/ 7084 w 242169"/>
                <a:gd name="connsiteY9" fmla="*/ 276248 h 600920"/>
                <a:gd name="connsiteX10" fmla="*/ 16609 w 242169"/>
                <a:gd name="connsiteY10" fmla="*/ 282598 h 600920"/>
                <a:gd name="connsiteX11" fmla="*/ 67409 w 242169"/>
                <a:gd name="connsiteY11" fmla="*/ 171473 h 600920"/>
                <a:gd name="connsiteX12" fmla="*/ 95984 w 242169"/>
                <a:gd name="connsiteY12" fmla="*/ 161948 h 600920"/>
                <a:gd name="connsiteX13" fmla="*/ 242034 w 242169"/>
                <a:gd name="connsiteY13" fmla="*/ 23 h 6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169" h="600920">
                  <a:moveTo>
                    <a:pt x="242034" y="23"/>
                  </a:moveTo>
                  <a:cubicBezTo>
                    <a:pt x="237272" y="2140"/>
                    <a:pt x="94926" y="145544"/>
                    <a:pt x="67409" y="174648"/>
                  </a:cubicBezTo>
                  <a:cubicBezTo>
                    <a:pt x="39892" y="203752"/>
                    <a:pt x="80638" y="163006"/>
                    <a:pt x="76934" y="174648"/>
                  </a:cubicBezTo>
                  <a:cubicBezTo>
                    <a:pt x="73230" y="186290"/>
                    <a:pt x="47301" y="211690"/>
                    <a:pt x="45184" y="244498"/>
                  </a:cubicBezTo>
                  <a:cubicBezTo>
                    <a:pt x="43067" y="277306"/>
                    <a:pt x="64763" y="355094"/>
                    <a:pt x="64234" y="371498"/>
                  </a:cubicBezTo>
                  <a:cubicBezTo>
                    <a:pt x="63705" y="387902"/>
                    <a:pt x="29838" y="318052"/>
                    <a:pt x="42009" y="342923"/>
                  </a:cubicBezTo>
                  <a:cubicBezTo>
                    <a:pt x="54180" y="367794"/>
                    <a:pt x="105509" y="477861"/>
                    <a:pt x="137259" y="520723"/>
                  </a:cubicBezTo>
                  <a:cubicBezTo>
                    <a:pt x="169009" y="563585"/>
                    <a:pt x="236213" y="607506"/>
                    <a:pt x="232509" y="600098"/>
                  </a:cubicBezTo>
                  <a:cubicBezTo>
                    <a:pt x="228805" y="592690"/>
                    <a:pt x="152605" y="530248"/>
                    <a:pt x="115034" y="476273"/>
                  </a:cubicBezTo>
                  <a:cubicBezTo>
                    <a:pt x="77463" y="422298"/>
                    <a:pt x="7084" y="276248"/>
                    <a:pt x="7084" y="276248"/>
                  </a:cubicBezTo>
                  <a:cubicBezTo>
                    <a:pt x="-9320" y="243969"/>
                    <a:pt x="6555" y="300060"/>
                    <a:pt x="16609" y="282598"/>
                  </a:cubicBezTo>
                  <a:cubicBezTo>
                    <a:pt x="26663" y="265136"/>
                    <a:pt x="54180" y="191581"/>
                    <a:pt x="67409" y="171473"/>
                  </a:cubicBezTo>
                  <a:cubicBezTo>
                    <a:pt x="80638" y="151365"/>
                    <a:pt x="66880" y="186290"/>
                    <a:pt x="95984" y="161948"/>
                  </a:cubicBezTo>
                  <a:cubicBezTo>
                    <a:pt x="125088" y="137606"/>
                    <a:pt x="246796" y="-2094"/>
                    <a:pt x="242034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D895BEF-FF25-B4C6-6629-073140A29891}"/>
                </a:ext>
              </a:extLst>
            </p:cNvPr>
            <p:cNvSpPr/>
            <p:nvPr/>
          </p:nvSpPr>
          <p:spPr>
            <a:xfrm>
              <a:off x="1709949" y="3330067"/>
              <a:ext cx="749198" cy="293115"/>
            </a:xfrm>
            <a:custGeom>
              <a:avLst/>
              <a:gdLst>
                <a:gd name="connsiteX0" fmla="*/ 747501 w 749198"/>
                <a:gd name="connsiteY0" fmla="*/ 508 h 293115"/>
                <a:gd name="connsiteX1" fmla="*/ 576051 w 749198"/>
                <a:gd name="connsiteY1" fmla="*/ 175133 h 293115"/>
                <a:gd name="connsiteX2" fmla="*/ 598276 w 749198"/>
                <a:gd name="connsiteY2" fmla="*/ 178308 h 293115"/>
                <a:gd name="connsiteX3" fmla="*/ 493501 w 749198"/>
                <a:gd name="connsiteY3" fmla="*/ 222758 h 293115"/>
                <a:gd name="connsiteX4" fmla="*/ 318876 w 749198"/>
                <a:gd name="connsiteY4" fmla="*/ 267208 h 293115"/>
                <a:gd name="connsiteX5" fmla="*/ 172826 w 749198"/>
                <a:gd name="connsiteY5" fmla="*/ 283083 h 293115"/>
                <a:gd name="connsiteX6" fmla="*/ 4551 w 749198"/>
                <a:gd name="connsiteY6" fmla="*/ 270383 h 293115"/>
                <a:gd name="connsiteX7" fmla="*/ 366501 w 749198"/>
                <a:gd name="connsiteY7" fmla="*/ 292608 h 293115"/>
                <a:gd name="connsiteX8" fmla="*/ 318876 w 749198"/>
                <a:gd name="connsiteY8" fmla="*/ 279908 h 293115"/>
                <a:gd name="connsiteX9" fmla="*/ 579226 w 749198"/>
                <a:gd name="connsiteY9" fmla="*/ 216408 h 293115"/>
                <a:gd name="connsiteX10" fmla="*/ 674476 w 749198"/>
                <a:gd name="connsiteY10" fmla="*/ 130683 h 293115"/>
                <a:gd name="connsiteX11" fmla="*/ 664951 w 749198"/>
                <a:gd name="connsiteY11" fmla="*/ 121158 h 293115"/>
                <a:gd name="connsiteX12" fmla="*/ 747501 w 749198"/>
                <a:gd name="connsiteY12" fmla="*/ 508 h 29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198" h="293115">
                  <a:moveTo>
                    <a:pt x="747501" y="508"/>
                  </a:moveTo>
                  <a:cubicBezTo>
                    <a:pt x="732684" y="9504"/>
                    <a:pt x="600922" y="145500"/>
                    <a:pt x="576051" y="175133"/>
                  </a:cubicBezTo>
                  <a:cubicBezTo>
                    <a:pt x="551180" y="204766"/>
                    <a:pt x="612034" y="170371"/>
                    <a:pt x="598276" y="178308"/>
                  </a:cubicBezTo>
                  <a:cubicBezTo>
                    <a:pt x="584518" y="186246"/>
                    <a:pt x="540068" y="207941"/>
                    <a:pt x="493501" y="222758"/>
                  </a:cubicBezTo>
                  <a:cubicBezTo>
                    <a:pt x="446934" y="237575"/>
                    <a:pt x="372322" y="257154"/>
                    <a:pt x="318876" y="267208"/>
                  </a:cubicBezTo>
                  <a:cubicBezTo>
                    <a:pt x="265430" y="277262"/>
                    <a:pt x="225213" y="282554"/>
                    <a:pt x="172826" y="283083"/>
                  </a:cubicBezTo>
                  <a:cubicBezTo>
                    <a:pt x="120439" y="283612"/>
                    <a:pt x="-27728" y="268796"/>
                    <a:pt x="4551" y="270383"/>
                  </a:cubicBezTo>
                  <a:cubicBezTo>
                    <a:pt x="36830" y="271970"/>
                    <a:pt x="314114" y="291021"/>
                    <a:pt x="366501" y="292608"/>
                  </a:cubicBezTo>
                  <a:cubicBezTo>
                    <a:pt x="418888" y="294195"/>
                    <a:pt x="283422" y="292608"/>
                    <a:pt x="318876" y="279908"/>
                  </a:cubicBezTo>
                  <a:cubicBezTo>
                    <a:pt x="354330" y="267208"/>
                    <a:pt x="519959" y="241279"/>
                    <a:pt x="579226" y="216408"/>
                  </a:cubicBezTo>
                  <a:cubicBezTo>
                    <a:pt x="638493" y="191537"/>
                    <a:pt x="660188" y="146558"/>
                    <a:pt x="674476" y="130683"/>
                  </a:cubicBezTo>
                  <a:cubicBezTo>
                    <a:pt x="688763" y="114808"/>
                    <a:pt x="654368" y="137562"/>
                    <a:pt x="664951" y="121158"/>
                  </a:cubicBezTo>
                  <a:cubicBezTo>
                    <a:pt x="675534" y="104754"/>
                    <a:pt x="762318" y="-8488"/>
                    <a:pt x="747501" y="5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0CEE5ED6-F703-4E13-B8C9-B51C908FD2C3}"/>
                </a:ext>
              </a:extLst>
            </p:cNvPr>
            <p:cNvSpPr/>
            <p:nvPr/>
          </p:nvSpPr>
          <p:spPr>
            <a:xfrm>
              <a:off x="1394209" y="2871468"/>
              <a:ext cx="352041" cy="148026"/>
            </a:xfrm>
            <a:custGeom>
              <a:avLst/>
              <a:gdLst>
                <a:gd name="connsiteX0" fmla="*/ 2791 w 352041"/>
                <a:gd name="connsiteY0" fmla="*/ 49532 h 148026"/>
                <a:gd name="connsiteX1" fmla="*/ 21841 w 352041"/>
                <a:gd name="connsiteY1" fmla="*/ 138432 h 148026"/>
                <a:gd name="connsiteX2" fmla="*/ 209166 w 352041"/>
                <a:gd name="connsiteY2" fmla="*/ 1907 h 148026"/>
                <a:gd name="connsiteX3" fmla="*/ 352041 w 352041"/>
                <a:gd name="connsiteY3" fmla="*/ 55882 h 148026"/>
                <a:gd name="connsiteX4" fmla="*/ 209166 w 352041"/>
                <a:gd name="connsiteY4" fmla="*/ 17782 h 148026"/>
                <a:gd name="connsiteX5" fmla="*/ 63116 w 352041"/>
                <a:gd name="connsiteY5" fmla="*/ 81282 h 148026"/>
                <a:gd name="connsiteX6" fmla="*/ 12316 w 352041"/>
                <a:gd name="connsiteY6" fmla="*/ 147957 h 148026"/>
                <a:gd name="connsiteX7" fmla="*/ 2791 w 352041"/>
                <a:gd name="connsiteY7" fmla="*/ 49532 h 14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041" h="148026">
                  <a:moveTo>
                    <a:pt x="2791" y="49532"/>
                  </a:moveTo>
                  <a:cubicBezTo>
                    <a:pt x="4378" y="47945"/>
                    <a:pt x="-12555" y="146369"/>
                    <a:pt x="21841" y="138432"/>
                  </a:cubicBezTo>
                  <a:cubicBezTo>
                    <a:pt x="56237" y="130495"/>
                    <a:pt x="154133" y="15665"/>
                    <a:pt x="209166" y="1907"/>
                  </a:cubicBezTo>
                  <a:cubicBezTo>
                    <a:pt x="264199" y="-11851"/>
                    <a:pt x="352041" y="53236"/>
                    <a:pt x="352041" y="55882"/>
                  </a:cubicBezTo>
                  <a:cubicBezTo>
                    <a:pt x="352041" y="58528"/>
                    <a:pt x="257320" y="13549"/>
                    <a:pt x="209166" y="17782"/>
                  </a:cubicBezTo>
                  <a:cubicBezTo>
                    <a:pt x="161012" y="22015"/>
                    <a:pt x="95924" y="59586"/>
                    <a:pt x="63116" y="81282"/>
                  </a:cubicBezTo>
                  <a:cubicBezTo>
                    <a:pt x="30308" y="102978"/>
                    <a:pt x="21841" y="150074"/>
                    <a:pt x="12316" y="147957"/>
                  </a:cubicBezTo>
                  <a:cubicBezTo>
                    <a:pt x="2791" y="145840"/>
                    <a:pt x="1204" y="51119"/>
                    <a:pt x="2791" y="49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97EF201D-3402-2EB6-2456-2D258C2427AD}"/>
                </a:ext>
              </a:extLst>
            </p:cNvPr>
            <p:cNvSpPr/>
            <p:nvPr/>
          </p:nvSpPr>
          <p:spPr>
            <a:xfrm>
              <a:off x="2168248" y="2644148"/>
              <a:ext cx="109523" cy="470540"/>
            </a:xfrm>
            <a:custGeom>
              <a:avLst/>
              <a:gdLst>
                <a:gd name="connsiteX0" fmla="*/ 63777 w 109523"/>
                <a:gd name="connsiteY0" fmla="*/ 627 h 470540"/>
                <a:gd name="connsiteX1" fmla="*/ 277 w 109523"/>
                <a:gd name="connsiteY1" fmla="*/ 70477 h 470540"/>
                <a:gd name="connsiteX2" fmla="*/ 41552 w 109523"/>
                <a:gd name="connsiteY2" fmla="*/ 102227 h 470540"/>
                <a:gd name="connsiteX3" fmla="*/ 63777 w 109523"/>
                <a:gd name="connsiteY3" fmla="*/ 238752 h 470540"/>
                <a:gd name="connsiteX4" fmla="*/ 86002 w 109523"/>
                <a:gd name="connsiteY4" fmla="*/ 210177 h 470540"/>
                <a:gd name="connsiteX5" fmla="*/ 76477 w 109523"/>
                <a:gd name="connsiteY5" fmla="*/ 365752 h 470540"/>
                <a:gd name="connsiteX6" fmla="*/ 60602 w 109523"/>
                <a:gd name="connsiteY6" fmla="*/ 470527 h 470540"/>
                <a:gd name="connsiteX7" fmla="*/ 105052 w 109523"/>
                <a:gd name="connsiteY7" fmla="*/ 359402 h 470540"/>
                <a:gd name="connsiteX8" fmla="*/ 101877 w 109523"/>
                <a:gd name="connsiteY8" fmla="*/ 222877 h 470540"/>
                <a:gd name="connsiteX9" fmla="*/ 51077 w 109523"/>
                <a:gd name="connsiteY9" fmla="*/ 86352 h 470540"/>
                <a:gd name="connsiteX10" fmla="*/ 41552 w 109523"/>
                <a:gd name="connsiteY10" fmla="*/ 114927 h 470540"/>
                <a:gd name="connsiteX11" fmla="*/ 63777 w 109523"/>
                <a:gd name="connsiteY11" fmla="*/ 627 h 47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523" h="470540">
                  <a:moveTo>
                    <a:pt x="63777" y="627"/>
                  </a:moveTo>
                  <a:cubicBezTo>
                    <a:pt x="56898" y="-6781"/>
                    <a:pt x="3981" y="53544"/>
                    <a:pt x="277" y="70477"/>
                  </a:cubicBezTo>
                  <a:cubicBezTo>
                    <a:pt x="-3427" y="87410"/>
                    <a:pt x="30969" y="74181"/>
                    <a:pt x="41552" y="102227"/>
                  </a:cubicBezTo>
                  <a:cubicBezTo>
                    <a:pt x="52135" y="130273"/>
                    <a:pt x="56369" y="220760"/>
                    <a:pt x="63777" y="238752"/>
                  </a:cubicBezTo>
                  <a:cubicBezTo>
                    <a:pt x="71185" y="256744"/>
                    <a:pt x="83885" y="189010"/>
                    <a:pt x="86002" y="210177"/>
                  </a:cubicBezTo>
                  <a:cubicBezTo>
                    <a:pt x="88119" y="231344"/>
                    <a:pt x="80710" y="322360"/>
                    <a:pt x="76477" y="365752"/>
                  </a:cubicBezTo>
                  <a:cubicBezTo>
                    <a:pt x="72244" y="409144"/>
                    <a:pt x="55840" y="471585"/>
                    <a:pt x="60602" y="470527"/>
                  </a:cubicBezTo>
                  <a:cubicBezTo>
                    <a:pt x="65364" y="469469"/>
                    <a:pt x="98173" y="400677"/>
                    <a:pt x="105052" y="359402"/>
                  </a:cubicBezTo>
                  <a:cubicBezTo>
                    <a:pt x="111931" y="318127"/>
                    <a:pt x="110873" y="268385"/>
                    <a:pt x="101877" y="222877"/>
                  </a:cubicBezTo>
                  <a:cubicBezTo>
                    <a:pt x="92881" y="177369"/>
                    <a:pt x="61131" y="104344"/>
                    <a:pt x="51077" y="86352"/>
                  </a:cubicBezTo>
                  <a:cubicBezTo>
                    <a:pt x="41023" y="68360"/>
                    <a:pt x="41023" y="124452"/>
                    <a:pt x="41552" y="114927"/>
                  </a:cubicBezTo>
                  <a:cubicBezTo>
                    <a:pt x="42081" y="105402"/>
                    <a:pt x="70656" y="8035"/>
                    <a:pt x="63777" y="6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7F556B9-62B2-6A0B-AF5E-A1F220F19840}"/>
                </a:ext>
              </a:extLst>
            </p:cNvPr>
            <p:cNvSpPr/>
            <p:nvPr/>
          </p:nvSpPr>
          <p:spPr>
            <a:xfrm>
              <a:off x="2219194" y="3089274"/>
              <a:ext cx="268433" cy="260802"/>
            </a:xfrm>
            <a:custGeom>
              <a:avLst/>
              <a:gdLst>
                <a:gd name="connsiteX0" fmla="*/ 131 w 268433"/>
                <a:gd name="connsiteY0" fmla="*/ 1 h 260802"/>
                <a:gd name="connsiteX1" fmla="*/ 133481 w 268433"/>
                <a:gd name="connsiteY1" fmla="*/ 127001 h 260802"/>
                <a:gd name="connsiteX2" fmla="*/ 117606 w 268433"/>
                <a:gd name="connsiteY2" fmla="*/ 104776 h 260802"/>
                <a:gd name="connsiteX3" fmla="*/ 263656 w 268433"/>
                <a:gd name="connsiteY3" fmla="*/ 254001 h 260802"/>
                <a:gd name="connsiteX4" fmla="*/ 219206 w 268433"/>
                <a:gd name="connsiteY4" fmla="*/ 222251 h 260802"/>
                <a:gd name="connsiteX5" fmla="*/ 82681 w 268433"/>
                <a:gd name="connsiteY5" fmla="*/ 104776 h 260802"/>
                <a:gd name="connsiteX6" fmla="*/ 108081 w 268433"/>
                <a:gd name="connsiteY6" fmla="*/ 123826 h 260802"/>
                <a:gd name="connsiteX7" fmla="*/ 131 w 268433"/>
                <a:gd name="connsiteY7" fmla="*/ 1 h 260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433" h="260802">
                  <a:moveTo>
                    <a:pt x="131" y="1"/>
                  </a:moveTo>
                  <a:cubicBezTo>
                    <a:pt x="4364" y="530"/>
                    <a:pt x="113902" y="109539"/>
                    <a:pt x="133481" y="127001"/>
                  </a:cubicBezTo>
                  <a:cubicBezTo>
                    <a:pt x="153060" y="144463"/>
                    <a:pt x="95910" y="83609"/>
                    <a:pt x="117606" y="104776"/>
                  </a:cubicBezTo>
                  <a:cubicBezTo>
                    <a:pt x="139302" y="125943"/>
                    <a:pt x="246723" y="234422"/>
                    <a:pt x="263656" y="254001"/>
                  </a:cubicBezTo>
                  <a:cubicBezTo>
                    <a:pt x="280589" y="273580"/>
                    <a:pt x="249369" y="247122"/>
                    <a:pt x="219206" y="222251"/>
                  </a:cubicBezTo>
                  <a:cubicBezTo>
                    <a:pt x="189044" y="197380"/>
                    <a:pt x="101202" y="121180"/>
                    <a:pt x="82681" y="104776"/>
                  </a:cubicBezTo>
                  <a:cubicBezTo>
                    <a:pt x="64160" y="88372"/>
                    <a:pt x="121310" y="138643"/>
                    <a:pt x="108081" y="123826"/>
                  </a:cubicBezTo>
                  <a:cubicBezTo>
                    <a:pt x="94852" y="109009"/>
                    <a:pt x="-4102" y="-528"/>
                    <a:pt x="131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50EB8F66-3C8A-5611-DDED-12B798AE0DB8}"/>
                </a:ext>
              </a:extLst>
            </p:cNvPr>
            <p:cNvSpPr/>
            <p:nvPr/>
          </p:nvSpPr>
          <p:spPr>
            <a:xfrm>
              <a:off x="1352332" y="3387337"/>
              <a:ext cx="342935" cy="231464"/>
            </a:xfrm>
            <a:custGeom>
              <a:avLst/>
              <a:gdLst>
                <a:gd name="connsiteX0" fmla="*/ 218 w 342935"/>
                <a:gd name="connsiteY0" fmla="*/ 388 h 231464"/>
                <a:gd name="connsiteX1" fmla="*/ 136743 w 342935"/>
                <a:gd name="connsiteY1" fmla="*/ 105163 h 231464"/>
                <a:gd name="connsiteX2" fmla="*/ 339943 w 342935"/>
                <a:gd name="connsiteY2" fmla="*/ 228988 h 231464"/>
                <a:gd name="connsiteX3" fmla="*/ 247868 w 342935"/>
                <a:gd name="connsiteY3" fmla="*/ 184538 h 231464"/>
                <a:gd name="connsiteX4" fmla="*/ 108168 w 342935"/>
                <a:gd name="connsiteY4" fmla="*/ 143263 h 231464"/>
                <a:gd name="connsiteX5" fmla="*/ 218 w 342935"/>
                <a:gd name="connsiteY5" fmla="*/ 388 h 23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935" h="231464">
                  <a:moveTo>
                    <a:pt x="218" y="388"/>
                  </a:moveTo>
                  <a:cubicBezTo>
                    <a:pt x="4980" y="-5962"/>
                    <a:pt x="80122" y="67063"/>
                    <a:pt x="136743" y="105163"/>
                  </a:cubicBezTo>
                  <a:cubicBezTo>
                    <a:pt x="193364" y="143263"/>
                    <a:pt x="321422" y="215759"/>
                    <a:pt x="339943" y="228988"/>
                  </a:cubicBezTo>
                  <a:cubicBezTo>
                    <a:pt x="358464" y="242217"/>
                    <a:pt x="286497" y="198825"/>
                    <a:pt x="247868" y="184538"/>
                  </a:cubicBezTo>
                  <a:cubicBezTo>
                    <a:pt x="209239" y="170251"/>
                    <a:pt x="146797" y="171309"/>
                    <a:pt x="108168" y="143263"/>
                  </a:cubicBezTo>
                  <a:cubicBezTo>
                    <a:pt x="69539" y="115217"/>
                    <a:pt x="-4544" y="6738"/>
                    <a:pt x="218" y="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AEE81571-FFE3-7209-CF15-E0548332785A}"/>
                </a:ext>
              </a:extLst>
            </p:cNvPr>
            <p:cNvSpPr/>
            <p:nvPr/>
          </p:nvSpPr>
          <p:spPr>
            <a:xfrm>
              <a:off x="1396999" y="3371452"/>
              <a:ext cx="342909" cy="244910"/>
            </a:xfrm>
            <a:custGeom>
              <a:avLst/>
              <a:gdLst>
                <a:gd name="connsiteX0" fmla="*/ 1 w 342909"/>
                <a:gd name="connsiteY0" fmla="*/ 19448 h 244910"/>
                <a:gd name="connsiteX1" fmla="*/ 193676 w 342909"/>
                <a:gd name="connsiteY1" fmla="*/ 13098 h 244910"/>
                <a:gd name="connsiteX2" fmla="*/ 177801 w 342909"/>
                <a:gd name="connsiteY2" fmla="*/ 6748 h 244910"/>
                <a:gd name="connsiteX3" fmla="*/ 314326 w 342909"/>
                <a:gd name="connsiteY3" fmla="*/ 117873 h 244910"/>
                <a:gd name="connsiteX4" fmla="*/ 342901 w 342909"/>
                <a:gd name="connsiteY4" fmla="*/ 155973 h 244910"/>
                <a:gd name="connsiteX5" fmla="*/ 317501 w 342909"/>
                <a:gd name="connsiteY5" fmla="*/ 244873 h 244910"/>
                <a:gd name="connsiteX6" fmla="*/ 336551 w 342909"/>
                <a:gd name="connsiteY6" fmla="*/ 165498 h 244910"/>
                <a:gd name="connsiteX7" fmla="*/ 260351 w 342909"/>
                <a:gd name="connsiteY7" fmla="*/ 51198 h 244910"/>
                <a:gd name="connsiteX8" fmla="*/ 190501 w 342909"/>
                <a:gd name="connsiteY8" fmla="*/ 398 h 244910"/>
                <a:gd name="connsiteX9" fmla="*/ 1 w 342909"/>
                <a:gd name="connsiteY9" fmla="*/ 19448 h 24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2909" h="244910">
                  <a:moveTo>
                    <a:pt x="1" y="19448"/>
                  </a:moveTo>
                  <a:cubicBezTo>
                    <a:pt x="530" y="21565"/>
                    <a:pt x="164043" y="15215"/>
                    <a:pt x="193676" y="13098"/>
                  </a:cubicBezTo>
                  <a:cubicBezTo>
                    <a:pt x="223309" y="10981"/>
                    <a:pt x="157693" y="-10714"/>
                    <a:pt x="177801" y="6748"/>
                  </a:cubicBezTo>
                  <a:cubicBezTo>
                    <a:pt x="197909" y="24210"/>
                    <a:pt x="286809" y="93002"/>
                    <a:pt x="314326" y="117873"/>
                  </a:cubicBezTo>
                  <a:cubicBezTo>
                    <a:pt x="341843" y="142744"/>
                    <a:pt x="342372" y="134806"/>
                    <a:pt x="342901" y="155973"/>
                  </a:cubicBezTo>
                  <a:cubicBezTo>
                    <a:pt x="343430" y="177140"/>
                    <a:pt x="318559" y="243285"/>
                    <a:pt x="317501" y="244873"/>
                  </a:cubicBezTo>
                  <a:cubicBezTo>
                    <a:pt x="316443" y="246461"/>
                    <a:pt x="346076" y="197777"/>
                    <a:pt x="336551" y="165498"/>
                  </a:cubicBezTo>
                  <a:cubicBezTo>
                    <a:pt x="327026" y="133219"/>
                    <a:pt x="284693" y="78715"/>
                    <a:pt x="260351" y="51198"/>
                  </a:cubicBezTo>
                  <a:cubicBezTo>
                    <a:pt x="236009" y="23681"/>
                    <a:pt x="226484" y="1985"/>
                    <a:pt x="190501" y="398"/>
                  </a:cubicBezTo>
                  <a:cubicBezTo>
                    <a:pt x="154518" y="-1190"/>
                    <a:pt x="-528" y="17331"/>
                    <a:pt x="1" y="194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4C6B5B88-1D82-9F39-D071-22A9F8B68BD3}"/>
                </a:ext>
              </a:extLst>
            </p:cNvPr>
            <p:cNvSpPr/>
            <p:nvPr/>
          </p:nvSpPr>
          <p:spPr>
            <a:xfrm>
              <a:off x="1415867" y="3403587"/>
              <a:ext cx="292168" cy="200238"/>
            </a:xfrm>
            <a:custGeom>
              <a:avLst/>
              <a:gdLst>
                <a:gd name="connsiteX0" fmla="*/ 183 w 292168"/>
                <a:gd name="connsiteY0" fmla="*/ 63513 h 200238"/>
                <a:gd name="connsiteX1" fmla="*/ 139883 w 292168"/>
                <a:gd name="connsiteY1" fmla="*/ 22238 h 200238"/>
                <a:gd name="connsiteX2" fmla="*/ 206558 w 292168"/>
                <a:gd name="connsiteY2" fmla="*/ 34938 h 200238"/>
                <a:gd name="connsiteX3" fmla="*/ 174808 w 292168"/>
                <a:gd name="connsiteY3" fmla="*/ 19063 h 200238"/>
                <a:gd name="connsiteX4" fmla="*/ 266883 w 292168"/>
                <a:gd name="connsiteY4" fmla="*/ 88913 h 200238"/>
                <a:gd name="connsiteX5" fmla="*/ 285933 w 292168"/>
                <a:gd name="connsiteY5" fmla="*/ 200038 h 200238"/>
                <a:gd name="connsiteX6" fmla="*/ 289108 w 292168"/>
                <a:gd name="connsiteY6" fmla="*/ 114313 h 200238"/>
                <a:gd name="connsiteX7" fmla="*/ 244658 w 292168"/>
                <a:gd name="connsiteY7" fmla="*/ 44463 h 200238"/>
                <a:gd name="connsiteX8" fmla="*/ 171633 w 292168"/>
                <a:gd name="connsiteY8" fmla="*/ 13 h 200238"/>
                <a:gd name="connsiteX9" fmla="*/ 183 w 292168"/>
                <a:gd name="connsiteY9" fmla="*/ 63513 h 20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68" h="200238">
                  <a:moveTo>
                    <a:pt x="183" y="63513"/>
                  </a:moveTo>
                  <a:cubicBezTo>
                    <a:pt x="-5109" y="67217"/>
                    <a:pt x="105487" y="27000"/>
                    <a:pt x="139883" y="22238"/>
                  </a:cubicBezTo>
                  <a:cubicBezTo>
                    <a:pt x="174279" y="17476"/>
                    <a:pt x="200737" y="35467"/>
                    <a:pt x="206558" y="34938"/>
                  </a:cubicBezTo>
                  <a:cubicBezTo>
                    <a:pt x="212379" y="34409"/>
                    <a:pt x="164754" y="10067"/>
                    <a:pt x="174808" y="19063"/>
                  </a:cubicBezTo>
                  <a:cubicBezTo>
                    <a:pt x="184862" y="28059"/>
                    <a:pt x="248362" y="58750"/>
                    <a:pt x="266883" y="88913"/>
                  </a:cubicBezTo>
                  <a:cubicBezTo>
                    <a:pt x="285404" y="119076"/>
                    <a:pt x="282229" y="195805"/>
                    <a:pt x="285933" y="200038"/>
                  </a:cubicBezTo>
                  <a:cubicBezTo>
                    <a:pt x="289637" y="204271"/>
                    <a:pt x="295987" y="140242"/>
                    <a:pt x="289108" y="114313"/>
                  </a:cubicBezTo>
                  <a:cubicBezTo>
                    <a:pt x="282229" y="88384"/>
                    <a:pt x="264237" y="63513"/>
                    <a:pt x="244658" y="44463"/>
                  </a:cubicBezTo>
                  <a:cubicBezTo>
                    <a:pt x="225079" y="25413"/>
                    <a:pt x="208675" y="1071"/>
                    <a:pt x="171633" y="13"/>
                  </a:cubicBezTo>
                  <a:cubicBezTo>
                    <a:pt x="134591" y="-1045"/>
                    <a:pt x="5475" y="59809"/>
                    <a:pt x="183" y="63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45A6958-303F-C3F2-5603-64F12349F785}"/>
                </a:ext>
              </a:extLst>
            </p:cNvPr>
            <p:cNvSpPr/>
            <p:nvPr/>
          </p:nvSpPr>
          <p:spPr>
            <a:xfrm>
              <a:off x="1262700" y="2930032"/>
              <a:ext cx="429649" cy="182919"/>
            </a:xfrm>
            <a:custGeom>
              <a:avLst/>
              <a:gdLst>
                <a:gd name="connsiteX0" fmla="*/ 45400 w 429649"/>
                <a:gd name="connsiteY0" fmla="*/ 44943 h 182919"/>
                <a:gd name="connsiteX1" fmla="*/ 950 w 429649"/>
                <a:gd name="connsiteY1" fmla="*/ 127493 h 182919"/>
                <a:gd name="connsiteX2" fmla="*/ 96200 w 429649"/>
                <a:gd name="connsiteY2" fmla="*/ 178293 h 182919"/>
                <a:gd name="connsiteX3" fmla="*/ 200975 w 429649"/>
                <a:gd name="connsiteY3" fmla="*/ 108443 h 182919"/>
                <a:gd name="connsiteX4" fmla="*/ 274000 w 429649"/>
                <a:gd name="connsiteY4" fmla="*/ 13193 h 182919"/>
                <a:gd name="connsiteX5" fmla="*/ 337500 w 429649"/>
                <a:gd name="connsiteY5" fmla="*/ 493 h 182919"/>
                <a:gd name="connsiteX6" fmla="*/ 429575 w 429649"/>
                <a:gd name="connsiteY6" fmla="*/ 10018 h 182919"/>
                <a:gd name="connsiteX7" fmla="*/ 321625 w 429649"/>
                <a:gd name="connsiteY7" fmla="*/ 22718 h 182919"/>
                <a:gd name="connsiteX8" fmla="*/ 235900 w 429649"/>
                <a:gd name="connsiteY8" fmla="*/ 57643 h 182919"/>
                <a:gd name="connsiteX9" fmla="*/ 137475 w 429649"/>
                <a:gd name="connsiteY9" fmla="*/ 175118 h 182919"/>
                <a:gd name="connsiteX10" fmla="*/ 20000 w 429649"/>
                <a:gd name="connsiteY10" fmla="*/ 168768 h 182919"/>
                <a:gd name="connsiteX11" fmla="*/ 13650 w 429649"/>
                <a:gd name="connsiteY11" fmla="*/ 143368 h 182919"/>
                <a:gd name="connsiteX12" fmla="*/ 45400 w 429649"/>
                <a:gd name="connsiteY12" fmla="*/ 44943 h 18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9649" h="182919">
                  <a:moveTo>
                    <a:pt x="45400" y="44943"/>
                  </a:moveTo>
                  <a:cubicBezTo>
                    <a:pt x="43283" y="42297"/>
                    <a:pt x="-7517" y="105268"/>
                    <a:pt x="950" y="127493"/>
                  </a:cubicBezTo>
                  <a:cubicBezTo>
                    <a:pt x="9417" y="149718"/>
                    <a:pt x="62863" y="181468"/>
                    <a:pt x="96200" y="178293"/>
                  </a:cubicBezTo>
                  <a:cubicBezTo>
                    <a:pt x="129537" y="175118"/>
                    <a:pt x="171342" y="135960"/>
                    <a:pt x="200975" y="108443"/>
                  </a:cubicBezTo>
                  <a:cubicBezTo>
                    <a:pt x="230608" y="80926"/>
                    <a:pt x="251246" y="31185"/>
                    <a:pt x="274000" y="13193"/>
                  </a:cubicBezTo>
                  <a:cubicBezTo>
                    <a:pt x="296754" y="-4799"/>
                    <a:pt x="311571" y="1022"/>
                    <a:pt x="337500" y="493"/>
                  </a:cubicBezTo>
                  <a:cubicBezTo>
                    <a:pt x="363429" y="-36"/>
                    <a:pt x="432221" y="6314"/>
                    <a:pt x="429575" y="10018"/>
                  </a:cubicBezTo>
                  <a:cubicBezTo>
                    <a:pt x="426929" y="13722"/>
                    <a:pt x="353904" y="14781"/>
                    <a:pt x="321625" y="22718"/>
                  </a:cubicBezTo>
                  <a:cubicBezTo>
                    <a:pt x="289346" y="30655"/>
                    <a:pt x="266592" y="32243"/>
                    <a:pt x="235900" y="57643"/>
                  </a:cubicBezTo>
                  <a:cubicBezTo>
                    <a:pt x="205208" y="83043"/>
                    <a:pt x="173458" y="156597"/>
                    <a:pt x="137475" y="175118"/>
                  </a:cubicBezTo>
                  <a:cubicBezTo>
                    <a:pt x="101492" y="193639"/>
                    <a:pt x="40637" y="174060"/>
                    <a:pt x="20000" y="168768"/>
                  </a:cubicBezTo>
                  <a:cubicBezTo>
                    <a:pt x="-637" y="163476"/>
                    <a:pt x="13121" y="159243"/>
                    <a:pt x="13650" y="143368"/>
                  </a:cubicBezTo>
                  <a:cubicBezTo>
                    <a:pt x="14179" y="127493"/>
                    <a:pt x="47517" y="47589"/>
                    <a:pt x="45400" y="449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3EBD4BB-2487-D7B8-5DB0-512DB6ED6E5C}"/>
                </a:ext>
              </a:extLst>
            </p:cNvPr>
            <p:cNvSpPr/>
            <p:nvPr/>
          </p:nvSpPr>
          <p:spPr>
            <a:xfrm>
              <a:off x="1263613" y="3136274"/>
              <a:ext cx="172491" cy="76830"/>
            </a:xfrm>
            <a:custGeom>
              <a:avLst/>
              <a:gdLst>
                <a:gd name="connsiteX0" fmla="*/ 37 w 172491"/>
                <a:gd name="connsiteY0" fmla="*/ 19676 h 76830"/>
                <a:gd name="connsiteX1" fmla="*/ 76237 w 172491"/>
                <a:gd name="connsiteY1" fmla="*/ 13326 h 76830"/>
                <a:gd name="connsiteX2" fmla="*/ 171487 w 172491"/>
                <a:gd name="connsiteY2" fmla="*/ 76826 h 76830"/>
                <a:gd name="connsiteX3" fmla="*/ 123862 w 172491"/>
                <a:gd name="connsiteY3" fmla="*/ 16501 h 76830"/>
                <a:gd name="connsiteX4" fmla="*/ 85762 w 172491"/>
                <a:gd name="connsiteY4" fmla="*/ 626 h 76830"/>
                <a:gd name="connsiteX5" fmla="*/ 37 w 172491"/>
                <a:gd name="connsiteY5" fmla="*/ 19676 h 7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491" h="76830">
                  <a:moveTo>
                    <a:pt x="37" y="19676"/>
                  </a:moveTo>
                  <a:cubicBezTo>
                    <a:pt x="-1551" y="21793"/>
                    <a:pt x="47662" y="3801"/>
                    <a:pt x="76237" y="13326"/>
                  </a:cubicBezTo>
                  <a:cubicBezTo>
                    <a:pt x="104812" y="22851"/>
                    <a:pt x="163550" y="76297"/>
                    <a:pt x="171487" y="76826"/>
                  </a:cubicBezTo>
                  <a:cubicBezTo>
                    <a:pt x="179425" y="77355"/>
                    <a:pt x="138150" y="29201"/>
                    <a:pt x="123862" y="16501"/>
                  </a:cubicBezTo>
                  <a:cubicBezTo>
                    <a:pt x="109575" y="3801"/>
                    <a:pt x="108516" y="-2020"/>
                    <a:pt x="85762" y="626"/>
                  </a:cubicBezTo>
                  <a:cubicBezTo>
                    <a:pt x="63008" y="3272"/>
                    <a:pt x="1625" y="17559"/>
                    <a:pt x="37" y="196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811BD084-1A82-182E-09FB-DE9D3BD54129}"/>
                </a:ext>
              </a:extLst>
            </p:cNvPr>
            <p:cNvSpPr/>
            <p:nvPr/>
          </p:nvSpPr>
          <p:spPr>
            <a:xfrm>
              <a:off x="1647766" y="3178010"/>
              <a:ext cx="526325" cy="162974"/>
            </a:xfrm>
            <a:custGeom>
              <a:avLst/>
              <a:gdLst>
                <a:gd name="connsiteX0" fmla="*/ 241359 w 526325"/>
                <a:gd name="connsiteY0" fmla="*/ 165 h 162974"/>
                <a:gd name="connsiteX1" fmla="*/ 127059 w 526325"/>
                <a:gd name="connsiteY1" fmla="*/ 57315 h 162974"/>
                <a:gd name="connsiteX2" fmla="*/ 98484 w 526325"/>
                <a:gd name="connsiteY2" fmla="*/ 101765 h 162974"/>
                <a:gd name="connsiteX3" fmla="*/ 28634 w 526325"/>
                <a:gd name="connsiteY3" fmla="*/ 89065 h 162974"/>
                <a:gd name="connsiteX4" fmla="*/ 219134 w 526325"/>
                <a:gd name="connsiteY4" fmla="*/ 139865 h 162974"/>
                <a:gd name="connsiteX5" fmla="*/ 342959 w 526325"/>
                <a:gd name="connsiteY5" fmla="*/ 158915 h 162974"/>
                <a:gd name="connsiteX6" fmla="*/ 523934 w 526325"/>
                <a:gd name="connsiteY6" fmla="*/ 63665 h 162974"/>
                <a:gd name="connsiteX7" fmla="*/ 435034 w 526325"/>
                <a:gd name="connsiteY7" fmla="*/ 92240 h 162974"/>
                <a:gd name="connsiteX8" fmla="*/ 269934 w 526325"/>
                <a:gd name="connsiteY8" fmla="*/ 127165 h 162974"/>
                <a:gd name="connsiteX9" fmla="*/ 133409 w 526325"/>
                <a:gd name="connsiteY9" fmla="*/ 104940 h 162974"/>
                <a:gd name="connsiteX10" fmla="*/ 59 w 526325"/>
                <a:gd name="connsiteY10" fmla="*/ 76365 h 162974"/>
                <a:gd name="connsiteX11" fmla="*/ 117534 w 526325"/>
                <a:gd name="connsiteY11" fmla="*/ 76365 h 162974"/>
                <a:gd name="connsiteX12" fmla="*/ 241359 w 526325"/>
                <a:gd name="connsiteY12" fmla="*/ 165 h 1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25" h="162974">
                  <a:moveTo>
                    <a:pt x="241359" y="165"/>
                  </a:moveTo>
                  <a:cubicBezTo>
                    <a:pt x="242946" y="-3010"/>
                    <a:pt x="150871" y="40382"/>
                    <a:pt x="127059" y="57315"/>
                  </a:cubicBezTo>
                  <a:cubicBezTo>
                    <a:pt x="103246" y="74248"/>
                    <a:pt x="114888" y="96473"/>
                    <a:pt x="98484" y="101765"/>
                  </a:cubicBezTo>
                  <a:cubicBezTo>
                    <a:pt x="82080" y="107057"/>
                    <a:pt x="8526" y="82715"/>
                    <a:pt x="28634" y="89065"/>
                  </a:cubicBezTo>
                  <a:cubicBezTo>
                    <a:pt x="48742" y="95415"/>
                    <a:pt x="166747" y="128223"/>
                    <a:pt x="219134" y="139865"/>
                  </a:cubicBezTo>
                  <a:cubicBezTo>
                    <a:pt x="271521" y="151507"/>
                    <a:pt x="292159" y="171615"/>
                    <a:pt x="342959" y="158915"/>
                  </a:cubicBezTo>
                  <a:cubicBezTo>
                    <a:pt x="393759" y="146215"/>
                    <a:pt x="508588" y="74777"/>
                    <a:pt x="523934" y="63665"/>
                  </a:cubicBezTo>
                  <a:cubicBezTo>
                    <a:pt x="539280" y="52553"/>
                    <a:pt x="477367" y="81657"/>
                    <a:pt x="435034" y="92240"/>
                  </a:cubicBezTo>
                  <a:cubicBezTo>
                    <a:pt x="392701" y="102823"/>
                    <a:pt x="320205" y="125048"/>
                    <a:pt x="269934" y="127165"/>
                  </a:cubicBezTo>
                  <a:cubicBezTo>
                    <a:pt x="219663" y="129282"/>
                    <a:pt x="178388" y="113407"/>
                    <a:pt x="133409" y="104940"/>
                  </a:cubicBezTo>
                  <a:cubicBezTo>
                    <a:pt x="88430" y="96473"/>
                    <a:pt x="2705" y="81127"/>
                    <a:pt x="59" y="76365"/>
                  </a:cubicBezTo>
                  <a:cubicBezTo>
                    <a:pt x="-2587" y="71603"/>
                    <a:pt x="83138" y="86948"/>
                    <a:pt x="117534" y="76365"/>
                  </a:cubicBezTo>
                  <a:cubicBezTo>
                    <a:pt x="151930" y="65782"/>
                    <a:pt x="239772" y="3340"/>
                    <a:pt x="241359" y="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46C2C62B-B92B-2A78-05C3-56A6CAEE94C7}"/>
                </a:ext>
              </a:extLst>
            </p:cNvPr>
            <p:cNvSpPr/>
            <p:nvPr/>
          </p:nvSpPr>
          <p:spPr>
            <a:xfrm>
              <a:off x="2057386" y="3285327"/>
              <a:ext cx="339806" cy="220044"/>
            </a:xfrm>
            <a:custGeom>
              <a:avLst/>
              <a:gdLst>
                <a:gd name="connsiteX0" fmla="*/ 14 w 339806"/>
                <a:gd name="connsiteY0" fmla="*/ 13498 h 220044"/>
                <a:gd name="connsiteX1" fmla="*/ 187339 w 339806"/>
                <a:gd name="connsiteY1" fmla="*/ 19848 h 220044"/>
                <a:gd name="connsiteX2" fmla="*/ 320689 w 339806"/>
                <a:gd name="connsiteY2" fmla="*/ 798 h 220044"/>
                <a:gd name="connsiteX3" fmla="*/ 307989 w 339806"/>
                <a:gd name="connsiteY3" fmla="*/ 16673 h 220044"/>
                <a:gd name="connsiteX4" fmla="*/ 298464 w 339806"/>
                <a:gd name="connsiteY4" fmla="*/ 54773 h 220044"/>
                <a:gd name="connsiteX5" fmla="*/ 257189 w 339806"/>
                <a:gd name="connsiteY5" fmla="*/ 115098 h 220044"/>
                <a:gd name="connsiteX6" fmla="*/ 149239 w 339806"/>
                <a:gd name="connsiteY6" fmla="*/ 219873 h 220044"/>
                <a:gd name="connsiteX7" fmla="*/ 244489 w 339806"/>
                <a:gd name="connsiteY7" fmla="*/ 137323 h 220044"/>
                <a:gd name="connsiteX8" fmla="*/ 327039 w 339806"/>
                <a:gd name="connsiteY8" fmla="*/ 45248 h 220044"/>
                <a:gd name="connsiteX9" fmla="*/ 323864 w 339806"/>
                <a:gd name="connsiteY9" fmla="*/ 798 h 220044"/>
                <a:gd name="connsiteX10" fmla="*/ 177814 w 339806"/>
                <a:gd name="connsiteY10" fmla="*/ 16673 h 220044"/>
                <a:gd name="connsiteX11" fmla="*/ 14 w 339806"/>
                <a:gd name="connsiteY11" fmla="*/ 13498 h 22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806" h="220044">
                  <a:moveTo>
                    <a:pt x="14" y="13498"/>
                  </a:moveTo>
                  <a:cubicBezTo>
                    <a:pt x="1601" y="14027"/>
                    <a:pt x="133893" y="21965"/>
                    <a:pt x="187339" y="19848"/>
                  </a:cubicBezTo>
                  <a:cubicBezTo>
                    <a:pt x="240785" y="17731"/>
                    <a:pt x="320689" y="798"/>
                    <a:pt x="320689" y="798"/>
                  </a:cubicBezTo>
                  <a:cubicBezTo>
                    <a:pt x="340797" y="269"/>
                    <a:pt x="311693" y="7677"/>
                    <a:pt x="307989" y="16673"/>
                  </a:cubicBezTo>
                  <a:cubicBezTo>
                    <a:pt x="304285" y="25669"/>
                    <a:pt x="306931" y="38369"/>
                    <a:pt x="298464" y="54773"/>
                  </a:cubicBezTo>
                  <a:cubicBezTo>
                    <a:pt x="289997" y="71177"/>
                    <a:pt x="282060" y="87581"/>
                    <a:pt x="257189" y="115098"/>
                  </a:cubicBezTo>
                  <a:cubicBezTo>
                    <a:pt x="232318" y="142615"/>
                    <a:pt x="151356" y="216169"/>
                    <a:pt x="149239" y="219873"/>
                  </a:cubicBezTo>
                  <a:cubicBezTo>
                    <a:pt x="147122" y="223577"/>
                    <a:pt x="214856" y="166427"/>
                    <a:pt x="244489" y="137323"/>
                  </a:cubicBezTo>
                  <a:cubicBezTo>
                    <a:pt x="274122" y="108219"/>
                    <a:pt x="313810" y="68002"/>
                    <a:pt x="327039" y="45248"/>
                  </a:cubicBezTo>
                  <a:cubicBezTo>
                    <a:pt x="340268" y="22494"/>
                    <a:pt x="348735" y="5560"/>
                    <a:pt x="323864" y="798"/>
                  </a:cubicBezTo>
                  <a:cubicBezTo>
                    <a:pt x="298993" y="-3964"/>
                    <a:pt x="225439" y="14027"/>
                    <a:pt x="177814" y="16673"/>
                  </a:cubicBezTo>
                  <a:cubicBezTo>
                    <a:pt x="130189" y="19319"/>
                    <a:pt x="-1573" y="12969"/>
                    <a:pt x="14" y="134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28C7EA77-3F8A-F478-9397-BCCB6EBEC992}"/>
                </a:ext>
              </a:extLst>
            </p:cNvPr>
            <p:cNvSpPr/>
            <p:nvPr/>
          </p:nvSpPr>
          <p:spPr>
            <a:xfrm>
              <a:off x="2072589" y="3327034"/>
              <a:ext cx="109000" cy="181477"/>
            </a:xfrm>
            <a:custGeom>
              <a:avLst/>
              <a:gdLst>
                <a:gd name="connsiteX0" fmla="*/ 3861 w 109000"/>
                <a:gd name="connsiteY0" fmla="*/ 366 h 181477"/>
                <a:gd name="connsiteX1" fmla="*/ 48311 w 109000"/>
                <a:gd name="connsiteY1" fmla="*/ 114666 h 181477"/>
                <a:gd name="connsiteX2" fmla="*/ 108636 w 109000"/>
                <a:gd name="connsiteY2" fmla="*/ 181341 h 181477"/>
                <a:gd name="connsiteX3" fmla="*/ 70536 w 109000"/>
                <a:gd name="connsiteY3" fmla="*/ 130541 h 181477"/>
                <a:gd name="connsiteX4" fmla="*/ 10211 w 109000"/>
                <a:gd name="connsiteY4" fmla="*/ 79741 h 181477"/>
                <a:gd name="connsiteX5" fmla="*/ 3861 w 109000"/>
                <a:gd name="connsiteY5" fmla="*/ 366 h 18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000" h="181477">
                  <a:moveTo>
                    <a:pt x="3861" y="366"/>
                  </a:moveTo>
                  <a:cubicBezTo>
                    <a:pt x="10211" y="6187"/>
                    <a:pt x="30849" y="84504"/>
                    <a:pt x="48311" y="114666"/>
                  </a:cubicBezTo>
                  <a:cubicBezTo>
                    <a:pt x="65773" y="144828"/>
                    <a:pt x="104932" y="178695"/>
                    <a:pt x="108636" y="181341"/>
                  </a:cubicBezTo>
                  <a:cubicBezTo>
                    <a:pt x="112340" y="183987"/>
                    <a:pt x="86940" y="147474"/>
                    <a:pt x="70536" y="130541"/>
                  </a:cubicBezTo>
                  <a:cubicBezTo>
                    <a:pt x="54132" y="113608"/>
                    <a:pt x="21853" y="99849"/>
                    <a:pt x="10211" y="79741"/>
                  </a:cubicBezTo>
                  <a:cubicBezTo>
                    <a:pt x="-1431" y="59633"/>
                    <a:pt x="-2489" y="-5455"/>
                    <a:pt x="3861" y="3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6D0E75AB-5307-AA9B-0071-A65624216174}"/>
                </a:ext>
              </a:extLst>
            </p:cNvPr>
            <p:cNvSpPr/>
            <p:nvPr/>
          </p:nvSpPr>
          <p:spPr>
            <a:xfrm>
              <a:off x="2134988" y="3311467"/>
              <a:ext cx="149837" cy="124005"/>
            </a:xfrm>
            <a:custGeom>
              <a:avLst/>
              <a:gdLst>
                <a:gd name="connsiteX0" fmla="*/ 65287 w 149837"/>
                <a:gd name="connsiteY0" fmla="*/ 58 h 124005"/>
                <a:gd name="connsiteX1" fmla="*/ 100212 w 149837"/>
                <a:gd name="connsiteY1" fmla="*/ 47683 h 124005"/>
                <a:gd name="connsiteX2" fmla="*/ 4962 w 149837"/>
                <a:gd name="connsiteY2" fmla="*/ 108008 h 124005"/>
                <a:gd name="connsiteX3" fmla="*/ 77987 w 149837"/>
                <a:gd name="connsiteY3" fmla="*/ 98483 h 124005"/>
                <a:gd name="connsiteX4" fmla="*/ 119262 w 149837"/>
                <a:gd name="connsiteY4" fmla="*/ 98483 h 124005"/>
                <a:gd name="connsiteX5" fmla="*/ 144662 w 149837"/>
                <a:gd name="connsiteY5" fmla="*/ 123883 h 124005"/>
                <a:gd name="connsiteX6" fmla="*/ 135137 w 149837"/>
                <a:gd name="connsiteY6" fmla="*/ 108008 h 124005"/>
                <a:gd name="connsiteX7" fmla="*/ 1787 w 149837"/>
                <a:gd name="connsiteY7" fmla="*/ 104833 h 124005"/>
                <a:gd name="connsiteX8" fmla="*/ 58937 w 149837"/>
                <a:gd name="connsiteY8" fmla="*/ 57208 h 124005"/>
                <a:gd name="connsiteX9" fmla="*/ 65287 w 149837"/>
                <a:gd name="connsiteY9" fmla="*/ 58 h 12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837" h="124005">
                  <a:moveTo>
                    <a:pt x="65287" y="58"/>
                  </a:moveTo>
                  <a:cubicBezTo>
                    <a:pt x="72166" y="-1529"/>
                    <a:pt x="110266" y="29691"/>
                    <a:pt x="100212" y="47683"/>
                  </a:cubicBezTo>
                  <a:cubicBezTo>
                    <a:pt x="90158" y="65675"/>
                    <a:pt x="8666" y="99541"/>
                    <a:pt x="4962" y="108008"/>
                  </a:cubicBezTo>
                  <a:cubicBezTo>
                    <a:pt x="1258" y="116475"/>
                    <a:pt x="58937" y="100070"/>
                    <a:pt x="77987" y="98483"/>
                  </a:cubicBezTo>
                  <a:cubicBezTo>
                    <a:pt x="97037" y="96896"/>
                    <a:pt x="108150" y="94250"/>
                    <a:pt x="119262" y="98483"/>
                  </a:cubicBezTo>
                  <a:cubicBezTo>
                    <a:pt x="130375" y="102716"/>
                    <a:pt x="144662" y="123883"/>
                    <a:pt x="144662" y="123883"/>
                  </a:cubicBezTo>
                  <a:cubicBezTo>
                    <a:pt x="147308" y="125471"/>
                    <a:pt x="158950" y="111183"/>
                    <a:pt x="135137" y="108008"/>
                  </a:cubicBezTo>
                  <a:cubicBezTo>
                    <a:pt x="111325" y="104833"/>
                    <a:pt x="14487" y="113300"/>
                    <a:pt x="1787" y="104833"/>
                  </a:cubicBezTo>
                  <a:cubicBezTo>
                    <a:pt x="-10913" y="96366"/>
                    <a:pt x="47825" y="70437"/>
                    <a:pt x="58937" y="57208"/>
                  </a:cubicBezTo>
                  <a:cubicBezTo>
                    <a:pt x="70049" y="43979"/>
                    <a:pt x="58408" y="1645"/>
                    <a:pt x="65287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6F827DA7-215D-4A28-4D84-662A6865CF25}"/>
                </a:ext>
              </a:extLst>
            </p:cNvPr>
            <p:cNvSpPr/>
            <p:nvPr/>
          </p:nvSpPr>
          <p:spPr>
            <a:xfrm>
              <a:off x="2130273" y="3307427"/>
              <a:ext cx="199597" cy="96635"/>
            </a:xfrm>
            <a:custGeom>
              <a:avLst/>
              <a:gdLst>
                <a:gd name="connsiteX0" fmla="*/ 152 w 199597"/>
                <a:gd name="connsiteY0" fmla="*/ 16798 h 96635"/>
                <a:gd name="connsiteX1" fmla="*/ 193827 w 199597"/>
                <a:gd name="connsiteY1" fmla="*/ 4098 h 96635"/>
                <a:gd name="connsiteX2" fmla="*/ 152552 w 199597"/>
                <a:gd name="connsiteY2" fmla="*/ 96173 h 96635"/>
                <a:gd name="connsiteX3" fmla="*/ 193827 w 199597"/>
                <a:gd name="connsiteY3" fmla="*/ 39023 h 96635"/>
                <a:gd name="connsiteX4" fmla="*/ 162077 w 199597"/>
                <a:gd name="connsiteY4" fmla="*/ 23148 h 96635"/>
                <a:gd name="connsiteX5" fmla="*/ 152 w 199597"/>
                <a:gd name="connsiteY5" fmla="*/ 16798 h 9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597" h="96635">
                  <a:moveTo>
                    <a:pt x="152" y="16798"/>
                  </a:moveTo>
                  <a:cubicBezTo>
                    <a:pt x="5444" y="13623"/>
                    <a:pt x="168427" y="-9131"/>
                    <a:pt x="193827" y="4098"/>
                  </a:cubicBezTo>
                  <a:cubicBezTo>
                    <a:pt x="219227" y="17327"/>
                    <a:pt x="152552" y="90352"/>
                    <a:pt x="152552" y="96173"/>
                  </a:cubicBezTo>
                  <a:cubicBezTo>
                    <a:pt x="152552" y="101994"/>
                    <a:pt x="192240" y="51194"/>
                    <a:pt x="193827" y="39023"/>
                  </a:cubicBezTo>
                  <a:cubicBezTo>
                    <a:pt x="195414" y="26852"/>
                    <a:pt x="194885" y="27381"/>
                    <a:pt x="162077" y="23148"/>
                  </a:cubicBezTo>
                  <a:cubicBezTo>
                    <a:pt x="129269" y="18915"/>
                    <a:pt x="-5140" y="19973"/>
                    <a:pt x="152" y="167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4A3D6C54-4858-1B2C-1CD9-D6E0846AEC62}"/>
                </a:ext>
              </a:extLst>
            </p:cNvPr>
            <p:cNvSpPr/>
            <p:nvPr/>
          </p:nvSpPr>
          <p:spPr>
            <a:xfrm>
              <a:off x="2116983" y="3333750"/>
              <a:ext cx="121399" cy="162025"/>
            </a:xfrm>
            <a:custGeom>
              <a:avLst/>
              <a:gdLst>
                <a:gd name="connsiteX0" fmla="*/ 742 w 121399"/>
                <a:gd name="connsiteY0" fmla="*/ 0 h 162025"/>
                <a:gd name="connsiteX1" fmla="*/ 45192 w 121399"/>
                <a:gd name="connsiteY1" fmla="*/ 111125 h 162025"/>
                <a:gd name="connsiteX2" fmla="*/ 83292 w 121399"/>
                <a:gd name="connsiteY2" fmla="*/ 123825 h 162025"/>
                <a:gd name="connsiteX3" fmla="*/ 121392 w 121399"/>
                <a:gd name="connsiteY3" fmla="*/ 98425 h 162025"/>
                <a:gd name="connsiteX4" fmla="*/ 80117 w 121399"/>
                <a:gd name="connsiteY4" fmla="*/ 161925 h 162025"/>
                <a:gd name="connsiteX5" fmla="*/ 22967 w 121399"/>
                <a:gd name="connsiteY5" fmla="*/ 111125 h 162025"/>
                <a:gd name="connsiteX6" fmla="*/ 742 w 121399"/>
                <a:gd name="connsiteY6" fmla="*/ 0 h 1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399" h="162025">
                  <a:moveTo>
                    <a:pt x="742" y="0"/>
                  </a:moveTo>
                  <a:cubicBezTo>
                    <a:pt x="4446" y="0"/>
                    <a:pt x="31434" y="90487"/>
                    <a:pt x="45192" y="111125"/>
                  </a:cubicBezTo>
                  <a:cubicBezTo>
                    <a:pt x="58950" y="131763"/>
                    <a:pt x="70592" y="125942"/>
                    <a:pt x="83292" y="123825"/>
                  </a:cubicBezTo>
                  <a:cubicBezTo>
                    <a:pt x="95992" y="121708"/>
                    <a:pt x="121921" y="92075"/>
                    <a:pt x="121392" y="98425"/>
                  </a:cubicBezTo>
                  <a:cubicBezTo>
                    <a:pt x="120863" y="104775"/>
                    <a:pt x="96521" y="159808"/>
                    <a:pt x="80117" y="161925"/>
                  </a:cubicBezTo>
                  <a:cubicBezTo>
                    <a:pt x="63713" y="164042"/>
                    <a:pt x="38313" y="132292"/>
                    <a:pt x="22967" y="111125"/>
                  </a:cubicBezTo>
                  <a:cubicBezTo>
                    <a:pt x="7621" y="89958"/>
                    <a:pt x="-2962" y="0"/>
                    <a:pt x="74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EF22684D-6775-0F8C-3039-C4ADD37D7571}"/>
                </a:ext>
              </a:extLst>
            </p:cNvPr>
            <p:cNvSpPr/>
            <p:nvPr/>
          </p:nvSpPr>
          <p:spPr>
            <a:xfrm>
              <a:off x="3765474" y="475984"/>
              <a:ext cx="636041" cy="133690"/>
            </a:xfrm>
            <a:custGeom>
              <a:avLst/>
              <a:gdLst>
                <a:gd name="connsiteX0" fmla="*/ 76 w 636041"/>
                <a:gd name="connsiteY0" fmla="*/ 133616 h 133690"/>
                <a:gd name="connsiteX1" fmla="*/ 311226 w 636041"/>
                <a:gd name="connsiteY1" fmla="*/ 28841 h 133690"/>
                <a:gd name="connsiteX2" fmla="*/ 273126 w 636041"/>
                <a:gd name="connsiteY2" fmla="*/ 47891 h 133690"/>
                <a:gd name="connsiteX3" fmla="*/ 495376 w 636041"/>
                <a:gd name="connsiteY3" fmla="*/ 12966 h 133690"/>
                <a:gd name="connsiteX4" fmla="*/ 635076 w 636041"/>
                <a:gd name="connsiteY4" fmla="*/ 3441 h 133690"/>
                <a:gd name="connsiteX5" fmla="*/ 546176 w 636041"/>
                <a:gd name="connsiteY5" fmla="*/ 3441 h 133690"/>
                <a:gd name="connsiteX6" fmla="*/ 342976 w 636041"/>
                <a:gd name="connsiteY6" fmla="*/ 44716 h 133690"/>
                <a:gd name="connsiteX7" fmla="*/ 76 w 636041"/>
                <a:gd name="connsiteY7" fmla="*/ 133616 h 13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1" h="133690">
                  <a:moveTo>
                    <a:pt x="76" y="133616"/>
                  </a:moveTo>
                  <a:cubicBezTo>
                    <a:pt x="-5216" y="130970"/>
                    <a:pt x="265718" y="43128"/>
                    <a:pt x="311226" y="28841"/>
                  </a:cubicBezTo>
                  <a:cubicBezTo>
                    <a:pt x="356734" y="14553"/>
                    <a:pt x="242434" y="50537"/>
                    <a:pt x="273126" y="47891"/>
                  </a:cubicBezTo>
                  <a:cubicBezTo>
                    <a:pt x="303818" y="45245"/>
                    <a:pt x="435051" y="20374"/>
                    <a:pt x="495376" y="12966"/>
                  </a:cubicBezTo>
                  <a:cubicBezTo>
                    <a:pt x="555701" y="5558"/>
                    <a:pt x="626609" y="5028"/>
                    <a:pt x="635076" y="3441"/>
                  </a:cubicBezTo>
                  <a:cubicBezTo>
                    <a:pt x="643543" y="1854"/>
                    <a:pt x="594859" y="-3438"/>
                    <a:pt x="546176" y="3441"/>
                  </a:cubicBezTo>
                  <a:cubicBezTo>
                    <a:pt x="497493" y="10320"/>
                    <a:pt x="432934" y="21962"/>
                    <a:pt x="342976" y="44716"/>
                  </a:cubicBezTo>
                  <a:cubicBezTo>
                    <a:pt x="253018" y="67470"/>
                    <a:pt x="5368" y="136262"/>
                    <a:pt x="76" y="1336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BFBBFA7-4EE9-0CB9-FA84-EE7E5FEB36EF}"/>
                </a:ext>
              </a:extLst>
            </p:cNvPr>
            <p:cNvSpPr/>
            <p:nvPr/>
          </p:nvSpPr>
          <p:spPr>
            <a:xfrm>
              <a:off x="4381401" y="456588"/>
              <a:ext cx="206474" cy="232599"/>
            </a:xfrm>
            <a:custGeom>
              <a:avLst/>
              <a:gdLst>
                <a:gd name="connsiteX0" fmla="*/ 99 w 206474"/>
                <a:gd name="connsiteY0" fmla="*/ 612 h 232599"/>
                <a:gd name="connsiteX1" fmla="*/ 127099 w 206474"/>
                <a:gd name="connsiteY1" fmla="*/ 67287 h 232599"/>
                <a:gd name="connsiteX2" fmla="*/ 177899 w 206474"/>
                <a:gd name="connsiteY2" fmla="*/ 124437 h 232599"/>
                <a:gd name="connsiteX3" fmla="*/ 193774 w 206474"/>
                <a:gd name="connsiteY3" fmla="*/ 232387 h 232599"/>
                <a:gd name="connsiteX4" fmla="*/ 206474 w 206474"/>
                <a:gd name="connsiteY4" fmla="*/ 153012 h 232599"/>
                <a:gd name="connsiteX5" fmla="*/ 193774 w 206474"/>
                <a:gd name="connsiteY5" fmla="*/ 187937 h 232599"/>
                <a:gd name="connsiteX6" fmla="*/ 149324 w 206474"/>
                <a:gd name="connsiteY6" fmla="*/ 108562 h 232599"/>
                <a:gd name="connsiteX7" fmla="*/ 99 w 206474"/>
                <a:gd name="connsiteY7" fmla="*/ 612 h 23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474" h="232599">
                  <a:moveTo>
                    <a:pt x="99" y="612"/>
                  </a:moveTo>
                  <a:cubicBezTo>
                    <a:pt x="-3605" y="-6267"/>
                    <a:pt x="97466" y="46650"/>
                    <a:pt x="127099" y="67287"/>
                  </a:cubicBezTo>
                  <a:cubicBezTo>
                    <a:pt x="156732" y="87924"/>
                    <a:pt x="166787" y="96920"/>
                    <a:pt x="177899" y="124437"/>
                  </a:cubicBezTo>
                  <a:cubicBezTo>
                    <a:pt x="189011" y="151954"/>
                    <a:pt x="189012" y="227625"/>
                    <a:pt x="193774" y="232387"/>
                  </a:cubicBezTo>
                  <a:cubicBezTo>
                    <a:pt x="198536" y="237149"/>
                    <a:pt x="206474" y="160420"/>
                    <a:pt x="206474" y="153012"/>
                  </a:cubicBezTo>
                  <a:cubicBezTo>
                    <a:pt x="206474" y="145604"/>
                    <a:pt x="203299" y="195345"/>
                    <a:pt x="193774" y="187937"/>
                  </a:cubicBezTo>
                  <a:cubicBezTo>
                    <a:pt x="184249" y="180529"/>
                    <a:pt x="177899" y="136079"/>
                    <a:pt x="149324" y="108562"/>
                  </a:cubicBezTo>
                  <a:cubicBezTo>
                    <a:pt x="120749" y="81045"/>
                    <a:pt x="3803" y="7491"/>
                    <a:pt x="99" y="6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65DF0889-0854-AAB7-6BAC-6759F95D0ACE}"/>
                </a:ext>
              </a:extLst>
            </p:cNvPr>
            <p:cNvSpPr/>
            <p:nvPr/>
          </p:nvSpPr>
          <p:spPr>
            <a:xfrm>
              <a:off x="3701392" y="574242"/>
              <a:ext cx="137193" cy="472544"/>
            </a:xfrm>
            <a:custGeom>
              <a:avLst/>
              <a:gdLst>
                <a:gd name="connsiteX0" fmla="*/ 137183 w 137193"/>
                <a:gd name="connsiteY0" fmla="*/ 433 h 472544"/>
                <a:gd name="connsiteX1" fmla="*/ 35583 w 137193"/>
                <a:gd name="connsiteY1" fmla="*/ 165533 h 472544"/>
                <a:gd name="connsiteX2" fmla="*/ 3833 w 137193"/>
                <a:gd name="connsiteY2" fmla="*/ 273483 h 472544"/>
                <a:gd name="connsiteX3" fmla="*/ 16533 w 137193"/>
                <a:gd name="connsiteY3" fmla="*/ 467158 h 472544"/>
                <a:gd name="connsiteX4" fmla="*/ 16533 w 137193"/>
                <a:gd name="connsiteY4" fmla="*/ 422708 h 472544"/>
                <a:gd name="connsiteX5" fmla="*/ 16533 w 137193"/>
                <a:gd name="connsiteY5" fmla="*/ 206808 h 472544"/>
                <a:gd name="connsiteX6" fmla="*/ 658 w 137193"/>
                <a:gd name="connsiteY6" fmla="*/ 267133 h 472544"/>
                <a:gd name="connsiteX7" fmla="*/ 41933 w 137193"/>
                <a:gd name="connsiteY7" fmla="*/ 121083 h 472544"/>
                <a:gd name="connsiteX8" fmla="*/ 137183 w 137193"/>
                <a:gd name="connsiteY8" fmla="*/ 433 h 47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193" h="472544">
                  <a:moveTo>
                    <a:pt x="137183" y="433"/>
                  </a:moveTo>
                  <a:cubicBezTo>
                    <a:pt x="136125" y="7841"/>
                    <a:pt x="57808" y="120025"/>
                    <a:pt x="35583" y="165533"/>
                  </a:cubicBezTo>
                  <a:cubicBezTo>
                    <a:pt x="13358" y="211041"/>
                    <a:pt x="7008" y="223212"/>
                    <a:pt x="3833" y="273483"/>
                  </a:cubicBezTo>
                  <a:cubicBezTo>
                    <a:pt x="658" y="323754"/>
                    <a:pt x="14416" y="442287"/>
                    <a:pt x="16533" y="467158"/>
                  </a:cubicBezTo>
                  <a:cubicBezTo>
                    <a:pt x="18650" y="492029"/>
                    <a:pt x="16533" y="422708"/>
                    <a:pt x="16533" y="422708"/>
                  </a:cubicBezTo>
                  <a:cubicBezTo>
                    <a:pt x="16533" y="379316"/>
                    <a:pt x="19179" y="232737"/>
                    <a:pt x="16533" y="206808"/>
                  </a:cubicBezTo>
                  <a:cubicBezTo>
                    <a:pt x="13887" y="180879"/>
                    <a:pt x="-3575" y="281420"/>
                    <a:pt x="658" y="267133"/>
                  </a:cubicBezTo>
                  <a:cubicBezTo>
                    <a:pt x="4891" y="252846"/>
                    <a:pt x="22883" y="159712"/>
                    <a:pt x="41933" y="121083"/>
                  </a:cubicBezTo>
                  <a:cubicBezTo>
                    <a:pt x="60983" y="82454"/>
                    <a:pt x="138241" y="-6975"/>
                    <a:pt x="137183" y="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95F03164-0642-C830-BD0E-B0F9059D78CA}"/>
                </a:ext>
              </a:extLst>
            </p:cNvPr>
            <p:cNvSpPr/>
            <p:nvPr/>
          </p:nvSpPr>
          <p:spPr>
            <a:xfrm>
              <a:off x="3739208" y="504809"/>
              <a:ext cx="633062" cy="506656"/>
            </a:xfrm>
            <a:custGeom>
              <a:avLst/>
              <a:gdLst>
                <a:gd name="connsiteX0" fmla="*/ 632767 w 633062"/>
                <a:gd name="connsiteY0" fmla="*/ 16 h 506656"/>
                <a:gd name="connsiteX1" fmla="*/ 299392 w 633062"/>
                <a:gd name="connsiteY1" fmla="*/ 57166 h 506656"/>
                <a:gd name="connsiteX2" fmla="*/ 397817 w 633062"/>
                <a:gd name="connsiteY2" fmla="*/ 50816 h 506656"/>
                <a:gd name="connsiteX3" fmla="*/ 150167 w 633062"/>
                <a:gd name="connsiteY3" fmla="*/ 111141 h 506656"/>
                <a:gd name="connsiteX4" fmla="*/ 73967 w 633062"/>
                <a:gd name="connsiteY4" fmla="*/ 174641 h 506656"/>
                <a:gd name="connsiteX5" fmla="*/ 23167 w 633062"/>
                <a:gd name="connsiteY5" fmla="*/ 241316 h 506656"/>
                <a:gd name="connsiteX6" fmla="*/ 942 w 633062"/>
                <a:gd name="connsiteY6" fmla="*/ 304816 h 506656"/>
                <a:gd name="connsiteX7" fmla="*/ 4117 w 633062"/>
                <a:gd name="connsiteY7" fmla="*/ 501666 h 506656"/>
                <a:gd name="connsiteX8" fmla="*/ 4117 w 633062"/>
                <a:gd name="connsiteY8" fmla="*/ 428641 h 506656"/>
                <a:gd name="connsiteX9" fmla="*/ 16817 w 633062"/>
                <a:gd name="connsiteY9" fmla="*/ 222266 h 506656"/>
                <a:gd name="connsiteX10" fmla="*/ 112067 w 633062"/>
                <a:gd name="connsiteY10" fmla="*/ 111141 h 506656"/>
                <a:gd name="connsiteX11" fmla="*/ 89842 w 633062"/>
                <a:gd name="connsiteY11" fmla="*/ 130191 h 506656"/>
                <a:gd name="connsiteX12" fmla="*/ 264467 w 633062"/>
                <a:gd name="connsiteY12" fmla="*/ 50816 h 506656"/>
                <a:gd name="connsiteX13" fmla="*/ 232717 w 633062"/>
                <a:gd name="connsiteY13" fmla="*/ 63516 h 506656"/>
                <a:gd name="connsiteX14" fmla="*/ 632767 w 633062"/>
                <a:gd name="connsiteY14" fmla="*/ 16 h 50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3062" h="506656">
                  <a:moveTo>
                    <a:pt x="632767" y="16"/>
                  </a:moveTo>
                  <a:cubicBezTo>
                    <a:pt x="643879" y="-1042"/>
                    <a:pt x="338550" y="48699"/>
                    <a:pt x="299392" y="57166"/>
                  </a:cubicBezTo>
                  <a:cubicBezTo>
                    <a:pt x="260234" y="65633"/>
                    <a:pt x="422688" y="41820"/>
                    <a:pt x="397817" y="50816"/>
                  </a:cubicBezTo>
                  <a:cubicBezTo>
                    <a:pt x="372946" y="59812"/>
                    <a:pt x="204142" y="90504"/>
                    <a:pt x="150167" y="111141"/>
                  </a:cubicBezTo>
                  <a:cubicBezTo>
                    <a:pt x="96192" y="131779"/>
                    <a:pt x="95134" y="152945"/>
                    <a:pt x="73967" y="174641"/>
                  </a:cubicBezTo>
                  <a:cubicBezTo>
                    <a:pt x="52800" y="196337"/>
                    <a:pt x="35338" y="219620"/>
                    <a:pt x="23167" y="241316"/>
                  </a:cubicBezTo>
                  <a:cubicBezTo>
                    <a:pt x="10996" y="263012"/>
                    <a:pt x="4117" y="261424"/>
                    <a:pt x="942" y="304816"/>
                  </a:cubicBezTo>
                  <a:cubicBezTo>
                    <a:pt x="-2233" y="348208"/>
                    <a:pt x="3588" y="481029"/>
                    <a:pt x="4117" y="501666"/>
                  </a:cubicBezTo>
                  <a:cubicBezTo>
                    <a:pt x="4646" y="522303"/>
                    <a:pt x="2000" y="475208"/>
                    <a:pt x="4117" y="428641"/>
                  </a:cubicBezTo>
                  <a:cubicBezTo>
                    <a:pt x="6234" y="382074"/>
                    <a:pt x="-1175" y="275183"/>
                    <a:pt x="16817" y="222266"/>
                  </a:cubicBezTo>
                  <a:cubicBezTo>
                    <a:pt x="34809" y="169349"/>
                    <a:pt x="99896" y="126487"/>
                    <a:pt x="112067" y="111141"/>
                  </a:cubicBezTo>
                  <a:cubicBezTo>
                    <a:pt x="124238" y="95795"/>
                    <a:pt x="64442" y="140245"/>
                    <a:pt x="89842" y="130191"/>
                  </a:cubicBezTo>
                  <a:cubicBezTo>
                    <a:pt x="115242" y="120137"/>
                    <a:pt x="240654" y="61929"/>
                    <a:pt x="264467" y="50816"/>
                  </a:cubicBezTo>
                  <a:cubicBezTo>
                    <a:pt x="288279" y="39704"/>
                    <a:pt x="174509" y="76745"/>
                    <a:pt x="232717" y="63516"/>
                  </a:cubicBezTo>
                  <a:cubicBezTo>
                    <a:pt x="290925" y="50287"/>
                    <a:pt x="621655" y="1074"/>
                    <a:pt x="632767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B36E8587-1718-5601-EC6E-93AA5C872A80}"/>
                </a:ext>
              </a:extLst>
            </p:cNvPr>
            <p:cNvSpPr/>
            <p:nvPr/>
          </p:nvSpPr>
          <p:spPr>
            <a:xfrm>
              <a:off x="4181475" y="509657"/>
              <a:ext cx="396984" cy="154283"/>
            </a:xfrm>
            <a:custGeom>
              <a:avLst/>
              <a:gdLst>
                <a:gd name="connsiteX0" fmla="*/ 0 w 396984"/>
                <a:gd name="connsiteY0" fmla="*/ 26918 h 154283"/>
                <a:gd name="connsiteX1" fmla="*/ 212725 w 396984"/>
                <a:gd name="connsiteY1" fmla="*/ 4693 h 154283"/>
                <a:gd name="connsiteX2" fmla="*/ 292100 w 396984"/>
                <a:gd name="connsiteY2" fmla="*/ 55493 h 154283"/>
                <a:gd name="connsiteX3" fmla="*/ 327025 w 396984"/>
                <a:gd name="connsiteY3" fmla="*/ 87243 h 154283"/>
                <a:gd name="connsiteX4" fmla="*/ 314325 w 396984"/>
                <a:gd name="connsiteY4" fmla="*/ 49143 h 154283"/>
                <a:gd name="connsiteX5" fmla="*/ 396875 w 396984"/>
                <a:gd name="connsiteY5" fmla="*/ 153918 h 154283"/>
                <a:gd name="connsiteX6" fmla="*/ 330200 w 396984"/>
                <a:gd name="connsiteY6" fmla="*/ 80893 h 154283"/>
                <a:gd name="connsiteX7" fmla="*/ 257175 w 396984"/>
                <a:gd name="connsiteY7" fmla="*/ 4693 h 154283"/>
                <a:gd name="connsiteX8" fmla="*/ 180975 w 396984"/>
                <a:gd name="connsiteY8" fmla="*/ 7868 h 154283"/>
                <a:gd name="connsiteX9" fmla="*/ 0 w 396984"/>
                <a:gd name="connsiteY9" fmla="*/ 26918 h 154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984" h="154283">
                  <a:moveTo>
                    <a:pt x="0" y="26918"/>
                  </a:moveTo>
                  <a:cubicBezTo>
                    <a:pt x="82021" y="13424"/>
                    <a:pt x="164042" y="-70"/>
                    <a:pt x="212725" y="4693"/>
                  </a:cubicBezTo>
                  <a:cubicBezTo>
                    <a:pt x="261408" y="9455"/>
                    <a:pt x="273050" y="41735"/>
                    <a:pt x="292100" y="55493"/>
                  </a:cubicBezTo>
                  <a:cubicBezTo>
                    <a:pt x="311150" y="69251"/>
                    <a:pt x="323321" y="88301"/>
                    <a:pt x="327025" y="87243"/>
                  </a:cubicBezTo>
                  <a:cubicBezTo>
                    <a:pt x="330729" y="86185"/>
                    <a:pt x="302683" y="38031"/>
                    <a:pt x="314325" y="49143"/>
                  </a:cubicBezTo>
                  <a:cubicBezTo>
                    <a:pt x="325967" y="60256"/>
                    <a:pt x="394229" y="148626"/>
                    <a:pt x="396875" y="153918"/>
                  </a:cubicBezTo>
                  <a:cubicBezTo>
                    <a:pt x="399521" y="159210"/>
                    <a:pt x="353483" y="105764"/>
                    <a:pt x="330200" y="80893"/>
                  </a:cubicBezTo>
                  <a:cubicBezTo>
                    <a:pt x="306917" y="56022"/>
                    <a:pt x="282046" y="16864"/>
                    <a:pt x="257175" y="4693"/>
                  </a:cubicBezTo>
                  <a:cubicBezTo>
                    <a:pt x="232304" y="-7478"/>
                    <a:pt x="180975" y="7868"/>
                    <a:pt x="180975" y="7868"/>
                  </a:cubicBezTo>
                  <a:lnTo>
                    <a:pt x="0" y="26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CC3EE36F-ABD5-7A03-E78F-A35DEB9C4592}"/>
                </a:ext>
              </a:extLst>
            </p:cNvPr>
            <p:cNvSpPr/>
            <p:nvPr/>
          </p:nvSpPr>
          <p:spPr>
            <a:xfrm>
              <a:off x="4016421" y="653775"/>
              <a:ext cx="561929" cy="308360"/>
            </a:xfrm>
            <a:custGeom>
              <a:avLst/>
              <a:gdLst>
                <a:gd name="connsiteX0" fmla="*/ 561929 w 561929"/>
                <a:gd name="connsiteY0" fmla="*/ 9800 h 308360"/>
                <a:gd name="connsiteX1" fmla="*/ 330154 w 561929"/>
                <a:gd name="connsiteY1" fmla="*/ 275 h 308360"/>
                <a:gd name="connsiteX2" fmla="*/ 219029 w 561929"/>
                <a:gd name="connsiteY2" fmla="*/ 19325 h 308360"/>
                <a:gd name="connsiteX3" fmla="*/ 298404 w 561929"/>
                <a:gd name="connsiteY3" fmla="*/ 9800 h 308360"/>
                <a:gd name="connsiteX4" fmla="*/ 85679 w 561929"/>
                <a:gd name="connsiteY4" fmla="*/ 124100 h 308360"/>
                <a:gd name="connsiteX5" fmla="*/ 3129 w 561929"/>
                <a:gd name="connsiteY5" fmla="*/ 305075 h 308360"/>
                <a:gd name="connsiteX6" fmla="*/ 41229 w 561929"/>
                <a:gd name="connsiteY6" fmla="*/ 225700 h 308360"/>
                <a:gd name="connsiteX7" fmla="*/ 257129 w 561929"/>
                <a:gd name="connsiteY7" fmla="*/ 38375 h 308360"/>
                <a:gd name="connsiteX8" fmla="*/ 231729 w 561929"/>
                <a:gd name="connsiteY8" fmla="*/ 41550 h 308360"/>
                <a:gd name="connsiteX9" fmla="*/ 561929 w 561929"/>
                <a:gd name="connsiteY9" fmla="*/ 9800 h 30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929" h="308360">
                  <a:moveTo>
                    <a:pt x="561929" y="9800"/>
                  </a:moveTo>
                  <a:cubicBezTo>
                    <a:pt x="474616" y="4243"/>
                    <a:pt x="387304" y="-1313"/>
                    <a:pt x="330154" y="275"/>
                  </a:cubicBezTo>
                  <a:cubicBezTo>
                    <a:pt x="273004" y="1862"/>
                    <a:pt x="224321" y="17738"/>
                    <a:pt x="219029" y="19325"/>
                  </a:cubicBezTo>
                  <a:cubicBezTo>
                    <a:pt x="213737" y="20912"/>
                    <a:pt x="320629" y="-7662"/>
                    <a:pt x="298404" y="9800"/>
                  </a:cubicBezTo>
                  <a:cubicBezTo>
                    <a:pt x="276179" y="27262"/>
                    <a:pt x="134891" y="74888"/>
                    <a:pt x="85679" y="124100"/>
                  </a:cubicBezTo>
                  <a:cubicBezTo>
                    <a:pt x="36467" y="173312"/>
                    <a:pt x="10537" y="288142"/>
                    <a:pt x="3129" y="305075"/>
                  </a:cubicBezTo>
                  <a:cubicBezTo>
                    <a:pt x="-4279" y="322008"/>
                    <a:pt x="-1104" y="270150"/>
                    <a:pt x="41229" y="225700"/>
                  </a:cubicBezTo>
                  <a:cubicBezTo>
                    <a:pt x="83562" y="181250"/>
                    <a:pt x="225379" y="69067"/>
                    <a:pt x="257129" y="38375"/>
                  </a:cubicBezTo>
                  <a:cubicBezTo>
                    <a:pt x="288879" y="7683"/>
                    <a:pt x="231729" y="41550"/>
                    <a:pt x="231729" y="41550"/>
                  </a:cubicBezTo>
                  <a:lnTo>
                    <a:pt x="561929" y="9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C740C37-DA07-D9D9-10A7-CB73802D13AF}"/>
                </a:ext>
              </a:extLst>
            </p:cNvPr>
            <p:cNvSpPr/>
            <p:nvPr/>
          </p:nvSpPr>
          <p:spPr>
            <a:xfrm>
              <a:off x="2311399" y="692104"/>
              <a:ext cx="1466853" cy="797060"/>
            </a:xfrm>
            <a:custGeom>
              <a:avLst/>
              <a:gdLst>
                <a:gd name="connsiteX0" fmla="*/ 1 w 1466853"/>
                <a:gd name="connsiteY0" fmla="*/ 796971 h 797060"/>
                <a:gd name="connsiteX1" fmla="*/ 641351 w 1466853"/>
                <a:gd name="connsiteY1" fmla="*/ 444546 h 797060"/>
                <a:gd name="connsiteX2" fmla="*/ 771526 w 1466853"/>
                <a:gd name="connsiteY2" fmla="*/ 333421 h 797060"/>
                <a:gd name="connsiteX3" fmla="*/ 736601 w 1466853"/>
                <a:gd name="connsiteY3" fmla="*/ 358821 h 797060"/>
                <a:gd name="connsiteX4" fmla="*/ 860426 w 1466853"/>
                <a:gd name="connsiteY4" fmla="*/ 333421 h 797060"/>
                <a:gd name="connsiteX5" fmla="*/ 806451 w 1466853"/>
                <a:gd name="connsiteY5" fmla="*/ 273096 h 797060"/>
                <a:gd name="connsiteX6" fmla="*/ 914401 w 1466853"/>
                <a:gd name="connsiteY6" fmla="*/ 200071 h 797060"/>
                <a:gd name="connsiteX7" fmla="*/ 996951 w 1466853"/>
                <a:gd name="connsiteY7" fmla="*/ 127046 h 797060"/>
                <a:gd name="connsiteX8" fmla="*/ 971551 w 1466853"/>
                <a:gd name="connsiteY8" fmla="*/ 177846 h 797060"/>
                <a:gd name="connsiteX9" fmla="*/ 1066801 w 1466853"/>
                <a:gd name="connsiteY9" fmla="*/ 174671 h 797060"/>
                <a:gd name="connsiteX10" fmla="*/ 1311276 w 1466853"/>
                <a:gd name="connsiteY10" fmla="*/ 104821 h 797060"/>
                <a:gd name="connsiteX11" fmla="*/ 1466851 w 1466853"/>
                <a:gd name="connsiteY11" fmla="*/ 46 h 797060"/>
                <a:gd name="connsiteX12" fmla="*/ 1308101 w 1466853"/>
                <a:gd name="connsiteY12" fmla="*/ 92121 h 797060"/>
                <a:gd name="connsiteX13" fmla="*/ 1031876 w 1466853"/>
                <a:gd name="connsiteY13" fmla="*/ 142921 h 797060"/>
                <a:gd name="connsiteX14" fmla="*/ 1031876 w 1466853"/>
                <a:gd name="connsiteY14" fmla="*/ 181021 h 797060"/>
                <a:gd name="connsiteX15" fmla="*/ 1174751 w 1466853"/>
                <a:gd name="connsiteY15" fmla="*/ 155621 h 797060"/>
                <a:gd name="connsiteX16" fmla="*/ 1006476 w 1466853"/>
                <a:gd name="connsiteY16" fmla="*/ 171496 h 797060"/>
                <a:gd name="connsiteX17" fmla="*/ 793751 w 1466853"/>
                <a:gd name="connsiteY17" fmla="*/ 263571 h 797060"/>
                <a:gd name="connsiteX18" fmla="*/ 819151 w 1466853"/>
                <a:gd name="connsiteY18" fmla="*/ 317546 h 797060"/>
                <a:gd name="connsiteX19" fmla="*/ 755651 w 1466853"/>
                <a:gd name="connsiteY19" fmla="*/ 355646 h 797060"/>
                <a:gd name="connsiteX20" fmla="*/ 647701 w 1466853"/>
                <a:gd name="connsiteY20" fmla="*/ 409621 h 797060"/>
                <a:gd name="connsiteX21" fmla="*/ 1 w 1466853"/>
                <a:gd name="connsiteY21" fmla="*/ 796971 h 79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6853" h="797060">
                  <a:moveTo>
                    <a:pt x="1" y="796971"/>
                  </a:moveTo>
                  <a:cubicBezTo>
                    <a:pt x="-1057" y="802792"/>
                    <a:pt x="512763" y="521804"/>
                    <a:pt x="641351" y="444546"/>
                  </a:cubicBezTo>
                  <a:cubicBezTo>
                    <a:pt x="769939" y="367288"/>
                    <a:pt x="755651" y="347708"/>
                    <a:pt x="771526" y="333421"/>
                  </a:cubicBezTo>
                  <a:cubicBezTo>
                    <a:pt x="787401" y="319133"/>
                    <a:pt x="721784" y="358821"/>
                    <a:pt x="736601" y="358821"/>
                  </a:cubicBezTo>
                  <a:cubicBezTo>
                    <a:pt x="751418" y="358821"/>
                    <a:pt x="848784" y="347708"/>
                    <a:pt x="860426" y="333421"/>
                  </a:cubicBezTo>
                  <a:cubicBezTo>
                    <a:pt x="872068" y="319134"/>
                    <a:pt x="797455" y="295321"/>
                    <a:pt x="806451" y="273096"/>
                  </a:cubicBezTo>
                  <a:cubicBezTo>
                    <a:pt x="815447" y="250871"/>
                    <a:pt x="882651" y="224413"/>
                    <a:pt x="914401" y="200071"/>
                  </a:cubicBezTo>
                  <a:cubicBezTo>
                    <a:pt x="946151" y="175729"/>
                    <a:pt x="987426" y="130750"/>
                    <a:pt x="996951" y="127046"/>
                  </a:cubicBezTo>
                  <a:cubicBezTo>
                    <a:pt x="1006476" y="123342"/>
                    <a:pt x="959909" y="169908"/>
                    <a:pt x="971551" y="177846"/>
                  </a:cubicBezTo>
                  <a:cubicBezTo>
                    <a:pt x="983193" y="185783"/>
                    <a:pt x="1010180" y="186842"/>
                    <a:pt x="1066801" y="174671"/>
                  </a:cubicBezTo>
                  <a:cubicBezTo>
                    <a:pt x="1123422" y="162500"/>
                    <a:pt x="1244601" y="133925"/>
                    <a:pt x="1311276" y="104821"/>
                  </a:cubicBezTo>
                  <a:cubicBezTo>
                    <a:pt x="1377951" y="75717"/>
                    <a:pt x="1467380" y="2163"/>
                    <a:pt x="1466851" y="46"/>
                  </a:cubicBezTo>
                  <a:cubicBezTo>
                    <a:pt x="1466322" y="-2071"/>
                    <a:pt x="1380597" y="68308"/>
                    <a:pt x="1308101" y="92121"/>
                  </a:cubicBezTo>
                  <a:cubicBezTo>
                    <a:pt x="1235605" y="115934"/>
                    <a:pt x="1077913" y="128104"/>
                    <a:pt x="1031876" y="142921"/>
                  </a:cubicBezTo>
                  <a:cubicBezTo>
                    <a:pt x="985839" y="157738"/>
                    <a:pt x="1008063" y="178904"/>
                    <a:pt x="1031876" y="181021"/>
                  </a:cubicBezTo>
                  <a:cubicBezTo>
                    <a:pt x="1055689" y="183138"/>
                    <a:pt x="1178984" y="157208"/>
                    <a:pt x="1174751" y="155621"/>
                  </a:cubicBezTo>
                  <a:cubicBezTo>
                    <a:pt x="1170518" y="154034"/>
                    <a:pt x="1069976" y="153504"/>
                    <a:pt x="1006476" y="171496"/>
                  </a:cubicBezTo>
                  <a:cubicBezTo>
                    <a:pt x="942976" y="189488"/>
                    <a:pt x="824972" y="239229"/>
                    <a:pt x="793751" y="263571"/>
                  </a:cubicBezTo>
                  <a:cubicBezTo>
                    <a:pt x="762530" y="287913"/>
                    <a:pt x="825501" y="302200"/>
                    <a:pt x="819151" y="317546"/>
                  </a:cubicBezTo>
                  <a:cubicBezTo>
                    <a:pt x="812801" y="332892"/>
                    <a:pt x="784226" y="340300"/>
                    <a:pt x="755651" y="355646"/>
                  </a:cubicBezTo>
                  <a:cubicBezTo>
                    <a:pt x="727076" y="370992"/>
                    <a:pt x="770468" y="338713"/>
                    <a:pt x="647701" y="409621"/>
                  </a:cubicBezTo>
                  <a:cubicBezTo>
                    <a:pt x="524934" y="480529"/>
                    <a:pt x="1059" y="791150"/>
                    <a:pt x="1" y="7969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3B41DBFF-ACF1-ABC3-67F2-3D909805B925}"/>
                </a:ext>
              </a:extLst>
            </p:cNvPr>
            <p:cNvSpPr/>
            <p:nvPr/>
          </p:nvSpPr>
          <p:spPr>
            <a:xfrm>
              <a:off x="2409825" y="911529"/>
              <a:ext cx="1266924" cy="558496"/>
            </a:xfrm>
            <a:custGeom>
              <a:avLst/>
              <a:gdLst>
                <a:gd name="connsiteX0" fmla="*/ 0 w 1266924"/>
                <a:gd name="connsiteY0" fmla="*/ 558496 h 558496"/>
                <a:gd name="connsiteX1" fmla="*/ 857250 w 1266924"/>
                <a:gd name="connsiteY1" fmla="*/ 174321 h 558496"/>
                <a:gd name="connsiteX2" fmla="*/ 1263650 w 1266924"/>
                <a:gd name="connsiteY2" fmla="*/ 2871 h 558496"/>
                <a:gd name="connsiteX3" fmla="*/ 1044575 w 1266924"/>
                <a:gd name="connsiteY3" fmla="*/ 69546 h 558496"/>
                <a:gd name="connsiteX4" fmla="*/ 968375 w 1266924"/>
                <a:gd name="connsiteY4" fmla="*/ 104471 h 558496"/>
                <a:gd name="connsiteX5" fmla="*/ 1073150 w 1266924"/>
                <a:gd name="connsiteY5" fmla="*/ 88596 h 558496"/>
                <a:gd name="connsiteX6" fmla="*/ 619125 w 1266924"/>
                <a:gd name="connsiteY6" fmla="*/ 260046 h 558496"/>
                <a:gd name="connsiteX7" fmla="*/ 479425 w 1266924"/>
                <a:gd name="connsiteY7" fmla="*/ 320371 h 558496"/>
                <a:gd name="connsiteX8" fmla="*/ 0 w 1266924"/>
                <a:gd name="connsiteY8" fmla="*/ 558496 h 55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24" h="558496">
                  <a:moveTo>
                    <a:pt x="0" y="558496"/>
                  </a:moveTo>
                  <a:lnTo>
                    <a:pt x="857250" y="174321"/>
                  </a:lnTo>
                  <a:cubicBezTo>
                    <a:pt x="1067858" y="81717"/>
                    <a:pt x="1232429" y="20333"/>
                    <a:pt x="1263650" y="2871"/>
                  </a:cubicBezTo>
                  <a:cubicBezTo>
                    <a:pt x="1294871" y="-14591"/>
                    <a:pt x="1093787" y="52613"/>
                    <a:pt x="1044575" y="69546"/>
                  </a:cubicBezTo>
                  <a:cubicBezTo>
                    <a:pt x="995363" y="86479"/>
                    <a:pt x="963613" y="101296"/>
                    <a:pt x="968375" y="104471"/>
                  </a:cubicBezTo>
                  <a:cubicBezTo>
                    <a:pt x="973137" y="107646"/>
                    <a:pt x="1131358" y="62667"/>
                    <a:pt x="1073150" y="88596"/>
                  </a:cubicBezTo>
                  <a:cubicBezTo>
                    <a:pt x="1014942" y="114525"/>
                    <a:pt x="718079" y="221417"/>
                    <a:pt x="619125" y="260046"/>
                  </a:cubicBezTo>
                  <a:cubicBezTo>
                    <a:pt x="520171" y="298675"/>
                    <a:pt x="479425" y="320371"/>
                    <a:pt x="479425" y="320371"/>
                  </a:cubicBezTo>
                  <a:lnTo>
                    <a:pt x="0" y="5584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07B9CB83-9A18-D660-8038-9177780417D1}"/>
                </a:ext>
              </a:extLst>
            </p:cNvPr>
            <p:cNvSpPr/>
            <p:nvPr/>
          </p:nvSpPr>
          <p:spPr>
            <a:xfrm>
              <a:off x="3142456" y="806396"/>
              <a:ext cx="553020" cy="241658"/>
            </a:xfrm>
            <a:custGeom>
              <a:avLst/>
              <a:gdLst>
                <a:gd name="connsiteX0" fmla="*/ 794 w 553020"/>
                <a:gd name="connsiteY0" fmla="*/ 241354 h 241658"/>
                <a:gd name="connsiteX1" fmla="*/ 327819 w 553020"/>
                <a:gd name="connsiteY1" fmla="*/ 95304 h 241658"/>
                <a:gd name="connsiteX2" fmla="*/ 311944 w 553020"/>
                <a:gd name="connsiteY2" fmla="*/ 101654 h 241658"/>
                <a:gd name="connsiteX3" fmla="*/ 464344 w 553020"/>
                <a:gd name="connsiteY3" fmla="*/ 50854 h 241658"/>
                <a:gd name="connsiteX4" fmla="*/ 546894 w 553020"/>
                <a:gd name="connsiteY4" fmla="*/ 101654 h 241658"/>
                <a:gd name="connsiteX5" fmla="*/ 505619 w 553020"/>
                <a:gd name="connsiteY5" fmla="*/ 60379 h 241658"/>
                <a:gd name="connsiteX6" fmla="*/ 550069 w 553020"/>
                <a:gd name="connsiteY6" fmla="*/ 142929 h 241658"/>
                <a:gd name="connsiteX7" fmla="*/ 546894 w 553020"/>
                <a:gd name="connsiteY7" fmla="*/ 12754 h 241658"/>
                <a:gd name="connsiteX8" fmla="*/ 531019 w 553020"/>
                <a:gd name="connsiteY8" fmla="*/ 63554 h 241658"/>
                <a:gd name="connsiteX9" fmla="*/ 524669 w 553020"/>
                <a:gd name="connsiteY9" fmla="*/ 57204 h 241658"/>
                <a:gd name="connsiteX10" fmla="*/ 511969 w 553020"/>
                <a:gd name="connsiteY10" fmla="*/ 54 h 241658"/>
                <a:gd name="connsiteX11" fmla="*/ 435769 w 553020"/>
                <a:gd name="connsiteY11" fmla="*/ 50854 h 241658"/>
                <a:gd name="connsiteX12" fmla="*/ 794 w 553020"/>
                <a:gd name="connsiteY12" fmla="*/ 241354 h 24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3020" h="241658">
                  <a:moveTo>
                    <a:pt x="794" y="241354"/>
                  </a:moveTo>
                  <a:cubicBezTo>
                    <a:pt x="-17198" y="248762"/>
                    <a:pt x="275961" y="118587"/>
                    <a:pt x="327819" y="95304"/>
                  </a:cubicBezTo>
                  <a:cubicBezTo>
                    <a:pt x="379677" y="72021"/>
                    <a:pt x="311944" y="101654"/>
                    <a:pt x="311944" y="101654"/>
                  </a:cubicBezTo>
                  <a:cubicBezTo>
                    <a:pt x="334698" y="94246"/>
                    <a:pt x="425186" y="50854"/>
                    <a:pt x="464344" y="50854"/>
                  </a:cubicBezTo>
                  <a:cubicBezTo>
                    <a:pt x="503502" y="50854"/>
                    <a:pt x="540015" y="100067"/>
                    <a:pt x="546894" y="101654"/>
                  </a:cubicBezTo>
                  <a:cubicBezTo>
                    <a:pt x="553773" y="103241"/>
                    <a:pt x="505090" y="53500"/>
                    <a:pt x="505619" y="60379"/>
                  </a:cubicBezTo>
                  <a:cubicBezTo>
                    <a:pt x="506148" y="67258"/>
                    <a:pt x="543190" y="150867"/>
                    <a:pt x="550069" y="142929"/>
                  </a:cubicBezTo>
                  <a:cubicBezTo>
                    <a:pt x="556948" y="134991"/>
                    <a:pt x="550069" y="25983"/>
                    <a:pt x="546894" y="12754"/>
                  </a:cubicBezTo>
                  <a:cubicBezTo>
                    <a:pt x="543719" y="-475"/>
                    <a:pt x="534723" y="56146"/>
                    <a:pt x="531019" y="63554"/>
                  </a:cubicBezTo>
                  <a:cubicBezTo>
                    <a:pt x="527315" y="70962"/>
                    <a:pt x="527844" y="67787"/>
                    <a:pt x="524669" y="57204"/>
                  </a:cubicBezTo>
                  <a:cubicBezTo>
                    <a:pt x="521494" y="46621"/>
                    <a:pt x="526786" y="1112"/>
                    <a:pt x="511969" y="54"/>
                  </a:cubicBezTo>
                  <a:cubicBezTo>
                    <a:pt x="497152" y="-1004"/>
                    <a:pt x="519377" y="13283"/>
                    <a:pt x="435769" y="50854"/>
                  </a:cubicBezTo>
                  <a:cubicBezTo>
                    <a:pt x="352161" y="88425"/>
                    <a:pt x="18786" y="233946"/>
                    <a:pt x="794" y="2413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FD536058-AF3C-1806-FFE8-A61952E494E3}"/>
                </a:ext>
              </a:extLst>
            </p:cNvPr>
            <p:cNvSpPr/>
            <p:nvPr/>
          </p:nvSpPr>
          <p:spPr>
            <a:xfrm>
              <a:off x="3745319" y="787094"/>
              <a:ext cx="336959" cy="169997"/>
            </a:xfrm>
            <a:custGeom>
              <a:avLst/>
              <a:gdLst>
                <a:gd name="connsiteX0" fmla="*/ 1181 w 336959"/>
                <a:gd name="connsiteY0" fmla="*/ 108256 h 169997"/>
                <a:gd name="connsiteX1" fmla="*/ 325031 w 336959"/>
                <a:gd name="connsiteY1" fmla="*/ 3481 h 169997"/>
                <a:gd name="connsiteX2" fmla="*/ 264706 w 336959"/>
                <a:gd name="connsiteY2" fmla="*/ 38406 h 169997"/>
                <a:gd name="connsiteX3" fmla="*/ 242481 w 336959"/>
                <a:gd name="connsiteY3" fmla="*/ 168581 h 169997"/>
                <a:gd name="connsiteX4" fmla="*/ 255181 w 336959"/>
                <a:gd name="connsiteY4" fmla="*/ 101906 h 169997"/>
                <a:gd name="connsiteX5" fmla="*/ 334556 w 336959"/>
                <a:gd name="connsiteY5" fmla="*/ 13006 h 169997"/>
                <a:gd name="connsiteX6" fmla="*/ 220256 w 336959"/>
                <a:gd name="connsiteY6" fmla="*/ 51106 h 169997"/>
                <a:gd name="connsiteX7" fmla="*/ 1181 w 336959"/>
                <a:gd name="connsiteY7" fmla="*/ 108256 h 16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959" h="169997">
                  <a:moveTo>
                    <a:pt x="1181" y="108256"/>
                  </a:moveTo>
                  <a:cubicBezTo>
                    <a:pt x="18643" y="100319"/>
                    <a:pt x="281110" y="15123"/>
                    <a:pt x="325031" y="3481"/>
                  </a:cubicBezTo>
                  <a:cubicBezTo>
                    <a:pt x="368952" y="-8161"/>
                    <a:pt x="278464" y="10889"/>
                    <a:pt x="264706" y="38406"/>
                  </a:cubicBezTo>
                  <a:cubicBezTo>
                    <a:pt x="250948" y="65923"/>
                    <a:pt x="244069" y="157998"/>
                    <a:pt x="242481" y="168581"/>
                  </a:cubicBezTo>
                  <a:cubicBezTo>
                    <a:pt x="240894" y="179164"/>
                    <a:pt x="239835" y="127835"/>
                    <a:pt x="255181" y="101906"/>
                  </a:cubicBezTo>
                  <a:cubicBezTo>
                    <a:pt x="270527" y="75977"/>
                    <a:pt x="340377" y="21473"/>
                    <a:pt x="334556" y="13006"/>
                  </a:cubicBezTo>
                  <a:cubicBezTo>
                    <a:pt x="328735" y="4539"/>
                    <a:pt x="275818" y="34702"/>
                    <a:pt x="220256" y="51106"/>
                  </a:cubicBezTo>
                  <a:cubicBezTo>
                    <a:pt x="164694" y="67510"/>
                    <a:pt x="-16281" y="116193"/>
                    <a:pt x="1181" y="1082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8C3BFD04-DC5C-22CA-BEDA-858F0C643AA2}"/>
                </a:ext>
              </a:extLst>
            </p:cNvPr>
            <p:cNvSpPr/>
            <p:nvPr/>
          </p:nvSpPr>
          <p:spPr>
            <a:xfrm>
              <a:off x="2346325" y="1037245"/>
              <a:ext cx="1344144" cy="480405"/>
            </a:xfrm>
            <a:custGeom>
              <a:avLst/>
              <a:gdLst>
                <a:gd name="connsiteX0" fmla="*/ 0 w 1344144"/>
                <a:gd name="connsiteY0" fmla="*/ 480405 h 480405"/>
                <a:gd name="connsiteX1" fmla="*/ 619125 w 1344144"/>
                <a:gd name="connsiteY1" fmla="*/ 235930 h 480405"/>
                <a:gd name="connsiteX2" fmla="*/ 590550 w 1344144"/>
                <a:gd name="connsiteY2" fmla="*/ 239105 h 480405"/>
                <a:gd name="connsiteX3" fmla="*/ 942975 w 1344144"/>
                <a:gd name="connsiteY3" fmla="*/ 112105 h 480405"/>
                <a:gd name="connsiteX4" fmla="*/ 927100 w 1344144"/>
                <a:gd name="connsiteY4" fmla="*/ 108930 h 480405"/>
                <a:gd name="connsiteX5" fmla="*/ 1168400 w 1344144"/>
                <a:gd name="connsiteY5" fmla="*/ 45430 h 480405"/>
                <a:gd name="connsiteX6" fmla="*/ 1343025 w 1344144"/>
                <a:gd name="connsiteY6" fmla="*/ 980 h 480405"/>
                <a:gd name="connsiteX7" fmla="*/ 1228725 w 1344144"/>
                <a:gd name="connsiteY7" fmla="*/ 20030 h 480405"/>
                <a:gd name="connsiteX8" fmla="*/ 952500 w 1344144"/>
                <a:gd name="connsiteY8" fmla="*/ 80355 h 480405"/>
                <a:gd name="connsiteX9" fmla="*/ 965200 w 1344144"/>
                <a:gd name="connsiteY9" fmla="*/ 83530 h 480405"/>
                <a:gd name="connsiteX10" fmla="*/ 622300 w 1344144"/>
                <a:gd name="connsiteY10" fmla="*/ 213705 h 480405"/>
                <a:gd name="connsiteX11" fmla="*/ 498475 w 1344144"/>
                <a:gd name="connsiteY11" fmla="*/ 270855 h 480405"/>
                <a:gd name="connsiteX12" fmla="*/ 0 w 1344144"/>
                <a:gd name="connsiteY12" fmla="*/ 480405 h 48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144" h="480405">
                  <a:moveTo>
                    <a:pt x="0" y="480405"/>
                  </a:moveTo>
                  <a:cubicBezTo>
                    <a:pt x="20108" y="474584"/>
                    <a:pt x="520700" y="276147"/>
                    <a:pt x="619125" y="235930"/>
                  </a:cubicBezTo>
                  <a:cubicBezTo>
                    <a:pt x="717550" y="195713"/>
                    <a:pt x="536575" y="259742"/>
                    <a:pt x="590550" y="239105"/>
                  </a:cubicBezTo>
                  <a:cubicBezTo>
                    <a:pt x="644525" y="218467"/>
                    <a:pt x="886883" y="133801"/>
                    <a:pt x="942975" y="112105"/>
                  </a:cubicBezTo>
                  <a:cubicBezTo>
                    <a:pt x="999067" y="90409"/>
                    <a:pt x="889529" y="120042"/>
                    <a:pt x="927100" y="108930"/>
                  </a:cubicBezTo>
                  <a:cubicBezTo>
                    <a:pt x="964671" y="97817"/>
                    <a:pt x="1168400" y="45430"/>
                    <a:pt x="1168400" y="45430"/>
                  </a:cubicBezTo>
                  <a:cubicBezTo>
                    <a:pt x="1237721" y="27438"/>
                    <a:pt x="1332971" y="5213"/>
                    <a:pt x="1343025" y="980"/>
                  </a:cubicBezTo>
                  <a:cubicBezTo>
                    <a:pt x="1353079" y="-3253"/>
                    <a:pt x="1293813" y="6801"/>
                    <a:pt x="1228725" y="20030"/>
                  </a:cubicBezTo>
                  <a:cubicBezTo>
                    <a:pt x="1163638" y="33259"/>
                    <a:pt x="996421" y="69772"/>
                    <a:pt x="952500" y="80355"/>
                  </a:cubicBezTo>
                  <a:cubicBezTo>
                    <a:pt x="908579" y="90938"/>
                    <a:pt x="1020233" y="61305"/>
                    <a:pt x="965200" y="83530"/>
                  </a:cubicBezTo>
                  <a:cubicBezTo>
                    <a:pt x="910167" y="105755"/>
                    <a:pt x="700088" y="182484"/>
                    <a:pt x="622300" y="213705"/>
                  </a:cubicBezTo>
                  <a:cubicBezTo>
                    <a:pt x="544512" y="244926"/>
                    <a:pt x="597958" y="229051"/>
                    <a:pt x="498475" y="270855"/>
                  </a:cubicBezTo>
                  <a:lnTo>
                    <a:pt x="0" y="4804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3D16EBDA-BB99-264A-1844-EF3961E899BD}"/>
                </a:ext>
              </a:extLst>
            </p:cNvPr>
            <p:cNvSpPr/>
            <p:nvPr/>
          </p:nvSpPr>
          <p:spPr>
            <a:xfrm>
              <a:off x="2046293" y="1496601"/>
              <a:ext cx="363602" cy="348878"/>
            </a:xfrm>
            <a:custGeom>
              <a:avLst/>
              <a:gdLst>
                <a:gd name="connsiteX0" fmla="*/ 1582 w 363602"/>
                <a:gd name="connsiteY0" fmla="*/ 348074 h 348878"/>
                <a:gd name="connsiteX1" fmla="*/ 58732 w 363602"/>
                <a:gd name="connsiteY1" fmla="*/ 202024 h 348878"/>
                <a:gd name="connsiteX2" fmla="*/ 277807 w 363602"/>
                <a:gd name="connsiteY2" fmla="*/ 46449 h 348878"/>
                <a:gd name="connsiteX3" fmla="*/ 195257 w 363602"/>
                <a:gd name="connsiteY3" fmla="*/ 71849 h 348878"/>
                <a:gd name="connsiteX4" fmla="*/ 363532 w 363602"/>
                <a:gd name="connsiteY4" fmla="*/ 5174 h 348878"/>
                <a:gd name="connsiteX5" fmla="*/ 217482 w 363602"/>
                <a:gd name="connsiteY5" fmla="*/ 65499 h 348878"/>
                <a:gd name="connsiteX6" fmla="*/ 322257 w 363602"/>
                <a:gd name="connsiteY6" fmla="*/ 1999 h 348878"/>
                <a:gd name="connsiteX7" fmla="*/ 230182 w 363602"/>
                <a:gd name="connsiteY7" fmla="*/ 14699 h 348878"/>
                <a:gd name="connsiteX8" fmla="*/ 93657 w 363602"/>
                <a:gd name="connsiteY8" fmla="*/ 33749 h 348878"/>
                <a:gd name="connsiteX9" fmla="*/ 287332 w 363602"/>
                <a:gd name="connsiteY9" fmla="*/ 1999 h 348878"/>
                <a:gd name="connsiteX10" fmla="*/ 293682 w 363602"/>
                <a:gd name="connsiteY10" fmla="*/ 11524 h 348878"/>
                <a:gd name="connsiteX11" fmla="*/ 198432 w 363602"/>
                <a:gd name="connsiteY11" fmla="*/ 52799 h 348878"/>
                <a:gd name="connsiteX12" fmla="*/ 103182 w 363602"/>
                <a:gd name="connsiteY12" fmla="*/ 135349 h 348878"/>
                <a:gd name="connsiteX13" fmla="*/ 1582 w 363602"/>
                <a:gd name="connsiteY13" fmla="*/ 348074 h 34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602" h="348878">
                  <a:moveTo>
                    <a:pt x="1582" y="348074"/>
                  </a:moveTo>
                  <a:cubicBezTo>
                    <a:pt x="-5826" y="359187"/>
                    <a:pt x="12695" y="252295"/>
                    <a:pt x="58732" y="202024"/>
                  </a:cubicBezTo>
                  <a:cubicBezTo>
                    <a:pt x="104769" y="151753"/>
                    <a:pt x="255053" y="68145"/>
                    <a:pt x="277807" y="46449"/>
                  </a:cubicBezTo>
                  <a:cubicBezTo>
                    <a:pt x="300561" y="24753"/>
                    <a:pt x="180970" y="78728"/>
                    <a:pt x="195257" y="71849"/>
                  </a:cubicBezTo>
                  <a:cubicBezTo>
                    <a:pt x="209545" y="64970"/>
                    <a:pt x="359828" y="6232"/>
                    <a:pt x="363532" y="5174"/>
                  </a:cubicBezTo>
                  <a:cubicBezTo>
                    <a:pt x="367236" y="4116"/>
                    <a:pt x="224361" y="66028"/>
                    <a:pt x="217482" y="65499"/>
                  </a:cubicBezTo>
                  <a:cubicBezTo>
                    <a:pt x="210603" y="64970"/>
                    <a:pt x="320140" y="10466"/>
                    <a:pt x="322257" y="1999"/>
                  </a:cubicBezTo>
                  <a:cubicBezTo>
                    <a:pt x="324374" y="-6468"/>
                    <a:pt x="230182" y="14699"/>
                    <a:pt x="230182" y="14699"/>
                  </a:cubicBezTo>
                  <a:lnTo>
                    <a:pt x="93657" y="33749"/>
                  </a:lnTo>
                  <a:cubicBezTo>
                    <a:pt x="103182" y="31632"/>
                    <a:pt x="253994" y="5703"/>
                    <a:pt x="287332" y="1999"/>
                  </a:cubicBezTo>
                  <a:cubicBezTo>
                    <a:pt x="320670" y="-1705"/>
                    <a:pt x="308499" y="3057"/>
                    <a:pt x="293682" y="11524"/>
                  </a:cubicBezTo>
                  <a:cubicBezTo>
                    <a:pt x="278865" y="19991"/>
                    <a:pt x="230182" y="32162"/>
                    <a:pt x="198432" y="52799"/>
                  </a:cubicBezTo>
                  <a:cubicBezTo>
                    <a:pt x="166682" y="73436"/>
                    <a:pt x="134403" y="89841"/>
                    <a:pt x="103182" y="135349"/>
                  </a:cubicBezTo>
                  <a:cubicBezTo>
                    <a:pt x="71961" y="180857"/>
                    <a:pt x="8990" y="336961"/>
                    <a:pt x="1582" y="3480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0226FBA5-3E4C-8D91-40B1-E6DEDE71B4C7}"/>
                </a:ext>
              </a:extLst>
            </p:cNvPr>
            <p:cNvSpPr/>
            <p:nvPr/>
          </p:nvSpPr>
          <p:spPr>
            <a:xfrm>
              <a:off x="2269595" y="1471702"/>
              <a:ext cx="570740" cy="68173"/>
            </a:xfrm>
            <a:custGeom>
              <a:avLst/>
              <a:gdLst>
                <a:gd name="connsiteX0" fmla="*/ 530 w 570740"/>
                <a:gd name="connsiteY0" fmla="*/ 68173 h 68173"/>
                <a:gd name="connsiteX1" fmla="*/ 238655 w 570740"/>
                <a:gd name="connsiteY1" fmla="*/ 14198 h 68173"/>
                <a:gd name="connsiteX2" fmla="*/ 152930 w 570740"/>
                <a:gd name="connsiteY2" fmla="*/ 52298 h 68173"/>
                <a:gd name="connsiteX3" fmla="*/ 273580 w 570740"/>
                <a:gd name="connsiteY3" fmla="*/ 26898 h 68173"/>
                <a:gd name="connsiteX4" fmla="*/ 556155 w 570740"/>
                <a:gd name="connsiteY4" fmla="*/ 55473 h 68173"/>
                <a:gd name="connsiteX5" fmla="*/ 499005 w 570740"/>
                <a:gd name="connsiteY5" fmla="*/ 42773 h 68173"/>
                <a:gd name="connsiteX6" fmla="*/ 232305 w 570740"/>
                <a:gd name="connsiteY6" fmla="*/ 1498 h 68173"/>
                <a:gd name="connsiteX7" fmla="*/ 394230 w 570740"/>
                <a:gd name="connsiteY7" fmla="*/ 11023 h 68173"/>
                <a:gd name="connsiteX8" fmla="*/ 337080 w 570740"/>
                <a:gd name="connsiteY8" fmla="*/ 30073 h 68173"/>
                <a:gd name="connsiteX9" fmla="*/ 178330 w 570740"/>
                <a:gd name="connsiteY9" fmla="*/ 14198 h 68173"/>
                <a:gd name="connsiteX10" fmla="*/ 530 w 570740"/>
                <a:gd name="connsiteY10" fmla="*/ 68173 h 6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0740" h="68173">
                  <a:moveTo>
                    <a:pt x="530" y="68173"/>
                  </a:moveTo>
                  <a:cubicBezTo>
                    <a:pt x="10584" y="68173"/>
                    <a:pt x="213255" y="16844"/>
                    <a:pt x="238655" y="14198"/>
                  </a:cubicBezTo>
                  <a:cubicBezTo>
                    <a:pt x="264055" y="11552"/>
                    <a:pt x="147109" y="50181"/>
                    <a:pt x="152930" y="52298"/>
                  </a:cubicBezTo>
                  <a:cubicBezTo>
                    <a:pt x="158751" y="54415"/>
                    <a:pt x="206376" y="26369"/>
                    <a:pt x="273580" y="26898"/>
                  </a:cubicBezTo>
                  <a:cubicBezTo>
                    <a:pt x="340784" y="27427"/>
                    <a:pt x="518584" y="52827"/>
                    <a:pt x="556155" y="55473"/>
                  </a:cubicBezTo>
                  <a:cubicBezTo>
                    <a:pt x="593726" y="58119"/>
                    <a:pt x="552980" y="51769"/>
                    <a:pt x="499005" y="42773"/>
                  </a:cubicBezTo>
                  <a:cubicBezTo>
                    <a:pt x="445030" y="33777"/>
                    <a:pt x="249767" y="6790"/>
                    <a:pt x="232305" y="1498"/>
                  </a:cubicBezTo>
                  <a:cubicBezTo>
                    <a:pt x="214843" y="-3794"/>
                    <a:pt x="376767" y="6260"/>
                    <a:pt x="394230" y="11023"/>
                  </a:cubicBezTo>
                  <a:cubicBezTo>
                    <a:pt x="411693" y="15786"/>
                    <a:pt x="373063" y="29544"/>
                    <a:pt x="337080" y="30073"/>
                  </a:cubicBezTo>
                  <a:cubicBezTo>
                    <a:pt x="301097" y="30602"/>
                    <a:pt x="230717" y="9436"/>
                    <a:pt x="178330" y="14198"/>
                  </a:cubicBezTo>
                  <a:cubicBezTo>
                    <a:pt x="125943" y="18960"/>
                    <a:pt x="-9524" y="68173"/>
                    <a:pt x="530" y="681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64F43B6-F7B0-E1E8-368A-53BE16A3F6F9}"/>
                </a:ext>
              </a:extLst>
            </p:cNvPr>
            <p:cNvSpPr/>
            <p:nvPr/>
          </p:nvSpPr>
          <p:spPr>
            <a:xfrm>
              <a:off x="2044668" y="1701610"/>
              <a:ext cx="60450" cy="344901"/>
            </a:xfrm>
            <a:custGeom>
              <a:avLst/>
              <a:gdLst>
                <a:gd name="connsiteX0" fmla="*/ 60357 w 60450"/>
                <a:gd name="connsiteY0" fmla="*/ 190 h 344901"/>
                <a:gd name="connsiteX1" fmla="*/ 41307 w 60450"/>
                <a:gd name="connsiteY1" fmla="*/ 206565 h 344901"/>
                <a:gd name="connsiteX2" fmla="*/ 50832 w 60450"/>
                <a:gd name="connsiteY2" fmla="*/ 343090 h 344901"/>
                <a:gd name="connsiteX3" fmla="*/ 38132 w 60450"/>
                <a:gd name="connsiteY3" fmla="*/ 276415 h 344901"/>
                <a:gd name="connsiteX4" fmla="*/ 32 w 60450"/>
                <a:gd name="connsiteY4" fmla="*/ 155765 h 344901"/>
                <a:gd name="connsiteX5" fmla="*/ 31782 w 60450"/>
                <a:gd name="connsiteY5" fmla="*/ 168465 h 344901"/>
                <a:gd name="connsiteX6" fmla="*/ 60357 w 60450"/>
                <a:gd name="connsiteY6" fmla="*/ 190 h 34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50" h="344901">
                  <a:moveTo>
                    <a:pt x="60357" y="190"/>
                  </a:moveTo>
                  <a:cubicBezTo>
                    <a:pt x="61945" y="6540"/>
                    <a:pt x="42894" y="149415"/>
                    <a:pt x="41307" y="206565"/>
                  </a:cubicBezTo>
                  <a:cubicBezTo>
                    <a:pt x="39719" y="263715"/>
                    <a:pt x="51361" y="331448"/>
                    <a:pt x="50832" y="343090"/>
                  </a:cubicBezTo>
                  <a:cubicBezTo>
                    <a:pt x="50303" y="354732"/>
                    <a:pt x="46599" y="307636"/>
                    <a:pt x="38132" y="276415"/>
                  </a:cubicBezTo>
                  <a:cubicBezTo>
                    <a:pt x="29665" y="245194"/>
                    <a:pt x="1090" y="173756"/>
                    <a:pt x="32" y="155765"/>
                  </a:cubicBezTo>
                  <a:cubicBezTo>
                    <a:pt x="-1026" y="137774"/>
                    <a:pt x="23845" y="188573"/>
                    <a:pt x="31782" y="168465"/>
                  </a:cubicBezTo>
                  <a:cubicBezTo>
                    <a:pt x="39719" y="148357"/>
                    <a:pt x="58769" y="-6160"/>
                    <a:pt x="60357" y="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439EFE2C-0CA0-27C6-E38D-97F619CB2896}"/>
                </a:ext>
              </a:extLst>
            </p:cNvPr>
            <p:cNvSpPr/>
            <p:nvPr/>
          </p:nvSpPr>
          <p:spPr>
            <a:xfrm>
              <a:off x="2432806" y="1279562"/>
              <a:ext cx="701955" cy="204809"/>
            </a:xfrm>
            <a:custGeom>
              <a:avLst/>
              <a:gdLst>
                <a:gd name="connsiteX0" fmla="*/ 11944 w 701955"/>
                <a:gd name="connsiteY0" fmla="*/ 203163 h 204809"/>
                <a:gd name="connsiteX1" fmla="*/ 564394 w 701955"/>
                <a:gd name="connsiteY1" fmla="*/ 19013 h 204809"/>
                <a:gd name="connsiteX2" fmla="*/ 538994 w 701955"/>
                <a:gd name="connsiteY2" fmla="*/ 50763 h 204809"/>
                <a:gd name="connsiteX3" fmla="*/ 634244 w 701955"/>
                <a:gd name="connsiteY3" fmla="*/ 63463 h 204809"/>
                <a:gd name="connsiteX4" fmla="*/ 535819 w 701955"/>
                <a:gd name="connsiteY4" fmla="*/ 79338 h 204809"/>
                <a:gd name="connsiteX5" fmla="*/ 700919 w 701955"/>
                <a:gd name="connsiteY5" fmla="*/ 34888 h 204809"/>
                <a:gd name="connsiteX6" fmla="*/ 605669 w 701955"/>
                <a:gd name="connsiteY6" fmla="*/ 34888 h 204809"/>
                <a:gd name="connsiteX7" fmla="*/ 599319 w 701955"/>
                <a:gd name="connsiteY7" fmla="*/ 3138 h 204809"/>
                <a:gd name="connsiteX8" fmla="*/ 526294 w 701955"/>
                <a:gd name="connsiteY8" fmla="*/ 12663 h 204809"/>
                <a:gd name="connsiteX9" fmla="*/ 211969 w 701955"/>
                <a:gd name="connsiteY9" fmla="*/ 104738 h 204809"/>
                <a:gd name="connsiteX10" fmla="*/ 11944 w 701955"/>
                <a:gd name="connsiteY10" fmla="*/ 203163 h 20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1955" h="204809">
                  <a:moveTo>
                    <a:pt x="11944" y="203163"/>
                  </a:moveTo>
                  <a:cubicBezTo>
                    <a:pt x="70682" y="188875"/>
                    <a:pt x="476552" y="44413"/>
                    <a:pt x="564394" y="19013"/>
                  </a:cubicBezTo>
                  <a:cubicBezTo>
                    <a:pt x="652236" y="-6387"/>
                    <a:pt x="527352" y="43355"/>
                    <a:pt x="538994" y="50763"/>
                  </a:cubicBezTo>
                  <a:cubicBezTo>
                    <a:pt x="550636" y="58171"/>
                    <a:pt x="634773" y="58700"/>
                    <a:pt x="634244" y="63463"/>
                  </a:cubicBezTo>
                  <a:cubicBezTo>
                    <a:pt x="633715" y="68225"/>
                    <a:pt x="524707" y="84100"/>
                    <a:pt x="535819" y="79338"/>
                  </a:cubicBezTo>
                  <a:cubicBezTo>
                    <a:pt x="546931" y="74576"/>
                    <a:pt x="689277" y="42296"/>
                    <a:pt x="700919" y="34888"/>
                  </a:cubicBezTo>
                  <a:cubicBezTo>
                    <a:pt x="712561" y="27480"/>
                    <a:pt x="622602" y="40180"/>
                    <a:pt x="605669" y="34888"/>
                  </a:cubicBezTo>
                  <a:cubicBezTo>
                    <a:pt x="588736" y="29596"/>
                    <a:pt x="612548" y="6842"/>
                    <a:pt x="599319" y="3138"/>
                  </a:cubicBezTo>
                  <a:cubicBezTo>
                    <a:pt x="586090" y="-566"/>
                    <a:pt x="590852" y="-4270"/>
                    <a:pt x="526294" y="12663"/>
                  </a:cubicBezTo>
                  <a:cubicBezTo>
                    <a:pt x="461736" y="29596"/>
                    <a:pt x="298223" y="74576"/>
                    <a:pt x="211969" y="104738"/>
                  </a:cubicBezTo>
                  <a:cubicBezTo>
                    <a:pt x="125715" y="134900"/>
                    <a:pt x="-46794" y="217451"/>
                    <a:pt x="11944" y="203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0F03A165-F799-A8B5-E64C-17D491674493}"/>
                </a:ext>
              </a:extLst>
            </p:cNvPr>
            <p:cNvSpPr/>
            <p:nvPr/>
          </p:nvSpPr>
          <p:spPr>
            <a:xfrm>
              <a:off x="3086479" y="1060411"/>
              <a:ext cx="612468" cy="260629"/>
            </a:xfrm>
            <a:custGeom>
              <a:avLst/>
              <a:gdLst>
                <a:gd name="connsiteX0" fmla="*/ 612396 w 612468"/>
                <a:gd name="connsiteY0" fmla="*/ 39 h 260629"/>
                <a:gd name="connsiteX1" fmla="*/ 190121 w 612468"/>
                <a:gd name="connsiteY1" fmla="*/ 107989 h 260629"/>
                <a:gd name="connsiteX2" fmla="*/ 237746 w 612468"/>
                <a:gd name="connsiteY2" fmla="*/ 98464 h 260629"/>
                <a:gd name="connsiteX3" fmla="*/ 28196 w 612468"/>
                <a:gd name="connsiteY3" fmla="*/ 168314 h 260629"/>
                <a:gd name="connsiteX4" fmla="*/ 2796 w 612468"/>
                <a:gd name="connsiteY4" fmla="*/ 260389 h 260629"/>
                <a:gd name="connsiteX5" fmla="*/ 34546 w 612468"/>
                <a:gd name="connsiteY5" fmla="*/ 193714 h 260629"/>
                <a:gd name="connsiteX6" fmla="*/ 126621 w 612468"/>
                <a:gd name="connsiteY6" fmla="*/ 152439 h 260629"/>
                <a:gd name="connsiteX7" fmla="*/ 40896 w 612468"/>
                <a:gd name="connsiteY7" fmla="*/ 161964 h 260629"/>
                <a:gd name="connsiteX8" fmla="*/ 317121 w 612468"/>
                <a:gd name="connsiteY8" fmla="*/ 85764 h 260629"/>
                <a:gd name="connsiteX9" fmla="*/ 225046 w 612468"/>
                <a:gd name="connsiteY9" fmla="*/ 95289 h 260629"/>
                <a:gd name="connsiteX10" fmla="*/ 612396 w 612468"/>
                <a:gd name="connsiteY10" fmla="*/ 39 h 26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468" h="260629">
                  <a:moveTo>
                    <a:pt x="612396" y="39"/>
                  </a:moveTo>
                  <a:cubicBezTo>
                    <a:pt x="606575" y="2156"/>
                    <a:pt x="252563" y="91585"/>
                    <a:pt x="190121" y="107989"/>
                  </a:cubicBezTo>
                  <a:cubicBezTo>
                    <a:pt x="127679" y="124393"/>
                    <a:pt x="264733" y="88410"/>
                    <a:pt x="237746" y="98464"/>
                  </a:cubicBezTo>
                  <a:cubicBezTo>
                    <a:pt x="210758" y="108518"/>
                    <a:pt x="67354" y="141327"/>
                    <a:pt x="28196" y="168314"/>
                  </a:cubicBezTo>
                  <a:cubicBezTo>
                    <a:pt x="-10962" y="195302"/>
                    <a:pt x="1738" y="256156"/>
                    <a:pt x="2796" y="260389"/>
                  </a:cubicBezTo>
                  <a:cubicBezTo>
                    <a:pt x="3854" y="264622"/>
                    <a:pt x="13908" y="211706"/>
                    <a:pt x="34546" y="193714"/>
                  </a:cubicBezTo>
                  <a:cubicBezTo>
                    <a:pt x="55183" y="175722"/>
                    <a:pt x="125563" y="157730"/>
                    <a:pt x="126621" y="152439"/>
                  </a:cubicBezTo>
                  <a:cubicBezTo>
                    <a:pt x="127679" y="147148"/>
                    <a:pt x="9146" y="173076"/>
                    <a:pt x="40896" y="161964"/>
                  </a:cubicBezTo>
                  <a:cubicBezTo>
                    <a:pt x="72646" y="150852"/>
                    <a:pt x="286429" y="96877"/>
                    <a:pt x="317121" y="85764"/>
                  </a:cubicBezTo>
                  <a:cubicBezTo>
                    <a:pt x="347813" y="74652"/>
                    <a:pt x="176363" y="109577"/>
                    <a:pt x="225046" y="95289"/>
                  </a:cubicBezTo>
                  <a:cubicBezTo>
                    <a:pt x="273729" y="81002"/>
                    <a:pt x="618217" y="-2078"/>
                    <a:pt x="612396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43787348-9108-1F5E-E990-AFFBC18CE881}"/>
                </a:ext>
              </a:extLst>
            </p:cNvPr>
            <p:cNvSpPr/>
            <p:nvPr/>
          </p:nvSpPr>
          <p:spPr>
            <a:xfrm>
              <a:off x="2527291" y="1339371"/>
              <a:ext cx="575843" cy="153544"/>
            </a:xfrm>
            <a:custGeom>
              <a:avLst/>
              <a:gdLst>
                <a:gd name="connsiteX0" fmla="*/ 9 w 575843"/>
                <a:gd name="connsiteY0" fmla="*/ 146529 h 153544"/>
                <a:gd name="connsiteX1" fmla="*/ 247659 w 575843"/>
                <a:gd name="connsiteY1" fmla="*/ 143354 h 153544"/>
                <a:gd name="connsiteX2" fmla="*/ 206384 w 575843"/>
                <a:gd name="connsiteY2" fmla="*/ 146529 h 153544"/>
                <a:gd name="connsiteX3" fmla="*/ 412759 w 575843"/>
                <a:gd name="connsiteY3" fmla="*/ 38579 h 153544"/>
                <a:gd name="connsiteX4" fmla="*/ 342909 w 575843"/>
                <a:gd name="connsiteY4" fmla="*/ 67154 h 153544"/>
                <a:gd name="connsiteX5" fmla="*/ 574684 w 575843"/>
                <a:gd name="connsiteY5" fmla="*/ 479 h 153544"/>
                <a:gd name="connsiteX6" fmla="*/ 438159 w 575843"/>
                <a:gd name="connsiteY6" fmla="*/ 35404 h 153544"/>
                <a:gd name="connsiteX7" fmla="*/ 231784 w 575843"/>
                <a:gd name="connsiteY7" fmla="*/ 89379 h 153544"/>
                <a:gd name="connsiteX8" fmla="*/ 238134 w 575843"/>
                <a:gd name="connsiteY8" fmla="*/ 124304 h 153544"/>
                <a:gd name="connsiteX9" fmla="*/ 9 w 575843"/>
                <a:gd name="connsiteY9" fmla="*/ 146529 h 15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5843" h="153544">
                  <a:moveTo>
                    <a:pt x="9" y="146529"/>
                  </a:moveTo>
                  <a:cubicBezTo>
                    <a:pt x="1596" y="149704"/>
                    <a:pt x="213263" y="143354"/>
                    <a:pt x="247659" y="143354"/>
                  </a:cubicBezTo>
                  <a:cubicBezTo>
                    <a:pt x="282055" y="143354"/>
                    <a:pt x="178867" y="163992"/>
                    <a:pt x="206384" y="146529"/>
                  </a:cubicBezTo>
                  <a:cubicBezTo>
                    <a:pt x="233901" y="129066"/>
                    <a:pt x="390005" y="51808"/>
                    <a:pt x="412759" y="38579"/>
                  </a:cubicBezTo>
                  <a:cubicBezTo>
                    <a:pt x="435513" y="25350"/>
                    <a:pt x="315922" y="73504"/>
                    <a:pt x="342909" y="67154"/>
                  </a:cubicBezTo>
                  <a:cubicBezTo>
                    <a:pt x="369896" y="60804"/>
                    <a:pt x="558809" y="5771"/>
                    <a:pt x="574684" y="479"/>
                  </a:cubicBezTo>
                  <a:cubicBezTo>
                    <a:pt x="590559" y="-4813"/>
                    <a:pt x="438159" y="35404"/>
                    <a:pt x="438159" y="35404"/>
                  </a:cubicBezTo>
                  <a:cubicBezTo>
                    <a:pt x="381009" y="50221"/>
                    <a:pt x="265122" y="74562"/>
                    <a:pt x="231784" y="89379"/>
                  </a:cubicBezTo>
                  <a:cubicBezTo>
                    <a:pt x="198447" y="104196"/>
                    <a:pt x="274646" y="115308"/>
                    <a:pt x="238134" y="124304"/>
                  </a:cubicBezTo>
                  <a:cubicBezTo>
                    <a:pt x="201622" y="133300"/>
                    <a:pt x="-1578" y="143354"/>
                    <a:pt x="9" y="1465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335ACF4-25C4-7E4B-F2B4-F23CD2158814}"/>
                </a:ext>
              </a:extLst>
            </p:cNvPr>
            <p:cNvSpPr/>
            <p:nvPr/>
          </p:nvSpPr>
          <p:spPr>
            <a:xfrm>
              <a:off x="3126960" y="1060409"/>
              <a:ext cx="660815" cy="239085"/>
            </a:xfrm>
            <a:custGeom>
              <a:avLst/>
              <a:gdLst>
                <a:gd name="connsiteX0" fmla="*/ 540165 w 660815"/>
                <a:gd name="connsiteY0" fmla="*/ 41 h 239085"/>
                <a:gd name="connsiteX1" fmla="*/ 660815 w 660815"/>
                <a:gd name="connsiteY1" fmla="*/ 57191 h 239085"/>
                <a:gd name="connsiteX2" fmla="*/ 540165 w 660815"/>
                <a:gd name="connsiteY2" fmla="*/ 85766 h 239085"/>
                <a:gd name="connsiteX3" fmla="*/ 495715 w 660815"/>
                <a:gd name="connsiteY3" fmla="*/ 95291 h 239085"/>
                <a:gd name="connsiteX4" fmla="*/ 546515 w 660815"/>
                <a:gd name="connsiteY4" fmla="*/ 95291 h 239085"/>
                <a:gd name="connsiteX5" fmla="*/ 305215 w 660815"/>
                <a:gd name="connsiteY5" fmla="*/ 146091 h 239085"/>
                <a:gd name="connsiteX6" fmla="*/ 368715 w 660815"/>
                <a:gd name="connsiteY6" fmla="*/ 149266 h 239085"/>
                <a:gd name="connsiteX7" fmla="*/ 190915 w 660815"/>
                <a:gd name="connsiteY7" fmla="*/ 184191 h 239085"/>
                <a:gd name="connsiteX8" fmla="*/ 415 w 660815"/>
                <a:gd name="connsiteY8" fmla="*/ 238166 h 239085"/>
                <a:gd name="connsiteX9" fmla="*/ 155990 w 660815"/>
                <a:gd name="connsiteY9" fmla="*/ 206416 h 239085"/>
                <a:gd name="connsiteX10" fmla="*/ 635415 w 660815"/>
                <a:gd name="connsiteY10" fmla="*/ 66716 h 239085"/>
                <a:gd name="connsiteX11" fmla="*/ 540165 w 660815"/>
                <a:gd name="connsiteY11" fmla="*/ 41 h 23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815" h="239085">
                  <a:moveTo>
                    <a:pt x="540165" y="41"/>
                  </a:moveTo>
                  <a:cubicBezTo>
                    <a:pt x="544398" y="-1546"/>
                    <a:pt x="660815" y="42904"/>
                    <a:pt x="660815" y="57191"/>
                  </a:cubicBezTo>
                  <a:cubicBezTo>
                    <a:pt x="660815" y="71478"/>
                    <a:pt x="567682" y="79416"/>
                    <a:pt x="540165" y="85766"/>
                  </a:cubicBezTo>
                  <a:cubicBezTo>
                    <a:pt x="512648" y="92116"/>
                    <a:pt x="494657" y="93703"/>
                    <a:pt x="495715" y="95291"/>
                  </a:cubicBezTo>
                  <a:cubicBezTo>
                    <a:pt x="496773" y="96879"/>
                    <a:pt x="578265" y="86824"/>
                    <a:pt x="546515" y="95291"/>
                  </a:cubicBezTo>
                  <a:cubicBezTo>
                    <a:pt x="514765" y="103758"/>
                    <a:pt x="334848" y="137095"/>
                    <a:pt x="305215" y="146091"/>
                  </a:cubicBezTo>
                  <a:cubicBezTo>
                    <a:pt x="275582" y="155087"/>
                    <a:pt x="387765" y="142916"/>
                    <a:pt x="368715" y="149266"/>
                  </a:cubicBezTo>
                  <a:cubicBezTo>
                    <a:pt x="349665" y="155616"/>
                    <a:pt x="252298" y="169374"/>
                    <a:pt x="190915" y="184191"/>
                  </a:cubicBezTo>
                  <a:cubicBezTo>
                    <a:pt x="129532" y="199008"/>
                    <a:pt x="6236" y="234462"/>
                    <a:pt x="415" y="238166"/>
                  </a:cubicBezTo>
                  <a:cubicBezTo>
                    <a:pt x="-5406" y="241870"/>
                    <a:pt x="50157" y="234991"/>
                    <a:pt x="155990" y="206416"/>
                  </a:cubicBezTo>
                  <a:cubicBezTo>
                    <a:pt x="261823" y="177841"/>
                    <a:pt x="568740" y="99524"/>
                    <a:pt x="635415" y="66716"/>
                  </a:cubicBezTo>
                  <a:cubicBezTo>
                    <a:pt x="702090" y="33908"/>
                    <a:pt x="535932" y="1628"/>
                    <a:pt x="540165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BB2E02E-66C3-6DEB-6012-486474B3285A}"/>
                </a:ext>
              </a:extLst>
            </p:cNvPr>
            <p:cNvSpPr/>
            <p:nvPr/>
          </p:nvSpPr>
          <p:spPr>
            <a:xfrm>
              <a:off x="3730562" y="946972"/>
              <a:ext cx="366508" cy="205853"/>
            </a:xfrm>
            <a:custGeom>
              <a:avLst/>
              <a:gdLst>
                <a:gd name="connsiteX0" fmla="*/ 63 w 366508"/>
                <a:gd name="connsiteY0" fmla="*/ 75378 h 205853"/>
                <a:gd name="connsiteX1" fmla="*/ 273113 w 366508"/>
                <a:gd name="connsiteY1" fmla="*/ 24578 h 205853"/>
                <a:gd name="connsiteX2" fmla="*/ 228663 w 366508"/>
                <a:gd name="connsiteY2" fmla="*/ 27753 h 205853"/>
                <a:gd name="connsiteX3" fmla="*/ 279463 w 366508"/>
                <a:gd name="connsiteY3" fmla="*/ 30928 h 205853"/>
                <a:gd name="connsiteX4" fmla="*/ 349313 w 366508"/>
                <a:gd name="connsiteY4" fmla="*/ 132528 h 205853"/>
                <a:gd name="connsiteX5" fmla="*/ 352488 w 366508"/>
                <a:gd name="connsiteY5" fmla="*/ 173803 h 205853"/>
                <a:gd name="connsiteX6" fmla="*/ 336613 w 366508"/>
                <a:gd name="connsiteY6" fmla="*/ 205553 h 205853"/>
                <a:gd name="connsiteX7" fmla="*/ 365188 w 366508"/>
                <a:gd name="connsiteY7" fmla="*/ 154753 h 205853"/>
                <a:gd name="connsiteX8" fmla="*/ 285813 w 366508"/>
                <a:gd name="connsiteY8" fmla="*/ 11878 h 205853"/>
                <a:gd name="connsiteX9" fmla="*/ 247713 w 366508"/>
                <a:gd name="connsiteY9" fmla="*/ 15053 h 205853"/>
                <a:gd name="connsiteX10" fmla="*/ 63 w 366508"/>
                <a:gd name="connsiteY10" fmla="*/ 75378 h 20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508" h="205853">
                  <a:moveTo>
                    <a:pt x="63" y="75378"/>
                  </a:moveTo>
                  <a:cubicBezTo>
                    <a:pt x="4296" y="76965"/>
                    <a:pt x="235013" y="32515"/>
                    <a:pt x="273113" y="24578"/>
                  </a:cubicBezTo>
                  <a:cubicBezTo>
                    <a:pt x="311213" y="16641"/>
                    <a:pt x="227605" y="26695"/>
                    <a:pt x="228663" y="27753"/>
                  </a:cubicBezTo>
                  <a:cubicBezTo>
                    <a:pt x="229721" y="28811"/>
                    <a:pt x="259355" y="13466"/>
                    <a:pt x="279463" y="30928"/>
                  </a:cubicBezTo>
                  <a:cubicBezTo>
                    <a:pt x="299571" y="48390"/>
                    <a:pt x="337142" y="108716"/>
                    <a:pt x="349313" y="132528"/>
                  </a:cubicBezTo>
                  <a:cubicBezTo>
                    <a:pt x="361484" y="156341"/>
                    <a:pt x="354605" y="161632"/>
                    <a:pt x="352488" y="173803"/>
                  </a:cubicBezTo>
                  <a:cubicBezTo>
                    <a:pt x="350371" y="185974"/>
                    <a:pt x="334496" y="208728"/>
                    <a:pt x="336613" y="205553"/>
                  </a:cubicBezTo>
                  <a:cubicBezTo>
                    <a:pt x="338730" y="202378"/>
                    <a:pt x="373655" y="187032"/>
                    <a:pt x="365188" y="154753"/>
                  </a:cubicBezTo>
                  <a:cubicBezTo>
                    <a:pt x="356721" y="122474"/>
                    <a:pt x="305392" y="35161"/>
                    <a:pt x="285813" y="11878"/>
                  </a:cubicBezTo>
                  <a:cubicBezTo>
                    <a:pt x="266234" y="-11405"/>
                    <a:pt x="292163" y="4999"/>
                    <a:pt x="247713" y="15053"/>
                  </a:cubicBezTo>
                  <a:cubicBezTo>
                    <a:pt x="203263" y="25107"/>
                    <a:pt x="-4170" y="73791"/>
                    <a:pt x="63" y="753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C5C1F2D-B390-6D04-F8C3-F64060CFC311}"/>
                </a:ext>
              </a:extLst>
            </p:cNvPr>
            <p:cNvSpPr/>
            <p:nvPr/>
          </p:nvSpPr>
          <p:spPr>
            <a:xfrm>
              <a:off x="4117923" y="765007"/>
              <a:ext cx="117783" cy="175234"/>
            </a:xfrm>
            <a:custGeom>
              <a:avLst/>
              <a:gdLst>
                <a:gd name="connsiteX0" fmla="*/ 52 w 117783"/>
                <a:gd name="connsiteY0" fmla="*/ 168 h 175234"/>
                <a:gd name="connsiteX1" fmla="*/ 88952 w 117783"/>
                <a:gd name="connsiteY1" fmla="*/ 101768 h 175234"/>
                <a:gd name="connsiteX2" fmla="*/ 117527 w 117783"/>
                <a:gd name="connsiteY2" fmla="*/ 174793 h 175234"/>
                <a:gd name="connsiteX3" fmla="*/ 76252 w 117783"/>
                <a:gd name="connsiteY3" fmla="*/ 127168 h 175234"/>
                <a:gd name="connsiteX4" fmla="*/ 52 w 117783"/>
                <a:gd name="connsiteY4" fmla="*/ 168 h 17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83" h="175234">
                  <a:moveTo>
                    <a:pt x="52" y="168"/>
                  </a:moveTo>
                  <a:cubicBezTo>
                    <a:pt x="2169" y="-4065"/>
                    <a:pt x="69373" y="72664"/>
                    <a:pt x="88952" y="101768"/>
                  </a:cubicBezTo>
                  <a:cubicBezTo>
                    <a:pt x="108531" y="130872"/>
                    <a:pt x="119644" y="170560"/>
                    <a:pt x="117527" y="174793"/>
                  </a:cubicBezTo>
                  <a:cubicBezTo>
                    <a:pt x="115410" y="179026"/>
                    <a:pt x="91598" y="152039"/>
                    <a:pt x="76252" y="127168"/>
                  </a:cubicBezTo>
                  <a:cubicBezTo>
                    <a:pt x="60906" y="102297"/>
                    <a:pt x="-2065" y="4401"/>
                    <a:pt x="52" y="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1E4BF8D7-E034-6034-CD29-FCFD0C23DE7E}"/>
                </a:ext>
              </a:extLst>
            </p:cNvPr>
            <p:cNvSpPr/>
            <p:nvPr/>
          </p:nvSpPr>
          <p:spPr>
            <a:xfrm>
              <a:off x="3117758" y="1162028"/>
              <a:ext cx="911423" cy="152470"/>
            </a:xfrm>
            <a:custGeom>
              <a:avLst/>
              <a:gdLst>
                <a:gd name="connsiteX0" fmla="*/ 92 w 911423"/>
                <a:gd name="connsiteY0" fmla="*/ 152422 h 152470"/>
                <a:gd name="connsiteX1" fmla="*/ 447767 w 911423"/>
                <a:gd name="connsiteY1" fmla="*/ 76222 h 152470"/>
                <a:gd name="connsiteX2" fmla="*/ 400142 w 911423"/>
                <a:gd name="connsiteY2" fmla="*/ 92097 h 152470"/>
                <a:gd name="connsiteX3" fmla="*/ 543017 w 911423"/>
                <a:gd name="connsiteY3" fmla="*/ 85747 h 152470"/>
                <a:gd name="connsiteX4" fmla="*/ 501742 w 911423"/>
                <a:gd name="connsiteY4" fmla="*/ 95272 h 152470"/>
                <a:gd name="connsiteX5" fmla="*/ 777967 w 911423"/>
                <a:gd name="connsiteY5" fmla="*/ 22247 h 152470"/>
                <a:gd name="connsiteX6" fmla="*/ 911317 w 911423"/>
                <a:gd name="connsiteY6" fmla="*/ 22 h 152470"/>
                <a:gd name="connsiteX7" fmla="*/ 758917 w 911423"/>
                <a:gd name="connsiteY7" fmla="*/ 19072 h 152470"/>
                <a:gd name="connsiteX8" fmla="*/ 533492 w 911423"/>
                <a:gd name="connsiteY8" fmla="*/ 63522 h 152470"/>
                <a:gd name="connsiteX9" fmla="*/ 562067 w 911423"/>
                <a:gd name="connsiteY9" fmla="*/ 63522 h 152470"/>
                <a:gd name="connsiteX10" fmla="*/ 409667 w 911423"/>
                <a:gd name="connsiteY10" fmla="*/ 63522 h 152470"/>
                <a:gd name="connsiteX11" fmla="*/ 92 w 911423"/>
                <a:gd name="connsiteY11" fmla="*/ 152422 h 15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423" h="152470">
                  <a:moveTo>
                    <a:pt x="92" y="152422"/>
                  </a:moveTo>
                  <a:cubicBezTo>
                    <a:pt x="6442" y="154539"/>
                    <a:pt x="381092" y="86276"/>
                    <a:pt x="447767" y="76222"/>
                  </a:cubicBezTo>
                  <a:cubicBezTo>
                    <a:pt x="514442" y="66168"/>
                    <a:pt x="384267" y="90509"/>
                    <a:pt x="400142" y="92097"/>
                  </a:cubicBezTo>
                  <a:cubicBezTo>
                    <a:pt x="416017" y="93684"/>
                    <a:pt x="526084" y="85218"/>
                    <a:pt x="543017" y="85747"/>
                  </a:cubicBezTo>
                  <a:cubicBezTo>
                    <a:pt x="559950" y="86276"/>
                    <a:pt x="501742" y="95272"/>
                    <a:pt x="501742" y="95272"/>
                  </a:cubicBezTo>
                  <a:cubicBezTo>
                    <a:pt x="540900" y="84689"/>
                    <a:pt x="709705" y="38122"/>
                    <a:pt x="777967" y="22247"/>
                  </a:cubicBezTo>
                  <a:cubicBezTo>
                    <a:pt x="846229" y="6372"/>
                    <a:pt x="914492" y="551"/>
                    <a:pt x="911317" y="22"/>
                  </a:cubicBezTo>
                  <a:cubicBezTo>
                    <a:pt x="908142" y="-507"/>
                    <a:pt x="821888" y="8489"/>
                    <a:pt x="758917" y="19072"/>
                  </a:cubicBezTo>
                  <a:cubicBezTo>
                    <a:pt x="695946" y="29655"/>
                    <a:pt x="566300" y="56114"/>
                    <a:pt x="533492" y="63522"/>
                  </a:cubicBezTo>
                  <a:cubicBezTo>
                    <a:pt x="500684" y="70930"/>
                    <a:pt x="562067" y="63522"/>
                    <a:pt x="562067" y="63522"/>
                  </a:cubicBezTo>
                  <a:cubicBezTo>
                    <a:pt x="541430" y="63522"/>
                    <a:pt x="503859" y="48705"/>
                    <a:pt x="409667" y="63522"/>
                  </a:cubicBezTo>
                  <a:cubicBezTo>
                    <a:pt x="315475" y="78339"/>
                    <a:pt x="-6258" y="150305"/>
                    <a:pt x="92" y="1524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E1DA6DB8-1640-9214-A388-75DD33ACF89A}"/>
                </a:ext>
              </a:extLst>
            </p:cNvPr>
            <p:cNvSpPr/>
            <p:nvPr/>
          </p:nvSpPr>
          <p:spPr>
            <a:xfrm>
              <a:off x="2076548" y="1759531"/>
              <a:ext cx="756084" cy="261384"/>
            </a:xfrm>
            <a:custGeom>
              <a:avLst/>
              <a:gdLst>
                <a:gd name="connsiteX0" fmla="*/ 3077 w 756084"/>
                <a:gd name="connsiteY0" fmla="*/ 259769 h 261384"/>
                <a:gd name="connsiteX1" fmla="*/ 276127 w 756084"/>
                <a:gd name="connsiteY1" fmla="*/ 27994 h 261384"/>
                <a:gd name="connsiteX2" fmla="*/ 330102 w 756084"/>
                <a:gd name="connsiteY2" fmla="*/ 5769 h 261384"/>
                <a:gd name="connsiteX3" fmla="*/ 320577 w 756084"/>
                <a:gd name="connsiteY3" fmla="*/ 18469 h 261384"/>
                <a:gd name="connsiteX4" fmla="*/ 514252 w 756084"/>
                <a:gd name="connsiteY4" fmla="*/ 21644 h 261384"/>
                <a:gd name="connsiteX5" fmla="*/ 755552 w 756084"/>
                <a:gd name="connsiteY5" fmla="*/ 27994 h 261384"/>
                <a:gd name="connsiteX6" fmla="*/ 584102 w 756084"/>
                <a:gd name="connsiteY6" fmla="*/ 12119 h 261384"/>
                <a:gd name="connsiteX7" fmla="*/ 476152 w 756084"/>
                <a:gd name="connsiteY7" fmla="*/ 2594 h 261384"/>
                <a:gd name="connsiteX8" fmla="*/ 339627 w 756084"/>
                <a:gd name="connsiteY8" fmla="*/ 8944 h 261384"/>
                <a:gd name="connsiteX9" fmla="*/ 203102 w 756084"/>
                <a:gd name="connsiteY9" fmla="*/ 91494 h 261384"/>
                <a:gd name="connsiteX10" fmla="*/ 133252 w 756084"/>
                <a:gd name="connsiteY10" fmla="*/ 129594 h 261384"/>
                <a:gd name="connsiteX11" fmla="*/ 3077 w 756084"/>
                <a:gd name="connsiteY11" fmla="*/ 259769 h 26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6084" h="261384">
                  <a:moveTo>
                    <a:pt x="3077" y="259769"/>
                  </a:moveTo>
                  <a:cubicBezTo>
                    <a:pt x="26890" y="242836"/>
                    <a:pt x="221623" y="70327"/>
                    <a:pt x="276127" y="27994"/>
                  </a:cubicBezTo>
                  <a:cubicBezTo>
                    <a:pt x="330631" y="-14339"/>
                    <a:pt x="330102" y="5769"/>
                    <a:pt x="330102" y="5769"/>
                  </a:cubicBezTo>
                  <a:cubicBezTo>
                    <a:pt x="337510" y="4182"/>
                    <a:pt x="289885" y="15823"/>
                    <a:pt x="320577" y="18469"/>
                  </a:cubicBezTo>
                  <a:cubicBezTo>
                    <a:pt x="351269" y="21115"/>
                    <a:pt x="514252" y="21644"/>
                    <a:pt x="514252" y="21644"/>
                  </a:cubicBezTo>
                  <a:lnTo>
                    <a:pt x="755552" y="27994"/>
                  </a:lnTo>
                  <a:cubicBezTo>
                    <a:pt x="767194" y="26407"/>
                    <a:pt x="584102" y="12119"/>
                    <a:pt x="584102" y="12119"/>
                  </a:cubicBezTo>
                  <a:cubicBezTo>
                    <a:pt x="537535" y="7886"/>
                    <a:pt x="516898" y="3123"/>
                    <a:pt x="476152" y="2594"/>
                  </a:cubicBezTo>
                  <a:cubicBezTo>
                    <a:pt x="435406" y="2065"/>
                    <a:pt x="385135" y="-5873"/>
                    <a:pt x="339627" y="8944"/>
                  </a:cubicBezTo>
                  <a:cubicBezTo>
                    <a:pt x="294119" y="23761"/>
                    <a:pt x="237498" y="71386"/>
                    <a:pt x="203102" y="91494"/>
                  </a:cubicBezTo>
                  <a:cubicBezTo>
                    <a:pt x="168706" y="111602"/>
                    <a:pt x="166060" y="103665"/>
                    <a:pt x="133252" y="129594"/>
                  </a:cubicBezTo>
                  <a:cubicBezTo>
                    <a:pt x="100444" y="155523"/>
                    <a:pt x="-20736" y="276702"/>
                    <a:pt x="3077" y="259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12100ED5-96E9-2AF6-0289-0FF7176852CD}"/>
                </a:ext>
              </a:extLst>
            </p:cNvPr>
            <p:cNvSpPr/>
            <p:nvPr/>
          </p:nvSpPr>
          <p:spPr>
            <a:xfrm>
              <a:off x="2533981" y="1517550"/>
              <a:ext cx="312559" cy="233889"/>
            </a:xfrm>
            <a:custGeom>
              <a:avLst/>
              <a:gdLst>
                <a:gd name="connsiteX0" fmla="*/ 279069 w 312559"/>
                <a:gd name="connsiteY0" fmla="*/ 100 h 233889"/>
                <a:gd name="connsiteX1" fmla="*/ 310819 w 312559"/>
                <a:gd name="connsiteY1" fmla="*/ 139800 h 233889"/>
                <a:gd name="connsiteX2" fmla="*/ 307644 w 312559"/>
                <a:gd name="connsiteY2" fmla="*/ 101700 h 233889"/>
                <a:gd name="connsiteX3" fmla="*/ 301294 w 312559"/>
                <a:gd name="connsiteY3" fmla="*/ 216000 h 233889"/>
                <a:gd name="connsiteX4" fmla="*/ 275894 w 312559"/>
                <a:gd name="connsiteY4" fmla="*/ 212825 h 233889"/>
                <a:gd name="connsiteX5" fmla="*/ 186994 w 312559"/>
                <a:gd name="connsiteY5" fmla="*/ 200125 h 233889"/>
                <a:gd name="connsiteX6" fmla="*/ 240969 w 312559"/>
                <a:gd name="connsiteY6" fmla="*/ 209650 h 233889"/>
                <a:gd name="connsiteX7" fmla="*/ 66344 w 312559"/>
                <a:gd name="connsiteY7" fmla="*/ 203300 h 233889"/>
                <a:gd name="connsiteX8" fmla="*/ 9194 w 312559"/>
                <a:gd name="connsiteY8" fmla="*/ 212825 h 233889"/>
                <a:gd name="connsiteX9" fmla="*/ 244144 w 312559"/>
                <a:gd name="connsiteY9" fmla="*/ 225525 h 233889"/>
                <a:gd name="connsiteX10" fmla="*/ 282244 w 312559"/>
                <a:gd name="connsiteY10" fmla="*/ 228700 h 233889"/>
                <a:gd name="connsiteX11" fmla="*/ 294944 w 312559"/>
                <a:gd name="connsiteY11" fmla="*/ 152500 h 233889"/>
                <a:gd name="connsiteX12" fmla="*/ 301294 w 312559"/>
                <a:gd name="connsiteY12" fmla="*/ 162025 h 233889"/>
                <a:gd name="connsiteX13" fmla="*/ 307644 w 312559"/>
                <a:gd name="connsiteY13" fmla="*/ 117575 h 233889"/>
                <a:gd name="connsiteX14" fmla="*/ 279069 w 312559"/>
                <a:gd name="connsiteY14" fmla="*/ 100 h 23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2559" h="233889">
                  <a:moveTo>
                    <a:pt x="279069" y="100"/>
                  </a:moveTo>
                  <a:cubicBezTo>
                    <a:pt x="279598" y="3804"/>
                    <a:pt x="306057" y="122867"/>
                    <a:pt x="310819" y="139800"/>
                  </a:cubicBezTo>
                  <a:cubicBezTo>
                    <a:pt x="315581" y="156733"/>
                    <a:pt x="309231" y="89000"/>
                    <a:pt x="307644" y="101700"/>
                  </a:cubicBezTo>
                  <a:cubicBezTo>
                    <a:pt x="306057" y="114400"/>
                    <a:pt x="306586" y="197479"/>
                    <a:pt x="301294" y="216000"/>
                  </a:cubicBezTo>
                  <a:cubicBezTo>
                    <a:pt x="296002" y="234521"/>
                    <a:pt x="275894" y="212825"/>
                    <a:pt x="275894" y="212825"/>
                  </a:cubicBezTo>
                  <a:lnTo>
                    <a:pt x="186994" y="200125"/>
                  </a:lnTo>
                  <a:cubicBezTo>
                    <a:pt x="181173" y="199596"/>
                    <a:pt x="261077" y="209121"/>
                    <a:pt x="240969" y="209650"/>
                  </a:cubicBezTo>
                  <a:cubicBezTo>
                    <a:pt x="220861" y="210179"/>
                    <a:pt x="104973" y="202771"/>
                    <a:pt x="66344" y="203300"/>
                  </a:cubicBezTo>
                  <a:cubicBezTo>
                    <a:pt x="27715" y="203829"/>
                    <a:pt x="-20439" y="209121"/>
                    <a:pt x="9194" y="212825"/>
                  </a:cubicBezTo>
                  <a:cubicBezTo>
                    <a:pt x="38827" y="216529"/>
                    <a:pt x="198636" y="222879"/>
                    <a:pt x="244144" y="225525"/>
                  </a:cubicBezTo>
                  <a:cubicBezTo>
                    <a:pt x="289652" y="228171"/>
                    <a:pt x="273777" y="240871"/>
                    <a:pt x="282244" y="228700"/>
                  </a:cubicBezTo>
                  <a:cubicBezTo>
                    <a:pt x="290711" y="216529"/>
                    <a:pt x="294944" y="152500"/>
                    <a:pt x="294944" y="152500"/>
                  </a:cubicBezTo>
                  <a:cubicBezTo>
                    <a:pt x="298119" y="141387"/>
                    <a:pt x="299177" y="167846"/>
                    <a:pt x="301294" y="162025"/>
                  </a:cubicBezTo>
                  <a:cubicBezTo>
                    <a:pt x="303411" y="156204"/>
                    <a:pt x="311348" y="139271"/>
                    <a:pt x="307644" y="117575"/>
                  </a:cubicBezTo>
                  <a:cubicBezTo>
                    <a:pt x="303940" y="95879"/>
                    <a:pt x="278540" y="-3604"/>
                    <a:pt x="279069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23B7ADFE-240B-0D20-0073-0454E4DDF852}"/>
                </a:ext>
              </a:extLst>
            </p:cNvPr>
            <p:cNvSpPr/>
            <p:nvPr/>
          </p:nvSpPr>
          <p:spPr>
            <a:xfrm>
              <a:off x="2835048" y="1527134"/>
              <a:ext cx="35185" cy="254056"/>
            </a:xfrm>
            <a:custGeom>
              <a:avLst/>
              <a:gdLst>
                <a:gd name="connsiteX0" fmla="*/ 227 w 35185"/>
                <a:gd name="connsiteY0" fmla="*/ 41 h 254056"/>
                <a:gd name="connsiteX1" fmla="*/ 16102 w 35185"/>
                <a:gd name="connsiteY1" fmla="*/ 114341 h 254056"/>
                <a:gd name="connsiteX2" fmla="*/ 28802 w 35185"/>
                <a:gd name="connsiteY2" fmla="*/ 177841 h 254056"/>
                <a:gd name="connsiteX3" fmla="*/ 227 w 35185"/>
                <a:gd name="connsiteY3" fmla="*/ 254041 h 254056"/>
                <a:gd name="connsiteX4" fmla="*/ 25627 w 35185"/>
                <a:gd name="connsiteY4" fmla="*/ 171491 h 254056"/>
                <a:gd name="connsiteX5" fmla="*/ 35152 w 35185"/>
                <a:gd name="connsiteY5" fmla="*/ 133391 h 254056"/>
                <a:gd name="connsiteX6" fmla="*/ 28802 w 35185"/>
                <a:gd name="connsiteY6" fmla="*/ 155616 h 254056"/>
                <a:gd name="connsiteX7" fmla="*/ 28802 w 35185"/>
                <a:gd name="connsiteY7" fmla="*/ 101641 h 254056"/>
                <a:gd name="connsiteX8" fmla="*/ 227 w 35185"/>
                <a:gd name="connsiteY8" fmla="*/ 41 h 25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85" h="254056">
                  <a:moveTo>
                    <a:pt x="227" y="41"/>
                  </a:moveTo>
                  <a:cubicBezTo>
                    <a:pt x="-1890" y="2158"/>
                    <a:pt x="11340" y="84708"/>
                    <a:pt x="16102" y="114341"/>
                  </a:cubicBezTo>
                  <a:cubicBezTo>
                    <a:pt x="20864" y="143974"/>
                    <a:pt x="31448" y="154558"/>
                    <a:pt x="28802" y="177841"/>
                  </a:cubicBezTo>
                  <a:cubicBezTo>
                    <a:pt x="26156" y="201124"/>
                    <a:pt x="756" y="255099"/>
                    <a:pt x="227" y="254041"/>
                  </a:cubicBezTo>
                  <a:cubicBezTo>
                    <a:pt x="-302" y="252983"/>
                    <a:pt x="19806" y="191599"/>
                    <a:pt x="25627" y="171491"/>
                  </a:cubicBezTo>
                  <a:cubicBezTo>
                    <a:pt x="31448" y="151383"/>
                    <a:pt x="34623" y="136037"/>
                    <a:pt x="35152" y="133391"/>
                  </a:cubicBezTo>
                  <a:cubicBezTo>
                    <a:pt x="35681" y="130745"/>
                    <a:pt x="29860" y="160907"/>
                    <a:pt x="28802" y="155616"/>
                  </a:cubicBezTo>
                  <a:cubicBezTo>
                    <a:pt x="27744" y="150325"/>
                    <a:pt x="31448" y="126512"/>
                    <a:pt x="28802" y="101641"/>
                  </a:cubicBezTo>
                  <a:cubicBezTo>
                    <a:pt x="26156" y="76770"/>
                    <a:pt x="2344" y="-2076"/>
                    <a:pt x="227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66253A33-32C4-2F9A-F064-E00CC3BE6704}"/>
                </a:ext>
              </a:extLst>
            </p:cNvPr>
            <p:cNvSpPr/>
            <p:nvPr/>
          </p:nvSpPr>
          <p:spPr>
            <a:xfrm>
              <a:off x="2070061" y="1789383"/>
              <a:ext cx="764364" cy="310384"/>
            </a:xfrm>
            <a:custGeom>
              <a:avLst/>
              <a:gdLst>
                <a:gd name="connsiteX0" fmla="*/ 39 w 764364"/>
                <a:gd name="connsiteY0" fmla="*/ 236267 h 310384"/>
                <a:gd name="connsiteX1" fmla="*/ 104814 w 764364"/>
                <a:gd name="connsiteY1" fmla="*/ 293417 h 310384"/>
                <a:gd name="connsiteX2" fmla="*/ 146089 w 764364"/>
                <a:gd name="connsiteY2" fmla="*/ 299767 h 310384"/>
                <a:gd name="connsiteX3" fmla="*/ 400089 w 764364"/>
                <a:gd name="connsiteY3" fmla="*/ 169592 h 310384"/>
                <a:gd name="connsiteX4" fmla="*/ 266739 w 764364"/>
                <a:gd name="connsiteY4" fmla="*/ 226742 h 310384"/>
                <a:gd name="connsiteX5" fmla="*/ 488989 w 764364"/>
                <a:gd name="connsiteY5" fmla="*/ 128317 h 310384"/>
                <a:gd name="connsiteX6" fmla="*/ 762039 w 764364"/>
                <a:gd name="connsiteY6" fmla="*/ 1317 h 310384"/>
                <a:gd name="connsiteX7" fmla="*/ 612814 w 764364"/>
                <a:gd name="connsiteY7" fmla="*/ 64817 h 310384"/>
                <a:gd name="connsiteX8" fmla="*/ 476289 w 764364"/>
                <a:gd name="connsiteY8" fmla="*/ 109267 h 310384"/>
                <a:gd name="connsiteX9" fmla="*/ 301664 w 764364"/>
                <a:gd name="connsiteY9" fmla="*/ 210867 h 310384"/>
                <a:gd name="connsiteX10" fmla="*/ 374689 w 764364"/>
                <a:gd name="connsiteY10" fmla="*/ 172767 h 310384"/>
                <a:gd name="connsiteX11" fmla="*/ 139739 w 764364"/>
                <a:gd name="connsiteY11" fmla="*/ 302942 h 310384"/>
                <a:gd name="connsiteX12" fmla="*/ 117514 w 764364"/>
                <a:gd name="connsiteY12" fmla="*/ 290242 h 310384"/>
                <a:gd name="connsiteX13" fmla="*/ 39 w 764364"/>
                <a:gd name="connsiteY13" fmla="*/ 236267 h 31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4364" h="310384">
                  <a:moveTo>
                    <a:pt x="39" y="236267"/>
                  </a:moveTo>
                  <a:cubicBezTo>
                    <a:pt x="-2078" y="236796"/>
                    <a:pt x="80472" y="282834"/>
                    <a:pt x="104814" y="293417"/>
                  </a:cubicBezTo>
                  <a:cubicBezTo>
                    <a:pt x="129156" y="304000"/>
                    <a:pt x="96877" y="320404"/>
                    <a:pt x="146089" y="299767"/>
                  </a:cubicBezTo>
                  <a:cubicBezTo>
                    <a:pt x="195301" y="279130"/>
                    <a:pt x="379981" y="181763"/>
                    <a:pt x="400089" y="169592"/>
                  </a:cubicBezTo>
                  <a:cubicBezTo>
                    <a:pt x="420197" y="157421"/>
                    <a:pt x="251922" y="233621"/>
                    <a:pt x="266739" y="226742"/>
                  </a:cubicBezTo>
                  <a:cubicBezTo>
                    <a:pt x="281556" y="219863"/>
                    <a:pt x="488989" y="128317"/>
                    <a:pt x="488989" y="128317"/>
                  </a:cubicBezTo>
                  <a:lnTo>
                    <a:pt x="762039" y="1317"/>
                  </a:lnTo>
                  <a:cubicBezTo>
                    <a:pt x="782677" y="-9266"/>
                    <a:pt x="660439" y="46825"/>
                    <a:pt x="612814" y="64817"/>
                  </a:cubicBezTo>
                  <a:cubicBezTo>
                    <a:pt x="565189" y="82809"/>
                    <a:pt x="528147" y="84925"/>
                    <a:pt x="476289" y="109267"/>
                  </a:cubicBezTo>
                  <a:cubicBezTo>
                    <a:pt x="424431" y="133609"/>
                    <a:pt x="318597" y="200284"/>
                    <a:pt x="301664" y="210867"/>
                  </a:cubicBezTo>
                  <a:cubicBezTo>
                    <a:pt x="284731" y="221450"/>
                    <a:pt x="401676" y="157421"/>
                    <a:pt x="374689" y="172767"/>
                  </a:cubicBezTo>
                  <a:cubicBezTo>
                    <a:pt x="347702" y="188113"/>
                    <a:pt x="182602" y="283363"/>
                    <a:pt x="139739" y="302942"/>
                  </a:cubicBezTo>
                  <a:cubicBezTo>
                    <a:pt x="96877" y="322521"/>
                    <a:pt x="137622" y="298179"/>
                    <a:pt x="117514" y="290242"/>
                  </a:cubicBezTo>
                  <a:cubicBezTo>
                    <a:pt x="97406" y="282305"/>
                    <a:pt x="2156" y="235738"/>
                    <a:pt x="39" y="2362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A6F8CBBA-FC1E-44FF-C1F3-0A49F67F7BC8}"/>
                </a:ext>
              </a:extLst>
            </p:cNvPr>
            <p:cNvSpPr/>
            <p:nvPr/>
          </p:nvSpPr>
          <p:spPr>
            <a:xfrm>
              <a:off x="2091851" y="1501662"/>
              <a:ext cx="330721" cy="482782"/>
            </a:xfrm>
            <a:custGeom>
              <a:avLst/>
              <a:gdLst>
                <a:gd name="connsiteX0" fmla="*/ 474 w 330721"/>
                <a:gd name="connsiteY0" fmla="*/ 482713 h 482782"/>
                <a:gd name="connsiteX1" fmla="*/ 124299 w 330721"/>
                <a:gd name="connsiteY1" fmla="*/ 320788 h 482782"/>
                <a:gd name="connsiteX2" fmla="*/ 67149 w 330721"/>
                <a:gd name="connsiteY2" fmla="*/ 365238 h 482782"/>
                <a:gd name="connsiteX3" fmla="*/ 260824 w 330721"/>
                <a:gd name="connsiteY3" fmla="*/ 212838 h 482782"/>
                <a:gd name="connsiteX4" fmla="*/ 216374 w 330721"/>
                <a:gd name="connsiteY4" fmla="*/ 222363 h 482782"/>
                <a:gd name="connsiteX5" fmla="*/ 238599 w 330721"/>
                <a:gd name="connsiteY5" fmla="*/ 168388 h 482782"/>
                <a:gd name="connsiteX6" fmla="*/ 210024 w 330721"/>
                <a:gd name="connsiteY6" fmla="*/ 196963 h 482782"/>
                <a:gd name="connsiteX7" fmla="*/ 260824 w 330721"/>
                <a:gd name="connsiteY7" fmla="*/ 111238 h 482782"/>
                <a:gd name="connsiteX8" fmla="*/ 254474 w 330721"/>
                <a:gd name="connsiteY8" fmla="*/ 89013 h 482782"/>
                <a:gd name="connsiteX9" fmla="*/ 251299 w 330721"/>
                <a:gd name="connsiteY9" fmla="*/ 76313 h 482782"/>
                <a:gd name="connsiteX10" fmla="*/ 330674 w 330721"/>
                <a:gd name="connsiteY10" fmla="*/ 113 h 482782"/>
                <a:gd name="connsiteX11" fmla="*/ 238599 w 330721"/>
                <a:gd name="connsiteY11" fmla="*/ 60438 h 482782"/>
                <a:gd name="connsiteX12" fmla="*/ 251299 w 330721"/>
                <a:gd name="connsiteY12" fmla="*/ 111238 h 482782"/>
                <a:gd name="connsiteX13" fmla="*/ 232249 w 330721"/>
                <a:gd name="connsiteY13" fmla="*/ 235063 h 482782"/>
                <a:gd name="connsiteX14" fmla="*/ 178274 w 330721"/>
                <a:gd name="connsiteY14" fmla="*/ 298563 h 482782"/>
                <a:gd name="connsiteX15" fmla="*/ 474 w 330721"/>
                <a:gd name="connsiteY15" fmla="*/ 48271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721" h="482782">
                  <a:moveTo>
                    <a:pt x="474" y="482713"/>
                  </a:moveTo>
                  <a:cubicBezTo>
                    <a:pt x="-8522" y="486417"/>
                    <a:pt x="113187" y="340367"/>
                    <a:pt x="124299" y="320788"/>
                  </a:cubicBezTo>
                  <a:cubicBezTo>
                    <a:pt x="135411" y="301209"/>
                    <a:pt x="67149" y="365238"/>
                    <a:pt x="67149" y="365238"/>
                  </a:cubicBezTo>
                  <a:cubicBezTo>
                    <a:pt x="89903" y="347246"/>
                    <a:pt x="235953" y="236650"/>
                    <a:pt x="260824" y="212838"/>
                  </a:cubicBezTo>
                  <a:cubicBezTo>
                    <a:pt x="285695" y="189026"/>
                    <a:pt x="220078" y="229771"/>
                    <a:pt x="216374" y="222363"/>
                  </a:cubicBezTo>
                  <a:cubicBezTo>
                    <a:pt x="212670" y="214955"/>
                    <a:pt x="239657" y="172621"/>
                    <a:pt x="238599" y="168388"/>
                  </a:cubicBezTo>
                  <a:cubicBezTo>
                    <a:pt x="237541" y="164155"/>
                    <a:pt x="206320" y="206488"/>
                    <a:pt x="210024" y="196963"/>
                  </a:cubicBezTo>
                  <a:cubicBezTo>
                    <a:pt x="213728" y="187438"/>
                    <a:pt x="253416" y="129230"/>
                    <a:pt x="260824" y="111238"/>
                  </a:cubicBezTo>
                  <a:cubicBezTo>
                    <a:pt x="268232" y="93246"/>
                    <a:pt x="254474" y="89013"/>
                    <a:pt x="254474" y="89013"/>
                  </a:cubicBezTo>
                  <a:cubicBezTo>
                    <a:pt x="252887" y="83192"/>
                    <a:pt x="238599" y="91130"/>
                    <a:pt x="251299" y="76313"/>
                  </a:cubicBezTo>
                  <a:cubicBezTo>
                    <a:pt x="263999" y="61496"/>
                    <a:pt x="332791" y="2759"/>
                    <a:pt x="330674" y="113"/>
                  </a:cubicBezTo>
                  <a:cubicBezTo>
                    <a:pt x="328557" y="-2533"/>
                    <a:pt x="251828" y="41917"/>
                    <a:pt x="238599" y="60438"/>
                  </a:cubicBezTo>
                  <a:cubicBezTo>
                    <a:pt x="225370" y="78959"/>
                    <a:pt x="252357" y="82134"/>
                    <a:pt x="251299" y="111238"/>
                  </a:cubicBezTo>
                  <a:cubicBezTo>
                    <a:pt x="250241" y="140342"/>
                    <a:pt x="244420" y="203842"/>
                    <a:pt x="232249" y="235063"/>
                  </a:cubicBezTo>
                  <a:cubicBezTo>
                    <a:pt x="220078" y="266284"/>
                    <a:pt x="214257" y="258876"/>
                    <a:pt x="178274" y="298563"/>
                  </a:cubicBezTo>
                  <a:cubicBezTo>
                    <a:pt x="142291" y="338250"/>
                    <a:pt x="9470" y="479009"/>
                    <a:pt x="474" y="4827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3C5E8B2C-84D3-A781-9B4C-7F010E9B46AC}"/>
                </a:ext>
              </a:extLst>
            </p:cNvPr>
            <p:cNvSpPr/>
            <p:nvPr/>
          </p:nvSpPr>
          <p:spPr>
            <a:xfrm>
              <a:off x="2401623" y="1501362"/>
              <a:ext cx="134992" cy="237114"/>
            </a:xfrm>
            <a:custGeom>
              <a:avLst/>
              <a:gdLst>
                <a:gd name="connsiteX0" fmla="*/ 14552 w 134992"/>
                <a:gd name="connsiteY0" fmla="*/ 413 h 237114"/>
                <a:gd name="connsiteX1" fmla="*/ 1852 w 134992"/>
                <a:gd name="connsiteY1" fmla="*/ 79788 h 237114"/>
                <a:gd name="connsiteX2" fmla="*/ 62177 w 134992"/>
                <a:gd name="connsiteY2" fmla="*/ 168688 h 237114"/>
                <a:gd name="connsiteX3" fmla="*/ 33602 w 134992"/>
                <a:gd name="connsiteY3" fmla="*/ 127413 h 237114"/>
                <a:gd name="connsiteX4" fmla="*/ 132027 w 134992"/>
                <a:gd name="connsiteY4" fmla="*/ 235363 h 237114"/>
                <a:gd name="connsiteX5" fmla="*/ 100277 w 134992"/>
                <a:gd name="connsiteY5" fmla="*/ 190913 h 237114"/>
                <a:gd name="connsiteX6" fmla="*/ 8202 w 134992"/>
                <a:gd name="connsiteY6" fmla="*/ 146463 h 237114"/>
                <a:gd name="connsiteX7" fmla="*/ 20902 w 134992"/>
                <a:gd name="connsiteY7" fmla="*/ 136938 h 237114"/>
                <a:gd name="connsiteX8" fmla="*/ 11377 w 134992"/>
                <a:gd name="connsiteY8" fmla="*/ 86138 h 237114"/>
                <a:gd name="connsiteX9" fmla="*/ 5027 w 134992"/>
                <a:gd name="connsiteY9" fmla="*/ 114713 h 237114"/>
                <a:gd name="connsiteX10" fmla="*/ 14552 w 134992"/>
                <a:gd name="connsiteY10" fmla="*/ 413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992" h="237114">
                  <a:moveTo>
                    <a:pt x="14552" y="413"/>
                  </a:moveTo>
                  <a:cubicBezTo>
                    <a:pt x="14023" y="-5408"/>
                    <a:pt x="-6086" y="51742"/>
                    <a:pt x="1852" y="79788"/>
                  </a:cubicBezTo>
                  <a:cubicBezTo>
                    <a:pt x="9789" y="107834"/>
                    <a:pt x="56885" y="160751"/>
                    <a:pt x="62177" y="168688"/>
                  </a:cubicBezTo>
                  <a:cubicBezTo>
                    <a:pt x="67469" y="176625"/>
                    <a:pt x="21960" y="116301"/>
                    <a:pt x="33602" y="127413"/>
                  </a:cubicBezTo>
                  <a:cubicBezTo>
                    <a:pt x="45244" y="138526"/>
                    <a:pt x="120915" y="224780"/>
                    <a:pt x="132027" y="235363"/>
                  </a:cubicBezTo>
                  <a:cubicBezTo>
                    <a:pt x="143139" y="245946"/>
                    <a:pt x="120914" y="205730"/>
                    <a:pt x="100277" y="190913"/>
                  </a:cubicBezTo>
                  <a:cubicBezTo>
                    <a:pt x="79640" y="176096"/>
                    <a:pt x="8202" y="146463"/>
                    <a:pt x="8202" y="146463"/>
                  </a:cubicBezTo>
                  <a:cubicBezTo>
                    <a:pt x="-5027" y="137467"/>
                    <a:pt x="20373" y="146992"/>
                    <a:pt x="20902" y="136938"/>
                  </a:cubicBezTo>
                  <a:cubicBezTo>
                    <a:pt x="21431" y="126884"/>
                    <a:pt x="14023" y="89842"/>
                    <a:pt x="11377" y="86138"/>
                  </a:cubicBezTo>
                  <a:cubicBezTo>
                    <a:pt x="8731" y="82434"/>
                    <a:pt x="7144" y="125296"/>
                    <a:pt x="5027" y="114713"/>
                  </a:cubicBezTo>
                  <a:cubicBezTo>
                    <a:pt x="2910" y="104130"/>
                    <a:pt x="15081" y="6234"/>
                    <a:pt x="14552" y="4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0C9DDE16-59AB-CBB1-7118-6E114AA20DC0}"/>
                </a:ext>
              </a:extLst>
            </p:cNvPr>
            <p:cNvSpPr/>
            <p:nvPr/>
          </p:nvSpPr>
          <p:spPr>
            <a:xfrm>
              <a:off x="2034467" y="1892269"/>
              <a:ext cx="58144" cy="177831"/>
            </a:xfrm>
            <a:custGeom>
              <a:avLst/>
              <a:gdLst>
                <a:gd name="connsiteX0" fmla="*/ 35633 w 58144"/>
                <a:gd name="connsiteY0" fmla="*/ 31 h 177831"/>
                <a:gd name="connsiteX1" fmla="*/ 29283 w 58144"/>
                <a:gd name="connsiteY1" fmla="*/ 130206 h 177831"/>
                <a:gd name="connsiteX2" fmla="*/ 26108 w 58144"/>
                <a:gd name="connsiteY2" fmla="*/ 158781 h 177831"/>
                <a:gd name="connsiteX3" fmla="*/ 708 w 58144"/>
                <a:gd name="connsiteY3" fmla="*/ 177831 h 177831"/>
                <a:gd name="connsiteX4" fmla="*/ 57858 w 58144"/>
                <a:gd name="connsiteY4" fmla="*/ 158781 h 177831"/>
                <a:gd name="connsiteX5" fmla="*/ 22933 w 58144"/>
                <a:gd name="connsiteY5" fmla="*/ 142906 h 177831"/>
                <a:gd name="connsiteX6" fmla="*/ 35633 w 58144"/>
                <a:gd name="connsiteY6" fmla="*/ 31 h 1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44" h="177831">
                  <a:moveTo>
                    <a:pt x="35633" y="31"/>
                  </a:moveTo>
                  <a:cubicBezTo>
                    <a:pt x="36691" y="-2086"/>
                    <a:pt x="30870" y="103748"/>
                    <a:pt x="29283" y="130206"/>
                  </a:cubicBezTo>
                  <a:cubicBezTo>
                    <a:pt x="27695" y="156664"/>
                    <a:pt x="30870" y="150844"/>
                    <a:pt x="26108" y="158781"/>
                  </a:cubicBezTo>
                  <a:cubicBezTo>
                    <a:pt x="21345" y="166719"/>
                    <a:pt x="-4584" y="177831"/>
                    <a:pt x="708" y="177831"/>
                  </a:cubicBezTo>
                  <a:cubicBezTo>
                    <a:pt x="6000" y="177831"/>
                    <a:pt x="54154" y="164602"/>
                    <a:pt x="57858" y="158781"/>
                  </a:cubicBezTo>
                  <a:cubicBezTo>
                    <a:pt x="61562" y="152960"/>
                    <a:pt x="28225" y="165660"/>
                    <a:pt x="22933" y="142906"/>
                  </a:cubicBezTo>
                  <a:cubicBezTo>
                    <a:pt x="17641" y="120152"/>
                    <a:pt x="34575" y="2148"/>
                    <a:pt x="35633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987946FA-3407-0CAC-7EA1-AD5D1A4B8009}"/>
                </a:ext>
              </a:extLst>
            </p:cNvPr>
            <p:cNvSpPr/>
            <p:nvPr/>
          </p:nvSpPr>
          <p:spPr>
            <a:xfrm>
              <a:off x="2054225" y="2051050"/>
              <a:ext cx="384368" cy="204924"/>
            </a:xfrm>
            <a:custGeom>
              <a:avLst/>
              <a:gdLst>
                <a:gd name="connsiteX0" fmla="*/ 0 w 384368"/>
                <a:gd name="connsiteY0" fmla="*/ 0 h 204924"/>
                <a:gd name="connsiteX1" fmla="*/ 127000 w 384368"/>
                <a:gd name="connsiteY1" fmla="*/ 53975 h 204924"/>
                <a:gd name="connsiteX2" fmla="*/ 212725 w 384368"/>
                <a:gd name="connsiteY2" fmla="*/ 44450 h 204924"/>
                <a:gd name="connsiteX3" fmla="*/ 209550 w 384368"/>
                <a:gd name="connsiteY3" fmla="*/ 63500 h 204924"/>
                <a:gd name="connsiteX4" fmla="*/ 244475 w 384368"/>
                <a:gd name="connsiteY4" fmla="*/ 107950 h 204924"/>
                <a:gd name="connsiteX5" fmla="*/ 381000 w 384368"/>
                <a:gd name="connsiteY5" fmla="*/ 203200 h 204924"/>
                <a:gd name="connsiteX6" fmla="*/ 330200 w 384368"/>
                <a:gd name="connsiteY6" fmla="*/ 161925 h 204924"/>
                <a:gd name="connsiteX7" fmla="*/ 193675 w 384368"/>
                <a:gd name="connsiteY7" fmla="*/ 69850 h 204924"/>
                <a:gd name="connsiteX8" fmla="*/ 165100 w 384368"/>
                <a:gd name="connsiteY8" fmla="*/ 79375 h 204924"/>
                <a:gd name="connsiteX9" fmla="*/ 177800 w 384368"/>
                <a:gd name="connsiteY9" fmla="*/ 146050 h 204924"/>
                <a:gd name="connsiteX10" fmla="*/ 149225 w 384368"/>
                <a:gd name="connsiteY10" fmla="*/ 92075 h 204924"/>
                <a:gd name="connsiteX11" fmla="*/ 104775 w 384368"/>
                <a:gd name="connsiteY11" fmla="*/ 98425 h 204924"/>
                <a:gd name="connsiteX12" fmla="*/ 152400 w 384368"/>
                <a:gd name="connsiteY12" fmla="*/ 85725 h 204924"/>
                <a:gd name="connsiteX13" fmla="*/ 127000 w 384368"/>
                <a:gd name="connsiteY13" fmla="*/ 73025 h 204924"/>
                <a:gd name="connsiteX14" fmla="*/ 0 w 384368"/>
                <a:gd name="connsiteY14" fmla="*/ 0 h 2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4368" h="204924">
                  <a:moveTo>
                    <a:pt x="0" y="0"/>
                  </a:moveTo>
                  <a:cubicBezTo>
                    <a:pt x="45773" y="23283"/>
                    <a:pt x="91546" y="46567"/>
                    <a:pt x="127000" y="53975"/>
                  </a:cubicBezTo>
                  <a:cubicBezTo>
                    <a:pt x="162454" y="61383"/>
                    <a:pt x="198967" y="42863"/>
                    <a:pt x="212725" y="44450"/>
                  </a:cubicBezTo>
                  <a:cubicBezTo>
                    <a:pt x="226483" y="46037"/>
                    <a:pt x="204258" y="52917"/>
                    <a:pt x="209550" y="63500"/>
                  </a:cubicBezTo>
                  <a:cubicBezTo>
                    <a:pt x="214842" y="74083"/>
                    <a:pt x="215900" y="84667"/>
                    <a:pt x="244475" y="107950"/>
                  </a:cubicBezTo>
                  <a:cubicBezTo>
                    <a:pt x="273050" y="131233"/>
                    <a:pt x="366713" y="194204"/>
                    <a:pt x="381000" y="203200"/>
                  </a:cubicBezTo>
                  <a:cubicBezTo>
                    <a:pt x="395287" y="212196"/>
                    <a:pt x="361421" y="184150"/>
                    <a:pt x="330200" y="161925"/>
                  </a:cubicBezTo>
                  <a:cubicBezTo>
                    <a:pt x="298979" y="139700"/>
                    <a:pt x="221192" y="83608"/>
                    <a:pt x="193675" y="69850"/>
                  </a:cubicBezTo>
                  <a:cubicBezTo>
                    <a:pt x="166158" y="56092"/>
                    <a:pt x="167746" y="66675"/>
                    <a:pt x="165100" y="79375"/>
                  </a:cubicBezTo>
                  <a:cubicBezTo>
                    <a:pt x="162454" y="92075"/>
                    <a:pt x="180446" y="143933"/>
                    <a:pt x="177800" y="146050"/>
                  </a:cubicBezTo>
                  <a:cubicBezTo>
                    <a:pt x="175154" y="148167"/>
                    <a:pt x="161396" y="100012"/>
                    <a:pt x="149225" y="92075"/>
                  </a:cubicBezTo>
                  <a:cubicBezTo>
                    <a:pt x="137054" y="84138"/>
                    <a:pt x="104246" y="99483"/>
                    <a:pt x="104775" y="98425"/>
                  </a:cubicBezTo>
                  <a:cubicBezTo>
                    <a:pt x="105304" y="97367"/>
                    <a:pt x="148696" y="89958"/>
                    <a:pt x="152400" y="85725"/>
                  </a:cubicBezTo>
                  <a:cubicBezTo>
                    <a:pt x="156104" y="81492"/>
                    <a:pt x="127000" y="73025"/>
                    <a:pt x="127000" y="730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D14D8713-D102-584A-6001-067703C7EFBE}"/>
                </a:ext>
              </a:extLst>
            </p:cNvPr>
            <p:cNvSpPr/>
            <p:nvPr/>
          </p:nvSpPr>
          <p:spPr>
            <a:xfrm>
              <a:off x="2289172" y="1777678"/>
              <a:ext cx="549398" cy="378162"/>
            </a:xfrm>
            <a:custGeom>
              <a:avLst/>
              <a:gdLst>
                <a:gd name="connsiteX0" fmla="*/ 549278 w 549398"/>
                <a:gd name="connsiteY0" fmla="*/ 322 h 378162"/>
                <a:gd name="connsiteX1" fmla="*/ 282578 w 549398"/>
                <a:gd name="connsiteY1" fmla="*/ 279722 h 378162"/>
                <a:gd name="connsiteX2" fmla="*/ 142878 w 549398"/>
                <a:gd name="connsiteY2" fmla="*/ 362272 h 378162"/>
                <a:gd name="connsiteX3" fmla="*/ 333378 w 549398"/>
                <a:gd name="connsiteY3" fmla="*/ 225747 h 378162"/>
                <a:gd name="connsiteX4" fmla="*/ 241303 w 549398"/>
                <a:gd name="connsiteY4" fmla="*/ 317822 h 378162"/>
                <a:gd name="connsiteX5" fmla="*/ 98428 w 549398"/>
                <a:gd name="connsiteY5" fmla="*/ 378147 h 378162"/>
                <a:gd name="connsiteX6" fmla="*/ 3 w 549398"/>
                <a:gd name="connsiteY6" fmla="*/ 324172 h 378162"/>
                <a:gd name="connsiteX7" fmla="*/ 101603 w 549398"/>
                <a:gd name="connsiteY7" fmla="*/ 368622 h 378162"/>
                <a:gd name="connsiteX8" fmla="*/ 82553 w 549398"/>
                <a:gd name="connsiteY8" fmla="*/ 349572 h 378162"/>
                <a:gd name="connsiteX9" fmla="*/ 241303 w 549398"/>
                <a:gd name="connsiteY9" fmla="*/ 349572 h 378162"/>
                <a:gd name="connsiteX10" fmla="*/ 365128 w 549398"/>
                <a:gd name="connsiteY10" fmla="*/ 171772 h 378162"/>
                <a:gd name="connsiteX11" fmla="*/ 317503 w 549398"/>
                <a:gd name="connsiteY11" fmla="*/ 222572 h 378162"/>
                <a:gd name="connsiteX12" fmla="*/ 549278 w 549398"/>
                <a:gd name="connsiteY12" fmla="*/ 322 h 3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398" h="378162">
                  <a:moveTo>
                    <a:pt x="549278" y="322"/>
                  </a:moveTo>
                  <a:cubicBezTo>
                    <a:pt x="543457" y="9847"/>
                    <a:pt x="350311" y="219397"/>
                    <a:pt x="282578" y="279722"/>
                  </a:cubicBezTo>
                  <a:cubicBezTo>
                    <a:pt x="214845" y="340047"/>
                    <a:pt x="134411" y="371268"/>
                    <a:pt x="142878" y="362272"/>
                  </a:cubicBezTo>
                  <a:cubicBezTo>
                    <a:pt x="151345" y="353276"/>
                    <a:pt x="316974" y="233155"/>
                    <a:pt x="333378" y="225747"/>
                  </a:cubicBezTo>
                  <a:cubicBezTo>
                    <a:pt x="349782" y="218339"/>
                    <a:pt x="280461" y="292422"/>
                    <a:pt x="241303" y="317822"/>
                  </a:cubicBezTo>
                  <a:cubicBezTo>
                    <a:pt x="202145" y="343222"/>
                    <a:pt x="138645" y="377089"/>
                    <a:pt x="98428" y="378147"/>
                  </a:cubicBezTo>
                  <a:cubicBezTo>
                    <a:pt x="58211" y="379205"/>
                    <a:pt x="-526" y="325759"/>
                    <a:pt x="3" y="324172"/>
                  </a:cubicBezTo>
                  <a:cubicBezTo>
                    <a:pt x="532" y="322585"/>
                    <a:pt x="101603" y="368622"/>
                    <a:pt x="101603" y="368622"/>
                  </a:cubicBezTo>
                  <a:cubicBezTo>
                    <a:pt x="115361" y="372855"/>
                    <a:pt x="59270" y="352747"/>
                    <a:pt x="82553" y="349572"/>
                  </a:cubicBezTo>
                  <a:cubicBezTo>
                    <a:pt x="105836" y="346397"/>
                    <a:pt x="194207" y="379205"/>
                    <a:pt x="241303" y="349572"/>
                  </a:cubicBezTo>
                  <a:cubicBezTo>
                    <a:pt x="288399" y="319939"/>
                    <a:pt x="352428" y="192939"/>
                    <a:pt x="365128" y="171772"/>
                  </a:cubicBezTo>
                  <a:cubicBezTo>
                    <a:pt x="377828" y="150605"/>
                    <a:pt x="286811" y="250089"/>
                    <a:pt x="317503" y="222572"/>
                  </a:cubicBezTo>
                  <a:cubicBezTo>
                    <a:pt x="348195" y="195055"/>
                    <a:pt x="555099" y="-9203"/>
                    <a:pt x="549278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429C3DF1-56DF-084B-649F-BE86BB6751D5}"/>
                </a:ext>
              </a:extLst>
            </p:cNvPr>
            <p:cNvSpPr/>
            <p:nvPr/>
          </p:nvSpPr>
          <p:spPr>
            <a:xfrm>
              <a:off x="2526042" y="1573000"/>
              <a:ext cx="1005307" cy="551935"/>
            </a:xfrm>
            <a:custGeom>
              <a:avLst/>
              <a:gdLst>
                <a:gd name="connsiteX0" fmla="*/ 17133 w 1005307"/>
                <a:gd name="connsiteY0" fmla="*/ 544725 h 551935"/>
                <a:gd name="connsiteX1" fmla="*/ 502908 w 1005307"/>
                <a:gd name="connsiteY1" fmla="*/ 274850 h 551935"/>
                <a:gd name="connsiteX2" fmla="*/ 410833 w 1005307"/>
                <a:gd name="connsiteY2" fmla="*/ 351050 h 551935"/>
                <a:gd name="connsiteX3" fmla="*/ 598158 w 1005307"/>
                <a:gd name="connsiteY3" fmla="*/ 214525 h 551935"/>
                <a:gd name="connsiteX4" fmla="*/ 1001383 w 1005307"/>
                <a:gd name="connsiteY4" fmla="*/ 1800 h 551935"/>
                <a:gd name="connsiteX5" fmla="*/ 814058 w 1005307"/>
                <a:gd name="connsiteY5" fmla="*/ 106575 h 551935"/>
                <a:gd name="connsiteX6" fmla="*/ 582283 w 1005307"/>
                <a:gd name="connsiteY6" fmla="*/ 239925 h 551935"/>
                <a:gd name="connsiteX7" fmla="*/ 350508 w 1005307"/>
                <a:gd name="connsiteY7" fmla="*/ 351050 h 551935"/>
                <a:gd name="connsiteX8" fmla="*/ 385433 w 1005307"/>
                <a:gd name="connsiteY8" fmla="*/ 338350 h 551935"/>
                <a:gd name="connsiteX9" fmla="*/ 280658 w 1005307"/>
                <a:gd name="connsiteY9" fmla="*/ 389150 h 551935"/>
                <a:gd name="connsiteX10" fmla="*/ 121908 w 1005307"/>
                <a:gd name="connsiteY10" fmla="*/ 468525 h 551935"/>
                <a:gd name="connsiteX11" fmla="*/ 17133 w 1005307"/>
                <a:gd name="connsiteY11" fmla="*/ 544725 h 55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5307" h="551935">
                  <a:moveTo>
                    <a:pt x="17133" y="544725"/>
                  </a:moveTo>
                  <a:cubicBezTo>
                    <a:pt x="80633" y="512446"/>
                    <a:pt x="437291" y="307129"/>
                    <a:pt x="502908" y="274850"/>
                  </a:cubicBezTo>
                  <a:cubicBezTo>
                    <a:pt x="568525" y="242571"/>
                    <a:pt x="394958" y="361104"/>
                    <a:pt x="410833" y="351050"/>
                  </a:cubicBezTo>
                  <a:cubicBezTo>
                    <a:pt x="426708" y="340996"/>
                    <a:pt x="499733" y="272733"/>
                    <a:pt x="598158" y="214525"/>
                  </a:cubicBezTo>
                  <a:cubicBezTo>
                    <a:pt x="696583" y="156317"/>
                    <a:pt x="965400" y="19792"/>
                    <a:pt x="1001383" y="1800"/>
                  </a:cubicBezTo>
                  <a:cubicBezTo>
                    <a:pt x="1037366" y="-16192"/>
                    <a:pt x="814058" y="106575"/>
                    <a:pt x="814058" y="106575"/>
                  </a:cubicBezTo>
                  <a:cubicBezTo>
                    <a:pt x="744208" y="146262"/>
                    <a:pt x="659541" y="199179"/>
                    <a:pt x="582283" y="239925"/>
                  </a:cubicBezTo>
                  <a:cubicBezTo>
                    <a:pt x="505025" y="280671"/>
                    <a:pt x="383316" y="334646"/>
                    <a:pt x="350508" y="351050"/>
                  </a:cubicBezTo>
                  <a:cubicBezTo>
                    <a:pt x="317700" y="367454"/>
                    <a:pt x="397075" y="332000"/>
                    <a:pt x="385433" y="338350"/>
                  </a:cubicBezTo>
                  <a:cubicBezTo>
                    <a:pt x="373791" y="344700"/>
                    <a:pt x="280658" y="389150"/>
                    <a:pt x="280658" y="389150"/>
                  </a:cubicBezTo>
                  <a:cubicBezTo>
                    <a:pt x="236737" y="410846"/>
                    <a:pt x="159479" y="445242"/>
                    <a:pt x="121908" y="468525"/>
                  </a:cubicBezTo>
                  <a:cubicBezTo>
                    <a:pt x="84337" y="491808"/>
                    <a:pt x="-46367" y="577004"/>
                    <a:pt x="17133" y="544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D3CA1C7F-B5F9-F192-B5DA-4BCBDCCADE37}"/>
                </a:ext>
              </a:extLst>
            </p:cNvPr>
            <p:cNvSpPr/>
            <p:nvPr/>
          </p:nvSpPr>
          <p:spPr>
            <a:xfrm>
              <a:off x="2390159" y="1751816"/>
              <a:ext cx="1315432" cy="480759"/>
            </a:xfrm>
            <a:custGeom>
              <a:avLst/>
              <a:gdLst>
                <a:gd name="connsiteX0" fmla="*/ 616 w 1315432"/>
                <a:gd name="connsiteY0" fmla="*/ 429409 h 480759"/>
                <a:gd name="connsiteX1" fmla="*/ 86341 w 1315432"/>
                <a:gd name="connsiteY1" fmla="*/ 470684 h 480759"/>
                <a:gd name="connsiteX2" fmla="*/ 495916 w 1315432"/>
                <a:gd name="connsiteY2" fmla="*/ 318284 h 480759"/>
                <a:gd name="connsiteX3" fmla="*/ 451466 w 1315432"/>
                <a:gd name="connsiteY3" fmla="*/ 321459 h 480759"/>
                <a:gd name="connsiteX4" fmla="*/ 1010266 w 1315432"/>
                <a:gd name="connsiteY4" fmla="*/ 96034 h 480759"/>
                <a:gd name="connsiteX5" fmla="*/ 975341 w 1315432"/>
                <a:gd name="connsiteY5" fmla="*/ 118259 h 480759"/>
                <a:gd name="connsiteX6" fmla="*/ 1092816 w 1315432"/>
                <a:gd name="connsiteY6" fmla="*/ 73809 h 480759"/>
                <a:gd name="connsiteX7" fmla="*/ 1197591 w 1315432"/>
                <a:gd name="connsiteY7" fmla="*/ 16659 h 480759"/>
                <a:gd name="connsiteX8" fmla="*/ 1311891 w 1315432"/>
                <a:gd name="connsiteY8" fmla="*/ 13484 h 480759"/>
                <a:gd name="connsiteX9" fmla="*/ 1264266 w 1315432"/>
                <a:gd name="connsiteY9" fmla="*/ 3959 h 480759"/>
                <a:gd name="connsiteX10" fmla="*/ 1048366 w 1315432"/>
                <a:gd name="connsiteY10" fmla="*/ 86509 h 480759"/>
                <a:gd name="connsiteX11" fmla="*/ 1080116 w 1315432"/>
                <a:gd name="connsiteY11" fmla="*/ 67459 h 480759"/>
                <a:gd name="connsiteX12" fmla="*/ 695941 w 1315432"/>
                <a:gd name="connsiteY12" fmla="*/ 207159 h 480759"/>
                <a:gd name="connsiteX13" fmla="*/ 445116 w 1315432"/>
                <a:gd name="connsiteY13" fmla="*/ 337334 h 480759"/>
                <a:gd name="connsiteX14" fmla="*/ 448291 w 1315432"/>
                <a:gd name="connsiteY14" fmla="*/ 334159 h 480759"/>
                <a:gd name="connsiteX15" fmla="*/ 146666 w 1315432"/>
                <a:gd name="connsiteY15" fmla="*/ 467509 h 480759"/>
                <a:gd name="connsiteX16" fmla="*/ 64116 w 1315432"/>
                <a:gd name="connsiteY16" fmla="*/ 477034 h 480759"/>
                <a:gd name="connsiteX17" fmla="*/ 105391 w 1315432"/>
                <a:gd name="connsiteY17" fmla="*/ 477034 h 480759"/>
                <a:gd name="connsiteX18" fmla="*/ 616 w 1315432"/>
                <a:gd name="connsiteY18" fmla="*/ 429409 h 4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5432" h="480759">
                  <a:moveTo>
                    <a:pt x="616" y="429409"/>
                  </a:moveTo>
                  <a:cubicBezTo>
                    <a:pt x="-2559" y="428351"/>
                    <a:pt x="3791" y="489205"/>
                    <a:pt x="86341" y="470684"/>
                  </a:cubicBezTo>
                  <a:cubicBezTo>
                    <a:pt x="168891" y="452163"/>
                    <a:pt x="435062" y="343155"/>
                    <a:pt x="495916" y="318284"/>
                  </a:cubicBezTo>
                  <a:cubicBezTo>
                    <a:pt x="556770" y="293413"/>
                    <a:pt x="365741" y="358501"/>
                    <a:pt x="451466" y="321459"/>
                  </a:cubicBezTo>
                  <a:cubicBezTo>
                    <a:pt x="537191" y="284417"/>
                    <a:pt x="922954" y="129901"/>
                    <a:pt x="1010266" y="96034"/>
                  </a:cubicBezTo>
                  <a:cubicBezTo>
                    <a:pt x="1097578" y="62167"/>
                    <a:pt x="961583" y="121963"/>
                    <a:pt x="975341" y="118259"/>
                  </a:cubicBezTo>
                  <a:cubicBezTo>
                    <a:pt x="989099" y="114555"/>
                    <a:pt x="1055774" y="90742"/>
                    <a:pt x="1092816" y="73809"/>
                  </a:cubicBezTo>
                  <a:cubicBezTo>
                    <a:pt x="1129858" y="56876"/>
                    <a:pt x="1161079" y="26713"/>
                    <a:pt x="1197591" y="16659"/>
                  </a:cubicBezTo>
                  <a:cubicBezTo>
                    <a:pt x="1234103" y="6605"/>
                    <a:pt x="1300779" y="15601"/>
                    <a:pt x="1311891" y="13484"/>
                  </a:cubicBezTo>
                  <a:cubicBezTo>
                    <a:pt x="1323003" y="11367"/>
                    <a:pt x="1308187" y="-8212"/>
                    <a:pt x="1264266" y="3959"/>
                  </a:cubicBezTo>
                  <a:cubicBezTo>
                    <a:pt x="1220345" y="16130"/>
                    <a:pt x="1079058" y="75926"/>
                    <a:pt x="1048366" y="86509"/>
                  </a:cubicBezTo>
                  <a:cubicBezTo>
                    <a:pt x="1017674" y="97092"/>
                    <a:pt x="1138853" y="47351"/>
                    <a:pt x="1080116" y="67459"/>
                  </a:cubicBezTo>
                  <a:cubicBezTo>
                    <a:pt x="1021379" y="87567"/>
                    <a:pt x="801774" y="162180"/>
                    <a:pt x="695941" y="207159"/>
                  </a:cubicBezTo>
                  <a:cubicBezTo>
                    <a:pt x="590108" y="252138"/>
                    <a:pt x="486391" y="316167"/>
                    <a:pt x="445116" y="337334"/>
                  </a:cubicBezTo>
                  <a:cubicBezTo>
                    <a:pt x="403841" y="358501"/>
                    <a:pt x="448291" y="334159"/>
                    <a:pt x="448291" y="334159"/>
                  </a:cubicBezTo>
                  <a:cubicBezTo>
                    <a:pt x="398549" y="355855"/>
                    <a:pt x="210695" y="443697"/>
                    <a:pt x="146666" y="467509"/>
                  </a:cubicBezTo>
                  <a:cubicBezTo>
                    <a:pt x="82637" y="491321"/>
                    <a:pt x="70995" y="475447"/>
                    <a:pt x="64116" y="477034"/>
                  </a:cubicBezTo>
                  <a:cubicBezTo>
                    <a:pt x="57237" y="478621"/>
                    <a:pt x="113858" y="479151"/>
                    <a:pt x="105391" y="477034"/>
                  </a:cubicBezTo>
                  <a:cubicBezTo>
                    <a:pt x="96924" y="474917"/>
                    <a:pt x="3791" y="430467"/>
                    <a:pt x="616" y="4294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81512A70-C063-8942-E094-0FE969F7A9BB}"/>
                </a:ext>
              </a:extLst>
            </p:cNvPr>
            <p:cNvSpPr/>
            <p:nvPr/>
          </p:nvSpPr>
          <p:spPr>
            <a:xfrm>
              <a:off x="2984344" y="1359813"/>
              <a:ext cx="261996" cy="180602"/>
            </a:xfrm>
            <a:custGeom>
              <a:avLst/>
              <a:gdLst>
                <a:gd name="connsiteX0" fmla="*/ 156 w 261996"/>
                <a:gd name="connsiteY0" fmla="*/ 2262 h 180602"/>
                <a:gd name="connsiteX1" fmla="*/ 152556 w 261996"/>
                <a:gd name="connsiteY1" fmla="*/ 40362 h 180602"/>
                <a:gd name="connsiteX2" fmla="*/ 231931 w 261996"/>
                <a:gd name="connsiteY2" fmla="*/ 113387 h 180602"/>
                <a:gd name="connsiteX3" fmla="*/ 247806 w 261996"/>
                <a:gd name="connsiteY3" fmla="*/ 151487 h 180602"/>
                <a:gd name="connsiteX4" fmla="*/ 228756 w 261996"/>
                <a:gd name="connsiteY4" fmla="*/ 180062 h 180602"/>
                <a:gd name="connsiteX5" fmla="*/ 260506 w 261996"/>
                <a:gd name="connsiteY5" fmla="*/ 126087 h 180602"/>
                <a:gd name="connsiteX6" fmla="*/ 171606 w 261996"/>
                <a:gd name="connsiteY6" fmla="*/ 21312 h 180602"/>
                <a:gd name="connsiteX7" fmla="*/ 181131 w 261996"/>
                <a:gd name="connsiteY7" fmla="*/ 49887 h 180602"/>
                <a:gd name="connsiteX8" fmla="*/ 123981 w 261996"/>
                <a:gd name="connsiteY8" fmla="*/ 8612 h 180602"/>
                <a:gd name="connsiteX9" fmla="*/ 156 w 261996"/>
                <a:gd name="connsiteY9" fmla="*/ 2262 h 18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996" h="180602">
                  <a:moveTo>
                    <a:pt x="156" y="2262"/>
                  </a:moveTo>
                  <a:cubicBezTo>
                    <a:pt x="4919" y="7554"/>
                    <a:pt x="113927" y="21841"/>
                    <a:pt x="152556" y="40362"/>
                  </a:cubicBezTo>
                  <a:cubicBezTo>
                    <a:pt x="191185" y="58883"/>
                    <a:pt x="216056" y="94866"/>
                    <a:pt x="231931" y="113387"/>
                  </a:cubicBezTo>
                  <a:cubicBezTo>
                    <a:pt x="247806" y="131908"/>
                    <a:pt x="248335" y="140375"/>
                    <a:pt x="247806" y="151487"/>
                  </a:cubicBezTo>
                  <a:cubicBezTo>
                    <a:pt x="247277" y="162599"/>
                    <a:pt x="226639" y="184295"/>
                    <a:pt x="228756" y="180062"/>
                  </a:cubicBezTo>
                  <a:cubicBezTo>
                    <a:pt x="230873" y="175829"/>
                    <a:pt x="270031" y="152545"/>
                    <a:pt x="260506" y="126087"/>
                  </a:cubicBezTo>
                  <a:cubicBezTo>
                    <a:pt x="250981" y="99629"/>
                    <a:pt x="184835" y="34012"/>
                    <a:pt x="171606" y="21312"/>
                  </a:cubicBezTo>
                  <a:cubicBezTo>
                    <a:pt x="158377" y="8612"/>
                    <a:pt x="189068" y="52004"/>
                    <a:pt x="181131" y="49887"/>
                  </a:cubicBezTo>
                  <a:cubicBezTo>
                    <a:pt x="173194" y="47770"/>
                    <a:pt x="147264" y="15491"/>
                    <a:pt x="123981" y="8612"/>
                  </a:cubicBezTo>
                  <a:cubicBezTo>
                    <a:pt x="100698" y="1733"/>
                    <a:pt x="-4607" y="-3030"/>
                    <a:pt x="156" y="2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EEBAEC3C-5DDB-1D79-A1B2-61951B783378}"/>
                </a:ext>
              </a:extLst>
            </p:cNvPr>
            <p:cNvSpPr/>
            <p:nvPr/>
          </p:nvSpPr>
          <p:spPr>
            <a:xfrm>
              <a:off x="2892404" y="1495231"/>
              <a:ext cx="420416" cy="397070"/>
            </a:xfrm>
            <a:custGeom>
              <a:avLst/>
              <a:gdLst>
                <a:gd name="connsiteX0" fmla="*/ 21 w 420416"/>
                <a:gd name="connsiteY0" fmla="*/ 397069 h 397070"/>
                <a:gd name="connsiteX1" fmla="*/ 276246 w 420416"/>
                <a:gd name="connsiteY1" fmla="*/ 238319 h 397070"/>
                <a:gd name="connsiteX2" fmla="*/ 241321 w 420416"/>
                <a:gd name="connsiteY2" fmla="*/ 257369 h 397070"/>
                <a:gd name="connsiteX3" fmla="*/ 393721 w 420416"/>
                <a:gd name="connsiteY3" fmla="*/ 162119 h 397070"/>
                <a:gd name="connsiteX4" fmla="*/ 400071 w 420416"/>
                <a:gd name="connsiteY4" fmla="*/ 114494 h 397070"/>
                <a:gd name="connsiteX5" fmla="*/ 358796 w 420416"/>
                <a:gd name="connsiteY5" fmla="*/ 22419 h 397070"/>
                <a:gd name="connsiteX6" fmla="*/ 368321 w 420416"/>
                <a:gd name="connsiteY6" fmla="*/ 66869 h 397070"/>
                <a:gd name="connsiteX7" fmla="*/ 381021 w 420416"/>
                <a:gd name="connsiteY7" fmla="*/ 130369 h 397070"/>
                <a:gd name="connsiteX8" fmla="*/ 339746 w 420416"/>
                <a:gd name="connsiteY8" fmla="*/ 19244 h 397070"/>
                <a:gd name="connsiteX9" fmla="*/ 355621 w 420416"/>
                <a:gd name="connsiteY9" fmla="*/ 38294 h 397070"/>
                <a:gd name="connsiteX10" fmla="*/ 365146 w 420416"/>
                <a:gd name="connsiteY10" fmla="*/ 3369 h 397070"/>
                <a:gd name="connsiteX11" fmla="*/ 419121 w 420416"/>
                <a:gd name="connsiteY11" fmla="*/ 136719 h 397070"/>
                <a:gd name="connsiteX12" fmla="*/ 390546 w 420416"/>
                <a:gd name="connsiteY12" fmla="*/ 177994 h 397070"/>
                <a:gd name="connsiteX13" fmla="*/ 254021 w 420416"/>
                <a:gd name="connsiteY13" fmla="*/ 273244 h 397070"/>
                <a:gd name="connsiteX14" fmla="*/ 292121 w 420416"/>
                <a:gd name="connsiteY14" fmla="*/ 235144 h 397070"/>
                <a:gd name="connsiteX15" fmla="*/ 21 w 420416"/>
                <a:gd name="connsiteY15" fmla="*/ 397069 h 39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0416" h="397070">
                  <a:moveTo>
                    <a:pt x="21" y="397069"/>
                  </a:moveTo>
                  <a:cubicBezTo>
                    <a:pt x="-2625" y="397598"/>
                    <a:pt x="236029" y="261602"/>
                    <a:pt x="276246" y="238319"/>
                  </a:cubicBezTo>
                  <a:cubicBezTo>
                    <a:pt x="316463" y="215036"/>
                    <a:pt x="221742" y="270069"/>
                    <a:pt x="241321" y="257369"/>
                  </a:cubicBezTo>
                  <a:cubicBezTo>
                    <a:pt x="260900" y="244669"/>
                    <a:pt x="367263" y="185931"/>
                    <a:pt x="393721" y="162119"/>
                  </a:cubicBezTo>
                  <a:cubicBezTo>
                    <a:pt x="420179" y="138307"/>
                    <a:pt x="405892" y="137777"/>
                    <a:pt x="400071" y="114494"/>
                  </a:cubicBezTo>
                  <a:cubicBezTo>
                    <a:pt x="394250" y="91211"/>
                    <a:pt x="364088" y="30356"/>
                    <a:pt x="358796" y="22419"/>
                  </a:cubicBezTo>
                  <a:cubicBezTo>
                    <a:pt x="353504" y="14482"/>
                    <a:pt x="364617" y="48877"/>
                    <a:pt x="368321" y="66869"/>
                  </a:cubicBezTo>
                  <a:cubicBezTo>
                    <a:pt x="372025" y="84861"/>
                    <a:pt x="385784" y="138306"/>
                    <a:pt x="381021" y="130369"/>
                  </a:cubicBezTo>
                  <a:cubicBezTo>
                    <a:pt x="376259" y="122431"/>
                    <a:pt x="343979" y="34590"/>
                    <a:pt x="339746" y="19244"/>
                  </a:cubicBezTo>
                  <a:cubicBezTo>
                    <a:pt x="335513" y="3898"/>
                    <a:pt x="351388" y="40940"/>
                    <a:pt x="355621" y="38294"/>
                  </a:cubicBezTo>
                  <a:cubicBezTo>
                    <a:pt x="359854" y="35648"/>
                    <a:pt x="354563" y="-13035"/>
                    <a:pt x="365146" y="3369"/>
                  </a:cubicBezTo>
                  <a:cubicBezTo>
                    <a:pt x="375729" y="19773"/>
                    <a:pt x="414888" y="107615"/>
                    <a:pt x="419121" y="136719"/>
                  </a:cubicBezTo>
                  <a:cubicBezTo>
                    <a:pt x="423354" y="165823"/>
                    <a:pt x="418063" y="155240"/>
                    <a:pt x="390546" y="177994"/>
                  </a:cubicBezTo>
                  <a:cubicBezTo>
                    <a:pt x="363029" y="200748"/>
                    <a:pt x="270425" y="263719"/>
                    <a:pt x="254021" y="273244"/>
                  </a:cubicBezTo>
                  <a:cubicBezTo>
                    <a:pt x="237617" y="282769"/>
                    <a:pt x="330221" y="216623"/>
                    <a:pt x="292121" y="235144"/>
                  </a:cubicBezTo>
                  <a:cubicBezTo>
                    <a:pt x="254021" y="253665"/>
                    <a:pt x="2667" y="396540"/>
                    <a:pt x="21" y="3970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5241B079-10E2-B093-A402-9C97EAC8BF86}"/>
                </a:ext>
              </a:extLst>
            </p:cNvPr>
            <p:cNvSpPr/>
            <p:nvPr/>
          </p:nvSpPr>
          <p:spPr>
            <a:xfrm>
              <a:off x="3657590" y="1152475"/>
              <a:ext cx="284003" cy="31941"/>
            </a:xfrm>
            <a:custGeom>
              <a:avLst/>
              <a:gdLst>
                <a:gd name="connsiteX0" fmla="*/ 10 w 284003"/>
                <a:gd name="connsiteY0" fmla="*/ 15925 h 31941"/>
                <a:gd name="connsiteX1" fmla="*/ 209560 w 284003"/>
                <a:gd name="connsiteY1" fmla="*/ 6400 h 31941"/>
                <a:gd name="connsiteX2" fmla="*/ 282585 w 284003"/>
                <a:gd name="connsiteY2" fmla="*/ 31800 h 31941"/>
                <a:gd name="connsiteX3" fmla="*/ 155585 w 284003"/>
                <a:gd name="connsiteY3" fmla="*/ 15925 h 31941"/>
                <a:gd name="connsiteX4" fmla="*/ 200035 w 284003"/>
                <a:gd name="connsiteY4" fmla="*/ 50 h 31941"/>
                <a:gd name="connsiteX5" fmla="*/ 10 w 284003"/>
                <a:gd name="connsiteY5" fmla="*/ 15925 h 3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003" h="31941">
                  <a:moveTo>
                    <a:pt x="10" y="15925"/>
                  </a:moveTo>
                  <a:cubicBezTo>
                    <a:pt x="1598" y="16983"/>
                    <a:pt x="162464" y="3754"/>
                    <a:pt x="209560" y="6400"/>
                  </a:cubicBezTo>
                  <a:cubicBezTo>
                    <a:pt x="256656" y="9046"/>
                    <a:pt x="291581" y="30213"/>
                    <a:pt x="282585" y="31800"/>
                  </a:cubicBezTo>
                  <a:cubicBezTo>
                    <a:pt x="273589" y="33387"/>
                    <a:pt x="169343" y="21217"/>
                    <a:pt x="155585" y="15925"/>
                  </a:cubicBezTo>
                  <a:cubicBezTo>
                    <a:pt x="141827" y="10633"/>
                    <a:pt x="220672" y="1108"/>
                    <a:pt x="200035" y="50"/>
                  </a:cubicBezTo>
                  <a:cubicBezTo>
                    <a:pt x="179398" y="-1008"/>
                    <a:pt x="-1578" y="14867"/>
                    <a:pt x="10" y="159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6602BE19-8348-79D8-CDB0-C9F090DB2775}"/>
                </a:ext>
              </a:extLst>
            </p:cNvPr>
            <p:cNvSpPr/>
            <p:nvPr/>
          </p:nvSpPr>
          <p:spPr>
            <a:xfrm>
              <a:off x="2990352" y="1272993"/>
              <a:ext cx="365821" cy="153182"/>
            </a:xfrm>
            <a:custGeom>
              <a:avLst/>
              <a:gdLst>
                <a:gd name="connsiteX0" fmla="*/ 498 w 365821"/>
                <a:gd name="connsiteY0" fmla="*/ 98607 h 153182"/>
                <a:gd name="connsiteX1" fmla="*/ 121148 w 365821"/>
                <a:gd name="connsiteY1" fmla="*/ 73207 h 153182"/>
                <a:gd name="connsiteX2" fmla="*/ 238623 w 365821"/>
                <a:gd name="connsiteY2" fmla="*/ 182 h 153182"/>
                <a:gd name="connsiteX3" fmla="*/ 178298 w 365821"/>
                <a:gd name="connsiteY3" fmla="*/ 54157 h 153182"/>
                <a:gd name="connsiteX4" fmla="*/ 244973 w 365821"/>
                <a:gd name="connsiteY4" fmla="*/ 108132 h 153182"/>
                <a:gd name="connsiteX5" fmla="*/ 197348 w 365821"/>
                <a:gd name="connsiteY5" fmla="*/ 101782 h 153182"/>
                <a:gd name="connsiteX6" fmla="*/ 279898 w 365821"/>
                <a:gd name="connsiteY6" fmla="*/ 149407 h 153182"/>
                <a:gd name="connsiteX7" fmla="*/ 365623 w 365821"/>
                <a:gd name="connsiteY7" fmla="*/ 149407 h 153182"/>
                <a:gd name="connsiteX8" fmla="*/ 298948 w 365821"/>
                <a:gd name="connsiteY8" fmla="*/ 143057 h 153182"/>
                <a:gd name="connsiteX9" fmla="*/ 159248 w 365821"/>
                <a:gd name="connsiteY9" fmla="*/ 73207 h 153182"/>
                <a:gd name="connsiteX10" fmla="*/ 175123 w 365821"/>
                <a:gd name="connsiteY10" fmla="*/ 82732 h 153182"/>
                <a:gd name="connsiteX11" fmla="*/ 171948 w 365821"/>
                <a:gd name="connsiteY11" fmla="*/ 57332 h 153182"/>
                <a:gd name="connsiteX12" fmla="*/ 168773 w 365821"/>
                <a:gd name="connsiteY12" fmla="*/ 35107 h 153182"/>
                <a:gd name="connsiteX13" fmla="*/ 498 w 365821"/>
                <a:gd name="connsiteY13" fmla="*/ 98607 h 15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5821" h="153182">
                  <a:moveTo>
                    <a:pt x="498" y="98607"/>
                  </a:moveTo>
                  <a:cubicBezTo>
                    <a:pt x="-7439" y="104957"/>
                    <a:pt x="81461" y="89611"/>
                    <a:pt x="121148" y="73207"/>
                  </a:cubicBezTo>
                  <a:cubicBezTo>
                    <a:pt x="160835" y="56803"/>
                    <a:pt x="229098" y="3357"/>
                    <a:pt x="238623" y="182"/>
                  </a:cubicBezTo>
                  <a:cubicBezTo>
                    <a:pt x="248148" y="-2993"/>
                    <a:pt x="177240" y="36166"/>
                    <a:pt x="178298" y="54157"/>
                  </a:cubicBezTo>
                  <a:cubicBezTo>
                    <a:pt x="179356" y="72148"/>
                    <a:pt x="241798" y="100194"/>
                    <a:pt x="244973" y="108132"/>
                  </a:cubicBezTo>
                  <a:cubicBezTo>
                    <a:pt x="248148" y="116070"/>
                    <a:pt x="191527" y="94903"/>
                    <a:pt x="197348" y="101782"/>
                  </a:cubicBezTo>
                  <a:cubicBezTo>
                    <a:pt x="203169" y="108661"/>
                    <a:pt x="251852" y="141470"/>
                    <a:pt x="279898" y="149407"/>
                  </a:cubicBezTo>
                  <a:cubicBezTo>
                    <a:pt x="307944" y="157345"/>
                    <a:pt x="362448" y="150465"/>
                    <a:pt x="365623" y="149407"/>
                  </a:cubicBezTo>
                  <a:cubicBezTo>
                    <a:pt x="368798" y="148349"/>
                    <a:pt x="333344" y="155757"/>
                    <a:pt x="298948" y="143057"/>
                  </a:cubicBezTo>
                  <a:cubicBezTo>
                    <a:pt x="264552" y="130357"/>
                    <a:pt x="159248" y="73207"/>
                    <a:pt x="159248" y="73207"/>
                  </a:cubicBezTo>
                  <a:cubicBezTo>
                    <a:pt x="138610" y="63153"/>
                    <a:pt x="173006" y="85378"/>
                    <a:pt x="175123" y="82732"/>
                  </a:cubicBezTo>
                  <a:cubicBezTo>
                    <a:pt x="177240" y="80086"/>
                    <a:pt x="173006" y="65269"/>
                    <a:pt x="171948" y="57332"/>
                  </a:cubicBezTo>
                  <a:cubicBezTo>
                    <a:pt x="170890" y="49395"/>
                    <a:pt x="190469" y="29286"/>
                    <a:pt x="168773" y="35107"/>
                  </a:cubicBezTo>
                  <a:cubicBezTo>
                    <a:pt x="147077" y="40928"/>
                    <a:pt x="8435" y="92257"/>
                    <a:pt x="498" y="986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0351509F-CB29-29A0-9353-7E2465C3B276}"/>
                </a:ext>
              </a:extLst>
            </p:cNvPr>
            <p:cNvSpPr/>
            <p:nvPr/>
          </p:nvSpPr>
          <p:spPr>
            <a:xfrm>
              <a:off x="2911439" y="1479550"/>
              <a:ext cx="254235" cy="101627"/>
            </a:xfrm>
            <a:custGeom>
              <a:avLst/>
              <a:gdLst>
                <a:gd name="connsiteX0" fmla="*/ 36 w 254235"/>
                <a:gd name="connsiteY0" fmla="*/ 101600 h 101627"/>
                <a:gd name="connsiteX1" fmla="*/ 168311 w 254235"/>
                <a:gd name="connsiteY1" fmla="*/ 19050 h 101627"/>
                <a:gd name="connsiteX2" fmla="*/ 254036 w 254235"/>
                <a:gd name="connsiteY2" fmla="*/ 0 h 101627"/>
                <a:gd name="connsiteX3" fmla="*/ 193711 w 254235"/>
                <a:gd name="connsiteY3" fmla="*/ 19050 h 101627"/>
                <a:gd name="connsiteX4" fmla="*/ 117511 w 254235"/>
                <a:gd name="connsiteY4" fmla="*/ 44450 h 101627"/>
                <a:gd name="connsiteX5" fmla="*/ 152436 w 254235"/>
                <a:gd name="connsiteY5" fmla="*/ 9525 h 101627"/>
                <a:gd name="connsiteX6" fmla="*/ 36 w 254235"/>
                <a:gd name="connsiteY6" fmla="*/ 101600 h 10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35" h="101627">
                  <a:moveTo>
                    <a:pt x="36" y="101600"/>
                  </a:moveTo>
                  <a:cubicBezTo>
                    <a:pt x="2682" y="103188"/>
                    <a:pt x="125978" y="35983"/>
                    <a:pt x="168311" y="19050"/>
                  </a:cubicBezTo>
                  <a:cubicBezTo>
                    <a:pt x="210644" y="2117"/>
                    <a:pt x="249803" y="0"/>
                    <a:pt x="254036" y="0"/>
                  </a:cubicBezTo>
                  <a:cubicBezTo>
                    <a:pt x="258269" y="0"/>
                    <a:pt x="193711" y="19050"/>
                    <a:pt x="193711" y="19050"/>
                  </a:cubicBezTo>
                  <a:cubicBezTo>
                    <a:pt x="170957" y="26458"/>
                    <a:pt x="124390" y="46037"/>
                    <a:pt x="117511" y="44450"/>
                  </a:cubicBezTo>
                  <a:cubicBezTo>
                    <a:pt x="110632" y="42863"/>
                    <a:pt x="166724" y="3175"/>
                    <a:pt x="152436" y="9525"/>
                  </a:cubicBezTo>
                  <a:cubicBezTo>
                    <a:pt x="138148" y="15875"/>
                    <a:pt x="-2610" y="100012"/>
                    <a:pt x="36" y="1016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236E48A6-0D95-2191-1B64-CC00A6C27B13}"/>
                </a:ext>
              </a:extLst>
            </p:cNvPr>
            <p:cNvSpPr/>
            <p:nvPr/>
          </p:nvSpPr>
          <p:spPr>
            <a:xfrm>
              <a:off x="3301928" y="1441448"/>
              <a:ext cx="170071" cy="194739"/>
            </a:xfrm>
            <a:custGeom>
              <a:avLst/>
              <a:gdLst>
                <a:gd name="connsiteX0" fmla="*/ 72 w 170071"/>
                <a:gd name="connsiteY0" fmla="*/ 2 h 194739"/>
                <a:gd name="connsiteX1" fmla="*/ 85797 w 170071"/>
                <a:gd name="connsiteY1" fmla="*/ 107952 h 194739"/>
                <a:gd name="connsiteX2" fmla="*/ 108022 w 170071"/>
                <a:gd name="connsiteY2" fmla="*/ 120652 h 194739"/>
                <a:gd name="connsiteX3" fmla="*/ 85797 w 170071"/>
                <a:gd name="connsiteY3" fmla="*/ 155577 h 194739"/>
                <a:gd name="connsiteX4" fmla="*/ 34997 w 170071"/>
                <a:gd name="connsiteY4" fmla="*/ 193677 h 194739"/>
                <a:gd name="connsiteX5" fmla="*/ 168347 w 170071"/>
                <a:gd name="connsiteY5" fmla="*/ 111127 h 194739"/>
                <a:gd name="connsiteX6" fmla="*/ 114372 w 170071"/>
                <a:gd name="connsiteY6" fmla="*/ 123827 h 194739"/>
                <a:gd name="connsiteX7" fmla="*/ 101672 w 170071"/>
                <a:gd name="connsiteY7" fmla="*/ 104777 h 194739"/>
                <a:gd name="connsiteX8" fmla="*/ 72 w 170071"/>
                <a:gd name="connsiteY8" fmla="*/ 2 h 19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71" h="194739">
                  <a:moveTo>
                    <a:pt x="72" y="2"/>
                  </a:moveTo>
                  <a:cubicBezTo>
                    <a:pt x="-2574" y="531"/>
                    <a:pt x="67805" y="87844"/>
                    <a:pt x="85797" y="107952"/>
                  </a:cubicBezTo>
                  <a:cubicBezTo>
                    <a:pt x="103789" y="128060"/>
                    <a:pt x="108022" y="112715"/>
                    <a:pt x="108022" y="120652"/>
                  </a:cubicBezTo>
                  <a:cubicBezTo>
                    <a:pt x="108022" y="128589"/>
                    <a:pt x="97968" y="143406"/>
                    <a:pt x="85797" y="155577"/>
                  </a:cubicBezTo>
                  <a:cubicBezTo>
                    <a:pt x="73626" y="167748"/>
                    <a:pt x="21239" y="201085"/>
                    <a:pt x="34997" y="193677"/>
                  </a:cubicBezTo>
                  <a:cubicBezTo>
                    <a:pt x="48755" y="186269"/>
                    <a:pt x="155118" y="122769"/>
                    <a:pt x="168347" y="111127"/>
                  </a:cubicBezTo>
                  <a:cubicBezTo>
                    <a:pt x="181576" y="99485"/>
                    <a:pt x="114372" y="123827"/>
                    <a:pt x="114372" y="123827"/>
                  </a:cubicBezTo>
                  <a:cubicBezTo>
                    <a:pt x="103260" y="122769"/>
                    <a:pt x="118076" y="120123"/>
                    <a:pt x="101672" y="104777"/>
                  </a:cubicBezTo>
                  <a:cubicBezTo>
                    <a:pt x="85268" y="89431"/>
                    <a:pt x="2718" y="-527"/>
                    <a:pt x="72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16220A71-4E12-2037-7272-14E2DE417AB3}"/>
                </a:ext>
              </a:extLst>
            </p:cNvPr>
            <p:cNvSpPr/>
            <p:nvPr/>
          </p:nvSpPr>
          <p:spPr>
            <a:xfrm>
              <a:off x="3311202" y="1438208"/>
              <a:ext cx="219484" cy="111618"/>
            </a:xfrm>
            <a:custGeom>
              <a:avLst/>
              <a:gdLst>
                <a:gd name="connsiteX0" fmla="*/ 323 w 219484"/>
                <a:gd name="connsiteY0" fmla="*/ 67 h 111618"/>
                <a:gd name="connsiteX1" fmla="*/ 105098 w 219484"/>
                <a:gd name="connsiteY1" fmla="*/ 92142 h 111618"/>
                <a:gd name="connsiteX2" fmla="*/ 219398 w 219484"/>
                <a:gd name="connsiteY2" fmla="*/ 111192 h 111618"/>
                <a:gd name="connsiteX3" fmla="*/ 124148 w 219484"/>
                <a:gd name="connsiteY3" fmla="*/ 82617 h 111618"/>
                <a:gd name="connsiteX4" fmla="*/ 140023 w 219484"/>
                <a:gd name="connsiteY4" fmla="*/ 108017 h 111618"/>
                <a:gd name="connsiteX5" fmla="*/ 323 w 219484"/>
                <a:gd name="connsiteY5" fmla="*/ 67 h 11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484" h="111618">
                  <a:moveTo>
                    <a:pt x="323" y="67"/>
                  </a:moveTo>
                  <a:cubicBezTo>
                    <a:pt x="-5498" y="-2579"/>
                    <a:pt x="68586" y="73621"/>
                    <a:pt x="105098" y="92142"/>
                  </a:cubicBezTo>
                  <a:cubicBezTo>
                    <a:pt x="141611" y="110663"/>
                    <a:pt x="216223" y="112779"/>
                    <a:pt x="219398" y="111192"/>
                  </a:cubicBezTo>
                  <a:cubicBezTo>
                    <a:pt x="222573" y="109605"/>
                    <a:pt x="137377" y="83146"/>
                    <a:pt x="124148" y="82617"/>
                  </a:cubicBezTo>
                  <a:cubicBezTo>
                    <a:pt x="110919" y="82088"/>
                    <a:pt x="156956" y="118071"/>
                    <a:pt x="140023" y="108017"/>
                  </a:cubicBezTo>
                  <a:cubicBezTo>
                    <a:pt x="123090" y="97963"/>
                    <a:pt x="6144" y="2713"/>
                    <a:pt x="323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9EB5FD9B-FE7C-BA89-AAAE-F77E8A4C7002}"/>
                </a:ext>
              </a:extLst>
            </p:cNvPr>
            <p:cNvSpPr/>
            <p:nvPr/>
          </p:nvSpPr>
          <p:spPr>
            <a:xfrm>
              <a:off x="3114675" y="1561788"/>
              <a:ext cx="477576" cy="241612"/>
            </a:xfrm>
            <a:custGeom>
              <a:avLst/>
              <a:gdLst>
                <a:gd name="connsiteX0" fmla="*/ 0 w 477576"/>
                <a:gd name="connsiteY0" fmla="*/ 241612 h 241612"/>
                <a:gd name="connsiteX1" fmla="*/ 317500 w 477576"/>
                <a:gd name="connsiteY1" fmla="*/ 105087 h 241612"/>
                <a:gd name="connsiteX2" fmla="*/ 304800 w 477576"/>
                <a:gd name="connsiteY2" fmla="*/ 124137 h 241612"/>
                <a:gd name="connsiteX3" fmla="*/ 371475 w 477576"/>
                <a:gd name="connsiteY3" fmla="*/ 60637 h 241612"/>
                <a:gd name="connsiteX4" fmla="*/ 476250 w 477576"/>
                <a:gd name="connsiteY4" fmla="*/ 86037 h 241612"/>
                <a:gd name="connsiteX5" fmla="*/ 428625 w 477576"/>
                <a:gd name="connsiteY5" fmla="*/ 60637 h 241612"/>
                <a:gd name="connsiteX6" fmla="*/ 400050 w 477576"/>
                <a:gd name="connsiteY6" fmla="*/ 312 h 241612"/>
                <a:gd name="connsiteX7" fmla="*/ 393700 w 477576"/>
                <a:gd name="connsiteY7" fmla="*/ 38412 h 241612"/>
                <a:gd name="connsiteX8" fmla="*/ 311150 w 477576"/>
                <a:gd name="connsiteY8" fmla="*/ 70162 h 241612"/>
                <a:gd name="connsiteX9" fmla="*/ 304800 w 477576"/>
                <a:gd name="connsiteY9" fmla="*/ 89212 h 241612"/>
                <a:gd name="connsiteX10" fmla="*/ 358775 w 477576"/>
                <a:gd name="connsiteY10" fmla="*/ 73337 h 241612"/>
                <a:gd name="connsiteX11" fmla="*/ 158750 w 477576"/>
                <a:gd name="connsiteY11" fmla="*/ 159062 h 241612"/>
                <a:gd name="connsiteX12" fmla="*/ 0 w 477576"/>
                <a:gd name="connsiteY12" fmla="*/ 241612 h 24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576" h="241612">
                  <a:moveTo>
                    <a:pt x="0" y="241612"/>
                  </a:moveTo>
                  <a:lnTo>
                    <a:pt x="317500" y="105087"/>
                  </a:lnTo>
                  <a:cubicBezTo>
                    <a:pt x="368300" y="85508"/>
                    <a:pt x="295804" y="131545"/>
                    <a:pt x="304800" y="124137"/>
                  </a:cubicBezTo>
                  <a:cubicBezTo>
                    <a:pt x="313796" y="116729"/>
                    <a:pt x="342900" y="66987"/>
                    <a:pt x="371475" y="60637"/>
                  </a:cubicBezTo>
                  <a:cubicBezTo>
                    <a:pt x="400050" y="54287"/>
                    <a:pt x="466725" y="86037"/>
                    <a:pt x="476250" y="86037"/>
                  </a:cubicBezTo>
                  <a:cubicBezTo>
                    <a:pt x="485775" y="86037"/>
                    <a:pt x="441325" y="74924"/>
                    <a:pt x="428625" y="60637"/>
                  </a:cubicBezTo>
                  <a:cubicBezTo>
                    <a:pt x="415925" y="46349"/>
                    <a:pt x="405871" y="4016"/>
                    <a:pt x="400050" y="312"/>
                  </a:cubicBezTo>
                  <a:cubicBezTo>
                    <a:pt x="394229" y="-3392"/>
                    <a:pt x="408516" y="26770"/>
                    <a:pt x="393700" y="38412"/>
                  </a:cubicBezTo>
                  <a:cubicBezTo>
                    <a:pt x="378884" y="50054"/>
                    <a:pt x="325967" y="61695"/>
                    <a:pt x="311150" y="70162"/>
                  </a:cubicBezTo>
                  <a:cubicBezTo>
                    <a:pt x="296333" y="78629"/>
                    <a:pt x="296863" y="88683"/>
                    <a:pt x="304800" y="89212"/>
                  </a:cubicBezTo>
                  <a:cubicBezTo>
                    <a:pt x="312738" y="89741"/>
                    <a:pt x="383117" y="61695"/>
                    <a:pt x="358775" y="73337"/>
                  </a:cubicBezTo>
                  <a:cubicBezTo>
                    <a:pt x="334433" y="84979"/>
                    <a:pt x="158750" y="159062"/>
                    <a:pt x="158750" y="159062"/>
                  </a:cubicBezTo>
                  <a:lnTo>
                    <a:pt x="0" y="241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B0BFDD59-BBEA-75D7-B0A9-B75B69A0D10F}"/>
                </a:ext>
              </a:extLst>
            </p:cNvPr>
            <p:cNvSpPr/>
            <p:nvPr/>
          </p:nvSpPr>
          <p:spPr>
            <a:xfrm>
              <a:off x="3266854" y="1289015"/>
              <a:ext cx="276945" cy="85760"/>
            </a:xfrm>
            <a:custGeom>
              <a:avLst/>
              <a:gdLst>
                <a:gd name="connsiteX0" fmla="*/ 221 w 276945"/>
                <a:gd name="connsiteY0" fmla="*/ 35 h 85760"/>
                <a:gd name="connsiteX1" fmla="*/ 171671 w 276945"/>
                <a:gd name="connsiteY1" fmla="*/ 63535 h 85760"/>
                <a:gd name="connsiteX2" fmla="*/ 276446 w 276945"/>
                <a:gd name="connsiteY2" fmla="*/ 76235 h 85760"/>
                <a:gd name="connsiteX3" fmla="*/ 130396 w 276945"/>
                <a:gd name="connsiteY3" fmla="*/ 73060 h 85760"/>
                <a:gd name="connsiteX4" fmla="*/ 212946 w 276945"/>
                <a:gd name="connsiteY4" fmla="*/ 85760 h 85760"/>
                <a:gd name="connsiteX5" fmla="*/ 136746 w 276945"/>
                <a:gd name="connsiteY5" fmla="*/ 73060 h 85760"/>
                <a:gd name="connsiteX6" fmla="*/ 221 w 276945"/>
                <a:gd name="connsiteY6" fmla="*/ 35 h 8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945" h="85760">
                  <a:moveTo>
                    <a:pt x="221" y="35"/>
                  </a:moveTo>
                  <a:cubicBezTo>
                    <a:pt x="6042" y="-1553"/>
                    <a:pt x="125634" y="50835"/>
                    <a:pt x="171671" y="63535"/>
                  </a:cubicBezTo>
                  <a:cubicBezTo>
                    <a:pt x="217708" y="76235"/>
                    <a:pt x="283325" y="74648"/>
                    <a:pt x="276446" y="76235"/>
                  </a:cubicBezTo>
                  <a:cubicBezTo>
                    <a:pt x="269567" y="77822"/>
                    <a:pt x="140979" y="71473"/>
                    <a:pt x="130396" y="73060"/>
                  </a:cubicBezTo>
                  <a:lnTo>
                    <a:pt x="212946" y="85760"/>
                  </a:lnTo>
                  <a:cubicBezTo>
                    <a:pt x="214004" y="85760"/>
                    <a:pt x="168496" y="83643"/>
                    <a:pt x="136746" y="73060"/>
                  </a:cubicBezTo>
                  <a:cubicBezTo>
                    <a:pt x="104996" y="62477"/>
                    <a:pt x="-5600" y="1623"/>
                    <a:pt x="221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346AF5A4-FC54-4BF7-E19F-76D44E0DB0FF}"/>
                </a:ext>
              </a:extLst>
            </p:cNvPr>
            <p:cNvSpPr/>
            <p:nvPr/>
          </p:nvSpPr>
          <p:spPr>
            <a:xfrm>
              <a:off x="3506728" y="1244490"/>
              <a:ext cx="134997" cy="381114"/>
            </a:xfrm>
            <a:custGeom>
              <a:avLst/>
              <a:gdLst>
                <a:gd name="connsiteX0" fmla="*/ 134997 w 134997"/>
                <a:gd name="connsiteY0" fmla="*/ 110 h 381114"/>
                <a:gd name="connsiteX1" fmla="*/ 52447 w 134997"/>
                <a:gd name="connsiteY1" fmla="*/ 79485 h 381114"/>
                <a:gd name="connsiteX2" fmla="*/ 20697 w 134997"/>
                <a:gd name="connsiteY2" fmla="*/ 190610 h 381114"/>
                <a:gd name="connsiteX3" fmla="*/ 33397 w 134997"/>
                <a:gd name="connsiteY3" fmla="*/ 152510 h 381114"/>
                <a:gd name="connsiteX4" fmla="*/ 14347 w 134997"/>
                <a:gd name="connsiteY4" fmla="*/ 263635 h 381114"/>
                <a:gd name="connsiteX5" fmla="*/ 23872 w 134997"/>
                <a:gd name="connsiteY5" fmla="*/ 311260 h 381114"/>
                <a:gd name="connsiteX6" fmla="*/ 65147 w 134997"/>
                <a:gd name="connsiteY6" fmla="*/ 381110 h 381114"/>
                <a:gd name="connsiteX7" fmla="*/ 1647 w 134997"/>
                <a:gd name="connsiteY7" fmla="*/ 308085 h 381114"/>
                <a:gd name="connsiteX8" fmla="*/ 20697 w 134997"/>
                <a:gd name="connsiteY8" fmla="*/ 333485 h 381114"/>
                <a:gd name="connsiteX9" fmla="*/ 42922 w 134997"/>
                <a:gd name="connsiteY9" fmla="*/ 117585 h 381114"/>
                <a:gd name="connsiteX10" fmla="*/ 20697 w 134997"/>
                <a:gd name="connsiteY10" fmla="*/ 146160 h 381114"/>
                <a:gd name="connsiteX11" fmla="*/ 52447 w 134997"/>
                <a:gd name="connsiteY11" fmla="*/ 63610 h 381114"/>
                <a:gd name="connsiteX12" fmla="*/ 134997 w 134997"/>
                <a:gd name="connsiteY12" fmla="*/ 110 h 38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997" h="381114">
                  <a:moveTo>
                    <a:pt x="134997" y="110"/>
                  </a:moveTo>
                  <a:cubicBezTo>
                    <a:pt x="134997" y="2756"/>
                    <a:pt x="71497" y="47735"/>
                    <a:pt x="52447" y="79485"/>
                  </a:cubicBezTo>
                  <a:cubicBezTo>
                    <a:pt x="33397" y="111235"/>
                    <a:pt x="23872" y="178439"/>
                    <a:pt x="20697" y="190610"/>
                  </a:cubicBezTo>
                  <a:cubicBezTo>
                    <a:pt x="17522" y="202781"/>
                    <a:pt x="34455" y="140339"/>
                    <a:pt x="33397" y="152510"/>
                  </a:cubicBezTo>
                  <a:cubicBezTo>
                    <a:pt x="32339" y="164681"/>
                    <a:pt x="15934" y="237177"/>
                    <a:pt x="14347" y="263635"/>
                  </a:cubicBezTo>
                  <a:cubicBezTo>
                    <a:pt x="12759" y="290093"/>
                    <a:pt x="15405" y="291681"/>
                    <a:pt x="23872" y="311260"/>
                  </a:cubicBezTo>
                  <a:cubicBezTo>
                    <a:pt x="32339" y="330839"/>
                    <a:pt x="68851" y="381639"/>
                    <a:pt x="65147" y="381110"/>
                  </a:cubicBezTo>
                  <a:cubicBezTo>
                    <a:pt x="61443" y="380581"/>
                    <a:pt x="9055" y="316023"/>
                    <a:pt x="1647" y="308085"/>
                  </a:cubicBezTo>
                  <a:cubicBezTo>
                    <a:pt x="-5761" y="300148"/>
                    <a:pt x="13818" y="365235"/>
                    <a:pt x="20697" y="333485"/>
                  </a:cubicBezTo>
                  <a:cubicBezTo>
                    <a:pt x="27576" y="301735"/>
                    <a:pt x="42922" y="148806"/>
                    <a:pt x="42922" y="117585"/>
                  </a:cubicBezTo>
                  <a:cubicBezTo>
                    <a:pt x="42922" y="86364"/>
                    <a:pt x="19110" y="155156"/>
                    <a:pt x="20697" y="146160"/>
                  </a:cubicBezTo>
                  <a:cubicBezTo>
                    <a:pt x="22284" y="137164"/>
                    <a:pt x="37101" y="84247"/>
                    <a:pt x="52447" y="63610"/>
                  </a:cubicBezTo>
                  <a:cubicBezTo>
                    <a:pt x="67793" y="42973"/>
                    <a:pt x="134997" y="-2536"/>
                    <a:pt x="134997" y="1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57BD5C48-B1FD-4E84-F0C9-3137B088D8C8}"/>
                </a:ext>
              </a:extLst>
            </p:cNvPr>
            <p:cNvSpPr/>
            <p:nvPr/>
          </p:nvSpPr>
          <p:spPr>
            <a:xfrm>
              <a:off x="3504380" y="1307981"/>
              <a:ext cx="435970" cy="246529"/>
            </a:xfrm>
            <a:custGeom>
              <a:avLst/>
              <a:gdLst>
                <a:gd name="connsiteX0" fmla="*/ 7170 w 435970"/>
                <a:gd name="connsiteY0" fmla="*/ 244594 h 246529"/>
                <a:gd name="connsiteX1" fmla="*/ 394520 w 435970"/>
                <a:gd name="connsiteY1" fmla="*/ 28694 h 246529"/>
                <a:gd name="connsiteX2" fmla="*/ 257995 w 435970"/>
                <a:gd name="connsiteY2" fmla="*/ 92194 h 246529"/>
                <a:gd name="connsiteX3" fmla="*/ 435795 w 435970"/>
                <a:gd name="connsiteY3" fmla="*/ 119 h 246529"/>
                <a:gd name="connsiteX4" fmla="*/ 289745 w 435970"/>
                <a:gd name="connsiteY4" fmla="*/ 73144 h 246529"/>
                <a:gd name="connsiteX5" fmla="*/ 223070 w 435970"/>
                <a:gd name="connsiteY5" fmla="*/ 92194 h 246529"/>
                <a:gd name="connsiteX6" fmla="*/ 277045 w 435970"/>
                <a:gd name="connsiteY6" fmla="*/ 85844 h 246529"/>
                <a:gd name="connsiteX7" fmla="*/ 150045 w 435970"/>
                <a:gd name="connsiteY7" fmla="*/ 133469 h 246529"/>
                <a:gd name="connsiteX8" fmla="*/ 7170 w 435970"/>
                <a:gd name="connsiteY8" fmla="*/ 244594 h 24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970" h="246529">
                  <a:moveTo>
                    <a:pt x="7170" y="244594"/>
                  </a:moveTo>
                  <a:cubicBezTo>
                    <a:pt x="47916" y="227131"/>
                    <a:pt x="352716" y="54094"/>
                    <a:pt x="394520" y="28694"/>
                  </a:cubicBezTo>
                  <a:cubicBezTo>
                    <a:pt x="436324" y="3294"/>
                    <a:pt x="251116" y="96956"/>
                    <a:pt x="257995" y="92194"/>
                  </a:cubicBezTo>
                  <a:cubicBezTo>
                    <a:pt x="264874" y="87432"/>
                    <a:pt x="430503" y="3294"/>
                    <a:pt x="435795" y="119"/>
                  </a:cubicBezTo>
                  <a:cubicBezTo>
                    <a:pt x="441087" y="-3056"/>
                    <a:pt x="325199" y="57798"/>
                    <a:pt x="289745" y="73144"/>
                  </a:cubicBezTo>
                  <a:cubicBezTo>
                    <a:pt x="254291" y="88490"/>
                    <a:pt x="225187" y="90077"/>
                    <a:pt x="223070" y="92194"/>
                  </a:cubicBezTo>
                  <a:cubicBezTo>
                    <a:pt x="220953" y="94311"/>
                    <a:pt x="289216" y="78965"/>
                    <a:pt x="277045" y="85844"/>
                  </a:cubicBezTo>
                  <a:cubicBezTo>
                    <a:pt x="264874" y="92723"/>
                    <a:pt x="189203" y="110715"/>
                    <a:pt x="150045" y="133469"/>
                  </a:cubicBezTo>
                  <a:cubicBezTo>
                    <a:pt x="110887" y="156223"/>
                    <a:pt x="-33576" y="262057"/>
                    <a:pt x="7170" y="244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9D647609-BC27-FE23-A1CB-872AE12A8C3F}"/>
                </a:ext>
              </a:extLst>
            </p:cNvPr>
            <p:cNvSpPr/>
            <p:nvPr/>
          </p:nvSpPr>
          <p:spPr>
            <a:xfrm>
              <a:off x="3547781" y="1327110"/>
              <a:ext cx="713096" cy="270539"/>
            </a:xfrm>
            <a:custGeom>
              <a:avLst/>
              <a:gdLst>
                <a:gd name="connsiteX0" fmla="*/ 1869 w 713096"/>
                <a:gd name="connsiteY0" fmla="*/ 269915 h 270539"/>
                <a:gd name="connsiteX1" fmla="*/ 354294 w 713096"/>
                <a:gd name="connsiteY1" fmla="*/ 95290 h 270539"/>
                <a:gd name="connsiteX2" fmla="*/ 287619 w 713096"/>
                <a:gd name="connsiteY2" fmla="*/ 114340 h 270539"/>
                <a:gd name="connsiteX3" fmla="*/ 582894 w 713096"/>
                <a:gd name="connsiteY3" fmla="*/ 19090 h 270539"/>
                <a:gd name="connsiteX4" fmla="*/ 532094 w 713096"/>
                <a:gd name="connsiteY4" fmla="*/ 22265 h 270539"/>
                <a:gd name="connsiteX5" fmla="*/ 713069 w 713096"/>
                <a:gd name="connsiteY5" fmla="*/ 40 h 270539"/>
                <a:gd name="connsiteX6" fmla="*/ 544794 w 713096"/>
                <a:gd name="connsiteY6" fmla="*/ 28615 h 270539"/>
                <a:gd name="connsiteX7" fmla="*/ 405094 w 713096"/>
                <a:gd name="connsiteY7" fmla="*/ 73065 h 270539"/>
                <a:gd name="connsiteX8" fmla="*/ 306669 w 713096"/>
                <a:gd name="connsiteY8" fmla="*/ 114340 h 270539"/>
                <a:gd name="connsiteX9" fmla="*/ 217769 w 713096"/>
                <a:gd name="connsiteY9" fmla="*/ 152440 h 270539"/>
                <a:gd name="connsiteX10" fmla="*/ 1869 w 713096"/>
                <a:gd name="connsiteY10" fmla="*/ 269915 h 27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3096" h="270539">
                  <a:moveTo>
                    <a:pt x="1869" y="269915"/>
                  </a:moveTo>
                  <a:cubicBezTo>
                    <a:pt x="24623" y="260390"/>
                    <a:pt x="306669" y="121219"/>
                    <a:pt x="354294" y="95290"/>
                  </a:cubicBezTo>
                  <a:cubicBezTo>
                    <a:pt x="401919" y="69361"/>
                    <a:pt x="249519" y="127040"/>
                    <a:pt x="287619" y="114340"/>
                  </a:cubicBezTo>
                  <a:cubicBezTo>
                    <a:pt x="325719" y="101640"/>
                    <a:pt x="542148" y="34436"/>
                    <a:pt x="582894" y="19090"/>
                  </a:cubicBezTo>
                  <a:cubicBezTo>
                    <a:pt x="623640" y="3744"/>
                    <a:pt x="510398" y="25440"/>
                    <a:pt x="532094" y="22265"/>
                  </a:cubicBezTo>
                  <a:cubicBezTo>
                    <a:pt x="553790" y="19090"/>
                    <a:pt x="710952" y="-1018"/>
                    <a:pt x="713069" y="40"/>
                  </a:cubicBezTo>
                  <a:cubicBezTo>
                    <a:pt x="715186" y="1098"/>
                    <a:pt x="596123" y="16444"/>
                    <a:pt x="544794" y="28615"/>
                  </a:cubicBezTo>
                  <a:cubicBezTo>
                    <a:pt x="493465" y="40786"/>
                    <a:pt x="444781" y="58778"/>
                    <a:pt x="405094" y="73065"/>
                  </a:cubicBezTo>
                  <a:cubicBezTo>
                    <a:pt x="365407" y="87352"/>
                    <a:pt x="306669" y="114340"/>
                    <a:pt x="306669" y="114340"/>
                  </a:cubicBezTo>
                  <a:cubicBezTo>
                    <a:pt x="275448" y="127569"/>
                    <a:pt x="264865" y="127569"/>
                    <a:pt x="217769" y="152440"/>
                  </a:cubicBezTo>
                  <a:cubicBezTo>
                    <a:pt x="170673" y="177311"/>
                    <a:pt x="-20885" y="279440"/>
                    <a:pt x="1869" y="2699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39451A06-9608-4BB8-F731-3C2E1FC0D034}"/>
                </a:ext>
              </a:extLst>
            </p:cNvPr>
            <p:cNvSpPr/>
            <p:nvPr/>
          </p:nvSpPr>
          <p:spPr>
            <a:xfrm>
              <a:off x="3564405" y="1444476"/>
              <a:ext cx="303281" cy="225690"/>
            </a:xfrm>
            <a:custGeom>
              <a:avLst/>
              <a:gdLst>
                <a:gd name="connsiteX0" fmla="*/ 4295 w 303281"/>
                <a:gd name="connsiteY0" fmla="*/ 225574 h 225690"/>
                <a:gd name="connsiteX1" fmla="*/ 55095 w 303281"/>
                <a:gd name="connsiteY1" fmla="*/ 104924 h 225690"/>
                <a:gd name="connsiteX2" fmla="*/ 55095 w 303281"/>
                <a:gd name="connsiteY2" fmla="*/ 149374 h 225690"/>
                <a:gd name="connsiteX3" fmla="*/ 134470 w 303281"/>
                <a:gd name="connsiteY3" fmla="*/ 98574 h 225690"/>
                <a:gd name="connsiteX4" fmla="*/ 302745 w 303281"/>
                <a:gd name="connsiteY4" fmla="*/ 149 h 225690"/>
                <a:gd name="connsiteX5" fmla="*/ 182095 w 303281"/>
                <a:gd name="connsiteY5" fmla="*/ 79524 h 225690"/>
                <a:gd name="connsiteX6" fmla="*/ 4295 w 303281"/>
                <a:gd name="connsiteY6" fmla="*/ 225574 h 22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281" h="225690">
                  <a:moveTo>
                    <a:pt x="4295" y="225574"/>
                  </a:moveTo>
                  <a:cubicBezTo>
                    <a:pt x="-16872" y="229807"/>
                    <a:pt x="46628" y="117624"/>
                    <a:pt x="55095" y="104924"/>
                  </a:cubicBezTo>
                  <a:cubicBezTo>
                    <a:pt x="63562" y="92224"/>
                    <a:pt x="41866" y="150432"/>
                    <a:pt x="55095" y="149374"/>
                  </a:cubicBezTo>
                  <a:cubicBezTo>
                    <a:pt x="68324" y="148316"/>
                    <a:pt x="93195" y="123445"/>
                    <a:pt x="134470" y="98574"/>
                  </a:cubicBezTo>
                  <a:cubicBezTo>
                    <a:pt x="175745" y="73703"/>
                    <a:pt x="294807" y="3324"/>
                    <a:pt x="302745" y="149"/>
                  </a:cubicBezTo>
                  <a:cubicBezTo>
                    <a:pt x="310683" y="-3026"/>
                    <a:pt x="228662" y="45128"/>
                    <a:pt x="182095" y="79524"/>
                  </a:cubicBezTo>
                  <a:cubicBezTo>
                    <a:pt x="135528" y="113920"/>
                    <a:pt x="25462" y="221341"/>
                    <a:pt x="4295" y="2255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3AA5DF59-C17A-3B61-74DD-4CAC7B16AE6C}"/>
                </a:ext>
              </a:extLst>
            </p:cNvPr>
            <p:cNvSpPr/>
            <p:nvPr/>
          </p:nvSpPr>
          <p:spPr>
            <a:xfrm>
              <a:off x="3834268" y="1168326"/>
              <a:ext cx="309689" cy="217111"/>
            </a:xfrm>
            <a:custGeom>
              <a:avLst/>
              <a:gdLst>
                <a:gd name="connsiteX0" fmla="*/ 131307 w 309689"/>
                <a:gd name="connsiteY0" fmla="*/ 74 h 217111"/>
                <a:gd name="connsiteX1" fmla="*/ 239257 w 309689"/>
                <a:gd name="connsiteY1" fmla="*/ 60399 h 217111"/>
                <a:gd name="connsiteX2" fmla="*/ 309107 w 309689"/>
                <a:gd name="connsiteY2" fmla="*/ 114374 h 217111"/>
                <a:gd name="connsiteX3" fmla="*/ 267832 w 309689"/>
                <a:gd name="connsiteY3" fmla="*/ 114374 h 217111"/>
                <a:gd name="connsiteX4" fmla="*/ 185282 w 309689"/>
                <a:gd name="connsiteY4" fmla="*/ 155649 h 217111"/>
                <a:gd name="connsiteX5" fmla="*/ 1132 w 309689"/>
                <a:gd name="connsiteY5" fmla="*/ 215974 h 217111"/>
                <a:gd name="connsiteX6" fmla="*/ 280532 w 309689"/>
                <a:gd name="connsiteY6" fmla="*/ 98499 h 217111"/>
                <a:gd name="connsiteX7" fmla="*/ 248782 w 309689"/>
                <a:gd name="connsiteY7" fmla="*/ 73099 h 217111"/>
                <a:gd name="connsiteX8" fmla="*/ 131307 w 309689"/>
                <a:gd name="connsiteY8" fmla="*/ 74 h 21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689" h="217111">
                  <a:moveTo>
                    <a:pt x="131307" y="74"/>
                  </a:moveTo>
                  <a:cubicBezTo>
                    <a:pt x="129719" y="-2043"/>
                    <a:pt x="209624" y="41349"/>
                    <a:pt x="239257" y="60399"/>
                  </a:cubicBezTo>
                  <a:cubicBezTo>
                    <a:pt x="268890" y="79449"/>
                    <a:pt x="304345" y="105378"/>
                    <a:pt x="309107" y="114374"/>
                  </a:cubicBezTo>
                  <a:cubicBezTo>
                    <a:pt x="313869" y="123370"/>
                    <a:pt x="288469" y="107495"/>
                    <a:pt x="267832" y="114374"/>
                  </a:cubicBezTo>
                  <a:cubicBezTo>
                    <a:pt x="247195" y="121253"/>
                    <a:pt x="229732" y="138716"/>
                    <a:pt x="185282" y="155649"/>
                  </a:cubicBezTo>
                  <a:cubicBezTo>
                    <a:pt x="140832" y="172582"/>
                    <a:pt x="-14743" y="225499"/>
                    <a:pt x="1132" y="215974"/>
                  </a:cubicBezTo>
                  <a:cubicBezTo>
                    <a:pt x="17007" y="206449"/>
                    <a:pt x="239257" y="122311"/>
                    <a:pt x="280532" y="98499"/>
                  </a:cubicBezTo>
                  <a:cubicBezTo>
                    <a:pt x="321807" y="74687"/>
                    <a:pt x="267303" y="86857"/>
                    <a:pt x="248782" y="73099"/>
                  </a:cubicBezTo>
                  <a:cubicBezTo>
                    <a:pt x="230261" y="59341"/>
                    <a:pt x="132895" y="2191"/>
                    <a:pt x="131307" y="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DE9F4AB3-04F3-D8B7-12CF-013468907880}"/>
                </a:ext>
              </a:extLst>
            </p:cNvPr>
            <p:cNvSpPr/>
            <p:nvPr/>
          </p:nvSpPr>
          <p:spPr>
            <a:xfrm>
              <a:off x="3548919" y="1179982"/>
              <a:ext cx="479927" cy="287270"/>
            </a:xfrm>
            <a:custGeom>
              <a:avLst/>
              <a:gdLst>
                <a:gd name="connsiteX0" fmla="*/ 731 w 479927"/>
                <a:gd name="connsiteY0" fmla="*/ 286868 h 287270"/>
                <a:gd name="connsiteX1" fmla="*/ 311881 w 479927"/>
                <a:gd name="connsiteY1" fmla="*/ 140818 h 287270"/>
                <a:gd name="connsiteX2" fmla="*/ 289656 w 479927"/>
                <a:gd name="connsiteY2" fmla="*/ 159868 h 287270"/>
                <a:gd name="connsiteX3" fmla="*/ 416656 w 479927"/>
                <a:gd name="connsiteY3" fmla="*/ 115418 h 287270"/>
                <a:gd name="connsiteX4" fmla="*/ 394431 w 479927"/>
                <a:gd name="connsiteY4" fmla="*/ 121768 h 287270"/>
                <a:gd name="connsiteX5" fmla="*/ 467456 w 479927"/>
                <a:gd name="connsiteY5" fmla="*/ 64618 h 287270"/>
                <a:gd name="connsiteX6" fmla="*/ 473806 w 479927"/>
                <a:gd name="connsiteY6" fmla="*/ 1118 h 287270"/>
                <a:gd name="connsiteX7" fmla="*/ 473806 w 479927"/>
                <a:gd name="connsiteY7" fmla="*/ 29693 h 287270"/>
                <a:gd name="connsiteX8" fmla="*/ 394431 w 479927"/>
                <a:gd name="connsiteY8" fmla="*/ 99543 h 287270"/>
                <a:gd name="connsiteX9" fmla="*/ 340456 w 479927"/>
                <a:gd name="connsiteY9" fmla="*/ 118593 h 287270"/>
                <a:gd name="connsiteX10" fmla="*/ 384906 w 479927"/>
                <a:gd name="connsiteY10" fmla="*/ 118593 h 287270"/>
                <a:gd name="connsiteX11" fmla="*/ 229331 w 479927"/>
                <a:gd name="connsiteY11" fmla="*/ 182093 h 287270"/>
                <a:gd name="connsiteX12" fmla="*/ 731 w 479927"/>
                <a:gd name="connsiteY12" fmla="*/ 286868 h 2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9927" h="287270">
                  <a:moveTo>
                    <a:pt x="731" y="286868"/>
                  </a:moveTo>
                  <a:cubicBezTo>
                    <a:pt x="14489" y="279989"/>
                    <a:pt x="263727" y="161985"/>
                    <a:pt x="311881" y="140818"/>
                  </a:cubicBezTo>
                  <a:cubicBezTo>
                    <a:pt x="360035" y="119651"/>
                    <a:pt x="272194" y="164101"/>
                    <a:pt x="289656" y="159868"/>
                  </a:cubicBezTo>
                  <a:cubicBezTo>
                    <a:pt x="307118" y="155635"/>
                    <a:pt x="399194" y="121768"/>
                    <a:pt x="416656" y="115418"/>
                  </a:cubicBezTo>
                  <a:cubicBezTo>
                    <a:pt x="434118" y="109068"/>
                    <a:pt x="385964" y="130235"/>
                    <a:pt x="394431" y="121768"/>
                  </a:cubicBezTo>
                  <a:cubicBezTo>
                    <a:pt x="402898" y="113301"/>
                    <a:pt x="454227" y="84726"/>
                    <a:pt x="467456" y="64618"/>
                  </a:cubicBezTo>
                  <a:cubicBezTo>
                    <a:pt x="480685" y="44510"/>
                    <a:pt x="472748" y="6939"/>
                    <a:pt x="473806" y="1118"/>
                  </a:cubicBezTo>
                  <a:cubicBezTo>
                    <a:pt x="474864" y="-4703"/>
                    <a:pt x="487035" y="13289"/>
                    <a:pt x="473806" y="29693"/>
                  </a:cubicBezTo>
                  <a:cubicBezTo>
                    <a:pt x="460577" y="46097"/>
                    <a:pt x="416656" y="84726"/>
                    <a:pt x="394431" y="99543"/>
                  </a:cubicBezTo>
                  <a:cubicBezTo>
                    <a:pt x="372206" y="114360"/>
                    <a:pt x="342043" y="115418"/>
                    <a:pt x="340456" y="118593"/>
                  </a:cubicBezTo>
                  <a:cubicBezTo>
                    <a:pt x="338869" y="121768"/>
                    <a:pt x="403427" y="108010"/>
                    <a:pt x="384906" y="118593"/>
                  </a:cubicBezTo>
                  <a:cubicBezTo>
                    <a:pt x="366385" y="129176"/>
                    <a:pt x="287539" y="153518"/>
                    <a:pt x="229331" y="182093"/>
                  </a:cubicBezTo>
                  <a:cubicBezTo>
                    <a:pt x="171123" y="210668"/>
                    <a:pt x="-13027" y="293747"/>
                    <a:pt x="731" y="2868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FE23022F-95F3-8A1F-E807-6170AE0FCECE}"/>
                </a:ext>
              </a:extLst>
            </p:cNvPr>
            <p:cNvSpPr/>
            <p:nvPr/>
          </p:nvSpPr>
          <p:spPr>
            <a:xfrm>
              <a:off x="3540122" y="1310768"/>
              <a:ext cx="218499" cy="89458"/>
            </a:xfrm>
            <a:custGeom>
              <a:avLst/>
              <a:gdLst>
                <a:gd name="connsiteX0" fmla="*/ 3 w 218499"/>
                <a:gd name="connsiteY0" fmla="*/ 22732 h 89458"/>
                <a:gd name="connsiteX1" fmla="*/ 60328 w 218499"/>
                <a:gd name="connsiteY1" fmla="*/ 64007 h 89458"/>
                <a:gd name="connsiteX2" fmla="*/ 47628 w 218499"/>
                <a:gd name="connsiteY2" fmla="*/ 89407 h 89458"/>
                <a:gd name="connsiteX3" fmla="*/ 57153 w 218499"/>
                <a:gd name="connsiteY3" fmla="*/ 57657 h 89458"/>
                <a:gd name="connsiteX4" fmla="*/ 215903 w 218499"/>
                <a:gd name="connsiteY4" fmla="*/ 507 h 89458"/>
                <a:gd name="connsiteX5" fmla="*/ 149228 w 218499"/>
                <a:gd name="connsiteY5" fmla="*/ 32257 h 89458"/>
                <a:gd name="connsiteX6" fmla="*/ 63503 w 218499"/>
                <a:gd name="connsiteY6" fmla="*/ 76707 h 89458"/>
                <a:gd name="connsiteX7" fmla="*/ 3 w 218499"/>
                <a:gd name="connsiteY7" fmla="*/ 22732 h 8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499" h="89458">
                  <a:moveTo>
                    <a:pt x="3" y="22732"/>
                  </a:moveTo>
                  <a:cubicBezTo>
                    <a:pt x="-526" y="20615"/>
                    <a:pt x="52391" y="52895"/>
                    <a:pt x="60328" y="64007"/>
                  </a:cubicBezTo>
                  <a:cubicBezTo>
                    <a:pt x="68266" y="75120"/>
                    <a:pt x="48157" y="90465"/>
                    <a:pt x="47628" y="89407"/>
                  </a:cubicBezTo>
                  <a:cubicBezTo>
                    <a:pt x="47099" y="88349"/>
                    <a:pt x="29107" y="72474"/>
                    <a:pt x="57153" y="57657"/>
                  </a:cubicBezTo>
                  <a:cubicBezTo>
                    <a:pt x="85199" y="42840"/>
                    <a:pt x="200557" y="4740"/>
                    <a:pt x="215903" y="507"/>
                  </a:cubicBezTo>
                  <a:cubicBezTo>
                    <a:pt x="231249" y="-3726"/>
                    <a:pt x="174628" y="19557"/>
                    <a:pt x="149228" y="32257"/>
                  </a:cubicBezTo>
                  <a:cubicBezTo>
                    <a:pt x="123828" y="44957"/>
                    <a:pt x="82553" y="74061"/>
                    <a:pt x="63503" y="76707"/>
                  </a:cubicBezTo>
                  <a:cubicBezTo>
                    <a:pt x="44453" y="79353"/>
                    <a:pt x="532" y="24849"/>
                    <a:pt x="3" y="22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2B9E9B64-6158-0FDE-6EEC-B127E81F55E5}"/>
                </a:ext>
              </a:extLst>
            </p:cNvPr>
            <p:cNvSpPr/>
            <p:nvPr/>
          </p:nvSpPr>
          <p:spPr>
            <a:xfrm>
              <a:off x="3901894" y="1187402"/>
              <a:ext cx="190834" cy="146702"/>
            </a:xfrm>
            <a:custGeom>
              <a:avLst/>
              <a:gdLst>
                <a:gd name="connsiteX0" fmla="*/ 181 w 190834"/>
                <a:gd name="connsiteY0" fmla="*/ 146098 h 146702"/>
                <a:gd name="connsiteX1" fmla="*/ 98606 w 190834"/>
                <a:gd name="connsiteY1" fmla="*/ 95298 h 146702"/>
                <a:gd name="connsiteX2" fmla="*/ 190681 w 190834"/>
                <a:gd name="connsiteY2" fmla="*/ 76248 h 146702"/>
                <a:gd name="connsiteX3" fmla="*/ 120831 w 190834"/>
                <a:gd name="connsiteY3" fmla="*/ 66723 h 146702"/>
                <a:gd name="connsiteX4" fmla="*/ 136706 w 190834"/>
                <a:gd name="connsiteY4" fmla="*/ 48 h 146702"/>
                <a:gd name="connsiteX5" fmla="*/ 124006 w 190834"/>
                <a:gd name="connsiteY5" fmla="*/ 57198 h 146702"/>
                <a:gd name="connsiteX6" fmla="*/ 181 w 190834"/>
                <a:gd name="connsiteY6" fmla="*/ 146098 h 14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834" h="146702">
                  <a:moveTo>
                    <a:pt x="181" y="146098"/>
                  </a:moveTo>
                  <a:cubicBezTo>
                    <a:pt x="-4052" y="152448"/>
                    <a:pt x="66856" y="106940"/>
                    <a:pt x="98606" y="95298"/>
                  </a:cubicBezTo>
                  <a:cubicBezTo>
                    <a:pt x="130356" y="83656"/>
                    <a:pt x="186977" y="81010"/>
                    <a:pt x="190681" y="76248"/>
                  </a:cubicBezTo>
                  <a:cubicBezTo>
                    <a:pt x="194385" y="71486"/>
                    <a:pt x="129827" y="79423"/>
                    <a:pt x="120831" y="66723"/>
                  </a:cubicBezTo>
                  <a:cubicBezTo>
                    <a:pt x="111835" y="54023"/>
                    <a:pt x="136177" y="1635"/>
                    <a:pt x="136706" y="48"/>
                  </a:cubicBezTo>
                  <a:cubicBezTo>
                    <a:pt x="137235" y="-1539"/>
                    <a:pt x="141468" y="36561"/>
                    <a:pt x="124006" y="57198"/>
                  </a:cubicBezTo>
                  <a:cubicBezTo>
                    <a:pt x="106544" y="77835"/>
                    <a:pt x="4414" y="139748"/>
                    <a:pt x="181" y="1460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FC99A6B3-0EB1-7577-677C-111806130EA1}"/>
                </a:ext>
              </a:extLst>
            </p:cNvPr>
            <p:cNvSpPr/>
            <p:nvPr/>
          </p:nvSpPr>
          <p:spPr>
            <a:xfrm>
              <a:off x="3514714" y="1616016"/>
              <a:ext cx="200817" cy="162541"/>
            </a:xfrm>
            <a:custGeom>
              <a:avLst/>
              <a:gdLst>
                <a:gd name="connsiteX0" fmla="*/ 11 w 200817"/>
                <a:gd name="connsiteY0" fmla="*/ 59 h 162541"/>
                <a:gd name="connsiteX1" fmla="*/ 104786 w 200817"/>
                <a:gd name="connsiteY1" fmla="*/ 111184 h 162541"/>
                <a:gd name="connsiteX2" fmla="*/ 200036 w 200817"/>
                <a:gd name="connsiteY2" fmla="*/ 161984 h 162541"/>
                <a:gd name="connsiteX3" fmla="*/ 146061 w 200817"/>
                <a:gd name="connsiteY3" fmla="*/ 133409 h 162541"/>
                <a:gd name="connsiteX4" fmla="*/ 76211 w 200817"/>
                <a:gd name="connsiteY4" fmla="*/ 60384 h 162541"/>
                <a:gd name="connsiteX5" fmla="*/ 111136 w 200817"/>
                <a:gd name="connsiteY5" fmla="*/ 127059 h 162541"/>
                <a:gd name="connsiteX6" fmla="*/ 11 w 200817"/>
                <a:gd name="connsiteY6" fmla="*/ 59 h 16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17" h="162541">
                  <a:moveTo>
                    <a:pt x="11" y="59"/>
                  </a:moveTo>
                  <a:cubicBezTo>
                    <a:pt x="-1047" y="-2587"/>
                    <a:pt x="71449" y="84197"/>
                    <a:pt x="104786" y="111184"/>
                  </a:cubicBezTo>
                  <a:cubicBezTo>
                    <a:pt x="138124" y="138172"/>
                    <a:pt x="200036" y="161984"/>
                    <a:pt x="200036" y="161984"/>
                  </a:cubicBezTo>
                  <a:cubicBezTo>
                    <a:pt x="206915" y="165688"/>
                    <a:pt x="166699" y="150342"/>
                    <a:pt x="146061" y="133409"/>
                  </a:cubicBezTo>
                  <a:cubicBezTo>
                    <a:pt x="125424" y="116476"/>
                    <a:pt x="82032" y="61442"/>
                    <a:pt x="76211" y="60384"/>
                  </a:cubicBezTo>
                  <a:cubicBezTo>
                    <a:pt x="70390" y="59326"/>
                    <a:pt x="119603" y="133938"/>
                    <a:pt x="111136" y="127059"/>
                  </a:cubicBezTo>
                  <a:cubicBezTo>
                    <a:pt x="102669" y="120180"/>
                    <a:pt x="1069" y="2705"/>
                    <a:pt x="11" y="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5A5A2070-8740-1A61-BAEB-462DB7E33B96}"/>
                </a:ext>
              </a:extLst>
            </p:cNvPr>
            <p:cNvSpPr/>
            <p:nvPr/>
          </p:nvSpPr>
          <p:spPr>
            <a:xfrm>
              <a:off x="3685105" y="1368425"/>
              <a:ext cx="563045" cy="377825"/>
            </a:xfrm>
            <a:custGeom>
              <a:avLst/>
              <a:gdLst>
                <a:gd name="connsiteX0" fmla="*/ 563045 w 563045"/>
                <a:gd name="connsiteY0" fmla="*/ 0 h 377825"/>
                <a:gd name="connsiteX1" fmla="*/ 261420 w 563045"/>
                <a:gd name="connsiteY1" fmla="*/ 88900 h 377825"/>
                <a:gd name="connsiteX2" fmla="*/ 201095 w 563045"/>
                <a:gd name="connsiteY2" fmla="*/ 120650 h 377825"/>
                <a:gd name="connsiteX3" fmla="*/ 93145 w 563045"/>
                <a:gd name="connsiteY3" fmla="*/ 225425 h 377825"/>
                <a:gd name="connsiteX4" fmla="*/ 188395 w 563045"/>
                <a:gd name="connsiteY4" fmla="*/ 152400 h 377825"/>
                <a:gd name="connsiteX5" fmla="*/ 74095 w 563045"/>
                <a:gd name="connsiteY5" fmla="*/ 250825 h 377825"/>
                <a:gd name="connsiteX6" fmla="*/ 23295 w 563045"/>
                <a:gd name="connsiteY6" fmla="*/ 330200 h 377825"/>
                <a:gd name="connsiteX7" fmla="*/ 1070 w 563045"/>
                <a:gd name="connsiteY7" fmla="*/ 377825 h 377825"/>
                <a:gd name="connsiteX8" fmla="*/ 23295 w 563045"/>
                <a:gd name="connsiteY8" fmla="*/ 330200 h 377825"/>
                <a:gd name="connsiteX9" fmla="*/ 185220 w 563045"/>
                <a:gd name="connsiteY9" fmla="*/ 149225 h 377825"/>
                <a:gd name="connsiteX10" fmla="*/ 328095 w 563045"/>
                <a:gd name="connsiteY10" fmla="*/ 76200 h 377825"/>
                <a:gd name="connsiteX11" fmla="*/ 261420 w 563045"/>
                <a:gd name="connsiteY11" fmla="*/ 88900 h 377825"/>
                <a:gd name="connsiteX12" fmla="*/ 359845 w 563045"/>
                <a:gd name="connsiteY12" fmla="*/ 53975 h 377825"/>
                <a:gd name="connsiteX13" fmla="*/ 563045 w 563045"/>
                <a:gd name="connsiteY13" fmla="*/ 0 h 37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3045" h="377825">
                  <a:moveTo>
                    <a:pt x="563045" y="0"/>
                  </a:moveTo>
                  <a:cubicBezTo>
                    <a:pt x="546641" y="5821"/>
                    <a:pt x="321745" y="68792"/>
                    <a:pt x="261420" y="88900"/>
                  </a:cubicBezTo>
                  <a:cubicBezTo>
                    <a:pt x="201095" y="109008"/>
                    <a:pt x="229141" y="97896"/>
                    <a:pt x="201095" y="120650"/>
                  </a:cubicBezTo>
                  <a:cubicBezTo>
                    <a:pt x="173049" y="143404"/>
                    <a:pt x="95262" y="220133"/>
                    <a:pt x="93145" y="225425"/>
                  </a:cubicBezTo>
                  <a:cubicBezTo>
                    <a:pt x="91028" y="230717"/>
                    <a:pt x="191570" y="148167"/>
                    <a:pt x="188395" y="152400"/>
                  </a:cubicBezTo>
                  <a:cubicBezTo>
                    <a:pt x="185220" y="156633"/>
                    <a:pt x="101612" y="221192"/>
                    <a:pt x="74095" y="250825"/>
                  </a:cubicBezTo>
                  <a:cubicBezTo>
                    <a:pt x="46578" y="280458"/>
                    <a:pt x="35466" y="309033"/>
                    <a:pt x="23295" y="330200"/>
                  </a:cubicBezTo>
                  <a:cubicBezTo>
                    <a:pt x="11124" y="351367"/>
                    <a:pt x="1070" y="377825"/>
                    <a:pt x="1070" y="377825"/>
                  </a:cubicBezTo>
                  <a:cubicBezTo>
                    <a:pt x="1070" y="377825"/>
                    <a:pt x="-7397" y="368300"/>
                    <a:pt x="23295" y="330200"/>
                  </a:cubicBezTo>
                  <a:cubicBezTo>
                    <a:pt x="53987" y="292100"/>
                    <a:pt x="134420" y="191558"/>
                    <a:pt x="185220" y="149225"/>
                  </a:cubicBezTo>
                  <a:cubicBezTo>
                    <a:pt x="236020" y="106892"/>
                    <a:pt x="315395" y="86254"/>
                    <a:pt x="328095" y="76200"/>
                  </a:cubicBezTo>
                  <a:cubicBezTo>
                    <a:pt x="340795" y="66146"/>
                    <a:pt x="256128" y="92604"/>
                    <a:pt x="261420" y="88900"/>
                  </a:cubicBezTo>
                  <a:cubicBezTo>
                    <a:pt x="266712" y="85196"/>
                    <a:pt x="312749" y="66146"/>
                    <a:pt x="359845" y="53975"/>
                  </a:cubicBezTo>
                  <a:lnTo>
                    <a:pt x="56304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3E0CD925-DACE-030E-5B2B-2BD56E0BD09B}"/>
                </a:ext>
              </a:extLst>
            </p:cNvPr>
            <p:cNvSpPr/>
            <p:nvPr/>
          </p:nvSpPr>
          <p:spPr>
            <a:xfrm>
              <a:off x="3720053" y="964943"/>
              <a:ext cx="490224" cy="194192"/>
            </a:xfrm>
            <a:custGeom>
              <a:avLst/>
              <a:gdLst>
                <a:gd name="connsiteX0" fmla="*/ 1047 w 490224"/>
                <a:gd name="connsiteY0" fmla="*/ 257 h 194192"/>
                <a:gd name="connsiteX1" fmla="*/ 99472 w 490224"/>
                <a:gd name="connsiteY1" fmla="*/ 133607 h 194192"/>
                <a:gd name="connsiteX2" fmla="*/ 58197 w 490224"/>
                <a:gd name="connsiteY2" fmla="*/ 101857 h 194192"/>
                <a:gd name="connsiteX3" fmla="*/ 162972 w 490224"/>
                <a:gd name="connsiteY3" fmla="*/ 178057 h 194192"/>
                <a:gd name="connsiteX4" fmla="*/ 359822 w 490224"/>
                <a:gd name="connsiteY4" fmla="*/ 193932 h 194192"/>
                <a:gd name="connsiteX5" fmla="*/ 299497 w 490224"/>
                <a:gd name="connsiteY5" fmla="*/ 171707 h 194192"/>
                <a:gd name="connsiteX6" fmla="*/ 489997 w 490224"/>
                <a:gd name="connsiteY6" fmla="*/ 165357 h 194192"/>
                <a:gd name="connsiteX7" fmla="*/ 255047 w 490224"/>
                <a:gd name="connsiteY7" fmla="*/ 190757 h 194192"/>
                <a:gd name="connsiteX8" fmla="*/ 26447 w 490224"/>
                <a:gd name="connsiteY8" fmla="*/ 85982 h 194192"/>
                <a:gd name="connsiteX9" fmla="*/ 45497 w 490224"/>
                <a:gd name="connsiteY9" fmla="*/ 98682 h 194192"/>
                <a:gd name="connsiteX10" fmla="*/ 1047 w 490224"/>
                <a:gd name="connsiteY10" fmla="*/ 257 h 1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224" h="194192">
                  <a:moveTo>
                    <a:pt x="1047" y="257"/>
                  </a:moveTo>
                  <a:cubicBezTo>
                    <a:pt x="10043" y="6078"/>
                    <a:pt x="89947" y="116674"/>
                    <a:pt x="99472" y="133607"/>
                  </a:cubicBezTo>
                  <a:cubicBezTo>
                    <a:pt x="108997" y="150540"/>
                    <a:pt x="47614" y="94449"/>
                    <a:pt x="58197" y="101857"/>
                  </a:cubicBezTo>
                  <a:cubicBezTo>
                    <a:pt x="68780" y="109265"/>
                    <a:pt x="112701" y="162711"/>
                    <a:pt x="162972" y="178057"/>
                  </a:cubicBezTo>
                  <a:cubicBezTo>
                    <a:pt x="213243" y="193403"/>
                    <a:pt x="337068" y="194990"/>
                    <a:pt x="359822" y="193932"/>
                  </a:cubicBezTo>
                  <a:cubicBezTo>
                    <a:pt x="382576" y="192874"/>
                    <a:pt x="277801" y="176469"/>
                    <a:pt x="299497" y="171707"/>
                  </a:cubicBezTo>
                  <a:cubicBezTo>
                    <a:pt x="321193" y="166945"/>
                    <a:pt x="497405" y="162182"/>
                    <a:pt x="489997" y="165357"/>
                  </a:cubicBezTo>
                  <a:cubicBezTo>
                    <a:pt x="482589" y="168532"/>
                    <a:pt x="332305" y="203986"/>
                    <a:pt x="255047" y="190757"/>
                  </a:cubicBezTo>
                  <a:cubicBezTo>
                    <a:pt x="177789" y="177528"/>
                    <a:pt x="61372" y="101328"/>
                    <a:pt x="26447" y="85982"/>
                  </a:cubicBezTo>
                  <a:cubicBezTo>
                    <a:pt x="-8478" y="70636"/>
                    <a:pt x="47085" y="108207"/>
                    <a:pt x="45497" y="98682"/>
                  </a:cubicBezTo>
                  <a:cubicBezTo>
                    <a:pt x="43910" y="89157"/>
                    <a:pt x="-7949" y="-5564"/>
                    <a:pt x="1047" y="2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CBB719F7-FB7B-5FF0-A550-E25D55524760}"/>
                </a:ext>
              </a:extLst>
            </p:cNvPr>
            <p:cNvSpPr/>
            <p:nvPr/>
          </p:nvSpPr>
          <p:spPr>
            <a:xfrm>
              <a:off x="3974293" y="1162041"/>
              <a:ext cx="572986" cy="48034"/>
            </a:xfrm>
            <a:custGeom>
              <a:avLst/>
              <a:gdLst>
                <a:gd name="connsiteX0" fmla="*/ 3982 w 572986"/>
                <a:gd name="connsiteY0" fmla="*/ 9 h 48034"/>
                <a:gd name="connsiteX1" fmla="*/ 445307 w 572986"/>
                <a:gd name="connsiteY1" fmla="*/ 25409 h 48034"/>
                <a:gd name="connsiteX2" fmla="*/ 372282 w 572986"/>
                <a:gd name="connsiteY2" fmla="*/ 31759 h 48034"/>
                <a:gd name="connsiteX3" fmla="*/ 572307 w 572986"/>
                <a:gd name="connsiteY3" fmla="*/ 38109 h 48034"/>
                <a:gd name="connsiteX4" fmla="*/ 442132 w 572986"/>
                <a:gd name="connsiteY4" fmla="*/ 38109 h 48034"/>
                <a:gd name="connsiteX5" fmla="*/ 226232 w 572986"/>
                <a:gd name="connsiteY5" fmla="*/ 41284 h 48034"/>
                <a:gd name="connsiteX6" fmla="*/ 289732 w 572986"/>
                <a:gd name="connsiteY6" fmla="*/ 47634 h 48034"/>
                <a:gd name="connsiteX7" fmla="*/ 229407 w 572986"/>
                <a:gd name="connsiteY7" fmla="*/ 28584 h 48034"/>
                <a:gd name="connsiteX8" fmla="*/ 3982 w 572986"/>
                <a:gd name="connsiteY8" fmla="*/ 9 h 4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2986" h="48034">
                  <a:moveTo>
                    <a:pt x="3982" y="9"/>
                  </a:moveTo>
                  <a:cubicBezTo>
                    <a:pt x="39965" y="-520"/>
                    <a:pt x="383924" y="20117"/>
                    <a:pt x="445307" y="25409"/>
                  </a:cubicBezTo>
                  <a:cubicBezTo>
                    <a:pt x="506690" y="30701"/>
                    <a:pt x="351115" y="29642"/>
                    <a:pt x="372282" y="31759"/>
                  </a:cubicBezTo>
                  <a:cubicBezTo>
                    <a:pt x="393449" y="33876"/>
                    <a:pt x="560665" y="37051"/>
                    <a:pt x="572307" y="38109"/>
                  </a:cubicBezTo>
                  <a:cubicBezTo>
                    <a:pt x="583949" y="39167"/>
                    <a:pt x="442132" y="38109"/>
                    <a:pt x="442132" y="38109"/>
                  </a:cubicBezTo>
                  <a:lnTo>
                    <a:pt x="226232" y="41284"/>
                  </a:lnTo>
                  <a:cubicBezTo>
                    <a:pt x="200832" y="42872"/>
                    <a:pt x="289203" y="49751"/>
                    <a:pt x="289732" y="47634"/>
                  </a:cubicBezTo>
                  <a:cubicBezTo>
                    <a:pt x="290261" y="45517"/>
                    <a:pt x="272269" y="31759"/>
                    <a:pt x="229407" y="28584"/>
                  </a:cubicBezTo>
                  <a:cubicBezTo>
                    <a:pt x="186545" y="25409"/>
                    <a:pt x="-32001" y="538"/>
                    <a:pt x="3982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4AB278DA-99F7-6F28-645F-DF6C281A3946}"/>
                </a:ext>
              </a:extLst>
            </p:cNvPr>
            <p:cNvSpPr/>
            <p:nvPr/>
          </p:nvSpPr>
          <p:spPr>
            <a:xfrm>
              <a:off x="4022004" y="1139705"/>
              <a:ext cx="746901" cy="300204"/>
            </a:xfrm>
            <a:custGeom>
              <a:avLst/>
              <a:gdLst>
                <a:gd name="connsiteX0" fmla="*/ 721 w 746901"/>
                <a:gd name="connsiteY0" fmla="*/ 120 h 300204"/>
                <a:gd name="connsiteX1" fmla="*/ 369021 w 746901"/>
                <a:gd name="connsiteY1" fmla="*/ 28695 h 300204"/>
                <a:gd name="connsiteX2" fmla="*/ 537296 w 746901"/>
                <a:gd name="connsiteY2" fmla="*/ 25520 h 300204"/>
                <a:gd name="connsiteX3" fmla="*/ 518246 w 746901"/>
                <a:gd name="connsiteY3" fmla="*/ 12820 h 300204"/>
                <a:gd name="connsiteX4" fmla="*/ 562696 w 746901"/>
                <a:gd name="connsiteY4" fmla="*/ 47745 h 300204"/>
                <a:gd name="connsiteX5" fmla="*/ 670646 w 746901"/>
                <a:gd name="connsiteY5" fmla="*/ 155695 h 300204"/>
                <a:gd name="connsiteX6" fmla="*/ 740496 w 746901"/>
                <a:gd name="connsiteY6" fmla="*/ 295395 h 300204"/>
                <a:gd name="connsiteX7" fmla="*/ 721446 w 746901"/>
                <a:gd name="connsiteY7" fmla="*/ 244595 h 300204"/>
                <a:gd name="connsiteX8" fmla="*/ 543646 w 746901"/>
                <a:gd name="connsiteY8" fmla="*/ 22345 h 300204"/>
                <a:gd name="connsiteX9" fmla="*/ 594446 w 746901"/>
                <a:gd name="connsiteY9" fmla="*/ 41395 h 300204"/>
                <a:gd name="connsiteX10" fmla="*/ 508721 w 746901"/>
                <a:gd name="connsiteY10" fmla="*/ 22345 h 300204"/>
                <a:gd name="connsiteX11" fmla="*/ 280121 w 746901"/>
                <a:gd name="connsiteY11" fmla="*/ 41395 h 300204"/>
                <a:gd name="connsiteX12" fmla="*/ 721 w 746901"/>
                <a:gd name="connsiteY12" fmla="*/ 120 h 30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6901" h="300204">
                  <a:moveTo>
                    <a:pt x="721" y="120"/>
                  </a:moveTo>
                  <a:cubicBezTo>
                    <a:pt x="15538" y="-1997"/>
                    <a:pt x="279592" y="24462"/>
                    <a:pt x="369021" y="28695"/>
                  </a:cubicBezTo>
                  <a:cubicBezTo>
                    <a:pt x="458450" y="32928"/>
                    <a:pt x="512425" y="28166"/>
                    <a:pt x="537296" y="25520"/>
                  </a:cubicBezTo>
                  <a:cubicBezTo>
                    <a:pt x="562167" y="22874"/>
                    <a:pt x="514013" y="9116"/>
                    <a:pt x="518246" y="12820"/>
                  </a:cubicBezTo>
                  <a:cubicBezTo>
                    <a:pt x="522479" y="16524"/>
                    <a:pt x="537296" y="23933"/>
                    <a:pt x="562696" y="47745"/>
                  </a:cubicBezTo>
                  <a:cubicBezTo>
                    <a:pt x="588096" y="71558"/>
                    <a:pt x="641013" y="114420"/>
                    <a:pt x="670646" y="155695"/>
                  </a:cubicBezTo>
                  <a:cubicBezTo>
                    <a:pt x="700279" y="196970"/>
                    <a:pt x="732029" y="280578"/>
                    <a:pt x="740496" y="295395"/>
                  </a:cubicBezTo>
                  <a:cubicBezTo>
                    <a:pt x="748963" y="310212"/>
                    <a:pt x="754254" y="290103"/>
                    <a:pt x="721446" y="244595"/>
                  </a:cubicBezTo>
                  <a:cubicBezTo>
                    <a:pt x="688638" y="199087"/>
                    <a:pt x="564813" y="56212"/>
                    <a:pt x="543646" y="22345"/>
                  </a:cubicBezTo>
                  <a:cubicBezTo>
                    <a:pt x="522479" y="-11522"/>
                    <a:pt x="600267" y="41395"/>
                    <a:pt x="594446" y="41395"/>
                  </a:cubicBezTo>
                  <a:cubicBezTo>
                    <a:pt x="588625" y="41395"/>
                    <a:pt x="561108" y="22345"/>
                    <a:pt x="508721" y="22345"/>
                  </a:cubicBezTo>
                  <a:cubicBezTo>
                    <a:pt x="456334" y="22345"/>
                    <a:pt x="356850" y="45099"/>
                    <a:pt x="280121" y="41395"/>
                  </a:cubicBezTo>
                  <a:cubicBezTo>
                    <a:pt x="203392" y="37691"/>
                    <a:pt x="-14096" y="2237"/>
                    <a:pt x="721" y="1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287951D9-4F15-30C7-C8EC-6CF9E30CAAD5}"/>
                </a:ext>
              </a:extLst>
            </p:cNvPr>
            <p:cNvSpPr/>
            <p:nvPr/>
          </p:nvSpPr>
          <p:spPr>
            <a:xfrm>
              <a:off x="4394195" y="1196950"/>
              <a:ext cx="350859" cy="397015"/>
            </a:xfrm>
            <a:custGeom>
              <a:avLst/>
              <a:gdLst>
                <a:gd name="connsiteX0" fmla="*/ 161930 w 350859"/>
                <a:gd name="connsiteY0" fmla="*/ 25 h 397015"/>
                <a:gd name="connsiteX1" fmla="*/ 292105 w 350859"/>
                <a:gd name="connsiteY1" fmla="*/ 155600 h 397015"/>
                <a:gd name="connsiteX2" fmla="*/ 333380 w 350859"/>
                <a:gd name="connsiteY2" fmla="*/ 238150 h 397015"/>
                <a:gd name="connsiteX3" fmla="*/ 314330 w 350859"/>
                <a:gd name="connsiteY3" fmla="*/ 231800 h 397015"/>
                <a:gd name="connsiteX4" fmla="*/ 171455 w 350859"/>
                <a:gd name="connsiteY4" fmla="*/ 301650 h 397015"/>
                <a:gd name="connsiteX5" fmla="*/ 66680 w 350859"/>
                <a:gd name="connsiteY5" fmla="*/ 355625 h 397015"/>
                <a:gd name="connsiteX6" fmla="*/ 5 w 350859"/>
                <a:gd name="connsiteY6" fmla="*/ 396900 h 397015"/>
                <a:gd name="connsiteX7" fmla="*/ 69855 w 350859"/>
                <a:gd name="connsiteY7" fmla="*/ 342925 h 397015"/>
                <a:gd name="connsiteX8" fmla="*/ 320680 w 350859"/>
                <a:gd name="connsiteY8" fmla="*/ 244500 h 397015"/>
                <a:gd name="connsiteX9" fmla="*/ 339730 w 350859"/>
                <a:gd name="connsiteY9" fmla="*/ 234975 h 397015"/>
                <a:gd name="connsiteX10" fmla="*/ 260355 w 350859"/>
                <a:gd name="connsiteY10" fmla="*/ 117500 h 397015"/>
                <a:gd name="connsiteX11" fmla="*/ 292105 w 350859"/>
                <a:gd name="connsiteY11" fmla="*/ 142900 h 397015"/>
                <a:gd name="connsiteX12" fmla="*/ 161930 w 350859"/>
                <a:gd name="connsiteY12" fmla="*/ 25 h 39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859" h="397015">
                  <a:moveTo>
                    <a:pt x="161930" y="25"/>
                  </a:moveTo>
                  <a:cubicBezTo>
                    <a:pt x="161930" y="2142"/>
                    <a:pt x="263530" y="115913"/>
                    <a:pt x="292105" y="155600"/>
                  </a:cubicBezTo>
                  <a:cubicBezTo>
                    <a:pt x="320680" y="195288"/>
                    <a:pt x="329676" y="225450"/>
                    <a:pt x="333380" y="238150"/>
                  </a:cubicBezTo>
                  <a:cubicBezTo>
                    <a:pt x="337084" y="250850"/>
                    <a:pt x="341317" y="221217"/>
                    <a:pt x="314330" y="231800"/>
                  </a:cubicBezTo>
                  <a:cubicBezTo>
                    <a:pt x="287343" y="242383"/>
                    <a:pt x="212730" y="281013"/>
                    <a:pt x="171455" y="301650"/>
                  </a:cubicBezTo>
                  <a:cubicBezTo>
                    <a:pt x="130180" y="322288"/>
                    <a:pt x="95255" y="339750"/>
                    <a:pt x="66680" y="355625"/>
                  </a:cubicBezTo>
                  <a:cubicBezTo>
                    <a:pt x="38105" y="371500"/>
                    <a:pt x="-524" y="399017"/>
                    <a:pt x="5" y="396900"/>
                  </a:cubicBezTo>
                  <a:cubicBezTo>
                    <a:pt x="534" y="394783"/>
                    <a:pt x="16409" y="368325"/>
                    <a:pt x="69855" y="342925"/>
                  </a:cubicBezTo>
                  <a:cubicBezTo>
                    <a:pt x="123301" y="317525"/>
                    <a:pt x="320680" y="244500"/>
                    <a:pt x="320680" y="244500"/>
                  </a:cubicBezTo>
                  <a:cubicBezTo>
                    <a:pt x="365659" y="226508"/>
                    <a:pt x="349784" y="256142"/>
                    <a:pt x="339730" y="234975"/>
                  </a:cubicBezTo>
                  <a:cubicBezTo>
                    <a:pt x="329676" y="213808"/>
                    <a:pt x="268292" y="132846"/>
                    <a:pt x="260355" y="117500"/>
                  </a:cubicBezTo>
                  <a:cubicBezTo>
                    <a:pt x="252418" y="102154"/>
                    <a:pt x="304805" y="159304"/>
                    <a:pt x="292105" y="142900"/>
                  </a:cubicBezTo>
                  <a:cubicBezTo>
                    <a:pt x="279405" y="126496"/>
                    <a:pt x="161930" y="-2092"/>
                    <a:pt x="161930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702400BB-1A7A-31AB-C459-11C914951404}"/>
                </a:ext>
              </a:extLst>
            </p:cNvPr>
            <p:cNvSpPr/>
            <p:nvPr/>
          </p:nvSpPr>
          <p:spPr>
            <a:xfrm>
              <a:off x="4230092" y="1441409"/>
              <a:ext cx="529242" cy="547151"/>
            </a:xfrm>
            <a:custGeom>
              <a:avLst/>
              <a:gdLst>
                <a:gd name="connsiteX0" fmla="*/ 529233 w 529242"/>
                <a:gd name="connsiteY0" fmla="*/ 41 h 547151"/>
                <a:gd name="connsiteX1" fmla="*/ 294283 w 529242"/>
                <a:gd name="connsiteY1" fmla="*/ 111166 h 547151"/>
                <a:gd name="connsiteX2" fmla="*/ 135533 w 529242"/>
                <a:gd name="connsiteY2" fmla="*/ 200066 h 547151"/>
                <a:gd name="connsiteX3" fmla="*/ 33933 w 529242"/>
                <a:gd name="connsiteY3" fmla="*/ 311191 h 547151"/>
                <a:gd name="connsiteX4" fmla="*/ 59333 w 529242"/>
                <a:gd name="connsiteY4" fmla="*/ 282616 h 547151"/>
                <a:gd name="connsiteX5" fmla="*/ 27583 w 529242"/>
                <a:gd name="connsiteY5" fmla="*/ 342941 h 547151"/>
                <a:gd name="connsiteX6" fmla="*/ 2183 w 529242"/>
                <a:gd name="connsiteY6" fmla="*/ 393741 h 547151"/>
                <a:gd name="connsiteX7" fmla="*/ 5358 w 529242"/>
                <a:gd name="connsiteY7" fmla="*/ 542966 h 547151"/>
                <a:gd name="connsiteX8" fmla="*/ 2183 w 529242"/>
                <a:gd name="connsiteY8" fmla="*/ 492166 h 547151"/>
                <a:gd name="connsiteX9" fmla="*/ 2183 w 529242"/>
                <a:gd name="connsiteY9" fmla="*/ 349291 h 547151"/>
                <a:gd name="connsiteX10" fmla="*/ 18058 w 529242"/>
                <a:gd name="connsiteY10" fmla="*/ 349291 h 547151"/>
                <a:gd name="connsiteX11" fmla="*/ 179983 w 529242"/>
                <a:gd name="connsiteY11" fmla="*/ 203241 h 547151"/>
                <a:gd name="connsiteX12" fmla="*/ 154583 w 529242"/>
                <a:gd name="connsiteY12" fmla="*/ 206416 h 547151"/>
                <a:gd name="connsiteX13" fmla="*/ 348258 w 529242"/>
                <a:gd name="connsiteY13" fmla="*/ 107991 h 547151"/>
                <a:gd name="connsiteX14" fmla="*/ 303808 w 529242"/>
                <a:gd name="connsiteY14" fmla="*/ 123866 h 547151"/>
                <a:gd name="connsiteX15" fmla="*/ 529233 w 529242"/>
                <a:gd name="connsiteY15" fmla="*/ 41 h 54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9242" h="547151">
                  <a:moveTo>
                    <a:pt x="529233" y="41"/>
                  </a:moveTo>
                  <a:cubicBezTo>
                    <a:pt x="527645" y="-2076"/>
                    <a:pt x="359900" y="77829"/>
                    <a:pt x="294283" y="111166"/>
                  </a:cubicBezTo>
                  <a:cubicBezTo>
                    <a:pt x="228666" y="144504"/>
                    <a:pt x="178925" y="166729"/>
                    <a:pt x="135533" y="200066"/>
                  </a:cubicBezTo>
                  <a:cubicBezTo>
                    <a:pt x="92141" y="233403"/>
                    <a:pt x="46633" y="297433"/>
                    <a:pt x="33933" y="311191"/>
                  </a:cubicBezTo>
                  <a:cubicBezTo>
                    <a:pt x="21233" y="324949"/>
                    <a:pt x="60391" y="277325"/>
                    <a:pt x="59333" y="282616"/>
                  </a:cubicBezTo>
                  <a:cubicBezTo>
                    <a:pt x="58275" y="287907"/>
                    <a:pt x="37108" y="324420"/>
                    <a:pt x="27583" y="342941"/>
                  </a:cubicBezTo>
                  <a:cubicBezTo>
                    <a:pt x="18058" y="361462"/>
                    <a:pt x="5887" y="360403"/>
                    <a:pt x="2183" y="393741"/>
                  </a:cubicBezTo>
                  <a:cubicBezTo>
                    <a:pt x="-1521" y="427079"/>
                    <a:pt x="5358" y="526562"/>
                    <a:pt x="5358" y="542966"/>
                  </a:cubicBezTo>
                  <a:cubicBezTo>
                    <a:pt x="5358" y="559370"/>
                    <a:pt x="2712" y="524445"/>
                    <a:pt x="2183" y="492166"/>
                  </a:cubicBezTo>
                  <a:cubicBezTo>
                    <a:pt x="1654" y="459887"/>
                    <a:pt x="2183" y="349291"/>
                    <a:pt x="2183" y="349291"/>
                  </a:cubicBezTo>
                  <a:cubicBezTo>
                    <a:pt x="4829" y="325479"/>
                    <a:pt x="-11575" y="373633"/>
                    <a:pt x="18058" y="349291"/>
                  </a:cubicBezTo>
                  <a:cubicBezTo>
                    <a:pt x="47691" y="324949"/>
                    <a:pt x="157229" y="227053"/>
                    <a:pt x="179983" y="203241"/>
                  </a:cubicBezTo>
                  <a:cubicBezTo>
                    <a:pt x="202737" y="179429"/>
                    <a:pt x="126537" y="222291"/>
                    <a:pt x="154583" y="206416"/>
                  </a:cubicBezTo>
                  <a:cubicBezTo>
                    <a:pt x="182629" y="190541"/>
                    <a:pt x="323387" y="121749"/>
                    <a:pt x="348258" y="107991"/>
                  </a:cubicBezTo>
                  <a:cubicBezTo>
                    <a:pt x="373129" y="94233"/>
                    <a:pt x="276820" y="138154"/>
                    <a:pt x="303808" y="123866"/>
                  </a:cubicBezTo>
                  <a:cubicBezTo>
                    <a:pt x="330795" y="109579"/>
                    <a:pt x="530821" y="2158"/>
                    <a:pt x="529233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F8AD81FB-8F98-8DA5-37B0-75DA89D70B23}"/>
                </a:ext>
              </a:extLst>
            </p:cNvPr>
            <p:cNvSpPr/>
            <p:nvPr/>
          </p:nvSpPr>
          <p:spPr>
            <a:xfrm>
              <a:off x="4206639" y="1558669"/>
              <a:ext cx="203494" cy="451553"/>
            </a:xfrm>
            <a:custGeom>
              <a:avLst/>
              <a:gdLst>
                <a:gd name="connsiteX0" fmla="*/ 203436 w 203494"/>
                <a:gd name="connsiteY0" fmla="*/ 256 h 451553"/>
                <a:gd name="connsiteX1" fmla="*/ 117711 w 203494"/>
                <a:gd name="connsiteY1" fmla="*/ 73281 h 451553"/>
                <a:gd name="connsiteX2" fmla="*/ 133586 w 203494"/>
                <a:gd name="connsiteY2" fmla="*/ 60581 h 451553"/>
                <a:gd name="connsiteX3" fmla="*/ 44686 w 203494"/>
                <a:gd name="connsiteY3" fmla="*/ 152656 h 451553"/>
                <a:gd name="connsiteX4" fmla="*/ 16111 w 203494"/>
                <a:gd name="connsiteY4" fmla="*/ 228856 h 451553"/>
                <a:gd name="connsiteX5" fmla="*/ 6586 w 203494"/>
                <a:gd name="connsiteY5" fmla="*/ 301881 h 451553"/>
                <a:gd name="connsiteX6" fmla="*/ 6586 w 203494"/>
                <a:gd name="connsiteY6" fmla="*/ 451106 h 451553"/>
                <a:gd name="connsiteX7" fmla="*/ 236 w 203494"/>
                <a:gd name="connsiteY7" fmla="*/ 343156 h 451553"/>
                <a:gd name="connsiteX8" fmla="*/ 16111 w 203494"/>
                <a:gd name="connsiteY8" fmla="*/ 206631 h 451553"/>
                <a:gd name="connsiteX9" fmla="*/ 16111 w 203494"/>
                <a:gd name="connsiteY9" fmla="*/ 232031 h 451553"/>
                <a:gd name="connsiteX10" fmla="*/ 114536 w 203494"/>
                <a:gd name="connsiteY10" fmla="*/ 92331 h 451553"/>
                <a:gd name="connsiteX11" fmla="*/ 101836 w 203494"/>
                <a:gd name="connsiteY11" fmla="*/ 105031 h 451553"/>
                <a:gd name="connsiteX12" fmla="*/ 203436 w 203494"/>
                <a:gd name="connsiteY12" fmla="*/ 256 h 45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494" h="451553">
                  <a:moveTo>
                    <a:pt x="203436" y="256"/>
                  </a:moveTo>
                  <a:cubicBezTo>
                    <a:pt x="206082" y="-5036"/>
                    <a:pt x="117711" y="73281"/>
                    <a:pt x="117711" y="73281"/>
                  </a:cubicBezTo>
                  <a:cubicBezTo>
                    <a:pt x="106069" y="83335"/>
                    <a:pt x="145757" y="47352"/>
                    <a:pt x="133586" y="60581"/>
                  </a:cubicBezTo>
                  <a:cubicBezTo>
                    <a:pt x="121415" y="73810"/>
                    <a:pt x="64265" y="124610"/>
                    <a:pt x="44686" y="152656"/>
                  </a:cubicBezTo>
                  <a:cubicBezTo>
                    <a:pt x="25107" y="180702"/>
                    <a:pt x="22461" y="203985"/>
                    <a:pt x="16111" y="228856"/>
                  </a:cubicBezTo>
                  <a:cubicBezTo>
                    <a:pt x="9761" y="253727"/>
                    <a:pt x="8173" y="264839"/>
                    <a:pt x="6586" y="301881"/>
                  </a:cubicBezTo>
                  <a:cubicBezTo>
                    <a:pt x="4998" y="338923"/>
                    <a:pt x="7644" y="444227"/>
                    <a:pt x="6586" y="451106"/>
                  </a:cubicBezTo>
                  <a:cubicBezTo>
                    <a:pt x="5528" y="457985"/>
                    <a:pt x="-1351" y="383902"/>
                    <a:pt x="236" y="343156"/>
                  </a:cubicBezTo>
                  <a:cubicBezTo>
                    <a:pt x="1823" y="302410"/>
                    <a:pt x="13465" y="225152"/>
                    <a:pt x="16111" y="206631"/>
                  </a:cubicBezTo>
                  <a:cubicBezTo>
                    <a:pt x="18757" y="188110"/>
                    <a:pt x="-293" y="251081"/>
                    <a:pt x="16111" y="232031"/>
                  </a:cubicBezTo>
                  <a:cubicBezTo>
                    <a:pt x="32515" y="212981"/>
                    <a:pt x="100248" y="113498"/>
                    <a:pt x="114536" y="92331"/>
                  </a:cubicBezTo>
                  <a:cubicBezTo>
                    <a:pt x="128823" y="71164"/>
                    <a:pt x="87019" y="117202"/>
                    <a:pt x="101836" y="105031"/>
                  </a:cubicBezTo>
                  <a:cubicBezTo>
                    <a:pt x="116653" y="92860"/>
                    <a:pt x="200790" y="5548"/>
                    <a:pt x="203436" y="2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0475220F-952F-0333-FD46-E0E554D6FA29}"/>
                </a:ext>
              </a:extLst>
            </p:cNvPr>
            <p:cNvSpPr/>
            <p:nvPr/>
          </p:nvSpPr>
          <p:spPr>
            <a:xfrm>
              <a:off x="4038476" y="857238"/>
              <a:ext cx="94276" cy="234209"/>
            </a:xfrm>
            <a:custGeom>
              <a:avLst/>
              <a:gdLst>
                <a:gd name="connsiteX0" fmla="*/ 31874 w 94276"/>
                <a:gd name="connsiteY0" fmla="*/ 12 h 234209"/>
                <a:gd name="connsiteX1" fmla="*/ 6474 w 94276"/>
                <a:gd name="connsiteY1" fmla="*/ 88912 h 234209"/>
                <a:gd name="connsiteX2" fmla="*/ 28699 w 94276"/>
                <a:gd name="connsiteY2" fmla="*/ 130187 h 234209"/>
                <a:gd name="connsiteX3" fmla="*/ 85849 w 94276"/>
                <a:gd name="connsiteY3" fmla="*/ 222262 h 234209"/>
                <a:gd name="connsiteX4" fmla="*/ 89024 w 94276"/>
                <a:gd name="connsiteY4" fmla="*/ 228612 h 234209"/>
                <a:gd name="connsiteX5" fmla="*/ 38224 w 94276"/>
                <a:gd name="connsiteY5" fmla="*/ 180987 h 234209"/>
                <a:gd name="connsiteX6" fmla="*/ 124 w 94276"/>
                <a:gd name="connsiteY6" fmla="*/ 133362 h 234209"/>
                <a:gd name="connsiteX7" fmla="*/ 50924 w 94276"/>
                <a:gd name="connsiteY7" fmla="*/ 161937 h 234209"/>
                <a:gd name="connsiteX8" fmla="*/ 12824 w 94276"/>
                <a:gd name="connsiteY8" fmla="*/ 95262 h 234209"/>
                <a:gd name="connsiteX9" fmla="*/ 31874 w 94276"/>
                <a:gd name="connsiteY9" fmla="*/ 12 h 23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276" h="234209">
                  <a:moveTo>
                    <a:pt x="31874" y="12"/>
                  </a:moveTo>
                  <a:cubicBezTo>
                    <a:pt x="30816" y="-1046"/>
                    <a:pt x="7003" y="67216"/>
                    <a:pt x="6474" y="88912"/>
                  </a:cubicBezTo>
                  <a:cubicBezTo>
                    <a:pt x="5945" y="110608"/>
                    <a:pt x="15470" y="107962"/>
                    <a:pt x="28699" y="130187"/>
                  </a:cubicBezTo>
                  <a:cubicBezTo>
                    <a:pt x="41928" y="152412"/>
                    <a:pt x="85849" y="222262"/>
                    <a:pt x="85849" y="222262"/>
                  </a:cubicBezTo>
                  <a:cubicBezTo>
                    <a:pt x="95903" y="238666"/>
                    <a:pt x="96962" y="235491"/>
                    <a:pt x="89024" y="228612"/>
                  </a:cubicBezTo>
                  <a:cubicBezTo>
                    <a:pt x="81086" y="221733"/>
                    <a:pt x="53041" y="196862"/>
                    <a:pt x="38224" y="180987"/>
                  </a:cubicBezTo>
                  <a:cubicBezTo>
                    <a:pt x="23407" y="165112"/>
                    <a:pt x="-1993" y="136537"/>
                    <a:pt x="124" y="133362"/>
                  </a:cubicBezTo>
                  <a:cubicBezTo>
                    <a:pt x="2241" y="130187"/>
                    <a:pt x="48807" y="168287"/>
                    <a:pt x="50924" y="161937"/>
                  </a:cubicBezTo>
                  <a:cubicBezTo>
                    <a:pt x="53041" y="155587"/>
                    <a:pt x="17057" y="116958"/>
                    <a:pt x="12824" y="95262"/>
                  </a:cubicBezTo>
                  <a:cubicBezTo>
                    <a:pt x="8591" y="73566"/>
                    <a:pt x="32932" y="1070"/>
                    <a:pt x="31874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43F8E0C1-48E7-7AC4-4809-9FFC43E579A8}"/>
                </a:ext>
              </a:extLst>
            </p:cNvPr>
            <p:cNvSpPr/>
            <p:nvPr/>
          </p:nvSpPr>
          <p:spPr>
            <a:xfrm>
              <a:off x="4107939" y="830647"/>
              <a:ext cx="99531" cy="140971"/>
            </a:xfrm>
            <a:custGeom>
              <a:avLst/>
              <a:gdLst>
                <a:gd name="connsiteX0" fmla="*/ 511 w 99531"/>
                <a:gd name="connsiteY0" fmla="*/ 1203 h 140971"/>
                <a:gd name="connsiteX1" fmla="*/ 86236 w 99531"/>
                <a:gd name="connsiteY1" fmla="*/ 90103 h 140971"/>
                <a:gd name="connsiteX2" fmla="*/ 98936 w 99531"/>
                <a:gd name="connsiteY2" fmla="*/ 140903 h 140971"/>
                <a:gd name="connsiteX3" fmla="*/ 92586 w 99531"/>
                <a:gd name="connsiteY3" fmla="*/ 99628 h 140971"/>
                <a:gd name="connsiteX4" fmla="*/ 51311 w 99531"/>
                <a:gd name="connsiteY4" fmla="*/ 42478 h 140971"/>
                <a:gd name="connsiteX5" fmla="*/ 511 w 99531"/>
                <a:gd name="connsiteY5" fmla="*/ 1203 h 140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31" h="140971">
                  <a:moveTo>
                    <a:pt x="511" y="1203"/>
                  </a:moveTo>
                  <a:cubicBezTo>
                    <a:pt x="6332" y="9140"/>
                    <a:pt x="69832" y="66820"/>
                    <a:pt x="86236" y="90103"/>
                  </a:cubicBezTo>
                  <a:cubicBezTo>
                    <a:pt x="102640" y="113386"/>
                    <a:pt x="97878" y="139315"/>
                    <a:pt x="98936" y="140903"/>
                  </a:cubicBezTo>
                  <a:cubicBezTo>
                    <a:pt x="99994" y="142491"/>
                    <a:pt x="100524" y="116032"/>
                    <a:pt x="92586" y="99628"/>
                  </a:cubicBezTo>
                  <a:cubicBezTo>
                    <a:pt x="84649" y="83224"/>
                    <a:pt x="62424" y="58353"/>
                    <a:pt x="51311" y="42478"/>
                  </a:cubicBezTo>
                  <a:cubicBezTo>
                    <a:pt x="40199" y="26603"/>
                    <a:pt x="-5310" y="-6734"/>
                    <a:pt x="511" y="1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26789B57-A927-0671-9D4E-321ABCFBEC47}"/>
                </a:ext>
              </a:extLst>
            </p:cNvPr>
            <p:cNvSpPr/>
            <p:nvPr/>
          </p:nvSpPr>
          <p:spPr>
            <a:xfrm>
              <a:off x="4051053" y="844208"/>
              <a:ext cx="143305" cy="235534"/>
            </a:xfrm>
            <a:custGeom>
              <a:avLst/>
              <a:gdLst>
                <a:gd name="connsiteX0" fmla="*/ 247 w 143305"/>
                <a:gd name="connsiteY0" fmla="*/ 95592 h 235534"/>
                <a:gd name="connsiteX1" fmla="*/ 44697 w 143305"/>
                <a:gd name="connsiteY1" fmla="*/ 19392 h 235534"/>
                <a:gd name="connsiteX2" fmla="*/ 117722 w 143305"/>
                <a:gd name="connsiteY2" fmla="*/ 92417 h 235534"/>
                <a:gd name="connsiteX3" fmla="*/ 143122 w 143305"/>
                <a:gd name="connsiteY3" fmla="*/ 124167 h 235534"/>
                <a:gd name="connsiteX4" fmla="*/ 127247 w 143305"/>
                <a:gd name="connsiteY4" fmla="*/ 155917 h 235534"/>
                <a:gd name="connsiteX5" fmla="*/ 92322 w 143305"/>
                <a:gd name="connsiteY5" fmla="*/ 235292 h 235534"/>
                <a:gd name="connsiteX6" fmla="*/ 127247 w 143305"/>
                <a:gd name="connsiteY6" fmla="*/ 178142 h 235534"/>
                <a:gd name="connsiteX7" fmla="*/ 130422 w 143305"/>
                <a:gd name="connsiteY7" fmla="*/ 108292 h 235534"/>
                <a:gd name="connsiteX8" fmla="*/ 133597 w 143305"/>
                <a:gd name="connsiteY8" fmla="*/ 117817 h 235534"/>
                <a:gd name="connsiteX9" fmla="*/ 63747 w 143305"/>
                <a:gd name="connsiteY9" fmla="*/ 342 h 235534"/>
                <a:gd name="connsiteX10" fmla="*/ 247 w 143305"/>
                <a:gd name="connsiteY10" fmla="*/ 95592 h 23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305" h="235534">
                  <a:moveTo>
                    <a:pt x="247" y="95592"/>
                  </a:moveTo>
                  <a:cubicBezTo>
                    <a:pt x="-2928" y="98767"/>
                    <a:pt x="25118" y="19921"/>
                    <a:pt x="44697" y="19392"/>
                  </a:cubicBezTo>
                  <a:cubicBezTo>
                    <a:pt x="64276" y="18863"/>
                    <a:pt x="101318" y="74954"/>
                    <a:pt x="117722" y="92417"/>
                  </a:cubicBezTo>
                  <a:cubicBezTo>
                    <a:pt x="134126" y="109880"/>
                    <a:pt x="141535" y="113584"/>
                    <a:pt x="143122" y="124167"/>
                  </a:cubicBezTo>
                  <a:cubicBezTo>
                    <a:pt x="144710" y="134750"/>
                    <a:pt x="135714" y="137396"/>
                    <a:pt x="127247" y="155917"/>
                  </a:cubicBezTo>
                  <a:cubicBezTo>
                    <a:pt x="118780" y="174438"/>
                    <a:pt x="92322" y="231588"/>
                    <a:pt x="92322" y="235292"/>
                  </a:cubicBezTo>
                  <a:cubicBezTo>
                    <a:pt x="92322" y="238996"/>
                    <a:pt x="120897" y="199309"/>
                    <a:pt x="127247" y="178142"/>
                  </a:cubicBezTo>
                  <a:cubicBezTo>
                    <a:pt x="133597" y="156975"/>
                    <a:pt x="130422" y="108292"/>
                    <a:pt x="130422" y="108292"/>
                  </a:cubicBezTo>
                  <a:cubicBezTo>
                    <a:pt x="131480" y="98238"/>
                    <a:pt x="144709" y="135808"/>
                    <a:pt x="133597" y="117817"/>
                  </a:cubicBezTo>
                  <a:cubicBezTo>
                    <a:pt x="122485" y="99826"/>
                    <a:pt x="83326" y="7221"/>
                    <a:pt x="63747" y="342"/>
                  </a:cubicBezTo>
                  <a:cubicBezTo>
                    <a:pt x="44168" y="-6537"/>
                    <a:pt x="3422" y="92417"/>
                    <a:pt x="247" y="95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517F6436-27BD-5BC5-51E7-828BF8766024}"/>
                </a:ext>
              </a:extLst>
            </p:cNvPr>
            <p:cNvSpPr/>
            <p:nvPr/>
          </p:nvSpPr>
          <p:spPr>
            <a:xfrm>
              <a:off x="3690393" y="1389614"/>
              <a:ext cx="540117" cy="348443"/>
            </a:xfrm>
            <a:custGeom>
              <a:avLst/>
              <a:gdLst>
                <a:gd name="connsiteX0" fmla="*/ 2132 w 540117"/>
                <a:gd name="connsiteY0" fmla="*/ 347111 h 348443"/>
                <a:gd name="connsiteX1" fmla="*/ 218032 w 540117"/>
                <a:gd name="connsiteY1" fmla="*/ 108986 h 348443"/>
                <a:gd name="connsiteX2" fmla="*/ 179932 w 540117"/>
                <a:gd name="connsiteY2" fmla="*/ 134386 h 348443"/>
                <a:gd name="connsiteX3" fmla="*/ 313282 w 540117"/>
                <a:gd name="connsiteY3" fmla="*/ 70886 h 348443"/>
                <a:gd name="connsiteX4" fmla="*/ 535532 w 540117"/>
                <a:gd name="connsiteY4" fmla="*/ 1036 h 348443"/>
                <a:gd name="connsiteX5" fmla="*/ 449807 w 540117"/>
                <a:gd name="connsiteY5" fmla="*/ 32786 h 348443"/>
                <a:gd name="connsiteX6" fmla="*/ 287882 w 540117"/>
                <a:gd name="connsiteY6" fmla="*/ 83586 h 348443"/>
                <a:gd name="connsiteX7" fmla="*/ 310107 w 540117"/>
                <a:gd name="connsiteY7" fmla="*/ 67711 h 348443"/>
                <a:gd name="connsiteX8" fmla="*/ 176757 w 540117"/>
                <a:gd name="connsiteY8" fmla="*/ 153436 h 348443"/>
                <a:gd name="connsiteX9" fmla="*/ 110082 w 540117"/>
                <a:gd name="connsiteY9" fmla="*/ 204236 h 348443"/>
                <a:gd name="connsiteX10" fmla="*/ 2132 w 540117"/>
                <a:gd name="connsiteY10" fmla="*/ 347111 h 3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0117" h="348443">
                  <a:moveTo>
                    <a:pt x="2132" y="347111"/>
                  </a:moveTo>
                  <a:cubicBezTo>
                    <a:pt x="20124" y="331236"/>
                    <a:pt x="188399" y="144440"/>
                    <a:pt x="218032" y="108986"/>
                  </a:cubicBezTo>
                  <a:cubicBezTo>
                    <a:pt x="247665" y="73532"/>
                    <a:pt x="164057" y="140736"/>
                    <a:pt x="179932" y="134386"/>
                  </a:cubicBezTo>
                  <a:cubicBezTo>
                    <a:pt x="195807" y="128036"/>
                    <a:pt x="254015" y="93111"/>
                    <a:pt x="313282" y="70886"/>
                  </a:cubicBezTo>
                  <a:cubicBezTo>
                    <a:pt x="372549" y="48661"/>
                    <a:pt x="512778" y="7386"/>
                    <a:pt x="535532" y="1036"/>
                  </a:cubicBezTo>
                  <a:cubicBezTo>
                    <a:pt x="558286" y="-5314"/>
                    <a:pt x="491082" y="19028"/>
                    <a:pt x="449807" y="32786"/>
                  </a:cubicBezTo>
                  <a:cubicBezTo>
                    <a:pt x="408532" y="46544"/>
                    <a:pt x="311165" y="77765"/>
                    <a:pt x="287882" y="83586"/>
                  </a:cubicBezTo>
                  <a:cubicBezTo>
                    <a:pt x="264599" y="89407"/>
                    <a:pt x="328628" y="56069"/>
                    <a:pt x="310107" y="67711"/>
                  </a:cubicBezTo>
                  <a:cubicBezTo>
                    <a:pt x="291586" y="79353"/>
                    <a:pt x="210095" y="130682"/>
                    <a:pt x="176757" y="153436"/>
                  </a:cubicBezTo>
                  <a:cubicBezTo>
                    <a:pt x="143420" y="176190"/>
                    <a:pt x="134953" y="176190"/>
                    <a:pt x="110082" y="204236"/>
                  </a:cubicBezTo>
                  <a:cubicBezTo>
                    <a:pt x="85211" y="232282"/>
                    <a:pt x="-15860" y="362986"/>
                    <a:pt x="2132" y="347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D2072019-4B78-B5B2-F172-E30937315523}"/>
                </a:ext>
              </a:extLst>
            </p:cNvPr>
            <p:cNvSpPr/>
            <p:nvPr/>
          </p:nvSpPr>
          <p:spPr>
            <a:xfrm>
              <a:off x="2704837" y="1904826"/>
              <a:ext cx="879763" cy="331640"/>
            </a:xfrm>
            <a:custGeom>
              <a:avLst/>
              <a:gdLst>
                <a:gd name="connsiteX0" fmla="*/ 3438 w 879763"/>
                <a:gd name="connsiteY0" fmla="*/ 330374 h 331640"/>
                <a:gd name="connsiteX1" fmla="*/ 451113 w 879763"/>
                <a:gd name="connsiteY1" fmla="*/ 127174 h 331640"/>
                <a:gd name="connsiteX2" fmla="*/ 416188 w 879763"/>
                <a:gd name="connsiteY2" fmla="*/ 139874 h 331640"/>
                <a:gd name="connsiteX3" fmla="*/ 578113 w 879763"/>
                <a:gd name="connsiteY3" fmla="*/ 101774 h 331640"/>
                <a:gd name="connsiteX4" fmla="*/ 682888 w 879763"/>
                <a:gd name="connsiteY4" fmla="*/ 57324 h 331640"/>
                <a:gd name="connsiteX5" fmla="*/ 879738 w 879763"/>
                <a:gd name="connsiteY5" fmla="*/ 174 h 331640"/>
                <a:gd name="connsiteX6" fmla="*/ 695588 w 879763"/>
                <a:gd name="connsiteY6" fmla="*/ 41449 h 331640"/>
                <a:gd name="connsiteX7" fmla="*/ 536838 w 879763"/>
                <a:gd name="connsiteY7" fmla="*/ 95424 h 331640"/>
                <a:gd name="connsiteX8" fmla="*/ 416188 w 879763"/>
                <a:gd name="connsiteY8" fmla="*/ 133524 h 331640"/>
                <a:gd name="connsiteX9" fmla="*/ 251088 w 879763"/>
                <a:gd name="connsiteY9" fmla="*/ 209724 h 331640"/>
                <a:gd name="connsiteX10" fmla="*/ 3438 w 879763"/>
                <a:gd name="connsiteY10" fmla="*/ 330374 h 33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9763" h="331640">
                  <a:moveTo>
                    <a:pt x="3438" y="330374"/>
                  </a:moveTo>
                  <a:cubicBezTo>
                    <a:pt x="36775" y="316616"/>
                    <a:pt x="382321" y="158924"/>
                    <a:pt x="451113" y="127174"/>
                  </a:cubicBezTo>
                  <a:cubicBezTo>
                    <a:pt x="519905" y="95424"/>
                    <a:pt x="395021" y="144107"/>
                    <a:pt x="416188" y="139874"/>
                  </a:cubicBezTo>
                  <a:cubicBezTo>
                    <a:pt x="437355" y="135641"/>
                    <a:pt x="533663" y="115532"/>
                    <a:pt x="578113" y="101774"/>
                  </a:cubicBezTo>
                  <a:cubicBezTo>
                    <a:pt x="622563" y="88016"/>
                    <a:pt x="632617" y="74257"/>
                    <a:pt x="682888" y="57324"/>
                  </a:cubicBezTo>
                  <a:cubicBezTo>
                    <a:pt x="733159" y="40391"/>
                    <a:pt x="877621" y="2820"/>
                    <a:pt x="879738" y="174"/>
                  </a:cubicBezTo>
                  <a:cubicBezTo>
                    <a:pt x="881855" y="-2472"/>
                    <a:pt x="752738" y="25574"/>
                    <a:pt x="695588" y="41449"/>
                  </a:cubicBezTo>
                  <a:cubicBezTo>
                    <a:pt x="638438" y="57324"/>
                    <a:pt x="583405" y="80078"/>
                    <a:pt x="536838" y="95424"/>
                  </a:cubicBezTo>
                  <a:cubicBezTo>
                    <a:pt x="490271" y="110770"/>
                    <a:pt x="463813" y="114474"/>
                    <a:pt x="416188" y="133524"/>
                  </a:cubicBezTo>
                  <a:cubicBezTo>
                    <a:pt x="368563" y="152574"/>
                    <a:pt x="313530" y="177445"/>
                    <a:pt x="251088" y="209724"/>
                  </a:cubicBezTo>
                  <a:cubicBezTo>
                    <a:pt x="188646" y="242003"/>
                    <a:pt x="-29899" y="344132"/>
                    <a:pt x="3438" y="330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6C70802F-D290-49F4-8EA9-E1CE1D871F7D}"/>
                </a:ext>
              </a:extLst>
            </p:cNvPr>
            <p:cNvSpPr/>
            <p:nvPr/>
          </p:nvSpPr>
          <p:spPr>
            <a:xfrm>
              <a:off x="3711534" y="1695448"/>
              <a:ext cx="126570" cy="396787"/>
            </a:xfrm>
            <a:custGeom>
              <a:avLst/>
              <a:gdLst>
                <a:gd name="connsiteX0" fmla="*/ 22266 w 126570"/>
                <a:gd name="connsiteY0" fmla="*/ 2 h 396787"/>
                <a:gd name="connsiteX1" fmla="*/ 41 w 126570"/>
                <a:gd name="connsiteY1" fmla="*/ 120652 h 396787"/>
                <a:gd name="connsiteX2" fmla="*/ 28616 w 126570"/>
                <a:gd name="connsiteY2" fmla="*/ 171452 h 396787"/>
                <a:gd name="connsiteX3" fmla="*/ 82591 w 126570"/>
                <a:gd name="connsiteY3" fmla="*/ 238127 h 396787"/>
                <a:gd name="connsiteX4" fmla="*/ 123866 w 126570"/>
                <a:gd name="connsiteY4" fmla="*/ 387352 h 396787"/>
                <a:gd name="connsiteX5" fmla="*/ 114341 w 126570"/>
                <a:gd name="connsiteY5" fmla="*/ 361952 h 396787"/>
                <a:gd name="connsiteX6" fmla="*/ 47666 w 126570"/>
                <a:gd name="connsiteY6" fmla="*/ 203202 h 396787"/>
                <a:gd name="connsiteX7" fmla="*/ 60366 w 126570"/>
                <a:gd name="connsiteY7" fmla="*/ 215902 h 396787"/>
                <a:gd name="connsiteX8" fmla="*/ 34966 w 126570"/>
                <a:gd name="connsiteY8" fmla="*/ 146052 h 396787"/>
                <a:gd name="connsiteX9" fmla="*/ 22266 w 126570"/>
                <a:gd name="connsiteY9" fmla="*/ 123827 h 396787"/>
                <a:gd name="connsiteX10" fmla="*/ 22266 w 126570"/>
                <a:gd name="connsiteY10" fmla="*/ 2 h 39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70" h="396787">
                  <a:moveTo>
                    <a:pt x="22266" y="2"/>
                  </a:moveTo>
                  <a:cubicBezTo>
                    <a:pt x="18562" y="-527"/>
                    <a:pt x="-1017" y="92077"/>
                    <a:pt x="41" y="120652"/>
                  </a:cubicBezTo>
                  <a:cubicBezTo>
                    <a:pt x="1099" y="149227"/>
                    <a:pt x="14858" y="151873"/>
                    <a:pt x="28616" y="171452"/>
                  </a:cubicBezTo>
                  <a:cubicBezTo>
                    <a:pt x="42374" y="191031"/>
                    <a:pt x="66716" y="202144"/>
                    <a:pt x="82591" y="238127"/>
                  </a:cubicBezTo>
                  <a:cubicBezTo>
                    <a:pt x="98466" y="274110"/>
                    <a:pt x="123866" y="387352"/>
                    <a:pt x="123866" y="387352"/>
                  </a:cubicBezTo>
                  <a:cubicBezTo>
                    <a:pt x="129158" y="407989"/>
                    <a:pt x="127041" y="392644"/>
                    <a:pt x="114341" y="361952"/>
                  </a:cubicBezTo>
                  <a:cubicBezTo>
                    <a:pt x="101641" y="331260"/>
                    <a:pt x="47666" y="203202"/>
                    <a:pt x="47666" y="203202"/>
                  </a:cubicBezTo>
                  <a:cubicBezTo>
                    <a:pt x="38670" y="178860"/>
                    <a:pt x="62483" y="225427"/>
                    <a:pt x="60366" y="215902"/>
                  </a:cubicBezTo>
                  <a:cubicBezTo>
                    <a:pt x="58249" y="206377"/>
                    <a:pt x="41316" y="161398"/>
                    <a:pt x="34966" y="146052"/>
                  </a:cubicBezTo>
                  <a:cubicBezTo>
                    <a:pt x="28616" y="130706"/>
                    <a:pt x="19091" y="147640"/>
                    <a:pt x="22266" y="123827"/>
                  </a:cubicBezTo>
                  <a:cubicBezTo>
                    <a:pt x="25441" y="100015"/>
                    <a:pt x="25970" y="531"/>
                    <a:pt x="22266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162A3685-841A-D6D9-3ADA-45987F6295F7}"/>
                </a:ext>
              </a:extLst>
            </p:cNvPr>
            <p:cNvSpPr/>
            <p:nvPr/>
          </p:nvSpPr>
          <p:spPr>
            <a:xfrm>
              <a:off x="3121025" y="1835127"/>
              <a:ext cx="406402" cy="136550"/>
            </a:xfrm>
            <a:custGeom>
              <a:avLst/>
              <a:gdLst>
                <a:gd name="connsiteX0" fmla="*/ 0 w 406402"/>
                <a:gd name="connsiteY0" fmla="*/ 136548 h 136550"/>
                <a:gd name="connsiteX1" fmla="*/ 295275 w 406402"/>
                <a:gd name="connsiteY1" fmla="*/ 41298 h 136550"/>
                <a:gd name="connsiteX2" fmla="*/ 346075 w 406402"/>
                <a:gd name="connsiteY2" fmla="*/ 31773 h 136550"/>
                <a:gd name="connsiteX3" fmla="*/ 361950 w 406402"/>
                <a:gd name="connsiteY3" fmla="*/ 44473 h 136550"/>
                <a:gd name="connsiteX4" fmla="*/ 327025 w 406402"/>
                <a:gd name="connsiteY4" fmla="*/ 69873 h 136550"/>
                <a:gd name="connsiteX5" fmla="*/ 406400 w 406402"/>
                <a:gd name="connsiteY5" fmla="*/ 25423 h 136550"/>
                <a:gd name="connsiteX6" fmla="*/ 323850 w 406402"/>
                <a:gd name="connsiteY6" fmla="*/ 38123 h 136550"/>
                <a:gd name="connsiteX7" fmla="*/ 381000 w 406402"/>
                <a:gd name="connsiteY7" fmla="*/ 23 h 136550"/>
                <a:gd name="connsiteX8" fmla="*/ 295275 w 406402"/>
                <a:gd name="connsiteY8" fmla="*/ 44473 h 136550"/>
                <a:gd name="connsiteX9" fmla="*/ 0 w 406402"/>
                <a:gd name="connsiteY9" fmla="*/ 136548 h 1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402" h="136550">
                  <a:moveTo>
                    <a:pt x="0" y="136548"/>
                  </a:moveTo>
                  <a:cubicBezTo>
                    <a:pt x="0" y="136019"/>
                    <a:pt x="237596" y="58760"/>
                    <a:pt x="295275" y="41298"/>
                  </a:cubicBezTo>
                  <a:cubicBezTo>
                    <a:pt x="352954" y="23836"/>
                    <a:pt x="346075" y="31773"/>
                    <a:pt x="346075" y="31773"/>
                  </a:cubicBezTo>
                  <a:cubicBezTo>
                    <a:pt x="357187" y="32302"/>
                    <a:pt x="365125" y="38123"/>
                    <a:pt x="361950" y="44473"/>
                  </a:cubicBezTo>
                  <a:cubicBezTo>
                    <a:pt x="358775" y="50823"/>
                    <a:pt x="319617" y="73048"/>
                    <a:pt x="327025" y="69873"/>
                  </a:cubicBezTo>
                  <a:cubicBezTo>
                    <a:pt x="334433" y="66698"/>
                    <a:pt x="406929" y="30715"/>
                    <a:pt x="406400" y="25423"/>
                  </a:cubicBezTo>
                  <a:cubicBezTo>
                    <a:pt x="405871" y="20131"/>
                    <a:pt x="328083" y="42356"/>
                    <a:pt x="323850" y="38123"/>
                  </a:cubicBezTo>
                  <a:cubicBezTo>
                    <a:pt x="319617" y="33890"/>
                    <a:pt x="385762" y="-1035"/>
                    <a:pt x="381000" y="23"/>
                  </a:cubicBezTo>
                  <a:cubicBezTo>
                    <a:pt x="376238" y="1081"/>
                    <a:pt x="353483" y="23836"/>
                    <a:pt x="295275" y="44473"/>
                  </a:cubicBezTo>
                  <a:cubicBezTo>
                    <a:pt x="237067" y="65110"/>
                    <a:pt x="0" y="137077"/>
                    <a:pt x="0" y="1365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29EFB6F4-BCDB-5CC5-B192-1E8D7DD6AEE0}"/>
                </a:ext>
              </a:extLst>
            </p:cNvPr>
            <p:cNvSpPr/>
            <p:nvPr/>
          </p:nvSpPr>
          <p:spPr>
            <a:xfrm>
              <a:off x="2689203" y="1993738"/>
              <a:ext cx="428532" cy="184643"/>
            </a:xfrm>
            <a:custGeom>
              <a:avLst/>
              <a:gdLst>
                <a:gd name="connsiteX0" fmla="*/ 22 w 428532"/>
                <a:gd name="connsiteY0" fmla="*/ 165262 h 184643"/>
                <a:gd name="connsiteX1" fmla="*/ 406422 w 428532"/>
                <a:gd name="connsiteY1" fmla="*/ 6512 h 184643"/>
                <a:gd name="connsiteX2" fmla="*/ 377847 w 428532"/>
                <a:gd name="connsiteY2" fmla="*/ 31912 h 184643"/>
                <a:gd name="connsiteX3" fmla="*/ 406422 w 428532"/>
                <a:gd name="connsiteY3" fmla="*/ 44612 h 184643"/>
                <a:gd name="connsiteX4" fmla="*/ 358797 w 428532"/>
                <a:gd name="connsiteY4" fmla="*/ 60487 h 184643"/>
                <a:gd name="connsiteX5" fmla="*/ 79397 w 428532"/>
                <a:gd name="connsiteY5" fmla="*/ 184312 h 184643"/>
                <a:gd name="connsiteX6" fmla="*/ 304822 w 428532"/>
                <a:gd name="connsiteY6" fmla="*/ 95412 h 184643"/>
                <a:gd name="connsiteX7" fmla="*/ 406422 w 428532"/>
                <a:gd name="connsiteY7" fmla="*/ 50962 h 184643"/>
                <a:gd name="connsiteX8" fmla="*/ 349272 w 428532"/>
                <a:gd name="connsiteY8" fmla="*/ 38262 h 184643"/>
                <a:gd name="connsiteX9" fmla="*/ 387372 w 428532"/>
                <a:gd name="connsiteY9" fmla="*/ 12862 h 184643"/>
                <a:gd name="connsiteX10" fmla="*/ 22 w 428532"/>
                <a:gd name="connsiteY10" fmla="*/ 165262 h 18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32" h="184643">
                  <a:moveTo>
                    <a:pt x="22" y="165262"/>
                  </a:moveTo>
                  <a:cubicBezTo>
                    <a:pt x="3197" y="164204"/>
                    <a:pt x="343451" y="28737"/>
                    <a:pt x="406422" y="6512"/>
                  </a:cubicBezTo>
                  <a:cubicBezTo>
                    <a:pt x="469393" y="-15713"/>
                    <a:pt x="377847" y="25562"/>
                    <a:pt x="377847" y="31912"/>
                  </a:cubicBezTo>
                  <a:cubicBezTo>
                    <a:pt x="377847" y="38262"/>
                    <a:pt x="409597" y="39850"/>
                    <a:pt x="406422" y="44612"/>
                  </a:cubicBezTo>
                  <a:cubicBezTo>
                    <a:pt x="403247" y="49374"/>
                    <a:pt x="413301" y="37204"/>
                    <a:pt x="358797" y="60487"/>
                  </a:cubicBezTo>
                  <a:cubicBezTo>
                    <a:pt x="304293" y="83770"/>
                    <a:pt x="88393" y="178491"/>
                    <a:pt x="79397" y="184312"/>
                  </a:cubicBezTo>
                  <a:cubicBezTo>
                    <a:pt x="70401" y="190133"/>
                    <a:pt x="250318" y="117637"/>
                    <a:pt x="304822" y="95412"/>
                  </a:cubicBezTo>
                  <a:cubicBezTo>
                    <a:pt x="359326" y="73187"/>
                    <a:pt x="399014" y="60487"/>
                    <a:pt x="406422" y="50962"/>
                  </a:cubicBezTo>
                  <a:cubicBezTo>
                    <a:pt x="413830" y="41437"/>
                    <a:pt x="352447" y="44612"/>
                    <a:pt x="349272" y="38262"/>
                  </a:cubicBezTo>
                  <a:cubicBezTo>
                    <a:pt x="346097" y="31912"/>
                    <a:pt x="443464" y="-8305"/>
                    <a:pt x="387372" y="12862"/>
                  </a:cubicBezTo>
                  <a:cubicBezTo>
                    <a:pt x="331280" y="34029"/>
                    <a:pt x="-3153" y="166320"/>
                    <a:pt x="22" y="165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2F25D090-B966-EEE2-25DE-EF9F0DC483CB}"/>
                </a:ext>
              </a:extLst>
            </p:cNvPr>
            <p:cNvSpPr/>
            <p:nvPr/>
          </p:nvSpPr>
          <p:spPr>
            <a:xfrm>
              <a:off x="3146141" y="1904980"/>
              <a:ext cx="314632" cy="105224"/>
            </a:xfrm>
            <a:custGeom>
              <a:avLst/>
              <a:gdLst>
                <a:gd name="connsiteX0" fmla="*/ 284 w 314632"/>
                <a:gd name="connsiteY0" fmla="*/ 104795 h 105224"/>
                <a:gd name="connsiteX1" fmla="*/ 184434 w 314632"/>
                <a:gd name="connsiteY1" fmla="*/ 47645 h 105224"/>
                <a:gd name="connsiteX2" fmla="*/ 314609 w 314632"/>
                <a:gd name="connsiteY2" fmla="*/ 20 h 105224"/>
                <a:gd name="connsiteX3" fmla="*/ 174909 w 314632"/>
                <a:gd name="connsiteY3" fmla="*/ 41295 h 105224"/>
                <a:gd name="connsiteX4" fmla="*/ 228884 w 314632"/>
                <a:gd name="connsiteY4" fmla="*/ 15895 h 105224"/>
                <a:gd name="connsiteX5" fmla="*/ 284 w 314632"/>
                <a:gd name="connsiteY5" fmla="*/ 104795 h 10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632" h="105224">
                  <a:moveTo>
                    <a:pt x="284" y="104795"/>
                  </a:moveTo>
                  <a:cubicBezTo>
                    <a:pt x="-7124" y="110087"/>
                    <a:pt x="132047" y="65107"/>
                    <a:pt x="184434" y="47645"/>
                  </a:cubicBezTo>
                  <a:cubicBezTo>
                    <a:pt x="236821" y="30183"/>
                    <a:pt x="316197" y="1078"/>
                    <a:pt x="314609" y="20"/>
                  </a:cubicBezTo>
                  <a:cubicBezTo>
                    <a:pt x="313021" y="-1038"/>
                    <a:pt x="189196" y="38649"/>
                    <a:pt x="174909" y="41295"/>
                  </a:cubicBezTo>
                  <a:cubicBezTo>
                    <a:pt x="160622" y="43941"/>
                    <a:pt x="255342" y="7957"/>
                    <a:pt x="228884" y="15895"/>
                  </a:cubicBezTo>
                  <a:cubicBezTo>
                    <a:pt x="202426" y="23833"/>
                    <a:pt x="7692" y="99503"/>
                    <a:pt x="284" y="1047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C633C31A-9336-7668-9DFD-2088ECCAF4A5}"/>
                </a:ext>
              </a:extLst>
            </p:cNvPr>
            <p:cNvSpPr/>
            <p:nvPr/>
          </p:nvSpPr>
          <p:spPr>
            <a:xfrm>
              <a:off x="3457275" y="1784346"/>
              <a:ext cx="270971" cy="173744"/>
            </a:xfrm>
            <a:custGeom>
              <a:avLst/>
              <a:gdLst>
                <a:gd name="connsiteX0" fmla="*/ 149525 w 270971"/>
                <a:gd name="connsiteY0" fmla="*/ 4 h 173744"/>
                <a:gd name="connsiteX1" fmla="*/ 162225 w 270971"/>
                <a:gd name="connsiteY1" fmla="*/ 63504 h 173744"/>
                <a:gd name="connsiteX2" fmla="*/ 101900 w 270971"/>
                <a:gd name="connsiteY2" fmla="*/ 88904 h 173744"/>
                <a:gd name="connsiteX3" fmla="*/ 300 w 270971"/>
                <a:gd name="connsiteY3" fmla="*/ 107954 h 173744"/>
                <a:gd name="connsiteX4" fmla="*/ 136825 w 270971"/>
                <a:gd name="connsiteY4" fmla="*/ 85729 h 173744"/>
                <a:gd name="connsiteX5" fmla="*/ 184450 w 270971"/>
                <a:gd name="connsiteY5" fmla="*/ 107954 h 173744"/>
                <a:gd name="connsiteX6" fmla="*/ 267000 w 270971"/>
                <a:gd name="connsiteY6" fmla="*/ 171454 h 173744"/>
                <a:gd name="connsiteX7" fmla="*/ 254300 w 270971"/>
                <a:gd name="connsiteY7" fmla="*/ 146054 h 173744"/>
                <a:gd name="connsiteX8" fmla="*/ 222550 w 270971"/>
                <a:gd name="connsiteY8" fmla="*/ 19054 h 173744"/>
                <a:gd name="connsiteX9" fmla="*/ 216200 w 270971"/>
                <a:gd name="connsiteY9" fmla="*/ 98429 h 173744"/>
                <a:gd name="connsiteX10" fmla="*/ 244775 w 270971"/>
                <a:gd name="connsiteY10" fmla="*/ 142879 h 173744"/>
                <a:gd name="connsiteX11" fmla="*/ 174925 w 270971"/>
                <a:gd name="connsiteY11" fmla="*/ 66679 h 173744"/>
                <a:gd name="connsiteX12" fmla="*/ 149525 w 270971"/>
                <a:gd name="connsiteY12" fmla="*/ 4 h 17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71" h="173744">
                  <a:moveTo>
                    <a:pt x="149525" y="4"/>
                  </a:moveTo>
                  <a:cubicBezTo>
                    <a:pt x="147408" y="-525"/>
                    <a:pt x="170163" y="48687"/>
                    <a:pt x="162225" y="63504"/>
                  </a:cubicBezTo>
                  <a:cubicBezTo>
                    <a:pt x="154288" y="78321"/>
                    <a:pt x="128887" y="81496"/>
                    <a:pt x="101900" y="88904"/>
                  </a:cubicBezTo>
                  <a:cubicBezTo>
                    <a:pt x="74913" y="96312"/>
                    <a:pt x="-5521" y="108483"/>
                    <a:pt x="300" y="107954"/>
                  </a:cubicBezTo>
                  <a:cubicBezTo>
                    <a:pt x="6121" y="107425"/>
                    <a:pt x="106133" y="85729"/>
                    <a:pt x="136825" y="85729"/>
                  </a:cubicBezTo>
                  <a:cubicBezTo>
                    <a:pt x="167517" y="85729"/>
                    <a:pt x="162754" y="93667"/>
                    <a:pt x="184450" y="107954"/>
                  </a:cubicBezTo>
                  <a:cubicBezTo>
                    <a:pt x="206146" y="122242"/>
                    <a:pt x="255358" y="165104"/>
                    <a:pt x="267000" y="171454"/>
                  </a:cubicBezTo>
                  <a:cubicBezTo>
                    <a:pt x="278642" y="177804"/>
                    <a:pt x="261708" y="171454"/>
                    <a:pt x="254300" y="146054"/>
                  </a:cubicBezTo>
                  <a:cubicBezTo>
                    <a:pt x="246892" y="120654"/>
                    <a:pt x="228900" y="26991"/>
                    <a:pt x="222550" y="19054"/>
                  </a:cubicBezTo>
                  <a:cubicBezTo>
                    <a:pt x="216200" y="11117"/>
                    <a:pt x="212496" y="77791"/>
                    <a:pt x="216200" y="98429"/>
                  </a:cubicBezTo>
                  <a:cubicBezTo>
                    <a:pt x="219904" y="119067"/>
                    <a:pt x="251654" y="148171"/>
                    <a:pt x="244775" y="142879"/>
                  </a:cubicBezTo>
                  <a:cubicBezTo>
                    <a:pt x="237896" y="137587"/>
                    <a:pt x="189742" y="88375"/>
                    <a:pt x="174925" y="66679"/>
                  </a:cubicBezTo>
                  <a:cubicBezTo>
                    <a:pt x="160108" y="44983"/>
                    <a:pt x="151642" y="533"/>
                    <a:pt x="14952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6D7C898D-7ACC-3CFF-8590-FCDCDF6E9773}"/>
                </a:ext>
              </a:extLst>
            </p:cNvPr>
            <p:cNvSpPr/>
            <p:nvPr/>
          </p:nvSpPr>
          <p:spPr>
            <a:xfrm>
              <a:off x="3534310" y="1386881"/>
              <a:ext cx="113968" cy="134770"/>
            </a:xfrm>
            <a:custGeom>
              <a:avLst/>
              <a:gdLst>
                <a:gd name="connsiteX0" fmla="*/ 53440 w 113968"/>
                <a:gd name="connsiteY0" fmla="*/ 594 h 134770"/>
                <a:gd name="connsiteX1" fmla="*/ 2640 w 113968"/>
                <a:gd name="connsiteY1" fmla="*/ 130769 h 134770"/>
                <a:gd name="connsiteX2" fmla="*/ 18515 w 113968"/>
                <a:gd name="connsiteY2" fmla="*/ 95844 h 134770"/>
                <a:gd name="connsiteX3" fmla="*/ 113765 w 113968"/>
                <a:gd name="connsiteY3" fmla="*/ 38694 h 134770"/>
                <a:gd name="connsiteX4" fmla="*/ 43915 w 113968"/>
                <a:gd name="connsiteY4" fmla="*/ 79969 h 134770"/>
                <a:gd name="connsiteX5" fmla="*/ 53440 w 113968"/>
                <a:gd name="connsiteY5" fmla="*/ 594 h 13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968" h="134770">
                  <a:moveTo>
                    <a:pt x="53440" y="594"/>
                  </a:moveTo>
                  <a:cubicBezTo>
                    <a:pt x="46561" y="9061"/>
                    <a:pt x="8461" y="114894"/>
                    <a:pt x="2640" y="130769"/>
                  </a:cubicBezTo>
                  <a:cubicBezTo>
                    <a:pt x="-3181" y="146644"/>
                    <a:pt x="-6" y="111190"/>
                    <a:pt x="18515" y="95844"/>
                  </a:cubicBezTo>
                  <a:cubicBezTo>
                    <a:pt x="37036" y="80498"/>
                    <a:pt x="109532" y="41340"/>
                    <a:pt x="113765" y="38694"/>
                  </a:cubicBezTo>
                  <a:cubicBezTo>
                    <a:pt x="117998" y="36048"/>
                    <a:pt x="55028" y="83144"/>
                    <a:pt x="43915" y="79969"/>
                  </a:cubicBezTo>
                  <a:cubicBezTo>
                    <a:pt x="32802" y="76794"/>
                    <a:pt x="60319" y="-7873"/>
                    <a:pt x="53440" y="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019DD640-C81F-3A19-0015-9CCD58CBE98B}"/>
                </a:ext>
              </a:extLst>
            </p:cNvPr>
            <p:cNvSpPr/>
            <p:nvPr/>
          </p:nvSpPr>
          <p:spPr>
            <a:xfrm>
              <a:off x="3740130" y="1440527"/>
              <a:ext cx="343697" cy="286744"/>
            </a:xfrm>
            <a:custGeom>
              <a:avLst/>
              <a:gdLst>
                <a:gd name="connsiteX0" fmla="*/ 342920 w 343697"/>
                <a:gd name="connsiteY0" fmla="*/ 923 h 286744"/>
                <a:gd name="connsiteX1" fmla="*/ 266720 w 343697"/>
                <a:gd name="connsiteY1" fmla="*/ 118398 h 286744"/>
                <a:gd name="connsiteX2" fmla="*/ 212745 w 343697"/>
                <a:gd name="connsiteY2" fmla="*/ 219998 h 286744"/>
                <a:gd name="connsiteX3" fmla="*/ 231795 w 343697"/>
                <a:gd name="connsiteY3" fmla="*/ 181898 h 286744"/>
                <a:gd name="connsiteX4" fmla="*/ 196870 w 343697"/>
                <a:gd name="connsiteY4" fmla="*/ 213648 h 286744"/>
                <a:gd name="connsiteX5" fmla="*/ 20 w 343697"/>
                <a:gd name="connsiteY5" fmla="*/ 286673 h 286744"/>
                <a:gd name="connsiteX6" fmla="*/ 209570 w 343697"/>
                <a:gd name="connsiteY6" fmla="*/ 226348 h 286744"/>
                <a:gd name="connsiteX7" fmla="*/ 215920 w 343697"/>
                <a:gd name="connsiteY7" fmla="*/ 185073 h 286744"/>
                <a:gd name="connsiteX8" fmla="*/ 342920 w 343697"/>
                <a:gd name="connsiteY8" fmla="*/ 923 h 28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697" h="286744">
                  <a:moveTo>
                    <a:pt x="342920" y="923"/>
                  </a:moveTo>
                  <a:cubicBezTo>
                    <a:pt x="351387" y="-10189"/>
                    <a:pt x="288416" y="81886"/>
                    <a:pt x="266720" y="118398"/>
                  </a:cubicBezTo>
                  <a:cubicBezTo>
                    <a:pt x="245024" y="154910"/>
                    <a:pt x="218566" y="209415"/>
                    <a:pt x="212745" y="219998"/>
                  </a:cubicBezTo>
                  <a:cubicBezTo>
                    <a:pt x="206924" y="230581"/>
                    <a:pt x="234441" y="182956"/>
                    <a:pt x="231795" y="181898"/>
                  </a:cubicBezTo>
                  <a:cubicBezTo>
                    <a:pt x="229149" y="180840"/>
                    <a:pt x="235499" y="196186"/>
                    <a:pt x="196870" y="213648"/>
                  </a:cubicBezTo>
                  <a:cubicBezTo>
                    <a:pt x="158241" y="231110"/>
                    <a:pt x="-2097" y="284556"/>
                    <a:pt x="20" y="286673"/>
                  </a:cubicBezTo>
                  <a:cubicBezTo>
                    <a:pt x="2137" y="288790"/>
                    <a:pt x="173587" y="243281"/>
                    <a:pt x="209570" y="226348"/>
                  </a:cubicBezTo>
                  <a:cubicBezTo>
                    <a:pt x="245553" y="209415"/>
                    <a:pt x="195812" y="218940"/>
                    <a:pt x="215920" y="185073"/>
                  </a:cubicBezTo>
                  <a:cubicBezTo>
                    <a:pt x="236028" y="151206"/>
                    <a:pt x="334453" y="12035"/>
                    <a:pt x="342920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4D19E60E-3A81-9C17-6F27-930F9916E058}"/>
                </a:ext>
              </a:extLst>
            </p:cNvPr>
            <p:cNvSpPr/>
            <p:nvPr/>
          </p:nvSpPr>
          <p:spPr>
            <a:xfrm>
              <a:off x="3727186" y="1660522"/>
              <a:ext cx="194336" cy="155578"/>
            </a:xfrm>
            <a:custGeom>
              <a:avLst/>
              <a:gdLst>
                <a:gd name="connsiteX0" fmla="*/ 193939 w 194336"/>
                <a:gd name="connsiteY0" fmla="*/ 3 h 155578"/>
                <a:gd name="connsiteX1" fmla="*/ 155839 w 194336"/>
                <a:gd name="connsiteY1" fmla="*/ 82553 h 155578"/>
                <a:gd name="connsiteX2" fmla="*/ 124089 w 194336"/>
                <a:gd name="connsiteY2" fmla="*/ 95253 h 155578"/>
                <a:gd name="connsiteX3" fmla="*/ 264 w 194336"/>
                <a:gd name="connsiteY3" fmla="*/ 155578 h 155578"/>
                <a:gd name="connsiteX4" fmla="*/ 92339 w 194336"/>
                <a:gd name="connsiteY4" fmla="*/ 95253 h 155578"/>
                <a:gd name="connsiteX5" fmla="*/ 130439 w 194336"/>
                <a:gd name="connsiteY5" fmla="*/ 85728 h 155578"/>
                <a:gd name="connsiteX6" fmla="*/ 193939 w 194336"/>
                <a:gd name="connsiteY6" fmla="*/ 3 h 15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36" h="155578">
                  <a:moveTo>
                    <a:pt x="193939" y="3"/>
                  </a:moveTo>
                  <a:cubicBezTo>
                    <a:pt x="198172" y="-526"/>
                    <a:pt x="167481" y="66678"/>
                    <a:pt x="155839" y="82553"/>
                  </a:cubicBezTo>
                  <a:cubicBezTo>
                    <a:pt x="144197" y="98428"/>
                    <a:pt x="150018" y="83082"/>
                    <a:pt x="124089" y="95253"/>
                  </a:cubicBezTo>
                  <a:cubicBezTo>
                    <a:pt x="98160" y="107424"/>
                    <a:pt x="5556" y="155578"/>
                    <a:pt x="264" y="155578"/>
                  </a:cubicBezTo>
                  <a:cubicBezTo>
                    <a:pt x="-5028" y="155578"/>
                    <a:pt x="70643" y="106895"/>
                    <a:pt x="92339" y="95253"/>
                  </a:cubicBezTo>
                  <a:cubicBezTo>
                    <a:pt x="114035" y="83611"/>
                    <a:pt x="116681" y="96841"/>
                    <a:pt x="130439" y="85728"/>
                  </a:cubicBezTo>
                  <a:cubicBezTo>
                    <a:pt x="144197" y="74615"/>
                    <a:pt x="189706" y="532"/>
                    <a:pt x="193939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DED9BC75-CE79-26FF-C0BE-B0A5E36010A5}"/>
                </a:ext>
              </a:extLst>
            </p:cNvPr>
            <p:cNvSpPr/>
            <p:nvPr/>
          </p:nvSpPr>
          <p:spPr>
            <a:xfrm>
              <a:off x="3730621" y="1782712"/>
              <a:ext cx="205061" cy="90547"/>
            </a:xfrm>
            <a:custGeom>
              <a:avLst/>
              <a:gdLst>
                <a:gd name="connsiteX0" fmla="*/ 4 w 205061"/>
                <a:gd name="connsiteY0" fmla="*/ 42913 h 90547"/>
                <a:gd name="connsiteX1" fmla="*/ 60329 w 205061"/>
                <a:gd name="connsiteY1" fmla="*/ 81013 h 90547"/>
                <a:gd name="connsiteX2" fmla="*/ 69854 w 205061"/>
                <a:gd name="connsiteY2" fmla="*/ 61963 h 90547"/>
                <a:gd name="connsiteX3" fmla="*/ 203204 w 205061"/>
                <a:gd name="connsiteY3" fmla="*/ 1638 h 90547"/>
                <a:gd name="connsiteX4" fmla="*/ 142879 w 205061"/>
                <a:gd name="connsiteY4" fmla="*/ 20688 h 90547"/>
                <a:gd name="connsiteX5" fmla="*/ 73029 w 205061"/>
                <a:gd name="connsiteY5" fmla="*/ 58788 h 90547"/>
                <a:gd name="connsiteX6" fmla="*/ 57154 w 205061"/>
                <a:gd name="connsiteY6" fmla="*/ 90538 h 90547"/>
                <a:gd name="connsiteX7" fmla="*/ 4 w 205061"/>
                <a:gd name="connsiteY7" fmla="*/ 42913 h 9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061" h="90547">
                  <a:moveTo>
                    <a:pt x="4" y="42913"/>
                  </a:moveTo>
                  <a:cubicBezTo>
                    <a:pt x="533" y="41326"/>
                    <a:pt x="60329" y="81013"/>
                    <a:pt x="60329" y="81013"/>
                  </a:cubicBezTo>
                  <a:cubicBezTo>
                    <a:pt x="71971" y="84188"/>
                    <a:pt x="46042" y="75192"/>
                    <a:pt x="69854" y="61963"/>
                  </a:cubicBezTo>
                  <a:cubicBezTo>
                    <a:pt x="93666" y="48734"/>
                    <a:pt x="191033" y="8517"/>
                    <a:pt x="203204" y="1638"/>
                  </a:cubicBezTo>
                  <a:cubicBezTo>
                    <a:pt x="215375" y="-5241"/>
                    <a:pt x="164575" y="11163"/>
                    <a:pt x="142879" y="20688"/>
                  </a:cubicBezTo>
                  <a:cubicBezTo>
                    <a:pt x="121183" y="30213"/>
                    <a:pt x="87316" y="47146"/>
                    <a:pt x="73029" y="58788"/>
                  </a:cubicBezTo>
                  <a:cubicBezTo>
                    <a:pt x="58742" y="70430"/>
                    <a:pt x="65092" y="91067"/>
                    <a:pt x="57154" y="90538"/>
                  </a:cubicBezTo>
                  <a:cubicBezTo>
                    <a:pt x="49217" y="90009"/>
                    <a:pt x="-525" y="44500"/>
                    <a:pt x="4" y="429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C82789BE-4D64-FCB9-05F5-42691C4043CF}"/>
                </a:ext>
              </a:extLst>
            </p:cNvPr>
            <p:cNvSpPr/>
            <p:nvPr/>
          </p:nvSpPr>
          <p:spPr>
            <a:xfrm>
              <a:off x="3873152" y="1600073"/>
              <a:ext cx="111881" cy="191176"/>
            </a:xfrm>
            <a:custGeom>
              <a:avLst/>
              <a:gdLst>
                <a:gd name="connsiteX0" fmla="*/ 111473 w 111881"/>
                <a:gd name="connsiteY0" fmla="*/ 127 h 191176"/>
                <a:gd name="connsiteX1" fmla="*/ 57498 w 111881"/>
                <a:gd name="connsiteY1" fmla="*/ 130302 h 191176"/>
                <a:gd name="connsiteX2" fmla="*/ 41623 w 111881"/>
                <a:gd name="connsiteY2" fmla="*/ 190627 h 191176"/>
                <a:gd name="connsiteX3" fmla="*/ 13048 w 111881"/>
                <a:gd name="connsiteY3" fmla="*/ 158877 h 191176"/>
                <a:gd name="connsiteX4" fmla="*/ 348 w 111881"/>
                <a:gd name="connsiteY4" fmla="*/ 136652 h 191176"/>
                <a:gd name="connsiteX5" fmla="*/ 25748 w 111881"/>
                <a:gd name="connsiteY5" fmla="*/ 155702 h 191176"/>
                <a:gd name="connsiteX6" fmla="*/ 111473 w 111881"/>
                <a:gd name="connsiteY6" fmla="*/ 127 h 19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81" h="191176">
                  <a:moveTo>
                    <a:pt x="111473" y="127"/>
                  </a:moveTo>
                  <a:cubicBezTo>
                    <a:pt x="116765" y="-4106"/>
                    <a:pt x="69140" y="98552"/>
                    <a:pt x="57498" y="130302"/>
                  </a:cubicBezTo>
                  <a:cubicBezTo>
                    <a:pt x="45856" y="162052"/>
                    <a:pt x="49031" y="185865"/>
                    <a:pt x="41623" y="190627"/>
                  </a:cubicBezTo>
                  <a:cubicBezTo>
                    <a:pt x="34215" y="195390"/>
                    <a:pt x="19927" y="167873"/>
                    <a:pt x="13048" y="158877"/>
                  </a:cubicBezTo>
                  <a:cubicBezTo>
                    <a:pt x="6169" y="149881"/>
                    <a:pt x="-1769" y="137181"/>
                    <a:pt x="348" y="136652"/>
                  </a:cubicBezTo>
                  <a:cubicBezTo>
                    <a:pt x="2465" y="136123"/>
                    <a:pt x="8285" y="172106"/>
                    <a:pt x="25748" y="155702"/>
                  </a:cubicBezTo>
                  <a:cubicBezTo>
                    <a:pt x="43210" y="139298"/>
                    <a:pt x="106181" y="4360"/>
                    <a:pt x="111473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58601B62-CCE0-0F6B-24EF-213EA00DA83D}"/>
                </a:ext>
              </a:extLst>
            </p:cNvPr>
            <p:cNvSpPr/>
            <p:nvPr/>
          </p:nvSpPr>
          <p:spPr>
            <a:xfrm>
              <a:off x="3787617" y="1504918"/>
              <a:ext cx="257428" cy="612810"/>
            </a:xfrm>
            <a:custGeom>
              <a:avLst/>
              <a:gdLst>
                <a:gd name="connsiteX0" fmla="*/ 257333 w 257428"/>
                <a:gd name="connsiteY0" fmla="*/ 32 h 612810"/>
                <a:gd name="connsiteX1" fmla="*/ 158908 w 257428"/>
                <a:gd name="connsiteY1" fmla="*/ 206407 h 612810"/>
                <a:gd name="connsiteX2" fmla="*/ 111283 w 257428"/>
                <a:gd name="connsiteY2" fmla="*/ 298482 h 612810"/>
                <a:gd name="connsiteX3" fmla="*/ 123983 w 257428"/>
                <a:gd name="connsiteY3" fmla="*/ 292132 h 612810"/>
                <a:gd name="connsiteX4" fmla="*/ 117633 w 257428"/>
                <a:gd name="connsiteY4" fmla="*/ 361982 h 612810"/>
                <a:gd name="connsiteX5" fmla="*/ 95408 w 257428"/>
                <a:gd name="connsiteY5" fmla="*/ 428657 h 612810"/>
                <a:gd name="connsiteX6" fmla="*/ 76358 w 257428"/>
                <a:gd name="connsiteY6" fmla="*/ 536607 h 612810"/>
                <a:gd name="connsiteX7" fmla="*/ 158 w 257428"/>
                <a:gd name="connsiteY7" fmla="*/ 612807 h 612810"/>
                <a:gd name="connsiteX8" fmla="*/ 57308 w 257428"/>
                <a:gd name="connsiteY8" fmla="*/ 539782 h 612810"/>
                <a:gd name="connsiteX9" fmla="*/ 89058 w 257428"/>
                <a:gd name="connsiteY9" fmla="*/ 492157 h 612810"/>
                <a:gd name="connsiteX10" fmla="*/ 143033 w 257428"/>
                <a:gd name="connsiteY10" fmla="*/ 285782 h 612810"/>
                <a:gd name="connsiteX11" fmla="*/ 136683 w 257428"/>
                <a:gd name="connsiteY11" fmla="*/ 308007 h 612810"/>
                <a:gd name="connsiteX12" fmla="*/ 139858 w 257428"/>
                <a:gd name="connsiteY12" fmla="*/ 222282 h 612810"/>
                <a:gd name="connsiteX13" fmla="*/ 257333 w 257428"/>
                <a:gd name="connsiteY13" fmla="*/ 32 h 61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7428" h="612810">
                  <a:moveTo>
                    <a:pt x="257333" y="32"/>
                  </a:moveTo>
                  <a:cubicBezTo>
                    <a:pt x="260508" y="-2614"/>
                    <a:pt x="183250" y="156665"/>
                    <a:pt x="158908" y="206407"/>
                  </a:cubicBezTo>
                  <a:cubicBezTo>
                    <a:pt x="134566" y="256149"/>
                    <a:pt x="117104" y="284195"/>
                    <a:pt x="111283" y="298482"/>
                  </a:cubicBezTo>
                  <a:cubicBezTo>
                    <a:pt x="105462" y="312769"/>
                    <a:pt x="122925" y="281549"/>
                    <a:pt x="123983" y="292132"/>
                  </a:cubicBezTo>
                  <a:cubicBezTo>
                    <a:pt x="125041" y="302715"/>
                    <a:pt x="122396" y="339228"/>
                    <a:pt x="117633" y="361982"/>
                  </a:cubicBezTo>
                  <a:cubicBezTo>
                    <a:pt x="112870" y="384736"/>
                    <a:pt x="102287" y="399553"/>
                    <a:pt x="95408" y="428657"/>
                  </a:cubicBezTo>
                  <a:cubicBezTo>
                    <a:pt x="88529" y="457761"/>
                    <a:pt x="92233" y="505915"/>
                    <a:pt x="76358" y="536607"/>
                  </a:cubicBezTo>
                  <a:cubicBezTo>
                    <a:pt x="60483" y="567299"/>
                    <a:pt x="3333" y="612278"/>
                    <a:pt x="158" y="612807"/>
                  </a:cubicBezTo>
                  <a:cubicBezTo>
                    <a:pt x="-3017" y="613336"/>
                    <a:pt x="42491" y="559890"/>
                    <a:pt x="57308" y="539782"/>
                  </a:cubicBezTo>
                  <a:cubicBezTo>
                    <a:pt x="72125" y="519674"/>
                    <a:pt x="74771" y="534490"/>
                    <a:pt x="89058" y="492157"/>
                  </a:cubicBezTo>
                  <a:cubicBezTo>
                    <a:pt x="103345" y="449824"/>
                    <a:pt x="143033" y="285782"/>
                    <a:pt x="143033" y="285782"/>
                  </a:cubicBezTo>
                  <a:cubicBezTo>
                    <a:pt x="150970" y="255090"/>
                    <a:pt x="137212" y="318590"/>
                    <a:pt x="136683" y="308007"/>
                  </a:cubicBezTo>
                  <a:cubicBezTo>
                    <a:pt x="136154" y="297424"/>
                    <a:pt x="121337" y="268319"/>
                    <a:pt x="139858" y="222282"/>
                  </a:cubicBezTo>
                  <a:cubicBezTo>
                    <a:pt x="158379" y="176245"/>
                    <a:pt x="254158" y="2678"/>
                    <a:pt x="257333" y="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F061D9CA-FFEE-CD62-F73E-55735168C6E6}"/>
                </a:ext>
              </a:extLst>
            </p:cNvPr>
            <p:cNvSpPr/>
            <p:nvPr/>
          </p:nvSpPr>
          <p:spPr>
            <a:xfrm>
              <a:off x="4035310" y="1489044"/>
              <a:ext cx="150559" cy="239572"/>
            </a:xfrm>
            <a:custGeom>
              <a:avLst/>
              <a:gdLst>
                <a:gd name="connsiteX0" fmla="*/ 115 w 150559"/>
                <a:gd name="connsiteY0" fmla="*/ 31 h 239572"/>
                <a:gd name="connsiteX1" fmla="*/ 12815 w 150559"/>
                <a:gd name="connsiteY1" fmla="*/ 139731 h 239572"/>
                <a:gd name="connsiteX2" fmla="*/ 44565 w 150559"/>
                <a:gd name="connsiteY2" fmla="*/ 219106 h 239572"/>
                <a:gd name="connsiteX3" fmla="*/ 47740 w 150559"/>
                <a:gd name="connsiteY3" fmla="*/ 193706 h 239572"/>
                <a:gd name="connsiteX4" fmla="*/ 66790 w 150559"/>
                <a:gd name="connsiteY4" fmla="*/ 215931 h 239572"/>
                <a:gd name="connsiteX5" fmla="*/ 149340 w 150559"/>
                <a:gd name="connsiteY5" fmla="*/ 238156 h 239572"/>
                <a:gd name="connsiteX6" fmla="*/ 111240 w 150559"/>
                <a:gd name="connsiteY6" fmla="*/ 234981 h 239572"/>
                <a:gd name="connsiteX7" fmla="*/ 44565 w 150559"/>
                <a:gd name="connsiteY7" fmla="*/ 215931 h 239572"/>
                <a:gd name="connsiteX8" fmla="*/ 35040 w 150559"/>
                <a:gd name="connsiteY8" fmla="*/ 146081 h 239572"/>
                <a:gd name="connsiteX9" fmla="*/ 44565 w 150559"/>
                <a:gd name="connsiteY9" fmla="*/ 165131 h 239572"/>
                <a:gd name="connsiteX10" fmla="*/ 19165 w 150559"/>
                <a:gd name="connsiteY10" fmla="*/ 127031 h 239572"/>
                <a:gd name="connsiteX11" fmla="*/ 115 w 150559"/>
                <a:gd name="connsiteY11" fmla="*/ 31 h 2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559" h="239572">
                  <a:moveTo>
                    <a:pt x="115" y="31"/>
                  </a:moveTo>
                  <a:cubicBezTo>
                    <a:pt x="-943" y="2148"/>
                    <a:pt x="5407" y="103219"/>
                    <a:pt x="12815" y="139731"/>
                  </a:cubicBezTo>
                  <a:cubicBezTo>
                    <a:pt x="20223" y="176243"/>
                    <a:pt x="38744" y="210110"/>
                    <a:pt x="44565" y="219106"/>
                  </a:cubicBezTo>
                  <a:cubicBezTo>
                    <a:pt x="50386" y="228102"/>
                    <a:pt x="44036" y="194235"/>
                    <a:pt x="47740" y="193706"/>
                  </a:cubicBezTo>
                  <a:cubicBezTo>
                    <a:pt x="51444" y="193177"/>
                    <a:pt x="49857" y="208523"/>
                    <a:pt x="66790" y="215931"/>
                  </a:cubicBezTo>
                  <a:cubicBezTo>
                    <a:pt x="83723" y="223339"/>
                    <a:pt x="141932" y="234981"/>
                    <a:pt x="149340" y="238156"/>
                  </a:cubicBezTo>
                  <a:cubicBezTo>
                    <a:pt x="156748" y="241331"/>
                    <a:pt x="128702" y="238685"/>
                    <a:pt x="111240" y="234981"/>
                  </a:cubicBezTo>
                  <a:cubicBezTo>
                    <a:pt x="93778" y="231277"/>
                    <a:pt x="57265" y="230748"/>
                    <a:pt x="44565" y="215931"/>
                  </a:cubicBezTo>
                  <a:cubicBezTo>
                    <a:pt x="31865" y="201114"/>
                    <a:pt x="35040" y="154548"/>
                    <a:pt x="35040" y="146081"/>
                  </a:cubicBezTo>
                  <a:cubicBezTo>
                    <a:pt x="35040" y="137614"/>
                    <a:pt x="47211" y="168306"/>
                    <a:pt x="44565" y="165131"/>
                  </a:cubicBezTo>
                  <a:cubicBezTo>
                    <a:pt x="41919" y="161956"/>
                    <a:pt x="26044" y="149785"/>
                    <a:pt x="19165" y="127031"/>
                  </a:cubicBezTo>
                  <a:cubicBezTo>
                    <a:pt x="12286" y="104277"/>
                    <a:pt x="1173" y="-2086"/>
                    <a:pt x="115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0A1441EE-BB2B-9421-5334-5848FC2BF3C4}"/>
                </a:ext>
              </a:extLst>
            </p:cNvPr>
            <p:cNvSpPr/>
            <p:nvPr/>
          </p:nvSpPr>
          <p:spPr>
            <a:xfrm>
              <a:off x="3787729" y="1977402"/>
              <a:ext cx="379259" cy="140323"/>
            </a:xfrm>
            <a:custGeom>
              <a:avLst/>
              <a:gdLst>
                <a:gd name="connsiteX0" fmla="*/ 46 w 379259"/>
                <a:gd name="connsiteY0" fmla="*/ 140323 h 140323"/>
                <a:gd name="connsiteX1" fmla="*/ 152446 w 379259"/>
                <a:gd name="connsiteY1" fmla="*/ 38723 h 140323"/>
                <a:gd name="connsiteX2" fmla="*/ 190546 w 379259"/>
                <a:gd name="connsiteY2" fmla="*/ 32373 h 140323"/>
                <a:gd name="connsiteX3" fmla="*/ 374696 w 379259"/>
                <a:gd name="connsiteY3" fmla="*/ 60948 h 140323"/>
                <a:gd name="connsiteX4" fmla="*/ 317546 w 379259"/>
                <a:gd name="connsiteY4" fmla="*/ 35548 h 140323"/>
                <a:gd name="connsiteX5" fmla="*/ 254046 w 379259"/>
                <a:gd name="connsiteY5" fmla="*/ 16498 h 140323"/>
                <a:gd name="connsiteX6" fmla="*/ 193721 w 379259"/>
                <a:gd name="connsiteY6" fmla="*/ 623 h 140323"/>
                <a:gd name="connsiteX7" fmla="*/ 136571 w 379259"/>
                <a:gd name="connsiteY7" fmla="*/ 38723 h 140323"/>
                <a:gd name="connsiteX8" fmla="*/ 46 w 379259"/>
                <a:gd name="connsiteY8" fmla="*/ 140323 h 1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259" h="140323">
                  <a:moveTo>
                    <a:pt x="46" y="140323"/>
                  </a:moveTo>
                  <a:cubicBezTo>
                    <a:pt x="2692" y="140323"/>
                    <a:pt x="120696" y="56715"/>
                    <a:pt x="152446" y="38723"/>
                  </a:cubicBezTo>
                  <a:cubicBezTo>
                    <a:pt x="184196" y="20731"/>
                    <a:pt x="153504" y="28669"/>
                    <a:pt x="190546" y="32373"/>
                  </a:cubicBezTo>
                  <a:cubicBezTo>
                    <a:pt x="227588" y="36077"/>
                    <a:pt x="353529" y="60419"/>
                    <a:pt x="374696" y="60948"/>
                  </a:cubicBezTo>
                  <a:cubicBezTo>
                    <a:pt x="395863" y="61477"/>
                    <a:pt x="337654" y="42956"/>
                    <a:pt x="317546" y="35548"/>
                  </a:cubicBezTo>
                  <a:cubicBezTo>
                    <a:pt x="297438" y="28140"/>
                    <a:pt x="274683" y="22319"/>
                    <a:pt x="254046" y="16498"/>
                  </a:cubicBezTo>
                  <a:cubicBezTo>
                    <a:pt x="233409" y="10677"/>
                    <a:pt x="213300" y="-3081"/>
                    <a:pt x="193721" y="623"/>
                  </a:cubicBezTo>
                  <a:cubicBezTo>
                    <a:pt x="174142" y="4327"/>
                    <a:pt x="164088" y="18615"/>
                    <a:pt x="136571" y="38723"/>
                  </a:cubicBezTo>
                  <a:cubicBezTo>
                    <a:pt x="109054" y="58831"/>
                    <a:pt x="-2600" y="140323"/>
                    <a:pt x="46" y="1403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448BADEB-AF93-8C48-4AA4-B4EC6EA9B49F}"/>
                </a:ext>
              </a:extLst>
            </p:cNvPr>
            <p:cNvSpPr/>
            <p:nvPr/>
          </p:nvSpPr>
          <p:spPr>
            <a:xfrm>
              <a:off x="3859143" y="1892108"/>
              <a:ext cx="129652" cy="179776"/>
            </a:xfrm>
            <a:custGeom>
              <a:avLst/>
              <a:gdLst>
                <a:gd name="connsiteX0" fmla="*/ 65157 w 129652"/>
                <a:gd name="connsiteY0" fmla="*/ 12892 h 179776"/>
                <a:gd name="connsiteX1" fmla="*/ 4832 w 129652"/>
                <a:gd name="connsiteY1" fmla="*/ 174817 h 179776"/>
                <a:gd name="connsiteX2" fmla="*/ 42932 w 129652"/>
                <a:gd name="connsiteY2" fmla="*/ 133542 h 179776"/>
                <a:gd name="connsiteX3" fmla="*/ 109607 w 129652"/>
                <a:gd name="connsiteY3" fmla="*/ 85917 h 179776"/>
                <a:gd name="connsiteX4" fmla="*/ 128657 w 129652"/>
                <a:gd name="connsiteY4" fmla="*/ 192 h 179776"/>
                <a:gd name="connsiteX5" fmla="*/ 125482 w 129652"/>
                <a:gd name="connsiteY5" fmla="*/ 63692 h 179776"/>
                <a:gd name="connsiteX6" fmla="*/ 112782 w 129652"/>
                <a:gd name="connsiteY6" fmla="*/ 98617 h 179776"/>
                <a:gd name="connsiteX7" fmla="*/ 8007 w 129652"/>
                <a:gd name="connsiteY7" fmla="*/ 165292 h 179776"/>
                <a:gd name="connsiteX8" fmla="*/ 11182 w 129652"/>
                <a:gd name="connsiteY8" fmla="*/ 139892 h 179776"/>
                <a:gd name="connsiteX9" fmla="*/ 65157 w 129652"/>
                <a:gd name="connsiteY9" fmla="*/ 12892 h 17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52" h="179776">
                  <a:moveTo>
                    <a:pt x="65157" y="12892"/>
                  </a:moveTo>
                  <a:cubicBezTo>
                    <a:pt x="64099" y="18713"/>
                    <a:pt x="8536" y="154709"/>
                    <a:pt x="4832" y="174817"/>
                  </a:cubicBezTo>
                  <a:cubicBezTo>
                    <a:pt x="1128" y="194925"/>
                    <a:pt x="25470" y="148359"/>
                    <a:pt x="42932" y="133542"/>
                  </a:cubicBezTo>
                  <a:cubicBezTo>
                    <a:pt x="60394" y="118725"/>
                    <a:pt x="95319" y="108142"/>
                    <a:pt x="109607" y="85917"/>
                  </a:cubicBezTo>
                  <a:cubicBezTo>
                    <a:pt x="123895" y="63692"/>
                    <a:pt x="126011" y="3896"/>
                    <a:pt x="128657" y="192"/>
                  </a:cubicBezTo>
                  <a:cubicBezTo>
                    <a:pt x="131303" y="-3512"/>
                    <a:pt x="128128" y="47288"/>
                    <a:pt x="125482" y="63692"/>
                  </a:cubicBezTo>
                  <a:cubicBezTo>
                    <a:pt x="122836" y="80096"/>
                    <a:pt x="132361" y="81684"/>
                    <a:pt x="112782" y="98617"/>
                  </a:cubicBezTo>
                  <a:cubicBezTo>
                    <a:pt x="93203" y="115550"/>
                    <a:pt x="24940" y="158413"/>
                    <a:pt x="8007" y="165292"/>
                  </a:cubicBezTo>
                  <a:cubicBezTo>
                    <a:pt x="-8926" y="172171"/>
                    <a:pt x="5361" y="160000"/>
                    <a:pt x="11182" y="139892"/>
                  </a:cubicBezTo>
                  <a:cubicBezTo>
                    <a:pt x="17003" y="119784"/>
                    <a:pt x="66215" y="7071"/>
                    <a:pt x="65157" y="128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D02BF702-0C87-C37F-B5B4-E241588151F2}"/>
                </a:ext>
              </a:extLst>
            </p:cNvPr>
            <p:cNvSpPr/>
            <p:nvPr/>
          </p:nvSpPr>
          <p:spPr>
            <a:xfrm>
              <a:off x="3892473" y="1628775"/>
              <a:ext cx="211958" cy="295283"/>
            </a:xfrm>
            <a:custGeom>
              <a:avLst/>
              <a:gdLst>
                <a:gd name="connsiteX0" fmla="*/ 101677 w 211958"/>
                <a:gd name="connsiteY0" fmla="*/ 0 h 295283"/>
                <a:gd name="connsiteX1" fmla="*/ 206452 w 211958"/>
                <a:gd name="connsiteY1" fmla="*/ 88900 h 295283"/>
                <a:gd name="connsiteX2" fmla="*/ 196927 w 211958"/>
                <a:gd name="connsiteY2" fmla="*/ 127000 h 295283"/>
                <a:gd name="connsiteX3" fmla="*/ 193752 w 211958"/>
                <a:gd name="connsiteY3" fmla="*/ 111125 h 295283"/>
                <a:gd name="connsiteX4" fmla="*/ 181052 w 211958"/>
                <a:gd name="connsiteY4" fmla="*/ 196850 h 295283"/>
                <a:gd name="connsiteX5" fmla="*/ 155652 w 211958"/>
                <a:gd name="connsiteY5" fmla="*/ 231775 h 295283"/>
                <a:gd name="connsiteX6" fmla="*/ 108027 w 211958"/>
                <a:gd name="connsiteY6" fmla="*/ 260350 h 295283"/>
                <a:gd name="connsiteX7" fmla="*/ 77 w 211958"/>
                <a:gd name="connsiteY7" fmla="*/ 295275 h 295283"/>
                <a:gd name="connsiteX8" fmla="*/ 92152 w 211958"/>
                <a:gd name="connsiteY8" fmla="*/ 257175 h 295283"/>
                <a:gd name="connsiteX9" fmla="*/ 174702 w 211958"/>
                <a:gd name="connsiteY9" fmla="*/ 225425 h 295283"/>
                <a:gd name="connsiteX10" fmla="*/ 190577 w 211958"/>
                <a:gd name="connsiteY10" fmla="*/ 146050 h 295283"/>
                <a:gd name="connsiteX11" fmla="*/ 168352 w 211958"/>
                <a:gd name="connsiteY11" fmla="*/ 88900 h 295283"/>
                <a:gd name="connsiteX12" fmla="*/ 101677 w 211958"/>
                <a:gd name="connsiteY12" fmla="*/ 0 h 29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958" h="295283">
                  <a:moveTo>
                    <a:pt x="101677" y="0"/>
                  </a:moveTo>
                  <a:cubicBezTo>
                    <a:pt x="108027" y="0"/>
                    <a:pt x="190577" y="67733"/>
                    <a:pt x="206452" y="88900"/>
                  </a:cubicBezTo>
                  <a:cubicBezTo>
                    <a:pt x="222327" y="110067"/>
                    <a:pt x="199044" y="123296"/>
                    <a:pt x="196927" y="127000"/>
                  </a:cubicBezTo>
                  <a:cubicBezTo>
                    <a:pt x="194810" y="130704"/>
                    <a:pt x="196398" y="99483"/>
                    <a:pt x="193752" y="111125"/>
                  </a:cubicBezTo>
                  <a:cubicBezTo>
                    <a:pt x="191106" y="122767"/>
                    <a:pt x="187402" y="176742"/>
                    <a:pt x="181052" y="196850"/>
                  </a:cubicBezTo>
                  <a:cubicBezTo>
                    <a:pt x="174702" y="216958"/>
                    <a:pt x="167823" y="221192"/>
                    <a:pt x="155652" y="231775"/>
                  </a:cubicBezTo>
                  <a:cubicBezTo>
                    <a:pt x="143481" y="242358"/>
                    <a:pt x="133956" y="249767"/>
                    <a:pt x="108027" y="260350"/>
                  </a:cubicBezTo>
                  <a:cubicBezTo>
                    <a:pt x="82098" y="270933"/>
                    <a:pt x="2723" y="295804"/>
                    <a:pt x="77" y="295275"/>
                  </a:cubicBezTo>
                  <a:cubicBezTo>
                    <a:pt x="-2569" y="294746"/>
                    <a:pt x="63048" y="268817"/>
                    <a:pt x="92152" y="257175"/>
                  </a:cubicBezTo>
                  <a:cubicBezTo>
                    <a:pt x="121256" y="245533"/>
                    <a:pt x="158298" y="243946"/>
                    <a:pt x="174702" y="225425"/>
                  </a:cubicBezTo>
                  <a:cubicBezTo>
                    <a:pt x="191106" y="206904"/>
                    <a:pt x="191635" y="168804"/>
                    <a:pt x="190577" y="146050"/>
                  </a:cubicBezTo>
                  <a:cubicBezTo>
                    <a:pt x="189519" y="123296"/>
                    <a:pt x="178935" y="111125"/>
                    <a:pt x="168352" y="88900"/>
                  </a:cubicBezTo>
                  <a:cubicBezTo>
                    <a:pt x="157769" y="66675"/>
                    <a:pt x="95327" y="0"/>
                    <a:pt x="1016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A3FF2F4A-27F9-7DD2-D0E0-CFF1D421AA15}"/>
                </a:ext>
              </a:extLst>
            </p:cNvPr>
            <p:cNvSpPr/>
            <p:nvPr/>
          </p:nvSpPr>
          <p:spPr>
            <a:xfrm>
              <a:off x="3892502" y="1666345"/>
              <a:ext cx="163167" cy="229135"/>
            </a:xfrm>
            <a:custGeom>
              <a:avLst/>
              <a:gdLst>
                <a:gd name="connsiteX0" fmla="*/ 133398 w 163167"/>
                <a:gd name="connsiteY0" fmla="*/ 530 h 229135"/>
                <a:gd name="connsiteX1" fmla="*/ 158798 w 163167"/>
                <a:gd name="connsiteY1" fmla="*/ 121180 h 229135"/>
                <a:gd name="connsiteX2" fmla="*/ 146098 w 163167"/>
                <a:gd name="connsiteY2" fmla="*/ 175155 h 229135"/>
                <a:gd name="connsiteX3" fmla="*/ 48 w 163167"/>
                <a:gd name="connsiteY3" fmla="*/ 229130 h 229135"/>
                <a:gd name="connsiteX4" fmla="*/ 130223 w 163167"/>
                <a:gd name="connsiteY4" fmla="*/ 178330 h 229135"/>
                <a:gd name="connsiteX5" fmla="*/ 155623 w 163167"/>
                <a:gd name="connsiteY5" fmla="*/ 149755 h 229135"/>
                <a:gd name="connsiteX6" fmla="*/ 152448 w 163167"/>
                <a:gd name="connsiteY6" fmla="*/ 79905 h 229135"/>
                <a:gd name="connsiteX7" fmla="*/ 133398 w 163167"/>
                <a:gd name="connsiteY7" fmla="*/ 530 h 22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167" h="229135">
                  <a:moveTo>
                    <a:pt x="133398" y="530"/>
                  </a:moveTo>
                  <a:cubicBezTo>
                    <a:pt x="134456" y="7409"/>
                    <a:pt x="156681" y="92076"/>
                    <a:pt x="158798" y="121180"/>
                  </a:cubicBezTo>
                  <a:cubicBezTo>
                    <a:pt x="160915" y="150284"/>
                    <a:pt x="172556" y="157163"/>
                    <a:pt x="146098" y="175155"/>
                  </a:cubicBezTo>
                  <a:cubicBezTo>
                    <a:pt x="119640" y="193147"/>
                    <a:pt x="2694" y="228601"/>
                    <a:pt x="48" y="229130"/>
                  </a:cubicBezTo>
                  <a:cubicBezTo>
                    <a:pt x="-2598" y="229659"/>
                    <a:pt x="104294" y="191559"/>
                    <a:pt x="130223" y="178330"/>
                  </a:cubicBezTo>
                  <a:cubicBezTo>
                    <a:pt x="156152" y="165101"/>
                    <a:pt x="151919" y="166159"/>
                    <a:pt x="155623" y="149755"/>
                  </a:cubicBezTo>
                  <a:cubicBezTo>
                    <a:pt x="159327" y="133351"/>
                    <a:pt x="156152" y="104247"/>
                    <a:pt x="152448" y="79905"/>
                  </a:cubicBezTo>
                  <a:cubicBezTo>
                    <a:pt x="148744" y="55563"/>
                    <a:pt x="132340" y="-6349"/>
                    <a:pt x="133398" y="5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6CD7173F-8F06-DDAF-0C57-A29A0914B1D3}"/>
                </a:ext>
              </a:extLst>
            </p:cNvPr>
            <p:cNvSpPr/>
            <p:nvPr/>
          </p:nvSpPr>
          <p:spPr>
            <a:xfrm>
              <a:off x="3971925" y="1647742"/>
              <a:ext cx="89508" cy="219158"/>
            </a:xfrm>
            <a:custGeom>
              <a:avLst/>
              <a:gdLst>
                <a:gd name="connsiteX0" fmla="*/ 22225 w 89508"/>
                <a:gd name="connsiteY0" fmla="*/ 83 h 219158"/>
                <a:gd name="connsiteX1" fmla="*/ 63500 w 89508"/>
                <a:gd name="connsiteY1" fmla="*/ 79458 h 219158"/>
                <a:gd name="connsiteX2" fmla="*/ 66675 w 89508"/>
                <a:gd name="connsiteY2" fmla="*/ 127083 h 219158"/>
                <a:gd name="connsiteX3" fmla="*/ 57150 w 89508"/>
                <a:gd name="connsiteY3" fmla="*/ 162008 h 219158"/>
                <a:gd name="connsiteX4" fmla="*/ 0 w 89508"/>
                <a:gd name="connsiteY4" fmla="*/ 219158 h 219158"/>
                <a:gd name="connsiteX5" fmla="*/ 76200 w 89508"/>
                <a:gd name="connsiteY5" fmla="*/ 142958 h 219158"/>
                <a:gd name="connsiteX6" fmla="*/ 85725 w 89508"/>
                <a:gd name="connsiteY6" fmla="*/ 95333 h 219158"/>
                <a:gd name="connsiteX7" fmla="*/ 22225 w 89508"/>
                <a:gd name="connsiteY7" fmla="*/ 83 h 21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508" h="219158">
                  <a:moveTo>
                    <a:pt x="22225" y="83"/>
                  </a:moveTo>
                  <a:cubicBezTo>
                    <a:pt x="18521" y="-2563"/>
                    <a:pt x="56092" y="58291"/>
                    <a:pt x="63500" y="79458"/>
                  </a:cubicBezTo>
                  <a:cubicBezTo>
                    <a:pt x="70908" y="100625"/>
                    <a:pt x="67733" y="113325"/>
                    <a:pt x="66675" y="127083"/>
                  </a:cubicBezTo>
                  <a:cubicBezTo>
                    <a:pt x="65617" y="140841"/>
                    <a:pt x="68262" y="146662"/>
                    <a:pt x="57150" y="162008"/>
                  </a:cubicBezTo>
                  <a:cubicBezTo>
                    <a:pt x="46038" y="177354"/>
                    <a:pt x="0" y="219158"/>
                    <a:pt x="0" y="219158"/>
                  </a:cubicBezTo>
                  <a:cubicBezTo>
                    <a:pt x="3175" y="215983"/>
                    <a:pt x="61913" y="163595"/>
                    <a:pt x="76200" y="142958"/>
                  </a:cubicBezTo>
                  <a:cubicBezTo>
                    <a:pt x="90487" y="122321"/>
                    <a:pt x="92604" y="114912"/>
                    <a:pt x="85725" y="95333"/>
                  </a:cubicBezTo>
                  <a:cubicBezTo>
                    <a:pt x="78846" y="75754"/>
                    <a:pt x="25929" y="2729"/>
                    <a:pt x="22225" y="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7AD0C1F9-4251-9DEA-5C6C-529BE657FDD6}"/>
                </a:ext>
              </a:extLst>
            </p:cNvPr>
            <p:cNvSpPr/>
            <p:nvPr/>
          </p:nvSpPr>
          <p:spPr>
            <a:xfrm>
              <a:off x="3914412" y="1647316"/>
              <a:ext cx="96710" cy="189041"/>
            </a:xfrm>
            <a:custGeom>
              <a:avLst/>
              <a:gdLst>
                <a:gd name="connsiteX0" fmla="*/ 54338 w 96710"/>
                <a:gd name="connsiteY0" fmla="*/ 509 h 189041"/>
                <a:gd name="connsiteX1" fmla="*/ 95613 w 96710"/>
                <a:gd name="connsiteY1" fmla="*/ 89409 h 189041"/>
                <a:gd name="connsiteX2" fmla="*/ 363 w 96710"/>
                <a:gd name="connsiteY2" fmla="*/ 187834 h 189041"/>
                <a:gd name="connsiteX3" fmla="*/ 63863 w 96710"/>
                <a:gd name="connsiteY3" fmla="*/ 143384 h 189041"/>
                <a:gd name="connsiteX4" fmla="*/ 89263 w 96710"/>
                <a:gd name="connsiteY4" fmla="*/ 130684 h 189041"/>
                <a:gd name="connsiteX5" fmla="*/ 54338 w 96710"/>
                <a:gd name="connsiteY5" fmla="*/ 509 h 1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10" h="189041">
                  <a:moveTo>
                    <a:pt x="54338" y="509"/>
                  </a:moveTo>
                  <a:cubicBezTo>
                    <a:pt x="55396" y="-6370"/>
                    <a:pt x="104609" y="58188"/>
                    <a:pt x="95613" y="89409"/>
                  </a:cubicBezTo>
                  <a:cubicBezTo>
                    <a:pt x="86617" y="120630"/>
                    <a:pt x="5655" y="178838"/>
                    <a:pt x="363" y="187834"/>
                  </a:cubicBezTo>
                  <a:cubicBezTo>
                    <a:pt x="-4929" y="196830"/>
                    <a:pt x="49046" y="152909"/>
                    <a:pt x="63863" y="143384"/>
                  </a:cubicBezTo>
                  <a:cubicBezTo>
                    <a:pt x="78680" y="133859"/>
                    <a:pt x="88734" y="147088"/>
                    <a:pt x="89263" y="130684"/>
                  </a:cubicBezTo>
                  <a:cubicBezTo>
                    <a:pt x="89792" y="114280"/>
                    <a:pt x="53280" y="7388"/>
                    <a:pt x="54338" y="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4BBA6F83-5ADC-2843-977C-5930905614C8}"/>
                </a:ext>
              </a:extLst>
            </p:cNvPr>
            <p:cNvSpPr/>
            <p:nvPr/>
          </p:nvSpPr>
          <p:spPr>
            <a:xfrm>
              <a:off x="3921119" y="1676360"/>
              <a:ext cx="64047" cy="136891"/>
            </a:xfrm>
            <a:custGeom>
              <a:avLst/>
              <a:gdLst>
                <a:gd name="connsiteX0" fmla="*/ 47631 w 64047"/>
                <a:gd name="connsiteY0" fmla="*/ 40 h 136891"/>
                <a:gd name="connsiteX1" fmla="*/ 44456 w 64047"/>
                <a:gd name="connsiteY1" fmla="*/ 63540 h 136891"/>
                <a:gd name="connsiteX2" fmla="*/ 6 w 64047"/>
                <a:gd name="connsiteY2" fmla="*/ 136565 h 136891"/>
                <a:gd name="connsiteX3" fmla="*/ 41281 w 64047"/>
                <a:gd name="connsiteY3" fmla="*/ 88940 h 136891"/>
                <a:gd name="connsiteX4" fmla="*/ 63506 w 64047"/>
                <a:gd name="connsiteY4" fmla="*/ 54015 h 136891"/>
                <a:gd name="connsiteX5" fmla="*/ 47631 w 64047"/>
                <a:gd name="connsiteY5" fmla="*/ 40 h 1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47" h="136891">
                  <a:moveTo>
                    <a:pt x="47631" y="40"/>
                  </a:moveTo>
                  <a:cubicBezTo>
                    <a:pt x="44456" y="1627"/>
                    <a:pt x="52394" y="40786"/>
                    <a:pt x="44456" y="63540"/>
                  </a:cubicBezTo>
                  <a:cubicBezTo>
                    <a:pt x="36518" y="86294"/>
                    <a:pt x="535" y="132332"/>
                    <a:pt x="6" y="136565"/>
                  </a:cubicBezTo>
                  <a:cubicBezTo>
                    <a:pt x="-523" y="140798"/>
                    <a:pt x="30698" y="102698"/>
                    <a:pt x="41281" y="88940"/>
                  </a:cubicBezTo>
                  <a:cubicBezTo>
                    <a:pt x="51864" y="75182"/>
                    <a:pt x="59802" y="64069"/>
                    <a:pt x="63506" y="54015"/>
                  </a:cubicBezTo>
                  <a:cubicBezTo>
                    <a:pt x="67210" y="43961"/>
                    <a:pt x="50806" y="-1547"/>
                    <a:pt x="47631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CFFB4258-9951-E49F-8DEA-8FEEC56178C2}"/>
                </a:ext>
              </a:extLst>
            </p:cNvPr>
            <p:cNvSpPr/>
            <p:nvPr/>
          </p:nvSpPr>
          <p:spPr>
            <a:xfrm>
              <a:off x="3879479" y="1891941"/>
              <a:ext cx="85010" cy="136907"/>
            </a:xfrm>
            <a:custGeom>
              <a:avLst/>
              <a:gdLst>
                <a:gd name="connsiteX0" fmla="*/ 73396 w 85010"/>
                <a:gd name="connsiteY0" fmla="*/ 359 h 136907"/>
                <a:gd name="connsiteX1" fmla="*/ 79746 w 85010"/>
                <a:gd name="connsiteY1" fmla="*/ 54334 h 136907"/>
                <a:gd name="connsiteX2" fmla="*/ 51171 w 85010"/>
                <a:gd name="connsiteY2" fmla="*/ 89259 h 136907"/>
                <a:gd name="connsiteX3" fmla="*/ 371 w 85010"/>
                <a:gd name="connsiteY3" fmla="*/ 136884 h 136907"/>
                <a:gd name="connsiteX4" fmla="*/ 79746 w 85010"/>
                <a:gd name="connsiteY4" fmla="*/ 82909 h 136907"/>
                <a:gd name="connsiteX5" fmla="*/ 73396 w 85010"/>
                <a:gd name="connsiteY5" fmla="*/ 359 h 13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10" h="136907">
                  <a:moveTo>
                    <a:pt x="73396" y="359"/>
                  </a:moveTo>
                  <a:cubicBezTo>
                    <a:pt x="73396" y="-4403"/>
                    <a:pt x="83450" y="39517"/>
                    <a:pt x="79746" y="54334"/>
                  </a:cubicBezTo>
                  <a:cubicBezTo>
                    <a:pt x="76042" y="69151"/>
                    <a:pt x="64400" y="75501"/>
                    <a:pt x="51171" y="89259"/>
                  </a:cubicBezTo>
                  <a:cubicBezTo>
                    <a:pt x="37942" y="103017"/>
                    <a:pt x="-4391" y="137942"/>
                    <a:pt x="371" y="136884"/>
                  </a:cubicBezTo>
                  <a:cubicBezTo>
                    <a:pt x="5133" y="135826"/>
                    <a:pt x="64929" y="101430"/>
                    <a:pt x="79746" y="82909"/>
                  </a:cubicBezTo>
                  <a:cubicBezTo>
                    <a:pt x="94563" y="64388"/>
                    <a:pt x="73396" y="5121"/>
                    <a:pt x="73396" y="3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0C810022-4378-1487-B69B-29FF7DCD7020}"/>
                </a:ext>
              </a:extLst>
            </p:cNvPr>
            <p:cNvSpPr/>
            <p:nvPr/>
          </p:nvSpPr>
          <p:spPr>
            <a:xfrm>
              <a:off x="4051104" y="1430122"/>
              <a:ext cx="308183" cy="192308"/>
            </a:xfrm>
            <a:custGeom>
              <a:avLst/>
              <a:gdLst>
                <a:gd name="connsiteX0" fmla="*/ 196 w 308183"/>
                <a:gd name="connsiteY0" fmla="*/ 192303 h 192308"/>
                <a:gd name="connsiteX1" fmla="*/ 95446 w 308183"/>
                <a:gd name="connsiteY1" fmla="*/ 24028 h 192308"/>
                <a:gd name="connsiteX2" fmla="*/ 50996 w 308183"/>
                <a:gd name="connsiteY2" fmla="*/ 78003 h 192308"/>
                <a:gd name="connsiteX3" fmla="*/ 108146 w 308183"/>
                <a:gd name="connsiteY3" fmla="*/ 14503 h 192308"/>
                <a:gd name="connsiteX4" fmla="*/ 187521 w 308183"/>
                <a:gd name="connsiteY4" fmla="*/ 27203 h 192308"/>
                <a:gd name="connsiteX5" fmla="*/ 190696 w 308183"/>
                <a:gd name="connsiteY5" fmla="*/ 17678 h 192308"/>
                <a:gd name="connsiteX6" fmla="*/ 273246 w 308183"/>
                <a:gd name="connsiteY6" fmla="*/ 49428 h 192308"/>
                <a:gd name="connsiteX7" fmla="*/ 308171 w 308183"/>
                <a:gd name="connsiteY7" fmla="*/ 74828 h 192308"/>
                <a:gd name="connsiteX8" fmla="*/ 270071 w 308183"/>
                <a:gd name="connsiteY8" fmla="*/ 49428 h 192308"/>
                <a:gd name="connsiteX9" fmla="*/ 177996 w 308183"/>
                <a:gd name="connsiteY9" fmla="*/ 4978 h 192308"/>
                <a:gd name="connsiteX10" fmla="*/ 111321 w 308183"/>
                <a:gd name="connsiteY10" fmla="*/ 4978 h 192308"/>
                <a:gd name="connsiteX11" fmla="*/ 57346 w 308183"/>
                <a:gd name="connsiteY11" fmla="*/ 39903 h 192308"/>
                <a:gd name="connsiteX12" fmla="*/ 70046 w 308183"/>
                <a:gd name="connsiteY12" fmla="*/ 30378 h 192308"/>
                <a:gd name="connsiteX13" fmla="*/ 196 w 308183"/>
                <a:gd name="connsiteY13" fmla="*/ 192303 h 19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183" h="192308">
                  <a:moveTo>
                    <a:pt x="196" y="192303"/>
                  </a:moveTo>
                  <a:cubicBezTo>
                    <a:pt x="4429" y="191245"/>
                    <a:pt x="86979" y="43078"/>
                    <a:pt x="95446" y="24028"/>
                  </a:cubicBezTo>
                  <a:cubicBezTo>
                    <a:pt x="103913" y="4978"/>
                    <a:pt x="48879" y="79591"/>
                    <a:pt x="50996" y="78003"/>
                  </a:cubicBezTo>
                  <a:cubicBezTo>
                    <a:pt x="53113" y="76415"/>
                    <a:pt x="85392" y="22970"/>
                    <a:pt x="108146" y="14503"/>
                  </a:cubicBezTo>
                  <a:cubicBezTo>
                    <a:pt x="130900" y="6036"/>
                    <a:pt x="187521" y="27203"/>
                    <a:pt x="187521" y="27203"/>
                  </a:cubicBezTo>
                  <a:cubicBezTo>
                    <a:pt x="201279" y="27732"/>
                    <a:pt x="176409" y="13974"/>
                    <a:pt x="190696" y="17678"/>
                  </a:cubicBezTo>
                  <a:cubicBezTo>
                    <a:pt x="204983" y="21382"/>
                    <a:pt x="253667" y="39903"/>
                    <a:pt x="273246" y="49428"/>
                  </a:cubicBezTo>
                  <a:cubicBezTo>
                    <a:pt x="292825" y="58953"/>
                    <a:pt x="308700" y="74828"/>
                    <a:pt x="308171" y="74828"/>
                  </a:cubicBezTo>
                  <a:cubicBezTo>
                    <a:pt x="307642" y="74828"/>
                    <a:pt x="291767" y="61070"/>
                    <a:pt x="270071" y="49428"/>
                  </a:cubicBezTo>
                  <a:cubicBezTo>
                    <a:pt x="248375" y="37786"/>
                    <a:pt x="204454" y="12386"/>
                    <a:pt x="177996" y="4978"/>
                  </a:cubicBezTo>
                  <a:cubicBezTo>
                    <a:pt x="151538" y="-2430"/>
                    <a:pt x="131429" y="-843"/>
                    <a:pt x="111321" y="4978"/>
                  </a:cubicBezTo>
                  <a:cubicBezTo>
                    <a:pt x="91213" y="10799"/>
                    <a:pt x="57346" y="39903"/>
                    <a:pt x="57346" y="39903"/>
                  </a:cubicBezTo>
                  <a:cubicBezTo>
                    <a:pt x="50467" y="44136"/>
                    <a:pt x="78513" y="11328"/>
                    <a:pt x="70046" y="30378"/>
                  </a:cubicBezTo>
                  <a:cubicBezTo>
                    <a:pt x="61579" y="49428"/>
                    <a:pt x="-4037" y="193361"/>
                    <a:pt x="196" y="1923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 1087">
              <a:extLst>
                <a:ext uri="{FF2B5EF4-FFF2-40B4-BE49-F238E27FC236}">
                  <a16:creationId xmlns:a16="http://schemas.microsoft.com/office/drawing/2014/main" id="{F8E38623-55F9-C36E-0832-81A6BFE0FE6B}"/>
                </a:ext>
              </a:extLst>
            </p:cNvPr>
            <p:cNvSpPr/>
            <p:nvPr/>
          </p:nvSpPr>
          <p:spPr>
            <a:xfrm>
              <a:off x="4184628" y="1456672"/>
              <a:ext cx="196619" cy="121655"/>
            </a:xfrm>
            <a:custGeom>
              <a:avLst/>
              <a:gdLst>
                <a:gd name="connsiteX0" fmla="*/ 114322 w 196619"/>
                <a:gd name="connsiteY0" fmla="*/ 653 h 121655"/>
                <a:gd name="connsiteX1" fmla="*/ 193697 w 196619"/>
                <a:gd name="connsiteY1" fmla="*/ 111778 h 121655"/>
                <a:gd name="connsiteX2" fmla="*/ 168297 w 196619"/>
                <a:gd name="connsiteY2" fmla="*/ 102253 h 121655"/>
                <a:gd name="connsiteX3" fmla="*/ 63522 w 196619"/>
                <a:gd name="connsiteY3" fmla="*/ 70503 h 121655"/>
                <a:gd name="connsiteX4" fmla="*/ 22 w 196619"/>
                <a:gd name="connsiteY4" fmla="*/ 57803 h 121655"/>
                <a:gd name="connsiteX5" fmla="*/ 69872 w 196619"/>
                <a:gd name="connsiteY5" fmla="*/ 67328 h 121655"/>
                <a:gd name="connsiteX6" fmla="*/ 149247 w 196619"/>
                <a:gd name="connsiteY6" fmla="*/ 111778 h 121655"/>
                <a:gd name="connsiteX7" fmla="*/ 193697 w 196619"/>
                <a:gd name="connsiteY7" fmla="*/ 118128 h 121655"/>
                <a:gd name="connsiteX8" fmla="*/ 165122 w 196619"/>
                <a:gd name="connsiteY8" fmla="*/ 67328 h 121655"/>
                <a:gd name="connsiteX9" fmla="*/ 114322 w 196619"/>
                <a:gd name="connsiteY9" fmla="*/ 653 h 12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19" h="121655">
                  <a:moveTo>
                    <a:pt x="114322" y="653"/>
                  </a:moveTo>
                  <a:cubicBezTo>
                    <a:pt x="119085" y="8061"/>
                    <a:pt x="184701" y="94845"/>
                    <a:pt x="193697" y="111778"/>
                  </a:cubicBezTo>
                  <a:cubicBezTo>
                    <a:pt x="202693" y="128711"/>
                    <a:pt x="189993" y="109132"/>
                    <a:pt x="168297" y="102253"/>
                  </a:cubicBezTo>
                  <a:cubicBezTo>
                    <a:pt x="146601" y="95374"/>
                    <a:pt x="91568" y="77911"/>
                    <a:pt x="63522" y="70503"/>
                  </a:cubicBezTo>
                  <a:cubicBezTo>
                    <a:pt x="35476" y="63095"/>
                    <a:pt x="-1036" y="58332"/>
                    <a:pt x="22" y="57803"/>
                  </a:cubicBezTo>
                  <a:cubicBezTo>
                    <a:pt x="1080" y="57274"/>
                    <a:pt x="45001" y="58332"/>
                    <a:pt x="69872" y="67328"/>
                  </a:cubicBezTo>
                  <a:cubicBezTo>
                    <a:pt x="94743" y="76324"/>
                    <a:pt x="128609" y="103311"/>
                    <a:pt x="149247" y="111778"/>
                  </a:cubicBezTo>
                  <a:cubicBezTo>
                    <a:pt x="169885" y="120245"/>
                    <a:pt x="191051" y="125536"/>
                    <a:pt x="193697" y="118128"/>
                  </a:cubicBezTo>
                  <a:cubicBezTo>
                    <a:pt x="196343" y="110720"/>
                    <a:pt x="175176" y="83732"/>
                    <a:pt x="165122" y="67328"/>
                  </a:cubicBezTo>
                  <a:cubicBezTo>
                    <a:pt x="155068" y="50924"/>
                    <a:pt x="109559" y="-6755"/>
                    <a:pt x="114322" y="6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 1088">
              <a:extLst>
                <a:ext uri="{FF2B5EF4-FFF2-40B4-BE49-F238E27FC236}">
                  <a16:creationId xmlns:a16="http://schemas.microsoft.com/office/drawing/2014/main" id="{AC54B69C-1860-71E0-5CC1-E623169C6FA6}"/>
                </a:ext>
              </a:extLst>
            </p:cNvPr>
            <p:cNvSpPr/>
            <p:nvPr/>
          </p:nvSpPr>
          <p:spPr>
            <a:xfrm>
              <a:off x="4115768" y="1450894"/>
              <a:ext cx="69744" cy="268237"/>
            </a:xfrm>
            <a:custGeom>
              <a:avLst/>
              <a:gdLst>
                <a:gd name="connsiteX0" fmla="*/ 18082 w 69744"/>
                <a:gd name="connsiteY0" fmla="*/ 81 h 268237"/>
                <a:gd name="connsiteX1" fmla="*/ 68882 w 69744"/>
                <a:gd name="connsiteY1" fmla="*/ 76281 h 268237"/>
                <a:gd name="connsiteX2" fmla="*/ 49832 w 69744"/>
                <a:gd name="connsiteY2" fmla="*/ 98506 h 268237"/>
                <a:gd name="connsiteX3" fmla="*/ 46657 w 69744"/>
                <a:gd name="connsiteY3" fmla="*/ 139781 h 268237"/>
                <a:gd name="connsiteX4" fmla="*/ 2207 w 69744"/>
                <a:gd name="connsiteY4" fmla="*/ 266781 h 268237"/>
                <a:gd name="connsiteX5" fmla="*/ 8557 w 69744"/>
                <a:gd name="connsiteY5" fmla="*/ 203281 h 268237"/>
                <a:gd name="connsiteX6" fmla="*/ 24432 w 69744"/>
                <a:gd name="connsiteY6" fmla="*/ 120731 h 268237"/>
                <a:gd name="connsiteX7" fmla="*/ 37132 w 69744"/>
                <a:gd name="connsiteY7" fmla="*/ 133431 h 268237"/>
                <a:gd name="connsiteX8" fmla="*/ 62532 w 69744"/>
                <a:gd name="connsiteY8" fmla="*/ 92156 h 268237"/>
                <a:gd name="connsiteX9" fmla="*/ 18082 w 69744"/>
                <a:gd name="connsiteY9" fmla="*/ 81 h 26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744" h="268237">
                  <a:moveTo>
                    <a:pt x="18082" y="81"/>
                  </a:moveTo>
                  <a:cubicBezTo>
                    <a:pt x="19140" y="-2565"/>
                    <a:pt x="63590" y="59877"/>
                    <a:pt x="68882" y="76281"/>
                  </a:cubicBezTo>
                  <a:cubicBezTo>
                    <a:pt x="74174" y="92685"/>
                    <a:pt x="53536" y="87923"/>
                    <a:pt x="49832" y="98506"/>
                  </a:cubicBezTo>
                  <a:cubicBezTo>
                    <a:pt x="46128" y="109089"/>
                    <a:pt x="54595" y="111735"/>
                    <a:pt x="46657" y="139781"/>
                  </a:cubicBezTo>
                  <a:cubicBezTo>
                    <a:pt x="38720" y="167827"/>
                    <a:pt x="8557" y="256198"/>
                    <a:pt x="2207" y="266781"/>
                  </a:cubicBezTo>
                  <a:cubicBezTo>
                    <a:pt x="-4143" y="277364"/>
                    <a:pt x="4853" y="227623"/>
                    <a:pt x="8557" y="203281"/>
                  </a:cubicBezTo>
                  <a:cubicBezTo>
                    <a:pt x="12261" y="178939"/>
                    <a:pt x="19670" y="132373"/>
                    <a:pt x="24432" y="120731"/>
                  </a:cubicBezTo>
                  <a:cubicBezTo>
                    <a:pt x="29194" y="109089"/>
                    <a:pt x="30782" y="138193"/>
                    <a:pt x="37132" y="133431"/>
                  </a:cubicBezTo>
                  <a:cubicBezTo>
                    <a:pt x="43482" y="128669"/>
                    <a:pt x="64649" y="108560"/>
                    <a:pt x="62532" y="92156"/>
                  </a:cubicBezTo>
                  <a:cubicBezTo>
                    <a:pt x="60415" y="75752"/>
                    <a:pt x="17024" y="2727"/>
                    <a:pt x="18082" y="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 1089">
              <a:extLst>
                <a:ext uri="{FF2B5EF4-FFF2-40B4-BE49-F238E27FC236}">
                  <a16:creationId xmlns:a16="http://schemas.microsoft.com/office/drawing/2014/main" id="{FCF3FBBA-6186-F941-7001-7BAA4E5E7CA2}"/>
                </a:ext>
              </a:extLst>
            </p:cNvPr>
            <p:cNvSpPr/>
            <p:nvPr/>
          </p:nvSpPr>
          <p:spPr>
            <a:xfrm>
              <a:off x="4171941" y="1419196"/>
              <a:ext cx="168842" cy="124364"/>
            </a:xfrm>
            <a:custGeom>
              <a:avLst/>
              <a:gdLst>
                <a:gd name="connsiteX0" fmla="*/ 9 w 168842"/>
                <a:gd name="connsiteY0" fmla="*/ 29 h 124364"/>
                <a:gd name="connsiteX1" fmla="*/ 41284 w 168842"/>
                <a:gd name="connsiteY1" fmla="*/ 76229 h 124364"/>
                <a:gd name="connsiteX2" fmla="*/ 111134 w 168842"/>
                <a:gd name="connsiteY2" fmla="*/ 88929 h 124364"/>
                <a:gd name="connsiteX3" fmla="*/ 155584 w 168842"/>
                <a:gd name="connsiteY3" fmla="*/ 120679 h 124364"/>
                <a:gd name="connsiteX4" fmla="*/ 149234 w 168842"/>
                <a:gd name="connsiteY4" fmla="*/ 73054 h 124364"/>
                <a:gd name="connsiteX5" fmla="*/ 168284 w 168842"/>
                <a:gd name="connsiteY5" fmla="*/ 123854 h 124364"/>
                <a:gd name="connsiteX6" fmla="*/ 123834 w 168842"/>
                <a:gd name="connsiteY6" fmla="*/ 98454 h 124364"/>
                <a:gd name="connsiteX7" fmla="*/ 38109 w 168842"/>
                <a:gd name="connsiteY7" fmla="*/ 85754 h 124364"/>
                <a:gd name="connsiteX8" fmla="*/ 9 w 168842"/>
                <a:gd name="connsiteY8" fmla="*/ 29 h 12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842" h="124364">
                  <a:moveTo>
                    <a:pt x="9" y="29"/>
                  </a:moveTo>
                  <a:cubicBezTo>
                    <a:pt x="538" y="-1558"/>
                    <a:pt x="22763" y="61412"/>
                    <a:pt x="41284" y="76229"/>
                  </a:cubicBezTo>
                  <a:cubicBezTo>
                    <a:pt x="59805" y="91046"/>
                    <a:pt x="92084" y="81521"/>
                    <a:pt x="111134" y="88929"/>
                  </a:cubicBezTo>
                  <a:cubicBezTo>
                    <a:pt x="130184" y="96337"/>
                    <a:pt x="149234" y="123325"/>
                    <a:pt x="155584" y="120679"/>
                  </a:cubicBezTo>
                  <a:cubicBezTo>
                    <a:pt x="161934" y="118033"/>
                    <a:pt x="147117" y="72525"/>
                    <a:pt x="149234" y="73054"/>
                  </a:cubicBezTo>
                  <a:cubicBezTo>
                    <a:pt x="151351" y="73583"/>
                    <a:pt x="172517" y="119621"/>
                    <a:pt x="168284" y="123854"/>
                  </a:cubicBezTo>
                  <a:cubicBezTo>
                    <a:pt x="164051" y="128087"/>
                    <a:pt x="145530" y="104804"/>
                    <a:pt x="123834" y="98454"/>
                  </a:cubicBezTo>
                  <a:cubicBezTo>
                    <a:pt x="102138" y="92104"/>
                    <a:pt x="56101" y="100042"/>
                    <a:pt x="38109" y="85754"/>
                  </a:cubicBezTo>
                  <a:cubicBezTo>
                    <a:pt x="20117" y="71466"/>
                    <a:pt x="-520" y="1616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 1090">
              <a:extLst>
                <a:ext uri="{FF2B5EF4-FFF2-40B4-BE49-F238E27FC236}">
                  <a16:creationId xmlns:a16="http://schemas.microsoft.com/office/drawing/2014/main" id="{A3166502-957D-7F0B-81E7-8985823AF336}"/>
                </a:ext>
              </a:extLst>
            </p:cNvPr>
            <p:cNvSpPr/>
            <p:nvPr/>
          </p:nvSpPr>
          <p:spPr>
            <a:xfrm>
              <a:off x="4127732" y="1712931"/>
              <a:ext cx="139859" cy="303471"/>
            </a:xfrm>
            <a:custGeom>
              <a:avLst/>
              <a:gdLst>
                <a:gd name="connsiteX0" fmla="*/ 6118 w 139859"/>
                <a:gd name="connsiteY0" fmla="*/ 1569 h 303471"/>
                <a:gd name="connsiteX1" fmla="*/ 2943 w 139859"/>
                <a:gd name="connsiteY1" fmla="*/ 185719 h 303471"/>
                <a:gd name="connsiteX2" fmla="*/ 2943 w 139859"/>
                <a:gd name="connsiteY2" fmla="*/ 249219 h 303471"/>
                <a:gd name="connsiteX3" fmla="*/ 41043 w 139859"/>
                <a:gd name="connsiteY3" fmla="*/ 252394 h 303471"/>
                <a:gd name="connsiteX4" fmla="*/ 139468 w 139859"/>
                <a:gd name="connsiteY4" fmla="*/ 303194 h 303471"/>
                <a:gd name="connsiteX5" fmla="*/ 72793 w 139859"/>
                <a:gd name="connsiteY5" fmla="*/ 271444 h 303471"/>
                <a:gd name="connsiteX6" fmla="*/ 6118 w 139859"/>
                <a:gd name="connsiteY6" fmla="*/ 242869 h 303471"/>
                <a:gd name="connsiteX7" fmla="*/ 21993 w 139859"/>
                <a:gd name="connsiteY7" fmla="*/ 147619 h 303471"/>
                <a:gd name="connsiteX8" fmla="*/ 15643 w 139859"/>
                <a:gd name="connsiteY8" fmla="*/ 179369 h 303471"/>
                <a:gd name="connsiteX9" fmla="*/ 18818 w 139859"/>
                <a:gd name="connsiteY9" fmla="*/ 99994 h 303471"/>
                <a:gd name="connsiteX10" fmla="*/ 6118 w 139859"/>
                <a:gd name="connsiteY10" fmla="*/ 1569 h 30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859" h="303471">
                  <a:moveTo>
                    <a:pt x="6118" y="1569"/>
                  </a:moveTo>
                  <a:cubicBezTo>
                    <a:pt x="3472" y="15856"/>
                    <a:pt x="3472" y="144444"/>
                    <a:pt x="2943" y="185719"/>
                  </a:cubicBezTo>
                  <a:cubicBezTo>
                    <a:pt x="2414" y="226994"/>
                    <a:pt x="-3407" y="238107"/>
                    <a:pt x="2943" y="249219"/>
                  </a:cubicBezTo>
                  <a:cubicBezTo>
                    <a:pt x="9293" y="260331"/>
                    <a:pt x="18289" y="243398"/>
                    <a:pt x="41043" y="252394"/>
                  </a:cubicBezTo>
                  <a:cubicBezTo>
                    <a:pt x="63797" y="261390"/>
                    <a:pt x="134176" y="300019"/>
                    <a:pt x="139468" y="303194"/>
                  </a:cubicBezTo>
                  <a:cubicBezTo>
                    <a:pt x="144760" y="306369"/>
                    <a:pt x="95018" y="281498"/>
                    <a:pt x="72793" y="271444"/>
                  </a:cubicBezTo>
                  <a:cubicBezTo>
                    <a:pt x="50568" y="261390"/>
                    <a:pt x="14585" y="263507"/>
                    <a:pt x="6118" y="242869"/>
                  </a:cubicBezTo>
                  <a:cubicBezTo>
                    <a:pt x="-2349" y="222231"/>
                    <a:pt x="20406" y="158202"/>
                    <a:pt x="21993" y="147619"/>
                  </a:cubicBezTo>
                  <a:cubicBezTo>
                    <a:pt x="23581" y="137036"/>
                    <a:pt x="16172" y="187307"/>
                    <a:pt x="15643" y="179369"/>
                  </a:cubicBezTo>
                  <a:cubicBezTo>
                    <a:pt x="15114" y="171432"/>
                    <a:pt x="19347" y="125394"/>
                    <a:pt x="18818" y="99994"/>
                  </a:cubicBezTo>
                  <a:cubicBezTo>
                    <a:pt x="18289" y="74594"/>
                    <a:pt x="8764" y="-12718"/>
                    <a:pt x="6118" y="15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 1091">
              <a:extLst>
                <a:ext uri="{FF2B5EF4-FFF2-40B4-BE49-F238E27FC236}">
                  <a16:creationId xmlns:a16="http://schemas.microsoft.com/office/drawing/2014/main" id="{B22240A7-178F-FC59-7C66-7AA9B589879A}"/>
                </a:ext>
              </a:extLst>
            </p:cNvPr>
            <p:cNvSpPr/>
            <p:nvPr/>
          </p:nvSpPr>
          <p:spPr>
            <a:xfrm>
              <a:off x="4032193" y="1904985"/>
              <a:ext cx="104848" cy="108003"/>
            </a:xfrm>
            <a:custGeom>
              <a:avLst/>
              <a:gdLst>
                <a:gd name="connsiteX0" fmla="*/ 57 w 104848"/>
                <a:gd name="connsiteY0" fmla="*/ 15 h 108003"/>
                <a:gd name="connsiteX1" fmla="*/ 47682 w 104848"/>
                <a:gd name="connsiteY1" fmla="*/ 69865 h 108003"/>
                <a:gd name="connsiteX2" fmla="*/ 54032 w 104848"/>
                <a:gd name="connsiteY2" fmla="*/ 107965 h 108003"/>
                <a:gd name="connsiteX3" fmla="*/ 50857 w 104848"/>
                <a:gd name="connsiteY3" fmla="*/ 76215 h 108003"/>
                <a:gd name="connsiteX4" fmla="*/ 104832 w 104848"/>
                <a:gd name="connsiteY4" fmla="*/ 38115 h 108003"/>
                <a:gd name="connsiteX5" fmla="*/ 57207 w 104848"/>
                <a:gd name="connsiteY5" fmla="*/ 60340 h 108003"/>
                <a:gd name="connsiteX6" fmla="*/ 38157 w 104848"/>
                <a:gd name="connsiteY6" fmla="*/ 76215 h 108003"/>
                <a:gd name="connsiteX7" fmla="*/ 57 w 104848"/>
                <a:gd name="connsiteY7" fmla="*/ 15 h 10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848" h="108003">
                  <a:moveTo>
                    <a:pt x="57" y="15"/>
                  </a:moveTo>
                  <a:cubicBezTo>
                    <a:pt x="1645" y="-1043"/>
                    <a:pt x="38686" y="51873"/>
                    <a:pt x="47682" y="69865"/>
                  </a:cubicBezTo>
                  <a:cubicBezTo>
                    <a:pt x="56678" y="87857"/>
                    <a:pt x="53503" y="106907"/>
                    <a:pt x="54032" y="107965"/>
                  </a:cubicBezTo>
                  <a:cubicBezTo>
                    <a:pt x="54561" y="109023"/>
                    <a:pt x="42390" y="87857"/>
                    <a:pt x="50857" y="76215"/>
                  </a:cubicBezTo>
                  <a:cubicBezTo>
                    <a:pt x="59324" y="64573"/>
                    <a:pt x="103774" y="40761"/>
                    <a:pt x="104832" y="38115"/>
                  </a:cubicBezTo>
                  <a:cubicBezTo>
                    <a:pt x="105890" y="35469"/>
                    <a:pt x="57207" y="60340"/>
                    <a:pt x="57207" y="60340"/>
                  </a:cubicBezTo>
                  <a:cubicBezTo>
                    <a:pt x="46095" y="66690"/>
                    <a:pt x="46094" y="84152"/>
                    <a:pt x="38157" y="76215"/>
                  </a:cubicBezTo>
                  <a:cubicBezTo>
                    <a:pt x="30220" y="68278"/>
                    <a:pt x="-1531" y="1073"/>
                    <a:pt x="57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 1092">
              <a:extLst>
                <a:ext uri="{FF2B5EF4-FFF2-40B4-BE49-F238E27FC236}">
                  <a16:creationId xmlns:a16="http://schemas.microsoft.com/office/drawing/2014/main" id="{18CBFC9A-85F5-3054-9E7C-F19A83E984C9}"/>
                </a:ext>
              </a:extLst>
            </p:cNvPr>
            <p:cNvSpPr/>
            <p:nvPr/>
          </p:nvSpPr>
          <p:spPr>
            <a:xfrm>
              <a:off x="4162387" y="1543942"/>
              <a:ext cx="190555" cy="189611"/>
            </a:xfrm>
            <a:custGeom>
              <a:avLst/>
              <a:gdLst>
                <a:gd name="connsiteX0" fmla="*/ 22263 w 190555"/>
                <a:gd name="connsiteY0" fmla="*/ 189608 h 189611"/>
                <a:gd name="connsiteX1" fmla="*/ 38 w 190555"/>
                <a:gd name="connsiteY1" fmla="*/ 103883 h 189611"/>
                <a:gd name="connsiteX2" fmla="*/ 28613 w 190555"/>
                <a:gd name="connsiteY2" fmla="*/ 43558 h 189611"/>
                <a:gd name="connsiteX3" fmla="*/ 73063 w 190555"/>
                <a:gd name="connsiteY3" fmla="*/ 18158 h 189611"/>
                <a:gd name="connsiteX4" fmla="*/ 190538 w 190555"/>
                <a:gd name="connsiteY4" fmla="*/ 18158 h 189611"/>
                <a:gd name="connsiteX5" fmla="*/ 82588 w 190555"/>
                <a:gd name="connsiteY5" fmla="*/ 2283 h 189611"/>
                <a:gd name="connsiteX6" fmla="*/ 98463 w 190555"/>
                <a:gd name="connsiteY6" fmla="*/ 2283 h 189611"/>
                <a:gd name="connsiteX7" fmla="*/ 50838 w 190555"/>
                <a:gd name="connsiteY7" fmla="*/ 21333 h 189611"/>
                <a:gd name="connsiteX8" fmla="*/ 63538 w 190555"/>
                <a:gd name="connsiteY8" fmla="*/ 2283 h 189611"/>
                <a:gd name="connsiteX9" fmla="*/ 22263 w 190555"/>
                <a:gd name="connsiteY9" fmla="*/ 84833 h 189611"/>
                <a:gd name="connsiteX10" fmla="*/ 25438 w 190555"/>
                <a:gd name="connsiteY10" fmla="*/ 62608 h 189611"/>
                <a:gd name="connsiteX11" fmla="*/ 12738 w 190555"/>
                <a:gd name="connsiteY11" fmla="*/ 100708 h 189611"/>
                <a:gd name="connsiteX12" fmla="*/ 22263 w 190555"/>
                <a:gd name="connsiteY12" fmla="*/ 189608 h 18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55" h="189611">
                  <a:moveTo>
                    <a:pt x="22263" y="189608"/>
                  </a:moveTo>
                  <a:cubicBezTo>
                    <a:pt x="20146" y="190137"/>
                    <a:pt x="-1020" y="128225"/>
                    <a:pt x="38" y="103883"/>
                  </a:cubicBezTo>
                  <a:cubicBezTo>
                    <a:pt x="1096" y="79541"/>
                    <a:pt x="16442" y="57845"/>
                    <a:pt x="28613" y="43558"/>
                  </a:cubicBezTo>
                  <a:cubicBezTo>
                    <a:pt x="40784" y="29271"/>
                    <a:pt x="46076" y="22391"/>
                    <a:pt x="73063" y="18158"/>
                  </a:cubicBezTo>
                  <a:cubicBezTo>
                    <a:pt x="100051" y="13925"/>
                    <a:pt x="188951" y="20804"/>
                    <a:pt x="190538" y="18158"/>
                  </a:cubicBezTo>
                  <a:cubicBezTo>
                    <a:pt x="192126" y="15512"/>
                    <a:pt x="82588" y="2283"/>
                    <a:pt x="82588" y="2283"/>
                  </a:cubicBezTo>
                  <a:cubicBezTo>
                    <a:pt x="67242" y="-363"/>
                    <a:pt x="103755" y="-892"/>
                    <a:pt x="98463" y="2283"/>
                  </a:cubicBezTo>
                  <a:cubicBezTo>
                    <a:pt x="93171" y="5458"/>
                    <a:pt x="56659" y="21333"/>
                    <a:pt x="50838" y="21333"/>
                  </a:cubicBezTo>
                  <a:cubicBezTo>
                    <a:pt x="45017" y="21333"/>
                    <a:pt x="68301" y="-8300"/>
                    <a:pt x="63538" y="2283"/>
                  </a:cubicBezTo>
                  <a:cubicBezTo>
                    <a:pt x="58776" y="12866"/>
                    <a:pt x="28613" y="74779"/>
                    <a:pt x="22263" y="84833"/>
                  </a:cubicBezTo>
                  <a:cubicBezTo>
                    <a:pt x="15913" y="94887"/>
                    <a:pt x="27026" y="59962"/>
                    <a:pt x="25438" y="62608"/>
                  </a:cubicBezTo>
                  <a:cubicBezTo>
                    <a:pt x="23851" y="65254"/>
                    <a:pt x="14325" y="85891"/>
                    <a:pt x="12738" y="100708"/>
                  </a:cubicBezTo>
                  <a:cubicBezTo>
                    <a:pt x="11151" y="115525"/>
                    <a:pt x="24380" y="189079"/>
                    <a:pt x="22263" y="1896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 1093">
              <a:extLst>
                <a:ext uri="{FF2B5EF4-FFF2-40B4-BE49-F238E27FC236}">
                  <a16:creationId xmlns:a16="http://schemas.microsoft.com/office/drawing/2014/main" id="{559A7B73-894F-12BB-78C8-4727EBB98091}"/>
                </a:ext>
              </a:extLst>
            </p:cNvPr>
            <p:cNvSpPr/>
            <p:nvPr/>
          </p:nvSpPr>
          <p:spPr>
            <a:xfrm>
              <a:off x="4175114" y="1568597"/>
              <a:ext cx="200253" cy="200425"/>
            </a:xfrm>
            <a:custGeom>
              <a:avLst/>
              <a:gdLst>
                <a:gd name="connsiteX0" fmla="*/ 200036 w 200253"/>
                <a:gd name="connsiteY0" fmla="*/ 22078 h 200425"/>
                <a:gd name="connsiteX1" fmla="*/ 104786 w 200253"/>
                <a:gd name="connsiteY1" fmla="*/ 9378 h 200425"/>
                <a:gd name="connsiteX2" fmla="*/ 123836 w 200253"/>
                <a:gd name="connsiteY2" fmla="*/ 3028 h 200425"/>
                <a:gd name="connsiteX3" fmla="*/ 41286 w 200253"/>
                <a:gd name="connsiteY3" fmla="*/ 60178 h 200425"/>
                <a:gd name="connsiteX4" fmla="*/ 22236 w 200253"/>
                <a:gd name="connsiteY4" fmla="*/ 82403 h 200425"/>
                <a:gd name="connsiteX5" fmla="*/ 25411 w 200253"/>
                <a:gd name="connsiteY5" fmla="*/ 117328 h 200425"/>
                <a:gd name="connsiteX6" fmla="*/ 47636 w 200253"/>
                <a:gd name="connsiteY6" fmla="*/ 196703 h 200425"/>
                <a:gd name="connsiteX7" fmla="*/ 34936 w 200253"/>
                <a:gd name="connsiteY7" fmla="*/ 177653 h 200425"/>
                <a:gd name="connsiteX8" fmla="*/ 11 w 200253"/>
                <a:gd name="connsiteY8" fmla="*/ 91928 h 200425"/>
                <a:gd name="connsiteX9" fmla="*/ 31761 w 200253"/>
                <a:gd name="connsiteY9" fmla="*/ 79228 h 200425"/>
                <a:gd name="connsiteX10" fmla="*/ 82561 w 200253"/>
                <a:gd name="connsiteY10" fmla="*/ 15728 h 200425"/>
                <a:gd name="connsiteX11" fmla="*/ 76211 w 200253"/>
                <a:gd name="connsiteY11" fmla="*/ 22078 h 200425"/>
                <a:gd name="connsiteX12" fmla="*/ 130186 w 200253"/>
                <a:gd name="connsiteY12" fmla="*/ 3028 h 200425"/>
                <a:gd name="connsiteX13" fmla="*/ 200036 w 200253"/>
                <a:gd name="connsiteY13" fmla="*/ 22078 h 20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253" h="200425">
                  <a:moveTo>
                    <a:pt x="200036" y="22078"/>
                  </a:moveTo>
                  <a:cubicBezTo>
                    <a:pt x="195803" y="23136"/>
                    <a:pt x="104786" y="9378"/>
                    <a:pt x="104786" y="9378"/>
                  </a:cubicBezTo>
                  <a:cubicBezTo>
                    <a:pt x="92086" y="6203"/>
                    <a:pt x="134419" y="-5439"/>
                    <a:pt x="123836" y="3028"/>
                  </a:cubicBezTo>
                  <a:cubicBezTo>
                    <a:pt x="113253" y="11495"/>
                    <a:pt x="58219" y="46949"/>
                    <a:pt x="41286" y="60178"/>
                  </a:cubicBezTo>
                  <a:cubicBezTo>
                    <a:pt x="24353" y="73407"/>
                    <a:pt x="24882" y="72878"/>
                    <a:pt x="22236" y="82403"/>
                  </a:cubicBezTo>
                  <a:cubicBezTo>
                    <a:pt x="19590" y="91928"/>
                    <a:pt x="21178" y="98278"/>
                    <a:pt x="25411" y="117328"/>
                  </a:cubicBezTo>
                  <a:cubicBezTo>
                    <a:pt x="29644" y="136378"/>
                    <a:pt x="47636" y="196703"/>
                    <a:pt x="47636" y="196703"/>
                  </a:cubicBezTo>
                  <a:cubicBezTo>
                    <a:pt x="49223" y="206757"/>
                    <a:pt x="42873" y="195115"/>
                    <a:pt x="34936" y="177653"/>
                  </a:cubicBezTo>
                  <a:cubicBezTo>
                    <a:pt x="26999" y="160191"/>
                    <a:pt x="11" y="91928"/>
                    <a:pt x="11" y="91928"/>
                  </a:cubicBezTo>
                  <a:cubicBezTo>
                    <a:pt x="-518" y="75524"/>
                    <a:pt x="18003" y="91928"/>
                    <a:pt x="31761" y="79228"/>
                  </a:cubicBezTo>
                  <a:cubicBezTo>
                    <a:pt x="45519" y="66528"/>
                    <a:pt x="75153" y="25253"/>
                    <a:pt x="82561" y="15728"/>
                  </a:cubicBezTo>
                  <a:cubicBezTo>
                    <a:pt x="89969" y="6203"/>
                    <a:pt x="68274" y="24195"/>
                    <a:pt x="76211" y="22078"/>
                  </a:cubicBezTo>
                  <a:cubicBezTo>
                    <a:pt x="84148" y="19961"/>
                    <a:pt x="114840" y="2499"/>
                    <a:pt x="130186" y="3028"/>
                  </a:cubicBezTo>
                  <a:cubicBezTo>
                    <a:pt x="145532" y="3557"/>
                    <a:pt x="204269" y="21020"/>
                    <a:pt x="200036" y="220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 1094">
              <a:extLst>
                <a:ext uri="{FF2B5EF4-FFF2-40B4-BE49-F238E27FC236}">
                  <a16:creationId xmlns:a16="http://schemas.microsoft.com/office/drawing/2014/main" id="{8E32B04D-7B62-9A7C-749A-8191B34D3C7D}"/>
                </a:ext>
              </a:extLst>
            </p:cNvPr>
            <p:cNvSpPr/>
            <p:nvPr/>
          </p:nvSpPr>
          <p:spPr>
            <a:xfrm>
              <a:off x="4209963" y="1599512"/>
              <a:ext cx="149336" cy="153148"/>
            </a:xfrm>
            <a:custGeom>
              <a:avLst/>
              <a:gdLst>
                <a:gd name="connsiteX0" fmla="*/ 149312 w 149336"/>
                <a:gd name="connsiteY0" fmla="*/ 688 h 153148"/>
                <a:gd name="connsiteX1" fmla="*/ 47712 w 149336"/>
                <a:gd name="connsiteY1" fmla="*/ 45138 h 153148"/>
                <a:gd name="connsiteX2" fmla="*/ 87 w 149336"/>
                <a:gd name="connsiteY2" fmla="*/ 153088 h 153148"/>
                <a:gd name="connsiteX3" fmla="*/ 35012 w 149336"/>
                <a:gd name="connsiteY3" fmla="*/ 29263 h 153148"/>
                <a:gd name="connsiteX4" fmla="*/ 25487 w 149336"/>
                <a:gd name="connsiteY4" fmla="*/ 48313 h 153148"/>
                <a:gd name="connsiteX5" fmla="*/ 57237 w 149336"/>
                <a:gd name="connsiteY5" fmla="*/ 19738 h 153148"/>
                <a:gd name="connsiteX6" fmla="*/ 149312 w 149336"/>
                <a:gd name="connsiteY6" fmla="*/ 688 h 15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336" h="153148">
                  <a:moveTo>
                    <a:pt x="149312" y="688"/>
                  </a:moveTo>
                  <a:cubicBezTo>
                    <a:pt x="147725" y="4921"/>
                    <a:pt x="72583" y="19738"/>
                    <a:pt x="47712" y="45138"/>
                  </a:cubicBezTo>
                  <a:cubicBezTo>
                    <a:pt x="22841" y="70538"/>
                    <a:pt x="2204" y="155734"/>
                    <a:pt x="87" y="153088"/>
                  </a:cubicBezTo>
                  <a:cubicBezTo>
                    <a:pt x="-2030" y="150442"/>
                    <a:pt x="35012" y="29263"/>
                    <a:pt x="35012" y="29263"/>
                  </a:cubicBezTo>
                  <a:cubicBezTo>
                    <a:pt x="39245" y="11801"/>
                    <a:pt x="21783" y="49900"/>
                    <a:pt x="25487" y="48313"/>
                  </a:cubicBezTo>
                  <a:cubicBezTo>
                    <a:pt x="29191" y="46726"/>
                    <a:pt x="39775" y="26617"/>
                    <a:pt x="57237" y="19738"/>
                  </a:cubicBezTo>
                  <a:cubicBezTo>
                    <a:pt x="74699" y="12859"/>
                    <a:pt x="150899" y="-3545"/>
                    <a:pt x="149312" y="6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 1095">
              <a:extLst>
                <a:ext uri="{FF2B5EF4-FFF2-40B4-BE49-F238E27FC236}">
                  <a16:creationId xmlns:a16="http://schemas.microsoft.com/office/drawing/2014/main" id="{99995BA0-DD99-0D41-1B64-29725440786A}"/>
                </a:ext>
              </a:extLst>
            </p:cNvPr>
            <p:cNvSpPr/>
            <p:nvPr/>
          </p:nvSpPr>
          <p:spPr>
            <a:xfrm>
              <a:off x="4159154" y="1698409"/>
              <a:ext cx="63683" cy="270224"/>
            </a:xfrm>
            <a:custGeom>
              <a:avLst/>
              <a:gdLst>
                <a:gd name="connsiteX0" fmla="*/ 9621 w 63683"/>
                <a:gd name="connsiteY0" fmla="*/ 216 h 270224"/>
                <a:gd name="connsiteX1" fmla="*/ 96 w 63683"/>
                <a:gd name="connsiteY1" fmla="*/ 146266 h 270224"/>
                <a:gd name="connsiteX2" fmla="*/ 15971 w 63683"/>
                <a:gd name="connsiteY2" fmla="*/ 231991 h 270224"/>
                <a:gd name="connsiteX3" fmla="*/ 15971 w 63683"/>
                <a:gd name="connsiteY3" fmla="*/ 219291 h 270224"/>
                <a:gd name="connsiteX4" fmla="*/ 63596 w 63683"/>
                <a:gd name="connsiteY4" fmla="*/ 270091 h 270224"/>
                <a:gd name="connsiteX5" fmla="*/ 28671 w 63683"/>
                <a:gd name="connsiteY5" fmla="*/ 235166 h 270224"/>
                <a:gd name="connsiteX6" fmla="*/ 19146 w 63683"/>
                <a:gd name="connsiteY6" fmla="*/ 241516 h 270224"/>
                <a:gd name="connsiteX7" fmla="*/ 15971 w 63683"/>
                <a:gd name="connsiteY7" fmla="*/ 181191 h 270224"/>
                <a:gd name="connsiteX8" fmla="*/ 9621 w 63683"/>
                <a:gd name="connsiteY8" fmla="*/ 216 h 27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83" h="270224">
                  <a:moveTo>
                    <a:pt x="9621" y="216"/>
                  </a:moveTo>
                  <a:cubicBezTo>
                    <a:pt x="6975" y="-5605"/>
                    <a:pt x="-962" y="107637"/>
                    <a:pt x="96" y="146266"/>
                  </a:cubicBezTo>
                  <a:cubicBezTo>
                    <a:pt x="1154" y="184895"/>
                    <a:pt x="13325" y="219820"/>
                    <a:pt x="15971" y="231991"/>
                  </a:cubicBezTo>
                  <a:cubicBezTo>
                    <a:pt x="18617" y="244162"/>
                    <a:pt x="8034" y="212941"/>
                    <a:pt x="15971" y="219291"/>
                  </a:cubicBezTo>
                  <a:cubicBezTo>
                    <a:pt x="23908" y="225641"/>
                    <a:pt x="61479" y="267445"/>
                    <a:pt x="63596" y="270091"/>
                  </a:cubicBezTo>
                  <a:cubicBezTo>
                    <a:pt x="65713" y="272737"/>
                    <a:pt x="28671" y="235166"/>
                    <a:pt x="28671" y="235166"/>
                  </a:cubicBezTo>
                  <a:cubicBezTo>
                    <a:pt x="21263" y="230404"/>
                    <a:pt x="21263" y="250512"/>
                    <a:pt x="19146" y="241516"/>
                  </a:cubicBezTo>
                  <a:cubicBezTo>
                    <a:pt x="17029" y="232520"/>
                    <a:pt x="16500" y="213470"/>
                    <a:pt x="15971" y="181191"/>
                  </a:cubicBezTo>
                  <a:cubicBezTo>
                    <a:pt x="15442" y="148912"/>
                    <a:pt x="12267" y="6037"/>
                    <a:pt x="9621" y="2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 1096">
              <a:extLst>
                <a:ext uri="{FF2B5EF4-FFF2-40B4-BE49-F238E27FC236}">
                  <a16:creationId xmlns:a16="http://schemas.microsoft.com/office/drawing/2014/main" id="{001593C2-ED94-EADA-0E46-4145A41B3495}"/>
                </a:ext>
              </a:extLst>
            </p:cNvPr>
            <p:cNvSpPr/>
            <p:nvPr/>
          </p:nvSpPr>
          <p:spPr>
            <a:xfrm>
              <a:off x="4241038" y="1998185"/>
              <a:ext cx="335036" cy="690074"/>
            </a:xfrm>
            <a:custGeom>
              <a:avLst/>
              <a:gdLst>
                <a:gd name="connsiteX0" fmla="*/ 762 w 335036"/>
                <a:gd name="connsiteY0" fmla="*/ 2065 h 690074"/>
                <a:gd name="connsiteX1" fmla="*/ 146812 w 335036"/>
                <a:gd name="connsiteY1" fmla="*/ 221140 h 690074"/>
                <a:gd name="connsiteX2" fmla="*/ 296037 w 335036"/>
                <a:gd name="connsiteY2" fmla="*/ 379890 h 690074"/>
                <a:gd name="connsiteX3" fmla="*/ 245237 w 335036"/>
                <a:gd name="connsiteY3" fmla="*/ 329090 h 690074"/>
                <a:gd name="connsiteX4" fmla="*/ 137287 w 335036"/>
                <a:gd name="connsiteY4" fmla="*/ 221140 h 690074"/>
                <a:gd name="connsiteX5" fmla="*/ 134112 w 335036"/>
                <a:gd name="connsiteY5" fmla="*/ 271940 h 690074"/>
                <a:gd name="connsiteX6" fmla="*/ 140462 w 335036"/>
                <a:gd name="connsiteY6" fmla="*/ 370365 h 690074"/>
                <a:gd name="connsiteX7" fmla="*/ 169037 w 335036"/>
                <a:gd name="connsiteY7" fmla="*/ 516415 h 690074"/>
                <a:gd name="connsiteX8" fmla="*/ 191262 w 335036"/>
                <a:gd name="connsiteY8" fmla="*/ 579915 h 690074"/>
                <a:gd name="connsiteX9" fmla="*/ 235712 w 335036"/>
                <a:gd name="connsiteY9" fmla="*/ 614840 h 690074"/>
                <a:gd name="connsiteX10" fmla="*/ 334137 w 335036"/>
                <a:gd name="connsiteY10" fmla="*/ 687865 h 690074"/>
                <a:gd name="connsiteX11" fmla="*/ 276987 w 335036"/>
                <a:gd name="connsiteY11" fmla="*/ 659290 h 690074"/>
                <a:gd name="connsiteX12" fmla="*/ 153162 w 335036"/>
                <a:gd name="connsiteY12" fmla="*/ 541815 h 690074"/>
                <a:gd name="connsiteX13" fmla="*/ 149987 w 335036"/>
                <a:gd name="connsiteY13" fmla="*/ 538640 h 690074"/>
                <a:gd name="connsiteX14" fmla="*/ 118237 w 335036"/>
                <a:gd name="connsiteY14" fmla="*/ 322740 h 690074"/>
                <a:gd name="connsiteX15" fmla="*/ 121412 w 335036"/>
                <a:gd name="connsiteY15" fmla="*/ 338615 h 690074"/>
                <a:gd name="connsiteX16" fmla="*/ 115062 w 335036"/>
                <a:gd name="connsiteY16" fmla="*/ 202090 h 690074"/>
                <a:gd name="connsiteX17" fmla="*/ 108712 w 335036"/>
                <a:gd name="connsiteY17" fmla="*/ 211615 h 690074"/>
                <a:gd name="connsiteX18" fmla="*/ 115062 w 335036"/>
                <a:gd name="connsiteY18" fmla="*/ 170340 h 690074"/>
                <a:gd name="connsiteX19" fmla="*/ 89662 w 335036"/>
                <a:gd name="connsiteY19" fmla="*/ 113190 h 690074"/>
                <a:gd name="connsiteX20" fmla="*/ 762 w 335036"/>
                <a:gd name="connsiteY20" fmla="*/ 2065 h 69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5036" h="690074">
                  <a:moveTo>
                    <a:pt x="762" y="2065"/>
                  </a:moveTo>
                  <a:cubicBezTo>
                    <a:pt x="10287" y="20057"/>
                    <a:pt x="97600" y="158169"/>
                    <a:pt x="146812" y="221140"/>
                  </a:cubicBezTo>
                  <a:cubicBezTo>
                    <a:pt x="196024" y="284111"/>
                    <a:pt x="279633" y="361898"/>
                    <a:pt x="296037" y="379890"/>
                  </a:cubicBezTo>
                  <a:cubicBezTo>
                    <a:pt x="312441" y="397882"/>
                    <a:pt x="245237" y="329090"/>
                    <a:pt x="245237" y="329090"/>
                  </a:cubicBezTo>
                  <a:cubicBezTo>
                    <a:pt x="218779" y="302632"/>
                    <a:pt x="155808" y="230665"/>
                    <a:pt x="137287" y="221140"/>
                  </a:cubicBezTo>
                  <a:cubicBezTo>
                    <a:pt x="118766" y="211615"/>
                    <a:pt x="133583" y="247069"/>
                    <a:pt x="134112" y="271940"/>
                  </a:cubicBezTo>
                  <a:cubicBezTo>
                    <a:pt x="134641" y="296811"/>
                    <a:pt x="134641" y="329619"/>
                    <a:pt x="140462" y="370365"/>
                  </a:cubicBezTo>
                  <a:cubicBezTo>
                    <a:pt x="146283" y="411111"/>
                    <a:pt x="160570" y="481490"/>
                    <a:pt x="169037" y="516415"/>
                  </a:cubicBezTo>
                  <a:cubicBezTo>
                    <a:pt x="177504" y="551340"/>
                    <a:pt x="180150" y="563511"/>
                    <a:pt x="191262" y="579915"/>
                  </a:cubicBezTo>
                  <a:cubicBezTo>
                    <a:pt x="202374" y="596319"/>
                    <a:pt x="211900" y="596848"/>
                    <a:pt x="235712" y="614840"/>
                  </a:cubicBezTo>
                  <a:cubicBezTo>
                    <a:pt x="259525" y="632832"/>
                    <a:pt x="327258" y="680457"/>
                    <a:pt x="334137" y="687865"/>
                  </a:cubicBezTo>
                  <a:cubicBezTo>
                    <a:pt x="341016" y="695273"/>
                    <a:pt x="307150" y="683632"/>
                    <a:pt x="276987" y="659290"/>
                  </a:cubicBezTo>
                  <a:cubicBezTo>
                    <a:pt x="246825" y="634948"/>
                    <a:pt x="174329" y="561923"/>
                    <a:pt x="153162" y="541815"/>
                  </a:cubicBezTo>
                  <a:cubicBezTo>
                    <a:pt x="131995" y="521707"/>
                    <a:pt x="155808" y="575152"/>
                    <a:pt x="149987" y="538640"/>
                  </a:cubicBezTo>
                  <a:cubicBezTo>
                    <a:pt x="144166" y="502128"/>
                    <a:pt x="122999" y="356077"/>
                    <a:pt x="118237" y="322740"/>
                  </a:cubicBezTo>
                  <a:cubicBezTo>
                    <a:pt x="113475" y="289403"/>
                    <a:pt x="121941" y="358723"/>
                    <a:pt x="121412" y="338615"/>
                  </a:cubicBezTo>
                  <a:cubicBezTo>
                    <a:pt x="120883" y="318507"/>
                    <a:pt x="117179" y="223257"/>
                    <a:pt x="115062" y="202090"/>
                  </a:cubicBezTo>
                  <a:cubicBezTo>
                    <a:pt x="112945" y="180923"/>
                    <a:pt x="108712" y="216907"/>
                    <a:pt x="108712" y="211615"/>
                  </a:cubicBezTo>
                  <a:cubicBezTo>
                    <a:pt x="108712" y="206323"/>
                    <a:pt x="118237" y="186744"/>
                    <a:pt x="115062" y="170340"/>
                  </a:cubicBezTo>
                  <a:cubicBezTo>
                    <a:pt x="111887" y="153936"/>
                    <a:pt x="105537" y="137532"/>
                    <a:pt x="89662" y="113190"/>
                  </a:cubicBezTo>
                  <a:cubicBezTo>
                    <a:pt x="73787" y="88848"/>
                    <a:pt x="-8763" y="-15927"/>
                    <a:pt x="762" y="20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 1097">
              <a:extLst>
                <a:ext uri="{FF2B5EF4-FFF2-40B4-BE49-F238E27FC236}">
                  <a16:creationId xmlns:a16="http://schemas.microsoft.com/office/drawing/2014/main" id="{A1887A6E-DE27-2135-A94B-6E0A80A67817}"/>
                </a:ext>
              </a:extLst>
            </p:cNvPr>
            <p:cNvSpPr/>
            <p:nvPr/>
          </p:nvSpPr>
          <p:spPr>
            <a:xfrm>
              <a:off x="4343170" y="2177202"/>
              <a:ext cx="266273" cy="506411"/>
            </a:xfrm>
            <a:custGeom>
              <a:avLst/>
              <a:gdLst>
                <a:gd name="connsiteX0" fmla="*/ 230 w 266273"/>
                <a:gd name="connsiteY0" fmla="*/ 848 h 506411"/>
                <a:gd name="connsiteX1" fmla="*/ 155805 w 266273"/>
                <a:gd name="connsiteY1" fmla="*/ 165948 h 506411"/>
                <a:gd name="connsiteX2" fmla="*/ 187555 w 266273"/>
                <a:gd name="connsiteY2" fmla="*/ 213573 h 506411"/>
                <a:gd name="connsiteX3" fmla="*/ 184380 w 266273"/>
                <a:gd name="connsiteY3" fmla="*/ 194523 h 506411"/>
                <a:gd name="connsiteX4" fmla="*/ 203430 w 266273"/>
                <a:gd name="connsiteY4" fmla="*/ 299298 h 506411"/>
                <a:gd name="connsiteX5" fmla="*/ 260580 w 266273"/>
                <a:gd name="connsiteY5" fmla="*/ 499323 h 506411"/>
                <a:gd name="connsiteX6" fmla="*/ 257405 w 266273"/>
                <a:gd name="connsiteY6" fmla="*/ 435823 h 506411"/>
                <a:gd name="connsiteX7" fmla="*/ 200255 w 266273"/>
                <a:gd name="connsiteY7" fmla="*/ 191348 h 506411"/>
                <a:gd name="connsiteX8" fmla="*/ 219305 w 266273"/>
                <a:gd name="connsiteY8" fmla="*/ 261198 h 506411"/>
                <a:gd name="connsiteX9" fmla="*/ 155805 w 266273"/>
                <a:gd name="connsiteY9" fmla="*/ 146898 h 506411"/>
                <a:gd name="connsiteX10" fmla="*/ 95480 w 266273"/>
                <a:gd name="connsiteY10" fmla="*/ 96098 h 506411"/>
                <a:gd name="connsiteX11" fmla="*/ 139930 w 266273"/>
                <a:gd name="connsiteY11" fmla="*/ 143723 h 506411"/>
                <a:gd name="connsiteX12" fmla="*/ 120880 w 266273"/>
                <a:gd name="connsiteY12" fmla="*/ 102448 h 506411"/>
                <a:gd name="connsiteX13" fmla="*/ 230 w 266273"/>
                <a:gd name="connsiteY13" fmla="*/ 848 h 50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6273" h="506411">
                  <a:moveTo>
                    <a:pt x="230" y="848"/>
                  </a:moveTo>
                  <a:cubicBezTo>
                    <a:pt x="6051" y="11431"/>
                    <a:pt x="124584" y="130494"/>
                    <a:pt x="155805" y="165948"/>
                  </a:cubicBezTo>
                  <a:cubicBezTo>
                    <a:pt x="187026" y="201402"/>
                    <a:pt x="182793" y="208811"/>
                    <a:pt x="187555" y="213573"/>
                  </a:cubicBezTo>
                  <a:cubicBezTo>
                    <a:pt x="192317" y="218335"/>
                    <a:pt x="181734" y="180236"/>
                    <a:pt x="184380" y="194523"/>
                  </a:cubicBezTo>
                  <a:cubicBezTo>
                    <a:pt x="187026" y="208810"/>
                    <a:pt x="190730" y="248498"/>
                    <a:pt x="203430" y="299298"/>
                  </a:cubicBezTo>
                  <a:cubicBezTo>
                    <a:pt x="216130" y="350098"/>
                    <a:pt x="251584" y="476569"/>
                    <a:pt x="260580" y="499323"/>
                  </a:cubicBezTo>
                  <a:cubicBezTo>
                    <a:pt x="269576" y="522077"/>
                    <a:pt x="267459" y="487152"/>
                    <a:pt x="257405" y="435823"/>
                  </a:cubicBezTo>
                  <a:cubicBezTo>
                    <a:pt x="247351" y="384494"/>
                    <a:pt x="206605" y="220452"/>
                    <a:pt x="200255" y="191348"/>
                  </a:cubicBezTo>
                  <a:cubicBezTo>
                    <a:pt x="193905" y="162244"/>
                    <a:pt x="226713" y="268606"/>
                    <a:pt x="219305" y="261198"/>
                  </a:cubicBezTo>
                  <a:cubicBezTo>
                    <a:pt x="211897" y="253790"/>
                    <a:pt x="176442" y="174415"/>
                    <a:pt x="155805" y="146898"/>
                  </a:cubicBezTo>
                  <a:cubicBezTo>
                    <a:pt x="135168" y="119381"/>
                    <a:pt x="98126" y="96627"/>
                    <a:pt x="95480" y="96098"/>
                  </a:cubicBezTo>
                  <a:cubicBezTo>
                    <a:pt x="92834" y="95569"/>
                    <a:pt x="135697" y="142665"/>
                    <a:pt x="139930" y="143723"/>
                  </a:cubicBezTo>
                  <a:cubicBezTo>
                    <a:pt x="144163" y="144781"/>
                    <a:pt x="140988" y="123085"/>
                    <a:pt x="120880" y="102448"/>
                  </a:cubicBezTo>
                  <a:cubicBezTo>
                    <a:pt x="100772" y="81811"/>
                    <a:pt x="-5591" y="-9735"/>
                    <a:pt x="230" y="8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 1098">
              <a:extLst>
                <a:ext uri="{FF2B5EF4-FFF2-40B4-BE49-F238E27FC236}">
                  <a16:creationId xmlns:a16="http://schemas.microsoft.com/office/drawing/2014/main" id="{03CC2A07-051C-7786-8BF3-459A030AD34B}"/>
                </a:ext>
              </a:extLst>
            </p:cNvPr>
            <p:cNvSpPr/>
            <p:nvPr/>
          </p:nvSpPr>
          <p:spPr>
            <a:xfrm>
              <a:off x="4381072" y="2352671"/>
              <a:ext cx="211576" cy="337423"/>
            </a:xfrm>
            <a:custGeom>
              <a:avLst/>
              <a:gdLst>
                <a:gd name="connsiteX0" fmla="*/ 428 w 211576"/>
                <a:gd name="connsiteY0" fmla="*/ 4 h 337423"/>
                <a:gd name="connsiteX1" fmla="*/ 114728 w 211576"/>
                <a:gd name="connsiteY1" fmla="*/ 63504 h 337423"/>
                <a:gd name="connsiteX2" fmla="*/ 156003 w 211576"/>
                <a:gd name="connsiteY2" fmla="*/ 130179 h 337423"/>
                <a:gd name="connsiteX3" fmla="*/ 140128 w 211576"/>
                <a:gd name="connsiteY3" fmla="*/ 127004 h 337423"/>
                <a:gd name="connsiteX4" fmla="*/ 209978 w 211576"/>
                <a:gd name="connsiteY4" fmla="*/ 330204 h 337423"/>
                <a:gd name="connsiteX5" fmla="*/ 181403 w 211576"/>
                <a:gd name="connsiteY5" fmla="*/ 273054 h 337423"/>
                <a:gd name="connsiteX6" fmla="*/ 95678 w 211576"/>
                <a:gd name="connsiteY6" fmla="*/ 92079 h 337423"/>
                <a:gd name="connsiteX7" fmla="*/ 114728 w 211576"/>
                <a:gd name="connsiteY7" fmla="*/ 101604 h 337423"/>
                <a:gd name="connsiteX8" fmla="*/ 76628 w 211576"/>
                <a:gd name="connsiteY8" fmla="*/ 60329 h 337423"/>
                <a:gd name="connsiteX9" fmla="*/ 428 w 211576"/>
                <a:gd name="connsiteY9" fmla="*/ 4 h 33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576" h="337423">
                  <a:moveTo>
                    <a:pt x="428" y="4"/>
                  </a:moveTo>
                  <a:cubicBezTo>
                    <a:pt x="6778" y="533"/>
                    <a:pt x="88799" y="41808"/>
                    <a:pt x="114728" y="63504"/>
                  </a:cubicBezTo>
                  <a:cubicBezTo>
                    <a:pt x="140657" y="85200"/>
                    <a:pt x="156003" y="130179"/>
                    <a:pt x="156003" y="130179"/>
                  </a:cubicBezTo>
                  <a:cubicBezTo>
                    <a:pt x="160236" y="140762"/>
                    <a:pt x="131132" y="93667"/>
                    <a:pt x="140128" y="127004"/>
                  </a:cubicBezTo>
                  <a:cubicBezTo>
                    <a:pt x="149124" y="160341"/>
                    <a:pt x="203099" y="305862"/>
                    <a:pt x="209978" y="330204"/>
                  </a:cubicBezTo>
                  <a:cubicBezTo>
                    <a:pt x="216857" y="354546"/>
                    <a:pt x="200453" y="312742"/>
                    <a:pt x="181403" y="273054"/>
                  </a:cubicBezTo>
                  <a:cubicBezTo>
                    <a:pt x="162353" y="233366"/>
                    <a:pt x="95678" y="92079"/>
                    <a:pt x="95678" y="92079"/>
                  </a:cubicBezTo>
                  <a:cubicBezTo>
                    <a:pt x="84566" y="63504"/>
                    <a:pt x="117903" y="106896"/>
                    <a:pt x="114728" y="101604"/>
                  </a:cubicBezTo>
                  <a:cubicBezTo>
                    <a:pt x="111553" y="96312"/>
                    <a:pt x="93032" y="74617"/>
                    <a:pt x="76628" y="60329"/>
                  </a:cubicBezTo>
                  <a:cubicBezTo>
                    <a:pt x="60224" y="46041"/>
                    <a:pt x="-5922" y="-525"/>
                    <a:pt x="428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 1099">
              <a:extLst>
                <a:ext uri="{FF2B5EF4-FFF2-40B4-BE49-F238E27FC236}">
                  <a16:creationId xmlns:a16="http://schemas.microsoft.com/office/drawing/2014/main" id="{A6D131D0-2B5F-C029-EEA0-1341B7766824}"/>
                </a:ext>
              </a:extLst>
            </p:cNvPr>
            <p:cNvSpPr/>
            <p:nvPr/>
          </p:nvSpPr>
          <p:spPr>
            <a:xfrm>
              <a:off x="4371513" y="2221578"/>
              <a:ext cx="146650" cy="197779"/>
            </a:xfrm>
            <a:custGeom>
              <a:avLst/>
              <a:gdLst>
                <a:gd name="connsiteX0" fmla="*/ 462 w 146650"/>
                <a:gd name="connsiteY0" fmla="*/ 922 h 197779"/>
                <a:gd name="connsiteX1" fmla="*/ 121112 w 146650"/>
                <a:gd name="connsiteY1" fmla="*/ 156497 h 197779"/>
                <a:gd name="connsiteX2" fmla="*/ 102062 w 146650"/>
                <a:gd name="connsiteY2" fmla="*/ 197772 h 197779"/>
                <a:gd name="connsiteX3" fmla="*/ 146512 w 146650"/>
                <a:gd name="connsiteY3" fmla="*/ 159672 h 197779"/>
                <a:gd name="connsiteX4" fmla="*/ 114762 w 146650"/>
                <a:gd name="connsiteY4" fmla="*/ 140622 h 197779"/>
                <a:gd name="connsiteX5" fmla="*/ 79837 w 146650"/>
                <a:gd name="connsiteY5" fmla="*/ 92997 h 197779"/>
                <a:gd name="connsiteX6" fmla="*/ 462 w 146650"/>
                <a:gd name="connsiteY6" fmla="*/ 922 h 1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650" h="197779">
                  <a:moveTo>
                    <a:pt x="462" y="922"/>
                  </a:moveTo>
                  <a:cubicBezTo>
                    <a:pt x="7341" y="11505"/>
                    <a:pt x="104179" y="123689"/>
                    <a:pt x="121112" y="156497"/>
                  </a:cubicBezTo>
                  <a:cubicBezTo>
                    <a:pt x="138045" y="189305"/>
                    <a:pt x="97829" y="197243"/>
                    <a:pt x="102062" y="197772"/>
                  </a:cubicBezTo>
                  <a:cubicBezTo>
                    <a:pt x="106295" y="198301"/>
                    <a:pt x="144395" y="169197"/>
                    <a:pt x="146512" y="159672"/>
                  </a:cubicBezTo>
                  <a:cubicBezTo>
                    <a:pt x="148629" y="150147"/>
                    <a:pt x="125874" y="151734"/>
                    <a:pt x="114762" y="140622"/>
                  </a:cubicBezTo>
                  <a:cubicBezTo>
                    <a:pt x="103650" y="129510"/>
                    <a:pt x="94125" y="112047"/>
                    <a:pt x="79837" y="92997"/>
                  </a:cubicBezTo>
                  <a:cubicBezTo>
                    <a:pt x="65550" y="73947"/>
                    <a:pt x="-6417" y="-9661"/>
                    <a:pt x="462" y="9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 1100">
              <a:extLst>
                <a:ext uri="{FF2B5EF4-FFF2-40B4-BE49-F238E27FC236}">
                  <a16:creationId xmlns:a16="http://schemas.microsoft.com/office/drawing/2014/main" id="{4DD473DB-953D-9F7D-6D61-823EAC35045A}"/>
                </a:ext>
              </a:extLst>
            </p:cNvPr>
            <p:cNvSpPr/>
            <p:nvPr/>
          </p:nvSpPr>
          <p:spPr>
            <a:xfrm>
              <a:off x="2401341" y="2700726"/>
              <a:ext cx="2160601" cy="661896"/>
            </a:xfrm>
            <a:custGeom>
              <a:avLst/>
              <a:gdLst>
                <a:gd name="connsiteX0" fmla="*/ 78334 w 2160601"/>
                <a:gd name="connsiteY0" fmla="*/ 645724 h 661896"/>
                <a:gd name="connsiteX1" fmla="*/ 1211809 w 2160601"/>
                <a:gd name="connsiteY1" fmla="*/ 334574 h 661896"/>
                <a:gd name="connsiteX2" fmla="*/ 1154659 w 2160601"/>
                <a:gd name="connsiteY2" fmla="*/ 372674 h 661896"/>
                <a:gd name="connsiteX3" fmla="*/ 1964284 w 2160601"/>
                <a:gd name="connsiteY3" fmla="*/ 64699 h 661896"/>
                <a:gd name="connsiteX4" fmla="*/ 2157959 w 2160601"/>
                <a:gd name="connsiteY4" fmla="*/ 4374 h 661896"/>
                <a:gd name="connsiteX5" fmla="*/ 1878559 w 2160601"/>
                <a:gd name="connsiteY5" fmla="*/ 137724 h 661896"/>
                <a:gd name="connsiteX6" fmla="*/ 1135609 w 2160601"/>
                <a:gd name="connsiteY6" fmla="*/ 388549 h 661896"/>
                <a:gd name="connsiteX7" fmla="*/ 1259434 w 2160601"/>
                <a:gd name="connsiteY7" fmla="*/ 321874 h 661896"/>
                <a:gd name="connsiteX8" fmla="*/ 948284 w 2160601"/>
                <a:gd name="connsiteY8" fmla="*/ 436174 h 661896"/>
                <a:gd name="connsiteX9" fmla="*/ 662534 w 2160601"/>
                <a:gd name="connsiteY9" fmla="*/ 528249 h 661896"/>
                <a:gd name="connsiteX10" fmla="*/ 567284 w 2160601"/>
                <a:gd name="connsiteY10" fmla="*/ 540949 h 661896"/>
                <a:gd name="connsiteX11" fmla="*/ 627609 w 2160601"/>
                <a:gd name="connsiteY11" fmla="*/ 528249 h 661896"/>
                <a:gd name="connsiteX12" fmla="*/ 535534 w 2160601"/>
                <a:gd name="connsiteY12" fmla="*/ 518724 h 661896"/>
                <a:gd name="connsiteX13" fmla="*/ 335509 w 2160601"/>
                <a:gd name="connsiteY13" fmla="*/ 582224 h 661896"/>
                <a:gd name="connsiteX14" fmla="*/ 125959 w 2160601"/>
                <a:gd name="connsiteY14" fmla="*/ 613974 h 661896"/>
                <a:gd name="connsiteX15" fmla="*/ 78334 w 2160601"/>
                <a:gd name="connsiteY15" fmla="*/ 645724 h 66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0601" h="661896">
                  <a:moveTo>
                    <a:pt x="78334" y="645724"/>
                  </a:moveTo>
                  <a:cubicBezTo>
                    <a:pt x="259309" y="599157"/>
                    <a:pt x="1032421" y="380082"/>
                    <a:pt x="1211809" y="334574"/>
                  </a:cubicBezTo>
                  <a:cubicBezTo>
                    <a:pt x="1391197" y="289066"/>
                    <a:pt x="1029247" y="417653"/>
                    <a:pt x="1154659" y="372674"/>
                  </a:cubicBezTo>
                  <a:cubicBezTo>
                    <a:pt x="1280071" y="327695"/>
                    <a:pt x="1797067" y="126082"/>
                    <a:pt x="1964284" y="64699"/>
                  </a:cubicBezTo>
                  <a:cubicBezTo>
                    <a:pt x="2131501" y="3316"/>
                    <a:pt x="2172246" y="-7797"/>
                    <a:pt x="2157959" y="4374"/>
                  </a:cubicBezTo>
                  <a:cubicBezTo>
                    <a:pt x="2143672" y="16545"/>
                    <a:pt x="2048951" y="73695"/>
                    <a:pt x="1878559" y="137724"/>
                  </a:cubicBezTo>
                  <a:cubicBezTo>
                    <a:pt x="1708167" y="201753"/>
                    <a:pt x="1238797" y="357857"/>
                    <a:pt x="1135609" y="388549"/>
                  </a:cubicBezTo>
                  <a:cubicBezTo>
                    <a:pt x="1032421" y="419241"/>
                    <a:pt x="1290655" y="313937"/>
                    <a:pt x="1259434" y="321874"/>
                  </a:cubicBezTo>
                  <a:cubicBezTo>
                    <a:pt x="1228213" y="329811"/>
                    <a:pt x="1047767" y="401778"/>
                    <a:pt x="948284" y="436174"/>
                  </a:cubicBezTo>
                  <a:cubicBezTo>
                    <a:pt x="848801" y="470570"/>
                    <a:pt x="726034" y="510787"/>
                    <a:pt x="662534" y="528249"/>
                  </a:cubicBezTo>
                  <a:cubicBezTo>
                    <a:pt x="599034" y="545711"/>
                    <a:pt x="573105" y="540949"/>
                    <a:pt x="567284" y="540949"/>
                  </a:cubicBezTo>
                  <a:cubicBezTo>
                    <a:pt x="561463" y="540949"/>
                    <a:pt x="632901" y="531953"/>
                    <a:pt x="627609" y="528249"/>
                  </a:cubicBezTo>
                  <a:cubicBezTo>
                    <a:pt x="622317" y="524545"/>
                    <a:pt x="584217" y="509728"/>
                    <a:pt x="535534" y="518724"/>
                  </a:cubicBezTo>
                  <a:cubicBezTo>
                    <a:pt x="486851" y="527720"/>
                    <a:pt x="403771" y="566349"/>
                    <a:pt x="335509" y="582224"/>
                  </a:cubicBezTo>
                  <a:cubicBezTo>
                    <a:pt x="267247" y="598099"/>
                    <a:pt x="171467" y="603391"/>
                    <a:pt x="125959" y="613974"/>
                  </a:cubicBezTo>
                  <a:cubicBezTo>
                    <a:pt x="80451" y="624557"/>
                    <a:pt x="-102641" y="692291"/>
                    <a:pt x="78334" y="6457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 1101">
              <a:extLst>
                <a:ext uri="{FF2B5EF4-FFF2-40B4-BE49-F238E27FC236}">
                  <a16:creationId xmlns:a16="http://schemas.microsoft.com/office/drawing/2014/main" id="{274F1C24-7BB9-097C-C0D6-515448F3B6D7}"/>
                </a:ext>
              </a:extLst>
            </p:cNvPr>
            <p:cNvSpPr/>
            <p:nvPr/>
          </p:nvSpPr>
          <p:spPr>
            <a:xfrm>
              <a:off x="2148968" y="2175499"/>
              <a:ext cx="2230038" cy="514253"/>
            </a:xfrm>
            <a:custGeom>
              <a:avLst/>
              <a:gdLst>
                <a:gd name="connsiteX0" fmla="*/ 60832 w 2230038"/>
                <a:gd name="connsiteY0" fmla="*/ 501026 h 514253"/>
                <a:gd name="connsiteX1" fmla="*/ 1210182 w 2230038"/>
                <a:gd name="connsiteY1" fmla="*/ 218451 h 514253"/>
                <a:gd name="connsiteX2" fmla="*/ 708532 w 2230038"/>
                <a:gd name="connsiteY2" fmla="*/ 335926 h 514253"/>
                <a:gd name="connsiteX3" fmla="*/ 279907 w 2230038"/>
                <a:gd name="connsiteY3" fmla="*/ 421651 h 514253"/>
                <a:gd name="connsiteX4" fmla="*/ 1299082 w 2230038"/>
                <a:gd name="connsiteY4" fmla="*/ 183526 h 514253"/>
                <a:gd name="connsiteX5" fmla="*/ 2213482 w 2230038"/>
                <a:gd name="connsiteY5" fmla="*/ 2551 h 514253"/>
                <a:gd name="connsiteX6" fmla="*/ 1911857 w 2230038"/>
                <a:gd name="connsiteY6" fmla="*/ 72401 h 514253"/>
                <a:gd name="connsiteX7" fmla="*/ 1219707 w 2230038"/>
                <a:gd name="connsiteY7" fmla="*/ 215276 h 514253"/>
                <a:gd name="connsiteX8" fmla="*/ 1226057 w 2230038"/>
                <a:gd name="connsiteY8" fmla="*/ 218451 h 514253"/>
                <a:gd name="connsiteX9" fmla="*/ 479932 w 2230038"/>
                <a:gd name="connsiteY9" fmla="*/ 386726 h 514253"/>
                <a:gd name="connsiteX10" fmla="*/ 270382 w 2230038"/>
                <a:gd name="connsiteY10" fmla="*/ 437526 h 514253"/>
                <a:gd name="connsiteX11" fmla="*/ 168782 w 2230038"/>
                <a:gd name="connsiteY11" fmla="*/ 466101 h 514253"/>
                <a:gd name="connsiteX12" fmla="*/ 60832 w 2230038"/>
                <a:gd name="connsiteY12" fmla="*/ 501026 h 51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0038" h="514253">
                  <a:moveTo>
                    <a:pt x="60832" y="501026"/>
                  </a:moveTo>
                  <a:lnTo>
                    <a:pt x="1210182" y="218451"/>
                  </a:lnTo>
                  <a:cubicBezTo>
                    <a:pt x="1318132" y="190934"/>
                    <a:pt x="863578" y="302059"/>
                    <a:pt x="708532" y="335926"/>
                  </a:cubicBezTo>
                  <a:cubicBezTo>
                    <a:pt x="553486" y="369793"/>
                    <a:pt x="181482" y="447051"/>
                    <a:pt x="279907" y="421651"/>
                  </a:cubicBezTo>
                  <a:cubicBezTo>
                    <a:pt x="378332" y="396251"/>
                    <a:pt x="976820" y="253376"/>
                    <a:pt x="1299082" y="183526"/>
                  </a:cubicBezTo>
                  <a:cubicBezTo>
                    <a:pt x="1621344" y="113676"/>
                    <a:pt x="2111353" y="21072"/>
                    <a:pt x="2213482" y="2551"/>
                  </a:cubicBezTo>
                  <a:cubicBezTo>
                    <a:pt x="2315611" y="-15970"/>
                    <a:pt x="1911857" y="72401"/>
                    <a:pt x="1911857" y="72401"/>
                  </a:cubicBezTo>
                  <a:lnTo>
                    <a:pt x="1219707" y="215276"/>
                  </a:lnTo>
                  <a:cubicBezTo>
                    <a:pt x="1105407" y="239618"/>
                    <a:pt x="1226057" y="218451"/>
                    <a:pt x="1226057" y="218451"/>
                  </a:cubicBezTo>
                  <a:lnTo>
                    <a:pt x="479932" y="386726"/>
                  </a:lnTo>
                  <a:cubicBezTo>
                    <a:pt x="320653" y="423238"/>
                    <a:pt x="322240" y="424297"/>
                    <a:pt x="270382" y="437526"/>
                  </a:cubicBezTo>
                  <a:cubicBezTo>
                    <a:pt x="218524" y="450755"/>
                    <a:pt x="200532" y="457634"/>
                    <a:pt x="168782" y="466101"/>
                  </a:cubicBezTo>
                  <a:cubicBezTo>
                    <a:pt x="137032" y="474568"/>
                    <a:pt x="-112735" y="542301"/>
                    <a:pt x="60832" y="5010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 1102">
              <a:extLst>
                <a:ext uri="{FF2B5EF4-FFF2-40B4-BE49-F238E27FC236}">
                  <a16:creationId xmlns:a16="http://schemas.microsoft.com/office/drawing/2014/main" id="{7144E2C0-56EC-D7EB-8E66-FB34CA301C42}"/>
                </a:ext>
              </a:extLst>
            </p:cNvPr>
            <p:cNvSpPr/>
            <p:nvPr/>
          </p:nvSpPr>
          <p:spPr>
            <a:xfrm>
              <a:off x="2258397" y="2221852"/>
              <a:ext cx="2089520" cy="460731"/>
            </a:xfrm>
            <a:custGeom>
              <a:avLst/>
              <a:gdLst>
                <a:gd name="connsiteX0" fmla="*/ 62528 w 2089520"/>
                <a:gd name="connsiteY0" fmla="*/ 451498 h 460731"/>
                <a:gd name="connsiteX1" fmla="*/ 999153 w 2089520"/>
                <a:gd name="connsiteY1" fmla="*/ 235598 h 460731"/>
                <a:gd name="connsiteX2" fmla="*/ 980103 w 2089520"/>
                <a:gd name="connsiteY2" fmla="*/ 238773 h 460731"/>
                <a:gd name="connsiteX3" fmla="*/ 1326178 w 2089520"/>
                <a:gd name="connsiteY3" fmla="*/ 156223 h 460731"/>
                <a:gd name="connsiteX4" fmla="*/ 2034203 w 2089520"/>
                <a:gd name="connsiteY4" fmla="*/ 3823 h 460731"/>
                <a:gd name="connsiteX5" fmla="*/ 1919903 w 2089520"/>
                <a:gd name="connsiteY5" fmla="*/ 45098 h 460731"/>
                <a:gd name="connsiteX6" fmla="*/ 2040553 w 2089520"/>
                <a:gd name="connsiteY6" fmla="*/ 35573 h 460731"/>
                <a:gd name="connsiteX7" fmla="*/ 2062778 w 2089520"/>
                <a:gd name="connsiteY7" fmla="*/ 76848 h 460731"/>
                <a:gd name="connsiteX8" fmla="*/ 2078653 w 2089520"/>
                <a:gd name="connsiteY8" fmla="*/ 184798 h 460731"/>
                <a:gd name="connsiteX9" fmla="*/ 2056428 w 2089520"/>
                <a:gd name="connsiteY9" fmla="*/ 22873 h 460731"/>
                <a:gd name="connsiteX10" fmla="*/ 1726228 w 2089520"/>
                <a:gd name="connsiteY10" fmla="*/ 73673 h 460731"/>
                <a:gd name="connsiteX11" fmla="*/ 1465878 w 2089520"/>
                <a:gd name="connsiteY11" fmla="*/ 137173 h 460731"/>
                <a:gd name="connsiteX12" fmla="*/ 1529378 w 2089520"/>
                <a:gd name="connsiteY12" fmla="*/ 111773 h 460731"/>
                <a:gd name="connsiteX13" fmla="*/ 605453 w 2089520"/>
                <a:gd name="connsiteY13" fmla="*/ 302273 h 460731"/>
                <a:gd name="connsiteX14" fmla="*/ 608628 w 2089520"/>
                <a:gd name="connsiteY14" fmla="*/ 330848 h 460731"/>
                <a:gd name="connsiteX15" fmla="*/ 468928 w 2089520"/>
                <a:gd name="connsiteY15" fmla="*/ 368948 h 460731"/>
                <a:gd name="connsiteX16" fmla="*/ 224453 w 2089520"/>
                <a:gd name="connsiteY16" fmla="*/ 403873 h 460731"/>
                <a:gd name="connsiteX17" fmla="*/ 103803 w 2089520"/>
                <a:gd name="connsiteY17" fmla="*/ 419748 h 460731"/>
                <a:gd name="connsiteX18" fmla="*/ 62528 w 2089520"/>
                <a:gd name="connsiteY18" fmla="*/ 451498 h 46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89520" h="460731">
                  <a:moveTo>
                    <a:pt x="62528" y="451498"/>
                  </a:moveTo>
                  <a:cubicBezTo>
                    <a:pt x="211753" y="420806"/>
                    <a:pt x="846224" y="271052"/>
                    <a:pt x="999153" y="235598"/>
                  </a:cubicBezTo>
                  <a:cubicBezTo>
                    <a:pt x="1152082" y="200144"/>
                    <a:pt x="980103" y="238773"/>
                    <a:pt x="980103" y="238773"/>
                  </a:cubicBezTo>
                  <a:lnTo>
                    <a:pt x="1326178" y="156223"/>
                  </a:lnTo>
                  <a:lnTo>
                    <a:pt x="2034203" y="3823"/>
                  </a:lnTo>
                  <a:cubicBezTo>
                    <a:pt x="2133157" y="-14698"/>
                    <a:pt x="1918845" y="39807"/>
                    <a:pt x="1919903" y="45098"/>
                  </a:cubicBezTo>
                  <a:cubicBezTo>
                    <a:pt x="1920961" y="50389"/>
                    <a:pt x="2016740" y="30281"/>
                    <a:pt x="2040553" y="35573"/>
                  </a:cubicBezTo>
                  <a:cubicBezTo>
                    <a:pt x="2064366" y="40865"/>
                    <a:pt x="2056428" y="51977"/>
                    <a:pt x="2062778" y="76848"/>
                  </a:cubicBezTo>
                  <a:cubicBezTo>
                    <a:pt x="2069128" y="101719"/>
                    <a:pt x="2079711" y="193794"/>
                    <a:pt x="2078653" y="184798"/>
                  </a:cubicBezTo>
                  <a:cubicBezTo>
                    <a:pt x="2077595" y="175802"/>
                    <a:pt x="2115165" y="41394"/>
                    <a:pt x="2056428" y="22873"/>
                  </a:cubicBezTo>
                  <a:cubicBezTo>
                    <a:pt x="1997691" y="4352"/>
                    <a:pt x="1824653" y="54623"/>
                    <a:pt x="1726228" y="73673"/>
                  </a:cubicBezTo>
                  <a:cubicBezTo>
                    <a:pt x="1627803" y="92723"/>
                    <a:pt x="1498686" y="130823"/>
                    <a:pt x="1465878" y="137173"/>
                  </a:cubicBezTo>
                  <a:cubicBezTo>
                    <a:pt x="1433070" y="143523"/>
                    <a:pt x="1672782" y="84256"/>
                    <a:pt x="1529378" y="111773"/>
                  </a:cubicBezTo>
                  <a:cubicBezTo>
                    <a:pt x="1385974" y="139290"/>
                    <a:pt x="758911" y="265761"/>
                    <a:pt x="605453" y="302273"/>
                  </a:cubicBezTo>
                  <a:cubicBezTo>
                    <a:pt x="451995" y="338785"/>
                    <a:pt x="631382" y="319736"/>
                    <a:pt x="608628" y="330848"/>
                  </a:cubicBezTo>
                  <a:cubicBezTo>
                    <a:pt x="585874" y="341960"/>
                    <a:pt x="532957" y="356777"/>
                    <a:pt x="468928" y="368948"/>
                  </a:cubicBezTo>
                  <a:cubicBezTo>
                    <a:pt x="404899" y="381119"/>
                    <a:pt x="224453" y="403873"/>
                    <a:pt x="224453" y="403873"/>
                  </a:cubicBezTo>
                  <a:cubicBezTo>
                    <a:pt x="163599" y="412340"/>
                    <a:pt x="133436" y="412340"/>
                    <a:pt x="103803" y="419748"/>
                  </a:cubicBezTo>
                  <a:cubicBezTo>
                    <a:pt x="74170" y="427156"/>
                    <a:pt x="-86697" y="482190"/>
                    <a:pt x="62528" y="4514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 1103">
              <a:extLst>
                <a:ext uri="{FF2B5EF4-FFF2-40B4-BE49-F238E27FC236}">
                  <a16:creationId xmlns:a16="http://schemas.microsoft.com/office/drawing/2014/main" id="{1212B8AB-3FA2-146A-58A2-E4317208E9BA}"/>
                </a:ext>
              </a:extLst>
            </p:cNvPr>
            <p:cNvSpPr/>
            <p:nvPr/>
          </p:nvSpPr>
          <p:spPr>
            <a:xfrm>
              <a:off x="2227841" y="2650962"/>
              <a:ext cx="310042" cy="330967"/>
            </a:xfrm>
            <a:custGeom>
              <a:avLst/>
              <a:gdLst>
                <a:gd name="connsiteX0" fmla="*/ 86734 w 310042"/>
                <a:gd name="connsiteY0" fmla="*/ 163 h 330967"/>
                <a:gd name="connsiteX1" fmla="*/ 26409 w 310042"/>
                <a:gd name="connsiteY1" fmla="*/ 44613 h 330967"/>
                <a:gd name="connsiteX2" fmla="*/ 39109 w 310042"/>
                <a:gd name="connsiteY2" fmla="*/ 101763 h 330967"/>
                <a:gd name="connsiteX3" fmla="*/ 29584 w 310042"/>
                <a:gd name="connsiteY3" fmla="*/ 104938 h 330967"/>
                <a:gd name="connsiteX4" fmla="*/ 39109 w 310042"/>
                <a:gd name="connsiteY4" fmla="*/ 168438 h 330967"/>
                <a:gd name="connsiteX5" fmla="*/ 64509 w 310042"/>
                <a:gd name="connsiteY5" fmla="*/ 276388 h 330967"/>
                <a:gd name="connsiteX6" fmla="*/ 70859 w 310042"/>
                <a:gd name="connsiteY6" fmla="*/ 282738 h 330967"/>
                <a:gd name="connsiteX7" fmla="*/ 194684 w 310042"/>
                <a:gd name="connsiteY7" fmla="*/ 324013 h 330967"/>
                <a:gd name="connsiteX8" fmla="*/ 213734 w 310042"/>
                <a:gd name="connsiteY8" fmla="*/ 314488 h 330967"/>
                <a:gd name="connsiteX9" fmla="*/ 308984 w 310042"/>
                <a:gd name="connsiteY9" fmla="*/ 295438 h 330967"/>
                <a:gd name="connsiteX10" fmla="*/ 143884 w 310042"/>
                <a:gd name="connsiteY10" fmla="*/ 330363 h 330967"/>
                <a:gd name="connsiteX11" fmla="*/ 77209 w 310042"/>
                <a:gd name="connsiteY11" fmla="*/ 260513 h 330967"/>
                <a:gd name="connsiteX12" fmla="*/ 10534 w 310042"/>
                <a:gd name="connsiteY12" fmla="*/ 79538 h 330967"/>
                <a:gd name="connsiteX13" fmla="*/ 7359 w 310042"/>
                <a:gd name="connsiteY13" fmla="*/ 82713 h 330967"/>
                <a:gd name="connsiteX14" fmla="*/ 4184 w 310042"/>
                <a:gd name="connsiteY14" fmla="*/ 60488 h 330967"/>
                <a:gd name="connsiteX15" fmla="*/ 86734 w 310042"/>
                <a:gd name="connsiteY15" fmla="*/ 163 h 33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0042" h="330967">
                  <a:moveTo>
                    <a:pt x="86734" y="163"/>
                  </a:moveTo>
                  <a:cubicBezTo>
                    <a:pt x="90438" y="-2483"/>
                    <a:pt x="34346" y="27680"/>
                    <a:pt x="26409" y="44613"/>
                  </a:cubicBezTo>
                  <a:cubicBezTo>
                    <a:pt x="18472" y="61546"/>
                    <a:pt x="39109" y="101763"/>
                    <a:pt x="39109" y="101763"/>
                  </a:cubicBezTo>
                  <a:cubicBezTo>
                    <a:pt x="39638" y="111817"/>
                    <a:pt x="29584" y="93826"/>
                    <a:pt x="29584" y="104938"/>
                  </a:cubicBezTo>
                  <a:cubicBezTo>
                    <a:pt x="29584" y="116050"/>
                    <a:pt x="33288" y="139863"/>
                    <a:pt x="39109" y="168438"/>
                  </a:cubicBezTo>
                  <a:cubicBezTo>
                    <a:pt x="44930" y="197013"/>
                    <a:pt x="64509" y="276388"/>
                    <a:pt x="64509" y="276388"/>
                  </a:cubicBezTo>
                  <a:cubicBezTo>
                    <a:pt x="69801" y="295438"/>
                    <a:pt x="49163" y="274801"/>
                    <a:pt x="70859" y="282738"/>
                  </a:cubicBezTo>
                  <a:cubicBezTo>
                    <a:pt x="92555" y="290675"/>
                    <a:pt x="170871" y="318721"/>
                    <a:pt x="194684" y="324013"/>
                  </a:cubicBezTo>
                  <a:cubicBezTo>
                    <a:pt x="218497" y="329305"/>
                    <a:pt x="194684" y="319250"/>
                    <a:pt x="213734" y="314488"/>
                  </a:cubicBezTo>
                  <a:cubicBezTo>
                    <a:pt x="232784" y="309726"/>
                    <a:pt x="320626" y="292792"/>
                    <a:pt x="308984" y="295438"/>
                  </a:cubicBezTo>
                  <a:cubicBezTo>
                    <a:pt x="297342" y="298084"/>
                    <a:pt x="182513" y="336184"/>
                    <a:pt x="143884" y="330363"/>
                  </a:cubicBezTo>
                  <a:cubicBezTo>
                    <a:pt x="105255" y="324542"/>
                    <a:pt x="99434" y="302317"/>
                    <a:pt x="77209" y="260513"/>
                  </a:cubicBezTo>
                  <a:cubicBezTo>
                    <a:pt x="54984" y="218709"/>
                    <a:pt x="10534" y="79538"/>
                    <a:pt x="10534" y="79538"/>
                  </a:cubicBezTo>
                  <a:cubicBezTo>
                    <a:pt x="-1108" y="49905"/>
                    <a:pt x="8417" y="85888"/>
                    <a:pt x="7359" y="82713"/>
                  </a:cubicBezTo>
                  <a:cubicBezTo>
                    <a:pt x="6301" y="79538"/>
                    <a:pt x="-6399" y="71071"/>
                    <a:pt x="4184" y="60488"/>
                  </a:cubicBezTo>
                  <a:cubicBezTo>
                    <a:pt x="14767" y="49905"/>
                    <a:pt x="83030" y="2809"/>
                    <a:pt x="86734" y="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 1104">
              <a:extLst>
                <a:ext uri="{FF2B5EF4-FFF2-40B4-BE49-F238E27FC236}">
                  <a16:creationId xmlns:a16="http://schemas.microsoft.com/office/drawing/2014/main" id="{B37DC9DD-53D5-BB4F-264F-3FBC99C7BF83}"/>
                </a:ext>
              </a:extLst>
            </p:cNvPr>
            <p:cNvSpPr/>
            <p:nvPr/>
          </p:nvSpPr>
          <p:spPr>
            <a:xfrm>
              <a:off x="2262564" y="2923386"/>
              <a:ext cx="721988" cy="252475"/>
            </a:xfrm>
            <a:custGeom>
              <a:avLst/>
              <a:gdLst>
                <a:gd name="connsiteX0" fmla="*/ 706061 w 721988"/>
                <a:gd name="connsiteY0" fmla="*/ 3964 h 252475"/>
                <a:gd name="connsiteX1" fmla="*/ 210761 w 721988"/>
                <a:gd name="connsiteY1" fmla="*/ 102389 h 252475"/>
                <a:gd name="connsiteX2" fmla="*/ 347286 w 721988"/>
                <a:gd name="connsiteY2" fmla="*/ 83339 h 252475"/>
                <a:gd name="connsiteX3" fmla="*/ 90111 w 721988"/>
                <a:gd name="connsiteY3" fmla="*/ 134139 h 252475"/>
                <a:gd name="connsiteX4" fmla="*/ 13911 w 721988"/>
                <a:gd name="connsiteY4" fmla="*/ 165889 h 252475"/>
                <a:gd name="connsiteX5" fmla="*/ 48836 w 721988"/>
                <a:gd name="connsiteY5" fmla="*/ 153189 h 252475"/>
                <a:gd name="connsiteX6" fmla="*/ 20261 w 721988"/>
                <a:gd name="connsiteY6" fmla="*/ 172239 h 252475"/>
                <a:gd name="connsiteX7" fmla="*/ 55186 w 721988"/>
                <a:gd name="connsiteY7" fmla="*/ 207164 h 252475"/>
                <a:gd name="connsiteX8" fmla="*/ 112336 w 721988"/>
                <a:gd name="connsiteY8" fmla="*/ 251614 h 252475"/>
                <a:gd name="connsiteX9" fmla="*/ 67886 w 721988"/>
                <a:gd name="connsiteY9" fmla="*/ 232564 h 252475"/>
                <a:gd name="connsiteX10" fmla="*/ 7561 w 721988"/>
                <a:gd name="connsiteY10" fmla="*/ 184939 h 252475"/>
                <a:gd name="connsiteX11" fmla="*/ 42486 w 721988"/>
                <a:gd name="connsiteY11" fmla="*/ 156364 h 252475"/>
                <a:gd name="connsiteX12" fmla="*/ 1211 w 721988"/>
                <a:gd name="connsiteY12" fmla="*/ 130964 h 252475"/>
                <a:gd name="connsiteX13" fmla="*/ 99636 w 721988"/>
                <a:gd name="connsiteY13" fmla="*/ 124614 h 252475"/>
                <a:gd name="connsiteX14" fmla="*/ 299661 w 721988"/>
                <a:gd name="connsiteY14" fmla="*/ 73814 h 252475"/>
                <a:gd name="connsiteX15" fmla="*/ 207586 w 721988"/>
                <a:gd name="connsiteY15" fmla="*/ 83339 h 252475"/>
                <a:gd name="connsiteX16" fmla="*/ 563186 w 721988"/>
                <a:gd name="connsiteY16" fmla="*/ 26189 h 252475"/>
                <a:gd name="connsiteX17" fmla="*/ 706061 w 721988"/>
                <a:gd name="connsiteY17" fmla="*/ 3964 h 2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1988" h="252475">
                  <a:moveTo>
                    <a:pt x="706061" y="3964"/>
                  </a:moveTo>
                  <a:cubicBezTo>
                    <a:pt x="647323" y="16664"/>
                    <a:pt x="270557" y="89160"/>
                    <a:pt x="210761" y="102389"/>
                  </a:cubicBezTo>
                  <a:cubicBezTo>
                    <a:pt x="150965" y="115618"/>
                    <a:pt x="367394" y="78047"/>
                    <a:pt x="347286" y="83339"/>
                  </a:cubicBezTo>
                  <a:cubicBezTo>
                    <a:pt x="327178" y="88631"/>
                    <a:pt x="145673" y="120381"/>
                    <a:pt x="90111" y="134139"/>
                  </a:cubicBezTo>
                  <a:cubicBezTo>
                    <a:pt x="34548" y="147897"/>
                    <a:pt x="20790" y="162714"/>
                    <a:pt x="13911" y="165889"/>
                  </a:cubicBezTo>
                  <a:cubicBezTo>
                    <a:pt x="7032" y="169064"/>
                    <a:pt x="47778" y="152131"/>
                    <a:pt x="48836" y="153189"/>
                  </a:cubicBezTo>
                  <a:cubicBezTo>
                    <a:pt x="49894" y="154247"/>
                    <a:pt x="19203" y="163243"/>
                    <a:pt x="20261" y="172239"/>
                  </a:cubicBezTo>
                  <a:cubicBezTo>
                    <a:pt x="21319" y="181235"/>
                    <a:pt x="39840" y="193935"/>
                    <a:pt x="55186" y="207164"/>
                  </a:cubicBezTo>
                  <a:cubicBezTo>
                    <a:pt x="70532" y="220393"/>
                    <a:pt x="110219" y="247381"/>
                    <a:pt x="112336" y="251614"/>
                  </a:cubicBezTo>
                  <a:cubicBezTo>
                    <a:pt x="114453" y="255847"/>
                    <a:pt x="85348" y="243676"/>
                    <a:pt x="67886" y="232564"/>
                  </a:cubicBezTo>
                  <a:cubicBezTo>
                    <a:pt x="50424" y="221452"/>
                    <a:pt x="11794" y="197639"/>
                    <a:pt x="7561" y="184939"/>
                  </a:cubicBezTo>
                  <a:cubicBezTo>
                    <a:pt x="3328" y="172239"/>
                    <a:pt x="43544" y="165360"/>
                    <a:pt x="42486" y="156364"/>
                  </a:cubicBezTo>
                  <a:cubicBezTo>
                    <a:pt x="41428" y="147368"/>
                    <a:pt x="-8314" y="136256"/>
                    <a:pt x="1211" y="130964"/>
                  </a:cubicBezTo>
                  <a:cubicBezTo>
                    <a:pt x="10736" y="125672"/>
                    <a:pt x="49894" y="134139"/>
                    <a:pt x="99636" y="124614"/>
                  </a:cubicBezTo>
                  <a:cubicBezTo>
                    <a:pt x="149378" y="115089"/>
                    <a:pt x="281669" y="80693"/>
                    <a:pt x="299661" y="73814"/>
                  </a:cubicBezTo>
                  <a:cubicBezTo>
                    <a:pt x="317653" y="66935"/>
                    <a:pt x="163665" y="91277"/>
                    <a:pt x="207586" y="83339"/>
                  </a:cubicBezTo>
                  <a:cubicBezTo>
                    <a:pt x="251507" y="75402"/>
                    <a:pt x="477990" y="40477"/>
                    <a:pt x="563186" y="26189"/>
                  </a:cubicBezTo>
                  <a:cubicBezTo>
                    <a:pt x="648382" y="11902"/>
                    <a:pt x="764799" y="-8736"/>
                    <a:pt x="706061" y="39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 1105">
              <a:extLst>
                <a:ext uri="{FF2B5EF4-FFF2-40B4-BE49-F238E27FC236}">
                  <a16:creationId xmlns:a16="http://schemas.microsoft.com/office/drawing/2014/main" id="{BC5C9A30-FAC6-3AA6-29D3-E08AF7E01411}"/>
                </a:ext>
              </a:extLst>
            </p:cNvPr>
            <p:cNvSpPr/>
            <p:nvPr/>
          </p:nvSpPr>
          <p:spPr>
            <a:xfrm>
              <a:off x="2276090" y="2911472"/>
              <a:ext cx="607234" cy="105421"/>
            </a:xfrm>
            <a:custGeom>
              <a:avLst/>
              <a:gdLst>
                <a:gd name="connsiteX0" fmla="*/ 385 w 607234"/>
                <a:gd name="connsiteY0" fmla="*/ 3 h 105421"/>
                <a:gd name="connsiteX1" fmla="*/ 44835 w 607234"/>
                <a:gd name="connsiteY1" fmla="*/ 69853 h 105421"/>
                <a:gd name="connsiteX2" fmla="*/ 41660 w 607234"/>
                <a:gd name="connsiteY2" fmla="*/ 76203 h 105421"/>
                <a:gd name="connsiteX3" fmla="*/ 184535 w 607234"/>
                <a:gd name="connsiteY3" fmla="*/ 98428 h 105421"/>
                <a:gd name="connsiteX4" fmla="*/ 187710 w 607234"/>
                <a:gd name="connsiteY4" fmla="*/ 88903 h 105421"/>
                <a:gd name="connsiteX5" fmla="*/ 336935 w 607234"/>
                <a:gd name="connsiteY5" fmla="*/ 66678 h 105421"/>
                <a:gd name="connsiteX6" fmla="*/ 473460 w 607234"/>
                <a:gd name="connsiteY6" fmla="*/ 44453 h 105421"/>
                <a:gd name="connsiteX7" fmla="*/ 267085 w 607234"/>
                <a:gd name="connsiteY7" fmla="*/ 47628 h 105421"/>
                <a:gd name="connsiteX8" fmla="*/ 606810 w 607234"/>
                <a:gd name="connsiteY8" fmla="*/ 34928 h 105421"/>
                <a:gd name="connsiteX9" fmla="*/ 343285 w 607234"/>
                <a:gd name="connsiteY9" fmla="*/ 66678 h 105421"/>
                <a:gd name="connsiteX10" fmla="*/ 48010 w 607234"/>
                <a:gd name="connsiteY10" fmla="*/ 104778 h 105421"/>
                <a:gd name="connsiteX11" fmla="*/ 143260 w 607234"/>
                <a:gd name="connsiteY11" fmla="*/ 88903 h 105421"/>
                <a:gd name="connsiteX12" fmla="*/ 28960 w 607234"/>
                <a:gd name="connsiteY12" fmla="*/ 66678 h 105421"/>
                <a:gd name="connsiteX13" fmla="*/ 385 w 607234"/>
                <a:gd name="connsiteY13" fmla="*/ 3 h 10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7234" h="105421">
                  <a:moveTo>
                    <a:pt x="385" y="3"/>
                  </a:moveTo>
                  <a:cubicBezTo>
                    <a:pt x="3031" y="532"/>
                    <a:pt x="37956" y="57153"/>
                    <a:pt x="44835" y="69853"/>
                  </a:cubicBezTo>
                  <a:cubicBezTo>
                    <a:pt x="51714" y="82553"/>
                    <a:pt x="18377" y="71441"/>
                    <a:pt x="41660" y="76203"/>
                  </a:cubicBezTo>
                  <a:cubicBezTo>
                    <a:pt x="64943" y="80966"/>
                    <a:pt x="160193" y="96311"/>
                    <a:pt x="184535" y="98428"/>
                  </a:cubicBezTo>
                  <a:cubicBezTo>
                    <a:pt x="208877" y="100545"/>
                    <a:pt x="162310" y="94195"/>
                    <a:pt x="187710" y="88903"/>
                  </a:cubicBezTo>
                  <a:cubicBezTo>
                    <a:pt x="213110" y="83611"/>
                    <a:pt x="336935" y="66678"/>
                    <a:pt x="336935" y="66678"/>
                  </a:cubicBezTo>
                  <a:cubicBezTo>
                    <a:pt x="384560" y="59270"/>
                    <a:pt x="485102" y="47628"/>
                    <a:pt x="473460" y="44453"/>
                  </a:cubicBezTo>
                  <a:cubicBezTo>
                    <a:pt x="461818" y="41278"/>
                    <a:pt x="244860" y="49215"/>
                    <a:pt x="267085" y="47628"/>
                  </a:cubicBezTo>
                  <a:cubicBezTo>
                    <a:pt x="289310" y="46041"/>
                    <a:pt x="594110" y="31753"/>
                    <a:pt x="606810" y="34928"/>
                  </a:cubicBezTo>
                  <a:cubicBezTo>
                    <a:pt x="619510" y="38103"/>
                    <a:pt x="343285" y="66678"/>
                    <a:pt x="343285" y="66678"/>
                  </a:cubicBezTo>
                  <a:lnTo>
                    <a:pt x="48010" y="104778"/>
                  </a:lnTo>
                  <a:cubicBezTo>
                    <a:pt x="14672" y="108482"/>
                    <a:pt x="146435" y="95253"/>
                    <a:pt x="143260" y="88903"/>
                  </a:cubicBezTo>
                  <a:cubicBezTo>
                    <a:pt x="140085" y="82553"/>
                    <a:pt x="49068" y="76732"/>
                    <a:pt x="28960" y="66678"/>
                  </a:cubicBezTo>
                  <a:cubicBezTo>
                    <a:pt x="8852" y="56624"/>
                    <a:pt x="-2261" y="-526"/>
                    <a:pt x="38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 1106">
              <a:extLst>
                <a:ext uri="{FF2B5EF4-FFF2-40B4-BE49-F238E27FC236}">
                  <a16:creationId xmlns:a16="http://schemas.microsoft.com/office/drawing/2014/main" id="{30C8D636-F55E-CC3D-520D-C4E370E32535}"/>
                </a:ext>
              </a:extLst>
            </p:cNvPr>
            <p:cNvSpPr/>
            <p:nvPr/>
          </p:nvSpPr>
          <p:spPr>
            <a:xfrm>
              <a:off x="3365500" y="2542658"/>
              <a:ext cx="1022352" cy="279917"/>
            </a:xfrm>
            <a:custGeom>
              <a:avLst/>
              <a:gdLst>
                <a:gd name="connsiteX0" fmla="*/ 0 w 1022352"/>
                <a:gd name="connsiteY0" fmla="*/ 279917 h 279917"/>
                <a:gd name="connsiteX1" fmla="*/ 517525 w 1022352"/>
                <a:gd name="connsiteY1" fmla="*/ 175142 h 279917"/>
                <a:gd name="connsiteX2" fmla="*/ 527050 w 1022352"/>
                <a:gd name="connsiteY2" fmla="*/ 165617 h 279917"/>
                <a:gd name="connsiteX3" fmla="*/ 800100 w 1022352"/>
                <a:gd name="connsiteY3" fmla="*/ 102117 h 279917"/>
                <a:gd name="connsiteX4" fmla="*/ 939800 w 1022352"/>
                <a:gd name="connsiteY4" fmla="*/ 64017 h 279917"/>
                <a:gd name="connsiteX5" fmla="*/ 1022350 w 1022352"/>
                <a:gd name="connsiteY5" fmla="*/ 517 h 279917"/>
                <a:gd name="connsiteX6" fmla="*/ 942975 w 1022352"/>
                <a:gd name="connsiteY6" fmla="*/ 32267 h 279917"/>
                <a:gd name="connsiteX7" fmla="*/ 774700 w 1022352"/>
                <a:gd name="connsiteY7" fmla="*/ 98942 h 279917"/>
                <a:gd name="connsiteX8" fmla="*/ 930275 w 1022352"/>
                <a:gd name="connsiteY8" fmla="*/ 60842 h 279917"/>
                <a:gd name="connsiteX9" fmla="*/ 454025 w 1022352"/>
                <a:gd name="connsiteY9" fmla="*/ 178317 h 279917"/>
                <a:gd name="connsiteX10" fmla="*/ 517525 w 1022352"/>
                <a:gd name="connsiteY10" fmla="*/ 168792 h 279917"/>
                <a:gd name="connsiteX11" fmla="*/ 307975 w 1022352"/>
                <a:gd name="connsiteY11" fmla="*/ 213242 h 279917"/>
                <a:gd name="connsiteX12" fmla="*/ 0 w 1022352"/>
                <a:gd name="connsiteY12" fmla="*/ 279917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352" h="279917">
                  <a:moveTo>
                    <a:pt x="0" y="279917"/>
                  </a:moveTo>
                  <a:lnTo>
                    <a:pt x="517525" y="175142"/>
                  </a:lnTo>
                  <a:cubicBezTo>
                    <a:pt x="605367" y="156092"/>
                    <a:pt x="479954" y="177788"/>
                    <a:pt x="527050" y="165617"/>
                  </a:cubicBezTo>
                  <a:cubicBezTo>
                    <a:pt x="574146" y="153446"/>
                    <a:pt x="731308" y="119050"/>
                    <a:pt x="800100" y="102117"/>
                  </a:cubicBezTo>
                  <a:cubicBezTo>
                    <a:pt x="868892" y="85184"/>
                    <a:pt x="902758" y="80950"/>
                    <a:pt x="939800" y="64017"/>
                  </a:cubicBezTo>
                  <a:cubicBezTo>
                    <a:pt x="976842" y="47084"/>
                    <a:pt x="1021821" y="5809"/>
                    <a:pt x="1022350" y="517"/>
                  </a:cubicBezTo>
                  <a:cubicBezTo>
                    <a:pt x="1022879" y="-4775"/>
                    <a:pt x="942975" y="32267"/>
                    <a:pt x="942975" y="32267"/>
                  </a:cubicBezTo>
                  <a:cubicBezTo>
                    <a:pt x="901700" y="48671"/>
                    <a:pt x="776817" y="94180"/>
                    <a:pt x="774700" y="98942"/>
                  </a:cubicBezTo>
                  <a:cubicBezTo>
                    <a:pt x="772583" y="103704"/>
                    <a:pt x="930275" y="60842"/>
                    <a:pt x="930275" y="60842"/>
                  </a:cubicBezTo>
                  <a:lnTo>
                    <a:pt x="454025" y="178317"/>
                  </a:lnTo>
                  <a:cubicBezTo>
                    <a:pt x="385233" y="196309"/>
                    <a:pt x="541867" y="162971"/>
                    <a:pt x="517525" y="168792"/>
                  </a:cubicBezTo>
                  <a:cubicBezTo>
                    <a:pt x="493183" y="174613"/>
                    <a:pt x="307975" y="213242"/>
                    <a:pt x="307975" y="213242"/>
                  </a:cubicBezTo>
                  <a:lnTo>
                    <a:pt x="0" y="279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 1107">
              <a:extLst>
                <a:ext uri="{FF2B5EF4-FFF2-40B4-BE49-F238E27FC236}">
                  <a16:creationId xmlns:a16="http://schemas.microsoft.com/office/drawing/2014/main" id="{D2F70A48-03CE-28D6-F573-790199432E4B}"/>
                </a:ext>
              </a:extLst>
            </p:cNvPr>
            <p:cNvSpPr/>
            <p:nvPr/>
          </p:nvSpPr>
          <p:spPr>
            <a:xfrm>
              <a:off x="3381685" y="2615654"/>
              <a:ext cx="1203328" cy="229668"/>
            </a:xfrm>
            <a:custGeom>
              <a:avLst/>
              <a:gdLst>
                <a:gd name="connsiteX0" fmla="*/ 15565 w 1203328"/>
                <a:gd name="connsiteY0" fmla="*/ 225971 h 229668"/>
                <a:gd name="connsiteX1" fmla="*/ 571190 w 1203328"/>
                <a:gd name="connsiteY1" fmla="*/ 108496 h 229668"/>
                <a:gd name="connsiteX2" fmla="*/ 491815 w 1203328"/>
                <a:gd name="connsiteY2" fmla="*/ 133896 h 229668"/>
                <a:gd name="connsiteX3" fmla="*/ 822015 w 1203328"/>
                <a:gd name="connsiteY3" fmla="*/ 29121 h 229668"/>
                <a:gd name="connsiteX4" fmla="*/ 1006165 w 1203328"/>
                <a:gd name="connsiteY4" fmla="*/ 546 h 229668"/>
                <a:gd name="connsiteX5" fmla="*/ 983940 w 1203328"/>
                <a:gd name="connsiteY5" fmla="*/ 10071 h 229668"/>
                <a:gd name="connsiteX6" fmla="*/ 1022040 w 1203328"/>
                <a:gd name="connsiteY6" fmla="*/ 6896 h 229668"/>
                <a:gd name="connsiteX7" fmla="*/ 1060140 w 1203328"/>
                <a:gd name="connsiteY7" fmla="*/ 35471 h 229668"/>
                <a:gd name="connsiteX8" fmla="*/ 1203015 w 1203328"/>
                <a:gd name="connsiteY8" fmla="*/ 79921 h 229668"/>
                <a:gd name="connsiteX9" fmla="*/ 1101415 w 1203328"/>
                <a:gd name="connsiteY9" fmla="*/ 51346 h 229668"/>
                <a:gd name="connsiteX10" fmla="*/ 983940 w 1203328"/>
                <a:gd name="connsiteY10" fmla="*/ 16421 h 229668"/>
                <a:gd name="connsiteX11" fmla="*/ 1018865 w 1203328"/>
                <a:gd name="connsiteY11" fmla="*/ 16421 h 229668"/>
                <a:gd name="connsiteX12" fmla="*/ 812490 w 1203328"/>
                <a:gd name="connsiteY12" fmla="*/ 32296 h 229668"/>
                <a:gd name="connsiteX13" fmla="*/ 533090 w 1203328"/>
                <a:gd name="connsiteY13" fmla="*/ 114846 h 229668"/>
                <a:gd name="connsiteX14" fmla="*/ 625165 w 1203328"/>
                <a:gd name="connsiteY14" fmla="*/ 102146 h 229668"/>
                <a:gd name="connsiteX15" fmla="*/ 387040 w 1203328"/>
                <a:gd name="connsiteY15" fmla="*/ 162471 h 229668"/>
                <a:gd name="connsiteX16" fmla="*/ 212415 w 1203328"/>
                <a:gd name="connsiteY16" fmla="*/ 178346 h 229668"/>
                <a:gd name="connsiteX17" fmla="*/ 364815 w 1203328"/>
                <a:gd name="connsiteY17" fmla="*/ 162471 h 229668"/>
                <a:gd name="connsiteX18" fmla="*/ 171140 w 1203328"/>
                <a:gd name="connsiteY18" fmla="*/ 197396 h 229668"/>
                <a:gd name="connsiteX19" fmla="*/ 15565 w 1203328"/>
                <a:gd name="connsiteY19" fmla="*/ 225971 h 22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3328" h="229668">
                  <a:moveTo>
                    <a:pt x="15565" y="225971"/>
                  </a:moveTo>
                  <a:cubicBezTo>
                    <a:pt x="82240" y="211154"/>
                    <a:pt x="491815" y="123842"/>
                    <a:pt x="571190" y="108496"/>
                  </a:cubicBezTo>
                  <a:cubicBezTo>
                    <a:pt x="650565" y="93150"/>
                    <a:pt x="491815" y="133896"/>
                    <a:pt x="491815" y="133896"/>
                  </a:cubicBezTo>
                  <a:cubicBezTo>
                    <a:pt x="533619" y="120667"/>
                    <a:pt x="736290" y="51346"/>
                    <a:pt x="822015" y="29121"/>
                  </a:cubicBezTo>
                  <a:cubicBezTo>
                    <a:pt x="907740" y="6896"/>
                    <a:pt x="979177" y="3721"/>
                    <a:pt x="1006165" y="546"/>
                  </a:cubicBezTo>
                  <a:cubicBezTo>
                    <a:pt x="1033153" y="-2629"/>
                    <a:pt x="981294" y="9013"/>
                    <a:pt x="983940" y="10071"/>
                  </a:cubicBezTo>
                  <a:cubicBezTo>
                    <a:pt x="986586" y="11129"/>
                    <a:pt x="1009340" y="2663"/>
                    <a:pt x="1022040" y="6896"/>
                  </a:cubicBezTo>
                  <a:cubicBezTo>
                    <a:pt x="1034740" y="11129"/>
                    <a:pt x="1029978" y="23300"/>
                    <a:pt x="1060140" y="35471"/>
                  </a:cubicBezTo>
                  <a:cubicBezTo>
                    <a:pt x="1090302" y="47642"/>
                    <a:pt x="1196136" y="77275"/>
                    <a:pt x="1203015" y="79921"/>
                  </a:cubicBezTo>
                  <a:cubicBezTo>
                    <a:pt x="1209894" y="82567"/>
                    <a:pt x="1101415" y="51346"/>
                    <a:pt x="1101415" y="51346"/>
                  </a:cubicBezTo>
                  <a:cubicBezTo>
                    <a:pt x="1064903" y="40763"/>
                    <a:pt x="997698" y="22242"/>
                    <a:pt x="983940" y="16421"/>
                  </a:cubicBezTo>
                  <a:cubicBezTo>
                    <a:pt x="970182" y="10600"/>
                    <a:pt x="1047440" y="13775"/>
                    <a:pt x="1018865" y="16421"/>
                  </a:cubicBezTo>
                  <a:cubicBezTo>
                    <a:pt x="990290" y="19067"/>
                    <a:pt x="893452" y="15892"/>
                    <a:pt x="812490" y="32296"/>
                  </a:cubicBezTo>
                  <a:cubicBezTo>
                    <a:pt x="731528" y="48700"/>
                    <a:pt x="564311" y="103204"/>
                    <a:pt x="533090" y="114846"/>
                  </a:cubicBezTo>
                  <a:cubicBezTo>
                    <a:pt x="501869" y="126488"/>
                    <a:pt x="649507" y="94209"/>
                    <a:pt x="625165" y="102146"/>
                  </a:cubicBezTo>
                  <a:cubicBezTo>
                    <a:pt x="600823" y="110083"/>
                    <a:pt x="455832" y="149771"/>
                    <a:pt x="387040" y="162471"/>
                  </a:cubicBezTo>
                  <a:cubicBezTo>
                    <a:pt x="318248" y="175171"/>
                    <a:pt x="216119" y="178346"/>
                    <a:pt x="212415" y="178346"/>
                  </a:cubicBezTo>
                  <a:cubicBezTo>
                    <a:pt x="208711" y="178346"/>
                    <a:pt x="371694" y="159296"/>
                    <a:pt x="364815" y="162471"/>
                  </a:cubicBezTo>
                  <a:cubicBezTo>
                    <a:pt x="357936" y="165646"/>
                    <a:pt x="227761" y="187871"/>
                    <a:pt x="171140" y="197396"/>
                  </a:cubicBezTo>
                  <a:cubicBezTo>
                    <a:pt x="114519" y="206921"/>
                    <a:pt x="-51110" y="240788"/>
                    <a:pt x="15565" y="2259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 1108">
              <a:extLst>
                <a:ext uri="{FF2B5EF4-FFF2-40B4-BE49-F238E27FC236}">
                  <a16:creationId xmlns:a16="http://schemas.microsoft.com/office/drawing/2014/main" id="{C7A25660-3BD1-7E49-BFBE-15312004D25D}"/>
                </a:ext>
              </a:extLst>
            </p:cNvPr>
            <p:cNvSpPr/>
            <p:nvPr/>
          </p:nvSpPr>
          <p:spPr>
            <a:xfrm>
              <a:off x="4102100" y="2425499"/>
              <a:ext cx="292339" cy="181176"/>
            </a:xfrm>
            <a:custGeom>
              <a:avLst/>
              <a:gdLst>
                <a:gd name="connsiteX0" fmla="*/ 244475 w 292339"/>
                <a:gd name="connsiteY0" fmla="*/ 201 h 181176"/>
                <a:gd name="connsiteX1" fmla="*/ 254000 w 292339"/>
                <a:gd name="connsiteY1" fmla="*/ 79576 h 181176"/>
                <a:gd name="connsiteX2" fmla="*/ 184150 w 292339"/>
                <a:gd name="connsiteY2" fmla="*/ 120851 h 181176"/>
                <a:gd name="connsiteX3" fmla="*/ 231775 w 292339"/>
                <a:gd name="connsiteY3" fmla="*/ 108151 h 181176"/>
                <a:gd name="connsiteX4" fmla="*/ 142875 w 292339"/>
                <a:gd name="connsiteY4" fmla="*/ 143076 h 181176"/>
                <a:gd name="connsiteX5" fmla="*/ 0 w 292339"/>
                <a:gd name="connsiteY5" fmla="*/ 181176 h 181176"/>
                <a:gd name="connsiteX6" fmla="*/ 279400 w 292339"/>
                <a:gd name="connsiteY6" fmla="*/ 104976 h 181176"/>
                <a:gd name="connsiteX7" fmla="*/ 244475 w 292339"/>
                <a:gd name="connsiteY7" fmla="*/ 201 h 18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339" h="181176">
                  <a:moveTo>
                    <a:pt x="244475" y="201"/>
                  </a:moveTo>
                  <a:cubicBezTo>
                    <a:pt x="240242" y="-4032"/>
                    <a:pt x="264054" y="59468"/>
                    <a:pt x="254000" y="79576"/>
                  </a:cubicBezTo>
                  <a:cubicBezTo>
                    <a:pt x="243946" y="99684"/>
                    <a:pt x="187854" y="116089"/>
                    <a:pt x="184150" y="120851"/>
                  </a:cubicBezTo>
                  <a:cubicBezTo>
                    <a:pt x="180446" y="125613"/>
                    <a:pt x="238654" y="104447"/>
                    <a:pt x="231775" y="108151"/>
                  </a:cubicBezTo>
                  <a:cubicBezTo>
                    <a:pt x="224896" y="111855"/>
                    <a:pt x="181504" y="130905"/>
                    <a:pt x="142875" y="143076"/>
                  </a:cubicBezTo>
                  <a:cubicBezTo>
                    <a:pt x="104246" y="155247"/>
                    <a:pt x="0" y="181176"/>
                    <a:pt x="0" y="181176"/>
                  </a:cubicBezTo>
                  <a:cubicBezTo>
                    <a:pt x="22754" y="174826"/>
                    <a:pt x="237596" y="132493"/>
                    <a:pt x="279400" y="104976"/>
                  </a:cubicBezTo>
                  <a:cubicBezTo>
                    <a:pt x="321204" y="77459"/>
                    <a:pt x="248708" y="4434"/>
                    <a:pt x="244475" y="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 1109">
              <a:extLst>
                <a:ext uri="{FF2B5EF4-FFF2-40B4-BE49-F238E27FC236}">
                  <a16:creationId xmlns:a16="http://schemas.microsoft.com/office/drawing/2014/main" id="{42DB43C9-5A40-8939-92FC-1C7E0FA3A567}"/>
                </a:ext>
              </a:extLst>
            </p:cNvPr>
            <p:cNvSpPr/>
            <p:nvPr/>
          </p:nvSpPr>
          <p:spPr>
            <a:xfrm>
              <a:off x="4368551" y="2511340"/>
              <a:ext cx="108533" cy="142963"/>
            </a:xfrm>
            <a:custGeom>
              <a:avLst/>
              <a:gdLst>
                <a:gd name="connsiteX0" fmla="*/ 249 w 108533"/>
                <a:gd name="connsiteY0" fmla="*/ 85 h 142963"/>
                <a:gd name="connsiteX1" fmla="*/ 22474 w 108533"/>
                <a:gd name="connsiteY1" fmla="*/ 82635 h 142963"/>
                <a:gd name="connsiteX2" fmla="*/ 108199 w 108533"/>
                <a:gd name="connsiteY2" fmla="*/ 142960 h 142963"/>
                <a:gd name="connsiteX3" fmla="*/ 54224 w 108533"/>
                <a:gd name="connsiteY3" fmla="*/ 85810 h 142963"/>
                <a:gd name="connsiteX4" fmla="*/ 38349 w 108533"/>
                <a:gd name="connsiteY4" fmla="*/ 88985 h 142963"/>
                <a:gd name="connsiteX5" fmla="*/ 31999 w 108533"/>
                <a:gd name="connsiteY5" fmla="*/ 66760 h 142963"/>
                <a:gd name="connsiteX6" fmla="*/ 249 w 108533"/>
                <a:gd name="connsiteY6" fmla="*/ 85 h 1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3" h="142963">
                  <a:moveTo>
                    <a:pt x="249" y="85"/>
                  </a:moveTo>
                  <a:cubicBezTo>
                    <a:pt x="-1339" y="2731"/>
                    <a:pt x="4482" y="58823"/>
                    <a:pt x="22474" y="82635"/>
                  </a:cubicBezTo>
                  <a:cubicBezTo>
                    <a:pt x="40466" y="106448"/>
                    <a:pt x="102907" y="142431"/>
                    <a:pt x="108199" y="142960"/>
                  </a:cubicBezTo>
                  <a:cubicBezTo>
                    <a:pt x="113491" y="143489"/>
                    <a:pt x="54224" y="85810"/>
                    <a:pt x="54224" y="85810"/>
                  </a:cubicBezTo>
                  <a:cubicBezTo>
                    <a:pt x="42582" y="76814"/>
                    <a:pt x="42053" y="92160"/>
                    <a:pt x="38349" y="88985"/>
                  </a:cubicBezTo>
                  <a:cubicBezTo>
                    <a:pt x="34645" y="85810"/>
                    <a:pt x="36762" y="76285"/>
                    <a:pt x="31999" y="66760"/>
                  </a:cubicBezTo>
                  <a:cubicBezTo>
                    <a:pt x="27236" y="57235"/>
                    <a:pt x="1837" y="-2561"/>
                    <a:pt x="249" y="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 1110">
              <a:extLst>
                <a:ext uri="{FF2B5EF4-FFF2-40B4-BE49-F238E27FC236}">
                  <a16:creationId xmlns:a16="http://schemas.microsoft.com/office/drawing/2014/main" id="{F29DAEAE-E59C-2943-54E1-002CFC589C74}"/>
                </a:ext>
              </a:extLst>
            </p:cNvPr>
            <p:cNvSpPr/>
            <p:nvPr/>
          </p:nvSpPr>
          <p:spPr>
            <a:xfrm>
              <a:off x="4422324" y="2409070"/>
              <a:ext cx="130628" cy="216556"/>
            </a:xfrm>
            <a:custGeom>
              <a:avLst/>
              <a:gdLst>
                <a:gd name="connsiteX0" fmla="*/ 451 w 130628"/>
                <a:gd name="connsiteY0" fmla="*/ 3930 h 216556"/>
                <a:gd name="connsiteX1" fmla="*/ 67126 w 130628"/>
                <a:gd name="connsiteY1" fmla="*/ 105530 h 216556"/>
                <a:gd name="connsiteX2" fmla="*/ 105226 w 130628"/>
                <a:gd name="connsiteY2" fmla="*/ 200780 h 216556"/>
                <a:gd name="connsiteX3" fmla="*/ 105226 w 130628"/>
                <a:gd name="connsiteY3" fmla="*/ 210305 h 216556"/>
                <a:gd name="connsiteX4" fmla="*/ 44901 w 130628"/>
                <a:gd name="connsiteY4" fmla="*/ 137280 h 216556"/>
                <a:gd name="connsiteX5" fmla="*/ 130626 w 130628"/>
                <a:gd name="connsiteY5" fmla="*/ 210305 h 216556"/>
                <a:gd name="connsiteX6" fmla="*/ 41726 w 130628"/>
                <a:gd name="connsiteY6" fmla="*/ 38855 h 216556"/>
                <a:gd name="connsiteX7" fmla="*/ 451 w 130628"/>
                <a:gd name="connsiteY7" fmla="*/ 3930 h 21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28" h="216556">
                  <a:moveTo>
                    <a:pt x="451" y="3930"/>
                  </a:moveTo>
                  <a:cubicBezTo>
                    <a:pt x="4684" y="15043"/>
                    <a:pt x="49664" y="72722"/>
                    <a:pt x="67126" y="105530"/>
                  </a:cubicBezTo>
                  <a:cubicBezTo>
                    <a:pt x="84588" y="138338"/>
                    <a:pt x="105226" y="200780"/>
                    <a:pt x="105226" y="200780"/>
                  </a:cubicBezTo>
                  <a:cubicBezTo>
                    <a:pt x="111576" y="218242"/>
                    <a:pt x="115280" y="220888"/>
                    <a:pt x="105226" y="210305"/>
                  </a:cubicBezTo>
                  <a:cubicBezTo>
                    <a:pt x="95172" y="199722"/>
                    <a:pt x="40668" y="137280"/>
                    <a:pt x="44901" y="137280"/>
                  </a:cubicBezTo>
                  <a:cubicBezTo>
                    <a:pt x="49134" y="137280"/>
                    <a:pt x="131155" y="226709"/>
                    <a:pt x="130626" y="210305"/>
                  </a:cubicBezTo>
                  <a:cubicBezTo>
                    <a:pt x="130097" y="193901"/>
                    <a:pt x="60776" y="72193"/>
                    <a:pt x="41726" y="38855"/>
                  </a:cubicBezTo>
                  <a:cubicBezTo>
                    <a:pt x="22676" y="5518"/>
                    <a:pt x="-3782" y="-7183"/>
                    <a:pt x="451" y="39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 1112">
              <a:extLst>
                <a:ext uri="{FF2B5EF4-FFF2-40B4-BE49-F238E27FC236}">
                  <a16:creationId xmlns:a16="http://schemas.microsoft.com/office/drawing/2014/main" id="{C48FE803-BB84-372E-EC5D-98950395190D}"/>
                </a:ext>
              </a:extLst>
            </p:cNvPr>
            <p:cNvSpPr/>
            <p:nvPr/>
          </p:nvSpPr>
          <p:spPr>
            <a:xfrm>
              <a:off x="1446734" y="3085385"/>
              <a:ext cx="164398" cy="178515"/>
            </a:xfrm>
            <a:custGeom>
              <a:avLst/>
              <a:gdLst>
                <a:gd name="connsiteX0" fmla="*/ 77266 w 164398"/>
                <a:gd name="connsiteY0" fmla="*/ 178515 h 178515"/>
                <a:gd name="connsiteX1" fmla="*/ 10591 w 164398"/>
                <a:gd name="connsiteY1" fmla="*/ 95965 h 178515"/>
                <a:gd name="connsiteX2" fmla="*/ 4241 w 164398"/>
                <a:gd name="connsiteY2" fmla="*/ 45165 h 178515"/>
                <a:gd name="connsiteX3" fmla="*/ 51866 w 164398"/>
                <a:gd name="connsiteY3" fmla="*/ 67390 h 178515"/>
                <a:gd name="connsiteX4" fmla="*/ 67741 w 164398"/>
                <a:gd name="connsiteY4" fmla="*/ 76915 h 178515"/>
                <a:gd name="connsiteX5" fmla="*/ 64566 w 164398"/>
                <a:gd name="connsiteY5" fmla="*/ 13415 h 178515"/>
                <a:gd name="connsiteX6" fmla="*/ 83616 w 164398"/>
                <a:gd name="connsiteY6" fmla="*/ 715 h 178515"/>
                <a:gd name="connsiteX7" fmla="*/ 99491 w 164398"/>
                <a:gd name="connsiteY7" fmla="*/ 26115 h 178515"/>
                <a:gd name="connsiteX8" fmla="*/ 162991 w 164398"/>
                <a:gd name="connsiteY8" fmla="*/ 134065 h 178515"/>
                <a:gd name="connsiteX9" fmla="*/ 140766 w 164398"/>
                <a:gd name="connsiteY9" fmla="*/ 105490 h 178515"/>
                <a:gd name="connsiteX10" fmla="*/ 109016 w 164398"/>
                <a:gd name="connsiteY10" fmla="*/ 73740 h 178515"/>
                <a:gd name="connsiteX11" fmla="*/ 112191 w 164398"/>
                <a:gd name="connsiteY11" fmla="*/ 118190 h 178515"/>
                <a:gd name="connsiteX12" fmla="*/ 128066 w 164398"/>
                <a:gd name="connsiteY12" fmla="*/ 153115 h 178515"/>
                <a:gd name="connsiteX13" fmla="*/ 42341 w 164398"/>
                <a:gd name="connsiteY13" fmla="*/ 95965 h 178515"/>
                <a:gd name="connsiteX14" fmla="*/ 77266 w 164398"/>
                <a:gd name="connsiteY14" fmla="*/ 178515 h 17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98" h="178515">
                  <a:moveTo>
                    <a:pt x="77266" y="178515"/>
                  </a:moveTo>
                  <a:cubicBezTo>
                    <a:pt x="71974" y="178515"/>
                    <a:pt x="22762" y="118190"/>
                    <a:pt x="10591" y="95965"/>
                  </a:cubicBezTo>
                  <a:cubicBezTo>
                    <a:pt x="-1580" y="73740"/>
                    <a:pt x="-2638" y="49927"/>
                    <a:pt x="4241" y="45165"/>
                  </a:cubicBezTo>
                  <a:cubicBezTo>
                    <a:pt x="11120" y="40403"/>
                    <a:pt x="51866" y="67390"/>
                    <a:pt x="51866" y="67390"/>
                  </a:cubicBezTo>
                  <a:cubicBezTo>
                    <a:pt x="62449" y="72682"/>
                    <a:pt x="65624" y="85911"/>
                    <a:pt x="67741" y="76915"/>
                  </a:cubicBezTo>
                  <a:cubicBezTo>
                    <a:pt x="69858" y="67919"/>
                    <a:pt x="64566" y="13415"/>
                    <a:pt x="64566" y="13415"/>
                  </a:cubicBezTo>
                  <a:cubicBezTo>
                    <a:pt x="67212" y="715"/>
                    <a:pt x="77795" y="-1402"/>
                    <a:pt x="83616" y="715"/>
                  </a:cubicBezTo>
                  <a:cubicBezTo>
                    <a:pt x="89437" y="2832"/>
                    <a:pt x="86262" y="3890"/>
                    <a:pt x="99491" y="26115"/>
                  </a:cubicBezTo>
                  <a:cubicBezTo>
                    <a:pt x="112720" y="48340"/>
                    <a:pt x="156112" y="120836"/>
                    <a:pt x="162991" y="134065"/>
                  </a:cubicBezTo>
                  <a:cubicBezTo>
                    <a:pt x="169870" y="147294"/>
                    <a:pt x="149762" y="115544"/>
                    <a:pt x="140766" y="105490"/>
                  </a:cubicBezTo>
                  <a:cubicBezTo>
                    <a:pt x="131770" y="95436"/>
                    <a:pt x="113778" y="71623"/>
                    <a:pt x="109016" y="73740"/>
                  </a:cubicBezTo>
                  <a:cubicBezTo>
                    <a:pt x="104254" y="75857"/>
                    <a:pt x="109016" y="104961"/>
                    <a:pt x="112191" y="118190"/>
                  </a:cubicBezTo>
                  <a:cubicBezTo>
                    <a:pt x="115366" y="131419"/>
                    <a:pt x="139708" y="156819"/>
                    <a:pt x="128066" y="153115"/>
                  </a:cubicBezTo>
                  <a:cubicBezTo>
                    <a:pt x="116424" y="149411"/>
                    <a:pt x="51337" y="95436"/>
                    <a:pt x="42341" y="95965"/>
                  </a:cubicBezTo>
                  <a:cubicBezTo>
                    <a:pt x="33345" y="96494"/>
                    <a:pt x="82558" y="178515"/>
                    <a:pt x="77266" y="1785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 1113">
              <a:extLst>
                <a:ext uri="{FF2B5EF4-FFF2-40B4-BE49-F238E27FC236}">
                  <a16:creationId xmlns:a16="http://schemas.microsoft.com/office/drawing/2014/main" id="{15BED4C6-1B7D-B8D5-1E86-46A1AA9FDAC0}"/>
                </a:ext>
              </a:extLst>
            </p:cNvPr>
            <p:cNvSpPr/>
            <p:nvPr/>
          </p:nvSpPr>
          <p:spPr>
            <a:xfrm>
              <a:off x="1591694" y="3114660"/>
              <a:ext cx="65729" cy="79745"/>
            </a:xfrm>
            <a:custGeom>
              <a:avLst/>
              <a:gdLst>
                <a:gd name="connsiteX0" fmla="*/ 14856 w 65729"/>
                <a:gd name="connsiteY0" fmla="*/ 15 h 79745"/>
                <a:gd name="connsiteX1" fmla="*/ 14856 w 65729"/>
                <a:gd name="connsiteY1" fmla="*/ 66690 h 79745"/>
                <a:gd name="connsiteX2" fmla="*/ 65656 w 65729"/>
                <a:gd name="connsiteY2" fmla="*/ 79390 h 79745"/>
                <a:gd name="connsiteX3" fmla="*/ 2156 w 65729"/>
                <a:gd name="connsiteY3" fmla="*/ 60340 h 79745"/>
                <a:gd name="connsiteX4" fmla="*/ 14856 w 65729"/>
                <a:gd name="connsiteY4" fmla="*/ 15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9" h="79745">
                  <a:moveTo>
                    <a:pt x="14856" y="15"/>
                  </a:moveTo>
                  <a:cubicBezTo>
                    <a:pt x="16973" y="1073"/>
                    <a:pt x="6389" y="53461"/>
                    <a:pt x="14856" y="66690"/>
                  </a:cubicBezTo>
                  <a:cubicBezTo>
                    <a:pt x="23323" y="79919"/>
                    <a:pt x="67773" y="80448"/>
                    <a:pt x="65656" y="79390"/>
                  </a:cubicBezTo>
                  <a:cubicBezTo>
                    <a:pt x="63539" y="78332"/>
                    <a:pt x="10623" y="69865"/>
                    <a:pt x="2156" y="60340"/>
                  </a:cubicBezTo>
                  <a:cubicBezTo>
                    <a:pt x="-6311" y="50815"/>
                    <a:pt x="12739" y="-1043"/>
                    <a:pt x="14856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 1114">
              <a:extLst>
                <a:ext uri="{FF2B5EF4-FFF2-40B4-BE49-F238E27FC236}">
                  <a16:creationId xmlns:a16="http://schemas.microsoft.com/office/drawing/2014/main" id="{E60B351E-BC98-2518-BBA2-D72E56738287}"/>
                </a:ext>
              </a:extLst>
            </p:cNvPr>
            <p:cNvSpPr/>
            <p:nvPr/>
          </p:nvSpPr>
          <p:spPr>
            <a:xfrm>
              <a:off x="1602919" y="3111391"/>
              <a:ext cx="82543" cy="103285"/>
            </a:xfrm>
            <a:custGeom>
              <a:avLst/>
              <a:gdLst>
                <a:gd name="connsiteX0" fmla="*/ 456 w 82543"/>
                <a:gd name="connsiteY0" fmla="*/ 109 h 103285"/>
                <a:gd name="connsiteX1" fmla="*/ 44906 w 82543"/>
                <a:gd name="connsiteY1" fmla="*/ 60434 h 103285"/>
                <a:gd name="connsiteX2" fmla="*/ 44906 w 82543"/>
                <a:gd name="connsiteY2" fmla="*/ 101709 h 103285"/>
                <a:gd name="connsiteX3" fmla="*/ 76656 w 82543"/>
                <a:gd name="connsiteY3" fmla="*/ 95359 h 103285"/>
                <a:gd name="connsiteX4" fmla="*/ 76656 w 82543"/>
                <a:gd name="connsiteY4" fmla="*/ 76309 h 103285"/>
                <a:gd name="connsiteX5" fmla="*/ 456 w 82543"/>
                <a:gd name="connsiteY5" fmla="*/ 109 h 1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543" h="103285">
                  <a:moveTo>
                    <a:pt x="456" y="109"/>
                  </a:moveTo>
                  <a:cubicBezTo>
                    <a:pt x="-4836" y="-2537"/>
                    <a:pt x="37498" y="43501"/>
                    <a:pt x="44906" y="60434"/>
                  </a:cubicBezTo>
                  <a:cubicBezTo>
                    <a:pt x="52314" y="77367"/>
                    <a:pt x="39614" y="95888"/>
                    <a:pt x="44906" y="101709"/>
                  </a:cubicBezTo>
                  <a:cubicBezTo>
                    <a:pt x="50198" y="107530"/>
                    <a:pt x="76656" y="95359"/>
                    <a:pt x="76656" y="95359"/>
                  </a:cubicBezTo>
                  <a:cubicBezTo>
                    <a:pt x="81948" y="91126"/>
                    <a:pt x="86710" y="90067"/>
                    <a:pt x="76656" y="76309"/>
                  </a:cubicBezTo>
                  <a:cubicBezTo>
                    <a:pt x="66602" y="62551"/>
                    <a:pt x="5748" y="2755"/>
                    <a:pt x="456" y="1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 1115">
              <a:extLst>
                <a:ext uri="{FF2B5EF4-FFF2-40B4-BE49-F238E27FC236}">
                  <a16:creationId xmlns:a16="http://schemas.microsoft.com/office/drawing/2014/main" id="{F969A17D-EC5D-4C8B-1B2B-557246A0190D}"/>
                </a:ext>
              </a:extLst>
            </p:cNvPr>
            <p:cNvSpPr/>
            <p:nvPr/>
          </p:nvSpPr>
          <p:spPr>
            <a:xfrm>
              <a:off x="1584259" y="3111496"/>
              <a:ext cx="67060" cy="114384"/>
            </a:xfrm>
            <a:custGeom>
              <a:avLst/>
              <a:gdLst>
                <a:gd name="connsiteX0" fmla="*/ 31816 w 67060"/>
                <a:gd name="connsiteY0" fmla="*/ 4 h 114384"/>
                <a:gd name="connsiteX1" fmla="*/ 34991 w 67060"/>
                <a:gd name="connsiteY1" fmla="*/ 63504 h 114384"/>
                <a:gd name="connsiteX2" fmla="*/ 66741 w 67060"/>
                <a:gd name="connsiteY2" fmla="*/ 114304 h 114384"/>
                <a:gd name="connsiteX3" fmla="*/ 12766 w 67060"/>
                <a:gd name="connsiteY3" fmla="*/ 76204 h 114384"/>
                <a:gd name="connsiteX4" fmla="*/ 66 w 67060"/>
                <a:gd name="connsiteY4" fmla="*/ 66679 h 114384"/>
                <a:gd name="connsiteX5" fmla="*/ 31816 w 67060"/>
                <a:gd name="connsiteY5" fmla="*/ 4 h 1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60" h="114384">
                  <a:moveTo>
                    <a:pt x="31816" y="4"/>
                  </a:moveTo>
                  <a:cubicBezTo>
                    <a:pt x="37637" y="-525"/>
                    <a:pt x="29170" y="44454"/>
                    <a:pt x="34991" y="63504"/>
                  </a:cubicBezTo>
                  <a:cubicBezTo>
                    <a:pt x="40812" y="82554"/>
                    <a:pt x="70445" y="112187"/>
                    <a:pt x="66741" y="114304"/>
                  </a:cubicBezTo>
                  <a:cubicBezTo>
                    <a:pt x="63037" y="116421"/>
                    <a:pt x="12766" y="76204"/>
                    <a:pt x="12766" y="76204"/>
                  </a:cubicBezTo>
                  <a:cubicBezTo>
                    <a:pt x="1653" y="68267"/>
                    <a:pt x="1654" y="74617"/>
                    <a:pt x="66" y="66679"/>
                  </a:cubicBezTo>
                  <a:cubicBezTo>
                    <a:pt x="-1522" y="58741"/>
                    <a:pt x="25995" y="533"/>
                    <a:pt x="31816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 1116">
              <a:extLst>
                <a:ext uri="{FF2B5EF4-FFF2-40B4-BE49-F238E27FC236}">
                  <a16:creationId xmlns:a16="http://schemas.microsoft.com/office/drawing/2014/main" id="{3BA08E6F-13AA-D3C6-41C3-852B224C6978}"/>
                </a:ext>
              </a:extLst>
            </p:cNvPr>
            <p:cNvSpPr/>
            <p:nvPr/>
          </p:nvSpPr>
          <p:spPr>
            <a:xfrm>
              <a:off x="1628729" y="3088661"/>
              <a:ext cx="117909" cy="112650"/>
            </a:xfrm>
            <a:custGeom>
              <a:avLst/>
              <a:gdLst>
                <a:gd name="connsiteX0" fmla="*/ 46 w 117909"/>
                <a:gd name="connsiteY0" fmla="*/ 6964 h 112650"/>
                <a:gd name="connsiteX1" fmla="*/ 54021 w 117909"/>
                <a:gd name="connsiteY1" fmla="*/ 76814 h 112650"/>
                <a:gd name="connsiteX2" fmla="*/ 76246 w 117909"/>
                <a:gd name="connsiteY2" fmla="*/ 111739 h 112650"/>
                <a:gd name="connsiteX3" fmla="*/ 66721 w 117909"/>
                <a:gd name="connsiteY3" fmla="*/ 41889 h 112650"/>
                <a:gd name="connsiteX4" fmla="*/ 117521 w 117909"/>
                <a:gd name="connsiteY4" fmla="*/ 73639 h 112650"/>
                <a:gd name="connsiteX5" fmla="*/ 88946 w 117909"/>
                <a:gd name="connsiteY5" fmla="*/ 22839 h 112650"/>
                <a:gd name="connsiteX6" fmla="*/ 66721 w 117909"/>
                <a:gd name="connsiteY6" fmla="*/ 614 h 112650"/>
                <a:gd name="connsiteX7" fmla="*/ 44496 w 117909"/>
                <a:gd name="connsiteY7" fmla="*/ 45064 h 112650"/>
                <a:gd name="connsiteX8" fmla="*/ 46 w 117909"/>
                <a:gd name="connsiteY8" fmla="*/ 6964 h 11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909" h="112650">
                  <a:moveTo>
                    <a:pt x="46" y="6964"/>
                  </a:moveTo>
                  <a:cubicBezTo>
                    <a:pt x="1633" y="12256"/>
                    <a:pt x="41321" y="59352"/>
                    <a:pt x="54021" y="76814"/>
                  </a:cubicBezTo>
                  <a:cubicBezTo>
                    <a:pt x="66721" y="94277"/>
                    <a:pt x="74129" y="117560"/>
                    <a:pt x="76246" y="111739"/>
                  </a:cubicBezTo>
                  <a:cubicBezTo>
                    <a:pt x="78363" y="105918"/>
                    <a:pt x="59842" y="48239"/>
                    <a:pt x="66721" y="41889"/>
                  </a:cubicBezTo>
                  <a:cubicBezTo>
                    <a:pt x="73600" y="35539"/>
                    <a:pt x="113817" y="76814"/>
                    <a:pt x="117521" y="73639"/>
                  </a:cubicBezTo>
                  <a:cubicBezTo>
                    <a:pt x="121225" y="70464"/>
                    <a:pt x="97413" y="35010"/>
                    <a:pt x="88946" y="22839"/>
                  </a:cubicBezTo>
                  <a:cubicBezTo>
                    <a:pt x="80479" y="10668"/>
                    <a:pt x="74129" y="-3090"/>
                    <a:pt x="66721" y="614"/>
                  </a:cubicBezTo>
                  <a:cubicBezTo>
                    <a:pt x="59313" y="4318"/>
                    <a:pt x="50846" y="43477"/>
                    <a:pt x="44496" y="45064"/>
                  </a:cubicBezTo>
                  <a:cubicBezTo>
                    <a:pt x="38146" y="46652"/>
                    <a:pt x="-1541" y="1672"/>
                    <a:pt x="46" y="69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 1117">
              <a:extLst>
                <a:ext uri="{FF2B5EF4-FFF2-40B4-BE49-F238E27FC236}">
                  <a16:creationId xmlns:a16="http://schemas.microsoft.com/office/drawing/2014/main" id="{708DB395-941C-956D-B94F-2A0D09F0499E}"/>
                </a:ext>
              </a:extLst>
            </p:cNvPr>
            <p:cNvSpPr/>
            <p:nvPr/>
          </p:nvSpPr>
          <p:spPr>
            <a:xfrm>
              <a:off x="1679505" y="3060689"/>
              <a:ext cx="103616" cy="27174"/>
            </a:xfrm>
            <a:custGeom>
              <a:avLst/>
              <a:gdLst>
                <a:gd name="connsiteX0" fmla="*/ 70 w 103616"/>
                <a:gd name="connsiteY0" fmla="*/ 25411 h 27174"/>
                <a:gd name="connsiteX1" fmla="*/ 98495 w 103616"/>
                <a:gd name="connsiteY1" fmla="*/ 11 h 27174"/>
                <a:gd name="connsiteX2" fmla="*/ 82620 w 103616"/>
                <a:gd name="connsiteY2" fmla="*/ 22236 h 27174"/>
                <a:gd name="connsiteX3" fmla="*/ 70 w 103616"/>
                <a:gd name="connsiteY3" fmla="*/ 25411 h 2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16" h="27174">
                  <a:moveTo>
                    <a:pt x="70" y="25411"/>
                  </a:moveTo>
                  <a:cubicBezTo>
                    <a:pt x="2716" y="21707"/>
                    <a:pt x="84737" y="540"/>
                    <a:pt x="98495" y="11"/>
                  </a:cubicBezTo>
                  <a:cubicBezTo>
                    <a:pt x="112253" y="-518"/>
                    <a:pt x="95320" y="18003"/>
                    <a:pt x="82620" y="22236"/>
                  </a:cubicBezTo>
                  <a:cubicBezTo>
                    <a:pt x="69920" y="26469"/>
                    <a:pt x="-2576" y="29115"/>
                    <a:pt x="70" y="254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F718C39F-C95B-07B3-F16D-9AE091C038A0}"/>
                </a:ext>
              </a:extLst>
            </p:cNvPr>
            <p:cNvSpPr/>
            <p:nvPr/>
          </p:nvSpPr>
          <p:spPr>
            <a:xfrm>
              <a:off x="1713049" y="2984137"/>
              <a:ext cx="151321" cy="162413"/>
            </a:xfrm>
            <a:custGeom>
              <a:avLst/>
              <a:gdLst>
                <a:gd name="connsiteX0" fmla="*/ 109401 w 151321"/>
                <a:gd name="connsiteY0" fmla="*/ 28938 h 162413"/>
                <a:gd name="connsiteX1" fmla="*/ 42726 w 151321"/>
                <a:gd name="connsiteY1" fmla="*/ 28938 h 162413"/>
                <a:gd name="connsiteX2" fmla="*/ 58601 w 151321"/>
                <a:gd name="connsiteY2" fmla="*/ 47988 h 162413"/>
                <a:gd name="connsiteX3" fmla="*/ 144326 w 151321"/>
                <a:gd name="connsiteY3" fmla="*/ 101963 h 162413"/>
                <a:gd name="connsiteX4" fmla="*/ 141151 w 151321"/>
                <a:gd name="connsiteY4" fmla="*/ 140063 h 162413"/>
                <a:gd name="connsiteX5" fmla="*/ 99876 w 151321"/>
                <a:gd name="connsiteY5" fmla="*/ 162288 h 162413"/>
                <a:gd name="connsiteX6" fmla="*/ 64951 w 151321"/>
                <a:gd name="connsiteY6" fmla="*/ 130538 h 162413"/>
                <a:gd name="connsiteX7" fmla="*/ 49076 w 151321"/>
                <a:gd name="connsiteY7" fmla="*/ 108313 h 162413"/>
                <a:gd name="connsiteX8" fmla="*/ 71301 w 151321"/>
                <a:gd name="connsiteY8" fmla="*/ 114663 h 162413"/>
                <a:gd name="connsiteX9" fmla="*/ 112576 w 151321"/>
                <a:gd name="connsiteY9" fmla="*/ 133713 h 162413"/>
                <a:gd name="connsiteX10" fmla="*/ 106226 w 151321"/>
                <a:gd name="connsiteY10" fmla="*/ 101963 h 162413"/>
                <a:gd name="connsiteX11" fmla="*/ 55426 w 151321"/>
                <a:gd name="connsiteY11" fmla="*/ 73388 h 162413"/>
                <a:gd name="connsiteX12" fmla="*/ 17326 w 151321"/>
                <a:gd name="connsiteY12" fmla="*/ 25763 h 162413"/>
                <a:gd name="connsiteX13" fmla="*/ 26851 w 151321"/>
                <a:gd name="connsiteY13" fmla="*/ 363 h 162413"/>
                <a:gd name="connsiteX14" fmla="*/ 1451 w 151321"/>
                <a:gd name="connsiteY14" fmla="*/ 9888 h 162413"/>
                <a:gd name="connsiteX15" fmla="*/ 109401 w 151321"/>
                <a:gd name="connsiteY15" fmla="*/ 28938 h 16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1321" h="162413">
                  <a:moveTo>
                    <a:pt x="109401" y="28938"/>
                  </a:moveTo>
                  <a:cubicBezTo>
                    <a:pt x="116280" y="32113"/>
                    <a:pt x="42726" y="28938"/>
                    <a:pt x="42726" y="28938"/>
                  </a:cubicBezTo>
                  <a:cubicBezTo>
                    <a:pt x="34259" y="32113"/>
                    <a:pt x="41668" y="35817"/>
                    <a:pt x="58601" y="47988"/>
                  </a:cubicBezTo>
                  <a:cubicBezTo>
                    <a:pt x="75534" y="60159"/>
                    <a:pt x="130568" y="86617"/>
                    <a:pt x="144326" y="101963"/>
                  </a:cubicBezTo>
                  <a:cubicBezTo>
                    <a:pt x="158084" y="117309"/>
                    <a:pt x="148559" y="130009"/>
                    <a:pt x="141151" y="140063"/>
                  </a:cubicBezTo>
                  <a:cubicBezTo>
                    <a:pt x="133743" y="150117"/>
                    <a:pt x="112576" y="163875"/>
                    <a:pt x="99876" y="162288"/>
                  </a:cubicBezTo>
                  <a:cubicBezTo>
                    <a:pt x="87176" y="160701"/>
                    <a:pt x="73418" y="139534"/>
                    <a:pt x="64951" y="130538"/>
                  </a:cubicBezTo>
                  <a:cubicBezTo>
                    <a:pt x="56484" y="121542"/>
                    <a:pt x="48018" y="110959"/>
                    <a:pt x="49076" y="108313"/>
                  </a:cubicBezTo>
                  <a:cubicBezTo>
                    <a:pt x="50134" y="105667"/>
                    <a:pt x="60718" y="110430"/>
                    <a:pt x="71301" y="114663"/>
                  </a:cubicBezTo>
                  <a:cubicBezTo>
                    <a:pt x="81884" y="118896"/>
                    <a:pt x="106755" y="135830"/>
                    <a:pt x="112576" y="133713"/>
                  </a:cubicBezTo>
                  <a:cubicBezTo>
                    <a:pt x="118397" y="131596"/>
                    <a:pt x="115751" y="112017"/>
                    <a:pt x="106226" y="101963"/>
                  </a:cubicBezTo>
                  <a:cubicBezTo>
                    <a:pt x="96701" y="91909"/>
                    <a:pt x="70243" y="86088"/>
                    <a:pt x="55426" y="73388"/>
                  </a:cubicBezTo>
                  <a:cubicBezTo>
                    <a:pt x="40609" y="60688"/>
                    <a:pt x="22088" y="37934"/>
                    <a:pt x="17326" y="25763"/>
                  </a:cubicBezTo>
                  <a:cubicBezTo>
                    <a:pt x="12564" y="13592"/>
                    <a:pt x="29497" y="3009"/>
                    <a:pt x="26851" y="363"/>
                  </a:cubicBezTo>
                  <a:cubicBezTo>
                    <a:pt x="24205" y="-2283"/>
                    <a:pt x="-7016" y="10417"/>
                    <a:pt x="1451" y="9888"/>
                  </a:cubicBezTo>
                  <a:cubicBezTo>
                    <a:pt x="9918" y="9359"/>
                    <a:pt x="102522" y="25763"/>
                    <a:pt x="109401" y="289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8B551A29-DE75-6743-616E-72E5C5C26538}"/>
                </a:ext>
              </a:extLst>
            </p:cNvPr>
            <p:cNvSpPr/>
            <p:nvPr/>
          </p:nvSpPr>
          <p:spPr>
            <a:xfrm>
              <a:off x="1761998" y="3007818"/>
              <a:ext cx="154590" cy="60295"/>
            </a:xfrm>
            <a:custGeom>
              <a:avLst/>
              <a:gdLst>
                <a:gd name="connsiteX0" fmla="*/ 127 w 154590"/>
                <a:gd name="connsiteY0" fmla="*/ 59232 h 60295"/>
                <a:gd name="connsiteX1" fmla="*/ 143002 w 154590"/>
                <a:gd name="connsiteY1" fmla="*/ 2082 h 60295"/>
                <a:gd name="connsiteX2" fmla="*/ 143002 w 154590"/>
                <a:gd name="connsiteY2" fmla="*/ 14782 h 60295"/>
                <a:gd name="connsiteX3" fmla="*/ 117602 w 154590"/>
                <a:gd name="connsiteY3" fmla="*/ 37007 h 60295"/>
                <a:gd name="connsiteX4" fmla="*/ 127 w 154590"/>
                <a:gd name="connsiteY4" fmla="*/ 59232 h 6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590" h="60295">
                  <a:moveTo>
                    <a:pt x="127" y="59232"/>
                  </a:moveTo>
                  <a:cubicBezTo>
                    <a:pt x="4360" y="53411"/>
                    <a:pt x="143002" y="2082"/>
                    <a:pt x="143002" y="2082"/>
                  </a:cubicBezTo>
                  <a:cubicBezTo>
                    <a:pt x="166815" y="-5326"/>
                    <a:pt x="147235" y="8961"/>
                    <a:pt x="143002" y="14782"/>
                  </a:cubicBezTo>
                  <a:cubicBezTo>
                    <a:pt x="138769" y="20603"/>
                    <a:pt x="136652" y="28540"/>
                    <a:pt x="117602" y="37007"/>
                  </a:cubicBezTo>
                  <a:cubicBezTo>
                    <a:pt x="98552" y="45474"/>
                    <a:pt x="-4106" y="65053"/>
                    <a:pt x="127" y="59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68E1DBCC-C6DA-38E4-B3AB-B5185EB52EE7}"/>
                </a:ext>
              </a:extLst>
            </p:cNvPr>
            <p:cNvSpPr/>
            <p:nvPr/>
          </p:nvSpPr>
          <p:spPr>
            <a:xfrm>
              <a:off x="1844326" y="2987635"/>
              <a:ext cx="143390" cy="134225"/>
            </a:xfrm>
            <a:custGeom>
              <a:avLst/>
              <a:gdLst>
                <a:gd name="connsiteX0" fmla="*/ 349 w 143390"/>
                <a:gd name="connsiteY0" fmla="*/ 40 h 134225"/>
                <a:gd name="connsiteX1" fmla="*/ 63849 w 143390"/>
                <a:gd name="connsiteY1" fmla="*/ 92115 h 134225"/>
                <a:gd name="connsiteX2" fmla="*/ 143224 w 143390"/>
                <a:gd name="connsiteY2" fmla="*/ 76240 h 134225"/>
                <a:gd name="connsiteX3" fmla="*/ 41624 w 143390"/>
                <a:gd name="connsiteY3" fmla="*/ 133390 h 134225"/>
                <a:gd name="connsiteX4" fmla="*/ 38449 w 143390"/>
                <a:gd name="connsiteY4" fmla="*/ 104815 h 134225"/>
                <a:gd name="connsiteX5" fmla="*/ 349 w 143390"/>
                <a:gd name="connsiteY5" fmla="*/ 40 h 13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390" h="134225">
                  <a:moveTo>
                    <a:pt x="349" y="40"/>
                  </a:moveTo>
                  <a:cubicBezTo>
                    <a:pt x="4582" y="-2077"/>
                    <a:pt x="40037" y="79415"/>
                    <a:pt x="63849" y="92115"/>
                  </a:cubicBezTo>
                  <a:cubicBezTo>
                    <a:pt x="87662" y="104815"/>
                    <a:pt x="146928" y="69361"/>
                    <a:pt x="143224" y="76240"/>
                  </a:cubicBezTo>
                  <a:cubicBezTo>
                    <a:pt x="139520" y="83119"/>
                    <a:pt x="59087" y="128627"/>
                    <a:pt x="41624" y="133390"/>
                  </a:cubicBezTo>
                  <a:cubicBezTo>
                    <a:pt x="24161" y="138153"/>
                    <a:pt x="45328" y="121748"/>
                    <a:pt x="38449" y="104815"/>
                  </a:cubicBezTo>
                  <a:cubicBezTo>
                    <a:pt x="31570" y="87882"/>
                    <a:pt x="-3884" y="2157"/>
                    <a:pt x="349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D9E88106-6D2D-B973-948E-F109AFEA77EA}"/>
                </a:ext>
              </a:extLst>
            </p:cNvPr>
            <p:cNvSpPr/>
            <p:nvPr/>
          </p:nvSpPr>
          <p:spPr>
            <a:xfrm>
              <a:off x="1865487" y="2968431"/>
              <a:ext cx="113679" cy="114546"/>
            </a:xfrm>
            <a:custGeom>
              <a:avLst/>
              <a:gdLst>
                <a:gd name="connsiteX0" fmla="*/ 10938 w 113679"/>
                <a:gd name="connsiteY0" fmla="*/ 194 h 114546"/>
                <a:gd name="connsiteX1" fmla="*/ 58563 w 113679"/>
                <a:gd name="connsiteY1" fmla="*/ 41469 h 114546"/>
                <a:gd name="connsiteX2" fmla="*/ 112538 w 113679"/>
                <a:gd name="connsiteY2" fmla="*/ 114494 h 114546"/>
                <a:gd name="connsiteX3" fmla="*/ 96663 w 113679"/>
                <a:gd name="connsiteY3" fmla="*/ 54169 h 114546"/>
                <a:gd name="connsiteX4" fmla="*/ 87138 w 113679"/>
                <a:gd name="connsiteY4" fmla="*/ 41469 h 114546"/>
                <a:gd name="connsiteX5" fmla="*/ 4588 w 113679"/>
                <a:gd name="connsiteY5" fmla="*/ 57344 h 114546"/>
                <a:gd name="connsiteX6" fmla="*/ 10938 w 113679"/>
                <a:gd name="connsiteY6" fmla="*/ 194 h 11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79" h="114546">
                  <a:moveTo>
                    <a:pt x="10938" y="194"/>
                  </a:moveTo>
                  <a:cubicBezTo>
                    <a:pt x="19934" y="-2452"/>
                    <a:pt x="41630" y="22419"/>
                    <a:pt x="58563" y="41469"/>
                  </a:cubicBezTo>
                  <a:cubicBezTo>
                    <a:pt x="75496" y="60519"/>
                    <a:pt x="106188" y="112377"/>
                    <a:pt x="112538" y="114494"/>
                  </a:cubicBezTo>
                  <a:cubicBezTo>
                    <a:pt x="118888" y="116611"/>
                    <a:pt x="96663" y="54169"/>
                    <a:pt x="96663" y="54169"/>
                  </a:cubicBezTo>
                  <a:cubicBezTo>
                    <a:pt x="92430" y="41998"/>
                    <a:pt x="102484" y="40940"/>
                    <a:pt x="87138" y="41469"/>
                  </a:cubicBezTo>
                  <a:cubicBezTo>
                    <a:pt x="71792" y="41998"/>
                    <a:pt x="14113" y="57873"/>
                    <a:pt x="4588" y="57344"/>
                  </a:cubicBezTo>
                  <a:cubicBezTo>
                    <a:pt x="-4937" y="56815"/>
                    <a:pt x="1942" y="2840"/>
                    <a:pt x="10938" y="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7A00A0CB-D285-DFC7-2E8A-223E6092D0F8}"/>
                </a:ext>
              </a:extLst>
            </p:cNvPr>
            <p:cNvSpPr/>
            <p:nvPr/>
          </p:nvSpPr>
          <p:spPr>
            <a:xfrm>
              <a:off x="1877887" y="3003546"/>
              <a:ext cx="97219" cy="88918"/>
            </a:xfrm>
            <a:custGeom>
              <a:avLst/>
              <a:gdLst>
                <a:gd name="connsiteX0" fmla="*/ 46163 w 97219"/>
                <a:gd name="connsiteY0" fmla="*/ 4 h 88918"/>
                <a:gd name="connsiteX1" fmla="*/ 30288 w 97219"/>
                <a:gd name="connsiteY1" fmla="*/ 60329 h 88918"/>
                <a:gd name="connsiteX2" fmla="*/ 96963 w 97219"/>
                <a:gd name="connsiteY2" fmla="*/ 88904 h 88918"/>
                <a:gd name="connsiteX3" fmla="*/ 1713 w 97219"/>
                <a:gd name="connsiteY3" fmla="*/ 57154 h 88918"/>
                <a:gd name="connsiteX4" fmla="*/ 46163 w 97219"/>
                <a:gd name="connsiteY4" fmla="*/ 4 h 8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219" h="88918">
                  <a:moveTo>
                    <a:pt x="46163" y="4"/>
                  </a:moveTo>
                  <a:cubicBezTo>
                    <a:pt x="50926" y="533"/>
                    <a:pt x="21821" y="45512"/>
                    <a:pt x="30288" y="60329"/>
                  </a:cubicBezTo>
                  <a:cubicBezTo>
                    <a:pt x="38755" y="75146"/>
                    <a:pt x="101726" y="89433"/>
                    <a:pt x="96963" y="88904"/>
                  </a:cubicBezTo>
                  <a:cubicBezTo>
                    <a:pt x="92201" y="88375"/>
                    <a:pt x="13355" y="68267"/>
                    <a:pt x="1713" y="57154"/>
                  </a:cubicBezTo>
                  <a:cubicBezTo>
                    <a:pt x="-9929" y="46042"/>
                    <a:pt x="41400" y="-525"/>
                    <a:pt x="46163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D113193B-4729-CBCC-B567-102DFD2EF48A}"/>
                </a:ext>
              </a:extLst>
            </p:cNvPr>
            <p:cNvSpPr/>
            <p:nvPr/>
          </p:nvSpPr>
          <p:spPr>
            <a:xfrm>
              <a:off x="1933551" y="2969759"/>
              <a:ext cx="95687" cy="122561"/>
            </a:xfrm>
            <a:custGeom>
              <a:avLst/>
              <a:gdLst>
                <a:gd name="connsiteX0" fmla="*/ 24 w 95687"/>
                <a:gd name="connsiteY0" fmla="*/ 2041 h 122561"/>
                <a:gd name="connsiteX1" fmla="*/ 47649 w 95687"/>
                <a:gd name="connsiteY1" fmla="*/ 113166 h 122561"/>
                <a:gd name="connsiteX2" fmla="*/ 95274 w 95687"/>
                <a:gd name="connsiteY2" fmla="*/ 113166 h 122561"/>
                <a:gd name="connsiteX3" fmla="*/ 69874 w 95687"/>
                <a:gd name="connsiteY3" fmla="*/ 84591 h 122561"/>
                <a:gd name="connsiteX4" fmla="*/ 53999 w 95687"/>
                <a:gd name="connsiteY4" fmla="*/ 52841 h 122561"/>
                <a:gd name="connsiteX5" fmla="*/ 53999 w 95687"/>
                <a:gd name="connsiteY5" fmla="*/ 40141 h 122561"/>
                <a:gd name="connsiteX6" fmla="*/ 24 w 95687"/>
                <a:gd name="connsiteY6" fmla="*/ 2041 h 12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87" h="122561">
                  <a:moveTo>
                    <a:pt x="24" y="2041"/>
                  </a:moveTo>
                  <a:cubicBezTo>
                    <a:pt x="-1034" y="14212"/>
                    <a:pt x="31774" y="94645"/>
                    <a:pt x="47649" y="113166"/>
                  </a:cubicBezTo>
                  <a:cubicBezTo>
                    <a:pt x="63524" y="131687"/>
                    <a:pt x="91570" y="117928"/>
                    <a:pt x="95274" y="113166"/>
                  </a:cubicBezTo>
                  <a:cubicBezTo>
                    <a:pt x="98978" y="108404"/>
                    <a:pt x="76753" y="94645"/>
                    <a:pt x="69874" y="84591"/>
                  </a:cubicBezTo>
                  <a:cubicBezTo>
                    <a:pt x="62995" y="74537"/>
                    <a:pt x="56645" y="60249"/>
                    <a:pt x="53999" y="52841"/>
                  </a:cubicBezTo>
                  <a:cubicBezTo>
                    <a:pt x="51353" y="45433"/>
                    <a:pt x="57703" y="44374"/>
                    <a:pt x="53999" y="40141"/>
                  </a:cubicBezTo>
                  <a:cubicBezTo>
                    <a:pt x="50295" y="35908"/>
                    <a:pt x="1082" y="-10130"/>
                    <a:pt x="24" y="2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927DAD81-59FC-AB04-DB8F-2B1BF0739767}"/>
                </a:ext>
              </a:extLst>
            </p:cNvPr>
            <p:cNvSpPr/>
            <p:nvPr/>
          </p:nvSpPr>
          <p:spPr>
            <a:xfrm>
              <a:off x="1961484" y="2955775"/>
              <a:ext cx="59010" cy="114018"/>
            </a:xfrm>
            <a:custGeom>
              <a:avLst/>
              <a:gdLst>
                <a:gd name="connsiteX0" fmla="*/ 666 w 59010"/>
                <a:gd name="connsiteY0" fmla="*/ 85875 h 114018"/>
                <a:gd name="connsiteX1" fmla="*/ 22891 w 59010"/>
                <a:gd name="connsiteY1" fmla="*/ 3325 h 114018"/>
                <a:gd name="connsiteX2" fmla="*/ 57816 w 59010"/>
                <a:gd name="connsiteY2" fmla="*/ 25550 h 114018"/>
                <a:gd name="connsiteX3" fmla="*/ 48291 w 59010"/>
                <a:gd name="connsiteY3" fmla="*/ 111275 h 114018"/>
                <a:gd name="connsiteX4" fmla="*/ 666 w 59010"/>
                <a:gd name="connsiteY4" fmla="*/ 85875 h 1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10" h="114018">
                  <a:moveTo>
                    <a:pt x="666" y="85875"/>
                  </a:moveTo>
                  <a:cubicBezTo>
                    <a:pt x="-3567" y="67883"/>
                    <a:pt x="13366" y="13379"/>
                    <a:pt x="22891" y="3325"/>
                  </a:cubicBezTo>
                  <a:cubicBezTo>
                    <a:pt x="32416" y="-6729"/>
                    <a:pt x="53583" y="7558"/>
                    <a:pt x="57816" y="25550"/>
                  </a:cubicBezTo>
                  <a:cubicBezTo>
                    <a:pt x="62049" y="43542"/>
                    <a:pt x="54112" y="101750"/>
                    <a:pt x="48291" y="111275"/>
                  </a:cubicBezTo>
                  <a:cubicBezTo>
                    <a:pt x="42470" y="120800"/>
                    <a:pt x="4899" y="103867"/>
                    <a:pt x="666" y="8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5588EA41-0AA3-7163-C208-43663DD57BF5}"/>
                </a:ext>
              </a:extLst>
            </p:cNvPr>
            <p:cNvSpPr/>
            <p:nvPr/>
          </p:nvSpPr>
          <p:spPr>
            <a:xfrm>
              <a:off x="1372692" y="2866329"/>
              <a:ext cx="682710" cy="274357"/>
            </a:xfrm>
            <a:custGeom>
              <a:avLst/>
              <a:gdLst>
                <a:gd name="connsiteX0" fmla="*/ 2083 w 682710"/>
                <a:gd name="connsiteY0" fmla="*/ 273746 h 274357"/>
                <a:gd name="connsiteX1" fmla="*/ 319583 w 682710"/>
                <a:gd name="connsiteY1" fmla="*/ 83246 h 274357"/>
                <a:gd name="connsiteX2" fmla="*/ 291008 w 682710"/>
                <a:gd name="connsiteY2" fmla="*/ 105471 h 274357"/>
                <a:gd name="connsiteX3" fmla="*/ 475158 w 682710"/>
                <a:gd name="connsiteY3" fmla="*/ 51496 h 274357"/>
                <a:gd name="connsiteX4" fmla="*/ 681533 w 682710"/>
                <a:gd name="connsiteY4" fmla="*/ 696 h 274357"/>
                <a:gd name="connsiteX5" fmla="*/ 551358 w 682710"/>
                <a:gd name="connsiteY5" fmla="*/ 26096 h 274357"/>
                <a:gd name="connsiteX6" fmla="*/ 383083 w 682710"/>
                <a:gd name="connsiteY6" fmla="*/ 83246 h 274357"/>
                <a:gd name="connsiteX7" fmla="*/ 294183 w 682710"/>
                <a:gd name="connsiteY7" fmla="*/ 111821 h 274357"/>
                <a:gd name="connsiteX8" fmla="*/ 186233 w 682710"/>
                <a:gd name="connsiteY8" fmla="*/ 143571 h 274357"/>
                <a:gd name="connsiteX9" fmla="*/ 2083 w 682710"/>
                <a:gd name="connsiteY9" fmla="*/ 273746 h 2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2710" h="274357">
                  <a:moveTo>
                    <a:pt x="2083" y="273746"/>
                  </a:moveTo>
                  <a:cubicBezTo>
                    <a:pt x="24308" y="263692"/>
                    <a:pt x="271429" y="111292"/>
                    <a:pt x="319583" y="83246"/>
                  </a:cubicBezTo>
                  <a:cubicBezTo>
                    <a:pt x="367737" y="55200"/>
                    <a:pt x="265079" y="110763"/>
                    <a:pt x="291008" y="105471"/>
                  </a:cubicBezTo>
                  <a:cubicBezTo>
                    <a:pt x="316937" y="100179"/>
                    <a:pt x="410071" y="68958"/>
                    <a:pt x="475158" y="51496"/>
                  </a:cubicBezTo>
                  <a:cubicBezTo>
                    <a:pt x="540245" y="34034"/>
                    <a:pt x="668833" y="4929"/>
                    <a:pt x="681533" y="696"/>
                  </a:cubicBezTo>
                  <a:cubicBezTo>
                    <a:pt x="694233" y="-3537"/>
                    <a:pt x="601100" y="12338"/>
                    <a:pt x="551358" y="26096"/>
                  </a:cubicBezTo>
                  <a:cubicBezTo>
                    <a:pt x="501616" y="39854"/>
                    <a:pt x="425945" y="68959"/>
                    <a:pt x="383083" y="83246"/>
                  </a:cubicBezTo>
                  <a:cubicBezTo>
                    <a:pt x="340221" y="97533"/>
                    <a:pt x="326991" y="101767"/>
                    <a:pt x="294183" y="111821"/>
                  </a:cubicBezTo>
                  <a:cubicBezTo>
                    <a:pt x="261375" y="121875"/>
                    <a:pt x="230683" y="120288"/>
                    <a:pt x="186233" y="143571"/>
                  </a:cubicBezTo>
                  <a:cubicBezTo>
                    <a:pt x="141783" y="166854"/>
                    <a:pt x="-20142" y="283800"/>
                    <a:pt x="2083" y="2737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8212B9A1-AA26-7DEC-0EB2-903A23F34970}"/>
                </a:ext>
              </a:extLst>
            </p:cNvPr>
            <p:cNvSpPr/>
            <p:nvPr/>
          </p:nvSpPr>
          <p:spPr>
            <a:xfrm>
              <a:off x="2047794" y="2866855"/>
              <a:ext cx="79543" cy="219263"/>
            </a:xfrm>
            <a:custGeom>
              <a:avLst/>
              <a:gdLst>
                <a:gd name="connsiteX0" fmla="*/ 81 w 79543"/>
                <a:gd name="connsiteY0" fmla="*/ 170 h 219263"/>
                <a:gd name="connsiteX1" fmla="*/ 50881 w 79543"/>
                <a:gd name="connsiteY1" fmla="*/ 139870 h 219263"/>
                <a:gd name="connsiteX2" fmla="*/ 79456 w 79543"/>
                <a:gd name="connsiteY2" fmla="*/ 219245 h 219263"/>
                <a:gd name="connsiteX3" fmla="*/ 60406 w 79543"/>
                <a:gd name="connsiteY3" fmla="*/ 133520 h 219263"/>
                <a:gd name="connsiteX4" fmla="*/ 63581 w 79543"/>
                <a:gd name="connsiteY4" fmla="*/ 111295 h 219263"/>
                <a:gd name="connsiteX5" fmla="*/ 81 w 79543"/>
                <a:gd name="connsiteY5" fmla="*/ 170 h 2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3" h="219263">
                  <a:moveTo>
                    <a:pt x="81" y="170"/>
                  </a:moveTo>
                  <a:cubicBezTo>
                    <a:pt x="-2036" y="4932"/>
                    <a:pt x="37652" y="103358"/>
                    <a:pt x="50881" y="139870"/>
                  </a:cubicBezTo>
                  <a:cubicBezTo>
                    <a:pt x="64110" y="176383"/>
                    <a:pt x="77868" y="220303"/>
                    <a:pt x="79456" y="219245"/>
                  </a:cubicBezTo>
                  <a:cubicBezTo>
                    <a:pt x="81044" y="218187"/>
                    <a:pt x="60406" y="133520"/>
                    <a:pt x="60406" y="133520"/>
                  </a:cubicBezTo>
                  <a:cubicBezTo>
                    <a:pt x="57760" y="115528"/>
                    <a:pt x="70460" y="130874"/>
                    <a:pt x="63581" y="111295"/>
                  </a:cubicBezTo>
                  <a:cubicBezTo>
                    <a:pt x="56702" y="91716"/>
                    <a:pt x="2198" y="-4592"/>
                    <a:pt x="81" y="1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1E8A91FC-42C7-5D58-2CD0-D7E1F837A1C7}"/>
                </a:ext>
              </a:extLst>
            </p:cNvPr>
            <p:cNvSpPr/>
            <p:nvPr/>
          </p:nvSpPr>
          <p:spPr>
            <a:xfrm>
              <a:off x="1419225" y="2901318"/>
              <a:ext cx="632213" cy="264157"/>
            </a:xfrm>
            <a:custGeom>
              <a:avLst/>
              <a:gdLst>
                <a:gd name="connsiteX0" fmla="*/ 0 w 632213"/>
                <a:gd name="connsiteY0" fmla="*/ 264157 h 264157"/>
                <a:gd name="connsiteX1" fmla="*/ 158750 w 632213"/>
                <a:gd name="connsiteY1" fmla="*/ 137157 h 264157"/>
                <a:gd name="connsiteX2" fmla="*/ 155575 w 632213"/>
                <a:gd name="connsiteY2" fmla="*/ 153032 h 264157"/>
                <a:gd name="connsiteX3" fmla="*/ 396875 w 632213"/>
                <a:gd name="connsiteY3" fmla="*/ 41907 h 264157"/>
                <a:gd name="connsiteX4" fmla="*/ 628650 w 632213"/>
                <a:gd name="connsiteY4" fmla="*/ 632 h 264157"/>
                <a:gd name="connsiteX5" fmla="*/ 517525 w 632213"/>
                <a:gd name="connsiteY5" fmla="*/ 22857 h 264157"/>
                <a:gd name="connsiteX6" fmla="*/ 254000 w 632213"/>
                <a:gd name="connsiteY6" fmla="*/ 99057 h 264157"/>
                <a:gd name="connsiteX7" fmla="*/ 320675 w 632213"/>
                <a:gd name="connsiteY7" fmla="*/ 67307 h 264157"/>
                <a:gd name="connsiteX8" fmla="*/ 212725 w 632213"/>
                <a:gd name="connsiteY8" fmla="*/ 124457 h 264157"/>
                <a:gd name="connsiteX9" fmla="*/ 0 w 632213"/>
                <a:gd name="connsiteY9" fmla="*/ 264157 h 26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2213" h="264157">
                  <a:moveTo>
                    <a:pt x="0" y="264157"/>
                  </a:moveTo>
                  <a:cubicBezTo>
                    <a:pt x="66410" y="209917"/>
                    <a:pt x="132821" y="155678"/>
                    <a:pt x="158750" y="137157"/>
                  </a:cubicBezTo>
                  <a:cubicBezTo>
                    <a:pt x="184679" y="118636"/>
                    <a:pt x="115888" y="168907"/>
                    <a:pt x="155575" y="153032"/>
                  </a:cubicBezTo>
                  <a:cubicBezTo>
                    <a:pt x="195262" y="137157"/>
                    <a:pt x="318029" y="67307"/>
                    <a:pt x="396875" y="41907"/>
                  </a:cubicBezTo>
                  <a:cubicBezTo>
                    <a:pt x="475721" y="16507"/>
                    <a:pt x="608542" y="3807"/>
                    <a:pt x="628650" y="632"/>
                  </a:cubicBezTo>
                  <a:cubicBezTo>
                    <a:pt x="648758" y="-2543"/>
                    <a:pt x="579967" y="6453"/>
                    <a:pt x="517525" y="22857"/>
                  </a:cubicBezTo>
                  <a:cubicBezTo>
                    <a:pt x="455083" y="39261"/>
                    <a:pt x="286808" y="91649"/>
                    <a:pt x="254000" y="99057"/>
                  </a:cubicBezTo>
                  <a:cubicBezTo>
                    <a:pt x="221192" y="106465"/>
                    <a:pt x="327554" y="63074"/>
                    <a:pt x="320675" y="67307"/>
                  </a:cubicBezTo>
                  <a:cubicBezTo>
                    <a:pt x="313796" y="71540"/>
                    <a:pt x="212725" y="124457"/>
                    <a:pt x="212725" y="124457"/>
                  </a:cubicBezTo>
                  <a:lnTo>
                    <a:pt x="0" y="2641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55480D6E-A17B-C60D-8D03-D14B3200D658}"/>
                </a:ext>
              </a:extLst>
            </p:cNvPr>
            <p:cNvSpPr/>
            <p:nvPr/>
          </p:nvSpPr>
          <p:spPr>
            <a:xfrm>
              <a:off x="1403350" y="3140075"/>
              <a:ext cx="136525" cy="177806"/>
            </a:xfrm>
            <a:custGeom>
              <a:avLst/>
              <a:gdLst>
                <a:gd name="connsiteX0" fmla="*/ 0 w 136525"/>
                <a:gd name="connsiteY0" fmla="*/ 0 h 177806"/>
                <a:gd name="connsiteX1" fmla="*/ 92075 w 136525"/>
                <a:gd name="connsiteY1" fmla="*/ 127000 h 177806"/>
                <a:gd name="connsiteX2" fmla="*/ 136525 w 136525"/>
                <a:gd name="connsiteY2" fmla="*/ 177800 h 177806"/>
                <a:gd name="connsiteX3" fmla="*/ 92075 w 136525"/>
                <a:gd name="connsiteY3" fmla="*/ 130175 h 177806"/>
                <a:gd name="connsiteX4" fmla="*/ 50800 w 136525"/>
                <a:gd name="connsiteY4" fmla="*/ 92075 h 177806"/>
                <a:gd name="connsiteX5" fmla="*/ 57150 w 136525"/>
                <a:gd name="connsiteY5" fmla="*/ 101600 h 177806"/>
                <a:gd name="connsiteX6" fmla="*/ 0 w 136525"/>
                <a:gd name="connsiteY6" fmla="*/ 0 h 17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525" h="177806">
                  <a:moveTo>
                    <a:pt x="0" y="0"/>
                  </a:moveTo>
                  <a:cubicBezTo>
                    <a:pt x="34660" y="48683"/>
                    <a:pt x="69321" y="97367"/>
                    <a:pt x="92075" y="127000"/>
                  </a:cubicBezTo>
                  <a:cubicBezTo>
                    <a:pt x="114829" y="156633"/>
                    <a:pt x="136525" y="177271"/>
                    <a:pt x="136525" y="177800"/>
                  </a:cubicBezTo>
                  <a:cubicBezTo>
                    <a:pt x="136525" y="178329"/>
                    <a:pt x="106362" y="144462"/>
                    <a:pt x="92075" y="130175"/>
                  </a:cubicBezTo>
                  <a:cubicBezTo>
                    <a:pt x="77788" y="115888"/>
                    <a:pt x="50800" y="92075"/>
                    <a:pt x="50800" y="92075"/>
                  </a:cubicBezTo>
                  <a:cubicBezTo>
                    <a:pt x="44979" y="87313"/>
                    <a:pt x="57150" y="101600"/>
                    <a:pt x="57150" y="1016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2C84B0CF-3B18-8C1D-17C1-AF6AE5BDD06F}"/>
                </a:ext>
              </a:extLst>
            </p:cNvPr>
            <p:cNvSpPr/>
            <p:nvPr/>
          </p:nvSpPr>
          <p:spPr>
            <a:xfrm>
              <a:off x="2028825" y="2886072"/>
              <a:ext cx="73055" cy="195229"/>
            </a:xfrm>
            <a:custGeom>
              <a:avLst/>
              <a:gdLst>
                <a:gd name="connsiteX0" fmla="*/ 0 w 73055"/>
                <a:gd name="connsiteY0" fmla="*/ 3 h 195229"/>
                <a:gd name="connsiteX1" fmla="*/ 31750 w 73055"/>
                <a:gd name="connsiteY1" fmla="*/ 98428 h 195229"/>
                <a:gd name="connsiteX2" fmla="*/ 73025 w 73055"/>
                <a:gd name="connsiteY2" fmla="*/ 193678 h 195229"/>
                <a:gd name="connsiteX3" fmla="*/ 38100 w 73055"/>
                <a:gd name="connsiteY3" fmla="*/ 152403 h 195229"/>
                <a:gd name="connsiteX4" fmla="*/ 15875 w 73055"/>
                <a:gd name="connsiteY4" fmla="*/ 85728 h 195229"/>
                <a:gd name="connsiteX5" fmla="*/ 31750 w 73055"/>
                <a:gd name="connsiteY5" fmla="*/ 101603 h 195229"/>
                <a:gd name="connsiteX6" fmla="*/ 0 w 73055"/>
                <a:gd name="connsiteY6" fmla="*/ 3 h 19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55" h="195229">
                  <a:moveTo>
                    <a:pt x="0" y="3"/>
                  </a:moveTo>
                  <a:cubicBezTo>
                    <a:pt x="0" y="-526"/>
                    <a:pt x="19579" y="66149"/>
                    <a:pt x="31750" y="98428"/>
                  </a:cubicBezTo>
                  <a:cubicBezTo>
                    <a:pt x="43921" y="130707"/>
                    <a:pt x="71967" y="184682"/>
                    <a:pt x="73025" y="193678"/>
                  </a:cubicBezTo>
                  <a:cubicBezTo>
                    <a:pt x="74083" y="202674"/>
                    <a:pt x="47625" y="170395"/>
                    <a:pt x="38100" y="152403"/>
                  </a:cubicBezTo>
                  <a:cubicBezTo>
                    <a:pt x="28575" y="134411"/>
                    <a:pt x="16933" y="94195"/>
                    <a:pt x="15875" y="85728"/>
                  </a:cubicBezTo>
                  <a:cubicBezTo>
                    <a:pt x="14817" y="77261"/>
                    <a:pt x="32279" y="110599"/>
                    <a:pt x="31750" y="101603"/>
                  </a:cubicBezTo>
                  <a:cubicBezTo>
                    <a:pt x="31221" y="92607"/>
                    <a:pt x="0" y="53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F6081532-147E-9CF6-E360-397B57C7D374}"/>
                </a:ext>
              </a:extLst>
            </p:cNvPr>
            <p:cNvSpPr/>
            <p:nvPr/>
          </p:nvSpPr>
          <p:spPr>
            <a:xfrm>
              <a:off x="1523904" y="3077235"/>
              <a:ext cx="585046" cy="208906"/>
            </a:xfrm>
            <a:custGeom>
              <a:avLst/>
              <a:gdLst>
                <a:gd name="connsiteX0" fmla="*/ 96 w 585046"/>
                <a:gd name="connsiteY0" fmla="*/ 208890 h 208906"/>
                <a:gd name="connsiteX1" fmla="*/ 349346 w 585046"/>
                <a:gd name="connsiteY1" fmla="*/ 62840 h 208906"/>
                <a:gd name="connsiteX2" fmla="*/ 581121 w 585046"/>
                <a:gd name="connsiteY2" fmla="*/ 2515 h 208906"/>
                <a:gd name="connsiteX3" fmla="*/ 479521 w 585046"/>
                <a:gd name="connsiteY3" fmla="*/ 18390 h 208906"/>
                <a:gd name="connsiteX4" fmla="*/ 279496 w 585046"/>
                <a:gd name="connsiteY4" fmla="*/ 81890 h 208906"/>
                <a:gd name="connsiteX5" fmla="*/ 384271 w 585046"/>
                <a:gd name="connsiteY5" fmla="*/ 53315 h 208906"/>
                <a:gd name="connsiteX6" fmla="*/ 96 w 585046"/>
                <a:gd name="connsiteY6" fmla="*/ 208890 h 20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046" h="208906">
                  <a:moveTo>
                    <a:pt x="96" y="208890"/>
                  </a:moveTo>
                  <a:cubicBezTo>
                    <a:pt x="-5725" y="210478"/>
                    <a:pt x="252509" y="97236"/>
                    <a:pt x="349346" y="62840"/>
                  </a:cubicBezTo>
                  <a:cubicBezTo>
                    <a:pt x="446183" y="28444"/>
                    <a:pt x="559425" y="9923"/>
                    <a:pt x="581121" y="2515"/>
                  </a:cubicBezTo>
                  <a:cubicBezTo>
                    <a:pt x="602817" y="-4893"/>
                    <a:pt x="529792" y="5161"/>
                    <a:pt x="479521" y="18390"/>
                  </a:cubicBezTo>
                  <a:cubicBezTo>
                    <a:pt x="429250" y="31619"/>
                    <a:pt x="295371" y="76069"/>
                    <a:pt x="279496" y="81890"/>
                  </a:cubicBezTo>
                  <a:cubicBezTo>
                    <a:pt x="263621" y="87711"/>
                    <a:pt x="429779" y="33207"/>
                    <a:pt x="384271" y="53315"/>
                  </a:cubicBezTo>
                  <a:cubicBezTo>
                    <a:pt x="338763" y="73423"/>
                    <a:pt x="5917" y="207302"/>
                    <a:pt x="96" y="208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B7E771F5-9EE4-CF95-D5DA-B537E0E34F9F}"/>
                </a:ext>
              </a:extLst>
            </p:cNvPr>
            <p:cNvSpPr/>
            <p:nvPr/>
          </p:nvSpPr>
          <p:spPr>
            <a:xfrm>
              <a:off x="1522561" y="3082505"/>
              <a:ext cx="596042" cy="220021"/>
            </a:xfrm>
            <a:custGeom>
              <a:avLst/>
              <a:gdLst>
                <a:gd name="connsiteX0" fmla="*/ 1439 w 596042"/>
                <a:gd name="connsiteY0" fmla="*/ 219495 h 220021"/>
                <a:gd name="connsiteX1" fmla="*/ 445939 w 596042"/>
                <a:gd name="connsiteY1" fmla="*/ 41695 h 220021"/>
                <a:gd name="connsiteX2" fmla="*/ 369739 w 596042"/>
                <a:gd name="connsiteY2" fmla="*/ 73445 h 220021"/>
                <a:gd name="connsiteX3" fmla="*/ 595164 w 596042"/>
                <a:gd name="connsiteY3" fmla="*/ 420 h 220021"/>
                <a:gd name="connsiteX4" fmla="*/ 442764 w 596042"/>
                <a:gd name="connsiteY4" fmla="*/ 44870 h 220021"/>
                <a:gd name="connsiteX5" fmla="*/ 312589 w 596042"/>
                <a:gd name="connsiteY5" fmla="*/ 73445 h 220021"/>
                <a:gd name="connsiteX6" fmla="*/ 303064 w 596042"/>
                <a:gd name="connsiteY6" fmla="*/ 95670 h 220021"/>
                <a:gd name="connsiteX7" fmla="*/ 1439 w 596042"/>
                <a:gd name="connsiteY7" fmla="*/ 219495 h 22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042" h="220021">
                  <a:moveTo>
                    <a:pt x="1439" y="219495"/>
                  </a:moveTo>
                  <a:cubicBezTo>
                    <a:pt x="25251" y="210499"/>
                    <a:pt x="384556" y="66037"/>
                    <a:pt x="445939" y="41695"/>
                  </a:cubicBezTo>
                  <a:cubicBezTo>
                    <a:pt x="507322" y="17353"/>
                    <a:pt x="344868" y="80324"/>
                    <a:pt x="369739" y="73445"/>
                  </a:cubicBezTo>
                  <a:cubicBezTo>
                    <a:pt x="394610" y="66566"/>
                    <a:pt x="582993" y="5182"/>
                    <a:pt x="595164" y="420"/>
                  </a:cubicBezTo>
                  <a:cubicBezTo>
                    <a:pt x="607335" y="-4342"/>
                    <a:pt x="489860" y="32699"/>
                    <a:pt x="442764" y="44870"/>
                  </a:cubicBezTo>
                  <a:cubicBezTo>
                    <a:pt x="395668" y="57041"/>
                    <a:pt x="335872" y="64978"/>
                    <a:pt x="312589" y="73445"/>
                  </a:cubicBezTo>
                  <a:cubicBezTo>
                    <a:pt x="289306" y="81912"/>
                    <a:pt x="349631" y="71857"/>
                    <a:pt x="303064" y="95670"/>
                  </a:cubicBezTo>
                  <a:cubicBezTo>
                    <a:pt x="256497" y="119482"/>
                    <a:pt x="-22373" y="228491"/>
                    <a:pt x="1439" y="2194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5B59D662-6431-F1B6-5472-67B35804770E}"/>
                </a:ext>
              </a:extLst>
            </p:cNvPr>
            <p:cNvSpPr/>
            <p:nvPr/>
          </p:nvSpPr>
          <p:spPr>
            <a:xfrm>
              <a:off x="1695450" y="3435078"/>
              <a:ext cx="410448" cy="82068"/>
            </a:xfrm>
            <a:custGeom>
              <a:avLst/>
              <a:gdLst>
                <a:gd name="connsiteX0" fmla="*/ 0 w 410448"/>
                <a:gd name="connsiteY0" fmla="*/ 16147 h 82068"/>
                <a:gd name="connsiteX1" fmla="*/ 161925 w 410448"/>
                <a:gd name="connsiteY1" fmla="*/ 76472 h 82068"/>
                <a:gd name="connsiteX2" fmla="*/ 130175 w 410448"/>
                <a:gd name="connsiteY2" fmla="*/ 73297 h 82068"/>
                <a:gd name="connsiteX3" fmla="*/ 257175 w 410448"/>
                <a:gd name="connsiteY3" fmla="*/ 54247 h 82068"/>
                <a:gd name="connsiteX4" fmla="*/ 409575 w 410448"/>
                <a:gd name="connsiteY4" fmla="*/ 272 h 82068"/>
                <a:gd name="connsiteX5" fmla="*/ 311150 w 410448"/>
                <a:gd name="connsiteY5" fmla="*/ 35197 h 82068"/>
                <a:gd name="connsiteX6" fmla="*/ 139700 w 410448"/>
                <a:gd name="connsiteY6" fmla="*/ 76472 h 82068"/>
                <a:gd name="connsiteX7" fmla="*/ 222250 w 410448"/>
                <a:gd name="connsiteY7" fmla="*/ 79647 h 82068"/>
                <a:gd name="connsiteX8" fmla="*/ 146050 w 410448"/>
                <a:gd name="connsiteY8" fmla="*/ 57422 h 82068"/>
                <a:gd name="connsiteX9" fmla="*/ 0 w 410448"/>
                <a:gd name="connsiteY9" fmla="*/ 16147 h 8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448" h="82068">
                  <a:moveTo>
                    <a:pt x="0" y="16147"/>
                  </a:moveTo>
                  <a:cubicBezTo>
                    <a:pt x="70114" y="41547"/>
                    <a:pt x="140229" y="66947"/>
                    <a:pt x="161925" y="76472"/>
                  </a:cubicBezTo>
                  <a:cubicBezTo>
                    <a:pt x="183621" y="85997"/>
                    <a:pt x="114300" y="77001"/>
                    <a:pt x="130175" y="73297"/>
                  </a:cubicBezTo>
                  <a:cubicBezTo>
                    <a:pt x="146050" y="69593"/>
                    <a:pt x="210608" y="66418"/>
                    <a:pt x="257175" y="54247"/>
                  </a:cubicBezTo>
                  <a:cubicBezTo>
                    <a:pt x="303742" y="42076"/>
                    <a:pt x="409575" y="272"/>
                    <a:pt x="409575" y="272"/>
                  </a:cubicBezTo>
                  <a:cubicBezTo>
                    <a:pt x="418571" y="-2903"/>
                    <a:pt x="356129" y="22497"/>
                    <a:pt x="311150" y="35197"/>
                  </a:cubicBezTo>
                  <a:cubicBezTo>
                    <a:pt x="266171" y="47897"/>
                    <a:pt x="154517" y="69064"/>
                    <a:pt x="139700" y="76472"/>
                  </a:cubicBezTo>
                  <a:cubicBezTo>
                    <a:pt x="124883" y="83880"/>
                    <a:pt x="221192" y="82822"/>
                    <a:pt x="222250" y="79647"/>
                  </a:cubicBezTo>
                  <a:cubicBezTo>
                    <a:pt x="223308" y="76472"/>
                    <a:pt x="146050" y="57422"/>
                    <a:pt x="146050" y="57422"/>
                  </a:cubicBezTo>
                  <a:lnTo>
                    <a:pt x="0" y="161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A2891C46-8261-34C4-428F-A3C4E464E288}"/>
                </a:ext>
              </a:extLst>
            </p:cNvPr>
            <p:cNvSpPr/>
            <p:nvPr/>
          </p:nvSpPr>
          <p:spPr>
            <a:xfrm>
              <a:off x="1727195" y="3479411"/>
              <a:ext cx="350277" cy="72686"/>
            </a:xfrm>
            <a:custGeom>
              <a:avLst/>
              <a:gdLst>
                <a:gd name="connsiteX0" fmla="*/ 5 w 350277"/>
                <a:gd name="connsiteY0" fmla="*/ 41664 h 72686"/>
                <a:gd name="connsiteX1" fmla="*/ 180980 w 350277"/>
                <a:gd name="connsiteY1" fmla="*/ 44839 h 72686"/>
                <a:gd name="connsiteX2" fmla="*/ 349255 w 350277"/>
                <a:gd name="connsiteY2" fmla="*/ 389 h 72686"/>
                <a:gd name="connsiteX3" fmla="*/ 244480 w 350277"/>
                <a:gd name="connsiteY3" fmla="*/ 25789 h 72686"/>
                <a:gd name="connsiteX4" fmla="*/ 101605 w 350277"/>
                <a:gd name="connsiteY4" fmla="*/ 70239 h 72686"/>
                <a:gd name="connsiteX5" fmla="*/ 174630 w 350277"/>
                <a:gd name="connsiteY5" fmla="*/ 63889 h 72686"/>
                <a:gd name="connsiteX6" fmla="*/ 5 w 350277"/>
                <a:gd name="connsiteY6" fmla="*/ 41664 h 7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277" h="72686">
                  <a:moveTo>
                    <a:pt x="5" y="41664"/>
                  </a:moveTo>
                  <a:cubicBezTo>
                    <a:pt x="1063" y="38489"/>
                    <a:pt x="122772" y="51718"/>
                    <a:pt x="180980" y="44839"/>
                  </a:cubicBezTo>
                  <a:cubicBezTo>
                    <a:pt x="239188" y="37960"/>
                    <a:pt x="338672" y="3564"/>
                    <a:pt x="349255" y="389"/>
                  </a:cubicBezTo>
                  <a:cubicBezTo>
                    <a:pt x="359838" y="-2786"/>
                    <a:pt x="285755" y="14147"/>
                    <a:pt x="244480" y="25789"/>
                  </a:cubicBezTo>
                  <a:cubicBezTo>
                    <a:pt x="203205" y="37431"/>
                    <a:pt x="113247" y="63889"/>
                    <a:pt x="101605" y="70239"/>
                  </a:cubicBezTo>
                  <a:cubicBezTo>
                    <a:pt x="89963" y="76589"/>
                    <a:pt x="185213" y="69181"/>
                    <a:pt x="174630" y="63889"/>
                  </a:cubicBezTo>
                  <a:cubicBezTo>
                    <a:pt x="164047" y="58597"/>
                    <a:pt x="-1053" y="44839"/>
                    <a:pt x="5" y="416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 1134">
              <a:extLst>
                <a:ext uri="{FF2B5EF4-FFF2-40B4-BE49-F238E27FC236}">
                  <a16:creationId xmlns:a16="http://schemas.microsoft.com/office/drawing/2014/main" id="{1E026CEA-A65D-6949-3CF3-726B1D3DD951}"/>
                </a:ext>
              </a:extLst>
            </p:cNvPr>
            <p:cNvSpPr/>
            <p:nvPr/>
          </p:nvSpPr>
          <p:spPr>
            <a:xfrm>
              <a:off x="2686400" y="2602324"/>
              <a:ext cx="704280" cy="422292"/>
            </a:xfrm>
            <a:custGeom>
              <a:avLst/>
              <a:gdLst>
                <a:gd name="connsiteX0" fmla="*/ 104425 w 704280"/>
                <a:gd name="connsiteY0" fmla="*/ 1176 h 422292"/>
                <a:gd name="connsiteX1" fmla="*/ 79025 w 704280"/>
                <a:gd name="connsiteY1" fmla="*/ 96426 h 422292"/>
                <a:gd name="connsiteX2" fmla="*/ 21875 w 704280"/>
                <a:gd name="connsiteY2" fmla="*/ 217076 h 422292"/>
                <a:gd name="connsiteX3" fmla="*/ 101250 w 704280"/>
                <a:gd name="connsiteY3" fmla="*/ 248826 h 422292"/>
                <a:gd name="connsiteX4" fmla="*/ 250475 w 704280"/>
                <a:gd name="connsiteY4" fmla="*/ 328201 h 422292"/>
                <a:gd name="connsiteX5" fmla="*/ 342550 w 704280"/>
                <a:gd name="connsiteY5" fmla="*/ 334551 h 422292"/>
                <a:gd name="connsiteX6" fmla="*/ 545750 w 704280"/>
                <a:gd name="connsiteY6" fmla="*/ 404401 h 422292"/>
                <a:gd name="connsiteX7" fmla="*/ 698150 w 704280"/>
                <a:gd name="connsiteY7" fmla="*/ 420276 h 422292"/>
                <a:gd name="connsiteX8" fmla="*/ 637825 w 704280"/>
                <a:gd name="connsiteY8" fmla="*/ 413926 h 422292"/>
                <a:gd name="connsiteX9" fmla="*/ 310800 w 704280"/>
                <a:gd name="connsiteY9" fmla="*/ 347251 h 422292"/>
                <a:gd name="connsiteX10" fmla="*/ 234600 w 704280"/>
                <a:gd name="connsiteY10" fmla="*/ 305976 h 422292"/>
                <a:gd name="connsiteX11" fmla="*/ 25050 w 704280"/>
                <a:gd name="connsiteY11" fmla="*/ 232951 h 422292"/>
                <a:gd name="connsiteX12" fmla="*/ 2825 w 704280"/>
                <a:gd name="connsiteY12" fmla="*/ 226601 h 422292"/>
                <a:gd name="connsiteX13" fmla="*/ 15525 w 704280"/>
                <a:gd name="connsiteY13" fmla="*/ 163101 h 422292"/>
                <a:gd name="connsiteX14" fmla="*/ 104425 w 704280"/>
                <a:gd name="connsiteY14" fmla="*/ 1176 h 42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280" h="422292">
                  <a:moveTo>
                    <a:pt x="104425" y="1176"/>
                  </a:moveTo>
                  <a:cubicBezTo>
                    <a:pt x="115008" y="-9936"/>
                    <a:pt x="92783" y="60443"/>
                    <a:pt x="79025" y="96426"/>
                  </a:cubicBezTo>
                  <a:cubicBezTo>
                    <a:pt x="65267" y="132409"/>
                    <a:pt x="18171" y="191676"/>
                    <a:pt x="21875" y="217076"/>
                  </a:cubicBezTo>
                  <a:cubicBezTo>
                    <a:pt x="25579" y="242476"/>
                    <a:pt x="63150" y="230305"/>
                    <a:pt x="101250" y="248826"/>
                  </a:cubicBezTo>
                  <a:cubicBezTo>
                    <a:pt x="139350" y="267347"/>
                    <a:pt x="210258" y="313914"/>
                    <a:pt x="250475" y="328201"/>
                  </a:cubicBezTo>
                  <a:cubicBezTo>
                    <a:pt x="290692" y="342488"/>
                    <a:pt x="293338" y="321851"/>
                    <a:pt x="342550" y="334551"/>
                  </a:cubicBezTo>
                  <a:cubicBezTo>
                    <a:pt x="391762" y="347251"/>
                    <a:pt x="486483" y="390114"/>
                    <a:pt x="545750" y="404401"/>
                  </a:cubicBezTo>
                  <a:cubicBezTo>
                    <a:pt x="605017" y="418688"/>
                    <a:pt x="698150" y="420276"/>
                    <a:pt x="698150" y="420276"/>
                  </a:cubicBezTo>
                  <a:cubicBezTo>
                    <a:pt x="713496" y="421864"/>
                    <a:pt x="702383" y="426097"/>
                    <a:pt x="637825" y="413926"/>
                  </a:cubicBezTo>
                  <a:cubicBezTo>
                    <a:pt x="573267" y="401755"/>
                    <a:pt x="378004" y="365243"/>
                    <a:pt x="310800" y="347251"/>
                  </a:cubicBezTo>
                  <a:cubicBezTo>
                    <a:pt x="243596" y="329259"/>
                    <a:pt x="282225" y="325026"/>
                    <a:pt x="234600" y="305976"/>
                  </a:cubicBezTo>
                  <a:cubicBezTo>
                    <a:pt x="186975" y="286926"/>
                    <a:pt x="63679" y="246180"/>
                    <a:pt x="25050" y="232951"/>
                  </a:cubicBezTo>
                  <a:cubicBezTo>
                    <a:pt x="-13579" y="219722"/>
                    <a:pt x="4412" y="238243"/>
                    <a:pt x="2825" y="226601"/>
                  </a:cubicBezTo>
                  <a:cubicBezTo>
                    <a:pt x="1238" y="214959"/>
                    <a:pt x="708" y="195909"/>
                    <a:pt x="15525" y="163101"/>
                  </a:cubicBezTo>
                  <a:cubicBezTo>
                    <a:pt x="30342" y="130293"/>
                    <a:pt x="93842" y="12288"/>
                    <a:pt x="104425" y="11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01D3C15F-E437-DBF6-4E97-B98C12A5C755}"/>
                </a:ext>
              </a:extLst>
            </p:cNvPr>
            <p:cNvSpPr/>
            <p:nvPr/>
          </p:nvSpPr>
          <p:spPr>
            <a:xfrm>
              <a:off x="2793141" y="2625534"/>
              <a:ext cx="733249" cy="243751"/>
            </a:xfrm>
            <a:custGeom>
              <a:avLst/>
              <a:gdLst>
                <a:gd name="connsiteX0" fmla="*/ 859 w 733249"/>
                <a:gd name="connsiteY0" fmla="*/ 191 h 243751"/>
                <a:gd name="connsiteX1" fmla="*/ 242159 w 733249"/>
                <a:gd name="connsiteY1" fmla="*/ 95441 h 243751"/>
                <a:gd name="connsiteX2" fmla="*/ 521559 w 733249"/>
                <a:gd name="connsiteY2" fmla="*/ 190691 h 243751"/>
                <a:gd name="connsiteX3" fmla="*/ 572359 w 733249"/>
                <a:gd name="connsiteY3" fmla="*/ 219266 h 243751"/>
                <a:gd name="connsiteX4" fmla="*/ 693009 w 733249"/>
                <a:gd name="connsiteY4" fmla="*/ 228791 h 243751"/>
                <a:gd name="connsiteX5" fmla="*/ 731109 w 733249"/>
                <a:gd name="connsiteY5" fmla="*/ 231966 h 243751"/>
                <a:gd name="connsiteX6" fmla="*/ 639034 w 733249"/>
                <a:gd name="connsiteY6" fmla="*/ 241491 h 243751"/>
                <a:gd name="connsiteX7" fmla="*/ 540609 w 733249"/>
                <a:gd name="connsiteY7" fmla="*/ 184341 h 243751"/>
                <a:gd name="connsiteX8" fmla="*/ 467584 w 733249"/>
                <a:gd name="connsiteY8" fmla="*/ 152591 h 243751"/>
                <a:gd name="connsiteX9" fmla="*/ 356459 w 733249"/>
                <a:gd name="connsiteY9" fmla="*/ 120841 h 243751"/>
                <a:gd name="connsiteX10" fmla="*/ 210409 w 733249"/>
                <a:gd name="connsiteY10" fmla="*/ 44641 h 243751"/>
                <a:gd name="connsiteX11" fmla="*/ 162784 w 733249"/>
                <a:gd name="connsiteY11" fmla="*/ 70041 h 243751"/>
                <a:gd name="connsiteX12" fmla="*/ 859 w 733249"/>
                <a:gd name="connsiteY12" fmla="*/ 191 h 24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249" h="243751">
                  <a:moveTo>
                    <a:pt x="859" y="191"/>
                  </a:moveTo>
                  <a:cubicBezTo>
                    <a:pt x="14088" y="4424"/>
                    <a:pt x="155376" y="63691"/>
                    <a:pt x="242159" y="95441"/>
                  </a:cubicBezTo>
                  <a:cubicBezTo>
                    <a:pt x="328942" y="127191"/>
                    <a:pt x="466526" y="170054"/>
                    <a:pt x="521559" y="190691"/>
                  </a:cubicBezTo>
                  <a:cubicBezTo>
                    <a:pt x="576592" y="211328"/>
                    <a:pt x="543784" y="212916"/>
                    <a:pt x="572359" y="219266"/>
                  </a:cubicBezTo>
                  <a:cubicBezTo>
                    <a:pt x="600934" y="225616"/>
                    <a:pt x="693009" y="228791"/>
                    <a:pt x="693009" y="228791"/>
                  </a:cubicBezTo>
                  <a:cubicBezTo>
                    <a:pt x="719467" y="230908"/>
                    <a:pt x="740105" y="229849"/>
                    <a:pt x="731109" y="231966"/>
                  </a:cubicBezTo>
                  <a:cubicBezTo>
                    <a:pt x="722113" y="234083"/>
                    <a:pt x="670784" y="249428"/>
                    <a:pt x="639034" y="241491"/>
                  </a:cubicBezTo>
                  <a:cubicBezTo>
                    <a:pt x="607284" y="233554"/>
                    <a:pt x="569184" y="199158"/>
                    <a:pt x="540609" y="184341"/>
                  </a:cubicBezTo>
                  <a:cubicBezTo>
                    <a:pt x="512034" y="169524"/>
                    <a:pt x="498276" y="163174"/>
                    <a:pt x="467584" y="152591"/>
                  </a:cubicBezTo>
                  <a:cubicBezTo>
                    <a:pt x="436892" y="142008"/>
                    <a:pt x="399322" y="138833"/>
                    <a:pt x="356459" y="120841"/>
                  </a:cubicBezTo>
                  <a:cubicBezTo>
                    <a:pt x="313596" y="102849"/>
                    <a:pt x="242688" y="53108"/>
                    <a:pt x="210409" y="44641"/>
                  </a:cubicBezTo>
                  <a:cubicBezTo>
                    <a:pt x="178130" y="36174"/>
                    <a:pt x="194534" y="76920"/>
                    <a:pt x="162784" y="70041"/>
                  </a:cubicBezTo>
                  <a:cubicBezTo>
                    <a:pt x="131034" y="63162"/>
                    <a:pt x="-12370" y="-4042"/>
                    <a:pt x="859" y="1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 1136">
              <a:extLst>
                <a:ext uri="{FF2B5EF4-FFF2-40B4-BE49-F238E27FC236}">
                  <a16:creationId xmlns:a16="http://schemas.microsoft.com/office/drawing/2014/main" id="{C67C7C09-07B5-B0BB-BE74-CE8B683A618E}"/>
                </a:ext>
              </a:extLst>
            </p:cNvPr>
            <p:cNvSpPr/>
            <p:nvPr/>
          </p:nvSpPr>
          <p:spPr>
            <a:xfrm>
              <a:off x="3368691" y="2841914"/>
              <a:ext cx="171623" cy="212528"/>
            </a:xfrm>
            <a:custGeom>
              <a:avLst/>
              <a:gdLst>
                <a:gd name="connsiteX0" fmla="*/ 168259 w 171623"/>
                <a:gd name="connsiteY0" fmla="*/ 2886 h 212528"/>
                <a:gd name="connsiteX1" fmla="*/ 3159 w 171623"/>
                <a:gd name="connsiteY1" fmla="*/ 209261 h 212528"/>
                <a:gd name="connsiteX2" fmla="*/ 63484 w 171623"/>
                <a:gd name="connsiteY2" fmla="*/ 126711 h 212528"/>
                <a:gd name="connsiteX3" fmla="*/ 111109 w 171623"/>
                <a:gd name="connsiteY3" fmla="*/ 88611 h 212528"/>
                <a:gd name="connsiteX4" fmla="*/ 168259 w 171623"/>
                <a:gd name="connsiteY4" fmla="*/ 2886 h 21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23" h="212528">
                  <a:moveTo>
                    <a:pt x="168259" y="2886"/>
                  </a:moveTo>
                  <a:cubicBezTo>
                    <a:pt x="150267" y="22994"/>
                    <a:pt x="20621" y="188624"/>
                    <a:pt x="3159" y="209261"/>
                  </a:cubicBezTo>
                  <a:cubicBezTo>
                    <a:pt x="-14303" y="229898"/>
                    <a:pt x="45492" y="146819"/>
                    <a:pt x="63484" y="126711"/>
                  </a:cubicBezTo>
                  <a:cubicBezTo>
                    <a:pt x="81476" y="106603"/>
                    <a:pt x="95234" y="103428"/>
                    <a:pt x="111109" y="88611"/>
                  </a:cubicBezTo>
                  <a:cubicBezTo>
                    <a:pt x="126984" y="73794"/>
                    <a:pt x="186251" y="-17222"/>
                    <a:pt x="168259" y="28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 1137">
              <a:extLst>
                <a:ext uri="{FF2B5EF4-FFF2-40B4-BE49-F238E27FC236}">
                  <a16:creationId xmlns:a16="http://schemas.microsoft.com/office/drawing/2014/main" id="{6C1FBDF3-F64F-D261-9720-906295923D48}"/>
                </a:ext>
              </a:extLst>
            </p:cNvPr>
            <p:cNvSpPr/>
            <p:nvPr/>
          </p:nvSpPr>
          <p:spPr>
            <a:xfrm>
              <a:off x="2793294" y="2647814"/>
              <a:ext cx="699388" cy="225611"/>
            </a:xfrm>
            <a:custGeom>
              <a:avLst/>
              <a:gdLst>
                <a:gd name="connsiteX0" fmla="*/ 706 w 699388"/>
                <a:gd name="connsiteY0" fmla="*/ 136 h 225611"/>
                <a:gd name="connsiteX1" fmla="*/ 308681 w 699388"/>
                <a:gd name="connsiteY1" fmla="*/ 111261 h 225611"/>
                <a:gd name="connsiteX2" fmla="*/ 524581 w 699388"/>
                <a:gd name="connsiteY2" fmla="*/ 206511 h 225611"/>
                <a:gd name="connsiteX3" fmla="*/ 584906 w 699388"/>
                <a:gd name="connsiteY3" fmla="*/ 219211 h 225611"/>
                <a:gd name="connsiteX4" fmla="*/ 699206 w 699388"/>
                <a:gd name="connsiteY4" fmla="*/ 225561 h 225611"/>
                <a:gd name="connsiteX5" fmla="*/ 556331 w 699388"/>
                <a:gd name="connsiteY5" fmla="*/ 216036 h 225611"/>
                <a:gd name="connsiteX6" fmla="*/ 429331 w 699388"/>
                <a:gd name="connsiteY6" fmla="*/ 177936 h 225611"/>
                <a:gd name="connsiteX7" fmla="*/ 451556 w 699388"/>
                <a:gd name="connsiteY7" fmla="*/ 171586 h 225611"/>
                <a:gd name="connsiteX8" fmla="*/ 327731 w 699388"/>
                <a:gd name="connsiteY8" fmla="*/ 120786 h 225611"/>
                <a:gd name="connsiteX9" fmla="*/ 226131 w 699388"/>
                <a:gd name="connsiteY9" fmla="*/ 89036 h 225611"/>
                <a:gd name="connsiteX10" fmla="*/ 706 w 699388"/>
                <a:gd name="connsiteY10" fmla="*/ 136 h 22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388" h="225611">
                  <a:moveTo>
                    <a:pt x="706" y="136"/>
                  </a:moveTo>
                  <a:cubicBezTo>
                    <a:pt x="14464" y="3840"/>
                    <a:pt x="221369" y="76865"/>
                    <a:pt x="308681" y="111261"/>
                  </a:cubicBezTo>
                  <a:cubicBezTo>
                    <a:pt x="395993" y="145657"/>
                    <a:pt x="478544" y="188519"/>
                    <a:pt x="524581" y="206511"/>
                  </a:cubicBezTo>
                  <a:cubicBezTo>
                    <a:pt x="570618" y="224503"/>
                    <a:pt x="555802" y="216036"/>
                    <a:pt x="584906" y="219211"/>
                  </a:cubicBezTo>
                  <a:cubicBezTo>
                    <a:pt x="614010" y="222386"/>
                    <a:pt x="703969" y="226090"/>
                    <a:pt x="699206" y="225561"/>
                  </a:cubicBezTo>
                  <a:cubicBezTo>
                    <a:pt x="694444" y="225032"/>
                    <a:pt x="601310" y="223974"/>
                    <a:pt x="556331" y="216036"/>
                  </a:cubicBezTo>
                  <a:cubicBezTo>
                    <a:pt x="511352" y="208098"/>
                    <a:pt x="446793" y="185344"/>
                    <a:pt x="429331" y="177936"/>
                  </a:cubicBezTo>
                  <a:cubicBezTo>
                    <a:pt x="411869" y="170528"/>
                    <a:pt x="468489" y="181111"/>
                    <a:pt x="451556" y="171586"/>
                  </a:cubicBezTo>
                  <a:cubicBezTo>
                    <a:pt x="434623" y="162061"/>
                    <a:pt x="365302" y="134544"/>
                    <a:pt x="327731" y="120786"/>
                  </a:cubicBezTo>
                  <a:cubicBezTo>
                    <a:pt x="290160" y="107028"/>
                    <a:pt x="274285" y="109144"/>
                    <a:pt x="226131" y="89036"/>
                  </a:cubicBezTo>
                  <a:cubicBezTo>
                    <a:pt x="177977" y="68928"/>
                    <a:pt x="-13052" y="-3568"/>
                    <a:pt x="706" y="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 1138">
              <a:extLst>
                <a:ext uri="{FF2B5EF4-FFF2-40B4-BE49-F238E27FC236}">
                  <a16:creationId xmlns:a16="http://schemas.microsoft.com/office/drawing/2014/main" id="{0DB9FF9C-F560-FE1A-ABC8-6DE435BB8556}"/>
                </a:ext>
              </a:extLst>
            </p:cNvPr>
            <p:cNvSpPr/>
            <p:nvPr/>
          </p:nvSpPr>
          <p:spPr>
            <a:xfrm>
              <a:off x="2717629" y="2644601"/>
              <a:ext cx="760338" cy="378908"/>
            </a:xfrm>
            <a:custGeom>
              <a:avLst/>
              <a:gdLst>
                <a:gd name="connsiteX0" fmla="*/ 82721 w 760338"/>
                <a:gd name="connsiteY0" fmla="*/ 174 h 378908"/>
                <a:gd name="connsiteX1" fmla="*/ 50971 w 760338"/>
                <a:gd name="connsiteY1" fmla="*/ 85899 h 378908"/>
                <a:gd name="connsiteX2" fmla="*/ 22396 w 760338"/>
                <a:gd name="connsiteY2" fmla="*/ 152574 h 378908"/>
                <a:gd name="connsiteX3" fmla="*/ 146221 w 760338"/>
                <a:gd name="connsiteY3" fmla="*/ 244649 h 378908"/>
                <a:gd name="connsiteX4" fmla="*/ 203371 w 760338"/>
                <a:gd name="connsiteY4" fmla="*/ 225599 h 378908"/>
                <a:gd name="connsiteX5" fmla="*/ 279571 w 760338"/>
                <a:gd name="connsiteY5" fmla="*/ 273224 h 378908"/>
                <a:gd name="connsiteX6" fmla="*/ 412921 w 760338"/>
                <a:gd name="connsiteY6" fmla="*/ 314499 h 378908"/>
                <a:gd name="connsiteX7" fmla="*/ 651046 w 760338"/>
                <a:gd name="connsiteY7" fmla="*/ 377999 h 378908"/>
                <a:gd name="connsiteX8" fmla="*/ 679621 w 760338"/>
                <a:gd name="connsiteY8" fmla="*/ 343074 h 378908"/>
                <a:gd name="connsiteX9" fmla="*/ 758996 w 760338"/>
                <a:gd name="connsiteY9" fmla="*/ 225599 h 378908"/>
                <a:gd name="connsiteX10" fmla="*/ 724071 w 760338"/>
                <a:gd name="connsiteY10" fmla="*/ 285924 h 378908"/>
                <a:gd name="connsiteX11" fmla="*/ 654221 w 760338"/>
                <a:gd name="connsiteY11" fmla="*/ 368474 h 378908"/>
                <a:gd name="connsiteX12" fmla="*/ 470071 w 760338"/>
                <a:gd name="connsiteY12" fmla="*/ 358949 h 378908"/>
                <a:gd name="connsiteX13" fmla="*/ 247821 w 760338"/>
                <a:gd name="connsiteY13" fmla="*/ 260524 h 378908"/>
                <a:gd name="connsiteX14" fmla="*/ 9696 w 760338"/>
                <a:gd name="connsiteY14" fmla="*/ 174799 h 378908"/>
                <a:gd name="connsiteX15" fmla="*/ 50971 w 760338"/>
                <a:gd name="connsiteY15" fmla="*/ 66849 h 378908"/>
                <a:gd name="connsiteX16" fmla="*/ 82721 w 760338"/>
                <a:gd name="connsiteY16" fmla="*/ 174 h 37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0338" h="378908">
                  <a:moveTo>
                    <a:pt x="82721" y="174"/>
                  </a:moveTo>
                  <a:cubicBezTo>
                    <a:pt x="82721" y="3349"/>
                    <a:pt x="61025" y="60499"/>
                    <a:pt x="50971" y="85899"/>
                  </a:cubicBezTo>
                  <a:cubicBezTo>
                    <a:pt x="40917" y="111299"/>
                    <a:pt x="6521" y="126116"/>
                    <a:pt x="22396" y="152574"/>
                  </a:cubicBezTo>
                  <a:cubicBezTo>
                    <a:pt x="38271" y="179032"/>
                    <a:pt x="116059" y="232478"/>
                    <a:pt x="146221" y="244649"/>
                  </a:cubicBezTo>
                  <a:cubicBezTo>
                    <a:pt x="176383" y="256820"/>
                    <a:pt x="181146" y="220837"/>
                    <a:pt x="203371" y="225599"/>
                  </a:cubicBezTo>
                  <a:cubicBezTo>
                    <a:pt x="225596" y="230362"/>
                    <a:pt x="244646" y="258407"/>
                    <a:pt x="279571" y="273224"/>
                  </a:cubicBezTo>
                  <a:cubicBezTo>
                    <a:pt x="314496" y="288041"/>
                    <a:pt x="351009" y="297037"/>
                    <a:pt x="412921" y="314499"/>
                  </a:cubicBezTo>
                  <a:cubicBezTo>
                    <a:pt x="474833" y="331961"/>
                    <a:pt x="606596" y="373237"/>
                    <a:pt x="651046" y="377999"/>
                  </a:cubicBezTo>
                  <a:cubicBezTo>
                    <a:pt x="695496" y="382762"/>
                    <a:pt x="661629" y="368474"/>
                    <a:pt x="679621" y="343074"/>
                  </a:cubicBezTo>
                  <a:cubicBezTo>
                    <a:pt x="697613" y="317674"/>
                    <a:pt x="751588" y="235124"/>
                    <a:pt x="758996" y="225599"/>
                  </a:cubicBezTo>
                  <a:cubicBezTo>
                    <a:pt x="766404" y="216074"/>
                    <a:pt x="741533" y="262112"/>
                    <a:pt x="724071" y="285924"/>
                  </a:cubicBezTo>
                  <a:cubicBezTo>
                    <a:pt x="706609" y="309736"/>
                    <a:pt x="696554" y="356303"/>
                    <a:pt x="654221" y="368474"/>
                  </a:cubicBezTo>
                  <a:cubicBezTo>
                    <a:pt x="611888" y="380645"/>
                    <a:pt x="537804" y="376941"/>
                    <a:pt x="470071" y="358949"/>
                  </a:cubicBezTo>
                  <a:cubicBezTo>
                    <a:pt x="402338" y="340957"/>
                    <a:pt x="324550" y="291216"/>
                    <a:pt x="247821" y="260524"/>
                  </a:cubicBezTo>
                  <a:cubicBezTo>
                    <a:pt x="171092" y="229832"/>
                    <a:pt x="42504" y="207078"/>
                    <a:pt x="9696" y="174799"/>
                  </a:cubicBezTo>
                  <a:cubicBezTo>
                    <a:pt x="-23112" y="142520"/>
                    <a:pt x="36684" y="95953"/>
                    <a:pt x="50971" y="66849"/>
                  </a:cubicBezTo>
                  <a:cubicBezTo>
                    <a:pt x="65258" y="37745"/>
                    <a:pt x="82721" y="-3001"/>
                    <a:pt x="82721" y="1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C9169702-B3CA-0B03-ECC2-F50D1BA606E7}"/>
                </a:ext>
              </a:extLst>
            </p:cNvPr>
            <p:cNvSpPr/>
            <p:nvPr/>
          </p:nvSpPr>
          <p:spPr>
            <a:xfrm>
              <a:off x="2730453" y="2691885"/>
              <a:ext cx="192463" cy="182837"/>
            </a:xfrm>
            <a:custGeom>
              <a:avLst/>
              <a:gdLst>
                <a:gd name="connsiteX0" fmla="*/ 47 w 192463"/>
                <a:gd name="connsiteY0" fmla="*/ 117990 h 182837"/>
                <a:gd name="connsiteX1" fmla="*/ 57197 w 192463"/>
                <a:gd name="connsiteY1" fmla="*/ 60840 h 182837"/>
                <a:gd name="connsiteX2" fmla="*/ 120697 w 192463"/>
                <a:gd name="connsiteY2" fmla="*/ 515 h 182837"/>
                <a:gd name="connsiteX3" fmla="*/ 117522 w 192463"/>
                <a:gd name="connsiteY3" fmla="*/ 35440 h 182837"/>
                <a:gd name="connsiteX4" fmla="*/ 117522 w 192463"/>
                <a:gd name="connsiteY4" fmla="*/ 98940 h 182837"/>
                <a:gd name="connsiteX5" fmla="*/ 158797 w 192463"/>
                <a:gd name="connsiteY5" fmla="*/ 70365 h 182837"/>
                <a:gd name="connsiteX6" fmla="*/ 190547 w 192463"/>
                <a:gd name="connsiteY6" fmla="*/ 41790 h 182837"/>
                <a:gd name="connsiteX7" fmla="*/ 187372 w 192463"/>
                <a:gd name="connsiteY7" fmla="*/ 64015 h 182837"/>
                <a:gd name="connsiteX8" fmla="*/ 174672 w 192463"/>
                <a:gd name="connsiteY8" fmla="*/ 130690 h 182837"/>
                <a:gd name="connsiteX9" fmla="*/ 171497 w 192463"/>
                <a:gd name="connsiteY9" fmla="*/ 181490 h 182837"/>
                <a:gd name="connsiteX10" fmla="*/ 146097 w 192463"/>
                <a:gd name="connsiteY10" fmla="*/ 162440 h 182837"/>
                <a:gd name="connsiteX11" fmla="*/ 158797 w 192463"/>
                <a:gd name="connsiteY11" fmla="*/ 102115 h 182837"/>
                <a:gd name="connsiteX12" fmla="*/ 107997 w 192463"/>
                <a:gd name="connsiteY12" fmla="*/ 133865 h 182837"/>
                <a:gd name="connsiteX13" fmla="*/ 88947 w 192463"/>
                <a:gd name="connsiteY13" fmla="*/ 67190 h 182837"/>
                <a:gd name="connsiteX14" fmla="*/ 66722 w 192463"/>
                <a:gd name="connsiteY14" fmla="*/ 98940 h 182837"/>
                <a:gd name="connsiteX15" fmla="*/ 47 w 192463"/>
                <a:gd name="connsiteY15" fmla="*/ 117990 h 1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63" h="182837">
                  <a:moveTo>
                    <a:pt x="47" y="117990"/>
                  </a:moveTo>
                  <a:cubicBezTo>
                    <a:pt x="-1541" y="111640"/>
                    <a:pt x="37089" y="80419"/>
                    <a:pt x="57197" y="60840"/>
                  </a:cubicBezTo>
                  <a:cubicBezTo>
                    <a:pt x="77305" y="41261"/>
                    <a:pt x="110643" y="4748"/>
                    <a:pt x="120697" y="515"/>
                  </a:cubicBezTo>
                  <a:cubicBezTo>
                    <a:pt x="130751" y="-3718"/>
                    <a:pt x="118051" y="19036"/>
                    <a:pt x="117522" y="35440"/>
                  </a:cubicBezTo>
                  <a:cubicBezTo>
                    <a:pt x="116993" y="51844"/>
                    <a:pt x="110643" y="93119"/>
                    <a:pt x="117522" y="98940"/>
                  </a:cubicBezTo>
                  <a:cubicBezTo>
                    <a:pt x="124401" y="104761"/>
                    <a:pt x="146626" y="79890"/>
                    <a:pt x="158797" y="70365"/>
                  </a:cubicBezTo>
                  <a:cubicBezTo>
                    <a:pt x="170968" y="60840"/>
                    <a:pt x="185785" y="42848"/>
                    <a:pt x="190547" y="41790"/>
                  </a:cubicBezTo>
                  <a:cubicBezTo>
                    <a:pt x="195309" y="40732"/>
                    <a:pt x="190018" y="49198"/>
                    <a:pt x="187372" y="64015"/>
                  </a:cubicBezTo>
                  <a:cubicBezTo>
                    <a:pt x="184726" y="78832"/>
                    <a:pt x="177318" y="111111"/>
                    <a:pt x="174672" y="130690"/>
                  </a:cubicBezTo>
                  <a:cubicBezTo>
                    <a:pt x="172026" y="150269"/>
                    <a:pt x="176260" y="176198"/>
                    <a:pt x="171497" y="181490"/>
                  </a:cubicBezTo>
                  <a:cubicBezTo>
                    <a:pt x="166735" y="186782"/>
                    <a:pt x="148214" y="175669"/>
                    <a:pt x="146097" y="162440"/>
                  </a:cubicBezTo>
                  <a:cubicBezTo>
                    <a:pt x="143980" y="149211"/>
                    <a:pt x="165147" y="106877"/>
                    <a:pt x="158797" y="102115"/>
                  </a:cubicBezTo>
                  <a:cubicBezTo>
                    <a:pt x="152447" y="97353"/>
                    <a:pt x="119639" y="139686"/>
                    <a:pt x="107997" y="133865"/>
                  </a:cubicBezTo>
                  <a:cubicBezTo>
                    <a:pt x="96355" y="128044"/>
                    <a:pt x="95826" y="73011"/>
                    <a:pt x="88947" y="67190"/>
                  </a:cubicBezTo>
                  <a:cubicBezTo>
                    <a:pt x="82068" y="61369"/>
                    <a:pt x="75189" y="91532"/>
                    <a:pt x="66722" y="98940"/>
                  </a:cubicBezTo>
                  <a:cubicBezTo>
                    <a:pt x="58255" y="106348"/>
                    <a:pt x="1635" y="124340"/>
                    <a:pt x="47" y="117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C7C769CA-DA14-F1C8-0B28-08EF5E408DC6}"/>
                </a:ext>
              </a:extLst>
            </p:cNvPr>
            <p:cNvSpPr/>
            <p:nvPr/>
          </p:nvSpPr>
          <p:spPr>
            <a:xfrm>
              <a:off x="2925563" y="2749486"/>
              <a:ext cx="154189" cy="152587"/>
            </a:xfrm>
            <a:custGeom>
              <a:avLst/>
              <a:gdLst>
                <a:gd name="connsiteX0" fmla="*/ 154187 w 154189"/>
                <a:gd name="connsiteY0" fmla="*/ 28639 h 152587"/>
                <a:gd name="connsiteX1" fmla="*/ 77987 w 154189"/>
                <a:gd name="connsiteY1" fmla="*/ 15939 h 152587"/>
                <a:gd name="connsiteX2" fmla="*/ 62112 w 154189"/>
                <a:gd name="connsiteY2" fmla="*/ 64 h 152587"/>
                <a:gd name="connsiteX3" fmla="*/ 55762 w 154189"/>
                <a:gd name="connsiteY3" fmla="*/ 22289 h 152587"/>
                <a:gd name="connsiteX4" fmla="*/ 11312 w 154189"/>
                <a:gd name="connsiteY4" fmla="*/ 104839 h 152587"/>
                <a:gd name="connsiteX5" fmla="*/ 1787 w 154189"/>
                <a:gd name="connsiteY5" fmla="*/ 123889 h 152587"/>
                <a:gd name="connsiteX6" fmla="*/ 39887 w 154189"/>
                <a:gd name="connsiteY6" fmla="*/ 130239 h 152587"/>
                <a:gd name="connsiteX7" fmla="*/ 90687 w 154189"/>
                <a:gd name="connsiteY7" fmla="*/ 152464 h 152587"/>
                <a:gd name="connsiteX8" fmla="*/ 84337 w 154189"/>
                <a:gd name="connsiteY8" fmla="*/ 139764 h 152587"/>
                <a:gd name="connsiteX9" fmla="*/ 74812 w 154189"/>
                <a:gd name="connsiteY9" fmla="*/ 127064 h 152587"/>
                <a:gd name="connsiteX10" fmla="*/ 39887 w 154189"/>
                <a:gd name="connsiteY10" fmla="*/ 114364 h 152587"/>
                <a:gd name="connsiteX11" fmla="*/ 52587 w 154189"/>
                <a:gd name="connsiteY11" fmla="*/ 82614 h 152587"/>
                <a:gd name="connsiteX12" fmla="*/ 119262 w 154189"/>
                <a:gd name="connsiteY12" fmla="*/ 92139 h 152587"/>
                <a:gd name="connsiteX13" fmla="*/ 103387 w 154189"/>
                <a:gd name="connsiteY13" fmla="*/ 73089 h 152587"/>
                <a:gd name="connsiteX14" fmla="*/ 71637 w 154189"/>
                <a:gd name="connsiteY14" fmla="*/ 63564 h 152587"/>
                <a:gd name="connsiteX15" fmla="*/ 74812 w 154189"/>
                <a:gd name="connsiteY15" fmla="*/ 41339 h 152587"/>
                <a:gd name="connsiteX16" fmla="*/ 154187 w 154189"/>
                <a:gd name="connsiteY16" fmla="*/ 28639 h 15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189" h="152587">
                  <a:moveTo>
                    <a:pt x="154187" y="28639"/>
                  </a:moveTo>
                  <a:cubicBezTo>
                    <a:pt x="154716" y="24406"/>
                    <a:pt x="77987" y="15939"/>
                    <a:pt x="77987" y="15939"/>
                  </a:cubicBezTo>
                  <a:cubicBezTo>
                    <a:pt x="62641" y="11176"/>
                    <a:pt x="65816" y="-994"/>
                    <a:pt x="62112" y="64"/>
                  </a:cubicBezTo>
                  <a:cubicBezTo>
                    <a:pt x="58408" y="1122"/>
                    <a:pt x="64229" y="4827"/>
                    <a:pt x="55762" y="22289"/>
                  </a:cubicBezTo>
                  <a:cubicBezTo>
                    <a:pt x="47295" y="39751"/>
                    <a:pt x="20308" y="87906"/>
                    <a:pt x="11312" y="104839"/>
                  </a:cubicBezTo>
                  <a:cubicBezTo>
                    <a:pt x="2316" y="121772"/>
                    <a:pt x="-2975" y="119656"/>
                    <a:pt x="1787" y="123889"/>
                  </a:cubicBezTo>
                  <a:cubicBezTo>
                    <a:pt x="6549" y="128122"/>
                    <a:pt x="25070" y="125476"/>
                    <a:pt x="39887" y="130239"/>
                  </a:cubicBezTo>
                  <a:cubicBezTo>
                    <a:pt x="54704" y="135002"/>
                    <a:pt x="90687" y="152464"/>
                    <a:pt x="90687" y="152464"/>
                  </a:cubicBezTo>
                  <a:cubicBezTo>
                    <a:pt x="98095" y="154051"/>
                    <a:pt x="84337" y="139764"/>
                    <a:pt x="84337" y="139764"/>
                  </a:cubicBezTo>
                  <a:cubicBezTo>
                    <a:pt x="81691" y="135531"/>
                    <a:pt x="82220" y="131297"/>
                    <a:pt x="74812" y="127064"/>
                  </a:cubicBezTo>
                  <a:cubicBezTo>
                    <a:pt x="67404" y="122831"/>
                    <a:pt x="43591" y="121772"/>
                    <a:pt x="39887" y="114364"/>
                  </a:cubicBezTo>
                  <a:cubicBezTo>
                    <a:pt x="36183" y="106956"/>
                    <a:pt x="39358" y="86318"/>
                    <a:pt x="52587" y="82614"/>
                  </a:cubicBezTo>
                  <a:cubicBezTo>
                    <a:pt x="65816" y="78910"/>
                    <a:pt x="119262" y="92139"/>
                    <a:pt x="119262" y="92139"/>
                  </a:cubicBezTo>
                  <a:cubicBezTo>
                    <a:pt x="127729" y="90552"/>
                    <a:pt x="111324" y="77852"/>
                    <a:pt x="103387" y="73089"/>
                  </a:cubicBezTo>
                  <a:cubicBezTo>
                    <a:pt x="95449" y="68327"/>
                    <a:pt x="76399" y="68856"/>
                    <a:pt x="71637" y="63564"/>
                  </a:cubicBezTo>
                  <a:cubicBezTo>
                    <a:pt x="66874" y="58272"/>
                    <a:pt x="67933" y="45572"/>
                    <a:pt x="74812" y="41339"/>
                  </a:cubicBezTo>
                  <a:cubicBezTo>
                    <a:pt x="81691" y="37106"/>
                    <a:pt x="153658" y="32872"/>
                    <a:pt x="154187" y="286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 1142">
              <a:extLst>
                <a:ext uri="{FF2B5EF4-FFF2-40B4-BE49-F238E27FC236}">
                  <a16:creationId xmlns:a16="http://schemas.microsoft.com/office/drawing/2014/main" id="{4D8229B3-F9E0-8643-BD13-23CFCB47F850}"/>
                </a:ext>
              </a:extLst>
            </p:cNvPr>
            <p:cNvSpPr/>
            <p:nvPr/>
          </p:nvSpPr>
          <p:spPr>
            <a:xfrm>
              <a:off x="3092491" y="2790811"/>
              <a:ext cx="123942" cy="153976"/>
            </a:xfrm>
            <a:custGeom>
              <a:avLst/>
              <a:gdLst>
                <a:gd name="connsiteX0" fmla="*/ 3134 w 123942"/>
                <a:gd name="connsiteY0" fmla="*/ 14 h 153976"/>
                <a:gd name="connsiteX1" fmla="*/ 114259 w 123942"/>
                <a:gd name="connsiteY1" fmla="*/ 57164 h 153976"/>
                <a:gd name="connsiteX2" fmla="*/ 114259 w 123942"/>
                <a:gd name="connsiteY2" fmla="*/ 76214 h 153976"/>
                <a:gd name="connsiteX3" fmla="*/ 79334 w 123942"/>
                <a:gd name="connsiteY3" fmla="*/ 76214 h 153976"/>
                <a:gd name="connsiteX4" fmla="*/ 50759 w 123942"/>
                <a:gd name="connsiteY4" fmla="*/ 76214 h 153976"/>
                <a:gd name="connsiteX5" fmla="*/ 25359 w 123942"/>
                <a:gd name="connsiteY5" fmla="*/ 117489 h 153976"/>
                <a:gd name="connsiteX6" fmla="*/ 9484 w 123942"/>
                <a:gd name="connsiteY6" fmla="*/ 152414 h 153976"/>
                <a:gd name="connsiteX7" fmla="*/ 3134 w 123942"/>
                <a:gd name="connsiteY7" fmla="*/ 142889 h 153976"/>
                <a:gd name="connsiteX8" fmla="*/ 9484 w 123942"/>
                <a:gd name="connsiteY8" fmla="*/ 98439 h 153976"/>
                <a:gd name="connsiteX9" fmla="*/ 28534 w 123942"/>
                <a:gd name="connsiteY9" fmla="*/ 63514 h 153976"/>
                <a:gd name="connsiteX10" fmla="*/ 3134 w 123942"/>
                <a:gd name="connsiteY10" fmla="*/ 14 h 15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942" h="153976">
                  <a:moveTo>
                    <a:pt x="3134" y="14"/>
                  </a:moveTo>
                  <a:cubicBezTo>
                    <a:pt x="17421" y="-1044"/>
                    <a:pt x="114259" y="57164"/>
                    <a:pt x="114259" y="57164"/>
                  </a:cubicBezTo>
                  <a:cubicBezTo>
                    <a:pt x="132780" y="69864"/>
                    <a:pt x="120080" y="73039"/>
                    <a:pt x="114259" y="76214"/>
                  </a:cubicBezTo>
                  <a:cubicBezTo>
                    <a:pt x="108438" y="79389"/>
                    <a:pt x="79334" y="76214"/>
                    <a:pt x="79334" y="76214"/>
                  </a:cubicBezTo>
                  <a:cubicBezTo>
                    <a:pt x="68751" y="76214"/>
                    <a:pt x="59755" y="69335"/>
                    <a:pt x="50759" y="76214"/>
                  </a:cubicBezTo>
                  <a:cubicBezTo>
                    <a:pt x="41763" y="83093"/>
                    <a:pt x="32238" y="104789"/>
                    <a:pt x="25359" y="117489"/>
                  </a:cubicBezTo>
                  <a:cubicBezTo>
                    <a:pt x="18480" y="130189"/>
                    <a:pt x="9484" y="152414"/>
                    <a:pt x="9484" y="152414"/>
                  </a:cubicBezTo>
                  <a:cubicBezTo>
                    <a:pt x="5780" y="156647"/>
                    <a:pt x="3134" y="151885"/>
                    <a:pt x="3134" y="142889"/>
                  </a:cubicBezTo>
                  <a:cubicBezTo>
                    <a:pt x="3134" y="133893"/>
                    <a:pt x="5251" y="111668"/>
                    <a:pt x="9484" y="98439"/>
                  </a:cubicBezTo>
                  <a:cubicBezTo>
                    <a:pt x="13717" y="85210"/>
                    <a:pt x="29063" y="73568"/>
                    <a:pt x="28534" y="63514"/>
                  </a:cubicBezTo>
                  <a:cubicBezTo>
                    <a:pt x="28005" y="53460"/>
                    <a:pt x="-11153" y="1072"/>
                    <a:pt x="3134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A97EDF9B-1E98-ECAA-1102-D9C877880545}"/>
                </a:ext>
              </a:extLst>
            </p:cNvPr>
            <p:cNvSpPr/>
            <p:nvPr/>
          </p:nvSpPr>
          <p:spPr>
            <a:xfrm>
              <a:off x="3149579" y="2852804"/>
              <a:ext cx="130196" cy="122171"/>
            </a:xfrm>
            <a:custGeom>
              <a:avLst/>
              <a:gdLst>
                <a:gd name="connsiteX0" fmla="*/ 21 w 130196"/>
                <a:gd name="connsiteY0" fmla="*/ 87246 h 122171"/>
                <a:gd name="connsiteX1" fmla="*/ 53996 w 130196"/>
                <a:gd name="connsiteY1" fmla="*/ 33271 h 122171"/>
                <a:gd name="connsiteX2" fmla="*/ 95271 w 130196"/>
                <a:gd name="connsiteY2" fmla="*/ 1521 h 122171"/>
                <a:gd name="connsiteX3" fmla="*/ 120671 w 130196"/>
                <a:gd name="connsiteY3" fmla="*/ 4696 h 122171"/>
                <a:gd name="connsiteX4" fmla="*/ 130196 w 130196"/>
                <a:gd name="connsiteY4" fmla="*/ 17396 h 122171"/>
                <a:gd name="connsiteX5" fmla="*/ 120671 w 130196"/>
                <a:gd name="connsiteY5" fmla="*/ 45971 h 122171"/>
                <a:gd name="connsiteX6" fmla="*/ 117496 w 130196"/>
                <a:gd name="connsiteY6" fmla="*/ 109471 h 122171"/>
                <a:gd name="connsiteX7" fmla="*/ 114321 w 130196"/>
                <a:gd name="connsiteY7" fmla="*/ 115821 h 122171"/>
                <a:gd name="connsiteX8" fmla="*/ 88921 w 130196"/>
                <a:gd name="connsiteY8" fmla="*/ 122171 h 122171"/>
                <a:gd name="connsiteX9" fmla="*/ 88921 w 130196"/>
                <a:gd name="connsiteY9" fmla="*/ 112646 h 122171"/>
                <a:gd name="connsiteX10" fmla="*/ 92096 w 130196"/>
                <a:gd name="connsiteY10" fmla="*/ 68196 h 122171"/>
                <a:gd name="connsiteX11" fmla="*/ 114321 w 130196"/>
                <a:gd name="connsiteY11" fmla="*/ 30096 h 122171"/>
                <a:gd name="connsiteX12" fmla="*/ 117496 w 130196"/>
                <a:gd name="connsiteY12" fmla="*/ 17396 h 122171"/>
                <a:gd name="connsiteX13" fmla="*/ 117496 w 130196"/>
                <a:gd name="connsiteY13" fmla="*/ 14221 h 122171"/>
                <a:gd name="connsiteX14" fmla="*/ 104796 w 130196"/>
                <a:gd name="connsiteY14" fmla="*/ 33271 h 122171"/>
                <a:gd name="connsiteX15" fmla="*/ 60346 w 130196"/>
                <a:gd name="connsiteY15" fmla="*/ 68196 h 122171"/>
                <a:gd name="connsiteX16" fmla="*/ 21 w 130196"/>
                <a:gd name="connsiteY16" fmla="*/ 87246 h 12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196" h="122171">
                  <a:moveTo>
                    <a:pt x="21" y="87246"/>
                  </a:moveTo>
                  <a:cubicBezTo>
                    <a:pt x="-1037" y="81425"/>
                    <a:pt x="38121" y="47558"/>
                    <a:pt x="53996" y="33271"/>
                  </a:cubicBezTo>
                  <a:cubicBezTo>
                    <a:pt x="69871" y="18983"/>
                    <a:pt x="84159" y="6283"/>
                    <a:pt x="95271" y="1521"/>
                  </a:cubicBezTo>
                  <a:cubicBezTo>
                    <a:pt x="106383" y="-3241"/>
                    <a:pt x="120671" y="4696"/>
                    <a:pt x="120671" y="4696"/>
                  </a:cubicBezTo>
                  <a:cubicBezTo>
                    <a:pt x="126492" y="7342"/>
                    <a:pt x="130196" y="10517"/>
                    <a:pt x="130196" y="17396"/>
                  </a:cubicBezTo>
                  <a:cubicBezTo>
                    <a:pt x="130196" y="24275"/>
                    <a:pt x="122788" y="30625"/>
                    <a:pt x="120671" y="45971"/>
                  </a:cubicBezTo>
                  <a:cubicBezTo>
                    <a:pt x="118554" y="61317"/>
                    <a:pt x="117496" y="109471"/>
                    <a:pt x="117496" y="109471"/>
                  </a:cubicBezTo>
                  <a:cubicBezTo>
                    <a:pt x="116438" y="121113"/>
                    <a:pt x="119083" y="113704"/>
                    <a:pt x="114321" y="115821"/>
                  </a:cubicBezTo>
                  <a:cubicBezTo>
                    <a:pt x="109559" y="117938"/>
                    <a:pt x="88921" y="122171"/>
                    <a:pt x="88921" y="122171"/>
                  </a:cubicBezTo>
                  <a:cubicBezTo>
                    <a:pt x="84688" y="121642"/>
                    <a:pt x="88392" y="121642"/>
                    <a:pt x="88921" y="112646"/>
                  </a:cubicBezTo>
                  <a:cubicBezTo>
                    <a:pt x="89450" y="103650"/>
                    <a:pt x="87863" y="81954"/>
                    <a:pt x="92096" y="68196"/>
                  </a:cubicBezTo>
                  <a:cubicBezTo>
                    <a:pt x="96329" y="54438"/>
                    <a:pt x="114321" y="30096"/>
                    <a:pt x="114321" y="30096"/>
                  </a:cubicBezTo>
                  <a:cubicBezTo>
                    <a:pt x="118554" y="21629"/>
                    <a:pt x="117496" y="17396"/>
                    <a:pt x="117496" y="17396"/>
                  </a:cubicBezTo>
                  <a:cubicBezTo>
                    <a:pt x="118025" y="14750"/>
                    <a:pt x="117496" y="14221"/>
                    <a:pt x="117496" y="14221"/>
                  </a:cubicBezTo>
                  <a:cubicBezTo>
                    <a:pt x="115379" y="16867"/>
                    <a:pt x="114321" y="24275"/>
                    <a:pt x="104796" y="33271"/>
                  </a:cubicBezTo>
                  <a:cubicBezTo>
                    <a:pt x="95271" y="42267"/>
                    <a:pt x="76221" y="57083"/>
                    <a:pt x="60346" y="68196"/>
                  </a:cubicBezTo>
                  <a:cubicBezTo>
                    <a:pt x="44471" y="79308"/>
                    <a:pt x="1079" y="93067"/>
                    <a:pt x="21" y="87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0EF4415A-4DC5-544B-6ED7-803EDD329D5F}"/>
                </a:ext>
              </a:extLst>
            </p:cNvPr>
            <p:cNvSpPr/>
            <p:nvPr/>
          </p:nvSpPr>
          <p:spPr>
            <a:xfrm>
              <a:off x="3215356" y="2885955"/>
              <a:ext cx="64949" cy="44685"/>
            </a:xfrm>
            <a:custGeom>
              <a:avLst/>
              <a:gdLst>
                <a:gd name="connsiteX0" fmla="*/ 919 w 64949"/>
                <a:gd name="connsiteY0" fmla="*/ 120 h 44685"/>
                <a:gd name="connsiteX1" fmla="*/ 64419 w 64949"/>
                <a:gd name="connsiteY1" fmla="*/ 31870 h 44685"/>
                <a:gd name="connsiteX2" fmla="*/ 29494 w 64949"/>
                <a:gd name="connsiteY2" fmla="*/ 44570 h 44685"/>
                <a:gd name="connsiteX3" fmla="*/ 919 w 64949"/>
                <a:gd name="connsiteY3" fmla="*/ 120 h 4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49" h="44685">
                  <a:moveTo>
                    <a:pt x="919" y="120"/>
                  </a:moveTo>
                  <a:cubicBezTo>
                    <a:pt x="6740" y="-1997"/>
                    <a:pt x="59657" y="24462"/>
                    <a:pt x="64419" y="31870"/>
                  </a:cubicBezTo>
                  <a:cubicBezTo>
                    <a:pt x="69182" y="39278"/>
                    <a:pt x="40606" y="45628"/>
                    <a:pt x="29494" y="44570"/>
                  </a:cubicBezTo>
                  <a:cubicBezTo>
                    <a:pt x="18382" y="43512"/>
                    <a:pt x="-4902" y="2237"/>
                    <a:pt x="919" y="1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098960D1-CB4E-4CE5-FECC-91A7D595AFEC}"/>
                </a:ext>
              </a:extLst>
            </p:cNvPr>
            <p:cNvSpPr/>
            <p:nvPr/>
          </p:nvSpPr>
          <p:spPr>
            <a:xfrm>
              <a:off x="3273847" y="2850728"/>
              <a:ext cx="95446" cy="146729"/>
            </a:xfrm>
            <a:custGeom>
              <a:avLst/>
              <a:gdLst>
                <a:gd name="connsiteX0" fmla="*/ 72603 w 95446"/>
                <a:gd name="connsiteY0" fmla="*/ 422 h 146729"/>
                <a:gd name="connsiteX1" fmla="*/ 18628 w 95446"/>
                <a:gd name="connsiteY1" fmla="*/ 95672 h 146729"/>
                <a:gd name="connsiteX2" fmla="*/ 2753 w 95446"/>
                <a:gd name="connsiteY2" fmla="*/ 124247 h 146729"/>
                <a:gd name="connsiteX3" fmla="*/ 69428 w 95446"/>
                <a:gd name="connsiteY3" fmla="*/ 146472 h 146729"/>
                <a:gd name="connsiteX4" fmla="*/ 94828 w 95446"/>
                <a:gd name="connsiteY4" fmla="*/ 136947 h 146729"/>
                <a:gd name="connsiteX5" fmla="*/ 85303 w 95446"/>
                <a:gd name="connsiteY5" fmla="*/ 124247 h 146729"/>
                <a:gd name="connsiteX6" fmla="*/ 59903 w 95446"/>
                <a:gd name="connsiteY6" fmla="*/ 108372 h 146729"/>
                <a:gd name="connsiteX7" fmla="*/ 53553 w 95446"/>
                <a:gd name="connsiteY7" fmla="*/ 89322 h 146729"/>
                <a:gd name="connsiteX8" fmla="*/ 72603 w 95446"/>
                <a:gd name="connsiteY8" fmla="*/ 60747 h 146729"/>
                <a:gd name="connsiteX9" fmla="*/ 72603 w 95446"/>
                <a:gd name="connsiteY9" fmla="*/ 422 h 14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46" h="146729">
                  <a:moveTo>
                    <a:pt x="72603" y="422"/>
                  </a:moveTo>
                  <a:cubicBezTo>
                    <a:pt x="63607" y="6243"/>
                    <a:pt x="30270" y="75035"/>
                    <a:pt x="18628" y="95672"/>
                  </a:cubicBezTo>
                  <a:cubicBezTo>
                    <a:pt x="6986" y="116309"/>
                    <a:pt x="-5714" y="115780"/>
                    <a:pt x="2753" y="124247"/>
                  </a:cubicBezTo>
                  <a:cubicBezTo>
                    <a:pt x="11220" y="132714"/>
                    <a:pt x="54082" y="144355"/>
                    <a:pt x="69428" y="146472"/>
                  </a:cubicBezTo>
                  <a:cubicBezTo>
                    <a:pt x="84774" y="148589"/>
                    <a:pt x="94828" y="136947"/>
                    <a:pt x="94828" y="136947"/>
                  </a:cubicBezTo>
                  <a:cubicBezTo>
                    <a:pt x="97474" y="133243"/>
                    <a:pt x="91124" y="129009"/>
                    <a:pt x="85303" y="124247"/>
                  </a:cubicBezTo>
                  <a:cubicBezTo>
                    <a:pt x="79482" y="119485"/>
                    <a:pt x="59903" y="108372"/>
                    <a:pt x="59903" y="108372"/>
                  </a:cubicBezTo>
                  <a:cubicBezTo>
                    <a:pt x="54611" y="102551"/>
                    <a:pt x="51436" y="97259"/>
                    <a:pt x="53553" y="89322"/>
                  </a:cubicBezTo>
                  <a:cubicBezTo>
                    <a:pt x="55670" y="81385"/>
                    <a:pt x="68899" y="70801"/>
                    <a:pt x="72603" y="60747"/>
                  </a:cubicBezTo>
                  <a:cubicBezTo>
                    <a:pt x="76307" y="50693"/>
                    <a:pt x="81599" y="-5399"/>
                    <a:pt x="72603" y="4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6E3D6F9B-BF69-F47D-CE39-6ECB332082EE}"/>
                </a:ext>
              </a:extLst>
            </p:cNvPr>
            <p:cNvSpPr/>
            <p:nvPr/>
          </p:nvSpPr>
          <p:spPr>
            <a:xfrm>
              <a:off x="2513316" y="3017863"/>
              <a:ext cx="336256" cy="103978"/>
            </a:xfrm>
            <a:custGeom>
              <a:avLst/>
              <a:gdLst>
                <a:gd name="connsiteX0" fmla="*/ 1284 w 336256"/>
                <a:gd name="connsiteY0" fmla="*/ 58712 h 103978"/>
                <a:gd name="connsiteX1" fmla="*/ 245759 w 336256"/>
                <a:gd name="connsiteY1" fmla="*/ 1562 h 103978"/>
                <a:gd name="connsiteX2" fmla="*/ 223534 w 336256"/>
                <a:gd name="connsiteY2" fmla="*/ 23787 h 103978"/>
                <a:gd name="connsiteX3" fmla="*/ 334659 w 336256"/>
                <a:gd name="connsiteY3" fmla="*/ 103162 h 103978"/>
                <a:gd name="connsiteX4" fmla="*/ 287034 w 336256"/>
                <a:gd name="connsiteY4" fmla="*/ 61887 h 103978"/>
                <a:gd name="connsiteX5" fmla="*/ 255284 w 336256"/>
                <a:gd name="connsiteY5" fmla="*/ 11087 h 103978"/>
                <a:gd name="connsiteX6" fmla="*/ 217184 w 336256"/>
                <a:gd name="connsiteY6" fmla="*/ 1562 h 103978"/>
                <a:gd name="connsiteX7" fmla="*/ 150509 w 336256"/>
                <a:gd name="connsiteY7" fmla="*/ 30137 h 103978"/>
                <a:gd name="connsiteX8" fmla="*/ 1284 w 336256"/>
                <a:gd name="connsiteY8" fmla="*/ 58712 h 10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56" h="103978">
                  <a:moveTo>
                    <a:pt x="1284" y="58712"/>
                  </a:moveTo>
                  <a:cubicBezTo>
                    <a:pt x="17159" y="53950"/>
                    <a:pt x="208717" y="7383"/>
                    <a:pt x="245759" y="1562"/>
                  </a:cubicBezTo>
                  <a:cubicBezTo>
                    <a:pt x="282801" y="-4259"/>
                    <a:pt x="208717" y="6854"/>
                    <a:pt x="223534" y="23787"/>
                  </a:cubicBezTo>
                  <a:cubicBezTo>
                    <a:pt x="238351" y="40720"/>
                    <a:pt x="324076" y="96812"/>
                    <a:pt x="334659" y="103162"/>
                  </a:cubicBezTo>
                  <a:cubicBezTo>
                    <a:pt x="345242" y="109512"/>
                    <a:pt x="300263" y="77233"/>
                    <a:pt x="287034" y="61887"/>
                  </a:cubicBezTo>
                  <a:cubicBezTo>
                    <a:pt x="273805" y="46541"/>
                    <a:pt x="266926" y="21141"/>
                    <a:pt x="255284" y="11087"/>
                  </a:cubicBezTo>
                  <a:cubicBezTo>
                    <a:pt x="243642" y="1033"/>
                    <a:pt x="234647" y="-1613"/>
                    <a:pt x="217184" y="1562"/>
                  </a:cubicBezTo>
                  <a:cubicBezTo>
                    <a:pt x="199722" y="4737"/>
                    <a:pt x="179613" y="21141"/>
                    <a:pt x="150509" y="30137"/>
                  </a:cubicBezTo>
                  <a:cubicBezTo>
                    <a:pt x="121405" y="39133"/>
                    <a:pt x="-14591" y="63474"/>
                    <a:pt x="1284" y="587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622E5258-2317-A68C-1656-993AEF51C7E4}"/>
                </a:ext>
              </a:extLst>
            </p:cNvPr>
            <p:cNvSpPr/>
            <p:nvPr/>
          </p:nvSpPr>
          <p:spPr>
            <a:xfrm>
              <a:off x="2559050" y="3054191"/>
              <a:ext cx="232075" cy="35502"/>
            </a:xfrm>
            <a:custGeom>
              <a:avLst/>
              <a:gdLst>
                <a:gd name="connsiteX0" fmla="*/ 0 w 232075"/>
                <a:gd name="connsiteY0" fmla="*/ 159 h 35502"/>
                <a:gd name="connsiteX1" fmla="*/ 120650 w 232075"/>
                <a:gd name="connsiteY1" fmla="*/ 35084 h 35502"/>
                <a:gd name="connsiteX2" fmla="*/ 231775 w 232075"/>
                <a:gd name="connsiteY2" fmla="*/ 6509 h 35502"/>
                <a:gd name="connsiteX3" fmla="*/ 152400 w 232075"/>
                <a:gd name="connsiteY3" fmla="*/ 35084 h 35502"/>
                <a:gd name="connsiteX4" fmla="*/ 120650 w 232075"/>
                <a:gd name="connsiteY4" fmla="*/ 22384 h 35502"/>
                <a:gd name="connsiteX5" fmla="*/ 0 w 232075"/>
                <a:gd name="connsiteY5" fmla="*/ 159 h 3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075" h="35502">
                  <a:moveTo>
                    <a:pt x="0" y="159"/>
                  </a:moveTo>
                  <a:cubicBezTo>
                    <a:pt x="0" y="2276"/>
                    <a:pt x="82021" y="34026"/>
                    <a:pt x="120650" y="35084"/>
                  </a:cubicBezTo>
                  <a:cubicBezTo>
                    <a:pt x="159279" y="36142"/>
                    <a:pt x="226483" y="6509"/>
                    <a:pt x="231775" y="6509"/>
                  </a:cubicBezTo>
                  <a:cubicBezTo>
                    <a:pt x="237067" y="6509"/>
                    <a:pt x="170921" y="32438"/>
                    <a:pt x="152400" y="35084"/>
                  </a:cubicBezTo>
                  <a:cubicBezTo>
                    <a:pt x="133879" y="37730"/>
                    <a:pt x="138642" y="27147"/>
                    <a:pt x="120650" y="22384"/>
                  </a:cubicBezTo>
                  <a:cubicBezTo>
                    <a:pt x="102658" y="17622"/>
                    <a:pt x="0" y="-1958"/>
                    <a:pt x="0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 1148">
              <a:extLst>
                <a:ext uri="{FF2B5EF4-FFF2-40B4-BE49-F238E27FC236}">
                  <a16:creationId xmlns:a16="http://schemas.microsoft.com/office/drawing/2014/main" id="{C30E8F70-A5FE-C8E6-8F1D-B925C3080272}"/>
                </a:ext>
              </a:extLst>
            </p:cNvPr>
            <p:cNvSpPr/>
            <p:nvPr/>
          </p:nvSpPr>
          <p:spPr>
            <a:xfrm>
              <a:off x="2584364" y="3063834"/>
              <a:ext cx="241388" cy="98505"/>
            </a:xfrm>
            <a:custGeom>
              <a:avLst/>
              <a:gdLst>
                <a:gd name="connsiteX0" fmla="*/ 86 w 241388"/>
                <a:gd name="connsiteY0" fmla="*/ 41 h 98505"/>
                <a:gd name="connsiteX1" fmla="*/ 76286 w 241388"/>
                <a:gd name="connsiteY1" fmla="*/ 98466 h 98505"/>
                <a:gd name="connsiteX2" fmla="*/ 120736 w 241388"/>
                <a:gd name="connsiteY2" fmla="*/ 12741 h 98505"/>
                <a:gd name="connsiteX3" fmla="*/ 82636 w 241388"/>
                <a:gd name="connsiteY3" fmla="*/ 76241 h 98505"/>
                <a:gd name="connsiteX4" fmla="*/ 127086 w 241388"/>
                <a:gd name="connsiteY4" fmla="*/ 69891 h 98505"/>
                <a:gd name="connsiteX5" fmla="*/ 241386 w 241388"/>
                <a:gd name="connsiteY5" fmla="*/ 34966 h 98505"/>
                <a:gd name="connsiteX6" fmla="*/ 130261 w 241388"/>
                <a:gd name="connsiteY6" fmla="*/ 66716 h 98505"/>
                <a:gd name="connsiteX7" fmla="*/ 92161 w 241388"/>
                <a:gd name="connsiteY7" fmla="*/ 85766 h 98505"/>
                <a:gd name="connsiteX8" fmla="*/ 86 w 241388"/>
                <a:gd name="connsiteY8" fmla="*/ 41 h 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388" h="98505">
                  <a:moveTo>
                    <a:pt x="86" y="41"/>
                  </a:moveTo>
                  <a:cubicBezTo>
                    <a:pt x="-2560" y="2158"/>
                    <a:pt x="56178" y="96349"/>
                    <a:pt x="76286" y="98466"/>
                  </a:cubicBezTo>
                  <a:cubicBezTo>
                    <a:pt x="96394" y="100583"/>
                    <a:pt x="119678" y="16445"/>
                    <a:pt x="120736" y="12741"/>
                  </a:cubicBezTo>
                  <a:cubicBezTo>
                    <a:pt x="121794" y="9037"/>
                    <a:pt x="81578" y="66716"/>
                    <a:pt x="82636" y="76241"/>
                  </a:cubicBezTo>
                  <a:cubicBezTo>
                    <a:pt x="83694" y="85766"/>
                    <a:pt x="100628" y="76770"/>
                    <a:pt x="127086" y="69891"/>
                  </a:cubicBezTo>
                  <a:cubicBezTo>
                    <a:pt x="153544" y="63012"/>
                    <a:pt x="240857" y="35495"/>
                    <a:pt x="241386" y="34966"/>
                  </a:cubicBezTo>
                  <a:cubicBezTo>
                    <a:pt x="241915" y="34437"/>
                    <a:pt x="155132" y="58249"/>
                    <a:pt x="130261" y="66716"/>
                  </a:cubicBezTo>
                  <a:cubicBezTo>
                    <a:pt x="105390" y="75183"/>
                    <a:pt x="112269" y="94762"/>
                    <a:pt x="92161" y="85766"/>
                  </a:cubicBezTo>
                  <a:cubicBezTo>
                    <a:pt x="72053" y="76770"/>
                    <a:pt x="2732" y="-2076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 1149">
              <a:extLst>
                <a:ext uri="{FF2B5EF4-FFF2-40B4-BE49-F238E27FC236}">
                  <a16:creationId xmlns:a16="http://schemas.microsoft.com/office/drawing/2014/main" id="{1958EE22-EB8F-EBDE-5EB8-9ACA17BF7CE8}"/>
                </a:ext>
              </a:extLst>
            </p:cNvPr>
            <p:cNvSpPr/>
            <p:nvPr/>
          </p:nvSpPr>
          <p:spPr>
            <a:xfrm>
              <a:off x="2943917" y="3035553"/>
              <a:ext cx="324860" cy="181177"/>
            </a:xfrm>
            <a:custGeom>
              <a:avLst/>
              <a:gdLst>
                <a:gd name="connsiteX0" fmla="*/ 21533 w 324860"/>
                <a:gd name="connsiteY0" fmla="*/ 180722 h 181177"/>
                <a:gd name="connsiteX1" fmla="*/ 5658 w 324860"/>
                <a:gd name="connsiteY1" fmla="*/ 107697 h 181177"/>
                <a:gd name="connsiteX2" fmla="*/ 126308 w 324860"/>
                <a:gd name="connsiteY2" fmla="*/ 15622 h 181177"/>
                <a:gd name="connsiteX3" fmla="*/ 110433 w 324860"/>
                <a:gd name="connsiteY3" fmla="*/ 21972 h 181177"/>
                <a:gd name="connsiteX4" fmla="*/ 212033 w 324860"/>
                <a:gd name="connsiteY4" fmla="*/ 15622 h 181177"/>
                <a:gd name="connsiteX5" fmla="*/ 269183 w 324860"/>
                <a:gd name="connsiteY5" fmla="*/ 21972 h 181177"/>
                <a:gd name="connsiteX6" fmla="*/ 288233 w 324860"/>
                <a:gd name="connsiteY6" fmla="*/ 41022 h 181177"/>
                <a:gd name="connsiteX7" fmla="*/ 319983 w 324860"/>
                <a:gd name="connsiteY7" fmla="*/ 104522 h 181177"/>
                <a:gd name="connsiteX8" fmla="*/ 323158 w 324860"/>
                <a:gd name="connsiteY8" fmla="*/ 79122 h 181177"/>
                <a:gd name="connsiteX9" fmla="*/ 304108 w 324860"/>
                <a:gd name="connsiteY9" fmla="*/ 44197 h 181177"/>
                <a:gd name="connsiteX10" fmla="*/ 208858 w 324860"/>
                <a:gd name="connsiteY10" fmla="*/ 6097 h 181177"/>
                <a:gd name="connsiteX11" fmla="*/ 132658 w 324860"/>
                <a:gd name="connsiteY11" fmla="*/ 2922 h 181177"/>
                <a:gd name="connsiteX12" fmla="*/ 65983 w 324860"/>
                <a:gd name="connsiteY12" fmla="*/ 34672 h 181177"/>
                <a:gd name="connsiteX13" fmla="*/ 37408 w 324860"/>
                <a:gd name="connsiteY13" fmla="*/ 72772 h 181177"/>
                <a:gd name="connsiteX14" fmla="*/ 21533 w 324860"/>
                <a:gd name="connsiteY14" fmla="*/ 180722 h 1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860" h="181177">
                  <a:moveTo>
                    <a:pt x="21533" y="180722"/>
                  </a:moveTo>
                  <a:cubicBezTo>
                    <a:pt x="16241" y="186543"/>
                    <a:pt x="-11805" y="135214"/>
                    <a:pt x="5658" y="107697"/>
                  </a:cubicBezTo>
                  <a:cubicBezTo>
                    <a:pt x="23121" y="80180"/>
                    <a:pt x="126308" y="15622"/>
                    <a:pt x="126308" y="15622"/>
                  </a:cubicBezTo>
                  <a:cubicBezTo>
                    <a:pt x="143770" y="1335"/>
                    <a:pt x="96146" y="21972"/>
                    <a:pt x="110433" y="21972"/>
                  </a:cubicBezTo>
                  <a:cubicBezTo>
                    <a:pt x="124720" y="21972"/>
                    <a:pt x="185575" y="15622"/>
                    <a:pt x="212033" y="15622"/>
                  </a:cubicBezTo>
                  <a:cubicBezTo>
                    <a:pt x="238491" y="15622"/>
                    <a:pt x="269183" y="21972"/>
                    <a:pt x="269183" y="21972"/>
                  </a:cubicBezTo>
                  <a:cubicBezTo>
                    <a:pt x="281883" y="26205"/>
                    <a:pt x="279766" y="27264"/>
                    <a:pt x="288233" y="41022"/>
                  </a:cubicBezTo>
                  <a:cubicBezTo>
                    <a:pt x="296700" y="54780"/>
                    <a:pt x="314162" y="98172"/>
                    <a:pt x="319983" y="104522"/>
                  </a:cubicBezTo>
                  <a:cubicBezTo>
                    <a:pt x="325804" y="110872"/>
                    <a:pt x="325804" y="89176"/>
                    <a:pt x="323158" y="79122"/>
                  </a:cubicBezTo>
                  <a:cubicBezTo>
                    <a:pt x="320512" y="69068"/>
                    <a:pt x="323158" y="56368"/>
                    <a:pt x="304108" y="44197"/>
                  </a:cubicBezTo>
                  <a:cubicBezTo>
                    <a:pt x="285058" y="32026"/>
                    <a:pt x="237433" y="12976"/>
                    <a:pt x="208858" y="6097"/>
                  </a:cubicBezTo>
                  <a:cubicBezTo>
                    <a:pt x="180283" y="-782"/>
                    <a:pt x="156470" y="-1840"/>
                    <a:pt x="132658" y="2922"/>
                  </a:cubicBezTo>
                  <a:cubicBezTo>
                    <a:pt x="108846" y="7684"/>
                    <a:pt x="81858" y="23030"/>
                    <a:pt x="65983" y="34672"/>
                  </a:cubicBezTo>
                  <a:cubicBezTo>
                    <a:pt x="50108" y="46314"/>
                    <a:pt x="44816" y="55839"/>
                    <a:pt x="37408" y="72772"/>
                  </a:cubicBezTo>
                  <a:cubicBezTo>
                    <a:pt x="30000" y="89705"/>
                    <a:pt x="26825" y="174901"/>
                    <a:pt x="21533" y="1807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 1150">
              <a:extLst>
                <a:ext uri="{FF2B5EF4-FFF2-40B4-BE49-F238E27FC236}">
                  <a16:creationId xmlns:a16="http://schemas.microsoft.com/office/drawing/2014/main" id="{F631244B-4904-E8EA-5A96-59C1FF1A9764}"/>
                </a:ext>
              </a:extLst>
            </p:cNvPr>
            <p:cNvSpPr/>
            <p:nvPr/>
          </p:nvSpPr>
          <p:spPr>
            <a:xfrm>
              <a:off x="2995412" y="3068207"/>
              <a:ext cx="237147" cy="161490"/>
            </a:xfrm>
            <a:custGeom>
              <a:avLst/>
              <a:gdLst>
                <a:gd name="connsiteX0" fmla="*/ 1788 w 237147"/>
                <a:gd name="connsiteY0" fmla="*/ 160768 h 161490"/>
                <a:gd name="connsiteX1" fmla="*/ 4963 w 237147"/>
                <a:gd name="connsiteY1" fmla="*/ 78218 h 161490"/>
                <a:gd name="connsiteX2" fmla="*/ 46238 w 237147"/>
                <a:gd name="connsiteY2" fmla="*/ 24243 h 161490"/>
                <a:gd name="connsiteX3" fmla="*/ 62113 w 237147"/>
                <a:gd name="connsiteY3" fmla="*/ 2018 h 161490"/>
                <a:gd name="connsiteX4" fmla="*/ 157363 w 237147"/>
                <a:gd name="connsiteY4" fmla="*/ 5193 h 161490"/>
                <a:gd name="connsiteX5" fmla="*/ 198638 w 237147"/>
                <a:gd name="connsiteY5" fmla="*/ 24243 h 161490"/>
                <a:gd name="connsiteX6" fmla="*/ 220863 w 237147"/>
                <a:gd name="connsiteY6" fmla="*/ 59168 h 161490"/>
                <a:gd name="connsiteX7" fmla="*/ 233563 w 237147"/>
                <a:gd name="connsiteY7" fmla="*/ 71868 h 161490"/>
                <a:gd name="connsiteX8" fmla="*/ 233563 w 237147"/>
                <a:gd name="connsiteY8" fmla="*/ 33768 h 161490"/>
                <a:gd name="connsiteX9" fmla="*/ 192288 w 237147"/>
                <a:gd name="connsiteY9" fmla="*/ 5193 h 161490"/>
                <a:gd name="connsiteX10" fmla="*/ 68463 w 237147"/>
                <a:gd name="connsiteY10" fmla="*/ 2018 h 161490"/>
                <a:gd name="connsiteX11" fmla="*/ 14488 w 237147"/>
                <a:gd name="connsiteY11" fmla="*/ 27418 h 161490"/>
                <a:gd name="connsiteX12" fmla="*/ 1788 w 237147"/>
                <a:gd name="connsiteY12" fmla="*/ 160768 h 16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7147" h="161490">
                  <a:moveTo>
                    <a:pt x="1788" y="160768"/>
                  </a:moveTo>
                  <a:cubicBezTo>
                    <a:pt x="201" y="169235"/>
                    <a:pt x="-2445" y="100972"/>
                    <a:pt x="4963" y="78218"/>
                  </a:cubicBezTo>
                  <a:cubicBezTo>
                    <a:pt x="12371" y="55464"/>
                    <a:pt x="36713" y="36943"/>
                    <a:pt x="46238" y="24243"/>
                  </a:cubicBezTo>
                  <a:cubicBezTo>
                    <a:pt x="55763" y="11543"/>
                    <a:pt x="43592" y="5193"/>
                    <a:pt x="62113" y="2018"/>
                  </a:cubicBezTo>
                  <a:cubicBezTo>
                    <a:pt x="80634" y="-1157"/>
                    <a:pt x="134609" y="1489"/>
                    <a:pt x="157363" y="5193"/>
                  </a:cubicBezTo>
                  <a:cubicBezTo>
                    <a:pt x="180117" y="8897"/>
                    <a:pt x="188055" y="15247"/>
                    <a:pt x="198638" y="24243"/>
                  </a:cubicBezTo>
                  <a:cubicBezTo>
                    <a:pt x="209221" y="33239"/>
                    <a:pt x="220863" y="59168"/>
                    <a:pt x="220863" y="59168"/>
                  </a:cubicBezTo>
                  <a:cubicBezTo>
                    <a:pt x="226684" y="67105"/>
                    <a:pt x="231446" y="76101"/>
                    <a:pt x="233563" y="71868"/>
                  </a:cubicBezTo>
                  <a:cubicBezTo>
                    <a:pt x="235680" y="67635"/>
                    <a:pt x="240442" y="44880"/>
                    <a:pt x="233563" y="33768"/>
                  </a:cubicBezTo>
                  <a:cubicBezTo>
                    <a:pt x="226684" y="22656"/>
                    <a:pt x="219805" y="10485"/>
                    <a:pt x="192288" y="5193"/>
                  </a:cubicBezTo>
                  <a:cubicBezTo>
                    <a:pt x="164771" y="-99"/>
                    <a:pt x="98096" y="-1686"/>
                    <a:pt x="68463" y="2018"/>
                  </a:cubicBezTo>
                  <a:cubicBezTo>
                    <a:pt x="38830" y="5722"/>
                    <a:pt x="29834" y="4664"/>
                    <a:pt x="14488" y="27418"/>
                  </a:cubicBezTo>
                  <a:cubicBezTo>
                    <a:pt x="-858" y="50172"/>
                    <a:pt x="3375" y="152301"/>
                    <a:pt x="1788" y="1607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 1151">
              <a:extLst>
                <a:ext uri="{FF2B5EF4-FFF2-40B4-BE49-F238E27FC236}">
                  <a16:creationId xmlns:a16="http://schemas.microsoft.com/office/drawing/2014/main" id="{7D30438F-5EAF-1A8E-D42D-62F30271C831}"/>
                </a:ext>
              </a:extLst>
            </p:cNvPr>
            <p:cNvSpPr/>
            <p:nvPr/>
          </p:nvSpPr>
          <p:spPr>
            <a:xfrm>
              <a:off x="3035056" y="3098674"/>
              <a:ext cx="197301" cy="23064"/>
            </a:xfrm>
            <a:custGeom>
              <a:avLst/>
              <a:gdLst>
                <a:gd name="connsiteX0" fmla="*/ 244 w 197301"/>
                <a:gd name="connsiteY0" fmla="*/ 16001 h 23064"/>
                <a:gd name="connsiteX1" fmla="*/ 187569 w 197301"/>
                <a:gd name="connsiteY1" fmla="*/ 22351 h 23064"/>
                <a:gd name="connsiteX2" fmla="*/ 149469 w 197301"/>
                <a:gd name="connsiteY2" fmla="*/ 126 h 23064"/>
                <a:gd name="connsiteX3" fmla="*/ 244 w 197301"/>
                <a:gd name="connsiteY3" fmla="*/ 16001 h 23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01" h="23064">
                  <a:moveTo>
                    <a:pt x="244" y="16001"/>
                  </a:moveTo>
                  <a:cubicBezTo>
                    <a:pt x="6594" y="19705"/>
                    <a:pt x="162698" y="24997"/>
                    <a:pt x="187569" y="22351"/>
                  </a:cubicBezTo>
                  <a:cubicBezTo>
                    <a:pt x="212440" y="19705"/>
                    <a:pt x="185981" y="1713"/>
                    <a:pt x="149469" y="126"/>
                  </a:cubicBezTo>
                  <a:cubicBezTo>
                    <a:pt x="112957" y="-1461"/>
                    <a:pt x="-6106" y="12297"/>
                    <a:pt x="244" y="16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 1152">
              <a:extLst>
                <a:ext uri="{FF2B5EF4-FFF2-40B4-BE49-F238E27FC236}">
                  <a16:creationId xmlns:a16="http://schemas.microsoft.com/office/drawing/2014/main" id="{25B42451-70C3-07FC-9387-B871CD071DD5}"/>
                </a:ext>
              </a:extLst>
            </p:cNvPr>
            <p:cNvSpPr/>
            <p:nvPr/>
          </p:nvSpPr>
          <p:spPr>
            <a:xfrm>
              <a:off x="3006367" y="3124200"/>
              <a:ext cx="114378" cy="73512"/>
            </a:xfrm>
            <a:custGeom>
              <a:avLst/>
              <a:gdLst>
                <a:gd name="connsiteX0" fmla="*/ 358 w 114378"/>
                <a:gd name="connsiteY0" fmla="*/ 0 h 73512"/>
                <a:gd name="connsiteX1" fmla="*/ 111483 w 114378"/>
                <a:gd name="connsiteY1" fmla="*/ 66675 h 73512"/>
                <a:gd name="connsiteX2" fmla="*/ 76558 w 114378"/>
                <a:gd name="connsiteY2" fmla="*/ 66675 h 73512"/>
                <a:gd name="connsiteX3" fmla="*/ 358 w 114378"/>
                <a:gd name="connsiteY3" fmla="*/ 0 h 7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78" h="73512">
                  <a:moveTo>
                    <a:pt x="358" y="0"/>
                  </a:moveTo>
                  <a:cubicBezTo>
                    <a:pt x="6179" y="0"/>
                    <a:pt x="98783" y="55563"/>
                    <a:pt x="111483" y="66675"/>
                  </a:cubicBezTo>
                  <a:cubicBezTo>
                    <a:pt x="124183" y="77787"/>
                    <a:pt x="91904" y="73554"/>
                    <a:pt x="76558" y="66675"/>
                  </a:cubicBezTo>
                  <a:cubicBezTo>
                    <a:pt x="61212" y="59796"/>
                    <a:pt x="-546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 1153">
              <a:extLst>
                <a:ext uri="{FF2B5EF4-FFF2-40B4-BE49-F238E27FC236}">
                  <a16:creationId xmlns:a16="http://schemas.microsoft.com/office/drawing/2014/main" id="{F2238941-4D2D-D3E7-0CE9-00AEB63D0F1C}"/>
                </a:ext>
              </a:extLst>
            </p:cNvPr>
            <p:cNvSpPr/>
            <p:nvPr/>
          </p:nvSpPr>
          <p:spPr>
            <a:xfrm>
              <a:off x="3089473" y="3117768"/>
              <a:ext cx="53820" cy="101034"/>
            </a:xfrm>
            <a:custGeom>
              <a:avLst/>
              <a:gdLst>
                <a:gd name="connsiteX0" fmla="*/ 53777 w 53820"/>
                <a:gd name="connsiteY0" fmla="*/ 82 h 101034"/>
                <a:gd name="connsiteX1" fmla="*/ 12502 w 53820"/>
                <a:gd name="connsiteY1" fmla="*/ 88982 h 101034"/>
                <a:gd name="connsiteX2" fmla="*/ 2977 w 53820"/>
                <a:gd name="connsiteY2" fmla="*/ 98507 h 101034"/>
                <a:gd name="connsiteX3" fmla="*/ 2977 w 53820"/>
                <a:gd name="connsiteY3" fmla="*/ 73107 h 101034"/>
                <a:gd name="connsiteX4" fmla="*/ 53777 w 53820"/>
                <a:gd name="connsiteY4" fmla="*/ 82 h 10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20" h="101034">
                  <a:moveTo>
                    <a:pt x="53777" y="82"/>
                  </a:moveTo>
                  <a:cubicBezTo>
                    <a:pt x="55365" y="2728"/>
                    <a:pt x="12502" y="88982"/>
                    <a:pt x="12502" y="88982"/>
                  </a:cubicBezTo>
                  <a:cubicBezTo>
                    <a:pt x="4035" y="105386"/>
                    <a:pt x="4564" y="101153"/>
                    <a:pt x="2977" y="98507"/>
                  </a:cubicBezTo>
                  <a:cubicBezTo>
                    <a:pt x="1389" y="95861"/>
                    <a:pt x="-2844" y="86865"/>
                    <a:pt x="2977" y="73107"/>
                  </a:cubicBezTo>
                  <a:cubicBezTo>
                    <a:pt x="8798" y="59349"/>
                    <a:pt x="52189" y="-2564"/>
                    <a:pt x="53777" y="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 1154">
              <a:extLst>
                <a:ext uri="{FF2B5EF4-FFF2-40B4-BE49-F238E27FC236}">
                  <a16:creationId xmlns:a16="http://schemas.microsoft.com/office/drawing/2014/main" id="{9E7C075D-A98E-6FE2-236E-EBF59670F1FF}"/>
                </a:ext>
              </a:extLst>
            </p:cNvPr>
            <p:cNvSpPr/>
            <p:nvPr/>
          </p:nvSpPr>
          <p:spPr>
            <a:xfrm>
              <a:off x="3108065" y="3136624"/>
              <a:ext cx="144672" cy="25844"/>
            </a:xfrm>
            <a:custGeom>
              <a:avLst/>
              <a:gdLst>
                <a:gd name="connsiteX0" fmla="*/ 260 w 144672"/>
                <a:gd name="connsiteY0" fmla="*/ 276 h 25844"/>
                <a:gd name="connsiteX1" fmla="*/ 139960 w 144672"/>
                <a:gd name="connsiteY1" fmla="*/ 12976 h 25844"/>
                <a:gd name="connsiteX2" fmla="*/ 105035 w 144672"/>
                <a:gd name="connsiteY2" fmla="*/ 25676 h 25844"/>
                <a:gd name="connsiteX3" fmla="*/ 260 w 144672"/>
                <a:gd name="connsiteY3" fmla="*/ 276 h 2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72" h="25844">
                  <a:moveTo>
                    <a:pt x="260" y="276"/>
                  </a:moveTo>
                  <a:cubicBezTo>
                    <a:pt x="6081" y="-1841"/>
                    <a:pt x="122498" y="8743"/>
                    <a:pt x="139960" y="12976"/>
                  </a:cubicBezTo>
                  <a:cubicBezTo>
                    <a:pt x="157422" y="17209"/>
                    <a:pt x="121968" y="27264"/>
                    <a:pt x="105035" y="25676"/>
                  </a:cubicBezTo>
                  <a:cubicBezTo>
                    <a:pt x="88102" y="24089"/>
                    <a:pt x="-5561" y="2393"/>
                    <a:pt x="260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 1155">
              <a:extLst>
                <a:ext uri="{FF2B5EF4-FFF2-40B4-BE49-F238E27FC236}">
                  <a16:creationId xmlns:a16="http://schemas.microsoft.com/office/drawing/2014/main" id="{623FC568-40C4-AB31-61E8-DE5D55AABFEE}"/>
                </a:ext>
              </a:extLst>
            </p:cNvPr>
            <p:cNvSpPr/>
            <p:nvPr/>
          </p:nvSpPr>
          <p:spPr>
            <a:xfrm>
              <a:off x="3099576" y="2369497"/>
              <a:ext cx="914747" cy="280099"/>
            </a:xfrm>
            <a:custGeom>
              <a:avLst/>
              <a:gdLst>
                <a:gd name="connsiteX0" fmla="*/ 34149 w 914747"/>
                <a:gd name="connsiteY0" fmla="*/ 272103 h 280099"/>
                <a:gd name="connsiteX1" fmla="*/ 621524 w 914747"/>
                <a:gd name="connsiteY1" fmla="*/ 81603 h 280099"/>
                <a:gd name="connsiteX2" fmla="*/ 615174 w 914747"/>
                <a:gd name="connsiteY2" fmla="*/ 75253 h 280099"/>
                <a:gd name="connsiteX3" fmla="*/ 869174 w 914747"/>
                <a:gd name="connsiteY3" fmla="*/ 2228 h 280099"/>
                <a:gd name="connsiteX4" fmla="*/ 843774 w 914747"/>
                <a:gd name="connsiteY4" fmla="*/ 24453 h 280099"/>
                <a:gd name="connsiteX5" fmla="*/ 834249 w 914747"/>
                <a:gd name="connsiteY5" fmla="*/ 81603 h 280099"/>
                <a:gd name="connsiteX6" fmla="*/ 913624 w 914747"/>
                <a:gd name="connsiteY6" fmla="*/ 180028 h 280099"/>
                <a:gd name="connsiteX7" fmla="*/ 878699 w 914747"/>
                <a:gd name="connsiteY7" fmla="*/ 145103 h 280099"/>
                <a:gd name="connsiteX8" fmla="*/ 846949 w 914747"/>
                <a:gd name="connsiteY8" fmla="*/ 116528 h 280099"/>
                <a:gd name="connsiteX9" fmla="*/ 792974 w 914747"/>
                <a:gd name="connsiteY9" fmla="*/ 116528 h 280099"/>
                <a:gd name="connsiteX10" fmla="*/ 564374 w 914747"/>
                <a:gd name="connsiteY10" fmla="*/ 160978 h 280099"/>
                <a:gd name="connsiteX11" fmla="*/ 821549 w 914747"/>
                <a:gd name="connsiteY11" fmla="*/ 132403 h 280099"/>
                <a:gd name="connsiteX12" fmla="*/ 821549 w 914747"/>
                <a:gd name="connsiteY12" fmla="*/ 94303 h 280099"/>
                <a:gd name="connsiteX13" fmla="*/ 831074 w 914747"/>
                <a:gd name="connsiteY13" fmla="*/ 30803 h 280099"/>
                <a:gd name="connsiteX14" fmla="*/ 707249 w 914747"/>
                <a:gd name="connsiteY14" fmla="*/ 46678 h 280099"/>
                <a:gd name="connsiteX15" fmla="*/ 348474 w 914747"/>
                <a:gd name="connsiteY15" fmla="*/ 157803 h 280099"/>
                <a:gd name="connsiteX16" fmla="*/ 415149 w 914747"/>
                <a:gd name="connsiteY16" fmla="*/ 138753 h 280099"/>
                <a:gd name="connsiteX17" fmla="*/ 103999 w 914747"/>
                <a:gd name="connsiteY17" fmla="*/ 234003 h 280099"/>
                <a:gd name="connsiteX18" fmla="*/ 34149 w 914747"/>
                <a:gd name="connsiteY18" fmla="*/ 272103 h 28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747" h="280099">
                  <a:moveTo>
                    <a:pt x="34149" y="272103"/>
                  </a:moveTo>
                  <a:cubicBezTo>
                    <a:pt x="120403" y="246703"/>
                    <a:pt x="524687" y="114411"/>
                    <a:pt x="621524" y="81603"/>
                  </a:cubicBezTo>
                  <a:cubicBezTo>
                    <a:pt x="718362" y="48795"/>
                    <a:pt x="573899" y="88482"/>
                    <a:pt x="615174" y="75253"/>
                  </a:cubicBezTo>
                  <a:cubicBezTo>
                    <a:pt x="656449" y="62024"/>
                    <a:pt x="831074" y="10695"/>
                    <a:pt x="869174" y="2228"/>
                  </a:cubicBezTo>
                  <a:cubicBezTo>
                    <a:pt x="907274" y="-6239"/>
                    <a:pt x="849595" y="11224"/>
                    <a:pt x="843774" y="24453"/>
                  </a:cubicBezTo>
                  <a:cubicBezTo>
                    <a:pt x="837953" y="37682"/>
                    <a:pt x="822607" y="55674"/>
                    <a:pt x="834249" y="81603"/>
                  </a:cubicBezTo>
                  <a:cubicBezTo>
                    <a:pt x="845891" y="107532"/>
                    <a:pt x="906216" y="169445"/>
                    <a:pt x="913624" y="180028"/>
                  </a:cubicBezTo>
                  <a:cubicBezTo>
                    <a:pt x="921032" y="190611"/>
                    <a:pt x="889811" y="155686"/>
                    <a:pt x="878699" y="145103"/>
                  </a:cubicBezTo>
                  <a:cubicBezTo>
                    <a:pt x="867587" y="134520"/>
                    <a:pt x="861237" y="121291"/>
                    <a:pt x="846949" y="116528"/>
                  </a:cubicBezTo>
                  <a:cubicBezTo>
                    <a:pt x="832661" y="111765"/>
                    <a:pt x="840070" y="109120"/>
                    <a:pt x="792974" y="116528"/>
                  </a:cubicBezTo>
                  <a:cubicBezTo>
                    <a:pt x="745878" y="123936"/>
                    <a:pt x="559612" y="158332"/>
                    <a:pt x="564374" y="160978"/>
                  </a:cubicBezTo>
                  <a:cubicBezTo>
                    <a:pt x="569136" y="163624"/>
                    <a:pt x="821549" y="132403"/>
                    <a:pt x="821549" y="132403"/>
                  </a:cubicBezTo>
                  <a:cubicBezTo>
                    <a:pt x="864411" y="121291"/>
                    <a:pt x="819962" y="111236"/>
                    <a:pt x="821549" y="94303"/>
                  </a:cubicBezTo>
                  <a:cubicBezTo>
                    <a:pt x="823137" y="77370"/>
                    <a:pt x="850124" y="38740"/>
                    <a:pt x="831074" y="30803"/>
                  </a:cubicBezTo>
                  <a:cubicBezTo>
                    <a:pt x="812024" y="22866"/>
                    <a:pt x="787682" y="25511"/>
                    <a:pt x="707249" y="46678"/>
                  </a:cubicBezTo>
                  <a:cubicBezTo>
                    <a:pt x="626816" y="67845"/>
                    <a:pt x="397157" y="142457"/>
                    <a:pt x="348474" y="157803"/>
                  </a:cubicBezTo>
                  <a:cubicBezTo>
                    <a:pt x="299791" y="173149"/>
                    <a:pt x="415149" y="138753"/>
                    <a:pt x="415149" y="138753"/>
                  </a:cubicBezTo>
                  <a:cubicBezTo>
                    <a:pt x="374403" y="151453"/>
                    <a:pt x="162736" y="211778"/>
                    <a:pt x="103999" y="234003"/>
                  </a:cubicBezTo>
                  <a:cubicBezTo>
                    <a:pt x="45262" y="256228"/>
                    <a:pt x="-52105" y="297503"/>
                    <a:pt x="34149" y="272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 1156">
              <a:extLst>
                <a:ext uri="{FF2B5EF4-FFF2-40B4-BE49-F238E27FC236}">
                  <a16:creationId xmlns:a16="http://schemas.microsoft.com/office/drawing/2014/main" id="{739DC71E-B9B7-B2B1-B9A8-A1A966D1F238}"/>
                </a:ext>
              </a:extLst>
            </p:cNvPr>
            <p:cNvSpPr/>
            <p:nvPr/>
          </p:nvSpPr>
          <p:spPr>
            <a:xfrm>
              <a:off x="3473417" y="2606531"/>
              <a:ext cx="662072" cy="63758"/>
            </a:xfrm>
            <a:custGeom>
              <a:avLst/>
              <a:gdLst>
                <a:gd name="connsiteX0" fmla="*/ 33 w 662072"/>
                <a:gd name="connsiteY0" fmla="*/ 38244 h 63758"/>
                <a:gd name="connsiteX1" fmla="*/ 292133 w 662072"/>
                <a:gd name="connsiteY1" fmla="*/ 35069 h 63758"/>
                <a:gd name="connsiteX2" fmla="*/ 542958 w 662072"/>
                <a:gd name="connsiteY2" fmla="*/ 25544 h 63758"/>
                <a:gd name="connsiteX3" fmla="*/ 660433 w 662072"/>
                <a:gd name="connsiteY3" fmla="*/ 144 h 63758"/>
                <a:gd name="connsiteX4" fmla="*/ 463583 w 662072"/>
                <a:gd name="connsiteY4" fmla="*/ 38244 h 63758"/>
                <a:gd name="connsiteX5" fmla="*/ 231808 w 662072"/>
                <a:gd name="connsiteY5" fmla="*/ 63644 h 63758"/>
                <a:gd name="connsiteX6" fmla="*/ 365158 w 662072"/>
                <a:gd name="connsiteY6" fmla="*/ 47769 h 63758"/>
                <a:gd name="connsiteX7" fmla="*/ 273083 w 662072"/>
                <a:gd name="connsiteY7" fmla="*/ 50944 h 63758"/>
                <a:gd name="connsiteX8" fmla="*/ 33 w 662072"/>
                <a:gd name="connsiteY8" fmla="*/ 38244 h 6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2072" h="63758">
                  <a:moveTo>
                    <a:pt x="33" y="38244"/>
                  </a:moveTo>
                  <a:cubicBezTo>
                    <a:pt x="3208" y="35598"/>
                    <a:pt x="201646" y="37186"/>
                    <a:pt x="292133" y="35069"/>
                  </a:cubicBezTo>
                  <a:cubicBezTo>
                    <a:pt x="382620" y="32952"/>
                    <a:pt x="481575" y="31365"/>
                    <a:pt x="542958" y="25544"/>
                  </a:cubicBezTo>
                  <a:cubicBezTo>
                    <a:pt x="604341" y="19723"/>
                    <a:pt x="673662" y="-1973"/>
                    <a:pt x="660433" y="144"/>
                  </a:cubicBezTo>
                  <a:cubicBezTo>
                    <a:pt x="647204" y="2261"/>
                    <a:pt x="535020" y="27661"/>
                    <a:pt x="463583" y="38244"/>
                  </a:cubicBezTo>
                  <a:cubicBezTo>
                    <a:pt x="392146" y="48827"/>
                    <a:pt x="248212" y="62057"/>
                    <a:pt x="231808" y="63644"/>
                  </a:cubicBezTo>
                  <a:cubicBezTo>
                    <a:pt x="215404" y="65231"/>
                    <a:pt x="358279" y="49886"/>
                    <a:pt x="365158" y="47769"/>
                  </a:cubicBezTo>
                  <a:cubicBezTo>
                    <a:pt x="372037" y="45652"/>
                    <a:pt x="329175" y="52002"/>
                    <a:pt x="273083" y="50944"/>
                  </a:cubicBezTo>
                  <a:cubicBezTo>
                    <a:pt x="216991" y="49886"/>
                    <a:pt x="-3142" y="40890"/>
                    <a:pt x="33" y="382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 1157">
              <a:extLst>
                <a:ext uri="{FF2B5EF4-FFF2-40B4-BE49-F238E27FC236}">
                  <a16:creationId xmlns:a16="http://schemas.microsoft.com/office/drawing/2014/main" id="{8DF0D974-964A-1379-F237-2D11CF5314D8}"/>
                </a:ext>
              </a:extLst>
            </p:cNvPr>
            <p:cNvSpPr/>
            <p:nvPr/>
          </p:nvSpPr>
          <p:spPr>
            <a:xfrm>
              <a:off x="3449965" y="2555169"/>
              <a:ext cx="674463" cy="86807"/>
            </a:xfrm>
            <a:custGeom>
              <a:avLst/>
              <a:gdLst>
                <a:gd name="connsiteX0" fmla="*/ 42535 w 674463"/>
                <a:gd name="connsiteY0" fmla="*/ 86431 h 86807"/>
                <a:gd name="connsiteX1" fmla="*/ 52060 w 674463"/>
                <a:gd name="connsiteY1" fmla="*/ 13406 h 86807"/>
                <a:gd name="connsiteX2" fmla="*/ 201285 w 674463"/>
                <a:gd name="connsiteY2" fmla="*/ 70556 h 86807"/>
                <a:gd name="connsiteX3" fmla="*/ 274310 w 674463"/>
                <a:gd name="connsiteY3" fmla="*/ 51506 h 86807"/>
                <a:gd name="connsiteX4" fmla="*/ 315585 w 674463"/>
                <a:gd name="connsiteY4" fmla="*/ 706 h 86807"/>
                <a:gd name="connsiteX5" fmla="*/ 398135 w 674463"/>
                <a:gd name="connsiteY5" fmla="*/ 22931 h 86807"/>
                <a:gd name="connsiteX6" fmla="*/ 582285 w 674463"/>
                <a:gd name="connsiteY6" fmla="*/ 38806 h 86807"/>
                <a:gd name="connsiteX7" fmla="*/ 674360 w 674463"/>
                <a:gd name="connsiteY7" fmla="*/ 26106 h 86807"/>
                <a:gd name="connsiteX8" fmla="*/ 566410 w 674463"/>
                <a:gd name="connsiteY8" fmla="*/ 51506 h 86807"/>
                <a:gd name="connsiteX9" fmla="*/ 439410 w 674463"/>
                <a:gd name="connsiteY9" fmla="*/ 67381 h 86807"/>
                <a:gd name="connsiteX10" fmla="*/ 452110 w 674463"/>
                <a:gd name="connsiteY10" fmla="*/ 32456 h 86807"/>
                <a:gd name="connsiteX11" fmla="*/ 283835 w 674463"/>
                <a:gd name="connsiteY11" fmla="*/ 32456 h 86807"/>
                <a:gd name="connsiteX12" fmla="*/ 166360 w 674463"/>
                <a:gd name="connsiteY12" fmla="*/ 61031 h 86807"/>
                <a:gd name="connsiteX13" fmla="*/ 96510 w 674463"/>
                <a:gd name="connsiteY13" fmla="*/ 19756 h 86807"/>
                <a:gd name="connsiteX14" fmla="*/ 1260 w 674463"/>
                <a:gd name="connsiteY14" fmla="*/ 41981 h 86807"/>
                <a:gd name="connsiteX15" fmla="*/ 42535 w 674463"/>
                <a:gd name="connsiteY15" fmla="*/ 86431 h 8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4463" h="86807">
                  <a:moveTo>
                    <a:pt x="42535" y="86431"/>
                  </a:moveTo>
                  <a:cubicBezTo>
                    <a:pt x="51002" y="81668"/>
                    <a:pt x="25602" y="16052"/>
                    <a:pt x="52060" y="13406"/>
                  </a:cubicBezTo>
                  <a:cubicBezTo>
                    <a:pt x="78518" y="10760"/>
                    <a:pt x="164243" y="64206"/>
                    <a:pt x="201285" y="70556"/>
                  </a:cubicBezTo>
                  <a:cubicBezTo>
                    <a:pt x="238327" y="76906"/>
                    <a:pt x="255260" y="63148"/>
                    <a:pt x="274310" y="51506"/>
                  </a:cubicBezTo>
                  <a:cubicBezTo>
                    <a:pt x="293360" y="39864"/>
                    <a:pt x="294948" y="5468"/>
                    <a:pt x="315585" y="706"/>
                  </a:cubicBezTo>
                  <a:cubicBezTo>
                    <a:pt x="336222" y="-4056"/>
                    <a:pt x="353685" y="16581"/>
                    <a:pt x="398135" y="22931"/>
                  </a:cubicBezTo>
                  <a:cubicBezTo>
                    <a:pt x="442585" y="29281"/>
                    <a:pt x="536248" y="38277"/>
                    <a:pt x="582285" y="38806"/>
                  </a:cubicBezTo>
                  <a:cubicBezTo>
                    <a:pt x="628322" y="39335"/>
                    <a:pt x="677006" y="23989"/>
                    <a:pt x="674360" y="26106"/>
                  </a:cubicBezTo>
                  <a:cubicBezTo>
                    <a:pt x="671714" y="28223"/>
                    <a:pt x="605568" y="44627"/>
                    <a:pt x="566410" y="51506"/>
                  </a:cubicBezTo>
                  <a:cubicBezTo>
                    <a:pt x="527252" y="58385"/>
                    <a:pt x="458460" y="70556"/>
                    <a:pt x="439410" y="67381"/>
                  </a:cubicBezTo>
                  <a:cubicBezTo>
                    <a:pt x="420360" y="64206"/>
                    <a:pt x="478039" y="38277"/>
                    <a:pt x="452110" y="32456"/>
                  </a:cubicBezTo>
                  <a:cubicBezTo>
                    <a:pt x="426181" y="26635"/>
                    <a:pt x="331460" y="27694"/>
                    <a:pt x="283835" y="32456"/>
                  </a:cubicBezTo>
                  <a:cubicBezTo>
                    <a:pt x="236210" y="37218"/>
                    <a:pt x="197581" y="63148"/>
                    <a:pt x="166360" y="61031"/>
                  </a:cubicBezTo>
                  <a:cubicBezTo>
                    <a:pt x="135139" y="58914"/>
                    <a:pt x="124027" y="22931"/>
                    <a:pt x="96510" y="19756"/>
                  </a:cubicBezTo>
                  <a:cubicBezTo>
                    <a:pt x="68993" y="16581"/>
                    <a:pt x="10256" y="34573"/>
                    <a:pt x="1260" y="41981"/>
                  </a:cubicBezTo>
                  <a:cubicBezTo>
                    <a:pt x="-7736" y="49389"/>
                    <a:pt x="34068" y="91194"/>
                    <a:pt x="42535" y="864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 1158">
              <a:extLst>
                <a:ext uri="{FF2B5EF4-FFF2-40B4-BE49-F238E27FC236}">
                  <a16:creationId xmlns:a16="http://schemas.microsoft.com/office/drawing/2014/main" id="{AED64AAE-7BD6-9354-FA0D-14ABD57D64BA}"/>
                </a:ext>
              </a:extLst>
            </p:cNvPr>
            <p:cNvSpPr/>
            <p:nvPr/>
          </p:nvSpPr>
          <p:spPr>
            <a:xfrm>
              <a:off x="3957852" y="2309155"/>
              <a:ext cx="233153" cy="244371"/>
            </a:xfrm>
            <a:custGeom>
              <a:avLst/>
              <a:gdLst>
                <a:gd name="connsiteX0" fmla="*/ 87098 w 233153"/>
                <a:gd name="connsiteY0" fmla="*/ 243545 h 244371"/>
                <a:gd name="connsiteX1" fmla="*/ 14073 w 233153"/>
                <a:gd name="connsiteY1" fmla="*/ 180045 h 244371"/>
                <a:gd name="connsiteX2" fmla="*/ 1373 w 233153"/>
                <a:gd name="connsiteY2" fmla="*/ 122895 h 244371"/>
                <a:gd name="connsiteX3" fmla="*/ 33123 w 233153"/>
                <a:gd name="connsiteY3" fmla="*/ 43520 h 244371"/>
                <a:gd name="connsiteX4" fmla="*/ 134723 w 233153"/>
                <a:gd name="connsiteY4" fmla="*/ 11770 h 244371"/>
                <a:gd name="connsiteX5" fmla="*/ 182348 w 233153"/>
                <a:gd name="connsiteY5" fmla="*/ 14945 h 244371"/>
                <a:gd name="connsiteX6" fmla="*/ 233148 w 233153"/>
                <a:gd name="connsiteY6" fmla="*/ 72095 h 244371"/>
                <a:gd name="connsiteX7" fmla="*/ 179173 w 233153"/>
                <a:gd name="connsiteY7" fmla="*/ 11770 h 244371"/>
                <a:gd name="connsiteX8" fmla="*/ 131548 w 233153"/>
                <a:gd name="connsiteY8" fmla="*/ 2245 h 244371"/>
                <a:gd name="connsiteX9" fmla="*/ 17248 w 233153"/>
                <a:gd name="connsiteY9" fmla="*/ 40345 h 244371"/>
                <a:gd name="connsiteX10" fmla="*/ 14073 w 233153"/>
                <a:gd name="connsiteY10" fmla="*/ 97495 h 244371"/>
                <a:gd name="connsiteX11" fmla="*/ 17248 w 233153"/>
                <a:gd name="connsiteY11" fmla="*/ 132420 h 244371"/>
                <a:gd name="connsiteX12" fmla="*/ 87098 w 233153"/>
                <a:gd name="connsiteY12" fmla="*/ 243545 h 2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153" h="244371">
                  <a:moveTo>
                    <a:pt x="87098" y="243545"/>
                  </a:moveTo>
                  <a:cubicBezTo>
                    <a:pt x="86569" y="251483"/>
                    <a:pt x="28360" y="200153"/>
                    <a:pt x="14073" y="180045"/>
                  </a:cubicBezTo>
                  <a:cubicBezTo>
                    <a:pt x="-214" y="159937"/>
                    <a:pt x="-1802" y="145649"/>
                    <a:pt x="1373" y="122895"/>
                  </a:cubicBezTo>
                  <a:cubicBezTo>
                    <a:pt x="4548" y="100141"/>
                    <a:pt x="10898" y="62041"/>
                    <a:pt x="33123" y="43520"/>
                  </a:cubicBezTo>
                  <a:cubicBezTo>
                    <a:pt x="55348" y="24999"/>
                    <a:pt x="109852" y="16532"/>
                    <a:pt x="134723" y="11770"/>
                  </a:cubicBezTo>
                  <a:cubicBezTo>
                    <a:pt x="159594" y="7008"/>
                    <a:pt x="165944" y="4891"/>
                    <a:pt x="182348" y="14945"/>
                  </a:cubicBezTo>
                  <a:cubicBezTo>
                    <a:pt x="198752" y="24999"/>
                    <a:pt x="233677" y="72624"/>
                    <a:pt x="233148" y="72095"/>
                  </a:cubicBezTo>
                  <a:cubicBezTo>
                    <a:pt x="232619" y="71566"/>
                    <a:pt x="196106" y="23412"/>
                    <a:pt x="179173" y="11770"/>
                  </a:cubicBezTo>
                  <a:cubicBezTo>
                    <a:pt x="162240" y="128"/>
                    <a:pt x="158535" y="-2517"/>
                    <a:pt x="131548" y="2245"/>
                  </a:cubicBezTo>
                  <a:cubicBezTo>
                    <a:pt x="104561" y="7007"/>
                    <a:pt x="36827" y="24470"/>
                    <a:pt x="17248" y="40345"/>
                  </a:cubicBezTo>
                  <a:cubicBezTo>
                    <a:pt x="-2331" y="56220"/>
                    <a:pt x="14073" y="82149"/>
                    <a:pt x="14073" y="97495"/>
                  </a:cubicBezTo>
                  <a:cubicBezTo>
                    <a:pt x="14073" y="112841"/>
                    <a:pt x="8252" y="109666"/>
                    <a:pt x="17248" y="132420"/>
                  </a:cubicBezTo>
                  <a:cubicBezTo>
                    <a:pt x="26244" y="155174"/>
                    <a:pt x="87627" y="235607"/>
                    <a:pt x="87098" y="243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 1159">
              <a:extLst>
                <a:ext uri="{FF2B5EF4-FFF2-40B4-BE49-F238E27FC236}">
                  <a16:creationId xmlns:a16="http://schemas.microsoft.com/office/drawing/2014/main" id="{CB59E366-26F8-0DAE-6BF5-0544DECB507B}"/>
                </a:ext>
              </a:extLst>
            </p:cNvPr>
            <p:cNvSpPr/>
            <p:nvPr/>
          </p:nvSpPr>
          <p:spPr>
            <a:xfrm>
              <a:off x="4047310" y="2304593"/>
              <a:ext cx="163767" cy="257632"/>
            </a:xfrm>
            <a:custGeom>
              <a:avLst/>
              <a:gdLst>
                <a:gd name="connsiteX0" fmla="*/ 89715 w 163767"/>
                <a:gd name="connsiteY0" fmla="*/ 457 h 257632"/>
                <a:gd name="connsiteX1" fmla="*/ 159565 w 163767"/>
                <a:gd name="connsiteY1" fmla="*/ 117932 h 257632"/>
                <a:gd name="connsiteX2" fmla="*/ 153215 w 163767"/>
                <a:gd name="connsiteY2" fmla="*/ 165557 h 257632"/>
                <a:gd name="connsiteX3" fmla="*/ 130990 w 163767"/>
                <a:gd name="connsiteY3" fmla="*/ 203657 h 257632"/>
                <a:gd name="connsiteX4" fmla="*/ 73840 w 163767"/>
                <a:gd name="connsiteY4" fmla="*/ 241757 h 257632"/>
                <a:gd name="connsiteX5" fmla="*/ 815 w 163767"/>
                <a:gd name="connsiteY5" fmla="*/ 257632 h 257632"/>
                <a:gd name="connsiteX6" fmla="*/ 124640 w 163767"/>
                <a:gd name="connsiteY6" fmla="*/ 241757 h 257632"/>
                <a:gd name="connsiteX7" fmla="*/ 159565 w 163767"/>
                <a:gd name="connsiteY7" fmla="*/ 171907 h 257632"/>
                <a:gd name="connsiteX8" fmla="*/ 130990 w 163767"/>
                <a:gd name="connsiteY8" fmla="*/ 79832 h 257632"/>
                <a:gd name="connsiteX9" fmla="*/ 89715 w 163767"/>
                <a:gd name="connsiteY9" fmla="*/ 457 h 25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767" h="257632">
                  <a:moveTo>
                    <a:pt x="89715" y="457"/>
                  </a:moveTo>
                  <a:cubicBezTo>
                    <a:pt x="94477" y="6807"/>
                    <a:pt x="148982" y="90415"/>
                    <a:pt x="159565" y="117932"/>
                  </a:cubicBezTo>
                  <a:cubicBezTo>
                    <a:pt x="170148" y="145449"/>
                    <a:pt x="157978" y="151269"/>
                    <a:pt x="153215" y="165557"/>
                  </a:cubicBezTo>
                  <a:cubicBezTo>
                    <a:pt x="148452" y="179845"/>
                    <a:pt x="144219" y="190957"/>
                    <a:pt x="130990" y="203657"/>
                  </a:cubicBezTo>
                  <a:cubicBezTo>
                    <a:pt x="117761" y="216357"/>
                    <a:pt x="95536" y="232761"/>
                    <a:pt x="73840" y="241757"/>
                  </a:cubicBezTo>
                  <a:cubicBezTo>
                    <a:pt x="52144" y="250753"/>
                    <a:pt x="-7652" y="257632"/>
                    <a:pt x="815" y="257632"/>
                  </a:cubicBezTo>
                  <a:cubicBezTo>
                    <a:pt x="9282" y="257632"/>
                    <a:pt x="98182" y="256044"/>
                    <a:pt x="124640" y="241757"/>
                  </a:cubicBezTo>
                  <a:cubicBezTo>
                    <a:pt x="151098" y="227470"/>
                    <a:pt x="158507" y="198894"/>
                    <a:pt x="159565" y="171907"/>
                  </a:cubicBezTo>
                  <a:cubicBezTo>
                    <a:pt x="160623" y="144920"/>
                    <a:pt x="138927" y="104174"/>
                    <a:pt x="130990" y="79832"/>
                  </a:cubicBezTo>
                  <a:cubicBezTo>
                    <a:pt x="123053" y="55490"/>
                    <a:pt x="84953" y="-5893"/>
                    <a:pt x="89715" y="4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 1160">
              <a:extLst>
                <a:ext uri="{FF2B5EF4-FFF2-40B4-BE49-F238E27FC236}">
                  <a16:creationId xmlns:a16="http://schemas.microsoft.com/office/drawing/2014/main" id="{3F3E3215-103D-E113-05E4-97F893E20794}"/>
                </a:ext>
              </a:extLst>
            </p:cNvPr>
            <p:cNvSpPr/>
            <p:nvPr/>
          </p:nvSpPr>
          <p:spPr>
            <a:xfrm>
              <a:off x="3977879" y="2339741"/>
              <a:ext cx="127463" cy="163554"/>
            </a:xfrm>
            <a:custGeom>
              <a:avLst/>
              <a:gdLst>
                <a:gd name="connsiteX0" fmla="*/ 127396 w 127463"/>
                <a:gd name="connsiteY0" fmla="*/ 234 h 163554"/>
                <a:gd name="connsiteX1" fmla="*/ 35321 w 127463"/>
                <a:gd name="connsiteY1" fmla="*/ 19284 h 163554"/>
                <a:gd name="connsiteX2" fmla="*/ 13096 w 127463"/>
                <a:gd name="connsiteY2" fmla="*/ 51034 h 163554"/>
                <a:gd name="connsiteX3" fmla="*/ 48021 w 127463"/>
                <a:gd name="connsiteY3" fmla="*/ 162159 h 163554"/>
                <a:gd name="connsiteX4" fmla="*/ 9921 w 127463"/>
                <a:gd name="connsiteY4" fmla="*/ 111359 h 163554"/>
                <a:gd name="connsiteX5" fmla="*/ 396 w 127463"/>
                <a:gd name="connsiteY5" fmla="*/ 79609 h 163554"/>
                <a:gd name="connsiteX6" fmla="*/ 19446 w 127463"/>
                <a:gd name="connsiteY6" fmla="*/ 31984 h 163554"/>
                <a:gd name="connsiteX7" fmla="*/ 127396 w 127463"/>
                <a:gd name="connsiteY7" fmla="*/ 234 h 163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463" h="163554">
                  <a:moveTo>
                    <a:pt x="127396" y="234"/>
                  </a:moveTo>
                  <a:cubicBezTo>
                    <a:pt x="130042" y="-1883"/>
                    <a:pt x="54371" y="10817"/>
                    <a:pt x="35321" y="19284"/>
                  </a:cubicBezTo>
                  <a:cubicBezTo>
                    <a:pt x="16271" y="27751"/>
                    <a:pt x="10979" y="27221"/>
                    <a:pt x="13096" y="51034"/>
                  </a:cubicBezTo>
                  <a:cubicBezTo>
                    <a:pt x="15213" y="74847"/>
                    <a:pt x="48550" y="152105"/>
                    <a:pt x="48021" y="162159"/>
                  </a:cubicBezTo>
                  <a:cubicBezTo>
                    <a:pt x="47492" y="172213"/>
                    <a:pt x="17858" y="125117"/>
                    <a:pt x="9921" y="111359"/>
                  </a:cubicBezTo>
                  <a:cubicBezTo>
                    <a:pt x="1983" y="97601"/>
                    <a:pt x="-1191" y="92838"/>
                    <a:pt x="396" y="79609"/>
                  </a:cubicBezTo>
                  <a:cubicBezTo>
                    <a:pt x="1983" y="66380"/>
                    <a:pt x="2513" y="43626"/>
                    <a:pt x="19446" y="31984"/>
                  </a:cubicBezTo>
                  <a:cubicBezTo>
                    <a:pt x="36379" y="20342"/>
                    <a:pt x="124750" y="2351"/>
                    <a:pt x="127396" y="2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 1161">
              <a:extLst>
                <a:ext uri="{FF2B5EF4-FFF2-40B4-BE49-F238E27FC236}">
                  <a16:creationId xmlns:a16="http://schemas.microsoft.com/office/drawing/2014/main" id="{B63D1FC5-948B-DA89-441D-E3470FF573D6}"/>
                </a:ext>
              </a:extLst>
            </p:cNvPr>
            <p:cNvSpPr/>
            <p:nvPr/>
          </p:nvSpPr>
          <p:spPr>
            <a:xfrm>
              <a:off x="4066931" y="2354540"/>
              <a:ext cx="105393" cy="163310"/>
            </a:xfrm>
            <a:custGeom>
              <a:avLst/>
              <a:gdLst>
                <a:gd name="connsiteX0" fmla="*/ 57394 w 105393"/>
                <a:gd name="connsiteY0" fmla="*/ 1310 h 163310"/>
                <a:gd name="connsiteX1" fmla="*/ 98669 w 105393"/>
                <a:gd name="connsiteY1" fmla="*/ 64810 h 163310"/>
                <a:gd name="connsiteX2" fmla="*/ 105019 w 105393"/>
                <a:gd name="connsiteY2" fmla="*/ 99735 h 163310"/>
                <a:gd name="connsiteX3" fmla="*/ 95494 w 105393"/>
                <a:gd name="connsiteY3" fmla="*/ 118785 h 163310"/>
                <a:gd name="connsiteX4" fmla="*/ 63744 w 105393"/>
                <a:gd name="connsiteY4" fmla="*/ 131485 h 163310"/>
                <a:gd name="connsiteX5" fmla="*/ 244 w 105393"/>
                <a:gd name="connsiteY5" fmla="*/ 163235 h 163310"/>
                <a:gd name="connsiteX6" fmla="*/ 89144 w 105393"/>
                <a:gd name="connsiteY6" fmla="*/ 141010 h 163310"/>
                <a:gd name="connsiteX7" fmla="*/ 105019 w 105393"/>
                <a:gd name="connsiteY7" fmla="*/ 121960 h 163310"/>
                <a:gd name="connsiteX8" fmla="*/ 98669 w 105393"/>
                <a:gd name="connsiteY8" fmla="*/ 29885 h 163310"/>
                <a:gd name="connsiteX9" fmla="*/ 57394 w 105393"/>
                <a:gd name="connsiteY9" fmla="*/ 1310 h 16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393" h="163310">
                  <a:moveTo>
                    <a:pt x="57394" y="1310"/>
                  </a:moveTo>
                  <a:cubicBezTo>
                    <a:pt x="57394" y="7131"/>
                    <a:pt x="90732" y="48406"/>
                    <a:pt x="98669" y="64810"/>
                  </a:cubicBezTo>
                  <a:cubicBezTo>
                    <a:pt x="106607" y="81214"/>
                    <a:pt x="105548" y="90739"/>
                    <a:pt x="105019" y="99735"/>
                  </a:cubicBezTo>
                  <a:cubicBezTo>
                    <a:pt x="104490" y="108731"/>
                    <a:pt x="102373" y="113493"/>
                    <a:pt x="95494" y="118785"/>
                  </a:cubicBezTo>
                  <a:cubicBezTo>
                    <a:pt x="88615" y="124077"/>
                    <a:pt x="79619" y="124077"/>
                    <a:pt x="63744" y="131485"/>
                  </a:cubicBezTo>
                  <a:cubicBezTo>
                    <a:pt x="47869" y="138893"/>
                    <a:pt x="-3989" y="161648"/>
                    <a:pt x="244" y="163235"/>
                  </a:cubicBezTo>
                  <a:cubicBezTo>
                    <a:pt x="4477" y="164822"/>
                    <a:pt x="89144" y="141010"/>
                    <a:pt x="89144" y="141010"/>
                  </a:cubicBezTo>
                  <a:cubicBezTo>
                    <a:pt x="106606" y="134131"/>
                    <a:pt x="103432" y="140481"/>
                    <a:pt x="105019" y="121960"/>
                  </a:cubicBezTo>
                  <a:cubicBezTo>
                    <a:pt x="106606" y="103439"/>
                    <a:pt x="102902" y="49993"/>
                    <a:pt x="98669" y="29885"/>
                  </a:cubicBezTo>
                  <a:cubicBezTo>
                    <a:pt x="94436" y="9777"/>
                    <a:pt x="57394" y="-4511"/>
                    <a:pt x="57394" y="13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 1162">
              <a:extLst>
                <a:ext uri="{FF2B5EF4-FFF2-40B4-BE49-F238E27FC236}">
                  <a16:creationId xmlns:a16="http://schemas.microsoft.com/office/drawing/2014/main" id="{46020B44-7834-8449-F54D-0734F2E2BB63}"/>
                </a:ext>
              </a:extLst>
            </p:cNvPr>
            <p:cNvSpPr/>
            <p:nvPr/>
          </p:nvSpPr>
          <p:spPr>
            <a:xfrm>
              <a:off x="4032146" y="2333625"/>
              <a:ext cx="92179" cy="166277"/>
            </a:xfrm>
            <a:custGeom>
              <a:avLst/>
              <a:gdLst>
                <a:gd name="connsiteX0" fmla="*/ 92179 w 92179"/>
                <a:gd name="connsiteY0" fmla="*/ 0 h 166277"/>
                <a:gd name="connsiteX1" fmla="*/ 38204 w 92179"/>
                <a:gd name="connsiteY1" fmla="*/ 98425 h 166277"/>
                <a:gd name="connsiteX2" fmla="*/ 3279 w 92179"/>
                <a:gd name="connsiteY2" fmla="*/ 161925 h 166277"/>
                <a:gd name="connsiteX3" fmla="*/ 3279 w 92179"/>
                <a:gd name="connsiteY3" fmla="*/ 155575 h 166277"/>
                <a:gd name="connsiteX4" fmla="*/ 19154 w 92179"/>
                <a:gd name="connsiteY4" fmla="*/ 114300 h 166277"/>
                <a:gd name="connsiteX5" fmla="*/ 92179 w 92179"/>
                <a:gd name="connsiteY5" fmla="*/ 0 h 16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179" h="166277">
                  <a:moveTo>
                    <a:pt x="92179" y="0"/>
                  </a:moveTo>
                  <a:lnTo>
                    <a:pt x="38204" y="98425"/>
                  </a:lnTo>
                  <a:lnTo>
                    <a:pt x="3279" y="161925"/>
                  </a:lnTo>
                  <a:cubicBezTo>
                    <a:pt x="-2542" y="171450"/>
                    <a:pt x="633" y="163512"/>
                    <a:pt x="3279" y="155575"/>
                  </a:cubicBezTo>
                  <a:cubicBezTo>
                    <a:pt x="5925" y="147638"/>
                    <a:pt x="9100" y="135996"/>
                    <a:pt x="19154" y="114300"/>
                  </a:cubicBezTo>
                  <a:cubicBezTo>
                    <a:pt x="29208" y="92604"/>
                    <a:pt x="46406" y="59002"/>
                    <a:pt x="921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D2D39BD4-02D1-3332-3C35-073506230B6F}"/>
                </a:ext>
              </a:extLst>
            </p:cNvPr>
            <p:cNvSpPr/>
            <p:nvPr/>
          </p:nvSpPr>
          <p:spPr>
            <a:xfrm>
              <a:off x="4054595" y="2346191"/>
              <a:ext cx="82564" cy="174407"/>
            </a:xfrm>
            <a:custGeom>
              <a:avLst/>
              <a:gdLst>
                <a:gd name="connsiteX0" fmla="*/ 82430 w 82564"/>
                <a:gd name="connsiteY0" fmla="*/ 134 h 174407"/>
                <a:gd name="connsiteX1" fmla="*/ 34805 w 82564"/>
                <a:gd name="connsiteY1" fmla="*/ 98559 h 174407"/>
                <a:gd name="connsiteX2" fmla="*/ 3055 w 82564"/>
                <a:gd name="connsiteY2" fmla="*/ 171584 h 174407"/>
                <a:gd name="connsiteX3" fmla="*/ 3055 w 82564"/>
                <a:gd name="connsiteY3" fmla="*/ 155709 h 174407"/>
                <a:gd name="connsiteX4" fmla="*/ 18930 w 82564"/>
                <a:gd name="connsiteY4" fmla="*/ 120784 h 174407"/>
                <a:gd name="connsiteX5" fmla="*/ 82430 w 82564"/>
                <a:gd name="connsiteY5" fmla="*/ 134 h 1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564" h="174407">
                  <a:moveTo>
                    <a:pt x="82430" y="134"/>
                  </a:moveTo>
                  <a:cubicBezTo>
                    <a:pt x="85076" y="-3570"/>
                    <a:pt x="48034" y="69984"/>
                    <a:pt x="34805" y="98559"/>
                  </a:cubicBezTo>
                  <a:cubicBezTo>
                    <a:pt x="21576" y="127134"/>
                    <a:pt x="3055" y="171584"/>
                    <a:pt x="3055" y="171584"/>
                  </a:cubicBezTo>
                  <a:cubicBezTo>
                    <a:pt x="-2237" y="181109"/>
                    <a:pt x="409" y="164176"/>
                    <a:pt x="3055" y="155709"/>
                  </a:cubicBezTo>
                  <a:cubicBezTo>
                    <a:pt x="5701" y="147242"/>
                    <a:pt x="8347" y="143538"/>
                    <a:pt x="18930" y="120784"/>
                  </a:cubicBezTo>
                  <a:cubicBezTo>
                    <a:pt x="29513" y="98030"/>
                    <a:pt x="79784" y="3838"/>
                    <a:pt x="82430" y="1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C385645E-4608-AE9A-0B51-3755909F192C}"/>
                </a:ext>
              </a:extLst>
            </p:cNvPr>
            <p:cNvSpPr/>
            <p:nvPr/>
          </p:nvSpPr>
          <p:spPr>
            <a:xfrm>
              <a:off x="3978232" y="2374885"/>
              <a:ext cx="203448" cy="88915"/>
            </a:xfrm>
            <a:custGeom>
              <a:avLst/>
              <a:gdLst>
                <a:gd name="connsiteX0" fmla="*/ 43 w 203448"/>
                <a:gd name="connsiteY0" fmla="*/ 57165 h 88915"/>
                <a:gd name="connsiteX1" fmla="*/ 47668 w 203448"/>
                <a:gd name="connsiteY1" fmla="*/ 22240 h 88915"/>
                <a:gd name="connsiteX2" fmla="*/ 41318 w 203448"/>
                <a:gd name="connsiteY2" fmla="*/ 15 h 88915"/>
                <a:gd name="connsiteX3" fmla="*/ 95293 w 203448"/>
                <a:gd name="connsiteY3" fmla="*/ 25415 h 88915"/>
                <a:gd name="connsiteX4" fmla="*/ 76243 w 203448"/>
                <a:gd name="connsiteY4" fmla="*/ 28590 h 88915"/>
                <a:gd name="connsiteX5" fmla="*/ 92118 w 203448"/>
                <a:gd name="connsiteY5" fmla="*/ 44465 h 88915"/>
                <a:gd name="connsiteX6" fmla="*/ 190543 w 203448"/>
                <a:gd name="connsiteY6" fmla="*/ 44465 h 88915"/>
                <a:gd name="connsiteX7" fmla="*/ 190543 w 203448"/>
                <a:gd name="connsiteY7" fmla="*/ 57165 h 88915"/>
                <a:gd name="connsiteX8" fmla="*/ 82593 w 203448"/>
                <a:gd name="connsiteY8" fmla="*/ 88915 h 88915"/>
                <a:gd name="connsiteX9" fmla="*/ 57193 w 203448"/>
                <a:gd name="connsiteY9" fmla="*/ 57165 h 88915"/>
                <a:gd name="connsiteX10" fmla="*/ 43 w 203448"/>
                <a:gd name="connsiteY10" fmla="*/ 57165 h 8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448" h="88915">
                  <a:moveTo>
                    <a:pt x="43" y="57165"/>
                  </a:moveTo>
                  <a:cubicBezTo>
                    <a:pt x="-1545" y="51344"/>
                    <a:pt x="40789" y="31765"/>
                    <a:pt x="47668" y="22240"/>
                  </a:cubicBezTo>
                  <a:cubicBezTo>
                    <a:pt x="54547" y="12715"/>
                    <a:pt x="33381" y="-514"/>
                    <a:pt x="41318" y="15"/>
                  </a:cubicBezTo>
                  <a:cubicBezTo>
                    <a:pt x="49256" y="544"/>
                    <a:pt x="95293" y="25415"/>
                    <a:pt x="95293" y="25415"/>
                  </a:cubicBezTo>
                  <a:cubicBezTo>
                    <a:pt x="101114" y="30177"/>
                    <a:pt x="76243" y="28590"/>
                    <a:pt x="76243" y="28590"/>
                  </a:cubicBezTo>
                  <a:cubicBezTo>
                    <a:pt x="75714" y="31765"/>
                    <a:pt x="73068" y="41819"/>
                    <a:pt x="92118" y="44465"/>
                  </a:cubicBezTo>
                  <a:cubicBezTo>
                    <a:pt x="111168" y="47111"/>
                    <a:pt x="190543" y="44465"/>
                    <a:pt x="190543" y="44465"/>
                  </a:cubicBezTo>
                  <a:cubicBezTo>
                    <a:pt x="206947" y="46582"/>
                    <a:pt x="208535" y="49757"/>
                    <a:pt x="190543" y="57165"/>
                  </a:cubicBezTo>
                  <a:cubicBezTo>
                    <a:pt x="172551" y="64573"/>
                    <a:pt x="104818" y="88915"/>
                    <a:pt x="82593" y="88915"/>
                  </a:cubicBezTo>
                  <a:cubicBezTo>
                    <a:pt x="60368" y="88915"/>
                    <a:pt x="65131" y="65632"/>
                    <a:pt x="57193" y="57165"/>
                  </a:cubicBezTo>
                  <a:cubicBezTo>
                    <a:pt x="49256" y="48698"/>
                    <a:pt x="1631" y="62986"/>
                    <a:pt x="43" y="57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FB3280C8-84C3-C7AA-3CCF-5BED23C4190F}"/>
                </a:ext>
              </a:extLst>
            </p:cNvPr>
            <p:cNvSpPr/>
            <p:nvPr/>
          </p:nvSpPr>
          <p:spPr>
            <a:xfrm>
              <a:off x="2197667" y="2325199"/>
              <a:ext cx="393145" cy="254896"/>
            </a:xfrm>
            <a:custGeom>
              <a:avLst/>
              <a:gdLst>
                <a:gd name="connsiteX0" fmla="*/ 158183 w 393145"/>
                <a:gd name="connsiteY0" fmla="*/ 2076 h 254896"/>
                <a:gd name="connsiteX1" fmla="*/ 40708 w 393145"/>
                <a:gd name="connsiteY1" fmla="*/ 84626 h 254896"/>
                <a:gd name="connsiteX2" fmla="*/ 24833 w 393145"/>
                <a:gd name="connsiteY2" fmla="*/ 138601 h 254896"/>
                <a:gd name="connsiteX3" fmla="*/ 56583 w 393145"/>
                <a:gd name="connsiteY3" fmla="*/ 202101 h 254896"/>
                <a:gd name="connsiteX4" fmla="*/ 129608 w 393145"/>
                <a:gd name="connsiteY4" fmla="*/ 252901 h 254896"/>
                <a:gd name="connsiteX5" fmla="*/ 262958 w 393145"/>
                <a:gd name="connsiteY5" fmla="*/ 240201 h 254896"/>
                <a:gd name="connsiteX6" fmla="*/ 348683 w 393145"/>
                <a:gd name="connsiteY6" fmla="*/ 198926 h 254896"/>
                <a:gd name="connsiteX7" fmla="*/ 386783 w 393145"/>
                <a:gd name="connsiteY7" fmla="*/ 122726 h 254896"/>
                <a:gd name="connsiteX8" fmla="*/ 364558 w 393145"/>
                <a:gd name="connsiteY8" fmla="*/ 68751 h 254896"/>
                <a:gd name="connsiteX9" fmla="*/ 282008 w 393145"/>
                <a:gd name="connsiteY9" fmla="*/ 11601 h 254896"/>
                <a:gd name="connsiteX10" fmla="*/ 208983 w 393145"/>
                <a:gd name="connsiteY10" fmla="*/ 8426 h 254896"/>
                <a:gd name="connsiteX11" fmla="*/ 282008 w 393145"/>
                <a:gd name="connsiteY11" fmla="*/ 27476 h 254896"/>
                <a:gd name="connsiteX12" fmla="*/ 358208 w 393145"/>
                <a:gd name="connsiteY12" fmla="*/ 59226 h 254896"/>
                <a:gd name="connsiteX13" fmla="*/ 393133 w 393145"/>
                <a:gd name="connsiteY13" fmla="*/ 97326 h 254896"/>
                <a:gd name="connsiteX14" fmla="*/ 355033 w 393145"/>
                <a:gd name="connsiteY14" fmla="*/ 160826 h 254896"/>
                <a:gd name="connsiteX15" fmla="*/ 342333 w 393145"/>
                <a:gd name="connsiteY15" fmla="*/ 202101 h 254896"/>
                <a:gd name="connsiteX16" fmla="*/ 247083 w 393145"/>
                <a:gd name="connsiteY16" fmla="*/ 240201 h 254896"/>
                <a:gd name="connsiteX17" fmla="*/ 126433 w 393145"/>
                <a:gd name="connsiteY17" fmla="*/ 243376 h 254896"/>
                <a:gd name="connsiteX18" fmla="*/ 5783 w 393145"/>
                <a:gd name="connsiteY18" fmla="*/ 164001 h 254896"/>
                <a:gd name="connsiteX19" fmla="*/ 18483 w 393145"/>
                <a:gd name="connsiteY19" fmla="*/ 75101 h 254896"/>
                <a:gd name="connsiteX20" fmla="*/ 12133 w 393145"/>
                <a:gd name="connsiteY20" fmla="*/ 106851 h 254896"/>
                <a:gd name="connsiteX21" fmla="*/ 116908 w 393145"/>
                <a:gd name="connsiteY21" fmla="*/ 30651 h 254896"/>
                <a:gd name="connsiteX22" fmla="*/ 158183 w 393145"/>
                <a:gd name="connsiteY22" fmla="*/ 2076 h 25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145" h="254896">
                  <a:moveTo>
                    <a:pt x="158183" y="2076"/>
                  </a:moveTo>
                  <a:cubicBezTo>
                    <a:pt x="145483" y="11072"/>
                    <a:pt x="62933" y="61872"/>
                    <a:pt x="40708" y="84626"/>
                  </a:cubicBezTo>
                  <a:cubicBezTo>
                    <a:pt x="18483" y="107380"/>
                    <a:pt x="22187" y="119022"/>
                    <a:pt x="24833" y="138601"/>
                  </a:cubicBezTo>
                  <a:cubicBezTo>
                    <a:pt x="27479" y="158180"/>
                    <a:pt x="39121" y="183051"/>
                    <a:pt x="56583" y="202101"/>
                  </a:cubicBezTo>
                  <a:cubicBezTo>
                    <a:pt x="74045" y="221151"/>
                    <a:pt x="95212" y="246551"/>
                    <a:pt x="129608" y="252901"/>
                  </a:cubicBezTo>
                  <a:cubicBezTo>
                    <a:pt x="164004" y="259251"/>
                    <a:pt x="226446" y="249197"/>
                    <a:pt x="262958" y="240201"/>
                  </a:cubicBezTo>
                  <a:cubicBezTo>
                    <a:pt x="299470" y="231205"/>
                    <a:pt x="328046" y="218505"/>
                    <a:pt x="348683" y="198926"/>
                  </a:cubicBezTo>
                  <a:cubicBezTo>
                    <a:pt x="369320" y="179347"/>
                    <a:pt x="384137" y="144422"/>
                    <a:pt x="386783" y="122726"/>
                  </a:cubicBezTo>
                  <a:cubicBezTo>
                    <a:pt x="389429" y="101030"/>
                    <a:pt x="382021" y="87272"/>
                    <a:pt x="364558" y="68751"/>
                  </a:cubicBezTo>
                  <a:cubicBezTo>
                    <a:pt x="347096" y="50230"/>
                    <a:pt x="307937" y="21655"/>
                    <a:pt x="282008" y="11601"/>
                  </a:cubicBezTo>
                  <a:cubicBezTo>
                    <a:pt x="256079" y="1547"/>
                    <a:pt x="208983" y="5780"/>
                    <a:pt x="208983" y="8426"/>
                  </a:cubicBezTo>
                  <a:cubicBezTo>
                    <a:pt x="208983" y="11072"/>
                    <a:pt x="257137" y="19009"/>
                    <a:pt x="282008" y="27476"/>
                  </a:cubicBezTo>
                  <a:cubicBezTo>
                    <a:pt x="306879" y="35943"/>
                    <a:pt x="339687" y="47584"/>
                    <a:pt x="358208" y="59226"/>
                  </a:cubicBezTo>
                  <a:cubicBezTo>
                    <a:pt x="376729" y="70868"/>
                    <a:pt x="393662" y="80393"/>
                    <a:pt x="393133" y="97326"/>
                  </a:cubicBezTo>
                  <a:cubicBezTo>
                    <a:pt x="392604" y="114259"/>
                    <a:pt x="363500" y="143364"/>
                    <a:pt x="355033" y="160826"/>
                  </a:cubicBezTo>
                  <a:cubicBezTo>
                    <a:pt x="346566" y="178288"/>
                    <a:pt x="360325" y="188872"/>
                    <a:pt x="342333" y="202101"/>
                  </a:cubicBezTo>
                  <a:cubicBezTo>
                    <a:pt x="324341" y="215330"/>
                    <a:pt x="283066" y="233322"/>
                    <a:pt x="247083" y="240201"/>
                  </a:cubicBezTo>
                  <a:cubicBezTo>
                    <a:pt x="211100" y="247080"/>
                    <a:pt x="166650" y="256076"/>
                    <a:pt x="126433" y="243376"/>
                  </a:cubicBezTo>
                  <a:cubicBezTo>
                    <a:pt x="86216" y="230676"/>
                    <a:pt x="23775" y="192047"/>
                    <a:pt x="5783" y="164001"/>
                  </a:cubicBezTo>
                  <a:cubicBezTo>
                    <a:pt x="-12209" y="135955"/>
                    <a:pt x="17425" y="84626"/>
                    <a:pt x="18483" y="75101"/>
                  </a:cubicBezTo>
                  <a:cubicBezTo>
                    <a:pt x="19541" y="65576"/>
                    <a:pt x="-4271" y="114259"/>
                    <a:pt x="12133" y="106851"/>
                  </a:cubicBezTo>
                  <a:cubicBezTo>
                    <a:pt x="28537" y="99443"/>
                    <a:pt x="93625" y="45997"/>
                    <a:pt x="116908" y="30651"/>
                  </a:cubicBezTo>
                  <a:cubicBezTo>
                    <a:pt x="140191" y="15305"/>
                    <a:pt x="170883" y="-6920"/>
                    <a:pt x="158183" y="20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6F0ED6F1-E5F9-A714-F234-9506BA260B70}"/>
                </a:ext>
              </a:extLst>
            </p:cNvPr>
            <p:cNvSpPr/>
            <p:nvPr/>
          </p:nvSpPr>
          <p:spPr>
            <a:xfrm>
              <a:off x="2244722" y="2383815"/>
              <a:ext cx="285811" cy="83384"/>
            </a:xfrm>
            <a:custGeom>
              <a:avLst/>
              <a:gdLst>
                <a:gd name="connsiteX0" fmla="*/ 3 w 285811"/>
                <a:gd name="connsiteY0" fmla="*/ 83160 h 83384"/>
                <a:gd name="connsiteX1" fmla="*/ 88903 w 285811"/>
                <a:gd name="connsiteY1" fmla="*/ 64110 h 83384"/>
                <a:gd name="connsiteX2" fmla="*/ 117478 w 285811"/>
                <a:gd name="connsiteY2" fmla="*/ 610 h 83384"/>
                <a:gd name="connsiteX3" fmla="*/ 142878 w 285811"/>
                <a:gd name="connsiteY3" fmla="*/ 32360 h 83384"/>
                <a:gd name="connsiteX4" fmla="*/ 193678 w 285811"/>
                <a:gd name="connsiteY4" fmla="*/ 38710 h 83384"/>
                <a:gd name="connsiteX5" fmla="*/ 285753 w 285811"/>
                <a:gd name="connsiteY5" fmla="*/ 29185 h 83384"/>
                <a:gd name="connsiteX6" fmla="*/ 206378 w 285811"/>
                <a:gd name="connsiteY6" fmla="*/ 26010 h 83384"/>
                <a:gd name="connsiteX7" fmla="*/ 130178 w 285811"/>
                <a:gd name="connsiteY7" fmla="*/ 6960 h 83384"/>
                <a:gd name="connsiteX8" fmla="*/ 117478 w 285811"/>
                <a:gd name="connsiteY8" fmla="*/ 3785 h 83384"/>
                <a:gd name="connsiteX9" fmla="*/ 85728 w 285811"/>
                <a:gd name="connsiteY9" fmla="*/ 54585 h 83384"/>
                <a:gd name="connsiteX10" fmla="*/ 3 w 285811"/>
                <a:gd name="connsiteY10" fmla="*/ 83160 h 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5811" h="83384">
                  <a:moveTo>
                    <a:pt x="3" y="83160"/>
                  </a:moveTo>
                  <a:cubicBezTo>
                    <a:pt x="532" y="84747"/>
                    <a:pt x="69324" y="77868"/>
                    <a:pt x="88903" y="64110"/>
                  </a:cubicBezTo>
                  <a:cubicBezTo>
                    <a:pt x="108482" y="50352"/>
                    <a:pt x="108482" y="5902"/>
                    <a:pt x="117478" y="610"/>
                  </a:cubicBezTo>
                  <a:cubicBezTo>
                    <a:pt x="126474" y="-4682"/>
                    <a:pt x="130178" y="26010"/>
                    <a:pt x="142878" y="32360"/>
                  </a:cubicBezTo>
                  <a:cubicBezTo>
                    <a:pt x="155578" y="38710"/>
                    <a:pt x="169866" y="39239"/>
                    <a:pt x="193678" y="38710"/>
                  </a:cubicBezTo>
                  <a:cubicBezTo>
                    <a:pt x="217490" y="38181"/>
                    <a:pt x="283636" y="31302"/>
                    <a:pt x="285753" y="29185"/>
                  </a:cubicBezTo>
                  <a:cubicBezTo>
                    <a:pt x="287870" y="27068"/>
                    <a:pt x="232307" y="29714"/>
                    <a:pt x="206378" y="26010"/>
                  </a:cubicBezTo>
                  <a:cubicBezTo>
                    <a:pt x="180449" y="22306"/>
                    <a:pt x="130178" y="6960"/>
                    <a:pt x="130178" y="6960"/>
                  </a:cubicBezTo>
                  <a:cubicBezTo>
                    <a:pt x="115361" y="3256"/>
                    <a:pt x="124886" y="-4153"/>
                    <a:pt x="117478" y="3785"/>
                  </a:cubicBezTo>
                  <a:cubicBezTo>
                    <a:pt x="110070" y="11722"/>
                    <a:pt x="106895" y="40827"/>
                    <a:pt x="85728" y="54585"/>
                  </a:cubicBezTo>
                  <a:cubicBezTo>
                    <a:pt x="64561" y="68343"/>
                    <a:pt x="-526" y="81573"/>
                    <a:pt x="3" y="83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19B83932-9E6F-3B77-86A7-EDF72BF395A2}"/>
                </a:ext>
              </a:extLst>
            </p:cNvPr>
            <p:cNvSpPr/>
            <p:nvPr/>
          </p:nvSpPr>
          <p:spPr>
            <a:xfrm>
              <a:off x="2247232" y="2406635"/>
              <a:ext cx="299700" cy="146676"/>
            </a:xfrm>
            <a:custGeom>
              <a:avLst/>
              <a:gdLst>
                <a:gd name="connsiteX0" fmla="*/ 280068 w 299700"/>
                <a:gd name="connsiteY0" fmla="*/ 15 h 146676"/>
                <a:gd name="connsiteX1" fmla="*/ 207043 w 299700"/>
                <a:gd name="connsiteY1" fmla="*/ 66690 h 146676"/>
                <a:gd name="connsiteX2" fmla="*/ 261018 w 299700"/>
                <a:gd name="connsiteY2" fmla="*/ 82565 h 146676"/>
                <a:gd name="connsiteX3" fmla="*/ 273718 w 299700"/>
                <a:gd name="connsiteY3" fmla="*/ 98440 h 146676"/>
                <a:gd name="connsiteX4" fmla="*/ 175293 w 299700"/>
                <a:gd name="connsiteY4" fmla="*/ 88915 h 146676"/>
                <a:gd name="connsiteX5" fmla="*/ 76868 w 299700"/>
                <a:gd name="connsiteY5" fmla="*/ 146065 h 146676"/>
                <a:gd name="connsiteX6" fmla="*/ 92743 w 299700"/>
                <a:gd name="connsiteY6" fmla="*/ 117490 h 146676"/>
                <a:gd name="connsiteX7" fmla="*/ 95918 w 299700"/>
                <a:gd name="connsiteY7" fmla="*/ 92090 h 146676"/>
                <a:gd name="connsiteX8" fmla="*/ 668 w 299700"/>
                <a:gd name="connsiteY8" fmla="*/ 53990 h 146676"/>
                <a:gd name="connsiteX9" fmla="*/ 54643 w 299700"/>
                <a:gd name="connsiteY9" fmla="*/ 92090 h 146676"/>
                <a:gd name="connsiteX10" fmla="*/ 76868 w 299700"/>
                <a:gd name="connsiteY10" fmla="*/ 120665 h 146676"/>
                <a:gd name="connsiteX11" fmla="*/ 102268 w 299700"/>
                <a:gd name="connsiteY11" fmla="*/ 136540 h 146676"/>
                <a:gd name="connsiteX12" fmla="*/ 191168 w 299700"/>
                <a:gd name="connsiteY12" fmla="*/ 98440 h 146676"/>
                <a:gd name="connsiteX13" fmla="*/ 299118 w 299700"/>
                <a:gd name="connsiteY13" fmla="*/ 101615 h 146676"/>
                <a:gd name="connsiteX14" fmla="*/ 235618 w 299700"/>
                <a:gd name="connsiteY14" fmla="*/ 73040 h 146676"/>
                <a:gd name="connsiteX15" fmla="*/ 280068 w 299700"/>
                <a:gd name="connsiteY15" fmla="*/ 15 h 14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00" h="146676">
                  <a:moveTo>
                    <a:pt x="280068" y="15"/>
                  </a:moveTo>
                  <a:cubicBezTo>
                    <a:pt x="275306" y="-1043"/>
                    <a:pt x="210218" y="52932"/>
                    <a:pt x="207043" y="66690"/>
                  </a:cubicBezTo>
                  <a:cubicBezTo>
                    <a:pt x="203868" y="80448"/>
                    <a:pt x="261018" y="82565"/>
                    <a:pt x="261018" y="82565"/>
                  </a:cubicBezTo>
                  <a:cubicBezTo>
                    <a:pt x="272130" y="87857"/>
                    <a:pt x="288005" y="97382"/>
                    <a:pt x="273718" y="98440"/>
                  </a:cubicBezTo>
                  <a:cubicBezTo>
                    <a:pt x="259431" y="99498"/>
                    <a:pt x="208101" y="80978"/>
                    <a:pt x="175293" y="88915"/>
                  </a:cubicBezTo>
                  <a:cubicBezTo>
                    <a:pt x="142485" y="96852"/>
                    <a:pt x="90626" y="141303"/>
                    <a:pt x="76868" y="146065"/>
                  </a:cubicBezTo>
                  <a:cubicBezTo>
                    <a:pt x="63110" y="150827"/>
                    <a:pt x="89568" y="126486"/>
                    <a:pt x="92743" y="117490"/>
                  </a:cubicBezTo>
                  <a:cubicBezTo>
                    <a:pt x="95918" y="108494"/>
                    <a:pt x="111264" y="102673"/>
                    <a:pt x="95918" y="92090"/>
                  </a:cubicBezTo>
                  <a:cubicBezTo>
                    <a:pt x="80572" y="81507"/>
                    <a:pt x="7547" y="53990"/>
                    <a:pt x="668" y="53990"/>
                  </a:cubicBezTo>
                  <a:cubicBezTo>
                    <a:pt x="-6211" y="53990"/>
                    <a:pt x="41943" y="80978"/>
                    <a:pt x="54643" y="92090"/>
                  </a:cubicBezTo>
                  <a:cubicBezTo>
                    <a:pt x="67343" y="103202"/>
                    <a:pt x="68930" y="113257"/>
                    <a:pt x="76868" y="120665"/>
                  </a:cubicBezTo>
                  <a:cubicBezTo>
                    <a:pt x="84805" y="128073"/>
                    <a:pt x="83218" y="140244"/>
                    <a:pt x="102268" y="136540"/>
                  </a:cubicBezTo>
                  <a:cubicBezTo>
                    <a:pt x="121318" y="132836"/>
                    <a:pt x="158360" y="104261"/>
                    <a:pt x="191168" y="98440"/>
                  </a:cubicBezTo>
                  <a:cubicBezTo>
                    <a:pt x="223976" y="92619"/>
                    <a:pt x="291710" y="105848"/>
                    <a:pt x="299118" y="101615"/>
                  </a:cubicBezTo>
                  <a:cubicBezTo>
                    <a:pt x="306526" y="97382"/>
                    <a:pt x="240910" y="86798"/>
                    <a:pt x="235618" y="73040"/>
                  </a:cubicBezTo>
                  <a:cubicBezTo>
                    <a:pt x="230326" y="59282"/>
                    <a:pt x="284830" y="1073"/>
                    <a:pt x="280068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 1168">
              <a:extLst>
                <a:ext uri="{FF2B5EF4-FFF2-40B4-BE49-F238E27FC236}">
                  <a16:creationId xmlns:a16="http://schemas.microsoft.com/office/drawing/2014/main" id="{720BDA5C-3486-51B4-35A0-F4F3A7397503}"/>
                </a:ext>
              </a:extLst>
            </p:cNvPr>
            <p:cNvSpPr/>
            <p:nvPr/>
          </p:nvSpPr>
          <p:spPr>
            <a:xfrm>
              <a:off x="1942806" y="2447925"/>
              <a:ext cx="162957" cy="184452"/>
            </a:xfrm>
            <a:custGeom>
              <a:avLst/>
              <a:gdLst>
                <a:gd name="connsiteX0" fmla="*/ 294 w 162957"/>
                <a:gd name="connsiteY0" fmla="*/ 0 h 184452"/>
                <a:gd name="connsiteX1" fmla="*/ 98719 w 162957"/>
                <a:gd name="connsiteY1" fmla="*/ 95250 h 184452"/>
                <a:gd name="connsiteX2" fmla="*/ 162219 w 162957"/>
                <a:gd name="connsiteY2" fmla="*/ 180975 h 184452"/>
                <a:gd name="connsiteX3" fmla="*/ 127294 w 162957"/>
                <a:gd name="connsiteY3" fmla="*/ 158750 h 184452"/>
                <a:gd name="connsiteX4" fmla="*/ 38394 w 162957"/>
                <a:gd name="connsiteY4" fmla="*/ 76200 h 184452"/>
                <a:gd name="connsiteX5" fmla="*/ 66969 w 162957"/>
                <a:gd name="connsiteY5" fmla="*/ 95250 h 184452"/>
                <a:gd name="connsiteX6" fmla="*/ 294 w 162957"/>
                <a:gd name="connsiteY6" fmla="*/ 0 h 1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957" h="184452">
                  <a:moveTo>
                    <a:pt x="294" y="0"/>
                  </a:moveTo>
                  <a:cubicBezTo>
                    <a:pt x="5586" y="0"/>
                    <a:pt x="71732" y="65088"/>
                    <a:pt x="98719" y="95250"/>
                  </a:cubicBezTo>
                  <a:cubicBezTo>
                    <a:pt x="125707" y="125413"/>
                    <a:pt x="157457" y="170392"/>
                    <a:pt x="162219" y="180975"/>
                  </a:cubicBezTo>
                  <a:cubicBezTo>
                    <a:pt x="166982" y="191558"/>
                    <a:pt x="147931" y="176212"/>
                    <a:pt x="127294" y="158750"/>
                  </a:cubicBezTo>
                  <a:cubicBezTo>
                    <a:pt x="106657" y="141288"/>
                    <a:pt x="48448" y="86783"/>
                    <a:pt x="38394" y="76200"/>
                  </a:cubicBezTo>
                  <a:cubicBezTo>
                    <a:pt x="28340" y="65617"/>
                    <a:pt x="71202" y="102658"/>
                    <a:pt x="66969" y="95250"/>
                  </a:cubicBezTo>
                  <a:cubicBezTo>
                    <a:pt x="62736" y="87842"/>
                    <a:pt x="-4998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3324F860-CE40-11E7-E0FA-651F089FF24B}"/>
                </a:ext>
              </a:extLst>
            </p:cNvPr>
            <p:cNvSpPr/>
            <p:nvPr/>
          </p:nvSpPr>
          <p:spPr>
            <a:xfrm>
              <a:off x="1962133" y="2381093"/>
              <a:ext cx="324069" cy="79866"/>
            </a:xfrm>
            <a:custGeom>
              <a:avLst/>
              <a:gdLst>
                <a:gd name="connsiteX0" fmla="*/ 17 w 324069"/>
                <a:gd name="connsiteY0" fmla="*/ 79532 h 79866"/>
                <a:gd name="connsiteX1" fmla="*/ 241317 w 324069"/>
                <a:gd name="connsiteY1" fmla="*/ 22382 h 79866"/>
                <a:gd name="connsiteX2" fmla="*/ 323867 w 324069"/>
                <a:gd name="connsiteY2" fmla="*/ 157 h 79866"/>
                <a:gd name="connsiteX3" fmla="*/ 263542 w 324069"/>
                <a:gd name="connsiteY3" fmla="*/ 31907 h 79866"/>
                <a:gd name="connsiteX4" fmla="*/ 228617 w 324069"/>
                <a:gd name="connsiteY4" fmla="*/ 44607 h 79866"/>
                <a:gd name="connsiteX5" fmla="*/ 17 w 324069"/>
                <a:gd name="connsiteY5" fmla="*/ 79532 h 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069" h="79866">
                  <a:moveTo>
                    <a:pt x="17" y="79532"/>
                  </a:moveTo>
                  <a:cubicBezTo>
                    <a:pt x="2134" y="75828"/>
                    <a:pt x="187342" y="35611"/>
                    <a:pt x="241317" y="22382"/>
                  </a:cubicBezTo>
                  <a:cubicBezTo>
                    <a:pt x="295292" y="9153"/>
                    <a:pt x="320163" y="-1430"/>
                    <a:pt x="323867" y="157"/>
                  </a:cubicBezTo>
                  <a:cubicBezTo>
                    <a:pt x="327571" y="1744"/>
                    <a:pt x="279417" y="24499"/>
                    <a:pt x="263542" y="31907"/>
                  </a:cubicBezTo>
                  <a:cubicBezTo>
                    <a:pt x="247667" y="39315"/>
                    <a:pt x="266717" y="34024"/>
                    <a:pt x="228617" y="44607"/>
                  </a:cubicBezTo>
                  <a:cubicBezTo>
                    <a:pt x="190517" y="55190"/>
                    <a:pt x="-2100" y="83236"/>
                    <a:pt x="17" y="79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 1170">
              <a:extLst>
                <a:ext uri="{FF2B5EF4-FFF2-40B4-BE49-F238E27FC236}">
                  <a16:creationId xmlns:a16="http://schemas.microsoft.com/office/drawing/2014/main" id="{3333D012-FD29-34FA-9B8D-8F87F196A707}"/>
                </a:ext>
              </a:extLst>
            </p:cNvPr>
            <p:cNvSpPr/>
            <p:nvPr/>
          </p:nvSpPr>
          <p:spPr>
            <a:xfrm>
              <a:off x="2492362" y="2287627"/>
              <a:ext cx="394414" cy="168985"/>
            </a:xfrm>
            <a:custGeom>
              <a:avLst/>
              <a:gdLst>
                <a:gd name="connsiteX0" fmla="*/ 13 w 394414"/>
                <a:gd name="connsiteY0" fmla="*/ 65048 h 168985"/>
                <a:gd name="connsiteX1" fmla="*/ 244488 w 394414"/>
                <a:gd name="connsiteY1" fmla="*/ 4723 h 168985"/>
                <a:gd name="connsiteX2" fmla="*/ 263538 w 394414"/>
                <a:gd name="connsiteY2" fmla="*/ 7898 h 168985"/>
                <a:gd name="connsiteX3" fmla="*/ 295288 w 394414"/>
                <a:gd name="connsiteY3" fmla="*/ 39648 h 168985"/>
                <a:gd name="connsiteX4" fmla="*/ 393713 w 394414"/>
                <a:gd name="connsiteY4" fmla="*/ 163473 h 168985"/>
                <a:gd name="connsiteX5" fmla="*/ 336563 w 394414"/>
                <a:gd name="connsiteY5" fmla="*/ 134898 h 168985"/>
                <a:gd name="connsiteX6" fmla="*/ 282588 w 394414"/>
                <a:gd name="connsiteY6" fmla="*/ 23773 h 168985"/>
                <a:gd name="connsiteX7" fmla="*/ 282588 w 394414"/>
                <a:gd name="connsiteY7" fmla="*/ 4723 h 168985"/>
                <a:gd name="connsiteX8" fmla="*/ 257188 w 394414"/>
                <a:gd name="connsiteY8" fmla="*/ 26948 h 168985"/>
                <a:gd name="connsiteX9" fmla="*/ 13 w 394414"/>
                <a:gd name="connsiteY9" fmla="*/ 65048 h 16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414" h="168985">
                  <a:moveTo>
                    <a:pt x="13" y="65048"/>
                  </a:moveTo>
                  <a:cubicBezTo>
                    <a:pt x="-2104" y="61344"/>
                    <a:pt x="244488" y="4723"/>
                    <a:pt x="244488" y="4723"/>
                  </a:cubicBezTo>
                  <a:cubicBezTo>
                    <a:pt x="288409" y="-4802"/>
                    <a:pt x="255071" y="2077"/>
                    <a:pt x="263538" y="7898"/>
                  </a:cubicBezTo>
                  <a:cubicBezTo>
                    <a:pt x="272005" y="13719"/>
                    <a:pt x="273592" y="13719"/>
                    <a:pt x="295288" y="39648"/>
                  </a:cubicBezTo>
                  <a:cubicBezTo>
                    <a:pt x="316984" y="65577"/>
                    <a:pt x="386834" y="147598"/>
                    <a:pt x="393713" y="163473"/>
                  </a:cubicBezTo>
                  <a:cubicBezTo>
                    <a:pt x="400592" y="179348"/>
                    <a:pt x="355084" y="158181"/>
                    <a:pt x="336563" y="134898"/>
                  </a:cubicBezTo>
                  <a:cubicBezTo>
                    <a:pt x="318042" y="111615"/>
                    <a:pt x="282588" y="23773"/>
                    <a:pt x="282588" y="23773"/>
                  </a:cubicBezTo>
                  <a:cubicBezTo>
                    <a:pt x="273592" y="2077"/>
                    <a:pt x="286821" y="4194"/>
                    <a:pt x="282588" y="4723"/>
                  </a:cubicBezTo>
                  <a:cubicBezTo>
                    <a:pt x="278355" y="5252"/>
                    <a:pt x="302696" y="16365"/>
                    <a:pt x="257188" y="26948"/>
                  </a:cubicBezTo>
                  <a:cubicBezTo>
                    <a:pt x="211680" y="37531"/>
                    <a:pt x="2130" y="68752"/>
                    <a:pt x="13" y="650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 1171">
              <a:extLst>
                <a:ext uri="{FF2B5EF4-FFF2-40B4-BE49-F238E27FC236}">
                  <a16:creationId xmlns:a16="http://schemas.microsoft.com/office/drawing/2014/main" id="{E4296D19-6702-19C9-B345-ED9228DBF539}"/>
                </a:ext>
              </a:extLst>
            </p:cNvPr>
            <p:cNvSpPr/>
            <p:nvPr/>
          </p:nvSpPr>
          <p:spPr>
            <a:xfrm>
              <a:off x="2011711" y="2470150"/>
              <a:ext cx="209549" cy="50800"/>
            </a:xfrm>
            <a:custGeom>
              <a:avLst/>
              <a:gdLst>
                <a:gd name="connsiteX0" fmla="*/ 1239 w 209549"/>
                <a:gd name="connsiteY0" fmla="*/ 50800 h 50800"/>
                <a:gd name="connsiteX1" fmla="*/ 201264 w 209549"/>
                <a:gd name="connsiteY1" fmla="*/ 9525 h 50800"/>
                <a:gd name="connsiteX2" fmla="*/ 166339 w 209549"/>
                <a:gd name="connsiteY2" fmla="*/ 0 h 50800"/>
                <a:gd name="connsiteX3" fmla="*/ 118714 w 209549"/>
                <a:gd name="connsiteY3" fmla="*/ 9525 h 50800"/>
                <a:gd name="connsiteX4" fmla="*/ 1239 w 209549"/>
                <a:gd name="connsiteY4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49" h="50800">
                  <a:moveTo>
                    <a:pt x="1239" y="50800"/>
                  </a:moveTo>
                  <a:cubicBezTo>
                    <a:pt x="14997" y="50800"/>
                    <a:pt x="173747" y="17992"/>
                    <a:pt x="201264" y="9525"/>
                  </a:cubicBezTo>
                  <a:cubicBezTo>
                    <a:pt x="228781" y="1058"/>
                    <a:pt x="180097" y="0"/>
                    <a:pt x="166339" y="0"/>
                  </a:cubicBezTo>
                  <a:cubicBezTo>
                    <a:pt x="152581" y="0"/>
                    <a:pt x="145172" y="1058"/>
                    <a:pt x="118714" y="9525"/>
                  </a:cubicBezTo>
                  <a:cubicBezTo>
                    <a:pt x="92256" y="17992"/>
                    <a:pt x="-12519" y="50800"/>
                    <a:pt x="1239" y="50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 1172">
              <a:extLst>
                <a:ext uri="{FF2B5EF4-FFF2-40B4-BE49-F238E27FC236}">
                  <a16:creationId xmlns:a16="http://schemas.microsoft.com/office/drawing/2014/main" id="{9CA77EA5-F1AC-4AC8-F609-C83048B1D71E}"/>
                </a:ext>
              </a:extLst>
            </p:cNvPr>
            <p:cNvSpPr/>
            <p:nvPr/>
          </p:nvSpPr>
          <p:spPr>
            <a:xfrm>
              <a:off x="2564971" y="2311233"/>
              <a:ext cx="241739" cy="85892"/>
            </a:xfrm>
            <a:custGeom>
              <a:avLst/>
              <a:gdLst>
                <a:gd name="connsiteX0" fmla="*/ 429 w 241739"/>
                <a:gd name="connsiteY0" fmla="*/ 85892 h 85892"/>
                <a:gd name="connsiteX1" fmla="*/ 232204 w 241739"/>
                <a:gd name="connsiteY1" fmla="*/ 35092 h 85892"/>
                <a:gd name="connsiteX2" fmla="*/ 197279 w 241739"/>
                <a:gd name="connsiteY2" fmla="*/ 167 h 85892"/>
                <a:gd name="connsiteX3" fmla="*/ 197279 w 241739"/>
                <a:gd name="connsiteY3" fmla="*/ 22392 h 85892"/>
                <a:gd name="connsiteX4" fmla="*/ 175054 w 241739"/>
                <a:gd name="connsiteY4" fmla="*/ 35092 h 85892"/>
                <a:gd name="connsiteX5" fmla="*/ 429 w 241739"/>
                <a:gd name="connsiteY5" fmla="*/ 85892 h 8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739" h="85892">
                  <a:moveTo>
                    <a:pt x="429" y="85892"/>
                  </a:moveTo>
                  <a:cubicBezTo>
                    <a:pt x="9954" y="85892"/>
                    <a:pt x="199396" y="49379"/>
                    <a:pt x="232204" y="35092"/>
                  </a:cubicBezTo>
                  <a:cubicBezTo>
                    <a:pt x="265012" y="20804"/>
                    <a:pt x="203100" y="2284"/>
                    <a:pt x="197279" y="167"/>
                  </a:cubicBezTo>
                  <a:cubicBezTo>
                    <a:pt x="191458" y="-1950"/>
                    <a:pt x="200983" y="16571"/>
                    <a:pt x="197279" y="22392"/>
                  </a:cubicBezTo>
                  <a:cubicBezTo>
                    <a:pt x="193575" y="28213"/>
                    <a:pt x="207333" y="27684"/>
                    <a:pt x="175054" y="35092"/>
                  </a:cubicBezTo>
                  <a:cubicBezTo>
                    <a:pt x="142775" y="42500"/>
                    <a:pt x="-9096" y="85892"/>
                    <a:pt x="429" y="858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 1173">
              <a:extLst>
                <a:ext uri="{FF2B5EF4-FFF2-40B4-BE49-F238E27FC236}">
                  <a16:creationId xmlns:a16="http://schemas.microsoft.com/office/drawing/2014/main" id="{F7998069-E1A8-3920-6791-6BE0CE8EB311}"/>
                </a:ext>
              </a:extLst>
            </p:cNvPr>
            <p:cNvSpPr/>
            <p:nvPr/>
          </p:nvSpPr>
          <p:spPr>
            <a:xfrm>
              <a:off x="2069298" y="2558648"/>
              <a:ext cx="235641" cy="63902"/>
            </a:xfrm>
            <a:custGeom>
              <a:avLst/>
              <a:gdLst>
                <a:gd name="connsiteX0" fmla="*/ 802 w 235641"/>
                <a:gd name="connsiteY0" fmla="*/ 63902 h 63902"/>
                <a:gd name="connsiteX1" fmla="*/ 229402 w 235641"/>
                <a:gd name="connsiteY1" fmla="*/ 6752 h 63902"/>
                <a:gd name="connsiteX2" fmla="*/ 156377 w 235641"/>
                <a:gd name="connsiteY2" fmla="*/ 6752 h 63902"/>
                <a:gd name="connsiteX3" fmla="*/ 802 w 235641"/>
                <a:gd name="connsiteY3" fmla="*/ 63902 h 6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641" h="63902">
                  <a:moveTo>
                    <a:pt x="802" y="63902"/>
                  </a:moveTo>
                  <a:cubicBezTo>
                    <a:pt x="12973" y="63902"/>
                    <a:pt x="203473" y="16277"/>
                    <a:pt x="229402" y="6752"/>
                  </a:cubicBezTo>
                  <a:cubicBezTo>
                    <a:pt x="255331" y="-2773"/>
                    <a:pt x="194477" y="-1715"/>
                    <a:pt x="156377" y="6752"/>
                  </a:cubicBezTo>
                  <a:cubicBezTo>
                    <a:pt x="118277" y="15219"/>
                    <a:pt x="-11369" y="63902"/>
                    <a:pt x="802" y="639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 1174">
              <a:extLst>
                <a:ext uri="{FF2B5EF4-FFF2-40B4-BE49-F238E27FC236}">
                  <a16:creationId xmlns:a16="http://schemas.microsoft.com/office/drawing/2014/main" id="{DE5838A8-CFA5-356E-7237-4742744E4597}"/>
                </a:ext>
              </a:extLst>
            </p:cNvPr>
            <p:cNvSpPr/>
            <p:nvPr/>
          </p:nvSpPr>
          <p:spPr>
            <a:xfrm>
              <a:off x="2539701" y="2437110"/>
              <a:ext cx="343006" cy="90428"/>
            </a:xfrm>
            <a:custGeom>
              <a:avLst/>
              <a:gdLst>
                <a:gd name="connsiteX0" fmla="*/ 3474 w 343006"/>
                <a:gd name="connsiteY0" fmla="*/ 90190 h 90428"/>
                <a:gd name="connsiteX1" fmla="*/ 333674 w 343006"/>
                <a:gd name="connsiteY1" fmla="*/ 4465 h 90428"/>
                <a:gd name="connsiteX2" fmla="*/ 244774 w 343006"/>
                <a:gd name="connsiteY2" fmla="*/ 13990 h 90428"/>
                <a:gd name="connsiteX3" fmla="*/ 165399 w 343006"/>
                <a:gd name="connsiteY3" fmla="*/ 29865 h 90428"/>
                <a:gd name="connsiteX4" fmla="*/ 3474 w 343006"/>
                <a:gd name="connsiteY4" fmla="*/ 90190 h 9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006" h="90428">
                  <a:moveTo>
                    <a:pt x="3474" y="90190"/>
                  </a:moveTo>
                  <a:cubicBezTo>
                    <a:pt x="31520" y="85957"/>
                    <a:pt x="293457" y="17165"/>
                    <a:pt x="333674" y="4465"/>
                  </a:cubicBezTo>
                  <a:cubicBezTo>
                    <a:pt x="373891" y="-8235"/>
                    <a:pt x="272820" y="9757"/>
                    <a:pt x="244774" y="13990"/>
                  </a:cubicBezTo>
                  <a:cubicBezTo>
                    <a:pt x="216728" y="18223"/>
                    <a:pt x="205616" y="18752"/>
                    <a:pt x="165399" y="29865"/>
                  </a:cubicBezTo>
                  <a:cubicBezTo>
                    <a:pt x="125182" y="40977"/>
                    <a:pt x="-24572" y="94423"/>
                    <a:pt x="3474" y="90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 1175">
              <a:extLst>
                <a:ext uri="{FF2B5EF4-FFF2-40B4-BE49-F238E27FC236}">
                  <a16:creationId xmlns:a16="http://schemas.microsoft.com/office/drawing/2014/main" id="{0EC9CE62-6D98-2D4F-3252-797780023354}"/>
                </a:ext>
              </a:extLst>
            </p:cNvPr>
            <p:cNvSpPr/>
            <p:nvPr/>
          </p:nvSpPr>
          <p:spPr>
            <a:xfrm>
              <a:off x="2044590" y="2525060"/>
              <a:ext cx="215378" cy="56264"/>
            </a:xfrm>
            <a:custGeom>
              <a:avLst/>
              <a:gdLst>
                <a:gd name="connsiteX0" fmla="*/ 110 w 215378"/>
                <a:gd name="connsiteY0" fmla="*/ 56215 h 56264"/>
                <a:gd name="connsiteX1" fmla="*/ 203310 w 215378"/>
                <a:gd name="connsiteY1" fmla="*/ 11765 h 56264"/>
                <a:gd name="connsiteX2" fmla="*/ 174735 w 215378"/>
                <a:gd name="connsiteY2" fmla="*/ 2240 h 56264"/>
                <a:gd name="connsiteX3" fmla="*/ 110 w 215378"/>
                <a:gd name="connsiteY3" fmla="*/ 56215 h 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378" h="56264">
                  <a:moveTo>
                    <a:pt x="110" y="56215"/>
                  </a:moveTo>
                  <a:cubicBezTo>
                    <a:pt x="4872" y="57802"/>
                    <a:pt x="174206" y="20761"/>
                    <a:pt x="203310" y="11765"/>
                  </a:cubicBezTo>
                  <a:cubicBezTo>
                    <a:pt x="232414" y="2769"/>
                    <a:pt x="203310" y="-3581"/>
                    <a:pt x="174735" y="2240"/>
                  </a:cubicBezTo>
                  <a:cubicBezTo>
                    <a:pt x="146160" y="8061"/>
                    <a:pt x="-4652" y="54628"/>
                    <a:pt x="110" y="56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 1176">
              <a:extLst>
                <a:ext uri="{FF2B5EF4-FFF2-40B4-BE49-F238E27FC236}">
                  <a16:creationId xmlns:a16="http://schemas.microsoft.com/office/drawing/2014/main" id="{6E497A91-91EC-D781-4B94-0E954E17CD17}"/>
                </a:ext>
              </a:extLst>
            </p:cNvPr>
            <p:cNvSpPr/>
            <p:nvPr/>
          </p:nvSpPr>
          <p:spPr>
            <a:xfrm>
              <a:off x="2571165" y="2385651"/>
              <a:ext cx="265045" cy="66087"/>
            </a:xfrm>
            <a:custGeom>
              <a:avLst/>
              <a:gdLst>
                <a:gd name="connsiteX0" fmla="*/ 585 w 265045"/>
                <a:gd name="connsiteY0" fmla="*/ 65449 h 66087"/>
                <a:gd name="connsiteX1" fmla="*/ 254585 w 265045"/>
                <a:gd name="connsiteY1" fmla="*/ 1949 h 66087"/>
                <a:gd name="connsiteX2" fmla="*/ 213310 w 265045"/>
                <a:gd name="connsiteY2" fmla="*/ 17824 h 66087"/>
                <a:gd name="connsiteX3" fmla="*/ 184735 w 265045"/>
                <a:gd name="connsiteY3" fmla="*/ 33699 h 66087"/>
                <a:gd name="connsiteX4" fmla="*/ 585 w 265045"/>
                <a:gd name="connsiteY4" fmla="*/ 65449 h 66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045" h="66087">
                  <a:moveTo>
                    <a:pt x="585" y="65449"/>
                  </a:moveTo>
                  <a:cubicBezTo>
                    <a:pt x="12227" y="60157"/>
                    <a:pt x="219131" y="9886"/>
                    <a:pt x="254585" y="1949"/>
                  </a:cubicBezTo>
                  <a:cubicBezTo>
                    <a:pt x="290039" y="-5988"/>
                    <a:pt x="224952" y="12532"/>
                    <a:pt x="213310" y="17824"/>
                  </a:cubicBezTo>
                  <a:cubicBezTo>
                    <a:pt x="201668" y="23116"/>
                    <a:pt x="214898" y="25761"/>
                    <a:pt x="184735" y="33699"/>
                  </a:cubicBezTo>
                  <a:cubicBezTo>
                    <a:pt x="154572" y="41637"/>
                    <a:pt x="-11057" y="70741"/>
                    <a:pt x="585" y="65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 1177">
              <a:extLst>
                <a:ext uri="{FF2B5EF4-FFF2-40B4-BE49-F238E27FC236}">
                  <a16:creationId xmlns:a16="http://schemas.microsoft.com/office/drawing/2014/main" id="{A2F7CF1B-1F4B-022D-5CCC-EB98F8DA6924}"/>
                </a:ext>
              </a:extLst>
            </p:cNvPr>
            <p:cNvSpPr/>
            <p:nvPr/>
          </p:nvSpPr>
          <p:spPr>
            <a:xfrm>
              <a:off x="4032074" y="1098545"/>
              <a:ext cx="292276" cy="76245"/>
            </a:xfrm>
            <a:custGeom>
              <a:avLst/>
              <a:gdLst>
                <a:gd name="connsiteX0" fmla="*/ 176 w 292276"/>
                <a:gd name="connsiteY0" fmla="*/ 41280 h 76245"/>
                <a:gd name="connsiteX1" fmla="*/ 168451 w 292276"/>
                <a:gd name="connsiteY1" fmla="*/ 5 h 76245"/>
                <a:gd name="connsiteX2" fmla="*/ 260526 w 292276"/>
                <a:gd name="connsiteY2" fmla="*/ 44455 h 76245"/>
                <a:gd name="connsiteX3" fmla="*/ 292276 w 292276"/>
                <a:gd name="connsiteY3" fmla="*/ 76205 h 76245"/>
                <a:gd name="connsiteX4" fmla="*/ 260526 w 292276"/>
                <a:gd name="connsiteY4" fmla="*/ 38105 h 76245"/>
                <a:gd name="connsiteX5" fmla="*/ 190676 w 292276"/>
                <a:gd name="connsiteY5" fmla="*/ 15880 h 76245"/>
                <a:gd name="connsiteX6" fmla="*/ 136701 w 292276"/>
                <a:gd name="connsiteY6" fmla="*/ 6355 h 76245"/>
                <a:gd name="connsiteX7" fmla="*/ 176 w 292276"/>
                <a:gd name="connsiteY7" fmla="*/ 41280 h 7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276" h="76245">
                  <a:moveTo>
                    <a:pt x="176" y="41280"/>
                  </a:moveTo>
                  <a:cubicBezTo>
                    <a:pt x="5467" y="40222"/>
                    <a:pt x="125059" y="-524"/>
                    <a:pt x="168451" y="5"/>
                  </a:cubicBezTo>
                  <a:cubicBezTo>
                    <a:pt x="211843" y="534"/>
                    <a:pt x="239889" y="31755"/>
                    <a:pt x="260526" y="44455"/>
                  </a:cubicBezTo>
                  <a:cubicBezTo>
                    <a:pt x="281163" y="57155"/>
                    <a:pt x="292276" y="77263"/>
                    <a:pt x="292276" y="76205"/>
                  </a:cubicBezTo>
                  <a:cubicBezTo>
                    <a:pt x="292276" y="75147"/>
                    <a:pt x="277459" y="48159"/>
                    <a:pt x="260526" y="38105"/>
                  </a:cubicBezTo>
                  <a:cubicBezTo>
                    <a:pt x="243593" y="28051"/>
                    <a:pt x="211313" y="21172"/>
                    <a:pt x="190676" y="15880"/>
                  </a:cubicBezTo>
                  <a:cubicBezTo>
                    <a:pt x="170039" y="10588"/>
                    <a:pt x="163159" y="4238"/>
                    <a:pt x="136701" y="6355"/>
                  </a:cubicBezTo>
                  <a:cubicBezTo>
                    <a:pt x="110243" y="8472"/>
                    <a:pt x="-5115" y="42338"/>
                    <a:pt x="176" y="41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 1178">
              <a:extLst>
                <a:ext uri="{FF2B5EF4-FFF2-40B4-BE49-F238E27FC236}">
                  <a16:creationId xmlns:a16="http://schemas.microsoft.com/office/drawing/2014/main" id="{5E3F4CFD-55F1-8B2F-6897-8360F7691AC6}"/>
                </a:ext>
              </a:extLst>
            </p:cNvPr>
            <p:cNvSpPr/>
            <p:nvPr/>
          </p:nvSpPr>
          <p:spPr>
            <a:xfrm>
              <a:off x="4087612" y="1069245"/>
              <a:ext cx="260060" cy="119025"/>
            </a:xfrm>
            <a:custGeom>
              <a:avLst/>
              <a:gdLst>
                <a:gd name="connsiteX0" fmla="*/ 1788 w 260060"/>
                <a:gd name="connsiteY0" fmla="*/ 38830 h 119025"/>
                <a:gd name="connsiteX1" fmla="*/ 122438 w 260060"/>
                <a:gd name="connsiteY1" fmla="*/ 3905 h 119025"/>
                <a:gd name="connsiteX2" fmla="*/ 192288 w 260060"/>
                <a:gd name="connsiteY2" fmla="*/ 26130 h 119025"/>
                <a:gd name="connsiteX3" fmla="*/ 258963 w 260060"/>
                <a:gd name="connsiteY3" fmla="*/ 118205 h 119025"/>
                <a:gd name="connsiteX4" fmla="*/ 230388 w 260060"/>
                <a:gd name="connsiteY4" fmla="*/ 67405 h 119025"/>
                <a:gd name="connsiteX5" fmla="*/ 185938 w 260060"/>
                <a:gd name="connsiteY5" fmla="*/ 730 h 119025"/>
                <a:gd name="connsiteX6" fmla="*/ 58938 w 260060"/>
                <a:gd name="connsiteY6" fmla="*/ 32480 h 119025"/>
                <a:gd name="connsiteX7" fmla="*/ 1788 w 260060"/>
                <a:gd name="connsiteY7" fmla="*/ 38830 h 11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60" h="119025">
                  <a:moveTo>
                    <a:pt x="1788" y="38830"/>
                  </a:moveTo>
                  <a:cubicBezTo>
                    <a:pt x="12371" y="34067"/>
                    <a:pt x="90688" y="6022"/>
                    <a:pt x="122438" y="3905"/>
                  </a:cubicBezTo>
                  <a:cubicBezTo>
                    <a:pt x="154188" y="1788"/>
                    <a:pt x="169534" y="7080"/>
                    <a:pt x="192288" y="26130"/>
                  </a:cubicBezTo>
                  <a:cubicBezTo>
                    <a:pt x="215042" y="45180"/>
                    <a:pt x="252613" y="111326"/>
                    <a:pt x="258963" y="118205"/>
                  </a:cubicBezTo>
                  <a:cubicBezTo>
                    <a:pt x="265313" y="125084"/>
                    <a:pt x="242559" y="86984"/>
                    <a:pt x="230388" y="67405"/>
                  </a:cubicBezTo>
                  <a:cubicBezTo>
                    <a:pt x="218217" y="47826"/>
                    <a:pt x="214513" y="6551"/>
                    <a:pt x="185938" y="730"/>
                  </a:cubicBezTo>
                  <a:cubicBezTo>
                    <a:pt x="157363" y="-5091"/>
                    <a:pt x="88042" y="25601"/>
                    <a:pt x="58938" y="32480"/>
                  </a:cubicBezTo>
                  <a:cubicBezTo>
                    <a:pt x="29834" y="39359"/>
                    <a:pt x="-8795" y="43593"/>
                    <a:pt x="1788" y="388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 1179">
              <a:extLst>
                <a:ext uri="{FF2B5EF4-FFF2-40B4-BE49-F238E27FC236}">
                  <a16:creationId xmlns:a16="http://schemas.microsoft.com/office/drawing/2014/main" id="{7AD8370C-A4B5-3D66-750A-BB2628CA85E4}"/>
                </a:ext>
              </a:extLst>
            </p:cNvPr>
            <p:cNvSpPr/>
            <p:nvPr/>
          </p:nvSpPr>
          <p:spPr>
            <a:xfrm>
              <a:off x="4165369" y="815673"/>
              <a:ext cx="114554" cy="286801"/>
            </a:xfrm>
            <a:custGeom>
              <a:avLst/>
              <a:gdLst>
                <a:gd name="connsiteX0" fmla="*/ 114531 w 114554"/>
                <a:gd name="connsiteY0" fmla="*/ 302 h 286801"/>
                <a:gd name="connsiteX1" fmla="*/ 70081 w 114554"/>
                <a:gd name="connsiteY1" fmla="*/ 130477 h 286801"/>
                <a:gd name="connsiteX2" fmla="*/ 231 w 114554"/>
                <a:gd name="connsiteY2" fmla="*/ 286052 h 286801"/>
                <a:gd name="connsiteX3" fmla="*/ 47856 w 114554"/>
                <a:gd name="connsiteY3" fmla="*/ 190802 h 286801"/>
                <a:gd name="connsiteX4" fmla="*/ 57381 w 114554"/>
                <a:gd name="connsiteY4" fmla="*/ 219377 h 286801"/>
                <a:gd name="connsiteX5" fmla="*/ 79606 w 114554"/>
                <a:gd name="connsiteY5" fmla="*/ 143177 h 286801"/>
                <a:gd name="connsiteX6" fmla="*/ 73256 w 114554"/>
                <a:gd name="connsiteY6" fmla="*/ 143177 h 286801"/>
                <a:gd name="connsiteX7" fmla="*/ 76431 w 114554"/>
                <a:gd name="connsiteY7" fmla="*/ 95552 h 286801"/>
                <a:gd name="connsiteX8" fmla="*/ 114531 w 114554"/>
                <a:gd name="connsiteY8" fmla="*/ 302 h 28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54" h="286801">
                  <a:moveTo>
                    <a:pt x="114531" y="302"/>
                  </a:moveTo>
                  <a:cubicBezTo>
                    <a:pt x="113473" y="6123"/>
                    <a:pt x="89131" y="82852"/>
                    <a:pt x="70081" y="130477"/>
                  </a:cubicBezTo>
                  <a:cubicBezTo>
                    <a:pt x="51031" y="178102"/>
                    <a:pt x="3935" y="275998"/>
                    <a:pt x="231" y="286052"/>
                  </a:cubicBezTo>
                  <a:cubicBezTo>
                    <a:pt x="-3473" y="296106"/>
                    <a:pt x="38331" y="201915"/>
                    <a:pt x="47856" y="190802"/>
                  </a:cubicBezTo>
                  <a:cubicBezTo>
                    <a:pt x="57381" y="179690"/>
                    <a:pt x="52089" y="227314"/>
                    <a:pt x="57381" y="219377"/>
                  </a:cubicBezTo>
                  <a:cubicBezTo>
                    <a:pt x="62673" y="211440"/>
                    <a:pt x="79606" y="143177"/>
                    <a:pt x="79606" y="143177"/>
                  </a:cubicBezTo>
                  <a:cubicBezTo>
                    <a:pt x="82252" y="130477"/>
                    <a:pt x="73785" y="151115"/>
                    <a:pt x="73256" y="143177"/>
                  </a:cubicBezTo>
                  <a:cubicBezTo>
                    <a:pt x="72727" y="135240"/>
                    <a:pt x="71669" y="116719"/>
                    <a:pt x="76431" y="95552"/>
                  </a:cubicBezTo>
                  <a:cubicBezTo>
                    <a:pt x="81193" y="74385"/>
                    <a:pt x="115589" y="-5519"/>
                    <a:pt x="114531" y="3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 1180">
              <a:extLst>
                <a:ext uri="{FF2B5EF4-FFF2-40B4-BE49-F238E27FC236}">
                  <a16:creationId xmlns:a16="http://schemas.microsoft.com/office/drawing/2014/main" id="{5C6F97DB-62C5-868C-971B-33FB6ACE8925}"/>
                </a:ext>
              </a:extLst>
            </p:cNvPr>
            <p:cNvSpPr/>
            <p:nvPr/>
          </p:nvSpPr>
          <p:spPr>
            <a:xfrm>
              <a:off x="4325467" y="866357"/>
              <a:ext cx="84808" cy="264492"/>
            </a:xfrm>
            <a:custGeom>
              <a:avLst/>
              <a:gdLst>
                <a:gd name="connsiteX0" fmla="*/ 84608 w 84808"/>
                <a:gd name="connsiteY0" fmla="*/ 418 h 264492"/>
                <a:gd name="connsiteX1" fmla="*/ 8408 w 84808"/>
                <a:gd name="connsiteY1" fmla="*/ 162343 h 264492"/>
                <a:gd name="connsiteX2" fmla="*/ 21108 w 84808"/>
                <a:gd name="connsiteY2" fmla="*/ 136943 h 264492"/>
                <a:gd name="connsiteX3" fmla="*/ 11583 w 84808"/>
                <a:gd name="connsiteY3" fmla="*/ 213143 h 264492"/>
                <a:gd name="connsiteX4" fmla="*/ 2058 w 84808"/>
                <a:gd name="connsiteY4" fmla="*/ 263943 h 264492"/>
                <a:gd name="connsiteX5" fmla="*/ 2058 w 84808"/>
                <a:gd name="connsiteY5" fmla="*/ 232193 h 264492"/>
                <a:gd name="connsiteX6" fmla="*/ 24283 w 84808"/>
                <a:gd name="connsiteY6" fmla="*/ 117893 h 264492"/>
                <a:gd name="connsiteX7" fmla="*/ 30633 w 84808"/>
                <a:gd name="connsiteY7" fmla="*/ 114718 h 264492"/>
                <a:gd name="connsiteX8" fmla="*/ 84608 w 84808"/>
                <a:gd name="connsiteY8" fmla="*/ 418 h 2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808" h="264492">
                  <a:moveTo>
                    <a:pt x="84608" y="418"/>
                  </a:moveTo>
                  <a:cubicBezTo>
                    <a:pt x="80904" y="8355"/>
                    <a:pt x="18991" y="139589"/>
                    <a:pt x="8408" y="162343"/>
                  </a:cubicBezTo>
                  <a:cubicBezTo>
                    <a:pt x="-2175" y="185097"/>
                    <a:pt x="20579" y="128476"/>
                    <a:pt x="21108" y="136943"/>
                  </a:cubicBezTo>
                  <a:cubicBezTo>
                    <a:pt x="21637" y="145410"/>
                    <a:pt x="14758" y="191976"/>
                    <a:pt x="11583" y="213143"/>
                  </a:cubicBezTo>
                  <a:cubicBezTo>
                    <a:pt x="8408" y="234310"/>
                    <a:pt x="3645" y="260768"/>
                    <a:pt x="2058" y="263943"/>
                  </a:cubicBezTo>
                  <a:cubicBezTo>
                    <a:pt x="471" y="267118"/>
                    <a:pt x="-1646" y="256535"/>
                    <a:pt x="2058" y="232193"/>
                  </a:cubicBezTo>
                  <a:cubicBezTo>
                    <a:pt x="5762" y="207851"/>
                    <a:pt x="19521" y="137472"/>
                    <a:pt x="24283" y="117893"/>
                  </a:cubicBezTo>
                  <a:cubicBezTo>
                    <a:pt x="29045" y="98314"/>
                    <a:pt x="21637" y="129535"/>
                    <a:pt x="30633" y="114718"/>
                  </a:cubicBezTo>
                  <a:cubicBezTo>
                    <a:pt x="39629" y="99901"/>
                    <a:pt x="88312" y="-7519"/>
                    <a:pt x="84608" y="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 1181">
              <a:extLst>
                <a:ext uri="{FF2B5EF4-FFF2-40B4-BE49-F238E27FC236}">
                  <a16:creationId xmlns:a16="http://schemas.microsoft.com/office/drawing/2014/main" id="{76CF0E34-0CE2-DC5F-03FA-8AC7AF754922}"/>
                </a:ext>
              </a:extLst>
            </p:cNvPr>
            <p:cNvSpPr/>
            <p:nvPr/>
          </p:nvSpPr>
          <p:spPr>
            <a:xfrm>
              <a:off x="4352314" y="863600"/>
              <a:ext cx="64218" cy="152400"/>
            </a:xfrm>
            <a:custGeom>
              <a:avLst/>
              <a:gdLst>
                <a:gd name="connsiteX0" fmla="*/ 64111 w 64218"/>
                <a:gd name="connsiteY0" fmla="*/ 0 h 152400"/>
                <a:gd name="connsiteX1" fmla="*/ 26011 w 64218"/>
                <a:gd name="connsiteY1" fmla="*/ 69850 h 152400"/>
                <a:gd name="connsiteX2" fmla="*/ 611 w 64218"/>
                <a:gd name="connsiteY2" fmla="*/ 152400 h 152400"/>
                <a:gd name="connsiteX3" fmla="*/ 13311 w 64218"/>
                <a:gd name="connsiteY3" fmla="*/ 69850 h 152400"/>
                <a:gd name="connsiteX4" fmla="*/ 64111 w 64218"/>
                <a:gd name="connsiteY4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18" h="152400">
                  <a:moveTo>
                    <a:pt x="64111" y="0"/>
                  </a:moveTo>
                  <a:cubicBezTo>
                    <a:pt x="66228" y="0"/>
                    <a:pt x="36594" y="44450"/>
                    <a:pt x="26011" y="69850"/>
                  </a:cubicBezTo>
                  <a:cubicBezTo>
                    <a:pt x="15428" y="95250"/>
                    <a:pt x="2728" y="152400"/>
                    <a:pt x="611" y="152400"/>
                  </a:cubicBezTo>
                  <a:cubicBezTo>
                    <a:pt x="-1506" y="152400"/>
                    <a:pt x="1669" y="91546"/>
                    <a:pt x="13311" y="69850"/>
                  </a:cubicBezTo>
                  <a:cubicBezTo>
                    <a:pt x="24953" y="48154"/>
                    <a:pt x="61994" y="0"/>
                    <a:pt x="641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 1182">
              <a:extLst>
                <a:ext uri="{FF2B5EF4-FFF2-40B4-BE49-F238E27FC236}">
                  <a16:creationId xmlns:a16="http://schemas.microsoft.com/office/drawing/2014/main" id="{706539A2-89C2-1F2A-8810-9C9C7AC1479C}"/>
                </a:ext>
              </a:extLst>
            </p:cNvPr>
            <p:cNvSpPr/>
            <p:nvPr/>
          </p:nvSpPr>
          <p:spPr>
            <a:xfrm>
              <a:off x="4247525" y="753353"/>
              <a:ext cx="174193" cy="113451"/>
            </a:xfrm>
            <a:custGeom>
              <a:avLst/>
              <a:gdLst>
                <a:gd name="connsiteX0" fmla="*/ 625 w 174193"/>
                <a:gd name="connsiteY0" fmla="*/ 88022 h 113451"/>
                <a:gd name="connsiteX1" fmla="*/ 38725 w 174193"/>
                <a:gd name="connsiteY1" fmla="*/ 14997 h 113451"/>
                <a:gd name="connsiteX2" fmla="*/ 83175 w 174193"/>
                <a:gd name="connsiteY2" fmla="*/ 2297 h 113451"/>
                <a:gd name="connsiteX3" fmla="*/ 133975 w 174193"/>
                <a:gd name="connsiteY3" fmla="*/ 24522 h 113451"/>
                <a:gd name="connsiteX4" fmla="*/ 172075 w 174193"/>
                <a:gd name="connsiteY4" fmla="*/ 72147 h 113451"/>
                <a:gd name="connsiteX5" fmla="*/ 168900 w 174193"/>
                <a:gd name="connsiteY5" fmla="*/ 113422 h 113451"/>
                <a:gd name="connsiteX6" fmla="*/ 168900 w 174193"/>
                <a:gd name="connsiteY6" fmla="*/ 65797 h 113451"/>
                <a:gd name="connsiteX7" fmla="*/ 95875 w 174193"/>
                <a:gd name="connsiteY7" fmla="*/ 8647 h 113451"/>
                <a:gd name="connsiteX8" fmla="*/ 70475 w 174193"/>
                <a:gd name="connsiteY8" fmla="*/ 5472 h 113451"/>
                <a:gd name="connsiteX9" fmla="*/ 625 w 174193"/>
                <a:gd name="connsiteY9" fmla="*/ 88022 h 11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193" h="113451">
                  <a:moveTo>
                    <a:pt x="625" y="88022"/>
                  </a:moveTo>
                  <a:cubicBezTo>
                    <a:pt x="-4667" y="89609"/>
                    <a:pt x="24967" y="29285"/>
                    <a:pt x="38725" y="14997"/>
                  </a:cubicBezTo>
                  <a:cubicBezTo>
                    <a:pt x="52483" y="709"/>
                    <a:pt x="67300" y="709"/>
                    <a:pt x="83175" y="2297"/>
                  </a:cubicBezTo>
                  <a:cubicBezTo>
                    <a:pt x="99050" y="3884"/>
                    <a:pt x="119159" y="12880"/>
                    <a:pt x="133975" y="24522"/>
                  </a:cubicBezTo>
                  <a:cubicBezTo>
                    <a:pt x="148791" y="36164"/>
                    <a:pt x="166254" y="57330"/>
                    <a:pt x="172075" y="72147"/>
                  </a:cubicBezTo>
                  <a:cubicBezTo>
                    <a:pt x="177896" y="86964"/>
                    <a:pt x="169429" y="114480"/>
                    <a:pt x="168900" y="113422"/>
                  </a:cubicBezTo>
                  <a:cubicBezTo>
                    <a:pt x="168371" y="112364"/>
                    <a:pt x="181071" y="83259"/>
                    <a:pt x="168900" y="65797"/>
                  </a:cubicBezTo>
                  <a:cubicBezTo>
                    <a:pt x="156729" y="48335"/>
                    <a:pt x="112279" y="18701"/>
                    <a:pt x="95875" y="8647"/>
                  </a:cubicBezTo>
                  <a:cubicBezTo>
                    <a:pt x="79471" y="-1407"/>
                    <a:pt x="85821" y="-2995"/>
                    <a:pt x="70475" y="5472"/>
                  </a:cubicBezTo>
                  <a:cubicBezTo>
                    <a:pt x="55129" y="13939"/>
                    <a:pt x="5917" y="86435"/>
                    <a:pt x="625" y="880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 1183">
              <a:extLst>
                <a:ext uri="{FF2B5EF4-FFF2-40B4-BE49-F238E27FC236}">
                  <a16:creationId xmlns:a16="http://schemas.microsoft.com/office/drawing/2014/main" id="{E2A2DE0C-9215-0CE6-79BA-43AD6225710E}"/>
                </a:ext>
              </a:extLst>
            </p:cNvPr>
            <p:cNvSpPr/>
            <p:nvPr/>
          </p:nvSpPr>
          <p:spPr>
            <a:xfrm>
              <a:off x="4254497" y="790118"/>
              <a:ext cx="149275" cy="73752"/>
            </a:xfrm>
            <a:custGeom>
              <a:avLst/>
              <a:gdLst>
                <a:gd name="connsiteX0" fmla="*/ 3 w 149275"/>
                <a:gd name="connsiteY0" fmla="*/ 60782 h 73752"/>
                <a:gd name="connsiteX1" fmla="*/ 73028 w 149275"/>
                <a:gd name="connsiteY1" fmla="*/ 16332 h 73752"/>
                <a:gd name="connsiteX2" fmla="*/ 120653 w 149275"/>
                <a:gd name="connsiteY2" fmla="*/ 32207 h 73752"/>
                <a:gd name="connsiteX3" fmla="*/ 149228 w 149275"/>
                <a:gd name="connsiteY3" fmla="*/ 73482 h 73752"/>
                <a:gd name="connsiteX4" fmla="*/ 114303 w 149275"/>
                <a:gd name="connsiteY4" fmla="*/ 9982 h 73752"/>
                <a:gd name="connsiteX5" fmla="*/ 76203 w 149275"/>
                <a:gd name="connsiteY5" fmla="*/ 3632 h 73752"/>
                <a:gd name="connsiteX6" fmla="*/ 3 w 149275"/>
                <a:gd name="connsiteY6" fmla="*/ 60782 h 7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275" h="73752">
                  <a:moveTo>
                    <a:pt x="3" y="60782"/>
                  </a:moveTo>
                  <a:cubicBezTo>
                    <a:pt x="-526" y="62899"/>
                    <a:pt x="52920" y="21094"/>
                    <a:pt x="73028" y="16332"/>
                  </a:cubicBezTo>
                  <a:cubicBezTo>
                    <a:pt x="93136" y="11570"/>
                    <a:pt x="107953" y="22682"/>
                    <a:pt x="120653" y="32207"/>
                  </a:cubicBezTo>
                  <a:cubicBezTo>
                    <a:pt x="133353" y="41732"/>
                    <a:pt x="150286" y="77186"/>
                    <a:pt x="149228" y="73482"/>
                  </a:cubicBezTo>
                  <a:cubicBezTo>
                    <a:pt x="148170" y="69778"/>
                    <a:pt x="126474" y="21624"/>
                    <a:pt x="114303" y="9982"/>
                  </a:cubicBezTo>
                  <a:cubicBezTo>
                    <a:pt x="102132" y="-1660"/>
                    <a:pt x="93665" y="-2189"/>
                    <a:pt x="76203" y="3632"/>
                  </a:cubicBezTo>
                  <a:cubicBezTo>
                    <a:pt x="58741" y="9453"/>
                    <a:pt x="532" y="58665"/>
                    <a:pt x="3" y="607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 1184">
              <a:extLst>
                <a:ext uri="{FF2B5EF4-FFF2-40B4-BE49-F238E27FC236}">
                  <a16:creationId xmlns:a16="http://schemas.microsoft.com/office/drawing/2014/main" id="{046F66AB-6002-9088-9F1D-641849D93FF5}"/>
                </a:ext>
              </a:extLst>
            </p:cNvPr>
            <p:cNvSpPr/>
            <p:nvPr/>
          </p:nvSpPr>
          <p:spPr>
            <a:xfrm>
              <a:off x="4260800" y="768309"/>
              <a:ext cx="79676" cy="317807"/>
            </a:xfrm>
            <a:custGeom>
              <a:avLst/>
              <a:gdLst>
                <a:gd name="connsiteX0" fmla="*/ 79425 w 79676"/>
                <a:gd name="connsiteY0" fmla="*/ 41 h 317807"/>
                <a:gd name="connsiteX1" fmla="*/ 69900 w 79676"/>
                <a:gd name="connsiteY1" fmla="*/ 111166 h 317807"/>
                <a:gd name="connsiteX2" fmla="*/ 28625 w 79676"/>
                <a:gd name="connsiteY2" fmla="*/ 219116 h 317807"/>
                <a:gd name="connsiteX3" fmla="*/ 50 w 79676"/>
                <a:gd name="connsiteY3" fmla="*/ 317541 h 317807"/>
                <a:gd name="connsiteX4" fmla="*/ 22275 w 79676"/>
                <a:gd name="connsiteY4" fmla="*/ 244516 h 317807"/>
                <a:gd name="connsiteX5" fmla="*/ 44500 w 79676"/>
                <a:gd name="connsiteY5" fmla="*/ 136566 h 317807"/>
                <a:gd name="connsiteX6" fmla="*/ 50850 w 79676"/>
                <a:gd name="connsiteY6" fmla="*/ 155616 h 317807"/>
                <a:gd name="connsiteX7" fmla="*/ 63550 w 79676"/>
                <a:gd name="connsiteY7" fmla="*/ 98466 h 317807"/>
                <a:gd name="connsiteX8" fmla="*/ 79425 w 79676"/>
                <a:gd name="connsiteY8" fmla="*/ 41 h 31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676" h="317807">
                  <a:moveTo>
                    <a:pt x="79425" y="41"/>
                  </a:moveTo>
                  <a:cubicBezTo>
                    <a:pt x="80483" y="2158"/>
                    <a:pt x="78367" y="74654"/>
                    <a:pt x="69900" y="111166"/>
                  </a:cubicBezTo>
                  <a:cubicBezTo>
                    <a:pt x="61433" y="147679"/>
                    <a:pt x="40267" y="184720"/>
                    <a:pt x="28625" y="219116"/>
                  </a:cubicBezTo>
                  <a:cubicBezTo>
                    <a:pt x="16983" y="253512"/>
                    <a:pt x="1108" y="313308"/>
                    <a:pt x="50" y="317541"/>
                  </a:cubicBezTo>
                  <a:cubicBezTo>
                    <a:pt x="-1008" y="321774"/>
                    <a:pt x="14867" y="274678"/>
                    <a:pt x="22275" y="244516"/>
                  </a:cubicBezTo>
                  <a:cubicBezTo>
                    <a:pt x="29683" y="214354"/>
                    <a:pt x="39737" y="151383"/>
                    <a:pt x="44500" y="136566"/>
                  </a:cubicBezTo>
                  <a:cubicBezTo>
                    <a:pt x="49263" y="121749"/>
                    <a:pt x="47675" y="161966"/>
                    <a:pt x="50850" y="155616"/>
                  </a:cubicBezTo>
                  <a:cubicBezTo>
                    <a:pt x="54025" y="149266"/>
                    <a:pt x="61433" y="119103"/>
                    <a:pt x="63550" y="98466"/>
                  </a:cubicBezTo>
                  <a:cubicBezTo>
                    <a:pt x="65667" y="77829"/>
                    <a:pt x="78367" y="-2076"/>
                    <a:pt x="79425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 1185">
              <a:extLst>
                <a:ext uri="{FF2B5EF4-FFF2-40B4-BE49-F238E27FC236}">
                  <a16:creationId xmlns:a16="http://schemas.microsoft.com/office/drawing/2014/main" id="{1A380D6B-029B-D2E3-F5A7-823F11DC6C95}"/>
                </a:ext>
              </a:extLst>
            </p:cNvPr>
            <p:cNvSpPr/>
            <p:nvPr/>
          </p:nvSpPr>
          <p:spPr>
            <a:xfrm>
              <a:off x="4276653" y="781038"/>
              <a:ext cx="82839" cy="302114"/>
            </a:xfrm>
            <a:custGeom>
              <a:avLst/>
              <a:gdLst>
                <a:gd name="connsiteX0" fmla="*/ 82622 w 82839"/>
                <a:gd name="connsiteY0" fmla="*/ 12 h 302114"/>
                <a:gd name="connsiteX1" fmla="*/ 60397 w 82839"/>
                <a:gd name="connsiteY1" fmla="*/ 107962 h 302114"/>
                <a:gd name="connsiteX2" fmla="*/ 19122 w 82839"/>
                <a:gd name="connsiteY2" fmla="*/ 215912 h 302114"/>
                <a:gd name="connsiteX3" fmla="*/ 44522 w 82839"/>
                <a:gd name="connsiteY3" fmla="*/ 190512 h 302114"/>
                <a:gd name="connsiteX4" fmla="*/ 72 w 82839"/>
                <a:gd name="connsiteY4" fmla="*/ 301637 h 302114"/>
                <a:gd name="connsiteX5" fmla="*/ 34997 w 82839"/>
                <a:gd name="connsiteY5" fmla="*/ 225437 h 302114"/>
                <a:gd name="connsiteX6" fmla="*/ 69922 w 82839"/>
                <a:gd name="connsiteY6" fmla="*/ 101612 h 302114"/>
                <a:gd name="connsiteX7" fmla="*/ 82622 w 82839"/>
                <a:gd name="connsiteY7" fmla="*/ 12 h 30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39" h="302114">
                  <a:moveTo>
                    <a:pt x="82622" y="12"/>
                  </a:moveTo>
                  <a:cubicBezTo>
                    <a:pt x="81034" y="1070"/>
                    <a:pt x="70980" y="71979"/>
                    <a:pt x="60397" y="107962"/>
                  </a:cubicBezTo>
                  <a:cubicBezTo>
                    <a:pt x="49814" y="143945"/>
                    <a:pt x="21768" y="202154"/>
                    <a:pt x="19122" y="215912"/>
                  </a:cubicBezTo>
                  <a:cubicBezTo>
                    <a:pt x="16476" y="229670"/>
                    <a:pt x="47697" y="176225"/>
                    <a:pt x="44522" y="190512"/>
                  </a:cubicBezTo>
                  <a:cubicBezTo>
                    <a:pt x="41347" y="204799"/>
                    <a:pt x="1659" y="295816"/>
                    <a:pt x="72" y="301637"/>
                  </a:cubicBezTo>
                  <a:cubicBezTo>
                    <a:pt x="-1516" y="307458"/>
                    <a:pt x="23355" y="258774"/>
                    <a:pt x="34997" y="225437"/>
                  </a:cubicBezTo>
                  <a:cubicBezTo>
                    <a:pt x="46639" y="192100"/>
                    <a:pt x="63043" y="137595"/>
                    <a:pt x="69922" y="101612"/>
                  </a:cubicBezTo>
                  <a:cubicBezTo>
                    <a:pt x="76801" y="65629"/>
                    <a:pt x="84210" y="-1046"/>
                    <a:pt x="82622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 1186">
              <a:extLst>
                <a:ext uri="{FF2B5EF4-FFF2-40B4-BE49-F238E27FC236}">
                  <a16:creationId xmlns:a16="http://schemas.microsoft.com/office/drawing/2014/main" id="{2D79E28A-2D2E-0B7C-CD93-0A94469BC559}"/>
                </a:ext>
              </a:extLst>
            </p:cNvPr>
            <p:cNvSpPr/>
            <p:nvPr/>
          </p:nvSpPr>
          <p:spPr>
            <a:xfrm>
              <a:off x="4251018" y="898525"/>
              <a:ext cx="91505" cy="52634"/>
            </a:xfrm>
            <a:custGeom>
              <a:avLst/>
              <a:gdLst>
                <a:gd name="connsiteX0" fmla="*/ 307 w 91505"/>
                <a:gd name="connsiteY0" fmla="*/ 0 h 52634"/>
                <a:gd name="connsiteX1" fmla="*/ 89207 w 91505"/>
                <a:gd name="connsiteY1" fmla="*/ 47625 h 52634"/>
                <a:gd name="connsiteX2" fmla="*/ 60632 w 91505"/>
                <a:gd name="connsiteY2" fmla="*/ 47625 h 52634"/>
                <a:gd name="connsiteX3" fmla="*/ 307 w 91505"/>
                <a:gd name="connsiteY3" fmla="*/ 0 h 5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05" h="52634">
                  <a:moveTo>
                    <a:pt x="307" y="0"/>
                  </a:moveTo>
                  <a:cubicBezTo>
                    <a:pt x="5069" y="0"/>
                    <a:pt x="79153" y="39688"/>
                    <a:pt x="89207" y="47625"/>
                  </a:cubicBezTo>
                  <a:cubicBezTo>
                    <a:pt x="99261" y="55562"/>
                    <a:pt x="73861" y="52917"/>
                    <a:pt x="60632" y="47625"/>
                  </a:cubicBezTo>
                  <a:cubicBezTo>
                    <a:pt x="47403" y="42333"/>
                    <a:pt x="-4455" y="0"/>
                    <a:pt x="3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 1187">
              <a:extLst>
                <a:ext uri="{FF2B5EF4-FFF2-40B4-BE49-F238E27FC236}">
                  <a16:creationId xmlns:a16="http://schemas.microsoft.com/office/drawing/2014/main" id="{C6D70FF8-A8DF-A45E-AE1D-FC46C9DF8ADB}"/>
                </a:ext>
              </a:extLst>
            </p:cNvPr>
            <p:cNvSpPr/>
            <p:nvPr/>
          </p:nvSpPr>
          <p:spPr>
            <a:xfrm>
              <a:off x="4255627" y="952417"/>
              <a:ext cx="91360" cy="59533"/>
            </a:xfrm>
            <a:custGeom>
              <a:avLst/>
              <a:gdLst>
                <a:gd name="connsiteX0" fmla="*/ 2048 w 91360"/>
                <a:gd name="connsiteY0" fmla="*/ 83 h 59533"/>
                <a:gd name="connsiteX1" fmla="*/ 90948 w 91360"/>
                <a:gd name="connsiteY1" fmla="*/ 57233 h 59533"/>
                <a:gd name="connsiteX2" fmla="*/ 33798 w 91360"/>
                <a:gd name="connsiteY2" fmla="*/ 44533 h 59533"/>
                <a:gd name="connsiteX3" fmla="*/ 2048 w 91360"/>
                <a:gd name="connsiteY3" fmla="*/ 83 h 5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60" h="59533">
                  <a:moveTo>
                    <a:pt x="2048" y="83"/>
                  </a:moveTo>
                  <a:cubicBezTo>
                    <a:pt x="11573" y="2200"/>
                    <a:pt x="85656" y="49825"/>
                    <a:pt x="90948" y="57233"/>
                  </a:cubicBezTo>
                  <a:cubicBezTo>
                    <a:pt x="96240" y="64641"/>
                    <a:pt x="49144" y="52470"/>
                    <a:pt x="33798" y="44533"/>
                  </a:cubicBezTo>
                  <a:cubicBezTo>
                    <a:pt x="18452" y="36596"/>
                    <a:pt x="-7477" y="-2034"/>
                    <a:pt x="2048" y="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 1188">
              <a:extLst>
                <a:ext uri="{FF2B5EF4-FFF2-40B4-BE49-F238E27FC236}">
                  <a16:creationId xmlns:a16="http://schemas.microsoft.com/office/drawing/2014/main" id="{CF6D55CF-3A9B-A6A1-4DF5-8E63500E327D}"/>
                </a:ext>
              </a:extLst>
            </p:cNvPr>
            <p:cNvSpPr/>
            <p:nvPr/>
          </p:nvSpPr>
          <p:spPr>
            <a:xfrm>
              <a:off x="4228463" y="987129"/>
              <a:ext cx="90931" cy="107737"/>
            </a:xfrm>
            <a:custGeom>
              <a:avLst/>
              <a:gdLst>
                <a:gd name="connsiteX0" fmla="*/ 637 w 90931"/>
                <a:gd name="connsiteY0" fmla="*/ 296 h 107737"/>
                <a:gd name="connsiteX1" fmla="*/ 89537 w 90931"/>
                <a:gd name="connsiteY1" fmla="*/ 105071 h 107737"/>
                <a:gd name="connsiteX2" fmla="*/ 51437 w 90931"/>
                <a:gd name="connsiteY2" fmla="*/ 73321 h 107737"/>
                <a:gd name="connsiteX3" fmla="*/ 637 w 90931"/>
                <a:gd name="connsiteY3" fmla="*/ 296 h 10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31" h="107737">
                  <a:moveTo>
                    <a:pt x="637" y="296"/>
                  </a:moveTo>
                  <a:cubicBezTo>
                    <a:pt x="6987" y="5588"/>
                    <a:pt x="81070" y="92900"/>
                    <a:pt x="89537" y="105071"/>
                  </a:cubicBezTo>
                  <a:cubicBezTo>
                    <a:pt x="98004" y="117242"/>
                    <a:pt x="65725" y="84434"/>
                    <a:pt x="51437" y="73321"/>
                  </a:cubicBezTo>
                  <a:cubicBezTo>
                    <a:pt x="37150" y="62209"/>
                    <a:pt x="-5713" y="-4996"/>
                    <a:pt x="637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 1189">
              <a:extLst>
                <a:ext uri="{FF2B5EF4-FFF2-40B4-BE49-F238E27FC236}">
                  <a16:creationId xmlns:a16="http://schemas.microsoft.com/office/drawing/2014/main" id="{D7607C82-BC9F-9307-0DC8-79F239FD2F37}"/>
                </a:ext>
              </a:extLst>
            </p:cNvPr>
            <p:cNvSpPr/>
            <p:nvPr/>
          </p:nvSpPr>
          <p:spPr>
            <a:xfrm>
              <a:off x="4371603" y="1655887"/>
              <a:ext cx="188608" cy="267528"/>
            </a:xfrm>
            <a:custGeom>
              <a:avLst/>
              <a:gdLst>
                <a:gd name="connsiteX0" fmla="*/ 372 w 188608"/>
                <a:gd name="connsiteY0" fmla="*/ 1463 h 267528"/>
                <a:gd name="connsiteX1" fmla="*/ 117847 w 188608"/>
                <a:gd name="connsiteY1" fmla="*/ 182438 h 267528"/>
                <a:gd name="connsiteX2" fmla="*/ 187697 w 188608"/>
                <a:gd name="connsiteY2" fmla="*/ 264988 h 267528"/>
                <a:gd name="connsiteX3" fmla="*/ 152772 w 188608"/>
                <a:gd name="connsiteY3" fmla="*/ 233238 h 267528"/>
                <a:gd name="connsiteX4" fmla="*/ 82922 w 188608"/>
                <a:gd name="connsiteY4" fmla="*/ 103063 h 267528"/>
                <a:gd name="connsiteX5" fmla="*/ 372 w 188608"/>
                <a:gd name="connsiteY5" fmla="*/ 1463 h 26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608" h="267528">
                  <a:moveTo>
                    <a:pt x="372" y="1463"/>
                  </a:moveTo>
                  <a:cubicBezTo>
                    <a:pt x="6193" y="14692"/>
                    <a:pt x="86626" y="138517"/>
                    <a:pt x="117847" y="182438"/>
                  </a:cubicBezTo>
                  <a:cubicBezTo>
                    <a:pt x="149068" y="226359"/>
                    <a:pt x="181876" y="256521"/>
                    <a:pt x="187697" y="264988"/>
                  </a:cubicBezTo>
                  <a:cubicBezTo>
                    <a:pt x="193518" y="273455"/>
                    <a:pt x="170235" y="260226"/>
                    <a:pt x="152772" y="233238"/>
                  </a:cubicBezTo>
                  <a:cubicBezTo>
                    <a:pt x="135309" y="206250"/>
                    <a:pt x="107264" y="137988"/>
                    <a:pt x="82922" y="103063"/>
                  </a:cubicBezTo>
                  <a:cubicBezTo>
                    <a:pt x="58580" y="68138"/>
                    <a:pt x="-5449" y="-11766"/>
                    <a:pt x="372" y="14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 1190">
              <a:extLst>
                <a:ext uri="{FF2B5EF4-FFF2-40B4-BE49-F238E27FC236}">
                  <a16:creationId xmlns:a16="http://schemas.microsoft.com/office/drawing/2014/main" id="{2D07E41E-1C99-89C4-3374-D3332643553C}"/>
                </a:ext>
              </a:extLst>
            </p:cNvPr>
            <p:cNvSpPr/>
            <p:nvPr/>
          </p:nvSpPr>
          <p:spPr>
            <a:xfrm>
              <a:off x="4263245" y="1764949"/>
              <a:ext cx="169080" cy="197220"/>
            </a:xfrm>
            <a:custGeom>
              <a:avLst/>
              <a:gdLst>
                <a:gd name="connsiteX0" fmla="*/ 780 w 169080"/>
                <a:gd name="connsiteY0" fmla="*/ 351 h 197220"/>
                <a:gd name="connsiteX1" fmla="*/ 134130 w 169080"/>
                <a:gd name="connsiteY1" fmla="*/ 133701 h 197220"/>
                <a:gd name="connsiteX2" fmla="*/ 169055 w 169080"/>
                <a:gd name="connsiteY2" fmla="*/ 197201 h 197220"/>
                <a:gd name="connsiteX3" fmla="*/ 130955 w 169080"/>
                <a:gd name="connsiteY3" fmla="*/ 140051 h 197220"/>
                <a:gd name="connsiteX4" fmla="*/ 80155 w 169080"/>
                <a:gd name="connsiteY4" fmla="*/ 95601 h 197220"/>
                <a:gd name="connsiteX5" fmla="*/ 780 w 169080"/>
                <a:gd name="connsiteY5" fmla="*/ 351 h 19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80" h="197220">
                  <a:moveTo>
                    <a:pt x="780" y="351"/>
                  </a:moveTo>
                  <a:cubicBezTo>
                    <a:pt x="9776" y="6701"/>
                    <a:pt x="106084" y="100893"/>
                    <a:pt x="134130" y="133701"/>
                  </a:cubicBezTo>
                  <a:cubicBezTo>
                    <a:pt x="162176" y="166509"/>
                    <a:pt x="169584" y="196143"/>
                    <a:pt x="169055" y="197201"/>
                  </a:cubicBezTo>
                  <a:cubicBezTo>
                    <a:pt x="168526" y="198259"/>
                    <a:pt x="145772" y="156984"/>
                    <a:pt x="130955" y="140051"/>
                  </a:cubicBezTo>
                  <a:cubicBezTo>
                    <a:pt x="116138" y="123118"/>
                    <a:pt x="97088" y="115709"/>
                    <a:pt x="80155" y="95601"/>
                  </a:cubicBezTo>
                  <a:cubicBezTo>
                    <a:pt x="63222" y="75493"/>
                    <a:pt x="-8216" y="-5999"/>
                    <a:pt x="780" y="3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195129ED-257E-D1CA-F324-25F8B0725522}"/>
                </a:ext>
              </a:extLst>
            </p:cNvPr>
            <p:cNvSpPr/>
            <p:nvPr/>
          </p:nvSpPr>
          <p:spPr>
            <a:xfrm>
              <a:off x="4418681" y="1878356"/>
              <a:ext cx="170518" cy="109276"/>
            </a:xfrm>
            <a:custGeom>
              <a:avLst/>
              <a:gdLst>
                <a:gd name="connsiteX0" fmla="*/ 919 w 170518"/>
                <a:gd name="connsiteY0" fmla="*/ 109194 h 109276"/>
                <a:gd name="connsiteX1" fmla="*/ 29494 w 170518"/>
                <a:gd name="connsiteY1" fmla="*/ 32994 h 109276"/>
                <a:gd name="connsiteX2" fmla="*/ 67594 w 170518"/>
                <a:gd name="connsiteY2" fmla="*/ 4419 h 109276"/>
                <a:gd name="connsiteX3" fmla="*/ 169194 w 170518"/>
                <a:gd name="connsiteY3" fmla="*/ 42519 h 109276"/>
                <a:gd name="connsiteX4" fmla="*/ 121569 w 170518"/>
                <a:gd name="connsiteY4" fmla="*/ 1244 h 109276"/>
                <a:gd name="connsiteX5" fmla="*/ 64419 w 170518"/>
                <a:gd name="connsiteY5" fmla="*/ 17119 h 109276"/>
                <a:gd name="connsiteX6" fmla="*/ 919 w 170518"/>
                <a:gd name="connsiteY6" fmla="*/ 109194 h 10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518" h="109276">
                  <a:moveTo>
                    <a:pt x="919" y="109194"/>
                  </a:moveTo>
                  <a:cubicBezTo>
                    <a:pt x="-4902" y="111840"/>
                    <a:pt x="18382" y="50456"/>
                    <a:pt x="29494" y="32994"/>
                  </a:cubicBezTo>
                  <a:cubicBezTo>
                    <a:pt x="40606" y="15532"/>
                    <a:pt x="44311" y="2831"/>
                    <a:pt x="67594" y="4419"/>
                  </a:cubicBezTo>
                  <a:cubicBezTo>
                    <a:pt x="90877" y="6006"/>
                    <a:pt x="160198" y="43048"/>
                    <a:pt x="169194" y="42519"/>
                  </a:cubicBezTo>
                  <a:cubicBezTo>
                    <a:pt x="178190" y="41990"/>
                    <a:pt x="139031" y="5477"/>
                    <a:pt x="121569" y="1244"/>
                  </a:cubicBezTo>
                  <a:cubicBezTo>
                    <a:pt x="104107" y="-2989"/>
                    <a:pt x="81882" y="3890"/>
                    <a:pt x="64419" y="17119"/>
                  </a:cubicBezTo>
                  <a:cubicBezTo>
                    <a:pt x="46957" y="30348"/>
                    <a:pt x="6740" y="106548"/>
                    <a:pt x="919" y="109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 1192">
              <a:extLst>
                <a:ext uri="{FF2B5EF4-FFF2-40B4-BE49-F238E27FC236}">
                  <a16:creationId xmlns:a16="http://schemas.microsoft.com/office/drawing/2014/main" id="{850DD7AE-7DBD-E1EC-C9FD-C44A07437CF9}"/>
                </a:ext>
              </a:extLst>
            </p:cNvPr>
            <p:cNvSpPr/>
            <p:nvPr/>
          </p:nvSpPr>
          <p:spPr>
            <a:xfrm>
              <a:off x="4432259" y="1920451"/>
              <a:ext cx="140924" cy="117902"/>
            </a:xfrm>
            <a:custGeom>
              <a:avLst/>
              <a:gdLst>
                <a:gd name="connsiteX0" fmla="*/ 41 w 140924"/>
                <a:gd name="connsiteY0" fmla="*/ 51224 h 117902"/>
                <a:gd name="connsiteX1" fmla="*/ 63541 w 140924"/>
                <a:gd name="connsiteY1" fmla="*/ 105199 h 117902"/>
                <a:gd name="connsiteX2" fmla="*/ 123866 w 140924"/>
                <a:gd name="connsiteY2" fmla="*/ 76624 h 117902"/>
                <a:gd name="connsiteX3" fmla="*/ 139741 w 140924"/>
                <a:gd name="connsiteY3" fmla="*/ 424 h 117902"/>
                <a:gd name="connsiteX4" fmla="*/ 136566 w 140924"/>
                <a:gd name="connsiteY4" fmla="*/ 48049 h 117902"/>
                <a:gd name="connsiteX5" fmla="*/ 111166 w 140924"/>
                <a:gd name="connsiteY5" fmla="*/ 95674 h 117902"/>
                <a:gd name="connsiteX6" fmla="*/ 73066 w 140924"/>
                <a:gd name="connsiteY6" fmla="*/ 117899 h 117902"/>
                <a:gd name="connsiteX7" fmla="*/ 41 w 140924"/>
                <a:gd name="connsiteY7" fmla="*/ 51224 h 1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924" h="117902">
                  <a:moveTo>
                    <a:pt x="41" y="51224"/>
                  </a:moveTo>
                  <a:cubicBezTo>
                    <a:pt x="-1547" y="49107"/>
                    <a:pt x="42904" y="100966"/>
                    <a:pt x="63541" y="105199"/>
                  </a:cubicBezTo>
                  <a:cubicBezTo>
                    <a:pt x="84178" y="109432"/>
                    <a:pt x="111166" y="94087"/>
                    <a:pt x="123866" y="76624"/>
                  </a:cubicBezTo>
                  <a:cubicBezTo>
                    <a:pt x="136566" y="59162"/>
                    <a:pt x="137624" y="5186"/>
                    <a:pt x="139741" y="424"/>
                  </a:cubicBezTo>
                  <a:cubicBezTo>
                    <a:pt x="141858" y="-4338"/>
                    <a:pt x="141328" y="32174"/>
                    <a:pt x="136566" y="48049"/>
                  </a:cubicBezTo>
                  <a:cubicBezTo>
                    <a:pt x="131804" y="63924"/>
                    <a:pt x="121749" y="84032"/>
                    <a:pt x="111166" y="95674"/>
                  </a:cubicBezTo>
                  <a:cubicBezTo>
                    <a:pt x="100583" y="107316"/>
                    <a:pt x="89470" y="117370"/>
                    <a:pt x="73066" y="117899"/>
                  </a:cubicBezTo>
                  <a:cubicBezTo>
                    <a:pt x="56662" y="118428"/>
                    <a:pt x="1629" y="53341"/>
                    <a:pt x="41" y="512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 1193">
              <a:extLst>
                <a:ext uri="{FF2B5EF4-FFF2-40B4-BE49-F238E27FC236}">
                  <a16:creationId xmlns:a16="http://schemas.microsoft.com/office/drawing/2014/main" id="{D6D5EA59-57D7-02FC-3953-8DF693D8E80D}"/>
                </a:ext>
              </a:extLst>
            </p:cNvPr>
            <p:cNvSpPr/>
            <p:nvPr/>
          </p:nvSpPr>
          <p:spPr>
            <a:xfrm>
              <a:off x="4428729" y="1902884"/>
              <a:ext cx="111679" cy="84969"/>
            </a:xfrm>
            <a:custGeom>
              <a:avLst/>
              <a:gdLst>
                <a:gd name="connsiteX0" fmla="*/ 396 w 111679"/>
                <a:gd name="connsiteY0" fmla="*/ 84666 h 84969"/>
                <a:gd name="connsiteX1" fmla="*/ 32146 w 111679"/>
                <a:gd name="connsiteY1" fmla="*/ 33866 h 84969"/>
                <a:gd name="connsiteX2" fmla="*/ 111521 w 111679"/>
                <a:gd name="connsiteY2" fmla="*/ 2116 h 84969"/>
                <a:gd name="connsiteX3" fmla="*/ 51196 w 111679"/>
                <a:gd name="connsiteY3" fmla="*/ 8466 h 84969"/>
                <a:gd name="connsiteX4" fmla="*/ 396 w 111679"/>
                <a:gd name="connsiteY4" fmla="*/ 84666 h 8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79" h="84969">
                  <a:moveTo>
                    <a:pt x="396" y="84666"/>
                  </a:moveTo>
                  <a:cubicBezTo>
                    <a:pt x="-2779" y="88899"/>
                    <a:pt x="13625" y="47624"/>
                    <a:pt x="32146" y="33866"/>
                  </a:cubicBezTo>
                  <a:cubicBezTo>
                    <a:pt x="50667" y="20108"/>
                    <a:pt x="108346" y="6349"/>
                    <a:pt x="111521" y="2116"/>
                  </a:cubicBezTo>
                  <a:cubicBezTo>
                    <a:pt x="114696" y="-2117"/>
                    <a:pt x="69188" y="-1"/>
                    <a:pt x="51196" y="8466"/>
                  </a:cubicBezTo>
                  <a:cubicBezTo>
                    <a:pt x="33204" y="16933"/>
                    <a:pt x="3571" y="80433"/>
                    <a:pt x="396" y="846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 1194">
              <a:extLst>
                <a:ext uri="{FF2B5EF4-FFF2-40B4-BE49-F238E27FC236}">
                  <a16:creationId xmlns:a16="http://schemas.microsoft.com/office/drawing/2014/main" id="{B8B818F1-6941-203C-A4EB-934CE02A0E5B}"/>
                </a:ext>
              </a:extLst>
            </p:cNvPr>
            <p:cNvSpPr/>
            <p:nvPr/>
          </p:nvSpPr>
          <p:spPr>
            <a:xfrm>
              <a:off x="4476530" y="1970514"/>
              <a:ext cx="54195" cy="20211"/>
            </a:xfrm>
            <a:custGeom>
              <a:avLst/>
              <a:gdLst>
                <a:gd name="connsiteX0" fmla="*/ 54195 w 54195"/>
                <a:gd name="connsiteY0" fmla="*/ 20211 h 20211"/>
                <a:gd name="connsiteX1" fmla="*/ 220 w 54195"/>
                <a:gd name="connsiteY1" fmla="*/ 1161 h 20211"/>
                <a:gd name="connsiteX2" fmla="*/ 54195 w 54195"/>
                <a:gd name="connsiteY2" fmla="*/ 20211 h 2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95" h="20211">
                  <a:moveTo>
                    <a:pt x="54195" y="20211"/>
                  </a:moveTo>
                  <a:cubicBezTo>
                    <a:pt x="54195" y="20211"/>
                    <a:pt x="4453" y="8040"/>
                    <a:pt x="220" y="1161"/>
                  </a:cubicBezTo>
                  <a:cubicBezTo>
                    <a:pt x="-4013" y="-5718"/>
                    <a:pt x="54195" y="20211"/>
                    <a:pt x="54195" y="202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 1195">
              <a:extLst>
                <a:ext uri="{FF2B5EF4-FFF2-40B4-BE49-F238E27FC236}">
                  <a16:creationId xmlns:a16="http://schemas.microsoft.com/office/drawing/2014/main" id="{5A168742-1B3E-5BBB-D970-A914DBE6EE82}"/>
                </a:ext>
              </a:extLst>
            </p:cNvPr>
            <p:cNvSpPr/>
            <p:nvPr/>
          </p:nvSpPr>
          <p:spPr>
            <a:xfrm>
              <a:off x="4485976" y="1919623"/>
              <a:ext cx="44069" cy="68267"/>
            </a:xfrm>
            <a:custGeom>
              <a:avLst/>
              <a:gdLst>
                <a:gd name="connsiteX0" fmla="*/ 35224 w 44069"/>
                <a:gd name="connsiteY0" fmla="*/ 67927 h 68267"/>
                <a:gd name="connsiteX1" fmla="*/ 41574 w 44069"/>
                <a:gd name="connsiteY1" fmla="*/ 1252 h 68267"/>
                <a:gd name="connsiteX2" fmla="*/ 299 w 44069"/>
                <a:gd name="connsiteY2" fmla="*/ 26652 h 68267"/>
                <a:gd name="connsiteX3" fmla="*/ 35224 w 44069"/>
                <a:gd name="connsiteY3" fmla="*/ 67927 h 6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69" h="68267">
                  <a:moveTo>
                    <a:pt x="35224" y="67927"/>
                  </a:moveTo>
                  <a:cubicBezTo>
                    <a:pt x="42103" y="63694"/>
                    <a:pt x="47395" y="8131"/>
                    <a:pt x="41574" y="1252"/>
                  </a:cubicBezTo>
                  <a:cubicBezTo>
                    <a:pt x="35753" y="-5627"/>
                    <a:pt x="4003" y="17656"/>
                    <a:pt x="299" y="26652"/>
                  </a:cubicBezTo>
                  <a:cubicBezTo>
                    <a:pt x="-3405" y="35648"/>
                    <a:pt x="28345" y="72160"/>
                    <a:pt x="35224" y="679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 1196">
              <a:extLst>
                <a:ext uri="{FF2B5EF4-FFF2-40B4-BE49-F238E27FC236}">
                  <a16:creationId xmlns:a16="http://schemas.microsoft.com/office/drawing/2014/main" id="{C978ECEE-B378-D021-C32B-B1B2173FCC20}"/>
                </a:ext>
              </a:extLst>
            </p:cNvPr>
            <p:cNvSpPr/>
            <p:nvPr/>
          </p:nvSpPr>
          <p:spPr>
            <a:xfrm>
              <a:off x="4328405" y="1679601"/>
              <a:ext cx="154695" cy="219058"/>
            </a:xfrm>
            <a:custGeom>
              <a:avLst/>
              <a:gdLst>
                <a:gd name="connsiteX0" fmla="*/ 2295 w 154695"/>
                <a:gd name="connsiteY0" fmla="*/ 6324 h 219058"/>
                <a:gd name="connsiteX1" fmla="*/ 113420 w 154695"/>
                <a:gd name="connsiteY1" fmla="*/ 174599 h 219058"/>
                <a:gd name="connsiteX2" fmla="*/ 154695 w 154695"/>
                <a:gd name="connsiteY2" fmla="*/ 219049 h 219058"/>
                <a:gd name="connsiteX3" fmla="*/ 113420 w 154695"/>
                <a:gd name="connsiteY3" fmla="*/ 177774 h 219058"/>
                <a:gd name="connsiteX4" fmla="*/ 78495 w 154695"/>
                <a:gd name="connsiteY4" fmla="*/ 104749 h 219058"/>
                <a:gd name="connsiteX5" fmla="*/ 40395 w 154695"/>
                <a:gd name="connsiteY5" fmla="*/ 41249 h 219058"/>
                <a:gd name="connsiteX6" fmla="*/ 2295 w 154695"/>
                <a:gd name="connsiteY6" fmla="*/ 6324 h 21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695" h="219058">
                  <a:moveTo>
                    <a:pt x="2295" y="6324"/>
                  </a:moveTo>
                  <a:cubicBezTo>
                    <a:pt x="14466" y="28549"/>
                    <a:pt x="88020" y="139145"/>
                    <a:pt x="113420" y="174599"/>
                  </a:cubicBezTo>
                  <a:cubicBezTo>
                    <a:pt x="138820" y="210053"/>
                    <a:pt x="154695" y="218520"/>
                    <a:pt x="154695" y="219049"/>
                  </a:cubicBezTo>
                  <a:cubicBezTo>
                    <a:pt x="154695" y="219578"/>
                    <a:pt x="126120" y="196824"/>
                    <a:pt x="113420" y="177774"/>
                  </a:cubicBezTo>
                  <a:cubicBezTo>
                    <a:pt x="100720" y="158724"/>
                    <a:pt x="90666" y="127503"/>
                    <a:pt x="78495" y="104749"/>
                  </a:cubicBezTo>
                  <a:cubicBezTo>
                    <a:pt x="66324" y="81995"/>
                    <a:pt x="50978" y="56066"/>
                    <a:pt x="40395" y="41249"/>
                  </a:cubicBezTo>
                  <a:cubicBezTo>
                    <a:pt x="29812" y="26432"/>
                    <a:pt x="-9876" y="-15901"/>
                    <a:pt x="2295" y="6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 1197">
              <a:extLst>
                <a:ext uri="{FF2B5EF4-FFF2-40B4-BE49-F238E27FC236}">
                  <a16:creationId xmlns:a16="http://schemas.microsoft.com/office/drawing/2014/main" id="{D263B2D1-C392-11E0-3BAF-5219681F4F0B}"/>
                </a:ext>
              </a:extLst>
            </p:cNvPr>
            <p:cNvSpPr/>
            <p:nvPr/>
          </p:nvSpPr>
          <p:spPr>
            <a:xfrm>
              <a:off x="4317849" y="1717641"/>
              <a:ext cx="127947" cy="193823"/>
            </a:xfrm>
            <a:custGeom>
              <a:avLst/>
              <a:gdLst>
                <a:gd name="connsiteX0" fmla="*/ 151 w 127947"/>
                <a:gd name="connsiteY0" fmla="*/ 34 h 193823"/>
                <a:gd name="connsiteX1" fmla="*/ 82701 w 127947"/>
                <a:gd name="connsiteY1" fmla="*/ 127034 h 193823"/>
                <a:gd name="connsiteX2" fmla="*/ 127151 w 127947"/>
                <a:gd name="connsiteY2" fmla="*/ 193709 h 193823"/>
                <a:gd name="connsiteX3" fmla="*/ 104926 w 127947"/>
                <a:gd name="connsiteY3" fmla="*/ 139734 h 193823"/>
                <a:gd name="connsiteX4" fmla="*/ 151 w 127947"/>
                <a:gd name="connsiteY4" fmla="*/ 34 h 19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47" h="193823">
                  <a:moveTo>
                    <a:pt x="151" y="34"/>
                  </a:moveTo>
                  <a:cubicBezTo>
                    <a:pt x="-3553" y="-2083"/>
                    <a:pt x="61534" y="94755"/>
                    <a:pt x="82701" y="127034"/>
                  </a:cubicBezTo>
                  <a:cubicBezTo>
                    <a:pt x="103868" y="159313"/>
                    <a:pt x="123447" y="191592"/>
                    <a:pt x="127151" y="193709"/>
                  </a:cubicBezTo>
                  <a:cubicBezTo>
                    <a:pt x="130855" y="195826"/>
                    <a:pt x="121330" y="168309"/>
                    <a:pt x="104926" y="139734"/>
                  </a:cubicBezTo>
                  <a:cubicBezTo>
                    <a:pt x="88522" y="111159"/>
                    <a:pt x="3855" y="2151"/>
                    <a:pt x="151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 1198">
              <a:extLst>
                <a:ext uri="{FF2B5EF4-FFF2-40B4-BE49-F238E27FC236}">
                  <a16:creationId xmlns:a16="http://schemas.microsoft.com/office/drawing/2014/main" id="{6D54289A-1D28-F429-0539-DEF0D45DCCCE}"/>
                </a:ext>
              </a:extLst>
            </p:cNvPr>
            <p:cNvSpPr/>
            <p:nvPr/>
          </p:nvSpPr>
          <p:spPr>
            <a:xfrm>
              <a:off x="4317846" y="1731366"/>
              <a:ext cx="121097" cy="81574"/>
            </a:xfrm>
            <a:custGeom>
              <a:avLst/>
              <a:gdLst>
                <a:gd name="connsiteX0" fmla="*/ 154 w 121097"/>
                <a:gd name="connsiteY0" fmla="*/ 81559 h 81574"/>
                <a:gd name="connsiteX1" fmla="*/ 63654 w 121097"/>
                <a:gd name="connsiteY1" fmla="*/ 8534 h 81574"/>
                <a:gd name="connsiteX2" fmla="*/ 120804 w 121097"/>
                <a:gd name="connsiteY2" fmla="*/ 2184 h 81574"/>
                <a:gd name="connsiteX3" fmla="*/ 82704 w 121097"/>
                <a:gd name="connsiteY3" fmla="*/ 14884 h 81574"/>
                <a:gd name="connsiteX4" fmla="*/ 154 w 121097"/>
                <a:gd name="connsiteY4" fmla="*/ 81559 h 8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97" h="81574">
                  <a:moveTo>
                    <a:pt x="154" y="81559"/>
                  </a:moveTo>
                  <a:cubicBezTo>
                    <a:pt x="-3021" y="80501"/>
                    <a:pt x="43546" y="21763"/>
                    <a:pt x="63654" y="8534"/>
                  </a:cubicBezTo>
                  <a:cubicBezTo>
                    <a:pt x="83762" y="-4695"/>
                    <a:pt x="117629" y="1126"/>
                    <a:pt x="120804" y="2184"/>
                  </a:cubicBezTo>
                  <a:cubicBezTo>
                    <a:pt x="123979" y="3242"/>
                    <a:pt x="100696" y="1655"/>
                    <a:pt x="82704" y="14884"/>
                  </a:cubicBezTo>
                  <a:cubicBezTo>
                    <a:pt x="64712" y="28113"/>
                    <a:pt x="3329" y="82617"/>
                    <a:pt x="154" y="81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 1199">
              <a:extLst>
                <a:ext uri="{FF2B5EF4-FFF2-40B4-BE49-F238E27FC236}">
                  <a16:creationId xmlns:a16="http://schemas.microsoft.com/office/drawing/2014/main" id="{47369695-2C4B-F047-AADA-54F042882B62}"/>
                </a:ext>
              </a:extLst>
            </p:cNvPr>
            <p:cNvSpPr/>
            <p:nvPr/>
          </p:nvSpPr>
          <p:spPr>
            <a:xfrm>
              <a:off x="4352741" y="1793002"/>
              <a:ext cx="111580" cy="67585"/>
            </a:xfrm>
            <a:custGeom>
              <a:avLst/>
              <a:gdLst>
                <a:gd name="connsiteX0" fmla="*/ 184 w 111580"/>
                <a:gd name="connsiteY0" fmla="*/ 67548 h 67585"/>
                <a:gd name="connsiteX1" fmla="*/ 54159 w 111580"/>
                <a:gd name="connsiteY1" fmla="*/ 4048 h 67585"/>
                <a:gd name="connsiteX2" fmla="*/ 111309 w 111580"/>
                <a:gd name="connsiteY2" fmla="*/ 7223 h 67585"/>
                <a:gd name="connsiteX3" fmla="*/ 73209 w 111580"/>
                <a:gd name="connsiteY3" fmla="*/ 13573 h 67585"/>
                <a:gd name="connsiteX4" fmla="*/ 184 w 111580"/>
                <a:gd name="connsiteY4" fmla="*/ 67548 h 6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80" h="67585">
                  <a:moveTo>
                    <a:pt x="184" y="67548"/>
                  </a:moveTo>
                  <a:cubicBezTo>
                    <a:pt x="-2991" y="65961"/>
                    <a:pt x="35638" y="14102"/>
                    <a:pt x="54159" y="4048"/>
                  </a:cubicBezTo>
                  <a:cubicBezTo>
                    <a:pt x="72680" y="-6006"/>
                    <a:pt x="108134" y="5636"/>
                    <a:pt x="111309" y="7223"/>
                  </a:cubicBezTo>
                  <a:cubicBezTo>
                    <a:pt x="114484" y="8810"/>
                    <a:pt x="89084" y="6694"/>
                    <a:pt x="73209" y="13573"/>
                  </a:cubicBezTo>
                  <a:cubicBezTo>
                    <a:pt x="57334" y="20452"/>
                    <a:pt x="3359" y="69135"/>
                    <a:pt x="184" y="675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 1200">
              <a:extLst>
                <a:ext uri="{FF2B5EF4-FFF2-40B4-BE49-F238E27FC236}">
                  <a16:creationId xmlns:a16="http://schemas.microsoft.com/office/drawing/2014/main" id="{6786A8DE-EBB3-3D05-040C-71471BF91B17}"/>
                </a:ext>
              </a:extLst>
            </p:cNvPr>
            <p:cNvSpPr/>
            <p:nvPr/>
          </p:nvSpPr>
          <p:spPr>
            <a:xfrm>
              <a:off x="4381500" y="1836699"/>
              <a:ext cx="111125" cy="59012"/>
            </a:xfrm>
            <a:custGeom>
              <a:avLst/>
              <a:gdLst>
                <a:gd name="connsiteX0" fmla="*/ 0 w 111125"/>
                <a:gd name="connsiteY0" fmla="*/ 58776 h 59012"/>
                <a:gd name="connsiteX1" fmla="*/ 73025 w 111125"/>
                <a:gd name="connsiteY1" fmla="*/ 4801 h 59012"/>
                <a:gd name="connsiteX2" fmla="*/ 111125 w 111125"/>
                <a:gd name="connsiteY2" fmla="*/ 4801 h 59012"/>
                <a:gd name="connsiteX3" fmla="*/ 73025 w 111125"/>
                <a:gd name="connsiteY3" fmla="*/ 23851 h 59012"/>
                <a:gd name="connsiteX4" fmla="*/ 0 w 111125"/>
                <a:gd name="connsiteY4" fmla="*/ 58776 h 5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125" h="59012">
                  <a:moveTo>
                    <a:pt x="0" y="58776"/>
                  </a:moveTo>
                  <a:cubicBezTo>
                    <a:pt x="0" y="55601"/>
                    <a:pt x="54504" y="13797"/>
                    <a:pt x="73025" y="4801"/>
                  </a:cubicBezTo>
                  <a:cubicBezTo>
                    <a:pt x="91546" y="-4195"/>
                    <a:pt x="111125" y="1626"/>
                    <a:pt x="111125" y="4801"/>
                  </a:cubicBezTo>
                  <a:cubicBezTo>
                    <a:pt x="111125" y="7976"/>
                    <a:pt x="88900" y="15384"/>
                    <a:pt x="73025" y="23851"/>
                  </a:cubicBezTo>
                  <a:cubicBezTo>
                    <a:pt x="57150" y="32318"/>
                    <a:pt x="0" y="61951"/>
                    <a:pt x="0" y="587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 1201">
              <a:extLst>
                <a:ext uri="{FF2B5EF4-FFF2-40B4-BE49-F238E27FC236}">
                  <a16:creationId xmlns:a16="http://schemas.microsoft.com/office/drawing/2014/main" id="{5D4655D7-8203-73E1-2A83-442DD06BB83B}"/>
                </a:ext>
              </a:extLst>
            </p:cNvPr>
            <p:cNvSpPr/>
            <p:nvPr/>
          </p:nvSpPr>
          <p:spPr>
            <a:xfrm>
              <a:off x="4297505" y="1117569"/>
              <a:ext cx="242228" cy="271815"/>
            </a:xfrm>
            <a:custGeom>
              <a:avLst/>
              <a:gdLst>
                <a:gd name="connsiteX0" fmla="*/ 33195 w 242228"/>
                <a:gd name="connsiteY0" fmla="*/ 31 h 271815"/>
                <a:gd name="connsiteX1" fmla="*/ 30020 w 242228"/>
                <a:gd name="connsiteY1" fmla="*/ 136556 h 271815"/>
                <a:gd name="connsiteX2" fmla="*/ 106220 w 242228"/>
                <a:gd name="connsiteY2" fmla="*/ 203231 h 271815"/>
                <a:gd name="connsiteX3" fmla="*/ 220520 w 242228"/>
                <a:gd name="connsiteY3" fmla="*/ 260381 h 271815"/>
                <a:gd name="connsiteX4" fmla="*/ 233220 w 242228"/>
                <a:gd name="connsiteY4" fmla="*/ 269906 h 271815"/>
                <a:gd name="connsiteX5" fmla="*/ 118920 w 242228"/>
                <a:gd name="connsiteY5" fmla="*/ 234981 h 271815"/>
                <a:gd name="connsiteX6" fmla="*/ 4620 w 242228"/>
                <a:gd name="connsiteY6" fmla="*/ 149256 h 271815"/>
                <a:gd name="connsiteX7" fmla="*/ 33195 w 242228"/>
                <a:gd name="connsiteY7" fmla="*/ 31 h 2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228" h="271815">
                  <a:moveTo>
                    <a:pt x="33195" y="31"/>
                  </a:moveTo>
                  <a:cubicBezTo>
                    <a:pt x="37428" y="-2086"/>
                    <a:pt x="17849" y="102689"/>
                    <a:pt x="30020" y="136556"/>
                  </a:cubicBezTo>
                  <a:cubicBezTo>
                    <a:pt x="42191" y="170423"/>
                    <a:pt x="74470" y="182594"/>
                    <a:pt x="106220" y="203231"/>
                  </a:cubicBezTo>
                  <a:cubicBezTo>
                    <a:pt x="137970" y="223868"/>
                    <a:pt x="199353" y="249269"/>
                    <a:pt x="220520" y="260381"/>
                  </a:cubicBezTo>
                  <a:cubicBezTo>
                    <a:pt x="241687" y="271494"/>
                    <a:pt x="250153" y="274139"/>
                    <a:pt x="233220" y="269906"/>
                  </a:cubicBezTo>
                  <a:cubicBezTo>
                    <a:pt x="216287" y="265673"/>
                    <a:pt x="157020" y="255089"/>
                    <a:pt x="118920" y="234981"/>
                  </a:cubicBezTo>
                  <a:cubicBezTo>
                    <a:pt x="80820" y="214873"/>
                    <a:pt x="23141" y="183123"/>
                    <a:pt x="4620" y="149256"/>
                  </a:cubicBezTo>
                  <a:cubicBezTo>
                    <a:pt x="-13901" y="115389"/>
                    <a:pt x="28962" y="2148"/>
                    <a:pt x="33195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 1202">
              <a:extLst>
                <a:ext uri="{FF2B5EF4-FFF2-40B4-BE49-F238E27FC236}">
                  <a16:creationId xmlns:a16="http://schemas.microsoft.com/office/drawing/2014/main" id="{0DAB0A0F-4C21-5003-DA58-C47A854FF3DC}"/>
                </a:ext>
              </a:extLst>
            </p:cNvPr>
            <p:cNvSpPr/>
            <p:nvPr/>
          </p:nvSpPr>
          <p:spPr>
            <a:xfrm>
              <a:off x="4195462" y="1186810"/>
              <a:ext cx="82676" cy="268227"/>
            </a:xfrm>
            <a:custGeom>
              <a:avLst/>
              <a:gdLst>
                <a:gd name="connsiteX0" fmla="*/ 55863 w 82676"/>
                <a:gd name="connsiteY0" fmla="*/ 640 h 268227"/>
                <a:gd name="connsiteX1" fmla="*/ 81263 w 82676"/>
                <a:gd name="connsiteY1" fmla="*/ 168915 h 268227"/>
                <a:gd name="connsiteX2" fmla="*/ 5063 w 82676"/>
                <a:gd name="connsiteY2" fmla="*/ 264165 h 268227"/>
                <a:gd name="connsiteX3" fmla="*/ 14588 w 82676"/>
                <a:gd name="connsiteY3" fmla="*/ 241940 h 268227"/>
                <a:gd name="connsiteX4" fmla="*/ 74913 w 82676"/>
                <a:gd name="connsiteY4" fmla="*/ 162565 h 268227"/>
                <a:gd name="connsiteX5" fmla="*/ 78088 w 82676"/>
                <a:gd name="connsiteY5" fmla="*/ 162565 h 268227"/>
                <a:gd name="connsiteX6" fmla="*/ 71738 w 82676"/>
                <a:gd name="connsiteY6" fmla="*/ 111765 h 268227"/>
                <a:gd name="connsiteX7" fmla="*/ 55863 w 82676"/>
                <a:gd name="connsiteY7" fmla="*/ 640 h 26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76" h="268227">
                  <a:moveTo>
                    <a:pt x="55863" y="640"/>
                  </a:moveTo>
                  <a:cubicBezTo>
                    <a:pt x="57451" y="10165"/>
                    <a:pt x="89730" y="124994"/>
                    <a:pt x="81263" y="168915"/>
                  </a:cubicBezTo>
                  <a:cubicBezTo>
                    <a:pt x="72796" y="212836"/>
                    <a:pt x="5063" y="264165"/>
                    <a:pt x="5063" y="264165"/>
                  </a:cubicBezTo>
                  <a:cubicBezTo>
                    <a:pt x="-6050" y="276336"/>
                    <a:pt x="2946" y="258873"/>
                    <a:pt x="14588" y="241940"/>
                  </a:cubicBezTo>
                  <a:cubicBezTo>
                    <a:pt x="26230" y="225007"/>
                    <a:pt x="64330" y="175794"/>
                    <a:pt x="74913" y="162565"/>
                  </a:cubicBezTo>
                  <a:cubicBezTo>
                    <a:pt x="85496" y="149336"/>
                    <a:pt x="78617" y="171032"/>
                    <a:pt x="78088" y="162565"/>
                  </a:cubicBezTo>
                  <a:cubicBezTo>
                    <a:pt x="77559" y="154098"/>
                    <a:pt x="75442" y="132932"/>
                    <a:pt x="71738" y="111765"/>
                  </a:cubicBezTo>
                  <a:cubicBezTo>
                    <a:pt x="68034" y="90598"/>
                    <a:pt x="54275" y="-8885"/>
                    <a:pt x="55863" y="6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 1203">
              <a:extLst>
                <a:ext uri="{FF2B5EF4-FFF2-40B4-BE49-F238E27FC236}">
                  <a16:creationId xmlns:a16="http://schemas.microsoft.com/office/drawing/2014/main" id="{0049B29D-013F-4AC5-78B7-FAFE56959E63}"/>
                </a:ext>
              </a:extLst>
            </p:cNvPr>
            <p:cNvSpPr/>
            <p:nvPr/>
          </p:nvSpPr>
          <p:spPr>
            <a:xfrm>
              <a:off x="4238625" y="1238250"/>
              <a:ext cx="255277" cy="286725"/>
            </a:xfrm>
            <a:custGeom>
              <a:avLst/>
              <a:gdLst>
                <a:gd name="connsiteX0" fmla="*/ 0 w 255277"/>
                <a:gd name="connsiteY0" fmla="*/ 0 h 286725"/>
                <a:gd name="connsiteX1" fmla="*/ 200025 w 255277"/>
                <a:gd name="connsiteY1" fmla="*/ 149225 h 286725"/>
                <a:gd name="connsiteX2" fmla="*/ 241300 w 255277"/>
                <a:gd name="connsiteY2" fmla="*/ 161925 h 286725"/>
                <a:gd name="connsiteX3" fmla="*/ 254000 w 255277"/>
                <a:gd name="connsiteY3" fmla="*/ 212725 h 286725"/>
                <a:gd name="connsiteX4" fmla="*/ 247650 w 255277"/>
                <a:gd name="connsiteY4" fmla="*/ 250825 h 286725"/>
                <a:gd name="connsiteX5" fmla="*/ 190500 w 255277"/>
                <a:gd name="connsiteY5" fmla="*/ 285750 h 286725"/>
                <a:gd name="connsiteX6" fmla="*/ 219075 w 255277"/>
                <a:gd name="connsiteY6" fmla="*/ 273050 h 286725"/>
                <a:gd name="connsiteX7" fmla="*/ 250825 w 255277"/>
                <a:gd name="connsiteY7" fmla="*/ 231775 h 286725"/>
                <a:gd name="connsiteX8" fmla="*/ 234950 w 255277"/>
                <a:gd name="connsiteY8" fmla="*/ 165100 h 286725"/>
                <a:gd name="connsiteX9" fmla="*/ 190500 w 255277"/>
                <a:gd name="connsiteY9" fmla="*/ 133350 h 286725"/>
                <a:gd name="connsiteX10" fmla="*/ 0 w 255277"/>
                <a:gd name="connsiteY10" fmla="*/ 0 h 28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277" h="286725">
                  <a:moveTo>
                    <a:pt x="0" y="0"/>
                  </a:moveTo>
                  <a:cubicBezTo>
                    <a:pt x="79904" y="61119"/>
                    <a:pt x="159808" y="122238"/>
                    <a:pt x="200025" y="149225"/>
                  </a:cubicBezTo>
                  <a:cubicBezTo>
                    <a:pt x="240242" y="176212"/>
                    <a:pt x="232304" y="151342"/>
                    <a:pt x="241300" y="161925"/>
                  </a:cubicBezTo>
                  <a:cubicBezTo>
                    <a:pt x="250296" y="172508"/>
                    <a:pt x="252942" y="197908"/>
                    <a:pt x="254000" y="212725"/>
                  </a:cubicBezTo>
                  <a:cubicBezTo>
                    <a:pt x="255058" y="227542"/>
                    <a:pt x="258233" y="238654"/>
                    <a:pt x="247650" y="250825"/>
                  </a:cubicBezTo>
                  <a:cubicBezTo>
                    <a:pt x="237067" y="262996"/>
                    <a:pt x="195262" y="282046"/>
                    <a:pt x="190500" y="285750"/>
                  </a:cubicBezTo>
                  <a:cubicBezTo>
                    <a:pt x="185738" y="289454"/>
                    <a:pt x="209021" y="282046"/>
                    <a:pt x="219075" y="273050"/>
                  </a:cubicBezTo>
                  <a:cubicBezTo>
                    <a:pt x="229129" y="264054"/>
                    <a:pt x="248179" y="249767"/>
                    <a:pt x="250825" y="231775"/>
                  </a:cubicBezTo>
                  <a:cubicBezTo>
                    <a:pt x="253471" y="213783"/>
                    <a:pt x="245004" y="181504"/>
                    <a:pt x="234950" y="165100"/>
                  </a:cubicBezTo>
                  <a:cubicBezTo>
                    <a:pt x="224896" y="148696"/>
                    <a:pt x="190500" y="133350"/>
                    <a:pt x="190500" y="1333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 1204">
              <a:extLst>
                <a:ext uri="{FF2B5EF4-FFF2-40B4-BE49-F238E27FC236}">
                  <a16:creationId xmlns:a16="http://schemas.microsoft.com/office/drawing/2014/main" id="{2DD7E709-06F5-1F8D-95C3-109707CD7C88}"/>
                </a:ext>
              </a:extLst>
            </p:cNvPr>
            <p:cNvSpPr/>
            <p:nvPr/>
          </p:nvSpPr>
          <p:spPr>
            <a:xfrm>
              <a:off x="4244944" y="1371596"/>
              <a:ext cx="227018" cy="144388"/>
            </a:xfrm>
            <a:custGeom>
              <a:avLst/>
              <a:gdLst>
                <a:gd name="connsiteX0" fmla="*/ 31 w 227018"/>
                <a:gd name="connsiteY0" fmla="*/ 4 h 144388"/>
                <a:gd name="connsiteX1" fmla="*/ 101631 w 227018"/>
                <a:gd name="connsiteY1" fmla="*/ 66679 h 144388"/>
                <a:gd name="connsiteX2" fmla="*/ 209581 w 227018"/>
                <a:gd name="connsiteY2" fmla="*/ 136529 h 144388"/>
                <a:gd name="connsiteX3" fmla="*/ 209581 w 227018"/>
                <a:gd name="connsiteY3" fmla="*/ 82554 h 144388"/>
                <a:gd name="connsiteX4" fmla="*/ 203231 w 227018"/>
                <a:gd name="connsiteY4" fmla="*/ 15879 h 144388"/>
                <a:gd name="connsiteX5" fmla="*/ 225456 w 227018"/>
                <a:gd name="connsiteY5" fmla="*/ 107954 h 144388"/>
                <a:gd name="connsiteX6" fmla="*/ 212756 w 227018"/>
                <a:gd name="connsiteY6" fmla="*/ 142879 h 144388"/>
                <a:gd name="connsiteX7" fmla="*/ 114331 w 227018"/>
                <a:gd name="connsiteY7" fmla="*/ 63504 h 144388"/>
                <a:gd name="connsiteX8" fmla="*/ 31 w 227018"/>
                <a:gd name="connsiteY8" fmla="*/ 4 h 14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18" h="144388">
                  <a:moveTo>
                    <a:pt x="31" y="4"/>
                  </a:moveTo>
                  <a:cubicBezTo>
                    <a:pt x="-2086" y="533"/>
                    <a:pt x="101631" y="66679"/>
                    <a:pt x="101631" y="66679"/>
                  </a:cubicBezTo>
                  <a:cubicBezTo>
                    <a:pt x="136556" y="89433"/>
                    <a:pt x="191589" y="133883"/>
                    <a:pt x="209581" y="136529"/>
                  </a:cubicBezTo>
                  <a:cubicBezTo>
                    <a:pt x="227573" y="139175"/>
                    <a:pt x="210639" y="102662"/>
                    <a:pt x="209581" y="82554"/>
                  </a:cubicBezTo>
                  <a:cubicBezTo>
                    <a:pt x="208523" y="62446"/>
                    <a:pt x="200585" y="11646"/>
                    <a:pt x="203231" y="15879"/>
                  </a:cubicBezTo>
                  <a:cubicBezTo>
                    <a:pt x="205877" y="20112"/>
                    <a:pt x="223869" y="86787"/>
                    <a:pt x="225456" y="107954"/>
                  </a:cubicBezTo>
                  <a:cubicBezTo>
                    <a:pt x="227043" y="129121"/>
                    <a:pt x="231277" y="150287"/>
                    <a:pt x="212756" y="142879"/>
                  </a:cubicBezTo>
                  <a:cubicBezTo>
                    <a:pt x="194235" y="135471"/>
                    <a:pt x="145023" y="84141"/>
                    <a:pt x="114331" y="63504"/>
                  </a:cubicBezTo>
                  <a:cubicBezTo>
                    <a:pt x="83639" y="42867"/>
                    <a:pt x="2148" y="-525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 1205">
              <a:extLst>
                <a:ext uri="{FF2B5EF4-FFF2-40B4-BE49-F238E27FC236}">
                  <a16:creationId xmlns:a16="http://schemas.microsoft.com/office/drawing/2014/main" id="{2B4E8583-856E-D3F2-22ED-2D1DED4892C4}"/>
                </a:ext>
              </a:extLst>
            </p:cNvPr>
            <p:cNvSpPr/>
            <p:nvPr/>
          </p:nvSpPr>
          <p:spPr>
            <a:xfrm>
              <a:off x="4225882" y="1393822"/>
              <a:ext cx="227210" cy="131845"/>
            </a:xfrm>
            <a:custGeom>
              <a:avLst/>
              <a:gdLst>
                <a:gd name="connsiteX0" fmla="*/ 43 w 227210"/>
                <a:gd name="connsiteY0" fmla="*/ 3 h 131845"/>
                <a:gd name="connsiteX1" fmla="*/ 111168 w 227210"/>
                <a:gd name="connsiteY1" fmla="*/ 63503 h 131845"/>
                <a:gd name="connsiteX2" fmla="*/ 225468 w 227210"/>
                <a:gd name="connsiteY2" fmla="*/ 130178 h 131845"/>
                <a:gd name="connsiteX3" fmla="*/ 174668 w 227210"/>
                <a:gd name="connsiteY3" fmla="*/ 107953 h 131845"/>
                <a:gd name="connsiteX4" fmla="*/ 98468 w 227210"/>
                <a:gd name="connsiteY4" fmla="*/ 66678 h 131845"/>
                <a:gd name="connsiteX5" fmla="*/ 43 w 227210"/>
                <a:gd name="connsiteY5" fmla="*/ 3 h 1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210" h="131845">
                  <a:moveTo>
                    <a:pt x="43" y="3"/>
                  </a:moveTo>
                  <a:cubicBezTo>
                    <a:pt x="2160" y="-526"/>
                    <a:pt x="111168" y="63503"/>
                    <a:pt x="111168" y="63503"/>
                  </a:cubicBezTo>
                  <a:cubicBezTo>
                    <a:pt x="148739" y="85199"/>
                    <a:pt x="214885" y="122770"/>
                    <a:pt x="225468" y="130178"/>
                  </a:cubicBezTo>
                  <a:cubicBezTo>
                    <a:pt x="236051" y="137586"/>
                    <a:pt x="195835" y="118536"/>
                    <a:pt x="174668" y="107953"/>
                  </a:cubicBezTo>
                  <a:cubicBezTo>
                    <a:pt x="153501" y="97370"/>
                    <a:pt x="122810" y="82553"/>
                    <a:pt x="98468" y="66678"/>
                  </a:cubicBezTo>
                  <a:cubicBezTo>
                    <a:pt x="74126" y="50803"/>
                    <a:pt x="-2074" y="532"/>
                    <a:pt x="4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 1206">
              <a:extLst>
                <a:ext uri="{FF2B5EF4-FFF2-40B4-BE49-F238E27FC236}">
                  <a16:creationId xmlns:a16="http://schemas.microsoft.com/office/drawing/2014/main" id="{68854711-903E-EC8E-6D40-B254EF774C6E}"/>
                </a:ext>
              </a:extLst>
            </p:cNvPr>
            <p:cNvSpPr/>
            <p:nvPr/>
          </p:nvSpPr>
          <p:spPr>
            <a:xfrm>
              <a:off x="4394198" y="1593695"/>
              <a:ext cx="350192" cy="197387"/>
            </a:xfrm>
            <a:custGeom>
              <a:avLst/>
              <a:gdLst>
                <a:gd name="connsiteX0" fmla="*/ 2 w 350192"/>
                <a:gd name="connsiteY0" fmla="*/ 155 h 197387"/>
                <a:gd name="connsiteX1" fmla="*/ 142877 w 350192"/>
                <a:gd name="connsiteY1" fmla="*/ 95405 h 197387"/>
                <a:gd name="connsiteX2" fmla="*/ 342902 w 350192"/>
                <a:gd name="connsiteY2" fmla="*/ 193830 h 197387"/>
                <a:gd name="connsiteX3" fmla="*/ 295277 w 350192"/>
                <a:gd name="connsiteY3" fmla="*/ 168430 h 197387"/>
                <a:gd name="connsiteX4" fmla="*/ 187327 w 350192"/>
                <a:gd name="connsiteY4" fmla="*/ 98580 h 197387"/>
                <a:gd name="connsiteX5" fmla="*/ 146052 w 350192"/>
                <a:gd name="connsiteY5" fmla="*/ 73180 h 197387"/>
                <a:gd name="connsiteX6" fmla="*/ 2 w 350192"/>
                <a:gd name="connsiteY6" fmla="*/ 155 h 19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192" h="197387">
                  <a:moveTo>
                    <a:pt x="2" y="155"/>
                  </a:moveTo>
                  <a:cubicBezTo>
                    <a:pt x="-527" y="3859"/>
                    <a:pt x="85727" y="63126"/>
                    <a:pt x="142877" y="95405"/>
                  </a:cubicBezTo>
                  <a:cubicBezTo>
                    <a:pt x="200027" y="127684"/>
                    <a:pt x="317502" y="181659"/>
                    <a:pt x="342902" y="193830"/>
                  </a:cubicBezTo>
                  <a:cubicBezTo>
                    <a:pt x="368302" y="206001"/>
                    <a:pt x="321206" y="184305"/>
                    <a:pt x="295277" y="168430"/>
                  </a:cubicBezTo>
                  <a:cubicBezTo>
                    <a:pt x="269348" y="152555"/>
                    <a:pt x="212198" y="114455"/>
                    <a:pt x="187327" y="98580"/>
                  </a:cubicBezTo>
                  <a:cubicBezTo>
                    <a:pt x="162456" y="82705"/>
                    <a:pt x="172510" y="86409"/>
                    <a:pt x="146052" y="73180"/>
                  </a:cubicBezTo>
                  <a:cubicBezTo>
                    <a:pt x="119594" y="59951"/>
                    <a:pt x="531" y="-3549"/>
                    <a:pt x="2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 1207">
              <a:extLst>
                <a:ext uri="{FF2B5EF4-FFF2-40B4-BE49-F238E27FC236}">
                  <a16:creationId xmlns:a16="http://schemas.microsoft.com/office/drawing/2014/main" id="{BC186A62-A1A0-D878-18D3-FA32E10998AB}"/>
                </a:ext>
              </a:extLst>
            </p:cNvPr>
            <p:cNvSpPr/>
            <p:nvPr/>
          </p:nvSpPr>
          <p:spPr>
            <a:xfrm>
              <a:off x="4181015" y="1936750"/>
              <a:ext cx="305973" cy="134536"/>
            </a:xfrm>
            <a:custGeom>
              <a:avLst/>
              <a:gdLst>
                <a:gd name="connsiteX0" fmla="*/ 460 w 305973"/>
                <a:gd name="connsiteY0" fmla="*/ 0 h 134536"/>
                <a:gd name="connsiteX1" fmla="*/ 194135 w 305973"/>
                <a:gd name="connsiteY1" fmla="*/ 76200 h 134536"/>
                <a:gd name="connsiteX2" fmla="*/ 260810 w 305973"/>
                <a:gd name="connsiteY2" fmla="*/ 98425 h 134536"/>
                <a:gd name="connsiteX3" fmla="*/ 305260 w 305973"/>
                <a:gd name="connsiteY3" fmla="*/ 133350 h 134536"/>
                <a:gd name="connsiteX4" fmla="*/ 289385 w 305973"/>
                <a:gd name="connsiteY4" fmla="*/ 127000 h 134536"/>
                <a:gd name="connsiteX5" fmla="*/ 162385 w 305973"/>
                <a:gd name="connsiteY5" fmla="*/ 82550 h 134536"/>
                <a:gd name="connsiteX6" fmla="*/ 251285 w 305973"/>
                <a:gd name="connsiteY6" fmla="*/ 85725 h 134536"/>
                <a:gd name="connsiteX7" fmla="*/ 143335 w 305973"/>
                <a:gd name="connsiteY7" fmla="*/ 76200 h 134536"/>
                <a:gd name="connsiteX8" fmla="*/ 460 w 305973"/>
                <a:gd name="connsiteY8" fmla="*/ 0 h 13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973" h="134536">
                  <a:moveTo>
                    <a:pt x="460" y="0"/>
                  </a:moveTo>
                  <a:cubicBezTo>
                    <a:pt x="8927" y="0"/>
                    <a:pt x="150743" y="59796"/>
                    <a:pt x="194135" y="76200"/>
                  </a:cubicBezTo>
                  <a:cubicBezTo>
                    <a:pt x="237527" y="92604"/>
                    <a:pt x="242289" y="88900"/>
                    <a:pt x="260810" y="98425"/>
                  </a:cubicBezTo>
                  <a:cubicBezTo>
                    <a:pt x="279331" y="107950"/>
                    <a:pt x="305260" y="133350"/>
                    <a:pt x="305260" y="133350"/>
                  </a:cubicBezTo>
                  <a:cubicBezTo>
                    <a:pt x="310022" y="138112"/>
                    <a:pt x="289385" y="127000"/>
                    <a:pt x="289385" y="127000"/>
                  </a:cubicBezTo>
                  <a:cubicBezTo>
                    <a:pt x="265573" y="118533"/>
                    <a:pt x="168735" y="89429"/>
                    <a:pt x="162385" y="82550"/>
                  </a:cubicBezTo>
                  <a:cubicBezTo>
                    <a:pt x="156035" y="75671"/>
                    <a:pt x="254460" y="86783"/>
                    <a:pt x="251285" y="85725"/>
                  </a:cubicBezTo>
                  <a:cubicBezTo>
                    <a:pt x="248110" y="84667"/>
                    <a:pt x="184081" y="91546"/>
                    <a:pt x="143335" y="76200"/>
                  </a:cubicBezTo>
                  <a:cubicBezTo>
                    <a:pt x="102589" y="60854"/>
                    <a:pt x="-8007" y="0"/>
                    <a:pt x="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 1208">
              <a:extLst>
                <a:ext uri="{FF2B5EF4-FFF2-40B4-BE49-F238E27FC236}">
                  <a16:creationId xmlns:a16="http://schemas.microsoft.com/office/drawing/2014/main" id="{0C629E01-B256-C03E-914E-AD6D86C593B9}"/>
                </a:ext>
              </a:extLst>
            </p:cNvPr>
            <p:cNvSpPr/>
            <p:nvPr/>
          </p:nvSpPr>
          <p:spPr>
            <a:xfrm>
              <a:off x="4307721" y="2082763"/>
              <a:ext cx="426538" cy="152437"/>
            </a:xfrm>
            <a:custGeom>
              <a:avLst/>
              <a:gdLst>
                <a:gd name="connsiteX0" fmla="*/ 754 w 426538"/>
                <a:gd name="connsiteY0" fmla="*/ 12737 h 152437"/>
                <a:gd name="connsiteX1" fmla="*/ 172204 w 426538"/>
                <a:gd name="connsiteY1" fmla="*/ 63537 h 152437"/>
                <a:gd name="connsiteX2" fmla="*/ 410329 w 426538"/>
                <a:gd name="connsiteY2" fmla="*/ 152437 h 152437"/>
                <a:gd name="connsiteX3" fmla="*/ 384929 w 426538"/>
                <a:gd name="connsiteY3" fmla="*/ 142912 h 152437"/>
                <a:gd name="connsiteX4" fmla="*/ 245229 w 426538"/>
                <a:gd name="connsiteY4" fmla="*/ 82587 h 152437"/>
                <a:gd name="connsiteX5" fmla="*/ 397629 w 426538"/>
                <a:gd name="connsiteY5" fmla="*/ 133387 h 152437"/>
                <a:gd name="connsiteX6" fmla="*/ 350004 w 426538"/>
                <a:gd name="connsiteY6" fmla="*/ 92112 h 152437"/>
                <a:gd name="connsiteX7" fmla="*/ 308729 w 426538"/>
                <a:gd name="connsiteY7" fmla="*/ 63537 h 152437"/>
                <a:gd name="connsiteX8" fmla="*/ 162679 w 426538"/>
                <a:gd name="connsiteY8" fmla="*/ 37 h 152437"/>
                <a:gd name="connsiteX9" fmla="*/ 350004 w 426538"/>
                <a:gd name="connsiteY9" fmla="*/ 73062 h 152437"/>
                <a:gd name="connsiteX10" fmla="*/ 426204 w 426538"/>
                <a:gd name="connsiteY10" fmla="*/ 146087 h 152437"/>
                <a:gd name="connsiteX11" fmla="*/ 324604 w 426538"/>
                <a:gd name="connsiteY11" fmla="*/ 114337 h 152437"/>
                <a:gd name="connsiteX12" fmla="*/ 254754 w 426538"/>
                <a:gd name="connsiteY12" fmla="*/ 92112 h 152437"/>
                <a:gd name="connsiteX13" fmla="*/ 238879 w 426538"/>
                <a:gd name="connsiteY13" fmla="*/ 95287 h 152437"/>
                <a:gd name="connsiteX14" fmla="*/ 754 w 426538"/>
                <a:gd name="connsiteY14" fmla="*/ 12737 h 1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6538" h="152437">
                  <a:moveTo>
                    <a:pt x="754" y="12737"/>
                  </a:moveTo>
                  <a:cubicBezTo>
                    <a:pt x="-10359" y="7445"/>
                    <a:pt x="103942" y="40254"/>
                    <a:pt x="172204" y="63537"/>
                  </a:cubicBezTo>
                  <a:cubicBezTo>
                    <a:pt x="240466" y="86820"/>
                    <a:pt x="410329" y="152437"/>
                    <a:pt x="410329" y="152437"/>
                  </a:cubicBezTo>
                  <a:lnTo>
                    <a:pt x="384929" y="142912"/>
                  </a:lnTo>
                  <a:cubicBezTo>
                    <a:pt x="357412" y="131270"/>
                    <a:pt x="243112" y="84175"/>
                    <a:pt x="245229" y="82587"/>
                  </a:cubicBezTo>
                  <a:cubicBezTo>
                    <a:pt x="247346" y="80999"/>
                    <a:pt x="380167" y="131800"/>
                    <a:pt x="397629" y="133387"/>
                  </a:cubicBezTo>
                  <a:cubicBezTo>
                    <a:pt x="415091" y="134974"/>
                    <a:pt x="364820" y="103754"/>
                    <a:pt x="350004" y="92112"/>
                  </a:cubicBezTo>
                  <a:cubicBezTo>
                    <a:pt x="335188" y="80470"/>
                    <a:pt x="339950" y="78883"/>
                    <a:pt x="308729" y="63537"/>
                  </a:cubicBezTo>
                  <a:cubicBezTo>
                    <a:pt x="277508" y="48191"/>
                    <a:pt x="155800" y="-1550"/>
                    <a:pt x="162679" y="37"/>
                  </a:cubicBezTo>
                  <a:cubicBezTo>
                    <a:pt x="169558" y="1624"/>
                    <a:pt x="306083" y="48720"/>
                    <a:pt x="350004" y="73062"/>
                  </a:cubicBezTo>
                  <a:cubicBezTo>
                    <a:pt x="393925" y="97404"/>
                    <a:pt x="430437" y="139208"/>
                    <a:pt x="426204" y="146087"/>
                  </a:cubicBezTo>
                  <a:cubicBezTo>
                    <a:pt x="421971" y="152966"/>
                    <a:pt x="324604" y="114337"/>
                    <a:pt x="324604" y="114337"/>
                  </a:cubicBezTo>
                  <a:cubicBezTo>
                    <a:pt x="296029" y="105341"/>
                    <a:pt x="269041" y="95287"/>
                    <a:pt x="254754" y="92112"/>
                  </a:cubicBezTo>
                  <a:cubicBezTo>
                    <a:pt x="240467" y="88937"/>
                    <a:pt x="276450" y="106400"/>
                    <a:pt x="238879" y="95287"/>
                  </a:cubicBezTo>
                  <a:cubicBezTo>
                    <a:pt x="201308" y="84175"/>
                    <a:pt x="11867" y="18029"/>
                    <a:pt x="754" y="127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 1210">
              <a:extLst>
                <a:ext uri="{FF2B5EF4-FFF2-40B4-BE49-F238E27FC236}">
                  <a16:creationId xmlns:a16="http://schemas.microsoft.com/office/drawing/2014/main" id="{7D4A68E3-6BCC-2C89-C86E-BC86AB37AC80}"/>
                </a:ext>
              </a:extLst>
            </p:cNvPr>
            <p:cNvSpPr/>
            <p:nvPr/>
          </p:nvSpPr>
          <p:spPr>
            <a:xfrm>
              <a:off x="4390964" y="1625370"/>
              <a:ext cx="133422" cy="261735"/>
            </a:xfrm>
            <a:custGeom>
              <a:avLst/>
              <a:gdLst>
                <a:gd name="connsiteX0" fmla="*/ 61 w 133422"/>
                <a:gd name="connsiteY0" fmla="*/ 230 h 261735"/>
                <a:gd name="connsiteX1" fmla="*/ 98486 w 133422"/>
                <a:gd name="connsiteY1" fmla="*/ 57380 h 261735"/>
                <a:gd name="connsiteX2" fmla="*/ 104836 w 133422"/>
                <a:gd name="connsiteY2" fmla="*/ 114530 h 261735"/>
                <a:gd name="connsiteX3" fmla="*/ 111186 w 133422"/>
                <a:gd name="connsiteY3" fmla="*/ 168505 h 261735"/>
                <a:gd name="connsiteX4" fmla="*/ 133411 w 133422"/>
                <a:gd name="connsiteY4" fmla="*/ 260580 h 261735"/>
                <a:gd name="connsiteX5" fmla="*/ 108011 w 133422"/>
                <a:gd name="connsiteY5" fmla="*/ 216130 h 261735"/>
                <a:gd name="connsiteX6" fmla="*/ 88961 w 133422"/>
                <a:gd name="connsiteY6" fmla="*/ 155805 h 261735"/>
                <a:gd name="connsiteX7" fmla="*/ 111186 w 133422"/>
                <a:gd name="connsiteY7" fmla="*/ 155805 h 261735"/>
                <a:gd name="connsiteX8" fmla="*/ 114361 w 133422"/>
                <a:gd name="connsiteY8" fmla="*/ 79605 h 261735"/>
                <a:gd name="connsiteX9" fmla="*/ 61 w 133422"/>
                <a:gd name="connsiteY9" fmla="*/ 230 h 26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422" h="261735">
                  <a:moveTo>
                    <a:pt x="61" y="230"/>
                  </a:moveTo>
                  <a:cubicBezTo>
                    <a:pt x="-2585" y="-3474"/>
                    <a:pt x="81024" y="38330"/>
                    <a:pt x="98486" y="57380"/>
                  </a:cubicBezTo>
                  <a:cubicBezTo>
                    <a:pt x="115948" y="76430"/>
                    <a:pt x="102719" y="96009"/>
                    <a:pt x="104836" y="114530"/>
                  </a:cubicBezTo>
                  <a:cubicBezTo>
                    <a:pt x="106953" y="133051"/>
                    <a:pt x="106424" y="144163"/>
                    <a:pt x="111186" y="168505"/>
                  </a:cubicBezTo>
                  <a:cubicBezTo>
                    <a:pt x="115948" y="192847"/>
                    <a:pt x="133940" y="252643"/>
                    <a:pt x="133411" y="260580"/>
                  </a:cubicBezTo>
                  <a:cubicBezTo>
                    <a:pt x="132882" y="268518"/>
                    <a:pt x="115419" y="233592"/>
                    <a:pt x="108011" y="216130"/>
                  </a:cubicBezTo>
                  <a:cubicBezTo>
                    <a:pt x="100603" y="198668"/>
                    <a:pt x="88432" y="165859"/>
                    <a:pt x="88961" y="155805"/>
                  </a:cubicBezTo>
                  <a:cubicBezTo>
                    <a:pt x="89490" y="145751"/>
                    <a:pt x="106953" y="168505"/>
                    <a:pt x="111186" y="155805"/>
                  </a:cubicBezTo>
                  <a:cubicBezTo>
                    <a:pt x="115419" y="143105"/>
                    <a:pt x="127590" y="101830"/>
                    <a:pt x="114361" y="79605"/>
                  </a:cubicBezTo>
                  <a:cubicBezTo>
                    <a:pt x="101132" y="57380"/>
                    <a:pt x="2707" y="3934"/>
                    <a:pt x="61" y="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 1211">
              <a:extLst>
                <a:ext uri="{FF2B5EF4-FFF2-40B4-BE49-F238E27FC236}">
                  <a16:creationId xmlns:a16="http://schemas.microsoft.com/office/drawing/2014/main" id="{0C6C93E0-0E0E-3EC6-1159-C05053D80D35}"/>
                </a:ext>
              </a:extLst>
            </p:cNvPr>
            <p:cNvSpPr/>
            <p:nvPr/>
          </p:nvSpPr>
          <p:spPr>
            <a:xfrm>
              <a:off x="4365625" y="1649949"/>
              <a:ext cx="155677" cy="193584"/>
            </a:xfrm>
            <a:custGeom>
              <a:avLst/>
              <a:gdLst>
                <a:gd name="connsiteX0" fmla="*/ 0 w 155677"/>
                <a:gd name="connsiteY0" fmla="*/ 1051 h 193584"/>
                <a:gd name="connsiteX1" fmla="*/ 73025 w 155677"/>
                <a:gd name="connsiteY1" fmla="*/ 42326 h 193584"/>
                <a:gd name="connsiteX2" fmla="*/ 142875 w 155677"/>
                <a:gd name="connsiteY2" fmla="*/ 191551 h 193584"/>
                <a:gd name="connsiteX3" fmla="*/ 95250 w 155677"/>
                <a:gd name="connsiteY3" fmla="*/ 124876 h 193584"/>
                <a:gd name="connsiteX4" fmla="*/ 79375 w 155677"/>
                <a:gd name="connsiteY4" fmla="*/ 67726 h 193584"/>
                <a:gd name="connsiteX5" fmla="*/ 155575 w 155677"/>
                <a:gd name="connsiteY5" fmla="*/ 58201 h 193584"/>
                <a:gd name="connsiteX6" fmla="*/ 95250 w 155677"/>
                <a:gd name="connsiteY6" fmla="*/ 58201 h 193584"/>
                <a:gd name="connsiteX7" fmla="*/ 73025 w 155677"/>
                <a:gd name="connsiteY7" fmla="*/ 74076 h 193584"/>
                <a:gd name="connsiteX8" fmla="*/ 0 w 155677"/>
                <a:gd name="connsiteY8" fmla="*/ 1051 h 19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677" h="193584">
                  <a:moveTo>
                    <a:pt x="0" y="1051"/>
                  </a:moveTo>
                  <a:cubicBezTo>
                    <a:pt x="0" y="-4241"/>
                    <a:pt x="49213" y="10576"/>
                    <a:pt x="73025" y="42326"/>
                  </a:cubicBezTo>
                  <a:cubicBezTo>
                    <a:pt x="96837" y="74076"/>
                    <a:pt x="139171" y="177793"/>
                    <a:pt x="142875" y="191551"/>
                  </a:cubicBezTo>
                  <a:cubicBezTo>
                    <a:pt x="146579" y="205309"/>
                    <a:pt x="105833" y="145514"/>
                    <a:pt x="95250" y="124876"/>
                  </a:cubicBezTo>
                  <a:cubicBezTo>
                    <a:pt x="84667" y="104239"/>
                    <a:pt x="69321" y="78838"/>
                    <a:pt x="79375" y="67726"/>
                  </a:cubicBezTo>
                  <a:cubicBezTo>
                    <a:pt x="89429" y="56614"/>
                    <a:pt x="152929" y="59789"/>
                    <a:pt x="155575" y="58201"/>
                  </a:cubicBezTo>
                  <a:cubicBezTo>
                    <a:pt x="158221" y="56614"/>
                    <a:pt x="109008" y="55555"/>
                    <a:pt x="95250" y="58201"/>
                  </a:cubicBezTo>
                  <a:cubicBezTo>
                    <a:pt x="81492" y="60847"/>
                    <a:pt x="85725" y="82013"/>
                    <a:pt x="73025" y="74076"/>
                  </a:cubicBezTo>
                  <a:cubicBezTo>
                    <a:pt x="60325" y="66139"/>
                    <a:pt x="0" y="6343"/>
                    <a:pt x="0" y="10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 1212">
              <a:extLst>
                <a:ext uri="{FF2B5EF4-FFF2-40B4-BE49-F238E27FC236}">
                  <a16:creationId xmlns:a16="http://schemas.microsoft.com/office/drawing/2014/main" id="{0BA1CBC9-AC95-9B69-8156-AA5CC453BB86}"/>
                </a:ext>
              </a:extLst>
            </p:cNvPr>
            <p:cNvSpPr/>
            <p:nvPr/>
          </p:nvSpPr>
          <p:spPr>
            <a:xfrm>
              <a:off x="4509991" y="1733349"/>
              <a:ext cx="144734" cy="167263"/>
            </a:xfrm>
            <a:custGeom>
              <a:avLst/>
              <a:gdLst>
                <a:gd name="connsiteX0" fmla="*/ 109634 w 144734"/>
                <a:gd name="connsiteY0" fmla="*/ 201 h 167263"/>
                <a:gd name="connsiteX1" fmla="*/ 36609 w 144734"/>
                <a:gd name="connsiteY1" fmla="*/ 38301 h 167263"/>
                <a:gd name="connsiteX2" fmla="*/ 39784 w 144734"/>
                <a:gd name="connsiteY2" fmla="*/ 124026 h 167263"/>
                <a:gd name="connsiteX3" fmla="*/ 27084 w 144734"/>
                <a:gd name="connsiteY3" fmla="*/ 101801 h 167263"/>
                <a:gd name="connsiteX4" fmla="*/ 144559 w 144734"/>
                <a:gd name="connsiteY4" fmla="*/ 162126 h 167263"/>
                <a:gd name="connsiteX5" fmla="*/ 52484 w 144734"/>
                <a:gd name="connsiteY5" fmla="*/ 158951 h 167263"/>
                <a:gd name="connsiteX6" fmla="*/ 8034 w 144734"/>
                <a:gd name="connsiteY6" fmla="*/ 117676 h 167263"/>
                <a:gd name="connsiteX7" fmla="*/ 17559 w 144734"/>
                <a:gd name="connsiteY7" fmla="*/ 44651 h 167263"/>
                <a:gd name="connsiteX8" fmla="*/ 4859 w 144734"/>
                <a:gd name="connsiteY8" fmla="*/ 19251 h 167263"/>
                <a:gd name="connsiteX9" fmla="*/ 1684 w 144734"/>
                <a:gd name="connsiteY9" fmla="*/ 9726 h 167263"/>
                <a:gd name="connsiteX10" fmla="*/ 30259 w 144734"/>
                <a:gd name="connsiteY10" fmla="*/ 22426 h 167263"/>
                <a:gd name="connsiteX11" fmla="*/ 109634 w 144734"/>
                <a:gd name="connsiteY11" fmla="*/ 201 h 16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734" h="167263">
                  <a:moveTo>
                    <a:pt x="109634" y="201"/>
                  </a:moveTo>
                  <a:cubicBezTo>
                    <a:pt x="110692" y="2847"/>
                    <a:pt x="48251" y="17664"/>
                    <a:pt x="36609" y="38301"/>
                  </a:cubicBezTo>
                  <a:cubicBezTo>
                    <a:pt x="24967" y="58938"/>
                    <a:pt x="41371" y="113443"/>
                    <a:pt x="39784" y="124026"/>
                  </a:cubicBezTo>
                  <a:cubicBezTo>
                    <a:pt x="38196" y="134609"/>
                    <a:pt x="9622" y="95451"/>
                    <a:pt x="27084" y="101801"/>
                  </a:cubicBezTo>
                  <a:cubicBezTo>
                    <a:pt x="44546" y="108151"/>
                    <a:pt x="140326" y="152601"/>
                    <a:pt x="144559" y="162126"/>
                  </a:cubicBezTo>
                  <a:cubicBezTo>
                    <a:pt x="148792" y="171651"/>
                    <a:pt x="75238" y="166359"/>
                    <a:pt x="52484" y="158951"/>
                  </a:cubicBezTo>
                  <a:cubicBezTo>
                    <a:pt x="29730" y="151543"/>
                    <a:pt x="13855" y="136726"/>
                    <a:pt x="8034" y="117676"/>
                  </a:cubicBezTo>
                  <a:cubicBezTo>
                    <a:pt x="2213" y="98626"/>
                    <a:pt x="18088" y="61055"/>
                    <a:pt x="17559" y="44651"/>
                  </a:cubicBezTo>
                  <a:cubicBezTo>
                    <a:pt x="17030" y="28247"/>
                    <a:pt x="7505" y="25072"/>
                    <a:pt x="4859" y="19251"/>
                  </a:cubicBezTo>
                  <a:cubicBezTo>
                    <a:pt x="2213" y="13430"/>
                    <a:pt x="-2549" y="9197"/>
                    <a:pt x="1684" y="9726"/>
                  </a:cubicBezTo>
                  <a:cubicBezTo>
                    <a:pt x="5917" y="10255"/>
                    <a:pt x="16501" y="22955"/>
                    <a:pt x="30259" y="22426"/>
                  </a:cubicBezTo>
                  <a:cubicBezTo>
                    <a:pt x="44017" y="21897"/>
                    <a:pt x="108576" y="-2445"/>
                    <a:pt x="109634" y="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 1213">
              <a:extLst>
                <a:ext uri="{FF2B5EF4-FFF2-40B4-BE49-F238E27FC236}">
                  <a16:creationId xmlns:a16="http://schemas.microsoft.com/office/drawing/2014/main" id="{44CBB392-A228-5027-4230-1573617D1465}"/>
                </a:ext>
              </a:extLst>
            </p:cNvPr>
            <p:cNvSpPr/>
            <p:nvPr/>
          </p:nvSpPr>
          <p:spPr>
            <a:xfrm>
              <a:off x="4597388" y="1727163"/>
              <a:ext cx="84406" cy="184187"/>
            </a:xfrm>
            <a:custGeom>
              <a:avLst/>
              <a:gdLst>
                <a:gd name="connsiteX0" fmla="*/ 12 w 84406"/>
                <a:gd name="connsiteY0" fmla="*/ 37 h 184187"/>
                <a:gd name="connsiteX1" fmla="*/ 76212 w 84406"/>
                <a:gd name="connsiteY1" fmla="*/ 69887 h 184187"/>
                <a:gd name="connsiteX2" fmla="*/ 76212 w 84406"/>
                <a:gd name="connsiteY2" fmla="*/ 130212 h 184187"/>
                <a:gd name="connsiteX3" fmla="*/ 22237 w 84406"/>
                <a:gd name="connsiteY3" fmla="*/ 184187 h 184187"/>
                <a:gd name="connsiteX4" fmla="*/ 82562 w 84406"/>
                <a:gd name="connsiteY4" fmla="*/ 123862 h 184187"/>
                <a:gd name="connsiteX5" fmla="*/ 50812 w 84406"/>
                <a:gd name="connsiteY5" fmla="*/ 133387 h 184187"/>
                <a:gd name="connsiteX6" fmla="*/ 82562 w 84406"/>
                <a:gd name="connsiteY6" fmla="*/ 79412 h 184187"/>
                <a:gd name="connsiteX7" fmla="*/ 12 w 84406"/>
                <a:gd name="connsiteY7" fmla="*/ 37 h 18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406" h="184187">
                  <a:moveTo>
                    <a:pt x="12" y="37"/>
                  </a:moveTo>
                  <a:cubicBezTo>
                    <a:pt x="-1046" y="-1551"/>
                    <a:pt x="63512" y="48191"/>
                    <a:pt x="76212" y="69887"/>
                  </a:cubicBezTo>
                  <a:cubicBezTo>
                    <a:pt x="88912" y="91583"/>
                    <a:pt x="85208" y="111162"/>
                    <a:pt x="76212" y="130212"/>
                  </a:cubicBezTo>
                  <a:cubicBezTo>
                    <a:pt x="67216" y="149262"/>
                    <a:pt x="22237" y="184187"/>
                    <a:pt x="22237" y="184187"/>
                  </a:cubicBezTo>
                  <a:cubicBezTo>
                    <a:pt x="23295" y="183129"/>
                    <a:pt x="77799" y="132329"/>
                    <a:pt x="82562" y="123862"/>
                  </a:cubicBezTo>
                  <a:cubicBezTo>
                    <a:pt x="87325" y="115395"/>
                    <a:pt x="50812" y="140795"/>
                    <a:pt x="50812" y="133387"/>
                  </a:cubicBezTo>
                  <a:cubicBezTo>
                    <a:pt x="50812" y="125979"/>
                    <a:pt x="88912" y="100049"/>
                    <a:pt x="82562" y="79412"/>
                  </a:cubicBezTo>
                  <a:cubicBezTo>
                    <a:pt x="76212" y="58775"/>
                    <a:pt x="1070" y="1625"/>
                    <a:pt x="12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 1214">
              <a:extLst>
                <a:ext uri="{FF2B5EF4-FFF2-40B4-BE49-F238E27FC236}">
                  <a16:creationId xmlns:a16="http://schemas.microsoft.com/office/drawing/2014/main" id="{57C84ED8-4518-9337-7351-4474727A23F7}"/>
                </a:ext>
              </a:extLst>
            </p:cNvPr>
            <p:cNvSpPr/>
            <p:nvPr/>
          </p:nvSpPr>
          <p:spPr>
            <a:xfrm>
              <a:off x="4558606" y="1758950"/>
              <a:ext cx="108954" cy="101963"/>
            </a:xfrm>
            <a:custGeom>
              <a:avLst/>
              <a:gdLst>
                <a:gd name="connsiteX0" fmla="*/ 3869 w 108954"/>
                <a:gd name="connsiteY0" fmla="*/ 76200 h 101963"/>
                <a:gd name="connsiteX1" fmla="*/ 10219 w 108954"/>
                <a:gd name="connsiteY1" fmla="*/ 19050 h 101963"/>
                <a:gd name="connsiteX2" fmla="*/ 41969 w 108954"/>
                <a:gd name="connsiteY2" fmla="*/ 6350 h 101963"/>
                <a:gd name="connsiteX3" fmla="*/ 76894 w 108954"/>
                <a:gd name="connsiteY3" fmla="*/ 19050 h 101963"/>
                <a:gd name="connsiteX4" fmla="*/ 80069 w 108954"/>
                <a:gd name="connsiteY4" fmla="*/ 101600 h 101963"/>
                <a:gd name="connsiteX5" fmla="*/ 108644 w 108954"/>
                <a:gd name="connsiteY5" fmla="*/ 47625 h 101963"/>
                <a:gd name="connsiteX6" fmla="*/ 89594 w 108954"/>
                <a:gd name="connsiteY6" fmla="*/ 9525 h 101963"/>
                <a:gd name="connsiteX7" fmla="*/ 10219 w 108954"/>
                <a:gd name="connsiteY7" fmla="*/ 0 h 101963"/>
                <a:gd name="connsiteX8" fmla="*/ 694 w 108954"/>
                <a:gd name="connsiteY8" fmla="*/ 12700 h 101963"/>
                <a:gd name="connsiteX9" fmla="*/ 3869 w 108954"/>
                <a:gd name="connsiteY9" fmla="*/ 76200 h 10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954" h="101963">
                  <a:moveTo>
                    <a:pt x="3869" y="76200"/>
                  </a:moveTo>
                  <a:cubicBezTo>
                    <a:pt x="5457" y="77258"/>
                    <a:pt x="3869" y="30692"/>
                    <a:pt x="10219" y="19050"/>
                  </a:cubicBezTo>
                  <a:cubicBezTo>
                    <a:pt x="16569" y="7408"/>
                    <a:pt x="30857" y="6350"/>
                    <a:pt x="41969" y="6350"/>
                  </a:cubicBezTo>
                  <a:cubicBezTo>
                    <a:pt x="53081" y="6350"/>
                    <a:pt x="70544" y="3175"/>
                    <a:pt x="76894" y="19050"/>
                  </a:cubicBezTo>
                  <a:cubicBezTo>
                    <a:pt x="83244" y="34925"/>
                    <a:pt x="74777" y="96838"/>
                    <a:pt x="80069" y="101600"/>
                  </a:cubicBezTo>
                  <a:cubicBezTo>
                    <a:pt x="85361" y="106363"/>
                    <a:pt x="107057" y="62971"/>
                    <a:pt x="108644" y="47625"/>
                  </a:cubicBezTo>
                  <a:cubicBezTo>
                    <a:pt x="110232" y="32279"/>
                    <a:pt x="105998" y="17462"/>
                    <a:pt x="89594" y="9525"/>
                  </a:cubicBezTo>
                  <a:cubicBezTo>
                    <a:pt x="73190" y="1587"/>
                    <a:pt x="10219" y="0"/>
                    <a:pt x="10219" y="0"/>
                  </a:cubicBezTo>
                  <a:cubicBezTo>
                    <a:pt x="-4598" y="529"/>
                    <a:pt x="1223" y="2646"/>
                    <a:pt x="694" y="12700"/>
                  </a:cubicBezTo>
                  <a:cubicBezTo>
                    <a:pt x="165" y="22754"/>
                    <a:pt x="2281" y="75142"/>
                    <a:pt x="3869" y="762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 1215">
              <a:extLst>
                <a:ext uri="{FF2B5EF4-FFF2-40B4-BE49-F238E27FC236}">
                  <a16:creationId xmlns:a16="http://schemas.microsoft.com/office/drawing/2014/main" id="{756E5D16-A227-2F43-9170-6A513D876FC8}"/>
                </a:ext>
              </a:extLst>
            </p:cNvPr>
            <p:cNvSpPr/>
            <p:nvPr/>
          </p:nvSpPr>
          <p:spPr>
            <a:xfrm>
              <a:off x="4216558" y="2002178"/>
              <a:ext cx="365086" cy="172747"/>
            </a:xfrm>
            <a:custGeom>
              <a:avLst/>
              <a:gdLst>
                <a:gd name="connsiteX0" fmla="*/ 3017 w 365086"/>
                <a:gd name="connsiteY0" fmla="*/ 1247 h 172747"/>
                <a:gd name="connsiteX1" fmla="*/ 228442 w 365086"/>
                <a:gd name="connsiteY1" fmla="*/ 77447 h 172747"/>
                <a:gd name="connsiteX2" fmla="*/ 307817 w 365086"/>
                <a:gd name="connsiteY2" fmla="*/ 115547 h 172747"/>
                <a:gd name="connsiteX3" fmla="*/ 364967 w 365086"/>
                <a:gd name="connsiteY3" fmla="*/ 172697 h 172747"/>
                <a:gd name="connsiteX4" fmla="*/ 320517 w 365086"/>
                <a:gd name="connsiteY4" fmla="*/ 125072 h 172747"/>
                <a:gd name="connsiteX5" fmla="*/ 244317 w 365086"/>
                <a:gd name="connsiteY5" fmla="*/ 93322 h 172747"/>
                <a:gd name="connsiteX6" fmla="*/ 285592 w 365086"/>
                <a:gd name="connsiteY6" fmla="*/ 121897 h 172747"/>
                <a:gd name="connsiteX7" fmla="*/ 190342 w 365086"/>
                <a:gd name="connsiteY7" fmla="*/ 80622 h 172747"/>
                <a:gd name="connsiteX8" fmla="*/ 101442 w 365086"/>
                <a:gd name="connsiteY8" fmla="*/ 32997 h 172747"/>
                <a:gd name="connsiteX9" fmla="*/ 3017 w 365086"/>
                <a:gd name="connsiteY9" fmla="*/ 1247 h 17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086" h="172747">
                  <a:moveTo>
                    <a:pt x="3017" y="1247"/>
                  </a:moveTo>
                  <a:cubicBezTo>
                    <a:pt x="24184" y="8655"/>
                    <a:pt x="177642" y="58397"/>
                    <a:pt x="228442" y="77447"/>
                  </a:cubicBezTo>
                  <a:cubicBezTo>
                    <a:pt x="279242" y="96497"/>
                    <a:pt x="285063" y="99672"/>
                    <a:pt x="307817" y="115547"/>
                  </a:cubicBezTo>
                  <a:cubicBezTo>
                    <a:pt x="330571" y="131422"/>
                    <a:pt x="362850" y="171109"/>
                    <a:pt x="364967" y="172697"/>
                  </a:cubicBezTo>
                  <a:cubicBezTo>
                    <a:pt x="367084" y="174285"/>
                    <a:pt x="340625" y="138301"/>
                    <a:pt x="320517" y="125072"/>
                  </a:cubicBezTo>
                  <a:cubicBezTo>
                    <a:pt x="300409" y="111843"/>
                    <a:pt x="250138" y="93851"/>
                    <a:pt x="244317" y="93322"/>
                  </a:cubicBezTo>
                  <a:cubicBezTo>
                    <a:pt x="238496" y="92793"/>
                    <a:pt x="294588" y="124014"/>
                    <a:pt x="285592" y="121897"/>
                  </a:cubicBezTo>
                  <a:cubicBezTo>
                    <a:pt x="276596" y="119780"/>
                    <a:pt x="221034" y="95439"/>
                    <a:pt x="190342" y="80622"/>
                  </a:cubicBezTo>
                  <a:cubicBezTo>
                    <a:pt x="159650" y="65805"/>
                    <a:pt x="124725" y="44639"/>
                    <a:pt x="101442" y="32997"/>
                  </a:cubicBezTo>
                  <a:cubicBezTo>
                    <a:pt x="78159" y="21355"/>
                    <a:pt x="-18150" y="-6161"/>
                    <a:pt x="3017" y="12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 1216">
              <a:extLst>
                <a:ext uri="{FF2B5EF4-FFF2-40B4-BE49-F238E27FC236}">
                  <a16:creationId xmlns:a16="http://schemas.microsoft.com/office/drawing/2014/main" id="{35EB5F00-E70B-DAE1-07FF-60EE0D40A14E}"/>
                </a:ext>
              </a:extLst>
            </p:cNvPr>
            <p:cNvSpPr/>
            <p:nvPr/>
          </p:nvSpPr>
          <p:spPr>
            <a:xfrm>
              <a:off x="4682477" y="1749391"/>
              <a:ext cx="61254" cy="488984"/>
            </a:xfrm>
            <a:custGeom>
              <a:avLst/>
              <a:gdLst>
                <a:gd name="connsiteX0" fmla="*/ 48273 w 61254"/>
                <a:gd name="connsiteY0" fmla="*/ 9559 h 488984"/>
                <a:gd name="connsiteX1" fmla="*/ 57798 w 61254"/>
                <a:gd name="connsiteY1" fmla="*/ 241334 h 488984"/>
                <a:gd name="connsiteX2" fmla="*/ 60973 w 61254"/>
                <a:gd name="connsiteY2" fmla="*/ 393734 h 488984"/>
                <a:gd name="connsiteX3" fmla="*/ 51448 w 61254"/>
                <a:gd name="connsiteY3" fmla="*/ 488984 h 488984"/>
                <a:gd name="connsiteX4" fmla="*/ 45098 w 61254"/>
                <a:gd name="connsiteY4" fmla="*/ 393734 h 488984"/>
                <a:gd name="connsiteX5" fmla="*/ 35573 w 61254"/>
                <a:gd name="connsiteY5" fmla="*/ 244509 h 488984"/>
                <a:gd name="connsiteX6" fmla="*/ 51448 w 61254"/>
                <a:gd name="connsiteY6" fmla="*/ 298484 h 488984"/>
                <a:gd name="connsiteX7" fmla="*/ 26048 w 61254"/>
                <a:gd name="connsiteY7" fmla="*/ 139734 h 488984"/>
                <a:gd name="connsiteX8" fmla="*/ 35573 w 61254"/>
                <a:gd name="connsiteY8" fmla="*/ 142909 h 488984"/>
                <a:gd name="connsiteX9" fmla="*/ 35573 w 61254"/>
                <a:gd name="connsiteY9" fmla="*/ 85759 h 488984"/>
                <a:gd name="connsiteX10" fmla="*/ 648 w 61254"/>
                <a:gd name="connsiteY10" fmla="*/ 114334 h 488984"/>
                <a:gd name="connsiteX11" fmla="*/ 16523 w 61254"/>
                <a:gd name="connsiteY11" fmla="*/ 50834 h 488984"/>
                <a:gd name="connsiteX12" fmla="*/ 48273 w 61254"/>
                <a:gd name="connsiteY12" fmla="*/ 9559 h 48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254" h="488984">
                  <a:moveTo>
                    <a:pt x="48273" y="9559"/>
                  </a:moveTo>
                  <a:cubicBezTo>
                    <a:pt x="55152" y="41309"/>
                    <a:pt x="55681" y="177305"/>
                    <a:pt x="57798" y="241334"/>
                  </a:cubicBezTo>
                  <a:cubicBezTo>
                    <a:pt x="59915" y="305363"/>
                    <a:pt x="62031" y="352459"/>
                    <a:pt x="60973" y="393734"/>
                  </a:cubicBezTo>
                  <a:cubicBezTo>
                    <a:pt x="59915" y="435009"/>
                    <a:pt x="54094" y="488984"/>
                    <a:pt x="51448" y="488984"/>
                  </a:cubicBezTo>
                  <a:cubicBezTo>
                    <a:pt x="48802" y="488984"/>
                    <a:pt x="47744" y="434480"/>
                    <a:pt x="45098" y="393734"/>
                  </a:cubicBezTo>
                  <a:cubicBezTo>
                    <a:pt x="42452" y="352988"/>
                    <a:pt x="34515" y="260384"/>
                    <a:pt x="35573" y="244509"/>
                  </a:cubicBezTo>
                  <a:cubicBezTo>
                    <a:pt x="36631" y="228634"/>
                    <a:pt x="53035" y="315946"/>
                    <a:pt x="51448" y="298484"/>
                  </a:cubicBezTo>
                  <a:cubicBezTo>
                    <a:pt x="49861" y="281022"/>
                    <a:pt x="28694" y="165663"/>
                    <a:pt x="26048" y="139734"/>
                  </a:cubicBezTo>
                  <a:cubicBezTo>
                    <a:pt x="23402" y="113805"/>
                    <a:pt x="33986" y="151905"/>
                    <a:pt x="35573" y="142909"/>
                  </a:cubicBezTo>
                  <a:cubicBezTo>
                    <a:pt x="37160" y="133913"/>
                    <a:pt x="41394" y="90521"/>
                    <a:pt x="35573" y="85759"/>
                  </a:cubicBezTo>
                  <a:cubicBezTo>
                    <a:pt x="29752" y="80997"/>
                    <a:pt x="3823" y="120155"/>
                    <a:pt x="648" y="114334"/>
                  </a:cubicBezTo>
                  <a:cubicBezTo>
                    <a:pt x="-2527" y="108513"/>
                    <a:pt x="6469" y="67767"/>
                    <a:pt x="16523" y="50834"/>
                  </a:cubicBezTo>
                  <a:cubicBezTo>
                    <a:pt x="26577" y="33901"/>
                    <a:pt x="41394" y="-22191"/>
                    <a:pt x="48273" y="9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 1217">
              <a:extLst>
                <a:ext uri="{FF2B5EF4-FFF2-40B4-BE49-F238E27FC236}">
                  <a16:creationId xmlns:a16="http://schemas.microsoft.com/office/drawing/2014/main" id="{ACDDB31D-7410-F1EB-598D-1BB9DAA7E407}"/>
                </a:ext>
              </a:extLst>
            </p:cNvPr>
            <p:cNvSpPr/>
            <p:nvPr/>
          </p:nvSpPr>
          <p:spPr>
            <a:xfrm>
              <a:off x="4692205" y="1742642"/>
              <a:ext cx="116275" cy="435509"/>
            </a:xfrm>
            <a:custGeom>
              <a:avLst/>
              <a:gdLst>
                <a:gd name="connsiteX0" fmla="*/ 445 w 116275"/>
                <a:gd name="connsiteY0" fmla="*/ 433 h 435509"/>
                <a:gd name="connsiteX1" fmla="*/ 108395 w 116275"/>
                <a:gd name="connsiteY1" fmla="*/ 187758 h 435509"/>
                <a:gd name="connsiteX2" fmla="*/ 108395 w 116275"/>
                <a:gd name="connsiteY2" fmla="*/ 235383 h 435509"/>
                <a:gd name="connsiteX3" fmla="*/ 111570 w 116275"/>
                <a:gd name="connsiteY3" fmla="*/ 378258 h 435509"/>
                <a:gd name="connsiteX4" fmla="*/ 105220 w 116275"/>
                <a:gd name="connsiteY4" fmla="*/ 410008 h 435509"/>
                <a:gd name="connsiteX5" fmla="*/ 89345 w 116275"/>
                <a:gd name="connsiteY5" fmla="*/ 435408 h 435509"/>
                <a:gd name="connsiteX6" fmla="*/ 35370 w 116275"/>
                <a:gd name="connsiteY6" fmla="*/ 400483 h 435509"/>
                <a:gd name="connsiteX7" fmla="*/ 89345 w 116275"/>
                <a:gd name="connsiteY7" fmla="*/ 422708 h 435509"/>
                <a:gd name="connsiteX8" fmla="*/ 89345 w 116275"/>
                <a:gd name="connsiteY8" fmla="*/ 330633 h 435509"/>
                <a:gd name="connsiteX9" fmla="*/ 92520 w 116275"/>
                <a:gd name="connsiteY9" fmla="*/ 203633 h 435509"/>
                <a:gd name="connsiteX10" fmla="*/ 102045 w 116275"/>
                <a:gd name="connsiteY10" fmla="*/ 200458 h 435509"/>
                <a:gd name="connsiteX11" fmla="*/ 70295 w 116275"/>
                <a:gd name="connsiteY11" fmla="*/ 136958 h 435509"/>
                <a:gd name="connsiteX12" fmla="*/ 445 w 116275"/>
                <a:gd name="connsiteY12" fmla="*/ 433 h 43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75" h="435509">
                  <a:moveTo>
                    <a:pt x="445" y="433"/>
                  </a:moveTo>
                  <a:cubicBezTo>
                    <a:pt x="6795" y="8900"/>
                    <a:pt x="90403" y="148600"/>
                    <a:pt x="108395" y="187758"/>
                  </a:cubicBezTo>
                  <a:cubicBezTo>
                    <a:pt x="126387" y="226916"/>
                    <a:pt x="107866" y="203633"/>
                    <a:pt x="108395" y="235383"/>
                  </a:cubicBezTo>
                  <a:cubicBezTo>
                    <a:pt x="108924" y="267133"/>
                    <a:pt x="112099" y="349154"/>
                    <a:pt x="111570" y="378258"/>
                  </a:cubicBezTo>
                  <a:cubicBezTo>
                    <a:pt x="111041" y="407362"/>
                    <a:pt x="108924" y="400483"/>
                    <a:pt x="105220" y="410008"/>
                  </a:cubicBezTo>
                  <a:cubicBezTo>
                    <a:pt x="101516" y="419533"/>
                    <a:pt x="100987" y="436995"/>
                    <a:pt x="89345" y="435408"/>
                  </a:cubicBezTo>
                  <a:cubicBezTo>
                    <a:pt x="77703" y="433821"/>
                    <a:pt x="35370" y="402600"/>
                    <a:pt x="35370" y="400483"/>
                  </a:cubicBezTo>
                  <a:cubicBezTo>
                    <a:pt x="35370" y="398366"/>
                    <a:pt x="80349" y="434350"/>
                    <a:pt x="89345" y="422708"/>
                  </a:cubicBezTo>
                  <a:cubicBezTo>
                    <a:pt x="98341" y="411066"/>
                    <a:pt x="88816" y="367145"/>
                    <a:pt x="89345" y="330633"/>
                  </a:cubicBezTo>
                  <a:cubicBezTo>
                    <a:pt x="89874" y="294121"/>
                    <a:pt x="90403" y="225329"/>
                    <a:pt x="92520" y="203633"/>
                  </a:cubicBezTo>
                  <a:cubicBezTo>
                    <a:pt x="94637" y="181937"/>
                    <a:pt x="105749" y="211570"/>
                    <a:pt x="102045" y="200458"/>
                  </a:cubicBezTo>
                  <a:cubicBezTo>
                    <a:pt x="98341" y="189346"/>
                    <a:pt x="82995" y="163945"/>
                    <a:pt x="70295" y="136958"/>
                  </a:cubicBezTo>
                  <a:cubicBezTo>
                    <a:pt x="57595" y="109971"/>
                    <a:pt x="-5905" y="-8034"/>
                    <a:pt x="445" y="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 1218">
              <a:extLst>
                <a:ext uri="{FF2B5EF4-FFF2-40B4-BE49-F238E27FC236}">
                  <a16:creationId xmlns:a16="http://schemas.microsoft.com/office/drawing/2014/main" id="{31DFF376-5D70-54DD-0DF6-CBEF47D668AE}"/>
                </a:ext>
              </a:extLst>
            </p:cNvPr>
            <p:cNvSpPr/>
            <p:nvPr/>
          </p:nvSpPr>
          <p:spPr>
            <a:xfrm>
              <a:off x="4692648" y="1710001"/>
              <a:ext cx="129224" cy="537997"/>
            </a:xfrm>
            <a:custGeom>
              <a:avLst/>
              <a:gdLst>
                <a:gd name="connsiteX0" fmla="*/ 3177 w 129224"/>
                <a:gd name="connsiteY0" fmla="*/ 1324 h 537997"/>
                <a:gd name="connsiteX1" fmla="*/ 114302 w 129224"/>
                <a:gd name="connsiteY1" fmla="*/ 179124 h 537997"/>
                <a:gd name="connsiteX2" fmla="*/ 127002 w 129224"/>
                <a:gd name="connsiteY2" fmla="*/ 277549 h 537997"/>
                <a:gd name="connsiteX3" fmla="*/ 127002 w 129224"/>
                <a:gd name="connsiteY3" fmla="*/ 429949 h 537997"/>
                <a:gd name="connsiteX4" fmla="*/ 104777 w 129224"/>
                <a:gd name="connsiteY4" fmla="*/ 468049 h 537997"/>
                <a:gd name="connsiteX5" fmla="*/ 2 w 129224"/>
                <a:gd name="connsiteY5" fmla="*/ 537899 h 537997"/>
                <a:gd name="connsiteX6" fmla="*/ 107952 w 129224"/>
                <a:gd name="connsiteY6" fmla="*/ 480749 h 537997"/>
                <a:gd name="connsiteX7" fmla="*/ 123827 w 129224"/>
                <a:gd name="connsiteY7" fmla="*/ 375974 h 537997"/>
                <a:gd name="connsiteX8" fmla="*/ 114302 w 129224"/>
                <a:gd name="connsiteY8" fmla="*/ 299774 h 537997"/>
                <a:gd name="connsiteX9" fmla="*/ 127002 w 129224"/>
                <a:gd name="connsiteY9" fmla="*/ 293424 h 537997"/>
                <a:gd name="connsiteX10" fmla="*/ 117477 w 129224"/>
                <a:gd name="connsiteY10" fmla="*/ 210874 h 537997"/>
                <a:gd name="connsiteX11" fmla="*/ 47627 w 129224"/>
                <a:gd name="connsiteY11" fmla="*/ 102924 h 537997"/>
                <a:gd name="connsiteX12" fmla="*/ 3177 w 129224"/>
                <a:gd name="connsiteY12" fmla="*/ 1324 h 53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224" h="537997">
                  <a:moveTo>
                    <a:pt x="3177" y="1324"/>
                  </a:moveTo>
                  <a:cubicBezTo>
                    <a:pt x="14289" y="14024"/>
                    <a:pt x="93665" y="133087"/>
                    <a:pt x="114302" y="179124"/>
                  </a:cubicBezTo>
                  <a:cubicBezTo>
                    <a:pt x="134940" y="225162"/>
                    <a:pt x="124885" y="235745"/>
                    <a:pt x="127002" y="277549"/>
                  </a:cubicBezTo>
                  <a:cubicBezTo>
                    <a:pt x="129119" y="319353"/>
                    <a:pt x="130706" y="398199"/>
                    <a:pt x="127002" y="429949"/>
                  </a:cubicBezTo>
                  <a:cubicBezTo>
                    <a:pt x="123298" y="461699"/>
                    <a:pt x="125944" y="450057"/>
                    <a:pt x="104777" y="468049"/>
                  </a:cubicBezTo>
                  <a:cubicBezTo>
                    <a:pt x="83610" y="486041"/>
                    <a:pt x="-527" y="535782"/>
                    <a:pt x="2" y="537899"/>
                  </a:cubicBezTo>
                  <a:cubicBezTo>
                    <a:pt x="531" y="540016"/>
                    <a:pt x="87314" y="507737"/>
                    <a:pt x="107952" y="480749"/>
                  </a:cubicBezTo>
                  <a:cubicBezTo>
                    <a:pt x="128590" y="453761"/>
                    <a:pt x="122769" y="406136"/>
                    <a:pt x="123827" y="375974"/>
                  </a:cubicBezTo>
                  <a:cubicBezTo>
                    <a:pt x="124885" y="345812"/>
                    <a:pt x="113773" y="313532"/>
                    <a:pt x="114302" y="299774"/>
                  </a:cubicBezTo>
                  <a:cubicBezTo>
                    <a:pt x="114831" y="286016"/>
                    <a:pt x="126473" y="308241"/>
                    <a:pt x="127002" y="293424"/>
                  </a:cubicBezTo>
                  <a:cubicBezTo>
                    <a:pt x="127531" y="278607"/>
                    <a:pt x="130706" y="242624"/>
                    <a:pt x="117477" y="210874"/>
                  </a:cubicBezTo>
                  <a:cubicBezTo>
                    <a:pt x="104248" y="179124"/>
                    <a:pt x="69323" y="135203"/>
                    <a:pt x="47627" y="102924"/>
                  </a:cubicBezTo>
                  <a:cubicBezTo>
                    <a:pt x="25931" y="70645"/>
                    <a:pt x="-7935" y="-11376"/>
                    <a:pt x="3177" y="1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 1219">
              <a:extLst>
                <a:ext uri="{FF2B5EF4-FFF2-40B4-BE49-F238E27FC236}">
                  <a16:creationId xmlns:a16="http://schemas.microsoft.com/office/drawing/2014/main" id="{72D28B92-F9CC-E337-9624-E26614D24687}"/>
                </a:ext>
              </a:extLst>
            </p:cNvPr>
            <p:cNvSpPr/>
            <p:nvPr/>
          </p:nvSpPr>
          <p:spPr>
            <a:xfrm>
              <a:off x="4584623" y="1907987"/>
              <a:ext cx="134271" cy="168933"/>
            </a:xfrm>
            <a:custGeom>
              <a:avLst/>
              <a:gdLst>
                <a:gd name="connsiteX0" fmla="*/ 77 w 134271"/>
                <a:gd name="connsiteY0" fmla="*/ 188 h 168933"/>
                <a:gd name="connsiteX1" fmla="*/ 111202 w 134271"/>
                <a:gd name="connsiteY1" fmla="*/ 35113 h 168933"/>
                <a:gd name="connsiteX2" fmla="*/ 111202 w 134271"/>
                <a:gd name="connsiteY2" fmla="*/ 70038 h 168933"/>
                <a:gd name="connsiteX3" fmla="*/ 127077 w 134271"/>
                <a:gd name="connsiteY3" fmla="*/ 168463 h 168933"/>
                <a:gd name="connsiteX4" fmla="*/ 117552 w 134271"/>
                <a:gd name="connsiteY4" fmla="*/ 104963 h 168933"/>
                <a:gd name="connsiteX5" fmla="*/ 130252 w 134271"/>
                <a:gd name="connsiteY5" fmla="*/ 50988 h 168933"/>
                <a:gd name="connsiteX6" fmla="*/ 77 w 134271"/>
                <a:gd name="connsiteY6" fmla="*/ 188 h 16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71" h="168933">
                  <a:moveTo>
                    <a:pt x="77" y="188"/>
                  </a:moveTo>
                  <a:cubicBezTo>
                    <a:pt x="-3098" y="-2458"/>
                    <a:pt x="92681" y="23471"/>
                    <a:pt x="111202" y="35113"/>
                  </a:cubicBezTo>
                  <a:cubicBezTo>
                    <a:pt x="129723" y="46755"/>
                    <a:pt x="108556" y="47813"/>
                    <a:pt x="111202" y="70038"/>
                  </a:cubicBezTo>
                  <a:cubicBezTo>
                    <a:pt x="113848" y="92263"/>
                    <a:pt x="126019" y="162642"/>
                    <a:pt x="127077" y="168463"/>
                  </a:cubicBezTo>
                  <a:cubicBezTo>
                    <a:pt x="128135" y="174284"/>
                    <a:pt x="117023" y="124542"/>
                    <a:pt x="117552" y="104963"/>
                  </a:cubicBezTo>
                  <a:cubicBezTo>
                    <a:pt x="118081" y="85384"/>
                    <a:pt x="144010" y="65805"/>
                    <a:pt x="130252" y="50988"/>
                  </a:cubicBezTo>
                  <a:cubicBezTo>
                    <a:pt x="116494" y="36171"/>
                    <a:pt x="3252" y="2834"/>
                    <a:pt x="77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 1220">
              <a:extLst>
                <a:ext uri="{FF2B5EF4-FFF2-40B4-BE49-F238E27FC236}">
                  <a16:creationId xmlns:a16="http://schemas.microsoft.com/office/drawing/2014/main" id="{ED9A6651-8871-E912-2AD8-4E1240360C25}"/>
                </a:ext>
              </a:extLst>
            </p:cNvPr>
            <p:cNvSpPr/>
            <p:nvPr/>
          </p:nvSpPr>
          <p:spPr>
            <a:xfrm>
              <a:off x="4602886" y="1908085"/>
              <a:ext cx="126470" cy="164005"/>
            </a:xfrm>
            <a:custGeom>
              <a:avLst/>
              <a:gdLst>
                <a:gd name="connsiteX0" fmla="*/ 19914 w 126470"/>
                <a:gd name="connsiteY0" fmla="*/ 90 h 164005"/>
                <a:gd name="connsiteX1" fmla="*/ 16739 w 126470"/>
                <a:gd name="connsiteY1" fmla="*/ 108040 h 164005"/>
                <a:gd name="connsiteX2" fmla="*/ 32614 w 126470"/>
                <a:gd name="connsiteY2" fmla="*/ 123915 h 164005"/>
                <a:gd name="connsiteX3" fmla="*/ 124689 w 126470"/>
                <a:gd name="connsiteY3" fmla="*/ 162015 h 164005"/>
                <a:gd name="connsiteX4" fmla="*/ 86589 w 126470"/>
                <a:gd name="connsiteY4" fmla="*/ 155665 h 164005"/>
                <a:gd name="connsiteX5" fmla="*/ 4039 w 126470"/>
                <a:gd name="connsiteY5" fmla="*/ 130265 h 164005"/>
                <a:gd name="connsiteX6" fmla="*/ 19914 w 126470"/>
                <a:gd name="connsiteY6" fmla="*/ 90 h 16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70" h="164005">
                  <a:moveTo>
                    <a:pt x="19914" y="90"/>
                  </a:moveTo>
                  <a:cubicBezTo>
                    <a:pt x="22031" y="-3614"/>
                    <a:pt x="16739" y="108040"/>
                    <a:pt x="16739" y="108040"/>
                  </a:cubicBezTo>
                  <a:cubicBezTo>
                    <a:pt x="18856" y="128677"/>
                    <a:pt x="14622" y="114919"/>
                    <a:pt x="32614" y="123915"/>
                  </a:cubicBezTo>
                  <a:cubicBezTo>
                    <a:pt x="50606" y="132911"/>
                    <a:pt x="115693" y="156723"/>
                    <a:pt x="124689" y="162015"/>
                  </a:cubicBezTo>
                  <a:cubicBezTo>
                    <a:pt x="133685" y="167307"/>
                    <a:pt x="106697" y="160957"/>
                    <a:pt x="86589" y="155665"/>
                  </a:cubicBezTo>
                  <a:cubicBezTo>
                    <a:pt x="66481" y="150373"/>
                    <a:pt x="18327" y="152490"/>
                    <a:pt x="4039" y="130265"/>
                  </a:cubicBezTo>
                  <a:cubicBezTo>
                    <a:pt x="-10249" y="108040"/>
                    <a:pt x="17797" y="3794"/>
                    <a:pt x="19914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 1221">
              <a:extLst>
                <a:ext uri="{FF2B5EF4-FFF2-40B4-BE49-F238E27FC236}">
                  <a16:creationId xmlns:a16="http://schemas.microsoft.com/office/drawing/2014/main" id="{D98430E5-5363-5AB3-F393-1C6CB6A1D55B}"/>
                </a:ext>
              </a:extLst>
            </p:cNvPr>
            <p:cNvSpPr/>
            <p:nvPr/>
          </p:nvSpPr>
          <p:spPr>
            <a:xfrm>
              <a:off x="4613272" y="1949360"/>
              <a:ext cx="82553" cy="96342"/>
            </a:xfrm>
            <a:custGeom>
              <a:avLst/>
              <a:gdLst>
                <a:gd name="connsiteX0" fmla="*/ 3 w 82553"/>
                <a:gd name="connsiteY0" fmla="*/ 90 h 96342"/>
                <a:gd name="connsiteX1" fmla="*/ 69853 w 82553"/>
                <a:gd name="connsiteY1" fmla="*/ 19140 h 96342"/>
                <a:gd name="connsiteX2" fmla="*/ 63503 w 82553"/>
                <a:gd name="connsiteY2" fmla="*/ 63590 h 96342"/>
                <a:gd name="connsiteX3" fmla="*/ 66678 w 82553"/>
                <a:gd name="connsiteY3" fmla="*/ 95340 h 96342"/>
                <a:gd name="connsiteX4" fmla="*/ 82553 w 82553"/>
                <a:gd name="connsiteY4" fmla="*/ 25490 h 96342"/>
                <a:gd name="connsiteX5" fmla="*/ 66678 w 82553"/>
                <a:gd name="connsiteY5" fmla="*/ 12790 h 96342"/>
                <a:gd name="connsiteX6" fmla="*/ 3 w 82553"/>
                <a:gd name="connsiteY6" fmla="*/ 90 h 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53" h="96342">
                  <a:moveTo>
                    <a:pt x="3" y="90"/>
                  </a:moveTo>
                  <a:cubicBezTo>
                    <a:pt x="532" y="1148"/>
                    <a:pt x="59270" y="8557"/>
                    <a:pt x="69853" y="19140"/>
                  </a:cubicBezTo>
                  <a:cubicBezTo>
                    <a:pt x="80436" y="29723"/>
                    <a:pt x="64032" y="50890"/>
                    <a:pt x="63503" y="63590"/>
                  </a:cubicBezTo>
                  <a:cubicBezTo>
                    <a:pt x="62974" y="76290"/>
                    <a:pt x="63503" y="101690"/>
                    <a:pt x="66678" y="95340"/>
                  </a:cubicBezTo>
                  <a:cubicBezTo>
                    <a:pt x="69853" y="88990"/>
                    <a:pt x="82553" y="25490"/>
                    <a:pt x="82553" y="25490"/>
                  </a:cubicBezTo>
                  <a:cubicBezTo>
                    <a:pt x="82553" y="11732"/>
                    <a:pt x="75674" y="18082"/>
                    <a:pt x="66678" y="12790"/>
                  </a:cubicBezTo>
                  <a:cubicBezTo>
                    <a:pt x="57682" y="7498"/>
                    <a:pt x="-526" y="-968"/>
                    <a:pt x="3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 1222">
              <a:extLst>
                <a:ext uri="{FF2B5EF4-FFF2-40B4-BE49-F238E27FC236}">
                  <a16:creationId xmlns:a16="http://schemas.microsoft.com/office/drawing/2014/main" id="{7C15CE53-4D1D-7030-6CDE-F7EF5E269AAF}"/>
                </a:ext>
              </a:extLst>
            </p:cNvPr>
            <p:cNvSpPr/>
            <p:nvPr/>
          </p:nvSpPr>
          <p:spPr>
            <a:xfrm>
              <a:off x="4515743" y="2024294"/>
              <a:ext cx="203131" cy="153882"/>
            </a:xfrm>
            <a:custGeom>
              <a:avLst/>
              <a:gdLst>
                <a:gd name="connsiteX0" fmla="*/ 5457 w 203131"/>
                <a:gd name="connsiteY0" fmla="*/ 4531 h 153882"/>
                <a:gd name="connsiteX1" fmla="*/ 189607 w 203131"/>
                <a:gd name="connsiteY1" fmla="*/ 58506 h 153882"/>
                <a:gd name="connsiteX2" fmla="*/ 189607 w 203131"/>
                <a:gd name="connsiteY2" fmla="*/ 83906 h 153882"/>
                <a:gd name="connsiteX3" fmla="*/ 192782 w 203131"/>
                <a:gd name="connsiteY3" fmla="*/ 150581 h 153882"/>
                <a:gd name="connsiteX4" fmla="*/ 173732 w 203131"/>
                <a:gd name="connsiteY4" fmla="*/ 137881 h 153882"/>
                <a:gd name="connsiteX5" fmla="*/ 154682 w 203131"/>
                <a:gd name="connsiteY5" fmla="*/ 87081 h 153882"/>
                <a:gd name="connsiteX6" fmla="*/ 157857 w 203131"/>
                <a:gd name="connsiteY6" fmla="*/ 64856 h 153882"/>
                <a:gd name="connsiteX7" fmla="*/ 176907 w 203131"/>
                <a:gd name="connsiteY7" fmla="*/ 137881 h 153882"/>
                <a:gd name="connsiteX8" fmla="*/ 154682 w 203131"/>
                <a:gd name="connsiteY8" fmla="*/ 71206 h 153882"/>
                <a:gd name="connsiteX9" fmla="*/ 151507 w 203131"/>
                <a:gd name="connsiteY9" fmla="*/ 115656 h 153882"/>
                <a:gd name="connsiteX10" fmla="*/ 103882 w 203131"/>
                <a:gd name="connsiteY10" fmla="*/ 61681 h 153882"/>
                <a:gd name="connsiteX11" fmla="*/ 97532 w 203131"/>
                <a:gd name="connsiteY11" fmla="*/ 106131 h 153882"/>
                <a:gd name="connsiteX12" fmla="*/ 88007 w 203131"/>
                <a:gd name="connsiteY12" fmla="*/ 99781 h 153882"/>
                <a:gd name="connsiteX13" fmla="*/ 56257 w 203131"/>
                <a:gd name="connsiteY13" fmla="*/ 109306 h 153882"/>
                <a:gd name="connsiteX14" fmla="*/ 37207 w 203131"/>
                <a:gd name="connsiteY14" fmla="*/ 90256 h 153882"/>
                <a:gd name="connsiteX15" fmla="*/ 164207 w 203131"/>
                <a:gd name="connsiteY15" fmla="*/ 147406 h 153882"/>
                <a:gd name="connsiteX16" fmla="*/ 167382 w 203131"/>
                <a:gd name="connsiteY16" fmla="*/ 61681 h 153882"/>
                <a:gd name="connsiteX17" fmla="*/ 59432 w 203131"/>
                <a:gd name="connsiteY17" fmla="*/ 7706 h 153882"/>
                <a:gd name="connsiteX18" fmla="*/ 5457 w 203131"/>
                <a:gd name="connsiteY18" fmla="*/ 4531 h 15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131" h="153882">
                  <a:moveTo>
                    <a:pt x="5457" y="4531"/>
                  </a:moveTo>
                  <a:cubicBezTo>
                    <a:pt x="27153" y="12998"/>
                    <a:pt x="189607" y="58506"/>
                    <a:pt x="189607" y="58506"/>
                  </a:cubicBezTo>
                  <a:cubicBezTo>
                    <a:pt x="220299" y="71735"/>
                    <a:pt x="189078" y="68560"/>
                    <a:pt x="189607" y="83906"/>
                  </a:cubicBezTo>
                  <a:cubicBezTo>
                    <a:pt x="190136" y="99252"/>
                    <a:pt x="192782" y="150581"/>
                    <a:pt x="192782" y="150581"/>
                  </a:cubicBezTo>
                  <a:cubicBezTo>
                    <a:pt x="190136" y="159577"/>
                    <a:pt x="180082" y="148464"/>
                    <a:pt x="173732" y="137881"/>
                  </a:cubicBezTo>
                  <a:cubicBezTo>
                    <a:pt x="167382" y="127298"/>
                    <a:pt x="157328" y="99252"/>
                    <a:pt x="154682" y="87081"/>
                  </a:cubicBezTo>
                  <a:cubicBezTo>
                    <a:pt x="152036" y="74910"/>
                    <a:pt x="154153" y="56389"/>
                    <a:pt x="157857" y="64856"/>
                  </a:cubicBezTo>
                  <a:cubicBezTo>
                    <a:pt x="161561" y="73323"/>
                    <a:pt x="177436" y="136823"/>
                    <a:pt x="176907" y="137881"/>
                  </a:cubicBezTo>
                  <a:cubicBezTo>
                    <a:pt x="176378" y="138939"/>
                    <a:pt x="158915" y="74910"/>
                    <a:pt x="154682" y="71206"/>
                  </a:cubicBezTo>
                  <a:cubicBezTo>
                    <a:pt x="150449" y="67502"/>
                    <a:pt x="159974" y="117243"/>
                    <a:pt x="151507" y="115656"/>
                  </a:cubicBezTo>
                  <a:cubicBezTo>
                    <a:pt x="143040" y="114069"/>
                    <a:pt x="112878" y="63268"/>
                    <a:pt x="103882" y="61681"/>
                  </a:cubicBezTo>
                  <a:cubicBezTo>
                    <a:pt x="94886" y="60094"/>
                    <a:pt x="100178" y="99781"/>
                    <a:pt x="97532" y="106131"/>
                  </a:cubicBezTo>
                  <a:cubicBezTo>
                    <a:pt x="94886" y="112481"/>
                    <a:pt x="94886" y="99252"/>
                    <a:pt x="88007" y="99781"/>
                  </a:cubicBezTo>
                  <a:cubicBezTo>
                    <a:pt x="81128" y="100310"/>
                    <a:pt x="64724" y="110893"/>
                    <a:pt x="56257" y="109306"/>
                  </a:cubicBezTo>
                  <a:cubicBezTo>
                    <a:pt x="47790" y="107719"/>
                    <a:pt x="19215" y="83906"/>
                    <a:pt x="37207" y="90256"/>
                  </a:cubicBezTo>
                  <a:cubicBezTo>
                    <a:pt x="55199" y="96606"/>
                    <a:pt x="142511" y="152168"/>
                    <a:pt x="164207" y="147406"/>
                  </a:cubicBezTo>
                  <a:cubicBezTo>
                    <a:pt x="185903" y="142644"/>
                    <a:pt x="184845" y="84964"/>
                    <a:pt x="167382" y="61681"/>
                  </a:cubicBezTo>
                  <a:cubicBezTo>
                    <a:pt x="149920" y="38398"/>
                    <a:pt x="86949" y="14585"/>
                    <a:pt x="59432" y="7706"/>
                  </a:cubicBezTo>
                  <a:cubicBezTo>
                    <a:pt x="31915" y="827"/>
                    <a:pt x="-16239" y="-3936"/>
                    <a:pt x="5457" y="4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 1223">
              <a:extLst>
                <a:ext uri="{FF2B5EF4-FFF2-40B4-BE49-F238E27FC236}">
                  <a16:creationId xmlns:a16="http://schemas.microsoft.com/office/drawing/2014/main" id="{A03895A3-64EC-E4F8-0654-A14CFB99DE18}"/>
                </a:ext>
              </a:extLst>
            </p:cNvPr>
            <p:cNvSpPr/>
            <p:nvPr/>
          </p:nvSpPr>
          <p:spPr>
            <a:xfrm>
              <a:off x="4501870" y="2027655"/>
              <a:ext cx="127747" cy="116903"/>
            </a:xfrm>
            <a:custGeom>
              <a:avLst/>
              <a:gdLst>
                <a:gd name="connsiteX0" fmla="*/ 280 w 127747"/>
                <a:gd name="connsiteY0" fmla="*/ 1170 h 116903"/>
                <a:gd name="connsiteX1" fmla="*/ 35205 w 127747"/>
                <a:gd name="connsiteY1" fmla="*/ 51970 h 116903"/>
                <a:gd name="connsiteX2" fmla="*/ 127280 w 127747"/>
                <a:gd name="connsiteY2" fmla="*/ 115470 h 116903"/>
                <a:gd name="connsiteX3" fmla="*/ 70130 w 127747"/>
                <a:gd name="connsiteY3" fmla="*/ 90070 h 116903"/>
                <a:gd name="connsiteX4" fmla="*/ 51080 w 127747"/>
                <a:gd name="connsiteY4" fmla="*/ 20220 h 116903"/>
                <a:gd name="connsiteX5" fmla="*/ 280 w 127747"/>
                <a:gd name="connsiteY5" fmla="*/ 1170 h 11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747" h="116903">
                  <a:moveTo>
                    <a:pt x="280" y="1170"/>
                  </a:moveTo>
                  <a:cubicBezTo>
                    <a:pt x="-2366" y="6462"/>
                    <a:pt x="14039" y="32920"/>
                    <a:pt x="35205" y="51970"/>
                  </a:cubicBezTo>
                  <a:cubicBezTo>
                    <a:pt x="56371" y="71020"/>
                    <a:pt x="121459" y="109120"/>
                    <a:pt x="127280" y="115470"/>
                  </a:cubicBezTo>
                  <a:cubicBezTo>
                    <a:pt x="133101" y="121820"/>
                    <a:pt x="82830" y="105945"/>
                    <a:pt x="70130" y="90070"/>
                  </a:cubicBezTo>
                  <a:cubicBezTo>
                    <a:pt x="57430" y="74195"/>
                    <a:pt x="61134" y="30803"/>
                    <a:pt x="51080" y="20220"/>
                  </a:cubicBezTo>
                  <a:cubicBezTo>
                    <a:pt x="41026" y="9637"/>
                    <a:pt x="2926" y="-4122"/>
                    <a:pt x="280" y="11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 1224">
              <a:extLst>
                <a:ext uri="{FF2B5EF4-FFF2-40B4-BE49-F238E27FC236}">
                  <a16:creationId xmlns:a16="http://schemas.microsoft.com/office/drawing/2014/main" id="{C7BD3777-1C63-336C-1FAC-45E82CD36ED4}"/>
                </a:ext>
              </a:extLst>
            </p:cNvPr>
            <p:cNvSpPr/>
            <p:nvPr/>
          </p:nvSpPr>
          <p:spPr>
            <a:xfrm>
              <a:off x="4477106" y="2270447"/>
              <a:ext cx="727289" cy="277680"/>
            </a:xfrm>
            <a:custGeom>
              <a:avLst/>
              <a:gdLst>
                <a:gd name="connsiteX0" fmla="*/ 2819 w 727289"/>
                <a:gd name="connsiteY0" fmla="*/ 98103 h 277680"/>
                <a:gd name="connsiteX1" fmla="*/ 199669 w 727289"/>
                <a:gd name="connsiteY1" fmla="*/ 34603 h 277680"/>
                <a:gd name="connsiteX2" fmla="*/ 174269 w 727289"/>
                <a:gd name="connsiteY2" fmla="*/ 34603 h 277680"/>
                <a:gd name="connsiteX3" fmla="*/ 279044 w 727289"/>
                <a:gd name="connsiteY3" fmla="*/ 31428 h 277680"/>
                <a:gd name="connsiteX4" fmla="*/ 358419 w 727289"/>
                <a:gd name="connsiteY4" fmla="*/ 91753 h 277680"/>
                <a:gd name="connsiteX5" fmla="*/ 333019 w 727289"/>
                <a:gd name="connsiteY5" fmla="*/ 69528 h 277680"/>
                <a:gd name="connsiteX6" fmla="*/ 421919 w 727289"/>
                <a:gd name="connsiteY6" fmla="*/ 158428 h 277680"/>
                <a:gd name="connsiteX7" fmla="*/ 513994 w 727289"/>
                <a:gd name="connsiteY7" fmla="*/ 212403 h 277680"/>
                <a:gd name="connsiteX8" fmla="*/ 501294 w 727289"/>
                <a:gd name="connsiteY8" fmla="*/ 212403 h 277680"/>
                <a:gd name="connsiteX9" fmla="*/ 723544 w 727289"/>
                <a:gd name="connsiteY9" fmla="*/ 275903 h 277680"/>
                <a:gd name="connsiteX10" fmla="*/ 628294 w 727289"/>
                <a:gd name="connsiteY10" fmla="*/ 253678 h 277680"/>
                <a:gd name="connsiteX11" fmla="*/ 466369 w 727289"/>
                <a:gd name="connsiteY11" fmla="*/ 187003 h 277680"/>
                <a:gd name="connsiteX12" fmla="*/ 253644 w 727289"/>
                <a:gd name="connsiteY12" fmla="*/ 9203 h 277680"/>
                <a:gd name="connsiteX13" fmla="*/ 244119 w 727289"/>
                <a:gd name="connsiteY13" fmla="*/ 25078 h 277680"/>
                <a:gd name="connsiteX14" fmla="*/ 199669 w 727289"/>
                <a:gd name="connsiteY14" fmla="*/ 21903 h 277680"/>
                <a:gd name="connsiteX15" fmla="*/ 88544 w 727289"/>
                <a:gd name="connsiteY15" fmla="*/ 53653 h 277680"/>
                <a:gd name="connsiteX16" fmla="*/ 2819 w 727289"/>
                <a:gd name="connsiteY16" fmla="*/ 98103 h 27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7289" h="277680">
                  <a:moveTo>
                    <a:pt x="2819" y="98103"/>
                  </a:moveTo>
                  <a:cubicBezTo>
                    <a:pt x="21340" y="94928"/>
                    <a:pt x="171094" y="45186"/>
                    <a:pt x="199669" y="34603"/>
                  </a:cubicBezTo>
                  <a:cubicBezTo>
                    <a:pt x="228244" y="24020"/>
                    <a:pt x="174269" y="34603"/>
                    <a:pt x="174269" y="34603"/>
                  </a:cubicBezTo>
                  <a:cubicBezTo>
                    <a:pt x="187498" y="34074"/>
                    <a:pt x="248352" y="21903"/>
                    <a:pt x="279044" y="31428"/>
                  </a:cubicBezTo>
                  <a:cubicBezTo>
                    <a:pt x="309736" y="40953"/>
                    <a:pt x="349423" y="85403"/>
                    <a:pt x="358419" y="91753"/>
                  </a:cubicBezTo>
                  <a:cubicBezTo>
                    <a:pt x="367415" y="98103"/>
                    <a:pt x="322436" y="58416"/>
                    <a:pt x="333019" y="69528"/>
                  </a:cubicBezTo>
                  <a:cubicBezTo>
                    <a:pt x="343602" y="80640"/>
                    <a:pt x="391757" y="134616"/>
                    <a:pt x="421919" y="158428"/>
                  </a:cubicBezTo>
                  <a:cubicBezTo>
                    <a:pt x="452081" y="182240"/>
                    <a:pt x="500765" y="203407"/>
                    <a:pt x="513994" y="212403"/>
                  </a:cubicBezTo>
                  <a:cubicBezTo>
                    <a:pt x="527223" y="221399"/>
                    <a:pt x="466369" y="201820"/>
                    <a:pt x="501294" y="212403"/>
                  </a:cubicBezTo>
                  <a:cubicBezTo>
                    <a:pt x="536219" y="222986"/>
                    <a:pt x="702378" y="269024"/>
                    <a:pt x="723544" y="275903"/>
                  </a:cubicBezTo>
                  <a:cubicBezTo>
                    <a:pt x="744710" y="282782"/>
                    <a:pt x="671156" y="268495"/>
                    <a:pt x="628294" y="253678"/>
                  </a:cubicBezTo>
                  <a:cubicBezTo>
                    <a:pt x="585432" y="238861"/>
                    <a:pt x="528811" y="227749"/>
                    <a:pt x="466369" y="187003"/>
                  </a:cubicBezTo>
                  <a:cubicBezTo>
                    <a:pt x="403927" y="146257"/>
                    <a:pt x="290686" y="36190"/>
                    <a:pt x="253644" y="9203"/>
                  </a:cubicBezTo>
                  <a:cubicBezTo>
                    <a:pt x="216602" y="-17784"/>
                    <a:pt x="253115" y="22961"/>
                    <a:pt x="244119" y="25078"/>
                  </a:cubicBezTo>
                  <a:cubicBezTo>
                    <a:pt x="235123" y="27195"/>
                    <a:pt x="225598" y="17141"/>
                    <a:pt x="199669" y="21903"/>
                  </a:cubicBezTo>
                  <a:cubicBezTo>
                    <a:pt x="173740" y="26665"/>
                    <a:pt x="115002" y="39366"/>
                    <a:pt x="88544" y="53653"/>
                  </a:cubicBezTo>
                  <a:cubicBezTo>
                    <a:pt x="62086" y="67940"/>
                    <a:pt x="-15702" y="101278"/>
                    <a:pt x="2819" y="98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 1225">
              <a:extLst>
                <a:ext uri="{FF2B5EF4-FFF2-40B4-BE49-F238E27FC236}">
                  <a16:creationId xmlns:a16="http://schemas.microsoft.com/office/drawing/2014/main" id="{3BBFD307-A212-3B72-9E72-F0918614AB7A}"/>
                </a:ext>
              </a:extLst>
            </p:cNvPr>
            <p:cNvSpPr/>
            <p:nvPr/>
          </p:nvSpPr>
          <p:spPr>
            <a:xfrm>
              <a:off x="4527548" y="2312133"/>
              <a:ext cx="352534" cy="199808"/>
            </a:xfrm>
            <a:custGeom>
              <a:avLst/>
              <a:gdLst>
                <a:gd name="connsiteX0" fmla="*/ 2 w 352534"/>
                <a:gd name="connsiteY0" fmla="*/ 59592 h 199808"/>
                <a:gd name="connsiteX1" fmla="*/ 123827 w 352534"/>
                <a:gd name="connsiteY1" fmla="*/ 11967 h 199808"/>
                <a:gd name="connsiteX2" fmla="*/ 247652 w 352534"/>
                <a:gd name="connsiteY2" fmla="*/ 53242 h 199808"/>
                <a:gd name="connsiteX3" fmla="*/ 250827 w 352534"/>
                <a:gd name="connsiteY3" fmla="*/ 37367 h 199808"/>
                <a:gd name="connsiteX4" fmla="*/ 307977 w 352534"/>
                <a:gd name="connsiteY4" fmla="*/ 69117 h 199808"/>
                <a:gd name="connsiteX5" fmla="*/ 352427 w 352534"/>
                <a:gd name="connsiteY5" fmla="*/ 199292 h 199808"/>
                <a:gd name="connsiteX6" fmla="*/ 295277 w 352534"/>
                <a:gd name="connsiteY6" fmla="*/ 110392 h 199808"/>
                <a:gd name="connsiteX7" fmla="*/ 187327 w 352534"/>
                <a:gd name="connsiteY7" fmla="*/ 5617 h 199808"/>
                <a:gd name="connsiteX8" fmla="*/ 120652 w 352534"/>
                <a:gd name="connsiteY8" fmla="*/ 18317 h 199808"/>
                <a:gd name="connsiteX9" fmla="*/ 2 w 352534"/>
                <a:gd name="connsiteY9" fmla="*/ 59592 h 19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534" h="199808">
                  <a:moveTo>
                    <a:pt x="2" y="59592"/>
                  </a:moveTo>
                  <a:cubicBezTo>
                    <a:pt x="531" y="58534"/>
                    <a:pt x="82552" y="13025"/>
                    <a:pt x="123827" y="11967"/>
                  </a:cubicBezTo>
                  <a:cubicBezTo>
                    <a:pt x="165102" y="10909"/>
                    <a:pt x="226485" y="49009"/>
                    <a:pt x="247652" y="53242"/>
                  </a:cubicBezTo>
                  <a:cubicBezTo>
                    <a:pt x="268819" y="57475"/>
                    <a:pt x="240773" y="34721"/>
                    <a:pt x="250827" y="37367"/>
                  </a:cubicBezTo>
                  <a:cubicBezTo>
                    <a:pt x="260881" y="40013"/>
                    <a:pt x="291044" y="42129"/>
                    <a:pt x="307977" y="69117"/>
                  </a:cubicBezTo>
                  <a:cubicBezTo>
                    <a:pt x="324910" y="96105"/>
                    <a:pt x="354544" y="192413"/>
                    <a:pt x="352427" y="199292"/>
                  </a:cubicBezTo>
                  <a:cubicBezTo>
                    <a:pt x="350310" y="206171"/>
                    <a:pt x="322794" y="142671"/>
                    <a:pt x="295277" y="110392"/>
                  </a:cubicBezTo>
                  <a:cubicBezTo>
                    <a:pt x="267760" y="78113"/>
                    <a:pt x="216431" y="20963"/>
                    <a:pt x="187327" y="5617"/>
                  </a:cubicBezTo>
                  <a:cubicBezTo>
                    <a:pt x="158223" y="-9729"/>
                    <a:pt x="147639" y="10380"/>
                    <a:pt x="120652" y="18317"/>
                  </a:cubicBezTo>
                  <a:cubicBezTo>
                    <a:pt x="93665" y="26254"/>
                    <a:pt x="-527" y="60650"/>
                    <a:pt x="2" y="59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 1226">
              <a:extLst>
                <a:ext uri="{FF2B5EF4-FFF2-40B4-BE49-F238E27FC236}">
                  <a16:creationId xmlns:a16="http://schemas.microsoft.com/office/drawing/2014/main" id="{AFE06611-2E78-7234-23D8-105621A6A560}"/>
                </a:ext>
              </a:extLst>
            </p:cNvPr>
            <p:cNvSpPr/>
            <p:nvPr/>
          </p:nvSpPr>
          <p:spPr>
            <a:xfrm>
              <a:off x="4514848" y="2349490"/>
              <a:ext cx="234205" cy="54258"/>
            </a:xfrm>
            <a:custGeom>
              <a:avLst/>
              <a:gdLst>
                <a:gd name="connsiteX0" fmla="*/ 2 w 234205"/>
                <a:gd name="connsiteY0" fmla="*/ 53985 h 54258"/>
                <a:gd name="connsiteX1" fmla="*/ 114302 w 234205"/>
                <a:gd name="connsiteY1" fmla="*/ 6360 h 54258"/>
                <a:gd name="connsiteX2" fmla="*/ 231777 w 234205"/>
                <a:gd name="connsiteY2" fmla="*/ 28585 h 54258"/>
                <a:gd name="connsiteX3" fmla="*/ 187327 w 234205"/>
                <a:gd name="connsiteY3" fmla="*/ 10 h 54258"/>
                <a:gd name="connsiteX4" fmla="*/ 111127 w 234205"/>
                <a:gd name="connsiteY4" fmla="*/ 25410 h 54258"/>
                <a:gd name="connsiteX5" fmla="*/ 2 w 234205"/>
                <a:gd name="connsiteY5" fmla="*/ 53985 h 5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205" h="54258">
                  <a:moveTo>
                    <a:pt x="2" y="53985"/>
                  </a:moveTo>
                  <a:cubicBezTo>
                    <a:pt x="531" y="50810"/>
                    <a:pt x="75673" y="10593"/>
                    <a:pt x="114302" y="6360"/>
                  </a:cubicBezTo>
                  <a:cubicBezTo>
                    <a:pt x="152931" y="2127"/>
                    <a:pt x="219606" y="29643"/>
                    <a:pt x="231777" y="28585"/>
                  </a:cubicBezTo>
                  <a:cubicBezTo>
                    <a:pt x="243948" y="27527"/>
                    <a:pt x="207435" y="539"/>
                    <a:pt x="187327" y="10"/>
                  </a:cubicBezTo>
                  <a:cubicBezTo>
                    <a:pt x="167219" y="-519"/>
                    <a:pt x="135469" y="19060"/>
                    <a:pt x="111127" y="25410"/>
                  </a:cubicBezTo>
                  <a:cubicBezTo>
                    <a:pt x="86785" y="31760"/>
                    <a:pt x="-527" y="57160"/>
                    <a:pt x="2" y="539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 1227">
              <a:extLst>
                <a:ext uri="{FF2B5EF4-FFF2-40B4-BE49-F238E27FC236}">
                  <a16:creationId xmlns:a16="http://schemas.microsoft.com/office/drawing/2014/main" id="{81E223B4-BF67-B2FF-0774-B4431B871342}"/>
                </a:ext>
              </a:extLst>
            </p:cNvPr>
            <p:cNvSpPr/>
            <p:nvPr/>
          </p:nvSpPr>
          <p:spPr>
            <a:xfrm>
              <a:off x="4561768" y="2368461"/>
              <a:ext cx="200916" cy="171632"/>
            </a:xfrm>
            <a:custGeom>
              <a:avLst/>
              <a:gdLst>
                <a:gd name="connsiteX0" fmla="*/ 200732 w 200916"/>
                <a:gd name="connsiteY0" fmla="*/ 89 h 171632"/>
                <a:gd name="connsiteX1" fmla="*/ 146757 w 200916"/>
                <a:gd name="connsiteY1" fmla="*/ 63589 h 171632"/>
                <a:gd name="connsiteX2" fmla="*/ 86432 w 200916"/>
                <a:gd name="connsiteY2" fmla="*/ 101689 h 171632"/>
                <a:gd name="connsiteX3" fmla="*/ 707 w 200916"/>
                <a:gd name="connsiteY3" fmla="*/ 171539 h 171632"/>
                <a:gd name="connsiteX4" fmla="*/ 137232 w 200916"/>
                <a:gd name="connsiteY4" fmla="*/ 85814 h 171632"/>
                <a:gd name="connsiteX5" fmla="*/ 111832 w 200916"/>
                <a:gd name="connsiteY5" fmla="*/ 104864 h 171632"/>
                <a:gd name="connsiteX6" fmla="*/ 162632 w 200916"/>
                <a:gd name="connsiteY6" fmla="*/ 50889 h 171632"/>
                <a:gd name="connsiteX7" fmla="*/ 200732 w 200916"/>
                <a:gd name="connsiteY7" fmla="*/ 89 h 1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916" h="171632">
                  <a:moveTo>
                    <a:pt x="200732" y="89"/>
                  </a:moveTo>
                  <a:cubicBezTo>
                    <a:pt x="198086" y="2206"/>
                    <a:pt x="165807" y="46656"/>
                    <a:pt x="146757" y="63589"/>
                  </a:cubicBezTo>
                  <a:cubicBezTo>
                    <a:pt x="127707" y="80522"/>
                    <a:pt x="110774" y="83697"/>
                    <a:pt x="86432" y="101689"/>
                  </a:cubicBezTo>
                  <a:cubicBezTo>
                    <a:pt x="62090" y="119681"/>
                    <a:pt x="-7760" y="174185"/>
                    <a:pt x="707" y="171539"/>
                  </a:cubicBezTo>
                  <a:cubicBezTo>
                    <a:pt x="9174" y="168893"/>
                    <a:pt x="118711" y="96927"/>
                    <a:pt x="137232" y="85814"/>
                  </a:cubicBezTo>
                  <a:cubicBezTo>
                    <a:pt x="155753" y="74702"/>
                    <a:pt x="107599" y="110685"/>
                    <a:pt x="111832" y="104864"/>
                  </a:cubicBezTo>
                  <a:cubicBezTo>
                    <a:pt x="116065" y="99043"/>
                    <a:pt x="148345" y="67822"/>
                    <a:pt x="162632" y="50889"/>
                  </a:cubicBezTo>
                  <a:cubicBezTo>
                    <a:pt x="176919" y="33956"/>
                    <a:pt x="203378" y="-2028"/>
                    <a:pt x="200732" y="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 1228">
              <a:extLst>
                <a:ext uri="{FF2B5EF4-FFF2-40B4-BE49-F238E27FC236}">
                  <a16:creationId xmlns:a16="http://schemas.microsoft.com/office/drawing/2014/main" id="{74E00410-B5B6-6B3A-8F9A-DFDC5AABE4D2}"/>
                </a:ext>
              </a:extLst>
            </p:cNvPr>
            <p:cNvSpPr/>
            <p:nvPr/>
          </p:nvSpPr>
          <p:spPr>
            <a:xfrm>
              <a:off x="4562198" y="2377553"/>
              <a:ext cx="159542" cy="70595"/>
            </a:xfrm>
            <a:custGeom>
              <a:avLst/>
              <a:gdLst>
                <a:gd name="connsiteX0" fmla="*/ 277 w 159542"/>
                <a:gd name="connsiteY0" fmla="*/ 70372 h 70595"/>
                <a:gd name="connsiteX1" fmla="*/ 79652 w 159542"/>
                <a:gd name="connsiteY1" fmla="*/ 22747 h 70595"/>
                <a:gd name="connsiteX2" fmla="*/ 159027 w 159542"/>
                <a:gd name="connsiteY2" fmla="*/ 22747 h 70595"/>
                <a:gd name="connsiteX3" fmla="*/ 108227 w 159542"/>
                <a:gd name="connsiteY3" fmla="*/ 522 h 70595"/>
                <a:gd name="connsiteX4" fmla="*/ 277 w 159542"/>
                <a:gd name="connsiteY4" fmla="*/ 70372 h 7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542" h="70595">
                  <a:moveTo>
                    <a:pt x="277" y="70372"/>
                  </a:moveTo>
                  <a:cubicBezTo>
                    <a:pt x="-4485" y="74076"/>
                    <a:pt x="53194" y="30685"/>
                    <a:pt x="79652" y="22747"/>
                  </a:cubicBezTo>
                  <a:cubicBezTo>
                    <a:pt x="106110" y="14809"/>
                    <a:pt x="154265" y="26451"/>
                    <a:pt x="159027" y="22747"/>
                  </a:cubicBezTo>
                  <a:cubicBezTo>
                    <a:pt x="163789" y="19043"/>
                    <a:pt x="134685" y="-3711"/>
                    <a:pt x="108227" y="522"/>
                  </a:cubicBezTo>
                  <a:cubicBezTo>
                    <a:pt x="81769" y="4755"/>
                    <a:pt x="5039" y="66668"/>
                    <a:pt x="277" y="703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 1229">
              <a:extLst>
                <a:ext uri="{FF2B5EF4-FFF2-40B4-BE49-F238E27FC236}">
                  <a16:creationId xmlns:a16="http://schemas.microsoft.com/office/drawing/2014/main" id="{F4A902F4-0A5D-4237-2634-F1D969F86DD2}"/>
                </a:ext>
              </a:extLst>
            </p:cNvPr>
            <p:cNvSpPr/>
            <p:nvPr/>
          </p:nvSpPr>
          <p:spPr>
            <a:xfrm>
              <a:off x="4568732" y="2419246"/>
              <a:ext cx="270029" cy="174498"/>
            </a:xfrm>
            <a:custGeom>
              <a:avLst/>
              <a:gdLst>
                <a:gd name="connsiteX0" fmla="*/ 93 w 270029"/>
                <a:gd name="connsiteY0" fmla="*/ 162029 h 174498"/>
                <a:gd name="connsiteX1" fmla="*/ 155668 w 270029"/>
                <a:gd name="connsiteY1" fmla="*/ 171554 h 174498"/>
                <a:gd name="connsiteX2" fmla="*/ 238218 w 270029"/>
                <a:gd name="connsiteY2" fmla="*/ 104879 h 174498"/>
                <a:gd name="connsiteX3" fmla="*/ 177893 w 270029"/>
                <a:gd name="connsiteY3" fmla="*/ 152504 h 174498"/>
                <a:gd name="connsiteX4" fmla="*/ 266793 w 270029"/>
                <a:gd name="connsiteY4" fmla="*/ 76304 h 174498"/>
                <a:gd name="connsiteX5" fmla="*/ 250918 w 270029"/>
                <a:gd name="connsiteY5" fmla="*/ 104 h 174498"/>
                <a:gd name="connsiteX6" fmla="*/ 254093 w 270029"/>
                <a:gd name="connsiteY6" fmla="*/ 60429 h 174498"/>
                <a:gd name="connsiteX7" fmla="*/ 250918 w 270029"/>
                <a:gd name="connsiteY7" fmla="*/ 89004 h 174498"/>
                <a:gd name="connsiteX8" fmla="*/ 196943 w 270029"/>
                <a:gd name="connsiteY8" fmla="*/ 139804 h 174498"/>
                <a:gd name="connsiteX9" fmla="*/ 133443 w 270029"/>
                <a:gd name="connsiteY9" fmla="*/ 155679 h 174498"/>
                <a:gd name="connsiteX10" fmla="*/ 93 w 270029"/>
                <a:gd name="connsiteY10" fmla="*/ 162029 h 17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029" h="174498">
                  <a:moveTo>
                    <a:pt x="93" y="162029"/>
                  </a:moveTo>
                  <a:cubicBezTo>
                    <a:pt x="3797" y="164675"/>
                    <a:pt x="115981" y="181079"/>
                    <a:pt x="155668" y="171554"/>
                  </a:cubicBezTo>
                  <a:cubicBezTo>
                    <a:pt x="195356" y="162029"/>
                    <a:pt x="234514" y="108054"/>
                    <a:pt x="238218" y="104879"/>
                  </a:cubicBezTo>
                  <a:cubicBezTo>
                    <a:pt x="241922" y="101704"/>
                    <a:pt x="173131" y="157266"/>
                    <a:pt x="177893" y="152504"/>
                  </a:cubicBezTo>
                  <a:cubicBezTo>
                    <a:pt x="182655" y="147742"/>
                    <a:pt x="254622" y="101704"/>
                    <a:pt x="266793" y="76304"/>
                  </a:cubicBezTo>
                  <a:cubicBezTo>
                    <a:pt x="278964" y="50904"/>
                    <a:pt x="253035" y="2750"/>
                    <a:pt x="250918" y="104"/>
                  </a:cubicBezTo>
                  <a:cubicBezTo>
                    <a:pt x="248801" y="-2542"/>
                    <a:pt x="254093" y="45612"/>
                    <a:pt x="254093" y="60429"/>
                  </a:cubicBezTo>
                  <a:cubicBezTo>
                    <a:pt x="254093" y="75246"/>
                    <a:pt x="260443" y="75775"/>
                    <a:pt x="250918" y="89004"/>
                  </a:cubicBezTo>
                  <a:cubicBezTo>
                    <a:pt x="241393" y="102233"/>
                    <a:pt x="216522" y="128692"/>
                    <a:pt x="196943" y="139804"/>
                  </a:cubicBezTo>
                  <a:cubicBezTo>
                    <a:pt x="177364" y="150916"/>
                    <a:pt x="163076" y="151446"/>
                    <a:pt x="133443" y="155679"/>
                  </a:cubicBezTo>
                  <a:cubicBezTo>
                    <a:pt x="103810" y="159912"/>
                    <a:pt x="-3611" y="159383"/>
                    <a:pt x="93" y="1620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 1230">
              <a:extLst>
                <a:ext uri="{FF2B5EF4-FFF2-40B4-BE49-F238E27FC236}">
                  <a16:creationId xmlns:a16="http://schemas.microsoft.com/office/drawing/2014/main" id="{032BEBCE-DC4D-016E-C7AF-823FD9F1C9AD}"/>
                </a:ext>
              </a:extLst>
            </p:cNvPr>
            <p:cNvSpPr/>
            <p:nvPr/>
          </p:nvSpPr>
          <p:spPr>
            <a:xfrm>
              <a:off x="4578349" y="2392561"/>
              <a:ext cx="226686" cy="179242"/>
            </a:xfrm>
            <a:custGeom>
              <a:avLst/>
              <a:gdLst>
                <a:gd name="connsiteX0" fmla="*/ 225426 w 226686"/>
                <a:gd name="connsiteY0" fmla="*/ 1389 h 179242"/>
                <a:gd name="connsiteX1" fmla="*/ 165101 w 226686"/>
                <a:gd name="connsiteY1" fmla="*/ 58539 h 179242"/>
                <a:gd name="connsiteX2" fmla="*/ 1 w 226686"/>
                <a:gd name="connsiteY2" fmla="*/ 179189 h 179242"/>
                <a:gd name="connsiteX3" fmla="*/ 168276 w 226686"/>
                <a:gd name="connsiteY3" fmla="*/ 74414 h 179242"/>
                <a:gd name="connsiteX4" fmla="*/ 117476 w 226686"/>
                <a:gd name="connsiteY4" fmla="*/ 112514 h 179242"/>
                <a:gd name="connsiteX5" fmla="*/ 225426 w 226686"/>
                <a:gd name="connsiteY5" fmla="*/ 1389 h 17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86" h="179242">
                  <a:moveTo>
                    <a:pt x="225426" y="1389"/>
                  </a:moveTo>
                  <a:cubicBezTo>
                    <a:pt x="233364" y="-7607"/>
                    <a:pt x="202672" y="28906"/>
                    <a:pt x="165101" y="58539"/>
                  </a:cubicBezTo>
                  <a:cubicBezTo>
                    <a:pt x="127530" y="88172"/>
                    <a:pt x="-528" y="176543"/>
                    <a:pt x="1" y="179189"/>
                  </a:cubicBezTo>
                  <a:cubicBezTo>
                    <a:pt x="530" y="181835"/>
                    <a:pt x="148697" y="85526"/>
                    <a:pt x="168276" y="74414"/>
                  </a:cubicBezTo>
                  <a:cubicBezTo>
                    <a:pt x="187855" y="63302"/>
                    <a:pt x="109009" y="121510"/>
                    <a:pt x="117476" y="112514"/>
                  </a:cubicBezTo>
                  <a:cubicBezTo>
                    <a:pt x="125943" y="103518"/>
                    <a:pt x="217488" y="10385"/>
                    <a:pt x="225426" y="1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 1231">
              <a:extLst>
                <a:ext uri="{FF2B5EF4-FFF2-40B4-BE49-F238E27FC236}">
                  <a16:creationId xmlns:a16="http://schemas.microsoft.com/office/drawing/2014/main" id="{2E600E34-02A0-CAA0-6D43-EDAA013998A1}"/>
                </a:ext>
              </a:extLst>
            </p:cNvPr>
            <p:cNvSpPr/>
            <p:nvPr/>
          </p:nvSpPr>
          <p:spPr>
            <a:xfrm>
              <a:off x="4717956" y="2415284"/>
              <a:ext cx="79950" cy="129193"/>
            </a:xfrm>
            <a:custGeom>
              <a:avLst/>
              <a:gdLst>
                <a:gd name="connsiteX0" fmla="*/ 66769 w 79950"/>
                <a:gd name="connsiteY0" fmla="*/ 891 h 129193"/>
                <a:gd name="connsiteX1" fmla="*/ 76294 w 79950"/>
                <a:gd name="connsiteY1" fmla="*/ 61216 h 129193"/>
                <a:gd name="connsiteX2" fmla="*/ 94 w 79950"/>
                <a:gd name="connsiteY2" fmla="*/ 127891 h 129193"/>
                <a:gd name="connsiteX3" fmla="*/ 60419 w 79950"/>
                <a:gd name="connsiteY3" fmla="*/ 105666 h 129193"/>
                <a:gd name="connsiteX4" fmla="*/ 57244 w 79950"/>
                <a:gd name="connsiteY4" fmla="*/ 108841 h 129193"/>
                <a:gd name="connsiteX5" fmla="*/ 66769 w 79950"/>
                <a:gd name="connsiteY5" fmla="*/ 891 h 1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950" h="129193">
                  <a:moveTo>
                    <a:pt x="66769" y="891"/>
                  </a:moveTo>
                  <a:cubicBezTo>
                    <a:pt x="69944" y="-7047"/>
                    <a:pt x="87407" y="40049"/>
                    <a:pt x="76294" y="61216"/>
                  </a:cubicBezTo>
                  <a:cubicBezTo>
                    <a:pt x="65181" y="82383"/>
                    <a:pt x="2740" y="120483"/>
                    <a:pt x="94" y="127891"/>
                  </a:cubicBezTo>
                  <a:cubicBezTo>
                    <a:pt x="-2552" y="135299"/>
                    <a:pt x="50894" y="108841"/>
                    <a:pt x="60419" y="105666"/>
                  </a:cubicBezTo>
                  <a:cubicBezTo>
                    <a:pt x="69944" y="102491"/>
                    <a:pt x="56186" y="122070"/>
                    <a:pt x="57244" y="108841"/>
                  </a:cubicBezTo>
                  <a:cubicBezTo>
                    <a:pt x="58302" y="95612"/>
                    <a:pt x="63594" y="8829"/>
                    <a:pt x="66769" y="8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 1232">
              <a:extLst>
                <a:ext uri="{FF2B5EF4-FFF2-40B4-BE49-F238E27FC236}">
                  <a16:creationId xmlns:a16="http://schemas.microsoft.com/office/drawing/2014/main" id="{794D3226-485C-83DD-9694-AAA92D8ABDFF}"/>
                </a:ext>
              </a:extLst>
            </p:cNvPr>
            <p:cNvSpPr/>
            <p:nvPr/>
          </p:nvSpPr>
          <p:spPr>
            <a:xfrm>
              <a:off x="4794250" y="1933219"/>
              <a:ext cx="41288" cy="411229"/>
            </a:xfrm>
            <a:custGeom>
              <a:avLst/>
              <a:gdLst>
                <a:gd name="connsiteX0" fmla="*/ 22225 w 41288"/>
                <a:gd name="connsiteY0" fmla="*/ 356 h 411229"/>
                <a:gd name="connsiteX1" fmla="*/ 41275 w 41288"/>
                <a:gd name="connsiteY1" fmla="*/ 174981 h 411229"/>
                <a:gd name="connsiteX2" fmla="*/ 19050 w 41288"/>
                <a:gd name="connsiteY2" fmla="*/ 257531 h 411229"/>
                <a:gd name="connsiteX3" fmla="*/ 25400 w 41288"/>
                <a:gd name="connsiteY3" fmla="*/ 409931 h 411229"/>
                <a:gd name="connsiteX4" fmla="*/ 9525 w 41288"/>
                <a:gd name="connsiteY4" fmla="*/ 327381 h 411229"/>
                <a:gd name="connsiteX5" fmla="*/ 0 w 41288"/>
                <a:gd name="connsiteY5" fmla="*/ 263881 h 411229"/>
                <a:gd name="connsiteX6" fmla="*/ 9525 w 41288"/>
                <a:gd name="connsiteY6" fmla="*/ 244831 h 411229"/>
                <a:gd name="connsiteX7" fmla="*/ 34925 w 41288"/>
                <a:gd name="connsiteY7" fmla="*/ 162281 h 411229"/>
                <a:gd name="connsiteX8" fmla="*/ 34925 w 41288"/>
                <a:gd name="connsiteY8" fmla="*/ 190856 h 411229"/>
                <a:gd name="connsiteX9" fmla="*/ 15875 w 41288"/>
                <a:gd name="connsiteY9" fmla="*/ 130531 h 411229"/>
                <a:gd name="connsiteX10" fmla="*/ 22225 w 41288"/>
                <a:gd name="connsiteY10" fmla="*/ 356 h 41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288" h="411229">
                  <a:moveTo>
                    <a:pt x="22225" y="356"/>
                  </a:moveTo>
                  <a:cubicBezTo>
                    <a:pt x="26458" y="7764"/>
                    <a:pt x="41804" y="132119"/>
                    <a:pt x="41275" y="174981"/>
                  </a:cubicBezTo>
                  <a:cubicBezTo>
                    <a:pt x="40746" y="217843"/>
                    <a:pt x="21696" y="218373"/>
                    <a:pt x="19050" y="257531"/>
                  </a:cubicBezTo>
                  <a:cubicBezTo>
                    <a:pt x="16404" y="296689"/>
                    <a:pt x="26987" y="398289"/>
                    <a:pt x="25400" y="409931"/>
                  </a:cubicBezTo>
                  <a:cubicBezTo>
                    <a:pt x="23813" y="421573"/>
                    <a:pt x="13758" y="351723"/>
                    <a:pt x="9525" y="327381"/>
                  </a:cubicBezTo>
                  <a:cubicBezTo>
                    <a:pt x="5292" y="303039"/>
                    <a:pt x="0" y="277639"/>
                    <a:pt x="0" y="263881"/>
                  </a:cubicBezTo>
                  <a:cubicBezTo>
                    <a:pt x="0" y="250123"/>
                    <a:pt x="3704" y="261764"/>
                    <a:pt x="9525" y="244831"/>
                  </a:cubicBezTo>
                  <a:cubicBezTo>
                    <a:pt x="15346" y="227898"/>
                    <a:pt x="30692" y="171277"/>
                    <a:pt x="34925" y="162281"/>
                  </a:cubicBezTo>
                  <a:cubicBezTo>
                    <a:pt x="39158" y="153285"/>
                    <a:pt x="38100" y="196148"/>
                    <a:pt x="34925" y="190856"/>
                  </a:cubicBezTo>
                  <a:cubicBezTo>
                    <a:pt x="31750" y="185564"/>
                    <a:pt x="19579" y="158048"/>
                    <a:pt x="15875" y="130531"/>
                  </a:cubicBezTo>
                  <a:cubicBezTo>
                    <a:pt x="12171" y="103014"/>
                    <a:pt x="17992" y="-7052"/>
                    <a:pt x="22225" y="3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 1233">
              <a:extLst>
                <a:ext uri="{FF2B5EF4-FFF2-40B4-BE49-F238E27FC236}">
                  <a16:creationId xmlns:a16="http://schemas.microsoft.com/office/drawing/2014/main" id="{B38C8D08-BDF9-F9A4-3213-FC90DC91D3A5}"/>
                </a:ext>
              </a:extLst>
            </p:cNvPr>
            <p:cNvSpPr/>
            <p:nvPr/>
          </p:nvSpPr>
          <p:spPr>
            <a:xfrm>
              <a:off x="3464608" y="3076457"/>
              <a:ext cx="1423481" cy="393243"/>
            </a:xfrm>
            <a:custGeom>
              <a:avLst/>
              <a:gdLst>
                <a:gd name="connsiteX0" fmla="*/ 15192 w 1423481"/>
                <a:gd name="connsiteY0" fmla="*/ 12818 h 393243"/>
                <a:gd name="connsiteX1" fmla="*/ 342217 w 1423481"/>
                <a:gd name="connsiteY1" fmla="*/ 190618 h 393243"/>
                <a:gd name="connsiteX2" fmla="*/ 313642 w 1423481"/>
                <a:gd name="connsiteY2" fmla="*/ 193793 h 393243"/>
                <a:gd name="connsiteX3" fmla="*/ 612092 w 1423481"/>
                <a:gd name="connsiteY3" fmla="*/ 269993 h 393243"/>
                <a:gd name="connsiteX4" fmla="*/ 551767 w 1423481"/>
                <a:gd name="connsiteY4" fmla="*/ 254118 h 393243"/>
                <a:gd name="connsiteX5" fmla="*/ 993092 w 1423481"/>
                <a:gd name="connsiteY5" fmla="*/ 358893 h 393243"/>
                <a:gd name="connsiteX6" fmla="*/ 958167 w 1423481"/>
                <a:gd name="connsiteY6" fmla="*/ 333493 h 393243"/>
                <a:gd name="connsiteX7" fmla="*/ 1247092 w 1423481"/>
                <a:gd name="connsiteY7" fmla="*/ 387468 h 393243"/>
                <a:gd name="connsiteX8" fmla="*/ 1367742 w 1423481"/>
                <a:gd name="connsiteY8" fmla="*/ 390643 h 393243"/>
                <a:gd name="connsiteX9" fmla="*/ 1421717 w 1423481"/>
                <a:gd name="connsiteY9" fmla="*/ 377943 h 393243"/>
                <a:gd name="connsiteX10" fmla="*/ 1307417 w 1423481"/>
                <a:gd name="connsiteY10" fmla="*/ 381118 h 393243"/>
                <a:gd name="connsiteX11" fmla="*/ 935942 w 1423481"/>
                <a:gd name="connsiteY11" fmla="*/ 327143 h 393243"/>
                <a:gd name="connsiteX12" fmla="*/ 967692 w 1423481"/>
                <a:gd name="connsiteY12" fmla="*/ 336668 h 393243"/>
                <a:gd name="connsiteX13" fmla="*/ 367617 w 1423481"/>
                <a:gd name="connsiteY13" fmla="*/ 209668 h 393243"/>
                <a:gd name="connsiteX14" fmla="*/ 408892 w 1423481"/>
                <a:gd name="connsiteY14" fmla="*/ 238243 h 393243"/>
                <a:gd name="connsiteX15" fmla="*/ 246967 w 1423481"/>
                <a:gd name="connsiteY15" fmla="*/ 123943 h 393243"/>
                <a:gd name="connsiteX16" fmla="*/ 69167 w 1423481"/>
                <a:gd name="connsiteY16" fmla="*/ 25518 h 393243"/>
                <a:gd name="connsiteX17" fmla="*/ 15192 w 1423481"/>
                <a:gd name="connsiteY17" fmla="*/ 12818 h 39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481" h="393243">
                  <a:moveTo>
                    <a:pt x="15192" y="12818"/>
                  </a:moveTo>
                  <a:cubicBezTo>
                    <a:pt x="60700" y="40335"/>
                    <a:pt x="292475" y="160456"/>
                    <a:pt x="342217" y="190618"/>
                  </a:cubicBezTo>
                  <a:cubicBezTo>
                    <a:pt x="391959" y="220781"/>
                    <a:pt x="268663" y="180564"/>
                    <a:pt x="313642" y="193793"/>
                  </a:cubicBezTo>
                  <a:cubicBezTo>
                    <a:pt x="358621" y="207022"/>
                    <a:pt x="572405" y="259939"/>
                    <a:pt x="612092" y="269993"/>
                  </a:cubicBezTo>
                  <a:lnTo>
                    <a:pt x="551767" y="254118"/>
                  </a:lnTo>
                  <a:lnTo>
                    <a:pt x="993092" y="358893"/>
                  </a:lnTo>
                  <a:cubicBezTo>
                    <a:pt x="1060825" y="372122"/>
                    <a:pt x="915834" y="328731"/>
                    <a:pt x="958167" y="333493"/>
                  </a:cubicBezTo>
                  <a:cubicBezTo>
                    <a:pt x="1000500" y="338255"/>
                    <a:pt x="1178830" y="377943"/>
                    <a:pt x="1247092" y="387468"/>
                  </a:cubicBezTo>
                  <a:cubicBezTo>
                    <a:pt x="1315354" y="396993"/>
                    <a:pt x="1338638" y="392230"/>
                    <a:pt x="1367742" y="390643"/>
                  </a:cubicBezTo>
                  <a:cubicBezTo>
                    <a:pt x="1396846" y="389056"/>
                    <a:pt x="1431771" y="379530"/>
                    <a:pt x="1421717" y="377943"/>
                  </a:cubicBezTo>
                  <a:cubicBezTo>
                    <a:pt x="1411663" y="376356"/>
                    <a:pt x="1388380" y="389585"/>
                    <a:pt x="1307417" y="381118"/>
                  </a:cubicBezTo>
                  <a:cubicBezTo>
                    <a:pt x="1226454" y="372651"/>
                    <a:pt x="992563" y="334551"/>
                    <a:pt x="935942" y="327143"/>
                  </a:cubicBezTo>
                  <a:cubicBezTo>
                    <a:pt x="879321" y="319735"/>
                    <a:pt x="967692" y="336668"/>
                    <a:pt x="967692" y="336668"/>
                  </a:cubicBezTo>
                  <a:lnTo>
                    <a:pt x="367617" y="209668"/>
                  </a:lnTo>
                  <a:cubicBezTo>
                    <a:pt x="274484" y="193264"/>
                    <a:pt x="408892" y="238243"/>
                    <a:pt x="408892" y="238243"/>
                  </a:cubicBezTo>
                  <a:cubicBezTo>
                    <a:pt x="388784" y="223956"/>
                    <a:pt x="303588" y="159397"/>
                    <a:pt x="246967" y="123943"/>
                  </a:cubicBezTo>
                  <a:cubicBezTo>
                    <a:pt x="190346" y="88489"/>
                    <a:pt x="69167" y="25518"/>
                    <a:pt x="69167" y="25518"/>
                  </a:cubicBezTo>
                  <a:cubicBezTo>
                    <a:pt x="37946" y="8056"/>
                    <a:pt x="-30316" y="-14699"/>
                    <a:pt x="15192" y="128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 1234">
              <a:extLst>
                <a:ext uri="{FF2B5EF4-FFF2-40B4-BE49-F238E27FC236}">
                  <a16:creationId xmlns:a16="http://schemas.microsoft.com/office/drawing/2014/main" id="{F0588F57-FF34-9327-66B5-7B149061E426}"/>
                </a:ext>
              </a:extLst>
            </p:cNvPr>
            <p:cNvSpPr/>
            <p:nvPr/>
          </p:nvSpPr>
          <p:spPr>
            <a:xfrm>
              <a:off x="4227986" y="2644775"/>
              <a:ext cx="985364" cy="219661"/>
            </a:xfrm>
            <a:custGeom>
              <a:avLst/>
              <a:gdLst>
                <a:gd name="connsiteX0" fmla="*/ 1114 w 985364"/>
                <a:gd name="connsiteY0" fmla="*/ 146050 h 219661"/>
                <a:gd name="connsiteX1" fmla="*/ 382114 w 985364"/>
                <a:gd name="connsiteY1" fmla="*/ 177800 h 219661"/>
                <a:gd name="connsiteX2" fmla="*/ 290039 w 985364"/>
                <a:gd name="connsiteY2" fmla="*/ 190500 h 219661"/>
                <a:gd name="connsiteX3" fmla="*/ 578964 w 985364"/>
                <a:gd name="connsiteY3" fmla="*/ 123825 h 219661"/>
                <a:gd name="connsiteX4" fmla="*/ 486889 w 985364"/>
                <a:gd name="connsiteY4" fmla="*/ 149225 h 219661"/>
                <a:gd name="connsiteX5" fmla="*/ 874239 w 985364"/>
                <a:gd name="connsiteY5" fmla="*/ 38100 h 219661"/>
                <a:gd name="connsiteX6" fmla="*/ 985364 w 985364"/>
                <a:gd name="connsiteY6" fmla="*/ 0 h 219661"/>
                <a:gd name="connsiteX7" fmla="*/ 791689 w 985364"/>
                <a:gd name="connsiteY7" fmla="*/ 66675 h 219661"/>
                <a:gd name="connsiteX8" fmla="*/ 353539 w 985364"/>
                <a:gd name="connsiteY8" fmla="*/ 212725 h 219661"/>
                <a:gd name="connsiteX9" fmla="*/ 404339 w 985364"/>
                <a:gd name="connsiteY9" fmla="*/ 196850 h 219661"/>
                <a:gd name="connsiteX10" fmla="*/ 318614 w 985364"/>
                <a:gd name="connsiteY10" fmla="*/ 203200 h 219661"/>
                <a:gd name="connsiteX11" fmla="*/ 239239 w 985364"/>
                <a:gd name="connsiteY11" fmla="*/ 193675 h 219661"/>
                <a:gd name="connsiteX12" fmla="*/ 264639 w 985364"/>
                <a:gd name="connsiteY12" fmla="*/ 190500 h 219661"/>
                <a:gd name="connsiteX13" fmla="*/ 1114 w 985364"/>
                <a:gd name="connsiteY13" fmla="*/ 146050 h 21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5364" h="219661">
                  <a:moveTo>
                    <a:pt x="1114" y="146050"/>
                  </a:moveTo>
                  <a:cubicBezTo>
                    <a:pt x="20693" y="143933"/>
                    <a:pt x="333960" y="170392"/>
                    <a:pt x="382114" y="177800"/>
                  </a:cubicBezTo>
                  <a:cubicBezTo>
                    <a:pt x="430268" y="185208"/>
                    <a:pt x="257231" y="199496"/>
                    <a:pt x="290039" y="190500"/>
                  </a:cubicBezTo>
                  <a:cubicBezTo>
                    <a:pt x="322847" y="181504"/>
                    <a:pt x="546156" y="130704"/>
                    <a:pt x="578964" y="123825"/>
                  </a:cubicBezTo>
                  <a:cubicBezTo>
                    <a:pt x="611772" y="116946"/>
                    <a:pt x="486889" y="149225"/>
                    <a:pt x="486889" y="149225"/>
                  </a:cubicBezTo>
                  <a:lnTo>
                    <a:pt x="874239" y="38100"/>
                  </a:lnTo>
                  <a:cubicBezTo>
                    <a:pt x="957318" y="13229"/>
                    <a:pt x="985364" y="0"/>
                    <a:pt x="985364" y="0"/>
                  </a:cubicBezTo>
                  <a:lnTo>
                    <a:pt x="791689" y="66675"/>
                  </a:lnTo>
                  <a:lnTo>
                    <a:pt x="353539" y="212725"/>
                  </a:lnTo>
                  <a:cubicBezTo>
                    <a:pt x="288981" y="234421"/>
                    <a:pt x="410160" y="198438"/>
                    <a:pt x="404339" y="196850"/>
                  </a:cubicBezTo>
                  <a:cubicBezTo>
                    <a:pt x="398518" y="195263"/>
                    <a:pt x="346131" y="203729"/>
                    <a:pt x="318614" y="203200"/>
                  </a:cubicBezTo>
                  <a:cubicBezTo>
                    <a:pt x="291097" y="202671"/>
                    <a:pt x="248235" y="195792"/>
                    <a:pt x="239239" y="193675"/>
                  </a:cubicBezTo>
                  <a:cubicBezTo>
                    <a:pt x="230243" y="191558"/>
                    <a:pt x="303268" y="200025"/>
                    <a:pt x="264639" y="190500"/>
                  </a:cubicBezTo>
                  <a:cubicBezTo>
                    <a:pt x="226010" y="180975"/>
                    <a:pt x="-18465" y="148167"/>
                    <a:pt x="1114" y="1460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 1235">
              <a:extLst>
                <a:ext uri="{FF2B5EF4-FFF2-40B4-BE49-F238E27FC236}">
                  <a16:creationId xmlns:a16="http://schemas.microsoft.com/office/drawing/2014/main" id="{68C4DCBB-3874-97C1-175F-CD7189FEAF35}"/>
                </a:ext>
              </a:extLst>
            </p:cNvPr>
            <p:cNvSpPr/>
            <p:nvPr/>
          </p:nvSpPr>
          <p:spPr>
            <a:xfrm>
              <a:off x="4692526" y="2590780"/>
              <a:ext cx="239675" cy="200047"/>
            </a:xfrm>
            <a:custGeom>
              <a:avLst/>
              <a:gdLst>
                <a:gd name="connsiteX0" fmla="*/ 108074 w 239675"/>
                <a:gd name="connsiteY0" fmla="*/ 20 h 200047"/>
                <a:gd name="connsiteX1" fmla="*/ 203324 w 239675"/>
                <a:gd name="connsiteY1" fmla="*/ 57170 h 200047"/>
                <a:gd name="connsiteX2" fmla="*/ 162049 w 239675"/>
                <a:gd name="connsiteY2" fmla="*/ 107970 h 200047"/>
                <a:gd name="connsiteX3" fmla="*/ 124 w 239675"/>
                <a:gd name="connsiteY3" fmla="*/ 200045 h 200047"/>
                <a:gd name="connsiteX4" fmla="*/ 190624 w 239675"/>
                <a:gd name="connsiteY4" fmla="*/ 111145 h 200047"/>
                <a:gd name="connsiteX5" fmla="*/ 146174 w 239675"/>
                <a:gd name="connsiteY5" fmla="*/ 127020 h 200047"/>
                <a:gd name="connsiteX6" fmla="*/ 238249 w 239675"/>
                <a:gd name="connsiteY6" fmla="*/ 82570 h 200047"/>
                <a:gd name="connsiteX7" fmla="*/ 196974 w 239675"/>
                <a:gd name="connsiteY7" fmla="*/ 63520 h 200047"/>
                <a:gd name="connsiteX8" fmla="*/ 108074 w 239675"/>
                <a:gd name="connsiteY8" fmla="*/ 20 h 20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75" h="200047">
                  <a:moveTo>
                    <a:pt x="108074" y="20"/>
                  </a:moveTo>
                  <a:cubicBezTo>
                    <a:pt x="109132" y="-1038"/>
                    <a:pt x="194328" y="39178"/>
                    <a:pt x="203324" y="57170"/>
                  </a:cubicBezTo>
                  <a:cubicBezTo>
                    <a:pt x="212320" y="75162"/>
                    <a:pt x="195916" y="84158"/>
                    <a:pt x="162049" y="107970"/>
                  </a:cubicBezTo>
                  <a:cubicBezTo>
                    <a:pt x="128182" y="131782"/>
                    <a:pt x="-4639" y="199516"/>
                    <a:pt x="124" y="200045"/>
                  </a:cubicBezTo>
                  <a:cubicBezTo>
                    <a:pt x="4886" y="200574"/>
                    <a:pt x="166282" y="123316"/>
                    <a:pt x="190624" y="111145"/>
                  </a:cubicBezTo>
                  <a:cubicBezTo>
                    <a:pt x="214966" y="98974"/>
                    <a:pt x="138237" y="131783"/>
                    <a:pt x="146174" y="127020"/>
                  </a:cubicBezTo>
                  <a:cubicBezTo>
                    <a:pt x="154112" y="122258"/>
                    <a:pt x="229782" y="93153"/>
                    <a:pt x="238249" y="82570"/>
                  </a:cubicBezTo>
                  <a:cubicBezTo>
                    <a:pt x="246716" y="71987"/>
                    <a:pt x="215495" y="75691"/>
                    <a:pt x="196974" y="63520"/>
                  </a:cubicBezTo>
                  <a:cubicBezTo>
                    <a:pt x="178453" y="51349"/>
                    <a:pt x="107016" y="1078"/>
                    <a:pt x="108074" y="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 1236">
              <a:extLst>
                <a:ext uri="{FF2B5EF4-FFF2-40B4-BE49-F238E27FC236}">
                  <a16:creationId xmlns:a16="http://schemas.microsoft.com/office/drawing/2014/main" id="{8AE59932-0461-A2AE-6B1C-BB9DB4D677E1}"/>
                </a:ext>
              </a:extLst>
            </p:cNvPr>
            <p:cNvSpPr/>
            <p:nvPr/>
          </p:nvSpPr>
          <p:spPr>
            <a:xfrm>
              <a:off x="4584098" y="2511418"/>
              <a:ext cx="261074" cy="132716"/>
            </a:xfrm>
            <a:custGeom>
              <a:avLst/>
              <a:gdLst>
                <a:gd name="connsiteX0" fmla="*/ 260952 w 261074"/>
                <a:gd name="connsiteY0" fmla="*/ 7 h 132716"/>
                <a:gd name="connsiteX1" fmla="*/ 121252 w 261074"/>
                <a:gd name="connsiteY1" fmla="*/ 127007 h 132716"/>
                <a:gd name="connsiteX2" fmla="*/ 168877 w 261074"/>
                <a:gd name="connsiteY2" fmla="*/ 111132 h 132716"/>
                <a:gd name="connsiteX3" fmla="*/ 602 w 261074"/>
                <a:gd name="connsiteY3" fmla="*/ 114307 h 132716"/>
                <a:gd name="connsiteX4" fmla="*/ 114902 w 261074"/>
                <a:gd name="connsiteY4" fmla="*/ 130182 h 132716"/>
                <a:gd name="connsiteX5" fmla="*/ 175227 w 261074"/>
                <a:gd name="connsiteY5" fmla="*/ 123832 h 132716"/>
                <a:gd name="connsiteX6" fmla="*/ 146652 w 261074"/>
                <a:gd name="connsiteY6" fmla="*/ 120657 h 132716"/>
                <a:gd name="connsiteX7" fmla="*/ 260952 w 261074"/>
                <a:gd name="connsiteY7" fmla="*/ 7 h 13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074" h="132716">
                  <a:moveTo>
                    <a:pt x="260952" y="7"/>
                  </a:moveTo>
                  <a:cubicBezTo>
                    <a:pt x="256719" y="1065"/>
                    <a:pt x="136598" y="108486"/>
                    <a:pt x="121252" y="127007"/>
                  </a:cubicBezTo>
                  <a:cubicBezTo>
                    <a:pt x="105906" y="145528"/>
                    <a:pt x="188985" y="113249"/>
                    <a:pt x="168877" y="111132"/>
                  </a:cubicBezTo>
                  <a:cubicBezTo>
                    <a:pt x="148769" y="109015"/>
                    <a:pt x="9598" y="111132"/>
                    <a:pt x="602" y="114307"/>
                  </a:cubicBezTo>
                  <a:cubicBezTo>
                    <a:pt x="-8394" y="117482"/>
                    <a:pt x="85798" y="128595"/>
                    <a:pt x="114902" y="130182"/>
                  </a:cubicBezTo>
                  <a:cubicBezTo>
                    <a:pt x="144006" y="131769"/>
                    <a:pt x="169935" y="125419"/>
                    <a:pt x="175227" y="123832"/>
                  </a:cubicBezTo>
                  <a:cubicBezTo>
                    <a:pt x="180519" y="122245"/>
                    <a:pt x="135010" y="136003"/>
                    <a:pt x="146652" y="120657"/>
                  </a:cubicBezTo>
                  <a:cubicBezTo>
                    <a:pt x="158294" y="105311"/>
                    <a:pt x="265185" y="-1051"/>
                    <a:pt x="260952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 1237">
              <a:extLst>
                <a:ext uri="{FF2B5EF4-FFF2-40B4-BE49-F238E27FC236}">
                  <a16:creationId xmlns:a16="http://schemas.microsoft.com/office/drawing/2014/main" id="{98017A12-763F-28FA-B210-4CF7707B979B}"/>
                </a:ext>
              </a:extLst>
            </p:cNvPr>
            <p:cNvSpPr/>
            <p:nvPr/>
          </p:nvSpPr>
          <p:spPr>
            <a:xfrm>
              <a:off x="4819618" y="2444273"/>
              <a:ext cx="320707" cy="220224"/>
            </a:xfrm>
            <a:custGeom>
              <a:avLst/>
              <a:gdLst>
                <a:gd name="connsiteX0" fmla="*/ 104807 w 320707"/>
                <a:gd name="connsiteY0" fmla="*/ 477 h 220224"/>
                <a:gd name="connsiteX1" fmla="*/ 41307 w 320707"/>
                <a:gd name="connsiteY1" fmla="*/ 73502 h 220224"/>
                <a:gd name="connsiteX2" fmla="*/ 32 w 320707"/>
                <a:gd name="connsiteY2" fmla="*/ 124302 h 220224"/>
                <a:gd name="connsiteX3" fmla="*/ 47657 w 320707"/>
                <a:gd name="connsiteY3" fmla="*/ 117952 h 220224"/>
                <a:gd name="connsiteX4" fmla="*/ 3207 w 320707"/>
                <a:gd name="connsiteY4" fmla="*/ 140177 h 220224"/>
                <a:gd name="connsiteX5" fmla="*/ 104807 w 320707"/>
                <a:gd name="connsiteY5" fmla="*/ 124302 h 220224"/>
                <a:gd name="connsiteX6" fmla="*/ 174657 w 320707"/>
                <a:gd name="connsiteY6" fmla="*/ 137002 h 220224"/>
                <a:gd name="connsiteX7" fmla="*/ 292132 w 320707"/>
                <a:gd name="connsiteY7" fmla="*/ 219552 h 220224"/>
                <a:gd name="connsiteX8" fmla="*/ 320707 w 320707"/>
                <a:gd name="connsiteY8" fmla="*/ 178277 h 220224"/>
                <a:gd name="connsiteX9" fmla="*/ 288957 w 320707"/>
                <a:gd name="connsiteY9" fmla="*/ 178277 h 220224"/>
                <a:gd name="connsiteX10" fmla="*/ 149257 w 320707"/>
                <a:gd name="connsiteY10" fmla="*/ 146527 h 220224"/>
                <a:gd name="connsiteX11" fmla="*/ 31782 w 320707"/>
                <a:gd name="connsiteY11" fmla="*/ 127477 h 220224"/>
                <a:gd name="connsiteX12" fmla="*/ 19082 w 320707"/>
                <a:gd name="connsiteY12" fmla="*/ 111602 h 220224"/>
                <a:gd name="connsiteX13" fmla="*/ 104807 w 320707"/>
                <a:gd name="connsiteY13" fmla="*/ 477 h 22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0707" h="220224">
                  <a:moveTo>
                    <a:pt x="104807" y="477"/>
                  </a:moveTo>
                  <a:cubicBezTo>
                    <a:pt x="108511" y="-5873"/>
                    <a:pt x="58769" y="52865"/>
                    <a:pt x="41307" y="73502"/>
                  </a:cubicBezTo>
                  <a:cubicBezTo>
                    <a:pt x="23845" y="94139"/>
                    <a:pt x="-1026" y="116894"/>
                    <a:pt x="32" y="124302"/>
                  </a:cubicBezTo>
                  <a:cubicBezTo>
                    <a:pt x="1090" y="131710"/>
                    <a:pt x="47128" y="115306"/>
                    <a:pt x="47657" y="117952"/>
                  </a:cubicBezTo>
                  <a:cubicBezTo>
                    <a:pt x="48186" y="120598"/>
                    <a:pt x="-6318" y="139119"/>
                    <a:pt x="3207" y="140177"/>
                  </a:cubicBezTo>
                  <a:cubicBezTo>
                    <a:pt x="12732" y="141235"/>
                    <a:pt x="76232" y="124831"/>
                    <a:pt x="104807" y="124302"/>
                  </a:cubicBezTo>
                  <a:cubicBezTo>
                    <a:pt x="133382" y="123773"/>
                    <a:pt x="143436" y="121127"/>
                    <a:pt x="174657" y="137002"/>
                  </a:cubicBezTo>
                  <a:cubicBezTo>
                    <a:pt x="205878" y="152877"/>
                    <a:pt x="267790" y="212673"/>
                    <a:pt x="292132" y="219552"/>
                  </a:cubicBezTo>
                  <a:cubicBezTo>
                    <a:pt x="316474" y="226431"/>
                    <a:pt x="320707" y="178277"/>
                    <a:pt x="320707" y="178277"/>
                  </a:cubicBezTo>
                  <a:cubicBezTo>
                    <a:pt x="320178" y="171398"/>
                    <a:pt x="317532" y="183569"/>
                    <a:pt x="288957" y="178277"/>
                  </a:cubicBezTo>
                  <a:cubicBezTo>
                    <a:pt x="260382" y="172985"/>
                    <a:pt x="192119" y="154994"/>
                    <a:pt x="149257" y="146527"/>
                  </a:cubicBezTo>
                  <a:cubicBezTo>
                    <a:pt x="106395" y="138060"/>
                    <a:pt x="31782" y="127477"/>
                    <a:pt x="31782" y="127477"/>
                  </a:cubicBezTo>
                  <a:cubicBezTo>
                    <a:pt x="10086" y="121656"/>
                    <a:pt x="8499" y="127477"/>
                    <a:pt x="19082" y="111602"/>
                  </a:cubicBezTo>
                  <a:cubicBezTo>
                    <a:pt x="29665" y="95727"/>
                    <a:pt x="101103" y="6827"/>
                    <a:pt x="104807" y="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 1238">
              <a:extLst>
                <a:ext uri="{FF2B5EF4-FFF2-40B4-BE49-F238E27FC236}">
                  <a16:creationId xmlns:a16="http://schemas.microsoft.com/office/drawing/2014/main" id="{5EF4FCC2-99BA-F004-DC75-87B553CE4097}"/>
                </a:ext>
              </a:extLst>
            </p:cNvPr>
            <p:cNvSpPr/>
            <p:nvPr/>
          </p:nvSpPr>
          <p:spPr>
            <a:xfrm>
              <a:off x="4891731" y="2457383"/>
              <a:ext cx="246577" cy="152041"/>
            </a:xfrm>
            <a:custGeom>
              <a:avLst/>
              <a:gdLst>
                <a:gd name="connsiteX0" fmla="*/ 67619 w 246577"/>
                <a:gd name="connsiteY0" fmla="*/ 67 h 152041"/>
                <a:gd name="connsiteX1" fmla="*/ 26344 w 246577"/>
                <a:gd name="connsiteY1" fmla="*/ 66742 h 152041"/>
                <a:gd name="connsiteX2" fmla="*/ 93019 w 246577"/>
                <a:gd name="connsiteY2" fmla="*/ 123892 h 152041"/>
                <a:gd name="connsiteX3" fmla="*/ 102544 w 246577"/>
                <a:gd name="connsiteY3" fmla="*/ 104842 h 152041"/>
                <a:gd name="connsiteX4" fmla="*/ 213669 w 246577"/>
                <a:gd name="connsiteY4" fmla="*/ 149292 h 152041"/>
                <a:gd name="connsiteX5" fmla="*/ 245419 w 246577"/>
                <a:gd name="connsiteY5" fmla="*/ 146117 h 152041"/>
                <a:gd name="connsiteX6" fmla="*/ 181919 w 246577"/>
                <a:gd name="connsiteY6" fmla="*/ 136592 h 152041"/>
                <a:gd name="connsiteX7" fmla="*/ 23169 w 246577"/>
                <a:gd name="connsiteY7" fmla="*/ 98492 h 152041"/>
                <a:gd name="connsiteX8" fmla="*/ 4119 w 246577"/>
                <a:gd name="connsiteY8" fmla="*/ 79442 h 152041"/>
                <a:gd name="connsiteX9" fmla="*/ 67619 w 246577"/>
                <a:gd name="connsiteY9" fmla="*/ 67 h 15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6577" h="152041">
                  <a:moveTo>
                    <a:pt x="67619" y="67"/>
                  </a:moveTo>
                  <a:cubicBezTo>
                    <a:pt x="71323" y="-2050"/>
                    <a:pt x="22111" y="46105"/>
                    <a:pt x="26344" y="66742"/>
                  </a:cubicBezTo>
                  <a:cubicBezTo>
                    <a:pt x="30577" y="87379"/>
                    <a:pt x="80319" y="117542"/>
                    <a:pt x="93019" y="123892"/>
                  </a:cubicBezTo>
                  <a:cubicBezTo>
                    <a:pt x="105719" y="130242"/>
                    <a:pt x="82436" y="100609"/>
                    <a:pt x="102544" y="104842"/>
                  </a:cubicBezTo>
                  <a:cubicBezTo>
                    <a:pt x="122652" y="109075"/>
                    <a:pt x="189857" y="142413"/>
                    <a:pt x="213669" y="149292"/>
                  </a:cubicBezTo>
                  <a:cubicBezTo>
                    <a:pt x="237481" y="156171"/>
                    <a:pt x="250711" y="148234"/>
                    <a:pt x="245419" y="146117"/>
                  </a:cubicBezTo>
                  <a:cubicBezTo>
                    <a:pt x="240127" y="144000"/>
                    <a:pt x="218961" y="144530"/>
                    <a:pt x="181919" y="136592"/>
                  </a:cubicBezTo>
                  <a:cubicBezTo>
                    <a:pt x="144877" y="128655"/>
                    <a:pt x="52802" y="108017"/>
                    <a:pt x="23169" y="98492"/>
                  </a:cubicBezTo>
                  <a:cubicBezTo>
                    <a:pt x="-6464" y="88967"/>
                    <a:pt x="-1173" y="92142"/>
                    <a:pt x="4119" y="79442"/>
                  </a:cubicBezTo>
                  <a:cubicBezTo>
                    <a:pt x="9411" y="66742"/>
                    <a:pt x="63915" y="2184"/>
                    <a:pt x="67619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 1239">
              <a:extLst>
                <a:ext uri="{FF2B5EF4-FFF2-40B4-BE49-F238E27FC236}">
                  <a16:creationId xmlns:a16="http://schemas.microsoft.com/office/drawing/2014/main" id="{59193D6F-F6D4-9B5C-BA5F-5280E99452EF}"/>
                </a:ext>
              </a:extLst>
            </p:cNvPr>
            <p:cNvSpPr/>
            <p:nvPr/>
          </p:nvSpPr>
          <p:spPr>
            <a:xfrm>
              <a:off x="5073610" y="2498711"/>
              <a:ext cx="92354" cy="209690"/>
            </a:xfrm>
            <a:custGeom>
              <a:avLst/>
              <a:gdLst>
                <a:gd name="connsiteX0" fmla="*/ 54015 w 92354"/>
                <a:gd name="connsiteY0" fmla="*/ 14 h 209690"/>
                <a:gd name="connsiteX1" fmla="*/ 92115 w 92354"/>
                <a:gd name="connsiteY1" fmla="*/ 76214 h 209690"/>
                <a:gd name="connsiteX2" fmla="*/ 66715 w 92354"/>
                <a:gd name="connsiteY2" fmla="*/ 123839 h 209690"/>
                <a:gd name="connsiteX3" fmla="*/ 40 w 92354"/>
                <a:gd name="connsiteY3" fmla="*/ 209564 h 209690"/>
                <a:gd name="connsiteX4" fmla="*/ 57190 w 92354"/>
                <a:gd name="connsiteY4" fmla="*/ 142889 h 209690"/>
                <a:gd name="connsiteX5" fmla="*/ 79415 w 92354"/>
                <a:gd name="connsiteY5" fmla="*/ 136539 h 209690"/>
                <a:gd name="connsiteX6" fmla="*/ 50840 w 92354"/>
                <a:gd name="connsiteY6" fmla="*/ 158764 h 209690"/>
                <a:gd name="connsiteX7" fmla="*/ 76240 w 92354"/>
                <a:gd name="connsiteY7" fmla="*/ 82564 h 209690"/>
                <a:gd name="connsiteX8" fmla="*/ 54015 w 92354"/>
                <a:gd name="connsiteY8" fmla="*/ 14 h 20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354" h="209690">
                  <a:moveTo>
                    <a:pt x="54015" y="14"/>
                  </a:moveTo>
                  <a:cubicBezTo>
                    <a:pt x="56661" y="-1044"/>
                    <a:pt x="89998" y="55577"/>
                    <a:pt x="92115" y="76214"/>
                  </a:cubicBezTo>
                  <a:cubicBezTo>
                    <a:pt x="94232" y="96851"/>
                    <a:pt x="82061" y="101614"/>
                    <a:pt x="66715" y="123839"/>
                  </a:cubicBezTo>
                  <a:cubicBezTo>
                    <a:pt x="51369" y="146064"/>
                    <a:pt x="1627" y="206389"/>
                    <a:pt x="40" y="209564"/>
                  </a:cubicBezTo>
                  <a:cubicBezTo>
                    <a:pt x="-1547" y="212739"/>
                    <a:pt x="43961" y="155060"/>
                    <a:pt x="57190" y="142889"/>
                  </a:cubicBezTo>
                  <a:cubicBezTo>
                    <a:pt x="70419" y="130718"/>
                    <a:pt x="80473" y="133893"/>
                    <a:pt x="79415" y="136539"/>
                  </a:cubicBezTo>
                  <a:cubicBezTo>
                    <a:pt x="78357" y="139185"/>
                    <a:pt x="51369" y="167760"/>
                    <a:pt x="50840" y="158764"/>
                  </a:cubicBezTo>
                  <a:cubicBezTo>
                    <a:pt x="50311" y="149768"/>
                    <a:pt x="72007" y="105318"/>
                    <a:pt x="76240" y="82564"/>
                  </a:cubicBezTo>
                  <a:cubicBezTo>
                    <a:pt x="80473" y="59810"/>
                    <a:pt x="51369" y="1072"/>
                    <a:pt x="54015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 1240">
              <a:extLst>
                <a:ext uri="{FF2B5EF4-FFF2-40B4-BE49-F238E27FC236}">
                  <a16:creationId xmlns:a16="http://schemas.microsoft.com/office/drawing/2014/main" id="{59B54994-D6D7-BECD-B01C-7A76056A3E03}"/>
                </a:ext>
              </a:extLst>
            </p:cNvPr>
            <p:cNvSpPr/>
            <p:nvPr/>
          </p:nvSpPr>
          <p:spPr>
            <a:xfrm>
              <a:off x="3702938" y="3025739"/>
              <a:ext cx="1091317" cy="244580"/>
            </a:xfrm>
            <a:custGeom>
              <a:avLst/>
              <a:gdLst>
                <a:gd name="connsiteX0" fmla="*/ 2287 w 1091317"/>
                <a:gd name="connsiteY0" fmla="*/ 36 h 244580"/>
                <a:gd name="connsiteX1" fmla="*/ 253112 w 1091317"/>
                <a:gd name="connsiteY1" fmla="*/ 111161 h 244580"/>
                <a:gd name="connsiteX2" fmla="*/ 551562 w 1091317"/>
                <a:gd name="connsiteY2" fmla="*/ 133386 h 244580"/>
                <a:gd name="connsiteX3" fmla="*/ 522987 w 1091317"/>
                <a:gd name="connsiteY3" fmla="*/ 146086 h 244580"/>
                <a:gd name="connsiteX4" fmla="*/ 910337 w 1091317"/>
                <a:gd name="connsiteY4" fmla="*/ 161961 h 244580"/>
                <a:gd name="connsiteX5" fmla="*/ 1021462 w 1091317"/>
                <a:gd name="connsiteY5" fmla="*/ 206411 h 244580"/>
                <a:gd name="connsiteX6" fmla="*/ 1091312 w 1091317"/>
                <a:gd name="connsiteY6" fmla="*/ 244511 h 244580"/>
                <a:gd name="connsiteX7" fmla="*/ 1018287 w 1091317"/>
                <a:gd name="connsiteY7" fmla="*/ 196886 h 244580"/>
                <a:gd name="connsiteX8" fmla="*/ 767462 w 1091317"/>
                <a:gd name="connsiteY8" fmla="*/ 142911 h 244580"/>
                <a:gd name="connsiteX9" fmla="*/ 535687 w 1091317"/>
                <a:gd name="connsiteY9" fmla="*/ 168311 h 244580"/>
                <a:gd name="connsiteX10" fmla="*/ 586487 w 1091317"/>
                <a:gd name="connsiteY10" fmla="*/ 158786 h 244580"/>
                <a:gd name="connsiteX11" fmla="*/ 402337 w 1091317"/>
                <a:gd name="connsiteY11" fmla="*/ 123861 h 244580"/>
                <a:gd name="connsiteX12" fmla="*/ 2287 w 1091317"/>
                <a:gd name="connsiteY12" fmla="*/ 36 h 24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1317" h="244580">
                  <a:moveTo>
                    <a:pt x="2287" y="36"/>
                  </a:moveTo>
                  <a:cubicBezTo>
                    <a:pt x="-22584" y="-2081"/>
                    <a:pt x="161566" y="88936"/>
                    <a:pt x="253112" y="111161"/>
                  </a:cubicBezTo>
                  <a:cubicBezTo>
                    <a:pt x="344658" y="133386"/>
                    <a:pt x="506583" y="127565"/>
                    <a:pt x="551562" y="133386"/>
                  </a:cubicBezTo>
                  <a:cubicBezTo>
                    <a:pt x="596541" y="139207"/>
                    <a:pt x="463191" y="141323"/>
                    <a:pt x="522987" y="146086"/>
                  </a:cubicBezTo>
                  <a:cubicBezTo>
                    <a:pt x="582783" y="150849"/>
                    <a:pt x="827258" y="151907"/>
                    <a:pt x="910337" y="161961"/>
                  </a:cubicBezTo>
                  <a:cubicBezTo>
                    <a:pt x="993416" y="172015"/>
                    <a:pt x="991300" y="192653"/>
                    <a:pt x="1021462" y="206411"/>
                  </a:cubicBezTo>
                  <a:cubicBezTo>
                    <a:pt x="1051624" y="220169"/>
                    <a:pt x="1091841" y="246098"/>
                    <a:pt x="1091312" y="244511"/>
                  </a:cubicBezTo>
                  <a:cubicBezTo>
                    <a:pt x="1090783" y="242924"/>
                    <a:pt x="1072262" y="213819"/>
                    <a:pt x="1018287" y="196886"/>
                  </a:cubicBezTo>
                  <a:cubicBezTo>
                    <a:pt x="964312" y="179953"/>
                    <a:pt x="847895" y="147673"/>
                    <a:pt x="767462" y="142911"/>
                  </a:cubicBezTo>
                  <a:cubicBezTo>
                    <a:pt x="687029" y="138149"/>
                    <a:pt x="565849" y="165665"/>
                    <a:pt x="535687" y="168311"/>
                  </a:cubicBezTo>
                  <a:cubicBezTo>
                    <a:pt x="505525" y="170957"/>
                    <a:pt x="608712" y="166194"/>
                    <a:pt x="586487" y="158786"/>
                  </a:cubicBezTo>
                  <a:cubicBezTo>
                    <a:pt x="564262" y="151378"/>
                    <a:pt x="496529" y="145557"/>
                    <a:pt x="402337" y="123861"/>
                  </a:cubicBezTo>
                  <a:cubicBezTo>
                    <a:pt x="308145" y="102165"/>
                    <a:pt x="27158" y="2153"/>
                    <a:pt x="2287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 1241">
              <a:extLst>
                <a:ext uri="{FF2B5EF4-FFF2-40B4-BE49-F238E27FC236}">
                  <a16:creationId xmlns:a16="http://schemas.microsoft.com/office/drawing/2014/main" id="{9EB9092B-DD6D-C00F-829B-A06358765C93}"/>
                </a:ext>
              </a:extLst>
            </p:cNvPr>
            <p:cNvSpPr/>
            <p:nvPr/>
          </p:nvSpPr>
          <p:spPr>
            <a:xfrm>
              <a:off x="4051920" y="2980728"/>
              <a:ext cx="1330915" cy="253410"/>
            </a:xfrm>
            <a:custGeom>
              <a:avLst/>
              <a:gdLst>
                <a:gd name="connsiteX0" fmla="*/ 8905 w 1330915"/>
                <a:gd name="connsiteY0" fmla="*/ 121247 h 253410"/>
                <a:gd name="connsiteX1" fmla="*/ 402605 w 1330915"/>
                <a:gd name="connsiteY1" fmla="*/ 162522 h 253410"/>
                <a:gd name="connsiteX2" fmla="*/ 551830 w 1330915"/>
                <a:gd name="connsiteY2" fmla="*/ 178397 h 253410"/>
                <a:gd name="connsiteX3" fmla="*/ 713755 w 1330915"/>
                <a:gd name="connsiteY3" fmla="*/ 245072 h 253410"/>
                <a:gd name="connsiteX4" fmla="*/ 815355 w 1330915"/>
                <a:gd name="connsiteY4" fmla="*/ 241897 h 253410"/>
                <a:gd name="connsiteX5" fmla="*/ 1075705 w 1330915"/>
                <a:gd name="connsiteY5" fmla="*/ 149822 h 253410"/>
                <a:gd name="connsiteX6" fmla="*/ 1050305 w 1330915"/>
                <a:gd name="connsiteY6" fmla="*/ 165697 h 253410"/>
                <a:gd name="connsiteX7" fmla="*/ 1329705 w 1330915"/>
                <a:gd name="connsiteY7" fmla="*/ 597 h 253410"/>
                <a:gd name="connsiteX8" fmla="*/ 1142380 w 1330915"/>
                <a:gd name="connsiteY8" fmla="*/ 114897 h 253410"/>
                <a:gd name="connsiteX9" fmla="*/ 920130 w 1330915"/>
                <a:gd name="connsiteY9" fmla="*/ 235547 h 253410"/>
                <a:gd name="connsiteX10" fmla="*/ 755030 w 1330915"/>
                <a:gd name="connsiteY10" fmla="*/ 232372 h 253410"/>
                <a:gd name="connsiteX11" fmla="*/ 367680 w 1330915"/>
                <a:gd name="connsiteY11" fmla="*/ 187922 h 253410"/>
                <a:gd name="connsiteX12" fmla="*/ 145430 w 1330915"/>
                <a:gd name="connsiteY12" fmla="*/ 159347 h 253410"/>
                <a:gd name="connsiteX13" fmla="*/ 8905 w 1330915"/>
                <a:gd name="connsiteY13" fmla="*/ 121247 h 25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0915" h="253410">
                  <a:moveTo>
                    <a:pt x="8905" y="121247"/>
                  </a:moveTo>
                  <a:cubicBezTo>
                    <a:pt x="51767" y="121776"/>
                    <a:pt x="402605" y="162522"/>
                    <a:pt x="402605" y="162522"/>
                  </a:cubicBezTo>
                  <a:cubicBezTo>
                    <a:pt x="493093" y="172047"/>
                    <a:pt x="499972" y="164639"/>
                    <a:pt x="551830" y="178397"/>
                  </a:cubicBezTo>
                  <a:cubicBezTo>
                    <a:pt x="603688" y="192155"/>
                    <a:pt x="669834" y="234489"/>
                    <a:pt x="713755" y="245072"/>
                  </a:cubicBezTo>
                  <a:cubicBezTo>
                    <a:pt x="757676" y="255655"/>
                    <a:pt x="755030" y="257772"/>
                    <a:pt x="815355" y="241897"/>
                  </a:cubicBezTo>
                  <a:cubicBezTo>
                    <a:pt x="875680" y="226022"/>
                    <a:pt x="1036547" y="162522"/>
                    <a:pt x="1075705" y="149822"/>
                  </a:cubicBezTo>
                  <a:cubicBezTo>
                    <a:pt x="1114863" y="137122"/>
                    <a:pt x="1050305" y="165697"/>
                    <a:pt x="1050305" y="165697"/>
                  </a:cubicBezTo>
                  <a:lnTo>
                    <a:pt x="1329705" y="597"/>
                  </a:lnTo>
                  <a:cubicBezTo>
                    <a:pt x="1345051" y="-7870"/>
                    <a:pt x="1210642" y="75739"/>
                    <a:pt x="1142380" y="114897"/>
                  </a:cubicBezTo>
                  <a:cubicBezTo>
                    <a:pt x="1074118" y="154055"/>
                    <a:pt x="984688" y="215968"/>
                    <a:pt x="920130" y="235547"/>
                  </a:cubicBezTo>
                  <a:cubicBezTo>
                    <a:pt x="855572" y="255126"/>
                    <a:pt x="847105" y="240309"/>
                    <a:pt x="755030" y="232372"/>
                  </a:cubicBezTo>
                  <a:cubicBezTo>
                    <a:pt x="662955" y="224435"/>
                    <a:pt x="367680" y="187922"/>
                    <a:pt x="367680" y="187922"/>
                  </a:cubicBezTo>
                  <a:cubicBezTo>
                    <a:pt x="266080" y="175751"/>
                    <a:pt x="202051" y="168343"/>
                    <a:pt x="145430" y="159347"/>
                  </a:cubicBezTo>
                  <a:cubicBezTo>
                    <a:pt x="88809" y="150351"/>
                    <a:pt x="-33957" y="120718"/>
                    <a:pt x="8905" y="1212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 1242">
              <a:extLst>
                <a:ext uri="{FF2B5EF4-FFF2-40B4-BE49-F238E27FC236}">
                  <a16:creationId xmlns:a16="http://schemas.microsoft.com/office/drawing/2014/main" id="{999E46A2-D495-B984-BE67-85CFEC1F65C3}"/>
                </a:ext>
              </a:extLst>
            </p:cNvPr>
            <p:cNvSpPr/>
            <p:nvPr/>
          </p:nvSpPr>
          <p:spPr>
            <a:xfrm>
              <a:off x="5118017" y="2936479"/>
              <a:ext cx="772655" cy="184619"/>
            </a:xfrm>
            <a:custGeom>
              <a:avLst/>
              <a:gdLst>
                <a:gd name="connsiteX0" fmla="*/ 762083 w 772655"/>
                <a:gd name="connsiteY0" fmla="*/ 396 h 184619"/>
                <a:gd name="connsiteX1" fmla="*/ 447758 w 772655"/>
                <a:gd name="connsiteY1" fmla="*/ 3571 h 184619"/>
                <a:gd name="connsiteX2" fmla="*/ 504908 w 772655"/>
                <a:gd name="connsiteY2" fmla="*/ 19446 h 184619"/>
                <a:gd name="connsiteX3" fmla="*/ 342983 w 772655"/>
                <a:gd name="connsiteY3" fmla="*/ 22621 h 184619"/>
                <a:gd name="connsiteX4" fmla="*/ 269958 w 772655"/>
                <a:gd name="connsiteY4" fmla="*/ 44846 h 184619"/>
                <a:gd name="connsiteX5" fmla="*/ 83 w 772655"/>
                <a:gd name="connsiteY5" fmla="*/ 184546 h 184619"/>
                <a:gd name="connsiteX6" fmla="*/ 241383 w 772655"/>
                <a:gd name="connsiteY6" fmla="*/ 63896 h 184619"/>
                <a:gd name="connsiteX7" fmla="*/ 273133 w 772655"/>
                <a:gd name="connsiteY7" fmla="*/ 44846 h 184619"/>
                <a:gd name="connsiteX8" fmla="*/ 523958 w 772655"/>
                <a:gd name="connsiteY8" fmla="*/ 3571 h 184619"/>
                <a:gd name="connsiteX9" fmla="*/ 555708 w 772655"/>
                <a:gd name="connsiteY9" fmla="*/ 13096 h 184619"/>
                <a:gd name="connsiteX10" fmla="*/ 682708 w 772655"/>
                <a:gd name="connsiteY10" fmla="*/ 9921 h 184619"/>
                <a:gd name="connsiteX11" fmla="*/ 762083 w 772655"/>
                <a:gd name="connsiteY11" fmla="*/ 396 h 1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655" h="184619">
                  <a:moveTo>
                    <a:pt x="762083" y="396"/>
                  </a:moveTo>
                  <a:cubicBezTo>
                    <a:pt x="722925" y="-662"/>
                    <a:pt x="490620" y="396"/>
                    <a:pt x="447758" y="3571"/>
                  </a:cubicBezTo>
                  <a:cubicBezTo>
                    <a:pt x="404896" y="6746"/>
                    <a:pt x="522370" y="16271"/>
                    <a:pt x="504908" y="19446"/>
                  </a:cubicBezTo>
                  <a:cubicBezTo>
                    <a:pt x="487445" y="22621"/>
                    <a:pt x="382141" y="18388"/>
                    <a:pt x="342983" y="22621"/>
                  </a:cubicBezTo>
                  <a:cubicBezTo>
                    <a:pt x="303825" y="26854"/>
                    <a:pt x="327108" y="17859"/>
                    <a:pt x="269958" y="44846"/>
                  </a:cubicBezTo>
                  <a:cubicBezTo>
                    <a:pt x="212808" y="71833"/>
                    <a:pt x="4845" y="181371"/>
                    <a:pt x="83" y="184546"/>
                  </a:cubicBezTo>
                  <a:cubicBezTo>
                    <a:pt x="-4679" y="187721"/>
                    <a:pt x="195875" y="87179"/>
                    <a:pt x="241383" y="63896"/>
                  </a:cubicBezTo>
                  <a:cubicBezTo>
                    <a:pt x="286891" y="40613"/>
                    <a:pt x="226037" y="54900"/>
                    <a:pt x="273133" y="44846"/>
                  </a:cubicBezTo>
                  <a:cubicBezTo>
                    <a:pt x="320229" y="34792"/>
                    <a:pt x="476862" y="8863"/>
                    <a:pt x="523958" y="3571"/>
                  </a:cubicBezTo>
                  <a:cubicBezTo>
                    <a:pt x="571054" y="-1721"/>
                    <a:pt x="529250" y="12038"/>
                    <a:pt x="555708" y="13096"/>
                  </a:cubicBezTo>
                  <a:cubicBezTo>
                    <a:pt x="582166" y="14154"/>
                    <a:pt x="643550" y="15213"/>
                    <a:pt x="682708" y="9921"/>
                  </a:cubicBezTo>
                  <a:cubicBezTo>
                    <a:pt x="721866" y="4629"/>
                    <a:pt x="801241" y="1454"/>
                    <a:pt x="762083" y="3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 1243">
              <a:extLst>
                <a:ext uri="{FF2B5EF4-FFF2-40B4-BE49-F238E27FC236}">
                  <a16:creationId xmlns:a16="http://schemas.microsoft.com/office/drawing/2014/main" id="{2E341F16-4DC6-F9AC-9295-B2C16E8AE813}"/>
                </a:ext>
              </a:extLst>
            </p:cNvPr>
            <p:cNvSpPr/>
            <p:nvPr/>
          </p:nvSpPr>
          <p:spPr>
            <a:xfrm>
              <a:off x="4776200" y="2939805"/>
              <a:ext cx="1129548" cy="324724"/>
            </a:xfrm>
            <a:custGeom>
              <a:avLst/>
              <a:gdLst>
                <a:gd name="connsiteX0" fmla="*/ 8525 w 1129548"/>
                <a:gd name="connsiteY0" fmla="*/ 320920 h 324724"/>
                <a:gd name="connsiteX1" fmla="*/ 281575 w 1129548"/>
                <a:gd name="connsiteY1" fmla="*/ 273295 h 324724"/>
                <a:gd name="connsiteX2" fmla="*/ 246650 w 1129548"/>
                <a:gd name="connsiteY2" fmla="*/ 276470 h 324724"/>
                <a:gd name="connsiteX3" fmla="*/ 414925 w 1129548"/>
                <a:gd name="connsiteY3" fmla="*/ 178045 h 324724"/>
                <a:gd name="connsiteX4" fmla="*/ 370475 w 1129548"/>
                <a:gd name="connsiteY4" fmla="*/ 203445 h 324724"/>
                <a:gd name="connsiteX5" fmla="*/ 640350 w 1129548"/>
                <a:gd name="connsiteY5" fmla="*/ 63745 h 324724"/>
                <a:gd name="connsiteX6" fmla="*/ 789575 w 1129548"/>
                <a:gd name="connsiteY6" fmla="*/ 54220 h 324724"/>
                <a:gd name="connsiteX7" fmla="*/ 795925 w 1129548"/>
                <a:gd name="connsiteY7" fmla="*/ 47870 h 324724"/>
                <a:gd name="connsiteX8" fmla="*/ 992775 w 1129548"/>
                <a:gd name="connsiteY8" fmla="*/ 51045 h 324724"/>
                <a:gd name="connsiteX9" fmla="*/ 1129300 w 1129548"/>
                <a:gd name="connsiteY9" fmla="*/ 245 h 324724"/>
                <a:gd name="connsiteX10" fmla="*/ 1021350 w 1129548"/>
                <a:gd name="connsiteY10" fmla="*/ 31995 h 324724"/>
                <a:gd name="connsiteX11" fmla="*/ 840375 w 1129548"/>
                <a:gd name="connsiteY11" fmla="*/ 38345 h 324724"/>
                <a:gd name="connsiteX12" fmla="*/ 551450 w 1129548"/>
                <a:gd name="connsiteY12" fmla="*/ 85970 h 324724"/>
                <a:gd name="connsiteX13" fmla="*/ 532400 w 1129548"/>
                <a:gd name="connsiteY13" fmla="*/ 89145 h 324724"/>
                <a:gd name="connsiteX14" fmla="*/ 513350 w 1129548"/>
                <a:gd name="connsiteY14" fmla="*/ 101845 h 324724"/>
                <a:gd name="connsiteX15" fmla="*/ 291100 w 1129548"/>
                <a:gd name="connsiteY15" fmla="*/ 254245 h 324724"/>
                <a:gd name="connsiteX16" fmla="*/ 91075 w 1129548"/>
                <a:gd name="connsiteY16" fmla="*/ 314570 h 324724"/>
                <a:gd name="connsiteX17" fmla="*/ 8525 w 1129548"/>
                <a:gd name="connsiteY17" fmla="*/ 320920 h 32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9548" h="324724">
                  <a:moveTo>
                    <a:pt x="8525" y="320920"/>
                  </a:moveTo>
                  <a:cubicBezTo>
                    <a:pt x="40275" y="314041"/>
                    <a:pt x="241888" y="280703"/>
                    <a:pt x="281575" y="273295"/>
                  </a:cubicBezTo>
                  <a:cubicBezTo>
                    <a:pt x="321262" y="265887"/>
                    <a:pt x="224425" y="292345"/>
                    <a:pt x="246650" y="276470"/>
                  </a:cubicBezTo>
                  <a:cubicBezTo>
                    <a:pt x="268875" y="260595"/>
                    <a:pt x="394288" y="190216"/>
                    <a:pt x="414925" y="178045"/>
                  </a:cubicBezTo>
                  <a:cubicBezTo>
                    <a:pt x="435562" y="165874"/>
                    <a:pt x="332904" y="222495"/>
                    <a:pt x="370475" y="203445"/>
                  </a:cubicBezTo>
                  <a:cubicBezTo>
                    <a:pt x="408046" y="184395"/>
                    <a:pt x="570500" y="88616"/>
                    <a:pt x="640350" y="63745"/>
                  </a:cubicBezTo>
                  <a:cubicBezTo>
                    <a:pt x="710200" y="38874"/>
                    <a:pt x="763646" y="56866"/>
                    <a:pt x="789575" y="54220"/>
                  </a:cubicBezTo>
                  <a:cubicBezTo>
                    <a:pt x="815504" y="51574"/>
                    <a:pt x="795925" y="47870"/>
                    <a:pt x="795925" y="47870"/>
                  </a:cubicBezTo>
                  <a:cubicBezTo>
                    <a:pt x="829792" y="47341"/>
                    <a:pt x="937213" y="58982"/>
                    <a:pt x="992775" y="51045"/>
                  </a:cubicBezTo>
                  <a:cubicBezTo>
                    <a:pt x="1048337" y="43108"/>
                    <a:pt x="1124538" y="3420"/>
                    <a:pt x="1129300" y="245"/>
                  </a:cubicBezTo>
                  <a:cubicBezTo>
                    <a:pt x="1134062" y="-2930"/>
                    <a:pt x="1069504" y="25645"/>
                    <a:pt x="1021350" y="31995"/>
                  </a:cubicBezTo>
                  <a:cubicBezTo>
                    <a:pt x="973196" y="38345"/>
                    <a:pt x="918692" y="29349"/>
                    <a:pt x="840375" y="38345"/>
                  </a:cubicBezTo>
                  <a:cubicBezTo>
                    <a:pt x="762058" y="47341"/>
                    <a:pt x="551450" y="85970"/>
                    <a:pt x="551450" y="85970"/>
                  </a:cubicBezTo>
                  <a:cubicBezTo>
                    <a:pt x="500121" y="94437"/>
                    <a:pt x="538750" y="86499"/>
                    <a:pt x="532400" y="89145"/>
                  </a:cubicBezTo>
                  <a:cubicBezTo>
                    <a:pt x="526050" y="91791"/>
                    <a:pt x="513350" y="101845"/>
                    <a:pt x="513350" y="101845"/>
                  </a:cubicBezTo>
                  <a:cubicBezTo>
                    <a:pt x="473133" y="129362"/>
                    <a:pt x="361479" y="218791"/>
                    <a:pt x="291100" y="254245"/>
                  </a:cubicBezTo>
                  <a:cubicBezTo>
                    <a:pt x="220721" y="289699"/>
                    <a:pt x="141875" y="303987"/>
                    <a:pt x="91075" y="314570"/>
                  </a:cubicBezTo>
                  <a:cubicBezTo>
                    <a:pt x="40275" y="325153"/>
                    <a:pt x="-23225" y="327799"/>
                    <a:pt x="8525" y="3209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 1244">
              <a:extLst>
                <a:ext uri="{FF2B5EF4-FFF2-40B4-BE49-F238E27FC236}">
                  <a16:creationId xmlns:a16="http://schemas.microsoft.com/office/drawing/2014/main" id="{6D8DA96B-178D-F09E-A923-9EF4DD3C0329}"/>
                </a:ext>
              </a:extLst>
            </p:cNvPr>
            <p:cNvSpPr/>
            <p:nvPr/>
          </p:nvSpPr>
          <p:spPr>
            <a:xfrm>
              <a:off x="5161890" y="2520691"/>
              <a:ext cx="234996" cy="460986"/>
            </a:xfrm>
            <a:custGeom>
              <a:avLst/>
              <a:gdLst>
                <a:gd name="connsiteX0" fmla="*/ 35585 w 234996"/>
                <a:gd name="connsiteY0" fmla="*/ 259 h 460986"/>
                <a:gd name="connsiteX1" fmla="*/ 35585 w 234996"/>
                <a:gd name="connsiteY1" fmla="*/ 152659 h 460986"/>
                <a:gd name="connsiteX2" fmla="*/ 83210 w 234996"/>
                <a:gd name="connsiteY2" fmla="*/ 270134 h 460986"/>
                <a:gd name="connsiteX3" fmla="*/ 70510 w 234996"/>
                <a:gd name="connsiteY3" fmla="*/ 228859 h 460986"/>
                <a:gd name="connsiteX4" fmla="*/ 229260 w 234996"/>
                <a:gd name="connsiteY4" fmla="*/ 451109 h 460986"/>
                <a:gd name="connsiteX5" fmla="*/ 181635 w 234996"/>
                <a:gd name="connsiteY5" fmla="*/ 397134 h 460986"/>
                <a:gd name="connsiteX6" fmla="*/ 7010 w 234996"/>
                <a:gd name="connsiteY6" fmla="*/ 174884 h 460986"/>
                <a:gd name="connsiteX7" fmla="*/ 32410 w 234996"/>
                <a:gd name="connsiteY7" fmla="*/ 193934 h 460986"/>
                <a:gd name="connsiteX8" fmla="*/ 13360 w 234996"/>
                <a:gd name="connsiteY8" fmla="*/ 117734 h 460986"/>
                <a:gd name="connsiteX9" fmla="*/ 35585 w 234996"/>
                <a:gd name="connsiteY9" fmla="*/ 259 h 46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996" h="460986">
                  <a:moveTo>
                    <a:pt x="35585" y="259"/>
                  </a:moveTo>
                  <a:cubicBezTo>
                    <a:pt x="39289" y="6080"/>
                    <a:pt x="27647" y="107680"/>
                    <a:pt x="35585" y="152659"/>
                  </a:cubicBezTo>
                  <a:cubicBezTo>
                    <a:pt x="43523" y="197638"/>
                    <a:pt x="77389" y="257434"/>
                    <a:pt x="83210" y="270134"/>
                  </a:cubicBezTo>
                  <a:cubicBezTo>
                    <a:pt x="89031" y="282834"/>
                    <a:pt x="46168" y="198697"/>
                    <a:pt x="70510" y="228859"/>
                  </a:cubicBezTo>
                  <a:cubicBezTo>
                    <a:pt x="94852" y="259022"/>
                    <a:pt x="210739" y="423063"/>
                    <a:pt x="229260" y="451109"/>
                  </a:cubicBezTo>
                  <a:cubicBezTo>
                    <a:pt x="247781" y="479155"/>
                    <a:pt x="218677" y="443171"/>
                    <a:pt x="181635" y="397134"/>
                  </a:cubicBezTo>
                  <a:cubicBezTo>
                    <a:pt x="144593" y="351097"/>
                    <a:pt x="31881" y="208751"/>
                    <a:pt x="7010" y="174884"/>
                  </a:cubicBezTo>
                  <a:cubicBezTo>
                    <a:pt x="-17861" y="141017"/>
                    <a:pt x="31352" y="203459"/>
                    <a:pt x="32410" y="193934"/>
                  </a:cubicBezTo>
                  <a:cubicBezTo>
                    <a:pt x="33468" y="184409"/>
                    <a:pt x="14418" y="147367"/>
                    <a:pt x="13360" y="117734"/>
                  </a:cubicBezTo>
                  <a:cubicBezTo>
                    <a:pt x="12302" y="88101"/>
                    <a:pt x="31881" y="-5562"/>
                    <a:pt x="35585" y="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 1245">
              <a:extLst>
                <a:ext uri="{FF2B5EF4-FFF2-40B4-BE49-F238E27FC236}">
                  <a16:creationId xmlns:a16="http://schemas.microsoft.com/office/drawing/2014/main" id="{E42E0C38-3D22-384C-C3AB-DA1B7122613C}"/>
                </a:ext>
              </a:extLst>
            </p:cNvPr>
            <p:cNvSpPr/>
            <p:nvPr/>
          </p:nvSpPr>
          <p:spPr>
            <a:xfrm>
              <a:off x="3999290" y="2882819"/>
              <a:ext cx="258629" cy="133960"/>
            </a:xfrm>
            <a:custGeom>
              <a:avLst/>
              <a:gdLst>
                <a:gd name="connsiteX0" fmla="*/ 71060 w 258629"/>
                <a:gd name="connsiteY0" fmla="*/ 81 h 133960"/>
                <a:gd name="connsiteX1" fmla="*/ 137735 w 258629"/>
                <a:gd name="connsiteY1" fmla="*/ 54056 h 133960"/>
                <a:gd name="connsiteX2" fmla="*/ 226635 w 258629"/>
                <a:gd name="connsiteY2" fmla="*/ 98506 h 133960"/>
                <a:gd name="connsiteX3" fmla="*/ 198060 w 258629"/>
                <a:gd name="connsiteY3" fmla="*/ 85806 h 133960"/>
                <a:gd name="connsiteX4" fmla="*/ 1210 w 258629"/>
                <a:gd name="connsiteY4" fmla="*/ 47706 h 133960"/>
                <a:gd name="connsiteX5" fmla="*/ 121860 w 258629"/>
                <a:gd name="connsiteY5" fmla="*/ 95331 h 133960"/>
                <a:gd name="connsiteX6" fmla="*/ 258385 w 258629"/>
                <a:gd name="connsiteY6" fmla="*/ 133431 h 133960"/>
                <a:gd name="connsiteX7" fmla="*/ 153610 w 258629"/>
                <a:gd name="connsiteY7" fmla="*/ 66756 h 133960"/>
                <a:gd name="connsiteX8" fmla="*/ 71060 w 258629"/>
                <a:gd name="connsiteY8" fmla="*/ 81 h 13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629" h="133960">
                  <a:moveTo>
                    <a:pt x="71060" y="81"/>
                  </a:moveTo>
                  <a:cubicBezTo>
                    <a:pt x="68414" y="-2036"/>
                    <a:pt x="111806" y="37652"/>
                    <a:pt x="137735" y="54056"/>
                  </a:cubicBezTo>
                  <a:cubicBezTo>
                    <a:pt x="163664" y="70460"/>
                    <a:pt x="216581" y="93214"/>
                    <a:pt x="226635" y="98506"/>
                  </a:cubicBezTo>
                  <a:cubicBezTo>
                    <a:pt x="236689" y="103798"/>
                    <a:pt x="235631" y="94273"/>
                    <a:pt x="198060" y="85806"/>
                  </a:cubicBezTo>
                  <a:cubicBezTo>
                    <a:pt x="160489" y="77339"/>
                    <a:pt x="13910" y="46119"/>
                    <a:pt x="1210" y="47706"/>
                  </a:cubicBezTo>
                  <a:cubicBezTo>
                    <a:pt x="-11490" y="49293"/>
                    <a:pt x="78998" y="81044"/>
                    <a:pt x="121860" y="95331"/>
                  </a:cubicBezTo>
                  <a:cubicBezTo>
                    <a:pt x="164722" y="109618"/>
                    <a:pt x="253093" y="138194"/>
                    <a:pt x="258385" y="133431"/>
                  </a:cubicBezTo>
                  <a:cubicBezTo>
                    <a:pt x="263677" y="128669"/>
                    <a:pt x="181656" y="84219"/>
                    <a:pt x="153610" y="66756"/>
                  </a:cubicBezTo>
                  <a:cubicBezTo>
                    <a:pt x="125564" y="49294"/>
                    <a:pt x="73706" y="2198"/>
                    <a:pt x="71060" y="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 1246">
              <a:extLst>
                <a:ext uri="{FF2B5EF4-FFF2-40B4-BE49-F238E27FC236}">
                  <a16:creationId xmlns:a16="http://schemas.microsoft.com/office/drawing/2014/main" id="{D843F204-4020-E657-CD9F-3FD7850E6382}"/>
                </a:ext>
              </a:extLst>
            </p:cNvPr>
            <p:cNvSpPr/>
            <p:nvPr/>
          </p:nvSpPr>
          <p:spPr>
            <a:xfrm>
              <a:off x="3686126" y="3091509"/>
              <a:ext cx="233827" cy="208177"/>
            </a:xfrm>
            <a:custGeom>
              <a:avLst/>
              <a:gdLst>
                <a:gd name="connsiteX0" fmla="*/ 49 w 233827"/>
                <a:gd name="connsiteY0" fmla="*/ 102541 h 208177"/>
                <a:gd name="connsiteX1" fmla="*/ 85774 w 233827"/>
                <a:gd name="connsiteY1" fmla="*/ 96191 h 208177"/>
                <a:gd name="connsiteX2" fmla="*/ 130224 w 233827"/>
                <a:gd name="connsiteY2" fmla="*/ 32691 h 208177"/>
                <a:gd name="connsiteX3" fmla="*/ 231824 w 233827"/>
                <a:gd name="connsiteY3" fmla="*/ 45391 h 208177"/>
                <a:gd name="connsiteX4" fmla="*/ 200074 w 233827"/>
                <a:gd name="connsiteY4" fmla="*/ 105716 h 208177"/>
                <a:gd name="connsiteX5" fmla="*/ 228649 w 233827"/>
                <a:gd name="connsiteY5" fmla="*/ 207316 h 208177"/>
                <a:gd name="connsiteX6" fmla="*/ 177849 w 233827"/>
                <a:gd name="connsiteY6" fmla="*/ 153341 h 208177"/>
                <a:gd name="connsiteX7" fmla="*/ 165149 w 233827"/>
                <a:gd name="connsiteY7" fmla="*/ 131116 h 208177"/>
                <a:gd name="connsiteX8" fmla="*/ 196899 w 233827"/>
                <a:gd name="connsiteY8" fmla="*/ 19991 h 208177"/>
                <a:gd name="connsiteX9" fmla="*/ 130224 w 233827"/>
                <a:gd name="connsiteY9" fmla="*/ 4116 h 208177"/>
                <a:gd name="connsiteX10" fmla="*/ 98474 w 233827"/>
                <a:gd name="connsiteY10" fmla="*/ 67616 h 208177"/>
                <a:gd name="connsiteX11" fmla="*/ 49 w 233827"/>
                <a:gd name="connsiteY11" fmla="*/ 102541 h 20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27" h="208177">
                  <a:moveTo>
                    <a:pt x="49" y="102541"/>
                  </a:moveTo>
                  <a:cubicBezTo>
                    <a:pt x="-2068" y="107303"/>
                    <a:pt x="64078" y="107833"/>
                    <a:pt x="85774" y="96191"/>
                  </a:cubicBezTo>
                  <a:cubicBezTo>
                    <a:pt x="107470" y="84549"/>
                    <a:pt x="105882" y="41158"/>
                    <a:pt x="130224" y="32691"/>
                  </a:cubicBezTo>
                  <a:cubicBezTo>
                    <a:pt x="154566" y="24224"/>
                    <a:pt x="220182" y="33220"/>
                    <a:pt x="231824" y="45391"/>
                  </a:cubicBezTo>
                  <a:cubicBezTo>
                    <a:pt x="243466" y="57562"/>
                    <a:pt x="200603" y="78729"/>
                    <a:pt x="200074" y="105716"/>
                  </a:cubicBezTo>
                  <a:cubicBezTo>
                    <a:pt x="199545" y="132703"/>
                    <a:pt x="232353" y="199379"/>
                    <a:pt x="228649" y="207316"/>
                  </a:cubicBezTo>
                  <a:cubicBezTo>
                    <a:pt x="224945" y="215253"/>
                    <a:pt x="188432" y="166041"/>
                    <a:pt x="177849" y="153341"/>
                  </a:cubicBezTo>
                  <a:cubicBezTo>
                    <a:pt x="167266" y="140641"/>
                    <a:pt x="161974" y="153341"/>
                    <a:pt x="165149" y="131116"/>
                  </a:cubicBezTo>
                  <a:cubicBezTo>
                    <a:pt x="168324" y="108891"/>
                    <a:pt x="202720" y="41158"/>
                    <a:pt x="196899" y="19991"/>
                  </a:cubicBezTo>
                  <a:cubicBezTo>
                    <a:pt x="191078" y="-1176"/>
                    <a:pt x="146628" y="-3822"/>
                    <a:pt x="130224" y="4116"/>
                  </a:cubicBezTo>
                  <a:cubicBezTo>
                    <a:pt x="113820" y="12053"/>
                    <a:pt x="115407" y="49095"/>
                    <a:pt x="98474" y="67616"/>
                  </a:cubicBezTo>
                  <a:cubicBezTo>
                    <a:pt x="81541" y="86137"/>
                    <a:pt x="2166" y="97779"/>
                    <a:pt x="49" y="102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 1247">
              <a:extLst>
                <a:ext uri="{FF2B5EF4-FFF2-40B4-BE49-F238E27FC236}">
                  <a16:creationId xmlns:a16="http://schemas.microsoft.com/office/drawing/2014/main" id="{21B947CE-3AF2-010F-8C79-B3561123231C}"/>
                </a:ext>
              </a:extLst>
            </p:cNvPr>
            <p:cNvSpPr/>
            <p:nvPr/>
          </p:nvSpPr>
          <p:spPr>
            <a:xfrm>
              <a:off x="4340225" y="2816046"/>
              <a:ext cx="248095" cy="357317"/>
            </a:xfrm>
            <a:custGeom>
              <a:avLst/>
              <a:gdLst>
                <a:gd name="connsiteX0" fmla="*/ 0 w 248095"/>
                <a:gd name="connsiteY0" fmla="*/ 179 h 357317"/>
                <a:gd name="connsiteX1" fmla="*/ 180975 w 248095"/>
                <a:gd name="connsiteY1" fmla="*/ 50979 h 357317"/>
                <a:gd name="connsiteX2" fmla="*/ 193675 w 248095"/>
                <a:gd name="connsiteY2" fmla="*/ 158929 h 357317"/>
                <a:gd name="connsiteX3" fmla="*/ 200025 w 248095"/>
                <a:gd name="connsiteY3" fmla="*/ 171629 h 357317"/>
                <a:gd name="connsiteX4" fmla="*/ 200025 w 248095"/>
                <a:gd name="connsiteY4" fmla="*/ 203379 h 357317"/>
                <a:gd name="connsiteX5" fmla="*/ 120650 w 248095"/>
                <a:gd name="connsiteY5" fmla="*/ 292279 h 357317"/>
                <a:gd name="connsiteX6" fmla="*/ 168275 w 248095"/>
                <a:gd name="connsiteY6" fmla="*/ 260529 h 357317"/>
                <a:gd name="connsiteX7" fmla="*/ 247650 w 248095"/>
                <a:gd name="connsiteY7" fmla="*/ 355779 h 357317"/>
                <a:gd name="connsiteX8" fmla="*/ 200025 w 248095"/>
                <a:gd name="connsiteY8" fmla="*/ 308154 h 357317"/>
                <a:gd name="connsiteX9" fmla="*/ 190500 w 248095"/>
                <a:gd name="connsiteY9" fmla="*/ 165279 h 357317"/>
                <a:gd name="connsiteX10" fmla="*/ 203200 w 248095"/>
                <a:gd name="connsiteY10" fmla="*/ 165279 h 357317"/>
                <a:gd name="connsiteX11" fmla="*/ 180975 w 248095"/>
                <a:gd name="connsiteY11" fmla="*/ 66854 h 357317"/>
                <a:gd name="connsiteX12" fmla="*/ 0 w 248095"/>
                <a:gd name="connsiteY12" fmla="*/ 179 h 35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095" h="357317">
                  <a:moveTo>
                    <a:pt x="0" y="179"/>
                  </a:moveTo>
                  <a:cubicBezTo>
                    <a:pt x="0" y="-2467"/>
                    <a:pt x="148696" y="24521"/>
                    <a:pt x="180975" y="50979"/>
                  </a:cubicBezTo>
                  <a:cubicBezTo>
                    <a:pt x="213254" y="77437"/>
                    <a:pt x="190500" y="138821"/>
                    <a:pt x="193675" y="158929"/>
                  </a:cubicBezTo>
                  <a:cubicBezTo>
                    <a:pt x="196850" y="179037"/>
                    <a:pt x="198967" y="164221"/>
                    <a:pt x="200025" y="171629"/>
                  </a:cubicBezTo>
                  <a:cubicBezTo>
                    <a:pt x="201083" y="179037"/>
                    <a:pt x="213254" y="183271"/>
                    <a:pt x="200025" y="203379"/>
                  </a:cubicBezTo>
                  <a:cubicBezTo>
                    <a:pt x="186796" y="223487"/>
                    <a:pt x="125942" y="282754"/>
                    <a:pt x="120650" y="292279"/>
                  </a:cubicBezTo>
                  <a:cubicBezTo>
                    <a:pt x="115358" y="301804"/>
                    <a:pt x="147108" y="249946"/>
                    <a:pt x="168275" y="260529"/>
                  </a:cubicBezTo>
                  <a:cubicBezTo>
                    <a:pt x="189442" y="271112"/>
                    <a:pt x="242358" y="347842"/>
                    <a:pt x="247650" y="355779"/>
                  </a:cubicBezTo>
                  <a:cubicBezTo>
                    <a:pt x="252942" y="363716"/>
                    <a:pt x="209550" y="339904"/>
                    <a:pt x="200025" y="308154"/>
                  </a:cubicBezTo>
                  <a:cubicBezTo>
                    <a:pt x="190500" y="276404"/>
                    <a:pt x="189971" y="189091"/>
                    <a:pt x="190500" y="165279"/>
                  </a:cubicBezTo>
                  <a:cubicBezTo>
                    <a:pt x="191029" y="141467"/>
                    <a:pt x="204787" y="181683"/>
                    <a:pt x="203200" y="165279"/>
                  </a:cubicBezTo>
                  <a:cubicBezTo>
                    <a:pt x="201613" y="148875"/>
                    <a:pt x="212725" y="94371"/>
                    <a:pt x="180975" y="66854"/>
                  </a:cubicBezTo>
                  <a:cubicBezTo>
                    <a:pt x="149225" y="39337"/>
                    <a:pt x="0" y="2825"/>
                    <a:pt x="0" y="1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 1248">
              <a:extLst>
                <a:ext uri="{FF2B5EF4-FFF2-40B4-BE49-F238E27FC236}">
                  <a16:creationId xmlns:a16="http://schemas.microsoft.com/office/drawing/2014/main" id="{4685EB30-8520-11F3-B80E-82E8B2AC803D}"/>
                </a:ext>
              </a:extLst>
            </p:cNvPr>
            <p:cNvSpPr/>
            <p:nvPr/>
          </p:nvSpPr>
          <p:spPr>
            <a:xfrm>
              <a:off x="4637071" y="2780786"/>
              <a:ext cx="528042" cy="333692"/>
            </a:xfrm>
            <a:custGeom>
              <a:avLst/>
              <a:gdLst>
                <a:gd name="connsiteX0" fmla="*/ 525479 w 528042"/>
                <a:gd name="connsiteY0" fmla="*/ 514 h 333692"/>
                <a:gd name="connsiteX1" fmla="*/ 430229 w 528042"/>
                <a:gd name="connsiteY1" fmla="*/ 92589 h 333692"/>
                <a:gd name="connsiteX2" fmla="*/ 334979 w 528042"/>
                <a:gd name="connsiteY2" fmla="*/ 149739 h 333692"/>
                <a:gd name="connsiteX3" fmla="*/ 30179 w 528042"/>
                <a:gd name="connsiteY3" fmla="*/ 238639 h 333692"/>
                <a:gd name="connsiteX4" fmla="*/ 61929 w 528042"/>
                <a:gd name="connsiteY4" fmla="*/ 238639 h 333692"/>
                <a:gd name="connsiteX5" fmla="*/ 30179 w 528042"/>
                <a:gd name="connsiteY5" fmla="*/ 295789 h 333692"/>
                <a:gd name="connsiteX6" fmla="*/ 119079 w 528042"/>
                <a:gd name="connsiteY6" fmla="*/ 308489 h 333692"/>
                <a:gd name="connsiteX7" fmla="*/ 439754 w 528042"/>
                <a:gd name="connsiteY7" fmla="*/ 314839 h 333692"/>
                <a:gd name="connsiteX8" fmla="*/ 519129 w 528042"/>
                <a:gd name="connsiteY8" fmla="*/ 276739 h 333692"/>
                <a:gd name="connsiteX9" fmla="*/ 388954 w 528042"/>
                <a:gd name="connsiteY9" fmla="*/ 327539 h 333692"/>
                <a:gd name="connsiteX10" fmla="*/ 227029 w 528042"/>
                <a:gd name="connsiteY10" fmla="*/ 330714 h 333692"/>
                <a:gd name="connsiteX11" fmla="*/ 4779 w 528042"/>
                <a:gd name="connsiteY11" fmla="*/ 308489 h 333692"/>
                <a:gd name="connsiteX12" fmla="*/ 77804 w 528042"/>
                <a:gd name="connsiteY12" fmla="*/ 225939 h 333692"/>
                <a:gd name="connsiteX13" fmla="*/ 115904 w 528042"/>
                <a:gd name="connsiteY13" fmla="*/ 187839 h 333692"/>
                <a:gd name="connsiteX14" fmla="*/ 411179 w 528042"/>
                <a:gd name="connsiteY14" fmla="*/ 111639 h 333692"/>
                <a:gd name="connsiteX15" fmla="*/ 322279 w 528042"/>
                <a:gd name="connsiteY15" fmla="*/ 137039 h 333692"/>
                <a:gd name="connsiteX16" fmla="*/ 525479 w 528042"/>
                <a:gd name="connsiteY16" fmla="*/ 514 h 33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8042" h="333692">
                  <a:moveTo>
                    <a:pt x="525479" y="514"/>
                  </a:moveTo>
                  <a:cubicBezTo>
                    <a:pt x="543471" y="-6894"/>
                    <a:pt x="461979" y="67718"/>
                    <a:pt x="430229" y="92589"/>
                  </a:cubicBezTo>
                  <a:cubicBezTo>
                    <a:pt x="398479" y="117460"/>
                    <a:pt x="401654" y="125397"/>
                    <a:pt x="334979" y="149739"/>
                  </a:cubicBezTo>
                  <a:cubicBezTo>
                    <a:pt x="268304" y="174081"/>
                    <a:pt x="75687" y="223822"/>
                    <a:pt x="30179" y="238639"/>
                  </a:cubicBezTo>
                  <a:cubicBezTo>
                    <a:pt x="-15329" y="253456"/>
                    <a:pt x="61929" y="229114"/>
                    <a:pt x="61929" y="238639"/>
                  </a:cubicBezTo>
                  <a:cubicBezTo>
                    <a:pt x="61929" y="248164"/>
                    <a:pt x="20654" y="284147"/>
                    <a:pt x="30179" y="295789"/>
                  </a:cubicBezTo>
                  <a:cubicBezTo>
                    <a:pt x="39704" y="307431"/>
                    <a:pt x="50817" y="305314"/>
                    <a:pt x="119079" y="308489"/>
                  </a:cubicBezTo>
                  <a:cubicBezTo>
                    <a:pt x="187341" y="311664"/>
                    <a:pt x="373079" y="320131"/>
                    <a:pt x="439754" y="314839"/>
                  </a:cubicBezTo>
                  <a:cubicBezTo>
                    <a:pt x="506429" y="309547"/>
                    <a:pt x="527596" y="274622"/>
                    <a:pt x="519129" y="276739"/>
                  </a:cubicBezTo>
                  <a:cubicBezTo>
                    <a:pt x="510662" y="278856"/>
                    <a:pt x="437637" y="318543"/>
                    <a:pt x="388954" y="327539"/>
                  </a:cubicBezTo>
                  <a:cubicBezTo>
                    <a:pt x="340271" y="336535"/>
                    <a:pt x="291058" y="333889"/>
                    <a:pt x="227029" y="330714"/>
                  </a:cubicBezTo>
                  <a:cubicBezTo>
                    <a:pt x="163000" y="327539"/>
                    <a:pt x="29650" y="325951"/>
                    <a:pt x="4779" y="308489"/>
                  </a:cubicBezTo>
                  <a:cubicBezTo>
                    <a:pt x="-20092" y="291027"/>
                    <a:pt x="59283" y="246047"/>
                    <a:pt x="77804" y="225939"/>
                  </a:cubicBezTo>
                  <a:cubicBezTo>
                    <a:pt x="96325" y="205831"/>
                    <a:pt x="60341" y="206889"/>
                    <a:pt x="115904" y="187839"/>
                  </a:cubicBezTo>
                  <a:cubicBezTo>
                    <a:pt x="171466" y="168789"/>
                    <a:pt x="376783" y="120106"/>
                    <a:pt x="411179" y="111639"/>
                  </a:cubicBezTo>
                  <a:cubicBezTo>
                    <a:pt x="445575" y="103172"/>
                    <a:pt x="305875" y="151856"/>
                    <a:pt x="322279" y="137039"/>
                  </a:cubicBezTo>
                  <a:cubicBezTo>
                    <a:pt x="338683" y="122222"/>
                    <a:pt x="507487" y="7922"/>
                    <a:pt x="525479" y="5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 1249">
              <a:extLst>
                <a:ext uri="{FF2B5EF4-FFF2-40B4-BE49-F238E27FC236}">
                  <a16:creationId xmlns:a16="http://schemas.microsoft.com/office/drawing/2014/main" id="{482D2E31-4D0C-9AA3-6940-9895896BD0C0}"/>
                </a:ext>
              </a:extLst>
            </p:cNvPr>
            <p:cNvSpPr/>
            <p:nvPr/>
          </p:nvSpPr>
          <p:spPr>
            <a:xfrm>
              <a:off x="4654550" y="2707704"/>
              <a:ext cx="504905" cy="124396"/>
            </a:xfrm>
            <a:custGeom>
              <a:avLst/>
              <a:gdLst>
                <a:gd name="connsiteX0" fmla="*/ 0 w 504905"/>
                <a:gd name="connsiteY0" fmla="*/ 124396 h 124396"/>
                <a:gd name="connsiteX1" fmla="*/ 336550 w 504905"/>
                <a:gd name="connsiteY1" fmla="*/ 22796 h 124396"/>
                <a:gd name="connsiteX2" fmla="*/ 466725 w 504905"/>
                <a:gd name="connsiteY2" fmla="*/ 3746 h 124396"/>
                <a:gd name="connsiteX3" fmla="*/ 460375 w 504905"/>
                <a:gd name="connsiteY3" fmla="*/ 35496 h 124396"/>
                <a:gd name="connsiteX4" fmla="*/ 504825 w 504905"/>
                <a:gd name="connsiteY4" fmla="*/ 86296 h 124396"/>
                <a:gd name="connsiteX5" fmla="*/ 447675 w 504905"/>
                <a:gd name="connsiteY5" fmla="*/ 571 h 124396"/>
                <a:gd name="connsiteX6" fmla="*/ 346075 w 504905"/>
                <a:gd name="connsiteY6" fmla="*/ 51371 h 124396"/>
                <a:gd name="connsiteX7" fmla="*/ 219075 w 504905"/>
                <a:gd name="connsiteY7" fmla="*/ 98996 h 124396"/>
                <a:gd name="connsiteX8" fmla="*/ 358775 w 504905"/>
                <a:gd name="connsiteY8" fmla="*/ 38671 h 124396"/>
                <a:gd name="connsiteX9" fmla="*/ 219075 w 504905"/>
                <a:gd name="connsiteY9" fmla="*/ 73596 h 124396"/>
                <a:gd name="connsiteX10" fmla="*/ 0 w 504905"/>
                <a:gd name="connsiteY10" fmla="*/ 124396 h 12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05" h="124396">
                  <a:moveTo>
                    <a:pt x="0" y="124396"/>
                  </a:moveTo>
                  <a:cubicBezTo>
                    <a:pt x="129381" y="83650"/>
                    <a:pt x="258763" y="42904"/>
                    <a:pt x="336550" y="22796"/>
                  </a:cubicBezTo>
                  <a:cubicBezTo>
                    <a:pt x="414338" y="2688"/>
                    <a:pt x="466725" y="3746"/>
                    <a:pt x="466725" y="3746"/>
                  </a:cubicBezTo>
                  <a:cubicBezTo>
                    <a:pt x="487362" y="5863"/>
                    <a:pt x="454025" y="21738"/>
                    <a:pt x="460375" y="35496"/>
                  </a:cubicBezTo>
                  <a:cubicBezTo>
                    <a:pt x="466725" y="49254"/>
                    <a:pt x="506942" y="92117"/>
                    <a:pt x="504825" y="86296"/>
                  </a:cubicBezTo>
                  <a:cubicBezTo>
                    <a:pt x="502708" y="80475"/>
                    <a:pt x="474133" y="6392"/>
                    <a:pt x="447675" y="571"/>
                  </a:cubicBezTo>
                  <a:cubicBezTo>
                    <a:pt x="421217" y="-5250"/>
                    <a:pt x="384175" y="34967"/>
                    <a:pt x="346075" y="51371"/>
                  </a:cubicBezTo>
                  <a:cubicBezTo>
                    <a:pt x="307975" y="67775"/>
                    <a:pt x="216958" y="101113"/>
                    <a:pt x="219075" y="98996"/>
                  </a:cubicBezTo>
                  <a:cubicBezTo>
                    <a:pt x="221192" y="96879"/>
                    <a:pt x="358775" y="42904"/>
                    <a:pt x="358775" y="38671"/>
                  </a:cubicBezTo>
                  <a:cubicBezTo>
                    <a:pt x="358775" y="34438"/>
                    <a:pt x="219075" y="73596"/>
                    <a:pt x="219075" y="73596"/>
                  </a:cubicBezTo>
                  <a:lnTo>
                    <a:pt x="0" y="1243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 1250">
              <a:extLst>
                <a:ext uri="{FF2B5EF4-FFF2-40B4-BE49-F238E27FC236}">
                  <a16:creationId xmlns:a16="http://schemas.microsoft.com/office/drawing/2014/main" id="{D1B7508E-EB1D-41DE-B771-111997CE496C}"/>
                </a:ext>
              </a:extLst>
            </p:cNvPr>
            <p:cNvSpPr/>
            <p:nvPr/>
          </p:nvSpPr>
          <p:spPr>
            <a:xfrm>
              <a:off x="5098534" y="2695562"/>
              <a:ext cx="181536" cy="464711"/>
            </a:xfrm>
            <a:custGeom>
              <a:avLst/>
              <a:gdLst>
                <a:gd name="connsiteX0" fmla="*/ 22741 w 181536"/>
                <a:gd name="connsiteY0" fmla="*/ 13 h 464711"/>
                <a:gd name="connsiteX1" fmla="*/ 130691 w 181536"/>
                <a:gd name="connsiteY1" fmla="*/ 180988 h 464711"/>
                <a:gd name="connsiteX2" fmla="*/ 175141 w 181536"/>
                <a:gd name="connsiteY2" fmla="*/ 250838 h 464711"/>
                <a:gd name="connsiteX3" fmla="*/ 156091 w 181536"/>
                <a:gd name="connsiteY3" fmla="*/ 307988 h 464711"/>
                <a:gd name="connsiteX4" fmla="*/ 516 w 181536"/>
                <a:gd name="connsiteY4" fmla="*/ 463563 h 464711"/>
                <a:gd name="connsiteX5" fmla="*/ 108466 w 181536"/>
                <a:gd name="connsiteY5" fmla="*/ 374663 h 464711"/>
                <a:gd name="connsiteX6" fmla="*/ 181491 w 181536"/>
                <a:gd name="connsiteY6" fmla="*/ 298463 h 464711"/>
                <a:gd name="connsiteX7" fmla="*/ 117991 w 181536"/>
                <a:gd name="connsiteY7" fmla="*/ 190513 h 464711"/>
                <a:gd name="connsiteX8" fmla="*/ 22741 w 181536"/>
                <a:gd name="connsiteY8" fmla="*/ 13 h 46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536" h="464711">
                  <a:moveTo>
                    <a:pt x="22741" y="13"/>
                  </a:moveTo>
                  <a:cubicBezTo>
                    <a:pt x="24858" y="-1575"/>
                    <a:pt x="105291" y="139184"/>
                    <a:pt x="130691" y="180988"/>
                  </a:cubicBezTo>
                  <a:cubicBezTo>
                    <a:pt x="156091" y="222792"/>
                    <a:pt x="170908" y="229671"/>
                    <a:pt x="175141" y="250838"/>
                  </a:cubicBezTo>
                  <a:cubicBezTo>
                    <a:pt x="179374" y="272005"/>
                    <a:pt x="185195" y="272534"/>
                    <a:pt x="156091" y="307988"/>
                  </a:cubicBezTo>
                  <a:cubicBezTo>
                    <a:pt x="126987" y="343442"/>
                    <a:pt x="8453" y="452451"/>
                    <a:pt x="516" y="463563"/>
                  </a:cubicBezTo>
                  <a:cubicBezTo>
                    <a:pt x="-7422" y="474676"/>
                    <a:pt x="78304" y="402180"/>
                    <a:pt x="108466" y="374663"/>
                  </a:cubicBezTo>
                  <a:cubicBezTo>
                    <a:pt x="138628" y="347146"/>
                    <a:pt x="179904" y="329155"/>
                    <a:pt x="181491" y="298463"/>
                  </a:cubicBezTo>
                  <a:cubicBezTo>
                    <a:pt x="183079" y="267771"/>
                    <a:pt x="142862" y="236550"/>
                    <a:pt x="117991" y="190513"/>
                  </a:cubicBezTo>
                  <a:cubicBezTo>
                    <a:pt x="93120" y="144476"/>
                    <a:pt x="20624" y="1601"/>
                    <a:pt x="22741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 1251">
              <a:extLst>
                <a:ext uri="{FF2B5EF4-FFF2-40B4-BE49-F238E27FC236}">
                  <a16:creationId xmlns:a16="http://schemas.microsoft.com/office/drawing/2014/main" id="{F7D73610-C9E8-5F50-F85C-90D2A7DDDAFA}"/>
                </a:ext>
              </a:extLst>
            </p:cNvPr>
            <p:cNvSpPr/>
            <p:nvPr/>
          </p:nvSpPr>
          <p:spPr>
            <a:xfrm>
              <a:off x="5076567" y="2933565"/>
              <a:ext cx="188547" cy="213503"/>
            </a:xfrm>
            <a:custGeom>
              <a:avLst/>
              <a:gdLst>
                <a:gd name="connsiteX0" fmla="*/ 187583 w 188547"/>
                <a:gd name="connsiteY0" fmla="*/ 135 h 213503"/>
                <a:gd name="connsiteX1" fmla="*/ 136783 w 188547"/>
                <a:gd name="connsiteY1" fmla="*/ 85860 h 213503"/>
                <a:gd name="connsiteX2" fmla="*/ 258 w 188547"/>
                <a:gd name="connsiteY2" fmla="*/ 212860 h 213503"/>
                <a:gd name="connsiteX3" fmla="*/ 101858 w 188547"/>
                <a:gd name="connsiteY3" fmla="*/ 136660 h 213503"/>
                <a:gd name="connsiteX4" fmla="*/ 79633 w 188547"/>
                <a:gd name="connsiteY4" fmla="*/ 171585 h 213503"/>
                <a:gd name="connsiteX5" fmla="*/ 98683 w 188547"/>
                <a:gd name="connsiteY5" fmla="*/ 104910 h 213503"/>
                <a:gd name="connsiteX6" fmla="*/ 187583 w 188547"/>
                <a:gd name="connsiteY6" fmla="*/ 135 h 21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547" h="213503">
                  <a:moveTo>
                    <a:pt x="187583" y="135"/>
                  </a:moveTo>
                  <a:cubicBezTo>
                    <a:pt x="193933" y="-3040"/>
                    <a:pt x="168004" y="50406"/>
                    <a:pt x="136783" y="85860"/>
                  </a:cubicBezTo>
                  <a:cubicBezTo>
                    <a:pt x="105562" y="121314"/>
                    <a:pt x="6079" y="204393"/>
                    <a:pt x="258" y="212860"/>
                  </a:cubicBezTo>
                  <a:cubicBezTo>
                    <a:pt x="-5563" y="221327"/>
                    <a:pt x="88629" y="143539"/>
                    <a:pt x="101858" y="136660"/>
                  </a:cubicBezTo>
                  <a:cubicBezTo>
                    <a:pt x="115087" y="129781"/>
                    <a:pt x="80162" y="176877"/>
                    <a:pt x="79633" y="171585"/>
                  </a:cubicBezTo>
                  <a:cubicBezTo>
                    <a:pt x="79104" y="166293"/>
                    <a:pt x="81221" y="129781"/>
                    <a:pt x="98683" y="104910"/>
                  </a:cubicBezTo>
                  <a:cubicBezTo>
                    <a:pt x="116145" y="80039"/>
                    <a:pt x="181233" y="3310"/>
                    <a:pt x="187583" y="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 1252">
              <a:extLst>
                <a:ext uri="{FF2B5EF4-FFF2-40B4-BE49-F238E27FC236}">
                  <a16:creationId xmlns:a16="http://schemas.microsoft.com/office/drawing/2014/main" id="{C812C0B1-C930-18CB-69C0-0764B7476EA4}"/>
                </a:ext>
              </a:extLst>
            </p:cNvPr>
            <p:cNvSpPr/>
            <p:nvPr/>
          </p:nvSpPr>
          <p:spPr>
            <a:xfrm>
              <a:off x="4546458" y="2790792"/>
              <a:ext cx="225567" cy="378537"/>
            </a:xfrm>
            <a:custGeom>
              <a:avLst/>
              <a:gdLst>
                <a:gd name="connsiteX0" fmla="*/ 225567 w 225567"/>
                <a:gd name="connsiteY0" fmla="*/ 33 h 378537"/>
                <a:gd name="connsiteX1" fmla="*/ 16017 w 225567"/>
                <a:gd name="connsiteY1" fmla="*/ 76233 h 378537"/>
                <a:gd name="connsiteX2" fmla="*/ 54117 w 225567"/>
                <a:gd name="connsiteY2" fmla="*/ 130208 h 378537"/>
                <a:gd name="connsiteX3" fmla="*/ 22367 w 225567"/>
                <a:gd name="connsiteY3" fmla="*/ 196883 h 378537"/>
                <a:gd name="connsiteX4" fmla="*/ 35067 w 225567"/>
                <a:gd name="connsiteY4" fmla="*/ 241333 h 378537"/>
                <a:gd name="connsiteX5" fmla="*/ 19192 w 225567"/>
                <a:gd name="connsiteY5" fmla="*/ 304833 h 378537"/>
                <a:gd name="connsiteX6" fmla="*/ 38242 w 225567"/>
                <a:gd name="connsiteY6" fmla="*/ 327058 h 378537"/>
                <a:gd name="connsiteX7" fmla="*/ 89042 w 225567"/>
                <a:gd name="connsiteY7" fmla="*/ 377858 h 378537"/>
                <a:gd name="connsiteX8" fmla="*/ 44592 w 225567"/>
                <a:gd name="connsiteY8" fmla="*/ 352458 h 378537"/>
                <a:gd name="connsiteX9" fmla="*/ 9667 w 225567"/>
                <a:gd name="connsiteY9" fmla="*/ 298483 h 378537"/>
                <a:gd name="connsiteX10" fmla="*/ 38242 w 225567"/>
                <a:gd name="connsiteY10" fmla="*/ 222283 h 378537"/>
                <a:gd name="connsiteX11" fmla="*/ 35067 w 225567"/>
                <a:gd name="connsiteY11" fmla="*/ 123858 h 378537"/>
                <a:gd name="connsiteX12" fmla="*/ 16017 w 225567"/>
                <a:gd name="connsiteY12" fmla="*/ 85758 h 378537"/>
                <a:gd name="connsiteX13" fmla="*/ 16017 w 225567"/>
                <a:gd name="connsiteY13" fmla="*/ 66708 h 378537"/>
                <a:gd name="connsiteX14" fmla="*/ 225567 w 225567"/>
                <a:gd name="connsiteY14" fmla="*/ 33 h 3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567" h="378537">
                  <a:moveTo>
                    <a:pt x="225567" y="33"/>
                  </a:moveTo>
                  <a:cubicBezTo>
                    <a:pt x="225567" y="1620"/>
                    <a:pt x="44592" y="54537"/>
                    <a:pt x="16017" y="76233"/>
                  </a:cubicBezTo>
                  <a:cubicBezTo>
                    <a:pt x="-12558" y="97929"/>
                    <a:pt x="53059" y="110100"/>
                    <a:pt x="54117" y="130208"/>
                  </a:cubicBezTo>
                  <a:cubicBezTo>
                    <a:pt x="55175" y="150316"/>
                    <a:pt x="25542" y="178362"/>
                    <a:pt x="22367" y="196883"/>
                  </a:cubicBezTo>
                  <a:cubicBezTo>
                    <a:pt x="19192" y="215404"/>
                    <a:pt x="35596" y="223341"/>
                    <a:pt x="35067" y="241333"/>
                  </a:cubicBezTo>
                  <a:cubicBezTo>
                    <a:pt x="34538" y="259325"/>
                    <a:pt x="18663" y="290546"/>
                    <a:pt x="19192" y="304833"/>
                  </a:cubicBezTo>
                  <a:cubicBezTo>
                    <a:pt x="19721" y="319121"/>
                    <a:pt x="26600" y="314887"/>
                    <a:pt x="38242" y="327058"/>
                  </a:cubicBezTo>
                  <a:cubicBezTo>
                    <a:pt x="49884" y="339229"/>
                    <a:pt x="87984" y="373625"/>
                    <a:pt x="89042" y="377858"/>
                  </a:cubicBezTo>
                  <a:cubicBezTo>
                    <a:pt x="90100" y="382091"/>
                    <a:pt x="57821" y="365687"/>
                    <a:pt x="44592" y="352458"/>
                  </a:cubicBezTo>
                  <a:cubicBezTo>
                    <a:pt x="31363" y="339229"/>
                    <a:pt x="10725" y="320179"/>
                    <a:pt x="9667" y="298483"/>
                  </a:cubicBezTo>
                  <a:cubicBezTo>
                    <a:pt x="8609" y="276787"/>
                    <a:pt x="34009" y="251387"/>
                    <a:pt x="38242" y="222283"/>
                  </a:cubicBezTo>
                  <a:cubicBezTo>
                    <a:pt x="42475" y="193179"/>
                    <a:pt x="38771" y="146612"/>
                    <a:pt x="35067" y="123858"/>
                  </a:cubicBezTo>
                  <a:cubicBezTo>
                    <a:pt x="31363" y="101104"/>
                    <a:pt x="19192" y="95283"/>
                    <a:pt x="16017" y="85758"/>
                  </a:cubicBezTo>
                  <a:cubicBezTo>
                    <a:pt x="12842" y="76233"/>
                    <a:pt x="-18379" y="79937"/>
                    <a:pt x="16017" y="66708"/>
                  </a:cubicBezTo>
                  <a:cubicBezTo>
                    <a:pt x="50413" y="53479"/>
                    <a:pt x="225567" y="-1554"/>
                    <a:pt x="225567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 1253">
              <a:extLst>
                <a:ext uri="{FF2B5EF4-FFF2-40B4-BE49-F238E27FC236}">
                  <a16:creationId xmlns:a16="http://schemas.microsoft.com/office/drawing/2014/main" id="{7A1D7750-EFA5-9E06-93CC-D10C33995C10}"/>
                </a:ext>
              </a:extLst>
            </p:cNvPr>
            <p:cNvSpPr/>
            <p:nvPr/>
          </p:nvSpPr>
          <p:spPr>
            <a:xfrm>
              <a:off x="4565650" y="3187678"/>
              <a:ext cx="127257" cy="233022"/>
            </a:xfrm>
            <a:custGeom>
              <a:avLst/>
              <a:gdLst>
                <a:gd name="connsiteX0" fmla="*/ 0 w 127257"/>
                <a:gd name="connsiteY0" fmla="*/ 22 h 233022"/>
                <a:gd name="connsiteX1" fmla="*/ 92075 w 127257"/>
                <a:gd name="connsiteY1" fmla="*/ 120672 h 233022"/>
                <a:gd name="connsiteX2" fmla="*/ 88900 w 127257"/>
                <a:gd name="connsiteY2" fmla="*/ 212747 h 233022"/>
                <a:gd name="connsiteX3" fmla="*/ 50800 w 127257"/>
                <a:gd name="connsiteY3" fmla="*/ 231797 h 233022"/>
                <a:gd name="connsiteX4" fmla="*/ 127000 w 127257"/>
                <a:gd name="connsiteY4" fmla="*/ 190522 h 233022"/>
                <a:gd name="connsiteX5" fmla="*/ 76200 w 127257"/>
                <a:gd name="connsiteY5" fmla="*/ 193697 h 233022"/>
                <a:gd name="connsiteX6" fmla="*/ 92075 w 127257"/>
                <a:gd name="connsiteY6" fmla="*/ 111147 h 233022"/>
                <a:gd name="connsiteX7" fmla="*/ 0 w 127257"/>
                <a:gd name="connsiteY7" fmla="*/ 22 h 23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257" h="233022">
                  <a:moveTo>
                    <a:pt x="0" y="22"/>
                  </a:moveTo>
                  <a:cubicBezTo>
                    <a:pt x="0" y="1609"/>
                    <a:pt x="77258" y="85218"/>
                    <a:pt x="92075" y="120672"/>
                  </a:cubicBezTo>
                  <a:cubicBezTo>
                    <a:pt x="106892" y="156126"/>
                    <a:pt x="95779" y="194226"/>
                    <a:pt x="88900" y="212747"/>
                  </a:cubicBezTo>
                  <a:cubicBezTo>
                    <a:pt x="82021" y="231268"/>
                    <a:pt x="44450" y="235501"/>
                    <a:pt x="50800" y="231797"/>
                  </a:cubicBezTo>
                  <a:cubicBezTo>
                    <a:pt x="57150" y="228093"/>
                    <a:pt x="122767" y="196872"/>
                    <a:pt x="127000" y="190522"/>
                  </a:cubicBezTo>
                  <a:cubicBezTo>
                    <a:pt x="131233" y="184172"/>
                    <a:pt x="82021" y="206926"/>
                    <a:pt x="76200" y="193697"/>
                  </a:cubicBezTo>
                  <a:cubicBezTo>
                    <a:pt x="70379" y="180468"/>
                    <a:pt x="103717" y="141839"/>
                    <a:pt x="92075" y="111147"/>
                  </a:cubicBezTo>
                  <a:cubicBezTo>
                    <a:pt x="80433" y="80455"/>
                    <a:pt x="0" y="-1565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 1254">
              <a:extLst>
                <a:ext uri="{FF2B5EF4-FFF2-40B4-BE49-F238E27FC236}">
                  <a16:creationId xmlns:a16="http://schemas.microsoft.com/office/drawing/2014/main" id="{303D47CC-AC25-F6ED-8FE2-586968DF1012}"/>
                </a:ext>
              </a:extLst>
            </p:cNvPr>
            <p:cNvSpPr/>
            <p:nvPr/>
          </p:nvSpPr>
          <p:spPr>
            <a:xfrm>
              <a:off x="4622796" y="3180404"/>
              <a:ext cx="60690" cy="241434"/>
            </a:xfrm>
            <a:custGeom>
              <a:avLst/>
              <a:gdLst>
                <a:gd name="connsiteX0" fmla="*/ 4 w 60690"/>
                <a:gd name="connsiteY0" fmla="*/ 946 h 241434"/>
                <a:gd name="connsiteX1" fmla="*/ 50804 w 60690"/>
                <a:gd name="connsiteY1" fmla="*/ 137471 h 241434"/>
                <a:gd name="connsiteX2" fmla="*/ 41279 w 60690"/>
                <a:gd name="connsiteY2" fmla="*/ 216846 h 241434"/>
                <a:gd name="connsiteX3" fmla="*/ 41279 w 60690"/>
                <a:gd name="connsiteY3" fmla="*/ 239071 h 241434"/>
                <a:gd name="connsiteX4" fmla="*/ 50804 w 60690"/>
                <a:gd name="connsiteY4" fmla="*/ 169221 h 241434"/>
                <a:gd name="connsiteX5" fmla="*/ 60329 w 60690"/>
                <a:gd name="connsiteY5" fmla="*/ 102546 h 241434"/>
                <a:gd name="connsiteX6" fmla="*/ 53979 w 60690"/>
                <a:gd name="connsiteY6" fmla="*/ 77146 h 241434"/>
                <a:gd name="connsiteX7" fmla="*/ 4 w 60690"/>
                <a:gd name="connsiteY7" fmla="*/ 946 h 24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90" h="241434">
                  <a:moveTo>
                    <a:pt x="4" y="946"/>
                  </a:moveTo>
                  <a:cubicBezTo>
                    <a:pt x="-525" y="11000"/>
                    <a:pt x="43925" y="101488"/>
                    <a:pt x="50804" y="137471"/>
                  </a:cubicBezTo>
                  <a:cubicBezTo>
                    <a:pt x="57683" y="173454"/>
                    <a:pt x="42867" y="199913"/>
                    <a:pt x="41279" y="216846"/>
                  </a:cubicBezTo>
                  <a:cubicBezTo>
                    <a:pt x="39692" y="233779"/>
                    <a:pt x="39691" y="247009"/>
                    <a:pt x="41279" y="239071"/>
                  </a:cubicBezTo>
                  <a:cubicBezTo>
                    <a:pt x="42867" y="231133"/>
                    <a:pt x="47629" y="191975"/>
                    <a:pt x="50804" y="169221"/>
                  </a:cubicBezTo>
                  <a:cubicBezTo>
                    <a:pt x="53979" y="146467"/>
                    <a:pt x="59800" y="117892"/>
                    <a:pt x="60329" y="102546"/>
                  </a:cubicBezTo>
                  <a:cubicBezTo>
                    <a:pt x="60858" y="87200"/>
                    <a:pt x="61916" y="90375"/>
                    <a:pt x="53979" y="77146"/>
                  </a:cubicBezTo>
                  <a:cubicBezTo>
                    <a:pt x="46042" y="63917"/>
                    <a:pt x="533" y="-9108"/>
                    <a:pt x="4" y="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 1255">
              <a:extLst>
                <a:ext uri="{FF2B5EF4-FFF2-40B4-BE49-F238E27FC236}">
                  <a16:creationId xmlns:a16="http://schemas.microsoft.com/office/drawing/2014/main" id="{EBBF5642-164B-5537-ECA4-43C7BB9A7639}"/>
                </a:ext>
              </a:extLst>
            </p:cNvPr>
            <p:cNvSpPr/>
            <p:nvPr/>
          </p:nvSpPr>
          <p:spPr>
            <a:xfrm>
              <a:off x="4632214" y="3178099"/>
              <a:ext cx="127392" cy="276468"/>
            </a:xfrm>
            <a:custGeom>
              <a:avLst/>
              <a:gdLst>
                <a:gd name="connsiteX0" fmla="*/ 111 w 127392"/>
                <a:gd name="connsiteY0" fmla="*/ 76 h 276468"/>
                <a:gd name="connsiteX1" fmla="*/ 123936 w 127392"/>
                <a:gd name="connsiteY1" fmla="*/ 92151 h 276468"/>
                <a:gd name="connsiteX2" fmla="*/ 95361 w 127392"/>
                <a:gd name="connsiteY2" fmla="*/ 155651 h 276468"/>
                <a:gd name="connsiteX3" fmla="*/ 120761 w 127392"/>
                <a:gd name="connsiteY3" fmla="*/ 149301 h 276468"/>
                <a:gd name="connsiteX4" fmla="*/ 92186 w 127392"/>
                <a:gd name="connsiteY4" fmla="*/ 276301 h 276468"/>
                <a:gd name="connsiteX5" fmla="*/ 111236 w 127392"/>
                <a:gd name="connsiteY5" fmla="*/ 174701 h 276468"/>
                <a:gd name="connsiteX6" fmla="*/ 120761 w 127392"/>
                <a:gd name="connsiteY6" fmla="*/ 104851 h 276468"/>
                <a:gd name="connsiteX7" fmla="*/ 101711 w 127392"/>
                <a:gd name="connsiteY7" fmla="*/ 76276 h 276468"/>
                <a:gd name="connsiteX8" fmla="*/ 111 w 127392"/>
                <a:gd name="connsiteY8" fmla="*/ 76 h 2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2" h="276468">
                  <a:moveTo>
                    <a:pt x="111" y="76"/>
                  </a:moveTo>
                  <a:cubicBezTo>
                    <a:pt x="3815" y="2722"/>
                    <a:pt x="108061" y="66222"/>
                    <a:pt x="123936" y="92151"/>
                  </a:cubicBezTo>
                  <a:cubicBezTo>
                    <a:pt x="139811" y="118080"/>
                    <a:pt x="95890" y="146126"/>
                    <a:pt x="95361" y="155651"/>
                  </a:cubicBezTo>
                  <a:cubicBezTo>
                    <a:pt x="94832" y="165176"/>
                    <a:pt x="121290" y="129193"/>
                    <a:pt x="120761" y="149301"/>
                  </a:cubicBezTo>
                  <a:cubicBezTo>
                    <a:pt x="120232" y="169409"/>
                    <a:pt x="93773" y="272068"/>
                    <a:pt x="92186" y="276301"/>
                  </a:cubicBezTo>
                  <a:cubicBezTo>
                    <a:pt x="90599" y="280534"/>
                    <a:pt x="106474" y="203276"/>
                    <a:pt x="111236" y="174701"/>
                  </a:cubicBezTo>
                  <a:cubicBezTo>
                    <a:pt x="115998" y="146126"/>
                    <a:pt x="122348" y="121255"/>
                    <a:pt x="120761" y="104851"/>
                  </a:cubicBezTo>
                  <a:cubicBezTo>
                    <a:pt x="119174" y="88447"/>
                    <a:pt x="117586" y="88447"/>
                    <a:pt x="101711" y="76276"/>
                  </a:cubicBezTo>
                  <a:cubicBezTo>
                    <a:pt x="85836" y="64105"/>
                    <a:pt x="-3593" y="-2570"/>
                    <a:pt x="111" y="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 1256">
              <a:extLst>
                <a:ext uri="{FF2B5EF4-FFF2-40B4-BE49-F238E27FC236}">
                  <a16:creationId xmlns:a16="http://schemas.microsoft.com/office/drawing/2014/main" id="{1E85BD70-C25D-F389-482C-075A3345476D}"/>
                </a:ext>
              </a:extLst>
            </p:cNvPr>
            <p:cNvSpPr/>
            <p:nvPr/>
          </p:nvSpPr>
          <p:spPr>
            <a:xfrm>
              <a:off x="4719896" y="3254367"/>
              <a:ext cx="328381" cy="223048"/>
            </a:xfrm>
            <a:custGeom>
              <a:avLst/>
              <a:gdLst>
                <a:gd name="connsiteX0" fmla="*/ 1329 w 328381"/>
                <a:gd name="connsiteY0" fmla="*/ 219083 h 223048"/>
                <a:gd name="connsiteX1" fmla="*/ 64829 w 328381"/>
                <a:gd name="connsiteY1" fmla="*/ 63508 h 223048"/>
                <a:gd name="connsiteX2" fmla="*/ 55304 w 328381"/>
                <a:gd name="connsiteY2" fmla="*/ 63508 h 223048"/>
                <a:gd name="connsiteX3" fmla="*/ 217229 w 328381"/>
                <a:gd name="connsiteY3" fmla="*/ 34933 h 223048"/>
                <a:gd name="connsiteX4" fmla="*/ 328354 w 328381"/>
                <a:gd name="connsiteY4" fmla="*/ 8 h 223048"/>
                <a:gd name="connsiteX5" fmla="*/ 207704 w 328381"/>
                <a:gd name="connsiteY5" fmla="*/ 31758 h 223048"/>
                <a:gd name="connsiteX6" fmla="*/ 68004 w 328381"/>
                <a:gd name="connsiteY6" fmla="*/ 47633 h 223048"/>
                <a:gd name="connsiteX7" fmla="*/ 128329 w 328381"/>
                <a:gd name="connsiteY7" fmla="*/ 38108 h 223048"/>
                <a:gd name="connsiteX8" fmla="*/ 55304 w 328381"/>
                <a:gd name="connsiteY8" fmla="*/ 63508 h 223048"/>
                <a:gd name="connsiteX9" fmla="*/ 23554 w 328381"/>
                <a:gd name="connsiteY9" fmla="*/ 168283 h 223048"/>
                <a:gd name="connsiteX10" fmla="*/ 1329 w 328381"/>
                <a:gd name="connsiteY10" fmla="*/ 219083 h 223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381" h="223048">
                  <a:moveTo>
                    <a:pt x="1329" y="219083"/>
                  </a:moveTo>
                  <a:cubicBezTo>
                    <a:pt x="8208" y="201621"/>
                    <a:pt x="55833" y="89437"/>
                    <a:pt x="64829" y="63508"/>
                  </a:cubicBezTo>
                  <a:cubicBezTo>
                    <a:pt x="73825" y="37579"/>
                    <a:pt x="29904" y="68270"/>
                    <a:pt x="55304" y="63508"/>
                  </a:cubicBezTo>
                  <a:cubicBezTo>
                    <a:pt x="80704" y="58746"/>
                    <a:pt x="171721" y="45516"/>
                    <a:pt x="217229" y="34933"/>
                  </a:cubicBezTo>
                  <a:cubicBezTo>
                    <a:pt x="262737" y="24350"/>
                    <a:pt x="329941" y="537"/>
                    <a:pt x="328354" y="8"/>
                  </a:cubicBezTo>
                  <a:cubicBezTo>
                    <a:pt x="326767" y="-521"/>
                    <a:pt x="251096" y="23820"/>
                    <a:pt x="207704" y="31758"/>
                  </a:cubicBezTo>
                  <a:cubicBezTo>
                    <a:pt x="164312" y="39696"/>
                    <a:pt x="81233" y="46575"/>
                    <a:pt x="68004" y="47633"/>
                  </a:cubicBezTo>
                  <a:cubicBezTo>
                    <a:pt x="54775" y="48691"/>
                    <a:pt x="130446" y="35462"/>
                    <a:pt x="128329" y="38108"/>
                  </a:cubicBezTo>
                  <a:cubicBezTo>
                    <a:pt x="126212" y="40754"/>
                    <a:pt x="72766" y="41812"/>
                    <a:pt x="55304" y="63508"/>
                  </a:cubicBezTo>
                  <a:cubicBezTo>
                    <a:pt x="37842" y="85204"/>
                    <a:pt x="30962" y="144470"/>
                    <a:pt x="23554" y="168283"/>
                  </a:cubicBezTo>
                  <a:cubicBezTo>
                    <a:pt x="16146" y="192095"/>
                    <a:pt x="-5550" y="236545"/>
                    <a:pt x="1329" y="219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 1257">
              <a:extLst>
                <a:ext uri="{FF2B5EF4-FFF2-40B4-BE49-F238E27FC236}">
                  <a16:creationId xmlns:a16="http://schemas.microsoft.com/office/drawing/2014/main" id="{6C2593ED-B944-F6B9-827A-000AB41D9B36}"/>
                </a:ext>
              </a:extLst>
            </p:cNvPr>
            <p:cNvSpPr/>
            <p:nvPr/>
          </p:nvSpPr>
          <p:spPr>
            <a:xfrm>
              <a:off x="4822025" y="1795522"/>
              <a:ext cx="870750" cy="123495"/>
            </a:xfrm>
            <a:custGeom>
              <a:avLst/>
              <a:gdLst>
                <a:gd name="connsiteX0" fmla="*/ 800 w 870750"/>
                <a:gd name="connsiteY0" fmla="*/ 122178 h 123495"/>
                <a:gd name="connsiteX1" fmla="*/ 267500 w 870750"/>
                <a:gd name="connsiteY1" fmla="*/ 26928 h 123495"/>
                <a:gd name="connsiteX2" fmla="*/ 251625 w 870750"/>
                <a:gd name="connsiteY2" fmla="*/ 20578 h 123495"/>
                <a:gd name="connsiteX3" fmla="*/ 467525 w 870750"/>
                <a:gd name="connsiteY3" fmla="*/ 1528 h 123495"/>
                <a:gd name="connsiteX4" fmla="*/ 578650 w 870750"/>
                <a:gd name="connsiteY4" fmla="*/ 20578 h 123495"/>
                <a:gd name="connsiteX5" fmla="*/ 591350 w 870750"/>
                <a:gd name="connsiteY5" fmla="*/ 14228 h 123495"/>
                <a:gd name="connsiteX6" fmla="*/ 712000 w 870750"/>
                <a:gd name="connsiteY6" fmla="*/ 33278 h 123495"/>
                <a:gd name="connsiteX7" fmla="*/ 870750 w 870750"/>
                <a:gd name="connsiteY7" fmla="*/ 7878 h 123495"/>
                <a:gd name="connsiteX8" fmla="*/ 712000 w 870750"/>
                <a:gd name="connsiteY8" fmla="*/ 26928 h 123495"/>
                <a:gd name="connsiteX9" fmla="*/ 391325 w 870750"/>
                <a:gd name="connsiteY9" fmla="*/ 1528 h 123495"/>
                <a:gd name="connsiteX10" fmla="*/ 318300 w 870750"/>
                <a:gd name="connsiteY10" fmla="*/ 11053 h 123495"/>
                <a:gd name="connsiteX11" fmla="*/ 188125 w 870750"/>
                <a:gd name="connsiteY11" fmla="*/ 77728 h 123495"/>
                <a:gd name="connsiteX12" fmla="*/ 800 w 870750"/>
                <a:gd name="connsiteY12" fmla="*/ 122178 h 1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750" h="123495">
                  <a:moveTo>
                    <a:pt x="800" y="122178"/>
                  </a:moveTo>
                  <a:cubicBezTo>
                    <a:pt x="14029" y="113711"/>
                    <a:pt x="225696" y="43861"/>
                    <a:pt x="267500" y="26928"/>
                  </a:cubicBezTo>
                  <a:cubicBezTo>
                    <a:pt x="309304" y="9995"/>
                    <a:pt x="218287" y="24811"/>
                    <a:pt x="251625" y="20578"/>
                  </a:cubicBezTo>
                  <a:cubicBezTo>
                    <a:pt x="284963" y="16345"/>
                    <a:pt x="413021" y="1528"/>
                    <a:pt x="467525" y="1528"/>
                  </a:cubicBezTo>
                  <a:cubicBezTo>
                    <a:pt x="522029" y="1528"/>
                    <a:pt x="558013" y="18461"/>
                    <a:pt x="578650" y="20578"/>
                  </a:cubicBezTo>
                  <a:cubicBezTo>
                    <a:pt x="599287" y="22695"/>
                    <a:pt x="569125" y="12111"/>
                    <a:pt x="591350" y="14228"/>
                  </a:cubicBezTo>
                  <a:cubicBezTo>
                    <a:pt x="613575" y="16345"/>
                    <a:pt x="665433" y="34336"/>
                    <a:pt x="712000" y="33278"/>
                  </a:cubicBezTo>
                  <a:cubicBezTo>
                    <a:pt x="758567" y="32220"/>
                    <a:pt x="870750" y="8936"/>
                    <a:pt x="870750" y="7878"/>
                  </a:cubicBezTo>
                  <a:cubicBezTo>
                    <a:pt x="870750" y="6820"/>
                    <a:pt x="791904" y="27986"/>
                    <a:pt x="712000" y="26928"/>
                  </a:cubicBezTo>
                  <a:cubicBezTo>
                    <a:pt x="632096" y="25870"/>
                    <a:pt x="456942" y="4174"/>
                    <a:pt x="391325" y="1528"/>
                  </a:cubicBezTo>
                  <a:cubicBezTo>
                    <a:pt x="325708" y="-1118"/>
                    <a:pt x="352167" y="-1647"/>
                    <a:pt x="318300" y="11053"/>
                  </a:cubicBezTo>
                  <a:cubicBezTo>
                    <a:pt x="284433" y="23753"/>
                    <a:pt x="234162" y="59207"/>
                    <a:pt x="188125" y="77728"/>
                  </a:cubicBezTo>
                  <a:cubicBezTo>
                    <a:pt x="142088" y="96249"/>
                    <a:pt x="-12429" y="130645"/>
                    <a:pt x="800" y="1221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 1258">
              <a:extLst>
                <a:ext uri="{FF2B5EF4-FFF2-40B4-BE49-F238E27FC236}">
                  <a16:creationId xmlns:a16="http://schemas.microsoft.com/office/drawing/2014/main" id="{926E932F-AC48-4A1C-DA6C-01E32BD95971}"/>
                </a:ext>
              </a:extLst>
            </p:cNvPr>
            <p:cNvSpPr/>
            <p:nvPr/>
          </p:nvSpPr>
          <p:spPr>
            <a:xfrm>
              <a:off x="4878488" y="1826541"/>
              <a:ext cx="476500" cy="129336"/>
            </a:xfrm>
            <a:custGeom>
              <a:avLst/>
              <a:gdLst>
                <a:gd name="connsiteX0" fmla="*/ 1487 w 476500"/>
                <a:gd name="connsiteY0" fmla="*/ 129259 h 129336"/>
                <a:gd name="connsiteX1" fmla="*/ 245962 w 476500"/>
                <a:gd name="connsiteY1" fmla="*/ 27659 h 129336"/>
                <a:gd name="connsiteX2" fmla="*/ 474562 w 476500"/>
                <a:gd name="connsiteY2" fmla="*/ 14959 h 129336"/>
                <a:gd name="connsiteX3" fmla="*/ 350737 w 476500"/>
                <a:gd name="connsiteY3" fmla="*/ 5434 h 129336"/>
                <a:gd name="connsiteX4" fmla="*/ 258662 w 476500"/>
                <a:gd name="connsiteY4" fmla="*/ 5434 h 129336"/>
                <a:gd name="connsiteX5" fmla="*/ 290412 w 476500"/>
                <a:gd name="connsiteY5" fmla="*/ 2259 h 129336"/>
                <a:gd name="connsiteX6" fmla="*/ 150712 w 476500"/>
                <a:gd name="connsiteY6" fmla="*/ 43534 h 129336"/>
                <a:gd name="connsiteX7" fmla="*/ 1487 w 476500"/>
                <a:gd name="connsiteY7" fmla="*/ 129259 h 12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500" h="129336">
                  <a:moveTo>
                    <a:pt x="1487" y="129259"/>
                  </a:moveTo>
                  <a:cubicBezTo>
                    <a:pt x="17362" y="126613"/>
                    <a:pt x="167116" y="46709"/>
                    <a:pt x="245962" y="27659"/>
                  </a:cubicBezTo>
                  <a:cubicBezTo>
                    <a:pt x="324808" y="8609"/>
                    <a:pt x="457100" y="18663"/>
                    <a:pt x="474562" y="14959"/>
                  </a:cubicBezTo>
                  <a:cubicBezTo>
                    <a:pt x="492024" y="11255"/>
                    <a:pt x="386720" y="7021"/>
                    <a:pt x="350737" y="5434"/>
                  </a:cubicBezTo>
                  <a:cubicBezTo>
                    <a:pt x="314754" y="3846"/>
                    <a:pt x="268716" y="5963"/>
                    <a:pt x="258662" y="5434"/>
                  </a:cubicBezTo>
                  <a:cubicBezTo>
                    <a:pt x="248608" y="4905"/>
                    <a:pt x="308404" y="-4091"/>
                    <a:pt x="290412" y="2259"/>
                  </a:cubicBezTo>
                  <a:cubicBezTo>
                    <a:pt x="272420" y="8609"/>
                    <a:pt x="200454" y="20780"/>
                    <a:pt x="150712" y="43534"/>
                  </a:cubicBezTo>
                  <a:cubicBezTo>
                    <a:pt x="100970" y="66288"/>
                    <a:pt x="-14388" y="131905"/>
                    <a:pt x="1487" y="129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 1259">
              <a:extLst>
                <a:ext uri="{FF2B5EF4-FFF2-40B4-BE49-F238E27FC236}">
                  <a16:creationId xmlns:a16="http://schemas.microsoft.com/office/drawing/2014/main" id="{7A1955EA-20BD-27D9-4DD2-596601B66C3E}"/>
                </a:ext>
              </a:extLst>
            </p:cNvPr>
            <p:cNvSpPr/>
            <p:nvPr/>
          </p:nvSpPr>
          <p:spPr>
            <a:xfrm>
              <a:off x="5295557" y="1806571"/>
              <a:ext cx="406937" cy="58003"/>
            </a:xfrm>
            <a:custGeom>
              <a:avLst/>
              <a:gdLst>
                <a:gd name="connsiteX0" fmla="*/ 343 w 406937"/>
                <a:gd name="connsiteY0" fmla="*/ 28579 h 58003"/>
                <a:gd name="connsiteX1" fmla="*/ 209893 w 406937"/>
                <a:gd name="connsiteY1" fmla="*/ 53979 h 58003"/>
                <a:gd name="connsiteX2" fmla="*/ 406743 w 406937"/>
                <a:gd name="connsiteY2" fmla="*/ 4 h 58003"/>
                <a:gd name="connsiteX3" fmla="*/ 247993 w 406937"/>
                <a:gd name="connsiteY3" fmla="*/ 57154 h 58003"/>
                <a:gd name="connsiteX4" fmla="*/ 321018 w 406937"/>
                <a:gd name="connsiteY4" fmla="*/ 34929 h 58003"/>
                <a:gd name="connsiteX5" fmla="*/ 260693 w 406937"/>
                <a:gd name="connsiteY5" fmla="*/ 44454 h 58003"/>
                <a:gd name="connsiteX6" fmla="*/ 343 w 406937"/>
                <a:gd name="connsiteY6" fmla="*/ 28579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937" h="58003">
                  <a:moveTo>
                    <a:pt x="343" y="28579"/>
                  </a:moveTo>
                  <a:cubicBezTo>
                    <a:pt x="-8124" y="30166"/>
                    <a:pt x="142160" y="58742"/>
                    <a:pt x="209893" y="53979"/>
                  </a:cubicBezTo>
                  <a:cubicBezTo>
                    <a:pt x="277626" y="49217"/>
                    <a:pt x="400393" y="-525"/>
                    <a:pt x="406743" y="4"/>
                  </a:cubicBezTo>
                  <a:cubicBezTo>
                    <a:pt x="413093" y="533"/>
                    <a:pt x="262280" y="51333"/>
                    <a:pt x="247993" y="57154"/>
                  </a:cubicBezTo>
                  <a:cubicBezTo>
                    <a:pt x="233706" y="62975"/>
                    <a:pt x="318901" y="37046"/>
                    <a:pt x="321018" y="34929"/>
                  </a:cubicBezTo>
                  <a:cubicBezTo>
                    <a:pt x="323135" y="32812"/>
                    <a:pt x="312551" y="44454"/>
                    <a:pt x="260693" y="44454"/>
                  </a:cubicBezTo>
                  <a:cubicBezTo>
                    <a:pt x="208835" y="44454"/>
                    <a:pt x="8810" y="26992"/>
                    <a:pt x="343" y="285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 1260">
              <a:extLst>
                <a:ext uri="{FF2B5EF4-FFF2-40B4-BE49-F238E27FC236}">
                  <a16:creationId xmlns:a16="http://schemas.microsoft.com/office/drawing/2014/main" id="{98A344E2-D2E8-83AA-1400-1B6AFBBCC864}"/>
                </a:ext>
              </a:extLst>
            </p:cNvPr>
            <p:cNvSpPr/>
            <p:nvPr/>
          </p:nvSpPr>
          <p:spPr>
            <a:xfrm>
              <a:off x="5399116" y="1679379"/>
              <a:ext cx="392224" cy="145239"/>
            </a:xfrm>
            <a:custGeom>
              <a:avLst/>
              <a:gdLst>
                <a:gd name="connsiteX0" fmla="*/ 4734 w 392224"/>
                <a:gd name="connsiteY0" fmla="*/ 143071 h 145239"/>
                <a:gd name="connsiteX1" fmla="*/ 182534 w 392224"/>
                <a:gd name="connsiteY1" fmla="*/ 57346 h 145239"/>
                <a:gd name="connsiteX2" fmla="*/ 96809 w 392224"/>
                <a:gd name="connsiteY2" fmla="*/ 73221 h 145239"/>
                <a:gd name="connsiteX3" fmla="*/ 347634 w 392224"/>
                <a:gd name="connsiteY3" fmla="*/ 6546 h 145239"/>
                <a:gd name="connsiteX4" fmla="*/ 385734 w 392224"/>
                <a:gd name="connsiteY4" fmla="*/ 3371 h 145239"/>
                <a:gd name="connsiteX5" fmla="*/ 271434 w 392224"/>
                <a:gd name="connsiteY5" fmla="*/ 3371 h 145239"/>
                <a:gd name="connsiteX6" fmla="*/ 207934 w 392224"/>
                <a:gd name="connsiteY6" fmla="*/ 9721 h 145239"/>
                <a:gd name="connsiteX7" fmla="*/ 61884 w 392224"/>
                <a:gd name="connsiteY7" fmla="*/ 111321 h 145239"/>
                <a:gd name="connsiteX8" fmla="*/ 4734 w 392224"/>
                <a:gd name="connsiteY8" fmla="*/ 143071 h 14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224" h="145239">
                  <a:moveTo>
                    <a:pt x="4734" y="143071"/>
                  </a:moveTo>
                  <a:cubicBezTo>
                    <a:pt x="24842" y="134075"/>
                    <a:pt x="167188" y="68988"/>
                    <a:pt x="182534" y="57346"/>
                  </a:cubicBezTo>
                  <a:cubicBezTo>
                    <a:pt x="197880" y="45704"/>
                    <a:pt x="69292" y="81688"/>
                    <a:pt x="96809" y="73221"/>
                  </a:cubicBezTo>
                  <a:cubicBezTo>
                    <a:pt x="124326" y="64754"/>
                    <a:pt x="299480" y="18188"/>
                    <a:pt x="347634" y="6546"/>
                  </a:cubicBezTo>
                  <a:cubicBezTo>
                    <a:pt x="395788" y="-5096"/>
                    <a:pt x="398434" y="3900"/>
                    <a:pt x="385734" y="3371"/>
                  </a:cubicBezTo>
                  <a:cubicBezTo>
                    <a:pt x="373034" y="2842"/>
                    <a:pt x="301067" y="2313"/>
                    <a:pt x="271434" y="3371"/>
                  </a:cubicBezTo>
                  <a:cubicBezTo>
                    <a:pt x="241801" y="4429"/>
                    <a:pt x="242859" y="-8271"/>
                    <a:pt x="207934" y="9721"/>
                  </a:cubicBezTo>
                  <a:cubicBezTo>
                    <a:pt x="173009" y="27713"/>
                    <a:pt x="90459" y="91213"/>
                    <a:pt x="61884" y="111321"/>
                  </a:cubicBezTo>
                  <a:cubicBezTo>
                    <a:pt x="33309" y="131429"/>
                    <a:pt x="-15374" y="152067"/>
                    <a:pt x="4734" y="1430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 1261">
              <a:extLst>
                <a:ext uri="{FF2B5EF4-FFF2-40B4-BE49-F238E27FC236}">
                  <a16:creationId xmlns:a16="http://schemas.microsoft.com/office/drawing/2014/main" id="{32A4F08A-FC43-94C4-F10E-A7C0AE3FF770}"/>
                </a:ext>
              </a:extLst>
            </p:cNvPr>
            <p:cNvSpPr/>
            <p:nvPr/>
          </p:nvSpPr>
          <p:spPr>
            <a:xfrm>
              <a:off x="4772243" y="1921582"/>
              <a:ext cx="615777" cy="624773"/>
            </a:xfrm>
            <a:custGeom>
              <a:avLst/>
              <a:gdLst>
                <a:gd name="connsiteX0" fmla="*/ 6132 w 615777"/>
                <a:gd name="connsiteY0" fmla="*/ 15168 h 624773"/>
                <a:gd name="connsiteX1" fmla="*/ 107732 w 615777"/>
                <a:gd name="connsiteY1" fmla="*/ 5643 h 624773"/>
                <a:gd name="connsiteX2" fmla="*/ 225207 w 615777"/>
                <a:gd name="connsiteY2" fmla="*/ 72318 h 624773"/>
                <a:gd name="connsiteX3" fmla="*/ 215682 w 615777"/>
                <a:gd name="connsiteY3" fmla="*/ 43743 h 624773"/>
                <a:gd name="connsiteX4" fmla="*/ 368082 w 615777"/>
                <a:gd name="connsiteY4" fmla="*/ 113593 h 624773"/>
                <a:gd name="connsiteX5" fmla="*/ 447457 w 615777"/>
                <a:gd name="connsiteY5" fmla="*/ 158043 h 624773"/>
                <a:gd name="connsiteX6" fmla="*/ 558582 w 615777"/>
                <a:gd name="connsiteY6" fmla="*/ 307268 h 624773"/>
                <a:gd name="connsiteX7" fmla="*/ 539532 w 615777"/>
                <a:gd name="connsiteY7" fmla="*/ 262818 h 624773"/>
                <a:gd name="connsiteX8" fmla="*/ 583982 w 615777"/>
                <a:gd name="connsiteY8" fmla="*/ 351718 h 624773"/>
                <a:gd name="connsiteX9" fmla="*/ 571282 w 615777"/>
                <a:gd name="connsiteY9" fmla="*/ 446968 h 624773"/>
                <a:gd name="connsiteX10" fmla="*/ 545882 w 615777"/>
                <a:gd name="connsiteY10" fmla="*/ 491418 h 624773"/>
                <a:gd name="connsiteX11" fmla="*/ 450632 w 615777"/>
                <a:gd name="connsiteY11" fmla="*/ 564443 h 624773"/>
                <a:gd name="connsiteX12" fmla="*/ 393482 w 615777"/>
                <a:gd name="connsiteY12" fmla="*/ 624768 h 624773"/>
                <a:gd name="connsiteX13" fmla="*/ 495082 w 615777"/>
                <a:gd name="connsiteY13" fmla="*/ 567618 h 624773"/>
                <a:gd name="connsiteX14" fmla="*/ 580807 w 615777"/>
                <a:gd name="connsiteY14" fmla="*/ 523168 h 624773"/>
                <a:gd name="connsiteX15" fmla="*/ 583982 w 615777"/>
                <a:gd name="connsiteY15" fmla="*/ 507293 h 624773"/>
                <a:gd name="connsiteX16" fmla="*/ 612557 w 615777"/>
                <a:gd name="connsiteY16" fmla="*/ 408868 h 624773"/>
                <a:gd name="connsiteX17" fmla="*/ 498257 w 615777"/>
                <a:gd name="connsiteY17" fmla="*/ 205668 h 624773"/>
                <a:gd name="connsiteX18" fmla="*/ 510957 w 615777"/>
                <a:gd name="connsiteY18" fmla="*/ 231068 h 624773"/>
                <a:gd name="connsiteX19" fmla="*/ 415707 w 615777"/>
                <a:gd name="connsiteY19" fmla="*/ 135818 h 624773"/>
                <a:gd name="connsiteX20" fmla="*/ 263307 w 615777"/>
                <a:gd name="connsiteY20" fmla="*/ 78668 h 624773"/>
                <a:gd name="connsiteX21" fmla="*/ 295057 w 615777"/>
                <a:gd name="connsiteY21" fmla="*/ 107243 h 624773"/>
                <a:gd name="connsiteX22" fmla="*/ 6132 w 615777"/>
                <a:gd name="connsiteY22" fmla="*/ 15168 h 62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5777" h="624773">
                  <a:moveTo>
                    <a:pt x="6132" y="15168"/>
                  </a:moveTo>
                  <a:cubicBezTo>
                    <a:pt x="-25089" y="-1765"/>
                    <a:pt x="71220" y="-3882"/>
                    <a:pt x="107732" y="5643"/>
                  </a:cubicBezTo>
                  <a:cubicBezTo>
                    <a:pt x="144244" y="15168"/>
                    <a:pt x="207215" y="65968"/>
                    <a:pt x="225207" y="72318"/>
                  </a:cubicBezTo>
                  <a:cubicBezTo>
                    <a:pt x="243199" y="78668"/>
                    <a:pt x="191870" y="36864"/>
                    <a:pt x="215682" y="43743"/>
                  </a:cubicBezTo>
                  <a:cubicBezTo>
                    <a:pt x="239494" y="50622"/>
                    <a:pt x="329453" y="94543"/>
                    <a:pt x="368082" y="113593"/>
                  </a:cubicBezTo>
                  <a:cubicBezTo>
                    <a:pt x="406711" y="132643"/>
                    <a:pt x="415707" y="125764"/>
                    <a:pt x="447457" y="158043"/>
                  </a:cubicBezTo>
                  <a:cubicBezTo>
                    <a:pt x="479207" y="190322"/>
                    <a:pt x="543236" y="289806"/>
                    <a:pt x="558582" y="307268"/>
                  </a:cubicBezTo>
                  <a:cubicBezTo>
                    <a:pt x="573928" y="324730"/>
                    <a:pt x="535299" y="255410"/>
                    <a:pt x="539532" y="262818"/>
                  </a:cubicBezTo>
                  <a:cubicBezTo>
                    <a:pt x="543765" y="270226"/>
                    <a:pt x="578690" y="321026"/>
                    <a:pt x="583982" y="351718"/>
                  </a:cubicBezTo>
                  <a:cubicBezTo>
                    <a:pt x="589274" y="382410"/>
                    <a:pt x="577632" y="423685"/>
                    <a:pt x="571282" y="446968"/>
                  </a:cubicBezTo>
                  <a:cubicBezTo>
                    <a:pt x="564932" y="470251"/>
                    <a:pt x="565990" y="471839"/>
                    <a:pt x="545882" y="491418"/>
                  </a:cubicBezTo>
                  <a:cubicBezTo>
                    <a:pt x="525774" y="510997"/>
                    <a:pt x="476032" y="542218"/>
                    <a:pt x="450632" y="564443"/>
                  </a:cubicBezTo>
                  <a:cubicBezTo>
                    <a:pt x="425232" y="586668"/>
                    <a:pt x="386074" y="624239"/>
                    <a:pt x="393482" y="624768"/>
                  </a:cubicBezTo>
                  <a:cubicBezTo>
                    <a:pt x="400890" y="625297"/>
                    <a:pt x="463861" y="584551"/>
                    <a:pt x="495082" y="567618"/>
                  </a:cubicBezTo>
                  <a:cubicBezTo>
                    <a:pt x="526303" y="550685"/>
                    <a:pt x="565990" y="533222"/>
                    <a:pt x="580807" y="523168"/>
                  </a:cubicBezTo>
                  <a:cubicBezTo>
                    <a:pt x="595624" y="513114"/>
                    <a:pt x="578690" y="526343"/>
                    <a:pt x="583982" y="507293"/>
                  </a:cubicBezTo>
                  <a:cubicBezTo>
                    <a:pt x="589274" y="488243"/>
                    <a:pt x="626844" y="459139"/>
                    <a:pt x="612557" y="408868"/>
                  </a:cubicBezTo>
                  <a:cubicBezTo>
                    <a:pt x="598270" y="358597"/>
                    <a:pt x="515190" y="235301"/>
                    <a:pt x="498257" y="205668"/>
                  </a:cubicBezTo>
                  <a:cubicBezTo>
                    <a:pt x="481324" y="176035"/>
                    <a:pt x="524715" y="242710"/>
                    <a:pt x="510957" y="231068"/>
                  </a:cubicBezTo>
                  <a:cubicBezTo>
                    <a:pt x="497199" y="219426"/>
                    <a:pt x="456982" y="161218"/>
                    <a:pt x="415707" y="135818"/>
                  </a:cubicBezTo>
                  <a:cubicBezTo>
                    <a:pt x="374432" y="110418"/>
                    <a:pt x="283415" y="83430"/>
                    <a:pt x="263307" y="78668"/>
                  </a:cubicBezTo>
                  <a:cubicBezTo>
                    <a:pt x="243199" y="73906"/>
                    <a:pt x="334215" y="118885"/>
                    <a:pt x="295057" y="107243"/>
                  </a:cubicBezTo>
                  <a:cubicBezTo>
                    <a:pt x="255899" y="95601"/>
                    <a:pt x="37353" y="32101"/>
                    <a:pt x="6132" y="15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 1262">
              <a:extLst>
                <a:ext uri="{FF2B5EF4-FFF2-40B4-BE49-F238E27FC236}">
                  <a16:creationId xmlns:a16="http://schemas.microsoft.com/office/drawing/2014/main" id="{CDFC22E9-B2FB-A573-088E-DF2B6DA80FC7}"/>
                </a:ext>
              </a:extLst>
            </p:cNvPr>
            <p:cNvSpPr/>
            <p:nvPr/>
          </p:nvSpPr>
          <p:spPr>
            <a:xfrm>
              <a:off x="4803712" y="1911255"/>
              <a:ext cx="146634" cy="419249"/>
            </a:xfrm>
            <a:custGeom>
              <a:avLst/>
              <a:gdLst>
                <a:gd name="connsiteX0" fmla="*/ 92138 w 146634"/>
                <a:gd name="connsiteY0" fmla="*/ 95 h 419249"/>
                <a:gd name="connsiteX1" fmla="*/ 142938 w 146634"/>
                <a:gd name="connsiteY1" fmla="*/ 162020 h 419249"/>
                <a:gd name="connsiteX2" fmla="*/ 69913 w 146634"/>
                <a:gd name="connsiteY2" fmla="*/ 327120 h 419249"/>
                <a:gd name="connsiteX3" fmla="*/ 85788 w 146634"/>
                <a:gd name="connsiteY3" fmla="*/ 320770 h 419249"/>
                <a:gd name="connsiteX4" fmla="*/ 63 w 146634"/>
                <a:gd name="connsiteY4" fmla="*/ 419195 h 419249"/>
                <a:gd name="connsiteX5" fmla="*/ 73088 w 146634"/>
                <a:gd name="connsiteY5" fmla="*/ 333470 h 419249"/>
                <a:gd name="connsiteX6" fmla="*/ 142938 w 146634"/>
                <a:gd name="connsiteY6" fmla="*/ 254095 h 419249"/>
                <a:gd name="connsiteX7" fmla="*/ 136588 w 146634"/>
                <a:gd name="connsiteY7" fmla="*/ 241395 h 419249"/>
                <a:gd name="connsiteX8" fmla="*/ 133413 w 146634"/>
                <a:gd name="connsiteY8" fmla="*/ 139795 h 419249"/>
                <a:gd name="connsiteX9" fmla="*/ 92138 w 146634"/>
                <a:gd name="connsiteY9" fmla="*/ 95 h 41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4" h="419249">
                  <a:moveTo>
                    <a:pt x="92138" y="95"/>
                  </a:moveTo>
                  <a:cubicBezTo>
                    <a:pt x="93725" y="3799"/>
                    <a:pt x="146642" y="107516"/>
                    <a:pt x="142938" y="162020"/>
                  </a:cubicBezTo>
                  <a:cubicBezTo>
                    <a:pt x="139234" y="216524"/>
                    <a:pt x="79438" y="300662"/>
                    <a:pt x="69913" y="327120"/>
                  </a:cubicBezTo>
                  <a:cubicBezTo>
                    <a:pt x="60388" y="353578"/>
                    <a:pt x="97430" y="305424"/>
                    <a:pt x="85788" y="320770"/>
                  </a:cubicBezTo>
                  <a:cubicBezTo>
                    <a:pt x="74146" y="336116"/>
                    <a:pt x="2180" y="417078"/>
                    <a:pt x="63" y="419195"/>
                  </a:cubicBezTo>
                  <a:cubicBezTo>
                    <a:pt x="-2054" y="421312"/>
                    <a:pt x="49276" y="360987"/>
                    <a:pt x="73088" y="333470"/>
                  </a:cubicBezTo>
                  <a:cubicBezTo>
                    <a:pt x="96900" y="305953"/>
                    <a:pt x="132355" y="269441"/>
                    <a:pt x="142938" y="254095"/>
                  </a:cubicBezTo>
                  <a:cubicBezTo>
                    <a:pt x="153521" y="238749"/>
                    <a:pt x="138175" y="260445"/>
                    <a:pt x="136588" y="241395"/>
                  </a:cubicBezTo>
                  <a:cubicBezTo>
                    <a:pt x="135001" y="222345"/>
                    <a:pt x="141350" y="177895"/>
                    <a:pt x="133413" y="139795"/>
                  </a:cubicBezTo>
                  <a:cubicBezTo>
                    <a:pt x="125476" y="101695"/>
                    <a:pt x="90551" y="-3609"/>
                    <a:pt x="92138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 1263">
              <a:extLst>
                <a:ext uri="{FF2B5EF4-FFF2-40B4-BE49-F238E27FC236}">
                  <a16:creationId xmlns:a16="http://schemas.microsoft.com/office/drawing/2014/main" id="{99E74EA0-071B-D825-7A44-D16E384D7056}"/>
                </a:ext>
              </a:extLst>
            </p:cNvPr>
            <p:cNvSpPr/>
            <p:nvPr/>
          </p:nvSpPr>
          <p:spPr>
            <a:xfrm>
              <a:off x="4956106" y="1997074"/>
              <a:ext cx="200617" cy="336570"/>
            </a:xfrm>
            <a:custGeom>
              <a:avLst/>
              <a:gdLst>
                <a:gd name="connsiteX0" fmla="*/ 25469 w 200617"/>
                <a:gd name="connsiteY0" fmla="*/ 1 h 336570"/>
                <a:gd name="connsiteX1" fmla="*/ 28644 w 200617"/>
                <a:gd name="connsiteY1" fmla="*/ 193676 h 336570"/>
                <a:gd name="connsiteX2" fmla="*/ 92144 w 200617"/>
                <a:gd name="connsiteY2" fmla="*/ 285751 h 336570"/>
                <a:gd name="connsiteX3" fmla="*/ 82619 w 200617"/>
                <a:gd name="connsiteY3" fmla="*/ 285751 h 336570"/>
                <a:gd name="connsiteX4" fmla="*/ 200094 w 200617"/>
                <a:gd name="connsiteY4" fmla="*/ 336551 h 336570"/>
                <a:gd name="connsiteX5" fmla="*/ 120719 w 200617"/>
                <a:gd name="connsiteY5" fmla="*/ 279401 h 336570"/>
                <a:gd name="connsiteX6" fmla="*/ 3244 w 200617"/>
                <a:gd name="connsiteY6" fmla="*/ 190501 h 336570"/>
                <a:gd name="connsiteX7" fmla="*/ 25469 w 200617"/>
                <a:gd name="connsiteY7" fmla="*/ 1 h 336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617" h="336570">
                  <a:moveTo>
                    <a:pt x="25469" y="1"/>
                  </a:moveTo>
                  <a:cubicBezTo>
                    <a:pt x="29702" y="530"/>
                    <a:pt x="17532" y="146051"/>
                    <a:pt x="28644" y="193676"/>
                  </a:cubicBezTo>
                  <a:cubicBezTo>
                    <a:pt x="39756" y="241301"/>
                    <a:pt x="92144" y="285751"/>
                    <a:pt x="92144" y="285751"/>
                  </a:cubicBezTo>
                  <a:cubicBezTo>
                    <a:pt x="101140" y="301097"/>
                    <a:pt x="64627" y="277284"/>
                    <a:pt x="82619" y="285751"/>
                  </a:cubicBezTo>
                  <a:cubicBezTo>
                    <a:pt x="100611" y="294218"/>
                    <a:pt x="193744" y="337609"/>
                    <a:pt x="200094" y="336551"/>
                  </a:cubicBezTo>
                  <a:cubicBezTo>
                    <a:pt x="206444" y="335493"/>
                    <a:pt x="153527" y="303743"/>
                    <a:pt x="120719" y="279401"/>
                  </a:cubicBezTo>
                  <a:cubicBezTo>
                    <a:pt x="87911" y="255059"/>
                    <a:pt x="16473" y="239714"/>
                    <a:pt x="3244" y="190501"/>
                  </a:cubicBezTo>
                  <a:cubicBezTo>
                    <a:pt x="-9985" y="141289"/>
                    <a:pt x="21236" y="-528"/>
                    <a:pt x="25469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 1264">
              <a:extLst>
                <a:ext uri="{FF2B5EF4-FFF2-40B4-BE49-F238E27FC236}">
                  <a16:creationId xmlns:a16="http://schemas.microsoft.com/office/drawing/2014/main" id="{0E5B9BEC-4C54-FB0B-A273-A7074BC8ED28}"/>
                </a:ext>
              </a:extLst>
            </p:cNvPr>
            <p:cNvSpPr/>
            <p:nvPr/>
          </p:nvSpPr>
          <p:spPr>
            <a:xfrm>
              <a:off x="4777396" y="2289123"/>
              <a:ext cx="431919" cy="230036"/>
            </a:xfrm>
            <a:custGeom>
              <a:avLst/>
              <a:gdLst>
                <a:gd name="connsiteX0" fmla="*/ 979 w 431919"/>
                <a:gd name="connsiteY0" fmla="*/ 52 h 230036"/>
                <a:gd name="connsiteX1" fmla="*/ 156554 w 431919"/>
                <a:gd name="connsiteY1" fmla="*/ 142927 h 230036"/>
                <a:gd name="connsiteX2" fmla="*/ 426429 w 431919"/>
                <a:gd name="connsiteY2" fmla="*/ 225477 h 230036"/>
                <a:gd name="connsiteX3" fmla="*/ 328004 w 431919"/>
                <a:gd name="connsiteY3" fmla="*/ 215952 h 230036"/>
                <a:gd name="connsiteX4" fmla="*/ 207354 w 431919"/>
                <a:gd name="connsiteY4" fmla="*/ 187377 h 230036"/>
                <a:gd name="connsiteX5" fmla="*/ 232754 w 431919"/>
                <a:gd name="connsiteY5" fmla="*/ 212777 h 230036"/>
                <a:gd name="connsiteX6" fmla="*/ 96229 w 431919"/>
                <a:gd name="connsiteY6" fmla="*/ 127052 h 230036"/>
                <a:gd name="connsiteX7" fmla="*/ 979 w 431919"/>
                <a:gd name="connsiteY7" fmla="*/ 52 h 23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919" h="230036">
                  <a:moveTo>
                    <a:pt x="979" y="52"/>
                  </a:moveTo>
                  <a:cubicBezTo>
                    <a:pt x="11033" y="2698"/>
                    <a:pt x="85646" y="105356"/>
                    <a:pt x="156554" y="142927"/>
                  </a:cubicBezTo>
                  <a:cubicBezTo>
                    <a:pt x="227462" y="180498"/>
                    <a:pt x="397854" y="213306"/>
                    <a:pt x="426429" y="225477"/>
                  </a:cubicBezTo>
                  <a:cubicBezTo>
                    <a:pt x="455004" y="237648"/>
                    <a:pt x="364516" y="222302"/>
                    <a:pt x="328004" y="215952"/>
                  </a:cubicBezTo>
                  <a:cubicBezTo>
                    <a:pt x="291492" y="209602"/>
                    <a:pt x="223229" y="187906"/>
                    <a:pt x="207354" y="187377"/>
                  </a:cubicBezTo>
                  <a:cubicBezTo>
                    <a:pt x="191479" y="186848"/>
                    <a:pt x="251275" y="222831"/>
                    <a:pt x="232754" y="212777"/>
                  </a:cubicBezTo>
                  <a:cubicBezTo>
                    <a:pt x="214233" y="202723"/>
                    <a:pt x="131683" y="159331"/>
                    <a:pt x="96229" y="127052"/>
                  </a:cubicBezTo>
                  <a:cubicBezTo>
                    <a:pt x="60775" y="94773"/>
                    <a:pt x="-9075" y="-2594"/>
                    <a:pt x="979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 1265">
              <a:extLst>
                <a:ext uri="{FF2B5EF4-FFF2-40B4-BE49-F238E27FC236}">
                  <a16:creationId xmlns:a16="http://schemas.microsoft.com/office/drawing/2014/main" id="{ACA830DF-43B6-84CB-76AE-184D8D55E558}"/>
                </a:ext>
              </a:extLst>
            </p:cNvPr>
            <p:cNvSpPr/>
            <p:nvPr/>
          </p:nvSpPr>
          <p:spPr>
            <a:xfrm>
              <a:off x="4813268" y="2284009"/>
              <a:ext cx="511952" cy="152455"/>
            </a:xfrm>
            <a:custGeom>
              <a:avLst/>
              <a:gdLst>
                <a:gd name="connsiteX0" fmla="*/ 32 w 511952"/>
                <a:gd name="connsiteY0" fmla="*/ 113116 h 152455"/>
                <a:gd name="connsiteX1" fmla="*/ 136557 w 511952"/>
                <a:gd name="connsiteY1" fmla="*/ 27391 h 152455"/>
                <a:gd name="connsiteX2" fmla="*/ 101632 w 511952"/>
                <a:gd name="connsiteY2" fmla="*/ 30566 h 152455"/>
                <a:gd name="connsiteX3" fmla="*/ 266732 w 511952"/>
                <a:gd name="connsiteY3" fmla="*/ 81366 h 152455"/>
                <a:gd name="connsiteX4" fmla="*/ 254032 w 511952"/>
                <a:gd name="connsiteY4" fmla="*/ 65491 h 152455"/>
                <a:gd name="connsiteX5" fmla="*/ 419132 w 511952"/>
                <a:gd name="connsiteY5" fmla="*/ 132166 h 152455"/>
                <a:gd name="connsiteX6" fmla="*/ 511207 w 511952"/>
                <a:gd name="connsiteY6" fmla="*/ 151216 h 152455"/>
                <a:gd name="connsiteX7" fmla="*/ 371507 w 511952"/>
                <a:gd name="connsiteY7" fmla="*/ 103591 h 152455"/>
                <a:gd name="connsiteX8" fmla="*/ 133382 w 511952"/>
                <a:gd name="connsiteY8" fmla="*/ 5166 h 152455"/>
                <a:gd name="connsiteX9" fmla="*/ 123857 w 511952"/>
                <a:gd name="connsiteY9" fmla="*/ 24216 h 152455"/>
                <a:gd name="connsiteX10" fmla="*/ 32 w 511952"/>
                <a:gd name="connsiteY10" fmla="*/ 113116 h 15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952" h="152455">
                  <a:moveTo>
                    <a:pt x="32" y="113116"/>
                  </a:moveTo>
                  <a:cubicBezTo>
                    <a:pt x="2149" y="113645"/>
                    <a:pt x="119624" y="41149"/>
                    <a:pt x="136557" y="27391"/>
                  </a:cubicBezTo>
                  <a:cubicBezTo>
                    <a:pt x="153490" y="13633"/>
                    <a:pt x="79936" y="21570"/>
                    <a:pt x="101632" y="30566"/>
                  </a:cubicBezTo>
                  <a:cubicBezTo>
                    <a:pt x="123328" y="39562"/>
                    <a:pt x="241332" y="75545"/>
                    <a:pt x="266732" y="81366"/>
                  </a:cubicBezTo>
                  <a:cubicBezTo>
                    <a:pt x="292132" y="87187"/>
                    <a:pt x="228632" y="57024"/>
                    <a:pt x="254032" y="65491"/>
                  </a:cubicBezTo>
                  <a:cubicBezTo>
                    <a:pt x="279432" y="73958"/>
                    <a:pt x="376270" y="117879"/>
                    <a:pt x="419132" y="132166"/>
                  </a:cubicBezTo>
                  <a:cubicBezTo>
                    <a:pt x="461994" y="146453"/>
                    <a:pt x="519145" y="155979"/>
                    <a:pt x="511207" y="151216"/>
                  </a:cubicBezTo>
                  <a:cubicBezTo>
                    <a:pt x="503270" y="146454"/>
                    <a:pt x="434478" y="127933"/>
                    <a:pt x="371507" y="103591"/>
                  </a:cubicBezTo>
                  <a:cubicBezTo>
                    <a:pt x="308536" y="79249"/>
                    <a:pt x="133382" y="5166"/>
                    <a:pt x="133382" y="5166"/>
                  </a:cubicBezTo>
                  <a:cubicBezTo>
                    <a:pt x="92107" y="-8063"/>
                    <a:pt x="146611" y="6224"/>
                    <a:pt x="123857" y="24216"/>
                  </a:cubicBezTo>
                  <a:cubicBezTo>
                    <a:pt x="101103" y="42208"/>
                    <a:pt x="-2085" y="112587"/>
                    <a:pt x="32" y="1131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 1266">
              <a:extLst>
                <a:ext uri="{FF2B5EF4-FFF2-40B4-BE49-F238E27FC236}">
                  <a16:creationId xmlns:a16="http://schemas.microsoft.com/office/drawing/2014/main" id="{74E89BBD-A304-4753-6EDF-E14CE3696B49}"/>
                </a:ext>
              </a:extLst>
            </p:cNvPr>
            <p:cNvSpPr/>
            <p:nvPr/>
          </p:nvSpPr>
          <p:spPr>
            <a:xfrm>
              <a:off x="4897914" y="2092319"/>
              <a:ext cx="417043" cy="317591"/>
            </a:xfrm>
            <a:custGeom>
              <a:avLst/>
              <a:gdLst>
                <a:gd name="connsiteX0" fmla="*/ 64611 w 417043"/>
                <a:gd name="connsiteY0" fmla="*/ 6 h 317591"/>
                <a:gd name="connsiteX1" fmla="*/ 45561 w 417043"/>
                <a:gd name="connsiteY1" fmla="*/ 168281 h 317591"/>
                <a:gd name="connsiteX2" fmla="*/ 1111 w 417043"/>
                <a:gd name="connsiteY2" fmla="*/ 212731 h 317591"/>
                <a:gd name="connsiteX3" fmla="*/ 96361 w 417043"/>
                <a:gd name="connsiteY3" fmla="*/ 206381 h 317591"/>
                <a:gd name="connsiteX4" fmla="*/ 248761 w 417043"/>
                <a:gd name="connsiteY4" fmla="*/ 263531 h 317591"/>
                <a:gd name="connsiteX5" fmla="*/ 417036 w 417043"/>
                <a:gd name="connsiteY5" fmla="*/ 317506 h 317591"/>
                <a:gd name="connsiteX6" fmla="*/ 242411 w 417043"/>
                <a:gd name="connsiteY6" fmla="*/ 250831 h 317591"/>
                <a:gd name="connsiteX7" fmla="*/ 48736 w 417043"/>
                <a:gd name="connsiteY7" fmla="*/ 193681 h 317591"/>
                <a:gd name="connsiteX8" fmla="*/ 36036 w 417043"/>
                <a:gd name="connsiteY8" fmla="*/ 161931 h 317591"/>
                <a:gd name="connsiteX9" fmla="*/ 64611 w 417043"/>
                <a:gd name="connsiteY9" fmla="*/ 6 h 31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7043" h="317591">
                  <a:moveTo>
                    <a:pt x="64611" y="6"/>
                  </a:moveTo>
                  <a:cubicBezTo>
                    <a:pt x="66199" y="1064"/>
                    <a:pt x="56144" y="132827"/>
                    <a:pt x="45561" y="168281"/>
                  </a:cubicBezTo>
                  <a:cubicBezTo>
                    <a:pt x="34978" y="203735"/>
                    <a:pt x="-7356" y="206381"/>
                    <a:pt x="1111" y="212731"/>
                  </a:cubicBezTo>
                  <a:cubicBezTo>
                    <a:pt x="9578" y="219081"/>
                    <a:pt x="55086" y="197914"/>
                    <a:pt x="96361" y="206381"/>
                  </a:cubicBezTo>
                  <a:cubicBezTo>
                    <a:pt x="137636" y="214848"/>
                    <a:pt x="195315" y="245010"/>
                    <a:pt x="248761" y="263531"/>
                  </a:cubicBezTo>
                  <a:cubicBezTo>
                    <a:pt x="302207" y="282052"/>
                    <a:pt x="418094" y="319623"/>
                    <a:pt x="417036" y="317506"/>
                  </a:cubicBezTo>
                  <a:cubicBezTo>
                    <a:pt x="415978" y="315389"/>
                    <a:pt x="303794" y="271468"/>
                    <a:pt x="242411" y="250831"/>
                  </a:cubicBezTo>
                  <a:cubicBezTo>
                    <a:pt x="181028" y="230194"/>
                    <a:pt x="83132" y="208498"/>
                    <a:pt x="48736" y="193681"/>
                  </a:cubicBezTo>
                  <a:cubicBezTo>
                    <a:pt x="14340" y="178864"/>
                    <a:pt x="33919" y="188389"/>
                    <a:pt x="36036" y="161931"/>
                  </a:cubicBezTo>
                  <a:cubicBezTo>
                    <a:pt x="38153" y="135473"/>
                    <a:pt x="63023" y="-1052"/>
                    <a:pt x="64611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 1267">
              <a:extLst>
                <a:ext uri="{FF2B5EF4-FFF2-40B4-BE49-F238E27FC236}">
                  <a16:creationId xmlns:a16="http://schemas.microsoft.com/office/drawing/2014/main" id="{33184B8D-3818-BE2C-15CA-AD0BD262FDEF}"/>
                </a:ext>
              </a:extLst>
            </p:cNvPr>
            <p:cNvSpPr/>
            <p:nvPr/>
          </p:nvSpPr>
          <p:spPr>
            <a:xfrm>
              <a:off x="4593830" y="2758744"/>
              <a:ext cx="521450" cy="340077"/>
            </a:xfrm>
            <a:custGeom>
              <a:avLst/>
              <a:gdLst>
                <a:gd name="connsiteX0" fmla="*/ 521095 w 521450"/>
                <a:gd name="connsiteY0" fmla="*/ 331 h 340077"/>
                <a:gd name="connsiteX1" fmla="*/ 117870 w 521450"/>
                <a:gd name="connsiteY1" fmla="*/ 117806 h 340077"/>
                <a:gd name="connsiteX2" fmla="*/ 41670 w 521450"/>
                <a:gd name="connsiteY2" fmla="*/ 213056 h 340077"/>
                <a:gd name="connsiteX3" fmla="*/ 57545 w 521450"/>
                <a:gd name="connsiteY3" fmla="*/ 200356 h 340077"/>
                <a:gd name="connsiteX4" fmla="*/ 51195 w 521450"/>
                <a:gd name="connsiteY4" fmla="*/ 263856 h 340077"/>
                <a:gd name="connsiteX5" fmla="*/ 395 w 521450"/>
                <a:gd name="connsiteY5" fmla="*/ 340056 h 340077"/>
                <a:gd name="connsiteX6" fmla="*/ 28970 w 521450"/>
                <a:gd name="connsiteY6" fmla="*/ 270206 h 340077"/>
                <a:gd name="connsiteX7" fmla="*/ 54370 w 521450"/>
                <a:gd name="connsiteY7" fmla="*/ 146381 h 340077"/>
                <a:gd name="connsiteX8" fmla="*/ 54370 w 521450"/>
                <a:gd name="connsiteY8" fmla="*/ 152731 h 340077"/>
                <a:gd name="connsiteX9" fmla="*/ 146445 w 521450"/>
                <a:gd name="connsiteY9" fmla="*/ 98756 h 340077"/>
                <a:gd name="connsiteX10" fmla="*/ 187720 w 521450"/>
                <a:gd name="connsiteY10" fmla="*/ 82881 h 340077"/>
                <a:gd name="connsiteX11" fmla="*/ 521095 w 521450"/>
                <a:gd name="connsiteY11" fmla="*/ 331 h 34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1450" h="340077">
                  <a:moveTo>
                    <a:pt x="521095" y="331"/>
                  </a:moveTo>
                  <a:cubicBezTo>
                    <a:pt x="509453" y="6152"/>
                    <a:pt x="197774" y="82352"/>
                    <a:pt x="117870" y="117806"/>
                  </a:cubicBezTo>
                  <a:cubicBezTo>
                    <a:pt x="37966" y="153260"/>
                    <a:pt x="51724" y="199298"/>
                    <a:pt x="41670" y="213056"/>
                  </a:cubicBezTo>
                  <a:cubicBezTo>
                    <a:pt x="31616" y="226814"/>
                    <a:pt x="55958" y="191889"/>
                    <a:pt x="57545" y="200356"/>
                  </a:cubicBezTo>
                  <a:cubicBezTo>
                    <a:pt x="59132" y="208823"/>
                    <a:pt x="60720" y="240573"/>
                    <a:pt x="51195" y="263856"/>
                  </a:cubicBezTo>
                  <a:cubicBezTo>
                    <a:pt x="41670" y="287139"/>
                    <a:pt x="4099" y="338998"/>
                    <a:pt x="395" y="340056"/>
                  </a:cubicBezTo>
                  <a:cubicBezTo>
                    <a:pt x="-3309" y="341114"/>
                    <a:pt x="19974" y="302485"/>
                    <a:pt x="28970" y="270206"/>
                  </a:cubicBezTo>
                  <a:cubicBezTo>
                    <a:pt x="37966" y="237927"/>
                    <a:pt x="54370" y="146381"/>
                    <a:pt x="54370" y="146381"/>
                  </a:cubicBezTo>
                  <a:cubicBezTo>
                    <a:pt x="58603" y="126802"/>
                    <a:pt x="39024" y="160668"/>
                    <a:pt x="54370" y="152731"/>
                  </a:cubicBezTo>
                  <a:cubicBezTo>
                    <a:pt x="69716" y="144794"/>
                    <a:pt x="124220" y="110398"/>
                    <a:pt x="146445" y="98756"/>
                  </a:cubicBezTo>
                  <a:cubicBezTo>
                    <a:pt x="168670" y="87114"/>
                    <a:pt x="120516" y="98756"/>
                    <a:pt x="187720" y="82881"/>
                  </a:cubicBezTo>
                  <a:cubicBezTo>
                    <a:pt x="254924" y="67006"/>
                    <a:pt x="532737" y="-5490"/>
                    <a:pt x="521095" y="3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 1268">
              <a:extLst>
                <a:ext uri="{FF2B5EF4-FFF2-40B4-BE49-F238E27FC236}">
                  <a16:creationId xmlns:a16="http://schemas.microsoft.com/office/drawing/2014/main" id="{F43704F1-CDBC-CF4A-9672-FC571550CD4B}"/>
                </a:ext>
              </a:extLst>
            </p:cNvPr>
            <p:cNvSpPr/>
            <p:nvPr/>
          </p:nvSpPr>
          <p:spPr>
            <a:xfrm>
              <a:off x="3821404" y="2883583"/>
              <a:ext cx="671774" cy="208830"/>
            </a:xfrm>
            <a:custGeom>
              <a:avLst/>
              <a:gdLst>
                <a:gd name="connsiteX0" fmla="*/ 6935 w 671774"/>
                <a:gd name="connsiteY0" fmla="*/ 151770 h 208830"/>
                <a:gd name="connsiteX1" fmla="*/ 67642 w 671774"/>
                <a:gd name="connsiteY1" fmla="*/ 144181 h 208830"/>
                <a:gd name="connsiteX2" fmla="*/ 226998 w 671774"/>
                <a:gd name="connsiteY2" fmla="*/ 98651 h 208830"/>
                <a:gd name="connsiteX3" fmla="*/ 420501 w 671774"/>
                <a:gd name="connsiteY3" fmla="*/ 151770 h 208830"/>
                <a:gd name="connsiteX4" fmla="*/ 431884 w 671774"/>
                <a:gd name="connsiteY4" fmla="*/ 147976 h 208830"/>
                <a:gd name="connsiteX5" fmla="*/ 636770 w 671774"/>
                <a:gd name="connsiteY5" fmla="*/ 208683 h 208830"/>
                <a:gd name="connsiteX6" fmla="*/ 667124 w 671774"/>
                <a:gd name="connsiteY6" fmla="*/ 159358 h 208830"/>
                <a:gd name="connsiteX7" fmla="*/ 670918 w 671774"/>
                <a:gd name="connsiteY7" fmla="*/ 2 h 208830"/>
                <a:gd name="connsiteX8" fmla="*/ 659535 w 671774"/>
                <a:gd name="connsiteY8" fmla="*/ 155564 h 208830"/>
                <a:gd name="connsiteX9" fmla="*/ 591240 w 671774"/>
                <a:gd name="connsiteY9" fmla="*/ 163152 h 208830"/>
                <a:gd name="connsiteX10" fmla="*/ 306676 w 671774"/>
                <a:gd name="connsiteY10" fmla="*/ 106239 h 208830"/>
                <a:gd name="connsiteX11" fmla="*/ 291499 w 671774"/>
                <a:gd name="connsiteY11" fmla="*/ 110034 h 208830"/>
                <a:gd name="connsiteX12" fmla="*/ 219409 w 671774"/>
                <a:gd name="connsiteY12" fmla="*/ 79680 h 208830"/>
                <a:gd name="connsiteX13" fmla="*/ 6935 w 671774"/>
                <a:gd name="connsiteY13" fmla="*/ 151770 h 2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774" h="208830">
                  <a:moveTo>
                    <a:pt x="6935" y="151770"/>
                  </a:moveTo>
                  <a:cubicBezTo>
                    <a:pt x="-18359" y="162520"/>
                    <a:pt x="30965" y="153034"/>
                    <a:pt x="67642" y="144181"/>
                  </a:cubicBezTo>
                  <a:cubicBezTo>
                    <a:pt x="104319" y="135328"/>
                    <a:pt x="168188" y="97386"/>
                    <a:pt x="226998" y="98651"/>
                  </a:cubicBezTo>
                  <a:cubicBezTo>
                    <a:pt x="285808" y="99916"/>
                    <a:pt x="386353" y="143549"/>
                    <a:pt x="420501" y="151770"/>
                  </a:cubicBezTo>
                  <a:cubicBezTo>
                    <a:pt x="454649" y="159991"/>
                    <a:pt x="395839" y="138490"/>
                    <a:pt x="431884" y="147976"/>
                  </a:cubicBezTo>
                  <a:cubicBezTo>
                    <a:pt x="467929" y="157462"/>
                    <a:pt x="597563" y="206786"/>
                    <a:pt x="636770" y="208683"/>
                  </a:cubicBezTo>
                  <a:cubicBezTo>
                    <a:pt x="675977" y="210580"/>
                    <a:pt x="661433" y="194138"/>
                    <a:pt x="667124" y="159358"/>
                  </a:cubicBezTo>
                  <a:cubicBezTo>
                    <a:pt x="672815" y="124578"/>
                    <a:pt x="672183" y="634"/>
                    <a:pt x="670918" y="2"/>
                  </a:cubicBezTo>
                  <a:cubicBezTo>
                    <a:pt x="669653" y="-630"/>
                    <a:pt x="672815" y="128372"/>
                    <a:pt x="659535" y="155564"/>
                  </a:cubicBezTo>
                  <a:cubicBezTo>
                    <a:pt x="646255" y="182756"/>
                    <a:pt x="650050" y="171373"/>
                    <a:pt x="591240" y="163152"/>
                  </a:cubicBezTo>
                  <a:cubicBezTo>
                    <a:pt x="532430" y="154931"/>
                    <a:pt x="356633" y="115092"/>
                    <a:pt x="306676" y="106239"/>
                  </a:cubicBezTo>
                  <a:cubicBezTo>
                    <a:pt x="256719" y="97386"/>
                    <a:pt x="306043" y="114460"/>
                    <a:pt x="291499" y="110034"/>
                  </a:cubicBezTo>
                  <a:cubicBezTo>
                    <a:pt x="276955" y="105608"/>
                    <a:pt x="269998" y="70195"/>
                    <a:pt x="219409" y="79680"/>
                  </a:cubicBezTo>
                  <a:cubicBezTo>
                    <a:pt x="168820" y="89165"/>
                    <a:pt x="32229" y="141020"/>
                    <a:pt x="6935" y="151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 1269">
              <a:extLst>
                <a:ext uri="{FF2B5EF4-FFF2-40B4-BE49-F238E27FC236}">
                  <a16:creationId xmlns:a16="http://schemas.microsoft.com/office/drawing/2014/main" id="{A8CB94B6-C87D-625A-B669-13B3DF7F8261}"/>
                </a:ext>
              </a:extLst>
            </p:cNvPr>
            <p:cNvSpPr/>
            <p:nvPr/>
          </p:nvSpPr>
          <p:spPr>
            <a:xfrm>
              <a:off x="4927582" y="1834913"/>
              <a:ext cx="333426" cy="146398"/>
            </a:xfrm>
            <a:custGeom>
              <a:avLst/>
              <a:gdLst>
                <a:gd name="connsiteX0" fmla="*/ 18 w 333426"/>
                <a:gd name="connsiteY0" fmla="*/ 146287 h 146398"/>
                <a:gd name="connsiteX1" fmla="*/ 200043 w 333426"/>
                <a:gd name="connsiteY1" fmla="*/ 76437 h 146398"/>
                <a:gd name="connsiteX2" fmla="*/ 142893 w 333426"/>
                <a:gd name="connsiteY2" fmla="*/ 101837 h 146398"/>
                <a:gd name="connsiteX3" fmla="*/ 333393 w 333426"/>
                <a:gd name="connsiteY3" fmla="*/ 237 h 146398"/>
                <a:gd name="connsiteX4" fmla="*/ 158768 w 333426"/>
                <a:gd name="connsiteY4" fmla="*/ 73262 h 146398"/>
                <a:gd name="connsiteX5" fmla="*/ 212743 w 333426"/>
                <a:gd name="connsiteY5" fmla="*/ 57387 h 146398"/>
                <a:gd name="connsiteX6" fmla="*/ 18 w 333426"/>
                <a:gd name="connsiteY6" fmla="*/ 146287 h 14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426" h="146398">
                  <a:moveTo>
                    <a:pt x="18" y="146287"/>
                  </a:moveTo>
                  <a:cubicBezTo>
                    <a:pt x="-2099" y="149462"/>
                    <a:pt x="176231" y="83845"/>
                    <a:pt x="200043" y="76437"/>
                  </a:cubicBezTo>
                  <a:cubicBezTo>
                    <a:pt x="223856" y="69029"/>
                    <a:pt x="120668" y="114537"/>
                    <a:pt x="142893" y="101837"/>
                  </a:cubicBezTo>
                  <a:cubicBezTo>
                    <a:pt x="165118" y="89137"/>
                    <a:pt x="330747" y="4999"/>
                    <a:pt x="333393" y="237"/>
                  </a:cubicBezTo>
                  <a:cubicBezTo>
                    <a:pt x="336039" y="-4525"/>
                    <a:pt x="178876" y="63737"/>
                    <a:pt x="158768" y="73262"/>
                  </a:cubicBezTo>
                  <a:cubicBezTo>
                    <a:pt x="138660" y="82787"/>
                    <a:pt x="239201" y="47862"/>
                    <a:pt x="212743" y="57387"/>
                  </a:cubicBezTo>
                  <a:cubicBezTo>
                    <a:pt x="186285" y="66912"/>
                    <a:pt x="2135" y="143112"/>
                    <a:pt x="18" y="1462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 1270">
              <a:extLst>
                <a:ext uri="{FF2B5EF4-FFF2-40B4-BE49-F238E27FC236}">
                  <a16:creationId xmlns:a16="http://schemas.microsoft.com/office/drawing/2014/main" id="{3A77D4B9-B87F-5036-E432-A61A1472071F}"/>
                </a:ext>
              </a:extLst>
            </p:cNvPr>
            <p:cNvSpPr/>
            <p:nvPr/>
          </p:nvSpPr>
          <p:spPr>
            <a:xfrm>
              <a:off x="5079833" y="1831479"/>
              <a:ext cx="704590" cy="153533"/>
            </a:xfrm>
            <a:custGeom>
              <a:avLst/>
              <a:gdLst>
                <a:gd name="connsiteX0" fmla="*/ 167 w 704590"/>
                <a:gd name="connsiteY0" fmla="*/ 130671 h 153533"/>
                <a:gd name="connsiteX1" fmla="*/ 171617 w 704590"/>
                <a:gd name="connsiteY1" fmla="*/ 19546 h 153533"/>
                <a:gd name="connsiteX2" fmla="*/ 330367 w 704590"/>
                <a:gd name="connsiteY2" fmla="*/ 38596 h 153533"/>
                <a:gd name="connsiteX3" fmla="*/ 317667 w 704590"/>
                <a:gd name="connsiteY3" fmla="*/ 25896 h 153533"/>
                <a:gd name="connsiteX4" fmla="*/ 495467 w 704590"/>
                <a:gd name="connsiteY4" fmla="*/ 63996 h 153533"/>
                <a:gd name="connsiteX5" fmla="*/ 698667 w 704590"/>
                <a:gd name="connsiteY5" fmla="*/ 152896 h 153533"/>
                <a:gd name="connsiteX6" fmla="*/ 644692 w 704590"/>
                <a:gd name="connsiteY6" fmla="*/ 102096 h 153533"/>
                <a:gd name="connsiteX7" fmla="*/ 587542 w 704590"/>
                <a:gd name="connsiteY7" fmla="*/ 67171 h 153533"/>
                <a:gd name="connsiteX8" fmla="*/ 374817 w 704590"/>
                <a:gd name="connsiteY8" fmla="*/ 29071 h 153533"/>
                <a:gd name="connsiteX9" fmla="*/ 203367 w 704590"/>
                <a:gd name="connsiteY9" fmla="*/ 3671 h 153533"/>
                <a:gd name="connsiteX10" fmla="*/ 167 w 704590"/>
                <a:gd name="connsiteY10" fmla="*/ 130671 h 15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590" h="153533">
                  <a:moveTo>
                    <a:pt x="167" y="130671"/>
                  </a:moveTo>
                  <a:cubicBezTo>
                    <a:pt x="-5125" y="133317"/>
                    <a:pt x="116584" y="34892"/>
                    <a:pt x="171617" y="19546"/>
                  </a:cubicBezTo>
                  <a:cubicBezTo>
                    <a:pt x="226650" y="4200"/>
                    <a:pt x="306025" y="37538"/>
                    <a:pt x="330367" y="38596"/>
                  </a:cubicBezTo>
                  <a:cubicBezTo>
                    <a:pt x="354709" y="39654"/>
                    <a:pt x="290150" y="21663"/>
                    <a:pt x="317667" y="25896"/>
                  </a:cubicBezTo>
                  <a:cubicBezTo>
                    <a:pt x="345184" y="30129"/>
                    <a:pt x="431967" y="42829"/>
                    <a:pt x="495467" y="63996"/>
                  </a:cubicBezTo>
                  <a:cubicBezTo>
                    <a:pt x="558967" y="85163"/>
                    <a:pt x="673796" y="146546"/>
                    <a:pt x="698667" y="152896"/>
                  </a:cubicBezTo>
                  <a:cubicBezTo>
                    <a:pt x="723538" y="159246"/>
                    <a:pt x="663213" y="116383"/>
                    <a:pt x="644692" y="102096"/>
                  </a:cubicBezTo>
                  <a:cubicBezTo>
                    <a:pt x="626171" y="87809"/>
                    <a:pt x="632521" y="79342"/>
                    <a:pt x="587542" y="67171"/>
                  </a:cubicBezTo>
                  <a:cubicBezTo>
                    <a:pt x="542563" y="55000"/>
                    <a:pt x="438846" y="39654"/>
                    <a:pt x="374817" y="29071"/>
                  </a:cubicBezTo>
                  <a:cubicBezTo>
                    <a:pt x="310788" y="18488"/>
                    <a:pt x="263692" y="-10087"/>
                    <a:pt x="203367" y="3671"/>
                  </a:cubicBezTo>
                  <a:cubicBezTo>
                    <a:pt x="143042" y="17429"/>
                    <a:pt x="5459" y="128025"/>
                    <a:pt x="167" y="1306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 1271">
              <a:extLst>
                <a:ext uri="{FF2B5EF4-FFF2-40B4-BE49-F238E27FC236}">
                  <a16:creationId xmlns:a16="http://schemas.microsoft.com/office/drawing/2014/main" id="{4C5E8C2E-D6F3-5A1F-71C9-EBC6AF9AC648}"/>
                </a:ext>
              </a:extLst>
            </p:cNvPr>
            <p:cNvSpPr/>
            <p:nvPr/>
          </p:nvSpPr>
          <p:spPr>
            <a:xfrm>
              <a:off x="5368975" y="1962090"/>
              <a:ext cx="688985" cy="497995"/>
            </a:xfrm>
            <a:custGeom>
              <a:avLst/>
              <a:gdLst>
                <a:gd name="connsiteX0" fmla="*/ 400000 w 688985"/>
                <a:gd name="connsiteY0" fmla="*/ 60 h 497995"/>
                <a:gd name="connsiteX1" fmla="*/ 666700 w 688985"/>
                <a:gd name="connsiteY1" fmla="*/ 225485 h 497995"/>
                <a:gd name="connsiteX2" fmla="*/ 673050 w 688985"/>
                <a:gd name="connsiteY2" fmla="*/ 279460 h 497995"/>
                <a:gd name="connsiteX3" fmla="*/ 688925 w 688985"/>
                <a:gd name="connsiteY3" fmla="*/ 489010 h 497995"/>
                <a:gd name="connsiteX4" fmla="*/ 666700 w 688985"/>
                <a:gd name="connsiteY4" fmla="*/ 457260 h 497995"/>
                <a:gd name="connsiteX5" fmla="*/ 600025 w 688985"/>
                <a:gd name="connsiteY5" fmla="*/ 435035 h 497995"/>
                <a:gd name="connsiteX6" fmla="*/ 238075 w 688985"/>
                <a:gd name="connsiteY6" fmla="*/ 387410 h 497995"/>
                <a:gd name="connsiteX7" fmla="*/ 263475 w 688985"/>
                <a:gd name="connsiteY7" fmla="*/ 409635 h 497995"/>
                <a:gd name="connsiteX8" fmla="*/ 3125 w 688985"/>
                <a:gd name="connsiteY8" fmla="*/ 365185 h 497995"/>
                <a:gd name="connsiteX9" fmla="*/ 117425 w 688985"/>
                <a:gd name="connsiteY9" fmla="*/ 358835 h 497995"/>
                <a:gd name="connsiteX10" fmla="*/ 82500 w 688985"/>
                <a:gd name="connsiteY10" fmla="*/ 333435 h 497995"/>
                <a:gd name="connsiteX11" fmla="*/ 628600 w 688985"/>
                <a:gd name="connsiteY11" fmla="*/ 390585 h 497995"/>
                <a:gd name="connsiteX12" fmla="*/ 654000 w 688985"/>
                <a:gd name="connsiteY12" fmla="*/ 393760 h 497995"/>
                <a:gd name="connsiteX13" fmla="*/ 634950 w 688985"/>
                <a:gd name="connsiteY13" fmla="*/ 263585 h 497995"/>
                <a:gd name="connsiteX14" fmla="*/ 596850 w 688985"/>
                <a:gd name="connsiteY14" fmla="*/ 203260 h 497995"/>
                <a:gd name="connsiteX15" fmla="*/ 400000 w 688985"/>
                <a:gd name="connsiteY15" fmla="*/ 60 h 49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8985" h="497995">
                  <a:moveTo>
                    <a:pt x="400000" y="60"/>
                  </a:moveTo>
                  <a:cubicBezTo>
                    <a:pt x="411642" y="3764"/>
                    <a:pt x="621192" y="178918"/>
                    <a:pt x="666700" y="225485"/>
                  </a:cubicBezTo>
                  <a:cubicBezTo>
                    <a:pt x="712208" y="272052"/>
                    <a:pt x="669346" y="235539"/>
                    <a:pt x="673050" y="279460"/>
                  </a:cubicBezTo>
                  <a:cubicBezTo>
                    <a:pt x="676754" y="323381"/>
                    <a:pt x="689983" y="459377"/>
                    <a:pt x="688925" y="489010"/>
                  </a:cubicBezTo>
                  <a:cubicBezTo>
                    <a:pt x="687867" y="518643"/>
                    <a:pt x="681517" y="466256"/>
                    <a:pt x="666700" y="457260"/>
                  </a:cubicBezTo>
                  <a:cubicBezTo>
                    <a:pt x="651883" y="448264"/>
                    <a:pt x="671463" y="446677"/>
                    <a:pt x="600025" y="435035"/>
                  </a:cubicBezTo>
                  <a:cubicBezTo>
                    <a:pt x="528588" y="423393"/>
                    <a:pt x="294167" y="391643"/>
                    <a:pt x="238075" y="387410"/>
                  </a:cubicBezTo>
                  <a:cubicBezTo>
                    <a:pt x="181983" y="383177"/>
                    <a:pt x="302633" y="413339"/>
                    <a:pt x="263475" y="409635"/>
                  </a:cubicBezTo>
                  <a:cubicBezTo>
                    <a:pt x="224317" y="405931"/>
                    <a:pt x="27467" y="373652"/>
                    <a:pt x="3125" y="365185"/>
                  </a:cubicBezTo>
                  <a:cubicBezTo>
                    <a:pt x="-21217" y="356718"/>
                    <a:pt x="104196" y="364127"/>
                    <a:pt x="117425" y="358835"/>
                  </a:cubicBezTo>
                  <a:cubicBezTo>
                    <a:pt x="130654" y="353543"/>
                    <a:pt x="-2696" y="328143"/>
                    <a:pt x="82500" y="333435"/>
                  </a:cubicBezTo>
                  <a:cubicBezTo>
                    <a:pt x="167696" y="338727"/>
                    <a:pt x="533350" y="380531"/>
                    <a:pt x="628600" y="390585"/>
                  </a:cubicBezTo>
                  <a:cubicBezTo>
                    <a:pt x="723850" y="400639"/>
                    <a:pt x="652942" y="414927"/>
                    <a:pt x="654000" y="393760"/>
                  </a:cubicBezTo>
                  <a:cubicBezTo>
                    <a:pt x="655058" y="372593"/>
                    <a:pt x="644475" y="295335"/>
                    <a:pt x="634950" y="263585"/>
                  </a:cubicBezTo>
                  <a:cubicBezTo>
                    <a:pt x="625425" y="231835"/>
                    <a:pt x="632304" y="244006"/>
                    <a:pt x="596850" y="203260"/>
                  </a:cubicBezTo>
                  <a:cubicBezTo>
                    <a:pt x="561396" y="162514"/>
                    <a:pt x="388358" y="-3644"/>
                    <a:pt x="400000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 1272">
              <a:extLst>
                <a:ext uri="{FF2B5EF4-FFF2-40B4-BE49-F238E27FC236}">
                  <a16:creationId xmlns:a16="http://schemas.microsoft.com/office/drawing/2014/main" id="{8B0C4D0B-0B97-07A7-8D9B-66F361FDCA6C}"/>
                </a:ext>
              </a:extLst>
            </p:cNvPr>
            <p:cNvSpPr/>
            <p:nvPr/>
          </p:nvSpPr>
          <p:spPr>
            <a:xfrm>
              <a:off x="5279884" y="1846351"/>
              <a:ext cx="104143" cy="319162"/>
            </a:xfrm>
            <a:custGeom>
              <a:avLst/>
              <a:gdLst>
                <a:gd name="connsiteX0" fmla="*/ 3316 w 104143"/>
                <a:gd name="connsiteY0" fmla="*/ 318999 h 319162"/>
                <a:gd name="connsiteX1" fmla="*/ 82691 w 104143"/>
                <a:gd name="connsiteY1" fmla="*/ 220574 h 319162"/>
                <a:gd name="connsiteX2" fmla="*/ 50941 w 104143"/>
                <a:gd name="connsiteY2" fmla="*/ 109449 h 319162"/>
                <a:gd name="connsiteX3" fmla="*/ 6491 w 104143"/>
                <a:gd name="connsiteY3" fmla="*/ 49124 h 319162"/>
                <a:gd name="connsiteX4" fmla="*/ 92216 w 104143"/>
                <a:gd name="connsiteY4" fmla="*/ 1499 h 319162"/>
                <a:gd name="connsiteX5" fmla="*/ 6491 w 104143"/>
                <a:gd name="connsiteY5" fmla="*/ 11024 h 319162"/>
                <a:gd name="connsiteX6" fmla="*/ 16016 w 104143"/>
                <a:gd name="connsiteY6" fmla="*/ 30074 h 319162"/>
                <a:gd name="connsiteX7" fmla="*/ 95391 w 104143"/>
                <a:gd name="connsiteY7" fmla="*/ 125324 h 319162"/>
                <a:gd name="connsiteX8" fmla="*/ 98566 w 104143"/>
                <a:gd name="connsiteY8" fmla="*/ 191999 h 319162"/>
                <a:gd name="connsiteX9" fmla="*/ 63641 w 104143"/>
                <a:gd name="connsiteY9" fmla="*/ 242799 h 319162"/>
                <a:gd name="connsiteX10" fmla="*/ 3316 w 104143"/>
                <a:gd name="connsiteY10" fmla="*/ 318999 h 3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143" h="319162">
                  <a:moveTo>
                    <a:pt x="3316" y="318999"/>
                  </a:moveTo>
                  <a:cubicBezTo>
                    <a:pt x="6491" y="315295"/>
                    <a:pt x="74754" y="255499"/>
                    <a:pt x="82691" y="220574"/>
                  </a:cubicBezTo>
                  <a:cubicBezTo>
                    <a:pt x="90628" y="185649"/>
                    <a:pt x="63641" y="138024"/>
                    <a:pt x="50941" y="109449"/>
                  </a:cubicBezTo>
                  <a:cubicBezTo>
                    <a:pt x="38241" y="80874"/>
                    <a:pt x="-388" y="67116"/>
                    <a:pt x="6491" y="49124"/>
                  </a:cubicBezTo>
                  <a:cubicBezTo>
                    <a:pt x="13370" y="31132"/>
                    <a:pt x="92216" y="7849"/>
                    <a:pt x="92216" y="1499"/>
                  </a:cubicBezTo>
                  <a:cubicBezTo>
                    <a:pt x="92216" y="-4851"/>
                    <a:pt x="6491" y="11024"/>
                    <a:pt x="6491" y="11024"/>
                  </a:cubicBezTo>
                  <a:cubicBezTo>
                    <a:pt x="-6209" y="15787"/>
                    <a:pt x="1199" y="11024"/>
                    <a:pt x="16016" y="30074"/>
                  </a:cubicBezTo>
                  <a:cubicBezTo>
                    <a:pt x="30833" y="49124"/>
                    <a:pt x="81633" y="98336"/>
                    <a:pt x="95391" y="125324"/>
                  </a:cubicBezTo>
                  <a:cubicBezTo>
                    <a:pt x="109149" y="152311"/>
                    <a:pt x="103858" y="172420"/>
                    <a:pt x="98566" y="191999"/>
                  </a:cubicBezTo>
                  <a:cubicBezTo>
                    <a:pt x="93274" y="211578"/>
                    <a:pt x="75812" y="223220"/>
                    <a:pt x="63641" y="242799"/>
                  </a:cubicBezTo>
                  <a:cubicBezTo>
                    <a:pt x="51470" y="262378"/>
                    <a:pt x="141" y="322703"/>
                    <a:pt x="3316" y="3189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 1273">
              <a:extLst>
                <a:ext uri="{FF2B5EF4-FFF2-40B4-BE49-F238E27FC236}">
                  <a16:creationId xmlns:a16="http://schemas.microsoft.com/office/drawing/2014/main" id="{4E0CAA65-70E0-891B-EA59-568B891A9DDE}"/>
                </a:ext>
              </a:extLst>
            </p:cNvPr>
            <p:cNvSpPr/>
            <p:nvPr/>
          </p:nvSpPr>
          <p:spPr>
            <a:xfrm>
              <a:off x="5086265" y="1923614"/>
              <a:ext cx="76575" cy="130704"/>
            </a:xfrm>
            <a:custGeom>
              <a:avLst/>
              <a:gdLst>
                <a:gd name="connsiteX0" fmla="*/ 41360 w 76575"/>
                <a:gd name="connsiteY0" fmla="*/ 436 h 130704"/>
                <a:gd name="connsiteX1" fmla="*/ 41360 w 76575"/>
                <a:gd name="connsiteY1" fmla="*/ 76636 h 130704"/>
                <a:gd name="connsiteX2" fmla="*/ 76285 w 76575"/>
                <a:gd name="connsiteY2" fmla="*/ 130611 h 130704"/>
                <a:gd name="connsiteX3" fmla="*/ 19135 w 76575"/>
                <a:gd name="connsiteY3" fmla="*/ 63936 h 130704"/>
                <a:gd name="connsiteX4" fmla="*/ 85 w 76575"/>
                <a:gd name="connsiteY4" fmla="*/ 54411 h 130704"/>
                <a:gd name="connsiteX5" fmla="*/ 12785 w 76575"/>
                <a:gd name="connsiteY5" fmla="*/ 44886 h 130704"/>
                <a:gd name="connsiteX6" fmla="*/ 41360 w 76575"/>
                <a:gd name="connsiteY6" fmla="*/ 436 h 13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75" h="130704">
                  <a:moveTo>
                    <a:pt x="41360" y="436"/>
                  </a:moveTo>
                  <a:cubicBezTo>
                    <a:pt x="46123" y="5728"/>
                    <a:pt x="35539" y="54940"/>
                    <a:pt x="41360" y="76636"/>
                  </a:cubicBezTo>
                  <a:cubicBezTo>
                    <a:pt x="47181" y="98332"/>
                    <a:pt x="79989" y="132728"/>
                    <a:pt x="76285" y="130611"/>
                  </a:cubicBezTo>
                  <a:cubicBezTo>
                    <a:pt x="72581" y="128494"/>
                    <a:pt x="31835" y="76636"/>
                    <a:pt x="19135" y="63936"/>
                  </a:cubicBezTo>
                  <a:cubicBezTo>
                    <a:pt x="6435" y="51236"/>
                    <a:pt x="85" y="54411"/>
                    <a:pt x="85" y="54411"/>
                  </a:cubicBezTo>
                  <a:cubicBezTo>
                    <a:pt x="-973" y="51236"/>
                    <a:pt x="8022" y="50178"/>
                    <a:pt x="12785" y="44886"/>
                  </a:cubicBezTo>
                  <a:cubicBezTo>
                    <a:pt x="17547" y="39594"/>
                    <a:pt x="36597" y="-4856"/>
                    <a:pt x="41360" y="4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 1274">
              <a:extLst>
                <a:ext uri="{FF2B5EF4-FFF2-40B4-BE49-F238E27FC236}">
                  <a16:creationId xmlns:a16="http://schemas.microsoft.com/office/drawing/2014/main" id="{5AA5D702-FFDD-5488-B0E3-C846F255DA15}"/>
                </a:ext>
              </a:extLst>
            </p:cNvPr>
            <p:cNvSpPr/>
            <p:nvPr/>
          </p:nvSpPr>
          <p:spPr>
            <a:xfrm>
              <a:off x="5156034" y="1863765"/>
              <a:ext cx="193385" cy="249827"/>
            </a:xfrm>
            <a:custGeom>
              <a:avLst/>
              <a:gdLst>
                <a:gd name="connsiteX0" fmla="*/ 166 w 193385"/>
                <a:gd name="connsiteY0" fmla="*/ 199985 h 249827"/>
                <a:gd name="connsiteX1" fmla="*/ 25566 w 193385"/>
                <a:gd name="connsiteY1" fmla="*/ 47585 h 249827"/>
                <a:gd name="connsiteX2" fmla="*/ 9691 w 193385"/>
                <a:gd name="connsiteY2" fmla="*/ 95210 h 249827"/>
                <a:gd name="connsiteX3" fmla="*/ 25566 w 193385"/>
                <a:gd name="connsiteY3" fmla="*/ 50760 h 249827"/>
                <a:gd name="connsiteX4" fmla="*/ 120816 w 193385"/>
                <a:gd name="connsiteY4" fmla="*/ 38060 h 249827"/>
                <a:gd name="connsiteX5" fmla="*/ 130341 w 193385"/>
                <a:gd name="connsiteY5" fmla="*/ 47585 h 249827"/>
                <a:gd name="connsiteX6" fmla="*/ 158916 w 193385"/>
                <a:gd name="connsiteY6" fmla="*/ 79335 h 249827"/>
                <a:gd name="connsiteX7" fmla="*/ 158916 w 193385"/>
                <a:gd name="connsiteY7" fmla="*/ 114260 h 249827"/>
                <a:gd name="connsiteX8" fmla="*/ 187491 w 193385"/>
                <a:gd name="connsiteY8" fmla="*/ 228560 h 249827"/>
                <a:gd name="connsiteX9" fmla="*/ 190666 w 193385"/>
                <a:gd name="connsiteY9" fmla="*/ 238085 h 249827"/>
                <a:gd name="connsiteX10" fmla="*/ 155741 w 193385"/>
                <a:gd name="connsiteY10" fmla="*/ 101560 h 249827"/>
                <a:gd name="connsiteX11" fmla="*/ 98591 w 193385"/>
                <a:gd name="connsiteY11" fmla="*/ 3135 h 249827"/>
                <a:gd name="connsiteX12" fmla="*/ 98591 w 193385"/>
                <a:gd name="connsiteY12" fmla="*/ 25360 h 249827"/>
                <a:gd name="connsiteX13" fmla="*/ 19216 w 193385"/>
                <a:gd name="connsiteY13" fmla="*/ 34885 h 249827"/>
                <a:gd name="connsiteX14" fmla="*/ 166 w 193385"/>
                <a:gd name="connsiteY14" fmla="*/ 199985 h 24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85" h="249827">
                  <a:moveTo>
                    <a:pt x="166" y="199985"/>
                  </a:moveTo>
                  <a:cubicBezTo>
                    <a:pt x="1224" y="202102"/>
                    <a:pt x="23979" y="65047"/>
                    <a:pt x="25566" y="47585"/>
                  </a:cubicBezTo>
                  <a:cubicBezTo>
                    <a:pt x="27153" y="30123"/>
                    <a:pt x="9691" y="94681"/>
                    <a:pt x="9691" y="95210"/>
                  </a:cubicBezTo>
                  <a:cubicBezTo>
                    <a:pt x="9691" y="95739"/>
                    <a:pt x="7045" y="60285"/>
                    <a:pt x="25566" y="50760"/>
                  </a:cubicBezTo>
                  <a:cubicBezTo>
                    <a:pt x="44087" y="41235"/>
                    <a:pt x="103354" y="38589"/>
                    <a:pt x="120816" y="38060"/>
                  </a:cubicBezTo>
                  <a:cubicBezTo>
                    <a:pt x="138278" y="37531"/>
                    <a:pt x="123991" y="40706"/>
                    <a:pt x="130341" y="47585"/>
                  </a:cubicBezTo>
                  <a:cubicBezTo>
                    <a:pt x="136691" y="54464"/>
                    <a:pt x="154154" y="68223"/>
                    <a:pt x="158916" y="79335"/>
                  </a:cubicBezTo>
                  <a:cubicBezTo>
                    <a:pt x="163678" y="90447"/>
                    <a:pt x="154154" y="89389"/>
                    <a:pt x="158916" y="114260"/>
                  </a:cubicBezTo>
                  <a:cubicBezTo>
                    <a:pt x="163678" y="139131"/>
                    <a:pt x="182199" y="207923"/>
                    <a:pt x="187491" y="228560"/>
                  </a:cubicBezTo>
                  <a:cubicBezTo>
                    <a:pt x="192783" y="249197"/>
                    <a:pt x="195958" y="259251"/>
                    <a:pt x="190666" y="238085"/>
                  </a:cubicBezTo>
                  <a:cubicBezTo>
                    <a:pt x="185374" y="216919"/>
                    <a:pt x="171087" y="140718"/>
                    <a:pt x="155741" y="101560"/>
                  </a:cubicBezTo>
                  <a:cubicBezTo>
                    <a:pt x="140395" y="62402"/>
                    <a:pt x="108116" y="15835"/>
                    <a:pt x="98591" y="3135"/>
                  </a:cubicBezTo>
                  <a:cubicBezTo>
                    <a:pt x="89066" y="-9565"/>
                    <a:pt x="111820" y="20068"/>
                    <a:pt x="98591" y="25360"/>
                  </a:cubicBezTo>
                  <a:cubicBezTo>
                    <a:pt x="85362" y="30652"/>
                    <a:pt x="35620" y="8956"/>
                    <a:pt x="19216" y="34885"/>
                  </a:cubicBezTo>
                  <a:cubicBezTo>
                    <a:pt x="2812" y="60814"/>
                    <a:pt x="-892" y="197868"/>
                    <a:pt x="166" y="1999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 1275">
              <a:extLst>
                <a:ext uri="{FF2B5EF4-FFF2-40B4-BE49-F238E27FC236}">
                  <a16:creationId xmlns:a16="http://schemas.microsoft.com/office/drawing/2014/main" id="{CE2B83C0-C351-6752-AFAD-CDDA1A4D62EC}"/>
                </a:ext>
              </a:extLst>
            </p:cNvPr>
            <p:cNvSpPr/>
            <p:nvPr/>
          </p:nvSpPr>
          <p:spPr>
            <a:xfrm>
              <a:off x="5257792" y="2101822"/>
              <a:ext cx="248384" cy="236608"/>
            </a:xfrm>
            <a:custGeom>
              <a:avLst/>
              <a:gdLst>
                <a:gd name="connsiteX0" fmla="*/ 8 w 248384"/>
                <a:gd name="connsiteY0" fmla="*/ 28 h 236608"/>
                <a:gd name="connsiteX1" fmla="*/ 142883 w 248384"/>
                <a:gd name="connsiteY1" fmla="*/ 152428 h 236608"/>
                <a:gd name="connsiteX2" fmla="*/ 247658 w 248384"/>
                <a:gd name="connsiteY2" fmla="*/ 219103 h 236608"/>
                <a:gd name="connsiteX3" fmla="*/ 187333 w 248384"/>
                <a:gd name="connsiteY3" fmla="*/ 209578 h 236608"/>
                <a:gd name="connsiteX4" fmla="*/ 149233 w 248384"/>
                <a:gd name="connsiteY4" fmla="*/ 231803 h 236608"/>
                <a:gd name="connsiteX5" fmla="*/ 177808 w 248384"/>
                <a:gd name="connsiteY5" fmla="*/ 225453 h 236608"/>
                <a:gd name="connsiteX6" fmla="*/ 73033 w 248384"/>
                <a:gd name="connsiteY6" fmla="*/ 120678 h 236608"/>
                <a:gd name="connsiteX7" fmla="*/ 149233 w 248384"/>
                <a:gd name="connsiteY7" fmla="*/ 165128 h 236608"/>
                <a:gd name="connsiteX8" fmla="*/ 8 w 248384"/>
                <a:gd name="connsiteY8" fmla="*/ 28 h 23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384" h="236608">
                  <a:moveTo>
                    <a:pt x="8" y="28"/>
                  </a:moveTo>
                  <a:cubicBezTo>
                    <a:pt x="-1050" y="-2089"/>
                    <a:pt x="101608" y="115916"/>
                    <a:pt x="142883" y="152428"/>
                  </a:cubicBezTo>
                  <a:cubicBezTo>
                    <a:pt x="184158" y="188940"/>
                    <a:pt x="240250" y="209578"/>
                    <a:pt x="247658" y="219103"/>
                  </a:cubicBezTo>
                  <a:cubicBezTo>
                    <a:pt x="255066" y="228628"/>
                    <a:pt x="203737" y="207461"/>
                    <a:pt x="187333" y="209578"/>
                  </a:cubicBezTo>
                  <a:cubicBezTo>
                    <a:pt x="170929" y="211695"/>
                    <a:pt x="150821" y="229157"/>
                    <a:pt x="149233" y="231803"/>
                  </a:cubicBezTo>
                  <a:cubicBezTo>
                    <a:pt x="147646" y="234449"/>
                    <a:pt x="190508" y="243974"/>
                    <a:pt x="177808" y="225453"/>
                  </a:cubicBezTo>
                  <a:cubicBezTo>
                    <a:pt x="165108" y="206932"/>
                    <a:pt x="77796" y="130732"/>
                    <a:pt x="73033" y="120678"/>
                  </a:cubicBezTo>
                  <a:cubicBezTo>
                    <a:pt x="68271" y="110624"/>
                    <a:pt x="158229" y="179945"/>
                    <a:pt x="149233" y="165128"/>
                  </a:cubicBezTo>
                  <a:cubicBezTo>
                    <a:pt x="140237" y="150311"/>
                    <a:pt x="1066" y="2145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 1276">
              <a:extLst>
                <a:ext uri="{FF2B5EF4-FFF2-40B4-BE49-F238E27FC236}">
                  <a16:creationId xmlns:a16="http://schemas.microsoft.com/office/drawing/2014/main" id="{D4F92CCA-10AA-0D7E-E189-C85AA2B7AFD3}"/>
                </a:ext>
              </a:extLst>
            </p:cNvPr>
            <p:cNvSpPr/>
            <p:nvPr/>
          </p:nvSpPr>
          <p:spPr>
            <a:xfrm>
              <a:off x="5344522" y="2121811"/>
              <a:ext cx="669256" cy="176691"/>
            </a:xfrm>
            <a:custGeom>
              <a:avLst/>
              <a:gdLst>
                <a:gd name="connsiteX0" fmla="*/ 2178 w 669256"/>
                <a:gd name="connsiteY0" fmla="*/ 2264 h 176691"/>
                <a:gd name="connsiteX1" fmla="*/ 52978 w 669256"/>
                <a:gd name="connsiteY1" fmla="*/ 27664 h 176691"/>
                <a:gd name="connsiteX2" fmla="*/ 230778 w 669256"/>
                <a:gd name="connsiteY2" fmla="*/ 119739 h 176691"/>
                <a:gd name="connsiteX3" fmla="*/ 170453 w 669256"/>
                <a:gd name="connsiteY3" fmla="*/ 122914 h 176691"/>
                <a:gd name="connsiteX4" fmla="*/ 411753 w 669256"/>
                <a:gd name="connsiteY4" fmla="*/ 164189 h 176691"/>
                <a:gd name="connsiteX5" fmla="*/ 427628 w 669256"/>
                <a:gd name="connsiteY5" fmla="*/ 161014 h 176691"/>
                <a:gd name="connsiteX6" fmla="*/ 668928 w 669256"/>
                <a:gd name="connsiteY6" fmla="*/ 138789 h 176691"/>
                <a:gd name="connsiteX7" fmla="*/ 475253 w 669256"/>
                <a:gd name="connsiteY7" fmla="*/ 173714 h 176691"/>
                <a:gd name="connsiteX8" fmla="*/ 287928 w 669256"/>
                <a:gd name="connsiteY8" fmla="*/ 173714 h 176691"/>
                <a:gd name="connsiteX9" fmla="*/ 329203 w 669256"/>
                <a:gd name="connsiteY9" fmla="*/ 164189 h 176691"/>
                <a:gd name="connsiteX10" fmla="*/ 122828 w 669256"/>
                <a:gd name="connsiteY10" fmla="*/ 84814 h 176691"/>
                <a:gd name="connsiteX11" fmla="*/ 202203 w 669256"/>
                <a:gd name="connsiteY11" fmla="*/ 161014 h 176691"/>
                <a:gd name="connsiteX12" fmla="*/ 116478 w 669256"/>
                <a:gd name="connsiteY12" fmla="*/ 110214 h 176691"/>
                <a:gd name="connsiteX13" fmla="*/ 141878 w 669256"/>
                <a:gd name="connsiteY13" fmla="*/ 97514 h 176691"/>
                <a:gd name="connsiteX14" fmla="*/ 2178 w 669256"/>
                <a:gd name="connsiteY14" fmla="*/ 2264 h 17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256" h="176691">
                  <a:moveTo>
                    <a:pt x="2178" y="2264"/>
                  </a:moveTo>
                  <a:cubicBezTo>
                    <a:pt x="-12638" y="-9378"/>
                    <a:pt x="52978" y="27664"/>
                    <a:pt x="52978" y="27664"/>
                  </a:cubicBezTo>
                  <a:cubicBezTo>
                    <a:pt x="91078" y="47243"/>
                    <a:pt x="211199" y="103864"/>
                    <a:pt x="230778" y="119739"/>
                  </a:cubicBezTo>
                  <a:cubicBezTo>
                    <a:pt x="250357" y="135614"/>
                    <a:pt x="140291" y="115506"/>
                    <a:pt x="170453" y="122914"/>
                  </a:cubicBezTo>
                  <a:cubicBezTo>
                    <a:pt x="200615" y="130322"/>
                    <a:pt x="368891" y="157839"/>
                    <a:pt x="411753" y="164189"/>
                  </a:cubicBezTo>
                  <a:cubicBezTo>
                    <a:pt x="454615" y="170539"/>
                    <a:pt x="427628" y="161014"/>
                    <a:pt x="427628" y="161014"/>
                  </a:cubicBezTo>
                  <a:cubicBezTo>
                    <a:pt x="470491" y="156781"/>
                    <a:pt x="660991" y="136672"/>
                    <a:pt x="668928" y="138789"/>
                  </a:cubicBezTo>
                  <a:cubicBezTo>
                    <a:pt x="676865" y="140906"/>
                    <a:pt x="538753" y="167893"/>
                    <a:pt x="475253" y="173714"/>
                  </a:cubicBezTo>
                  <a:cubicBezTo>
                    <a:pt x="411753" y="179535"/>
                    <a:pt x="312270" y="175302"/>
                    <a:pt x="287928" y="173714"/>
                  </a:cubicBezTo>
                  <a:cubicBezTo>
                    <a:pt x="263586" y="172127"/>
                    <a:pt x="356720" y="179006"/>
                    <a:pt x="329203" y="164189"/>
                  </a:cubicBezTo>
                  <a:cubicBezTo>
                    <a:pt x="301686" y="149372"/>
                    <a:pt x="143995" y="85343"/>
                    <a:pt x="122828" y="84814"/>
                  </a:cubicBezTo>
                  <a:cubicBezTo>
                    <a:pt x="101661" y="84285"/>
                    <a:pt x="203261" y="156781"/>
                    <a:pt x="202203" y="161014"/>
                  </a:cubicBezTo>
                  <a:cubicBezTo>
                    <a:pt x="201145" y="165247"/>
                    <a:pt x="126532" y="120797"/>
                    <a:pt x="116478" y="110214"/>
                  </a:cubicBezTo>
                  <a:cubicBezTo>
                    <a:pt x="106424" y="99631"/>
                    <a:pt x="158282" y="110214"/>
                    <a:pt x="141878" y="97514"/>
                  </a:cubicBezTo>
                  <a:cubicBezTo>
                    <a:pt x="125474" y="84814"/>
                    <a:pt x="16994" y="13906"/>
                    <a:pt x="2178" y="22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 1277">
              <a:extLst>
                <a:ext uri="{FF2B5EF4-FFF2-40B4-BE49-F238E27FC236}">
                  <a16:creationId xmlns:a16="http://schemas.microsoft.com/office/drawing/2014/main" id="{10547CB8-8521-66F6-3327-52A56659B3C4}"/>
                </a:ext>
              </a:extLst>
            </p:cNvPr>
            <p:cNvSpPr/>
            <p:nvPr/>
          </p:nvSpPr>
          <p:spPr>
            <a:xfrm>
              <a:off x="5194473" y="2336756"/>
              <a:ext cx="257010" cy="640893"/>
            </a:xfrm>
            <a:custGeom>
              <a:avLst/>
              <a:gdLst>
                <a:gd name="connsiteX0" fmla="*/ 257002 w 257010"/>
                <a:gd name="connsiteY0" fmla="*/ 44 h 640893"/>
                <a:gd name="connsiteX1" fmla="*/ 120477 w 257010"/>
                <a:gd name="connsiteY1" fmla="*/ 149269 h 640893"/>
                <a:gd name="connsiteX2" fmla="*/ 126827 w 257010"/>
                <a:gd name="connsiteY2" fmla="*/ 209594 h 640893"/>
                <a:gd name="connsiteX3" fmla="*/ 12527 w 257010"/>
                <a:gd name="connsiteY3" fmla="*/ 285794 h 640893"/>
                <a:gd name="connsiteX4" fmla="*/ 6177 w 257010"/>
                <a:gd name="connsiteY4" fmla="*/ 298494 h 640893"/>
                <a:gd name="connsiteX5" fmla="*/ 41102 w 257010"/>
                <a:gd name="connsiteY5" fmla="*/ 314369 h 640893"/>
                <a:gd name="connsiteX6" fmla="*/ 50627 w 257010"/>
                <a:gd name="connsiteY6" fmla="*/ 371519 h 640893"/>
                <a:gd name="connsiteX7" fmla="*/ 98252 w 257010"/>
                <a:gd name="connsiteY7" fmla="*/ 431844 h 640893"/>
                <a:gd name="connsiteX8" fmla="*/ 228427 w 257010"/>
                <a:gd name="connsiteY8" fmla="*/ 635044 h 640893"/>
                <a:gd name="connsiteX9" fmla="*/ 158577 w 257010"/>
                <a:gd name="connsiteY9" fmla="*/ 565194 h 640893"/>
                <a:gd name="connsiteX10" fmla="*/ 25227 w 257010"/>
                <a:gd name="connsiteY10" fmla="*/ 352469 h 640893"/>
                <a:gd name="connsiteX11" fmla="*/ 60152 w 257010"/>
                <a:gd name="connsiteY11" fmla="*/ 393744 h 640893"/>
                <a:gd name="connsiteX12" fmla="*/ 85552 w 257010"/>
                <a:gd name="connsiteY12" fmla="*/ 247694 h 640893"/>
                <a:gd name="connsiteX13" fmla="*/ 145877 w 257010"/>
                <a:gd name="connsiteY13" fmla="*/ 219119 h 640893"/>
                <a:gd name="connsiteX14" fmla="*/ 110952 w 257010"/>
                <a:gd name="connsiteY14" fmla="*/ 206419 h 640893"/>
                <a:gd name="connsiteX15" fmla="*/ 126827 w 257010"/>
                <a:gd name="connsiteY15" fmla="*/ 165144 h 640893"/>
                <a:gd name="connsiteX16" fmla="*/ 257002 w 257010"/>
                <a:gd name="connsiteY16" fmla="*/ 44 h 6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010" h="640893">
                  <a:moveTo>
                    <a:pt x="257002" y="44"/>
                  </a:moveTo>
                  <a:cubicBezTo>
                    <a:pt x="255944" y="-2602"/>
                    <a:pt x="142173" y="114344"/>
                    <a:pt x="120477" y="149269"/>
                  </a:cubicBezTo>
                  <a:cubicBezTo>
                    <a:pt x="98781" y="184194"/>
                    <a:pt x="144819" y="186840"/>
                    <a:pt x="126827" y="209594"/>
                  </a:cubicBezTo>
                  <a:cubicBezTo>
                    <a:pt x="108835" y="232348"/>
                    <a:pt x="32635" y="270977"/>
                    <a:pt x="12527" y="285794"/>
                  </a:cubicBezTo>
                  <a:cubicBezTo>
                    <a:pt x="-7581" y="300611"/>
                    <a:pt x="1415" y="293732"/>
                    <a:pt x="6177" y="298494"/>
                  </a:cubicBezTo>
                  <a:cubicBezTo>
                    <a:pt x="10939" y="303256"/>
                    <a:pt x="33694" y="302198"/>
                    <a:pt x="41102" y="314369"/>
                  </a:cubicBezTo>
                  <a:cubicBezTo>
                    <a:pt x="48510" y="326540"/>
                    <a:pt x="41102" y="351940"/>
                    <a:pt x="50627" y="371519"/>
                  </a:cubicBezTo>
                  <a:cubicBezTo>
                    <a:pt x="60152" y="391098"/>
                    <a:pt x="68619" y="387923"/>
                    <a:pt x="98252" y="431844"/>
                  </a:cubicBezTo>
                  <a:cubicBezTo>
                    <a:pt x="127885" y="475765"/>
                    <a:pt x="218373" y="612819"/>
                    <a:pt x="228427" y="635044"/>
                  </a:cubicBezTo>
                  <a:cubicBezTo>
                    <a:pt x="238481" y="657269"/>
                    <a:pt x="192444" y="612290"/>
                    <a:pt x="158577" y="565194"/>
                  </a:cubicBezTo>
                  <a:cubicBezTo>
                    <a:pt x="124710" y="518098"/>
                    <a:pt x="41631" y="381044"/>
                    <a:pt x="25227" y="352469"/>
                  </a:cubicBezTo>
                  <a:cubicBezTo>
                    <a:pt x="8823" y="323894"/>
                    <a:pt x="50098" y="411206"/>
                    <a:pt x="60152" y="393744"/>
                  </a:cubicBezTo>
                  <a:cubicBezTo>
                    <a:pt x="70206" y="376282"/>
                    <a:pt x="71265" y="276798"/>
                    <a:pt x="85552" y="247694"/>
                  </a:cubicBezTo>
                  <a:cubicBezTo>
                    <a:pt x="99839" y="218590"/>
                    <a:pt x="141644" y="225998"/>
                    <a:pt x="145877" y="219119"/>
                  </a:cubicBezTo>
                  <a:cubicBezTo>
                    <a:pt x="150110" y="212240"/>
                    <a:pt x="114127" y="215415"/>
                    <a:pt x="110952" y="206419"/>
                  </a:cubicBezTo>
                  <a:cubicBezTo>
                    <a:pt x="107777" y="197423"/>
                    <a:pt x="94548" y="198481"/>
                    <a:pt x="126827" y="165144"/>
                  </a:cubicBezTo>
                  <a:cubicBezTo>
                    <a:pt x="159106" y="131807"/>
                    <a:pt x="258060" y="2690"/>
                    <a:pt x="257002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 1278">
              <a:extLst>
                <a:ext uri="{FF2B5EF4-FFF2-40B4-BE49-F238E27FC236}">
                  <a16:creationId xmlns:a16="http://schemas.microsoft.com/office/drawing/2014/main" id="{FA30F6CC-C4F2-442E-B7AE-9107CA01AC5A}"/>
                </a:ext>
              </a:extLst>
            </p:cNvPr>
            <p:cNvSpPr/>
            <p:nvPr/>
          </p:nvSpPr>
          <p:spPr>
            <a:xfrm>
              <a:off x="5298164" y="2526534"/>
              <a:ext cx="275542" cy="431362"/>
            </a:xfrm>
            <a:custGeom>
              <a:avLst/>
              <a:gdLst>
                <a:gd name="connsiteX0" fmla="*/ 911 w 275542"/>
                <a:gd name="connsiteY0" fmla="*/ 766 h 431362"/>
                <a:gd name="connsiteX1" fmla="*/ 166011 w 275542"/>
                <a:gd name="connsiteY1" fmla="*/ 96016 h 431362"/>
                <a:gd name="connsiteX2" fmla="*/ 264436 w 275542"/>
                <a:gd name="connsiteY2" fmla="*/ 191266 h 431362"/>
                <a:gd name="connsiteX3" fmla="*/ 267611 w 275542"/>
                <a:gd name="connsiteY3" fmla="*/ 429391 h 431362"/>
                <a:gd name="connsiteX4" fmla="*/ 267611 w 275542"/>
                <a:gd name="connsiteY4" fmla="*/ 299216 h 431362"/>
                <a:gd name="connsiteX5" fmla="*/ 264436 w 275542"/>
                <a:gd name="connsiteY5" fmla="*/ 200791 h 431362"/>
                <a:gd name="connsiteX6" fmla="*/ 127911 w 275542"/>
                <a:gd name="connsiteY6" fmla="*/ 64266 h 431362"/>
                <a:gd name="connsiteX7" fmla="*/ 245386 w 275542"/>
                <a:gd name="connsiteY7" fmla="*/ 149991 h 431362"/>
                <a:gd name="connsiteX8" fmla="*/ 911 w 275542"/>
                <a:gd name="connsiteY8" fmla="*/ 766 h 4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542" h="431362">
                  <a:moveTo>
                    <a:pt x="911" y="766"/>
                  </a:moveTo>
                  <a:cubicBezTo>
                    <a:pt x="-12318" y="-8230"/>
                    <a:pt x="122090" y="64266"/>
                    <a:pt x="166011" y="96016"/>
                  </a:cubicBezTo>
                  <a:cubicBezTo>
                    <a:pt x="209932" y="127766"/>
                    <a:pt x="247503" y="135704"/>
                    <a:pt x="264436" y="191266"/>
                  </a:cubicBezTo>
                  <a:cubicBezTo>
                    <a:pt x="281369" y="246829"/>
                    <a:pt x="267082" y="411399"/>
                    <a:pt x="267611" y="429391"/>
                  </a:cubicBezTo>
                  <a:cubicBezTo>
                    <a:pt x="268140" y="447383"/>
                    <a:pt x="268140" y="337316"/>
                    <a:pt x="267611" y="299216"/>
                  </a:cubicBezTo>
                  <a:cubicBezTo>
                    <a:pt x="267082" y="261116"/>
                    <a:pt x="287719" y="239949"/>
                    <a:pt x="264436" y="200791"/>
                  </a:cubicBezTo>
                  <a:cubicBezTo>
                    <a:pt x="241153" y="161633"/>
                    <a:pt x="131086" y="72733"/>
                    <a:pt x="127911" y="64266"/>
                  </a:cubicBezTo>
                  <a:cubicBezTo>
                    <a:pt x="124736" y="55799"/>
                    <a:pt x="260202" y="161103"/>
                    <a:pt x="245386" y="149991"/>
                  </a:cubicBezTo>
                  <a:cubicBezTo>
                    <a:pt x="230570" y="138879"/>
                    <a:pt x="14140" y="9762"/>
                    <a:pt x="911" y="7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 1279">
              <a:extLst>
                <a:ext uri="{FF2B5EF4-FFF2-40B4-BE49-F238E27FC236}">
                  <a16:creationId xmlns:a16="http://schemas.microsoft.com/office/drawing/2014/main" id="{C0BBDF58-2A3F-EBCF-10A4-CE30CBA90F83}"/>
                </a:ext>
              </a:extLst>
            </p:cNvPr>
            <p:cNvSpPr/>
            <p:nvPr/>
          </p:nvSpPr>
          <p:spPr>
            <a:xfrm>
              <a:off x="5181212" y="2499413"/>
              <a:ext cx="96485" cy="288276"/>
            </a:xfrm>
            <a:custGeom>
              <a:avLst/>
              <a:gdLst>
                <a:gd name="connsiteX0" fmla="*/ 63888 w 96485"/>
                <a:gd name="connsiteY0" fmla="*/ 2487 h 288276"/>
                <a:gd name="connsiteX1" fmla="*/ 48013 w 96485"/>
                <a:gd name="connsiteY1" fmla="*/ 123137 h 288276"/>
                <a:gd name="connsiteX2" fmla="*/ 95638 w 96485"/>
                <a:gd name="connsiteY2" fmla="*/ 288237 h 288276"/>
                <a:gd name="connsiteX3" fmla="*/ 388 w 96485"/>
                <a:gd name="connsiteY3" fmla="*/ 139012 h 288276"/>
                <a:gd name="connsiteX4" fmla="*/ 60713 w 96485"/>
                <a:gd name="connsiteY4" fmla="*/ 161237 h 288276"/>
                <a:gd name="connsiteX5" fmla="*/ 28963 w 96485"/>
                <a:gd name="connsiteY5" fmla="*/ 126312 h 288276"/>
                <a:gd name="connsiteX6" fmla="*/ 38488 w 96485"/>
                <a:gd name="connsiteY6" fmla="*/ 46937 h 288276"/>
                <a:gd name="connsiteX7" fmla="*/ 63888 w 96485"/>
                <a:gd name="connsiteY7" fmla="*/ 2487 h 28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485" h="288276">
                  <a:moveTo>
                    <a:pt x="63888" y="2487"/>
                  </a:moveTo>
                  <a:cubicBezTo>
                    <a:pt x="65475" y="15187"/>
                    <a:pt x="42721" y="75512"/>
                    <a:pt x="48013" y="123137"/>
                  </a:cubicBezTo>
                  <a:cubicBezTo>
                    <a:pt x="53305" y="170762"/>
                    <a:pt x="103575" y="285591"/>
                    <a:pt x="95638" y="288237"/>
                  </a:cubicBezTo>
                  <a:cubicBezTo>
                    <a:pt x="87701" y="290883"/>
                    <a:pt x="6209" y="160179"/>
                    <a:pt x="388" y="139012"/>
                  </a:cubicBezTo>
                  <a:cubicBezTo>
                    <a:pt x="-5433" y="117845"/>
                    <a:pt x="55951" y="163354"/>
                    <a:pt x="60713" y="161237"/>
                  </a:cubicBezTo>
                  <a:cubicBezTo>
                    <a:pt x="65475" y="159120"/>
                    <a:pt x="32667" y="145362"/>
                    <a:pt x="28963" y="126312"/>
                  </a:cubicBezTo>
                  <a:cubicBezTo>
                    <a:pt x="25259" y="107262"/>
                    <a:pt x="31609" y="64929"/>
                    <a:pt x="38488" y="46937"/>
                  </a:cubicBezTo>
                  <a:cubicBezTo>
                    <a:pt x="45367" y="28945"/>
                    <a:pt x="62301" y="-10213"/>
                    <a:pt x="63888" y="2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 1280">
              <a:extLst>
                <a:ext uri="{FF2B5EF4-FFF2-40B4-BE49-F238E27FC236}">
                  <a16:creationId xmlns:a16="http://schemas.microsoft.com/office/drawing/2014/main" id="{53ECA5EC-36E9-2572-665E-CD6C79492F95}"/>
                </a:ext>
              </a:extLst>
            </p:cNvPr>
            <p:cNvSpPr/>
            <p:nvPr/>
          </p:nvSpPr>
          <p:spPr>
            <a:xfrm>
              <a:off x="5445125" y="2381250"/>
              <a:ext cx="404393" cy="505206"/>
            </a:xfrm>
            <a:custGeom>
              <a:avLst/>
              <a:gdLst>
                <a:gd name="connsiteX0" fmla="*/ 0 w 404393"/>
                <a:gd name="connsiteY0" fmla="*/ 0 h 505206"/>
                <a:gd name="connsiteX1" fmla="*/ 361950 w 404393"/>
                <a:gd name="connsiteY1" fmla="*/ 41275 h 505206"/>
                <a:gd name="connsiteX2" fmla="*/ 365125 w 404393"/>
                <a:gd name="connsiteY2" fmla="*/ 66675 h 505206"/>
                <a:gd name="connsiteX3" fmla="*/ 384175 w 404393"/>
                <a:gd name="connsiteY3" fmla="*/ 92075 h 505206"/>
                <a:gd name="connsiteX4" fmla="*/ 384175 w 404393"/>
                <a:gd name="connsiteY4" fmla="*/ 187325 h 505206"/>
                <a:gd name="connsiteX5" fmla="*/ 377825 w 404393"/>
                <a:gd name="connsiteY5" fmla="*/ 479425 h 505206"/>
                <a:gd name="connsiteX6" fmla="*/ 371475 w 404393"/>
                <a:gd name="connsiteY6" fmla="*/ 482600 h 505206"/>
                <a:gd name="connsiteX7" fmla="*/ 273050 w 404393"/>
                <a:gd name="connsiteY7" fmla="*/ 504825 h 505206"/>
                <a:gd name="connsiteX8" fmla="*/ 371475 w 404393"/>
                <a:gd name="connsiteY8" fmla="*/ 479425 h 505206"/>
                <a:gd name="connsiteX9" fmla="*/ 403225 w 404393"/>
                <a:gd name="connsiteY9" fmla="*/ 311150 h 505206"/>
                <a:gd name="connsiteX10" fmla="*/ 387350 w 404393"/>
                <a:gd name="connsiteY10" fmla="*/ 76200 h 505206"/>
                <a:gd name="connsiteX11" fmla="*/ 295275 w 404393"/>
                <a:gd name="connsiteY11" fmla="*/ 60325 h 505206"/>
                <a:gd name="connsiteX12" fmla="*/ 0 w 404393"/>
                <a:gd name="connsiteY12" fmla="*/ 0 h 50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4393" h="505206">
                  <a:moveTo>
                    <a:pt x="0" y="0"/>
                  </a:moveTo>
                  <a:cubicBezTo>
                    <a:pt x="150548" y="15081"/>
                    <a:pt x="301096" y="30163"/>
                    <a:pt x="361950" y="41275"/>
                  </a:cubicBezTo>
                  <a:cubicBezTo>
                    <a:pt x="422804" y="52387"/>
                    <a:pt x="361421" y="58208"/>
                    <a:pt x="365125" y="66675"/>
                  </a:cubicBezTo>
                  <a:cubicBezTo>
                    <a:pt x="368829" y="75142"/>
                    <a:pt x="381000" y="71967"/>
                    <a:pt x="384175" y="92075"/>
                  </a:cubicBezTo>
                  <a:cubicBezTo>
                    <a:pt x="387350" y="112183"/>
                    <a:pt x="385233" y="122767"/>
                    <a:pt x="384175" y="187325"/>
                  </a:cubicBezTo>
                  <a:cubicBezTo>
                    <a:pt x="383117" y="251883"/>
                    <a:pt x="379942" y="430213"/>
                    <a:pt x="377825" y="479425"/>
                  </a:cubicBezTo>
                  <a:cubicBezTo>
                    <a:pt x="375708" y="528637"/>
                    <a:pt x="388937" y="478367"/>
                    <a:pt x="371475" y="482600"/>
                  </a:cubicBezTo>
                  <a:cubicBezTo>
                    <a:pt x="354013" y="486833"/>
                    <a:pt x="273050" y="505354"/>
                    <a:pt x="273050" y="504825"/>
                  </a:cubicBezTo>
                  <a:cubicBezTo>
                    <a:pt x="273050" y="504296"/>
                    <a:pt x="349779" y="511704"/>
                    <a:pt x="371475" y="479425"/>
                  </a:cubicBezTo>
                  <a:cubicBezTo>
                    <a:pt x="393171" y="447146"/>
                    <a:pt x="400579" y="378354"/>
                    <a:pt x="403225" y="311150"/>
                  </a:cubicBezTo>
                  <a:cubicBezTo>
                    <a:pt x="405871" y="243946"/>
                    <a:pt x="405342" y="118004"/>
                    <a:pt x="387350" y="76200"/>
                  </a:cubicBezTo>
                  <a:cubicBezTo>
                    <a:pt x="369358" y="34396"/>
                    <a:pt x="295275" y="60325"/>
                    <a:pt x="295275" y="603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 1281">
              <a:extLst>
                <a:ext uri="{FF2B5EF4-FFF2-40B4-BE49-F238E27FC236}">
                  <a16:creationId xmlns:a16="http://schemas.microsoft.com/office/drawing/2014/main" id="{AED97105-B52C-CC7B-2224-C4E19EB694A8}"/>
                </a:ext>
              </a:extLst>
            </p:cNvPr>
            <p:cNvSpPr/>
            <p:nvPr/>
          </p:nvSpPr>
          <p:spPr>
            <a:xfrm>
              <a:off x="5358722" y="2420326"/>
              <a:ext cx="248552" cy="148615"/>
            </a:xfrm>
            <a:custGeom>
              <a:avLst/>
              <a:gdLst>
                <a:gd name="connsiteX0" fmla="*/ 248328 w 248552"/>
                <a:gd name="connsiteY0" fmla="*/ 5374 h 148615"/>
                <a:gd name="connsiteX1" fmla="*/ 32428 w 248552"/>
                <a:gd name="connsiteY1" fmla="*/ 52999 h 148615"/>
                <a:gd name="connsiteX2" fmla="*/ 64178 w 248552"/>
                <a:gd name="connsiteY2" fmla="*/ 148249 h 148615"/>
                <a:gd name="connsiteX3" fmla="*/ 19728 w 248552"/>
                <a:gd name="connsiteY3" fmla="*/ 84749 h 148615"/>
                <a:gd name="connsiteX4" fmla="*/ 678 w 248552"/>
                <a:gd name="connsiteY4" fmla="*/ 56174 h 148615"/>
                <a:gd name="connsiteX5" fmla="*/ 41953 w 248552"/>
                <a:gd name="connsiteY5" fmla="*/ 59349 h 148615"/>
                <a:gd name="connsiteX6" fmla="*/ 73703 w 248552"/>
                <a:gd name="connsiteY6" fmla="*/ 5374 h 148615"/>
                <a:gd name="connsiteX7" fmla="*/ 248328 w 248552"/>
                <a:gd name="connsiteY7" fmla="*/ 5374 h 1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552" h="148615">
                  <a:moveTo>
                    <a:pt x="248328" y="5374"/>
                  </a:moveTo>
                  <a:cubicBezTo>
                    <a:pt x="241449" y="13312"/>
                    <a:pt x="63120" y="29187"/>
                    <a:pt x="32428" y="52999"/>
                  </a:cubicBezTo>
                  <a:cubicBezTo>
                    <a:pt x="1736" y="76811"/>
                    <a:pt x="66295" y="142957"/>
                    <a:pt x="64178" y="148249"/>
                  </a:cubicBezTo>
                  <a:cubicBezTo>
                    <a:pt x="62061" y="153541"/>
                    <a:pt x="30311" y="100095"/>
                    <a:pt x="19728" y="84749"/>
                  </a:cubicBezTo>
                  <a:cubicBezTo>
                    <a:pt x="9145" y="69403"/>
                    <a:pt x="-3026" y="60407"/>
                    <a:pt x="678" y="56174"/>
                  </a:cubicBezTo>
                  <a:cubicBezTo>
                    <a:pt x="4382" y="51941"/>
                    <a:pt x="29782" y="67816"/>
                    <a:pt x="41953" y="59349"/>
                  </a:cubicBezTo>
                  <a:cubicBezTo>
                    <a:pt x="54124" y="50882"/>
                    <a:pt x="45128" y="11724"/>
                    <a:pt x="73703" y="5374"/>
                  </a:cubicBezTo>
                  <a:cubicBezTo>
                    <a:pt x="102278" y="-976"/>
                    <a:pt x="255207" y="-2564"/>
                    <a:pt x="248328" y="5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 1282">
              <a:extLst>
                <a:ext uri="{FF2B5EF4-FFF2-40B4-BE49-F238E27FC236}">
                  <a16:creationId xmlns:a16="http://schemas.microsoft.com/office/drawing/2014/main" id="{C6DE4D6A-D9EE-D5C5-0D29-962CB16966E8}"/>
                </a:ext>
              </a:extLst>
            </p:cNvPr>
            <p:cNvSpPr/>
            <p:nvPr/>
          </p:nvSpPr>
          <p:spPr>
            <a:xfrm>
              <a:off x="5381470" y="2365329"/>
              <a:ext cx="654622" cy="603454"/>
            </a:xfrm>
            <a:custGeom>
              <a:avLst/>
              <a:gdLst>
                <a:gd name="connsiteX0" fmla="*/ 219230 w 654622"/>
                <a:gd name="connsiteY0" fmla="*/ 46 h 603454"/>
                <a:gd name="connsiteX1" fmla="*/ 482755 w 654622"/>
                <a:gd name="connsiteY1" fmla="*/ 54021 h 603454"/>
                <a:gd name="connsiteX2" fmla="*/ 479580 w 654622"/>
                <a:gd name="connsiteY2" fmla="*/ 95296 h 603454"/>
                <a:gd name="connsiteX3" fmla="*/ 492280 w 654622"/>
                <a:gd name="connsiteY3" fmla="*/ 165146 h 603454"/>
                <a:gd name="connsiteX4" fmla="*/ 489105 w 654622"/>
                <a:gd name="connsiteY4" fmla="*/ 320721 h 603454"/>
                <a:gd name="connsiteX5" fmla="*/ 473230 w 654622"/>
                <a:gd name="connsiteY5" fmla="*/ 511221 h 603454"/>
                <a:gd name="connsiteX6" fmla="*/ 454180 w 654622"/>
                <a:gd name="connsiteY6" fmla="*/ 530271 h 603454"/>
                <a:gd name="connsiteX7" fmla="*/ 282730 w 654622"/>
                <a:gd name="connsiteY7" fmla="*/ 555671 h 603454"/>
                <a:gd name="connsiteX8" fmla="*/ 155 w 654622"/>
                <a:gd name="connsiteY8" fmla="*/ 603296 h 603454"/>
                <a:gd name="connsiteX9" fmla="*/ 244630 w 654622"/>
                <a:gd name="connsiteY9" fmla="*/ 571546 h 603454"/>
                <a:gd name="connsiteX10" fmla="*/ 365280 w 654622"/>
                <a:gd name="connsiteY10" fmla="*/ 584246 h 603454"/>
                <a:gd name="connsiteX11" fmla="*/ 654205 w 654622"/>
                <a:gd name="connsiteY11" fmla="*/ 450896 h 603454"/>
                <a:gd name="connsiteX12" fmla="*/ 431955 w 654622"/>
                <a:gd name="connsiteY12" fmla="*/ 587421 h 603454"/>
                <a:gd name="connsiteX13" fmla="*/ 539905 w 654622"/>
                <a:gd name="connsiteY13" fmla="*/ 555671 h 603454"/>
                <a:gd name="connsiteX14" fmla="*/ 514505 w 654622"/>
                <a:gd name="connsiteY14" fmla="*/ 488996 h 603454"/>
                <a:gd name="connsiteX15" fmla="*/ 504980 w 654622"/>
                <a:gd name="connsiteY15" fmla="*/ 117521 h 603454"/>
                <a:gd name="connsiteX16" fmla="*/ 492280 w 654622"/>
                <a:gd name="connsiteY16" fmla="*/ 104821 h 603454"/>
                <a:gd name="connsiteX17" fmla="*/ 470055 w 654622"/>
                <a:gd name="connsiteY17" fmla="*/ 63546 h 603454"/>
                <a:gd name="connsiteX18" fmla="*/ 219230 w 654622"/>
                <a:gd name="connsiteY18" fmla="*/ 46 h 6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4622" h="603454">
                  <a:moveTo>
                    <a:pt x="219230" y="46"/>
                  </a:moveTo>
                  <a:cubicBezTo>
                    <a:pt x="221347" y="-1542"/>
                    <a:pt x="439363" y="38146"/>
                    <a:pt x="482755" y="54021"/>
                  </a:cubicBezTo>
                  <a:cubicBezTo>
                    <a:pt x="526147" y="69896"/>
                    <a:pt x="477993" y="76775"/>
                    <a:pt x="479580" y="95296"/>
                  </a:cubicBezTo>
                  <a:cubicBezTo>
                    <a:pt x="481167" y="113817"/>
                    <a:pt x="490693" y="127575"/>
                    <a:pt x="492280" y="165146"/>
                  </a:cubicBezTo>
                  <a:cubicBezTo>
                    <a:pt x="493867" y="202717"/>
                    <a:pt x="492280" y="263042"/>
                    <a:pt x="489105" y="320721"/>
                  </a:cubicBezTo>
                  <a:cubicBezTo>
                    <a:pt x="485930" y="378400"/>
                    <a:pt x="473230" y="511221"/>
                    <a:pt x="473230" y="511221"/>
                  </a:cubicBezTo>
                  <a:cubicBezTo>
                    <a:pt x="467409" y="546146"/>
                    <a:pt x="485930" y="522863"/>
                    <a:pt x="454180" y="530271"/>
                  </a:cubicBezTo>
                  <a:cubicBezTo>
                    <a:pt x="422430" y="537679"/>
                    <a:pt x="282730" y="555671"/>
                    <a:pt x="282730" y="555671"/>
                  </a:cubicBezTo>
                  <a:lnTo>
                    <a:pt x="155" y="603296"/>
                  </a:lnTo>
                  <a:cubicBezTo>
                    <a:pt x="-6195" y="605942"/>
                    <a:pt x="183776" y="574721"/>
                    <a:pt x="244630" y="571546"/>
                  </a:cubicBezTo>
                  <a:cubicBezTo>
                    <a:pt x="305484" y="568371"/>
                    <a:pt x="297018" y="604354"/>
                    <a:pt x="365280" y="584246"/>
                  </a:cubicBezTo>
                  <a:cubicBezTo>
                    <a:pt x="433542" y="564138"/>
                    <a:pt x="643093" y="450367"/>
                    <a:pt x="654205" y="450896"/>
                  </a:cubicBezTo>
                  <a:cubicBezTo>
                    <a:pt x="665317" y="451425"/>
                    <a:pt x="451005" y="569959"/>
                    <a:pt x="431955" y="587421"/>
                  </a:cubicBezTo>
                  <a:cubicBezTo>
                    <a:pt x="412905" y="604883"/>
                    <a:pt x="526147" y="572075"/>
                    <a:pt x="539905" y="555671"/>
                  </a:cubicBezTo>
                  <a:cubicBezTo>
                    <a:pt x="553663" y="539267"/>
                    <a:pt x="520326" y="562021"/>
                    <a:pt x="514505" y="488996"/>
                  </a:cubicBezTo>
                  <a:cubicBezTo>
                    <a:pt x="508684" y="415971"/>
                    <a:pt x="508684" y="181550"/>
                    <a:pt x="504980" y="117521"/>
                  </a:cubicBezTo>
                  <a:cubicBezTo>
                    <a:pt x="501276" y="53492"/>
                    <a:pt x="498101" y="113817"/>
                    <a:pt x="492280" y="104821"/>
                  </a:cubicBezTo>
                  <a:cubicBezTo>
                    <a:pt x="486459" y="95825"/>
                    <a:pt x="511330" y="80479"/>
                    <a:pt x="470055" y="63546"/>
                  </a:cubicBezTo>
                  <a:cubicBezTo>
                    <a:pt x="428780" y="46613"/>
                    <a:pt x="217113" y="1634"/>
                    <a:pt x="219230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 1283">
              <a:extLst>
                <a:ext uri="{FF2B5EF4-FFF2-40B4-BE49-F238E27FC236}">
                  <a16:creationId xmlns:a16="http://schemas.microsoft.com/office/drawing/2014/main" id="{BB722A3E-CA53-2E28-ABC9-92F7015A97BC}"/>
                </a:ext>
              </a:extLst>
            </p:cNvPr>
            <p:cNvSpPr/>
            <p:nvPr/>
          </p:nvSpPr>
          <p:spPr>
            <a:xfrm>
              <a:off x="4825922" y="3208635"/>
              <a:ext cx="1089707" cy="361389"/>
            </a:xfrm>
            <a:custGeom>
              <a:avLst/>
              <a:gdLst>
                <a:gd name="connsiteX0" fmla="*/ 78 w 1089707"/>
                <a:gd name="connsiteY0" fmla="*/ 258465 h 361389"/>
                <a:gd name="connsiteX1" fmla="*/ 149303 w 1089707"/>
                <a:gd name="connsiteY1" fmla="*/ 112415 h 361389"/>
                <a:gd name="connsiteX2" fmla="*/ 142953 w 1089707"/>
                <a:gd name="connsiteY2" fmla="*/ 131465 h 361389"/>
                <a:gd name="connsiteX3" fmla="*/ 279478 w 1089707"/>
                <a:gd name="connsiteY3" fmla="*/ 99715 h 361389"/>
                <a:gd name="connsiteX4" fmla="*/ 241378 w 1089707"/>
                <a:gd name="connsiteY4" fmla="*/ 99715 h 361389"/>
                <a:gd name="connsiteX5" fmla="*/ 831928 w 1089707"/>
                <a:gd name="connsiteY5" fmla="*/ 23515 h 361389"/>
                <a:gd name="connsiteX6" fmla="*/ 720803 w 1089707"/>
                <a:gd name="connsiteY6" fmla="*/ 39390 h 361389"/>
                <a:gd name="connsiteX7" fmla="*/ 1009728 w 1089707"/>
                <a:gd name="connsiteY7" fmla="*/ 10815 h 361389"/>
                <a:gd name="connsiteX8" fmla="*/ 1057353 w 1089707"/>
                <a:gd name="connsiteY8" fmla="*/ 93365 h 361389"/>
                <a:gd name="connsiteX9" fmla="*/ 1038303 w 1089707"/>
                <a:gd name="connsiteY9" fmla="*/ 45740 h 361389"/>
                <a:gd name="connsiteX10" fmla="*/ 1089103 w 1089707"/>
                <a:gd name="connsiteY10" fmla="*/ 204490 h 361389"/>
                <a:gd name="connsiteX11" fmla="*/ 1066878 w 1089707"/>
                <a:gd name="connsiteY11" fmla="*/ 360065 h 361389"/>
                <a:gd name="connsiteX12" fmla="*/ 1076403 w 1089707"/>
                <a:gd name="connsiteY12" fmla="*/ 264815 h 361389"/>
                <a:gd name="connsiteX13" fmla="*/ 1016078 w 1089707"/>
                <a:gd name="connsiteY13" fmla="*/ 20340 h 361389"/>
                <a:gd name="connsiteX14" fmla="*/ 1035128 w 1089707"/>
                <a:gd name="connsiteY14" fmla="*/ 93365 h 361389"/>
                <a:gd name="connsiteX15" fmla="*/ 1012903 w 1089707"/>
                <a:gd name="connsiteY15" fmla="*/ 1290 h 361389"/>
                <a:gd name="connsiteX16" fmla="*/ 501728 w 1089707"/>
                <a:gd name="connsiteY16" fmla="*/ 39390 h 361389"/>
                <a:gd name="connsiteX17" fmla="*/ 593803 w 1089707"/>
                <a:gd name="connsiteY17" fmla="*/ 39390 h 361389"/>
                <a:gd name="connsiteX18" fmla="*/ 165178 w 1089707"/>
                <a:gd name="connsiteY18" fmla="*/ 77490 h 361389"/>
                <a:gd name="connsiteX19" fmla="*/ 120728 w 1089707"/>
                <a:gd name="connsiteY19" fmla="*/ 90190 h 361389"/>
                <a:gd name="connsiteX20" fmla="*/ 171528 w 1089707"/>
                <a:gd name="connsiteY20" fmla="*/ 90190 h 361389"/>
                <a:gd name="connsiteX21" fmla="*/ 78 w 1089707"/>
                <a:gd name="connsiteY21" fmla="*/ 258465 h 36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9707" h="361389">
                  <a:moveTo>
                    <a:pt x="78" y="258465"/>
                  </a:moveTo>
                  <a:cubicBezTo>
                    <a:pt x="-3626" y="262169"/>
                    <a:pt x="125491" y="133582"/>
                    <a:pt x="149303" y="112415"/>
                  </a:cubicBezTo>
                  <a:cubicBezTo>
                    <a:pt x="173116" y="91248"/>
                    <a:pt x="121257" y="133582"/>
                    <a:pt x="142953" y="131465"/>
                  </a:cubicBezTo>
                  <a:cubicBezTo>
                    <a:pt x="164649" y="129348"/>
                    <a:pt x="263074" y="105007"/>
                    <a:pt x="279478" y="99715"/>
                  </a:cubicBezTo>
                  <a:cubicBezTo>
                    <a:pt x="295882" y="94423"/>
                    <a:pt x="241378" y="99715"/>
                    <a:pt x="241378" y="99715"/>
                  </a:cubicBezTo>
                  <a:lnTo>
                    <a:pt x="831928" y="23515"/>
                  </a:lnTo>
                  <a:cubicBezTo>
                    <a:pt x="911832" y="13461"/>
                    <a:pt x="691170" y="41507"/>
                    <a:pt x="720803" y="39390"/>
                  </a:cubicBezTo>
                  <a:cubicBezTo>
                    <a:pt x="750436" y="37273"/>
                    <a:pt x="953636" y="1819"/>
                    <a:pt x="1009728" y="10815"/>
                  </a:cubicBezTo>
                  <a:cubicBezTo>
                    <a:pt x="1065820" y="19811"/>
                    <a:pt x="1052591" y="87544"/>
                    <a:pt x="1057353" y="93365"/>
                  </a:cubicBezTo>
                  <a:cubicBezTo>
                    <a:pt x="1062115" y="99186"/>
                    <a:pt x="1033011" y="27219"/>
                    <a:pt x="1038303" y="45740"/>
                  </a:cubicBezTo>
                  <a:cubicBezTo>
                    <a:pt x="1043595" y="64261"/>
                    <a:pt x="1084341" y="152103"/>
                    <a:pt x="1089103" y="204490"/>
                  </a:cubicBezTo>
                  <a:cubicBezTo>
                    <a:pt x="1093865" y="256877"/>
                    <a:pt x="1068995" y="350011"/>
                    <a:pt x="1066878" y="360065"/>
                  </a:cubicBezTo>
                  <a:cubicBezTo>
                    <a:pt x="1064761" y="370119"/>
                    <a:pt x="1084870" y="321436"/>
                    <a:pt x="1076403" y="264815"/>
                  </a:cubicBezTo>
                  <a:cubicBezTo>
                    <a:pt x="1067936" y="208194"/>
                    <a:pt x="1022957" y="48915"/>
                    <a:pt x="1016078" y="20340"/>
                  </a:cubicBezTo>
                  <a:cubicBezTo>
                    <a:pt x="1009199" y="-8235"/>
                    <a:pt x="1035657" y="96540"/>
                    <a:pt x="1035128" y="93365"/>
                  </a:cubicBezTo>
                  <a:cubicBezTo>
                    <a:pt x="1034599" y="90190"/>
                    <a:pt x="1101803" y="10286"/>
                    <a:pt x="1012903" y="1290"/>
                  </a:cubicBezTo>
                  <a:cubicBezTo>
                    <a:pt x="924003" y="-7706"/>
                    <a:pt x="571578" y="33040"/>
                    <a:pt x="501728" y="39390"/>
                  </a:cubicBezTo>
                  <a:cubicBezTo>
                    <a:pt x="431878" y="45740"/>
                    <a:pt x="649895" y="33040"/>
                    <a:pt x="593803" y="39390"/>
                  </a:cubicBezTo>
                  <a:cubicBezTo>
                    <a:pt x="537711" y="45740"/>
                    <a:pt x="244024" y="69023"/>
                    <a:pt x="165178" y="77490"/>
                  </a:cubicBezTo>
                  <a:cubicBezTo>
                    <a:pt x="86332" y="85957"/>
                    <a:pt x="119670" y="88073"/>
                    <a:pt x="120728" y="90190"/>
                  </a:cubicBezTo>
                  <a:cubicBezTo>
                    <a:pt x="121786" y="92307"/>
                    <a:pt x="192165" y="66907"/>
                    <a:pt x="171528" y="90190"/>
                  </a:cubicBezTo>
                  <a:cubicBezTo>
                    <a:pt x="150891" y="113473"/>
                    <a:pt x="3782" y="254761"/>
                    <a:pt x="78" y="2584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 1284">
              <a:extLst>
                <a:ext uri="{FF2B5EF4-FFF2-40B4-BE49-F238E27FC236}">
                  <a16:creationId xmlns:a16="http://schemas.microsoft.com/office/drawing/2014/main" id="{4F5BFF82-B790-D2DD-0083-D8C36421124E}"/>
                </a:ext>
              </a:extLst>
            </p:cNvPr>
            <p:cNvSpPr/>
            <p:nvPr/>
          </p:nvSpPr>
          <p:spPr>
            <a:xfrm>
              <a:off x="4787945" y="3276179"/>
              <a:ext cx="251341" cy="235393"/>
            </a:xfrm>
            <a:custGeom>
              <a:avLst/>
              <a:gdLst>
                <a:gd name="connsiteX0" fmla="*/ 238080 w 251341"/>
                <a:gd name="connsiteY0" fmla="*/ 421 h 235393"/>
                <a:gd name="connsiteX1" fmla="*/ 63455 w 251341"/>
                <a:gd name="connsiteY1" fmla="*/ 127421 h 235393"/>
                <a:gd name="connsiteX2" fmla="*/ 165055 w 251341"/>
                <a:gd name="connsiteY2" fmla="*/ 79796 h 235393"/>
                <a:gd name="connsiteX3" fmla="*/ 3130 w 251341"/>
                <a:gd name="connsiteY3" fmla="*/ 181396 h 235393"/>
                <a:gd name="connsiteX4" fmla="*/ 72980 w 251341"/>
                <a:gd name="connsiteY4" fmla="*/ 181396 h 235393"/>
                <a:gd name="connsiteX5" fmla="*/ 250780 w 251341"/>
                <a:gd name="connsiteY5" fmla="*/ 235371 h 235393"/>
                <a:gd name="connsiteX6" fmla="*/ 126955 w 251341"/>
                <a:gd name="connsiteY6" fmla="*/ 187746 h 235393"/>
                <a:gd name="connsiteX7" fmla="*/ 63455 w 251341"/>
                <a:gd name="connsiteY7" fmla="*/ 165521 h 235393"/>
                <a:gd name="connsiteX8" fmla="*/ 139655 w 251341"/>
                <a:gd name="connsiteY8" fmla="*/ 98846 h 235393"/>
                <a:gd name="connsiteX9" fmla="*/ 101555 w 251341"/>
                <a:gd name="connsiteY9" fmla="*/ 86146 h 235393"/>
                <a:gd name="connsiteX10" fmla="*/ 238080 w 251341"/>
                <a:gd name="connsiteY10" fmla="*/ 421 h 23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341" h="235393">
                  <a:moveTo>
                    <a:pt x="238080" y="421"/>
                  </a:moveTo>
                  <a:cubicBezTo>
                    <a:pt x="231730" y="7300"/>
                    <a:pt x="75626" y="114192"/>
                    <a:pt x="63455" y="127421"/>
                  </a:cubicBezTo>
                  <a:cubicBezTo>
                    <a:pt x="51284" y="140650"/>
                    <a:pt x="175109" y="70800"/>
                    <a:pt x="165055" y="79796"/>
                  </a:cubicBezTo>
                  <a:cubicBezTo>
                    <a:pt x="155001" y="88792"/>
                    <a:pt x="18476" y="164463"/>
                    <a:pt x="3130" y="181396"/>
                  </a:cubicBezTo>
                  <a:cubicBezTo>
                    <a:pt x="-12216" y="198329"/>
                    <a:pt x="31705" y="172400"/>
                    <a:pt x="72980" y="181396"/>
                  </a:cubicBezTo>
                  <a:cubicBezTo>
                    <a:pt x="114255" y="190392"/>
                    <a:pt x="241784" y="234313"/>
                    <a:pt x="250780" y="235371"/>
                  </a:cubicBezTo>
                  <a:cubicBezTo>
                    <a:pt x="259776" y="236429"/>
                    <a:pt x="158176" y="199388"/>
                    <a:pt x="126955" y="187746"/>
                  </a:cubicBezTo>
                  <a:cubicBezTo>
                    <a:pt x="95734" y="176104"/>
                    <a:pt x="61338" y="180338"/>
                    <a:pt x="63455" y="165521"/>
                  </a:cubicBezTo>
                  <a:cubicBezTo>
                    <a:pt x="65572" y="150704"/>
                    <a:pt x="133305" y="112075"/>
                    <a:pt x="139655" y="98846"/>
                  </a:cubicBezTo>
                  <a:cubicBezTo>
                    <a:pt x="146005" y="85617"/>
                    <a:pt x="86738" y="99375"/>
                    <a:pt x="101555" y="86146"/>
                  </a:cubicBezTo>
                  <a:cubicBezTo>
                    <a:pt x="116372" y="72917"/>
                    <a:pt x="244430" y="-6458"/>
                    <a:pt x="238080" y="4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 1285">
              <a:extLst>
                <a:ext uri="{FF2B5EF4-FFF2-40B4-BE49-F238E27FC236}">
                  <a16:creationId xmlns:a16="http://schemas.microsoft.com/office/drawing/2014/main" id="{0A8A5B03-1C14-3CA0-9A21-AA5D88BFBF4A}"/>
                </a:ext>
              </a:extLst>
            </p:cNvPr>
            <p:cNvSpPr/>
            <p:nvPr/>
          </p:nvSpPr>
          <p:spPr>
            <a:xfrm>
              <a:off x="5049954" y="3505139"/>
              <a:ext cx="839561" cy="161986"/>
            </a:xfrm>
            <a:custGeom>
              <a:avLst/>
              <a:gdLst>
                <a:gd name="connsiteX0" fmla="*/ 1471 w 839561"/>
                <a:gd name="connsiteY0" fmla="*/ 61 h 161986"/>
                <a:gd name="connsiteX1" fmla="*/ 312621 w 839561"/>
                <a:gd name="connsiteY1" fmla="*/ 79436 h 161986"/>
                <a:gd name="connsiteX2" fmla="*/ 280871 w 839561"/>
                <a:gd name="connsiteY2" fmla="*/ 66736 h 161986"/>
                <a:gd name="connsiteX3" fmla="*/ 363421 w 839561"/>
                <a:gd name="connsiteY3" fmla="*/ 95311 h 161986"/>
                <a:gd name="connsiteX4" fmla="*/ 455496 w 839561"/>
                <a:gd name="connsiteY4" fmla="*/ 139761 h 161986"/>
                <a:gd name="connsiteX5" fmla="*/ 436446 w 839561"/>
                <a:gd name="connsiteY5" fmla="*/ 139761 h 161986"/>
                <a:gd name="connsiteX6" fmla="*/ 623771 w 839561"/>
                <a:gd name="connsiteY6" fmla="*/ 161986 h 161986"/>
                <a:gd name="connsiteX7" fmla="*/ 652346 w 839561"/>
                <a:gd name="connsiteY7" fmla="*/ 139761 h 161986"/>
                <a:gd name="connsiteX8" fmla="*/ 785696 w 839561"/>
                <a:gd name="connsiteY8" fmla="*/ 69911 h 161986"/>
                <a:gd name="connsiteX9" fmla="*/ 788871 w 839561"/>
                <a:gd name="connsiteY9" fmla="*/ 57211 h 161986"/>
                <a:gd name="connsiteX10" fmla="*/ 836496 w 839561"/>
                <a:gd name="connsiteY10" fmla="*/ 9586 h 161986"/>
                <a:gd name="connsiteX11" fmla="*/ 817446 w 839561"/>
                <a:gd name="connsiteY11" fmla="*/ 50861 h 161986"/>
                <a:gd name="connsiteX12" fmla="*/ 677746 w 839561"/>
                <a:gd name="connsiteY12" fmla="*/ 139761 h 161986"/>
                <a:gd name="connsiteX13" fmla="*/ 493596 w 839561"/>
                <a:gd name="connsiteY13" fmla="*/ 139761 h 161986"/>
                <a:gd name="connsiteX14" fmla="*/ 506296 w 839561"/>
                <a:gd name="connsiteY14" fmla="*/ 146111 h 161986"/>
                <a:gd name="connsiteX15" fmla="*/ 331671 w 839561"/>
                <a:gd name="connsiteY15" fmla="*/ 104836 h 161986"/>
                <a:gd name="connsiteX16" fmla="*/ 353896 w 839561"/>
                <a:gd name="connsiteY16" fmla="*/ 117536 h 161986"/>
                <a:gd name="connsiteX17" fmla="*/ 201496 w 839561"/>
                <a:gd name="connsiteY17" fmla="*/ 66736 h 161986"/>
                <a:gd name="connsiteX18" fmla="*/ 1471 w 839561"/>
                <a:gd name="connsiteY18" fmla="*/ 61 h 16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561" h="161986">
                  <a:moveTo>
                    <a:pt x="1471" y="61"/>
                  </a:moveTo>
                  <a:cubicBezTo>
                    <a:pt x="19992" y="2178"/>
                    <a:pt x="266054" y="68324"/>
                    <a:pt x="312621" y="79436"/>
                  </a:cubicBezTo>
                  <a:cubicBezTo>
                    <a:pt x="359188" y="90548"/>
                    <a:pt x="272404" y="64090"/>
                    <a:pt x="280871" y="66736"/>
                  </a:cubicBezTo>
                  <a:cubicBezTo>
                    <a:pt x="289338" y="69382"/>
                    <a:pt x="334317" y="83140"/>
                    <a:pt x="363421" y="95311"/>
                  </a:cubicBezTo>
                  <a:cubicBezTo>
                    <a:pt x="392525" y="107482"/>
                    <a:pt x="443325" y="132353"/>
                    <a:pt x="455496" y="139761"/>
                  </a:cubicBezTo>
                  <a:cubicBezTo>
                    <a:pt x="467667" y="147169"/>
                    <a:pt x="408400" y="136057"/>
                    <a:pt x="436446" y="139761"/>
                  </a:cubicBezTo>
                  <a:cubicBezTo>
                    <a:pt x="464492" y="143465"/>
                    <a:pt x="587788" y="161986"/>
                    <a:pt x="623771" y="161986"/>
                  </a:cubicBezTo>
                  <a:cubicBezTo>
                    <a:pt x="659754" y="161986"/>
                    <a:pt x="625359" y="155107"/>
                    <a:pt x="652346" y="139761"/>
                  </a:cubicBezTo>
                  <a:cubicBezTo>
                    <a:pt x="679333" y="124415"/>
                    <a:pt x="762942" y="83669"/>
                    <a:pt x="785696" y="69911"/>
                  </a:cubicBezTo>
                  <a:cubicBezTo>
                    <a:pt x="808450" y="56153"/>
                    <a:pt x="780404" y="67265"/>
                    <a:pt x="788871" y="57211"/>
                  </a:cubicBezTo>
                  <a:cubicBezTo>
                    <a:pt x="797338" y="47157"/>
                    <a:pt x="831734" y="10644"/>
                    <a:pt x="836496" y="9586"/>
                  </a:cubicBezTo>
                  <a:cubicBezTo>
                    <a:pt x="841258" y="8528"/>
                    <a:pt x="843904" y="29165"/>
                    <a:pt x="817446" y="50861"/>
                  </a:cubicBezTo>
                  <a:cubicBezTo>
                    <a:pt x="790988" y="72557"/>
                    <a:pt x="731721" y="124944"/>
                    <a:pt x="677746" y="139761"/>
                  </a:cubicBezTo>
                  <a:cubicBezTo>
                    <a:pt x="623771" y="154578"/>
                    <a:pt x="522171" y="138703"/>
                    <a:pt x="493596" y="139761"/>
                  </a:cubicBezTo>
                  <a:cubicBezTo>
                    <a:pt x="465021" y="140819"/>
                    <a:pt x="533284" y="151932"/>
                    <a:pt x="506296" y="146111"/>
                  </a:cubicBezTo>
                  <a:cubicBezTo>
                    <a:pt x="479308" y="140290"/>
                    <a:pt x="357071" y="109598"/>
                    <a:pt x="331671" y="104836"/>
                  </a:cubicBezTo>
                  <a:cubicBezTo>
                    <a:pt x="306271" y="100074"/>
                    <a:pt x="375592" y="123886"/>
                    <a:pt x="353896" y="117536"/>
                  </a:cubicBezTo>
                  <a:cubicBezTo>
                    <a:pt x="332200" y="111186"/>
                    <a:pt x="258646" y="82611"/>
                    <a:pt x="201496" y="66736"/>
                  </a:cubicBezTo>
                  <a:cubicBezTo>
                    <a:pt x="144346" y="50861"/>
                    <a:pt x="-17050" y="-2056"/>
                    <a:pt x="1471" y="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 1286">
              <a:extLst>
                <a:ext uri="{FF2B5EF4-FFF2-40B4-BE49-F238E27FC236}">
                  <a16:creationId xmlns:a16="http://schemas.microsoft.com/office/drawing/2014/main" id="{EFF6BFF8-273A-8059-9FC5-4C7E6E6144E8}"/>
                </a:ext>
              </a:extLst>
            </p:cNvPr>
            <p:cNvSpPr/>
            <p:nvPr/>
          </p:nvSpPr>
          <p:spPr>
            <a:xfrm>
              <a:off x="5391719" y="3438446"/>
              <a:ext cx="485941" cy="139687"/>
            </a:xfrm>
            <a:custGeom>
              <a:avLst/>
              <a:gdLst>
                <a:gd name="connsiteX0" fmla="*/ 2606 w 485941"/>
                <a:gd name="connsiteY0" fmla="*/ 130254 h 139687"/>
                <a:gd name="connsiteX1" fmla="*/ 177231 w 485941"/>
                <a:gd name="connsiteY1" fmla="*/ 6429 h 139687"/>
                <a:gd name="connsiteX2" fmla="*/ 129606 w 485941"/>
                <a:gd name="connsiteY2" fmla="*/ 38179 h 139687"/>
                <a:gd name="connsiteX3" fmla="*/ 294706 w 485941"/>
                <a:gd name="connsiteY3" fmla="*/ 79 h 139687"/>
                <a:gd name="connsiteX4" fmla="*/ 399481 w 485941"/>
                <a:gd name="connsiteY4" fmla="*/ 28654 h 139687"/>
                <a:gd name="connsiteX5" fmla="*/ 428056 w 485941"/>
                <a:gd name="connsiteY5" fmla="*/ 44529 h 139687"/>
                <a:gd name="connsiteX6" fmla="*/ 364556 w 485941"/>
                <a:gd name="connsiteY6" fmla="*/ 127079 h 139687"/>
                <a:gd name="connsiteX7" fmla="*/ 437581 w 485941"/>
                <a:gd name="connsiteY7" fmla="*/ 73104 h 139687"/>
                <a:gd name="connsiteX8" fmla="*/ 485206 w 485941"/>
                <a:gd name="connsiteY8" fmla="*/ 114379 h 139687"/>
                <a:gd name="connsiteX9" fmla="*/ 453456 w 485941"/>
                <a:gd name="connsiteY9" fmla="*/ 54054 h 139687"/>
                <a:gd name="connsiteX10" fmla="*/ 297881 w 485941"/>
                <a:gd name="connsiteY10" fmla="*/ 22304 h 139687"/>
                <a:gd name="connsiteX11" fmla="*/ 199456 w 485941"/>
                <a:gd name="connsiteY11" fmla="*/ 31829 h 139687"/>
                <a:gd name="connsiteX12" fmla="*/ 272481 w 485941"/>
                <a:gd name="connsiteY12" fmla="*/ 19129 h 139687"/>
                <a:gd name="connsiteX13" fmla="*/ 142306 w 485941"/>
                <a:gd name="connsiteY13" fmla="*/ 44529 h 139687"/>
                <a:gd name="connsiteX14" fmla="*/ 75631 w 485941"/>
                <a:gd name="connsiteY14" fmla="*/ 120729 h 139687"/>
                <a:gd name="connsiteX15" fmla="*/ 2606 w 485941"/>
                <a:gd name="connsiteY15" fmla="*/ 130254 h 13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5941" h="139687">
                  <a:moveTo>
                    <a:pt x="2606" y="130254"/>
                  </a:moveTo>
                  <a:cubicBezTo>
                    <a:pt x="19539" y="111204"/>
                    <a:pt x="156064" y="21775"/>
                    <a:pt x="177231" y="6429"/>
                  </a:cubicBezTo>
                  <a:cubicBezTo>
                    <a:pt x="198398" y="-8917"/>
                    <a:pt x="110027" y="39237"/>
                    <a:pt x="129606" y="38179"/>
                  </a:cubicBezTo>
                  <a:cubicBezTo>
                    <a:pt x="149185" y="37121"/>
                    <a:pt x="249727" y="1666"/>
                    <a:pt x="294706" y="79"/>
                  </a:cubicBezTo>
                  <a:cubicBezTo>
                    <a:pt x="339685" y="-1508"/>
                    <a:pt x="377256" y="21246"/>
                    <a:pt x="399481" y="28654"/>
                  </a:cubicBezTo>
                  <a:cubicBezTo>
                    <a:pt x="421706" y="36062"/>
                    <a:pt x="433877" y="28125"/>
                    <a:pt x="428056" y="44529"/>
                  </a:cubicBezTo>
                  <a:cubicBezTo>
                    <a:pt x="422235" y="60933"/>
                    <a:pt x="362969" y="122317"/>
                    <a:pt x="364556" y="127079"/>
                  </a:cubicBezTo>
                  <a:cubicBezTo>
                    <a:pt x="366143" y="131841"/>
                    <a:pt x="417473" y="75221"/>
                    <a:pt x="437581" y="73104"/>
                  </a:cubicBezTo>
                  <a:cubicBezTo>
                    <a:pt x="457689" y="70987"/>
                    <a:pt x="482560" y="117554"/>
                    <a:pt x="485206" y="114379"/>
                  </a:cubicBezTo>
                  <a:cubicBezTo>
                    <a:pt x="487852" y="111204"/>
                    <a:pt x="484677" y="69400"/>
                    <a:pt x="453456" y="54054"/>
                  </a:cubicBezTo>
                  <a:cubicBezTo>
                    <a:pt x="422235" y="38708"/>
                    <a:pt x="340214" y="26008"/>
                    <a:pt x="297881" y="22304"/>
                  </a:cubicBezTo>
                  <a:lnTo>
                    <a:pt x="199456" y="31829"/>
                  </a:lnTo>
                  <a:cubicBezTo>
                    <a:pt x="195223" y="31300"/>
                    <a:pt x="282006" y="17012"/>
                    <a:pt x="272481" y="19129"/>
                  </a:cubicBezTo>
                  <a:cubicBezTo>
                    <a:pt x="262956" y="21246"/>
                    <a:pt x="175114" y="27596"/>
                    <a:pt x="142306" y="44529"/>
                  </a:cubicBezTo>
                  <a:cubicBezTo>
                    <a:pt x="109498" y="61462"/>
                    <a:pt x="95210" y="105383"/>
                    <a:pt x="75631" y="120729"/>
                  </a:cubicBezTo>
                  <a:cubicBezTo>
                    <a:pt x="56052" y="136075"/>
                    <a:pt x="-14327" y="149304"/>
                    <a:pt x="2606" y="1302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 1287">
              <a:extLst>
                <a:ext uri="{FF2B5EF4-FFF2-40B4-BE49-F238E27FC236}">
                  <a16:creationId xmlns:a16="http://schemas.microsoft.com/office/drawing/2014/main" id="{B9C7D0A8-390A-FD29-1790-A0D92D2F41BE}"/>
                </a:ext>
              </a:extLst>
            </p:cNvPr>
            <p:cNvSpPr/>
            <p:nvPr/>
          </p:nvSpPr>
          <p:spPr>
            <a:xfrm>
              <a:off x="5397482" y="3530600"/>
              <a:ext cx="464504" cy="118508"/>
            </a:xfrm>
            <a:custGeom>
              <a:avLst/>
              <a:gdLst>
                <a:gd name="connsiteX0" fmla="*/ 18 w 464504"/>
                <a:gd name="connsiteY0" fmla="*/ 31750 h 118508"/>
                <a:gd name="connsiteX1" fmla="*/ 149243 w 464504"/>
                <a:gd name="connsiteY1" fmla="*/ 117475 h 118508"/>
                <a:gd name="connsiteX2" fmla="*/ 298468 w 464504"/>
                <a:gd name="connsiteY2" fmla="*/ 79375 h 118508"/>
                <a:gd name="connsiteX3" fmla="*/ 320693 w 464504"/>
                <a:gd name="connsiteY3" fmla="*/ 82550 h 118508"/>
                <a:gd name="connsiteX4" fmla="*/ 463568 w 464504"/>
                <a:gd name="connsiteY4" fmla="*/ 0 h 118508"/>
                <a:gd name="connsiteX5" fmla="*/ 377843 w 464504"/>
                <a:gd name="connsiteY5" fmla="*/ 82550 h 118508"/>
                <a:gd name="connsiteX6" fmla="*/ 285768 w 464504"/>
                <a:gd name="connsiteY6" fmla="*/ 101600 h 118508"/>
                <a:gd name="connsiteX7" fmla="*/ 158768 w 464504"/>
                <a:gd name="connsiteY7" fmla="*/ 98425 h 118508"/>
                <a:gd name="connsiteX8" fmla="*/ 18 w 464504"/>
                <a:gd name="connsiteY8" fmla="*/ 31750 h 1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04" h="118508">
                  <a:moveTo>
                    <a:pt x="18" y="31750"/>
                  </a:moveTo>
                  <a:cubicBezTo>
                    <a:pt x="-1569" y="34925"/>
                    <a:pt x="99501" y="109537"/>
                    <a:pt x="149243" y="117475"/>
                  </a:cubicBezTo>
                  <a:cubicBezTo>
                    <a:pt x="198985" y="125413"/>
                    <a:pt x="269893" y="85196"/>
                    <a:pt x="298468" y="79375"/>
                  </a:cubicBezTo>
                  <a:cubicBezTo>
                    <a:pt x="327043" y="73554"/>
                    <a:pt x="293176" y="95779"/>
                    <a:pt x="320693" y="82550"/>
                  </a:cubicBezTo>
                  <a:cubicBezTo>
                    <a:pt x="348210" y="69321"/>
                    <a:pt x="454043" y="0"/>
                    <a:pt x="463568" y="0"/>
                  </a:cubicBezTo>
                  <a:cubicBezTo>
                    <a:pt x="473093" y="0"/>
                    <a:pt x="407476" y="65617"/>
                    <a:pt x="377843" y="82550"/>
                  </a:cubicBezTo>
                  <a:cubicBezTo>
                    <a:pt x="348210" y="99483"/>
                    <a:pt x="322280" y="98954"/>
                    <a:pt x="285768" y="101600"/>
                  </a:cubicBezTo>
                  <a:cubicBezTo>
                    <a:pt x="249256" y="104246"/>
                    <a:pt x="203218" y="106892"/>
                    <a:pt x="158768" y="98425"/>
                  </a:cubicBezTo>
                  <a:cubicBezTo>
                    <a:pt x="114318" y="89958"/>
                    <a:pt x="1605" y="28575"/>
                    <a:pt x="18" y="317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 1288">
              <a:extLst>
                <a:ext uri="{FF2B5EF4-FFF2-40B4-BE49-F238E27FC236}">
                  <a16:creationId xmlns:a16="http://schemas.microsoft.com/office/drawing/2014/main" id="{083F556D-9186-6D9C-9BC1-D469D655C2D9}"/>
                </a:ext>
              </a:extLst>
            </p:cNvPr>
            <p:cNvSpPr/>
            <p:nvPr/>
          </p:nvSpPr>
          <p:spPr>
            <a:xfrm>
              <a:off x="5481422" y="3475880"/>
              <a:ext cx="348491" cy="162738"/>
            </a:xfrm>
            <a:custGeom>
              <a:avLst/>
              <a:gdLst>
                <a:gd name="connsiteX0" fmla="*/ 347878 w 348491"/>
                <a:gd name="connsiteY0" fmla="*/ 16620 h 162738"/>
                <a:gd name="connsiteX1" fmla="*/ 176428 w 348491"/>
                <a:gd name="connsiteY1" fmla="*/ 745 h 162738"/>
                <a:gd name="connsiteX2" fmla="*/ 30378 w 348491"/>
                <a:gd name="connsiteY2" fmla="*/ 45195 h 162738"/>
                <a:gd name="connsiteX3" fmla="*/ 30378 w 348491"/>
                <a:gd name="connsiteY3" fmla="*/ 51545 h 162738"/>
                <a:gd name="connsiteX4" fmla="*/ 4978 w 348491"/>
                <a:gd name="connsiteY4" fmla="*/ 83295 h 162738"/>
                <a:gd name="connsiteX5" fmla="*/ 46253 w 348491"/>
                <a:gd name="connsiteY5" fmla="*/ 102345 h 162738"/>
                <a:gd name="connsiteX6" fmla="*/ 220878 w 348491"/>
                <a:gd name="connsiteY6" fmla="*/ 127745 h 162738"/>
                <a:gd name="connsiteX7" fmla="*/ 109753 w 348491"/>
                <a:gd name="connsiteY7" fmla="*/ 162670 h 162738"/>
                <a:gd name="connsiteX8" fmla="*/ 220878 w 348491"/>
                <a:gd name="connsiteY8" fmla="*/ 118220 h 162738"/>
                <a:gd name="connsiteX9" fmla="*/ 103403 w 348491"/>
                <a:gd name="connsiteY9" fmla="*/ 124570 h 162738"/>
                <a:gd name="connsiteX10" fmla="*/ 1803 w 348491"/>
                <a:gd name="connsiteY10" fmla="*/ 83295 h 162738"/>
                <a:gd name="connsiteX11" fmla="*/ 46253 w 348491"/>
                <a:gd name="connsiteY11" fmla="*/ 35670 h 162738"/>
                <a:gd name="connsiteX12" fmla="*/ 144678 w 348491"/>
                <a:gd name="connsiteY12" fmla="*/ 38845 h 162738"/>
                <a:gd name="connsiteX13" fmla="*/ 112928 w 348491"/>
                <a:gd name="connsiteY13" fmla="*/ 7095 h 162738"/>
                <a:gd name="connsiteX14" fmla="*/ 347878 w 348491"/>
                <a:gd name="connsiteY14" fmla="*/ 16620 h 16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8491" h="162738">
                  <a:moveTo>
                    <a:pt x="347878" y="16620"/>
                  </a:moveTo>
                  <a:cubicBezTo>
                    <a:pt x="358461" y="15562"/>
                    <a:pt x="229345" y="-4017"/>
                    <a:pt x="176428" y="745"/>
                  </a:cubicBezTo>
                  <a:cubicBezTo>
                    <a:pt x="123511" y="5507"/>
                    <a:pt x="54720" y="36728"/>
                    <a:pt x="30378" y="45195"/>
                  </a:cubicBezTo>
                  <a:cubicBezTo>
                    <a:pt x="6036" y="53662"/>
                    <a:pt x="34611" y="45195"/>
                    <a:pt x="30378" y="51545"/>
                  </a:cubicBezTo>
                  <a:cubicBezTo>
                    <a:pt x="26145" y="57895"/>
                    <a:pt x="2332" y="74828"/>
                    <a:pt x="4978" y="83295"/>
                  </a:cubicBezTo>
                  <a:cubicBezTo>
                    <a:pt x="7624" y="91762"/>
                    <a:pt x="10270" y="94937"/>
                    <a:pt x="46253" y="102345"/>
                  </a:cubicBezTo>
                  <a:cubicBezTo>
                    <a:pt x="82236" y="109753"/>
                    <a:pt x="210295" y="117691"/>
                    <a:pt x="220878" y="127745"/>
                  </a:cubicBezTo>
                  <a:cubicBezTo>
                    <a:pt x="231461" y="137799"/>
                    <a:pt x="109753" y="164257"/>
                    <a:pt x="109753" y="162670"/>
                  </a:cubicBezTo>
                  <a:cubicBezTo>
                    <a:pt x="109753" y="161083"/>
                    <a:pt x="221936" y="124570"/>
                    <a:pt x="220878" y="118220"/>
                  </a:cubicBezTo>
                  <a:cubicBezTo>
                    <a:pt x="219820" y="111870"/>
                    <a:pt x="139915" y="130391"/>
                    <a:pt x="103403" y="124570"/>
                  </a:cubicBezTo>
                  <a:cubicBezTo>
                    <a:pt x="66891" y="118749"/>
                    <a:pt x="11328" y="98112"/>
                    <a:pt x="1803" y="83295"/>
                  </a:cubicBezTo>
                  <a:cubicBezTo>
                    <a:pt x="-7722" y="68478"/>
                    <a:pt x="22440" y="43078"/>
                    <a:pt x="46253" y="35670"/>
                  </a:cubicBezTo>
                  <a:cubicBezTo>
                    <a:pt x="70065" y="28262"/>
                    <a:pt x="133566" y="43607"/>
                    <a:pt x="144678" y="38845"/>
                  </a:cubicBezTo>
                  <a:cubicBezTo>
                    <a:pt x="155790" y="34083"/>
                    <a:pt x="84882" y="11328"/>
                    <a:pt x="112928" y="7095"/>
                  </a:cubicBezTo>
                  <a:cubicBezTo>
                    <a:pt x="140974" y="2862"/>
                    <a:pt x="337295" y="17678"/>
                    <a:pt x="347878" y="166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 1290">
              <a:extLst>
                <a:ext uri="{FF2B5EF4-FFF2-40B4-BE49-F238E27FC236}">
                  <a16:creationId xmlns:a16="http://schemas.microsoft.com/office/drawing/2014/main" id="{45EED3E1-47EA-D9D1-65B7-FBC271D0487D}"/>
                </a:ext>
              </a:extLst>
            </p:cNvPr>
            <p:cNvSpPr/>
            <p:nvPr/>
          </p:nvSpPr>
          <p:spPr>
            <a:xfrm>
              <a:off x="5318125" y="3248831"/>
              <a:ext cx="545050" cy="186528"/>
            </a:xfrm>
            <a:custGeom>
              <a:avLst/>
              <a:gdLst>
                <a:gd name="connsiteX0" fmla="*/ 0 w 545050"/>
                <a:gd name="connsiteY0" fmla="*/ 53169 h 186528"/>
                <a:gd name="connsiteX1" fmla="*/ 488950 w 545050"/>
                <a:gd name="connsiteY1" fmla="*/ 2369 h 186528"/>
                <a:gd name="connsiteX2" fmla="*/ 482600 w 545050"/>
                <a:gd name="connsiteY2" fmla="*/ 18244 h 186528"/>
                <a:gd name="connsiteX3" fmla="*/ 533400 w 545050"/>
                <a:gd name="connsiteY3" fmla="*/ 103969 h 186528"/>
                <a:gd name="connsiteX4" fmla="*/ 533400 w 545050"/>
                <a:gd name="connsiteY4" fmla="*/ 157944 h 186528"/>
                <a:gd name="connsiteX5" fmla="*/ 469900 w 545050"/>
                <a:gd name="connsiteY5" fmla="*/ 157944 h 186528"/>
                <a:gd name="connsiteX6" fmla="*/ 174625 w 545050"/>
                <a:gd name="connsiteY6" fmla="*/ 161119 h 186528"/>
                <a:gd name="connsiteX7" fmla="*/ 511175 w 545050"/>
                <a:gd name="connsiteY7" fmla="*/ 186519 h 186528"/>
                <a:gd name="connsiteX8" fmla="*/ 533400 w 545050"/>
                <a:gd name="connsiteY8" fmla="*/ 157944 h 186528"/>
                <a:gd name="connsiteX9" fmla="*/ 511175 w 545050"/>
                <a:gd name="connsiteY9" fmla="*/ 24594 h 186528"/>
                <a:gd name="connsiteX10" fmla="*/ 511175 w 545050"/>
                <a:gd name="connsiteY10" fmla="*/ 46819 h 186528"/>
                <a:gd name="connsiteX11" fmla="*/ 463550 w 545050"/>
                <a:gd name="connsiteY11" fmla="*/ 11894 h 186528"/>
                <a:gd name="connsiteX12" fmla="*/ 254000 w 545050"/>
                <a:gd name="connsiteY12" fmla="*/ 37294 h 186528"/>
                <a:gd name="connsiteX13" fmla="*/ 381000 w 545050"/>
                <a:gd name="connsiteY13" fmla="*/ 37294 h 186528"/>
                <a:gd name="connsiteX14" fmla="*/ 0 w 545050"/>
                <a:gd name="connsiteY14" fmla="*/ 53169 h 18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050" h="186528">
                  <a:moveTo>
                    <a:pt x="0" y="53169"/>
                  </a:moveTo>
                  <a:lnTo>
                    <a:pt x="488950" y="2369"/>
                  </a:lnTo>
                  <a:cubicBezTo>
                    <a:pt x="569383" y="-3452"/>
                    <a:pt x="475192" y="1311"/>
                    <a:pt x="482600" y="18244"/>
                  </a:cubicBezTo>
                  <a:cubicBezTo>
                    <a:pt x="490008" y="35177"/>
                    <a:pt x="524933" y="80686"/>
                    <a:pt x="533400" y="103969"/>
                  </a:cubicBezTo>
                  <a:cubicBezTo>
                    <a:pt x="541867" y="127252"/>
                    <a:pt x="543983" y="148948"/>
                    <a:pt x="533400" y="157944"/>
                  </a:cubicBezTo>
                  <a:cubicBezTo>
                    <a:pt x="522817" y="166940"/>
                    <a:pt x="469900" y="157944"/>
                    <a:pt x="469900" y="157944"/>
                  </a:cubicBezTo>
                  <a:lnTo>
                    <a:pt x="174625" y="161119"/>
                  </a:lnTo>
                  <a:cubicBezTo>
                    <a:pt x="181504" y="165881"/>
                    <a:pt x="451379" y="187048"/>
                    <a:pt x="511175" y="186519"/>
                  </a:cubicBezTo>
                  <a:cubicBezTo>
                    <a:pt x="570971" y="185990"/>
                    <a:pt x="533400" y="184931"/>
                    <a:pt x="533400" y="157944"/>
                  </a:cubicBezTo>
                  <a:cubicBezTo>
                    <a:pt x="533400" y="130957"/>
                    <a:pt x="514879" y="43115"/>
                    <a:pt x="511175" y="24594"/>
                  </a:cubicBezTo>
                  <a:cubicBezTo>
                    <a:pt x="507471" y="6073"/>
                    <a:pt x="519112" y="48936"/>
                    <a:pt x="511175" y="46819"/>
                  </a:cubicBezTo>
                  <a:cubicBezTo>
                    <a:pt x="503238" y="44702"/>
                    <a:pt x="506412" y="13481"/>
                    <a:pt x="463550" y="11894"/>
                  </a:cubicBezTo>
                  <a:cubicBezTo>
                    <a:pt x="420688" y="10307"/>
                    <a:pt x="267758" y="33061"/>
                    <a:pt x="254000" y="37294"/>
                  </a:cubicBezTo>
                  <a:cubicBezTo>
                    <a:pt x="240242" y="41527"/>
                    <a:pt x="381000" y="37294"/>
                    <a:pt x="381000" y="37294"/>
                  </a:cubicBezTo>
                  <a:lnTo>
                    <a:pt x="0" y="53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 1291">
              <a:extLst>
                <a:ext uri="{FF2B5EF4-FFF2-40B4-BE49-F238E27FC236}">
                  <a16:creationId xmlns:a16="http://schemas.microsoft.com/office/drawing/2014/main" id="{738AB614-33A2-0FD0-FE37-0731FC79FDFC}"/>
                </a:ext>
              </a:extLst>
            </p:cNvPr>
            <p:cNvSpPr/>
            <p:nvPr/>
          </p:nvSpPr>
          <p:spPr>
            <a:xfrm>
              <a:off x="4904337" y="3396544"/>
              <a:ext cx="741461" cy="74360"/>
            </a:xfrm>
            <a:custGeom>
              <a:avLst/>
              <a:gdLst>
                <a:gd name="connsiteX0" fmla="*/ 1038 w 741461"/>
                <a:gd name="connsiteY0" fmla="*/ 73731 h 74360"/>
                <a:gd name="connsiteX1" fmla="*/ 175663 w 741461"/>
                <a:gd name="connsiteY1" fmla="*/ 45156 h 74360"/>
                <a:gd name="connsiteX2" fmla="*/ 105813 w 741461"/>
                <a:gd name="connsiteY2" fmla="*/ 22931 h 74360"/>
                <a:gd name="connsiteX3" fmla="*/ 312188 w 741461"/>
                <a:gd name="connsiteY3" fmla="*/ 70556 h 74360"/>
                <a:gd name="connsiteX4" fmla="*/ 489988 w 741461"/>
                <a:gd name="connsiteY4" fmla="*/ 64206 h 74360"/>
                <a:gd name="connsiteX5" fmla="*/ 740813 w 741461"/>
                <a:gd name="connsiteY5" fmla="*/ 7056 h 74360"/>
                <a:gd name="connsiteX6" fmla="*/ 410613 w 741461"/>
                <a:gd name="connsiteY6" fmla="*/ 61031 h 74360"/>
                <a:gd name="connsiteX7" fmla="*/ 58188 w 741461"/>
                <a:gd name="connsiteY7" fmla="*/ 706 h 74360"/>
                <a:gd name="connsiteX8" fmla="*/ 99463 w 741461"/>
                <a:gd name="connsiteY8" fmla="*/ 29281 h 74360"/>
                <a:gd name="connsiteX9" fmla="*/ 1038 w 741461"/>
                <a:gd name="connsiteY9" fmla="*/ 73731 h 7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461" h="74360">
                  <a:moveTo>
                    <a:pt x="1038" y="73731"/>
                  </a:moveTo>
                  <a:cubicBezTo>
                    <a:pt x="13738" y="76377"/>
                    <a:pt x="158201" y="53623"/>
                    <a:pt x="175663" y="45156"/>
                  </a:cubicBezTo>
                  <a:cubicBezTo>
                    <a:pt x="193125" y="36689"/>
                    <a:pt x="83059" y="18698"/>
                    <a:pt x="105813" y="22931"/>
                  </a:cubicBezTo>
                  <a:cubicBezTo>
                    <a:pt x="128567" y="27164"/>
                    <a:pt x="248159" y="63677"/>
                    <a:pt x="312188" y="70556"/>
                  </a:cubicBezTo>
                  <a:cubicBezTo>
                    <a:pt x="376217" y="77435"/>
                    <a:pt x="418551" y="74789"/>
                    <a:pt x="489988" y="64206"/>
                  </a:cubicBezTo>
                  <a:cubicBezTo>
                    <a:pt x="561425" y="53623"/>
                    <a:pt x="754042" y="7585"/>
                    <a:pt x="740813" y="7056"/>
                  </a:cubicBezTo>
                  <a:cubicBezTo>
                    <a:pt x="727584" y="6527"/>
                    <a:pt x="524384" y="62089"/>
                    <a:pt x="410613" y="61031"/>
                  </a:cubicBezTo>
                  <a:cubicBezTo>
                    <a:pt x="296842" y="59973"/>
                    <a:pt x="110046" y="5998"/>
                    <a:pt x="58188" y="706"/>
                  </a:cubicBezTo>
                  <a:cubicBezTo>
                    <a:pt x="6330" y="-4586"/>
                    <a:pt x="102638" y="21343"/>
                    <a:pt x="99463" y="29281"/>
                  </a:cubicBezTo>
                  <a:cubicBezTo>
                    <a:pt x="96288" y="37219"/>
                    <a:pt x="-11662" y="71085"/>
                    <a:pt x="1038" y="73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 1293">
              <a:extLst>
                <a:ext uri="{FF2B5EF4-FFF2-40B4-BE49-F238E27FC236}">
                  <a16:creationId xmlns:a16="http://schemas.microsoft.com/office/drawing/2014/main" id="{1F4FE060-C565-9B3B-CDDB-70DACBF00474}"/>
                </a:ext>
              </a:extLst>
            </p:cNvPr>
            <p:cNvSpPr/>
            <p:nvPr/>
          </p:nvSpPr>
          <p:spPr>
            <a:xfrm>
              <a:off x="4920066" y="3340091"/>
              <a:ext cx="541399" cy="108266"/>
            </a:xfrm>
            <a:custGeom>
              <a:avLst/>
              <a:gdLst>
                <a:gd name="connsiteX0" fmla="*/ 45634 w 541399"/>
                <a:gd name="connsiteY0" fmla="*/ 9 h 108266"/>
                <a:gd name="connsiteX1" fmla="*/ 331384 w 541399"/>
                <a:gd name="connsiteY1" fmla="*/ 101609 h 108266"/>
                <a:gd name="connsiteX2" fmla="*/ 540934 w 541399"/>
                <a:gd name="connsiteY2" fmla="*/ 92084 h 108266"/>
                <a:gd name="connsiteX3" fmla="*/ 379009 w 541399"/>
                <a:gd name="connsiteY3" fmla="*/ 79384 h 108266"/>
                <a:gd name="connsiteX4" fmla="*/ 93259 w 541399"/>
                <a:gd name="connsiteY4" fmla="*/ 66684 h 108266"/>
                <a:gd name="connsiteX5" fmla="*/ 1184 w 541399"/>
                <a:gd name="connsiteY5" fmla="*/ 107959 h 108266"/>
                <a:gd name="connsiteX6" fmla="*/ 144059 w 541399"/>
                <a:gd name="connsiteY6" fmla="*/ 41284 h 108266"/>
                <a:gd name="connsiteX7" fmla="*/ 423459 w 541399"/>
                <a:gd name="connsiteY7" fmla="*/ 95259 h 108266"/>
                <a:gd name="connsiteX8" fmla="*/ 45634 w 541399"/>
                <a:gd name="connsiteY8" fmla="*/ 9 h 10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1399" h="108266">
                  <a:moveTo>
                    <a:pt x="45634" y="9"/>
                  </a:moveTo>
                  <a:cubicBezTo>
                    <a:pt x="30288" y="1067"/>
                    <a:pt x="248834" y="86263"/>
                    <a:pt x="331384" y="101609"/>
                  </a:cubicBezTo>
                  <a:cubicBezTo>
                    <a:pt x="413934" y="116955"/>
                    <a:pt x="532997" y="95788"/>
                    <a:pt x="540934" y="92084"/>
                  </a:cubicBezTo>
                  <a:cubicBezTo>
                    <a:pt x="548871" y="88380"/>
                    <a:pt x="453621" y="83617"/>
                    <a:pt x="379009" y="79384"/>
                  </a:cubicBezTo>
                  <a:cubicBezTo>
                    <a:pt x="304397" y="75151"/>
                    <a:pt x="156230" y="61922"/>
                    <a:pt x="93259" y="66684"/>
                  </a:cubicBezTo>
                  <a:cubicBezTo>
                    <a:pt x="30288" y="71446"/>
                    <a:pt x="-7283" y="112192"/>
                    <a:pt x="1184" y="107959"/>
                  </a:cubicBezTo>
                  <a:cubicBezTo>
                    <a:pt x="9651" y="103726"/>
                    <a:pt x="73680" y="43401"/>
                    <a:pt x="144059" y="41284"/>
                  </a:cubicBezTo>
                  <a:cubicBezTo>
                    <a:pt x="214438" y="39167"/>
                    <a:pt x="435101" y="101080"/>
                    <a:pt x="423459" y="95259"/>
                  </a:cubicBezTo>
                  <a:cubicBezTo>
                    <a:pt x="411817" y="89438"/>
                    <a:pt x="60980" y="-1049"/>
                    <a:pt x="45634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 1294">
              <a:extLst>
                <a:ext uri="{FF2B5EF4-FFF2-40B4-BE49-F238E27FC236}">
                  <a16:creationId xmlns:a16="http://schemas.microsoft.com/office/drawing/2014/main" id="{43FBF2E0-E682-96DA-52E5-C940D5F81128}"/>
                </a:ext>
              </a:extLst>
            </p:cNvPr>
            <p:cNvSpPr/>
            <p:nvPr/>
          </p:nvSpPr>
          <p:spPr>
            <a:xfrm>
              <a:off x="5441630" y="3305260"/>
              <a:ext cx="301992" cy="115414"/>
            </a:xfrm>
            <a:custGeom>
              <a:avLst/>
              <a:gdLst>
                <a:gd name="connsiteX0" fmla="*/ 320 w 301992"/>
                <a:gd name="connsiteY0" fmla="*/ 114215 h 115414"/>
                <a:gd name="connsiteX1" fmla="*/ 140020 w 301992"/>
                <a:gd name="connsiteY1" fmla="*/ 95165 h 115414"/>
                <a:gd name="connsiteX2" fmla="*/ 143195 w 301992"/>
                <a:gd name="connsiteY2" fmla="*/ 31665 h 115414"/>
                <a:gd name="connsiteX3" fmla="*/ 238445 w 301992"/>
                <a:gd name="connsiteY3" fmla="*/ 34840 h 115414"/>
                <a:gd name="connsiteX4" fmla="*/ 301945 w 301992"/>
                <a:gd name="connsiteY4" fmla="*/ 101515 h 115414"/>
                <a:gd name="connsiteX5" fmla="*/ 228920 w 301992"/>
                <a:gd name="connsiteY5" fmla="*/ 3090 h 115414"/>
                <a:gd name="connsiteX6" fmla="*/ 143195 w 301992"/>
                <a:gd name="connsiteY6" fmla="*/ 28490 h 115414"/>
                <a:gd name="connsiteX7" fmla="*/ 184470 w 301992"/>
                <a:gd name="connsiteY7" fmla="*/ 66590 h 115414"/>
                <a:gd name="connsiteX8" fmla="*/ 320 w 301992"/>
                <a:gd name="connsiteY8" fmla="*/ 114215 h 11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1992" h="115414">
                  <a:moveTo>
                    <a:pt x="320" y="114215"/>
                  </a:moveTo>
                  <a:cubicBezTo>
                    <a:pt x="-7088" y="118978"/>
                    <a:pt x="116208" y="108923"/>
                    <a:pt x="140020" y="95165"/>
                  </a:cubicBezTo>
                  <a:cubicBezTo>
                    <a:pt x="163832" y="81407"/>
                    <a:pt x="126791" y="41719"/>
                    <a:pt x="143195" y="31665"/>
                  </a:cubicBezTo>
                  <a:cubicBezTo>
                    <a:pt x="159599" y="21611"/>
                    <a:pt x="211987" y="23198"/>
                    <a:pt x="238445" y="34840"/>
                  </a:cubicBezTo>
                  <a:cubicBezTo>
                    <a:pt x="264903" y="46482"/>
                    <a:pt x="303532" y="106807"/>
                    <a:pt x="301945" y="101515"/>
                  </a:cubicBezTo>
                  <a:cubicBezTo>
                    <a:pt x="300358" y="96223"/>
                    <a:pt x="255378" y="15261"/>
                    <a:pt x="228920" y="3090"/>
                  </a:cubicBezTo>
                  <a:cubicBezTo>
                    <a:pt x="202462" y="-9081"/>
                    <a:pt x="150603" y="17907"/>
                    <a:pt x="143195" y="28490"/>
                  </a:cubicBezTo>
                  <a:cubicBezTo>
                    <a:pt x="135787" y="39073"/>
                    <a:pt x="200345" y="51773"/>
                    <a:pt x="184470" y="66590"/>
                  </a:cubicBezTo>
                  <a:cubicBezTo>
                    <a:pt x="168595" y="81407"/>
                    <a:pt x="7728" y="109452"/>
                    <a:pt x="320" y="114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 1295">
              <a:extLst>
                <a:ext uri="{FF2B5EF4-FFF2-40B4-BE49-F238E27FC236}">
                  <a16:creationId xmlns:a16="http://schemas.microsoft.com/office/drawing/2014/main" id="{37DE0DE0-1507-446C-7BC7-4F2DB2D14873}"/>
                </a:ext>
              </a:extLst>
            </p:cNvPr>
            <p:cNvSpPr/>
            <p:nvPr/>
          </p:nvSpPr>
          <p:spPr>
            <a:xfrm>
              <a:off x="5108507" y="3441582"/>
              <a:ext cx="492290" cy="108074"/>
            </a:xfrm>
            <a:custGeom>
              <a:avLst/>
              <a:gdLst>
                <a:gd name="connsiteX0" fmla="*/ 68 w 492290"/>
                <a:gd name="connsiteY0" fmla="*/ 22343 h 108074"/>
                <a:gd name="connsiteX1" fmla="*/ 76268 w 492290"/>
                <a:gd name="connsiteY1" fmla="*/ 35043 h 108074"/>
                <a:gd name="connsiteX2" fmla="*/ 311218 w 492290"/>
                <a:gd name="connsiteY2" fmla="*/ 57268 h 108074"/>
                <a:gd name="connsiteX3" fmla="*/ 266768 w 492290"/>
                <a:gd name="connsiteY3" fmla="*/ 108068 h 108074"/>
                <a:gd name="connsiteX4" fmla="*/ 288993 w 492290"/>
                <a:gd name="connsiteY4" fmla="*/ 60443 h 108074"/>
                <a:gd name="connsiteX5" fmla="*/ 492193 w 492290"/>
                <a:gd name="connsiteY5" fmla="*/ 118 h 108074"/>
                <a:gd name="connsiteX6" fmla="*/ 260418 w 492290"/>
                <a:gd name="connsiteY6" fmla="*/ 44568 h 108074"/>
                <a:gd name="connsiteX7" fmla="*/ 85793 w 492290"/>
                <a:gd name="connsiteY7" fmla="*/ 28693 h 108074"/>
                <a:gd name="connsiteX8" fmla="*/ 68 w 492290"/>
                <a:gd name="connsiteY8" fmla="*/ 22343 h 10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90" h="108074">
                  <a:moveTo>
                    <a:pt x="68" y="22343"/>
                  </a:moveTo>
                  <a:cubicBezTo>
                    <a:pt x="-1520" y="23401"/>
                    <a:pt x="24410" y="29222"/>
                    <a:pt x="76268" y="35043"/>
                  </a:cubicBezTo>
                  <a:cubicBezTo>
                    <a:pt x="128126" y="40864"/>
                    <a:pt x="279468" y="45097"/>
                    <a:pt x="311218" y="57268"/>
                  </a:cubicBezTo>
                  <a:cubicBezTo>
                    <a:pt x="342968" y="69439"/>
                    <a:pt x="270472" y="107539"/>
                    <a:pt x="266768" y="108068"/>
                  </a:cubicBezTo>
                  <a:cubicBezTo>
                    <a:pt x="263064" y="108597"/>
                    <a:pt x="251422" y="78435"/>
                    <a:pt x="288993" y="60443"/>
                  </a:cubicBezTo>
                  <a:cubicBezTo>
                    <a:pt x="326564" y="42451"/>
                    <a:pt x="496955" y="2764"/>
                    <a:pt x="492193" y="118"/>
                  </a:cubicBezTo>
                  <a:cubicBezTo>
                    <a:pt x="487431" y="-2528"/>
                    <a:pt x="328151" y="39806"/>
                    <a:pt x="260418" y="44568"/>
                  </a:cubicBezTo>
                  <a:cubicBezTo>
                    <a:pt x="192685" y="49331"/>
                    <a:pt x="124951" y="30810"/>
                    <a:pt x="85793" y="28693"/>
                  </a:cubicBezTo>
                  <a:cubicBezTo>
                    <a:pt x="46635" y="26576"/>
                    <a:pt x="1656" y="21285"/>
                    <a:pt x="68" y="22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 1296">
              <a:extLst>
                <a:ext uri="{FF2B5EF4-FFF2-40B4-BE49-F238E27FC236}">
                  <a16:creationId xmlns:a16="http://schemas.microsoft.com/office/drawing/2014/main" id="{1BC5CEA9-E95C-92C9-E4EE-8B1428C91B6B}"/>
                </a:ext>
              </a:extLst>
            </p:cNvPr>
            <p:cNvSpPr/>
            <p:nvPr/>
          </p:nvSpPr>
          <p:spPr>
            <a:xfrm>
              <a:off x="5618813" y="1301051"/>
              <a:ext cx="566037" cy="585304"/>
            </a:xfrm>
            <a:custGeom>
              <a:avLst/>
              <a:gdLst>
                <a:gd name="connsiteX0" fmla="*/ 562912 w 566037"/>
                <a:gd name="connsiteY0" fmla="*/ 699 h 585304"/>
                <a:gd name="connsiteX1" fmla="*/ 308912 w 566037"/>
                <a:gd name="connsiteY1" fmla="*/ 191199 h 585304"/>
                <a:gd name="connsiteX2" fmla="*/ 347012 w 566037"/>
                <a:gd name="connsiteY2" fmla="*/ 184849 h 585304"/>
                <a:gd name="connsiteX3" fmla="*/ 150162 w 566037"/>
                <a:gd name="connsiteY3" fmla="*/ 346774 h 585304"/>
                <a:gd name="connsiteX4" fmla="*/ 45387 w 566037"/>
                <a:gd name="connsiteY4" fmla="*/ 499174 h 585304"/>
                <a:gd name="connsiteX5" fmla="*/ 4112 w 566037"/>
                <a:gd name="connsiteY5" fmla="*/ 584899 h 585304"/>
                <a:gd name="connsiteX6" fmla="*/ 29512 w 566037"/>
                <a:gd name="connsiteY6" fmla="*/ 521399 h 585304"/>
                <a:gd name="connsiteX7" fmla="*/ 251762 w 566037"/>
                <a:gd name="connsiteY7" fmla="*/ 311849 h 585304"/>
                <a:gd name="connsiteX8" fmla="*/ 235887 w 566037"/>
                <a:gd name="connsiteY8" fmla="*/ 334074 h 585304"/>
                <a:gd name="connsiteX9" fmla="*/ 474012 w 566037"/>
                <a:gd name="connsiteY9" fmla="*/ 70549 h 585304"/>
                <a:gd name="connsiteX10" fmla="*/ 451787 w 566037"/>
                <a:gd name="connsiteY10" fmla="*/ 124524 h 585304"/>
                <a:gd name="connsiteX11" fmla="*/ 562912 w 566037"/>
                <a:gd name="connsiteY11" fmla="*/ 699 h 5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6037" h="585304">
                  <a:moveTo>
                    <a:pt x="562912" y="699"/>
                  </a:moveTo>
                  <a:cubicBezTo>
                    <a:pt x="539099" y="11812"/>
                    <a:pt x="344895" y="160507"/>
                    <a:pt x="308912" y="191199"/>
                  </a:cubicBezTo>
                  <a:cubicBezTo>
                    <a:pt x="272929" y="221891"/>
                    <a:pt x="373470" y="158920"/>
                    <a:pt x="347012" y="184849"/>
                  </a:cubicBezTo>
                  <a:cubicBezTo>
                    <a:pt x="320554" y="210778"/>
                    <a:pt x="200433" y="294387"/>
                    <a:pt x="150162" y="346774"/>
                  </a:cubicBezTo>
                  <a:cubicBezTo>
                    <a:pt x="99891" y="399161"/>
                    <a:pt x="69729" y="459487"/>
                    <a:pt x="45387" y="499174"/>
                  </a:cubicBezTo>
                  <a:cubicBezTo>
                    <a:pt x="21045" y="538862"/>
                    <a:pt x="6758" y="581195"/>
                    <a:pt x="4112" y="584899"/>
                  </a:cubicBezTo>
                  <a:cubicBezTo>
                    <a:pt x="1466" y="588603"/>
                    <a:pt x="-11763" y="566907"/>
                    <a:pt x="29512" y="521399"/>
                  </a:cubicBezTo>
                  <a:cubicBezTo>
                    <a:pt x="70787" y="475891"/>
                    <a:pt x="217366" y="343070"/>
                    <a:pt x="251762" y="311849"/>
                  </a:cubicBezTo>
                  <a:cubicBezTo>
                    <a:pt x="286158" y="280628"/>
                    <a:pt x="198845" y="374291"/>
                    <a:pt x="235887" y="334074"/>
                  </a:cubicBezTo>
                  <a:cubicBezTo>
                    <a:pt x="272929" y="293857"/>
                    <a:pt x="438029" y="105474"/>
                    <a:pt x="474012" y="70549"/>
                  </a:cubicBezTo>
                  <a:cubicBezTo>
                    <a:pt x="509995" y="35624"/>
                    <a:pt x="436441" y="134578"/>
                    <a:pt x="451787" y="124524"/>
                  </a:cubicBezTo>
                  <a:cubicBezTo>
                    <a:pt x="467133" y="114470"/>
                    <a:pt x="586725" y="-10414"/>
                    <a:pt x="562912" y="6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 1297">
              <a:extLst>
                <a:ext uri="{FF2B5EF4-FFF2-40B4-BE49-F238E27FC236}">
                  <a16:creationId xmlns:a16="http://schemas.microsoft.com/office/drawing/2014/main" id="{2188F51C-1B07-B84A-A100-215B390EE5DB}"/>
                </a:ext>
              </a:extLst>
            </p:cNvPr>
            <p:cNvSpPr/>
            <p:nvPr/>
          </p:nvSpPr>
          <p:spPr>
            <a:xfrm>
              <a:off x="6083059" y="1292115"/>
              <a:ext cx="759067" cy="96350"/>
            </a:xfrm>
            <a:custGeom>
              <a:avLst/>
              <a:gdLst>
                <a:gd name="connsiteX0" fmla="*/ 3416 w 759067"/>
                <a:gd name="connsiteY0" fmla="*/ 95360 h 96350"/>
                <a:gd name="connsiteX1" fmla="*/ 149466 w 759067"/>
                <a:gd name="connsiteY1" fmla="*/ 31860 h 96350"/>
                <a:gd name="connsiteX2" fmla="*/ 101841 w 759067"/>
                <a:gd name="connsiteY2" fmla="*/ 31860 h 96350"/>
                <a:gd name="connsiteX3" fmla="*/ 393941 w 759067"/>
                <a:gd name="connsiteY3" fmla="*/ 54085 h 96350"/>
                <a:gd name="connsiteX4" fmla="*/ 454266 w 759067"/>
                <a:gd name="connsiteY4" fmla="*/ 85835 h 96350"/>
                <a:gd name="connsiteX5" fmla="*/ 590791 w 759067"/>
                <a:gd name="connsiteY5" fmla="*/ 69960 h 96350"/>
                <a:gd name="connsiteX6" fmla="*/ 759066 w 759067"/>
                <a:gd name="connsiteY6" fmla="*/ 110 h 96350"/>
                <a:gd name="connsiteX7" fmla="*/ 587616 w 759067"/>
                <a:gd name="connsiteY7" fmla="*/ 54085 h 96350"/>
                <a:gd name="connsiteX8" fmla="*/ 397116 w 759067"/>
                <a:gd name="connsiteY8" fmla="*/ 66785 h 96350"/>
                <a:gd name="connsiteX9" fmla="*/ 546341 w 759067"/>
                <a:gd name="connsiteY9" fmla="*/ 41385 h 96350"/>
                <a:gd name="connsiteX10" fmla="*/ 432041 w 759067"/>
                <a:gd name="connsiteY10" fmla="*/ 73135 h 96350"/>
                <a:gd name="connsiteX11" fmla="*/ 127241 w 759067"/>
                <a:gd name="connsiteY11" fmla="*/ 6460 h 96350"/>
                <a:gd name="connsiteX12" fmla="*/ 51041 w 759067"/>
                <a:gd name="connsiteY12" fmla="*/ 66785 h 96350"/>
                <a:gd name="connsiteX13" fmla="*/ 3416 w 759067"/>
                <a:gd name="connsiteY13" fmla="*/ 95360 h 9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9067" h="96350">
                  <a:moveTo>
                    <a:pt x="3416" y="95360"/>
                  </a:moveTo>
                  <a:cubicBezTo>
                    <a:pt x="19820" y="89539"/>
                    <a:pt x="133062" y="42443"/>
                    <a:pt x="149466" y="31860"/>
                  </a:cubicBezTo>
                  <a:cubicBezTo>
                    <a:pt x="165870" y="21277"/>
                    <a:pt x="61095" y="28156"/>
                    <a:pt x="101841" y="31860"/>
                  </a:cubicBezTo>
                  <a:cubicBezTo>
                    <a:pt x="142587" y="35564"/>
                    <a:pt x="335204" y="45089"/>
                    <a:pt x="393941" y="54085"/>
                  </a:cubicBezTo>
                  <a:cubicBezTo>
                    <a:pt x="452678" y="63081"/>
                    <a:pt x="421458" y="83189"/>
                    <a:pt x="454266" y="85835"/>
                  </a:cubicBezTo>
                  <a:cubicBezTo>
                    <a:pt x="487074" y="88481"/>
                    <a:pt x="539991" y="84247"/>
                    <a:pt x="590791" y="69960"/>
                  </a:cubicBezTo>
                  <a:cubicBezTo>
                    <a:pt x="641591" y="55673"/>
                    <a:pt x="759595" y="2756"/>
                    <a:pt x="759066" y="110"/>
                  </a:cubicBezTo>
                  <a:cubicBezTo>
                    <a:pt x="758537" y="-2536"/>
                    <a:pt x="647941" y="42973"/>
                    <a:pt x="587616" y="54085"/>
                  </a:cubicBezTo>
                  <a:cubicBezTo>
                    <a:pt x="527291" y="65197"/>
                    <a:pt x="403995" y="68902"/>
                    <a:pt x="397116" y="66785"/>
                  </a:cubicBezTo>
                  <a:cubicBezTo>
                    <a:pt x="390237" y="64668"/>
                    <a:pt x="540520" y="40327"/>
                    <a:pt x="546341" y="41385"/>
                  </a:cubicBezTo>
                  <a:cubicBezTo>
                    <a:pt x="552162" y="42443"/>
                    <a:pt x="501891" y="78956"/>
                    <a:pt x="432041" y="73135"/>
                  </a:cubicBezTo>
                  <a:cubicBezTo>
                    <a:pt x="362191" y="67314"/>
                    <a:pt x="190741" y="7518"/>
                    <a:pt x="127241" y="6460"/>
                  </a:cubicBezTo>
                  <a:cubicBezTo>
                    <a:pt x="63741" y="5402"/>
                    <a:pt x="67974" y="53556"/>
                    <a:pt x="51041" y="66785"/>
                  </a:cubicBezTo>
                  <a:cubicBezTo>
                    <a:pt x="34108" y="80014"/>
                    <a:pt x="-12988" y="101181"/>
                    <a:pt x="3416" y="95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 1298">
              <a:extLst>
                <a:ext uri="{FF2B5EF4-FFF2-40B4-BE49-F238E27FC236}">
                  <a16:creationId xmlns:a16="http://schemas.microsoft.com/office/drawing/2014/main" id="{4D4A8806-C7AC-494A-505A-6F2AA3954B14}"/>
                </a:ext>
              </a:extLst>
            </p:cNvPr>
            <p:cNvSpPr/>
            <p:nvPr/>
          </p:nvSpPr>
          <p:spPr>
            <a:xfrm>
              <a:off x="5269711" y="2625665"/>
              <a:ext cx="165265" cy="337575"/>
            </a:xfrm>
            <a:custGeom>
              <a:avLst/>
              <a:gdLst>
                <a:gd name="connsiteX0" fmla="*/ 26189 w 165265"/>
                <a:gd name="connsiteY0" fmla="*/ 60 h 337575"/>
                <a:gd name="connsiteX1" fmla="*/ 26189 w 165265"/>
                <a:gd name="connsiteY1" fmla="*/ 85785 h 337575"/>
                <a:gd name="connsiteX2" fmla="*/ 111914 w 165265"/>
                <a:gd name="connsiteY2" fmla="*/ 203260 h 337575"/>
                <a:gd name="connsiteX3" fmla="*/ 105564 w 165265"/>
                <a:gd name="connsiteY3" fmla="*/ 184210 h 337575"/>
                <a:gd name="connsiteX4" fmla="*/ 150014 w 165265"/>
                <a:gd name="connsiteY4" fmla="*/ 254060 h 337575"/>
                <a:gd name="connsiteX5" fmla="*/ 156364 w 165265"/>
                <a:gd name="connsiteY5" fmla="*/ 336610 h 337575"/>
                <a:gd name="connsiteX6" fmla="*/ 153189 w 165265"/>
                <a:gd name="connsiteY6" fmla="*/ 285810 h 337575"/>
                <a:gd name="connsiteX7" fmla="*/ 7139 w 165265"/>
                <a:gd name="connsiteY7" fmla="*/ 98485 h 337575"/>
                <a:gd name="connsiteX8" fmla="*/ 26189 w 165265"/>
                <a:gd name="connsiteY8" fmla="*/ 60 h 33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265" h="337575">
                  <a:moveTo>
                    <a:pt x="26189" y="60"/>
                  </a:moveTo>
                  <a:cubicBezTo>
                    <a:pt x="29364" y="-2057"/>
                    <a:pt x="11901" y="51918"/>
                    <a:pt x="26189" y="85785"/>
                  </a:cubicBezTo>
                  <a:cubicBezTo>
                    <a:pt x="40477" y="119652"/>
                    <a:pt x="98685" y="186856"/>
                    <a:pt x="111914" y="203260"/>
                  </a:cubicBezTo>
                  <a:cubicBezTo>
                    <a:pt x="125143" y="219664"/>
                    <a:pt x="99214" y="175743"/>
                    <a:pt x="105564" y="184210"/>
                  </a:cubicBezTo>
                  <a:cubicBezTo>
                    <a:pt x="111914" y="192677"/>
                    <a:pt x="141547" y="228660"/>
                    <a:pt x="150014" y="254060"/>
                  </a:cubicBezTo>
                  <a:cubicBezTo>
                    <a:pt x="158481" y="279460"/>
                    <a:pt x="155835" y="331318"/>
                    <a:pt x="156364" y="336610"/>
                  </a:cubicBezTo>
                  <a:cubicBezTo>
                    <a:pt x="156893" y="341902"/>
                    <a:pt x="178060" y="325497"/>
                    <a:pt x="153189" y="285810"/>
                  </a:cubicBezTo>
                  <a:cubicBezTo>
                    <a:pt x="128318" y="246123"/>
                    <a:pt x="29893" y="139760"/>
                    <a:pt x="7139" y="98485"/>
                  </a:cubicBezTo>
                  <a:cubicBezTo>
                    <a:pt x="-15615" y="57210"/>
                    <a:pt x="23014" y="2177"/>
                    <a:pt x="26189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 1299">
              <a:extLst>
                <a:ext uri="{FF2B5EF4-FFF2-40B4-BE49-F238E27FC236}">
                  <a16:creationId xmlns:a16="http://schemas.microsoft.com/office/drawing/2014/main" id="{7A0F1BB3-B7AB-00EE-76FA-B0780CCB911D}"/>
                </a:ext>
              </a:extLst>
            </p:cNvPr>
            <p:cNvSpPr/>
            <p:nvPr/>
          </p:nvSpPr>
          <p:spPr>
            <a:xfrm>
              <a:off x="5291872" y="2599748"/>
              <a:ext cx="246111" cy="293650"/>
            </a:xfrm>
            <a:custGeom>
              <a:avLst/>
              <a:gdLst>
                <a:gd name="connsiteX0" fmla="*/ 853 w 246111"/>
                <a:gd name="connsiteY0" fmla="*/ 577 h 293650"/>
                <a:gd name="connsiteX1" fmla="*/ 159603 w 246111"/>
                <a:gd name="connsiteY1" fmla="*/ 60902 h 293650"/>
                <a:gd name="connsiteX2" fmla="*/ 143728 w 246111"/>
                <a:gd name="connsiteY2" fmla="*/ 54552 h 293650"/>
                <a:gd name="connsiteX3" fmla="*/ 235803 w 246111"/>
                <a:gd name="connsiteY3" fmla="*/ 162502 h 293650"/>
                <a:gd name="connsiteX4" fmla="*/ 235803 w 246111"/>
                <a:gd name="connsiteY4" fmla="*/ 238702 h 293650"/>
                <a:gd name="connsiteX5" fmla="*/ 229453 w 246111"/>
                <a:gd name="connsiteY5" fmla="*/ 222827 h 293650"/>
                <a:gd name="connsiteX6" fmla="*/ 162778 w 246111"/>
                <a:gd name="connsiteY6" fmla="*/ 292677 h 293650"/>
                <a:gd name="connsiteX7" fmla="*/ 245328 w 246111"/>
                <a:gd name="connsiteY7" fmla="*/ 162502 h 293650"/>
                <a:gd name="connsiteX8" fmla="*/ 102453 w 246111"/>
                <a:gd name="connsiteY8" fmla="*/ 16452 h 293650"/>
                <a:gd name="connsiteX9" fmla="*/ 96103 w 246111"/>
                <a:gd name="connsiteY9" fmla="*/ 29152 h 293650"/>
                <a:gd name="connsiteX10" fmla="*/ 853 w 246111"/>
                <a:gd name="connsiteY10" fmla="*/ 577 h 2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111" h="293650">
                  <a:moveTo>
                    <a:pt x="853" y="577"/>
                  </a:moveTo>
                  <a:cubicBezTo>
                    <a:pt x="11436" y="5869"/>
                    <a:pt x="135791" y="51906"/>
                    <a:pt x="159603" y="60902"/>
                  </a:cubicBezTo>
                  <a:cubicBezTo>
                    <a:pt x="183415" y="69898"/>
                    <a:pt x="131028" y="37619"/>
                    <a:pt x="143728" y="54552"/>
                  </a:cubicBezTo>
                  <a:cubicBezTo>
                    <a:pt x="156428" y="71485"/>
                    <a:pt x="220457" y="131810"/>
                    <a:pt x="235803" y="162502"/>
                  </a:cubicBezTo>
                  <a:cubicBezTo>
                    <a:pt x="251149" y="193194"/>
                    <a:pt x="236861" y="228648"/>
                    <a:pt x="235803" y="238702"/>
                  </a:cubicBezTo>
                  <a:cubicBezTo>
                    <a:pt x="234745" y="248756"/>
                    <a:pt x="241624" y="213831"/>
                    <a:pt x="229453" y="222827"/>
                  </a:cubicBezTo>
                  <a:cubicBezTo>
                    <a:pt x="217282" y="231823"/>
                    <a:pt x="160132" y="302731"/>
                    <a:pt x="162778" y="292677"/>
                  </a:cubicBezTo>
                  <a:cubicBezTo>
                    <a:pt x="165424" y="282623"/>
                    <a:pt x="255382" y="208540"/>
                    <a:pt x="245328" y="162502"/>
                  </a:cubicBezTo>
                  <a:cubicBezTo>
                    <a:pt x="235274" y="116465"/>
                    <a:pt x="127324" y="38677"/>
                    <a:pt x="102453" y="16452"/>
                  </a:cubicBezTo>
                  <a:cubicBezTo>
                    <a:pt x="77582" y="-5773"/>
                    <a:pt x="110920" y="30210"/>
                    <a:pt x="96103" y="29152"/>
                  </a:cubicBezTo>
                  <a:cubicBezTo>
                    <a:pt x="81286" y="28094"/>
                    <a:pt x="-9730" y="-4715"/>
                    <a:pt x="853" y="5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 1300">
              <a:extLst>
                <a:ext uri="{FF2B5EF4-FFF2-40B4-BE49-F238E27FC236}">
                  <a16:creationId xmlns:a16="http://schemas.microsoft.com/office/drawing/2014/main" id="{DD12E109-790D-E6D7-48DE-066F16FAFB93}"/>
                </a:ext>
              </a:extLst>
            </p:cNvPr>
            <p:cNvSpPr/>
            <p:nvPr/>
          </p:nvSpPr>
          <p:spPr>
            <a:xfrm>
              <a:off x="6406846" y="1318452"/>
              <a:ext cx="302133" cy="864689"/>
            </a:xfrm>
            <a:custGeom>
              <a:avLst/>
              <a:gdLst>
                <a:gd name="connsiteX0" fmla="*/ 301929 w 302133"/>
                <a:gd name="connsiteY0" fmla="*/ 2348 h 864689"/>
                <a:gd name="connsiteX1" fmla="*/ 143179 w 302133"/>
                <a:gd name="connsiteY1" fmla="*/ 145223 h 864689"/>
                <a:gd name="connsiteX2" fmla="*/ 171754 w 302133"/>
                <a:gd name="connsiteY2" fmla="*/ 135698 h 864689"/>
                <a:gd name="connsiteX3" fmla="*/ 136829 w 302133"/>
                <a:gd name="connsiteY3" fmla="*/ 192848 h 864689"/>
                <a:gd name="connsiteX4" fmla="*/ 76504 w 302133"/>
                <a:gd name="connsiteY4" fmla="*/ 361123 h 864689"/>
                <a:gd name="connsiteX5" fmla="*/ 76504 w 302133"/>
                <a:gd name="connsiteY5" fmla="*/ 310323 h 864689"/>
                <a:gd name="connsiteX6" fmla="*/ 41579 w 302133"/>
                <a:gd name="connsiteY6" fmla="*/ 405573 h 864689"/>
                <a:gd name="connsiteX7" fmla="*/ 47929 w 302133"/>
                <a:gd name="connsiteY7" fmla="*/ 494473 h 864689"/>
                <a:gd name="connsiteX8" fmla="*/ 35229 w 302133"/>
                <a:gd name="connsiteY8" fmla="*/ 450023 h 864689"/>
                <a:gd name="connsiteX9" fmla="*/ 70154 w 302133"/>
                <a:gd name="connsiteY9" fmla="*/ 630998 h 864689"/>
                <a:gd name="connsiteX10" fmla="*/ 146354 w 302133"/>
                <a:gd name="connsiteY10" fmla="*/ 859598 h 864689"/>
                <a:gd name="connsiteX11" fmla="*/ 98729 w 302133"/>
                <a:gd name="connsiteY11" fmla="*/ 764348 h 864689"/>
                <a:gd name="connsiteX12" fmla="*/ 3479 w 302133"/>
                <a:gd name="connsiteY12" fmla="*/ 478598 h 864689"/>
                <a:gd name="connsiteX13" fmla="*/ 25704 w 302133"/>
                <a:gd name="connsiteY13" fmla="*/ 488123 h 864689"/>
                <a:gd name="connsiteX14" fmla="*/ 73329 w 302133"/>
                <a:gd name="connsiteY14" fmla="*/ 256348 h 864689"/>
                <a:gd name="connsiteX15" fmla="*/ 76504 w 302133"/>
                <a:gd name="connsiteY15" fmla="*/ 310323 h 864689"/>
                <a:gd name="connsiteX16" fmla="*/ 149529 w 302133"/>
                <a:gd name="connsiteY16" fmla="*/ 113473 h 864689"/>
                <a:gd name="connsiteX17" fmla="*/ 130479 w 302133"/>
                <a:gd name="connsiteY17" fmla="*/ 138873 h 864689"/>
                <a:gd name="connsiteX18" fmla="*/ 193979 w 302133"/>
                <a:gd name="connsiteY18" fmla="*/ 84898 h 864689"/>
                <a:gd name="connsiteX19" fmla="*/ 105079 w 302133"/>
                <a:gd name="connsiteY19" fmla="*/ 56323 h 864689"/>
                <a:gd name="connsiteX20" fmla="*/ 301929 w 302133"/>
                <a:gd name="connsiteY20" fmla="*/ 2348 h 86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133" h="864689">
                  <a:moveTo>
                    <a:pt x="301929" y="2348"/>
                  </a:moveTo>
                  <a:cubicBezTo>
                    <a:pt x="308279" y="17165"/>
                    <a:pt x="164875" y="122998"/>
                    <a:pt x="143179" y="145223"/>
                  </a:cubicBezTo>
                  <a:cubicBezTo>
                    <a:pt x="121483" y="167448"/>
                    <a:pt x="172812" y="127761"/>
                    <a:pt x="171754" y="135698"/>
                  </a:cubicBezTo>
                  <a:cubicBezTo>
                    <a:pt x="170696" y="143635"/>
                    <a:pt x="152704" y="155277"/>
                    <a:pt x="136829" y="192848"/>
                  </a:cubicBezTo>
                  <a:cubicBezTo>
                    <a:pt x="120954" y="230419"/>
                    <a:pt x="86558" y="341544"/>
                    <a:pt x="76504" y="361123"/>
                  </a:cubicBezTo>
                  <a:cubicBezTo>
                    <a:pt x="66450" y="380702"/>
                    <a:pt x="82325" y="302915"/>
                    <a:pt x="76504" y="310323"/>
                  </a:cubicBezTo>
                  <a:cubicBezTo>
                    <a:pt x="70683" y="317731"/>
                    <a:pt x="46341" y="374882"/>
                    <a:pt x="41579" y="405573"/>
                  </a:cubicBezTo>
                  <a:cubicBezTo>
                    <a:pt x="36817" y="436264"/>
                    <a:pt x="48987" y="487065"/>
                    <a:pt x="47929" y="494473"/>
                  </a:cubicBezTo>
                  <a:cubicBezTo>
                    <a:pt x="46871" y="501881"/>
                    <a:pt x="31525" y="427269"/>
                    <a:pt x="35229" y="450023"/>
                  </a:cubicBezTo>
                  <a:cubicBezTo>
                    <a:pt x="38933" y="472777"/>
                    <a:pt x="51633" y="562736"/>
                    <a:pt x="70154" y="630998"/>
                  </a:cubicBezTo>
                  <a:cubicBezTo>
                    <a:pt x="88675" y="699260"/>
                    <a:pt x="141591" y="837373"/>
                    <a:pt x="146354" y="859598"/>
                  </a:cubicBezTo>
                  <a:cubicBezTo>
                    <a:pt x="151116" y="881823"/>
                    <a:pt x="122541" y="827848"/>
                    <a:pt x="98729" y="764348"/>
                  </a:cubicBezTo>
                  <a:cubicBezTo>
                    <a:pt x="74917" y="700848"/>
                    <a:pt x="15650" y="524636"/>
                    <a:pt x="3479" y="478598"/>
                  </a:cubicBezTo>
                  <a:cubicBezTo>
                    <a:pt x="-8692" y="432560"/>
                    <a:pt x="14062" y="525165"/>
                    <a:pt x="25704" y="488123"/>
                  </a:cubicBezTo>
                  <a:cubicBezTo>
                    <a:pt x="37346" y="451081"/>
                    <a:pt x="64862" y="285981"/>
                    <a:pt x="73329" y="256348"/>
                  </a:cubicBezTo>
                  <a:cubicBezTo>
                    <a:pt x="81796" y="226715"/>
                    <a:pt x="63804" y="334136"/>
                    <a:pt x="76504" y="310323"/>
                  </a:cubicBezTo>
                  <a:cubicBezTo>
                    <a:pt x="89204" y="286511"/>
                    <a:pt x="140533" y="142048"/>
                    <a:pt x="149529" y="113473"/>
                  </a:cubicBezTo>
                  <a:cubicBezTo>
                    <a:pt x="158525" y="84898"/>
                    <a:pt x="123071" y="143636"/>
                    <a:pt x="130479" y="138873"/>
                  </a:cubicBezTo>
                  <a:cubicBezTo>
                    <a:pt x="137887" y="134111"/>
                    <a:pt x="198212" y="98656"/>
                    <a:pt x="193979" y="84898"/>
                  </a:cubicBezTo>
                  <a:cubicBezTo>
                    <a:pt x="189746" y="71140"/>
                    <a:pt x="91850" y="65319"/>
                    <a:pt x="105079" y="56323"/>
                  </a:cubicBezTo>
                  <a:cubicBezTo>
                    <a:pt x="118308" y="47327"/>
                    <a:pt x="295579" y="-12469"/>
                    <a:pt x="301929" y="23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 1301">
              <a:extLst>
                <a:ext uri="{FF2B5EF4-FFF2-40B4-BE49-F238E27FC236}">
                  <a16:creationId xmlns:a16="http://schemas.microsoft.com/office/drawing/2014/main" id="{BEE7538B-142F-8518-E411-EFC39AC820E3}"/>
                </a:ext>
              </a:extLst>
            </p:cNvPr>
            <p:cNvSpPr/>
            <p:nvPr/>
          </p:nvSpPr>
          <p:spPr>
            <a:xfrm>
              <a:off x="5670527" y="1385824"/>
              <a:ext cx="531734" cy="601606"/>
            </a:xfrm>
            <a:custGeom>
              <a:avLst/>
              <a:gdLst>
                <a:gd name="connsiteX0" fmla="*/ 523898 w 531734"/>
                <a:gd name="connsiteY0" fmla="*/ 8001 h 601606"/>
                <a:gd name="connsiteX1" fmla="*/ 111148 w 531734"/>
                <a:gd name="connsiteY1" fmla="*/ 376301 h 601606"/>
                <a:gd name="connsiteX2" fmla="*/ 136548 w 531734"/>
                <a:gd name="connsiteY2" fmla="*/ 385826 h 601606"/>
                <a:gd name="connsiteX3" fmla="*/ 63523 w 531734"/>
                <a:gd name="connsiteY3" fmla="*/ 465201 h 601606"/>
                <a:gd name="connsiteX4" fmla="*/ 38123 w 531734"/>
                <a:gd name="connsiteY4" fmla="*/ 493776 h 601606"/>
                <a:gd name="connsiteX5" fmla="*/ 130198 w 531734"/>
                <a:gd name="connsiteY5" fmla="*/ 598551 h 601606"/>
                <a:gd name="connsiteX6" fmla="*/ 60348 w 531734"/>
                <a:gd name="connsiteY6" fmla="*/ 566801 h 601606"/>
                <a:gd name="connsiteX7" fmla="*/ 23 w 531734"/>
                <a:gd name="connsiteY7" fmla="*/ 496951 h 601606"/>
                <a:gd name="connsiteX8" fmla="*/ 53998 w 531734"/>
                <a:gd name="connsiteY8" fmla="*/ 481076 h 601606"/>
                <a:gd name="connsiteX9" fmla="*/ 120673 w 531734"/>
                <a:gd name="connsiteY9" fmla="*/ 376301 h 601606"/>
                <a:gd name="connsiteX10" fmla="*/ 107973 w 531734"/>
                <a:gd name="connsiteY10" fmla="*/ 373126 h 601606"/>
                <a:gd name="connsiteX11" fmla="*/ 444523 w 531734"/>
                <a:gd name="connsiteY11" fmla="*/ 93726 h 601606"/>
                <a:gd name="connsiteX12" fmla="*/ 292123 w 531734"/>
                <a:gd name="connsiteY12" fmla="*/ 188976 h 601606"/>
                <a:gd name="connsiteX13" fmla="*/ 377848 w 531734"/>
                <a:gd name="connsiteY13" fmla="*/ 125476 h 601606"/>
                <a:gd name="connsiteX14" fmla="*/ 523898 w 531734"/>
                <a:gd name="connsiteY14" fmla="*/ 8001 h 6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1734" h="601606">
                  <a:moveTo>
                    <a:pt x="523898" y="8001"/>
                  </a:moveTo>
                  <a:cubicBezTo>
                    <a:pt x="479448" y="49805"/>
                    <a:pt x="175706" y="313330"/>
                    <a:pt x="111148" y="376301"/>
                  </a:cubicBezTo>
                  <a:cubicBezTo>
                    <a:pt x="46590" y="439272"/>
                    <a:pt x="144485" y="371009"/>
                    <a:pt x="136548" y="385826"/>
                  </a:cubicBezTo>
                  <a:cubicBezTo>
                    <a:pt x="128610" y="400643"/>
                    <a:pt x="79927" y="447209"/>
                    <a:pt x="63523" y="465201"/>
                  </a:cubicBezTo>
                  <a:cubicBezTo>
                    <a:pt x="47119" y="483193"/>
                    <a:pt x="27011" y="471551"/>
                    <a:pt x="38123" y="493776"/>
                  </a:cubicBezTo>
                  <a:cubicBezTo>
                    <a:pt x="49235" y="516001"/>
                    <a:pt x="126494" y="586380"/>
                    <a:pt x="130198" y="598551"/>
                  </a:cubicBezTo>
                  <a:cubicBezTo>
                    <a:pt x="133902" y="610722"/>
                    <a:pt x="82044" y="583734"/>
                    <a:pt x="60348" y="566801"/>
                  </a:cubicBezTo>
                  <a:cubicBezTo>
                    <a:pt x="38652" y="549868"/>
                    <a:pt x="1081" y="511238"/>
                    <a:pt x="23" y="496951"/>
                  </a:cubicBezTo>
                  <a:cubicBezTo>
                    <a:pt x="-1035" y="482664"/>
                    <a:pt x="33890" y="501184"/>
                    <a:pt x="53998" y="481076"/>
                  </a:cubicBezTo>
                  <a:cubicBezTo>
                    <a:pt x="74106" y="460968"/>
                    <a:pt x="111677" y="394293"/>
                    <a:pt x="120673" y="376301"/>
                  </a:cubicBezTo>
                  <a:cubicBezTo>
                    <a:pt x="129669" y="358309"/>
                    <a:pt x="53998" y="420222"/>
                    <a:pt x="107973" y="373126"/>
                  </a:cubicBezTo>
                  <a:cubicBezTo>
                    <a:pt x="161948" y="326030"/>
                    <a:pt x="413831" y="124418"/>
                    <a:pt x="444523" y="93726"/>
                  </a:cubicBezTo>
                  <a:cubicBezTo>
                    <a:pt x="475215" y="63034"/>
                    <a:pt x="303235" y="183684"/>
                    <a:pt x="292123" y="188976"/>
                  </a:cubicBezTo>
                  <a:cubicBezTo>
                    <a:pt x="281010" y="194268"/>
                    <a:pt x="345040" y="150347"/>
                    <a:pt x="377848" y="125476"/>
                  </a:cubicBezTo>
                  <a:cubicBezTo>
                    <a:pt x="410656" y="100605"/>
                    <a:pt x="568348" y="-33803"/>
                    <a:pt x="523898" y="8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 1302">
              <a:extLst>
                <a:ext uri="{FF2B5EF4-FFF2-40B4-BE49-F238E27FC236}">
                  <a16:creationId xmlns:a16="http://schemas.microsoft.com/office/drawing/2014/main" id="{42A89040-A144-FC3F-6B64-7B1AC149D35D}"/>
                </a:ext>
              </a:extLst>
            </p:cNvPr>
            <p:cNvSpPr/>
            <p:nvPr/>
          </p:nvSpPr>
          <p:spPr>
            <a:xfrm>
              <a:off x="6102003" y="1285000"/>
              <a:ext cx="486109" cy="175648"/>
            </a:xfrm>
            <a:custGeom>
              <a:avLst/>
              <a:gdLst>
                <a:gd name="connsiteX0" fmla="*/ 13047 w 486109"/>
                <a:gd name="connsiteY0" fmla="*/ 875 h 175648"/>
                <a:gd name="connsiteX1" fmla="*/ 76547 w 486109"/>
                <a:gd name="connsiteY1" fmla="*/ 61200 h 175648"/>
                <a:gd name="connsiteX2" fmla="*/ 25747 w 486109"/>
                <a:gd name="connsiteY2" fmla="*/ 159625 h 175648"/>
                <a:gd name="connsiteX3" fmla="*/ 6697 w 486109"/>
                <a:gd name="connsiteY3" fmla="*/ 169150 h 175648"/>
                <a:gd name="connsiteX4" fmla="*/ 140047 w 486109"/>
                <a:gd name="connsiteY4" fmla="*/ 121525 h 175648"/>
                <a:gd name="connsiteX5" fmla="*/ 111472 w 486109"/>
                <a:gd name="connsiteY5" fmla="*/ 118350 h 175648"/>
                <a:gd name="connsiteX6" fmla="*/ 330547 w 486109"/>
                <a:gd name="connsiteY6" fmla="*/ 118350 h 175648"/>
                <a:gd name="connsiteX7" fmla="*/ 482947 w 486109"/>
                <a:gd name="connsiteY7" fmla="*/ 159625 h 175648"/>
                <a:gd name="connsiteX8" fmla="*/ 403572 w 486109"/>
                <a:gd name="connsiteY8" fmla="*/ 143750 h 175648"/>
                <a:gd name="connsiteX9" fmla="*/ 67022 w 486109"/>
                <a:gd name="connsiteY9" fmla="*/ 124700 h 175648"/>
                <a:gd name="connsiteX10" fmla="*/ 41622 w 486109"/>
                <a:gd name="connsiteY10" fmla="*/ 175500 h 175648"/>
                <a:gd name="connsiteX11" fmla="*/ 86072 w 486109"/>
                <a:gd name="connsiteY11" fmla="*/ 105650 h 175648"/>
                <a:gd name="connsiteX12" fmla="*/ 13047 w 486109"/>
                <a:gd name="connsiteY12" fmla="*/ 875 h 17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6109" h="175648">
                  <a:moveTo>
                    <a:pt x="13047" y="875"/>
                  </a:moveTo>
                  <a:cubicBezTo>
                    <a:pt x="11460" y="-6533"/>
                    <a:pt x="74430" y="34742"/>
                    <a:pt x="76547" y="61200"/>
                  </a:cubicBezTo>
                  <a:cubicBezTo>
                    <a:pt x="78664" y="87658"/>
                    <a:pt x="37389" y="141633"/>
                    <a:pt x="25747" y="159625"/>
                  </a:cubicBezTo>
                  <a:cubicBezTo>
                    <a:pt x="14105" y="177617"/>
                    <a:pt x="-12353" y="175500"/>
                    <a:pt x="6697" y="169150"/>
                  </a:cubicBezTo>
                  <a:cubicBezTo>
                    <a:pt x="25747" y="162800"/>
                    <a:pt x="122585" y="129992"/>
                    <a:pt x="140047" y="121525"/>
                  </a:cubicBezTo>
                  <a:cubicBezTo>
                    <a:pt x="157509" y="113058"/>
                    <a:pt x="79722" y="118879"/>
                    <a:pt x="111472" y="118350"/>
                  </a:cubicBezTo>
                  <a:cubicBezTo>
                    <a:pt x="143222" y="117821"/>
                    <a:pt x="268635" y="111471"/>
                    <a:pt x="330547" y="118350"/>
                  </a:cubicBezTo>
                  <a:cubicBezTo>
                    <a:pt x="392459" y="125229"/>
                    <a:pt x="470776" y="155392"/>
                    <a:pt x="482947" y="159625"/>
                  </a:cubicBezTo>
                  <a:cubicBezTo>
                    <a:pt x="495118" y="163858"/>
                    <a:pt x="472893" y="149571"/>
                    <a:pt x="403572" y="143750"/>
                  </a:cubicBezTo>
                  <a:cubicBezTo>
                    <a:pt x="334251" y="137929"/>
                    <a:pt x="127347" y="119408"/>
                    <a:pt x="67022" y="124700"/>
                  </a:cubicBezTo>
                  <a:cubicBezTo>
                    <a:pt x="6697" y="129992"/>
                    <a:pt x="38447" y="178675"/>
                    <a:pt x="41622" y="175500"/>
                  </a:cubicBezTo>
                  <a:cubicBezTo>
                    <a:pt x="44797" y="172325"/>
                    <a:pt x="87660" y="134225"/>
                    <a:pt x="86072" y="105650"/>
                  </a:cubicBezTo>
                  <a:cubicBezTo>
                    <a:pt x="84485" y="77075"/>
                    <a:pt x="14634" y="8283"/>
                    <a:pt x="13047" y="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 1303">
              <a:extLst>
                <a:ext uri="{FF2B5EF4-FFF2-40B4-BE49-F238E27FC236}">
                  <a16:creationId xmlns:a16="http://schemas.microsoft.com/office/drawing/2014/main" id="{014606A1-5567-855C-DB88-DADEF6EBFA11}"/>
                </a:ext>
              </a:extLst>
            </p:cNvPr>
            <p:cNvSpPr/>
            <p:nvPr/>
          </p:nvSpPr>
          <p:spPr>
            <a:xfrm>
              <a:off x="6143502" y="1339845"/>
              <a:ext cx="434215" cy="117483"/>
            </a:xfrm>
            <a:custGeom>
              <a:avLst/>
              <a:gdLst>
                <a:gd name="connsiteX0" fmla="*/ 54098 w 434215"/>
                <a:gd name="connsiteY0" fmla="*/ 5 h 117483"/>
                <a:gd name="connsiteX1" fmla="*/ 219198 w 434215"/>
                <a:gd name="connsiteY1" fmla="*/ 41280 h 117483"/>
                <a:gd name="connsiteX2" fmla="*/ 165223 w 434215"/>
                <a:gd name="connsiteY2" fmla="*/ 28580 h 117483"/>
                <a:gd name="connsiteX3" fmla="*/ 431923 w 434215"/>
                <a:gd name="connsiteY3" fmla="*/ 92080 h 117483"/>
                <a:gd name="connsiteX4" fmla="*/ 285873 w 434215"/>
                <a:gd name="connsiteY4" fmla="*/ 66680 h 117483"/>
                <a:gd name="connsiteX5" fmla="*/ 139823 w 434215"/>
                <a:gd name="connsiteY5" fmla="*/ 47630 h 117483"/>
                <a:gd name="connsiteX6" fmla="*/ 123 w 434215"/>
                <a:gd name="connsiteY6" fmla="*/ 117480 h 117483"/>
                <a:gd name="connsiteX7" fmla="*/ 114423 w 434215"/>
                <a:gd name="connsiteY7" fmla="*/ 44455 h 117483"/>
                <a:gd name="connsiteX8" fmla="*/ 54098 w 434215"/>
                <a:gd name="connsiteY8" fmla="*/ 5 h 11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215" h="117483">
                  <a:moveTo>
                    <a:pt x="54098" y="5"/>
                  </a:moveTo>
                  <a:cubicBezTo>
                    <a:pt x="71560" y="-524"/>
                    <a:pt x="200677" y="36517"/>
                    <a:pt x="219198" y="41280"/>
                  </a:cubicBezTo>
                  <a:cubicBezTo>
                    <a:pt x="237719" y="46043"/>
                    <a:pt x="165223" y="28580"/>
                    <a:pt x="165223" y="28580"/>
                  </a:cubicBezTo>
                  <a:lnTo>
                    <a:pt x="431923" y="92080"/>
                  </a:lnTo>
                  <a:cubicBezTo>
                    <a:pt x="452031" y="98430"/>
                    <a:pt x="334556" y="74088"/>
                    <a:pt x="285873" y="66680"/>
                  </a:cubicBezTo>
                  <a:cubicBezTo>
                    <a:pt x="237190" y="59272"/>
                    <a:pt x="187448" y="39163"/>
                    <a:pt x="139823" y="47630"/>
                  </a:cubicBezTo>
                  <a:cubicBezTo>
                    <a:pt x="92198" y="56097"/>
                    <a:pt x="4356" y="118009"/>
                    <a:pt x="123" y="117480"/>
                  </a:cubicBezTo>
                  <a:cubicBezTo>
                    <a:pt x="-4110" y="116951"/>
                    <a:pt x="101723" y="61918"/>
                    <a:pt x="114423" y="44455"/>
                  </a:cubicBezTo>
                  <a:cubicBezTo>
                    <a:pt x="127123" y="26993"/>
                    <a:pt x="36636" y="534"/>
                    <a:pt x="54098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 1304">
              <a:extLst>
                <a:ext uri="{FF2B5EF4-FFF2-40B4-BE49-F238E27FC236}">
                  <a16:creationId xmlns:a16="http://schemas.microsoft.com/office/drawing/2014/main" id="{E1D78236-49A2-15E2-CB76-8CD8B95B8ED5}"/>
                </a:ext>
              </a:extLst>
            </p:cNvPr>
            <p:cNvSpPr/>
            <p:nvPr/>
          </p:nvSpPr>
          <p:spPr>
            <a:xfrm>
              <a:off x="5807897" y="1470002"/>
              <a:ext cx="704046" cy="654830"/>
            </a:xfrm>
            <a:custGeom>
              <a:avLst/>
              <a:gdLst>
                <a:gd name="connsiteX0" fmla="*/ 704028 w 704046"/>
                <a:gd name="connsiteY0" fmla="*/ 23 h 654830"/>
                <a:gd name="connsiteX1" fmla="*/ 364303 w 704046"/>
                <a:gd name="connsiteY1" fmla="*/ 38123 h 654830"/>
                <a:gd name="connsiteX2" fmla="*/ 383353 w 704046"/>
                <a:gd name="connsiteY2" fmla="*/ 28598 h 654830"/>
                <a:gd name="connsiteX3" fmla="*/ 81728 w 704046"/>
                <a:gd name="connsiteY3" fmla="*/ 320698 h 654830"/>
                <a:gd name="connsiteX4" fmla="*/ 110303 w 704046"/>
                <a:gd name="connsiteY4" fmla="*/ 320698 h 654830"/>
                <a:gd name="connsiteX5" fmla="*/ 40453 w 704046"/>
                <a:gd name="connsiteY5" fmla="*/ 381023 h 654830"/>
                <a:gd name="connsiteX6" fmla="*/ 69028 w 704046"/>
                <a:gd name="connsiteY6" fmla="*/ 498498 h 654830"/>
                <a:gd name="connsiteX7" fmla="*/ 40453 w 704046"/>
                <a:gd name="connsiteY7" fmla="*/ 460398 h 654830"/>
                <a:gd name="connsiteX8" fmla="*/ 154753 w 704046"/>
                <a:gd name="connsiteY8" fmla="*/ 654073 h 654830"/>
                <a:gd name="connsiteX9" fmla="*/ 43628 w 704046"/>
                <a:gd name="connsiteY9" fmla="*/ 523898 h 654830"/>
                <a:gd name="connsiteX10" fmla="*/ 2353 w 704046"/>
                <a:gd name="connsiteY10" fmla="*/ 428648 h 654830"/>
                <a:gd name="connsiteX11" fmla="*/ 24578 w 704046"/>
                <a:gd name="connsiteY11" fmla="*/ 444523 h 654830"/>
                <a:gd name="connsiteX12" fmla="*/ 183328 w 704046"/>
                <a:gd name="connsiteY12" fmla="*/ 203223 h 654830"/>
                <a:gd name="connsiteX13" fmla="*/ 173803 w 704046"/>
                <a:gd name="connsiteY13" fmla="*/ 215923 h 654830"/>
                <a:gd name="connsiteX14" fmla="*/ 386528 w 704046"/>
                <a:gd name="connsiteY14" fmla="*/ 9548 h 654830"/>
                <a:gd name="connsiteX15" fmla="*/ 348428 w 704046"/>
                <a:gd name="connsiteY15" fmla="*/ 44473 h 654830"/>
                <a:gd name="connsiteX16" fmla="*/ 704028 w 704046"/>
                <a:gd name="connsiteY16" fmla="*/ 23 h 65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04046" h="654830">
                  <a:moveTo>
                    <a:pt x="704028" y="23"/>
                  </a:moveTo>
                  <a:cubicBezTo>
                    <a:pt x="706674" y="-1035"/>
                    <a:pt x="417749" y="33361"/>
                    <a:pt x="364303" y="38123"/>
                  </a:cubicBezTo>
                  <a:cubicBezTo>
                    <a:pt x="310857" y="42885"/>
                    <a:pt x="430449" y="-18498"/>
                    <a:pt x="383353" y="28598"/>
                  </a:cubicBezTo>
                  <a:cubicBezTo>
                    <a:pt x="336257" y="75694"/>
                    <a:pt x="127236" y="272015"/>
                    <a:pt x="81728" y="320698"/>
                  </a:cubicBezTo>
                  <a:cubicBezTo>
                    <a:pt x="36220" y="369381"/>
                    <a:pt x="117182" y="310644"/>
                    <a:pt x="110303" y="320698"/>
                  </a:cubicBezTo>
                  <a:cubicBezTo>
                    <a:pt x="103424" y="330752"/>
                    <a:pt x="47332" y="351390"/>
                    <a:pt x="40453" y="381023"/>
                  </a:cubicBezTo>
                  <a:cubicBezTo>
                    <a:pt x="33574" y="410656"/>
                    <a:pt x="69028" y="485269"/>
                    <a:pt x="69028" y="498498"/>
                  </a:cubicBezTo>
                  <a:cubicBezTo>
                    <a:pt x="69028" y="511727"/>
                    <a:pt x="26166" y="434469"/>
                    <a:pt x="40453" y="460398"/>
                  </a:cubicBezTo>
                  <a:cubicBezTo>
                    <a:pt x="54740" y="486327"/>
                    <a:pt x="154224" y="643490"/>
                    <a:pt x="154753" y="654073"/>
                  </a:cubicBezTo>
                  <a:cubicBezTo>
                    <a:pt x="155282" y="664656"/>
                    <a:pt x="69028" y="561469"/>
                    <a:pt x="43628" y="523898"/>
                  </a:cubicBezTo>
                  <a:cubicBezTo>
                    <a:pt x="18228" y="486327"/>
                    <a:pt x="5528" y="441877"/>
                    <a:pt x="2353" y="428648"/>
                  </a:cubicBezTo>
                  <a:cubicBezTo>
                    <a:pt x="-822" y="415419"/>
                    <a:pt x="-5584" y="482094"/>
                    <a:pt x="24578" y="444523"/>
                  </a:cubicBezTo>
                  <a:cubicBezTo>
                    <a:pt x="54740" y="406952"/>
                    <a:pt x="158457" y="241323"/>
                    <a:pt x="183328" y="203223"/>
                  </a:cubicBezTo>
                  <a:cubicBezTo>
                    <a:pt x="208199" y="165123"/>
                    <a:pt x="139936" y="248202"/>
                    <a:pt x="173803" y="215923"/>
                  </a:cubicBezTo>
                  <a:cubicBezTo>
                    <a:pt x="207670" y="183644"/>
                    <a:pt x="357424" y="38123"/>
                    <a:pt x="386528" y="9548"/>
                  </a:cubicBezTo>
                  <a:cubicBezTo>
                    <a:pt x="415632" y="-19027"/>
                    <a:pt x="296041" y="45002"/>
                    <a:pt x="348428" y="44473"/>
                  </a:cubicBezTo>
                  <a:cubicBezTo>
                    <a:pt x="400815" y="43944"/>
                    <a:pt x="701382" y="1081"/>
                    <a:pt x="704028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 1305">
              <a:extLst>
                <a:ext uri="{FF2B5EF4-FFF2-40B4-BE49-F238E27FC236}">
                  <a16:creationId xmlns:a16="http://schemas.microsoft.com/office/drawing/2014/main" id="{AC14F918-4F54-28A5-A017-FE7737CDEC2A}"/>
                </a:ext>
              </a:extLst>
            </p:cNvPr>
            <p:cNvSpPr/>
            <p:nvPr/>
          </p:nvSpPr>
          <p:spPr>
            <a:xfrm>
              <a:off x="6016625" y="1711097"/>
              <a:ext cx="471051" cy="508451"/>
            </a:xfrm>
            <a:custGeom>
              <a:avLst/>
              <a:gdLst>
                <a:gd name="connsiteX0" fmla="*/ 466725 w 471051"/>
                <a:gd name="connsiteY0" fmla="*/ 228 h 508451"/>
                <a:gd name="connsiteX1" fmla="*/ 244475 w 471051"/>
                <a:gd name="connsiteY1" fmla="*/ 143103 h 508451"/>
                <a:gd name="connsiteX2" fmla="*/ 295275 w 471051"/>
                <a:gd name="connsiteY2" fmla="*/ 120878 h 508451"/>
                <a:gd name="connsiteX3" fmla="*/ 139700 w 471051"/>
                <a:gd name="connsiteY3" fmla="*/ 298678 h 508451"/>
                <a:gd name="connsiteX4" fmla="*/ 165100 w 471051"/>
                <a:gd name="connsiteY4" fmla="*/ 285978 h 508451"/>
                <a:gd name="connsiteX5" fmla="*/ 0 w 471051"/>
                <a:gd name="connsiteY5" fmla="*/ 508228 h 508451"/>
                <a:gd name="connsiteX6" fmla="*/ 165100 w 471051"/>
                <a:gd name="connsiteY6" fmla="*/ 324078 h 508451"/>
                <a:gd name="connsiteX7" fmla="*/ 307975 w 471051"/>
                <a:gd name="connsiteY7" fmla="*/ 149453 h 508451"/>
                <a:gd name="connsiteX8" fmla="*/ 250825 w 471051"/>
                <a:gd name="connsiteY8" fmla="*/ 219303 h 508451"/>
                <a:gd name="connsiteX9" fmla="*/ 431800 w 471051"/>
                <a:gd name="connsiteY9" fmla="*/ 73253 h 508451"/>
                <a:gd name="connsiteX10" fmla="*/ 396875 w 471051"/>
                <a:gd name="connsiteY10" fmla="*/ 108178 h 508451"/>
                <a:gd name="connsiteX11" fmla="*/ 466725 w 471051"/>
                <a:gd name="connsiteY11" fmla="*/ 228 h 50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1051" h="508451">
                  <a:moveTo>
                    <a:pt x="466725" y="228"/>
                  </a:moveTo>
                  <a:cubicBezTo>
                    <a:pt x="441325" y="6049"/>
                    <a:pt x="273050" y="122995"/>
                    <a:pt x="244475" y="143103"/>
                  </a:cubicBezTo>
                  <a:cubicBezTo>
                    <a:pt x="215900" y="163211"/>
                    <a:pt x="312737" y="94949"/>
                    <a:pt x="295275" y="120878"/>
                  </a:cubicBezTo>
                  <a:cubicBezTo>
                    <a:pt x="277813" y="146807"/>
                    <a:pt x="161396" y="271161"/>
                    <a:pt x="139700" y="298678"/>
                  </a:cubicBezTo>
                  <a:cubicBezTo>
                    <a:pt x="118004" y="326195"/>
                    <a:pt x="188383" y="251053"/>
                    <a:pt x="165100" y="285978"/>
                  </a:cubicBezTo>
                  <a:cubicBezTo>
                    <a:pt x="141817" y="320903"/>
                    <a:pt x="0" y="501878"/>
                    <a:pt x="0" y="508228"/>
                  </a:cubicBezTo>
                  <a:cubicBezTo>
                    <a:pt x="0" y="514578"/>
                    <a:pt x="113771" y="383874"/>
                    <a:pt x="165100" y="324078"/>
                  </a:cubicBezTo>
                  <a:cubicBezTo>
                    <a:pt x="216429" y="264282"/>
                    <a:pt x="307975" y="149453"/>
                    <a:pt x="307975" y="149453"/>
                  </a:cubicBezTo>
                  <a:cubicBezTo>
                    <a:pt x="322262" y="131991"/>
                    <a:pt x="230188" y="232003"/>
                    <a:pt x="250825" y="219303"/>
                  </a:cubicBezTo>
                  <a:cubicBezTo>
                    <a:pt x="271462" y="206603"/>
                    <a:pt x="407458" y="91774"/>
                    <a:pt x="431800" y="73253"/>
                  </a:cubicBezTo>
                  <a:cubicBezTo>
                    <a:pt x="456142" y="54732"/>
                    <a:pt x="396346" y="114528"/>
                    <a:pt x="396875" y="108178"/>
                  </a:cubicBezTo>
                  <a:cubicBezTo>
                    <a:pt x="397404" y="101828"/>
                    <a:pt x="492125" y="-5593"/>
                    <a:pt x="466725" y="2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 1306">
              <a:extLst>
                <a:ext uri="{FF2B5EF4-FFF2-40B4-BE49-F238E27FC236}">
                  <a16:creationId xmlns:a16="http://schemas.microsoft.com/office/drawing/2014/main" id="{F48747A2-4A09-E3C2-56ED-0E7EA7B396B4}"/>
                </a:ext>
              </a:extLst>
            </p:cNvPr>
            <p:cNvSpPr/>
            <p:nvPr/>
          </p:nvSpPr>
          <p:spPr>
            <a:xfrm>
              <a:off x="6791444" y="1262757"/>
              <a:ext cx="239192" cy="893892"/>
            </a:xfrm>
            <a:custGeom>
              <a:avLst/>
              <a:gdLst>
                <a:gd name="connsiteX0" fmla="*/ 57031 w 239192"/>
                <a:gd name="connsiteY0" fmla="*/ 893 h 893892"/>
                <a:gd name="connsiteX1" fmla="*/ 206256 w 239192"/>
                <a:gd name="connsiteY1" fmla="*/ 305693 h 893892"/>
                <a:gd name="connsiteX2" fmla="*/ 164981 w 239192"/>
                <a:gd name="connsiteY2" fmla="*/ 270768 h 893892"/>
                <a:gd name="connsiteX3" fmla="*/ 231656 w 239192"/>
                <a:gd name="connsiteY3" fmla="*/ 369193 h 893892"/>
                <a:gd name="connsiteX4" fmla="*/ 222131 w 239192"/>
                <a:gd name="connsiteY4" fmla="*/ 473968 h 893892"/>
                <a:gd name="connsiteX5" fmla="*/ 238006 w 239192"/>
                <a:gd name="connsiteY5" fmla="*/ 448568 h 893892"/>
                <a:gd name="connsiteX6" fmla="*/ 184031 w 239192"/>
                <a:gd name="connsiteY6" fmla="*/ 569218 h 893892"/>
                <a:gd name="connsiteX7" fmla="*/ 6231 w 239192"/>
                <a:gd name="connsiteY7" fmla="*/ 886718 h 893892"/>
                <a:gd name="connsiteX8" fmla="*/ 47506 w 239192"/>
                <a:gd name="connsiteY8" fmla="*/ 775593 h 893892"/>
                <a:gd name="connsiteX9" fmla="*/ 117356 w 239192"/>
                <a:gd name="connsiteY9" fmla="*/ 600968 h 893892"/>
                <a:gd name="connsiteX10" fmla="*/ 149106 w 239192"/>
                <a:gd name="connsiteY10" fmla="*/ 591443 h 893892"/>
                <a:gd name="connsiteX11" fmla="*/ 212606 w 239192"/>
                <a:gd name="connsiteY11" fmla="*/ 346968 h 893892"/>
                <a:gd name="connsiteX12" fmla="*/ 203081 w 239192"/>
                <a:gd name="connsiteY12" fmla="*/ 296168 h 893892"/>
                <a:gd name="connsiteX13" fmla="*/ 203081 w 239192"/>
                <a:gd name="connsiteY13" fmla="*/ 296168 h 893892"/>
                <a:gd name="connsiteX14" fmla="*/ 107831 w 239192"/>
                <a:gd name="connsiteY14" fmla="*/ 178693 h 893892"/>
                <a:gd name="connsiteX15" fmla="*/ 126881 w 239192"/>
                <a:gd name="connsiteY15" fmla="*/ 210443 h 893892"/>
                <a:gd name="connsiteX16" fmla="*/ 57031 w 239192"/>
                <a:gd name="connsiteY16" fmla="*/ 893 h 89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9192" h="893892">
                  <a:moveTo>
                    <a:pt x="57031" y="893"/>
                  </a:moveTo>
                  <a:cubicBezTo>
                    <a:pt x="70260" y="16768"/>
                    <a:pt x="188264" y="260714"/>
                    <a:pt x="206256" y="305693"/>
                  </a:cubicBezTo>
                  <a:cubicBezTo>
                    <a:pt x="224248" y="350672"/>
                    <a:pt x="160748" y="260185"/>
                    <a:pt x="164981" y="270768"/>
                  </a:cubicBezTo>
                  <a:cubicBezTo>
                    <a:pt x="169214" y="281351"/>
                    <a:pt x="222131" y="335326"/>
                    <a:pt x="231656" y="369193"/>
                  </a:cubicBezTo>
                  <a:cubicBezTo>
                    <a:pt x="241181" y="403060"/>
                    <a:pt x="221073" y="460739"/>
                    <a:pt x="222131" y="473968"/>
                  </a:cubicBezTo>
                  <a:cubicBezTo>
                    <a:pt x="223189" y="487197"/>
                    <a:pt x="244356" y="432693"/>
                    <a:pt x="238006" y="448568"/>
                  </a:cubicBezTo>
                  <a:cubicBezTo>
                    <a:pt x="231656" y="464443"/>
                    <a:pt x="222660" y="496193"/>
                    <a:pt x="184031" y="569218"/>
                  </a:cubicBezTo>
                  <a:cubicBezTo>
                    <a:pt x="145402" y="642243"/>
                    <a:pt x="28985" y="852322"/>
                    <a:pt x="6231" y="886718"/>
                  </a:cubicBezTo>
                  <a:cubicBezTo>
                    <a:pt x="-16523" y="921114"/>
                    <a:pt x="28985" y="823218"/>
                    <a:pt x="47506" y="775593"/>
                  </a:cubicBezTo>
                  <a:cubicBezTo>
                    <a:pt x="66027" y="727968"/>
                    <a:pt x="100423" y="631660"/>
                    <a:pt x="117356" y="600968"/>
                  </a:cubicBezTo>
                  <a:cubicBezTo>
                    <a:pt x="134289" y="570276"/>
                    <a:pt x="133231" y="633776"/>
                    <a:pt x="149106" y="591443"/>
                  </a:cubicBezTo>
                  <a:cubicBezTo>
                    <a:pt x="164981" y="549110"/>
                    <a:pt x="203610" y="396180"/>
                    <a:pt x="212606" y="346968"/>
                  </a:cubicBezTo>
                  <a:cubicBezTo>
                    <a:pt x="221602" y="297756"/>
                    <a:pt x="203081" y="296168"/>
                    <a:pt x="203081" y="296168"/>
                  </a:cubicBezTo>
                  <a:lnTo>
                    <a:pt x="203081" y="296168"/>
                  </a:lnTo>
                  <a:cubicBezTo>
                    <a:pt x="187206" y="276589"/>
                    <a:pt x="120531" y="192981"/>
                    <a:pt x="107831" y="178693"/>
                  </a:cubicBezTo>
                  <a:cubicBezTo>
                    <a:pt x="95131" y="164406"/>
                    <a:pt x="133760" y="235314"/>
                    <a:pt x="126881" y="210443"/>
                  </a:cubicBezTo>
                  <a:cubicBezTo>
                    <a:pt x="120002" y="185572"/>
                    <a:pt x="43802" y="-14982"/>
                    <a:pt x="57031" y="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 1307">
              <a:extLst>
                <a:ext uri="{FF2B5EF4-FFF2-40B4-BE49-F238E27FC236}">
                  <a16:creationId xmlns:a16="http://schemas.microsoft.com/office/drawing/2014/main" id="{CB09AEEC-59EE-0E45-18C8-281A98AD0B45}"/>
                </a:ext>
              </a:extLst>
            </p:cNvPr>
            <p:cNvSpPr/>
            <p:nvPr/>
          </p:nvSpPr>
          <p:spPr>
            <a:xfrm>
              <a:off x="5866346" y="2139130"/>
              <a:ext cx="937936" cy="769691"/>
            </a:xfrm>
            <a:custGeom>
              <a:avLst/>
              <a:gdLst>
                <a:gd name="connsiteX0" fmla="*/ 147104 w 937936"/>
                <a:gd name="connsiteY0" fmla="*/ 188145 h 769691"/>
                <a:gd name="connsiteX1" fmla="*/ 229654 w 937936"/>
                <a:gd name="connsiteY1" fmla="*/ 372295 h 769691"/>
                <a:gd name="connsiteX2" fmla="*/ 239179 w 937936"/>
                <a:gd name="connsiteY2" fmla="*/ 331020 h 769691"/>
                <a:gd name="connsiteX3" fmla="*/ 236004 w 937936"/>
                <a:gd name="connsiteY3" fmla="*/ 429445 h 769691"/>
                <a:gd name="connsiteX4" fmla="*/ 232829 w 937936"/>
                <a:gd name="connsiteY4" fmla="*/ 461195 h 769691"/>
                <a:gd name="connsiteX5" fmla="*/ 102654 w 937936"/>
                <a:gd name="connsiteY5" fmla="*/ 600895 h 769691"/>
                <a:gd name="connsiteX6" fmla="*/ 4229 w 937936"/>
                <a:gd name="connsiteY6" fmla="*/ 762820 h 769691"/>
                <a:gd name="connsiteX7" fmla="*/ 45504 w 937936"/>
                <a:gd name="connsiteY7" fmla="*/ 712020 h 769691"/>
                <a:gd name="connsiteX8" fmla="*/ 286804 w 937936"/>
                <a:gd name="connsiteY8" fmla="*/ 464370 h 769691"/>
                <a:gd name="connsiteX9" fmla="*/ 299504 w 937936"/>
                <a:gd name="connsiteY9" fmla="*/ 477070 h 769691"/>
                <a:gd name="connsiteX10" fmla="*/ 651929 w 937936"/>
                <a:gd name="connsiteY10" fmla="*/ 219895 h 769691"/>
                <a:gd name="connsiteX11" fmla="*/ 594779 w 937936"/>
                <a:gd name="connsiteY11" fmla="*/ 223070 h 769691"/>
                <a:gd name="connsiteX12" fmla="*/ 756704 w 937936"/>
                <a:gd name="connsiteY12" fmla="*/ 70670 h 769691"/>
                <a:gd name="connsiteX13" fmla="*/ 753529 w 937936"/>
                <a:gd name="connsiteY13" fmla="*/ 73845 h 769691"/>
                <a:gd name="connsiteX14" fmla="*/ 937679 w 937936"/>
                <a:gd name="connsiteY14" fmla="*/ 820 h 769691"/>
                <a:gd name="connsiteX15" fmla="*/ 788454 w 937936"/>
                <a:gd name="connsiteY15" fmla="*/ 38920 h 769691"/>
                <a:gd name="connsiteX16" fmla="*/ 572554 w 937936"/>
                <a:gd name="connsiteY16" fmla="*/ 105595 h 769691"/>
                <a:gd name="connsiteX17" fmla="*/ 661454 w 937936"/>
                <a:gd name="connsiteY17" fmla="*/ 77020 h 769691"/>
                <a:gd name="connsiteX18" fmla="*/ 559854 w 937936"/>
                <a:gd name="connsiteY18" fmla="*/ 159570 h 769691"/>
                <a:gd name="connsiteX19" fmla="*/ 283629 w 937936"/>
                <a:gd name="connsiteY19" fmla="*/ 423095 h 769691"/>
                <a:gd name="connsiteX20" fmla="*/ 226479 w 937936"/>
                <a:gd name="connsiteY20" fmla="*/ 486595 h 769691"/>
                <a:gd name="connsiteX21" fmla="*/ 229654 w 937936"/>
                <a:gd name="connsiteY21" fmla="*/ 426270 h 769691"/>
                <a:gd name="connsiteX22" fmla="*/ 223304 w 937936"/>
                <a:gd name="connsiteY22" fmla="*/ 388170 h 769691"/>
                <a:gd name="connsiteX23" fmla="*/ 226479 w 937936"/>
                <a:gd name="connsiteY23" fmla="*/ 384995 h 769691"/>
                <a:gd name="connsiteX24" fmla="*/ 172504 w 937936"/>
                <a:gd name="connsiteY24" fmla="*/ 324670 h 769691"/>
                <a:gd name="connsiteX25" fmla="*/ 147104 w 937936"/>
                <a:gd name="connsiteY25" fmla="*/ 188145 h 7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37936" h="769691">
                  <a:moveTo>
                    <a:pt x="147104" y="188145"/>
                  </a:moveTo>
                  <a:cubicBezTo>
                    <a:pt x="156629" y="196082"/>
                    <a:pt x="214308" y="348483"/>
                    <a:pt x="229654" y="372295"/>
                  </a:cubicBezTo>
                  <a:cubicBezTo>
                    <a:pt x="245000" y="396107"/>
                    <a:pt x="238121" y="321495"/>
                    <a:pt x="239179" y="331020"/>
                  </a:cubicBezTo>
                  <a:cubicBezTo>
                    <a:pt x="240237" y="340545"/>
                    <a:pt x="237062" y="407749"/>
                    <a:pt x="236004" y="429445"/>
                  </a:cubicBezTo>
                  <a:cubicBezTo>
                    <a:pt x="234946" y="451141"/>
                    <a:pt x="255054" y="432620"/>
                    <a:pt x="232829" y="461195"/>
                  </a:cubicBezTo>
                  <a:cubicBezTo>
                    <a:pt x="210604" y="489770"/>
                    <a:pt x="140754" y="550624"/>
                    <a:pt x="102654" y="600895"/>
                  </a:cubicBezTo>
                  <a:cubicBezTo>
                    <a:pt x="64554" y="651166"/>
                    <a:pt x="13754" y="744299"/>
                    <a:pt x="4229" y="762820"/>
                  </a:cubicBezTo>
                  <a:cubicBezTo>
                    <a:pt x="-5296" y="781341"/>
                    <a:pt x="-1592" y="761762"/>
                    <a:pt x="45504" y="712020"/>
                  </a:cubicBezTo>
                  <a:cubicBezTo>
                    <a:pt x="92600" y="662278"/>
                    <a:pt x="244471" y="503528"/>
                    <a:pt x="286804" y="464370"/>
                  </a:cubicBezTo>
                  <a:cubicBezTo>
                    <a:pt x="329137" y="425212"/>
                    <a:pt x="238650" y="517816"/>
                    <a:pt x="299504" y="477070"/>
                  </a:cubicBezTo>
                  <a:cubicBezTo>
                    <a:pt x="360358" y="436324"/>
                    <a:pt x="602717" y="262228"/>
                    <a:pt x="651929" y="219895"/>
                  </a:cubicBezTo>
                  <a:cubicBezTo>
                    <a:pt x="701141" y="177562"/>
                    <a:pt x="577317" y="247941"/>
                    <a:pt x="594779" y="223070"/>
                  </a:cubicBezTo>
                  <a:cubicBezTo>
                    <a:pt x="612241" y="198199"/>
                    <a:pt x="730246" y="95541"/>
                    <a:pt x="756704" y="70670"/>
                  </a:cubicBezTo>
                  <a:cubicBezTo>
                    <a:pt x="783162" y="45799"/>
                    <a:pt x="723367" y="85487"/>
                    <a:pt x="753529" y="73845"/>
                  </a:cubicBezTo>
                  <a:cubicBezTo>
                    <a:pt x="783691" y="62203"/>
                    <a:pt x="931858" y="6641"/>
                    <a:pt x="937679" y="820"/>
                  </a:cubicBezTo>
                  <a:cubicBezTo>
                    <a:pt x="943500" y="-5001"/>
                    <a:pt x="849308" y="21458"/>
                    <a:pt x="788454" y="38920"/>
                  </a:cubicBezTo>
                  <a:cubicBezTo>
                    <a:pt x="727600" y="56382"/>
                    <a:pt x="593721" y="99245"/>
                    <a:pt x="572554" y="105595"/>
                  </a:cubicBezTo>
                  <a:cubicBezTo>
                    <a:pt x="551387" y="111945"/>
                    <a:pt x="663571" y="68024"/>
                    <a:pt x="661454" y="77020"/>
                  </a:cubicBezTo>
                  <a:cubicBezTo>
                    <a:pt x="659337" y="86016"/>
                    <a:pt x="622825" y="101891"/>
                    <a:pt x="559854" y="159570"/>
                  </a:cubicBezTo>
                  <a:cubicBezTo>
                    <a:pt x="496883" y="217249"/>
                    <a:pt x="339191" y="368591"/>
                    <a:pt x="283629" y="423095"/>
                  </a:cubicBezTo>
                  <a:cubicBezTo>
                    <a:pt x="228067" y="477599"/>
                    <a:pt x="235475" y="486066"/>
                    <a:pt x="226479" y="486595"/>
                  </a:cubicBezTo>
                  <a:cubicBezTo>
                    <a:pt x="217483" y="487124"/>
                    <a:pt x="230183" y="442674"/>
                    <a:pt x="229654" y="426270"/>
                  </a:cubicBezTo>
                  <a:cubicBezTo>
                    <a:pt x="229125" y="409866"/>
                    <a:pt x="223833" y="395049"/>
                    <a:pt x="223304" y="388170"/>
                  </a:cubicBezTo>
                  <a:cubicBezTo>
                    <a:pt x="222775" y="381291"/>
                    <a:pt x="234946" y="395578"/>
                    <a:pt x="226479" y="384995"/>
                  </a:cubicBezTo>
                  <a:cubicBezTo>
                    <a:pt x="218012" y="374412"/>
                    <a:pt x="185733" y="352187"/>
                    <a:pt x="172504" y="324670"/>
                  </a:cubicBezTo>
                  <a:cubicBezTo>
                    <a:pt x="159275" y="297153"/>
                    <a:pt x="137579" y="180208"/>
                    <a:pt x="147104" y="1881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 1308">
              <a:extLst>
                <a:ext uri="{FF2B5EF4-FFF2-40B4-BE49-F238E27FC236}">
                  <a16:creationId xmlns:a16="http://schemas.microsoft.com/office/drawing/2014/main" id="{5D08569B-BC01-9845-7D40-59EA0ADC27F7}"/>
                </a:ext>
              </a:extLst>
            </p:cNvPr>
            <p:cNvSpPr/>
            <p:nvPr/>
          </p:nvSpPr>
          <p:spPr>
            <a:xfrm>
              <a:off x="6756384" y="1355725"/>
              <a:ext cx="254264" cy="318973"/>
            </a:xfrm>
            <a:custGeom>
              <a:avLst/>
              <a:gdLst>
                <a:gd name="connsiteX0" fmla="*/ 16 w 254264"/>
                <a:gd name="connsiteY0" fmla="*/ 0 h 318973"/>
                <a:gd name="connsiteX1" fmla="*/ 130191 w 254264"/>
                <a:gd name="connsiteY1" fmla="*/ 174625 h 318973"/>
                <a:gd name="connsiteX2" fmla="*/ 127016 w 254264"/>
                <a:gd name="connsiteY2" fmla="*/ 200025 h 318973"/>
                <a:gd name="connsiteX3" fmla="*/ 146066 w 254264"/>
                <a:gd name="connsiteY3" fmla="*/ 263525 h 318973"/>
                <a:gd name="connsiteX4" fmla="*/ 254016 w 254264"/>
                <a:gd name="connsiteY4" fmla="*/ 317500 h 318973"/>
                <a:gd name="connsiteX5" fmla="*/ 174641 w 254264"/>
                <a:gd name="connsiteY5" fmla="*/ 292100 h 318973"/>
                <a:gd name="connsiteX6" fmla="*/ 139716 w 254264"/>
                <a:gd name="connsiteY6" fmla="*/ 174625 h 318973"/>
                <a:gd name="connsiteX7" fmla="*/ 16 w 254264"/>
                <a:gd name="connsiteY7" fmla="*/ 0 h 31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264" h="318973">
                  <a:moveTo>
                    <a:pt x="16" y="0"/>
                  </a:moveTo>
                  <a:cubicBezTo>
                    <a:pt x="-1571" y="0"/>
                    <a:pt x="109024" y="141288"/>
                    <a:pt x="130191" y="174625"/>
                  </a:cubicBezTo>
                  <a:cubicBezTo>
                    <a:pt x="151358" y="207962"/>
                    <a:pt x="124370" y="185208"/>
                    <a:pt x="127016" y="200025"/>
                  </a:cubicBezTo>
                  <a:cubicBezTo>
                    <a:pt x="129662" y="214842"/>
                    <a:pt x="124899" y="243946"/>
                    <a:pt x="146066" y="263525"/>
                  </a:cubicBezTo>
                  <a:cubicBezTo>
                    <a:pt x="167233" y="283104"/>
                    <a:pt x="249254" y="312738"/>
                    <a:pt x="254016" y="317500"/>
                  </a:cubicBezTo>
                  <a:cubicBezTo>
                    <a:pt x="258778" y="322262"/>
                    <a:pt x="193691" y="315912"/>
                    <a:pt x="174641" y="292100"/>
                  </a:cubicBezTo>
                  <a:cubicBezTo>
                    <a:pt x="155591" y="268288"/>
                    <a:pt x="167762" y="220133"/>
                    <a:pt x="139716" y="174625"/>
                  </a:cubicBezTo>
                  <a:cubicBezTo>
                    <a:pt x="111670" y="129117"/>
                    <a:pt x="1603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 1309">
              <a:extLst>
                <a:ext uri="{FF2B5EF4-FFF2-40B4-BE49-F238E27FC236}">
                  <a16:creationId xmlns:a16="http://schemas.microsoft.com/office/drawing/2014/main" id="{CAD5B6F9-0E60-54F5-27DC-0D6DD380C777}"/>
                </a:ext>
              </a:extLst>
            </p:cNvPr>
            <p:cNvSpPr/>
            <p:nvPr/>
          </p:nvSpPr>
          <p:spPr>
            <a:xfrm>
              <a:off x="6517258" y="1685663"/>
              <a:ext cx="493149" cy="511677"/>
            </a:xfrm>
            <a:custGeom>
              <a:avLst/>
              <a:gdLst>
                <a:gd name="connsiteX0" fmla="*/ 493142 w 493149"/>
                <a:gd name="connsiteY0" fmla="*/ 262 h 511677"/>
                <a:gd name="connsiteX1" fmla="*/ 366142 w 493149"/>
                <a:gd name="connsiteY1" fmla="*/ 63762 h 511677"/>
                <a:gd name="connsiteX2" fmla="*/ 337567 w 493149"/>
                <a:gd name="connsiteY2" fmla="*/ 149487 h 511677"/>
                <a:gd name="connsiteX3" fmla="*/ 375667 w 493149"/>
                <a:gd name="connsiteY3" fmla="*/ 105037 h 511677"/>
                <a:gd name="connsiteX4" fmla="*/ 242317 w 493149"/>
                <a:gd name="connsiteY4" fmla="*/ 298712 h 511677"/>
                <a:gd name="connsiteX5" fmla="*/ 194692 w 493149"/>
                <a:gd name="connsiteY5" fmla="*/ 374912 h 511677"/>
                <a:gd name="connsiteX6" fmla="*/ 207392 w 493149"/>
                <a:gd name="connsiteY6" fmla="*/ 419362 h 511677"/>
                <a:gd name="connsiteX7" fmla="*/ 289942 w 493149"/>
                <a:gd name="connsiteY7" fmla="*/ 444762 h 511677"/>
                <a:gd name="connsiteX8" fmla="*/ 181992 w 493149"/>
                <a:gd name="connsiteY8" fmla="*/ 463812 h 511677"/>
                <a:gd name="connsiteX9" fmla="*/ 108967 w 493149"/>
                <a:gd name="connsiteY9" fmla="*/ 511437 h 511677"/>
                <a:gd name="connsiteX10" fmla="*/ 261367 w 493149"/>
                <a:gd name="connsiteY10" fmla="*/ 441587 h 511677"/>
                <a:gd name="connsiteX11" fmla="*/ 1017 w 493149"/>
                <a:gd name="connsiteY11" fmla="*/ 501912 h 511677"/>
                <a:gd name="connsiteX12" fmla="*/ 172467 w 493149"/>
                <a:gd name="connsiteY12" fmla="*/ 428887 h 511677"/>
                <a:gd name="connsiteX13" fmla="*/ 210567 w 493149"/>
                <a:gd name="connsiteY13" fmla="*/ 327287 h 511677"/>
                <a:gd name="connsiteX14" fmla="*/ 321692 w 493149"/>
                <a:gd name="connsiteY14" fmla="*/ 117737 h 511677"/>
                <a:gd name="connsiteX15" fmla="*/ 283592 w 493149"/>
                <a:gd name="connsiteY15" fmla="*/ 171712 h 511677"/>
                <a:gd name="connsiteX16" fmla="*/ 359792 w 493149"/>
                <a:gd name="connsiteY16" fmla="*/ 66937 h 511677"/>
                <a:gd name="connsiteX17" fmla="*/ 372492 w 493149"/>
                <a:gd name="connsiteY17" fmla="*/ 41537 h 511677"/>
                <a:gd name="connsiteX18" fmla="*/ 493142 w 493149"/>
                <a:gd name="connsiteY18" fmla="*/ 262 h 5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3149" h="511677">
                  <a:moveTo>
                    <a:pt x="493142" y="262"/>
                  </a:moveTo>
                  <a:cubicBezTo>
                    <a:pt x="492084" y="3966"/>
                    <a:pt x="392071" y="38891"/>
                    <a:pt x="366142" y="63762"/>
                  </a:cubicBezTo>
                  <a:cubicBezTo>
                    <a:pt x="340213" y="88633"/>
                    <a:pt x="335980" y="142608"/>
                    <a:pt x="337567" y="149487"/>
                  </a:cubicBezTo>
                  <a:cubicBezTo>
                    <a:pt x="339154" y="156366"/>
                    <a:pt x="391542" y="80166"/>
                    <a:pt x="375667" y="105037"/>
                  </a:cubicBezTo>
                  <a:cubicBezTo>
                    <a:pt x="359792" y="129908"/>
                    <a:pt x="272479" y="253733"/>
                    <a:pt x="242317" y="298712"/>
                  </a:cubicBezTo>
                  <a:cubicBezTo>
                    <a:pt x="212154" y="343691"/>
                    <a:pt x="200513" y="354804"/>
                    <a:pt x="194692" y="374912"/>
                  </a:cubicBezTo>
                  <a:cubicBezTo>
                    <a:pt x="188871" y="395020"/>
                    <a:pt x="191517" y="407720"/>
                    <a:pt x="207392" y="419362"/>
                  </a:cubicBezTo>
                  <a:cubicBezTo>
                    <a:pt x="223267" y="431004"/>
                    <a:pt x="294175" y="437354"/>
                    <a:pt x="289942" y="444762"/>
                  </a:cubicBezTo>
                  <a:cubicBezTo>
                    <a:pt x="285709" y="452170"/>
                    <a:pt x="212154" y="452700"/>
                    <a:pt x="181992" y="463812"/>
                  </a:cubicBezTo>
                  <a:cubicBezTo>
                    <a:pt x="151830" y="474924"/>
                    <a:pt x="95738" y="515141"/>
                    <a:pt x="108967" y="511437"/>
                  </a:cubicBezTo>
                  <a:cubicBezTo>
                    <a:pt x="122196" y="507733"/>
                    <a:pt x="279359" y="443175"/>
                    <a:pt x="261367" y="441587"/>
                  </a:cubicBezTo>
                  <a:cubicBezTo>
                    <a:pt x="243375" y="440000"/>
                    <a:pt x="15834" y="504029"/>
                    <a:pt x="1017" y="501912"/>
                  </a:cubicBezTo>
                  <a:cubicBezTo>
                    <a:pt x="-13800" y="499795"/>
                    <a:pt x="137542" y="457991"/>
                    <a:pt x="172467" y="428887"/>
                  </a:cubicBezTo>
                  <a:cubicBezTo>
                    <a:pt x="207392" y="399783"/>
                    <a:pt x="185696" y="379145"/>
                    <a:pt x="210567" y="327287"/>
                  </a:cubicBezTo>
                  <a:cubicBezTo>
                    <a:pt x="235438" y="275429"/>
                    <a:pt x="309521" y="143666"/>
                    <a:pt x="321692" y="117737"/>
                  </a:cubicBezTo>
                  <a:cubicBezTo>
                    <a:pt x="333863" y="91808"/>
                    <a:pt x="277242" y="180179"/>
                    <a:pt x="283592" y="171712"/>
                  </a:cubicBezTo>
                  <a:cubicBezTo>
                    <a:pt x="289942" y="163245"/>
                    <a:pt x="344975" y="88633"/>
                    <a:pt x="359792" y="66937"/>
                  </a:cubicBezTo>
                  <a:cubicBezTo>
                    <a:pt x="374609" y="45241"/>
                    <a:pt x="356617" y="50004"/>
                    <a:pt x="372492" y="41537"/>
                  </a:cubicBezTo>
                  <a:cubicBezTo>
                    <a:pt x="388367" y="33070"/>
                    <a:pt x="494200" y="-3442"/>
                    <a:pt x="493142" y="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 1310">
              <a:extLst>
                <a:ext uri="{FF2B5EF4-FFF2-40B4-BE49-F238E27FC236}">
                  <a16:creationId xmlns:a16="http://schemas.microsoft.com/office/drawing/2014/main" id="{FB4E6B0F-DF8A-979C-1931-E345A0C330A7}"/>
                </a:ext>
              </a:extLst>
            </p:cNvPr>
            <p:cNvSpPr/>
            <p:nvPr/>
          </p:nvSpPr>
          <p:spPr>
            <a:xfrm>
              <a:off x="6104544" y="1789385"/>
              <a:ext cx="451854" cy="478672"/>
            </a:xfrm>
            <a:custGeom>
              <a:avLst/>
              <a:gdLst>
                <a:gd name="connsiteX0" fmla="*/ 242281 w 451854"/>
                <a:gd name="connsiteY0" fmla="*/ 1315 h 478672"/>
                <a:gd name="connsiteX1" fmla="*/ 331181 w 451854"/>
                <a:gd name="connsiteY1" fmla="*/ 223565 h 478672"/>
                <a:gd name="connsiteX2" fmla="*/ 328006 w 451854"/>
                <a:gd name="connsiteY2" fmla="*/ 198165 h 478672"/>
                <a:gd name="connsiteX3" fmla="*/ 362931 w 451854"/>
                <a:gd name="connsiteY3" fmla="*/ 350565 h 478672"/>
                <a:gd name="connsiteX4" fmla="*/ 353406 w 451854"/>
                <a:gd name="connsiteY4" fmla="*/ 369615 h 478672"/>
                <a:gd name="connsiteX5" fmla="*/ 426431 w 451854"/>
                <a:gd name="connsiteY5" fmla="*/ 366440 h 478672"/>
                <a:gd name="connsiteX6" fmla="*/ 353406 w 451854"/>
                <a:gd name="connsiteY6" fmla="*/ 375965 h 478672"/>
                <a:gd name="connsiteX7" fmla="*/ 131156 w 451854"/>
                <a:gd name="connsiteY7" fmla="*/ 426765 h 478672"/>
                <a:gd name="connsiteX8" fmla="*/ 7331 w 451854"/>
                <a:gd name="connsiteY8" fmla="*/ 477565 h 478672"/>
                <a:gd name="connsiteX9" fmla="*/ 343881 w 451854"/>
                <a:gd name="connsiteY9" fmla="*/ 375965 h 478672"/>
                <a:gd name="connsiteX10" fmla="*/ 451831 w 451854"/>
                <a:gd name="connsiteY10" fmla="*/ 366440 h 478672"/>
                <a:gd name="connsiteX11" fmla="*/ 353406 w 451854"/>
                <a:gd name="connsiteY11" fmla="*/ 366440 h 478672"/>
                <a:gd name="connsiteX12" fmla="*/ 334356 w 451854"/>
                <a:gd name="connsiteY12" fmla="*/ 287065 h 478672"/>
                <a:gd name="connsiteX13" fmla="*/ 343881 w 451854"/>
                <a:gd name="connsiteY13" fmla="*/ 296590 h 478672"/>
                <a:gd name="connsiteX14" fmla="*/ 299431 w 451854"/>
                <a:gd name="connsiteY14" fmla="*/ 102915 h 478672"/>
                <a:gd name="connsiteX15" fmla="*/ 308956 w 451854"/>
                <a:gd name="connsiteY15" fmla="*/ 128315 h 478672"/>
                <a:gd name="connsiteX16" fmla="*/ 242281 w 451854"/>
                <a:gd name="connsiteY16" fmla="*/ 1315 h 47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1854" h="478672">
                  <a:moveTo>
                    <a:pt x="242281" y="1315"/>
                  </a:moveTo>
                  <a:cubicBezTo>
                    <a:pt x="245985" y="17190"/>
                    <a:pt x="316894" y="190757"/>
                    <a:pt x="331181" y="223565"/>
                  </a:cubicBezTo>
                  <a:cubicBezTo>
                    <a:pt x="345469" y="256373"/>
                    <a:pt x="322714" y="176999"/>
                    <a:pt x="328006" y="198165"/>
                  </a:cubicBezTo>
                  <a:cubicBezTo>
                    <a:pt x="333298" y="219331"/>
                    <a:pt x="362931" y="350565"/>
                    <a:pt x="362931" y="350565"/>
                  </a:cubicBezTo>
                  <a:cubicBezTo>
                    <a:pt x="367164" y="379140"/>
                    <a:pt x="342823" y="366969"/>
                    <a:pt x="353406" y="369615"/>
                  </a:cubicBezTo>
                  <a:cubicBezTo>
                    <a:pt x="363989" y="372261"/>
                    <a:pt x="426431" y="365382"/>
                    <a:pt x="426431" y="366440"/>
                  </a:cubicBezTo>
                  <a:cubicBezTo>
                    <a:pt x="426431" y="367498"/>
                    <a:pt x="402619" y="365911"/>
                    <a:pt x="353406" y="375965"/>
                  </a:cubicBezTo>
                  <a:cubicBezTo>
                    <a:pt x="304194" y="386019"/>
                    <a:pt x="188835" y="409832"/>
                    <a:pt x="131156" y="426765"/>
                  </a:cubicBezTo>
                  <a:cubicBezTo>
                    <a:pt x="73477" y="443698"/>
                    <a:pt x="-28123" y="486032"/>
                    <a:pt x="7331" y="477565"/>
                  </a:cubicBezTo>
                  <a:cubicBezTo>
                    <a:pt x="42785" y="469098"/>
                    <a:pt x="269798" y="394486"/>
                    <a:pt x="343881" y="375965"/>
                  </a:cubicBezTo>
                  <a:cubicBezTo>
                    <a:pt x="417964" y="357444"/>
                    <a:pt x="450244" y="368027"/>
                    <a:pt x="451831" y="366440"/>
                  </a:cubicBezTo>
                  <a:cubicBezTo>
                    <a:pt x="453418" y="364853"/>
                    <a:pt x="372985" y="379669"/>
                    <a:pt x="353406" y="366440"/>
                  </a:cubicBezTo>
                  <a:cubicBezTo>
                    <a:pt x="333827" y="353211"/>
                    <a:pt x="334356" y="287065"/>
                    <a:pt x="334356" y="287065"/>
                  </a:cubicBezTo>
                  <a:cubicBezTo>
                    <a:pt x="332769" y="275423"/>
                    <a:pt x="349702" y="327282"/>
                    <a:pt x="343881" y="296590"/>
                  </a:cubicBezTo>
                  <a:cubicBezTo>
                    <a:pt x="338060" y="265898"/>
                    <a:pt x="305252" y="130961"/>
                    <a:pt x="299431" y="102915"/>
                  </a:cubicBezTo>
                  <a:cubicBezTo>
                    <a:pt x="293610" y="74869"/>
                    <a:pt x="319010" y="138369"/>
                    <a:pt x="308956" y="128315"/>
                  </a:cubicBezTo>
                  <a:cubicBezTo>
                    <a:pt x="298902" y="118261"/>
                    <a:pt x="238577" y="-14560"/>
                    <a:pt x="242281" y="13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 1311">
              <a:extLst>
                <a:ext uri="{FF2B5EF4-FFF2-40B4-BE49-F238E27FC236}">
                  <a16:creationId xmlns:a16="http://schemas.microsoft.com/office/drawing/2014/main" id="{CB448B2E-18FF-912B-CF43-225863458EA8}"/>
                </a:ext>
              </a:extLst>
            </p:cNvPr>
            <p:cNvSpPr/>
            <p:nvPr/>
          </p:nvSpPr>
          <p:spPr>
            <a:xfrm>
              <a:off x="6404816" y="1675729"/>
              <a:ext cx="113829" cy="490521"/>
            </a:xfrm>
            <a:custGeom>
              <a:avLst/>
              <a:gdLst>
                <a:gd name="connsiteX0" fmla="*/ 37259 w 113829"/>
                <a:gd name="connsiteY0" fmla="*/ 3846 h 490521"/>
                <a:gd name="connsiteX1" fmla="*/ 8684 w 113829"/>
                <a:gd name="connsiteY1" fmla="*/ 165771 h 490521"/>
                <a:gd name="connsiteX2" fmla="*/ 30909 w 113829"/>
                <a:gd name="connsiteY2" fmla="*/ 254671 h 490521"/>
                <a:gd name="connsiteX3" fmla="*/ 24559 w 113829"/>
                <a:gd name="connsiteY3" fmla="*/ 238796 h 490521"/>
                <a:gd name="connsiteX4" fmla="*/ 62659 w 113829"/>
                <a:gd name="connsiteY4" fmla="*/ 391196 h 490521"/>
                <a:gd name="connsiteX5" fmla="*/ 97584 w 113829"/>
                <a:gd name="connsiteY5" fmla="*/ 489621 h 490521"/>
                <a:gd name="connsiteX6" fmla="*/ 81709 w 113829"/>
                <a:gd name="connsiteY6" fmla="*/ 441996 h 490521"/>
                <a:gd name="connsiteX7" fmla="*/ 113459 w 113829"/>
                <a:gd name="connsiteY7" fmla="*/ 476921 h 490521"/>
                <a:gd name="connsiteX8" fmla="*/ 56309 w 113829"/>
                <a:gd name="connsiteY8" fmla="*/ 295946 h 490521"/>
                <a:gd name="connsiteX9" fmla="*/ 2334 w 113829"/>
                <a:gd name="connsiteY9" fmla="*/ 143546 h 490521"/>
                <a:gd name="connsiteX10" fmla="*/ 11859 w 113829"/>
                <a:gd name="connsiteY10" fmla="*/ 153071 h 490521"/>
                <a:gd name="connsiteX11" fmla="*/ 30909 w 113829"/>
                <a:gd name="connsiteY11" fmla="*/ 57821 h 490521"/>
                <a:gd name="connsiteX12" fmla="*/ 37259 w 113829"/>
                <a:gd name="connsiteY12" fmla="*/ 3846 h 49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29" h="490521">
                  <a:moveTo>
                    <a:pt x="37259" y="3846"/>
                  </a:moveTo>
                  <a:cubicBezTo>
                    <a:pt x="33555" y="21838"/>
                    <a:pt x="9742" y="123967"/>
                    <a:pt x="8684" y="165771"/>
                  </a:cubicBezTo>
                  <a:cubicBezTo>
                    <a:pt x="7626" y="207575"/>
                    <a:pt x="28263" y="242500"/>
                    <a:pt x="30909" y="254671"/>
                  </a:cubicBezTo>
                  <a:cubicBezTo>
                    <a:pt x="33555" y="266842"/>
                    <a:pt x="19267" y="216042"/>
                    <a:pt x="24559" y="238796"/>
                  </a:cubicBezTo>
                  <a:cubicBezTo>
                    <a:pt x="29851" y="261550"/>
                    <a:pt x="50488" y="349392"/>
                    <a:pt x="62659" y="391196"/>
                  </a:cubicBezTo>
                  <a:cubicBezTo>
                    <a:pt x="74830" y="433000"/>
                    <a:pt x="94409" y="481154"/>
                    <a:pt x="97584" y="489621"/>
                  </a:cubicBezTo>
                  <a:cubicBezTo>
                    <a:pt x="100759" y="498088"/>
                    <a:pt x="79063" y="444113"/>
                    <a:pt x="81709" y="441996"/>
                  </a:cubicBezTo>
                  <a:cubicBezTo>
                    <a:pt x="84355" y="439879"/>
                    <a:pt x="117692" y="501263"/>
                    <a:pt x="113459" y="476921"/>
                  </a:cubicBezTo>
                  <a:cubicBezTo>
                    <a:pt x="109226" y="452579"/>
                    <a:pt x="74830" y="351509"/>
                    <a:pt x="56309" y="295946"/>
                  </a:cubicBezTo>
                  <a:cubicBezTo>
                    <a:pt x="37788" y="240384"/>
                    <a:pt x="9742" y="167359"/>
                    <a:pt x="2334" y="143546"/>
                  </a:cubicBezTo>
                  <a:cubicBezTo>
                    <a:pt x="-5074" y="119734"/>
                    <a:pt x="7096" y="167359"/>
                    <a:pt x="11859" y="153071"/>
                  </a:cubicBezTo>
                  <a:cubicBezTo>
                    <a:pt x="16622" y="138783"/>
                    <a:pt x="26676" y="80046"/>
                    <a:pt x="30909" y="57821"/>
                  </a:cubicBezTo>
                  <a:cubicBezTo>
                    <a:pt x="35142" y="35596"/>
                    <a:pt x="40963" y="-14146"/>
                    <a:pt x="37259" y="38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 1312">
              <a:extLst>
                <a:ext uri="{FF2B5EF4-FFF2-40B4-BE49-F238E27FC236}">
                  <a16:creationId xmlns:a16="http://schemas.microsoft.com/office/drawing/2014/main" id="{9F2F1EFA-9890-081A-24C4-6F552D922A76}"/>
                </a:ext>
              </a:extLst>
            </p:cNvPr>
            <p:cNvSpPr/>
            <p:nvPr/>
          </p:nvSpPr>
          <p:spPr>
            <a:xfrm>
              <a:off x="6070215" y="2199426"/>
              <a:ext cx="400970" cy="352474"/>
            </a:xfrm>
            <a:custGeom>
              <a:avLst/>
              <a:gdLst>
                <a:gd name="connsiteX0" fmla="*/ 16260 w 400970"/>
                <a:gd name="connsiteY0" fmla="*/ 146899 h 352474"/>
                <a:gd name="connsiteX1" fmla="*/ 346460 w 400970"/>
                <a:gd name="connsiteY1" fmla="*/ 7199 h 352474"/>
                <a:gd name="connsiteX2" fmla="*/ 289310 w 400970"/>
                <a:gd name="connsiteY2" fmla="*/ 86574 h 352474"/>
                <a:gd name="connsiteX3" fmla="*/ 38485 w 400970"/>
                <a:gd name="connsiteY3" fmla="*/ 343749 h 352474"/>
                <a:gd name="connsiteX4" fmla="*/ 92460 w 400970"/>
                <a:gd name="connsiteY4" fmla="*/ 277074 h 352474"/>
                <a:gd name="connsiteX5" fmla="*/ 292485 w 400970"/>
                <a:gd name="connsiteY5" fmla="*/ 127849 h 352474"/>
                <a:gd name="connsiteX6" fmla="*/ 292485 w 400970"/>
                <a:gd name="connsiteY6" fmla="*/ 118324 h 352474"/>
                <a:gd name="connsiteX7" fmla="*/ 397260 w 400970"/>
                <a:gd name="connsiteY7" fmla="*/ 849 h 352474"/>
                <a:gd name="connsiteX8" fmla="*/ 140085 w 400970"/>
                <a:gd name="connsiteY8" fmla="*/ 67524 h 352474"/>
                <a:gd name="connsiteX9" fmla="*/ 57535 w 400970"/>
                <a:gd name="connsiteY9" fmla="*/ 108799 h 352474"/>
                <a:gd name="connsiteX10" fmla="*/ 16260 w 400970"/>
                <a:gd name="connsiteY10" fmla="*/ 146899 h 35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0970" h="352474">
                  <a:moveTo>
                    <a:pt x="16260" y="146899"/>
                  </a:moveTo>
                  <a:cubicBezTo>
                    <a:pt x="64414" y="129966"/>
                    <a:pt x="300952" y="17253"/>
                    <a:pt x="346460" y="7199"/>
                  </a:cubicBezTo>
                  <a:cubicBezTo>
                    <a:pt x="391968" y="-2855"/>
                    <a:pt x="340639" y="30482"/>
                    <a:pt x="289310" y="86574"/>
                  </a:cubicBezTo>
                  <a:cubicBezTo>
                    <a:pt x="237981" y="142666"/>
                    <a:pt x="71293" y="311999"/>
                    <a:pt x="38485" y="343749"/>
                  </a:cubicBezTo>
                  <a:cubicBezTo>
                    <a:pt x="5677" y="375499"/>
                    <a:pt x="50127" y="313057"/>
                    <a:pt x="92460" y="277074"/>
                  </a:cubicBezTo>
                  <a:cubicBezTo>
                    <a:pt x="134793" y="241091"/>
                    <a:pt x="259148" y="154307"/>
                    <a:pt x="292485" y="127849"/>
                  </a:cubicBezTo>
                  <a:cubicBezTo>
                    <a:pt x="325823" y="101391"/>
                    <a:pt x="275023" y="139491"/>
                    <a:pt x="292485" y="118324"/>
                  </a:cubicBezTo>
                  <a:cubicBezTo>
                    <a:pt x="309947" y="97157"/>
                    <a:pt x="422660" y="9316"/>
                    <a:pt x="397260" y="849"/>
                  </a:cubicBezTo>
                  <a:cubicBezTo>
                    <a:pt x="371860" y="-7618"/>
                    <a:pt x="196706" y="49532"/>
                    <a:pt x="140085" y="67524"/>
                  </a:cubicBezTo>
                  <a:cubicBezTo>
                    <a:pt x="83464" y="85516"/>
                    <a:pt x="74468" y="97157"/>
                    <a:pt x="57535" y="108799"/>
                  </a:cubicBezTo>
                  <a:cubicBezTo>
                    <a:pt x="40602" y="120441"/>
                    <a:pt x="-31894" y="163832"/>
                    <a:pt x="16260" y="146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 1313">
              <a:extLst>
                <a:ext uri="{FF2B5EF4-FFF2-40B4-BE49-F238E27FC236}">
                  <a16:creationId xmlns:a16="http://schemas.microsoft.com/office/drawing/2014/main" id="{26E2F254-81BF-B66F-C10B-EEC4316DA9FA}"/>
                </a:ext>
              </a:extLst>
            </p:cNvPr>
            <p:cNvSpPr/>
            <p:nvPr/>
          </p:nvSpPr>
          <p:spPr>
            <a:xfrm>
              <a:off x="6208233" y="1892101"/>
              <a:ext cx="314523" cy="325627"/>
            </a:xfrm>
            <a:custGeom>
              <a:avLst/>
              <a:gdLst>
                <a:gd name="connsiteX0" fmla="*/ 2067 w 314523"/>
                <a:gd name="connsiteY0" fmla="*/ 104974 h 325627"/>
                <a:gd name="connsiteX1" fmla="*/ 163992 w 314523"/>
                <a:gd name="connsiteY1" fmla="*/ 199 h 325627"/>
                <a:gd name="connsiteX2" fmla="*/ 144942 w 314523"/>
                <a:gd name="connsiteY2" fmla="*/ 136724 h 325627"/>
                <a:gd name="connsiteX3" fmla="*/ 179867 w 314523"/>
                <a:gd name="connsiteY3" fmla="*/ 177999 h 325627"/>
                <a:gd name="connsiteX4" fmla="*/ 52867 w 314523"/>
                <a:gd name="connsiteY4" fmla="*/ 324049 h 325627"/>
                <a:gd name="connsiteX5" fmla="*/ 132242 w 314523"/>
                <a:gd name="connsiteY5" fmla="*/ 257374 h 325627"/>
                <a:gd name="connsiteX6" fmla="*/ 313217 w 314523"/>
                <a:gd name="connsiteY6" fmla="*/ 289124 h 325627"/>
                <a:gd name="connsiteX7" fmla="*/ 211617 w 314523"/>
                <a:gd name="connsiteY7" fmla="*/ 276424 h 325627"/>
                <a:gd name="connsiteX8" fmla="*/ 170342 w 314523"/>
                <a:gd name="connsiteY8" fmla="*/ 276424 h 325627"/>
                <a:gd name="connsiteX9" fmla="*/ 189392 w 314523"/>
                <a:gd name="connsiteY9" fmla="*/ 41474 h 325627"/>
                <a:gd name="connsiteX10" fmla="*/ 176692 w 314523"/>
                <a:gd name="connsiteY10" fmla="*/ 9724 h 325627"/>
                <a:gd name="connsiteX11" fmla="*/ 78267 w 314523"/>
                <a:gd name="connsiteY11" fmla="*/ 50999 h 325627"/>
                <a:gd name="connsiteX12" fmla="*/ 2067 w 314523"/>
                <a:gd name="connsiteY12" fmla="*/ 104974 h 32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4523" h="325627">
                  <a:moveTo>
                    <a:pt x="2067" y="104974"/>
                  </a:moveTo>
                  <a:cubicBezTo>
                    <a:pt x="16355" y="96507"/>
                    <a:pt x="140179" y="-5093"/>
                    <a:pt x="163992" y="199"/>
                  </a:cubicBezTo>
                  <a:cubicBezTo>
                    <a:pt x="187805" y="5491"/>
                    <a:pt x="142296" y="107091"/>
                    <a:pt x="144942" y="136724"/>
                  </a:cubicBezTo>
                  <a:cubicBezTo>
                    <a:pt x="147588" y="166357"/>
                    <a:pt x="195213" y="146778"/>
                    <a:pt x="179867" y="177999"/>
                  </a:cubicBezTo>
                  <a:cubicBezTo>
                    <a:pt x="164521" y="209220"/>
                    <a:pt x="60804" y="310820"/>
                    <a:pt x="52867" y="324049"/>
                  </a:cubicBezTo>
                  <a:cubicBezTo>
                    <a:pt x="44930" y="337278"/>
                    <a:pt x="88850" y="263195"/>
                    <a:pt x="132242" y="257374"/>
                  </a:cubicBezTo>
                  <a:cubicBezTo>
                    <a:pt x="175634" y="251553"/>
                    <a:pt x="299988" y="285949"/>
                    <a:pt x="313217" y="289124"/>
                  </a:cubicBezTo>
                  <a:cubicBezTo>
                    <a:pt x="326446" y="292299"/>
                    <a:pt x="235430" y="278541"/>
                    <a:pt x="211617" y="276424"/>
                  </a:cubicBezTo>
                  <a:cubicBezTo>
                    <a:pt x="187804" y="274307"/>
                    <a:pt x="174046" y="315582"/>
                    <a:pt x="170342" y="276424"/>
                  </a:cubicBezTo>
                  <a:cubicBezTo>
                    <a:pt x="166638" y="237266"/>
                    <a:pt x="188334" y="85924"/>
                    <a:pt x="189392" y="41474"/>
                  </a:cubicBezTo>
                  <a:cubicBezTo>
                    <a:pt x="190450" y="-2976"/>
                    <a:pt x="195213" y="8137"/>
                    <a:pt x="176692" y="9724"/>
                  </a:cubicBezTo>
                  <a:cubicBezTo>
                    <a:pt x="158171" y="11311"/>
                    <a:pt x="105254" y="38299"/>
                    <a:pt x="78267" y="50999"/>
                  </a:cubicBezTo>
                  <a:cubicBezTo>
                    <a:pt x="51280" y="63699"/>
                    <a:pt x="-12221" y="113441"/>
                    <a:pt x="2067" y="1049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DFBB569D-9FF2-9E49-D480-B5D20F147B0C}"/>
                </a:ext>
              </a:extLst>
            </p:cNvPr>
            <p:cNvSpPr/>
            <p:nvPr/>
          </p:nvSpPr>
          <p:spPr>
            <a:xfrm>
              <a:off x="5956307" y="2151296"/>
              <a:ext cx="798913" cy="645555"/>
            </a:xfrm>
            <a:custGeom>
              <a:avLst/>
              <a:gdLst>
                <a:gd name="connsiteX0" fmla="*/ 798912 w 798913"/>
                <a:gd name="connsiteY0" fmla="*/ 25 h 645555"/>
                <a:gd name="connsiteX1" fmla="*/ 635879 w 798913"/>
                <a:gd name="connsiteY1" fmla="*/ 127616 h 645555"/>
                <a:gd name="connsiteX2" fmla="*/ 618158 w 798913"/>
                <a:gd name="connsiteY2" fmla="*/ 233941 h 645555"/>
                <a:gd name="connsiteX3" fmla="*/ 596893 w 798913"/>
                <a:gd name="connsiteY3" fmla="*/ 226853 h 645555"/>
                <a:gd name="connsiteX4" fmla="*/ 632335 w 798913"/>
                <a:gd name="connsiteY4" fmla="*/ 276471 h 645555"/>
                <a:gd name="connsiteX5" fmla="*/ 522465 w 798913"/>
                <a:gd name="connsiteY5" fmla="*/ 287104 h 645555"/>
                <a:gd name="connsiteX6" fmla="*/ 391330 w 798913"/>
                <a:gd name="connsiteY6" fmla="*/ 347355 h 645555"/>
                <a:gd name="connsiteX7" fmla="*/ 398419 w 798913"/>
                <a:gd name="connsiteY7" fmla="*/ 350899 h 645555"/>
                <a:gd name="connsiteX8" fmla="*/ 8558 w 798913"/>
                <a:gd name="connsiteY8" fmla="*/ 641523 h 645555"/>
                <a:gd name="connsiteX9" fmla="*/ 168046 w 798913"/>
                <a:gd name="connsiteY9" fmla="*/ 503299 h 645555"/>
                <a:gd name="connsiteX10" fmla="*/ 611070 w 798913"/>
                <a:gd name="connsiteY10" fmla="*/ 262295 h 645555"/>
                <a:gd name="connsiteX11" fmla="*/ 618158 w 798913"/>
                <a:gd name="connsiteY11" fmla="*/ 241030 h 645555"/>
                <a:gd name="connsiteX12" fmla="*/ 603981 w 798913"/>
                <a:gd name="connsiteY12" fmla="*/ 166602 h 645555"/>
                <a:gd name="connsiteX13" fmla="*/ 667777 w 798913"/>
                <a:gd name="connsiteY13" fmla="*/ 124071 h 645555"/>
                <a:gd name="connsiteX14" fmla="*/ 632335 w 798913"/>
                <a:gd name="connsiteY14" fmla="*/ 138248 h 645555"/>
                <a:gd name="connsiteX15" fmla="*/ 798912 w 798913"/>
                <a:gd name="connsiteY15" fmla="*/ 25 h 6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8913" h="645555">
                  <a:moveTo>
                    <a:pt x="798912" y="25"/>
                  </a:moveTo>
                  <a:cubicBezTo>
                    <a:pt x="799503" y="-1747"/>
                    <a:pt x="666005" y="88630"/>
                    <a:pt x="635879" y="127616"/>
                  </a:cubicBezTo>
                  <a:cubicBezTo>
                    <a:pt x="605753" y="166602"/>
                    <a:pt x="624656" y="217402"/>
                    <a:pt x="618158" y="233941"/>
                  </a:cubicBezTo>
                  <a:cubicBezTo>
                    <a:pt x="611660" y="250481"/>
                    <a:pt x="594530" y="219765"/>
                    <a:pt x="596893" y="226853"/>
                  </a:cubicBezTo>
                  <a:cubicBezTo>
                    <a:pt x="599256" y="233941"/>
                    <a:pt x="644740" y="266429"/>
                    <a:pt x="632335" y="276471"/>
                  </a:cubicBezTo>
                  <a:cubicBezTo>
                    <a:pt x="619930" y="286513"/>
                    <a:pt x="562632" y="275290"/>
                    <a:pt x="522465" y="287104"/>
                  </a:cubicBezTo>
                  <a:cubicBezTo>
                    <a:pt x="482297" y="298918"/>
                    <a:pt x="412004" y="336723"/>
                    <a:pt x="391330" y="347355"/>
                  </a:cubicBezTo>
                  <a:cubicBezTo>
                    <a:pt x="370656" y="357988"/>
                    <a:pt x="462214" y="301871"/>
                    <a:pt x="398419" y="350899"/>
                  </a:cubicBezTo>
                  <a:cubicBezTo>
                    <a:pt x="334624" y="399927"/>
                    <a:pt x="46953" y="616123"/>
                    <a:pt x="8558" y="641523"/>
                  </a:cubicBezTo>
                  <a:cubicBezTo>
                    <a:pt x="-29837" y="666923"/>
                    <a:pt x="67627" y="566504"/>
                    <a:pt x="168046" y="503299"/>
                  </a:cubicBezTo>
                  <a:cubicBezTo>
                    <a:pt x="268465" y="440094"/>
                    <a:pt x="536051" y="306007"/>
                    <a:pt x="611070" y="262295"/>
                  </a:cubicBezTo>
                  <a:cubicBezTo>
                    <a:pt x="686089" y="218584"/>
                    <a:pt x="619340" y="256979"/>
                    <a:pt x="618158" y="241030"/>
                  </a:cubicBezTo>
                  <a:cubicBezTo>
                    <a:pt x="616976" y="225081"/>
                    <a:pt x="595711" y="186095"/>
                    <a:pt x="603981" y="166602"/>
                  </a:cubicBezTo>
                  <a:cubicBezTo>
                    <a:pt x="612251" y="147109"/>
                    <a:pt x="663051" y="128797"/>
                    <a:pt x="667777" y="124071"/>
                  </a:cubicBezTo>
                  <a:cubicBezTo>
                    <a:pt x="672503" y="119345"/>
                    <a:pt x="608117" y="156559"/>
                    <a:pt x="632335" y="138248"/>
                  </a:cubicBezTo>
                  <a:cubicBezTo>
                    <a:pt x="656553" y="119937"/>
                    <a:pt x="798321" y="1797"/>
                    <a:pt x="798912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178B42C0-1594-6205-440C-9A16D657FEBA}"/>
                </a:ext>
              </a:extLst>
            </p:cNvPr>
            <p:cNvSpPr/>
            <p:nvPr/>
          </p:nvSpPr>
          <p:spPr>
            <a:xfrm>
              <a:off x="6875241" y="1240041"/>
              <a:ext cx="224815" cy="800222"/>
            </a:xfrm>
            <a:custGeom>
              <a:avLst/>
              <a:gdLst>
                <a:gd name="connsiteX0" fmla="*/ 480 w 224815"/>
                <a:gd name="connsiteY0" fmla="*/ 3968 h 800222"/>
                <a:gd name="connsiteX1" fmla="*/ 156424 w 224815"/>
                <a:gd name="connsiteY1" fmla="*/ 383196 h 800222"/>
                <a:gd name="connsiteX2" fmla="*/ 181233 w 224815"/>
                <a:gd name="connsiteY2" fmla="*/ 365475 h 800222"/>
                <a:gd name="connsiteX3" fmla="*/ 128071 w 224815"/>
                <a:gd name="connsiteY3" fmla="*/ 510787 h 800222"/>
                <a:gd name="connsiteX4" fmla="*/ 156424 w 224815"/>
                <a:gd name="connsiteY4" fmla="*/ 514331 h 800222"/>
                <a:gd name="connsiteX5" fmla="*/ 50099 w 224815"/>
                <a:gd name="connsiteY5" fmla="*/ 726982 h 800222"/>
                <a:gd name="connsiteX6" fmla="*/ 7568 w 224815"/>
                <a:gd name="connsiteY6" fmla="*/ 794322 h 800222"/>
                <a:gd name="connsiteX7" fmla="*/ 117438 w 224815"/>
                <a:gd name="connsiteY7" fmla="*/ 595847 h 800222"/>
                <a:gd name="connsiteX8" fmla="*/ 223764 w 224815"/>
                <a:gd name="connsiteY8" fmla="*/ 408006 h 800222"/>
                <a:gd name="connsiteX9" fmla="*/ 167057 w 224815"/>
                <a:gd name="connsiteY9" fmla="*/ 376108 h 800222"/>
                <a:gd name="connsiteX10" fmla="*/ 89085 w 224815"/>
                <a:gd name="connsiteY10" fmla="*/ 198899 h 800222"/>
                <a:gd name="connsiteX11" fmla="*/ 106806 w 224815"/>
                <a:gd name="connsiteY11" fmla="*/ 184722 h 800222"/>
                <a:gd name="connsiteX12" fmla="*/ 480 w 224815"/>
                <a:gd name="connsiteY12" fmla="*/ 3968 h 80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815" h="800222">
                  <a:moveTo>
                    <a:pt x="480" y="3968"/>
                  </a:moveTo>
                  <a:cubicBezTo>
                    <a:pt x="8750" y="37047"/>
                    <a:pt x="126299" y="322945"/>
                    <a:pt x="156424" y="383196"/>
                  </a:cubicBezTo>
                  <a:cubicBezTo>
                    <a:pt x="186549" y="443447"/>
                    <a:pt x="185959" y="344210"/>
                    <a:pt x="181233" y="365475"/>
                  </a:cubicBezTo>
                  <a:cubicBezTo>
                    <a:pt x="176508" y="386740"/>
                    <a:pt x="132206" y="485978"/>
                    <a:pt x="128071" y="510787"/>
                  </a:cubicBezTo>
                  <a:cubicBezTo>
                    <a:pt x="123936" y="535596"/>
                    <a:pt x="169419" y="478299"/>
                    <a:pt x="156424" y="514331"/>
                  </a:cubicBezTo>
                  <a:cubicBezTo>
                    <a:pt x="143429" y="550364"/>
                    <a:pt x="74908" y="680317"/>
                    <a:pt x="50099" y="726982"/>
                  </a:cubicBezTo>
                  <a:cubicBezTo>
                    <a:pt x="25290" y="773647"/>
                    <a:pt x="-3655" y="816178"/>
                    <a:pt x="7568" y="794322"/>
                  </a:cubicBezTo>
                  <a:cubicBezTo>
                    <a:pt x="18791" y="772466"/>
                    <a:pt x="81405" y="660233"/>
                    <a:pt x="117438" y="595847"/>
                  </a:cubicBezTo>
                  <a:cubicBezTo>
                    <a:pt x="153471" y="531461"/>
                    <a:pt x="215494" y="444629"/>
                    <a:pt x="223764" y="408006"/>
                  </a:cubicBezTo>
                  <a:cubicBezTo>
                    <a:pt x="232034" y="371383"/>
                    <a:pt x="189503" y="410959"/>
                    <a:pt x="167057" y="376108"/>
                  </a:cubicBezTo>
                  <a:cubicBezTo>
                    <a:pt x="144611" y="341257"/>
                    <a:pt x="99127" y="230797"/>
                    <a:pt x="89085" y="198899"/>
                  </a:cubicBezTo>
                  <a:cubicBezTo>
                    <a:pt x="79043" y="167001"/>
                    <a:pt x="120392" y="214848"/>
                    <a:pt x="106806" y="184722"/>
                  </a:cubicBezTo>
                  <a:cubicBezTo>
                    <a:pt x="93220" y="154596"/>
                    <a:pt x="-7790" y="-29111"/>
                    <a:pt x="480" y="3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 1111">
              <a:extLst>
                <a:ext uri="{FF2B5EF4-FFF2-40B4-BE49-F238E27FC236}">
                  <a16:creationId xmlns:a16="http://schemas.microsoft.com/office/drawing/2014/main" id="{8BD47680-469C-CD29-83DC-8ABC5BA1B7F3}"/>
                </a:ext>
              </a:extLst>
            </p:cNvPr>
            <p:cNvSpPr/>
            <p:nvPr/>
          </p:nvSpPr>
          <p:spPr>
            <a:xfrm>
              <a:off x="6548998" y="1750861"/>
              <a:ext cx="518529" cy="762565"/>
            </a:xfrm>
            <a:custGeom>
              <a:avLst/>
              <a:gdLst>
                <a:gd name="connsiteX0" fmla="*/ 514565 w 518529"/>
                <a:gd name="connsiteY0" fmla="*/ 7055 h 762565"/>
                <a:gd name="connsiteX1" fmla="*/ 262928 w 518529"/>
                <a:gd name="connsiteY1" fmla="*/ 411092 h 762565"/>
                <a:gd name="connsiteX2" fmla="*/ 305458 w 518529"/>
                <a:gd name="connsiteY2" fmla="*/ 368562 h 762565"/>
                <a:gd name="connsiteX3" fmla="*/ 103439 w 518529"/>
                <a:gd name="connsiteY3" fmla="*/ 620199 h 762565"/>
                <a:gd name="connsiteX4" fmla="*/ 658 w 518529"/>
                <a:gd name="connsiteY4" fmla="*/ 761967 h 762565"/>
                <a:gd name="connsiteX5" fmla="*/ 71542 w 518529"/>
                <a:gd name="connsiteY5" fmla="*/ 659186 h 762565"/>
                <a:gd name="connsiteX6" fmla="*/ 294825 w 518529"/>
                <a:gd name="connsiteY6" fmla="*/ 389827 h 762565"/>
                <a:gd name="connsiteX7" fmla="*/ 259383 w 518529"/>
                <a:gd name="connsiteY7" fmla="*/ 418181 h 762565"/>
                <a:gd name="connsiteX8" fmla="*/ 418872 w 518529"/>
                <a:gd name="connsiteY8" fmla="*/ 191353 h 762565"/>
                <a:gd name="connsiteX9" fmla="*/ 418872 w 518529"/>
                <a:gd name="connsiteY9" fmla="*/ 155911 h 762565"/>
                <a:gd name="connsiteX10" fmla="*/ 514565 w 518529"/>
                <a:gd name="connsiteY10" fmla="*/ 7055 h 76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8529" h="762565">
                  <a:moveTo>
                    <a:pt x="514565" y="7055"/>
                  </a:moveTo>
                  <a:cubicBezTo>
                    <a:pt x="488574" y="49585"/>
                    <a:pt x="297779" y="350841"/>
                    <a:pt x="262928" y="411092"/>
                  </a:cubicBezTo>
                  <a:cubicBezTo>
                    <a:pt x="228077" y="471343"/>
                    <a:pt x="332039" y="333711"/>
                    <a:pt x="305458" y="368562"/>
                  </a:cubicBezTo>
                  <a:cubicBezTo>
                    <a:pt x="278877" y="403413"/>
                    <a:pt x="154239" y="554632"/>
                    <a:pt x="103439" y="620199"/>
                  </a:cubicBezTo>
                  <a:cubicBezTo>
                    <a:pt x="52639" y="685767"/>
                    <a:pt x="5974" y="755469"/>
                    <a:pt x="658" y="761967"/>
                  </a:cubicBezTo>
                  <a:cubicBezTo>
                    <a:pt x="-4658" y="768465"/>
                    <a:pt x="22514" y="721209"/>
                    <a:pt x="71542" y="659186"/>
                  </a:cubicBezTo>
                  <a:cubicBezTo>
                    <a:pt x="120570" y="597163"/>
                    <a:pt x="263518" y="429995"/>
                    <a:pt x="294825" y="389827"/>
                  </a:cubicBezTo>
                  <a:cubicBezTo>
                    <a:pt x="326132" y="349660"/>
                    <a:pt x="238709" y="451260"/>
                    <a:pt x="259383" y="418181"/>
                  </a:cubicBezTo>
                  <a:cubicBezTo>
                    <a:pt x="280057" y="385102"/>
                    <a:pt x="392290" y="235065"/>
                    <a:pt x="418872" y="191353"/>
                  </a:cubicBezTo>
                  <a:cubicBezTo>
                    <a:pt x="445453" y="147641"/>
                    <a:pt x="407058" y="184855"/>
                    <a:pt x="418872" y="155911"/>
                  </a:cubicBezTo>
                  <a:cubicBezTo>
                    <a:pt x="430686" y="126967"/>
                    <a:pt x="540556" y="-35475"/>
                    <a:pt x="514565" y="70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 1141">
              <a:extLst>
                <a:ext uri="{FF2B5EF4-FFF2-40B4-BE49-F238E27FC236}">
                  <a16:creationId xmlns:a16="http://schemas.microsoft.com/office/drawing/2014/main" id="{7BDA79C4-4FCA-3254-9335-36AB6FA35864}"/>
                </a:ext>
              </a:extLst>
            </p:cNvPr>
            <p:cNvSpPr/>
            <p:nvPr/>
          </p:nvSpPr>
          <p:spPr>
            <a:xfrm>
              <a:off x="5791200" y="2455464"/>
              <a:ext cx="848317" cy="535112"/>
            </a:xfrm>
            <a:custGeom>
              <a:avLst/>
              <a:gdLst>
                <a:gd name="connsiteX0" fmla="*/ 839972 w 848317"/>
                <a:gd name="connsiteY0" fmla="*/ 7745 h 535112"/>
                <a:gd name="connsiteX1" fmla="*/ 223284 w 848317"/>
                <a:gd name="connsiteY1" fmla="*/ 404694 h 535112"/>
                <a:gd name="connsiteX2" fmla="*/ 308344 w 848317"/>
                <a:gd name="connsiteY2" fmla="*/ 376341 h 535112"/>
                <a:gd name="connsiteX3" fmla="*/ 21265 w 848317"/>
                <a:gd name="connsiteY3" fmla="*/ 525196 h 535112"/>
                <a:gd name="connsiteX4" fmla="*/ 21265 w 848317"/>
                <a:gd name="connsiteY4" fmla="*/ 521652 h 535112"/>
                <a:gd name="connsiteX5" fmla="*/ 396949 w 848317"/>
                <a:gd name="connsiteY5" fmla="*/ 323178 h 535112"/>
                <a:gd name="connsiteX6" fmla="*/ 396949 w 848317"/>
                <a:gd name="connsiteY6" fmla="*/ 305457 h 535112"/>
                <a:gd name="connsiteX7" fmla="*/ 655674 w 848317"/>
                <a:gd name="connsiteY7" fmla="*/ 117615 h 535112"/>
                <a:gd name="connsiteX8" fmla="*/ 584791 w 848317"/>
                <a:gd name="connsiteY8" fmla="*/ 138880 h 535112"/>
                <a:gd name="connsiteX9" fmla="*/ 839972 w 848317"/>
                <a:gd name="connsiteY9" fmla="*/ 7745 h 53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317" h="535112">
                  <a:moveTo>
                    <a:pt x="839972" y="7745"/>
                  </a:moveTo>
                  <a:cubicBezTo>
                    <a:pt x="779721" y="52047"/>
                    <a:pt x="311889" y="343261"/>
                    <a:pt x="223284" y="404694"/>
                  </a:cubicBezTo>
                  <a:cubicBezTo>
                    <a:pt x="134679" y="466127"/>
                    <a:pt x="342014" y="356257"/>
                    <a:pt x="308344" y="376341"/>
                  </a:cubicBezTo>
                  <a:cubicBezTo>
                    <a:pt x="274674" y="396425"/>
                    <a:pt x="69111" y="500978"/>
                    <a:pt x="21265" y="525196"/>
                  </a:cubicBezTo>
                  <a:cubicBezTo>
                    <a:pt x="-26582" y="549415"/>
                    <a:pt x="21265" y="521652"/>
                    <a:pt x="21265" y="521652"/>
                  </a:cubicBezTo>
                  <a:lnTo>
                    <a:pt x="396949" y="323178"/>
                  </a:lnTo>
                  <a:cubicBezTo>
                    <a:pt x="459563" y="287146"/>
                    <a:pt x="353828" y="339718"/>
                    <a:pt x="396949" y="305457"/>
                  </a:cubicBezTo>
                  <a:cubicBezTo>
                    <a:pt x="440070" y="271197"/>
                    <a:pt x="624367" y="145378"/>
                    <a:pt x="655674" y="117615"/>
                  </a:cubicBezTo>
                  <a:cubicBezTo>
                    <a:pt x="686981" y="89852"/>
                    <a:pt x="554075" y="154829"/>
                    <a:pt x="584791" y="138880"/>
                  </a:cubicBezTo>
                  <a:cubicBezTo>
                    <a:pt x="615507" y="122931"/>
                    <a:pt x="900223" y="-36557"/>
                    <a:pt x="839972" y="77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 1209">
              <a:extLst>
                <a:ext uri="{FF2B5EF4-FFF2-40B4-BE49-F238E27FC236}">
                  <a16:creationId xmlns:a16="http://schemas.microsoft.com/office/drawing/2014/main" id="{7DF2E16C-9B35-0E9B-72AF-41F28664A41C}"/>
                </a:ext>
              </a:extLst>
            </p:cNvPr>
            <p:cNvSpPr/>
            <p:nvPr/>
          </p:nvSpPr>
          <p:spPr>
            <a:xfrm>
              <a:off x="5752214" y="2696521"/>
              <a:ext cx="1137755" cy="546409"/>
            </a:xfrm>
            <a:custGeom>
              <a:avLst/>
              <a:gdLst>
                <a:gd name="connsiteX0" fmla="*/ 0 w 1137755"/>
                <a:gd name="connsiteY0" fmla="*/ 546409 h 546409"/>
                <a:gd name="connsiteX1" fmla="*/ 691116 w 1137755"/>
                <a:gd name="connsiteY1" fmla="*/ 301860 h 546409"/>
                <a:gd name="connsiteX2" fmla="*/ 411126 w 1137755"/>
                <a:gd name="connsiteY2" fmla="*/ 358567 h 546409"/>
                <a:gd name="connsiteX3" fmla="*/ 772633 w 1137755"/>
                <a:gd name="connsiteY3" fmla="*/ 330214 h 546409"/>
                <a:gd name="connsiteX4" fmla="*/ 1041991 w 1137755"/>
                <a:gd name="connsiteY4" fmla="*/ 323126 h 546409"/>
                <a:gd name="connsiteX5" fmla="*/ 1137684 w 1137755"/>
                <a:gd name="connsiteY5" fmla="*/ 301860 h 546409"/>
                <a:gd name="connsiteX6" fmla="*/ 1056167 w 1137755"/>
                <a:gd name="connsiteY6" fmla="*/ 238065 h 546409"/>
                <a:gd name="connsiteX7" fmla="*/ 974651 w 1137755"/>
                <a:gd name="connsiteY7" fmla="*/ 195535 h 546409"/>
                <a:gd name="connsiteX8" fmla="*/ 889591 w 1137755"/>
                <a:gd name="connsiteY8" fmla="*/ 103386 h 546409"/>
                <a:gd name="connsiteX9" fmla="*/ 839972 w 1137755"/>
                <a:gd name="connsiteY9" fmla="*/ 605 h 546409"/>
                <a:gd name="connsiteX10" fmla="*/ 939209 w 1137755"/>
                <a:gd name="connsiteY10" fmla="*/ 153005 h 546409"/>
                <a:gd name="connsiteX11" fmla="*/ 861237 w 1137755"/>
                <a:gd name="connsiteY11" fmla="*/ 64400 h 546409"/>
                <a:gd name="connsiteX12" fmla="*/ 956930 w 1137755"/>
                <a:gd name="connsiteY12" fmla="*/ 195535 h 546409"/>
                <a:gd name="connsiteX13" fmla="*/ 1088065 w 1137755"/>
                <a:gd name="connsiteY13" fmla="*/ 277051 h 546409"/>
                <a:gd name="connsiteX14" fmla="*/ 925033 w 1137755"/>
                <a:gd name="connsiteY14" fmla="*/ 287684 h 546409"/>
                <a:gd name="connsiteX15" fmla="*/ 485553 w 1137755"/>
                <a:gd name="connsiteY15" fmla="*/ 333758 h 546409"/>
                <a:gd name="connsiteX16" fmla="*/ 294167 w 1137755"/>
                <a:gd name="connsiteY16" fmla="*/ 397553 h 546409"/>
                <a:gd name="connsiteX17" fmla="*/ 418214 w 1137755"/>
                <a:gd name="connsiteY17" fmla="*/ 365656 h 546409"/>
                <a:gd name="connsiteX18" fmla="*/ 92149 w 1137755"/>
                <a:gd name="connsiteY18" fmla="*/ 500335 h 546409"/>
                <a:gd name="connsiteX19" fmla="*/ 0 w 1137755"/>
                <a:gd name="connsiteY19" fmla="*/ 546409 h 546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7755" h="546409">
                  <a:moveTo>
                    <a:pt x="0" y="546409"/>
                  </a:moveTo>
                  <a:cubicBezTo>
                    <a:pt x="311297" y="439788"/>
                    <a:pt x="622595" y="333167"/>
                    <a:pt x="691116" y="301860"/>
                  </a:cubicBezTo>
                  <a:cubicBezTo>
                    <a:pt x="759637" y="270553"/>
                    <a:pt x="397540" y="353841"/>
                    <a:pt x="411126" y="358567"/>
                  </a:cubicBezTo>
                  <a:cubicBezTo>
                    <a:pt x="424712" y="363293"/>
                    <a:pt x="667489" y="336121"/>
                    <a:pt x="772633" y="330214"/>
                  </a:cubicBezTo>
                  <a:cubicBezTo>
                    <a:pt x="877777" y="324307"/>
                    <a:pt x="981149" y="327852"/>
                    <a:pt x="1041991" y="323126"/>
                  </a:cubicBezTo>
                  <a:cubicBezTo>
                    <a:pt x="1102833" y="318400"/>
                    <a:pt x="1135321" y="316037"/>
                    <a:pt x="1137684" y="301860"/>
                  </a:cubicBezTo>
                  <a:cubicBezTo>
                    <a:pt x="1140047" y="287683"/>
                    <a:pt x="1083339" y="255786"/>
                    <a:pt x="1056167" y="238065"/>
                  </a:cubicBezTo>
                  <a:cubicBezTo>
                    <a:pt x="1028995" y="220344"/>
                    <a:pt x="1002414" y="217981"/>
                    <a:pt x="974651" y="195535"/>
                  </a:cubicBezTo>
                  <a:cubicBezTo>
                    <a:pt x="946888" y="173089"/>
                    <a:pt x="912037" y="135874"/>
                    <a:pt x="889591" y="103386"/>
                  </a:cubicBezTo>
                  <a:cubicBezTo>
                    <a:pt x="867145" y="70898"/>
                    <a:pt x="831702" y="-7665"/>
                    <a:pt x="839972" y="605"/>
                  </a:cubicBezTo>
                  <a:cubicBezTo>
                    <a:pt x="848242" y="8875"/>
                    <a:pt x="935665" y="142373"/>
                    <a:pt x="939209" y="153005"/>
                  </a:cubicBezTo>
                  <a:cubicBezTo>
                    <a:pt x="942753" y="163637"/>
                    <a:pt x="858284" y="57312"/>
                    <a:pt x="861237" y="64400"/>
                  </a:cubicBezTo>
                  <a:cubicBezTo>
                    <a:pt x="864190" y="71488"/>
                    <a:pt x="919125" y="160093"/>
                    <a:pt x="956930" y="195535"/>
                  </a:cubicBezTo>
                  <a:cubicBezTo>
                    <a:pt x="994735" y="230977"/>
                    <a:pt x="1093381" y="261693"/>
                    <a:pt x="1088065" y="277051"/>
                  </a:cubicBezTo>
                  <a:cubicBezTo>
                    <a:pt x="1082749" y="292409"/>
                    <a:pt x="1025452" y="278233"/>
                    <a:pt x="925033" y="287684"/>
                  </a:cubicBezTo>
                  <a:cubicBezTo>
                    <a:pt x="824614" y="297135"/>
                    <a:pt x="590697" y="315447"/>
                    <a:pt x="485553" y="333758"/>
                  </a:cubicBezTo>
                  <a:cubicBezTo>
                    <a:pt x="380409" y="352069"/>
                    <a:pt x="305390" y="392237"/>
                    <a:pt x="294167" y="397553"/>
                  </a:cubicBezTo>
                  <a:cubicBezTo>
                    <a:pt x="282944" y="402869"/>
                    <a:pt x="451884" y="348526"/>
                    <a:pt x="418214" y="365656"/>
                  </a:cubicBezTo>
                  <a:cubicBezTo>
                    <a:pt x="384544" y="382786"/>
                    <a:pt x="92149" y="500335"/>
                    <a:pt x="92149" y="500335"/>
                  </a:cubicBezTo>
                  <a:lnTo>
                    <a:pt x="0" y="5464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 1289">
              <a:extLst>
                <a:ext uri="{FF2B5EF4-FFF2-40B4-BE49-F238E27FC236}">
                  <a16:creationId xmlns:a16="http://schemas.microsoft.com/office/drawing/2014/main" id="{B529F6EB-914F-BE2F-72B3-89221EFA48E7}"/>
                </a:ext>
              </a:extLst>
            </p:cNvPr>
            <p:cNvSpPr/>
            <p:nvPr/>
          </p:nvSpPr>
          <p:spPr>
            <a:xfrm>
              <a:off x="6756379" y="2892425"/>
              <a:ext cx="241117" cy="609098"/>
            </a:xfrm>
            <a:custGeom>
              <a:avLst/>
              <a:gdLst>
                <a:gd name="connsiteX0" fmla="*/ 21 w 241117"/>
                <a:gd name="connsiteY0" fmla="*/ 0 h 609098"/>
                <a:gd name="connsiteX1" fmla="*/ 184171 w 241117"/>
                <a:gd name="connsiteY1" fmla="*/ 190500 h 609098"/>
                <a:gd name="connsiteX2" fmla="*/ 190521 w 241117"/>
                <a:gd name="connsiteY2" fmla="*/ 327025 h 609098"/>
                <a:gd name="connsiteX3" fmla="*/ 196871 w 241117"/>
                <a:gd name="connsiteY3" fmla="*/ 323850 h 609098"/>
                <a:gd name="connsiteX4" fmla="*/ 174646 w 241117"/>
                <a:gd name="connsiteY4" fmla="*/ 488950 h 609098"/>
                <a:gd name="connsiteX5" fmla="*/ 187346 w 241117"/>
                <a:gd name="connsiteY5" fmla="*/ 476250 h 609098"/>
                <a:gd name="connsiteX6" fmla="*/ 114321 w 241117"/>
                <a:gd name="connsiteY6" fmla="*/ 590550 h 609098"/>
                <a:gd name="connsiteX7" fmla="*/ 133371 w 241117"/>
                <a:gd name="connsiteY7" fmla="*/ 581025 h 609098"/>
                <a:gd name="connsiteX8" fmla="*/ 234971 w 241117"/>
                <a:gd name="connsiteY8" fmla="*/ 323850 h 609098"/>
                <a:gd name="connsiteX9" fmla="*/ 228621 w 241117"/>
                <a:gd name="connsiteY9" fmla="*/ 266700 h 609098"/>
                <a:gd name="connsiteX10" fmla="*/ 219096 w 241117"/>
                <a:gd name="connsiteY10" fmla="*/ 276225 h 609098"/>
                <a:gd name="connsiteX11" fmla="*/ 196871 w 241117"/>
                <a:gd name="connsiteY11" fmla="*/ 190500 h 609098"/>
                <a:gd name="connsiteX12" fmla="*/ 21 w 241117"/>
                <a:gd name="connsiteY12" fmla="*/ 0 h 60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117" h="609098">
                  <a:moveTo>
                    <a:pt x="21" y="0"/>
                  </a:moveTo>
                  <a:cubicBezTo>
                    <a:pt x="-2096" y="0"/>
                    <a:pt x="152421" y="135996"/>
                    <a:pt x="184171" y="190500"/>
                  </a:cubicBezTo>
                  <a:cubicBezTo>
                    <a:pt x="215921" y="245004"/>
                    <a:pt x="190521" y="327025"/>
                    <a:pt x="190521" y="327025"/>
                  </a:cubicBezTo>
                  <a:cubicBezTo>
                    <a:pt x="192638" y="349250"/>
                    <a:pt x="199517" y="296863"/>
                    <a:pt x="196871" y="323850"/>
                  </a:cubicBezTo>
                  <a:cubicBezTo>
                    <a:pt x="194225" y="350838"/>
                    <a:pt x="176234" y="463550"/>
                    <a:pt x="174646" y="488950"/>
                  </a:cubicBezTo>
                  <a:cubicBezTo>
                    <a:pt x="173059" y="514350"/>
                    <a:pt x="197400" y="459317"/>
                    <a:pt x="187346" y="476250"/>
                  </a:cubicBezTo>
                  <a:cubicBezTo>
                    <a:pt x="177292" y="493183"/>
                    <a:pt x="114321" y="590550"/>
                    <a:pt x="114321" y="590550"/>
                  </a:cubicBezTo>
                  <a:cubicBezTo>
                    <a:pt x="105325" y="608013"/>
                    <a:pt x="113263" y="625475"/>
                    <a:pt x="133371" y="581025"/>
                  </a:cubicBezTo>
                  <a:cubicBezTo>
                    <a:pt x="153479" y="536575"/>
                    <a:pt x="219096" y="376237"/>
                    <a:pt x="234971" y="323850"/>
                  </a:cubicBezTo>
                  <a:cubicBezTo>
                    <a:pt x="250846" y="271463"/>
                    <a:pt x="231267" y="274637"/>
                    <a:pt x="228621" y="266700"/>
                  </a:cubicBezTo>
                  <a:cubicBezTo>
                    <a:pt x="225975" y="258763"/>
                    <a:pt x="224388" y="288925"/>
                    <a:pt x="219096" y="276225"/>
                  </a:cubicBezTo>
                  <a:cubicBezTo>
                    <a:pt x="213804" y="263525"/>
                    <a:pt x="231796" y="236537"/>
                    <a:pt x="196871" y="190500"/>
                  </a:cubicBezTo>
                  <a:cubicBezTo>
                    <a:pt x="161946" y="144463"/>
                    <a:pt x="2138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 1292">
              <a:extLst>
                <a:ext uri="{FF2B5EF4-FFF2-40B4-BE49-F238E27FC236}">
                  <a16:creationId xmlns:a16="http://schemas.microsoft.com/office/drawing/2014/main" id="{E7618E4D-B932-E2B5-C4E6-F2210EA96CE8}"/>
                </a:ext>
              </a:extLst>
            </p:cNvPr>
            <p:cNvSpPr/>
            <p:nvPr/>
          </p:nvSpPr>
          <p:spPr>
            <a:xfrm>
              <a:off x="5877511" y="3496079"/>
              <a:ext cx="1007448" cy="193646"/>
            </a:xfrm>
            <a:custGeom>
              <a:avLst/>
              <a:gdLst>
                <a:gd name="connsiteX0" fmla="*/ 5764 w 1007448"/>
                <a:gd name="connsiteY0" fmla="*/ 28171 h 193646"/>
                <a:gd name="connsiteX1" fmla="*/ 361364 w 1007448"/>
                <a:gd name="connsiteY1" fmla="*/ 139296 h 193646"/>
                <a:gd name="connsiteX2" fmla="*/ 335964 w 1007448"/>
                <a:gd name="connsiteY2" fmla="*/ 136121 h 193646"/>
                <a:gd name="connsiteX3" fmla="*/ 526464 w 1007448"/>
                <a:gd name="connsiteY3" fmla="*/ 174221 h 193646"/>
                <a:gd name="connsiteX4" fmla="*/ 491539 w 1007448"/>
                <a:gd name="connsiteY4" fmla="*/ 158346 h 193646"/>
                <a:gd name="connsiteX5" fmla="*/ 713789 w 1007448"/>
                <a:gd name="connsiteY5" fmla="*/ 148821 h 193646"/>
                <a:gd name="connsiteX6" fmla="*/ 818564 w 1007448"/>
                <a:gd name="connsiteY6" fmla="*/ 123421 h 193646"/>
                <a:gd name="connsiteX7" fmla="*/ 799514 w 1007448"/>
                <a:gd name="connsiteY7" fmla="*/ 126596 h 193646"/>
                <a:gd name="connsiteX8" fmla="*/ 929689 w 1007448"/>
                <a:gd name="connsiteY8" fmla="*/ 34521 h 193646"/>
                <a:gd name="connsiteX9" fmla="*/ 1002714 w 1007448"/>
                <a:gd name="connsiteY9" fmla="*/ 2771 h 193646"/>
                <a:gd name="connsiteX10" fmla="*/ 796339 w 1007448"/>
                <a:gd name="connsiteY10" fmla="*/ 98021 h 193646"/>
                <a:gd name="connsiteX11" fmla="*/ 472489 w 1007448"/>
                <a:gd name="connsiteY11" fmla="*/ 186921 h 193646"/>
                <a:gd name="connsiteX12" fmla="*/ 472489 w 1007448"/>
                <a:gd name="connsiteY12" fmla="*/ 177396 h 193646"/>
                <a:gd name="connsiteX13" fmla="*/ 154989 w 1007448"/>
                <a:gd name="connsiteY13" fmla="*/ 98021 h 193646"/>
                <a:gd name="connsiteX14" fmla="*/ 139114 w 1007448"/>
                <a:gd name="connsiteY14" fmla="*/ 85321 h 193646"/>
                <a:gd name="connsiteX15" fmla="*/ 5764 w 1007448"/>
                <a:gd name="connsiteY15" fmla="*/ 28171 h 19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448" h="193646">
                  <a:moveTo>
                    <a:pt x="5764" y="28171"/>
                  </a:moveTo>
                  <a:cubicBezTo>
                    <a:pt x="42806" y="37167"/>
                    <a:pt x="306331" y="121304"/>
                    <a:pt x="361364" y="139296"/>
                  </a:cubicBezTo>
                  <a:cubicBezTo>
                    <a:pt x="416397" y="157288"/>
                    <a:pt x="308447" y="130300"/>
                    <a:pt x="335964" y="136121"/>
                  </a:cubicBezTo>
                  <a:cubicBezTo>
                    <a:pt x="363481" y="141942"/>
                    <a:pt x="500535" y="170517"/>
                    <a:pt x="526464" y="174221"/>
                  </a:cubicBezTo>
                  <a:cubicBezTo>
                    <a:pt x="552393" y="177925"/>
                    <a:pt x="460318" y="162579"/>
                    <a:pt x="491539" y="158346"/>
                  </a:cubicBezTo>
                  <a:cubicBezTo>
                    <a:pt x="522760" y="154113"/>
                    <a:pt x="659285" y="154642"/>
                    <a:pt x="713789" y="148821"/>
                  </a:cubicBezTo>
                  <a:cubicBezTo>
                    <a:pt x="768293" y="143000"/>
                    <a:pt x="804277" y="127125"/>
                    <a:pt x="818564" y="123421"/>
                  </a:cubicBezTo>
                  <a:cubicBezTo>
                    <a:pt x="832851" y="119717"/>
                    <a:pt x="780993" y="141413"/>
                    <a:pt x="799514" y="126596"/>
                  </a:cubicBezTo>
                  <a:cubicBezTo>
                    <a:pt x="818035" y="111779"/>
                    <a:pt x="895822" y="55159"/>
                    <a:pt x="929689" y="34521"/>
                  </a:cubicBezTo>
                  <a:cubicBezTo>
                    <a:pt x="963556" y="13883"/>
                    <a:pt x="1024939" y="-7812"/>
                    <a:pt x="1002714" y="2771"/>
                  </a:cubicBezTo>
                  <a:cubicBezTo>
                    <a:pt x="980489" y="13354"/>
                    <a:pt x="884710" y="67329"/>
                    <a:pt x="796339" y="98021"/>
                  </a:cubicBezTo>
                  <a:cubicBezTo>
                    <a:pt x="707968" y="128713"/>
                    <a:pt x="526464" y="173692"/>
                    <a:pt x="472489" y="186921"/>
                  </a:cubicBezTo>
                  <a:cubicBezTo>
                    <a:pt x="418514" y="200150"/>
                    <a:pt x="525406" y="192213"/>
                    <a:pt x="472489" y="177396"/>
                  </a:cubicBezTo>
                  <a:cubicBezTo>
                    <a:pt x="419572" y="162579"/>
                    <a:pt x="154989" y="98021"/>
                    <a:pt x="154989" y="98021"/>
                  </a:cubicBezTo>
                  <a:cubicBezTo>
                    <a:pt x="99427" y="82675"/>
                    <a:pt x="156576" y="93788"/>
                    <a:pt x="139114" y="85321"/>
                  </a:cubicBezTo>
                  <a:cubicBezTo>
                    <a:pt x="121652" y="76854"/>
                    <a:pt x="-31278" y="19175"/>
                    <a:pt x="5764" y="281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 1314">
              <a:extLst>
                <a:ext uri="{FF2B5EF4-FFF2-40B4-BE49-F238E27FC236}">
                  <a16:creationId xmlns:a16="http://schemas.microsoft.com/office/drawing/2014/main" id="{43F2B836-C0BA-F6DC-A460-5AB8945EC394}"/>
                </a:ext>
              </a:extLst>
            </p:cNvPr>
            <p:cNvSpPr/>
            <p:nvPr/>
          </p:nvSpPr>
          <p:spPr>
            <a:xfrm>
              <a:off x="5888859" y="3111500"/>
              <a:ext cx="391294" cy="315881"/>
            </a:xfrm>
            <a:custGeom>
              <a:avLst/>
              <a:gdLst>
                <a:gd name="connsiteX0" fmla="*/ 270641 w 391294"/>
                <a:gd name="connsiteY0" fmla="*/ 0 h 315881"/>
                <a:gd name="connsiteX1" fmla="*/ 13466 w 391294"/>
                <a:gd name="connsiteY1" fmla="*/ 104775 h 315881"/>
                <a:gd name="connsiteX2" fmla="*/ 38866 w 391294"/>
                <a:gd name="connsiteY2" fmla="*/ 146050 h 315881"/>
                <a:gd name="connsiteX3" fmla="*/ 45216 w 391294"/>
                <a:gd name="connsiteY3" fmla="*/ 200025 h 315881"/>
                <a:gd name="connsiteX4" fmla="*/ 57916 w 391294"/>
                <a:gd name="connsiteY4" fmla="*/ 254000 h 315881"/>
                <a:gd name="connsiteX5" fmla="*/ 124591 w 391294"/>
                <a:gd name="connsiteY5" fmla="*/ 285750 h 315881"/>
                <a:gd name="connsiteX6" fmla="*/ 391291 w 391294"/>
                <a:gd name="connsiteY6" fmla="*/ 203200 h 315881"/>
                <a:gd name="connsiteX7" fmla="*/ 118241 w 391294"/>
                <a:gd name="connsiteY7" fmla="*/ 304800 h 315881"/>
                <a:gd name="connsiteX8" fmla="*/ 67441 w 391294"/>
                <a:gd name="connsiteY8" fmla="*/ 292100 h 315881"/>
                <a:gd name="connsiteX9" fmla="*/ 16641 w 391294"/>
                <a:gd name="connsiteY9" fmla="*/ 117475 h 315881"/>
                <a:gd name="connsiteX10" fmla="*/ 29341 w 391294"/>
                <a:gd name="connsiteY10" fmla="*/ 136525 h 315881"/>
                <a:gd name="connsiteX11" fmla="*/ 13466 w 391294"/>
                <a:gd name="connsiteY11" fmla="*/ 104775 h 315881"/>
                <a:gd name="connsiteX12" fmla="*/ 270641 w 391294"/>
                <a:gd name="connsiteY12" fmla="*/ 0 h 31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1294" h="315881">
                  <a:moveTo>
                    <a:pt x="270641" y="0"/>
                  </a:moveTo>
                  <a:cubicBezTo>
                    <a:pt x="270641" y="0"/>
                    <a:pt x="52095" y="80433"/>
                    <a:pt x="13466" y="104775"/>
                  </a:cubicBezTo>
                  <a:cubicBezTo>
                    <a:pt x="-25163" y="129117"/>
                    <a:pt x="33574" y="130175"/>
                    <a:pt x="38866" y="146050"/>
                  </a:cubicBezTo>
                  <a:cubicBezTo>
                    <a:pt x="44158" y="161925"/>
                    <a:pt x="42041" y="182033"/>
                    <a:pt x="45216" y="200025"/>
                  </a:cubicBezTo>
                  <a:cubicBezTo>
                    <a:pt x="48391" y="218017"/>
                    <a:pt x="44687" y="239713"/>
                    <a:pt x="57916" y="254000"/>
                  </a:cubicBezTo>
                  <a:cubicBezTo>
                    <a:pt x="71145" y="268288"/>
                    <a:pt x="69028" y="294217"/>
                    <a:pt x="124591" y="285750"/>
                  </a:cubicBezTo>
                  <a:cubicBezTo>
                    <a:pt x="180153" y="277283"/>
                    <a:pt x="392349" y="200025"/>
                    <a:pt x="391291" y="203200"/>
                  </a:cubicBezTo>
                  <a:cubicBezTo>
                    <a:pt x="390233" y="206375"/>
                    <a:pt x="172216" y="289983"/>
                    <a:pt x="118241" y="304800"/>
                  </a:cubicBezTo>
                  <a:cubicBezTo>
                    <a:pt x="64266" y="319617"/>
                    <a:pt x="84374" y="323321"/>
                    <a:pt x="67441" y="292100"/>
                  </a:cubicBezTo>
                  <a:cubicBezTo>
                    <a:pt x="50508" y="260879"/>
                    <a:pt x="22991" y="143404"/>
                    <a:pt x="16641" y="117475"/>
                  </a:cubicBezTo>
                  <a:cubicBezTo>
                    <a:pt x="10291" y="91546"/>
                    <a:pt x="29870" y="138642"/>
                    <a:pt x="29341" y="136525"/>
                  </a:cubicBezTo>
                  <a:cubicBezTo>
                    <a:pt x="28812" y="134408"/>
                    <a:pt x="-24105" y="125413"/>
                    <a:pt x="13466" y="104775"/>
                  </a:cubicBezTo>
                  <a:cubicBezTo>
                    <a:pt x="51037" y="84138"/>
                    <a:pt x="270641" y="0"/>
                    <a:pt x="27064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 1315">
              <a:extLst>
                <a:ext uri="{FF2B5EF4-FFF2-40B4-BE49-F238E27FC236}">
                  <a16:creationId xmlns:a16="http://schemas.microsoft.com/office/drawing/2014/main" id="{61680F41-A522-8B46-0AA1-A1931C84554A}"/>
                </a:ext>
              </a:extLst>
            </p:cNvPr>
            <p:cNvSpPr/>
            <p:nvPr/>
          </p:nvSpPr>
          <p:spPr>
            <a:xfrm>
              <a:off x="5889625" y="3234918"/>
              <a:ext cx="77053" cy="279814"/>
            </a:xfrm>
            <a:custGeom>
              <a:avLst/>
              <a:gdLst>
                <a:gd name="connsiteX0" fmla="*/ 0 w 77053"/>
                <a:gd name="connsiteY0" fmla="*/ 407 h 279814"/>
                <a:gd name="connsiteX1" fmla="*/ 44450 w 77053"/>
                <a:gd name="connsiteY1" fmla="*/ 190907 h 279814"/>
                <a:gd name="connsiteX2" fmla="*/ 47625 w 77053"/>
                <a:gd name="connsiteY2" fmla="*/ 216307 h 279814"/>
                <a:gd name="connsiteX3" fmla="*/ 76200 w 77053"/>
                <a:gd name="connsiteY3" fmla="*/ 229007 h 279814"/>
                <a:gd name="connsiteX4" fmla="*/ 69850 w 77053"/>
                <a:gd name="connsiteY4" fmla="*/ 279807 h 279814"/>
                <a:gd name="connsiteX5" fmla="*/ 73025 w 77053"/>
                <a:gd name="connsiteY5" fmla="*/ 232182 h 279814"/>
                <a:gd name="connsiteX6" fmla="*/ 28575 w 77053"/>
                <a:gd name="connsiteY6" fmla="*/ 159157 h 279814"/>
                <a:gd name="connsiteX7" fmla="*/ 44450 w 77053"/>
                <a:gd name="connsiteY7" fmla="*/ 140107 h 279814"/>
                <a:gd name="connsiteX8" fmla="*/ 0 w 77053"/>
                <a:gd name="connsiteY8" fmla="*/ 407 h 279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53" h="279814">
                  <a:moveTo>
                    <a:pt x="0" y="407"/>
                  </a:moveTo>
                  <a:cubicBezTo>
                    <a:pt x="0" y="8874"/>
                    <a:pt x="36513" y="154924"/>
                    <a:pt x="44450" y="190907"/>
                  </a:cubicBezTo>
                  <a:cubicBezTo>
                    <a:pt x="52388" y="226890"/>
                    <a:pt x="42333" y="209957"/>
                    <a:pt x="47625" y="216307"/>
                  </a:cubicBezTo>
                  <a:cubicBezTo>
                    <a:pt x="52917" y="222657"/>
                    <a:pt x="72496" y="218424"/>
                    <a:pt x="76200" y="229007"/>
                  </a:cubicBezTo>
                  <a:cubicBezTo>
                    <a:pt x="79904" y="239590"/>
                    <a:pt x="70379" y="279278"/>
                    <a:pt x="69850" y="279807"/>
                  </a:cubicBezTo>
                  <a:cubicBezTo>
                    <a:pt x="69321" y="280336"/>
                    <a:pt x="79904" y="252290"/>
                    <a:pt x="73025" y="232182"/>
                  </a:cubicBezTo>
                  <a:cubicBezTo>
                    <a:pt x="66146" y="212074"/>
                    <a:pt x="33338" y="174503"/>
                    <a:pt x="28575" y="159157"/>
                  </a:cubicBezTo>
                  <a:cubicBezTo>
                    <a:pt x="23812" y="143811"/>
                    <a:pt x="49213" y="162332"/>
                    <a:pt x="44450" y="140107"/>
                  </a:cubicBezTo>
                  <a:cubicBezTo>
                    <a:pt x="39688" y="117882"/>
                    <a:pt x="0" y="-8060"/>
                    <a:pt x="0" y="4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 1316">
              <a:extLst>
                <a:ext uri="{FF2B5EF4-FFF2-40B4-BE49-F238E27FC236}">
                  <a16:creationId xmlns:a16="http://schemas.microsoft.com/office/drawing/2014/main" id="{31172A96-6876-2F94-C6FF-0AFF6E674BDC}"/>
                </a:ext>
              </a:extLst>
            </p:cNvPr>
            <p:cNvSpPr/>
            <p:nvPr/>
          </p:nvSpPr>
          <p:spPr>
            <a:xfrm>
              <a:off x="6478209" y="3012526"/>
              <a:ext cx="443492" cy="341214"/>
            </a:xfrm>
            <a:custGeom>
              <a:avLst/>
              <a:gdLst>
                <a:gd name="connsiteX0" fmla="*/ 389316 w 443492"/>
                <a:gd name="connsiteY0" fmla="*/ 549 h 341214"/>
                <a:gd name="connsiteX1" fmla="*/ 436941 w 443492"/>
                <a:gd name="connsiteY1" fmla="*/ 124374 h 341214"/>
                <a:gd name="connsiteX2" fmla="*/ 389316 w 443492"/>
                <a:gd name="connsiteY2" fmla="*/ 245024 h 341214"/>
                <a:gd name="connsiteX3" fmla="*/ 421066 w 443492"/>
                <a:gd name="connsiteY3" fmla="*/ 241849 h 341214"/>
                <a:gd name="connsiteX4" fmla="*/ 386141 w 443492"/>
                <a:gd name="connsiteY4" fmla="*/ 308524 h 341214"/>
                <a:gd name="connsiteX5" fmla="*/ 341691 w 443492"/>
                <a:gd name="connsiteY5" fmla="*/ 298999 h 341214"/>
                <a:gd name="connsiteX6" fmla="*/ 132141 w 443492"/>
                <a:gd name="connsiteY6" fmla="*/ 264074 h 341214"/>
                <a:gd name="connsiteX7" fmla="*/ 1966 w 443492"/>
                <a:gd name="connsiteY7" fmla="*/ 273599 h 341214"/>
                <a:gd name="connsiteX8" fmla="*/ 230566 w 443492"/>
                <a:gd name="connsiteY8" fmla="*/ 279949 h 341214"/>
                <a:gd name="connsiteX9" fmla="*/ 357566 w 443492"/>
                <a:gd name="connsiteY9" fmla="*/ 340274 h 341214"/>
                <a:gd name="connsiteX10" fmla="*/ 414716 w 443492"/>
                <a:gd name="connsiteY10" fmla="*/ 225974 h 341214"/>
                <a:gd name="connsiteX11" fmla="*/ 440116 w 443492"/>
                <a:gd name="connsiteY11" fmla="*/ 178349 h 341214"/>
                <a:gd name="connsiteX12" fmla="*/ 440116 w 443492"/>
                <a:gd name="connsiteY12" fmla="*/ 175174 h 341214"/>
                <a:gd name="connsiteX13" fmla="*/ 389316 w 443492"/>
                <a:gd name="connsiteY13" fmla="*/ 549 h 34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492" h="341214">
                  <a:moveTo>
                    <a:pt x="389316" y="549"/>
                  </a:moveTo>
                  <a:cubicBezTo>
                    <a:pt x="388787" y="-7918"/>
                    <a:pt x="436941" y="83628"/>
                    <a:pt x="436941" y="124374"/>
                  </a:cubicBezTo>
                  <a:cubicBezTo>
                    <a:pt x="436941" y="165120"/>
                    <a:pt x="391962" y="225445"/>
                    <a:pt x="389316" y="245024"/>
                  </a:cubicBezTo>
                  <a:cubicBezTo>
                    <a:pt x="386670" y="264603"/>
                    <a:pt x="421595" y="231266"/>
                    <a:pt x="421066" y="241849"/>
                  </a:cubicBezTo>
                  <a:cubicBezTo>
                    <a:pt x="420537" y="252432"/>
                    <a:pt x="399370" y="298999"/>
                    <a:pt x="386141" y="308524"/>
                  </a:cubicBezTo>
                  <a:cubicBezTo>
                    <a:pt x="372912" y="318049"/>
                    <a:pt x="341691" y="298999"/>
                    <a:pt x="341691" y="298999"/>
                  </a:cubicBezTo>
                  <a:cubicBezTo>
                    <a:pt x="299358" y="291591"/>
                    <a:pt x="188762" y="268307"/>
                    <a:pt x="132141" y="264074"/>
                  </a:cubicBezTo>
                  <a:cubicBezTo>
                    <a:pt x="75520" y="259841"/>
                    <a:pt x="-14438" y="270953"/>
                    <a:pt x="1966" y="273599"/>
                  </a:cubicBezTo>
                  <a:cubicBezTo>
                    <a:pt x="18370" y="276245"/>
                    <a:pt x="171299" y="268837"/>
                    <a:pt x="230566" y="279949"/>
                  </a:cubicBezTo>
                  <a:cubicBezTo>
                    <a:pt x="289833" y="291062"/>
                    <a:pt x="326874" y="349270"/>
                    <a:pt x="357566" y="340274"/>
                  </a:cubicBezTo>
                  <a:cubicBezTo>
                    <a:pt x="388258" y="331278"/>
                    <a:pt x="400958" y="252962"/>
                    <a:pt x="414716" y="225974"/>
                  </a:cubicBezTo>
                  <a:cubicBezTo>
                    <a:pt x="428474" y="198987"/>
                    <a:pt x="435883" y="186816"/>
                    <a:pt x="440116" y="178349"/>
                  </a:cubicBezTo>
                  <a:cubicBezTo>
                    <a:pt x="444349" y="169882"/>
                    <a:pt x="444878" y="200574"/>
                    <a:pt x="440116" y="175174"/>
                  </a:cubicBezTo>
                  <a:cubicBezTo>
                    <a:pt x="435354" y="149774"/>
                    <a:pt x="389845" y="9016"/>
                    <a:pt x="389316" y="5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 1317">
              <a:extLst>
                <a:ext uri="{FF2B5EF4-FFF2-40B4-BE49-F238E27FC236}">
                  <a16:creationId xmlns:a16="http://schemas.microsoft.com/office/drawing/2014/main" id="{C7B04AF6-2EC8-B27E-2D49-07A02459D572}"/>
                </a:ext>
              </a:extLst>
            </p:cNvPr>
            <p:cNvSpPr/>
            <p:nvPr/>
          </p:nvSpPr>
          <p:spPr>
            <a:xfrm>
              <a:off x="6269815" y="3044780"/>
              <a:ext cx="619949" cy="244687"/>
            </a:xfrm>
            <a:custGeom>
              <a:avLst/>
              <a:gdLst>
                <a:gd name="connsiteX0" fmla="*/ 810 w 619949"/>
                <a:gd name="connsiteY0" fmla="*/ 45 h 244687"/>
                <a:gd name="connsiteX1" fmla="*/ 302435 w 619949"/>
                <a:gd name="connsiteY1" fmla="*/ 47670 h 244687"/>
                <a:gd name="connsiteX2" fmla="*/ 194485 w 619949"/>
                <a:gd name="connsiteY2" fmla="*/ 54020 h 244687"/>
                <a:gd name="connsiteX3" fmla="*/ 118285 w 619949"/>
                <a:gd name="connsiteY3" fmla="*/ 139745 h 244687"/>
                <a:gd name="connsiteX4" fmla="*/ 127810 w 619949"/>
                <a:gd name="connsiteY4" fmla="*/ 152445 h 244687"/>
                <a:gd name="connsiteX5" fmla="*/ 156385 w 619949"/>
                <a:gd name="connsiteY5" fmla="*/ 174670 h 244687"/>
                <a:gd name="connsiteX6" fmla="*/ 238935 w 619949"/>
                <a:gd name="connsiteY6" fmla="*/ 196895 h 244687"/>
                <a:gd name="connsiteX7" fmla="*/ 184960 w 619949"/>
                <a:gd name="connsiteY7" fmla="*/ 200070 h 244687"/>
                <a:gd name="connsiteX8" fmla="*/ 410385 w 619949"/>
                <a:gd name="connsiteY8" fmla="*/ 228645 h 244687"/>
                <a:gd name="connsiteX9" fmla="*/ 496110 w 619949"/>
                <a:gd name="connsiteY9" fmla="*/ 244520 h 244687"/>
                <a:gd name="connsiteX10" fmla="*/ 543735 w 619949"/>
                <a:gd name="connsiteY10" fmla="*/ 219120 h 244687"/>
                <a:gd name="connsiteX11" fmla="*/ 619935 w 619949"/>
                <a:gd name="connsiteY11" fmla="*/ 101645 h 244687"/>
                <a:gd name="connsiteX12" fmla="*/ 537385 w 619949"/>
                <a:gd name="connsiteY12" fmla="*/ 219120 h 244687"/>
                <a:gd name="connsiteX13" fmla="*/ 470710 w 619949"/>
                <a:gd name="connsiteY13" fmla="*/ 231820 h 244687"/>
                <a:gd name="connsiteX14" fmla="*/ 130985 w 619949"/>
                <a:gd name="connsiteY14" fmla="*/ 215945 h 244687"/>
                <a:gd name="connsiteX15" fmla="*/ 159560 w 619949"/>
                <a:gd name="connsiteY15" fmla="*/ 88945 h 244687"/>
                <a:gd name="connsiteX16" fmla="*/ 140510 w 619949"/>
                <a:gd name="connsiteY16" fmla="*/ 73070 h 244687"/>
                <a:gd name="connsiteX17" fmla="*/ 210360 w 619949"/>
                <a:gd name="connsiteY17" fmla="*/ 57195 h 244687"/>
                <a:gd name="connsiteX18" fmla="*/ 810 w 619949"/>
                <a:gd name="connsiteY18" fmla="*/ 45 h 2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9949" h="244687">
                  <a:moveTo>
                    <a:pt x="810" y="45"/>
                  </a:moveTo>
                  <a:cubicBezTo>
                    <a:pt x="16156" y="-1543"/>
                    <a:pt x="270156" y="38674"/>
                    <a:pt x="302435" y="47670"/>
                  </a:cubicBezTo>
                  <a:cubicBezTo>
                    <a:pt x="334714" y="56666"/>
                    <a:pt x="225177" y="38674"/>
                    <a:pt x="194485" y="54020"/>
                  </a:cubicBezTo>
                  <a:cubicBezTo>
                    <a:pt x="163793" y="69366"/>
                    <a:pt x="129397" y="123341"/>
                    <a:pt x="118285" y="139745"/>
                  </a:cubicBezTo>
                  <a:cubicBezTo>
                    <a:pt x="107173" y="156149"/>
                    <a:pt x="121460" y="146624"/>
                    <a:pt x="127810" y="152445"/>
                  </a:cubicBezTo>
                  <a:cubicBezTo>
                    <a:pt x="134160" y="158266"/>
                    <a:pt x="137864" y="167262"/>
                    <a:pt x="156385" y="174670"/>
                  </a:cubicBezTo>
                  <a:cubicBezTo>
                    <a:pt x="174906" y="182078"/>
                    <a:pt x="234173" y="192662"/>
                    <a:pt x="238935" y="196895"/>
                  </a:cubicBezTo>
                  <a:cubicBezTo>
                    <a:pt x="243697" y="201128"/>
                    <a:pt x="156385" y="194778"/>
                    <a:pt x="184960" y="200070"/>
                  </a:cubicBezTo>
                  <a:cubicBezTo>
                    <a:pt x="213535" y="205362"/>
                    <a:pt x="358527" y="221237"/>
                    <a:pt x="410385" y="228645"/>
                  </a:cubicBezTo>
                  <a:cubicBezTo>
                    <a:pt x="462243" y="236053"/>
                    <a:pt x="473885" y="246107"/>
                    <a:pt x="496110" y="244520"/>
                  </a:cubicBezTo>
                  <a:cubicBezTo>
                    <a:pt x="518335" y="242933"/>
                    <a:pt x="523098" y="242932"/>
                    <a:pt x="543735" y="219120"/>
                  </a:cubicBezTo>
                  <a:cubicBezTo>
                    <a:pt x="564372" y="195308"/>
                    <a:pt x="620993" y="101645"/>
                    <a:pt x="619935" y="101645"/>
                  </a:cubicBezTo>
                  <a:cubicBezTo>
                    <a:pt x="618877" y="101645"/>
                    <a:pt x="562256" y="197424"/>
                    <a:pt x="537385" y="219120"/>
                  </a:cubicBezTo>
                  <a:cubicBezTo>
                    <a:pt x="512514" y="240816"/>
                    <a:pt x="538443" y="232349"/>
                    <a:pt x="470710" y="231820"/>
                  </a:cubicBezTo>
                  <a:cubicBezTo>
                    <a:pt x="402977" y="231291"/>
                    <a:pt x="182843" y="239757"/>
                    <a:pt x="130985" y="215945"/>
                  </a:cubicBezTo>
                  <a:cubicBezTo>
                    <a:pt x="79127" y="192133"/>
                    <a:pt x="157972" y="112758"/>
                    <a:pt x="159560" y="88945"/>
                  </a:cubicBezTo>
                  <a:cubicBezTo>
                    <a:pt x="161148" y="65132"/>
                    <a:pt x="132043" y="78362"/>
                    <a:pt x="140510" y="73070"/>
                  </a:cubicBezTo>
                  <a:cubicBezTo>
                    <a:pt x="148977" y="67778"/>
                    <a:pt x="227822" y="70953"/>
                    <a:pt x="210360" y="57195"/>
                  </a:cubicBezTo>
                  <a:cubicBezTo>
                    <a:pt x="192898" y="43437"/>
                    <a:pt x="-14536" y="1633"/>
                    <a:pt x="810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 1318">
              <a:extLst>
                <a:ext uri="{FF2B5EF4-FFF2-40B4-BE49-F238E27FC236}">
                  <a16:creationId xmlns:a16="http://schemas.microsoft.com/office/drawing/2014/main" id="{CC6F610F-4AB7-2151-9544-713DD4363A3C}"/>
                </a:ext>
              </a:extLst>
            </p:cNvPr>
            <p:cNvSpPr/>
            <p:nvPr/>
          </p:nvSpPr>
          <p:spPr>
            <a:xfrm>
              <a:off x="6070374" y="3082568"/>
              <a:ext cx="442499" cy="276895"/>
            </a:xfrm>
            <a:custGeom>
              <a:avLst/>
              <a:gdLst>
                <a:gd name="connsiteX0" fmla="*/ 435201 w 442499"/>
                <a:gd name="connsiteY0" fmla="*/ 357 h 276895"/>
                <a:gd name="connsiteX1" fmla="*/ 387576 w 442499"/>
                <a:gd name="connsiteY1" fmla="*/ 19407 h 276895"/>
                <a:gd name="connsiteX2" fmla="*/ 44676 w 442499"/>
                <a:gd name="connsiteY2" fmla="*/ 82907 h 276895"/>
                <a:gd name="connsiteX3" fmla="*/ 200251 w 442499"/>
                <a:gd name="connsiteY3" fmla="*/ 57507 h 276895"/>
                <a:gd name="connsiteX4" fmla="*/ 282801 w 442499"/>
                <a:gd name="connsiteY4" fmla="*/ 101957 h 276895"/>
                <a:gd name="connsiteX5" fmla="*/ 276451 w 442499"/>
                <a:gd name="connsiteY5" fmla="*/ 140057 h 276895"/>
                <a:gd name="connsiteX6" fmla="*/ 190726 w 442499"/>
                <a:gd name="connsiteY6" fmla="*/ 194032 h 276895"/>
                <a:gd name="connsiteX7" fmla="*/ 226 w 442499"/>
                <a:gd name="connsiteY7" fmla="*/ 276582 h 276895"/>
                <a:gd name="connsiteX8" fmla="*/ 155801 w 442499"/>
                <a:gd name="connsiteY8" fmla="*/ 219432 h 276895"/>
                <a:gd name="connsiteX9" fmla="*/ 320901 w 442499"/>
                <a:gd name="connsiteY9" fmla="*/ 146407 h 276895"/>
                <a:gd name="connsiteX10" fmla="*/ 276451 w 442499"/>
                <a:gd name="connsiteY10" fmla="*/ 89257 h 276895"/>
                <a:gd name="connsiteX11" fmla="*/ 146276 w 442499"/>
                <a:gd name="connsiteY11" fmla="*/ 73382 h 276895"/>
                <a:gd name="connsiteX12" fmla="*/ 285976 w 442499"/>
                <a:gd name="connsiteY12" fmla="*/ 22582 h 276895"/>
                <a:gd name="connsiteX13" fmla="*/ 209776 w 442499"/>
                <a:gd name="connsiteY13" fmla="*/ 67032 h 276895"/>
                <a:gd name="connsiteX14" fmla="*/ 317726 w 442499"/>
                <a:gd name="connsiteY14" fmla="*/ 32107 h 276895"/>
                <a:gd name="connsiteX15" fmla="*/ 435201 w 442499"/>
                <a:gd name="connsiteY15" fmla="*/ 357 h 27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2499" h="276895">
                  <a:moveTo>
                    <a:pt x="435201" y="357"/>
                  </a:moveTo>
                  <a:cubicBezTo>
                    <a:pt x="446843" y="-1760"/>
                    <a:pt x="452664" y="5649"/>
                    <a:pt x="387576" y="19407"/>
                  </a:cubicBezTo>
                  <a:cubicBezTo>
                    <a:pt x="322488" y="33165"/>
                    <a:pt x="75897" y="76557"/>
                    <a:pt x="44676" y="82907"/>
                  </a:cubicBezTo>
                  <a:cubicBezTo>
                    <a:pt x="13455" y="89257"/>
                    <a:pt x="160564" y="54332"/>
                    <a:pt x="200251" y="57507"/>
                  </a:cubicBezTo>
                  <a:cubicBezTo>
                    <a:pt x="239938" y="60682"/>
                    <a:pt x="270101" y="88199"/>
                    <a:pt x="282801" y="101957"/>
                  </a:cubicBezTo>
                  <a:cubicBezTo>
                    <a:pt x="295501" y="115715"/>
                    <a:pt x="291797" y="124711"/>
                    <a:pt x="276451" y="140057"/>
                  </a:cubicBezTo>
                  <a:cubicBezTo>
                    <a:pt x="261105" y="155403"/>
                    <a:pt x="236763" y="171278"/>
                    <a:pt x="190726" y="194032"/>
                  </a:cubicBezTo>
                  <a:cubicBezTo>
                    <a:pt x="144689" y="216786"/>
                    <a:pt x="6047" y="272349"/>
                    <a:pt x="226" y="276582"/>
                  </a:cubicBezTo>
                  <a:cubicBezTo>
                    <a:pt x="-5595" y="280815"/>
                    <a:pt x="102355" y="241128"/>
                    <a:pt x="155801" y="219432"/>
                  </a:cubicBezTo>
                  <a:cubicBezTo>
                    <a:pt x="209247" y="197736"/>
                    <a:pt x="300793" y="168103"/>
                    <a:pt x="320901" y="146407"/>
                  </a:cubicBezTo>
                  <a:cubicBezTo>
                    <a:pt x="341009" y="124711"/>
                    <a:pt x="305555" y="101428"/>
                    <a:pt x="276451" y="89257"/>
                  </a:cubicBezTo>
                  <a:cubicBezTo>
                    <a:pt x="247347" y="77086"/>
                    <a:pt x="144689" y="84494"/>
                    <a:pt x="146276" y="73382"/>
                  </a:cubicBezTo>
                  <a:cubicBezTo>
                    <a:pt x="147863" y="62270"/>
                    <a:pt x="275393" y="23640"/>
                    <a:pt x="285976" y="22582"/>
                  </a:cubicBezTo>
                  <a:cubicBezTo>
                    <a:pt x="296559" y="21524"/>
                    <a:pt x="204484" y="65445"/>
                    <a:pt x="209776" y="67032"/>
                  </a:cubicBezTo>
                  <a:cubicBezTo>
                    <a:pt x="215068" y="68619"/>
                    <a:pt x="285447" y="37399"/>
                    <a:pt x="317726" y="32107"/>
                  </a:cubicBezTo>
                  <a:cubicBezTo>
                    <a:pt x="350005" y="26815"/>
                    <a:pt x="423559" y="2474"/>
                    <a:pt x="435201" y="3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 1319">
              <a:extLst>
                <a:ext uri="{FF2B5EF4-FFF2-40B4-BE49-F238E27FC236}">
                  <a16:creationId xmlns:a16="http://schemas.microsoft.com/office/drawing/2014/main" id="{6575F5F3-8561-49BC-0B1D-6895BD099152}"/>
                </a:ext>
              </a:extLst>
            </p:cNvPr>
            <p:cNvSpPr/>
            <p:nvPr/>
          </p:nvSpPr>
          <p:spPr>
            <a:xfrm>
              <a:off x="5957652" y="3298543"/>
              <a:ext cx="864382" cy="172271"/>
            </a:xfrm>
            <a:custGeom>
              <a:avLst/>
              <a:gdLst>
                <a:gd name="connsiteX0" fmla="*/ 4998 w 864382"/>
                <a:gd name="connsiteY0" fmla="*/ 171732 h 172271"/>
                <a:gd name="connsiteX1" fmla="*/ 474898 w 864382"/>
                <a:gd name="connsiteY1" fmla="*/ 9807 h 172271"/>
                <a:gd name="connsiteX2" fmla="*/ 417748 w 864382"/>
                <a:gd name="connsiteY2" fmla="*/ 16157 h 172271"/>
                <a:gd name="connsiteX3" fmla="*/ 624123 w 864382"/>
                <a:gd name="connsiteY3" fmla="*/ 282 h 172271"/>
                <a:gd name="connsiteX4" fmla="*/ 862248 w 864382"/>
                <a:gd name="connsiteY4" fmla="*/ 12982 h 172271"/>
                <a:gd name="connsiteX5" fmla="*/ 719373 w 864382"/>
                <a:gd name="connsiteY5" fmla="*/ 282 h 172271"/>
                <a:gd name="connsiteX6" fmla="*/ 360598 w 864382"/>
                <a:gd name="connsiteY6" fmla="*/ 16157 h 172271"/>
                <a:gd name="connsiteX7" fmla="*/ 392348 w 864382"/>
                <a:gd name="connsiteY7" fmla="*/ 25682 h 172271"/>
                <a:gd name="connsiteX8" fmla="*/ 173273 w 864382"/>
                <a:gd name="connsiteY8" fmla="*/ 98707 h 172271"/>
                <a:gd name="connsiteX9" fmla="*/ 224073 w 864382"/>
                <a:gd name="connsiteY9" fmla="*/ 63782 h 172271"/>
                <a:gd name="connsiteX10" fmla="*/ 4998 w 864382"/>
                <a:gd name="connsiteY10" fmla="*/ 171732 h 17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4382" h="172271">
                  <a:moveTo>
                    <a:pt x="4998" y="171732"/>
                  </a:moveTo>
                  <a:cubicBezTo>
                    <a:pt x="46802" y="162736"/>
                    <a:pt x="406106" y="35736"/>
                    <a:pt x="474898" y="9807"/>
                  </a:cubicBezTo>
                  <a:cubicBezTo>
                    <a:pt x="543690" y="-16122"/>
                    <a:pt x="392877" y="17744"/>
                    <a:pt x="417748" y="16157"/>
                  </a:cubicBezTo>
                  <a:cubicBezTo>
                    <a:pt x="442619" y="14569"/>
                    <a:pt x="550040" y="811"/>
                    <a:pt x="624123" y="282"/>
                  </a:cubicBezTo>
                  <a:cubicBezTo>
                    <a:pt x="698206" y="-247"/>
                    <a:pt x="846373" y="12982"/>
                    <a:pt x="862248" y="12982"/>
                  </a:cubicBezTo>
                  <a:cubicBezTo>
                    <a:pt x="878123" y="12982"/>
                    <a:pt x="802981" y="-247"/>
                    <a:pt x="719373" y="282"/>
                  </a:cubicBezTo>
                  <a:cubicBezTo>
                    <a:pt x="635765" y="811"/>
                    <a:pt x="415102" y="11924"/>
                    <a:pt x="360598" y="16157"/>
                  </a:cubicBezTo>
                  <a:cubicBezTo>
                    <a:pt x="306094" y="20390"/>
                    <a:pt x="423569" y="11924"/>
                    <a:pt x="392348" y="25682"/>
                  </a:cubicBezTo>
                  <a:cubicBezTo>
                    <a:pt x="361127" y="39440"/>
                    <a:pt x="201319" y="92357"/>
                    <a:pt x="173273" y="98707"/>
                  </a:cubicBezTo>
                  <a:cubicBezTo>
                    <a:pt x="145227" y="105057"/>
                    <a:pt x="251590" y="53199"/>
                    <a:pt x="224073" y="63782"/>
                  </a:cubicBezTo>
                  <a:cubicBezTo>
                    <a:pt x="196556" y="74365"/>
                    <a:pt x="-36806" y="180728"/>
                    <a:pt x="4998" y="171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 1320">
              <a:extLst>
                <a:ext uri="{FF2B5EF4-FFF2-40B4-BE49-F238E27FC236}">
                  <a16:creationId xmlns:a16="http://schemas.microsoft.com/office/drawing/2014/main" id="{DCCBB2AD-CFD5-4996-CE93-F3D440579ECD}"/>
                </a:ext>
              </a:extLst>
            </p:cNvPr>
            <p:cNvSpPr/>
            <p:nvPr/>
          </p:nvSpPr>
          <p:spPr>
            <a:xfrm>
              <a:off x="6110612" y="3315487"/>
              <a:ext cx="766822" cy="276516"/>
            </a:xfrm>
            <a:custGeom>
              <a:avLst/>
              <a:gdLst>
                <a:gd name="connsiteX0" fmla="*/ 1263 w 766822"/>
                <a:gd name="connsiteY0" fmla="*/ 256388 h 276516"/>
                <a:gd name="connsiteX1" fmla="*/ 220338 w 766822"/>
                <a:gd name="connsiteY1" fmla="*/ 75413 h 276516"/>
                <a:gd name="connsiteX2" fmla="*/ 210813 w 766822"/>
                <a:gd name="connsiteY2" fmla="*/ 81763 h 276516"/>
                <a:gd name="connsiteX3" fmla="*/ 452113 w 766822"/>
                <a:gd name="connsiteY3" fmla="*/ 8738 h 276516"/>
                <a:gd name="connsiteX4" fmla="*/ 433063 w 766822"/>
                <a:gd name="connsiteY4" fmla="*/ 2388 h 276516"/>
                <a:gd name="connsiteX5" fmla="*/ 575938 w 766822"/>
                <a:gd name="connsiteY5" fmla="*/ 18263 h 276516"/>
                <a:gd name="connsiteX6" fmla="*/ 734688 w 766822"/>
                <a:gd name="connsiteY6" fmla="*/ 46838 h 276516"/>
                <a:gd name="connsiteX7" fmla="*/ 766438 w 766822"/>
                <a:gd name="connsiteY7" fmla="*/ 116688 h 276516"/>
                <a:gd name="connsiteX8" fmla="*/ 750563 w 766822"/>
                <a:gd name="connsiteY8" fmla="*/ 116688 h 276516"/>
                <a:gd name="connsiteX9" fmla="*/ 725163 w 766822"/>
                <a:gd name="connsiteY9" fmla="*/ 132563 h 276516"/>
                <a:gd name="connsiteX10" fmla="*/ 674363 w 766822"/>
                <a:gd name="connsiteY10" fmla="*/ 56363 h 276516"/>
                <a:gd name="connsiteX11" fmla="*/ 474338 w 766822"/>
                <a:gd name="connsiteY11" fmla="*/ 43663 h 276516"/>
                <a:gd name="connsiteX12" fmla="*/ 461638 w 766822"/>
                <a:gd name="connsiteY12" fmla="*/ 53188 h 276516"/>
                <a:gd name="connsiteX13" fmla="*/ 144138 w 766822"/>
                <a:gd name="connsiteY13" fmla="*/ 170663 h 276516"/>
                <a:gd name="connsiteX14" fmla="*/ 147313 w 766822"/>
                <a:gd name="connsiteY14" fmla="*/ 221463 h 276516"/>
                <a:gd name="connsiteX15" fmla="*/ 147313 w 766822"/>
                <a:gd name="connsiteY15" fmla="*/ 240513 h 276516"/>
                <a:gd name="connsiteX16" fmla="*/ 121913 w 766822"/>
                <a:gd name="connsiteY16" fmla="*/ 208763 h 276516"/>
                <a:gd name="connsiteX17" fmla="*/ 134613 w 766822"/>
                <a:gd name="connsiteY17" fmla="*/ 275438 h 276516"/>
                <a:gd name="connsiteX18" fmla="*/ 102863 w 766822"/>
                <a:gd name="connsiteY18" fmla="*/ 246863 h 276516"/>
                <a:gd name="connsiteX19" fmla="*/ 99688 w 766822"/>
                <a:gd name="connsiteY19" fmla="*/ 205588 h 276516"/>
                <a:gd name="connsiteX20" fmla="*/ 290188 w 766822"/>
                <a:gd name="connsiteY20" fmla="*/ 46838 h 276516"/>
                <a:gd name="connsiteX21" fmla="*/ 137788 w 766822"/>
                <a:gd name="connsiteY21" fmla="*/ 145263 h 276516"/>
                <a:gd name="connsiteX22" fmla="*/ 1263 w 766822"/>
                <a:gd name="connsiteY22" fmla="*/ 256388 h 27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6822" h="276516">
                  <a:moveTo>
                    <a:pt x="1263" y="256388"/>
                  </a:moveTo>
                  <a:cubicBezTo>
                    <a:pt x="15021" y="244746"/>
                    <a:pt x="185413" y="104517"/>
                    <a:pt x="220338" y="75413"/>
                  </a:cubicBezTo>
                  <a:cubicBezTo>
                    <a:pt x="255263" y="46309"/>
                    <a:pt x="172184" y="92875"/>
                    <a:pt x="210813" y="81763"/>
                  </a:cubicBezTo>
                  <a:cubicBezTo>
                    <a:pt x="249442" y="70651"/>
                    <a:pt x="415071" y="21967"/>
                    <a:pt x="452113" y="8738"/>
                  </a:cubicBezTo>
                  <a:cubicBezTo>
                    <a:pt x="489155" y="-4491"/>
                    <a:pt x="412426" y="801"/>
                    <a:pt x="433063" y="2388"/>
                  </a:cubicBezTo>
                  <a:cubicBezTo>
                    <a:pt x="453700" y="3975"/>
                    <a:pt x="525667" y="10855"/>
                    <a:pt x="575938" y="18263"/>
                  </a:cubicBezTo>
                  <a:cubicBezTo>
                    <a:pt x="626209" y="25671"/>
                    <a:pt x="702938" y="30434"/>
                    <a:pt x="734688" y="46838"/>
                  </a:cubicBezTo>
                  <a:cubicBezTo>
                    <a:pt x="766438" y="63242"/>
                    <a:pt x="763792" y="105046"/>
                    <a:pt x="766438" y="116688"/>
                  </a:cubicBezTo>
                  <a:cubicBezTo>
                    <a:pt x="769084" y="128330"/>
                    <a:pt x="757442" y="114042"/>
                    <a:pt x="750563" y="116688"/>
                  </a:cubicBezTo>
                  <a:cubicBezTo>
                    <a:pt x="743684" y="119334"/>
                    <a:pt x="737863" y="142617"/>
                    <a:pt x="725163" y="132563"/>
                  </a:cubicBezTo>
                  <a:cubicBezTo>
                    <a:pt x="712463" y="122509"/>
                    <a:pt x="716167" y="71180"/>
                    <a:pt x="674363" y="56363"/>
                  </a:cubicBezTo>
                  <a:cubicBezTo>
                    <a:pt x="632559" y="41546"/>
                    <a:pt x="509792" y="44192"/>
                    <a:pt x="474338" y="43663"/>
                  </a:cubicBezTo>
                  <a:cubicBezTo>
                    <a:pt x="438884" y="43134"/>
                    <a:pt x="516671" y="32021"/>
                    <a:pt x="461638" y="53188"/>
                  </a:cubicBezTo>
                  <a:cubicBezTo>
                    <a:pt x="406605" y="74355"/>
                    <a:pt x="196525" y="142617"/>
                    <a:pt x="144138" y="170663"/>
                  </a:cubicBezTo>
                  <a:cubicBezTo>
                    <a:pt x="91751" y="198709"/>
                    <a:pt x="146784" y="209821"/>
                    <a:pt x="147313" y="221463"/>
                  </a:cubicBezTo>
                  <a:cubicBezTo>
                    <a:pt x="147842" y="233105"/>
                    <a:pt x="151546" y="242630"/>
                    <a:pt x="147313" y="240513"/>
                  </a:cubicBezTo>
                  <a:cubicBezTo>
                    <a:pt x="143080" y="238396"/>
                    <a:pt x="124030" y="202942"/>
                    <a:pt x="121913" y="208763"/>
                  </a:cubicBezTo>
                  <a:cubicBezTo>
                    <a:pt x="119796" y="214584"/>
                    <a:pt x="137788" y="269088"/>
                    <a:pt x="134613" y="275438"/>
                  </a:cubicBezTo>
                  <a:cubicBezTo>
                    <a:pt x="131438" y="281788"/>
                    <a:pt x="108684" y="258505"/>
                    <a:pt x="102863" y="246863"/>
                  </a:cubicBezTo>
                  <a:cubicBezTo>
                    <a:pt x="97042" y="235221"/>
                    <a:pt x="68467" y="238925"/>
                    <a:pt x="99688" y="205588"/>
                  </a:cubicBezTo>
                  <a:cubicBezTo>
                    <a:pt x="130909" y="172251"/>
                    <a:pt x="283838" y="56892"/>
                    <a:pt x="290188" y="46838"/>
                  </a:cubicBezTo>
                  <a:cubicBezTo>
                    <a:pt x="296538" y="36784"/>
                    <a:pt x="185942" y="111925"/>
                    <a:pt x="137788" y="145263"/>
                  </a:cubicBezTo>
                  <a:cubicBezTo>
                    <a:pt x="89634" y="178600"/>
                    <a:pt x="-12495" y="268030"/>
                    <a:pt x="1263" y="256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 1321">
              <a:extLst>
                <a:ext uri="{FF2B5EF4-FFF2-40B4-BE49-F238E27FC236}">
                  <a16:creationId xmlns:a16="http://schemas.microsoft.com/office/drawing/2014/main" id="{D579FD7F-7773-55B0-9AE7-668F5459ABD8}"/>
                </a:ext>
              </a:extLst>
            </p:cNvPr>
            <p:cNvSpPr/>
            <p:nvPr/>
          </p:nvSpPr>
          <p:spPr>
            <a:xfrm>
              <a:off x="6181725" y="3431758"/>
              <a:ext cx="663000" cy="199599"/>
            </a:xfrm>
            <a:custGeom>
              <a:avLst/>
              <a:gdLst>
                <a:gd name="connsiteX0" fmla="*/ 0 w 663000"/>
                <a:gd name="connsiteY0" fmla="*/ 105192 h 199599"/>
                <a:gd name="connsiteX1" fmla="*/ 247650 w 663000"/>
                <a:gd name="connsiteY1" fmla="*/ 178217 h 199599"/>
                <a:gd name="connsiteX2" fmla="*/ 266700 w 663000"/>
                <a:gd name="connsiteY2" fmla="*/ 168692 h 199599"/>
                <a:gd name="connsiteX3" fmla="*/ 447675 w 663000"/>
                <a:gd name="connsiteY3" fmla="*/ 133767 h 199599"/>
                <a:gd name="connsiteX4" fmla="*/ 584200 w 663000"/>
                <a:gd name="connsiteY4" fmla="*/ 73442 h 199599"/>
                <a:gd name="connsiteX5" fmla="*/ 660400 w 663000"/>
                <a:gd name="connsiteY5" fmla="*/ 417 h 199599"/>
                <a:gd name="connsiteX6" fmla="*/ 492125 w 663000"/>
                <a:gd name="connsiteY6" fmla="*/ 108367 h 199599"/>
                <a:gd name="connsiteX7" fmla="*/ 288925 w 663000"/>
                <a:gd name="connsiteY7" fmla="*/ 197267 h 199599"/>
                <a:gd name="connsiteX8" fmla="*/ 247650 w 663000"/>
                <a:gd name="connsiteY8" fmla="*/ 168692 h 199599"/>
                <a:gd name="connsiteX9" fmla="*/ 0 w 663000"/>
                <a:gd name="connsiteY9" fmla="*/ 105192 h 1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000" h="199599">
                  <a:moveTo>
                    <a:pt x="0" y="105192"/>
                  </a:moveTo>
                  <a:cubicBezTo>
                    <a:pt x="0" y="106779"/>
                    <a:pt x="203200" y="167634"/>
                    <a:pt x="247650" y="178217"/>
                  </a:cubicBezTo>
                  <a:cubicBezTo>
                    <a:pt x="292100" y="188800"/>
                    <a:pt x="233363" y="176100"/>
                    <a:pt x="266700" y="168692"/>
                  </a:cubicBezTo>
                  <a:cubicBezTo>
                    <a:pt x="300037" y="161284"/>
                    <a:pt x="394758" y="149642"/>
                    <a:pt x="447675" y="133767"/>
                  </a:cubicBezTo>
                  <a:cubicBezTo>
                    <a:pt x="500592" y="117892"/>
                    <a:pt x="548746" y="95667"/>
                    <a:pt x="584200" y="73442"/>
                  </a:cubicBezTo>
                  <a:cubicBezTo>
                    <a:pt x="619654" y="51217"/>
                    <a:pt x="675746" y="-5404"/>
                    <a:pt x="660400" y="417"/>
                  </a:cubicBezTo>
                  <a:cubicBezTo>
                    <a:pt x="645054" y="6238"/>
                    <a:pt x="554037" y="75559"/>
                    <a:pt x="492125" y="108367"/>
                  </a:cubicBezTo>
                  <a:cubicBezTo>
                    <a:pt x="430213" y="141175"/>
                    <a:pt x="329671" y="187213"/>
                    <a:pt x="288925" y="197267"/>
                  </a:cubicBezTo>
                  <a:cubicBezTo>
                    <a:pt x="248179" y="207321"/>
                    <a:pt x="288396" y="182450"/>
                    <a:pt x="247650" y="168692"/>
                  </a:cubicBezTo>
                  <a:cubicBezTo>
                    <a:pt x="206904" y="154934"/>
                    <a:pt x="0" y="103605"/>
                    <a:pt x="0" y="105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 1322">
              <a:extLst>
                <a:ext uri="{FF2B5EF4-FFF2-40B4-BE49-F238E27FC236}">
                  <a16:creationId xmlns:a16="http://schemas.microsoft.com/office/drawing/2014/main" id="{53C0A7D9-4AAD-7B2D-87BA-D72B800C7051}"/>
                </a:ext>
              </a:extLst>
            </p:cNvPr>
            <p:cNvSpPr/>
            <p:nvPr/>
          </p:nvSpPr>
          <p:spPr>
            <a:xfrm>
              <a:off x="5122655" y="3030975"/>
              <a:ext cx="659030" cy="224820"/>
            </a:xfrm>
            <a:custGeom>
              <a:avLst/>
              <a:gdLst>
                <a:gd name="connsiteX0" fmla="*/ 8145 w 659030"/>
                <a:gd name="connsiteY0" fmla="*/ 217050 h 224820"/>
                <a:gd name="connsiteX1" fmla="*/ 427245 w 659030"/>
                <a:gd name="connsiteY1" fmla="*/ 39250 h 224820"/>
                <a:gd name="connsiteX2" fmla="*/ 417720 w 659030"/>
                <a:gd name="connsiteY2" fmla="*/ 48775 h 224820"/>
                <a:gd name="connsiteX3" fmla="*/ 532020 w 659030"/>
                <a:gd name="connsiteY3" fmla="*/ 1150 h 224820"/>
                <a:gd name="connsiteX4" fmla="*/ 649495 w 659030"/>
                <a:gd name="connsiteY4" fmla="*/ 17025 h 224820"/>
                <a:gd name="connsiteX5" fmla="*/ 636795 w 659030"/>
                <a:gd name="connsiteY5" fmla="*/ 42425 h 224820"/>
                <a:gd name="connsiteX6" fmla="*/ 659020 w 659030"/>
                <a:gd name="connsiteY6" fmla="*/ 93225 h 224820"/>
                <a:gd name="connsiteX7" fmla="*/ 639970 w 659030"/>
                <a:gd name="connsiteY7" fmla="*/ 159900 h 224820"/>
                <a:gd name="connsiteX8" fmla="*/ 655845 w 659030"/>
                <a:gd name="connsiteY8" fmla="*/ 83700 h 224820"/>
                <a:gd name="connsiteX9" fmla="*/ 614570 w 659030"/>
                <a:gd name="connsiteY9" fmla="*/ 7500 h 224820"/>
                <a:gd name="connsiteX10" fmla="*/ 363745 w 659030"/>
                <a:gd name="connsiteY10" fmla="*/ 67825 h 224820"/>
                <a:gd name="connsiteX11" fmla="*/ 160545 w 659030"/>
                <a:gd name="connsiteY11" fmla="*/ 210700 h 224820"/>
                <a:gd name="connsiteX12" fmla="*/ 478045 w 659030"/>
                <a:gd name="connsiteY12" fmla="*/ 48775 h 224820"/>
                <a:gd name="connsiteX13" fmla="*/ 173245 w 659030"/>
                <a:gd name="connsiteY13" fmla="*/ 178950 h 224820"/>
                <a:gd name="connsiteX14" fmla="*/ 8145 w 659030"/>
                <a:gd name="connsiteY14" fmla="*/ 217050 h 22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9030" h="224820">
                  <a:moveTo>
                    <a:pt x="8145" y="217050"/>
                  </a:moveTo>
                  <a:cubicBezTo>
                    <a:pt x="50478" y="193767"/>
                    <a:pt x="358983" y="67296"/>
                    <a:pt x="427245" y="39250"/>
                  </a:cubicBezTo>
                  <a:cubicBezTo>
                    <a:pt x="495507" y="11204"/>
                    <a:pt x="400258" y="55125"/>
                    <a:pt x="417720" y="48775"/>
                  </a:cubicBezTo>
                  <a:cubicBezTo>
                    <a:pt x="435182" y="42425"/>
                    <a:pt x="493391" y="6442"/>
                    <a:pt x="532020" y="1150"/>
                  </a:cubicBezTo>
                  <a:cubicBezTo>
                    <a:pt x="570649" y="-4142"/>
                    <a:pt x="632033" y="10146"/>
                    <a:pt x="649495" y="17025"/>
                  </a:cubicBezTo>
                  <a:cubicBezTo>
                    <a:pt x="666957" y="23904"/>
                    <a:pt x="635208" y="29725"/>
                    <a:pt x="636795" y="42425"/>
                  </a:cubicBezTo>
                  <a:cubicBezTo>
                    <a:pt x="638382" y="55125"/>
                    <a:pt x="658491" y="73646"/>
                    <a:pt x="659020" y="93225"/>
                  </a:cubicBezTo>
                  <a:cubicBezTo>
                    <a:pt x="659549" y="112804"/>
                    <a:pt x="640499" y="161487"/>
                    <a:pt x="639970" y="159900"/>
                  </a:cubicBezTo>
                  <a:cubicBezTo>
                    <a:pt x="639441" y="158313"/>
                    <a:pt x="660078" y="109100"/>
                    <a:pt x="655845" y="83700"/>
                  </a:cubicBezTo>
                  <a:cubicBezTo>
                    <a:pt x="651612" y="58300"/>
                    <a:pt x="663253" y="10146"/>
                    <a:pt x="614570" y="7500"/>
                  </a:cubicBezTo>
                  <a:cubicBezTo>
                    <a:pt x="565887" y="4854"/>
                    <a:pt x="439416" y="33958"/>
                    <a:pt x="363745" y="67825"/>
                  </a:cubicBezTo>
                  <a:cubicBezTo>
                    <a:pt x="288074" y="101692"/>
                    <a:pt x="141495" y="213875"/>
                    <a:pt x="160545" y="210700"/>
                  </a:cubicBezTo>
                  <a:cubicBezTo>
                    <a:pt x="179595" y="207525"/>
                    <a:pt x="475928" y="54067"/>
                    <a:pt x="478045" y="48775"/>
                  </a:cubicBezTo>
                  <a:cubicBezTo>
                    <a:pt x="480162" y="43483"/>
                    <a:pt x="247857" y="151433"/>
                    <a:pt x="173245" y="178950"/>
                  </a:cubicBezTo>
                  <a:cubicBezTo>
                    <a:pt x="98633" y="206467"/>
                    <a:pt x="-34188" y="240333"/>
                    <a:pt x="8145" y="2170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 1323">
              <a:extLst>
                <a:ext uri="{FF2B5EF4-FFF2-40B4-BE49-F238E27FC236}">
                  <a16:creationId xmlns:a16="http://schemas.microsoft.com/office/drawing/2014/main" id="{A0DAA829-D73A-44E4-94D8-DCB3C89BBC9D}"/>
                </a:ext>
              </a:extLst>
            </p:cNvPr>
            <p:cNvSpPr/>
            <p:nvPr/>
          </p:nvSpPr>
          <p:spPr>
            <a:xfrm>
              <a:off x="5781664" y="2987673"/>
              <a:ext cx="89622" cy="216960"/>
            </a:xfrm>
            <a:custGeom>
              <a:avLst/>
              <a:gdLst>
                <a:gd name="connsiteX0" fmla="*/ 11 w 89622"/>
                <a:gd name="connsiteY0" fmla="*/ 2 h 216960"/>
                <a:gd name="connsiteX1" fmla="*/ 82561 w 89622"/>
                <a:gd name="connsiteY1" fmla="*/ 107952 h 216960"/>
                <a:gd name="connsiteX2" fmla="*/ 57161 w 89622"/>
                <a:gd name="connsiteY2" fmla="*/ 215902 h 216960"/>
                <a:gd name="connsiteX3" fmla="*/ 73036 w 89622"/>
                <a:gd name="connsiteY3" fmla="*/ 158752 h 216960"/>
                <a:gd name="connsiteX4" fmla="*/ 60336 w 89622"/>
                <a:gd name="connsiteY4" fmla="*/ 88902 h 216960"/>
                <a:gd name="connsiteX5" fmla="*/ 88911 w 89622"/>
                <a:gd name="connsiteY5" fmla="*/ 104777 h 216960"/>
                <a:gd name="connsiteX6" fmla="*/ 11 w 89622"/>
                <a:gd name="connsiteY6" fmla="*/ 2 h 21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22" h="216960">
                  <a:moveTo>
                    <a:pt x="11" y="2"/>
                  </a:moveTo>
                  <a:cubicBezTo>
                    <a:pt x="-1047" y="531"/>
                    <a:pt x="73036" y="71969"/>
                    <a:pt x="82561" y="107952"/>
                  </a:cubicBezTo>
                  <a:cubicBezTo>
                    <a:pt x="92086" y="143935"/>
                    <a:pt x="58748" y="207435"/>
                    <a:pt x="57161" y="215902"/>
                  </a:cubicBezTo>
                  <a:cubicBezTo>
                    <a:pt x="55574" y="224369"/>
                    <a:pt x="72507" y="179919"/>
                    <a:pt x="73036" y="158752"/>
                  </a:cubicBezTo>
                  <a:cubicBezTo>
                    <a:pt x="73565" y="137585"/>
                    <a:pt x="57690" y="97898"/>
                    <a:pt x="60336" y="88902"/>
                  </a:cubicBezTo>
                  <a:cubicBezTo>
                    <a:pt x="62982" y="79906"/>
                    <a:pt x="94732" y="118006"/>
                    <a:pt x="88911" y="104777"/>
                  </a:cubicBezTo>
                  <a:cubicBezTo>
                    <a:pt x="83090" y="91548"/>
                    <a:pt x="1069" y="-527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 1324">
              <a:extLst>
                <a:ext uri="{FF2B5EF4-FFF2-40B4-BE49-F238E27FC236}">
                  <a16:creationId xmlns:a16="http://schemas.microsoft.com/office/drawing/2014/main" id="{540FD0CA-B31C-F33A-29A3-8C6A5C9B40D9}"/>
                </a:ext>
              </a:extLst>
            </p:cNvPr>
            <p:cNvSpPr/>
            <p:nvPr/>
          </p:nvSpPr>
          <p:spPr>
            <a:xfrm>
              <a:off x="5842795" y="2869981"/>
              <a:ext cx="206540" cy="276739"/>
            </a:xfrm>
            <a:custGeom>
              <a:avLst/>
              <a:gdLst>
                <a:gd name="connsiteX0" fmla="*/ 205580 w 206540"/>
                <a:gd name="connsiteY0" fmla="*/ 219 h 276739"/>
                <a:gd name="connsiteX1" fmla="*/ 5555 w 206540"/>
                <a:gd name="connsiteY1" fmla="*/ 111344 h 276739"/>
                <a:gd name="connsiteX2" fmla="*/ 56355 w 206540"/>
                <a:gd name="connsiteY2" fmla="*/ 149444 h 276739"/>
                <a:gd name="connsiteX3" fmla="*/ 62705 w 206540"/>
                <a:gd name="connsiteY3" fmla="*/ 228819 h 276739"/>
                <a:gd name="connsiteX4" fmla="*/ 161130 w 206540"/>
                <a:gd name="connsiteY4" fmla="*/ 276444 h 276739"/>
                <a:gd name="connsiteX5" fmla="*/ 94455 w 206540"/>
                <a:gd name="connsiteY5" fmla="*/ 241519 h 276739"/>
                <a:gd name="connsiteX6" fmla="*/ 2380 w 206540"/>
                <a:gd name="connsiteY6" fmla="*/ 108169 h 276739"/>
                <a:gd name="connsiteX7" fmla="*/ 78580 w 206540"/>
                <a:gd name="connsiteY7" fmla="*/ 82769 h 276739"/>
                <a:gd name="connsiteX8" fmla="*/ 205580 w 206540"/>
                <a:gd name="connsiteY8" fmla="*/ 219 h 27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540" h="276739">
                  <a:moveTo>
                    <a:pt x="205580" y="219"/>
                  </a:moveTo>
                  <a:cubicBezTo>
                    <a:pt x="193409" y="4981"/>
                    <a:pt x="30426" y="86473"/>
                    <a:pt x="5555" y="111344"/>
                  </a:cubicBezTo>
                  <a:cubicBezTo>
                    <a:pt x="-19316" y="136215"/>
                    <a:pt x="46830" y="129865"/>
                    <a:pt x="56355" y="149444"/>
                  </a:cubicBezTo>
                  <a:cubicBezTo>
                    <a:pt x="65880" y="169023"/>
                    <a:pt x="45243" y="207652"/>
                    <a:pt x="62705" y="228819"/>
                  </a:cubicBezTo>
                  <a:cubicBezTo>
                    <a:pt x="80167" y="249986"/>
                    <a:pt x="155838" y="274327"/>
                    <a:pt x="161130" y="276444"/>
                  </a:cubicBezTo>
                  <a:cubicBezTo>
                    <a:pt x="166422" y="278561"/>
                    <a:pt x="120913" y="269565"/>
                    <a:pt x="94455" y="241519"/>
                  </a:cubicBezTo>
                  <a:cubicBezTo>
                    <a:pt x="67997" y="213473"/>
                    <a:pt x="5026" y="134627"/>
                    <a:pt x="2380" y="108169"/>
                  </a:cubicBezTo>
                  <a:cubicBezTo>
                    <a:pt x="-266" y="81711"/>
                    <a:pt x="46301" y="95998"/>
                    <a:pt x="78580" y="82769"/>
                  </a:cubicBezTo>
                  <a:cubicBezTo>
                    <a:pt x="110859" y="69540"/>
                    <a:pt x="217751" y="-4543"/>
                    <a:pt x="205580" y="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 1325">
              <a:extLst>
                <a:ext uri="{FF2B5EF4-FFF2-40B4-BE49-F238E27FC236}">
                  <a16:creationId xmlns:a16="http://schemas.microsoft.com/office/drawing/2014/main" id="{EA43FB85-D24A-5628-DB11-9B149B685335}"/>
                </a:ext>
              </a:extLst>
            </p:cNvPr>
            <p:cNvSpPr/>
            <p:nvPr/>
          </p:nvSpPr>
          <p:spPr>
            <a:xfrm>
              <a:off x="6449660" y="3046033"/>
              <a:ext cx="243158" cy="218197"/>
            </a:xfrm>
            <a:custGeom>
              <a:avLst/>
              <a:gdLst>
                <a:gd name="connsiteX0" fmla="*/ 1940 w 243158"/>
                <a:gd name="connsiteY0" fmla="*/ 84517 h 218197"/>
                <a:gd name="connsiteX1" fmla="*/ 236890 w 243158"/>
                <a:gd name="connsiteY1" fmla="*/ 214692 h 218197"/>
                <a:gd name="connsiteX2" fmla="*/ 167040 w 243158"/>
                <a:gd name="connsiteY2" fmla="*/ 176592 h 218197"/>
                <a:gd name="connsiteX3" fmla="*/ 74965 w 243158"/>
                <a:gd name="connsiteY3" fmla="*/ 128967 h 218197"/>
                <a:gd name="connsiteX4" fmla="*/ 151165 w 243158"/>
                <a:gd name="connsiteY4" fmla="*/ 170242 h 218197"/>
                <a:gd name="connsiteX5" fmla="*/ 157515 w 243158"/>
                <a:gd name="connsiteY5" fmla="*/ 78167 h 218197"/>
                <a:gd name="connsiteX6" fmla="*/ 132115 w 243158"/>
                <a:gd name="connsiteY6" fmla="*/ 1967 h 218197"/>
                <a:gd name="connsiteX7" fmla="*/ 163865 w 243158"/>
                <a:gd name="connsiteY7" fmla="*/ 160717 h 218197"/>
                <a:gd name="connsiteX8" fmla="*/ 125765 w 243158"/>
                <a:gd name="connsiteY8" fmla="*/ 135317 h 218197"/>
                <a:gd name="connsiteX9" fmla="*/ 1940 w 243158"/>
                <a:gd name="connsiteY9" fmla="*/ 84517 h 21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8" h="218197">
                  <a:moveTo>
                    <a:pt x="1940" y="84517"/>
                  </a:moveTo>
                  <a:cubicBezTo>
                    <a:pt x="20461" y="97746"/>
                    <a:pt x="209373" y="199346"/>
                    <a:pt x="236890" y="214692"/>
                  </a:cubicBezTo>
                  <a:cubicBezTo>
                    <a:pt x="264407" y="230038"/>
                    <a:pt x="194028" y="190880"/>
                    <a:pt x="167040" y="176592"/>
                  </a:cubicBezTo>
                  <a:cubicBezTo>
                    <a:pt x="140053" y="162305"/>
                    <a:pt x="77611" y="130025"/>
                    <a:pt x="74965" y="128967"/>
                  </a:cubicBezTo>
                  <a:cubicBezTo>
                    <a:pt x="72319" y="127909"/>
                    <a:pt x="137407" y="178709"/>
                    <a:pt x="151165" y="170242"/>
                  </a:cubicBezTo>
                  <a:cubicBezTo>
                    <a:pt x="164923" y="161775"/>
                    <a:pt x="160690" y="106213"/>
                    <a:pt x="157515" y="78167"/>
                  </a:cubicBezTo>
                  <a:cubicBezTo>
                    <a:pt x="154340" y="50121"/>
                    <a:pt x="131057" y="-11791"/>
                    <a:pt x="132115" y="1967"/>
                  </a:cubicBezTo>
                  <a:cubicBezTo>
                    <a:pt x="133173" y="15725"/>
                    <a:pt x="164923" y="138492"/>
                    <a:pt x="163865" y="160717"/>
                  </a:cubicBezTo>
                  <a:cubicBezTo>
                    <a:pt x="162807" y="182942"/>
                    <a:pt x="148519" y="148017"/>
                    <a:pt x="125765" y="135317"/>
                  </a:cubicBezTo>
                  <a:cubicBezTo>
                    <a:pt x="103011" y="122617"/>
                    <a:pt x="-16581" y="71288"/>
                    <a:pt x="1940" y="845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 1326">
              <a:extLst>
                <a:ext uri="{FF2B5EF4-FFF2-40B4-BE49-F238E27FC236}">
                  <a16:creationId xmlns:a16="http://schemas.microsoft.com/office/drawing/2014/main" id="{6BB43B56-B9C0-822F-F3A1-06716FCD3E97}"/>
                </a:ext>
              </a:extLst>
            </p:cNvPr>
            <p:cNvSpPr/>
            <p:nvPr/>
          </p:nvSpPr>
          <p:spPr>
            <a:xfrm>
              <a:off x="6434252" y="3032119"/>
              <a:ext cx="421753" cy="203474"/>
            </a:xfrm>
            <a:custGeom>
              <a:avLst/>
              <a:gdLst>
                <a:gd name="connsiteX0" fmla="*/ 71323 w 421753"/>
                <a:gd name="connsiteY0" fmla="*/ 6 h 203474"/>
                <a:gd name="connsiteX1" fmla="*/ 372948 w 421753"/>
                <a:gd name="connsiteY1" fmla="*/ 31756 h 203474"/>
                <a:gd name="connsiteX2" fmla="*/ 417398 w 421753"/>
                <a:gd name="connsiteY2" fmla="*/ 73031 h 203474"/>
                <a:gd name="connsiteX3" fmla="*/ 366598 w 421753"/>
                <a:gd name="connsiteY3" fmla="*/ 203206 h 203474"/>
                <a:gd name="connsiteX4" fmla="*/ 420573 w 421753"/>
                <a:gd name="connsiteY4" fmla="*/ 34931 h 203474"/>
                <a:gd name="connsiteX5" fmla="*/ 303098 w 421753"/>
                <a:gd name="connsiteY5" fmla="*/ 6 h 203474"/>
                <a:gd name="connsiteX6" fmla="*/ 14173 w 421753"/>
                <a:gd name="connsiteY6" fmla="*/ 31756 h 203474"/>
                <a:gd name="connsiteX7" fmla="*/ 71323 w 421753"/>
                <a:gd name="connsiteY7" fmla="*/ 6 h 20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753" h="203474">
                  <a:moveTo>
                    <a:pt x="71323" y="6"/>
                  </a:moveTo>
                  <a:cubicBezTo>
                    <a:pt x="131119" y="6"/>
                    <a:pt x="315269" y="19585"/>
                    <a:pt x="372948" y="31756"/>
                  </a:cubicBezTo>
                  <a:cubicBezTo>
                    <a:pt x="430627" y="43927"/>
                    <a:pt x="418456" y="44456"/>
                    <a:pt x="417398" y="73031"/>
                  </a:cubicBezTo>
                  <a:cubicBezTo>
                    <a:pt x="416340" y="101606"/>
                    <a:pt x="366069" y="209556"/>
                    <a:pt x="366598" y="203206"/>
                  </a:cubicBezTo>
                  <a:cubicBezTo>
                    <a:pt x="367127" y="196856"/>
                    <a:pt x="431156" y="68798"/>
                    <a:pt x="420573" y="34931"/>
                  </a:cubicBezTo>
                  <a:cubicBezTo>
                    <a:pt x="409990" y="1064"/>
                    <a:pt x="370831" y="535"/>
                    <a:pt x="303098" y="6"/>
                  </a:cubicBezTo>
                  <a:cubicBezTo>
                    <a:pt x="235365" y="-523"/>
                    <a:pt x="48569" y="31227"/>
                    <a:pt x="14173" y="31756"/>
                  </a:cubicBezTo>
                  <a:cubicBezTo>
                    <a:pt x="-20223" y="32285"/>
                    <a:pt x="11527" y="6"/>
                    <a:pt x="71323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 1327">
              <a:extLst>
                <a:ext uri="{FF2B5EF4-FFF2-40B4-BE49-F238E27FC236}">
                  <a16:creationId xmlns:a16="http://schemas.microsoft.com/office/drawing/2014/main" id="{2E97055B-0B2A-0D3A-8D88-D78572283646}"/>
                </a:ext>
              </a:extLst>
            </p:cNvPr>
            <p:cNvSpPr/>
            <p:nvPr/>
          </p:nvSpPr>
          <p:spPr>
            <a:xfrm>
              <a:off x="6584905" y="1370787"/>
              <a:ext cx="263474" cy="801153"/>
            </a:xfrm>
            <a:custGeom>
              <a:avLst/>
              <a:gdLst>
                <a:gd name="connsiteX0" fmla="*/ 127045 w 263474"/>
                <a:gd name="connsiteY0" fmla="*/ 813 h 801153"/>
                <a:gd name="connsiteX1" fmla="*/ 241345 w 263474"/>
                <a:gd name="connsiteY1" fmla="*/ 175438 h 801153"/>
                <a:gd name="connsiteX2" fmla="*/ 200070 w 263474"/>
                <a:gd name="connsiteY2" fmla="*/ 356413 h 801153"/>
                <a:gd name="connsiteX3" fmla="*/ 254045 w 263474"/>
                <a:gd name="connsiteY3" fmla="*/ 311963 h 801153"/>
                <a:gd name="connsiteX4" fmla="*/ 181020 w 263474"/>
                <a:gd name="connsiteY4" fmla="*/ 486588 h 801153"/>
                <a:gd name="connsiteX5" fmla="*/ 184195 w 263474"/>
                <a:gd name="connsiteY5" fmla="*/ 537388 h 801153"/>
                <a:gd name="connsiteX6" fmla="*/ 111170 w 263474"/>
                <a:gd name="connsiteY6" fmla="*/ 677088 h 801153"/>
                <a:gd name="connsiteX7" fmla="*/ 146095 w 263474"/>
                <a:gd name="connsiteY7" fmla="*/ 642163 h 801153"/>
                <a:gd name="connsiteX8" fmla="*/ 63545 w 263474"/>
                <a:gd name="connsiteY8" fmla="*/ 718363 h 801153"/>
                <a:gd name="connsiteX9" fmla="*/ 45 w 263474"/>
                <a:gd name="connsiteY9" fmla="*/ 800913 h 801153"/>
                <a:gd name="connsiteX10" fmla="*/ 73070 w 263474"/>
                <a:gd name="connsiteY10" fmla="*/ 721538 h 801153"/>
                <a:gd name="connsiteX11" fmla="*/ 257220 w 263474"/>
                <a:gd name="connsiteY11" fmla="*/ 289738 h 801153"/>
                <a:gd name="connsiteX12" fmla="*/ 219120 w 263474"/>
                <a:gd name="connsiteY12" fmla="*/ 337363 h 801153"/>
                <a:gd name="connsiteX13" fmla="*/ 206420 w 263474"/>
                <a:gd name="connsiteY13" fmla="*/ 115113 h 801153"/>
                <a:gd name="connsiteX14" fmla="*/ 241345 w 263474"/>
                <a:gd name="connsiteY14" fmla="*/ 248463 h 801153"/>
                <a:gd name="connsiteX15" fmla="*/ 127045 w 263474"/>
                <a:gd name="connsiteY15" fmla="*/ 813 h 80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3474" h="801153">
                  <a:moveTo>
                    <a:pt x="127045" y="813"/>
                  </a:moveTo>
                  <a:cubicBezTo>
                    <a:pt x="127045" y="-11358"/>
                    <a:pt x="229174" y="116171"/>
                    <a:pt x="241345" y="175438"/>
                  </a:cubicBezTo>
                  <a:cubicBezTo>
                    <a:pt x="253516" y="234705"/>
                    <a:pt x="197953" y="333659"/>
                    <a:pt x="200070" y="356413"/>
                  </a:cubicBezTo>
                  <a:cubicBezTo>
                    <a:pt x="202187" y="379167"/>
                    <a:pt x="257220" y="290267"/>
                    <a:pt x="254045" y="311963"/>
                  </a:cubicBezTo>
                  <a:cubicBezTo>
                    <a:pt x="250870" y="333659"/>
                    <a:pt x="192662" y="449017"/>
                    <a:pt x="181020" y="486588"/>
                  </a:cubicBezTo>
                  <a:cubicBezTo>
                    <a:pt x="169378" y="524159"/>
                    <a:pt x="195837" y="505638"/>
                    <a:pt x="184195" y="537388"/>
                  </a:cubicBezTo>
                  <a:cubicBezTo>
                    <a:pt x="172553" y="569138"/>
                    <a:pt x="117520" y="659626"/>
                    <a:pt x="111170" y="677088"/>
                  </a:cubicBezTo>
                  <a:cubicBezTo>
                    <a:pt x="104820" y="694550"/>
                    <a:pt x="154033" y="635284"/>
                    <a:pt x="146095" y="642163"/>
                  </a:cubicBezTo>
                  <a:cubicBezTo>
                    <a:pt x="138157" y="649042"/>
                    <a:pt x="87887" y="691905"/>
                    <a:pt x="63545" y="718363"/>
                  </a:cubicBezTo>
                  <a:cubicBezTo>
                    <a:pt x="39203" y="744821"/>
                    <a:pt x="-1542" y="800384"/>
                    <a:pt x="45" y="800913"/>
                  </a:cubicBezTo>
                  <a:cubicBezTo>
                    <a:pt x="1632" y="801442"/>
                    <a:pt x="30208" y="806734"/>
                    <a:pt x="73070" y="721538"/>
                  </a:cubicBezTo>
                  <a:cubicBezTo>
                    <a:pt x="115932" y="636342"/>
                    <a:pt x="232878" y="353767"/>
                    <a:pt x="257220" y="289738"/>
                  </a:cubicBezTo>
                  <a:cubicBezTo>
                    <a:pt x="281562" y="225709"/>
                    <a:pt x="227587" y="366467"/>
                    <a:pt x="219120" y="337363"/>
                  </a:cubicBezTo>
                  <a:cubicBezTo>
                    <a:pt x="210653" y="308259"/>
                    <a:pt x="202716" y="129930"/>
                    <a:pt x="206420" y="115113"/>
                  </a:cubicBezTo>
                  <a:cubicBezTo>
                    <a:pt x="210124" y="100296"/>
                    <a:pt x="248753" y="264338"/>
                    <a:pt x="241345" y="248463"/>
                  </a:cubicBezTo>
                  <a:cubicBezTo>
                    <a:pt x="233937" y="232588"/>
                    <a:pt x="127045" y="12984"/>
                    <a:pt x="127045" y="8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 1328">
              <a:extLst>
                <a:ext uri="{FF2B5EF4-FFF2-40B4-BE49-F238E27FC236}">
                  <a16:creationId xmlns:a16="http://schemas.microsoft.com/office/drawing/2014/main" id="{F8FEE6BE-1BC4-077B-5271-B1977BF967D1}"/>
                </a:ext>
              </a:extLst>
            </p:cNvPr>
            <p:cNvSpPr/>
            <p:nvPr/>
          </p:nvSpPr>
          <p:spPr>
            <a:xfrm>
              <a:off x="5758717" y="1631362"/>
              <a:ext cx="216725" cy="330788"/>
            </a:xfrm>
            <a:custGeom>
              <a:avLst/>
              <a:gdLst>
                <a:gd name="connsiteX0" fmla="*/ 216633 w 216725"/>
                <a:gd name="connsiteY0" fmla="*/ 588 h 330788"/>
                <a:gd name="connsiteX1" fmla="*/ 29308 w 216725"/>
                <a:gd name="connsiteY1" fmla="*/ 222838 h 330788"/>
                <a:gd name="connsiteX2" fmla="*/ 54708 w 216725"/>
                <a:gd name="connsiteY2" fmla="*/ 330788 h 330788"/>
                <a:gd name="connsiteX3" fmla="*/ 733 w 216725"/>
                <a:gd name="connsiteY3" fmla="*/ 222838 h 330788"/>
                <a:gd name="connsiteX4" fmla="*/ 26133 w 216725"/>
                <a:gd name="connsiteY4" fmla="*/ 187913 h 330788"/>
                <a:gd name="connsiteX5" fmla="*/ 64233 w 216725"/>
                <a:gd name="connsiteY5" fmla="*/ 130763 h 330788"/>
                <a:gd name="connsiteX6" fmla="*/ 54708 w 216725"/>
                <a:gd name="connsiteY6" fmla="*/ 156163 h 330788"/>
                <a:gd name="connsiteX7" fmla="*/ 216633 w 216725"/>
                <a:gd name="connsiteY7" fmla="*/ 588 h 33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725" h="330788">
                  <a:moveTo>
                    <a:pt x="216633" y="588"/>
                  </a:moveTo>
                  <a:cubicBezTo>
                    <a:pt x="212400" y="11701"/>
                    <a:pt x="56295" y="167805"/>
                    <a:pt x="29308" y="222838"/>
                  </a:cubicBezTo>
                  <a:cubicBezTo>
                    <a:pt x="2321" y="277871"/>
                    <a:pt x="59470" y="330788"/>
                    <a:pt x="54708" y="330788"/>
                  </a:cubicBezTo>
                  <a:cubicBezTo>
                    <a:pt x="49946" y="330788"/>
                    <a:pt x="5495" y="246650"/>
                    <a:pt x="733" y="222838"/>
                  </a:cubicBezTo>
                  <a:cubicBezTo>
                    <a:pt x="-4029" y="199026"/>
                    <a:pt x="15550" y="203259"/>
                    <a:pt x="26133" y="187913"/>
                  </a:cubicBezTo>
                  <a:cubicBezTo>
                    <a:pt x="36716" y="172567"/>
                    <a:pt x="59470" y="136055"/>
                    <a:pt x="64233" y="130763"/>
                  </a:cubicBezTo>
                  <a:cubicBezTo>
                    <a:pt x="68995" y="125471"/>
                    <a:pt x="30895" y="173096"/>
                    <a:pt x="54708" y="156163"/>
                  </a:cubicBezTo>
                  <a:cubicBezTo>
                    <a:pt x="78520" y="139230"/>
                    <a:pt x="220866" y="-10525"/>
                    <a:pt x="216633" y="5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 1329">
              <a:extLst>
                <a:ext uri="{FF2B5EF4-FFF2-40B4-BE49-F238E27FC236}">
                  <a16:creationId xmlns:a16="http://schemas.microsoft.com/office/drawing/2014/main" id="{9A5B334A-B9F2-80D1-8E9E-DB00ACA1A75B}"/>
                </a:ext>
              </a:extLst>
            </p:cNvPr>
            <p:cNvSpPr/>
            <p:nvPr/>
          </p:nvSpPr>
          <p:spPr>
            <a:xfrm>
              <a:off x="995043" y="2291671"/>
              <a:ext cx="593844" cy="327702"/>
            </a:xfrm>
            <a:custGeom>
              <a:avLst/>
              <a:gdLst>
                <a:gd name="connsiteX0" fmla="*/ 592457 w 593844"/>
                <a:gd name="connsiteY0" fmla="*/ 3854 h 327702"/>
                <a:gd name="connsiteX1" fmla="*/ 24132 w 593844"/>
                <a:gd name="connsiteY1" fmla="*/ 226104 h 327702"/>
                <a:gd name="connsiteX2" fmla="*/ 100332 w 593844"/>
                <a:gd name="connsiteY2" fmla="*/ 213404 h 327702"/>
                <a:gd name="connsiteX3" fmla="*/ 55882 w 593844"/>
                <a:gd name="connsiteY3" fmla="*/ 302304 h 327702"/>
                <a:gd name="connsiteX4" fmla="*/ 93982 w 593844"/>
                <a:gd name="connsiteY4" fmla="*/ 324529 h 327702"/>
                <a:gd name="connsiteX5" fmla="*/ 20957 w 593844"/>
                <a:gd name="connsiteY5" fmla="*/ 245154 h 327702"/>
                <a:gd name="connsiteX6" fmla="*/ 113032 w 593844"/>
                <a:gd name="connsiteY6" fmla="*/ 137204 h 327702"/>
                <a:gd name="connsiteX7" fmla="*/ 52707 w 593844"/>
                <a:gd name="connsiteY7" fmla="*/ 188004 h 327702"/>
                <a:gd name="connsiteX8" fmla="*/ 227332 w 593844"/>
                <a:gd name="connsiteY8" fmla="*/ 124504 h 327702"/>
                <a:gd name="connsiteX9" fmla="*/ 214632 w 593844"/>
                <a:gd name="connsiteY9" fmla="*/ 114979 h 327702"/>
                <a:gd name="connsiteX10" fmla="*/ 446407 w 593844"/>
                <a:gd name="connsiteY10" fmla="*/ 679 h 327702"/>
                <a:gd name="connsiteX11" fmla="*/ 217807 w 593844"/>
                <a:gd name="connsiteY11" fmla="*/ 67354 h 327702"/>
                <a:gd name="connsiteX12" fmla="*/ 338457 w 593844"/>
                <a:gd name="connsiteY12" fmla="*/ 64179 h 327702"/>
                <a:gd name="connsiteX13" fmla="*/ 189232 w 593844"/>
                <a:gd name="connsiteY13" fmla="*/ 121329 h 327702"/>
                <a:gd name="connsiteX14" fmla="*/ 592457 w 593844"/>
                <a:gd name="connsiteY14" fmla="*/ 3854 h 327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3844" h="327702">
                  <a:moveTo>
                    <a:pt x="592457" y="3854"/>
                  </a:moveTo>
                  <a:cubicBezTo>
                    <a:pt x="564940" y="21317"/>
                    <a:pt x="106153" y="191179"/>
                    <a:pt x="24132" y="226104"/>
                  </a:cubicBezTo>
                  <a:cubicBezTo>
                    <a:pt x="-57889" y="261029"/>
                    <a:pt x="95040" y="200704"/>
                    <a:pt x="100332" y="213404"/>
                  </a:cubicBezTo>
                  <a:cubicBezTo>
                    <a:pt x="105624" y="226104"/>
                    <a:pt x="56940" y="283783"/>
                    <a:pt x="55882" y="302304"/>
                  </a:cubicBezTo>
                  <a:cubicBezTo>
                    <a:pt x="54824" y="320825"/>
                    <a:pt x="99803" y="334054"/>
                    <a:pt x="93982" y="324529"/>
                  </a:cubicBezTo>
                  <a:cubicBezTo>
                    <a:pt x="88161" y="315004"/>
                    <a:pt x="17782" y="276375"/>
                    <a:pt x="20957" y="245154"/>
                  </a:cubicBezTo>
                  <a:cubicBezTo>
                    <a:pt x="24132" y="213933"/>
                    <a:pt x="107740" y="146729"/>
                    <a:pt x="113032" y="137204"/>
                  </a:cubicBezTo>
                  <a:cubicBezTo>
                    <a:pt x="118324" y="127679"/>
                    <a:pt x="33657" y="190121"/>
                    <a:pt x="52707" y="188004"/>
                  </a:cubicBezTo>
                  <a:cubicBezTo>
                    <a:pt x="71757" y="185887"/>
                    <a:pt x="200344" y="136675"/>
                    <a:pt x="227332" y="124504"/>
                  </a:cubicBezTo>
                  <a:cubicBezTo>
                    <a:pt x="254319" y="112333"/>
                    <a:pt x="178119" y="135617"/>
                    <a:pt x="214632" y="114979"/>
                  </a:cubicBezTo>
                  <a:cubicBezTo>
                    <a:pt x="251144" y="94342"/>
                    <a:pt x="445878" y="8617"/>
                    <a:pt x="446407" y="679"/>
                  </a:cubicBezTo>
                  <a:cubicBezTo>
                    <a:pt x="446936" y="-7259"/>
                    <a:pt x="235799" y="56771"/>
                    <a:pt x="217807" y="67354"/>
                  </a:cubicBezTo>
                  <a:cubicBezTo>
                    <a:pt x="199815" y="77937"/>
                    <a:pt x="343219" y="55183"/>
                    <a:pt x="338457" y="64179"/>
                  </a:cubicBezTo>
                  <a:cubicBezTo>
                    <a:pt x="333695" y="73175"/>
                    <a:pt x="149015" y="130325"/>
                    <a:pt x="189232" y="121329"/>
                  </a:cubicBezTo>
                  <a:cubicBezTo>
                    <a:pt x="229449" y="112333"/>
                    <a:pt x="619974" y="-13609"/>
                    <a:pt x="592457" y="38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 1330">
              <a:extLst>
                <a:ext uri="{FF2B5EF4-FFF2-40B4-BE49-F238E27FC236}">
                  <a16:creationId xmlns:a16="http://schemas.microsoft.com/office/drawing/2014/main" id="{67CFC2CC-6A12-9DB8-F475-105EEE9C7DB3}"/>
                </a:ext>
              </a:extLst>
            </p:cNvPr>
            <p:cNvSpPr/>
            <p:nvPr/>
          </p:nvSpPr>
          <p:spPr>
            <a:xfrm>
              <a:off x="926919" y="2073948"/>
              <a:ext cx="709054" cy="377193"/>
            </a:xfrm>
            <a:custGeom>
              <a:avLst/>
              <a:gdLst>
                <a:gd name="connsiteX0" fmla="*/ 705031 w 709054"/>
                <a:gd name="connsiteY0" fmla="*/ 2502 h 377193"/>
                <a:gd name="connsiteX1" fmla="*/ 50981 w 709054"/>
                <a:gd name="connsiteY1" fmla="*/ 256502 h 377193"/>
                <a:gd name="connsiteX2" fmla="*/ 117656 w 709054"/>
                <a:gd name="connsiteY2" fmla="*/ 246977 h 377193"/>
                <a:gd name="connsiteX3" fmla="*/ 181 w 709054"/>
                <a:gd name="connsiteY3" fmla="*/ 377152 h 377193"/>
                <a:gd name="connsiteX4" fmla="*/ 98606 w 709054"/>
                <a:gd name="connsiteY4" fmla="*/ 259677 h 377193"/>
                <a:gd name="connsiteX5" fmla="*/ 378006 w 709054"/>
                <a:gd name="connsiteY5" fmla="*/ 132677 h 377193"/>
                <a:gd name="connsiteX6" fmla="*/ 327206 w 709054"/>
                <a:gd name="connsiteY6" fmla="*/ 126327 h 377193"/>
                <a:gd name="connsiteX7" fmla="*/ 705031 w 709054"/>
                <a:gd name="connsiteY7" fmla="*/ 2502 h 37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054" h="377193">
                  <a:moveTo>
                    <a:pt x="705031" y="2502"/>
                  </a:moveTo>
                  <a:cubicBezTo>
                    <a:pt x="658993" y="24198"/>
                    <a:pt x="148877" y="215756"/>
                    <a:pt x="50981" y="256502"/>
                  </a:cubicBezTo>
                  <a:cubicBezTo>
                    <a:pt x="-46915" y="297248"/>
                    <a:pt x="126123" y="226869"/>
                    <a:pt x="117656" y="246977"/>
                  </a:cubicBezTo>
                  <a:cubicBezTo>
                    <a:pt x="109189" y="267085"/>
                    <a:pt x="3356" y="375035"/>
                    <a:pt x="181" y="377152"/>
                  </a:cubicBezTo>
                  <a:cubicBezTo>
                    <a:pt x="-2994" y="379269"/>
                    <a:pt x="35635" y="300423"/>
                    <a:pt x="98606" y="259677"/>
                  </a:cubicBezTo>
                  <a:cubicBezTo>
                    <a:pt x="161577" y="218931"/>
                    <a:pt x="339906" y="154902"/>
                    <a:pt x="378006" y="132677"/>
                  </a:cubicBezTo>
                  <a:cubicBezTo>
                    <a:pt x="416106" y="110452"/>
                    <a:pt x="266352" y="145906"/>
                    <a:pt x="327206" y="126327"/>
                  </a:cubicBezTo>
                  <a:cubicBezTo>
                    <a:pt x="388060" y="106748"/>
                    <a:pt x="751069" y="-19194"/>
                    <a:pt x="705031" y="2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 1331">
              <a:extLst>
                <a:ext uri="{FF2B5EF4-FFF2-40B4-BE49-F238E27FC236}">
                  <a16:creationId xmlns:a16="http://schemas.microsoft.com/office/drawing/2014/main" id="{4B5ED067-3EFA-7C0A-0757-EED184F68801}"/>
                </a:ext>
              </a:extLst>
            </p:cNvPr>
            <p:cNvSpPr/>
            <p:nvPr/>
          </p:nvSpPr>
          <p:spPr>
            <a:xfrm>
              <a:off x="769803" y="2622542"/>
              <a:ext cx="725327" cy="959797"/>
            </a:xfrm>
            <a:custGeom>
              <a:avLst/>
              <a:gdLst>
                <a:gd name="connsiteX0" fmla="*/ 182697 w 725327"/>
                <a:gd name="connsiteY0" fmla="*/ 8 h 959797"/>
                <a:gd name="connsiteX1" fmla="*/ 84272 w 725327"/>
                <a:gd name="connsiteY1" fmla="*/ 250833 h 959797"/>
                <a:gd name="connsiteX2" fmla="*/ 103322 w 725327"/>
                <a:gd name="connsiteY2" fmla="*/ 485783 h 959797"/>
                <a:gd name="connsiteX3" fmla="*/ 116022 w 725327"/>
                <a:gd name="connsiteY3" fmla="*/ 485783 h 959797"/>
                <a:gd name="connsiteX4" fmla="*/ 379547 w 725327"/>
                <a:gd name="connsiteY4" fmla="*/ 784233 h 959797"/>
                <a:gd name="connsiteX5" fmla="*/ 319222 w 725327"/>
                <a:gd name="connsiteY5" fmla="*/ 711208 h 959797"/>
                <a:gd name="connsiteX6" fmla="*/ 719272 w 725327"/>
                <a:gd name="connsiteY6" fmla="*/ 955683 h 959797"/>
                <a:gd name="connsiteX7" fmla="*/ 525597 w 725327"/>
                <a:gd name="connsiteY7" fmla="*/ 831858 h 959797"/>
                <a:gd name="connsiteX8" fmla="*/ 62047 w 725327"/>
                <a:gd name="connsiteY8" fmla="*/ 425458 h 959797"/>
                <a:gd name="connsiteX9" fmla="*/ 87447 w 725327"/>
                <a:gd name="connsiteY9" fmla="*/ 463558 h 959797"/>
                <a:gd name="connsiteX10" fmla="*/ 1722 w 725327"/>
                <a:gd name="connsiteY10" fmla="*/ 219083 h 959797"/>
                <a:gd name="connsiteX11" fmla="*/ 33472 w 725327"/>
                <a:gd name="connsiteY11" fmla="*/ 346083 h 959797"/>
                <a:gd name="connsiteX12" fmla="*/ 74747 w 725327"/>
                <a:gd name="connsiteY12" fmla="*/ 190508 h 959797"/>
                <a:gd name="connsiteX13" fmla="*/ 68397 w 725327"/>
                <a:gd name="connsiteY13" fmla="*/ 241308 h 959797"/>
                <a:gd name="connsiteX14" fmla="*/ 182697 w 725327"/>
                <a:gd name="connsiteY14" fmla="*/ 8 h 95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5327" h="959797">
                  <a:moveTo>
                    <a:pt x="182697" y="8"/>
                  </a:moveTo>
                  <a:cubicBezTo>
                    <a:pt x="185343" y="1596"/>
                    <a:pt x="97501" y="169871"/>
                    <a:pt x="84272" y="250833"/>
                  </a:cubicBezTo>
                  <a:cubicBezTo>
                    <a:pt x="71043" y="331795"/>
                    <a:pt x="98030" y="446625"/>
                    <a:pt x="103322" y="485783"/>
                  </a:cubicBezTo>
                  <a:cubicBezTo>
                    <a:pt x="108614" y="524941"/>
                    <a:pt x="69985" y="436041"/>
                    <a:pt x="116022" y="485783"/>
                  </a:cubicBezTo>
                  <a:cubicBezTo>
                    <a:pt x="162059" y="535525"/>
                    <a:pt x="345680" y="746662"/>
                    <a:pt x="379547" y="784233"/>
                  </a:cubicBezTo>
                  <a:cubicBezTo>
                    <a:pt x="413414" y="821804"/>
                    <a:pt x="262601" y="682633"/>
                    <a:pt x="319222" y="711208"/>
                  </a:cubicBezTo>
                  <a:cubicBezTo>
                    <a:pt x="375843" y="739783"/>
                    <a:pt x="684876" y="935575"/>
                    <a:pt x="719272" y="955683"/>
                  </a:cubicBezTo>
                  <a:cubicBezTo>
                    <a:pt x="753668" y="975791"/>
                    <a:pt x="635134" y="920229"/>
                    <a:pt x="525597" y="831858"/>
                  </a:cubicBezTo>
                  <a:cubicBezTo>
                    <a:pt x="416060" y="743487"/>
                    <a:pt x="135072" y="486841"/>
                    <a:pt x="62047" y="425458"/>
                  </a:cubicBezTo>
                  <a:cubicBezTo>
                    <a:pt x="-10978" y="364075"/>
                    <a:pt x="97501" y="497954"/>
                    <a:pt x="87447" y="463558"/>
                  </a:cubicBezTo>
                  <a:cubicBezTo>
                    <a:pt x="77393" y="429162"/>
                    <a:pt x="10718" y="238662"/>
                    <a:pt x="1722" y="219083"/>
                  </a:cubicBezTo>
                  <a:cubicBezTo>
                    <a:pt x="-7274" y="199504"/>
                    <a:pt x="21301" y="350845"/>
                    <a:pt x="33472" y="346083"/>
                  </a:cubicBezTo>
                  <a:cubicBezTo>
                    <a:pt x="45643" y="341321"/>
                    <a:pt x="68926" y="207970"/>
                    <a:pt x="74747" y="190508"/>
                  </a:cubicBezTo>
                  <a:cubicBezTo>
                    <a:pt x="80568" y="173046"/>
                    <a:pt x="46701" y="273058"/>
                    <a:pt x="68397" y="241308"/>
                  </a:cubicBezTo>
                  <a:cubicBezTo>
                    <a:pt x="90093" y="209558"/>
                    <a:pt x="180051" y="-1580"/>
                    <a:pt x="18269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 1332">
              <a:extLst>
                <a:ext uri="{FF2B5EF4-FFF2-40B4-BE49-F238E27FC236}">
                  <a16:creationId xmlns:a16="http://schemas.microsoft.com/office/drawing/2014/main" id="{908D6168-0E53-D7B7-1C3B-073DEA473A75}"/>
                </a:ext>
              </a:extLst>
            </p:cNvPr>
            <p:cNvSpPr/>
            <p:nvPr/>
          </p:nvSpPr>
          <p:spPr>
            <a:xfrm>
              <a:off x="6746875" y="1273175"/>
              <a:ext cx="1098550" cy="847725"/>
            </a:xfrm>
            <a:custGeom>
              <a:avLst/>
              <a:gdLst>
                <a:gd name="connsiteX0" fmla="*/ 0 w 1098550"/>
                <a:gd name="connsiteY0" fmla="*/ 0 h 847725"/>
                <a:gd name="connsiteX1" fmla="*/ 450850 w 1098550"/>
                <a:gd name="connsiteY1" fmla="*/ 82550 h 847725"/>
                <a:gd name="connsiteX2" fmla="*/ 454025 w 1098550"/>
                <a:gd name="connsiteY2" fmla="*/ 111125 h 847725"/>
                <a:gd name="connsiteX3" fmla="*/ 577850 w 1098550"/>
                <a:gd name="connsiteY3" fmla="*/ 165100 h 847725"/>
                <a:gd name="connsiteX4" fmla="*/ 498475 w 1098550"/>
                <a:gd name="connsiteY4" fmla="*/ 171450 h 847725"/>
                <a:gd name="connsiteX5" fmla="*/ 714375 w 1098550"/>
                <a:gd name="connsiteY5" fmla="*/ 200025 h 847725"/>
                <a:gd name="connsiteX6" fmla="*/ 765175 w 1098550"/>
                <a:gd name="connsiteY6" fmla="*/ 241300 h 847725"/>
                <a:gd name="connsiteX7" fmla="*/ 739775 w 1098550"/>
                <a:gd name="connsiteY7" fmla="*/ 238125 h 847725"/>
                <a:gd name="connsiteX8" fmla="*/ 838200 w 1098550"/>
                <a:gd name="connsiteY8" fmla="*/ 269875 h 847725"/>
                <a:gd name="connsiteX9" fmla="*/ 930275 w 1098550"/>
                <a:gd name="connsiteY9" fmla="*/ 390525 h 847725"/>
                <a:gd name="connsiteX10" fmla="*/ 908050 w 1098550"/>
                <a:gd name="connsiteY10" fmla="*/ 365125 h 847725"/>
                <a:gd name="connsiteX11" fmla="*/ 981075 w 1098550"/>
                <a:gd name="connsiteY11" fmla="*/ 434975 h 847725"/>
                <a:gd name="connsiteX12" fmla="*/ 1060450 w 1098550"/>
                <a:gd name="connsiteY12" fmla="*/ 638175 h 847725"/>
                <a:gd name="connsiteX13" fmla="*/ 1098550 w 1098550"/>
                <a:gd name="connsiteY13" fmla="*/ 762000 h 847725"/>
                <a:gd name="connsiteX14" fmla="*/ 1060450 w 1098550"/>
                <a:gd name="connsiteY14" fmla="*/ 847725 h 847725"/>
                <a:gd name="connsiteX15" fmla="*/ 1063625 w 1098550"/>
                <a:gd name="connsiteY15" fmla="*/ 762000 h 847725"/>
                <a:gd name="connsiteX16" fmla="*/ 949325 w 1098550"/>
                <a:gd name="connsiteY16" fmla="*/ 352425 h 847725"/>
                <a:gd name="connsiteX17" fmla="*/ 1022350 w 1098550"/>
                <a:gd name="connsiteY17" fmla="*/ 536575 h 847725"/>
                <a:gd name="connsiteX18" fmla="*/ 892175 w 1098550"/>
                <a:gd name="connsiteY18" fmla="*/ 304800 h 847725"/>
                <a:gd name="connsiteX19" fmla="*/ 428625 w 1098550"/>
                <a:gd name="connsiteY19" fmla="*/ 146050 h 847725"/>
                <a:gd name="connsiteX20" fmla="*/ 530225 w 1098550"/>
                <a:gd name="connsiteY20" fmla="*/ 133350 h 847725"/>
                <a:gd name="connsiteX21" fmla="*/ 371475 w 1098550"/>
                <a:gd name="connsiteY21" fmla="*/ 88900 h 847725"/>
                <a:gd name="connsiteX22" fmla="*/ 0 w 1098550"/>
                <a:gd name="connsiteY22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8550" h="847725">
                  <a:moveTo>
                    <a:pt x="0" y="0"/>
                  </a:moveTo>
                  <a:cubicBezTo>
                    <a:pt x="187589" y="32014"/>
                    <a:pt x="375179" y="64029"/>
                    <a:pt x="450850" y="82550"/>
                  </a:cubicBezTo>
                  <a:cubicBezTo>
                    <a:pt x="526521" y="101071"/>
                    <a:pt x="432858" y="97367"/>
                    <a:pt x="454025" y="111125"/>
                  </a:cubicBezTo>
                  <a:cubicBezTo>
                    <a:pt x="475192" y="124883"/>
                    <a:pt x="570442" y="155046"/>
                    <a:pt x="577850" y="165100"/>
                  </a:cubicBezTo>
                  <a:cubicBezTo>
                    <a:pt x="585258" y="175154"/>
                    <a:pt x="475721" y="165629"/>
                    <a:pt x="498475" y="171450"/>
                  </a:cubicBezTo>
                  <a:cubicBezTo>
                    <a:pt x="521229" y="177271"/>
                    <a:pt x="669925" y="188383"/>
                    <a:pt x="714375" y="200025"/>
                  </a:cubicBezTo>
                  <a:cubicBezTo>
                    <a:pt x="758825" y="211667"/>
                    <a:pt x="760942" y="234950"/>
                    <a:pt x="765175" y="241300"/>
                  </a:cubicBezTo>
                  <a:cubicBezTo>
                    <a:pt x="769408" y="247650"/>
                    <a:pt x="727604" y="233363"/>
                    <a:pt x="739775" y="238125"/>
                  </a:cubicBezTo>
                  <a:cubicBezTo>
                    <a:pt x="751946" y="242887"/>
                    <a:pt x="806450" y="244475"/>
                    <a:pt x="838200" y="269875"/>
                  </a:cubicBezTo>
                  <a:cubicBezTo>
                    <a:pt x="869950" y="295275"/>
                    <a:pt x="918633" y="374650"/>
                    <a:pt x="930275" y="390525"/>
                  </a:cubicBezTo>
                  <a:cubicBezTo>
                    <a:pt x="941917" y="406400"/>
                    <a:pt x="899583" y="357717"/>
                    <a:pt x="908050" y="365125"/>
                  </a:cubicBezTo>
                  <a:cubicBezTo>
                    <a:pt x="916517" y="372533"/>
                    <a:pt x="955675" y="389467"/>
                    <a:pt x="981075" y="434975"/>
                  </a:cubicBezTo>
                  <a:cubicBezTo>
                    <a:pt x="1006475" y="480483"/>
                    <a:pt x="1040871" y="583671"/>
                    <a:pt x="1060450" y="638175"/>
                  </a:cubicBezTo>
                  <a:cubicBezTo>
                    <a:pt x="1080029" y="692679"/>
                    <a:pt x="1098550" y="727075"/>
                    <a:pt x="1098550" y="762000"/>
                  </a:cubicBezTo>
                  <a:cubicBezTo>
                    <a:pt x="1098550" y="796925"/>
                    <a:pt x="1066271" y="847725"/>
                    <a:pt x="1060450" y="847725"/>
                  </a:cubicBezTo>
                  <a:cubicBezTo>
                    <a:pt x="1054629" y="847725"/>
                    <a:pt x="1082146" y="844550"/>
                    <a:pt x="1063625" y="762000"/>
                  </a:cubicBezTo>
                  <a:cubicBezTo>
                    <a:pt x="1045104" y="679450"/>
                    <a:pt x="956204" y="389996"/>
                    <a:pt x="949325" y="352425"/>
                  </a:cubicBezTo>
                  <a:cubicBezTo>
                    <a:pt x="942446" y="314854"/>
                    <a:pt x="1031875" y="544512"/>
                    <a:pt x="1022350" y="536575"/>
                  </a:cubicBezTo>
                  <a:cubicBezTo>
                    <a:pt x="1012825" y="528638"/>
                    <a:pt x="991129" y="369888"/>
                    <a:pt x="892175" y="304800"/>
                  </a:cubicBezTo>
                  <a:cubicBezTo>
                    <a:pt x="793221" y="239713"/>
                    <a:pt x="488950" y="174625"/>
                    <a:pt x="428625" y="146050"/>
                  </a:cubicBezTo>
                  <a:cubicBezTo>
                    <a:pt x="368300" y="117475"/>
                    <a:pt x="539750" y="142875"/>
                    <a:pt x="530225" y="133350"/>
                  </a:cubicBezTo>
                  <a:cubicBezTo>
                    <a:pt x="520700" y="123825"/>
                    <a:pt x="371475" y="88900"/>
                    <a:pt x="371475" y="889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 1333">
              <a:extLst>
                <a:ext uri="{FF2B5EF4-FFF2-40B4-BE49-F238E27FC236}">
                  <a16:creationId xmlns:a16="http://schemas.microsoft.com/office/drawing/2014/main" id="{190FE0C8-D5D5-6D18-B130-232FA944F819}"/>
                </a:ext>
              </a:extLst>
            </p:cNvPr>
            <p:cNvSpPr/>
            <p:nvPr/>
          </p:nvSpPr>
          <p:spPr>
            <a:xfrm>
              <a:off x="6873875" y="2003253"/>
              <a:ext cx="924516" cy="159522"/>
            </a:xfrm>
            <a:custGeom>
              <a:avLst/>
              <a:gdLst>
                <a:gd name="connsiteX0" fmla="*/ 0 w 924516"/>
                <a:gd name="connsiteY0" fmla="*/ 95422 h 159522"/>
                <a:gd name="connsiteX1" fmla="*/ 330200 w 924516"/>
                <a:gd name="connsiteY1" fmla="*/ 139872 h 159522"/>
                <a:gd name="connsiteX2" fmla="*/ 193675 w 924516"/>
                <a:gd name="connsiteY2" fmla="*/ 139872 h 159522"/>
                <a:gd name="connsiteX3" fmla="*/ 660400 w 924516"/>
                <a:gd name="connsiteY3" fmla="*/ 28747 h 159522"/>
                <a:gd name="connsiteX4" fmla="*/ 476250 w 924516"/>
                <a:gd name="connsiteY4" fmla="*/ 95422 h 159522"/>
                <a:gd name="connsiteX5" fmla="*/ 923925 w 924516"/>
                <a:gd name="connsiteY5" fmla="*/ 172 h 159522"/>
                <a:gd name="connsiteX6" fmla="*/ 365125 w 924516"/>
                <a:gd name="connsiteY6" fmla="*/ 123997 h 159522"/>
                <a:gd name="connsiteX7" fmla="*/ 231775 w 924516"/>
                <a:gd name="connsiteY7" fmla="*/ 155747 h 159522"/>
                <a:gd name="connsiteX8" fmla="*/ 254000 w 924516"/>
                <a:gd name="connsiteY8" fmla="*/ 158922 h 159522"/>
                <a:gd name="connsiteX9" fmla="*/ 0 w 924516"/>
                <a:gd name="connsiteY9" fmla="*/ 95422 h 15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516" h="159522">
                  <a:moveTo>
                    <a:pt x="0" y="95422"/>
                  </a:moveTo>
                  <a:cubicBezTo>
                    <a:pt x="148960" y="113943"/>
                    <a:pt x="297921" y="132464"/>
                    <a:pt x="330200" y="139872"/>
                  </a:cubicBezTo>
                  <a:cubicBezTo>
                    <a:pt x="362479" y="147280"/>
                    <a:pt x="138642" y="158393"/>
                    <a:pt x="193675" y="139872"/>
                  </a:cubicBezTo>
                  <a:cubicBezTo>
                    <a:pt x="248708" y="121351"/>
                    <a:pt x="613304" y="36155"/>
                    <a:pt x="660400" y="28747"/>
                  </a:cubicBezTo>
                  <a:cubicBezTo>
                    <a:pt x="707496" y="21339"/>
                    <a:pt x="432329" y="100184"/>
                    <a:pt x="476250" y="95422"/>
                  </a:cubicBezTo>
                  <a:cubicBezTo>
                    <a:pt x="520171" y="90660"/>
                    <a:pt x="942446" y="-4591"/>
                    <a:pt x="923925" y="172"/>
                  </a:cubicBezTo>
                  <a:cubicBezTo>
                    <a:pt x="905404" y="4935"/>
                    <a:pt x="480483" y="98068"/>
                    <a:pt x="365125" y="123997"/>
                  </a:cubicBezTo>
                  <a:cubicBezTo>
                    <a:pt x="249767" y="149926"/>
                    <a:pt x="250296" y="149926"/>
                    <a:pt x="231775" y="155747"/>
                  </a:cubicBezTo>
                  <a:cubicBezTo>
                    <a:pt x="213254" y="161568"/>
                    <a:pt x="254000" y="158922"/>
                    <a:pt x="254000" y="158922"/>
                  </a:cubicBezTo>
                  <a:lnTo>
                    <a:pt x="0" y="954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 1334">
              <a:extLst>
                <a:ext uri="{FF2B5EF4-FFF2-40B4-BE49-F238E27FC236}">
                  <a16:creationId xmlns:a16="http://schemas.microsoft.com/office/drawing/2014/main" id="{25F54E61-522C-6E51-C0BB-F31BAC44C874}"/>
                </a:ext>
              </a:extLst>
            </p:cNvPr>
            <p:cNvSpPr/>
            <p:nvPr/>
          </p:nvSpPr>
          <p:spPr>
            <a:xfrm>
              <a:off x="6961959" y="1355653"/>
              <a:ext cx="219156" cy="190600"/>
            </a:xfrm>
            <a:custGeom>
              <a:avLst/>
              <a:gdLst>
                <a:gd name="connsiteX0" fmla="*/ 216716 w 219156"/>
                <a:gd name="connsiteY0" fmla="*/ 28647 h 190600"/>
                <a:gd name="connsiteX1" fmla="*/ 3991 w 219156"/>
                <a:gd name="connsiteY1" fmla="*/ 72 h 190600"/>
                <a:gd name="connsiteX2" fmla="*/ 77016 w 219156"/>
                <a:gd name="connsiteY2" fmla="*/ 38172 h 190600"/>
                <a:gd name="connsiteX3" fmla="*/ 67491 w 219156"/>
                <a:gd name="connsiteY3" fmla="*/ 101672 h 190600"/>
                <a:gd name="connsiteX4" fmla="*/ 92891 w 219156"/>
                <a:gd name="connsiteY4" fmla="*/ 190572 h 190600"/>
                <a:gd name="connsiteX5" fmla="*/ 61141 w 219156"/>
                <a:gd name="connsiteY5" fmla="*/ 92147 h 190600"/>
                <a:gd name="connsiteX6" fmla="*/ 13516 w 219156"/>
                <a:gd name="connsiteY6" fmla="*/ 6422 h 190600"/>
                <a:gd name="connsiteX7" fmla="*/ 115116 w 219156"/>
                <a:gd name="connsiteY7" fmla="*/ 31822 h 190600"/>
                <a:gd name="connsiteX8" fmla="*/ 216716 w 219156"/>
                <a:gd name="connsiteY8" fmla="*/ 28647 h 1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156" h="190600">
                  <a:moveTo>
                    <a:pt x="216716" y="28647"/>
                  </a:moveTo>
                  <a:cubicBezTo>
                    <a:pt x="198195" y="23355"/>
                    <a:pt x="27274" y="-1516"/>
                    <a:pt x="3991" y="72"/>
                  </a:cubicBezTo>
                  <a:cubicBezTo>
                    <a:pt x="-19292" y="1659"/>
                    <a:pt x="66433" y="21239"/>
                    <a:pt x="77016" y="38172"/>
                  </a:cubicBezTo>
                  <a:cubicBezTo>
                    <a:pt x="87599" y="55105"/>
                    <a:pt x="64845" y="76272"/>
                    <a:pt x="67491" y="101672"/>
                  </a:cubicBezTo>
                  <a:cubicBezTo>
                    <a:pt x="70137" y="127072"/>
                    <a:pt x="93949" y="192160"/>
                    <a:pt x="92891" y="190572"/>
                  </a:cubicBezTo>
                  <a:cubicBezTo>
                    <a:pt x="91833" y="188984"/>
                    <a:pt x="74370" y="122839"/>
                    <a:pt x="61141" y="92147"/>
                  </a:cubicBezTo>
                  <a:cubicBezTo>
                    <a:pt x="47912" y="61455"/>
                    <a:pt x="4520" y="16476"/>
                    <a:pt x="13516" y="6422"/>
                  </a:cubicBezTo>
                  <a:cubicBezTo>
                    <a:pt x="22512" y="-3632"/>
                    <a:pt x="87070" y="27060"/>
                    <a:pt x="115116" y="31822"/>
                  </a:cubicBezTo>
                  <a:cubicBezTo>
                    <a:pt x="143162" y="36584"/>
                    <a:pt x="235237" y="33939"/>
                    <a:pt x="216716" y="286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 1335">
              <a:extLst>
                <a:ext uri="{FF2B5EF4-FFF2-40B4-BE49-F238E27FC236}">
                  <a16:creationId xmlns:a16="http://schemas.microsoft.com/office/drawing/2014/main" id="{85A236B5-FE3A-A850-12EB-818B5772F7EC}"/>
                </a:ext>
              </a:extLst>
            </p:cNvPr>
            <p:cNvSpPr/>
            <p:nvPr/>
          </p:nvSpPr>
          <p:spPr>
            <a:xfrm>
              <a:off x="7136073" y="1389216"/>
              <a:ext cx="303378" cy="284856"/>
            </a:xfrm>
            <a:custGeom>
              <a:avLst/>
              <a:gdLst>
                <a:gd name="connsiteX0" fmla="*/ 1327 w 303378"/>
                <a:gd name="connsiteY0" fmla="*/ 1434 h 284856"/>
                <a:gd name="connsiteX1" fmla="*/ 169602 w 303378"/>
                <a:gd name="connsiteY1" fmla="*/ 207809 h 284856"/>
                <a:gd name="connsiteX2" fmla="*/ 169602 w 303378"/>
                <a:gd name="connsiteY2" fmla="*/ 239559 h 284856"/>
                <a:gd name="connsiteX3" fmla="*/ 302952 w 303378"/>
                <a:gd name="connsiteY3" fmla="*/ 274484 h 284856"/>
                <a:gd name="connsiteX4" fmla="*/ 210877 w 303378"/>
                <a:gd name="connsiteY4" fmla="*/ 277659 h 284856"/>
                <a:gd name="connsiteX5" fmla="*/ 179127 w 303378"/>
                <a:gd name="connsiteY5" fmla="*/ 185584 h 284856"/>
                <a:gd name="connsiteX6" fmla="*/ 93402 w 303378"/>
                <a:gd name="connsiteY6" fmla="*/ 118909 h 284856"/>
                <a:gd name="connsiteX7" fmla="*/ 1327 w 303378"/>
                <a:gd name="connsiteY7" fmla="*/ 1434 h 2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3378" h="284856">
                  <a:moveTo>
                    <a:pt x="1327" y="1434"/>
                  </a:moveTo>
                  <a:cubicBezTo>
                    <a:pt x="14027" y="16251"/>
                    <a:pt x="141556" y="168122"/>
                    <a:pt x="169602" y="207809"/>
                  </a:cubicBezTo>
                  <a:cubicBezTo>
                    <a:pt x="197648" y="247497"/>
                    <a:pt x="147377" y="228447"/>
                    <a:pt x="169602" y="239559"/>
                  </a:cubicBezTo>
                  <a:cubicBezTo>
                    <a:pt x="191827" y="250671"/>
                    <a:pt x="296073" y="268134"/>
                    <a:pt x="302952" y="274484"/>
                  </a:cubicBezTo>
                  <a:cubicBezTo>
                    <a:pt x="309831" y="280834"/>
                    <a:pt x="231514" y="292476"/>
                    <a:pt x="210877" y="277659"/>
                  </a:cubicBezTo>
                  <a:cubicBezTo>
                    <a:pt x="190240" y="262842"/>
                    <a:pt x="198706" y="212042"/>
                    <a:pt x="179127" y="185584"/>
                  </a:cubicBezTo>
                  <a:cubicBezTo>
                    <a:pt x="159548" y="159126"/>
                    <a:pt x="116156" y="146955"/>
                    <a:pt x="93402" y="118909"/>
                  </a:cubicBezTo>
                  <a:cubicBezTo>
                    <a:pt x="70648" y="90863"/>
                    <a:pt x="-11373" y="-13383"/>
                    <a:pt x="1327" y="14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 1336">
              <a:extLst>
                <a:ext uri="{FF2B5EF4-FFF2-40B4-BE49-F238E27FC236}">
                  <a16:creationId xmlns:a16="http://schemas.microsoft.com/office/drawing/2014/main" id="{B9F06DDB-273E-FD6A-5A04-264AE63131C5}"/>
                </a:ext>
              </a:extLst>
            </p:cNvPr>
            <p:cNvSpPr/>
            <p:nvPr/>
          </p:nvSpPr>
          <p:spPr>
            <a:xfrm>
              <a:off x="7060790" y="1377222"/>
              <a:ext cx="229270" cy="318755"/>
            </a:xfrm>
            <a:custGeom>
              <a:avLst/>
              <a:gdLst>
                <a:gd name="connsiteX0" fmla="*/ 48035 w 229270"/>
                <a:gd name="connsiteY0" fmla="*/ 728 h 318755"/>
                <a:gd name="connsiteX1" fmla="*/ 225835 w 229270"/>
                <a:gd name="connsiteY1" fmla="*/ 264253 h 318755"/>
                <a:gd name="connsiteX2" fmla="*/ 162335 w 229270"/>
                <a:gd name="connsiteY2" fmla="*/ 311878 h 318755"/>
                <a:gd name="connsiteX3" fmla="*/ 124235 w 229270"/>
                <a:gd name="connsiteY3" fmla="*/ 289653 h 318755"/>
                <a:gd name="connsiteX4" fmla="*/ 95660 w 229270"/>
                <a:gd name="connsiteY4" fmla="*/ 318228 h 318755"/>
                <a:gd name="connsiteX5" fmla="*/ 410 w 229270"/>
                <a:gd name="connsiteY5" fmla="*/ 308703 h 318755"/>
                <a:gd name="connsiteX6" fmla="*/ 136935 w 229270"/>
                <a:gd name="connsiteY6" fmla="*/ 315053 h 318755"/>
                <a:gd name="connsiteX7" fmla="*/ 203610 w 229270"/>
                <a:gd name="connsiteY7" fmla="*/ 261078 h 318755"/>
                <a:gd name="connsiteX8" fmla="*/ 146460 w 229270"/>
                <a:gd name="connsiteY8" fmla="*/ 178528 h 318755"/>
                <a:gd name="connsiteX9" fmla="*/ 162335 w 229270"/>
                <a:gd name="connsiteY9" fmla="*/ 184878 h 318755"/>
                <a:gd name="connsiteX10" fmla="*/ 48035 w 229270"/>
                <a:gd name="connsiteY10" fmla="*/ 728 h 31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270" h="318755">
                  <a:moveTo>
                    <a:pt x="48035" y="728"/>
                  </a:moveTo>
                  <a:cubicBezTo>
                    <a:pt x="58618" y="13957"/>
                    <a:pt x="206785" y="212395"/>
                    <a:pt x="225835" y="264253"/>
                  </a:cubicBezTo>
                  <a:cubicBezTo>
                    <a:pt x="244885" y="316111"/>
                    <a:pt x="179268" y="307645"/>
                    <a:pt x="162335" y="311878"/>
                  </a:cubicBezTo>
                  <a:cubicBezTo>
                    <a:pt x="145402" y="316111"/>
                    <a:pt x="135347" y="288595"/>
                    <a:pt x="124235" y="289653"/>
                  </a:cubicBezTo>
                  <a:cubicBezTo>
                    <a:pt x="113123" y="290711"/>
                    <a:pt x="116298" y="315053"/>
                    <a:pt x="95660" y="318228"/>
                  </a:cubicBezTo>
                  <a:cubicBezTo>
                    <a:pt x="75023" y="321403"/>
                    <a:pt x="-6469" y="309232"/>
                    <a:pt x="410" y="308703"/>
                  </a:cubicBezTo>
                  <a:cubicBezTo>
                    <a:pt x="7289" y="308174"/>
                    <a:pt x="103068" y="322991"/>
                    <a:pt x="136935" y="315053"/>
                  </a:cubicBezTo>
                  <a:cubicBezTo>
                    <a:pt x="170802" y="307116"/>
                    <a:pt x="202023" y="283832"/>
                    <a:pt x="203610" y="261078"/>
                  </a:cubicBezTo>
                  <a:cubicBezTo>
                    <a:pt x="205197" y="238324"/>
                    <a:pt x="153339" y="191228"/>
                    <a:pt x="146460" y="178528"/>
                  </a:cubicBezTo>
                  <a:cubicBezTo>
                    <a:pt x="139581" y="165828"/>
                    <a:pt x="177152" y="211336"/>
                    <a:pt x="162335" y="184878"/>
                  </a:cubicBezTo>
                  <a:cubicBezTo>
                    <a:pt x="147518" y="158420"/>
                    <a:pt x="37452" y="-12501"/>
                    <a:pt x="48035" y="7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 1338">
              <a:extLst>
                <a:ext uri="{FF2B5EF4-FFF2-40B4-BE49-F238E27FC236}">
                  <a16:creationId xmlns:a16="http://schemas.microsoft.com/office/drawing/2014/main" id="{9777B6A9-0C03-924D-1026-626C95A85AFB}"/>
                </a:ext>
              </a:extLst>
            </p:cNvPr>
            <p:cNvSpPr/>
            <p:nvPr/>
          </p:nvSpPr>
          <p:spPr>
            <a:xfrm>
              <a:off x="6991239" y="1736716"/>
              <a:ext cx="571643" cy="206727"/>
            </a:xfrm>
            <a:custGeom>
              <a:avLst/>
              <a:gdLst>
                <a:gd name="connsiteX0" fmla="*/ 111 w 571643"/>
                <a:gd name="connsiteY0" fmla="*/ 38109 h 206727"/>
                <a:gd name="connsiteX1" fmla="*/ 244586 w 571643"/>
                <a:gd name="connsiteY1" fmla="*/ 9 h 206727"/>
                <a:gd name="connsiteX2" fmla="*/ 193786 w 571643"/>
                <a:gd name="connsiteY2" fmla="*/ 34934 h 206727"/>
                <a:gd name="connsiteX3" fmla="*/ 276336 w 571643"/>
                <a:gd name="connsiteY3" fmla="*/ 85734 h 206727"/>
                <a:gd name="connsiteX4" fmla="*/ 301736 w 571643"/>
                <a:gd name="connsiteY4" fmla="*/ 130184 h 206727"/>
                <a:gd name="connsiteX5" fmla="*/ 425561 w 571643"/>
                <a:gd name="connsiteY5" fmla="*/ 200034 h 206727"/>
                <a:gd name="connsiteX6" fmla="*/ 571611 w 571643"/>
                <a:gd name="connsiteY6" fmla="*/ 203209 h 206727"/>
                <a:gd name="connsiteX7" fmla="*/ 412861 w 571643"/>
                <a:gd name="connsiteY7" fmla="*/ 193684 h 206727"/>
                <a:gd name="connsiteX8" fmla="*/ 276336 w 571643"/>
                <a:gd name="connsiteY8" fmla="*/ 101609 h 206727"/>
                <a:gd name="connsiteX9" fmla="*/ 235061 w 571643"/>
                <a:gd name="connsiteY9" fmla="*/ 25409 h 206727"/>
                <a:gd name="connsiteX10" fmla="*/ 244586 w 571643"/>
                <a:gd name="connsiteY10" fmla="*/ 31759 h 206727"/>
                <a:gd name="connsiteX11" fmla="*/ 212836 w 571643"/>
                <a:gd name="connsiteY11" fmla="*/ 25409 h 206727"/>
                <a:gd name="connsiteX12" fmla="*/ 111 w 571643"/>
                <a:gd name="connsiteY12" fmla="*/ 38109 h 20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43" h="206727">
                  <a:moveTo>
                    <a:pt x="111" y="38109"/>
                  </a:moveTo>
                  <a:cubicBezTo>
                    <a:pt x="5403" y="33876"/>
                    <a:pt x="212307" y="538"/>
                    <a:pt x="244586" y="9"/>
                  </a:cubicBezTo>
                  <a:cubicBezTo>
                    <a:pt x="276865" y="-520"/>
                    <a:pt x="188494" y="20647"/>
                    <a:pt x="193786" y="34934"/>
                  </a:cubicBezTo>
                  <a:cubicBezTo>
                    <a:pt x="199078" y="49221"/>
                    <a:pt x="258344" y="69859"/>
                    <a:pt x="276336" y="85734"/>
                  </a:cubicBezTo>
                  <a:cubicBezTo>
                    <a:pt x="294328" y="101609"/>
                    <a:pt x="276865" y="111134"/>
                    <a:pt x="301736" y="130184"/>
                  </a:cubicBezTo>
                  <a:cubicBezTo>
                    <a:pt x="326607" y="149234"/>
                    <a:pt x="380582" y="187863"/>
                    <a:pt x="425561" y="200034"/>
                  </a:cubicBezTo>
                  <a:cubicBezTo>
                    <a:pt x="470540" y="212205"/>
                    <a:pt x="573728" y="204267"/>
                    <a:pt x="571611" y="203209"/>
                  </a:cubicBezTo>
                  <a:cubicBezTo>
                    <a:pt x="569494" y="202151"/>
                    <a:pt x="462073" y="210617"/>
                    <a:pt x="412861" y="193684"/>
                  </a:cubicBezTo>
                  <a:cubicBezTo>
                    <a:pt x="363649" y="176751"/>
                    <a:pt x="305969" y="129655"/>
                    <a:pt x="276336" y="101609"/>
                  </a:cubicBezTo>
                  <a:cubicBezTo>
                    <a:pt x="246703" y="73563"/>
                    <a:pt x="240353" y="37051"/>
                    <a:pt x="235061" y="25409"/>
                  </a:cubicBezTo>
                  <a:cubicBezTo>
                    <a:pt x="229769" y="13767"/>
                    <a:pt x="248290" y="31759"/>
                    <a:pt x="244586" y="31759"/>
                  </a:cubicBezTo>
                  <a:cubicBezTo>
                    <a:pt x="240882" y="31759"/>
                    <a:pt x="246173" y="26467"/>
                    <a:pt x="212836" y="25409"/>
                  </a:cubicBezTo>
                  <a:cubicBezTo>
                    <a:pt x="179499" y="24351"/>
                    <a:pt x="-5181" y="42342"/>
                    <a:pt x="111" y="381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 1339">
              <a:extLst>
                <a:ext uri="{FF2B5EF4-FFF2-40B4-BE49-F238E27FC236}">
                  <a16:creationId xmlns:a16="http://schemas.microsoft.com/office/drawing/2014/main" id="{9D6F0B20-CB1D-D7A3-3119-A88A4D7C2AC8}"/>
                </a:ext>
              </a:extLst>
            </p:cNvPr>
            <p:cNvSpPr/>
            <p:nvPr/>
          </p:nvSpPr>
          <p:spPr>
            <a:xfrm>
              <a:off x="7210425" y="1635125"/>
              <a:ext cx="187325" cy="229447"/>
            </a:xfrm>
            <a:custGeom>
              <a:avLst/>
              <a:gdLst>
                <a:gd name="connsiteX0" fmla="*/ 187325 w 187325"/>
                <a:gd name="connsiteY0" fmla="*/ 0 h 229447"/>
                <a:gd name="connsiteX1" fmla="*/ 31750 w 187325"/>
                <a:gd name="connsiteY1" fmla="*/ 104775 h 229447"/>
                <a:gd name="connsiteX2" fmla="*/ 85725 w 187325"/>
                <a:gd name="connsiteY2" fmla="*/ 228600 h 229447"/>
                <a:gd name="connsiteX3" fmla="*/ 47625 w 187325"/>
                <a:gd name="connsiteY3" fmla="*/ 155575 h 229447"/>
                <a:gd name="connsiteX4" fmla="*/ 31750 w 187325"/>
                <a:gd name="connsiteY4" fmla="*/ 82550 h 229447"/>
                <a:gd name="connsiteX5" fmla="*/ 0 w 187325"/>
                <a:gd name="connsiteY5" fmla="*/ 98425 h 229447"/>
                <a:gd name="connsiteX6" fmla="*/ 187325 w 187325"/>
                <a:gd name="connsiteY6" fmla="*/ 0 h 22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325" h="229447">
                  <a:moveTo>
                    <a:pt x="187325" y="0"/>
                  </a:moveTo>
                  <a:cubicBezTo>
                    <a:pt x="118004" y="33337"/>
                    <a:pt x="48683" y="66675"/>
                    <a:pt x="31750" y="104775"/>
                  </a:cubicBezTo>
                  <a:cubicBezTo>
                    <a:pt x="14817" y="142875"/>
                    <a:pt x="83079" y="220133"/>
                    <a:pt x="85725" y="228600"/>
                  </a:cubicBezTo>
                  <a:cubicBezTo>
                    <a:pt x="88371" y="237067"/>
                    <a:pt x="56621" y="179917"/>
                    <a:pt x="47625" y="155575"/>
                  </a:cubicBezTo>
                  <a:cubicBezTo>
                    <a:pt x="38629" y="131233"/>
                    <a:pt x="39687" y="92075"/>
                    <a:pt x="31750" y="82550"/>
                  </a:cubicBezTo>
                  <a:cubicBezTo>
                    <a:pt x="23813" y="73025"/>
                    <a:pt x="0" y="98425"/>
                    <a:pt x="0" y="98425"/>
                  </a:cubicBezTo>
                  <a:lnTo>
                    <a:pt x="18732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 1340">
              <a:extLst>
                <a:ext uri="{FF2B5EF4-FFF2-40B4-BE49-F238E27FC236}">
                  <a16:creationId xmlns:a16="http://schemas.microsoft.com/office/drawing/2014/main" id="{01C7C6F2-8C15-4A8B-5ED8-D253ABB87F3D}"/>
                </a:ext>
              </a:extLst>
            </p:cNvPr>
            <p:cNvSpPr/>
            <p:nvPr/>
          </p:nvSpPr>
          <p:spPr>
            <a:xfrm>
              <a:off x="7448002" y="1644483"/>
              <a:ext cx="191457" cy="299226"/>
            </a:xfrm>
            <a:custGeom>
              <a:avLst/>
              <a:gdLst>
                <a:gd name="connsiteX0" fmla="*/ 548 w 191457"/>
                <a:gd name="connsiteY0" fmla="*/ 167 h 299226"/>
                <a:gd name="connsiteX1" fmla="*/ 149773 w 191457"/>
                <a:gd name="connsiteY1" fmla="*/ 123992 h 299226"/>
                <a:gd name="connsiteX2" fmla="*/ 191048 w 191457"/>
                <a:gd name="connsiteY2" fmla="*/ 206542 h 299226"/>
                <a:gd name="connsiteX3" fmla="*/ 159298 w 191457"/>
                <a:gd name="connsiteY3" fmla="*/ 273217 h 299226"/>
                <a:gd name="connsiteX4" fmla="*/ 548 w 191457"/>
                <a:gd name="connsiteY4" fmla="*/ 298617 h 299226"/>
                <a:gd name="connsiteX5" fmla="*/ 146598 w 191457"/>
                <a:gd name="connsiteY5" fmla="*/ 250992 h 299226"/>
                <a:gd name="connsiteX6" fmla="*/ 187873 w 191457"/>
                <a:gd name="connsiteY6" fmla="*/ 203367 h 299226"/>
                <a:gd name="connsiteX7" fmla="*/ 149773 w 191457"/>
                <a:gd name="connsiteY7" fmla="*/ 228767 h 299226"/>
                <a:gd name="connsiteX8" fmla="*/ 137073 w 191457"/>
                <a:gd name="connsiteY8" fmla="*/ 152567 h 299226"/>
                <a:gd name="connsiteX9" fmla="*/ 79923 w 191457"/>
                <a:gd name="connsiteY9" fmla="*/ 108117 h 299226"/>
                <a:gd name="connsiteX10" fmla="*/ 175173 w 191457"/>
                <a:gd name="connsiteY10" fmla="*/ 181142 h 299226"/>
                <a:gd name="connsiteX11" fmla="*/ 102148 w 191457"/>
                <a:gd name="connsiteY11" fmla="*/ 98592 h 299226"/>
                <a:gd name="connsiteX12" fmla="*/ 548 w 191457"/>
                <a:gd name="connsiteY12" fmla="*/ 167 h 29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457" h="299226">
                  <a:moveTo>
                    <a:pt x="548" y="167"/>
                  </a:moveTo>
                  <a:cubicBezTo>
                    <a:pt x="8485" y="4400"/>
                    <a:pt x="118023" y="89596"/>
                    <a:pt x="149773" y="123992"/>
                  </a:cubicBezTo>
                  <a:cubicBezTo>
                    <a:pt x="181523" y="158388"/>
                    <a:pt x="189461" y="181671"/>
                    <a:pt x="191048" y="206542"/>
                  </a:cubicBezTo>
                  <a:cubicBezTo>
                    <a:pt x="192636" y="231413"/>
                    <a:pt x="191048" y="257871"/>
                    <a:pt x="159298" y="273217"/>
                  </a:cubicBezTo>
                  <a:cubicBezTo>
                    <a:pt x="127548" y="288563"/>
                    <a:pt x="2665" y="302321"/>
                    <a:pt x="548" y="298617"/>
                  </a:cubicBezTo>
                  <a:cubicBezTo>
                    <a:pt x="-1569" y="294913"/>
                    <a:pt x="115377" y="266867"/>
                    <a:pt x="146598" y="250992"/>
                  </a:cubicBezTo>
                  <a:cubicBezTo>
                    <a:pt x="177819" y="235117"/>
                    <a:pt x="187344" y="207071"/>
                    <a:pt x="187873" y="203367"/>
                  </a:cubicBezTo>
                  <a:cubicBezTo>
                    <a:pt x="188402" y="199663"/>
                    <a:pt x="158240" y="237234"/>
                    <a:pt x="149773" y="228767"/>
                  </a:cubicBezTo>
                  <a:cubicBezTo>
                    <a:pt x="141306" y="220300"/>
                    <a:pt x="148715" y="172675"/>
                    <a:pt x="137073" y="152567"/>
                  </a:cubicBezTo>
                  <a:cubicBezTo>
                    <a:pt x="125431" y="132459"/>
                    <a:pt x="73573" y="103355"/>
                    <a:pt x="79923" y="108117"/>
                  </a:cubicBezTo>
                  <a:cubicBezTo>
                    <a:pt x="86273" y="112879"/>
                    <a:pt x="171469" y="182729"/>
                    <a:pt x="175173" y="181142"/>
                  </a:cubicBezTo>
                  <a:cubicBezTo>
                    <a:pt x="178877" y="179555"/>
                    <a:pt x="131252" y="123992"/>
                    <a:pt x="102148" y="98592"/>
                  </a:cubicBezTo>
                  <a:cubicBezTo>
                    <a:pt x="73044" y="73192"/>
                    <a:pt x="-7389" y="-4066"/>
                    <a:pt x="548" y="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 1341">
              <a:extLst>
                <a:ext uri="{FF2B5EF4-FFF2-40B4-BE49-F238E27FC236}">
                  <a16:creationId xmlns:a16="http://schemas.microsoft.com/office/drawing/2014/main" id="{C08FBC02-B3C7-233C-FA14-4C70FE5D0C4F}"/>
                </a:ext>
              </a:extLst>
            </p:cNvPr>
            <p:cNvSpPr/>
            <p:nvPr/>
          </p:nvSpPr>
          <p:spPr>
            <a:xfrm>
              <a:off x="7216716" y="1662801"/>
              <a:ext cx="293911" cy="213910"/>
            </a:xfrm>
            <a:custGeom>
              <a:avLst/>
              <a:gdLst>
                <a:gd name="connsiteX0" fmla="*/ 59 w 293911"/>
                <a:gd name="connsiteY0" fmla="*/ 51699 h 213910"/>
                <a:gd name="connsiteX1" fmla="*/ 203259 w 293911"/>
                <a:gd name="connsiteY1" fmla="*/ 29474 h 213910"/>
                <a:gd name="connsiteX2" fmla="*/ 174684 w 293911"/>
                <a:gd name="connsiteY2" fmla="*/ 23124 h 213910"/>
                <a:gd name="connsiteX3" fmla="*/ 254059 w 293911"/>
                <a:gd name="connsiteY3" fmla="*/ 32649 h 213910"/>
                <a:gd name="connsiteX4" fmla="*/ 273109 w 293911"/>
                <a:gd name="connsiteY4" fmla="*/ 105674 h 213910"/>
                <a:gd name="connsiteX5" fmla="*/ 254059 w 293911"/>
                <a:gd name="connsiteY5" fmla="*/ 137424 h 213910"/>
                <a:gd name="connsiteX6" fmla="*/ 85784 w 293911"/>
                <a:gd name="connsiteY6" fmla="*/ 213624 h 213910"/>
                <a:gd name="connsiteX7" fmla="*/ 228659 w 293911"/>
                <a:gd name="connsiteY7" fmla="*/ 162824 h 213910"/>
                <a:gd name="connsiteX8" fmla="*/ 292159 w 293911"/>
                <a:gd name="connsiteY8" fmla="*/ 146949 h 213910"/>
                <a:gd name="connsiteX9" fmla="*/ 263584 w 293911"/>
                <a:gd name="connsiteY9" fmla="*/ 29474 h 213910"/>
                <a:gd name="connsiteX10" fmla="*/ 136584 w 293911"/>
                <a:gd name="connsiteY10" fmla="*/ 19949 h 213910"/>
                <a:gd name="connsiteX11" fmla="*/ 181034 w 293911"/>
                <a:gd name="connsiteY11" fmla="*/ 899 h 213910"/>
                <a:gd name="connsiteX12" fmla="*/ 59 w 293911"/>
                <a:gd name="connsiteY12" fmla="*/ 51699 h 2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911" h="213910">
                  <a:moveTo>
                    <a:pt x="59" y="51699"/>
                  </a:moveTo>
                  <a:cubicBezTo>
                    <a:pt x="3763" y="56461"/>
                    <a:pt x="174155" y="34236"/>
                    <a:pt x="203259" y="29474"/>
                  </a:cubicBezTo>
                  <a:cubicBezTo>
                    <a:pt x="232363" y="24712"/>
                    <a:pt x="166217" y="22595"/>
                    <a:pt x="174684" y="23124"/>
                  </a:cubicBezTo>
                  <a:cubicBezTo>
                    <a:pt x="183151" y="23653"/>
                    <a:pt x="237655" y="18891"/>
                    <a:pt x="254059" y="32649"/>
                  </a:cubicBezTo>
                  <a:cubicBezTo>
                    <a:pt x="270463" y="46407"/>
                    <a:pt x="273109" y="88212"/>
                    <a:pt x="273109" y="105674"/>
                  </a:cubicBezTo>
                  <a:cubicBezTo>
                    <a:pt x="273109" y="123136"/>
                    <a:pt x="285280" y="119432"/>
                    <a:pt x="254059" y="137424"/>
                  </a:cubicBezTo>
                  <a:cubicBezTo>
                    <a:pt x="222838" y="155416"/>
                    <a:pt x="90017" y="209391"/>
                    <a:pt x="85784" y="213624"/>
                  </a:cubicBezTo>
                  <a:cubicBezTo>
                    <a:pt x="81551" y="217857"/>
                    <a:pt x="194263" y="173937"/>
                    <a:pt x="228659" y="162824"/>
                  </a:cubicBezTo>
                  <a:cubicBezTo>
                    <a:pt x="263055" y="151711"/>
                    <a:pt x="286338" y="169174"/>
                    <a:pt x="292159" y="146949"/>
                  </a:cubicBezTo>
                  <a:cubicBezTo>
                    <a:pt x="297980" y="124724"/>
                    <a:pt x="289513" y="50641"/>
                    <a:pt x="263584" y="29474"/>
                  </a:cubicBezTo>
                  <a:cubicBezTo>
                    <a:pt x="237655" y="8307"/>
                    <a:pt x="150342" y="24711"/>
                    <a:pt x="136584" y="19949"/>
                  </a:cubicBezTo>
                  <a:cubicBezTo>
                    <a:pt x="122826" y="15187"/>
                    <a:pt x="196380" y="-4393"/>
                    <a:pt x="181034" y="899"/>
                  </a:cubicBezTo>
                  <a:cubicBezTo>
                    <a:pt x="165688" y="6191"/>
                    <a:pt x="-3645" y="46937"/>
                    <a:pt x="59" y="516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 1342">
              <a:extLst>
                <a:ext uri="{FF2B5EF4-FFF2-40B4-BE49-F238E27FC236}">
                  <a16:creationId xmlns:a16="http://schemas.microsoft.com/office/drawing/2014/main" id="{2AF19A30-04D6-C0AF-9ACF-3CAB1EDBE7A3}"/>
                </a:ext>
              </a:extLst>
            </p:cNvPr>
            <p:cNvSpPr/>
            <p:nvPr/>
          </p:nvSpPr>
          <p:spPr>
            <a:xfrm>
              <a:off x="7222791" y="1663633"/>
              <a:ext cx="92780" cy="213678"/>
            </a:xfrm>
            <a:custGeom>
              <a:avLst/>
              <a:gdLst>
                <a:gd name="connsiteX0" fmla="*/ 92409 w 92780"/>
                <a:gd name="connsiteY0" fmla="*/ 67 h 213678"/>
                <a:gd name="connsiteX1" fmla="*/ 70184 w 92780"/>
                <a:gd name="connsiteY1" fmla="*/ 66742 h 213678"/>
                <a:gd name="connsiteX2" fmla="*/ 47959 w 92780"/>
                <a:gd name="connsiteY2" fmla="*/ 111192 h 213678"/>
                <a:gd name="connsiteX3" fmla="*/ 73359 w 92780"/>
                <a:gd name="connsiteY3" fmla="*/ 212792 h 213678"/>
                <a:gd name="connsiteX4" fmla="*/ 32084 w 92780"/>
                <a:gd name="connsiteY4" fmla="*/ 155642 h 213678"/>
                <a:gd name="connsiteX5" fmla="*/ 334 w 92780"/>
                <a:gd name="connsiteY5" fmla="*/ 69917 h 213678"/>
                <a:gd name="connsiteX6" fmla="*/ 16209 w 92780"/>
                <a:gd name="connsiteY6" fmla="*/ 79442 h 213678"/>
                <a:gd name="connsiteX7" fmla="*/ 28909 w 92780"/>
                <a:gd name="connsiteY7" fmla="*/ 66742 h 213678"/>
                <a:gd name="connsiteX8" fmla="*/ 51134 w 92780"/>
                <a:gd name="connsiteY8" fmla="*/ 54042 h 213678"/>
                <a:gd name="connsiteX9" fmla="*/ 92409 w 92780"/>
                <a:gd name="connsiteY9" fmla="*/ 67 h 21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80" h="213678">
                  <a:moveTo>
                    <a:pt x="92409" y="67"/>
                  </a:moveTo>
                  <a:cubicBezTo>
                    <a:pt x="95584" y="2184"/>
                    <a:pt x="77592" y="48221"/>
                    <a:pt x="70184" y="66742"/>
                  </a:cubicBezTo>
                  <a:cubicBezTo>
                    <a:pt x="62776" y="85263"/>
                    <a:pt x="47430" y="86850"/>
                    <a:pt x="47959" y="111192"/>
                  </a:cubicBezTo>
                  <a:cubicBezTo>
                    <a:pt x="48488" y="135534"/>
                    <a:pt x="76005" y="205384"/>
                    <a:pt x="73359" y="212792"/>
                  </a:cubicBezTo>
                  <a:cubicBezTo>
                    <a:pt x="70713" y="220200"/>
                    <a:pt x="44255" y="179455"/>
                    <a:pt x="32084" y="155642"/>
                  </a:cubicBezTo>
                  <a:cubicBezTo>
                    <a:pt x="19913" y="131830"/>
                    <a:pt x="2980" y="82617"/>
                    <a:pt x="334" y="69917"/>
                  </a:cubicBezTo>
                  <a:cubicBezTo>
                    <a:pt x="-2312" y="57217"/>
                    <a:pt x="11446" y="79971"/>
                    <a:pt x="16209" y="79442"/>
                  </a:cubicBezTo>
                  <a:cubicBezTo>
                    <a:pt x="20971" y="78913"/>
                    <a:pt x="23088" y="70975"/>
                    <a:pt x="28909" y="66742"/>
                  </a:cubicBezTo>
                  <a:cubicBezTo>
                    <a:pt x="34730" y="62509"/>
                    <a:pt x="44255" y="61450"/>
                    <a:pt x="51134" y="54042"/>
                  </a:cubicBezTo>
                  <a:cubicBezTo>
                    <a:pt x="58013" y="46634"/>
                    <a:pt x="89234" y="-2050"/>
                    <a:pt x="92409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 1343">
              <a:extLst>
                <a:ext uri="{FF2B5EF4-FFF2-40B4-BE49-F238E27FC236}">
                  <a16:creationId xmlns:a16="http://schemas.microsoft.com/office/drawing/2014/main" id="{68B110FE-4520-3CD2-99D4-BA125AF2B1E3}"/>
                </a:ext>
              </a:extLst>
            </p:cNvPr>
            <p:cNvSpPr/>
            <p:nvPr/>
          </p:nvSpPr>
          <p:spPr>
            <a:xfrm>
              <a:off x="7269738" y="1679506"/>
              <a:ext cx="178960" cy="190569"/>
            </a:xfrm>
            <a:custGeom>
              <a:avLst/>
              <a:gdLst>
                <a:gd name="connsiteX0" fmla="*/ 1012 w 178960"/>
                <a:gd name="connsiteY0" fmla="*/ 69 h 190569"/>
                <a:gd name="connsiteX1" fmla="*/ 45462 w 178960"/>
                <a:gd name="connsiteY1" fmla="*/ 28644 h 190569"/>
                <a:gd name="connsiteX2" fmla="*/ 131187 w 178960"/>
                <a:gd name="connsiteY2" fmla="*/ 47694 h 190569"/>
                <a:gd name="connsiteX3" fmla="*/ 140712 w 178960"/>
                <a:gd name="connsiteY3" fmla="*/ 88969 h 190569"/>
                <a:gd name="connsiteX4" fmla="*/ 137537 w 178960"/>
                <a:gd name="connsiteY4" fmla="*/ 139769 h 190569"/>
                <a:gd name="connsiteX5" fmla="*/ 42287 w 178960"/>
                <a:gd name="connsiteY5" fmla="*/ 190569 h 190569"/>
                <a:gd name="connsiteX6" fmla="*/ 166112 w 178960"/>
                <a:gd name="connsiteY6" fmla="*/ 139769 h 190569"/>
                <a:gd name="connsiteX7" fmla="*/ 166112 w 178960"/>
                <a:gd name="connsiteY7" fmla="*/ 92144 h 190569"/>
                <a:gd name="connsiteX8" fmla="*/ 86737 w 178960"/>
                <a:gd name="connsiteY8" fmla="*/ 22294 h 190569"/>
                <a:gd name="connsiteX9" fmla="*/ 1012 w 178960"/>
                <a:gd name="connsiteY9" fmla="*/ 69 h 19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960" h="190569">
                  <a:moveTo>
                    <a:pt x="1012" y="69"/>
                  </a:moveTo>
                  <a:cubicBezTo>
                    <a:pt x="-5867" y="1127"/>
                    <a:pt x="23766" y="20707"/>
                    <a:pt x="45462" y="28644"/>
                  </a:cubicBezTo>
                  <a:cubicBezTo>
                    <a:pt x="67158" y="36581"/>
                    <a:pt x="115312" y="37640"/>
                    <a:pt x="131187" y="47694"/>
                  </a:cubicBezTo>
                  <a:cubicBezTo>
                    <a:pt x="147062" y="57748"/>
                    <a:pt x="139654" y="73623"/>
                    <a:pt x="140712" y="88969"/>
                  </a:cubicBezTo>
                  <a:cubicBezTo>
                    <a:pt x="141770" y="104315"/>
                    <a:pt x="153941" y="122836"/>
                    <a:pt x="137537" y="139769"/>
                  </a:cubicBezTo>
                  <a:cubicBezTo>
                    <a:pt x="121133" y="156702"/>
                    <a:pt x="37525" y="190569"/>
                    <a:pt x="42287" y="190569"/>
                  </a:cubicBezTo>
                  <a:cubicBezTo>
                    <a:pt x="47049" y="190569"/>
                    <a:pt x="145475" y="156173"/>
                    <a:pt x="166112" y="139769"/>
                  </a:cubicBezTo>
                  <a:cubicBezTo>
                    <a:pt x="186749" y="123365"/>
                    <a:pt x="179341" y="111723"/>
                    <a:pt x="166112" y="92144"/>
                  </a:cubicBezTo>
                  <a:cubicBezTo>
                    <a:pt x="152883" y="72565"/>
                    <a:pt x="107904" y="34465"/>
                    <a:pt x="86737" y="22294"/>
                  </a:cubicBezTo>
                  <a:cubicBezTo>
                    <a:pt x="65570" y="10123"/>
                    <a:pt x="7891" y="-989"/>
                    <a:pt x="1012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 1344">
              <a:extLst>
                <a:ext uri="{FF2B5EF4-FFF2-40B4-BE49-F238E27FC236}">
                  <a16:creationId xmlns:a16="http://schemas.microsoft.com/office/drawing/2014/main" id="{95BAF15B-85A9-DBFC-A38A-FBF23262BA75}"/>
                </a:ext>
              </a:extLst>
            </p:cNvPr>
            <p:cNvSpPr/>
            <p:nvPr/>
          </p:nvSpPr>
          <p:spPr>
            <a:xfrm>
              <a:off x="7234892" y="1701365"/>
              <a:ext cx="192067" cy="88011"/>
            </a:xfrm>
            <a:custGeom>
              <a:avLst/>
              <a:gdLst>
                <a:gd name="connsiteX0" fmla="*/ 933 w 192067"/>
                <a:gd name="connsiteY0" fmla="*/ 86160 h 88011"/>
                <a:gd name="connsiteX1" fmla="*/ 188258 w 192067"/>
                <a:gd name="connsiteY1" fmla="*/ 435 h 88011"/>
                <a:gd name="connsiteX2" fmla="*/ 118408 w 192067"/>
                <a:gd name="connsiteY2" fmla="*/ 54410 h 88011"/>
                <a:gd name="connsiteX3" fmla="*/ 933 w 192067"/>
                <a:gd name="connsiteY3" fmla="*/ 86160 h 8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67" h="88011">
                  <a:moveTo>
                    <a:pt x="933" y="86160"/>
                  </a:moveTo>
                  <a:cubicBezTo>
                    <a:pt x="12575" y="77164"/>
                    <a:pt x="168679" y="5727"/>
                    <a:pt x="188258" y="435"/>
                  </a:cubicBezTo>
                  <a:cubicBezTo>
                    <a:pt x="207837" y="-4857"/>
                    <a:pt x="146983" y="39593"/>
                    <a:pt x="118408" y="54410"/>
                  </a:cubicBezTo>
                  <a:cubicBezTo>
                    <a:pt x="89833" y="69227"/>
                    <a:pt x="-10709" y="95156"/>
                    <a:pt x="933" y="86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 1345">
              <a:extLst>
                <a:ext uri="{FF2B5EF4-FFF2-40B4-BE49-F238E27FC236}">
                  <a16:creationId xmlns:a16="http://schemas.microsoft.com/office/drawing/2014/main" id="{83077649-07E5-66EE-659F-44B499D3DC0D}"/>
                </a:ext>
              </a:extLst>
            </p:cNvPr>
            <p:cNvSpPr/>
            <p:nvPr/>
          </p:nvSpPr>
          <p:spPr>
            <a:xfrm>
              <a:off x="7269621" y="1741568"/>
              <a:ext cx="152358" cy="113575"/>
            </a:xfrm>
            <a:custGeom>
              <a:avLst/>
              <a:gdLst>
                <a:gd name="connsiteX0" fmla="*/ 1129 w 152358"/>
                <a:gd name="connsiteY0" fmla="*/ 112632 h 113575"/>
                <a:gd name="connsiteX1" fmla="*/ 150354 w 152358"/>
                <a:gd name="connsiteY1" fmla="*/ 1507 h 113575"/>
                <a:gd name="connsiteX2" fmla="*/ 83679 w 152358"/>
                <a:gd name="connsiteY2" fmla="*/ 52307 h 113575"/>
                <a:gd name="connsiteX3" fmla="*/ 1129 w 152358"/>
                <a:gd name="connsiteY3" fmla="*/ 112632 h 11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58" h="113575">
                  <a:moveTo>
                    <a:pt x="1129" y="112632"/>
                  </a:moveTo>
                  <a:cubicBezTo>
                    <a:pt x="12241" y="104165"/>
                    <a:pt x="136596" y="11561"/>
                    <a:pt x="150354" y="1507"/>
                  </a:cubicBezTo>
                  <a:cubicBezTo>
                    <a:pt x="164112" y="-8547"/>
                    <a:pt x="103258" y="34315"/>
                    <a:pt x="83679" y="52307"/>
                  </a:cubicBezTo>
                  <a:cubicBezTo>
                    <a:pt x="64100" y="70299"/>
                    <a:pt x="-9983" y="121099"/>
                    <a:pt x="1129" y="1126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 1346">
              <a:extLst>
                <a:ext uri="{FF2B5EF4-FFF2-40B4-BE49-F238E27FC236}">
                  <a16:creationId xmlns:a16="http://schemas.microsoft.com/office/drawing/2014/main" id="{9C9B9443-20C7-14BA-0613-E723F91C07CC}"/>
                </a:ext>
              </a:extLst>
            </p:cNvPr>
            <p:cNvSpPr/>
            <p:nvPr/>
          </p:nvSpPr>
          <p:spPr>
            <a:xfrm>
              <a:off x="7273900" y="1657296"/>
              <a:ext cx="155672" cy="222423"/>
            </a:xfrm>
            <a:custGeom>
              <a:avLst/>
              <a:gdLst>
                <a:gd name="connsiteX0" fmla="*/ 25 w 155672"/>
                <a:gd name="connsiteY0" fmla="*/ 54 h 222423"/>
                <a:gd name="connsiteX1" fmla="*/ 98450 w 155672"/>
                <a:gd name="connsiteY1" fmla="*/ 146104 h 222423"/>
                <a:gd name="connsiteX2" fmla="*/ 155600 w 155672"/>
                <a:gd name="connsiteY2" fmla="*/ 222304 h 222423"/>
                <a:gd name="connsiteX3" fmla="*/ 107975 w 155672"/>
                <a:gd name="connsiteY3" fmla="*/ 130229 h 222423"/>
                <a:gd name="connsiteX4" fmla="*/ 25 w 155672"/>
                <a:gd name="connsiteY4" fmla="*/ 54 h 22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72" h="222423">
                  <a:moveTo>
                    <a:pt x="25" y="54"/>
                  </a:moveTo>
                  <a:cubicBezTo>
                    <a:pt x="-1563" y="2700"/>
                    <a:pt x="72521" y="109062"/>
                    <a:pt x="98450" y="146104"/>
                  </a:cubicBezTo>
                  <a:cubicBezTo>
                    <a:pt x="124379" y="183146"/>
                    <a:pt x="154013" y="224950"/>
                    <a:pt x="155600" y="222304"/>
                  </a:cubicBezTo>
                  <a:cubicBezTo>
                    <a:pt x="157188" y="219658"/>
                    <a:pt x="132317" y="169387"/>
                    <a:pt x="107975" y="130229"/>
                  </a:cubicBezTo>
                  <a:cubicBezTo>
                    <a:pt x="83633" y="91071"/>
                    <a:pt x="1613" y="-2592"/>
                    <a:pt x="25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 1347">
              <a:extLst>
                <a:ext uri="{FF2B5EF4-FFF2-40B4-BE49-F238E27FC236}">
                  <a16:creationId xmlns:a16="http://schemas.microsoft.com/office/drawing/2014/main" id="{F3D811F2-9740-5347-3727-2586FED231F3}"/>
                </a:ext>
              </a:extLst>
            </p:cNvPr>
            <p:cNvSpPr/>
            <p:nvPr/>
          </p:nvSpPr>
          <p:spPr>
            <a:xfrm>
              <a:off x="7229360" y="1660328"/>
              <a:ext cx="152660" cy="282791"/>
            </a:xfrm>
            <a:custGeom>
              <a:avLst/>
              <a:gdLst>
                <a:gd name="connsiteX0" fmla="*/ 115 w 152660"/>
                <a:gd name="connsiteY0" fmla="*/ 197 h 282791"/>
                <a:gd name="connsiteX1" fmla="*/ 123940 w 152660"/>
                <a:gd name="connsiteY1" fmla="*/ 152597 h 282791"/>
                <a:gd name="connsiteX2" fmla="*/ 152515 w 152660"/>
                <a:gd name="connsiteY2" fmla="*/ 282772 h 282791"/>
                <a:gd name="connsiteX3" fmla="*/ 117590 w 152660"/>
                <a:gd name="connsiteY3" fmla="*/ 162122 h 282791"/>
                <a:gd name="connsiteX4" fmla="*/ 101715 w 152660"/>
                <a:gd name="connsiteY4" fmla="*/ 120847 h 282791"/>
                <a:gd name="connsiteX5" fmla="*/ 115 w 152660"/>
                <a:gd name="connsiteY5" fmla="*/ 197 h 28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60" h="282791">
                  <a:moveTo>
                    <a:pt x="115" y="197"/>
                  </a:moveTo>
                  <a:cubicBezTo>
                    <a:pt x="3819" y="5489"/>
                    <a:pt x="98540" y="105501"/>
                    <a:pt x="123940" y="152597"/>
                  </a:cubicBezTo>
                  <a:cubicBezTo>
                    <a:pt x="149340" y="199693"/>
                    <a:pt x="153573" y="281184"/>
                    <a:pt x="152515" y="282772"/>
                  </a:cubicBezTo>
                  <a:cubicBezTo>
                    <a:pt x="151457" y="284360"/>
                    <a:pt x="126057" y="189110"/>
                    <a:pt x="117590" y="162122"/>
                  </a:cubicBezTo>
                  <a:cubicBezTo>
                    <a:pt x="109123" y="135134"/>
                    <a:pt x="120236" y="144130"/>
                    <a:pt x="101715" y="120847"/>
                  </a:cubicBezTo>
                  <a:cubicBezTo>
                    <a:pt x="83194" y="97564"/>
                    <a:pt x="-3589" y="-5095"/>
                    <a:pt x="115" y="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 1348">
              <a:extLst>
                <a:ext uri="{FF2B5EF4-FFF2-40B4-BE49-F238E27FC236}">
                  <a16:creationId xmlns:a16="http://schemas.microsoft.com/office/drawing/2014/main" id="{4A1748F5-4048-F61B-C29F-1460134CDE60}"/>
                </a:ext>
              </a:extLst>
            </p:cNvPr>
            <p:cNvSpPr/>
            <p:nvPr/>
          </p:nvSpPr>
          <p:spPr>
            <a:xfrm>
              <a:off x="7274082" y="1809124"/>
              <a:ext cx="356971" cy="121743"/>
            </a:xfrm>
            <a:custGeom>
              <a:avLst/>
              <a:gdLst>
                <a:gd name="connsiteX0" fmla="*/ 3018 w 356971"/>
                <a:gd name="connsiteY0" fmla="*/ 626 h 121743"/>
                <a:gd name="connsiteX1" fmla="*/ 298293 w 356971"/>
                <a:gd name="connsiteY1" fmla="*/ 80001 h 121743"/>
                <a:gd name="connsiteX2" fmla="*/ 355443 w 356971"/>
                <a:gd name="connsiteY2" fmla="*/ 121276 h 121743"/>
                <a:gd name="connsiteX3" fmla="*/ 269718 w 356971"/>
                <a:gd name="connsiteY3" fmla="*/ 54601 h 121743"/>
                <a:gd name="connsiteX4" fmla="*/ 250668 w 356971"/>
                <a:gd name="connsiteY4" fmla="*/ 35551 h 121743"/>
                <a:gd name="connsiteX5" fmla="*/ 244318 w 356971"/>
                <a:gd name="connsiteY5" fmla="*/ 48251 h 121743"/>
                <a:gd name="connsiteX6" fmla="*/ 149068 w 356971"/>
                <a:gd name="connsiteY6" fmla="*/ 41901 h 121743"/>
                <a:gd name="connsiteX7" fmla="*/ 3018 w 356971"/>
                <a:gd name="connsiteY7" fmla="*/ 626 h 1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71" h="121743">
                  <a:moveTo>
                    <a:pt x="3018" y="626"/>
                  </a:moveTo>
                  <a:cubicBezTo>
                    <a:pt x="27889" y="6976"/>
                    <a:pt x="239556" y="59893"/>
                    <a:pt x="298293" y="80001"/>
                  </a:cubicBezTo>
                  <a:cubicBezTo>
                    <a:pt x="357030" y="100109"/>
                    <a:pt x="360205" y="125509"/>
                    <a:pt x="355443" y="121276"/>
                  </a:cubicBezTo>
                  <a:cubicBezTo>
                    <a:pt x="350681" y="117043"/>
                    <a:pt x="287180" y="68888"/>
                    <a:pt x="269718" y="54601"/>
                  </a:cubicBezTo>
                  <a:cubicBezTo>
                    <a:pt x="252256" y="40314"/>
                    <a:pt x="254901" y="36609"/>
                    <a:pt x="250668" y="35551"/>
                  </a:cubicBezTo>
                  <a:cubicBezTo>
                    <a:pt x="246435" y="34493"/>
                    <a:pt x="261251" y="47193"/>
                    <a:pt x="244318" y="48251"/>
                  </a:cubicBezTo>
                  <a:cubicBezTo>
                    <a:pt x="227385" y="49309"/>
                    <a:pt x="183993" y="45605"/>
                    <a:pt x="149068" y="41901"/>
                  </a:cubicBezTo>
                  <a:cubicBezTo>
                    <a:pt x="114143" y="38197"/>
                    <a:pt x="-21853" y="-5724"/>
                    <a:pt x="3018" y="6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 1349">
              <a:extLst>
                <a:ext uri="{FF2B5EF4-FFF2-40B4-BE49-F238E27FC236}">
                  <a16:creationId xmlns:a16="http://schemas.microsoft.com/office/drawing/2014/main" id="{FC305C47-A521-0E5E-AD62-B154637B78D0}"/>
                </a:ext>
              </a:extLst>
            </p:cNvPr>
            <p:cNvSpPr/>
            <p:nvPr/>
          </p:nvSpPr>
          <p:spPr>
            <a:xfrm>
              <a:off x="7451939" y="1721330"/>
              <a:ext cx="364927" cy="223031"/>
            </a:xfrm>
            <a:custGeom>
              <a:avLst/>
              <a:gdLst>
                <a:gd name="connsiteX0" fmla="*/ 2961 w 364927"/>
                <a:gd name="connsiteY0" fmla="*/ 2695 h 223031"/>
                <a:gd name="connsiteX1" fmla="*/ 149011 w 364927"/>
                <a:gd name="connsiteY1" fmla="*/ 116995 h 223031"/>
                <a:gd name="connsiteX2" fmla="*/ 85511 w 364927"/>
                <a:gd name="connsiteY2" fmla="*/ 97945 h 223031"/>
                <a:gd name="connsiteX3" fmla="*/ 361736 w 364927"/>
                <a:gd name="connsiteY3" fmla="*/ 221770 h 223031"/>
                <a:gd name="connsiteX4" fmla="*/ 225211 w 364927"/>
                <a:gd name="connsiteY4" fmla="*/ 155095 h 223031"/>
                <a:gd name="connsiteX5" fmla="*/ 63286 w 364927"/>
                <a:gd name="connsiteY5" fmla="*/ 43970 h 223031"/>
                <a:gd name="connsiteX6" fmla="*/ 2961 w 364927"/>
                <a:gd name="connsiteY6" fmla="*/ 2695 h 22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927" h="223031">
                  <a:moveTo>
                    <a:pt x="2961" y="2695"/>
                  </a:moveTo>
                  <a:cubicBezTo>
                    <a:pt x="17248" y="14866"/>
                    <a:pt x="135253" y="101120"/>
                    <a:pt x="149011" y="116995"/>
                  </a:cubicBezTo>
                  <a:cubicBezTo>
                    <a:pt x="162769" y="132870"/>
                    <a:pt x="50057" y="80483"/>
                    <a:pt x="85511" y="97945"/>
                  </a:cubicBezTo>
                  <a:cubicBezTo>
                    <a:pt x="120965" y="115407"/>
                    <a:pt x="338453" y="212245"/>
                    <a:pt x="361736" y="221770"/>
                  </a:cubicBezTo>
                  <a:cubicBezTo>
                    <a:pt x="385019" y="231295"/>
                    <a:pt x="274953" y="184728"/>
                    <a:pt x="225211" y="155095"/>
                  </a:cubicBezTo>
                  <a:cubicBezTo>
                    <a:pt x="175469" y="125462"/>
                    <a:pt x="97682" y="65666"/>
                    <a:pt x="63286" y="43970"/>
                  </a:cubicBezTo>
                  <a:cubicBezTo>
                    <a:pt x="28890" y="22274"/>
                    <a:pt x="-11326" y="-9476"/>
                    <a:pt x="2961" y="26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 1350">
              <a:extLst>
                <a:ext uri="{FF2B5EF4-FFF2-40B4-BE49-F238E27FC236}">
                  <a16:creationId xmlns:a16="http://schemas.microsoft.com/office/drawing/2014/main" id="{3F2B3600-E4B4-8AA8-F3A6-05CA786530CD}"/>
                </a:ext>
              </a:extLst>
            </p:cNvPr>
            <p:cNvSpPr/>
            <p:nvPr/>
          </p:nvSpPr>
          <p:spPr>
            <a:xfrm>
              <a:off x="7363509" y="1779585"/>
              <a:ext cx="450316" cy="227017"/>
            </a:xfrm>
            <a:custGeom>
              <a:avLst/>
              <a:gdLst>
                <a:gd name="connsiteX0" fmla="*/ 5666 w 450316"/>
                <a:gd name="connsiteY0" fmla="*/ 11115 h 227017"/>
                <a:gd name="connsiteX1" fmla="*/ 75516 w 450316"/>
                <a:gd name="connsiteY1" fmla="*/ 14290 h 227017"/>
                <a:gd name="connsiteX2" fmla="*/ 243791 w 450316"/>
                <a:gd name="connsiteY2" fmla="*/ 128590 h 227017"/>
                <a:gd name="connsiteX3" fmla="*/ 231091 w 450316"/>
                <a:gd name="connsiteY3" fmla="*/ 87315 h 227017"/>
                <a:gd name="connsiteX4" fmla="*/ 351741 w 450316"/>
                <a:gd name="connsiteY4" fmla="*/ 115890 h 227017"/>
                <a:gd name="connsiteX5" fmla="*/ 450166 w 450316"/>
                <a:gd name="connsiteY5" fmla="*/ 227015 h 227017"/>
                <a:gd name="connsiteX6" fmla="*/ 329516 w 450316"/>
                <a:gd name="connsiteY6" fmla="*/ 112715 h 227017"/>
                <a:gd name="connsiteX7" fmla="*/ 186641 w 450316"/>
                <a:gd name="connsiteY7" fmla="*/ 80965 h 227017"/>
                <a:gd name="connsiteX8" fmla="*/ 215216 w 450316"/>
                <a:gd name="connsiteY8" fmla="*/ 100015 h 227017"/>
                <a:gd name="connsiteX9" fmla="*/ 5666 w 450316"/>
                <a:gd name="connsiteY9" fmla="*/ 1111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16" h="227017">
                  <a:moveTo>
                    <a:pt x="5666" y="11115"/>
                  </a:moveTo>
                  <a:cubicBezTo>
                    <a:pt x="-17617" y="-3172"/>
                    <a:pt x="35829" y="-5289"/>
                    <a:pt x="75516" y="14290"/>
                  </a:cubicBezTo>
                  <a:cubicBezTo>
                    <a:pt x="115203" y="33869"/>
                    <a:pt x="217862" y="116419"/>
                    <a:pt x="243791" y="128590"/>
                  </a:cubicBezTo>
                  <a:cubicBezTo>
                    <a:pt x="269720" y="140761"/>
                    <a:pt x="213099" y="89432"/>
                    <a:pt x="231091" y="87315"/>
                  </a:cubicBezTo>
                  <a:cubicBezTo>
                    <a:pt x="249083" y="85198"/>
                    <a:pt x="315229" y="92607"/>
                    <a:pt x="351741" y="115890"/>
                  </a:cubicBezTo>
                  <a:cubicBezTo>
                    <a:pt x="388254" y="139173"/>
                    <a:pt x="453870" y="227544"/>
                    <a:pt x="450166" y="227015"/>
                  </a:cubicBezTo>
                  <a:cubicBezTo>
                    <a:pt x="446462" y="226486"/>
                    <a:pt x="373437" y="137057"/>
                    <a:pt x="329516" y="112715"/>
                  </a:cubicBezTo>
                  <a:cubicBezTo>
                    <a:pt x="285595" y="88373"/>
                    <a:pt x="205691" y="83082"/>
                    <a:pt x="186641" y="80965"/>
                  </a:cubicBezTo>
                  <a:cubicBezTo>
                    <a:pt x="167591" y="78848"/>
                    <a:pt x="237970" y="113773"/>
                    <a:pt x="215216" y="100015"/>
                  </a:cubicBezTo>
                  <a:cubicBezTo>
                    <a:pt x="192462" y="86257"/>
                    <a:pt x="28949" y="25402"/>
                    <a:pt x="5666" y="11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 1351">
              <a:extLst>
                <a:ext uri="{FF2B5EF4-FFF2-40B4-BE49-F238E27FC236}">
                  <a16:creationId xmlns:a16="http://schemas.microsoft.com/office/drawing/2014/main" id="{C1BBEC10-9B3C-ABF4-6BDA-F7A562B76BD8}"/>
                </a:ext>
              </a:extLst>
            </p:cNvPr>
            <p:cNvSpPr/>
            <p:nvPr/>
          </p:nvSpPr>
          <p:spPr>
            <a:xfrm>
              <a:off x="6568419" y="2228365"/>
              <a:ext cx="642094" cy="515813"/>
            </a:xfrm>
            <a:custGeom>
              <a:avLst/>
              <a:gdLst>
                <a:gd name="connsiteX0" fmla="*/ 642006 w 642094"/>
                <a:gd name="connsiteY0" fmla="*/ 485 h 515813"/>
                <a:gd name="connsiteX1" fmla="*/ 289581 w 642094"/>
                <a:gd name="connsiteY1" fmla="*/ 92560 h 515813"/>
                <a:gd name="connsiteX2" fmla="*/ 324506 w 642094"/>
                <a:gd name="connsiteY2" fmla="*/ 89385 h 515813"/>
                <a:gd name="connsiteX3" fmla="*/ 172106 w 642094"/>
                <a:gd name="connsiteY3" fmla="*/ 235435 h 515813"/>
                <a:gd name="connsiteX4" fmla="*/ 210206 w 642094"/>
                <a:gd name="connsiteY4" fmla="*/ 203685 h 515813"/>
                <a:gd name="connsiteX5" fmla="*/ 102256 w 642094"/>
                <a:gd name="connsiteY5" fmla="*/ 333860 h 515813"/>
                <a:gd name="connsiteX6" fmla="*/ 656 w 642094"/>
                <a:gd name="connsiteY6" fmla="*/ 514835 h 515813"/>
                <a:gd name="connsiteX7" fmla="*/ 70506 w 642094"/>
                <a:gd name="connsiteY7" fmla="*/ 394185 h 515813"/>
                <a:gd name="connsiteX8" fmla="*/ 289581 w 642094"/>
                <a:gd name="connsiteY8" fmla="*/ 146535 h 515813"/>
                <a:gd name="connsiteX9" fmla="*/ 248306 w 642094"/>
                <a:gd name="connsiteY9" fmla="*/ 121135 h 515813"/>
                <a:gd name="connsiteX10" fmla="*/ 359431 w 642094"/>
                <a:gd name="connsiteY10" fmla="*/ 76685 h 515813"/>
                <a:gd name="connsiteX11" fmla="*/ 324506 w 642094"/>
                <a:gd name="connsiteY11" fmla="*/ 57635 h 515813"/>
                <a:gd name="connsiteX12" fmla="*/ 642006 w 642094"/>
                <a:gd name="connsiteY12" fmla="*/ 485 h 5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2094" h="515813">
                  <a:moveTo>
                    <a:pt x="642006" y="485"/>
                  </a:moveTo>
                  <a:cubicBezTo>
                    <a:pt x="636185" y="6306"/>
                    <a:pt x="342498" y="77743"/>
                    <a:pt x="289581" y="92560"/>
                  </a:cubicBezTo>
                  <a:cubicBezTo>
                    <a:pt x="236664" y="107377"/>
                    <a:pt x="344085" y="65573"/>
                    <a:pt x="324506" y="89385"/>
                  </a:cubicBezTo>
                  <a:cubicBezTo>
                    <a:pt x="304927" y="113197"/>
                    <a:pt x="191156" y="216385"/>
                    <a:pt x="172106" y="235435"/>
                  </a:cubicBezTo>
                  <a:cubicBezTo>
                    <a:pt x="153056" y="254485"/>
                    <a:pt x="221848" y="187281"/>
                    <a:pt x="210206" y="203685"/>
                  </a:cubicBezTo>
                  <a:cubicBezTo>
                    <a:pt x="198564" y="220089"/>
                    <a:pt x="137181" y="282002"/>
                    <a:pt x="102256" y="333860"/>
                  </a:cubicBezTo>
                  <a:cubicBezTo>
                    <a:pt x="67331" y="385718"/>
                    <a:pt x="5948" y="504781"/>
                    <a:pt x="656" y="514835"/>
                  </a:cubicBezTo>
                  <a:cubicBezTo>
                    <a:pt x="-4636" y="524889"/>
                    <a:pt x="22352" y="455568"/>
                    <a:pt x="70506" y="394185"/>
                  </a:cubicBezTo>
                  <a:cubicBezTo>
                    <a:pt x="118660" y="332802"/>
                    <a:pt x="259948" y="192043"/>
                    <a:pt x="289581" y="146535"/>
                  </a:cubicBezTo>
                  <a:cubicBezTo>
                    <a:pt x="319214" y="101027"/>
                    <a:pt x="236664" y="132777"/>
                    <a:pt x="248306" y="121135"/>
                  </a:cubicBezTo>
                  <a:cubicBezTo>
                    <a:pt x="259948" y="109493"/>
                    <a:pt x="346731" y="87268"/>
                    <a:pt x="359431" y="76685"/>
                  </a:cubicBezTo>
                  <a:cubicBezTo>
                    <a:pt x="372131" y="66102"/>
                    <a:pt x="285348" y="72452"/>
                    <a:pt x="324506" y="57635"/>
                  </a:cubicBezTo>
                  <a:cubicBezTo>
                    <a:pt x="363664" y="42818"/>
                    <a:pt x="647827" y="-5336"/>
                    <a:pt x="642006" y="4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 1352">
              <a:extLst>
                <a:ext uri="{FF2B5EF4-FFF2-40B4-BE49-F238E27FC236}">
                  <a16:creationId xmlns:a16="http://schemas.microsoft.com/office/drawing/2014/main" id="{4324D4DC-2673-F06C-3A31-92FDC79CCB4A}"/>
                </a:ext>
              </a:extLst>
            </p:cNvPr>
            <p:cNvSpPr/>
            <p:nvPr/>
          </p:nvSpPr>
          <p:spPr>
            <a:xfrm>
              <a:off x="6090941" y="2584421"/>
              <a:ext cx="703562" cy="410297"/>
            </a:xfrm>
            <a:custGeom>
              <a:avLst/>
              <a:gdLst>
                <a:gd name="connsiteX0" fmla="*/ 5059 w 703562"/>
                <a:gd name="connsiteY0" fmla="*/ 257204 h 410297"/>
                <a:gd name="connsiteX1" fmla="*/ 503534 w 703562"/>
                <a:gd name="connsiteY1" fmla="*/ 12729 h 410297"/>
                <a:gd name="connsiteX2" fmla="*/ 459084 w 703562"/>
                <a:gd name="connsiteY2" fmla="*/ 73054 h 410297"/>
                <a:gd name="connsiteX3" fmla="*/ 478134 w 703562"/>
                <a:gd name="connsiteY3" fmla="*/ 203229 h 410297"/>
                <a:gd name="connsiteX4" fmla="*/ 411459 w 703562"/>
                <a:gd name="connsiteY4" fmla="*/ 203229 h 410297"/>
                <a:gd name="connsiteX5" fmla="*/ 601959 w 703562"/>
                <a:gd name="connsiteY5" fmla="*/ 349279 h 410297"/>
                <a:gd name="connsiteX6" fmla="*/ 703559 w 703562"/>
                <a:gd name="connsiteY6" fmla="*/ 409604 h 410297"/>
                <a:gd name="connsiteX7" fmla="*/ 598784 w 703562"/>
                <a:gd name="connsiteY7" fmla="*/ 314354 h 410297"/>
                <a:gd name="connsiteX8" fmla="*/ 484484 w 703562"/>
                <a:gd name="connsiteY8" fmla="*/ 155604 h 410297"/>
                <a:gd name="connsiteX9" fmla="*/ 509884 w 703562"/>
                <a:gd name="connsiteY9" fmla="*/ 66704 h 410297"/>
                <a:gd name="connsiteX10" fmla="*/ 471784 w 703562"/>
                <a:gd name="connsiteY10" fmla="*/ 120679 h 410297"/>
                <a:gd name="connsiteX11" fmla="*/ 500359 w 703562"/>
                <a:gd name="connsiteY11" fmla="*/ 29 h 410297"/>
                <a:gd name="connsiteX12" fmla="*/ 262234 w 703562"/>
                <a:gd name="connsiteY12" fmla="*/ 133379 h 410297"/>
                <a:gd name="connsiteX13" fmla="*/ 5059 w 703562"/>
                <a:gd name="connsiteY13" fmla="*/ 257204 h 41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3562" h="410297">
                  <a:moveTo>
                    <a:pt x="5059" y="257204"/>
                  </a:moveTo>
                  <a:cubicBezTo>
                    <a:pt x="45276" y="237096"/>
                    <a:pt x="427863" y="43421"/>
                    <a:pt x="503534" y="12729"/>
                  </a:cubicBezTo>
                  <a:cubicBezTo>
                    <a:pt x="579205" y="-17963"/>
                    <a:pt x="463317" y="41304"/>
                    <a:pt x="459084" y="73054"/>
                  </a:cubicBezTo>
                  <a:cubicBezTo>
                    <a:pt x="454851" y="104804"/>
                    <a:pt x="486071" y="181533"/>
                    <a:pt x="478134" y="203229"/>
                  </a:cubicBezTo>
                  <a:cubicBezTo>
                    <a:pt x="470197" y="224925"/>
                    <a:pt x="390822" y="178887"/>
                    <a:pt x="411459" y="203229"/>
                  </a:cubicBezTo>
                  <a:cubicBezTo>
                    <a:pt x="432096" y="227571"/>
                    <a:pt x="553276" y="314883"/>
                    <a:pt x="601959" y="349279"/>
                  </a:cubicBezTo>
                  <a:cubicBezTo>
                    <a:pt x="650642" y="383675"/>
                    <a:pt x="704088" y="415425"/>
                    <a:pt x="703559" y="409604"/>
                  </a:cubicBezTo>
                  <a:cubicBezTo>
                    <a:pt x="703030" y="403783"/>
                    <a:pt x="635297" y="356687"/>
                    <a:pt x="598784" y="314354"/>
                  </a:cubicBezTo>
                  <a:cubicBezTo>
                    <a:pt x="562272" y="272021"/>
                    <a:pt x="499301" y="196879"/>
                    <a:pt x="484484" y="155604"/>
                  </a:cubicBezTo>
                  <a:cubicBezTo>
                    <a:pt x="469667" y="114329"/>
                    <a:pt x="512001" y="72525"/>
                    <a:pt x="509884" y="66704"/>
                  </a:cubicBezTo>
                  <a:cubicBezTo>
                    <a:pt x="507767" y="60883"/>
                    <a:pt x="473371" y="131791"/>
                    <a:pt x="471784" y="120679"/>
                  </a:cubicBezTo>
                  <a:cubicBezTo>
                    <a:pt x="470197" y="109567"/>
                    <a:pt x="535284" y="-2088"/>
                    <a:pt x="500359" y="29"/>
                  </a:cubicBezTo>
                  <a:cubicBezTo>
                    <a:pt x="465434" y="2146"/>
                    <a:pt x="349546" y="88929"/>
                    <a:pt x="262234" y="133379"/>
                  </a:cubicBezTo>
                  <a:cubicBezTo>
                    <a:pt x="174922" y="177829"/>
                    <a:pt x="-35158" y="277312"/>
                    <a:pt x="5059" y="2572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 1353">
              <a:extLst>
                <a:ext uri="{FF2B5EF4-FFF2-40B4-BE49-F238E27FC236}">
                  <a16:creationId xmlns:a16="http://schemas.microsoft.com/office/drawing/2014/main" id="{75B58552-3A3D-A5D0-7426-699D8C32904D}"/>
                </a:ext>
              </a:extLst>
            </p:cNvPr>
            <p:cNvSpPr/>
            <p:nvPr/>
          </p:nvSpPr>
          <p:spPr>
            <a:xfrm>
              <a:off x="6051426" y="2827482"/>
              <a:ext cx="594642" cy="236464"/>
            </a:xfrm>
            <a:custGeom>
              <a:avLst/>
              <a:gdLst>
                <a:gd name="connsiteX0" fmla="*/ 124 w 594642"/>
                <a:gd name="connsiteY0" fmla="*/ 236393 h 236464"/>
                <a:gd name="connsiteX1" fmla="*/ 269999 w 594642"/>
                <a:gd name="connsiteY1" fmla="*/ 128443 h 236464"/>
                <a:gd name="connsiteX2" fmla="*/ 457324 w 594642"/>
                <a:gd name="connsiteY2" fmla="*/ 1443 h 236464"/>
                <a:gd name="connsiteX3" fmla="*/ 362074 w 594642"/>
                <a:gd name="connsiteY3" fmla="*/ 64943 h 236464"/>
                <a:gd name="connsiteX4" fmla="*/ 587499 w 594642"/>
                <a:gd name="connsiteY4" fmla="*/ 144318 h 236464"/>
                <a:gd name="connsiteX5" fmla="*/ 543049 w 594642"/>
                <a:gd name="connsiteY5" fmla="*/ 147493 h 236464"/>
                <a:gd name="connsiteX6" fmla="*/ 590674 w 594642"/>
                <a:gd name="connsiteY6" fmla="*/ 103043 h 236464"/>
                <a:gd name="connsiteX7" fmla="*/ 517649 w 594642"/>
                <a:gd name="connsiteY7" fmla="*/ 128443 h 236464"/>
                <a:gd name="connsiteX8" fmla="*/ 304924 w 594642"/>
                <a:gd name="connsiteY8" fmla="*/ 112568 h 236464"/>
                <a:gd name="connsiteX9" fmla="*/ 124 w 594642"/>
                <a:gd name="connsiteY9" fmla="*/ 236393 h 2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642" h="236464">
                  <a:moveTo>
                    <a:pt x="124" y="236393"/>
                  </a:moveTo>
                  <a:cubicBezTo>
                    <a:pt x="-5697" y="239039"/>
                    <a:pt x="193799" y="167601"/>
                    <a:pt x="269999" y="128443"/>
                  </a:cubicBezTo>
                  <a:cubicBezTo>
                    <a:pt x="346199" y="89285"/>
                    <a:pt x="441978" y="12026"/>
                    <a:pt x="457324" y="1443"/>
                  </a:cubicBezTo>
                  <a:cubicBezTo>
                    <a:pt x="472670" y="-9140"/>
                    <a:pt x="340378" y="41130"/>
                    <a:pt x="362074" y="64943"/>
                  </a:cubicBezTo>
                  <a:cubicBezTo>
                    <a:pt x="383770" y="88756"/>
                    <a:pt x="557337" y="130560"/>
                    <a:pt x="587499" y="144318"/>
                  </a:cubicBezTo>
                  <a:cubicBezTo>
                    <a:pt x="617661" y="158076"/>
                    <a:pt x="542520" y="154372"/>
                    <a:pt x="543049" y="147493"/>
                  </a:cubicBezTo>
                  <a:cubicBezTo>
                    <a:pt x="543578" y="140614"/>
                    <a:pt x="594907" y="106218"/>
                    <a:pt x="590674" y="103043"/>
                  </a:cubicBezTo>
                  <a:cubicBezTo>
                    <a:pt x="586441" y="99868"/>
                    <a:pt x="565274" y="126856"/>
                    <a:pt x="517649" y="128443"/>
                  </a:cubicBezTo>
                  <a:cubicBezTo>
                    <a:pt x="470024" y="130030"/>
                    <a:pt x="388003" y="94047"/>
                    <a:pt x="304924" y="112568"/>
                  </a:cubicBezTo>
                  <a:cubicBezTo>
                    <a:pt x="221845" y="131089"/>
                    <a:pt x="5945" y="233747"/>
                    <a:pt x="124" y="2363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 1354">
              <a:extLst>
                <a:ext uri="{FF2B5EF4-FFF2-40B4-BE49-F238E27FC236}">
                  <a16:creationId xmlns:a16="http://schemas.microsoft.com/office/drawing/2014/main" id="{3D287818-CE11-FDFC-8182-3177A555184B}"/>
                </a:ext>
              </a:extLst>
            </p:cNvPr>
            <p:cNvSpPr/>
            <p:nvPr/>
          </p:nvSpPr>
          <p:spPr>
            <a:xfrm>
              <a:off x="6967779" y="2015780"/>
              <a:ext cx="830026" cy="159097"/>
            </a:xfrm>
            <a:custGeom>
              <a:avLst/>
              <a:gdLst>
                <a:gd name="connsiteX0" fmla="*/ 1346 w 830026"/>
                <a:gd name="connsiteY0" fmla="*/ 159095 h 159097"/>
                <a:gd name="connsiteX1" fmla="*/ 649046 w 830026"/>
                <a:gd name="connsiteY1" fmla="*/ 63845 h 159097"/>
                <a:gd name="connsiteX2" fmla="*/ 468071 w 830026"/>
                <a:gd name="connsiteY2" fmla="*/ 117820 h 159097"/>
                <a:gd name="connsiteX3" fmla="*/ 830021 w 830026"/>
                <a:gd name="connsiteY3" fmla="*/ 345 h 159097"/>
                <a:gd name="connsiteX4" fmla="*/ 458546 w 830026"/>
                <a:gd name="connsiteY4" fmla="*/ 82895 h 159097"/>
                <a:gd name="connsiteX5" fmla="*/ 280746 w 830026"/>
                <a:gd name="connsiteY5" fmla="*/ 114645 h 159097"/>
                <a:gd name="connsiteX6" fmla="*/ 474421 w 830026"/>
                <a:gd name="connsiteY6" fmla="*/ 60670 h 159097"/>
                <a:gd name="connsiteX7" fmla="*/ 1346 w 830026"/>
                <a:gd name="connsiteY7" fmla="*/ 159095 h 15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0026" h="159097">
                  <a:moveTo>
                    <a:pt x="1346" y="159095"/>
                  </a:moveTo>
                  <a:cubicBezTo>
                    <a:pt x="30450" y="159624"/>
                    <a:pt x="571259" y="70724"/>
                    <a:pt x="649046" y="63845"/>
                  </a:cubicBezTo>
                  <a:cubicBezTo>
                    <a:pt x="726833" y="56966"/>
                    <a:pt x="437909" y="128403"/>
                    <a:pt x="468071" y="117820"/>
                  </a:cubicBezTo>
                  <a:cubicBezTo>
                    <a:pt x="498234" y="107237"/>
                    <a:pt x="831609" y="6166"/>
                    <a:pt x="830021" y="345"/>
                  </a:cubicBezTo>
                  <a:cubicBezTo>
                    <a:pt x="828434" y="-5476"/>
                    <a:pt x="550092" y="63845"/>
                    <a:pt x="458546" y="82895"/>
                  </a:cubicBezTo>
                  <a:cubicBezTo>
                    <a:pt x="367000" y="101945"/>
                    <a:pt x="278100" y="118349"/>
                    <a:pt x="280746" y="114645"/>
                  </a:cubicBezTo>
                  <a:cubicBezTo>
                    <a:pt x="283392" y="110941"/>
                    <a:pt x="524692" y="50616"/>
                    <a:pt x="474421" y="60670"/>
                  </a:cubicBezTo>
                  <a:cubicBezTo>
                    <a:pt x="424150" y="70724"/>
                    <a:pt x="-27758" y="158566"/>
                    <a:pt x="1346" y="1590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 1355">
              <a:extLst>
                <a:ext uri="{FF2B5EF4-FFF2-40B4-BE49-F238E27FC236}">
                  <a16:creationId xmlns:a16="http://schemas.microsoft.com/office/drawing/2014/main" id="{1255692D-E7C3-EA46-CB07-7EECD52DDC41}"/>
                </a:ext>
              </a:extLst>
            </p:cNvPr>
            <p:cNvSpPr/>
            <p:nvPr/>
          </p:nvSpPr>
          <p:spPr>
            <a:xfrm>
              <a:off x="6823060" y="2130425"/>
              <a:ext cx="254377" cy="111149"/>
            </a:xfrm>
            <a:custGeom>
              <a:avLst/>
              <a:gdLst>
                <a:gd name="connsiteX0" fmla="*/ 15 w 254377"/>
                <a:gd name="connsiteY0" fmla="*/ 15875 h 111149"/>
                <a:gd name="connsiteX1" fmla="*/ 158765 w 254377"/>
                <a:gd name="connsiteY1" fmla="*/ 22225 h 111149"/>
                <a:gd name="connsiteX2" fmla="*/ 254015 w 254377"/>
                <a:gd name="connsiteY2" fmla="*/ 111125 h 111149"/>
                <a:gd name="connsiteX3" fmla="*/ 193690 w 254377"/>
                <a:gd name="connsiteY3" fmla="*/ 12700 h 111149"/>
                <a:gd name="connsiteX4" fmla="*/ 193690 w 254377"/>
                <a:gd name="connsiteY4" fmla="*/ 25400 h 111149"/>
                <a:gd name="connsiteX5" fmla="*/ 168290 w 254377"/>
                <a:gd name="connsiteY5" fmla="*/ 0 h 111149"/>
                <a:gd name="connsiteX6" fmla="*/ 15 w 254377"/>
                <a:gd name="connsiteY6" fmla="*/ 15875 h 11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377" h="111149">
                  <a:moveTo>
                    <a:pt x="15" y="15875"/>
                  </a:moveTo>
                  <a:cubicBezTo>
                    <a:pt x="-1572" y="19579"/>
                    <a:pt x="116432" y="6350"/>
                    <a:pt x="158765" y="22225"/>
                  </a:cubicBezTo>
                  <a:cubicBezTo>
                    <a:pt x="201098" y="38100"/>
                    <a:pt x="248194" y="112713"/>
                    <a:pt x="254015" y="111125"/>
                  </a:cubicBezTo>
                  <a:cubicBezTo>
                    <a:pt x="259836" y="109538"/>
                    <a:pt x="193690" y="12700"/>
                    <a:pt x="193690" y="12700"/>
                  </a:cubicBezTo>
                  <a:cubicBezTo>
                    <a:pt x="183636" y="-1587"/>
                    <a:pt x="197923" y="27517"/>
                    <a:pt x="193690" y="25400"/>
                  </a:cubicBezTo>
                  <a:cubicBezTo>
                    <a:pt x="189457" y="23283"/>
                    <a:pt x="197394" y="0"/>
                    <a:pt x="168290" y="0"/>
                  </a:cubicBezTo>
                  <a:cubicBezTo>
                    <a:pt x="139186" y="0"/>
                    <a:pt x="1602" y="12171"/>
                    <a:pt x="15" y="1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 1356">
              <a:extLst>
                <a:ext uri="{FF2B5EF4-FFF2-40B4-BE49-F238E27FC236}">
                  <a16:creationId xmlns:a16="http://schemas.microsoft.com/office/drawing/2014/main" id="{786B8DA3-1CB7-9C37-5E6E-7CCAE0F17703}"/>
                </a:ext>
              </a:extLst>
            </p:cNvPr>
            <p:cNvSpPr/>
            <p:nvPr/>
          </p:nvSpPr>
          <p:spPr>
            <a:xfrm>
              <a:off x="6991348" y="2042399"/>
              <a:ext cx="900877" cy="246774"/>
            </a:xfrm>
            <a:custGeom>
              <a:avLst/>
              <a:gdLst>
                <a:gd name="connsiteX0" fmla="*/ 2 w 900877"/>
                <a:gd name="connsiteY0" fmla="*/ 15001 h 246774"/>
                <a:gd name="connsiteX1" fmla="*/ 107952 w 900877"/>
                <a:gd name="connsiteY1" fmla="*/ 148351 h 246774"/>
                <a:gd name="connsiteX2" fmla="*/ 139702 w 900877"/>
                <a:gd name="connsiteY2" fmla="*/ 218201 h 246774"/>
                <a:gd name="connsiteX3" fmla="*/ 327027 w 900877"/>
                <a:gd name="connsiteY3" fmla="*/ 164226 h 246774"/>
                <a:gd name="connsiteX4" fmla="*/ 269877 w 900877"/>
                <a:gd name="connsiteY4" fmla="*/ 199151 h 246774"/>
                <a:gd name="connsiteX5" fmla="*/ 654052 w 900877"/>
                <a:gd name="connsiteY5" fmla="*/ 84851 h 246774"/>
                <a:gd name="connsiteX6" fmla="*/ 863602 w 900877"/>
                <a:gd name="connsiteY6" fmla="*/ 34051 h 246774"/>
                <a:gd name="connsiteX7" fmla="*/ 882652 w 900877"/>
                <a:gd name="connsiteY7" fmla="*/ 2301 h 246774"/>
                <a:gd name="connsiteX8" fmla="*/ 669927 w 900877"/>
                <a:gd name="connsiteY8" fmla="*/ 97551 h 246774"/>
                <a:gd name="connsiteX9" fmla="*/ 180977 w 900877"/>
                <a:gd name="connsiteY9" fmla="*/ 240426 h 246774"/>
                <a:gd name="connsiteX10" fmla="*/ 219077 w 900877"/>
                <a:gd name="connsiteY10" fmla="*/ 211851 h 246774"/>
                <a:gd name="connsiteX11" fmla="*/ 92077 w 900877"/>
                <a:gd name="connsiteY11" fmla="*/ 122951 h 246774"/>
                <a:gd name="connsiteX12" fmla="*/ 111127 w 900877"/>
                <a:gd name="connsiteY12" fmla="*/ 145176 h 246774"/>
                <a:gd name="connsiteX13" fmla="*/ 2 w 900877"/>
                <a:gd name="connsiteY13" fmla="*/ 15001 h 2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0877" h="246774">
                  <a:moveTo>
                    <a:pt x="2" y="15001"/>
                  </a:moveTo>
                  <a:cubicBezTo>
                    <a:pt x="-527" y="15530"/>
                    <a:pt x="84669" y="114484"/>
                    <a:pt x="107952" y="148351"/>
                  </a:cubicBezTo>
                  <a:cubicBezTo>
                    <a:pt x="131235" y="182218"/>
                    <a:pt x="103190" y="215555"/>
                    <a:pt x="139702" y="218201"/>
                  </a:cubicBezTo>
                  <a:cubicBezTo>
                    <a:pt x="176214" y="220847"/>
                    <a:pt x="305331" y="167401"/>
                    <a:pt x="327027" y="164226"/>
                  </a:cubicBezTo>
                  <a:cubicBezTo>
                    <a:pt x="348723" y="161051"/>
                    <a:pt x="215373" y="212380"/>
                    <a:pt x="269877" y="199151"/>
                  </a:cubicBezTo>
                  <a:cubicBezTo>
                    <a:pt x="324381" y="185922"/>
                    <a:pt x="555098" y="112368"/>
                    <a:pt x="654052" y="84851"/>
                  </a:cubicBezTo>
                  <a:cubicBezTo>
                    <a:pt x="753006" y="57334"/>
                    <a:pt x="825502" y="47809"/>
                    <a:pt x="863602" y="34051"/>
                  </a:cubicBezTo>
                  <a:cubicBezTo>
                    <a:pt x="901702" y="20293"/>
                    <a:pt x="914931" y="-8282"/>
                    <a:pt x="882652" y="2301"/>
                  </a:cubicBezTo>
                  <a:cubicBezTo>
                    <a:pt x="850373" y="12884"/>
                    <a:pt x="786873" y="57863"/>
                    <a:pt x="669927" y="97551"/>
                  </a:cubicBezTo>
                  <a:cubicBezTo>
                    <a:pt x="552981" y="137239"/>
                    <a:pt x="256119" y="221376"/>
                    <a:pt x="180977" y="240426"/>
                  </a:cubicBezTo>
                  <a:cubicBezTo>
                    <a:pt x="105835" y="259476"/>
                    <a:pt x="233894" y="231430"/>
                    <a:pt x="219077" y="211851"/>
                  </a:cubicBezTo>
                  <a:cubicBezTo>
                    <a:pt x="204260" y="192272"/>
                    <a:pt x="110068" y="134063"/>
                    <a:pt x="92077" y="122951"/>
                  </a:cubicBezTo>
                  <a:cubicBezTo>
                    <a:pt x="74086" y="111839"/>
                    <a:pt x="125415" y="158934"/>
                    <a:pt x="111127" y="145176"/>
                  </a:cubicBezTo>
                  <a:cubicBezTo>
                    <a:pt x="96839" y="131418"/>
                    <a:pt x="531" y="14472"/>
                    <a:pt x="2" y="15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 1357">
              <a:extLst>
                <a:ext uri="{FF2B5EF4-FFF2-40B4-BE49-F238E27FC236}">
                  <a16:creationId xmlns:a16="http://schemas.microsoft.com/office/drawing/2014/main" id="{0EED2179-3A8C-355C-90AE-98F5B57A4ADC}"/>
                </a:ext>
              </a:extLst>
            </p:cNvPr>
            <p:cNvSpPr/>
            <p:nvPr/>
          </p:nvSpPr>
          <p:spPr>
            <a:xfrm>
              <a:off x="6823970" y="2240654"/>
              <a:ext cx="346988" cy="605135"/>
            </a:xfrm>
            <a:custGeom>
              <a:avLst/>
              <a:gdLst>
                <a:gd name="connsiteX0" fmla="*/ 345180 w 346988"/>
                <a:gd name="connsiteY0" fmla="*/ 896 h 605135"/>
                <a:gd name="connsiteX1" fmla="*/ 256280 w 346988"/>
                <a:gd name="connsiteY1" fmla="*/ 251721 h 605135"/>
                <a:gd name="connsiteX2" fmla="*/ 275330 w 346988"/>
                <a:gd name="connsiteY2" fmla="*/ 216796 h 605135"/>
                <a:gd name="connsiteX3" fmla="*/ 107055 w 346988"/>
                <a:gd name="connsiteY3" fmla="*/ 458096 h 605135"/>
                <a:gd name="connsiteX4" fmla="*/ 2280 w 346988"/>
                <a:gd name="connsiteY4" fmla="*/ 604146 h 605135"/>
                <a:gd name="connsiteX5" fmla="*/ 49905 w 346988"/>
                <a:gd name="connsiteY5" fmla="*/ 508896 h 605135"/>
                <a:gd name="connsiteX6" fmla="*/ 218180 w 346988"/>
                <a:gd name="connsiteY6" fmla="*/ 264421 h 605135"/>
                <a:gd name="connsiteX7" fmla="*/ 173730 w 346988"/>
                <a:gd name="connsiteY7" fmla="*/ 324746 h 605135"/>
                <a:gd name="connsiteX8" fmla="*/ 275330 w 346988"/>
                <a:gd name="connsiteY8" fmla="*/ 216796 h 605135"/>
                <a:gd name="connsiteX9" fmla="*/ 300730 w 346988"/>
                <a:gd name="connsiteY9" fmla="*/ 140596 h 605135"/>
                <a:gd name="connsiteX10" fmla="*/ 313430 w 346988"/>
                <a:gd name="connsiteY10" fmla="*/ 165996 h 605135"/>
                <a:gd name="connsiteX11" fmla="*/ 345180 w 346988"/>
                <a:gd name="connsiteY11" fmla="*/ 896 h 60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6988" h="605135">
                  <a:moveTo>
                    <a:pt x="345180" y="896"/>
                  </a:moveTo>
                  <a:cubicBezTo>
                    <a:pt x="335655" y="15183"/>
                    <a:pt x="267922" y="215738"/>
                    <a:pt x="256280" y="251721"/>
                  </a:cubicBezTo>
                  <a:cubicBezTo>
                    <a:pt x="244638" y="287704"/>
                    <a:pt x="300201" y="182400"/>
                    <a:pt x="275330" y="216796"/>
                  </a:cubicBezTo>
                  <a:cubicBezTo>
                    <a:pt x="250459" y="251192"/>
                    <a:pt x="152563" y="393538"/>
                    <a:pt x="107055" y="458096"/>
                  </a:cubicBezTo>
                  <a:cubicBezTo>
                    <a:pt x="61547" y="522654"/>
                    <a:pt x="11805" y="595679"/>
                    <a:pt x="2280" y="604146"/>
                  </a:cubicBezTo>
                  <a:cubicBezTo>
                    <a:pt x="-7245" y="612613"/>
                    <a:pt x="13922" y="565517"/>
                    <a:pt x="49905" y="508896"/>
                  </a:cubicBezTo>
                  <a:cubicBezTo>
                    <a:pt x="85888" y="452275"/>
                    <a:pt x="197543" y="295113"/>
                    <a:pt x="218180" y="264421"/>
                  </a:cubicBezTo>
                  <a:cubicBezTo>
                    <a:pt x="238817" y="233729"/>
                    <a:pt x="164205" y="332683"/>
                    <a:pt x="173730" y="324746"/>
                  </a:cubicBezTo>
                  <a:cubicBezTo>
                    <a:pt x="183255" y="316809"/>
                    <a:pt x="254163" y="247488"/>
                    <a:pt x="275330" y="216796"/>
                  </a:cubicBezTo>
                  <a:cubicBezTo>
                    <a:pt x="296497" y="186104"/>
                    <a:pt x="294380" y="149063"/>
                    <a:pt x="300730" y="140596"/>
                  </a:cubicBezTo>
                  <a:cubicBezTo>
                    <a:pt x="307080" y="132129"/>
                    <a:pt x="302847" y="184517"/>
                    <a:pt x="313430" y="165996"/>
                  </a:cubicBezTo>
                  <a:cubicBezTo>
                    <a:pt x="324013" y="147475"/>
                    <a:pt x="354705" y="-13391"/>
                    <a:pt x="345180" y="8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 1358">
              <a:extLst>
                <a:ext uri="{FF2B5EF4-FFF2-40B4-BE49-F238E27FC236}">
                  <a16:creationId xmlns:a16="http://schemas.microsoft.com/office/drawing/2014/main" id="{07EAD79C-C44D-1289-824A-D33575F653F8}"/>
                </a:ext>
              </a:extLst>
            </p:cNvPr>
            <p:cNvSpPr/>
            <p:nvPr/>
          </p:nvSpPr>
          <p:spPr>
            <a:xfrm>
              <a:off x="6515100" y="2698750"/>
              <a:ext cx="797445" cy="402163"/>
            </a:xfrm>
            <a:custGeom>
              <a:avLst/>
              <a:gdLst>
                <a:gd name="connsiteX0" fmla="*/ 0 w 797445"/>
                <a:gd name="connsiteY0" fmla="*/ 0 h 402163"/>
                <a:gd name="connsiteX1" fmla="*/ 320675 w 797445"/>
                <a:gd name="connsiteY1" fmla="*/ 146050 h 402163"/>
                <a:gd name="connsiteX2" fmla="*/ 241300 w 797445"/>
                <a:gd name="connsiteY2" fmla="*/ 117475 h 402163"/>
                <a:gd name="connsiteX3" fmla="*/ 431800 w 797445"/>
                <a:gd name="connsiteY3" fmla="*/ 203200 h 402163"/>
                <a:gd name="connsiteX4" fmla="*/ 739775 w 797445"/>
                <a:gd name="connsiteY4" fmla="*/ 355600 h 402163"/>
                <a:gd name="connsiteX5" fmla="*/ 790575 w 797445"/>
                <a:gd name="connsiteY5" fmla="*/ 400050 h 402163"/>
                <a:gd name="connsiteX6" fmla="*/ 650875 w 797445"/>
                <a:gd name="connsiteY6" fmla="*/ 301625 h 402163"/>
                <a:gd name="connsiteX7" fmla="*/ 339725 w 797445"/>
                <a:gd name="connsiteY7" fmla="*/ 117475 h 402163"/>
                <a:gd name="connsiteX8" fmla="*/ 342900 w 797445"/>
                <a:gd name="connsiteY8" fmla="*/ 117475 h 402163"/>
                <a:gd name="connsiteX9" fmla="*/ 0 w 797445"/>
                <a:gd name="connsiteY9" fmla="*/ 0 h 40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445" h="402163">
                  <a:moveTo>
                    <a:pt x="0" y="0"/>
                  </a:moveTo>
                  <a:lnTo>
                    <a:pt x="320675" y="146050"/>
                  </a:lnTo>
                  <a:cubicBezTo>
                    <a:pt x="360892" y="165629"/>
                    <a:pt x="222779" y="107950"/>
                    <a:pt x="241300" y="117475"/>
                  </a:cubicBezTo>
                  <a:cubicBezTo>
                    <a:pt x="259821" y="127000"/>
                    <a:pt x="348721" y="163513"/>
                    <a:pt x="431800" y="203200"/>
                  </a:cubicBezTo>
                  <a:cubicBezTo>
                    <a:pt x="514879" y="242888"/>
                    <a:pt x="679979" y="322792"/>
                    <a:pt x="739775" y="355600"/>
                  </a:cubicBezTo>
                  <a:cubicBezTo>
                    <a:pt x="799571" y="388408"/>
                    <a:pt x="805392" y="409046"/>
                    <a:pt x="790575" y="400050"/>
                  </a:cubicBezTo>
                  <a:cubicBezTo>
                    <a:pt x="775758" y="391054"/>
                    <a:pt x="726017" y="348721"/>
                    <a:pt x="650875" y="301625"/>
                  </a:cubicBezTo>
                  <a:cubicBezTo>
                    <a:pt x="575733" y="254529"/>
                    <a:pt x="391054" y="148167"/>
                    <a:pt x="339725" y="117475"/>
                  </a:cubicBezTo>
                  <a:cubicBezTo>
                    <a:pt x="288396" y="86783"/>
                    <a:pt x="342900" y="117475"/>
                    <a:pt x="342900" y="1174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 1359">
              <a:extLst>
                <a:ext uri="{FF2B5EF4-FFF2-40B4-BE49-F238E27FC236}">
                  <a16:creationId xmlns:a16="http://schemas.microsoft.com/office/drawing/2014/main" id="{47FB4437-44D3-28B8-6060-2D10F6D97E47}"/>
                </a:ext>
              </a:extLst>
            </p:cNvPr>
            <p:cNvSpPr/>
            <p:nvPr/>
          </p:nvSpPr>
          <p:spPr>
            <a:xfrm>
              <a:off x="6593059" y="2806508"/>
              <a:ext cx="736812" cy="314563"/>
            </a:xfrm>
            <a:custGeom>
              <a:avLst/>
              <a:gdLst>
                <a:gd name="connsiteX0" fmla="*/ 280816 w 736812"/>
                <a:gd name="connsiteY0" fmla="*/ 192 h 314563"/>
                <a:gd name="connsiteX1" fmla="*/ 96666 w 736812"/>
                <a:gd name="connsiteY1" fmla="*/ 92267 h 314563"/>
                <a:gd name="connsiteX2" fmla="*/ 230016 w 736812"/>
                <a:gd name="connsiteY2" fmla="*/ 70042 h 314563"/>
                <a:gd name="connsiteX3" fmla="*/ 188741 w 736812"/>
                <a:gd name="connsiteY3" fmla="*/ 98617 h 314563"/>
                <a:gd name="connsiteX4" fmla="*/ 410991 w 736812"/>
                <a:gd name="connsiteY4" fmla="*/ 219267 h 314563"/>
                <a:gd name="connsiteX5" fmla="*/ 337966 w 736812"/>
                <a:gd name="connsiteY5" fmla="*/ 200217 h 314563"/>
                <a:gd name="connsiteX6" fmla="*/ 569741 w 736812"/>
                <a:gd name="connsiteY6" fmla="*/ 301817 h 314563"/>
                <a:gd name="connsiteX7" fmla="*/ 509416 w 736812"/>
                <a:gd name="connsiteY7" fmla="*/ 311342 h 314563"/>
                <a:gd name="connsiteX8" fmla="*/ 734841 w 736812"/>
                <a:gd name="connsiteY8" fmla="*/ 285942 h 314563"/>
                <a:gd name="connsiteX9" fmla="*/ 595141 w 736812"/>
                <a:gd name="connsiteY9" fmla="*/ 282767 h 314563"/>
                <a:gd name="connsiteX10" fmla="*/ 201441 w 736812"/>
                <a:gd name="connsiteY10" fmla="*/ 146242 h 314563"/>
                <a:gd name="connsiteX11" fmla="*/ 287166 w 736812"/>
                <a:gd name="connsiteY11" fmla="*/ 139892 h 314563"/>
                <a:gd name="connsiteX12" fmla="*/ 182391 w 736812"/>
                <a:gd name="connsiteY12" fmla="*/ 101792 h 314563"/>
                <a:gd name="connsiteX13" fmla="*/ 45866 w 736812"/>
                <a:gd name="connsiteY13" fmla="*/ 130367 h 314563"/>
                <a:gd name="connsiteX14" fmla="*/ 14116 w 736812"/>
                <a:gd name="connsiteY14" fmla="*/ 120842 h 314563"/>
                <a:gd name="connsiteX15" fmla="*/ 280816 w 736812"/>
                <a:gd name="connsiteY15" fmla="*/ 192 h 314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6812" h="314563">
                  <a:moveTo>
                    <a:pt x="280816" y="192"/>
                  </a:moveTo>
                  <a:cubicBezTo>
                    <a:pt x="294574" y="-4570"/>
                    <a:pt x="105133" y="80625"/>
                    <a:pt x="96666" y="92267"/>
                  </a:cubicBezTo>
                  <a:cubicBezTo>
                    <a:pt x="88199" y="103909"/>
                    <a:pt x="214670" y="68984"/>
                    <a:pt x="230016" y="70042"/>
                  </a:cubicBezTo>
                  <a:cubicBezTo>
                    <a:pt x="245362" y="71100"/>
                    <a:pt x="158578" y="73746"/>
                    <a:pt x="188741" y="98617"/>
                  </a:cubicBezTo>
                  <a:cubicBezTo>
                    <a:pt x="218903" y="123488"/>
                    <a:pt x="386120" y="202334"/>
                    <a:pt x="410991" y="219267"/>
                  </a:cubicBezTo>
                  <a:cubicBezTo>
                    <a:pt x="435862" y="236200"/>
                    <a:pt x="311508" y="186459"/>
                    <a:pt x="337966" y="200217"/>
                  </a:cubicBezTo>
                  <a:cubicBezTo>
                    <a:pt x="364424" y="213975"/>
                    <a:pt x="541166" y="283296"/>
                    <a:pt x="569741" y="301817"/>
                  </a:cubicBezTo>
                  <a:cubicBezTo>
                    <a:pt x="598316" y="320338"/>
                    <a:pt x="481899" y="313988"/>
                    <a:pt x="509416" y="311342"/>
                  </a:cubicBezTo>
                  <a:cubicBezTo>
                    <a:pt x="536933" y="308696"/>
                    <a:pt x="720553" y="290705"/>
                    <a:pt x="734841" y="285942"/>
                  </a:cubicBezTo>
                  <a:cubicBezTo>
                    <a:pt x="749129" y="281179"/>
                    <a:pt x="684041" y="306050"/>
                    <a:pt x="595141" y="282767"/>
                  </a:cubicBezTo>
                  <a:cubicBezTo>
                    <a:pt x="506241" y="259484"/>
                    <a:pt x="252770" y="170054"/>
                    <a:pt x="201441" y="146242"/>
                  </a:cubicBezTo>
                  <a:cubicBezTo>
                    <a:pt x="150112" y="122430"/>
                    <a:pt x="290341" y="147300"/>
                    <a:pt x="287166" y="139892"/>
                  </a:cubicBezTo>
                  <a:cubicBezTo>
                    <a:pt x="283991" y="132484"/>
                    <a:pt x="222608" y="103380"/>
                    <a:pt x="182391" y="101792"/>
                  </a:cubicBezTo>
                  <a:cubicBezTo>
                    <a:pt x="142174" y="100204"/>
                    <a:pt x="73912" y="127192"/>
                    <a:pt x="45866" y="130367"/>
                  </a:cubicBezTo>
                  <a:cubicBezTo>
                    <a:pt x="17820" y="133542"/>
                    <a:pt x="-21338" y="141480"/>
                    <a:pt x="14116" y="120842"/>
                  </a:cubicBezTo>
                  <a:cubicBezTo>
                    <a:pt x="49570" y="100204"/>
                    <a:pt x="267058" y="4954"/>
                    <a:pt x="280816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 1360">
              <a:extLst>
                <a:ext uri="{FF2B5EF4-FFF2-40B4-BE49-F238E27FC236}">
                  <a16:creationId xmlns:a16="http://schemas.microsoft.com/office/drawing/2014/main" id="{57E81AD6-D54B-CBF2-AB0F-E79DCFD9E7B5}"/>
                </a:ext>
              </a:extLst>
            </p:cNvPr>
            <p:cNvSpPr/>
            <p:nvPr/>
          </p:nvSpPr>
          <p:spPr>
            <a:xfrm>
              <a:off x="7048116" y="2269272"/>
              <a:ext cx="537246" cy="524923"/>
            </a:xfrm>
            <a:custGeom>
              <a:avLst/>
              <a:gdLst>
                <a:gd name="connsiteX0" fmla="*/ 384 w 537246"/>
                <a:gd name="connsiteY0" fmla="*/ 853 h 524923"/>
                <a:gd name="connsiteX1" fmla="*/ 470284 w 537246"/>
                <a:gd name="connsiteY1" fmla="*/ 264378 h 524923"/>
                <a:gd name="connsiteX2" fmla="*/ 460759 w 537246"/>
                <a:gd name="connsiteY2" fmla="*/ 251678 h 524923"/>
                <a:gd name="connsiteX3" fmla="*/ 502034 w 537246"/>
                <a:gd name="connsiteY3" fmla="*/ 283428 h 524923"/>
                <a:gd name="connsiteX4" fmla="*/ 505209 w 537246"/>
                <a:gd name="connsiteY4" fmla="*/ 372328 h 524923"/>
                <a:gd name="connsiteX5" fmla="*/ 536959 w 537246"/>
                <a:gd name="connsiteY5" fmla="*/ 524728 h 524923"/>
                <a:gd name="connsiteX6" fmla="*/ 521084 w 537246"/>
                <a:gd name="connsiteY6" fmla="*/ 400903 h 524923"/>
                <a:gd name="connsiteX7" fmla="*/ 524259 w 537246"/>
                <a:gd name="connsiteY7" fmla="*/ 254853 h 524923"/>
                <a:gd name="connsiteX8" fmla="*/ 463934 w 537246"/>
                <a:gd name="connsiteY8" fmla="*/ 248503 h 524923"/>
                <a:gd name="connsiteX9" fmla="*/ 390909 w 537246"/>
                <a:gd name="connsiteY9" fmla="*/ 181828 h 524923"/>
                <a:gd name="connsiteX10" fmla="*/ 384 w 537246"/>
                <a:gd name="connsiteY10" fmla="*/ 853 h 52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246" h="524923">
                  <a:moveTo>
                    <a:pt x="384" y="853"/>
                  </a:moveTo>
                  <a:cubicBezTo>
                    <a:pt x="13613" y="14611"/>
                    <a:pt x="393555" y="222574"/>
                    <a:pt x="470284" y="264378"/>
                  </a:cubicBezTo>
                  <a:cubicBezTo>
                    <a:pt x="547013" y="306182"/>
                    <a:pt x="455467" y="248503"/>
                    <a:pt x="460759" y="251678"/>
                  </a:cubicBezTo>
                  <a:cubicBezTo>
                    <a:pt x="466051" y="254853"/>
                    <a:pt x="494626" y="263320"/>
                    <a:pt x="502034" y="283428"/>
                  </a:cubicBezTo>
                  <a:cubicBezTo>
                    <a:pt x="509442" y="303536"/>
                    <a:pt x="499388" y="332111"/>
                    <a:pt x="505209" y="372328"/>
                  </a:cubicBezTo>
                  <a:cubicBezTo>
                    <a:pt x="511030" y="412545"/>
                    <a:pt x="534313" y="519966"/>
                    <a:pt x="536959" y="524728"/>
                  </a:cubicBezTo>
                  <a:cubicBezTo>
                    <a:pt x="539605" y="529490"/>
                    <a:pt x="523201" y="445882"/>
                    <a:pt x="521084" y="400903"/>
                  </a:cubicBezTo>
                  <a:cubicBezTo>
                    <a:pt x="518967" y="355924"/>
                    <a:pt x="533784" y="280253"/>
                    <a:pt x="524259" y="254853"/>
                  </a:cubicBezTo>
                  <a:cubicBezTo>
                    <a:pt x="514734" y="229453"/>
                    <a:pt x="486159" y="260674"/>
                    <a:pt x="463934" y="248503"/>
                  </a:cubicBezTo>
                  <a:cubicBezTo>
                    <a:pt x="441709" y="236332"/>
                    <a:pt x="462347" y="219928"/>
                    <a:pt x="390909" y="181828"/>
                  </a:cubicBezTo>
                  <a:cubicBezTo>
                    <a:pt x="319471" y="143728"/>
                    <a:pt x="-12845" y="-12905"/>
                    <a:pt x="384" y="8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 1361">
              <a:extLst>
                <a:ext uri="{FF2B5EF4-FFF2-40B4-BE49-F238E27FC236}">
                  <a16:creationId xmlns:a16="http://schemas.microsoft.com/office/drawing/2014/main" id="{D904E27F-A7ED-E502-CEF8-84DD332C9927}"/>
                </a:ext>
              </a:extLst>
            </p:cNvPr>
            <p:cNvSpPr/>
            <p:nvPr/>
          </p:nvSpPr>
          <p:spPr>
            <a:xfrm>
              <a:off x="7273925" y="2432050"/>
              <a:ext cx="286453" cy="296251"/>
            </a:xfrm>
            <a:custGeom>
              <a:avLst/>
              <a:gdLst>
                <a:gd name="connsiteX0" fmla="*/ 0 w 286453"/>
                <a:gd name="connsiteY0" fmla="*/ 0 h 296251"/>
                <a:gd name="connsiteX1" fmla="*/ 231775 w 286453"/>
                <a:gd name="connsiteY1" fmla="*/ 123825 h 296251"/>
                <a:gd name="connsiteX2" fmla="*/ 285750 w 286453"/>
                <a:gd name="connsiteY2" fmla="*/ 295275 h 296251"/>
                <a:gd name="connsiteX3" fmla="*/ 260350 w 286453"/>
                <a:gd name="connsiteY3" fmla="*/ 190500 h 296251"/>
                <a:gd name="connsiteX4" fmla="*/ 228600 w 286453"/>
                <a:gd name="connsiteY4" fmla="*/ 120650 h 296251"/>
                <a:gd name="connsiteX5" fmla="*/ 247650 w 286453"/>
                <a:gd name="connsiteY5" fmla="*/ 133350 h 296251"/>
                <a:gd name="connsiteX6" fmla="*/ 0 w 286453"/>
                <a:gd name="connsiteY6" fmla="*/ 0 h 29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453" h="296251">
                  <a:moveTo>
                    <a:pt x="0" y="0"/>
                  </a:moveTo>
                  <a:cubicBezTo>
                    <a:pt x="92075" y="37306"/>
                    <a:pt x="184150" y="74613"/>
                    <a:pt x="231775" y="123825"/>
                  </a:cubicBezTo>
                  <a:cubicBezTo>
                    <a:pt x="279400" y="173038"/>
                    <a:pt x="280988" y="284163"/>
                    <a:pt x="285750" y="295275"/>
                  </a:cubicBezTo>
                  <a:cubicBezTo>
                    <a:pt x="290512" y="306387"/>
                    <a:pt x="269875" y="219604"/>
                    <a:pt x="260350" y="190500"/>
                  </a:cubicBezTo>
                  <a:cubicBezTo>
                    <a:pt x="250825" y="161396"/>
                    <a:pt x="230717" y="130175"/>
                    <a:pt x="228600" y="120650"/>
                  </a:cubicBezTo>
                  <a:cubicBezTo>
                    <a:pt x="226483" y="111125"/>
                    <a:pt x="247650" y="133350"/>
                    <a:pt x="247650" y="1333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 1362">
              <a:extLst>
                <a:ext uri="{FF2B5EF4-FFF2-40B4-BE49-F238E27FC236}">
                  <a16:creationId xmlns:a16="http://schemas.microsoft.com/office/drawing/2014/main" id="{310F6546-ADC4-6585-73E1-64786A83347C}"/>
                </a:ext>
              </a:extLst>
            </p:cNvPr>
            <p:cNvSpPr/>
            <p:nvPr/>
          </p:nvSpPr>
          <p:spPr>
            <a:xfrm>
              <a:off x="6889593" y="2269837"/>
              <a:ext cx="222768" cy="210058"/>
            </a:xfrm>
            <a:custGeom>
              <a:avLst/>
              <a:gdLst>
                <a:gd name="connsiteX0" fmla="*/ 184307 w 222768"/>
                <a:gd name="connsiteY0" fmla="*/ 288 h 210058"/>
                <a:gd name="connsiteX1" fmla="*/ 44607 w 222768"/>
                <a:gd name="connsiteY1" fmla="*/ 47913 h 210058"/>
                <a:gd name="connsiteX2" fmla="*/ 130332 w 222768"/>
                <a:gd name="connsiteY2" fmla="*/ 111413 h 210058"/>
                <a:gd name="connsiteX3" fmla="*/ 104932 w 222768"/>
                <a:gd name="connsiteY3" fmla="*/ 124113 h 210058"/>
                <a:gd name="connsiteX4" fmla="*/ 222407 w 222768"/>
                <a:gd name="connsiteY4" fmla="*/ 209838 h 210058"/>
                <a:gd name="connsiteX5" fmla="*/ 136682 w 222768"/>
                <a:gd name="connsiteY5" fmla="*/ 146338 h 210058"/>
                <a:gd name="connsiteX6" fmla="*/ 157 w 222768"/>
                <a:gd name="connsiteY6" fmla="*/ 70138 h 210058"/>
                <a:gd name="connsiteX7" fmla="*/ 184307 w 222768"/>
                <a:gd name="connsiteY7" fmla="*/ 288 h 21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768" h="210058">
                  <a:moveTo>
                    <a:pt x="184307" y="288"/>
                  </a:moveTo>
                  <a:cubicBezTo>
                    <a:pt x="191715" y="-3416"/>
                    <a:pt x="53603" y="29392"/>
                    <a:pt x="44607" y="47913"/>
                  </a:cubicBezTo>
                  <a:cubicBezTo>
                    <a:pt x="35611" y="66434"/>
                    <a:pt x="120278" y="98713"/>
                    <a:pt x="130332" y="111413"/>
                  </a:cubicBezTo>
                  <a:cubicBezTo>
                    <a:pt x="140386" y="124113"/>
                    <a:pt x="89586" y="107709"/>
                    <a:pt x="104932" y="124113"/>
                  </a:cubicBezTo>
                  <a:cubicBezTo>
                    <a:pt x="120278" y="140517"/>
                    <a:pt x="217115" y="206134"/>
                    <a:pt x="222407" y="209838"/>
                  </a:cubicBezTo>
                  <a:cubicBezTo>
                    <a:pt x="227699" y="213542"/>
                    <a:pt x="173724" y="169621"/>
                    <a:pt x="136682" y="146338"/>
                  </a:cubicBezTo>
                  <a:cubicBezTo>
                    <a:pt x="99640" y="123055"/>
                    <a:pt x="-4605" y="91305"/>
                    <a:pt x="157" y="70138"/>
                  </a:cubicBezTo>
                  <a:cubicBezTo>
                    <a:pt x="4919" y="48971"/>
                    <a:pt x="176899" y="3992"/>
                    <a:pt x="184307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 1363">
              <a:extLst>
                <a:ext uri="{FF2B5EF4-FFF2-40B4-BE49-F238E27FC236}">
                  <a16:creationId xmlns:a16="http://schemas.microsoft.com/office/drawing/2014/main" id="{9AE0A8F5-B317-9CFA-564F-AB9E087A343B}"/>
                </a:ext>
              </a:extLst>
            </p:cNvPr>
            <p:cNvSpPr/>
            <p:nvPr/>
          </p:nvSpPr>
          <p:spPr>
            <a:xfrm>
              <a:off x="6873699" y="2351866"/>
              <a:ext cx="243286" cy="163071"/>
            </a:xfrm>
            <a:custGeom>
              <a:avLst/>
              <a:gdLst>
                <a:gd name="connsiteX0" fmla="*/ 176 w 243286"/>
                <a:gd name="connsiteY0" fmla="*/ 809 h 163071"/>
                <a:gd name="connsiteX1" fmla="*/ 146226 w 243286"/>
                <a:gd name="connsiteY1" fmla="*/ 121459 h 163071"/>
                <a:gd name="connsiteX2" fmla="*/ 143051 w 243286"/>
                <a:gd name="connsiteY2" fmla="*/ 162734 h 163071"/>
                <a:gd name="connsiteX3" fmla="*/ 241476 w 243286"/>
                <a:gd name="connsiteY3" fmla="*/ 140509 h 163071"/>
                <a:gd name="connsiteX4" fmla="*/ 200201 w 243286"/>
                <a:gd name="connsiteY4" fmla="*/ 130984 h 163071"/>
                <a:gd name="connsiteX5" fmla="*/ 117651 w 243286"/>
                <a:gd name="connsiteY5" fmla="*/ 70659 h 163071"/>
                <a:gd name="connsiteX6" fmla="*/ 176 w 243286"/>
                <a:gd name="connsiteY6" fmla="*/ 809 h 16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286" h="163071">
                  <a:moveTo>
                    <a:pt x="176" y="809"/>
                  </a:moveTo>
                  <a:cubicBezTo>
                    <a:pt x="4939" y="9276"/>
                    <a:pt x="122414" y="94472"/>
                    <a:pt x="146226" y="121459"/>
                  </a:cubicBezTo>
                  <a:cubicBezTo>
                    <a:pt x="170038" y="148446"/>
                    <a:pt x="127176" y="159559"/>
                    <a:pt x="143051" y="162734"/>
                  </a:cubicBezTo>
                  <a:cubicBezTo>
                    <a:pt x="158926" y="165909"/>
                    <a:pt x="231951" y="145801"/>
                    <a:pt x="241476" y="140509"/>
                  </a:cubicBezTo>
                  <a:cubicBezTo>
                    <a:pt x="251001" y="135217"/>
                    <a:pt x="220838" y="142626"/>
                    <a:pt x="200201" y="130984"/>
                  </a:cubicBezTo>
                  <a:cubicBezTo>
                    <a:pt x="179564" y="119342"/>
                    <a:pt x="146755" y="88651"/>
                    <a:pt x="117651" y="70659"/>
                  </a:cubicBezTo>
                  <a:cubicBezTo>
                    <a:pt x="88547" y="52667"/>
                    <a:pt x="-4587" y="-7658"/>
                    <a:pt x="176" y="8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 1364">
              <a:extLst>
                <a:ext uri="{FF2B5EF4-FFF2-40B4-BE49-F238E27FC236}">
                  <a16:creationId xmlns:a16="http://schemas.microsoft.com/office/drawing/2014/main" id="{BC048890-8C94-E3EE-BBF7-7460A2F1FD44}"/>
                </a:ext>
              </a:extLst>
            </p:cNvPr>
            <p:cNvSpPr/>
            <p:nvPr/>
          </p:nvSpPr>
          <p:spPr>
            <a:xfrm>
              <a:off x="7123917" y="2475738"/>
              <a:ext cx="459242" cy="281839"/>
            </a:xfrm>
            <a:custGeom>
              <a:avLst/>
              <a:gdLst>
                <a:gd name="connsiteX0" fmla="*/ 783 w 459242"/>
                <a:gd name="connsiteY0" fmla="*/ 762 h 281839"/>
                <a:gd name="connsiteX1" fmla="*/ 315108 w 459242"/>
                <a:gd name="connsiteY1" fmla="*/ 184912 h 281839"/>
                <a:gd name="connsiteX2" fmla="*/ 270658 w 459242"/>
                <a:gd name="connsiteY2" fmla="*/ 162687 h 281839"/>
                <a:gd name="connsiteX3" fmla="*/ 448458 w 459242"/>
                <a:gd name="connsiteY3" fmla="*/ 267462 h 281839"/>
                <a:gd name="connsiteX4" fmla="*/ 432583 w 459242"/>
                <a:gd name="connsiteY4" fmla="*/ 273812 h 281839"/>
                <a:gd name="connsiteX5" fmla="*/ 375433 w 459242"/>
                <a:gd name="connsiteY5" fmla="*/ 200787 h 281839"/>
                <a:gd name="connsiteX6" fmla="*/ 229383 w 459242"/>
                <a:gd name="connsiteY6" fmla="*/ 121412 h 281839"/>
                <a:gd name="connsiteX7" fmla="*/ 783 w 459242"/>
                <a:gd name="connsiteY7" fmla="*/ 762 h 28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242" h="281839">
                  <a:moveTo>
                    <a:pt x="783" y="762"/>
                  </a:moveTo>
                  <a:cubicBezTo>
                    <a:pt x="15071" y="11345"/>
                    <a:pt x="270129" y="157925"/>
                    <a:pt x="315108" y="184912"/>
                  </a:cubicBezTo>
                  <a:cubicBezTo>
                    <a:pt x="360087" y="211899"/>
                    <a:pt x="248433" y="148929"/>
                    <a:pt x="270658" y="162687"/>
                  </a:cubicBezTo>
                  <a:cubicBezTo>
                    <a:pt x="292883" y="176445"/>
                    <a:pt x="448458" y="267462"/>
                    <a:pt x="448458" y="267462"/>
                  </a:cubicBezTo>
                  <a:cubicBezTo>
                    <a:pt x="475445" y="285983"/>
                    <a:pt x="444754" y="284925"/>
                    <a:pt x="432583" y="273812"/>
                  </a:cubicBezTo>
                  <a:cubicBezTo>
                    <a:pt x="420412" y="262699"/>
                    <a:pt x="409300" y="226187"/>
                    <a:pt x="375433" y="200787"/>
                  </a:cubicBezTo>
                  <a:cubicBezTo>
                    <a:pt x="341566" y="175387"/>
                    <a:pt x="287062" y="149987"/>
                    <a:pt x="229383" y="121412"/>
                  </a:cubicBezTo>
                  <a:cubicBezTo>
                    <a:pt x="171704" y="92837"/>
                    <a:pt x="-13505" y="-9821"/>
                    <a:pt x="783" y="7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 1365">
              <a:extLst>
                <a:ext uri="{FF2B5EF4-FFF2-40B4-BE49-F238E27FC236}">
                  <a16:creationId xmlns:a16="http://schemas.microsoft.com/office/drawing/2014/main" id="{D13C0377-6AD8-E0DC-FA08-D105E65959F9}"/>
                </a:ext>
              </a:extLst>
            </p:cNvPr>
            <p:cNvSpPr/>
            <p:nvPr/>
          </p:nvSpPr>
          <p:spPr>
            <a:xfrm>
              <a:off x="7111700" y="2516767"/>
              <a:ext cx="469356" cy="595409"/>
            </a:xfrm>
            <a:custGeom>
              <a:avLst/>
              <a:gdLst>
                <a:gd name="connsiteX0" fmla="*/ 300 w 469356"/>
                <a:gd name="connsiteY0" fmla="*/ 1008 h 595409"/>
                <a:gd name="connsiteX1" fmla="*/ 359075 w 469356"/>
                <a:gd name="connsiteY1" fmla="*/ 220083 h 595409"/>
                <a:gd name="connsiteX2" fmla="*/ 308275 w 469356"/>
                <a:gd name="connsiteY2" fmla="*/ 216908 h 595409"/>
                <a:gd name="connsiteX3" fmla="*/ 441625 w 469356"/>
                <a:gd name="connsiteY3" fmla="*/ 258183 h 595409"/>
                <a:gd name="connsiteX4" fmla="*/ 406700 w 469356"/>
                <a:gd name="connsiteY4" fmla="*/ 293108 h 595409"/>
                <a:gd name="connsiteX5" fmla="*/ 162225 w 469356"/>
                <a:gd name="connsiteY5" fmla="*/ 588383 h 595409"/>
                <a:gd name="connsiteX6" fmla="*/ 244775 w 469356"/>
                <a:gd name="connsiteY6" fmla="*/ 483608 h 595409"/>
                <a:gd name="connsiteX7" fmla="*/ 467025 w 469356"/>
                <a:gd name="connsiteY7" fmla="*/ 267708 h 595409"/>
                <a:gd name="connsiteX8" fmla="*/ 365425 w 469356"/>
                <a:gd name="connsiteY8" fmla="*/ 356608 h 595409"/>
                <a:gd name="connsiteX9" fmla="*/ 435275 w 469356"/>
                <a:gd name="connsiteY9" fmla="*/ 251833 h 595409"/>
                <a:gd name="connsiteX10" fmla="*/ 216200 w 469356"/>
                <a:gd name="connsiteY10" fmla="*/ 118483 h 595409"/>
                <a:gd name="connsiteX11" fmla="*/ 295575 w 469356"/>
                <a:gd name="connsiteY11" fmla="*/ 137533 h 595409"/>
                <a:gd name="connsiteX12" fmla="*/ 300 w 469356"/>
                <a:gd name="connsiteY12" fmla="*/ 1008 h 59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9356" h="595409">
                  <a:moveTo>
                    <a:pt x="300" y="1008"/>
                  </a:moveTo>
                  <a:cubicBezTo>
                    <a:pt x="10883" y="14766"/>
                    <a:pt x="307746" y="184100"/>
                    <a:pt x="359075" y="220083"/>
                  </a:cubicBezTo>
                  <a:cubicBezTo>
                    <a:pt x="410404" y="256066"/>
                    <a:pt x="294517" y="210558"/>
                    <a:pt x="308275" y="216908"/>
                  </a:cubicBezTo>
                  <a:cubicBezTo>
                    <a:pt x="322033" y="223258"/>
                    <a:pt x="425221" y="245483"/>
                    <a:pt x="441625" y="258183"/>
                  </a:cubicBezTo>
                  <a:cubicBezTo>
                    <a:pt x="458029" y="270883"/>
                    <a:pt x="453267" y="238075"/>
                    <a:pt x="406700" y="293108"/>
                  </a:cubicBezTo>
                  <a:cubicBezTo>
                    <a:pt x="360133" y="348141"/>
                    <a:pt x="189212" y="556633"/>
                    <a:pt x="162225" y="588383"/>
                  </a:cubicBezTo>
                  <a:cubicBezTo>
                    <a:pt x="135238" y="620133"/>
                    <a:pt x="193975" y="537054"/>
                    <a:pt x="244775" y="483608"/>
                  </a:cubicBezTo>
                  <a:cubicBezTo>
                    <a:pt x="295575" y="430162"/>
                    <a:pt x="446917" y="288875"/>
                    <a:pt x="467025" y="267708"/>
                  </a:cubicBezTo>
                  <a:cubicBezTo>
                    <a:pt x="487133" y="246541"/>
                    <a:pt x="370717" y="359254"/>
                    <a:pt x="365425" y="356608"/>
                  </a:cubicBezTo>
                  <a:cubicBezTo>
                    <a:pt x="360133" y="353962"/>
                    <a:pt x="460146" y="291520"/>
                    <a:pt x="435275" y="251833"/>
                  </a:cubicBezTo>
                  <a:cubicBezTo>
                    <a:pt x="410404" y="212146"/>
                    <a:pt x="239483" y="137533"/>
                    <a:pt x="216200" y="118483"/>
                  </a:cubicBezTo>
                  <a:cubicBezTo>
                    <a:pt x="192917" y="99433"/>
                    <a:pt x="328913" y="156583"/>
                    <a:pt x="295575" y="137533"/>
                  </a:cubicBezTo>
                  <a:cubicBezTo>
                    <a:pt x="262238" y="118483"/>
                    <a:pt x="-10283" y="-12750"/>
                    <a:pt x="300" y="10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 1366">
              <a:extLst>
                <a:ext uri="{FF2B5EF4-FFF2-40B4-BE49-F238E27FC236}">
                  <a16:creationId xmlns:a16="http://schemas.microsoft.com/office/drawing/2014/main" id="{807AEA0A-7C34-FEC4-6B64-93FE49732317}"/>
                </a:ext>
              </a:extLst>
            </p:cNvPr>
            <p:cNvSpPr/>
            <p:nvPr/>
          </p:nvSpPr>
          <p:spPr>
            <a:xfrm>
              <a:off x="6862360" y="2355804"/>
              <a:ext cx="329560" cy="495781"/>
            </a:xfrm>
            <a:custGeom>
              <a:avLst/>
              <a:gdLst>
                <a:gd name="connsiteX0" fmla="*/ 329015 w 329560"/>
                <a:gd name="connsiteY0" fmla="*/ 46 h 495781"/>
                <a:gd name="connsiteX1" fmla="*/ 265515 w 329560"/>
                <a:gd name="connsiteY1" fmla="*/ 139746 h 495781"/>
                <a:gd name="connsiteX2" fmla="*/ 290915 w 329560"/>
                <a:gd name="connsiteY2" fmla="*/ 130221 h 495781"/>
                <a:gd name="connsiteX3" fmla="*/ 160740 w 329560"/>
                <a:gd name="connsiteY3" fmla="*/ 266746 h 495781"/>
                <a:gd name="connsiteX4" fmla="*/ 205190 w 329560"/>
                <a:gd name="connsiteY4" fmla="*/ 247696 h 495781"/>
                <a:gd name="connsiteX5" fmla="*/ 1990 w 329560"/>
                <a:gd name="connsiteY5" fmla="*/ 492171 h 495781"/>
                <a:gd name="connsiteX6" fmla="*/ 109940 w 329560"/>
                <a:gd name="connsiteY6" fmla="*/ 381046 h 495781"/>
                <a:gd name="connsiteX7" fmla="*/ 246465 w 329560"/>
                <a:gd name="connsiteY7" fmla="*/ 206421 h 495781"/>
                <a:gd name="connsiteX8" fmla="*/ 208365 w 329560"/>
                <a:gd name="connsiteY8" fmla="*/ 231821 h 495781"/>
                <a:gd name="connsiteX9" fmla="*/ 309965 w 329560"/>
                <a:gd name="connsiteY9" fmla="*/ 104821 h 495781"/>
                <a:gd name="connsiteX10" fmla="*/ 297265 w 329560"/>
                <a:gd name="connsiteY10" fmla="*/ 123871 h 495781"/>
                <a:gd name="connsiteX11" fmla="*/ 329015 w 329560"/>
                <a:gd name="connsiteY11" fmla="*/ 46 h 49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560" h="495781">
                  <a:moveTo>
                    <a:pt x="329015" y="46"/>
                  </a:moveTo>
                  <a:cubicBezTo>
                    <a:pt x="323723" y="2692"/>
                    <a:pt x="271865" y="118050"/>
                    <a:pt x="265515" y="139746"/>
                  </a:cubicBezTo>
                  <a:cubicBezTo>
                    <a:pt x="259165" y="161442"/>
                    <a:pt x="308377" y="109054"/>
                    <a:pt x="290915" y="130221"/>
                  </a:cubicBezTo>
                  <a:cubicBezTo>
                    <a:pt x="273453" y="151388"/>
                    <a:pt x="175027" y="247167"/>
                    <a:pt x="160740" y="266746"/>
                  </a:cubicBezTo>
                  <a:cubicBezTo>
                    <a:pt x="146453" y="286325"/>
                    <a:pt x="231648" y="210125"/>
                    <a:pt x="205190" y="247696"/>
                  </a:cubicBezTo>
                  <a:cubicBezTo>
                    <a:pt x="178732" y="285267"/>
                    <a:pt x="17865" y="469946"/>
                    <a:pt x="1990" y="492171"/>
                  </a:cubicBezTo>
                  <a:cubicBezTo>
                    <a:pt x="-13885" y="514396"/>
                    <a:pt x="69194" y="428671"/>
                    <a:pt x="109940" y="381046"/>
                  </a:cubicBezTo>
                  <a:cubicBezTo>
                    <a:pt x="150686" y="333421"/>
                    <a:pt x="230061" y="231292"/>
                    <a:pt x="246465" y="206421"/>
                  </a:cubicBezTo>
                  <a:cubicBezTo>
                    <a:pt x="262869" y="181550"/>
                    <a:pt x="197782" y="248754"/>
                    <a:pt x="208365" y="231821"/>
                  </a:cubicBezTo>
                  <a:cubicBezTo>
                    <a:pt x="218948" y="214888"/>
                    <a:pt x="295148" y="122813"/>
                    <a:pt x="309965" y="104821"/>
                  </a:cubicBezTo>
                  <a:cubicBezTo>
                    <a:pt x="324782" y="86829"/>
                    <a:pt x="295148" y="138159"/>
                    <a:pt x="297265" y="123871"/>
                  </a:cubicBezTo>
                  <a:cubicBezTo>
                    <a:pt x="299382" y="109584"/>
                    <a:pt x="334307" y="-2600"/>
                    <a:pt x="329015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 1367">
              <a:extLst>
                <a:ext uri="{FF2B5EF4-FFF2-40B4-BE49-F238E27FC236}">
                  <a16:creationId xmlns:a16="http://schemas.microsoft.com/office/drawing/2014/main" id="{FE985A1B-8498-7906-4AF6-5CC1DC99A2AD}"/>
                </a:ext>
              </a:extLst>
            </p:cNvPr>
            <p:cNvSpPr/>
            <p:nvPr/>
          </p:nvSpPr>
          <p:spPr>
            <a:xfrm>
              <a:off x="7108825" y="2579806"/>
              <a:ext cx="390527" cy="189118"/>
            </a:xfrm>
            <a:custGeom>
              <a:avLst/>
              <a:gdLst>
                <a:gd name="connsiteX0" fmla="*/ 0 w 390527"/>
                <a:gd name="connsiteY0" fmla="*/ 4644 h 189118"/>
                <a:gd name="connsiteX1" fmla="*/ 50800 w 390527"/>
                <a:gd name="connsiteY1" fmla="*/ 14169 h 189118"/>
                <a:gd name="connsiteX2" fmla="*/ 257175 w 390527"/>
                <a:gd name="connsiteY2" fmla="*/ 150694 h 189118"/>
                <a:gd name="connsiteX3" fmla="*/ 254000 w 390527"/>
                <a:gd name="connsiteY3" fmla="*/ 157044 h 189118"/>
                <a:gd name="connsiteX4" fmla="*/ 390525 w 390527"/>
                <a:gd name="connsiteY4" fmla="*/ 188794 h 189118"/>
                <a:gd name="connsiteX5" fmla="*/ 257175 w 390527"/>
                <a:gd name="connsiteY5" fmla="*/ 134819 h 189118"/>
                <a:gd name="connsiteX6" fmla="*/ 142875 w 390527"/>
                <a:gd name="connsiteY6" fmla="*/ 58619 h 189118"/>
                <a:gd name="connsiteX7" fmla="*/ 50800 w 390527"/>
                <a:gd name="connsiteY7" fmla="*/ 17344 h 189118"/>
                <a:gd name="connsiteX8" fmla="*/ 0 w 390527"/>
                <a:gd name="connsiteY8" fmla="*/ 4644 h 18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7" h="189118">
                  <a:moveTo>
                    <a:pt x="0" y="4644"/>
                  </a:moveTo>
                  <a:cubicBezTo>
                    <a:pt x="0" y="4115"/>
                    <a:pt x="7938" y="-10173"/>
                    <a:pt x="50800" y="14169"/>
                  </a:cubicBezTo>
                  <a:cubicBezTo>
                    <a:pt x="93662" y="38511"/>
                    <a:pt x="223308" y="126882"/>
                    <a:pt x="257175" y="150694"/>
                  </a:cubicBezTo>
                  <a:cubicBezTo>
                    <a:pt x="291042" y="174506"/>
                    <a:pt x="231775" y="150694"/>
                    <a:pt x="254000" y="157044"/>
                  </a:cubicBezTo>
                  <a:cubicBezTo>
                    <a:pt x="276225" y="163394"/>
                    <a:pt x="389996" y="192498"/>
                    <a:pt x="390525" y="188794"/>
                  </a:cubicBezTo>
                  <a:cubicBezTo>
                    <a:pt x="391054" y="185090"/>
                    <a:pt x="298450" y="156515"/>
                    <a:pt x="257175" y="134819"/>
                  </a:cubicBezTo>
                  <a:cubicBezTo>
                    <a:pt x="215900" y="113123"/>
                    <a:pt x="177271" y="78198"/>
                    <a:pt x="142875" y="58619"/>
                  </a:cubicBezTo>
                  <a:cubicBezTo>
                    <a:pt x="108479" y="39040"/>
                    <a:pt x="68792" y="26869"/>
                    <a:pt x="50800" y="17344"/>
                  </a:cubicBezTo>
                  <a:cubicBezTo>
                    <a:pt x="32808" y="7819"/>
                    <a:pt x="0" y="5173"/>
                    <a:pt x="0" y="4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 1368">
              <a:extLst>
                <a:ext uri="{FF2B5EF4-FFF2-40B4-BE49-F238E27FC236}">
                  <a16:creationId xmlns:a16="http://schemas.microsoft.com/office/drawing/2014/main" id="{CB414120-390E-1193-490A-88BC057B96C0}"/>
                </a:ext>
              </a:extLst>
            </p:cNvPr>
            <p:cNvSpPr/>
            <p:nvPr/>
          </p:nvSpPr>
          <p:spPr>
            <a:xfrm>
              <a:off x="6986822" y="2600323"/>
              <a:ext cx="461728" cy="319856"/>
            </a:xfrm>
            <a:custGeom>
              <a:avLst/>
              <a:gdLst>
                <a:gd name="connsiteX0" fmla="*/ 137878 w 461728"/>
                <a:gd name="connsiteY0" fmla="*/ 2 h 319856"/>
                <a:gd name="connsiteX1" fmla="*/ 122003 w 461728"/>
                <a:gd name="connsiteY1" fmla="*/ 111127 h 319856"/>
                <a:gd name="connsiteX2" fmla="*/ 1353 w 461728"/>
                <a:gd name="connsiteY2" fmla="*/ 244477 h 319856"/>
                <a:gd name="connsiteX3" fmla="*/ 55328 w 461728"/>
                <a:gd name="connsiteY3" fmla="*/ 247652 h 319856"/>
                <a:gd name="connsiteX4" fmla="*/ 26753 w 461728"/>
                <a:gd name="connsiteY4" fmla="*/ 288927 h 319856"/>
                <a:gd name="connsiteX5" fmla="*/ 182328 w 461728"/>
                <a:gd name="connsiteY5" fmla="*/ 279402 h 319856"/>
                <a:gd name="connsiteX6" fmla="*/ 461728 w 461728"/>
                <a:gd name="connsiteY6" fmla="*/ 311152 h 319856"/>
                <a:gd name="connsiteX7" fmla="*/ 182328 w 461728"/>
                <a:gd name="connsiteY7" fmla="*/ 304802 h 319856"/>
                <a:gd name="connsiteX8" fmla="*/ 45803 w 461728"/>
                <a:gd name="connsiteY8" fmla="*/ 304802 h 319856"/>
                <a:gd name="connsiteX9" fmla="*/ 198203 w 461728"/>
                <a:gd name="connsiteY9" fmla="*/ 98427 h 319856"/>
                <a:gd name="connsiteX10" fmla="*/ 61678 w 461728"/>
                <a:gd name="connsiteY10" fmla="*/ 273052 h 319856"/>
                <a:gd name="connsiteX11" fmla="*/ 83903 w 461728"/>
                <a:gd name="connsiteY11" fmla="*/ 241302 h 319856"/>
                <a:gd name="connsiteX12" fmla="*/ 45803 w 461728"/>
                <a:gd name="connsiteY12" fmla="*/ 247652 h 319856"/>
                <a:gd name="connsiteX13" fmla="*/ 45803 w 461728"/>
                <a:gd name="connsiteY13" fmla="*/ 212727 h 319856"/>
                <a:gd name="connsiteX14" fmla="*/ 115653 w 461728"/>
                <a:gd name="connsiteY14" fmla="*/ 114302 h 319856"/>
                <a:gd name="connsiteX15" fmla="*/ 137878 w 461728"/>
                <a:gd name="connsiteY15" fmla="*/ 2 h 31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1728" h="319856">
                  <a:moveTo>
                    <a:pt x="137878" y="2"/>
                  </a:moveTo>
                  <a:cubicBezTo>
                    <a:pt x="138936" y="-527"/>
                    <a:pt x="144757" y="70381"/>
                    <a:pt x="122003" y="111127"/>
                  </a:cubicBezTo>
                  <a:cubicBezTo>
                    <a:pt x="99249" y="151873"/>
                    <a:pt x="12465" y="221723"/>
                    <a:pt x="1353" y="244477"/>
                  </a:cubicBezTo>
                  <a:cubicBezTo>
                    <a:pt x="-9759" y="267231"/>
                    <a:pt x="51095" y="240244"/>
                    <a:pt x="55328" y="247652"/>
                  </a:cubicBezTo>
                  <a:cubicBezTo>
                    <a:pt x="59561" y="255060"/>
                    <a:pt x="5587" y="283635"/>
                    <a:pt x="26753" y="288927"/>
                  </a:cubicBezTo>
                  <a:cubicBezTo>
                    <a:pt x="47919" y="294219"/>
                    <a:pt x="109832" y="275698"/>
                    <a:pt x="182328" y="279402"/>
                  </a:cubicBezTo>
                  <a:cubicBezTo>
                    <a:pt x="254824" y="283106"/>
                    <a:pt x="461728" y="306919"/>
                    <a:pt x="461728" y="311152"/>
                  </a:cubicBezTo>
                  <a:cubicBezTo>
                    <a:pt x="461728" y="315385"/>
                    <a:pt x="251649" y="305860"/>
                    <a:pt x="182328" y="304802"/>
                  </a:cubicBezTo>
                  <a:cubicBezTo>
                    <a:pt x="113007" y="303744"/>
                    <a:pt x="43157" y="339198"/>
                    <a:pt x="45803" y="304802"/>
                  </a:cubicBezTo>
                  <a:cubicBezTo>
                    <a:pt x="48449" y="270406"/>
                    <a:pt x="195557" y="103719"/>
                    <a:pt x="198203" y="98427"/>
                  </a:cubicBezTo>
                  <a:cubicBezTo>
                    <a:pt x="200849" y="93135"/>
                    <a:pt x="80728" y="249240"/>
                    <a:pt x="61678" y="273052"/>
                  </a:cubicBezTo>
                  <a:cubicBezTo>
                    <a:pt x="42628" y="296864"/>
                    <a:pt x="86549" y="245535"/>
                    <a:pt x="83903" y="241302"/>
                  </a:cubicBezTo>
                  <a:cubicBezTo>
                    <a:pt x="81257" y="237069"/>
                    <a:pt x="52153" y="252414"/>
                    <a:pt x="45803" y="247652"/>
                  </a:cubicBezTo>
                  <a:cubicBezTo>
                    <a:pt x="39453" y="242890"/>
                    <a:pt x="34161" y="234952"/>
                    <a:pt x="45803" y="212727"/>
                  </a:cubicBezTo>
                  <a:cubicBezTo>
                    <a:pt x="57445" y="190502"/>
                    <a:pt x="103482" y="144464"/>
                    <a:pt x="115653" y="114302"/>
                  </a:cubicBezTo>
                  <a:cubicBezTo>
                    <a:pt x="127824" y="84140"/>
                    <a:pt x="136820" y="531"/>
                    <a:pt x="137878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 1369">
              <a:extLst>
                <a:ext uri="{FF2B5EF4-FFF2-40B4-BE49-F238E27FC236}">
                  <a16:creationId xmlns:a16="http://schemas.microsoft.com/office/drawing/2014/main" id="{B3AF445E-9E63-5970-8FD5-E227CEDFF77D}"/>
                </a:ext>
              </a:extLst>
            </p:cNvPr>
            <p:cNvSpPr/>
            <p:nvPr/>
          </p:nvSpPr>
          <p:spPr>
            <a:xfrm>
              <a:off x="7407185" y="2475706"/>
              <a:ext cx="517678" cy="385197"/>
            </a:xfrm>
            <a:custGeom>
              <a:avLst/>
              <a:gdLst>
                <a:gd name="connsiteX0" fmla="*/ 3265 w 517678"/>
                <a:gd name="connsiteY0" fmla="*/ 794 h 385197"/>
                <a:gd name="connsiteX1" fmla="*/ 327115 w 517678"/>
                <a:gd name="connsiteY1" fmla="*/ 150019 h 385197"/>
                <a:gd name="connsiteX2" fmla="*/ 289015 w 517678"/>
                <a:gd name="connsiteY2" fmla="*/ 162719 h 385197"/>
                <a:gd name="connsiteX3" fmla="*/ 412840 w 517678"/>
                <a:gd name="connsiteY3" fmla="*/ 172244 h 385197"/>
                <a:gd name="connsiteX4" fmla="*/ 473165 w 517678"/>
                <a:gd name="connsiteY4" fmla="*/ 280194 h 385197"/>
                <a:gd name="connsiteX5" fmla="*/ 517615 w 517678"/>
                <a:gd name="connsiteY5" fmla="*/ 384969 h 385197"/>
                <a:gd name="connsiteX6" fmla="*/ 463640 w 517678"/>
                <a:gd name="connsiteY6" fmla="*/ 305594 h 385197"/>
                <a:gd name="connsiteX7" fmla="*/ 409665 w 517678"/>
                <a:gd name="connsiteY7" fmla="*/ 216694 h 385197"/>
                <a:gd name="connsiteX8" fmla="*/ 184240 w 517678"/>
                <a:gd name="connsiteY8" fmla="*/ 162719 h 385197"/>
                <a:gd name="connsiteX9" fmla="*/ 250915 w 517678"/>
                <a:gd name="connsiteY9" fmla="*/ 178594 h 385197"/>
                <a:gd name="connsiteX10" fmla="*/ 222340 w 517678"/>
                <a:gd name="connsiteY10" fmla="*/ 153194 h 385197"/>
                <a:gd name="connsiteX11" fmla="*/ 162015 w 517678"/>
                <a:gd name="connsiteY11" fmla="*/ 92869 h 385197"/>
                <a:gd name="connsiteX12" fmla="*/ 3265 w 517678"/>
                <a:gd name="connsiteY12" fmla="*/ 794 h 38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7678" h="385197">
                  <a:moveTo>
                    <a:pt x="3265" y="794"/>
                  </a:moveTo>
                  <a:cubicBezTo>
                    <a:pt x="30782" y="10319"/>
                    <a:pt x="279490" y="123032"/>
                    <a:pt x="327115" y="150019"/>
                  </a:cubicBezTo>
                  <a:cubicBezTo>
                    <a:pt x="374740" y="177006"/>
                    <a:pt x="274728" y="159015"/>
                    <a:pt x="289015" y="162719"/>
                  </a:cubicBezTo>
                  <a:cubicBezTo>
                    <a:pt x="303302" y="166423"/>
                    <a:pt x="382148" y="152665"/>
                    <a:pt x="412840" y="172244"/>
                  </a:cubicBezTo>
                  <a:cubicBezTo>
                    <a:pt x="443532" y="191823"/>
                    <a:pt x="455703" y="244740"/>
                    <a:pt x="473165" y="280194"/>
                  </a:cubicBezTo>
                  <a:cubicBezTo>
                    <a:pt x="490627" y="315648"/>
                    <a:pt x="519202" y="380736"/>
                    <a:pt x="517615" y="384969"/>
                  </a:cubicBezTo>
                  <a:cubicBezTo>
                    <a:pt x="516028" y="389202"/>
                    <a:pt x="481632" y="333640"/>
                    <a:pt x="463640" y="305594"/>
                  </a:cubicBezTo>
                  <a:cubicBezTo>
                    <a:pt x="445648" y="277548"/>
                    <a:pt x="456232" y="240507"/>
                    <a:pt x="409665" y="216694"/>
                  </a:cubicBezTo>
                  <a:cubicBezTo>
                    <a:pt x="363098" y="192882"/>
                    <a:pt x="184240" y="162719"/>
                    <a:pt x="184240" y="162719"/>
                  </a:cubicBezTo>
                  <a:cubicBezTo>
                    <a:pt x="157782" y="156369"/>
                    <a:pt x="244565" y="180182"/>
                    <a:pt x="250915" y="178594"/>
                  </a:cubicBezTo>
                  <a:cubicBezTo>
                    <a:pt x="257265" y="177007"/>
                    <a:pt x="237157" y="167481"/>
                    <a:pt x="222340" y="153194"/>
                  </a:cubicBezTo>
                  <a:cubicBezTo>
                    <a:pt x="207523" y="138907"/>
                    <a:pt x="193765" y="115623"/>
                    <a:pt x="162015" y="92869"/>
                  </a:cubicBezTo>
                  <a:cubicBezTo>
                    <a:pt x="130265" y="70115"/>
                    <a:pt x="-24252" y="-8731"/>
                    <a:pt x="3265" y="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 1370">
              <a:extLst>
                <a:ext uri="{FF2B5EF4-FFF2-40B4-BE49-F238E27FC236}">
                  <a16:creationId xmlns:a16="http://schemas.microsoft.com/office/drawing/2014/main" id="{FBFB1E06-9A29-137A-A363-8B179D59E0E6}"/>
                </a:ext>
              </a:extLst>
            </p:cNvPr>
            <p:cNvSpPr/>
            <p:nvPr/>
          </p:nvSpPr>
          <p:spPr>
            <a:xfrm>
              <a:off x="7403641" y="2819346"/>
              <a:ext cx="578658" cy="429568"/>
            </a:xfrm>
            <a:custGeom>
              <a:avLst/>
              <a:gdLst>
                <a:gd name="connsiteX0" fmla="*/ 575134 w 578658"/>
                <a:gd name="connsiteY0" fmla="*/ 6404 h 429568"/>
                <a:gd name="connsiteX1" fmla="*/ 356059 w 578658"/>
                <a:gd name="connsiteY1" fmla="*/ 165154 h 429568"/>
                <a:gd name="connsiteX2" fmla="*/ 483059 w 578658"/>
                <a:gd name="connsiteY2" fmla="*/ 123879 h 429568"/>
                <a:gd name="connsiteX3" fmla="*/ 168734 w 578658"/>
                <a:gd name="connsiteY3" fmla="*/ 406454 h 429568"/>
                <a:gd name="connsiteX4" fmla="*/ 152859 w 578658"/>
                <a:gd name="connsiteY4" fmla="*/ 412804 h 429568"/>
                <a:gd name="connsiteX5" fmla="*/ 459 w 578658"/>
                <a:gd name="connsiteY5" fmla="*/ 422329 h 429568"/>
                <a:gd name="connsiteX6" fmla="*/ 111584 w 578658"/>
                <a:gd name="connsiteY6" fmla="*/ 415979 h 429568"/>
                <a:gd name="connsiteX7" fmla="*/ 276684 w 578658"/>
                <a:gd name="connsiteY7" fmla="*/ 266754 h 429568"/>
                <a:gd name="connsiteX8" fmla="*/ 241759 w 578658"/>
                <a:gd name="connsiteY8" fmla="*/ 260404 h 429568"/>
                <a:gd name="connsiteX9" fmla="*/ 435434 w 578658"/>
                <a:gd name="connsiteY9" fmla="*/ 130229 h 429568"/>
                <a:gd name="connsiteX10" fmla="*/ 400509 w 578658"/>
                <a:gd name="connsiteY10" fmla="*/ 117529 h 429568"/>
                <a:gd name="connsiteX11" fmla="*/ 502109 w 578658"/>
                <a:gd name="connsiteY11" fmla="*/ 41329 h 429568"/>
                <a:gd name="connsiteX12" fmla="*/ 489409 w 578658"/>
                <a:gd name="connsiteY12" fmla="*/ 31804 h 429568"/>
                <a:gd name="connsiteX13" fmla="*/ 575134 w 578658"/>
                <a:gd name="connsiteY13" fmla="*/ 6404 h 42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8658" h="429568">
                  <a:moveTo>
                    <a:pt x="575134" y="6404"/>
                  </a:moveTo>
                  <a:cubicBezTo>
                    <a:pt x="552909" y="28629"/>
                    <a:pt x="371405" y="145575"/>
                    <a:pt x="356059" y="165154"/>
                  </a:cubicBezTo>
                  <a:cubicBezTo>
                    <a:pt x="340713" y="184733"/>
                    <a:pt x="514280" y="83662"/>
                    <a:pt x="483059" y="123879"/>
                  </a:cubicBezTo>
                  <a:cubicBezTo>
                    <a:pt x="451838" y="164096"/>
                    <a:pt x="223767" y="358300"/>
                    <a:pt x="168734" y="406454"/>
                  </a:cubicBezTo>
                  <a:cubicBezTo>
                    <a:pt x="113701" y="454608"/>
                    <a:pt x="180905" y="410158"/>
                    <a:pt x="152859" y="412804"/>
                  </a:cubicBezTo>
                  <a:cubicBezTo>
                    <a:pt x="124813" y="415450"/>
                    <a:pt x="7338" y="421800"/>
                    <a:pt x="459" y="422329"/>
                  </a:cubicBezTo>
                  <a:cubicBezTo>
                    <a:pt x="-6420" y="422858"/>
                    <a:pt x="65546" y="441908"/>
                    <a:pt x="111584" y="415979"/>
                  </a:cubicBezTo>
                  <a:cubicBezTo>
                    <a:pt x="157621" y="390050"/>
                    <a:pt x="254988" y="292683"/>
                    <a:pt x="276684" y="266754"/>
                  </a:cubicBezTo>
                  <a:cubicBezTo>
                    <a:pt x="298380" y="240825"/>
                    <a:pt x="215301" y="283158"/>
                    <a:pt x="241759" y="260404"/>
                  </a:cubicBezTo>
                  <a:cubicBezTo>
                    <a:pt x="268217" y="237650"/>
                    <a:pt x="408976" y="154041"/>
                    <a:pt x="435434" y="130229"/>
                  </a:cubicBezTo>
                  <a:cubicBezTo>
                    <a:pt x="461892" y="106417"/>
                    <a:pt x="389397" y="132345"/>
                    <a:pt x="400509" y="117529"/>
                  </a:cubicBezTo>
                  <a:cubicBezTo>
                    <a:pt x="411621" y="102713"/>
                    <a:pt x="487292" y="55616"/>
                    <a:pt x="502109" y="41329"/>
                  </a:cubicBezTo>
                  <a:cubicBezTo>
                    <a:pt x="516926" y="27042"/>
                    <a:pt x="470888" y="37096"/>
                    <a:pt x="489409" y="31804"/>
                  </a:cubicBezTo>
                  <a:cubicBezTo>
                    <a:pt x="507930" y="26512"/>
                    <a:pt x="597359" y="-15821"/>
                    <a:pt x="575134" y="64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 1371">
              <a:extLst>
                <a:ext uri="{FF2B5EF4-FFF2-40B4-BE49-F238E27FC236}">
                  <a16:creationId xmlns:a16="http://schemas.microsoft.com/office/drawing/2014/main" id="{BAB09FCD-E983-51E7-EC1A-18765735EF57}"/>
                </a:ext>
              </a:extLst>
            </p:cNvPr>
            <p:cNvSpPr/>
            <p:nvPr/>
          </p:nvSpPr>
          <p:spPr>
            <a:xfrm>
              <a:off x="6964138" y="2972260"/>
              <a:ext cx="745906" cy="453726"/>
            </a:xfrm>
            <a:custGeom>
              <a:avLst/>
              <a:gdLst>
                <a:gd name="connsiteX0" fmla="*/ 14512 w 745906"/>
                <a:gd name="connsiteY0" fmla="*/ 15415 h 453726"/>
                <a:gd name="connsiteX1" fmla="*/ 81187 w 745906"/>
                <a:gd name="connsiteY1" fmla="*/ 31290 h 453726"/>
                <a:gd name="connsiteX2" fmla="*/ 433612 w 745906"/>
                <a:gd name="connsiteY2" fmla="*/ 237665 h 453726"/>
                <a:gd name="connsiteX3" fmla="*/ 566962 w 745906"/>
                <a:gd name="connsiteY3" fmla="*/ 339265 h 453726"/>
                <a:gd name="connsiteX4" fmla="*/ 744762 w 745906"/>
                <a:gd name="connsiteY4" fmla="*/ 453565 h 453726"/>
                <a:gd name="connsiteX5" fmla="*/ 624112 w 745906"/>
                <a:gd name="connsiteY5" fmla="*/ 358315 h 453726"/>
                <a:gd name="connsiteX6" fmla="*/ 268512 w 745906"/>
                <a:gd name="connsiteY6" fmla="*/ 126540 h 453726"/>
                <a:gd name="connsiteX7" fmla="*/ 293912 w 745906"/>
                <a:gd name="connsiteY7" fmla="*/ 174165 h 453726"/>
                <a:gd name="connsiteX8" fmla="*/ 14512 w 745906"/>
                <a:gd name="connsiteY8" fmla="*/ 15415 h 45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906" h="453726">
                  <a:moveTo>
                    <a:pt x="14512" y="15415"/>
                  </a:moveTo>
                  <a:cubicBezTo>
                    <a:pt x="-20942" y="-8398"/>
                    <a:pt x="11337" y="-5752"/>
                    <a:pt x="81187" y="31290"/>
                  </a:cubicBezTo>
                  <a:cubicBezTo>
                    <a:pt x="151037" y="68332"/>
                    <a:pt x="352650" y="186336"/>
                    <a:pt x="433612" y="237665"/>
                  </a:cubicBezTo>
                  <a:cubicBezTo>
                    <a:pt x="514575" y="288994"/>
                    <a:pt x="515104" y="303282"/>
                    <a:pt x="566962" y="339265"/>
                  </a:cubicBezTo>
                  <a:cubicBezTo>
                    <a:pt x="618820" y="375248"/>
                    <a:pt x="735237" y="450390"/>
                    <a:pt x="744762" y="453565"/>
                  </a:cubicBezTo>
                  <a:cubicBezTo>
                    <a:pt x="754287" y="456740"/>
                    <a:pt x="703487" y="412819"/>
                    <a:pt x="624112" y="358315"/>
                  </a:cubicBezTo>
                  <a:cubicBezTo>
                    <a:pt x="544737" y="303811"/>
                    <a:pt x="323545" y="157232"/>
                    <a:pt x="268512" y="126540"/>
                  </a:cubicBezTo>
                  <a:cubicBezTo>
                    <a:pt x="213479" y="95848"/>
                    <a:pt x="334658" y="194273"/>
                    <a:pt x="293912" y="174165"/>
                  </a:cubicBezTo>
                  <a:cubicBezTo>
                    <a:pt x="253166" y="154057"/>
                    <a:pt x="49966" y="39228"/>
                    <a:pt x="14512" y="154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 1373">
              <a:extLst>
                <a:ext uri="{FF2B5EF4-FFF2-40B4-BE49-F238E27FC236}">
                  <a16:creationId xmlns:a16="http://schemas.microsoft.com/office/drawing/2014/main" id="{479A9594-550D-9B51-447D-59AC37760314}"/>
                </a:ext>
              </a:extLst>
            </p:cNvPr>
            <p:cNvSpPr/>
            <p:nvPr/>
          </p:nvSpPr>
          <p:spPr>
            <a:xfrm>
              <a:off x="7121110" y="2949562"/>
              <a:ext cx="299679" cy="92277"/>
            </a:xfrm>
            <a:custGeom>
              <a:avLst/>
              <a:gdLst>
                <a:gd name="connsiteX0" fmla="*/ 415 w 299679"/>
                <a:gd name="connsiteY0" fmla="*/ 6363 h 92277"/>
                <a:gd name="connsiteX1" fmla="*/ 111540 w 299679"/>
                <a:gd name="connsiteY1" fmla="*/ 63513 h 92277"/>
                <a:gd name="connsiteX2" fmla="*/ 298865 w 299679"/>
                <a:gd name="connsiteY2" fmla="*/ 13 h 92277"/>
                <a:gd name="connsiteX3" fmla="*/ 178215 w 299679"/>
                <a:gd name="connsiteY3" fmla="*/ 69863 h 92277"/>
                <a:gd name="connsiteX4" fmla="*/ 143290 w 299679"/>
                <a:gd name="connsiteY4" fmla="*/ 92088 h 92277"/>
                <a:gd name="connsiteX5" fmla="*/ 149640 w 299679"/>
                <a:gd name="connsiteY5" fmla="*/ 60338 h 92277"/>
                <a:gd name="connsiteX6" fmla="*/ 415 w 299679"/>
                <a:gd name="connsiteY6" fmla="*/ 6363 h 9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679" h="92277">
                  <a:moveTo>
                    <a:pt x="415" y="6363"/>
                  </a:moveTo>
                  <a:cubicBezTo>
                    <a:pt x="-5935" y="6892"/>
                    <a:pt x="61798" y="64571"/>
                    <a:pt x="111540" y="63513"/>
                  </a:cubicBezTo>
                  <a:cubicBezTo>
                    <a:pt x="161282" y="62455"/>
                    <a:pt x="287753" y="-1045"/>
                    <a:pt x="298865" y="13"/>
                  </a:cubicBezTo>
                  <a:cubicBezTo>
                    <a:pt x="309977" y="1071"/>
                    <a:pt x="204144" y="54517"/>
                    <a:pt x="178215" y="69863"/>
                  </a:cubicBezTo>
                  <a:cubicBezTo>
                    <a:pt x="152286" y="85209"/>
                    <a:pt x="148052" y="93675"/>
                    <a:pt x="143290" y="92088"/>
                  </a:cubicBezTo>
                  <a:cubicBezTo>
                    <a:pt x="138528" y="90501"/>
                    <a:pt x="167103" y="69334"/>
                    <a:pt x="149640" y="60338"/>
                  </a:cubicBezTo>
                  <a:cubicBezTo>
                    <a:pt x="132178" y="51342"/>
                    <a:pt x="6765" y="5834"/>
                    <a:pt x="415" y="63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 1374">
              <a:extLst>
                <a:ext uri="{FF2B5EF4-FFF2-40B4-BE49-F238E27FC236}">
                  <a16:creationId xmlns:a16="http://schemas.microsoft.com/office/drawing/2014/main" id="{D972ECDA-FA47-C832-5F03-D39B7CA9F3E9}"/>
                </a:ext>
              </a:extLst>
            </p:cNvPr>
            <p:cNvSpPr/>
            <p:nvPr/>
          </p:nvSpPr>
          <p:spPr>
            <a:xfrm>
              <a:off x="7594593" y="2584443"/>
              <a:ext cx="257584" cy="210785"/>
            </a:xfrm>
            <a:custGeom>
              <a:avLst/>
              <a:gdLst>
                <a:gd name="connsiteX0" fmla="*/ 7 w 257584"/>
                <a:gd name="connsiteY0" fmla="*/ 7 h 210785"/>
                <a:gd name="connsiteX1" fmla="*/ 38107 w 257584"/>
                <a:gd name="connsiteY1" fmla="*/ 136532 h 210785"/>
                <a:gd name="connsiteX2" fmla="*/ 66682 w 257584"/>
                <a:gd name="connsiteY2" fmla="*/ 165107 h 210785"/>
                <a:gd name="connsiteX3" fmla="*/ 257182 w 257584"/>
                <a:gd name="connsiteY3" fmla="*/ 209557 h 210785"/>
                <a:gd name="connsiteX4" fmla="*/ 114307 w 257584"/>
                <a:gd name="connsiteY4" fmla="*/ 196857 h 210785"/>
                <a:gd name="connsiteX5" fmla="*/ 22232 w 257584"/>
                <a:gd name="connsiteY5" fmla="*/ 180982 h 210785"/>
                <a:gd name="connsiteX6" fmla="*/ 34932 w 257584"/>
                <a:gd name="connsiteY6" fmla="*/ 133357 h 210785"/>
                <a:gd name="connsiteX7" fmla="*/ 34932 w 257584"/>
                <a:gd name="connsiteY7" fmla="*/ 130182 h 210785"/>
                <a:gd name="connsiteX8" fmla="*/ 7 w 257584"/>
                <a:gd name="connsiteY8" fmla="*/ 7 h 21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584" h="210785">
                  <a:moveTo>
                    <a:pt x="7" y="7"/>
                  </a:moveTo>
                  <a:cubicBezTo>
                    <a:pt x="536" y="1065"/>
                    <a:pt x="26995" y="109015"/>
                    <a:pt x="38107" y="136532"/>
                  </a:cubicBezTo>
                  <a:cubicBezTo>
                    <a:pt x="49219" y="164049"/>
                    <a:pt x="30170" y="152936"/>
                    <a:pt x="66682" y="165107"/>
                  </a:cubicBezTo>
                  <a:cubicBezTo>
                    <a:pt x="103194" y="177278"/>
                    <a:pt x="249245" y="204265"/>
                    <a:pt x="257182" y="209557"/>
                  </a:cubicBezTo>
                  <a:cubicBezTo>
                    <a:pt x="265119" y="214849"/>
                    <a:pt x="153465" y="201620"/>
                    <a:pt x="114307" y="196857"/>
                  </a:cubicBezTo>
                  <a:cubicBezTo>
                    <a:pt x="75149" y="192095"/>
                    <a:pt x="35461" y="191565"/>
                    <a:pt x="22232" y="180982"/>
                  </a:cubicBezTo>
                  <a:cubicBezTo>
                    <a:pt x="9003" y="170399"/>
                    <a:pt x="32815" y="141824"/>
                    <a:pt x="34932" y="133357"/>
                  </a:cubicBezTo>
                  <a:cubicBezTo>
                    <a:pt x="37049" y="124890"/>
                    <a:pt x="41811" y="148174"/>
                    <a:pt x="34932" y="130182"/>
                  </a:cubicBezTo>
                  <a:cubicBezTo>
                    <a:pt x="28053" y="112190"/>
                    <a:pt x="-522" y="-1051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 1375">
              <a:extLst>
                <a:ext uri="{FF2B5EF4-FFF2-40B4-BE49-F238E27FC236}">
                  <a16:creationId xmlns:a16="http://schemas.microsoft.com/office/drawing/2014/main" id="{E10DBEAA-D5C6-C3DB-3D09-FFD733AD5FAF}"/>
                </a:ext>
              </a:extLst>
            </p:cNvPr>
            <p:cNvSpPr/>
            <p:nvPr/>
          </p:nvSpPr>
          <p:spPr>
            <a:xfrm>
              <a:off x="7543544" y="2783903"/>
              <a:ext cx="356004" cy="191206"/>
            </a:xfrm>
            <a:custGeom>
              <a:avLst/>
              <a:gdLst>
                <a:gd name="connsiteX0" fmla="*/ 256 w 356004"/>
                <a:gd name="connsiteY0" fmla="*/ 572 h 191206"/>
                <a:gd name="connsiteX1" fmla="*/ 327281 w 356004"/>
                <a:gd name="connsiteY1" fmla="*/ 73597 h 191206"/>
                <a:gd name="connsiteX2" fmla="*/ 178056 w 356004"/>
                <a:gd name="connsiteY2" fmla="*/ 191072 h 191206"/>
                <a:gd name="connsiteX3" fmla="*/ 352681 w 356004"/>
                <a:gd name="connsiteY3" fmla="*/ 95822 h 191206"/>
                <a:gd name="connsiteX4" fmla="*/ 273306 w 356004"/>
                <a:gd name="connsiteY4" fmla="*/ 41847 h 191206"/>
                <a:gd name="connsiteX5" fmla="*/ 256 w 356004"/>
                <a:gd name="connsiteY5" fmla="*/ 572 h 19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004" h="191206">
                  <a:moveTo>
                    <a:pt x="256" y="572"/>
                  </a:moveTo>
                  <a:cubicBezTo>
                    <a:pt x="9252" y="5864"/>
                    <a:pt x="297648" y="41847"/>
                    <a:pt x="327281" y="73597"/>
                  </a:cubicBezTo>
                  <a:cubicBezTo>
                    <a:pt x="356914" y="105347"/>
                    <a:pt x="173823" y="187368"/>
                    <a:pt x="178056" y="191072"/>
                  </a:cubicBezTo>
                  <a:cubicBezTo>
                    <a:pt x="182289" y="194776"/>
                    <a:pt x="336806" y="120693"/>
                    <a:pt x="352681" y="95822"/>
                  </a:cubicBezTo>
                  <a:cubicBezTo>
                    <a:pt x="368556" y="70951"/>
                    <a:pt x="325164" y="55605"/>
                    <a:pt x="273306" y="41847"/>
                  </a:cubicBezTo>
                  <a:cubicBezTo>
                    <a:pt x="221448" y="28089"/>
                    <a:pt x="-8740" y="-4720"/>
                    <a:pt x="256" y="5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 1376">
              <a:extLst>
                <a:ext uri="{FF2B5EF4-FFF2-40B4-BE49-F238E27FC236}">
                  <a16:creationId xmlns:a16="http://schemas.microsoft.com/office/drawing/2014/main" id="{6FC64CF5-607C-9721-8712-3E48AE432B30}"/>
                </a:ext>
              </a:extLst>
            </p:cNvPr>
            <p:cNvSpPr/>
            <p:nvPr/>
          </p:nvSpPr>
          <p:spPr>
            <a:xfrm>
              <a:off x="7188060" y="3057191"/>
              <a:ext cx="365347" cy="176022"/>
            </a:xfrm>
            <a:custGeom>
              <a:avLst/>
              <a:gdLst>
                <a:gd name="connsiteX0" fmla="*/ 140 w 365347"/>
                <a:gd name="connsiteY0" fmla="*/ 334 h 176022"/>
                <a:gd name="connsiteX1" fmla="*/ 231915 w 365347"/>
                <a:gd name="connsiteY1" fmla="*/ 82884 h 176022"/>
                <a:gd name="connsiteX2" fmla="*/ 362090 w 365347"/>
                <a:gd name="connsiteY2" fmla="*/ 174959 h 176022"/>
                <a:gd name="connsiteX3" fmla="*/ 317640 w 365347"/>
                <a:gd name="connsiteY3" fmla="*/ 130509 h 176022"/>
                <a:gd name="connsiteX4" fmla="*/ 225565 w 365347"/>
                <a:gd name="connsiteY4" fmla="*/ 92409 h 176022"/>
                <a:gd name="connsiteX5" fmla="*/ 266840 w 365347"/>
                <a:gd name="connsiteY5" fmla="*/ 114634 h 176022"/>
                <a:gd name="connsiteX6" fmla="*/ 140 w 365347"/>
                <a:gd name="connsiteY6" fmla="*/ 334 h 17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347" h="176022">
                  <a:moveTo>
                    <a:pt x="140" y="334"/>
                  </a:moveTo>
                  <a:cubicBezTo>
                    <a:pt x="-5681" y="-4958"/>
                    <a:pt x="171590" y="53780"/>
                    <a:pt x="231915" y="82884"/>
                  </a:cubicBezTo>
                  <a:cubicBezTo>
                    <a:pt x="292240" y="111988"/>
                    <a:pt x="347803" y="167022"/>
                    <a:pt x="362090" y="174959"/>
                  </a:cubicBezTo>
                  <a:cubicBezTo>
                    <a:pt x="376377" y="182896"/>
                    <a:pt x="340394" y="144267"/>
                    <a:pt x="317640" y="130509"/>
                  </a:cubicBezTo>
                  <a:cubicBezTo>
                    <a:pt x="294886" y="116751"/>
                    <a:pt x="234032" y="95055"/>
                    <a:pt x="225565" y="92409"/>
                  </a:cubicBezTo>
                  <a:cubicBezTo>
                    <a:pt x="217098" y="89763"/>
                    <a:pt x="296473" y="128392"/>
                    <a:pt x="266840" y="114634"/>
                  </a:cubicBezTo>
                  <a:cubicBezTo>
                    <a:pt x="237207" y="100876"/>
                    <a:pt x="5961" y="5626"/>
                    <a:pt x="140" y="3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 1377">
              <a:extLst>
                <a:ext uri="{FF2B5EF4-FFF2-40B4-BE49-F238E27FC236}">
                  <a16:creationId xmlns:a16="http://schemas.microsoft.com/office/drawing/2014/main" id="{DC10EB28-8B8B-5DF0-C406-E2548E9E83C6}"/>
                </a:ext>
              </a:extLst>
            </p:cNvPr>
            <p:cNvSpPr/>
            <p:nvPr/>
          </p:nvSpPr>
          <p:spPr>
            <a:xfrm>
              <a:off x="7223052" y="3049734"/>
              <a:ext cx="492203" cy="100520"/>
            </a:xfrm>
            <a:custGeom>
              <a:avLst/>
              <a:gdLst>
                <a:gd name="connsiteX0" fmla="*/ 73 w 492203"/>
                <a:gd name="connsiteY0" fmla="*/ 30016 h 100520"/>
                <a:gd name="connsiteX1" fmla="*/ 295348 w 492203"/>
                <a:gd name="connsiteY1" fmla="*/ 1441 h 100520"/>
                <a:gd name="connsiteX2" fmla="*/ 282648 w 492203"/>
                <a:gd name="connsiteY2" fmla="*/ 77641 h 100520"/>
                <a:gd name="connsiteX3" fmla="*/ 492198 w 492203"/>
                <a:gd name="connsiteY3" fmla="*/ 20491 h 100520"/>
                <a:gd name="connsiteX4" fmla="*/ 288998 w 492203"/>
                <a:gd name="connsiteY4" fmla="*/ 99866 h 100520"/>
                <a:gd name="connsiteX5" fmla="*/ 266773 w 492203"/>
                <a:gd name="connsiteY5" fmla="*/ 58591 h 100520"/>
                <a:gd name="connsiteX6" fmla="*/ 73 w 492203"/>
                <a:gd name="connsiteY6" fmla="*/ 30016 h 1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203" h="100520">
                  <a:moveTo>
                    <a:pt x="73" y="30016"/>
                  </a:moveTo>
                  <a:cubicBezTo>
                    <a:pt x="4836" y="20491"/>
                    <a:pt x="248252" y="-6496"/>
                    <a:pt x="295348" y="1441"/>
                  </a:cubicBezTo>
                  <a:cubicBezTo>
                    <a:pt x="342444" y="9378"/>
                    <a:pt x="249840" y="74466"/>
                    <a:pt x="282648" y="77641"/>
                  </a:cubicBezTo>
                  <a:cubicBezTo>
                    <a:pt x="315456" y="80816"/>
                    <a:pt x="491140" y="16787"/>
                    <a:pt x="492198" y="20491"/>
                  </a:cubicBezTo>
                  <a:cubicBezTo>
                    <a:pt x="493256" y="24195"/>
                    <a:pt x="326569" y="93516"/>
                    <a:pt x="288998" y="99866"/>
                  </a:cubicBezTo>
                  <a:cubicBezTo>
                    <a:pt x="251427" y="106216"/>
                    <a:pt x="309636" y="64412"/>
                    <a:pt x="266773" y="58591"/>
                  </a:cubicBezTo>
                  <a:cubicBezTo>
                    <a:pt x="223911" y="52770"/>
                    <a:pt x="-4690" y="39541"/>
                    <a:pt x="73" y="300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 1378">
              <a:extLst>
                <a:ext uri="{FF2B5EF4-FFF2-40B4-BE49-F238E27FC236}">
                  <a16:creationId xmlns:a16="http://schemas.microsoft.com/office/drawing/2014/main" id="{947E2DD2-0EFB-4D02-20AF-AED3AD0BB407}"/>
                </a:ext>
              </a:extLst>
            </p:cNvPr>
            <p:cNvSpPr/>
            <p:nvPr/>
          </p:nvSpPr>
          <p:spPr>
            <a:xfrm>
              <a:off x="6807156" y="2952590"/>
              <a:ext cx="1260350" cy="688781"/>
            </a:xfrm>
            <a:custGeom>
              <a:avLst/>
              <a:gdLst>
                <a:gd name="connsiteX0" fmla="*/ 44 w 1260350"/>
                <a:gd name="connsiteY0" fmla="*/ 160 h 688781"/>
                <a:gd name="connsiteX1" fmla="*/ 273094 w 1260350"/>
                <a:gd name="connsiteY1" fmla="*/ 339885 h 688781"/>
                <a:gd name="connsiteX2" fmla="*/ 279444 w 1260350"/>
                <a:gd name="connsiteY2" fmla="*/ 355760 h 688781"/>
                <a:gd name="connsiteX3" fmla="*/ 574719 w 1260350"/>
                <a:gd name="connsiteY3" fmla="*/ 536735 h 688781"/>
                <a:gd name="connsiteX4" fmla="*/ 565194 w 1260350"/>
                <a:gd name="connsiteY4" fmla="*/ 546260 h 688781"/>
                <a:gd name="connsiteX5" fmla="*/ 1162094 w 1260350"/>
                <a:gd name="connsiteY5" fmla="*/ 685960 h 688781"/>
                <a:gd name="connsiteX6" fmla="*/ 1241469 w 1260350"/>
                <a:gd name="connsiteY6" fmla="*/ 641510 h 688781"/>
                <a:gd name="connsiteX7" fmla="*/ 968419 w 1260350"/>
                <a:gd name="connsiteY7" fmla="*/ 660560 h 688781"/>
                <a:gd name="connsiteX8" fmla="*/ 666794 w 1260350"/>
                <a:gd name="connsiteY8" fmla="*/ 520860 h 688781"/>
                <a:gd name="connsiteX9" fmla="*/ 266744 w 1260350"/>
                <a:gd name="connsiteY9" fmla="*/ 381160 h 688781"/>
                <a:gd name="connsiteX10" fmla="*/ 295319 w 1260350"/>
                <a:gd name="connsiteY10" fmla="*/ 387510 h 688781"/>
                <a:gd name="connsiteX11" fmla="*/ 44 w 1260350"/>
                <a:gd name="connsiteY11" fmla="*/ 160 h 68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0350" h="688781">
                  <a:moveTo>
                    <a:pt x="44" y="160"/>
                  </a:moveTo>
                  <a:cubicBezTo>
                    <a:pt x="-3660" y="-7777"/>
                    <a:pt x="226527" y="280618"/>
                    <a:pt x="273094" y="339885"/>
                  </a:cubicBezTo>
                  <a:cubicBezTo>
                    <a:pt x="319661" y="399152"/>
                    <a:pt x="229173" y="322952"/>
                    <a:pt x="279444" y="355760"/>
                  </a:cubicBezTo>
                  <a:cubicBezTo>
                    <a:pt x="329715" y="388568"/>
                    <a:pt x="527094" y="504985"/>
                    <a:pt x="574719" y="536735"/>
                  </a:cubicBezTo>
                  <a:cubicBezTo>
                    <a:pt x="622344" y="568485"/>
                    <a:pt x="467298" y="521389"/>
                    <a:pt x="565194" y="546260"/>
                  </a:cubicBezTo>
                  <a:cubicBezTo>
                    <a:pt x="663090" y="571131"/>
                    <a:pt x="1049382" y="670085"/>
                    <a:pt x="1162094" y="685960"/>
                  </a:cubicBezTo>
                  <a:cubicBezTo>
                    <a:pt x="1274807" y="701835"/>
                    <a:pt x="1273748" y="645743"/>
                    <a:pt x="1241469" y="641510"/>
                  </a:cubicBezTo>
                  <a:cubicBezTo>
                    <a:pt x="1209190" y="637277"/>
                    <a:pt x="1064198" y="680668"/>
                    <a:pt x="968419" y="660560"/>
                  </a:cubicBezTo>
                  <a:cubicBezTo>
                    <a:pt x="872640" y="640452"/>
                    <a:pt x="783740" y="567427"/>
                    <a:pt x="666794" y="520860"/>
                  </a:cubicBezTo>
                  <a:cubicBezTo>
                    <a:pt x="549848" y="474293"/>
                    <a:pt x="328657" y="403385"/>
                    <a:pt x="266744" y="381160"/>
                  </a:cubicBezTo>
                  <a:cubicBezTo>
                    <a:pt x="204831" y="358935"/>
                    <a:pt x="337123" y="445718"/>
                    <a:pt x="295319" y="387510"/>
                  </a:cubicBezTo>
                  <a:cubicBezTo>
                    <a:pt x="253515" y="329302"/>
                    <a:pt x="3748" y="8097"/>
                    <a:pt x="44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 1379">
              <a:extLst>
                <a:ext uri="{FF2B5EF4-FFF2-40B4-BE49-F238E27FC236}">
                  <a16:creationId xmlns:a16="http://schemas.microsoft.com/office/drawing/2014/main" id="{510AD8E7-6967-27DA-A3FF-11BF95C12757}"/>
                </a:ext>
              </a:extLst>
            </p:cNvPr>
            <p:cNvSpPr/>
            <p:nvPr/>
          </p:nvSpPr>
          <p:spPr>
            <a:xfrm>
              <a:off x="7649423" y="1837367"/>
              <a:ext cx="1414701" cy="849008"/>
            </a:xfrm>
            <a:custGeom>
              <a:avLst/>
              <a:gdLst>
                <a:gd name="connsiteX0" fmla="*/ 5502 w 1414701"/>
                <a:gd name="connsiteY0" fmla="*/ 4133 h 849008"/>
                <a:gd name="connsiteX1" fmla="*/ 126152 w 1414701"/>
                <a:gd name="connsiteY1" fmla="*/ 13658 h 849008"/>
                <a:gd name="connsiteX2" fmla="*/ 716702 w 1414701"/>
                <a:gd name="connsiteY2" fmla="*/ 48583 h 849008"/>
                <a:gd name="connsiteX3" fmla="*/ 783377 w 1414701"/>
                <a:gd name="connsiteY3" fmla="*/ 105733 h 849008"/>
                <a:gd name="connsiteX4" fmla="*/ 1053252 w 1414701"/>
                <a:gd name="connsiteY4" fmla="*/ 239083 h 849008"/>
                <a:gd name="connsiteX5" fmla="*/ 1097702 w 1414701"/>
                <a:gd name="connsiteY5" fmla="*/ 251783 h 849008"/>
                <a:gd name="connsiteX6" fmla="*/ 1339002 w 1414701"/>
                <a:gd name="connsiteY6" fmla="*/ 515308 h 849008"/>
                <a:gd name="connsiteX7" fmla="*/ 1316777 w 1414701"/>
                <a:gd name="connsiteY7" fmla="*/ 566108 h 849008"/>
                <a:gd name="connsiteX8" fmla="*/ 1408852 w 1414701"/>
                <a:gd name="connsiteY8" fmla="*/ 845508 h 849008"/>
                <a:gd name="connsiteX9" fmla="*/ 1348527 w 1414701"/>
                <a:gd name="connsiteY9" fmla="*/ 689933 h 849008"/>
                <a:gd name="connsiteX10" fmla="*/ 894502 w 1414701"/>
                <a:gd name="connsiteY10" fmla="*/ 226383 h 849008"/>
                <a:gd name="connsiteX11" fmla="*/ 288077 w 1414701"/>
                <a:gd name="connsiteY11" fmla="*/ 13658 h 849008"/>
                <a:gd name="connsiteX12" fmla="*/ 345227 w 1414701"/>
                <a:gd name="connsiteY12" fmla="*/ 93033 h 849008"/>
                <a:gd name="connsiteX13" fmla="*/ 5502 w 1414701"/>
                <a:gd name="connsiteY13" fmla="*/ 4133 h 84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14701" h="849008">
                  <a:moveTo>
                    <a:pt x="5502" y="4133"/>
                  </a:moveTo>
                  <a:cubicBezTo>
                    <a:pt x="-31011" y="-9096"/>
                    <a:pt x="126152" y="13658"/>
                    <a:pt x="126152" y="13658"/>
                  </a:cubicBezTo>
                  <a:cubicBezTo>
                    <a:pt x="244685" y="21066"/>
                    <a:pt x="607165" y="33237"/>
                    <a:pt x="716702" y="48583"/>
                  </a:cubicBezTo>
                  <a:cubicBezTo>
                    <a:pt x="826240" y="63929"/>
                    <a:pt x="727285" y="73983"/>
                    <a:pt x="783377" y="105733"/>
                  </a:cubicBezTo>
                  <a:cubicBezTo>
                    <a:pt x="839469" y="137483"/>
                    <a:pt x="1000865" y="214741"/>
                    <a:pt x="1053252" y="239083"/>
                  </a:cubicBezTo>
                  <a:cubicBezTo>
                    <a:pt x="1105639" y="263425"/>
                    <a:pt x="1050077" y="205746"/>
                    <a:pt x="1097702" y="251783"/>
                  </a:cubicBezTo>
                  <a:cubicBezTo>
                    <a:pt x="1145327" y="297821"/>
                    <a:pt x="1302490" y="462921"/>
                    <a:pt x="1339002" y="515308"/>
                  </a:cubicBezTo>
                  <a:cubicBezTo>
                    <a:pt x="1375514" y="567695"/>
                    <a:pt x="1305135" y="511075"/>
                    <a:pt x="1316777" y="566108"/>
                  </a:cubicBezTo>
                  <a:cubicBezTo>
                    <a:pt x="1328419" y="621141"/>
                    <a:pt x="1403560" y="824871"/>
                    <a:pt x="1408852" y="845508"/>
                  </a:cubicBezTo>
                  <a:cubicBezTo>
                    <a:pt x="1414144" y="866145"/>
                    <a:pt x="1434252" y="793120"/>
                    <a:pt x="1348527" y="689933"/>
                  </a:cubicBezTo>
                  <a:cubicBezTo>
                    <a:pt x="1262802" y="586746"/>
                    <a:pt x="1071244" y="339095"/>
                    <a:pt x="894502" y="226383"/>
                  </a:cubicBezTo>
                  <a:cubicBezTo>
                    <a:pt x="717760" y="113671"/>
                    <a:pt x="379623" y="35883"/>
                    <a:pt x="288077" y="13658"/>
                  </a:cubicBezTo>
                  <a:cubicBezTo>
                    <a:pt x="196531" y="-8567"/>
                    <a:pt x="394439" y="93033"/>
                    <a:pt x="345227" y="93033"/>
                  </a:cubicBezTo>
                  <a:cubicBezTo>
                    <a:pt x="296015" y="93033"/>
                    <a:pt x="42015" y="17362"/>
                    <a:pt x="5502" y="41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 1380">
              <a:extLst>
                <a:ext uri="{FF2B5EF4-FFF2-40B4-BE49-F238E27FC236}">
                  <a16:creationId xmlns:a16="http://schemas.microsoft.com/office/drawing/2014/main" id="{3F97CCF2-3E5B-5A31-9D4B-C603FA70F57F}"/>
                </a:ext>
              </a:extLst>
            </p:cNvPr>
            <p:cNvSpPr/>
            <p:nvPr/>
          </p:nvSpPr>
          <p:spPr>
            <a:xfrm>
              <a:off x="7726923" y="2006534"/>
              <a:ext cx="1291969" cy="515451"/>
            </a:xfrm>
            <a:custGeom>
              <a:avLst/>
              <a:gdLst>
                <a:gd name="connsiteX0" fmla="*/ 1027 w 1291969"/>
                <a:gd name="connsiteY0" fmla="*/ 25466 h 515451"/>
                <a:gd name="connsiteX1" fmla="*/ 496327 w 1291969"/>
                <a:gd name="connsiteY1" fmla="*/ 25466 h 515451"/>
                <a:gd name="connsiteX2" fmla="*/ 518552 w 1291969"/>
                <a:gd name="connsiteY2" fmla="*/ 38166 h 515451"/>
                <a:gd name="connsiteX3" fmla="*/ 759852 w 1291969"/>
                <a:gd name="connsiteY3" fmla="*/ 114366 h 515451"/>
                <a:gd name="connsiteX4" fmla="*/ 1023377 w 1291969"/>
                <a:gd name="connsiteY4" fmla="*/ 235016 h 515451"/>
                <a:gd name="connsiteX5" fmla="*/ 1290077 w 1291969"/>
                <a:gd name="connsiteY5" fmla="*/ 514416 h 515451"/>
                <a:gd name="connsiteX6" fmla="*/ 1109102 w 1291969"/>
                <a:gd name="connsiteY6" fmla="*/ 317566 h 515451"/>
                <a:gd name="connsiteX7" fmla="*/ 521727 w 1291969"/>
                <a:gd name="connsiteY7" fmla="*/ 9591 h 515451"/>
                <a:gd name="connsiteX8" fmla="*/ 645552 w 1291969"/>
                <a:gd name="connsiteY8" fmla="*/ 73091 h 515451"/>
                <a:gd name="connsiteX9" fmla="*/ 1027 w 1291969"/>
                <a:gd name="connsiteY9" fmla="*/ 25466 h 51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1969" h="515451">
                  <a:moveTo>
                    <a:pt x="1027" y="25466"/>
                  </a:moveTo>
                  <a:cubicBezTo>
                    <a:pt x="-23844" y="17529"/>
                    <a:pt x="410073" y="23349"/>
                    <a:pt x="496327" y="25466"/>
                  </a:cubicBezTo>
                  <a:cubicBezTo>
                    <a:pt x="582581" y="27583"/>
                    <a:pt x="474631" y="23349"/>
                    <a:pt x="518552" y="38166"/>
                  </a:cubicBezTo>
                  <a:cubicBezTo>
                    <a:pt x="562473" y="52983"/>
                    <a:pt x="675715" y="81558"/>
                    <a:pt x="759852" y="114366"/>
                  </a:cubicBezTo>
                  <a:cubicBezTo>
                    <a:pt x="843989" y="147174"/>
                    <a:pt x="935006" y="168341"/>
                    <a:pt x="1023377" y="235016"/>
                  </a:cubicBezTo>
                  <a:cubicBezTo>
                    <a:pt x="1111748" y="301691"/>
                    <a:pt x="1275789" y="500658"/>
                    <a:pt x="1290077" y="514416"/>
                  </a:cubicBezTo>
                  <a:cubicBezTo>
                    <a:pt x="1304365" y="528174"/>
                    <a:pt x="1237160" y="401703"/>
                    <a:pt x="1109102" y="317566"/>
                  </a:cubicBezTo>
                  <a:cubicBezTo>
                    <a:pt x="981044" y="233429"/>
                    <a:pt x="598985" y="50337"/>
                    <a:pt x="521727" y="9591"/>
                  </a:cubicBezTo>
                  <a:cubicBezTo>
                    <a:pt x="444469" y="-31155"/>
                    <a:pt x="727573" y="70974"/>
                    <a:pt x="645552" y="73091"/>
                  </a:cubicBezTo>
                  <a:cubicBezTo>
                    <a:pt x="563531" y="75208"/>
                    <a:pt x="25898" y="33403"/>
                    <a:pt x="1027" y="254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 1381">
              <a:extLst>
                <a:ext uri="{FF2B5EF4-FFF2-40B4-BE49-F238E27FC236}">
                  <a16:creationId xmlns:a16="http://schemas.microsoft.com/office/drawing/2014/main" id="{E8D242C5-20CA-15AE-67CF-A86F304B8217}"/>
                </a:ext>
              </a:extLst>
            </p:cNvPr>
            <p:cNvSpPr/>
            <p:nvPr/>
          </p:nvSpPr>
          <p:spPr>
            <a:xfrm>
              <a:off x="7121250" y="2101845"/>
              <a:ext cx="693463" cy="425505"/>
            </a:xfrm>
            <a:custGeom>
              <a:avLst/>
              <a:gdLst>
                <a:gd name="connsiteX0" fmla="*/ 492400 w 693463"/>
                <a:gd name="connsiteY0" fmla="*/ 5 h 425505"/>
                <a:gd name="connsiteX1" fmla="*/ 692425 w 693463"/>
                <a:gd name="connsiteY1" fmla="*/ 50805 h 425505"/>
                <a:gd name="connsiteX2" fmla="*/ 387625 w 693463"/>
                <a:gd name="connsiteY2" fmla="*/ 171455 h 425505"/>
                <a:gd name="connsiteX3" fmla="*/ 311425 w 693463"/>
                <a:gd name="connsiteY3" fmla="*/ 247655 h 425505"/>
                <a:gd name="connsiteX4" fmla="*/ 406675 w 693463"/>
                <a:gd name="connsiteY4" fmla="*/ 330205 h 425505"/>
                <a:gd name="connsiteX5" fmla="*/ 320950 w 693463"/>
                <a:gd name="connsiteY5" fmla="*/ 346080 h 425505"/>
                <a:gd name="connsiteX6" fmla="*/ 428900 w 693463"/>
                <a:gd name="connsiteY6" fmla="*/ 425455 h 425505"/>
                <a:gd name="connsiteX7" fmla="*/ 298725 w 693463"/>
                <a:gd name="connsiteY7" fmla="*/ 333380 h 425505"/>
                <a:gd name="connsiteX8" fmla="*/ 6625 w 693463"/>
                <a:gd name="connsiteY8" fmla="*/ 200030 h 425505"/>
                <a:gd name="connsiteX9" fmla="*/ 98700 w 693463"/>
                <a:gd name="connsiteY9" fmla="*/ 250830 h 425505"/>
                <a:gd name="connsiteX10" fmla="*/ 146325 w 693463"/>
                <a:gd name="connsiteY10" fmla="*/ 158755 h 425505"/>
                <a:gd name="connsiteX11" fmla="*/ 393975 w 693463"/>
                <a:gd name="connsiteY11" fmla="*/ 57155 h 425505"/>
                <a:gd name="connsiteX12" fmla="*/ 149500 w 693463"/>
                <a:gd name="connsiteY12" fmla="*/ 212730 h 425505"/>
                <a:gd name="connsiteX13" fmla="*/ 568600 w 693463"/>
                <a:gd name="connsiteY13" fmla="*/ 69855 h 425505"/>
                <a:gd name="connsiteX14" fmla="*/ 517800 w 693463"/>
                <a:gd name="connsiteY14" fmla="*/ 53980 h 425505"/>
                <a:gd name="connsiteX15" fmla="*/ 638450 w 693463"/>
                <a:gd name="connsiteY15" fmla="*/ 47630 h 425505"/>
                <a:gd name="connsiteX16" fmla="*/ 492400 w 693463"/>
                <a:gd name="connsiteY16" fmla="*/ 5 h 42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463" h="425505">
                  <a:moveTo>
                    <a:pt x="492400" y="5"/>
                  </a:moveTo>
                  <a:cubicBezTo>
                    <a:pt x="501396" y="534"/>
                    <a:pt x="709887" y="22230"/>
                    <a:pt x="692425" y="50805"/>
                  </a:cubicBezTo>
                  <a:cubicBezTo>
                    <a:pt x="674963" y="79380"/>
                    <a:pt x="451125" y="138647"/>
                    <a:pt x="387625" y="171455"/>
                  </a:cubicBezTo>
                  <a:cubicBezTo>
                    <a:pt x="324125" y="204263"/>
                    <a:pt x="308250" y="221197"/>
                    <a:pt x="311425" y="247655"/>
                  </a:cubicBezTo>
                  <a:cubicBezTo>
                    <a:pt x="314600" y="274113"/>
                    <a:pt x="405088" y="313801"/>
                    <a:pt x="406675" y="330205"/>
                  </a:cubicBezTo>
                  <a:cubicBezTo>
                    <a:pt x="408262" y="346609"/>
                    <a:pt x="317246" y="330205"/>
                    <a:pt x="320950" y="346080"/>
                  </a:cubicBezTo>
                  <a:cubicBezTo>
                    <a:pt x="324654" y="361955"/>
                    <a:pt x="432604" y="427572"/>
                    <a:pt x="428900" y="425455"/>
                  </a:cubicBezTo>
                  <a:cubicBezTo>
                    <a:pt x="425196" y="423338"/>
                    <a:pt x="369104" y="370951"/>
                    <a:pt x="298725" y="333380"/>
                  </a:cubicBezTo>
                  <a:cubicBezTo>
                    <a:pt x="228346" y="295809"/>
                    <a:pt x="39962" y="213788"/>
                    <a:pt x="6625" y="200030"/>
                  </a:cubicBezTo>
                  <a:cubicBezTo>
                    <a:pt x="-26712" y="186272"/>
                    <a:pt x="75417" y="257709"/>
                    <a:pt x="98700" y="250830"/>
                  </a:cubicBezTo>
                  <a:cubicBezTo>
                    <a:pt x="121983" y="243951"/>
                    <a:pt x="97113" y="191034"/>
                    <a:pt x="146325" y="158755"/>
                  </a:cubicBezTo>
                  <a:cubicBezTo>
                    <a:pt x="195537" y="126476"/>
                    <a:pt x="393446" y="48159"/>
                    <a:pt x="393975" y="57155"/>
                  </a:cubicBezTo>
                  <a:cubicBezTo>
                    <a:pt x="394504" y="66151"/>
                    <a:pt x="120396" y="210613"/>
                    <a:pt x="149500" y="212730"/>
                  </a:cubicBezTo>
                  <a:cubicBezTo>
                    <a:pt x="178604" y="214847"/>
                    <a:pt x="507217" y="96313"/>
                    <a:pt x="568600" y="69855"/>
                  </a:cubicBezTo>
                  <a:cubicBezTo>
                    <a:pt x="629983" y="43397"/>
                    <a:pt x="506158" y="57684"/>
                    <a:pt x="517800" y="53980"/>
                  </a:cubicBezTo>
                  <a:cubicBezTo>
                    <a:pt x="529442" y="50276"/>
                    <a:pt x="635804" y="56097"/>
                    <a:pt x="638450" y="47630"/>
                  </a:cubicBezTo>
                  <a:cubicBezTo>
                    <a:pt x="641096" y="39163"/>
                    <a:pt x="483404" y="-524"/>
                    <a:pt x="492400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 1382">
              <a:extLst>
                <a:ext uri="{FF2B5EF4-FFF2-40B4-BE49-F238E27FC236}">
                  <a16:creationId xmlns:a16="http://schemas.microsoft.com/office/drawing/2014/main" id="{B9D297B0-74A7-8B38-961D-409ED11746C1}"/>
                </a:ext>
              </a:extLst>
            </p:cNvPr>
            <p:cNvSpPr/>
            <p:nvPr/>
          </p:nvSpPr>
          <p:spPr>
            <a:xfrm>
              <a:off x="6808857" y="2902714"/>
              <a:ext cx="1372025" cy="650511"/>
            </a:xfrm>
            <a:custGeom>
              <a:avLst/>
              <a:gdLst>
                <a:gd name="connsiteX0" fmla="*/ 4693 w 1372025"/>
                <a:gd name="connsiteY0" fmla="*/ 8761 h 650511"/>
                <a:gd name="connsiteX1" fmla="*/ 52318 w 1372025"/>
                <a:gd name="connsiteY1" fmla="*/ 34161 h 650511"/>
                <a:gd name="connsiteX2" fmla="*/ 814318 w 1372025"/>
                <a:gd name="connsiteY2" fmla="*/ 488186 h 650511"/>
                <a:gd name="connsiteX3" fmla="*/ 792093 w 1372025"/>
                <a:gd name="connsiteY3" fmla="*/ 513586 h 650511"/>
                <a:gd name="connsiteX4" fmla="*/ 1366768 w 1372025"/>
                <a:gd name="connsiteY4" fmla="*/ 640586 h 650511"/>
                <a:gd name="connsiteX5" fmla="*/ 1036568 w 1372025"/>
                <a:gd name="connsiteY5" fmla="*/ 605661 h 650511"/>
                <a:gd name="connsiteX6" fmla="*/ 366643 w 1372025"/>
                <a:gd name="connsiteY6" fmla="*/ 316736 h 650511"/>
                <a:gd name="connsiteX7" fmla="*/ 265043 w 1372025"/>
                <a:gd name="connsiteY7" fmla="*/ 335786 h 650511"/>
                <a:gd name="connsiteX8" fmla="*/ 284093 w 1372025"/>
                <a:gd name="connsiteY8" fmla="*/ 307211 h 650511"/>
                <a:gd name="connsiteX9" fmla="*/ 328543 w 1372025"/>
                <a:gd name="connsiteY9" fmla="*/ 453261 h 650511"/>
                <a:gd name="connsiteX10" fmla="*/ 192018 w 1372025"/>
                <a:gd name="connsiteY10" fmla="*/ 154811 h 650511"/>
                <a:gd name="connsiteX11" fmla="*/ 192018 w 1372025"/>
                <a:gd name="connsiteY11" fmla="*/ 211961 h 650511"/>
                <a:gd name="connsiteX12" fmla="*/ 4693 w 1372025"/>
                <a:gd name="connsiteY12" fmla="*/ 8761 h 65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2025" h="650511">
                  <a:moveTo>
                    <a:pt x="4693" y="8761"/>
                  </a:moveTo>
                  <a:cubicBezTo>
                    <a:pt x="-18590" y="-20872"/>
                    <a:pt x="52318" y="34161"/>
                    <a:pt x="52318" y="34161"/>
                  </a:cubicBezTo>
                  <a:cubicBezTo>
                    <a:pt x="187255" y="114065"/>
                    <a:pt x="691022" y="408282"/>
                    <a:pt x="814318" y="488186"/>
                  </a:cubicBezTo>
                  <a:cubicBezTo>
                    <a:pt x="937614" y="568090"/>
                    <a:pt x="700018" y="488186"/>
                    <a:pt x="792093" y="513586"/>
                  </a:cubicBezTo>
                  <a:cubicBezTo>
                    <a:pt x="884168" y="538986"/>
                    <a:pt x="1326022" y="625240"/>
                    <a:pt x="1366768" y="640586"/>
                  </a:cubicBezTo>
                  <a:cubicBezTo>
                    <a:pt x="1407514" y="655932"/>
                    <a:pt x="1203255" y="659636"/>
                    <a:pt x="1036568" y="605661"/>
                  </a:cubicBezTo>
                  <a:cubicBezTo>
                    <a:pt x="869881" y="551686"/>
                    <a:pt x="495230" y="361715"/>
                    <a:pt x="366643" y="316736"/>
                  </a:cubicBezTo>
                  <a:cubicBezTo>
                    <a:pt x="238056" y="271757"/>
                    <a:pt x="278801" y="337373"/>
                    <a:pt x="265043" y="335786"/>
                  </a:cubicBezTo>
                  <a:cubicBezTo>
                    <a:pt x="251285" y="334199"/>
                    <a:pt x="273510" y="287632"/>
                    <a:pt x="284093" y="307211"/>
                  </a:cubicBezTo>
                  <a:cubicBezTo>
                    <a:pt x="294676" y="326790"/>
                    <a:pt x="343889" y="478661"/>
                    <a:pt x="328543" y="453261"/>
                  </a:cubicBezTo>
                  <a:cubicBezTo>
                    <a:pt x="313197" y="427861"/>
                    <a:pt x="214772" y="195028"/>
                    <a:pt x="192018" y="154811"/>
                  </a:cubicBezTo>
                  <a:cubicBezTo>
                    <a:pt x="169264" y="114594"/>
                    <a:pt x="219535" y="238949"/>
                    <a:pt x="192018" y="211961"/>
                  </a:cubicBezTo>
                  <a:cubicBezTo>
                    <a:pt x="164501" y="184974"/>
                    <a:pt x="27976" y="38394"/>
                    <a:pt x="4693" y="87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 1383">
              <a:extLst>
                <a:ext uri="{FF2B5EF4-FFF2-40B4-BE49-F238E27FC236}">
                  <a16:creationId xmlns:a16="http://schemas.microsoft.com/office/drawing/2014/main" id="{326566DD-57A2-0504-5FEF-F319F8777696}"/>
                </a:ext>
              </a:extLst>
            </p:cNvPr>
            <p:cNvSpPr/>
            <p:nvPr/>
          </p:nvSpPr>
          <p:spPr>
            <a:xfrm>
              <a:off x="7366357" y="2258631"/>
              <a:ext cx="1406174" cy="1258337"/>
            </a:xfrm>
            <a:custGeom>
              <a:avLst/>
              <a:gdLst>
                <a:gd name="connsiteX0" fmla="*/ 2818 w 1406174"/>
                <a:gd name="connsiteY0" fmla="*/ 157544 h 1258337"/>
                <a:gd name="connsiteX1" fmla="*/ 828318 w 1406174"/>
                <a:gd name="connsiteY1" fmla="*/ 1969 h 1258337"/>
                <a:gd name="connsiteX2" fmla="*/ 771168 w 1406174"/>
                <a:gd name="connsiteY2" fmla="*/ 81344 h 1258337"/>
                <a:gd name="connsiteX3" fmla="*/ 1301393 w 1406174"/>
                <a:gd name="connsiteY3" fmla="*/ 246444 h 1258337"/>
                <a:gd name="connsiteX4" fmla="*/ 1260118 w 1406174"/>
                <a:gd name="connsiteY4" fmla="*/ 363919 h 1258337"/>
                <a:gd name="connsiteX5" fmla="*/ 1406168 w 1406174"/>
                <a:gd name="connsiteY5" fmla="*/ 633794 h 1258337"/>
                <a:gd name="connsiteX6" fmla="*/ 1253768 w 1406174"/>
                <a:gd name="connsiteY6" fmla="*/ 910019 h 1258337"/>
                <a:gd name="connsiteX7" fmla="*/ 1047393 w 1406174"/>
                <a:gd name="connsiteY7" fmla="*/ 1157669 h 1258337"/>
                <a:gd name="connsiteX8" fmla="*/ 783868 w 1406174"/>
                <a:gd name="connsiteY8" fmla="*/ 1252919 h 1258337"/>
                <a:gd name="connsiteX9" fmla="*/ 863243 w 1406174"/>
                <a:gd name="connsiteY9" fmla="*/ 1230694 h 1258337"/>
                <a:gd name="connsiteX10" fmla="*/ 583843 w 1406174"/>
                <a:gd name="connsiteY10" fmla="*/ 1252919 h 1258337"/>
                <a:gd name="connsiteX11" fmla="*/ 1009293 w 1406174"/>
                <a:gd name="connsiteY11" fmla="*/ 1110044 h 1258337"/>
                <a:gd name="connsiteX12" fmla="*/ 1161693 w 1406174"/>
                <a:gd name="connsiteY12" fmla="*/ 916369 h 1258337"/>
                <a:gd name="connsiteX13" fmla="*/ 1237893 w 1406174"/>
                <a:gd name="connsiteY13" fmla="*/ 840169 h 1258337"/>
                <a:gd name="connsiteX14" fmla="*/ 1222018 w 1406174"/>
                <a:gd name="connsiteY14" fmla="*/ 598869 h 1258337"/>
                <a:gd name="connsiteX15" fmla="*/ 1060093 w 1406174"/>
                <a:gd name="connsiteY15" fmla="*/ 398844 h 1258337"/>
                <a:gd name="connsiteX16" fmla="*/ 329843 w 1406174"/>
                <a:gd name="connsiteY16" fmla="*/ 236919 h 1258337"/>
                <a:gd name="connsiteX17" fmla="*/ 609243 w 1406174"/>
                <a:gd name="connsiteY17" fmla="*/ 278194 h 1258337"/>
                <a:gd name="connsiteX18" fmla="*/ 263168 w 1406174"/>
                <a:gd name="connsiteY18" fmla="*/ 335344 h 1258337"/>
                <a:gd name="connsiteX19" fmla="*/ 333018 w 1406174"/>
                <a:gd name="connsiteY19" fmla="*/ 300419 h 1258337"/>
                <a:gd name="connsiteX20" fmla="*/ 282218 w 1406174"/>
                <a:gd name="connsiteY20" fmla="*/ 262319 h 1258337"/>
                <a:gd name="connsiteX21" fmla="*/ 310793 w 1406174"/>
                <a:gd name="connsiteY21" fmla="*/ 211519 h 1258337"/>
                <a:gd name="connsiteX22" fmla="*/ 587018 w 1406174"/>
                <a:gd name="connsiteY22" fmla="*/ 148019 h 1258337"/>
                <a:gd name="connsiteX23" fmla="*/ 240943 w 1406174"/>
                <a:gd name="connsiteY23" fmla="*/ 170244 h 1258337"/>
                <a:gd name="connsiteX24" fmla="*/ 545743 w 1406174"/>
                <a:gd name="connsiteY24" fmla="*/ 68644 h 1258337"/>
                <a:gd name="connsiteX25" fmla="*/ 2818 w 1406174"/>
                <a:gd name="connsiteY25" fmla="*/ 157544 h 125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06174" h="1258337">
                  <a:moveTo>
                    <a:pt x="2818" y="157544"/>
                  </a:moveTo>
                  <a:cubicBezTo>
                    <a:pt x="49914" y="146432"/>
                    <a:pt x="700260" y="14669"/>
                    <a:pt x="828318" y="1969"/>
                  </a:cubicBezTo>
                  <a:cubicBezTo>
                    <a:pt x="956376" y="-10731"/>
                    <a:pt x="692322" y="40598"/>
                    <a:pt x="771168" y="81344"/>
                  </a:cubicBezTo>
                  <a:cubicBezTo>
                    <a:pt x="850014" y="122090"/>
                    <a:pt x="1219901" y="199348"/>
                    <a:pt x="1301393" y="246444"/>
                  </a:cubicBezTo>
                  <a:cubicBezTo>
                    <a:pt x="1382885" y="293540"/>
                    <a:pt x="1242655" y="299361"/>
                    <a:pt x="1260118" y="363919"/>
                  </a:cubicBezTo>
                  <a:cubicBezTo>
                    <a:pt x="1277581" y="428477"/>
                    <a:pt x="1407226" y="542777"/>
                    <a:pt x="1406168" y="633794"/>
                  </a:cubicBezTo>
                  <a:cubicBezTo>
                    <a:pt x="1405110" y="724811"/>
                    <a:pt x="1313564" y="822707"/>
                    <a:pt x="1253768" y="910019"/>
                  </a:cubicBezTo>
                  <a:cubicBezTo>
                    <a:pt x="1193972" y="997331"/>
                    <a:pt x="1125710" y="1100519"/>
                    <a:pt x="1047393" y="1157669"/>
                  </a:cubicBezTo>
                  <a:cubicBezTo>
                    <a:pt x="969076" y="1214819"/>
                    <a:pt x="814560" y="1240748"/>
                    <a:pt x="783868" y="1252919"/>
                  </a:cubicBezTo>
                  <a:cubicBezTo>
                    <a:pt x="753176" y="1265090"/>
                    <a:pt x="896580" y="1230694"/>
                    <a:pt x="863243" y="1230694"/>
                  </a:cubicBezTo>
                  <a:cubicBezTo>
                    <a:pt x="829906" y="1230694"/>
                    <a:pt x="559501" y="1273027"/>
                    <a:pt x="583843" y="1252919"/>
                  </a:cubicBezTo>
                  <a:cubicBezTo>
                    <a:pt x="608185" y="1232811"/>
                    <a:pt x="912985" y="1166136"/>
                    <a:pt x="1009293" y="1110044"/>
                  </a:cubicBezTo>
                  <a:cubicBezTo>
                    <a:pt x="1105601" y="1053952"/>
                    <a:pt x="1123593" y="961348"/>
                    <a:pt x="1161693" y="916369"/>
                  </a:cubicBezTo>
                  <a:cubicBezTo>
                    <a:pt x="1199793" y="871390"/>
                    <a:pt x="1227839" y="893086"/>
                    <a:pt x="1237893" y="840169"/>
                  </a:cubicBezTo>
                  <a:cubicBezTo>
                    <a:pt x="1247947" y="787252"/>
                    <a:pt x="1251651" y="672423"/>
                    <a:pt x="1222018" y="598869"/>
                  </a:cubicBezTo>
                  <a:cubicBezTo>
                    <a:pt x="1192385" y="525315"/>
                    <a:pt x="1208789" y="459169"/>
                    <a:pt x="1060093" y="398844"/>
                  </a:cubicBezTo>
                  <a:cubicBezTo>
                    <a:pt x="911397" y="338519"/>
                    <a:pt x="404985" y="257027"/>
                    <a:pt x="329843" y="236919"/>
                  </a:cubicBezTo>
                  <a:cubicBezTo>
                    <a:pt x="254701" y="216811"/>
                    <a:pt x="620355" y="261790"/>
                    <a:pt x="609243" y="278194"/>
                  </a:cubicBezTo>
                  <a:cubicBezTo>
                    <a:pt x="598131" y="294598"/>
                    <a:pt x="309205" y="331640"/>
                    <a:pt x="263168" y="335344"/>
                  </a:cubicBezTo>
                  <a:cubicBezTo>
                    <a:pt x="217131" y="339048"/>
                    <a:pt x="329843" y="312590"/>
                    <a:pt x="333018" y="300419"/>
                  </a:cubicBezTo>
                  <a:cubicBezTo>
                    <a:pt x="336193" y="288248"/>
                    <a:pt x="285922" y="277136"/>
                    <a:pt x="282218" y="262319"/>
                  </a:cubicBezTo>
                  <a:cubicBezTo>
                    <a:pt x="278514" y="247502"/>
                    <a:pt x="259993" y="230569"/>
                    <a:pt x="310793" y="211519"/>
                  </a:cubicBezTo>
                  <a:cubicBezTo>
                    <a:pt x="361593" y="192469"/>
                    <a:pt x="598660" y="154898"/>
                    <a:pt x="587018" y="148019"/>
                  </a:cubicBezTo>
                  <a:cubicBezTo>
                    <a:pt x="575376" y="141140"/>
                    <a:pt x="247822" y="183473"/>
                    <a:pt x="240943" y="170244"/>
                  </a:cubicBezTo>
                  <a:cubicBezTo>
                    <a:pt x="234064" y="157015"/>
                    <a:pt x="577493" y="71290"/>
                    <a:pt x="545743" y="68644"/>
                  </a:cubicBezTo>
                  <a:cubicBezTo>
                    <a:pt x="513993" y="65998"/>
                    <a:pt x="-44278" y="168656"/>
                    <a:pt x="2818" y="157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 1384">
              <a:extLst>
                <a:ext uri="{FF2B5EF4-FFF2-40B4-BE49-F238E27FC236}">
                  <a16:creationId xmlns:a16="http://schemas.microsoft.com/office/drawing/2014/main" id="{DE812407-FF48-6B2A-227D-EC71769BBAA1}"/>
                </a:ext>
              </a:extLst>
            </p:cNvPr>
            <p:cNvSpPr/>
            <p:nvPr/>
          </p:nvSpPr>
          <p:spPr>
            <a:xfrm>
              <a:off x="7613533" y="2564604"/>
              <a:ext cx="915341" cy="353375"/>
            </a:xfrm>
            <a:custGeom>
              <a:avLst/>
              <a:gdLst>
                <a:gd name="connsiteX0" fmla="*/ 15992 w 915341"/>
                <a:gd name="connsiteY0" fmla="*/ 57946 h 353375"/>
                <a:gd name="connsiteX1" fmla="*/ 111242 w 915341"/>
                <a:gd name="connsiteY1" fmla="*/ 64296 h 353375"/>
                <a:gd name="connsiteX2" fmla="*/ 606542 w 915341"/>
                <a:gd name="connsiteY2" fmla="*/ 51596 h 353375"/>
                <a:gd name="connsiteX3" fmla="*/ 577967 w 915341"/>
                <a:gd name="connsiteY3" fmla="*/ 48421 h 353375"/>
                <a:gd name="connsiteX4" fmla="*/ 806567 w 915341"/>
                <a:gd name="connsiteY4" fmla="*/ 191296 h 353375"/>
                <a:gd name="connsiteX5" fmla="*/ 914517 w 915341"/>
                <a:gd name="connsiteY5" fmla="*/ 353221 h 353375"/>
                <a:gd name="connsiteX6" fmla="*/ 825617 w 915341"/>
                <a:gd name="connsiteY6" fmla="*/ 216696 h 353375"/>
                <a:gd name="connsiteX7" fmla="*/ 371592 w 915341"/>
                <a:gd name="connsiteY7" fmla="*/ 10321 h 353375"/>
                <a:gd name="connsiteX8" fmla="*/ 352542 w 915341"/>
                <a:gd name="connsiteY8" fmla="*/ 35721 h 353375"/>
                <a:gd name="connsiteX9" fmla="*/ 15992 w 915341"/>
                <a:gd name="connsiteY9" fmla="*/ 57946 h 3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5341" h="353375">
                  <a:moveTo>
                    <a:pt x="15992" y="57946"/>
                  </a:moveTo>
                  <a:cubicBezTo>
                    <a:pt x="-24225" y="62709"/>
                    <a:pt x="12817" y="65354"/>
                    <a:pt x="111242" y="64296"/>
                  </a:cubicBezTo>
                  <a:cubicBezTo>
                    <a:pt x="209667" y="63238"/>
                    <a:pt x="528755" y="54242"/>
                    <a:pt x="606542" y="51596"/>
                  </a:cubicBezTo>
                  <a:cubicBezTo>
                    <a:pt x="684329" y="48950"/>
                    <a:pt x="544630" y="25138"/>
                    <a:pt x="577967" y="48421"/>
                  </a:cubicBezTo>
                  <a:cubicBezTo>
                    <a:pt x="611304" y="71704"/>
                    <a:pt x="750475" y="140496"/>
                    <a:pt x="806567" y="191296"/>
                  </a:cubicBezTo>
                  <a:cubicBezTo>
                    <a:pt x="862659" y="242096"/>
                    <a:pt x="911342" y="348988"/>
                    <a:pt x="914517" y="353221"/>
                  </a:cubicBezTo>
                  <a:cubicBezTo>
                    <a:pt x="917692" y="357454"/>
                    <a:pt x="916104" y="273846"/>
                    <a:pt x="825617" y="216696"/>
                  </a:cubicBezTo>
                  <a:cubicBezTo>
                    <a:pt x="735130" y="159546"/>
                    <a:pt x="450438" y="40484"/>
                    <a:pt x="371592" y="10321"/>
                  </a:cubicBezTo>
                  <a:cubicBezTo>
                    <a:pt x="292746" y="-19842"/>
                    <a:pt x="409163" y="24609"/>
                    <a:pt x="352542" y="35721"/>
                  </a:cubicBezTo>
                  <a:cubicBezTo>
                    <a:pt x="295921" y="46833"/>
                    <a:pt x="56209" y="53183"/>
                    <a:pt x="15992" y="57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 1385">
              <a:extLst>
                <a:ext uri="{FF2B5EF4-FFF2-40B4-BE49-F238E27FC236}">
                  <a16:creationId xmlns:a16="http://schemas.microsoft.com/office/drawing/2014/main" id="{252471DC-273E-E942-FE18-22B83A3FD2A4}"/>
                </a:ext>
              </a:extLst>
            </p:cNvPr>
            <p:cNvSpPr/>
            <p:nvPr/>
          </p:nvSpPr>
          <p:spPr>
            <a:xfrm>
              <a:off x="7647716" y="2630773"/>
              <a:ext cx="925968" cy="661915"/>
            </a:xfrm>
            <a:custGeom>
              <a:avLst/>
              <a:gdLst>
                <a:gd name="connsiteX0" fmla="*/ 859 w 925968"/>
                <a:gd name="connsiteY0" fmla="*/ 23527 h 661915"/>
                <a:gd name="connsiteX1" fmla="*/ 448534 w 925968"/>
                <a:gd name="connsiteY1" fmla="*/ 20352 h 661915"/>
                <a:gd name="connsiteX2" fmla="*/ 413609 w 925968"/>
                <a:gd name="connsiteY2" fmla="*/ 39402 h 661915"/>
                <a:gd name="connsiteX3" fmla="*/ 642209 w 925968"/>
                <a:gd name="connsiteY3" fmla="*/ 83852 h 661915"/>
                <a:gd name="connsiteX4" fmla="*/ 619984 w 925968"/>
                <a:gd name="connsiteY4" fmla="*/ 87027 h 661915"/>
                <a:gd name="connsiteX5" fmla="*/ 734284 w 925968"/>
                <a:gd name="connsiteY5" fmla="*/ 153702 h 661915"/>
                <a:gd name="connsiteX6" fmla="*/ 877159 w 925968"/>
                <a:gd name="connsiteY6" fmla="*/ 302927 h 661915"/>
                <a:gd name="connsiteX7" fmla="*/ 896209 w 925968"/>
                <a:gd name="connsiteY7" fmla="*/ 429927 h 661915"/>
                <a:gd name="connsiteX8" fmla="*/ 829534 w 925968"/>
                <a:gd name="connsiteY8" fmla="*/ 661702 h 661915"/>
                <a:gd name="connsiteX9" fmla="*/ 889859 w 925968"/>
                <a:gd name="connsiteY9" fmla="*/ 468027 h 661915"/>
                <a:gd name="connsiteX10" fmla="*/ 896209 w 925968"/>
                <a:gd name="connsiteY10" fmla="*/ 283877 h 661915"/>
                <a:gd name="connsiteX11" fmla="*/ 499334 w 925968"/>
                <a:gd name="connsiteY11" fmla="*/ 26702 h 661915"/>
                <a:gd name="connsiteX12" fmla="*/ 556484 w 925968"/>
                <a:gd name="connsiteY12" fmla="*/ 58452 h 661915"/>
                <a:gd name="connsiteX13" fmla="*/ 340584 w 925968"/>
                <a:gd name="connsiteY13" fmla="*/ 1302 h 661915"/>
                <a:gd name="connsiteX14" fmla="*/ 859 w 925968"/>
                <a:gd name="connsiteY14" fmla="*/ 23527 h 66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5968" h="661915">
                  <a:moveTo>
                    <a:pt x="859" y="23527"/>
                  </a:moveTo>
                  <a:cubicBezTo>
                    <a:pt x="18851" y="26702"/>
                    <a:pt x="379742" y="17706"/>
                    <a:pt x="448534" y="20352"/>
                  </a:cubicBezTo>
                  <a:cubicBezTo>
                    <a:pt x="517326" y="22998"/>
                    <a:pt x="381330" y="28819"/>
                    <a:pt x="413609" y="39402"/>
                  </a:cubicBezTo>
                  <a:cubicBezTo>
                    <a:pt x="445888" y="49985"/>
                    <a:pt x="607813" y="75915"/>
                    <a:pt x="642209" y="83852"/>
                  </a:cubicBezTo>
                  <a:cubicBezTo>
                    <a:pt x="676605" y="91789"/>
                    <a:pt x="604638" y="75385"/>
                    <a:pt x="619984" y="87027"/>
                  </a:cubicBezTo>
                  <a:cubicBezTo>
                    <a:pt x="635330" y="98669"/>
                    <a:pt x="691422" y="117719"/>
                    <a:pt x="734284" y="153702"/>
                  </a:cubicBezTo>
                  <a:cubicBezTo>
                    <a:pt x="777146" y="189685"/>
                    <a:pt x="850171" y="256889"/>
                    <a:pt x="877159" y="302927"/>
                  </a:cubicBezTo>
                  <a:cubicBezTo>
                    <a:pt x="904147" y="348965"/>
                    <a:pt x="904146" y="370131"/>
                    <a:pt x="896209" y="429927"/>
                  </a:cubicBezTo>
                  <a:cubicBezTo>
                    <a:pt x="888272" y="489723"/>
                    <a:pt x="830592" y="655352"/>
                    <a:pt x="829534" y="661702"/>
                  </a:cubicBezTo>
                  <a:cubicBezTo>
                    <a:pt x="828476" y="668052"/>
                    <a:pt x="878747" y="530998"/>
                    <a:pt x="889859" y="468027"/>
                  </a:cubicBezTo>
                  <a:cubicBezTo>
                    <a:pt x="900971" y="405056"/>
                    <a:pt x="961296" y="357431"/>
                    <a:pt x="896209" y="283877"/>
                  </a:cubicBezTo>
                  <a:cubicBezTo>
                    <a:pt x="831122" y="210323"/>
                    <a:pt x="555955" y="64273"/>
                    <a:pt x="499334" y="26702"/>
                  </a:cubicBezTo>
                  <a:cubicBezTo>
                    <a:pt x="442713" y="-10869"/>
                    <a:pt x="582942" y="62685"/>
                    <a:pt x="556484" y="58452"/>
                  </a:cubicBezTo>
                  <a:cubicBezTo>
                    <a:pt x="530026" y="54219"/>
                    <a:pt x="428955" y="8710"/>
                    <a:pt x="340584" y="1302"/>
                  </a:cubicBezTo>
                  <a:cubicBezTo>
                    <a:pt x="252213" y="-6106"/>
                    <a:pt x="-17133" y="20352"/>
                    <a:pt x="859" y="23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 1386">
              <a:extLst>
                <a:ext uri="{FF2B5EF4-FFF2-40B4-BE49-F238E27FC236}">
                  <a16:creationId xmlns:a16="http://schemas.microsoft.com/office/drawing/2014/main" id="{6048BB9F-E08A-4BF8-BB05-06B689E5AB3F}"/>
                </a:ext>
              </a:extLst>
            </p:cNvPr>
            <p:cNvSpPr/>
            <p:nvPr/>
          </p:nvSpPr>
          <p:spPr>
            <a:xfrm>
              <a:off x="7845425" y="2825876"/>
              <a:ext cx="660558" cy="593608"/>
            </a:xfrm>
            <a:custGeom>
              <a:avLst/>
              <a:gdLst>
                <a:gd name="connsiteX0" fmla="*/ 0 w 660558"/>
                <a:gd name="connsiteY0" fmla="*/ 9399 h 593608"/>
                <a:gd name="connsiteX1" fmla="*/ 336550 w 660558"/>
                <a:gd name="connsiteY1" fmla="*/ 3049 h 593608"/>
                <a:gd name="connsiteX2" fmla="*/ 244475 w 660558"/>
                <a:gd name="connsiteY2" fmla="*/ 3049 h 593608"/>
                <a:gd name="connsiteX3" fmla="*/ 377825 w 660558"/>
                <a:gd name="connsiteY3" fmla="*/ 6224 h 593608"/>
                <a:gd name="connsiteX4" fmla="*/ 488950 w 660558"/>
                <a:gd name="connsiteY4" fmla="*/ 76074 h 593608"/>
                <a:gd name="connsiteX5" fmla="*/ 501650 w 660558"/>
                <a:gd name="connsiteY5" fmla="*/ 88774 h 593608"/>
                <a:gd name="connsiteX6" fmla="*/ 574675 w 660558"/>
                <a:gd name="connsiteY6" fmla="*/ 168149 h 593608"/>
                <a:gd name="connsiteX7" fmla="*/ 619125 w 660558"/>
                <a:gd name="connsiteY7" fmla="*/ 276099 h 593608"/>
                <a:gd name="connsiteX8" fmla="*/ 619125 w 660558"/>
                <a:gd name="connsiteY8" fmla="*/ 387224 h 593608"/>
                <a:gd name="connsiteX9" fmla="*/ 565150 w 660558"/>
                <a:gd name="connsiteY9" fmla="*/ 469774 h 593608"/>
                <a:gd name="connsiteX10" fmla="*/ 485775 w 660558"/>
                <a:gd name="connsiteY10" fmla="*/ 593599 h 593608"/>
                <a:gd name="connsiteX11" fmla="*/ 590550 w 660558"/>
                <a:gd name="connsiteY11" fmla="*/ 476124 h 593608"/>
                <a:gd name="connsiteX12" fmla="*/ 660400 w 660558"/>
                <a:gd name="connsiteY12" fmla="*/ 399924 h 593608"/>
                <a:gd name="connsiteX13" fmla="*/ 609600 w 660558"/>
                <a:gd name="connsiteY13" fmla="*/ 438024 h 593608"/>
                <a:gd name="connsiteX14" fmla="*/ 609600 w 660558"/>
                <a:gd name="connsiteY14" fmla="*/ 241174 h 593608"/>
                <a:gd name="connsiteX15" fmla="*/ 415925 w 660558"/>
                <a:gd name="connsiteY15" fmla="*/ 53849 h 593608"/>
                <a:gd name="connsiteX16" fmla="*/ 361950 w 660558"/>
                <a:gd name="connsiteY16" fmla="*/ 12574 h 593608"/>
                <a:gd name="connsiteX17" fmla="*/ 111125 w 660558"/>
                <a:gd name="connsiteY17" fmla="*/ 6224 h 593608"/>
                <a:gd name="connsiteX18" fmla="*/ 200025 w 660558"/>
                <a:gd name="connsiteY18" fmla="*/ 6224 h 593608"/>
                <a:gd name="connsiteX19" fmla="*/ 0 w 660558"/>
                <a:gd name="connsiteY19" fmla="*/ 9399 h 5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0558" h="593608">
                  <a:moveTo>
                    <a:pt x="0" y="9399"/>
                  </a:moveTo>
                  <a:lnTo>
                    <a:pt x="336550" y="3049"/>
                  </a:lnTo>
                  <a:cubicBezTo>
                    <a:pt x="377296" y="1991"/>
                    <a:pt x="237596" y="2520"/>
                    <a:pt x="244475" y="3049"/>
                  </a:cubicBezTo>
                  <a:cubicBezTo>
                    <a:pt x="251354" y="3578"/>
                    <a:pt x="337079" y="-5947"/>
                    <a:pt x="377825" y="6224"/>
                  </a:cubicBezTo>
                  <a:cubicBezTo>
                    <a:pt x="418571" y="18395"/>
                    <a:pt x="468312" y="62316"/>
                    <a:pt x="488950" y="76074"/>
                  </a:cubicBezTo>
                  <a:cubicBezTo>
                    <a:pt x="509588" y="89832"/>
                    <a:pt x="487363" y="73428"/>
                    <a:pt x="501650" y="88774"/>
                  </a:cubicBezTo>
                  <a:cubicBezTo>
                    <a:pt x="515938" y="104120"/>
                    <a:pt x="555096" y="136928"/>
                    <a:pt x="574675" y="168149"/>
                  </a:cubicBezTo>
                  <a:cubicBezTo>
                    <a:pt x="594254" y="199370"/>
                    <a:pt x="611717" y="239587"/>
                    <a:pt x="619125" y="276099"/>
                  </a:cubicBezTo>
                  <a:cubicBezTo>
                    <a:pt x="626533" y="312611"/>
                    <a:pt x="628121" y="354945"/>
                    <a:pt x="619125" y="387224"/>
                  </a:cubicBezTo>
                  <a:cubicBezTo>
                    <a:pt x="610129" y="419503"/>
                    <a:pt x="587375" y="435378"/>
                    <a:pt x="565150" y="469774"/>
                  </a:cubicBezTo>
                  <a:cubicBezTo>
                    <a:pt x="542925" y="504170"/>
                    <a:pt x="481542" y="592541"/>
                    <a:pt x="485775" y="593599"/>
                  </a:cubicBezTo>
                  <a:cubicBezTo>
                    <a:pt x="490008" y="594657"/>
                    <a:pt x="561446" y="508403"/>
                    <a:pt x="590550" y="476124"/>
                  </a:cubicBezTo>
                  <a:cubicBezTo>
                    <a:pt x="619654" y="443845"/>
                    <a:pt x="657225" y="406274"/>
                    <a:pt x="660400" y="399924"/>
                  </a:cubicBezTo>
                  <a:cubicBezTo>
                    <a:pt x="663575" y="393574"/>
                    <a:pt x="618067" y="464482"/>
                    <a:pt x="609600" y="438024"/>
                  </a:cubicBezTo>
                  <a:cubicBezTo>
                    <a:pt x="601133" y="411566"/>
                    <a:pt x="641879" y="305203"/>
                    <a:pt x="609600" y="241174"/>
                  </a:cubicBezTo>
                  <a:cubicBezTo>
                    <a:pt x="577321" y="177145"/>
                    <a:pt x="457200" y="91949"/>
                    <a:pt x="415925" y="53849"/>
                  </a:cubicBezTo>
                  <a:cubicBezTo>
                    <a:pt x="374650" y="15749"/>
                    <a:pt x="412750" y="20512"/>
                    <a:pt x="361950" y="12574"/>
                  </a:cubicBezTo>
                  <a:cubicBezTo>
                    <a:pt x="311150" y="4636"/>
                    <a:pt x="138112" y="7282"/>
                    <a:pt x="111125" y="6224"/>
                  </a:cubicBezTo>
                  <a:cubicBezTo>
                    <a:pt x="84138" y="5166"/>
                    <a:pt x="200025" y="6224"/>
                    <a:pt x="200025" y="6224"/>
                  </a:cubicBezTo>
                  <a:lnTo>
                    <a:pt x="0" y="939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 1387">
              <a:extLst>
                <a:ext uri="{FF2B5EF4-FFF2-40B4-BE49-F238E27FC236}">
                  <a16:creationId xmlns:a16="http://schemas.microsoft.com/office/drawing/2014/main" id="{50CC4A2B-676E-C208-4F55-5B09D18F5B7D}"/>
                </a:ext>
              </a:extLst>
            </p:cNvPr>
            <p:cNvSpPr/>
            <p:nvPr/>
          </p:nvSpPr>
          <p:spPr>
            <a:xfrm>
              <a:off x="7898952" y="2720576"/>
              <a:ext cx="391193" cy="132739"/>
            </a:xfrm>
            <a:custGeom>
              <a:avLst/>
              <a:gdLst>
                <a:gd name="connsiteX0" fmla="*/ 448 w 391193"/>
                <a:gd name="connsiteY0" fmla="*/ 70249 h 132739"/>
                <a:gd name="connsiteX1" fmla="*/ 298898 w 391193"/>
                <a:gd name="connsiteY1" fmla="*/ 89299 h 132739"/>
                <a:gd name="connsiteX2" fmla="*/ 267148 w 391193"/>
                <a:gd name="connsiteY2" fmla="*/ 399 h 132739"/>
                <a:gd name="connsiteX3" fmla="*/ 390973 w 391193"/>
                <a:gd name="connsiteY3" fmla="*/ 130574 h 132739"/>
                <a:gd name="connsiteX4" fmla="*/ 295723 w 391193"/>
                <a:gd name="connsiteY4" fmla="*/ 82949 h 132739"/>
                <a:gd name="connsiteX5" fmla="*/ 232223 w 391193"/>
                <a:gd name="connsiteY5" fmla="*/ 98824 h 132739"/>
                <a:gd name="connsiteX6" fmla="*/ 448 w 391193"/>
                <a:gd name="connsiteY6" fmla="*/ 70249 h 13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193" h="132739">
                  <a:moveTo>
                    <a:pt x="448" y="70249"/>
                  </a:moveTo>
                  <a:cubicBezTo>
                    <a:pt x="11560" y="68662"/>
                    <a:pt x="254448" y="100941"/>
                    <a:pt x="298898" y="89299"/>
                  </a:cubicBezTo>
                  <a:cubicBezTo>
                    <a:pt x="343348" y="77657"/>
                    <a:pt x="251802" y="-6480"/>
                    <a:pt x="267148" y="399"/>
                  </a:cubicBezTo>
                  <a:cubicBezTo>
                    <a:pt x="282494" y="7278"/>
                    <a:pt x="386211" y="116816"/>
                    <a:pt x="390973" y="130574"/>
                  </a:cubicBezTo>
                  <a:cubicBezTo>
                    <a:pt x="395735" y="144332"/>
                    <a:pt x="322181" y="88241"/>
                    <a:pt x="295723" y="82949"/>
                  </a:cubicBezTo>
                  <a:cubicBezTo>
                    <a:pt x="269265" y="77657"/>
                    <a:pt x="276673" y="98824"/>
                    <a:pt x="232223" y="98824"/>
                  </a:cubicBezTo>
                  <a:cubicBezTo>
                    <a:pt x="187773" y="98824"/>
                    <a:pt x="-10664" y="71836"/>
                    <a:pt x="448" y="702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 1388">
              <a:extLst>
                <a:ext uri="{FF2B5EF4-FFF2-40B4-BE49-F238E27FC236}">
                  <a16:creationId xmlns:a16="http://schemas.microsoft.com/office/drawing/2014/main" id="{602B1BCD-C7AF-2F63-4072-AB8F3FE25E55}"/>
                </a:ext>
              </a:extLst>
            </p:cNvPr>
            <p:cNvSpPr/>
            <p:nvPr/>
          </p:nvSpPr>
          <p:spPr>
            <a:xfrm>
              <a:off x="7781603" y="2819140"/>
              <a:ext cx="537277" cy="95510"/>
            </a:xfrm>
            <a:custGeom>
              <a:avLst/>
              <a:gdLst>
                <a:gd name="connsiteX0" fmla="*/ 322 w 537277"/>
                <a:gd name="connsiteY0" fmla="*/ 95510 h 95510"/>
                <a:gd name="connsiteX1" fmla="*/ 225747 w 537277"/>
                <a:gd name="connsiteY1" fmla="*/ 16135 h 95510"/>
                <a:gd name="connsiteX2" fmla="*/ 184472 w 537277"/>
                <a:gd name="connsiteY2" fmla="*/ 28835 h 95510"/>
                <a:gd name="connsiteX3" fmla="*/ 359097 w 537277"/>
                <a:gd name="connsiteY3" fmla="*/ 25660 h 95510"/>
                <a:gd name="connsiteX4" fmla="*/ 536897 w 537277"/>
                <a:gd name="connsiteY4" fmla="*/ 89160 h 95510"/>
                <a:gd name="connsiteX5" fmla="*/ 400372 w 537277"/>
                <a:gd name="connsiteY5" fmla="*/ 22485 h 95510"/>
                <a:gd name="connsiteX6" fmla="*/ 203522 w 537277"/>
                <a:gd name="connsiteY6" fmla="*/ 260 h 95510"/>
                <a:gd name="connsiteX7" fmla="*/ 282897 w 537277"/>
                <a:gd name="connsiteY7" fmla="*/ 16135 h 95510"/>
                <a:gd name="connsiteX8" fmla="*/ 322 w 537277"/>
                <a:gd name="connsiteY8" fmla="*/ 95510 h 9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277" h="95510">
                  <a:moveTo>
                    <a:pt x="322" y="95510"/>
                  </a:moveTo>
                  <a:cubicBezTo>
                    <a:pt x="-9203" y="95510"/>
                    <a:pt x="195055" y="27247"/>
                    <a:pt x="225747" y="16135"/>
                  </a:cubicBezTo>
                  <a:cubicBezTo>
                    <a:pt x="256439" y="5022"/>
                    <a:pt x="162247" y="27248"/>
                    <a:pt x="184472" y="28835"/>
                  </a:cubicBezTo>
                  <a:cubicBezTo>
                    <a:pt x="206697" y="30422"/>
                    <a:pt x="300360" y="15606"/>
                    <a:pt x="359097" y="25660"/>
                  </a:cubicBezTo>
                  <a:cubicBezTo>
                    <a:pt x="417834" y="35714"/>
                    <a:pt x="530018" y="89689"/>
                    <a:pt x="536897" y="89160"/>
                  </a:cubicBezTo>
                  <a:cubicBezTo>
                    <a:pt x="543776" y="88631"/>
                    <a:pt x="455934" y="37302"/>
                    <a:pt x="400372" y="22485"/>
                  </a:cubicBezTo>
                  <a:cubicBezTo>
                    <a:pt x="344810" y="7668"/>
                    <a:pt x="223101" y="1318"/>
                    <a:pt x="203522" y="260"/>
                  </a:cubicBezTo>
                  <a:cubicBezTo>
                    <a:pt x="183943" y="-798"/>
                    <a:pt x="313060" y="789"/>
                    <a:pt x="282897" y="16135"/>
                  </a:cubicBezTo>
                  <a:cubicBezTo>
                    <a:pt x="252735" y="31481"/>
                    <a:pt x="9847" y="95510"/>
                    <a:pt x="322" y="955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 1389">
              <a:extLst>
                <a:ext uri="{FF2B5EF4-FFF2-40B4-BE49-F238E27FC236}">
                  <a16:creationId xmlns:a16="http://schemas.microsoft.com/office/drawing/2014/main" id="{D6EDCE7E-CD7A-D01E-5101-A779917390EC}"/>
                </a:ext>
              </a:extLst>
            </p:cNvPr>
            <p:cNvSpPr/>
            <p:nvPr/>
          </p:nvSpPr>
          <p:spPr>
            <a:xfrm>
              <a:off x="7930809" y="2666987"/>
              <a:ext cx="174973" cy="133518"/>
            </a:xfrm>
            <a:custGeom>
              <a:avLst/>
              <a:gdLst>
                <a:gd name="connsiteX0" fmla="*/ 341 w 174973"/>
                <a:gd name="connsiteY0" fmla="*/ 13 h 133518"/>
                <a:gd name="connsiteX1" fmla="*/ 133691 w 174973"/>
                <a:gd name="connsiteY1" fmla="*/ 79388 h 133518"/>
                <a:gd name="connsiteX2" fmla="*/ 140041 w 174973"/>
                <a:gd name="connsiteY2" fmla="*/ 120663 h 133518"/>
                <a:gd name="connsiteX3" fmla="*/ 174966 w 174973"/>
                <a:gd name="connsiteY3" fmla="*/ 69863 h 133518"/>
                <a:gd name="connsiteX4" fmla="*/ 136866 w 174973"/>
                <a:gd name="connsiteY4" fmla="*/ 133363 h 133518"/>
                <a:gd name="connsiteX5" fmla="*/ 95591 w 174973"/>
                <a:gd name="connsiteY5" fmla="*/ 85738 h 133518"/>
                <a:gd name="connsiteX6" fmla="*/ 341 w 174973"/>
                <a:gd name="connsiteY6" fmla="*/ 13 h 13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973" h="133518">
                  <a:moveTo>
                    <a:pt x="341" y="13"/>
                  </a:moveTo>
                  <a:cubicBezTo>
                    <a:pt x="6691" y="-1045"/>
                    <a:pt x="110408" y="59280"/>
                    <a:pt x="133691" y="79388"/>
                  </a:cubicBezTo>
                  <a:cubicBezTo>
                    <a:pt x="156974" y="99496"/>
                    <a:pt x="133162" y="122250"/>
                    <a:pt x="140041" y="120663"/>
                  </a:cubicBezTo>
                  <a:cubicBezTo>
                    <a:pt x="146920" y="119076"/>
                    <a:pt x="175495" y="67746"/>
                    <a:pt x="174966" y="69863"/>
                  </a:cubicBezTo>
                  <a:cubicBezTo>
                    <a:pt x="174437" y="71980"/>
                    <a:pt x="150095" y="130717"/>
                    <a:pt x="136866" y="133363"/>
                  </a:cubicBezTo>
                  <a:cubicBezTo>
                    <a:pt x="123637" y="136009"/>
                    <a:pt x="113054" y="104259"/>
                    <a:pt x="95591" y="85738"/>
                  </a:cubicBezTo>
                  <a:cubicBezTo>
                    <a:pt x="78129" y="67217"/>
                    <a:pt x="-6009" y="1071"/>
                    <a:pt x="341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 1390">
              <a:extLst>
                <a:ext uri="{FF2B5EF4-FFF2-40B4-BE49-F238E27FC236}">
                  <a16:creationId xmlns:a16="http://schemas.microsoft.com/office/drawing/2014/main" id="{E5F8D0FF-CE43-7255-969F-0891F85A6C74}"/>
                </a:ext>
              </a:extLst>
            </p:cNvPr>
            <p:cNvSpPr/>
            <p:nvPr/>
          </p:nvSpPr>
          <p:spPr>
            <a:xfrm>
              <a:off x="7623173" y="2913220"/>
              <a:ext cx="790246" cy="459304"/>
            </a:xfrm>
            <a:custGeom>
              <a:avLst/>
              <a:gdLst>
                <a:gd name="connsiteX0" fmla="*/ 555627 w 790246"/>
                <a:gd name="connsiteY0" fmla="*/ 4605 h 459304"/>
                <a:gd name="connsiteX1" fmla="*/ 733427 w 790246"/>
                <a:gd name="connsiteY1" fmla="*/ 112555 h 459304"/>
                <a:gd name="connsiteX2" fmla="*/ 311152 w 790246"/>
                <a:gd name="connsiteY2" fmla="*/ 334805 h 459304"/>
                <a:gd name="connsiteX3" fmla="*/ 355602 w 790246"/>
                <a:gd name="connsiteY3" fmla="*/ 341155 h 459304"/>
                <a:gd name="connsiteX4" fmla="*/ 225427 w 790246"/>
                <a:gd name="connsiteY4" fmla="*/ 391955 h 459304"/>
                <a:gd name="connsiteX5" fmla="*/ 53977 w 790246"/>
                <a:gd name="connsiteY5" fmla="*/ 347505 h 459304"/>
                <a:gd name="connsiteX6" fmla="*/ 165102 w 790246"/>
                <a:gd name="connsiteY6" fmla="*/ 395130 h 459304"/>
                <a:gd name="connsiteX7" fmla="*/ 111127 w 790246"/>
                <a:gd name="connsiteY7" fmla="*/ 452280 h 459304"/>
                <a:gd name="connsiteX8" fmla="*/ 12702 w 790246"/>
                <a:gd name="connsiteY8" fmla="*/ 398305 h 459304"/>
                <a:gd name="connsiteX9" fmla="*/ 19052 w 790246"/>
                <a:gd name="connsiteY9" fmla="*/ 341155 h 459304"/>
                <a:gd name="connsiteX10" fmla="*/ 174627 w 790246"/>
                <a:gd name="connsiteY10" fmla="*/ 458630 h 459304"/>
                <a:gd name="connsiteX11" fmla="*/ 196852 w 790246"/>
                <a:gd name="connsiteY11" fmla="*/ 385605 h 459304"/>
                <a:gd name="connsiteX12" fmla="*/ 355602 w 790246"/>
                <a:gd name="connsiteY12" fmla="*/ 309405 h 459304"/>
                <a:gd name="connsiteX13" fmla="*/ 330202 w 790246"/>
                <a:gd name="connsiteY13" fmla="*/ 303055 h 459304"/>
                <a:gd name="connsiteX14" fmla="*/ 771527 w 790246"/>
                <a:gd name="connsiteY14" fmla="*/ 144305 h 459304"/>
                <a:gd name="connsiteX15" fmla="*/ 698502 w 790246"/>
                <a:gd name="connsiteY15" fmla="*/ 106205 h 459304"/>
                <a:gd name="connsiteX16" fmla="*/ 606427 w 790246"/>
                <a:gd name="connsiteY16" fmla="*/ 26830 h 459304"/>
                <a:gd name="connsiteX17" fmla="*/ 555627 w 790246"/>
                <a:gd name="connsiteY17" fmla="*/ 4605 h 45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0246" h="459304">
                  <a:moveTo>
                    <a:pt x="555627" y="4605"/>
                  </a:moveTo>
                  <a:cubicBezTo>
                    <a:pt x="576794" y="18893"/>
                    <a:pt x="774173" y="57522"/>
                    <a:pt x="733427" y="112555"/>
                  </a:cubicBezTo>
                  <a:cubicBezTo>
                    <a:pt x="692681" y="167588"/>
                    <a:pt x="374123" y="296705"/>
                    <a:pt x="311152" y="334805"/>
                  </a:cubicBezTo>
                  <a:cubicBezTo>
                    <a:pt x="248181" y="372905"/>
                    <a:pt x="369889" y="331630"/>
                    <a:pt x="355602" y="341155"/>
                  </a:cubicBezTo>
                  <a:cubicBezTo>
                    <a:pt x="341315" y="350680"/>
                    <a:pt x="275698" y="390897"/>
                    <a:pt x="225427" y="391955"/>
                  </a:cubicBezTo>
                  <a:cubicBezTo>
                    <a:pt x="175156" y="393013"/>
                    <a:pt x="64031" y="346976"/>
                    <a:pt x="53977" y="347505"/>
                  </a:cubicBezTo>
                  <a:cubicBezTo>
                    <a:pt x="43923" y="348034"/>
                    <a:pt x="155577" y="377668"/>
                    <a:pt x="165102" y="395130"/>
                  </a:cubicBezTo>
                  <a:cubicBezTo>
                    <a:pt x="174627" y="412593"/>
                    <a:pt x="136527" y="451751"/>
                    <a:pt x="111127" y="452280"/>
                  </a:cubicBezTo>
                  <a:cubicBezTo>
                    <a:pt x="85727" y="452809"/>
                    <a:pt x="28048" y="416826"/>
                    <a:pt x="12702" y="398305"/>
                  </a:cubicBezTo>
                  <a:cubicBezTo>
                    <a:pt x="-2644" y="379784"/>
                    <a:pt x="-7936" y="331101"/>
                    <a:pt x="19052" y="341155"/>
                  </a:cubicBezTo>
                  <a:cubicBezTo>
                    <a:pt x="46039" y="351209"/>
                    <a:pt x="144994" y="451222"/>
                    <a:pt x="174627" y="458630"/>
                  </a:cubicBezTo>
                  <a:cubicBezTo>
                    <a:pt x="204260" y="466038"/>
                    <a:pt x="166689" y="410476"/>
                    <a:pt x="196852" y="385605"/>
                  </a:cubicBezTo>
                  <a:cubicBezTo>
                    <a:pt x="227014" y="360734"/>
                    <a:pt x="333377" y="323163"/>
                    <a:pt x="355602" y="309405"/>
                  </a:cubicBezTo>
                  <a:cubicBezTo>
                    <a:pt x="377827" y="295647"/>
                    <a:pt x="260881" y="330572"/>
                    <a:pt x="330202" y="303055"/>
                  </a:cubicBezTo>
                  <a:cubicBezTo>
                    <a:pt x="399523" y="275538"/>
                    <a:pt x="710144" y="177113"/>
                    <a:pt x="771527" y="144305"/>
                  </a:cubicBezTo>
                  <a:cubicBezTo>
                    <a:pt x="832910" y="111497"/>
                    <a:pt x="726019" y="125784"/>
                    <a:pt x="698502" y="106205"/>
                  </a:cubicBezTo>
                  <a:cubicBezTo>
                    <a:pt x="670985" y="86626"/>
                    <a:pt x="624948" y="41117"/>
                    <a:pt x="606427" y="26830"/>
                  </a:cubicBezTo>
                  <a:cubicBezTo>
                    <a:pt x="587906" y="12543"/>
                    <a:pt x="534460" y="-9683"/>
                    <a:pt x="555627" y="46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 1391">
              <a:extLst>
                <a:ext uri="{FF2B5EF4-FFF2-40B4-BE49-F238E27FC236}">
                  <a16:creationId xmlns:a16="http://schemas.microsoft.com/office/drawing/2014/main" id="{87825882-65D5-77C8-7BEC-B361F9BD226B}"/>
                </a:ext>
              </a:extLst>
            </p:cNvPr>
            <p:cNvSpPr/>
            <p:nvPr/>
          </p:nvSpPr>
          <p:spPr>
            <a:xfrm>
              <a:off x="7657340" y="3081416"/>
              <a:ext cx="789476" cy="361779"/>
            </a:xfrm>
            <a:custGeom>
              <a:avLst/>
              <a:gdLst>
                <a:gd name="connsiteX0" fmla="*/ 784985 w 789476"/>
                <a:gd name="connsiteY0" fmla="*/ 1509 h 361779"/>
                <a:gd name="connsiteX1" fmla="*/ 200785 w 789476"/>
                <a:gd name="connsiteY1" fmla="*/ 258684 h 361779"/>
                <a:gd name="connsiteX2" fmla="*/ 203960 w 789476"/>
                <a:gd name="connsiteY2" fmla="*/ 322184 h 361779"/>
                <a:gd name="connsiteX3" fmla="*/ 515110 w 789476"/>
                <a:gd name="connsiteY3" fmla="*/ 357109 h 361779"/>
                <a:gd name="connsiteX4" fmla="*/ 330960 w 789476"/>
                <a:gd name="connsiteY4" fmla="*/ 347584 h 361779"/>
                <a:gd name="connsiteX5" fmla="*/ 197610 w 789476"/>
                <a:gd name="connsiteY5" fmla="*/ 360284 h 361779"/>
                <a:gd name="connsiteX6" fmla="*/ 99185 w 789476"/>
                <a:gd name="connsiteY6" fmla="*/ 306309 h 361779"/>
                <a:gd name="connsiteX7" fmla="*/ 3935 w 789476"/>
                <a:gd name="connsiteY7" fmla="*/ 217409 h 361779"/>
                <a:gd name="connsiteX8" fmla="*/ 238885 w 789476"/>
                <a:gd name="connsiteY8" fmla="*/ 287259 h 361779"/>
                <a:gd name="connsiteX9" fmla="*/ 245235 w 789476"/>
                <a:gd name="connsiteY9" fmla="*/ 242809 h 361779"/>
                <a:gd name="connsiteX10" fmla="*/ 457960 w 789476"/>
                <a:gd name="connsiteY10" fmla="*/ 166609 h 361779"/>
                <a:gd name="connsiteX11" fmla="*/ 470660 w 789476"/>
                <a:gd name="connsiteY11" fmla="*/ 153909 h 361779"/>
                <a:gd name="connsiteX12" fmla="*/ 784985 w 789476"/>
                <a:gd name="connsiteY12" fmla="*/ 1509 h 3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9476" h="361779">
                  <a:moveTo>
                    <a:pt x="784985" y="1509"/>
                  </a:moveTo>
                  <a:cubicBezTo>
                    <a:pt x="740006" y="18971"/>
                    <a:pt x="297622" y="205238"/>
                    <a:pt x="200785" y="258684"/>
                  </a:cubicBezTo>
                  <a:cubicBezTo>
                    <a:pt x="103947" y="312130"/>
                    <a:pt x="151572" y="305780"/>
                    <a:pt x="203960" y="322184"/>
                  </a:cubicBezTo>
                  <a:cubicBezTo>
                    <a:pt x="256348" y="338588"/>
                    <a:pt x="493943" y="352876"/>
                    <a:pt x="515110" y="357109"/>
                  </a:cubicBezTo>
                  <a:cubicBezTo>
                    <a:pt x="536277" y="361342"/>
                    <a:pt x="383877" y="347055"/>
                    <a:pt x="330960" y="347584"/>
                  </a:cubicBezTo>
                  <a:cubicBezTo>
                    <a:pt x="278043" y="348113"/>
                    <a:pt x="236239" y="367163"/>
                    <a:pt x="197610" y="360284"/>
                  </a:cubicBezTo>
                  <a:cubicBezTo>
                    <a:pt x="158981" y="353405"/>
                    <a:pt x="131464" y="330122"/>
                    <a:pt x="99185" y="306309"/>
                  </a:cubicBezTo>
                  <a:cubicBezTo>
                    <a:pt x="66906" y="282497"/>
                    <a:pt x="-19348" y="220584"/>
                    <a:pt x="3935" y="217409"/>
                  </a:cubicBezTo>
                  <a:cubicBezTo>
                    <a:pt x="27218" y="214234"/>
                    <a:pt x="198668" y="283026"/>
                    <a:pt x="238885" y="287259"/>
                  </a:cubicBezTo>
                  <a:cubicBezTo>
                    <a:pt x="279102" y="291492"/>
                    <a:pt x="208722" y="262917"/>
                    <a:pt x="245235" y="242809"/>
                  </a:cubicBezTo>
                  <a:cubicBezTo>
                    <a:pt x="281748" y="222701"/>
                    <a:pt x="420389" y="181426"/>
                    <a:pt x="457960" y="166609"/>
                  </a:cubicBezTo>
                  <a:cubicBezTo>
                    <a:pt x="495531" y="151792"/>
                    <a:pt x="417743" y="184601"/>
                    <a:pt x="470660" y="153909"/>
                  </a:cubicBezTo>
                  <a:cubicBezTo>
                    <a:pt x="523577" y="123217"/>
                    <a:pt x="829964" y="-15953"/>
                    <a:pt x="784985" y="1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 1392">
              <a:extLst>
                <a:ext uri="{FF2B5EF4-FFF2-40B4-BE49-F238E27FC236}">
                  <a16:creationId xmlns:a16="http://schemas.microsoft.com/office/drawing/2014/main" id="{EB3A47D6-EB1C-7BAD-CC2B-0B4E77BE1F0D}"/>
                </a:ext>
              </a:extLst>
            </p:cNvPr>
            <p:cNvSpPr/>
            <p:nvPr/>
          </p:nvSpPr>
          <p:spPr>
            <a:xfrm>
              <a:off x="8096234" y="3228528"/>
              <a:ext cx="317635" cy="95826"/>
            </a:xfrm>
            <a:custGeom>
              <a:avLst/>
              <a:gdLst>
                <a:gd name="connsiteX0" fmla="*/ 314341 w 317635"/>
                <a:gd name="connsiteY0" fmla="*/ 82997 h 95826"/>
                <a:gd name="connsiteX1" fmla="*/ 25416 w 317635"/>
                <a:gd name="connsiteY1" fmla="*/ 32197 h 95826"/>
                <a:gd name="connsiteX2" fmla="*/ 171466 w 317635"/>
                <a:gd name="connsiteY2" fmla="*/ 32197 h 95826"/>
                <a:gd name="connsiteX3" fmla="*/ 57166 w 317635"/>
                <a:gd name="connsiteY3" fmla="*/ 44897 h 95826"/>
                <a:gd name="connsiteX4" fmla="*/ 85741 w 317635"/>
                <a:gd name="connsiteY4" fmla="*/ 95697 h 95826"/>
                <a:gd name="connsiteX5" fmla="*/ 16 w 317635"/>
                <a:gd name="connsiteY5" fmla="*/ 57597 h 95826"/>
                <a:gd name="connsiteX6" fmla="*/ 79391 w 317635"/>
                <a:gd name="connsiteY6" fmla="*/ 447 h 95826"/>
                <a:gd name="connsiteX7" fmla="*/ 174641 w 317635"/>
                <a:gd name="connsiteY7" fmla="*/ 32197 h 95826"/>
                <a:gd name="connsiteX8" fmla="*/ 314341 w 317635"/>
                <a:gd name="connsiteY8" fmla="*/ 82997 h 9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7635" h="95826">
                  <a:moveTo>
                    <a:pt x="314341" y="82997"/>
                  </a:moveTo>
                  <a:cubicBezTo>
                    <a:pt x="289470" y="82997"/>
                    <a:pt x="49228" y="40664"/>
                    <a:pt x="25416" y="32197"/>
                  </a:cubicBezTo>
                  <a:cubicBezTo>
                    <a:pt x="1604" y="23730"/>
                    <a:pt x="166174" y="30080"/>
                    <a:pt x="171466" y="32197"/>
                  </a:cubicBezTo>
                  <a:cubicBezTo>
                    <a:pt x="176758" y="34314"/>
                    <a:pt x="71453" y="34314"/>
                    <a:pt x="57166" y="44897"/>
                  </a:cubicBezTo>
                  <a:cubicBezTo>
                    <a:pt x="42878" y="55480"/>
                    <a:pt x="95266" y="93580"/>
                    <a:pt x="85741" y="95697"/>
                  </a:cubicBezTo>
                  <a:cubicBezTo>
                    <a:pt x="76216" y="97814"/>
                    <a:pt x="1074" y="73472"/>
                    <a:pt x="16" y="57597"/>
                  </a:cubicBezTo>
                  <a:cubicBezTo>
                    <a:pt x="-1042" y="41722"/>
                    <a:pt x="50287" y="4680"/>
                    <a:pt x="79391" y="447"/>
                  </a:cubicBezTo>
                  <a:cubicBezTo>
                    <a:pt x="108495" y="-3786"/>
                    <a:pt x="132837" y="23201"/>
                    <a:pt x="174641" y="32197"/>
                  </a:cubicBezTo>
                  <a:cubicBezTo>
                    <a:pt x="216445" y="41193"/>
                    <a:pt x="339212" y="82997"/>
                    <a:pt x="314341" y="829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 1393">
              <a:extLst>
                <a:ext uri="{FF2B5EF4-FFF2-40B4-BE49-F238E27FC236}">
                  <a16:creationId xmlns:a16="http://schemas.microsoft.com/office/drawing/2014/main" id="{5D13F075-4503-BE19-474E-F8F110CA3CDA}"/>
                </a:ext>
              </a:extLst>
            </p:cNvPr>
            <p:cNvSpPr/>
            <p:nvPr/>
          </p:nvSpPr>
          <p:spPr>
            <a:xfrm>
              <a:off x="8072217" y="3203557"/>
              <a:ext cx="154468" cy="242086"/>
            </a:xfrm>
            <a:custGeom>
              <a:avLst/>
              <a:gdLst>
                <a:gd name="connsiteX0" fmla="*/ 46258 w 154468"/>
                <a:gd name="connsiteY0" fmla="*/ 18 h 242086"/>
                <a:gd name="connsiteX1" fmla="*/ 43083 w 154468"/>
                <a:gd name="connsiteY1" fmla="*/ 139718 h 242086"/>
                <a:gd name="connsiteX2" fmla="*/ 154208 w 154468"/>
                <a:gd name="connsiteY2" fmla="*/ 241318 h 242086"/>
                <a:gd name="connsiteX3" fmla="*/ 71658 w 154468"/>
                <a:gd name="connsiteY3" fmla="*/ 184168 h 242086"/>
                <a:gd name="connsiteX4" fmla="*/ 1808 w 154468"/>
                <a:gd name="connsiteY4" fmla="*/ 142893 h 242086"/>
                <a:gd name="connsiteX5" fmla="*/ 20858 w 154468"/>
                <a:gd name="connsiteY5" fmla="*/ 149243 h 242086"/>
                <a:gd name="connsiteX6" fmla="*/ 46258 w 154468"/>
                <a:gd name="connsiteY6" fmla="*/ 18 h 24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68" h="242086">
                  <a:moveTo>
                    <a:pt x="46258" y="18"/>
                  </a:moveTo>
                  <a:cubicBezTo>
                    <a:pt x="49962" y="-1569"/>
                    <a:pt x="25091" y="99501"/>
                    <a:pt x="43083" y="139718"/>
                  </a:cubicBezTo>
                  <a:cubicBezTo>
                    <a:pt x="61075" y="179935"/>
                    <a:pt x="149446" y="233910"/>
                    <a:pt x="154208" y="241318"/>
                  </a:cubicBezTo>
                  <a:cubicBezTo>
                    <a:pt x="158971" y="248726"/>
                    <a:pt x="97058" y="200572"/>
                    <a:pt x="71658" y="184168"/>
                  </a:cubicBezTo>
                  <a:cubicBezTo>
                    <a:pt x="46258" y="167764"/>
                    <a:pt x="10275" y="148714"/>
                    <a:pt x="1808" y="142893"/>
                  </a:cubicBezTo>
                  <a:cubicBezTo>
                    <a:pt x="-6659" y="137072"/>
                    <a:pt x="17154" y="168293"/>
                    <a:pt x="20858" y="149243"/>
                  </a:cubicBezTo>
                  <a:cubicBezTo>
                    <a:pt x="24562" y="130193"/>
                    <a:pt x="42554" y="1605"/>
                    <a:pt x="46258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 1394">
              <a:extLst>
                <a:ext uri="{FF2B5EF4-FFF2-40B4-BE49-F238E27FC236}">
                  <a16:creationId xmlns:a16="http://schemas.microsoft.com/office/drawing/2014/main" id="{2439C54A-2104-81C3-3CCE-099319CA3EE8}"/>
                </a:ext>
              </a:extLst>
            </p:cNvPr>
            <p:cNvSpPr/>
            <p:nvPr/>
          </p:nvSpPr>
          <p:spPr>
            <a:xfrm>
              <a:off x="7937311" y="2463273"/>
              <a:ext cx="1122602" cy="1169108"/>
            </a:xfrm>
            <a:custGeom>
              <a:avLst/>
              <a:gdLst>
                <a:gd name="connsiteX0" fmla="*/ 943164 w 1122602"/>
                <a:gd name="connsiteY0" fmla="*/ 527 h 1169108"/>
                <a:gd name="connsiteX1" fmla="*/ 1073339 w 1122602"/>
                <a:gd name="connsiteY1" fmla="*/ 362477 h 1169108"/>
                <a:gd name="connsiteX2" fmla="*/ 1035239 w 1122602"/>
                <a:gd name="connsiteY2" fmla="*/ 556152 h 1169108"/>
                <a:gd name="connsiteX3" fmla="*/ 689164 w 1122602"/>
                <a:gd name="connsiteY3" fmla="*/ 937152 h 1169108"/>
                <a:gd name="connsiteX4" fmla="*/ 189 w 1122602"/>
                <a:gd name="connsiteY4" fmla="*/ 1168927 h 1169108"/>
                <a:gd name="connsiteX5" fmla="*/ 759014 w 1122602"/>
                <a:gd name="connsiteY5" fmla="*/ 902227 h 1169108"/>
                <a:gd name="connsiteX6" fmla="*/ 920939 w 1122602"/>
                <a:gd name="connsiteY6" fmla="*/ 806977 h 1169108"/>
                <a:gd name="connsiteX7" fmla="*/ 733614 w 1122602"/>
                <a:gd name="connsiteY7" fmla="*/ 841902 h 1169108"/>
                <a:gd name="connsiteX8" fmla="*/ 873314 w 1122602"/>
                <a:gd name="connsiteY8" fmla="*/ 264052 h 1169108"/>
                <a:gd name="connsiteX9" fmla="*/ 930464 w 1122602"/>
                <a:gd name="connsiteY9" fmla="*/ 549802 h 1169108"/>
                <a:gd name="connsiteX10" fmla="*/ 1108264 w 1122602"/>
                <a:gd name="connsiteY10" fmla="*/ 251352 h 1169108"/>
                <a:gd name="connsiteX11" fmla="*/ 1098739 w 1122602"/>
                <a:gd name="connsiteY11" fmla="*/ 305327 h 1169108"/>
                <a:gd name="connsiteX12" fmla="*/ 993964 w 1122602"/>
                <a:gd name="connsiteY12" fmla="*/ 86252 h 1169108"/>
                <a:gd name="connsiteX13" fmla="*/ 1101914 w 1122602"/>
                <a:gd name="connsiteY13" fmla="*/ 276752 h 1169108"/>
                <a:gd name="connsiteX14" fmla="*/ 943164 w 1122602"/>
                <a:gd name="connsiteY14" fmla="*/ 527 h 116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2602" h="1169108">
                  <a:moveTo>
                    <a:pt x="943164" y="527"/>
                  </a:moveTo>
                  <a:cubicBezTo>
                    <a:pt x="938401" y="14815"/>
                    <a:pt x="1057993" y="269873"/>
                    <a:pt x="1073339" y="362477"/>
                  </a:cubicBezTo>
                  <a:cubicBezTo>
                    <a:pt x="1088685" y="455081"/>
                    <a:pt x="1099268" y="460373"/>
                    <a:pt x="1035239" y="556152"/>
                  </a:cubicBezTo>
                  <a:cubicBezTo>
                    <a:pt x="971210" y="651931"/>
                    <a:pt x="861672" y="835023"/>
                    <a:pt x="689164" y="937152"/>
                  </a:cubicBezTo>
                  <a:cubicBezTo>
                    <a:pt x="516656" y="1039281"/>
                    <a:pt x="-11453" y="1174748"/>
                    <a:pt x="189" y="1168927"/>
                  </a:cubicBezTo>
                  <a:cubicBezTo>
                    <a:pt x="11831" y="1163106"/>
                    <a:pt x="605556" y="962552"/>
                    <a:pt x="759014" y="902227"/>
                  </a:cubicBezTo>
                  <a:cubicBezTo>
                    <a:pt x="912472" y="841902"/>
                    <a:pt x="925172" y="817031"/>
                    <a:pt x="920939" y="806977"/>
                  </a:cubicBezTo>
                  <a:cubicBezTo>
                    <a:pt x="916706" y="796923"/>
                    <a:pt x="741551" y="932390"/>
                    <a:pt x="733614" y="841902"/>
                  </a:cubicBezTo>
                  <a:cubicBezTo>
                    <a:pt x="725676" y="751415"/>
                    <a:pt x="840506" y="312735"/>
                    <a:pt x="873314" y="264052"/>
                  </a:cubicBezTo>
                  <a:cubicBezTo>
                    <a:pt x="906122" y="215369"/>
                    <a:pt x="891306" y="551919"/>
                    <a:pt x="930464" y="549802"/>
                  </a:cubicBezTo>
                  <a:cubicBezTo>
                    <a:pt x="969622" y="547685"/>
                    <a:pt x="1080218" y="292098"/>
                    <a:pt x="1108264" y="251352"/>
                  </a:cubicBezTo>
                  <a:cubicBezTo>
                    <a:pt x="1136310" y="210606"/>
                    <a:pt x="1117789" y="332844"/>
                    <a:pt x="1098739" y="305327"/>
                  </a:cubicBezTo>
                  <a:cubicBezTo>
                    <a:pt x="1079689" y="277810"/>
                    <a:pt x="993435" y="91015"/>
                    <a:pt x="993964" y="86252"/>
                  </a:cubicBezTo>
                  <a:cubicBezTo>
                    <a:pt x="994493" y="81490"/>
                    <a:pt x="1106147" y="286806"/>
                    <a:pt x="1101914" y="276752"/>
                  </a:cubicBezTo>
                  <a:cubicBezTo>
                    <a:pt x="1097681" y="266698"/>
                    <a:pt x="947927" y="-13761"/>
                    <a:pt x="943164" y="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 1395">
              <a:extLst>
                <a:ext uri="{FF2B5EF4-FFF2-40B4-BE49-F238E27FC236}">
                  <a16:creationId xmlns:a16="http://schemas.microsoft.com/office/drawing/2014/main" id="{13653BAC-D304-335D-827B-827E2D9C073A}"/>
                </a:ext>
              </a:extLst>
            </p:cNvPr>
            <p:cNvSpPr/>
            <p:nvPr/>
          </p:nvSpPr>
          <p:spPr>
            <a:xfrm>
              <a:off x="7489825" y="2196774"/>
              <a:ext cx="1479922" cy="381773"/>
            </a:xfrm>
            <a:custGeom>
              <a:avLst/>
              <a:gdLst>
                <a:gd name="connsiteX0" fmla="*/ 0 w 1479922"/>
                <a:gd name="connsiteY0" fmla="*/ 127326 h 381773"/>
                <a:gd name="connsiteX1" fmla="*/ 263525 w 1479922"/>
                <a:gd name="connsiteY1" fmla="*/ 89226 h 381773"/>
                <a:gd name="connsiteX2" fmla="*/ 914400 w 1479922"/>
                <a:gd name="connsiteY2" fmla="*/ 326 h 381773"/>
                <a:gd name="connsiteX3" fmla="*/ 996950 w 1479922"/>
                <a:gd name="connsiteY3" fmla="*/ 124151 h 381773"/>
                <a:gd name="connsiteX4" fmla="*/ 1231900 w 1479922"/>
                <a:gd name="connsiteY4" fmla="*/ 162251 h 381773"/>
                <a:gd name="connsiteX5" fmla="*/ 1301750 w 1479922"/>
                <a:gd name="connsiteY5" fmla="*/ 381326 h 381773"/>
                <a:gd name="connsiteX6" fmla="*/ 1479550 w 1479922"/>
                <a:gd name="connsiteY6" fmla="*/ 222576 h 381773"/>
                <a:gd name="connsiteX7" fmla="*/ 1343025 w 1479922"/>
                <a:gd name="connsiteY7" fmla="*/ 343226 h 381773"/>
                <a:gd name="connsiteX8" fmla="*/ 1158875 w 1479922"/>
                <a:gd name="connsiteY8" fmla="*/ 162251 h 381773"/>
                <a:gd name="connsiteX9" fmla="*/ 1082675 w 1479922"/>
                <a:gd name="connsiteY9" fmla="*/ 162251 h 381773"/>
                <a:gd name="connsiteX10" fmla="*/ 1168400 w 1479922"/>
                <a:gd name="connsiteY10" fmla="*/ 190826 h 381773"/>
                <a:gd name="connsiteX11" fmla="*/ 565150 w 1479922"/>
                <a:gd name="connsiteY11" fmla="*/ 47951 h 381773"/>
                <a:gd name="connsiteX12" fmla="*/ 536575 w 1479922"/>
                <a:gd name="connsiteY12" fmla="*/ 82876 h 381773"/>
                <a:gd name="connsiteX13" fmla="*/ 666750 w 1479922"/>
                <a:gd name="connsiteY13" fmla="*/ 32076 h 381773"/>
                <a:gd name="connsiteX14" fmla="*/ 0 w 1479922"/>
                <a:gd name="connsiteY14" fmla="*/ 127326 h 38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9922" h="381773">
                  <a:moveTo>
                    <a:pt x="0" y="127326"/>
                  </a:moveTo>
                  <a:lnTo>
                    <a:pt x="263525" y="89226"/>
                  </a:lnTo>
                  <a:cubicBezTo>
                    <a:pt x="415925" y="68059"/>
                    <a:pt x="792163" y="-5495"/>
                    <a:pt x="914400" y="326"/>
                  </a:cubicBezTo>
                  <a:cubicBezTo>
                    <a:pt x="1036637" y="6147"/>
                    <a:pt x="944033" y="97164"/>
                    <a:pt x="996950" y="124151"/>
                  </a:cubicBezTo>
                  <a:cubicBezTo>
                    <a:pt x="1049867" y="151138"/>
                    <a:pt x="1181100" y="119389"/>
                    <a:pt x="1231900" y="162251"/>
                  </a:cubicBezTo>
                  <a:cubicBezTo>
                    <a:pt x="1282700" y="205113"/>
                    <a:pt x="1260475" y="371272"/>
                    <a:pt x="1301750" y="381326"/>
                  </a:cubicBezTo>
                  <a:cubicBezTo>
                    <a:pt x="1343025" y="391380"/>
                    <a:pt x="1472671" y="228926"/>
                    <a:pt x="1479550" y="222576"/>
                  </a:cubicBezTo>
                  <a:cubicBezTo>
                    <a:pt x="1486429" y="216226"/>
                    <a:pt x="1396471" y="353280"/>
                    <a:pt x="1343025" y="343226"/>
                  </a:cubicBezTo>
                  <a:cubicBezTo>
                    <a:pt x="1289579" y="333172"/>
                    <a:pt x="1202267" y="192413"/>
                    <a:pt x="1158875" y="162251"/>
                  </a:cubicBezTo>
                  <a:cubicBezTo>
                    <a:pt x="1115483" y="132089"/>
                    <a:pt x="1081088" y="157489"/>
                    <a:pt x="1082675" y="162251"/>
                  </a:cubicBezTo>
                  <a:cubicBezTo>
                    <a:pt x="1084262" y="167013"/>
                    <a:pt x="1254654" y="209876"/>
                    <a:pt x="1168400" y="190826"/>
                  </a:cubicBezTo>
                  <a:cubicBezTo>
                    <a:pt x="1082146" y="171776"/>
                    <a:pt x="670454" y="65943"/>
                    <a:pt x="565150" y="47951"/>
                  </a:cubicBezTo>
                  <a:cubicBezTo>
                    <a:pt x="459846" y="29959"/>
                    <a:pt x="519642" y="85522"/>
                    <a:pt x="536575" y="82876"/>
                  </a:cubicBezTo>
                  <a:cubicBezTo>
                    <a:pt x="553508" y="80230"/>
                    <a:pt x="763058" y="23080"/>
                    <a:pt x="666750" y="32076"/>
                  </a:cubicBezTo>
                  <a:cubicBezTo>
                    <a:pt x="570442" y="41072"/>
                    <a:pt x="67204" y="117801"/>
                    <a:pt x="0" y="1273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 1396">
              <a:extLst>
                <a:ext uri="{FF2B5EF4-FFF2-40B4-BE49-F238E27FC236}">
                  <a16:creationId xmlns:a16="http://schemas.microsoft.com/office/drawing/2014/main" id="{7445D126-F8ED-36E9-3FF0-C0F982E9C79A}"/>
                </a:ext>
              </a:extLst>
            </p:cNvPr>
            <p:cNvSpPr/>
            <p:nvPr/>
          </p:nvSpPr>
          <p:spPr>
            <a:xfrm>
              <a:off x="645563" y="2494893"/>
              <a:ext cx="1118043" cy="1116613"/>
            </a:xfrm>
            <a:custGeom>
              <a:avLst/>
              <a:gdLst>
                <a:gd name="connsiteX0" fmla="*/ 99358 w 1118043"/>
                <a:gd name="connsiteY0" fmla="*/ 264073 h 1116613"/>
                <a:gd name="connsiteX1" fmla="*/ 134830 w 1118043"/>
                <a:gd name="connsiteY1" fmla="*/ 638504 h 1116613"/>
                <a:gd name="connsiteX2" fmla="*/ 138771 w 1118043"/>
                <a:gd name="connsiteY2" fmla="*/ 638504 h 1116613"/>
                <a:gd name="connsiteX3" fmla="*/ 584147 w 1118043"/>
                <a:gd name="connsiteY3" fmla="*/ 1001110 h 1116613"/>
                <a:gd name="connsiteX4" fmla="*/ 765451 w 1118043"/>
                <a:gd name="connsiteY4" fmla="*/ 1115410 h 1116613"/>
                <a:gd name="connsiteX5" fmla="*/ 615678 w 1118043"/>
                <a:gd name="connsiteY5" fmla="*/ 945931 h 1116613"/>
                <a:gd name="connsiteX6" fmla="*/ 603854 w 1118043"/>
                <a:gd name="connsiteY6" fmla="*/ 508438 h 1116613"/>
                <a:gd name="connsiteX7" fmla="*/ 757568 w 1118043"/>
                <a:gd name="connsiteY7" fmla="*/ 240424 h 1116613"/>
                <a:gd name="connsiteX8" fmla="*/ 631444 w 1118043"/>
                <a:gd name="connsiteY8" fmla="*/ 244366 h 1116613"/>
                <a:gd name="connsiteX9" fmla="*/ 1112292 w 1118043"/>
                <a:gd name="connsiteY9" fmla="*/ 0 h 1116613"/>
                <a:gd name="connsiteX10" fmla="*/ 249130 w 1118043"/>
                <a:gd name="connsiteY10" fmla="*/ 244366 h 1116613"/>
                <a:gd name="connsiteX11" fmla="*/ 316134 w 1118043"/>
                <a:gd name="connsiteY11" fmla="*/ 571500 h 1116613"/>
                <a:gd name="connsiteX12" fmla="*/ 430434 w 1118043"/>
                <a:gd name="connsiteY12" fmla="*/ 618797 h 1116613"/>
                <a:gd name="connsiteX13" fmla="*/ 532909 w 1118043"/>
                <a:gd name="connsiteY13" fmla="*/ 819807 h 1116613"/>
                <a:gd name="connsiteX14" fmla="*/ 40237 w 1118043"/>
                <a:gd name="connsiteY14" fmla="*/ 358666 h 1116613"/>
                <a:gd name="connsiteX15" fmla="*/ 36296 w 1118043"/>
                <a:gd name="connsiteY15" fmla="*/ 508438 h 1116613"/>
                <a:gd name="connsiteX16" fmla="*/ 99358 w 1118043"/>
                <a:gd name="connsiteY16" fmla="*/ 264073 h 111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8043" h="1116613">
                  <a:moveTo>
                    <a:pt x="99358" y="264073"/>
                  </a:moveTo>
                  <a:cubicBezTo>
                    <a:pt x="115780" y="285751"/>
                    <a:pt x="128261" y="576099"/>
                    <a:pt x="134830" y="638504"/>
                  </a:cubicBezTo>
                  <a:cubicBezTo>
                    <a:pt x="141399" y="700909"/>
                    <a:pt x="138771" y="638504"/>
                    <a:pt x="138771" y="638504"/>
                  </a:cubicBezTo>
                  <a:cubicBezTo>
                    <a:pt x="213657" y="698938"/>
                    <a:pt x="479700" y="921626"/>
                    <a:pt x="584147" y="1001110"/>
                  </a:cubicBezTo>
                  <a:cubicBezTo>
                    <a:pt x="688594" y="1080594"/>
                    <a:pt x="760196" y="1124606"/>
                    <a:pt x="765451" y="1115410"/>
                  </a:cubicBezTo>
                  <a:cubicBezTo>
                    <a:pt x="770706" y="1106214"/>
                    <a:pt x="642611" y="1047093"/>
                    <a:pt x="615678" y="945931"/>
                  </a:cubicBezTo>
                  <a:cubicBezTo>
                    <a:pt x="588745" y="844769"/>
                    <a:pt x="580206" y="626022"/>
                    <a:pt x="603854" y="508438"/>
                  </a:cubicBezTo>
                  <a:cubicBezTo>
                    <a:pt x="627502" y="390854"/>
                    <a:pt x="752970" y="284436"/>
                    <a:pt x="757568" y="240424"/>
                  </a:cubicBezTo>
                  <a:cubicBezTo>
                    <a:pt x="762166" y="196412"/>
                    <a:pt x="572323" y="284437"/>
                    <a:pt x="631444" y="244366"/>
                  </a:cubicBezTo>
                  <a:cubicBezTo>
                    <a:pt x="690565" y="204295"/>
                    <a:pt x="1176011" y="0"/>
                    <a:pt x="1112292" y="0"/>
                  </a:cubicBezTo>
                  <a:cubicBezTo>
                    <a:pt x="1048573" y="0"/>
                    <a:pt x="381823" y="149116"/>
                    <a:pt x="249130" y="244366"/>
                  </a:cubicBezTo>
                  <a:cubicBezTo>
                    <a:pt x="116437" y="339616"/>
                    <a:pt x="285917" y="509095"/>
                    <a:pt x="316134" y="571500"/>
                  </a:cubicBezTo>
                  <a:cubicBezTo>
                    <a:pt x="346351" y="633905"/>
                    <a:pt x="394305" y="577413"/>
                    <a:pt x="430434" y="618797"/>
                  </a:cubicBezTo>
                  <a:cubicBezTo>
                    <a:pt x="466563" y="660181"/>
                    <a:pt x="597942" y="863162"/>
                    <a:pt x="532909" y="819807"/>
                  </a:cubicBezTo>
                  <a:cubicBezTo>
                    <a:pt x="467876" y="776452"/>
                    <a:pt x="123006" y="410561"/>
                    <a:pt x="40237" y="358666"/>
                  </a:cubicBezTo>
                  <a:cubicBezTo>
                    <a:pt x="-42532" y="306771"/>
                    <a:pt x="26442" y="520262"/>
                    <a:pt x="36296" y="508438"/>
                  </a:cubicBezTo>
                  <a:cubicBezTo>
                    <a:pt x="46149" y="496614"/>
                    <a:pt x="82936" y="242395"/>
                    <a:pt x="99358" y="264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 1397">
              <a:extLst>
                <a:ext uri="{FF2B5EF4-FFF2-40B4-BE49-F238E27FC236}">
                  <a16:creationId xmlns:a16="http://schemas.microsoft.com/office/drawing/2014/main" id="{93ECECD2-7372-71A0-7498-E0E5DAA3208F}"/>
                </a:ext>
              </a:extLst>
            </p:cNvPr>
            <p:cNvSpPr/>
            <p:nvPr/>
          </p:nvSpPr>
          <p:spPr>
            <a:xfrm>
              <a:off x="2273870" y="1881491"/>
              <a:ext cx="416661" cy="206054"/>
            </a:xfrm>
            <a:custGeom>
              <a:avLst/>
              <a:gdLst>
                <a:gd name="connsiteX0" fmla="*/ 2605 w 416661"/>
                <a:gd name="connsiteY0" fmla="*/ 198134 h 206054"/>
                <a:gd name="connsiteX1" fmla="*/ 345505 w 416661"/>
                <a:gd name="connsiteY1" fmla="*/ 42559 h 206054"/>
                <a:gd name="connsiteX2" fmla="*/ 409005 w 416661"/>
                <a:gd name="connsiteY2" fmla="*/ 4459 h 206054"/>
                <a:gd name="connsiteX3" fmla="*/ 231205 w 416661"/>
                <a:gd name="connsiteY3" fmla="*/ 125109 h 206054"/>
                <a:gd name="connsiteX4" fmla="*/ 221680 w 416661"/>
                <a:gd name="connsiteY4" fmla="*/ 166384 h 206054"/>
                <a:gd name="connsiteX5" fmla="*/ 161355 w 416661"/>
                <a:gd name="connsiteY5" fmla="*/ 169559 h 206054"/>
                <a:gd name="connsiteX6" fmla="*/ 250255 w 416661"/>
                <a:gd name="connsiteY6" fmla="*/ 169559 h 206054"/>
                <a:gd name="connsiteX7" fmla="*/ 202630 w 416661"/>
                <a:gd name="connsiteY7" fmla="*/ 204484 h 206054"/>
                <a:gd name="connsiteX8" fmla="*/ 186755 w 416661"/>
                <a:gd name="connsiteY8" fmla="*/ 185434 h 206054"/>
                <a:gd name="connsiteX9" fmla="*/ 2605 w 416661"/>
                <a:gd name="connsiteY9" fmla="*/ 198134 h 206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661" h="206054">
                  <a:moveTo>
                    <a:pt x="2605" y="198134"/>
                  </a:moveTo>
                  <a:cubicBezTo>
                    <a:pt x="29063" y="174322"/>
                    <a:pt x="277772" y="74838"/>
                    <a:pt x="345505" y="42559"/>
                  </a:cubicBezTo>
                  <a:cubicBezTo>
                    <a:pt x="413238" y="10280"/>
                    <a:pt x="428055" y="-9299"/>
                    <a:pt x="409005" y="4459"/>
                  </a:cubicBezTo>
                  <a:cubicBezTo>
                    <a:pt x="389955" y="18217"/>
                    <a:pt x="262426" y="98121"/>
                    <a:pt x="231205" y="125109"/>
                  </a:cubicBezTo>
                  <a:cubicBezTo>
                    <a:pt x="199984" y="152097"/>
                    <a:pt x="233322" y="158976"/>
                    <a:pt x="221680" y="166384"/>
                  </a:cubicBezTo>
                  <a:cubicBezTo>
                    <a:pt x="210038" y="173792"/>
                    <a:pt x="156593" y="169030"/>
                    <a:pt x="161355" y="169559"/>
                  </a:cubicBezTo>
                  <a:cubicBezTo>
                    <a:pt x="166118" y="170088"/>
                    <a:pt x="243376" y="163738"/>
                    <a:pt x="250255" y="169559"/>
                  </a:cubicBezTo>
                  <a:cubicBezTo>
                    <a:pt x="257134" y="175380"/>
                    <a:pt x="202630" y="204484"/>
                    <a:pt x="202630" y="204484"/>
                  </a:cubicBezTo>
                  <a:cubicBezTo>
                    <a:pt x="192047" y="207130"/>
                    <a:pt x="214272" y="186492"/>
                    <a:pt x="186755" y="185434"/>
                  </a:cubicBezTo>
                  <a:cubicBezTo>
                    <a:pt x="159238" y="184376"/>
                    <a:pt x="-23853" y="221946"/>
                    <a:pt x="2605" y="1981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 1398">
              <a:extLst>
                <a:ext uri="{FF2B5EF4-FFF2-40B4-BE49-F238E27FC236}">
                  <a16:creationId xmlns:a16="http://schemas.microsoft.com/office/drawing/2014/main" id="{087D8E85-C4CC-5361-DF26-6A0B7E5D4C6D}"/>
                </a:ext>
              </a:extLst>
            </p:cNvPr>
            <p:cNvSpPr/>
            <p:nvPr/>
          </p:nvSpPr>
          <p:spPr>
            <a:xfrm>
              <a:off x="2842850" y="1965392"/>
              <a:ext cx="801761" cy="265728"/>
            </a:xfrm>
            <a:custGeom>
              <a:avLst/>
              <a:gdLst>
                <a:gd name="connsiteX0" fmla="*/ 11475 w 801761"/>
                <a:gd name="connsiteY0" fmla="*/ 250758 h 265728"/>
                <a:gd name="connsiteX1" fmla="*/ 665525 w 801761"/>
                <a:gd name="connsiteY1" fmla="*/ 6283 h 265728"/>
                <a:gd name="connsiteX2" fmla="*/ 563925 w 801761"/>
                <a:gd name="connsiteY2" fmla="*/ 72958 h 265728"/>
                <a:gd name="connsiteX3" fmla="*/ 798875 w 801761"/>
                <a:gd name="connsiteY3" fmla="*/ 79308 h 265728"/>
                <a:gd name="connsiteX4" fmla="*/ 684575 w 801761"/>
                <a:gd name="connsiteY4" fmla="*/ 155508 h 265728"/>
                <a:gd name="connsiteX5" fmla="*/ 532175 w 801761"/>
                <a:gd name="connsiteY5" fmla="*/ 174558 h 265728"/>
                <a:gd name="connsiteX6" fmla="*/ 290875 w 801761"/>
                <a:gd name="connsiteY6" fmla="*/ 206308 h 265728"/>
                <a:gd name="connsiteX7" fmla="*/ 627425 w 801761"/>
                <a:gd name="connsiteY7" fmla="*/ 171383 h 265728"/>
                <a:gd name="connsiteX8" fmla="*/ 275000 w 801761"/>
                <a:gd name="connsiteY8" fmla="*/ 231708 h 265728"/>
                <a:gd name="connsiteX9" fmla="*/ 11475 w 801761"/>
                <a:gd name="connsiteY9" fmla="*/ 250758 h 265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761" h="265728">
                  <a:moveTo>
                    <a:pt x="11475" y="250758"/>
                  </a:moveTo>
                  <a:cubicBezTo>
                    <a:pt x="76562" y="213187"/>
                    <a:pt x="573450" y="35916"/>
                    <a:pt x="665525" y="6283"/>
                  </a:cubicBezTo>
                  <a:cubicBezTo>
                    <a:pt x="757600" y="-23350"/>
                    <a:pt x="541700" y="60787"/>
                    <a:pt x="563925" y="72958"/>
                  </a:cubicBezTo>
                  <a:cubicBezTo>
                    <a:pt x="586150" y="85129"/>
                    <a:pt x="778767" y="65550"/>
                    <a:pt x="798875" y="79308"/>
                  </a:cubicBezTo>
                  <a:cubicBezTo>
                    <a:pt x="818983" y="93066"/>
                    <a:pt x="729025" y="139633"/>
                    <a:pt x="684575" y="155508"/>
                  </a:cubicBezTo>
                  <a:cubicBezTo>
                    <a:pt x="640125" y="171383"/>
                    <a:pt x="532175" y="174558"/>
                    <a:pt x="532175" y="174558"/>
                  </a:cubicBezTo>
                  <a:lnTo>
                    <a:pt x="290875" y="206308"/>
                  </a:lnTo>
                  <a:cubicBezTo>
                    <a:pt x="306750" y="205779"/>
                    <a:pt x="630071" y="167150"/>
                    <a:pt x="627425" y="171383"/>
                  </a:cubicBezTo>
                  <a:cubicBezTo>
                    <a:pt x="624779" y="175616"/>
                    <a:pt x="375012" y="218479"/>
                    <a:pt x="275000" y="231708"/>
                  </a:cubicBezTo>
                  <a:cubicBezTo>
                    <a:pt x="174988" y="244937"/>
                    <a:pt x="-53612" y="288329"/>
                    <a:pt x="11475" y="2507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7891C60C-9E3A-3764-7A92-97441A0B57FD}"/>
                </a:ext>
              </a:extLst>
            </p:cNvPr>
            <p:cNvSpPr/>
            <p:nvPr/>
          </p:nvSpPr>
          <p:spPr>
            <a:xfrm>
              <a:off x="7619847" y="2120900"/>
              <a:ext cx="869877" cy="125589"/>
            </a:xfrm>
            <a:custGeom>
              <a:avLst/>
              <a:gdLst>
                <a:gd name="connsiteX0" fmla="*/ 153 w 869877"/>
                <a:gd name="connsiteY0" fmla="*/ 125589 h 125589"/>
                <a:gd name="connsiteX1" fmla="*/ 496864 w 869877"/>
                <a:gd name="connsiteY1" fmla="*/ 12700 h 125589"/>
                <a:gd name="connsiteX2" fmla="*/ 485575 w 869877"/>
                <a:gd name="connsiteY2" fmla="*/ 1411 h 125589"/>
                <a:gd name="connsiteX3" fmla="*/ 869397 w 869877"/>
                <a:gd name="connsiteY3" fmla="*/ 1411 h 125589"/>
                <a:gd name="connsiteX4" fmla="*/ 553309 w 869877"/>
                <a:gd name="connsiteY4" fmla="*/ 12700 h 125589"/>
                <a:gd name="connsiteX5" fmla="*/ 153 w 869877"/>
                <a:gd name="connsiteY5" fmla="*/ 125589 h 12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9877" h="125589">
                  <a:moveTo>
                    <a:pt x="153" y="125589"/>
                  </a:moveTo>
                  <a:cubicBezTo>
                    <a:pt x="-9254" y="125589"/>
                    <a:pt x="415960" y="33396"/>
                    <a:pt x="496864" y="12700"/>
                  </a:cubicBezTo>
                  <a:cubicBezTo>
                    <a:pt x="577768" y="-7996"/>
                    <a:pt x="423486" y="3292"/>
                    <a:pt x="485575" y="1411"/>
                  </a:cubicBezTo>
                  <a:cubicBezTo>
                    <a:pt x="547664" y="-470"/>
                    <a:pt x="858108" y="-471"/>
                    <a:pt x="869397" y="1411"/>
                  </a:cubicBezTo>
                  <a:cubicBezTo>
                    <a:pt x="880686" y="3293"/>
                    <a:pt x="690657" y="-7996"/>
                    <a:pt x="553309" y="12700"/>
                  </a:cubicBezTo>
                  <a:cubicBezTo>
                    <a:pt x="415961" y="33396"/>
                    <a:pt x="9560" y="125589"/>
                    <a:pt x="153" y="1255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537" name="グループ化 1536">
            <a:extLst>
              <a:ext uri="{FF2B5EF4-FFF2-40B4-BE49-F238E27FC236}">
                <a16:creationId xmlns:a16="http://schemas.microsoft.com/office/drawing/2014/main" id="{BCE25948-CBE2-0CA5-5EE9-8AC0975683E1}"/>
              </a:ext>
            </a:extLst>
          </p:cNvPr>
          <p:cNvGrpSpPr/>
          <p:nvPr/>
        </p:nvGrpSpPr>
        <p:grpSpPr>
          <a:xfrm>
            <a:off x="3654247" y="3761090"/>
            <a:ext cx="2151012" cy="3859015"/>
            <a:chOff x="3654247" y="3761090"/>
            <a:chExt cx="2151012" cy="3859015"/>
          </a:xfrm>
          <a:solidFill>
            <a:srgbClr val="C00000"/>
          </a:solidFill>
        </p:grpSpPr>
        <p:sp>
          <p:nvSpPr>
            <p:cNvPr id="1400" name="フリーフォーム 1399">
              <a:extLst>
                <a:ext uri="{FF2B5EF4-FFF2-40B4-BE49-F238E27FC236}">
                  <a16:creationId xmlns:a16="http://schemas.microsoft.com/office/drawing/2014/main" id="{039C1993-FC7C-CDF1-D358-73A0DB3713BF}"/>
                </a:ext>
              </a:extLst>
            </p:cNvPr>
            <p:cNvSpPr/>
            <p:nvPr/>
          </p:nvSpPr>
          <p:spPr>
            <a:xfrm>
              <a:off x="4461868" y="3761090"/>
              <a:ext cx="342679" cy="862918"/>
            </a:xfrm>
            <a:custGeom>
              <a:avLst/>
              <a:gdLst>
                <a:gd name="connsiteX0" fmla="*/ 294282 w 342679"/>
                <a:gd name="connsiteY0" fmla="*/ 1285 h 862918"/>
                <a:gd name="connsiteX1" fmla="*/ 341907 w 342679"/>
                <a:gd name="connsiteY1" fmla="*/ 67960 h 862918"/>
                <a:gd name="connsiteX2" fmla="*/ 249832 w 342679"/>
                <a:gd name="connsiteY2" fmla="*/ 118760 h 862918"/>
                <a:gd name="connsiteX3" fmla="*/ 5357 w 342679"/>
                <a:gd name="connsiteY3" fmla="*/ 185435 h 862918"/>
                <a:gd name="connsiteX4" fmla="*/ 75207 w 342679"/>
                <a:gd name="connsiteY4" fmla="*/ 220360 h 862918"/>
                <a:gd name="connsiteX5" fmla="*/ 5357 w 342679"/>
                <a:gd name="connsiteY5" fmla="*/ 353710 h 862918"/>
                <a:gd name="connsiteX6" fmla="*/ 18057 w 342679"/>
                <a:gd name="connsiteY6" fmla="*/ 442610 h 862918"/>
                <a:gd name="connsiteX7" fmla="*/ 113307 w 342679"/>
                <a:gd name="connsiteY7" fmla="*/ 706135 h 862918"/>
                <a:gd name="connsiteX8" fmla="*/ 103782 w 342679"/>
                <a:gd name="connsiteY8" fmla="*/ 687085 h 862918"/>
                <a:gd name="connsiteX9" fmla="*/ 256182 w 342679"/>
                <a:gd name="connsiteY9" fmla="*/ 861710 h 862918"/>
                <a:gd name="connsiteX10" fmla="*/ 170457 w 342679"/>
                <a:gd name="connsiteY10" fmla="*/ 747410 h 862918"/>
                <a:gd name="connsiteX11" fmla="*/ 2182 w 342679"/>
                <a:gd name="connsiteY11" fmla="*/ 439435 h 862918"/>
                <a:gd name="connsiteX12" fmla="*/ 81557 w 342679"/>
                <a:gd name="connsiteY12" fmla="*/ 214010 h 862918"/>
                <a:gd name="connsiteX13" fmla="*/ 157757 w 342679"/>
                <a:gd name="connsiteY13" fmla="*/ 198135 h 862918"/>
                <a:gd name="connsiteX14" fmla="*/ 300632 w 342679"/>
                <a:gd name="connsiteY14" fmla="*/ 131460 h 862918"/>
                <a:gd name="connsiteX15" fmla="*/ 294282 w 342679"/>
                <a:gd name="connsiteY15" fmla="*/ 1285 h 86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679" h="862918">
                  <a:moveTo>
                    <a:pt x="294282" y="1285"/>
                  </a:moveTo>
                  <a:cubicBezTo>
                    <a:pt x="301161" y="-9298"/>
                    <a:pt x="349315" y="48381"/>
                    <a:pt x="341907" y="67960"/>
                  </a:cubicBezTo>
                  <a:cubicBezTo>
                    <a:pt x="334499" y="87539"/>
                    <a:pt x="305924" y="99181"/>
                    <a:pt x="249832" y="118760"/>
                  </a:cubicBezTo>
                  <a:cubicBezTo>
                    <a:pt x="193740" y="138339"/>
                    <a:pt x="34461" y="168502"/>
                    <a:pt x="5357" y="185435"/>
                  </a:cubicBezTo>
                  <a:cubicBezTo>
                    <a:pt x="-23747" y="202368"/>
                    <a:pt x="75207" y="192314"/>
                    <a:pt x="75207" y="220360"/>
                  </a:cubicBezTo>
                  <a:cubicBezTo>
                    <a:pt x="75207" y="248406"/>
                    <a:pt x="14882" y="316668"/>
                    <a:pt x="5357" y="353710"/>
                  </a:cubicBezTo>
                  <a:cubicBezTo>
                    <a:pt x="-4168" y="390752"/>
                    <a:pt x="65" y="383873"/>
                    <a:pt x="18057" y="442610"/>
                  </a:cubicBezTo>
                  <a:cubicBezTo>
                    <a:pt x="36049" y="501347"/>
                    <a:pt x="99020" y="665389"/>
                    <a:pt x="113307" y="706135"/>
                  </a:cubicBezTo>
                  <a:cubicBezTo>
                    <a:pt x="127594" y="746881"/>
                    <a:pt x="79970" y="661156"/>
                    <a:pt x="103782" y="687085"/>
                  </a:cubicBezTo>
                  <a:cubicBezTo>
                    <a:pt x="127594" y="713014"/>
                    <a:pt x="245070" y="851656"/>
                    <a:pt x="256182" y="861710"/>
                  </a:cubicBezTo>
                  <a:cubicBezTo>
                    <a:pt x="267294" y="871764"/>
                    <a:pt x="212790" y="817789"/>
                    <a:pt x="170457" y="747410"/>
                  </a:cubicBezTo>
                  <a:cubicBezTo>
                    <a:pt x="128124" y="677031"/>
                    <a:pt x="16999" y="528335"/>
                    <a:pt x="2182" y="439435"/>
                  </a:cubicBezTo>
                  <a:cubicBezTo>
                    <a:pt x="-12635" y="350535"/>
                    <a:pt x="55628" y="254227"/>
                    <a:pt x="81557" y="214010"/>
                  </a:cubicBezTo>
                  <a:cubicBezTo>
                    <a:pt x="107486" y="173793"/>
                    <a:pt x="121245" y="211893"/>
                    <a:pt x="157757" y="198135"/>
                  </a:cubicBezTo>
                  <a:cubicBezTo>
                    <a:pt x="194269" y="184377"/>
                    <a:pt x="278407" y="159506"/>
                    <a:pt x="300632" y="131460"/>
                  </a:cubicBezTo>
                  <a:cubicBezTo>
                    <a:pt x="322857" y="103414"/>
                    <a:pt x="287403" y="11868"/>
                    <a:pt x="294282" y="12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 1400">
              <a:extLst>
                <a:ext uri="{FF2B5EF4-FFF2-40B4-BE49-F238E27FC236}">
                  <a16:creationId xmlns:a16="http://schemas.microsoft.com/office/drawing/2014/main" id="{4EC99700-F27D-45A1-1D44-197A62E8358C}"/>
                </a:ext>
              </a:extLst>
            </p:cNvPr>
            <p:cNvSpPr/>
            <p:nvPr/>
          </p:nvSpPr>
          <p:spPr>
            <a:xfrm>
              <a:off x="4685097" y="3819401"/>
              <a:ext cx="456827" cy="831906"/>
            </a:xfrm>
            <a:custGeom>
              <a:avLst/>
              <a:gdLst>
                <a:gd name="connsiteX0" fmla="*/ 1203 w 456827"/>
                <a:gd name="connsiteY0" fmla="*/ 60449 h 831906"/>
                <a:gd name="connsiteX1" fmla="*/ 166303 w 456827"/>
                <a:gd name="connsiteY1" fmla="*/ 47749 h 831906"/>
                <a:gd name="connsiteX2" fmla="*/ 379028 w 456827"/>
                <a:gd name="connsiteY2" fmla="*/ 124 h 831906"/>
                <a:gd name="connsiteX3" fmla="*/ 264728 w 456827"/>
                <a:gd name="connsiteY3" fmla="*/ 63624 h 831906"/>
                <a:gd name="connsiteX4" fmla="*/ 366328 w 456827"/>
                <a:gd name="connsiteY4" fmla="*/ 69974 h 831906"/>
                <a:gd name="connsiteX5" fmla="*/ 404428 w 456827"/>
                <a:gd name="connsiteY5" fmla="*/ 108074 h 831906"/>
                <a:gd name="connsiteX6" fmla="*/ 388553 w 456827"/>
                <a:gd name="connsiteY6" fmla="*/ 136649 h 831906"/>
                <a:gd name="connsiteX7" fmla="*/ 445703 w 456827"/>
                <a:gd name="connsiteY7" fmla="*/ 247774 h 831906"/>
                <a:gd name="connsiteX8" fmla="*/ 413953 w 456827"/>
                <a:gd name="connsiteY8" fmla="*/ 485899 h 831906"/>
                <a:gd name="connsiteX9" fmla="*/ 452053 w 456827"/>
                <a:gd name="connsiteY9" fmla="*/ 457324 h 831906"/>
                <a:gd name="connsiteX10" fmla="*/ 306003 w 456827"/>
                <a:gd name="connsiteY10" fmla="*/ 727199 h 831906"/>
                <a:gd name="connsiteX11" fmla="*/ 207578 w 456827"/>
                <a:gd name="connsiteY11" fmla="*/ 822449 h 831906"/>
                <a:gd name="connsiteX12" fmla="*/ 232978 w 456827"/>
                <a:gd name="connsiteY12" fmla="*/ 781174 h 831906"/>
                <a:gd name="connsiteX13" fmla="*/ 198053 w 456827"/>
                <a:gd name="connsiteY13" fmla="*/ 806574 h 831906"/>
                <a:gd name="connsiteX14" fmla="*/ 207578 w 456827"/>
                <a:gd name="connsiteY14" fmla="*/ 793874 h 831906"/>
                <a:gd name="connsiteX15" fmla="*/ 213928 w 456827"/>
                <a:gd name="connsiteY15" fmla="*/ 809749 h 831906"/>
                <a:gd name="connsiteX16" fmla="*/ 131378 w 456827"/>
                <a:gd name="connsiteY16" fmla="*/ 771649 h 831906"/>
                <a:gd name="connsiteX17" fmla="*/ 153603 w 456827"/>
                <a:gd name="connsiteY17" fmla="*/ 809749 h 831906"/>
                <a:gd name="connsiteX18" fmla="*/ 112328 w 456827"/>
                <a:gd name="connsiteY18" fmla="*/ 790699 h 831906"/>
                <a:gd name="connsiteX19" fmla="*/ 102803 w 456827"/>
                <a:gd name="connsiteY19" fmla="*/ 803399 h 831906"/>
                <a:gd name="connsiteX20" fmla="*/ 77403 w 456827"/>
                <a:gd name="connsiteY20" fmla="*/ 800224 h 831906"/>
                <a:gd name="connsiteX21" fmla="*/ 252028 w 456827"/>
                <a:gd name="connsiteY21" fmla="*/ 793874 h 831906"/>
                <a:gd name="connsiteX22" fmla="*/ 448878 w 456827"/>
                <a:gd name="connsiteY22" fmla="*/ 304924 h 831906"/>
                <a:gd name="connsiteX23" fmla="*/ 410778 w 456827"/>
                <a:gd name="connsiteY23" fmla="*/ 295399 h 831906"/>
                <a:gd name="connsiteX24" fmla="*/ 340928 w 456827"/>
                <a:gd name="connsiteY24" fmla="*/ 54099 h 831906"/>
                <a:gd name="connsiteX25" fmla="*/ 210753 w 456827"/>
                <a:gd name="connsiteY25" fmla="*/ 31874 h 831906"/>
                <a:gd name="connsiteX26" fmla="*/ 252028 w 456827"/>
                <a:gd name="connsiteY26" fmla="*/ 44574 h 831906"/>
                <a:gd name="connsiteX27" fmla="*/ 1203 w 456827"/>
                <a:gd name="connsiteY27" fmla="*/ 60449 h 83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6827" h="831906">
                  <a:moveTo>
                    <a:pt x="1203" y="60449"/>
                  </a:moveTo>
                  <a:cubicBezTo>
                    <a:pt x="-13085" y="60978"/>
                    <a:pt x="103332" y="57803"/>
                    <a:pt x="166303" y="47749"/>
                  </a:cubicBezTo>
                  <a:cubicBezTo>
                    <a:pt x="229274" y="37695"/>
                    <a:pt x="362624" y="-2522"/>
                    <a:pt x="379028" y="124"/>
                  </a:cubicBezTo>
                  <a:cubicBezTo>
                    <a:pt x="395432" y="2770"/>
                    <a:pt x="266845" y="51982"/>
                    <a:pt x="264728" y="63624"/>
                  </a:cubicBezTo>
                  <a:cubicBezTo>
                    <a:pt x="262611" y="75266"/>
                    <a:pt x="343045" y="62566"/>
                    <a:pt x="366328" y="69974"/>
                  </a:cubicBezTo>
                  <a:cubicBezTo>
                    <a:pt x="389611" y="77382"/>
                    <a:pt x="400724" y="96962"/>
                    <a:pt x="404428" y="108074"/>
                  </a:cubicBezTo>
                  <a:cubicBezTo>
                    <a:pt x="408132" y="119186"/>
                    <a:pt x="381674" y="113366"/>
                    <a:pt x="388553" y="136649"/>
                  </a:cubicBezTo>
                  <a:cubicBezTo>
                    <a:pt x="395432" y="159932"/>
                    <a:pt x="441470" y="189566"/>
                    <a:pt x="445703" y="247774"/>
                  </a:cubicBezTo>
                  <a:cubicBezTo>
                    <a:pt x="449936" y="305982"/>
                    <a:pt x="412895" y="450974"/>
                    <a:pt x="413953" y="485899"/>
                  </a:cubicBezTo>
                  <a:cubicBezTo>
                    <a:pt x="415011" y="520824"/>
                    <a:pt x="470045" y="417107"/>
                    <a:pt x="452053" y="457324"/>
                  </a:cubicBezTo>
                  <a:cubicBezTo>
                    <a:pt x="434061" y="497541"/>
                    <a:pt x="346749" y="666345"/>
                    <a:pt x="306003" y="727199"/>
                  </a:cubicBezTo>
                  <a:cubicBezTo>
                    <a:pt x="265257" y="788053"/>
                    <a:pt x="219749" y="813453"/>
                    <a:pt x="207578" y="822449"/>
                  </a:cubicBezTo>
                  <a:cubicBezTo>
                    <a:pt x="195407" y="831445"/>
                    <a:pt x="234566" y="783820"/>
                    <a:pt x="232978" y="781174"/>
                  </a:cubicBezTo>
                  <a:cubicBezTo>
                    <a:pt x="231391" y="778528"/>
                    <a:pt x="202286" y="804457"/>
                    <a:pt x="198053" y="806574"/>
                  </a:cubicBezTo>
                  <a:cubicBezTo>
                    <a:pt x="193820" y="808691"/>
                    <a:pt x="204932" y="793345"/>
                    <a:pt x="207578" y="793874"/>
                  </a:cubicBezTo>
                  <a:cubicBezTo>
                    <a:pt x="210224" y="794403"/>
                    <a:pt x="226628" y="813453"/>
                    <a:pt x="213928" y="809749"/>
                  </a:cubicBezTo>
                  <a:cubicBezTo>
                    <a:pt x="201228" y="806045"/>
                    <a:pt x="141432" y="771649"/>
                    <a:pt x="131378" y="771649"/>
                  </a:cubicBezTo>
                  <a:cubicBezTo>
                    <a:pt x="121324" y="771649"/>
                    <a:pt x="156778" y="806574"/>
                    <a:pt x="153603" y="809749"/>
                  </a:cubicBezTo>
                  <a:cubicBezTo>
                    <a:pt x="150428" y="812924"/>
                    <a:pt x="120795" y="791757"/>
                    <a:pt x="112328" y="790699"/>
                  </a:cubicBezTo>
                  <a:cubicBezTo>
                    <a:pt x="103861" y="789641"/>
                    <a:pt x="108624" y="801812"/>
                    <a:pt x="102803" y="803399"/>
                  </a:cubicBezTo>
                  <a:cubicBezTo>
                    <a:pt x="96982" y="804987"/>
                    <a:pt x="52532" y="801812"/>
                    <a:pt x="77403" y="800224"/>
                  </a:cubicBezTo>
                  <a:cubicBezTo>
                    <a:pt x="102274" y="798637"/>
                    <a:pt x="190116" y="876424"/>
                    <a:pt x="252028" y="793874"/>
                  </a:cubicBezTo>
                  <a:cubicBezTo>
                    <a:pt x="313940" y="711324"/>
                    <a:pt x="422420" y="388003"/>
                    <a:pt x="448878" y="304924"/>
                  </a:cubicBezTo>
                  <a:cubicBezTo>
                    <a:pt x="475336" y="221845"/>
                    <a:pt x="428770" y="337203"/>
                    <a:pt x="410778" y="295399"/>
                  </a:cubicBezTo>
                  <a:cubicBezTo>
                    <a:pt x="392786" y="253595"/>
                    <a:pt x="374266" y="98020"/>
                    <a:pt x="340928" y="54099"/>
                  </a:cubicBezTo>
                  <a:cubicBezTo>
                    <a:pt x="307591" y="10178"/>
                    <a:pt x="225570" y="33461"/>
                    <a:pt x="210753" y="31874"/>
                  </a:cubicBezTo>
                  <a:cubicBezTo>
                    <a:pt x="195936" y="30287"/>
                    <a:pt x="280074" y="41928"/>
                    <a:pt x="252028" y="44574"/>
                  </a:cubicBezTo>
                  <a:cubicBezTo>
                    <a:pt x="223982" y="47220"/>
                    <a:pt x="15491" y="59920"/>
                    <a:pt x="1203" y="60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 1401">
              <a:extLst>
                <a:ext uri="{FF2B5EF4-FFF2-40B4-BE49-F238E27FC236}">
                  <a16:creationId xmlns:a16="http://schemas.microsoft.com/office/drawing/2014/main" id="{49D04D7A-DCAF-E846-0C51-8962741EB82F}"/>
                </a:ext>
              </a:extLst>
            </p:cNvPr>
            <p:cNvSpPr/>
            <p:nvPr/>
          </p:nvSpPr>
          <p:spPr>
            <a:xfrm>
              <a:off x="4432907" y="4279871"/>
              <a:ext cx="199484" cy="217437"/>
            </a:xfrm>
            <a:custGeom>
              <a:avLst/>
              <a:gdLst>
                <a:gd name="connsiteX0" fmla="*/ 158143 w 199484"/>
                <a:gd name="connsiteY0" fmla="*/ 95279 h 217437"/>
                <a:gd name="connsiteX1" fmla="*/ 12093 w 199484"/>
                <a:gd name="connsiteY1" fmla="*/ 29 h 217437"/>
                <a:gd name="connsiteX2" fmla="*/ 12093 w 199484"/>
                <a:gd name="connsiteY2" fmla="*/ 85754 h 217437"/>
                <a:gd name="connsiteX3" fmla="*/ 43843 w 199484"/>
                <a:gd name="connsiteY3" fmla="*/ 149254 h 217437"/>
                <a:gd name="connsiteX4" fmla="*/ 199418 w 199484"/>
                <a:gd name="connsiteY4" fmla="*/ 215929 h 217437"/>
                <a:gd name="connsiteX5" fmla="*/ 62893 w 199484"/>
                <a:gd name="connsiteY5" fmla="*/ 181004 h 217437"/>
                <a:gd name="connsiteX6" fmla="*/ 24793 w 199484"/>
                <a:gd name="connsiteY6" fmla="*/ 22254 h 217437"/>
                <a:gd name="connsiteX7" fmla="*/ 158143 w 199484"/>
                <a:gd name="connsiteY7" fmla="*/ 95279 h 21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484" h="217437">
                  <a:moveTo>
                    <a:pt x="158143" y="95279"/>
                  </a:moveTo>
                  <a:cubicBezTo>
                    <a:pt x="156026" y="91575"/>
                    <a:pt x="36435" y="1616"/>
                    <a:pt x="12093" y="29"/>
                  </a:cubicBezTo>
                  <a:cubicBezTo>
                    <a:pt x="-12249" y="-1559"/>
                    <a:pt x="6801" y="60883"/>
                    <a:pt x="12093" y="85754"/>
                  </a:cubicBezTo>
                  <a:cubicBezTo>
                    <a:pt x="17385" y="110625"/>
                    <a:pt x="12622" y="127558"/>
                    <a:pt x="43843" y="149254"/>
                  </a:cubicBezTo>
                  <a:cubicBezTo>
                    <a:pt x="75064" y="170950"/>
                    <a:pt x="196243" y="210637"/>
                    <a:pt x="199418" y="215929"/>
                  </a:cubicBezTo>
                  <a:cubicBezTo>
                    <a:pt x="202593" y="221221"/>
                    <a:pt x="91997" y="213283"/>
                    <a:pt x="62893" y="181004"/>
                  </a:cubicBezTo>
                  <a:cubicBezTo>
                    <a:pt x="33789" y="148725"/>
                    <a:pt x="12622" y="40246"/>
                    <a:pt x="24793" y="22254"/>
                  </a:cubicBezTo>
                  <a:cubicBezTo>
                    <a:pt x="36964" y="4262"/>
                    <a:pt x="160260" y="98983"/>
                    <a:pt x="158143" y="95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 1402">
              <a:extLst>
                <a:ext uri="{FF2B5EF4-FFF2-40B4-BE49-F238E27FC236}">
                  <a16:creationId xmlns:a16="http://schemas.microsoft.com/office/drawing/2014/main" id="{A88744ED-A9DE-0B83-45E2-06CDDB13A10B}"/>
                </a:ext>
              </a:extLst>
            </p:cNvPr>
            <p:cNvSpPr/>
            <p:nvPr/>
          </p:nvSpPr>
          <p:spPr>
            <a:xfrm>
              <a:off x="4485560" y="4279674"/>
              <a:ext cx="76927" cy="184642"/>
            </a:xfrm>
            <a:custGeom>
              <a:avLst/>
              <a:gdLst>
                <a:gd name="connsiteX0" fmla="*/ 32465 w 76927"/>
                <a:gd name="connsiteY0" fmla="*/ 226 h 184642"/>
                <a:gd name="connsiteX1" fmla="*/ 7065 w 76927"/>
                <a:gd name="connsiteY1" fmla="*/ 82776 h 184642"/>
                <a:gd name="connsiteX2" fmla="*/ 76915 w 76927"/>
                <a:gd name="connsiteY2" fmla="*/ 184376 h 184642"/>
                <a:gd name="connsiteX3" fmla="*/ 13415 w 76927"/>
                <a:gd name="connsiteY3" fmla="*/ 114526 h 184642"/>
                <a:gd name="connsiteX4" fmla="*/ 715 w 76927"/>
                <a:gd name="connsiteY4" fmla="*/ 108176 h 184642"/>
                <a:gd name="connsiteX5" fmla="*/ 32465 w 76927"/>
                <a:gd name="connsiteY5" fmla="*/ 226 h 1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7" h="184642">
                  <a:moveTo>
                    <a:pt x="32465" y="226"/>
                  </a:moveTo>
                  <a:cubicBezTo>
                    <a:pt x="33523" y="-4007"/>
                    <a:pt x="-343" y="52084"/>
                    <a:pt x="7065" y="82776"/>
                  </a:cubicBezTo>
                  <a:cubicBezTo>
                    <a:pt x="14473" y="113468"/>
                    <a:pt x="75857" y="179085"/>
                    <a:pt x="76915" y="184376"/>
                  </a:cubicBezTo>
                  <a:cubicBezTo>
                    <a:pt x="77973" y="189667"/>
                    <a:pt x="13415" y="114526"/>
                    <a:pt x="13415" y="114526"/>
                  </a:cubicBezTo>
                  <a:cubicBezTo>
                    <a:pt x="715" y="101826"/>
                    <a:pt x="-1402" y="120876"/>
                    <a:pt x="715" y="108176"/>
                  </a:cubicBezTo>
                  <a:cubicBezTo>
                    <a:pt x="2832" y="95476"/>
                    <a:pt x="31407" y="4459"/>
                    <a:pt x="32465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 1403">
              <a:extLst>
                <a:ext uri="{FF2B5EF4-FFF2-40B4-BE49-F238E27FC236}">
                  <a16:creationId xmlns:a16="http://schemas.microsoft.com/office/drawing/2014/main" id="{63E8CC84-FD38-9E9C-05FE-87288160D372}"/>
                </a:ext>
              </a:extLst>
            </p:cNvPr>
            <p:cNvSpPr/>
            <p:nvPr/>
          </p:nvSpPr>
          <p:spPr>
            <a:xfrm>
              <a:off x="4997339" y="4290232"/>
              <a:ext cx="182550" cy="218498"/>
            </a:xfrm>
            <a:custGeom>
              <a:avLst/>
              <a:gdLst>
                <a:gd name="connsiteX0" fmla="*/ 54086 w 182550"/>
                <a:gd name="connsiteY0" fmla="*/ 11893 h 218498"/>
                <a:gd name="connsiteX1" fmla="*/ 181086 w 182550"/>
                <a:gd name="connsiteY1" fmla="*/ 5543 h 218498"/>
                <a:gd name="connsiteX2" fmla="*/ 123936 w 182550"/>
                <a:gd name="connsiteY2" fmla="*/ 78568 h 218498"/>
                <a:gd name="connsiteX3" fmla="*/ 136636 w 182550"/>
                <a:gd name="connsiteY3" fmla="*/ 116668 h 218498"/>
                <a:gd name="connsiteX4" fmla="*/ 111 w 182550"/>
                <a:gd name="connsiteY4" fmla="*/ 218268 h 218498"/>
                <a:gd name="connsiteX5" fmla="*/ 114411 w 182550"/>
                <a:gd name="connsiteY5" fmla="*/ 142068 h 218498"/>
                <a:gd name="connsiteX6" fmla="*/ 171561 w 182550"/>
                <a:gd name="connsiteY6" fmla="*/ 65868 h 218498"/>
                <a:gd name="connsiteX7" fmla="*/ 54086 w 182550"/>
                <a:gd name="connsiteY7" fmla="*/ 11893 h 21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550" h="218498">
                  <a:moveTo>
                    <a:pt x="54086" y="11893"/>
                  </a:moveTo>
                  <a:cubicBezTo>
                    <a:pt x="55673" y="1839"/>
                    <a:pt x="169444" y="-5570"/>
                    <a:pt x="181086" y="5543"/>
                  </a:cubicBezTo>
                  <a:cubicBezTo>
                    <a:pt x="192728" y="16656"/>
                    <a:pt x="131344" y="60047"/>
                    <a:pt x="123936" y="78568"/>
                  </a:cubicBezTo>
                  <a:cubicBezTo>
                    <a:pt x="116528" y="97089"/>
                    <a:pt x="157273" y="93385"/>
                    <a:pt x="136636" y="116668"/>
                  </a:cubicBezTo>
                  <a:cubicBezTo>
                    <a:pt x="115999" y="139951"/>
                    <a:pt x="3815" y="214035"/>
                    <a:pt x="111" y="218268"/>
                  </a:cubicBezTo>
                  <a:cubicBezTo>
                    <a:pt x="-3593" y="222501"/>
                    <a:pt x="85836" y="167468"/>
                    <a:pt x="114411" y="142068"/>
                  </a:cubicBezTo>
                  <a:cubicBezTo>
                    <a:pt x="142986" y="116668"/>
                    <a:pt x="175265" y="86506"/>
                    <a:pt x="171561" y="65868"/>
                  </a:cubicBezTo>
                  <a:cubicBezTo>
                    <a:pt x="167857" y="45230"/>
                    <a:pt x="52499" y="21947"/>
                    <a:pt x="54086" y="11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 1404">
              <a:extLst>
                <a:ext uri="{FF2B5EF4-FFF2-40B4-BE49-F238E27FC236}">
                  <a16:creationId xmlns:a16="http://schemas.microsoft.com/office/drawing/2014/main" id="{248DAF9A-851E-29E4-6F3A-0E8EC5F8A9DC}"/>
                </a:ext>
              </a:extLst>
            </p:cNvPr>
            <p:cNvSpPr/>
            <p:nvPr/>
          </p:nvSpPr>
          <p:spPr>
            <a:xfrm>
              <a:off x="4562113" y="4485238"/>
              <a:ext cx="270618" cy="156967"/>
            </a:xfrm>
            <a:custGeom>
              <a:avLst/>
              <a:gdLst>
                <a:gd name="connsiteX0" fmla="*/ 362 w 270618"/>
                <a:gd name="connsiteY0" fmla="*/ 1037 h 156967"/>
                <a:gd name="connsiteX1" fmla="*/ 260712 w 270618"/>
                <a:gd name="connsiteY1" fmla="*/ 140737 h 156967"/>
                <a:gd name="connsiteX2" fmla="*/ 209912 w 270618"/>
                <a:gd name="connsiteY2" fmla="*/ 137562 h 156967"/>
                <a:gd name="connsiteX3" fmla="*/ 149587 w 270618"/>
                <a:gd name="connsiteY3" fmla="*/ 137562 h 156967"/>
                <a:gd name="connsiteX4" fmla="*/ 108312 w 270618"/>
                <a:gd name="connsiteY4" fmla="*/ 156612 h 156967"/>
                <a:gd name="connsiteX5" fmla="*/ 194037 w 270618"/>
                <a:gd name="connsiteY5" fmla="*/ 118512 h 156967"/>
                <a:gd name="connsiteX6" fmla="*/ 86087 w 270618"/>
                <a:gd name="connsiteY6" fmla="*/ 99462 h 156967"/>
                <a:gd name="connsiteX7" fmla="*/ 200387 w 270618"/>
                <a:gd name="connsiteY7" fmla="*/ 77237 h 156967"/>
                <a:gd name="connsiteX8" fmla="*/ 362 w 270618"/>
                <a:gd name="connsiteY8" fmla="*/ 1037 h 15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618" h="156967">
                  <a:moveTo>
                    <a:pt x="362" y="1037"/>
                  </a:moveTo>
                  <a:cubicBezTo>
                    <a:pt x="10416" y="11620"/>
                    <a:pt x="225787" y="117983"/>
                    <a:pt x="260712" y="140737"/>
                  </a:cubicBezTo>
                  <a:cubicBezTo>
                    <a:pt x="295637" y="163491"/>
                    <a:pt x="228433" y="138091"/>
                    <a:pt x="209912" y="137562"/>
                  </a:cubicBezTo>
                  <a:cubicBezTo>
                    <a:pt x="191391" y="137033"/>
                    <a:pt x="166520" y="134387"/>
                    <a:pt x="149587" y="137562"/>
                  </a:cubicBezTo>
                  <a:cubicBezTo>
                    <a:pt x="132654" y="140737"/>
                    <a:pt x="100904" y="159787"/>
                    <a:pt x="108312" y="156612"/>
                  </a:cubicBezTo>
                  <a:cubicBezTo>
                    <a:pt x="115720" y="153437"/>
                    <a:pt x="197741" y="128037"/>
                    <a:pt x="194037" y="118512"/>
                  </a:cubicBezTo>
                  <a:cubicBezTo>
                    <a:pt x="190333" y="108987"/>
                    <a:pt x="85029" y="106341"/>
                    <a:pt x="86087" y="99462"/>
                  </a:cubicBezTo>
                  <a:cubicBezTo>
                    <a:pt x="87145" y="92583"/>
                    <a:pt x="208324" y="90466"/>
                    <a:pt x="200387" y="77237"/>
                  </a:cubicBezTo>
                  <a:cubicBezTo>
                    <a:pt x="192450" y="64008"/>
                    <a:pt x="-9692" y="-9546"/>
                    <a:pt x="362" y="10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 1405">
              <a:extLst>
                <a:ext uri="{FF2B5EF4-FFF2-40B4-BE49-F238E27FC236}">
                  <a16:creationId xmlns:a16="http://schemas.microsoft.com/office/drawing/2014/main" id="{0BE22975-0533-CFA3-BBEF-15F15DEF8CD3}"/>
                </a:ext>
              </a:extLst>
            </p:cNvPr>
            <p:cNvSpPr/>
            <p:nvPr/>
          </p:nvSpPr>
          <p:spPr>
            <a:xfrm>
              <a:off x="4667179" y="4489450"/>
              <a:ext cx="48110" cy="203260"/>
            </a:xfrm>
            <a:custGeom>
              <a:avLst/>
              <a:gdLst>
                <a:gd name="connsiteX0" fmla="*/ 28646 w 48110"/>
                <a:gd name="connsiteY0" fmla="*/ 0 h 203260"/>
                <a:gd name="connsiteX1" fmla="*/ 28646 w 48110"/>
                <a:gd name="connsiteY1" fmla="*/ 117475 h 203260"/>
                <a:gd name="connsiteX2" fmla="*/ 41346 w 48110"/>
                <a:gd name="connsiteY2" fmla="*/ 203200 h 203260"/>
                <a:gd name="connsiteX3" fmla="*/ 71 w 48110"/>
                <a:gd name="connsiteY3" fmla="*/ 104775 h 203260"/>
                <a:gd name="connsiteX4" fmla="*/ 31821 w 48110"/>
                <a:gd name="connsiteY4" fmla="*/ 92075 h 203260"/>
                <a:gd name="connsiteX5" fmla="*/ 47696 w 48110"/>
                <a:gd name="connsiteY5" fmla="*/ 117475 h 203260"/>
                <a:gd name="connsiteX6" fmla="*/ 28646 w 48110"/>
                <a:gd name="connsiteY6" fmla="*/ 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10" h="203260">
                  <a:moveTo>
                    <a:pt x="28646" y="0"/>
                  </a:moveTo>
                  <a:cubicBezTo>
                    <a:pt x="25471" y="0"/>
                    <a:pt x="26529" y="83608"/>
                    <a:pt x="28646" y="117475"/>
                  </a:cubicBezTo>
                  <a:cubicBezTo>
                    <a:pt x="30763" y="151342"/>
                    <a:pt x="46108" y="205317"/>
                    <a:pt x="41346" y="203200"/>
                  </a:cubicBezTo>
                  <a:cubicBezTo>
                    <a:pt x="36584" y="201083"/>
                    <a:pt x="1658" y="123296"/>
                    <a:pt x="71" y="104775"/>
                  </a:cubicBezTo>
                  <a:cubicBezTo>
                    <a:pt x="-1516" y="86254"/>
                    <a:pt x="23884" y="89958"/>
                    <a:pt x="31821" y="92075"/>
                  </a:cubicBezTo>
                  <a:cubicBezTo>
                    <a:pt x="39758" y="94192"/>
                    <a:pt x="50342" y="127529"/>
                    <a:pt x="47696" y="117475"/>
                  </a:cubicBezTo>
                  <a:cubicBezTo>
                    <a:pt x="45050" y="107421"/>
                    <a:pt x="31821" y="0"/>
                    <a:pt x="286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 1406">
              <a:extLst>
                <a:ext uri="{FF2B5EF4-FFF2-40B4-BE49-F238E27FC236}">
                  <a16:creationId xmlns:a16="http://schemas.microsoft.com/office/drawing/2014/main" id="{E3BC46BD-1754-B5AF-5674-62736D8677E6}"/>
                </a:ext>
              </a:extLst>
            </p:cNvPr>
            <p:cNvSpPr/>
            <p:nvPr/>
          </p:nvSpPr>
          <p:spPr>
            <a:xfrm>
              <a:off x="4952963" y="4475973"/>
              <a:ext cx="67673" cy="163966"/>
            </a:xfrm>
            <a:custGeom>
              <a:avLst/>
              <a:gdLst>
                <a:gd name="connsiteX0" fmla="*/ 37 w 67673"/>
                <a:gd name="connsiteY0" fmla="*/ 777 h 163966"/>
                <a:gd name="connsiteX1" fmla="*/ 66712 w 67673"/>
                <a:gd name="connsiteY1" fmla="*/ 159527 h 163966"/>
                <a:gd name="connsiteX2" fmla="*/ 41312 w 67673"/>
                <a:gd name="connsiteY2" fmla="*/ 121427 h 163966"/>
                <a:gd name="connsiteX3" fmla="*/ 66712 w 67673"/>
                <a:gd name="connsiteY3" fmla="*/ 137302 h 163966"/>
                <a:gd name="connsiteX4" fmla="*/ 57187 w 67673"/>
                <a:gd name="connsiteY4" fmla="*/ 99202 h 163966"/>
                <a:gd name="connsiteX5" fmla="*/ 37 w 67673"/>
                <a:gd name="connsiteY5" fmla="*/ 777 h 16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3" h="163966">
                  <a:moveTo>
                    <a:pt x="37" y="777"/>
                  </a:moveTo>
                  <a:cubicBezTo>
                    <a:pt x="1624" y="10831"/>
                    <a:pt x="59833" y="139419"/>
                    <a:pt x="66712" y="159527"/>
                  </a:cubicBezTo>
                  <a:cubicBezTo>
                    <a:pt x="73591" y="179635"/>
                    <a:pt x="41312" y="125131"/>
                    <a:pt x="41312" y="121427"/>
                  </a:cubicBezTo>
                  <a:cubicBezTo>
                    <a:pt x="41312" y="117723"/>
                    <a:pt x="64066" y="141006"/>
                    <a:pt x="66712" y="137302"/>
                  </a:cubicBezTo>
                  <a:cubicBezTo>
                    <a:pt x="69358" y="133598"/>
                    <a:pt x="66183" y="117194"/>
                    <a:pt x="57187" y="99202"/>
                  </a:cubicBezTo>
                  <a:cubicBezTo>
                    <a:pt x="48191" y="81210"/>
                    <a:pt x="-1550" y="-9277"/>
                    <a:pt x="37" y="7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 1407">
              <a:extLst>
                <a:ext uri="{FF2B5EF4-FFF2-40B4-BE49-F238E27FC236}">
                  <a16:creationId xmlns:a16="http://schemas.microsoft.com/office/drawing/2014/main" id="{47C0B9A5-026B-D526-1787-BF4C85FB31B7}"/>
                </a:ext>
              </a:extLst>
            </p:cNvPr>
            <p:cNvSpPr/>
            <p:nvPr/>
          </p:nvSpPr>
          <p:spPr>
            <a:xfrm>
              <a:off x="4321116" y="4435318"/>
              <a:ext cx="243503" cy="188872"/>
            </a:xfrm>
            <a:custGeom>
              <a:avLst/>
              <a:gdLst>
                <a:gd name="connsiteX0" fmla="*/ 171509 w 243503"/>
                <a:gd name="connsiteY0" fmla="*/ 157 h 188872"/>
                <a:gd name="connsiteX1" fmla="*/ 142934 w 243503"/>
                <a:gd name="connsiteY1" fmla="*/ 89057 h 188872"/>
                <a:gd name="connsiteX2" fmla="*/ 238184 w 243503"/>
                <a:gd name="connsiteY2" fmla="*/ 181132 h 188872"/>
                <a:gd name="connsiteX3" fmla="*/ 206434 w 243503"/>
                <a:gd name="connsiteY3" fmla="*/ 177957 h 188872"/>
                <a:gd name="connsiteX4" fmla="*/ 59 w 243503"/>
                <a:gd name="connsiteY4" fmla="*/ 130332 h 188872"/>
                <a:gd name="connsiteX5" fmla="*/ 228659 w 243503"/>
                <a:gd name="connsiteY5" fmla="*/ 174782 h 188872"/>
                <a:gd name="connsiteX6" fmla="*/ 142934 w 243503"/>
                <a:gd name="connsiteY6" fmla="*/ 130332 h 188872"/>
                <a:gd name="connsiteX7" fmla="*/ 200084 w 243503"/>
                <a:gd name="connsiteY7" fmla="*/ 117632 h 188872"/>
                <a:gd name="connsiteX8" fmla="*/ 142934 w 243503"/>
                <a:gd name="connsiteY8" fmla="*/ 111282 h 188872"/>
                <a:gd name="connsiteX9" fmla="*/ 171509 w 243503"/>
                <a:gd name="connsiteY9" fmla="*/ 157 h 18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503" h="188872">
                  <a:moveTo>
                    <a:pt x="171509" y="157"/>
                  </a:moveTo>
                  <a:cubicBezTo>
                    <a:pt x="171509" y="-3547"/>
                    <a:pt x="131822" y="58895"/>
                    <a:pt x="142934" y="89057"/>
                  </a:cubicBezTo>
                  <a:cubicBezTo>
                    <a:pt x="154046" y="119219"/>
                    <a:pt x="227601" y="166315"/>
                    <a:pt x="238184" y="181132"/>
                  </a:cubicBezTo>
                  <a:cubicBezTo>
                    <a:pt x="248767" y="195949"/>
                    <a:pt x="246122" y="186424"/>
                    <a:pt x="206434" y="177957"/>
                  </a:cubicBezTo>
                  <a:cubicBezTo>
                    <a:pt x="166746" y="169490"/>
                    <a:pt x="-3645" y="130861"/>
                    <a:pt x="59" y="130332"/>
                  </a:cubicBezTo>
                  <a:cubicBezTo>
                    <a:pt x="3763" y="129803"/>
                    <a:pt x="204847" y="174782"/>
                    <a:pt x="228659" y="174782"/>
                  </a:cubicBezTo>
                  <a:cubicBezTo>
                    <a:pt x="252471" y="174782"/>
                    <a:pt x="147697" y="139857"/>
                    <a:pt x="142934" y="130332"/>
                  </a:cubicBezTo>
                  <a:cubicBezTo>
                    <a:pt x="138171" y="120807"/>
                    <a:pt x="200084" y="120807"/>
                    <a:pt x="200084" y="117632"/>
                  </a:cubicBezTo>
                  <a:cubicBezTo>
                    <a:pt x="200084" y="114457"/>
                    <a:pt x="150871" y="123453"/>
                    <a:pt x="142934" y="111282"/>
                  </a:cubicBezTo>
                  <a:cubicBezTo>
                    <a:pt x="134997" y="99111"/>
                    <a:pt x="171509" y="3861"/>
                    <a:pt x="171509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 1408">
              <a:extLst>
                <a:ext uri="{FF2B5EF4-FFF2-40B4-BE49-F238E27FC236}">
                  <a16:creationId xmlns:a16="http://schemas.microsoft.com/office/drawing/2014/main" id="{39AF06A9-7814-F915-CCB0-F46623730B7B}"/>
                </a:ext>
              </a:extLst>
            </p:cNvPr>
            <p:cNvSpPr/>
            <p:nvPr/>
          </p:nvSpPr>
          <p:spPr>
            <a:xfrm>
              <a:off x="4327087" y="4413208"/>
              <a:ext cx="173300" cy="139764"/>
            </a:xfrm>
            <a:custGeom>
              <a:avLst/>
              <a:gdLst>
                <a:gd name="connsiteX0" fmla="*/ 117913 w 173300"/>
                <a:gd name="connsiteY0" fmla="*/ 42 h 139764"/>
                <a:gd name="connsiteX1" fmla="*/ 73463 w 173300"/>
                <a:gd name="connsiteY1" fmla="*/ 98467 h 139764"/>
                <a:gd name="connsiteX2" fmla="*/ 121088 w 173300"/>
                <a:gd name="connsiteY2" fmla="*/ 123867 h 139764"/>
                <a:gd name="connsiteX3" fmla="*/ 438 w 173300"/>
                <a:gd name="connsiteY3" fmla="*/ 139742 h 139764"/>
                <a:gd name="connsiteX4" fmla="*/ 171888 w 173300"/>
                <a:gd name="connsiteY4" fmla="*/ 127042 h 139764"/>
                <a:gd name="connsiteX5" fmla="*/ 82988 w 173300"/>
                <a:gd name="connsiteY5" fmla="*/ 114342 h 139764"/>
                <a:gd name="connsiteX6" fmla="*/ 102038 w 173300"/>
                <a:gd name="connsiteY6" fmla="*/ 76242 h 139764"/>
                <a:gd name="connsiteX7" fmla="*/ 82988 w 173300"/>
                <a:gd name="connsiteY7" fmla="*/ 85767 h 139764"/>
                <a:gd name="connsiteX8" fmla="*/ 117913 w 173300"/>
                <a:gd name="connsiteY8" fmla="*/ 42 h 13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00" h="139764">
                  <a:moveTo>
                    <a:pt x="117913" y="42"/>
                  </a:moveTo>
                  <a:cubicBezTo>
                    <a:pt x="116325" y="2159"/>
                    <a:pt x="72934" y="77830"/>
                    <a:pt x="73463" y="98467"/>
                  </a:cubicBezTo>
                  <a:cubicBezTo>
                    <a:pt x="73992" y="119104"/>
                    <a:pt x="133259" y="116988"/>
                    <a:pt x="121088" y="123867"/>
                  </a:cubicBezTo>
                  <a:cubicBezTo>
                    <a:pt x="108917" y="130746"/>
                    <a:pt x="-8029" y="139213"/>
                    <a:pt x="438" y="139742"/>
                  </a:cubicBezTo>
                  <a:cubicBezTo>
                    <a:pt x="8905" y="140271"/>
                    <a:pt x="158130" y="131275"/>
                    <a:pt x="171888" y="127042"/>
                  </a:cubicBezTo>
                  <a:cubicBezTo>
                    <a:pt x="185646" y="122809"/>
                    <a:pt x="94630" y="122809"/>
                    <a:pt x="82988" y="114342"/>
                  </a:cubicBezTo>
                  <a:cubicBezTo>
                    <a:pt x="71346" y="105875"/>
                    <a:pt x="102038" y="81004"/>
                    <a:pt x="102038" y="76242"/>
                  </a:cubicBezTo>
                  <a:cubicBezTo>
                    <a:pt x="102038" y="71480"/>
                    <a:pt x="78755" y="96880"/>
                    <a:pt x="82988" y="85767"/>
                  </a:cubicBezTo>
                  <a:cubicBezTo>
                    <a:pt x="87221" y="74655"/>
                    <a:pt x="119501" y="-2075"/>
                    <a:pt x="117913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 1409">
              <a:extLst>
                <a:ext uri="{FF2B5EF4-FFF2-40B4-BE49-F238E27FC236}">
                  <a16:creationId xmlns:a16="http://schemas.microsoft.com/office/drawing/2014/main" id="{3F62A028-3F90-3AFC-43B0-A268E450C7BC}"/>
                </a:ext>
              </a:extLst>
            </p:cNvPr>
            <p:cNvSpPr/>
            <p:nvPr/>
          </p:nvSpPr>
          <p:spPr>
            <a:xfrm>
              <a:off x="4406663" y="4542404"/>
              <a:ext cx="344167" cy="183186"/>
            </a:xfrm>
            <a:custGeom>
              <a:avLst/>
              <a:gdLst>
                <a:gd name="connsiteX0" fmla="*/ 237 w 344167"/>
                <a:gd name="connsiteY0" fmla="*/ 58171 h 183186"/>
                <a:gd name="connsiteX1" fmla="*/ 181212 w 344167"/>
                <a:gd name="connsiteY1" fmla="*/ 1021 h 183186"/>
                <a:gd name="connsiteX2" fmla="*/ 216137 w 344167"/>
                <a:gd name="connsiteY2" fmla="*/ 23246 h 183186"/>
                <a:gd name="connsiteX3" fmla="*/ 178037 w 344167"/>
                <a:gd name="connsiteY3" fmla="*/ 45471 h 183186"/>
                <a:gd name="connsiteX4" fmla="*/ 200262 w 344167"/>
                <a:gd name="connsiteY4" fmla="*/ 89921 h 183186"/>
                <a:gd name="connsiteX5" fmla="*/ 343137 w 344167"/>
                <a:gd name="connsiteY5" fmla="*/ 172471 h 183186"/>
                <a:gd name="connsiteX6" fmla="*/ 260587 w 344167"/>
                <a:gd name="connsiteY6" fmla="*/ 169296 h 183186"/>
                <a:gd name="connsiteX7" fmla="*/ 184387 w 344167"/>
                <a:gd name="connsiteY7" fmla="*/ 54996 h 183186"/>
                <a:gd name="connsiteX8" fmla="*/ 203437 w 344167"/>
                <a:gd name="connsiteY8" fmla="*/ 16896 h 183186"/>
                <a:gd name="connsiteX9" fmla="*/ 165337 w 344167"/>
                <a:gd name="connsiteY9" fmla="*/ 10546 h 183186"/>
                <a:gd name="connsiteX10" fmla="*/ 143112 w 344167"/>
                <a:gd name="connsiteY10" fmla="*/ 39121 h 183186"/>
                <a:gd name="connsiteX11" fmla="*/ 237 w 344167"/>
                <a:gd name="connsiteY11" fmla="*/ 58171 h 1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167" h="183186">
                  <a:moveTo>
                    <a:pt x="237" y="58171"/>
                  </a:moveTo>
                  <a:cubicBezTo>
                    <a:pt x="6587" y="51821"/>
                    <a:pt x="145229" y="6842"/>
                    <a:pt x="181212" y="1021"/>
                  </a:cubicBezTo>
                  <a:cubicBezTo>
                    <a:pt x="217195" y="-4800"/>
                    <a:pt x="216666" y="15838"/>
                    <a:pt x="216137" y="23246"/>
                  </a:cubicBezTo>
                  <a:cubicBezTo>
                    <a:pt x="215608" y="30654"/>
                    <a:pt x="180683" y="34358"/>
                    <a:pt x="178037" y="45471"/>
                  </a:cubicBezTo>
                  <a:cubicBezTo>
                    <a:pt x="175391" y="56584"/>
                    <a:pt x="172745" y="68754"/>
                    <a:pt x="200262" y="89921"/>
                  </a:cubicBezTo>
                  <a:cubicBezTo>
                    <a:pt x="227779" y="111088"/>
                    <a:pt x="333083" y="159242"/>
                    <a:pt x="343137" y="172471"/>
                  </a:cubicBezTo>
                  <a:cubicBezTo>
                    <a:pt x="353191" y="185700"/>
                    <a:pt x="287045" y="188875"/>
                    <a:pt x="260587" y="169296"/>
                  </a:cubicBezTo>
                  <a:cubicBezTo>
                    <a:pt x="234129" y="149717"/>
                    <a:pt x="193912" y="80396"/>
                    <a:pt x="184387" y="54996"/>
                  </a:cubicBezTo>
                  <a:cubicBezTo>
                    <a:pt x="174862" y="29596"/>
                    <a:pt x="206612" y="24304"/>
                    <a:pt x="203437" y="16896"/>
                  </a:cubicBezTo>
                  <a:cubicBezTo>
                    <a:pt x="200262" y="9488"/>
                    <a:pt x="175391" y="6842"/>
                    <a:pt x="165337" y="10546"/>
                  </a:cubicBezTo>
                  <a:cubicBezTo>
                    <a:pt x="155283" y="14250"/>
                    <a:pt x="169570" y="29067"/>
                    <a:pt x="143112" y="39121"/>
                  </a:cubicBezTo>
                  <a:cubicBezTo>
                    <a:pt x="116654" y="49175"/>
                    <a:pt x="-6113" y="64521"/>
                    <a:pt x="237" y="581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 1410">
              <a:extLst>
                <a:ext uri="{FF2B5EF4-FFF2-40B4-BE49-F238E27FC236}">
                  <a16:creationId xmlns:a16="http://schemas.microsoft.com/office/drawing/2014/main" id="{98B07917-F168-32C5-028D-D051A5445627}"/>
                </a:ext>
              </a:extLst>
            </p:cNvPr>
            <p:cNvSpPr/>
            <p:nvPr/>
          </p:nvSpPr>
          <p:spPr>
            <a:xfrm>
              <a:off x="4587279" y="4527547"/>
              <a:ext cx="480139" cy="163029"/>
            </a:xfrm>
            <a:custGeom>
              <a:avLst/>
              <a:gdLst>
                <a:gd name="connsiteX0" fmla="*/ 596 w 480139"/>
                <a:gd name="connsiteY0" fmla="*/ 25403 h 163029"/>
                <a:gd name="connsiteX1" fmla="*/ 127596 w 480139"/>
                <a:gd name="connsiteY1" fmla="*/ 152403 h 163029"/>
                <a:gd name="connsiteX2" fmla="*/ 286346 w 480139"/>
                <a:gd name="connsiteY2" fmla="*/ 139703 h 163029"/>
                <a:gd name="connsiteX3" fmla="*/ 238721 w 480139"/>
                <a:gd name="connsiteY3" fmla="*/ 161928 h 163029"/>
                <a:gd name="connsiteX4" fmla="*/ 448271 w 480139"/>
                <a:gd name="connsiteY4" fmla="*/ 98428 h 163029"/>
                <a:gd name="connsiteX5" fmla="*/ 416521 w 480139"/>
                <a:gd name="connsiteY5" fmla="*/ 92078 h 163029"/>
                <a:gd name="connsiteX6" fmla="*/ 480021 w 480139"/>
                <a:gd name="connsiteY6" fmla="*/ 3 h 163029"/>
                <a:gd name="connsiteX7" fmla="*/ 397471 w 480139"/>
                <a:gd name="connsiteY7" fmla="*/ 88903 h 163029"/>
                <a:gd name="connsiteX8" fmla="*/ 187921 w 480139"/>
                <a:gd name="connsiteY8" fmla="*/ 161928 h 163029"/>
                <a:gd name="connsiteX9" fmla="*/ 83146 w 480139"/>
                <a:gd name="connsiteY9" fmla="*/ 88903 h 163029"/>
                <a:gd name="connsiteX10" fmla="*/ 596 w 480139"/>
                <a:gd name="connsiteY10" fmla="*/ 25403 h 1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0139" h="163029">
                  <a:moveTo>
                    <a:pt x="596" y="25403"/>
                  </a:moveTo>
                  <a:cubicBezTo>
                    <a:pt x="8004" y="35986"/>
                    <a:pt x="79971" y="133353"/>
                    <a:pt x="127596" y="152403"/>
                  </a:cubicBezTo>
                  <a:cubicBezTo>
                    <a:pt x="175221" y="171453"/>
                    <a:pt x="267825" y="138116"/>
                    <a:pt x="286346" y="139703"/>
                  </a:cubicBezTo>
                  <a:cubicBezTo>
                    <a:pt x="304867" y="141290"/>
                    <a:pt x="211734" y="168807"/>
                    <a:pt x="238721" y="161928"/>
                  </a:cubicBezTo>
                  <a:cubicBezTo>
                    <a:pt x="265708" y="155049"/>
                    <a:pt x="418638" y="110070"/>
                    <a:pt x="448271" y="98428"/>
                  </a:cubicBezTo>
                  <a:cubicBezTo>
                    <a:pt x="477904" y="86786"/>
                    <a:pt x="411229" y="108482"/>
                    <a:pt x="416521" y="92078"/>
                  </a:cubicBezTo>
                  <a:cubicBezTo>
                    <a:pt x="421813" y="75674"/>
                    <a:pt x="483196" y="532"/>
                    <a:pt x="480021" y="3"/>
                  </a:cubicBezTo>
                  <a:cubicBezTo>
                    <a:pt x="476846" y="-526"/>
                    <a:pt x="446154" y="61916"/>
                    <a:pt x="397471" y="88903"/>
                  </a:cubicBezTo>
                  <a:cubicBezTo>
                    <a:pt x="348788" y="115891"/>
                    <a:pt x="240308" y="161928"/>
                    <a:pt x="187921" y="161928"/>
                  </a:cubicBezTo>
                  <a:cubicBezTo>
                    <a:pt x="135534" y="161928"/>
                    <a:pt x="109604" y="107953"/>
                    <a:pt x="83146" y="88903"/>
                  </a:cubicBezTo>
                  <a:cubicBezTo>
                    <a:pt x="56688" y="69853"/>
                    <a:pt x="-6812" y="14820"/>
                    <a:pt x="596" y="254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 1411">
              <a:extLst>
                <a:ext uri="{FF2B5EF4-FFF2-40B4-BE49-F238E27FC236}">
                  <a16:creationId xmlns:a16="http://schemas.microsoft.com/office/drawing/2014/main" id="{2435AF26-11B8-7CC7-3F66-B39C1DAE4762}"/>
                </a:ext>
              </a:extLst>
            </p:cNvPr>
            <p:cNvSpPr/>
            <p:nvPr/>
          </p:nvSpPr>
          <p:spPr>
            <a:xfrm>
              <a:off x="4302125" y="4559300"/>
              <a:ext cx="258358" cy="197326"/>
            </a:xfrm>
            <a:custGeom>
              <a:avLst/>
              <a:gdLst>
                <a:gd name="connsiteX0" fmla="*/ 0 w 258358"/>
                <a:gd name="connsiteY0" fmla="*/ 0 h 197326"/>
                <a:gd name="connsiteX1" fmla="*/ 206375 w 258358"/>
                <a:gd name="connsiteY1" fmla="*/ 82550 h 197326"/>
                <a:gd name="connsiteX2" fmla="*/ 257175 w 258358"/>
                <a:gd name="connsiteY2" fmla="*/ 196850 h 197326"/>
                <a:gd name="connsiteX3" fmla="*/ 234950 w 258358"/>
                <a:gd name="connsiteY3" fmla="*/ 120650 h 197326"/>
                <a:gd name="connsiteX4" fmla="*/ 155575 w 258358"/>
                <a:gd name="connsiteY4" fmla="*/ 53975 h 197326"/>
                <a:gd name="connsiteX5" fmla="*/ 250825 w 258358"/>
                <a:gd name="connsiteY5" fmla="*/ 85725 h 197326"/>
                <a:gd name="connsiteX6" fmla="*/ 0 w 258358"/>
                <a:gd name="connsiteY6" fmla="*/ 0 h 19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358" h="197326">
                  <a:moveTo>
                    <a:pt x="0" y="0"/>
                  </a:moveTo>
                  <a:cubicBezTo>
                    <a:pt x="81756" y="24871"/>
                    <a:pt x="163513" y="49742"/>
                    <a:pt x="206375" y="82550"/>
                  </a:cubicBezTo>
                  <a:cubicBezTo>
                    <a:pt x="249238" y="115358"/>
                    <a:pt x="252413" y="190500"/>
                    <a:pt x="257175" y="196850"/>
                  </a:cubicBezTo>
                  <a:cubicBezTo>
                    <a:pt x="261937" y="203200"/>
                    <a:pt x="251883" y="144463"/>
                    <a:pt x="234950" y="120650"/>
                  </a:cubicBezTo>
                  <a:cubicBezTo>
                    <a:pt x="218017" y="96838"/>
                    <a:pt x="152929" y="59796"/>
                    <a:pt x="155575" y="53975"/>
                  </a:cubicBezTo>
                  <a:cubicBezTo>
                    <a:pt x="158221" y="48154"/>
                    <a:pt x="250825" y="85725"/>
                    <a:pt x="250825" y="857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 1412">
              <a:extLst>
                <a:ext uri="{FF2B5EF4-FFF2-40B4-BE49-F238E27FC236}">
                  <a16:creationId xmlns:a16="http://schemas.microsoft.com/office/drawing/2014/main" id="{280D0DCD-EE78-A45F-CB4E-43C6790ECE41}"/>
                </a:ext>
              </a:extLst>
            </p:cNvPr>
            <p:cNvSpPr/>
            <p:nvPr/>
          </p:nvSpPr>
          <p:spPr>
            <a:xfrm>
              <a:off x="4937573" y="4486273"/>
              <a:ext cx="117806" cy="158997"/>
            </a:xfrm>
            <a:custGeom>
              <a:avLst/>
              <a:gdLst>
                <a:gd name="connsiteX0" fmla="*/ 117027 w 117806"/>
                <a:gd name="connsiteY0" fmla="*/ 2 h 158997"/>
                <a:gd name="connsiteX1" fmla="*/ 94802 w 117806"/>
                <a:gd name="connsiteY1" fmla="*/ 95252 h 158997"/>
                <a:gd name="connsiteX2" fmla="*/ 2727 w 117806"/>
                <a:gd name="connsiteY2" fmla="*/ 155577 h 158997"/>
                <a:gd name="connsiteX3" fmla="*/ 24952 w 117806"/>
                <a:gd name="connsiteY3" fmla="*/ 149227 h 158997"/>
                <a:gd name="connsiteX4" fmla="*/ 31302 w 117806"/>
                <a:gd name="connsiteY4" fmla="*/ 130177 h 158997"/>
                <a:gd name="connsiteX5" fmla="*/ 75752 w 117806"/>
                <a:gd name="connsiteY5" fmla="*/ 92077 h 158997"/>
                <a:gd name="connsiteX6" fmla="*/ 117027 w 117806"/>
                <a:gd name="connsiteY6" fmla="*/ 2 h 15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06" h="158997">
                  <a:moveTo>
                    <a:pt x="117027" y="2"/>
                  </a:moveTo>
                  <a:cubicBezTo>
                    <a:pt x="120202" y="531"/>
                    <a:pt x="113852" y="69323"/>
                    <a:pt x="94802" y="95252"/>
                  </a:cubicBezTo>
                  <a:cubicBezTo>
                    <a:pt x="75752" y="121181"/>
                    <a:pt x="14369" y="146581"/>
                    <a:pt x="2727" y="155577"/>
                  </a:cubicBezTo>
                  <a:cubicBezTo>
                    <a:pt x="-8915" y="164573"/>
                    <a:pt x="20190" y="153460"/>
                    <a:pt x="24952" y="149227"/>
                  </a:cubicBezTo>
                  <a:cubicBezTo>
                    <a:pt x="29714" y="144994"/>
                    <a:pt x="22835" y="139702"/>
                    <a:pt x="31302" y="130177"/>
                  </a:cubicBezTo>
                  <a:cubicBezTo>
                    <a:pt x="39769" y="120652"/>
                    <a:pt x="64639" y="110598"/>
                    <a:pt x="75752" y="92077"/>
                  </a:cubicBezTo>
                  <a:cubicBezTo>
                    <a:pt x="86864" y="73556"/>
                    <a:pt x="113852" y="-527"/>
                    <a:pt x="11702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 1413">
              <a:extLst>
                <a:ext uri="{FF2B5EF4-FFF2-40B4-BE49-F238E27FC236}">
                  <a16:creationId xmlns:a16="http://schemas.microsoft.com/office/drawing/2014/main" id="{AD78FC36-4160-474A-CD01-B2D60F8F89F2}"/>
                </a:ext>
              </a:extLst>
            </p:cNvPr>
            <p:cNvSpPr/>
            <p:nvPr/>
          </p:nvSpPr>
          <p:spPr>
            <a:xfrm>
              <a:off x="4793135" y="4486238"/>
              <a:ext cx="339849" cy="208460"/>
            </a:xfrm>
            <a:custGeom>
              <a:avLst/>
              <a:gdLst>
                <a:gd name="connsiteX0" fmla="*/ 242415 w 339849"/>
                <a:gd name="connsiteY0" fmla="*/ 37 h 208460"/>
                <a:gd name="connsiteX1" fmla="*/ 286865 w 339849"/>
                <a:gd name="connsiteY1" fmla="*/ 66712 h 208460"/>
                <a:gd name="connsiteX2" fmla="*/ 242415 w 339849"/>
                <a:gd name="connsiteY2" fmla="*/ 117512 h 208460"/>
                <a:gd name="connsiteX3" fmla="*/ 1115 w 339849"/>
                <a:gd name="connsiteY3" fmla="*/ 206412 h 208460"/>
                <a:gd name="connsiteX4" fmla="*/ 159865 w 339849"/>
                <a:gd name="connsiteY4" fmla="*/ 174662 h 208460"/>
                <a:gd name="connsiteX5" fmla="*/ 334490 w 339849"/>
                <a:gd name="connsiteY5" fmla="*/ 114337 h 208460"/>
                <a:gd name="connsiteX6" fmla="*/ 293215 w 339849"/>
                <a:gd name="connsiteY6" fmla="*/ 95287 h 208460"/>
                <a:gd name="connsiteX7" fmla="*/ 274165 w 339849"/>
                <a:gd name="connsiteY7" fmla="*/ 57187 h 208460"/>
                <a:gd name="connsiteX8" fmla="*/ 242415 w 339849"/>
                <a:gd name="connsiteY8" fmla="*/ 37 h 20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849" h="208460">
                  <a:moveTo>
                    <a:pt x="242415" y="37"/>
                  </a:moveTo>
                  <a:cubicBezTo>
                    <a:pt x="244532" y="1625"/>
                    <a:pt x="286865" y="47133"/>
                    <a:pt x="286865" y="66712"/>
                  </a:cubicBezTo>
                  <a:cubicBezTo>
                    <a:pt x="286865" y="86291"/>
                    <a:pt x="290040" y="94229"/>
                    <a:pt x="242415" y="117512"/>
                  </a:cubicBezTo>
                  <a:cubicBezTo>
                    <a:pt x="194790" y="140795"/>
                    <a:pt x="14873" y="196887"/>
                    <a:pt x="1115" y="206412"/>
                  </a:cubicBezTo>
                  <a:cubicBezTo>
                    <a:pt x="-12643" y="215937"/>
                    <a:pt x="104303" y="190008"/>
                    <a:pt x="159865" y="174662"/>
                  </a:cubicBezTo>
                  <a:cubicBezTo>
                    <a:pt x="215427" y="159316"/>
                    <a:pt x="312265" y="127566"/>
                    <a:pt x="334490" y="114337"/>
                  </a:cubicBezTo>
                  <a:cubicBezTo>
                    <a:pt x="356715" y="101108"/>
                    <a:pt x="303269" y="104812"/>
                    <a:pt x="293215" y="95287"/>
                  </a:cubicBezTo>
                  <a:cubicBezTo>
                    <a:pt x="283161" y="85762"/>
                    <a:pt x="274165" y="57187"/>
                    <a:pt x="274165" y="57187"/>
                  </a:cubicBezTo>
                  <a:cubicBezTo>
                    <a:pt x="270461" y="47662"/>
                    <a:pt x="240298" y="-1551"/>
                    <a:pt x="242415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 1414">
              <a:extLst>
                <a:ext uri="{FF2B5EF4-FFF2-40B4-BE49-F238E27FC236}">
                  <a16:creationId xmlns:a16="http://schemas.microsoft.com/office/drawing/2014/main" id="{09E5E132-C881-7D23-9EDC-FED49884F7B5}"/>
                </a:ext>
              </a:extLst>
            </p:cNvPr>
            <p:cNvSpPr/>
            <p:nvPr/>
          </p:nvSpPr>
          <p:spPr>
            <a:xfrm>
              <a:off x="4472337" y="4422434"/>
              <a:ext cx="876643" cy="308082"/>
            </a:xfrm>
            <a:custGeom>
              <a:avLst/>
              <a:gdLst>
                <a:gd name="connsiteX0" fmla="*/ 1238 w 876643"/>
                <a:gd name="connsiteY0" fmla="*/ 152741 h 308082"/>
                <a:gd name="connsiteX1" fmla="*/ 166338 w 876643"/>
                <a:gd name="connsiteY1" fmla="*/ 270216 h 308082"/>
                <a:gd name="connsiteX2" fmla="*/ 423513 w 876643"/>
                <a:gd name="connsiteY2" fmla="*/ 260691 h 308082"/>
                <a:gd name="connsiteX3" fmla="*/ 267938 w 876643"/>
                <a:gd name="connsiteY3" fmla="*/ 286091 h 308082"/>
                <a:gd name="connsiteX4" fmla="*/ 645763 w 876643"/>
                <a:gd name="connsiteY4" fmla="*/ 159091 h 308082"/>
                <a:gd name="connsiteX5" fmla="*/ 712438 w 876643"/>
                <a:gd name="connsiteY5" fmla="*/ 105116 h 308082"/>
                <a:gd name="connsiteX6" fmla="*/ 810863 w 876643"/>
                <a:gd name="connsiteY6" fmla="*/ 70191 h 308082"/>
                <a:gd name="connsiteX7" fmla="*/ 871188 w 876643"/>
                <a:gd name="connsiteY7" fmla="*/ 341 h 308082"/>
                <a:gd name="connsiteX8" fmla="*/ 671163 w 876643"/>
                <a:gd name="connsiteY8" fmla="*/ 101941 h 308082"/>
                <a:gd name="connsiteX9" fmla="*/ 617188 w 876643"/>
                <a:gd name="connsiteY9" fmla="*/ 174966 h 308082"/>
                <a:gd name="connsiteX10" fmla="*/ 391763 w 876643"/>
                <a:gd name="connsiteY10" fmla="*/ 298791 h 308082"/>
                <a:gd name="connsiteX11" fmla="*/ 252063 w 876643"/>
                <a:gd name="connsiteY11" fmla="*/ 298791 h 308082"/>
                <a:gd name="connsiteX12" fmla="*/ 264763 w 876643"/>
                <a:gd name="connsiteY12" fmla="*/ 295616 h 308082"/>
                <a:gd name="connsiteX13" fmla="*/ 99663 w 876643"/>
                <a:gd name="connsiteY13" fmla="*/ 254341 h 308082"/>
                <a:gd name="connsiteX14" fmla="*/ 1238 w 876643"/>
                <a:gd name="connsiteY14" fmla="*/ 152741 h 30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6643" h="308082">
                  <a:moveTo>
                    <a:pt x="1238" y="152741"/>
                  </a:moveTo>
                  <a:cubicBezTo>
                    <a:pt x="12351" y="155387"/>
                    <a:pt x="95959" y="252224"/>
                    <a:pt x="166338" y="270216"/>
                  </a:cubicBezTo>
                  <a:cubicBezTo>
                    <a:pt x="236717" y="288208"/>
                    <a:pt x="406580" y="258045"/>
                    <a:pt x="423513" y="260691"/>
                  </a:cubicBezTo>
                  <a:cubicBezTo>
                    <a:pt x="440446" y="263337"/>
                    <a:pt x="230896" y="303024"/>
                    <a:pt x="267938" y="286091"/>
                  </a:cubicBezTo>
                  <a:cubicBezTo>
                    <a:pt x="304980" y="269158"/>
                    <a:pt x="571680" y="189253"/>
                    <a:pt x="645763" y="159091"/>
                  </a:cubicBezTo>
                  <a:cubicBezTo>
                    <a:pt x="719846" y="128929"/>
                    <a:pt x="684921" y="119933"/>
                    <a:pt x="712438" y="105116"/>
                  </a:cubicBezTo>
                  <a:cubicBezTo>
                    <a:pt x="739955" y="90299"/>
                    <a:pt x="784405" y="87654"/>
                    <a:pt x="810863" y="70191"/>
                  </a:cubicBezTo>
                  <a:cubicBezTo>
                    <a:pt x="837321" y="52728"/>
                    <a:pt x="894471" y="-4951"/>
                    <a:pt x="871188" y="341"/>
                  </a:cubicBezTo>
                  <a:cubicBezTo>
                    <a:pt x="847905" y="5633"/>
                    <a:pt x="713496" y="72837"/>
                    <a:pt x="671163" y="101941"/>
                  </a:cubicBezTo>
                  <a:cubicBezTo>
                    <a:pt x="628830" y="131045"/>
                    <a:pt x="663755" y="142158"/>
                    <a:pt x="617188" y="174966"/>
                  </a:cubicBezTo>
                  <a:cubicBezTo>
                    <a:pt x="570621" y="207774"/>
                    <a:pt x="452617" y="278154"/>
                    <a:pt x="391763" y="298791"/>
                  </a:cubicBezTo>
                  <a:cubicBezTo>
                    <a:pt x="330909" y="319429"/>
                    <a:pt x="273230" y="299320"/>
                    <a:pt x="252063" y="298791"/>
                  </a:cubicBezTo>
                  <a:cubicBezTo>
                    <a:pt x="230896" y="298262"/>
                    <a:pt x="290163" y="303024"/>
                    <a:pt x="264763" y="295616"/>
                  </a:cubicBezTo>
                  <a:cubicBezTo>
                    <a:pt x="239363" y="288208"/>
                    <a:pt x="143055" y="276566"/>
                    <a:pt x="99663" y="254341"/>
                  </a:cubicBezTo>
                  <a:cubicBezTo>
                    <a:pt x="56271" y="232116"/>
                    <a:pt x="-9875" y="150095"/>
                    <a:pt x="1238" y="152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 1415">
              <a:extLst>
                <a:ext uri="{FF2B5EF4-FFF2-40B4-BE49-F238E27FC236}">
                  <a16:creationId xmlns:a16="http://schemas.microsoft.com/office/drawing/2014/main" id="{40D0D35C-458B-D09A-7ACC-ED939074356D}"/>
                </a:ext>
              </a:extLst>
            </p:cNvPr>
            <p:cNvSpPr/>
            <p:nvPr/>
          </p:nvSpPr>
          <p:spPr>
            <a:xfrm>
              <a:off x="4728005" y="4454502"/>
              <a:ext cx="637745" cy="293166"/>
            </a:xfrm>
            <a:custGeom>
              <a:avLst/>
              <a:gdLst>
                <a:gd name="connsiteX0" fmla="*/ 637745 w 637745"/>
                <a:gd name="connsiteY0" fmla="*/ 23 h 293166"/>
                <a:gd name="connsiteX1" fmla="*/ 469470 w 637745"/>
                <a:gd name="connsiteY1" fmla="*/ 104798 h 293166"/>
                <a:gd name="connsiteX2" fmla="*/ 558370 w 637745"/>
                <a:gd name="connsiteY2" fmla="*/ 82573 h 293166"/>
                <a:gd name="connsiteX3" fmla="*/ 313895 w 637745"/>
                <a:gd name="connsiteY3" fmla="*/ 212748 h 293166"/>
                <a:gd name="connsiteX4" fmla="*/ 120220 w 637745"/>
                <a:gd name="connsiteY4" fmla="*/ 273073 h 293166"/>
                <a:gd name="connsiteX5" fmla="*/ 9095 w 637745"/>
                <a:gd name="connsiteY5" fmla="*/ 288948 h 293166"/>
                <a:gd name="connsiteX6" fmla="*/ 358345 w 637745"/>
                <a:gd name="connsiteY6" fmla="*/ 203223 h 293166"/>
                <a:gd name="connsiteX7" fmla="*/ 301195 w 637745"/>
                <a:gd name="connsiteY7" fmla="*/ 193698 h 293166"/>
                <a:gd name="connsiteX8" fmla="*/ 444070 w 637745"/>
                <a:gd name="connsiteY8" fmla="*/ 111148 h 293166"/>
                <a:gd name="connsiteX9" fmla="*/ 469470 w 637745"/>
                <a:gd name="connsiteY9" fmla="*/ 95273 h 293166"/>
                <a:gd name="connsiteX10" fmla="*/ 637745 w 637745"/>
                <a:gd name="connsiteY10" fmla="*/ 23 h 29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745" h="293166">
                  <a:moveTo>
                    <a:pt x="637745" y="23"/>
                  </a:moveTo>
                  <a:cubicBezTo>
                    <a:pt x="637745" y="1610"/>
                    <a:pt x="482699" y="91040"/>
                    <a:pt x="469470" y="104798"/>
                  </a:cubicBezTo>
                  <a:cubicBezTo>
                    <a:pt x="456241" y="118556"/>
                    <a:pt x="584299" y="64581"/>
                    <a:pt x="558370" y="82573"/>
                  </a:cubicBezTo>
                  <a:cubicBezTo>
                    <a:pt x="532441" y="100565"/>
                    <a:pt x="386920" y="180998"/>
                    <a:pt x="313895" y="212748"/>
                  </a:cubicBezTo>
                  <a:cubicBezTo>
                    <a:pt x="240870" y="244498"/>
                    <a:pt x="171020" y="260373"/>
                    <a:pt x="120220" y="273073"/>
                  </a:cubicBezTo>
                  <a:cubicBezTo>
                    <a:pt x="69420" y="285773"/>
                    <a:pt x="-30593" y="300590"/>
                    <a:pt x="9095" y="288948"/>
                  </a:cubicBezTo>
                  <a:cubicBezTo>
                    <a:pt x="48782" y="277306"/>
                    <a:pt x="309662" y="219098"/>
                    <a:pt x="358345" y="203223"/>
                  </a:cubicBezTo>
                  <a:cubicBezTo>
                    <a:pt x="407028" y="187348"/>
                    <a:pt x="286907" y="209044"/>
                    <a:pt x="301195" y="193698"/>
                  </a:cubicBezTo>
                  <a:cubicBezTo>
                    <a:pt x="315482" y="178352"/>
                    <a:pt x="416024" y="127552"/>
                    <a:pt x="444070" y="111148"/>
                  </a:cubicBezTo>
                  <a:cubicBezTo>
                    <a:pt x="472116" y="94744"/>
                    <a:pt x="437720" y="111148"/>
                    <a:pt x="469470" y="95273"/>
                  </a:cubicBezTo>
                  <a:cubicBezTo>
                    <a:pt x="501220" y="79398"/>
                    <a:pt x="637745" y="-1564"/>
                    <a:pt x="637745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 1416">
              <a:extLst>
                <a:ext uri="{FF2B5EF4-FFF2-40B4-BE49-F238E27FC236}">
                  <a16:creationId xmlns:a16="http://schemas.microsoft.com/office/drawing/2014/main" id="{43599F74-F1C5-7E28-0742-775A08C3C45E}"/>
                </a:ext>
              </a:extLst>
            </p:cNvPr>
            <p:cNvSpPr/>
            <p:nvPr/>
          </p:nvSpPr>
          <p:spPr>
            <a:xfrm>
              <a:off x="4283886" y="4529383"/>
              <a:ext cx="278670" cy="306144"/>
            </a:xfrm>
            <a:custGeom>
              <a:avLst/>
              <a:gdLst>
                <a:gd name="connsiteX0" fmla="*/ 5539 w 278670"/>
                <a:gd name="connsiteY0" fmla="*/ 1342 h 306144"/>
                <a:gd name="connsiteX1" fmla="*/ 151589 w 278670"/>
                <a:gd name="connsiteY1" fmla="*/ 102942 h 306144"/>
                <a:gd name="connsiteX2" fmla="*/ 161114 w 278670"/>
                <a:gd name="connsiteY2" fmla="*/ 188667 h 306144"/>
                <a:gd name="connsiteX3" fmla="*/ 221439 w 278670"/>
                <a:gd name="connsiteY3" fmla="*/ 185492 h 306144"/>
                <a:gd name="connsiteX4" fmla="*/ 278589 w 278670"/>
                <a:gd name="connsiteY4" fmla="*/ 198192 h 306144"/>
                <a:gd name="connsiteX5" fmla="*/ 208739 w 278670"/>
                <a:gd name="connsiteY5" fmla="*/ 214067 h 306144"/>
                <a:gd name="connsiteX6" fmla="*/ 208739 w 278670"/>
                <a:gd name="connsiteY6" fmla="*/ 306142 h 306144"/>
                <a:gd name="connsiteX7" fmla="*/ 234139 w 278670"/>
                <a:gd name="connsiteY7" fmla="*/ 210892 h 306144"/>
                <a:gd name="connsiteX8" fmla="*/ 256364 w 278670"/>
                <a:gd name="connsiteY8" fmla="*/ 201367 h 306144"/>
                <a:gd name="connsiteX9" fmla="*/ 161114 w 278670"/>
                <a:gd name="connsiteY9" fmla="*/ 115642 h 306144"/>
                <a:gd name="connsiteX10" fmla="*/ 196039 w 278670"/>
                <a:gd name="connsiteY10" fmla="*/ 118817 h 306144"/>
                <a:gd name="connsiteX11" fmla="*/ 113489 w 278670"/>
                <a:gd name="connsiteY11" fmla="*/ 77542 h 306144"/>
                <a:gd name="connsiteX12" fmla="*/ 37289 w 278670"/>
                <a:gd name="connsiteY12" fmla="*/ 45792 h 306144"/>
                <a:gd name="connsiteX13" fmla="*/ 5539 w 278670"/>
                <a:gd name="connsiteY13" fmla="*/ 1342 h 3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8670" h="306144">
                  <a:moveTo>
                    <a:pt x="5539" y="1342"/>
                  </a:moveTo>
                  <a:cubicBezTo>
                    <a:pt x="24589" y="10867"/>
                    <a:pt x="125660" y="71721"/>
                    <a:pt x="151589" y="102942"/>
                  </a:cubicBezTo>
                  <a:cubicBezTo>
                    <a:pt x="177518" y="134163"/>
                    <a:pt x="149472" y="174909"/>
                    <a:pt x="161114" y="188667"/>
                  </a:cubicBezTo>
                  <a:cubicBezTo>
                    <a:pt x="172756" y="202425"/>
                    <a:pt x="201860" y="183905"/>
                    <a:pt x="221439" y="185492"/>
                  </a:cubicBezTo>
                  <a:cubicBezTo>
                    <a:pt x="241018" y="187079"/>
                    <a:pt x="280706" y="193430"/>
                    <a:pt x="278589" y="198192"/>
                  </a:cubicBezTo>
                  <a:cubicBezTo>
                    <a:pt x="276472" y="202954"/>
                    <a:pt x="220381" y="196075"/>
                    <a:pt x="208739" y="214067"/>
                  </a:cubicBezTo>
                  <a:cubicBezTo>
                    <a:pt x="197097" y="232059"/>
                    <a:pt x="204506" y="306671"/>
                    <a:pt x="208739" y="306142"/>
                  </a:cubicBezTo>
                  <a:cubicBezTo>
                    <a:pt x="212972" y="305613"/>
                    <a:pt x="226202" y="228354"/>
                    <a:pt x="234139" y="210892"/>
                  </a:cubicBezTo>
                  <a:cubicBezTo>
                    <a:pt x="242076" y="193430"/>
                    <a:pt x="268535" y="217242"/>
                    <a:pt x="256364" y="201367"/>
                  </a:cubicBezTo>
                  <a:cubicBezTo>
                    <a:pt x="244193" y="185492"/>
                    <a:pt x="171168" y="129400"/>
                    <a:pt x="161114" y="115642"/>
                  </a:cubicBezTo>
                  <a:cubicBezTo>
                    <a:pt x="151060" y="101884"/>
                    <a:pt x="203976" y="125167"/>
                    <a:pt x="196039" y="118817"/>
                  </a:cubicBezTo>
                  <a:cubicBezTo>
                    <a:pt x="188102" y="112467"/>
                    <a:pt x="139947" y="89713"/>
                    <a:pt x="113489" y="77542"/>
                  </a:cubicBezTo>
                  <a:cubicBezTo>
                    <a:pt x="87031" y="65371"/>
                    <a:pt x="53164" y="55846"/>
                    <a:pt x="37289" y="45792"/>
                  </a:cubicBezTo>
                  <a:cubicBezTo>
                    <a:pt x="21414" y="35738"/>
                    <a:pt x="-13511" y="-8183"/>
                    <a:pt x="5539" y="13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 1417">
              <a:extLst>
                <a:ext uri="{FF2B5EF4-FFF2-40B4-BE49-F238E27FC236}">
                  <a16:creationId xmlns:a16="http://schemas.microsoft.com/office/drawing/2014/main" id="{BAA92FDE-974E-C4AE-36FA-F0E417DECCD5}"/>
                </a:ext>
              </a:extLst>
            </p:cNvPr>
            <p:cNvSpPr/>
            <p:nvPr/>
          </p:nvSpPr>
          <p:spPr>
            <a:xfrm>
              <a:off x="4501803" y="4467222"/>
              <a:ext cx="848215" cy="422351"/>
            </a:xfrm>
            <a:custGeom>
              <a:avLst/>
              <a:gdLst>
                <a:gd name="connsiteX0" fmla="*/ 848072 w 848215"/>
                <a:gd name="connsiteY0" fmla="*/ 3 h 422351"/>
                <a:gd name="connsiteX1" fmla="*/ 740122 w 848215"/>
                <a:gd name="connsiteY1" fmla="*/ 101603 h 422351"/>
                <a:gd name="connsiteX2" fmla="*/ 717897 w 848215"/>
                <a:gd name="connsiteY2" fmla="*/ 219078 h 422351"/>
                <a:gd name="connsiteX3" fmla="*/ 702022 w 848215"/>
                <a:gd name="connsiteY3" fmla="*/ 209553 h 422351"/>
                <a:gd name="connsiteX4" fmla="*/ 533747 w 848215"/>
                <a:gd name="connsiteY4" fmla="*/ 333378 h 422351"/>
                <a:gd name="connsiteX5" fmla="*/ 568672 w 848215"/>
                <a:gd name="connsiteY5" fmla="*/ 330203 h 422351"/>
                <a:gd name="connsiteX6" fmla="*/ 336897 w 848215"/>
                <a:gd name="connsiteY6" fmla="*/ 422278 h 422351"/>
                <a:gd name="connsiteX7" fmla="*/ 448022 w 848215"/>
                <a:gd name="connsiteY7" fmla="*/ 346078 h 422351"/>
                <a:gd name="connsiteX8" fmla="*/ 416272 w 848215"/>
                <a:gd name="connsiteY8" fmla="*/ 365128 h 422351"/>
                <a:gd name="connsiteX9" fmla="*/ 314672 w 848215"/>
                <a:gd name="connsiteY9" fmla="*/ 412753 h 422351"/>
                <a:gd name="connsiteX10" fmla="*/ 162272 w 848215"/>
                <a:gd name="connsiteY10" fmla="*/ 400053 h 422351"/>
                <a:gd name="connsiteX11" fmla="*/ 184497 w 848215"/>
                <a:gd name="connsiteY11" fmla="*/ 400053 h 422351"/>
                <a:gd name="connsiteX12" fmla="*/ 95597 w 848215"/>
                <a:gd name="connsiteY12" fmla="*/ 374653 h 422351"/>
                <a:gd name="connsiteX13" fmla="*/ 25747 w 848215"/>
                <a:gd name="connsiteY13" fmla="*/ 298453 h 422351"/>
                <a:gd name="connsiteX14" fmla="*/ 347 w 848215"/>
                <a:gd name="connsiteY14" fmla="*/ 320678 h 422351"/>
                <a:gd name="connsiteX15" fmla="*/ 25747 w 848215"/>
                <a:gd name="connsiteY15" fmla="*/ 279403 h 422351"/>
                <a:gd name="connsiteX16" fmla="*/ 184497 w 848215"/>
                <a:gd name="connsiteY16" fmla="*/ 412753 h 422351"/>
                <a:gd name="connsiteX17" fmla="*/ 213072 w 848215"/>
                <a:gd name="connsiteY17" fmla="*/ 374653 h 422351"/>
                <a:gd name="connsiteX18" fmla="*/ 495647 w 848215"/>
                <a:gd name="connsiteY18" fmla="*/ 342903 h 422351"/>
                <a:gd name="connsiteX19" fmla="*/ 540097 w 848215"/>
                <a:gd name="connsiteY19" fmla="*/ 320678 h 422351"/>
                <a:gd name="connsiteX20" fmla="*/ 622647 w 848215"/>
                <a:gd name="connsiteY20" fmla="*/ 269878 h 422351"/>
                <a:gd name="connsiteX21" fmla="*/ 705197 w 848215"/>
                <a:gd name="connsiteY21" fmla="*/ 193678 h 422351"/>
                <a:gd name="connsiteX22" fmla="*/ 625822 w 848215"/>
                <a:gd name="connsiteY22" fmla="*/ 225428 h 422351"/>
                <a:gd name="connsiteX23" fmla="*/ 714722 w 848215"/>
                <a:gd name="connsiteY23" fmla="*/ 104778 h 422351"/>
                <a:gd name="connsiteX24" fmla="*/ 848072 w 848215"/>
                <a:gd name="connsiteY24" fmla="*/ 3 h 42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48215" h="422351">
                  <a:moveTo>
                    <a:pt x="848072" y="3"/>
                  </a:moveTo>
                  <a:cubicBezTo>
                    <a:pt x="852305" y="-526"/>
                    <a:pt x="761818" y="65091"/>
                    <a:pt x="740122" y="101603"/>
                  </a:cubicBezTo>
                  <a:cubicBezTo>
                    <a:pt x="718426" y="138115"/>
                    <a:pt x="724247" y="201086"/>
                    <a:pt x="717897" y="219078"/>
                  </a:cubicBezTo>
                  <a:cubicBezTo>
                    <a:pt x="711547" y="237070"/>
                    <a:pt x="732714" y="190503"/>
                    <a:pt x="702022" y="209553"/>
                  </a:cubicBezTo>
                  <a:cubicBezTo>
                    <a:pt x="671330" y="228603"/>
                    <a:pt x="555972" y="313270"/>
                    <a:pt x="533747" y="333378"/>
                  </a:cubicBezTo>
                  <a:cubicBezTo>
                    <a:pt x="511522" y="353486"/>
                    <a:pt x="601480" y="315386"/>
                    <a:pt x="568672" y="330203"/>
                  </a:cubicBezTo>
                  <a:cubicBezTo>
                    <a:pt x="535864" y="345020"/>
                    <a:pt x="357005" y="419632"/>
                    <a:pt x="336897" y="422278"/>
                  </a:cubicBezTo>
                  <a:cubicBezTo>
                    <a:pt x="316789" y="424924"/>
                    <a:pt x="434793" y="355603"/>
                    <a:pt x="448022" y="346078"/>
                  </a:cubicBezTo>
                  <a:cubicBezTo>
                    <a:pt x="461251" y="336553"/>
                    <a:pt x="438497" y="354016"/>
                    <a:pt x="416272" y="365128"/>
                  </a:cubicBezTo>
                  <a:cubicBezTo>
                    <a:pt x="394047" y="376240"/>
                    <a:pt x="357005" y="406932"/>
                    <a:pt x="314672" y="412753"/>
                  </a:cubicBezTo>
                  <a:cubicBezTo>
                    <a:pt x="272339" y="418574"/>
                    <a:pt x="183968" y="402170"/>
                    <a:pt x="162272" y="400053"/>
                  </a:cubicBezTo>
                  <a:cubicBezTo>
                    <a:pt x="140576" y="397936"/>
                    <a:pt x="195609" y="404286"/>
                    <a:pt x="184497" y="400053"/>
                  </a:cubicBezTo>
                  <a:cubicBezTo>
                    <a:pt x="173384" y="395820"/>
                    <a:pt x="122055" y="391586"/>
                    <a:pt x="95597" y="374653"/>
                  </a:cubicBezTo>
                  <a:cubicBezTo>
                    <a:pt x="69139" y="357720"/>
                    <a:pt x="41622" y="307449"/>
                    <a:pt x="25747" y="298453"/>
                  </a:cubicBezTo>
                  <a:cubicBezTo>
                    <a:pt x="9872" y="289457"/>
                    <a:pt x="347" y="323853"/>
                    <a:pt x="347" y="320678"/>
                  </a:cubicBezTo>
                  <a:cubicBezTo>
                    <a:pt x="347" y="317503"/>
                    <a:pt x="-4945" y="264057"/>
                    <a:pt x="25747" y="279403"/>
                  </a:cubicBezTo>
                  <a:cubicBezTo>
                    <a:pt x="56439" y="294749"/>
                    <a:pt x="153276" y="396878"/>
                    <a:pt x="184497" y="412753"/>
                  </a:cubicBezTo>
                  <a:cubicBezTo>
                    <a:pt x="215718" y="428628"/>
                    <a:pt x="161214" y="386295"/>
                    <a:pt x="213072" y="374653"/>
                  </a:cubicBezTo>
                  <a:cubicBezTo>
                    <a:pt x="264930" y="363011"/>
                    <a:pt x="441143" y="351899"/>
                    <a:pt x="495647" y="342903"/>
                  </a:cubicBezTo>
                  <a:cubicBezTo>
                    <a:pt x="550151" y="333907"/>
                    <a:pt x="518930" y="332849"/>
                    <a:pt x="540097" y="320678"/>
                  </a:cubicBezTo>
                  <a:cubicBezTo>
                    <a:pt x="561264" y="308507"/>
                    <a:pt x="595130" y="291045"/>
                    <a:pt x="622647" y="269878"/>
                  </a:cubicBezTo>
                  <a:cubicBezTo>
                    <a:pt x="650164" y="248711"/>
                    <a:pt x="704668" y="201086"/>
                    <a:pt x="705197" y="193678"/>
                  </a:cubicBezTo>
                  <a:cubicBezTo>
                    <a:pt x="705726" y="186270"/>
                    <a:pt x="624235" y="240245"/>
                    <a:pt x="625822" y="225428"/>
                  </a:cubicBezTo>
                  <a:cubicBezTo>
                    <a:pt x="627409" y="210611"/>
                    <a:pt x="677151" y="143936"/>
                    <a:pt x="714722" y="104778"/>
                  </a:cubicBezTo>
                  <a:cubicBezTo>
                    <a:pt x="752293" y="65620"/>
                    <a:pt x="843839" y="532"/>
                    <a:pt x="848072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 1418">
              <a:extLst>
                <a:ext uri="{FF2B5EF4-FFF2-40B4-BE49-F238E27FC236}">
                  <a16:creationId xmlns:a16="http://schemas.microsoft.com/office/drawing/2014/main" id="{EC5C9FF9-9A09-D8F5-86DD-EC2F30ED0645}"/>
                </a:ext>
              </a:extLst>
            </p:cNvPr>
            <p:cNvSpPr/>
            <p:nvPr/>
          </p:nvSpPr>
          <p:spPr>
            <a:xfrm>
              <a:off x="4223915" y="4628938"/>
              <a:ext cx="287904" cy="1086501"/>
            </a:xfrm>
            <a:custGeom>
              <a:avLst/>
              <a:gdLst>
                <a:gd name="connsiteX0" fmla="*/ 287760 w 287904"/>
                <a:gd name="connsiteY0" fmla="*/ 212 h 1086501"/>
                <a:gd name="connsiteX1" fmla="*/ 17885 w 287904"/>
                <a:gd name="connsiteY1" fmla="*/ 85937 h 1086501"/>
                <a:gd name="connsiteX2" fmla="*/ 94085 w 287904"/>
                <a:gd name="connsiteY2" fmla="*/ 82762 h 1086501"/>
                <a:gd name="connsiteX3" fmla="*/ 71860 w 287904"/>
                <a:gd name="connsiteY3" fmla="*/ 85937 h 1086501"/>
                <a:gd name="connsiteX4" fmla="*/ 46460 w 287904"/>
                <a:gd name="connsiteY4" fmla="*/ 127212 h 1086501"/>
                <a:gd name="connsiteX5" fmla="*/ 40110 w 287904"/>
                <a:gd name="connsiteY5" fmla="*/ 190712 h 1086501"/>
                <a:gd name="connsiteX6" fmla="*/ 49635 w 287904"/>
                <a:gd name="connsiteY6" fmla="*/ 219287 h 1086501"/>
                <a:gd name="connsiteX7" fmla="*/ 36935 w 287904"/>
                <a:gd name="connsiteY7" fmla="*/ 378037 h 1086501"/>
                <a:gd name="connsiteX8" fmla="*/ 62335 w 287904"/>
                <a:gd name="connsiteY8" fmla="*/ 606637 h 1086501"/>
                <a:gd name="connsiteX9" fmla="*/ 59160 w 287904"/>
                <a:gd name="connsiteY9" fmla="*/ 590762 h 1086501"/>
                <a:gd name="connsiteX10" fmla="*/ 109960 w 287904"/>
                <a:gd name="connsiteY10" fmla="*/ 854287 h 1086501"/>
                <a:gd name="connsiteX11" fmla="*/ 97260 w 287904"/>
                <a:gd name="connsiteY11" fmla="*/ 905087 h 1086501"/>
                <a:gd name="connsiteX12" fmla="*/ 221085 w 287904"/>
                <a:gd name="connsiteY12" fmla="*/ 1086062 h 1086501"/>
                <a:gd name="connsiteX13" fmla="*/ 132185 w 287904"/>
                <a:gd name="connsiteY13" fmla="*/ 933662 h 1086501"/>
                <a:gd name="connsiteX14" fmla="*/ 2010 w 287904"/>
                <a:gd name="connsiteY14" fmla="*/ 339937 h 1086501"/>
                <a:gd name="connsiteX15" fmla="*/ 52810 w 287904"/>
                <a:gd name="connsiteY15" fmla="*/ 317712 h 1086501"/>
                <a:gd name="connsiteX16" fmla="*/ 49635 w 287904"/>
                <a:gd name="connsiteY16" fmla="*/ 76412 h 1086501"/>
                <a:gd name="connsiteX17" fmla="*/ 55985 w 287904"/>
                <a:gd name="connsiteY17" fmla="*/ 114512 h 1086501"/>
                <a:gd name="connsiteX18" fmla="*/ 287760 w 287904"/>
                <a:gd name="connsiteY18" fmla="*/ 212 h 10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7904" h="1086501">
                  <a:moveTo>
                    <a:pt x="287760" y="212"/>
                  </a:moveTo>
                  <a:cubicBezTo>
                    <a:pt x="281410" y="-4550"/>
                    <a:pt x="50164" y="72179"/>
                    <a:pt x="17885" y="85937"/>
                  </a:cubicBezTo>
                  <a:cubicBezTo>
                    <a:pt x="-14394" y="99695"/>
                    <a:pt x="85089" y="82762"/>
                    <a:pt x="94085" y="82762"/>
                  </a:cubicBezTo>
                  <a:cubicBezTo>
                    <a:pt x="103081" y="82762"/>
                    <a:pt x="79797" y="78529"/>
                    <a:pt x="71860" y="85937"/>
                  </a:cubicBezTo>
                  <a:cubicBezTo>
                    <a:pt x="63922" y="93345"/>
                    <a:pt x="51752" y="109750"/>
                    <a:pt x="46460" y="127212"/>
                  </a:cubicBezTo>
                  <a:cubicBezTo>
                    <a:pt x="41168" y="144674"/>
                    <a:pt x="39581" y="175366"/>
                    <a:pt x="40110" y="190712"/>
                  </a:cubicBezTo>
                  <a:cubicBezTo>
                    <a:pt x="40639" y="206058"/>
                    <a:pt x="50164" y="188066"/>
                    <a:pt x="49635" y="219287"/>
                  </a:cubicBezTo>
                  <a:cubicBezTo>
                    <a:pt x="49106" y="250508"/>
                    <a:pt x="34818" y="313479"/>
                    <a:pt x="36935" y="378037"/>
                  </a:cubicBezTo>
                  <a:cubicBezTo>
                    <a:pt x="39052" y="442595"/>
                    <a:pt x="58631" y="571183"/>
                    <a:pt x="62335" y="606637"/>
                  </a:cubicBezTo>
                  <a:cubicBezTo>
                    <a:pt x="66039" y="642091"/>
                    <a:pt x="51223" y="549487"/>
                    <a:pt x="59160" y="590762"/>
                  </a:cubicBezTo>
                  <a:cubicBezTo>
                    <a:pt x="67097" y="632037"/>
                    <a:pt x="103610" y="801900"/>
                    <a:pt x="109960" y="854287"/>
                  </a:cubicBezTo>
                  <a:cubicBezTo>
                    <a:pt x="116310" y="906674"/>
                    <a:pt x="78739" y="866458"/>
                    <a:pt x="97260" y="905087"/>
                  </a:cubicBezTo>
                  <a:cubicBezTo>
                    <a:pt x="115781" y="943716"/>
                    <a:pt x="215264" y="1081300"/>
                    <a:pt x="221085" y="1086062"/>
                  </a:cubicBezTo>
                  <a:cubicBezTo>
                    <a:pt x="226906" y="1090824"/>
                    <a:pt x="168697" y="1058016"/>
                    <a:pt x="132185" y="933662"/>
                  </a:cubicBezTo>
                  <a:cubicBezTo>
                    <a:pt x="95673" y="809308"/>
                    <a:pt x="15239" y="442595"/>
                    <a:pt x="2010" y="339937"/>
                  </a:cubicBezTo>
                  <a:cubicBezTo>
                    <a:pt x="-11219" y="237279"/>
                    <a:pt x="44872" y="361633"/>
                    <a:pt x="52810" y="317712"/>
                  </a:cubicBezTo>
                  <a:cubicBezTo>
                    <a:pt x="60747" y="273791"/>
                    <a:pt x="49106" y="110279"/>
                    <a:pt x="49635" y="76412"/>
                  </a:cubicBezTo>
                  <a:cubicBezTo>
                    <a:pt x="50164" y="42545"/>
                    <a:pt x="22647" y="127212"/>
                    <a:pt x="55985" y="114512"/>
                  </a:cubicBezTo>
                  <a:cubicBezTo>
                    <a:pt x="89322" y="101812"/>
                    <a:pt x="294110" y="4974"/>
                    <a:pt x="287760" y="2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 1419">
              <a:extLst>
                <a:ext uri="{FF2B5EF4-FFF2-40B4-BE49-F238E27FC236}">
                  <a16:creationId xmlns:a16="http://schemas.microsoft.com/office/drawing/2014/main" id="{A725D74B-1D1B-C076-0D5B-B1F51A0878CC}"/>
                </a:ext>
              </a:extLst>
            </p:cNvPr>
            <p:cNvSpPr/>
            <p:nvPr/>
          </p:nvSpPr>
          <p:spPr>
            <a:xfrm>
              <a:off x="5118091" y="4575141"/>
              <a:ext cx="279508" cy="793800"/>
            </a:xfrm>
            <a:custGeom>
              <a:avLst/>
              <a:gdLst>
                <a:gd name="connsiteX0" fmla="*/ 9 w 279508"/>
                <a:gd name="connsiteY0" fmla="*/ 34 h 793800"/>
                <a:gd name="connsiteX1" fmla="*/ 228609 w 279508"/>
                <a:gd name="connsiteY1" fmla="*/ 66709 h 793800"/>
                <a:gd name="connsiteX2" fmla="*/ 215909 w 279508"/>
                <a:gd name="connsiteY2" fmla="*/ 92109 h 793800"/>
                <a:gd name="connsiteX3" fmla="*/ 238134 w 279508"/>
                <a:gd name="connsiteY3" fmla="*/ 149259 h 793800"/>
                <a:gd name="connsiteX4" fmla="*/ 225434 w 279508"/>
                <a:gd name="connsiteY4" fmla="*/ 142909 h 793800"/>
                <a:gd name="connsiteX5" fmla="*/ 263534 w 279508"/>
                <a:gd name="connsiteY5" fmla="*/ 228634 h 793800"/>
                <a:gd name="connsiteX6" fmla="*/ 260359 w 279508"/>
                <a:gd name="connsiteY6" fmla="*/ 400084 h 793800"/>
                <a:gd name="connsiteX7" fmla="*/ 279409 w 279508"/>
                <a:gd name="connsiteY7" fmla="*/ 393734 h 793800"/>
                <a:gd name="connsiteX8" fmla="*/ 250834 w 279508"/>
                <a:gd name="connsiteY8" fmla="*/ 606459 h 793800"/>
                <a:gd name="connsiteX9" fmla="*/ 244484 w 279508"/>
                <a:gd name="connsiteY9" fmla="*/ 619159 h 793800"/>
                <a:gd name="connsiteX10" fmla="*/ 117484 w 279508"/>
                <a:gd name="connsiteY10" fmla="*/ 742984 h 793800"/>
                <a:gd name="connsiteX11" fmla="*/ 209559 w 279508"/>
                <a:gd name="connsiteY11" fmla="*/ 733459 h 793800"/>
                <a:gd name="connsiteX12" fmla="*/ 209559 w 279508"/>
                <a:gd name="connsiteY12" fmla="*/ 793784 h 793800"/>
                <a:gd name="connsiteX13" fmla="*/ 225434 w 279508"/>
                <a:gd name="connsiteY13" fmla="*/ 739809 h 793800"/>
                <a:gd name="connsiteX14" fmla="*/ 117484 w 279508"/>
                <a:gd name="connsiteY14" fmla="*/ 768384 h 793800"/>
                <a:gd name="connsiteX15" fmla="*/ 250834 w 279508"/>
                <a:gd name="connsiteY15" fmla="*/ 581059 h 793800"/>
                <a:gd name="connsiteX16" fmla="*/ 254009 w 279508"/>
                <a:gd name="connsiteY16" fmla="*/ 311184 h 793800"/>
                <a:gd name="connsiteX17" fmla="*/ 257184 w 279508"/>
                <a:gd name="connsiteY17" fmla="*/ 165134 h 793800"/>
                <a:gd name="connsiteX18" fmla="*/ 254009 w 279508"/>
                <a:gd name="connsiteY18" fmla="*/ 146084 h 793800"/>
                <a:gd name="connsiteX19" fmla="*/ 155584 w 279508"/>
                <a:gd name="connsiteY19" fmla="*/ 85759 h 793800"/>
                <a:gd name="connsiteX20" fmla="*/ 222259 w 279508"/>
                <a:gd name="connsiteY20" fmla="*/ 95284 h 793800"/>
                <a:gd name="connsiteX21" fmla="*/ 104784 w 279508"/>
                <a:gd name="connsiteY21" fmla="*/ 76234 h 793800"/>
                <a:gd name="connsiteX22" fmla="*/ 219084 w 279508"/>
                <a:gd name="connsiteY22" fmla="*/ 76234 h 793800"/>
                <a:gd name="connsiteX23" fmla="*/ 9 w 279508"/>
                <a:gd name="connsiteY23" fmla="*/ 34 h 7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508" h="793800">
                  <a:moveTo>
                    <a:pt x="9" y="34"/>
                  </a:moveTo>
                  <a:cubicBezTo>
                    <a:pt x="1596" y="-1553"/>
                    <a:pt x="192626" y="51363"/>
                    <a:pt x="228609" y="66709"/>
                  </a:cubicBezTo>
                  <a:cubicBezTo>
                    <a:pt x="264592" y="82055"/>
                    <a:pt x="214322" y="78351"/>
                    <a:pt x="215909" y="92109"/>
                  </a:cubicBezTo>
                  <a:cubicBezTo>
                    <a:pt x="217496" y="105867"/>
                    <a:pt x="236547" y="140792"/>
                    <a:pt x="238134" y="149259"/>
                  </a:cubicBezTo>
                  <a:cubicBezTo>
                    <a:pt x="239721" y="157726"/>
                    <a:pt x="221201" y="129680"/>
                    <a:pt x="225434" y="142909"/>
                  </a:cubicBezTo>
                  <a:cubicBezTo>
                    <a:pt x="229667" y="156138"/>
                    <a:pt x="257713" y="185772"/>
                    <a:pt x="263534" y="228634"/>
                  </a:cubicBezTo>
                  <a:cubicBezTo>
                    <a:pt x="269355" y="271497"/>
                    <a:pt x="257713" y="372567"/>
                    <a:pt x="260359" y="400084"/>
                  </a:cubicBezTo>
                  <a:cubicBezTo>
                    <a:pt x="263005" y="427601"/>
                    <a:pt x="280997" y="359338"/>
                    <a:pt x="279409" y="393734"/>
                  </a:cubicBezTo>
                  <a:cubicBezTo>
                    <a:pt x="277822" y="428130"/>
                    <a:pt x="250834" y="606459"/>
                    <a:pt x="250834" y="606459"/>
                  </a:cubicBezTo>
                  <a:cubicBezTo>
                    <a:pt x="245013" y="644030"/>
                    <a:pt x="266709" y="596405"/>
                    <a:pt x="244484" y="619159"/>
                  </a:cubicBezTo>
                  <a:cubicBezTo>
                    <a:pt x="222259" y="641913"/>
                    <a:pt x="123305" y="723934"/>
                    <a:pt x="117484" y="742984"/>
                  </a:cubicBezTo>
                  <a:cubicBezTo>
                    <a:pt x="111663" y="762034"/>
                    <a:pt x="194213" y="724992"/>
                    <a:pt x="209559" y="733459"/>
                  </a:cubicBezTo>
                  <a:cubicBezTo>
                    <a:pt x="224905" y="741926"/>
                    <a:pt x="206913" y="792726"/>
                    <a:pt x="209559" y="793784"/>
                  </a:cubicBezTo>
                  <a:cubicBezTo>
                    <a:pt x="212205" y="794842"/>
                    <a:pt x="240780" y="744042"/>
                    <a:pt x="225434" y="739809"/>
                  </a:cubicBezTo>
                  <a:cubicBezTo>
                    <a:pt x="210088" y="735576"/>
                    <a:pt x="113251" y="794842"/>
                    <a:pt x="117484" y="768384"/>
                  </a:cubicBezTo>
                  <a:cubicBezTo>
                    <a:pt x="121717" y="741926"/>
                    <a:pt x="228080" y="657259"/>
                    <a:pt x="250834" y="581059"/>
                  </a:cubicBezTo>
                  <a:cubicBezTo>
                    <a:pt x="273588" y="504859"/>
                    <a:pt x="252951" y="380505"/>
                    <a:pt x="254009" y="311184"/>
                  </a:cubicBezTo>
                  <a:cubicBezTo>
                    <a:pt x="255067" y="241863"/>
                    <a:pt x="257184" y="192651"/>
                    <a:pt x="257184" y="165134"/>
                  </a:cubicBezTo>
                  <a:cubicBezTo>
                    <a:pt x="257184" y="137617"/>
                    <a:pt x="270942" y="159313"/>
                    <a:pt x="254009" y="146084"/>
                  </a:cubicBezTo>
                  <a:cubicBezTo>
                    <a:pt x="237076" y="132855"/>
                    <a:pt x="160876" y="94226"/>
                    <a:pt x="155584" y="85759"/>
                  </a:cubicBezTo>
                  <a:cubicBezTo>
                    <a:pt x="150292" y="77292"/>
                    <a:pt x="230726" y="96871"/>
                    <a:pt x="222259" y="95284"/>
                  </a:cubicBezTo>
                  <a:cubicBezTo>
                    <a:pt x="213792" y="93697"/>
                    <a:pt x="105313" y="79409"/>
                    <a:pt x="104784" y="76234"/>
                  </a:cubicBezTo>
                  <a:cubicBezTo>
                    <a:pt x="104255" y="73059"/>
                    <a:pt x="233901" y="86288"/>
                    <a:pt x="219084" y="76234"/>
                  </a:cubicBezTo>
                  <a:cubicBezTo>
                    <a:pt x="204267" y="66180"/>
                    <a:pt x="-1578" y="1621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 1420">
              <a:extLst>
                <a:ext uri="{FF2B5EF4-FFF2-40B4-BE49-F238E27FC236}">
                  <a16:creationId xmlns:a16="http://schemas.microsoft.com/office/drawing/2014/main" id="{4F5B8771-C897-E4FE-C42A-031A747272C0}"/>
                </a:ext>
              </a:extLst>
            </p:cNvPr>
            <p:cNvSpPr/>
            <p:nvPr/>
          </p:nvSpPr>
          <p:spPr>
            <a:xfrm>
              <a:off x="3991835" y="4651037"/>
              <a:ext cx="465965" cy="781698"/>
            </a:xfrm>
            <a:custGeom>
              <a:avLst/>
              <a:gdLst>
                <a:gd name="connsiteX0" fmla="*/ 465865 w 465965"/>
                <a:gd name="connsiteY0" fmla="*/ 338 h 781698"/>
                <a:gd name="connsiteX1" fmla="*/ 68990 w 465965"/>
                <a:gd name="connsiteY1" fmla="*/ 130513 h 781698"/>
                <a:gd name="connsiteX2" fmla="*/ 126140 w 465965"/>
                <a:gd name="connsiteY2" fmla="*/ 127338 h 781698"/>
                <a:gd name="connsiteX3" fmla="*/ 37240 w 465965"/>
                <a:gd name="connsiteY3" fmla="*/ 228938 h 781698"/>
                <a:gd name="connsiteX4" fmla="*/ 37240 w 465965"/>
                <a:gd name="connsiteY4" fmla="*/ 292438 h 781698"/>
                <a:gd name="connsiteX5" fmla="*/ 37240 w 465965"/>
                <a:gd name="connsiteY5" fmla="*/ 295613 h 781698"/>
                <a:gd name="connsiteX6" fmla="*/ 78515 w 465965"/>
                <a:gd name="connsiteY6" fmla="*/ 457538 h 781698"/>
                <a:gd name="connsiteX7" fmla="*/ 56290 w 465965"/>
                <a:gd name="connsiteY7" fmla="*/ 435313 h 781698"/>
                <a:gd name="connsiteX8" fmla="*/ 167415 w 465965"/>
                <a:gd name="connsiteY8" fmla="*/ 587713 h 781698"/>
                <a:gd name="connsiteX9" fmla="*/ 126140 w 465965"/>
                <a:gd name="connsiteY9" fmla="*/ 578188 h 781698"/>
                <a:gd name="connsiteX10" fmla="*/ 329340 w 465965"/>
                <a:gd name="connsiteY10" fmla="*/ 775038 h 781698"/>
                <a:gd name="connsiteX11" fmla="*/ 243615 w 465965"/>
                <a:gd name="connsiteY11" fmla="*/ 692488 h 781698"/>
                <a:gd name="connsiteX12" fmla="*/ 18190 w 465965"/>
                <a:gd name="connsiteY12" fmla="*/ 286088 h 781698"/>
                <a:gd name="connsiteX13" fmla="*/ 24540 w 465965"/>
                <a:gd name="connsiteY13" fmla="*/ 279738 h 781698"/>
                <a:gd name="connsiteX14" fmla="*/ 37240 w 465965"/>
                <a:gd name="connsiteY14" fmla="*/ 181313 h 781698"/>
                <a:gd name="connsiteX15" fmla="*/ 27715 w 465965"/>
                <a:gd name="connsiteY15" fmla="*/ 174963 h 781698"/>
                <a:gd name="connsiteX16" fmla="*/ 465865 w 465965"/>
                <a:gd name="connsiteY16" fmla="*/ 338 h 78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5965" h="781698">
                  <a:moveTo>
                    <a:pt x="465865" y="338"/>
                  </a:moveTo>
                  <a:cubicBezTo>
                    <a:pt x="472744" y="-7070"/>
                    <a:pt x="125611" y="109346"/>
                    <a:pt x="68990" y="130513"/>
                  </a:cubicBezTo>
                  <a:cubicBezTo>
                    <a:pt x="12369" y="151680"/>
                    <a:pt x="131432" y="110934"/>
                    <a:pt x="126140" y="127338"/>
                  </a:cubicBezTo>
                  <a:cubicBezTo>
                    <a:pt x="120848" y="143742"/>
                    <a:pt x="52057" y="201421"/>
                    <a:pt x="37240" y="228938"/>
                  </a:cubicBezTo>
                  <a:cubicBezTo>
                    <a:pt x="22423" y="256455"/>
                    <a:pt x="37240" y="292438"/>
                    <a:pt x="37240" y="292438"/>
                  </a:cubicBezTo>
                  <a:cubicBezTo>
                    <a:pt x="37240" y="303550"/>
                    <a:pt x="30361" y="268096"/>
                    <a:pt x="37240" y="295613"/>
                  </a:cubicBezTo>
                  <a:cubicBezTo>
                    <a:pt x="44119" y="323130"/>
                    <a:pt x="75340" y="434255"/>
                    <a:pt x="78515" y="457538"/>
                  </a:cubicBezTo>
                  <a:cubicBezTo>
                    <a:pt x="81690" y="480821"/>
                    <a:pt x="41473" y="413617"/>
                    <a:pt x="56290" y="435313"/>
                  </a:cubicBezTo>
                  <a:cubicBezTo>
                    <a:pt x="71107" y="457009"/>
                    <a:pt x="155773" y="563900"/>
                    <a:pt x="167415" y="587713"/>
                  </a:cubicBezTo>
                  <a:cubicBezTo>
                    <a:pt x="179057" y="611526"/>
                    <a:pt x="99152" y="546967"/>
                    <a:pt x="126140" y="578188"/>
                  </a:cubicBezTo>
                  <a:cubicBezTo>
                    <a:pt x="153128" y="609409"/>
                    <a:pt x="309761" y="755988"/>
                    <a:pt x="329340" y="775038"/>
                  </a:cubicBezTo>
                  <a:cubicBezTo>
                    <a:pt x="348919" y="794088"/>
                    <a:pt x="295473" y="773980"/>
                    <a:pt x="243615" y="692488"/>
                  </a:cubicBezTo>
                  <a:cubicBezTo>
                    <a:pt x="191757" y="610996"/>
                    <a:pt x="54702" y="354880"/>
                    <a:pt x="18190" y="286088"/>
                  </a:cubicBezTo>
                  <a:cubicBezTo>
                    <a:pt x="-18322" y="217296"/>
                    <a:pt x="21365" y="297201"/>
                    <a:pt x="24540" y="279738"/>
                  </a:cubicBezTo>
                  <a:cubicBezTo>
                    <a:pt x="27715" y="262276"/>
                    <a:pt x="37240" y="181313"/>
                    <a:pt x="37240" y="181313"/>
                  </a:cubicBezTo>
                  <a:cubicBezTo>
                    <a:pt x="37769" y="163851"/>
                    <a:pt x="-40018" y="203538"/>
                    <a:pt x="27715" y="174963"/>
                  </a:cubicBezTo>
                  <a:cubicBezTo>
                    <a:pt x="95448" y="146388"/>
                    <a:pt x="458986" y="7746"/>
                    <a:pt x="465865" y="3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 1421">
              <a:extLst>
                <a:ext uri="{FF2B5EF4-FFF2-40B4-BE49-F238E27FC236}">
                  <a16:creationId xmlns:a16="http://schemas.microsoft.com/office/drawing/2014/main" id="{E2AF89BF-B08D-5141-C6C6-BC9A67A9247E}"/>
                </a:ext>
              </a:extLst>
            </p:cNvPr>
            <p:cNvSpPr/>
            <p:nvPr/>
          </p:nvSpPr>
          <p:spPr>
            <a:xfrm>
              <a:off x="5174798" y="4557630"/>
              <a:ext cx="413374" cy="665288"/>
            </a:xfrm>
            <a:custGeom>
              <a:avLst/>
              <a:gdLst>
                <a:gd name="connsiteX0" fmla="*/ 16327 w 413374"/>
                <a:gd name="connsiteY0" fmla="*/ 8020 h 665288"/>
                <a:gd name="connsiteX1" fmla="*/ 283027 w 413374"/>
                <a:gd name="connsiteY1" fmla="*/ 147720 h 665288"/>
                <a:gd name="connsiteX2" fmla="*/ 216352 w 413374"/>
                <a:gd name="connsiteY2" fmla="*/ 131845 h 665288"/>
                <a:gd name="connsiteX3" fmla="*/ 359227 w 413374"/>
                <a:gd name="connsiteY3" fmla="*/ 246145 h 665288"/>
                <a:gd name="connsiteX4" fmla="*/ 397327 w 413374"/>
                <a:gd name="connsiteY4" fmla="*/ 246145 h 665288"/>
                <a:gd name="connsiteX5" fmla="*/ 349702 w 413374"/>
                <a:gd name="connsiteY5" fmla="*/ 315995 h 665288"/>
                <a:gd name="connsiteX6" fmla="*/ 298902 w 413374"/>
                <a:gd name="connsiteY6" fmla="*/ 528720 h 665288"/>
                <a:gd name="connsiteX7" fmla="*/ 302077 w 413374"/>
                <a:gd name="connsiteY7" fmla="*/ 506495 h 665288"/>
                <a:gd name="connsiteX8" fmla="*/ 251277 w 413374"/>
                <a:gd name="connsiteY8" fmla="*/ 598570 h 665288"/>
                <a:gd name="connsiteX9" fmla="*/ 146502 w 413374"/>
                <a:gd name="connsiteY9" fmla="*/ 665245 h 665288"/>
                <a:gd name="connsiteX10" fmla="*/ 241752 w 413374"/>
                <a:gd name="connsiteY10" fmla="*/ 589045 h 665288"/>
                <a:gd name="connsiteX11" fmla="*/ 378277 w 413374"/>
                <a:gd name="connsiteY11" fmla="*/ 344570 h 665288"/>
                <a:gd name="connsiteX12" fmla="*/ 381452 w 413374"/>
                <a:gd name="connsiteY12" fmla="*/ 319170 h 665288"/>
                <a:gd name="connsiteX13" fmla="*/ 413202 w 413374"/>
                <a:gd name="connsiteY13" fmla="*/ 227095 h 665288"/>
                <a:gd name="connsiteX14" fmla="*/ 365577 w 413374"/>
                <a:gd name="connsiteY14" fmla="*/ 163595 h 665288"/>
                <a:gd name="connsiteX15" fmla="*/ 371927 w 413374"/>
                <a:gd name="connsiteY15" fmla="*/ 176295 h 665288"/>
                <a:gd name="connsiteX16" fmla="*/ 63952 w 413374"/>
                <a:gd name="connsiteY16" fmla="*/ 33420 h 665288"/>
                <a:gd name="connsiteX17" fmla="*/ 16327 w 413374"/>
                <a:gd name="connsiteY17" fmla="*/ 8020 h 66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3374" h="665288">
                  <a:moveTo>
                    <a:pt x="16327" y="8020"/>
                  </a:moveTo>
                  <a:cubicBezTo>
                    <a:pt x="52839" y="27070"/>
                    <a:pt x="249690" y="127083"/>
                    <a:pt x="283027" y="147720"/>
                  </a:cubicBezTo>
                  <a:cubicBezTo>
                    <a:pt x="316365" y="168358"/>
                    <a:pt x="203652" y="115441"/>
                    <a:pt x="216352" y="131845"/>
                  </a:cubicBezTo>
                  <a:cubicBezTo>
                    <a:pt x="229052" y="148249"/>
                    <a:pt x="329065" y="227095"/>
                    <a:pt x="359227" y="246145"/>
                  </a:cubicBezTo>
                  <a:cubicBezTo>
                    <a:pt x="389390" y="265195"/>
                    <a:pt x="398914" y="234503"/>
                    <a:pt x="397327" y="246145"/>
                  </a:cubicBezTo>
                  <a:cubicBezTo>
                    <a:pt x="395740" y="257787"/>
                    <a:pt x="366106" y="268899"/>
                    <a:pt x="349702" y="315995"/>
                  </a:cubicBezTo>
                  <a:cubicBezTo>
                    <a:pt x="333298" y="363091"/>
                    <a:pt x="306839" y="496970"/>
                    <a:pt x="298902" y="528720"/>
                  </a:cubicBezTo>
                  <a:cubicBezTo>
                    <a:pt x="290965" y="560470"/>
                    <a:pt x="310015" y="494853"/>
                    <a:pt x="302077" y="506495"/>
                  </a:cubicBezTo>
                  <a:cubicBezTo>
                    <a:pt x="294140" y="518137"/>
                    <a:pt x="277206" y="572112"/>
                    <a:pt x="251277" y="598570"/>
                  </a:cubicBezTo>
                  <a:cubicBezTo>
                    <a:pt x="225348" y="625028"/>
                    <a:pt x="148089" y="666832"/>
                    <a:pt x="146502" y="665245"/>
                  </a:cubicBezTo>
                  <a:cubicBezTo>
                    <a:pt x="144915" y="663658"/>
                    <a:pt x="203123" y="642491"/>
                    <a:pt x="241752" y="589045"/>
                  </a:cubicBezTo>
                  <a:cubicBezTo>
                    <a:pt x="280381" y="535599"/>
                    <a:pt x="354994" y="389549"/>
                    <a:pt x="378277" y="344570"/>
                  </a:cubicBezTo>
                  <a:cubicBezTo>
                    <a:pt x="401560" y="299591"/>
                    <a:pt x="375631" y="338749"/>
                    <a:pt x="381452" y="319170"/>
                  </a:cubicBezTo>
                  <a:cubicBezTo>
                    <a:pt x="387273" y="299591"/>
                    <a:pt x="415848" y="253024"/>
                    <a:pt x="413202" y="227095"/>
                  </a:cubicBezTo>
                  <a:cubicBezTo>
                    <a:pt x="410556" y="201166"/>
                    <a:pt x="372456" y="172062"/>
                    <a:pt x="365577" y="163595"/>
                  </a:cubicBezTo>
                  <a:cubicBezTo>
                    <a:pt x="358698" y="155128"/>
                    <a:pt x="422198" y="197991"/>
                    <a:pt x="371927" y="176295"/>
                  </a:cubicBezTo>
                  <a:cubicBezTo>
                    <a:pt x="321656" y="154599"/>
                    <a:pt x="119514" y="60407"/>
                    <a:pt x="63952" y="33420"/>
                  </a:cubicBezTo>
                  <a:cubicBezTo>
                    <a:pt x="8390" y="6433"/>
                    <a:pt x="-20185" y="-11030"/>
                    <a:pt x="16327" y="80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 1422">
              <a:extLst>
                <a:ext uri="{FF2B5EF4-FFF2-40B4-BE49-F238E27FC236}">
                  <a16:creationId xmlns:a16="http://schemas.microsoft.com/office/drawing/2014/main" id="{2E185C54-0D51-8388-6F47-05E6ADE18FA0}"/>
                </a:ext>
              </a:extLst>
            </p:cNvPr>
            <p:cNvSpPr/>
            <p:nvPr/>
          </p:nvSpPr>
          <p:spPr>
            <a:xfrm>
              <a:off x="4029051" y="4749800"/>
              <a:ext cx="260712" cy="196853"/>
            </a:xfrm>
            <a:custGeom>
              <a:avLst/>
              <a:gdLst>
                <a:gd name="connsiteX0" fmla="*/ 260374 w 260712"/>
                <a:gd name="connsiteY0" fmla="*/ 0 h 196853"/>
                <a:gd name="connsiteX1" fmla="*/ 44474 w 260712"/>
                <a:gd name="connsiteY1" fmla="*/ 107950 h 196853"/>
                <a:gd name="connsiteX2" fmla="*/ 82574 w 260712"/>
                <a:gd name="connsiteY2" fmla="*/ 104775 h 196853"/>
                <a:gd name="connsiteX3" fmla="*/ 24 w 260712"/>
                <a:gd name="connsiteY3" fmla="*/ 196850 h 196853"/>
                <a:gd name="connsiteX4" fmla="*/ 92099 w 260712"/>
                <a:gd name="connsiteY4" fmla="*/ 107950 h 196853"/>
                <a:gd name="connsiteX5" fmla="*/ 260374 w 260712"/>
                <a:gd name="connsiteY5" fmla="*/ 0 h 19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12" h="196853">
                  <a:moveTo>
                    <a:pt x="260374" y="0"/>
                  </a:moveTo>
                  <a:cubicBezTo>
                    <a:pt x="252437" y="0"/>
                    <a:pt x="74107" y="90488"/>
                    <a:pt x="44474" y="107950"/>
                  </a:cubicBezTo>
                  <a:cubicBezTo>
                    <a:pt x="14841" y="125412"/>
                    <a:pt x="89982" y="89958"/>
                    <a:pt x="82574" y="104775"/>
                  </a:cubicBezTo>
                  <a:cubicBezTo>
                    <a:pt x="75166" y="119592"/>
                    <a:pt x="-1563" y="196321"/>
                    <a:pt x="24" y="196850"/>
                  </a:cubicBezTo>
                  <a:cubicBezTo>
                    <a:pt x="1611" y="197379"/>
                    <a:pt x="49766" y="135467"/>
                    <a:pt x="92099" y="107950"/>
                  </a:cubicBezTo>
                  <a:cubicBezTo>
                    <a:pt x="134432" y="80433"/>
                    <a:pt x="268311" y="0"/>
                    <a:pt x="260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 1423">
              <a:extLst>
                <a:ext uri="{FF2B5EF4-FFF2-40B4-BE49-F238E27FC236}">
                  <a16:creationId xmlns:a16="http://schemas.microsoft.com/office/drawing/2014/main" id="{79870057-2375-16D6-6DD0-47812D79B656}"/>
                </a:ext>
              </a:extLst>
            </p:cNvPr>
            <p:cNvSpPr/>
            <p:nvPr/>
          </p:nvSpPr>
          <p:spPr>
            <a:xfrm>
              <a:off x="4035391" y="4838656"/>
              <a:ext cx="226347" cy="168617"/>
            </a:xfrm>
            <a:custGeom>
              <a:avLst/>
              <a:gdLst>
                <a:gd name="connsiteX0" fmla="*/ 225459 w 226347"/>
                <a:gd name="connsiteY0" fmla="*/ 44 h 168617"/>
                <a:gd name="connsiteX1" fmla="*/ 50834 w 226347"/>
                <a:gd name="connsiteY1" fmla="*/ 82594 h 168617"/>
                <a:gd name="connsiteX2" fmla="*/ 101634 w 226347"/>
                <a:gd name="connsiteY2" fmla="*/ 66719 h 168617"/>
                <a:gd name="connsiteX3" fmla="*/ 34 w 226347"/>
                <a:gd name="connsiteY3" fmla="*/ 168319 h 168617"/>
                <a:gd name="connsiteX4" fmla="*/ 114334 w 226347"/>
                <a:gd name="connsiteY4" fmla="*/ 95294 h 168617"/>
                <a:gd name="connsiteX5" fmla="*/ 225459 w 226347"/>
                <a:gd name="connsiteY5" fmla="*/ 44 h 16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347" h="168617">
                  <a:moveTo>
                    <a:pt x="225459" y="44"/>
                  </a:moveTo>
                  <a:cubicBezTo>
                    <a:pt x="214876" y="-2073"/>
                    <a:pt x="71471" y="71482"/>
                    <a:pt x="50834" y="82594"/>
                  </a:cubicBezTo>
                  <a:cubicBezTo>
                    <a:pt x="30197" y="93706"/>
                    <a:pt x="110101" y="52431"/>
                    <a:pt x="101634" y="66719"/>
                  </a:cubicBezTo>
                  <a:cubicBezTo>
                    <a:pt x="93167" y="81007"/>
                    <a:pt x="-2083" y="163557"/>
                    <a:pt x="34" y="168319"/>
                  </a:cubicBezTo>
                  <a:cubicBezTo>
                    <a:pt x="2151" y="173081"/>
                    <a:pt x="79409" y="119636"/>
                    <a:pt x="114334" y="95294"/>
                  </a:cubicBezTo>
                  <a:cubicBezTo>
                    <a:pt x="149259" y="70952"/>
                    <a:pt x="236042" y="2161"/>
                    <a:pt x="225459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 1424">
              <a:extLst>
                <a:ext uri="{FF2B5EF4-FFF2-40B4-BE49-F238E27FC236}">
                  <a16:creationId xmlns:a16="http://schemas.microsoft.com/office/drawing/2014/main" id="{10C83ED6-E738-BD87-2383-EA2F19D104B1}"/>
                </a:ext>
              </a:extLst>
            </p:cNvPr>
            <p:cNvSpPr/>
            <p:nvPr/>
          </p:nvSpPr>
          <p:spPr>
            <a:xfrm>
              <a:off x="4079875" y="4908398"/>
              <a:ext cx="228626" cy="181235"/>
            </a:xfrm>
            <a:custGeom>
              <a:avLst/>
              <a:gdLst>
                <a:gd name="connsiteX0" fmla="*/ 228600 w 228626"/>
                <a:gd name="connsiteY0" fmla="*/ 152 h 181235"/>
                <a:gd name="connsiteX1" fmla="*/ 60325 w 228626"/>
                <a:gd name="connsiteY1" fmla="*/ 108102 h 181235"/>
                <a:gd name="connsiteX2" fmla="*/ 73025 w 228626"/>
                <a:gd name="connsiteY2" fmla="*/ 104927 h 181235"/>
                <a:gd name="connsiteX3" fmla="*/ 0 w 228626"/>
                <a:gd name="connsiteY3" fmla="*/ 181127 h 181235"/>
                <a:gd name="connsiteX4" fmla="*/ 73025 w 228626"/>
                <a:gd name="connsiteY4" fmla="*/ 85877 h 181235"/>
                <a:gd name="connsiteX5" fmla="*/ 228600 w 228626"/>
                <a:gd name="connsiteY5" fmla="*/ 152 h 18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26" h="181235">
                  <a:moveTo>
                    <a:pt x="228600" y="152"/>
                  </a:moveTo>
                  <a:cubicBezTo>
                    <a:pt x="226483" y="3856"/>
                    <a:pt x="86254" y="90640"/>
                    <a:pt x="60325" y="108102"/>
                  </a:cubicBezTo>
                  <a:cubicBezTo>
                    <a:pt x="34396" y="125564"/>
                    <a:pt x="83079" y="92756"/>
                    <a:pt x="73025" y="104927"/>
                  </a:cubicBezTo>
                  <a:cubicBezTo>
                    <a:pt x="62971" y="117098"/>
                    <a:pt x="0" y="184302"/>
                    <a:pt x="0" y="181127"/>
                  </a:cubicBezTo>
                  <a:cubicBezTo>
                    <a:pt x="0" y="177952"/>
                    <a:pt x="40746" y="110748"/>
                    <a:pt x="73025" y="85877"/>
                  </a:cubicBezTo>
                  <a:cubicBezTo>
                    <a:pt x="105304" y="61006"/>
                    <a:pt x="230717" y="-3552"/>
                    <a:pt x="228600" y="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 1425">
              <a:extLst>
                <a:ext uri="{FF2B5EF4-FFF2-40B4-BE49-F238E27FC236}">
                  <a16:creationId xmlns:a16="http://schemas.microsoft.com/office/drawing/2014/main" id="{63BD6736-F0E7-129D-FF5E-B01E0B1274C5}"/>
                </a:ext>
              </a:extLst>
            </p:cNvPr>
            <p:cNvSpPr/>
            <p:nvPr/>
          </p:nvSpPr>
          <p:spPr>
            <a:xfrm>
              <a:off x="4099694" y="5027881"/>
              <a:ext cx="139349" cy="105716"/>
            </a:xfrm>
            <a:custGeom>
              <a:avLst/>
              <a:gdLst>
                <a:gd name="connsiteX0" fmla="*/ 138931 w 139349"/>
                <a:gd name="connsiteY0" fmla="*/ 4494 h 105716"/>
                <a:gd name="connsiteX1" fmla="*/ 24631 w 139349"/>
                <a:gd name="connsiteY1" fmla="*/ 77519 h 105716"/>
                <a:gd name="connsiteX2" fmla="*/ 2406 w 139349"/>
                <a:gd name="connsiteY2" fmla="*/ 102919 h 105716"/>
                <a:gd name="connsiteX3" fmla="*/ 62731 w 139349"/>
                <a:gd name="connsiteY3" fmla="*/ 17194 h 105716"/>
                <a:gd name="connsiteX4" fmla="*/ 138931 w 139349"/>
                <a:gd name="connsiteY4" fmla="*/ 4494 h 10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49" h="105716">
                  <a:moveTo>
                    <a:pt x="138931" y="4494"/>
                  </a:moveTo>
                  <a:cubicBezTo>
                    <a:pt x="132581" y="14548"/>
                    <a:pt x="47385" y="61115"/>
                    <a:pt x="24631" y="77519"/>
                  </a:cubicBezTo>
                  <a:cubicBezTo>
                    <a:pt x="1877" y="93923"/>
                    <a:pt x="-3944" y="112973"/>
                    <a:pt x="2406" y="102919"/>
                  </a:cubicBezTo>
                  <a:cubicBezTo>
                    <a:pt x="8756" y="92865"/>
                    <a:pt x="47914" y="32011"/>
                    <a:pt x="62731" y="17194"/>
                  </a:cubicBezTo>
                  <a:cubicBezTo>
                    <a:pt x="77548" y="2377"/>
                    <a:pt x="145281" y="-5560"/>
                    <a:pt x="138931" y="44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 1426">
              <a:extLst>
                <a:ext uri="{FF2B5EF4-FFF2-40B4-BE49-F238E27FC236}">
                  <a16:creationId xmlns:a16="http://schemas.microsoft.com/office/drawing/2014/main" id="{5931D124-2381-2516-3154-E784ED97062C}"/>
                </a:ext>
              </a:extLst>
            </p:cNvPr>
            <p:cNvSpPr/>
            <p:nvPr/>
          </p:nvSpPr>
          <p:spPr>
            <a:xfrm>
              <a:off x="4123348" y="5085057"/>
              <a:ext cx="160375" cy="125175"/>
            </a:xfrm>
            <a:custGeom>
              <a:avLst/>
              <a:gdLst>
                <a:gd name="connsiteX0" fmla="*/ 159727 w 160375"/>
                <a:gd name="connsiteY0" fmla="*/ 1293 h 125175"/>
                <a:gd name="connsiteX1" fmla="*/ 35902 w 160375"/>
                <a:gd name="connsiteY1" fmla="*/ 90193 h 125175"/>
                <a:gd name="connsiteX2" fmla="*/ 80352 w 160375"/>
                <a:gd name="connsiteY2" fmla="*/ 71143 h 125175"/>
                <a:gd name="connsiteX3" fmla="*/ 977 w 160375"/>
                <a:gd name="connsiteY3" fmla="*/ 125118 h 125175"/>
                <a:gd name="connsiteX4" fmla="*/ 39077 w 160375"/>
                <a:gd name="connsiteY4" fmla="*/ 80668 h 125175"/>
                <a:gd name="connsiteX5" fmla="*/ 83527 w 160375"/>
                <a:gd name="connsiteY5" fmla="*/ 39393 h 125175"/>
                <a:gd name="connsiteX6" fmla="*/ 159727 w 160375"/>
                <a:gd name="connsiteY6" fmla="*/ 1293 h 12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75" h="125175">
                  <a:moveTo>
                    <a:pt x="159727" y="1293"/>
                  </a:moveTo>
                  <a:cubicBezTo>
                    <a:pt x="151789" y="9760"/>
                    <a:pt x="49131" y="78551"/>
                    <a:pt x="35902" y="90193"/>
                  </a:cubicBezTo>
                  <a:cubicBezTo>
                    <a:pt x="22673" y="101835"/>
                    <a:pt x="86173" y="65322"/>
                    <a:pt x="80352" y="71143"/>
                  </a:cubicBezTo>
                  <a:cubicBezTo>
                    <a:pt x="74531" y="76964"/>
                    <a:pt x="7856" y="123531"/>
                    <a:pt x="977" y="125118"/>
                  </a:cubicBezTo>
                  <a:cubicBezTo>
                    <a:pt x="-5902" y="126705"/>
                    <a:pt x="25319" y="94956"/>
                    <a:pt x="39077" y="80668"/>
                  </a:cubicBezTo>
                  <a:cubicBezTo>
                    <a:pt x="52835" y="66380"/>
                    <a:pt x="66594" y="50505"/>
                    <a:pt x="83527" y="39393"/>
                  </a:cubicBezTo>
                  <a:cubicBezTo>
                    <a:pt x="100460" y="28281"/>
                    <a:pt x="167665" y="-7174"/>
                    <a:pt x="159727" y="12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 1427">
              <a:extLst>
                <a:ext uri="{FF2B5EF4-FFF2-40B4-BE49-F238E27FC236}">
                  <a16:creationId xmlns:a16="http://schemas.microsoft.com/office/drawing/2014/main" id="{C0452D03-84DD-79CB-5D05-84DE279184BE}"/>
                </a:ext>
              </a:extLst>
            </p:cNvPr>
            <p:cNvSpPr/>
            <p:nvPr/>
          </p:nvSpPr>
          <p:spPr>
            <a:xfrm>
              <a:off x="4144631" y="5165574"/>
              <a:ext cx="154641" cy="130378"/>
            </a:xfrm>
            <a:custGeom>
              <a:avLst/>
              <a:gdLst>
                <a:gd name="connsiteX0" fmla="*/ 128919 w 154641"/>
                <a:gd name="connsiteY0" fmla="*/ 151 h 130378"/>
                <a:gd name="connsiteX1" fmla="*/ 17794 w 154641"/>
                <a:gd name="connsiteY1" fmla="*/ 82701 h 130378"/>
                <a:gd name="connsiteX2" fmla="*/ 52719 w 154641"/>
                <a:gd name="connsiteY2" fmla="*/ 89051 h 130378"/>
                <a:gd name="connsiteX3" fmla="*/ 55894 w 154641"/>
                <a:gd name="connsiteY3" fmla="*/ 130326 h 130378"/>
                <a:gd name="connsiteX4" fmla="*/ 154319 w 154641"/>
                <a:gd name="connsiteY4" fmla="*/ 79526 h 130378"/>
                <a:gd name="connsiteX5" fmla="*/ 84469 w 154641"/>
                <a:gd name="connsiteY5" fmla="*/ 98576 h 130378"/>
                <a:gd name="connsiteX6" fmla="*/ 1919 w 154641"/>
                <a:gd name="connsiteY6" fmla="*/ 117626 h 130378"/>
                <a:gd name="connsiteX7" fmla="*/ 33669 w 154641"/>
                <a:gd name="connsiteY7" fmla="*/ 63651 h 130378"/>
                <a:gd name="connsiteX8" fmla="*/ 128919 w 154641"/>
                <a:gd name="connsiteY8" fmla="*/ 151 h 13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41" h="130378">
                  <a:moveTo>
                    <a:pt x="128919" y="151"/>
                  </a:moveTo>
                  <a:cubicBezTo>
                    <a:pt x="126273" y="3326"/>
                    <a:pt x="30494" y="67884"/>
                    <a:pt x="17794" y="82701"/>
                  </a:cubicBezTo>
                  <a:cubicBezTo>
                    <a:pt x="5094" y="97518"/>
                    <a:pt x="46369" y="81114"/>
                    <a:pt x="52719" y="89051"/>
                  </a:cubicBezTo>
                  <a:cubicBezTo>
                    <a:pt x="59069" y="96988"/>
                    <a:pt x="38961" y="131914"/>
                    <a:pt x="55894" y="130326"/>
                  </a:cubicBezTo>
                  <a:cubicBezTo>
                    <a:pt x="72827" y="128739"/>
                    <a:pt x="149557" y="84818"/>
                    <a:pt x="154319" y="79526"/>
                  </a:cubicBezTo>
                  <a:cubicBezTo>
                    <a:pt x="159082" y="74234"/>
                    <a:pt x="109869" y="92226"/>
                    <a:pt x="84469" y="98576"/>
                  </a:cubicBezTo>
                  <a:cubicBezTo>
                    <a:pt x="59069" y="104926"/>
                    <a:pt x="10386" y="123447"/>
                    <a:pt x="1919" y="117626"/>
                  </a:cubicBezTo>
                  <a:cubicBezTo>
                    <a:pt x="-6548" y="111805"/>
                    <a:pt x="14619" y="82701"/>
                    <a:pt x="33669" y="63651"/>
                  </a:cubicBezTo>
                  <a:cubicBezTo>
                    <a:pt x="52719" y="44601"/>
                    <a:pt x="131565" y="-3024"/>
                    <a:pt x="128919" y="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 1428">
              <a:extLst>
                <a:ext uri="{FF2B5EF4-FFF2-40B4-BE49-F238E27FC236}">
                  <a16:creationId xmlns:a16="http://schemas.microsoft.com/office/drawing/2014/main" id="{6C31C05A-FF40-353E-BE82-EC2CAD555EAD}"/>
                </a:ext>
              </a:extLst>
            </p:cNvPr>
            <p:cNvSpPr/>
            <p:nvPr/>
          </p:nvSpPr>
          <p:spPr>
            <a:xfrm>
              <a:off x="5342236" y="4720602"/>
              <a:ext cx="224756" cy="111949"/>
            </a:xfrm>
            <a:custGeom>
              <a:avLst/>
              <a:gdLst>
                <a:gd name="connsiteX0" fmla="*/ 1289 w 224756"/>
                <a:gd name="connsiteY0" fmla="*/ 623 h 111949"/>
                <a:gd name="connsiteX1" fmla="*/ 214014 w 224756"/>
                <a:gd name="connsiteY1" fmla="*/ 108573 h 111949"/>
                <a:gd name="connsiteX2" fmla="*/ 182264 w 224756"/>
                <a:gd name="connsiteY2" fmla="*/ 83173 h 111949"/>
                <a:gd name="connsiteX3" fmla="*/ 87014 w 224756"/>
                <a:gd name="connsiteY3" fmla="*/ 67298 h 111949"/>
                <a:gd name="connsiteX4" fmla="*/ 121939 w 224756"/>
                <a:gd name="connsiteY4" fmla="*/ 64123 h 111949"/>
                <a:gd name="connsiteX5" fmla="*/ 1289 w 224756"/>
                <a:gd name="connsiteY5" fmla="*/ 623 h 1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756" h="111949">
                  <a:moveTo>
                    <a:pt x="1289" y="623"/>
                  </a:moveTo>
                  <a:cubicBezTo>
                    <a:pt x="16635" y="8031"/>
                    <a:pt x="183852" y="94815"/>
                    <a:pt x="214014" y="108573"/>
                  </a:cubicBezTo>
                  <a:cubicBezTo>
                    <a:pt x="244176" y="122331"/>
                    <a:pt x="203430" y="90052"/>
                    <a:pt x="182264" y="83173"/>
                  </a:cubicBezTo>
                  <a:cubicBezTo>
                    <a:pt x="161098" y="76294"/>
                    <a:pt x="97068" y="70473"/>
                    <a:pt x="87014" y="67298"/>
                  </a:cubicBezTo>
                  <a:cubicBezTo>
                    <a:pt x="76960" y="64123"/>
                    <a:pt x="131464" y="74177"/>
                    <a:pt x="121939" y="64123"/>
                  </a:cubicBezTo>
                  <a:cubicBezTo>
                    <a:pt x="112414" y="54069"/>
                    <a:pt x="-14057" y="-6785"/>
                    <a:pt x="1289" y="6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 1429">
              <a:extLst>
                <a:ext uri="{FF2B5EF4-FFF2-40B4-BE49-F238E27FC236}">
                  <a16:creationId xmlns:a16="http://schemas.microsoft.com/office/drawing/2014/main" id="{14A3276A-9338-EFAD-A8D1-B71A166191E8}"/>
                </a:ext>
              </a:extLst>
            </p:cNvPr>
            <p:cNvSpPr/>
            <p:nvPr/>
          </p:nvSpPr>
          <p:spPr>
            <a:xfrm>
              <a:off x="5339659" y="4793060"/>
              <a:ext cx="213516" cy="107989"/>
            </a:xfrm>
            <a:custGeom>
              <a:avLst/>
              <a:gdLst>
                <a:gd name="connsiteX0" fmla="*/ 3866 w 213516"/>
                <a:gd name="connsiteY0" fmla="*/ 4365 h 107989"/>
                <a:gd name="connsiteX1" fmla="*/ 207066 w 213516"/>
                <a:gd name="connsiteY1" fmla="*/ 105965 h 107989"/>
                <a:gd name="connsiteX2" fmla="*/ 162616 w 213516"/>
                <a:gd name="connsiteY2" fmla="*/ 74215 h 107989"/>
                <a:gd name="connsiteX3" fmla="*/ 159441 w 213516"/>
                <a:gd name="connsiteY3" fmla="*/ 99615 h 107989"/>
                <a:gd name="connsiteX4" fmla="*/ 80066 w 213516"/>
                <a:gd name="connsiteY4" fmla="*/ 26590 h 107989"/>
                <a:gd name="connsiteX5" fmla="*/ 3866 w 213516"/>
                <a:gd name="connsiteY5" fmla="*/ 4365 h 10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516" h="107989">
                  <a:moveTo>
                    <a:pt x="3866" y="4365"/>
                  </a:moveTo>
                  <a:cubicBezTo>
                    <a:pt x="25033" y="17594"/>
                    <a:pt x="180608" y="94323"/>
                    <a:pt x="207066" y="105965"/>
                  </a:cubicBezTo>
                  <a:cubicBezTo>
                    <a:pt x="233524" y="117607"/>
                    <a:pt x="170553" y="75273"/>
                    <a:pt x="162616" y="74215"/>
                  </a:cubicBezTo>
                  <a:cubicBezTo>
                    <a:pt x="154679" y="73157"/>
                    <a:pt x="173199" y="107553"/>
                    <a:pt x="159441" y="99615"/>
                  </a:cubicBezTo>
                  <a:cubicBezTo>
                    <a:pt x="145683" y="91678"/>
                    <a:pt x="105995" y="42465"/>
                    <a:pt x="80066" y="26590"/>
                  </a:cubicBezTo>
                  <a:cubicBezTo>
                    <a:pt x="54137" y="10715"/>
                    <a:pt x="-17301" y="-8864"/>
                    <a:pt x="3866" y="4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 1430">
              <a:extLst>
                <a:ext uri="{FF2B5EF4-FFF2-40B4-BE49-F238E27FC236}">
                  <a16:creationId xmlns:a16="http://schemas.microsoft.com/office/drawing/2014/main" id="{6EF7906D-5682-53F1-25CB-84E709FF3477}"/>
                </a:ext>
              </a:extLst>
            </p:cNvPr>
            <p:cNvSpPr/>
            <p:nvPr/>
          </p:nvSpPr>
          <p:spPr>
            <a:xfrm>
              <a:off x="5349875" y="4870450"/>
              <a:ext cx="184150" cy="165320"/>
            </a:xfrm>
            <a:custGeom>
              <a:avLst/>
              <a:gdLst>
                <a:gd name="connsiteX0" fmla="*/ 0 w 184150"/>
                <a:gd name="connsiteY0" fmla="*/ 0 h 165320"/>
                <a:gd name="connsiteX1" fmla="*/ 142875 w 184150"/>
                <a:gd name="connsiteY1" fmla="*/ 82550 h 165320"/>
                <a:gd name="connsiteX2" fmla="*/ 152400 w 184150"/>
                <a:gd name="connsiteY2" fmla="*/ 165100 h 165320"/>
                <a:gd name="connsiteX3" fmla="*/ 25400 w 184150"/>
                <a:gd name="connsiteY3" fmla="*/ 107950 h 165320"/>
                <a:gd name="connsiteX4" fmla="*/ 184150 w 184150"/>
                <a:gd name="connsiteY4" fmla="*/ 146050 h 16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150" h="165320">
                  <a:moveTo>
                    <a:pt x="0" y="0"/>
                  </a:moveTo>
                  <a:cubicBezTo>
                    <a:pt x="58737" y="27516"/>
                    <a:pt x="117475" y="55033"/>
                    <a:pt x="142875" y="82550"/>
                  </a:cubicBezTo>
                  <a:cubicBezTo>
                    <a:pt x="168275" y="110067"/>
                    <a:pt x="171979" y="160867"/>
                    <a:pt x="152400" y="165100"/>
                  </a:cubicBezTo>
                  <a:cubicBezTo>
                    <a:pt x="132821" y="169333"/>
                    <a:pt x="20108" y="111125"/>
                    <a:pt x="25400" y="107950"/>
                  </a:cubicBezTo>
                  <a:cubicBezTo>
                    <a:pt x="30692" y="104775"/>
                    <a:pt x="107421" y="125412"/>
                    <a:pt x="184150" y="146050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 1431">
              <a:extLst>
                <a:ext uri="{FF2B5EF4-FFF2-40B4-BE49-F238E27FC236}">
                  <a16:creationId xmlns:a16="http://schemas.microsoft.com/office/drawing/2014/main" id="{C1AD9F58-FCBA-CAAA-470E-EAB621AC00F4}"/>
                </a:ext>
              </a:extLst>
            </p:cNvPr>
            <p:cNvSpPr/>
            <p:nvPr/>
          </p:nvSpPr>
          <p:spPr>
            <a:xfrm>
              <a:off x="5320652" y="4861357"/>
              <a:ext cx="198301" cy="307543"/>
            </a:xfrm>
            <a:custGeom>
              <a:avLst/>
              <a:gdLst>
                <a:gd name="connsiteX0" fmla="*/ 19698 w 198301"/>
                <a:gd name="connsiteY0" fmla="*/ 2743 h 307543"/>
                <a:gd name="connsiteX1" fmla="*/ 178448 w 198301"/>
                <a:gd name="connsiteY1" fmla="*/ 85293 h 307543"/>
                <a:gd name="connsiteX2" fmla="*/ 184798 w 198301"/>
                <a:gd name="connsiteY2" fmla="*/ 171018 h 307543"/>
                <a:gd name="connsiteX3" fmla="*/ 76848 w 198301"/>
                <a:gd name="connsiteY3" fmla="*/ 117043 h 307543"/>
                <a:gd name="connsiteX4" fmla="*/ 156223 w 198301"/>
                <a:gd name="connsiteY4" fmla="*/ 193243 h 307543"/>
                <a:gd name="connsiteX5" fmla="*/ 80023 w 198301"/>
                <a:gd name="connsiteY5" fmla="*/ 193243 h 307543"/>
                <a:gd name="connsiteX6" fmla="*/ 127648 w 198301"/>
                <a:gd name="connsiteY6" fmla="*/ 250393 h 307543"/>
                <a:gd name="connsiteX7" fmla="*/ 648 w 198301"/>
                <a:gd name="connsiteY7" fmla="*/ 250393 h 307543"/>
                <a:gd name="connsiteX8" fmla="*/ 80023 w 198301"/>
                <a:gd name="connsiteY8" fmla="*/ 307543 h 307543"/>
                <a:gd name="connsiteX9" fmla="*/ 121298 w 198301"/>
                <a:gd name="connsiteY9" fmla="*/ 250393 h 307543"/>
                <a:gd name="connsiteX10" fmla="*/ 181623 w 198301"/>
                <a:gd name="connsiteY10" fmla="*/ 123393 h 307543"/>
                <a:gd name="connsiteX11" fmla="*/ 83198 w 198301"/>
                <a:gd name="connsiteY11" fmla="*/ 28143 h 307543"/>
                <a:gd name="connsiteX12" fmla="*/ 19698 w 198301"/>
                <a:gd name="connsiteY12" fmla="*/ 2743 h 30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301" h="307543">
                  <a:moveTo>
                    <a:pt x="19698" y="2743"/>
                  </a:moveTo>
                  <a:cubicBezTo>
                    <a:pt x="35573" y="12268"/>
                    <a:pt x="150931" y="57247"/>
                    <a:pt x="178448" y="85293"/>
                  </a:cubicBezTo>
                  <a:cubicBezTo>
                    <a:pt x="205965" y="113339"/>
                    <a:pt x="201731" y="165726"/>
                    <a:pt x="184798" y="171018"/>
                  </a:cubicBezTo>
                  <a:cubicBezTo>
                    <a:pt x="167865" y="176310"/>
                    <a:pt x="81610" y="113339"/>
                    <a:pt x="76848" y="117043"/>
                  </a:cubicBezTo>
                  <a:cubicBezTo>
                    <a:pt x="72086" y="120747"/>
                    <a:pt x="155694" y="180543"/>
                    <a:pt x="156223" y="193243"/>
                  </a:cubicBezTo>
                  <a:cubicBezTo>
                    <a:pt x="156752" y="205943"/>
                    <a:pt x="84786" y="183718"/>
                    <a:pt x="80023" y="193243"/>
                  </a:cubicBezTo>
                  <a:cubicBezTo>
                    <a:pt x="75260" y="202768"/>
                    <a:pt x="140877" y="240868"/>
                    <a:pt x="127648" y="250393"/>
                  </a:cubicBezTo>
                  <a:cubicBezTo>
                    <a:pt x="114419" y="259918"/>
                    <a:pt x="8585" y="240868"/>
                    <a:pt x="648" y="250393"/>
                  </a:cubicBezTo>
                  <a:cubicBezTo>
                    <a:pt x="-7289" y="259918"/>
                    <a:pt x="59915" y="307543"/>
                    <a:pt x="80023" y="307543"/>
                  </a:cubicBezTo>
                  <a:cubicBezTo>
                    <a:pt x="100131" y="307543"/>
                    <a:pt x="104365" y="281085"/>
                    <a:pt x="121298" y="250393"/>
                  </a:cubicBezTo>
                  <a:cubicBezTo>
                    <a:pt x="138231" y="219701"/>
                    <a:pt x="187973" y="160435"/>
                    <a:pt x="181623" y="123393"/>
                  </a:cubicBezTo>
                  <a:cubicBezTo>
                    <a:pt x="175273" y="86351"/>
                    <a:pt x="104365" y="46135"/>
                    <a:pt x="83198" y="28143"/>
                  </a:cubicBezTo>
                  <a:cubicBezTo>
                    <a:pt x="62031" y="10151"/>
                    <a:pt x="3823" y="-6782"/>
                    <a:pt x="19698" y="27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 1432">
              <a:extLst>
                <a:ext uri="{FF2B5EF4-FFF2-40B4-BE49-F238E27FC236}">
                  <a16:creationId xmlns:a16="http://schemas.microsoft.com/office/drawing/2014/main" id="{308853CC-3EAB-A981-1C19-08150421440C}"/>
                </a:ext>
              </a:extLst>
            </p:cNvPr>
            <p:cNvSpPr/>
            <p:nvPr/>
          </p:nvSpPr>
          <p:spPr>
            <a:xfrm>
              <a:off x="3954708" y="4767922"/>
              <a:ext cx="135373" cy="590018"/>
            </a:xfrm>
            <a:custGeom>
              <a:avLst/>
              <a:gdLst>
                <a:gd name="connsiteX0" fmla="*/ 134692 w 135373"/>
                <a:gd name="connsiteY0" fmla="*/ 4103 h 590018"/>
                <a:gd name="connsiteX1" fmla="*/ 7692 w 135373"/>
                <a:gd name="connsiteY1" fmla="*/ 331128 h 590018"/>
                <a:gd name="connsiteX2" fmla="*/ 17217 w 135373"/>
                <a:gd name="connsiteY2" fmla="*/ 318428 h 590018"/>
                <a:gd name="connsiteX3" fmla="*/ 42617 w 135373"/>
                <a:gd name="connsiteY3" fmla="*/ 429553 h 590018"/>
                <a:gd name="connsiteX4" fmla="*/ 115642 w 135373"/>
                <a:gd name="connsiteY4" fmla="*/ 588303 h 590018"/>
                <a:gd name="connsiteX5" fmla="*/ 93417 w 135373"/>
                <a:gd name="connsiteY5" fmla="*/ 512103 h 590018"/>
                <a:gd name="connsiteX6" fmla="*/ 48967 w 135373"/>
                <a:gd name="connsiteY6" fmla="*/ 486703 h 590018"/>
                <a:gd name="connsiteX7" fmla="*/ 77542 w 135373"/>
                <a:gd name="connsiteY7" fmla="*/ 464478 h 590018"/>
                <a:gd name="connsiteX8" fmla="*/ 17217 w 135373"/>
                <a:gd name="connsiteY8" fmla="*/ 362878 h 590018"/>
                <a:gd name="connsiteX9" fmla="*/ 42617 w 135373"/>
                <a:gd name="connsiteY9" fmla="*/ 315253 h 590018"/>
                <a:gd name="connsiteX10" fmla="*/ 42617 w 135373"/>
                <a:gd name="connsiteY10" fmla="*/ 178728 h 590018"/>
                <a:gd name="connsiteX11" fmla="*/ 58492 w 135373"/>
                <a:gd name="connsiteY11" fmla="*/ 146978 h 590018"/>
                <a:gd name="connsiteX12" fmla="*/ 134692 w 135373"/>
                <a:gd name="connsiteY12" fmla="*/ 4103 h 59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373" h="590018">
                  <a:moveTo>
                    <a:pt x="134692" y="4103"/>
                  </a:moveTo>
                  <a:cubicBezTo>
                    <a:pt x="126225" y="34795"/>
                    <a:pt x="27271" y="278741"/>
                    <a:pt x="7692" y="331128"/>
                  </a:cubicBezTo>
                  <a:cubicBezTo>
                    <a:pt x="-11887" y="383516"/>
                    <a:pt x="11396" y="302024"/>
                    <a:pt x="17217" y="318428"/>
                  </a:cubicBezTo>
                  <a:cubicBezTo>
                    <a:pt x="23038" y="334832"/>
                    <a:pt x="26213" y="384574"/>
                    <a:pt x="42617" y="429553"/>
                  </a:cubicBezTo>
                  <a:cubicBezTo>
                    <a:pt x="59021" y="474532"/>
                    <a:pt x="107175" y="574545"/>
                    <a:pt x="115642" y="588303"/>
                  </a:cubicBezTo>
                  <a:cubicBezTo>
                    <a:pt x="124109" y="602061"/>
                    <a:pt x="104529" y="529036"/>
                    <a:pt x="93417" y="512103"/>
                  </a:cubicBezTo>
                  <a:cubicBezTo>
                    <a:pt x="82305" y="495170"/>
                    <a:pt x="51613" y="494640"/>
                    <a:pt x="48967" y="486703"/>
                  </a:cubicBezTo>
                  <a:cubicBezTo>
                    <a:pt x="46321" y="478766"/>
                    <a:pt x="82834" y="485115"/>
                    <a:pt x="77542" y="464478"/>
                  </a:cubicBezTo>
                  <a:cubicBezTo>
                    <a:pt x="72250" y="443841"/>
                    <a:pt x="23038" y="387749"/>
                    <a:pt x="17217" y="362878"/>
                  </a:cubicBezTo>
                  <a:cubicBezTo>
                    <a:pt x="11396" y="338007"/>
                    <a:pt x="38384" y="345945"/>
                    <a:pt x="42617" y="315253"/>
                  </a:cubicBezTo>
                  <a:cubicBezTo>
                    <a:pt x="46850" y="284561"/>
                    <a:pt x="39971" y="206774"/>
                    <a:pt x="42617" y="178728"/>
                  </a:cubicBezTo>
                  <a:cubicBezTo>
                    <a:pt x="45263" y="150682"/>
                    <a:pt x="46850" y="169732"/>
                    <a:pt x="58492" y="146978"/>
                  </a:cubicBezTo>
                  <a:cubicBezTo>
                    <a:pt x="70134" y="124224"/>
                    <a:pt x="143159" y="-26589"/>
                    <a:pt x="134692" y="4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 1433">
              <a:extLst>
                <a:ext uri="{FF2B5EF4-FFF2-40B4-BE49-F238E27FC236}">
                  <a16:creationId xmlns:a16="http://schemas.microsoft.com/office/drawing/2014/main" id="{4E3A5C50-3E70-BA08-61EA-7C220CCB20ED}"/>
                </a:ext>
              </a:extLst>
            </p:cNvPr>
            <p:cNvSpPr/>
            <p:nvPr/>
          </p:nvSpPr>
          <p:spPr>
            <a:xfrm>
              <a:off x="3942482" y="5057489"/>
              <a:ext cx="172345" cy="374938"/>
            </a:xfrm>
            <a:custGeom>
              <a:avLst/>
              <a:gdLst>
                <a:gd name="connsiteX0" fmla="*/ 38968 w 172345"/>
                <a:gd name="connsiteY0" fmla="*/ 286 h 374938"/>
                <a:gd name="connsiteX1" fmla="*/ 868 w 172345"/>
                <a:gd name="connsiteY1" fmla="*/ 209836 h 374938"/>
                <a:gd name="connsiteX2" fmla="*/ 83418 w 172345"/>
                <a:gd name="connsiteY2" fmla="*/ 343186 h 374938"/>
                <a:gd name="connsiteX3" fmla="*/ 70718 w 172345"/>
                <a:gd name="connsiteY3" fmla="*/ 295561 h 374938"/>
                <a:gd name="connsiteX4" fmla="*/ 172318 w 172345"/>
                <a:gd name="connsiteY4" fmla="*/ 374936 h 374938"/>
                <a:gd name="connsiteX5" fmla="*/ 80243 w 172345"/>
                <a:gd name="connsiteY5" fmla="*/ 292386 h 374938"/>
                <a:gd name="connsiteX6" fmla="*/ 13568 w 172345"/>
                <a:gd name="connsiteY6" fmla="*/ 187611 h 374938"/>
                <a:gd name="connsiteX7" fmla="*/ 19918 w 172345"/>
                <a:gd name="connsiteY7" fmla="*/ 165386 h 374938"/>
                <a:gd name="connsiteX8" fmla="*/ 38968 w 172345"/>
                <a:gd name="connsiteY8" fmla="*/ 286 h 37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345" h="374938">
                  <a:moveTo>
                    <a:pt x="38968" y="286"/>
                  </a:moveTo>
                  <a:cubicBezTo>
                    <a:pt x="35793" y="7694"/>
                    <a:pt x="-6540" y="152686"/>
                    <a:pt x="868" y="209836"/>
                  </a:cubicBezTo>
                  <a:cubicBezTo>
                    <a:pt x="8276" y="266986"/>
                    <a:pt x="71776" y="328899"/>
                    <a:pt x="83418" y="343186"/>
                  </a:cubicBezTo>
                  <a:cubicBezTo>
                    <a:pt x="95060" y="357473"/>
                    <a:pt x="55901" y="290269"/>
                    <a:pt x="70718" y="295561"/>
                  </a:cubicBezTo>
                  <a:cubicBezTo>
                    <a:pt x="85535" y="300853"/>
                    <a:pt x="170731" y="375465"/>
                    <a:pt x="172318" y="374936"/>
                  </a:cubicBezTo>
                  <a:cubicBezTo>
                    <a:pt x="173905" y="374407"/>
                    <a:pt x="106701" y="323607"/>
                    <a:pt x="80243" y="292386"/>
                  </a:cubicBezTo>
                  <a:cubicBezTo>
                    <a:pt x="53785" y="261165"/>
                    <a:pt x="23622" y="208778"/>
                    <a:pt x="13568" y="187611"/>
                  </a:cubicBezTo>
                  <a:cubicBezTo>
                    <a:pt x="3514" y="166444"/>
                    <a:pt x="14626" y="199253"/>
                    <a:pt x="19918" y="165386"/>
                  </a:cubicBezTo>
                  <a:cubicBezTo>
                    <a:pt x="25210" y="131519"/>
                    <a:pt x="42143" y="-7122"/>
                    <a:pt x="38968" y="2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 1434">
              <a:extLst>
                <a:ext uri="{FF2B5EF4-FFF2-40B4-BE49-F238E27FC236}">
                  <a16:creationId xmlns:a16="http://schemas.microsoft.com/office/drawing/2014/main" id="{1B902B72-F312-3FD0-64D0-602F5108ABFF}"/>
                </a:ext>
              </a:extLst>
            </p:cNvPr>
            <p:cNvSpPr/>
            <p:nvPr/>
          </p:nvSpPr>
          <p:spPr>
            <a:xfrm>
              <a:off x="3837647" y="5235463"/>
              <a:ext cx="182026" cy="397036"/>
            </a:xfrm>
            <a:custGeom>
              <a:avLst/>
              <a:gdLst>
                <a:gd name="connsiteX0" fmla="*/ 181903 w 182026"/>
                <a:gd name="connsiteY0" fmla="*/ 112 h 397036"/>
                <a:gd name="connsiteX1" fmla="*/ 67603 w 182026"/>
                <a:gd name="connsiteY1" fmla="*/ 92187 h 397036"/>
                <a:gd name="connsiteX2" fmla="*/ 80303 w 182026"/>
                <a:gd name="connsiteY2" fmla="*/ 142987 h 397036"/>
                <a:gd name="connsiteX3" fmla="*/ 80303 w 182026"/>
                <a:gd name="connsiteY3" fmla="*/ 155687 h 397036"/>
                <a:gd name="connsiteX4" fmla="*/ 159678 w 182026"/>
                <a:gd name="connsiteY4" fmla="*/ 292212 h 397036"/>
                <a:gd name="connsiteX5" fmla="*/ 153328 w 182026"/>
                <a:gd name="connsiteY5" fmla="*/ 396987 h 397036"/>
                <a:gd name="connsiteX6" fmla="*/ 140628 w 182026"/>
                <a:gd name="connsiteY6" fmla="*/ 279512 h 397036"/>
                <a:gd name="connsiteX7" fmla="*/ 928 w 182026"/>
                <a:gd name="connsiteY7" fmla="*/ 120762 h 397036"/>
                <a:gd name="connsiteX8" fmla="*/ 80303 w 182026"/>
                <a:gd name="connsiteY8" fmla="*/ 95362 h 397036"/>
                <a:gd name="connsiteX9" fmla="*/ 89828 w 182026"/>
                <a:gd name="connsiteY9" fmla="*/ 73137 h 397036"/>
                <a:gd name="connsiteX10" fmla="*/ 181903 w 182026"/>
                <a:gd name="connsiteY10" fmla="*/ 112 h 3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026" h="397036">
                  <a:moveTo>
                    <a:pt x="181903" y="112"/>
                  </a:moveTo>
                  <a:cubicBezTo>
                    <a:pt x="178199" y="3287"/>
                    <a:pt x="84536" y="68375"/>
                    <a:pt x="67603" y="92187"/>
                  </a:cubicBezTo>
                  <a:cubicBezTo>
                    <a:pt x="50670" y="116000"/>
                    <a:pt x="78186" y="132404"/>
                    <a:pt x="80303" y="142987"/>
                  </a:cubicBezTo>
                  <a:cubicBezTo>
                    <a:pt x="82420" y="153570"/>
                    <a:pt x="67074" y="130816"/>
                    <a:pt x="80303" y="155687"/>
                  </a:cubicBezTo>
                  <a:cubicBezTo>
                    <a:pt x="93532" y="180558"/>
                    <a:pt x="147507" y="251995"/>
                    <a:pt x="159678" y="292212"/>
                  </a:cubicBezTo>
                  <a:cubicBezTo>
                    <a:pt x="171849" y="332429"/>
                    <a:pt x="156503" y="399104"/>
                    <a:pt x="153328" y="396987"/>
                  </a:cubicBezTo>
                  <a:cubicBezTo>
                    <a:pt x="150153" y="394870"/>
                    <a:pt x="166028" y="325549"/>
                    <a:pt x="140628" y="279512"/>
                  </a:cubicBezTo>
                  <a:cubicBezTo>
                    <a:pt x="115228" y="233475"/>
                    <a:pt x="10982" y="151454"/>
                    <a:pt x="928" y="120762"/>
                  </a:cubicBezTo>
                  <a:cubicBezTo>
                    <a:pt x="-9126" y="90070"/>
                    <a:pt x="65486" y="103300"/>
                    <a:pt x="80303" y="95362"/>
                  </a:cubicBezTo>
                  <a:cubicBezTo>
                    <a:pt x="95120" y="87425"/>
                    <a:pt x="74482" y="84249"/>
                    <a:pt x="89828" y="73137"/>
                  </a:cubicBezTo>
                  <a:cubicBezTo>
                    <a:pt x="105174" y="62025"/>
                    <a:pt x="185607" y="-3063"/>
                    <a:pt x="181903" y="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 1435">
              <a:extLst>
                <a:ext uri="{FF2B5EF4-FFF2-40B4-BE49-F238E27FC236}">
                  <a16:creationId xmlns:a16="http://schemas.microsoft.com/office/drawing/2014/main" id="{EC3CAFDC-770F-9CDB-EECD-CB3617CF7385}"/>
                </a:ext>
              </a:extLst>
            </p:cNvPr>
            <p:cNvSpPr/>
            <p:nvPr/>
          </p:nvSpPr>
          <p:spPr>
            <a:xfrm>
              <a:off x="3799837" y="5383620"/>
              <a:ext cx="180298" cy="236839"/>
            </a:xfrm>
            <a:custGeom>
              <a:avLst/>
              <a:gdLst>
                <a:gd name="connsiteX0" fmla="*/ 638 w 180298"/>
                <a:gd name="connsiteY0" fmla="*/ 1180 h 236839"/>
                <a:gd name="connsiteX1" fmla="*/ 133988 w 180298"/>
                <a:gd name="connsiteY1" fmla="*/ 118655 h 236839"/>
                <a:gd name="connsiteX2" fmla="*/ 159388 w 180298"/>
                <a:gd name="connsiteY2" fmla="*/ 236130 h 236839"/>
                <a:gd name="connsiteX3" fmla="*/ 178438 w 180298"/>
                <a:gd name="connsiteY3" fmla="*/ 163105 h 236839"/>
                <a:gd name="connsiteX4" fmla="*/ 111763 w 180298"/>
                <a:gd name="connsiteY4" fmla="*/ 67855 h 236839"/>
                <a:gd name="connsiteX5" fmla="*/ 124463 w 180298"/>
                <a:gd name="connsiteY5" fmla="*/ 61505 h 236839"/>
                <a:gd name="connsiteX6" fmla="*/ 105413 w 180298"/>
                <a:gd name="connsiteY6" fmla="*/ 13880 h 236839"/>
                <a:gd name="connsiteX7" fmla="*/ 83188 w 180298"/>
                <a:gd name="connsiteY7" fmla="*/ 55155 h 236839"/>
                <a:gd name="connsiteX8" fmla="*/ 638 w 180298"/>
                <a:gd name="connsiteY8" fmla="*/ 1180 h 23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298" h="236839">
                  <a:moveTo>
                    <a:pt x="638" y="1180"/>
                  </a:moveTo>
                  <a:cubicBezTo>
                    <a:pt x="9105" y="11763"/>
                    <a:pt x="107530" y="79497"/>
                    <a:pt x="133988" y="118655"/>
                  </a:cubicBezTo>
                  <a:cubicBezTo>
                    <a:pt x="160446" y="157813"/>
                    <a:pt x="151980" y="228722"/>
                    <a:pt x="159388" y="236130"/>
                  </a:cubicBezTo>
                  <a:cubicBezTo>
                    <a:pt x="166796" y="243538"/>
                    <a:pt x="186376" y="191151"/>
                    <a:pt x="178438" y="163105"/>
                  </a:cubicBezTo>
                  <a:cubicBezTo>
                    <a:pt x="170501" y="135059"/>
                    <a:pt x="120759" y="84788"/>
                    <a:pt x="111763" y="67855"/>
                  </a:cubicBezTo>
                  <a:cubicBezTo>
                    <a:pt x="102767" y="50922"/>
                    <a:pt x="125521" y="70501"/>
                    <a:pt x="124463" y="61505"/>
                  </a:cubicBezTo>
                  <a:cubicBezTo>
                    <a:pt x="123405" y="52509"/>
                    <a:pt x="112292" y="14938"/>
                    <a:pt x="105413" y="13880"/>
                  </a:cubicBezTo>
                  <a:cubicBezTo>
                    <a:pt x="98534" y="12822"/>
                    <a:pt x="95888" y="55684"/>
                    <a:pt x="83188" y="55155"/>
                  </a:cubicBezTo>
                  <a:cubicBezTo>
                    <a:pt x="70488" y="54626"/>
                    <a:pt x="-7829" y="-9403"/>
                    <a:pt x="638" y="1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 1436">
              <a:extLst>
                <a:ext uri="{FF2B5EF4-FFF2-40B4-BE49-F238E27FC236}">
                  <a16:creationId xmlns:a16="http://schemas.microsoft.com/office/drawing/2014/main" id="{E61A84F2-1F37-C515-1C05-B547B649C5A2}"/>
                </a:ext>
              </a:extLst>
            </p:cNvPr>
            <p:cNvSpPr/>
            <p:nvPr/>
          </p:nvSpPr>
          <p:spPr>
            <a:xfrm>
              <a:off x="4044936" y="5327600"/>
              <a:ext cx="276245" cy="521011"/>
            </a:xfrm>
            <a:custGeom>
              <a:avLst/>
              <a:gdLst>
                <a:gd name="connsiteX0" fmla="*/ 149239 w 276245"/>
                <a:gd name="connsiteY0" fmla="*/ 50 h 521011"/>
                <a:gd name="connsiteX1" fmla="*/ 247664 w 276245"/>
                <a:gd name="connsiteY1" fmla="*/ 142925 h 521011"/>
                <a:gd name="connsiteX2" fmla="*/ 196864 w 276245"/>
                <a:gd name="connsiteY2" fmla="*/ 263575 h 521011"/>
                <a:gd name="connsiteX3" fmla="*/ 228614 w 276245"/>
                <a:gd name="connsiteY3" fmla="*/ 254050 h 521011"/>
                <a:gd name="connsiteX4" fmla="*/ 196864 w 276245"/>
                <a:gd name="connsiteY4" fmla="*/ 339775 h 521011"/>
                <a:gd name="connsiteX5" fmla="*/ 158764 w 276245"/>
                <a:gd name="connsiteY5" fmla="*/ 400100 h 521011"/>
                <a:gd name="connsiteX6" fmla="*/ 14 w 276245"/>
                <a:gd name="connsiteY6" fmla="*/ 520750 h 521011"/>
                <a:gd name="connsiteX7" fmla="*/ 168289 w 276245"/>
                <a:gd name="connsiteY7" fmla="*/ 431850 h 521011"/>
                <a:gd name="connsiteX8" fmla="*/ 206389 w 276245"/>
                <a:gd name="connsiteY8" fmla="*/ 415975 h 521011"/>
                <a:gd name="connsiteX9" fmla="*/ 165114 w 276245"/>
                <a:gd name="connsiteY9" fmla="*/ 422325 h 521011"/>
                <a:gd name="connsiteX10" fmla="*/ 200039 w 276245"/>
                <a:gd name="connsiteY10" fmla="*/ 320725 h 521011"/>
                <a:gd name="connsiteX11" fmla="*/ 269889 w 276245"/>
                <a:gd name="connsiteY11" fmla="*/ 362000 h 521011"/>
                <a:gd name="connsiteX12" fmla="*/ 238139 w 276245"/>
                <a:gd name="connsiteY12" fmla="*/ 235000 h 521011"/>
                <a:gd name="connsiteX13" fmla="*/ 276239 w 276245"/>
                <a:gd name="connsiteY13" fmla="*/ 136575 h 521011"/>
                <a:gd name="connsiteX14" fmla="*/ 241314 w 276245"/>
                <a:gd name="connsiteY14" fmla="*/ 76250 h 521011"/>
                <a:gd name="connsiteX15" fmla="*/ 244489 w 276245"/>
                <a:gd name="connsiteY15" fmla="*/ 158800 h 521011"/>
                <a:gd name="connsiteX16" fmla="*/ 149239 w 276245"/>
                <a:gd name="connsiteY16" fmla="*/ 50 h 52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6245" h="521011">
                  <a:moveTo>
                    <a:pt x="149239" y="50"/>
                  </a:moveTo>
                  <a:cubicBezTo>
                    <a:pt x="149768" y="-2596"/>
                    <a:pt x="239727" y="99004"/>
                    <a:pt x="247664" y="142925"/>
                  </a:cubicBezTo>
                  <a:cubicBezTo>
                    <a:pt x="255602" y="186846"/>
                    <a:pt x="200039" y="245054"/>
                    <a:pt x="196864" y="263575"/>
                  </a:cubicBezTo>
                  <a:cubicBezTo>
                    <a:pt x="193689" y="282096"/>
                    <a:pt x="228614" y="241350"/>
                    <a:pt x="228614" y="254050"/>
                  </a:cubicBezTo>
                  <a:cubicBezTo>
                    <a:pt x="228614" y="266750"/>
                    <a:pt x="208506" y="315433"/>
                    <a:pt x="196864" y="339775"/>
                  </a:cubicBezTo>
                  <a:cubicBezTo>
                    <a:pt x="185222" y="364117"/>
                    <a:pt x="191572" y="369938"/>
                    <a:pt x="158764" y="400100"/>
                  </a:cubicBezTo>
                  <a:cubicBezTo>
                    <a:pt x="125956" y="430262"/>
                    <a:pt x="-1573" y="515458"/>
                    <a:pt x="14" y="520750"/>
                  </a:cubicBezTo>
                  <a:cubicBezTo>
                    <a:pt x="1601" y="526042"/>
                    <a:pt x="133893" y="449312"/>
                    <a:pt x="168289" y="431850"/>
                  </a:cubicBezTo>
                  <a:cubicBezTo>
                    <a:pt x="202685" y="414388"/>
                    <a:pt x="206918" y="417562"/>
                    <a:pt x="206389" y="415975"/>
                  </a:cubicBezTo>
                  <a:cubicBezTo>
                    <a:pt x="205860" y="414388"/>
                    <a:pt x="166172" y="438200"/>
                    <a:pt x="165114" y="422325"/>
                  </a:cubicBezTo>
                  <a:cubicBezTo>
                    <a:pt x="164056" y="406450"/>
                    <a:pt x="182577" y="330779"/>
                    <a:pt x="200039" y="320725"/>
                  </a:cubicBezTo>
                  <a:cubicBezTo>
                    <a:pt x="217501" y="310671"/>
                    <a:pt x="263539" y="376288"/>
                    <a:pt x="269889" y="362000"/>
                  </a:cubicBezTo>
                  <a:cubicBezTo>
                    <a:pt x="276239" y="347712"/>
                    <a:pt x="237081" y="272571"/>
                    <a:pt x="238139" y="235000"/>
                  </a:cubicBezTo>
                  <a:cubicBezTo>
                    <a:pt x="239197" y="197429"/>
                    <a:pt x="275710" y="163033"/>
                    <a:pt x="276239" y="136575"/>
                  </a:cubicBezTo>
                  <a:cubicBezTo>
                    <a:pt x="276768" y="110117"/>
                    <a:pt x="246606" y="72546"/>
                    <a:pt x="241314" y="76250"/>
                  </a:cubicBezTo>
                  <a:cubicBezTo>
                    <a:pt x="236022" y="79954"/>
                    <a:pt x="256660" y="173087"/>
                    <a:pt x="244489" y="158800"/>
                  </a:cubicBezTo>
                  <a:cubicBezTo>
                    <a:pt x="232318" y="144513"/>
                    <a:pt x="148710" y="2696"/>
                    <a:pt x="149239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 1437">
              <a:extLst>
                <a:ext uri="{FF2B5EF4-FFF2-40B4-BE49-F238E27FC236}">
                  <a16:creationId xmlns:a16="http://schemas.microsoft.com/office/drawing/2014/main" id="{6329CADC-DBC5-B806-3422-A70F4289FB14}"/>
                </a:ext>
              </a:extLst>
            </p:cNvPr>
            <p:cNvSpPr/>
            <p:nvPr/>
          </p:nvSpPr>
          <p:spPr>
            <a:xfrm>
              <a:off x="3765486" y="5410164"/>
              <a:ext cx="492412" cy="327688"/>
            </a:xfrm>
            <a:custGeom>
              <a:avLst/>
              <a:gdLst>
                <a:gd name="connsiteX0" fmla="*/ 196914 w 492412"/>
                <a:gd name="connsiteY0" fmla="*/ 36 h 327688"/>
                <a:gd name="connsiteX1" fmla="*/ 31814 w 492412"/>
                <a:gd name="connsiteY1" fmla="*/ 120686 h 327688"/>
                <a:gd name="connsiteX2" fmla="*/ 73089 w 492412"/>
                <a:gd name="connsiteY2" fmla="*/ 196886 h 327688"/>
                <a:gd name="connsiteX3" fmla="*/ 63564 w 492412"/>
                <a:gd name="connsiteY3" fmla="*/ 225461 h 327688"/>
                <a:gd name="connsiteX4" fmla="*/ 171514 w 492412"/>
                <a:gd name="connsiteY4" fmla="*/ 323886 h 327688"/>
                <a:gd name="connsiteX5" fmla="*/ 187389 w 492412"/>
                <a:gd name="connsiteY5" fmla="*/ 301661 h 327688"/>
                <a:gd name="connsiteX6" fmla="*/ 257239 w 492412"/>
                <a:gd name="connsiteY6" fmla="*/ 273086 h 327688"/>
                <a:gd name="connsiteX7" fmla="*/ 349314 w 492412"/>
                <a:gd name="connsiteY7" fmla="*/ 288961 h 327688"/>
                <a:gd name="connsiteX8" fmla="*/ 492189 w 492412"/>
                <a:gd name="connsiteY8" fmla="*/ 282611 h 327688"/>
                <a:gd name="connsiteX9" fmla="*/ 314389 w 492412"/>
                <a:gd name="connsiteY9" fmla="*/ 311186 h 327688"/>
                <a:gd name="connsiteX10" fmla="*/ 314389 w 492412"/>
                <a:gd name="connsiteY10" fmla="*/ 317536 h 327688"/>
                <a:gd name="connsiteX11" fmla="*/ 346139 w 492412"/>
                <a:gd name="connsiteY11" fmla="*/ 311186 h 327688"/>
                <a:gd name="connsiteX12" fmla="*/ 212789 w 492412"/>
                <a:gd name="connsiteY12" fmla="*/ 327061 h 327688"/>
                <a:gd name="connsiteX13" fmla="*/ 133414 w 492412"/>
                <a:gd name="connsiteY13" fmla="*/ 285786 h 327688"/>
                <a:gd name="connsiteX14" fmla="*/ 64 w 492412"/>
                <a:gd name="connsiteY14" fmla="*/ 114336 h 327688"/>
                <a:gd name="connsiteX15" fmla="*/ 114364 w 492412"/>
                <a:gd name="connsiteY15" fmla="*/ 104811 h 327688"/>
                <a:gd name="connsiteX16" fmla="*/ 19114 w 492412"/>
                <a:gd name="connsiteY16" fmla="*/ 133386 h 327688"/>
                <a:gd name="connsiteX17" fmla="*/ 196914 w 492412"/>
                <a:gd name="connsiteY17" fmla="*/ 36 h 32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2412" h="327688">
                  <a:moveTo>
                    <a:pt x="196914" y="36"/>
                  </a:moveTo>
                  <a:cubicBezTo>
                    <a:pt x="199031" y="-2081"/>
                    <a:pt x="52451" y="87878"/>
                    <a:pt x="31814" y="120686"/>
                  </a:cubicBezTo>
                  <a:cubicBezTo>
                    <a:pt x="11177" y="153494"/>
                    <a:pt x="67797" y="179424"/>
                    <a:pt x="73089" y="196886"/>
                  </a:cubicBezTo>
                  <a:cubicBezTo>
                    <a:pt x="78381" y="214348"/>
                    <a:pt x="47160" y="204294"/>
                    <a:pt x="63564" y="225461"/>
                  </a:cubicBezTo>
                  <a:cubicBezTo>
                    <a:pt x="79968" y="246628"/>
                    <a:pt x="150877" y="311186"/>
                    <a:pt x="171514" y="323886"/>
                  </a:cubicBezTo>
                  <a:cubicBezTo>
                    <a:pt x="192151" y="336586"/>
                    <a:pt x="173101" y="310128"/>
                    <a:pt x="187389" y="301661"/>
                  </a:cubicBezTo>
                  <a:cubicBezTo>
                    <a:pt x="201677" y="293194"/>
                    <a:pt x="230252" y="275203"/>
                    <a:pt x="257239" y="273086"/>
                  </a:cubicBezTo>
                  <a:cubicBezTo>
                    <a:pt x="284227" y="270969"/>
                    <a:pt x="310156" y="287374"/>
                    <a:pt x="349314" y="288961"/>
                  </a:cubicBezTo>
                  <a:cubicBezTo>
                    <a:pt x="388472" y="290548"/>
                    <a:pt x="498010" y="278907"/>
                    <a:pt x="492189" y="282611"/>
                  </a:cubicBezTo>
                  <a:cubicBezTo>
                    <a:pt x="486368" y="286315"/>
                    <a:pt x="344022" y="305365"/>
                    <a:pt x="314389" y="311186"/>
                  </a:cubicBezTo>
                  <a:cubicBezTo>
                    <a:pt x="284756" y="317007"/>
                    <a:pt x="309097" y="317536"/>
                    <a:pt x="314389" y="317536"/>
                  </a:cubicBezTo>
                  <a:cubicBezTo>
                    <a:pt x="319681" y="317536"/>
                    <a:pt x="363072" y="309599"/>
                    <a:pt x="346139" y="311186"/>
                  </a:cubicBezTo>
                  <a:cubicBezTo>
                    <a:pt x="329206" y="312774"/>
                    <a:pt x="248243" y="331294"/>
                    <a:pt x="212789" y="327061"/>
                  </a:cubicBezTo>
                  <a:cubicBezTo>
                    <a:pt x="177335" y="322828"/>
                    <a:pt x="168868" y="321240"/>
                    <a:pt x="133414" y="285786"/>
                  </a:cubicBezTo>
                  <a:cubicBezTo>
                    <a:pt x="97960" y="250332"/>
                    <a:pt x="3239" y="144499"/>
                    <a:pt x="64" y="114336"/>
                  </a:cubicBezTo>
                  <a:cubicBezTo>
                    <a:pt x="-3111" y="84173"/>
                    <a:pt x="111189" y="101636"/>
                    <a:pt x="114364" y="104811"/>
                  </a:cubicBezTo>
                  <a:cubicBezTo>
                    <a:pt x="117539" y="107986"/>
                    <a:pt x="-2582" y="149790"/>
                    <a:pt x="19114" y="133386"/>
                  </a:cubicBezTo>
                  <a:lnTo>
                    <a:pt x="196914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 1438">
              <a:extLst>
                <a:ext uri="{FF2B5EF4-FFF2-40B4-BE49-F238E27FC236}">
                  <a16:creationId xmlns:a16="http://schemas.microsoft.com/office/drawing/2014/main" id="{B63CF19E-E382-0991-9BD2-76FD00CB1707}"/>
                </a:ext>
              </a:extLst>
            </p:cNvPr>
            <p:cNvSpPr/>
            <p:nvPr/>
          </p:nvSpPr>
          <p:spPr>
            <a:xfrm>
              <a:off x="3790818" y="5548279"/>
              <a:ext cx="310158" cy="303268"/>
            </a:xfrm>
            <a:custGeom>
              <a:avLst/>
              <a:gdLst>
                <a:gd name="connsiteX0" fmla="*/ 38232 w 310158"/>
                <a:gd name="connsiteY0" fmla="*/ 1621 h 303268"/>
                <a:gd name="connsiteX1" fmla="*/ 132 w 310158"/>
                <a:gd name="connsiteY1" fmla="*/ 96871 h 303268"/>
                <a:gd name="connsiteX2" fmla="*/ 25532 w 310158"/>
                <a:gd name="connsiteY2" fmla="*/ 154021 h 303268"/>
                <a:gd name="connsiteX3" fmla="*/ 22357 w 310158"/>
                <a:gd name="connsiteY3" fmla="*/ 157196 h 303268"/>
                <a:gd name="connsiteX4" fmla="*/ 187457 w 310158"/>
                <a:gd name="connsiteY4" fmla="*/ 242921 h 303268"/>
                <a:gd name="connsiteX5" fmla="*/ 158882 w 310158"/>
                <a:gd name="connsiteY5" fmla="*/ 246096 h 303268"/>
                <a:gd name="connsiteX6" fmla="*/ 308107 w 310158"/>
                <a:gd name="connsiteY6" fmla="*/ 303246 h 303268"/>
                <a:gd name="connsiteX7" fmla="*/ 238257 w 310158"/>
                <a:gd name="connsiteY7" fmla="*/ 252446 h 303268"/>
                <a:gd name="connsiteX8" fmla="*/ 133482 w 310158"/>
                <a:gd name="connsiteY8" fmla="*/ 207996 h 303268"/>
                <a:gd name="connsiteX9" fmla="*/ 19182 w 310158"/>
                <a:gd name="connsiteY9" fmla="*/ 182596 h 303268"/>
                <a:gd name="connsiteX10" fmla="*/ 38232 w 310158"/>
                <a:gd name="connsiteY10" fmla="*/ 1621 h 30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158" h="303268">
                  <a:moveTo>
                    <a:pt x="38232" y="1621"/>
                  </a:moveTo>
                  <a:cubicBezTo>
                    <a:pt x="35057" y="-12666"/>
                    <a:pt x="2249" y="71471"/>
                    <a:pt x="132" y="96871"/>
                  </a:cubicBezTo>
                  <a:cubicBezTo>
                    <a:pt x="-1985" y="122271"/>
                    <a:pt x="21828" y="143967"/>
                    <a:pt x="25532" y="154021"/>
                  </a:cubicBezTo>
                  <a:cubicBezTo>
                    <a:pt x="29236" y="164075"/>
                    <a:pt x="-4631" y="142379"/>
                    <a:pt x="22357" y="157196"/>
                  </a:cubicBezTo>
                  <a:cubicBezTo>
                    <a:pt x="49345" y="172013"/>
                    <a:pt x="164703" y="228104"/>
                    <a:pt x="187457" y="242921"/>
                  </a:cubicBezTo>
                  <a:cubicBezTo>
                    <a:pt x="210211" y="257738"/>
                    <a:pt x="138774" y="236042"/>
                    <a:pt x="158882" y="246096"/>
                  </a:cubicBezTo>
                  <a:cubicBezTo>
                    <a:pt x="178990" y="256150"/>
                    <a:pt x="294878" y="302188"/>
                    <a:pt x="308107" y="303246"/>
                  </a:cubicBezTo>
                  <a:cubicBezTo>
                    <a:pt x="321336" y="304304"/>
                    <a:pt x="267361" y="268321"/>
                    <a:pt x="238257" y="252446"/>
                  </a:cubicBezTo>
                  <a:cubicBezTo>
                    <a:pt x="209153" y="236571"/>
                    <a:pt x="169994" y="219638"/>
                    <a:pt x="133482" y="207996"/>
                  </a:cubicBezTo>
                  <a:cubicBezTo>
                    <a:pt x="96970" y="196354"/>
                    <a:pt x="33999" y="216992"/>
                    <a:pt x="19182" y="182596"/>
                  </a:cubicBezTo>
                  <a:cubicBezTo>
                    <a:pt x="4365" y="148200"/>
                    <a:pt x="41407" y="15908"/>
                    <a:pt x="38232" y="16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 1439">
              <a:extLst>
                <a:ext uri="{FF2B5EF4-FFF2-40B4-BE49-F238E27FC236}">
                  <a16:creationId xmlns:a16="http://schemas.microsoft.com/office/drawing/2014/main" id="{61C3CABD-1989-CA7B-CE02-BC836820C21E}"/>
                </a:ext>
              </a:extLst>
            </p:cNvPr>
            <p:cNvSpPr/>
            <p:nvPr/>
          </p:nvSpPr>
          <p:spPr>
            <a:xfrm>
              <a:off x="3825563" y="5676850"/>
              <a:ext cx="56123" cy="324097"/>
            </a:xfrm>
            <a:custGeom>
              <a:avLst/>
              <a:gdLst>
                <a:gd name="connsiteX0" fmla="*/ 28887 w 56123"/>
                <a:gd name="connsiteY0" fmla="*/ 50 h 324097"/>
                <a:gd name="connsiteX1" fmla="*/ 47937 w 56123"/>
                <a:gd name="connsiteY1" fmla="*/ 117525 h 324097"/>
                <a:gd name="connsiteX2" fmla="*/ 54287 w 56123"/>
                <a:gd name="connsiteY2" fmla="*/ 104825 h 324097"/>
                <a:gd name="connsiteX3" fmla="*/ 16187 w 56123"/>
                <a:gd name="connsiteY3" fmla="*/ 219125 h 324097"/>
                <a:gd name="connsiteX4" fmla="*/ 312 w 56123"/>
                <a:gd name="connsiteY4" fmla="*/ 323900 h 324097"/>
                <a:gd name="connsiteX5" fmla="*/ 28887 w 56123"/>
                <a:gd name="connsiteY5" fmla="*/ 241350 h 324097"/>
                <a:gd name="connsiteX6" fmla="*/ 35237 w 56123"/>
                <a:gd name="connsiteY6" fmla="*/ 101650 h 324097"/>
                <a:gd name="connsiteX7" fmla="*/ 22537 w 56123"/>
                <a:gd name="connsiteY7" fmla="*/ 187375 h 324097"/>
                <a:gd name="connsiteX8" fmla="*/ 25712 w 56123"/>
                <a:gd name="connsiteY8" fmla="*/ 130225 h 324097"/>
                <a:gd name="connsiteX9" fmla="*/ 38412 w 56123"/>
                <a:gd name="connsiteY9" fmla="*/ 133400 h 324097"/>
                <a:gd name="connsiteX10" fmla="*/ 28887 w 56123"/>
                <a:gd name="connsiteY10" fmla="*/ 50 h 32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123" h="324097">
                  <a:moveTo>
                    <a:pt x="28887" y="50"/>
                  </a:moveTo>
                  <a:cubicBezTo>
                    <a:pt x="30475" y="-2596"/>
                    <a:pt x="43704" y="100063"/>
                    <a:pt x="47937" y="117525"/>
                  </a:cubicBezTo>
                  <a:cubicBezTo>
                    <a:pt x="52170" y="134987"/>
                    <a:pt x="59579" y="87892"/>
                    <a:pt x="54287" y="104825"/>
                  </a:cubicBezTo>
                  <a:cubicBezTo>
                    <a:pt x="48995" y="121758"/>
                    <a:pt x="25183" y="182613"/>
                    <a:pt x="16187" y="219125"/>
                  </a:cubicBezTo>
                  <a:cubicBezTo>
                    <a:pt x="7191" y="255637"/>
                    <a:pt x="-1805" y="320196"/>
                    <a:pt x="312" y="323900"/>
                  </a:cubicBezTo>
                  <a:cubicBezTo>
                    <a:pt x="2429" y="327604"/>
                    <a:pt x="23066" y="278392"/>
                    <a:pt x="28887" y="241350"/>
                  </a:cubicBezTo>
                  <a:cubicBezTo>
                    <a:pt x="34708" y="204308"/>
                    <a:pt x="36295" y="110646"/>
                    <a:pt x="35237" y="101650"/>
                  </a:cubicBezTo>
                  <a:cubicBezTo>
                    <a:pt x="34179" y="92654"/>
                    <a:pt x="24124" y="182613"/>
                    <a:pt x="22537" y="187375"/>
                  </a:cubicBezTo>
                  <a:cubicBezTo>
                    <a:pt x="20950" y="192137"/>
                    <a:pt x="23066" y="139221"/>
                    <a:pt x="25712" y="130225"/>
                  </a:cubicBezTo>
                  <a:cubicBezTo>
                    <a:pt x="28358" y="121229"/>
                    <a:pt x="35237" y="151392"/>
                    <a:pt x="38412" y="133400"/>
                  </a:cubicBezTo>
                  <a:cubicBezTo>
                    <a:pt x="41587" y="115408"/>
                    <a:pt x="27299" y="2696"/>
                    <a:pt x="28887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 1440">
              <a:extLst>
                <a:ext uri="{FF2B5EF4-FFF2-40B4-BE49-F238E27FC236}">
                  <a16:creationId xmlns:a16="http://schemas.microsoft.com/office/drawing/2014/main" id="{B9D2121A-DAE4-B86A-9EA6-12B833ED79A4}"/>
                </a:ext>
              </a:extLst>
            </p:cNvPr>
            <p:cNvSpPr/>
            <p:nvPr/>
          </p:nvSpPr>
          <p:spPr>
            <a:xfrm>
              <a:off x="3962366" y="5746468"/>
              <a:ext cx="200075" cy="353732"/>
            </a:xfrm>
            <a:custGeom>
              <a:avLst/>
              <a:gdLst>
                <a:gd name="connsiteX0" fmla="*/ 200059 w 200075"/>
                <a:gd name="connsiteY0" fmla="*/ 282 h 353732"/>
                <a:gd name="connsiteX1" fmla="*/ 69884 w 200075"/>
                <a:gd name="connsiteY1" fmla="*/ 152682 h 353732"/>
                <a:gd name="connsiteX2" fmla="*/ 76234 w 200075"/>
                <a:gd name="connsiteY2" fmla="*/ 171732 h 353732"/>
                <a:gd name="connsiteX3" fmla="*/ 76234 w 200075"/>
                <a:gd name="connsiteY3" fmla="*/ 225707 h 353732"/>
                <a:gd name="connsiteX4" fmla="*/ 34959 w 200075"/>
                <a:gd name="connsiteY4" fmla="*/ 320957 h 353732"/>
                <a:gd name="connsiteX5" fmla="*/ 34 w 200075"/>
                <a:gd name="connsiteY5" fmla="*/ 352707 h 353732"/>
                <a:gd name="connsiteX6" fmla="*/ 41309 w 200075"/>
                <a:gd name="connsiteY6" fmla="*/ 289207 h 353732"/>
                <a:gd name="connsiteX7" fmla="*/ 25434 w 200075"/>
                <a:gd name="connsiteY7" fmla="*/ 219357 h 353732"/>
                <a:gd name="connsiteX8" fmla="*/ 123859 w 200075"/>
                <a:gd name="connsiteY8" fmla="*/ 117757 h 353732"/>
                <a:gd name="connsiteX9" fmla="*/ 60359 w 200075"/>
                <a:gd name="connsiteY9" fmla="*/ 114582 h 353732"/>
                <a:gd name="connsiteX10" fmla="*/ 200059 w 200075"/>
                <a:gd name="connsiteY10" fmla="*/ 282 h 35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075" h="353732">
                  <a:moveTo>
                    <a:pt x="200059" y="282"/>
                  </a:moveTo>
                  <a:cubicBezTo>
                    <a:pt x="201647" y="6632"/>
                    <a:pt x="90521" y="124107"/>
                    <a:pt x="69884" y="152682"/>
                  </a:cubicBezTo>
                  <a:cubicBezTo>
                    <a:pt x="49247" y="181257"/>
                    <a:pt x="75176" y="159561"/>
                    <a:pt x="76234" y="171732"/>
                  </a:cubicBezTo>
                  <a:cubicBezTo>
                    <a:pt x="77292" y="183903"/>
                    <a:pt x="83113" y="200836"/>
                    <a:pt x="76234" y="225707"/>
                  </a:cubicBezTo>
                  <a:cubicBezTo>
                    <a:pt x="69355" y="250578"/>
                    <a:pt x="47659" y="299790"/>
                    <a:pt x="34959" y="320957"/>
                  </a:cubicBezTo>
                  <a:cubicBezTo>
                    <a:pt x="22259" y="342124"/>
                    <a:pt x="-1024" y="357998"/>
                    <a:pt x="34" y="352707"/>
                  </a:cubicBezTo>
                  <a:cubicBezTo>
                    <a:pt x="1092" y="347416"/>
                    <a:pt x="37076" y="311432"/>
                    <a:pt x="41309" y="289207"/>
                  </a:cubicBezTo>
                  <a:cubicBezTo>
                    <a:pt x="45542" y="266982"/>
                    <a:pt x="11676" y="247932"/>
                    <a:pt x="25434" y="219357"/>
                  </a:cubicBezTo>
                  <a:cubicBezTo>
                    <a:pt x="39192" y="190782"/>
                    <a:pt x="118038" y="135219"/>
                    <a:pt x="123859" y="117757"/>
                  </a:cubicBezTo>
                  <a:cubicBezTo>
                    <a:pt x="129680" y="100295"/>
                    <a:pt x="52951" y="132574"/>
                    <a:pt x="60359" y="114582"/>
                  </a:cubicBezTo>
                  <a:cubicBezTo>
                    <a:pt x="67767" y="96590"/>
                    <a:pt x="198471" y="-6068"/>
                    <a:pt x="200059" y="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 1441">
              <a:extLst>
                <a:ext uri="{FF2B5EF4-FFF2-40B4-BE49-F238E27FC236}">
                  <a16:creationId xmlns:a16="http://schemas.microsoft.com/office/drawing/2014/main" id="{0B52E352-FB0C-E928-C207-71649E8CA300}"/>
                </a:ext>
              </a:extLst>
            </p:cNvPr>
            <p:cNvSpPr/>
            <p:nvPr/>
          </p:nvSpPr>
          <p:spPr>
            <a:xfrm>
              <a:off x="3859929" y="5781687"/>
              <a:ext cx="170985" cy="157288"/>
            </a:xfrm>
            <a:custGeom>
              <a:avLst/>
              <a:gdLst>
                <a:gd name="connsiteX0" fmla="*/ 169146 w 170985"/>
                <a:gd name="connsiteY0" fmla="*/ 76188 h 157288"/>
                <a:gd name="connsiteX1" fmla="*/ 32621 w 170985"/>
                <a:gd name="connsiteY1" fmla="*/ 34913 h 157288"/>
                <a:gd name="connsiteX2" fmla="*/ 64371 w 170985"/>
                <a:gd name="connsiteY2" fmla="*/ 57138 h 157288"/>
                <a:gd name="connsiteX3" fmla="*/ 26271 w 170985"/>
                <a:gd name="connsiteY3" fmla="*/ 85713 h 157288"/>
                <a:gd name="connsiteX4" fmla="*/ 871 w 170985"/>
                <a:gd name="connsiteY4" fmla="*/ 155563 h 157288"/>
                <a:gd name="connsiteX5" fmla="*/ 58021 w 170985"/>
                <a:gd name="connsiteY5" fmla="*/ 6338 h 157288"/>
                <a:gd name="connsiteX6" fmla="*/ 108821 w 170985"/>
                <a:gd name="connsiteY6" fmla="*/ 31738 h 157288"/>
                <a:gd name="connsiteX7" fmla="*/ 169146 w 170985"/>
                <a:gd name="connsiteY7" fmla="*/ 76188 h 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85" h="157288">
                  <a:moveTo>
                    <a:pt x="169146" y="76188"/>
                  </a:moveTo>
                  <a:cubicBezTo>
                    <a:pt x="156446" y="76717"/>
                    <a:pt x="50083" y="38088"/>
                    <a:pt x="32621" y="34913"/>
                  </a:cubicBezTo>
                  <a:cubicBezTo>
                    <a:pt x="15158" y="31738"/>
                    <a:pt x="65429" y="48671"/>
                    <a:pt x="64371" y="57138"/>
                  </a:cubicBezTo>
                  <a:cubicBezTo>
                    <a:pt x="63313" y="65605"/>
                    <a:pt x="36854" y="69309"/>
                    <a:pt x="26271" y="85713"/>
                  </a:cubicBezTo>
                  <a:cubicBezTo>
                    <a:pt x="15688" y="102117"/>
                    <a:pt x="-4421" y="168792"/>
                    <a:pt x="871" y="155563"/>
                  </a:cubicBezTo>
                  <a:cubicBezTo>
                    <a:pt x="6163" y="142334"/>
                    <a:pt x="40029" y="26975"/>
                    <a:pt x="58021" y="6338"/>
                  </a:cubicBezTo>
                  <a:cubicBezTo>
                    <a:pt x="76013" y="-14300"/>
                    <a:pt x="92417" y="21155"/>
                    <a:pt x="108821" y="31738"/>
                  </a:cubicBezTo>
                  <a:cubicBezTo>
                    <a:pt x="125225" y="42321"/>
                    <a:pt x="181846" y="75659"/>
                    <a:pt x="169146" y="76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 1442">
              <a:extLst>
                <a:ext uri="{FF2B5EF4-FFF2-40B4-BE49-F238E27FC236}">
                  <a16:creationId xmlns:a16="http://schemas.microsoft.com/office/drawing/2014/main" id="{40FEB934-A742-2EC2-A423-E2C161684D84}"/>
                </a:ext>
              </a:extLst>
            </p:cNvPr>
            <p:cNvSpPr/>
            <p:nvPr/>
          </p:nvSpPr>
          <p:spPr>
            <a:xfrm>
              <a:off x="3725978" y="5826125"/>
              <a:ext cx="131829" cy="321583"/>
            </a:xfrm>
            <a:custGeom>
              <a:avLst/>
              <a:gdLst>
                <a:gd name="connsiteX0" fmla="*/ 131647 w 131829"/>
                <a:gd name="connsiteY0" fmla="*/ 0 h 321583"/>
                <a:gd name="connsiteX1" fmla="*/ 30047 w 131829"/>
                <a:gd name="connsiteY1" fmla="*/ 92075 h 321583"/>
                <a:gd name="connsiteX2" fmla="*/ 33222 w 131829"/>
                <a:gd name="connsiteY2" fmla="*/ 193675 h 321583"/>
                <a:gd name="connsiteX3" fmla="*/ 20522 w 131829"/>
                <a:gd name="connsiteY3" fmla="*/ 171450 h 321583"/>
                <a:gd name="connsiteX4" fmla="*/ 30047 w 131829"/>
                <a:gd name="connsiteY4" fmla="*/ 320675 h 321583"/>
                <a:gd name="connsiteX5" fmla="*/ 4647 w 131829"/>
                <a:gd name="connsiteY5" fmla="*/ 231775 h 321583"/>
                <a:gd name="connsiteX6" fmla="*/ 33222 w 131829"/>
                <a:gd name="connsiteY6" fmla="*/ 184150 h 321583"/>
                <a:gd name="connsiteX7" fmla="*/ 45922 w 131829"/>
                <a:gd name="connsiteY7" fmla="*/ 177800 h 321583"/>
                <a:gd name="connsiteX8" fmla="*/ 1472 w 131829"/>
                <a:gd name="connsiteY8" fmla="*/ 92075 h 321583"/>
                <a:gd name="connsiteX9" fmla="*/ 131647 w 131829"/>
                <a:gd name="connsiteY9" fmla="*/ 0 h 32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29" h="321583">
                  <a:moveTo>
                    <a:pt x="131647" y="0"/>
                  </a:moveTo>
                  <a:cubicBezTo>
                    <a:pt x="136409" y="0"/>
                    <a:pt x="46451" y="59796"/>
                    <a:pt x="30047" y="92075"/>
                  </a:cubicBezTo>
                  <a:cubicBezTo>
                    <a:pt x="13643" y="124354"/>
                    <a:pt x="34809" y="180446"/>
                    <a:pt x="33222" y="193675"/>
                  </a:cubicBezTo>
                  <a:cubicBezTo>
                    <a:pt x="31635" y="206904"/>
                    <a:pt x="21051" y="150283"/>
                    <a:pt x="20522" y="171450"/>
                  </a:cubicBezTo>
                  <a:cubicBezTo>
                    <a:pt x="19993" y="192617"/>
                    <a:pt x="32693" y="310621"/>
                    <a:pt x="30047" y="320675"/>
                  </a:cubicBezTo>
                  <a:cubicBezTo>
                    <a:pt x="27401" y="330729"/>
                    <a:pt x="4118" y="254529"/>
                    <a:pt x="4647" y="231775"/>
                  </a:cubicBezTo>
                  <a:cubicBezTo>
                    <a:pt x="5176" y="209021"/>
                    <a:pt x="26343" y="193146"/>
                    <a:pt x="33222" y="184150"/>
                  </a:cubicBezTo>
                  <a:cubicBezTo>
                    <a:pt x="40101" y="175154"/>
                    <a:pt x="51214" y="193146"/>
                    <a:pt x="45922" y="177800"/>
                  </a:cubicBezTo>
                  <a:cubicBezTo>
                    <a:pt x="40630" y="162454"/>
                    <a:pt x="-9111" y="114300"/>
                    <a:pt x="1472" y="92075"/>
                  </a:cubicBezTo>
                  <a:cubicBezTo>
                    <a:pt x="12055" y="69850"/>
                    <a:pt x="126885" y="0"/>
                    <a:pt x="13164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 1443">
              <a:extLst>
                <a:ext uri="{FF2B5EF4-FFF2-40B4-BE49-F238E27FC236}">
                  <a16:creationId xmlns:a16="http://schemas.microsoft.com/office/drawing/2014/main" id="{518E6483-99C3-4274-71F4-4FFE371818CB}"/>
                </a:ext>
              </a:extLst>
            </p:cNvPr>
            <p:cNvSpPr/>
            <p:nvPr/>
          </p:nvSpPr>
          <p:spPr>
            <a:xfrm>
              <a:off x="3924063" y="5876880"/>
              <a:ext cx="73287" cy="146123"/>
            </a:xfrm>
            <a:custGeom>
              <a:avLst/>
              <a:gdLst>
                <a:gd name="connsiteX0" fmla="*/ 73262 w 73287"/>
                <a:gd name="connsiteY0" fmla="*/ 45 h 146123"/>
                <a:gd name="connsiteX1" fmla="*/ 31987 w 73287"/>
                <a:gd name="connsiteY1" fmla="*/ 60370 h 146123"/>
                <a:gd name="connsiteX2" fmla="*/ 12937 w 73287"/>
                <a:gd name="connsiteY2" fmla="*/ 127045 h 146123"/>
                <a:gd name="connsiteX3" fmla="*/ 12937 w 73287"/>
                <a:gd name="connsiteY3" fmla="*/ 79420 h 146123"/>
                <a:gd name="connsiteX4" fmla="*/ 237 w 73287"/>
                <a:gd name="connsiteY4" fmla="*/ 146095 h 146123"/>
                <a:gd name="connsiteX5" fmla="*/ 25637 w 73287"/>
                <a:gd name="connsiteY5" fmla="*/ 69895 h 146123"/>
                <a:gd name="connsiteX6" fmla="*/ 73262 w 73287"/>
                <a:gd name="connsiteY6" fmla="*/ 45 h 1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7" h="146123">
                  <a:moveTo>
                    <a:pt x="73262" y="45"/>
                  </a:moveTo>
                  <a:cubicBezTo>
                    <a:pt x="74320" y="-1543"/>
                    <a:pt x="42041" y="39203"/>
                    <a:pt x="31987" y="60370"/>
                  </a:cubicBezTo>
                  <a:cubicBezTo>
                    <a:pt x="21933" y="81537"/>
                    <a:pt x="16112" y="123870"/>
                    <a:pt x="12937" y="127045"/>
                  </a:cubicBezTo>
                  <a:cubicBezTo>
                    <a:pt x="9762" y="130220"/>
                    <a:pt x="15054" y="76245"/>
                    <a:pt x="12937" y="79420"/>
                  </a:cubicBezTo>
                  <a:cubicBezTo>
                    <a:pt x="10820" y="82595"/>
                    <a:pt x="-1880" y="147683"/>
                    <a:pt x="237" y="146095"/>
                  </a:cubicBezTo>
                  <a:cubicBezTo>
                    <a:pt x="2354" y="144507"/>
                    <a:pt x="14525" y="90003"/>
                    <a:pt x="25637" y="69895"/>
                  </a:cubicBezTo>
                  <a:cubicBezTo>
                    <a:pt x="36749" y="49787"/>
                    <a:pt x="72204" y="1633"/>
                    <a:pt x="73262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 1444">
              <a:extLst>
                <a:ext uri="{FF2B5EF4-FFF2-40B4-BE49-F238E27FC236}">
                  <a16:creationId xmlns:a16="http://schemas.microsoft.com/office/drawing/2014/main" id="{1EB5B996-6030-186C-3CC9-A51255A9784B}"/>
                </a:ext>
              </a:extLst>
            </p:cNvPr>
            <p:cNvSpPr/>
            <p:nvPr/>
          </p:nvSpPr>
          <p:spPr>
            <a:xfrm>
              <a:off x="3762363" y="5867398"/>
              <a:ext cx="247734" cy="222274"/>
            </a:xfrm>
            <a:custGeom>
              <a:avLst/>
              <a:gdLst>
                <a:gd name="connsiteX0" fmla="*/ 73037 w 247734"/>
                <a:gd name="connsiteY0" fmla="*/ 2 h 222274"/>
                <a:gd name="connsiteX1" fmla="*/ 12 w 247734"/>
                <a:gd name="connsiteY1" fmla="*/ 95252 h 222274"/>
                <a:gd name="connsiteX2" fmla="*/ 79387 w 247734"/>
                <a:gd name="connsiteY2" fmla="*/ 152402 h 222274"/>
                <a:gd name="connsiteX3" fmla="*/ 69862 w 247734"/>
                <a:gd name="connsiteY3" fmla="*/ 127002 h 222274"/>
                <a:gd name="connsiteX4" fmla="*/ 155587 w 247734"/>
                <a:gd name="connsiteY4" fmla="*/ 203202 h 222274"/>
                <a:gd name="connsiteX5" fmla="*/ 209562 w 247734"/>
                <a:gd name="connsiteY5" fmla="*/ 136527 h 222274"/>
                <a:gd name="connsiteX6" fmla="*/ 247662 w 247734"/>
                <a:gd name="connsiteY6" fmla="*/ 158752 h 222274"/>
                <a:gd name="connsiteX7" fmla="*/ 215912 w 247734"/>
                <a:gd name="connsiteY7" fmla="*/ 222252 h 222274"/>
                <a:gd name="connsiteX8" fmla="*/ 114312 w 247734"/>
                <a:gd name="connsiteY8" fmla="*/ 165102 h 222274"/>
                <a:gd name="connsiteX9" fmla="*/ 41287 w 247734"/>
                <a:gd name="connsiteY9" fmla="*/ 92077 h 222274"/>
                <a:gd name="connsiteX10" fmla="*/ 73037 w 247734"/>
                <a:gd name="connsiteY10" fmla="*/ 2 h 22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734" h="222274">
                  <a:moveTo>
                    <a:pt x="73037" y="2"/>
                  </a:moveTo>
                  <a:cubicBezTo>
                    <a:pt x="66158" y="531"/>
                    <a:pt x="-1046" y="69852"/>
                    <a:pt x="12" y="95252"/>
                  </a:cubicBezTo>
                  <a:cubicBezTo>
                    <a:pt x="1070" y="120652"/>
                    <a:pt x="67745" y="147110"/>
                    <a:pt x="79387" y="152402"/>
                  </a:cubicBezTo>
                  <a:cubicBezTo>
                    <a:pt x="91029" y="157694"/>
                    <a:pt x="57162" y="118535"/>
                    <a:pt x="69862" y="127002"/>
                  </a:cubicBezTo>
                  <a:cubicBezTo>
                    <a:pt x="82562" y="135469"/>
                    <a:pt x="132304" y="201615"/>
                    <a:pt x="155587" y="203202"/>
                  </a:cubicBezTo>
                  <a:cubicBezTo>
                    <a:pt x="178870" y="204790"/>
                    <a:pt x="194216" y="143935"/>
                    <a:pt x="209562" y="136527"/>
                  </a:cubicBezTo>
                  <a:cubicBezTo>
                    <a:pt x="224908" y="129119"/>
                    <a:pt x="246604" y="144465"/>
                    <a:pt x="247662" y="158752"/>
                  </a:cubicBezTo>
                  <a:cubicBezTo>
                    <a:pt x="248720" y="173039"/>
                    <a:pt x="238137" y="221194"/>
                    <a:pt x="215912" y="222252"/>
                  </a:cubicBezTo>
                  <a:cubicBezTo>
                    <a:pt x="193687" y="223310"/>
                    <a:pt x="143416" y="186798"/>
                    <a:pt x="114312" y="165102"/>
                  </a:cubicBezTo>
                  <a:cubicBezTo>
                    <a:pt x="85208" y="143406"/>
                    <a:pt x="51341" y="114831"/>
                    <a:pt x="41287" y="92077"/>
                  </a:cubicBezTo>
                  <a:cubicBezTo>
                    <a:pt x="31233" y="69323"/>
                    <a:pt x="79916" y="-527"/>
                    <a:pt x="7303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 1445">
              <a:extLst>
                <a:ext uri="{FF2B5EF4-FFF2-40B4-BE49-F238E27FC236}">
                  <a16:creationId xmlns:a16="http://schemas.microsoft.com/office/drawing/2014/main" id="{7763FDC4-5111-FA35-F51F-01FD8637B490}"/>
                </a:ext>
              </a:extLst>
            </p:cNvPr>
            <p:cNvSpPr/>
            <p:nvPr/>
          </p:nvSpPr>
          <p:spPr>
            <a:xfrm>
              <a:off x="3749006" y="5921250"/>
              <a:ext cx="312572" cy="205018"/>
            </a:xfrm>
            <a:custGeom>
              <a:avLst/>
              <a:gdLst>
                <a:gd name="connsiteX0" fmla="*/ 289594 w 312572"/>
                <a:gd name="connsiteY0" fmla="*/ 125 h 205018"/>
                <a:gd name="connsiteX1" fmla="*/ 311819 w 312572"/>
                <a:gd name="connsiteY1" fmla="*/ 108075 h 205018"/>
                <a:gd name="connsiteX2" fmla="*/ 261019 w 312572"/>
                <a:gd name="connsiteY2" fmla="*/ 193800 h 205018"/>
                <a:gd name="connsiteX3" fmla="*/ 241969 w 312572"/>
                <a:gd name="connsiteY3" fmla="*/ 203325 h 205018"/>
                <a:gd name="connsiteX4" fmla="*/ 140369 w 312572"/>
                <a:gd name="connsiteY4" fmla="*/ 187450 h 205018"/>
                <a:gd name="connsiteX5" fmla="*/ 213394 w 312572"/>
                <a:gd name="connsiteY5" fmla="*/ 200150 h 205018"/>
                <a:gd name="connsiteX6" fmla="*/ 92744 w 312572"/>
                <a:gd name="connsiteY6" fmla="*/ 143000 h 205018"/>
                <a:gd name="connsiteX7" fmla="*/ 669 w 312572"/>
                <a:gd name="connsiteY7" fmla="*/ 73150 h 205018"/>
                <a:gd name="connsiteX8" fmla="*/ 140369 w 312572"/>
                <a:gd name="connsiteY8" fmla="*/ 181100 h 205018"/>
                <a:gd name="connsiteX9" fmla="*/ 229269 w 312572"/>
                <a:gd name="connsiteY9" fmla="*/ 190625 h 205018"/>
                <a:gd name="connsiteX10" fmla="*/ 241969 w 312572"/>
                <a:gd name="connsiteY10" fmla="*/ 174750 h 205018"/>
                <a:gd name="connsiteX11" fmla="*/ 222919 w 312572"/>
                <a:gd name="connsiteY11" fmla="*/ 174750 h 205018"/>
                <a:gd name="connsiteX12" fmla="*/ 264194 w 312572"/>
                <a:gd name="connsiteY12" fmla="*/ 130300 h 205018"/>
                <a:gd name="connsiteX13" fmla="*/ 289594 w 312572"/>
                <a:gd name="connsiteY13" fmla="*/ 125 h 2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572" h="205018">
                  <a:moveTo>
                    <a:pt x="289594" y="125"/>
                  </a:moveTo>
                  <a:cubicBezTo>
                    <a:pt x="297531" y="-3579"/>
                    <a:pt x="316582" y="75796"/>
                    <a:pt x="311819" y="108075"/>
                  </a:cubicBezTo>
                  <a:cubicBezTo>
                    <a:pt x="307057" y="140354"/>
                    <a:pt x="272661" y="177925"/>
                    <a:pt x="261019" y="193800"/>
                  </a:cubicBezTo>
                  <a:cubicBezTo>
                    <a:pt x="249377" y="209675"/>
                    <a:pt x="262077" y="204383"/>
                    <a:pt x="241969" y="203325"/>
                  </a:cubicBezTo>
                  <a:cubicBezTo>
                    <a:pt x="221861" y="202267"/>
                    <a:pt x="145131" y="187979"/>
                    <a:pt x="140369" y="187450"/>
                  </a:cubicBezTo>
                  <a:cubicBezTo>
                    <a:pt x="135606" y="186921"/>
                    <a:pt x="221331" y="207558"/>
                    <a:pt x="213394" y="200150"/>
                  </a:cubicBezTo>
                  <a:cubicBezTo>
                    <a:pt x="205456" y="192742"/>
                    <a:pt x="128198" y="164167"/>
                    <a:pt x="92744" y="143000"/>
                  </a:cubicBezTo>
                  <a:cubicBezTo>
                    <a:pt x="57290" y="121833"/>
                    <a:pt x="-7268" y="66800"/>
                    <a:pt x="669" y="73150"/>
                  </a:cubicBezTo>
                  <a:cubicBezTo>
                    <a:pt x="8606" y="79500"/>
                    <a:pt x="102269" y="161521"/>
                    <a:pt x="140369" y="181100"/>
                  </a:cubicBezTo>
                  <a:cubicBezTo>
                    <a:pt x="178469" y="200679"/>
                    <a:pt x="212336" y="191683"/>
                    <a:pt x="229269" y="190625"/>
                  </a:cubicBezTo>
                  <a:cubicBezTo>
                    <a:pt x="246202" y="189567"/>
                    <a:pt x="243027" y="177396"/>
                    <a:pt x="241969" y="174750"/>
                  </a:cubicBezTo>
                  <a:cubicBezTo>
                    <a:pt x="240911" y="172104"/>
                    <a:pt x="219215" y="182158"/>
                    <a:pt x="222919" y="174750"/>
                  </a:cubicBezTo>
                  <a:cubicBezTo>
                    <a:pt x="226623" y="167342"/>
                    <a:pt x="254669" y="151467"/>
                    <a:pt x="264194" y="130300"/>
                  </a:cubicBezTo>
                  <a:cubicBezTo>
                    <a:pt x="273719" y="109133"/>
                    <a:pt x="281657" y="3829"/>
                    <a:pt x="289594" y="1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 1446">
              <a:extLst>
                <a:ext uri="{FF2B5EF4-FFF2-40B4-BE49-F238E27FC236}">
                  <a16:creationId xmlns:a16="http://schemas.microsoft.com/office/drawing/2014/main" id="{4CC38DB5-1A40-5E94-5D47-603C151C6633}"/>
                </a:ext>
              </a:extLst>
            </p:cNvPr>
            <p:cNvSpPr/>
            <p:nvPr/>
          </p:nvSpPr>
          <p:spPr>
            <a:xfrm>
              <a:off x="3701944" y="6079084"/>
              <a:ext cx="350769" cy="164055"/>
            </a:xfrm>
            <a:custGeom>
              <a:avLst/>
              <a:gdLst>
                <a:gd name="connsiteX0" fmla="*/ 349356 w 350769"/>
                <a:gd name="connsiteY0" fmla="*/ 1041 h 164055"/>
                <a:gd name="connsiteX1" fmla="*/ 289031 w 350769"/>
                <a:gd name="connsiteY1" fmla="*/ 102641 h 164055"/>
                <a:gd name="connsiteX2" fmla="*/ 276331 w 350769"/>
                <a:gd name="connsiteY2" fmla="*/ 159791 h 164055"/>
                <a:gd name="connsiteX3" fmla="*/ 235056 w 350769"/>
                <a:gd name="connsiteY3" fmla="*/ 147091 h 164055"/>
                <a:gd name="connsiteX4" fmla="*/ 106 w 350769"/>
                <a:gd name="connsiteY4" fmla="*/ 45491 h 164055"/>
                <a:gd name="connsiteX5" fmla="*/ 266806 w 350769"/>
                <a:gd name="connsiteY5" fmla="*/ 143916 h 164055"/>
                <a:gd name="connsiteX6" fmla="*/ 235056 w 350769"/>
                <a:gd name="connsiteY6" fmla="*/ 61366 h 164055"/>
                <a:gd name="connsiteX7" fmla="*/ 276331 w 350769"/>
                <a:gd name="connsiteY7" fmla="*/ 99466 h 164055"/>
                <a:gd name="connsiteX8" fmla="*/ 327131 w 350769"/>
                <a:gd name="connsiteY8" fmla="*/ 51841 h 164055"/>
                <a:gd name="connsiteX9" fmla="*/ 349356 w 350769"/>
                <a:gd name="connsiteY9" fmla="*/ 1041 h 16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769" h="164055">
                  <a:moveTo>
                    <a:pt x="349356" y="1041"/>
                  </a:moveTo>
                  <a:cubicBezTo>
                    <a:pt x="343006" y="9508"/>
                    <a:pt x="301202" y="76183"/>
                    <a:pt x="289031" y="102641"/>
                  </a:cubicBezTo>
                  <a:cubicBezTo>
                    <a:pt x="276860" y="129099"/>
                    <a:pt x="285327" y="152383"/>
                    <a:pt x="276331" y="159791"/>
                  </a:cubicBezTo>
                  <a:cubicBezTo>
                    <a:pt x="267335" y="167199"/>
                    <a:pt x="281093" y="166141"/>
                    <a:pt x="235056" y="147091"/>
                  </a:cubicBezTo>
                  <a:cubicBezTo>
                    <a:pt x="189019" y="128041"/>
                    <a:pt x="-5186" y="46020"/>
                    <a:pt x="106" y="45491"/>
                  </a:cubicBezTo>
                  <a:cubicBezTo>
                    <a:pt x="5398" y="44962"/>
                    <a:pt x="227648" y="141270"/>
                    <a:pt x="266806" y="143916"/>
                  </a:cubicBezTo>
                  <a:cubicBezTo>
                    <a:pt x="305964" y="146562"/>
                    <a:pt x="233469" y="68774"/>
                    <a:pt x="235056" y="61366"/>
                  </a:cubicBezTo>
                  <a:cubicBezTo>
                    <a:pt x="236643" y="53958"/>
                    <a:pt x="260985" y="101054"/>
                    <a:pt x="276331" y="99466"/>
                  </a:cubicBezTo>
                  <a:cubicBezTo>
                    <a:pt x="291677" y="97879"/>
                    <a:pt x="314960" y="65599"/>
                    <a:pt x="327131" y="51841"/>
                  </a:cubicBezTo>
                  <a:cubicBezTo>
                    <a:pt x="339302" y="38083"/>
                    <a:pt x="355706" y="-7426"/>
                    <a:pt x="349356" y="1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 1447">
              <a:extLst>
                <a:ext uri="{FF2B5EF4-FFF2-40B4-BE49-F238E27FC236}">
                  <a16:creationId xmlns:a16="http://schemas.microsoft.com/office/drawing/2014/main" id="{3FE5F4A0-EE44-635E-D7FE-CDEB4B1F5073}"/>
                </a:ext>
              </a:extLst>
            </p:cNvPr>
            <p:cNvSpPr/>
            <p:nvPr/>
          </p:nvSpPr>
          <p:spPr>
            <a:xfrm>
              <a:off x="3754814" y="6010272"/>
              <a:ext cx="84016" cy="149284"/>
            </a:xfrm>
            <a:custGeom>
              <a:avLst/>
              <a:gdLst>
                <a:gd name="connsiteX0" fmla="*/ 1211 w 84016"/>
                <a:gd name="connsiteY0" fmla="*/ 3 h 149284"/>
                <a:gd name="connsiteX1" fmla="*/ 32961 w 84016"/>
                <a:gd name="connsiteY1" fmla="*/ 66678 h 149284"/>
                <a:gd name="connsiteX2" fmla="*/ 10736 w 84016"/>
                <a:gd name="connsiteY2" fmla="*/ 104778 h 149284"/>
                <a:gd name="connsiteX3" fmla="*/ 48836 w 84016"/>
                <a:gd name="connsiteY3" fmla="*/ 149228 h 149284"/>
                <a:gd name="connsiteX4" fmla="*/ 20261 w 84016"/>
                <a:gd name="connsiteY4" fmla="*/ 95253 h 149284"/>
                <a:gd name="connsiteX5" fmla="*/ 39311 w 84016"/>
                <a:gd name="connsiteY5" fmla="*/ 63503 h 149284"/>
                <a:gd name="connsiteX6" fmla="*/ 83761 w 84016"/>
                <a:gd name="connsiteY6" fmla="*/ 63503 h 149284"/>
                <a:gd name="connsiteX7" fmla="*/ 1211 w 84016"/>
                <a:gd name="connsiteY7" fmla="*/ 3 h 14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16" h="149284">
                  <a:moveTo>
                    <a:pt x="1211" y="3"/>
                  </a:moveTo>
                  <a:cubicBezTo>
                    <a:pt x="-7256" y="532"/>
                    <a:pt x="31374" y="49216"/>
                    <a:pt x="32961" y="66678"/>
                  </a:cubicBezTo>
                  <a:cubicBezTo>
                    <a:pt x="34548" y="84140"/>
                    <a:pt x="8090" y="91020"/>
                    <a:pt x="10736" y="104778"/>
                  </a:cubicBezTo>
                  <a:cubicBezTo>
                    <a:pt x="13382" y="118536"/>
                    <a:pt x="47249" y="150815"/>
                    <a:pt x="48836" y="149228"/>
                  </a:cubicBezTo>
                  <a:cubicBezTo>
                    <a:pt x="50423" y="147641"/>
                    <a:pt x="21848" y="109540"/>
                    <a:pt x="20261" y="95253"/>
                  </a:cubicBezTo>
                  <a:cubicBezTo>
                    <a:pt x="18674" y="80966"/>
                    <a:pt x="28728" y="68795"/>
                    <a:pt x="39311" y="63503"/>
                  </a:cubicBezTo>
                  <a:cubicBezTo>
                    <a:pt x="49894" y="58211"/>
                    <a:pt x="87465" y="74615"/>
                    <a:pt x="83761" y="63503"/>
                  </a:cubicBezTo>
                  <a:cubicBezTo>
                    <a:pt x="80057" y="52391"/>
                    <a:pt x="9678" y="-526"/>
                    <a:pt x="12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 1448">
              <a:extLst>
                <a:ext uri="{FF2B5EF4-FFF2-40B4-BE49-F238E27FC236}">
                  <a16:creationId xmlns:a16="http://schemas.microsoft.com/office/drawing/2014/main" id="{216270D8-358C-4177-6B4C-D0AC0414087B}"/>
                </a:ext>
              </a:extLst>
            </p:cNvPr>
            <p:cNvSpPr/>
            <p:nvPr/>
          </p:nvSpPr>
          <p:spPr>
            <a:xfrm>
              <a:off x="3654878" y="6045158"/>
              <a:ext cx="85434" cy="225696"/>
            </a:xfrm>
            <a:custGeom>
              <a:avLst/>
              <a:gdLst>
                <a:gd name="connsiteX0" fmla="*/ 85272 w 85434"/>
                <a:gd name="connsiteY0" fmla="*/ 42 h 225696"/>
                <a:gd name="connsiteX1" fmla="*/ 2722 w 85434"/>
                <a:gd name="connsiteY1" fmla="*/ 98467 h 225696"/>
                <a:gd name="connsiteX2" fmla="*/ 18597 w 85434"/>
                <a:gd name="connsiteY2" fmla="*/ 142917 h 225696"/>
                <a:gd name="connsiteX3" fmla="*/ 5897 w 85434"/>
                <a:gd name="connsiteY3" fmla="*/ 225467 h 225696"/>
                <a:gd name="connsiteX4" fmla="*/ 31297 w 85434"/>
                <a:gd name="connsiteY4" fmla="*/ 168317 h 225696"/>
                <a:gd name="connsiteX5" fmla="*/ 28122 w 85434"/>
                <a:gd name="connsiteY5" fmla="*/ 190542 h 225696"/>
                <a:gd name="connsiteX6" fmla="*/ 40822 w 85434"/>
                <a:gd name="connsiteY6" fmla="*/ 82592 h 225696"/>
                <a:gd name="connsiteX7" fmla="*/ 24947 w 85434"/>
                <a:gd name="connsiteY7" fmla="*/ 111167 h 225696"/>
                <a:gd name="connsiteX8" fmla="*/ 85272 w 85434"/>
                <a:gd name="connsiteY8" fmla="*/ 42 h 22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434" h="225696">
                  <a:moveTo>
                    <a:pt x="85272" y="42"/>
                  </a:moveTo>
                  <a:cubicBezTo>
                    <a:pt x="81568" y="-2075"/>
                    <a:pt x="13834" y="74655"/>
                    <a:pt x="2722" y="98467"/>
                  </a:cubicBezTo>
                  <a:cubicBezTo>
                    <a:pt x="-8391" y="122280"/>
                    <a:pt x="18068" y="121750"/>
                    <a:pt x="18597" y="142917"/>
                  </a:cubicBezTo>
                  <a:cubicBezTo>
                    <a:pt x="19126" y="164084"/>
                    <a:pt x="3780" y="221234"/>
                    <a:pt x="5897" y="225467"/>
                  </a:cubicBezTo>
                  <a:cubicBezTo>
                    <a:pt x="8014" y="229700"/>
                    <a:pt x="27593" y="174138"/>
                    <a:pt x="31297" y="168317"/>
                  </a:cubicBezTo>
                  <a:cubicBezTo>
                    <a:pt x="35001" y="162496"/>
                    <a:pt x="26535" y="204829"/>
                    <a:pt x="28122" y="190542"/>
                  </a:cubicBezTo>
                  <a:cubicBezTo>
                    <a:pt x="29709" y="176255"/>
                    <a:pt x="41351" y="95821"/>
                    <a:pt x="40822" y="82592"/>
                  </a:cubicBezTo>
                  <a:cubicBezTo>
                    <a:pt x="40293" y="69363"/>
                    <a:pt x="21772" y="118046"/>
                    <a:pt x="24947" y="111167"/>
                  </a:cubicBezTo>
                  <a:cubicBezTo>
                    <a:pt x="28122" y="104288"/>
                    <a:pt x="88976" y="2159"/>
                    <a:pt x="85272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 1449">
              <a:extLst>
                <a:ext uri="{FF2B5EF4-FFF2-40B4-BE49-F238E27FC236}">
                  <a16:creationId xmlns:a16="http://schemas.microsoft.com/office/drawing/2014/main" id="{1309DF86-079F-8680-DEBE-6925306A6152}"/>
                </a:ext>
              </a:extLst>
            </p:cNvPr>
            <p:cNvSpPr/>
            <p:nvPr/>
          </p:nvSpPr>
          <p:spPr>
            <a:xfrm>
              <a:off x="3654247" y="6175085"/>
              <a:ext cx="62638" cy="213509"/>
            </a:xfrm>
            <a:custGeom>
              <a:avLst/>
              <a:gdLst>
                <a:gd name="connsiteX0" fmla="*/ 57328 w 62638"/>
                <a:gd name="connsiteY0" fmla="*/ 290 h 213509"/>
                <a:gd name="connsiteX1" fmla="*/ 35103 w 62638"/>
                <a:gd name="connsiteY1" fmla="*/ 70140 h 213509"/>
                <a:gd name="connsiteX2" fmla="*/ 60503 w 62638"/>
                <a:gd name="connsiteY2" fmla="*/ 117765 h 213509"/>
                <a:gd name="connsiteX3" fmla="*/ 60503 w 62638"/>
                <a:gd name="connsiteY3" fmla="*/ 213015 h 213509"/>
                <a:gd name="connsiteX4" fmla="*/ 57328 w 62638"/>
                <a:gd name="connsiteY4" fmla="*/ 152690 h 213509"/>
                <a:gd name="connsiteX5" fmla="*/ 178 w 62638"/>
                <a:gd name="connsiteY5" fmla="*/ 98715 h 213509"/>
                <a:gd name="connsiteX6" fmla="*/ 57328 w 62638"/>
                <a:gd name="connsiteY6" fmla="*/ 290 h 21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38" h="213509">
                  <a:moveTo>
                    <a:pt x="57328" y="290"/>
                  </a:moveTo>
                  <a:cubicBezTo>
                    <a:pt x="63149" y="-4472"/>
                    <a:pt x="34574" y="50561"/>
                    <a:pt x="35103" y="70140"/>
                  </a:cubicBezTo>
                  <a:cubicBezTo>
                    <a:pt x="35632" y="89719"/>
                    <a:pt x="56270" y="93953"/>
                    <a:pt x="60503" y="117765"/>
                  </a:cubicBezTo>
                  <a:cubicBezTo>
                    <a:pt x="64736" y="141577"/>
                    <a:pt x="61032" y="207194"/>
                    <a:pt x="60503" y="213015"/>
                  </a:cubicBezTo>
                  <a:cubicBezTo>
                    <a:pt x="59974" y="218836"/>
                    <a:pt x="67382" y="171740"/>
                    <a:pt x="57328" y="152690"/>
                  </a:cubicBezTo>
                  <a:cubicBezTo>
                    <a:pt x="47274" y="133640"/>
                    <a:pt x="3882" y="119353"/>
                    <a:pt x="178" y="98715"/>
                  </a:cubicBezTo>
                  <a:cubicBezTo>
                    <a:pt x="-3526" y="78077"/>
                    <a:pt x="51507" y="5052"/>
                    <a:pt x="57328" y="2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 1450">
              <a:extLst>
                <a:ext uri="{FF2B5EF4-FFF2-40B4-BE49-F238E27FC236}">
                  <a16:creationId xmlns:a16="http://schemas.microsoft.com/office/drawing/2014/main" id="{B7891300-0F3C-D3CA-BCED-E7B2EF68BC02}"/>
                </a:ext>
              </a:extLst>
            </p:cNvPr>
            <p:cNvSpPr/>
            <p:nvPr/>
          </p:nvSpPr>
          <p:spPr>
            <a:xfrm>
              <a:off x="3667105" y="6327527"/>
              <a:ext cx="308252" cy="100131"/>
            </a:xfrm>
            <a:custGeom>
              <a:avLst/>
              <a:gdLst>
                <a:gd name="connsiteX0" fmla="*/ 20 w 308252"/>
                <a:gd name="connsiteY0" fmla="*/ 248 h 100131"/>
                <a:gd name="connsiteX1" fmla="*/ 120670 w 308252"/>
                <a:gd name="connsiteY1" fmla="*/ 41523 h 100131"/>
                <a:gd name="connsiteX2" fmla="*/ 127020 w 308252"/>
                <a:gd name="connsiteY2" fmla="*/ 98673 h 100131"/>
                <a:gd name="connsiteX3" fmla="*/ 241320 w 308252"/>
                <a:gd name="connsiteY3" fmla="*/ 79623 h 100131"/>
                <a:gd name="connsiteX4" fmla="*/ 273070 w 308252"/>
                <a:gd name="connsiteY4" fmla="*/ 41523 h 100131"/>
                <a:gd name="connsiteX5" fmla="*/ 307995 w 308252"/>
                <a:gd name="connsiteY5" fmla="*/ 3423 h 100131"/>
                <a:gd name="connsiteX6" fmla="*/ 254020 w 308252"/>
                <a:gd name="connsiteY6" fmla="*/ 70098 h 100131"/>
                <a:gd name="connsiteX7" fmla="*/ 158770 w 308252"/>
                <a:gd name="connsiteY7" fmla="*/ 98673 h 100131"/>
                <a:gd name="connsiteX8" fmla="*/ 111145 w 308252"/>
                <a:gd name="connsiteY8" fmla="*/ 60573 h 100131"/>
                <a:gd name="connsiteX9" fmla="*/ 20 w 308252"/>
                <a:gd name="connsiteY9" fmla="*/ 248 h 10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52" h="100131">
                  <a:moveTo>
                    <a:pt x="20" y="248"/>
                  </a:moveTo>
                  <a:cubicBezTo>
                    <a:pt x="1607" y="-2927"/>
                    <a:pt x="99503" y="25119"/>
                    <a:pt x="120670" y="41523"/>
                  </a:cubicBezTo>
                  <a:cubicBezTo>
                    <a:pt x="141837" y="57927"/>
                    <a:pt x="106912" y="92323"/>
                    <a:pt x="127020" y="98673"/>
                  </a:cubicBezTo>
                  <a:cubicBezTo>
                    <a:pt x="147128" y="105023"/>
                    <a:pt x="216978" y="89148"/>
                    <a:pt x="241320" y="79623"/>
                  </a:cubicBezTo>
                  <a:cubicBezTo>
                    <a:pt x="265662" y="70098"/>
                    <a:pt x="261958" y="54223"/>
                    <a:pt x="273070" y="41523"/>
                  </a:cubicBezTo>
                  <a:cubicBezTo>
                    <a:pt x="284182" y="28823"/>
                    <a:pt x="311170" y="-1339"/>
                    <a:pt x="307995" y="3423"/>
                  </a:cubicBezTo>
                  <a:cubicBezTo>
                    <a:pt x="304820" y="8185"/>
                    <a:pt x="278891" y="54223"/>
                    <a:pt x="254020" y="70098"/>
                  </a:cubicBezTo>
                  <a:cubicBezTo>
                    <a:pt x="229149" y="85973"/>
                    <a:pt x="182583" y="100261"/>
                    <a:pt x="158770" y="98673"/>
                  </a:cubicBezTo>
                  <a:cubicBezTo>
                    <a:pt x="134957" y="97085"/>
                    <a:pt x="134957" y="75919"/>
                    <a:pt x="111145" y="60573"/>
                  </a:cubicBezTo>
                  <a:cubicBezTo>
                    <a:pt x="87333" y="45227"/>
                    <a:pt x="-1567" y="3423"/>
                    <a:pt x="20" y="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 1451">
              <a:extLst>
                <a:ext uri="{FF2B5EF4-FFF2-40B4-BE49-F238E27FC236}">
                  <a16:creationId xmlns:a16="http://schemas.microsoft.com/office/drawing/2014/main" id="{00D92EE9-960D-A885-5F52-D0FE0400A61B}"/>
                </a:ext>
              </a:extLst>
            </p:cNvPr>
            <p:cNvSpPr/>
            <p:nvPr/>
          </p:nvSpPr>
          <p:spPr>
            <a:xfrm>
              <a:off x="3783054" y="6305220"/>
              <a:ext cx="239009" cy="102003"/>
            </a:xfrm>
            <a:custGeom>
              <a:avLst/>
              <a:gdLst>
                <a:gd name="connsiteX0" fmla="*/ 1546 w 239009"/>
                <a:gd name="connsiteY0" fmla="*/ 101930 h 102003"/>
                <a:gd name="connsiteX1" fmla="*/ 58696 w 239009"/>
                <a:gd name="connsiteY1" fmla="*/ 38430 h 102003"/>
                <a:gd name="connsiteX2" fmla="*/ 99971 w 239009"/>
                <a:gd name="connsiteY2" fmla="*/ 57480 h 102003"/>
                <a:gd name="connsiteX3" fmla="*/ 115846 w 239009"/>
                <a:gd name="connsiteY3" fmla="*/ 9855 h 102003"/>
                <a:gd name="connsiteX4" fmla="*/ 236496 w 239009"/>
                <a:gd name="connsiteY4" fmla="*/ 330 h 102003"/>
                <a:gd name="connsiteX5" fmla="*/ 192046 w 239009"/>
                <a:gd name="connsiteY5" fmla="*/ 16205 h 102003"/>
                <a:gd name="connsiteX6" fmla="*/ 125371 w 239009"/>
                <a:gd name="connsiteY6" fmla="*/ 51130 h 102003"/>
                <a:gd name="connsiteX7" fmla="*/ 1546 w 239009"/>
                <a:gd name="connsiteY7" fmla="*/ 101930 h 10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09" h="102003">
                  <a:moveTo>
                    <a:pt x="1546" y="101930"/>
                  </a:moveTo>
                  <a:cubicBezTo>
                    <a:pt x="-9566" y="99813"/>
                    <a:pt x="42292" y="45838"/>
                    <a:pt x="58696" y="38430"/>
                  </a:cubicBezTo>
                  <a:cubicBezTo>
                    <a:pt x="75100" y="31022"/>
                    <a:pt x="90446" y="62243"/>
                    <a:pt x="99971" y="57480"/>
                  </a:cubicBezTo>
                  <a:cubicBezTo>
                    <a:pt x="109496" y="52717"/>
                    <a:pt x="93092" y="19380"/>
                    <a:pt x="115846" y="9855"/>
                  </a:cubicBezTo>
                  <a:cubicBezTo>
                    <a:pt x="138600" y="330"/>
                    <a:pt x="223796" y="-728"/>
                    <a:pt x="236496" y="330"/>
                  </a:cubicBezTo>
                  <a:cubicBezTo>
                    <a:pt x="249196" y="1388"/>
                    <a:pt x="210567" y="7738"/>
                    <a:pt x="192046" y="16205"/>
                  </a:cubicBezTo>
                  <a:cubicBezTo>
                    <a:pt x="173525" y="24672"/>
                    <a:pt x="154475" y="42663"/>
                    <a:pt x="125371" y="51130"/>
                  </a:cubicBezTo>
                  <a:cubicBezTo>
                    <a:pt x="96267" y="59597"/>
                    <a:pt x="12658" y="104047"/>
                    <a:pt x="1546" y="1019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 1452">
              <a:extLst>
                <a:ext uri="{FF2B5EF4-FFF2-40B4-BE49-F238E27FC236}">
                  <a16:creationId xmlns:a16="http://schemas.microsoft.com/office/drawing/2014/main" id="{EA35AF43-C320-B1A3-E29C-6B168C04E8A4}"/>
                </a:ext>
              </a:extLst>
            </p:cNvPr>
            <p:cNvSpPr/>
            <p:nvPr/>
          </p:nvSpPr>
          <p:spPr>
            <a:xfrm>
              <a:off x="3858330" y="6216546"/>
              <a:ext cx="88241" cy="152504"/>
            </a:xfrm>
            <a:custGeom>
              <a:avLst/>
              <a:gdLst>
                <a:gd name="connsiteX0" fmla="*/ 88195 w 88241"/>
                <a:gd name="connsiteY0" fmla="*/ 104 h 152504"/>
                <a:gd name="connsiteX1" fmla="*/ 2470 w 88241"/>
                <a:gd name="connsiteY1" fmla="*/ 92179 h 152504"/>
                <a:gd name="connsiteX2" fmla="*/ 24695 w 88241"/>
                <a:gd name="connsiteY2" fmla="*/ 152504 h 152504"/>
                <a:gd name="connsiteX3" fmla="*/ 40570 w 88241"/>
                <a:gd name="connsiteY3" fmla="*/ 92179 h 152504"/>
                <a:gd name="connsiteX4" fmla="*/ 15170 w 88241"/>
                <a:gd name="connsiteY4" fmla="*/ 111229 h 152504"/>
                <a:gd name="connsiteX5" fmla="*/ 88195 w 88241"/>
                <a:gd name="connsiteY5" fmla="*/ 104 h 1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1" h="152504">
                  <a:moveTo>
                    <a:pt x="88195" y="104"/>
                  </a:moveTo>
                  <a:cubicBezTo>
                    <a:pt x="86078" y="-3071"/>
                    <a:pt x="13053" y="66779"/>
                    <a:pt x="2470" y="92179"/>
                  </a:cubicBezTo>
                  <a:cubicBezTo>
                    <a:pt x="-8113" y="117579"/>
                    <a:pt x="18345" y="152504"/>
                    <a:pt x="24695" y="152504"/>
                  </a:cubicBezTo>
                  <a:cubicBezTo>
                    <a:pt x="31045" y="152504"/>
                    <a:pt x="42157" y="99058"/>
                    <a:pt x="40570" y="92179"/>
                  </a:cubicBezTo>
                  <a:cubicBezTo>
                    <a:pt x="38983" y="85300"/>
                    <a:pt x="11466" y="123400"/>
                    <a:pt x="15170" y="111229"/>
                  </a:cubicBezTo>
                  <a:cubicBezTo>
                    <a:pt x="18874" y="99058"/>
                    <a:pt x="90312" y="3279"/>
                    <a:pt x="88195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 1453">
              <a:extLst>
                <a:ext uri="{FF2B5EF4-FFF2-40B4-BE49-F238E27FC236}">
                  <a16:creationId xmlns:a16="http://schemas.microsoft.com/office/drawing/2014/main" id="{D7092E5C-F6F5-C838-BF2E-106D6BC73923}"/>
                </a:ext>
              </a:extLst>
            </p:cNvPr>
            <p:cNvSpPr/>
            <p:nvPr/>
          </p:nvSpPr>
          <p:spPr>
            <a:xfrm>
              <a:off x="3886187" y="6206625"/>
              <a:ext cx="108215" cy="92905"/>
            </a:xfrm>
            <a:custGeom>
              <a:avLst/>
              <a:gdLst>
                <a:gd name="connsiteX0" fmla="*/ 92088 w 108215"/>
                <a:gd name="connsiteY0" fmla="*/ 500 h 92905"/>
                <a:gd name="connsiteX1" fmla="*/ 25413 w 108215"/>
                <a:gd name="connsiteY1" fmla="*/ 54475 h 92905"/>
                <a:gd name="connsiteX2" fmla="*/ 104788 w 108215"/>
                <a:gd name="connsiteY2" fmla="*/ 79875 h 92905"/>
                <a:gd name="connsiteX3" fmla="*/ 92088 w 108215"/>
                <a:gd name="connsiteY3" fmla="*/ 92575 h 92905"/>
                <a:gd name="connsiteX4" fmla="*/ 76213 w 108215"/>
                <a:gd name="connsiteY4" fmla="*/ 76700 h 92905"/>
                <a:gd name="connsiteX5" fmla="*/ 13 w 108215"/>
                <a:gd name="connsiteY5" fmla="*/ 89400 h 92905"/>
                <a:gd name="connsiteX6" fmla="*/ 92088 w 108215"/>
                <a:gd name="connsiteY6" fmla="*/ 500 h 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15" h="92905">
                  <a:moveTo>
                    <a:pt x="92088" y="500"/>
                  </a:moveTo>
                  <a:cubicBezTo>
                    <a:pt x="96321" y="-5321"/>
                    <a:pt x="23296" y="41246"/>
                    <a:pt x="25413" y="54475"/>
                  </a:cubicBezTo>
                  <a:cubicBezTo>
                    <a:pt x="27530" y="67704"/>
                    <a:pt x="93676" y="73525"/>
                    <a:pt x="104788" y="79875"/>
                  </a:cubicBezTo>
                  <a:cubicBezTo>
                    <a:pt x="115900" y="86225"/>
                    <a:pt x="96851" y="93104"/>
                    <a:pt x="92088" y="92575"/>
                  </a:cubicBezTo>
                  <a:cubicBezTo>
                    <a:pt x="87325" y="92046"/>
                    <a:pt x="91559" y="77229"/>
                    <a:pt x="76213" y="76700"/>
                  </a:cubicBezTo>
                  <a:cubicBezTo>
                    <a:pt x="60867" y="76171"/>
                    <a:pt x="-1045" y="102100"/>
                    <a:pt x="13" y="89400"/>
                  </a:cubicBezTo>
                  <a:cubicBezTo>
                    <a:pt x="1071" y="76700"/>
                    <a:pt x="87855" y="6321"/>
                    <a:pt x="92088" y="5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 1454">
              <a:extLst>
                <a:ext uri="{FF2B5EF4-FFF2-40B4-BE49-F238E27FC236}">
                  <a16:creationId xmlns:a16="http://schemas.microsoft.com/office/drawing/2014/main" id="{B580918F-9285-666F-59B9-A137006AC262}"/>
                </a:ext>
              </a:extLst>
            </p:cNvPr>
            <p:cNvSpPr/>
            <p:nvPr/>
          </p:nvSpPr>
          <p:spPr>
            <a:xfrm>
              <a:off x="3702049" y="6134097"/>
              <a:ext cx="235413" cy="229795"/>
            </a:xfrm>
            <a:custGeom>
              <a:avLst/>
              <a:gdLst>
                <a:gd name="connsiteX0" fmla="*/ 1 w 235413"/>
                <a:gd name="connsiteY0" fmla="*/ 3 h 229795"/>
                <a:gd name="connsiteX1" fmla="*/ 136526 w 235413"/>
                <a:gd name="connsiteY1" fmla="*/ 98428 h 229795"/>
                <a:gd name="connsiteX2" fmla="*/ 73026 w 235413"/>
                <a:gd name="connsiteY2" fmla="*/ 187328 h 229795"/>
                <a:gd name="connsiteX3" fmla="*/ 114301 w 235413"/>
                <a:gd name="connsiteY3" fmla="*/ 228603 h 229795"/>
                <a:gd name="connsiteX4" fmla="*/ 85726 w 235413"/>
                <a:gd name="connsiteY4" fmla="*/ 215903 h 229795"/>
                <a:gd name="connsiteX5" fmla="*/ 98426 w 235413"/>
                <a:gd name="connsiteY5" fmla="*/ 187328 h 229795"/>
                <a:gd name="connsiteX6" fmla="*/ 234951 w 235413"/>
                <a:gd name="connsiteY6" fmla="*/ 101603 h 229795"/>
                <a:gd name="connsiteX7" fmla="*/ 146051 w 235413"/>
                <a:gd name="connsiteY7" fmla="*/ 133353 h 229795"/>
                <a:gd name="connsiteX8" fmla="*/ 139701 w 235413"/>
                <a:gd name="connsiteY8" fmla="*/ 101603 h 229795"/>
                <a:gd name="connsiteX9" fmla="*/ 1 w 235413"/>
                <a:gd name="connsiteY9" fmla="*/ 3 h 22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13" h="229795">
                  <a:moveTo>
                    <a:pt x="1" y="3"/>
                  </a:moveTo>
                  <a:cubicBezTo>
                    <a:pt x="-528" y="-526"/>
                    <a:pt x="124355" y="67207"/>
                    <a:pt x="136526" y="98428"/>
                  </a:cubicBezTo>
                  <a:cubicBezTo>
                    <a:pt x="148697" y="129649"/>
                    <a:pt x="76730" y="165632"/>
                    <a:pt x="73026" y="187328"/>
                  </a:cubicBezTo>
                  <a:cubicBezTo>
                    <a:pt x="69322" y="209024"/>
                    <a:pt x="112184" y="223841"/>
                    <a:pt x="114301" y="228603"/>
                  </a:cubicBezTo>
                  <a:cubicBezTo>
                    <a:pt x="116418" y="233365"/>
                    <a:pt x="88372" y="222782"/>
                    <a:pt x="85726" y="215903"/>
                  </a:cubicBezTo>
                  <a:cubicBezTo>
                    <a:pt x="83080" y="209024"/>
                    <a:pt x="73555" y="206378"/>
                    <a:pt x="98426" y="187328"/>
                  </a:cubicBezTo>
                  <a:cubicBezTo>
                    <a:pt x="123297" y="168278"/>
                    <a:pt x="227014" y="110599"/>
                    <a:pt x="234951" y="101603"/>
                  </a:cubicBezTo>
                  <a:cubicBezTo>
                    <a:pt x="242889" y="92607"/>
                    <a:pt x="146051" y="133353"/>
                    <a:pt x="146051" y="133353"/>
                  </a:cubicBezTo>
                  <a:cubicBezTo>
                    <a:pt x="130176" y="133353"/>
                    <a:pt x="162984" y="122770"/>
                    <a:pt x="139701" y="101603"/>
                  </a:cubicBezTo>
                  <a:cubicBezTo>
                    <a:pt x="116418" y="80436"/>
                    <a:pt x="530" y="53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 1455">
              <a:extLst>
                <a:ext uri="{FF2B5EF4-FFF2-40B4-BE49-F238E27FC236}">
                  <a16:creationId xmlns:a16="http://schemas.microsoft.com/office/drawing/2014/main" id="{3BC986AF-290B-8C22-32E3-EA5174B1744A}"/>
                </a:ext>
              </a:extLst>
            </p:cNvPr>
            <p:cNvSpPr/>
            <p:nvPr/>
          </p:nvSpPr>
          <p:spPr>
            <a:xfrm>
              <a:off x="5502273" y="4736905"/>
              <a:ext cx="158816" cy="441994"/>
            </a:xfrm>
            <a:custGeom>
              <a:avLst/>
              <a:gdLst>
                <a:gd name="connsiteX0" fmla="*/ 50802 w 158816"/>
                <a:gd name="connsiteY0" fmla="*/ 195 h 441994"/>
                <a:gd name="connsiteX1" fmla="*/ 120652 w 158816"/>
                <a:gd name="connsiteY1" fmla="*/ 171645 h 441994"/>
                <a:gd name="connsiteX2" fmla="*/ 2 w 158816"/>
                <a:gd name="connsiteY2" fmla="*/ 441520 h 441994"/>
                <a:gd name="connsiteX3" fmla="*/ 117477 w 158816"/>
                <a:gd name="connsiteY3" fmla="*/ 238320 h 441994"/>
                <a:gd name="connsiteX4" fmla="*/ 142877 w 158816"/>
                <a:gd name="connsiteY4" fmla="*/ 279595 h 441994"/>
                <a:gd name="connsiteX5" fmla="*/ 104777 w 158816"/>
                <a:gd name="connsiteY5" fmla="*/ 409770 h 441994"/>
                <a:gd name="connsiteX6" fmla="*/ 158752 w 158816"/>
                <a:gd name="connsiteY6" fmla="*/ 273245 h 441994"/>
                <a:gd name="connsiteX7" fmla="*/ 114302 w 158816"/>
                <a:gd name="connsiteY7" fmla="*/ 203395 h 441994"/>
                <a:gd name="connsiteX8" fmla="*/ 50802 w 158816"/>
                <a:gd name="connsiteY8" fmla="*/ 195 h 44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816" h="441994">
                  <a:moveTo>
                    <a:pt x="50802" y="195"/>
                  </a:moveTo>
                  <a:cubicBezTo>
                    <a:pt x="51860" y="-5096"/>
                    <a:pt x="129119" y="98091"/>
                    <a:pt x="120652" y="171645"/>
                  </a:cubicBezTo>
                  <a:cubicBezTo>
                    <a:pt x="112185" y="245199"/>
                    <a:pt x="531" y="430408"/>
                    <a:pt x="2" y="441520"/>
                  </a:cubicBezTo>
                  <a:cubicBezTo>
                    <a:pt x="-527" y="452632"/>
                    <a:pt x="93665" y="265307"/>
                    <a:pt x="117477" y="238320"/>
                  </a:cubicBezTo>
                  <a:cubicBezTo>
                    <a:pt x="141289" y="211333"/>
                    <a:pt x="144994" y="251020"/>
                    <a:pt x="142877" y="279595"/>
                  </a:cubicBezTo>
                  <a:cubicBezTo>
                    <a:pt x="140760" y="308170"/>
                    <a:pt x="102131" y="410828"/>
                    <a:pt x="104777" y="409770"/>
                  </a:cubicBezTo>
                  <a:cubicBezTo>
                    <a:pt x="107423" y="408712"/>
                    <a:pt x="157165" y="307641"/>
                    <a:pt x="158752" y="273245"/>
                  </a:cubicBezTo>
                  <a:cubicBezTo>
                    <a:pt x="160340" y="238849"/>
                    <a:pt x="132294" y="246258"/>
                    <a:pt x="114302" y="203395"/>
                  </a:cubicBezTo>
                  <a:cubicBezTo>
                    <a:pt x="96310" y="160532"/>
                    <a:pt x="49744" y="5486"/>
                    <a:pt x="50802" y="1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 1456">
              <a:extLst>
                <a:ext uri="{FF2B5EF4-FFF2-40B4-BE49-F238E27FC236}">
                  <a16:creationId xmlns:a16="http://schemas.microsoft.com/office/drawing/2014/main" id="{7F552655-0267-797D-80A2-5558DDB73604}"/>
                </a:ext>
              </a:extLst>
            </p:cNvPr>
            <p:cNvSpPr/>
            <p:nvPr/>
          </p:nvSpPr>
          <p:spPr>
            <a:xfrm>
              <a:off x="5541261" y="4914763"/>
              <a:ext cx="263998" cy="467656"/>
            </a:xfrm>
            <a:custGeom>
              <a:avLst/>
              <a:gdLst>
                <a:gd name="connsiteX0" fmla="*/ 56264 w 263998"/>
                <a:gd name="connsiteY0" fmla="*/ 137 h 467656"/>
                <a:gd name="connsiteX1" fmla="*/ 161039 w 263998"/>
                <a:gd name="connsiteY1" fmla="*/ 130312 h 467656"/>
                <a:gd name="connsiteX2" fmla="*/ 180089 w 263998"/>
                <a:gd name="connsiteY2" fmla="*/ 238262 h 467656"/>
                <a:gd name="connsiteX3" fmla="*/ 208664 w 263998"/>
                <a:gd name="connsiteY3" fmla="*/ 225562 h 467656"/>
                <a:gd name="connsiteX4" fmla="*/ 202314 w 263998"/>
                <a:gd name="connsiteY4" fmla="*/ 298587 h 467656"/>
                <a:gd name="connsiteX5" fmla="*/ 215014 w 263998"/>
                <a:gd name="connsiteY5" fmla="*/ 336687 h 467656"/>
                <a:gd name="connsiteX6" fmla="*/ 135639 w 263998"/>
                <a:gd name="connsiteY6" fmla="*/ 454162 h 467656"/>
                <a:gd name="connsiteX7" fmla="*/ 2289 w 263998"/>
                <a:gd name="connsiteY7" fmla="*/ 463687 h 467656"/>
                <a:gd name="connsiteX8" fmla="*/ 256289 w 263998"/>
                <a:gd name="connsiteY8" fmla="*/ 441462 h 467656"/>
                <a:gd name="connsiteX9" fmla="*/ 199139 w 263998"/>
                <a:gd name="connsiteY9" fmla="*/ 231912 h 467656"/>
                <a:gd name="connsiteX10" fmla="*/ 208664 w 263998"/>
                <a:gd name="connsiteY10" fmla="*/ 155712 h 467656"/>
                <a:gd name="connsiteX11" fmla="*/ 56264 w 263998"/>
                <a:gd name="connsiteY11" fmla="*/ 137 h 46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998" h="467656">
                  <a:moveTo>
                    <a:pt x="56264" y="137"/>
                  </a:moveTo>
                  <a:cubicBezTo>
                    <a:pt x="48327" y="-4096"/>
                    <a:pt x="140402" y="90625"/>
                    <a:pt x="161039" y="130312"/>
                  </a:cubicBezTo>
                  <a:cubicBezTo>
                    <a:pt x="181677" y="170000"/>
                    <a:pt x="172152" y="222387"/>
                    <a:pt x="180089" y="238262"/>
                  </a:cubicBezTo>
                  <a:cubicBezTo>
                    <a:pt x="188026" y="254137"/>
                    <a:pt x="204960" y="215508"/>
                    <a:pt x="208664" y="225562"/>
                  </a:cubicBezTo>
                  <a:cubicBezTo>
                    <a:pt x="212368" y="235616"/>
                    <a:pt x="201256" y="280066"/>
                    <a:pt x="202314" y="298587"/>
                  </a:cubicBezTo>
                  <a:cubicBezTo>
                    <a:pt x="203372" y="317108"/>
                    <a:pt x="226127" y="310758"/>
                    <a:pt x="215014" y="336687"/>
                  </a:cubicBezTo>
                  <a:cubicBezTo>
                    <a:pt x="203902" y="362616"/>
                    <a:pt x="171093" y="432995"/>
                    <a:pt x="135639" y="454162"/>
                  </a:cubicBezTo>
                  <a:cubicBezTo>
                    <a:pt x="100185" y="475329"/>
                    <a:pt x="-17819" y="465804"/>
                    <a:pt x="2289" y="463687"/>
                  </a:cubicBezTo>
                  <a:cubicBezTo>
                    <a:pt x="22397" y="461570"/>
                    <a:pt x="223481" y="480091"/>
                    <a:pt x="256289" y="441462"/>
                  </a:cubicBezTo>
                  <a:cubicBezTo>
                    <a:pt x="289097" y="402833"/>
                    <a:pt x="207076" y="279537"/>
                    <a:pt x="199139" y="231912"/>
                  </a:cubicBezTo>
                  <a:cubicBezTo>
                    <a:pt x="191202" y="184287"/>
                    <a:pt x="227185" y="190637"/>
                    <a:pt x="208664" y="155712"/>
                  </a:cubicBezTo>
                  <a:cubicBezTo>
                    <a:pt x="190143" y="120787"/>
                    <a:pt x="64201" y="4370"/>
                    <a:pt x="56264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 1457">
              <a:extLst>
                <a:ext uri="{FF2B5EF4-FFF2-40B4-BE49-F238E27FC236}">
                  <a16:creationId xmlns:a16="http://schemas.microsoft.com/office/drawing/2014/main" id="{80C745E6-E25E-C462-5434-8E3341AF650A}"/>
                </a:ext>
              </a:extLst>
            </p:cNvPr>
            <p:cNvSpPr/>
            <p:nvPr/>
          </p:nvSpPr>
          <p:spPr>
            <a:xfrm>
              <a:off x="4863660" y="5116873"/>
              <a:ext cx="625669" cy="777352"/>
            </a:xfrm>
            <a:custGeom>
              <a:avLst/>
              <a:gdLst>
                <a:gd name="connsiteX0" fmla="*/ 587815 w 625669"/>
                <a:gd name="connsiteY0" fmla="*/ 1227 h 777352"/>
                <a:gd name="connsiteX1" fmla="*/ 489390 w 625669"/>
                <a:gd name="connsiteY1" fmla="*/ 226652 h 777352"/>
                <a:gd name="connsiteX2" fmla="*/ 381440 w 625669"/>
                <a:gd name="connsiteY2" fmla="*/ 337777 h 777352"/>
                <a:gd name="connsiteX3" fmla="*/ 511615 w 625669"/>
                <a:gd name="connsiteY3" fmla="*/ 229827 h 777352"/>
                <a:gd name="connsiteX4" fmla="*/ 527490 w 625669"/>
                <a:gd name="connsiteY4" fmla="*/ 340952 h 777352"/>
                <a:gd name="connsiteX5" fmla="*/ 483040 w 625669"/>
                <a:gd name="connsiteY5" fmla="*/ 455252 h 777352"/>
                <a:gd name="connsiteX6" fmla="*/ 359215 w 625669"/>
                <a:gd name="connsiteY6" fmla="*/ 569552 h 777352"/>
                <a:gd name="connsiteX7" fmla="*/ 9965 w 625669"/>
                <a:gd name="connsiteY7" fmla="*/ 744177 h 777352"/>
                <a:gd name="connsiteX8" fmla="*/ 89340 w 625669"/>
                <a:gd name="connsiteY8" fmla="*/ 721952 h 777352"/>
                <a:gd name="connsiteX9" fmla="*/ 25840 w 625669"/>
                <a:gd name="connsiteY9" fmla="*/ 772752 h 777352"/>
                <a:gd name="connsiteX10" fmla="*/ 390965 w 625669"/>
                <a:gd name="connsiteY10" fmla="*/ 585427 h 777352"/>
                <a:gd name="connsiteX11" fmla="*/ 495740 w 625669"/>
                <a:gd name="connsiteY11" fmla="*/ 487002 h 777352"/>
                <a:gd name="connsiteX12" fmla="*/ 460815 w 625669"/>
                <a:gd name="connsiteY12" fmla="*/ 274277 h 777352"/>
                <a:gd name="connsiteX13" fmla="*/ 444940 w 625669"/>
                <a:gd name="connsiteY13" fmla="*/ 464777 h 777352"/>
                <a:gd name="connsiteX14" fmla="*/ 549715 w 625669"/>
                <a:gd name="connsiteY14" fmla="*/ 312377 h 777352"/>
                <a:gd name="connsiteX15" fmla="*/ 517965 w 625669"/>
                <a:gd name="connsiteY15" fmla="*/ 204427 h 777352"/>
                <a:gd name="connsiteX16" fmla="*/ 502090 w 625669"/>
                <a:gd name="connsiteY16" fmla="*/ 172677 h 777352"/>
                <a:gd name="connsiteX17" fmla="*/ 505265 w 625669"/>
                <a:gd name="connsiteY17" fmla="*/ 128227 h 777352"/>
                <a:gd name="connsiteX18" fmla="*/ 622740 w 625669"/>
                <a:gd name="connsiteY18" fmla="*/ 121877 h 777352"/>
                <a:gd name="connsiteX19" fmla="*/ 584640 w 625669"/>
                <a:gd name="connsiteY19" fmla="*/ 106002 h 777352"/>
                <a:gd name="connsiteX20" fmla="*/ 524315 w 625669"/>
                <a:gd name="connsiteY20" fmla="*/ 131402 h 777352"/>
                <a:gd name="connsiteX21" fmla="*/ 517965 w 625669"/>
                <a:gd name="connsiteY21" fmla="*/ 134577 h 777352"/>
                <a:gd name="connsiteX22" fmla="*/ 587815 w 625669"/>
                <a:gd name="connsiteY22" fmla="*/ 1227 h 77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5669" h="777352">
                  <a:moveTo>
                    <a:pt x="587815" y="1227"/>
                  </a:moveTo>
                  <a:cubicBezTo>
                    <a:pt x="583052" y="16573"/>
                    <a:pt x="523786" y="170560"/>
                    <a:pt x="489390" y="226652"/>
                  </a:cubicBezTo>
                  <a:cubicBezTo>
                    <a:pt x="454994" y="282744"/>
                    <a:pt x="377736" y="337248"/>
                    <a:pt x="381440" y="337777"/>
                  </a:cubicBezTo>
                  <a:cubicBezTo>
                    <a:pt x="385144" y="338306"/>
                    <a:pt x="487273" y="229298"/>
                    <a:pt x="511615" y="229827"/>
                  </a:cubicBezTo>
                  <a:cubicBezTo>
                    <a:pt x="535957" y="230356"/>
                    <a:pt x="532252" y="303381"/>
                    <a:pt x="527490" y="340952"/>
                  </a:cubicBezTo>
                  <a:cubicBezTo>
                    <a:pt x="522728" y="378523"/>
                    <a:pt x="511086" y="417152"/>
                    <a:pt x="483040" y="455252"/>
                  </a:cubicBezTo>
                  <a:cubicBezTo>
                    <a:pt x="454994" y="493352"/>
                    <a:pt x="438061" y="521398"/>
                    <a:pt x="359215" y="569552"/>
                  </a:cubicBezTo>
                  <a:cubicBezTo>
                    <a:pt x="280369" y="617706"/>
                    <a:pt x="54944" y="718777"/>
                    <a:pt x="9965" y="744177"/>
                  </a:cubicBezTo>
                  <a:cubicBezTo>
                    <a:pt x="-35014" y="769577"/>
                    <a:pt x="86694" y="717190"/>
                    <a:pt x="89340" y="721952"/>
                  </a:cubicBezTo>
                  <a:cubicBezTo>
                    <a:pt x="91986" y="726714"/>
                    <a:pt x="-24431" y="795506"/>
                    <a:pt x="25840" y="772752"/>
                  </a:cubicBezTo>
                  <a:cubicBezTo>
                    <a:pt x="76111" y="749998"/>
                    <a:pt x="312648" y="633052"/>
                    <a:pt x="390965" y="585427"/>
                  </a:cubicBezTo>
                  <a:cubicBezTo>
                    <a:pt x="469282" y="537802"/>
                    <a:pt x="484098" y="538860"/>
                    <a:pt x="495740" y="487002"/>
                  </a:cubicBezTo>
                  <a:cubicBezTo>
                    <a:pt x="507382" y="435144"/>
                    <a:pt x="469282" y="277981"/>
                    <a:pt x="460815" y="274277"/>
                  </a:cubicBezTo>
                  <a:cubicBezTo>
                    <a:pt x="452348" y="270573"/>
                    <a:pt x="430123" y="458427"/>
                    <a:pt x="444940" y="464777"/>
                  </a:cubicBezTo>
                  <a:cubicBezTo>
                    <a:pt x="459757" y="471127"/>
                    <a:pt x="537544" y="355769"/>
                    <a:pt x="549715" y="312377"/>
                  </a:cubicBezTo>
                  <a:cubicBezTo>
                    <a:pt x="561886" y="268985"/>
                    <a:pt x="525902" y="227710"/>
                    <a:pt x="517965" y="204427"/>
                  </a:cubicBezTo>
                  <a:cubicBezTo>
                    <a:pt x="510027" y="181144"/>
                    <a:pt x="504207" y="185377"/>
                    <a:pt x="502090" y="172677"/>
                  </a:cubicBezTo>
                  <a:cubicBezTo>
                    <a:pt x="499973" y="159977"/>
                    <a:pt x="485157" y="136694"/>
                    <a:pt x="505265" y="128227"/>
                  </a:cubicBezTo>
                  <a:cubicBezTo>
                    <a:pt x="525373" y="119760"/>
                    <a:pt x="609511" y="125581"/>
                    <a:pt x="622740" y="121877"/>
                  </a:cubicBezTo>
                  <a:cubicBezTo>
                    <a:pt x="635969" y="118173"/>
                    <a:pt x="601044" y="104415"/>
                    <a:pt x="584640" y="106002"/>
                  </a:cubicBezTo>
                  <a:cubicBezTo>
                    <a:pt x="568236" y="107589"/>
                    <a:pt x="535427" y="126640"/>
                    <a:pt x="524315" y="131402"/>
                  </a:cubicBezTo>
                  <a:cubicBezTo>
                    <a:pt x="513203" y="136164"/>
                    <a:pt x="507911" y="149923"/>
                    <a:pt x="517965" y="134577"/>
                  </a:cubicBezTo>
                  <a:cubicBezTo>
                    <a:pt x="528019" y="119231"/>
                    <a:pt x="592578" y="-14119"/>
                    <a:pt x="587815" y="1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 1458">
              <a:extLst>
                <a:ext uri="{FF2B5EF4-FFF2-40B4-BE49-F238E27FC236}">
                  <a16:creationId xmlns:a16="http://schemas.microsoft.com/office/drawing/2014/main" id="{81667762-FF80-62B2-E531-B0331EC6CA66}"/>
                </a:ext>
              </a:extLst>
            </p:cNvPr>
            <p:cNvSpPr/>
            <p:nvPr/>
          </p:nvSpPr>
          <p:spPr>
            <a:xfrm>
              <a:off x="5362278" y="5212889"/>
              <a:ext cx="374182" cy="143836"/>
            </a:xfrm>
            <a:custGeom>
              <a:avLst/>
              <a:gdLst>
                <a:gd name="connsiteX0" fmla="*/ 297 w 374182"/>
                <a:gd name="connsiteY0" fmla="*/ 73486 h 143836"/>
                <a:gd name="connsiteX1" fmla="*/ 136822 w 374182"/>
                <a:gd name="connsiteY1" fmla="*/ 133811 h 143836"/>
                <a:gd name="connsiteX2" fmla="*/ 251122 w 374182"/>
                <a:gd name="connsiteY2" fmla="*/ 95711 h 143836"/>
                <a:gd name="connsiteX3" fmla="*/ 273347 w 374182"/>
                <a:gd name="connsiteY3" fmla="*/ 124286 h 143836"/>
                <a:gd name="connsiteX4" fmla="*/ 330497 w 374182"/>
                <a:gd name="connsiteY4" fmla="*/ 86186 h 143836"/>
                <a:gd name="connsiteX5" fmla="*/ 371772 w 374182"/>
                <a:gd name="connsiteY5" fmla="*/ 461 h 143836"/>
                <a:gd name="connsiteX6" fmla="*/ 257472 w 374182"/>
                <a:gd name="connsiteY6" fmla="*/ 127461 h 143836"/>
                <a:gd name="connsiteX7" fmla="*/ 213022 w 374182"/>
                <a:gd name="connsiteY7" fmla="*/ 140161 h 143836"/>
                <a:gd name="connsiteX8" fmla="*/ 124122 w 374182"/>
                <a:gd name="connsiteY8" fmla="*/ 108411 h 143836"/>
                <a:gd name="connsiteX9" fmla="*/ 105072 w 374182"/>
                <a:gd name="connsiteY9" fmla="*/ 35386 h 143836"/>
                <a:gd name="connsiteX10" fmla="*/ 92372 w 374182"/>
                <a:gd name="connsiteY10" fmla="*/ 70311 h 143836"/>
                <a:gd name="connsiteX11" fmla="*/ 98722 w 374182"/>
                <a:gd name="connsiteY11" fmla="*/ 105236 h 143836"/>
                <a:gd name="connsiteX12" fmla="*/ 297 w 374182"/>
                <a:gd name="connsiteY12" fmla="*/ 73486 h 14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4182" h="143836">
                  <a:moveTo>
                    <a:pt x="297" y="73486"/>
                  </a:moveTo>
                  <a:cubicBezTo>
                    <a:pt x="6647" y="78248"/>
                    <a:pt x="95018" y="130107"/>
                    <a:pt x="136822" y="133811"/>
                  </a:cubicBezTo>
                  <a:cubicBezTo>
                    <a:pt x="178626" y="137515"/>
                    <a:pt x="228368" y="97298"/>
                    <a:pt x="251122" y="95711"/>
                  </a:cubicBezTo>
                  <a:cubicBezTo>
                    <a:pt x="273876" y="94124"/>
                    <a:pt x="260118" y="125873"/>
                    <a:pt x="273347" y="124286"/>
                  </a:cubicBezTo>
                  <a:cubicBezTo>
                    <a:pt x="286576" y="122699"/>
                    <a:pt x="314093" y="106823"/>
                    <a:pt x="330497" y="86186"/>
                  </a:cubicBezTo>
                  <a:cubicBezTo>
                    <a:pt x="346901" y="65549"/>
                    <a:pt x="383943" y="-6418"/>
                    <a:pt x="371772" y="461"/>
                  </a:cubicBezTo>
                  <a:cubicBezTo>
                    <a:pt x="359601" y="7340"/>
                    <a:pt x="283930" y="104178"/>
                    <a:pt x="257472" y="127461"/>
                  </a:cubicBezTo>
                  <a:cubicBezTo>
                    <a:pt x="231014" y="150744"/>
                    <a:pt x="235247" y="143336"/>
                    <a:pt x="213022" y="140161"/>
                  </a:cubicBezTo>
                  <a:cubicBezTo>
                    <a:pt x="190797" y="136986"/>
                    <a:pt x="142114" y="125873"/>
                    <a:pt x="124122" y="108411"/>
                  </a:cubicBezTo>
                  <a:cubicBezTo>
                    <a:pt x="106130" y="90949"/>
                    <a:pt x="110364" y="41736"/>
                    <a:pt x="105072" y="35386"/>
                  </a:cubicBezTo>
                  <a:cubicBezTo>
                    <a:pt x="99780" y="29036"/>
                    <a:pt x="93430" y="58669"/>
                    <a:pt x="92372" y="70311"/>
                  </a:cubicBezTo>
                  <a:cubicBezTo>
                    <a:pt x="91314" y="81953"/>
                    <a:pt x="106130" y="104178"/>
                    <a:pt x="98722" y="105236"/>
                  </a:cubicBezTo>
                  <a:cubicBezTo>
                    <a:pt x="91314" y="106294"/>
                    <a:pt x="-6053" y="68724"/>
                    <a:pt x="297" y="734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 1459">
              <a:extLst>
                <a:ext uri="{FF2B5EF4-FFF2-40B4-BE49-F238E27FC236}">
                  <a16:creationId xmlns:a16="http://schemas.microsoft.com/office/drawing/2014/main" id="{AAA7B48A-CF25-454A-D867-CC8C9F529405}"/>
                </a:ext>
              </a:extLst>
            </p:cNvPr>
            <p:cNvSpPr/>
            <p:nvPr/>
          </p:nvSpPr>
          <p:spPr>
            <a:xfrm>
              <a:off x="5489391" y="4897857"/>
              <a:ext cx="101991" cy="337957"/>
            </a:xfrm>
            <a:custGeom>
              <a:avLst/>
              <a:gdLst>
                <a:gd name="connsiteX0" fmla="*/ 101784 w 101991"/>
                <a:gd name="connsiteY0" fmla="*/ 1168 h 337957"/>
                <a:gd name="connsiteX1" fmla="*/ 16059 w 101991"/>
                <a:gd name="connsiteY1" fmla="*/ 153568 h 337957"/>
                <a:gd name="connsiteX2" fmla="*/ 184 w 101991"/>
                <a:gd name="connsiteY2" fmla="*/ 337718 h 337957"/>
                <a:gd name="connsiteX3" fmla="*/ 19234 w 101991"/>
                <a:gd name="connsiteY3" fmla="*/ 191668 h 337957"/>
                <a:gd name="connsiteX4" fmla="*/ 25584 w 101991"/>
                <a:gd name="connsiteY4" fmla="*/ 153568 h 337957"/>
                <a:gd name="connsiteX5" fmla="*/ 60509 w 101991"/>
                <a:gd name="connsiteY5" fmla="*/ 140868 h 337957"/>
                <a:gd name="connsiteX6" fmla="*/ 66859 w 101991"/>
                <a:gd name="connsiteY6" fmla="*/ 51968 h 337957"/>
                <a:gd name="connsiteX7" fmla="*/ 41459 w 101991"/>
                <a:gd name="connsiteY7" fmla="*/ 80543 h 337957"/>
                <a:gd name="connsiteX8" fmla="*/ 101784 w 101991"/>
                <a:gd name="connsiteY8" fmla="*/ 1168 h 3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91" h="337957">
                  <a:moveTo>
                    <a:pt x="101784" y="1168"/>
                  </a:moveTo>
                  <a:cubicBezTo>
                    <a:pt x="97551" y="13339"/>
                    <a:pt x="32992" y="97476"/>
                    <a:pt x="16059" y="153568"/>
                  </a:cubicBezTo>
                  <a:cubicBezTo>
                    <a:pt x="-874" y="209660"/>
                    <a:pt x="-345" y="331368"/>
                    <a:pt x="184" y="337718"/>
                  </a:cubicBezTo>
                  <a:cubicBezTo>
                    <a:pt x="713" y="344068"/>
                    <a:pt x="15001" y="222360"/>
                    <a:pt x="19234" y="191668"/>
                  </a:cubicBezTo>
                  <a:cubicBezTo>
                    <a:pt x="23467" y="160976"/>
                    <a:pt x="18705" y="162035"/>
                    <a:pt x="25584" y="153568"/>
                  </a:cubicBezTo>
                  <a:cubicBezTo>
                    <a:pt x="32463" y="145101"/>
                    <a:pt x="53630" y="157801"/>
                    <a:pt x="60509" y="140868"/>
                  </a:cubicBezTo>
                  <a:cubicBezTo>
                    <a:pt x="67388" y="123935"/>
                    <a:pt x="70034" y="62022"/>
                    <a:pt x="66859" y="51968"/>
                  </a:cubicBezTo>
                  <a:cubicBezTo>
                    <a:pt x="63684" y="41914"/>
                    <a:pt x="38813" y="85305"/>
                    <a:pt x="41459" y="80543"/>
                  </a:cubicBezTo>
                  <a:cubicBezTo>
                    <a:pt x="44105" y="75781"/>
                    <a:pt x="106017" y="-11003"/>
                    <a:pt x="101784" y="1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 1460">
              <a:extLst>
                <a:ext uri="{FF2B5EF4-FFF2-40B4-BE49-F238E27FC236}">
                  <a16:creationId xmlns:a16="http://schemas.microsoft.com/office/drawing/2014/main" id="{FC796A11-ABEF-8EFA-C863-405971452D75}"/>
                </a:ext>
              </a:extLst>
            </p:cNvPr>
            <p:cNvSpPr/>
            <p:nvPr/>
          </p:nvSpPr>
          <p:spPr>
            <a:xfrm>
              <a:off x="5458863" y="5123270"/>
              <a:ext cx="157841" cy="145575"/>
            </a:xfrm>
            <a:custGeom>
              <a:avLst/>
              <a:gdLst>
                <a:gd name="connsiteX0" fmla="*/ 2137 w 157841"/>
                <a:gd name="connsiteY0" fmla="*/ 137705 h 145575"/>
                <a:gd name="connsiteX1" fmla="*/ 154537 w 157841"/>
                <a:gd name="connsiteY1" fmla="*/ 1180 h 145575"/>
                <a:gd name="connsiteX2" fmla="*/ 103737 w 157841"/>
                <a:gd name="connsiteY2" fmla="*/ 74205 h 145575"/>
                <a:gd name="connsiteX3" fmla="*/ 65637 w 157841"/>
                <a:gd name="connsiteY3" fmla="*/ 121830 h 145575"/>
                <a:gd name="connsiteX4" fmla="*/ 2137 w 157841"/>
                <a:gd name="connsiteY4" fmla="*/ 137705 h 14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1" h="145575">
                  <a:moveTo>
                    <a:pt x="2137" y="137705"/>
                  </a:moveTo>
                  <a:cubicBezTo>
                    <a:pt x="16954" y="117597"/>
                    <a:pt x="137604" y="11763"/>
                    <a:pt x="154537" y="1180"/>
                  </a:cubicBezTo>
                  <a:cubicBezTo>
                    <a:pt x="171470" y="-9403"/>
                    <a:pt x="118554" y="54097"/>
                    <a:pt x="103737" y="74205"/>
                  </a:cubicBezTo>
                  <a:cubicBezTo>
                    <a:pt x="88920" y="94313"/>
                    <a:pt x="77279" y="109130"/>
                    <a:pt x="65637" y="121830"/>
                  </a:cubicBezTo>
                  <a:cubicBezTo>
                    <a:pt x="53995" y="134530"/>
                    <a:pt x="-12680" y="157813"/>
                    <a:pt x="2137" y="1377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 1461">
              <a:extLst>
                <a:ext uri="{FF2B5EF4-FFF2-40B4-BE49-F238E27FC236}">
                  <a16:creationId xmlns:a16="http://schemas.microsoft.com/office/drawing/2014/main" id="{DE835773-1001-34D8-3FEF-910B5FAEE578}"/>
                </a:ext>
              </a:extLst>
            </p:cNvPr>
            <p:cNvSpPr/>
            <p:nvPr/>
          </p:nvSpPr>
          <p:spPr>
            <a:xfrm>
              <a:off x="5498934" y="5181574"/>
              <a:ext cx="240033" cy="123864"/>
            </a:xfrm>
            <a:custGeom>
              <a:avLst/>
              <a:gdLst>
                <a:gd name="connsiteX0" fmla="*/ 235116 w 240033"/>
                <a:gd name="connsiteY0" fmla="*/ 26 h 123864"/>
                <a:gd name="connsiteX1" fmla="*/ 3341 w 240033"/>
                <a:gd name="connsiteY1" fmla="*/ 54001 h 123864"/>
                <a:gd name="connsiteX2" fmla="*/ 117641 w 240033"/>
                <a:gd name="connsiteY2" fmla="*/ 54001 h 123864"/>
                <a:gd name="connsiteX3" fmla="*/ 166 w 240033"/>
                <a:gd name="connsiteY3" fmla="*/ 123851 h 123864"/>
                <a:gd name="connsiteX4" fmla="*/ 149391 w 240033"/>
                <a:gd name="connsiteY4" fmla="*/ 47651 h 123864"/>
                <a:gd name="connsiteX5" fmla="*/ 235116 w 240033"/>
                <a:gd name="connsiteY5" fmla="*/ 26 h 1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033" h="123864">
                  <a:moveTo>
                    <a:pt x="235116" y="26"/>
                  </a:moveTo>
                  <a:cubicBezTo>
                    <a:pt x="210774" y="1084"/>
                    <a:pt x="22920" y="45005"/>
                    <a:pt x="3341" y="54001"/>
                  </a:cubicBezTo>
                  <a:cubicBezTo>
                    <a:pt x="-16238" y="62997"/>
                    <a:pt x="118170" y="42359"/>
                    <a:pt x="117641" y="54001"/>
                  </a:cubicBezTo>
                  <a:cubicBezTo>
                    <a:pt x="117112" y="65643"/>
                    <a:pt x="-5125" y="124909"/>
                    <a:pt x="166" y="123851"/>
                  </a:cubicBezTo>
                  <a:cubicBezTo>
                    <a:pt x="5457" y="122793"/>
                    <a:pt x="111291" y="65643"/>
                    <a:pt x="149391" y="47651"/>
                  </a:cubicBezTo>
                  <a:cubicBezTo>
                    <a:pt x="187491" y="29659"/>
                    <a:pt x="259458" y="-1032"/>
                    <a:pt x="23511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3" name="フリーフォーム 1462">
              <a:extLst>
                <a:ext uri="{FF2B5EF4-FFF2-40B4-BE49-F238E27FC236}">
                  <a16:creationId xmlns:a16="http://schemas.microsoft.com/office/drawing/2014/main" id="{648D376D-1747-0251-B871-8B911C6FDE45}"/>
                </a:ext>
              </a:extLst>
            </p:cNvPr>
            <p:cNvSpPr/>
            <p:nvPr/>
          </p:nvSpPr>
          <p:spPr>
            <a:xfrm>
              <a:off x="5431281" y="5363053"/>
              <a:ext cx="355506" cy="196400"/>
            </a:xfrm>
            <a:custGeom>
              <a:avLst/>
              <a:gdLst>
                <a:gd name="connsiteX0" fmla="*/ 1144 w 355506"/>
                <a:gd name="connsiteY0" fmla="*/ 2697 h 196400"/>
                <a:gd name="connsiteX1" fmla="*/ 286894 w 355506"/>
                <a:gd name="connsiteY1" fmla="*/ 12222 h 196400"/>
                <a:gd name="connsiteX2" fmla="*/ 315469 w 355506"/>
                <a:gd name="connsiteY2" fmla="*/ 56672 h 196400"/>
                <a:gd name="connsiteX3" fmla="*/ 321819 w 355506"/>
                <a:gd name="connsiteY3" fmla="*/ 97947 h 196400"/>
                <a:gd name="connsiteX4" fmla="*/ 299594 w 355506"/>
                <a:gd name="connsiteY4" fmla="*/ 151922 h 196400"/>
                <a:gd name="connsiteX5" fmla="*/ 239269 w 355506"/>
                <a:gd name="connsiteY5" fmla="*/ 196372 h 196400"/>
                <a:gd name="connsiteX6" fmla="*/ 347219 w 355506"/>
                <a:gd name="connsiteY6" fmla="*/ 145572 h 196400"/>
                <a:gd name="connsiteX7" fmla="*/ 331344 w 355506"/>
                <a:gd name="connsiteY7" fmla="*/ 15397 h 196400"/>
                <a:gd name="connsiteX8" fmla="*/ 197994 w 355506"/>
                <a:gd name="connsiteY8" fmla="*/ 59847 h 196400"/>
                <a:gd name="connsiteX9" fmla="*/ 153544 w 355506"/>
                <a:gd name="connsiteY9" fmla="*/ 53497 h 196400"/>
                <a:gd name="connsiteX10" fmla="*/ 185294 w 355506"/>
                <a:gd name="connsiteY10" fmla="*/ 53497 h 196400"/>
                <a:gd name="connsiteX11" fmla="*/ 1144 w 355506"/>
                <a:gd name="connsiteY11" fmla="*/ 2697 h 19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506" h="196400">
                  <a:moveTo>
                    <a:pt x="1144" y="2697"/>
                  </a:moveTo>
                  <a:cubicBezTo>
                    <a:pt x="18077" y="-4182"/>
                    <a:pt x="234507" y="3226"/>
                    <a:pt x="286894" y="12222"/>
                  </a:cubicBezTo>
                  <a:cubicBezTo>
                    <a:pt x="339281" y="21218"/>
                    <a:pt x="309648" y="42385"/>
                    <a:pt x="315469" y="56672"/>
                  </a:cubicBezTo>
                  <a:cubicBezTo>
                    <a:pt x="321290" y="70959"/>
                    <a:pt x="324465" y="82072"/>
                    <a:pt x="321819" y="97947"/>
                  </a:cubicBezTo>
                  <a:cubicBezTo>
                    <a:pt x="319173" y="113822"/>
                    <a:pt x="313352" y="135518"/>
                    <a:pt x="299594" y="151922"/>
                  </a:cubicBezTo>
                  <a:cubicBezTo>
                    <a:pt x="285836" y="168326"/>
                    <a:pt x="231332" y="197430"/>
                    <a:pt x="239269" y="196372"/>
                  </a:cubicBezTo>
                  <a:cubicBezTo>
                    <a:pt x="247206" y="195314"/>
                    <a:pt x="331873" y="175735"/>
                    <a:pt x="347219" y="145572"/>
                  </a:cubicBezTo>
                  <a:cubicBezTo>
                    <a:pt x="362565" y="115410"/>
                    <a:pt x="356215" y="29685"/>
                    <a:pt x="331344" y="15397"/>
                  </a:cubicBezTo>
                  <a:cubicBezTo>
                    <a:pt x="306473" y="1109"/>
                    <a:pt x="227627" y="53497"/>
                    <a:pt x="197994" y="59847"/>
                  </a:cubicBezTo>
                  <a:cubicBezTo>
                    <a:pt x="168361" y="66197"/>
                    <a:pt x="155661" y="54555"/>
                    <a:pt x="153544" y="53497"/>
                  </a:cubicBezTo>
                  <a:cubicBezTo>
                    <a:pt x="151427" y="52439"/>
                    <a:pt x="210165" y="66726"/>
                    <a:pt x="185294" y="53497"/>
                  </a:cubicBezTo>
                  <a:cubicBezTo>
                    <a:pt x="160423" y="40268"/>
                    <a:pt x="-15789" y="9576"/>
                    <a:pt x="1144" y="26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4" name="フリーフォーム 1463">
              <a:extLst>
                <a:ext uri="{FF2B5EF4-FFF2-40B4-BE49-F238E27FC236}">
                  <a16:creationId xmlns:a16="http://schemas.microsoft.com/office/drawing/2014/main" id="{88961AC2-E904-5257-33EF-322335389284}"/>
                </a:ext>
              </a:extLst>
            </p:cNvPr>
            <p:cNvSpPr/>
            <p:nvPr/>
          </p:nvSpPr>
          <p:spPr>
            <a:xfrm>
              <a:off x="5445064" y="5314530"/>
              <a:ext cx="54226" cy="213149"/>
            </a:xfrm>
            <a:custGeom>
              <a:avLst/>
              <a:gdLst>
                <a:gd name="connsiteX0" fmla="*/ 54036 w 54226"/>
                <a:gd name="connsiteY0" fmla="*/ 420 h 213149"/>
                <a:gd name="connsiteX1" fmla="*/ 19111 w 54226"/>
                <a:gd name="connsiteY1" fmla="*/ 86145 h 213149"/>
                <a:gd name="connsiteX2" fmla="*/ 50861 w 54226"/>
                <a:gd name="connsiteY2" fmla="*/ 149645 h 213149"/>
                <a:gd name="connsiteX3" fmla="*/ 50861 w 54226"/>
                <a:gd name="connsiteY3" fmla="*/ 213145 h 213149"/>
                <a:gd name="connsiteX4" fmla="*/ 41336 w 54226"/>
                <a:gd name="connsiteY4" fmla="*/ 152820 h 213149"/>
                <a:gd name="connsiteX5" fmla="*/ 61 w 54226"/>
                <a:gd name="connsiteY5" fmla="*/ 124245 h 213149"/>
                <a:gd name="connsiteX6" fmla="*/ 54036 w 54226"/>
                <a:gd name="connsiteY6" fmla="*/ 420 h 21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26" h="213149">
                  <a:moveTo>
                    <a:pt x="54036" y="420"/>
                  </a:moveTo>
                  <a:cubicBezTo>
                    <a:pt x="57211" y="-5930"/>
                    <a:pt x="19640" y="61274"/>
                    <a:pt x="19111" y="86145"/>
                  </a:cubicBezTo>
                  <a:cubicBezTo>
                    <a:pt x="18582" y="111016"/>
                    <a:pt x="45569" y="128479"/>
                    <a:pt x="50861" y="149645"/>
                  </a:cubicBezTo>
                  <a:cubicBezTo>
                    <a:pt x="56153" y="170811"/>
                    <a:pt x="52448" y="212616"/>
                    <a:pt x="50861" y="213145"/>
                  </a:cubicBezTo>
                  <a:cubicBezTo>
                    <a:pt x="49274" y="213674"/>
                    <a:pt x="49803" y="167637"/>
                    <a:pt x="41336" y="152820"/>
                  </a:cubicBezTo>
                  <a:cubicBezTo>
                    <a:pt x="32869" y="138003"/>
                    <a:pt x="2178" y="143824"/>
                    <a:pt x="61" y="124245"/>
                  </a:cubicBezTo>
                  <a:cubicBezTo>
                    <a:pt x="-2056" y="104666"/>
                    <a:pt x="50861" y="6770"/>
                    <a:pt x="54036" y="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5" name="フリーフォーム 1464">
              <a:extLst>
                <a:ext uri="{FF2B5EF4-FFF2-40B4-BE49-F238E27FC236}">
                  <a16:creationId xmlns:a16="http://schemas.microsoft.com/office/drawing/2014/main" id="{0DF8E952-B196-EE0E-E154-260C227F9DA0}"/>
                </a:ext>
              </a:extLst>
            </p:cNvPr>
            <p:cNvSpPr/>
            <p:nvPr/>
          </p:nvSpPr>
          <p:spPr>
            <a:xfrm>
              <a:off x="5666803" y="5362561"/>
              <a:ext cx="89719" cy="222506"/>
            </a:xfrm>
            <a:custGeom>
              <a:avLst/>
              <a:gdLst>
                <a:gd name="connsiteX0" fmla="*/ 38672 w 89719"/>
                <a:gd name="connsiteY0" fmla="*/ 14 h 222506"/>
                <a:gd name="connsiteX1" fmla="*/ 67247 w 89719"/>
                <a:gd name="connsiteY1" fmla="*/ 79389 h 222506"/>
                <a:gd name="connsiteX2" fmla="*/ 16447 w 89719"/>
                <a:gd name="connsiteY2" fmla="*/ 142889 h 222506"/>
                <a:gd name="connsiteX3" fmla="*/ 572 w 89719"/>
                <a:gd name="connsiteY3" fmla="*/ 222264 h 222506"/>
                <a:gd name="connsiteX4" fmla="*/ 6922 w 89719"/>
                <a:gd name="connsiteY4" fmla="*/ 165114 h 222506"/>
                <a:gd name="connsiteX5" fmla="*/ 38672 w 89719"/>
                <a:gd name="connsiteY5" fmla="*/ 95264 h 222506"/>
                <a:gd name="connsiteX6" fmla="*/ 32322 w 89719"/>
                <a:gd name="connsiteY6" fmla="*/ 136539 h 222506"/>
                <a:gd name="connsiteX7" fmla="*/ 89472 w 89719"/>
                <a:gd name="connsiteY7" fmla="*/ 85739 h 222506"/>
                <a:gd name="connsiteX8" fmla="*/ 38672 w 89719"/>
                <a:gd name="connsiteY8" fmla="*/ 14 h 22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719" h="222506">
                  <a:moveTo>
                    <a:pt x="38672" y="14"/>
                  </a:moveTo>
                  <a:cubicBezTo>
                    <a:pt x="34968" y="-1044"/>
                    <a:pt x="70951" y="55577"/>
                    <a:pt x="67247" y="79389"/>
                  </a:cubicBezTo>
                  <a:cubicBezTo>
                    <a:pt x="63543" y="103202"/>
                    <a:pt x="27559" y="119077"/>
                    <a:pt x="16447" y="142889"/>
                  </a:cubicBezTo>
                  <a:cubicBezTo>
                    <a:pt x="5334" y="166702"/>
                    <a:pt x="2159" y="218560"/>
                    <a:pt x="572" y="222264"/>
                  </a:cubicBezTo>
                  <a:cubicBezTo>
                    <a:pt x="-1015" y="225968"/>
                    <a:pt x="572" y="186281"/>
                    <a:pt x="6922" y="165114"/>
                  </a:cubicBezTo>
                  <a:cubicBezTo>
                    <a:pt x="13272" y="143947"/>
                    <a:pt x="34439" y="100026"/>
                    <a:pt x="38672" y="95264"/>
                  </a:cubicBezTo>
                  <a:cubicBezTo>
                    <a:pt x="42905" y="90502"/>
                    <a:pt x="23855" y="138126"/>
                    <a:pt x="32322" y="136539"/>
                  </a:cubicBezTo>
                  <a:cubicBezTo>
                    <a:pt x="40789" y="134952"/>
                    <a:pt x="85239" y="105318"/>
                    <a:pt x="89472" y="85739"/>
                  </a:cubicBezTo>
                  <a:cubicBezTo>
                    <a:pt x="93705" y="66160"/>
                    <a:pt x="42376" y="1072"/>
                    <a:pt x="3867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6" name="フリーフォーム 1465">
              <a:extLst>
                <a:ext uri="{FF2B5EF4-FFF2-40B4-BE49-F238E27FC236}">
                  <a16:creationId xmlns:a16="http://schemas.microsoft.com/office/drawing/2014/main" id="{1353C66B-C1E5-F337-A583-3F7D832F0A97}"/>
                </a:ext>
              </a:extLst>
            </p:cNvPr>
            <p:cNvSpPr/>
            <p:nvPr/>
          </p:nvSpPr>
          <p:spPr>
            <a:xfrm>
              <a:off x="5460712" y="5409981"/>
              <a:ext cx="301914" cy="102242"/>
            </a:xfrm>
            <a:custGeom>
              <a:avLst/>
              <a:gdLst>
                <a:gd name="connsiteX0" fmla="*/ 301913 w 301914"/>
                <a:gd name="connsiteY0" fmla="*/ 28794 h 102242"/>
                <a:gd name="connsiteX1" fmla="*/ 111413 w 301914"/>
                <a:gd name="connsiteY1" fmla="*/ 219 h 102242"/>
                <a:gd name="connsiteX2" fmla="*/ 82838 w 301914"/>
                <a:gd name="connsiteY2" fmla="*/ 16094 h 102242"/>
                <a:gd name="connsiteX3" fmla="*/ 114588 w 301914"/>
                <a:gd name="connsiteY3" fmla="*/ 25619 h 102242"/>
                <a:gd name="connsiteX4" fmla="*/ 86013 w 301914"/>
                <a:gd name="connsiteY4" fmla="*/ 28794 h 102242"/>
                <a:gd name="connsiteX5" fmla="*/ 35213 w 301914"/>
                <a:gd name="connsiteY5" fmla="*/ 101819 h 102242"/>
                <a:gd name="connsiteX6" fmla="*/ 288 w 301914"/>
                <a:gd name="connsiteY6" fmla="*/ 60544 h 102242"/>
                <a:gd name="connsiteX7" fmla="*/ 54263 w 301914"/>
                <a:gd name="connsiteY7" fmla="*/ 98644 h 102242"/>
                <a:gd name="connsiteX8" fmla="*/ 54263 w 301914"/>
                <a:gd name="connsiteY8" fmla="*/ 28794 h 102242"/>
                <a:gd name="connsiteX9" fmla="*/ 114588 w 301914"/>
                <a:gd name="connsiteY9" fmla="*/ 25619 h 102242"/>
                <a:gd name="connsiteX10" fmla="*/ 301913 w 301914"/>
                <a:gd name="connsiteY10" fmla="*/ 28794 h 10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914" h="102242">
                  <a:moveTo>
                    <a:pt x="301913" y="28794"/>
                  </a:moveTo>
                  <a:cubicBezTo>
                    <a:pt x="301384" y="24561"/>
                    <a:pt x="147925" y="2336"/>
                    <a:pt x="111413" y="219"/>
                  </a:cubicBezTo>
                  <a:cubicBezTo>
                    <a:pt x="74901" y="-1898"/>
                    <a:pt x="82309" y="11861"/>
                    <a:pt x="82838" y="16094"/>
                  </a:cubicBezTo>
                  <a:cubicBezTo>
                    <a:pt x="83367" y="20327"/>
                    <a:pt x="114059" y="23502"/>
                    <a:pt x="114588" y="25619"/>
                  </a:cubicBezTo>
                  <a:cubicBezTo>
                    <a:pt x="115117" y="27736"/>
                    <a:pt x="99242" y="16094"/>
                    <a:pt x="86013" y="28794"/>
                  </a:cubicBezTo>
                  <a:cubicBezTo>
                    <a:pt x="72784" y="41494"/>
                    <a:pt x="49500" y="96527"/>
                    <a:pt x="35213" y="101819"/>
                  </a:cubicBezTo>
                  <a:cubicBezTo>
                    <a:pt x="20926" y="107111"/>
                    <a:pt x="-2887" y="61073"/>
                    <a:pt x="288" y="60544"/>
                  </a:cubicBezTo>
                  <a:cubicBezTo>
                    <a:pt x="3463" y="60015"/>
                    <a:pt x="45267" y="103936"/>
                    <a:pt x="54263" y="98644"/>
                  </a:cubicBezTo>
                  <a:cubicBezTo>
                    <a:pt x="63259" y="93352"/>
                    <a:pt x="44209" y="40965"/>
                    <a:pt x="54263" y="28794"/>
                  </a:cubicBezTo>
                  <a:cubicBezTo>
                    <a:pt x="64317" y="16623"/>
                    <a:pt x="77546" y="21915"/>
                    <a:pt x="114588" y="25619"/>
                  </a:cubicBezTo>
                  <a:cubicBezTo>
                    <a:pt x="151630" y="29323"/>
                    <a:pt x="302442" y="33027"/>
                    <a:pt x="301913" y="28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" name="フリーフォーム 1466">
              <a:extLst>
                <a:ext uri="{FF2B5EF4-FFF2-40B4-BE49-F238E27FC236}">
                  <a16:creationId xmlns:a16="http://schemas.microsoft.com/office/drawing/2014/main" id="{3F6AEA7E-A22D-0CBA-4E91-018EA629E3AA}"/>
                </a:ext>
              </a:extLst>
            </p:cNvPr>
            <p:cNvSpPr/>
            <p:nvPr/>
          </p:nvSpPr>
          <p:spPr>
            <a:xfrm>
              <a:off x="5581215" y="5400487"/>
              <a:ext cx="130612" cy="168602"/>
            </a:xfrm>
            <a:custGeom>
              <a:avLst/>
              <a:gdLst>
                <a:gd name="connsiteX0" fmla="*/ 435 w 130612"/>
                <a:gd name="connsiteY0" fmla="*/ 188 h 168602"/>
                <a:gd name="connsiteX1" fmla="*/ 29010 w 130612"/>
                <a:gd name="connsiteY1" fmla="*/ 92263 h 168602"/>
                <a:gd name="connsiteX2" fmla="*/ 130610 w 130612"/>
                <a:gd name="connsiteY2" fmla="*/ 168463 h 168602"/>
                <a:gd name="connsiteX3" fmla="*/ 25835 w 130612"/>
                <a:gd name="connsiteY3" fmla="*/ 111313 h 168602"/>
                <a:gd name="connsiteX4" fmla="*/ 13135 w 130612"/>
                <a:gd name="connsiteY4" fmla="*/ 117663 h 168602"/>
                <a:gd name="connsiteX5" fmla="*/ 435 w 130612"/>
                <a:gd name="connsiteY5" fmla="*/ 188 h 16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12" h="168602">
                  <a:moveTo>
                    <a:pt x="435" y="188"/>
                  </a:moveTo>
                  <a:cubicBezTo>
                    <a:pt x="3081" y="-4045"/>
                    <a:pt x="7314" y="64217"/>
                    <a:pt x="29010" y="92263"/>
                  </a:cubicBezTo>
                  <a:cubicBezTo>
                    <a:pt x="50706" y="120309"/>
                    <a:pt x="131139" y="165288"/>
                    <a:pt x="130610" y="168463"/>
                  </a:cubicBezTo>
                  <a:cubicBezTo>
                    <a:pt x="130081" y="171638"/>
                    <a:pt x="45414" y="119780"/>
                    <a:pt x="25835" y="111313"/>
                  </a:cubicBezTo>
                  <a:cubicBezTo>
                    <a:pt x="6256" y="102846"/>
                    <a:pt x="18427" y="136713"/>
                    <a:pt x="13135" y="117663"/>
                  </a:cubicBezTo>
                  <a:cubicBezTo>
                    <a:pt x="7843" y="98613"/>
                    <a:pt x="-2211" y="4421"/>
                    <a:pt x="435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" name="フリーフォーム 1467">
              <a:extLst>
                <a:ext uri="{FF2B5EF4-FFF2-40B4-BE49-F238E27FC236}">
                  <a16:creationId xmlns:a16="http://schemas.microsoft.com/office/drawing/2014/main" id="{57BE3040-9EAD-FA32-FDB3-04FAA36220E4}"/>
                </a:ext>
              </a:extLst>
            </p:cNvPr>
            <p:cNvSpPr/>
            <p:nvPr/>
          </p:nvSpPr>
          <p:spPr>
            <a:xfrm>
              <a:off x="5600369" y="5390968"/>
              <a:ext cx="64075" cy="130416"/>
            </a:xfrm>
            <a:custGeom>
              <a:avLst/>
              <a:gdLst>
                <a:gd name="connsiteX0" fmla="*/ 331 w 64075"/>
                <a:gd name="connsiteY0" fmla="*/ 182 h 130416"/>
                <a:gd name="connsiteX1" fmla="*/ 38431 w 64075"/>
                <a:gd name="connsiteY1" fmla="*/ 79557 h 130416"/>
                <a:gd name="connsiteX2" fmla="*/ 28906 w 64075"/>
                <a:gd name="connsiteY2" fmla="*/ 130357 h 130416"/>
                <a:gd name="connsiteX3" fmla="*/ 47956 w 64075"/>
                <a:gd name="connsiteY3" fmla="*/ 70032 h 130416"/>
                <a:gd name="connsiteX4" fmla="*/ 63831 w 64075"/>
                <a:gd name="connsiteY4" fmla="*/ 57332 h 130416"/>
                <a:gd name="connsiteX5" fmla="*/ 331 w 64075"/>
                <a:gd name="connsiteY5" fmla="*/ 182 h 1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75" h="130416">
                  <a:moveTo>
                    <a:pt x="331" y="182"/>
                  </a:moveTo>
                  <a:cubicBezTo>
                    <a:pt x="-3902" y="3886"/>
                    <a:pt x="33669" y="57861"/>
                    <a:pt x="38431" y="79557"/>
                  </a:cubicBezTo>
                  <a:cubicBezTo>
                    <a:pt x="43193" y="101253"/>
                    <a:pt x="27319" y="131944"/>
                    <a:pt x="28906" y="130357"/>
                  </a:cubicBezTo>
                  <a:cubicBezTo>
                    <a:pt x="30493" y="128770"/>
                    <a:pt x="47956" y="70032"/>
                    <a:pt x="47956" y="70032"/>
                  </a:cubicBezTo>
                  <a:cubicBezTo>
                    <a:pt x="53777" y="57861"/>
                    <a:pt x="65948" y="64211"/>
                    <a:pt x="63831" y="57332"/>
                  </a:cubicBezTo>
                  <a:cubicBezTo>
                    <a:pt x="61714" y="50453"/>
                    <a:pt x="4564" y="-3522"/>
                    <a:pt x="331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" name="フリーフォーム 1468">
              <a:extLst>
                <a:ext uri="{FF2B5EF4-FFF2-40B4-BE49-F238E27FC236}">
                  <a16:creationId xmlns:a16="http://schemas.microsoft.com/office/drawing/2014/main" id="{6371FC67-5289-150D-39F5-4C959F7500D1}"/>
                </a:ext>
              </a:extLst>
            </p:cNvPr>
            <p:cNvSpPr/>
            <p:nvPr/>
          </p:nvSpPr>
          <p:spPr>
            <a:xfrm>
              <a:off x="5619031" y="5403850"/>
              <a:ext cx="102432" cy="143231"/>
            </a:xfrm>
            <a:custGeom>
              <a:avLst/>
              <a:gdLst>
                <a:gd name="connsiteX0" fmla="*/ 102319 w 102432"/>
                <a:gd name="connsiteY0" fmla="*/ 0 h 143231"/>
                <a:gd name="connsiteX1" fmla="*/ 54694 w 102432"/>
                <a:gd name="connsiteY1" fmla="*/ 88900 h 143231"/>
                <a:gd name="connsiteX2" fmla="*/ 67394 w 102432"/>
                <a:gd name="connsiteY2" fmla="*/ 142875 h 143231"/>
                <a:gd name="connsiteX3" fmla="*/ 719 w 102432"/>
                <a:gd name="connsiteY3" fmla="*/ 63500 h 143231"/>
                <a:gd name="connsiteX4" fmla="*/ 32469 w 102432"/>
                <a:gd name="connsiteY4" fmla="*/ 127000 h 143231"/>
                <a:gd name="connsiteX5" fmla="*/ 38819 w 102432"/>
                <a:gd name="connsiteY5" fmla="*/ 88900 h 143231"/>
                <a:gd name="connsiteX6" fmla="*/ 102319 w 102432"/>
                <a:gd name="connsiteY6" fmla="*/ 0 h 14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32" h="143231">
                  <a:moveTo>
                    <a:pt x="102319" y="0"/>
                  </a:moveTo>
                  <a:cubicBezTo>
                    <a:pt x="104965" y="0"/>
                    <a:pt x="60515" y="65087"/>
                    <a:pt x="54694" y="88900"/>
                  </a:cubicBezTo>
                  <a:cubicBezTo>
                    <a:pt x="48873" y="112713"/>
                    <a:pt x="76390" y="147108"/>
                    <a:pt x="67394" y="142875"/>
                  </a:cubicBezTo>
                  <a:cubicBezTo>
                    <a:pt x="58398" y="138642"/>
                    <a:pt x="6540" y="66146"/>
                    <a:pt x="719" y="63500"/>
                  </a:cubicBezTo>
                  <a:cubicBezTo>
                    <a:pt x="-5102" y="60854"/>
                    <a:pt x="26119" y="122767"/>
                    <a:pt x="32469" y="127000"/>
                  </a:cubicBezTo>
                  <a:cubicBezTo>
                    <a:pt x="38819" y="131233"/>
                    <a:pt x="30882" y="104775"/>
                    <a:pt x="38819" y="88900"/>
                  </a:cubicBezTo>
                  <a:cubicBezTo>
                    <a:pt x="46756" y="73025"/>
                    <a:pt x="99673" y="0"/>
                    <a:pt x="1023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0" name="フリーフォーム 1469">
              <a:extLst>
                <a:ext uri="{FF2B5EF4-FFF2-40B4-BE49-F238E27FC236}">
                  <a16:creationId xmlns:a16="http://schemas.microsoft.com/office/drawing/2014/main" id="{6A251C16-90F7-E257-9B71-D0E2CB28EB60}"/>
                </a:ext>
              </a:extLst>
            </p:cNvPr>
            <p:cNvSpPr/>
            <p:nvPr/>
          </p:nvSpPr>
          <p:spPr>
            <a:xfrm>
              <a:off x="5470306" y="5327641"/>
              <a:ext cx="95168" cy="121322"/>
            </a:xfrm>
            <a:custGeom>
              <a:avLst/>
              <a:gdLst>
                <a:gd name="connsiteX0" fmla="*/ 219 w 95168"/>
                <a:gd name="connsiteY0" fmla="*/ 9 h 121322"/>
                <a:gd name="connsiteX1" fmla="*/ 92294 w 95168"/>
                <a:gd name="connsiteY1" fmla="*/ 111134 h 121322"/>
                <a:gd name="connsiteX2" fmla="*/ 66894 w 95168"/>
                <a:gd name="connsiteY2" fmla="*/ 104784 h 121322"/>
                <a:gd name="connsiteX3" fmla="*/ 219 w 95168"/>
                <a:gd name="connsiteY3" fmla="*/ 9 h 12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68" h="121322">
                  <a:moveTo>
                    <a:pt x="219" y="9"/>
                  </a:moveTo>
                  <a:cubicBezTo>
                    <a:pt x="4452" y="1067"/>
                    <a:pt x="81182" y="93672"/>
                    <a:pt x="92294" y="111134"/>
                  </a:cubicBezTo>
                  <a:cubicBezTo>
                    <a:pt x="103406" y="128596"/>
                    <a:pt x="79594" y="121717"/>
                    <a:pt x="66894" y="104784"/>
                  </a:cubicBezTo>
                  <a:cubicBezTo>
                    <a:pt x="54194" y="87851"/>
                    <a:pt x="-4014" y="-1049"/>
                    <a:pt x="219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1" name="フリーフォーム 1470">
              <a:extLst>
                <a:ext uri="{FF2B5EF4-FFF2-40B4-BE49-F238E27FC236}">
                  <a16:creationId xmlns:a16="http://schemas.microsoft.com/office/drawing/2014/main" id="{2915DFD4-0BC0-3A9B-7EB6-FBE47DAE0A3B}"/>
                </a:ext>
              </a:extLst>
            </p:cNvPr>
            <p:cNvSpPr/>
            <p:nvPr/>
          </p:nvSpPr>
          <p:spPr>
            <a:xfrm>
              <a:off x="4295299" y="4720949"/>
              <a:ext cx="188240" cy="600523"/>
            </a:xfrm>
            <a:custGeom>
              <a:avLst/>
              <a:gdLst>
                <a:gd name="connsiteX0" fmla="*/ 60801 w 188240"/>
                <a:gd name="connsiteY0" fmla="*/ 276 h 600523"/>
                <a:gd name="connsiteX1" fmla="*/ 63976 w 188240"/>
                <a:gd name="connsiteY1" fmla="*/ 171726 h 600523"/>
                <a:gd name="connsiteX2" fmla="*/ 76676 w 188240"/>
                <a:gd name="connsiteY2" fmla="*/ 213001 h 600523"/>
                <a:gd name="connsiteX3" fmla="*/ 476 w 188240"/>
                <a:gd name="connsiteY3" fmla="*/ 181251 h 600523"/>
                <a:gd name="connsiteX4" fmla="*/ 108426 w 188240"/>
                <a:gd name="connsiteY4" fmla="*/ 295551 h 600523"/>
                <a:gd name="connsiteX5" fmla="*/ 143351 w 188240"/>
                <a:gd name="connsiteY5" fmla="*/ 368576 h 600523"/>
                <a:gd name="connsiteX6" fmla="*/ 149701 w 188240"/>
                <a:gd name="connsiteY6" fmla="*/ 517801 h 600523"/>
                <a:gd name="connsiteX7" fmla="*/ 187801 w 188240"/>
                <a:gd name="connsiteY7" fmla="*/ 600351 h 600523"/>
                <a:gd name="connsiteX8" fmla="*/ 168751 w 188240"/>
                <a:gd name="connsiteY8" fmla="*/ 533676 h 600523"/>
                <a:gd name="connsiteX9" fmla="*/ 143351 w 188240"/>
                <a:gd name="connsiteY9" fmla="*/ 352701 h 600523"/>
                <a:gd name="connsiteX10" fmla="*/ 476 w 188240"/>
                <a:gd name="connsiteY10" fmla="*/ 225701 h 600523"/>
                <a:gd name="connsiteX11" fmla="*/ 95726 w 188240"/>
                <a:gd name="connsiteY11" fmla="*/ 270151 h 600523"/>
                <a:gd name="connsiteX12" fmla="*/ 57626 w 188240"/>
                <a:gd name="connsiteY12" fmla="*/ 136801 h 600523"/>
                <a:gd name="connsiteX13" fmla="*/ 83026 w 188240"/>
                <a:gd name="connsiteY13" fmla="*/ 216176 h 600523"/>
                <a:gd name="connsiteX14" fmla="*/ 60801 w 188240"/>
                <a:gd name="connsiteY14" fmla="*/ 276 h 60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240" h="600523">
                  <a:moveTo>
                    <a:pt x="60801" y="276"/>
                  </a:moveTo>
                  <a:cubicBezTo>
                    <a:pt x="57626" y="-7132"/>
                    <a:pt x="61330" y="136272"/>
                    <a:pt x="63976" y="171726"/>
                  </a:cubicBezTo>
                  <a:cubicBezTo>
                    <a:pt x="66622" y="207180"/>
                    <a:pt x="87259" y="211414"/>
                    <a:pt x="76676" y="213001"/>
                  </a:cubicBezTo>
                  <a:cubicBezTo>
                    <a:pt x="66093" y="214589"/>
                    <a:pt x="-4816" y="167493"/>
                    <a:pt x="476" y="181251"/>
                  </a:cubicBezTo>
                  <a:cubicBezTo>
                    <a:pt x="5768" y="195009"/>
                    <a:pt x="84614" y="264330"/>
                    <a:pt x="108426" y="295551"/>
                  </a:cubicBezTo>
                  <a:cubicBezTo>
                    <a:pt x="132238" y="326772"/>
                    <a:pt x="136472" y="331534"/>
                    <a:pt x="143351" y="368576"/>
                  </a:cubicBezTo>
                  <a:cubicBezTo>
                    <a:pt x="150230" y="405618"/>
                    <a:pt x="142293" y="479172"/>
                    <a:pt x="149701" y="517801"/>
                  </a:cubicBezTo>
                  <a:cubicBezTo>
                    <a:pt x="157109" y="556430"/>
                    <a:pt x="184626" y="597705"/>
                    <a:pt x="187801" y="600351"/>
                  </a:cubicBezTo>
                  <a:cubicBezTo>
                    <a:pt x="190976" y="602997"/>
                    <a:pt x="176159" y="574951"/>
                    <a:pt x="168751" y="533676"/>
                  </a:cubicBezTo>
                  <a:cubicBezTo>
                    <a:pt x="161343" y="492401"/>
                    <a:pt x="171397" y="404030"/>
                    <a:pt x="143351" y="352701"/>
                  </a:cubicBezTo>
                  <a:cubicBezTo>
                    <a:pt x="115305" y="301372"/>
                    <a:pt x="8413" y="239459"/>
                    <a:pt x="476" y="225701"/>
                  </a:cubicBezTo>
                  <a:cubicBezTo>
                    <a:pt x="-7462" y="211943"/>
                    <a:pt x="86201" y="284968"/>
                    <a:pt x="95726" y="270151"/>
                  </a:cubicBezTo>
                  <a:cubicBezTo>
                    <a:pt x="105251" y="255334"/>
                    <a:pt x="59743" y="145797"/>
                    <a:pt x="57626" y="136801"/>
                  </a:cubicBezTo>
                  <a:cubicBezTo>
                    <a:pt x="55509" y="127805"/>
                    <a:pt x="82497" y="236813"/>
                    <a:pt x="83026" y="216176"/>
                  </a:cubicBezTo>
                  <a:cubicBezTo>
                    <a:pt x="83555" y="195539"/>
                    <a:pt x="63976" y="7684"/>
                    <a:pt x="60801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 1471">
              <a:extLst>
                <a:ext uri="{FF2B5EF4-FFF2-40B4-BE49-F238E27FC236}">
                  <a16:creationId xmlns:a16="http://schemas.microsoft.com/office/drawing/2014/main" id="{1EA0CA95-6BC3-0186-E227-4B3FE32AAF2C}"/>
                </a:ext>
              </a:extLst>
            </p:cNvPr>
            <p:cNvSpPr/>
            <p:nvPr/>
          </p:nvSpPr>
          <p:spPr>
            <a:xfrm>
              <a:off x="4339646" y="4676670"/>
              <a:ext cx="946185" cy="648300"/>
            </a:xfrm>
            <a:custGeom>
              <a:avLst/>
              <a:gdLst>
                <a:gd name="connsiteX0" fmla="*/ 943554 w 946185"/>
                <a:gd name="connsiteY0" fmla="*/ 3280 h 648300"/>
                <a:gd name="connsiteX1" fmla="*/ 473654 w 946185"/>
                <a:gd name="connsiteY1" fmla="*/ 422380 h 648300"/>
                <a:gd name="connsiteX2" fmla="*/ 543504 w 946185"/>
                <a:gd name="connsiteY2" fmla="*/ 384280 h 648300"/>
                <a:gd name="connsiteX3" fmla="*/ 264104 w 946185"/>
                <a:gd name="connsiteY3" fmla="*/ 536680 h 648300"/>
                <a:gd name="connsiteX4" fmla="*/ 152979 w 946185"/>
                <a:gd name="connsiteY4" fmla="*/ 393805 h 648300"/>
                <a:gd name="connsiteX5" fmla="*/ 124404 w 946185"/>
                <a:gd name="connsiteY5" fmla="*/ 454130 h 648300"/>
                <a:gd name="connsiteX6" fmla="*/ 159329 w 946185"/>
                <a:gd name="connsiteY6" fmla="*/ 647805 h 648300"/>
                <a:gd name="connsiteX7" fmla="*/ 127579 w 946185"/>
                <a:gd name="connsiteY7" fmla="*/ 390630 h 648300"/>
                <a:gd name="connsiteX8" fmla="*/ 79954 w 946185"/>
                <a:gd name="connsiteY8" fmla="*/ 323955 h 648300"/>
                <a:gd name="connsiteX9" fmla="*/ 579 w 946185"/>
                <a:gd name="connsiteY9" fmla="*/ 92180 h 648300"/>
                <a:gd name="connsiteX10" fmla="*/ 124404 w 946185"/>
                <a:gd name="connsiteY10" fmla="*/ 403330 h 648300"/>
                <a:gd name="connsiteX11" fmla="*/ 133929 w 946185"/>
                <a:gd name="connsiteY11" fmla="*/ 362055 h 648300"/>
                <a:gd name="connsiteX12" fmla="*/ 314904 w 946185"/>
                <a:gd name="connsiteY12" fmla="*/ 489055 h 648300"/>
                <a:gd name="connsiteX13" fmla="*/ 391104 w 946185"/>
                <a:gd name="connsiteY13" fmla="*/ 409680 h 648300"/>
                <a:gd name="connsiteX14" fmla="*/ 429204 w 946185"/>
                <a:gd name="connsiteY14" fmla="*/ 412855 h 648300"/>
                <a:gd name="connsiteX15" fmla="*/ 619704 w 946185"/>
                <a:gd name="connsiteY15" fmla="*/ 295380 h 648300"/>
                <a:gd name="connsiteX16" fmla="*/ 641929 w 946185"/>
                <a:gd name="connsiteY16" fmla="*/ 282680 h 648300"/>
                <a:gd name="connsiteX17" fmla="*/ 734004 w 946185"/>
                <a:gd name="connsiteY17" fmla="*/ 222355 h 648300"/>
                <a:gd name="connsiteX18" fmla="*/ 667329 w 946185"/>
                <a:gd name="connsiteY18" fmla="*/ 225530 h 648300"/>
                <a:gd name="connsiteX19" fmla="*/ 943554 w 946185"/>
                <a:gd name="connsiteY19" fmla="*/ 3280 h 6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6185" h="648300">
                  <a:moveTo>
                    <a:pt x="943554" y="3280"/>
                  </a:moveTo>
                  <a:cubicBezTo>
                    <a:pt x="911275" y="36088"/>
                    <a:pt x="540329" y="358880"/>
                    <a:pt x="473654" y="422380"/>
                  </a:cubicBezTo>
                  <a:cubicBezTo>
                    <a:pt x="406979" y="485880"/>
                    <a:pt x="543504" y="384280"/>
                    <a:pt x="543504" y="384280"/>
                  </a:cubicBezTo>
                  <a:cubicBezTo>
                    <a:pt x="508579" y="403330"/>
                    <a:pt x="329191" y="535093"/>
                    <a:pt x="264104" y="536680"/>
                  </a:cubicBezTo>
                  <a:cubicBezTo>
                    <a:pt x="199017" y="538267"/>
                    <a:pt x="176262" y="407563"/>
                    <a:pt x="152979" y="393805"/>
                  </a:cubicBezTo>
                  <a:cubicBezTo>
                    <a:pt x="129696" y="380047"/>
                    <a:pt x="123346" y="411797"/>
                    <a:pt x="124404" y="454130"/>
                  </a:cubicBezTo>
                  <a:cubicBezTo>
                    <a:pt x="125462" y="496463"/>
                    <a:pt x="158800" y="658388"/>
                    <a:pt x="159329" y="647805"/>
                  </a:cubicBezTo>
                  <a:cubicBezTo>
                    <a:pt x="159858" y="637222"/>
                    <a:pt x="140808" y="444605"/>
                    <a:pt x="127579" y="390630"/>
                  </a:cubicBezTo>
                  <a:cubicBezTo>
                    <a:pt x="114350" y="336655"/>
                    <a:pt x="101121" y="373697"/>
                    <a:pt x="79954" y="323955"/>
                  </a:cubicBezTo>
                  <a:cubicBezTo>
                    <a:pt x="58787" y="274213"/>
                    <a:pt x="-6829" y="78951"/>
                    <a:pt x="579" y="92180"/>
                  </a:cubicBezTo>
                  <a:cubicBezTo>
                    <a:pt x="7987" y="105409"/>
                    <a:pt x="102179" y="358351"/>
                    <a:pt x="124404" y="403330"/>
                  </a:cubicBezTo>
                  <a:cubicBezTo>
                    <a:pt x="146629" y="448309"/>
                    <a:pt x="102179" y="347768"/>
                    <a:pt x="133929" y="362055"/>
                  </a:cubicBezTo>
                  <a:cubicBezTo>
                    <a:pt x="165679" y="376343"/>
                    <a:pt x="272042" y="481118"/>
                    <a:pt x="314904" y="489055"/>
                  </a:cubicBezTo>
                  <a:cubicBezTo>
                    <a:pt x="357766" y="496992"/>
                    <a:pt x="372054" y="422380"/>
                    <a:pt x="391104" y="409680"/>
                  </a:cubicBezTo>
                  <a:cubicBezTo>
                    <a:pt x="410154" y="396980"/>
                    <a:pt x="391104" y="431905"/>
                    <a:pt x="429204" y="412855"/>
                  </a:cubicBezTo>
                  <a:cubicBezTo>
                    <a:pt x="467304" y="393805"/>
                    <a:pt x="584250" y="317076"/>
                    <a:pt x="619704" y="295380"/>
                  </a:cubicBezTo>
                  <a:cubicBezTo>
                    <a:pt x="655158" y="273684"/>
                    <a:pt x="622879" y="294851"/>
                    <a:pt x="641929" y="282680"/>
                  </a:cubicBezTo>
                  <a:cubicBezTo>
                    <a:pt x="660979" y="270509"/>
                    <a:pt x="729771" y="231880"/>
                    <a:pt x="734004" y="222355"/>
                  </a:cubicBezTo>
                  <a:cubicBezTo>
                    <a:pt x="738237" y="212830"/>
                    <a:pt x="633462" y="257280"/>
                    <a:pt x="667329" y="225530"/>
                  </a:cubicBezTo>
                  <a:cubicBezTo>
                    <a:pt x="701196" y="193780"/>
                    <a:pt x="975833" y="-29528"/>
                    <a:pt x="943554" y="3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 1472">
              <a:extLst>
                <a:ext uri="{FF2B5EF4-FFF2-40B4-BE49-F238E27FC236}">
                  <a16:creationId xmlns:a16="http://schemas.microsoft.com/office/drawing/2014/main" id="{6E1C0419-F578-E353-7541-7C2CBE04BEBB}"/>
                </a:ext>
              </a:extLst>
            </p:cNvPr>
            <p:cNvSpPr/>
            <p:nvPr/>
          </p:nvSpPr>
          <p:spPr>
            <a:xfrm>
              <a:off x="4387310" y="4793763"/>
              <a:ext cx="524501" cy="340653"/>
            </a:xfrm>
            <a:custGeom>
              <a:avLst/>
              <a:gdLst>
                <a:gd name="connsiteX0" fmla="*/ 540 w 524501"/>
                <a:gd name="connsiteY0" fmla="*/ 487 h 340653"/>
                <a:gd name="connsiteX1" fmla="*/ 200565 w 524501"/>
                <a:gd name="connsiteY1" fmla="*/ 137012 h 340653"/>
                <a:gd name="connsiteX2" fmla="*/ 229140 w 524501"/>
                <a:gd name="connsiteY2" fmla="*/ 248137 h 340653"/>
                <a:gd name="connsiteX3" fmla="*/ 381540 w 524501"/>
                <a:gd name="connsiteY3" fmla="*/ 267187 h 340653"/>
                <a:gd name="connsiteX4" fmla="*/ 264065 w 524501"/>
                <a:gd name="connsiteY4" fmla="*/ 340212 h 340653"/>
                <a:gd name="connsiteX5" fmla="*/ 524415 w 524501"/>
                <a:gd name="connsiteY5" fmla="*/ 229087 h 340653"/>
                <a:gd name="connsiteX6" fmla="*/ 292640 w 524501"/>
                <a:gd name="connsiteY6" fmla="*/ 286237 h 340653"/>
                <a:gd name="connsiteX7" fmla="*/ 264065 w 524501"/>
                <a:gd name="connsiteY7" fmla="*/ 219562 h 340653"/>
                <a:gd name="connsiteX8" fmla="*/ 203740 w 524501"/>
                <a:gd name="connsiteY8" fmla="*/ 143362 h 340653"/>
                <a:gd name="connsiteX9" fmla="*/ 121190 w 524501"/>
                <a:gd name="connsiteY9" fmla="*/ 57637 h 340653"/>
                <a:gd name="connsiteX10" fmla="*/ 140240 w 524501"/>
                <a:gd name="connsiteY10" fmla="*/ 89387 h 340653"/>
                <a:gd name="connsiteX11" fmla="*/ 540 w 524501"/>
                <a:gd name="connsiteY11" fmla="*/ 487 h 3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4501" h="340653">
                  <a:moveTo>
                    <a:pt x="540" y="487"/>
                  </a:moveTo>
                  <a:cubicBezTo>
                    <a:pt x="10594" y="8424"/>
                    <a:pt x="162465" y="95737"/>
                    <a:pt x="200565" y="137012"/>
                  </a:cubicBezTo>
                  <a:cubicBezTo>
                    <a:pt x="238665" y="178287"/>
                    <a:pt x="198978" y="226441"/>
                    <a:pt x="229140" y="248137"/>
                  </a:cubicBezTo>
                  <a:cubicBezTo>
                    <a:pt x="259302" y="269833"/>
                    <a:pt x="375719" y="251841"/>
                    <a:pt x="381540" y="267187"/>
                  </a:cubicBezTo>
                  <a:cubicBezTo>
                    <a:pt x="387361" y="282533"/>
                    <a:pt x="240253" y="346562"/>
                    <a:pt x="264065" y="340212"/>
                  </a:cubicBezTo>
                  <a:cubicBezTo>
                    <a:pt x="287877" y="333862"/>
                    <a:pt x="519653" y="238083"/>
                    <a:pt x="524415" y="229087"/>
                  </a:cubicBezTo>
                  <a:cubicBezTo>
                    <a:pt x="529177" y="220091"/>
                    <a:pt x="336032" y="287825"/>
                    <a:pt x="292640" y="286237"/>
                  </a:cubicBezTo>
                  <a:cubicBezTo>
                    <a:pt x="249248" y="284650"/>
                    <a:pt x="278882" y="243374"/>
                    <a:pt x="264065" y="219562"/>
                  </a:cubicBezTo>
                  <a:cubicBezTo>
                    <a:pt x="249248" y="195750"/>
                    <a:pt x="227552" y="170349"/>
                    <a:pt x="203740" y="143362"/>
                  </a:cubicBezTo>
                  <a:cubicBezTo>
                    <a:pt x="179928" y="116375"/>
                    <a:pt x="131773" y="66633"/>
                    <a:pt x="121190" y="57637"/>
                  </a:cubicBezTo>
                  <a:cubicBezTo>
                    <a:pt x="110607" y="48641"/>
                    <a:pt x="156644" y="94679"/>
                    <a:pt x="140240" y="89387"/>
                  </a:cubicBezTo>
                  <a:cubicBezTo>
                    <a:pt x="123836" y="84095"/>
                    <a:pt x="-9514" y="-7450"/>
                    <a:pt x="540" y="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 1473">
              <a:extLst>
                <a:ext uri="{FF2B5EF4-FFF2-40B4-BE49-F238E27FC236}">
                  <a16:creationId xmlns:a16="http://schemas.microsoft.com/office/drawing/2014/main" id="{70E7E32B-0ED7-C54A-CDDA-5AEDA67B946E}"/>
                </a:ext>
              </a:extLst>
            </p:cNvPr>
            <p:cNvSpPr/>
            <p:nvPr/>
          </p:nvSpPr>
          <p:spPr>
            <a:xfrm>
              <a:off x="4418821" y="4676294"/>
              <a:ext cx="64367" cy="363530"/>
            </a:xfrm>
            <a:custGeom>
              <a:avLst/>
              <a:gdLst>
                <a:gd name="connsiteX0" fmla="*/ 64279 w 64367"/>
                <a:gd name="connsiteY0" fmla="*/ 481 h 363530"/>
                <a:gd name="connsiteX1" fmla="*/ 10304 w 64367"/>
                <a:gd name="connsiteY1" fmla="*/ 168756 h 363530"/>
                <a:gd name="connsiteX2" fmla="*/ 54754 w 64367"/>
                <a:gd name="connsiteY2" fmla="*/ 292581 h 363530"/>
                <a:gd name="connsiteX3" fmla="*/ 16654 w 64367"/>
                <a:gd name="connsiteY3" fmla="*/ 225906 h 363530"/>
                <a:gd name="connsiteX4" fmla="*/ 45229 w 64367"/>
                <a:gd name="connsiteY4" fmla="*/ 362431 h 363530"/>
                <a:gd name="connsiteX5" fmla="*/ 779 w 64367"/>
                <a:gd name="connsiteY5" fmla="*/ 137006 h 363530"/>
                <a:gd name="connsiteX6" fmla="*/ 16654 w 64367"/>
                <a:gd name="connsiteY6" fmla="*/ 127481 h 363530"/>
                <a:gd name="connsiteX7" fmla="*/ 13479 w 64367"/>
                <a:gd name="connsiteY7" fmla="*/ 60806 h 363530"/>
                <a:gd name="connsiteX8" fmla="*/ 23004 w 64367"/>
                <a:gd name="connsiteY8" fmla="*/ 114781 h 363530"/>
                <a:gd name="connsiteX9" fmla="*/ 64279 w 64367"/>
                <a:gd name="connsiteY9" fmla="*/ 481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67" h="363530">
                  <a:moveTo>
                    <a:pt x="64279" y="481"/>
                  </a:moveTo>
                  <a:cubicBezTo>
                    <a:pt x="62162" y="9477"/>
                    <a:pt x="11891" y="120073"/>
                    <a:pt x="10304" y="168756"/>
                  </a:cubicBezTo>
                  <a:cubicBezTo>
                    <a:pt x="8717" y="217439"/>
                    <a:pt x="53696" y="283056"/>
                    <a:pt x="54754" y="292581"/>
                  </a:cubicBezTo>
                  <a:cubicBezTo>
                    <a:pt x="55812" y="302106"/>
                    <a:pt x="18241" y="214264"/>
                    <a:pt x="16654" y="225906"/>
                  </a:cubicBezTo>
                  <a:cubicBezTo>
                    <a:pt x="15067" y="237548"/>
                    <a:pt x="47875" y="377248"/>
                    <a:pt x="45229" y="362431"/>
                  </a:cubicBezTo>
                  <a:cubicBezTo>
                    <a:pt x="42583" y="347614"/>
                    <a:pt x="5541" y="176164"/>
                    <a:pt x="779" y="137006"/>
                  </a:cubicBezTo>
                  <a:cubicBezTo>
                    <a:pt x="-3984" y="97848"/>
                    <a:pt x="14537" y="140181"/>
                    <a:pt x="16654" y="127481"/>
                  </a:cubicBezTo>
                  <a:cubicBezTo>
                    <a:pt x="18771" y="114781"/>
                    <a:pt x="12421" y="62923"/>
                    <a:pt x="13479" y="60806"/>
                  </a:cubicBezTo>
                  <a:cubicBezTo>
                    <a:pt x="14537" y="58689"/>
                    <a:pt x="16125" y="117956"/>
                    <a:pt x="23004" y="114781"/>
                  </a:cubicBezTo>
                  <a:cubicBezTo>
                    <a:pt x="29883" y="111606"/>
                    <a:pt x="66396" y="-8515"/>
                    <a:pt x="64279" y="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 1474">
              <a:extLst>
                <a:ext uri="{FF2B5EF4-FFF2-40B4-BE49-F238E27FC236}">
                  <a16:creationId xmlns:a16="http://schemas.microsoft.com/office/drawing/2014/main" id="{A67DB30C-2973-1EB8-5F95-E68C69923A65}"/>
                </a:ext>
              </a:extLst>
            </p:cNvPr>
            <p:cNvSpPr/>
            <p:nvPr/>
          </p:nvSpPr>
          <p:spPr>
            <a:xfrm>
              <a:off x="4489383" y="4800555"/>
              <a:ext cx="381332" cy="259404"/>
            </a:xfrm>
            <a:custGeom>
              <a:avLst/>
              <a:gdLst>
                <a:gd name="connsiteX0" fmla="*/ 67 w 381332"/>
                <a:gd name="connsiteY0" fmla="*/ 45 h 259404"/>
                <a:gd name="connsiteX1" fmla="*/ 225492 w 381332"/>
                <a:gd name="connsiteY1" fmla="*/ 190545 h 259404"/>
                <a:gd name="connsiteX2" fmla="*/ 206442 w 381332"/>
                <a:gd name="connsiteY2" fmla="*/ 184195 h 259404"/>
                <a:gd name="connsiteX3" fmla="*/ 365192 w 381332"/>
                <a:gd name="connsiteY3" fmla="*/ 247695 h 259404"/>
                <a:gd name="connsiteX4" fmla="*/ 222317 w 381332"/>
                <a:gd name="connsiteY4" fmla="*/ 244520 h 259404"/>
                <a:gd name="connsiteX5" fmla="*/ 365192 w 381332"/>
                <a:gd name="connsiteY5" fmla="*/ 257220 h 259404"/>
                <a:gd name="connsiteX6" fmla="*/ 362017 w 381332"/>
                <a:gd name="connsiteY6" fmla="*/ 250870 h 259404"/>
                <a:gd name="connsiteX7" fmla="*/ 222317 w 381332"/>
                <a:gd name="connsiteY7" fmla="*/ 177845 h 259404"/>
                <a:gd name="connsiteX8" fmla="*/ 250892 w 381332"/>
                <a:gd name="connsiteY8" fmla="*/ 209595 h 259404"/>
                <a:gd name="connsiteX9" fmla="*/ 67 w 381332"/>
                <a:gd name="connsiteY9" fmla="*/ 45 h 2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332" h="259404">
                  <a:moveTo>
                    <a:pt x="67" y="45"/>
                  </a:moveTo>
                  <a:cubicBezTo>
                    <a:pt x="-4166" y="-3130"/>
                    <a:pt x="191096" y="159853"/>
                    <a:pt x="225492" y="190545"/>
                  </a:cubicBezTo>
                  <a:cubicBezTo>
                    <a:pt x="259888" y="221237"/>
                    <a:pt x="206442" y="184195"/>
                    <a:pt x="206442" y="184195"/>
                  </a:cubicBezTo>
                  <a:cubicBezTo>
                    <a:pt x="229725" y="193720"/>
                    <a:pt x="362546" y="237641"/>
                    <a:pt x="365192" y="247695"/>
                  </a:cubicBezTo>
                  <a:cubicBezTo>
                    <a:pt x="367838" y="257749"/>
                    <a:pt x="222317" y="242933"/>
                    <a:pt x="222317" y="244520"/>
                  </a:cubicBezTo>
                  <a:cubicBezTo>
                    <a:pt x="222317" y="246107"/>
                    <a:pt x="341909" y="256162"/>
                    <a:pt x="365192" y="257220"/>
                  </a:cubicBezTo>
                  <a:cubicBezTo>
                    <a:pt x="388475" y="258278"/>
                    <a:pt x="385829" y="264099"/>
                    <a:pt x="362017" y="250870"/>
                  </a:cubicBezTo>
                  <a:cubicBezTo>
                    <a:pt x="338205" y="237641"/>
                    <a:pt x="240838" y="184724"/>
                    <a:pt x="222317" y="177845"/>
                  </a:cubicBezTo>
                  <a:cubicBezTo>
                    <a:pt x="203796" y="170966"/>
                    <a:pt x="283171" y="236053"/>
                    <a:pt x="250892" y="209595"/>
                  </a:cubicBezTo>
                  <a:cubicBezTo>
                    <a:pt x="218613" y="183137"/>
                    <a:pt x="4300" y="3220"/>
                    <a:pt x="67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 1475">
              <a:extLst>
                <a:ext uri="{FF2B5EF4-FFF2-40B4-BE49-F238E27FC236}">
                  <a16:creationId xmlns:a16="http://schemas.microsoft.com/office/drawing/2014/main" id="{9A7EBC19-DCE9-47F8-9EFF-CA1F5B306F5E}"/>
                </a:ext>
              </a:extLst>
            </p:cNvPr>
            <p:cNvSpPr/>
            <p:nvPr/>
          </p:nvSpPr>
          <p:spPr>
            <a:xfrm>
              <a:off x="4700659" y="4717418"/>
              <a:ext cx="606118" cy="436768"/>
            </a:xfrm>
            <a:custGeom>
              <a:avLst/>
              <a:gdLst>
                <a:gd name="connsiteX0" fmla="*/ 604766 w 606118"/>
                <a:gd name="connsiteY0" fmla="*/ 632 h 436768"/>
                <a:gd name="connsiteX1" fmla="*/ 341241 w 606118"/>
                <a:gd name="connsiteY1" fmla="*/ 187957 h 436768"/>
                <a:gd name="connsiteX2" fmla="*/ 423791 w 606118"/>
                <a:gd name="connsiteY2" fmla="*/ 159382 h 436768"/>
                <a:gd name="connsiteX3" fmla="*/ 1516 w 606118"/>
                <a:gd name="connsiteY3" fmla="*/ 435607 h 436768"/>
                <a:gd name="connsiteX4" fmla="*/ 287266 w 606118"/>
                <a:gd name="connsiteY4" fmla="*/ 254632 h 436768"/>
                <a:gd name="connsiteX5" fmla="*/ 414266 w 606118"/>
                <a:gd name="connsiteY5" fmla="*/ 162557 h 436768"/>
                <a:gd name="connsiteX6" fmla="*/ 442841 w 606118"/>
                <a:gd name="connsiteY6" fmla="*/ 127632 h 436768"/>
                <a:gd name="connsiteX7" fmla="*/ 604766 w 606118"/>
                <a:gd name="connsiteY7" fmla="*/ 632 h 43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118" h="436768">
                  <a:moveTo>
                    <a:pt x="604766" y="632"/>
                  </a:moveTo>
                  <a:cubicBezTo>
                    <a:pt x="587833" y="10686"/>
                    <a:pt x="371403" y="161499"/>
                    <a:pt x="341241" y="187957"/>
                  </a:cubicBezTo>
                  <a:cubicBezTo>
                    <a:pt x="311079" y="214415"/>
                    <a:pt x="480412" y="118107"/>
                    <a:pt x="423791" y="159382"/>
                  </a:cubicBezTo>
                  <a:cubicBezTo>
                    <a:pt x="367170" y="200657"/>
                    <a:pt x="24270" y="419732"/>
                    <a:pt x="1516" y="435607"/>
                  </a:cubicBezTo>
                  <a:cubicBezTo>
                    <a:pt x="-21238" y="451482"/>
                    <a:pt x="218474" y="300140"/>
                    <a:pt x="287266" y="254632"/>
                  </a:cubicBezTo>
                  <a:cubicBezTo>
                    <a:pt x="356058" y="209124"/>
                    <a:pt x="388337" y="183724"/>
                    <a:pt x="414266" y="162557"/>
                  </a:cubicBezTo>
                  <a:cubicBezTo>
                    <a:pt x="440195" y="141390"/>
                    <a:pt x="411091" y="151974"/>
                    <a:pt x="442841" y="127632"/>
                  </a:cubicBezTo>
                  <a:cubicBezTo>
                    <a:pt x="474591" y="103290"/>
                    <a:pt x="621699" y="-9422"/>
                    <a:pt x="604766" y="6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 1476">
              <a:extLst>
                <a:ext uri="{FF2B5EF4-FFF2-40B4-BE49-F238E27FC236}">
                  <a16:creationId xmlns:a16="http://schemas.microsoft.com/office/drawing/2014/main" id="{AA91B7E3-E6C6-9C87-24CC-6A9DE9BD409B}"/>
                </a:ext>
              </a:extLst>
            </p:cNvPr>
            <p:cNvSpPr/>
            <p:nvPr/>
          </p:nvSpPr>
          <p:spPr>
            <a:xfrm>
              <a:off x="4952995" y="4718402"/>
              <a:ext cx="364203" cy="371172"/>
            </a:xfrm>
            <a:custGeom>
              <a:avLst/>
              <a:gdLst>
                <a:gd name="connsiteX0" fmla="*/ 298455 w 364203"/>
                <a:gd name="connsiteY0" fmla="*/ 5998 h 371172"/>
                <a:gd name="connsiteX1" fmla="*/ 241305 w 364203"/>
                <a:gd name="connsiteY1" fmla="*/ 88548 h 371172"/>
                <a:gd name="connsiteX2" fmla="*/ 66680 w 364203"/>
                <a:gd name="connsiteY2" fmla="*/ 301273 h 371172"/>
                <a:gd name="connsiteX3" fmla="*/ 206380 w 364203"/>
                <a:gd name="connsiteY3" fmla="*/ 167923 h 371172"/>
                <a:gd name="connsiteX4" fmla="*/ 190505 w 364203"/>
                <a:gd name="connsiteY4" fmla="*/ 190148 h 371172"/>
                <a:gd name="connsiteX5" fmla="*/ 5 w 364203"/>
                <a:gd name="connsiteY5" fmla="*/ 371123 h 371172"/>
                <a:gd name="connsiteX6" fmla="*/ 184155 w 364203"/>
                <a:gd name="connsiteY6" fmla="*/ 171098 h 371172"/>
                <a:gd name="connsiteX7" fmla="*/ 254005 w 364203"/>
                <a:gd name="connsiteY7" fmla="*/ 85373 h 371172"/>
                <a:gd name="connsiteX8" fmla="*/ 257180 w 364203"/>
                <a:gd name="connsiteY8" fmla="*/ 66323 h 371172"/>
                <a:gd name="connsiteX9" fmla="*/ 361955 w 364203"/>
                <a:gd name="connsiteY9" fmla="*/ 12348 h 371172"/>
                <a:gd name="connsiteX10" fmla="*/ 298455 w 364203"/>
                <a:gd name="connsiteY10" fmla="*/ 5998 h 37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203" h="371172">
                  <a:moveTo>
                    <a:pt x="298455" y="5998"/>
                  </a:moveTo>
                  <a:cubicBezTo>
                    <a:pt x="278347" y="18698"/>
                    <a:pt x="279934" y="39336"/>
                    <a:pt x="241305" y="88548"/>
                  </a:cubicBezTo>
                  <a:cubicBezTo>
                    <a:pt x="202676" y="137761"/>
                    <a:pt x="72501" y="288044"/>
                    <a:pt x="66680" y="301273"/>
                  </a:cubicBezTo>
                  <a:cubicBezTo>
                    <a:pt x="60859" y="314502"/>
                    <a:pt x="185743" y="186444"/>
                    <a:pt x="206380" y="167923"/>
                  </a:cubicBezTo>
                  <a:cubicBezTo>
                    <a:pt x="227017" y="149402"/>
                    <a:pt x="224901" y="156281"/>
                    <a:pt x="190505" y="190148"/>
                  </a:cubicBezTo>
                  <a:cubicBezTo>
                    <a:pt x="156109" y="224015"/>
                    <a:pt x="1063" y="374298"/>
                    <a:pt x="5" y="371123"/>
                  </a:cubicBezTo>
                  <a:cubicBezTo>
                    <a:pt x="-1053" y="367948"/>
                    <a:pt x="141822" y="218723"/>
                    <a:pt x="184155" y="171098"/>
                  </a:cubicBezTo>
                  <a:cubicBezTo>
                    <a:pt x="226488" y="123473"/>
                    <a:pt x="241834" y="102835"/>
                    <a:pt x="254005" y="85373"/>
                  </a:cubicBezTo>
                  <a:cubicBezTo>
                    <a:pt x="266176" y="67911"/>
                    <a:pt x="239188" y="78494"/>
                    <a:pt x="257180" y="66323"/>
                  </a:cubicBezTo>
                  <a:cubicBezTo>
                    <a:pt x="275172" y="54152"/>
                    <a:pt x="347668" y="21344"/>
                    <a:pt x="361955" y="12348"/>
                  </a:cubicBezTo>
                  <a:cubicBezTo>
                    <a:pt x="376242" y="3352"/>
                    <a:pt x="318563" y="-6702"/>
                    <a:pt x="298455" y="59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 1477">
              <a:extLst>
                <a:ext uri="{FF2B5EF4-FFF2-40B4-BE49-F238E27FC236}">
                  <a16:creationId xmlns:a16="http://schemas.microsoft.com/office/drawing/2014/main" id="{B4D8D8A0-D965-ED47-72CF-053C8DA5DB2B}"/>
                </a:ext>
              </a:extLst>
            </p:cNvPr>
            <p:cNvSpPr/>
            <p:nvPr/>
          </p:nvSpPr>
          <p:spPr>
            <a:xfrm>
              <a:off x="4791658" y="4781529"/>
              <a:ext cx="590123" cy="864494"/>
            </a:xfrm>
            <a:custGeom>
              <a:avLst/>
              <a:gdLst>
                <a:gd name="connsiteX0" fmla="*/ 488367 w 590123"/>
                <a:gd name="connsiteY0" fmla="*/ 21 h 864494"/>
                <a:gd name="connsiteX1" fmla="*/ 561392 w 590123"/>
                <a:gd name="connsiteY1" fmla="*/ 101621 h 864494"/>
                <a:gd name="connsiteX2" fmla="*/ 570917 w 590123"/>
                <a:gd name="connsiteY2" fmla="*/ 292121 h 864494"/>
                <a:gd name="connsiteX3" fmla="*/ 564567 w 590123"/>
                <a:gd name="connsiteY3" fmla="*/ 254021 h 864494"/>
                <a:gd name="connsiteX4" fmla="*/ 574092 w 590123"/>
                <a:gd name="connsiteY4" fmla="*/ 374671 h 864494"/>
                <a:gd name="connsiteX5" fmla="*/ 447092 w 590123"/>
                <a:gd name="connsiteY5" fmla="*/ 514371 h 864494"/>
                <a:gd name="connsiteX6" fmla="*/ 415342 w 590123"/>
                <a:gd name="connsiteY6" fmla="*/ 555646 h 864494"/>
                <a:gd name="connsiteX7" fmla="*/ 539167 w 590123"/>
                <a:gd name="connsiteY7" fmla="*/ 581046 h 864494"/>
                <a:gd name="connsiteX8" fmla="*/ 294692 w 590123"/>
                <a:gd name="connsiteY8" fmla="*/ 688996 h 864494"/>
                <a:gd name="connsiteX9" fmla="*/ 2592 w 590123"/>
                <a:gd name="connsiteY9" fmla="*/ 863621 h 864494"/>
                <a:gd name="connsiteX10" fmla="*/ 472492 w 590123"/>
                <a:gd name="connsiteY10" fmla="*/ 609621 h 864494"/>
                <a:gd name="connsiteX11" fmla="*/ 459792 w 590123"/>
                <a:gd name="connsiteY11" fmla="*/ 558821 h 864494"/>
                <a:gd name="connsiteX12" fmla="*/ 558217 w 590123"/>
                <a:gd name="connsiteY12" fmla="*/ 358796 h 864494"/>
                <a:gd name="connsiteX13" fmla="*/ 586792 w 590123"/>
                <a:gd name="connsiteY13" fmla="*/ 95271 h 864494"/>
                <a:gd name="connsiteX14" fmla="*/ 488367 w 590123"/>
                <a:gd name="connsiteY14" fmla="*/ 21 h 8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0123" h="864494">
                  <a:moveTo>
                    <a:pt x="488367" y="21"/>
                  </a:moveTo>
                  <a:cubicBezTo>
                    <a:pt x="484134" y="1079"/>
                    <a:pt x="547634" y="52938"/>
                    <a:pt x="561392" y="101621"/>
                  </a:cubicBezTo>
                  <a:cubicBezTo>
                    <a:pt x="575150" y="150304"/>
                    <a:pt x="570388" y="266721"/>
                    <a:pt x="570917" y="292121"/>
                  </a:cubicBezTo>
                  <a:cubicBezTo>
                    <a:pt x="571446" y="317521"/>
                    <a:pt x="564038" y="240263"/>
                    <a:pt x="564567" y="254021"/>
                  </a:cubicBezTo>
                  <a:cubicBezTo>
                    <a:pt x="565096" y="267779"/>
                    <a:pt x="593671" y="331279"/>
                    <a:pt x="574092" y="374671"/>
                  </a:cubicBezTo>
                  <a:cubicBezTo>
                    <a:pt x="554513" y="418063"/>
                    <a:pt x="473550" y="484209"/>
                    <a:pt x="447092" y="514371"/>
                  </a:cubicBezTo>
                  <a:cubicBezTo>
                    <a:pt x="420634" y="544533"/>
                    <a:pt x="399996" y="544534"/>
                    <a:pt x="415342" y="555646"/>
                  </a:cubicBezTo>
                  <a:cubicBezTo>
                    <a:pt x="430688" y="566758"/>
                    <a:pt x="559275" y="558821"/>
                    <a:pt x="539167" y="581046"/>
                  </a:cubicBezTo>
                  <a:cubicBezTo>
                    <a:pt x="519059" y="603271"/>
                    <a:pt x="384121" y="641900"/>
                    <a:pt x="294692" y="688996"/>
                  </a:cubicBezTo>
                  <a:cubicBezTo>
                    <a:pt x="205263" y="736092"/>
                    <a:pt x="-27041" y="876850"/>
                    <a:pt x="2592" y="863621"/>
                  </a:cubicBezTo>
                  <a:cubicBezTo>
                    <a:pt x="32225" y="850392"/>
                    <a:pt x="396292" y="660421"/>
                    <a:pt x="472492" y="609621"/>
                  </a:cubicBezTo>
                  <a:cubicBezTo>
                    <a:pt x="548692" y="558821"/>
                    <a:pt x="445505" y="600625"/>
                    <a:pt x="459792" y="558821"/>
                  </a:cubicBezTo>
                  <a:cubicBezTo>
                    <a:pt x="474079" y="517017"/>
                    <a:pt x="537050" y="436054"/>
                    <a:pt x="558217" y="358796"/>
                  </a:cubicBezTo>
                  <a:cubicBezTo>
                    <a:pt x="579384" y="281538"/>
                    <a:pt x="597905" y="153479"/>
                    <a:pt x="586792" y="95271"/>
                  </a:cubicBezTo>
                  <a:cubicBezTo>
                    <a:pt x="575680" y="37063"/>
                    <a:pt x="492600" y="-1037"/>
                    <a:pt x="48836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 1478">
              <a:extLst>
                <a:ext uri="{FF2B5EF4-FFF2-40B4-BE49-F238E27FC236}">
                  <a16:creationId xmlns:a16="http://schemas.microsoft.com/office/drawing/2014/main" id="{6121EC9E-E7E0-B9A9-ABAC-DACB401C7A12}"/>
                </a:ext>
              </a:extLst>
            </p:cNvPr>
            <p:cNvSpPr/>
            <p:nvPr/>
          </p:nvSpPr>
          <p:spPr>
            <a:xfrm>
              <a:off x="5124373" y="4749797"/>
              <a:ext cx="216163" cy="292157"/>
            </a:xfrm>
            <a:custGeom>
              <a:avLst/>
              <a:gdLst>
                <a:gd name="connsiteX0" fmla="*/ 215977 w 216163"/>
                <a:gd name="connsiteY0" fmla="*/ 3 h 292157"/>
                <a:gd name="connsiteX1" fmla="*/ 92152 w 216163"/>
                <a:gd name="connsiteY1" fmla="*/ 88903 h 292157"/>
                <a:gd name="connsiteX2" fmla="*/ 95327 w 216163"/>
                <a:gd name="connsiteY2" fmla="*/ 180978 h 292157"/>
                <a:gd name="connsiteX3" fmla="*/ 88977 w 216163"/>
                <a:gd name="connsiteY3" fmla="*/ 180978 h 292157"/>
                <a:gd name="connsiteX4" fmla="*/ 77 w 216163"/>
                <a:gd name="connsiteY4" fmla="*/ 292103 h 292157"/>
                <a:gd name="connsiteX5" fmla="*/ 73102 w 216163"/>
                <a:gd name="connsiteY5" fmla="*/ 165103 h 292157"/>
                <a:gd name="connsiteX6" fmla="*/ 60402 w 216163"/>
                <a:gd name="connsiteY6" fmla="*/ 85728 h 292157"/>
                <a:gd name="connsiteX7" fmla="*/ 215977 w 216163"/>
                <a:gd name="connsiteY7" fmla="*/ 3 h 29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3" h="292157">
                  <a:moveTo>
                    <a:pt x="215977" y="3"/>
                  </a:moveTo>
                  <a:cubicBezTo>
                    <a:pt x="221269" y="532"/>
                    <a:pt x="112260" y="58740"/>
                    <a:pt x="92152" y="88903"/>
                  </a:cubicBezTo>
                  <a:cubicBezTo>
                    <a:pt x="72044" y="119066"/>
                    <a:pt x="95856" y="165632"/>
                    <a:pt x="95327" y="180978"/>
                  </a:cubicBezTo>
                  <a:cubicBezTo>
                    <a:pt x="94798" y="196324"/>
                    <a:pt x="104852" y="162457"/>
                    <a:pt x="88977" y="180978"/>
                  </a:cubicBezTo>
                  <a:cubicBezTo>
                    <a:pt x="73102" y="199499"/>
                    <a:pt x="2723" y="294749"/>
                    <a:pt x="77" y="292103"/>
                  </a:cubicBezTo>
                  <a:cubicBezTo>
                    <a:pt x="-2569" y="289457"/>
                    <a:pt x="63048" y="199499"/>
                    <a:pt x="73102" y="165103"/>
                  </a:cubicBezTo>
                  <a:cubicBezTo>
                    <a:pt x="83156" y="130707"/>
                    <a:pt x="40294" y="112186"/>
                    <a:pt x="60402" y="85728"/>
                  </a:cubicBezTo>
                  <a:cubicBezTo>
                    <a:pt x="80510" y="59270"/>
                    <a:pt x="210685" y="-526"/>
                    <a:pt x="215977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0" name="フリーフォーム 1479">
              <a:extLst>
                <a:ext uri="{FF2B5EF4-FFF2-40B4-BE49-F238E27FC236}">
                  <a16:creationId xmlns:a16="http://schemas.microsoft.com/office/drawing/2014/main" id="{BA66B51E-6F29-711E-8A9B-E104F50DF2F2}"/>
                </a:ext>
              </a:extLst>
            </p:cNvPr>
            <p:cNvSpPr/>
            <p:nvPr/>
          </p:nvSpPr>
          <p:spPr>
            <a:xfrm>
              <a:off x="4596880" y="5409987"/>
              <a:ext cx="528814" cy="149613"/>
            </a:xfrm>
            <a:custGeom>
              <a:avLst/>
              <a:gdLst>
                <a:gd name="connsiteX0" fmla="*/ 520 w 528814"/>
                <a:gd name="connsiteY0" fmla="*/ 114513 h 149613"/>
                <a:gd name="connsiteX1" fmla="*/ 524395 w 528814"/>
                <a:gd name="connsiteY1" fmla="*/ 213 h 149613"/>
                <a:gd name="connsiteX2" fmla="*/ 260870 w 528814"/>
                <a:gd name="connsiteY2" fmla="*/ 149438 h 149613"/>
                <a:gd name="connsiteX3" fmla="*/ 422795 w 528814"/>
                <a:gd name="connsiteY3" fmla="*/ 31963 h 149613"/>
                <a:gd name="connsiteX4" fmla="*/ 520 w 528814"/>
                <a:gd name="connsiteY4" fmla="*/ 114513 h 14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814" h="149613">
                  <a:moveTo>
                    <a:pt x="520" y="114513"/>
                  </a:moveTo>
                  <a:cubicBezTo>
                    <a:pt x="17453" y="109221"/>
                    <a:pt x="481003" y="-5608"/>
                    <a:pt x="524395" y="213"/>
                  </a:cubicBezTo>
                  <a:cubicBezTo>
                    <a:pt x="567787" y="6034"/>
                    <a:pt x="277803" y="144146"/>
                    <a:pt x="260870" y="149438"/>
                  </a:cubicBezTo>
                  <a:cubicBezTo>
                    <a:pt x="243937" y="154730"/>
                    <a:pt x="460366" y="38313"/>
                    <a:pt x="422795" y="31963"/>
                  </a:cubicBezTo>
                  <a:cubicBezTo>
                    <a:pt x="385224" y="25613"/>
                    <a:pt x="-16413" y="119805"/>
                    <a:pt x="520" y="114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 1480">
              <a:extLst>
                <a:ext uri="{FF2B5EF4-FFF2-40B4-BE49-F238E27FC236}">
                  <a16:creationId xmlns:a16="http://schemas.microsoft.com/office/drawing/2014/main" id="{8F9A7806-7D30-45F9-6CE4-C3A95D457BA6}"/>
                </a:ext>
              </a:extLst>
            </p:cNvPr>
            <p:cNvSpPr/>
            <p:nvPr/>
          </p:nvSpPr>
          <p:spPr>
            <a:xfrm>
              <a:off x="4305179" y="5305397"/>
              <a:ext cx="784346" cy="443862"/>
            </a:xfrm>
            <a:custGeom>
              <a:avLst/>
              <a:gdLst>
                <a:gd name="connsiteX0" fmla="*/ 121 w 784346"/>
                <a:gd name="connsiteY0" fmla="*/ 28 h 443862"/>
                <a:gd name="connsiteX1" fmla="*/ 158871 w 784346"/>
                <a:gd name="connsiteY1" fmla="*/ 136553 h 443862"/>
                <a:gd name="connsiteX2" fmla="*/ 162046 w 784346"/>
                <a:gd name="connsiteY2" fmla="*/ 225453 h 443862"/>
                <a:gd name="connsiteX3" fmla="*/ 323971 w 784346"/>
                <a:gd name="connsiteY3" fmla="*/ 263553 h 443862"/>
                <a:gd name="connsiteX4" fmla="*/ 260471 w 784346"/>
                <a:gd name="connsiteY4" fmla="*/ 273078 h 443862"/>
                <a:gd name="connsiteX5" fmla="*/ 762121 w 784346"/>
                <a:gd name="connsiteY5" fmla="*/ 311178 h 443862"/>
                <a:gd name="connsiteX6" fmla="*/ 631946 w 784346"/>
                <a:gd name="connsiteY6" fmla="*/ 390553 h 443862"/>
                <a:gd name="connsiteX7" fmla="*/ 460496 w 784346"/>
                <a:gd name="connsiteY7" fmla="*/ 441353 h 443862"/>
                <a:gd name="connsiteX8" fmla="*/ 784346 w 784346"/>
                <a:gd name="connsiteY8" fmla="*/ 311178 h 443862"/>
                <a:gd name="connsiteX9" fmla="*/ 457321 w 784346"/>
                <a:gd name="connsiteY9" fmla="*/ 298478 h 443862"/>
                <a:gd name="connsiteX10" fmla="*/ 155696 w 784346"/>
                <a:gd name="connsiteY10" fmla="*/ 174653 h 443862"/>
                <a:gd name="connsiteX11" fmla="*/ 228721 w 784346"/>
                <a:gd name="connsiteY11" fmla="*/ 165128 h 443862"/>
                <a:gd name="connsiteX12" fmla="*/ 136646 w 784346"/>
                <a:gd name="connsiteY12" fmla="*/ 63528 h 443862"/>
                <a:gd name="connsiteX13" fmla="*/ 187446 w 784346"/>
                <a:gd name="connsiteY13" fmla="*/ 123853 h 443862"/>
                <a:gd name="connsiteX14" fmla="*/ 121 w 784346"/>
                <a:gd name="connsiteY14" fmla="*/ 28 h 44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4346" h="443862">
                  <a:moveTo>
                    <a:pt x="121" y="28"/>
                  </a:moveTo>
                  <a:cubicBezTo>
                    <a:pt x="-4641" y="2145"/>
                    <a:pt x="131883" y="98982"/>
                    <a:pt x="158871" y="136553"/>
                  </a:cubicBezTo>
                  <a:cubicBezTo>
                    <a:pt x="185859" y="174124"/>
                    <a:pt x="134529" y="204286"/>
                    <a:pt x="162046" y="225453"/>
                  </a:cubicBezTo>
                  <a:cubicBezTo>
                    <a:pt x="189563" y="246620"/>
                    <a:pt x="307567" y="255616"/>
                    <a:pt x="323971" y="263553"/>
                  </a:cubicBezTo>
                  <a:cubicBezTo>
                    <a:pt x="340375" y="271491"/>
                    <a:pt x="187446" y="265141"/>
                    <a:pt x="260471" y="273078"/>
                  </a:cubicBezTo>
                  <a:cubicBezTo>
                    <a:pt x="333496" y="281015"/>
                    <a:pt x="700209" y="291599"/>
                    <a:pt x="762121" y="311178"/>
                  </a:cubicBezTo>
                  <a:cubicBezTo>
                    <a:pt x="824033" y="330757"/>
                    <a:pt x="682217" y="368857"/>
                    <a:pt x="631946" y="390553"/>
                  </a:cubicBezTo>
                  <a:cubicBezTo>
                    <a:pt x="581675" y="412249"/>
                    <a:pt x="435096" y="454582"/>
                    <a:pt x="460496" y="441353"/>
                  </a:cubicBezTo>
                  <a:cubicBezTo>
                    <a:pt x="485896" y="428124"/>
                    <a:pt x="784875" y="334990"/>
                    <a:pt x="784346" y="311178"/>
                  </a:cubicBezTo>
                  <a:cubicBezTo>
                    <a:pt x="783817" y="287366"/>
                    <a:pt x="562096" y="321232"/>
                    <a:pt x="457321" y="298478"/>
                  </a:cubicBezTo>
                  <a:cubicBezTo>
                    <a:pt x="352546" y="275724"/>
                    <a:pt x="193796" y="196878"/>
                    <a:pt x="155696" y="174653"/>
                  </a:cubicBezTo>
                  <a:cubicBezTo>
                    <a:pt x="117596" y="152428"/>
                    <a:pt x="231896" y="183649"/>
                    <a:pt x="228721" y="165128"/>
                  </a:cubicBezTo>
                  <a:cubicBezTo>
                    <a:pt x="225546" y="146607"/>
                    <a:pt x="143525" y="70407"/>
                    <a:pt x="136646" y="63528"/>
                  </a:cubicBezTo>
                  <a:cubicBezTo>
                    <a:pt x="129767" y="56649"/>
                    <a:pt x="203850" y="131791"/>
                    <a:pt x="187446" y="123853"/>
                  </a:cubicBezTo>
                  <a:cubicBezTo>
                    <a:pt x="171042" y="115916"/>
                    <a:pt x="4883" y="-2089"/>
                    <a:pt x="121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 1481">
              <a:extLst>
                <a:ext uri="{FF2B5EF4-FFF2-40B4-BE49-F238E27FC236}">
                  <a16:creationId xmlns:a16="http://schemas.microsoft.com/office/drawing/2014/main" id="{90506EE5-541C-1609-967F-23097DCB97F6}"/>
                </a:ext>
              </a:extLst>
            </p:cNvPr>
            <p:cNvSpPr/>
            <p:nvPr/>
          </p:nvSpPr>
          <p:spPr>
            <a:xfrm>
              <a:off x="4466170" y="4813054"/>
              <a:ext cx="128837" cy="322007"/>
            </a:xfrm>
            <a:custGeom>
              <a:avLst/>
              <a:gdLst>
                <a:gd name="connsiteX0" fmla="*/ 4230 w 128837"/>
                <a:gd name="connsiteY0" fmla="*/ 246 h 322007"/>
                <a:gd name="connsiteX1" fmla="*/ 23280 w 128837"/>
                <a:gd name="connsiteY1" fmla="*/ 165346 h 322007"/>
                <a:gd name="connsiteX2" fmla="*/ 128055 w 128837"/>
                <a:gd name="connsiteY2" fmla="*/ 320921 h 322007"/>
                <a:gd name="connsiteX3" fmla="*/ 67730 w 128837"/>
                <a:gd name="connsiteY3" fmla="*/ 232021 h 322007"/>
                <a:gd name="connsiteX4" fmla="*/ 4230 w 128837"/>
                <a:gd name="connsiteY4" fmla="*/ 184396 h 322007"/>
                <a:gd name="connsiteX5" fmla="*/ 83605 w 128837"/>
                <a:gd name="connsiteY5" fmla="*/ 203446 h 322007"/>
                <a:gd name="connsiteX6" fmla="*/ 4230 w 128837"/>
                <a:gd name="connsiteY6" fmla="*/ 246 h 32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837" h="322007">
                  <a:moveTo>
                    <a:pt x="4230" y="246"/>
                  </a:moveTo>
                  <a:cubicBezTo>
                    <a:pt x="-5824" y="-6104"/>
                    <a:pt x="2642" y="111900"/>
                    <a:pt x="23280" y="165346"/>
                  </a:cubicBezTo>
                  <a:cubicBezTo>
                    <a:pt x="43918" y="218792"/>
                    <a:pt x="120647" y="309809"/>
                    <a:pt x="128055" y="320921"/>
                  </a:cubicBezTo>
                  <a:cubicBezTo>
                    <a:pt x="135463" y="332034"/>
                    <a:pt x="88367" y="254775"/>
                    <a:pt x="67730" y="232021"/>
                  </a:cubicBezTo>
                  <a:cubicBezTo>
                    <a:pt x="47093" y="209267"/>
                    <a:pt x="1584" y="189158"/>
                    <a:pt x="4230" y="184396"/>
                  </a:cubicBezTo>
                  <a:cubicBezTo>
                    <a:pt x="6876" y="179634"/>
                    <a:pt x="82018" y="232021"/>
                    <a:pt x="83605" y="203446"/>
                  </a:cubicBezTo>
                  <a:cubicBezTo>
                    <a:pt x="85193" y="174871"/>
                    <a:pt x="14284" y="6596"/>
                    <a:pt x="4230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 1482">
              <a:extLst>
                <a:ext uri="{FF2B5EF4-FFF2-40B4-BE49-F238E27FC236}">
                  <a16:creationId xmlns:a16="http://schemas.microsoft.com/office/drawing/2014/main" id="{8B648F69-542C-B7FE-1EBF-864A79688C8C}"/>
                </a:ext>
              </a:extLst>
            </p:cNvPr>
            <p:cNvSpPr/>
            <p:nvPr/>
          </p:nvSpPr>
          <p:spPr>
            <a:xfrm>
              <a:off x="4304868" y="5591154"/>
              <a:ext cx="771559" cy="289710"/>
            </a:xfrm>
            <a:custGeom>
              <a:avLst/>
              <a:gdLst>
                <a:gd name="connsiteX0" fmla="*/ 9957 w 771559"/>
                <a:gd name="connsiteY0" fmla="*/ 21 h 289710"/>
                <a:gd name="connsiteX1" fmla="*/ 295707 w 771559"/>
                <a:gd name="connsiteY1" fmla="*/ 120671 h 289710"/>
                <a:gd name="connsiteX2" fmla="*/ 422707 w 771559"/>
                <a:gd name="connsiteY2" fmla="*/ 212746 h 289710"/>
                <a:gd name="connsiteX3" fmla="*/ 3607 w 771559"/>
                <a:gd name="connsiteY3" fmla="*/ 101621 h 289710"/>
                <a:gd name="connsiteX4" fmla="*/ 248082 w 771559"/>
                <a:gd name="connsiteY4" fmla="*/ 177821 h 289710"/>
                <a:gd name="connsiteX5" fmla="*/ 727507 w 771559"/>
                <a:gd name="connsiteY5" fmla="*/ 288946 h 289710"/>
                <a:gd name="connsiteX6" fmla="*/ 737032 w 771559"/>
                <a:gd name="connsiteY6" fmla="*/ 228621 h 289710"/>
                <a:gd name="connsiteX7" fmla="*/ 613207 w 771559"/>
                <a:gd name="connsiteY7" fmla="*/ 263546 h 289710"/>
                <a:gd name="connsiteX8" fmla="*/ 327457 w 771559"/>
                <a:gd name="connsiteY8" fmla="*/ 177821 h 289710"/>
                <a:gd name="connsiteX9" fmla="*/ 270307 w 771559"/>
                <a:gd name="connsiteY9" fmla="*/ 171471 h 289710"/>
                <a:gd name="connsiteX10" fmla="*/ 330632 w 771559"/>
                <a:gd name="connsiteY10" fmla="*/ 142896 h 289710"/>
                <a:gd name="connsiteX11" fmla="*/ 209982 w 771559"/>
                <a:gd name="connsiteY11" fmla="*/ 104796 h 289710"/>
                <a:gd name="connsiteX12" fmla="*/ 146482 w 771559"/>
                <a:gd name="connsiteY12" fmla="*/ 60346 h 289710"/>
                <a:gd name="connsiteX13" fmla="*/ 229032 w 771559"/>
                <a:gd name="connsiteY13" fmla="*/ 130196 h 289710"/>
                <a:gd name="connsiteX14" fmla="*/ 9957 w 771559"/>
                <a:gd name="connsiteY14" fmla="*/ 21 h 28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59" h="289710">
                  <a:moveTo>
                    <a:pt x="9957" y="21"/>
                  </a:moveTo>
                  <a:cubicBezTo>
                    <a:pt x="21069" y="-1566"/>
                    <a:pt x="226915" y="85217"/>
                    <a:pt x="295707" y="120671"/>
                  </a:cubicBezTo>
                  <a:cubicBezTo>
                    <a:pt x="364499" y="156125"/>
                    <a:pt x="471390" y="215921"/>
                    <a:pt x="422707" y="212746"/>
                  </a:cubicBezTo>
                  <a:cubicBezTo>
                    <a:pt x="374024" y="209571"/>
                    <a:pt x="32711" y="107442"/>
                    <a:pt x="3607" y="101621"/>
                  </a:cubicBezTo>
                  <a:cubicBezTo>
                    <a:pt x="-25497" y="95800"/>
                    <a:pt x="127432" y="146600"/>
                    <a:pt x="248082" y="177821"/>
                  </a:cubicBezTo>
                  <a:cubicBezTo>
                    <a:pt x="368732" y="209042"/>
                    <a:pt x="646015" y="280479"/>
                    <a:pt x="727507" y="288946"/>
                  </a:cubicBezTo>
                  <a:cubicBezTo>
                    <a:pt x="808999" y="297413"/>
                    <a:pt x="756082" y="232854"/>
                    <a:pt x="737032" y="228621"/>
                  </a:cubicBezTo>
                  <a:cubicBezTo>
                    <a:pt x="717982" y="224388"/>
                    <a:pt x="681470" y="272013"/>
                    <a:pt x="613207" y="263546"/>
                  </a:cubicBezTo>
                  <a:cubicBezTo>
                    <a:pt x="544944" y="255079"/>
                    <a:pt x="384607" y="193167"/>
                    <a:pt x="327457" y="177821"/>
                  </a:cubicBezTo>
                  <a:cubicBezTo>
                    <a:pt x="270307" y="162475"/>
                    <a:pt x="269778" y="177292"/>
                    <a:pt x="270307" y="171471"/>
                  </a:cubicBezTo>
                  <a:cubicBezTo>
                    <a:pt x="270836" y="165650"/>
                    <a:pt x="340686" y="154008"/>
                    <a:pt x="330632" y="142896"/>
                  </a:cubicBezTo>
                  <a:cubicBezTo>
                    <a:pt x="320578" y="131784"/>
                    <a:pt x="240674" y="118554"/>
                    <a:pt x="209982" y="104796"/>
                  </a:cubicBezTo>
                  <a:cubicBezTo>
                    <a:pt x="179290" y="91038"/>
                    <a:pt x="143307" y="56113"/>
                    <a:pt x="146482" y="60346"/>
                  </a:cubicBezTo>
                  <a:cubicBezTo>
                    <a:pt x="149657" y="64579"/>
                    <a:pt x="245436" y="138134"/>
                    <a:pt x="229032" y="130196"/>
                  </a:cubicBezTo>
                  <a:cubicBezTo>
                    <a:pt x="212628" y="122259"/>
                    <a:pt x="-1155" y="1608"/>
                    <a:pt x="995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 1484">
              <a:extLst>
                <a:ext uri="{FF2B5EF4-FFF2-40B4-BE49-F238E27FC236}">
                  <a16:creationId xmlns:a16="http://schemas.microsoft.com/office/drawing/2014/main" id="{9C181C9A-B6BE-8689-8FFD-0951DC3262E2}"/>
                </a:ext>
              </a:extLst>
            </p:cNvPr>
            <p:cNvSpPr/>
            <p:nvPr/>
          </p:nvSpPr>
          <p:spPr>
            <a:xfrm>
              <a:off x="4514544" y="3971360"/>
              <a:ext cx="214335" cy="234647"/>
            </a:xfrm>
            <a:custGeom>
              <a:avLst/>
              <a:gdLst>
                <a:gd name="connsiteX0" fmla="*/ 9831 w 214335"/>
                <a:gd name="connsiteY0" fmla="*/ 232340 h 234647"/>
                <a:gd name="connsiteX1" fmla="*/ 47931 w 214335"/>
                <a:gd name="connsiteY1" fmla="*/ 70415 h 234647"/>
                <a:gd name="connsiteX2" fmla="*/ 44756 w 214335"/>
                <a:gd name="connsiteY2" fmla="*/ 79940 h 234647"/>
                <a:gd name="connsiteX3" fmla="*/ 124131 w 214335"/>
                <a:gd name="connsiteY3" fmla="*/ 10090 h 234647"/>
                <a:gd name="connsiteX4" fmla="*/ 92381 w 214335"/>
                <a:gd name="connsiteY4" fmla="*/ 6915 h 234647"/>
                <a:gd name="connsiteX5" fmla="*/ 213031 w 214335"/>
                <a:gd name="connsiteY5" fmla="*/ 565 h 234647"/>
                <a:gd name="connsiteX6" fmla="*/ 159056 w 214335"/>
                <a:gd name="connsiteY6" fmla="*/ 22790 h 234647"/>
                <a:gd name="connsiteX7" fmla="*/ 203506 w 214335"/>
                <a:gd name="connsiteY7" fmla="*/ 19615 h 234647"/>
                <a:gd name="connsiteX8" fmla="*/ 117781 w 214335"/>
                <a:gd name="connsiteY8" fmla="*/ 54540 h 234647"/>
                <a:gd name="connsiteX9" fmla="*/ 9831 w 214335"/>
                <a:gd name="connsiteY9" fmla="*/ 159315 h 234647"/>
                <a:gd name="connsiteX10" fmla="*/ 9831 w 214335"/>
                <a:gd name="connsiteY10" fmla="*/ 232340 h 2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335" h="234647">
                  <a:moveTo>
                    <a:pt x="9831" y="232340"/>
                  </a:moveTo>
                  <a:cubicBezTo>
                    <a:pt x="16181" y="217523"/>
                    <a:pt x="42110" y="95815"/>
                    <a:pt x="47931" y="70415"/>
                  </a:cubicBezTo>
                  <a:cubicBezTo>
                    <a:pt x="53752" y="45015"/>
                    <a:pt x="32056" y="89994"/>
                    <a:pt x="44756" y="79940"/>
                  </a:cubicBezTo>
                  <a:cubicBezTo>
                    <a:pt x="57456" y="69886"/>
                    <a:pt x="116194" y="22261"/>
                    <a:pt x="124131" y="10090"/>
                  </a:cubicBezTo>
                  <a:cubicBezTo>
                    <a:pt x="132068" y="-2081"/>
                    <a:pt x="77564" y="8502"/>
                    <a:pt x="92381" y="6915"/>
                  </a:cubicBezTo>
                  <a:cubicBezTo>
                    <a:pt x="107198" y="5328"/>
                    <a:pt x="201918" y="-2081"/>
                    <a:pt x="213031" y="565"/>
                  </a:cubicBezTo>
                  <a:cubicBezTo>
                    <a:pt x="224144" y="3211"/>
                    <a:pt x="160643" y="19615"/>
                    <a:pt x="159056" y="22790"/>
                  </a:cubicBezTo>
                  <a:cubicBezTo>
                    <a:pt x="157469" y="25965"/>
                    <a:pt x="210385" y="14323"/>
                    <a:pt x="203506" y="19615"/>
                  </a:cubicBezTo>
                  <a:cubicBezTo>
                    <a:pt x="196627" y="24907"/>
                    <a:pt x="150060" y="31257"/>
                    <a:pt x="117781" y="54540"/>
                  </a:cubicBezTo>
                  <a:cubicBezTo>
                    <a:pt x="85502" y="77823"/>
                    <a:pt x="28352" y="131798"/>
                    <a:pt x="9831" y="159315"/>
                  </a:cubicBezTo>
                  <a:cubicBezTo>
                    <a:pt x="-8690" y="186832"/>
                    <a:pt x="3481" y="247157"/>
                    <a:pt x="9831" y="2323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 1485">
              <a:extLst>
                <a:ext uri="{FF2B5EF4-FFF2-40B4-BE49-F238E27FC236}">
                  <a16:creationId xmlns:a16="http://schemas.microsoft.com/office/drawing/2014/main" id="{D357559A-0533-DFB0-17D0-F31DED17E447}"/>
                </a:ext>
              </a:extLst>
            </p:cNvPr>
            <p:cNvSpPr/>
            <p:nvPr/>
          </p:nvSpPr>
          <p:spPr>
            <a:xfrm>
              <a:off x="4688540" y="3923859"/>
              <a:ext cx="312284" cy="378673"/>
            </a:xfrm>
            <a:custGeom>
              <a:avLst/>
              <a:gdLst>
                <a:gd name="connsiteX0" fmla="*/ 127935 w 312284"/>
                <a:gd name="connsiteY0" fmla="*/ 441 h 378673"/>
                <a:gd name="connsiteX1" fmla="*/ 280335 w 312284"/>
                <a:gd name="connsiteY1" fmla="*/ 105216 h 378673"/>
                <a:gd name="connsiteX2" fmla="*/ 229535 w 312284"/>
                <a:gd name="connsiteY2" fmla="*/ 146491 h 378673"/>
                <a:gd name="connsiteX3" fmla="*/ 312085 w 312284"/>
                <a:gd name="connsiteY3" fmla="*/ 168716 h 378673"/>
                <a:gd name="connsiteX4" fmla="*/ 200960 w 312284"/>
                <a:gd name="connsiteY4" fmla="*/ 216341 h 378673"/>
                <a:gd name="connsiteX5" fmla="*/ 251760 w 312284"/>
                <a:gd name="connsiteY5" fmla="*/ 378266 h 378673"/>
                <a:gd name="connsiteX6" fmla="*/ 159685 w 312284"/>
                <a:gd name="connsiteY6" fmla="*/ 263966 h 378673"/>
                <a:gd name="connsiteX7" fmla="*/ 156510 w 312284"/>
                <a:gd name="connsiteY7" fmla="*/ 308416 h 378673"/>
                <a:gd name="connsiteX8" fmla="*/ 89835 w 312284"/>
                <a:gd name="connsiteY8" fmla="*/ 276666 h 378673"/>
                <a:gd name="connsiteX9" fmla="*/ 935 w 312284"/>
                <a:gd name="connsiteY9" fmla="*/ 321116 h 378673"/>
                <a:gd name="connsiteX10" fmla="*/ 45385 w 312284"/>
                <a:gd name="connsiteY10" fmla="*/ 238566 h 378673"/>
                <a:gd name="connsiteX11" fmla="*/ 80310 w 312284"/>
                <a:gd name="connsiteY11" fmla="*/ 346516 h 378673"/>
                <a:gd name="connsiteX12" fmla="*/ 213660 w 312284"/>
                <a:gd name="connsiteY12" fmla="*/ 244916 h 378673"/>
                <a:gd name="connsiteX13" fmla="*/ 254935 w 312284"/>
                <a:gd name="connsiteY13" fmla="*/ 213166 h 378673"/>
                <a:gd name="connsiteX14" fmla="*/ 277160 w 312284"/>
                <a:gd name="connsiteY14" fmla="*/ 162366 h 378673"/>
                <a:gd name="connsiteX15" fmla="*/ 305735 w 312284"/>
                <a:gd name="connsiteY15" fmla="*/ 149666 h 378673"/>
                <a:gd name="connsiteX16" fmla="*/ 127935 w 312284"/>
                <a:gd name="connsiteY16" fmla="*/ 441 h 37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2284" h="378673">
                  <a:moveTo>
                    <a:pt x="127935" y="441"/>
                  </a:moveTo>
                  <a:cubicBezTo>
                    <a:pt x="123702" y="-6967"/>
                    <a:pt x="263402" y="80874"/>
                    <a:pt x="280335" y="105216"/>
                  </a:cubicBezTo>
                  <a:cubicBezTo>
                    <a:pt x="297268" y="129558"/>
                    <a:pt x="224243" y="135908"/>
                    <a:pt x="229535" y="146491"/>
                  </a:cubicBezTo>
                  <a:cubicBezTo>
                    <a:pt x="234827" y="157074"/>
                    <a:pt x="316847" y="157074"/>
                    <a:pt x="312085" y="168716"/>
                  </a:cubicBezTo>
                  <a:cubicBezTo>
                    <a:pt x="307323" y="180358"/>
                    <a:pt x="211014" y="181416"/>
                    <a:pt x="200960" y="216341"/>
                  </a:cubicBezTo>
                  <a:cubicBezTo>
                    <a:pt x="190906" y="251266"/>
                    <a:pt x="258639" y="370328"/>
                    <a:pt x="251760" y="378266"/>
                  </a:cubicBezTo>
                  <a:cubicBezTo>
                    <a:pt x="244881" y="386204"/>
                    <a:pt x="175560" y="275608"/>
                    <a:pt x="159685" y="263966"/>
                  </a:cubicBezTo>
                  <a:cubicBezTo>
                    <a:pt x="143810" y="252324"/>
                    <a:pt x="168152" y="306299"/>
                    <a:pt x="156510" y="308416"/>
                  </a:cubicBezTo>
                  <a:cubicBezTo>
                    <a:pt x="144868" y="310533"/>
                    <a:pt x="115764" y="274549"/>
                    <a:pt x="89835" y="276666"/>
                  </a:cubicBezTo>
                  <a:cubicBezTo>
                    <a:pt x="63906" y="278783"/>
                    <a:pt x="8343" y="327466"/>
                    <a:pt x="935" y="321116"/>
                  </a:cubicBezTo>
                  <a:cubicBezTo>
                    <a:pt x="-6473" y="314766"/>
                    <a:pt x="32156" y="234333"/>
                    <a:pt x="45385" y="238566"/>
                  </a:cubicBezTo>
                  <a:cubicBezTo>
                    <a:pt x="58614" y="242799"/>
                    <a:pt x="52264" y="345458"/>
                    <a:pt x="80310" y="346516"/>
                  </a:cubicBezTo>
                  <a:cubicBezTo>
                    <a:pt x="108356" y="347574"/>
                    <a:pt x="213660" y="244916"/>
                    <a:pt x="213660" y="244916"/>
                  </a:cubicBezTo>
                  <a:cubicBezTo>
                    <a:pt x="242764" y="222691"/>
                    <a:pt x="244352" y="226924"/>
                    <a:pt x="254935" y="213166"/>
                  </a:cubicBezTo>
                  <a:cubicBezTo>
                    <a:pt x="265518" y="199408"/>
                    <a:pt x="268693" y="172949"/>
                    <a:pt x="277160" y="162366"/>
                  </a:cubicBezTo>
                  <a:cubicBezTo>
                    <a:pt x="285627" y="151783"/>
                    <a:pt x="325843" y="174008"/>
                    <a:pt x="305735" y="149666"/>
                  </a:cubicBezTo>
                  <a:cubicBezTo>
                    <a:pt x="285627" y="125324"/>
                    <a:pt x="132168" y="7849"/>
                    <a:pt x="127935" y="4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 1486">
              <a:extLst>
                <a:ext uri="{FF2B5EF4-FFF2-40B4-BE49-F238E27FC236}">
                  <a16:creationId xmlns:a16="http://schemas.microsoft.com/office/drawing/2014/main" id="{19EA0953-FBA7-26ED-F4E9-79DF4E03185D}"/>
                </a:ext>
              </a:extLst>
            </p:cNvPr>
            <p:cNvSpPr/>
            <p:nvPr/>
          </p:nvSpPr>
          <p:spPr>
            <a:xfrm>
              <a:off x="4628332" y="3984623"/>
              <a:ext cx="131000" cy="209679"/>
            </a:xfrm>
            <a:custGeom>
              <a:avLst/>
              <a:gdLst>
                <a:gd name="connsiteX0" fmla="*/ 130993 w 131000"/>
                <a:gd name="connsiteY0" fmla="*/ 2 h 209679"/>
                <a:gd name="connsiteX1" fmla="*/ 16693 w 131000"/>
                <a:gd name="connsiteY1" fmla="*/ 101602 h 209679"/>
                <a:gd name="connsiteX2" fmla="*/ 70668 w 131000"/>
                <a:gd name="connsiteY2" fmla="*/ 117477 h 209679"/>
                <a:gd name="connsiteX3" fmla="*/ 818 w 131000"/>
                <a:gd name="connsiteY3" fmla="*/ 209552 h 209679"/>
                <a:gd name="connsiteX4" fmla="*/ 127818 w 131000"/>
                <a:gd name="connsiteY4" fmla="*/ 95252 h 209679"/>
                <a:gd name="connsiteX5" fmla="*/ 10343 w 131000"/>
                <a:gd name="connsiteY5" fmla="*/ 98427 h 209679"/>
                <a:gd name="connsiteX6" fmla="*/ 130993 w 131000"/>
                <a:gd name="connsiteY6" fmla="*/ 2 h 20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00" h="209679">
                  <a:moveTo>
                    <a:pt x="130993" y="2"/>
                  </a:moveTo>
                  <a:cubicBezTo>
                    <a:pt x="132051" y="531"/>
                    <a:pt x="26747" y="82023"/>
                    <a:pt x="16693" y="101602"/>
                  </a:cubicBezTo>
                  <a:cubicBezTo>
                    <a:pt x="6639" y="121181"/>
                    <a:pt x="73314" y="99485"/>
                    <a:pt x="70668" y="117477"/>
                  </a:cubicBezTo>
                  <a:cubicBezTo>
                    <a:pt x="68022" y="135469"/>
                    <a:pt x="-8707" y="213256"/>
                    <a:pt x="818" y="209552"/>
                  </a:cubicBezTo>
                  <a:cubicBezTo>
                    <a:pt x="10343" y="205848"/>
                    <a:pt x="126231" y="113773"/>
                    <a:pt x="127818" y="95252"/>
                  </a:cubicBezTo>
                  <a:cubicBezTo>
                    <a:pt x="129405" y="76731"/>
                    <a:pt x="10343" y="115889"/>
                    <a:pt x="10343" y="98427"/>
                  </a:cubicBezTo>
                  <a:cubicBezTo>
                    <a:pt x="10343" y="80965"/>
                    <a:pt x="129935" y="-527"/>
                    <a:pt x="13099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 1487">
              <a:extLst>
                <a:ext uri="{FF2B5EF4-FFF2-40B4-BE49-F238E27FC236}">
                  <a16:creationId xmlns:a16="http://schemas.microsoft.com/office/drawing/2014/main" id="{4564F469-9E25-3138-CDDF-5456725BEB4C}"/>
                </a:ext>
              </a:extLst>
            </p:cNvPr>
            <p:cNvSpPr/>
            <p:nvPr/>
          </p:nvSpPr>
          <p:spPr>
            <a:xfrm>
              <a:off x="4756138" y="3941809"/>
              <a:ext cx="218028" cy="255582"/>
            </a:xfrm>
            <a:custGeom>
              <a:avLst/>
              <a:gdLst>
                <a:gd name="connsiteX0" fmla="*/ 215912 w 218028"/>
                <a:gd name="connsiteY0" fmla="*/ 1541 h 255582"/>
                <a:gd name="connsiteX1" fmla="*/ 79387 w 218028"/>
                <a:gd name="connsiteY1" fmla="*/ 131716 h 255582"/>
                <a:gd name="connsiteX2" fmla="*/ 161937 w 218028"/>
                <a:gd name="connsiteY2" fmla="*/ 144416 h 255582"/>
                <a:gd name="connsiteX3" fmla="*/ 12 w 218028"/>
                <a:gd name="connsiteY3" fmla="*/ 255541 h 255582"/>
                <a:gd name="connsiteX4" fmla="*/ 171462 w 218028"/>
                <a:gd name="connsiteY4" fmla="*/ 157116 h 255582"/>
                <a:gd name="connsiteX5" fmla="*/ 101612 w 218028"/>
                <a:gd name="connsiteY5" fmla="*/ 125366 h 255582"/>
                <a:gd name="connsiteX6" fmla="*/ 158762 w 218028"/>
                <a:gd name="connsiteY6" fmla="*/ 61866 h 255582"/>
                <a:gd name="connsiteX7" fmla="*/ 215912 w 218028"/>
                <a:gd name="connsiteY7" fmla="*/ 1541 h 25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028" h="255582">
                  <a:moveTo>
                    <a:pt x="215912" y="1541"/>
                  </a:moveTo>
                  <a:cubicBezTo>
                    <a:pt x="202683" y="13183"/>
                    <a:pt x="88383" y="107904"/>
                    <a:pt x="79387" y="131716"/>
                  </a:cubicBezTo>
                  <a:cubicBezTo>
                    <a:pt x="70391" y="155528"/>
                    <a:pt x="175166" y="123778"/>
                    <a:pt x="161937" y="144416"/>
                  </a:cubicBezTo>
                  <a:cubicBezTo>
                    <a:pt x="148708" y="165054"/>
                    <a:pt x="-1576" y="253424"/>
                    <a:pt x="12" y="255541"/>
                  </a:cubicBezTo>
                  <a:cubicBezTo>
                    <a:pt x="1600" y="257658"/>
                    <a:pt x="154529" y="178812"/>
                    <a:pt x="171462" y="157116"/>
                  </a:cubicBezTo>
                  <a:cubicBezTo>
                    <a:pt x="188395" y="135420"/>
                    <a:pt x="103729" y="141241"/>
                    <a:pt x="101612" y="125366"/>
                  </a:cubicBezTo>
                  <a:cubicBezTo>
                    <a:pt x="99495" y="109491"/>
                    <a:pt x="140770" y="76154"/>
                    <a:pt x="158762" y="61866"/>
                  </a:cubicBezTo>
                  <a:cubicBezTo>
                    <a:pt x="176754" y="47578"/>
                    <a:pt x="229141" y="-10101"/>
                    <a:pt x="215912" y="1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 1488">
              <a:extLst>
                <a:ext uri="{FF2B5EF4-FFF2-40B4-BE49-F238E27FC236}">
                  <a16:creationId xmlns:a16="http://schemas.microsoft.com/office/drawing/2014/main" id="{B5551BF6-68DD-C39A-5722-BE7005F5A7F3}"/>
                </a:ext>
              </a:extLst>
            </p:cNvPr>
            <p:cNvSpPr/>
            <p:nvPr/>
          </p:nvSpPr>
          <p:spPr>
            <a:xfrm>
              <a:off x="4619614" y="4486115"/>
              <a:ext cx="384437" cy="139453"/>
            </a:xfrm>
            <a:custGeom>
              <a:avLst/>
              <a:gdLst>
                <a:gd name="connsiteX0" fmla="*/ 11 w 384437"/>
                <a:gd name="connsiteY0" fmla="*/ 160 h 139453"/>
                <a:gd name="connsiteX1" fmla="*/ 231786 w 384437"/>
                <a:gd name="connsiteY1" fmla="*/ 101760 h 139453"/>
                <a:gd name="connsiteX2" fmla="*/ 384186 w 384437"/>
                <a:gd name="connsiteY2" fmla="*/ 22385 h 139453"/>
                <a:gd name="connsiteX3" fmla="*/ 266711 w 384437"/>
                <a:gd name="connsiteY3" fmla="*/ 120810 h 139453"/>
                <a:gd name="connsiteX4" fmla="*/ 225436 w 384437"/>
                <a:gd name="connsiteY4" fmla="*/ 133510 h 139453"/>
                <a:gd name="connsiteX5" fmla="*/ 241311 w 384437"/>
                <a:gd name="connsiteY5" fmla="*/ 130335 h 139453"/>
                <a:gd name="connsiteX6" fmla="*/ 11 w 384437"/>
                <a:gd name="connsiteY6" fmla="*/ 160 h 13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37" h="139453">
                  <a:moveTo>
                    <a:pt x="11" y="160"/>
                  </a:moveTo>
                  <a:cubicBezTo>
                    <a:pt x="-1576" y="-4602"/>
                    <a:pt x="167757" y="98056"/>
                    <a:pt x="231786" y="101760"/>
                  </a:cubicBezTo>
                  <a:cubicBezTo>
                    <a:pt x="295815" y="105464"/>
                    <a:pt x="378365" y="19210"/>
                    <a:pt x="384186" y="22385"/>
                  </a:cubicBezTo>
                  <a:cubicBezTo>
                    <a:pt x="390007" y="25560"/>
                    <a:pt x="293169" y="102289"/>
                    <a:pt x="266711" y="120810"/>
                  </a:cubicBezTo>
                  <a:cubicBezTo>
                    <a:pt x="240253" y="139331"/>
                    <a:pt x="229669" y="131923"/>
                    <a:pt x="225436" y="133510"/>
                  </a:cubicBezTo>
                  <a:cubicBezTo>
                    <a:pt x="221203" y="135097"/>
                    <a:pt x="275707" y="147797"/>
                    <a:pt x="241311" y="130335"/>
                  </a:cubicBezTo>
                  <a:cubicBezTo>
                    <a:pt x="206915" y="112873"/>
                    <a:pt x="1598" y="4922"/>
                    <a:pt x="11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 1489">
              <a:extLst>
                <a:ext uri="{FF2B5EF4-FFF2-40B4-BE49-F238E27FC236}">
                  <a16:creationId xmlns:a16="http://schemas.microsoft.com/office/drawing/2014/main" id="{546D93EB-C96A-4897-820D-2D08207F6669}"/>
                </a:ext>
              </a:extLst>
            </p:cNvPr>
            <p:cNvSpPr/>
            <p:nvPr/>
          </p:nvSpPr>
          <p:spPr>
            <a:xfrm>
              <a:off x="4322996" y="5698566"/>
              <a:ext cx="117880" cy="495914"/>
            </a:xfrm>
            <a:custGeom>
              <a:avLst/>
              <a:gdLst>
                <a:gd name="connsiteX0" fmla="*/ 1354 w 117880"/>
                <a:gd name="connsiteY0" fmla="*/ 559 h 495914"/>
                <a:gd name="connsiteX1" fmla="*/ 80729 w 117880"/>
                <a:gd name="connsiteY1" fmla="*/ 235509 h 495914"/>
                <a:gd name="connsiteX2" fmla="*/ 64854 w 117880"/>
                <a:gd name="connsiteY2" fmla="*/ 267259 h 495914"/>
                <a:gd name="connsiteX3" fmla="*/ 112479 w 117880"/>
                <a:gd name="connsiteY3" fmla="*/ 400609 h 495914"/>
                <a:gd name="connsiteX4" fmla="*/ 115654 w 117880"/>
                <a:gd name="connsiteY4" fmla="*/ 495859 h 495914"/>
                <a:gd name="connsiteX5" fmla="*/ 109304 w 117880"/>
                <a:gd name="connsiteY5" fmla="*/ 387909 h 495914"/>
                <a:gd name="connsiteX6" fmla="*/ 26754 w 117880"/>
                <a:gd name="connsiteY6" fmla="*/ 156134 h 495914"/>
                <a:gd name="connsiteX7" fmla="*/ 29929 w 117880"/>
                <a:gd name="connsiteY7" fmla="*/ 168834 h 495914"/>
                <a:gd name="connsiteX8" fmla="*/ 1354 w 117880"/>
                <a:gd name="connsiteY8" fmla="*/ 559 h 4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80" h="495914">
                  <a:moveTo>
                    <a:pt x="1354" y="559"/>
                  </a:moveTo>
                  <a:cubicBezTo>
                    <a:pt x="9821" y="11671"/>
                    <a:pt x="70146" y="191059"/>
                    <a:pt x="80729" y="235509"/>
                  </a:cubicBezTo>
                  <a:cubicBezTo>
                    <a:pt x="91312" y="279959"/>
                    <a:pt x="59562" y="239742"/>
                    <a:pt x="64854" y="267259"/>
                  </a:cubicBezTo>
                  <a:cubicBezTo>
                    <a:pt x="70146" y="294776"/>
                    <a:pt x="104012" y="362509"/>
                    <a:pt x="112479" y="400609"/>
                  </a:cubicBezTo>
                  <a:cubicBezTo>
                    <a:pt x="120946" y="438709"/>
                    <a:pt x="116183" y="497976"/>
                    <a:pt x="115654" y="495859"/>
                  </a:cubicBezTo>
                  <a:cubicBezTo>
                    <a:pt x="115125" y="493742"/>
                    <a:pt x="124121" y="444530"/>
                    <a:pt x="109304" y="387909"/>
                  </a:cubicBezTo>
                  <a:cubicBezTo>
                    <a:pt x="94487" y="331288"/>
                    <a:pt x="39983" y="192647"/>
                    <a:pt x="26754" y="156134"/>
                  </a:cubicBezTo>
                  <a:cubicBezTo>
                    <a:pt x="13525" y="119622"/>
                    <a:pt x="33104" y="190530"/>
                    <a:pt x="29929" y="168834"/>
                  </a:cubicBezTo>
                  <a:cubicBezTo>
                    <a:pt x="26754" y="147138"/>
                    <a:pt x="-7113" y="-10553"/>
                    <a:pt x="1354" y="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 1490">
              <a:extLst>
                <a:ext uri="{FF2B5EF4-FFF2-40B4-BE49-F238E27FC236}">
                  <a16:creationId xmlns:a16="http://schemas.microsoft.com/office/drawing/2014/main" id="{7F48F9E4-6B39-D58F-A019-53E3216E2C11}"/>
                </a:ext>
              </a:extLst>
            </p:cNvPr>
            <p:cNvSpPr/>
            <p:nvPr/>
          </p:nvSpPr>
          <p:spPr>
            <a:xfrm>
              <a:off x="4365625" y="5699125"/>
              <a:ext cx="384197" cy="323991"/>
            </a:xfrm>
            <a:custGeom>
              <a:avLst/>
              <a:gdLst>
                <a:gd name="connsiteX0" fmla="*/ 34925 w 384197"/>
                <a:gd name="connsiteY0" fmla="*/ 0 h 323991"/>
                <a:gd name="connsiteX1" fmla="*/ 0 w 384197"/>
                <a:gd name="connsiteY1" fmla="*/ 82550 h 323991"/>
                <a:gd name="connsiteX2" fmla="*/ 34925 w 384197"/>
                <a:gd name="connsiteY2" fmla="*/ 155575 h 323991"/>
                <a:gd name="connsiteX3" fmla="*/ 25400 w 384197"/>
                <a:gd name="connsiteY3" fmla="*/ 187325 h 323991"/>
                <a:gd name="connsiteX4" fmla="*/ 79375 w 384197"/>
                <a:gd name="connsiteY4" fmla="*/ 263525 h 323991"/>
                <a:gd name="connsiteX5" fmla="*/ 92075 w 384197"/>
                <a:gd name="connsiteY5" fmla="*/ 292100 h 323991"/>
                <a:gd name="connsiteX6" fmla="*/ 174625 w 384197"/>
                <a:gd name="connsiteY6" fmla="*/ 304800 h 323991"/>
                <a:gd name="connsiteX7" fmla="*/ 203200 w 384197"/>
                <a:gd name="connsiteY7" fmla="*/ 307975 h 323991"/>
                <a:gd name="connsiteX8" fmla="*/ 384175 w 384197"/>
                <a:gd name="connsiteY8" fmla="*/ 298450 h 323991"/>
                <a:gd name="connsiteX9" fmla="*/ 190500 w 384197"/>
                <a:gd name="connsiteY9" fmla="*/ 323850 h 323991"/>
                <a:gd name="connsiteX10" fmla="*/ 92075 w 384197"/>
                <a:gd name="connsiteY10" fmla="*/ 307975 h 323991"/>
                <a:gd name="connsiteX11" fmla="*/ 123825 w 384197"/>
                <a:gd name="connsiteY11" fmla="*/ 292100 h 323991"/>
                <a:gd name="connsiteX12" fmla="*/ 15875 w 384197"/>
                <a:gd name="connsiteY12" fmla="*/ 123825 h 323991"/>
                <a:gd name="connsiteX13" fmla="*/ 15875 w 384197"/>
                <a:gd name="connsiteY13" fmla="*/ 123825 h 323991"/>
                <a:gd name="connsiteX14" fmla="*/ 34925 w 384197"/>
                <a:gd name="connsiteY14" fmla="*/ 0 h 32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4197" h="323991">
                  <a:moveTo>
                    <a:pt x="34925" y="0"/>
                  </a:moveTo>
                  <a:cubicBezTo>
                    <a:pt x="17462" y="28310"/>
                    <a:pt x="0" y="56621"/>
                    <a:pt x="0" y="82550"/>
                  </a:cubicBezTo>
                  <a:cubicBezTo>
                    <a:pt x="0" y="108479"/>
                    <a:pt x="34925" y="155575"/>
                    <a:pt x="34925" y="155575"/>
                  </a:cubicBezTo>
                  <a:cubicBezTo>
                    <a:pt x="39158" y="173037"/>
                    <a:pt x="17992" y="169333"/>
                    <a:pt x="25400" y="187325"/>
                  </a:cubicBezTo>
                  <a:cubicBezTo>
                    <a:pt x="32808" y="205317"/>
                    <a:pt x="68263" y="246063"/>
                    <a:pt x="79375" y="263525"/>
                  </a:cubicBezTo>
                  <a:cubicBezTo>
                    <a:pt x="90487" y="280987"/>
                    <a:pt x="76200" y="285221"/>
                    <a:pt x="92075" y="292100"/>
                  </a:cubicBezTo>
                  <a:cubicBezTo>
                    <a:pt x="107950" y="298979"/>
                    <a:pt x="156104" y="302154"/>
                    <a:pt x="174625" y="304800"/>
                  </a:cubicBezTo>
                  <a:cubicBezTo>
                    <a:pt x="193146" y="307446"/>
                    <a:pt x="168275" y="309033"/>
                    <a:pt x="203200" y="307975"/>
                  </a:cubicBezTo>
                  <a:cubicBezTo>
                    <a:pt x="238125" y="306917"/>
                    <a:pt x="386292" y="295804"/>
                    <a:pt x="384175" y="298450"/>
                  </a:cubicBezTo>
                  <a:cubicBezTo>
                    <a:pt x="382058" y="301096"/>
                    <a:pt x="239183" y="322263"/>
                    <a:pt x="190500" y="323850"/>
                  </a:cubicBezTo>
                  <a:cubicBezTo>
                    <a:pt x="141817" y="325437"/>
                    <a:pt x="103188" y="313267"/>
                    <a:pt x="92075" y="307975"/>
                  </a:cubicBezTo>
                  <a:cubicBezTo>
                    <a:pt x="80963" y="302683"/>
                    <a:pt x="136525" y="322792"/>
                    <a:pt x="123825" y="292100"/>
                  </a:cubicBezTo>
                  <a:cubicBezTo>
                    <a:pt x="111125" y="261408"/>
                    <a:pt x="15875" y="123825"/>
                    <a:pt x="15875" y="123825"/>
                  </a:cubicBezTo>
                  <a:lnTo>
                    <a:pt x="15875" y="123825"/>
                  </a:lnTo>
                  <a:lnTo>
                    <a:pt x="3492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 1491">
              <a:extLst>
                <a:ext uri="{FF2B5EF4-FFF2-40B4-BE49-F238E27FC236}">
                  <a16:creationId xmlns:a16="http://schemas.microsoft.com/office/drawing/2014/main" id="{CE1F0C46-D35C-F43E-6630-5E40EA1E8587}"/>
                </a:ext>
              </a:extLst>
            </p:cNvPr>
            <p:cNvSpPr/>
            <p:nvPr/>
          </p:nvSpPr>
          <p:spPr>
            <a:xfrm>
              <a:off x="5181798" y="5631945"/>
              <a:ext cx="121549" cy="954534"/>
            </a:xfrm>
            <a:custGeom>
              <a:avLst/>
              <a:gdLst>
                <a:gd name="connsiteX0" fmla="*/ 63302 w 121549"/>
                <a:gd name="connsiteY0" fmla="*/ 505 h 954534"/>
                <a:gd name="connsiteX1" fmla="*/ 88702 w 121549"/>
                <a:gd name="connsiteY1" fmla="*/ 352930 h 954534"/>
                <a:gd name="connsiteX2" fmla="*/ 69652 w 121549"/>
                <a:gd name="connsiteY2" fmla="*/ 543430 h 954534"/>
                <a:gd name="connsiteX3" fmla="*/ 72827 w 121549"/>
                <a:gd name="connsiteY3" fmla="*/ 530730 h 954534"/>
                <a:gd name="connsiteX4" fmla="*/ 18852 w 121549"/>
                <a:gd name="connsiteY4" fmla="*/ 860930 h 954534"/>
                <a:gd name="connsiteX5" fmla="*/ 2977 w 121549"/>
                <a:gd name="connsiteY5" fmla="*/ 953005 h 954534"/>
                <a:gd name="connsiteX6" fmla="*/ 12502 w 121549"/>
                <a:gd name="connsiteY6" fmla="*/ 806955 h 954534"/>
                <a:gd name="connsiteX7" fmla="*/ 120452 w 121549"/>
                <a:gd name="connsiteY7" fmla="*/ 410080 h 954534"/>
                <a:gd name="connsiteX8" fmla="*/ 41077 w 121549"/>
                <a:gd name="connsiteY8" fmla="*/ 514855 h 954534"/>
                <a:gd name="connsiteX9" fmla="*/ 117277 w 121549"/>
                <a:gd name="connsiteY9" fmla="*/ 244980 h 954534"/>
                <a:gd name="connsiteX10" fmla="*/ 107752 w 121549"/>
                <a:gd name="connsiteY10" fmla="*/ 273555 h 954534"/>
                <a:gd name="connsiteX11" fmla="*/ 63302 w 121549"/>
                <a:gd name="connsiteY11" fmla="*/ 505 h 95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549" h="954534">
                  <a:moveTo>
                    <a:pt x="63302" y="505"/>
                  </a:moveTo>
                  <a:cubicBezTo>
                    <a:pt x="60127" y="13734"/>
                    <a:pt x="87644" y="262443"/>
                    <a:pt x="88702" y="352930"/>
                  </a:cubicBezTo>
                  <a:cubicBezTo>
                    <a:pt x="89760" y="443417"/>
                    <a:pt x="69652" y="543430"/>
                    <a:pt x="69652" y="543430"/>
                  </a:cubicBezTo>
                  <a:cubicBezTo>
                    <a:pt x="67006" y="573063"/>
                    <a:pt x="81294" y="477813"/>
                    <a:pt x="72827" y="530730"/>
                  </a:cubicBezTo>
                  <a:cubicBezTo>
                    <a:pt x="64360" y="583647"/>
                    <a:pt x="30494" y="790551"/>
                    <a:pt x="18852" y="860930"/>
                  </a:cubicBezTo>
                  <a:cubicBezTo>
                    <a:pt x="7210" y="931309"/>
                    <a:pt x="4035" y="962001"/>
                    <a:pt x="2977" y="953005"/>
                  </a:cubicBezTo>
                  <a:cubicBezTo>
                    <a:pt x="1919" y="944009"/>
                    <a:pt x="-7077" y="897442"/>
                    <a:pt x="12502" y="806955"/>
                  </a:cubicBezTo>
                  <a:cubicBezTo>
                    <a:pt x="32081" y="716468"/>
                    <a:pt x="115690" y="458763"/>
                    <a:pt x="120452" y="410080"/>
                  </a:cubicBezTo>
                  <a:cubicBezTo>
                    <a:pt x="125215" y="361397"/>
                    <a:pt x="41606" y="542372"/>
                    <a:pt x="41077" y="514855"/>
                  </a:cubicBezTo>
                  <a:cubicBezTo>
                    <a:pt x="40548" y="487338"/>
                    <a:pt x="106165" y="285197"/>
                    <a:pt x="117277" y="244980"/>
                  </a:cubicBezTo>
                  <a:cubicBezTo>
                    <a:pt x="128390" y="204763"/>
                    <a:pt x="115160" y="309538"/>
                    <a:pt x="107752" y="273555"/>
                  </a:cubicBezTo>
                  <a:cubicBezTo>
                    <a:pt x="100344" y="237572"/>
                    <a:pt x="66477" y="-12724"/>
                    <a:pt x="63302" y="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 1492">
              <a:extLst>
                <a:ext uri="{FF2B5EF4-FFF2-40B4-BE49-F238E27FC236}">
                  <a16:creationId xmlns:a16="http://schemas.microsoft.com/office/drawing/2014/main" id="{5473AA44-F6F3-23D3-9662-5C3A2ADF2F5F}"/>
                </a:ext>
              </a:extLst>
            </p:cNvPr>
            <p:cNvSpPr/>
            <p:nvPr/>
          </p:nvSpPr>
          <p:spPr>
            <a:xfrm>
              <a:off x="5123465" y="5712758"/>
              <a:ext cx="132631" cy="408841"/>
            </a:xfrm>
            <a:custGeom>
              <a:avLst/>
              <a:gdLst>
                <a:gd name="connsiteX0" fmla="*/ 985 w 132631"/>
                <a:gd name="connsiteY0" fmla="*/ 2242 h 408841"/>
                <a:gd name="connsiteX1" fmla="*/ 67660 w 132631"/>
                <a:gd name="connsiteY1" fmla="*/ 116542 h 408841"/>
                <a:gd name="connsiteX2" fmla="*/ 42260 w 132631"/>
                <a:gd name="connsiteY2" fmla="*/ 208617 h 408841"/>
                <a:gd name="connsiteX3" fmla="*/ 67660 w 132631"/>
                <a:gd name="connsiteY3" fmla="*/ 268942 h 408841"/>
                <a:gd name="connsiteX4" fmla="*/ 26385 w 132631"/>
                <a:gd name="connsiteY4" fmla="*/ 310217 h 408841"/>
                <a:gd name="connsiteX5" fmla="*/ 131160 w 132631"/>
                <a:gd name="connsiteY5" fmla="*/ 408642 h 408841"/>
                <a:gd name="connsiteX6" fmla="*/ 83535 w 132631"/>
                <a:gd name="connsiteY6" fmla="*/ 332442 h 408841"/>
                <a:gd name="connsiteX7" fmla="*/ 23210 w 132631"/>
                <a:gd name="connsiteY7" fmla="*/ 221317 h 408841"/>
                <a:gd name="connsiteX8" fmla="*/ 29560 w 132631"/>
                <a:gd name="connsiteY8" fmla="*/ 227667 h 408841"/>
                <a:gd name="connsiteX9" fmla="*/ 105760 w 132631"/>
                <a:gd name="connsiteY9" fmla="*/ 113367 h 408841"/>
                <a:gd name="connsiteX10" fmla="*/ 32735 w 132631"/>
                <a:gd name="connsiteY10" fmla="*/ 43517 h 408841"/>
                <a:gd name="connsiteX11" fmla="*/ 985 w 132631"/>
                <a:gd name="connsiteY11" fmla="*/ 2242 h 40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631" h="408841">
                  <a:moveTo>
                    <a:pt x="985" y="2242"/>
                  </a:moveTo>
                  <a:cubicBezTo>
                    <a:pt x="6806" y="14413"/>
                    <a:pt x="60781" y="82146"/>
                    <a:pt x="67660" y="116542"/>
                  </a:cubicBezTo>
                  <a:cubicBezTo>
                    <a:pt x="74539" y="150938"/>
                    <a:pt x="42260" y="183217"/>
                    <a:pt x="42260" y="208617"/>
                  </a:cubicBezTo>
                  <a:cubicBezTo>
                    <a:pt x="42260" y="234017"/>
                    <a:pt x="70306" y="252009"/>
                    <a:pt x="67660" y="268942"/>
                  </a:cubicBezTo>
                  <a:cubicBezTo>
                    <a:pt x="65014" y="285875"/>
                    <a:pt x="15802" y="286934"/>
                    <a:pt x="26385" y="310217"/>
                  </a:cubicBezTo>
                  <a:cubicBezTo>
                    <a:pt x="36968" y="333500"/>
                    <a:pt x="121635" y="404938"/>
                    <a:pt x="131160" y="408642"/>
                  </a:cubicBezTo>
                  <a:cubicBezTo>
                    <a:pt x="140685" y="412346"/>
                    <a:pt x="101527" y="363663"/>
                    <a:pt x="83535" y="332442"/>
                  </a:cubicBezTo>
                  <a:cubicBezTo>
                    <a:pt x="65543" y="301221"/>
                    <a:pt x="32206" y="238780"/>
                    <a:pt x="23210" y="221317"/>
                  </a:cubicBezTo>
                  <a:cubicBezTo>
                    <a:pt x="14214" y="203855"/>
                    <a:pt x="15802" y="245659"/>
                    <a:pt x="29560" y="227667"/>
                  </a:cubicBezTo>
                  <a:cubicBezTo>
                    <a:pt x="43318" y="209675"/>
                    <a:pt x="105231" y="144059"/>
                    <a:pt x="105760" y="113367"/>
                  </a:cubicBezTo>
                  <a:cubicBezTo>
                    <a:pt x="106289" y="82675"/>
                    <a:pt x="49139" y="56217"/>
                    <a:pt x="32735" y="43517"/>
                  </a:cubicBezTo>
                  <a:cubicBezTo>
                    <a:pt x="16331" y="30817"/>
                    <a:pt x="-4836" y="-9929"/>
                    <a:pt x="985" y="2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 1493">
              <a:extLst>
                <a:ext uri="{FF2B5EF4-FFF2-40B4-BE49-F238E27FC236}">
                  <a16:creationId xmlns:a16="http://schemas.microsoft.com/office/drawing/2014/main" id="{7E443170-A64A-6FA1-2C0C-15D978DD7A29}"/>
                </a:ext>
              </a:extLst>
            </p:cNvPr>
            <p:cNvSpPr/>
            <p:nvPr/>
          </p:nvSpPr>
          <p:spPr>
            <a:xfrm>
              <a:off x="4609723" y="5962612"/>
              <a:ext cx="537775" cy="145093"/>
            </a:xfrm>
            <a:custGeom>
              <a:avLst/>
              <a:gdLst>
                <a:gd name="connsiteX0" fmla="*/ 377 w 537775"/>
                <a:gd name="connsiteY0" fmla="*/ 38 h 145093"/>
                <a:gd name="connsiteX1" fmla="*/ 270252 w 537775"/>
                <a:gd name="connsiteY1" fmla="*/ 111163 h 145093"/>
                <a:gd name="connsiteX2" fmla="*/ 178177 w 537775"/>
                <a:gd name="connsiteY2" fmla="*/ 82588 h 145093"/>
                <a:gd name="connsiteX3" fmla="*/ 276602 w 537775"/>
                <a:gd name="connsiteY3" fmla="*/ 111163 h 145093"/>
                <a:gd name="connsiteX4" fmla="*/ 533777 w 537775"/>
                <a:gd name="connsiteY4" fmla="*/ 12738 h 145093"/>
                <a:gd name="connsiteX5" fmla="*/ 425827 w 537775"/>
                <a:gd name="connsiteY5" fmla="*/ 76238 h 145093"/>
                <a:gd name="connsiteX6" fmla="*/ 324227 w 537775"/>
                <a:gd name="connsiteY6" fmla="*/ 142913 h 145093"/>
                <a:gd name="connsiteX7" fmla="*/ 340102 w 537775"/>
                <a:gd name="connsiteY7" fmla="*/ 127038 h 145093"/>
                <a:gd name="connsiteX8" fmla="*/ 187702 w 537775"/>
                <a:gd name="connsiteY8" fmla="*/ 107988 h 145093"/>
                <a:gd name="connsiteX9" fmla="*/ 209927 w 537775"/>
                <a:gd name="connsiteY9" fmla="*/ 98463 h 145093"/>
                <a:gd name="connsiteX10" fmla="*/ 377 w 537775"/>
                <a:gd name="connsiteY10" fmla="*/ 38 h 14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775" h="145093">
                  <a:moveTo>
                    <a:pt x="377" y="38"/>
                  </a:moveTo>
                  <a:cubicBezTo>
                    <a:pt x="10431" y="2155"/>
                    <a:pt x="240619" y="97405"/>
                    <a:pt x="270252" y="111163"/>
                  </a:cubicBezTo>
                  <a:cubicBezTo>
                    <a:pt x="299885" y="124921"/>
                    <a:pt x="177119" y="82588"/>
                    <a:pt x="178177" y="82588"/>
                  </a:cubicBezTo>
                  <a:cubicBezTo>
                    <a:pt x="179235" y="82588"/>
                    <a:pt x="217335" y="122805"/>
                    <a:pt x="276602" y="111163"/>
                  </a:cubicBezTo>
                  <a:cubicBezTo>
                    <a:pt x="335869" y="99521"/>
                    <a:pt x="508906" y="18559"/>
                    <a:pt x="533777" y="12738"/>
                  </a:cubicBezTo>
                  <a:cubicBezTo>
                    <a:pt x="558648" y="6917"/>
                    <a:pt x="460752" y="54542"/>
                    <a:pt x="425827" y="76238"/>
                  </a:cubicBezTo>
                  <a:cubicBezTo>
                    <a:pt x="390902" y="97934"/>
                    <a:pt x="338515" y="134446"/>
                    <a:pt x="324227" y="142913"/>
                  </a:cubicBezTo>
                  <a:cubicBezTo>
                    <a:pt x="309939" y="151380"/>
                    <a:pt x="362856" y="132859"/>
                    <a:pt x="340102" y="127038"/>
                  </a:cubicBezTo>
                  <a:cubicBezTo>
                    <a:pt x="317348" y="121217"/>
                    <a:pt x="209398" y="112750"/>
                    <a:pt x="187702" y="107988"/>
                  </a:cubicBezTo>
                  <a:cubicBezTo>
                    <a:pt x="166006" y="103226"/>
                    <a:pt x="235856" y="113280"/>
                    <a:pt x="209927" y="98463"/>
                  </a:cubicBezTo>
                  <a:cubicBezTo>
                    <a:pt x="183998" y="83646"/>
                    <a:pt x="-9677" y="-2079"/>
                    <a:pt x="377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 1494">
              <a:extLst>
                <a:ext uri="{FF2B5EF4-FFF2-40B4-BE49-F238E27FC236}">
                  <a16:creationId xmlns:a16="http://schemas.microsoft.com/office/drawing/2014/main" id="{90A2B906-40FA-AE99-1040-BC098ADD2E51}"/>
                </a:ext>
              </a:extLst>
            </p:cNvPr>
            <p:cNvSpPr/>
            <p:nvPr/>
          </p:nvSpPr>
          <p:spPr>
            <a:xfrm>
              <a:off x="5018271" y="5765792"/>
              <a:ext cx="198778" cy="161966"/>
            </a:xfrm>
            <a:custGeom>
              <a:avLst/>
              <a:gdLst>
                <a:gd name="connsiteX0" fmla="*/ 144279 w 198778"/>
                <a:gd name="connsiteY0" fmla="*/ 8 h 161966"/>
                <a:gd name="connsiteX1" fmla="*/ 61729 w 198778"/>
                <a:gd name="connsiteY1" fmla="*/ 114308 h 161966"/>
                <a:gd name="connsiteX2" fmla="*/ 198254 w 198778"/>
                <a:gd name="connsiteY2" fmla="*/ 92083 h 161966"/>
                <a:gd name="connsiteX3" fmla="*/ 1404 w 198778"/>
                <a:gd name="connsiteY3" fmla="*/ 161933 h 161966"/>
                <a:gd name="connsiteX4" fmla="*/ 106179 w 198778"/>
                <a:gd name="connsiteY4" fmla="*/ 101608 h 161966"/>
                <a:gd name="connsiteX5" fmla="*/ 29979 w 198778"/>
                <a:gd name="connsiteY5" fmla="*/ 120658 h 161966"/>
                <a:gd name="connsiteX6" fmla="*/ 144279 w 198778"/>
                <a:gd name="connsiteY6" fmla="*/ 8 h 16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78" h="161966">
                  <a:moveTo>
                    <a:pt x="144279" y="8"/>
                  </a:moveTo>
                  <a:cubicBezTo>
                    <a:pt x="149570" y="-1050"/>
                    <a:pt x="52733" y="98962"/>
                    <a:pt x="61729" y="114308"/>
                  </a:cubicBezTo>
                  <a:cubicBezTo>
                    <a:pt x="70725" y="129654"/>
                    <a:pt x="208308" y="84146"/>
                    <a:pt x="198254" y="92083"/>
                  </a:cubicBezTo>
                  <a:cubicBezTo>
                    <a:pt x="188200" y="100020"/>
                    <a:pt x="16750" y="160346"/>
                    <a:pt x="1404" y="161933"/>
                  </a:cubicBezTo>
                  <a:cubicBezTo>
                    <a:pt x="-13942" y="163521"/>
                    <a:pt x="101417" y="108487"/>
                    <a:pt x="106179" y="101608"/>
                  </a:cubicBezTo>
                  <a:cubicBezTo>
                    <a:pt x="110941" y="94729"/>
                    <a:pt x="26275" y="132300"/>
                    <a:pt x="29979" y="120658"/>
                  </a:cubicBezTo>
                  <a:cubicBezTo>
                    <a:pt x="33683" y="109016"/>
                    <a:pt x="138988" y="1066"/>
                    <a:pt x="144279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 1495">
              <a:extLst>
                <a:ext uri="{FF2B5EF4-FFF2-40B4-BE49-F238E27FC236}">
                  <a16:creationId xmlns:a16="http://schemas.microsoft.com/office/drawing/2014/main" id="{292B03D4-7B24-3573-A5E2-D06B65D4956C}"/>
                </a:ext>
              </a:extLst>
            </p:cNvPr>
            <p:cNvSpPr/>
            <p:nvPr/>
          </p:nvSpPr>
          <p:spPr>
            <a:xfrm>
              <a:off x="4690764" y="5791200"/>
              <a:ext cx="56000" cy="246202"/>
            </a:xfrm>
            <a:custGeom>
              <a:avLst/>
              <a:gdLst>
                <a:gd name="connsiteX0" fmla="*/ 55861 w 56000"/>
                <a:gd name="connsiteY0" fmla="*/ 0 h 246202"/>
                <a:gd name="connsiteX1" fmla="*/ 20936 w 56000"/>
                <a:gd name="connsiteY1" fmla="*/ 114300 h 246202"/>
                <a:gd name="connsiteX2" fmla="*/ 46336 w 56000"/>
                <a:gd name="connsiteY2" fmla="*/ 244475 h 246202"/>
                <a:gd name="connsiteX3" fmla="*/ 27286 w 56000"/>
                <a:gd name="connsiteY3" fmla="*/ 180975 h 246202"/>
                <a:gd name="connsiteX4" fmla="*/ 1886 w 56000"/>
                <a:gd name="connsiteY4" fmla="*/ 66675 h 246202"/>
                <a:gd name="connsiteX5" fmla="*/ 5061 w 56000"/>
                <a:gd name="connsiteY5" fmla="*/ 114300 h 246202"/>
                <a:gd name="connsiteX6" fmla="*/ 55861 w 56000"/>
                <a:gd name="connsiteY6" fmla="*/ 0 h 24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000" h="246202">
                  <a:moveTo>
                    <a:pt x="55861" y="0"/>
                  </a:moveTo>
                  <a:cubicBezTo>
                    <a:pt x="58507" y="0"/>
                    <a:pt x="22523" y="73554"/>
                    <a:pt x="20936" y="114300"/>
                  </a:cubicBezTo>
                  <a:cubicBezTo>
                    <a:pt x="19349" y="155046"/>
                    <a:pt x="45278" y="233363"/>
                    <a:pt x="46336" y="244475"/>
                  </a:cubicBezTo>
                  <a:cubicBezTo>
                    <a:pt x="47394" y="255587"/>
                    <a:pt x="34694" y="210608"/>
                    <a:pt x="27286" y="180975"/>
                  </a:cubicBezTo>
                  <a:cubicBezTo>
                    <a:pt x="19878" y="151342"/>
                    <a:pt x="5590" y="77787"/>
                    <a:pt x="1886" y="66675"/>
                  </a:cubicBezTo>
                  <a:cubicBezTo>
                    <a:pt x="-1818" y="55563"/>
                    <a:pt x="299" y="120650"/>
                    <a:pt x="5061" y="114300"/>
                  </a:cubicBezTo>
                  <a:cubicBezTo>
                    <a:pt x="9823" y="107950"/>
                    <a:pt x="53215" y="0"/>
                    <a:pt x="558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 1496">
              <a:extLst>
                <a:ext uri="{FF2B5EF4-FFF2-40B4-BE49-F238E27FC236}">
                  <a16:creationId xmlns:a16="http://schemas.microsoft.com/office/drawing/2014/main" id="{D236D538-D92C-9DFE-E434-FB7F936B2C2C}"/>
                </a:ext>
              </a:extLst>
            </p:cNvPr>
            <p:cNvSpPr/>
            <p:nvPr/>
          </p:nvSpPr>
          <p:spPr>
            <a:xfrm>
              <a:off x="4530114" y="5807072"/>
              <a:ext cx="422956" cy="232581"/>
            </a:xfrm>
            <a:custGeom>
              <a:avLst/>
              <a:gdLst>
                <a:gd name="connsiteX0" fmla="*/ 611 w 422956"/>
                <a:gd name="connsiteY0" fmla="*/ 3 h 232581"/>
                <a:gd name="connsiteX1" fmla="*/ 283186 w 422956"/>
                <a:gd name="connsiteY1" fmla="*/ 69853 h 232581"/>
                <a:gd name="connsiteX2" fmla="*/ 137136 w 422956"/>
                <a:gd name="connsiteY2" fmla="*/ 82553 h 232581"/>
                <a:gd name="connsiteX3" fmla="*/ 48236 w 422956"/>
                <a:gd name="connsiteY3" fmla="*/ 95253 h 232581"/>
                <a:gd name="connsiteX4" fmla="*/ 245086 w 422956"/>
                <a:gd name="connsiteY4" fmla="*/ 133353 h 232581"/>
                <a:gd name="connsiteX5" fmla="*/ 102211 w 422956"/>
                <a:gd name="connsiteY5" fmla="*/ 139703 h 232581"/>
                <a:gd name="connsiteX6" fmla="*/ 422886 w 422956"/>
                <a:gd name="connsiteY6" fmla="*/ 231778 h 232581"/>
                <a:gd name="connsiteX7" fmla="*/ 70461 w 422956"/>
                <a:gd name="connsiteY7" fmla="*/ 184153 h 232581"/>
                <a:gd name="connsiteX8" fmla="*/ 130786 w 422956"/>
                <a:gd name="connsiteY8" fmla="*/ 177803 h 232581"/>
                <a:gd name="connsiteX9" fmla="*/ 162536 w 422956"/>
                <a:gd name="connsiteY9" fmla="*/ 146053 h 232581"/>
                <a:gd name="connsiteX10" fmla="*/ 35536 w 422956"/>
                <a:gd name="connsiteY10" fmla="*/ 130178 h 232581"/>
                <a:gd name="connsiteX11" fmla="*/ 191111 w 422956"/>
                <a:gd name="connsiteY11" fmla="*/ 79378 h 232581"/>
                <a:gd name="connsiteX12" fmla="*/ 206986 w 422956"/>
                <a:gd name="connsiteY12" fmla="*/ 66678 h 232581"/>
                <a:gd name="connsiteX13" fmla="*/ 611 w 422956"/>
                <a:gd name="connsiteY13" fmla="*/ 3 h 23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956" h="232581">
                  <a:moveTo>
                    <a:pt x="611" y="3"/>
                  </a:moveTo>
                  <a:cubicBezTo>
                    <a:pt x="13311" y="532"/>
                    <a:pt x="260432" y="56095"/>
                    <a:pt x="283186" y="69853"/>
                  </a:cubicBezTo>
                  <a:cubicBezTo>
                    <a:pt x="305940" y="83611"/>
                    <a:pt x="176294" y="78320"/>
                    <a:pt x="137136" y="82553"/>
                  </a:cubicBezTo>
                  <a:cubicBezTo>
                    <a:pt x="97978" y="86786"/>
                    <a:pt x="30244" y="86786"/>
                    <a:pt x="48236" y="95253"/>
                  </a:cubicBezTo>
                  <a:cubicBezTo>
                    <a:pt x="66228" y="103720"/>
                    <a:pt x="236090" y="125945"/>
                    <a:pt x="245086" y="133353"/>
                  </a:cubicBezTo>
                  <a:cubicBezTo>
                    <a:pt x="254082" y="140761"/>
                    <a:pt x="72578" y="123299"/>
                    <a:pt x="102211" y="139703"/>
                  </a:cubicBezTo>
                  <a:cubicBezTo>
                    <a:pt x="131844" y="156107"/>
                    <a:pt x="428178" y="224370"/>
                    <a:pt x="422886" y="231778"/>
                  </a:cubicBezTo>
                  <a:cubicBezTo>
                    <a:pt x="417594" y="239186"/>
                    <a:pt x="119144" y="193149"/>
                    <a:pt x="70461" y="184153"/>
                  </a:cubicBezTo>
                  <a:cubicBezTo>
                    <a:pt x="21778" y="175157"/>
                    <a:pt x="115440" y="184153"/>
                    <a:pt x="130786" y="177803"/>
                  </a:cubicBezTo>
                  <a:cubicBezTo>
                    <a:pt x="146132" y="171453"/>
                    <a:pt x="178411" y="153990"/>
                    <a:pt x="162536" y="146053"/>
                  </a:cubicBezTo>
                  <a:cubicBezTo>
                    <a:pt x="146661" y="138116"/>
                    <a:pt x="30774" y="141290"/>
                    <a:pt x="35536" y="130178"/>
                  </a:cubicBezTo>
                  <a:cubicBezTo>
                    <a:pt x="40298" y="119066"/>
                    <a:pt x="162536" y="89961"/>
                    <a:pt x="191111" y="79378"/>
                  </a:cubicBezTo>
                  <a:cubicBezTo>
                    <a:pt x="219686" y="68795"/>
                    <a:pt x="237149" y="79378"/>
                    <a:pt x="206986" y="66678"/>
                  </a:cubicBezTo>
                  <a:cubicBezTo>
                    <a:pt x="176824" y="53978"/>
                    <a:pt x="-12089" y="-526"/>
                    <a:pt x="6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 1497">
              <a:extLst>
                <a:ext uri="{FF2B5EF4-FFF2-40B4-BE49-F238E27FC236}">
                  <a16:creationId xmlns:a16="http://schemas.microsoft.com/office/drawing/2014/main" id="{5A022982-277C-0D44-D065-8D0CA9528EE8}"/>
                </a:ext>
              </a:extLst>
            </p:cNvPr>
            <p:cNvSpPr/>
            <p:nvPr/>
          </p:nvSpPr>
          <p:spPr>
            <a:xfrm>
              <a:off x="4728692" y="6027664"/>
              <a:ext cx="123128" cy="757937"/>
            </a:xfrm>
            <a:custGeom>
              <a:avLst/>
              <a:gdLst>
                <a:gd name="connsiteX0" fmla="*/ 59208 w 123128"/>
                <a:gd name="connsiteY0" fmla="*/ 4836 h 757937"/>
                <a:gd name="connsiteX1" fmla="*/ 33808 w 123128"/>
                <a:gd name="connsiteY1" fmla="*/ 246136 h 757937"/>
                <a:gd name="connsiteX2" fmla="*/ 113183 w 123128"/>
                <a:gd name="connsiteY2" fmla="*/ 595386 h 757937"/>
                <a:gd name="connsiteX3" fmla="*/ 119533 w 123128"/>
                <a:gd name="connsiteY3" fmla="*/ 557286 h 757937"/>
                <a:gd name="connsiteX4" fmla="*/ 90958 w 123128"/>
                <a:gd name="connsiteY4" fmla="*/ 757311 h 757937"/>
                <a:gd name="connsiteX5" fmla="*/ 84608 w 123128"/>
                <a:gd name="connsiteY5" fmla="*/ 608086 h 757937"/>
                <a:gd name="connsiteX6" fmla="*/ 11583 w 123128"/>
                <a:gd name="connsiteY6" fmla="*/ 284236 h 757937"/>
                <a:gd name="connsiteX7" fmla="*/ 24283 w 123128"/>
                <a:gd name="connsiteY7" fmla="*/ 360436 h 757937"/>
                <a:gd name="connsiteX8" fmla="*/ 36983 w 123128"/>
                <a:gd name="connsiteY8" fmla="*/ 150886 h 757937"/>
                <a:gd name="connsiteX9" fmla="*/ 43333 w 123128"/>
                <a:gd name="connsiteY9" fmla="*/ 173111 h 757937"/>
                <a:gd name="connsiteX10" fmla="*/ 2058 w 123128"/>
                <a:gd name="connsiteY10" fmla="*/ 23886 h 757937"/>
                <a:gd name="connsiteX11" fmla="*/ 8408 w 123128"/>
                <a:gd name="connsiteY11" fmla="*/ 77861 h 757937"/>
                <a:gd name="connsiteX12" fmla="*/ 59208 w 123128"/>
                <a:gd name="connsiteY12" fmla="*/ 4836 h 75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128" h="757937">
                  <a:moveTo>
                    <a:pt x="59208" y="4836"/>
                  </a:moveTo>
                  <a:cubicBezTo>
                    <a:pt x="63441" y="32882"/>
                    <a:pt x="24812" y="147711"/>
                    <a:pt x="33808" y="246136"/>
                  </a:cubicBezTo>
                  <a:cubicBezTo>
                    <a:pt x="42804" y="344561"/>
                    <a:pt x="98896" y="543528"/>
                    <a:pt x="113183" y="595386"/>
                  </a:cubicBezTo>
                  <a:cubicBezTo>
                    <a:pt x="127470" y="647244"/>
                    <a:pt x="123237" y="530299"/>
                    <a:pt x="119533" y="557286"/>
                  </a:cubicBezTo>
                  <a:cubicBezTo>
                    <a:pt x="115829" y="584273"/>
                    <a:pt x="96779" y="748844"/>
                    <a:pt x="90958" y="757311"/>
                  </a:cubicBezTo>
                  <a:cubicBezTo>
                    <a:pt x="85137" y="765778"/>
                    <a:pt x="97837" y="686932"/>
                    <a:pt x="84608" y="608086"/>
                  </a:cubicBezTo>
                  <a:cubicBezTo>
                    <a:pt x="71379" y="529240"/>
                    <a:pt x="21637" y="325511"/>
                    <a:pt x="11583" y="284236"/>
                  </a:cubicBezTo>
                  <a:cubicBezTo>
                    <a:pt x="1529" y="242961"/>
                    <a:pt x="20050" y="382661"/>
                    <a:pt x="24283" y="360436"/>
                  </a:cubicBezTo>
                  <a:cubicBezTo>
                    <a:pt x="28516" y="338211"/>
                    <a:pt x="33808" y="182107"/>
                    <a:pt x="36983" y="150886"/>
                  </a:cubicBezTo>
                  <a:cubicBezTo>
                    <a:pt x="40158" y="119665"/>
                    <a:pt x="49154" y="194278"/>
                    <a:pt x="43333" y="173111"/>
                  </a:cubicBezTo>
                  <a:cubicBezTo>
                    <a:pt x="37512" y="151944"/>
                    <a:pt x="7879" y="39761"/>
                    <a:pt x="2058" y="23886"/>
                  </a:cubicBezTo>
                  <a:cubicBezTo>
                    <a:pt x="-3763" y="8011"/>
                    <a:pt x="4175" y="75744"/>
                    <a:pt x="8408" y="77861"/>
                  </a:cubicBezTo>
                  <a:cubicBezTo>
                    <a:pt x="12641" y="79978"/>
                    <a:pt x="54975" y="-23210"/>
                    <a:pt x="59208" y="48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 1498">
              <a:extLst>
                <a:ext uri="{FF2B5EF4-FFF2-40B4-BE49-F238E27FC236}">
                  <a16:creationId xmlns:a16="http://schemas.microsoft.com/office/drawing/2014/main" id="{23D2AFE5-F4CC-4523-B907-8644D982AAED}"/>
                </a:ext>
              </a:extLst>
            </p:cNvPr>
            <p:cNvSpPr/>
            <p:nvPr/>
          </p:nvSpPr>
          <p:spPr>
            <a:xfrm>
              <a:off x="4308284" y="5775079"/>
              <a:ext cx="155186" cy="452291"/>
            </a:xfrm>
            <a:custGeom>
              <a:avLst/>
              <a:gdLst>
                <a:gd name="connsiteX0" fmla="*/ 191 w 155186"/>
                <a:gd name="connsiteY0" fmla="*/ 246 h 452291"/>
                <a:gd name="connsiteX1" fmla="*/ 143066 w 155186"/>
                <a:gd name="connsiteY1" fmla="*/ 311396 h 452291"/>
                <a:gd name="connsiteX2" fmla="*/ 146241 w 155186"/>
                <a:gd name="connsiteY2" fmla="*/ 451096 h 452291"/>
                <a:gd name="connsiteX3" fmla="*/ 133541 w 155186"/>
                <a:gd name="connsiteY3" fmla="*/ 368546 h 452291"/>
                <a:gd name="connsiteX4" fmla="*/ 92266 w 155186"/>
                <a:gd name="connsiteY4" fmla="*/ 193921 h 452291"/>
                <a:gd name="connsiteX5" fmla="*/ 111316 w 155186"/>
                <a:gd name="connsiteY5" fmla="*/ 257421 h 452291"/>
                <a:gd name="connsiteX6" fmla="*/ 191 w 155186"/>
                <a:gd name="connsiteY6" fmla="*/ 246 h 45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186" h="452291">
                  <a:moveTo>
                    <a:pt x="191" y="246"/>
                  </a:moveTo>
                  <a:cubicBezTo>
                    <a:pt x="5483" y="9242"/>
                    <a:pt x="118724" y="236254"/>
                    <a:pt x="143066" y="311396"/>
                  </a:cubicBezTo>
                  <a:cubicBezTo>
                    <a:pt x="167408" y="386538"/>
                    <a:pt x="147829" y="441571"/>
                    <a:pt x="146241" y="451096"/>
                  </a:cubicBezTo>
                  <a:cubicBezTo>
                    <a:pt x="144654" y="460621"/>
                    <a:pt x="142537" y="411409"/>
                    <a:pt x="133541" y="368546"/>
                  </a:cubicBezTo>
                  <a:cubicBezTo>
                    <a:pt x="124545" y="325684"/>
                    <a:pt x="95970" y="212442"/>
                    <a:pt x="92266" y="193921"/>
                  </a:cubicBezTo>
                  <a:cubicBezTo>
                    <a:pt x="88562" y="175400"/>
                    <a:pt x="121899" y="283350"/>
                    <a:pt x="111316" y="257421"/>
                  </a:cubicBezTo>
                  <a:cubicBezTo>
                    <a:pt x="100733" y="231492"/>
                    <a:pt x="-5101" y="-8750"/>
                    <a:pt x="191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 1499">
              <a:extLst>
                <a:ext uri="{FF2B5EF4-FFF2-40B4-BE49-F238E27FC236}">
                  <a16:creationId xmlns:a16="http://schemas.microsoft.com/office/drawing/2014/main" id="{1B74DAA5-E449-5A37-C85D-A38AF0A3E645}"/>
                </a:ext>
              </a:extLst>
            </p:cNvPr>
            <p:cNvSpPr/>
            <p:nvPr/>
          </p:nvSpPr>
          <p:spPr>
            <a:xfrm>
              <a:off x="4435275" y="6054081"/>
              <a:ext cx="353024" cy="118123"/>
            </a:xfrm>
            <a:custGeom>
              <a:avLst/>
              <a:gdLst>
                <a:gd name="connsiteX0" fmla="*/ 352625 w 353024"/>
                <a:gd name="connsiteY0" fmla="*/ 644 h 118123"/>
                <a:gd name="connsiteX1" fmla="*/ 174825 w 353024"/>
                <a:gd name="connsiteY1" fmla="*/ 105419 h 118123"/>
                <a:gd name="connsiteX2" fmla="*/ 146250 w 353024"/>
                <a:gd name="connsiteY2" fmla="*/ 111769 h 118123"/>
                <a:gd name="connsiteX3" fmla="*/ 200 w 353024"/>
                <a:gd name="connsiteY3" fmla="*/ 64144 h 118123"/>
                <a:gd name="connsiteX4" fmla="*/ 181175 w 353024"/>
                <a:gd name="connsiteY4" fmla="*/ 99069 h 118123"/>
                <a:gd name="connsiteX5" fmla="*/ 174825 w 353024"/>
                <a:gd name="connsiteY5" fmla="*/ 70494 h 118123"/>
                <a:gd name="connsiteX6" fmla="*/ 222450 w 353024"/>
                <a:gd name="connsiteY6" fmla="*/ 60969 h 118123"/>
                <a:gd name="connsiteX7" fmla="*/ 352625 w 353024"/>
                <a:gd name="connsiteY7" fmla="*/ 644 h 11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024" h="118123">
                  <a:moveTo>
                    <a:pt x="352625" y="644"/>
                  </a:moveTo>
                  <a:cubicBezTo>
                    <a:pt x="344687" y="8052"/>
                    <a:pt x="209221" y="86898"/>
                    <a:pt x="174825" y="105419"/>
                  </a:cubicBezTo>
                  <a:cubicBezTo>
                    <a:pt x="140429" y="123940"/>
                    <a:pt x="175354" y="118648"/>
                    <a:pt x="146250" y="111769"/>
                  </a:cubicBezTo>
                  <a:cubicBezTo>
                    <a:pt x="117146" y="104890"/>
                    <a:pt x="-5621" y="66261"/>
                    <a:pt x="200" y="64144"/>
                  </a:cubicBezTo>
                  <a:cubicBezTo>
                    <a:pt x="6021" y="62027"/>
                    <a:pt x="152071" y="98011"/>
                    <a:pt x="181175" y="99069"/>
                  </a:cubicBezTo>
                  <a:cubicBezTo>
                    <a:pt x="210279" y="100127"/>
                    <a:pt x="167946" y="76844"/>
                    <a:pt x="174825" y="70494"/>
                  </a:cubicBezTo>
                  <a:cubicBezTo>
                    <a:pt x="181704" y="64144"/>
                    <a:pt x="197050" y="69965"/>
                    <a:pt x="222450" y="60969"/>
                  </a:cubicBezTo>
                  <a:cubicBezTo>
                    <a:pt x="247850" y="51973"/>
                    <a:pt x="360563" y="-6764"/>
                    <a:pt x="352625" y="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 1500">
              <a:extLst>
                <a:ext uri="{FF2B5EF4-FFF2-40B4-BE49-F238E27FC236}">
                  <a16:creationId xmlns:a16="http://schemas.microsoft.com/office/drawing/2014/main" id="{0AAF68F9-1F21-06B1-8E32-69375296F062}"/>
                </a:ext>
              </a:extLst>
            </p:cNvPr>
            <p:cNvSpPr/>
            <p:nvPr/>
          </p:nvSpPr>
          <p:spPr>
            <a:xfrm>
              <a:off x="4385730" y="6035319"/>
              <a:ext cx="327224" cy="96744"/>
            </a:xfrm>
            <a:custGeom>
              <a:avLst/>
              <a:gdLst>
                <a:gd name="connsiteX0" fmla="*/ 2120 w 327224"/>
                <a:gd name="connsiteY0" fmla="*/ 13056 h 96744"/>
                <a:gd name="connsiteX1" fmla="*/ 319620 w 327224"/>
                <a:gd name="connsiteY1" fmla="*/ 13056 h 96744"/>
                <a:gd name="connsiteX2" fmla="*/ 230720 w 327224"/>
                <a:gd name="connsiteY2" fmla="*/ 44806 h 96744"/>
                <a:gd name="connsiteX3" fmla="*/ 259295 w 327224"/>
                <a:gd name="connsiteY3" fmla="*/ 54331 h 96744"/>
                <a:gd name="connsiteX4" fmla="*/ 198970 w 327224"/>
                <a:gd name="connsiteY4" fmla="*/ 95606 h 96744"/>
                <a:gd name="connsiteX5" fmla="*/ 303745 w 327224"/>
                <a:gd name="connsiteY5" fmla="*/ 3531 h 96744"/>
                <a:gd name="connsiteX6" fmla="*/ 186270 w 327224"/>
                <a:gd name="connsiteY6" fmla="*/ 19406 h 96744"/>
                <a:gd name="connsiteX7" fmla="*/ 2120 w 327224"/>
                <a:gd name="connsiteY7" fmla="*/ 13056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224" h="96744">
                  <a:moveTo>
                    <a:pt x="2120" y="13056"/>
                  </a:moveTo>
                  <a:cubicBezTo>
                    <a:pt x="24345" y="11998"/>
                    <a:pt x="281520" y="7764"/>
                    <a:pt x="319620" y="13056"/>
                  </a:cubicBezTo>
                  <a:cubicBezTo>
                    <a:pt x="357720" y="18348"/>
                    <a:pt x="240774" y="37927"/>
                    <a:pt x="230720" y="44806"/>
                  </a:cubicBezTo>
                  <a:cubicBezTo>
                    <a:pt x="220666" y="51685"/>
                    <a:pt x="264587" y="45864"/>
                    <a:pt x="259295" y="54331"/>
                  </a:cubicBezTo>
                  <a:cubicBezTo>
                    <a:pt x="254003" y="62798"/>
                    <a:pt x="191562" y="104073"/>
                    <a:pt x="198970" y="95606"/>
                  </a:cubicBezTo>
                  <a:cubicBezTo>
                    <a:pt x="206378" y="87139"/>
                    <a:pt x="305862" y="16231"/>
                    <a:pt x="303745" y="3531"/>
                  </a:cubicBezTo>
                  <a:cubicBezTo>
                    <a:pt x="301628" y="-9169"/>
                    <a:pt x="233895" y="16231"/>
                    <a:pt x="186270" y="19406"/>
                  </a:cubicBezTo>
                  <a:cubicBezTo>
                    <a:pt x="138645" y="22581"/>
                    <a:pt x="-20105" y="14114"/>
                    <a:pt x="2120" y="130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 1501">
              <a:extLst>
                <a:ext uri="{FF2B5EF4-FFF2-40B4-BE49-F238E27FC236}">
                  <a16:creationId xmlns:a16="http://schemas.microsoft.com/office/drawing/2014/main" id="{DEA701C7-B6D2-6F14-E989-46877EF15442}"/>
                </a:ext>
              </a:extLst>
            </p:cNvPr>
            <p:cNvSpPr/>
            <p:nvPr/>
          </p:nvSpPr>
          <p:spPr>
            <a:xfrm>
              <a:off x="4438650" y="6146401"/>
              <a:ext cx="177887" cy="127774"/>
            </a:xfrm>
            <a:custGeom>
              <a:avLst/>
              <a:gdLst>
                <a:gd name="connsiteX0" fmla="*/ 0 w 177887"/>
                <a:gd name="connsiteY0" fmla="*/ 399 h 127774"/>
                <a:gd name="connsiteX1" fmla="*/ 133350 w 177887"/>
                <a:gd name="connsiteY1" fmla="*/ 25799 h 127774"/>
                <a:gd name="connsiteX2" fmla="*/ 123825 w 177887"/>
                <a:gd name="connsiteY2" fmla="*/ 73424 h 127774"/>
                <a:gd name="connsiteX3" fmla="*/ 177800 w 177887"/>
                <a:gd name="connsiteY3" fmla="*/ 127399 h 127774"/>
                <a:gd name="connsiteX4" fmla="*/ 133350 w 177887"/>
                <a:gd name="connsiteY4" fmla="*/ 44849 h 127774"/>
                <a:gd name="connsiteX5" fmla="*/ 0 w 177887"/>
                <a:gd name="connsiteY5" fmla="*/ 399 h 12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87" h="127774">
                  <a:moveTo>
                    <a:pt x="0" y="399"/>
                  </a:moveTo>
                  <a:cubicBezTo>
                    <a:pt x="0" y="-2776"/>
                    <a:pt x="112713" y="13628"/>
                    <a:pt x="133350" y="25799"/>
                  </a:cubicBezTo>
                  <a:cubicBezTo>
                    <a:pt x="153987" y="37970"/>
                    <a:pt x="116417" y="56491"/>
                    <a:pt x="123825" y="73424"/>
                  </a:cubicBezTo>
                  <a:cubicBezTo>
                    <a:pt x="131233" y="90357"/>
                    <a:pt x="176213" y="132161"/>
                    <a:pt x="177800" y="127399"/>
                  </a:cubicBezTo>
                  <a:cubicBezTo>
                    <a:pt x="179387" y="122637"/>
                    <a:pt x="159279" y="64428"/>
                    <a:pt x="133350" y="44849"/>
                  </a:cubicBezTo>
                  <a:cubicBezTo>
                    <a:pt x="107421" y="25270"/>
                    <a:pt x="0" y="3574"/>
                    <a:pt x="0" y="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 1502">
              <a:extLst>
                <a:ext uri="{FF2B5EF4-FFF2-40B4-BE49-F238E27FC236}">
                  <a16:creationId xmlns:a16="http://schemas.microsoft.com/office/drawing/2014/main" id="{87EA3652-1500-0FFA-50F1-66041BB3572C}"/>
                </a:ext>
              </a:extLst>
            </p:cNvPr>
            <p:cNvSpPr/>
            <p:nvPr/>
          </p:nvSpPr>
          <p:spPr>
            <a:xfrm>
              <a:off x="4600588" y="6083243"/>
              <a:ext cx="184159" cy="171511"/>
            </a:xfrm>
            <a:custGeom>
              <a:avLst/>
              <a:gdLst>
                <a:gd name="connsiteX0" fmla="*/ 184137 w 184159"/>
                <a:gd name="connsiteY0" fmla="*/ 57 h 171511"/>
                <a:gd name="connsiteX1" fmla="*/ 6337 w 184159"/>
                <a:gd name="connsiteY1" fmla="*/ 104832 h 171511"/>
                <a:gd name="connsiteX2" fmla="*/ 38087 w 184159"/>
                <a:gd name="connsiteY2" fmla="*/ 104832 h 171511"/>
                <a:gd name="connsiteX3" fmla="*/ 22212 w 184159"/>
                <a:gd name="connsiteY3" fmla="*/ 146107 h 171511"/>
                <a:gd name="connsiteX4" fmla="*/ 123812 w 184159"/>
                <a:gd name="connsiteY4" fmla="*/ 123882 h 171511"/>
                <a:gd name="connsiteX5" fmla="*/ 34912 w 184159"/>
                <a:gd name="connsiteY5" fmla="*/ 171507 h 171511"/>
                <a:gd name="connsiteX6" fmla="*/ 19037 w 184159"/>
                <a:gd name="connsiteY6" fmla="*/ 120707 h 171511"/>
                <a:gd name="connsiteX7" fmla="*/ 184137 w 184159"/>
                <a:gd name="connsiteY7" fmla="*/ 57 h 17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159" h="171511">
                  <a:moveTo>
                    <a:pt x="184137" y="57"/>
                  </a:moveTo>
                  <a:cubicBezTo>
                    <a:pt x="182020" y="-2589"/>
                    <a:pt x="30679" y="87369"/>
                    <a:pt x="6337" y="104832"/>
                  </a:cubicBezTo>
                  <a:cubicBezTo>
                    <a:pt x="-18005" y="122295"/>
                    <a:pt x="35441" y="97953"/>
                    <a:pt x="38087" y="104832"/>
                  </a:cubicBezTo>
                  <a:cubicBezTo>
                    <a:pt x="40733" y="111711"/>
                    <a:pt x="7925" y="142932"/>
                    <a:pt x="22212" y="146107"/>
                  </a:cubicBezTo>
                  <a:cubicBezTo>
                    <a:pt x="36499" y="149282"/>
                    <a:pt x="121695" y="119649"/>
                    <a:pt x="123812" y="123882"/>
                  </a:cubicBezTo>
                  <a:cubicBezTo>
                    <a:pt x="125929" y="128115"/>
                    <a:pt x="52374" y="172036"/>
                    <a:pt x="34912" y="171507"/>
                  </a:cubicBezTo>
                  <a:cubicBezTo>
                    <a:pt x="17450" y="170978"/>
                    <a:pt x="-1071" y="147165"/>
                    <a:pt x="19037" y="120707"/>
                  </a:cubicBezTo>
                  <a:cubicBezTo>
                    <a:pt x="39145" y="94249"/>
                    <a:pt x="186254" y="2703"/>
                    <a:pt x="184137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 1503">
              <a:extLst>
                <a:ext uri="{FF2B5EF4-FFF2-40B4-BE49-F238E27FC236}">
                  <a16:creationId xmlns:a16="http://schemas.microsoft.com/office/drawing/2014/main" id="{CB63583C-FC27-D822-197C-61E69B0AE56A}"/>
                </a:ext>
              </a:extLst>
            </p:cNvPr>
            <p:cNvSpPr/>
            <p:nvPr/>
          </p:nvSpPr>
          <p:spPr>
            <a:xfrm>
              <a:off x="4398337" y="6191056"/>
              <a:ext cx="402945" cy="88164"/>
            </a:xfrm>
            <a:custGeom>
              <a:avLst/>
              <a:gdLst>
                <a:gd name="connsiteX0" fmla="*/ 2213 w 402945"/>
                <a:gd name="connsiteY0" fmla="*/ 6544 h 88164"/>
                <a:gd name="connsiteX1" fmla="*/ 253038 w 402945"/>
                <a:gd name="connsiteY1" fmla="*/ 66869 h 88164"/>
                <a:gd name="connsiteX2" fmla="*/ 402263 w 402945"/>
                <a:gd name="connsiteY2" fmla="*/ 194 h 88164"/>
                <a:gd name="connsiteX3" fmla="*/ 303838 w 402945"/>
                <a:gd name="connsiteY3" fmla="*/ 47819 h 88164"/>
                <a:gd name="connsiteX4" fmla="*/ 195888 w 402945"/>
                <a:gd name="connsiteY4" fmla="*/ 85919 h 88164"/>
                <a:gd name="connsiteX5" fmla="*/ 132388 w 402945"/>
                <a:gd name="connsiteY5" fmla="*/ 76394 h 88164"/>
                <a:gd name="connsiteX6" fmla="*/ 2213 w 402945"/>
                <a:gd name="connsiteY6" fmla="*/ 6544 h 8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945" h="88164">
                  <a:moveTo>
                    <a:pt x="2213" y="6544"/>
                  </a:moveTo>
                  <a:cubicBezTo>
                    <a:pt x="22321" y="4956"/>
                    <a:pt x="186363" y="67927"/>
                    <a:pt x="253038" y="66869"/>
                  </a:cubicBezTo>
                  <a:cubicBezTo>
                    <a:pt x="319713" y="65811"/>
                    <a:pt x="393796" y="3369"/>
                    <a:pt x="402263" y="194"/>
                  </a:cubicBezTo>
                  <a:cubicBezTo>
                    <a:pt x="410730" y="-2981"/>
                    <a:pt x="338234" y="33532"/>
                    <a:pt x="303838" y="47819"/>
                  </a:cubicBezTo>
                  <a:cubicBezTo>
                    <a:pt x="269442" y="62107"/>
                    <a:pt x="224463" y="81157"/>
                    <a:pt x="195888" y="85919"/>
                  </a:cubicBezTo>
                  <a:cubicBezTo>
                    <a:pt x="167313" y="90681"/>
                    <a:pt x="159905" y="88036"/>
                    <a:pt x="132388" y="76394"/>
                  </a:cubicBezTo>
                  <a:cubicBezTo>
                    <a:pt x="104871" y="64752"/>
                    <a:pt x="-17895" y="8132"/>
                    <a:pt x="2213" y="6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 1504">
              <a:extLst>
                <a:ext uri="{FF2B5EF4-FFF2-40B4-BE49-F238E27FC236}">
                  <a16:creationId xmlns:a16="http://schemas.microsoft.com/office/drawing/2014/main" id="{D71391E2-80FA-3DD9-C579-C90B996FCFDB}"/>
                </a:ext>
              </a:extLst>
            </p:cNvPr>
            <p:cNvSpPr/>
            <p:nvPr/>
          </p:nvSpPr>
          <p:spPr>
            <a:xfrm>
              <a:off x="4342131" y="6151204"/>
              <a:ext cx="452137" cy="701621"/>
            </a:xfrm>
            <a:custGeom>
              <a:avLst/>
              <a:gdLst>
                <a:gd name="connsiteX0" fmla="*/ 137794 w 452137"/>
                <a:gd name="connsiteY0" fmla="*/ 1946 h 701621"/>
                <a:gd name="connsiteX1" fmla="*/ 4444 w 452137"/>
                <a:gd name="connsiteY1" fmla="*/ 94021 h 701621"/>
                <a:gd name="connsiteX2" fmla="*/ 33019 w 452137"/>
                <a:gd name="connsiteY2" fmla="*/ 243246 h 701621"/>
                <a:gd name="connsiteX3" fmla="*/ 45719 w 452137"/>
                <a:gd name="connsiteY3" fmla="*/ 236896 h 701621"/>
                <a:gd name="connsiteX4" fmla="*/ 80644 w 452137"/>
                <a:gd name="connsiteY4" fmla="*/ 354371 h 701621"/>
                <a:gd name="connsiteX5" fmla="*/ 175894 w 452137"/>
                <a:gd name="connsiteY5" fmla="*/ 443271 h 701621"/>
                <a:gd name="connsiteX6" fmla="*/ 160019 w 452137"/>
                <a:gd name="connsiteY6" fmla="*/ 443271 h 701621"/>
                <a:gd name="connsiteX7" fmla="*/ 229869 w 452137"/>
                <a:gd name="connsiteY7" fmla="*/ 513121 h 701621"/>
                <a:gd name="connsiteX8" fmla="*/ 264794 w 452137"/>
                <a:gd name="connsiteY8" fmla="*/ 617896 h 701621"/>
                <a:gd name="connsiteX9" fmla="*/ 264794 w 452137"/>
                <a:gd name="connsiteY9" fmla="*/ 589321 h 701621"/>
                <a:gd name="connsiteX10" fmla="*/ 315594 w 452137"/>
                <a:gd name="connsiteY10" fmla="*/ 700446 h 701621"/>
                <a:gd name="connsiteX11" fmla="*/ 452119 w 452137"/>
                <a:gd name="connsiteY11" fmla="*/ 649646 h 701621"/>
                <a:gd name="connsiteX12" fmla="*/ 325119 w 452137"/>
                <a:gd name="connsiteY12" fmla="*/ 681396 h 701621"/>
                <a:gd name="connsiteX13" fmla="*/ 287019 w 452137"/>
                <a:gd name="connsiteY13" fmla="*/ 640121 h 701621"/>
                <a:gd name="connsiteX14" fmla="*/ 156844 w 452137"/>
                <a:gd name="connsiteY14" fmla="*/ 443271 h 701621"/>
                <a:gd name="connsiteX15" fmla="*/ 20319 w 452137"/>
                <a:gd name="connsiteY15" fmla="*/ 160696 h 701621"/>
                <a:gd name="connsiteX16" fmla="*/ 17144 w 452137"/>
                <a:gd name="connsiteY16" fmla="*/ 160696 h 701621"/>
                <a:gd name="connsiteX17" fmla="*/ 80644 w 452137"/>
                <a:gd name="connsiteY17" fmla="*/ 40046 h 701621"/>
                <a:gd name="connsiteX18" fmla="*/ 137794 w 452137"/>
                <a:gd name="connsiteY18" fmla="*/ 1946 h 70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137" h="701621">
                  <a:moveTo>
                    <a:pt x="137794" y="1946"/>
                  </a:moveTo>
                  <a:cubicBezTo>
                    <a:pt x="125094" y="10942"/>
                    <a:pt x="21906" y="53804"/>
                    <a:pt x="4444" y="94021"/>
                  </a:cubicBezTo>
                  <a:cubicBezTo>
                    <a:pt x="-13018" y="134238"/>
                    <a:pt x="26140" y="219434"/>
                    <a:pt x="33019" y="243246"/>
                  </a:cubicBezTo>
                  <a:cubicBezTo>
                    <a:pt x="39898" y="267058"/>
                    <a:pt x="37782" y="218375"/>
                    <a:pt x="45719" y="236896"/>
                  </a:cubicBezTo>
                  <a:cubicBezTo>
                    <a:pt x="53656" y="255417"/>
                    <a:pt x="58948" y="319975"/>
                    <a:pt x="80644" y="354371"/>
                  </a:cubicBezTo>
                  <a:cubicBezTo>
                    <a:pt x="102340" y="388767"/>
                    <a:pt x="162665" y="428454"/>
                    <a:pt x="175894" y="443271"/>
                  </a:cubicBezTo>
                  <a:cubicBezTo>
                    <a:pt x="189123" y="458088"/>
                    <a:pt x="151023" y="431629"/>
                    <a:pt x="160019" y="443271"/>
                  </a:cubicBezTo>
                  <a:cubicBezTo>
                    <a:pt x="169015" y="454913"/>
                    <a:pt x="212406" y="484017"/>
                    <a:pt x="229869" y="513121"/>
                  </a:cubicBezTo>
                  <a:cubicBezTo>
                    <a:pt x="247332" y="542225"/>
                    <a:pt x="258973" y="605196"/>
                    <a:pt x="264794" y="617896"/>
                  </a:cubicBezTo>
                  <a:cubicBezTo>
                    <a:pt x="270615" y="630596"/>
                    <a:pt x="256327" y="575563"/>
                    <a:pt x="264794" y="589321"/>
                  </a:cubicBezTo>
                  <a:cubicBezTo>
                    <a:pt x="273261" y="603079"/>
                    <a:pt x="284373" y="690392"/>
                    <a:pt x="315594" y="700446"/>
                  </a:cubicBezTo>
                  <a:cubicBezTo>
                    <a:pt x="346815" y="710500"/>
                    <a:pt x="450532" y="652821"/>
                    <a:pt x="452119" y="649646"/>
                  </a:cubicBezTo>
                  <a:cubicBezTo>
                    <a:pt x="453706" y="646471"/>
                    <a:pt x="352636" y="682983"/>
                    <a:pt x="325119" y="681396"/>
                  </a:cubicBezTo>
                  <a:cubicBezTo>
                    <a:pt x="297602" y="679809"/>
                    <a:pt x="315065" y="679809"/>
                    <a:pt x="287019" y="640121"/>
                  </a:cubicBezTo>
                  <a:cubicBezTo>
                    <a:pt x="258973" y="600434"/>
                    <a:pt x="201294" y="523175"/>
                    <a:pt x="156844" y="443271"/>
                  </a:cubicBezTo>
                  <a:cubicBezTo>
                    <a:pt x="112394" y="363367"/>
                    <a:pt x="43602" y="207792"/>
                    <a:pt x="20319" y="160696"/>
                  </a:cubicBezTo>
                  <a:cubicBezTo>
                    <a:pt x="-2964" y="113600"/>
                    <a:pt x="7090" y="180804"/>
                    <a:pt x="17144" y="160696"/>
                  </a:cubicBezTo>
                  <a:cubicBezTo>
                    <a:pt x="27198" y="140588"/>
                    <a:pt x="67415" y="63329"/>
                    <a:pt x="80644" y="40046"/>
                  </a:cubicBezTo>
                  <a:cubicBezTo>
                    <a:pt x="93873" y="16763"/>
                    <a:pt x="150494" y="-7050"/>
                    <a:pt x="137794" y="1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 1505">
              <a:extLst>
                <a:ext uri="{FF2B5EF4-FFF2-40B4-BE49-F238E27FC236}">
                  <a16:creationId xmlns:a16="http://schemas.microsoft.com/office/drawing/2014/main" id="{A7A6482A-A7BE-18A8-8C59-863916EB12FF}"/>
                </a:ext>
              </a:extLst>
            </p:cNvPr>
            <p:cNvSpPr/>
            <p:nvPr/>
          </p:nvSpPr>
          <p:spPr>
            <a:xfrm>
              <a:off x="4411931" y="6175585"/>
              <a:ext cx="244722" cy="447806"/>
            </a:xfrm>
            <a:custGeom>
              <a:avLst/>
              <a:gdLst>
                <a:gd name="connsiteX0" fmla="*/ 1319 w 244722"/>
                <a:gd name="connsiteY0" fmla="*/ 2965 h 447806"/>
                <a:gd name="connsiteX1" fmla="*/ 115619 w 244722"/>
                <a:gd name="connsiteY1" fmla="*/ 142665 h 447806"/>
                <a:gd name="connsiteX2" fmla="*/ 102919 w 244722"/>
                <a:gd name="connsiteY2" fmla="*/ 279190 h 447806"/>
                <a:gd name="connsiteX3" fmla="*/ 131494 w 244722"/>
                <a:gd name="connsiteY3" fmla="*/ 320465 h 447806"/>
                <a:gd name="connsiteX4" fmla="*/ 166419 w 244722"/>
                <a:gd name="connsiteY4" fmla="*/ 396665 h 447806"/>
                <a:gd name="connsiteX5" fmla="*/ 242619 w 244722"/>
                <a:gd name="connsiteY5" fmla="*/ 447465 h 447806"/>
                <a:gd name="connsiteX6" fmla="*/ 74344 w 244722"/>
                <a:gd name="connsiteY6" fmla="*/ 418890 h 447806"/>
                <a:gd name="connsiteX7" fmla="*/ 198169 w 244722"/>
                <a:gd name="connsiteY7" fmla="*/ 418890 h 447806"/>
                <a:gd name="connsiteX8" fmla="*/ 112444 w 244722"/>
                <a:gd name="connsiteY8" fmla="*/ 352215 h 447806"/>
                <a:gd name="connsiteX9" fmla="*/ 109269 w 244722"/>
                <a:gd name="connsiteY9" fmla="*/ 101390 h 447806"/>
                <a:gd name="connsiteX10" fmla="*/ 118794 w 244722"/>
                <a:gd name="connsiteY10" fmla="*/ 152190 h 447806"/>
                <a:gd name="connsiteX11" fmla="*/ 55294 w 244722"/>
                <a:gd name="connsiteY11" fmla="*/ 53765 h 447806"/>
                <a:gd name="connsiteX12" fmla="*/ 1319 w 244722"/>
                <a:gd name="connsiteY12" fmla="*/ 2965 h 44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722" h="447806">
                  <a:moveTo>
                    <a:pt x="1319" y="2965"/>
                  </a:moveTo>
                  <a:cubicBezTo>
                    <a:pt x="11373" y="17782"/>
                    <a:pt x="98686" y="96628"/>
                    <a:pt x="115619" y="142665"/>
                  </a:cubicBezTo>
                  <a:cubicBezTo>
                    <a:pt x="132552" y="188702"/>
                    <a:pt x="100273" y="249557"/>
                    <a:pt x="102919" y="279190"/>
                  </a:cubicBezTo>
                  <a:cubicBezTo>
                    <a:pt x="105565" y="308823"/>
                    <a:pt x="120911" y="300886"/>
                    <a:pt x="131494" y="320465"/>
                  </a:cubicBezTo>
                  <a:cubicBezTo>
                    <a:pt x="142077" y="340044"/>
                    <a:pt x="147898" y="375498"/>
                    <a:pt x="166419" y="396665"/>
                  </a:cubicBezTo>
                  <a:cubicBezTo>
                    <a:pt x="184940" y="417832"/>
                    <a:pt x="257965" y="443761"/>
                    <a:pt x="242619" y="447465"/>
                  </a:cubicBezTo>
                  <a:cubicBezTo>
                    <a:pt x="227273" y="451169"/>
                    <a:pt x="81752" y="423653"/>
                    <a:pt x="74344" y="418890"/>
                  </a:cubicBezTo>
                  <a:cubicBezTo>
                    <a:pt x="66936" y="414128"/>
                    <a:pt x="191819" y="430002"/>
                    <a:pt x="198169" y="418890"/>
                  </a:cubicBezTo>
                  <a:cubicBezTo>
                    <a:pt x="204519" y="407778"/>
                    <a:pt x="127261" y="405132"/>
                    <a:pt x="112444" y="352215"/>
                  </a:cubicBezTo>
                  <a:cubicBezTo>
                    <a:pt x="97627" y="299298"/>
                    <a:pt x="108211" y="134727"/>
                    <a:pt x="109269" y="101390"/>
                  </a:cubicBezTo>
                  <a:cubicBezTo>
                    <a:pt x="110327" y="68053"/>
                    <a:pt x="127790" y="160128"/>
                    <a:pt x="118794" y="152190"/>
                  </a:cubicBezTo>
                  <a:cubicBezTo>
                    <a:pt x="109798" y="144253"/>
                    <a:pt x="69052" y="74932"/>
                    <a:pt x="55294" y="53765"/>
                  </a:cubicBezTo>
                  <a:cubicBezTo>
                    <a:pt x="41536" y="32598"/>
                    <a:pt x="-8735" y="-11852"/>
                    <a:pt x="1319" y="29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 1506">
              <a:extLst>
                <a:ext uri="{FF2B5EF4-FFF2-40B4-BE49-F238E27FC236}">
                  <a16:creationId xmlns:a16="http://schemas.microsoft.com/office/drawing/2014/main" id="{2D75EA4F-7EE4-D304-0A18-6DAF71F81CF5}"/>
                </a:ext>
              </a:extLst>
            </p:cNvPr>
            <p:cNvSpPr/>
            <p:nvPr/>
          </p:nvSpPr>
          <p:spPr>
            <a:xfrm>
              <a:off x="4387831" y="6216650"/>
              <a:ext cx="63573" cy="177800"/>
            </a:xfrm>
            <a:custGeom>
              <a:avLst/>
              <a:gdLst>
                <a:gd name="connsiteX0" fmla="*/ 63519 w 63573"/>
                <a:gd name="connsiteY0" fmla="*/ 0 h 177800"/>
                <a:gd name="connsiteX1" fmla="*/ 25419 w 63573"/>
                <a:gd name="connsiteY1" fmla="*/ 82550 h 177800"/>
                <a:gd name="connsiteX2" fmla="*/ 28594 w 63573"/>
                <a:gd name="connsiteY2" fmla="*/ 127000 h 177800"/>
                <a:gd name="connsiteX3" fmla="*/ 15894 w 63573"/>
                <a:gd name="connsiteY3" fmla="*/ 117475 h 177800"/>
                <a:gd name="connsiteX4" fmla="*/ 12719 w 63573"/>
                <a:gd name="connsiteY4" fmla="*/ 177800 h 177800"/>
                <a:gd name="connsiteX5" fmla="*/ 19 w 63573"/>
                <a:gd name="connsiteY5" fmla="*/ 117475 h 177800"/>
                <a:gd name="connsiteX6" fmla="*/ 15894 w 63573"/>
                <a:gd name="connsiteY6" fmla="*/ 82550 h 177800"/>
                <a:gd name="connsiteX7" fmla="*/ 63519 w 63573"/>
                <a:gd name="connsiteY7" fmla="*/ 0 h 17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3" h="177800">
                  <a:moveTo>
                    <a:pt x="63519" y="0"/>
                  </a:moveTo>
                  <a:cubicBezTo>
                    <a:pt x="65106" y="0"/>
                    <a:pt x="31240" y="61383"/>
                    <a:pt x="25419" y="82550"/>
                  </a:cubicBezTo>
                  <a:cubicBezTo>
                    <a:pt x="19598" y="103717"/>
                    <a:pt x="30181" y="121179"/>
                    <a:pt x="28594" y="127000"/>
                  </a:cubicBezTo>
                  <a:cubicBezTo>
                    <a:pt x="27006" y="132821"/>
                    <a:pt x="18540" y="109008"/>
                    <a:pt x="15894" y="117475"/>
                  </a:cubicBezTo>
                  <a:cubicBezTo>
                    <a:pt x="13248" y="125942"/>
                    <a:pt x="15365" y="177800"/>
                    <a:pt x="12719" y="177800"/>
                  </a:cubicBezTo>
                  <a:cubicBezTo>
                    <a:pt x="10073" y="177800"/>
                    <a:pt x="-510" y="133350"/>
                    <a:pt x="19" y="117475"/>
                  </a:cubicBezTo>
                  <a:cubicBezTo>
                    <a:pt x="548" y="101600"/>
                    <a:pt x="6369" y="97367"/>
                    <a:pt x="15894" y="82550"/>
                  </a:cubicBezTo>
                  <a:cubicBezTo>
                    <a:pt x="25419" y="67733"/>
                    <a:pt x="61932" y="0"/>
                    <a:pt x="635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 1507">
              <a:extLst>
                <a:ext uri="{FF2B5EF4-FFF2-40B4-BE49-F238E27FC236}">
                  <a16:creationId xmlns:a16="http://schemas.microsoft.com/office/drawing/2014/main" id="{D660DCBB-E619-3478-17E6-1B8D4D6D524A}"/>
                </a:ext>
              </a:extLst>
            </p:cNvPr>
            <p:cNvSpPr/>
            <p:nvPr/>
          </p:nvSpPr>
          <p:spPr>
            <a:xfrm>
              <a:off x="4597584" y="6247477"/>
              <a:ext cx="200237" cy="547525"/>
            </a:xfrm>
            <a:custGeom>
              <a:avLst/>
              <a:gdLst>
                <a:gd name="connsiteX0" fmla="*/ 149041 w 200237"/>
                <a:gd name="connsiteY0" fmla="*/ 923 h 547525"/>
                <a:gd name="connsiteX1" fmla="*/ 104591 w 200237"/>
                <a:gd name="connsiteY1" fmla="*/ 121573 h 547525"/>
                <a:gd name="connsiteX2" fmla="*/ 126816 w 200237"/>
                <a:gd name="connsiteY2" fmla="*/ 239048 h 547525"/>
                <a:gd name="connsiteX3" fmla="*/ 110941 w 200237"/>
                <a:gd name="connsiteY3" fmla="*/ 264448 h 547525"/>
                <a:gd name="connsiteX4" fmla="*/ 174441 w 200237"/>
                <a:gd name="connsiteY4" fmla="*/ 391448 h 547525"/>
                <a:gd name="connsiteX5" fmla="*/ 180791 w 200237"/>
                <a:gd name="connsiteY5" fmla="*/ 467648 h 547525"/>
                <a:gd name="connsiteX6" fmla="*/ 139516 w 200237"/>
                <a:gd name="connsiteY6" fmla="*/ 547023 h 547525"/>
                <a:gd name="connsiteX7" fmla="*/ 47441 w 200237"/>
                <a:gd name="connsiteY7" fmla="*/ 502573 h 547525"/>
                <a:gd name="connsiteX8" fmla="*/ 193491 w 200237"/>
                <a:gd name="connsiteY8" fmla="*/ 524798 h 547525"/>
                <a:gd name="connsiteX9" fmla="*/ 174441 w 200237"/>
                <a:gd name="connsiteY9" fmla="*/ 489873 h 547525"/>
                <a:gd name="connsiteX10" fmla="*/ 161741 w 200237"/>
                <a:gd name="connsiteY10" fmla="*/ 337473 h 547525"/>
                <a:gd name="connsiteX11" fmla="*/ 177616 w 200237"/>
                <a:gd name="connsiteY11" fmla="*/ 366048 h 547525"/>
                <a:gd name="connsiteX12" fmla="*/ 41091 w 200237"/>
                <a:gd name="connsiteY12" fmla="*/ 429548 h 547525"/>
                <a:gd name="connsiteX13" fmla="*/ 6166 w 200237"/>
                <a:gd name="connsiteY13" fmla="*/ 502573 h 547525"/>
                <a:gd name="connsiteX14" fmla="*/ 149041 w 200237"/>
                <a:gd name="connsiteY14" fmla="*/ 378748 h 547525"/>
                <a:gd name="connsiteX15" fmla="*/ 129991 w 200237"/>
                <a:gd name="connsiteY15" fmla="*/ 350173 h 547525"/>
                <a:gd name="connsiteX16" fmla="*/ 161741 w 200237"/>
                <a:gd name="connsiteY16" fmla="*/ 308898 h 547525"/>
                <a:gd name="connsiteX17" fmla="*/ 158566 w 200237"/>
                <a:gd name="connsiteY17" fmla="*/ 296198 h 547525"/>
                <a:gd name="connsiteX18" fmla="*/ 91891 w 200237"/>
                <a:gd name="connsiteY18" fmla="*/ 188248 h 547525"/>
                <a:gd name="connsiteX19" fmla="*/ 149041 w 200237"/>
                <a:gd name="connsiteY19" fmla="*/ 923 h 54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237" h="547525">
                  <a:moveTo>
                    <a:pt x="149041" y="923"/>
                  </a:moveTo>
                  <a:cubicBezTo>
                    <a:pt x="151158" y="-10189"/>
                    <a:pt x="108295" y="81886"/>
                    <a:pt x="104591" y="121573"/>
                  </a:cubicBezTo>
                  <a:cubicBezTo>
                    <a:pt x="100887" y="161260"/>
                    <a:pt x="125758" y="215236"/>
                    <a:pt x="126816" y="239048"/>
                  </a:cubicBezTo>
                  <a:cubicBezTo>
                    <a:pt x="127874" y="262860"/>
                    <a:pt x="103004" y="239048"/>
                    <a:pt x="110941" y="264448"/>
                  </a:cubicBezTo>
                  <a:cubicBezTo>
                    <a:pt x="118878" y="289848"/>
                    <a:pt x="162799" y="357581"/>
                    <a:pt x="174441" y="391448"/>
                  </a:cubicBezTo>
                  <a:cubicBezTo>
                    <a:pt x="186083" y="425315"/>
                    <a:pt x="186612" y="441719"/>
                    <a:pt x="180791" y="467648"/>
                  </a:cubicBezTo>
                  <a:cubicBezTo>
                    <a:pt x="174970" y="493577"/>
                    <a:pt x="161741" y="541202"/>
                    <a:pt x="139516" y="547023"/>
                  </a:cubicBezTo>
                  <a:cubicBezTo>
                    <a:pt x="117291" y="552844"/>
                    <a:pt x="38445" y="506277"/>
                    <a:pt x="47441" y="502573"/>
                  </a:cubicBezTo>
                  <a:cubicBezTo>
                    <a:pt x="56437" y="498869"/>
                    <a:pt x="172324" y="526915"/>
                    <a:pt x="193491" y="524798"/>
                  </a:cubicBezTo>
                  <a:cubicBezTo>
                    <a:pt x="214658" y="522681"/>
                    <a:pt x="179733" y="521094"/>
                    <a:pt x="174441" y="489873"/>
                  </a:cubicBezTo>
                  <a:cubicBezTo>
                    <a:pt x="169149" y="458652"/>
                    <a:pt x="161212" y="358110"/>
                    <a:pt x="161741" y="337473"/>
                  </a:cubicBezTo>
                  <a:cubicBezTo>
                    <a:pt x="162270" y="316836"/>
                    <a:pt x="197724" y="350702"/>
                    <a:pt x="177616" y="366048"/>
                  </a:cubicBezTo>
                  <a:cubicBezTo>
                    <a:pt x="157508" y="381394"/>
                    <a:pt x="69666" y="406794"/>
                    <a:pt x="41091" y="429548"/>
                  </a:cubicBezTo>
                  <a:cubicBezTo>
                    <a:pt x="12516" y="452302"/>
                    <a:pt x="-11826" y="511040"/>
                    <a:pt x="6166" y="502573"/>
                  </a:cubicBezTo>
                  <a:cubicBezTo>
                    <a:pt x="24158" y="494106"/>
                    <a:pt x="128403" y="404148"/>
                    <a:pt x="149041" y="378748"/>
                  </a:cubicBezTo>
                  <a:cubicBezTo>
                    <a:pt x="169679" y="353348"/>
                    <a:pt x="127874" y="361815"/>
                    <a:pt x="129991" y="350173"/>
                  </a:cubicBezTo>
                  <a:cubicBezTo>
                    <a:pt x="132108" y="338531"/>
                    <a:pt x="156979" y="317894"/>
                    <a:pt x="161741" y="308898"/>
                  </a:cubicBezTo>
                  <a:cubicBezTo>
                    <a:pt x="166503" y="299902"/>
                    <a:pt x="170208" y="316306"/>
                    <a:pt x="158566" y="296198"/>
                  </a:cubicBezTo>
                  <a:cubicBezTo>
                    <a:pt x="146924" y="276090"/>
                    <a:pt x="90303" y="234815"/>
                    <a:pt x="91891" y="188248"/>
                  </a:cubicBezTo>
                  <a:cubicBezTo>
                    <a:pt x="93478" y="141681"/>
                    <a:pt x="146924" y="12035"/>
                    <a:pt x="149041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 1508">
              <a:extLst>
                <a:ext uri="{FF2B5EF4-FFF2-40B4-BE49-F238E27FC236}">
                  <a16:creationId xmlns:a16="http://schemas.microsoft.com/office/drawing/2014/main" id="{990AFCA3-EA2E-2287-8D4E-0C33FA8DBB7B}"/>
                </a:ext>
              </a:extLst>
            </p:cNvPr>
            <p:cNvSpPr/>
            <p:nvPr/>
          </p:nvSpPr>
          <p:spPr>
            <a:xfrm>
              <a:off x="4473504" y="6269855"/>
              <a:ext cx="276582" cy="530447"/>
            </a:xfrm>
            <a:custGeom>
              <a:avLst/>
              <a:gdLst>
                <a:gd name="connsiteX0" fmla="*/ 71 w 276582"/>
                <a:gd name="connsiteY0" fmla="*/ 770 h 530447"/>
                <a:gd name="connsiteX1" fmla="*/ 168346 w 276582"/>
                <a:gd name="connsiteY1" fmla="*/ 67445 h 530447"/>
                <a:gd name="connsiteX2" fmla="*/ 181046 w 276582"/>
                <a:gd name="connsiteY2" fmla="*/ 115070 h 530447"/>
                <a:gd name="connsiteX3" fmla="*/ 212796 w 276582"/>
                <a:gd name="connsiteY3" fmla="*/ 134120 h 530447"/>
                <a:gd name="connsiteX4" fmla="*/ 193746 w 276582"/>
                <a:gd name="connsiteY4" fmla="*/ 235720 h 530447"/>
                <a:gd name="connsiteX5" fmla="*/ 231846 w 276582"/>
                <a:gd name="connsiteY5" fmla="*/ 305570 h 530447"/>
                <a:gd name="connsiteX6" fmla="*/ 241371 w 276582"/>
                <a:gd name="connsiteY6" fmla="*/ 378595 h 530447"/>
                <a:gd name="connsiteX7" fmla="*/ 276296 w 276582"/>
                <a:gd name="connsiteY7" fmla="*/ 505595 h 530447"/>
                <a:gd name="connsiteX8" fmla="*/ 257246 w 276582"/>
                <a:gd name="connsiteY8" fmla="*/ 515120 h 530447"/>
                <a:gd name="connsiteX9" fmla="*/ 244546 w 276582"/>
                <a:gd name="connsiteY9" fmla="*/ 337320 h 530447"/>
                <a:gd name="connsiteX10" fmla="*/ 174696 w 276582"/>
                <a:gd name="connsiteY10" fmla="*/ 137295 h 530447"/>
                <a:gd name="connsiteX11" fmla="*/ 190571 w 276582"/>
                <a:gd name="connsiteY11" fmla="*/ 115070 h 530447"/>
                <a:gd name="connsiteX12" fmla="*/ 71 w 276582"/>
                <a:gd name="connsiteY12" fmla="*/ 770 h 53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582" h="530447">
                  <a:moveTo>
                    <a:pt x="71" y="770"/>
                  </a:moveTo>
                  <a:cubicBezTo>
                    <a:pt x="-3633" y="-7167"/>
                    <a:pt x="138184" y="48395"/>
                    <a:pt x="168346" y="67445"/>
                  </a:cubicBezTo>
                  <a:cubicBezTo>
                    <a:pt x="198509" y="86495"/>
                    <a:pt x="173638" y="103958"/>
                    <a:pt x="181046" y="115070"/>
                  </a:cubicBezTo>
                  <a:cubicBezTo>
                    <a:pt x="188454" y="126183"/>
                    <a:pt x="210679" y="114012"/>
                    <a:pt x="212796" y="134120"/>
                  </a:cubicBezTo>
                  <a:cubicBezTo>
                    <a:pt x="214913" y="154228"/>
                    <a:pt x="190571" y="207145"/>
                    <a:pt x="193746" y="235720"/>
                  </a:cubicBezTo>
                  <a:cubicBezTo>
                    <a:pt x="196921" y="264295"/>
                    <a:pt x="223909" y="281758"/>
                    <a:pt x="231846" y="305570"/>
                  </a:cubicBezTo>
                  <a:cubicBezTo>
                    <a:pt x="239784" y="329383"/>
                    <a:pt x="233963" y="345258"/>
                    <a:pt x="241371" y="378595"/>
                  </a:cubicBezTo>
                  <a:cubicBezTo>
                    <a:pt x="248779" y="411932"/>
                    <a:pt x="273650" y="482841"/>
                    <a:pt x="276296" y="505595"/>
                  </a:cubicBezTo>
                  <a:cubicBezTo>
                    <a:pt x="278942" y="528349"/>
                    <a:pt x="262538" y="543166"/>
                    <a:pt x="257246" y="515120"/>
                  </a:cubicBezTo>
                  <a:cubicBezTo>
                    <a:pt x="251954" y="487074"/>
                    <a:pt x="258304" y="400291"/>
                    <a:pt x="244546" y="337320"/>
                  </a:cubicBezTo>
                  <a:cubicBezTo>
                    <a:pt x="230788" y="274349"/>
                    <a:pt x="183692" y="174337"/>
                    <a:pt x="174696" y="137295"/>
                  </a:cubicBezTo>
                  <a:cubicBezTo>
                    <a:pt x="165700" y="100253"/>
                    <a:pt x="217029" y="134649"/>
                    <a:pt x="190571" y="115070"/>
                  </a:cubicBezTo>
                  <a:cubicBezTo>
                    <a:pt x="164113" y="95491"/>
                    <a:pt x="3775" y="8707"/>
                    <a:pt x="71" y="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 1509">
              <a:extLst>
                <a:ext uri="{FF2B5EF4-FFF2-40B4-BE49-F238E27FC236}">
                  <a16:creationId xmlns:a16="http://schemas.microsoft.com/office/drawing/2014/main" id="{2AB6AC8D-D0EA-332A-B171-4B3B60083999}"/>
                </a:ext>
              </a:extLst>
            </p:cNvPr>
            <p:cNvSpPr/>
            <p:nvPr/>
          </p:nvSpPr>
          <p:spPr>
            <a:xfrm>
              <a:off x="4396492" y="6278854"/>
              <a:ext cx="185275" cy="360912"/>
            </a:xfrm>
            <a:custGeom>
              <a:avLst/>
              <a:gdLst>
                <a:gd name="connsiteX0" fmla="*/ 883 w 185275"/>
                <a:gd name="connsiteY0" fmla="*/ 131471 h 360912"/>
                <a:gd name="connsiteX1" fmla="*/ 131058 w 185275"/>
                <a:gd name="connsiteY1" fmla="*/ 1296 h 360912"/>
                <a:gd name="connsiteX2" fmla="*/ 89783 w 185275"/>
                <a:gd name="connsiteY2" fmla="*/ 71146 h 360912"/>
                <a:gd name="connsiteX3" fmla="*/ 112008 w 185275"/>
                <a:gd name="connsiteY3" fmla="*/ 175921 h 360912"/>
                <a:gd name="connsiteX4" fmla="*/ 102483 w 185275"/>
                <a:gd name="connsiteY4" fmla="*/ 179096 h 360912"/>
                <a:gd name="connsiteX5" fmla="*/ 99308 w 185275"/>
                <a:gd name="connsiteY5" fmla="*/ 248946 h 360912"/>
                <a:gd name="connsiteX6" fmla="*/ 185033 w 185275"/>
                <a:gd name="connsiteY6" fmla="*/ 360071 h 360912"/>
                <a:gd name="connsiteX7" fmla="*/ 124708 w 185275"/>
                <a:gd name="connsiteY7" fmla="*/ 296571 h 360912"/>
                <a:gd name="connsiteX8" fmla="*/ 112008 w 185275"/>
                <a:gd name="connsiteY8" fmla="*/ 233071 h 360912"/>
                <a:gd name="connsiteX9" fmla="*/ 105658 w 185275"/>
                <a:gd name="connsiteY9" fmla="*/ 198146 h 360912"/>
                <a:gd name="connsiteX10" fmla="*/ 73908 w 185275"/>
                <a:gd name="connsiteY10" fmla="*/ 26696 h 360912"/>
                <a:gd name="connsiteX11" fmla="*/ 883 w 185275"/>
                <a:gd name="connsiteY11" fmla="*/ 131471 h 36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275" h="360912">
                  <a:moveTo>
                    <a:pt x="883" y="131471"/>
                  </a:moveTo>
                  <a:cubicBezTo>
                    <a:pt x="10408" y="127238"/>
                    <a:pt x="116241" y="11350"/>
                    <a:pt x="131058" y="1296"/>
                  </a:cubicBezTo>
                  <a:cubicBezTo>
                    <a:pt x="145875" y="-8758"/>
                    <a:pt x="92958" y="42042"/>
                    <a:pt x="89783" y="71146"/>
                  </a:cubicBezTo>
                  <a:cubicBezTo>
                    <a:pt x="86608" y="100250"/>
                    <a:pt x="112008" y="175921"/>
                    <a:pt x="112008" y="175921"/>
                  </a:cubicBezTo>
                  <a:cubicBezTo>
                    <a:pt x="114125" y="193913"/>
                    <a:pt x="104600" y="166925"/>
                    <a:pt x="102483" y="179096"/>
                  </a:cubicBezTo>
                  <a:cubicBezTo>
                    <a:pt x="100366" y="191267"/>
                    <a:pt x="85550" y="218784"/>
                    <a:pt x="99308" y="248946"/>
                  </a:cubicBezTo>
                  <a:cubicBezTo>
                    <a:pt x="113066" y="279108"/>
                    <a:pt x="180800" y="352134"/>
                    <a:pt x="185033" y="360071"/>
                  </a:cubicBezTo>
                  <a:cubicBezTo>
                    <a:pt x="189266" y="368008"/>
                    <a:pt x="136879" y="317738"/>
                    <a:pt x="124708" y="296571"/>
                  </a:cubicBezTo>
                  <a:cubicBezTo>
                    <a:pt x="112537" y="275404"/>
                    <a:pt x="115183" y="249475"/>
                    <a:pt x="112008" y="233071"/>
                  </a:cubicBezTo>
                  <a:cubicBezTo>
                    <a:pt x="108833" y="216667"/>
                    <a:pt x="112008" y="232542"/>
                    <a:pt x="105658" y="198146"/>
                  </a:cubicBezTo>
                  <a:cubicBezTo>
                    <a:pt x="99308" y="163750"/>
                    <a:pt x="86079" y="44158"/>
                    <a:pt x="73908" y="26696"/>
                  </a:cubicBezTo>
                  <a:cubicBezTo>
                    <a:pt x="61737" y="9234"/>
                    <a:pt x="-8642" y="135704"/>
                    <a:pt x="883" y="1314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CA88BB81-57E9-2BAC-682D-C8F09B5CB87A}"/>
                </a:ext>
              </a:extLst>
            </p:cNvPr>
            <p:cNvSpPr/>
            <p:nvPr/>
          </p:nvSpPr>
          <p:spPr>
            <a:xfrm>
              <a:off x="4777819" y="6441534"/>
              <a:ext cx="451408" cy="440618"/>
            </a:xfrm>
            <a:custGeom>
              <a:avLst/>
              <a:gdLst>
                <a:gd name="connsiteX0" fmla="*/ 365681 w 451408"/>
                <a:gd name="connsiteY0" fmla="*/ 541 h 440618"/>
                <a:gd name="connsiteX1" fmla="*/ 445056 w 451408"/>
                <a:gd name="connsiteY1" fmla="*/ 152941 h 440618"/>
                <a:gd name="connsiteX2" fmla="*/ 346631 w 451408"/>
                <a:gd name="connsiteY2" fmla="*/ 337091 h 440618"/>
                <a:gd name="connsiteX3" fmla="*/ 406956 w 451408"/>
                <a:gd name="connsiteY3" fmla="*/ 337091 h 440618"/>
                <a:gd name="connsiteX4" fmla="*/ 324406 w 451408"/>
                <a:gd name="connsiteY4" fmla="*/ 419641 h 440618"/>
                <a:gd name="connsiteX5" fmla="*/ 273606 w 451408"/>
                <a:gd name="connsiteY5" fmla="*/ 429166 h 440618"/>
                <a:gd name="connsiteX6" fmla="*/ 225981 w 451408"/>
                <a:gd name="connsiteY6" fmla="*/ 432341 h 440618"/>
                <a:gd name="connsiteX7" fmla="*/ 105331 w 451408"/>
                <a:gd name="connsiteY7" fmla="*/ 381541 h 440618"/>
                <a:gd name="connsiteX8" fmla="*/ 76756 w 451408"/>
                <a:gd name="connsiteY8" fmla="*/ 349791 h 440618"/>
                <a:gd name="connsiteX9" fmla="*/ 41831 w 451408"/>
                <a:gd name="connsiteY9" fmla="*/ 295816 h 440618"/>
                <a:gd name="connsiteX10" fmla="*/ 556 w 451408"/>
                <a:gd name="connsiteY10" fmla="*/ 245016 h 440618"/>
                <a:gd name="connsiteX11" fmla="*/ 73581 w 451408"/>
                <a:gd name="connsiteY11" fmla="*/ 340266 h 440618"/>
                <a:gd name="connsiteX12" fmla="*/ 168831 w 451408"/>
                <a:gd name="connsiteY12" fmla="*/ 438691 h 440618"/>
                <a:gd name="connsiteX13" fmla="*/ 372031 w 451408"/>
                <a:gd name="connsiteY13" fmla="*/ 400591 h 440618"/>
                <a:gd name="connsiteX14" fmla="*/ 387906 w 451408"/>
                <a:gd name="connsiteY14" fmla="*/ 340266 h 440618"/>
                <a:gd name="connsiteX15" fmla="*/ 441881 w 451408"/>
                <a:gd name="connsiteY15" fmla="*/ 279941 h 440618"/>
                <a:gd name="connsiteX16" fmla="*/ 387906 w 451408"/>
                <a:gd name="connsiteY16" fmla="*/ 273591 h 440618"/>
                <a:gd name="connsiteX17" fmla="*/ 451406 w 451408"/>
                <a:gd name="connsiteY17" fmla="*/ 206916 h 440618"/>
                <a:gd name="connsiteX18" fmla="*/ 365681 w 451408"/>
                <a:gd name="connsiteY18" fmla="*/ 541 h 4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1408" h="440618">
                  <a:moveTo>
                    <a:pt x="365681" y="541"/>
                  </a:moveTo>
                  <a:cubicBezTo>
                    <a:pt x="364623" y="-8455"/>
                    <a:pt x="448231" y="96849"/>
                    <a:pt x="445056" y="152941"/>
                  </a:cubicBezTo>
                  <a:cubicBezTo>
                    <a:pt x="441881" y="209033"/>
                    <a:pt x="352981" y="306399"/>
                    <a:pt x="346631" y="337091"/>
                  </a:cubicBezTo>
                  <a:cubicBezTo>
                    <a:pt x="340281" y="367783"/>
                    <a:pt x="410660" y="323333"/>
                    <a:pt x="406956" y="337091"/>
                  </a:cubicBezTo>
                  <a:cubicBezTo>
                    <a:pt x="403252" y="350849"/>
                    <a:pt x="346631" y="404295"/>
                    <a:pt x="324406" y="419641"/>
                  </a:cubicBezTo>
                  <a:cubicBezTo>
                    <a:pt x="302181" y="434987"/>
                    <a:pt x="290010" y="427049"/>
                    <a:pt x="273606" y="429166"/>
                  </a:cubicBezTo>
                  <a:cubicBezTo>
                    <a:pt x="257202" y="431283"/>
                    <a:pt x="254027" y="440279"/>
                    <a:pt x="225981" y="432341"/>
                  </a:cubicBezTo>
                  <a:cubicBezTo>
                    <a:pt x="197935" y="424404"/>
                    <a:pt x="130202" y="395299"/>
                    <a:pt x="105331" y="381541"/>
                  </a:cubicBezTo>
                  <a:cubicBezTo>
                    <a:pt x="80460" y="367783"/>
                    <a:pt x="87339" y="364079"/>
                    <a:pt x="76756" y="349791"/>
                  </a:cubicBezTo>
                  <a:cubicBezTo>
                    <a:pt x="66173" y="335504"/>
                    <a:pt x="54531" y="313279"/>
                    <a:pt x="41831" y="295816"/>
                  </a:cubicBezTo>
                  <a:cubicBezTo>
                    <a:pt x="29131" y="278354"/>
                    <a:pt x="-4736" y="237608"/>
                    <a:pt x="556" y="245016"/>
                  </a:cubicBezTo>
                  <a:cubicBezTo>
                    <a:pt x="5848" y="252424"/>
                    <a:pt x="45535" y="307987"/>
                    <a:pt x="73581" y="340266"/>
                  </a:cubicBezTo>
                  <a:cubicBezTo>
                    <a:pt x="101627" y="372545"/>
                    <a:pt x="119089" y="428637"/>
                    <a:pt x="168831" y="438691"/>
                  </a:cubicBezTo>
                  <a:cubicBezTo>
                    <a:pt x="218573" y="448745"/>
                    <a:pt x="335519" y="416995"/>
                    <a:pt x="372031" y="400591"/>
                  </a:cubicBezTo>
                  <a:cubicBezTo>
                    <a:pt x="408543" y="384187"/>
                    <a:pt x="376264" y="360374"/>
                    <a:pt x="387906" y="340266"/>
                  </a:cubicBezTo>
                  <a:cubicBezTo>
                    <a:pt x="399548" y="320158"/>
                    <a:pt x="441881" y="291053"/>
                    <a:pt x="441881" y="279941"/>
                  </a:cubicBezTo>
                  <a:cubicBezTo>
                    <a:pt x="441881" y="268829"/>
                    <a:pt x="386319" y="285762"/>
                    <a:pt x="387906" y="273591"/>
                  </a:cubicBezTo>
                  <a:cubicBezTo>
                    <a:pt x="389493" y="261420"/>
                    <a:pt x="450877" y="250308"/>
                    <a:pt x="451406" y="206916"/>
                  </a:cubicBezTo>
                  <a:cubicBezTo>
                    <a:pt x="451935" y="163524"/>
                    <a:pt x="366739" y="9537"/>
                    <a:pt x="365681" y="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FCD819E8-BB7A-EB5E-238C-DEC21E4378A7}"/>
                </a:ext>
              </a:extLst>
            </p:cNvPr>
            <p:cNvSpPr/>
            <p:nvPr/>
          </p:nvSpPr>
          <p:spPr>
            <a:xfrm>
              <a:off x="4857745" y="6832301"/>
              <a:ext cx="335890" cy="92374"/>
            </a:xfrm>
            <a:custGeom>
              <a:avLst/>
              <a:gdLst>
                <a:gd name="connsiteX0" fmla="*/ 5 w 335890"/>
                <a:gd name="connsiteY0" fmla="*/ 38399 h 92374"/>
                <a:gd name="connsiteX1" fmla="*/ 171455 w 335890"/>
                <a:gd name="connsiteY1" fmla="*/ 82849 h 92374"/>
                <a:gd name="connsiteX2" fmla="*/ 155580 w 335890"/>
                <a:gd name="connsiteY2" fmla="*/ 92374 h 92374"/>
                <a:gd name="connsiteX3" fmla="*/ 333380 w 335890"/>
                <a:gd name="connsiteY3" fmla="*/ 299 h 92374"/>
                <a:gd name="connsiteX4" fmla="*/ 257180 w 335890"/>
                <a:gd name="connsiteY4" fmla="*/ 63799 h 92374"/>
                <a:gd name="connsiteX5" fmla="*/ 215905 w 335890"/>
                <a:gd name="connsiteY5" fmla="*/ 89199 h 92374"/>
                <a:gd name="connsiteX6" fmla="*/ 165105 w 335890"/>
                <a:gd name="connsiteY6" fmla="*/ 82849 h 92374"/>
                <a:gd name="connsiteX7" fmla="*/ 177805 w 335890"/>
                <a:gd name="connsiteY7" fmla="*/ 79674 h 92374"/>
                <a:gd name="connsiteX8" fmla="*/ 5 w 335890"/>
                <a:gd name="connsiteY8" fmla="*/ 38399 h 9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890" h="92374">
                  <a:moveTo>
                    <a:pt x="5" y="38399"/>
                  </a:moveTo>
                  <a:cubicBezTo>
                    <a:pt x="-1053" y="38928"/>
                    <a:pt x="145526" y="73853"/>
                    <a:pt x="171455" y="82849"/>
                  </a:cubicBezTo>
                  <a:cubicBezTo>
                    <a:pt x="197384" y="91845"/>
                    <a:pt x="155580" y="92374"/>
                    <a:pt x="155580" y="92374"/>
                  </a:cubicBezTo>
                  <a:cubicBezTo>
                    <a:pt x="182568" y="78616"/>
                    <a:pt x="316447" y="5061"/>
                    <a:pt x="333380" y="299"/>
                  </a:cubicBezTo>
                  <a:cubicBezTo>
                    <a:pt x="350313" y="-4463"/>
                    <a:pt x="276759" y="48982"/>
                    <a:pt x="257180" y="63799"/>
                  </a:cubicBezTo>
                  <a:cubicBezTo>
                    <a:pt x="237601" y="78616"/>
                    <a:pt x="231251" y="86024"/>
                    <a:pt x="215905" y="89199"/>
                  </a:cubicBezTo>
                  <a:cubicBezTo>
                    <a:pt x="200559" y="92374"/>
                    <a:pt x="171455" y="84437"/>
                    <a:pt x="165105" y="82849"/>
                  </a:cubicBezTo>
                  <a:cubicBezTo>
                    <a:pt x="158755" y="81262"/>
                    <a:pt x="200559" y="86553"/>
                    <a:pt x="177805" y="79674"/>
                  </a:cubicBezTo>
                  <a:cubicBezTo>
                    <a:pt x="155051" y="72795"/>
                    <a:pt x="1063" y="37870"/>
                    <a:pt x="5" y="38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DD9DDCE6-F314-5D2C-62CB-4EED2F1F6C80}"/>
                </a:ext>
              </a:extLst>
            </p:cNvPr>
            <p:cNvSpPr/>
            <p:nvPr/>
          </p:nvSpPr>
          <p:spPr>
            <a:xfrm>
              <a:off x="4834953" y="6715778"/>
              <a:ext cx="390055" cy="314887"/>
            </a:xfrm>
            <a:custGeom>
              <a:avLst/>
              <a:gdLst>
                <a:gd name="connsiteX0" fmla="*/ 387922 w 390055"/>
                <a:gd name="connsiteY0" fmla="*/ 2522 h 314887"/>
                <a:gd name="connsiteX1" fmla="*/ 324422 w 390055"/>
                <a:gd name="connsiteY1" fmla="*/ 129522 h 314887"/>
                <a:gd name="connsiteX2" fmla="*/ 337122 w 390055"/>
                <a:gd name="connsiteY2" fmla="*/ 224772 h 314887"/>
                <a:gd name="connsiteX3" fmla="*/ 149797 w 390055"/>
                <a:gd name="connsiteY3" fmla="*/ 310497 h 314887"/>
                <a:gd name="connsiteX4" fmla="*/ 178372 w 390055"/>
                <a:gd name="connsiteY4" fmla="*/ 300972 h 314887"/>
                <a:gd name="connsiteX5" fmla="*/ 95822 w 390055"/>
                <a:gd name="connsiteY5" fmla="*/ 288272 h 314887"/>
                <a:gd name="connsiteX6" fmla="*/ 38672 w 390055"/>
                <a:gd name="connsiteY6" fmla="*/ 250172 h 314887"/>
                <a:gd name="connsiteX7" fmla="*/ 6922 w 390055"/>
                <a:gd name="connsiteY7" fmla="*/ 246997 h 314887"/>
                <a:gd name="connsiteX8" fmla="*/ 572 w 390055"/>
                <a:gd name="connsiteY8" fmla="*/ 12047 h 314887"/>
                <a:gd name="connsiteX9" fmla="*/ 16447 w 390055"/>
                <a:gd name="connsiteY9" fmla="*/ 177147 h 314887"/>
                <a:gd name="connsiteX10" fmla="*/ 10097 w 390055"/>
                <a:gd name="connsiteY10" fmla="*/ 253347 h 314887"/>
                <a:gd name="connsiteX11" fmla="*/ 32322 w 390055"/>
                <a:gd name="connsiteY11" fmla="*/ 205722 h 314887"/>
                <a:gd name="connsiteX12" fmla="*/ 159322 w 390055"/>
                <a:gd name="connsiteY12" fmla="*/ 294622 h 314887"/>
                <a:gd name="connsiteX13" fmla="*/ 340297 w 390055"/>
                <a:gd name="connsiteY13" fmla="*/ 234297 h 314887"/>
                <a:gd name="connsiteX14" fmla="*/ 330772 w 390055"/>
                <a:gd name="connsiteY14" fmla="*/ 215247 h 314887"/>
                <a:gd name="connsiteX15" fmla="*/ 321247 w 390055"/>
                <a:gd name="connsiteY15" fmla="*/ 154922 h 314887"/>
                <a:gd name="connsiteX16" fmla="*/ 368872 w 390055"/>
                <a:gd name="connsiteY16" fmla="*/ 53322 h 314887"/>
                <a:gd name="connsiteX17" fmla="*/ 387922 w 390055"/>
                <a:gd name="connsiteY17" fmla="*/ 2522 h 31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055" h="314887">
                  <a:moveTo>
                    <a:pt x="387922" y="2522"/>
                  </a:moveTo>
                  <a:cubicBezTo>
                    <a:pt x="380514" y="15222"/>
                    <a:pt x="332889" y="92480"/>
                    <a:pt x="324422" y="129522"/>
                  </a:cubicBezTo>
                  <a:cubicBezTo>
                    <a:pt x="315955" y="166564"/>
                    <a:pt x="366226" y="194610"/>
                    <a:pt x="337122" y="224772"/>
                  </a:cubicBezTo>
                  <a:cubicBezTo>
                    <a:pt x="308018" y="254934"/>
                    <a:pt x="176255" y="297797"/>
                    <a:pt x="149797" y="310497"/>
                  </a:cubicBezTo>
                  <a:cubicBezTo>
                    <a:pt x="123339" y="323197"/>
                    <a:pt x="187368" y="304676"/>
                    <a:pt x="178372" y="300972"/>
                  </a:cubicBezTo>
                  <a:cubicBezTo>
                    <a:pt x="169376" y="297268"/>
                    <a:pt x="119105" y="296739"/>
                    <a:pt x="95822" y="288272"/>
                  </a:cubicBezTo>
                  <a:cubicBezTo>
                    <a:pt x="72539" y="279805"/>
                    <a:pt x="53489" y="257051"/>
                    <a:pt x="38672" y="250172"/>
                  </a:cubicBezTo>
                  <a:cubicBezTo>
                    <a:pt x="23855" y="243293"/>
                    <a:pt x="13272" y="286684"/>
                    <a:pt x="6922" y="246997"/>
                  </a:cubicBezTo>
                  <a:cubicBezTo>
                    <a:pt x="572" y="207310"/>
                    <a:pt x="-1015" y="23689"/>
                    <a:pt x="572" y="12047"/>
                  </a:cubicBezTo>
                  <a:cubicBezTo>
                    <a:pt x="2159" y="405"/>
                    <a:pt x="14859" y="136930"/>
                    <a:pt x="16447" y="177147"/>
                  </a:cubicBezTo>
                  <a:cubicBezTo>
                    <a:pt x="18035" y="217364"/>
                    <a:pt x="7451" y="248585"/>
                    <a:pt x="10097" y="253347"/>
                  </a:cubicBezTo>
                  <a:cubicBezTo>
                    <a:pt x="12743" y="258109"/>
                    <a:pt x="7451" y="198843"/>
                    <a:pt x="32322" y="205722"/>
                  </a:cubicBezTo>
                  <a:cubicBezTo>
                    <a:pt x="57193" y="212601"/>
                    <a:pt x="107993" y="289860"/>
                    <a:pt x="159322" y="294622"/>
                  </a:cubicBezTo>
                  <a:cubicBezTo>
                    <a:pt x="210651" y="299384"/>
                    <a:pt x="311722" y="247526"/>
                    <a:pt x="340297" y="234297"/>
                  </a:cubicBezTo>
                  <a:cubicBezTo>
                    <a:pt x="368872" y="221068"/>
                    <a:pt x="333947" y="228476"/>
                    <a:pt x="330772" y="215247"/>
                  </a:cubicBezTo>
                  <a:cubicBezTo>
                    <a:pt x="327597" y="202018"/>
                    <a:pt x="314897" y="181909"/>
                    <a:pt x="321247" y="154922"/>
                  </a:cubicBezTo>
                  <a:cubicBezTo>
                    <a:pt x="327597" y="127935"/>
                    <a:pt x="355643" y="78722"/>
                    <a:pt x="368872" y="53322"/>
                  </a:cubicBezTo>
                  <a:cubicBezTo>
                    <a:pt x="382101" y="27922"/>
                    <a:pt x="395330" y="-10178"/>
                    <a:pt x="387922" y="2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5E0F1FBE-E961-256C-38B2-173CF5B655BB}"/>
                </a:ext>
              </a:extLst>
            </p:cNvPr>
            <p:cNvSpPr/>
            <p:nvPr/>
          </p:nvSpPr>
          <p:spPr>
            <a:xfrm>
              <a:off x="4927486" y="6914944"/>
              <a:ext cx="238252" cy="73231"/>
            </a:xfrm>
            <a:custGeom>
              <a:avLst/>
              <a:gdLst>
                <a:gd name="connsiteX0" fmla="*/ 114 w 238252"/>
                <a:gd name="connsiteY0" fmla="*/ 206 h 73231"/>
                <a:gd name="connsiteX1" fmla="*/ 117589 w 238252"/>
                <a:gd name="connsiteY1" fmla="*/ 60531 h 73231"/>
                <a:gd name="connsiteX2" fmla="*/ 63614 w 238252"/>
                <a:gd name="connsiteY2" fmla="*/ 73231 h 73231"/>
                <a:gd name="connsiteX3" fmla="*/ 238239 w 238252"/>
                <a:gd name="connsiteY3" fmla="*/ 31956 h 73231"/>
                <a:gd name="connsiteX4" fmla="*/ 73139 w 238252"/>
                <a:gd name="connsiteY4" fmla="*/ 60531 h 73231"/>
                <a:gd name="connsiteX5" fmla="*/ 95364 w 238252"/>
                <a:gd name="connsiteY5" fmla="*/ 41481 h 73231"/>
                <a:gd name="connsiteX6" fmla="*/ 114 w 238252"/>
                <a:gd name="connsiteY6" fmla="*/ 206 h 7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252" h="73231">
                  <a:moveTo>
                    <a:pt x="114" y="206"/>
                  </a:moveTo>
                  <a:cubicBezTo>
                    <a:pt x="3818" y="3381"/>
                    <a:pt x="107006" y="48360"/>
                    <a:pt x="117589" y="60531"/>
                  </a:cubicBezTo>
                  <a:cubicBezTo>
                    <a:pt x="128172" y="72702"/>
                    <a:pt x="63614" y="73231"/>
                    <a:pt x="63614" y="73231"/>
                  </a:cubicBezTo>
                  <a:cubicBezTo>
                    <a:pt x="83722" y="68469"/>
                    <a:pt x="236651" y="34073"/>
                    <a:pt x="238239" y="31956"/>
                  </a:cubicBezTo>
                  <a:cubicBezTo>
                    <a:pt x="239827" y="29839"/>
                    <a:pt x="96952" y="58943"/>
                    <a:pt x="73139" y="60531"/>
                  </a:cubicBezTo>
                  <a:cubicBezTo>
                    <a:pt x="49326" y="62119"/>
                    <a:pt x="107006" y="51535"/>
                    <a:pt x="95364" y="41481"/>
                  </a:cubicBezTo>
                  <a:cubicBezTo>
                    <a:pt x="83722" y="31427"/>
                    <a:pt x="-3590" y="-2969"/>
                    <a:pt x="114" y="2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F38EDA12-FF45-2387-138C-A044EE0629BF}"/>
                </a:ext>
              </a:extLst>
            </p:cNvPr>
            <p:cNvSpPr/>
            <p:nvPr/>
          </p:nvSpPr>
          <p:spPr>
            <a:xfrm>
              <a:off x="4813248" y="6899724"/>
              <a:ext cx="104851" cy="720381"/>
            </a:xfrm>
            <a:custGeom>
              <a:avLst/>
              <a:gdLst>
                <a:gd name="connsiteX0" fmla="*/ 52 w 104851"/>
                <a:gd name="connsiteY0" fmla="*/ 2726 h 720381"/>
                <a:gd name="connsiteX1" fmla="*/ 88952 w 104851"/>
                <a:gd name="connsiteY1" fmla="*/ 155126 h 720381"/>
                <a:gd name="connsiteX2" fmla="*/ 69902 w 104851"/>
                <a:gd name="connsiteY2" fmla="*/ 240851 h 720381"/>
                <a:gd name="connsiteX3" fmla="*/ 104827 w 104851"/>
                <a:gd name="connsiteY3" fmla="*/ 313876 h 720381"/>
                <a:gd name="connsiteX4" fmla="*/ 63552 w 104851"/>
                <a:gd name="connsiteY4" fmla="*/ 463101 h 720381"/>
                <a:gd name="connsiteX5" fmla="*/ 60377 w 104851"/>
                <a:gd name="connsiteY5" fmla="*/ 532951 h 720381"/>
                <a:gd name="connsiteX6" fmla="*/ 95302 w 104851"/>
                <a:gd name="connsiteY6" fmla="*/ 717101 h 720381"/>
                <a:gd name="connsiteX7" fmla="*/ 73077 w 104851"/>
                <a:gd name="connsiteY7" fmla="*/ 640901 h 720381"/>
                <a:gd name="connsiteX8" fmla="*/ 47677 w 104851"/>
                <a:gd name="connsiteY8" fmla="*/ 513901 h 720381"/>
                <a:gd name="connsiteX9" fmla="*/ 95302 w 104851"/>
                <a:gd name="connsiteY9" fmla="*/ 313876 h 720381"/>
                <a:gd name="connsiteX10" fmla="*/ 79427 w 104851"/>
                <a:gd name="connsiteY10" fmla="*/ 155126 h 720381"/>
                <a:gd name="connsiteX11" fmla="*/ 98477 w 104851"/>
                <a:gd name="connsiteY11" fmla="*/ 148776 h 720381"/>
                <a:gd name="connsiteX12" fmla="*/ 76252 w 104851"/>
                <a:gd name="connsiteY12" fmla="*/ 63051 h 720381"/>
                <a:gd name="connsiteX13" fmla="*/ 52 w 104851"/>
                <a:gd name="connsiteY13" fmla="*/ 2726 h 72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851" h="720381">
                  <a:moveTo>
                    <a:pt x="52" y="2726"/>
                  </a:moveTo>
                  <a:cubicBezTo>
                    <a:pt x="2169" y="18072"/>
                    <a:pt x="77310" y="115439"/>
                    <a:pt x="88952" y="155126"/>
                  </a:cubicBezTo>
                  <a:cubicBezTo>
                    <a:pt x="100594" y="194814"/>
                    <a:pt x="67256" y="214393"/>
                    <a:pt x="69902" y="240851"/>
                  </a:cubicBezTo>
                  <a:cubicBezTo>
                    <a:pt x="72548" y="267309"/>
                    <a:pt x="105885" y="276834"/>
                    <a:pt x="104827" y="313876"/>
                  </a:cubicBezTo>
                  <a:cubicBezTo>
                    <a:pt x="103769" y="350918"/>
                    <a:pt x="70960" y="426589"/>
                    <a:pt x="63552" y="463101"/>
                  </a:cubicBezTo>
                  <a:cubicBezTo>
                    <a:pt x="56144" y="499613"/>
                    <a:pt x="55085" y="490618"/>
                    <a:pt x="60377" y="532951"/>
                  </a:cubicBezTo>
                  <a:cubicBezTo>
                    <a:pt x="65669" y="575284"/>
                    <a:pt x="93185" y="699109"/>
                    <a:pt x="95302" y="717101"/>
                  </a:cubicBezTo>
                  <a:cubicBezTo>
                    <a:pt x="97419" y="735093"/>
                    <a:pt x="81015" y="674768"/>
                    <a:pt x="73077" y="640901"/>
                  </a:cubicBezTo>
                  <a:cubicBezTo>
                    <a:pt x="65140" y="607034"/>
                    <a:pt x="43973" y="568405"/>
                    <a:pt x="47677" y="513901"/>
                  </a:cubicBezTo>
                  <a:cubicBezTo>
                    <a:pt x="51381" y="459397"/>
                    <a:pt x="90010" y="373672"/>
                    <a:pt x="95302" y="313876"/>
                  </a:cubicBezTo>
                  <a:cubicBezTo>
                    <a:pt x="100594" y="254080"/>
                    <a:pt x="78898" y="182643"/>
                    <a:pt x="79427" y="155126"/>
                  </a:cubicBezTo>
                  <a:cubicBezTo>
                    <a:pt x="79956" y="127609"/>
                    <a:pt x="99006" y="164122"/>
                    <a:pt x="98477" y="148776"/>
                  </a:cubicBezTo>
                  <a:cubicBezTo>
                    <a:pt x="97948" y="133430"/>
                    <a:pt x="92127" y="85276"/>
                    <a:pt x="76252" y="63051"/>
                  </a:cubicBezTo>
                  <a:cubicBezTo>
                    <a:pt x="60377" y="40826"/>
                    <a:pt x="-2065" y="-12620"/>
                    <a:pt x="52" y="2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B7D62FF6-ABBA-452B-6FC3-D6D47A2E82FD}"/>
                </a:ext>
              </a:extLst>
            </p:cNvPr>
            <p:cNvSpPr/>
            <p:nvPr/>
          </p:nvSpPr>
          <p:spPr>
            <a:xfrm>
              <a:off x="5119685" y="6895953"/>
              <a:ext cx="100660" cy="398535"/>
            </a:xfrm>
            <a:custGeom>
              <a:avLst/>
              <a:gdLst>
                <a:gd name="connsiteX0" fmla="*/ 100015 w 100660"/>
                <a:gd name="connsiteY0" fmla="*/ 147 h 398535"/>
                <a:gd name="connsiteX1" fmla="*/ 46040 w 100660"/>
                <a:gd name="connsiteY1" fmla="*/ 136672 h 398535"/>
                <a:gd name="connsiteX2" fmla="*/ 84140 w 100660"/>
                <a:gd name="connsiteY2" fmla="*/ 231922 h 398535"/>
                <a:gd name="connsiteX3" fmla="*/ 26990 w 100660"/>
                <a:gd name="connsiteY3" fmla="*/ 397022 h 398535"/>
                <a:gd name="connsiteX4" fmla="*/ 49215 w 100660"/>
                <a:gd name="connsiteY4" fmla="*/ 304947 h 398535"/>
                <a:gd name="connsiteX5" fmla="*/ 26990 w 100660"/>
                <a:gd name="connsiteY5" fmla="*/ 155722 h 398535"/>
                <a:gd name="connsiteX6" fmla="*/ 36515 w 100660"/>
                <a:gd name="connsiteY6" fmla="*/ 184297 h 398535"/>
                <a:gd name="connsiteX7" fmla="*/ 1590 w 100660"/>
                <a:gd name="connsiteY7" fmla="*/ 111272 h 398535"/>
                <a:gd name="connsiteX8" fmla="*/ 100015 w 100660"/>
                <a:gd name="connsiteY8" fmla="*/ 147 h 3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660" h="398535">
                  <a:moveTo>
                    <a:pt x="100015" y="147"/>
                  </a:moveTo>
                  <a:cubicBezTo>
                    <a:pt x="107423" y="4380"/>
                    <a:pt x="48686" y="98043"/>
                    <a:pt x="46040" y="136672"/>
                  </a:cubicBezTo>
                  <a:cubicBezTo>
                    <a:pt x="43394" y="175301"/>
                    <a:pt x="87315" y="188530"/>
                    <a:pt x="84140" y="231922"/>
                  </a:cubicBezTo>
                  <a:cubicBezTo>
                    <a:pt x="80965" y="275314"/>
                    <a:pt x="32811" y="384851"/>
                    <a:pt x="26990" y="397022"/>
                  </a:cubicBezTo>
                  <a:cubicBezTo>
                    <a:pt x="21169" y="409193"/>
                    <a:pt x="49215" y="345164"/>
                    <a:pt x="49215" y="304947"/>
                  </a:cubicBezTo>
                  <a:cubicBezTo>
                    <a:pt x="49215" y="264730"/>
                    <a:pt x="29107" y="175830"/>
                    <a:pt x="26990" y="155722"/>
                  </a:cubicBezTo>
                  <a:cubicBezTo>
                    <a:pt x="24873" y="135614"/>
                    <a:pt x="40748" y="191705"/>
                    <a:pt x="36515" y="184297"/>
                  </a:cubicBezTo>
                  <a:cubicBezTo>
                    <a:pt x="32282" y="176889"/>
                    <a:pt x="-8464" y="138789"/>
                    <a:pt x="1590" y="111272"/>
                  </a:cubicBezTo>
                  <a:cubicBezTo>
                    <a:pt x="11644" y="83755"/>
                    <a:pt x="92607" y="-4086"/>
                    <a:pt x="10001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04866957-B949-D9BC-597F-D93D30354EA4}"/>
                </a:ext>
              </a:extLst>
            </p:cNvPr>
            <p:cNvSpPr/>
            <p:nvPr/>
          </p:nvSpPr>
          <p:spPr>
            <a:xfrm>
              <a:off x="4870450" y="6984853"/>
              <a:ext cx="242850" cy="562122"/>
            </a:xfrm>
            <a:custGeom>
              <a:avLst/>
              <a:gdLst>
                <a:gd name="connsiteX0" fmla="*/ 79375 w 242850"/>
                <a:gd name="connsiteY0" fmla="*/ 147 h 562122"/>
                <a:gd name="connsiteX1" fmla="*/ 123825 w 242850"/>
                <a:gd name="connsiteY1" fmla="*/ 127147 h 562122"/>
                <a:gd name="connsiteX2" fmla="*/ 241300 w 242850"/>
                <a:gd name="connsiteY2" fmla="*/ 120797 h 562122"/>
                <a:gd name="connsiteX3" fmla="*/ 193675 w 242850"/>
                <a:gd name="connsiteY3" fmla="*/ 171597 h 562122"/>
                <a:gd name="connsiteX4" fmla="*/ 231775 w 242850"/>
                <a:gd name="connsiteY4" fmla="*/ 187472 h 562122"/>
                <a:gd name="connsiteX5" fmla="*/ 127000 w 242850"/>
                <a:gd name="connsiteY5" fmla="*/ 266847 h 562122"/>
                <a:gd name="connsiteX6" fmla="*/ 184150 w 242850"/>
                <a:gd name="connsiteY6" fmla="*/ 409722 h 562122"/>
                <a:gd name="connsiteX7" fmla="*/ 241300 w 242850"/>
                <a:gd name="connsiteY7" fmla="*/ 539897 h 562122"/>
                <a:gd name="connsiteX8" fmla="*/ 184150 w 242850"/>
                <a:gd name="connsiteY8" fmla="*/ 422422 h 562122"/>
                <a:gd name="connsiteX9" fmla="*/ 98425 w 242850"/>
                <a:gd name="connsiteY9" fmla="*/ 390672 h 562122"/>
                <a:gd name="connsiteX10" fmla="*/ 0 w 242850"/>
                <a:gd name="connsiteY10" fmla="*/ 562122 h 562122"/>
                <a:gd name="connsiteX11" fmla="*/ 98425 w 242850"/>
                <a:gd name="connsiteY11" fmla="*/ 390672 h 562122"/>
                <a:gd name="connsiteX12" fmla="*/ 104775 w 242850"/>
                <a:gd name="connsiteY12" fmla="*/ 339872 h 562122"/>
                <a:gd name="connsiteX13" fmla="*/ 120650 w 242850"/>
                <a:gd name="connsiteY13" fmla="*/ 184297 h 562122"/>
                <a:gd name="connsiteX14" fmla="*/ 193675 w 242850"/>
                <a:gd name="connsiteY14" fmla="*/ 162072 h 562122"/>
                <a:gd name="connsiteX15" fmla="*/ 168275 w 242850"/>
                <a:gd name="connsiteY15" fmla="*/ 155722 h 562122"/>
                <a:gd name="connsiteX16" fmla="*/ 79375 w 242850"/>
                <a:gd name="connsiteY16" fmla="*/ 147 h 56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50" h="562122">
                  <a:moveTo>
                    <a:pt x="79375" y="147"/>
                  </a:moveTo>
                  <a:cubicBezTo>
                    <a:pt x="71967" y="-4616"/>
                    <a:pt x="96838" y="107039"/>
                    <a:pt x="123825" y="127147"/>
                  </a:cubicBezTo>
                  <a:cubicBezTo>
                    <a:pt x="150813" y="147255"/>
                    <a:pt x="229658" y="113389"/>
                    <a:pt x="241300" y="120797"/>
                  </a:cubicBezTo>
                  <a:cubicBezTo>
                    <a:pt x="252942" y="128205"/>
                    <a:pt x="195262" y="160485"/>
                    <a:pt x="193675" y="171597"/>
                  </a:cubicBezTo>
                  <a:cubicBezTo>
                    <a:pt x="192088" y="182709"/>
                    <a:pt x="242888" y="171597"/>
                    <a:pt x="231775" y="187472"/>
                  </a:cubicBezTo>
                  <a:cubicBezTo>
                    <a:pt x="220663" y="203347"/>
                    <a:pt x="134938" y="229805"/>
                    <a:pt x="127000" y="266847"/>
                  </a:cubicBezTo>
                  <a:cubicBezTo>
                    <a:pt x="119063" y="303889"/>
                    <a:pt x="165100" y="364214"/>
                    <a:pt x="184150" y="409722"/>
                  </a:cubicBezTo>
                  <a:cubicBezTo>
                    <a:pt x="203200" y="455230"/>
                    <a:pt x="241300" y="537780"/>
                    <a:pt x="241300" y="539897"/>
                  </a:cubicBezTo>
                  <a:cubicBezTo>
                    <a:pt x="241300" y="542014"/>
                    <a:pt x="207962" y="447293"/>
                    <a:pt x="184150" y="422422"/>
                  </a:cubicBezTo>
                  <a:cubicBezTo>
                    <a:pt x="160338" y="397551"/>
                    <a:pt x="129117" y="367389"/>
                    <a:pt x="98425" y="390672"/>
                  </a:cubicBezTo>
                  <a:cubicBezTo>
                    <a:pt x="67733" y="413955"/>
                    <a:pt x="0" y="562122"/>
                    <a:pt x="0" y="562122"/>
                  </a:cubicBezTo>
                  <a:cubicBezTo>
                    <a:pt x="0" y="562122"/>
                    <a:pt x="80963" y="427714"/>
                    <a:pt x="98425" y="390672"/>
                  </a:cubicBezTo>
                  <a:cubicBezTo>
                    <a:pt x="115887" y="353630"/>
                    <a:pt x="101071" y="374268"/>
                    <a:pt x="104775" y="339872"/>
                  </a:cubicBezTo>
                  <a:cubicBezTo>
                    <a:pt x="108479" y="305476"/>
                    <a:pt x="105833" y="213930"/>
                    <a:pt x="120650" y="184297"/>
                  </a:cubicBezTo>
                  <a:cubicBezTo>
                    <a:pt x="135467" y="154664"/>
                    <a:pt x="185738" y="166835"/>
                    <a:pt x="193675" y="162072"/>
                  </a:cubicBezTo>
                  <a:cubicBezTo>
                    <a:pt x="201613" y="157310"/>
                    <a:pt x="184679" y="179534"/>
                    <a:pt x="168275" y="155722"/>
                  </a:cubicBezTo>
                  <a:cubicBezTo>
                    <a:pt x="151871" y="131910"/>
                    <a:pt x="86783" y="4910"/>
                    <a:pt x="7937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0E2C7A9D-FC23-3C51-F9E4-04A45953B318}"/>
                </a:ext>
              </a:extLst>
            </p:cNvPr>
            <p:cNvSpPr/>
            <p:nvPr/>
          </p:nvSpPr>
          <p:spPr>
            <a:xfrm>
              <a:off x="4848935" y="6958306"/>
              <a:ext cx="257528" cy="592041"/>
            </a:xfrm>
            <a:custGeom>
              <a:avLst/>
              <a:gdLst>
                <a:gd name="connsiteX0" fmla="*/ 40565 w 257528"/>
                <a:gd name="connsiteY0" fmla="*/ 1294 h 592041"/>
                <a:gd name="connsiteX1" fmla="*/ 107240 w 257528"/>
                <a:gd name="connsiteY1" fmla="*/ 194969 h 592041"/>
                <a:gd name="connsiteX2" fmla="*/ 110415 w 257528"/>
                <a:gd name="connsiteY2" fmla="*/ 366419 h 592041"/>
                <a:gd name="connsiteX3" fmla="*/ 135815 w 257528"/>
                <a:gd name="connsiteY3" fmla="*/ 385469 h 592041"/>
                <a:gd name="connsiteX4" fmla="*/ 65965 w 257528"/>
                <a:gd name="connsiteY4" fmla="*/ 423569 h 592041"/>
                <a:gd name="connsiteX5" fmla="*/ 50090 w 257528"/>
                <a:gd name="connsiteY5" fmla="*/ 591844 h 592041"/>
                <a:gd name="connsiteX6" fmla="*/ 8815 w 257528"/>
                <a:gd name="connsiteY6" fmla="*/ 455319 h 592041"/>
                <a:gd name="connsiteX7" fmla="*/ 240590 w 257528"/>
                <a:gd name="connsiteY7" fmla="*/ 356894 h 592041"/>
                <a:gd name="connsiteX8" fmla="*/ 224715 w 257528"/>
                <a:gd name="connsiteY8" fmla="*/ 350544 h 592041"/>
                <a:gd name="connsiteX9" fmla="*/ 104065 w 257528"/>
                <a:gd name="connsiteY9" fmla="*/ 121944 h 592041"/>
                <a:gd name="connsiteX10" fmla="*/ 40565 w 257528"/>
                <a:gd name="connsiteY10" fmla="*/ 1294 h 59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28" h="592041">
                  <a:moveTo>
                    <a:pt x="40565" y="1294"/>
                  </a:moveTo>
                  <a:cubicBezTo>
                    <a:pt x="41094" y="13465"/>
                    <a:pt x="95598" y="134115"/>
                    <a:pt x="107240" y="194969"/>
                  </a:cubicBezTo>
                  <a:cubicBezTo>
                    <a:pt x="118882" y="255823"/>
                    <a:pt x="105653" y="334669"/>
                    <a:pt x="110415" y="366419"/>
                  </a:cubicBezTo>
                  <a:cubicBezTo>
                    <a:pt x="115177" y="398169"/>
                    <a:pt x="143223" y="375944"/>
                    <a:pt x="135815" y="385469"/>
                  </a:cubicBezTo>
                  <a:cubicBezTo>
                    <a:pt x="128407" y="394994"/>
                    <a:pt x="80253" y="389173"/>
                    <a:pt x="65965" y="423569"/>
                  </a:cubicBezTo>
                  <a:cubicBezTo>
                    <a:pt x="51678" y="457965"/>
                    <a:pt x="59615" y="586552"/>
                    <a:pt x="50090" y="591844"/>
                  </a:cubicBezTo>
                  <a:cubicBezTo>
                    <a:pt x="40565" y="597136"/>
                    <a:pt x="-22935" y="494477"/>
                    <a:pt x="8815" y="455319"/>
                  </a:cubicBezTo>
                  <a:cubicBezTo>
                    <a:pt x="40565" y="416161"/>
                    <a:pt x="204607" y="374356"/>
                    <a:pt x="240590" y="356894"/>
                  </a:cubicBezTo>
                  <a:cubicBezTo>
                    <a:pt x="276573" y="339432"/>
                    <a:pt x="247469" y="389702"/>
                    <a:pt x="224715" y="350544"/>
                  </a:cubicBezTo>
                  <a:cubicBezTo>
                    <a:pt x="201961" y="311386"/>
                    <a:pt x="137403" y="178565"/>
                    <a:pt x="104065" y="121944"/>
                  </a:cubicBezTo>
                  <a:cubicBezTo>
                    <a:pt x="70727" y="65323"/>
                    <a:pt x="40036" y="-10877"/>
                    <a:pt x="40565" y="1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29A7FDDC-1587-9BB5-253B-137BCBB9FB1E}"/>
                </a:ext>
              </a:extLst>
            </p:cNvPr>
            <p:cNvSpPr/>
            <p:nvPr/>
          </p:nvSpPr>
          <p:spPr>
            <a:xfrm>
              <a:off x="4879489" y="6947038"/>
              <a:ext cx="483596" cy="665360"/>
            </a:xfrm>
            <a:custGeom>
              <a:avLst/>
              <a:gdLst>
                <a:gd name="connsiteX0" fmla="*/ 238611 w 483596"/>
                <a:gd name="connsiteY0" fmla="*/ 168137 h 665360"/>
                <a:gd name="connsiteX1" fmla="*/ 381486 w 483596"/>
                <a:gd name="connsiteY1" fmla="*/ 44312 h 665360"/>
                <a:gd name="connsiteX2" fmla="*/ 356086 w 483596"/>
                <a:gd name="connsiteY2" fmla="*/ 12562 h 665360"/>
                <a:gd name="connsiteX3" fmla="*/ 441811 w 483596"/>
                <a:gd name="connsiteY3" fmla="*/ 25262 h 665360"/>
                <a:gd name="connsiteX4" fmla="*/ 448161 w 483596"/>
                <a:gd name="connsiteY4" fmla="*/ 63362 h 665360"/>
                <a:gd name="connsiteX5" fmla="*/ 470386 w 483596"/>
                <a:gd name="connsiteY5" fmla="*/ 231637 h 665360"/>
                <a:gd name="connsiteX6" fmla="*/ 448161 w 483596"/>
                <a:gd name="connsiteY6" fmla="*/ 314187 h 665360"/>
                <a:gd name="connsiteX7" fmla="*/ 333861 w 483596"/>
                <a:gd name="connsiteY7" fmla="*/ 441187 h 665360"/>
                <a:gd name="connsiteX8" fmla="*/ 267186 w 483596"/>
                <a:gd name="connsiteY8" fmla="*/ 609462 h 665360"/>
                <a:gd name="connsiteX9" fmla="*/ 216386 w 483596"/>
                <a:gd name="connsiteY9" fmla="*/ 641212 h 665360"/>
                <a:gd name="connsiteX10" fmla="*/ 486 w 483596"/>
                <a:gd name="connsiteY10" fmla="*/ 663437 h 665360"/>
                <a:gd name="connsiteX11" fmla="*/ 283061 w 483596"/>
                <a:gd name="connsiteY11" fmla="*/ 590412 h 665360"/>
                <a:gd name="connsiteX12" fmla="*/ 413236 w 483596"/>
                <a:gd name="connsiteY12" fmla="*/ 342762 h 665360"/>
                <a:gd name="connsiteX13" fmla="*/ 483086 w 483596"/>
                <a:gd name="connsiteY13" fmla="*/ 218937 h 665360"/>
                <a:gd name="connsiteX14" fmla="*/ 438636 w 483596"/>
                <a:gd name="connsiteY14" fmla="*/ 3037 h 665360"/>
                <a:gd name="connsiteX15" fmla="*/ 327511 w 483596"/>
                <a:gd name="connsiteY15" fmla="*/ 95112 h 665360"/>
                <a:gd name="connsiteX16" fmla="*/ 238611 w 483596"/>
                <a:gd name="connsiteY16" fmla="*/ 168137 h 66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3596" h="665360">
                  <a:moveTo>
                    <a:pt x="238611" y="168137"/>
                  </a:moveTo>
                  <a:cubicBezTo>
                    <a:pt x="247607" y="159670"/>
                    <a:pt x="361907" y="70241"/>
                    <a:pt x="381486" y="44312"/>
                  </a:cubicBezTo>
                  <a:cubicBezTo>
                    <a:pt x="401065" y="18383"/>
                    <a:pt x="346032" y="15737"/>
                    <a:pt x="356086" y="12562"/>
                  </a:cubicBezTo>
                  <a:cubicBezTo>
                    <a:pt x="366140" y="9387"/>
                    <a:pt x="426465" y="16795"/>
                    <a:pt x="441811" y="25262"/>
                  </a:cubicBezTo>
                  <a:cubicBezTo>
                    <a:pt x="457157" y="33729"/>
                    <a:pt x="443399" y="28966"/>
                    <a:pt x="448161" y="63362"/>
                  </a:cubicBezTo>
                  <a:cubicBezTo>
                    <a:pt x="452923" y="97758"/>
                    <a:pt x="470386" y="189833"/>
                    <a:pt x="470386" y="231637"/>
                  </a:cubicBezTo>
                  <a:cubicBezTo>
                    <a:pt x="470386" y="273441"/>
                    <a:pt x="470915" y="279262"/>
                    <a:pt x="448161" y="314187"/>
                  </a:cubicBezTo>
                  <a:cubicBezTo>
                    <a:pt x="425407" y="349112"/>
                    <a:pt x="364023" y="391975"/>
                    <a:pt x="333861" y="441187"/>
                  </a:cubicBezTo>
                  <a:cubicBezTo>
                    <a:pt x="303699" y="490399"/>
                    <a:pt x="286765" y="576125"/>
                    <a:pt x="267186" y="609462"/>
                  </a:cubicBezTo>
                  <a:cubicBezTo>
                    <a:pt x="247607" y="642800"/>
                    <a:pt x="260836" y="632216"/>
                    <a:pt x="216386" y="641212"/>
                  </a:cubicBezTo>
                  <a:cubicBezTo>
                    <a:pt x="171936" y="650208"/>
                    <a:pt x="-10626" y="671904"/>
                    <a:pt x="486" y="663437"/>
                  </a:cubicBezTo>
                  <a:cubicBezTo>
                    <a:pt x="11598" y="654970"/>
                    <a:pt x="214269" y="643858"/>
                    <a:pt x="283061" y="590412"/>
                  </a:cubicBezTo>
                  <a:cubicBezTo>
                    <a:pt x="351853" y="536966"/>
                    <a:pt x="379899" y="404674"/>
                    <a:pt x="413236" y="342762"/>
                  </a:cubicBezTo>
                  <a:cubicBezTo>
                    <a:pt x="446573" y="280850"/>
                    <a:pt x="478853" y="275558"/>
                    <a:pt x="483086" y="218937"/>
                  </a:cubicBezTo>
                  <a:cubicBezTo>
                    <a:pt x="487319" y="162316"/>
                    <a:pt x="464565" y="23674"/>
                    <a:pt x="438636" y="3037"/>
                  </a:cubicBezTo>
                  <a:cubicBezTo>
                    <a:pt x="412707" y="-17601"/>
                    <a:pt x="356086" y="72887"/>
                    <a:pt x="327511" y="95112"/>
                  </a:cubicBezTo>
                  <a:cubicBezTo>
                    <a:pt x="298936" y="117337"/>
                    <a:pt x="229615" y="176604"/>
                    <a:pt x="238611" y="168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B58CC1B6-E4E5-8BAC-8D81-472F7C6B809B}"/>
                </a:ext>
              </a:extLst>
            </p:cNvPr>
            <p:cNvSpPr/>
            <p:nvPr/>
          </p:nvSpPr>
          <p:spPr>
            <a:xfrm>
              <a:off x="4901211" y="6944278"/>
              <a:ext cx="429918" cy="633456"/>
            </a:xfrm>
            <a:custGeom>
              <a:avLst/>
              <a:gdLst>
                <a:gd name="connsiteX0" fmla="*/ 359764 w 429918"/>
                <a:gd name="connsiteY0" fmla="*/ 8972 h 633456"/>
                <a:gd name="connsiteX1" fmla="*/ 426439 w 429918"/>
                <a:gd name="connsiteY1" fmla="*/ 247097 h 633456"/>
                <a:gd name="connsiteX2" fmla="*/ 229589 w 429918"/>
                <a:gd name="connsiteY2" fmla="*/ 551897 h 633456"/>
                <a:gd name="connsiteX3" fmla="*/ 169264 w 429918"/>
                <a:gd name="connsiteY3" fmla="*/ 624922 h 633456"/>
                <a:gd name="connsiteX4" fmla="*/ 989 w 429918"/>
                <a:gd name="connsiteY4" fmla="*/ 628097 h 633456"/>
                <a:gd name="connsiteX5" fmla="*/ 254989 w 429918"/>
                <a:gd name="connsiteY5" fmla="*/ 589997 h 633456"/>
                <a:gd name="connsiteX6" fmla="*/ 334364 w 429918"/>
                <a:gd name="connsiteY6" fmla="*/ 389972 h 633456"/>
                <a:gd name="connsiteX7" fmla="*/ 416914 w 429918"/>
                <a:gd name="connsiteY7" fmla="*/ 202647 h 633456"/>
                <a:gd name="connsiteX8" fmla="*/ 416914 w 429918"/>
                <a:gd name="connsiteY8" fmla="*/ 62947 h 633456"/>
                <a:gd name="connsiteX9" fmla="*/ 359764 w 429918"/>
                <a:gd name="connsiteY9" fmla="*/ 8972 h 6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18" h="633456">
                  <a:moveTo>
                    <a:pt x="359764" y="8972"/>
                  </a:moveTo>
                  <a:cubicBezTo>
                    <a:pt x="361352" y="39664"/>
                    <a:pt x="448135" y="156609"/>
                    <a:pt x="426439" y="247097"/>
                  </a:cubicBezTo>
                  <a:cubicBezTo>
                    <a:pt x="404743" y="337585"/>
                    <a:pt x="272451" y="488926"/>
                    <a:pt x="229589" y="551897"/>
                  </a:cubicBezTo>
                  <a:cubicBezTo>
                    <a:pt x="186727" y="614868"/>
                    <a:pt x="207364" y="612222"/>
                    <a:pt x="169264" y="624922"/>
                  </a:cubicBezTo>
                  <a:cubicBezTo>
                    <a:pt x="131164" y="637622"/>
                    <a:pt x="-13298" y="633918"/>
                    <a:pt x="989" y="628097"/>
                  </a:cubicBezTo>
                  <a:cubicBezTo>
                    <a:pt x="15276" y="622276"/>
                    <a:pt x="199427" y="629684"/>
                    <a:pt x="254989" y="589997"/>
                  </a:cubicBezTo>
                  <a:cubicBezTo>
                    <a:pt x="310551" y="550310"/>
                    <a:pt x="307377" y="454530"/>
                    <a:pt x="334364" y="389972"/>
                  </a:cubicBezTo>
                  <a:cubicBezTo>
                    <a:pt x="361351" y="325414"/>
                    <a:pt x="403156" y="257151"/>
                    <a:pt x="416914" y="202647"/>
                  </a:cubicBezTo>
                  <a:cubicBezTo>
                    <a:pt x="430672" y="148143"/>
                    <a:pt x="424851" y="92051"/>
                    <a:pt x="416914" y="62947"/>
                  </a:cubicBezTo>
                  <a:cubicBezTo>
                    <a:pt x="408977" y="33843"/>
                    <a:pt x="358176" y="-21720"/>
                    <a:pt x="359764" y="89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4ADDF6A9-F149-0DAF-BEC4-DC571769EABE}"/>
                </a:ext>
              </a:extLst>
            </p:cNvPr>
            <p:cNvSpPr/>
            <p:nvPr/>
          </p:nvSpPr>
          <p:spPr>
            <a:xfrm>
              <a:off x="4408599" y="5467340"/>
              <a:ext cx="378771" cy="179587"/>
            </a:xfrm>
            <a:custGeom>
              <a:avLst/>
              <a:gdLst>
                <a:gd name="connsiteX0" fmla="*/ 1476 w 378771"/>
                <a:gd name="connsiteY0" fmla="*/ 10 h 179587"/>
                <a:gd name="connsiteX1" fmla="*/ 20526 w 378771"/>
                <a:gd name="connsiteY1" fmla="*/ 101610 h 179587"/>
                <a:gd name="connsiteX2" fmla="*/ 90376 w 378771"/>
                <a:gd name="connsiteY2" fmla="*/ 127010 h 179587"/>
                <a:gd name="connsiteX3" fmla="*/ 87201 w 378771"/>
                <a:gd name="connsiteY3" fmla="*/ 146060 h 179587"/>
                <a:gd name="connsiteX4" fmla="*/ 372951 w 378771"/>
                <a:gd name="connsiteY4" fmla="*/ 177810 h 179587"/>
                <a:gd name="connsiteX5" fmla="*/ 261826 w 378771"/>
                <a:gd name="connsiteY5" fmla="*/ 168285 h 179587"/>
                <a:gd name="connsiteX6" fmla="*/ 52276 w 378771"/>
                <a:gd name="connsiteY6" fmla="*/ 107960 h 179587"/>
                <a:gd name="connsiteX7" fmla="*/ 1476 w 378771"/>
                <a:gd name="connsiteY7" fmla="*/ 10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771" h="179587">
                  <a:moveTo>
                    <a:pt x="1476" y="10"/>
                  </a:moveTo>
                  <a:cubicBezTo>
                    <a:pt x="-3815" y="-1048"/>
                    <a:pt x="5709" y="80443"/>
                    <a:pt x="20526" y="101610"/>
                  </a:cubicBezTo>
                  <a:cubicBezTo>
                    <a:pt x="35343" y="122777"/>
                    <a:pt x="79264" y="119602"/>
                    <a:pt x="90376" y="127010"/>
                  </a:cubicBezTo>
                  <a:cubicBezTo>
                    <a:pt x="101489" y="134418"/>
                    <a:pt x="40105" y="137593"/>
                    <a:pt x="87201" y="146060"/>
                  </a:cubicBezTo>
                  <a:cubicBezTo>
                    <a:pt x="134297" y="154527"/>
                    <a:pt x="343847" y="174106"/>
                    <a:pt x="372951" y="177810"/>
                  </a:cubicBezTo>
                  <a:cubicBezTo>
                    <a:pt x="402055" y="181514"/>
                    <a:pt x="315272" y="179927"/>
                    <a:pt x="261826" y="168285"/>
                  </a:cubicBezTo>
                  <a:cubicBezTo>
                    <a:pt x="208380" y="156643"/>
                    <a:pt x="96726" y="130714"/>
                    <a:pt x="52276" y="107960"/>
                  </a:cubicBezTo>
                  <a:cubicBezTo>
                    <a:pt x="7826" y="85206"/>
                    <a:pt x="6767" y="1068"/>
                    <a:pt x="1476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C1095CE0-E60A-0706-5F0A-161310CC09CA}"/>
                </a:ext>
              </a:extLst>
            </p:cNvPr>
            <p:cNvSpPr/>
            <p:nvPr/>
          </p:nvSpPr>
          <p:spPr>
            <a:xfrm>
              <a:off x="5054469" y="6051528"/>
              <a:ext cx="162600" cy="492656"/>
            </a:xfrm>
            <a:custGeom>
              <a:avLst/>
              <a:gdLst>
                <a:gd name="connsiteX0" fmla="*/ 162056 w 162600"/>
                <a:gd name="connsiteY0" fmla="*/ 22 h 492656"/>
                <a:gd name="connsiteX1" fmla="*/ 131 w 162600"/>
                <a:gd name="connsiteY1" fmla="*/ 47647 h 492656"/>
                <a:gd name="connsiteX2" fmla="*/ 133481 w 162600"/>
                <a:gd name="connsiteY2" fmla="*/ 69872 h 492656"/>
                <a:gd name="connsiteX3" fmla="*/ 73156 w 162600"/>
                <a:gd name="connsiteY3" fmla="*/ 149247 h 492656"/>
                <a:gd name="connsiteX4" fmla="*/ 98556 w 162600"/>
                <a:gd name="connsiteY4" fmla="*/ 209572 h 492656"/>
                <a:gd name="connsiteX5" fmla="*/ 111256 w 162600"/>
                <a:gd name="connsiteY5" fmla="*/ 311172 h 492656"/>
                <a:gd name="connsiteX6" fmla="*/ 66806 w 162600"/>
                <a:gd name="connsiteY6" fmla="*/ 434997 h 492656"/>
                <a:gd name="connsiteX7" fmla="*/ 31881 w 162600"/>
                <a:gd name="connsiteY7" fmla="*/ 485797 h 492656"/>
                <a:gd name="connsiteX8" fmla="*/ 95381 w 162600"/>
                <a:gd name="connsiteY8" fmla="*/ 288947 h 492656"/>
                <a:gd name="connsiteX9" fmla="*/ 79506 w 162600"/>
                <a:gd name="connsiteY9" fmla="*/ 142897 h 492656"/>
                <a:gd name="connsiteX10" fmla="*/ 85856 w 162600"/>
                <a:gd name="connsiteY10" fmla="*/ 98447 h 492656"/>
                <a:gd name="connsiteX11" fmla="*/ 54106 w 162600"/>
                <a:gd name="connsiteY11" fmla="*/ 53997 h 492656"/>
                <a:gd name="connsiteX12" fmla="*/ 162056 w 162600"/>
                <a:gd name="connsiteY12" fmla="*/ 22 h 49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600" h="492656">
                  <a:moveTo>
                    <a:pt x="162056" y="22"/>
                  </a:moveTo>
                  <a:cubicBezTo>
                    <a:pt x="153060" y="-1036"/>
                    <a:pt x="4893" y="36005"/>
                    <a:pt x="131" y="47647"/>
                  </a:cubicBezTo>
                  <a:cubicBezTo>
                    <a:pt x="-4631" y="59289"/>
                    <a:pt x="121310" y="52939"/>
                    <a:pt x="133481" y="69872"/>
                  </a:cubicBezTo>
                  <a:cubicBezTo>
                    <a:pt x="145652" y="86805"/>
                    <a:pt x="78977" y="125964"/>
                    <a:pt x="73156" y="149247"/>
                  </a:cubicBezTo>
                  <a:cubicBezTo>
                    <a:pt x="67335" y="172530"/>
                    <a:pt x="92206" y="182585"/>
                    <a:pt x="98556" y="209572"/>
                  </a:cubicBezTo>
                  <a:cubicBezTo>
                    <a:pt x="104906" y="236559"/>
                    <a:pt x="116548" y="273601"/>
                    <a:pt x="111256" y="311172"/>
                  </a:cubicBezTo>
                  <a:cubicBezTo>
                    <a:pt x="105964" y="348743"/>
                    <a:pt x="80035" y="405893"/>
                    <a:pt x="66806" y="434997"/>
                  </a:cubicBezTo>
                  <a:cubicBezTo>
                    <a:pt x="53577" y="464101"/>
                    <a:pt x="27119" y="510139"/>
                    <a:pt x="31881" y="485797"/>
                  </a:cubicBezTo>
                  <a:cubicBezTo>
                    <a:pt x="36643" y="461455"/>
                    <a:pt x="87444" y="346097"/>
                    <a:pt x="95381" y="288947"/>
                  </a:cubicBezTo>
                  <a:cubicBezTo>
                    <a:pt x="103318" y="231797"/>
                    <a:pt x="81094" y="174647"/>
                    <a:pt x="79506" y="142897"/>
                  </a:cubicBezTo>
                  <a:cubicBezTo>
                    <a:pt x="77918" y="111147"/>
                    <a:pt x="90089" y="113264"/>
                    <a:pt x="85856" y="98447"/>
                  </a:cubicBezTo>
                  <a:cubicBezTo>
                    <a:pt x="81623" y="83630"/>
                    <a:pt x="42464" y="68813"/>
                    <a:pt x="54106" y="53997"/>
                  </a:cubicBezTo>
                  <a:cubicBezTo>
                    <a:pt x="65748" y="39181"/>
                    <a:pt x="171052" y="1080"/>
                    <a:pt x="16205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3E9E9BA9-0D9F-8209-B374-B6D644069848}"/>
                </a:ext>
              </a:extLst>
            </p:cNvPr>
            <p:cNvSpPr/>
            <p:nvPr/>
          </p:nvSpPr>
          <p:spPr>
            <a:xfrm>
              <a:off x="4800600" y="6050024"/>
              <a:ext cx="354265" cy="644454"/>
            </a:xfrm>
            <a:custGeom>
              <a:avLst/>
              <a:gdLst>
                <a:gd name="connsiteX0" fmla="*/ 244475 w 354265"/>
                <a:gd name="connsiteY0" fmla="*/ 1526 h 644454"/>
                <a:gd name="connsiteX1" fmla="*/ 225425 w 354265"/>
                <a:gd name="connsiteY1" fmla="*/ 147576 h 644454"/>
                <a:gd name="connsiteX2" fmla="*/ 193675 w 354265"/>
                <a:gd name="connsiteY2" fmla="*/ 157101 h 644454"/>
                <a:gd name="connsiteX3" fmla="*/ 114300 w 354265"/>
                <a:gd name="connsiteY3" fmla="*/ 128526 h 644454"/>
                <a:gd name="connsiteX4" fmla="*/ 53975 w 354265"/>
                <a:gd name="connsiteY4" fmla="*/ 188851 h 644454"/>
                <a:gd name="connsiteX5" fmla="*/ 50800 w 354265"/>
                <a:gd name="connsiteY5" fmla="*/ 252351 h 644454"/>
                <a:gd name="connsiteX6" fmla="*/ 184150 w 354265"/>
                <a:gd name="connsiteY6" fmla="*/ 385701 h 644454"/>
                <a:gd name="connsiteX7" fmla="*/ 222250 w 354265"/>
                <a:gd name="connsiteY7" fmla="*/ 360301 h 644454"/>
                <a:gd name="connsiteX8" fmla="*/ 301625 w 354265"/>
                <a:gd name="connsiteY8" fmla="*/ 328551 h 644454"/>
                <a:gd name="connsiteX9" fmla="*/ 212725 w 354265"/>
                <a:gd name="connsiteY9" fmla="*/ 398401 h 644454"/>
                <a:gd name="connsiteX10" fmla="*/ 44450 w 354265"/>
                <a:gd name="connsiteY10" fmla="*/ 306326 h 644454"/>
                <a:gd name="connsiteX11" fmla="*/ 139700 w 354265"/>
                <a:gd name="connsiteY11" fmla="*/ 493651 h 644454"/>
                <a:gd name="connsiteX12" fmla="*/ 85725 w 354265"/>
                <a:gd name="connsiteY12" fmla="*/ 547626 h 644454"/>
                <a:gd name="connsiteX13" fmla="*/ 130175 w 354265"/>
                <a:gd name="connsiteY13" fmla="*/ 614301 h 644454"/>
                <a:gd name="connsiteX14" fmla="*/ 317500 w 354265"/>
                <a:gd name="connsiteY14" fmla="*/ 598426 h 644454"/>
                <a:gd name="connsiteX15" fmla="*/ 333375 w 354265"/>
                <a:gd name="connsiteY15" fmla="*/ 573026 h 644454"/>
                <a:gd name="connsiteX16" fmla="*/ 85725 w 354265"/>
                <a:gd name="connsiteY16" fmla="*/ 627001 h 644454"/>
                <a:gd name="connsiteX17" fmla="*/ 53975 w 354265"/>
                <a:gd name="connsiteY17" fmla="*/ 220601 h 644454"/>
                <a:gd name="connsiteX18" fmla="*/ 0 w 354265"/>
                <a:gd name="connsiteY18" fmla="*/ 106301 h 644454"/>
                <a:gd name="connsiteX19" fmla="*/ 53975 w 354265"/>
                <a:gd name="connsiteY19" fmla="*/ 39626 h 644454"/>
                <a:gd name="connsiteX20" fmla="*/ 57150 w 354265"/>
                <a:gd name="connsiteY20" fmla="*/ 49151 h 644454"/>
                <a:gd name="connsiteX21" fmla="*/ 250825 w 354265"/>
                <a:gd name="connsiteY21" fmla="*/ 166626 h 644454"/>
                <a:gd name="connsiteX22" fmla="*/ 120650 w 354265"/>
                <a:gd name="connsiteY22" fmla="*/ 96776 h 644454"/>
                <a:gd name="connsiteX23" fmla="*/ 180975 w 354265"/>
                <a:gd name="connsiteY23" fmla="*/ 90426 h 644454"/>
                <a:gd name="connsiteX24" fmla="*/ 320675 w 354265"/>
                <a:gd name="connsiteY24" fmla="*/ 71376 h 644454"/>
                <a:gd name="connsiteX25" fmla="*/ 244475 w 354265"/>
                <a:gd name="connsiteY25" fmla="*/ 1526 h 64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4265" h="644454">
                  <a:moveTo>
                    <a:pt x="244475" y="1526"/>
                  </a:moveTo>
                  <a:cubicBezTo>
                    <a:pt x="228600" y="14226"/>
                    <a:pt x="233892" y="121647"/>
                    <a:pt x="225425" y="147576"/>
                  </a:cubicBezTo>
                  <a:cubicBezTo>
                    <a:pt x="216958" y="173505"/>
                    <a:pt x="212196" y="160276"/>
                    <a:pt x="193675" y="157101"/>
                  </a:cubicBezTo>
                  <a:cubicBezTo>
                    <a:pt x="175154" y="153926"/>
                    <a:pt x="137583" y="123234"/>
                    <a:pt x="114300" y="128526"/>
                  </a:cubicBezTo>
                  <a:cubicBezTo>
                    <a:pt x="91017" y="133818"/>
                    <a:pt x="64558" y="168214"/>
                    <a:pt x="53975" y="188851"/>
                  </a:cubicBezTo>
                  <a:cubicBezTo>
                    <a:pt x="43392" y="209489"/>
                    <a:pt x="29104" y="219543"/>
                    <a:pt x="50800" y="252351"/>
                  </a:cubicBezTo>
                  <a:cubicBezTo>
                    <a:pt x="72496" y="285159"/>
                    <a:pt x="155575" y="367709"/>
                    <a:pt x="184150" y="385701"/>
                  </a:cubicBezTo>
                  <a:cubicBezTo>
                    <a:pt x="212725" y="403693"/>
                    <a:pt x="202671" y="369826"/>
                    <a:pt x="222250" y="360301"/>
                  </a:cubicBezTo>
                  <a:cubicBezTo>
                    <a:pt x="241829" y="350776"/>
                    <a:pt x="303213" y="322201"/>
                    <a:pt x="301625" y="328551"/>
                  </a:cubicBezTo>
                  <a:cubicBezTo>
                    <a:pt x="300038" y="334901"/>
                    <a:pt x="255588" y="402105"/>
                    <a:pt x="212725" y="398401"/>
                  </a:cubicBezTo>
                  <a:cubicBezTo>
                    <a:pt x="169862" y="394697"/>
                    <a:pt x="56621" y="290451"/>
                    <a:pt x="44450" y="306326"/>
                  </a:cubicBezTo>
                  <a:cubicBezTo>
                    <a:pt x="32279" y="322201"/>
                    <a:pt x="132821" y="453434"/>
                    <a:pt x="139700" y="493651"/>
                  </a:cubicBezTo>
                  <a:cubicBezTo>
                    <a:pt x="146579" y="533868"/>
                    <a:pt x="87312" y="527518"/>
                    <a:pt x="85725" y="547626"/>
                  </a:cubicBezTo>
                  <a:cubicBezTo>
                    <a:pt x="84137" y="567734"/>
                    <a:pt x="91546" y="605834"/>
                    <a:pt x="130175" y="614301"/>
                  </a:cubicBezTo>
                  <a:cubicBezTo>
                    <a:pt x="168804" y="622768"/>
                    <a:pt x="283633" y="605305"/>
                    <a:pt x="317500" y="598426"/>
                  </a:cubicBezTo>
                  <a:cubicBezTo>
                    <a:pt x="351367" y="591547"/>
                    <a:pt x="372004" y="568264"/>
                    <a:pt x="333375" y="573026"/>
                  </a:cubicBezTo>
                  <a:cubicBezTo>
                    <a:pt x="294746" y="577788"/>
                    <a:pt x="132292" y="685738"/>
                    <a:pt x="85725" y="627001"/>
                  </a:cubicBezTo>
                  <a:cubicBezTo>
                    <a:pt x="39158" y="568264"/>
                    <a:pt x="68262" y="307384"/>
                    <a:pt x="53975" y="220601"/>
                  </a:cubicBezTo>
                  <a:cubicBezTo>
                    <a:pt x="39687" y="133818"/>
                    <a:pt x="0" y="136463"/>
                    <a:pt x="0" y="106301"/>
                  </a:cubicBezTo>
                  <a:cubicBezTo>
                    <a:pt x="0" y="76139"/>
                    <a:pt x="44450" y="49151"/>
                    <a:pt x="53975" y="39626"/>
                  </a:cubicBezTo>
                  <a:cubicBezTo>
                    <a:pt x="63500" y="30101"/>
                    <a:pt x="24342" y="27984"/>
                    <a:pt x="57150" y="49151"/>
                  </a:cubicBezTo>
                  <a:cubicBezTo>
                    <a:pt x="89958" y="70318"/>
                    <a:pt x="240242" y="158689"/>
                    <a:pt x="250825" y="166626"/>
                  </a:cubicBezTo>
                  <a:cubicBezTo>
                    <a:pt x="261408" y="174563"/>
                    <a:pt x="132292" y="109476"/>
                    <a:pt x="120650" y="96776"/>
                  </a:cubicBezTo>
                  <a:cubicBezTo>
                    <a:pt x="109008" y="84076"/>
                    <a:pt x="180975" y="90426"/>
                    <a:pt x="180975" y="90426"/>
                  </a:cubicBezTo>
                  <a:cubicBezTo>
                    <a:pt x="214313" y="86193"/>
                    <a:pt x="308504" y="83547"/>
                    <a:pt x="320675" y="71376"/>
                  </a:cubicBezTo>
                  <a:cubicBezTo>
                    <a:pt x="332846" y="59205"/>
                    <a:pt x="260350" y="-11174"/>
                    <a:pt x="244475" y="15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1BB687B6-50D8-BDAA-C032-5F728005A685}"/>
                </a:ext>
              </a:extLst>
            </p:cNvPr>
            <p:cNvSpPr/>
            <p:nvPr/>
          </p:nvSpPr>
          <p:spPr>
            <a:xfrm>
              <a:off x="4940193" y="6254517"/>
              <a:ext cx="155693" cy="137221"/>
            </a:xfrm>
            <a:custGeom>
              <a:avLst/>
              <a:gdLst>
                <a:gd name="connsiteX0" fmla="*/ 107 w 155693"/>
                <a:gd name="connsiteY0" fmla="*/ 233 h 137221"/>
                <a:gd name="connsiteX1" fmla="*/ 120757 w 155693"/>
                <a:gd name="connsiteY1" fmla="*/ 73258 h 137221"/>
                <a:gd name="connsiteX2" fmla="*/ 15982 w 155693"/>
                <a:gd name="connsiteY2" fmla="*/ 136758 h 137221"/>
                <a:gd name="connsiteX3" fmla="*/ 136632 w 155693"/>
                <a:gd name="connsiteY3" fmla="*/ 101833 h 137221"/>
                <a:gd name="connsiteX4" fmla="*/ 146157 w 155693"/>
                <a:gd name="connsiteY4" fmla="*/ 98658 h 137221"/>
                <a:gd name="connsiteX5" fmla="*/ 107 w 155693"/>
                <a:gd name="connsiteY5" fmla="*/ 233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93" h="137221">
                  <a:moveTo>
                    <a:pt x="107" y="233"/>
                  </a:moveTo>
                  <a:cubicBezTo>
                    <a:pt x="-4126" y="-4000"/>
                    <a:pt x="118111" y="50504"/>
                    <a:pt x="120757" y="73258"/>
                  </a:cubicBezTo>
                  <a:cubicBezTo>
                    <a:pt x="123403" y="96012"/>
                    <a:pt x="13336" y="131996"/>
                    <a:pt x="15982" y="136758"/>
                  </a:cubicBezTo>
                  <a:cubicBezTo>
                    <a:pt x="18628" y="141520"/>
                    <a:pt x="114936" y="108183"/>
                    <a:pt x="136632" y="101833"/>
                  </a:cubicBezTo>
                  <a:cubicBezTo>
                    <a:pt x="158328" y="95483"/>
                    <a:pt x="161503" y="114004"/>
                    <a:pt x="146157" y="98658"/>
                  </a:cubicBezTo>
                  <a:cubicBezTo>
                    <a:pt x="130811" y="83312"/>
                    <a:pt x="4340" y="4466"/>
                    <a:pt x="107" y="2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F26C0F8D-CBC1-D061-A505-B1A9C1AEC45B}"/>
                </a:ext>
              </a:extLst>
            </p:cNvPr>
            <p:cNvSpPr/>
            <p:nvPr/>
          </p:nvSpPr>
          <p:spPr>
            <a:xfrm>
              <a:off x="4961340" y="6543648"/>
              <a:ext cx="194789" cy="298511"/>
            </a:xfrm>
            <a:custGeom>
              <a:avLst/>
              <a:gdLst>
                <a:gd name="connsiteX0" fmla="*/ 188510 w 194789"/>
                <a:gd name="connsiteY0" fmla="*/ 27 h 298511"/>
                <a:gd name="connsiteX1" fmla="*/ 188510 w 194789"/>
                <a:gd name="connsiteY1" fmla="*/ 152427 h 298511"/>
                <a:gd name="connsiteX2" fmla="*/ 112310 w 194789"/>
                <a:gd name="connsiteY2" fmla="*/ 193702 h 298511"/>
                <a:gd name="connsiteX3" fmla="*/ 13885 w 194789"/>
                <a:gd name="connsiteY3" fmla="*/ 228627 h 298511"/>
                <a:gd name="connsiteX4" fmla="*/ 4360 w 194789"/>
                <a:gd name="connsiteY4" fmla="*/ 298477 h 298511"/>
                <a:gd name="connsiteX5" fmla="*/ 48810 w 194789"/>
                <a:gd name="connsiteY5" fmla="*/ 219102 h 298511"/>
                <a:gd name="connsiteX6" fmla="*/ 115485 w 194789"/>
                <a:gd name="connsiteY6" fmla="*/ 203227 h 298511"/>
                <a:gd name="connsiteX7" fmla="*/ 131360 w 194789"/>
                <a:gd name="connsiteY7" fmla="*/ 177827 h 298511"/>
                <a:gd name="connsiteX8" fmla="*/ 172635 w 194789"/>
                <a:gd name="connsiteY8" fmla="*/ 165127 h 298511"/>
                <a:gd name="connsiteX9" fmla="*/ 188510 w 194789"/>
                <a:gd name="connsiteY9" fmla="*/ 27 h 29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789" h="298511">
                  <a:moveTo>
                    <a:pt x="188510" y="27"/>
                  </a:moveTo>
                  <a:cubicBezTo>
                    <a:pt x="191156" y="-2090"/>
                    <a:pt x="201210" y="120148"/>
                    <a:pt x="188510" y="152427"/>
                  </a:cubicBezTo>
                  <a:cubicBezTo>
                    <a:pt x="175810" y="184706"/>
                    <a:pt x="141414" y="181002"/>
                    <a:pt x="112310" y="193702"/>
                  </a:cubicBezTo>
                  <a:cubicBezTo>
                    <a:pt x="83206" y="206402"/>
                    <a:pt x="31877" y="211165"/>
                    <a:pt x="13885" y="228627"/>
                  </a:cubicBezTo>
                  <a:cubicBezTo>
                    <a:pt x="-4107" y="246089"/>
                    <a:pt x="-1461" y="300065"/>
                    <a:pt x="4360" y="298477"/>
                  </a:cubicBezTo>
                  <a:cubicBezTo>
                    <a:pt x="10181" y="296890"/>
                    <a:pt x="30289" y="234977"/>
                    <a:pt x="48810" y="219102"/>
                  </a:cubicBezTo>
                  <a:cubicBezTo>
                    <a:pt x="67331" y="203227"/>
                    <a:pt x="101727" y="210106"/>
                    <a:pt x="115485" y="203227"/>
                  </a:cubicBezTo>
                  <a:cubicBezTo>
                    <a:pt x="129243" y="196348"/>
                    <a:pt x="121835" y="184177"/>
                    <a:pt x="131360" y="177827"/>
                  </a:cubicBezTo>
                  <a:cubicBezTo>
                    <a:pt x="140885" y="171477"/>
                    <a:pt x="162581" y="189469"/>
                    <a:pt x="172635" y="165127"/>
                  </a:cubicBezTo>
                  <a:cubicBezTo>
                    <a:pt x="182689" y="140785"/>
                    <a:pt x="185864" y="2144"/>
                    <a:pt x="188510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7F63468C-D98B-75C6-0E8B-55978CA3AE50}"/>
                </a:ext>
              </a:extLst>
            </p:cNvPr>
            <p:cNvSpPr/>
            <p:nvPr/>
          </p:nvSpPr>
          <p:spPr>
            <a:xfrm>
              <a:off x="4851355" y="6676933"/>
              <a:ext cx="101794" cy="174812"/>
            </a:xfrm>
            <a:custGeom>
              <a:avLst/>
              <a:gdLst>
                <a:gd name="connsiteX0" fmla="*/ 45 w 101794"/>
                <a:gd name="connsiteY0" fmla="*/ 92 h 174812"/>
                <a:gd name="connsiteX1" fmla="*/ 85770 w 101794"/>
                <a:gd name="connsiteY1" fmla="*/ 95342 h 174812"/>
                <a:gd name="connsiteX2" fmla="*/ 92120 w 101794"/>
                <a:gd name="connsiteY2" fmla="*/ 174717 h 174812"/>
                <a:gd name="connsiteX3" fmla="*/ 98470 w 101794"/>
                <a:gd name="connsiteY3" fmla="*/ 79467 h 174812"/>
                <a:gd name="connsiteX4" fmla="*/ 45 w 101794"/>
                <a:gd name="connsiteY4" fmla="*/ 92 h 17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94" h="174812">
                  <a:moveTo>
                    <a:pt x="45" y="92"/>
                  </a:moveTo>
                  <a:cubicBezTo>
                    <a:pt x="-2072" y="2738"/>
                    <a:pt x="70424" y="66238"/>
                    <a:pt x="85770" y="95342"/>
                  </a:cubicBezTo>
                  <a:cubicBezTo>
                    <a:pt x="101116" y="124446"/>
                    <a:pt x="90003" y="177363"/>
                    <a:pt x="92120" y="174717"/>
                  </a:cubicBezTo>
                  <a:cubicBezTo>
                    <a:pt x="94237" y="172071"/>
                    <a:pt x="107995" y="106984"/>
                    <a:pt x="98470" y="79467"/>
                  </a:cubicBezTo>
                  <a:cubicBezTo>
                    <a:pt x="88945" y="51950"/>
                    <a:pt x="2162" y="-2554"/>
                    <a:pt x="45" y="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11361993-7F06-F458-7E0D-DFC0BD8448F7}"/>
                </a:ext>
              </a:extLst>
            </p:cNvPr>
            <p:cNvSpPr/>
            <p:nvPr/>
          </p:nvSpPr>
          <p:spPr>
            <a:xfrm>
              <a:off x="4889022" y="5456434"/>
              <a:ext cx="389262" cy="328500"/>
            </a:xfrm>
            <a:custGeom>
              <a:avLst/>
              <a:gdLst>
                <a:gd name="connsiteX0" fmla="*/ 387828 w 389262"/>
                <a:gd name="connsiteY0" fmla="*/ 1391 h 328500"/>
                <a:gd name="connsiteX1" fmla="*/ 73503 w 389262"/>
                <a:gd name="connsiteY1" fmla="*/ 277616 h 328500"/>
                <a:gd name="connsiteX2" fmla="*/ 86203 w 389262"/>
                <a:gd name="connsiteY2" fmla="*/ 283966 h 328500"/>
                <a:gd name="connsiteX3" fmla="*/ 478 w 389262"/>
                <a:gd name="connsiteY3" fmla="*/ 328416 h 328500"/>
                <a:gd name="connsiteX4" fmla="*/ 130653 w 389262"/>
                <a:gd name="connsiteY4" fmla="*/ 271266 h 328500"/>
                <a:gd name="connsiteX5" fmla="*/ 152878 w 389262"/>
                <a:gd name="connsiteY5" fmla="*/ 290316 h 328500"/>
                <a:gd name="connsiteX6" fmla="*/ 152878 w 389262"/>
                <a:gd name="connsiteY6" fmla="*/ 280791 h 328500"/>
                <a:gd name="connsiteX7" fmla="*/ 146528 w 389262"/>
                <a:gd name="connsiteY7" fmla="*/ 249041 h 328500"/>
                <a:gd name="connsiteX8" fmla="*/ 210028 w 389262"/>
                <a:gd name="connsiteY8" fmla="*/ 182366 h 328500"/>
                <a:gd name="connsiteX9" fmla="*/ 190978 w 389262"/>
                <a:gd name="connsiteY9" fmla="*/ 169666 h 328500"/>
                <a:gd name="connsiteX10" fmla="*/ 387828 w 389262"/>
                <a:gd name="connsiteY10" fmla="*/ 1391 h 32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9262" h="328500">
                  <a:moveTo>
                    <a:pt x="387828" y="1391"/>
                  </a:moveTo>
                  <a:cubicBezTo>
                    <a:pt x="368249" y="19383"/>
                    <a:pt x="123774" y="230520"/>
                    <a:pt x="73503" y="277616"/>
                  </a:cubicBezTo>
                  <a:cubicBezTo>
                    <a:pt x="23232" y="324712"/>
                    <a:pt x="98374" y="275499"/>
                    <a:pt x="86203" y="283966"/>
                  </a:cubicBezTo>
                  <a:cubicBezTo>
                    <a:pt x="74032" y="292433"/>
                    <a:pt x="-6930" y="330533"/>
                    <a:pt x="478" y="328416"/>
                  </a:cubicBezTo>
                  <a:cubicBezTo>
                    <a:pt x="7886" y="326299"/>
                    <a:pt x="105253" y="277616"/>
                    <a:pt x="130653" y="271266"/>
                  </a:cubicBezTo>
                  <a:cubicBezTo>
                    <a:pt x="156053" y="264916"/>
                    <a:pt x="149174" y="288729"/>
                    <a:pt x="152878" y="290316"/>
                  </a:cubicBezTo>
                  <a:cubicBezTo>
                    <a:pt x="156582" y="291903"/>
                    <a:pt x="153936" y="287670"/>
                    <a:pt x="152878" y="280791"/>
                  </a:cubicBezTo>
                  <a:cubicBezTo>
                    <a:pt x="151820" y="273912"/>
                    <a:pt x="137003" y="265445"/>
                    <a:pt x="146528" y="249041"/>
                  </a:cubicBezTo>
                  <a:cubicBezTo>
                    <a:pt x="156053" y="232637"/>
                    <a:pt x="202620" y="195595"/>
                    <a:pt x="210028" y="182366"/>
                  </a:cubicBezTo>
                  <a:cubicBezTo>
                    <a:pt x="217436" y="169137"/>
                    <a:pt x="161345" y="194008"/>
                    <a:pt x="190978" y="169666"/>
                  </a:cubicBezTo>
                  <a:cubicBezTo>
                    <a:pt x="220611" y="145324"/>
                    <a:pt x="407407" y="-16601"/>
                    <a:pt x="387828" y="1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4192FA0F-39A2-1426-987B-BDD156400C17}"/>
                </a:ext>
              </a:extLst>
            </p:cNvPr>
            <p:cNvSpPr/>
            <p:nvPr/>
          </p:nvSpPr>
          <p:spPr>
            <a:xfrm>
              <a:off x="5082561" y="5485317"/>
              <a:ext cx="239090" cy="262633"/>
            </a:xfrm>
            <a:custGeom>
              <a:avLst/>
              <a:gdLst>
                <a:gd name="connsiteX0" fmla="*/ 187939 w 239090"/>
                <a:gd name="connsiteY0" fmla="*/ 1083 h 262633"/>
                <a:gd name="connsiteX1" fmla="*/ 41889 w 239090"/>
                <a:gd name="connsiteY1" fmla="*/ 182058 h 262633"/>
                <a:gd name="connsiteX2" fmla="*/ 99039 w 239090"/>
                <a:gd name="connsiteY2" fmla="*/ 147133 h 262633"/>
                <a:gd name="connsiteX3" fmla="*/ 57764 w 239090"/>
                <a:gd name="connsiteY3" fmla="*/ 178883 h 262633"/>
                <a:gd name="connsiteX4" fmla="*/ 238739 w 239090"/>
                <a:gd name="connsiteY4" fmla="*/ 23308 h 262633"/>
                <a:gd name="connsiteX5" fmla="*/ 3789 w 239090"/>
                <a:gd name="connsiteY5" fmla="*/ 261433 h 262633"/>
                <a:gd name="connsiteX6" fmla="*/ 99039 w 239090"/>
                <a:gd name="connsiteY6" fmla="*/ 112208 h 262633"/>
                <a:gd name="connsiteX7" fmla="*/ 187939 w 239090"/>
                <a:gd name="connsiteY7" fmla="*/ 1083 h 26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90" h="262633">
                  <a:moveTo>
                    <a:pt x="187939" y="1083"/>
                  </a:moveTo>
                  <a:cubicBezTo>
                    <a:pt x="178414" y="12725"/>
                    <a:pt x="56706" y="157716"/>
                    <a:pt x="41889" y="182058"/>
                  </a:cubicBezTo>
                  <a:cubicBezTo>
                    <a:pt x="27072" y="206400"/>
                    <a:pt x="96393" y="147662"/>
                    <a:pt x="99039" y="147133"/>
                  </a:cubicBezTo>
                  <a:cubicBezTo>
                    <a:pt x="101685" y="146604"/>
                    <a:pt x="34481" y="199520"/>
                    <a:pt x="57764" y="178883"/>
                  </a:cubicBezTo>
                  <a:cubicBezTo>
                    <a:pt x="81047" y="158246"/>
                    <a:pt x="247735" y="9550"/>
                    <a:pt x="238739" y="23308"/>
                  </a:cubicBezTo>
                  <a:cubicBezTo>
                    <a:pt x="229743" y="37066"/>
                    <a:pt x="27072" y="246616"/>
                    <a:pt x="3789" y="261433"/>
                  </a:cubicBezTo>
                  <a:cubicBezTo>
                    <a:pt x="-19494" y="276250"/>
                    <a:pt x="70993" y="149779"/>
                    <a:pt x="99039" y="112208"/>
                  </a:cubicBezTo>
                  <a:cubicBezTo>
                    <a:pt x="127085" y="74637"/>
                    <a:pt x="197464" y="-10559"/>
                    <a:pt x="187939" y="1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5E118827-941D-3498-7FF2-8718C738487F}"/>
                </a:ext>
              </a:extLst>
            </p:cNvPr>
            <p:cNvSpPr/>
            <p:nvPr/>
          </p:nvSpPr>
          <p:spPr>
            <a:xfrm>
              <a:off x="4935637" y="5483013"/>
              <a:ext cx="310058" cy="143983"/>
            </a:xfrm>
            <a:custGeom>
              <a:avLst/>
              <a:gdLst>
                <a:gd name="connsiteX0" fmla="*/ 11013 w 310058"/>
                <a:gd name="connsiteY0" fmla="*/ 101812 h 143983"/>
                <a:gd name="connsiteX1" fmla="*/ 68163 w 310058"/>
                <a:gd name="connsiteY1" fmla="*/ 89112 h 143983"/>
                <a:gd name="connsiteX2" fmla="*/ 309463 w 310058"/>
                <a:gd name="connsiteY2" fmla="*/ 212 h 143983"/>
                <a:gd name="connsiteX3" fmla="*/ 134838 w 310058"/>
                <a:gd name="connsiteY3" fmla="*/ 117687 h 143983"/>
                <a:gd name="connsiteX4" fmla="*/ 80863 w 310058"/>
                <a:gd name="connsiteY4" fmla="*/ 139912 h 143983"/>
                <a:gd name="connsiteX5" fmla="*/ 239613 w 310058"/>
                <a:gd name="connsiteY5" fmla="*/ 57362 h 143983"/>
                <a:gd name="connsiteX6" fmla="*/ 252313 w 310058"/>
                <a:gd name="connsiteY6" fmla="*/ 19262 h 143983"/>
                <a:gd name="connsiteX7" fmla="*/ 11013 w 310058"/>
                <a:gd name="connsiteY7" fmla="*/ 101812 h 14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058" h="143983">
                  <a:moveTo>
                    <a:pt x="11013" y="101812"/>
                  </a:moveTo>
                  <a:cubicBezTo>
                    <a:pt x="-19679" y="113454"/>
                    <a:pt x="18421" y="106045"/>
                    <a:pt x="68163" y="89112"/>
                  </a:cubicBezTo>
                  <a:cubicBezTo>
                    <a:pt x="117905" y="72179"/>
                    <a:pt x="298351" y="-4550"/>
                    <a:pt x="309463" y="212"/>
                  </a:cubicBezTo>
                  <a:cubicBezTo>
                    <a:pt x="320575" y="4974"/>
                    <a:pt x="172938" y="94404"/>
                    <a:pt x="134838" y="117687"/>
                  </a:cubicBezTo>
                  <a:cubicBezTo>
                    <a:pt x="96738" y="140970"/>
                    <a:pt x="63401" y="149966"/>
                    <a:pt x="80863" y="139912"/>
                  </a:cubicBezTo>
                  <a:cubicBezTo>
                    <a:pt x="98325" y="129858"/>
                    <a:pt x="211038" y="77470"/>
                    <a:pt x="239613" y="57362"/>
                  </a:cubicBezTo>
                  <a:cubicBezTo>
                    <a:pt x="268188" y="37254"/>
                    <a:pt x="294117" y="10795"/>
                    <a:pt x="252313" y="19262"/>
                  </a:cubicBezTo>
                  <a:cubicBezTo>
                    <a:pt x="210509" y="27729"/>
                    <a:pt x="41705" y="90170"/>
                    <a:pt x="11013" y="1018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5E56BC8F-CA61-8C31-FE08-BC4276610584}"/>
                </a:ext>
              </a:extLst>
            </p:cNvPr>
            <p:cNvSpPr/>
            <p:nvPr/>
          </p:nvSpPr>
          <p:spPr>
            <a:xfrm>
              <a:off x="4475657" y="5053253"/>
              <a:ext cx="715484" cy="412066"/>
            </a:xfrm>
            <a:custGeom>
              <a:avLst/>
              <a:gdLst>
                <a:gd name="connsiteX0" fmla="*/ 13793 w 715484"/>
                <a:gd name="connsiteY0" fmla="*/ 233122 h 412066"/>
                <a:gd name="connsiteX1" fmla="*/ 353518 w 715484"/>
                <a:gd name="connsiteY1" fmla="*/ 121997 h 412066"/>
                <a:gd name="connsiteX2" fmla="*/ 385268 w 715484"/>
                <a:gd name="connsiteY2" fmla="*/ 102947 h 412066"/>
                <a:gd name="connsiteX3" fmla="*/ 521793 w 715484"/>
                <a:gd name="connsiteY3" fmla="*/ 14047 h 412066"/>
                <a:gd name="connsiteX4" fmla="*/ 636093 w 715484"/>
                <a:gd name="connsiteY4" fmla="*/ 17222 h 412066"/>
                <a:gd name="connsiteX5" fmla="*/ 683718 w 715484"/>
                <a:gd name="connsiteY5" fmla="*/ 131522 h 412066"/>
                <a:gd name="connsiteX6" fmla="*/ 674193 w 715484"/>
                <a:gd name="connsiteY6" fmla="*/ 172797 h 412066"/>
                <a:gd name="connsiteX7" fmla="*/ 715468 w 715484"/>
                <a:gd name="connsiteY7" fmla="*/ 93422 h 412066"/>
                <a:gd name="connsiteX8" fmla="*/ 674193 w 715484"/>
                <a:gd name="connsiteY8" fmla="*/ 4522 h 412066"/>
                <a:gd name="connsiteX9" fmla="*/ 455118 w 715484"/>
                <a:gd name="connsiteY9" fmla="*/ 20397 h 412066"/>
                <a:gd name="connsiteX10" fmla="*/ 366218 w 715484"/>
                <a:gd name="connsiteY10" fmla="*/ 83897 h 412066"/>
                <a:gd name="connsiteX11" fmla="*/ 102693 w 715484"/>
                <a:gd name="connsiteY11" fmla="*/ 217247 h 412066"/>
                <a:gd name="connsiteX12" fmla="*/ 55068 w 715484"/>
                <a:gd name="connsiteY12" fmla="*/ 277572 h 412066"/>
                <a:gd name="connsiteX13" fmla="*/ 45543 w 715484"/>
                <a:gd name="connsiteY13" fmla="*/ 322022 h 412066"/>
                <a:gd name="connsiteX14" fmla="*/ 112218 w 715484"/>
                <a:gd name="connsiteY14" fmla="*/ 410922 h 412066"/>
                <a:gd name="connsiteX15" fmla="*/ 48718 w 715484"/>
                <a:gd name="connsiteY15" fmla="*/ 369647 h 412066"/>
                <a:gd name="connsiteX16" fmla="*/ 20143 w 715484"/>
                <a:gd name="connsiteY16" fmla="*/ 328372 h 412066"/>
                <a:gd name="connsiteX17" fmla="*/ 61418 w 715484"/>
                <a:gd name="connsiteY17" fmla="*/ 248997 h 412066"/>
                <a:gd name="connsiteX18" fmla="*/ 13793 w 715484"/>
                <a:gd name="connsiteY18" fmla="*/ 233122 h 41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5484" h="412066">
                  <a:moveTo>
                    <a:pt x="13793" y="233122"/>
                  </a:moveTo>
                  <a:cubicBezTo>
                    <a:pt x="62476" y="211955"/>
                    <a:pt x="291606" y="143693"/>
                    <a:pt x="353518" y="121997"/>
                  </a:cubicBezTo>
                  <a:cubicBezTo>
                    <a:pt x="415430" y="100301"/>
                    <a:pt x="385268" y="102947"/>
                    <a:pt x="385268" y="102947"/>
                  </a:cubicBezTo>
                  <a:cubicBezTo>
                    <a:pt x="413314" y="84955"/>
                    <a:pt x="479989" y="28334"/>
                    <a:pt x="521793" y="14047"/>
                  </a:cubicBezTo>
                  <a:cubicBezTo>
                    <a:pt x="563597" y="-240"/>
                    <a:pt x="609106" y="-2357"/>
                    <a:pt x="636093" y="17222"/>
                  </a:cubicBezTo>
                  <a:cubicBezTo>
                    <a:pt x="663080" y="36801"/>
                    <a:pt x="677368" y="105593"/>
                    <a:pt x="683718" y="131522"/>
                  </a:cubicBezTo>
                  <a:cubicBezTo>
                    <a:pt x="690068" y="157451"/>
                    <a:pt x="668901" y="179147"/>
                    <a:pt x="674193" y="172797"/>
                  </a:cubicBezTo>
                  <a:cubicBezTo>
                    <a:pt x="679485" y="166447"/>
                    <a:pt x="715468" y="121468"/>
                    <a:pt x="715468" y="93422"/>
                  </a:cubicBezTo>
                  <a:cubicBezTo>
                    <a:pt x="715468" y="65376"/>
                    <a:pt x="717585" y="16693"/>
                    <a:pt x="674193" y="4522"/>
                  </a:cubicBezTo>
                  <a:cubicBezTo>
                    <a:pt x="630801" y="-7649"/>
                    <a:pt x="506447" y="7168"/>
                    <a:pt x="455118" y="20397"/>
                  </a:cubicBezTo>
                  <a:cubicBezTo>
                    <a:pt x="403789" y="33626"/>
                    <a:pt x="424955" y="51089"/>
                    <a:pt x="366218" y="83897"/>
                  </a:cubicBezTo>
                  <a:cubicBezTo>
                    <a:pt x="307481" y="116705"/>
                    <a:pt x="154551" y="184968"/>
                    <a:pt x="102693" y="217247"/>
                  </a:cubicBezTo>
                  <a:cubicBezTo>
                    <a:pt x="50835" y="249526"/>
                    <a:pt x="64593" y="260110"/>
                    <a:pt x="55068" y="277572"/>
                  </a:cubicBezTo>
                  <a:cubicBezTo>
                    <a:pt x="45543" y="295035"/>
                    <a:pt x="36018" y="299797"/>
                    <a:pt x="45543" y="322022"/>
                  </a:cubicBezTo>
                  <a:cubicBezTo>
                    <a:pt x="55068" y="344247"/>
                    <a:pt x="111689" y="402985"/>
                    <a:pt x="112218" y="410922"/>
                  </a:cubicBezTo>
                  <a:cubicBezTo>
                    <a:pt x="112747" y="418860"/>
                    <a:pt x="64064" y="383405"/>
                    <a:pt x="48718" y="369647"/>
                  </a:cubicBezTo>
                  <a:cubicBezTo>
                    <a:pt x="33372" y="355889"/>
                    <a:pt x="18026" y="348480"/>
                    <a:pt x="20143" y="328372"/>
                  </a:cubicBezTo>
                  <a:cubicBezTo>
                    <a:pt x="22260" y="308264"/>
                    <a:pt x="61947" y="262755"/>
                    <a:pt x="61418" y="248997"/>
                  </a:cubicBezTo>
                  <a:cubicBezTo>
                    <a:pt x="60889" y="235239"/>
                    <a:pt x="-34890" y="254289"/>
                    <a:pt x="13793" y="233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D9414525-01A7-5551-646D-4637FC0EEEB0}"/>
                </a:ext>
              </a:extLst>
            </p:cNvPr>
            <p:cNvSpPr/>
            <p:nvPr/>
          </p:nvSpPr>
          <p:spPr>
            <a:xfrm>
              <a:off x="4576990" y="5176951"/>
              <a:ext cx="606642" cy="300900"/>
            </a:xfrm>
            <a:custGeom>
              <a:avLst/>
              <a:gdLst>
                <a:gd name="connsiteX0" fmla="*/ 604610 w 606642"/>
                <a:gd name="connsiteY0" fmla="*/ 1474 h 300900"/>
                <a:gd name="connsiteX1" fmla="*/ 391885 w 606642"/>
                <a:gd name="connsiteY1" fmla="*/ 115774 h 300900"/>
                <a:gd name="connsiteX2" fmla="*/ 391885 w 606642"/>
                <a:gd name="connsiteY2" fmla="*/ 125299 h 300900"/>
                <a:gd name="connsiteX3" fmla="*/ 337910 w 606642"/>
                <a:gd name="connsiteY3" fmla="*/ 153874 h 300900"/>
                <a:gd name="connsiteX4" fmla="*/ 226785 w 606642"/>
                <a:gd name="connsiteY4" fmla="*/ 214199 h 300900"/>
                <a:gd name="connsiteX5" fmla="*/ 188685 w 606642"/>
                <a:gd name="connsiteY5" fmla="*/ 242774 h 300900"/>
                <a:gd name="connsiteX6" fmla="*/ 10885 w 606642"/>
                <a:gd name="connsiteY6" fmla="*/ 274524 h 300900"/>
                <a:gd name="connsiteX7" fmla="*/ 42635 w 606642"/>
                <a:gd name="connsiteY7" fmla="*/ 299924 h 300900"/>
                <a:gd name="connsiteX8" fmla="*/ 233135 w 606642"/>
                <a:gd name="connsiteY8" fmla="*/ 239599 h 300900"/>
                <a:gd name="connsiteX9" fmla="*/ 220435 w 606642"/>
                <a:gd name="connsiteY9" fmla="*/ 233249 h 300900"/>
                <a:gd name="connsiteX10" fmla="*/ 245835 w 606642"/>
                <a:gd name="connsiteY10" fmla="*/ 207849 h 300900"/>
                <a:gd name="connsiteX11" fmla="*/ 604610 w 606642"/>
                <a:gd name="connsiteY11" fmla="*/ 1474 h 30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642" h="300900">
                  <a:moveTo>
                    <a:pt x="604610" y="1474"/>
                  </a:moveTo>
                  <a:cubicBezTo>
                    <a:pt x="628952" y="-13872"/>
                    <a:pt x="427339" y="95136"/>
                    <a:pt x="391885" y="115774"/>
                  </a:cubicBezTo>
                  <a:cubicBezTo>
                    <a:pt x="356431" y="136412"/>
                    <a:pt x="400881" y="118949"/>
                    <a:pt x="391885" y="125299"/>
                  </a:cubicBezTo>
                  <a:cubicBezTo>
                    <a:pt x="382889" y="131649"/>
                    <a:pt x="337910" y="153874"/>
                    <a:pt x="337910" y="153874"/>
                  </a:cubicBezTo>
                  <a:cubicBezTo>
                    <a:pt x="310393" y="168691"/>
                    <a:pt x="251656" y="199382"/>
                    <a:pt x="226785" y="214199"/>
                  </a:cubicBezTo>
                  <a:cubicBezTo>
                    <a:pt x="201914" y="229016"/>
                    <a:pt x="224668" y="232720"/>
                    <a:pt x="188685" y="242774"/>
                  </a:cubicBezTo>
                  <a:cubicBezTo>
                    <a:pt x="152702" y="252828"/>
                    <a:pt x="35227" y="264999"/>
                    <a:pt x="10885" y="274524"/>
                  </a:cubicBezTo>
                  <a:cubicBezTo>
                    <a:pt x="-13457" y="284049"/>
                    <a:pt x="5593" y="305745"/>
                    <a:pt x="42635" y="299924"/>
                  </a:cubicBezTo>
                  <a:cubicBezTo>
                    <a:pt x="79677" y="294103"/>
                    <a:pt x="203502" y="250711"/>
                    <a:pt x="233135" y="239599"/>
                  </a:cubicBezTo>
                  <a:cubicBezTo>
                    <a:pt x="262768" y="228487"/>
                    <a:pt x="218318" y="238541"/>
                    <a:pt x="220435" y="233249"/>
                  </a:cubicBezTo>
                  <a:cubicBezTo>
                    <a:pt x="222552" y="227957"/>
                    <a:pt x="181806" y="241186"/>
                    <a:pt x="245835" y="207849"/>
                  </a:cubicBezTo>
                  <a:cubicBezTo>
                    <a:pt x="309864" y="174512"/>
                    <a:pt x="580268" y="16820"/>
                    <a:pt x="604610" y="14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4DB97DA6-63D8-9F1E-8E73-6442DC23470E}"/>
                </a:ext>
              </a:extLst>
            </p:cNvPr>
            <p:cNvSpPr/>
            <p:nvPr/>
          </p:nvSpPr>
          <p:spPr>
            <a:xfrm>
              <a:off x="4780914" y="5151164"/>
              <a:ext cx="121286" cy="221772"/>
            </a:xfrm>
            <a:custGeom>
              <a:avLst/>
              <a:gdLst>
                <a:gd name="connsiteX0" fmla="*/ 32386 w 121286"/>
                <a:gd name="connsiteY0" fmla="*/ 1861 h 221772"/>
                <a:gd name="connsiteX1" fmla="*/ 10161 w 121286"/>
                <a:gd name="connsiteY1" fmla="*/ 81236 h 221772"/>
                <a:gd name="connsiteX2" fmla="*/ 48261 w 121286"/>
                <a:gd name="connsiteY2" fmla="*/ 163786 h 221772"/>
                <a:gd name="connsiteX3" fmla="*/ 45086 w 121286"/>
                <a:gd name="connsiteY3" fmla="*/ 163786 h 221772"/>
                <a:gd name="connsiteX4" fmla="*/ 121286 w 121286"/>
                <a:gd name="connsiteY4" fmla="*/ 220936 h 221772"/>
                <a:gd name="connsiteX5" fmla="*/ 45086 w 121286"/>
                <a:gd name="connsiteY5" fmla="*/ 195536 h 221772"/>
                <a:gd name="connsiteX6" fmla="*/ 636 w 121286"/>
                <a:gd name="connsiteY6" fmla="*/ 163786 h 221772"/>
                <a:gd name="connsiteX7" fmla="*/ 32386 w 121286"/>
                <a:gd name="connsiteY7" fmla="*/ 1861 h 22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286" h="221772">
                  <a:moveTo>
                    <a:pt x="32386" y="1861"/>
                  </a:moveTo>
                  <a:cubicBezTo>
                    <a:pt x="33973" y="-11897"/>
                    <a:pt x="7515" y="54249"/>
                    <a:pt x="10161" y="81236"/>
                  </a:cubicBezTo>
                  <a:cubicBezTo>
                    <a:pt x="12807" y="108224"/>
                    <a:pt x="42440" y="150028"/>
                    <a:pt x="48261" y="163786"/>
                  </a:cubicBezTo>
                  <a:cubicBezTo>
                    <a:pt x="54082" y="177544"/>
                    <a:pt x="32915" y="154261"/>
                    <a:pt x="45086" y="163786"/>
                  </a:cubicBezTo>
                  <a:cubicBezTo>
                    <a:pt x="57257" y="173311"/>
                    <a:pt x="121286" y="215644"/>
                    <a:pt x="121286" y="220936"/>
                  </a:cubicBezTo>
                  <a:cubicBezTo>
                    <a:pt x="121286" y="226228"/>
                    <a:pt x="65194" y="205061"/>
                    <a:pt x="45086" y="195536"/>
                  </a:cubicBezTo>
                  <a:cubicBezTo>
                    <a:pt x="24978" y="186011"/>
                    <a:pt x="6457" y="189186"/>
                    <a:pt x="636" y="163786"/>
                  </a:cubicBezTo>
                  <a:cubicBezTo>
                    <a:pt x="-5185" y="138386"/>
                    <a:pt x="30799" y="15619"/>
                    <a:pt x="32386" y="18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113D0876-95DA-5EC3-AB5F-BF466DCA228D}"/>
                </a:ext>
              </a:extLst>
            </p:cNvPr>
            <p:cNvSpPr/>
            <p:nvPr/>
          </p:nvSpPr>
          <p:spPr>
            <a:xfrm>
              <a:off x="4559518" y="5298742"/>
              <a:ext cx="210144" cy="102732"/>
            </a:xfrm>
            <a:custGeom>
              <a:avLst/>
              <a:gdLst>
                <a:gd name="connsiteX0" fmla="*/ 44232 w 210144"/>
                <a:gd name="connsiteY0" fmla="*/ 333 h 102732"/>
                <a:gd name="connsiteX1" fmla="*/ 6132 w 210144"/>
                <a:gd name="connsiteY1" fmla="*/ 70183 h 102732"/>
                <a:gd name="connsiteX2" fmla="*/ 47407 w 210144"/>
                <a:gd name="connsiteY2" fmla="*/ 95583 h 102732"/>
                <a:gd name="connsiteX3" fmla="*/ 161707 w 210144"/>
                <a:gd name="connsiteY3" fmla="*/ 47958 h 102732"/>
                <a:gd name="connsiteX4" fmla="*/ 209332 w 210144"/>
                <a:gd name="connsiteY4" fmla="*/ 41608 h 102732"/>
                <a:gd name="connsiteX5" fmla="*/ 126782 w 210144"/>
                <a:gd name="connsiteY5" fmla="*/ 70183 h 102732"/>
                <a:gd name="connsiteX6" fmla="*/ 2957 w 210144"/>
                <a:gd name="connsiteY6" fmla="*/ 101933 h 102732"/>
                <a:gd name="connsiteX7" fmla="*/ 44232 w 210144"/>
                <a:gd name="connsiteY7" fmla="*/ 333 h 1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144" h="102732">
                  <a:moveTo>
                    <a:pt x="44232" y="333"/>
                  </a:moveTo>
                  <a:cubicBezTo>
                    <a:pt x="44761" y="-4959"/>
                    <a:pt x="5603" y="54308"/>
                    <a:pt x="6132" y="70183"/>
                  </a:cubicBezTo>
                  <a:cubicBezTo>
                    <a:pt x="6661" y="86058"/>
                    <a:pt x="21478" y="99287"/>
                    <a:pt x="47407" y="95583"/>
                  </a:cubicBezTo>
                  <a:cubicBezTo>
                    <a:pt x="73336" y="91879"/>
                    <a:pt x="134720" y="56954"/>
                    <a:pt x="161707" y="47958"/>
                  </a:cubicBezTo>
                  <a:cubicBezTo>
                    <a:pt x="188694" y="38962"/>
                    <a:pt x="215153" y="37904"/>
                    <a:pt x="209332" y="41608"/>
                  </a:cubicBezTo>
                  <a:cubicBezTo>
                    <a:pt x="203511" y="45312"/>
                    <a:pt x="161178" y="60129"/>
                    <a:pt x="126782" y="70183"/>
                  </a:cubicBezTo>
                  <a:cubicBezTo>
                    <a:pt x="92386" y="80237"/>
                    <a:pt x="19361" y="107754"/>
                    <a:pt x="2957" y="101933"/>
                  </a:cubicBezTo>
                  <a:cubicBezTo>
                    <a:pt x="-13447" y="96112"/>
                    <a:pt x="43703" y="5625"/>
                    <a:pt x="44232" y="3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90BDFF02-DF17-3FDC-D54F-F2E192C38351}"/>
                </a:ext>
              </a:extLst>
            </p:cNvPr>
            <p:cNvSpPr/>
            <p:nvPr/>
          </p:nvSpPr>
          <p:spPr>
            <a:xfrm>
              <a:off x="4987909" y="5102225"/>
              <a:ext cx="156662" cy="108432"/>
            </a:xfrm>
            <a:custGeom>
              <a:avLst/>
              <a:gdLst>
                <a:gd name="connsiteX0" fmla="*/ 16 w 156662"/>
                <a:gd name="connsiteY0" fmla="*/ 0 h 108432"/>
                <a:gd name="connsiteX1" fmla="*/ 130191 w 156662"/>
                <a:gd name="connsiteY1" fmla="*/ 28575 h 108432"/>
                <a:gd name="connsiteX2" fmla="*/ 117491 w 156662"/>
                <a:gd name="connsiteY2" fmla="*/ 107950 h 108432"/>
                <a:gd name="connsiteX3" fmla="*/ 152416 w 156662"/>
                <a:gd name="connsiteY3" fmla="*/ 60325 h 108432"/>
                <a:gd name="connsiteX4" fmla="*/ 139716 w 156662"/>
                <a:gd name="connsiteY4" fmla="*/ 28575 h 108432"/>
                <a:gd name="connsiteX5" fmla="*/ 16 w 156662"/>
                <a:gd name="connsiteY5" fmla="*/ 0 h 10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662" h="108432">
                  <a:moveTo>
                    <a:pt x="16" y="0"/>
                  </a:moveTo>
                  <a:cubicBezTo>
                    <a:pt x="-1571" y="0"/>
                    <a:pt x="110612" y="10583"/>
                    <a:pt x="130191" y="28575"/>
                  </a:cubicBezTo>
                  <a:cubicBezTo>
                    <a:pt x="149770" y="46567"/>
                    <a:pt x="113787" y="102658"/>
                    <a:pt x="117491" y="107950"/>
                  </a:cubicBezTo>
                  <a:cubicBezTo>
                    <a:pt x="121195" y="113242"/>
                    <a:pt x="148712" y="73554"/>
                    <a:pt x="152416" y="60325"/>
                  </a:cubicBezTo>
                  <a:cubicBezTo>
                    <a:pt x="156120" y="47096"/>
                    <a:pt x="164058" y="37571"/>
                    <a:pt x="139716" y="28575"/>
                  </a:cubicBezTo>
                  <a:cubicBezTo>
                    <a:pt x="115374" y="19579"/>
                    <a:pt x="1603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B6040C35-AB7D-AFDB-5808-D068D6C6F00D}"/>
                </a:ext>
              </a:extLst>
            </p:cNvPr>
            <p:cNvSpPr/>
            <p:nvPr/>
          </p:nvSpPr>
          <p:spPr>
            <a:xfrm>
              <a:off x="4872630" y="5102220"/>
              <a:ext cx="195545" cy="165104"/>
            </a:xfrm>
            <a:custGeom>
              <a:avLst/>
              <a:gdLst>
                <a:gd name="connsiteX0" fmla="*/ 121645 w 195545"/>
                <a:gd name="connsiteY0" fmla="*/ 5 h 165104"/>
                <a:gd name="connsiteX1" fmla="*/ 178795 w 195545"/>
                <a:gd name="connsiteY1" fmla="*/ 50805 h 165104"/>
                <a:gd name="connsiteX2" fmla="*/ 166095 w 195545"/>
                <a:gd name="connsiteY2" fmla="*/ 73030 h 165104"/>
                <a:gd name="connsiteX3" fmla="*/ 10520 w 195545"/>
                <a:gd name="connsiteY3" fmla="*/ 158755 h 165104"/>
                <a:gd name="connsiteX4" fmla="*/ 13695 w 195545"/>
                <a:gd name="connsiteY4" fmla="*/ 158755 h 165104"/>
                <a:gd name="connsiteX5" fmla="*/ 10520 w 195545"/>
                <a:gd name="connsiteY5" fmla="*/ 158755 h 165104"/>
                <a:gd name="connsiteX6" fmla="*/ 181970 w 195545"/>
                <a:gd name="connsiteY6" fmla="*/ 98430 h 165104"/>
                <a:gd name="connsiteX7" fmla="*/ 178795 w 195545"/>
                <a:gd name="connsiteY7" fmla="*/ 53980 h 165104"/>
                <a:gd name="connsiteX8" fmla="*/ 121645 w 195545"/>
                <a:gd name="connsiteY8" fmla="*/ 5 h 16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545" h="165104">
                  <a:moveTo>
                    <a:pt x="121645" y="5"/>
                  </a:moveTo>
                  <a:cubicBezTo>
                    <a:pt x="121645" y="-524"/>
                    <a:pt x="171387" y="38634"/>
                    <a:pt x="178795" y="50805"/>
                  </a:cubicBezTo>
                  <a:cubicBezTo>
                    <a:pt x="186203" y="62976"/>
                    <a:pt x="194141" y="55038"/>
                    <a:pt x="166095" y="73030"/>
                  </a:cubicBezTo>
                  <a:cubicBezTo>
                    <a:pt x="138049" y="91022"/>
                    <a:pt x="35920" y="144468"/>
                    <a:pt x="10520" y="158755"/>
                  </a:cubicBezTo>
                  <a:cubicBezTo>
                    <a:pt x="-14880" y="173042"/>
                    <a:pt x="13695" y="158755"/>
                    <a:pt x="13695" y="158755"/>
                  </a:cubicBezTo>
                  <a:lnTo>
                    <a:pt x="10520" y="158755"/>
                  </a:lnTo>
                  <a:cubicBezTo>
                    <a:pt x="38566" y="148701"/>
                    <a:pt x="153924" y="115893"/>
                    <a:pt x="181970" y="98430"/>
                  </a:cubicBezTo>
                  <a:cubicBezTo>
                    <a:pt x="210016" y="80968"/>
                    <a:pt x="187262" y="66151"/>
                    <a:pt x="178795" y="53980"/>
                  </a:cubicBezTo>
                  <a:cubicBezTo>
                    <a:pt x="170328" y="41809"/>
                    <a:pt x="121645" y="534"/>
                    <a:pt x="121645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7B82D46F-2376-AB48-27F9-BE977C58B8B3}"/>
                </a:ext>
              </a:extLst>
            </p:cNvPr>
            <p:cNvSpPr/>
            <p:nvPr/>
          </p:nvSpPr>
          <p:spPr>
            <a:xfrm>
              <a:off x="5087386" y="7015842"/>
              <a:ext cx="186908" cy="505174"/>
            </a:xfrm>
            <a:custGeom>
              <a:avLst/>
              <a:gdLst>
                <a:gd name="connsiteX0" fmla="*/ 164064 w 186908"/>
                <a:gd name="connsiteY0" fmla="*/ 908 h 505174"/>
                <a:gd name="connsiteX1" fmla="*/ 151364 w 186908"/>
                <a:gd name="connsiteY1" fmla="*/ 89808 h 505174"/>
                <a:gd name="connsiteX2" fmla="*/ 186289 w 186908"/>
                <a:gd name="connsiteY2" fmla="*/ 137433 h 505174"/>
                <a:gd name="connsiteX3" fmla="*/ 116439 w 186908"/>
                <a:gd name="connsiteY3" fmla="*/ 296183 h 505174"/>
                <a:gd name="connsiteX4" fmla="*/ 160889 w 186908"/>
                <a:gd name="connsiteY4" fmla="*/ 235858 h 505174"/>
                <a:gd name="connsiteX5" fmla="*/ 8489 w 186908"/>
                <a:gd name="connsiteY5" fmla="*/ 499383 h 505174"/>
                <a:gd name="connsiteX6" fmla="*/ 62464 w 186908"/>
                <a:gd name="connsiteY6" fmla="*/ 397783 h 505174"/>
                <a:gd name="connsiteX7" fmla="*/ 2139 w 186908"/>
                <a:gd name="connsiteY7" fmla="*/ 166008 h 505174"/>
                <a:gd name="connsiteX8" fmla="*/ 27539 w 186908"/>
                <a:gd name="connsiteY8" fmla="*/ 391433 h 505174"/>
                <a:gd name="connsiteX9" fmla="*/ 157714 w 186908"/>
                <a:gd name="connsiteY9" fmla="*/ 232683 h 505174"/>
                <a:gd name="connsiteX10" fmla="*/ 122789 w 186908"/>
                <a:gd name="connsiteY10" fmla="*/ 156483 h 505174"/>
                <a:gd name="connsiteX11" fmla="*/ 173589 w 186908"/>
                <a:gd name="connsiteY11" fmla="*/ 150133 h 505174"/>
                <a:gd name="connsiteX12" fmla="*/ 164064 w 186908"/>
                <a:gd name="connsiteY12" fmla="*/ 908 h 505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908" h="505174">
                  <a:moveTo>
                    <a:pt x="164064" y="908"/>
                  </a:moveTo>
                  <a:cubicBezTo>
                    <a:pt x="160360" y="-9146"/>
                    <a:pt x="147660" y="67054"/>
                    <a:pt x="151364" y="89808"/>
                  </a:cubicBezTo>
                  <a:cubicBezTo>
                    <a:pt x="155068" y="112562"/>
                    <a:pt x="192110" y="103037"/>
                    <a:pt x="186289" y="137433"/>
                  </a:cubicBezTo>
                  <a:cubicBezTo>
                    <a:pt x="180468" y="171829"/>
                    <a:pt x="120672" y="279779"/>
                    <a:pt x="116439" y="296183"/>
                  </a:cubicBezTo>
                  <a:cubicBezTo>
                    <a:pt x="112206" y="312587"/>
                    <a:pt x="178881" y="201991"/>
                    <a:pt x="160889" y="235858"/>
                  </a:cubicBezTo>
                  <a:cubicBezTo>
                    <a:pt x="142897" y="269725"/>
                    <a:pt x="24893" y="472396"/>
                    <a:pt x="8489" y="499383"/>
                  </a:cubicBezTo>
                  <a:cubicBezTo>
                    <a:pt x="-7915" y="526370"/>
                    <a:pt x="63522" y="453345"/>
                    <a:pt x="62464" y="397783"/>
                  </a:cubicBezTo>
                  <a:cubicBezTo>
                    <a:pt x="61406" y="342221"/>
                    <a:pt x="7960" y="167066"/>
                    <a:pt x="2139" y="166008"/>
                  </a:cubicBezTo>
                  <a:cubicBezTo>
                    <a:pt x="-3682" y="164950"/>
                    <a:pt x="1610" y="380321"/>
                    <a:pt x="27539" y="391433"/>
                  </a:cubicBezTo>
                  <a:cubicBezTo>
                    <a:pt x="53468" y="402546"/>
                    <a:pt x="141839" y="271841"/>
                    <a:pt x="157714" y="232683"/>
                  </a:cubicBezTo>
                  <a:cubicBezTo>
                    <a:pt x="173589" y="193525"/>
                    <a:pt x="120143" y="170241"/>
                    <a:pt x="122789" y="156483"/>
                  </a:cubicBezTo>
                  <a:cubicBezTo>
                    <a:pt x="125435" y="142725"/>
                    <a:pt x="164593" y="170241"/>
                    <a:pt x="173589" y="150133"/>
                  </a:cubicBezTo>
                  <a:cubicBezTo>
                    <a:pt x="182585" y="130025"/>
                    <a:pt x="167768" y="10962"/>
                    <a:pt x="164064" y="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01672C45-5C85-1AFB-10D3-9550C208E157}"/>
                </a:ext>
              </a:extLst>
            </p:cNvPr>
            <p:cNvSpPr/>
            <p:nvPr/>
          </p:nvSpPr>
          <p:spPr>
            <a:xfrm>
              <a:off x="4886299" y="7457689"/>
              <a:ext cx="243381" cy="82588"/>
            </a:xfrm>
            <a:custGeom>
              <a:avLst/>
              <a:gdLst>
                <a:gd name="connsiteX0" fmla="*/ 26 w 243381"/>
                <a:gd name="connsiteY0" fmla="*/ 13086 h 82588"/>
                <a:gd name="connsiteX1" fmla="*/ 165126 w 243381"/>
                <a:gd name="connsiteY1" fmla="*/ 48011 h 82588"/>
                <a:gd name="connsiteX2" fmla="*/ 241326 w 243381"/>
                <a:gd name="connsiteY2" fmla="*/ 386 h 82588"/>
                <a:gd name="connsiteX3" fmla="*/ 88926 w 243381"/>
                <a:gd name="connsiteY3" fmla="*/ 79761 h 82588"/>
                <a:gd name="connsiteX4" fmla="*/ 187351 w 243381"/>
                <a:gd name="connsiteY4" fmla="*/ 63886 h 82588"/>
                <a:gd name="connsiteX5" fmla="*/ 177826 w 243381"/>
                <a:gd name="connsiteY5" fmla="*/ 54361 h 82588"/>
                <a:gd name="connsiteX6" fmla="*/ 26 w 243381"/>
                <a:gd name="connsiteY6" fmla="*/ 13086 h 8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81" h="82588">
                  <a:moveTo>
                    <a:pt x="26" y="13086"/>
                  </a:moveTo>
                  <a:cubicBezTo>
                    <a:pt x="-2091" y="12028"/>
                    <a:pt x="124909" y="50128"/>
                    <a:pt x="165126" y="48011"/>
                  </a:cubicBezTo>
                  <a:cubicBezTo>
                    <a:pt x="205343" y="45894"/>
                    <a:pt x="254026" y="-4906"/>
                    <a:pt x="241326" y="386"/>
                  </a:cubicBezTo>
                  <a:cubicBezTo>
                    <a:pt x="228626" y="5678"/>
                    <a:pt x="97922" y="69178"/>
                    <a:pt x="88926" y="79761"/>
                  </a:cubicBezTo>
                  <a:cubicBezTo>
                    <a:pt x="79930" y="90344"/>
                    <a:pt x="172534" y="68119"/>
                    <a:pt x="187351" y="63886"/>
                  </a:cubicBezTo>
                  <a:cubicBezTo>
                    <a:pt x="202168" y="59653"/>
                    <a:pt x="212222" y="59653"/>
                    <a:pt x="177826" y="54361"/>
                  </a:cubicBezTo>
                  <a:cubicBezTo>
                    <a:pt x="143430" y="49069"/>
                    <a:pt x="2143" y="14144"/>
                    <a:pt x="26" y="130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2466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071F6051-8679-9266-6CAB-DBF38B07D4E1}"/>
              </a:ext>
            </a:extLst>
          </p:cNvPr>
          <p:cNvSpPr/>
          <p:nvPr/>
        </p:nvSpPr>
        <p:spPr>
          <a:xfrm>
            <a:off x="1326876" y="1854189"/>
            <a:ext cx="362506" cy="243102"/>
          </a:xfrm>
          <a:custGeom>
            <a:avLst/>
            <a:gdLst>
              <a:gd name="connsiteX0" fmla="*/ 362224 w 362506"/>
              <a:gd name="connsiteY0" fmla="*/ 11 h 243102"/>
              <a:gd name="connsiteX1" fmla="*/ 165374 w 362506"/>
              <a:gd name="connsiteY1" fmla="*/ 85736 h 243102"/>
              <a:gd name="connsiteX2" fmla="*/ 3449 w 362506"/>
              <a:gd name="connsiteY2" fmla="*/ 241311 h 243102"/>
              <a:gd name="connsiteX3" fmla="*/ 60599 w 362506"/>
              <a:gd name="connsiteY3" fmla="*/ 165111 h 243102"/>
              <a:gd name="connsiteX4" fmla="*/ 130449 w 362506"/>
              <a:gd name="connsiteY4" fmla="*/ 85736 h 243102"/>
              <a:gd name="connsiteX5" fmla="*/ 247924 w 362506"/>
              <a:gd name="connsiteY5" fmla="*/ 60336 h 243102"/>
              <a:gd name="connsiteX6" fmla="*/ 209824 w 362506"/>
              <a:gd name="connsiteY6" fmla="*/ 79386 h 243102"/>
              <a:gd name="connsiteX7" fmla="*/ 362224 w 362506"/>
              <a:gd name="connsiteY7" fmla="*/ 11 h 24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2506" h="243102">
                <a:moveTo>
                  <a:pt x="362224" y="11"/>
                </a:moveTo>
                <a:cubicBezTo>
                  <a:pt x="354816" y="1069"/>
                  <a:pt x="225170" y="45519"/>
                  <a:pt x="165374" y="85736"/>
                </a:cubicBezTo>
                <a:cubicBezTo>
                  <a:pt x="105578" y="125953"/>
                  <a:pt x="20911" y="228082"/>
                  <a:pt x="3449" y="241311"/>
                </a:cubicBezTo>
                <a:cubicBezTo>
                  <a:pt x="-14014" y="254540"/>
                  <a:pt x="39432" y="191040"/>
                  <a:pt x="60599" y="165111"/>
                </a:cubicBezTo>
                <a:cubicBezTo>
                  <a:pt x="81766" y="139182"/>
                  <a:pt x="99228" y="103198"/>
                  <a:pt x="130449" y="85736"/>
                </a:cubicBezTo>
                <a:cubicBezTo>
                  <a:pt x="161670" y="68274"/>
                  <a:pt x="234695" y="61394"/>
                  <a:pt x="247924" y="60336"/>
                </a:cubicBezTo>
                <a:cubicBezTo>
                  <a:pt x="261153" y="59278"/>
                  <a:pt x="190774" y="86265"/>
                  <a:pt x="209824" y="79386"/>
                </a:cubicBezTo>
                <a:cubicBezTo>
                  <a:pt x="228874" y="72507"/>
                  <a:pt x="369632" y="-1047"/>
                  <a:pt x="36222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D130BA85-0488-C042-185B-DEC5B837587D}"/>
              </a:ext>
            </a:extLst>
          </p:cNvPr>
          <p:cNvSpPr/>
          <p:nvPr/>
        </p:nvSpPr>
        <p:spPr>
          <a:xfrm>
            <a:off x="1612522" y="1879249"/>
            <a:ext cx="57555" cy="458440"/>
          </a:xfrm>
          <a:custGeom>
            <a:avLst/>
            <a:gdLst>
              <a:gd name="connsiteX0" fmla="*/ 57528 w 57555"/>
              <a:gd name="connsiteY0" fmla="*/ 351 h 458440"/>
              <a:gd name="connsiteX1" fmla="*/ 19428 w 57555"/>
              <a:gd name="connsiteY1" fmla="*/ 178151 h 458440"/>
              <a:gd name="connsiteX2" fmla="*/ 378 w 57555"/>
              <a:gd name="connsiteY2" fmla="*/ 286101 h 458440"/>
              <a:gd name="connsiteX3" fmla="*/ 6728 w 57555"/>
              <a:gd name="connsiteY3" fmla="*/ 454376 h 458440"/>
              <a:gd name="connsiteX4" fmla="*/ 6728 w 57555"/>
              <a:gd name="connsiteY4" fmla="*/ 387701 h 458440"/>
              <a:gd name="connsiteX5" fmla="*/ 13078 w 57555"/>
              <a:gd name="connsiteY5" fmla="*/ 184501 h 458440"/>
              <a:gd name="connsiteX6" fmla="*/ 9903 w 57555"/>
              <a:gd name="connsiteY6" fmla="*/ 241651 h 458440"/>
              <a:gd name="connsiteX7" fmla="*/ 51178 w 57555"/>
              <a:gd name="connsiteY7" fmla="*/ 76551 h 458440"/>
              <a:gd name="connsiteX8" fmla="*/ 25778 w 57555"/>
              <a:gd name="connsiteY8" fmla="*/ 130526 h 458440"/>
              <a:gd name="connsiteX9" fmla="*/ 57528 w 57555"/>
              <a:gd name="connsiteY9" fmla="*/ 351 h 458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555" h="458440">
                <a:moveTo>
                  <a:pt x="57528" y="351"/>
                </a:moveTo>
                <a:cubicBezTo>
                  <a:pt x="56470" y="8288"/>
                  <a:pt x="28953" y="130526"/>
                  <a:pt x="19428" y="178151"/>
                </a:cubicBezTo>
                <a:cubicBezTo>
                  <a:pt x="9903" y="225776"/>
                  <a:pt x="2495" y="240064"/>
                  <a:pt x="378" y="286101"/>
                </a:cubicBezTo>
                <a:cubicBezTo>
                  <a:pt x="-1739" y="332138"/>
                  <a:pt x="5670" y="437443"/>
                  <a:pt x="6728" y="454376"/>
                </a:cubicBezTo>
                <a:cubicBezTo>
                  <a:pt x="7786" y="471309"/>
                  <a:pt x="5670" y="432680"/>
                  <a:pt x="6728" y="387701"/>
                </a:cubicBezTo>
                <a:cubicBezTo>
                  <a:pt x="7786" y="342722"/>
                  <a:pt x="12549" y="208843"/>
                  <a:pt x="13078" y="184501"/>
                </a:cubicBezTo>
                <a:cubicBezTo>
                  <a:pt x="13607" y="160159"/>
                  <a:pt x="3553" y="259643"/>
                  <a:pt x="9903" y="241651"/>
                </a:cubicBezTo>
                <a:cubicBezTo>
                  <a:pt x="16253" y="223659"/>
                  <a:pt x="48532" y="95072"/>
                  <a:pt x="51178" y="76551"/>
                </a:cubicBezTo>
                <a:cubicBezTo>
                  <a:pt x="53824" y="58030"/>
                  <a:pt x="22603" y="139522"/>
                  <a:pt x="25778" y="130526"/>
                </a:cubicBezTo>
                <a:cubicBezTo>
                  <a:pt x="28953" y="121530"/>
                  <a:pt x="58586" y="-7586"/>
                  <a:pt x="57528" y="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2D99E42-97D7-2242-6DA4-318A70ACCE66}"/>
              </a:ext>
            </a:extLst>
          </p:cNvPr>
          <p:cNvSpPr/>
          <p:nvPr/>
        </p:nvSpPr>
        <p:spPr>
          <a:xfrm>
            <a:off x="1333374" y="1939917"/>
            <a:ext cx="298786" cy="171610"/>
          </a:xfrm>
          <a:custGeom>
            <a:avLst/>
            <a:gdLst>
              <a:gd name="connsiteX0" fmla="*/ 126 w 298786"/>
              <a:gd name="connsiteY0" fmla="*/ 171458 h 171610"/>
              <a:gd name="connsiteX1" fmla="*/ 152526 w 298786"/>
              <a:gd name="connsiteY1" fmla="*/ 47633 h 171610"/>
              <a:gd name="connsiteX2" fmla="*/ 273176 w 298786"/>
              <a:gd name="connsiteY2" fmla="*/ 31758 h 171610"/>
              <a:gd name="connsiteX3" fmla="*/ 298576 w 298786"/>
              <a:gd name="connsiteY3" fmla="*/ 8 h 171610"/>
              <a:gd name="connsiteX4" fmla="*/ 266826 w 298786"/>
              <a:gd name="connsiteY4" fmla="*/ 34933 h 171610"/>
              <a:gd name="connsiteX5" fmla="*/ 196976 w 298786"/>
              <a:gd name="connsiteY5" fmla="*/ 47633 h 171610"/>
              <a:gd name="connsiteX6" fmla="*/ 127126 w 298786"/>
              <a:gd name="connsiteY6" fmla="*/ 73033 h 171610"/>
              <a:gd name="connsiteX7" fmla="*/ 126 w 298786"/>
              <a:gd name="connsiteY7" fmla="*/ 171458 h 17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86" h="171610">
                <a:moveTo>
                  <a:pt x="126" y="171458"/>
                </a:moveTo>
                <a:cubicBezTo>
                  <a:pt x="4359" y="167225"/>
                  <a:pt x="107018" y="70916"/>
                  <a:pt x="152526" y="47633"/>
                </a:cubicBezTo>
                <a:cubicBezTo>
                  <a:pt x="198034" y="24350"/>
                  <a:pt x="248834" y="39695"/>
                  <a:pt x="273176" y="31758"/>
                </a:cubicBezTo>
                <a:cubicBezTo>
                  <a:pt x="297518" y="23821"/>
                  <a:pt x="299634" y="-521"/>
                  <a:pt x="298576" y="8"/>
                </a:cubicBezTo>
                <a:cubicBezTo>
                  <a:pt x="297518" y="537"/>
                  <a:pt x="283759" y="26996"/>
                  <a:pt x="266826" y="34933"/>
                </a:cubicBezTo>
                <a:cubicBezTo>
                  <a:pt x="249893" y="42870"/>
                  <a:pt x="220259" y="41283"/>
                  <a:pt x="196976" y="47633"/>
                </a:cubicBezTo>
                <a:cubicBezTo>
                  <a:pt x="173693" y="53983"/>
                  <a:pt x="155172" y="55570"/>
                  <a:pt x="127126" y="73033"/>
                </a:cubicBezTo>
                <a:cubicBezTo>
                  <a:pt x="99080" y="90495"/>
                  <a:pt x="-4107" y="175691"/>
                  <a:pt x="126" y="1714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301D459-D2B7-5B68-0930-88E82669E008}"/>
              </a:ext>
            </a:extLst>
          </p:cNvPr>
          <p:cNvSpPr/>
          <p:nvPr/>
        </p:nvSpPr>
        <p:spPr>
          <a:xfrm>
            <a:off x="724976" y="2044548"/>
            <a:ext cx="913618" cy="594535"/>
          </a:xfrm>
          <a:custGeom>
            <a:avLst/>
            <a:gdLst>
              <a:gd name="connsiteX0" fmla="*/ 2099 w 913618"/>
              <a:gd name="connsiteY0" fmla="*/ 593877 h 594535"/>
              <a:gd name="connsiteX1" fmla="*/ 262449 w 913618"/>
              <a:gd name="connsiteY1" fmla="*/ 270027 h 594535"/>
              <a:gd name="connsiteX2" fmla="*/ 205299 w 913618"/>
              <a:gd name="connsiteY2" fmla="*/ 311302 h 594535"/>
              <a:gd name="connsiteX3" fmla="*/ 446599 w 913618"/>
              <a:gd name="connsiteY3" fmla="*/ 143027 h 594535"/>
              <a:gd name="connsiteX4" fmla="*/ 376749 w 913618"/>
              <a:gd name="connsiteY4" fmla="*/ 177952 h 594535"/>
              <a:gd name="connsiteX5" fmla="*/ 627574 w 913618"/>
              <a:gd name="connsiteY5" fmla="*/ 85877 h 594535"/>
              <a:gd name="connsiteX6" fmla="*/ 548199 w 913618"/>
              <a:gd name="connsiteY6" fmla="*/ 92227 h 594535"/>
              <a:gd name="connsiteX7" fmla="*/ 814899 w 913618"/>
              <a:gd name="connsiteY7" fmla="*/ 28727 h 594535"/>
              <a:gd name="connsiteX8" fmla="*/ 913324 w 913618"/>
              <a:gd name="connsiteY8" fmla="*/ 152 h 594535"/>
              <a:gd name="connsiteX9" fmla="*/ 789499 w 913618"/>
              <a:gd name="connsiteY9" fmla="*/ 19202 h 594535"/>
              <a:gd name="connsiteX10" fmla="*/ 630749 w 913618"/>
              <a:gd name="connsiteY10" fmla="*/ 57302 h 594535"/>
              <a:gd name="connsiteX11" fmla="*/ 516449 w 913618"/>
              <a:gd name="connsiteY11" fmla="*/ 98577 h 594535"/>
              <a:gd name="connsiteX12" fmla="*/ 306899 w 913618"/>
              <a:gd name="connsiteY12" fmla="*/ 203352 h 594535"/>
              <a:gd name="connsiteX13" fmla="*/ 414849 w 913618"/>
              <a:gd name="connsiteY13" fmla="*/ 152552 h 594535"/>
              <a:gd name="connsiteX14" fmla="*/ 221174 w 913618"/>
              <a:gd name="connsiteY14" fmla="*/ 276377 h 594535"/>
              <a:gd name="connsiteX15" fmla="*/ 252924 w 913618"/>
              <a:gd name="connsiteY15" fmla="*/ 279552 h 594535"/>
              <a:gd name="connsiteX16" fmla="*/ 144974 w 913618"/>
              <a:gd name="connsiteY16" fmla="*/ 352577 h 594535"/>
              <a:gd name="connsiteX17" fmla="*/ 2099 w 913618"/>
              <a:gd name="connsiteY17" fmla="*/ 593877 h 594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13618" h="594535">
                <a:moveTo>
                  <a:pt x="2099" y="593877"/>
                </a:moveTo>
                <a:cubicBezTo>
                  <a:pt x="21678" y="580119"/>
                  <a:pt x="228582" y="317123"/>
                  <a:pt x="262449" y="270027"/>
                </a:cubicBezTo>
                <a:cubicBezTo>
                  <a:pt x="296316" y="222931"/>
                  <a:pt x="205299" y="311302"/>
                  <a:pt x="205299" y="311302"/>
                </a:cubicBezTo>
                <a:cubicBezTo>
                  <a:pt x="235991" y="290135"/>
                  <a:pt x="418024" y="165252"/>
                  <a:pt x="446599" y="143027"/>
                </a:cubicBezTo>
                <a:cubicBezTo>
                  <a:pt x="475174" y="120802"/>
                  <a:pt x="346587" y="187477"/>
                  <a:pt x="376749" y="177952"/>
                </a:cubicBezTo>
                <a:cubicBezTo>
                  <a:pt x="406911" y="168427"/>
                  <a:pt x="598999" y="100164"/>
                  <a:pt x="627574" y="85877"/>
                </a:cubicBezTo>
                <a:cubicBezTo>
                  <a:pt x="656149" y="71590"/>
                  <a:pt x="516978" y="101752"/>
                  <a:pt x="548199" y="92227"/>
                </a:cubicBezTo>
                <a:cubicBezTo>
                  <a:pt x="579420" y="82702"/>
                  <a:pt x="754045" y="44073"/>
                  <a:pt x="814899" y="28727"/>
                </a:cubicBezTo>
                <a:cubicBezTo>
                  <a:pt x="875753" y="13381"/>
                  <a:pt x="917557" y="1739"/>
                  <a:pt x="913324" y="152"/>
                </a:cubicBezTo>
                <a:cubicBezTo>
                  <a:pt x="909091" y="-1435"/>
                  <a:pt x="836595" y="9677"/>
                  <a:pt x="789499" y="19202"/>
                </a:cubicBezTo>
                <a:cubicBezTo>
                  <a:pt x="742403" y="28727"/>
                  <a:pt x="676257" y="44073"/>
                  <a:pt x="630749" y="57302"/>
                </a:cubicBezTo>
                <a:cubicBezTo>
                  <a:pt x="585241" y="70531"/>
                  <a:pt x="570424" y="74235"/>
                  <a:pt x="516449" y="98577"/>
                </a:cubicBezTo>
                <a:cubicBezTo>
                  <a:pt x="462474" y="122919"/>
                  <a:pt x="323832" y="194356"/>
                  <a:pt x="306899" y="203352"/>
                </a:cubicBezTo>
                <a:cubicBezTo>
                  <a:pt x="289966" y="212348"/>
                  <a:pt x="429136" y="140381"/>
                  <a:pt x="414849" y="152552"/>
                </a:cubicBezTo>
                <a:cubicBezTo>
                  <a:pt x="400562" y="164723"/>
                  <a:pt x="248162" y="255210"/>
                  <a:pt x="221174" y="276377"/>
                </a:cubicBezTo>
                <a:cubicBezTo>
                  <a:pt x="194187" y="297544"/>
                  <a:pt x="265624" y="266852"/>
                  <a:pt x="252924" y="279552"/>
                </a:cubicBezTo>
                <a:cubicBezTo>
                  <a:pt x="240224" y="292252"/>
                  <a:pt x="184662" y="303364"/>
                  <a:pt x="144974" y="352577"/>
                </a:cubicBezTo>
                <a:cubicBezTo>
                  <a:pt x="105287" y="401789"/>
                  <a:pt x="-17480" y="607635"/>
                  <a:pt x="2099" y="5938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412AA3-7201-A70D-0EF1-D46A338427E2}"/>
              </a:ext>
            </a:extLst>
          </p:cNvPr>
          <p:cNvSpPr/>
          <p:nvPr/>
        </p:nvSpPr>
        <p:spPr>
          <a:xfrm>
            <a:off x="1643883" y="1530027"/>
            <a:ext cx="537561" cy="348224"/>
          </a:xfrm>
          <a:custGeom>
            <a:avLst/>
            <a:gdLst>
              <a:gd name="connsiteX0" fmla="*/ 537342 w 537561"/>
              <a:gd name="connsiteY0" fmla="*/ 323 h 348224"/>
              <a:gd name="connsiteX1" fmla="*/ 238892 w 537561"/>
              <a:gd name="connsiteY1" fmla="*/ 155898 h 348224"/>
              <a:gd name="connsiteX2" fmla="*/ 315092 w 537561"/>
              <a:gd name="connsiteY2" fmla="*/ 136848 h 348224"/>
              <a:gd name="connsiteX3" fmla="*/ 143642 w 537561"/>
              <a:gd name="connsiteY3" fmla="*/ 235273 h 348224"/>
              <a:gd name="connsiteX4" fmla="*/ 767 w 537561"/>
              <a:gd name="connsiteY4" fmla="*/ 346398 h 348224"/>
              <a:gd name="connsiteX5" fmla="*/ 86492 w 537561"/>
              <a:gd name="connsiteY5" fmla="*/ 305123 h 348224"/>
              <a:gd name="connsiteX6" fmla="*/ 80142 w 537561"/>
              <a:gd name="connsiteY6" fmla="*/ 314648 h 348224"/>
              <a:gd name="connsiteX7" fmla="*/ 257942 w 537561"/>
              <a:gd name="connsiteY7" fmla="*/ 184473 h 348224"/>
              <a:gd name="connsiteX8" fmla="*/ 184917 w 537561"/>
              <a:gd name="connsiteY8" fmla="*/ 203523 h 348224"/>
              <a:gd name="connsiteX9" fmla="*/ 537342 w 537561"/>
              <a:gd name="connsiteY9" fmla="*/ 323 h 348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7561" h="348224">
                <a:moveTo>
                  <a:pt x="537342" y="323"/>
                </a:moveTo>
                <a:cubicBezTo>
                  <a:pt x="546338" y="-7615"/>
                  <a:pt x="275934" y="133144"/>
                  <a:pt x="238892" y="155898"/>
                </a:cubicBezTo>
                <a:cubicBezTo>
                  <a:pt x="201850" y="178652"/>
                  <a:pt x="330967" y="123619"/>
                  <a:pt x="315092" y="136848"/>
                </a:cubicBezTo>
                <a:cubicBezTo>
                  <a:pt x="299217" y="150077"/>
                  <a:pt x="196029" y="200348"/>
                  <a:pt x="143642" y="235273"/>
                </a:cubicBezTo>
                <a:cubicBezTo>
                  <a:pt x="91254" y="270198"/>
                  <a:pt x="10292" y="334756"/>
                  <a:pt x="767" y="346398"/>
                </a:cubicBezTo>
                <a:cubicBezTo>
                  <a:pt x="-8758" y="358040"/>
                  <a:pt x="73263" y="310415"/>
                  <a:pt x="86492" y="305123"/>
                </a:cubicBezTo>
                <a:cubicBezTo>
                  <a:pt x="99721" y="299831"/>
                  <a:pt x="51567" y="334756"/>
                  <a:pt x="80142" y="314648"/>
                </a:cubicBezTo>
                <a:cubicBezTo>
                  <a:pt x="108717" y="294540"/>
                  <a:pt x="240479" y="202994"/>
                  <a:pt x="257942" y="184473"/>
                </a:cubicBezTo>
                <a:cubicBezTo>
                  <a:pt x="275404" y="165952"/>
                  <a:pt x="143113" y="232627"/>
                  <a:pt x="184917" y="203523"/>
                </a:cubicBezTo>
                <a:cubicBezTo>
                  <a:pt x="226721" y="174419"/>
                  <a:pt x="528346" y="8261"/>
                  <a:pt x="537342" y="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1E160B9-1E88-B54A-0B20-BCF41F25B4A3}"/>
              </a:ext>
            </a:extLst>
          </p:cNvPr>
          <p:cNvSpPr/>
          <p:nvPr/>
        </p:nvSpPr>
        <p:spPr>
          <a:xfrm>
            <a:off x="1635099" y="1850837"/>
            <a:ext cx="82594" cy="391492"/>
          </a:xfrm>
          <a:custGeom>
            <a:avLst/>
            <a:gdLst>
              <a:gd name="connsiteX0" fmla="*/ 82576 w 82594"/>
              <a:gd name="connsiteY0" fmla="*/ 188 h 391492"/>
              <a:gd name="connsiteX1" fmla="*/ 34951 w 82594"/>
              <a:gd name="connsiteY1" fmla="*/ 146238 h 391492"/>
              <a:gd name="connsiteX2" fmla="*/ 60351 w 82594"/>
              <a:gd name="connsiteY2" fmla="*/ 127188 h 391492"/>
              <a:gd name="connsiteX3" fmla="*/ 22251 w 82594"/>
              <a:gd name="connsiteY3" fmla="*/ 228788 h 391492"/>
              <a:gd name="connsiteX4" fmla="*/ 34951 w 82594"/>
              <a:gd name="connsiteY4" fmla="*/ 200213 h 391492"/>
              <a:gd name="connsiteX5" fmla="*/ 12726 w 82594"/>
              <a:gd name="connsiteY5" fmla="*/ 285938 h 391492"/>
              <a:gd name="connsiteX6" fmla="*/ 31776 w 82594"/>
              <a:gd name="connsiteY6" fmla="*/ 390713 h 391492"/>
              <a:gd name="connsiteX7" fmla="*/ 26 w 82594"/>
              <a:gd name="connsiteY7" fmla="*/ 324038 h 391492"/>
              <a:gd name="connsiteX8" fmla="*/ 38126 w 82594"/>
              <a:gd name="connsiteY8" fmla="*/ 152588 h 391492"/>
              <a:gd name="connsiteX9" fmla="*/ 28601 w 82594"/>
              <a:gd name="connsiteY9" fmla="*/ 181163 h 391492"/>
              <a:gd name="connsiteX10" fmla="*/ 82576 w 82594"/>
              <a:gd name="connsiteY10" fmla="*/ 188 h 391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594" h="391492">
                <a:moveTo>
                  <a:pt x="82576" y="188"/>
                </a:moveTo>
                <a:cubicBezTo>
                  <a:pt x="83634" y="-5633"/>
                  <a:pt x="38655" y="125071"/>
                  <a:pt x="34951" y="146238"/>
                </a:cubicBezTo>
                <a:cubicBezTo>
                  <a:pt x="31247" y="167405"/>
                  <a:pt x="62468" y="113430"/>
                  <a:pt x="60351" y="127188"/>
                </a:cubicBezTo>
                <a:cubicBezTo>
                  <a:pt x="58234" y="140946"/>
                  <a:pt x="26484" y="216617"/>
                  <a:pt x="22251" y="228788"/>
                </a:cubicBezTo>
                <a:cubicBezTo>
                  <a:pt x="18018" y="240959"/>
                  <a:pt x="36538" y="190688"/>
                  <a:pt x="34951" y="200213"/>
                </a:cubicBezTo>
                <a:cubicBezTo>
                  <a:pt x="33363" y="209738"/>
                  <a:pt x="13255" y="254188"/>
                  <a:pt x="12726" y="285938"/>
                </a:cubicBezTo>
                <a:cubicBezTo>
                  <a:pt x="12197" y="317688"/>
                  <a:pt x="33893" y="384363"/>
                  <a:pt x="31776" y="390713"/>
                </a:cubicBezTo>
                <a:cubicBezTo>
                  <a:pt x="29659" y="397063"/>
                  <a:pt x="-1032" y="363725"/>
                  <a:pt x="26" y="324038"/>
                </a:cubicBezTo>
                <a:cubicBezTo>
                  <a:pt x="1084" y="284351"/>
                  <a:pt x="33364" y="176400"/>
                  <a:pt x="38126" y="152588"/>
                </a:cubicBezTo>
                <a:cubicBezTo>
                  <a:pt x="42888" y="128776"/>
                  <a:pt x="23838" y="203388"/>
                  <a:pt x="28601" y="181163"/>
                </a:cubicBezTo>
                <a:cubicBezTo>
                  <a:pt x="33363" y="158938"/>
                  <a:pt x="81518" y="6009"/>
                  <a:pt x="82576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ADBCB8C-D143-5CB7-A9C4-AE8D9FACD47F}"/>
              </a:ext>
            </a:extLst>
          </p:cNvPr>
          <p:cNvSpPr/>
          <p:nvPr/>
        </p:nvSpPr>
        <p:spPr>
          <a:xfrm>
            <a:off x="725581" y="2159000"/>
            <a:ext cx="903194" cy="666458"/>
          </a:xfrm>
          <a:custGeom>
            <a:avLst/>
            <a:gdLst>
              <a:gd name="connsiteX0" fmla="*/ 903194 w 903194"/>
              <a:gd name="connsiteY0" fmla="*/ 0 h 666458"/>
              <a:gd name="connsiteX1" fmla="*/ 411069 w 903194"/>
              <a:gd name="connsiteY1" fmla="*/ 184150 h 666458"/>
              <a:gd name="connsiteX2" fmla="*/ 512669 w 903194"/>
              <a:gd name="connsiteY2" fmla="*/ 136525 h 666458"/>
              <a:gd name="connsiteX3" fmla="*/ 236444 w 903194"/>
              <a:gd name="connsiteY3" fmla="*/ 320675 h 666458"/>
              <a:gd name="connsiteX4" fmla="*/ 49119 w 903194"/>
              <a:gd name="connsiteY4" fmla="*/ 482600 h 666458"/>
              <a:gd name="connsiteX5" fmla="*/ 96744 w 903194"/>
              <a:gd name="connsiteY5" fmla="*/ 460375 h 666458"/>
              <a:gd name="connsiteX6" fmla="*/ 1494 w 903194"/>
              <a:gd name="connsiteY6" fmla="*/ 663575 h 666458"/>
              <a:gd name="connsiteX7" fmla="*/ 52294 w 903194"/>
              <a:gd name="connsiteY7" fmla="*/ 558800 h 666458"/>
              <a:gd name="connsiteX8" fmla="*/ 226919 w 903194"/>
              <a:gd name="connsiteY8" fmla="*/ 273050 h 666458"/>
              <a:gd name="connsiteX9" fmla="*/ 245969 w 903194"/>
              <a:gd name="connsiteY9" fmla="*/ 288925 h 666458"/>
              <a:gd name="connsiteX10" fmla="*/ 484094 w 903194"/>
              <a:gd name="connsiteY10" fmla="*/ 123825 h 666458"/>
              <a:gd name="connsiteX11" fmla="*/ 439644 w 903194"/>
              <a:gd name="connsiteY11" fmla="*/ 133350 h 666458"/>
              <a:gd name="connsiteX12" fmla="*/ 903194 w 903194"/>
              <a:gd name="connsiteY12" fmla="*/ 0 h 66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3194" h="666458">
                <a:moveTo>
                  <a:pt x="903194" y="0"/>
                </a:moveTo>
                <a:lnTo>
                  <a:pt x="411069" y="184150"/>
                </a:lnTo>
                <a:cubicBezTo>
                  <a:pt x="345981" y="206904"/>
                  <a:pt x="541773" y="113771"/>
                  <a:pt x="512669" y="136525"/>
                </a:cubicBezTo>
                <a:cubicBezTo>
                  <a:pt x="483565" y="159279"/>
                  <a:pt x="313702" y="262996"/>
                  <a:pt x="236444" y="320675"/>
                </a:cubicBezTo>
                <a:cubicBezTo>
                  <a:pt x="159186" y="378354"/>
                  <a:pt x="72402" y="459317"/>
                  <a:pt x="49119" y="482600"/>
                </a:cubicBezTo>
                <a:cubicBezTo>
                  <a:pt x="25836" y="505883"/>
                  <a:pt x="104682" y="430212"/>
                  <a:pt x="96744" y="460375"/>
                </a:cubicBezTo>
                <a:cubicBezTo>
                  <a:pt x="88806" y="490538"/>
                  <a:pt x="8902" y="647171"/>
                  <a:pt x="1494" y="663575"/>
                </a:cubicBezTo>
                <a:cubicBezTo>
                  <a:pt x="-5914" y="679979"/>
                  <a:pt x="14723" y="623887"/>
                  <a:pt x="52294" y="558800"/>
                </a:cubicBezTo>
                <a:cubicBezTo>
                  <a:pt x="89865" y="493713"/>
                  <a:pt x="194640" y="318029"/>
                  <a:pt x="226919" y="273050"/>
                </a:cubicBezTo>
                <a:cubicBezTo>
                  <a:pt x="259198" y="228071"/>
                  <a:pt x="203106" y="313796"/>
                  <a:pt x="245969" y="288925"/>
                </a:cubicBezTo>
                <a:cubicBezTo>
                  <a:pt x="288831" y="264054"/>
                  <a:pt x="451815" y="149754"/>
                  <a:pt x="484094" y="123825"/>
                </a:cubicBezTo>
                <a:cubicBezTo>
                  <a:pt x="516373" y="97896"/>
                  <a:pt x="439644" y="133350"/>
                  <a:pt x="439644" y="133350"/>
                </a:cubicBezTo>
                <a:lnTo>
                  <a:pt x="90319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3E150F8-937B-B5DD-612C-169FF2354AA4}"/>
              </a:ext>
            </a:extLst>
          </p:cNvPr>
          <p:cNvSpPr/>
          <p:nvPr/>
        </p:nvSpPr>
        <p:spPr>
          <a:xfrm>
            <a:off x="658120" y="2628755"/>
            <a:ext cx="1047773" cy="984623"/>
          </a:xfrm>
          <a:custGeom>
            <a:avLst/>
            <a:gdLst>
              <a:gd name="connsiteX0" fmla="*/ 81655 w 1047773"/>
              <a:gd name="connsiteY0" fmla="*/ 145 h 984623"/>
              <a:gd name="connsiteX1" fmla="*/ 46730 w 1047773"/>
              <a:gd name="connsiteY1" fmla="*/ 241445 h 984623"/>
              <a:gd name="connsiteX2" fmla="*/ 37205 w 1047773"/>
              <a:gd name="connsiteY2" fmla="*/ 263670 h 984623"/>
              <a:gd name="connsiteX3" fmla="*/ 81655 w 1047773"/>
              <a:gd name="connsiteY3" fmla="*/ 454170 h 984623"/>
              <a:gd name="connsiteX4" fmla="*/ 59430 w 1047773"/>
              <a:gd name="connsiteY4" fmla="*/ 428770 h 984623"/>
              <a:gd name="connsiteX5" fmla="*/ 208655 w 1047773"/>
              <a:gd name="connsiteY5" fmla="*/ 685945 h 984623"/>
              <a:gd name="connsiteX6" fmla="*/ 186430 w 1047773"/>
              <a:gd name="connsiteY6" fmla="*/ 663720 h 984623"/>
              <a:gd name="connsiteX7" fmla="*/ 408680 w 1047773"/>
              <a:gd name="connsiteY7" fmla="*/ 828820 h 984623"/>
              <a:gd name="connsiteX8" fmla="*/ 437255 w 1047773"/>
              <a:gd name="connsiteY8" fmla="*/ 822470 h 984623"/>
              <a:gd name="connsiteX9" fmla="*/ 649980 w 1047773"/>
              <a:gd name="connsiteY9" fmla="*/ 933595 h 984623"/>
              <a:gd name="connsiteX10" fmla="*/ 1046855 w 1047773"/>
              <a:gd name="connsiteY10" fmla="*/ 974870 h 984623"/>
              <a:gd name="connsiteX11" fmla="*/ 748405 w 1047773"/>
              <a:gd name="connsiteY11" fmla="*/ 974870 h 984623"/>
              <a:gd name="connsiteX12" fmla="*/ 402330 w 1047773"/>
              <a:gd name="connsiteY12" fmla="*/ 866920 h 984623"/>
              <a:gd name="connsiteX13" fmla="*/ 18155 w 1047773"/>
              <a:gd name="connsiteY13" fmla="*/ 479570 h 984623"/>
              <a:gd name="connsiteX14" fmla="*/ 56255 w 1047773"/>
              <a:gd name="connsiteY14" fmla="*/ 482745 h 984623"/>
              <a:gd name="connsiteX15" fmla="*/ 2280 w 1047773"/>
              <a:gd name="connsiteY15" fmla="*/ 279545 h 984623"/>
              <a:gd name="connsiteX16" fmla="*/ 81655 w 1047773"/>
              <a:gd name="connsiteY16" fmla="*/ 145 h 984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47773" h="984623">
                <a:moveTo>
                  <a:pt x="81655" y="145"/>
                </a:moveTo>
                <a:cubicBezTo>
                  <a:pt x="89063" y="-6205"/>
                  <a:pt x="54138" y="197524"/>
                  <a:pt x="46730" y="241445"/>
                </a:cubicBezTo>
                <a:cubicBezTo>
                  <a:pt x="39322" y="285366"/>
                  <a:pt x="31384" y="228216"/>
                  <a:pt x="37205" y="263670"/>
                </a:cubicBezTo>
                <a:cubicBezTo>
                  <a:pt x="43026" y="299124"/>
                  <a:pt x="77951" y="426653"/>
                  <a:pt x="81655" y="454170"/>
                </a:cubicBezTo>
                <a:cubicBezTo>
                  <a:pt x="85359" y="481687"/>
                  <a:pt x="38263" y="390141"/>
                  <a:pt x="59430" y="428770"/>
                </a:cubicBezTo>
                <a:cubicBezTo>
                  <a:pt x="80597" y="467399"/>
                  <a:pt x="187488" y="646787"/>
                  <a:pt x="208655" y="685945"/>
                </a:cubicBezTo>
                <a:cubicBezTo>
                  <a:pt x="229822" y="725103"/>
                  <a:pt x="153093" y="639908"/>
                  <a:pt x="186430" y="663720"/>
                </a:cubicBezTo>
                <a:cubicBezTo>
                  <a:pt x="219767" y="687532"/>
                  <a:pt x="366876" y="802362"/>
                  <a:pt x="408680" y="828820"/>
                </a:cubicBezTo>
                <a:cubicBezTo>
                  <a:pt x="450484" y="855278"/>
                  <a:pt x="397038" y="805008"/>
                  <a:pt x="437255" y="822470"/>
                </a:cubicBezTo>
                <a:cubicBezTo>
                  <a:pt x="477472" y="839932"/>
                  <a:pt x="548380" y="908195"/>
                  <a:pt x="649980" y="933595"/>
                </a:cubicBezTo>
                <a:cubicBezTo>
                  <a:pt x="751580" y="958995"/>
                  <a:pt x="1030451" y="967991"/>
                  <a:pt x="1046855" y="974870"/>
                </a:cubicBezTo>
                <a:cubicBezTo>
                  <a:pt x="1063259" y="981749"/>
                  <a:pt x="855826" y="992862"/>
                  <a:pt x="748405" y="974870"/>
                </a:cubicBezTo>
                <a:cubicBezTo>
                  <a:pt x="640984" y="956878"/>
                  <a:pt x="524038" y="949470"/>
                  <a:pt x="402330" y="866920"/>
                </a:cubicBezTo>
                <a:cubicBezTo>
                  <a:pt x="280622" y="784370"/>
                  <a:pt x="75834" y="543599"/>
                  <a:pt x="18155" y="479570"/>
                </a:cubicBezTo>
                <a:cubicBezTo>
                  <a:pt x="-39524" y="415541"/>
                  <a:pt x="58901" y="516083"/>
                  <a:pt x="56255" y="482745"/>
                </a:cubicBezTo>
                <a:cubicBezTo>
                  <a:pt x="53609" y="449408"/>
                  <a:pt x="-3012" y="354687"/>
                  <a:pt x="2280" y="279545"/>
                </a:cubicBezTo>
                <a:cubicBezTo>
                  <a:pt x="7572" y="204403"/>
                  <a:pt x="74247" y="6495"/>
                  <a:pt x="81655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6F78BC2-E3A2-80D3-B420-3A9C9F8EF9E5}"/>
              </a:ext>
            </a:extLst>
          </p:cNvPr>
          <p:cNvSpPr/>
          <p:nvPr/>
        </p:nvSpPr>
        <p:spPr>
          <a:xfrm>
            <a:off x="2140153" y="600075"/>
            <a:ext cx="1695247" cy="941355"/>
          </a:xfrm>
          <a:custGeom>
            <a:avLst/>
            <a:gdLst>
              <a:gd name="connsiteX0" fmla="*/ 1695247 w 1695247"/>
              <a:gd name="connsiteY0" fmla="*/ 0 h 941355"/>
              <a:gd name="connsiteX1" fmla="*/ 891972 w 1695247"/>
              <a:gd name="connsiteY1" fmla="*/ 333375 h 941355"/>
              <a:gd name="connsiteX2" fmla="*/ 1292022 w 1695247"/>
              <a:gd name="connsiteY2" fmla="*/ 152400 h 941355"/>
              <a:gd name="connsiteX3" fmla="*/ 1022147 w 1695247"/>
              <a:gd name="connsiteY3" fmla="*/ 263525 h 941355"/>
              <a:gd name="connsiteX4" fmla="*/ 628447 w 1695247"/>
              <a:gd name="connsiteY4" fmla="*/ 508000 h 941355"/>
              <a:gd name="connsiteX5" fmla="*/ 514147 w 1695247"/>
              <a:gd name="connsiteY5" fmla="*/ 558800 h 941355"/>
              <a:gd name="connsiteX6" fmla="*/ 634797 w 1695247"/>
              <a:gd name="connsiteY6" fmla="*/ 482600 h 941355"/>
              <a:gd name="connsiteX7" fmla="*/ 358572 w 1695247"/>
              <a:gd name="connsiteY7" fmla="*/ 663575 h 941355"/>
              <a:gd name="connsiteX8" fmla="*/ 9322 w 1695247"/>
              <a:gd name="connsiteY8" fmla="*/ 936625 h 941355"/>
              <a:gd name="connsiteX9" fmla="*/ 177597 w 1695247"/>
              <a:gd name="connsiteY9" fmla="*/ 796925 h 941355"/>
              <a:gd name="connsiteX10" fmla="*/ 961822 w 1695247"/>
              <a:gd name="connsiteY10" fmla="*/ 311150 h 941355"/>
              <a:gd name="connsiteX11" fmla="*/ 879272 w 1695247"/>
              <a:gd name="connsiteY11" fmla="*/ 339725 h 941355"/>
              <a:gd name="connsiteX12" fmla="*/ 1263447 w 1695247"/>
              <a:gd name="connsiteY12" fmla="*/ 133350 h 941355"/>
              <a:gd name="connsiteX13" fmla="*/ 1199947 w 1695247"/>
              <a:gd name="connsiteY13" fmla="*/ 152400 h 941355"/>
              <a:gd name="connsiteX14" fmla="*/ 1695247 w 1695247"/>
              <a:gd name="connsiteY14" fmla="*/ 0 h 94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95247" h="941355">
                <a:moveTo>
                  <a:pt x="1695247" y="0"/>
                </a:moveTo>
                <a:lnTo>
                  <a:pt x="891972" y="333375"/>
                </a:lnTo>
                <a:cubicBezTo>
                  <a:pt x="824768" y="358775"/>
                  <a:pt x="1270326" y="164042"/>
                  <a:pt x="1292022" y="152400"/>
                </a:cubicBezTo>
                <a:cubicBezTo>
                  <a:pt x="1313718" y="140758"/>
                  <a:pt x="1132743" y="204258"/>
                  <a:pt x="1022147" y="263525"/>
                </a:cubicBezTo>
                <a:cubicBezTo>
                  <a:pt x="911551" y="322792"/>
                  <a:pt x="713114" y="458788"/>
                  <a:pt x="628447" y="508000"/>
                </a:cubicBezTo>
                <a:cubicBezTo>
                  <a:pt x="543780" y="557212"/>
                  <a:pt x="513089" y="563033"/>
                  <a:pt x="514147" y="558800"/>
                </a:cubicBezTo>
                <a:cubicBezTo>
                  <a:pt x="515205" y="554567"/>
                  <a:pt x="660726" y="465138"/>
                  <a:pt x="634797" y="482600"/>
                </a:cubicBezTo>
                <a:cubicBezTo>
                  <a:pt x="608868" y="500062"/>
                  <a:pt x="462818" y="587904"/>
                  <a:pt x="358572" y="663575"/>
                </a:cubicBezTo>
                <a:cubicBezTo>
                  <a:pt x="254326" y="739246"/>
                  <a:pt x="39484" y="914400"/>
                  <a:pt x="9322" y="936625"/>
                </a:cubicBezTo>
                <a:cubicBezTo>
                  <a:pt x="-20840" y="958850"/>
                  <a:pt x="18847" y="901171"/>
                  <a:pt x="177597" y="796925"/>
                </a:cubicBezTo>
                <a:cubicBezTo>
                  <a:pt x="336347" y="692679"/>
                  <a:pt x="844876" y="387350"/>
                  <a:pt x="961822" y="311150"/>
                </a:cubicBezTo>
                <a:cubicBezTo>
                  <a:pt x="1078768" y="234950"/>
                  <a:pt x="829001" y="369358"/>
                  <a:pt x="879272" y="339725"/>
                </a:cubicBezTo>
                <a:cubicBezTo>
                  <a:pt x="929543" y="310092"/>
                  <a:pt x="1210001" y="164571"/>
                  <a:pt x="1263447" y="133350"/>
                </a:cubicBezTo>
                <a:cubicBezTo>
                  <a:pt x="1316893" y="102129"/>
                  <a:pt x="1199947" y="152400"/>
                  <a:pt x="1199947" y="152400"/>
                </a:cubicBezTo>
                <a:lnTo>
                  <a:pt x="1695247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0684859-50B7-75E1-A19C-EFA13CBD9F23}"/>
              </a:ext>
            </a:extLst>
          </p:cNvPr>
          <p:cNvSpPr/>
          <p:nvPr/>
        </p:nvSpPr>
        <p:spPr>
          <a:xfrm>
            <a:off x="1962143" y="1546168"/>
            <a:ext cx="180984" cy="526324"/>
          </a:xfrm>
          <a:custGeom>
            <a:avLst/>
            <a:gdLst>
              <a:gd name="connsiteX0" fmla="*/ 180982 w 180984"/>
              <a:gd name="connsiteY0" fmla="*/ 57 h 526324"/>
              <a:gd name="connsiteX1" fmla="*/ 69857 w 180984"/>
              <a:gd name="connsiteY1" fmla="*/ 130232 h 526324"/>
              <a:gd name="connsiteX2" fmla="*/ 92082 w 180984"/>
              <a:gd name="connsiteY2" fmla="*/ 98482 h 526324"/>
              <a:gd name="connsiteX3" fmla="*/ 53982 w 180984"/>
              <a:gd name="connsiteY3" fmla="*/ 295332 h 526324"/>
              <a:gd name="connsiteX4" fmla="*/ 38107 w 180984"/>
              <a:gd name="connsiteY4" fmla="*/ 333432 h 526324"/>
              <a:gd name="connsiteX5" fmla="*/ 7 w 180984"/>
              <a:gd name="connsiteY5" fmla="*/ 393757 h 526324"/>
              <a:gd name="connsiteX6" fmla="*/ 34932 w 180984"/>
              <a:gd name="connsiteY6" fmla="*/ 371532 h 526324"/>
              <a:gd name="connsiteX7" fmla="*/ 38107 w 180984"/>
              <a:gd name="connsiteY7" fmla="*/ 523932 h 526324"/>
              <a:gd name="connsiteX8" fmla="*/ 34932 w 180984"/>
              <a:gd name="connsiteY8" fmla="*/ 444557 h 526324"/>
              <a:gd name="connsiteX9" fmla="*/ 57157 w 180984"/>
              <a:gd name="connsiteY9" fmla="*/ 187382 h 526324"/>
              <a:gd name="connsiteX10" fmla="*/ 73032 w 180984"/>
              <a:gd name="connsiteY10" fmla="*/ 114357 h 526324"/>
              <a:gd name="connsiteX11" fmla="*/ 180982 w 180984"/>
              <a:gd name="connsiteY11" fmla="*/ 57 h 526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0984" h="526324">
                <a:moveTo>
                  <a:pt x="180982" y="57"/>
                </a:moveTo>
                <a:cubicBezTo>
                  <a:pt x="180453" y="2703"/>
                  <a:pt x="84674" y="113828"/>
                  <a:pt x="69857" y="130232"/>
                </a:cubicBezTo>
                <a:cubicBezTo>
                  <a:pt x="55040" y="146636"/>
                  <a:pt x="94728" y="70965"/>
                  <a:pt x="92082" y="98482"/>
                </a:cubicBezTo>
                <a:cubicBezTo>
                  <a:pt x="89436" y="125999"/>
                  <a:pt x="62978" y="256174"/>
                  <a:pt x="53982" y="295332"/>
                </a:cubicBezTo>
                <a:cubicBezTo>
                  <a:pt x="44986" y="334490"/>
                  <a:pt x="47103" y="317028"/>
                  <a:pt x="38107" y="333432"/>
                </a:cubicBezTo>
                <a:cubicBezTo>
                  <a:pt x="29111" y="349836"/>
                  <a:pt x="536" y="387407"/>
                  <a:pt x="7" y="393757"/>
                </a:cubicBezTo>
                <a:cubicBezTo>
                  <a:pt x="-522" y="400107"/>
                  <a:pt x="28582" y="349836"/>
                  <a:pt x="34932" y="371532"/>
                </a:cubicBezTo>
                <a:cubicBezTo>
                  <a:pt x="41282" y="393228"/>
                  <a:pt x="38107" y="511761"/>
                  <a:pt x="38107" y="523932"/>
                </a:cubicBezTo>
                <a:cubicBezTo>
                  <a:pt x="38107" y="536103"/>
                  <a:pt x="31757" y="500649"/>
                  <a:pt x="34932" y="444557"/>
                </a:cubicBezTo>
                <a:cubicBezTo>
                  <a:pt x="38107" y="388465"/>
                  <a:pt x="50807" y="242415"/>
                  <a:pt x="57157" y="187382"/>
                </a:cubicBezTo>
                <a:cubicBezTo>
                  <a:pt x="63507" y="132349"/>
                  <a:pt x="54511" y="142403"/>
                  <a:pt x="73032" y="114357"/>
                </a:cubicBezTo>
                <a:cubicBezTo>
                  <a:pt x="91553" y="86311"/>
                  <a:pt x="181511" y="-2589"/>
                  <a:pt x="180982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9B7D3C5-CFA9-CC06-3B66-643C37B8F0F7}"/>
              </a:ext>
            </a:extLst>
          </p:cNvPr>
          <p:cNvSpPr/>
          <p:nvPr/>
        </p:nvSpPr>
        <p:spPr>
          <a:xfrm>
            <a:off x="1999713" y="1656873"/>
            <a:ext cx="126164" cy="538736"/>
          </a:xfrm>
          <a:custGeom>
            <a:avLst/>
            <a:gdLst>
              <a:gd name="connsiteX0" fmla="*/ 64037 w 126164"/>
              <a:gd name="connsiteY0" fmla="*/ 477 h 538736"/>
              <a:gd name="connsiteX1" fmla="*/ 22762 w 126164"/>
              <a:gd name="connsiteY1" fmla="*/ 264002 h 538736"/>
              <a:gd name="connsiteX2" fmla="*/ 13237 w 126164"/>
              <a:gd name="connsiteY2" fmla="*/ 356077 h 538736"/>
              <a:gd name="connsiteX3" fmla="*/ 124362 w 126164"/>
              <a:gd name="connsiteY3" fmla="*/ 533877 h 538736"/>
              <a:gd name="connsiteX4" fmla="*/ 76737 w 126164"/>
              <a:gd name="connsiteY4" fmla="*/ 479902 h 538736"/>
              <a:gd name="connsiteX5" fmla="*/ 6887 w 126164"/>
              <a:gd name="connsiteY5" fmla="*/ 387827 h 538736"/>
              <a:gd name="connsiteX6" fmla="*/ 6887 w 126164"/>
              <a:gd name="connsiteY6" fmla="*/ 143352 h 538736"/>
              <a:gd name="connsiteX7" fmla="*/ 44987 w 126164"/>
              <a:gd name="connsiteY7" fmla="*/ 197327 h 538736"/>
              <a:gd name="connsiteX8" fmla="*/ 64037 w 126164"/>
              <a:gd name="connsiteY8" fmla="*/ 477 h 538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164" h="538736">
                <a:moveTo>
                  <a:pt x="64037" y="477"/>
                </a:moveTo>
                <a:cubicBezTo>
                  <a:pt x="60333" y="11589"/>
                  <a:pt x="31229" y="204735"/>
                  <a:pt x="22762" y="264002"/>
                </a:cubicBezTo>
                <a:cubicBezTo>
                  <a:pt x="14295" y="323269"/>
                  <a:pt x="-3696" y="311098"/>
                  <a:pt x="13237" y="356077"/>
                </a:cubicBezTo>
                <a:cubicBezTo>
                  <a:pt x="30170" y="401056"/>
                  <a:pt x="113779" y="513240"/>
                  <a:pt x="124362" y="533877"/>
                </a:cubicBezTo>
                <a:cubicBezTo>
                  <a:pt x="134945" y="554515"/>
                  <a:pt x="96316" y="504244"/>
                  <a:pt x="76737" y="479902"/>
                </a:cubicBezTo>
                <a:cubicBezTo>
                  <a:pt x="57158" y="455560"/>
                  <a:pt x="18529" y="443919"/>
                  <a:pt x="6887" y="387827"/>
                </a:cubicBezTo>
                <a:cubicBezTo>
                  <a:pt x="-4755" y="331735"/>
                  <a:pt x="537" y="175102"/>
                  <a:pt x="6887" y="143352"/>
                </a:cubicBezTo>
                <a:cubicBezTo>
                  <a:pt x="13237" y="111602"/>
                  <a:pt x="38108" y="219023"/>
                  <a:pt x="44987" y="197327"/>
                </a:cubicBezTo>
                <a:cubicBezTo>
                  <a:pt x="51866" y="175631"/>
                  <a:pt x="67741" y="-10635"/>
                  <a:pt x="64037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DF9BD32E-2DC3-3492-9867-76B067DA3CB0}"/>
              </a:ext>
            </a:extLst>
          </p:cNvPr>
          <p:cNvSpPr/>
          <p:nvPr/>
        </p:nvSpPr>
        <p:spPr>
          <a:xfrm>
            <a:off x="2111369" y="2006523"/>
            <a:ext cx="2136781" cy="259567"/>
          </a:xfrm>
          <a:custGeom>
            <a:avLst/>
            <a:gdLst>
              <a:gd name="connsiteX0" fmla="*/ 6 w 2136781"/>
              <a:gd name="connsiteY0" fmla="*/ 142952 h 259567"/>
              <a:gd name="connsiteX1" fmla="*/ 320681 w 2136781"/>
              <a:gd name="connsiteY1" fmla="*/ 250902 h 259567"/>
              <a:gd name="connsiteX2" fmla="*/ 314331 w 2136781"/>
              <a:gd name="connsiteY2" fmla="*/ 241377 h 259567"/>
              <a:gd name="connsiteX3" fmla="*/ 831856 w 2136781"/>
              <a:gd name="connsiteY3" fmla="*/ 225502 h 259567"/>
              <a:gd name="connsiteX4" fmla="*/ 790581 w 2136781"/>
              <a:gd name="connsiteY4" fmla="*/ 219152 h 259567"/>
              <a:gd name="connsiteX5" fmla="*/ 1174756 w 2136781"/>
              <a:gd name="connsiteY5" fmla="*/ 196927 h 259567"/>
              <a:gd name="connsiteX6" fmla="*/ 1517656 w 2136781"/>
              <a:gd name="connsiteY6" fmla="*/ 139777 h 259567"/>
              <a:gd name="connsiteX7" fmla="*/ 1447806 w 2136781"/>
              <a:gd name="connsiteY7" fmla="*/ 142952 h 259567"/>
              <a:gd name="connsiteX8" fmla="*/ 1895481 w 2136781"/>
              <a:gd name="connsiteY8" fmla="*/ 63577 h 259567"/>
              <a:gd name="connsiteX9" fmla="*/ 2136781 w 2136781"/>
              <a:gd name="connsiteY9" fmla="*/ 77 h 259567"/>
              <a:gd name="connsiteX10" fmla="*/ 1895481 w 2136781"/>
              <a:gd name="connsiteY10" fmla="*/ 76277 h 259567"/>
              <a:gd name="connsiteX11" fmla="*/ 1155706 w 2136781"/>
              <a:gd name="connsiteY11" fmla="*/ 203277 h 259567"/>
              <a:gd name="connsiteX12" fmla="*/ 539756 w 2136781"/>
              <a:gd name="connsiteY12" fmla="*/ 254077 h 259567"/>
              <a:gd name="connsiteX13" fmla="*/ 241306 w 2136781"/>
              <a:gd name="connsiteY13" fmla="*/ 247727 h 259567"/>
              <a:gd name="connsiteX14" fmla="*/ 311156 w 2136781"/>
              <a:gd name="connsiteY14" fmla="*/ 254077 h 259567"/>
              <a:gd name="connsiteX15" fmla="*/ 6 w 2136781"/>
              <a:gd name="connsiteY15" fmla="*/ 142952 h 259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36781" h="259567">
                <a:moveTo>
                  <a:pt x="6" y="142952"/>
                </a:moveTo>
                <a:lnTo>
                  <a:pt x="320681" y="250902"/>
                </a:lnTo>
                <a:cubicBezTo>
                  <a:pt x="373069" y="267306"/>
                  <a:pt x="229135" y="245610"/>
                  <a:pt x="314331" y="241377"/>
                </a:cubicBezTo>
                <a:cubicBezTo>
                  <a:pt x="399527" y="237144"/>
                  <a:pt x="752481" y="229206"/>
                  <a:pt x="831856" y="225502"/>
                </a:cubicBezTo>
                <a:cubicBezTo>
                  <a:pt x="911231" y="221798"/>
                  <a:pt x="733431" y="223915"/>
                  <a:pt x="790581" y="219152"/>
                </a:cubicBezTo>
                <a:cubicBezTo>
                  <a:pt x="847731" y="214390"/>
                  <a:pt x="1053577" y="210156"/>
                  <a:pt x="1174756" y="196927"/>
                </a:cubicBezTo>
                <a:cubicBezTo>
                  <a:pt x="1295935" y="183698"/>
                  <a:pt x="1472148" y="148773"/>
                  <a:pt x="1517656" y="139777"/>
                </a:cubicBezTo>
                <a:cubicBezTo>
                  <a:pt x="1563164" y="130781"/>
                  <a:pt x="1384835" y="155652"/>
                  <a:pt x="1447806" y="142952"/>
                </a:cubicBezTo>
                <a:cubicBezTo>
                  <a:pt x="1510777" y="130252"/>
                  <a:pt x="1780652" y="87389"/>
                  <a:pt x="1895481" y="63577"/>
                </a:cubicBezTo>
                <a:cubicBezTo>
                  <a:pt x="2010310" y="39765"/>
                  <a:pt x="2136781" y="-2040"/>
                  <a:pt x="2136781" y="77"/>
                </a:cubicBezTo>
                <a:cubicBezTo>
                  <a:pt x="2136781" y="2194"/>
                  <a:pt x="2058993" y="42410"/>
                  <a:pt x="1895481" y="76277"/>
                </a:cubicBezTo>
                <a:cubicBezTo>
                  <a:pt x="1731969" y="110144"/>
                  <a:pt x="1381660" y="173644"/>
                  <a:pt x="1155706" y="203277"/>
                </a:cubicBezTo>
                <a:cubicBezTo>
                  <a:pt x="929752" y="232910"/>
                  <a:pt x="692156" y="246669"/>
                  <a:pt x="539756" y="254077"/>
                </a:cubicBezTo>
                <a:cubicBezTo>
                  <a:pt x="387356" y="261485"/>
                  <a:pt x="279406" y="247727"/>
                  <a:pt x="241306" y="247727"/>
                </a:cubicBezTo>
                <a:cubicBezTo>
                  <a:pt x="203206" y="247727"/>
                  <a:pt x="349256" y="269423"/>
                  <a:pt x="311156" y="254077"/>
                </a:cubicBezTo>
                <a:cubicBezTo>
                  <a:pt x="273056" y="238731"/>
                  <a:pt x="-1581" y="143481"/>
                  <a:pt x="6" y="142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CEB5FA7-F4FD-2E6B-7C8E-CFB686E5C638}"/>
              </a:ext>
            </a:extLst>
          </p:cNvPr>
          <p:cNvSpPr/>
          <p:nvPr/>
        </p:nvSpPr>
        <p:spPr>
          <a:xfrm>
            <a:off x="2107900" y="2041268"/>
            <a:ext cx="2133667" cy="249806"/>
          </a:xfrm>
          <a:custGeom>
            <a:avLst/>
            <a:gdLst>
              <a:gd name="connsiteX0" fmla="*/ 300 w 2133667"/>
              <a:gd name="connsiteY0" fmla="*/ 127257 h 249806"/>
              <a:gd name="connsiteX1" fmla="*/ 333675 w 2133667"/>
              <a:gd name="connsiteY1" fmla="*/ 244732 h 249806"/>
              <a:gd name="connsiteX2" fmla="*/ 263825 w 2133667"/>
              <a:gd name="connsiteY2" fmla="*/ 228857 h 249806"/>
              <a:gd name="connsiteX3" fmla="*/ 711500 w 2133667"/>
              <a:gd name="connsiteY3" fmla="*/ 232032 h 249806"/>
              <a:gd name="connsiteX4" fmla="*/ 635300 w 2133667"/>
              <a:gd name="connsiteY4" fmla="*/ 222507 h 249806"/>
              <a:gd name="connsiteX5" fmla="*/ 1175050 w 2133667"/>
              <a:gd name="connsiteY5" fmla="*/ 184407 h 249806"/>
              <a:gd name="connsiteX6" fmla="*/ 1517950 w 2133667"/>
              <a:gd name="connsiteY6" fmla="*/ 117732 h 249806"/>
              <a:gd name="connsiteX7" fmla="*/ 1368725 w 2133667"/>
              <a:gd name="connsiteY7" fmla="*/ 152657 h 249806"/>
              <a:gd name="connsiteX8" fmla="*/ 1768775 w 2133667"/>
              <a:gd name="connsiteY8" fmla="*/ 82807 h 249806"/>
              <a:gd name="connsiteX9" fmla="*/ 2130725 w 2133667"/>
              <a:gd name="connsiteY9" fmla="*/ 257 h 249806"/>
              <a:gd name="connsiteX10" fmla="*/ 1902125 w 2133667"/>
              <a:gd name="connsiteY10" fmla="*/ 60582 h 249806"/>
              <a:gd name="connsiteX11" fmla="*/ 1263950 w 2133667"/>
              <a:gd name="connsiteY11" fmla="*/ 162182 h 249806"/>
              <a:gd name="connsiteX12" fmla="*/ 628950 w 2133667"/>
              <a:gd name="connsiteY12" fmla="*/ 238382 h 249806"/>
              <a:gd name="connsiteX13" fmla="*/ 400350 w 2133667"/>
              <a:gd name="connsiteY13" fmla="*/ 238382 h 249806"/>
              <a:gd name="connsiteX14" fmla="*/ 300 w 2133667"/>
              <a:gd name="connsiteY14" fmla="*/ 127257 h 249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33667" h="249806">
                <a:moveTo>
                  <a:pt x="300" y="127257"/>
                </a:moveTo>
                <a:cubicBezTo>
                  <a:pt x="-10812" y="128315"/>
                  <a:pt x="289754" y="227799"/>
                  <a:pt x="333675" y="244732"/>
                </a:cubicBezTo>
                <a:cubicBezTo>
                  <a:pt x="377596" y="261665"/>
                  <a:pt x="200854" y="230974"/>
                  <a:pt x="263825" y="228857"/>
                </a:cubicBezTo>
                <a:cubicBezTo>
                  <a:pt x="326796" y="226740"/>
                  <a:pt x="649588" y="233090"/>
                  <a:pt x="711500" y="232032"/>
                </a:cubicBezTo>
                <a:cubicBezTo>
                  <a:pt x="773412" y="230974"/>
                  <a:pt x="558042" y="230444"/>
                  <a:pt x="635300" y="222507"/>
                </a:cubicBezTo>
                <a:cubicBezTo>
                  <a:pt x="712558" y="214570"/>
                  <a:pt x="1027942" y="201869"/>
                  <a:pt x="1175050" y="184407"/>
                </a:cubicBezTo>
                <a:cubicBezTo>
                  <a:pt x="1322158" y="166945"/>
                  <a:pt x="1485671" y="123024"/>
                  <a:pt x="1517950" y="117732"/>
                </a:cubicBezTo>
                <a:cubicBezTo>
                  <a:pt x="1550229" y="112440"/>
                  <a:pt x="1326921" y="158478"/>
                  <a:pt x="1368725" y="152657"/>
                </a:cubicBezTo>
                <a:cubicBezTo>
                  <a:pt x="1410529" y="146836"/>
                  <a:pt x="1641775" y="108207"/>
                  <a:pt x="1768775" y="82807"/>
                </a:cubicBezTo>
                <a:cubicBezTo>
                  <a:pt x="1895775" y="57407"/>
                  <a:pt x="2108500" y="3961"/>
                  <a:pt x="2130725" y="257"/>
                </a:cubicBezTo>
                <a:cubicBezTo>
                  <a:pt x="2152950" y="-3447"/>
                  <a:pt x="2046587" y="33595"/>
                  <a:pt x="1902125" y="60582"/>
                </a:cubicBezTo>
                <a:cubicBezTo>
                  <a:pt x="1757663" y="87569"/>
                  <a:pt x="1476146" y="132549"/>
                  <a:pt x="1263950" y="162182"/>
                </a:cubicBezTo>
                <a:cubicBezTo>
                  <a:pt x="1051754" y="191815"/>
                  <a:pt x="772883" y="225682"/>
                  <a:pt x="628950" y="238382"/>
                </a:cubicBezTo>
                <a:cubicBezTo>
                  <a:pt x="485017" y="251082"/>
                  <a:pt x="504067" y="253728"/>
                  <a:pt x="400350" y="238382"/>
                </a:cubicBezTo>
                <a:cubicBezTo>
                  <a:pt x="296633" y="223036"/>
                  <a:pt x="11412" y="126199"/>
                  <a:pt x="300" y="127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939B545-8F5D-1FEE-D1B7-F2BD0BF894D5}"/>
              </a:ext>
            </a:extLst>
          </p:cNvPr>
          <p:cNvSpPr/>
          <p:nvPr/>
        </p:nvSpPr>
        <p:spPr>
          <a:xfrm>
            <a:off x="1650800" y="2075910"/>
            <a:ext cx="359619" cy="172297"/>
          </a:xfrm>
          <a:custGeom>
            <a:avLst/>
            <a:gdLst>
              <a:gd name="connsiteX0" fmla="*/ 200 w 359619"/>
              <a:gd name="connsiteY0" fmla="*/ 171990 h 172297"/>
              <a:gd name="connsiteX1" fmla="*/ 251025 w 359619"/>
              <a:gd name="connsiteY1" fmla="*/ 57690 h 172297"/>
              <a:gd name="connsiteX2" fmla="*/ 146250 w 359619"/>
              <a:gd name="connsiteY2" fmla="*/ 76740 h 172297"/>
              <a:gd name="connsiteX3" fmla="*/ 355800 w 359619"/>
              <a:gd name="connsiteY3" fmla="*/ 540 h 172297"/>
              <a:gd name="connsiteX4" fmla="*/ 276425 w 359619"/>
              <a:gd name="connsiteY4" fmla="*/ 44990 h 172297"/>
              <a:gd name="connsiteX5" fmla="*/ 209750 w 359619"/>
              <a:gd name="connsiteY5" fmla="*/ 89440 h 172297"/>
              <a:gd name="connsiteX6" fmla="*/ 200 w 359619"/>
              <a:gd name="connsiteY6" fmla="*/ 171990 h 17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9619" h="172297">
                <a:moveTo>
                  <a:pt x="200" y="171990"/>
                </a:moveTo>
                <a:cubicBezTo>
                  <a:pt x="7079" y="166698"/>
                  <a:pt x="226683" y="73565"/>
                  <a:pt x="251025" y="57690"/>
                </a:cubicBezTo>
                <a:cubicBezTo>
                  <a:pt x="275367" y="41815"/>
                  <a:pt x="128788" y="86265"/>
                  <a:pt x="146250" y="76740"/>
                </a:cubicBezTo>
                <a:cubicBezTo>
                  <a:pt x="163713" y="67215"/>
                  <a:pt x="334104" y="5832"/>
                  <a:pt x="355800" y="540"/>
                </a:cubicBezTo>
                <a:cubicBezTo>
                  <a:pt x="377496" y="-4752"/>
                  <a:pt x="300767" y="30173"/>
                  <a:pt x="276425" y="44990"/>
                </a:cubicBezTo>
                <a:cubicBezTo>
                  <a:pt x="252083" y="59807"/>
                  <a:pt x="254200" y="66157"/>
                  <a:pt x="209750" y="89440"/>
                </a:cubicBezTo>
                <a:cubicBezTo>
                  <a:pt x="165300" y="112723"/>
                  <a:pt x="-6679" y="177282"/>
                  <a:pt x="200" y="17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9AA9991-39AD-F86D-D6CF-B1DFA05E1C81}"/>
              </a:ext>
            </a:extLst>
          </p:cNvPr>
          <p:cNvSpPr/>
          <p:nvPr/>
        </p:nvSpPr>
        <p:spPr>
          <a:xfrm>
            <a:off x="1643401" y="2148596"/>
            <a:ext cx="483993" cy="219998"/>
          </a:xfrm>
          <a:custGeom>
            <a:avLst/>
            <a:gdLst>
              <a:gd name="connsiteX0" fmla="*/ 1249 w 483993"/>
              <a:gd name="connsiteY0" fmla="*/ 219954 h 219998"/>
              <a:gd name="connsiteX1" fmla="*/ 80624 w 483993"/>
              <a:gd name="connsiteY1" fmla="*/ 118354 h 219998"/>
              <a:gd name="connsiteX2" fmla="*/ 48874 w 483993"/>
              <a:gd name="connsiteY2" fmla="*/ 134229 h 219998"/>
              <a:gd name="connsiteX3" fmla="*/ 318749 w 483993"/>
              <a:gd name="connsiteY3" fmla="*/ 29454 h 219998"/>
              <a:gd name="connsiteX4" fmla="*/ 388599 w 483993"/>
              <a:gd name="connsiteY4" fmla="*/ 4054 h 219998"/>
              <a:gd name="connsiteX5" fmla="*/ 483849 w 483993"/>
              <a:gd name="connsiteY5" fmla="*/ 48504 h 219998"/>
              <a:gd name="connsiteX6" fmla="*/ 407649 w 483993"/>
              <a:gd name="connsiteY6" fmla="*/ 879 h 219998"/>
              <a:gd name="connsiteX7" fmla="*/ 306049 w 483993"/>
              <a:gd name="connsiteY7" fmla="*/ 23104 h 219998"/>
              <a:gd name="connsiteX8" fmla="*/ 137774 w 483993"/>
              <a:gd name="connsiteY8" fmla="*/ 89779 h 219998"/>
              <a:gd name="connsiteX9" fmla="*/ 39349 w 483993"/>
              <a:gd name="connsiteY9" fmla="*/ 131054 h 219998"/>
              <a:gd name="connsiteX10" fmla="*/ 1249 w 483993"/>
              <a:gd name="connsiteY10" fmla="*/ 219954 h 219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3993" h="219998">
                <a:moveTo>
                  <a:pt x="1249" y="219954"/>
                </a:moveTo>
                <a:cubicBezTo>
                  <a:pt x="8128" y="217837"/>
                  <a:pt x="72687" y="132641"/>
                  <a:pt x="80624" y="118354"/>
                </a:cubicBezTo>
                <a:cubicBezTo>
                  <a:pt x="88561" y="104067"/>
                  <a:pt x="9187" y="149046"/>
                  <a:pt x="48874" y="134229"/>
                </a:cubicBezTo>
                <a:cubicBezTo>
                  <a:pt x="88561" y="119412"/>
                  <a:pt x="262128" y="51150"/>
                  <a:pt x="318749" y="29454"/>
                </a:cubicBezTo>
                <a:cubicBezTo>
                  <a:pt x="375370" y="7758"/>
                  <a:pt x="361082" y="879"/>
                  <a:pt x="388599" y="4054"/>
                </a:cubicBezTo>
                <a:cubicBezTo>
                  <a:pt x="416116" y="7229"/>
                  <a:pt x="480674" y="49033"/>
                  <a:pt x="483849" y="48504"/>
                </a:cubicBezTo>
                <a:cubicBezTo>
                  <a:pt x="487024" y="47975"/>
                  <a:pt x="437282" y="5112"/>
                  <a:pt x="407649" y="879"/>
                </a:cubicBezTo>
                <a:cubicBezTo>
                  <a:pt x="378016" y="-3354"/>
                  <a:pt x="351028" y="8287"/>
                  <a:pt x="306049" y="23104"/>
                </a:cubicBezTo>
                <a:cubicBezTo>
                  <a:pt x="261070" y="37921"/>
                  <a:pt x="182224" y="71787"/>
                  <a:pt x="137774" y="89779"/>
                </a:cubicBezTo>
                <a:cubicBezTo>
                  <a:pt x="93324" y="107771"/>
                  <a:pt x="61574" y="114121"/>
                  <a:pt x="39349" y="131054"/>
                </a:cubicBezTo>
                <a:cubicBezTo>
                  <a:pt x="17124" y="147987"/>
                  <a:pt x="-5630" y="222071"/>
                  <a:pt x="1249" y="219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B7CD3908-3397-736E-B165-75111F8F1305}"/>
              </a:ext>
            </a:extLst>
          </p:cNvPr>
          <p:cNvSpPr/>
          <p:nvPr/>
        </p:nvSpPr>
        <p:spPr>
          <a:xfrm>
            <a:off x="1669229" y="2192192"/>
            <a:ext cx="467915" cy="204933"/>
          </a:xfrm>
          <a:custGeom>
            <a:avLst/>
            <a:gdLst>
              <a:gd name="connsiteX0" fmla="*/ 467546 w 467915"/>
              <a:gd name="connsiteY0" fmla="*/ 8083 h 204933"/>
              <a:gd name="connsiteX1" fmla="*/ 343721 w 467915"/>
              <a:gd name="connsiteY1" fmla="*/ 8083 h 204933"/>
              <a:gd name="connsiteX2" fmla="*/ 229421 w 467915"/>
              <a:gd name="connsiteY2" fmla="*/ 33483 h 204933"/>
              <a:gd name="connsiteX3" fmla="*/ 334196 w 467915"/>
              <a:gd name="connsiteY3" fmla="*/ 1733 h 204933"/>
              <a:gd name="connsiteX4" fmla="*/ 134171 w 467915"/>
              <a:gd name="connsiteY4" fmla="*/ 96983 h 204933"/>
              <a:gd name="connsiteX5" fmla="*/ 38921 w 467915"/>
              <a:gd name="connsiteY5" fmla="*/ 119208 h 204933"/>
              <a:gd name="connsiteX6" fmla="*/ 821 w 467915"/>
              <a:gd name="connsiteY6" fmla="*/ 204933 h 204933"/>
              <a:gd name="connsiteX7" fmla="*/ 70671 w 467915"/>
              <a:gd name="connsiteY7" fmla="*/ 119208 h 204933"/>
              <a:gd name="connsiteX8" fmla="*/ 226246 w 467915"/>
              <a:gd name="connsiteY8" fmla="*/ 39833 h 204933"/>
              <a:gd name="connsiteX9" fmla="*/ 302446 w 467915"/>
              <a:gd name="connsiteY9" fmla="*/ 8083 h 204933"/>
              <a:gd name="connsiteX10" fmla="*/ 467546 w 467915"/>
              <a:gd name="connsiteY10" fmla="*/ 8083 h 204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7915" h="204933">
                <a:moveTo>
                  <a:pt x="467546" y="8083"/>
                </a:moveTo>
                <a:cubicBezTo>
                  <a:pt x="474425" y="8083"/>
                  <a:pt x="383409" y="3850"/>
                  <a:pt x="343721" y="8083"/>
                </a:cubicBezTo>
                <a:cubicBezTo>
                  <a:pt x="304033" y="12316"/>
                  <a:pt x="231009" y="34541"/>
                  <a:pt x="229421" y="33483"/>
                </a:cubicBezTo>
                <a:cubicBezTo>
                  <a:pt x="227833" y="32425"/>
                  <a:pt x="350071" y="-8850"/>
                  <a:pt x="334196" y="1733"/>
                </a:cubicBezTo>
                <a:cubicBezTo>
                  <a:pt x="318321" y="12316"/>
                  <a:pt x="183384" y="77404"/>
                  <a:pt x="134171" y="96983"/>
                </a:cubicBezTo>
                <a:cubicBezTo>
                  <a:pt x="84958" y="116562"/>
                  <a:pt x="61146" y="101216"/>
                  <a:pt x="38921" y="119208"/>
                </a:cubicBezTo>
                <a:cubicBezTo>
                  <a:pt x="16696" y="137200"/>
                  <a:pt x="-4471" y="204933"/>
                  <a:pt x="821" y="204933"/>
                </a:cubicBezTo>
                <a:cubicBezTo>
                  <a:pt x="6113" y="204933"/>
                  <a:pt x="33100" y="146725"/>
                  <a:pt x="70671" y="119208"/>
                </a:cubicBezTo>
                <a:cubicBezTo>
                  <a:pt x="108242" y="91691"/>
                  <a:pt x="187617" y="58354"/>
                  <a:pt x="226246" y="39833"/>
                </a:cubicBezTo>
                <a:cubicBezTo>
                  <a:pt x="264875" y="21312"/>
                  <a:pt x="263817" y="12316"/>
                  <a:pt x="302446" y="8083"/>
                </a:cubicBezTo>
                <a:cubicBezTo>
                  <a:pt x="341075" y="3850"/>
                  <a:pt x="460667" y="8083"/>
                  <a:pt x="467546" y="8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7E7465E-5FC2-A0A2-172A-2C1CA1B36D2C}"/>
              </a:ext>
            </a:extLst>
          </p:cNvPr>
          <p:cNvSpPr/>
          <p:nvPr/>
        </p:nvSpPr>
        <p:spPr>
          <a:xfrm>
            <a:off x="1604517" y="2311662"/>
            <a:ext cx="329062" cy="381355"/>
          </a:xfrm>
          <a:custGeom>
            <a:avLst/>
            <a:gdLst>
              <a:gd name="connsiteX0" fmla="*/ 2033 w 329062"/>
              <a:gd name="connsiteY0" fmla="*/ 2913 h 381355"/>
              <a:gd name="connsiteX1" fmla="*/ 116333 w 329062"/>
              <a:gd name="connsiteY1" fmla="*/ 196588 h 381355"/>
              <a:gd name="connsiteX2" fmla="*/ 195708 w 329062"/>
              <a:gd name="connsiteY2" fmla="*/ 339463 h 381355"/>
              <a:gd name="connsiteX3" fmla="*/ 262383 w 329062"/>
              <a:gd name="connsiteY3" fmla="*/ 371213 h 381355"/>
              <a:gd name="connsiteX4" fmla="*/ 329058 w 329062"/>
              <a:gd name="connsiteY4" fmla="*/ 380738 h 381355"/>
              <a:gd name="connsiteX5" fmla="*/ 259208 w 329062"/>
              <a:gd name="connsiteY5" fmla="*/ 374388 h 381355"/>
              <a:gd name="connsiteX6" fmla="*/ 211583 w 329062"/>
              <a:gd name="connsiteY6" fmla="*/ 371213 h 381355"/>
              <a:gd name="connsiteX7" fmla="*/ 141733 w 329062"/>
              <a:gd name="connsiteY7" fmla="*/ 244213 h 381355"/>
              <a:gd name="connsiteX8" fmla="*/ 49658 w 329062"/>
              <a:gd name="connsiteY8" fmla="*/ 88638 h 381355"/>
              <a:gd name="connsiteX9" fmla="*/ 2033 w 329062"/>
              <a:gd name="connsiteY9" fmla="*/ 2913 h 38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9062" h="381355">
                <a:moveTo>
                  <a:pt x="2033" y="2913"/>
                </a:moveTo>
                <a:cubicBezTo>
                  <a:pt x="13145" y="20904"/>
                  <a:pt x="84054" y="140496"/>
                  <a:pt x="116333" y="196588"/>
                </a:cubicBezTo>
                <a:cubicBezTo>
                  <a:pt x="148612" y="252680"/>
                  <a:pt x="171366" y="310359"/>
                  <a:pt x="195708" y="339463"/>
                </a:cubicBezTo>
                <a:cubicBezTo>
                  <a:pt x="220050" y="368567"/>
                  <a:pt x="240158" y="364334"/>
                  <a:pt x="262383" y="371213"/>
                </a:cubicBezTo>
                <a:cubicBezTo>
                  <a:pt x="284608" y="378092"/>
                  <a:pt x="329587" y="380209"/>
                  <a:pt x="329058" y="380738"/>
                </a:cubicBezTo>
                <a:cubicBezTo>
                  <a:pt x="328529" y="381267"/>
                  <a:pt x="278787" y="375975"/>
                  <a:pt x="259208" y="374388"/>
                </a:cubicBezTo>
                <a:cubicBezTo>
                  <a:pt x="239629" y="372801"/>
                  <a:pt x="231162" y="392909"/>
                  <a:pt x="211583" y="371213"/>
                </a:cubicBezTo>
                <a:cubicBezTo>
                  <a:pt x="192004" y="349517"/>
                  <a:pt x="168720" y="291309"/>
                  <a:pt x="141733" y="244213"/>
                </a:cubicBezTo>
                <a:cubicBezTo>
                  <a:pt x="114746" y="197117"/>
                  <a:pt x="71354" y="122505"/>
                  <a:pt x="49658" y="88638"/>
                </a:cubicBezTo>
                <a:cubicBezTo>
                  <a:pt x="27962" y="54771"/>
                  <a:pt x="-9079" y="-15078"/>
                  <a:pt x="2033" y="29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3B59B9D-8348-01BC-6843-1EDEFCF8A99C}"/>
              </a:ext>
            </a:extLst>
          </p:cNvPr>
          <p:cNvSpPr/>
          <p:nvPr/>
        </p:nvSpPr>
        <p:spPr>
          <a:xfrm>
            <a:off x="1666825" y="2368466"/>
            <a:ext cx="211037" cy="301922"/>
          </a:xfrm>
          <a:custGeom>
            <a:avLst/>
            <a:gdLst>
              <a:gd name="connsiteX0" fmla="*/ 50 w 211037"/>
              <a:gd name="connsiteY0" fmla="*/ 84 h 301922"/>
              <a:gd name="connsiteX1" fmla="*/ 82600 w 211037"/>
              <a:gd name="connsiteY1" fmla="*/ 149309 h 301922"/>
              <a:gd name="connsiteX2" fmla="*/ 111175 w 211037"/>
              <a:gd name="connsiteY2" fmla="*/ 215984 h 301922"/>
              <a:gd name="connsiteX3" fmla="*/ 209600 w 211037"/>
              <a:gd name="connsiteY3" fmla="*/ 298534 h 301922"/>
              <a:gd name="connsiteX4" fmla="*/ 165150 w 211037"/>
              <a:gd name="connsiteY4" fmla="*/ 279484 h 301922"/>
              <a:gd name="connsiteX5" fmla="*/ 101650 w 211037"/>
              <a:gd name="connsiteY5" fmla="*/ 219159 h 301922"/>
              <a:gd name="connsiteX6" fmla="*/ 47675 w 211037"/>
              <a:gd name="connsiteY6" fmla="*/ 108034 h 301922"/>
              <a:gd name="connsiteX7" fmla="*/ 69900 w 211037"/>
              <a:gd name="connsiteY7" fmla="*/ 127084 h 301922"/>
              <a:gd name="connsiteX8" fmla="*/ 50 w 211037"/>
              <a:gd name="connsiteY8" fmla="*/ 84 h 301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037" h="301922">
                <a:moveTo>
                  <a:pt x="50" y="84"/>
                </a:moveTo>
                <a:cubicBezTo>
                  <a:pt x="2167" y="3788"/>
                  <a:pt x="64079" y="113326"/>
                  <a:pt x="82600" y="149309"/>
                </a:cubicBezTo>
                <a:cubicBezTo>
                  <a:pt x="101121" y="185292"/>
                  <a:pt x="90008" y="191113"/>
                  <a:pt x="111175" y="215984"/>
                </a:cubicBezTo>
                <a:cubicBezTo>
                  <a:pt x="132342" y="240855"/>
                  <a:pt x="200604" y="287951"/>
                  <a:pt x="209600" y="298534"/>
                </a:cubicBezTo>
                <a:cubicBezTo>
                  <a:pt x="218596" y="309117"/>
                  <a:pt x="183142" y="292713"/>
                  <a:pt x="165150" y="279484"/>
                </a:cubicBezTo>
                <a:cubicBezTo>
                  <a:pt x="147158" y="266255"/>
                  <a:pt x="121229" y="247734"/>
                  <a:pt x="101650" y="219159"/>
                </a:cubicBezTo>
                <a:cubicBezTo>
                  <a:pt x="82071" y="190584"/>
                  <a:pt x="52967" y="123380"/>
                  <a:pt x="47675" y="108034"/>
                </a:cubicBezTo>
                <a:cubicBezTo>
                  <a:pt x="42383" y="92688"/>
                  <a:pt x="76779" y="138726"/>
                  <a:pt x="69900" y="127084"/>
                </a:cubicBezTo>
                <a:cubicBezTo>
                  <a:pt x="63021" y="115442"/>
                  <a:pt x="-2067" y="-3620"/>
                  <a:pt x="50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11B10F5-F207-01B2-E949-E9BABFD59A7E}"/>
              </a:ext>
            </a:extLst>
          </p:cNvPr>
          <p:cNvSpPr/>
          <p:nvPr/>
        </p:nvSpPr>
        <p:spPr>
          <a:xfrm>
            <a:off x="919718" y="2346082"/>
            <a:ext cx="664616" cy="606809"/>
          </a:xfrm>
          <a:custGeom>
            <a:avLst/>
            <a:gdLst>
              <a:gd name="connsiteX0" fmla="*/ 664607 w 664616"/>
              <a:gd name="connsiteY0" fmla="*/ 243 h 606809"/>
              <a:gd name="connsiteX1" fmla="*/ 251857 w 664616"/>
              <a:gd name="connsiteY1" fmla="*/ 168518 h 606809"/>
              <a:gd name="connsiteX2" fmla="*/ 347107 w 664616"/>
              <a:gd name="connsiteY2" fmla="*/ 155818 h 606809"/>
              <a:gd name="connsiteX3" fmla="*/ 29607 w 664616"/>
              <a:gd name="connsiteY3" fmla="*/ 454268 h 606809"/>
              <a:gd name="connsiteX4" fmla="*/ 13732 w 664616"/>
              <a:gd name="connsiteY4" fmla="*/ 530468 h 606809"/>
              <a:gd name="connsiteX5" fmla="*/ 29607 w 664616"/>
              <a:gd name="connsiteY5" fmla="*/ 606668 h 606809"/>
              <a:gd name="connsiteX6" fmla="*/ 29607 w 664616"/>
              <a:gd name="connsiteY6" fmla="*/ 539993 h 606809"/>
              <a:gd name="connsiteX7" fmla="*/ 226457 w 664616"/>
              <a:gd name="connsiteY7" fmla="*/ 263768 h 606809"/>
              <a:gd name="connsiteX8" fmla="*/ 194707 w 664616"/>
              <a:gd name="connsiteY8" fmla="*/ 270118 h 606809"/>
              <a:gd name="connsiteX9" fmla="*/ 372507 w 664616"/>
              <a:gd name="connsiteY9" fmla="*/ 124068 h 606809"/>
              <a:gd name="connsiteX10" fmla="*/ 264557 w 664616"/>
              <a:gd name="connsiteY10" fmla="*/ 130418 h 606809"/>
              <a:gd name="connsiteX11" fmla="*/ 664607 w 664616"/>
              <a:gd name="connsiteY11" fmla="*/ 243 h 606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4616" h="606809">
                <a:moveTo>
                  <a:pt x="664607" y="243"/>
                </a:moveTo>
                <a:cubicBezTo>
                  <a:pt x="662490" y="6593"/>
                  <a:pt x="304774" y="142589"/>
                  <a:pt x="251857" y="168518"/>
                </a:cubicBezTo>
                <a:cubicBezTo>
                  <a:pt x="198940" y="194447"/>
                  <a:pt x="384149" y="108193"/>
                  <a:pt x="347107" y="155818"/>
                </a:cubicBezTo>
                <a:cubicBezTo>
                  <a:pt x="310065" y="203443"/>
                  <a:pt x="85170" y="391826"/>
                  <a:pt x="29607" y="454268"/>
                </a:cubicBezTo>
                <a:cubicBezTo>
                  <a:pt x="-25956" y="516710"/>
                  <a:pt x="13732" y="505068"/>
                  <a:pt x="13732" y="530468"/>
                </a:cubicBezTo>
                <a:cubicBezTo>
                  <a:pt x="13732" y="555868"/>
                  <a:pt x="26961" y="605081"/>
                  <a:pt x="29607" y="606668"/>
                </a:cubicBezTo>
                <a:cubicBezTo>
                  <a:pt x="32253" y="608256"/>
                  <a:pt x="-3201" y="597143"/>
                  <a:pt x="29607" y="539993"/>
                </a:cubicBezTo>
                <a:cubicBezTo>
                  <a:pt x="62415" y="482843"/>
                  <a:pt x="198940" y="308747"/>
                  <a:pt x="226457" y="263768"/>
                </a:cubicBezTo>
                <a:cubicBezTo>
                  <a:pt x="253974" y="218789"/>
                  <a:pt x="170365" y="293401"/>
                  <a:pt x="194707" y="270118"/>
                </a:cubicBezTo>
                <a:cubicBezTo>
                  <a:pt x="219049" y="246835"/>
                  <a:pt x="360865" y="147351"/>
                  <a:pt x="372507" y="124068"/>
                </a:cubicBezTo>
                <a:cubicBezTo>
                  <a:pt x="384149" y="100785"/>
                  <a:pt x="216932" y="147351"/>
                  <a:pt x="264557" y="130418"/>
                </a:cubicBezTo>
                <a:cubicBezTo>
                  <a:pt x="312182" y="113485"/>
                  <a:pt x="666724" y="-6107"/>
                  <a:pt x="664607" y="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7F5A153-46E5-C03F-9048-CDE5049E7C77}"/>
              </a:ext>
            </a:extLst>
          </p:cNvPr>
          <p:cNvSpPr/>
          <p:nvPr/>
        </p:nvSpPr>
        <p:spPr>
          <a:xfrm>
            <a:off x="1615641" y="2351580"/>
            <a:ext cx="204954" cy="340089"/>
          </a:xfrm>
          <a:custGeom>
            <a:avLst/>
            <a:gdLst>
              <a:gd name="connsiteX0" fmla="*/ 434 w 204954"/>
              <a:gd name="connsiteY0" fmla="*/ 1095 h 340089"/>
              <a:gd name="connsiteX1" fmla="*/ 117909 w 204954"/>
              <a:gd name="connsiteY1" fmla="*/ 229695 h 340089"/>
              <a:gd name="connsiteX2" fmla="*/ 98859 w 204954"/>
              <a:gd name="connsiteY2" fmla="*/ 175720 h 340089"/>
              <a:gd name="connsiteX3" fmla="*/ 203634 w 204954"/>
              <a:gd name="connsiteY3" fmla="*/ 337645 h 340089"/>
              <a:gd name="connsiteX4" fmla="*/ 152834 w 204954"/>
              <a:gd name="connsiteY4" fmla="*/ 264620 h 340089"/>
              <a:gd name="connsiteX5" fmla="*/ 79809 w 204954"/>
              <a:gd name="connsiteY5" fmla="*/ 147145 h 340089"/>
              <a:gd name="connsiteX6" fmla="*/ 434 w 204954"/>
              <a:gd name="connsiteY6" fmla="*/ 1095 h 34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54" h="340089">
                <a:moveTo>
                  <a:pt x="434" y="1095"/>
                </a:moveTo>
                <a:cubicBezTo>
                  <a:pt x="6784" y="14853"/>
                  <a:pt x="101505" y="200591"/>
                  <a:pt x="117909" y="229695"/>
                </a:cubicBezTo>
                <a:cubicBezTo>
                  <a:pt x="134313" y="258799"/>
                  <a:pt x="84571" y="157728"/>
                  <a:pt x="98859" y="175720"/>
                </a:cubicBezTo>
                <a:cubicBezTo>
                  <a:pt x="113147" y="193712"/>
                  <a:pt x="194638" y="322828"/>
                  <a:pt x="203634" y="337645"/>
                </a:cubicBezTo>
                <a:cubicBezTo>
                  <a:pt x="212630" y="352462"/>
                  <a:pt x="173471" y="296370"/>
                  <a:pt x="152834" y="264620"/>
                </a:cubicBezTo>
                <a:cubicBezTo>
                  <a:pt x="132197" y="232870"/>
                  <a:pt x="100446" y="187361"/>
                  <a:pt x="79809" y="147145"/>
                </a:cubicBezTo>
                <a:cubicBezTo>
                  <a:pt x="59172" y="106929"/>
                  <a:pt x="-5916" y="-12663"/>
                  <a:pt x="434" y="1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ED80BC1-3E9B-4F9F-EAD5-28EF6DA05F6E}"/>
              </a:ext>
            </a:extLst>
          </p:cNvPr>
          <p:cNvSpPr/>
          <p:nvPr/>
        </p:nvSpPr>
        <p:spPr>
          <a:xfrm>
            <a:off x="1152715" y="2568153"/>
            <a:ext cx="606369" cy="647487"/>
          </a:xfrm>
          <a:custGeom>
            <a:avLst/>
            <a:gdLst>
              <a:gd name="connsiteX0" fmla="*/ 606235 w 606369"/>
              <a:gd name="connsiteY0" fmla="*/ 422 h 647487"/>
              <a:gd name="connsiteX1" fmla="*/ 320485 w 606369"/>
              <a:gd name="connsiteY1" fmla="*/ 108372 h 647487"/>
              <a:gd name="connsiteX2" fmla="*/ 342710 w 606369"/>
              <a:gd name="connsiteY2" fmla="*/ 92497 h 647487"/>
              <a:gd name="connsiteX3" fmla="*/ 142685 w 606369"/>
              <a:gd name="connsiteY3" fmla="*/ 238547 h 647487"/>
              <a:gd name="connsiteX4" fmla="*/ 34735 w 606369"/>
              <a:gd name="connsiteY4" fmla="*/ 356022 h 647487"/>
              <a:gd name="connsiteX5" fmla="*/ 28385 w 606369"/>
              <a:gd name="connsiteY5" fmla="*/ 394122 h 647487"/>
              <a:gd name="connsiteX6" fmla="*/ 47435 w 606369"/>
              <a:gd name="connsiteY6" fmla="*/ 381422 h 647487"/>
              <a:gd name="connsiteX7" fmla="*/ 6160 w 606369"/>
              <a:gd name="connsiteY7" fmla="*/ 438572 h 647487"/>
              <a:gd name="connsiteX8" fmla="*/ 12510 w 606369"/>
              <a:gd name="connsiteY8" fmla="*/ 486197 h 647487"/>
              <a:gd name="connsiteX9" fmla="*/ 66485 w 606369"/>
              <a:gd name="connsiteY9" fmla="*/ 644947 h 647487"/>
              <a:gd name="connsiteX10" fmla="*/ 34735 w 606369"/>
              <a:gd name="connsiteY10" fmla="*/ 578272 h 647487"/>
              <a:gd name="connsiteX11" fmla="*/ 2985 w 606369"/>
              <a:gd name="connsiteY11" fmla="*/ 502072 h 647487"/>
              <a:gd name="connsiteX12" fmla="*/ 114110 w 606369"/>
              <a:gd name="connsiteY12" fmla="*/ 257597 h 647487"/>
              <a:gd name="connsiteX13" fmla="*/ 104585 w 606369"/>
              <a:gd name="connsiteY13" fmla="*/ 267122 h 647487"/>
              <a:gd name="connsiteX14" fmla="*/ 380810 w 606369"/>
              <a:gd name="connsiteY14" fmla="*/ 73447 h 647487"/>
              <a:gd name="connsiteX15" fmla="*/ 358585 w 606369"/>
              <a:gd name="connsiteY15" fmla="*/ 70272 h 647487"/>
              <a:gd name="connsiteX16" fmla="*/ 606235 w 606369"/>
              <a:gd name="connsiteY16" fmla="*/ 422 h 647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6369" h="647487">
                <a:moveTo>
                  <a:pt x="606235" y="422"/>
                </a:moveTo>
                <a:cubicBezTo>
                  <a:pt x="599885" y="6772"/>
                  <a:pt x="364406" y="93026"/>
                  <a:pt x="320485" y="108372"/>
                </a:cubicBezTo>
                <a:cubicBezTo>
                  <a:pt x="276564" y="123718"/>
                  <a:pt x="342710" y="92497"/>
                  <a:pt x="342710" y="92497"/>
                </a:cubicBezTo>
                <a:cubicBezTo>
                  <a:pt x="313077" y="114193"/>
                  <a:pt x="194014" y="194626"/>
                  <a:pt x="142685" y="238547"/>
                </a:cubicBezTo>
                <a:cubicBezTo>
                  <a:pt x="91356" y="282468"/>
                  <a:pt x="53785" y="330093"/>
                  <a:pt x="34735" y="356022"/>
                </a:cubicBezTo>
                <a:cubicBezTo>
                  <a:pt x="15685" y="381951"/>
                  <a:pt x="26268" y="389889"/>
                  <a:pt x="28385" y="394122"/>
                </a:cubicBezTo>
                <a:cubicBezTo>
                  <a:pt x="30502" y="398355"/>
                  <a:pt x="51139" y="374014"/>
                  <a:pt x="47435" y="381422"/>
                </a:cubicBezTo>
                <a:cubicBezTo>
                  <a:pt x="43731" y="388830"/>
                  <a:pt x="11981" y="421110"/>
                  <a:pt x="6160" y="438572"/>
                </a:cubicBezTo>
                <a:cubicBezTo>
                  <a:pt x="339" y="456034"/>
                  <a:pt x="2456" y="451801"/>
                  <a:pt x="12510" y="486197"/>
                </a:cubicBezTo>
                <a:cubicBezTo>
                  <a:pt x="22564" y="520593"/>
                  <a:pt x="62781" y="629601"/>
                  <a:pt x="66485" y="644947"/>
                </a:cubicBezTo>
                <a:cubicBezTo>
                  <a:pt x="70189" y="660293"/>
                  <a:pt x="45318" y="602084"/>
                  <a:pt x="34735" y="578272"/>
                </a:cubicBezTo>
                <a:cubicBezTo>
                  <a:pt x="24152" y="554460"/>
                  <a:pt x="-10244" y="555518"/>
                  <a:pt x="2985" y="502072"/>
                </a:cubicBezTo>
                <a:cubicBezTo>
                  <a:pt x="16214" y="448626"/>
                  <a:pt x="97177" y="296755"/>
                  <a:pt x="114110" y="257597"/>
                </a:cubicBezTo>
                <a:cubicBezTo>
                  <a:pt x="131043" y="218439"/>
                  <a:pt x="60135" y="297814"/>
                  <a:pt x="104585" y="267122"/>
                </a:cubicBezTo>
                <a:cubicBezTo>
                  <a:pt x="149035" y="236430"/>
                  <a:pt x="338477" y="106255"/>
                  <a:pt x="380810" y="73447"/>
                </a:cubicBezTo>
                <a:cubicBezTo>
                  <a:pt x="423143" y="40639"/>
                  <a:pt x="325248" y="79268"/>
                  <a:pt x="358585" y="70272"/>
                </a:cubicBezTo>
                <a:cubicBezTo>
                  <a:pt x="391922" y="61276"/>
                  <a:pt x="612585" y="-5928"/>
                  <a:pt x="606235" y="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4E16EC5F-0955-EB2E-17C4-9FFD3EBF7A0B}"/>
              </a:ext>
            </a:extLst>
          </p:cNvPr>
          <p:cNvSpPr/>
          <p:nvPr/>
        </p:nvSpPr>
        <p:spPr>
          <a:xfrm>
            <a:off x="1237052" y="2628578"/>
            <a:ext cx="538572" cy="399068"/>
          </a:xfrm>
          <a:custGeom>
            <a:avLst/>
            <a:gdLst>
              <a:gd name="connsiteX0" fmla="*/ 537773 w 538572"/>
              <a:gd name="connsiteY0" fmla="*/ 322 h 399068"/>
              <a:gd name="connsiteX1" fmla="*/ 198048 w 538572"/>
              <a:gd name="connsiteY1" fmla="*/ 133672 h 399068"/>
              <a:gd name="connsiteX2" fmla="*/ 236148 w 538572"/>
              <a:gd name="connsiteY2" fmla="*/ 108272 h 399068"/>
              <a:gd name="connsiteX3" fmla="*/ 80573 w 538572"/>
              <a:gd name="connsiteY3" fmla="*/ 232097 h 399068"/>
              <a:gd name="connsiteX4" fmla="*/ 4373 w 538572"/>
              <a:gd name="connsiteY4" fmla="*/ 394022 h 399068"/>
              <a:gd name="connsiteX5" fmla="*/ 26598 w 538572"/>
              <a:gd name="connsiteY5" fmla="*/ 343222 h 399068"/>
              <a:gd name="connsiteX6" fmla="*/ 169473 w 538572"/>
              <a:gd name="connsiteY6" fmla="*/ 193997 h 399068"/>
              <a:gd name="connsiteX7" fmla="*/ 144073 w 538572"/>
              <a:gd name="connsiteY7" fmla="*/ 200347 h 399068"/>
              <a:gd name="connsiteX8" fmla="*/ 328223 w 538572"/>
              <a:gd name="connsiteY8" fmla="*/ 92397 h 399068"/>
              <a:gd name="connsiteX9" fmla="*/ 293298 w 538572"/>
              <a:gd name="connsiteY9" fmla="*/ 95572 h 399068"/>
              <a:gd name="connsiteX10" fmla="*/ 537773 w 538572"/>
              <a:gd name="connsiteY10" fmla="*/ 322 h 399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8572" h="399068">
                <a:moveTo>
                  <a:pt x="537773" y="322"/>
                </a:moveTo>
                <a:lnTo>
                  <a:pt x="198048" y="133672"/>
                </a:lnTo>
                <a:cubicBezTo>
                  <a:pt x="147777" y="151664"/>
                  <a:pt x="255727" y="91868"/>
                  <a:pt x="236148" y="108272"/>
                </a:cubicBezTo>
                <a:cubicBezTo>
                  <a:pt x="216569" y="124676"/>
                  <a:pt x="119202" y="184472"/>
                  <a:pt x="80573" y="232097"/>
                </a:cubicBezTo>
                <a:cubicBezTo>
                  <a:pt x="41944" y="279722"/>
                  <a:pt x="13369" y="375501"/>
                  <a:pt x="4373" y="394022"/>
                </a:cubicBezTo>
                <a:cubicBezTo>
                  <a:pt x="-4623" y="412543"/>
                  <a:pt x="-919" y="376560"/>
                  <a:pt x="26598" y="343222"/>
                </a:cubicBezTo>
                <a:cubicBezTo>
                  <a:pt x="54115" y="309884"/>
                  <a:pt x="149894" y="217809"/>
                  <a:pt x="169473" y="193997"/>
                </a:cubicBezTo>
                <a:cubicBezTo>
                  <a:pt x="189052" y="170185"/>
                  <a:pt x="117615" y="217280"/>
                  <a:pt x="144073" y="200347"/>
                </a:cubicBezTo>
                <a:cubicBezTo>
                  <a:pt x="170531" y="183414"/>
                  <a:pt x="303352" y="109859"/>
                  <a:pt x="328223" y="92397"/>
                </a:cubicBezTo>
                <a:cubicBezTo>
                  <a:pt x="353094" y="74935"/>
                  <a:pt x="258373" y="107743"/>
                  <a:pt x="293298" y="95572"/>
                </a:cubicBezTo>
                <a:cubicBezTo>
                  <a:pt x="328223" y="83401"/>
                  <a:pt x="553648" y="-6028"/>
                  <a:pt x="537773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9FE9BE5-BF5B-CB3F-785E-FFBDF38E48CF}"/>
              </a:ext>
            </a:extLst>
          </p:cNvPr>
          <p:cNvSpPr/>
          <p:nvPr/>
        </p:nvSpPr>
        <p:spPr>
          <a:xfrm>
            <a:off x="1840676" y="2668277"/>
            <a:ext cx="379200" cy="62272"/>
          </a:xfrm>
          <a:custGeom>
            <a:avLst/>
            <a:gdLst>
              <a:gd name="connsiteX0" fmla="*/ 824 w 379200"/>
              <a:gd name="connsiteY0" fmla="*/ 1898 h 62272"/>
              <a:gd name="connsiteX1" fmla="*/ 118299 w 379200"/>
              <a:gd name="connsiteY1" fmla="*/ 8248 h 62272"/>
              <a:gd name="connsiteX2" fmla="*/ 318324 w 379200"/>
              <a:gd name="connsiteY2" fmla="*/ 59048 h 62272"/>
              <a:gd name="connsiteX3" fmla="*/ 257999 w 379200"/>
              <a:gd name="connsiteY3" fmla="*/ 46348 h 62272"/>
              <a:gd name="connsiteX4" fmla="*/ 378649 w 379200"/>
              <a:gd name="connsiteY4" fmla="*/ 62223 h 62272"/>
              <a:gd name="connsiteX5" fmla="*/ 299274 w 379200"/>
              <a:gd name="connsiteY5" fmla="*/ 39998 h 62272"/>
              <a:gd name="connsiteX6" fmla="*/ 216724 w 379200"/>
              <a:gd name="connsiteY6" fmla="*/ 1898 h 62272"/>
              <a:gd name="connsiteX7" fmla="*/ 286574 w 379200"/>
              <a:gd name="connsiteY7" fmla="*/ 14598 h 62272"/>
              <a:gd name="connsiteX8" fmla="*/ 178624 w 379200"/>
              <a:gd name="connsiteY8" fmla="*/ 11423 h 62272"/>
              <a:gd name="connsiteX9" fmla="*/ 70674 w 379200"/>
              <a:gd name="connsiteY9" fmla="*/ 27298 h 62272"/>
              <a:gd name="connsiteX10" fmla="*/ 824 w 379200"/>
              <a:gd name="connsiteY10" fmla="*/ 1898 h 62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9200" h="62272">
                <a:moveTo>
                  <a:pt x="824" y="1898"/>
                </a:moveTo>
                <a:cubicBezTo>
                  <a:pt x="8762" y="-1277"/>
                  <a:pt x="65382" y="-1277"/>
                  <a:pt x="118299" y="8248"/>
                </a:cubicBezTo>
                <a:cubicBezTo>
                  <a:pt x="171216" y="17773"/>
                  <a:pt x="295041" y="52698"/>
                  <a:pt x="318324" y="59048"/>
                </a:cubicBezTo>
                <a:cubicBezTo>
                  <a:pt x="341607" y="65398"/>
                  <a:pt x="247945" y="45819"/>
                  <a:pt x="257999" y="46348"/>
                </a:cubicBezTo>
                <a:cubicBezTo>
                  <a:pt x="268053" y="46877"/>
                  <a:pt x="371770" y="63281"/>
                  <a:pt x="378649" y="62223"/>
                </a:cubicBezTo>
                <a:cubicBezTo>
                  <a:pt x="385528" y="61165"/>
                  <a:pt x="326262" y="50052"/>
                  <a:pt x="299274" y="39998"/>
                </a:cubicBezTo>
                <a:cubicBezTo>
                  <a:pt x="272287" y="29944"/>
                  <a:pt x="218841" y="6131"/>
                  <a:pt x="216724" y="1898"/>
                </a:cubicBezTo>
                <a:cubicBezTo>
                  <a:pt x="214607" y="-2335"/>
                  <a:pt x="292924" y="13011"/>
                  <a:pt x="286574" y="14598"/>
                </a:cubicBezTo>
                <a:cubicBezTo>
                  <a:pt x="280224" y="16186"/>
                  <a:pt x="214607" y="9306"/>
                  <a:pt x="178624" y="11423"/>
                </a:cubicBezTo>
                <a:cubicBezTo>
                  <a:pt x="142641" y="13540"/>
                  <a:pt x="97132" y="28886"/>
                  <a:pt x="70674" y="27298"/>
                </a:cubicBezTo>
                <a:cubicBezTo>
                  <a:pt x="44216" y="25711"/>
                  <a:pt x="-7114" y="5073"/>
                  <a:pt x="824" y="18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AC189A6-A7EA-A709-F4EC-FEA640361C59}"/>
              </a:ext>
            </a:extLst>
          </p:cNvPr>
          <p:cNvSpPr/>
          <p:nvPr/>
        </p:nvSpPr>
        <p:spPr>
          <a:xfrm>
            <a:off x="1358320" y="2657470"/>
            <a:ext cx="464168" cy="207418"/>
          </a:xfrm>
          <a:custGeom>
            <a:avLst/>
            <a:gdLst>
              <a:gd name="connsiteX0" fmla="*/ 464130 w 464168"/>
              <a:gd name="connsiteY0" fmla="*/ 5 h 207418"/>
              <a:gd name="connsiteX1" fmla="*/ 232355 w 464168"/>
              <a:gd name="connsiteY1" fmla="*/ 69855 h 207418"/>
              <a:gd name="connsiteX2" fmla="*/ 580 w 464168"/>
              <a:gd name="connsiteY2" fmla="*/ 206380 h 207418"/>
              <a:gd name="connsiteX3" fmla="*/ 165680 w 464168"/>
              <a:gd name="connsiteY3" fmla="*/ 133355 h 207418"/>
              <a:gd name="connsiteX4" fmla="*/ 146630 w 464168"/>
              <a:gd name="connsiteY4" fmla="*/ 146055 h 207418"/>
              <a:gd name="connsiteX5" fmla="*/ 299030 w 464168"/>
              <a:gd name="connsiteY5" fmla="*/ 60330 h 207418"/>
              <a:gd name="connsiteX6" fmla="*/ 251405 w 464168"/>
              <a:gd name="connsiteY6" fmla="*/ 73030 h 207418"/>
              <a:gd name="connsiteX7" fmla="*/ 464130 w 464168"/>
              <a:gd name="connsiteY7" fmla="*/ 5 h 207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4168" h="207418">
                <a:moveTo>
                  <a:pt x="464130" y="5"/>
                </a:moveTo>
                <a:cubicBezTo>
                  <a:pt x="460955" y="-524"/>
                  <a:pt x="309613" y="35459"/>
                  <a:pt x="232355" y="69855"/>
                </a:cubicBezTo>
                <a:cubicBezTo>
                  <a:pt x="155097" y="104251"/>
                  <a:pt x="11692" y="195797"/>
                  <a:pt x="580" y="206380"/>
                </a:cubicBezTo>
                <a:cubicBezTo>
                  <a:pt x="-10532" y="216963"/>
                  <a:pt x="141338" y="143409"/>
                  <a:pt x="165680" y="133355"/>
                </a:cubicBezTo>
                <a:cubicBezTo>
                  <a:pt x="190022" y="123301"/>
                  <a:pt x="124405" y="158226"/>
                  <a:pt x="146630" y="146055"/>
                </a:cubicBezTo>
                <a:cubicBezTo>
                  <a:pt x="168855" y="133884"/>
                  <a:pt x="281568" y="72501"/>
                  <a:pt x="299030" y="60330"/>
                </a:cubicBezTo>
                <a:cubicBezTo>
                  <a:pt x="316492" y="48159"/>
                  <a:pt x="230238" y="80968"/>
                  <a:pt x="251405" y="73030"/>
                </a:cubicBezTo>
                <a:cubicBezTo>
                  <a:pt x="272572" y="65093"/>
                  <a:pt x="467305" y="534"/>
                  <a:pt x="46413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C33B2D0-C911-F2FC-720D-E15750951142}"/>
              </a:ext>
            </a:extLst>
          </p:cNvPr>
          <p:cNvSpPr/>
          <p:nvPr/>
        </p:nvSpPr>
        <p:spPr>
          <a:xfrm>
            <a:off x="1193066" y="2838427"/>
            <a:ext cx="242169" cy="600920"/>
          </a:xfrm>
          <a:custGeom>
            <a:avLst/>
            <a:gdLst>
              <a:gd name="connsiteX0" fmla="*/ 242034 w 242169"/>
              <a:gd name="connsiteY0" fmla="*/ 23 h 600920"/>
              <a:gd name="connsiteX1" fmla="*/ 67409 w 242169"/>
              <a:gd name="connsiteY1" fmla="*/ 174648 h 600920"/>
              <a:gd name="connsiteX2" fmla="*/ 76934 w 242169"/>
              <a:gd name="connsiteY2" fmla="*/ 174648 h 600920"/>
              <a:gd name="connsiteX3" fmla="*/ 45184 w 242169"/>
              <a:gd name="connsiteY3" fmla="*/ 244498 h 600920"/>
              <a:gd name="connsiteX4" fmla="*/ 64234 w 242169"/>
              <a:gd name="connsiteY4" fmla="*/ 371498 h 600920"/>
              <a:gd name="connsiteX5" fmla="*/ 42009 w 242169"/>
              <a:gd name="connsiteY5" fmla="*/ 342923 h 600920"/>
              <a:gd name="connsiteX6" fmla="*/ 137259 w 242169"/>
              <a:gd name="connsiteY6" fmla="*/ 520723 h 600920"/>
              <a:gd name="connsiteX7" fmla="*/ 232509 w 242169"/>
              <a:gd name="connsiteY7" fmla="*/ 600098 h 600920"/>
              <a:gd name="connsiteX8" fmla="*/ 115034 w 242169"/>
              <a:gd name="connsiteY8" fmla="*/ 476273 h 600920"/>
              <a:gd name="connsiteX9" fmla="*/ 7084 w 242169"/>
              <a:gd name="connsiteY9" fmla="*/ 276248 h 600920"/>
              <a:gd name="connsiteX10" fmla="*/ 16609 w 242169"/>
              <a:gd name="connsiteY10" fmla="*/ 282598 h 600920"/>
              <a:gd name="connsiteX11" fmla="*/ 67409 w 242169"/>
              <a:gd name="connsiteY11" fmla="*/ 171473 h 600920"/>
              <a:gd name="connsiteX12" fmla="*/ 95984 w 242169"/>
              <a:gd name="connsiteY12" fmla="*/ 161948 h 600920"/>
              <a:gd name="connsiteX13" fmla="*/ 242034 w 242169"/>
              <a:gd name="connsiteY13" fmla="*/ 23 h 60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2169" h="600920">
                <a:moveTo>
                  <a:pt x="242034" y="23"/>
                </a:moveTo>
                <a:cubicBezTo>
                  <a:pt x="237272" y="2140"/>
                  <a:pt x="94926" y="145544"/>
                  <a:pt x="67409" y="174648"/>
                </a:cubicBezTo>
                <a:cubicBezTo>
                  <a:pt x="39892" y="203752"/>
                  <a:pt x="80638" y="163006"/>
                  <a:pt x="76934" y="174648"/>
                </a:cubicBezTo>
                <a:cubicBezTo>
                  <a:pt x="73230" y="186290"/>
                  <a:pt x="47301" y="211690"/>
                  <a:pt x="45184" y="244498"/>
                </a:cubicBezTo>
                <a:cubicBezTo>
                  <a:pt x="43067" y="277306"/>
                  <a:pt x="64763" y="355094"/>
                  <a:pt x="64234" y="371498"/>
                </a:cubicBezTo>
                <a:cubicBezTo>
                  <a:pt x="63705" y="387902"/>
                  <a:pt x="29838" y="318052"/>
                  <a:pt x="42009" y="342923"/>
                </a:cubicBezTo>
                <a:cubicBezTo>
                  <a:pt x="54180" y="367794"/>
                  <a:pt x="105509" y="477861"/>
                  <a:pt x="137259" y="520723"/>
                </a:cubicBezTo>
                <a:cubicBezTo>
                  <a:pt x="169009" y="563585"/>
                  <a:pt x="236213" y="607506"/>
                  <a:pt x="232509" y="600098"/>
                </a:cubicBezTo>
                <a:cubicBezTo>
                  <a:pt x="228805" y="592690"/>
                  <a:pt x="152605" y="530248"/>
                  <a:pt x="115034" y="476273"/>
                </a:cubicBezTo>
                <a:cubicBezTo>
                  <a:pt x="77463" y="422298"/>
                  <a:pt x="7084" y="276248"/>
                  <a:pt x="7084" y="276248"/>
                </a:cubicBezTo>
                <a:cubicBezTo>
                  <a:pt x="-9320" y="243969"/>
                  <a:pt x="6555" y="300060"/>
                  <a:pt x="16609" y="282598"/>
                </a:cubicBezTo>
                <a:cubicBezTo>
                  <a:pt x="26663" y="265136"/>
                  <a:pt x="54180" y="191581"/>
                  <a:pt x="67409" y="171473"/>
                </a:cubicBezTo>
                <a:cubicBezTo>
                  <a:pt x="80638" y="151365"/>
                  <a:pt x="66880" y="186290"/>
                  <a:pt x="95984" y="161948"/>
                </a:cubicBezTo>
                <a:cubicBezTo>
                  <a:pt x="125088" y="137606"/>
                  <a:pt x="246796" y="-2094"/>
                  <a:pt x="242034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D895BEF-FF25-B4C6-6629-073140A29891}"/>
              </a:ext>
            </a:extLst>
          </p:cNvPr>
          <p:cNvSpPr/>
          <p:nvPr/>
        </p:nvSpPr>
        <p:spPr>
          <a:xfrm>
            <a:off x="1709949" y="3330067"/>
            <a:ext cx="749198" cy="293115"/>
          </a:xfrm>
          <a:custGeom>
            <a:avLst/>
            <a:gdLst>
              <a:gd name="connsiteX0" fmla="*/ 747501 w 749198"/>
              <a:gd name="connsiteY0" fmla="*/ 508 h 293115"/>
              <a:gd name="connsiteX1" fmla="*/ 576051 w 749198"/>
              <a:gd name="connsiteY1" fmla="*/ 175133 h 293115"/>
              <a:gd name="connsiteX2" fmla="*/ 598276 w 749198"/>
              <a:gd name="connsiteY2" fmla="*/ 178308 h 293115"/>
              <a:gd name="connsiteX3" fmla="*/ 493501 w 749198"/>
              <a:gd name="connsiteY3" fmla="*/ 222758 h 293115"/>
              <a:gd name="connsiteX4" fmla="*/ 318876 w 749198"/>
              <a:gd name="connsiteY4" fmla="*/ 267208 h 293115"/>
              <a:gd name="connsiteX5" fmla="*/ 172826 w 749198"/>
              <a:gd name="connsiteY5" fmla="*/ 283083 h 293115"/>
              <a:gd name="connsiteX6" fmla="*/ 4551 w 749198"/>
              <a:gd name="connsiteY6" fmla="*/ 270383 h 293115"/>
              <a:gd name="connsiteX7" fmla="*/ 366501 w 749198"/>
              <a:gd name="connsiteY7" fmla="*/ 292608 h 293115"/>
              <a:gd name="connsiteX8" fmla="*/ 318876 w 749198"/>
              <a:gd name="connsiteY8" fmla="*/ 279908 h 293115"/>
              <a:gd name="connsiteX9" fmla="*/ 579226 w 749198"/>
              <a:gd name="connsiteY9" fmla="*/ 216408 h 293115"/>
              <a:gd name="connsiteX10" fmla="*/ 674476 w 749198"/>
              <a:gd name="connsiteY10" fmla="*/ 130683 h 293115"/>
              <a:gd name="connsiteX11" fmla="*/ 664951 w 749198"/>
              <a:gd name="connsiteY11" fmla="*/ 121158 h 293115"/>
              <a:gd name="connsiteX12" fmla="*/ 747501 w 749198"/>
              <a:gd name="connsiteY12" fmla="*/ 508 h 29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49198" h="293115">
                <a:moveTo>
                  <a:pt x="747501" y="508"/>
                </a:moveTo>
                <a:cubicBezTo>
                  <a:pt x="732684" y="9504"/>
                  <a:pt x="600922" y="145500"/>
                  <a:pt x="576051" y="175133"/>
                </a:cubicBezTo>
                <a:cubicBezTo>
                  <a:pt x="551180" y="204766"/>
                  <a:pt x="612034" y="170371"/>
                  <a:pt x="598276" y="178308"/>
                </a:cubicBezTo>
                <a:cubicBezTo>
                  <a:pt x="584518" y="186246"/>
                  <a:pt x="540068" y="207941"/>
                  <a:pt x="493501" y="222758"/>
                </a:cubicBezTo>
                <a:cubicBezTo>
                  <a:pt x="446934" y="237575"/>
                  <a:pt x="372322" y="257154"/>
                  <a:pt x="318876" y="267208"/>
                </a:cubicBezTo>
                <a:cubicBezTo>
                  <a:pt x="265430" y="277262"/>
                  <a:pt x="225213" y="282554"/>
                  <a:pt x="172826" y="283083"/>
                </a:cubicBezTo>
                <a:cubicBezTo>
                  <a:pt x="120439" y="283612"/>
                  <a:pt x="-27728" y="268796"/>
                  <a:pt x="4551" y="270383"/>
                </a:cubicBezTo>
                <a:cubicBezTo>
                  <a:pt x="36830" y="271970"/>
                  <a:pt x="314114" y="291021"/>
                  <a:pt x="366501" y="292608"/>
                </a:cubicBezTo>
                <a:cubicBezTo>
                  <a:pt x="418888" y="294195"/>
                  <a:pt x="283422" y="292608"/>
                  <a:pt x="318876" y="279908"/>
                </a:cubicBezTo>
                <a:cubicBezTo>
                  <a:pt x="354330" y="267208"/>
                  <a:pt x="519959" y="241279"/>
                  <a:pt x="579226" y="216408"/>
                </a:cubicBezTo>
                <a:cubicBezTo>
                  <a:pt x="638493" y="191537"/>
                  <a:pt x="660188" y="146558"/>
                  <a:pt x="674476" y="130683"/>
                </a:cubicBezTo>
                <a:cubicBezTo>
                  <a:pt x="688763" y="114808"/>
                  <a:pt x="654368" y="137562"/>
                  <a:pt x="664951" y="121158"/>
                </a:cubicBezTo>
                <a:cubicBezTo>
                  <a:pt x="675534" y="104754"/>
                  <a:pt x="762318" y="-8488"/>
                  <a:pt x="747501" y="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CEE5ED6-F703-4E13-B8C9-B51C908FD2C3}"/>
              </a:ext>
            </a:extLst>
          </p:cNvPr>
          <p:cNvSpPr/>
          <p:nvPr/>
        </p:nvSpPr>
        <p:spPr>
          <a:xfrm>
            <a:off x="1394209" y="2871468"/>
            <a:ext cx="352041" cy="148026"/>
          </a:xfrm>
          <a:custGeom>
            <a:avLst/>
            <a:gdLst>
              <a:gd name="connsiteX0" fmla="*/ 2791 w 352041"/>
              <a:gd name="connsiteY0" fmla="*/ 49532 h 148026"/>
              <a:gd name="connsiteX1" fmla="*/ 21841 w 352041"/>
              <a:gd name="connsiteY1" fmla="*/ 138432 h 148026"/>
              <a:gd name="connsiteX2" fmla="*/ 209166 w 352041"/>
              <a:gd name="connsiteY2" fmla="*/ 1907 h 148026"/>
              <a:gd name="connsiteX3" fmla="*/ 352041 w 352041"/>
              <a:gd name="connsiteY3" fmla="*/ 55882 h 148026"/>
              <a:gd name="connsiteX4" fmla="*/ 209166 w 352041"/>
              <a:gd name="connsiteY4" fmla="*/ 17782 h 148026"/>
              <a:gd name="connsiteX5" fmla="*/ 63116 w 352041"/>
              <a:gd name="connsiteY5" fmla="*/ 81282 h 148026"/>
              <a:gd name="connsiteX6" fmla="*/ 12316 w 352041"/>
              <a:gd name="connsiteY6" fmla="*/ 147957 h 148026"/>
              <a:gd name="connsiteX7" fmla="*/ 2791 w 352041"/>
              <a:gd name="connsiteY7" fmla="*/ 49532 h 148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2041" h="148026">
                <a:moveTo>
                  <a:pt x="2791" y="49532"/>
                </a:moveTo>
                <a:cubicBezTo>
                  <a:pt x="4378" y="47945"/>
                  <a:pt x="-12555" y="146369"/>
                  <a:pt x="21841" y="138432"/>
                </a:cubicBezTo>
                <a:cubicBezTo>
                  <a:pt x="56237" y="130495"/>
                  <a:pt x="154133" y="15665"/>
                  <a:pt x="209166" y="1907"/>
                </a:cubicBezTo>
                <a:cubicBezTo>
                  <a:pt x="264199" y="-11851"/>
                  <a:pt x="352041" y="53236"/>
                  <a:pt x="352041" y="55882"/>
                </a:cubicBezTo>
                <a:cubicBezTo>
                  <a:pt x="352041" y="58528"/>
                  <a:pt x="257320" y="13549"/>
                  <a:pt x="209166" y="17782"/>
                </a:cubicBezTo>
                <a:cubicBezTo>
                  <a:pt x="161012" y="22015"/>
                  <a:pt x="95924" y="59586"/>
                  <a:pt x="63116" y="81282"/>
                </a:cubicBezTo>
                <a:cubicBezTo>
                  <a:pt x="30308" y="102978"/>
                  <a:pt x="21841" y="150074"/>
                  <a:pt x="12316" y="147957"/>
                </a:cubicBezTo>
                <a:cubicBezTo>
                  <a:pt x="2791" y="145840"/>
                  <a:pt x="1204" y="51119"/>
                  <a:pt x="2791" y="495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97EF201D-3402-2EB6-2456-2D258C2427AD}"/>
              </a:ext>
            </a:extLst>
          </p:cNvPr>
          <p:cNvSpPr/>
          <p:nvPr/>
        </p:nvSpPr>
        <p:spPr>
          <a:xfrm>
            <a:off x="2168248" y="2644148"/>
            <a:ext cx="109523" cy="470540"/>
          </a:xfrm>
          <a:custGeom>
            <a:avLst/>
            <a:gdLst>
              <a:gd name="connsiteX0" fmla="*/ 63777 w 109523"/>
              <a:gd name="connsiteY0" fmla="*/ 627 h 470540"/>
              <a:gd name="connsiteX1" fmla="*/ 277 w 109523"/>
              <a:gd name="connsiteY1" fmla="*/ 70477 h 470540"/>
              <a:gd name="connsiteX2" fmla="*/ 41552 w 109523"/>
              <a:gd name="connsiteY2" fmla="*/ 102227 h 470540"/>
              <a:gd name="connsiteX3" fmla="*/ 63777 w 109523"/>
              <a:gd name="connsiteY3" fmla="*/ 238752 h 470540"/>
              <a:gd name="connsiteX4" fmla="*/ 86002 w 109523"/>
              <a:gd name="connsiteY4" fmla="*/ 210177 h 470540"/>
              <a:gd name="connsiteX5" fmla="*/ 76477 w 109523"/>
              <a:gd name="connsiteY5" fmla="*/ 365752 h 470540"/>
              <a:gd name="connsiteX6" fmla="*/ 60602 w 109523"/>
              <a:gd name="connsiteY6" fmla="*/ 470527 h 470540"/>
              <a:gd name="connsiteX7" fmla="*/ 105052 w 109523"/>
              <a:gd name="connsiteY7" fmla="*/ 359402 h 470540"/>
              <a:gd name="connsiteX8" fmla="*/ 101877 w 109523"/>
              <a:gd name="connsiteY8" fmla="*/ 222877 h 470540"/>
              <a:gd name="connsiteX9" fmla="*/ 51077 w 109523"/>
              <a:gd name="connsiteY9" fmla="*/ 86352 h 470540"/>
              <a:gd name="connsiteX10" fmla="*/ 41552 w 109523"/>
              <a:gd name="connsiteY10" fmla="*/ 114927 h 470540"/>
              <a:gd name="connsiteX11" fmla="*/ 63777 w 109523"/>
              <a:gd name="connsiteY11" fmla="*/ 627 h 47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9523" h="470540">
                <a:moveTo>
                  <a:pt x="63777" y="627"/>
                </a:moveTo>
                <a:cubicBezTo>
                  <a:pt x="56898" y="-6781"/>
                  <a:pt x="3981" y="53544"/>
                  <a:pt x="277" y="70477"/>
                </a:cubicBezTo>
                <a:cubicBezTo>
                  <a:pt x="-3427" y="87410"/>
                  <a:pt x="30969" y="74181"/>
                  <a:pt x="41552" y="102227"/>
                </a:cubicBezTo>
                <a:cubicBezTo>
                  <a:pt x="52135" y="130273"/>
                  <a:pt x="56369" y="220760"/>
                  <a:pt x="63777" y="238752"/>
                </a:cubicBezTo>
                <a:cubicBezTo>
                  <a:pt x="71185" y="256744"/>
                  <a:pt x="83885" y="189010"/>
                  <a:pt x="86002" y="210177"/>
                </a:cubicBezTo>
                <a:cubicBezTo>
                  <a:pt x="88119" y="231344"/>
                  <a:pt x="80710" y="322360"/>
                  <a:pt x="76477" y="365752"/>
                </a:cubicBezTo>
                <a:cubicBezTo>
                  <a:pt x="72244" y="409144"/>
                  <a:pt x="55840" y="471585"/>
                  <a:pt x="60602" y="470527"/>
                </a:cubicBezTo>
                <a:cubicBezTo>
                  <a:pt x="65364" y="469469"/>
                  <a:pt x="98173" y="400677"/>
                  <a:pt x="105052" y="359402"/>
                </a:cubicBezTo>
                <a:cubicBezTo>
                  <a:pt x="111931" y="318127"/>
                  <a:pt x="110873" y="268385"/>
                  <a:pt x="101877" y="222877"/>
                </a:cubicBezTo>
                <a:cubicBezTo>
                  <a:pt x="92881" y="177369"/>
                  <a:pt x="61131" y="104344"/>
                  <a:pt x="51077" y="86352"/>
                </a:cubicBezTo>
                <a:cubicBezTo>
                  <a:pt x="41023" y="68360"/>
                  <a:pt x="41023" y="124452"/>
                  <a:pt x="41552" y="114927"/>
                </a:cubicBezTo>
                <a:cubicBezTo>
                  <a:pt x="42081" y="105402"/>
                  <a:pt x="70656" y="8035"/>
                  <a:pt x="63777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97F556B9-62B2-6A0B-AF5E-A1F220F19840}"/>
              </a:ext>
            </a:extLst>
          </p:cNvPr>
          <p:cNvSpPr/>
          <p:nvPr/>
        </p:nvSpPr>
        <p:spPr>
          <a:xfrm>
            <a:off x="2219194" y="3089274"/>
            <a:ext cx="268433" cy="260802"/>
          </a:xfrm>
          <a:custGeom>
            <a:avLst/>
            <a:gdLst>
              <a:gd name="connsiteX0" fmla="*/ 131 w 268433"/>
              <a:gd name="connsiteY0" fmla="*/ 1 h 260802"/>
              <a:gd name="connsiteX1" fmla="*/ 133481 w 268433"/>
              <a:gd name="connsiteY1" fmla="*/ 127001 h 260802"/>
              <a:gd name="connsiteX2" fmla="*/ 117606 w 268433"/>
              <a:gd name="connsiteY2" fmla="*/ 104776 h 260802"/>
              <a:gd name="connsiteX3" fmla="*/ 263656 w 268433"/>
              <a:gd name="connsiteY3" fmla="*/ 254001 h 260802"/>
              <a:gd name="connsiteX4" fmla="*/ 219206 w 268433"/>
              <a:gd name="connsiteY4" fmla="*/ 222251 h 260802"/>
              <a:gd name="connsiteX5" fmla="*/ 82681 w 268433"/>
              <a:gd name="connsiteY5" fmla="*/ 104776 h 260802"/>
              <a:gd name="connsiteX6" fmla="*/ 108081 w 268433"/>
              <a:gd name="connsiteY6" fmla="*/ 123826 h 260802"/>
              <a:gd name="connsiteX7" fmla="*/ 131 w 268433"/>
              <a:gd name="connsiteY7" fmla="*/ 1 h 26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433" h="260802">
                <a:moveTo>
                  <a:pt x="131" y="1"/>
                </a:moveTo>
                <a:cubicBezTo>
                  <a:pt x="4364" y="530"/>
                  <a:pt x="113902" y="109539"/>
                  <a:pt x="133481" y="127001"/>
                </a:cubicBezTo>
                <a:cubicBezTo>
                  <a:pt x="153060" y="144463"/>
                  <a:pt x="95910" y="83609"/>
                  <a:pt x="117606" y="104776"/>
                </a:cubicBezTo>
                <a:cubicBezTo>
                  <a:pt x="139302" y="125943"/>
                  <a:pt x="246723" y="234422"/>
                  <a:pt x="263656" y="254001"/>
                </a:cubicBezTo>
                <a:cubicBezTo>
                  <a:pt x="280589" y="273580"/>
                  <a:pt x="249369" y="247122"/>
                  <a:pt x="219206" y="222251"/>
                </a:cubicBezTo>
                <a:cubicBezTo>
                  <a:pt x="189044" y="197380"/>
                  <a:pt x="101202" y="121180"/>
                  <a:pt x="82681" y="104776"/>
                </a:cubicBezTo>
                <a:cubicBezTo>
                  <a:pt x="64160" y="88372"/>
                  <a:pt x="121310" y="138643"/>
                  <a:pt x="108081" y="123826"/>
                </a:cubicBezTo>
                <a:cubicBezTo>
                  <a:pt x="94852" y="109009"/>
                  <a:pt x="-4102" y="-528"/>
                  <a:pt x="131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0EB8F66-3C8A-5611-DDED-12B798AE0DB8}"/>
              </a:ext>
            </a:extLst>
          </p:cNvPr>
          <p:cNvSpPr/>
          <p:nvPr/>
        </p:nvSpPr>
        <p:spPr>
          <a:xfrm>
            <a:off x="1352332" y="3387337"/>
            <a:ext cx="342935" cy="231464"/>
          </a:xfrm>
          <a:custGeom>
            <a:avLst/>
            <a:gdLst>
              <a:gd name="connsiteX0" fmla="*/ 218 w 342935"/>
              <a:gd name="connsiteY0" fmla="*/ 388 h 231464"/>
              <a:gd name="connsiteX1" fmla="*/ 136743 w 342935"/>
              <a:gd name="connsiteY1" fmla="*/ 105163 h 231464"/>
              <a:gd name="connsiteX2" fmla="*/ 339943 w 342935"/>
              <a:gd name="connsiteY2" fmla="*/ 228988 h 231464"/>
              <a:gd name="connsiteX3" fmla="*/ 247868 w 342935"/>
              <a:gd name="connsiteY3" fmla="*/ 184538 h 231464"/>
              <a:gd name="connsiteX4" fmla="*/ 108168 w 342935"/>
              <a:gd name="connsiteY4" fmla="*/ 143263 h 231464"/>
              <a:gd name="connsiteX5" fmla="*/ 218 w 342935"/>
              <a:gd name="connsiteY5" fmla="*/ 388 h 231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2935" h="231464">
                <a:moveTo>
                  <a:pt x="218" y="388"/>
                </a:moveTo>
                <a:cubicBezTo>
                  <a:pt x="4980" y="-5962"/>
                  <a:pt x="80122" y="67063"/>
                  <a:pt x="136743" y="105163"/>
                </a:cubicBezTo>
                <a:cubicBezTo>
                  <a:pt x="193364" y="143263"/>
                  <a:pt x="321422" y="215759"/>
                  <a:pt x="339943" y="228988"/>
                </a:cubicBezTo>
                <a:cubicBezTo>
                  <a:pt x="358464" y="242217"/>
                  <a:pt x="286497" y="198825"/>
                  <a:pt x="247868" y="184538"/>
                </a:cubicBezTo>
                <a:cubicBezTo>
                  <a:pt x="209239" y="170251"/>
                  <a:pt x="146797" y="171309"/>
                  <a:pt x="108168" y="143263"/>
                </a:cubicBezTo>
                <a:cubicBezTo>
                  <a:pt x="69539" y="115217"/>
                  <a:pt x="-4544" y="6738"/>
                  <a:pt x="218" y="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AEE81571-FFE3-7209-CF15-E0548332785A}"/>
              </a:ext>
            </a:extLst>
          </p:cNvPr>
          <p:cNvSpPr/>
          <p:nvPr/>
        </p:nvSpPr>
        <p:spPr>
          <a:xfrm>
            <a:off x="1396999" y="3371452"/>
            <a:ext cx="342909" cy="244910"/>
          </a:xfrm>
          <a:custGeom>
            <a:avLst/>
            <a:gdLst>
              <a:gd name="connsiteX0" fmla="*/ 1 w 342909"/>
              <a:gd name="connsiteY0" fmla="*/ 19448 h 244910"/>
              <a:gd name="connsiteX1" fmla="*/ 193676 w 342909"/>
              <a:gd name="connsiteY1" fmla="*/ 13098 h 244910"/>
              <a:gd name="connsiteX2" fmla="*/ 177801 w 342909"/>
              <a:gd name="connsiteY2" fmla="*/ 6748 h 244910"/>
              <a:gd name="connsiteX3" fmla="*/ 314326 w 342909"/>
              <a:gd name="connsiteY3" fmla="*/ 117873 h 244910"/>
              <a:gd name="connsiteX4" fmla="*/ 342901 w 342909"/>
              <a:gd name="connsiteY4" fmla="*/ 155973 h 244910"/>
              <a:gd name="connsiteX5" fmla="*/ 317501 w 342909"/>
              <a:gd name="connsiteY5" fmla="*/ 244873 h 244910"/>
              <a:gd name="connsiteX6" fmla="*/ 336551 w 342909"/>
              <a:gd name="connsiteY6" fmla="*/ 165498 h 244910"/>
              <a:gd name="connsiteX7" fmla="*/ 260351 w 342909"/>
              <a:gd name="connsiteY7" fmla="*/ 51198 h 244910"/>
              <a:gd name="connsiteX8" fmla="*/ 190501 w 342909"/>
              <a:gd name="connsiteY8" fmla="*/ 398 h 244910"/>
              <a:gd name="connsiteX9" fmla="*/ 1 w 342909"/>
              <a:gd name="connsiteY9" fmla="*/ 19448 h 24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2909" h="244910">
                <a:moveTo>
                  <a:pt x="1" y="19448"/>
                </a:moveTo>
                <a:cubicBezTo>
                  <a:pt x="530" y="21565"/>
                  <a:pt x="164043" y="15215"/>
                  <a:pt x="193676" y="13098"/>
                </a:cubicBezTo>
                <a:cubicBezTo>
                  <a:pt x="223309" y="10981"/>
                  <a:pt x="157693" y="-10714"/>
                  <a:pt x="177801" y="6748"/>
                </a:cubicBezTo>
                <a:cubicBezTo>
                  <a:pt x="197909" y="24210"/>
                  <a:pt x="286809" y="93002"/>
                  <a:pt x="314326" y="117873"/>
                </a:cubicBezTo>
                <a:cubicBezTo>
                  <a:pt x="341843" y="142744"/>
                  <a:pt x="342372" y="134806"/>
                  <a:pt x="342901" y="155973"/>
                </a:cubicBezTo>
                <a:cubicBezTo>
                  <a:pt x="343430" y="177140"/>
                  <a:pt x="318559" y="243285"/>
                  <a:pt x="317501" y="244873"/>
                </a:cubicBezTo>
                <a:cubicBezTo>
                  <a:pt x="316443" y="246461"/>
                  <a:pt x="346076" y="197777"/>
                  <a:pt x="336551" y="165498"/>
                </a:cubicBezTo>
                <a:cubicBezTo>
                  <a:pt x="327026" y="133219"/>
                  <a:pt x="284693" y="78715"/>
                  <a:pt x="260351" y="51198"/>
                </a:cubicBezTo>
                <a:cubicBezTo>
                  <a:pt x="236009" y="23681"/>
                  <a:pt x="226484" y="1985"/>
                  <a:pt x="190501" y="398"/>
                </a:cubicBezTo>
                <a:cubicBezTo>
                  <a:pt x="154518" y="-1190"/>
                  <a:pt x="-528" y="17331"/>
                  <a:pt x="1" y="194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4C6B5B88-1D82-9F39-D071-22A9F8B68BD3}"/>
              </a:ext>
            </a:extLst>
          </p:cNvPr>
          <p:cNvSpPr/>
          <p:nvPr/>
        </p:nvSpPr>
        <p:spPr>
          <a:xfrm>
            <a:off x="1415867" y="3403587"/>
            <a:ext cx="292168" cy="200238"/>
          </a:xfrm>
          <a:custGeom>
            <a:avLst/>
            <a:gdLst>
              <a:gd name="connsiteX0" fmla="*/ 183 w 292168"/>
              <a:gd name="connsiteY0" fmla="*/ 63513 h 200238"/>
              <a:gd name="connsiteX1" fmla="*/ 139883 w 292168"/>
              <a:gd name="connsiteY1" fmla="*/ 22238 h 200238"/>
              <a:gd name="connsiteX2" fmla="*/ 206558 w 292168"/>
              <a:gd name="connsiteY2" fmla="*/ 34938 h 200238"/>
              <a:gd name="connsiteX3" fmla="*/ 174808 w 292168"/>
              <a:gd name="connsiteY3" fmla="*/ 19063 h 200238"/>
              <a:gd name="connsiteX4" fmla="*/ 266883 w 292168"/>
              <a:gd name="connsiteY4" fmla="*/ 88913 h 200238"/>
              <a:gd name="connsiteX5" fmla="*/ 285933 w 292168"/>
              <a:gd name="connsiteY5" fmla="*/ 200038 h 200238"/>
              <a:gd name="connsiteX6" fmla="*/ 289108 w 292168"/>
              <a:gd name="connsiteY6" fmla="*/ 114313 h 200238"/>
              <a:gd name="connsiteX7" fmla="*/ 244658 w 292168"/>
              <a:gd name="connsiteY7" fmla="*/ 44463 h 200238"/>
              <a:gd name="connsiteX8" fmla="*/ 171633 w 292168"/>
              <a:gd name="connsiteY8" fmla="*/ 13 h 200238"/>
              <a:gd name="connsiteX9" fmla="*/ 183 w 292168"/>
              <a:gd name="connsiteY9" fmla="*/ 63513 h 20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2168" h="200238">
                <a:moveTo>
                  <a:pt x="183" y="63513"/>
                </a:moveTo>
                <a:cubicBezTo>
                  <a:pt x="-5109" y="67217"/>
                  <a:pt x="105487" y="27000"/>
                  <a:pt x="139883" y="22238"/>
                </a:cubicBezTo>
                <a:cubicBezTo>
                  <a:pt x="174279" y="17476"/>
                  <a:pt x="200737" y="35467"/>
                  <a:pt x="206558" y="34938"/>
                </a:cubicBezTo>
                <a:cubicBezTo>
                  <a:pt x="212379" y="34409"/>
                  <a:pt x="164754" y="10067"/>
                  <a:pt x="174808" y="19063"/>
                </a:cubicBezTo>
                <a:cubicBezTo>
                  <a:pt x="184862" y="28059"/>
                  <a:pt x="248362" y="58750"/>
                  <a:pt x="266883" y="88913"/>
                </a:cubicBezTo>
                <a:cubicBezTo>
                  <a:pt x="285404" y="119076"/>
                  <a:pt x="282229" y="195805"/>
                  <a:pt x="285933" y="200038"/>
                </a:cubicBezTo>
                <a:cubicBezTo>
                  <a:pt x="289637" y="204271"/>
                  <a:pt x="295987" y="140242"/>
                  <a:pt x="289108" y="114313"/>
                </a:cubicBezTo>
                <a:cubicBezTo>
                  <a:pt x="282229" y="88384"/>
                  <a:pt x="264237" y="63513"/>
                  <a:pt x="244658" y="44463"/>
                </a:cubicBezTo>
                <a:cubicBezTo>
                  <a:pt x="225079" y="25413"/>
                  <a:pt x="208675" y="1071"/>
                  <a:pt x="171633" y="13"/>
                </a:cubicBezTo>
                <a:cubicBezTo>
                  <a:pt x="134591" y="-1045"/>
                  <a:pt x="5475" y="59809"/>
                  <a:pt x="183" y="63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45A6958-303F-C3F2-5603-64F12349F785}"/>
              </a:ext>
            </a:extLst>
          </p:cNvPr>
          <p:cNvSpPr/>
          <p:nvPr/>
        </p:nvSpPr>
        <p:spPr>
          <a:xfrm>
            <a:off x="1262700" y="2930032"/>
            <a:ext cx="429649" cy="182919"/>
          </a:xfrm>
          <a:custGeom>
            <a:avLst/>
            <a:gdLst>
              <a:gd name="connsiteX0" fmla="*/ 45400 w 429649"/>
              <a:gd name="connsiteY0" fmla="*/ 44943 h 182919"/>
              <a:gd name="connsiteX1" fmla="*/ 950 w 429649"/>
              <a:gd name="connsiteY1" fmla="*/ 127493 h 182919"/>
              <a:gd name="connsiteX2" fmla="*/ 96200 w 429649"/>
              <a:gd name="connsiteY2" fmla="*/ 178293 h 182919"/>
              <a:gd name="connsiteX3" fmla="*/ 200975 w 429649"/>
              <a:gd name="connsiteY3" fmla="*/ 108443 h 182919"/>
              <a:gd name="connsiteX4" fmla="*/ 274000 w 429649"/>
              <a:gd name="connsiteY4" fmla="*/ 13193 h 182919"/>
              <a:gd name="connsiteX5" fmla="*/ 337500 w 429649"/>
              <a:gd name="connsiteY5" fmla="*/ 493 h 182919"/>
              <a:gd name="connsiteX6" fmla="*/ 429575 w 429649"/>
              <a:gd name="connsiteY6" fmla="*/ 10018 h 182919"/>
              <a:gd name="connsiteX7" fmla="*/ 321625 w 429649"/>
              <a:gd name="connsiteY7" fmla="*/ 22718 h 182919"/>
              <a:gd name="connsiteX8" fmla="*/ 235900 w 429649"/>
              <a:gd name="connsiteY8" fmla="*/ 57643 h 182919"/>
              <a:gd name="connsiteX9" fmla="*/ 137475 w 429649"/>
              <a:gd name="connsiteY9" fmla="*/ 175118 h 182919"/>
              <a:gd name="connsiteX10" fmla="*/ 20000 w 429649"/>
              <a:gd name="connsiteY10" fmla="*/ 168768 h 182919"/>
              <a:gd name="connsiteX11" fmla="*/ 13650 w 429649"/>
              <a:gd name="connsiteY11" fmla="*/ 143368 h 182919"/>
              <a:gd name="connsiteX12" fmla="*/ 45400 w 429649"/>
              <a:gd name="connsiteY12" fmla="*/ 44943 h 18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9649" h="182919">
                <a:moveTo>
                  <a:pt x="45400" y="44943"/>
                </a:moveTo>
                <a:cubicBezTo>
                  <a:pt x="43283" y="42297"/>
                  <a:pt x="-7517" y="105268"/>
                  <a:pt x="950" y="127493"/>
                </a:cubicBezTo>
                <a:cubicBezTo>
                  <a:pt x="9417" y="149718"/>
                  <a:pt x="62863" y="181468"/>
                  <a:pt x="96200" y="178293"/>
                </a:cubicBezTo>
                <a:cubicBezTo>
                  <a:pt x="129537" y="175118"/>
                  <a:pt x="171342" y="135960"/>
                  <a:pt x="200975" y="108443"/>
                </a:cubicBezTo>
                <a:cubicBezTo>
                  <a:pt x="230608" y="80926"/>
                  <a:pt x="251246" y="31185"/>
                  <a:pt x="274000" y="13193"/>
                </a:cubicBezTo>
                <a:cubicBezTo>
                  <a:pt x="296754" y="-4799"/>
                  <a:pt x="311571" y="1022"/>
                  <a:pt x="337500" y="493"/>
                </a:cubicBezTo>
                <a:cubicBezTo>
                  <a:pt x="363429" y="-36"/>
                  <a:pt x="432221" y="6314"/>
                  <a:pt x="429575" y="10018"/>
                </a:cubicBezTo>
                <a:cubicBezTo>
                  <a:pt x="426929" y="13722"/>
                  <a:pt x="353904" y="14781"/>
                  <a:pt x="321625" y="22718"/>
                </a:cubicBezTo>
                <a:cubicBezTo>
                  <a:pt x="289346" y="30655"/>
                  <a:pt x="266592" y="32243"/>
                  <a:pt x="235900" y="57643"/>
                </a:cubicBezTo>
                <a:cubicBezTo>
                  <a:pt x="205208" y="83043"/>
                  <a:pt x="173458" y="156597"/>
                  <a:pt x="137475" y="175118"/>
                </a:cubicBezTo>
                <a:cubicBezTo>
                  <a:pt x="101492" y="193639"/>
                  <a:pt x="40637" y="174060"/>
                  <a:pt x="20000" y="168768"/>
                </a:cubicBezTo>
                <a:cubicBezTo>
                  <a:pt x="-637" y="163476"/>
                  <a:pt x="13121" y="159243"/>
                  <a:pt x="13650" y="143368"/>
                </a:cubicBezTo>
                <a:cubicBezTo>
                  <a:pt x="14179" y="127493"/>
                  <a:pt x="47517" y="47589"/>
                  <a:pt x="45400" y="449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43EBD4BB-2487-D7B8-5DB0-512DB6ED6E5C}"/>
              </a:ext>
            </a:extLst>
          </p:cNvPr>
          <p:cNvSpPr/>
          <p:nvPr/>
        </p:nvSpPr>
        <p:spPr>
          <a:xfrm>
            <a:off x="1263613" y="3136274"/>
            <a:ext cx="172491" cy="76830"/>
          </a:xfrm>
          <a:custGeom>
            <a:avLst/>
            <a:gdLst>
              <a:gd name="connsiteX0" fmla="*/ 37 w 172491"/>
              <a:gd name="connsiteY0" fmla="*/ 19676 h 76830"/>
              <a:gd name="connsiteX1" fmla="*/ 76237 w 172491"/>
              <a:gd name="connsiteY1" fmla="*/ 13326 h 76830"/>
              <a:gd name="connsiteX2" fmla="*/ 171487 w 172491"/>
              <a:gd name="connsiteY2" fmla="*/ 76826 h 76830"/>
              <a:gd name="connsiteX3" fmla="*/ 123862 w 172491"/>
              <a:gd name="connsiteY3" fmla="*/ 16501 h 76830"/>
              <a:gd name="connsiteX4" fmla="*/ 85762 w 172491"/>
              <a:gd name="connsiteY4" fmla="*/ 626 h 76830"/>
              <a:gd name="connsiteX5" fmla="*/ 37 w 172491"/>
              <a:gd name="connsiteY5" fmla="*/ 19676 h 7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491" h="76830">
                <a:moveTo>
                  <a:pt x="37" y="19676"/>
                </a:moveTo>
                <a:cubicBezTo>
                  <a:pt x="-1551" y="21793"/>
                  <a:pt x="47662" y="3801"/>
                  <a:pt x="76237" y="13326"/>
                </a:cubicBezTo>
                <a:cubicBezTo>
                  <a:pt x="104812" y="22851"/>
                  <a:pt x="163550" y="76297"/>
                  <a:pt x="171487" y="76826"/>
                </a:cubicBezTo>
                <a:cubicBezTo>
                  <a:pt x="179425" y="77355"/>
                  <a:pt x="138150" y="29201"/>
                  <a:pt x="123862" y="16501"/>
                </a:cubicBezTo>
                <a:cubicBezTo>
                  <a:pt x="109575" y="3801"/>
                  <a:pt x="108516" y="-2020"/>
                  <a:pt x="85762" y="626"/>
                </a:cubicBezTo>
                <a:cubicBezTo>
                  <a:pt x="63008" y="3272"/>
                  <a:pt x="1625" y="17559"/>
                  <a:pt x="37" y="196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11BD084-1A82-182E-09FB-DE9D3BD54129}"/>
              </a:ext>
            </a:extLst>
          </p:cNvPr>
          <p:cNvSpPr/>
          <p:nvPr/>
        </p:nvSpPr>
        <p:spPr>
          <a:xfrm>
            <a:off x="1647766" y="3178010"/>
            <a:ext cx="526325" cy="162974"/>
          </a:xfrm>
          <a:custGeom>
            <a:avLst/>
            <a:gdLst>
              <a:gd name="connsiteX0" fmla="*/ 241359 w 526325"/>
              <a:gd name="connsiteY0" fmla="*/ 165 h 162974"/>
              <a:gd name="connsiteX1" fmla="*/ 127059 w 526325"/>
              <a:gd name="connsiteY1" fmla="*/ 57315 h 162974"/>
              <a:gd name="connsiteX2" fmla="*/ 98484 w 526325"/>
              <a:gd name="connsiteY2" fmla="*/ 101765 h 162974"/>
              <a:gd name="connsiteX3" fmla="*/ 28634 w 526325"/>
              <a:gd name="connsiteY3" fmla="*/ 89065 h 162974"/>
              <a:gd name="connsiteX4" fmla="*/ 219134 w 526325"/>
              <a:gd name="connsiteY4" fmla="*/ 139865 h 162974"/>
              <a:gd name="connsiteX5" fmla="*/ 342959 w 526325"/>
              <a:gd name="connsiteY5" fmla="*/ 158915 h 162974"/>
              <a:gd name="connsiteX6" fmla="*/ 523934 w 526325"/>
              <a:gd name="connsiteY6" fmla="*/ 63665 h 162974"/>
              <a:gd name="connsiteX7" fmla="*/ 435034 w 526325"/>
              <a:gd name="connsiteY7" fmla="*/ 92240 h 162974"/>
              <a:gd name="connsiteX8" fmla="*/ 269934 w 526325"/>
              <a:gd name="connsiteY8" fmla="*/ 127165 h 162974"/>
              <a:gd name="connsiteX9" fmla="*/ 133409 w 526325"/>
              <a:gd name="connsiteY9" fmla="*/ 104940 h 162974"/>
              <a:gd name="connsiteX10" fmla="*/ 59 w 526325"/>
              <a:gd name="connsiteY10" fmla="*/ 76365 h 162974"/>
              <a:gd name="connsiteX11" fmla="*/ 117534 w 526325"/>
              <a:gd name="connsiteY11" fmla="*/ 76365 h 162974"/>
              <a:gd name="connsiteX12" fmla="*/ 241359 w 526325"/>
              <a:gd name="connsiteY12" fmla="*/ 165 h 16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26325" h="162974">
                <a:moveTo>
                  <a:pt x="241359" y="165"/>
                </a:moveTo>
                <a:cubicBezTo>
                  <a:pt x="242946" y="-3010"/>
                  <a:pt x="150871" y="40382"/>
                  <a:pt x="127059" y="57315"/>
                </a:cubicBezTo>
                <a:cubicBezTo>
                  <a:pt x="103246" y="74248"/>
                  <a:pt x="114888" y="96473"/>
                  <a:pt x="98484" y="101765"/>
                </a:cubicBezTo>
                <a:cubicBezTo>
                  <a:pt x="82080" y="107057"/>
                  <a:pt x="8526" y="82715"/>
                  <a:pt x="28634" y="89065"/>
                </a:cubicBezTo>
                <a:cubicBezTo>
                  <a:pt x="48742" y="95415"/>
                  <a:pt x="166747" y="128223"/>
                  <a:pt x="219134" y="139865"/>
                </a:cubicBezTo>
                <a:cubicBezTo>
                  <a:pt x="271521" y="151507"/>
                  <a:pt x="292159" y="171615"/>
                  <a:pt x="342959" y="158915"/>
                </a:cubicBezTo>
                <a:cubicBezTo>
                  <a:pt x="393759" y="146215"/>
                  <a:pt x="508588" y="74777"/>
                  <a:pt x="523934" y="63665"/>
                </a:cubicBezTo>
                <a:cubicBezTo>
                  <a:pt x="539280" y="52553"/>
                  <a:pt x="477367" y="81657"/>
                  <a:pt x="435034" y="92240"/>
                </a:cubicBezTo>
                <a:cubicBezTo>
                  <a:pt x="392701" y="102823"/>
                  <a:pt x="320205" y="125048"/>
                  <a:pt x="269934" y="127165"/>
                </a:cubicBezTo>
                <a:cubicBezTo>
                  <a:pt x="219663" y="129282"/>
                  <a:pt x="178388" y="113407"/>
                  <a:pt x="133409" y="104940"/>
                </a:cubicBezTo>
                <a:cubicBezTo>
                  <a:pt x="88430" y="96473"/>
                  <a:pt x="2705" y="81127"/>
                  <a:pt x="59" y="76365"/>
                </a:cubicBezTo>
                <a:cubicBezTo>
                  <a:pt x="-2587" y="71603"/>
                  <a:pt x="83138" y="86948"/>
                  <a:pt x="117534" y="76365"/>
                </a:cubicBezTo>
                <a:cubicBezTo>
                  <a:pt x="151930" y="65782"/>
                  <a:pt x="239772" y="3340"/>
                  <a:pt x="241359" y="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46C2C62B-B92B-2A78-05C3-56A6CAEE94C7}"/>
              </a:ext>
            </a:extLst>
          </p:cNvPr>
          <p:cNvSpPr/>
          <p:nvPr/>
        </p:nvSpPr>
        <p:spPr>
          <a:xfrm>
            <a:off x="2057386" y="3285327"/>
            <a:ext cx="339806" cy="220044"/>
          </a:xfrm>
          <a:custGeom>
            <a:avLst/>
            <a:gdLst>
              <a:gd name="connsiteX0" fmla="*/ 14 w 339806"/>
              <a:gd name="connsiteY0" fmla="*/ 13498 h 220044"/>
              <a:gd name="connsiteX1" fmla="*/ 187339 w 339806"/>
              <a:gd name="connsiteY1" fmla="*/ 19848 h 220044"/>
              <a:gd name="connsiteX2" fmla="*/ 320689 w 339806"/>
              <a:gd name="connsiteY2" fmla="*/ 798 h 220044"/>
              <a:gd name="connsiteX3" fmla="*/ 307989 w 339806"/>
              <a:gd name="connsiteY3" fmla="*/ 16673 h 220044"/>
              <a:gd name="connsiteX4" fmla="*/ 298464 w 339806"/>
              <a:gd name="connsiteY4" fmla="*/ 54773 h 220044"/>
              <a:gd name="connsiteX5" fmla="*/ 257189 w 339806"/>
              <a:gd name="connsiteY5" fmla="*/ 115098 h 220044"/>
              <a:gd name="connsiteX6" fmla="*/ 149239 w 339806"/>
              <a:gd name="connsiteY6" fmla="*/ 219873 h 220044"/>
              <a:gd name="connsiteX7" fmla="*/ 244489 w 339806"/>
              <a:gd name="connsiteY7" fmla="*/ 137323 h 220044"/>
              <a:gd name="connsiteX8" fmla="*/ 327039 w 339806"/>
              <a:gd name="connsiteY8" fmla="*/ 45248 h 220044"/>
              <a:gd name="connsiteX9" fmla="*/ 323864 w 339806"/>
              <a:gd name="connsiteY9" fmla="*/ 798 h 220044"/>
              <a:gd name="connsiteX10" fmla="*/ 177814 w 339806"/>
              <a:gd name="connsiteY10" fmla="*/ 16673 h 220044"/>
              <a:gd name="connsiteX11" fmla="*/ 14 w 339806"/>
              <a:gd name="connsiteY11" fmla="*/ 13498 h 22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9806" h="220044">
                <a:moveTo>
                  <a:pt x="14" y="13498"/>
                </a:moveTo>
                <a:cubicBezTo>
                  <a:pt x="1601" y="14027"/>
                  <a:pt x="133893" y="21965"/>
                  <a:pt x="187339" y="19848"/>
                </a:cubicBezTo>
                <a:cubicBezTo>
                  <a:pt x="240785" y="17731"/>
                  <a:pt x="320689" y="798"/>
                  <a:pt x="320689" y="798"/>
                </a:cubicBezTo>
                <a:cubicBezTo>
                  <a:pt x="340797" y="269"/>
                  <a:pt x="311693" y="7677"/>
                  <a:pt x="307989" y="16673"/>
                </a:cubicBezTo>
                <a:cubicBezTo>
                  <a:pt x="304285" y="25669"/>
                  <a:pt x="306931" y="38369"/>
                  <a:pt x="298464" y="54773"/>
                </a:cubicBezTo>
                <a:cubicBezTo>
                  <a:pt x="289997" y="71177"/>
                  <a:pt x="282060" y="87581"/>
                  <a:pt x="257189" y="115098"/>
                </a:cubicBezTo>
                <a:cubicBezTo>
                  <a:pt x="232318" y="142615"/>
                  <a:pt x="151356" y="216169"/>
                  <a:pt x="149239" y="219873"/>
                </a:cubicBezTo>
                <a:cubicBezTo>
                  <a:pt x="147122" y="223577"/>
                  <a:pt x="214856" y="166427"/>
                  <a:pt x="244489" y="137323"/>
                </a:cubicBezTo>
                <a:cubicBezTo>
                  <a:pt x="274122" y="108219"/>
                  <a:pt x="313810" y="68002"/>
                  <a:pt x="327039" y="45248"/>
                </a:cubicBezTo>
                <a:cubicBezTo>
                  <a:pt x="340268" y="22494"/>
                  <a:pt x="348735" y="5560"/>
                  <a:pt x="323864" y="798"/>
                </a:cubicBezTo>
                <a:cubicBezTo>
                  <a:pt x="298993" y="-3964"/>
                  <a:pt x="225439" y="14027"/>
                  <a:pt x="177814" y="16673"/>
                </a:cubicBezTo>
                <a:cubicBezTo>
                  <a:pt x="130189" y="19319"/>
                  <a:pt x="-1573" y="12969"/>
                  <a:pt x="14" y="134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28C7EA77-3F8A-F478-9397-BCCB6EBEC992}"/>
              </a:ext>
            </a:extLst>
          </p:cNvPr>
          <p:cNvSpPr/>
          <p:nvPr/>
        </p:nvSpPr>
        <p:spPr>
          <a:xfrm>
            <a:off x="2072589" y="3327034"/>
            <a:ext cx="109000" cy="181477"/>
          </a:xfrm>
          <a:custGeom>
            <a:avLst/>
            <a:gdLst>
              <a:gd name="connsiteX0" fmla="*/ 3861 w 109000"/>
              <a:gd name="connsiteY0" fmla="*/ 366 h 181477"/>
              <a:gd name="connsiteX1" fmla="*/ 48311 w 109000"/>
              <a:gd name="connsiteY1" fmla="*/ 114666 h 181477"/>
              <a:gd name="connsiteX2" fmla="*/ 108636 w 109000"/>
              <a:gd name="connsiteY2" fmla="*/ 181341 h 181477"/>
              <a:gd name="connsiteX3" fmla="*/ 70536 w 109000"/>
              <a:gd name="connsiteY3" fmla="*/ 130541 h 181477"/>
              <a:gd name="connsiteX4" fmla="*/ 10211 w 109000"/>
              <a:gd name="connsiteY4" fmla="*/ 79741 h 181477"/>
              <a:gd name="connsiteX5" fmla="*/ 3861 w 109000"/>
              <a:gd name="connsiteY5" fmla="*/ 366 h 18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000" h="181477">
                <a:moveTo>
                  <a:pt x="3861" y="366"/>
                </a:moveTo>
                <a:cubicBezTo>
                  <a:pt x="10211" y="6187"/>
                  <a:pt x="30849" y="84504"/>
                  <a:pt x="48311" y="114666"/>
                </a:cubicBezTo>
                <a:cubicBezTo>
                  <a:pt x="65773" y="144828"/>
                  <a:pt x="104932" y="178695"/>
                  <a:pt x="108636" y="181341"/>
                </a:cubicBezTo>
                <a:cubicBezTo>
                  <a:pt x="112340" y="183987"/>
                  <a:pt x="86940" y="147474"/>
                  <a:pt x="70536" y="130541"/>
                </a:cubicBezTo>
                <a:cubicBezTo>
                  <a:pt x="54132" y="113608"/>
                  <a:pt x="21853" y="99849"/>
                  <a:pt x="10211" y="79741"/>
                </a:cubicBezTo>
                <a:cubicBezTo>
                  <a:pt x="-1431" y="59633"/>
                  <a:pt x="-2489" y="-5455"/>
                  <a:pt x="3861" y="3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6D0E75AB-5307-AA9B-0071-A65624216174}"/>
              </a:ext>
            </a:extLst>
          </p:cNvPr>
          <p:cNvSpPr/>
          <p:nvPr/>
        </p:nvSpPr>
        <p:spPr>
          <a:xfrm>
            <a:off x="2134988" y="3311467"/>
            <a:ext cx="149837" cy="124005"/>
          </a:xfrm>
          <a:custGeom>
            <a:avLst/>
            <a:gdLst>
              <a:gd name="connsiteX0" fmla="*/ 65287 w 149837"/>
              <a:gd name="connsiteY0" fmla="*/ 58 h 124005"/>
              <a:gd name="connsiteX1" fmla="*/ 100212 w 149837"/>
              <a:gd name="connsiteY1" fmla="*/ 47683 h 124005"/>
              <a:gd name="connsiteX2" fmla="*/ 4962 w 149837"/>
              <a:gd name="connsiteY2" fmla="*/ 108008 h 124005"/>
              <a:gd name="connsiteX3" fmla="*/ 77987 w 149837"/>
              <a:gd name="connsiteY3" fmla="*/ 98483 h 124005"/>
              <a:gd name="connsiteX4" fmla="*/ 119262 w 149837"/>
              <a:gd name="connsiteY4" fmla="*/ 98483 h 124005"/>
              <a:gd name="connsiteX5" fmla="*/ 144662 w 149837"/>
              <a:gd name="connsiteY5" fmla="*/ 123883 h 124005"/>
              <a:gd name="connsiteX6" fmla="*/ 135137 w 149837"/>
              <a:gd name="connsiteY6" fmla="*/ 108008 h 124005"/>
              <a:gd name="connsiteX7" fmla="*/ 1787 w 149837"/>
              <a:gd name="connsiteY7" fmla="*/ 104833 h 124005"/>
              <a:gd name="connsiteX8" fmla="*/ 58937 w 149837"/>
              <a:gd name="connsiteY8" fmla="*/ 57208 h 124005"/>
              <a:gd name="connsiteX9" fmla="*/ 65287 w 149837"/>
              <a:gd name="connsiteY9" fmla="*/ 58 h 124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9837" h="124005">
                <a:moveTo>
                  <a:pt x="65287" y="58"/>
                </a:moveTo>
                <a:cubicBezTo>
                  <a:pt x="72166" y="-1529"/>
                  <a:pt x="110266" y="29691"/>
                  <a:pt x="100212" y="47683"/>
                </a:cubicBezTo>
                <a:cubicBezTo>
                  <a:pt x="90158" y="65675"/>
                  <a:pt x="8666" y="99541"/>
                  <a:pt x="4962" y="108008"/>
                </a:cubicBezTo>
                <a:cubicBezTo>
                  <a:pt x="1258" y="116475"/>
                  <a:pt x="58937" y="100070"/>
                  <a:pt x="77987" y="98483"/>
                </a:cubicBezTo>
                <a:cubicBezTo>
                  <a:pt x="97037" y="96896"/>
                  <a:pt x="108150" y="94250"/>
                  <a:pt x="119262" y="98483"/>
                </a:cubicBezTo>
                <a:cubicBezTo>
                  <a:pt x="130375" y="102716"/>
                  <a:pt x="144662" y="123883"/>
                  <a:pt x="144662" y="123883"/>
                </a:cubicBezTo>
                <a:cubicBezTo>
                  <a:pt x="147308" y="125471"/>
                  <a:pt x="158950" y="111183"/>
                  <a:pt x="135137" y="108008"/>
                </a:cubicBezTo>
                <a:cubicBezTo>
                  <a:pt x="111325" y="104833"/>
                  <a:pt x="14487" y="113300"/>
                  <a:pt x="1787" y="104833"/>
                </a:cubicBezTo>
                <a:cubicBezTo>
                  <a:pt x="-10913" y="96366"/>
                  <a:pt x="47825" y="70437"/>
                  <a:pt x="58937" y="57208"/>
                </a:cubicBezTo>
                <a:cubicBezTo>
                  <a:pt x="70049" y="43979"/>
                  <a:pt x="58408" y="1645"/>
                  <a:pt x="65287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6F827DA7-215D-4A28-4D84-662A6865CF25}"/>
              </a:ext>
            </a:extLst>
          </p:cNvPr>
          <p:cNvSpPr/>
          <p:nvPr/>
        </p:nvSpPr>
        <p:spPr>
          <a:xfrm>
            <a:off x="2130273" y="3307427"/>
            <a:ext cx="199597" cy="96635"/>
          </a:xfrm>
          <a:custGeom>
            <a:avLst/>
            <a:gdLst>
              <a:gd name="connsiteX0" fmla="*/ 152 w 199597"/>
              <a:gd name="connsiteY0" fmla="*/ 16798 h 96635"/>
              <a:gd name="connsiteX1" fmla="*/ 193827 w 199597"/>
              <a:gd name="connsiteY1" fmla="*/ 4098 h 96635"/>
              <a:gd name="connsiteX2" fmla="*/ 152552 w 199597"/>
              <a:gd name="connsiteY2" fmla="*/ 96173 h 96635"/>
              <a:gd name="connsiteX3" fmla="*/ 193827 w 199597"/>
              <a:gd name="connsiteY3" fmla="*/ 39023 h 96635"/>
              <a:gd name="connsiteX4" fmla="*/ 162077 w 199597"/>
              <a:gd name="connsiteY4" fmla="*/ 23148 h 96635"/>
              <a:gd name="connsiteX5" fmla="*/ 152 w 199597"/>
              <a:gd name="connsiteY5" fmla="*/ 16798 h 9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597" h="96635">
                <a:moveTo>
                  <a:pt x="152" y="16798"/>
                </a:moveTo>
                <a:cubicBezTo>
                  <a:pt x="5444" y="13623"/>
                  <a:pt x="168427" y="-9131"/>
                  <a:pt x="193827" y="4098"/>
                </a:cubicBezTo>
                <a:cubicBezTo>
                  <a:pt x="219227" y="17327"/>
                  <a:pt x="152552" y="90352"/>
                  <a:pt x="152552" y="96173"/>
                </a:cubicBezTo>
                <a:cubicBezTo>
                  <a:pt x="152552" y="101994"/>
                  <a:pt x="192240" y="51194"/>
                  <a:pt x="193827" y="39023"/>
                </a:cubicBezTo>
                <a:cubicBezTo>
                  <a:pt x="195414" y="26852"/>
                  <a:pt x="194885" y="27381"/>
                  <a:pt x="162077" y="23148"/>
                </a:cubicBezTo>
                <a:cubicBezTo>
                  <a:pt x="129269" y="18915"/>
                  <a:pt x="-5140" y="19973"/>
                  <a:pt x="152" y="167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4A3D6C54-4858-1B2C-1CD9-D6E0846AEC62}"/>
              </a:ext>
            </a:extLst>
          </p:cNvPr>
          <p:cNvSpPr/>
          <p:nvPr/>
        </p:nvSpPr>
        <p:spPr>
          <a:xfrm>
            <a:off x="2116983" y="3333750"/>
            <a:ext cx="121399" cy="162025"/>
          </a:xfrm>
          <a:custGeom>
            <a:avLst/>
            <a:gdLst>
              <a:gd name="connsiteX0" fmla="*/ 742 w 121399"/>
              <a:gd name="connsiteY0" fmla="*/ 0 h 162025"/>
              <a:gd name="connsiteX1" fmla="*/ 45192 w 121399"/>
              <a:gd name="connsiteY1" fmla="*/ 111125 h 162025"/>
              <a:gd name="connsiteX2" fmla="*/ 83292 w 121399"/>
              <a:gd name="connsiteY2" fmla="*/ 123825 h 162025"/>
              <a:gd name="connsiteX3" fmla="*/ 121392 w 121399"/>
              <a:gd name="connsiteY3" fmla="*/ 98425 h 162025"/>
              <a:gd name="connsiteX4" fmla="*/ 80117 w 121399"/>
              <a:gd name="connsiteY4" fmla="*/ 161925 h 162025"/>
              <a:gd name="connsiteX5" fmla="*/ 22967 w 121399"/>
              <a:gd name="connsiteY5" fmla="*/ 111125 h 162025"/>
              <a:gd name="connsiteX6" fmla="*/ 742 w 121399"/>
              <a:gd name="connsiteY6" fmla="*/ 0 h 1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399" h="162025">
                <a:moveTo>
                  <a:pt x="742" y="0"/>
                </a:moveTo>
                <a:cubicBezTo>
                  <a:pt x="4446" y="0"/>
                  <a:pt x="31434" y="90487"/>
                  <a:pt x="45192" y="111125"/>
                </a:cubicBezTo>
                <a:cubicBezTo>
                  <a:pt x="58950" y="131763"/>
                  <a:pt x="70592" y="125942"/>
                  <a:pt x="83292" y="123825"/>
                </a:cubicBezTo>
                <a:cubicBezTo>
                  <a:pt x="95992" y="121708"/>
                  <a:pt x="121921" y="92075"/>
                  <a:pt x="121392" y="98425"/>
                </a:cubicBezTo>
                <a:cubicBezTo>
                  <a:pt x="120863" y="104775"/>
                  <a:pt x="96521" y="159808"/>
                  <a:pt x="80117" y="161925"/>
                </a:cubicBezTo>
                <a:cubicBezTo>
                  <a:pt x="63713" y="164042"/>
                  <a:pt x="38313" y="132292"/>
                  <a:pt x="22967" y="111125"/>
                </a:cubicBezTo>
                <a:cubicBezTo>
                  <a:pt x="7621" y="89958"/>
                  <a:pt x="-2962" y="0"/>
                  <a:pt x="7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EF22684D-6775-0F8C-3039-C4ADD37D7571}"/>
              </a:ext>
            </a:extLst>
          </p:cNvPr>
          <p:cNvSpPr/>
          <p:nvPr/>
        </p:nvSpPr>
        <p:spPr>
          <a:xfrm>
            <a:off x="3765474" y="475984"/>
            <a:ext cx="636041" cy="133690"/>
          </a:xfrm>
          <a:custGeom>
            <a:avLst/>
            <a:gdLst>
              <a:gd name="connsiteX0" fmla="*/ 76 w 636041"/>
              <a:gd name="connsiteY0" fmla="*/ 133616 h 133690"/>
              <a:gd name="connsiteX1" fmla="*/ 311226 w 636041"/>
              <a:gd name="connsiteY1" fmla="*/ 28841 h 133690"/>
              <a:gd name="connsiteX2" fmla="*/ 273126 w 636041"/>
              <a:gd name="connsiteY2" fmla="*/ 47891 h 133690"/>
              <a:gd name="connsiteX3" fmla="*/ 495376 w 636041"/>
              <a:gd name="connsiteY3" fmla="*/ 12966 h 133690"/>
              <a:gd name="connsiteX4" fmla="*/ 635076 w 636041"/>
              <a:gd name="connsiteY4" fmla="*/ 3441 h 133690"/>
              <a:gd name="connsiteX5" fmla="*/ 546176 w 636041"/>
              <a:gd name="connsiteY5" fmla="*/ 3441 h 133690"/>
              <a:gd name="connsiteX6" fmla="*/ 342976 w 636041"/>
              <a:gd name="connsiteY6" fmla="*/ 44716 h 133690"/>
              <a:gd name="connsiteX7" fmla="*/ 76 w 636041"/>
              <a:gd name="connsiteY7" fmla="*/ 133616 h 13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6041" h="133690">
                <a:moveTo>
                  <a:pt x="76" y="133616"/>
                </a:moveTo>
                <a:cubicBezTo>
                  <a:pt x="-5216" y="130970"/>
                  <a:pt x="265718" y="43128"/>
                  <a:pt x="311226" y="28841"/>
                </a:cubicBezTo>
                <a:cubicBezTo>
                  <a:pt x="356734" y="14553"/>
                  <a:pt x="242434" y="50537"/>
                  <a:pt x="273126" y="47891"/>
                </a:cubicBezTo>
                <a:cubicBezTo>
                  <a:pt x="303818" y="45245"/>
                  <a:pt x="435051" y="20374"/>
                  <a:pt x="495376" y="12966"/>
                </a:cubicBezTo>
                <a:cubicBezTo>
                  <a:pt x="555701" y="5558"/>
                  <a:pt x="626609" y="5028"/>
                  <a:pt x="635076" y="3441"/>
                </a:cubicBezTo>
                <a:cubicBezTo>
                  <a:pt x="643543" y="1854"/>
                  <a:pt x="594859" y="-3438"/>
                  <a:pt x="546176" y="3441"/>
                </a:cubicBezTo>
                <a:cubicBezTo>
                  <a:pt x="497493" y="10320"/>
                  <a:pt x="432934" y="21962"/>
                  <a:pt x="342976" y="44716"/>
                </a:cubicBezTo>
                <a:cubicBezTo>
                  <a:pt x="253018" y="67470"/>
                  <a:pt x="5368" y="136262"/>
                  <a:pt x="76" y="1336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8BFBBFA7-4EE9-0CB9-FA84-EE7E5FEB36EF}"/>
              </a:ext>
            </a:extLst>
          </p:cNvPr>
          <p:cNvSpPr/>
          <p:nvPr/>
        </p:nvSpPr>
        <p:spPr>
          <a:xfrm>
            <a:off x="4381401" y="456588"/>
            <a:ext cx="206474" cy="232599"/>
          </a:xfrm>
          <a:custGeom>
            <a:avLst/>
            <a:gdLst>
              <a:gd name="connsiteX0" fmla="*/ 99 w 206474"/>
              <a:gd name="connsiteY0" fmla="*/ 612 h 232599"/>
              <a:gd name="connsiteX1" fmla="*/ 127099 w 206474"/>
              <a:gd name="connsiteY1" fmla="*/ 67287 h 232599"/>
              <a:gd name="connsiteX2" fmla="*/ 177899 w 206474"/>
              <a:gd name="connsiteY2" fmla="*/ 124437 h 232599"/>
              <a:gd name="connsiteX3" fmla="*/ 193774 w 206474"/>
              <a:gd name="connsiteY3" fmla="*/ 232387 h 232599"/>
              <a:gd name="connsiteX4" fmla="*/ 206474 w 206474"/>
              <a:gd name="connsiteY4" fmla="*/ 153012 h 232599"/>
              <a:gd name="connsiteX5" fmla="*/ 193774 w 206474"/>
              <a:gd name="connsiteY5" fmla="*/ 187937 h 232599"/>
              <a:gd name="connsiteX6" fmla="*/ 149324 w 206474"/>
              <a:gd name="connsiteY6" fmla="*/ 108562 h 232599"/>
              <a:gd name="connsiteX7" fmla="*/ 99 w 206474"/>
              <a:gd name="connsiteY7" fmla="*/ 612 h 23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474" h="232599">
                <a:moveTo>
                  <a:pt x="99" y="612"/>
                </a:moveTo>
                <a:cubicBezTo>
                  <a:pt x="-3605" y="-6267"/>
                  <a:pt x="97466" y="46650"/>
                  <a:pt x="127099" y="67287"/>
                </a:cubicBezTo>
                <a:cubicBezTo>
                  <a:pt x="156732" y="87924"/>
                  <a:pt x="166787" y="96920"/>
                  <a:pt x="177899" y="124437"/>
                </a:cubicBezTo>
                <a:cubicBezTo>
                  <a:pt x="189011" y="151954"/>
                  <a:pt x="189012" y="227625"/>
                  <a:pt x="193774" y="232387"/>
                </a:cubicBezTo>
                <a:cubicBezTo>
                  <a:pt x="198536" y="237149"/>
                  <a:pt x="206474" y="160420"/>
                  <a:pt x="206474" y="153012"/>
                </a:cubicBezTo>
                <a:cubicBezTo>
                  <a:pt x="206474" y="145604"/>
                  <a:pt x="203299" y="195345"/>
                  <a:pt x="193774" y="187937"/>
                </a:cubicBezTo>
                <a:cubicBezTo>
                  <a:pt x="184249" y="180529"/>
                  <a:pt x="177899" y="136079"/>
                  <a:pt x="149324" y="108562"/>
                </a:cubicBezTo>
                <a:cubicBezTo>
                  <a:pt x="120749" y="81045"/>
                  <a:pt x="3803" y="7491"/>
                  <a:pt x="99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65DF0889-0854-AAB7-6BAC-6759F95D0ACE}"/>
              </a:ext>
            </a:extLst>
          </p:cNvPr>
          <p:cNvSpPr/>
          <p:nvPr/>
        </p:nvSpPr>
        <p:spPr>
          <a:xfrm>
            <a:off x="3701392" y="574242"/>
            <a:ext cx="137193" cy="472544"/>
          </a:xfrm>
          <a:custGeom>
            <a:avLst/>
            <a:gdLst>
              <a:gd name="connsiteX0" fmla="*/ 137183 w 137193"/>
              <a:gd name="connsiteY0" fmla="*/ 433 h 472544"/>
              <a:gd name="connsiteX1" fmla="*/ 35583 w 137193"/>
              <a:gd name="connsiteY1" fmla="*/ 165533 h 472544"/>
              <a:gd name="connsiteX2" fmla="*/ 3833 w 137193"/>
              <a:gd name="connsiteY2" fmla="*/ 273483 h 472544"/>
              <a:gd name="connsiteX3" fmla="*/ 16533 w 137193"/>
              <a:gd name="connsiteY3" fmla="*/ 467158 h 472544"/>
              <a:gd name="connsiteX4" fmla="*/ 16533 w 137193"/>
              <a:gd name="connsiteY4" fmla="*/ 422708 h 472544"/>
              <a:gd name="connsiteX5" fmla="*/ 16533 w 137193"/>
              <a:gd name="connsiteY5" fmla="*/ 206808 h 472544"/>
              <a:gd name="connsiteX6" fmla="*/ 658 w 137193"/>
              <a:gd name="connsiteY6" fmla="*/ 267133 h 472544"/>
              <a:gd name="connsiteX7" fmla="*/ 41933 w 137193"/>
              <a:gd name="connsiteY7" fmla="*/ 121083 h 472544"/>
              <a:gd name="connsiteX8" fmla="*/ 137183 w 137193"/>
              <a:gd name="connsiteY8" fmla="*/ 433 h 47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" h="472544">
                <a:moveTo>
                  <a:pt x="137183" y="433"/>
                </a:moveTo>
                <a:cubicBezTo>
                  <a:pt x="136125" y="7841"/>
                  <a:pt x="57808" y="120025"/>
                  <a:pt x="35583" y="165533"/>
                </a:cubicBezTo>
                <a:cubicBezTo>
                  <a:pt x="13358" y="211041"/>
                  <a:pt x="7008" y="223212"/>
                  <a:pt x="3833" y="273483"/>
                </a:cubicBezTo>
                <a:cubicBezTo>
                  <a:pt x="658" y="323754"/>
                  <a:pt x="14416" y="442287"/>
                  <a:pt x="16533" y="467158"/>
                </a:cubicBezTo>
                <a:cubicBezTo>
                  <a:pt x="18650" y="492029"/>
                  <a:pt x="16533" y="422708"/>
                  <a:pt x="16533" y="422708"/>
                </a:cubicBezTo>
                <a:cubicBezTo>
                  <a:pt x="16533" y="379316"/>
                  <a:pt x="19179" y="232737"/>
                  <a:pt x="16533" y="206808"/>
                </a:cubicBezTo>
                <a:cubicBezTo>
                  <a:pt x="13887" y="180879"/>
                  <a:pt x="-3575" y="281420"/>
                  <a:pt x="658" y="267133"/>
                </a:cubicBezTo>
                <a:cubicBezTo>
                  <a:pt x="4891" y="252846"/>
                  <a:pt x="22883" y="159712"/>
                  <a:pt x="41933" y="121083"/>
                </a:cubicBezTo>
                <a:cubicBezTo>
                  <a:pt x="60983" y="82454"/>
                  <a:pt x="138241" y="-6975"/>
                  <a:pt x="137183" y="4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95F03164-0642-C830-BD0E-B0F9059D78CA}"/>
              </a:ext>
            </a:extLst>
          </p:cNvPr>
          <p:cNvSpPr/>
          <p:nvPr/>
        </p:nvSpPr>
        <p:spPr>
          <a:xfrm>
            <a:off x="3739208" y="504809"/>
            <a:ext cx="633062" cy="506656"/>
          </a:xfrm>
          <a:custGeom>
            <a:avLst/>
            <a:gdLst>
              <a:gd name="connsiteX0" fmla="*/ 632767 w 633062"/>
              <a:gd name="connsiteY0" fmla="*/ 16 h 506656"/>
              <a:gd name="connsiteX1" fmla="*/ 299392 w 633062"/>
              <a:gd name="connsiteY1" fmla="*/ 57166 h 506656"/>
              <a:gd name="connsiteX2" fmla="*/ 397817 w 633062"/>
              <a:gd name="connsiteY2" fmla="*/ 50816 h 506656"/>
              <a:gd name="connsiteX3" fmla="*/ 150167 w 633062"/>
              <a:gd name="connsiteY3" fmla="*/ 111141 h 506656"/>
              <a:gd name="connsiteX4" fmla="*/ 73967 w 633062"/>
              <a:gd name="connsiteY4" fmla="*/ 174641 h 506656"/>
              <a:gd name="connsiteX5" fmla="*/ 23167 w 633062"/>
              <a:gd name="connsiteY5" fmla="*/ 241316 h 506656"/>
              <a:gd name="connsiteX6" fmla="*/ 942 w 633062"/>
              <a:gd name="connsiteY6" fmla="*/ 304816 h 506656"/>
              <a:gd name="connsiteX7" fmla="*/ 4117 w 633062"/>
              <a:gd name="connsiteY7" fmla="*/ 501666 h 506656"/>
              <a:gd name="connsiteX8" fmla="*/ 4117 w 633062"/>
              <a:gd name="connsiteY8" fmla="*/ 428641 h 506656"/>
              <a:gd name="connsiteX9" fmla="*/ 16817 w 633062"/>
              <a:gd name="connsiteY9" fmla="*/ 222266 h 506656"/>
              <a:gd name="connsiteX10" fmla="*/ 112067 w 633062"/>
              <a:gd name="connsiteY10" fmla="*/ 111141 h 506656"/>
              <a:gd name="connsiteX11" fmla="*/ 89842 w 633062"/>
              <a:gd name="connsiteY11" fmla="*/ 130191 h 506656"/>
              <a:gd name="connsiteX12" fmla="*/ 264467 w 633062"/>
              <a:gd name="connsiteY12" fmla="*/ 50816 h 506656"/>
              <a:gd name="connsiteX13" fmla="*/ 232717 w 633062"/>
              <a:gd name="connsiteY13" fmla="*/ 63516 h 506656"/>
              <a:gd name="connsiteX14" fmla="*/ 632767 w 633062"/>
              <a:gd name="connsiteY14" fmla="*/ 16 h 506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33062" h="506656">
                <a:moveTo>
                  <a:pt x="632767" y="16"/>
                </a:moveTo>
                <a:cubicBezTo>
                  <a:pt x="643879" y="-1042"/>
                  <a:pt x="338550" y="48699"/>
                  <a:pt x="299392" y="57166"/>
                </a:cubicBezTo>
                <a:cubicBezTo>
                  <a:pt x="260234" y="65633"/>
                  <a:pt x="422688" y="41820"/>
                  <a:pt x="397817" y="50816"/>
                </a:cubicBezTo>
                <a:cubicBezTo>
                  <a:pt x="372946" y="59812"/>
                  <a:pt x="204142" y="90504"/>
                  <a:pt x="150167" y="111141"/>
                </a:cubicBezTo>
                <a:cubicBezTo>
                  <a:pt x="96192" y="131779"/>
                  <a:pt x="95134" y="152945"/>
                  <a:pt x="73967" y="174641"/>
                </a:cubicBezTo>
                <a:cubicBezTo>
                  <a:pt x="52800" y="196337"/>
                  <a:pt x="35338" y="219620"/>
                  <a:pt x="23167" y="241316"/>
                </a:cubicBezTo>
                <a:cubicBezTo>
                  <a:pt x="10996" y="263012"/>
                  <a:pt x="4117" y="261424"/>
                  <a:pt x="942" y="304816"/>
                </a:cubicBezTo>
                <a:cubicBezTo>
                  <a:pt x="-2233" y="348208"/>
                  <a:pt x="3588" y="481029"/>
                  <a:pt x="4117" y="501666"/>
                </a:cubicBezTo>
                <a:cubicBezTo>
                  <a:pt x="4646" y="522303"/>
                  <a:pt x="2000" y="475208"/>
                  <a:pt x="4117" y="428641"/>
                </a:cubicBezTo>
                <a:cubicBezTo>
                  <a:pt x="6234" y="382074"/>
                  <a:pt x="-1175" y="275183"/>
                  <a:pt x="16817" y="222266"/>
                </a:cubicBezTo>
                <a:cubicBezTo>
                  <a:pt x="34809" y="169349"/>
                  <a:pt x="99896" y="126487"/>
                  <a:pt x="112067" y="111141"/>
                </a:cubicBezTo>
                <a:cubicBezTo>
                  <a:pt x="124238" y="95795"/>
                  <a:pt x="64442" y="140245"/>
                  <a:pt x="89842" y="130191"/>
                </a:cubicBezTo>
                <a:cubicBezTo>
                  <a:pt x="115242" y="120137"/>
                  <a:pt x="240654" y="61929"/>
                  <a:pt x="264467" y="50816"/>
                </a:cubicBezTo>
                <a:cubicBezTo>
                  <a:pt x="288279" y="39704"/>
                  <a:pt x="174509" y="76745"/>
                  <a:pt x="232717" y="63516"/>
                </a:cubicBezTo>
                <a:cubicBezTo>
                  <a:pt x="290925" y="50287"/>
                  <a:pt x="621655" y="1074"/>
                  <a:pt x="63276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B36E8587-1718-5601-EC6E-93AA5C872A80}"/>
              </a:ext>
            </a:extLst>
          </p:cNvPr>
          <p:cNvSpPr/>
          <p:nvPr/>
        </p:nvSpPr>
        <p:spPr>
          <a:xfrm>
            <a:off x="4181475" y="509657"/>
            <a:ext cx="396984" cy="154283"/>
          </a:xfrm>
          <a:custGeom>
            <a:avLst/>
            <a:gdLst>
              <a:gd name="connsiteX0" fmla="*/ 0 w 396984"/>
              <a:gd name="connsiteY0" fmla="*/ 26918 h 154283"/>
              <a:gd name="connsiteX1" fmla="*/ 212725 w 396984"/>
              <a:gd name="connsiteY1" fmla="*/ 4693 h 154283"/>
              <a:gd name="connsiteX2" fmla="*/ 292100 w 396984"/>
              <a:gd name="connsiteY2" fmla="*/ 55493 h 154283"/>
              <a:gd name="connsiteX3" fmla="*/ 327025 w 396984"/>
              <a:gd name="connsiteY3" fmla="*/ 87243 h 154283"/>
              <a:gd name="connsiteX4" fmla="*/ 314325 w 396984"/>
              <a:gd name="connsiteY4" fmla="*/ 49143 h 154283"/>
              <a:gd name="connsiteX5" fmla="*/ 396875 w 396984"/>
              <a:gd name="connsiteY5" fmla="*/ 153918 h 154283"/>
              <a:gd name="connsiteX6" fmla="*/ 330200 w 396984"/>
              <a:gd name="connsiteY6" fmla="*/ 80893 h 154283"/>
              <a:gd name="connsiteX7" fmla="*/ 257175 w 396984"/>
              <a:gd name="connsiteY7" fmla="*/ 4693 h 154283"/>
              <a:gd name="connsiteX8" fmla="*/ 180975 w 396984"/>
              <a:gd name="connsiteY8" fmla="*/ 7868 h 154283"/>
              <a:gd name="connsiteX9" fmla="*/ 0 w 396984"/>
              <a:gd name="connsiteY9" fmla="*/ 26918 h 15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984" h="154283">
                <a:moveTo>
                  <a:pt x="0" y="26918"/>
                </a:moveTo>
                <a:cubicBezTo>
                  <a:pt x="82021" y="13424"/>
                  <a:pt x="164042" y="-70"/>
                  <a:pt x="212725" y="4693"/>
                </a:cubicBezTo>
                <a:cubicBezTo>
                  <a:pt x="261408" y="9455"/>
                  <a:pt x="273050" y="41735"/>
                  <a:pt x="292100" y="55493"/>
                </a:cubicBezTo>
                <a:cubicBezTo>
                  <a:pt x="311150" y="69251"/>
                  <a:pt x="323321" y="88301"/>
                  <a:pt x="327025" y="87243"/>
                </a:cubicBezTo>
                <a:cubicBezTo>
                  <a:pt x="330729" y="86185"/>
                  <a:pt x="302683" y="38031"/>
                  <a:pt x="314325" y="49143"/>
                </a:cubicBezTo>
                <a:cubicBezTo>
                  <a:pt x="325967" y="60256"/>
                  <a:pt x="394229" y="148626"/>
                  <a:pt x="396875" y="153918"/>
                </a:cubicBezTo>
                <a:cubicBezTo>
                  <a:pt x="399521" y="159210"/>
                  <a:pt x="353483" y="105764"/>
                  <a:pt x="330200" y="80893"/>
                </a:cubicBezTo>
                <a:cubicBezTo>
                  <a:pt x="306917" y="56022"/>
                  <a:pt x="282046" y="16864"/>
                  <a:pt x="257175" y="4693"/>
                </a:cubicBezTo>
                <a:cubicBezTo>
                  <a:pt x="232304" y="-7478"/>
                  <a:pt x="180975" y="7868"/>
                  <a:pt x="180975" y="7868"/>
                </a:cubicBezTo>
                <a:lnTo>
                  <a:pt x="0" y="2691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CC3EE36F-ABD5-7A03-E78F-A35DEB9C4592}"/>
              </a:ext>
            </a:extLst>
          </p:cNvPr>
          <p:cNvSpPr/>
          <p:nvPr/>
        </p:nvSpPr>
        <p:spPr>
          <a:xfrm>
            <a:off x="4016421" y="653775"/>
            <a:ext cx="561929" cy="308360"/>
          </a:xfrm>
          <a:custGeom>
            <a:avLst/>
            <a:gdLst>
              <a:gd name="connsiteX0" fmla="*/ 561929 w 561929"/>
              <a:gd name="connsiteY0" fmla="*/ 9800 h 308360"/>
              <a:gd name="connsiteX1" fmla="*/ 330154 w 561929"/>
              <a:gd name="connsiteY1" fmla="*/ 275 h 308360"/>
              <a:gd name="connsiteX2" fmla="*/ 219029 w 561929"/>
              <a:gd name="connsiteY2" fmla="*/ 19325 h 308360"/>
              <a:gd name="connsiteX3" fmla="*/ 298404 w 561929"/>
              <a:gd name="connsiteY3" fmla="*/ 9800 h 308360"/>
              <a:gd name="connsiteX4" fmla="*/ 85679 w 561929"/>
              <a:gd name="connsiteY4" fmla="*/ 124100 h 308360"/>
              <a:gd name="connsiteX5" fmla="*/ 3129 w 561929"/>
              <a:gd name="connsiteY5" fmla="*/ 305075 h 308360"/>
              <a:gd name="connsiteX6" fmla="*/ 41229 w 561929"/>
              <a:gd name="connsiteY6" fmla="*/ 225700 h 308360"/>
              <a:gd name="connsiteX7" fmla="*/ 257129 w 561929"/>
              <a:gd name="connsiteY7" fmla="*/ 38375 h 308360"/>
              <a:gd name="connsiteX8" fmla="*/ 231729 w 561929"/>
              <a:gd name="connsiteY8" fmla="*/ 41550 h 308360"/>
              <a:gd name="connsiteX9" fmla="*/ 561929 w 561929"/>
              <a:gd name="connsiteY9" fmla="*/ 9800 h 30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1929" h="308360">
                <a:moveTo>
                  <a:pt x="561929" y="9800"/>
                </a:moveTo>
                <a:cubicBezTo>
                  <a:pt x="474616" y="4243"/>
                  <a:pt x="387304" y="-1313"/>
                  <a:pt x="330154" y="275"/>
                </a:cubicBezTo>
                <a:cubicBezTo>
                  <a:pt x="273004" y="1862"/>
                  <a:pt x="224321" y="17738"/>
                  <a:pt x="219029" y="19325"/>
                </a:cubicBezTo>
                <a:cubicBezTo>
                  <a:pt x="213737" y="20912"/>
                  <a:pt x="320629" y="-7662"/>
                  <a:pt x="298404" y="9800"/>
                </a:cubicBezTo>
                <a:cubicBezTo>
                  <a:pt x="276179" y="27262"/>
                  <a:pt x="134891" y="74888"/>
                  <a:pt x="85679" y="124100"/>
                </a:cubicBezTo>
                <a:cubicBezTo>
                  <a:pt x="36467" y="173312"/>
                  <a:pt x="10537" y="288142"/>
                  <a:pt x="3129" y="305075"/>
                </a:cubicBezTo>
                <a:cubicBezTo>
                  <a:pt x="-4279" y="322008"/>
                  <a:pt x="-1104" y="270150"/>
                  <a:pt x="41229" y="225700"/>
                </a:cubicBezTo>
                <a:cubicBezTo>
                  <a:pt x="83562" y="181250"/>
                  <a:pt x="225379" y="69067"/>
                  <a:pt x="257129" y="38375"/>
                </a:cubicBezTo>
                <a:cubicBezTo>
                  <a:pt x="288879" y="7683"/>
                  <a:pt x="231729" y="41550"/>
                  <a:pt x="231729" y="41550"/>
                </a:cubicBezTo>
                <a:lnTo>
                  <a:pt x="561929" y="98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C740C37-DA07-D9D9-10A7-CB73802D13AF}"/>
              </a:ext>
            </a:extLst>
          </p:cNvPr>
          <p:cNvSpPr/>
          <p:nvPr/>
        </p:nvSpPr>
        <p:spPr>
          <a:xfrm>
            <a:off x="2311399" y="692104"/>
            <a:ext cx="1466853" cy="797060"/>
          </a:xfrm>
          <a:custGeom>
            <a:avLst/>
            <a:gdLst>
              <a:gd name="connsiteX0" fmla="*/ 1 w 1466853"/>
              <a:gd name="connsiteY0" fmla="*/ 796971 h 797060"/>
              <a:gd name="connsiteX1" fmla="*/ 641351 w 1466853"/>
              <a:gd name="connsiteY1" fmla="*/ 444546 h 797060"/>
              <a:gd name="connsiteX2" fmla="*/ 771526 w 1466853"/>
              <a:gd name="connsiteY2" fmla="*/ 333421 h 797060"/>
              <a:gd name="connsiteX3" fmla="*/ 736601 w 1466853"/>
              <a:gd name="connsiteY3" fmla="*/ 358821 h 797060"/>
              <a:gd name="connsiteX4" fmla="*/ 860426 w 1466853"/>
              <a:gd name="connsiteY4" fmla="*/ 333421 h 797060"/>
              <a:gd name="connsiteX5" fmla="*/ 806451 w 1466853"/>
              <a:gd name="connsiteY5" fmla="*/ 273096 h 797060"/>
              <a:gd name="connsiteX6" fmla="*/ 914401 w 1466853"/>
              <a:gd name="connsiteY6" fmla="*/ 200071 h 797060"/>
              <a:gd name="connsiteX7" fmla="*/ 996951 w 1466853"/>
              <a:gd name="connsiteY7" fmla="*/ 127046 h 797060"/>
              <a:gd name="connsiteX8" fmla="*/ 971551 w 1466853"/>
              <a:gd name="connsiteY8" fmla="*/ 177846 h 797060"/>
              <a:gd name="connsiteX9" fmla="*/ 1066801 w 1466853"/>
              <a:gd name="connsiteY9" fmla="*/ 174671 h 797060"/>
              <a:gd name="connsiteX10" fmla="*/ 1311276 w 1466853"/>
              <a:gd name="connsiteY10" fmla="*/ 104821 h 797060"/>
              <a:gd name="connsiteX11" fmla="*/ 1466851 w 1466853"/>
              <a:gd name="connsiteY11" fmla="*/ 46 h 797060"/>
              <a:gd name="connsiteX12" fmla="*/ 1308101 w 1466853"/>
              <a:gd name="connsiteY12" fmla="*/ 92121 h 797060"/>
              <a:gd name="connsiteX13" fmla="*/ 1031876 w 1466853"/>
              <a:gd name="connsiteY13" fmla="*/ 142921 h 797060"/>
              <a:gd name="connsiteX14" fmla="*/ 1031876 w 1466853"/>
              <a:gd name="connsiteY14" fmla="*/ 181021 h 797060"/>
              <a:gd name="connsiteX15" fmla="*/ 1174751 w 1466853"/>
              <a:gd name="connsiteY15" fmla="*/ 155621 h 797060"/>
              <a:gd name="connsiteX16" fmla="*/ 1006476 w 1466853"/>
              <a:gd name="connsiteY16" fmla="*/ 171496 h 797060"/>
              <a:gd name="connsiteX17" fmla="*/ 793751 w 1466853"/>
              <a:gd name="connsiteY17" fmla="*/ 263571 h 797060"/>
              <a:gd name="connsiteX18" fmla="*/ 819151 w 1466853"/>
              <a:gd name="connsiteY18" fmla="*/ 317546 h 797060"/>
              <a:gd name="connsiteX19" fmla="*/ 755651 w 1466853"/>
              <a:gd name="connsiteY19" fmla="*/ 355646 h 797060"/>
              <a:gd name="connsiteX20" fmla="*/ 647701 w 1466853"/>
              <a:gd name="connsiteY20" fmla="*/ 409621 h 797060"/>
              <a:gd name="connsiteX21" fmla="*/ 1 w 1466853"/>
              <a:gd name="connsiteY21" fmla="*/ 796971 h 79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66853" h="797060">
                <a:moveTo>
                  <a:pt x="1" y="796971"/>
                </a:moveTo>
                <a:cubicBezTo>
                  <a:pt x="-1057" y="802792"/>
                  <a:pt x="512763" y="521804"/>
                  <a:pt x="641351" y="444546"/>
                </a:cubicBezTo>
                <a:cubicBezTo>
                  <a:pt x="769939" y="367288"/>
                  <a:pt x="755651" y="347708"/>
                  <a:pt x="771526" y="333421"/>
                </a:cubicBezTo>
                <a:cubicBezTo>
                  <a:pt x="787401" y="319133"/>
                  <a:pt x="721784" y="358821"/>
                  <a:pt x="736601" y="358821"/>
                </a:cubicBezTo>
                <a:cubicBezTo>
                  <a:pt x="751418" y="358821"/>
                  <a:pt x="848784" y="347708"/>
                  <a:pt x="860426" y="333421"/>
                </a:cubicBezTo>
                <a:cubicBezTo>
                  <a:pt x="872068" y="319134"/>
                  <a:pt x="797455" y="295321"/>
                  <a:pt x="806451" y="273096"/>
                </a:cubicBezTo>
                <a:cubicBezTo>
                  <a:pt x="815447" y="250871"/>
                  <a:pt x="882651" y="224413"/>
                  <a:pt x="914401" y="200071"/>
                </a:cubicBezTo>
                <a:cubicBezTo>
                  <a:pt x="946151" y="175729"/>
                  <a:pt x="987426" y="130750"/>
                  <a:pt x="996951" y="127046"/>
                </a:cubicBezTo>
                <a:cubicBezTo>
                  <a:pt x="1006476" y="123342"/>
                  <a:pt x="959909" y="169908"/>
                  <a:pt x="971551" y="177846"/>
                </a:cubicBezTo>
                <a:cubicBezTo>
                  <a:pt x="983193" y="185783"/>
                  <a:pt x="1010180" y="186842"/>
                  <a:pt x="1066801" y="174671"/>
                </a:cubicBezTo>
                <a:cubicBezTo>
                  <a:pt x="1123422" y="162500"/>
                  <a:pt x="1244601" y="133925"/>
                  <a:pt x="1311276" y="104821"/>
                </a:cubicBezTo>
                <a:cubicBezTo>
                  <a:pt x="1377951" y="75717"/>
                  <a:pt x="1467380" y="2163"/>
                  <a:pt x="1466851" y="46"/>
                </a:cubicBezTo>
                <a:cubicBezTo>
                  <a:pt x="1466322" y="-2071"/>
                  <a:pt x="1380597" y="68308"/>
                  <a:pt x="1308101" y="92121"/>
                </a:cubicBezTo>
                <a:cubicBezTo>
                  <a:pt x="1235605" y="115934"/>
                  <a:pt x="1077913" y="128104"/>
                  <a:pt x="1031876" y="142921"/>
                </a:cubicBezTo>
                <a:cubicBezTo>
                  <a:pt x="985839" y="157738"/>
                  <a:pt x="1008063" y="178904"/>
                  <a:pt x="1031876" y="181021"/>
                </a:cubicBezTo>
                <a:cubicBezTo>
                  <a:pt x="1055689" y="183138"/>
                  <a:pt x="1178984" y="157208"/>
                  <a:pt x="1174751" y="155621"/>
                </a:cubicBezTo>
                <a:cubicBezTo>
                  <a:pt x="1170518" y="154034"/>
                  <a:pt x="1069976" y="153504"/>
                  <a:pt x="1006476" y="171496"/>
                </a:cubicBezTo>
                <a:cubicBezTo>
                  <a:pt x="942976" y="189488"/>
                  <a:pt x="824972" y="239229"/>
                  <a:pt x="793751" y="263571"/>
                </a:cubicBezTo>
                <a:cubicBezTo>
                  <a:pt x="762530" y="287913"/>
                  <a:pt x="825501" y="302200"/>
                  <a:pt x="819151" y="317546"/>
                </a:cubicBezTo>
                <a:cubicBezTo>
                  <a:pt x="812801" y="332892"/>
                  <a:pt x="784226" y="340300"/>
                  <a:pt x="755651" y="355646"/>
                </a:cubicBezTo>
                <a:cubicBezTo>
                  <a:pt x="727076" y="370992"/>
                  <a:pt x="770468" y="338713"/>
                  <a:pt x="647701" y="409621"/>
                </a:cubicBezTo>
                <a:cubicBezTo>
                  <a:pt x="524934" y="480529"/>
                  <a:pt x="1059" y="791150"/>
                  <a:pt x="1" y="796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3B41DBFF-ACF1-ABC3-67F2-3D909805B925}"/>
              </a:ext>
            </a:extLst>
          </p:cNvPr>
          <p:cNvSpPr/>
          <p:nvPr/>
        </p:nvSpPr>
        <p:spPr>
          <a:xfrm>
            <a:off x="2409825" y="911529"/>
            <a:ext cx="1266924" cy="558496"/>
          </a:xfrm>
          <a:custGeom>
            <a:avLst/>
            <a:gdLst>
              <a:gd name="connsiteX0" fmla="*/ 0 w 1266924"/>
              <a:gd name="connsiteY0" fmla="*/ 558496 h 558496"/>
              <a:gd name="connsiteX1" fmla="*/ 857250 w 1266924"/>
              <a:gd name="connsiteY1" fmla="*/ 174321 h 558496"/>
              <a:gd name="connsiteX2" fmla="*/ 1263650 w 1266924"/>
              <a:gd name="connsiteY2" fmla="*/ 2871 h 558496"/>
              <a:gd name="connsiteX3" fmla="*/ 1044575 w 1266924"/>
              <a:gd name="connsiteY3" fmla="*/ 69546 h 558496"/>
              <a:gd name="connsiteX4" fmla="*/ 968375 w 1266924"/>
              <a:gd name="connsiteY4" fmla="*/ 104471 h 558496"/>
              <a:gd name="connsiteX5" fmla="*/ 1073150 w 1266924"/>
              <a:gd name="connsiteY5" fmla="*/ 88596 h 558496"/>
              <a:gd name="connsiteX6" fmla="*/ 619125 w 1266924"/>
              <a:gd name="connsiteY6" fmla="*/ 260046 h 558496"/>
              <a:gd name="connsiteX7" fmla="*/ 479425 w 1266924"/>
              <a:gd name="connsiteY7" fmla="*/ 320371 h 558496"/>
              <a:gd name="connsiteX8" fmla="*/ 0 w 1266924"/>
              <a:gd name="connsiteY8" fmla="*/ 558496 h 55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6924" h="558496">
                <a:moveTo>
                  <a:pt x="0" y="558496"/>
                </a:moveTo>
                <a:lnTo>
                  <a:pt x="857250" y="174321"/>
                </a:lnTo>
                <a:cubicBezTo>
                  <a:pt x="1067858" y="81717"/>
                  <a:pt x="1232429" y="20333"/>
                  <a:pt x="1263650" y="2871"/>
                </a:cubicBezTo>
                <a:cubicBezTo>
                  <a:pt x="1294871" y="-14591"/>
                  <a:pt x="1093787" y="52613"/>
                  <a:pt x="1044575" y="69546"/>
                </a:cubicBezTo>
                <a:cubicBezTo>
                  <a:pt x="995363" y="86479"/>
                  <a:pt x="963613" y="101296"/>
                  <a:pt x="968375" y="104471"/>
                </a:cubicBezTo>
                <a:cubicBezTo>
                  <a:pt x="973137" y="107646"/>
                  <a:pt x="1131358" y="62667"/>
                  <a:pt x="1073150" y="88596"/>
                </a:cubicBezTo>
                <a:cubicBezTo>
                  <a:pt x="1014942" y="114525"/>
                  <a:pt x="718079" y="221417"/>
                  <a:pt x="619125" y="260046"/>
                </a:cubicBezTo>
                <a:cubicBezTo>
                  <a:pt x="520171" y="298675"/>
                  <a:pt x="479425" y="320371"/>
                  <a:pt x="479425" y="320371"/>
                </a:cubicBezTo>
                <a:lnTo>
                  <a:pt x="0" y="55849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07B9CB83-9A18-D660-8038-9177780417D1}"/>
              </a:ext>
            </a:extLst>
          </p:cNvPr>
          <p:cNvSpPr/>
          <p:nvPr/>
        </p:nvSpPr>
        <p:spPr>
          <a:xfrm>
            <a:off x="3142456" y="806396"/>
            <a:ext cx="553020" cy="241658"/>
          </a:xfrm>
          <a:custGeom>
            <a:avLst/>
            <a:gdLst>
              <a:gd name="connsiteX0" fmla="*/ 794 w 553020"/>
              <a:gd name="connsiteY0" fmla="*/ 241354 h 241658"/>
              <a:gd name="connsiteX1" fmla="*/ 327819 w 553020"/>
              <a:gd name="connsiteY1" fmla="*/ 95304 h 241658"/>
              <a:gd name="connsiteX2" fmla="*/ 311944 w 553020"/>
              <a:gd name="connsiteY2" fmla="*/ 101654 h 241658"/>
              <a:gd name="connsiteX3" fmla="*/ 464344 w 553020"/>
              <a:gd name="connsiteY3" fmla="*/ 50854 h 241658"/>
              <a:gd name="connsiteX4" fmla="*/ 546894 w 553020"/>
              <a:gd name="connsiteY4" fmla="*/ 101654 h 241658"/>
              <a:gd name="connsiteX5" fmla="*/ 505619 w 553020"/>
              <a:gd name="connsiteY5" fmla="*/ 60379 h 241658"/>
              <a:gd name="connsiteX6" fmla="*/ 550069 w 553020"/>
              <a:gd name="connsiteY6" fmla="*/ 142929 h 241658"/>
              <a:gd name="connsiteX7" fmla="*/ 546894 w 553020"/>
              <a:gd name="connsiteY7" fmla="*/ 12754 h 241658"/>
              <a:gd name="connsiteX8" fmla="*/ 531019 w 553020"/>
              <a:gd name="connsiteY8" fmla="*/ 63554 h 241658"/>
              <a:gd name="connsiteX9" fmla="*/ 524669 w 553020"/>
              <a:gd name="connsiteY9" fmla="*/ 57204 h 241658"/>
              <a:gd name="connsiteX10" fmla="*/ 511969 w 553020"/>
              <a:gd name="connsiteY10" fmla="*/ 54 h 241658"/>
              <a:gd name="connsiteX11" fmla="*/ 435769 w 553020"/>
              <a:gd name="connsiteY11" fmla="*/ 50854 h 241658"/>
              <a:gd name="connsiteX12" fmla="*/ 794 w 553020"/>
              <a:gd name="connsiteY12" fmla="*/ 241354 h 241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020" h="241658">
                <a:moveTo>
                  <a:pt x="794" y="241354"/>
                </a:moveTo>
                <a:cubicBezTo>
                  <a:pt x="-17198" y="248762"/>
                  <a:pt x="275961" y="118587"/>
                  <a:pt x="327819" y="95304"/>
                </a:cubicBezTo>
                <a:cubicBezTo>
                  <a:pt x="379677" y="72021"/>
                  <a:pt x="311944" y="101654"/>
                  <a:pt x="311944" y="101654"/>
                </a:cubicBezTo>
                <a:cubicBezTo>
                  <a:pt x="334698" y="94246"/>
                  <a:pt x="425186" y="50854"/>
                  <a:pt x="464344" y="50854"/>
                </a:cubicBezTo>
                <a:cubicBezTo>
                  <a:pt x="503502" y="50854"/>
                  <a:pt x="540015" y="100067"/>
                  <a:pt x="546894" y="101654"/>
                </a:cubicBezTo>
                <a:cubicBezTo>
                  <a:pt x="553773" y="103241"/>
                  <a:pt x="505090" y="53500"/>
                  <a:pt x="505619" y="60379"/>
                </a:cubicBezTo>
                <a:cubicBezTo>
                  <a:pt x="506148" y="67258"/>
                  <a:pt x="543190" y="150867"/>
                  <a:pt x="550069" y="142929"/>
                </a:cubicBezTo>
                <a:cubicBezTo>
                  <a:pt x="556948" y="134991"/>
                  <a:pt x="550069" y="25983"/>
                  <a:pt x="546894" y="12754"/>
                </a:cubicBezTo>
                <a:cubicBezTo>
                  <a:pt x="543719" y="-475"/>
                  <a:pt x="534723" y="56146"/>
                  <a:pt x="531019" y="63554"/>
                </a:cubicBezTo>
                <a:cubicBezTo>
                  <a:pt x="527315" y="70962"/>
                  <a:pt x="527844" y="67787"/>
                  <a:pt x="524669" y="57204"/>
                </a:cubicBezTo>
                <a:cubicBezTo>
                  <a:pt x="521494" y="46621"/>
                  <a:pt x="526786" y="1112"/>
                  <a:pt x="511969" y="54"/>
                </a:cubicBezTo>
                <a:cubicBezTo>
                  <a:pt x="497152" y="-1004"/>
                  <a:pt x="519377" y="13283"/>
                  <a:pt x="435769" y="50854"/>
                </a:cubicBezTo>
                <a:cubicBezTo>
                  <a:pt x="352161" y="88425"/>
                  <a:pt x="18786" y="233946"/>
                  <a:pt x="794" y="241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D536058-AF3C-1806-FFE8-A61952E494E3}"/>
              </a:ext>
            </a:extLst>
          </p:cNvPr>
          <p:cNvSpPr/>
          <p:nvPr/>
        </p:nvSpPr>
        <p:spPr>
          <a:xfrm>
            <a:off x="3745319" y="787094"/>
            <a:ext cx="336959" cy="169997"/>
          </a:xfrm>
          <a:custGeom>
            <a:avLst/>
            <a:gdLst>
              <a:gd name="connsiteX0" fmla="*/ 1181 w 336959"/>
              <a:gd name="connsiteY0" fmla="*/ 108256 h 169997"/>
              <a:gd name="connsiteX1" fmla="*/ 325031 w 336959"/>
              <a:gd name="connsiteY1" fmla="*/ 3481 h 169997"/>
              <a:gd name="connsiteX2" fmla="*/ 264706 w 336959"/>
              <a:gd name="connsiteY2" fmla="*/ 38406 h 169997"/>
              <a:gd name="connsiteX3" fmla="*/ 242481 w 336959"/>
              <a:gd name="connsiteY3" fmla="*/ 168581 h 169997"/>
              <a:gd name="connsiteX4" fmla="*/ 255181 w 336959"/>
              <a:gd name="connsiteY4" fmla="*/ 101906 h 169997"/>
              <a:gd name="connsiteX5" fmla="*/ 334556 w 336959"/>
              <a:gd name="connsiteY5" fmla="*/ 13006 h 169997"/>
              <a:gd name="connsiteX6" fmla="*/ 220256 w 336959"/>
              <a:gd name="connsiteY6" fmla="*/ 51106 h 169997"/>
              <a:gd name="connsiteX7" fmla="*/ 1181 w 336959"/>
              <a:gd name="connsiteY7" fmla="*/ 108256 h 16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6959" h="169997">
                <a:moveTo>
                  <a:pt x="1181" y="108256"/>
                </a:moveTo>
                <a:cubicBezTo>
                  <a:pt x="18643" y="100319"/>
                  <a:pt x="281110" y="15123"/>
                  <a:pt x="325031" y="3481"/>
                </a:cubicBezTo>
                <a:cubicBezTo>
                  <a:pt x="368952" y="-8161"/>
                  <a:pt x="278464" y="10889"/>
                  <a:pt x="264706" y="38406"/>
                </a:cubicBezTo>
                <a:cubicBezTo>
                  <a:pt x="250948" y="65923"/>
                  <a:pt x="244069" y="157998"/>
                  <a:pt x="242481" y="168581"/>
                </a:cubicBezTo>
                <a:cubicBezTo>
                  <a:pt x="240894" y="179164"/>
                  <a:pt x="239835" y="127835"/>
                  <a:pt x="255181" y="101906"/>
                </a:cubicBezTo>
                <a:cubicBezTo>
                  <a:pt x="270527" y="75977"/>
                  <a:pt x="340377" y="21473"/>
                  <a:pt x="334556" y="13006"/>
                </a:cubicBezTo>
                <a:cubicBezTo>
                  <a:pt x="328735" y="4539"/>
                  <a:pt x="275818" y="34702"/>
                  <a:pt x="220256" y="51106"/>
                </a:cubicBezTo>
                <a:cubicBezTo>
                  <a:pt x="164694" y="67510"/>
                  <a:pt x="-16281" y="116193"/>
                  <a:pt x="1181" y="108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8C3BFD04-DC5C-22CA-BEDA-858F0C643AA2}"/>
              </a:ext>
            </a:extLst>
          </p:cNvPr>
          <p:cNvSpPr/>
          <p:nvPr/>
        </p:nvSpPr>
        <p:spPr>
          <a:xfrm>
            <a:off x="2346325" y="1037245"/>
            <a:ext cx="1344144" cy="480405"/>
          </a:xfrm>
          <a:custGeom>
            <a:avLst/>
            <a:gdLst>
              <a:gd name="connsiteX0" fmla="*/ 0 w 1344144"/>
              <a:gd name="connsiteY0" fmla="*/ 480405 h 480405"/>
              <a:gd name="connsiteX1" fmla="*/ 619125 w 1344144"/>
              <a:gd name="connsiteY1" fmla="*/ 235930 h 480405"/>
              <a:gd name="connsiteX2" fmla="*/ 590550 w 1344144"/>
              <a:gd name="connsiteY2" fmla="*/ 239105 h 480405"/>
              <a:gd name="connsiteX3" fmla="*/ 942975 w 1344144"/>
              <a:gd name="connsiteY3" fmla="*/ 112105 h 480405"/>
              <a:gd name="connsiteX4" fmla="*/ 927100 w 1344144"/>
              <a:gd name="connsiteY4" fmla="*/ 108930 h 480405"/>
              <a:gd name="connsiteX5" fmla="*/ 1168400 w 1344144"/>
              <a:gd name="connsiteY5" fmla="*/ 45430 h 480405"/>
              <a:gd name="connsiteX6" fmla="*/ 1343025 w 1344144"/>
              <a:gd name="connsiteY6" fmla="*/ 980 h 480405"/>
              <a:gd name="connsiteX7" fmla="*/ 1228725 w 1344144"/>
              <a:gd name="connsiteY7" fmla="*/ 20030 h 480405"/>
              <a:gd name="connsiteX8" fmla="*/ 952500 w 1344144"/>
              <a:gd name="connsiteY8" fmla="*/ 80355 h 480405"/>
              <a:gd name="connsiteX9" fmla="*/ 965200 w 1344144"/>
              <a:gd name="connsiteY9" fmla="*/ 83530 h 480405"/>
              <a:gd name="connsiteX10" fmla="*/ 622300 w 1344144"/>
              <a:gd name="connsiteY10" fmla="*/ 213705 h 480405"/>
              <a:gd name="connsiteX11" fmla="*/ 498475 w 1344144"/>
              <a:gd name="connsiteY11" fmla="*/ 270855 h 480405"/>
              <a:gd name="connsiteX12" fmla="*/ 0 w 1344144"/>
              <a:gd name="connsiteY12" fmla="*/ 480405 h 48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44144" h="480405">
                <a:moveTo>
                  <a:pt x="0" y="480405"/>
                </a:moveTo>
                <a:cubicBezTo>
                  <a:pt x="20108" y="474584"/>
                  <a:pt x="520700" y="276147"/>
                  <a:pt x="619125" y="235930"/>
                </a:cubicBezTo>
                <a:cubicBezTo>
                  <a:pt x="717550" y="195713"/>
                  <a:pt x="536575" y="259742"/>
                  <a:pt x="590550" y="239105"/>
                </a:cubicBezTo>
                <a:cubicBezTo>
                  <a:pt x="644525" y="218467"/>
                  <a:pt x="886883" y="133801"/>
                  <a:pt x="942975" y="112105"/>
                </a:cubicBezTo>
                <a:cubicBezTo>
                  <a:pt x="999067" y="90409"/>
                  <a:pt x="889529" y="120042"/>
                  <a:pt x="927100" y="108930"/>
                </a:cubicBezTo>
                <a:cubicBezTo>
                  <a:pt x="964671" y="97817"/>
                  <a:pt x="1168400" y="45430"/>
                  <a:pt x="1168400" y="45430"/>
                </a:cubicBezTo>
                <a:cubicBezTo>
                  <a:pt x="1237721" y="27438"/>
                  <a:pt x="1332971" y="5213"/>
                  <a:pt x="1343025" y="980"/>
                </a:cubicBezTo>
                <a:cubicBezTo>
                  <a:pt x="1353079" y="-3253"/>
                  <a:pt x="1293813" y="6801"/>
                  <a:pt x="1228725" y="20030"/>
                </a:cubicBezTo>
                <a:cubicBezTo>
                  <a:pt x="1163638" y="33259"/>
                  <a:pt x="996421" y="69772"/>
                  <a:pt x="952500" y="80355"/>
                </a:cubicBezTo>
                <a:cubicBezTo>
                  <a:pt x="908579" y="90938"/>
                  <a:pt x="1020233" y="61305"/>
                  <a:pt x="965200" y="83530"/>
                </a:cubicBezTo>
                <a:cubicBezTo>
                  <a:pt x="910167" y="105755"/>
                  <a:pt x="700088" y="182484"/>
                  <a:pt x="622300" y="213705"/>
                </a:cubicBezTo>
                <a:cubicBezTo>
                  <a:pt x="544512" y="244926"/>
                  <a:pt x="597958" y="229051"/>
                  <a:pt x="498475" y="270855"/>
                </a:cubicBezTo>
                <a:lnTo>
                  <a:pt x="0" y="4804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D16EBDA-BB99-264A-1844-EF3961E899BD}"/>
              </a:ext>
            </a:extLst>
          </p:cNvPr>
          <p:cNvSpPr/>
          <p:nvPr/>
        </p:nvSpPr>
        <p:spPr>
          <a:xfrm>
            <a:off x="2046293" y="1496601"/>
            <a:ext cx="363602" cy="348878"/>
          </a:xfrm>
          <a:custGeom>
            <a:avLst/>
            <a:gdLst>
              <a:gd name="connsiteX0" fmla="*/ 1582 w 363602"/>
              <a:gd name="connsiteY0" fmla="*/ 348074 h 348878"/>
              <a:gd name="connsiteX1" fmla="*/ 58732 w 363602"/>
              <a:gd name="connsiteY1" fmla="*/ 202024 h 348878"/>
              <a:gd name="connsiteX2" fmla="*/ 277807 w 363602"/>
              <a:gd name="connsiteY2" fmla="*/ 46449 h 348878"/>
              <a:gd name="connsiteX3" fmla="*/ 195257 w 363602"/>
              <a:gd name="connsiteY3" fmla="*/ 71849 h 348878"/>
              <a:gd name="connsiteX4" fmla="*/ 363532 w 363602"/>
              <a:gd name="connsiteY4" fmla="*/ 5174 h 348878"/>
              <a:gd name="connsiteX5" fmla="*/ 217482 w 363602"/>
              <a:gd name="connsiteY5" fmla="*/ 65499 h 348878"/>
              <a:gd name="connsiteX6" fmla="*/ 322257 w 363602"/>
              <a:gd name="connsiteY6" fmla="*/ 1999 h 348878"/>
              <a:gd name="connsiteX7" fmla="*/ 230182 w 363602"/>
              <a:gd name="connsiteY7" fmla="*/ 14699 h 348878"/>
              <a:gd name="connsiteX8" fmla="*/ 93657 w 363602"/>
              <a:gd name="connsiteY8" fmla="*/ 33749 h 348878"/>
              <a:gd name="connsiteX9" fmla="*/ 287332 w 363602"/>
              <a:gd name="connsiteY9" fmla="*/ 1999 h 348878"/>
              <a:gd name="connsiteX10" fmla="*/ 293682 w 363602"/>
              <a:gd name="connsiteY10" fmla="*/ 11524 h 348878"/>
              <a:gd name="connsiteX11" fmla="*/ 198432 w 363602"/>
              <a:gd name="connsiteY11" fmla="*/ 52799 h 348878"/>
              <a:gd name="connsiteX12" fmla="*/ 103182 w 363602"/>
              <a:gd name="connsiteY12" fmla="*/ 135349 h 348878"/>
              <a:gd name="connsiteX13" fmla="*/ 1582 w 363602"/>
              <a:gd name="connsiteY13" fmla="*/ 348074 h 348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3602" h="348878">
                <a:moveTo>
                  <a:pt x="1582" y="348074"/>
                </a:moveTo>
                <a:cubicBezTo>
                  <a:pt x="-5826" y="359187"/>
                  <a:pt x="12695" y="252295"/>
                  <a:pt x="58732" y="202024"/>
                </a:cubicBezTo>
                <a:cubicBezTo>
                  <a:pt x="104769" y="151753"/>
                  <a:pt x="255053" y="68145"/>
                  <a:pt x="277807" y="46449"/>
                </a:cubicBezTo>
                <a:cubicBezTo>
                  <a:pt x="300561" y="24753"/>
                  <a:pt x="180970" y="78728"/>
                  <a:pt x="195257" y="71849"/>
                </a:cubicBezTo>
                <a:cubicBezTo>
                  <a:pt x="209545" y="64970"/>
                  <a:pt x="359828" y="6232"/>
                  <a:pt x="363532" y="5174"/>
                </a:cubicBezTo>
                <a:cubicBezTo>
                  <a:pt x="367236" y="4116"/>
                  <a:pt x="224361" y="66028"/>
                  <a:pt x="217482" y="65499"/>
                </a:cubicBezTo>
                <a:cubicBezTo>
                  <a:pt x="210603" y="64970"/>
                  <a:pt x="320140" y="10466"/>
                  <a:pt x="322257" y="1999"/>
                </a:cubicBezTo>
                <a:cubicBezTo>
                  <a:pt x="324374" y="-6468"/>
                  <a:pt x="230182" y="14699"/>
                  <a:pt x="230182" y="14699"/>
                </a:cubicBezTo>
                <a:lnTo>
                  <a:pt x="93657" y="33749"/>
                </a:lnTo>
                <a:cubicBezTo>
                  <a:pt x="103182" y="31632"/>
                  <a:pt x="253994" y="5703"/>
                  <a:pt x="287332" y="1999"/>
                </a:cubicBezTo>
                <a:cubicBezTo>
                  <a:pt x="320670" y="-1705"/>
                  <a:pt x="308499" y="3057"/>
                  <a:pt x="293682" y="11524"/>
                </a:cubicBezTo>
                <a:cubicBezTo>
                  <a:pt x="278865" y="19991"/>
                  <a:pt x="230182" y="32162"/>
                  <a:pt x="198432" y="52799"/>
                </a:cubicBezTo>
                <a:cubicBezTo>
                  <a:pt x="166682" y="73436"/>
                  <a:pt x="134403" y="89841"/>
                  <a:pt x="103182" y="135349"/>
                </a:cubicBezTo>
                <a:cubicBezTo>
                  <a:pt x="71961" y="180857"/>
                  <a:pt x="8990" y="336961"/>
                  <a:pt x="1582" y="348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0226FBA5-3E4C-8D91-40B1-E6DEDE71B4C7}"/>
              </a:ext>
            </a:extLst>
          </p:cNvPr>
          <p:cNvSpPr/>
          <p:nvPr/>
        </p:nvSpPr>
        <p:spPr>
          <a:xfrm>
            <a:off x="2269595" y="1471702"/>
            <a:ext cx="570740" cy="68173"/>
          </a:xfrm>
          <a:custGeom>
            <a:avLst/>
            <a:gdLst>
              <a:gd name="connsiteX0" fmla="*/ 530 w 570740"/>
              <a:gd name="connsiteY0" fmla="*/ 68173 h 68173"/>
              <a:gd name="connsiteX1" fmla="*/ 238655 w 570740"/>
              <a:gd name="connsiteY1" fmla="*/ 14198 h 68173"/>
              <a:gd name="connsiteX2" fmla="*/ 152930 w 570740"/>
              <a:gd name="connsiteY2" fmla="*/ 52298 h 68173"/>
              <a:gd name="connsiteX3" fmla="*/ 273580 w 570740"/>
              <a:gd name="connsiteY3" fmla="*/ 26898 h 68173"/>
              <a:gd name="connsiteX4" fmla="*/ 556155 w 570740"/>
              <a:gd name="connsiteY4" fmla="*/ 55473 h 68173"/>
              <a:gd name="connsiteX5" fmla="*/ 499005 w 570740"/>
              <a:gd name="connsiteY5" fmla="*/ 42773 h 68173"/>
              <a:gd name="connsiteX6" fmla="*/ 232305 w 570740"/>
              <a:gd name="connsiteY6" fmla="*/ 1498 h 68173"/>
              <a:gd name="connsiteX7" fmla="*/ 394230 w 570740"/>
              <a:gd name="connsiteY7" fmla="*/ 11023 h 68173"/>
              <a:gd name="connsiteX8" fmla="*/ 337080 w 570740"/>
              <a:gd name="connsiteY8" fmla="*/ 30073 h 68173"/>
              <a:gd name="connsiteX9" fmla="*/ 178330 w 570740"/>
              <a:gd name="connsiteY9" fmla="*/ 14198 h 68173"/>
              <a:gd name="connsiteX10" fmla="*/ 530 w 570740"/>
              <a:gd name="connsiteY10" fmla="*/ 68173 h 68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0740" h="68173">
                <a:moveTo>
                  <a:pt x="530" y="68173"/>
                </a:moveTo>
                <a:cubicBezTo>
                  <a:pt x="10584" y="68173"/>
                  <a:pt x="213255" y="16844"/>
                  <a:pt x="238655" y="14198"/>
                </a:cubicBezTo>
                <a:cubicBezTo>
                  <a:pt x="264055" y="11552"/>
                  <a:pt x="147109" y="50181"/>
                  <a:pt x="152930" y="52298"/>
                </a:cubicBezTo>
                <a:cubicBezTo>
                  <a:pt x="158751" y="54415"/>
                  <a:pt x="206376" y="26369"/>
                  <a:pt x="273580" y="26898"/>
                </a:cubicBezTo>
                <a:cubicBezTo>
                  <a:pt x="340784" y="27427"/>
                  <a:pt x="518584" y="52827"/>
                  <a:pt x="556155" y="55473"/>
                </a:cubicBezTo>
                <a:cubicBezTo>
                  <a:pt x="593726" y="58119"/>
                  <a:pt x="552980" y="51769"/>
                  <a:pt x="499005" y="42773"/>
                </a:cubicBezTo>
                <a:cubicBezTo>
                  <a:pt x="445030" y="33777"/>
                  <a:pt x="249767" y="6790"/>
                  <a:pt x="232305" y="1498"/>
                </a:cubicBezTo>
                <a:cubicBezTo>
                  <a:pt x="214843" y="-3794"/>
                  <a:pt x="376767" y="6260"/>
                  <a:pt x="394230" y="11023"/>
                </a:cubicBezTo>
                <a:cubicBezTo>
                  <a:pt x="411693" y="15786"/>
                  <a:pt x="373063" y="29544"/>
                  <a:pt x="337080" y="30073"/>
                </a:cubicBezTo>
                <a:cubicBezTo>
                  <a:pt x="301097" y="30602"/>
                  <a:pt x="230717" y="9436"/>
                  <a:pt x="178330" y="14198"/>
                </a:cubicBezTo>
                <a:cubicBezTo>
                  <a:pt x="125943" y="18960"/>
                  <a:pt x="-9524" y="68173"/>
                  <a:pt x="530" y="68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464F43B6-F7B0-E1E8-368A-53BE16A3F6F9}"/>
              </a:ext>
            </a:extLst>
          </p:cNvPr>
          <p:cNvSpPr/>
          <p:nvPr/>
        </p:nvSpPr>
        <p:spPr>
          <a:xfrm>
            <a:off x="2044668" y="1701610"/>
            <a:ext cx="60450" cy="344901"/>
          </a:xfrm>
          <a:custGeom>
            <a:avLst/>
            <a:gdLst>
              <a:gd name="connsiteX0" fmla="*/ 60357 w 60450"/>
              <a:gd name="connsiteY0" fmla="*/ 190 h 344901"/>
              <a:gd name="connsiteX1" fmla="*/ 41307 w 60450"/>
              <a:gd name="connsiteY1" fmla="*/ 206565 h 344901"/>
              <a:gd name="connsiteX2" fmla="*/ 50832 w 60450"/>
              <a:gd name="connsiteY2" fmla="*/ 343090 h 344901"/>
              <a:gd name="connsiteX3" fmla="*/ 38132 w 60450"/>
              <a:gd name="connsiteY3" fmla="*/ 276415 h 344901"/>
              <a:gd name="connsiteX4" fmla="*/ 32 w 60450"/>
              <a:gd name="connsiteY4" fmla="*/ 155765 h 344901"/>
              <a:gd name="connsiteX5" fmla="*/ 31782 w 60450"/>
              <a:gd name="connsiteY5" fmla="*/ 168465 h 344901"/>
              <a:gd name="connsiteX6" fmla="*/ 60357 w 60450"/>
              <a:gd name="connsiteY6" fmla="*/ 190 h 344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450" h="344901">
                <a:moveTo>
                  <a:pt x="60357" y="190"/>
                </a:moveTo>
                <a:cubicBezTo>
                  <a:pt x="61945" y="6540"/>
                  <a:pt x="42894" y="149415"/>
                  <a:pt x="41307" y="206565"/>
                </a:cubicBezTo>
                <a:cubicBezTo>
                  <a:pt x="39719" y="263715"/>
                  <a:pt x="51361" y="331448"/>
                  <a:pt x="50832" y="343090"/>
                </a:cubicBezTo>
                <a:cubicBezTo>
                  <a:pt x="50303" y="354732"/>
                  <a:pt x="46599" y="307636"/>
                  <a:pt x="38132" y="276415"/>
                </a:cubicBezTo>
                <a:cubicBezTo>
                  <a:pt x="29665" y="245194"/>
                  <a:pt x="1090" y="173756"/>
                  <a:pt x="32" y="155765"/>
                </a:cubicBezTo>
                <a:cubicBezTo>
                  <a:pt x="-1026" y="137774"/>
                  <a:pt x="23845" y="188573"/>
                  <a:pt x="31782" y="168465"/>
                </a:cubicBezTo>
                <a:cubicBezTo>
                  <a:pt x="39719" y="148357"/>
                  <a:pt x="58769" y="-6160"/>
                  <a:pt x="60357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439EFE2C-0CA0-27C6-E38D-97F619CB2896}"/>
              </a:ext>
            </a:extLst>
          </p:cNvPr>
          <p:cNvSpPr/>
          <p:nvPr/>
        </p:nvSpPr>
        <p:spPr>
          <a:xfrm>
            <a:off x="2432806" y="1279562"/>
            <a:ext cx="701955" cy="204809"/>
          </a:xfrm>
          <a:custGeom>
            <a:avLst/>
            <a:gdLst>
              <a:gd name="connsiteX0" fmla="*/ 11944 w 701955"/>
              <a:gd name="connsiteY0" fmla="*/ 203163 h 204809"/>
              <a:gd name="connsiteX1" fmla="*/ 564394 w 701955"/>
              <a:gd name="connsiteY1" fmla="*/ 19013 h 204809"/>
              <a:gd name="connsiteX2" fmla="*/ 538994 w 701955"/>
              <a:gd name="connsiteY2" fmla="*/ 50763 h 204809"/>
              <a:gd name="connsiteX3" fmla="*/ 634244 w 701955"/>
              <a:gd name="connsiteY3" fmla="*/ 63463 h 204809"/>
              <a:gd name="connsiteX4" fmla="*/ 535819 w 701955"/>
              <a:gd name="connsiteY4" fmla="*/ 79338 h 204809"/>
              <a:gd name="connsiteX5" fmla="*/ 700919 w 701955"/>
              <a:gd name="connsiteY5" fmla="*/ 34888 h 204809"/>
              <a:gd name="connsiteX6" fmla="*/ 605669 w 701955"/>
              <a:gd name="connsiteY6" fmla="*/ 34888 h 204809"/>
              <a:gd name="connsiteX7" fmla="*/ 599319 w 701955"/>
              <a:gd name="connsiteY7" fmla="*/ 3138 h 204809"/>
              <a:gd name="connsiteX8" fmla="*/ 526294 w 701955"/>
              <a:gd name="connsiteY8" fmla="*/ 12663 h 204809"/>
              <a:gd name="connsiteX9" fmla="*/ 211969 w 701955"/>
              <a:gd name="connsiteY9" fmla="*/ 104738 h 204809"/>
              <a:gd name="connsiteX10" fmla="*/ 11944 w 701955"/>
              <a:gd name="connsiteY10" fmla="*/ 203163 h 204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01955" h="204809">
                <a:moveTo>
                  <a:pt x="11944" y="203163"/>
                </a:moveTo>
                <a:cubicBezTo>
                  <a:pt x="70682" y="188875"/>
                  <a:pt x="476552" y="44413"/>
                  <a:pt x="564394" y="19013"/>
                </a:cubicBezTo>
                <a:cubicBezTo>
                  <a:pt x="652236" y="-6387"/>
                  <a:pt x="527352" y="43355"/>
                  <a:pt x="538994" y="50763"/>
                </a:cubicBezTo>
                <a:cubicBezTo>
                  <a:pt x="550636" y="58171"/>
                  <a:pt x="634773" y="58700"/>
                  <a:pt x="634244" y="63463"/>
                </a:cubicBezTo>
                <a:cubicBezTo>
                  <a:pt x="633715" y="68225"/>
                  <a:pt x="524707" y="84100"/>
                  <a:pt x="535819" y="79338"/>
                </a:cubicBezTo>
                <a:cubicBezTo>
                  <a:pt x="546931" y="74576"/>
                  <a:pt x="689277" y="42296"/>
                  <a:pt x="700919" y="34888"/>
                </a:cubicBezTo>
                <a:cubicBezTo>
                  <a:pt x="712561" y="27480"/>
                  <a:pt x="622602" y="40180"/>
                  <a:pt x="605669" y="34888"/>
                </a:cubicBezTo>
                <a:cubicBezTo>
                  <a:pt x="588736" y="29596"/>
                  <a:pt x="612548" y="6842"/>
                  <a:pt x="599319" y="3138"/>
                </a:cubicBezTo>
                <a:cubicBezTo>
                  <a:pt x="586090" y="-566"/>
                  <a:pt x="590852" y="-4270"/>
                  <a:pt x="526294" y="12663"/>
                </a:cubicBezTo>
                <a:cubicBezTo>
                  <a:pt x="461736" y="29596"/>
                  <a:pt x="298223" y="74576"/>
                  <a:pt x="211969" y="104738"/>
                </a:cubicBezTo>
                <a:cubicBezTo>
                  <a:pt x="125715" y="134900"/>
                  <a:pt x="-46794" y="217451"/>
                  <a:pt x="11944" y="203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0F03A165-F799-A8B5-E64C-17D491674493}"/>
              </a:ext>
            </a:extLst>
          </p:cNvPr>
          <p:cNvSpPr/>
          <p:nvPr/>
        </p:nvSpPr>
        <p:spPr>
          <a:xfrm>
            <a:off x="3086479" y="1060411"/>
            <a:ext cx="612468" cy="260629"/>
          </a:xfrm>
          <a:custGeom>
            <a:avLst/>
            <a:gdLst>
              <a:gd name="connsiteX0" fmla="*/ 612396 w 612468"/>
              <a:gd name="connsiteY0" fmla="*/ 39 h 260629"/>
              <a:gd name="connsiteX1" fmla="*/ 190121 w 612468"/>
              <a:gd name="connsiteY1" fmla="*/ 107989 h 260629"/>
              <a:gd name="connsiteX2" fmla="*/ 237746 w 612468"/>
              <a:gd name="connsiteY2" fmla="*/ 98464 h 260629"/>
              <a:gd name="connsiteX3" fmla="*/ 28196 w 612468"/>
              <a:gd name="connsiteY3" fmla="*/ 168314 h 260629"/>
              <a:gd name="connsiteX4" fmla="*/ 2796 w 612468"/>
              <a:gd name="connsiteY4" fmla="*/ 260389 h 260629"/>
              <a:gd name="connsiteX5" fmla="*/ 34546 w 612468"/>
              <a:gd name="connsiteY5" fmla="*/ 193714 h 260629"/>
              <a:gd name="connsiteX6" fmla="*/ 126621 w 612468"/>
              <a:gd name="connsiteY6" fmla="*/ 152439 h 260629"/>
              <a:gd name="connsiteX7" fmla="*/ 40896 w 612468"/>
              <a:gd name="connsiteY7" fmla="*/ 161964 h 260629"/>
              <a:gd name="connsiteX8" fmla="*/ 317121 w 612468"/>
              <a:gd name="connsiteY8" fmla="*/ 85764 h 260629"/>
              <a:gd name="connsiteX9" fmla="*/ 225046 w 612468"/>
              <a:gd name="connsiteY9" fmla="*/ 95289 h 260629"/>
              <a:gd name="connsiteX10" fmla="*/ 612396 w 612468"/>
              <a:gd name="connsiteY10" fmla="*/ 39 h 260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2468" h="260629">
                <a:moveTo>
                  <a:pt x="612396" y="39"/>
                </a:moveTo>
                <a:cubicBezTo>
                  <a:pt x="606575" y="2156"/>
                  <a:pt x="252563" y="91585"/>
                  <a:pt x="190121" y="107989"/>
                </a:cubicBezTo>
                <a:cubicBezTo>
                  <a:pt x="127679" y="124393"/>
                  <a:pt x="264733" y="88410"/>
                  <a:pt x="237746" y="98464"/>
                </a:cubicBezTo>
                <a:cubicBezTo>
                  <a:pt x="210758" y="108518"/>
                  <a:pt x="67354" y="141327"/>
                  <a:pt x="28196" y="168314"/>
                </a:cubicBezTo>
                <a:cubicBezTo>
                  <a:pt x="-10962" y="195302"/>
                  <a:pt x="1738" y="256156"/>
                  <a:pt x="2796" y="260389"/>
                </a:cubicBezTo>
                <a:cubicBezTo>
                  <a:pt x="3854" y="264622"/>
                  <a:pt x="13908" y="211706"/>
                  <a:pt x="34546" y="193714"/>
                </a:cubicBezTo>
                <a:cubicBezTo>
                  <a:pt x="55183" y="175722"/>
                  <a:pt x="125563" y="157730"/>
                  <a:pt x="126621" y="152439"/>
                </a:cubicBezTo>
                <a:cubicBezTo>
                  <a:pt x="127679" y="147148"/>
                  <a:pt x="9146" y="173076"/>
                  <a:pt x="40896" y="161964"/>
                </a:cubicBezTo>
                <a:cubicBezTo>
                  <a:pt x="72646" y="150852"/>
                  <a:pt x="286429" y="96877"/>
                  <a:pt x="317121" y="85764"/>
                </a:cubicBezTo>
                <a:cubicBezTo>
                  <a:pt x="347813" y="74652"/>
                  <a:pt x="176363" y="109577"/>
                  <a:pt x="225046" y="95289"/>
                </a:cubicBezTo>
                <a:cubicBezTo>
                  <a:pt x="273729" y="81002"/>
                  <a:pt x="618217" y="-2078"/>
                  <a:pt x="612396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43787348-9108-1F5E-E990-AFFBC18CE881}"/>
              </a:ext>
            </a:extLst>
          </p:cNvPr>
          <p:cNvSpPr/>
          <p:nvPr/>
        </p:nvSpPr>
        <p:spPr>
          <a:xfrm>
            <a:off x="2527291" y="1339371"/>
            <a:ext cx="575843" cy="153544"/>
          </a:xfrm>
          <a:custGeom>
            <a:avLst/>
            <a:gdLst>
              <a:gd name="connsiteX0" fmla="*/ 9 w 575843"/>
              <a:gd name="connsiteY0" fmla="*/ 146529 h 153544"/>
              <a:gd name="connsiteX1" fmla="*/ 247659 w 575843"/>
              <a:gd name="connsiteY1" fmla="*/ 143354 h 153544"/>
              <a:gd name="connsiteX2" fmla="*/ 206384 w 575843"/>
              <a:gd name="connsiteY2" fmla="*/ 146529 h 153544"/>
              <a:gd name="connsiteX3" fmla="*/ 412759 w 575843"/>
              <a:gd name="connsiteY3" fmla="*/ 38579 h 153544"/>
              <a:gd name="connsiteX4" fmla="*/ 342909 w 575843"/>
              <a:gd name="connsiteY4" fmla="*/ 67154 h 153544"/>
              <a:gd name="connsiteX5" fmla="*/ 574684 w 575843"/>
              <a:gd name="connsiteY5" fmla="*/ 479 h 153544"/>
              <a:gd name="connsiteX6" fmla="*/ 438159 w 575843"/>
              <a:gd name="connsiteY6" fmla="*/ 35404 h 153544"/>
              <a:gd name="connsiteX7" fmla="*/ 231784 w 575843"/>
              <a:gd name="connsiteY7" fmla="*/ 89379 h 153544"/>
              <a:gd name="connsiteX8" fmla="*/ 238134 w 575843"/>
              <a:gd name="connsiteY8" fmla="*/ 124304 h 153544"/>
              <a:gd name="connsiteX9" fmla="*/ 9 w 575843"/>
              <a:gd name="connsiteY9" fmla="*/ 146529 h 15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5843" h="153544">
                <a:moveTo>
                  <a:pt x="9" y="146529"/>
                </a:moveTo>
                <a:cubicBezTo>
                  <a:pt x="1596" y="149704"/>
                  <a:pt x="213263" y="143354"/>
                  <a:pt x="247659" y="143354"/>
                </a:cubicBezTo>
                <a:cubicBezTo>
                  <a:pt x="282055" y="143354"/>
                  <a:pt x="178867" y="163992"/>
                  <a:pt x="206384" y="146529"/>
                </a:cubicBezTo>
                <a:cubicBezTo>
                  <a:pt x="233901" y="129066"/>
                  <a:pt x="390005" y="51808"/>
                  <a:pt x="412759" y="38579"/>
                </a:cubicBezTo>
                <a:cubicBezTo>
                  <a:pt x="435513" y="25350"/>
                  <a:pt x="315922" y="73504"/>
                  <a:pt x="342909" y="67154"/>
                </a:cubicBezTo>
                <a:cubicBezTo>
                  <a:pt x="369896" y="60804"/>
                  <a:pt x="558809" y="5771"/>
                  <a:pt x="574684" y="479"/>
                </a:cubicBezTo>
                <a:cubicBezTo>
                  <a:pt x="590559" y="-4813"/>
                  <a:pt x="438159" y="35404"/>
                  <a:pt x="438159" y="35404"/>
                </a:cubicBezTo>
                <a:cubicBezTo>
                  <a:pt x="381009" y="50221"/>
                  <a:pt x="265122" y="74562"/>
                  <a:pt x="231784" y="89379"/>
                </a:cubicBezTo>
                <a:cubicBezTo>
                  <a:pt x="198447" y="104196"/>
                  <a:pt x="274646" y="115308"/>
                  <a:pt x="238134" y="124304"/>
                </a:cubicBezTo>
                <a:cubicBezTo>
                  <a:pt x="201622" y="133300"/>
                  <a:pt x="-1578" y="143354"/>
                  <a:pt x="9" y="1465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335ACF4-25C4-7E4B-F2B4-F23CD2158814}"/>
              </a:ext>
            </a:extLst>
          </p:cNvPr>
          <p:cNvSpPr/>
          <p:nvPr/>
        </p:nvSpPr>
        <p:spPr>
          <a:xfrm>
            <a:off x="3126960" y="1060409"/>
            <a:ext cx="660815" cy="239085"/>
          </a:xfrm>
          <a:custGeom>
            <a:avLst/>
            <a:gdLst>
              <a:gd name="connsiteX0" fmla="*/ 540165 w 660815"/>
              <a:gd name="connsiteY0" fmla="*/ 41 h 239085"/>
              <a:gd name="connsiteX1" fmla="*/ 660815 w 660815"/>
              <a:gd name="connsiteY1" fmla="*/ 57191 h 239085"/>
              <a:gd name="connsiteX2" fmla="*/ 540165 w 660815"/>
              <a:gd name="connsiteY2" fmla="*/ 85766 h 239085"/>
              <a:gd name="connsiteX3" fmla="*/ 495715 w 660815"/>
              <a:gd name="connsiteY3" fmla="*/ 95291 h 239085"/>
              <a:gd name="connsiteX4" fmla="*/ 546515 w 660815"/>
              <a:gd name="connsiteY4" fmla="*/ 95291 h 239085"/>
              <a:gd name="connsiteX5" fmla="*/ 305215 w 660815"/>
              <a:gd name="connsiteY5" fmla="*/ 146091 h 239085"/>
              <a:gd name="connsiteX6" fmla="*/ 368715 w 660815"/>
              <a:gd name="connsiteY6" fmla="*/ 149266 h 239085"/>
              <a:gd name="connsiteX7" fmla="*/ 190915 w 660815"/>
              <a:gd name="connsiteY7" fmla="*/ 184191 h 239085"/>
              <a:gd name="connsiteX8" fmla="*/ 415 w 660815"/>
              <a:gd name="connsiteY8" fmla="*/ 238166 h 239085"/>
              <a:gd name="connsiteX9" fmla="*/ 155990 w 660815"/>
              <a:gd name="connsiteY9" fmla="*/ 206416 h 239085"/>
              <a:gd name="connsiteX10" fmla="*/ 635415 w 660815"/>
              <a:gd name="connsiteY10" fmla="*/ 66716 h 239085"/>
              <a:gd name="connsiteX11" fmla="*/ 540165 w 660815"/>
              <a:gd name="connsiteY11" fmla="*/ 41 h 23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0815" h="239085">
                <a:moveTo>
                  <a:pt x="540165" y="41"/>
                </a:moveTo>
                <a:cubicBezTo>
                  <a:pt x="544398" y="-1546"/>
                  <a:pt x="660815" y="42904"/>
                  <a:pt x="660815" y="57191"/>
                </a:cubicBezTo>
                <a:cubicBezTo>
                  <a:pt x="660815" y="71478"/>
                  <a:pt x="567682" y="79416"/>
                  <a:pt x="540165" y="85766"/>
                </a:cubicBezTo>
                <a:cubicBezTo>
                  <a:pt x="512648" y="92116"/>
                  <a:pt x="494657" y="93703"/>
                  <a:pt x="495715" y="95291"/>
                </a:cubicBezTo>
                <a:cubicBezTo>
                  <a:pt x="496773" y="96879"/>
                  <a:pt x="578265" y="86824"/>
                  <a:pt x="546515" y="95291"/>
                </a:cubicBezTo>
                <a:cubicBezTo>
                  <a:pt x="514765" y="103758"/>
                  <a:pt x="334848" y="137095"/>
                  <a:pt x="305215" y="146091"/>
                </a:cubicBezTo>
                <a:cubicBezTo>
                  <a:pt x="275582" y="155087"/>
                  <a:pt x="387765" y="142916"/>
                  <a:pt x="368715" y="149266"/>
                </a:cubicBezTo>
                <a:cubicBezTo>
                  <a:pt x="349665" y="155616"/>
                  <a:pt x="252298" y="169374"/>
                  <a:pt x="190915" y="184191"/>
                </a:cubicBezTo>
                <a:cubicBezTo>
                  <a:pt x="129532" y="199008"/>
                  <a:pt x="6236" y="234462"/>
                  <a:pt x="415" y="238166"/>
                </a:cubicBezTo>
                <a:cubicBezTo>
                  <a:pt x="-5406" y="241870"/>
                  <a:pt x="50157" y="234991"/>
                  <a:pt x="155990" y="206416"/>
                </a:cubicBezTo>
                <a:cubicBezTo>
                  <a:pt x="261823" y="177841"/>
                  <a:pt x="568740" y="99524"/>
                  <a:pt x="635415" y="66716"/>
                </a:cubicBezTo>
                <a:cubicBezTo>
                  <a:pt x="702090" y="33908"/>
                  <a:pt x="535932" y="1628"/>
                  <a:pt x="540165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BB2E02E-66C3-6DEB-6012-486474B3285A}"/>
              </a:ext>
            </a:extLst>
          </p:cNvPr>
          <p:cNvSpPr/>
          <p:nvPr/>
        </p:nvSpPr>
        <p:spPr>
          <a:xfrm>
            <a:off x="3730562" y="946972"/>
            <a:ext cx="366508" cy="205853"/>
          </a:xfrm>
          <a:custGeom>
            <a:avLst/>
            <a:gdLst>
              <a:gd name="connsiteX0" fmla="*/ 63 w 366508"/>
              <a:gd name="connsiteY0" fmla="*/ 75378 h 205853"/>
              <a:gd name="connsiteX1" fmla="*/ 273113 w 366508"/>
              <a:gd name="connsiteY1" fmla="*/ 24578 h 205853"/>
              <a:gd name="connsiteX2" fmla="*/ 228663 w 366508"/>
              <a:gd name="connsiteY2" fmla="*/ 27753 h 205853"/>
              <a:gd name="connsiteX3" fmla="*/ 279463 w 366508"/>
              <a:gd name="connsiteY3" fmla="*/ 30928 h 205853"/>
              <a:gd name="connsiteX4" fmla="*/ 349313 w 366508"/>
              <a:gd name="connsiteY4" fmla="*/ 132528 h 205853"/>
              <a:gd name="connsiteX5" fmla="*/ 352488 w 366508"/>
              <a:gd name="connsiteY5" fmla="*/ 173803 h 205853"/>
              <a:gd name="connsiteX6" fmla="*/ 336613 w 366508"/>
              <a:gd name="connsiteY6" fmla="*/ 205553 h 205853"/>
              <a:gd name="connsiteX7" fmla="*/ 365188 w 366508"/>
              <a:gd name="connsiteY7" fmla="*/ 154753 h 205853"/>
              <a:gd name="connsiteX8" fmla="*/ 285813 w 366508"/>
              <a:gd name="connsiteY8" fmla="*/ 11878 h 205853"/>
              <a:gd name="connsiteX9" fmla="*/ 247713 w 366508"/>
              <a:gd name="connsiteY9" fmla="*/ 15053 h 205853"/>
              <a:gd name="connsiteX10" fmla="*/ 63 w 366508"/>
              <a:gd name="connsiteY10" fmla="*/ 75378 h 20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6508" h="205853">
                <a:moveTo>
                  <a:pt x="63" y="75378"/>
                </a:moveTo>
                <a:cubicBezTo>
                  <a:pt x="4296" y="76965"/>
                  <a:pt x="235013" y="32515"/>
                  <a:pt x="273113" y="24578"/>
                </a:cubicBezTo>
                <a:cubicBezTo>
                  <a:pt x="311213" y="16641"/>
                  <a:pt x="227605" y="26695"/>
                  <a:pt x="228663" y="27753"/>
                </a:cubicBezTo>
                <a:cubicBezTo>
                  <a:pt x="229721" y="28811"/>
                  <a:pt x="259355" y="13466"/>
                  <a:pt x="279463" y="30928"/>
                </a:cubicBezTo>
                <a:cubicBezTo>
                  <a:pt x="299571" y="48390"/>
                  <a:pt x="337142" y="108716"/>
                  <a:pt x="349313" y="132528"/>
                </a:cubicBezTo>
                <a:cubicBezTo>
                  <a:pt x="361484" y="156341"/>
                  <a:pt x="354605" y="161632"/>
                  <a:pt x="352488" y="173803"/>
                </a:cubicBezTo>
                <a:cubicBezTo>
                  <a:pt x="350371" y="185974"/>
                  <a:pt x="334496" y="208728"/>
                  <a:pt x="336613" y="205553"/>
                </a:cubicBezTo>
                <a:cubicBezTo>
                  <a:pt x="338730" y="202378"/>
                  <a:pt x="373655" y="187032"/>
                  <a:pt x="365188" y="154753"/>
                </a:cubicBezTo>
                <a:cubicBezTo>
                  <a:pt x="356721" y="122474"/>
                  <a:pt x="305392" y="35161"/>
                  <a:pt x="285813" y="11878"/>
                </a:cubicBezTo>
                <a:cubicBezTo>
                  <a:pt x="266234" y="-11405"/>
                  <a:pt x="292163" y="4999"/>
                  <a:pt x="247713" y="15053"/>
                </a:cubicBezTo>
                <a:cubicBezTo>
                  <a:pt x="203263" y="25107"/>
                  <a:pt x="-4170" y="73791"/>
                  <a:pt x="63" y="75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C5C1F2D-B390-6D04-F8C3-F64060CFC311}"/>
              </a:ext>
            </a:extLst>
          </p:cNvPr>
          <p:cNvSpPr/>
          <p:nvPr/>
        </p:nvSpPr>
        <p:spPr>
          <a:xfrm>
            <a:off x="4117923" y="765007"/>
            <a:ext cx="117783" cy="175234"/>
          </a:xfrm>
          <a:custGeom>
            <a:avLst/>
            <a:gdLst>
              <a:gd name="connsiteX0" fmla="*/ 52 w 117783"/>
              <a:gd name="connsiteY0" fmla="*/ 168 h 175234"/>
              <a:gd name="connsiteX1" fmla="*/ 88952 w 117783"/>
              <a:gd name="connsiteY1" fmla="*/ 101768 h 175234"/>
              <a:gd name="connsiteX2" fmla="*/ 117527 w 117783"/>
              <a:gd name="connsiteY2" fmla="*/ 174793 h 175234"/>
              <a:gd name="connsiteX3" fmla="*/ 76252 w 117783"/>
              <a:gd name="connsiteY3" fmla="*/ 127168 h 175234"/>
              <a:gd name="connsiteX4" fmla="*/ 52 w 117783"/>
              <a:gd name="connsiteY4" fmla="*/ 168 h 175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783" h="175234">
                <a:moveTo>
                  <a:pt x="52" y="168"/>
                </a:moveTo>
                <a:cubicBezTo>
                  <a:pt x="2169" y="-4065"/>
                  <a:pt x="69373" y="72664"/>
                  <a:pt x="88952" y="101768"/>
                </a:cubicBezTo>
                <a:cubicBezTo>
                  <a:pt x="108531" y="130872"/>
                  <a:pt x="119644" y="170560"/>
                  <a:pt x="117527" y="174793"/>
                </a:cubicBezTo>
                <a:cubicBezTo>
                  <a:pt x="115410" y="179026"/>
                  <a:pt x="91598" y="152039"/>
                  <a:pt x="76252" y="127168"/>
                </a:cubicBezTo>
                <a:cubicBezTo>
                  <a:pt x="60906" y="102297"/>
                  <a:pt x="-2065" y="4401"/>
                  <a:pt x="52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1E4BF8D7-E034-6034-CD29-FCFD0C23DE7E}"/>
              </a:ext>
            </a:extLst>
          </p:cNvPr>
          <p:cNvSpPr/>
          <p:nvPr/>
        </p:nvSpPr>
        <p:spPr>
          <a:xfrm>
            <a:off x="3117758" y="1162028"/>
            <a:ext cx="911423" cy="152470"/>
          </a:xfrm>
          <a:custGeom>
            <a:avLst/>
            <a:gdLst>
              <a:gd name="connsiteX0" fmla="*/ 92 w 911423"/>
              <a:gd name="connsiteY0" fmla="*/ 152422 h 152470"/>
              <a:gd name="connsiteX1" fmla="*/ 447767 w 911423"/>
              <a:gd name="connsiteY1" fmla="*/ 76222 h 152470"/>
              <a:gd name="connsiteX2" fmla="*/ 400142 w 911423"/>
              <a:gd name="connsiteY2" fmla="*/ 92097 h 152470"/>
              <a:gd name="connsiteX3" fmla="*/ 543017 w 911423"/>
              <a:gd name="connsiteY3" fmla="*/ 85747 h 152470"/>
              <a:gd name="connsiteX4" fmla="*/ 501742 w 911423"/>
              <a:gd name="connsiteY4" fmla="*/ 95272 h 152470"/>
              <a:gd name="connsiteX5" fmla="*/ 777967 w 911423"/>
              <a:gd name="connsiteY5" fmla="*/ 22247 h 152470"/>
              <a:gd name="connsiteX6" fmla="*/ 911317 w 911423"/>
              <a:gd name="connsiteY6" fmla="*/ 22 h 152470"/>
              <a:gd name="connsiteX7" fmla="*/ 758917 w 911423"/>
              <a:gd name="connsiteY7" fmla="*/ 19072 h 152470"/>
              <a:gd name="connsiteX8" fmla="*/ 533492 w 911423"/>
              <a:gd name="connsiteY8" fmla="*/ 63522 h 152470"/>
              <a:gd name="connsiteX9" fmla="*/ 562067 w 911423"/>
              <a:gd name="connsiteY9" fmla="*/ 63522 h 152470"/>
              <a:gd name="connsiteX10" fmla="*/ 409667 w 911423"/>
              <a:gd name="connsiteY10" fmla="*/ 63522 h 152470"/>
              <a:gd name="connsiteX11" fmla="*/ 92 w 911423"/>
              <a:gd name="connsiteY11" fmla="*/ 152422 h 15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11423" h="152470">
                <a:moveTo>
                  <a:pt x="92" y="152422"/>
                </a:moveTo>
                <a:cubicBezTo>
                  <a:pt x="6442" y="154539"/>
                  <a:pt x="381092" y="86276"/>
                  <a:pt x="447767" y="76222"/>
                </a:cubicBezTo>
                <a:cubicBezTo>
                  <a:pt x="514442" y="66168"/>
                  <a:pt x="384267" y="90509"/>
                  <a:pt x="400142" y="92097"/>
                </a:cubicBezTo>
                <a:cubicBezTo>
                  <a:pt x="416017" y="93684"/>
                  <a:pt x="526084" y="85218"/>
                  <a:pt x="543017" y="85747"/>
                </a:cubicBezTo>
                <a:cubicBezTo>
                  <a:pt x="559950" y="86276"/>
                  <a:pt x="501742" y="95272"/>
                  <a:pt x="501742" y="95272"/>
                </a:cubicBezTo>
                <a:cubicBezTo>
                  <a:pt x="540900" y="84689"/>
                  <a:pt x="709705" y="38122"/>
                  <a:pt x="777967" y="22247"/>
                </a:cubicBezTo>
                <a:cubicBezTo>
                  <a:pt x="846229" y="6372"/>
                  <a:pt x="914492" y="551"/>
                  <a:pt x="911317" y="22"/>
                </a:cubicBezTo>
                <a:cubicBezTo>
                  <a:pt x="908142" y="-507"/>
                  <a:pt x="821888" y="8489"/>
                  <a:pt x="758917" y="19072"/>
                </a:cubicBezTo>
                <a:cubicBezTo>
                  <a:pt x="695946" y="29655"/>
                  <a:pt x="566300" y="56114"/>
                  <a:pt x="533492" y="63522"/>
                </a:cubicBezTo>
                <a:cubicBezTo>
                  <a:pt x="500684" y="70930"/>
                  <a:pt x="562067" y="63522"/>
                  <a:pt x="562067" y="63522"/>
                </a:cubicBezTo>
                <a:cubicBezTo>
                  <a:pt x="541430" y="63522"/>
                  <a:pt x="503859" y="48705"/>
                  <a:pt x="409667" y="63522"/>
                </a:cubicBezTo>
                <a:cubicBezTo>
                  <a:pt x="315475" y="78339"/>
                  <a:pt x="-6258" y="150305"/>
                  <a:pt x="92" y="152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1DA6DB8-1640-9214-A388-75DD33ACF89A}"/>
              </a:ext>
            </a:extLst>
          </p:cNvPr>
          <p:cNvSpPr/>
          <p:nvPr/>
        </p:nvSpPr>
        <p:spPr>
          <a:xfrm>
            <a:off x="2076548" y="1759531"/>
            <a:ext cx="756084" cy="261384"/>
          </a:xfrm>
          <a:custGeom>
            <a:avLst/>
            <a:gdLst>
              <a:gd name="connsiteX0" fmla="*/ 3077 w 756084"/>
              <a:gd name="connsiteY0" fmla="*/ 259769 h 261384"/>
              <a:gd name="connsiteX1" fmla="*/ 276127 w 756084"/>
              <a:gd name="connsiteY1" fmla="*/ 27994 h 261384"/>
              <a:gd name="connsiteX2" fmla="*/ 330102 w 756084"/>
              <a:gd name="connsiteY2" fmla="*/ 5769 h 261384"/>
              <a:gd name="connsiteX3" fmla="*/ 320577 w 756084"/>
              <a:gd name="connsiteY3" fmla="*/ 18469 h 261384"/>
              <a:gd name="connsiteX4" fmla="*/ 514252 w 756084"/>
              <a:gd name="connsiteY4" fmla="*/ 21644 h 261384"/>
              <a:gd name="connsiteX5" fmla="*/ 755552 w 756084"/>
              <a:gd name="connsiteY5" fmla="*/ 27994 h 261384"/>
              <a:gd name="connsiteX6" fmla="*/ 584102 w 756084"/>
              <a:gd name="connsiteY6" fmla="*/ 12119 h 261384"/>
              <a:gd name="connsiteX7" fmla="*/ 476152 w 756084"/>
              <a:gd name="connsiteY7" fmla="*/ 2594 h 261384"/>
              <a:gd name="connsiteX8" fmla="*/ 339627 w 756084"/>
              <a:gd name="connsiteY8" fmla="*/ 8944 h 261384"/>
              <a:gd name="connsiteX9" fmla="*/ 203102 w 756084"/>
              <a:gd name="connsiteY9" fmla="*/ 91494 h 261384"/>
              <a:gd name="connsiteX10" fmla="*/ 133252 w 756084"/>
              <a:gd name="connsiteY10" fmla="*/ 129594 h 261384"/>
              <a:gd name="connsiteX11" fmla="*/ 3077 w 756084"/>
              <a:gd name="connsiteY11" fmla="*/ 259769 h 261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56084" h="261384">
                <a:moveTo>
                  <a:pt x="3077" y="259769"/>
                </a:moveTo>
                <a:cubicBezTo>
                  <a:pt x="26890" y="242836"/>
                  <a:pt x="221623" y="70327"/>
                  <a:pt x="276127" y="27994"/>
                </a:cubicBezTo>
                <a:cubicBezTo>
                  <a:pt x="330631" y="-14339"/>
                  <a:pt x="330102" y="5769"/>
                  <a:pt x="330102" y="5769"/>
                </a:cubicBezTo>
                <a:cubicBezTo>
                  <a:pt x="337510" y="4182"/>
                  <a:pt x="289885" y="15823"/>
                  <a:pt x="320577" y="18469"/>
                </a:cubicBezTo>
                <a:cubicBezTo>
                  <a:pt x="351269" y="21115"/>
                  <a:pt x="514252" y="21644"/>
                  <a:pt x="514252" y="21644"/>
                </a:cubicBezTo>
                <a:lnTo>
                  <a:pt x="755552" y="27994"/>
                </a:lnTo>
                <a:cubicBezTo>
                  <a:pt x="767194" y="26407"/>
                  <a:pt x="584102" y="12119"/>
                  <a:pt x="584102" y="12119"/>
                </a:cubicBezTo>
                <a:cubicBezTo>
                  <a:pt x="537535" y="7886"/>
                  <a:pt x="516898" y="3123"/>
                  <a:pt x="476152" y="2594"/>
                </a:cubicBezTo>
                <a:cubicBezTo>
                  <a:pt x="435406" y="2065"/>
                  <a:pt x="385135" y="-5873"/>
                  <a:pt x="339627" y="8944"/>
                </a:cubicBezTo>
                <a:cubicBezTo>
                  <a:pt x="294119" y="23761"/>
                  <a:pt x="237498" y="71386"/>
                  <a:pt x="203102" y="91494"/>
                </a:cubicBezTo>
                <a:cubicBezTo>
                  <a:pt x="168706" y="111602"/>
                  <a:pt x="166060" y="103665"/>
                  <a:pt x="133252" y="129594"/>
                </a:cubicBezTo>
                <a:cubicBezTo>
                  <a:pt x="100444" y="155523"/>
                  <a:pt x="-20736" y="276702"/>
                  <a:pt x="3077" y="2597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12100ED5-96E9-2AF6-0289-0FF7176852CD}"/>
              </a:ext>
            </a:extLst>
          </p:cNvPr>
          <p:cNvSpPr/>
          <p:nvPr/>
        </p:nvSpPr>
        <p:spPr>
          <a:xfrm>
            <a:off x="2533981" y="1517550"/>
            <a:ext cx="312559" cy="233889"/>
          </a:xfrm>
          <a:custGeom>
            <a:avLst/>
            <a:gdLst>
              <a:gd name="connsiteX0" fmla="*/ 279069 w 312559"/>
              <a:gd name="connsiteY0" fmla="*/ 100 h 233889"/>
              <a:gd name="connsiteX1" fmla="*/ 310819 w 312559"/>
              <a:gd name="connsiteY1" fmla="*/ 139800 h 233889"/>
              <a:gd name="connsiteX2" fmla="*/ 307644 w 312559"/>
              <a:gd name="connsiteY2" fmla="*/ 101700 h 233889"/>
              <a:gd name="connsiteX3" fmla="*/ 301294 w 312559"/>
              <a:gd name="connsiteY3" fmla="*/ 216000 h 233889"/>
              <a:gd name="connsiteX4" fmla="*/ 275894 w 312559"/>
              <a:gd name="connsiteY4" fmla="*/ 212825 h 233889"/>
              <a:gd name="connsiteX5" fmla="*/ 186994 w 312559"/>
              <a:gd name="connsiteY5" fmla="*/ 200125 h 233889"/>
              <a:gd name="connsiteX6" fmla="*/ 240969 w 312559"/>
              <a:gd name="connsiteY6" fmla="*/ 209650 h 233889"/>
              <a:gd name="connsiteX7" fmla="*/ 66344 w 312559"/>
              <a:gd name="connsiteY7" fmla="*/ 203300 h 233889"/>
              <a:gd name="connsiteX8" fmla="*/ 9194 w 312559"/>
              <a:gd name="connsiteY8" fmla="*/ 212825 h 233889"/>
              <a:gd name="connsiteX9" fmla="*/ 244144 w 312559"/>
              <a:gd name="connsiteY9" fmla="*/ 225525 h 233889"/>
              <a:gd name="connsiteX10" fmla="*/ 282244 w 312559"/>
              <a:gd name="connsiteY10" fmla="*/ 228700 h 233889"/>
              <a:gd name="connsiteX11" fmla="*/ 294944 w 312559"/>
              <a:gd name="connsiteY11" fmla="*/ 152500 h 233889"/>
              <a:gd name="connsiteX12" fmla="*/ 301294 w 312559"/>
              <a:gd name="connsiteY12" fmla="*/ 162025 h 233889"/>
              <a:gd name="connsiteX13" fmla="*/ 307644 w 312559"/>
              <a:gd name="connsiteY13" fmla="*/ 117575 h 233889"/>
              <a:gd name="connsiteX14" fmla="*/ 279069 w 312559"/>
              <a:gd name="connsiteY14" fmla="*/ 100 h 233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2559" h="233889">
                <a:moveTo>
                  <a:pt x="279069" y="100"/>
                </a:moveTo>
                <a:cubicBezTo>
                  <a:pt x="279598" y="3804"/>
                  <a:pt x="306057" y="122867"/>
                  <a:pt x="310819" y="139800"/>
                </a:cubicBezTo>
                <a:cubicBezTo>
                  <a:pt x="315581" y="156733"/>
                  <a:pt x="309231" y="89000"/>
                  <a:pt x="307644" y="101700"/>
                </a:cubicBezTo>
                <a:cubicBezTo>
                  <a:pt x="306057" y="114400"/>
                  <a:pt x="306586" y="197479"/>
                  <a:pt x="301294" y="216000"/>
                </a:cubicBezTo>
                <a:cubicBezTo>
                  <a:pt x="296002" y="234521"/>
                  <a:pt x="275894" y="212825"/>
                  <a:pt x="275894" y="212825"/>
                </a:cubicBezTo>
                <a:lnTo>
                  <a:pt x="186994" y="200125"/>
                </a:lnTo>
                <a:cubicBezTo>
                  <a:pt x="181173" y="199596"/>
                  <a:pt x="261077" y="209121"/>
                  <a:pt x="240969" y="209650"/>
                </a:cubicBezTo>
                <a:cubicBezTo>
                  <a:pt x="220861" y="210179"/>
                  <a:pt x="104973" y="202771"/>
                  <a:pt x="66344" y="203300"/>
                </a:cubicBezTo>
                <a:cubicBezTo>
                  <a:pt x="27715" y="203829"/>
                  <a:pt x="-20439" y="209121"/>
                  <a:pt x="9194" y="212825"/>
                </a:cubicBezTo>
                <a:cubicBezTo>
                  <a:pt x="38827" y="216529"/>
                  <a:pt x="198636" y="222879"/>
                  <a:pt x="244144" y="225525"/>
                </a:cubicBezTo>
                <a:cubicBezTo>
                  <a:pt x="289652" y="228171"/>
                  <a:pt x="273777" y="240871"/>
                  <a:pt x="282244" y="228700"/>
                </a:cubicBezTo>
                <a:cubicBezTo>
                  <a:pt x="290711" y="216529"/>
                  <a:pt x="294944" y="152500"/>
                  <a:pt x="294944" y="152500"/>
                </a:cubicBezTo>
                <a:cubicBezTo>
                  <a:pt x="298119" y="141387"/>
                  <a:pt x="299177" y="167846"/>
                  <a:pt x="301294" y="162025"/>
                </a:cubicBezTo>
                <a:cubicBezTo>
                  <a:pt x="303411" y="156204"/>
                  <a:pt x="311348" y="139271"/>
                  <a:pt x="307644" y="117575"/>
                </a:cubicBezTo>
                <a:cubicBezTo>
                  <a:pt x="303940" y="95879"/>
                  <a:pt x="278540" y="-3604"/>
                  <a:pt x="279069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23B7ADFE-240B-0D20-0073-0454E4DDF852}"/>
              </a:ext>
            </a:extLst>
          </p:cNvPr>
          <p:cNvSpPr/>
          <p:nvPr/>
        </p:nvSpPr>
        <p:spPr>
          <a:xfrm>
            <a:off x="2835048" y="1527134"/>
            <a:ext cx="35185" cy="254056"/>
          </a:xfrm>
          <a:custGeom>
            <a:avLst/>
            <a:gdLst>
              <a:gd name="connsiteX0" fmla="*/ 227 w 35185"/>
              <a:gd name="connsiteY0" fmla="*/ 41 h 254056"/>
              <a:gd name="connsiteX1" fmla="*/ 16102 w 35185"/>
              <a:gd name="connsiteY1" fmla="*/ 114341 h 254056"/>
              <a:gd name="connsiteX2" fmla="*/ 28802 w 35185"/>
              <a:gd name="connsiteY2" fmla="*/ 177841 h 254056"/>
              <a:gd name="connsiteX3" fmla="*/ 227 w 35185"/>
              <a:gd name="connsiteY3" fmla="*/ 254041 h 254056"/>
              <a:gd name="connsiteX4" fmla="*/ 25627 w 35185"/>
              <a:gd name="connsiteY4" fmla="*/ 171491 h 254056"/>
              <a:gd name="connsiteX5" fmla="*/ 35152 w 35185"/>
              <a:gd name="connsiteY5" fmla="*/ 133391 h 254056"/>
              <a:gd name="connsiteX6" fmla="*/ 28802 w 35185"/>
              <a:gd name="connsiteY6" fmla="*/ 155616 h 254056"/>
              <a:gd name="connsiteX7" fmla="*/ 28802 w 35185"/>
              <a:gd name="connsiteY7" fmla="*/ 101641 h 254056"/>
              <a:gd name="connsiteX8" fmla="*/ 227 w 35185"/>
              <a:gd name="connsiteY8" fmla="*/ 41 h 254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85" h="254056">
                <a:moveTo>
                  <a:pt x="227" y="41"/>
                </a:moveTo>
                <a:cubicBezTo>
                  <a:pt x="-1890" y="2158"/>
                  <a:pt x="11340" y="84708"/>
                  <a:pt x="16102" y="114341"/>
                </a:cubicBezTo>
                <a:cubicBezTo>
                  <a:pt x="20864" y="143974"/>
                  <a:pt x="31448" y="154558"/>
                  <a:pt x="28802" y="177841"/>
                </a:cubicBezTo>
                <a:cubicBezTo>
                  <a:pt x="26156" y="201124"/>
                  <a:pt x="756" y="255099"/>
                  <a:pt x="227" y="254041"/>
                </a:cubicBezTo>
                <a:cubicBezTo>
                  <a:pt x="-302" y="252983"/>
                  <a:pt x="19806" y="191599"/>
                  <a:pt x="25627" y="171491"/>
                </a:cubicBezTo>
                <a:cubicBezTo>
                  <a:pt x="31448" y="151383"/>
                  <a:pt x="34623" y="136037"/>
                  <a:pt x="35152" y="133391"/>
                </a:cubicBezTo>
                <a:cubicBezTo>
                  <a:pt x="35681" y="130745"/>
                  <a:pt x="29860" y="160907"/>
                  <a:pt x="28802" y="155616"/>
                </a:cubicBezTo>
                <a:cubicBezTo>
                  <a:pt x="27744" y="150325"/>
                  <a:pt x="31448" y="126512"/>
                  <a:pt x="28802" y="101641"/>
                </a:cubicBezTo>
                <a:cubicBezTo>
                  <a:pt x="26156" y="76770"/>
                  <a:pt x="2344" y="-2076"/>
                  <a:pt x="227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66253A33-32C4-2F9A-F064-E00CC3BE6704}"/>
              </a:ext>
            </a:extLst>
          </p:cNvPr>
          <p:cNvSpPr/>
          <p:nvPr/>
        </p:nvSpPr>
        <p:spPr>
          <a:xfrm>
            <a:off x="2070061" y="1789383"/>
            <a:ext cx="764364" cy="310384"/>
          </a:xfrm>
          <a:custGeom>
            <a:avLst/>
            <a:gdLst>
              <a:gd name="connsiteX0" fmla="*/ 39 w 764364"/>
              <a:gd name="connsiteY0" fmla="*/ 236267 h 310384"/>
              <a:gd name="connsiteX1" fmla="*/ 104814 w 764364"/>
              <a:gd name="connsiteY1" fmla="*/ 293417 h 310384"/>
              <a:gd name="connsiteX2" fmla="*/ 146089 w 764364"/>
              <a:gd name="connsiteY2" fmla="*/ 299767 h 310384"/>
              <a:gd name="connsiteX3" fmla="*/ 400089 w 764364"/>
              <a:gd name="connsiteY3" fmla="*/ 169592 h 310384"/>
              <a:gd name="connsiteX4" fmla="*/ 266739 w 764364"/>
              <a:gd name="connsiteY4" fmla="*/ 226742 h 310384"/>
              <a:gd name="connsiteX5" fmla="*/ 488989 w 764364"/>
              <a:gd name="connsiteY5" fmla="*/ 128317 h 310384"/>
              <a:gd name="connsiteX6" fmla="*/ 762039 w 764364"/>
              <a:gd name="connsiteY6" fmla="*/ 1317 h 310384"/>
              <a:gd name="connsiteX7" fmla="*/ 612814 w 764364"/>
              <a:gd name="connsiteY7" fmla="*/ 64817 h 310384"/>
              <a:gd name="connsiteX8" fmla="*/ 476289 w 764364"/>
              <a:gd name="connsiteY8" fmla="*/ 109267 h 310384"/>
              <a:gd name="connsiteX9" fmla="*/ 301664 w 764364"/>
              <a:gd name="connsiteY9" fmla="*/ 210867 h 310384"/>
              <a:gd name="connsiteX10" fmla="*/ 374689 w 764364"/>
              <a:gd name="connsiteY10" fmla="*/ 172767 h 310384"/>
              <a:gd name="connsiteX11" fmla="*/ 139739 w 764364"/>
              <a:gd name="connsiteY11" fmla="*/ 302942 h 310384"/>
              <a:gd name="connsiteX12" fmla="*/ 117514 w 764364"/>
              <a:gd name="connsiteY12" fmla="*/ 290242 h 310384"/>
              <a:gd name="connsiteX13" fmla="*/ 39 w 764364"/>
              <a:gd name="connsiteY13" fmla="*/ 236267 h 310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64364" h="310384">
                <a:moveTo>
                  <a:pt x="39" y="236267"/>
                </a:moveTo>
                <a:cubicBezTo>
                  <a:pt x="-2078" y="236796"/>
                  <a:pt x="80472" y="282834"/>
                  <a:pt x="104814" y="293417"/>
                </a:cubicBezTo>
                <a:cubicBezTo>
                  <a:pt x="129156" y="304000"/>
                  <a:pt x="96877" y="320404"/>
                  <a:pt x="146089" y="299767"/>
                </a:cubicBezTo>
                <a:cubicBezTo>
                  <a:pt x="195301" y="279130"/>
                  <a:pt x="379981" y="181763"/>
                  <a:pt x="400089" y="169592"/>
                </a:cubicBezTo>
                <a:cubicBezTo>
                  <a:pt x="420197" y="157421"/>
                  <a:pt x="251922" y="233621"/>
                  <a:pt x="266739" y="226742"/>
                </a:cubicBezTo>
                <a:cubicBezTo>
                  <a:pt x="281556" y="219863"/>
                  <a:pt x="488989" y="128317"/>
                  <a:pt x="488989" y="128317"/>
                </a:cubicBezTo>
                <a:lnTo>
                  <a:pt x="762039" y="1317"/>
                </a:lnTo>
                <a:cubicBezTo>
                  <a:pt x="782677" y="-9266"/>
                  <a:pt x="660439" y="46825"/>
                  <a:pt x="612814" y="64817"/>
                </a:cubicBezTo>
                <a:cubicBezTo>
                  <a:pt x="565189" y="82809"/>
                  <a:pt x="528147" y="84925"/>
                  <a:pt x="476289" y="109267"/>
                </a:cubicBezTo>
                <a:cubicBezTo>
                  <a:pt x="424431" y="133609"/>
                  <a:pt x="318597" y="200284"/>
                  <a:pt x="301664" y="210867"/>
                </a:cubicBezTo>
                <a:cubicBezTo>
                  <a:pt x="284731" y="221450"/>
                  <a:pt x="401676" y="157421"/>
                  <a:pt x="374689" y="172767"/>
                </a:cubicBezTo>
                <a:cubicBezTo>
                  <a:pt x="347702" y="188113"/>
                  <a:pt x="182602" y="283363"/>
                  <a:pt x="139739" y="302942"/>
                </a:cubicBezTo>
                <a:cubicBezTo>
                  <a:pt x="96877" y="322521"/>
                  <a:pt x="137622" y="298179"/>
                  <a:pt x="117514" y="290242"/>
                </a:cubicBezTo>
                <a:cubicBezTo>
                  <a:pt x="97406" y="282305"/>
                  <a:pt x="2156" y="235738"/>
                  <a:pt x="39" y="236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6F8CBBA-FC1E-44FF-C1F3-0A49F67F7BC8}"/>
              </a:ext>
            </a:extLst>
          </p:cNvPr>
          <p:cNvSpPr/>
          <p:nvPr/>
        </p:nvSpPr>
        <p:spPr>
          <a:xfrm>
            <a:off x="2091851" y="1501662"/>
            <a:ext cx="330721" cy="482782"/>
          </a:xfrm>
          <a:custGeom>
            <a:avLst/>
            <a:gdLst>
              <a:gd name="connsiteX0" fmla="*/ 474 w 330721"/>
              <a:gd name="connsiteY0" fmla="*/ 482713 h 482782"/>
              <a:gd name="connsiteX1" fmla="*/ 124299 w 330721"/>
              <a:gd name="connsiteY1" fmla="*/ 320788 h 482782"/>
              <a:gd name="connsiteX2" fmla="*/ 67149 w 330721"/>
              <a:gd name="connsiteY2" fmla="*/ 365238 h 482782"/>
              <a:gd name="connsiteX3" fmla="*/ 260824 w 330721"/>
              <a:gd name="connsiteY3" fmla="*/ 212838 h 482782"/>
              <a:gd name="connsiteX4" fmla="*/ 216374 w 330721"/>
              <a:gd name="connsiteY4" fmla="*/ 222363 h 482782"/>
              <a:gd name="connsiteX5" fmla="*/ 238599 w 330721"/>
              <a:gd name="connsiteY5" fmla="*/ 168388 h 482782"/>
              <a:gd name="connsiteX6" fmla="*/ 210024 w 330721"/>
              <a:gd name="connsiteY6" fmla="*/ 196963 h 482782"/>
              <a:gd name="connsiteX7" fmla="*/ 260824 w 330721"/>
              <a:gd name="connsiteY7" fmla="*/ 111238 h 482782"/>
              <a:gd name="connsiteX8" fmla="*/ 254474 w 330721"/>
              <a:gd name="connsiteY8" fmla="*/ 89013 h 482782"/>
              <a:gd name="connsiteX9" fmla="*/ 251299 w 330721"/>
              <a:gd name="connsiteY9" fmla="*/ 76313 h 482782"/>
              <a:gd name="connsiteX10" fmla="*/ 330674 w 330721"/>
              <a:gd name="connsiteY10" fmla="*/ 113 h 482782"/>
              <a:gd name="connsiteX11" fmla="*/ 238599 w 330721"/>
              <a:gd name="connsiteY11" fmla="*/ 60438 h 482782"/>
              <a:gd name="connsiteX12" fmla="*/ 251299 w 330721"/>
              <a:gd name="connsiteY12" fmla="*/ 111238 h 482782"/>
              <a:gd name="connsiteX13" fmla="*/ 232249 w 330721"/>
              <a:gd name="connsiteY13" fmla="*/ 235063 h 482782"/>
              <a:gd name="connsiteX14" fmla="*/ 178274 w 330721"/>
              <a:gd name="connsiteY14" fmla="*/ 298563 h 482782"/>
              <a:gd name="connsiteX15" fmla="*/ 474 w 330721"/>
              <a:gd name="connsiteY15" fmla="*/ 48271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0721" h="482782">
                <a:moveTo>
                  <a:pt x="474" y="482713"/>
                </a:moveTo>
                <a:cubicBezTo>
                  <a:pt x="-8522" y="486417"/>
                  <a:pt x="113187" y="340367"/>
                  <a:pt x="124299" y="320788"/>
                </a:cubicBezTo>
                <a:cubicBezTo>
                  <a:pt x="135411" y="301209"/>
                  <a:pt x="67149" y="365238"/>
                  <a:pt x="67149" y="365238"/>
                </a:cubicBezTo>
                <a:cubicBezTo>
                  <a:pt x="89903" y="347246"/>
                  <a:pt x="235953" y="236650"/>
                  <a:pt x="260824" y="212838"/>
                </a:cubicBezTo>
                <a:cubicBezTo>
                  <a:pt x="285695" y="189026"/>
                  <a:pt x="220078" y="229771"/>
                  <a:pt x="216374" y="222363"/>
                </a:cubicBezTo>
                <a:cubicBezTo>
                  <a:pt x="212670" y="214955"/>
                  <a:pt x="239657" y="172621"/>
                  <a:pt x="238599" y="168388"/>
                </a:cubicBezTo>
                <a:cubicBezTo>
                  <a:pt x="237541" y="164155"/>
                  <a:pt x="206320" y="206488"/>
                  <a:pt x="210024" y="196963"/>
                </a:cubicBezTo>
                <a:cubicBezTo>
                  <a:pt x="213728" y="187438"/>
                  <a:pt x="253416" y="129230"/>
                  <a:pt x="260824" y="111238"/>
                </a:cubicBezTo>
                <a:cubicBezTo>
                  <a:pt x="268232" y="93246"/>
                  <a:pt x="254474" y="89013"/>
                  <a:pt x="254474" y="89013"/>
                </a:cubicBezTo>
                <a:cubicBezTo>
                  <a:pt x="252887" y="83192"/>
                  <a:pt x="238599" y="91130"/>
                  <a:pt x="251299" y="76313"/>
                </a:cubicBezTo>
                <a:cubicBezTo>
                  <a:pt x="263999" y="61496"/>
                  <a:pt x="332791" y="2759"/>
                  <a:pt x="330674" y="113"/>
                </a:cubicBezTo>
                <a:cubicBezTo>
                  <a:pt x="328557" y="-2533"/>
                  <a:pt x="251828" y="41917"/>
                  <a:pt x="238599" y="60438"/>
                </a:cubicBezTo>
                <a:cubicBezTo>
                  <a:pt x="225370" y="78959"/>
                  <a:pt x="252357" y="82134"/>
                  <a:pt x="251299" y="111238"/>
                </a:cubicBezTo>
                <a:cubicBezTo>
                  <a:pt x="250241" y="140342"/>
                  <a:pt x="244420" y="203842"/>
                  <a:pt x="232249" y="235063"/>
                </a:cubicBezTo>
                <a:cubicBezTo>
                  <a:pt x="220078" y="266284"/>
                  <a:pt x="214257" y="258876"/>
                  <a:pt x="178274" y="298563"/>
                </a:cubicBezTo>
                <a:cubicBezTo>
                  <a:pt x="142291" y="338250"/>
                  <a:pt x="9470" y="479009"/>
                  <a:pt x="474" y="48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3C5E8B2C-84D3-A781-9B4C-7F010E9B46AC}"/>
              </a:ext>
            </a:extLst>
          </p:cNvPr>
          <p:cNvSpPr/>
          <p:nvPr/>
        </p:nvSpPr>
        <p:spPr>
          <a:xfrm>
            <a:off x="2401623" y="1501362"/>
            <a:ext cx="134992" cy="237114"/>
          </a:xfrm>
          <a:custGeom>
            <a:avLst/>
            <a:gdLst>
              <a:gd name="connsiteX0" fmla="*/ 14552 w 134992"/>
              <a:gd name="connsiteY0" fmla="*/ 413 h 237114"/>
              <a:gd name="connsiteX1" fmla="*/ 1852 w 134992"/>
              <a:gd name="connsiteY1" fmla="*/ 79788 h 237114"/>
              <a:gd name="connsiteX2" fmla="*/ 62177 w 134992"/>
              <a:gd name="connsiteY2" fmla="*/ 168688 h 237114"/>
              <a:gd name="connsiteX3" fmla="*/ 33602 w 134992"/>
              <a:gd name="connsiteY3" fmla="*/ 127413 h 237114"/>
              <a:gd name="connsiteX4" fmla="*/ 132027 w 134992"/>
              <a:gd name="connsiteY4" fmla="*/ 235363 h 237114"/>
              <a:gd name="connsiteX5" fmla="*/ 100277 w 134992"/>
              <a:gd name="connsiteY5" fmla="*/ 190913 h 237114"/>
              <a:gd name="connsiteX6" fmla="*/ 8202 w 134992"/>
              <a:gd name="connsiteY6" fmla="*/ 146463 h 237114"/>
              <a:gd name="connsiteX7" fmla="*/ 20902 w 134992"/>
              <a:gd name="connsiteY7" fmla="*/ 136938 h 237114"/>
              <a:gd name="connsiteX8" fmla="*/ 11377 w 134992"/>
              <a:gd name="connsiteY8" fmla="*/ 86138 h 237114"/>
              <a:gd name="connsiteX9" fmla="*/ 5027 w 134992"/>
              <a:gd name="connsiteY9" fmla="*/ 114713 h 237114"/>
              <a:gd name="connsiteX10" fmla="*/ 14552 w 134992"/>
              <a:gd name="connsiteY10" fmla="*/ 413 h 237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4992" h="237114">
                <a:moveTo>
                  <a:pt x="14552" y="413"/>
                </a:moveTo>
                <a:cubicBezTo>
                  <a:pt x="14023" y="-5408"/>
                  <a:pt x="-6086" y="51742"/>
                  <a:pt x="1852" y="79788"/>
                </a:cubicBezTo>
                <a:cubicBezTo>
                  <a:pt x="9789" y="107834"/>
                  <a:pt x="56885" y="160751"/>
                  <a:pt x="62177" y="168688"/>
                </a:cubicBezTo>
                <a:cubicBezTo>
                  <a:pt x="67469" y="176625"/>
                  <a:pt x="21960" y="116301"/>
                  <a:pt x="33602" y="127413"/>
                </a:cubicBezTo>
                <a:cubicBezTo>
                  <a:pt x="45244" y="138526"/>
                  <a:pt x="120915" y="224780"/>
                  <a:pt x="132027" y="235363"/>
                </a:cubicBezTo>
                <a:cubicBezTo>
                  <a:pt x="143139" y="245946"/>
                  <a:pt x="120914" y="205730"/>
                  <a:pt x="100277" y="190913"/>
                </a:cubicBezTo>
                <a:cubicBezTo>
                  <a:pt x="79640" y="176096"/>
                  <a:pt x="8202" y="146463"/>
                  <a:pt x="8202" y="146463"/>
                </a:cubicBezTo>
                <a:cubicBezTo>
                  <a:pt x="-5027" y="137467"/>
                  <a:pt x="20373" y="146992"/>
                  <a:pt x="20902" y="136938"/>
                </a:cubicBezTo>
                <a:cubicBezTo>
                  <a:pt x="21431" y="126884"/>
                  <a:pt x="14023" y="89842"/>
                  <a:pt x="11377" y="86138"/>
                </a:cubicBezTo>
                <a:cubicBezTo>
                  <a:pt x="8731" y="82434"/>
                  <a:pt x="7144" y="125296"/>
                  <a:pt x="5027" y="114713"/>
                </a:cubicBezTo>
                <a:cubicBezTo>
                  <a:pt x="2910" y="104130"/>
                  <a:pt x="15081" y="6234"/>
                  <a:pt x="14552" y="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0C9DDE16-59AB-CBB1-7118-6E114AA20DC0}"/>
              </a:ext>
            </a:extLst>
          </p:cNvPr>
          <p:cNvSpPr/>
          <p:nvPr/>
        </p:nvSpPr>
        <p:spPr>
          <a:xfrm>
            <a:off x="2034467" y="1892269"/>
            <a:ext cx="58144" cy="177831"/>
          </a:xfrm>
          <a:custGeom>
            <a:avLst/>
            <a:gdLst>
              <a:gd name="connsiteX0" fmla="*/ 35633 w 58144"/>
              <a:gd name="connsiteY0" fmla="*/ 31 h 177831"/>
              <a:gd name="connsiteX1" fmla="*/ 29283 w 58144"/>
              <a:gd name="connsiteY1" fmla="*/ 130206 h 177831"/>
              <a:gd name="connsiteX2" fmla="*/ 26108 w 58144"/>
              <a:gd name="connsiteY2" fmla="*/ 158781 h 177831"/>
              <a:gd name="connsiteX3" fmla="*/ 708 w 58144"/>
              <a:gd name="connsiteY3" fmla="*/ 177831 h 177831"/>
              <a:gd name="connsiteX4" fmla="*/ 57858 w 58144"/>
              <a:gd name="connsiteY4" fmla="*/ 158781 h 177831"/>
              <a:gd name="connsiteX5" fmla="*/ 22933 w 58144"/>
              <a:gd name="connsiteY5" fmla="*/ 142906 h 177831"/>
              <a:gd name="connsiteX6" fmla="*/ 35633 w 58144"/>
              <a:gd name="connsiteY6" fmla="*/ 31 h 17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144" h="177831">
                <a:moveTo>
                  <a:pt x="35633" y="31"/>
                </a:moveTo>
                <a:cubicBezTo>
                  <a:pt x="36691" y="-2086"/>
                  <a:pt x="30870" y="103748"/>
                  <a:pt x="29283" y="130206"/>
                </a:cubicBezTo>
                <a:cubicBezTo>
                  <a:pt x="27695" y="156664"/>
                  <a:pt x="30870" y="150844"/>
                  <a:pt x="26108" y="158781"/>
                </a:cubicBezTo>
                <a:cubicBezTo>
                  <a:pt x="21345" y="166719"/>
                  <a:pt x="-4584" y="177831"/>
                  <a:pt x="708" y="177831"/>
                </a:cubicBezTo>
                <a:cubicBezTo>
                  <a:pt x="6000" y="177831"/>
                  <a:pt x="54154" y="164602"/>
                  <a:pt x="57858" y="158781"/>
                </a:cubicBezTo>
                <a:cubicBezTo>
                  <a:pt x="61562" y="152960"/>
                  <a:pt x="28225" y="165660"/>
                  <a:pt x="22933" y="142906"/>
                </a:cubicBezTo>
                <a:cubicBezTo>
                  <a:pt x="17641" y="120152"/>
                  <a:pt x="34575" y="2148"/>
                  <a:pt x="3563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987946FA-3407-0CAC-7EA1-AD5D1A4B8009}"/>
              </a:ext>
            </a:extLst>
          </p:cNvPr>
          <p:cNvSpPr/>
          <p:nvPr/>
        </p:nvSpPr>
        <p:spPr>
          <a:xfrm>
            <a:off x="2054225" y="2051050"/>
            <a:ext cx="384368" cy="204924"/>
          </a:xfrm>
          <a:custGeom>
            <a:avLst/>
            <a:gdLst>
              <a:gd name="connsiteX0" fmla="*/ 0 w 384368"/>
              <a:gd name="connsiteY0" fmla="*/ 0 h 204924"/>
              <a:gd name="connsiteX1" fmla="*/ 127000 w 384368"/>
              <a:gd name="connsiteY1" fmla="*/ 53975 h 204924"/>
              <a:gd name="connsiteX2" fmla="*/ 212725 w 384368"/>
              <a:gd name="connsiteY2" fmla="*/ 44450 h 204924"/>
              <a:gd name="connsiteX3" fmla="*/ 209550 w 384368"/>
              <a:gd name="connsiteY3" fmla="*/ 63500 h 204924"/>
              <a:gd name="connsiteX4" fmla="*/ 244475 w 384368"/>
              <a:gd name="connsiteY4" fmla="*/ 107950 h 204924"/>
              <a:gd name="connsiteX5" fmla="*/ 381000 w 384368"/>
              <a:gd name="connsiteY5" fmla="*/ 203200 h 204924"/>
              <a:gd name="connsiteX6" fmla="*/ 330200 w 384368"/>
              <a:gd name="connsiteY6" fmla="*/ 161925 h 204924"/>
              <a:gd name="connsiteX7" fmla="*/ 193675 w 384368"/>
              <a:gd name="connsiteY7" fmla="*/ 69850 h 204924"/>
              <a:gd name="connsiteX8" fmla="*/ 165100 w 384368"/>
              <a:gd name="connsiteY8" fmla="*/ 79375 h 204924"/>
              <a:gd name="connsiteX9" fmla="*/ 177800 w 384368"/>
              <a:gd name="connsiteY9" fmla="*/ 146050 h 204924"/>
              <a:gd name="connsiteX10" fmla="*/ 149225 w 384368"/>
              <a:gd name="connsiteY10" fmla="*/ 92075 h 204924"/>
              <a:gd name="connsiteX11" fmla="*/ 104775 w 384368"/>
              <a:gd name="connsiteY11" fmla="*/ 98425 h 204924"/>
              <a:gd name="connsiteX12" fmla="*/ 152400 w 384368"/>
              <a:gd name="connsiteY12" fmla="*/ 85725 h 204924"/>
              <a:gd name="connsiteX13" fmla="*/ 127000 w 384368"/>
              <a:gd name="connsiteY13" fmla="*/ 73025 h 204924"/>
              <a:gd name="connsiteX14" fmla="*/ 0 w 384368"/>
              <a:gd name="connsiteY14" fmla="*/ 0 h 2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4368" h="204924">
                <a:moveTo>
                  <a:pt x="0" y="0"/>
                </a:moveTo>
                <a:cubicBezTo>
                  <a:pt x="45773" y="23283"/>
                  <a:pt x="91546" y="46567"/>
                  <a:pt x="127000" y="53975"/>
                </a:cubicBezTo>
                <a:cubicBezTo>
                  <a:pt x="162454" y="61383"/>
                  <a:pt x="198967" y="42863"/>
                  <a:pt x="212725" y="44450"/>
                </a:cubicBezTo>
                <a:cubicBezTo>
                  <a:pt x="226483" y="46037"/>
                  <a:pt x="204258" y="52917"/>
                  <a:pt x="209550" y="63500"/>
                </a:cubicBezTo>
                <a:cubicBezTo>
                  <a:pt x="214842" y="74083"/>
                  <a:pt x="215900" y="84667"/>
                  <a:pt x="244475" y="107950"/>
                </a:cubicBezTo>
                <a:cubicBezTo>
                  <a:pt x="273050" y="131233"/>
                  <a:pt x="366713" y="194204"/>
                  <a:pt x="381000" y="203200"/>
                </a:cubicBezTo>
                <a:cubicBezTo>
                  <a:pt x="395287" y="212196"/>
                  <a:pt x="361421" y="184150"/>
                  <a:pt x="330200" y="161925"/>
                </a:cubicBezTo>
                <a:cubicBezTo>
                  <a:pt x="298979" y="139700"/>
                  <a:pt x="221192" y="83608"/>
                  <a:pt x="193675" y="69850"/>
                </a:cubicBezTo>
                <a:cubicBezTo>
                  <a:pt x="166158" y="56092"/>
                  <a:pt x="167746" y="66675"/>
                  <a:pt x="165100" y="79375"/>
                </a:cubicBezTo>
                <a:cubicBezTo>
                  <a:pt x="162454" y="92075"/>
                  <a:pt x="180446" y="143933"/>
                  <a:pt x="177800" y="146050"/>
                </a:cubicBezTo>
                <a:cubicBezTo>
                  <a:pt x="175154" y="148167"/>
                  <a:pt x="161396" y="100012"/>
                  <a:pt x="149225" y="92075"/>
                </a:cubicBezTo>
                <a:cubicBezTo>
                  <a:pt x="137054" y="84138"/>
                  <a:pt x="104246" y="99483"/>
                  <a:pt x="104775" y="98425"/>
                </a:cubicBezTo>
                <a:cubicBezTo>
                  <a:pt x="105304" y="97367"/>
                  <a:pt x="148696" y="89958"/>
                  <a:pt x="152400" y="85725"/>
                </a:cubicBezTo>
                <a:cubicBezTo>
                  <a:pt x="156104" y="81492"/>
                  <a:pt x="127000" y="73025"/>
                  <a:pt x="127000" y="73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D14D8713-D102-584A-6001-067703C7EFBE}"/>
              </a:ext>
            </a:extLst>
          </p:cNvPr>
          <p:cNvSpPr/>
          <p:nvPr/>
        </p:nvSpPr>
        <p:spPr>
          <a:xfrm>
            <a:off x="2289172" y="1777678"/>
            <a:ext cx="549398" cy="378162"/>
          </a:xfrm>
          <a:custGeom>
            <a:avLst/>
            <a:gdLst>
              <a:gd name="connsiteX0" fmla="*/ 549278 w 549398"/>
              <a:gd name="connsiteY0" fmla="*/ 322 h 378162"/>
              <a:gd name="connsiteX1" fmla="*/ 282578 w 549398"/>
              <a:gd name="connsiteY1" fmla="*/ 279722 h 378162"/>
              <a:gd name="connsiteX2" fmla="*/ 142878 w 549398"/>
              <a:gd name="connsiteY2" fmla="*/ 362272 h 378162"/>
              <a:gd name="connsiteX3" fmla="*/ 333378 w 549398"/>
              <a:gd name="connsiteY3" fmla="*/ 225747 h 378162"/>
              <a:gd name="connsiteX4" fmla="*/ 241303 w 549398"/>
              <a:gd name="connsiteY4" fmla="*/ 317822 h 378162"/>
              <a:gd name="connsiteX5" fmla="*/ 98428 w 549398"/>
              <a:gd name="connsiteY5" fmla="*/ 378147 h 378162"/>
              <a:gd name="connsiteX6" fmla="*/ 3 w 549398"/>
              <a:gd name="connsiteY6" fmla="*/ 324172 h 378162"/>
              <a:gd name="connsiteX7" fmla="*/ 101603 w 549398"/>
              <a:gd name="connsiteY7" fmla="*/ 368622 h 378162"/>
              <a:gd name="connsiteX8" fmla="*/ 82553 w 549398"/>
              <a:gd name="connsiteY8" fmla="*/ 349572 h 378162"/>
              <a:gd name="connsiteX9" fmla="*/ 241303 w 549398"/>
              <a:gd name="connsiteY9" fmla="*/ 349572 h 378162"/>
              <a:gd name="connsiteX10" fmla="*/ 365128 w 549398"/>
              <a:gd name="connsiteY10" fmla="*/ 171772 h 378162"/>
              <a:gd name="connsiteX11" fmla="*/ 317503 w 549398"/>
              <a:gd name="connsiteY11" fmla="*/ 222572 h 378162"/>
              <a:gd name="connsiteX12" fmla="*/ 549278 w 549398"/>
              <a:gd name="connsiteY12" fmla="*/ 322 h 37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9398" h="378162">
                <a:moveTo>
                  <a:pt x="549278" y="322"/>
                </a:moveTo>
                <a:cubicBezTo>
                  <a:pt x="543457" y="9847"/>
                  <a:pt x="350311" y="219397"/>
                  <a:pt x="282578" y="279722"/>
                </a:cubicBezTo>
                <a:cubicBezTo>
                  <a:pt x="214845" y="340047"/>
                  <a:pt x="134411" y="371268"/>
                  <a:pt x="142878" y="362272"/>
                </a:cubicBezTo>
                <a:cubicBezTo>
                  <a:pt x="151345" y="353276"/>
                  <a:pt x="316974" y="233155"/>
                  <a:pt x="333378" y="225747"/>
                </a:cubicBezTo>
                <a:cubicBezTo>
                  <a:pt x="349782" y="218339"/>
                  <a:pt x="280461" y="292422"/>
                  <a:pt x="241303" y="317822"/>
                </a:cubicBezTo>
                <a:cubicBezTo>
                  <a:pt x="202145" y="343222"/>
                  <a:pt x="138645" y="377089"/>
                  <a:pt x="98428" y="378147"/>
                </a:cubicBezTo>
                <a:cubicBezTo>
                  <a:pt x="58211" y="379205"/>
                  <a:pt x="-526" y="325759"/>
                  <a:pt x="3" y="324172"/>
                </a:cubicBezTo>
                <a:cubicBezTo>
                  <a:pt x="532" y="322585"/>
                  <a:pt x="101603" y="368622"/>
                  <a:pt x="101603" y="368622"/>
                </a:cubicBezTo>
                <a:cubicBezTo>
                  <a:pt x="115361" y="372855"/>
                  <a:pt x="59270" y="352747"/>
                  <a:pt x="82553" y="349572"/>
                </a:cubicBezTo>
                <a:cubicBezTo>
                  <a:pt x="105836" y="346397"/>
                  <a:pt x="194207" y="379205"/>
                  <a:pt x="241303" y="349572"/>
                </a:cubicBezTo>
                <a:cubicBezTo>
                  <a:pt x="288399" y="319939"/>
                  <a:pt x="352428" y="192939"/>
                  <a:pt x="365128" y="171772"/>
                </a:cubicBezTo>
                <a:cubicBezTo>
                  <a:pt x="377828" y="150605"/>
                  <a:pt x="286811" y="250089"/>
                  <a:pt x="317503" y="222572"/>
                </a:cubicBezTo>
                <a:cubicBezTo>
                  <a:pt x="348195" y="195055"/>
                  <a:pt x="555099" y="-9203"/>
                  <a:pt x="549278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429C3DF1-56DF-084B-649F-BE86BB6751D5}"/>
              </a:ext>
            </a:extLst>
          </p:cNvPr>
          <p:cNvSpPr/>
          <p:nvPr/>
        </p:nvSpPr>
        <p:spPr>
          <a:xfrm>
            <a:off x="2526042" y="1573000"/>
            <a:ext cx="1005307" cy="551935"/>
          </a:xfrm>
          <a:custGeom>
            <a:avLst/>
            <a:gdLst>
              <a:gd name="connsiteX0" fmla="*/ 17133 w 1005307"/>
              <a:gd name="connsiteY0" fmla="*/ 544725 h 551935"/>
              <a:gd name="connsiteX1" fmla="*/ 502908 w 1005307"/>
              <a:gd name="connsiteY1" fmla="*/ 274850 h 551935"/>
              <a:gd name="connsiteX2" fmla="*/ 410833 w 1005307"/>
              <a:gd name="connsiteY2" fmla="*/ 351050 h 551935"/>
              <a:gd name="connsiteX3" fmla="*/ 598158 w 1005307"/>
              <a:gd name="connsiteY3" fmla="*/ 214525 h 551935"/>
              <a:gd name="connsiteX4" fmla="*/ 1001383 w 1005307"/>
              <a:gd name="connsiteY4" fmla="*/ 1800 h 551935"/>
              <a:gd name="connsiteX5" fmla="*/ 814058 w 1005307"/>
              <a:gd name="connsiteY5" fmla="*/ 106575 h 551935"/>
              <a:gd name="connsiteX6" fmla="*/ 582283 w 1005307"/>
              <a:gd name="connsiteY6" fmla="*/ 239925 h 551935"/>
              <a:gd name="connsiteX7" fmla="*/ 350508 w 1005307"/>
              <a:gd name="connsiteY7" fmla="*/ 351050 h 551935"/>
              <a:gd name="connsiteX8" fmla="*/ 385433 w 1005307"/>
              <a:gd name="connsiteY8" fmla="*/ 338350 h 551935"/>
              <a:gd name="connsiteX9" fmla="*/ 280658 w 1005307"/>
              <a:gd name="connsiteY9" fmla="*/ 389150 h 551935"/>
              <a:gd name="connsiteX10" fmla="*/ 121908 w 1005307"/>
              <a:gd name="connsiteY10" fmla="*/ 468525 h 551935"/>
              <a:gd name="connsiteX11" fmla="*/ 17133 w 1005307"/>
              <a:gd name="connsiteY11" fmla="*/ 544725 h 55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5307" h="551935">
                <a:moveTo>
                  <a:pt x="17133" y="544725"/>
                </a:moveTo>
                <a:cubicBezTo>
                  <a:pt x="80633" y="512446"/>
                  <a:pt x="437291" y="307129"/>
                  <a:pt x="502908" y="274850"/>
                </a:cubicBezTo>
                <a:cubicBezTo>
                  <a:pt x="568525" y="242571"/>
                  <a:pt x="394958" y="361104"/>
                  <a:pt x="410833" y="351050"/>
                </a:cubicBezTo>
                <a:cubicBezTo>
                  <a:pt x="426708" y="340996"/>
                  <a:pt x="499733" y="272733"/>
                  <a:pt x="598158" y="214525"/>
                </a:cubicBezTo>
                <a:cubicBezTo>
                  <a:pt x="696583" y="156317"/>
                  <a:pt x="965400" y="19792"/>
                  <a:pt x="1001383" y="1800"/>
                </a:cubicBezTo>
                <a:cubicBezTo>
                  <a:pt x="1037366" y="-16192"/>
                  <a:pt x="814058" y="106575"/>
                  <a:pt x="814058" y="106575"/>
                </a:cubicBezTo>
                <a:cubicBezTo>
                  <a:pt x="744208" y="146262"/>
                  <a:pt x="659541" y="199179"/>
                  <a:pt x="582283" y="239925"/>
                </a:cubicBezTo>
                <a:cubicBezTo>
                  <a:pt x="505025" y="280671"/>
                  <a:pt x="383316" y="334646"/>
                  <a:pt x="350508" y="351050"/>
                </a:cubicBezTo>
                <a:cubicBezTo>
                  <a:pt x="317700" y="367454"/>
                  <a:pt x="397075" y="332000"/>
                  <a:pt x="385433" y="338350"/>
                </a:cubicBezTo>
                <a:cubicBezTo>
                  <a:pt x="373791" y="344700"/>
                  <a:pt x="280658" y="389150"/>
                  <a:pt x="280658" y="389150"/>
                </a:cubicBezTo>
                <a:cubicBezTo>
                  <a:pt x="236737" y="410846"/>
                  <a:pt x="159479" y="445242"/>
                  <a:pt x="121908" y="468525"/>
                </a:cubicBezTo>
                <a:cubicBezTo>
                  <a:pt x="84337" y="491808"/>
                  <a:pt x="-46367" y="577004"/>
                  <a:pt x="17133" y="544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D3CA1C7F-B5F9-F192-B5DA-4BCBDCCADE37}"/>
              </a:ext>
            </a:extLst>
          </p:cNvPr>
          <p:cNvSpPr/>
          <p:nvPr/>
        </p:nvSpPr>
        <p:spPr>
          <a:xfrm>
            <a:off x="2390159" y="1751816"/>
            <a:ext cx="1315432" cy="480759"/>
          </a:xfrm>
          <a:custGeom>
            <a:avLst/>
            <a:gdLst>
              <a:gd name="connsiteX0" fmla="*/ 616 w 1315432"/>
              <a:gd name="connsiteY0" fmla="*/ 429409 h 480759"/>
              <a:gd name="connsiteX1" fmla="*/ 86341 w 1315432"/>
              <a:gd name="connsiteY1" fmla="*/ 470684 h 480759"/>
              <a:gd name="connsiteX2" fmla="*/ 495916 w 1315432"/>
              <a:gd name="connsiteY2" fmla="*/ 318284 h 480759"/>
              <a:gd name="connsiteX3" fmla="*/ 451466 w 1315432"/>
              <a:gd name="connsiteY3" fmla="*/ 321459 h 480759"/>
              <a:gd name="connsiteX4" fmla="*/ 1010266 w 1315432"/>
              <a:gd name="connsiteY4" fmla="*/ 96034 h 480759"/>
              <a:gd name="connsiteX5" fmla="*/ 975341 w 1315432"/>
              <a:gd name="connsiteY5" fmla="*/ 118259 h 480759"/>
              <a:gd name="connsiteX6" fmla="*/ 1092816 w 1315432"/>
              <a:gd name="connsiteY6" fmla="*/ 73809 h 480759"/>
              <a:gd name="connsiteX7" fmla="*/ 1197591 w 1315432"/>
              <a:gd name="connsiteY7" fmla="*/ 16659 h 480759"/>
              <a:gd name="connsiteX8" fmla="*/ 1311891 w 1315432"/>
              <a:gd name="connsiteY8" fmla="*/ 13484 h 480759"/>
              <a:gd name="connsiteX9" fmla="*/ 1264266 w 1315432"/>
              <a:gd name="connsiteY9" fmla="*/ 3959 h 480759"/>
              <a:gd name="connsiteX10" fmla="*/ 1048366 w 1315432"/>
              <a:gd name="connsiteY10" fmla="*/ 86509 h 480759"/>
              <a:gd name="connsiteX11" fmla="*/ 1080116 w 1315432"/>
              <a:gd name="connsiteY11" fmla="*/ 67459 h 480759"/>
              <a:gd name="connsiteX12" fmla="*/ 695941 w 1315432"/>
              <a:gd name="connsiteY12" fmla="*/ 207159 h 480759"/>
              <a:gd name="connsiteX13" fmla="*/ 445116 w 1315432"/>
              <a:gd name="connsiteY13" fmla="*/ 337334 h 480759"/>
              <a:gd name="connsiteX14" fmla="*/ 448291 w 1315432"/>
              <a:gd name="connsiteY14" fmla="*/ 334159 h 480759"/>
              <a:gd name="connsiteX15" fmla="*/ 146666 w 1315432"/>
              <a:gd name="connsiteY15" fmla="*/ 467509 h 480759"/>
              <a:gd name="connsiteX16" fmla="*/ 64116 w 1315432"/>
              <a:gd name="connsiteY16" fmla="*/ 477034 h 480759"/>
              <a:gd name="connsiteX17" fmla="*/ 105391 w 1315432"/>
              <a:gd name="connsiteY17" fmla="*/ 477034 h 480759"/>
              <a:gd name="connsiteX18" fmla="*/ 616 w 1315432"/>
              <a:gd name="connsiteY18" fmla="*/ 429409 h 480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15432" h="480759">
                <a:moveTo>
                  <a:pt x="616" y="429409"/>
                </a:moveTo>
                <a:cubicBezTo>
                  <a:pt x="-2559" y="428351"/>
                  <a:pt x="3791" y="489205"/>
                  <a:pt x="86341" y="470684"/>
                </a:cubicBezTo>
                <a:cubicBezTo>
                  <a:pt x="168891" y="452163"/>
                  <a:pt x="435062" y="343155"/>
                  <a:pt x="495916" y="318284"/>
                </a:cubicBezTo>
                <a:cubicBezTo>
                  <a:pt x="556770" y="293413"/>
                  <a:pt x="365741" y="358501"/>
                  <a:pt x="451466" y="321459"/>
                </a:cubicBezTo>
                <a:cubicBezTo>
                  <a:pt x="537191" y="284417"/>
                  <a:pt x="922954" y="129901"/>
                  <a:pt x="1010266" y="96034"/>
                </a:cubicBezTo>
                <a:cubicBezTo>
                  <a:pt x="1097578" y="62167"/>
                  <a:pt x="961583" y="121963"/>
                  <a:pt x="975341" y="118259"/>
                </a:cubicBezTo>
                <a:cubicBezTo>
                  <a:pt x="989099" y="114555"/>
                  <a:pt x="1055774" y="90742"/>
                  <a:pt x="1092816" y="73809"/>
                </a:cubicBezTo>
                <a:cubicBezTo>
                  <a:pt x="1129858" y="56876"/>
                  <a:pt x="1161079" y="26713"/>
                  <a:pt x="1197591" y="16659"/>
                </a:cubicBezTo>
                <a:cubicBezTo>
                  <a:pt x="1234103" y="6605"/>
                  <a:pt x="1300779" y="15601"/>
                  <a:pt x="1311891" y="13484"/>
                </a:cubicBezTo>
                <a:cubicBezTo>
                  <a:pt x="1323003" y="11367"/>
                  <a:pt x="1308187" y="-8212"/>
                  <a:pt x="1264266" y="3959"/>
                </a:cubicBezTo>
                <a:cubicBezTo>
                  <a:pt x="1220345" y="16130"/>
                  <a:pt x="1079058" y="75926"/>
                  <a:pt x="1048366" y="86509"/>
                </a:cubicBezTo>
                <a:cubicBezTo>
                  <a:pt x="1017674" y="97092"/>
                  <a:pt x="1138853" y="47351"/>
                  <a:pt x="1080116" y="67459"/>
                </a:cubicBezTo>
                <a:cubicBezTo>
                  <a:pt x="1021379" y="87567"/>
                  <a:pt x="801774" y="162180"/>
                  <a:pt x="695941" y="207159"/>
                </a:cubicBezTo>
                <a:cubicBezTo>
                  <a:pt x="590108" y="252138"/>
                  <a:pt x="486391" y="316167"/>
                  <a:pt x="445116" y="337334"/>
                </a:cubicBezTo>
                <a:cubicBezTo>
                  <a:pt x="403841" y="358501"/>
                  <a:pt x="448291" y="334159"/>
                  <a:pt x="448291" y="334159"/>
                </a:cubicBezTo>
                <a:cubicBezTo>
                  <a:pt x="398549" y="355855"/>
                  <a:pt x="210695" y="443697"/>
                  <a:pt x="146666" y="467509"/>
                </a:cubicBezTo>
                <a:cubicBezTo>
                  <a:pt x="82637" y="491321"/>
                  <a:pt x="70995" y="475447"/>
                  <a:pt x="64116" y="477034"/>
                </a:cubicBezTo>
                <a:cubicBezTo>
                  <a:pt x="57237" y="478621"/>
                  <a:pt x="113858" y="479151"/>
                  <a:pt x="105391" y="477034"/>
                </a:cubicBezTo>
                <a:cubicBezTo>
                  <a:pt x="96924" y="474917"/>
                  <a:pt x="3791" y="430467"/>
                  <a:pt x="616" y="4294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81512A70-C063-8942-E094-0FE969F7A9BB}"/>
              </a:ext>
            </a:extLst>
          </p:cNvPr>
          <p:cNvSpPr/>
          <p:nvPr/>
        </p:nvSpPr>
        <p:spPr>
          <a:xfrm>
            <a:off x="2984344" y="1359813"/>
            <a:ext cx="261996" cy="180602"/>
          </a:xfrm>
          <a:custGeom>
            <a:avLst/>
            <a:gdLst>
              <a:gd name="connsiteX0" fmla="*/ 156 w 261996"/>
              <a:gd name="connsiteY0" fmla="*/ 2262 h 180602"/>
              <a:gd name="connsiteX1" fmla="*/ 152556 w 261996"/>
              <a:gd name="connsiteY1" fmla="*/ 40362 h 180602"/>
              <a:gd name="connsiteX2" fmla="*/ 231931 w 261996"/>
              <a:gd name="connsiteY2" fmla="*/ 113387 h 180602"/>
              <a:gd name="connsiteX3" fmla="*/ 247806 w 261996"/>
              <a:gd name="connsiteY3" fmla="*/ 151487 h 180602"/>
              <a:gd name="connsiteX4" fmla="*/ 228756 w 261996"/>
              <a:gd name="connsiteY4" fmla="*/ 180062 h 180602"/>
              <a:gd name="connsiteX5" fmla="*/ 260506 w 261996"/>
              <a:gd name="connsiteY5" fmla="*/ 126087 h 180602"/>
              <a:gd name="connsiteX6" fmla="*/ 171606 w 261996"/>
              <a:gd name="connsiteY6" fmla="*/ 21312 h 180602"/>
              <a:gd name="connsiteX7" fmla="*/ 181131 w 261996"/>
              <a:gd name="connsiteY7" fmla="*/ 49887 h 180602"/>
              <a:gd name="connsiteX8" fmla="*/ 123981 w 261996"/>
              <a:gd name="connsiteY8" fmla="*/ 8612 h 180602"/>
              <a:gd name="connsiteX9" fmla="*/ 156 w 261996"/>
              <a:gd name="connsiteY9" fmla="*/ 2262 h 180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996" h="180602">
                <a:moveTo>
                  <a:pt x="156" y="2262"/>
                </a:moveTo>
                <a:cubicBezTo>
                  <a:pt x="4919" y="7554"/>
                  <a:pt x="113927" y="21841"/>
                  <a:pt x="152556" y="40362"/>
                </a:cubicBezTo>
                <a:cubicBezTo>
                  <a:pt x="191185" y="58883"/>
                  <a:pt x="216056" y="94866"/>
                  <a:pt x="231931" y="113387"/>
                </a:cubicBezTo>
                <a:cubicBezTo>
                  <a:pt x="247806" y="131908"/>
                  <a:pt x="248335" y="140375"/>
                  <a:pt x="247806" y="151487"/>
                </a:cubicBezTo>
                <a:cubicBezTo>
                  <a:pt x="247277" y="162599"/>
                  <a:pt x="226639" y="184295"/>
                  <a:pt x="228756" y="180062"/>
                </a:cubicBezTo>
                <a:cubicBezTo>
                  <a:pt x="230873" y="175829"/>
                  <a:pt x="270031" y="152545"/>
                  <a:pt x="260506" y="126087"/>
                </a:cubicBezTo>
                <a:cubicBezTo>
                  <a:pt x="250981" y="99629"/>
                  <a:pt x="184835" y="34012"/>
                  <a:pt x="171606" y="21312"/>
                </a:cubicBezTo>
                <a:cubicBezTo>
                  <a:pt x="158377" y="8612"/>
                  <a:pt x="189068" y="52004"/>
                  <a:pt x="181131" y="49887"/>
                </a:cubicBezTo>
                <a:cubicBezTo>
                  <a:pt x="173194" y="47770"/>
                  <a:pt x="147264" y="15491"/>
                  <a:pt x="123981" y="8612"/>
                </a:cubicBezTo>
                <a:cubicBezTo>
                  <a:pt x="100698" y="1733"/>
                  <a:pt x="-4607" y="-3030"/>
                  <a:pt x="156" y="2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EEBAEC3C-5DDB-1D79-A1B2-61951B783378}"/>
              </a:ext>
            </a:extLst>
          </p:cNvPr>
          <p:cNvSpPr/>
          <p:nvPr/>
        </p:nvSpPr>
        <p:spPr>
          <a:xfrm>
            <a:off x="2892404" y="1495231"/>
            <a:ext cx="420416" cy="397070"/>
          </a:xfrm>
          <a:custGeom>
            <a:avLst/>
            <a:gdLst>
              <a:gd name="connsiteX0" fmla="*/ 21 w 420416"/>
              <a:gd name="connsiteY0" fmla="*/ 397069 h 397070"/>
              <a:gd name="connsiteX1" fmla="*/ 276246 w 420416"/>
              <a:gd name="connsiteY1" fmla="*/ 238319 h 397070"/>
              <a:gd name="connsiteX2" fmla="*/ 241321 w 420416"/>
              <a:gd name="connsiteY2" fmla="*/ 257369 h 397070"/>
              <a:gd name="connsiteX3" fmla="*/ 393721 w 420416"/>
              <a:gd name="connsiteY3" fmla="*/ 162119 h 397070"/>
              <a:gd name="connsiteX4" fmla="*/ 400071 w 420416"/>
              <a:gd name="connsiteY4" fmla="*/ 114494 h 397070"/>
              <a:gd name="connsiteX5" fmla="*/ 358796 w 420416"/>
              <a:gd name="connsiteY5" fmla="*/ 22419 h 397070"/>
              <a:gd name="connsiteX6" fmla="*/ 368321 w 420416"/>
              <a:gd name="connsiteY6" fmla="*/ 66869 h 397070"/>
              <a:gd name="connsiteX7" fmla="*/ 381021 w 420416"/>
              <a:gd name="connsiteY7" fmla="*/ 130369 h 397070"/>
              <a:gd name="connsiteX8" fmla="*/ 339746 w 420416"/>
              <a:gd name="connsiteY8" fmla="*/ 19244 h 397070"/>
              <a:gd name="connsiteX9" fmla="*/ 355621 w 420416"/>
              <a:gd name="connsiteY9" fmla="*/ 38294 h 397070"/>
              <a:gd name="connsiteX10" fmla="*/ 365146 w 420416"/>
              <a:gd name="connsiteY10" fmla="*/ 3369 h 397070"/>
              <a:gd name="connsiteX11" fmla="*/ 419121 w 420416"/>
              <a:gd name="connsiteY11" fmla="*/ 136719 h 397070"/>
              <a:gd name="connsiteX12" fmla="*/ 390546 w 420416"/>
              <a:gd name="connsiteY12" fmla="*/ 177994 h 397070"/>
              <a:gd name="connsiteX13" fmla="*/ 254021 w 420416"/>
              <a:gd name="connsiteY13" fmla="*/ 273244 h 397070"/>
              <a:gd name="connsiteX14" fmla="*/ 292121 w 420416"/>
              <a:gd name="connsiteY14" fmla="*/ 235144 h 397070"/>
              <a:gd name="connsiteX15" fmla="*/ 21 w 420416"/>
              <a:gd name="connsiteY15" fmla="*/ 397069 h 397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0416" h="397070">
                <a:moveTo>
                  <a:pt x="21" y="397069"/>
                </a:moveTo>
                <a:cubicBezTo>
                  <a:pt x="-2625" y="397598"/>
                  <a:pt x="236029" y="261602"/>
                  <a:pt x="276246" y="238319"/>
                </a:cubicBezTo>
                <a:cubicBezTo>
                  <a:pt x="316463" y="215036"/>
                  <a:pt x="221742" y="270069"/>
                  <a:pt x="241321" y="257369"/>
                </a:cubicBezTo>
                <a:cubicBezTo>
                  <a:pt x="260900" y="244669"/>
                  <a:pt x="367263" y="185931"/>
                  <a:pt x="393721" y="162119"/>
                </a:cubicBezTo>
                <a:cubicBezTo>
                  <a:pt x="420179" y="138307"/>
                  <a:pt x="405892" y="137777"/>
                  <a:pt x="400071" y="114494"/>
                </a:cubicBezTo>
                <a:cubicBezTo>
                  <a:pt x="394250" y="91211"/>
                  <a:pt x="364088" y="30356"/>
                  <a:pt x="358796" y="22419"/>
                </a:cubicBezTo>
                <a:cubicBezTo>
                  <a:pt x="353504" y="14482"/>
                  <a:pt x="364617" y="48877"/>
                  <a:pt x="368321" y="66869"/>
                </a:cubicBezTo>
                <a:cubicBezTo>
                  <a:pt x="372025" y="84861"/>
                  <a:pt x="385784" y="138306"/>
                  <a:pt x="381021" y="130369"/>
                </a:cubicBezTo>
                <a:cubicBezTo>
                  <a:pt x="376259" y="122431"/>
                  <a:pt x="343979" y="34590"/>
                  <a:pt x="339746" y="19244"/>
                </a:cubicBezTo>
                <a:cubicBezTo>
                  <a:pt x="335513" y="3898"/>
                  <a:pt x="351388" y="40940"/>
                  <a:pt x="355621" y="38294"/>
                </a:cubicBezTo>
                <a:cubicBezTo>
                  <a:pt x="359854" y="35648"/>
                  <a:pt x="354563" y="-13035"/>
                  <a:pt x="365146" y="3369"/>
                </a:cubicBezTo>
                <a:cubicBezTo>
                  <a:pt x="375729" y="19773"/>
                  <a:pt x="414888" y="107615"/>
                  <a:pt x="419121" y="136719"/>
                </a:cubicBezTo>
                <a:cubicBezTo>
                  <a:pt x="423354" y="165823"/>
                  <a:pt x="418063" y="155240"/>
                  <a:pt x="390546" y="177994"/>
                </a:cubicBezTo>
                <a:cubicBezTo>
                  <a:pt x="363029" y="200748"/>
                  <a:pt x="270425" y="263719"/>
                  <a:pt x="254021" y="273244"/>
                </a:cubicBezTo>
                <a:cubicBezTo>
                  <a:pt x="237617" y="282769"/>
                  <a:pt x="330221" y="216623"/>
                  <a:pt x="292121" y="235144"/>
                </a:cubicBezTo>
                <a:cubicBezTo>
                  <a:pt x="254021" y="253665"/>
                  <a:pt x="2667" y="396540"/>
                  <a:pt x="21" y="3970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5241B079-10E2-B093-A402-9C97EAC8BF86}"/>
              </a:ext>
            </a:extLst>
          </p:cNvPr>
          <p:cNvSpPr/>
          <p:nvPr/>
        </p:nvSpPr>
        <p:spPr>
          <a:xfrm>
            <a:off x="3657590" y="1152475"/>
            <a:ext cx="284003" cy="31941"/>
          </a:xfrm>
          <a:custGeom>
            <a:avLst/>
            <a:gdLst>
              <a:gd name="connsiteX0" fmla="*/ 10 w 284003"/>
              <a:gd name="connsiteY0" fmla="*/ 15925 h 31941"/>
              <a:gd name="connsiteX1" fmla="*/ 209560 w 284003"/>
              <a:gd name="connsiteY1" fmla="*/ 6400 h 31941"/>
              <a:gd name="connsiteX2" fmla="*/ 282585 w 284003"/>
              <a:gd name="connsiteY2" fmla="*/ 31800 h 31941"/>
              <a:gd name="connsiteX3" fmla="*/ 155585 w 284003"/>
              <a:gd name="connsiteY3" fmla="*/ 15925 h 31941"/>
              <a:gd name="connsiteX4" fmla="*/ 200035 w 284003"/>
              <a:gd name="connsiteY4" fmla="*/ 50 h 31941"/>
              <a:gd name="connsiteX5" fmla="*/ 10 w 284003"/>
              <a:gd name="connsiteY5" fmla="*/ 15925 h 3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003" h="31941">
                <a:moveTo>
                  <a:pt x="10" y="15925"/>
                </a:moveTo>
                <a:cubicBezTo>
                  <a:pt x="1598" y="16983"/>
                  <a:pt x="162464" y="3754"/>
                  <a:pt x="209560" y="6400"/>
                </a:cubicBezTo>
                <a:cubicBezTo>
                  <a:pt x="256656" y="9046"/>
                  <a:pt x="291581" y="30213"/>
                  <a:pt x="282585" y="31800"/>
                </a:cubicBezTo>
                <a:cubicBezTo>
                  <a:pt x="273589" y="33387"/>
                  <a:pt x="169343" y="21217"/>
                  <a:pt x="155585" y="15925"/>
                </a:cubicBezTo>
                <a:cubicBezTo>
                  <a:pt x="141827" y="10633"/>
                  <a:pt x="220672" y="1108"/>
                  <a:pt x="200035" y="50"/>
                </a:cubicBezTo>
                <a:cubicBezTo>
                  <a:pt x="179398" y="-1008"/>
                  <a:pt x="-1578" y="14867"/>
                  <a:pt x="10" y="159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6602BE19-8348-79D8-CDB0-C9F090DB2775}"/>
              </a:ext>
            </a:extLst>
          </p:cNvPr>
          <p:cNvSpPr/>
          <p:nvPr/>
        </p:nvSpPr>
        <p:spPr>
          <a:xfrm>
            <a:off x="2990352" y="1272993"/>
            <a:ext cx="365821" cy="153182"/>
          </a:xfrm>
          <a:custGeom>
            <a:avLst/>
            <a:gdLst>
              <a:gd name="connsiteX0" fmla="*/ 498 w 365821"/>
              <a:gd name="connsiteY0" fmla="*/ 98607 h 153182"/>
              <a:gd name="connsiteX1" fmla="*/ 121148 w 365821"/>
              <a:gd name="connsiteY1" fmla="*/ 73207 h 153182"/>
              <a:gd name="connsiteX2" fmla="*/ 238623 w 365821"/>
              <a:gd name="connsiteY2" fmla="*/ 182 h 153182"/>
              <a:gd name="connsiteX3" fmla="*/ 178298 w 365821"/>
              <a:gd name="connsiteY3" fmla="*/ 54157 h 153182"/>
              <a:gd name="connsiteX4" fmla="*/ 244973 w 365821"/>
              <a:gd name="connsiteY4" fmla="*/ 108132 h 153182"/>
              <a:gd name="connsiteX5" fmla="*/ 197348 w 365821"/>
              <a:gd name="connsiteY5" fmla="*/ 101782 h 153182"/>
              <a:gd name="connsiteX6" fmla="*/ 279898 w 365821"/>
              <a:gd name="connsiteY6" fmla="*/ 149407 h 153182"/>
              <a:gd name="connsiteX7" fmla="*/ 365623 w 365821"/>
              <a:gd name="connsiteY7" fmla="*/ 149407 h 153182"/>
              <a:gd name="connsiteX8" fmla="*/ 298948 w 365821"/>
              <a:gd name="connsiteY8" fmla="*/ 143057 h 153182"/>
              <a:gd name="connsiteX9" fmla="*/ 159248 w 365821"/>
              <a:gd name="connsiteY9" fmla="*/ 73207 h 153182"/>
              <a:gd name="connsiteX10" fmla="*/ 175123 w 365821"/>
              <a:gd name="connsiteY10" fmla="*/ 82732 h 153182"/>
              <a:gd name="connsiteX11" fmla="*/ 171948 w 365821"/>
              <a:gd name="connsiteY11" fmla="*/ 57332 h 153182"/>
              <a:gd name="connsiteX12" fmla="*/ 168773 w 365821"/>
              <a:gd name="connsiteY12" fmla="*/ 35107 h 153182"/>
              <a:gd name="connsiteX13" fmla="*/ 498 w 365821"/>
              <a:gd name="connsiteY13" fmla="*/ 98607 h 15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5821" h="153182">
                <a:moveTo>
                  <a:pt x="498" y="98607"/>
                </a:moveTo>
                <a:cubicBezTo>
                  <a:pt x="-7439" y="104957"/>
                  <a:pt x="81461" y="89611"/>
                  <a:pt x="121148" y="73207"/>
                </a:cubicBezTo>
                <a:cubicBezTo>
                  <a:pt x="160835" y="56803"/>
                  <a:pt x="229098" y="3357"/>
                  <a:pt x="238623" y="182"/>
                </a:cubicBezTo>
                <a:cubicBezTo>
                  <a:pt x="248148" y="-2993"/>
                  <a:pt x="177240" y="36166"/>
                  <a:pt x="178298" y="54157"/>
                </a:cubicBezTo>
                <a:cubicBezTo>
                  <a:pt x="179356" y="72148"/>
                  <a:pt x="241798" y="100194"/>
                  <a:pt x="244973" y="108132"/>
                </a:cubicBezTo>
                <a:cubicBezTo>
                  <a:pt x="248148" y="116070"/>
                  <a:pt x="191527" y="94903"/>
                  <a:pt x="197348" y="101782"/>
                </a:cubicBezTo>
                <a:cubicBezTo>
                  <a:pt x="203169" y="108661"/>
                  <a:pt x="251852" y="141470"/>
                  <a:pt x="279898" y="149407"/>
                </a:cubicBezTo>
                <a:cubicBezTo>
                  <a:pt x="307944" y="157345"/>
                  <a:pt x="362448" y="150465"/>
                  <a:pt x="365623" y="149407"/>
                </a:cubicBezTo>
                <a:cubicBezTo>
                  <a:pt x="368798" y="148349"/>
                  <a:pt x="333344" y="155757"/>
                  <a:pt x="298948" y="143057"/>
                </a:cubicBezTo>
                <a:cubicBezTo>
                  <a:pt x="264552" y="130357"/>
                  <a:pt x="159248" y="73207"/>
                  <a:pt x="159248" y="73207"/>
                </a:cubicBezTo>
                <a:cubicBezTo>
                  <a:pt x="138610" y="63153"/>
                  <a:pt x="173006" y="85378"/>
                  <a:pt x="175123" y="82732"/>
                </a:cubicBezTo>
                <a:cubicBezTo>
                  <a:pt x="177240" y="80086"/>
                  <a:pt x="173006" y="65269"/>
                  <a:pt x="171948" y="57332"/>
                </a:cubicBezTo>
                <a:cubicBezTo>
                  <a:pt x="170890" y="49395"/>
                  <a:pt x="190469" y="29286"/>
                  <a:pt x="168773" y="35107"/>
                </a:cubicBezTo>
                <a:cubicBezTo>
                  <a:pt x="147077" y="40928"/>
                  <a:pt x="8435" y="92257"/>
                  <a:pt x="498" y="98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0351509F-CB29-29A0-9353-7E2465C3B276}"/>
              </a:ext>
            </a:extLst>
          </p:cNvPr>
          <p:cNvSpPr/>
          <p:nvPr/>
        </p:nvSpPr>
        <p:spPr>
          <a:xfrm>
            <a:off x="2911439" y="1479550"/>
            <a:ext cx="254235" cy="101627"/>
          </a:xfrm>
          <a:custGeom>
            <a:avLst/>
            <a:gdLst>
              <a:gd name="connsiteX0" fmla="*/ 36 w 254235"/>
              <a:gd name="connsiteY0" fmla="*/ 101600 h 101627"/>
              <a:gd name="connsiteX1" fmla="*/ 168311 w 254235"/>
              <a:gd name="connsiteY1" fmla="*/ 19050 h 101627"/>
              <a:gd name="connsiteX2" fmla="*/ 254036 w 254235"/>
              <a:gd name="connsiteY2" fmla="*/ 0 h 101627"/>
              <a:gd name="connsiteX3" fmla="*/ 193711 w 254235"/>
              <a:gd name="connsiteY3" fmla="*/ 19050 h 101627"/>
              <a:gd name="connsiteX4" fmla="*/ 117511 w 254235"/>
              <a:gd name="connsiteY4" fmla="*/ 44450 h 101627"/>
              <a:gd name="connsiteX5" fmla="*/ 152436 w 254235"/>
              <a:gd name="connsiteY5" fmla="*/ 9525 h 101627"/>
              <a:gd name="connsiteX6" fmla="*/ 36 w 254235"/>
              <a:gd name="connsiteY6" fmla="*/ 101600 h 101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235" h="101627">
                <a:moveTo>
                  <a:pt x="36" y="101600"/>
                </a:moveTo>
                <a:cubicBezTo>
                  <a:pt x="2682" y="103188"/>
                  <a:pt x="125978" y="35983"/>
                  <a:pt x="168311" y="19050"/>
                </a:cubicBezTo>
                <a:cubicBezTo>
                  <a:pt x="210644" y="2117"/>
                  <a:pt x="249803" y="0"/>
                  <a:pt x="254036" y="0"/>
                </a:cubicBezTo>
                <a:cubicBezTo>
                  <a:pt x="258269" y="0"/>
                  <a:pt x="193711" y="19050"/>
                  <a:pt x="193711" y="19050"/>
                </a:cubicBezTo>
                <a:cubicBezTo>
                  <a:pt x="170957" y="26458"/>
                  <a:pt x="124390" y="46037"/>
                  <a:pt x="117511" y="44450"/>
                </a:cubicBezTo>
                <a:cubicBezTo>
                  <a:pt x="110632" y="42863"/>
                  <a:pt x="166724" y="3175"/>
                  <a:pt x="152436" y="9525"/>
                </a:cubicBezTo>
                <a:cubicBezTo>
                  <a:pt x="138148" y="15875"/>
                  <a:pt x="-2610" y="100012"/>
                  <a:pt x="36" y="101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236E48A6-0D95-2191-1B64-CC00A6C27B13}"/>
              </a:ext>
            </a:extLst>
          </p:cNvPr>
          <p:cNvSpPr/>
          <p:nvPr/>
        </p:nvSpPr>
        <p:spPr>
          <a:xfrm>
            <a:off x="3301928" y="1441448"/>
            <a:ext cx="170071" cy="194739"/>
          </a:xfrm>
          <a:custGeom>
            <a:avLst/>
            <a:gdLst>
              <a:gd name="connsiteX0" fmla="*/ 72 w 170071"/>
              <a:gd name="connsiteY0" fmla="*/ 2 h 194739"/>
              <a:gd name="connsiteX1" fmla="*/ 85797 w 170071"/>
              <a:gd name="connsiteY1" fmla="*/ 107952 h 194739"/>
              <a:gd name="connsiteX2" fmla="*/ 108022 w 170071"/>
              <a:gd name="connsiteY2" fmla="*/ 120652 h 194739"/>
              <a:gd name="connsiteX3" fmla="*/ 85797 w 170071"/>
              <a:gd name="connsiteY3" fmla="*/ 155577 h 194739"/>
              <a:gd name="connsiteX4" fmla="*/ 34997 w 170071"/>
              <a:gd name="connsiteY4" fmla="*/ 193677 h 194739"/>
              <a:gd name="connsiteX5" fmla="*/ 168347 w 170071"/>
              <a:gd name="connsiteY5" fmla="*/ 111127 h 194739"/>
              <a:gd name="connsiteX6" fmla="*/ 114372 w 170071"/>
              <a:gd name="connsiteY6" fmla="*/ 123827 h 194739"/>
              <a:gd name="connsiteX7" fmla="*/ 101672 w 170071"/>
              <a:gd name="connsiteY7" fmla="*/ 104777 h 194739"/>
              <a:gd name="connsiteX8" fmla="*/ 72 w 170071"/>
              <a:gd name="connsiteY8" fmla="*/ 2 h 194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0071" h="194739">
                <a:moveTo>
                  <a:pt x="72" y="2"/>
                </a:moveTo>
                <a:cubicBezTo>
                  <a:pt x="-2574" y="531"/>
                  <a:pt x="67805" y="87844"/>
                  <a:pt x="85797" y="107952"/>
                </a:cubicBezTo>
                <a:cubicBezTo>
                  <a:pt x="103789" y="128060"/>
                  <a:pt x="108022" y="112715"/>
                  <a:pt x="108022" y="120652"/>
                </a:cubicBezTo>
                <a:cubicBezTo>
                  <a:pt x="108022" y="128589"/>
                  <a:pt x="97968" y="143406"/>
                  <a:pt x="85797" y="155577"/>
                </a:cubicBezTo>
                <a:cubicBezTo>
                  <a:pt x="73626" y="167748"/>
                  <a:pt x="21239" y="201085"/>
                  <a:pt x="34997" y="193677"/>
                </a:cubicBezTo>
                <a:cubicBezTo>
                  <a:pt x="48755" y="186269"/>
                  <a:pt x="155118" y="122769"/>
                  <a:pt x="168347" y="111127"/>
                </a:cubicBezTo>
                <a:cubicBezTo>
                  <a:pt x="181576" y="99485"/>
                  <a:pt x="114372" y="123827"/>
                  <a:pt x="114372" y="123827"/>
                </a:cubicBezTo>
                <a:cubicBezTo>
                  <a:pt x="103260" y="122769"/>
                  <a:pt x="118076" y="120123"/>
                  <a:pt x="101672" y="104777"/>
                </a:cubicBezTo>
                <a:cubicBezTo>
                  <a:pt x="85268" y="89431"/>
                  <a:pt x="2718" y="-527"/>
                  <a:pt x="7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16220A71-4E12-2037-7272-14E2DE417AB3}"/>
              </a:ext>
            </a:extLst>
          </p:cNvPr>
          <p:cNvSpPr/>
          <p:nvPr/>
        </p:nvSpPr>
        <p:spPr>
          <a:xfrm>
            <a:off x="3311202" y="1438208"/>
            <a:ext cx="219484" cy="111618"/>
          </a:xfrm>
          <a:custGeom>
            <a:avLst/>
            <a:gdLst>
              <a:gd name="connsiteX0" fmla="*/ 323 w 219484"/>
              <a:gd name="connsiteY0" fmla="*/ 67 h 111618"/>
              <a:gd name="connsiteX1" fmla="*/ 105098 w 219484"/>
              <a:gd name="connsiteY1" fmla="*/ 92142 h 111618"/>
              <a:gd name="connsiteX2" fmla="*/ 219398 w 219484"/>
              <a:gd name="connsiteY2" fmla="*/ 111192 h 111618"/>
              <a:gd name="connsiteX3" fmla="*/ 124148 w 219484"/>
              <a:gd name="connsiteY3" fmla="*/ 82617 h 111618"/>
              <a:gd name="connsiteX4" fmla="*/ 140023 w 219484"/>
              <a:gd name="connsiteY4" fmla="*/ 108017 h 111618"/>
              <a:gd name="connsiteX5" fmla="*/ 323 w 219484"/>
              <a:gd name="connsiteY5" fmla="*/ 67 h 11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484" h="111618">
                <a:moveTo>
                  <a:pt x="323" y="67"/>
                </a:moveTo>
                <a:cubicBezTo>
                  <a:pt x="-5498" y="-2579"/>
                  <a:pt x="68586" y="73621"/>
                  <a:pt x="105098" y="92142"/>
                </a:cubicBezTo>
                <a:cubicBezTo>
                  <a:pt x="141611" y="110663"/>
                  <a:pt x="216223" y="112779"/>
                  <a:pt x="219398" y="111192"/>
                </a:cubicBezTo>
                <a:cubicBezTo>
                  <a:pt x="222573" y="109605"/>
                  <a:pt x="137377" y="83146"/>
                  <a:pt x="124148" y="82617"/>
                </a:cubicBezTo>
                <a:cubicBezTo>
                  <a:pt x="110919" y="82088"/>
                  <a:pt x="156956" y="118071"/>
                  <a:pt x="140023" y="108017"/>
                </a:cubicBezTo>
                <a:cubicBezTo>
                  <a:pt x="123090" y="97963"/>
                  <a:pt x="6144" y="2713"/>
                  <a:pt x="323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9EB5FD9B-FE7C-BA89-AAAE-F77E8A4C7002}"/>
              </a:ext>
            </a:extLst>
          </p:cNvPr>
          <p:cNvSpPr/>
          <p:nvPr/>
        </p:nvSpPr>
        <p:spPr>
          <a:xfrm>
            <a:off x="3114675" y="1561788"/>
            <a:ext cx="477576" cy="241612"/>
          </a:xfrm>
          <a:custGeom>
            <a:avLst/>
            <a:gdLst>
              <a:gd name="connsiteX0" fmla="*/ 0 w 477576"/>
              <a:gd name="connsiteY0" fmla="*/ 241612 h 241612"/>
              <a:gd name="connsiteX1" fmla="*/ 317500 w 477576"/>
              <a:gd name="connsiteY1" fmla="*/ 105087 h 241612"/>
              <a:gd name="connsiteX2" fmla="*/ 304800 w 477576"/>
              <a:gd name="connsiteY2" fmla="*/ 124137 h 241612"/>
              <a:gd name="connsiteX3" fmla="*/ 371475 w 477576"/>
              <a:gd name="connsiteY3" fmla="*/ 60637 h 241612"/>
              <a:gd name="connsiteX4" fmla="*/ 476250 w 477576"/>
              <a:gd name="connsiteY4" fmla="*/ 86037 h 241612"/>
              <a:gd name="connsiteX5" fmla="*/ 428625 w 477576"/>
              <a:gd name="connsiteY5" fmla="*/ 60637 h 241612"/>
              <a:gd name="connsiteX6" fmla="*/ 400050 w 477576"/>
              <a:gd name="connsiteY6" fmla="*/ 312 h 241612"/>
              <a:gd name="connsiteX7" fmla="*/ 393700 w 477576"/>
              <a:gd name="connsiteY7" fmla="*/ 38412 h 241612"/>
              <a:gd name="connsiteX8" fmla="*/ 311150 w 477576"/>
              <a:gd name="connsiteY8" fmla="*/ 70162 h 241612"/>
              <a:gd name="connsiteX9" fmla="*/ 304800 w 477576"/>
              <a:gd name="connsiteY9" fmla="*/ 89212 h 241612"/>
              <a:gd name="connsiteX10" fmla="*/ 358775 w 477576"/>
              <a:gd name="connsiteY10" fmla="*/ 73337 h 241612"/>
              <a:gd name="connsiteX11" fmla="*/ 158750 w 477576"/>
              <a:gd name="connsiteY11" fmla="*/ 159062 h 241612"/>
              <a:gd name="connsiteX12" fmla="*/ 0 w 477576"/>
              <a:gd name="connsiteY12" fmla="*/ 241612 h 24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7576" h="241612">
                <a:moveTo>
                  <a:pt x="0" y="241612"/>
                </a:moveTo>
                <a:lnTo>
                  <a:pt x="317500" y="105087"/>
                </a:lnTo>
                <a:cubicBezTo>
                  <a:pt x="368300" y="85508"/>
                  <a:pt x="295804" y="131545"/>
                  <a:pt x="304800" y="124137"/>
                </a:cubicBezTo>
                <a:cubicBezTo>
                  <a:pt x="313796" y="116729"/>
                  <a:pt x="342900" y="66987"/>
                  <a:pt x="371475" y="60637"/>
                </a:cubicBezTo>
                <a:cubicBezTo>
                  <a:pt x="400050" y="54287"/>
                  <a:pt x="466725" y="86037"/>
                  <a:pt x="476250" y="86037"/>
                </a:cubicBezTo>
                <a:cubicBezTo>
                  <a:pt x="485775" y="86037"/>
                  <a:pt x="441325" y="74924"/>
                  <a:pt x="428625" y="60637"/>
                </a:cubicBezTo>
                <a:cubicBezTo>
                  <a:pt x="415925" y="46349"/>
                  <a:pt x="405871" y="4016"/>
                  <a:pt x="400050" y="312"/>
                </a:cubicBezTo>
                <a:cubicBezTo>
                  <a:pt x="394229" y="-3392"/>
                  <a:pt x="408516" y="26770"/>
                  <a:pt x="393700" y="38412"/>
                </a:cubicBezTo>
                <a:cubicBezTo>
                  <a:pt x="378884" y="50054"/>
                  <a:pt x="325967" y="61695"/>
                  <a:pt x="311150" y="70162"/>
                </a:cubicBezTo>
                <a:cubicBezTo>
                  <a:pt x="296333" y="78629"/>
                  <a:pt x="296863" y="88683"/>
                  <a:pt x="304800" y="89212"/>
                </a:cubicBezTo>
                <a:cubicBezTo>
                  <a:pt x="312738" y="89741"/>
                  <a:pt x="383117" y="61695"/>
                  <a:pt x="358775" y="73337"/>
                </a:cubicBezTo>
                <a:cubicBezTo>
                  <a:pt x="334433" y="84979"/>
                  <a:pt x="158750" y="159062"/>
                  <a:pt x="158750" y="159062"/>
                </a:cubicBezTo>
                <a:lnTo>
                  <a:pt x="0" y="24161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B0BFDD59-BBEA-75D7-B0A9-B75B69A0D10F}"/>
              </a:ext>
            </a:extLst>
          </p:cNvPr>
          <p:cNvSpPr/>
          <p:nvPr/>
        </p:nvSpPr>
        <p:spPr>
          <a:xfrm>
            <a:off x="3266854" y="1289015"/>
            <a:ext cx="276945" cy="85760"/>
          </a:xfrm>
          <a:custGeom>
            <a:avLst/>
            <a:gdLst>
              <a:gd name="connsiteX0" fmla="*/ 221 w 276945"/>
              <a:gd name="connsiteY0" fmla="*/ 35 h 85760"/>
              <a:gd name="connsiteX1" fmla="*/ 171671 w 276945"/>
              <a:gd name="connsiteY1" fmla="*/ 63535 h 85760"/>
              <a:gd name="connsiteX2" fmla="*/ 276446 w 276945"/>
              <a:gd name="connsiteY2" fmla="*/ 76235 h 85760"/>
              <a:gd name="connsiteX3" fmla="*/ 130396 w 276945"/>
              <a:gd name="connsiteY3" fmla="*/ 73060 h 85760"/>
              <a:gd name="connsiteX4" fmla="*/ 212946 w 276945"/>
              <a:gd name="connsiteY4" fmla="*/ 85760 h 85760"/>
              <a:gd name="connsiteX5" fmla="*/ 136746 w 276945"/>
              <a:gd name="connsiteY5" fmla="*/ 73060 h 85760"/>
              <a:gd name="connsiteX6" fmla="*/ 221 w 276945"/>
              <a:gd name="connsiteY6" fmla="*/ 35 h 8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6945" h="85760">
                <a:moveTo>
                  <a:pt x="221" y="35"/>
                </a:moveTo>
                <a:cubicBezTo>
                  <a:pt x="6042" y="-1553"/>
                  <a:pt x="125634" y="50835"/>
                  <a:pt x="171671" y="63535"/>
                </a:cubicBezTo>
                <a:cubicBezTo>
                  <a:pt x="217708" y="76235"/>
                  <a:pt x="283325" y="74648"/>
                  <a:pt x="276446" y="76235"/>
                </a:cubicBezTo>
                <a:cubicBezTo>
                  <a:pt x="269567" y="77822"/>
                  <a:pt x="140979" y="71473"/>
                  <a:pt x="130396" y="73060"/>
                </a:cubicBezTo>
                <a:lnTo>
                  <a:pt x="212946" y="85760"/>
                </a:lnTo>
                <a:cubicBezTo>
                  <a:pt x="214004" y="85760"/>
                  <a:pt x="168496" y="83643"/>
                  <a:pt x="136746" y="73060"/>
                </a:cubicBezTo>
                <a:cubicBezTo>
                  <a:pt x="104996" y="62477"/>
                  <a:pt x="-5600" y="1623"/>
                  <a:pt x="221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346AF5A4-FC54-4BF7-E19F-76D44E0DB0FF}"/>
              </a:ext>
            </a:extLst>
          </p:cNvPr>
          <p:cNvSpPr/>
          <p:nvPr/>
        </p:nvSpPr>
        <p:spPr>
          <a:xfrm>
            <a:off x="3506728" y="1244490"/>
            <a:ext cx="134997" cy="381114"/>
          </a:xfrm>
          <a:custGeom>
            <a:avLst/>
            <a:gdLst>
              <a:gd name="connsiteX0" fmla="*/ 134997 w 134997"/>
              <a:gd name="connsiteY0" fmla="*/ 110 h 381114"/>
              <a:gd name="connsiteX1" fmla="*/ 52447 w 134997"/>
              <a:gd name="connsiteY1" fmla="*/ 79485 h 381114"/>
              <a:gd name="connsiteX2" fmla="*/ 20697 w 134997"/>
              <a:gd name="connsiteY2" fmla="*/ 190610 h 381114"/>
              <a:gd name="connsiteX3" fmla="*/ 33397 w 134997"/>
              <a:gd name="connsiteY3" fmla="*/ 152510 h 381114"/>
              <a:gd name="connsiteX4" fmla="*/ 14347 w 134997"/>
              <a:gd name="connsiteY4" fmla="*/ 263635 h 381114"/>
              <a:gd name="connsiteX5" fmla="*/ 23872 w 134997"/>
              <a:gd name="connsiteY5" fmla="*/ 311260 h 381114"/>
              <a:gd name="connsiteX6" fmla="*/ 65147 w 134997"/>
              <a:gd name="connsiteY6" fmla="*/ 381110 h 381114"/>
              <a:gd name="connsiteX7" fmla="*/ 1647 w 134997"/>
              <a:gd name="connsiteY7" fmla="*/ 308085 h 381114"/>
              <a:gd name="connsiteX8" fmla="*/ 20697 w 134997"/>
              <a:gd name="connsiteY8" fmla="*/ 333485 h 381114"/>
              <a:gd name="connsiteX9" fmla="*/ 42922 w 134997"/>
              <a:gd name="connsiteY9" fmla="*/ 117585 h 381114"/>
              <a:gd name="connsiteX10" fmla="*/ 20697 w 134997"/>
              <a:gd name="connsiteY10" fmla="*/ 146160 h 381114"/>
              <a:gd name="connsiteX11" fmla="*/ 52447 w 134997"/>
              <a:gd name="connsiteY11" fmla="*/ 63610 h 381114"/>
              <a:gd name="connsiteX12" fmla="*/ 134997 w 134997"/>
              <a:gd name="connsiteY12" fmla="*/ 110 h 381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4997" h="381114">
                <a:moveTo>
                  <a:pt x="134997" y="110"/>
                </a:moveTo>
                <a:cubicBezTo>
                  <a:pt x="134997" y="2756"/>
                  <a:pt x="71497" y="47735"/>
                  <a:pt x="52447" y="79485"/>
                </a:cubicBezTo>
                <a:cubicBezTo>
                  <a:pt x="33397" y="111235"/>
                  <a:pt x="23872" y="178439"/>
                  <a:pt x="20697" y="190610"/>
                </a:cubicBezTo>
                <a:cubicBezTo>
                  <a:pt x="17522" y="202781"/>
                  <a:pt x="34455" y="140339"/>
                  <a:pt x="33397" y="152510"/>
                </a:cubicBezTo>
                <a:cubicBezTo>
                  <a:pt x="32339" y="164681"/>
                  <a:pt x="15934" y="237177"/>
                  <a:pt x="14347" y="263635"/>
                </a:cubicBezTo>
                <a:cubicBezTo>
                  <a:pt x="12759" y="290093"/>
                  <a:pt x="15405" y="291681"/>
                  <a:pt x="23872" y="311260"/>
                </a:cubicBezTo>
                <a:cubicBezTo>
                  <a:pt x="32339" y="330839"/>
                  <a:pt x="68851" y="381639"/>
                  <a:pt x="65147" y="381110"/>
                </a:cubicBezTo>
                <a:cubicBezTo>
                  <a:pt x="61443" y="380581"/>
                  <a:pt x="9055" y="316023"/>
                  <a:pt x="1647" y="308085"/>
                </a:cubicBezTo>
                <a:cubicBezTo>
                  <a:pt x="-5761" y="300148"/>
                  <a:pt x="13818" y="365235"/>
                  <a:pt x="20697" y="333485"/>
                </a:cubicBezTo>
                <a:cubicBezTo>
                  <a:pt x="27576" y="301735"/>
                  <a:pt x="42922" y="148806"/>
                  <a:pt x="42922" y="117585"/>
                </a:cubicBezTo>
                <a:cubicBezTo>
                  <a:pt x="42922" y="86364"/>
                  <a:pt x="19110" y="155156"/>
                  <a:pt x="20697" y="146160"/>
                </a:cubicBezTo>
                <a:cubicBezTo>
                  <a:pt x="22284" y="137164"/>
                  <a:pt x="37101" y="84247"/>
                  <a:pt x="52447" y="63610"/>
                </a:cubicBezTo>
                <a:cubicBezTo>
                  <a:pt x="67793" y="42973"/>
                  <a:pt x="134997" y="-2536"/>
                  <a:pt x="134997" y="1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57BD5C48-B1FD-4E84-F0C9-3137B088D8C8}"/>
              </a:ext>
            </a:extLst>
          </p:cNvPr>
          <p:cNvSpPr/>
          <p:nvPr/>
        </p:nvSpPr>
        <p:spPr>
          <a:xfrm>
            <a:off x="3504380" y="1307981"/>
            <a:ext cx="435970" cy="246529"/>
          </a:xfrm>
          <a:custGeom>
            <a:avLst/>
            <a:gdLst>
              <a:gd name="connsiteX0" fmla="*/ 7170 w 435970"/>
              <a:gd name="connsiteY0" fmla="*/ 244594 h 246529"/>
              <a:gd name="connsiteX1" fmla="*/ 394520 w 435970"/>
              <a:gd name="connsiteY1" fmla="*/ 28694 h 246529"/>
              <a:gd name="connsiteX2" fmla="*/ 257995 w 435970"/>
              <a:gd name="connsiteY2" fmla="*/ 92194 h 246529"/>
              <a:gd name="connsiteX3" fmla="*/ 435795 w 435970"/>
              <a:gd name="connsiteY3" fmla="*/ 119 h 246529"/>
              <a:gd name="connsiteX4" fmla="*/ 289745 w 435970"/>
              <a:gd name="connsiteY4" fmla="*/ 73144 h 246529"/>
              <a:gd name="connsiteX5" fmla="*/ 223070 w 435970"/>
              <a:gd name="connsiteY5" fmla="*/ 92194 h 246529"/>
              <a:gd name="connsiteX6" fmla="*/ 277045 w 435970"/>
              <a:gd name="connsiteY6" fmla="*/ 85844 h 246529"/>
              <a:gd name="connsiteX7" fmla="*/ 150045 w 435970"/>
              <a:gd name="connsiteY7" fmla="*/ 133469 h 246529"/>
              <a:gd name="connsiteX8" fmla="*/ 7170 w 435970"/>
              <a:gd name="connsiteY8" fmla="*/ 244594 h 24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970" h="246529">
                <a:moveTo>
                  <a:pt x="7170" y="244594"/>
                </a:moveTo>
                <a:cubicBezTo>
                  <a:pt x="47916" y="227131"/>
                  <a:pt x="352716" y="54094"/>
                  <a:pt x="394520" y="28694"/>
                </a:cubicBezTo>
                <a:cubicBezTo>
                  <a:pt x="436324" y="3294"/>
                  <a:pt x="251116" y="96956"/>
                  <a:pt x="257995" y="92194"/>
                </a:cubicBezTo>
                <a:cubicBezTo>
                  <a:pt x="264874" y="87432"/>
                  <a:pt x="430503" y="3294"/>
                  <a:pt x="435795" y="119"/>
                </a:cubicBezTo>
                <a:cubicBezTo>
                  <a:pt x="441087" y="-3056"/>
                  <a:pt x="325199" y="57798"/>
                  <a:pt x="289745" y="73144"/>
                </a:cubicBezTo>
                <a:cubicBezTo>
                  <a:pt x="254291" y="88490"/>
                  <a:pt x="225187" y="90077"/>
                  <a:pt x="223070" y="92194"/>
                </a:cubicBezTo>
                <a:cubicBezTo>
                  <a:pt x="220953" y="94311"/>
                  <a:pt x="289216" y="78965"/>
                  <a:pt x="277045" y="85844"/>
                </a:cubicBezTo>
                <a:cubicBezTo>
                  <a:pt x="264874" y="92723"/>
                  <a:pt x="189203" y="110715"/>
                  <a:pt x="150045" y="133469"/>
                </a:cubicBezTo>
                <a:cubicBezTo>
                  <a:pt x="110887" y="156223"/>
                  <a:pt x="-33576" y="262057"/>
                  <a:pt x="7170" y="2445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9D647609-BC27-FE23-A1CB-872AE12A8C3F}"/>
              </a:ext>
            </a:extLst>
          </p:cNvPr>
          <p:cNvSpPr/>
          <p:nvPr/>
        </p:nvSpPr>
        <p:spPr>
          <a:xfrm>
            <a:off x="3547781" y="1327110"/>
            <a:ext cx="713096" cy="270539"/>
          </a:xfrm>
          <a:custGeom>
            <a:avLst/>
            <a:gdLst>
              <a:gd name="connsiteX0" fmla="*/ 1869 w 713096"/>
              <a:gd name="connsiteY0" fmla="*/ 269915 h 270539"/>
              <a:gd name="connsiteX1" fmla="*/ 354294 w 713096"/>
              <a:gd name="connsiteY1" fmla="*/ 95290 h 270539"/>
              <a:gd name="connsiteX2" fmla="*/ 287619 w 713096"/>
              <a:gd name="connsiteY2" fmla="*/ 114340 h 270539"/>
              <a:gd name="connsiteX3" fmla="*/ 582894 w 713096"/>
              <a:gd name="connsiteY3" fmla="*/ 19090 h 270539"/>
              <a:gd name="connsiteX4" fmla="*/ 532094 w 713096"/>
              <a:gd name="connsiteY4" fmla="*/ 22265 h 270539"/>
              <a:gd name="connsiteX5" fmla="*/ 713069 w 713096"/>
              <a:gd name="connsiteY5" fmla="*/ 40 h 270539"/>
              <a:gd name="connsiteX6" fmla="*/ 544794 w 713096"/>
              <a:gd name="connsiteY6" fmla="*/ 28615 h 270539"/>
              <a:gd name="connsiteX7" fmla="*/ 405094 w 713096"/>
              <a:gd name="connsiteY7" fmla="*/ 73065 h 270539"/>
              <a:gd name="connsiteX8" fmla="*/ 306669 w 713096"/>
              <a:gd name="connsiteY8" fmla="*/ 114340 h 270539"/>
              <a:gd name="connsiteX9" fmla="*/ 217769 w 713096"/>
              <a:gd name="connsiteY9" fmla="*/ 152440 h 270539"/>
              <a:gd name="connsiteX10" fmla="*/ 1869 w 713096"/>
              <a:gd name="connsiteY10" fmla="*/ 269915 h 270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13096" h="270539">
                <a:moveTo>
                  <a:pt x="1869" y="269915"/>
                </a:moveTo>
                <a:cubicBezTo>
                  <a:pt x="24623" y="260390"/>
                  <a:pt x="306669" y="121219"/>
                  <a:pt x="354294" y="95290"/>
                </a:cubicBezTo>
                <a:cubicBezTo>
                  <a:pt x="401919" y="69361"/>
                  <a:pt x="249519" y="127040"/>
                  <a:pt x="287619" y="114340"/>
                </a:cubicBezTo>
                <a:cubicBezTo>
                  <a:pt x="325719" y="101640"/>
                  <a:pt x="542148" y="34436"/>
                  <a:pt x="582894" y="19090"/>
                </a:cubicBezTo>
                <a:cubicBezTo>
                  <a:pt x="623640" y="3744"/>
                  <a:pt x="510398" y="25440"/>
                  <a:pt x="532094" y="22265"/>
                </a:cubicBezTo>
                <a:cubicBezTo>
                  <a:pt x="553790" y="19090"/>
                  <a:pt x="710952" y="-1018"/>
                  <a:pt x="713069" y="40"/>
                </a:cubicBezTo>
                <a:cubicBezTo>
                  <a:pt x="715186" y="1098"/>
                  <a:pt x="596123" y="16444"/>
                  <a:pt x="544794" y="28615"/>
                </a:cubicBezTo>
                <a:cubicBezTo>
                  <a:pt x="493465" y="40786"/>
                  <a:pt x="444781" y="58778"/>
                  <a:pt x="405094" y="73065"/>
                </a:cubicBezTo>
                <a:cubicBezTo>
                  <a:pt x="365407" y="87352"/>
                  <a:pt x="306669" y="114340"/>
                  <a:pt x="306669" y="114340"/>
                </a:cubicBezTo>
                <a:cubicBezTo>
                  <a:pt x="275448" y="127569"/>
                  <a:pt x="264865" y="127569"/>
                  <a:pt x="217769" y="152440"/>
                </a:cubicBezTo>
                <a:cubicBezTo>
                  <a:pt x="170673" y="177311"/>
                  <a:pt x="-20885" y="279440"/>
                  <a:pt x="1869" y="269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39451A06-9608-4BB8-F731-3C2E1FC0D034}"/>
              </a:ext>
            </a:extLst>
          </p:cNvPr>
          <p:cNvSpPr/>
          <p:nvPr/>
        </p:nvSpPr>
        <p:spPr>
          <a:xfrm>
            <a:off x="3564405" y="1444476"/>
            <a:ext cx="303281" cy="225690"/>
          </a:xfrm>
          <a:custGeom>
            <a:avLst/>
            <a:gdLst>
              <a:gd name="connsiteX0" fmla="*/ 4295 w 303281"/>
              <a:gd name="connsiteY0" fmla="*/ 225574 h 225690"/>
              <a:gd name="connsiteX1" fmla="*/ 55095 w 303281"/>
              <a:gd name="connsiteY1" fmla="*/ 104924 h 225690"/>
              <a:gd name="connsiteX2" fmla="*/ 55095 w 303281"/>
              <a:gd name="connsiteY2" fmla="*/ 149374 h 225690"/>
              <a:gd name="connsiteX3" fmla="*/ 134470 w 303281"/>
              <a:gd name="connsiteY3" fmla="*/ 98574 h 225690"/>
              <a:gd name="connsiteX4" fmla="*/ 302745 w 303281"/>
              <a:gd name="connsiteY4" fmla="*/ 149 h 225690"/>
              <a:gd name="connsiteX5" fmla="*/ 182095 w 303281"/>
              <a:gd name="connsiteY5" fmla="*/ 79524 h 225690"/>
              <a:gd name="connsiteX6" fmla="*/ 4295 w 303281"/>
              <a:gd name="connsiteY6" fmla="*/ 225574 h 225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281" h="225690">
                <a:moveTo>
                  <a:pt x="4295" y="225574"/>
                </a:moveTo>
                <a:cubicBezTo>
                  <a:pt x="-16872" y="229807"/>
                  <a:pt x="46628" y="117624"/>
                  <a:pt x="55095" y="104924"/>
                </a:cubicBezTo>
                <a:cubicBezTo>
                  <a:pt x="63562" y="92224"/>
                  <a:pt x="41866" y="150432"/>
                  <a:pt x="55095" y="149374"/>
                </a:cubicBezTo>
                <a:cubicBezTo>
                  <a:pt x="68324" y="148316"/>
                  <a:pt x="93195" y="123445"/>
                  <a:pt x="134470" y="98574"/>
                </a:cubicBezTo>
                <a:cubicBezTo>
                  <a:pt x="175745" y="73703"/>
                  <a:pt x="294807" y="3324"/>
                  <a:pt x="302745" y="149"/>
                </a:cubicBezTo>
                <a:cubicBezTo>
                  <a:pt x="310683" y="-3026"/>
                  <a:pt x="228662" y="45128"/>
                  <a:pt x="182095" y="79524"/>
                </a:cubicBezTo>
                <a:cubicBezTo>
                  <a:pt x="135528" y="113920"/>
                  <a:pt x="25462" y="221341"/>
                  <a:pt x="4295" y="225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3AA5DF59-C17A-3B61-74DD-4CAC7B16AE6C}"/>
              </a:ext>
            </a:extLst>
          </p:cNvPr>
          <p:cNvSpPr/>
          <p:nvPr/>
        </p:nvSpPr>
        <p:spPr>
          <a:xfrm>
            <a:off x="3834268" y="1168326"/>
            <a:ext cx="309689" cy="217111"/>
          </a:xfrm>
          <a:custGeom>
            <a:avLst/>
            <a:gdLst>
              <a:gd name="connsiteX0" fmla="*/ 131307 w 309689"/>
              <a:gd name="connsiteY0" fmla="*/ 74 h 217111"/>
              <a:gd name="connsiteX1" fmla="*/ 239257 w 309689"/>
              <a:gd name="connsiteY1" fmla="*/ 60399 h 217111"/>
              <a:gd name="connsiteX2" fmla="*/ 309107 w 309689"/>
              <a:gd name="connsiteY2" fmla="*/ 114374 h 217111"/>
              <a:gd name="connsiteX3" fmla="*/ 267832 w 309689"/>
              <a:gd name="connsiteY3" fmla="*/ 114374 h 217111"/>
              <a:gd name="connsiteX4" fmla="*/ 185282 w 309689"/>
              <a:gd name="connsiteY4" fmla="*/ 155649 h 217111"/>
              <a:gd name="connsiteX5" fmla="*/ 1132 w 309689"/>
              <a:gd name="connsiteY5" fmla="*/ 215974 h 217111"/>
              <a:gd name="connsiteX6" fmla="*/ 280532 w 309689"/>
              <a:gd name="connsiteY6" fmla="*/ 98499 h 217111"/>
              <a:gd name="connsiteX7" fmla="*/ 248782 w 309689"/>
              <a:gd name="connsiteY7" fmla="*/ 73099 h 217111"/>
              <a:gd name="connsiteX8" fmla="*/ 131307 w 309689"/>
              <a:gd name="connsiteY8" fmla="*/ 74 h 217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9689" h="217111">
                <a:moveTo>
                  <a:pt x="131307" y="74"/>
                </a:moveTo>
                <a:cubicBezTo>
                  <a:pt x="129719" y="-2043"/>
                  <a:pt x="209624" y="41349"/>
                  <a:pt x="239257" y="60399"/>
                </a:cubicBezTo>
                <a:cubicBezTo>
                  <a:pt x="268890" y="79449"/>
                  <a:pt x="304345" y="105378"/>
                  <a:pt x="309107" y="114374"/>
                </a:cubicBezTo>
                <a:cubicBezTo>
                  <a:pt x="313869" y="123370"/>
                  <a:pt x="288469" y="107495"/>
                  <a:pt x="267832" y="114374"/>
                </a:cubicBezTo>
                <a:cubicBezTo>
                  <a:pt x="247195" y="121253"/>
                  <a:pt x="229732" y="138716"/>
                  <a:pt x="185282" y="155649"/>
                </a:cubicBezTo>
                <a:cubicBezTo>
                  <a:pt x="140832" y="172582"/>
                  <a:pt x="-14743" y="225499"/>
                  <a:pt x="1132" y="215974"/>
                </a:cubicBezTo>
                <a:cubicBezTo>
                  <a:pt x="17007" y="206449"/>
                  <a:pt x="239257" y="122311"/>
                  <a:pt x="280532" y="98499"/>
                </a:cubicBezTo>
                <a:cubicBezTo>
                  <a:pt x="321807" y="74687"/>
                  <a:pt x="267303" y="86857"/>
                  <a:pt x="248782" y="73099"/>
                </a:cubicBezTo>
                <a:cubicBezTo>
                  <a:pt x="230261" y="59341"/>
                  <a:pt x="132895" y="2191"/>
                  <a:pt x="131307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DE9F4AB3-04F3-D8B7-12CF-013468907880}"/>
              </a:ext>
            </a:extLst>
          </p:cNvPr>
          <p:cNvSpPr/>
          <p:nvPr/>
        </p:nvSpPr>
        <p:spPr>
          <a:xfrm>
            <a:off x="3548919" y="1179982"/>
            <a:ext cx="479927" cy="287270"/>
          </a:xfrm>
          <a:custGeom>
            <a:avLst/>
            <a:gdLst>
              <a:gd name="connsiteX0" fmla="*/ 731 w 479927"/>
              <a:gd name="connsiteY0" fmla="*/ 286868 h 287270"/>
              <a:gd name="connsiteX1" fmla="*/ 311881 w 479927"/>
              <a:gd name="connsiteY1" fmla="*/ 140818 h 287270"/>
              <a:gd name="connsiteX2" fmla="*/ 289656 w 479927"/>
              <a:gd name="connsiteY2" fmla="*/ 159868 h 287270"/>
              <a:gd name="connsiteX3" fmla="*/ 416656 w 479927"/>
              <a:gd name="connsiteY3" fmla="*/ 115418 h 287270"/>
              <a:gd name="connsiteX4" fmla="*/ 394431 w 479927"/>
              <a:gd name="connsiteY4" fmla="*/ 121768 h 287270"/>
              <a:gd name="connsiteX5" fmla="*/ 467456 w 479927"/>
              <a:gd name="connsiteY5" fmla="*/ 64618 h 287270"/>
              <a:gd name="connsiteX6" fmla="*/ 473806 w 479927"/>
              <a:gd name="connsiteY6" fmla="*/ 1118 h 287270"/>
              <a:gd name="connsiteX7" fmla="*/ 473806 w 479927"/>
              <a:gd name="connsiteY7" fmla="*/ 29693 h 287270"/>
              <a:gd name="connsiteX8" fmla="*/ 394431 w 479927"/>
              <a:gd name="connsiteY8" fmla="*/ 99543 h 287270"/>
              <a:gd name="connsiteX9" fmla="*/ 340456 w 479927"/>
              <a:gd name="connsiteY9" fmla="*/ 118593 h 287270"/>
              <a:gd name="connsiteX10" fmla="*/ 384906 w 479927"/>
              <a:gd name="connsiteY10" fmla="*/ 118593 h 287270"/>
              <a:gd name="connsiteX11" fmla="*/ 229331 w 479927"/>
              <a:gd name="connsiteY11" fmla="*/ 182093 h 287270"/>
              <a:gd name="connsiteX12" fmla="*/ 731 w 479927"/>
              <a:gd name="connsiteY12" fmla="*/ 286868 h 28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927" h="287270">
                <a:moveTo>
                  <a:pt x="731" y="286868"/>
                </a:moveTo>
                <a:cubicBezTo>
                  <a:pt x="14489" y="279989"/>
                  <a:pt x="263727" y="161985"/>
                  <a:pt x="311881" y="140818"/>
                </a:cubicBezTo>
                <a:cubicBezTo>
                  <a:pt x="360035" y="119651"/>
                  <a:pt x="272194" y="164101"/>
                  <a:pt x="289656" y="159868"/>
                </a:cubicBezTo>
                <a:cubicBezTo>
                  <a:pt x="307118" y="155635"/>
                  <a:pt x="399194" y="121768"/>
                  <a:pt x="416656" y="115418"/>
                </a:cubicBezTo>
                <a:cubicBezTo>
                  <a:pt x="434118" y="109068"/>
                  <a:pt x="385964" y="130235"/>
                  <a:pt x="394431" y="121768"/>
                </a:cubicBezTo>
                <a:cubicBezTo>
                  <a:pt x="402898" y="113301"/>
                  <a:pt x="454227" y="84726"/>
                  <a:pt x="467456" y="64618"/>
                </a:cubicBezTo>
                <a:cubicBezTo>
                  <a:pt x="480685" y="44510"/>
                  <a:pt x="472748" y="6939"/>
                  <a:pt x="473806" y="1118"/>
                </a:cubicBezTo>
                <a:cubicBezTo>
                  <a:pt x="474864" y="-4703"/>
                  <a:pt x="487035" y="13289"/>
                  <a:pt x="473806" y="29693"/>
                </a:cubicBezTo>
                <a:cubicBezTo>
                  <a:pt x="460577" y="46097"/>
                  <a:pt x="416656" y="84726"/>
                  <a:pt x="394431" y="99543"/>
                </a:cubicBezTo>
                <a:cubicBezTo>
                  <a:pt x="372206" y="114360"/>
                  <a:pt x="342043" y="115418"/>
                  <a:pt x="340456" y="118593"/>
                </a:cubicBezTo>
                <a:cubicBezTo>
                  <a:pt x="338869" y="121768"/>
                  <a:pt x="403427" y="108010"/>
                  <a:pt x="384906" y="118593"/>
                </a:cubicBezTo>
                <a:cubicBezTo>
                  <a:pt x="366385" y="129176"/>
                  <a:pt x="287539" y="153518"/>
                  <a:pt x="229331" y="182093"/>
                </a:cubicBezTo>
                <a:cubicBezTo>
                  <a:pt x="171123" y="210668"/>
                  <a:pt x="-13027" y="293747"/>
                  <a:pt x="731" y="2868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FE23022F-95F3-8A1F-E807-6170AE0FCECE}"/>
              </a:ext>
            </a:extLst>
          </p:cNvPr>
          <p:cNvSpPr/>
          <p:nvPr/>
        </p:nvSpPr>
        <p:spPr>
          <a:xfrm>
            <a:off x="3540122" y="1310768"/>
            <a:ext cx="218499" cy="89458"/>
          </a:xfrm>
          <a:custGeom>
            <a:avLst/>
            <a:gdLst>
              <a:gd name="connsiteX0" fmla="*/ 3 w 218499"/>
              <a:gd name="connsiteY0" fmla="*/ 22732 h 89458"/>
              <a:gd name="connsiteX1" fmla="*/ 60328 w 218499"/>
              <a:gd name="connsiteY1" fmla="*/ 64007 h 89458"/>
              <a:gd name="connsiteX2" fmla="*/ 47628 w 218499"/>
              <a:gd name="connsiteY2" fmla="*/ 89407 h 89458"/>
              <a:gd name="connsiteX3" fmla="*/ 57153 w 218499"/>
              <a:gd name="connsiteY3" fmla="*/ 57657 h 89458"/>
              <a:gd name="connsiteX4" fmla="*/ 215903 w 218499"/>
              <a:gd name="connsiteY4" fmla="*/ 507 h 89458"/>
              <a:gd name="connsiteX5" fmla="*/ 149228 w 218499"/>
              <a:gd name="connsiteY5" fmla="*/ 32257 h 89458"/>
              <a:gd name="connsiteX6" fmla="*/ 63503 w 218499"/>
              <a:gd name="connsiteY6" fmla="*/ 76707 h 89458"/>
              <a:gd name="connsiteX7" fmla="*/ 3 w 218499"/>
              <a:gd name="connsiteY7" fmla="*/ 22732 h 89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499" h="89458">
                <a:moveTo>
                  <a:pt x="3" y="22732"/>
                </a:moveTo>
                <a:cubicBezTo>
                  <a:pt x="-526" y="20615"/>
                  <a:pt x="52391" y="52895"/>
                  <a:pt x="60328" y="64007"/>
                </a:cubicBezTo>
                <a:cubicBezTo>
                  <a:pt x="68266" y="75120"/>
                  <a:pt x="48157" y="90465"/>
                  <a:pt x="47628" y="89407"/>
                </a:cubicBezTo>
                <a:cubicBezTo>
                  <a:pt x="47099" y="88349"/>
                  <a:pt x="29107" y="72474"/>
                  <a:pt x="57153" y="57657"/>
                </a:cubicBezTo>
                <a:cubicBezTo>
                  <a:pt x="85199" y="42840"/>
                  <a:pt x="200557" y="4740"/>
                  <a:pt x="215903" y="507"/>
                </a:cubicBezTo>
                <a:cubicBezTo>
                  <a:pt x="231249" y="-3726"/>
                  <a:pt x="174628" y="19557"/>
                  <a:pt x="149228" y="32257"/>
                </a:cubicBezTo>
                <a:cubicBezTo>
                  <a:pt x="123828" y="44957"/>
                  <a:pt x="82553" y="74061"/>
                  <a:pt x="63503" y="76707"/>
                </a:cubicBezTo>
                <a:cubicBezTo>
                  <a:pt x="44453" y="79353"/>
                  <a:pt x="532" y="24849"/>
                  <a:pt x="3" y="227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2B9E9B64-6158-0FDE-6EEC-B127E81F55E5}"/>
              </a:ext>
            </a:extLst>
          </p:cNvPr>
          <p:cNvSpPr/>
          <p:nvPr/>
        </p:nvSpPr>
        <p:spPr>
          <a:xfrm>
            <a:off x="3901894" y="1187402"/>
            <a:ext cx="190834" cy="146702"/>
          </a:xfrm>
          <a:custGeom>
            <a:avLst/>
            <a:gdLst>
              <a:gd name="connsiteX0" fmla="*/ 181 w 190834"/>
              <a:gd name="connsiteY0" fmla="*/ 146098 h 146702"/>
              <a:gd name="connsiteX1" fmla="*/ 98606 w 190834"/>
              <a:gd name="connsiteY1" fmla="*/ 95298 h 146702"/>
              <a:gd name="connsiteX2" fmla="*/ 190681 w 190834"/>
              <a:gd name="connsiteY2" fmla="*/ 76248 h 146702"/>
              <a:gd name="connsiteX3" fmla="*/ 120831 w 190834"/>
              <a:gd name="connsiteY3" fmla="*/ 66723 h 146702"/>
              <a:gd name="connsiteX4" fmla="*/ 136706 w 190834"/>
              <a:gd name="connsiteY4" fmla="*/ 48 h 146702"/>
              <a:gd name="connsiteX5" fmla="*/ 124006 w 190834"/>
              <a:gd name="connsiteY5" fmla="*/ 57198 h 146702"/>
              <a:gd name="connsiteX6" fmla="*/ 181 w 190834"/>
              <a:gd name="connsiteY6" fmla="*/ 146098 h 14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834" h="146702">
                <a:moveTo>
                  <a:pt x="181" y="146098"/>
                </a:moveTo>
                <a:cubicBezTo>
                  <a:pt x="-4052" y="152448"/>
                  <a:pt x="66856" y="106940"/>
                  <a:pt x="98606" y="95298"/>
                </a:cubicBezTo>
                <a:cubicBezTo>
                  <a:pt x="130356" y="83656"/>
                  <a:pt x="186977" y="81010"/>
                  <a:pt x="190681" y="76248"/>
                </a:cubicBezTo>
                <a:cubicBezTo>
                  <a:pt x="194385" y="71486"/>
                  <a:pt x="129827" y="79423"/>
                  <a:pt x="120831" y="66723"/>
                </a:cubicBezTo>
                <a:cubicBezTo>
                  <a:pt x="111835" y="54023"/>
                  <a:pt x="136177" y="1635"/>
                  <a:pt x="136706" y="48"/>
                </a:cubicBezTo>
                <a:cubicBezTo>
                  <a:pt x="137235" y="-1539"/>
                  <a:pt x="141468" y="36561"/>
                  <a:pt x="124006" y="57198"/>
                </a:cubicBezTo>
                <a:cubicBezTo>
                  <a:pt x="106544" y="77835"/>
                  <a:pt x="4414" y="139748"/>
                  <a:pt x="181" y="146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FC99A6B3-0EB1-7577-677C-111806130EA1}"/>
              </a:ext>
            </a:extLst>
          </p:cNvPr>
          <p:cNvSpPr/>
          <p:nvPr/>
        </p:nvSpPr>
        <p:spPr>
          <a:xfrm>
            <a:off x="3514714" y="1616016"/>
            <a:ext cx="200817" cy="162541"/>
          </a:xfrm>
          <a:custGeom>
            <a:avLst/>
            <a:gdLst>
              <a:gd name="connsiteX0" fmla="*/ 11 w 200817"/>
              <a:gd name="connsiteY0" fmla="*/ 59 h 162541"/>
              <a:gd name="connsiteX1" fmla="*/ 104786 w 200817"/>
              <a:gd name="connsiteY1" fmla="*/ 111184 h 162541"/>
              <a:gd name="connsiteX2" fmla="*/ 200036 w 200817"/>
              <a:gd name="connsiteY2" fmla="*/ 161984 h 162541"/>
              <a:gd name="connsiteX3" fmla="*/ 146061 w 200817"/>
              <a:gd name="connsiteY3" fmla="*/ 133409 h 162541"/>
              <a:gd name="connsiteX4" fmla="*/ 76211 w 200817"/>
              <a:gd name="connsiteY4" fmla="*/ 60384 h 162541"/>
              <a:gd name="connsiteX5" fmla="*/ 111136 w 200817"/>
              <a:gd name="connsiteY5" fmla="*/ 127059 h 162541"/>
              <a:gd name="connsiteX6" fmla="*/ 11 w 200817"/>
              <a:gd name="connsiteY6" fmla="*/ 59 h 16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817" h="162541">
                <a:moveTo>
                  <a:pt x="11" y="59"/>
                </a:moveTo>
                <a:cubicBezTo>
                  <a:pt x="-1047" y="-2587"/>
                  <a:pt x="71449" y="84197"/>
                  <a:pt x="104786" y="111184"/>
                </a:cubicBezTo>
                <a:cubicBezTo>
                  <a:pt x="138124" y="138172"/>
                  <a:pt x="200036" y="161984"/>
                  <a:pt x="200036" y="161984"/>
                </a:cubicBezTo>
                <a:cubicBezTo>
                  <a:pt x="206915" y="165688"/>
                  <a:pt x="166699" y="150342"/>
                  <a:pt x="146061" y="133409"/>
                </a:cubicBezTo>
                <a:cubicBezTo>
                  <a:pt x="125424" y="116476"/>
                  <a:pt x="82032" y="61442"/>
                  <a:pt x="76211" y="60384"/>
                </a:cubicBezTo>
                <a:cubicBezTo>
                  <a:pt x="70390" y="59326"/>
                  <a:pt x="119603" y="133938"/>
                  <a:pt x="111136" y="127059"/>
                </a:cubicBezTo>
                <a:cubicBezTo>
                  <a:pt x="102669" y="120180"/>
                  <a:pt x="1069" y="2705"/>
                  <a:pt x="11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5A5A2070-8740-1A61-BAEB-462DB7E33B96}"/>
              </a:ext>
            </a:extLst>
          </p:cNvPr>
          <p:cNvSpPr/>
          <p:nvPr/>
        </p:nvSpPr>
        <p:spPr>
          <a:xfrm>
            <a:off x="3685105" y="1368425"/>
            <a:ext cx="563045" cy="377825"/>
          </a:xfrm>
          <a:custGeom>
            <a:avLst/>
            <a:gdLst>
              <a:gd name="connsiteX0" fmla="*/ 563045 w 563045"/>
              <a:gd name="connsiteY0" fmla="*/ 0 h 377825"/>
              <a:gd name="connsiteX1" fmla="*/ 261420 w 563045"/>
              <a:gd name="connsiteY1" fmla="*/ 88900 h 377825"/>
              <a:gd name="connsiteX2" fmla="*/ 201095 w 563045"/>
              <a:gd name="connsiteY2" fmla="*/ 120650 h 377825"/>
              <a:gd name="connsiteX3" fmla="*/ 93145 w 563045"/>
              <a:gd name="connsiteY3" fmla="*/ 225425 h 377825"/>
              <a:gd name="connsiteX4" fmla="*/ 188395 w 563045"/>
              <a:gd name="connsiteY4" fmla="*/ 152400 h 377825"/>
              <a:gd name="connsiteX5" fmla="*/ 74095 w 563045"/>
              <a:gd name="connsiteY5" fmla="*/ 250825 h 377825"/>
              <a:gd name="connsiteX6" fmla="*/ 23295 w 563045"/>
              <a:gd name="connsiteY6" fmla="*/ 330200 h 377825"/>
              <a:gd name="connsiteX7" fmla="*/ 1070 w 563045"/>
              <a:gd name="connsiteY7" fmla="*/ 377825 h 377825"/>
              <a:gd name="connsiteX8" fmla="*/ 23295 w 563045"/>
              <a:gd name="connsiteY8" fmla="*/ 330200 h 377825"/>
              <a:gd name="connsiteX9" fmla="*/ 185220 w 563045"/>
              <a:gd name="connsiteY9" fmla="*/ 149225 h 377825"/>
              <a:gd name="connsiteX10" fmla="*/ 328095 w 563045"/>
              <a:gd name="connsiteY10" fmla="*/ 76200 h 377825"/>
              <a:gd name="connsiteX11" fmla="*/ 261420 w 563045"/>
              <a:gd name="connsiteY11" fmla="*/ 88900 h 377825"/>
              <a:gd name="connsiteX12" fmla="*/ 359845 w 563045"/>
              <a:gd name="connsiteY12" fmla="*/ 53975 h 377825"/>
              <a:gd name="connsiteX13" fmla="*/ 563045 w 563045"/>
              <a:gd name="connsiteY13" fmla="*/ 0 h 37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3045" h="377825">
                <a:moveTo>
                  <a:pt x="563045" y="0"/>
                </a:moveTo>
                <a:cubicBezTo>
                  <a:pt x="546641" y="5821"/>
                  <a:pt x="321745" y="68792"/>
                  <a:pt x="261420" y="88900"/>
                </a:cubicBezTo>
                <a:cubicBezTo>
                  <a:pt x="201095" y="109008"/>
                  <a:pt x="229141" y="97896"/>
                  <a:pt x="201095" y="120650"/>
                </a:cubicBezTo>
                <a:cubicBezTo>
                  <a:pt x="173049" y="143404"/>
                  <a:pt x="95262" y="220133"/>
                  <a:pt x="93145" y="225425"/>
                </a:cubicBezTo>
                <a:cubicBezTo>
                  <a:pt x="91028" y="230717"/>
                  <a:pt x="191570" y="148167"/>
                  <a:pt x="188395" y="152400"/>
                </a:cubicBezTo>
                <a:cubicBezTo>
                  <a:pt x="185220" y="156633"/>
                  <a:pt x="101612" y="221192"/>
                  <a:pt x="74095" y="250825"/>
                </a:cubicBezTo>
                <a:cubicBezTo>
                  <a:pt x="46578" y="280458"/>
                  <a:pt x="35466" y="309033"/>
                  <a:pt x="23295" y="330200"/>
                </a:cubicBezTo>
                <a:cubicBezTo>
                  <a:pt x="11124" y="351367"/>
                  <a:pt x="1070" y="377825"/>
                  <a:pt x="1070" y="377825"/>
                </a:cubicBezTo>
                <a:cubicBezTo>
                  <a:pt x="1070" y="377825"/>
                  <a:pt x="-7397" y="368300"/>
                  <a:pt x="23295" y="330200"/>
                </a:cubicBezTo>
                <a:cubicBezTo>
                  <a:pt x="53987" y="292100"/>
                  <a:pt x="134420" y="191558"/>
                  <a:pt x="185220" y="149225"/>
                </a:cubicBezTo>
                <a:cubicBezTo>
                  <a:pt x="236020" y="106892"/>
                  <a:pt x="315395" y="86254"/>
                  <a:pt x="328095" y="76200"/>
                </a:cubicBezTo>
                <a:cubicBezTo>
                  <a:pt x="340795" y="66146"/>
                  <a:pt x="256128" y="92604"/>
                  <a:pt x="261420" y="88900"/>
                </a:cubicBezTo>
                <a:cubicBezTo>
                  <a:pt x="266712" y="85196"/>
                  <a:pt x="312749" y="66146"/>
                  <a:pt x="359845" y="53975"/>
                </a:cubicBezTo>
                <a:lnTo>
                  <a:pt x="56304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3E0CD925-DACE-030E-5B2B-2BD56E0BD09B}"/>
              </a:ext>
            </a:extLst>
          </p:cNvPr>
          <p:cNvSpPr/>
          <p:nvPr/>
        </p:nvSpPr>
        <p:spPr>
          <a:xfrm>
            <a:off x="3720053" y="964943"/>
            <a:ext cx="490224" cy="194192"/>
          </a:xfrm>
          <a:custGeom>
            <a:avLst/>
            <a:gdLst>
              <a:gd name="connsiteX0" fmla="*/ 1047 w 490224"/>
              <a:gd name="connsiteY0" fmla="*/ 257 h 194192"/>
              <a:gd name="connsiteX1" fmla="*/ 99472 w 490224"/>
              <a:gd name="connsiteY1" fmla="*/ 133607 h 194192"/>
              <a:gd name="connsiteX2" fmla="*/ 58197 w 490224"/>
              <a:gd name="connsiteY2" fmla="*/ 101857 h 194192"/>
              <a:gd name="connsiteX3" fmla="*/ 162972 w 490224"/>
              <a:gd name="connsiteY3" fmla="*/ 178057 h 194192"/>
              <a:gd name="connsiteX4" fmla="*/ 359822 w 490224"/>
              <a:gd name="connsiteY4" fmla="*/ 193932 h 194192"/>
              <a:gd name="connsiteX5" fmla="*/ 299497 w 490224"/>
              <a:gd name="connsiteY5" fmla="*/ 171707 h 194192"/>
              <a:gd name="connsiteX6" fmla="*/ 489997 w 490224"/>
              <a:gd name="connsiteY6" fmla="*/ 165357 h 194192"/>
              <a:gd name="connsiteX7" fmla="*/ 255047 w 490224"/>
              <a:gd name="connsiteY7" fmla="*/ 190757 h 194192"/>
              <a:gd name="connsiteX8" fmla="*/ 26447 w 490224"/>
              <a:gd name="connsiteY8" fmla="*/ 85982 h 194192"/>
              <a:gd name="connsiteX9" fmla="*/ 45497 w 490224"/>
              <a:gd name="connsiteY9" fmla="*/ 98682 h 194192"/>
              <a:gd name="connsiteX10" fmla="*/ 1047 w 490224"/>
              <a:gd name="connsiteY10" fmla="*/ 257 h 19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0224" h="194192">
                <a:moveTo>
                  <a:pt x="1047" y="257"/>
                </a:moveTo>
                <a:cubicBezTo>
                  <a:pt x="10043" y="6078"/>
                  <a:pt x="89947" y="116674"/>
                  <a:pt x="99472" y="133607"/>
                </a:cubicBezTo>
                <a:cubicBezTo>
                  <a:pt x="108997" y="150540"/>
                  <a:pt x="47614" y="94449"/>
                  <a:pt x="58197" y="101857"/>
                </a:cubicBezTo>
                <a:cubicBezTo>
                  <a:pt x="68780" y="109265"/>
                  <a:pt x="112701" y="162711"/>
                  <a:pt x="162972" y="178057"/>
                </a:cubicBezTo>
                <a:cubicBezTo>
                  <a:pt x="213243" y="193403"/>
                  <a:pt x="337068" y="194990"/>
                  <a:pt x="359822" y="193932"/>
                </a:cubicBezTo>
                <a:cubicBezTo>
                  <a:pt x="382576" y="192874"/>
                  <a:pt x="277801" y="176469"/>
                  <a:pt x="299497" y="171707"/>
                </a:cubicBezTo>
                <a:cubicBezTo>
                  <a:pt x="321193" y="166945"/>
                  <a:pt x="497405" y="162182"/>
                  <a:pt x="489997" y="165357"/>
                </a:cubicBezTo>
                <a:cubicBezTo>
                  <a:pt x="482589" y="168532"/>
                  <a:pt x="332305" y="203986"/>
                  <a:pt x="255047" y="190757"/>
                </a:cubicBezTo>
                <a:cubicBezTo>
                  <a:pt x="177789" y="177528"/>
                  <a:pt x="61372" y="101328"/>
                  <a:pt x="26447" y="85982"/>
                </a:cubicBezTo>
                <a:cubicBezTo>
                  <a:pt x="-8478" y="70636"/>
                  <a:pt x="47085" y="108207"/>
                  <a:pt x="45497" y="98682"/>
                </a:cubicBezTo>
                <a:cubicBezTo>
                  <a:pt x="43910" y="89157"/>
                  <a:pt x="-7949" y="-5564"/>
                  <a:pt x="1047" y="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CBB719F7-FB7B-5FF0-A550-E25D55524760}"/>
              </a:ext>
            </a:extLst>
          </p:cNvPr>
          <p:cNvSpPr/>
          <p:nvPr/>
        </p:nvSpPr>
        <p:spPr>
          <a:xfrm>
            <a:off x="3974293" y="1162041"/>
            <a:ext cx="572986" cy="48034"/>
          </a:xfrm>
          <a:custGeom>
            <a:avLst/>
            <a:gdLst>
              <a:gd name="connsiteX0" fmla="*/ 3982 w 572986"/>
              <a:gd name="connsiteY0" fmla="*/ 9 h 48034"/>
              <a:gd name="connsiteX1" fmla="*/ 445307 w 572986"/>
              <a:gd name="connsiteY1" fmla="*/ 25409 h 48034"/>
              <a:gd name="connsiteX2" fmla="*/ 372282 w 572986"/>
              <a:gd name="connsiteY2" fmla="*/ 31759 h 48034"/>
              <a:gd name="connsiteX3" fmla="*/ 572307 w 572986"/>
              <a:gd name="connsiteY3" fmla="*/ 38109 h 48034"/>
              <a:gd name="connsiteX4" fmla="*/ 442132 w 572986"/>
              <a:gd name="connsiteY4" fmla="*/ 38109 h 48034"/>
              <a:gd name="connsiteX5" fmla="*/ 226232 w 572986"/>
              <a:gd name="connsiteY5" fmla="*/ 41284 h 48034"/>
              <a:gd name="connsiteX6" fmla="*/ 289732 w 572986"/>
              <a:gd name="connsiteY6" fmla="*/ 47634 h 48034"/>
              <a:gd name="connsiteX7" fmla="*/ 229407 w 572986"/>
              <a:gd name="connsiteY7" fmla="*/ 28584 h 48034"/>
              <a:gd name="connsiteX8" fmla="*/ 3982 w 572986"/>
              <a:gd name="connsiteY8" fmla="*/ 9 h 48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2986" h="48034">
                <a:moveTo>
                  <a:pt x="3982" y="9"/>
                </a:moveTo>
                <a:cubicBezTo>
                  <a:pt x="39965" y="-520"/>
                  <a:pt x="383924" y="20117"/>
                  <a:pt x="445307" y="25409"/>
                </a:cubicBezTo>
                <a:cubicBezTo>
                  <a:pt x="506690" y="30701"/>
                  <a:pt x="351115" y="29642"/>
                  <a:pt x="372282" y="31759"/>
                </a:cubicBezTo>
                <a:cubicBezTo>
                  <a:pt x="393449" y="33876"/>
                  <a:pt x="560665" y="37051"/>
                  <a:pt x="572307" y="38109"/>
                </a:cubicBezTo>
                <a:cubicBezTo>
                  <a:pt x="583949" y="39167"/>
                  <a:pt x="442132" y="38109"/>
                  <a:pt x="442132" y="38109"/>
                </a:cubicBezTo>
                <a:lnTo>
                  <a:pt x="226232" y="41284"/>
                </a:lnTo>
                <a:cubicBezTo>
                  <a:pt x="200832" y="42872"/>
                  <a:pt x="289203" y="49751"/>
                  <a:pt x="289732" y="47634"/>
                </a:cubicBezTo>
                <a:cubicBezTo>
                  <a:pt x="290261" y="45517"/>
                  <a:pt x="272269" y="31759"/>
                  <a:pt x="229407" y="28584"/>
                </a:cubicBezTo>
                <a:cubicBezTo>
                  <a:pt x="186545" y="25409"/>
                  <a:pt x="-32001" y="538"/>
                  <a:pt x="3982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4AB278DA-99F7-6F28-645F-DF6C281A3946}"/>
              </a:ext>
            </a:extLst>
          </p:cNvPr>
          <p:cNvSpPr/>
          <p:nvPr/>
        </p:nvSpPr>
        <p:spPr>
          <a:xfrm>
            <a:off x="4022004" y="1139705"/>
            <a:ext cx="746901" cy="300204"/>
          </a:xfrm>
          <a:custGeom>
            <a:avLst/>
            <a:gdLst>
              <a:gd name="connsiteX0" fmla="*/ 721 w 746901"/>
              <a:gd name="connsiteY0" fmla="*/ 120 h 300204"/>
              <a:gd name="connsiteX1" fmla="*/ 369021 w 746901"/>
              <a:gd name="connsiteY1" fmla="*/ 28695 h 300204"/>
              <a:gd name="connsiteX2" fmla="*/ 537296 w 746901"/>
              <a:gd name="connsiteY2" fmla="*/ 25520 h 300204"/>
              <a:gd name="connsiteX3" fmla="*/ 518246 w 746901"/>
              <a:gd name="connsiteY3" fmla="*/ 12820 h 300204"/>
              <a:gd name="connsiteX4" fmla="*/ 562696 w 746901"/>
              <a:gd name="connsiteY4" fmla="*/ 47745 h 300204"/>
              <a:gd name="connsiteX5" fmla="*/ 670646 w 746901"/>
              <a:gd name="connsiteY5" fmla="*/ 155695 h 300204"/>
              <a:gd name="connsiteX6" fmla="*/ 740496 w 746901"/>
              <a:gd name="connsiteY6" fmla="*/ 295395 h 300204"/>
              <a:gd name="connsiteX7" fmla="*/ 721446 w 746901"/>
              <a:gd name="connsiteY7" fmla="*/ 244595 h 300204"/>
              <a:gd name="connsiteX8" fmla="*/ 543646 w 746901"/>
              <a:gd name="connsiteY8" fmla="*/ 22345 h 300204"/>
              <a:gd name="connsiteX9" fmla="*/ 594446 w 746901"/>
              <a:gd name="connsiteY9" fmla="*/ 41395 h 300204"/>
              <a:gd name="connsiteX10" fmla="*/ 508721 w 746901"/>
              <a:gd name="connsiteY10" fmla="*/ 22345 h 300204"/>
              <a:gd name="connsiteX11" fmla="*/ 280121 w 746901"/>
              <a:gd name="connsiteY11" fmla="*/ 41395 h 300204"/>
              <a:gd name="connsiteX12" fmla="*/ 721 w 746901"/>
              <a:gd name="connsiteY12" fmla="*/ 120 h 300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46901" h="300204">
                <a:moveTo>
                  <a:pt x="721" y="120"/>
                </a:moveTo>
                <a:cubicBezTo>
                  <a:pt x="15538" y="-1997"/>
                  <a:pt x="279592" y="24462"/>
                  <a:pt x="369021" y="28695"/>
                </a:cubicBezTo>
                <a:cubicBezTo>
                  <a:pt x="458450" y="32928"/>
                  <a:pt x="512425" y="28166"/>
                  <a:pt x="537296" y="25520"/>
                </a:cubicBezTo>
                <a:cubicBezTo>
                  <a:pt x="562167" y="22874"/>
                  <a:pt x="514013" y="9116"/>
                  <a:pt x="518246" y="12820"/>
                </a:cubicBezTo>
                <a:cubicBezTo>
                  <a:pt x="522479" y="16524"/>
                  <a:pt x="537296" y="23933"/>
                  <a:pt x="562696" y="47745"/>
                </a:cubicBezTo>
                <a:cubicBezTo>
                  <a:pt x="588096" y="71558"/>
                  <a:pt x="641013" y="114420"/>
                  <a:pt x="670646" y="155695"/>
                </a:cubicBezTo>
                <a:cubicBezTo>
                  <a:pt x="700279" y="196970"/>
                  <a:pt x="732029" y="280578"/>
                  <a:pt x="740496" y="295395"/>
                </a:cubicBezTo>
                <a:cubicBezTo>
                  <a:pt x="748963" y="310212"/>
                  <a:pt x="754254" y="290103"/>
                  <a:pt x="721446" y="244595"/>
                </a:cubicBezTo>
                <a:cubicBezTo>
                  <a:pt x="688638" y="199087"/>
                  <a:pt x="564813" y="56212"/>
                  <a:pt x="543646" y="22345"/>
                </a:cubicBezTo>
                <a:cubicBezTo>
                  <a:pt x="522479" y="-11522"/>
                  <a:pt x="600267" y="41395"/>
                  <a:pt x="594446" y="41395"/>
                </a:cubicBezTo>
                <a:cubicBezTo>
                  <a:pt x="588625" y="41395"/>
                  <a:pt x="561108" y="22345"/>
                  <a:pt x="508721" y="22345"/>
                </a:cubicBezTo>
                <a:cubicBezTo>
                  <a:pt x="456334" y="22345"/>
                  <a:pt x="356850" y="45099"/>
                  <a:pt x="280121" y="41395"/>
                </a:cubicBezTo>
                <a:cubicBezTo>
                  <a:pt x="203392" y="37691"/>
                  <a:pt x="-14096" y="2237"/>
                  <a:pt x="721" y="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287951D9-4F15-30C7-C8EC-6CF9E30CAAD5}"/>
              </a:ext>
            </a:extLst>
          </p:cNvPr>
          <p:cNvSpPr/>
          <p:nvPr/>
        </p:nvSpPr>
        <p:spPr>
          <a:xfrm>
            <a:off x="4394195" y="1196950"/>
            <a:ext cx="350859" cy="397015"/>
          </a:xfrm>
          <a:custGeom>
            <a:avLst/>
            <a:gdLst>
              <a:gd name="connsiteX0" fmla="*/ 161930 w 350859"/>
              <a:gd name="connsiteY0" fmla="*/ 25 h 397015"/>
              <a:gd name="connsiteX1" fmla="*/ 292105 w 350859"/>
              <a:gd name="connsiteY1" fmla="*/ 155600 h 397015"/>
              <a:gd name="connsiteX2" fmla="*/ 333380 w 350859"/>
              <a:gd name="connsiteY2" fmla="*/ 238150 h 397015"/>
              <a:gd name="connsiteX3" fmla="*/ 314330 w 350859"/>
              <a:gd name="connsiteY3" fmla="*/ 231800 h 397015"/>
              <a:gd name="connsiteX4" fmla="*/ 171455 w 350859"/>
              <a:gd name="connsiteY4" fmla="*/ 301650 h 397015"/>
              <a:gd name="connsiteX5" fmla="*/ 66680 w 350859"/>
              <a:gd name="connsiteY5" fmla="*/ 355625 h 397015"/>
              <a:gd name="connsiteX6" fmla="*/ 5 w 350859"/>
              <a:gd name="connsiteY6" fmla="*/ 396900 h 397015"/>
              <a:gd name="connsiteX7" fmla="*/ 69855 w 350859"/>
              <a:gd name="connsiteY7" fmla="*/ 342925 h 397015"/>
              <a:gd name="connsiteX8" fmla="*/ 320680 w 350859"/>
              <a:gd name="connsiteY8" fmla="*/ 244500 h 397015"/>
              <a:gd name="connsiteX9" fmla="*/ 339730 w 350859"/>
              <a:gd name="connsiteY9" fmla="*/ 234975 h 397015"/>
              <a:gd name="connsiteX10" fmla="*/ 260355 w 350859"/>
              <a:gd name="connsiteY10" fmla="*/ 117500 h 397015"/>
              <a:gd name="connsiteX11" fmla="*/ 292105 w 350859"/>
              <a:gd name="connsiteY11" fmla="*/ 142900 h 397015"/>
              <a:gd name="connsiteX12" fmla="*/ 161930 w 350859"/>
              <a:gd name="connsiteY12" fmla="*/ 25 h 397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0859" h="397015">
                <a:moveTo>
                  <a:pt x="161930" y="25"/>
                </a:moveTo>
                <a:cubicBezTo>
                  <a:pt x="161930" y="2142"/>
                  <a:pt x="263530" y="115913"/>
                  <a:pt x="292105" y="155600"/>
                </a:cubicBezTo>
                <a:cubicBezTo>
                  <a:pt x="320680" y="195288"/>
                  <a:pt x="329676" y="225450"/>
                  <a:pt x="333380" y="238150"/>
                </a:cubicBezTo>
                <a:cubicBezTo>
                  <a:pt x="337084" y="250850"/>
                  <a:pt x="341317" y="221217"/>
                  <a:pt x="314330" y="231800"/>
                </a:cubicBezTo>
                <a:cubicBezTo>
                  <a:pt x="287343" y="242383"/>
                  <a:pt x="212730" y="281013"/>
                  <a:pt x="171455" y="301650"/>
                </a:cubicBezTo>
                <a:cubicBezTo>
                  <a:pt x="130180" y="322288"/>
                  <a:pt x="95255" y="339750"/>
                  <a:pt x="66680" y="355625"/>
                </a:cubicBezTo>
                <a:cubicBezTo>
                  <a:pt x="38105" y="371500"/>
                  <a:pt x="-524" y="399017"/>
                  <a:pt x="5" y="396900"/>
                </a:cubicBezTo>
                <a:cubicBezTo>
                  <a:pt x="534" y="394783"/>
                  <a:pt x="16409" y="368325"/>
                  <a:pt x="69855" y="342925"/>
                </a:cubicBezTo>
                <a:cubicBezTo>
                  <a:pt x="123301" y="317525"/>
                  <a:pt x="320680" y="244500"/>
                  <a:pt x="320680" y="244500"/>
                </a:cubicBezTo>
                <a:cubicBezTo>
                  <a:pt x="365659" y="226508"/>
                  <a:pt x="349784" y="256142"/>
                  <a:pt x="339730" y="234975"/>
                </a:cubicBezTo>
                <a:cubicBezTo>
                  <a:pt x="329676" y="213808"/>
                  <a:pt x="268292" y="132846"/>
                  <a:pt x="260355" y="117500"/>
                </a:cubicBezTo>
                <a:cubicBezTo>
                  <a:pt x="252418" y="102154"/>
                  <a:pt x="304805" y="159304"/>
                  <a:pt x="292105" y="142900"/>
                </a:cubicBezTo>
                <a:cubicBezTo>
                  <a:pt x="279405" y="126496"/>
                  <a:pt x="161930" y="-2092"/>
                  <a:pt x="161930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702400BB-1A7A-31AB-C459-11C914951404}"/>
              </a:ext>
            </a:extLst>
          </p:cNvPr>
          <p:cNvSpPr/>
          <p:nvPr/>
        </p:nvSpPr>
        <p:spPr>
          <a:xfrm>
            <a:off x="4230092" y="1441409"/>
            <a:ext cx="529242" cy="547151"/>
          </a:xfrm>
          <a:custGeom>
            <a:avLst/>
            <a:gdLst>
              <a:gd name="connsiteX0" fmla="*/ 529233 w 529242"/>
              <a:gd name="connsiteY0" fmla="*/ 41 h 547151"/>
              <a:gd name="connsiteX1" fmla="*/ 294283 w 529242"/>
              <a:gd name="connsiteY1" fmla="*/ 111166 h 547151"/>
              <a:gd name="connsiteX2" fmla="*/ 135533 w 529242"/>
              <a:gd name="connsiteY2" fmla="*/ 200066 h 547151"/>
              <a:gd name="connsiteX3" fmla="*/ 33933 w 529242"/>
              <a:gd name="connsiteY3" fmla="*/ 311191 h 547151"/>
              <a:gd name="connsiteX4" fmla="*/ 59333 w 529242"/>
              <a:gd name="connsiteY4" fmla="*/ 282616 h 547151"/>
              <a:gd name="connsiteX5" fmla="*/ 27583 w 529242"/>
              <a:gd name="connsiteY5" fmla="*/ 342941 h 547151"/>
              <a:gd name="connsiteX6" fmla="*/ 2183 w 529242"/>
              <a:gd name="connsiteY6" fmla="*/ 393741 h 547151"/>
              <a:gd name="connsiteX7" fmla="*/ 5358 w 529242"/>
              <a:gd name="connsiteY7" fmla="*/ 542966 h 547151"/>
              <a:gd name="connsiteX8" fmla="*/ 2183 w 529242"/>
              <a:gd name="connsiteY8" fmla="*/ 492166 h 547151"/>
              <a:gd name="connsiteX9" fmla="*/ 2183 w 529242"/>
              <a:gd name="connsiteY9" fmla="*/ 349291 h 547151"/>
              <a:gd name="connsiteX10" fmla="*/ 18058 w 529242"/>
              <a:gd name="connsiteY10" fmla="*/ 349291 h 547151"/>
              <a:gd name="connsiteX11" fmla="*/ 179983 w 529242"/>
              <a:gd name="connsiteY11" fmla="*/ 203241 h 547151"/>
              <a:gd name="connsiteX12" fmla="*/ 154583 w 529242"/>
              <a:gd name="connsiteY12" fmla="*/ 206416 h 547151"/>
              <a:gd name="connsiteX13" fmla="*/ 348258 w 529242"/>
              <a:gd name="connsiteY13" fmla="*/ 107991 h 547151"/>
              <a:gd name="connsiteX14" fmla="*/ 303808 w 529242"/>
              <a:gd name="connsiteY14" fmla="*/ 123866 h 547151"/>
              <a:gd name="connsiteX15" fmla="*/ 529233 w 529242"/>
              <a:gd name="connsiteY15" fmla="*/ 41 h 54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9242" h="547151">
                <a:moveTo>
                  <a:pt x="529233" y="41"/>
                </a:moveTo>
                <a:cubicBezTo>
                  <a:pt x="527645" y="-2076"/>
                  <a:pt x="359900" y="77829"/>
                  <a:pt x="294283" y="111166"/>
                </a:cubicBezTo>
                <a:cubicBezTo>
                  <a:pt x="228666" y="144504"/>
                  <a:pt x="178925" y="166729"/>
                  <a:pt x="135533" y="200066"/>
                </a:cubicBezTo>
                <a:cubicBezTo>
                  <a:pt x="92141" y="233403"/>
                  <a:pt x="46633" y="297433"/>
                  <a:pt x="33933" y="311191"/>
                </a:cubicBezTo>
                <a:cubicBezTo>
                  <a:pt x="21233" y="324949"/>
                  <a:pt x="60391" y="277325"/>
                  <a:pt x="59333" y="282616"/>
                </a:cubicBezTo>
                <a:cubicBezTo>
                  <a:pt x="58275" y="287907"/>
                  <a:pt x="37108" y="324420"/>
                  <a:pt x="27583" y="342941"/>
                </a:cubicBezTo>
                <a:cubicBezTo>
                  <a:pt x="18058" y="361462"/>
                  <a:pt x="5887" y="360403"/>
                  <a:pt x="2183" y="393741"/>
                </a:cubicBezTo>
                <a:cubicBezTo>
                  <a:pt x="-1521" y="427079"/>
                  <a:pt x="5358" y="526562"/>
                  <a:pt x="5358" y="542966"/>
                </a:cubicBezTo>
                <a:cubicBezTo>
                  <a:pt x="5358" y="559370"/>
                  <a:pt x="2712" y="524445"/>
                  <a:pt x="2183" y="492166"/>
                </a:cubicBezTo>
                <a:cubicBezTo>
                  <a:pt x="1654" y="459887"/>
                  <a:pt x="2183" y="349291"/>
                  <a:pt x="2183" y="349291"/>
                </a:cubicBezTo>
                <a:cubicBezTo>
                  <a:pt x="4829" y="325479"/>
                  <a:pt x="-11575" y="373633"/>
                  <a:pt x="18058" y="349291"/>
                </a:cubicBezTo>
                <a:cubicBezTo>
                  <a:pt x="47691" y="324949"/>
                  <a:pt x="157229" y="227053"/>
                  <a:pt x="179983" y="203241"/>
                </a:cubicBezTo>
                <a:cubicBezTo>
                  <a:pt x="202737" y="179429"/>
                  <a:pt x="126537" y="222291"/>
                  <a:pt x="154583" y="206416"/>
                </a:cubicBezTo>
                <a:cubicBezTo>
                  <a:pt x="182629" y="190541"/>
                  <a:pt x="323387" y="121749"/>
                  <a:pt x="348258" y="107991"/>
                </a:cubicBezTo>
                <a:cubicBezTo>
                  <a:pt x="373129" y="94233"/>
                  <a:pt x="276820" y="138154"/>
                  <a:pt x="303808" y="123866"/>
                </a:cubicBezTo>
                <a:cubicBezTo>
                  <a:pt x="330795" y="109579"/>
                  <a:pt x="530821" y="2158"/>
                  <a:pt x="529233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F8AD81FB-8F98-8DA5-37B0-75DA89D70B23}"/>
              </a:ext>
            </a:extLst>
          </p:cNvPr>
          <p:cNvSpPr/>
          <p:nvPr/>
        </p:nvSpPr>
        <p:spPr>
          <a:xfrm>
            <a:off x="4206639" y="1558669"/>
            <a:ext cx="203494" cy="451553"/>
          </a:xfrm>
          <a:custGeom>
            <a:avLst/>
            <a:gdLst>
              <a:gd name="connsiteX0" fmla="*/ 203436 w 203494"/>
              <a:gd name="connsiteY0" fmla="*/ 256 h 451553"/>
              <a:gd name="connsiteX1" fmla="*/ 117711 w 203494"/>
              <a:gd name="connsiteY1" fmla="*/ 73281 h 451553"/>
              <a:gd name="connsiteX2" fmla="*/ 133586 w 203494"/>
              <a:gd name="connsiteY2" fmla="*/ 60581 h 451553"/>
              <a:gd name="connsiteX3" fmla="*/ 44686 w 203494"/>
              <a:gd name="connsiteY3" fmla="*/ 152656 h 451553"/>
              <a:gd name="connsiteX4" fmla="*/ 16111 w 203494"/>
              <a:gd name="connsiteY4" fmla="*/ 228856 h 451553"/>
              <a:gd name="connsiteX5" fmla="*/ 6586 w 203494"/>
              <a:gd name="connsiteY5" fmla="*/ 301881 h 451553"/>
              <a:gd name="connsiteX6" fmla="*/ 6586 w 203494"/>
              <a:gd name="connsiteY6" fmla="*/ 451106 h 451553"/>
              <a:gd name="connsiteX7" fmla="*/ 236 w 203494"/>
              <a:gd name="connsiteY7" fmla="*/ 343156 h 451553"/>
              <a:gd name="connsiteX8" fmla="*/ 16111 w 203494"/>
              <a:gd name="connsiteY8" fmla="*/ 206631 h 451553"/>
              <a:gd name="connsiteX9" fmla="*/ 16111 w 203494"/>
              <a:gd name="connsiteY9" fmla="*/ 232031 h 451553"/>
              <a:gd name="connsiteX10" fmla="*/ 114536 w 203494"/>
              <a:gd name="connsiteY10" fmla="*/ 92331 h 451553"/>
              <a:gd name="connsiteX11" fmla="*/ 101836 w 203494"/>
              <a:gd name="connsiteY11" fmla="*/ 105031 h 451553"/>
              <a:gd name="connsiteX12" fmla="*/ 203436 w 203494"/>
              <a:gd name="connsiteY12" fmla="*/ 256 h 45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494" h="451553">
                <a:moveTo>
                  <a:pt x="203436" y="256"/>
                </a:moveTo>
                <a:cubicBezTo>
                  <a:pt x="206082" y="-5036"/>
                  <a:pt x="117711" y="73281"/>
                  <a:pt x="117711" y="73281"/>
                </a:cubicBezTo>
                <a:cubicBezTo>
                  <a:pt x="106069" y="83335"/>
                  <a:pt x="145757" y="47352"/>
                  <a:pt x="133586" y="60581"/>
                </a:cubicBezTo>
                <a:cubicBezTo>
                  <a:pt x="121415" y="73810"/>
                  <a:pt x="64265" y="124610"/>
                  <a:pt x="44686" y="152656"/>
                </a:cubicBezTo>
                <a:cubicBezTo>
                  <a:pt x="25107" y="180702"/>
                  <a:pt x="22461" y="203985"/>
                  <a:pt x="16111" y="228856"/>
                </a:cubicBezTo>
                <a:cubicBezTo>
                  <a:pt x="9761" y="253727"/>
                  <a:pt x="8173" y="264839"/>
                  <a:pt x="6586" y="301881"/>
                </a:cubicBezTo>
                <a:cubicBezTo>
                  <a:pt x="4998" y="338923"/>
                  <a:pt x="7644" y="444227"/>
                  <a:pt x="6586" y="451106"/>
                </a:cubicBezTo>
                <a:cubicBezTo>
                  <a:pt x="5528" y="457985"/>
                  <a:pt x="-1351" y="383902"/>
                  <a:pt x="236" y="343156"/>
                </a:cubicBezTo>
                <a:cubicBezTo>
                  <a:pt x="1823" y="302410"/>
                  <a:pt x="13465" y="225152"/>
                  <a:pt x="16111" y="206631"/>
                </a:cubicBezTo>
                <a:cubicBezTo>
                  <a:pt x="18757" y="188110"/>
                  <a:pt x="-293" y="251081"/>
                  <a:pt x="16111" y="232031"/>
                </a:cubicBezTo>
                <a:cubicBezTo>
                  <a:pt x="32515" y="212981"/>
                  <a:pt x="100248" y="113498"/>
                  <a:pt x="114536" y="92331"/>
                </a:cubicBezTo>
                <a:cubicBezTo>
                  <a:pt x="128823" y="71164"/>
                  <a:pt x="87019" y="117202"/>
                  <a:pt x="101836" y="105031"/>
                </a:cubicBezTo>
                <a:cubicBezTo>
                  <a:pt x="116653" y="92860"/>
                  <a:pt x="200790" y="5548"/>
                  <a:pt x="203436" y="2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0475220F-952F-0333-FD46-E0E554D6FA29}"/>
              </a:ext>
            </a:extLst>
          </p:cNvPr>
          <p:cNvSpPr/>
          <p:nvPr/>
        </p:nvSpPr>
        <p:spPr>
          <a:xfrm>
            <a:off x="4038476" y="857238"/>
            <a:ext cx="94276" cy="234209"/>
          </a:xfrm>
          <a:custGeom>
            <a:avLst/>
            <a:gdLst>
              <a:gd name="connsiteX0" fmla="*/ 31874 w 94276"/>
              <a:gd name="connsiteY0" fmla="*/ 12 h 234209"/>
              <a:gd name="connsiteX1" fmla="*/ 6474 w 94276"/>
              <a:gd name="connsiteY1" fmla="*/ 88912 h 234209"/>
              <a:gd name="connsiteX2" fmla="*/ 28699 w 94276"/>
              <a:gd name="connsiteY2" fmla="*/ 130187 h 234209"/>
              <a:gd name="connsiteX3" fmla="*/ 85849 w 94276"/>
              <a:gd name="connsiteY3" fmla="*/ 222262 h 234209"/>
              <a:gd name="connsiteX4" fmla="*/ 89024 w 94276"/>
              <a:gd name="connsiteY4" fmla="*/ 228612 h 234209"/>
              <a:gd name="connsiteX5" fmla="*/ 38224 w 94276"/>
              <a:gd name="connsiteY5" fmla="*/ 180987 h 234209"/>
              <a:gd name="connsiteX6" fmla="*/ 124 w 94276"/>
              <a:gd name="connsiteY6" fmla="*/ 133362 h 234209"/>
              <a:gd name="connsiteX7" fmla="*/ 50924 w 94276"/>
              <a:gd name="connsiteY7" fmla="*/ 161937 h 234209"/>
              <a:gd name="connsiteX8" fmla="*/ 12824 w 94276"/>
              <a:gd name="connsiteY8" fmla="*/ 95262 h 234209"/>
              <a:gd name="connsiteX9" fmla="*/ 31874 w 94276"/>
              <a:gd name="connsiteY9" fmla="*/ 12 h 234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276" h="234209">
                <a:moveTo>
                  <a:pt x="31874" y="12"/>
                </a:moveTo>
                <a:cubicBezTo>
                  <a:pt x="30816" y="-1046"/>
                  <a:pt x="7003" y="67216"/>
                  <a:pt x="6474" y="88912"/>
                </a:cubicBezTo>
                <a:cubicBezTo>
                  <a:pt x="5945" y="110608"/>
                  <a:pt x="15470" y="107962"/>
                  <a:pt x="28699" y="130187"/>
                </a:cubicBezTo>
                <a:cubicBezTo>
                  <a:pt x="41928" y="152412"/>
                  <a:pt x="85849" y="222262"/>
                  <a:pt x="85849" y="222262"/>
                </a:cubicBezTo>
                <a:cubicBezTo>
                  <a:pt x="95903" y="238666"/>
                  <a:pt x="96962" y="235491"/>
                  <a:pt x="89024" y="228612"/>
                </a:cubicBezTo>
                <a:cubicBezTo>
                  <a:pt x="81086" y="221733"/>
                  <a:pt x="53041" y="196862"/>
                  <a:pt x="38224" y="180987"/>
                </a:cubicBezTo>
                <a:cubicBezTo>
                  <a:pt x="23407" y="165112"/>
                  <a:pt x="-1993" y="136537"/>
                  <a:pt x="124" y="133362"/>
                </a:cubicBezTo>
                <a:cubicBezTo>
                  <a:pt x="2241" y="130187"/>
                  <a:pt x="48807" y="168287"/>
                  <a:pt x="50924" y="161937"/>
                </a:cubicBezTo>
                <a:cubicBezTo>
                  <a:pt x="53041" y="155587"/>
                  <a:pt x="17057" y="116958"/>
                  <a:pt x="12824" y="95262"/>
                </a:cubicBezTo>
                <a:cubicBezTo>
                  <a:pt x="8591" y="73566"/>
                  <a:pt x="32932" y="1070"/>
                  <a:pt x="31874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43F8E0C1-48E7-7AC4-4809-9FFC43E579A8}"/>
              </a:ext>
            </a:extLst>
          </p:cNvPr>
          <p:cNvSpPr/>
          <p:nvPr/>
        </p:nvSpPr>
        <p:spPr>
          <a:xfrm>
            <a:off x="4107939" y="830647"/>
            <a:ext cx="99531" cy="140971"/>
          </a:xfrm>
          <a:custGeom>
            <a:avLst/>
            <a:gdLst>
              <a:gd name="connsiteX0" fmla="*/ 511 w 99531"/>
              <a:gd name="connsiteY0" fmla="*/ 1203 h 140971"/>
              <a:gd name="connsiteX1" fmla="*/ 86236 w 99531"/>
              <a:gd name="connsiteY1" fmla="*/ 90103 h 140971"/>
              <a:gd name="connsiteX2" fmla="*/ 98936 w 99531"/>
              <a:gd name="connsiteY2" fmla="*/ 140903 h 140971"/>
              <a:gd name="connsiteX3" fmla="*/ 92586 w 99531"/>
              <a:gd name="connsiteY3" fmla="*/ 99628 h 140971"/>
              <a:gd name="connsiteX4" fmla="*/ 51311 w 99531"/>
              <a:gd name="connsiteY4" fmla="*/ 42478 h 140971"/>
              <a:gd name="connsiteX5" fmla="*/ 511 w 99531"/>
              <a:gd name="connsiteY5" fmla="*/ 1203 h 140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9531" h="140971">
                <a:moveTo>
                  <a:pt x="511" y="1203"/>
                </a:moveTo>
                <a:cubicBezTo>
                  <a:pt x="6332" y="9140"/>
                  <a:pt x="69832" y="66820"/>
                  <a:pt x="86236" y="90103"/>
                </a:cubicBezTo>
                <a:cubicBezTo>
                  <a:pt x="102640" y="113386"/>
                  <a:pt x="97878" y="139315"/>
                  <a:pt x="98936" y="140903"/>
                </a:cubicBezTo>
                <a:cubicBezTo>
                  <a:pt x="99994" y="142491"/>
                  <a:pt x="100524" y="116032"/>
                  <a:pt x="92586" y="99628"/>
                </a:cubicBezTo>
                <a:cubicBezTo>
                  <a:pt x="84649" y="83224"/>
                  <a:pt x="62424" y="58353"/>
                  <a:pt x="51311" y="42478"/>
                </a:cubicBezTo>
                <a:cubicBezTo>
                  <a:pt x="40199" y="26603"/>
                  <a:pt x="-5310" y="-6734"/>
                  <a:pt x="511" y="1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26789B57-A927-0671-9D4E-321ABCFBEC47}"/>
              </a:ext>
            </a:extLst>
          </p:cNvPr>
          <p:cNvSpPr/>
          <p:nvPr/>
        </p:nvSpPr>
        <p:spPr>
          <a:xfrm>
            <a:off x="4051053" y="844208"/>
            <a:ext cx="143305" cy="235534"/>
          </a:xfrm>
          <a:custGeom>
            <a:avLst/>
            <a:gdLst>
              <a:gd name="connsiteX0" fmla="*/ 247 w 143305"/>
              <a:gd name="connsiteY0" fmla="*/ 95592 h 235534"/>
              <a:gd name="connsiteX1" fmla="*/ 44697 w 143305"/>
              <a:gd name="connsiteY1" fmla="*/ 19392 h 235534"/>
              <a:gd name="connsiteX2" fmla="*/ 117722 w 143305"/>
              <a:gd name="connsiteY2" fmla="*/ 92417 h 235534"/>
              <a:gd name="connsiteX3" fmla="*/ 143122 w 143305"/>
              <a:gd name="connsiteY3" fmla="*/ 124167 h 235534"/>
              <a:gd name="connsiteX4" fmla="*/ 127247 w 143305"/>
              <a:gd name="connsiteY4" fmla="*/ 155917 h 235534"/>
              <a:gd name="connsiteX5" fmla="*/ 92322 w 143305"/>
              <a:gd name="connsiteY5" fmla="*/ 235292 h 235534"/>
              <a:gd name="connsiteX6" fmla="*/ 127247 w 143305"/>
              <a:gd name="connsiteY6" fmla="*/ 178142 h 235534"/>
              <a:gd name="connsiteX7" fmla="*/ 130422 w 143305"/>
              <a:gd name="connsiteY7" fmla="*/ 108292 h 235534"/>
              <a:gd name="connsiteX8" fmla="*/ 133597 w 143305"/>
              <a:gd name="connsiteY8" fmla="*/ 117817 h 235534"/>
              <a:gd name="connsiteX9" fmla="*/ 63747 w 143305"/>
              <a:gd name="connsiteY9" fmla="*/ 342 h 235534"/>
              <a:gd name="connsiteX10" fmla="*/ 247 w 143305"/>
              <a:gd name="connsiteY10" fmla="*/ 95592 h 235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305" h="235534">
                <a:moveTo>
                  <a:pt x="247" y="95592"/>
                </a:moveTo>
                <a:cubicBezTo>
                  <a:pt x="-2928" y="98767"/>
                  <a:pt x="25118" y="19921"/>
                  <a:pt x="44697" y="19392"/>
                </a:cubicBezTo>
                <a:cubicBezTo>
                  <a:pt x="64276" y="18863"/>
                  <a:pt x="101318" y="74954"/>
                  <a:pt x="117722" y="92417"/>
                </a:cubicBezTo>
                <a:cubicBezTo>
                  <a:pt x="134126" y="109880"/>
                  <a:pt x="141535" y="113584"/>
                  <a:pt x="143122" y="124167"/>
                </a:cubicBezTo>
                <a:cubicBezTo>
                  <a:pt x="144710" y="134750"/>
                  <a:pt x="135714" y="137396"/>
                  <a:pt x="127247" y="155917"/>
                </a:cubicBezTo>
                <a:cubicBezTo>
                  <a:pt x="118780" y="174438"/>
                  <a:pt x="92322" y="231588"/>
                  <a:pt x="92322" y="235292"/>
                </a:cubicBezTo>
                <a:cubicBezTo>
                  <a:pt x="92322" y="238996"/>
                  <a:pt x="120897" y="199309"/>
                  <a:pt x="127247" y="178142"/>
                </a:cubicBezTo>
                <a:cubicBezTo>
                  <a:pt x="133597" y="156975"/>
                  <a:pt x="130422" y="108292"/>
                  <a:pt x="130422" y="108292"/>
                </a:cubicBezTo>
                <a:cubicBezTo>
                  <a:pt x="131480" y="98238"/>
                  <a:pt x="144709" y="135808"/>
                  <a:pt x="133597" y="117817"/>
                </a:cubicBezTo>
                <a:cubicBezTo>
                  <a:pt x="122485" y="99826"/>
                  <a:pt x="83326" y="7221"/>
                  <a:pt x="63747" y="342"/>
                </a:cubicBezTo>
                <a:cubicBezTo>
                  <a:pt x="44168" y="-6537"/>
                  <a:pt x="3422" y="92417"/>
                  <a:pt x="247" y="95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517F6436-27BD-5BC5-51E7-828BF8766024}"/>
              </a:ext>
            </a:extLst>
          </p:cNvPr>
          <p:cNvSpPr/>
          <p:nvPr/>
        </p:nvSpPr>
        <p:spPr>
          <a:xfrm>
            <a:off x="3690393" y="1389614"/>
            <a:ext cx="540117" cy="348443"/>
          </a:xfrm>
          <a:custGeom>
            <a:avLst/>
            <a:gdLst>
              <a:gd name="connsiteX0" fmla="*/ 2132 w 540117"/>
              <a:gd name="connsiteY0" fmla="*/ 347111 h 348443"/>
              <a:gd name="connsiteX1" fmla="*/ 218032 w 540117"/>
              <a:gd name="connsiteY1" fmla="*/ 108986 h 348443"/>
              <a:gd name="connsiteX2" fmla="*/ 179932 w 540117"/>
              <a:gd name="connsiteY2" fmla="*/ 134386 h 348443"/>
              <a:gd name="connsiteX3" fmla="*/ 313282 w 540117"/>
              <a:gd name="connsiteY3" fmla="*/ 70886 h 348443"/>
              <a:gd name="connsiteX4" fmla="*/ 535532 w 540117"/>
              <a:gd name="connsiteY4" fmla="*/ 1036 h 348443"/>
              <a:gd name="connsiteX5" fmla="*/ 449807 w 540117"/>
              <a:gd name="connsiteY5" fmla="*/ 32786 h 348443"/>
              <a:gd name="connsiteX6" fmla="*/ 287882 w 540117"/>
              <a:gd name="connsiteY6" fmla="*/ 83586 h 348443"/>
              <a:gd name="connsiteX7" fmla="*/ 310107 w 540117"/>
              <a:gd name="connsiteY7" fmla="*/ 67711 h 348443"/>
              <a:gd name="connsiteX8" fmla="*/ 176757 w 540117"/>
              <a:gd name="connsiteY8" fmla="*/ 153436 h 348443"/>
              <a:gd name="connsiteX9" fmla="*/ 110082 w 540117"/>
              <a:gd name="connsiteY9" fmla="*/ 204236 h 348443"/>
              <a:gd name="connsiteX10" fmla="*/ 2132 w 540117"/>
              <a:gd name="connsiteY10" fmla="*/ 347111 h 34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0117" h="348443">
                <a:moveTo>
                  <a:pt x="2132" y="347111"/>
                </a:moveTo>
                <a:cubicBezTo>
                  <a:pt x="20124" y="331236"/>
                  <a:pt x="188399" y="144440"/>
                  <a:pt x="218032" y="108986"/>
                </a:cubicBezTo>
                <a:cubicBezTo>
                  <a:pt x="247665" y="73532"/>
                  <a:pt x="164057" y="140736"/>
                  <a:pt x="179932" y="134386"/>
                </a:cubicBezTo>
                <a:cubicBezTo>
                  <a:pt x="195807" y="128036"/>
                  <a:pt x="254015" y="93111"/>
                  <a:pt x="313282" y="70886"/>
                </a:cubicBezTo>
                <a:cubicBezTo>
                  <a:pt x="372549" y="48661"/>
                  <a:pt x="512778" y="7386"/>
                  <a:pt x="535532" y="1036"/>
                </a:cubicBezTo>
                <a:cubicBezTo>
                  <a:pt x="558286" y="-5314"/>
                  <a:pt x="491082" y="19028"/>
                  <a:pt x="449807" y="32786"/>
                </a:cubicBezTo>
                <a:cubicBezTo>
                  <a:pt x="408532" y="46544"/>
                  <a:pt x="311165" y="77765"/>
                  <a:pt x="287882" y="83586"/>
                </a:cubicBezTo>
                <a:cubicBezTo>
                  <a:pt x="264599" y="89407"/>
                  <a:pt x="328628" y="56069"/>
                  <a:pt x="310107" y="67711"/>
                </a:cubicBezTo>
                <a:cubicBezTo>
                  <a:pt x="291586" y="79353"/>
                  <a:pt x="210095" y="130682"/>
                  <a:pt x="176757" y="153436"/>
                </a:cubicBezTo>
                <a:cubicBezTo>
                  <a:pt x="143420" y="176190"/>
                  <a:pt x="134953" y="176190"/>
                  <a:pt x="110082" y="204236"/>
                </a:cubicBezTo>
                <a:cubicBezTo>
                  <a:pt x="85211" y="232282"/>
                  <a:pt x="-15860" y="362986"/>
                  <a:pt x="2132" y="347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2072019-4B78-B5B2-F172-E30937315523}"/>
              </a:ext>
            </a:extLst>
          </p:cNvPr>
          <p:cNvSpPr/>
          <p:nvPr/>
        </p:nvSpPr>
        <p:spPr>
          <a:xfrm>
            <a:off x="2704837" y="1904826"/>
            <a:ext cx="879763" cy="331640"/>
          </a:xfrm>
          <a:custGeom>
            <a:avLst/>
            <a:gdLst>
              <a:gd name="connsiteX0" fmla="*/ 3438 w 879763"/>
              <a:gd name="connsiteY0" fmla="*/ 330374 h 331640"/>
              <a:gd name="connsiteX1" fmla="*/ 451113 w 879763"/>
              <a:gd name="connsiteY1" fmla="*/ 127174 h 331640"/>
              <a:gd name="connsiteX2" fmla="*/ 416188 w 879763"/>
              <a:gd name="connsiteY2" fmla="*/ 139874 h 331640"/>
              <a:gd name="connsiteX3" fmla="*/ 578113 w 879763"/>
              <a:gd name="connsiteY3" fmla="*/ 101774 h 331640"/>
              <a:gd name="connsiteX4" fmla="*/ 682888 w 879763"/>
              <a:gd name="connsiteY4" fmla="*/ 57324 h 331640"/>
              <a:gd name="connsiteX5" fmla="*/ 879738 w 879763"/>
              <a:gd name="connsiteY5" fmla="*/ 174 h 331640"/>
              <a:gd name="connsiteX6" fmla="*/ 695588 w 879763"/>
              <a:gd name="connsiteY6" fmla="*/ 41449 h 331640"/>
              <a:gd name="connsiteX7" fmla="*/ 536838 w 879763"/>
              <a:gd name="connsiteY7" fmla="*/ 95424 h 331640"/>
              <a:gd name="connsiteX8" fmla="*/ 416188 w 879763"/>
              <a:gd name="connsiteY8" fmla="*/ 133524 h 331640"/>
              <a:gd name="connsiteX9" fmla="*/ 251088 w 879763"/>
              <a:gd name="connsiteY9" fmla="*/ 209724 h 331640"/>
              <a:gd name="connsiteX10" fmla="*/ 3438 w 879763"/>
              <a:gd name="connsiteY10" fmla="*/ 330374 h 33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79763" h="331640">
                <a:moveTo>
                  <a:pt x="3438" y="330374"/>
                </a:moveTo>
                <a:cubicBezTo>
                  <a:pt x="36775" y="316616"/>
                  <a:pt x="382321" y="158924"/>
                  <a:pt x="451113" y="127174"/>
                </a:cubicBezTo>
                <a:cubicBezTo>
                  <a:pt x="519905" y="95424"/>
                  <a:pt x="395021" y="144107"/>
                  <a:pt x="416188" y="139874"/>
                </a:cubicBezTo>
                <a:cubicBezTo>
                  <a:pt x="437355" y="135641"/>
                  <a:pt x="533663" y="115532"/>
                  <a:pt x="578113" y="101774"/>
                </a:cubicBezTo>
                <a:cubicBezTo>
                  <a:pt x="622563" y="88016"/>
                  <a:pt x="632617" y="74257"/>
                  <a:pt x="682888" y="57324"/>
                </a:cubicBezTo>
                <a:cubicBezTo>
                  <a:pt x="733159" y="40391"/>
                  <a:pt x="877621" y="2820"/>
                  <a:pt x="879738" y="174"/>
                </a:cubicBezTo>
                <a:cubicBezTo>
                  <a:pt x="881855" y="-2472"/>
                  <a:pt x="752738" y="25574"/>
                  <a:pt x="695588" y="41449"/>
                </a:cubicBezTo>
                <a:cubicBezTo>
                  <a:pt x="638438" y="57324"/>
                  <a:pt x="583405" y="80078"/>
                  <a:pt x="536838" y="95424"/>
                </a:cubicBezTo>
                <a:cubicBezTo>
                  <a:pt x="490271" y="110770"/>
                  <a:pt x="463813" y="114474"/>
                  <a:pt x="416188" y="133524"/>
                </a:cubicBezTo>
                <a:cubicBezTo>
                  <a:pt x="368563" y="152574"/>
                  <a:pt x="313530" y="177445"/>
                  <a:pt x="251088" y="209724"/>
                </a:cubicBezTo>
                <a:cubicBezTo>
                  <a:pt x="188646" y="242003"/>
                  <a:pt x="-29899" y="344132"/>
                  <a:pt x="3438" y="330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6C70802F-D290-49F4-8EA9-E1CE1D871F7D}"/>
              </a:ext>
            </a:extLst>
          </p:cNvPr>
          <p:cNvSpPr/>
          <p:nvPr/>
        </p:nvSpPr>
        <p:spPr>
          <a:xfrm>
            <a:off x="3711534" y="1695448"/>
            <a:ext cx="126570" cy="396787"/>
          </a:xfrm>
          <a:custGeom>
            <a:avLst/>
            <a:gdLst>
              <a:gd name="connsiteX0" fmla="*/ 22266 w 126570"/>
              <a:gd name="connsiteY0" fmla="*/ 2 h 396787"/>
              <a:gd name="connsiteX1" fmla="*/ 41 w 126570"/>
              <a:gd name="connsiteY1" fmla="*/ 120652 h 396787"/>
              <a:gd name="connsiteX2" fmla="*/ 28616 w 126570"/>
              <a:gd name="connsiteY2" fmla="*/ 171452 h 396787"/>
              <a:gd name="connsiteX3" fmla="*/ 82591 w 126570"/>
              <a:gd name="connsiteY3" fmla="*/ 238127 h 396787"/>
              <a:gd name="connsiteX4" fmla="*/ 123866 w 126570"/>
              <a:gd name="connsiteY4" fmla="*/ 387352 h 396787"/>
              <a:gd name="connsiteX5" fmla="*/ 114341 w 126570"/>
              <a:gd name="connsiteY5" fmla="*/ 361952 h 396787"/>
              <a:gd name="connsiteX6" fmla="*/ 47666 w 126570"/>
              <a:gd name="connsiteY6" fmla="*/ 203202 h 396787"/>
              <a:gd name="connsiteX7" fmla="*/ 60366 w 126570"/>
              <a:gd name="connsiteY7" fmla="*/ 215902 h 396787"/>
              <a:gd name="connsiteX8" fmla="*/ 34966 w 126570"/>
              <a:gd name="connsiteY8" fmla="*/ 146052 h 396787"/>
              <a:gd name="connsiteX9" fmla="*/ 22266 w 126570"/>
              <a:gd name="connsiteY9" fmla="*/ 123827 h 396787"/>
              <a:gd name="connsiteX10" fmla="*/ 22266 w 126570"/>
              <a:gd name="connsiteY10" fmla="*/ 2 h 39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70" h="396787">
                <a:moveTo>
                  <a:pt x="22266" y="2"/>
                </a:moveTo>
                <a:cubicBezTo>
                  <a:pt x="18562" y="-527"/>
                  <a:pt x="-1017" y="92077"/>
                  <a:pt x="41" y="120652"/>
                </a:cubicBezTo>
                <a:cubicBezTo>
                  <a:pt x="1099" y="149227"/>
                  <a:pt x="14858" y="151873"/>
                  <a:pt x="28616" y="171452"/>
                </a:cubicBezTo>
                <a:cubicBezTo>
                  <a:pt x="42374" y="191031"/>
                  <a:pt x="66716" y="202144"/>
                  <a:pt x="82591" y="238127"/>
                </a:cubicBezTo>
                <a:cubicBezTo>
                  <a:pt x="98466" y="274110"/>
                  <a:pt x="123866" y="387352"/>
                  <a:pt x="123866" y="387352"/>
                </a:cubicBezTo>
                <a:cubicBezTo>
                  <a:pt x="129158" y="407989"/>
                  <a:pt x="127041" y="392644"/>
                  <a:pt x="114341" y="361952"/>
                </a:cubicBezTo>
                <a:cubicBezTo>
                  <a:pt x="101641" y="331260"/>
                  <a:pt x="47666" y="203202"/>
                  <a:pt x="47666" y="203202"/>
                </a:cubicBezTo>
                <a:cubicBezTo>
                  <a:pt x="38670" y="178860"/>
                  <a:pt x="62483" y="225427"/>
                  <a:pt x="60366" y="215902"/>
                </a:cubicBezTo>
                <a:cubicBezTo>
                  <a:pt x="58249" y="206377"/>
                  <a:pt x="41316" y="161398"/>
                  <a:pt x="34966" y="146052"/>
                </a:cubicBezTo>
                <a:cubicBezTo>
                  <a:pt x="28616" y="130706"/>
                  <a:pt x="19091" y="147640"/>
                  <a:pt x="22266" y="123827"/>
                </a:cubicBezTo>
                <a:cubicBezTo>
                  <a:pt x="25441" y="100015"/>
                  <a:pt x="25970" y="531"/>
                  <a:pt x="2226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162A3685-841A-D6D9-3ADA-45987F6295F7}"/>
              </a:ext>
            </a:extLst>
          </p:cNvPr>
          <p:cNvSpPr/>
          <p:nvPr/>
        </p:nvSpPr>
        <p:spPr>
          <a:xfrm>
            <a:off x="3121025" y="1835127"/>
            <a:ext cx="406402" cy="136550"/>
          </a:xfrm>
          <a:custGeom>
            <a:avLst/>
            <a:gdLst>
              <a:gd name="connsiteX0" fmla="*/ 0 w 406402"/>
              <a:gd name="connsiteY0" fmla="*/ 136548 h 136550"/>
              <a:gd name="connsiteX1" fmla="*/ 295275 w 406402"/>
              <a:gd name="connsiteY1" fmla="*/ 41298 h 136550"/>
              <a:gd name="connsiteX2" fmla="*/ 346075 w 406402"/>
              <a:gd name="connsiteY2" fmla="*/ 31773 h 136550"/>
              <a:gd name="connsiteX3" fmla="*/ 361950 w 406402"/>
              <a:gd name="connsiteY3" fmla="*/ 44473 h 136550"/>
              <a:gd name="connsiteX4" fmla="*/ 327025 w 406402"/>
              <a:gd name="connsiteY4" fmla="*/ 69873 h 136550"/>
              <a:gd name="connsiteX5" fmla="*/ 406400 w 406402"/>
              <a:gd name="connsiteY5" fmla="*/ 25423 h 136550"/>
              <a:gd name="connsiteX6" fmla="*/ 323850 w 406402"/>
              <a:gd name="connsiteY6" fmla="*/ 38123 h 136550"/>
              <a:gd name="connsiteX7" fmla="*/ 381000 w 406402"/>
              <a:gd name="connsiteY7" fmla="*/ 23 h 136550"/>
              <a:gd name="connsiteX8" fmla="*/ 295275 w 406402"/>
              <a:gd name="connsiteY8" fmla="*/ 44473 h 136550"/>
              <a:gd name="connsiteX9" fmla="*/ 0 w 406402"/>
              <a:gd name="connsiteY9" fmla="*/ 136548 h 1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402" h="136550">
                <a:moveTo>
                  <a:pt x="0" y="136548"/>
                </a:moveTo>
                <a:cubicBezTo>
                  <a:pt x="0" y="136019"/>
                  <a:pt x="237596" y="58760"/>
                  <a:pt x="295275" y="41298"/>
                </a:cubicBezTo>
                <a:cubicBezTo>
                  <a:pt x="352954" y="23836"/>
                  <a:pt x="346075" y="31773"/>
                  <a:pt x="346075" y="31773"/>
                </a:cubicBezTo>
                <a:cubicBezTo>
                  <a:pt x="357187" y="32302"/>
                  <a:pt x="365125" y="38123"/>
                  <a:pt x="361950" y="44473"/>
                </a:cubicBezTo>
                <a:cubicBezTo>
                  <a:pt x="358775" y="50823"/>
                  <a:pt x="319617" y="73048"/>
                  <a:pt x="327025" y="69873"/>
                </a:cubicBezTo>
                <a:cubicBezTo>
                  <a:pt x="334433" y="66698"/>
                  <a:pt x="406929" y="30715"/>
                  <a:pt x="406400" y="25423"/>
                </a:cubicBezTo>
                <a:cubicBezTo>
                  <a:pt x="405871" y="20131"/>
                  <a:pt x="328083" y="42356"/>
                  <a:pt x="323850" y="38123"/>
                </a:cubicBezTo>
                <a:cubicBezTo>
                  <a:pt x="319617" y="33890"/>
                  <a:pt x="385762" y="-1035"/>
                  <a:pt x="381000" y="23"/>
                </a:cubicBezTo>
                <a:cubicBezTo>
                  <a:pt x="376238" y="1081"/>
                  <a:pt x="353483" y="23836"/>
                  <a:pt x="295275" y="44473"/>
                </a:cubicBezTo>
                <a:cubicBezTo>
                  <a:pt x="237067" y="65110"/>
                  <a:pt x="0" y="137077"/>
                  <a:pt x="0" y="1365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29EFB6F4-BCDB-5CC5-B192-1E8D7DD6AEE0}"/>
              </a:ext>
            </a:extLst>
          </p:cNvPr>
          <p:cNvSpPr/>
          <p:nvPr/>
        </p:nvSpPr>
        <p:spPr>
          <a:xfrm>
            <a:off x="2689203" y="1993738"/>
            <a:ext cx="428532" cy="184643"/>
          </a:xfrm>
          <a:custGeom>
            <a:avLst/>
            <a:gdLst>
              <a:gd name="connsiteX0" fmla="*/ 22 w 428532"/>
              <a:gd name="connsiteY0" fmla="*/ 165262 h 184643"/>
              <a:gd name="connsiteX1" fmla="*/ 406422 w 428532"/>
              <a:gd name="connsiteY1" fmla="*/ 6512 h 184643"/>
              <a:gd name="connsiteX2" fmla="*/ 377847 w 428532"/>
              <a:gd name="connsiteY2" fmla="*/ 31912 h 184643"/>
              <a:gd name="connsiteX3" fmla="*/ 406422 w 428532"/>
              <a:gd name="connsiteY3" fmla="*/ 44612 h 184643"/>
              <a:gd name="connsiteX4" fmla="*/ 358797 w 428532"/>
              <a:gd name="connsiteY4" fmla="*/ 60487 h 184643"/>
              <a:gd name="connsiteX5" fmla="*/ 79397 w 428532"/>
              <a:gd name="connsiteY5" fmla="*/ 184312 h 184643"/>
              <a:gd name="connsiteX6" fmla="*/ 304822 w 428532"/>
              <a:gd name="connsiteY6" fmla="*/ 95412 h 184643"/>
              <a:gd name="connsiteX7" fmla="*/ 406422 w 428532"/>
              <a:gd name="connsiteY7" fmla="*/ 50962 h 184643"/>
              <a:gd name="connsiteX8" fmla="*/ 349272 w 428532"/>
              <a:gd name="connsiteY8" fmla="*/ 38262 h 184643"/>
              <a:gd name="connsiteX9" fmla="*/ 387372 w 428532"/>
              <a:gd name="connsiteY9" fmla="*/ 12862 h 184643"/>
              <a:gd name="connsiteX10" fmla="*/ 22 w 428532"/>
              <a:gd name="connsiteY10" fmla="*/ 165262 h 184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8532" h="184643">
                <a:moveTo>
                  <a:pt x="22" y="165262"/>
                </a:moveTo>
                <a:cubicBezTo>
                  <a:pt x="3197" y="164204"/>
                  <a:pt x="343451" y="28737"/>
                  <a:pt x="406422" y="6512"/>
                </a:cubicBezTo>
                <a:cubicBezTo>
                  <a:pt x="469393" y="-15713"/>
                  <a:pt x="377847" y="25562"/>
                  <a:pt x="377847" y="31912"/>
                </a:cubicBezTo>
                <a:cubicBezTo>
                  <a:pt x="377847" y="38262"/>
                  <a:pt x="409597" y="39850"/>
                  <a:pt x="406422" y="44612"/>
                </a:cubicBezTo>
                <a:cubicBezTo>
                  <a:pt x="403247" y="49374"/>
                  <a:pt x="413301" y="37204"/>
                  <a:pt x="358797" y="60487"/>
                </a:cubicBezTo>
                <a:cubicBezTo>
                  <a:pt x="304293" y="83770"/>
                  <a:pt x="88393" y="178491"/>
                  <a:pt x="79397" y="184312"/>
                </a:cubicBezTo>
                <a:cubicBezTo>
                  <a:pt x="70401" y="190133"/>
                  <a:pt x="250318" y="117637"/>
                  <a:pt x="304822" y="95412"/>
                </a:cubicBezTo>
                <a:cubicBezTo>
                  <a:pt x="359326" y="73187"/>
                  <a:pt x="399014" y="60487"/>
                  <a:pt x="406422" y="50962"/>
                </a:cubicBezTo>
                <a:cubicBezTo>
                  <a:pt x="413830" y="41437"/>
                  <a:pt x="352447" y="44612"/>
                  <a:pt x="349272" y="38262"/>
                </a:cubicBezTo>
                <a:cubicBezTo>
                  <a:pt x="346097" y="31912"/>
                  <a:pt x="443464" y="-8305"/>
                  <a:pt x="387372" y="12862"/>
                </a:cubicBezTo>
                <a:cubicBezTo>
                  <a:pt x="331280" y="34029"/>
                  <a:pt x="-3153" y="166320"/>
                  <a:pt x="22" y="165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2F25D090-B966-EEE2-25DE-EF9F0DC483CB}"/>
              </a:ext>
            </a:extLst>
          </p:cNvPr>
          <p:cNvSpPr/>
          <p:nvPr/>
        </p:nvSpPr>
        <p:spPr>
          <a:xfrm>
            <a:off x="3146141" y="1904980"/>
            <a:ext cx="314632" cy="105224"/>
          </a:xfrm>
          <a:custGeom>
            <a:avLst/>
            <a:gdLst>
              <a:gd name="connsiteX0" fmla="*/ 284 w 314632"/>
              <a:gd name="connsiteY0" fmla="*/ 104795 h 105224"/>
              <a:gd name="connsiteX1" fmla="*/ 184434 w 314632"/>
              <a:gd name="connsiteY1" fmla="*/ 47645 h 105224"/>
              <a:gd name="connsiteX2" fmla="*/ 314609 w 314632"/>
              <a:gd name="connsiteY2" fmla="*/ 20 h 105224"/>
              <a:gd name="connsiteX3" fmla="*/ 174909 w 314632"/>
              <a:gd name="connsiteY3" fmla="*/ 41295 h 105224"/>
              <a:gd name="connsiteX4" fmla="*/ 228884 w 314632"/>
              <a:gd name="connsiteY4" fmla="*/ 15895 h 105224"/>
              <a:gd name="connsiteX5" fmla="*/ 284 w 314632"/>
              <a:gd name="connsiteY5" fmla="*/ 104795 h 105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32" h="105224">
                <a:moveTo>
                  <a:pt x="284" y="104795"/>
                </a:moveTo>
                <a:cubicBezTo>
                  <a:pt x="-7124" y="110087"/>
                  <a:pt x="132047" y="65107"/>
                  <a:pt x="184434" y="47645"/>
                </a:cubicBezTo>
                <a:cubicBezTo>
                  <a:pt x="236821" y="30183"/>
                  <a:pt x="316197" y="1078"/>
                  <a:pt x="314609" y="20"/>
                </a:cubicBezTo>
                <a:cubicBezTo>
                  <a:pt x="313021" y="-1038"/>
                  <a:pt x="189196" y="38649"/>
                  <a:pt x="174909" y="41295"/>
                </a:cubicBezTo>
                <a:cubicBezTo>
                  <a:pt x="160622" y="43941"/>
                  <a:pt x="255342" y="7957"/>
                  <a:pt x="228884" y="15895"/>
                </a:cubicBezTo>
                <a:cubicBezTo>
                  <a:pt x="202426" y="23833"/>
                  <a:pt x="7692" y="99503"/>
                  <a:pt x="284" y="104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633C31A-9336-7668-9DFD-2088ECCAF4A5}"/>
              </a:ext>
            </a:extLst>
          </p:cNvPr>
          <p:cNvSpPr/>
          <p:nvPr/>
        </p:nvSpPr>
        <p:spPr>
          <a:xfrm>
            <a:off x="3457275" y="1784346"/>
            <a:ext cx="270971" cy="173744"/>
          </a:xfrm>
          <a:custGeom>
            <a:avLst/>
            <a:gdLst>
              <a:gd name="connsiteX0" fmla="*/ 149525 w 270971"/>
              <a:gd name="connsiteY0" fmla="*/ 4 h 173744"/>
              <a:gd name="connsiteX1" fmla="*/ 162225 w 270971"/>
              <a:gd name="connsiteY1" fmla="*/ 63504 h 173744"/>
              <a:gd name="connsiteX2" fmla="*/ 101900 w 270971"/>
              <a:gd name="connsiteY2" fmla="*/ 88904 h 173744"/>
              <a:gd name="connsiteX3" fmla="*/ 300 w 270971"/>
              <a:gd name="connsiteY3" fmla="*/ 107954 h 173744"/>
              <a:gd name="connsiteX4" fmla="*/ 136825 w 270971"/>
              <a:gd name="connsiteY4" fmla="*/ 85729 h 173744"/>
              <a:gd name="connsiteX5" fmla="*/ 184450 w 270971"/>
              <a:gd name="connsiteY5" fmla="*/ 107954 h 173744"/>
              <a:gd name="connsiteX6" fmla="*/ 267000 w 270971"/>
              <a:gd name="connsiteY6" fmla="*/ 171454 h 173744"/>
              <a:gd name="connsiteX7" fmla="*/ 254300 w 270971"/>
              <a:gd name="connsiteY7" fmla="*/ 146054 h 173744"/>
              <a:gd name="connsiteX8" fmla="*/ 222550 w 270971"/>
              <a:gd name="connsiteY8" fmla="*/ 19054 h 173744"/>
              <a:gd name="connsiteX9" fmla="*/ 216200 w 270971"/>
              <a:gd name="connsiteY9" fmla="*/ 98429 h 173744"/>
              <a:gd name="connsiteX10" fmla="*/ 244775 w 270971"/>
              <a:gd name="connsiteY10" fmla="*/ 142879 h 173744"/>
              <a:gd name="connsiteX11" fmla="*/ 174925 w 270971"/>
              <a:gd name="connsiteY11" fmla="*/ 66679 h 173744"/>
              <a:gd name="connsiteX12" fmla="*/ 149525 w 270971"/>
              <a:gd name="connsiteY12" fmla="*/ 4 h 173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0971" h="173744">
                <a:moveTo>
                  <a:pt x="149525" y="4"/>
                </a:moveTo>
                <a:cubicBezTo>
                  <a:pt x="147408" y="-525"/>
                  <a:pt x="170163" y="48687"/>
                  <a:pt x="162225" y="63504"/>
                </a:cubicBezTo>
                <a:cubicBezTo>
                  <a:pt x="154288" y="78321"/>
                  <a:pt x="128887" y="81496"/>
                  <a:pt x="101900" y="88904"/>
                </a:cubicBezTo>
                <a:cubicBezTo>
                  <a:pt x="74913" y="96312"/>
                  <a:pt x="-5521" y="108483"/>
                  <a:pt x="300" y="107954"/>
                </a:cubicBezTo>
                <a:cubicBezTo>
                  <a:pt x="6121" y="107425"/>
                  <a:pt x="106133" y="85729"/>
                  <a:pt x="136825" y="85729"/>
                </a:cubicBezTo>
                <a:cubicBezTo>
                  <a:pt x="167517" y="85729"/>
                  <a:pt x="162754" y="93667"/>
                  <a:pt x="184450" y="107954"/>
                </a:cubicBezTo>
                <a:cubicBezTo>
                  <a:pt x="206146" y="122242"/>
                  <a:pt x="255358" y="165104"/>
                  <a:pt x="267000" y="171454"/>
                </a:cubicBezTo>
                <a:cubicBezTo>
                  <a:pt x="278642" y="177804"/>
                  <a:pt x="261708" y="171454"/>
                  <a:pt x="254300" y="146054"/>
                </a:cubicBezTo>
                <a:cubicBezTo>
                  <a:pt x="246892" y="120654"/>
                  <a:pt x="228900" y="26991"/>
                  <a:pt x="222550" y="19054"/>
                </a:cubicBezTo>
                <a:cubicBezTo>
                  <a:pt x="216200" y="11117"/>
                  <a:pt x="212496" y="77791"/>
                  <a:pt x="216200" y="98429"/>
                </a:cubicBezTo>
                <a:cubicBezTo>
                  <a:pt x="219904" y="119067"/>
                  <a:pt x="251654" y="148171"/>
                  <a:pt x="244775" y="142879"/>
                </a:cubicBezTo>
                <a:cubicBezTo>
                  <a:pt x="237896" y="137587"/>
                  <a:pt x="189742" y="88375"/>
                  <a:pt x="174925" y="66679"/>
                </a:cubicBezTo>
                <a:cubicBezTo>
                  <a:pt x="160108" y="44983"/>
                  <a:pt x="151642" y="533"/>
                  <a:pt x="149525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6D7C898D-7ACC-3CFF-8590-FCDCDF6E9773}"/>
              </a:ext>
            </a:extLst>
          </p:cNvPr>
          <p:cNvSpPr/>
          <p:nvPr/>
        </p:nvSpPr>
        <p:spPr>
          <a:xfrm>
            <a:off x="3534310" y="1386881"/>
            <a:ext cx="113968" cy="134770"/>
          </a:xfrm>
          <a:custGeom>
            <a:avLst/>
            <a:gdLst>
              <a:gd name="connsiteX0" fmla="*/ 53440 w 113968"/>
              <a:gd name="connsiteY0" fmla="*/ 594 h 134770"/>
              <a:gd name="connsiteX1" fmla="*/ 2640 w 113968"/>
              <a:gd name="connsiteY1" fmla="*/ 130769 h 134770"/>
              <a:gd name="connsiteX2" fmla="*/ 18515 w 113968"/>
              <a:gd name="connsiteY2" fmla="*/ 95844 h 134770"/>
              <a:gd name="connsiteX3" fmla="*/ 113765 w 113968"/>
              <a:gd name="connsiteY3" fmla="*/ 38694 h 134770"/>
              <a:gd name="connsiteX4" fmla="*/ 43915 w 113968"/>
              <a:gd name="connsiteY4" fmla="*/ 79969 h 134770"/>
              <a:gd name="connsiteX5" fmla="*/ 53440 w 113968"/>
              <a:gd name="connsiteY5" fmla="*/ 594 h 134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968" h="134770">
                <a:moveTo>
                  <a:pt x="53440" y="594"/>
                </a:moveTo>
                <a:cubicBezTo>
                  <a:pt x="46561" y="9061"/>
                  <a:pt x="8461" y="114894"/>
                  <a:pt x="2640" y="130769"/>
                </a:cubicBezTo>
                <a:cubicBezTo>
                  <a:pt x="-3181" y="146644"/>
                  <a:pt x="-6" y="111190"/>
                  <a:pt x="18515" y="95844"/>
                </a:cubicBezTo>
                <a:cubicBezTo>
                  <a:pt x="37036" y="80498"/>
                  <a:pt x="109532" y="41340"/>
                  <a:pt x="113765" y="38694"/>
                </a:cubicBezTo>
                <a:cubicBezTo>
                  <a:pt x="117998" y="36048"/>
                  <a:pt x="55028" y="83144"/>
                  <a:pt x="43915" y="79969"/>
                </a:cubicBezTo>
                <a:cubicBezTo>
                  <a:pt x="32802" y="76794"/>
                  <a:pt x="60319" y="-7873"/>
                  <a:pt x="53440" y="5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019DD640-C81F-3A19-0015-9CCD58CBE98B}"/>
              </a:ext>
            </a:extLst>
          </p:cNvPr>
          <p:cNvSpPr/>
          <p:nvPr/>
        </p:nvSpPr>
        <p:spPr>
          <a:xfrm>
            <a:off x="3740130" y="1440527"/>
            <a:ext cx="343697" cy="286744"/>
          </a:xfrm>
          <a:custGeom>
            <a:avLst/>
            <a:gdLst>
              <a:gd name="connsiteX0" fmla="*/ 342920 w 343697"/>
              <a:gd name="connsiteY0" fmla="*/ 923 h 286744"/>
              <a:gd name="connsiteX1" fmla="*/ 266720 w 343697"/>
              <a:gd name="connsiteY1" fmla="*/ 118398 h 286744"/>
              <a:gd name="connsiteX2" fmla="*/ 212745 w 343697"/>
              <a:gd name="connsiteY2" fmla="*/ 219998 h 286744"/>
              <a:gd name="connsiteX3" fmla="*/ 231795 w 343697"/>
              <a:gd name="connsiteY3" fmla="*/ 181898 h 286744"/>
              <a:gd name="connsiteX4" fmla="*/ 196870 w 343697"/>
              <a:gd name="connsiteY4" fmla="*/ 213648 h 286744"/>
              <a:gd name="connsiteX5" fmla="*/ 20 w 343697"/>
              <a:gd name="connsiteY5" fmla="*/ 286673 h 286744"/>
              <a:gd name="connsiteX6" fmla="*/ 209570 w 343697"/>
              <a:gd name="connsiteY6" fmla="*/ 226348 h 286744"/>
              <a:gd name="connsiteX7" fmla="*/ 215920 w 343697"/>
              <a:gd name="connsiteY7" fmla="*/ 185073 h 286744"/>
              <a:gd name="connsiteX8" fmla="*/ 342920 w 343697"/>
              <a:gd name="connsiteY8" fmla="*/ 923 h 28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3697" h="286744">
                <a:moveTo>
                  <a:pt x="342920" y="923"/>
                </a:moveTo>
                <a:cubicBezTo>
                  <a:pt x="351387" y="-10189"/>
                  <a:pt x="288416" y="81886"/>
                  <a:pt x="266720" y="118398"/>
                </a:cubicBezTo>
                <a:cubicBezTo>
                  <a:pt x="245024" y="154910"/>
                  <a:pt x="218566" y="209415"/>
                  <a:pt x="212745" y="219998"/>
                </a:cubicBezTo>
                <a:cubicBezTo>
                  <a:pt x="206924" y="230581"/>
                  <a:pt x="234441" y="182956"/>
                  <a:pt x="231795" y="181898"/>
                </a:cubicBezTo>
                <a:cubicBezTo>
                  <a:pt x="229149" y="180840"/>
                  <a:pt x="235499" y="196186"/>
                  <a:pt x="196870" y="213648"/>
                </a:cubicBezTo>
                <a:cubicBezTo>
                  <a:pt x="158241" y="231110"/>
                  <a:pt x="-2097" y="284556"/>
                  <a:pt x="20" y="286673"/>
                </a:cubicBezTo>
                <a:cubicBezTo>
                  <a:pt x="2137" y="288790"/>
                  <a:pt x="173587" y="243281"/>
                  <a:pt x="209570" y="226348"/>
                </a:cubicBezTo>
                <a:cubicBezTo>
                  <a:pt x="245553" y="209415"/>
                  <a:pt x="195812" y="218940"/>
                  <a:pt x="215920" y="185073"/>
                </a:cubicBezTo>
                <a:cubicBezTo>
                  <a:pt x="236028" y="151206"/>
                  <a:pt x="334453" y="12035"/>
                  <a:pt x="342920" y="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4D19E60E-3A81-9C17-6F27-930F9916E058}"/>
              </a:ext>
            </a:extLst>
          </p:cNvPr>
          <p:cNvSpPr/>
          <p:nvPr/>
        </p:nvSpPr>
        <p:spPr>
          <a:xfrm>
            <a:off x="3727186" y="1660522"/>
            <a:ext cx="194336" cy="155578"/>
          </a:xfrm>
          <a:custGeom>
            <a:avLst/>
            <a:gdLst>
              <a:gd name="connsiteX0" fmla="*/ 193939 w 194336"/>
              <a:gd name="connsiteY0" fmla="*/ 3 h 155578"/>
              <a:gd name="connsiteX1" fmla="*/ 155839 w 194336"/>
              <a:gd name="connsiteY1" fmla="*/ 82553 h 155578"/>
              <a:gd name="connsiteX2" fmla="*/ 124089 w 194336"/>
              <a:gd name="connsiteY2" fmla="*/ 95253 h 155578"/>
              <a:gd name="connsiteX3" fmla="*/ 264 w 194336"/>
              <a:gd name="connsiteY3" fmla="*/ 155578 h 155578"/>
              <a:gd name="connsiteX4" fmla="*/ 92339 w 194336"/>
              <a:gd name="connsiteY4" fmla="*/ 95253 h 155578"/>
              <a:gd name="connsiteX5" fmla="*/ 130439 w 194336"/>
              <a:gd name="connsiteY5" fmla="*/ 85728 h 155578"/>
              <a:gd name="connsiteX6" fmla="*/ 193939 w 194336"/>
              <a:gd name="connsiteY6" fmla="*/ 3 h 15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336" h="155578">
                <a:moveTo>
                  <a:pt x="193939" y="3"/>
                </a:moveTo>
                <a:cubicBezTo>
                  <a:pt x="198172" y="-526"/>
                  <a:pt x="167481" y="66678"/>
                  <a:pt x="155839" y="82553"/>
                </a:cubicBezTo>
                <a:cubicBezTo>
                  <a:pt x="144197" y="98428"/>
                  <a:pt x="150018" y="83082"/>
                  <a:pt x="124089" y="95253"/>
                </a:cubicBezTo>
                <a:cubicBezTo>
                  <a:pt x="98160" y="107424"/>
                  <a:pt x="5556" y="155578"/>
                  <a:pt x="264" y="155578"/>
                </a:cubicBezTo>
                <a:cubicBezTo>
                  <a:pt x="-5028" y="155578"/>
                  <a:pt x="70643" y="106895"/>
                  <a:pt x="92339" y="95253"/>
                </a:cubicBezTo>
                <a:cubicBezTo>
                  <a:pt x="114035" y="83611"/>
                  <a:pt x="116681" y="96841"/>
                  <a:pt x="130439" y="85728"/>
                </a:cubicBezTo>
                <a:cubicBezTo>
                  <a:pt x="144197" y="74615"/>
                  <a:pt x="189706" y="532"/>
                  <a:pt x="19393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DED9BC75-CE79-26FF-C0BE-B0A5E36010A5}"/>
              </a:ext>
            </a:extLst>
          </p:cNvPr>
          <p:cNvSpPr/>
          <p:nvPr/>
        </p:nvSpPr>
        <p:spPr>
          <a:xfrm>
            <a:off x="3730621" y="1782712"/>
            <a:ext cx="205061" cy="90547"/>
          </a:xfrm>
          <a:custGeom>
            <a:avLst/>
            <a:gdLst>
              <a:gd name="connsiteX0" fmla="*/ 4 w 205061"/>
              <a:gd name="connsiteY0" fmla="*/ 42913 h 90547"/>
              <a:gd name="connsiteX1" fmla="*/ 60329 w 205061"/>
              <a:gd name="connsiteY1" fmla="*/ 81013 h 90547"/>
              <a:gd name="connsiteX2" fmla="*/ 69854 w 205061"/>
              <a:gd name="connsiteY2" fmla="*/ 61963 h 90547"/>
              <a:gd name="connsiteX3" fmla="*/ 203204 w 205061"/>
              <a:gd name="connsiteY3" fmla="*/ 1638 h 90547"/>
              <a:gd name="connsiteX4" fmla="*/ 142879 w 205061"/>
              <a:gd name="connsiteY4" fmla="*/ 20688 h 90547"/>
              <a:gd name="connsiteX5" fmla="*/ 73029 w 205061"/>
              <a:gd name="connsiteY5" fmla="*/ 58788 h 90547"/>
              <a:gd name="connsiteX6" fmla="*/ 57154 w 205061"/>
              <a:gd name="connsiteY6" fmla="*/ 90538 h 90547"/>
              <a:gd name="connsiteX7" fmla="*/ 4 w 205061"/>
              <a:gd name="connsiteY7" fmla="*/ 42913 h 9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5061" h="90547">
                <a:moveTo>
                  <a:pt x="4" y="42913"/>
                </a:moveTo>
                <a:cubicBezTo>
                  <a:pt x="533" y="41326"/>
                  <a:pt x="60329" y="81013"/>
                  <a:pt x="60329" y="81013"/>
                </a:cubicBezTo>
                <a:cubicBezTo>
                  <a:pt x="71971" y="84188"/>
                  <a:pt x="46042" y="75192"/>
                  <a:pt x="69854" y="61963"/>
                </a:cubicBezTo>
                <a:cubicBezTo>
                  <a:pt x="93666" y="48734"/>
                  <a:pt x="191033" y="8517"/>
                  <a:pt x="203204" y="1638"/>
                </a:cubicBezTo>
                <a:cubicBezTo>
                  <a:pt x="215375" y="-5241"/>
                  <a:pt x="164575" y="11163"/>
                  <a:pt x="142879" y="20688"/>
                </a:cubicBezTo>
                <a:cubicBezTo>
                  <a:pt x="121183" y="30213"/>
                  <a:pt x="87316" y="47146"/>
                  <a:pt x="73029" y="58788"/>
                </a:cubicBezTo>
                <a:cubicBezTo>
                  <a:pt x="58742" y="70430"/>
                  <a:pt x="65092" y="91067"/>
                  <a:pt x="57154" y="90538"/>
                </a:cubicBezTo>
                <a:cubicBezTo>
                  <a:pt x="49217" y="90009"/>
                  <a:pt x="-525" y="44500"/>
                  <a:pt x="4" y="429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C82789BE-4D64-FCB9-05F5-42691C4043CF}"/>
              </a:ext>
            </a:extLst>
          </p:cNvPr>
          <p:cNvSpPr/>
          <p:nvPr/>
        </p:nvSpPr>
        <p:spPr>
          <a:xfrm>
            <a:off x="3873152" y="1600073"/>
            <a:ext cx="111881" cy="191176"/>
          </a:xfrm>
          <a:custGeom>
            <a:avLst/>
            <a:gdLst>
              <a:gd name="connsiteX0" fmla="*/ 111473 w 111881"/>
              <a:gd name="connsiteY0" fmla="*/ 127 h 191176"/>
              <a:gd name="connsiteX1" fmla="*/ 57498 w 111881"/>
              <a:gd name="connsiteY1" fmla="*/ 130302 h 191176"/>
              <a:gd name="connsiteX2" fmla="*/ 41623 w 111881"/>
              <a:gd name="connsiteY2" fmla="*/ 190627 h 191176"/>
              <a:gd name="connsiteX3" fmla="*/ 13048 w 111881"/>
              <a:gd name="connsiteY3" fmla="*/ 158877 h 191176"/>
              <a:gd name="connsiteX4" fmla="*/ 348 w 111881"/>
              <a:gd name="connsiteY4" fmla="*/ 136652 h 191176"/>
              <a:gd name="connsiteX5" fmla="*/ 25748 w 111881"/>
              <a:gd name="connsiteY5" fmla="*/ 155702 h 191176"/>
              <a:gd name="connsiteX6" fmla="*/ 111473 w 111881"/>
              <a:gd name="connsiteY6" fmla="*/ 127 h 191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1881" h="191176">
                <a:moveTo>
                  <a:pt x="111473" y="127"/>
                </a:moveTo>
                <a:cubicBezTo>
                  <a:pt x="116765" y="-4106"/>
                  <a:pt x="69140" y="98552"/>
                  <a:pt x="57498" y="130302"/>
                </a:cubicBezTo>
                <a:cubicBezTo>
                  <a:pt x="45856" y="162052"/>
                  <a:pt x="49031" y="185865"/>
                  <a:pt x="41623" y="190627"/>
                </a:cubicBezTo>
                <a:cubicBezTo>
                  <a:pt x="34215" y="195390"/>
                  <a:pt x="19927" y="167873"/>
                  <a:pt x="13048" y="158877"/>
                </a:cubicBezTo>
                <a:cubicBezTo>
                  <a:pt x="6169" y="149881"/>
                  <a:pt x="-1769" y="137181"/>
                  <a:pt x="348" y="136652"/>
                </a:cubicBezTo>
                <a:cubicBezTo>
                  <a:pt x="2465" y="136123"/>
                  <a:pt x="8285" y="172106"/>
                  <a:pt x="25748" y="155702"/>
                </a:cubicBezTo>
                <a:cubicBezTo>
                  <a:pt x="43210" y="139298"/>
                  <a:pt x="106181" y="4360"/>
                  <a:pt x="111473" y="1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58601B62-CCE0-0F6B-24EF-213EA00DA83D}"/>
              </a:ext>
            </a:extLst>
          </p:cNvPr>
          <p:cNvSpPr/>
          <p:nvPr/>
        </p:nvSpPr>
        <p:spPr>
          <a:xfrm>
            <a:off x="3787617" y="1504918"/>
            <a:ext cx="257428" cy="612810"/>
          </a:xfrm>
          <a:custGeom>
            <a:avLst/>
            <a:gdLst>
              <a:gd name="connsiteX0" fmla="*/ 257333 w 257428"/>
              <a:gd name="connsiteY0" fmla="*/ 32 h 612810"/>
              <a:gd name="connsiteX1" fmla="*/ 158908 w 257428"/>
              <a:gd name="connsiteY1" fmla="*/ 206407 h 612810"/>
              <a:gd name="connsiteX2" fmla="*/ 111283 w 257428"/>
              <a:gd name="connsiteY2" fmla="*/ 298482 h 612810"/>
              <a:gd name="connsiteX3" fmla="*/ 123983 w 257428"/>
              <a:gd name="connsiteY3" fmla="*/ 292132 h 612810"/>
              <a:gd name="connsiteX4" fmla="*/ 117633 w 257428"/>
              <a:gd name="connsiteY4" fmla="*/ 361982 h 612810"/>
              <a:gd name="connsiteX5" fmla="*/ 95408 w 257428"/>
              <a:gd name="connsiteY5" fmla="*/ 428657 h 612810"/>
              <a:gd name="connsiteX6" fmla="*/ 76358 w 257428"/>
              <a:gd name="connsiteY6" fmla="*/ 536607 h 612810"/>
              <a:gd name="connsiteX7" fmla="*/ 158 w 257428"/>
              <a:gd name="connsiteY7" fmla="*/ 612807 h 612810"/>
              <a:gd name="connsiteX8" fmla="*/ 57308 w 257428"/>
              <a:gd name="connsiteY8" fmla="*/ 539782 h 612810"/>
              <a:gd name="connsiteX9" fmla="*/ 89058 w 257428"/>
              <a:gd name="connsiteY9" fmla="*/ 492157 h 612810"/>
              <a:gd name="connsiteX10" fmla="*/ 143033 w 257428"/>
              <a:gd name="connsiteY10" fmla="*/ 285782 h 612810"/>
              <a:gd name="connsiteX11" fmla="*/ 136683 w 257428"/>
              <a:gd name="connsiteY11" fmla="*/ 308007 h 612810"/>
              <a:gd name="connsiteX12" fmla="*/ 139858 w 257428"/>
              <a:gd name="connsiteY12" fmla="*/ 222282 h 612810"/>
              <a:gd name="connsiteX13" fmla="*/ 257333 w 257428"/>
              <a:gd name="connsiteY13" fmla="*/ 32 h 61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7428" h="612810">
                <a:moveTo>
                  <a:pt x="257333" y="32"/>
                </a:moveTo>
                <a:cubicBezTo>
                  <a:pt x="260508" y="-2614"/>
                  <a:pt x="183250" y="156665"/>
                  <a:pt x="158908" y="206407"/>
                </a:cubicBezTo>
                <a:cubicBezTo>
                  <a:pt x="134566" y="256149"/>
                  <a:pt x="117104" y="284195"/>
                  <a:pt x="111283" y="298482"/>
                </a:cubicBezTo>
                <a:cubicBezTo>
                  <a:pt x="105462" y="312769"/>
                  <a:pt x="122925" y="281549"/>
                  <a:pt x="123983" y="292132"/>
                </a:cubicBezTo>
                <a:cubicBezTo>
                  <a:pt x="125041" y="302715"/>
                  <a:pt x="122396" y="339228"/>
                  <a:pt x="117633" y="361982"/>
                </a:cubicBezTo>
                <a:cubicBezTo>
                  <a:pt x="112870" y="384736"/>
                  <a:pt x="102287" y="399553"/>
                  <a:pt x="95408" y="428657"/>
                </a:cubicBezTo>
                <a:cubicBezTo>
                  <a:pt x="88529" y="457761"/>
                  <a:pt x="92233" y="505915"/>
                  <a:pt x="76358" y="536607"/>
                </a:cubicBezTo>
                <a:cubicBezTo>
                  <a:pt x="60483" y="567299"/>
                  <a:pt x="3333" y="612278"/>
                  <a:pt x="158" y="612807"/>
                </a:cubicBezTo>
                <a:cubicBezTo>
                  <a:pt x="-3017" y="613336"/>
                  <a:pt x="42491" y="559890"/>
                  <a:pt x="57308" y="539782"/>
                </a:cubicBezTo>
                <a:cubicBezTo>
                  <a:pt x="72125" y="519674"/>
                  <a:pt x="74771" y="534490"/>
                  <a:pt x="89058" y="492157"/>
                </a:cubicBezTo>
                <a:cubicBezTo>
                  <a:pt x="103345" y="449824"/>
                  <a:pt x="143033" y="285782"/>
                  <a:pt x="143033" y="285782"/>
                </a:cubicBezTo>
                <a:cubicBezTo>
                  <a:pt x="150970" y="255090"/>
                  <a:pt x="137212" y="318590"/>
                  <a:pt x="136683" y="308007"/>
                </a:cubicBezTo>
                <a:cubicBezTo>
                  <a:pt x="136154" y="297424"/>
                  <a:pt x="121337" y="268319"/>
                  <a:pt x="139858" y="222282"/>
                </a:cubicBezTo>
                <a:cubicBezTo>
                  <a:pt x="158379" y="176245"/>
                  <a:pt x="254158" y="2678"/>
                  <a:pt x="25733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F061D9CA-FFEE-CD62-F73E-55735168C6E6}"/>
              </a:ext>
            </a:extLst>
          </p:cNvPr>
          <p:cNvSpPr/>
          <p:nvPr/>
        </p:nvSpPr>
        <p:spPr>
          <a:xfrm>
            <a:off x="4035310" y="1489044"/>
            <a:ext cx="150559" cy="239572"/>
          </a:xfrm>
          <a:custGeom>
            <a:avLst/>
            <a:gdLst>
              <a:gd name="connsiteX0" fmla="*/ 115 w 150559"/>
              <a:gd name="connsiteY0" fmla="*/ 31 h 239572"/>
              <a:gd name="connsiteX1" fmla="*/ 12815 w 150559"/>
              <a:gd name="connsiteY1" fmla="*/ 139731 h 239572"/>
              <a:gd name="connsiteX2" fmla="*/ 44565 w 150559"/>
              <a:gd name="connsiteY2" fmla="*/ 219106 h 239572"/>
              <a:gd name="connsiteX3" fmla="*/ 47740 w 150559"/>
              <a:gd name="connsiteY3" fmla="*/ 193706 h 239572"/>
              <a:gd name="connsiteX4" fmla="*/ 66790 w 150559"/>
              <a:gd name="connsiteY4" fmla="*/ 215931 h 239572"/>
              <a:gd name="connsiteX5" fmla="*/ 149340 w 150559"/>
              <a:gd name="connsiteY5" fmla="*/ 238156 h 239572"/>
              <a:gd name="connsiteX6" fmla="*/ 111240 w 150559"/>
              <a:gd name="connsiteY6" fmla="*/ 234981 h 239572"/>
              <a:gd name="connsiteX7" fmla="*/ 44565 w 150559"/>
              <a:gd name="connsiteY7" fmla="*/ 215931 h 239572"/>
              <a:gd name="connsiteX8" fmla="*/ 35040 w 150559"/>
              <a:gd name="connsiteY8" fmla="*/ 146081 h 239572"/>
              <a:gd name="connsiteX9" fmla="*/ 44565 w 150559"/>
              <a:gd name="connsiteY9" fmla="*/ 165131 h 239572"/>
              <a:gd name="connsiteX10" fmla="*/ 19165 w 150559"/>
              <a:gd name="connsiteY10" fmla="*/ 127031 h 239572"/>
              <a:gd name="connsiteX11" fmla="*/ 115 w 150559"/>
              <a:gd name="connsiteY11" fmla="*/ 31 h 23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0559" h="239572">
                <a:moveTo>
                  <a:pt x="115" y="31"/>
                </a:moveTo>
                <a:cubicBezTo>
                  <a:pt x="-943" y="2148"/>
                  <a:pt x="5407" y="103219"/>
                  <a:pt x="12815" y="139731"/>
                </a:cubicBezTo>
                <a:cubicBezTo>
                  <a:pt x="20223" y="176243"/>
                  <a:pt x="38744" y="210110"/>
                  <a:pt x="44565" y="219106"/>
                </a:cubicBezTo>
                <a:cubicBezTo>
                  <a:pt x="50386" y="228102"/>
                  <a:pt x="44036" y="194235"/>
                  <a:pt x="47740" y="193706"/>
                </a:cubicBezTo>
                <a:cubicBezTo>
                  <a:pt x="51444" y="193177"/>
                  <a:pt x="49857" y="208523"/>
                  <a:pt x="66790" y="215931"/>
                </a:cubicBezTo>
                <a:cubicBezTo>
                  <a:pt x="83723" y="223339"/>
                  <a:pt x="141932" y="234981"/>
                  <a:pt x="149340" y="238156"/>
                </a:cubicBezTo>
                <a:cubicBezTo>
                  <a:pt x="156748" y="241331"/>
                  <a:pt x="128702" y="238685"/>
                  <a:pt x="111240" y="234981"/>
                </a:cubicBezTo>
                <a:cubicBezTo>
                  <a:pt x="93778" y="231277"/>
                  <a:pt x="57265" y="230748"/>
                  <a:pt x="44565" y="215931"/>
                </a:cubicBezTo>
                <a:cubicBezTo>
                  <a:pt x="31865" y="201114"/>
                  <a:pt x="35040" y="154548"/>
                  <a:pt x="35040" y="146081"/>
                </a:cubicBezTo>
                <a:cubicBezTo>
                  <a:pt x="35040" y="137614"/>
                  <a:pt x="47211" y="168306"/>
                  <a:pt x="44565" y="165131"/>
                </a:cubicBezTo>
                <a:cubicBezTo>
                  <a:pt x="41919" y="161956"/>
                  <a:pt x="26044" y="149785"/>
                  <a:pt x="19165" y="127031"/>
                </a:cubicBezTo>
                <a:cubicBezTo>
                  <a:pt x="12286" y="104277"/>
                  <a:pt x="1173" y="-2086"/>
                  <a:pt x="115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0A1441EE-BB2B-9421-5334-5848FC2BF3C4}"/>
              </a:ext>
            </a:extLst>
          </p:cNvPr>
          <p:cNvSpPr/>
          <p:nvPr/>
        </p:nvSpPr>
        <p:spPr>
          <a:xfrm>
            <a:off x="3787729" y="1977402"/>
            <a:ext cx="379259" cy="140323"/>
          </a:xfrm>
          <a:custGeom>
            <a:avLst/>
            <a:gdLst>
              <a:gd name="connsiteX0" fmla="*/ 46 w 379259"/>
              <a:gd name="connsiteY0" fmla="*/ 140323 h 140323"/>
              <a:gd name="connsiteX1" fmla="*/ 152446 w 379259"/>
              <a:gd name="connsiteY1" fmla="*/ 38723 h 140323"/>
              <a:gd name="connsiteX2" fmla="*/ 190546 w 379259"/>
              <a:gd name="connsiteY2" fmla="*/ 32373 h 140323"/>
              <a:gd name="connsiteX3" fmla="*/ 374696 w 379259"/>
              <a:gd name="connsiteY3" fmla="*/ 60948 h 140323"/>
              <a:gd name="connsiteX4" fmla="*/ 317546 w 379259"/>
              <a:gd name="connsiteY4" fmla="*/ 35548 h 140323"/>
              <a:gd name="connsiteX5" fmla="*/ 254046 w 379259"/>
              <a:gd name="connsiteY5" fmla="*/ 16498 h 140323"/>
              <a:gd name="connsiteX6" fmla="*/ 193721 w 379259"/>
              <a:gd name="connsiteY6" fmla="*/ 623 h 140323"/>
              <a:gd name="connsiteX7" fmla="*/ 136571 w 379259"/>
              <a:gd name="connsiteY7" fmla="*/ 38723 h 140323"/>
              <a:gd name="connsiteX8" fmla="*/ 46 w 379259"/>
              <a:gd name="connsiteY8" fmla="*/ 140323 h 140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259" h="140323">
                <a:moveTo>
                  <a:pt x="46" y="140323"/>
                </a:moveTo>
                <a:cubicBezTo>
                  <a:pt x="2692" y="140323"/>
                  <a:pt x="120696" y="56715"/>
                  <a:pt x="152446" y="38723"/>
                </a:cubicBezTo>
                <a:cubicBezTo>
                  <a:pt x="184196" y="20731"/>
                  <a:pt x="153504" y="28669"/>
                  <a:pt x="190546" y="32373"/>
                </a:cubicBezTo>
                <a:cubicBezTo>
                  <a:pt x="227588" y="36077"/>
                  <a:pt x="353529" y="60419"/>
                  <a:pt x="374696" y="60948"/>
                </a:cubicBezTo>
                <a:cubicBezTo>
                  <a:pt x="395863" y="61477"/>
                  <a:pt x="337654" y="42956"/>
                  <a:pt x="317546" y="35548"/>
                </a:cubicBezTo>
                <a:cubicBezTo>
                  <a:pt x="297438" y="28140"/>
                  <a:pt x="274683" y="22319"/>
                  <a:pt x="254046" y="16498"/>
                </a:cubicBezTo>
                <a:cubicBezTo>
                  <a:pt x="233409" y="10677"/>
                  <a:pt x="213300" y="-3081"/>
                  <a:pt x="193721" y="623"/>
                </a:cubicBezTo>
                <a:cubicBezTo>
                  <a:pt x="174142" y="4327"/>
                  <a:pt x="164088" y="18615"/>
                  <a:pt x="136571" y="38723"/>
                </a:cubicBezTo>
                <a:cubicBezTo>
                  <a:pt x="109054" y="58831"/>
                  <a:pt x="-2600" y="140323"/>
                  <a:pt x="46" y="140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448BADEB-AF93-8C48-4AA4-B4EC6EA9B49F}"/>
              </a:ext>
            </a:extLst>
          </p:cNvPr>
          <p:cNvSpPr/>
          <p:nvPr/>
        </p:nvSpPr>
        <p:spPr>
          <a:xfrm>
            <a:off x="3859143" y="1892108"/>
            <a:ext cx="129652" cy="179776"/>
          </a:xfrm>
          <a:custGeom>
            <a:avLst/>
            <a:gdLst>
              <a:gd name="connsiteX0" fmla="*/ 65157 w 129652"/>
              <a:gd name="connsiteY0" fmla="*/ 12892 h 179776"/>
              <a:gd name="connsiteX1" fmla="*/ 4832 w 129652"/>
              <a:gd name="connsiteY1" fmla="*/ 174817 h 179776"/>
              <a:gd name="connsiteX2" fmla="*/ 42932 w 129652"/>
              <a:gd name="connsiteY2" fmla="*/ 133542 h 179776"/>
              <a:gd name="connsiteX3" fmla="*/ 109607 w 129652"/>
              <a:gd name="connsiteY3" fmla="*/ 85917 h 179776"/>
              <a:gd name="connsiteX4" fmla="*/ 128657 w 129652"/>
              <a:gd name="connsiteY4" fmla="*/ 192 h 179776"/>
              <a:gd name="connsiteX5" fmla="*/ 125482 w 129652"/>
              <a:gd name="connsiteY5" fmla="*/ 63692 h 179776"/>
              <a:gd name="connsiteX6" fmla="*/ 112782 w 129652"/>
              <a:gd name="connsiteY6" fmla="*/ 98617 h 179776"/>
              <a:gd name="connsiteX7" fmla="*/ 8007 w 129652"/>
              <a:gd name="connsiteY7" fmla="*/ 165292 h 179776"/>
              <a:gd name="connsiteX8" fmla="*/ 11182 w 129652"/>
              <a:gd name="connsiteY8" fmla="*/ 139892 h 179776"/>
              <a:gd name="connsiteX9" fmla="*/ 65157 w 129652"/>
              <a:gd name="connsiteY9" fmla="*/ 12892 h 17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652" h="179776">
                <a:moveTo>
                  <a:pt x="65157" y="12892"/>
                </a:moveTo>
                <a:cubicBezTo>
                  <a:pt x="64099" y="18713"/>
                  <a:pt x="8536" y="154709"/>
                  <a:pt x="4832" y="174817"/>
                </a:cubicBezTo>
                <a:cubicBezTo>
                  <a:pt x="1128" y="194925"/>
                  <a:pt x="25470" y="148359"/>
                  <a:pt x="42932" y="133542"/>
                </a:cubicBezTo>
                <a:cubicBezTo>
                  <a:pt x="60394" y="118725"/>
                  <a:pt x="95319" y="108142"/>
                  <a:pt x="109607" y="85917"/>
                </a:cubicBezTo>
                <a:cubicBezTo>
                  <a:pt x="123895" y="63692"/>
                  <a:pt x="126011" y="3896"/>
                  <a:pt x="128657" y="192"/>
                </a:cubicBezTo>
                <a:cubicBezTo>
                  <a:pt x="131303" y="-3512"/>
                  <a:pt x="128128" y="47288"/>
                  <a:pt x="125482" y="63692"/>
                </a:cubicBezTo>
                <a:cubicBezTo>
                  <a:pt x="122836" y="80096"/>
                  <a:pt x="132361" y="81684"/>
                  <a:pt x="112782" y="98617"/>
                </a:cubicBezTo>
                <a:cubicBezTo>
                  <a:pt x="93203" y="115550"/>
                  <a:pt x="24940" y="158413"/>
                  <a:pt x="8007" y="165292"/>
                </a:cubicBezTo>
                <a:cubicBezTo>
                  <a:pt x="-8926" y="172171"/>
                  <a:pt x="5361" y="160000"/>
                  <a:pt x="11182" y="139892"/>
                </a:cubicBezTo>
                <a:cubicBezTo>
                  <a:pt x="17003" y="119784"/>
                  <a:pt x="66215" y="7071"/>
                  <a:pt x="65157" y="12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D02BF702-0C87-C37F-B5B4-E241588151F2}"/>
              </a:ext>
            </a:extLst>
          </p:cNvPr>
          <p:cNvSpPr/>
          <p:nvPr/>
        </p:nvSpPr>
        <p:spPr>
          <a:xfrm>
            <a:off x="3892473" y="1628775"/>
            <a:ext cx="211958" cy="295283"/>
          </a:xfrm>
          <a:custGeom>
            <a:avLst/>
            <a:gdLst>
              <a:gd name="connsiteX0" fmla="*/ 101677 w 211958"/>
              <a:gd name="connsiteY0" fmla="*/ 0 h 295283"/>
              <a:gd name="connsiteX1" fmla="*/ 206452 w 211958"/>
              <a:gd name="connsiteY1" fmla="*/ 88900 h 295283"/>
              <a:gd name="connsiteX2" fmla="*/ 196927 w 211958"/>
              <a:gd name="connsiteY2" fmla="*/ 127000 h 295283"/>
              <a:gd name="connsiteX3" fmla="*/ 193752 w 211958"/>
              <a:gd name="connsiteY3" fmla="*/ 111125 h 295283"/>
              <a:gd name="connsiteX4" fmla="*/ 181052 w 211958"/>
              <a:gd name="connsiteY4" fmla="*/ 196850 h 295283"/>
              <a:gd name="connsiteX5" fmla="*/ 155652 w 211958"/>
              <a:gd name="connsiteY5" fmla="*/ 231775 h 295283"/>
              <a:gd name="connsiteX6" fmla="*/ 108027 w 211958"/>
              <a:gd name="connsiteY6" fmla="*/ 260350 h 295283"/>
              <a:gd name="connsiteX7" fmla="*/ 77 w 211958"/>
              <a:gd name="connsiteY7" fmla="*/ 295275 h 295283"/>
              <a:gd name="connsiteX8" fmla="*/ 92152 w 211958"/>
              <a:gd name="connsiteY8" fmla="*/ 257175 h 295283"/>
              <a:gd name="connsiteX9" fmla="*/ 174702 w 211958"/>
              <a:gd name="connsiteY9" fmla="*/ 225425 h 295283"/>
              <a:gd name="connsiteX10" fmla="*/ 190577 w 211958"/>
              <a:gd name="connsiteY10" fmla="*/ 146050 h 295283"/>
              <a:gd name="connsiteX11" fmla="*/ 168352 w 211958"/>
              <a:gd name="connsiteY11" fmla="*/ 88900 h 295283"/>
              <a:gd name="connsiteX12" fmla="*/ 101677 w 211958"/>
              <a:gd name="connsiteY12" fmla="*/ 0 h 295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1958" h="295283">
                <a:moveTo>
                  <a:pt x="101677" y="0"/>
                </a:moveTo>
                <a:cubicBezTo>
                  <a:pt x="108027" y="0"/>
                  <a:pt x="190577" y="67733"/>
                  <a:pt x="206452" y="88900"/>
                </a:cubicBezTo>
                <a:cubicBezTo>
                  <a:pt x="222327" y="110067"/>
                  <a:pt x="199044" y="123296"/>
                  <a:pt x="196927" y="127000"/>
                </a:cubicBezTo>
                <a:cubicBezTo>
                  <a:pt x="194810" y="130704"/>
                  <a:pt x="196398" y="99483"/>
                  <a:pt x="193752" y="111125"/>
                </a:cubicBezTo>
                <a:cubicBezTo>
                  <a:pt x="191106" y="122767"/>
                  <a:pt x="187402" y="176742"/>
                  <a:pt x="181052" y="196850"/>
                </a:cubicBezTo>
                <a:cubicBezTo>
                  <a:pt x="174702" y="216958"/>
                  <a:pt x="167823" y="221192"/>
                  <a:pt x="155652" y="231775"/>
                </a:cubicBezTo>
                <a:cubicBezTo>
                  <a:pt x="143481" y="242358"/>
                  <a:pt x="133956" y="249767"/>
                  <a:pt x="108027" y="260350"/>
                </a:cubicBezTo>
                <a:cubicBezTo>
                  <a:pt x="82098" y="270933"/>
                  <a:pt x="2723" y="295804"/>
                  <a:pt x="77" y="295275"/>
                </a:cubicBezTo>
                <a:cubicBezTo>
                  <a:pt x="-2569" y="294746"/>
                  <a:pt x="63048" y="268817"/>
                  <a:pt x="92152" y="257175"/>
                </a:cubicBezTo>
                <a:cubicBezTo>
                  <a:pt x="121256" y="245533"/>
                  <a:pt x="158298" y="243946"/>
                  <a:pt x="174702" y="225425"/>
                </a:cubicBezTo>
                <a:cubicBezTo>
                  <a:pt x="191106" y="206904"/>
                  <a:pt x="191635" y="168804"/>
                  <a:pt x="190577" y="146050"/>
                </a:cubicBezTo>
                <a:cubicBezTo>
                  <a:pt x="189519" y="123296"/>
                  <a:pt x="178935" y="111125"/>
                  <a:pt x="168352" y="88900"/>
                </a:cubicBezTo>
                <a:cubicBezTo>
                  <a:pt x="157769" y="66675"/>
                  <a:pt x="95327" y="0"/>
                  <a:pt x="10167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A3FF2F4A-27F9-7DD2-D0E0-CFF1D421AA15}"/>
              </a:ext>
            </a:extLst>
          </p:cNvPr>
          <p:cNvSpPr/>
          <p:nvPr/>
        </p:nvSpPr>
        <p:spPr>
          <a:xfrm>
            <a:off x="3892502" y="1666345"/>
            <a:ext cx="163167" cy="229135"/>
          </a:xfrm>
          <a:custGeom>
            <a:avLst/>
            <a:gdLst>
              <a:gd name="connsiteX0" fmla="*/ 133398 w 163167"/>
              <a:gd name="connsiteY0" fmla="*/ 530 h 229135"/>
              <a:gd name="connsiteX1" fmla="*/ 158798 w 163167"/>
              <a:gd name="connsiteY1" fmla="*/ 121180 h 229135"/>
              <a:gd name="connsiteX2" fmla="*/ 146098 w 163167"/>
              <a:gd name="connsiteY2" fmla="*/ 175155 h 229135"/>
              <a:gd name="connsiteX3" fmla="*/ 48 w 163167"/>
              <a:gd name="connsiteY3" fmla="*/ 229130 h 229135"/>
              <a:gd name="connsiteX4" fmla="*/ 130223 w 163167"/>
              <a:gd name="connsiteY4" fmla="*/ 178330 h 229135"/>
              <a:gd name="connsiteX5" fmla="*/ 155623 w 163167"/>
              <a:gd name="connsiteY5" fmla="*/ 149755 h 229135"/>
              <a:gd name="connsiteX6" fmla="*/ 152448 w 163167"/>
              <a:gd name="connsiteY6" fmla="*/ 79905 h 229135"/>
              <a:gd name="connsiteX7" fmla="*/ 133398 w 163167"/>
              <a:gd name="connsiteY7" fmla="*/ 530 h 22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3167" h="229135">
                <a:moveTo>
                  <a:pt x="133398" y="530"/>
                </a:moveTo>
                <a:cubicBezTo>
                  <a:pt x="134456" y="7409"/>
                  <a:pt x="156681" y="92076"/>
                  <a:pt x="158798" y="121180"/>
                </a:cubicBezTo>
                <a:cubicBezTo>
                  <a:pt x="160915" y="150284"/>
                  <a:pt x="172556" y="157163"/>
                  <a:pt x="146098" y="175155"/>
                </a:cubicBezTo>
                <a:cubicBezTo>
                  <a:pt x="119640" y="193147"/>
                  <a:pt x="2694" y="228601"/>
                  <a:pt x="48" y="229130"/>
                </a:cubicBezTo>
                <a:cubicBezTo>
                  <a:pt x="-2598" y="229659"/>
                  <a:pt x="104294" y="191559"/>
                  <a:pt x="130223" y="178330"/>
                </a:cubicBezTo>
                <a:cubicBezTo>
                  <a:pt x="156152" y="165101"/>
                  <a:pt x="151919" y="166159"/>
                  <a:pt x="155623" y="149755"/>
                </a:cubicBezTo>
                <a:cubicBezTo>
                  <a:pt x="159327" y="133351"/>
                  <a:pt x="156152" y="104247"/>
                  <a:pt x="152448" y="79905"/>
                </a:cubicBezTo>
                <a:cubicBezTo>
                  <a:pt x="148744" y="55563"/>
                  <a:pt x="132340" y="-6349"/>
                  <a:pt x="133398" y="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6CD7173F-8F06-DDAF-0C57-A29A0914B1D3}"/>
              </a:ext>
            </a:extLst>
          </p:cNvPr>
          <p:cNvSpPr/>
          <p:nvPr/>
        </p:nvSpPr>
        <p:spPr>
          <a:xfrm>
            <a:off x="3971925" y="1647742"/>
            <a:ext cx="89508" cy="219158"/>
          </a:xfrm>
          <a:custGeom>
            <a:avLst/>
            <a:gdLst>
              <a:gd name="connsiteX0" fmla="*/ 22225 w 89508"/>
              <a:gd name="connsiteY0" fmla="*/ 83 h 219158"/>
              <a:gd name="connsiteX1" fmla="*/ 63500 w 89508"/>
              <a:gd name="connsiteY1" fmla="*/ 79458 h 219158"/>
              <a:gd name="connsiteX2" fmla="*/ 66675 w 89508"/>
              <a:gd name="connsiteY2" fmla="*/ 127083 h 219158"/>
              <a:gd name="connsiteX3" fmla="*/ 57150 w 89508"/>
              <a:gd name="connsiteY3" fmla="*/ 162008 h 219158"/>
              <a:gd name="connsiteX4" fmla="*/ 0 w 89508"/>
              <a:gd name="connsiteY4" fmla="*/ 219158 h 219158"/>
              <a:gd name="connsiteX5" fmla="*/ 76200 w 89508"/>
              <a:gd name="connsiteY5" fmla="*/ 142958 h 219158"/>
              <a:gd name="connsiteX6" fmla="*/ 85725 w 89508"/>
              <a:gd name="connsiteY6" fmla="*/ 95333 h 219158"/>
              <a:gd name="connsiteX7" fmla="*/ 22225 w 89508"/>
              <a:gd name="connsiteY7" fmla="*/ 83 h 219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508" h="219158">
                <a:moveTo>
                  <a:pt x="22225" y="83"/>
                </a:moveTo>
                <a:cubicBezTo>
                  <a:pt x="18521" y="-2563"/>
                  <a:pt x="56092" y="58291"/>
                  <a:pt x="63500" y="79458"/>
                </a:cubicBezTo>
                <a:cubicBezTo>
                  <a:pt x="70908" y="100625"/>
                  <a:pt x="67733" y="113325"/>
                  <a:pt x="66675" y="127083"/>
                </a:cubicBezTo>
                <a:cubicBezTo>
                  <a:pt x="65617" y="140841"/>
                  <a:pt x="68262" y="146662"/>
                  <a:pt x="57150" y="162008"/>
                </a:cubicBezTo>
                <a:cubicBezTo>
                  <a:pt x="46038" y="177354"/>
                  <a:pt x="0" y="219158"/>
                  <a:pt x="0" y="219158"/>
                </a:cubicBezTo>
                <a:cubicBezTo>
                  <a:pt x="3175" y="215983"/>
                  <a:pt x="61913" y="163595"/>
                  <a:pt x="76200" y="142958"/>
                </a:cubicBezTo>
                <a:cubicBezTo>
                  <a:pt x="90487" y="122321"/>
                  <a:pt x="92604" y="114912"/>
                  <a:pt x="85725" y="95333"/>
                </a:cubicBezTo>
                <a:cubicBezTo>
                  <a:pt x="78846" y="75754"/>
                  <a:pt x="25929" y="2729"/>
                  <a:pt x="22225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7AD0C1F9-4251-9DEA-5C6C-529BE657FDD6}"/>
              </a:ext>
            </a:extLst>
          </p:cNvPr>
          <p:cNvSpPr/>
          <p:nvPr/>
        </p:nvSpPr>
        <p:spPr>
          <a:xfrm>
            <a:off x="3914412" y="1647316"/>
            <a:ext cx="96710" cy="189041"/>
          </a:xfrm>
          <a:custGeom>
            <a:avLst/>
            <a:gdLst>
              <a:gd name="connsiteX0" fmla="*/ 54338 w 96710"/>
              <a:gd name="connsiteY0" fmla="*/ 509 h 189041"/>
              <a:gd name="connsiteX1" fmla="*/ 95613 w 96710"/>
              <a:gd name="connsiteY1" fmla="*/ 89409 h 189041"/>
              <a:gd name="connsiteX2" fmla="*/ 363 w 96710"/>
              <a:gd name="connsiteY2" fmla="*/ 187834 h 189041"/>
              <a:gd name="connsiteX3" fmla="*/ 63863 w 96710"/>
              <a:gd name="connsiteY3" fmla="*/ 143384 h 189041"/>
              <a:gd name="connsiteX4" fmla="*/ 89263 w 96710"/>
              <a:gd name="connsiteY4" fmla="*/ 130684 h 189041"/>
              <a:gd name="connsiteX5" fmla="*/ 54338 w 96710"/>
              <a:gd name="connsiteY5" fmla="*/ 509 h 18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710" h="189041">
                <a:moveTo>
                  <a:pt x="54338" y="509"/>
                </a:moveTo>
                <a:cubicBezTo>
                  <a:pt x="55396" y="-6370"/>
                  <a:pt x="104609" y="58188"/>
                  <a:pt x="95613" y="89409"/>
                </a:cubicBezTo>
                <a:cubicBezTo>
                  <a:pt x="86617" y="120630"/>
                  <a:pt x="5655" y="178838"/>
                  <a:pt x="363" y="187834"/>
                </a:cubicBezTo>
                <a:cubicBezTo>
                  <a:pt x="-4929" y="196830"/>
                  <a:pt x="49046" y="152909"/>
                  <a:pt x="63863" y="143384"/>
                </a:cubicBezTo>
                <a:cubicBezTo>
                  <a:pt x="78680" y="133859"/>
                  <a:pt x="88734" y="147088"/>
                  <a:pt x="89263" y="130684"/>
                </a:cubicBezTo>
                <a:cubicBezTo>
                  <a:pt x="89792" y="114280"/>
                  <a:pt x="53280" y="7388"/>
                  <a:pt x="54338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4BBA6F83-5ADC-2843-977C-5930905614C8}"/>
              </a:ext>
            </a:extLst>
          </p:cNvPr>
          <p:cNvSpPr/>
          <p:nvPr/>
        </p:nvSpPr>
        <p:spPr>
          <a:xfrm>
            <a:off x="3921119" y="1676360"/>
            <a:ext cx="64047" cy="136891"/>
          </a:xfrm>
          <a:custGeom>
            <a:avLst/>
            <a:gdLst>
              <a:gd name="connsiteX0" fmla="*/ 47631 w 64047"/>
              <a:gd name="connsiteY0" fmla="*/ 40 h 136891"/>
              <a:gd name="connsiteX1" fmla="*/ 44456 w 64047"/>
              <a:gd name="connsiteY1" fmla="*/ 63540 h 136891"/>
              <a:gd name="connsiteX2" fmla="*/ 6 w 64047"/>
              <a:gd name="connsiteY2" fmla="*/ 136565 h 136891"/>
              <a:gd name="connsiteX3" fmla="*/ 41281 w 64047"/>
              <a:gd name="connsiteY3" fmla="*/ 88940 h 136891"/>
              <a:gd name="connsiteX4" fmla="*/ 63506 w 64047"/>
              <a:gd name="connsiteY4" fmla="*/ 54015 h 136891"/>
              <a:gd name="connsiteX5" fmla="*/ 47631 w 64047"/>
              <a:gd name="connsiteY5" fmla="*/ 40 h 136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47" h="136891">
                <a:moveTo>
                  <a:pt x="47631" y="40"/>
                </a:moveTo>
                <a:cubicBezTo>
                  <a:pt x="44456" y="1627"/>
                  <a:pt x="52394" y="40786"/>
                  <a:pt x="44456" y="63540"/>
                </a:cubicBezTo>
                <a:cubicBezTo>
                  <a:pt x="36518" y="86294"/>
                  <a:pt x="535" y="132332"/>
                  <a:pt x="6" y="136565"/>
                </a:cubicBezTo>
                <a:cubicBezTo>
                  <a:pt x="-523" y="140798"/>
                  <a:pt x="30698" y="102698"/>
                  <a:pt x="41281" y="88940"/>
                </a:cubicBezTo>
                <a:cubicBezTo>
                  <a:pt x="51864" y="75182"/>
                  <a:pt x="59802" y="64069"/>
                  <a:pt x="63506" y="54015"/>
                </a:cubicBezTo>
                <a:cubicBezTo>
                  <a:pt x="67210" y="43961"/>
                  <a:pt x="50806" y="-1547"/>
                  <a:pt x="47631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CFFB4258-9951-E49F-8DEA-8FEEC56178C2}"/>
              </a:ext>
            </a:extLst>
          </p:cNvPr>
          <p:cNvSpPr/>
          <p:nvPr/>
        </p:nvSpPr>
        <p:spPr>
          <a:xfrm>
            <a:off x="3879479" y="1891941"/>
            <a:ext cx="85010" cy="136907"/>
          </a:xfrm>
          <a:custGeom>
            <a:avLst/>
            <a:gdLst>
              <a:gd name="connsiteX0" fmla="*/ 73396 w 85010"/>
              <a:gd name="connsiteY0" fmla="*/ 359 h 136907"/>
              <a:gd name="connsiteX1" fmla="*/ 79746 w 85010"/>
              <a:gd name="connsiteY1" fmla="*/ 54334 h 136907"/>
              <a:gd name="connsiteX2" fmla="*/ 51171 w 85010"/>
              <a:gd name="connsiteY2" fmla="*/ 89259 h 136907"/>
              <a:gd name="connsiteX3" fmla="*/ 371 w 85010"/>
              <a:gd name="connsiteY3" fmla="*/ 136884 h 136907"/>
              <a:gd name="connsiteX4" fmla="*/ 79746 w 85010"/>
              <a:gd name="connsiteY4" fmla="*/ 82909 h 136907"/>
              <a:gd name="connsiteX5" fmla="*/ 73396 w 85010"/>
              <a:gd name="connsiteY5" fmla="*/ 359 h 136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010" h="136907">
                <a:moveTo>
                  <a:pt x="73396" y="359"/>
                </a:moveTo>
                <a:cubicBezTo>
                  <a:pt x="73396" y="-4403"/>
                  <a:pt x="83450" y="39517"/>
                  <a:pt x="79746" y="54334"/>
                </a:cubicBezTo>
                <a:cubicBezTo>
                  <a:pt x="76042" y="69151"/>
                  <a:pt x="64400" y="75501"/>
                  <a:pt x="51171" y="89259"/>
                </a:cubicBezTo>
                <a:cubicBezTo>
                  <a:pt x="37942" y="103017"/>
                  <a:pt x="-4391" y="137942"/>
                  <a:pt x="371" y="136884"/>
                </a:cubicBezTo>
                <a:cubicBezTo>
                  <a:pt x="5133" y="135826"/>
                  <a:pt x="64929" y="101430"/>
                  <a:pt x="79746" y="82909"/>
                </a:cubicBezTo>
                <a:cubicBezTo>
                  <a:pt x="94563" y="64388"/>
                  <a:pt x="73396" y="5121"/>
                  <a:pt x="73396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0C810022-4378-1487-B69B-29FF7DCD7020}"/>
              </a:ext>
            </a:extLst>
          </p:cNvPr>
          <p:cNvSpPr/>
          <p:nvPr/>
        </p:nvSpPr>
        <p:spPr>
          <a:xfrm>
            <a:off x="4051104" y="1430122"/>
            <a:ext cx="308183" cy="192308"/>
          </a:xfrm>
          <a:custGeom>
            <a:avLst/>
            <a:gdLst>
              <a:gd name="connsiteX0" fmla="*/ 196 w 308183"/>
              <a:gd name="connsiteY0" fmla="*/ 192303 h 192308"/>
              <a:gd name="connsiteX1" fmla="*/ 95446 w 308183"/>
              <a:gd name="connsiteY1" fmla="*/ 24028 h 192308"/>
              <a:gd name="connsiteX2" fmla="*/ 50996 w 308183"/>
              <a:gd name="connsiteY2" fmla="*/ 78003 h 192308"/>
              <a:gd name="connsiteX3" fmla="*/ 108146 w 308183"/>
              <a:gd name="connsiteY3" fmla="*/ 14503 h 192308"/>
              <a:gd name="connsiteX4" fmla="*/ 187521 w 308183"/>
              <a:gd name="connsiteY4" fmla="*/ 27203 h 192308"/>
              <a:gd name="connsiteX5" fmla="*/ 190696 w 308183"/>
              <a:gd name="connsiteY5" fmla="*/ 17678 h 192308"/>
              <a:gd name="connsiteX6" fmla="*/ 273246 w 308183"/>
              <a:gd name="connsiteY6" fmla="*/ 49428 h 192308"/>
              <a:gd name="connsiteX7" fmla="*/ 308171 w 308183"/>
              <a:gd name="connsiteY7" fmla="*/ 74828 h 192308"/>
              <a:gd name="connsiteX8" fmla="*/ 270071 w 308183"/>
              <a:gd name="connsiteY8" fmla="*/ 49428 h 192308"/>
              <a:gd name="connsiteX9" fmla="*/ 177996 w 308183"/>
              <a:gd name="connsiteY9" fmla="*/ 4978 h 192308"/>
              <a:gd name="connsiteX10" fmla="*/ 111321 w 308183"/>
              <a:gd name="connsiteY10" fmla="*/ 4978 h 192308"/>
              <a:gd name="connsiteX11" fmla="*/ 57346 w 308183"/>
              <a:gd name="connsiteY11" fmla="*/ 39903 h 192308"/>
              <a:gd name="connsiteX12" fmla="*/ 70046 w 308183"/>
              <a:gd name="connsiteY12" fmla="*/ 30378 h 192308"/>
              <a:gd name="connsiteX13" fmla="*/ 196 w 308183"/>
              <a:gd name="connsiteY13" fmla="*/ 192303 h 192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8183" h="192308">
                <a:moveTo>
                  <a:pt x="196" y="192303"/>
                </a:moveTo>
                <a:cubicBezTo>
                  <a:pt x="4429" y="191245"/>
                  <a:pt x="86979" y="43078"/>
                  <a:pt x="95446" y="24028"/>
                </a:cubicBezTo>
                <a:cubicBezTo>
                  <a:pt x="103913" y="4978"/>
                  <a:pt x="48879" y="79591"/>
                  <a:pt x="50996" y="78003"/>
                </a:cubicBezTo>
                <a:cubicBezTo>
                  <a:pt x="53113" y="76415"/>
                  <a:pt x="85392" y="22970"/>
                  <a:pt x="108146" y="14503"/>
                </a:cubicBezTo>
                <a:cubicBezTo>
                  <a:pt x="130900" y="6036"/>
                  <a:pt x="187521" y="27203"/>
                  <a:pt x="187521" y="27203"/>
                </a:cubicBezTo>
                <a:cubicBezTo>
                  <a:pt x="201279" y="27732"/>
                  <a:pt x="176409" y="13974"/>
                  <a:pt x="190696" y="17678"/>
                </a:cubicBezTo>
                <a:cubicBezTo>
                  <a:pt x="204983" y="21382"/>
                  <a:pt x="253667" y="39903"/>
                  <a:pt x="273246" y="49428"/>
                </a:cubicBezTo>
                <a:cubicBezTo>
                  <a:pt x="292825" y="58953"/>
                  <a:pt x="308700" y="74828"/>
                  <a:pt x="308171" y="74828"/>
                </a:cubicBezTo>
                <a:cubicBezTo>
                  <a:pt x="307642" y="74828"/>
                  <a:pt x="291767" y="61070"/>
                  <a:pt x="270071" y="49428"/>
                </a:cubicBezTo>
                <a:cubicBezTo>
                  <a:pt x="248375" y="37786"/>
                  <a:pt x="204454" y="12386"/>
                  <a:pt x="177996" y="4978"/>
                </a:cubicBezTo>
                <a:cubicBezTo>
                  <a:pt x="151538" y="-2430"/>
                  <a:pt x="131429" y="-843"/>
                  <a:pt x="111321" y="4978"/>
                </a:cubicBezTo>
                <a:cubicBezTo>
                  <a:pt x="91213" y="10799"/>
                  <a:pt x="57346" y="39903"/>
                  <a:pt x="57346" y="39903"/>
                </a:cubicBezTo>
                <a:cubicBezTo>
                  <a:pt x="50467" y="44136"/>
                  <a:pt x="78513" y="11328"/>
                  <a:pt x="70046" y="30378"/>
                </a:cubicBezTo>
                <a:cubicBezTo>
                  <a:pt x="61579" y="49428"/>
                  <a:pt x="-4037" y="193361"/>
                  <a:pt x="196" y="192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F8E38623-55F9-C36E-0832-81A6BFE0FE6B}"/>
              </a:ext>
            </a:extLst>
          </p:cNvPr>
          <p:cNvSpPr/>
          <p:nvPr/>
        </p:nvSpPr>
        <p:spPr>
          <a:xfrm>
            <a:off x="4184628" y="1456672"/>
            <a:ext cx="196619" cy="121655"/>
          </a:xfrm>
          <a:custGeom>
            <a:avLst/>
            <a:gdLst>
              <a:gd name="connsiteX0" fmla="*/ 114322 w 196619"/>
              <a:gd name="connsiteY0" fmla="*/ 653 h 121655"/>
              <a:gd name="connsiteX1" fmla="*/ 193697 w 196619"/>
              <a:gd name="connsiteY1" fmla="*/ 111778 h 121655"/>
              <a:gd name="connsiteX2" fmla="*/ 168297 w 196619"/>
              <a:gd name="connsiteY2" fmla="*/ 102253 h 121655"/>
              <a:gd name="connsiteX3" fmla="*/ 63522 w 196619"/>
              <a:gd name="connsiteY3" fmla="*/ 70503 h 121655"/>
              <a:gd name="connsiteX4" fmla="*/ 22 w 196619"/>
              <a:gd name="connsiteY4" fmla="*/ 57803 h 121655"/>
              <a:gd name="connsiteX5" fmla="*/ 69872 w 196619"/>
              <a:gd name="connsiteY5" fmla="*/ 67328 h 121655"/>
              <a:gd name="connsiteX6" fmla="*/ 149247 w 196619"/>
              <a:gd name="connsiteY6" fmla="*/ 111778 h 121655"/>
              <a:gd name="connsiteX7" fmla="*/ 193697 w 196619"/>
              <a:gd name="connsiteY7" fmla="*/ 118128 h 121655"/>
              <a:gd name="connsiteX8" fmla="*/ 165122 w 196619"/>
              <a:gd name="connsiteY8" fmla="*/ 67328 h 121655"/>
              <a:gd name="connsiteX9" fmla="*/ 114322 w 196619"/>
              <a:gd name="connsiteY9" fmla="*/ 653 h 121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619" h="121655">
                <a:moveTo>
                  <a:pt x="114322" y="653"/>
                </a:moveTo>
                <a:cubicBezTo>
                  <a:pt x="119085" y="8061"/>
                  <a:pt x="184701" y="94845"/>
                  <a:pt x="193697" y="111778"/>
                </a:cubicBezTo>
                <a:cubicBezTo>
                  <a:pt x="202693" y="128711"/>
                  <a:pt x="189993" y="109132"/>
                  <a:pt x="168297" y="102253"/>
                </a:cubicBezTo>
                <a:cubicBezTo>
                  <a:pt x="146601" y="95374"/>
                  <a:pt x="91568" y="77911"/>
                  <a:pt x="63522" y="70503"/>
                </a:cubicBezTo>
                <a:cubicBezTo>
                  <a:pt x="35476" y="63095"/>
                  <a:pt x="-1036" y="58332"/>
                  <a:pt x="22" y="57803"/>
                </a:cubicBezTo>
                <a:cubicBezTo>
                  <a:pt x="1080" y="57274"/>
                  <a:pt x="45001" y="58332"/>
                  <a:pt x="69872" y="67328"/>
                </a:cubicBezTo>
                <a:cubicBezTo>
                  <a:pt x="94743" y="76324"/>
                  <a:pt x="128609" y="103311"/>
                  <a:pt x="149247" y="111778"/>
                </a:cubicBezTo>
                <a:cubicBezTo>
                  <a:pt x="169885" y="120245"/>
                  <a:pt x="191051" y="125536"/>
                  <a:pt x="193697" y="118128"/>
                </a:cubicBezTo>
                <a:cubicBezTo>
                  <a:pt x="196343" y="110720"/>
                  <a:pt x="175176" y="83732"/>
                  <a:pt x="165122" y="67328"/>
                </a:cubicBezTo>
                <a:cubicBezTo>
                  <a:pt x="155068" y="50924"/>
                  <a:pt x="109559" y="-6755"/>
                  <a:pt x="114322" y="6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AC54B69C-1860-71E0-5CC1-E623169C6FA6}"/>
              </a:ext>
            </a:extLst>
          </p:cNvPr>
          <p:cNvSpPr/>
          <p:nvPr/>
        </p:nvSpPr>
        <p:spPr>
          <a:xfrm>
            <a:off x="4115768" y="1450894"/>
            <a:ext cx="69744" cy="268237"/>
          </a:xfrm>
          <a:custGeom>
            <a:avLst/>
            <a:gdLst>
              <a:gd name="connsiteX0" fmla="*/ 18082 w 69744"/>
              <a:gd name="connsiteY0" fmla="*/ 81 h 268237"/>
              <a:gd name="connsiteX1" fmla="*/ 68882 w 69744"/>
              <a:gd name="connsiteY1" fmla="*/ 76281 h 268237"/>
              <a:gd name="connsiteX2" fmla="*/ 49832 w 69744"/>
              <a:gd name="connsiteY2" fmla="*/ 98506 h 268237"/>
              <a:gd name="connsiteX3" fmla="*/ 46657 w 69744"/>
              <a:gd name="connsiteY3" fmla="*/ 139781 h 268237"/>
              <a:gd name="connsiteX4" fmla="*/ 2207 w 69744"/>
              <a:gd name="connsiteY4" fmla="*/ 266781 h 268237"/>
              <a:gd name="connsiteX5" fmla="*/ 8557 w 69744"/>
              <a:gd name="connsiteY5" fmla="*/ 203281 h 268237"/>
              <a:gd name="connsiteX6" fmla="*/ 24432 w 69744"/>
              <a:gd name="connsiteY6" fmla="*/ 120731 h 268237"/>
              <a:gd name="connsiteX7" fmla="*/ 37132 w 69744"/>
              <a:gd name="connsiteY7" fmla="*/ 133431 h 268237"/>
              <a:gd name="connsiteX8" fmla="*/ 62532 w 69744"/>
              <a:gd name="connsiteY8" fmla="*/ 92156 h 268237"/>
              <a:gd name="connsiteX9" fmla="*/ 18082 w 69744"/>
              <a:gd name="connsiteY9" fmla="*/ 81 h 26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744" h="268237">
                <a:moveTo>
                  <a:pt x="18082" y="81"/>
                </a:moveTo>
                <a:cubicBezTo>
                  <a:pt x="19140" y="-2565"/>
                  <a:pt x="63590" y="59877"/>
                  <a:pt x="68882" y="76281"/>
                </a:cubicBezTo>
                <a:cubicBezTo>
                  <a:pt x="74174" y="92685"/>
                  <a:pt x="53536" y="87923"/>
                  <a:pt x="49832" y="98506"/>
                </a:cubicBezTo>
                <a:cubicBezTo>
                  <a:pt x="46128" y="109089"/>
                  <a:pt x="54595" y="111735"/>
                  <a:pt x="46657" y="139781"/>
                </a:cubicBezTo>
                <a:cubicBezTo>
                  <a:pt x="38720" y="167827"/>
                  <a:pt x="8557" y="256198"/>
                  <a:pt x="2207" y="266781"/>
                </a:cubicBezTo>
                <a:cubicBezTo>
                  <a:pt x="-4143" y="277364"/>
                  <a:pt x="4853" y="227623"/>
                  <a:pt x="8557" y="203281"/>
                </a:cubicBezTo>
                <a:cubicBezTo>
                  <a:pt x="12261" y="178939"/>
                  <a:pt x="19670" y="132373"/>
                  <a:pt x="24432" y="120731"/>
                </a:cubicBezTo>
                <a:cubicBezTo>
                  <a:pt x="29194" y="109089"/>
                  <a:pt x="30782" y="138193"/>
                  <a:pt x="37132" y="133431"/>
                </a:cubicBezTo>
                <a:cubicBezTo>
                  <a:pt x="43482" y="128669"/>
                  <a:pt x="64649" y="108560"/>
                  <a:pt x="62532" y="92156"/>
                </a:cubicBezTo>
                <a:cubicBezTo>
                  <a:pt x="60415" y="75752"/>
                  <a:pt x="17024" y="2727"/>
                  <a:pt x="18082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FCF3FBBA-6186-F941-7001-7BAA4E5E7CA2}"/>
              </a:ext>
            </a:extLst>
          </p:cNvPr>
          <p:cNvSpPr/>
          <p:nvPr/>
        </p:nvSpPr>
        <p:spPr>
          <a:xfrm>
            <a:off x="4171941" y="1419196"/>
            <a:ext cx="168842" cy="124364"/>
          </a:xfrm>
          <a:custGeom>
            <a:avLst/>
            <a:gdLst>
              <a:gd name="connsiteX0" fmla="*/ 9 w 168842"/>
              <a:gd name="connsiteY0" fmla="*/ 29 h 124364"/>
              <a:gd name="connsiteX1" fmla="*/ 41284 w 168842"/>
              <a:gd name="connsiteY1" fmla="*/ 76229 h 124364"/>
              <a:gd name="connsiteX2" fmla="*/ 111134 w 168842"/>
              <a:gd name="connsiteY2" fmla="*/ 88929 h 124364"/>
              <a:gd name="connsiteX3" fmla="*/ 155584 w 168842"/>
              <a:gd name="connsiteY3" fmla="*/ 120679 h 124364"/>
              <a:gd name="connsiteX4" fmla="*/ 149234 w 168842"/>
              <a:gd name="connsiteY4" fmla="*/ 73054 h 124364"/>
              <a:gd name="connsiteX5" fmla="*/ 168284 w 168842"/>
              <a:gd name="connsiteY5" fmla="*/ 123854 h 124364"/>
              <a:gd name="connsiteX6" fmla="*/ 123834 w 168842"/>
              <a:gd name="connsiteY6" fmla="*/ 98454 h 124364"/>
              <a:gd name="connsiteX7" fmla="*/ 38109 w 168842"/>
              <a:gd name="connsiteY7" fmla="*/ 85754 h 124364"/>
              <a:gd name="connsiteX8" fmla="*/ 9 w 168842"/>
              <a:gd name="connsiteY8" fmla="*/ 29 h 12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8842" h="124364">
                <a:moveTo>
                  <a:pt x="9" y="29"/>
                </a:moveTo>
                <a:cubicBezTo>
                  <a:pt x="538" y="-1558"/>
                  <a:pt x="22763" y="61412"/>
                  <a:pt x="41284" y="76229"/>
                </a:cubicBezTo>
                <a:cubicBezTo>
                  <a:pt x="59805" y="91046"/>
                  <a:pt x="92084" y="81521"/>
                  <a:pt x="111134" y="88929"/>
                </a:cubicBezTo>
                <a:cubicBezTo>
                  <a:pt x="130184" y="96337"/>
                  <a:pt x="149234" y="123325"/>
                  <a:pt x="155584" y="120679"/>
                </a:cubicBezTo>
                <a:cubicBezTo>
                  <a:pt x="161934" y="118033"/>
                  <a:pt x="147117" y="72525"/>
                  <a:pt x="149234" y="73054"/>
                </a:cubicBezTo>
                <a:cubicBezTo>
                  <a:pt x="151351" y="73583"/>
                  <a:pt x="172517" y="119621"/>
                  <a:pt x="168284" y="123854"/>
                </a:cubicBezTo>
                <a:cubicBezTo>
                  <a:pt x="164051" y="128087"/>
                  <a:pt x="145530" y="104804"/>
                  <a:pt x="123834" y="98454"/>
                </a:cubicBezTo>
                <a:cubicBezTo>
                  <a:pt x="102138" y="92104"/>
                  <a:pt x="56101" y="100042"/>
                  <a:pt x="38109" y="85754"/>
                </a:cubicBezTo>
                <a:cubicBezTo>
                  <a:pt x="20117" y="71466"/>
                  <a:pt x="-520" y="1616"/>
                  <a:pt x="9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3166502-957D-7F0B-81E7-8985823AF336}"/>
              </a:ext>
            </a:extLst>
          </p:cNvPr>
          <p:cNvSpPr/>
          <p:nvPr/>
        </p:nvSpPr>
        <p:spPr>
          <a:xfrm>
            <a:off x="4127732" y="1712931"/>
            <a:ext cx="139859" cy="303471"/>
          </a:xfrm>
          <a:custGeom>
            <a:avLst/>
            <a:gdLst>
              <a:gd name="connsiteX0" fmla="*/ 6118 w 139859"/>
              <a:gd name="connsiteY0" fmla="*/ 1569 h 303471"/>
              <a:gd name="connsiteX1" fmla="*/ 2943 w 139859"/>
              <a:gd name="connsiteY1" fmla="*/ 185719 h 303471"/>
              <a:gd name="connsiteX2" fmla="*/ 2943 w 139859"/>
              <a:gd name="connsiteY2" fmla="*/ 249219 h 303471"/>
              <a:gd name="connsiteX3" fmla="*/ 41043 w 139859"/>
              <a:gd name="connsiteY3" fmla="*/ 252394 h 303471"/>
              <a:gd name="connsiteX4" fmla="*/ 139468 w 139859"/>
              <a:gd name="connsiteY4" fmla="*/ 303194 h 303471"/>
              <a:gd name="connsiteX5" fmla="*/ 72793 w 139859"/>
              <a:gd name="connsiteY5" fmla="*/ 271444 h 303471"/>
              <a:gd name="connsiteX6" fmla="*/ 6118 w 139859"/>
              <a:gd name="connsiteY6" fmla="*/ 242869 h 303471"/>
              <a:gd name="connsiteX7" fmla="*/ 21993 w 139859"/>
              <a:gd name="connsiteY7" fmla="*/ 147619 h 303471"/>
              <a:gd name="connsiteX8" fmla="*/ 15643 w 139859"/>
              <a:gd name="connsiteY8" fmla="*/ 179369 h 303471"/>
              <a:gd name="connsiteX9" fmla="*/ 18818 w 139859"/>
              <a:gd name="connsiteY9" fmla="*/ 99994 h 303471"/>
              <a:gd name="connsiteX10" fmla="*/ 6118 w 139859"/>
              <a:gd name="connsiteY10" fmla="*/ 1569 h 303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9859" h="303471">
                <a:moveTo>
                  <a:pt x="6118" y="1569"/>
                </a:moveTo>
                <a:cubicBezTo>
                  <a:pt x="3472" y="15856"/>
                  <a:pt x="3472" y="144444"/>
                  <a:pt x="2943" y="185719"/>
                </a:cubicBezTo>
                <a:cubicBezTo>
                  <a:pt x="2414" y="226994"/>
                  <a:pt x="-3407" y="238107"/>
                  <a:pt x="2943" y="249219"/>
                </a:cubicBezTo>
                <a:cubicBezTo>
                  <a:pt x="9293" y="260331"/>
                  <a:pt x="18289" y="243398"/>
                  <a:pt x="41043" y="252394"/>
                </a:cubicBezTo>
                <a:cubicBezTo>
                  <a:pt x="63797" y="261390"/>
                  <a:pt x="134176" y="300019"/>
                  <a:pt x="139468" y="303194"/>
                </a:cubicBezTo>
                <a:cubicBezTo>
                  <a:pt x="144760" y="306369"/>
                  <a:pt x="95018" y="281498"/>
                  <a:pt x="72793" y="271444"/>
                </a:cubicBezTo>
                <a:cubicBezTo>
                  <a:pt x="50568" y="261390"/>
                  <a:pt x="14585" y="263507"/>
                  <a:pt x="6118" y="242869"/>
                </a:cubicBezTo>
                <a:cubicBezTo>
                  <a:pt x="-2349" y="222231"/>
                  <a:pt x="20406" y="158202"/>
                  <a:pt x="21993" y="147619"/>
                </a:cubicBezTo>
                <a:cubicBezTo>
                  <a:pt x="23581" y="137036"/>
                  <a:pt x="16172" y="187307"/>
                  <a:pt x="15643" y="179369"/>
                </a:cubicBezTo>
                <a:cubicBezTo>
                  <a:pt x="15114" y="171432"/>
                  <a:pt x="19347" y="125394"/>
                  <a:pt x="18818" y="99994"/>
                </a:cubicBezTo>
                <a:cubicBezTo>
                  <a:pt x="18289" y="74594"/>
                  <a:pt x="8764" y="-12718"/>
                  <a:pt x="6118" y="15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B22240A7-178F-FC59-7C66-7AA9B589879A}"/>
              </a:ext>
            </a:extLst>
          </p:cNvPr>
          <p:cNvSpPr/>
          <p:nvPr/>
        </p:nvSpPr>
        <p:spPr>
          <a:xfrm>
            <a:off x="4032193" y="1904985"/>
            <a:ext cx="104848" cy="108003"/>
          </a:xfrm>
          <a:custGeom>
            <a:avLst/>
            <a:gdLst>
              <a:gd name="connsiteX0" fmla="*/ 57 w 104848"/>
              <a:gd name="connsiteY0" fmla="*/ 15 h 108003"/>
              <a:gd name="connsiteX1" fmla="*/ 47682 w 104848"/>
              <a:gd name="connsiteY1" fmla="*/ 69865 h 108003"/>
              <a:gd name="connsiteX2" fmla="*/ 54032 w 104848"/>
              <a:gd name="connsiteY2" fmla="*/ 107965 h 108003"/>
              <a:gd name="connsiteX3" fmla="*/ 50857 w 104848"/>
              <a:gd name="connsiteY3" fmla="*/ 76215 h 108003"/>
              <a:gd name="connsiteX4" fmla="*/ 104832 w 104848"/>
              <a:gd name="connsiteY4" fmla="*/ 38115 h 108003"/>
              <a:gd name="connsiteX5" fmla="*/ 57207 w 104848"/>
              <a:gd name="connsiteY5" fmla="*/ 60340 h 108003"/>
              <a:gd name="connsiteX6" fmla="*/ 38157 w 104848"/>
              <a:gd name="connsiteY6" fmla="*/ 76215 h 108003"/>
              <a:gd name="connsiteX7" fmla="*/ 57 w 104848"/>
              <a:gd name="connsiteY7" fmla="*/ 15 h 108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4848" h="108003">
                <a:moveTo>
                  <a:pt x="57" y="15"/>
                </a:moveTo>
                <a:cubicBezTo>
                  <a:pt x="1645" y="-1043"/>
                  <a:pt x="38686" y="51873"/>
                  <a:pt x="47682" y="69865"/>
                </a:cubicBezTo>
                <a:cubicBezTo>
                  <a:pt x="56678" y="87857"/>
                  <a:pt x="53503" y="106907"/>
                  <a:pt x="54032" y="107965"/>
                </a:cubicBezTo>
                <a:cubicBezTo>
                  <a:pt x="54561" y="109023"/>
                  <a:pt x="42390" y="87857"/>
                  <a:pt x="50857" y="76215"/>
                </a:cubicBezTo>
                <a:cubicBezTo>
                  <a:pt x="59324" y="64573"/>
                  <a:pt x="103774" y="40761"/>
                  <a:pt x="104832" y="38115"/>
                </a:cubicBezTo>
                <a:cubicBezTo>
                  <a:pt x="105890" y="35469"/>
                  <a:pt x="57207" y="60340"/>
                  <a:pt x="57207" y="60340"/>
                </a:cubicBezTo>
                <a:cubicBezTo>
                  <a:pt x="46095" y="66690"/>
                  <a:pt x="46094" y="84152"/>
                  <a:pt x="38157" y="76215"/>
                </a:cubicBezTo>
                <a:cubicBezTo>
                  <a:pt x="30220" y="68278"/>
                  <a:pt x="-1531" y="1073"/>
                  <a:pt x="57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18CBFC9A-85F5-3054-9E7C-F19A83E984C9}"/>
              </a:ext>
            </a:extLst>
          </p:cNvPr>
          <p:cNvSpPr/>
          <p:nvPr/>
        </p:nvSpPr>
        <p:spPr>
          <a:xfrm>
            <a:off x="4162387" y="1543942"/>
            <a:ext cx="190555" cy="189611"/>
          </a:xfrm>
          <a:custGeom>
            <a:avLst/>
            <a:gdLst>
              <a:gd name="connsiteX0" fmla="*/ 22263 w 190555"/>
              <a:gd name="connsiteY0" fmla="*/ 189608 h 189611"/>
              <a:gd name="connsiteX1" fmla="*/ 38 w 190555"/>
              <a:gd name="connsiteY1" fmla="*/ 103883 h 189611"/>
              <a:gd name="connsiteX2" fmla="*/ 28613 w 190555"/>
              <a:gd name="connsiteY2" fmla="*/ 43558 h 189611"/>
              <a:gd name="connsiteX3" fmla="*/ 73063 w 190555"/>
              <a:gd name="connsiteY3" fmla="*/ 18158 h 189611"/>
              <a:gd name="connsiteX4" fmla="*/ 190538 w 190555"/>
              <a:gd name="connsiteY4" fmla="*/ 18158 h 189611"/>
              <a:gd name="connsiteX5" fmla="*/ 82588 w 190555"/>
              <a:gd name="connsiteY5" fmla="*/ 2283 h 189611"/>
              <a:gd name="connsiteX6" fmla="*/ 98463 w 190555"/>
              <a:gd name="connsiteY6" fmla="*/ 2283 h 189611"/>
              <a:gd name="connsiteX7" fmla="*/ 50838 w 190555"/>
              <a:gd name="connsiteY7" fmla="*/ 21333 h 189611"/>
              <a:gd name="connsiteX8" fmla="*/ 63538 w 190555"/>
              <a:gd name="connsiteY8" fmla="*/ 2283 h 189611"/>
              <a:gd name="connsiteX9" fmla="*/ 22263 w 190555"/>
              <a:gd name="connsiteY9" fmla="*/ 84833 h 189611"/>
              <a:gd name="connsiteX10" fmla="*/ 25438 w 190555"/>
              <a:gd name="connsiteY10" fmla="*/ 62608 h 189611"/>
              <a:gd name="connsiteX11" fmla="*/ 12738 w 190555"/>
              <a:gd name="connsiteY11" fmla="*/ 100708 h 189611"/>
              <a:gd name="connsiteX12" fmla="*/ 22263 w 190555"/>
              <a:gd name="connsiteY12" fmla="*/ 189608 h 18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555" h="189611">
                <a:moveTo>
                  <a:pt x="22263" y="189608"/>
                </a:moveTo>
                <a:cubicBezTo>
                  <a:pt x="20146" y="190137"/>
                  <a:pt x="-1020" y="128225"/>
                  <a:pt x="38" y="103883"/>
                </a:cubicBezTo>
                <a:cubicBezTo>
                  <a:pt x="1096" y="79541"/>
                  <a:pt x="16442" y="57845"/>
                  <a:pt x="28613" y="43558"/>
                </a:cubicBezTo>
                <a:cubicBezTo>
                  <a:pt x="40784" y="29271"/>
                  <a:pt x="46076" y="22391"/>
                  <a:pt x="73063" y="18158"/>
                </a:cubicBezTo>
                <a:cubicBezTo>
                  <a:pt x="100051" y="13925"/>
                  <a:pt x="188951" y="20804"/>
                  <a:pt x="190538" y="18158"/>
                </a:cubicBezTo>
                <a:cubicBezTo>
                  <a:pt x="192126" y="15512"/>
                  <a:pt x="82588" y="2283"/>
                  <a:pt x="82588" y="2283"/>
                </a:cubicBezTo>
                <a:cubicBezTo>
                  <a:pt x="67242" y="-363"/>
                  <a:pt x="103755" y="-892"/>
                  <a:pt x="98463" y="2283"/>
                </a:cubicBezTo>
                <a:cubicBezTo>
                  <a:pt x="93171" y="5458"/>
                  <a:pt x="56659" y="21333"/>
                  <a:pt x="50838" y="21333"/>
                </a:cubicBezTo>
                <a:cubicBezTo>
                  <a:pt x="45017" y="21333"/>
                  <a:pt x="68301" y="-8300"/>
                  <a:pt x="63538" y="2283"/>
                </a:cubicBezTo>
                <a:cubicBezTo>
                  <a:pt x="58776" y="12866"/>
                  <a:pt x="28613" y="74779"/>
                  <a:pt x="22263" y="84833"/>
                </a:cubicBezTo>
                <a:cubicBezTo>
                  <a:pt x="15913" y="94887"/>
                  <a:pt x="27026" y="59962"/>
                  <a:pt x="25438" y="62608"/>
                </a:cubicBezTo>
                <a:cubicBezTo>
                  <a:pt x="23851" y="65254"/>
                  <a:pt x="14325" y="85891"/>
                  <a:pt x="12738" y="100708"/>
                </a:cubicBezTo>
                <a:cubicBezTo>
                  <a:pt x="11151" y="115525"/>
                  <a:pt x="24380" y="189079"/>
                  <a:pt x="22263" y="1896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559A7B73-894F-12BB-78C8-4727EBB98091}"/>
              </a:ext>
            </a:extLst>
          </p:cNvPr>
          <p:cNvSpPr/>
          <p:nvPr/>
        </p:nvSpPr>
        <p:spPr>
          <a:xfrm>
            <a:off x="4175114" y="1568597"/>
            <a:ext cx="200253" cy="200425"/>
          </a:xfrm>
          <a:custGeom>
            <a:avLst/>
            <a:gdLst>
              <a:gd name="connsiteX0" fmla="*/ 200036 w 200253"/>
              <a:gd name="connsiteY0" fmla="*/ 22078 h 200425"/>
              <a:gd name="connsiteX1" fmla="*/ 104786 w 200253"/>
              <a:gd name="connsiteY1" fmla="*/ 9378 h 200425"/>
              <a:gd name="connsiteX2" fmla="*/ 123836 w 200253"/>
              <a:gd name="connsiteY2" fmla="*/ 3028 h 200425"/>
              <a:gd name="connsiteX3" fmla="*/ 41286 w 200253"/>
              <a:gd name="connsiteY3" fmla="*/ 60178 h 200425"/>
              <a:gd name="connsiteX4" fmla="*/ 22236 w 200253"/>
              <a:gd name="connsiteY4" fmla="*/ 82403 h 200425"/>
              <a:gd name="connsiteX5" fmla="*/ 25411 w 200253"/>
              <a:gd name="connsiteY5" fmla="*/ 117328 h 200425"/>
              <a:gd name="connsiteX6" fmla="*/ 47636 w 200253"/>
              <a:gd name="connsiteY6" fmla="*/ 196703 h 200425"/>
              <a:gd name="connsiteX7" fmla="*/ 34936 w 200253"/>
              <a:gd name="connsiteY7" fmla="*/ 177653 h 200425"/>
              <a:gd name="connsiteX8" fmla="*/ 11 w 200253"/>
              <a:gd name="connsiteY8" fmla="*/ 91928 h 200425"/>
              <a:gd name="connsiteX9" fmla="*/ 31761 w 200253"/>
              <a:gd name="connsiteY9" fmla="*/ 79228 h 200425"/>
              <a:gd name="connsiteX10" fmla="*/ 82561 w 200253"/>
              <a:gd name="connsiteY10" fmla="*/ 15728 h 200425"/>
              <a:gd name="connsiteX11" fmla="*/ 76211 w 200253"/>
              <a:gd name="connsiteY11" fmla="*/ 22078 h 200425"/>
              <a:gd name="connsiteX12" fmla="*/ 130186 w 200253"/>
              <a:gd name="connsiteY12" fmla="*/ 3028 h 200425"/>
              <a:gd name="connsiteX13" fmla="*/ 200036 w 200253"/>
              <a:gd name="connsiteY13" fmla="*/ 22078 h 20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0253" h="200425">
                <a:moveTo>
                  <a:pt x="200036" y="22078"/>
                </a:moveTo>
                <a:cubicBezTo>
                  <a:pt x="195803" y="23136"/>
                  <a:pt x="104786" y="9378"/>
                  <a:pt x="104786" y="9378"/>
                </a:cubicBezTo>
                <a:cubicBezTo>
                  <a:pt x="92086" y="6203"/>
                  <a:pt x="134419" y="-5439"/>
                  <a:pt x="123836" y="3028"/>
                </a:cubicBezTo>
                <a:cubicBezTo>
                  <a:pt x="113253" y="11495"/>
                  <a:pt x="58219" y="46949"/>
                  <a:pt x="41286" y="60178"/>
                </a:cubicBezTo>
                <a:cubicBezTo>
                  <a:pt x="24353" y="73407"/>
                  <a:pt x="24882" y="72878"/>
                  <a:pt x="22236" y="82403"/>
                </a:cubicBezTo>
                <a:cubicBezTo>
                  <a:pt x="19590" y="91928"/>
                  <a:pt x="21178" y="98278"/>
                  <a:pt x="25411" y="117328"/>
                </a:cubicBezTo>
                <a:cubicBezTo>
                  <a:pt x="29644" y="136378"/>
                  <a:pt x="47636" y="196703"/>
                  <a:pt x="47636" y="196703"/>
                </a:cubicBezTo>
                <a:cubicBezTo>
                  <a:pt x="49223" y="206757"/>
                  <a:pt x="42873" y="195115"/>
                  <a:pt x="34936" y="177653"/>
                </a:cubicBezTo>
                <a:cubicBezTo>
                  <a:pt x="26999" y="160191"/>
                  <a:pt x="11" y="91928"/>
                  <a:pt x="11" y="91928"/>
                </a:cubicBezTo>
                <a:cubicBezTo>
                  <a:pt x="-518" y="75524"/>
                  <a:pt x="18003" y="91928"/>
                  <a:pt x="31761" y="79228"/>
                </a:cubicBezTo>
                <a:cubicBezTo>
                  <a:pt x="45519" y="66528"/>
                  <a:pt x="75153" y="25253"/>
                  <a:pt x="82561" y="15728"/>
                </a:cubicBezTo>
                <a:cubicBezTo>
                  <a:pt x="89969" y="6203"/>
                  <a:pt x="68274" y="24195"/>
                  <a:pt x="76211" y="22078"/>
                </a:cubicBezTo>
                <a:cubicBezTo>
                  <a:pt x="84148" y="19961"/>
                  <a:pt x="114840" y="2499"/>
                  <a:pt x="130186" y="3028"/>
                </a:cubicBezTo>
                <a:cubicBezTo>
                  <a:pt x="145532" y="3557"/>
                  <a:pt x="204269" y="21020"/>
                  <a:pt x="200036" y="220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8E32B04D-7B62-9A7C-749A-8191B34D3C7D}"/>
              </a:ext>
            </a:extLst>
          </p:cNvPr>
          <p:cNvSpPr/>
          <p:nvPr/>
        </p:nvSpPr>
        <p:spPr>
          <a:xfrm>
            <a:off x="4209963" y="1599512"/>
            <a:ext cx="149336" cy="153148"/>
          </a:xfrm>
          <a:custGeom>
            <a:avLst/>
            <a:gdLst>
              <a:gd name="connsiteX0" fmla="*/ 149312 w 149336"/>
              <a:gd name="connsiteY0" fmla="*/ 688 h 153148"/>
              <a:gd name="connsiteX1" fmla="*/ 47712 w 149336"/>
              <a:gd name="connsiteY1" fmla="*/ 45138 h 153148"/>
              <a:gd name="connsiteX2" fmla="*/ 87 w 149336"/>
              <a:gd name="connsiteY2" fmla="*/ 153088 h 153148"/>
              <a:gd name="connsiteX3" fmla="*/ 35012 w 149336"/>
              <a:gd name="connsiteY3" fmla="*/ 29263 h 153148"/>
              <a:gd name="connsiteX4" fmla="*/ 25487 w 149336"/>
              <a:gd name="connsiteY4" fmla="*/ 48313 h 153148"/>
              <a:gd name="connsiteX5" fmla="*/ 57237 w 149336"/>
              <a:gd name="connsiteY5" fmla="*/ 19738 h 153148"/>
              <a:gd name="connsiteX6" fmla="*/ 149312 w 149336"/>
              <a:gd name="connsiteY6" fmla="*/ 688 h 153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336" h="153148">
                <a:moveTo>
                  <a:pt x="149312" y="688"/>
                </a:moveTo>
                <a:cubicBezTo>
                  <a:pt x="147725" y="4921"/>
                  <a:pt x="72583" y="19738"/>
                  <a:pt x="47712" y="45138"/>
                </a:cubicBezTo>
                <a:cubicBezTo>
                  <a:pt x="22841" y="70538"/>
                  <a:pt x="2204" y="155734"/>
                  <a:pt x="87" y="153088"/>
                </a:cubicBezTo>
                <a:cubicBezTo>
                  <a:pt x="-2030" y="150442"/>
                  <a:pt x="35012" y="29263"/>
                  <a:pt x="35012" y="29263"/>
                </a:cubicBezTo>
                <a:cubicBezTo>
                  <a:pt x="39245" y="11801"/>
                  <a:pt x="21783" y="49900"/>
                  <a:pt x="25487" y="48313"/>
                </a:cubicBezTo>
                <a:cubicBezTo>
                  <a:pt x="29191" y="46726"/>
                  <a:pt x="39775" y="26617"/>
                  <a:pt x="57237" y="19738"/>
                </a:cubicBezTo>
                <a:cubicBezTo>
                  <a:pt x="74699" y="12859"/>
                  <a:pt x="150899" y="-3545"/>
                  <a:pt x="149312" y="6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99995BA0-DD99-0D41-1B64-29725440786A}"/>
              </a:ext>
            </a:extLst>
          </p:cNvPr>
          <p:cNvSpPr/>
          <p:nvPr/>
        </p:nvSpPr>
        <p:spPr>
          <a:xfrm>
            <a:off x="4159154" y="1698409"/>
            <a:ext cx="63683" cy="270224"/>
          </a:xfrm>
          <a:custGeom>
            <a:avLst/>
            <a:gdLst>
              <a:gd name="connsiteX0" fmla="*/ 9621 w 63683"/>
              <a:gd name="connsiteY0" fmla="*/ 216 h 270224"/>
              <a:gd name="connsiteX1" fmla="*/ 96 w 63683"/>
              <a:gd name="connsiteY1" fmla="*/ 146266 h 270224"/>
              <a:gd name="connsiteX2" fmla="*/ 15971 w 63683"/>
              <a:gd name="connsiteY2" fmla="*/ 231991 h 270224"/>
              <a:gd name="connsiteX3" fmla="*/ 15971 w 63683"/>
              <a:gd name="connsiteY3" fmla="*/ 219291 h 270224"/>
              <a:gd name="connsiteX4" fmla="*/ 63596 w 63683"/>
              <a:gd name="connsiteY4" fmla="*/ 270091 h 270224"/>
              <a:gd name="connsiteX5" fmla="*/ 28671 w 63683"/>
              <a:gd name="connsiteY5" fmla="*/ 235166 h 270224"/>
              <a:gd name="connsiteX6" fmla="*/ 19146 w 63683"/>
              <a:gd name="connsiteY6" fmla="*/ 241516 h 270224"/>
              <a:gd name="connsiteX7" fmla="*/ 15971 w 63683"/>
              <a:gd name="connsiteY7" fmla="*/ 181191 h 270224"/>
              <a:gd name="connsiteX8" fmla="*/ 9621 w 63683"/>
              <a:gd name="connsiteY8" fmla="*/ 216 h 27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683" h="270224">
                <a:moveTo>
                  <a:pt x="9621" y="216"/>
                </a:moveTo>
                <a:cubicBezTo>
                  <a:pt x="6975" y="-5605"/>
                  <a:pt x="-962" y="107637"/>
                  <a:pt x="96" y="146266"/>
                </a:cubicBezTo>
                <a:cubicBezTo>
                  <a:pt x="1154" y="184895"/>
                  <a:pt x="13325" y="219820"/>
                  <a:pt x="15971" y="231991"/>
                </a:cubicBezTo>
                <a:cubicBezTo>
                  <a:pt x="18617" y="244162"/>
                  <a:pt x="8034" y="212941"/>
                  <a:pt x="15971" y="219291"/>
                </a:cubicBezTo>
                <a:cubicBezTo>
                  <a:pt x="23908" y="225641"/>
                  <a:pt x="61479" y="267445"/>
                  <a:pt x="63596" y="270091"/>
                </a:cubicBezTo>
                <a:cubicBezTo>
                  <a:pt x="65713" y="272737"/>
                  <a:pt x="28671" y="235166"/>
                  <a:pt x="28671" y="235166"/>
                </a:cubicBezTo>
                <a:cubicBezTo>
                  <a:pt x="21263" y="230404"/>
                  <a:pt x="21263" y="250512"/>
                  <a:pt x="19146" y="241516"/>
                </a:cubicBezTo>
                <a:cubicBezTo>
                  <a:pt x="17029" y="232520"/>
                  <a:pt x="16500" y="213470"/>
                  <a:pt x="15971" y="181191"/>
                </a:cubicBezTo>
                <a:cubicBezTo>
                  <a:pt x="15442" y="148912"/>
                  <a:pt x="12267" y="6037"/>
                  <a:pt x="9621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001593C2-ED94-EADA-0E46-4145A41B3495}"/>
              </a:ext>
            </a:extLst>
          </p:cNvPr>
          <p:cNvSpPr/>
          <p:nvPr/>
        </p:nvSpPr>
        <p:spPr>
          <a:xfrm>
            <a:off x="4241038" y="1998185"/>
            <a:ext cx="335036" cy="690074"/>
          </a:xfrm>
          <a:custGeom>
            <a:avLst/>
            <a:gdLst>
              <a:gd name="connsiteX0" fmla="*/ 762 w 335036"/>
              <a:gd name="connsiteY0" fmla="*/ 2065 h 690074"/>
              <a:gd name="connsiteX1" fmla="*/ 146812 w 335036"/>
              <a:gd name="connsiteY1" fmla="*/ 221140 h 690074"/>
              <a:gd name="connsiteX2" fmla="*/ 296037 w 335036"/>
              <a:gd name="connsiteY2" fmla="*/ 379890 h 690074"/>
              <a:gd name="connsiteX3" fmla="*/ 245237 w 335036"/>
              <a:gd name="connsiteY3" fmla="*/ 329090 h 690074"/>
              <a:gd name="connsiteX4" fmla="*/ 137287 w 335036"/>
              <a:gd name="connsiteY4" fmla="*/ 221140 h 690074"/>
              <a:gd name="connsiteX5" fmla="*/ 134112 w 335036"/>
              <a:gd name="connsiteY5" fmla="*/ 271940 h 690074"/>
              <a:gd name="connsiteX6" fmla="*/ 140462 w 335036"/>
              <a:gd name="connsiteY6" fmla="*/ 370365 h 690074"/>
              <a:gd name="connsiteX7" fmla="*/ 169037 w 335036"/>
              <a:gd name="connsiteY7" fmla="*/ 516415 h 690074"/>
              <a:gd name="connsiteX8" fmla="*/ 191262 w 335036"/>
              <a:gd name="connsiteY8" fmla="*/ 579915 h 690074"/>
              <a:gd name="connsiteX9" fmla="*/ 235712 w 335036"/>
              <a:gd name="connsiteY9" fmla="*/ 614840 h 690074"/>
              <a:gd name="connsiteX10" fmla="*/ 334137 w 335036"/>
              <a:gd name="connsiteY10" fmla="*/ 687865 h 690074"/>
              <a:gd name="connsiteX11" fmla="*/ 276987 w 335036"/>
              <a:gd name="connsiteY11" fmla="*/ 659290 h 690074"/>
              <a:gd name="connsiteX12" fmla="*/ 153162 w 335036"/>
              <a:gd name="connsiteY12" fmla="*/ 541815 h 690074"/>
              <a:gd name="connsiteX13" fmla="*/ 149987 w 335036"/>
              <a:gd name="connsiteY13" fmla="*/ 538640 h 690074"/>
              <a:gd name="connsiteX14" fmla="*/ 118237 w 335036"/>
              <a:gd name="connsiteY14" fmla="*/ 322740 h 690074"/>
              <a:gd name="connsiteX15" fmla="*/ 121412 w 335036"/>
              <a:gd name="connsiteY15" fmla="*/ 338615 h 690074"/>
              <a:gd name="connsiteX16" fmla="*/ 115062 w 335036"/>
              <a:gd name="connsiteY16" fmla="*/ 202090 h 690074"/>
              <a:gd name="connsiteX17" fmla="*/ 108712 w 335036"/>
              <a:gd name="connsiteY17" fmla="*/ 211615 h 690074"/>
              <a:gd name="connsiteX18" fmla="*/ 115062 w 335036"/>
              <a:gd name="connsiteY18" fmla="*/ 170340 h 690074"/>
              <a:gd name="connsiteX19" fmla="*/ 89662 w 335036"/>
              <a:gd name="connsiteY19" fmla="*/ 113190 h 690074"/>
              <a:gd name="connsiteX20" fmla="*/ 762 w 335036"/>
              <a:gd name="connsiteY20" fmla="*/ 2065 h 69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35036" h="690074">
                <a:moveTo>
                  <a:pt x="762" y="2065"/>
                </a:moveTo>
                <a:cubicBezTo>
                  <a:pt x="10287" y="20057"/>
                  <a:pt x="97600" y="158169"/>
                  <a:pt x="146812" y="221140"/>
                </a:cubicBezTo>
                <a:cubicBezTo>
                  <a:pt x="196024" y="284111"/>
                  <a:pt x="279633" y="361898"/>
                  <a:pt x="296037" y="379890"/>
                </a:cubicBezTo>
                <a:cubicBezTo>
                  <a:pt x="312441" y="397882"/>
                  <a:pt x="245237" y="329090"/>
                  <a:pt x="245237" y="329090"/>
                </a:cubicBezTo>
                <a:cubicBezTo>
                  <a:pt x="218779" y="302632"/>
                  <a:pt x="155808" y="230665"/>
                  <a:pt x="137287" y="221140"/>
                </a:cubicBezTo>
                <a:cubicBezTo>
                  <a:pt x="118766" y="211615"/>
                  <a:pt x="133583" y="247069"/>
                  <a:pt x="134112" y="271940"/>
                </a:cubicBezTo>
                <a:cubicBezTo>
                  <a:pt x="134641" y="296811"/>
                  <a:pt x="134641" y="329619"/>
                  <a:pt x="140462" y="370365"/>
                </a:cubicBezTo>
                <a:cubicBezTo>
                  <a:pt x="146283" y="411111"/>
                  <a:pt x="160570" y="481490"/>
                  <a:pt x="169037" y="516415"/>
                </a:cubicBezTo>
                <a:cubicBezTo>
                  <a:pt x="177504" y="551340"/>
                  <a:pt x="180150" y="563511"/>
                  <a:pt x="191262" y="579915"/>
                </a:cubicBezTo>
                <a:cubicBezTo>
                  <a:pt x="202374" y="596319"/>
                  <a:pt x="211900" y="596848"/>
                  <a:pt x="235712" y="614840"/>
                </a:cubicBezTo>
                <a:cubicBezTo>
                  <a:pt x="259525" y="632832"/>
                  <a:pt x="327258" y="680457"/>
                  <a:pt x="334137" y="687865"/>
                </a:cubicBezTo>
                <a:cubicBezTo>
                  <a:pt x="341016" y="695273"/>
                  <a:pt x="307150" y="683632"/>
                  <a:pt x="276987" y="659290"/>
                </a:cubicBezTo>
                <a:cubicBezTo>
                  <a:pt x="246825" y="634948"/>
                  <a:pt x="174329" y="561923"/>
                  <a:pt x="153162" y="541815"/>
                </a:cubicBezTo>
                <a:cubicBezTo>
                  <a:pt x="131995" y="521707"/>
                  <a:pt x="155808" y="575152"/>
                  <a:pt x="149987" y="538640"/>
                </a:cubicBezTo>
                <a:cubicBezTo>
                  <a:pt x="144166" y="502128"/>
                  <a:pt x="122999" y="356077"/>
                  <a:pt x="118237" y="322740"/>
                </a:cubicBezTo>
                <a:cubicBezTo>
                  <a:pt x="113475" y="289403"/>
                  <a:pt x="121941" y="358723"/>
                  <a:pt x="121412" y="338615"/>
                </a:cubicBezTo>
                <a:cubicBezTo>
                  <a:pt x="120883" y="318507"/>
                  <a:pt x="117179" y="223257"/>
                  <a:pt x="115062" y="202090"/>
                </a:cubicBezTo>
                <a:cubicBezTo>
                  <a:pt x="112945" y="180923"/>
                  <a:pt x="108712" y="216907"/>
                  <a:pt x="108712" y="211615"/>
                </a:cubicBezTo>
                <a:cubicBezTo>
                  <a:pt x="108712" y="206323"/>
                  <a:pt x="118237" y="186744"/>
                  <a:pt x="115062" y="170340"/>
                </a:cubicBezTo>
                <a:cubicBezTo>
                  <a:pt x="111887" y="153936"/>
                  <a:pt x="105537" y="137532"/>
                  <a:pt x="89662" y="113190"/>
                </a:cubicBezTo>
                <a:cubicBezTo>
                  <a:pt x="73787" y="88848"/>
                  <a:pt x="-8763" y="-15927"/>
                  <a:pt x="762" y="20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A1887A6E-DE27-2135-A94B-6E0A80A67817}"/>
              </a:ext>
            </a:extLst>
          </p:cNvPr>
          <p:cNvSpPr/>
          <p:nvPr/>
        </p:nvSpPr>
        <p:spPr>
          <a:xfrm>
            <a:off x="4343170" y="2177202"/>
            <a:ext cx="266273" cy="506411"/>
          </a:xfrm>
          <a:custGeom>
            <a:avLst/>
            <a:gdLst>
              <a:gd name="connsiteX0" fmla="*/ 230 w 266273"/>
              <a:gd name="connsiteY0" fmla="*/ 848 h 506411"/>
              <a:gd name="connsiteX1" fmla="*/ 155805 w 266273"/>
              <a:gd name="connsiteY1" fmla="*/ 165948 h 506411"/>
              <a:gd name="connsiteX2" fmla="*/ 187555 w 266273"/>
              <a:gd name="connsiteY2" fmla="*/ 213573 h 506411"/>
              <a:gd name="connsiteX3" fmla="*/ 184380 w 266273"/>
              <a:gd name="connsiteY3" fmla="*/ 194523 h 506411"/>
              <a:gd name="connsiteX4" fmla="*/ 203430 w 266273"/>
              <a:gd name="connsiteY4" fmla="*/ 299298 h 506411"/>
              <a:gd name="connsiteX5" fmla="*/ 260580 w 266273"/>
              <a:gd name="connsiteY5" fmla="*/ 499323 h 506411"/>
              <a:gd name="connsiteX6" fmla="*/ 257405 w 266273"/>
              <a:gd name="connsiteY6" fmla="*/ 435823 h 506411"/>
              <a:gd name="connsiteX7" fmla="*/ 200255 w 266273"/>
              <a:gd name="connsiteY7" fmla="*/ 191348 h 506411"/>
              <a:gd name="connsiteX8" fmla="*/ 219305 w 266273"/>
              <a:gd name="connsiteY8" fmla="*/ 261198 h 506411"/>
              <a:gd name="connsiteX9" fmla="*/ 155805 w 266273"/>
              <a:gd name="connsiteY9" fmla="*/ 146898 h 506411"/>
              <a:gd name="connsiteX10" fmla="*/ 95480 w 266273"/>
              <a:gd name="connsiteY10" fmla="*/ 96098 h 506411"/>
              <a:gd name="connsiteX11" fmla="*/ 139930 w 266273"/>
              <a:gd name="connsiteY11" fmla="*/ 143723 h 506411"/>
              <a:gd name="connsiteX12" fmla="*/ 120880 w 266273"/>
              <a:gd name="connsiteY12" fmla="*/ 102448 h 506411"/>
              <a:gd name="connsiteX13" fmla="*/ 230 w 266273"/>
              <a:gd name="connsiteY13" fmla="*/ 848 h 506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6273" h="506411">
                <a:moveTo>
                  <a:pt x="230" y="848"/>
                </a:moveTo>
                <a:cubicBezTo>
                  <a:pt x="6051" y="11431"/>
                  <a:pt x="124584" y="130494"/>
                  <a:pt x="155805" y="165948"/>
                </a:cubicBezTo>
                <a:cubicBezTo>
                  <a:pt x="187026" y="201402"/>
                  <a:pt x="182793" y="208811"/>
                  <a:pt x="187555" y="213573"/>
                </a:cubicBezTo>
                <a:cubicBezTo>
                  <a:pt x="192317" y="218335"/>
                  <a:pt x="181734" y="180236"/>
                  <a:pt x="184380" y="194523"/>
                </a:cubicBezTo>
                <a:cubicBezTo>
                  <a:pt x="187026" y="208810"/>
                  <a:pt x="190730" y="248498"/>
                  <a:pt x="203430" y="299298"/>
                </a:cubicBezTo>
                <a:cubicBezTo>
                  <a:pt x="216130" y="350098"/>
                  <a:pt x="251584" y="476569"/>
                  <a:pt x="260580" y="499323"/>
                </a:cubicBezTo>
                <a:cubicBezTo>
                  <a:pt x="269576" y="522077"/>
                  <a:pt x="267459" y="487152"/>
                  <a:pt x="257405" y="435823"/>
                </a:cubicBezTo>
                <a:cubicBezTo>
                  <a:pt x="247351" y="384494"/>
                  <a:pt x="206605" y="220452"/>
                  <a:pt x="200255" y="191348"/>
                </a:cubicBezTo>
                <a:cubicBezTo>
                  <a:pt x="193905" y="162244"/>
                  <a:pt x="226713" y="268606"/>
                  <a:pt x="219305" y="261198"/>
                </a:cubicBezTo>
                <a:cubicBezTo>
                  <a:pt x="211897" y="253790"/>
                  <a:pt x="176442" y="174415"/>
                  <a:pt x="155805" y="146898"/>
                </a:cubicBezTo>
                <a:cubicBezTo>
                  <a:pt x="135168" y="119381"/>
                  <a:pt x="98126" y="96627"/>
                  <a:pt x="95480" y="96098"/>
                </a:cubicBezTo>
                <a:cubicBezTo>
                  <a:pt x="92834" y="95569"/>
                  <a:pt x="135697" y="142665"/>
                  <a:pt x="139930" y="143723"/>
                </a:cubicBezTo>
                <a:cubicBezTo>
                  <a:pt x="144163" y="144781"/>
                  <a:pt x="140988" y="123085"/>
                  <a:pt x="120880" y="102448"/>
                </a:cubicBezTo>
                <a:cubicBezTo>
                  <a:pt x="100772" y="81811"/>
                  <a:pt x="-5591" y="-9735"/>
                  <a:pt x="230" y="8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03CC2A07-051C-7786-8BF3-459A030AD34B}"/>
              </a:ext>
            </a:extLst>
          </p:cNvPr>
          <p:cNvSpPr/>
          <p:nvPr/>
        </p:nvSpPr>
        <p:spPr>
          <a:xfrm>
            <a:off x="4381072" y="2352671"/>
            <a:ext cx="211576" cy="337423"/>
          </a:xfrm>
          <a:custGeom>
            <a:avLst/>
            <a:gdLst>
              <a:gd name="connsiteX0" fmla="*/ 428 w 211576"/>
              <a:gd name="connsiteY0" fmla="*/ 4 h 337423"/>
              <a:gd name="connsiteX1" fmla="*/ 114728 w 211576"/>
              <a:gd name="connsiteY1" fmla="*/ 63504 h 337423"/>
              <a:gd name="connsiteX2" fmla="*/ 156003 w 211576"/>
              <a:gd name="connsiteY2" fmla="*/ 130179 h 337423"/>
              <a:gd name="connsiteX3" fmla="*/ 140128 w 211576"/>
              <a:gd name="connsiteY3" fmla="*/ 127004 h 337423"/>
              <a:gd name="connsiteX4" fmla="*/ 209978 w 211576"/>
              <a:gd name="connsiteY4" fmla="*/ 330204 h 337423"/>
              <a:gd name="connsiteX5" fmla="*/ 181403 w 211576"/>
              <a:gd name="connsiteY5" fmla="*/ 273054 h 337423"/>
              <a:gd name="connsiteX6" fmla="*/ 95678 w 211576"/>
              <a:gd name="connsiteY6" fmla="*/ 92079 h 337423"/>
              <a:gd name="connsiteX7" fmla="*/ 114728 w 211576"/>
              <a:gd name="connsiteY7" fmla="*/ 101604 h 337423"/>
              <a:gd name="connsiteX8" fmla="*/ 76628 w 211576"/>
              <a:gd name="connsiteY8" fmla="*/ 60329 h 337423"/>
              <a:gd name="connsiteX9" fmla="*/ 428 w 211576"/>
              <a:gd name="connsiteY9" fmla="*/ 4 h 337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1576" h="337423">
                <a:moveTo>
                  <a:pt x="428" y="4"/>
                </a:moveTo>
                <a:cubicBezTo>
                  <a:pt x="6778" y="533"/>
                  <a:pt x="88799" y="41808"/>
                  <a:pt x="114728" y="63504"/>
                </a:cubicBezTo>
                <a:cubicBezTo>
                  <a:pt x="140657" y="85200"/>
                  <a:pt x="156003" y="130179"/>
                  <a:pt x="156003" y="130179"/>
                </a:cubicBezTo>
                <a:cubicBezTo>
                  <a:pt x="160236" y="140762"/>
                  <a:pt x="131132" y="93667"/>
                  <a:pt x="140128" y="127004"/>
                </a:cubicBezTo>
                <a:cubicBezTo>
                  <a:pt x="149124" y="160341"/>
                  <a:pt x="203099" y="305862"/>
                  <a:pt x="209978" y="330204"/>
                </a:cubicBezTo>
                <a:cubicBezTo>
                  <a:pt x="216857" y="354546"/>
                  <a:pt x="200453" y="312742"/>
                  <a:pt x="181403" y="273054"/>
                </a:cubicBezTo>
                <a:cubicBezTo>
                  <a:pt x="162353" y="233366"/>
                  <a:pt x="95678" y="92079"/>
                  <a:pt x="95678" y="92079"/>
                </a:cubicBezTo>
                <a:cubicBezTo>
                  <a:pt x="84566" y="63504"/>
                  <a:pt x="117903" y="106896"/>
                  <a:pt x="114728" y="101604"/>
                </a:cubicBezTo>
                <a:cubicBezTo>
                  <a:pt x="111553" y="96312"/>
                  <a:pt x="93032" y="74617"/>
                  <a:pt x="76628" y="60329"/>
                </a:cubicBezTo>
                <a:cubicBezTo>
                  <a:pt x="60224" y="46041"/>
                  <a:pt x="-5922" y="-525"/>
                  <a:pt x="428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A6D131D0-2B5F-C029-EEA0-1341B7766824}"/>
              </a:ext>
            </a:extLst>
          </p:cNvPr>
          <p:cNvSpPr/>
          <p:nvPr/>
        </p:nvSpPr>
        <p:spPr>
          <a:xfrm>
            <a:off x="4371513" y="2221578"/>
            <a:ext cx="146650" cy="197779"/>
          </a:xfrm>
          <a:custGeom>
            <a:avLst/>
            <a:gdLst>
              <a:gd name="connsiteX0" fmla="*/ 462 w 146650"/>
              <a:gd name="connsiteY0" fmla="*/ 922 h 197779"/>
              <a:gd name="connsiteX1" fmla="*/ 121112 w 146650"/>
              <a:gd name="connsiteY1" fmla="*/ 156497 h 197779"/>
              <a:gd name="connsiteX2" fmla="*/ 102062 w 146650"/>
              <a:gd name="connsiteY2" fmla="*/ 197772 h 197779"/>
              <a:gd name="connsiteX3" fmla="*/ 146512 w 146650"/>
              <a:gd name="connsiteY3" fmla="*/ 159672 h 197779"/>
              <a:gd name="connsiteX4" fmla="*/ 114762 w 146650"/>
              <a:gd name="connsiteY4" fmla="*/ 140622 h 197779"/>
              <a:gd name="connsiteX5" fmla="*/ 79837 w 146650"/>
              <a:gd name="connsiteY5" fmla="*/ 92997 h 197779"/>
              <a:gd name="connsiteX6" fmla="*/ 462 w 146650"/>
              <a:gd name="connsiteY6" fmla="*/ 922 h 197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650" h="197779">
                <a:moveTo>
                  <a:pt x="462" y="922"/>
                </a:moveTo>
                <a:cubicBezTo>
                  <a:pt x="7341" y="11505"/>
                  <a:pt x="104179" y="123689"/>
                  <a:pt x="121112" y="156497"/>
                </a:cubicBezTo>
                <a:cubicBezTo>
                  <a:pt x="138045" y="189305"/>
                  <a:pt x="97829" y="197243"/>
                  <a:pt x="102062" y="197772"/>
                </a:cubicBezTo>
                <a:cubicBezTo>
                  <a:pt x="106295" y="198301"/>
                  <a:pt x="144395" y="169197"/>
                  <a:pt x="146512" y="159672"/>
                </a:cubicBezTo>
                <a:cubicBezTo>
                  <a:pt x="148629" y="150147"/>
                  <a:pt x="125874" y="151734"/>
                  <a:pt x="114762" y="140622"/>
                </a:cubicBezTo>
                <a:cubicBezTo>
                  <a:pt x="103650" y="129510"/>
                  <a:pt x="94125" y="112047"/>
                  <a:pt x="79837" y="92997"/>
                </a:cubicBezTo>
                <a:cubicBezTo>
                  <a:pt x="65550" y="73947"/>
                  <a:pt x="-6417" y="-9661"/>
                  <a:pt x="462" y="9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4DD473DB-953D-9F7D-6D61-823EAC35045A}"/>
              </a:ext>
            </a:extLst>
          </p:cNvPr>
          <p:cNvSpPr/>
          <p:nvPr/>
        </p:nvSpPr>
        <p:spPr>
          <a:xfrm>
            <a:off x="2401341" y="2700726"/>
            <a:ext cx="2160601" cy="661896"/>
          </a:xfrm>
          <a:custGeom>
            <a:avLst/>
            <a:gdLst>
              <a:gd name="connsiteX0" fmla="*/ 78334 w 2160601"/>
              <a:gd name="connsiteY0" fmla="*/ 645724 h 661896"/>
              <a:gd name="connsiteX1" fmla="*/ 1211809 w 2160601"/>
              <a:gd name="connsiteY1" fmla="*/ 334574 h 661896"/>
              <a:gd name="connsiteX2" fmla="*/ 1154659 w 2160601"/>
              <a:gd name="connsiteY2" fmla="*/ 372674 h 661896"/>
              <a:gd name="connsiteX3" fmla="*/ 1964284 w 2160601"/>
              <a:gd name="connsiteY3" fmla="*/ 64699 h 661896"/>
              <a:gd name="connsiteX4" fmla="*/ 2157959 w 2160601"/>
              <a:gd name="connsiteY4" fmla="*/ 4374 h 661896"/>
              <a:gd name="connsiteX5" fmla="*/ 1878559 w 2160601"/>
              <a:gd name="connsiteY5" fmla="*/ 137724 h 661896"/>
              <a:gd name="connsiteX6" fmla="*/ 1135609 w 2160601"/>
              <a:gd name="connsiteY6" fmla="*/ 388549 h 661896"/>
              <a:gd name="connsiteX7" fmla="*/ 1259434 w 2160601"/>
              <a:gd name="connsiteY7" fmla="*/ 321874 h 661896"/>
              <a:gd name="connsiteX8" fmla="*/ 948284 w 2160601"/>
              <a:gd name="connsiteY8" fmla="*/ 436174 h 661896"/>
              <a:gd name="connsiteX9" fmla="*/ 662534 w 2160601"/>
              <a:gd name="connsiteY9" fmla="*/ 528249 h 661896"/>
              <a:gd name="connsiteX10" fmla="*/ 567284 w 2160601"/>
              <a:gd name="connsiteY10" fmla="*/ 540949 h 661896"/>
              <a:gd name="connsiteX11" fmla="*/ 627609 w 2160601"/>
              <a:gd name="connsiteY11" fmla="*/ 528249 h 661896"/>
              <a:gd name="connsiteX12" fmla="*/ 535534 w 2160601"/>
              <a:gd name="connsiteY12" fmla="*/ 518724 h 661896"/>
              <a:gd name="connsiteX13" fmla="*/ 335509 w 2160601"/>
              <a:gd name="connsiteY13" fmla="*/ 582224 h 661896"/>
              <a:gd name="connsiteX14" fmla="*/ 125959 w 2160601"/>
              <a:gd name="connsiteY14" fmla="*/ 613974 h 661896"/>
              <a:gd name="connsiteX15" fmla="*/ 78334 w 2160601"/>
              <a:gd name="connsiteY15" fmla="*/ 645724 h 66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60601" h="661896">
                <a:moveTo>
                  <a:pt x="78334" y="645724"/>
                </a:moveTo>
                <a:cubicBezTo>
                  <a:pt x="259309" y="599157"/>
                  <a:pt x="1032421" y="380082"/>
                  <a:pt x="1211809" y="334574"/>
                </a:cubicBezTo>
                <a:cubicBezTo>
                  <a:pt x="1391197" y="289066"/>
                  <a:pt x="1029247" y="417653"/>
                  <a:pt x="1154659" y="372674"/>
                </a:cubicBezTo>
                <a:cubicBezTo>
                  <a:pt x="1280071" y="327695"/>
                  <a:pt x="1797067" y="126082"/>
                  <a:pt x="1964284" y="64699"/>
                </a:cubicBezTo>
                <a:cubicBezTo>
                  <a:pt x="2131501" y="3316"/>
                  <a:pt x="2172246" y="-7797"/>
                  <a:pt x="2157959" y="4374"/>
                </a:cubicBezTo>
                <a:cubicBezTo>
                  <a:pt x="2143672" y="16545"/>
                  <a:pt x="2048951" y="73695"/>
                  <a:pt x="1878559" y="137724"/>
                </a:cubicBezTo>
                <a:cubicBezTo>
                  <a:pt x="1708167" y="201753"/>
                  <a:pt x="1238797" y="357857"/>
                  <a:pt x="1135609" y="388549"/>
                </a:cubicBezTo>
                <a:cubicBezTo>
                  <a:pt x="1032421" y="419241"/>
                  <a:pt x="1290655" y="313937"/>
                  <a:pt x="1259434" y="321874"/>
                </a:cubicBezTo>
                <a:cubicBezTo>
                  <a:pt x="1228213" y="329811"/>
                  <a:pt x="1047767" y="401778"/>
                  <a:pt x="948284" y="436174"/>
                </a:cubicBezTo>
                <a:cubicBezTo>
                  <a:pt x="848801" y="470570"/>
                  <a:pt x="726034" y="510787"/>
                  <a:pt x="662534" y="528249"/>
                </a:cubicBezTo>
                <a:cubicBezTo>
                  <a:pt x="599034" y="545711"/>
                  <a:pt x="573105" y="540949"/>
                  <a:pt x="567284" y="540949"/>
                </a:cubicBezTo>
                <a:cubicBezTo>
                  <a:pt x="561463" y="540949"/>
                  <a:pt x="632901" y="531953"/>
                  <a:pt x="627609" y="528249"/>
                </a:cubicBezTo>
                <a:cubicBezTo>
                  <a:pt x="622317" y="524545"/>
                  <a:pt x="584217" y="509728"/>
                  <a:pt x="535534" y="518724"/>
                </a:cubicBezTo>
                <a:cubicBezTo>
                  <a:pt x="486851" y="527720"/>
                  <a:pt x="403771" y="566349"/>
                  <a:pt x="335509" y="582224"/>
                </a:cubicBezTo>
                <a:cubicBezTo>
                  <a:pt x="267247" y="598099"/>
                  <a:pt x="171467" y="603391"/>
                  <a:pt x="125959" y="613974"/>
                </a:cubicBezTo>
                <a:cubicBezTo>
                  <a:pt x="80451" y="624557"/>
                  <a:pt x="-102641" y="692291"/>
                  <a:pt x="78334" y="6457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274F1C24-7BB9-097C-C0D6-515448F3B6D7}"/>
              </a:ext>
            </a:extLst>
          </p:cNvPr>
          <p:cNvSpPr/>
          <p:nvPr/>
        </p:nvSpPr>
        <p:spPr>
          <a:xfrm>
            <a:off x="2148968" y="2175499"/>
            <a:ext cx="2230038" cy="514253"/>
          </a:xfrm>
          <a:custGeom>
            <a:avLst/>
            <a:gdLst>
              <a:gd name="connsiteX0" fmla="*/ 60832 w 2230038"/>
              <a:gd name="connsiteY0" fmla="*/ 501026 h 514253"/>
              <a:gd name="connsiteX1" fmla="*/ 1210182 w 2230038"/>
              <a:gd name="connsiteY1" fmla="*/ 218451 h 514253"/>
              <a:gd name="connsiteX2" fmla="*/ 708532 w 2230038"/>
              <a:gd name="connsiteY2" fmla="*/ 335926 h 514253"/>
              <a:gd name="connsiteX3" fmla="*/ 279907 w 2230038"/>
              <a:gd name="connsiteY3" fmla="*/ 421651 h 514253"/>
              <a:gd name="connsiteX4" fmla="*/ 1299082 w 2230038"/>
              <a:gd name="connsiteY4" fmla="*/ 183526 h 514253"/>
              <a:gd name="connsiteX5" fmla="*/ 2213482 w 2230038"/>
              <a:gd name="connsiteY5" fmla="*/ 2551 h 514253"/>
              <a:gd name="connsiteX6" fmla="*/ 1911857 w 2230038"/>
              <a:gd name="connsiteY6" fmla="*/ 72401 h 514253"/>
              <a:gd name="connsiteX7" fmla="*/ 1219707 w 2230038"/>
              <a:gd name="connsiteY7" fmla="*/ 215276 h 514253"/>
              <a:gd name="connsiteX8" fmla="*/ 1226057 w 2230038"/>
              <a:gd name="connsiteY8" fmla="*/ 218451 h 514253"/>
              <a:gd name="connsiteX9" fmla="*/ 479932 w 2230038"/>
              <a:gd name="connsiteY9" fmla="*/ 386726 h 514253"/>
              <a:gd name="connsiteX10" fmla="*/ 270382 w 2230038"/>
              <a:gd name="connsiteY10" fmla="*/ 437526 h 514253"/>
              <a:gd name="connsiteX11" fmla="*/ 168782 w 2230038"/>
              <a:gd name="connsiteY11" fmla="*/ 466101 h 514253"/>
              <a:gd name="connsiteX12" fmla="*/ 60832 w 2230038"/>
              <a:gd name="connsiteY12" fmla="*/ 501026 h 514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30038" h="514253">
                <a:moveTo>
                  <a:pt x="60832" y="501026"/>
                </a:moveTo>
                <a:lnTo>
                  <a:pt x="1210182" y="218451"/>
                </a:lnTo>
                <a:cubicBezTo>
                  <a:pt x="1318132" y="190934"/>
                  <a:pt x="863578" y="302059"/>
                  <a:pt x="708532" y="335926"/>
                </a:cubicBezTo>
                <a:cubicBezTo>
                  <a:pt x="553486" y="369793"/>
                  <a:pt x="181482" y="447051"/>
                  <a:pt x="279907" y="421651"/>
                </a:cubicBezTo>
                <a:cubicBezTo>
                  <a:pt x="378332" y="396251"/>
                  <a:pt x="976820" y="253376"/>
                  <a:pt x="1299082" y="183526"/>
                </a:cubicBezTo>
                <a:cubicBezTo>
                  <a:pt x="1621344" y="113676"/>
                  <a:pt x="2111353" y="21072"/>
                  <a:pt x="2213482" y="2551"/>
                </a:cubicBezTo>
                <a:cubicBezTo>
                  <a:pt x="2315611" y="-15970"/>
                  <a:pt x="1911857" y="72401"/>
                  <a:pt x="1911857" y="72401"/>
                </a:cubicBezTo>
                <a:lnTo>
                  <a:pt x="1219707" y="215276"/>
                </a:lnTo>
                <a:cubicBezTo>
                  <a:pt x="1105407" y="239618"/>
                  <a:pt x="1226057" y="218451"/>
                  <a:pt x="1226057" y="218451"/>
                </a:cubicBezTo>
                <a:lnTo>
                  <a:pt x="479932" y="386726"/>
                </a:lnTo>
                <a:cubicBezTo>
                  <a:pt x="320653" y="423238"/>
                  <a:pt x="322240" y="424297"/>
                  <a:pt x="270382" y="437526"/>
                </a:cubicBezTo>
                <a:cubicBezTo>
                  <a:pt x="218524" y="450755"/>
                  <a:pt x="200532" y="457634"/>
                  <a:pt x="168782" y="466101"/>
                </a:cubicBezTo>
                <a:cubicBezTo>
                  <a:pt x="137032" y="474568"/>
                  <a:pt x="-112735" y="542301"/>
                  <a:pt x="60832" y="5010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7144E2C0-56EC-D7EB-8E66-FB34CA301C42}"/>
              </a:ext>
            </a:extLst>
          </p:cNvPr>
          <p:cNvSpPr/>
          <p:nvPr/>
        </p:nvSpPr>
        <p:spPr>
          <a:xfrm>
            <a:off x="2258397" y="2221852"/>
            <a:ext cx="2089520" cy="460731"/>
          </a:xfrm>
          <a:custGeom>
            <a:avLst/>
            <a:gdLst>
              <a:gd name="connsiteX0" fmla="*/ 62528 w 2089520"/>
              <a:gd name="connsiteY0" fmla="*/ 451498 h 460731"/>
              <a:gd name="connsiteX1" fmla="*/ 999153 w 2089520"/>
              <a:gd name="connsiteY1" fmla="*/ 235598 h 460731"/>
              <a:gd name="connsiteX2" fmla="*/ 980103 w 2089520"/>
              <a:gd name="connsiteY2" fmla="*/ 238773 h 460731"/>
              <a:gd name="connsiteX3" fmla="*/ 1326178 w 2089520"/>
              <a:gd name="connsiteY3" fmla="*/ 156223 h 460731"/>
              <a:gd name="connsiteX4" fmla="*/ 2034203 w 2089520"/>
              <a:gd name="connsiteY4" fmla="*/ 3823 h 460731"/>
              <a:gd name="connsiteX5" fmla="*/ 1919903 w 2089520"/>
              <a:gd name="connsiteY5" fmla="*/ 45098 h 460731"/>
              <a:gd name="connsiteX6" fmla="*/ 2040553 w 2089520"/>
              <a:gd name="connsiteY6" fmla="*/ 35573 h 460731"/>
              <a:gd name="connsiteX7" fmla="*/ 2062778 w 2089520"/>
              <a:gd name="connsiteY7" fmla="*/ 76848 h 460731"/>
              <a:gd name="connsiteX8" fmla="*/ 2078653 w 2089520"/>
              <a:gd name="connsiteY8" fmla="*/ 184798 h 460731"/>
              <a:gd name="connsiteX9" fmla="*/ 2056428 w 2089520"/>
              <a:gd name="connsiteY9" fmla="*/ 22873 h 460731"/>
              <a:gd name="connsiteX10" fmla="*/ 1726228 w 2089520"/>
              <a:gd name="connsiteY10" fmla="*/ 73673 h 460731"/>
              <a:gd name="connsiteX11" fmla="*/ 1465878 w 2089520"/>
              <a:gd name="connsiteY11" fmla="*/ 137173 h 460731"/>
              <a:gd name="connsiteX12" fmla="*/ 1529378 w 2089520"/>
              <a:gd name="connsiteY12" fmla="*/ 111773 h 460731"/>
              <a:gd name="connsiteX13" fmla="*/ 605453 w 2089520"/>
              <a:gd name="connsiteY13" fmla="*/ 302273 h 460731"/>
              <a:gd name="connsiteX14" fmla="*/ 608628 w 2089520"/>
              <a:gd name="connsiteY14" fmla="*/ 330848 h 460731"/>
              <a:gd name="connsiteX15" fmla="*/ 468928 w 2089520"/>
              <a:gd name="connsiteY15" fmla="*/ 368948 h 460731"/>
              <a:gd name="connsiteX16" fmla="*/ 224453 w 2089520"/>
              <a:gd name="connsiteY16" fmla="*/ 403873 h 460731"/>
              <a:gd name="connsiteX17" fmla="*/ 103803 w 2089520"/>
              <a:gd name="connsiteY17" fmla="*/ 419748 h 460731"/>
              <a:gd name="connsiteX18" fmla="*/ 62528 w 2089520"/>
              <a:gd name="connsiteY18" fmla="*/ 451498 h 460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89520" h="460731">
                <a:moveTo>
                  <a:pt x="62528" y="451498"/>
                </a:moveTo>
                <a:cubicBezTo>
                  <a:pt x="211753" y="420806"/>
                  <a:pt x="846224" y="271052"/>
                  <a:pt x="999153" y="235598"/>
                </a:cubicBezTo>
                <a:cubicBezTo>
                  <a:pt x="1152082" y="200144"/>
                  <a:pt x="980103" y="238773"/>
                  <a:pt x="980103" y="238773"/>
                </a:cubicBezTo>
                <a:lnTo>
                  <a:pt x="1326178" y="156223"/>
                </a:lnTo>
                <a:lnTo>
                  <a:pt x="2034203" y="3823"/>
                </a:lnTo>
                <a:cubicBezTo>
                  <a:pt x="2133157" y="-14698"/>
                  <a:pt x="1918845" y="39807"/>
                  <a:pt x="1919903" y="45098"/>
                </a:cubicBezTo>
                <a:cubicBezTo>
                  <a:pt x="1920961" y="50389"/>
                  <a:pt x="2016740" y="30281"/>
                  <a:pt x="2040553" y="35573"/>
                </a:cubicBezTo>
                <a:cubicBezTo>
                  <a:pt x="2064366" y="40865"/>
                  <a:pt x="2056428" y="51977"/>
                  <a:pt x="2062778" y="76848"/>
                </a:cubicBezTo>
                <a:cubicBezTo>
                  <a:pt x="2069128" y="101719"/>
                  <a:pt x="2079711" y="193794"/>
                  <a:pt x="2078653" y="184798"/>
                </a:cubicBezTo>
                <a:cubicBezTo>
                  <a:pt x="2077595" y="175802"/>
                  <a:pt x="2115165" y="41394"/>
                  <a:pt x="2056428" y="22873"/>
                </a:cubicBezTo>
                <a:cubicBezTo>
                  <a:pt x="1997691" y="4352"/>
                  <a:pt x="1824653" y="54623"/>
                  <a:pt x="1726228" y="73673"/>
                </a:cubicBezTo>
                <a:cubicBezTo>
                  <a:pt x="1627803" y="92723"/>
                  <a:pt x="1498686" y="130823"/>
                  <a:pt x="1465878" y="137173"/>
                </a:cubicBezTo>
                <a:cubicBezTo>
                  <a:pt x="1433070" y="143523"/>
                  <a:pt x="1672782" y="84256"/>
                  <a:pt x="1529378" y="111773"/>
                </a:cubicBezTo>
                <a:cubicBezTo>
                  <a:pt x="1385974" y="139290"/>
                  <a:pt x="758911" y="265761"/>
                  <a:pt x="605453" y="302273"/>
                </a:cubicBezTo>
                <a:cubicBezTo>
                  <a:pt x="451995" y="338785"/>
                  <a:pt x="631382" y="319736"/>
                  <a:pt x="608628" y="330848"/>
                </a:cubicBezTo>
                <a:cubicBezTo>
                  <a:pt x="585874" y="341960"/>
                  <a:pt x="532957" y="356777"/>
                  <a:pt x="468928" y="368948"/>
                </a:cubicBezTo>
                <a:cubicBezTo>
                  <a:pt x="404899" y="381119"/>
                  <a:pt x="224453" y="403873"/>
                  <a:pt x="224453" y="403873"/>
                </a:cubicBezTo>
                <a:cubicBezTo>
                  <a:pt x="163599" y="412340"/>
                  <a:pt x="133436" y="412340"/>
                  <a:pt x="103803" y="419748"/>
                </a:cubicBezTo>
                <a:cubicBezTo>
                  <a:pt x="74170" y="427156"/>
                  <a:pt x="-86697" y="482190"/>
                  <a:pt x="62528" y="4514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1212B8AB-3FA2-146A-58A2-E4317208E9BA}"/>
              </a:ext>
            </a:extLst>
          </p:cNvPr>
          <p:cNvSpPr/>
          <p:nvPr/>
        </p:nvSpPr>
        <p:spPr>
          <a:xfrm>
            <a:off x="2227841" y="2650962"/>
            <a:ext cx="310042" cy="330967"/>
          </a:xfrm>
          <a:custGeom>
            <a:avLst/>
            <a:gdLst>
              <a:gd name="connsiteX0" fmla="*/ 86734 w 310042"/>
              <a:gd name="connsiteY0" fmla="*/ 163 h 330967"/>
              <a:gd name="connsiteX1" fmla="*/ 26409 w 310042"/>
              <a:gd name="connsiteY1" fmla="*/ 44613 h 330967"/>
              <a:gd name="connsiteX2" fmla="*/ 39109 w 310042"/>
              <a:gd name="connsiteY2" fmla="*/ 101763 h 330967"/>
              <a:gd name="connsiteX3" fmla="*/ 29584 w 310042"/>
              <a:gd name="connsiteY3" fmla="*/ 104938 h 330967"/>
              <a:gd name="connsiteX4" fmla="*/ 39109 w 310042"/>
              <a:gd name="connsiteY4" fmla="*/ 168438 h 330967"/>
              <a:gd name="connsiteX5" fmla="*/ 64509 w 310042"/>
              <a:gd name="connsiteY5" fmla="*/ 276388 h 330967"/>
              <a:gd name="connsiteX6" fmla="*/ 70859 w 310042"/>
              <a:gd name="connsiteY6" fmla="*/ 282738 h 330967"/>
              <a:gd name="connsiteX7" fmla="*/ 194684 w 310042"/>
              <a:gd name="connsiteY7" fmla="*/ 324013 h 330967"/>
              <a:gd name="connsiteX8" fmla="*/ 213734 w 310042"/>
              <a:gd name="connsiteY8" fmla="*/ 314488 h 330967"/>
              <a:gd name="connsiteX9" fmla="*/ 308984 w 310042"/>
              <a:gd name="connsiteY9" fmla="*/ 295438 h 330967"/>
              <a:gd name="connsiteX10" fmla="*/ 143884 w 310042"/>
              <a:gd name="connsiteY10" fmla="*/ 330363 h 330967"/>
              <a:gd name="connsiteX11" fmla="*/ 77209 w 310042"/>
              <a:gd name="connsiteY11" fmla="*/ 260513 h 330967"/>
              <a:gd name="connsiteX12" fmla="*/ 10534 w 310042"/>
              <a:gd name="connsiteY12" fmla="*/ 79538 h 330967"/>
              <a:gd name="connsiteX13" fmla="*/ 7359 w 310042"/>
              <a:gd name="connsiteY13" fmla="*/ 82713 h 330967"/>
              <a:gd name="connsiteX14" fmla="*/ 4184 w 310042"/>
              <a:gd name="connsiteY14" fmla="*/ 60488 h 330967"/>
              <a:gd name="connsiteX15" fmla="*/ 86734 w 310042"/>
              <a:gd name="connsiteY15" fmla="*/ 163 h 33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0042" h="330967">
                <a:moveTo>
                  <a:pt x="86734" y="163"/>
                </a:moveTo>
                <a:cubicBezTo>
                  <a:pt x="90438" y="-2483"/>
                  <a:pt x="34346" y="27680"/>
                  <a:pt x="26409" y="44613"/>
                </a:cubicBezTo>
                <a:cubicBezTo>
                  <a:pt x="18472" y="61546"/>
                  <a:pt x="39109" y="101763"/>
                  <a:pt x="39109" y="101763"/>
                </a:cubicBezTo>
                <a:cubicBezTo>
                  <a:pt x="39638" y="111817"/>
                  <a:pt x="29584" y="93826"/>
                  <a:pt x="29584" y="104938"/>
                </a:cubicBezTo>
                <a:cubicBezTo>
                  <a:pt x="29584" y="116050"/>
                  <a:pt x="33288" y="139863"/>
                  <a:pt x="39109" y="168438"/>
                </a:cubicBezTo>
                <a:cubicBezTo>
                  <a:pt x="44930" y="197013"/>
                  <a:pt x="64509" y="276388"/>
                  <a:pt x="64509" y="276388"/>
                </a:cubicBezTo>
                <a:cubicBezTo>
                  <a:pt x="69801" y="295438"/>
                  <a:pt x="49163" y="274801"/>
                  <a:pt x="70859" y="282738"/>
                </a:cubicBezTo>
                <a:cubicBezTo>
                  <a:pt x="92555" y="290675"/>
                  <a:pt x="170871" y="318721"/>
                  <a:pt x="194684" y="324013"/>
                </a:cubicBezTo>
                <a:cubicBezTo>
                  <a:pt x="218497" y="329305"/>
                  <a:pt x="194684" y="319250"/>
                  <a:pt x="213734" y="314488"/>
                </a:cubicBezTo>
                <a:cubicBezTo>
                  <a:pt x="232784" y="309726"/>
                  <a:pt x="320626" y="292792"/>
                  <a:pt x="308984" y="295438"/>
                </a:cubicBezTo>
                <a:cubicBezTo>
                  <a:pt x="297342" y="298084"/>
                  <a:pt x="182513" y="336184"/>
                  <a:pt x="143884" y="330363"/>
                </a:cubicBezTo>
                <a:cubicBezTo>
                  <a:pt x="105255" y="324542"/>
                  <a:pt x="99434" y="302317"/>
                  <a:pt x="77209" y="260513"/>
                </a:cubicBezTo>
                <a:cubicBezTo>
                  <a:pt x="54984" y="218709"/>
                  <a:pt x="10534" y="79538"/>
                  <a:pt x="10534" y="79538"/>
                </a:cubicBezTo>
                <a:cubicBezTo>
                  <a:pt x="-1108" y="49905"/>
                  <a:pt x="8417" y="85888"/>
                  <a:pt x="7359" y="82713"/>
                </a:cubicBezTo>
                <a:cubicBezTo>
                  <a:pt x="6301" y="79538"/>
                  <a:pt x="-6399" y="71071"/>
                  <a:pt x="4184" y="60488"/>
                </a:cubicBezTo>
                <a:cubicBezTo>
                  <a:pt x="14767" y="49905"/>
                  <a:pt x="83030" y="2809"/>
                  <a:pt x="8673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B37DC9DD-53D5-BB4F-264F-3FBC99C7BF83}"/>
              </a:ext>
            </a:extLst>
          </p:cNvPr>
          <p:cNvSpPr/>
          <p:nvPr/>
        </p:nvSpPr>
        <p:spPr>
          <a:xfrm>
            <a:off x="2262564" y="2923386"/>
            <a:ext cx="721988" cy="252475"/>
          </a:xfrm>
          <a:custGeom>
            <a:avLst/>
            <a:gdLst>
              <a:gd name="connsiteX0" fmla="*/ 706061 w 721988"/>
              <a:gd name="connsiteY0" fmla="*/ 3964 h 252475"/>
              <a:gd name="connsiteX1" fmla="*/ 210761 w 721988"/>
              <a:gd name="connsiteY1" fmla="*/ 102389 h 252475"/>
              <a:gd name="connsiteX2" fmla="*/ 347286 w 721988"/>
              <a:gd name="connsiteY2" fmla="*/ 83339 h 252475"/>
              <a:gd name="connsiteX3" fmla="*/ 90111 w 721988"/>
              <a:gd name="connsiteY3" fmla="*/ 134139 h 252475"/>
              <a:gd name="connsiteX4" fmla="*/ 13911 w 721988"/>
              <a:gd name="connsiteY4" fmla="*/ 165889 h 252475"/>
              <a:gd name="connsiteX5" fmla="*/ 48836 w 721988"/>
              <a:gd name="connsiteY5" fmla="*/ 153189 h 252475"/>
              <a:gd name="connsiteX6" fmla="*/ 20261 w 721988"/>
              <a:gd name="connsiteY6" fmla="*/ 172239 h 252475"/>
              <a:gd name="connsiteX7" fmla="*/ 55186 w 721988"/>
              <a:gd name="connsiteY7" fmla="*/ 207164 h 252475"/>
              <a:gd name="connsiteX8" fmla="*/ 112336 w 721988"/>
              <a:gd name="connsiteY8" fmla="*/ 251614 h 252475"/>
              <a:gd name="connsiteX9" fmla="*/ 67886 w 721988"/>
              <a:gd name="connsiteY9" fmla="*/ 232564 h 252475"/>
              <a:gd name="connsiteX10" fmla="*/ 7561 w 721988"/>
              <a:gd name="connsiteY10" fmla="*/ 184939 h 252475"/>
              <a:gd name="connsiteX11" fmla="*/ 42486 w 721988"/>
              <a:gd name="connsiteY11" fmla="*/ 156364 h 252475"/>
              <a:gd name="connsiteX12" fmla="*/ 1211 w 721988"/>
              <a:gd name="connsiteY12" fmla="*/ 130964 h 252475"/>
              <a:gd name="connsiteX13" fmla="*/ 99636 w 721988"/>
              <a:gd name="connsiteY13" fmla="*/ 124614 h 252475"/>
              <a:gd name="connsiteX14" fmla="*/ 299661 w 721988"/>
              <a:gd name="connsiteY14" fmla="*/ 73814 h 252475"/>
              <a:gd name="connsiteX15" fmla="*/ 207586 w 721988"/>
              <a:gd name="connsiteY15" fmla="*/ 83339 h 252475"/>
              <a:gd name="connsiteX16" fmla="*/ 563186 w 721988"/>
              <a:gd name="connsiteY16" fmla="*/ 26189 h 252475"/>
              <a:gd name="connsiteX17" fmla="*/ 706061 w 721988"/>
              <a:gd name="connsiteY17" fmla="*/ 3964 h 2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1988" h="252475">
                <a:moveTo>
                  <a:pt x="706061" y="3964"/>
                </a:moveTo>
                <a:cubicBezTo>
                  <a:pt x="647323" y="16664"/>
                  <a:pt x="270557" y="89160"/>
                  <a:pt x="210761" y="102389"/>
                </a:cubicBezTo>
                <a:cubicBezTo>
                  <a:pt x="150965" y="115618"/>
                  <a:pt x="367394" y="78047"/>
                  <a:pt x="347286" y="83339"/>
                </a:cubicBezTo>
                <a:cubicBezTo>
                  <a:pt x="327178" y="88631"/>
                  <a:pt x="145673" y="120381"/>
                  <a:pt x="90111" y="134139"/>
                </a:cubicBezTo>
                <a:cubicBezTo>
                  <a:pt x="34548" y="147897"/>
                  <a:pt x="20790" y="162714"/>
                  <a:pt x="13911" y="165889"/>
                </a:cubicBezTo>
                <a:cubicBezTo>
                  <a:pt x="7032" y="169064"/>
                  <a:pt x="47778" y="152131"/>
                  <a:pt x="48836" y="153189"/>
                </a:cubicBezTo>
                <a:cubicBezTo>
                  <a:pt x="49894" y="154247"/>
                  <a:pt x="19203" y="163243"/>
                  <a:pt x="20261" y="172239"/>
                </a:cubicBezTo>
                <a:cubicBezTo>
                  <a:pt x="21319" y="181235"/>
                  <a:pt x="39840" y="193935"/>
                  <a:pt x="55186" y="207164"/>
                </a:cubicBezTo>
                <a:cubicBezTo>
                  <a:pt x="70532" y="220393"/>
                  <a:pt x="110219" y="247381"/>
                  <a:pt x="112336" y="251614"/>
                </a:cubicBezTo>
                <a:cubicBezTo>
                  <a:pt x="114453" y="255847"/>
                  <a:pt x="85348" y="243676"/>
                  <a:pt x="67886" y="232564"/>
                </a:cubicBezTo>
                <a:cubicBezTo>
                  <a:pt x="50424" y="221452"/>
                  <a:pt x="11794" y="197639"/>
                  <a:pt x="7561" y="184939"/>
                </a:cubicBezTo>
                <a:cubicBezTo>
                  <a:pt x="3328" y="172239"/>
                  <a:pt x="43544" y="165360"/>
                  <a:pt x="42486" y="156364"/>
                </a:cubicBezTo>
                <a:cubicBezTo>
                  <a:pt x="41428" y="147368"/>
                  <a:pt x="-8314" y="136256"/>
                  <a:pt x="1211" y="130964"/>
                </a:cubicBezTo>
                <a:cubicBezTo>
                  <a:pt x="10736" y="125672"/>
                  <a:pt x="49894" y="134139"/>
                  <a:pt x="99636" y="124614"/>
                </a:cubicBezTo>
                <a:cubicBezTo>
                  <a:pt x="149378" y="115089"/>
                  <a:pt x="281669" y="80693"/>
                  <a:pt x="299661" y="73814"/>
                </a:cubicBezTo>
                <a:cubicBezTo>
                  <a:pt x="317653" y="66935"/>
                  <a:pt x="163665" y="91277"/>
                  <a:pt x="207586" y="83339"/>
                </a:cubicBezTo>
                <a:cubicBezTo>
                  <a:pt x="251507" y="75402"/>
                  <a:pt x="477990" y="40477"/>
                  <a:pt x="563186" y="26189"/>
                </a:cubicBezTo>
                <a:cubicBezTo>
                  <a:pt x="648382" y="11902"/>
                  <a:pt x="764799" y="-8736"/>
                  <a:pt x="706061" y="3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BC5C9A30-FAC6-3AA6-29D3-E08AF7E01411}"/>
              </a:ext>
            </a:extLst>
          </p:cNvPr>
          <p:cNvSpPr/>
          <p:nvPr/>
        </p:nvSpPr>
        <p:spPr>
          <a:xfrm>
            <a:off x="2276090" y="2911472"/>
            <a:ext cx="607234" cy="105421"/>
          </a:xfrm>
          <a:custGeom>
            <a:avLst/>
            <a:gdLst>
              <a:gd name="connsiteX0" fmla="*/ 385 w 607234"/>
              <a:gd name="connsiteY0" fmla="*/ 3 h 105421"/>
              <a:gd name="connsiteX1" fmla="*/ 44835 w 607234"/>
              <a:gd name="connsiteY1" fmla="*/ 69853 h 105421"/>
              <a:gd name="connsiteX2" fmla="*/ 41660 w 607234"/>
              <a:gd name="connsiteY2" fmla="*/ 76203 h 105421"/>
              <a:gd name="connsiteX3" fmla="*/ 184535 w 607234"/>
              <a:gd name="connsiteY3" fmla="*/ 98428 h 105421"/>
              <a:gd name="connsiteX4" fmla="*/ 187710 w 607234"/>
              <a:gd name="connsiteY4" fmla="*/ 88903 h 105421"/>
              <a:gd name="connsiteX5" fmla="*/ 336935 w 607234"/>
              <a:gd name="connsiteY5" fmla="*/ 66678 h 105421"/>
              <a:gd name="connsiteX6" fmla="*/ 473460 w 607234"/>
              <a:gd name="connsiteY6" fmla="*/ 44453 h 105421"/>
              <a:gd name="connsiteX7" fmla="*/ 267085 w 607234"/>
              <a:gd name="connsiteY7" fmla="*/ 47628 h 105421"/>
              <a:gd name="connsiteX8" fmla="*/ 606810 w 607234"/>
              <a:gd name="connsiteY8" fmla="*/ 34928 h 105421"/>
              <a:gd name="connsiteX9" fmla="*/ 343285 w 607234"/>
              <a:gd name="connsiteY9" fmla="*/ 66678 h 105421"/>
              <a:gd name="connsiteX10" fmla="*/ 48010 w 607234"/>
              <a:gd name="connsiteY10" fmla="*/ 104778 h 105421"/>
              <a:gd name="connsiteX11" fmla="*/ 143260 w 607234"/>
              <a:gd name="connsiteY11" fmla="*/ 88903 h 105421"/>
              <a:gd name="connsiteX12" fmla="*/ 28960 w 607234"/>
              <a:gd name="connsiteY12" fmla="*/ 66678 h 105421"/>
              <a:gd name="connsiteX13" fmla="*/ 385 w 607234"/>
              <a:gd name="connsiteY13" fmla="*/ 3 h 10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7234" h="105421">
                <a:moveTo>
                  <a:pt x="385" y="3"/>
                </a:moveTo>
                <a:cubicBezTo>
                  <a:pt x="3031" y="532"/>
                  <a:pt x="37956" y="57153"/>
                  <a:pt x="44835" y="69853"/>
                </a:cubicBezTo>
                <a:cubicBezTo>
                  <a:pt x="51714" y="82553"/>
                  <a:pt x="18377" y="71441"/>
                  <a:pt x="41660" y="76203"/>
                </a:cubicBezTo>
                <a:cubicBezTo>
                  <a:pt x="64943" y="80966"/>
                  <a:pt x="160193" y="96311"/>
                  <a:pt x="184535" y="98428"/>
                </a:cubicBezTo>
                <a:cubicBezTo>
                  <a:pt x="208877" y="100545"/>
                  <a:pt x="162310" y="94195"/>
                  <a:pt x="187710" y="88903"/>
                </a:cubicBezTo>
                <a:cubicBezTo>
                  <a:pt x="213110" y="83611"/>
                  <a:pt x="336935" y="66678"/>
                  <a:pt x="336935" y="66678"/>
                </a:cubicBezTo>
                <a:cubicBezTo>
                  <a:pt x="384560" y="59270"/>
                  <a:pt x="485102" y="47628"/>
                  <a:pt x="473460" y="44453"/>
                </a:cubicBezTo>
                <a:cubicBezTo>
                  <a:pt x="461818" y="41278"/>
                  <a:pt x="244860" y="49215"/>
                  <a:pt x="267085" y="47628"/>
                </a:cubicBezTo>
                <a:cubicBezTo>
                  <a:pt x="289310" y="46041"/>
                  <a:pt x="594110" y="31753"/>
                  <a:pt x="606810" y="34928"/>
                </a:cubicBezTo>
                <a:cubicBezTo>
                  <a:pt x="619510" y="38103"/>
                  <a:pt x="343285" y="66678"/>
                  <a:pt x="343285" y="66678"/>
                </a:cubicBezTo>
                <a:lnTo>
                  <a:pt x="48010" y="104778"/>
                </a:lnTo>
                <a:cubicBezTo>
                  <a:pt x="14672" y="108482"/>
                  <a:pt x="146435" y="95253"/>
                  <a:pt x="143260" y="88903"/>
                </a:cubicBezTo>
                <a:cubicBezTo>
                  <a:pt x="140085" y="82553"/>
                  <a:pt x="49068" y="76732"/>
                  <a:pt x="28960" y="66678"/>
                </a:cubicBezTo>
                <a:cubicBezTo>
                  <a:pt x="8852" y="56624"/>
                  <a:pt x="-2261" y="-526"/>
                  <a:pt x="38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30C8D636-F55E-CC3D-520D-C4E370E32535}"/>
              </a:ext>
            </a:extLst>
          </p:cNvPr>
          <p:cNvSpPr/>
          <p:nvPr/>
        </p:nvSpPr>
        <p:spPr>
          <a:xfrm>
            <a:off x="3365500" y="2542658"/>
            <a:ext cx="1022352" cy="279917"/>
          </a:xfrm>
          <a:custGeom>
            <a:avLst/>
            <a:gdLst>
              <a:gd name="connsiteX0" fmla="*/ 0 w 1022352"/>
              <a:gd name="connsiteY0" fmla="*/ 279917 h 279917"/>
              <a:gd name="connsiteX1" fmla="*/ 517525 w 1022352"/>
              <a:gd name="connsiteY1" fmla="*/ 175142 h 279917"/>
              <a:gd name="connsiteX2" fmla="*/ 527050 w 1022352"/>
              <a:gd name="connsiteY2" fmla="*/ 165617 h 279917"/>
              <a:gd name="connsiteX3" fmla="*/ 800100 w 1022352"/>
              <a:gd name="connsiteY3" fmla="*/ 102117 h 279917"/>
              <a:gd name="connsiteX4" fmla="*/ 939800 w 1022352"/>
              <a:gd name="connsiteY4" fmla="*/ 64017 h 279917"/>
              <a:gd name="connsiteX5" fmla="*/ 1022350 w 1022352"/>
              <a:gd name="connsiteY5" fmla="*/ 517 h 279917"/>
              <a:gd name="connsiteX6" fmla="*/ 942975 w 1022352"/>
              <a:gd name="connsiteY6" fmla="*/ 32267 h 279917"/>
              <a:gd name="connsiteX7" fmla="*/ 774700 w 1022352"/>
              <a:gd name="connsiteY7" fmla="*/ 98942 h 279917"/>
              <a:gd name="connsiteX8" fmla="*/ 930275 w 1022352"/>
              <a:gd name="connsiteY8" fmla="*/ 60842 h 279917"/>
              <a:gd name="connsiteX9" fmla="*/ 454025 w 1022352"/>
              <a:gd name="connsiteY9" fmla="*/ 178317 h 279917"/>
              <a:gd name="connsiteX10" fmla="*/ 517525 w 1022352"/>
              <a:gd name="connsiteY10" fmla="*/ 168792 h 279917"/>
              <a:gd name="connsiteX11" fmla="*/ 307975 w 1022352"/>
              <a:gd name="connsiteY11" fmla="*/ 213242 h 279917"/>
              <a:gd name="connsiteX12" fmla="*/ 0 w 1022352"/>
              <a:gd name="connsiteY12" fmla="*/ 279917 h 279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22352" h="279917">
                <a:moveTo>
                  <a:pt x="0" y="279917"/>
                </a:moveTo>
                <a:lnTo>
                  <a:pt x="517525" y="175142"/>
                </a:lnTo>
                <a:cubicBezTo>
                  <a:pt x="605367" y="156092"/>
                  <a:pt x="479954" y="177788"/>
                  <a:pt x="527050" y="165617"/>
                </a:cubicBezTo>
                <a:cubicBezTo>
                  <a:pt x="574146" y="153446"/>
                  <a:pt x="731308" y="119050"/>
                  <a:pt x="800100" y="102117"/>
                </a:cubicBezTo>
                <a:cubicBezTo>
                  <a:pt x="868892" y="85184"/>
                  <a:pt x="902758" y="80950"/>
                  <a:pt x="939800" y="64017"/>
                </a:cubicBezTo>
                <a:cubicBezTo>
                  <a:pt x="976842" y="47084"/>
                  <a:pt x="1021821" y="5809"/>
                  <a:pt x="1022350" y="517"/>
                </a:cubicBezTo>
                <a:cubicBezTo>
                  <a:pt x="1022879" y="-4775"/>
                  <a:pt x="942975" y="32267"/>
                  <a:pt x="942975" y="32267"/>
                </a:cubicBezTo>
                <a:cubicBezTo>
                  <a:pt x="901700" y="48671"/>
                  <a:pt x="776817" y="94180"/>
                  <a:pt x="774700" y="98942"/>
                </a:cubicBezTo>
                <a:cubicBezTo>
                  <a:pt x="772583" y="103704"/>
                  <a:pt x="930275" y="60842"/>
                  <a:pt x="930275" y="60842"/>
                </a:cubicBezTo>
                <a:lnTo>
                  <a:pt x="454025" y="178317"/>
                </a:lnTo>
                <a:cubicBezTo>
                  <a:pt x="385233" y="196309"/>
                  <a:pt x="541867" y="162971"/>
                  <a:pt x="517525" y="168792"/>
                </a:cubicBezTo>
                <a:cubicBezTo>
                  <a:pt x="493183" y="174613"/>
                  <a:pt x="307975" y="213242"/>
                  <a:pt x="307975" y="213242"/>
                </a:cubicBezTo>
                <a:lnTo>
                  <a:pt x="0" y="27991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D2F70A48-03CE-28D6-F573-790199432E4B}"/>
              </a:ext>
            </a:extLst>
          </p:cNvPr>
          <p:cNvSpPr/>
          <p:nvPr/>
        </p:nvSpPr>
        <p:spPr>
          <a:xfrm>
            <a:off x="3381685" y="2615654"/>
            <a:ext cx="1203328" cy="229668"/>
          </a:xfrm>
          <a:custGeom>
            <a:avLst/>
            <a:gdLst>
              <a:gd name="connsiteX0" fmla="*/ 15565 w 1203328"/>
              <a:gd name="connsiteY0" fmla="*/ 225971 h 229668"/>
              <a:gd name="connsiteX1" fmla="*/ 571190 w 1203328"/>
              <a:gd name="connsiteY1" fmla="*/ 108496 h 229668"/>
              <a:gd name="connsiteX2" fmla="*/ 491815 w 1203328"/>
              <a:gd name="connsiteY2" fmla="*/ 133896 h 229668"/>
              <a:gd name="connsiteX3" fmla="*/ 822015 w 1203328"/>
              <a:gd name="connsiteY3" fmla="*/ 29121 h 229668"/>
              <a:gd name="connsiteX4" fmla="*/ 1006165 w 1203328"/>
              <a:gd name="connsiteY4" fmla="*/ 546 h 229668"/>
              <a:gd name="connsiteX5" fmla="*/ 983940 w 1203328"/>
              <a:gd name="connsiteY5" fmla="*/ 10071 h 229668"/>
              <a:gd name="connsiteX6" fmla="*/ 1022040 w 1203328"/>
              <a:gd name="connsiteY6" fmla="*/ 6896 h 229668"/>
              <a:gd name="connsiteX7" fmla="*/ 1060140 w 1203328"/>
              <a:gd name="connsiteY7" fmla="*/ 35471 h 229668"/>
              <a:gd name="connsiteX8" fmla="*/ 1203015 w 1203328"/>
              <a:gd name="connsiteY8" fmla="*/ 79921 h 229668"/>
              <a:gd name="connsiteX9" fmla="*/ 1101415 w 1203328"/>
              <a:gd name="connsiteY9" fmla="*/ 51346 h 229668"/>
              <a:gd name="connsiteX10" fmla="*/ 983940 w 1203328"/>
              <a:gd name="connsiteY10" fmla="*/ 16421 h 229668"/>
              <a:gd name="connsiteX11" fmla="*/ 1018865 w 1203328"/>
              <a:gd name="connsiteY11" fmla="*/ 16421 h 229668"/>
              <a:gd name="connsiteX12" fmla="*/ 812490 w 1203328"/>
              <a:gd name="connsiteY12" fmla="*/ 32296 h 229668"/>
              <a:gd name="connsiteX13" fmla="*/ 533090 w 1203328"/>
              <a:gd name="connsiteY13" fmla="*/ 114846 h 229668"/>
              <a:gd name="connsiteX14" fmla="*/ 625165 w 1203328"/>
              <a:gd name="connsiteY14" fmla="*/ 102146 h 229668"/>
              <a:gd name="connsiteX15" fmla="*/ 387040 w 1203328"/>
              <a:gd name="connsiteY15" fmla="*/ 162471 h 229668"/>
              <a:gd name="connsiteX16" fmla="*/ 212415 w 1203328"/>
              <a:gd name="connsiteY16" fmla="*/ 178346 h 229668"/>
              <a:gd name="connsiteX17" fmla="*/ 364815 w 1203328"/>
              <a:gd name="connsiteY17" fmla="*/ 162471 h 229668"/>
              <a:gd name="connsiteX18" fmla="*/ 171140 w 1203328"/>
              <a:gd name="connsiteY18" fmla="*/ 197396 h 229668"/>
              <a:gd name="connsiteX19" fmla="*/ 15565 w 1203328"/>
              <a:gd name="connsiteY19" fmla="*/ 225971 h 229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03328" h="229668">
                <a:moveTo>
                  <a:pt x="15565" y="225971"/>
                </a:moveTo>
                <a:cubicBezTo>
                  <a:pt x="82240" y="211154"/>
                  <a:pt x="491815" y="123842"/>
                  <a:pt x="571190" y="108496"/>
                </a:cubicBezTo>
                <a:cubicBezTo>
                  <a:pt x="650565" y="93150"/>
                  <a:pt x="491815" y="133896"/>
                  <a:pt x="491815" y="133896"/>
                </a:cubicBezTo>
                <a:cubicBezTo>
                  <a:pt x="533619" y="120667"/>
                  <a:pt x="736290" y="51346"/>
                  <a:pt x="822015" y="29121"/>
                </a:cubicBezTo>
                <a:cubicBezTo>
                  <a:pt x="907740" y="6896"/>
                  <a:pt x="979177" y="3721"/>
                  <a:pt x="1006165" y="546"/>
                </a:cubicBezTo>
                <a:cubicBezTo>
                  <a:pt x="1033153" y="-2629"/>
                  <a:pt x="981294" y="9013"/>
                  <a:pt x="983940" y="10071"/>
                </a:cubicBezTo>
                <a:cubicBezTo>
                  <a:pt x="986586" y="11129"/>
                  <a:pt x="1009340" y="2663"/>
                  <a:pt x="1022040" y="6896"/>
                </a:cubicBezTo>
                <a:cubicBezTo>
                  <a:pt x="1034740" y="11129"/>
                  <a:pt x="1029978" y="23300"/>
                  <a:pt x="1060140" y="35471"/>
                </a:cubicBezTo>
                <a:cubicBezTo>
                  <a:pt x="1090302" y="47642"/>
                  <a:pt x="1196136" y="77275"/>
                  <a:pt x="1203015" y="79921"/>
                </a:cubicBezTo>
                <a:cubicBezTo>
                  <a:pt x="1209894" y="82567"/>
                  <a:pt x="1101415" y="51346"/>
                  <a:pt x="1101415" y="51346"/>
                </a:cubicBezTo>
                <a:cubicBezTo>
                  <a:pt x="1064903" y="40763"/>
                  <a:pt x="997698" y="22242"/>
                  <a:pt x="983940" y="16421"/>
                </a:cubicBezTo>
                <a:cubicBezTo>
                  <a:pt x="970182" y="10600"/>
                  <a:pt x="1047440" y="13775"/>
                  <a:pt x="1018865" y="16421"/>
                </a:cubicBezTo>
                <a:cubicBezTo>
                  <a:pt x="990290" y="19067"/>
                  <a:pt x="893452" y="15892"/>
                  <a:pt x="812490" y="32296"/>
                </a:cubicBezTo>
                <a:cubicBezTo>
                  <a:pt x="731528" y="48700"/>
                  <a:pt x="564311" y="103204"/>
                  <a:pt x="533090" y="114846"/>
                </a:cubicBezTo>
                <a:cubicBezTo>
                  <a:pt x="501869" y="126488"/>
                  <a:pt x="649507" y="94209"/>
                  <a:pt x="625165" y="102146"/>
                </a:cubicBezTo>
                <a:cubicBezTo>
                  <a:pt x="600823" y="110083"/>
                  <a:pt x="455832" y="149771"/>
                  <a:pt x="387040" y="162471"/>
                </a:cubicBezTo>
                <a:cubicBezTo>
                  <a:pt x="318248" y="175171"/>
                  <a:pt x="216119" y="178346"/>
                  <a:pt x="212415" y="178346"/>
                </a:cubicBezTo>
                <a:cubicBezTo>
                  <a:pt x="208711" y="178346"/>
                  <a:pt x="371694" y="159296"/>
                  <a:pt x="364815" y="162471"/>
                </a:cubicBezTo>
                <a:cubicBezTo>
                  <a:pt x="357936" y="165646"/>
                  <a:pt x="227761" y="187871"/>
                  <a:pt x="171140" y="197396"/>
                </a:cubicBezTo>
                <a:cubicBezTo>
                  <a:pt x="114519" y="206921"/>
                  <a:pt x="-51110" y="240788"/>
                  <a:pt x="15565" y="225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C7A25660-3BD1-7E49-BFBE-15312004D25D}"/>
              </a:ext>
            </a:extLst>
          </p:cNvPr>
          <p:cNvSpPr/>
          <p:nvPr/>
        </p:nvSpPr>
        <p:spPr>
          <a:xfrm>
            <a:off x="4102100" y="2425499"/>
            <a:ext cx="292339" cy="181176"/>
          </a:xfrm>
          <a:custGeom>
            <a:avLst/>
            <a:gdLst>
              <a:gd name="connsiteX0" fmla="*/ 244475 w 292339"/>
              <a:gd name="connsiteY0" fmla="*/ 201 h 181176"/>
              <a:gd name="connsiteX1" fmla="*/ 254000 w 292339"/>
              <a:gd name="connsiteY1" fmla="*/ 79576 h 181176"/>
              <a:gd name="connsiteX2" fmla="*/ 184150 w 292339"/>
              <a:gd name="connsiteY2" fmla="*/ 120851 h 181176"/>
              <a:gd name="connsiteX3" fmla="*/ 231775 w 292339"/>
              <a:gd name="connsiteY3" fmla="*/ 108151 h 181176"/>
              <a:gd name="connsiteX4" fmla="*/ 142875 w 292339"/>
              <a:gd name="connsiteY4" fmla="*/ 143076 h 181176"/>
              <a:gd name="connsiteX5" fmla="*/ 0 w 292339"/>
              <a:gd name="connsiteY5" fmla="*/ 181176 h 181176"/>
              <a:gd name="connsiteX6" fmla="*/ 279400 w 292339"/>
              <a:gd name="connsiteY6" fmla="*/ 104976 h 181176"/>
              <a:gd name="connsiteX7" fmla="*/ 244475 w 292339"/>
              <a:gd name="connsiteY7" fmla="*/ 201 h 181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2339" h="181176">
                <a:moveTo>
                  <a:pt x="244475" y="201"/>
                </a:moveTo>
                <a:cubicBezTo>
                  <a:pt x="240242" y="-4032"/>
                  <a:pt x="264054" y="59468"/>
                  <a:pt x="254000" y="79576"/>
                </a:cubicBezTo>
                <a:cubicBezTo>
                  <a:pt x="243946" y="99684"/>
                  <a:pt x="187854" y="116089"/>
                  <a:pt x="184150" y="120851"/>
                </a:cubicBezTo>
                <a:cubicBezTo>
                  <a:pt x="180446" y="125613"/>
                  <a:pt x="238654" y="104447"/>
                  <a:pt x="231775" y="108151"/>
                </a:cubicBezTo>
                <a:cubicBezTo>
                  <a:pt x="224896" y="111855"/>
                  <a:pt x="181504" y="130905"/>
                  <a:pt x="142875" y="143076"/>
                </a:cubicBezTo>
                <a:cubicBezTo>
                  <a:pt x="104246" y="155247"/>
                  <a:pt x="0" y="181176"/>
                  <a:pt x="0" y="181176"/>
                </a:cubicBezTo>
                <a:cubicBezTo>
                  <a:pt x="22754" y="174826"/>
                  <a:pt x="237596" y="132493"/>
                  <a:pt x="279400" y="104976"/>
                </a:cubicBezTo>
                <a:cubicBezTo>
                  <a:pt x="321204" y="77459"/>
                  <a:pt x="248708" y="4434"/>
                  <a:pt x="244475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42DB43C9-5A40-8939-92FC-1C7E0FA3A567}"/>
              </a:ext>
            </a:extLst>
          </p:cNvPr>
          <p:cNvSpPr/>
          <p:nvPr/>
        </p:nvSpPr>
        <p:spPr>
          <a:xfrm>
            <a:off x="4368551" y="2511340"/>
            <a:ext cx="108533" cy="142963"/>
          </a:xfrm>
          <a:custGeom>
            <a:avLst/>
            <a:gdLst>
              <a:gd name="connsiteX0" fmla="*/ 249 w 108533"/>
              <a:gd name="connsiteY0" fmla="*/ 85 h 142963"/>
              <a:gd name="connsiteX1" fmla="*/ 22474 w 108533"/>
              <a:gd name="connsiteY1" fmla="*/ 82635 h 142963"/>
              <a:gd name="connsiteX2" fmla="*/ 108199 w 108533"/>
              <a:gd name="connsiteY2" fmla="*/ 142960 h 142963"/>
              <a:gd name="connsiteX3" fmla="*/ 54224 w 108533"/>
              <a:gd name="connsiteY3" fmla="*/ 85810 h 142963"/>
              <a:gd name="connsiteX4" fmla="*/ 38349 w 108533"/>
              <a:gd name="connsiteY4" fmla="*/ 88985 h 142963"/>
              <a:gd name="connsiteX5" fmla="*/ 31999 w 108533"/>
              <a:gd name="connsiteY5" fmla="*/ 66760 h 142963"/>
              <a:gd name="connsiteX6" fmla="*/ 249 w 108533"/>
              <a:gd name="connsiteY6" fmla="*/ 85 h 1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533" h="142963">
                <a:moveTo>
                  <a:pt x="249" y="85"/>
                </a:moveTo>
                <a:cubicBezTo>
                  <a:pt x="-1339" y="2731"/>
                  <a:pt x="4482" y="58823"/>
                  <a:pt x="22474" y="82635"/>
                </a:cubicBezTo>
                <a:cubicBezTo>
                  <a:pt x="40466" y="106448"/>
                  <a:pt x="102907" y="142431"/>
                  <a:pt x="108199" y="142960"/>
                </a:cubicBezTo>
                <a:cubicBezTo>
                  <a:pt x="113491" y="143489"/>
                  <a:pt x="54224" y="85810"/>
                  <a:pt x="54224" y="85810"/>
                </a:cubicBezTo>
                <a:cubicBezTo>
                  <a:pt x="42582" y="76814"/>
                  <a:pt x="42053" y="92160"/>
                  <a:pt x="38349" y="88985"/>
                </a:cubicBezTo>
                <a:cubicBezTo>
                  <a:pt x="34645" y="85810"/>
                  <a:pt x="36762" y="76285"/>
                  <a:pt x="31999" y="66760"/>
                </a:cubicBezTo>
                <a:cubicBezTo>
                  <a:pt x="27236" y="57235"/>
                  <a:pt x="1837" y="-2561"/>
                  <a:pt x="249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F29DAEAE-E59C-2943-54E1-002CFC589C74}"/>
              </a:ext>
            </a:extLst>
          </p:cNvPr>
          <p:cNvSpPr/>
          <p:nvPr/>
        </p:nvSpPr>
        <p:spPr>
          <a:xfrm>
            <a:off x="4422324" y="2409070"/>
            <a:ext cx="130628" cy="216556"/>
          </a:xfrm>
          <a:custGeom>
            <a:avLst/>
            <a:gdLst>
              <a:gd name="connsiteX0" fmla="*/ 451 w 130628"/>
              <a:gd name="connsiteY0" fmla="*/ 3930 h 216556"/>
              <a:gd name="connsiteX1" fmla="*/ 67126 w 130628"/>
              <a:gd name="connsiteY1" fmla="*/ 105530 h 216556"/>
              <a:gd name="connsiteX2" fmla="*/ 105226 w 130628"/>
              <a:gd name="connsiteY2" fmla="*/ 200780 h 216556"/>
              <a:gd name="connsiteX3" fmla="*/ 105226 w 130628"/>
              <a:gd name="connsiteY3" fmla="*/ 210305 h 216556"/>
              <a:gd name="connsiteX4" fmla="*/ 44901 w 130628"/>
              <a:gd name="connsiteY4" fmla="*/ 137280 h 216556"/>
              <a:gd name="connsiteX5" fmla="*/ 130626 w 130628"/>
              <a:gd name="connsiteY5" fmla="*/ 210305 h 216556"/>
              <a:gd name="connsiteX6" fmla="*/ 41726 w 130628"/>
              <a:gd name="connsiteY6" fmla="*/ 38855 h 216556"/>
              <a:gd name="connsiteX7" fmla="*/ 451 w 130628"/>
              <a:gd name="connsiteY7" fmla="*/ 3930 h 216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628" h="216556">
                <a:moveTo>
                  <a:pt x="451" y="3930"/>
                </a:moveTo>
                <a:cubicBezTo>
                  <a:pt x="4684" y="15043"/>
                  <a:pt x="49664" y="72722"/>
                  <a:pt x="67126" y="105530"/>
                </a:cubicBezTo>
                <a:cubicBezTo>
                  <a:pt x="84588" y="138338"/>
                  <a:pt x="105226" y="200780"/>
                  <a:pt x="105226" y="200780"/>
                </a:cubicBezTo>
                <a:cubicBezTo>
                  <a:pt x="111576" y="218242"/>
                  <a:pt x="115280" y="220888"/>
                  <a:pt x="105226" y="210305"/>
                </a:cubicBezTo>
                <a:cubicBezTo>
                  <a:pt x="95172" y="199722"/>
                  <a:pt x="40668" y="137280"/>
                  <a:pt x="44901" y="137280"/>
                </a:cubicBezTo>
                <a:cubicBezTo>
                  <a:pt x="49134" y="137280"/>
                  <a:pt x="131155" y="226709"/>
                  <a:pt x="130626" y="210305"/>
                </a:cubicBezTo>
                <a:cubicBezTo>
                  <a:pt x="130097" y="193901"/>
                  <a:pt x="60776" y="72193"/>
                  <a:pt x="41726" y="38855"/>
                </a:cubicBezTo>
                <a:cubicBezTo>
                  <a:pt x="22676" y="5518"/>
                  <a:pt x="-3782" y="-7183"/>
                  <a:pt x="451" y="39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C48FE803-BB84-372E-EC5D-98950395190D}"/>
              </a:ext>
            </a:extLst>
          </p:cNvPr>
          <p:cNvSpPr/>
          <p:nvPr/>
        </p:nvSpPr>
        <p:spPr>
          <a:xfrm>
            <a:off x="1446734" y="3085385"/>
            <a:ext cx="164398" cy="178515"/>
          </a:xfrm>
          <a:custGeom>
            <a:avLst/>
            <a:gdLst>
              <a:gd name="connsiteX0" fmla="*/ 77266 w 164398"/>
              <a:gd name="connsiteY0" fmla="*/ 178515 h 178515"/>
              <a:gd name="connsiteX1" fmla="*/ 10591 w 164398"/>
              <a:gd name="connsiteY1" fmla="*/ 95965 h 178515"/>
              <a:gd name="connsiteX2" fmla="*/ 4241 w 164398"/>
              <a:gd name="connsiteY2" fmla="*/ 45165 h 178515"/>
              <a:gd name="connsiteX3" fmla="*/ 51866 w 164398"/>
              <a:gd name="connsiteY3" fmla="*/ 67390 h 178515"/>
              <a:gd name="connsiteX4" fmla="*/ 67741 w 164398"/>
              <a:gd name="connsiteY4" fmla="*/ 76915 h 178515"/>
              <a:gd name="connsiteX5" fmla="*/ 64566 w 164398"/>
              <a:gd name="connsiteY5" fmla="*/ 13415 h 178515"/>
              <a:gd name="connsiteX6" fmla="*/ 83616 w 164398"/>
              <a:gd name="connsiteY6" fmla="*/ 715 h 178515"/>
              <a:gd name="connsiteX7" fmla="*/ 99491 w 164398"/>
              <a:gd name="connsiteY7" fmla="*/ 26115 h 178515"/>
              <a:gd name="connsiteX8" fmla="*/ 162991 w 164398"/>
              <a:gd name="connsiteY8" fmla="*/ 134065 h 178515"/>
              <a:gd name="connsiteX9" fmla="*/ 140766 w 164398"/>
              <a:gd name="connsiteY9" fmla="*/ 105490 h 178515"/>
              <a:gd name="connsiteX10" fmla="*/ 109016 w 164398"/>
              <a:gd name="connsiteY10" fmla="*/ 73740 h 178515"/>
              <a:gd name="connsiteX11" fmla="*/ 112191 w 164398"/>
              <a:gd name="connsiteY11" fmla="*/ 118190 h 178515"/>
              <a:gd name="connsiteX12" fmla="*/ 128066 w 164398"/>
              <a:gd name="connsiteY12" fmla="*/ 153115 h 178515"/>
              <a:gd name="connsiteX13" fmla="*/ 42341 w 164398"/>
              <a:gd name="connsiteY13" fmla="*/ 95965 h 178515"/>
              <a:gd name="connsiteX14" fmla="*/ 77266 w 164398"/>
              <a:gd name="connsiteY14" fmla="*/ 178515 h 178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4398" h="178515">
                <a:moveTo>
                  <a:pt x="77266" y="178515"/>
                </a:moveTo>
                <a:cubicBezTo>
                  <a:pt x="71974" y="178515"/>
                  <a:pt x="22762" y="118190"/>
                  <a:pt x="10591" y="95965"/>
                </a:cubicBezTo>
                <a:cubicBezTo>
                  <a:pt x="-1580" y="73740"/>
                  <a:pt x="-2638" y="49927"/>
                  <a:pt x="4241" y="45165"/>
                </a:cubicBezTo>
                <a:cubicBezTo>
                  <a:pt x="11120" y="40403"/>
                  <a:pt x="51866" y="67390"/>
                  <a:pt x="51866" y="67390"/>
                </a:cubicBezTo>
                <a:cubicBezTo>
                  <a:pt x="62449" y="72682"/>
                  <a:pt x="65624" y="85911"/>
                  <a:pt x="67741" y="76915"/>
                </a:cubicBezTo>
                <a:cubicBezTo>
                  <a:pt x="69858" y="67919"/>
                  <a:pt x="64566" y="13415"/>
                  <a:pt x="64566" y="13415"/>
                </a:cubicBezTo>
                <a:cubicBezTo>
                  <a:pt x="67212" y="715"/>
                  <a:pt x="77795" y="-1402"/>
                  <a:pt x="83616" y="715"/>
                </a:cubicBezTo>
                <a:cubicBezTo>
                  <a:pt x="89437" y="2832"/>
                  <a:pt x="86262" y="3890"/>
                  <a:pt x="99491" y="26115"/>
                </a:cubicBezTo>
                <a:cubicBezTo>
                  <a:pt x="112720" y="48340"/>
                  <a:pt x="156112" y="120836"/>
                  <a:pt x="162991" y="134065"/>
                </a:cubicBezTo>
                <a:cubicBezTo>
                  <a:pt x="169870" y="147294"/>
                  <a:pt x="149762" y="115544"/>
                  <a:pt x="140766" y="105490"/>
                </a:cubicBezTo>
                <a:cubicBezTo>
                  <a:pt x="131770" y="95436"/>
                  <a:pt x="113778" y="71623"/>
                  <a:pt x="109016" y="73740"/>
                </a:cubicBezTo>
                <a:cubicBezTo>
                  <a:pt x="104254" y="75857"/>
                  <a:pt x="109016" y="104961"/>
                  <a:pt x="112191" y="118190"/>
                </a:cubicBezTo>
                <a:cubicBezTo>
                  <a:pt x="115366" y="131419"/>
                  <a:pt x="139708" y="156819"/>
                  <a:pt x="128066" y="153115"/>
                </a:cubicBezTo>
                <a:cubicBezTo>
                  <a:pt x="116424" y="149411"/>
                  <a:pt x="51337" y="95436"/>
                  <a:pt x="42341" y="95965"/>
                </a:cubicBezTo>
                <a:cubicBezTo>
                  <a:pt x="33345" y="96494"/>
                  <a:pt x="82558" y="178515"/>
                  <a:pt x="77266" y="178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15BED4C6-1B7D-B8D5-1E86-46A1AA9FDAC0}"/>
              </a:ext>
            </a:extLst>
          </p:cNvPr>
          <p:cNvSpPr/>
          <p:nvPr/>
        </p:nvSpPr>
        <p:spPr>
          <a:xfrm>
            <a:off x="1591694" y="3114660"/>
            <a:ext cx="65729" cy="79745"/>
          </a:xfrm>
          <a:custGeom>
            <a:avLst/>
            <a:gdLst>
              <a:gd name="connsiteX0" fmla="*/ 14856 w 65729"/>
              <a:gd name="connsiteY0" fmla="*/ 15 h 79745"/>
              <a:gd name="connsiteX1" fmla="*/ 14856 w 65729"/>
              <a:gd name="connsiteY1" fmla="*/ 66690 h 79745"/>
              <a:gd name="connsiteX2" fmla="*/ 65656 w 65729"/>
              <a:gd name="connsiteY2" fmla="*/ 79390 h 79745"/>
              <a:gd name="connsiteX3" fmla="*/ 2156 w 65729"/>
              <a:gd name="connsiteY3" fmla="*/ 60340 h 79745"/>
              <a:gd name="connsiteX4" fmla="*/ 14856 w 65729"/>
              <a:gd name="connsiteY4" fmla="*/ 15 h 7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29" h="79745">
                <a:moveTo>
                  <a:pt x="14856" y="15"/>
                </a:moveTo>
                <a:cubicBezTo>
                  <a:pt x="16973" y="1073"/>
                  <a:pt x="6389" y="53461"/>
                  <a:pt x="14856" y="66690"/>
                </a:cubicBezTo>
                <a:cubicBezTo>
                  <a:pt x="23323" y="79919"/>
                  <a:pt x="67773" y="80448"/>
                  <a:pt x="65656" y="79390"/>
                </a:cubicBezTo>
                <a:cubicBezTo>
                  <a:pt x="63539" y="78332"/>
                  <a:pt x="10623" y="69865"/>
                  <a:pt x="2156" y="60340"/>
                </a:cubicBezTo>
                <a:cubicBezTo>
                  <a:pt x="-6311" y="50815"/>
                  <a:pt x="12739" y="-1043"/>
                  <a:pt x="1485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E60B351E-BC98-2518-BBA2-D72E56738287}"/>
              </a:ext>
            </a:extLst>
          </p:cNvPr>
          <p:cNvSpPr/>
          <p:nvPr/>
        </p:nvSpPr>
        <p:spPr>
          <a:xfrm>
            <a:off x="1602919" y="3111391"/>
            <a:ext cx="82543" cy="103285"/>
          </a:xfrm>
          <a:custGeom>
            <a:avLst/>
            <a:gdLst>
              <a:gd name="connsiteX0" fmla="*/ 456 w 82543"/>
              <a:gd name="connsiteY0" fmla="*/ 109 h 103285"/>
              <a:gd name="connsiteX1" fmla="*/ 44906 w 82543"/>
              <a:gd name="connsiteY1" fmla="*/ 60434 h 103285"/>
              <a:gd name="connsiteX2" fmla="*/ 44906 w 82543"/>
              <a:gd name="connsiteY2" fmla="*/ 101709 h 103285"/>
              <a:gd name="connsiteX3" fmla="*/ 76656 w 82543"/>
              <a:gd name="connsiteY3" fmla="*/ 95359 h 103285"/>
              <a:gd name="connsiteX4" fmla="*/ 76656 w 82543"/>
              <a:gd name="connsiteY4" fmla="*/ 76309 h 103285"/>
              <a:gd name="connsiteX5" fmla="*/ 456 w 82543"/>
              <a:gd name="connsiteY5" fmla="*/ 109 h 10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543" h="103285">
                <a:moveTo>
                  <a:pt x="456" y="109"/>
                </a:moveTo>
                <a:cubicBezTo>
                  <a:pt x="-4836" y="-2537"/>
                  <a:pt x="37498" y="43501"/>
                  <a:pt x="44906" y="60434"/>
                </a:cubicBezTo>
                <a:cubicBezTo>
                  <a:pt x="52314" y="77367"/>
                  <a:pt x="39614" y="95888"/>
                  <a:pt x="44906" y="101709"/>
                </a:cubicBezTo>
                <a:cubicBezTo>
                  <a:pt x="50198" y="107530"/>
                  <a:pt x="76656" y="95359"/>
                  <a:pt x="76656" y="95359"/>
                </a:cubicBezTo>
                <a:cubicBezTo>
                  <a:pt x="81948" y="91126"/>
                  <a:pt x="86710" y="90067"/>
                  <a:pt x="76656" y="76309"/>
                </a:cubicBezTo>
                <a:cubicBezTo>
                  <a:pt x="66602" y="62551"/>
                  <a:pt x="5748" y="2755"/>
                  <a:pt x="456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F969A17D-EC5D-4C8B-1B2B-557246A0190D}"/>
              </a:ext>
            </a:extLst>
          </p:cNvPr>
          <p:cNvSpPr/>
          <p:nvPr/>
        </p:nvSpPr>
        <p:spPr>
          <a:xfrm>
            <a:off x="1584259" y="3111496"/>
            <a:ext cx="67060" cy="114384"/>
          </a:xfrm>
          <a:custGeom>
            <a:avLst/>
            <a:gdLst>
              <a:gd name="connsiteX0" fmla="*/ 31816 w 67060"/>
              <a:gd name="connsiteY0" fmla="*/ 4 h 114384"/>
              <a:gd name="connsiteX1" fmla="*/ 34991 w 67060"/>
              <a:gd name="connsiteY1" fmla="*/ 63504 h 114384"/>
              <a:gd name="connsiteX2" fmla="*/ 66741 w 67060"/>
              <a:gd name="connsiteY2" fmla="*/ 114304 h 114384"/>
              <a:gd name="connsiteX3" fmla="*/ 12766 w 67060"/>
              <a:gd name="connsiteY3" fmla="*/ 76204 h 114384"/>
              <a:gd name="connsiteX4" fmla="*/ 66 w 67060"/>
              <a:gd name="connsiteY4" fmla="*/ 66679 h 114384"/>
              <a:gd name="connsiteX5" fmla="*/ 31816 w 67060"/>
              <a:gd name="connsiteY5" fmla="*/ 4 h 11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060" h="114384">
                <a:moveTo>
                  <a:pt x="31816" y="4"/>
                </a:moveTo>
                <a:cubicBezTo>
                  <a:pt x="37637" y="-525"/>
                  <a:pt x="29170" y="44454"/>
                  <a:pt x="34991" y="63504"/>
                </a:cubicBezTo>
                <a:cubicBezTo>
                  <a:pt x="40812" y="82554"/>
                  <a:pt x="70445" y="112187"/>
                  <a:pt x="66741" y="114304"/>
                </a:cubicBezTo>
                <a:cubicBezTo>
                  <a:pt x="63037" y="116421"/>
                  <a:pt x="12766" y="76204"/>
                  <a:pt x="12766" y="76204"/>
                </a:cubicBezTo>
                <a:cubicBezTo>
                  <a:pt x="1653" y="68267"/>
                  <a:pt x="1654" y="74617"/>
                  <a:pt x="66" y="66679"/>
                </a:cubicBezTo>
                <a:cubicBezTo>
                  <a:pt x="-1522" y="58741"/>
                  <a:pt x="25995" y="533"/>
                  <a:pt x="3181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3BA08E6F-13AA-D3C6-41C3-852B224C6978}"/>
              </a:ext>
            </a:extLst>
          </p:cNvPr>
          <p:cNvSpPr/>
          <p:nvPr/>
        </p:nvSpPr>
        <p:spPr>
          <a:xfrm>
            <a:off x="1628729" y="3088661"/>
            <a:ext cx="117909" cy="112650"/>
          </a:xfrm>
          <a:custGeom>
            <a:avLst/>
            <a:gdLst>
              <a:gd name="connsiteX0" fmla="*/ 46 w 117909"/>
              <a:gd name="connsiteY0" fmla="*/ 6964 h 112650"/>
              <a:gd name="connsiteX1" fmla="*/ 54021 w 117909"/>
              <a:gd name="connsiteY1" fmla="*/ 76814 h 112650"/>
              <a:gd name="connsiteX2" fmla="*/ 76246 w 117909"/>
              <a:gd name="connsiteY2" fmla="*/ 111739 h 112650"/>
              <a:gd name="connsiteX3" fmla="*/ 66721 w 117909"/>
              <a:gd name="connsiteY3" fmla="*/ 41889 h 112650"/>
              <a:gd name="connsiteX4" fmla="*/ 117521 w 117909"/>
              <a:gd name="connsiteY4" fmla="*/ 73639 h 112650"/>
              <a:gd name="connsiteX5" fmla="*/ 88946 w 117909"/>
              <a:gd name="connsiteY5" fmla="*/ 22839 h 112650"/>
              <a:gd name="connsiteX6" fmla="*/ 66721 w 117909"/>
              <a:gd name="connsiteY6" fmla="*/ 614 h 112650"/>
              <a:gd name="connsiteX7" fmla="*/ 44496 w 117909"/>
              <a:gd name="connsiteY7" fmla="*/ 45064 h 112650"/>
              <a:gd name="connsiteX8" fmla="*/ 46 w 117909"/>
              <a:gd name="connsiteY8" fmla="*/ 6964 h 11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909" h="112650">
                <a:moveTo>
                  <a:pt x="46" y="6964"/>
                </a:moveTo>
                <a:cubicBezTo>
                  <a:pt x="1633" y="12256"/>
                  <a:pt x="41321" y="59352"/>
                  <a:pt x="54021" y="76814"/>
                </a:cubicBezTo>
                <a:cubicBezTo>
                  <a:pt x="66721" y="94277"/>
                  <a:pt x="74129" y="117560"/>
                  <a:pt x="76246" y="111739"/>
                </a:cubicBezTo>
                <a:cubicBezTo>
                  <a:pt x="78363" y="105918"/>
                  <a:pt x="59842" y="48239"/>
                  <a:pt x="66721" y="41889"/>
                </a:cubicBezTo>
                <a:cubicBezTo>
                  <a:pt x="73600" y="35539"/>
                  <a:pt x="113817" y="76814"/>
                  <a:pt x="117521" y="73639"/>
                </a:cubicBezTo>
                <a:cubicBezTo>
                  <a:pt x="121225" y="70464"/>
                  <a:pt x="97413" y="35010"/>
                  <a:pt x="88946" y="22839"/>
                </a:cubicBezTo>
                <a:cubicBezTo>
                  <a:pt x="80479" y="10668"/>
                  <a:pt x="74129" y="-3090"/>
                  <a:pt x="66721" y="614"/>
                </a:cubicBezTo>
                <a:cubicBezTo>
                  <a:pt x="59313" y="4318"/>
                  <a:pt x="50846" y="43477"/>
                  <a:pt x="44496" y="45064"/>
                </a:cubicBezTo>
                <a:cubicBezTo>
                  <a:pt x="38146" y="46652"/>
                  <a:pt x="-1541" y="1672"/>
                  <a:pt x="46" y="6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708DB395-941C-956D-B94F-2A0D09F0499E}"/>
              </a:ext>
            </a:extLst>
          </p:cNvPr>
          <p:cNvSpPr/>
          <p:nvPr/>
        </p:nvSpPr>
        <p:spPr>
          <a:xfrm>
            <a:off x="1679505" y="3060689"/>
            <a:ext cx="103616" cy="27174"/>
          </a:xfrm>
          <a:custGeom>
            <a:avLst/>
            <a:gdLst>
              <a:gd name="connsiteX0" fmla="*/ 70 w 103616"/>
              <a:gd name="connsiteY0" fmla="*/ 25411 h 27174"/>
              <a:gd name="connsiteX1" fmla="*/ 98495 w 103616"/>
              <a:gd name="connsiteY1" fmla="*/ 11 h 27174"/>
              <a:gd name="connsiteX2" fmla="*/ 82620 w 103616"/>
              <a:gd name="connsiteY2" fmla="*/ 22236 h 27174"/>
              <a:gd name="connsiteX3" fmla="*/ 70 w 103616"/>
              <a:gd name="connsiteY3" fmla="*/ 25411 h 2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616" h="27174">
                <a:moveTo>
                  <a:pt x="70" y="25411"/>
                </a:moveTo>
                <a:cubicBezTo>
                  <a:pt x="2716" y="21707"/>
                  <a:pt x="84737" y="540"/>
                  <a:pt x="98495" y="11"/>
                </a:cubicBezTo>
                <a:cubicBezTo>
                  <a:pt x="112253" y="-518"/>
                  <a:pt x="95320" y="18003"/>
                  <a:pt x="82620" y="22236"/>
                </a:cubicBezTo>
                <a:cubicBezTo>
                  <a:pt x="69920" y="26469"/>
                  <a:pt x="-2576" y="29115"/>
                  <a:pt x="70" y="254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F718C39F-C95B-07B3-F16D-9AE091C038A0}"/>
              </a:ext>
            </a:extLst>
          </p:cNvPr>
          <p:cNvSpPr/>
          <p:nvPr/>
        </p:nvSpPr>
        <p:spPr>
          <a:xfrm>
            <a:off x="1713049" y="2984137"/>
            <a:ext cx="151321" cy="162413"/>
          </a:xfrm>
          <a:custGeom>
            <a:avLst/>
            <a:gdLst>
              <a:gd name="connsiteX0" fmla="*/ 109401 w 151321"/>
              <a:gd name="connsiteY0" fmla="*/ 28938 h 162413"/>
              <a:gd name="connsiteX1" fmla="*/ 42726 w 151321"/>
              <a:gd name="connsiteY1" fmla="*/ 28938 h 162413"/>
              <a:gd name="connsiteX2" fmla="*/ 58601 w 151321"/>
              <a:gd name="connsiteY2" fmla="*/ 47988 h 162413"/>
              <a:gd name="connsiteX3" fmla="*/ 144326 w 151321"/>
              <a:gd name="connsiteY3" fmla="*/ 101963 h 162413"/>
              <a:gd name="connsiteX4" fmla="*/ 141151 w 151321"/>
              <a:gd name="connsiteY4" fmla="*/ 140063 h 162413"/>
              <a:gd name="connsiteX5" fmla="*/ 99876 w 151321"/>
              <a:gd name="connsiteY5" fmla="*/ 162288 h 162413"/>
              <a:gd name="connsiteX6" fmla="*/ 64951 w 151321"/>
              <a:gd name="connsiteY6" fmla="*/ 130538 h 162413"/>
              <a:gd name="connsiteX7" fmla="*/ 49076 w 151321"/>
              <a:gd name="connsiteY7" fmla="*/ 108313 h 162413"/>
              <a:gd name="connsiteX8" fmla="*/ 71301 w 151321"/>
              <a:gd name="connsiteY8" fmla="*/ 114663 h 162413"/>
              <a:gd name="connsiteX9" fmla="*/ 112576 w 151321"/>
              <a:gd name="connsiteY9" fmla="*/ 133713 h 162413"/>
              <a:gd name="connsiteX10" fmla="*/ 106226 w 151321"/>
              <a:gd name="connsiteY10" fmla="*/ 101963 h 162413"/>
              <a:gd name="connsiteX11" fmla="*/ 55426 w 151321"/>
              <a:gd name="connsiteY11" fmla="*/ 73388 h 162413"/>
              <a:gd name="connsiteX12" fmla="*/ 17326 w 151321"/>
              <a:gd name="connsiteY12" fmla="*/ 25763 h 162413"/>
              <a:gd name="connsiteX13" fmla="*/ 26851 w 151321"/>
              <a:gd name="connsiteY13" fmla="*/ 363 h 162413"/>
              <a:gd name="connsiteX14" fmla="*/ 1451 w 151321"/>
              <a:gd name="connsiteY14" fmla="*/ 9888 h 162413"/>
              <a:gd name="connsiteX15" fmla="*/ 109401 w 151321"/>
              <a:gd name="connsiteY15" fmla="*/ 28938 h 16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1321" h="162413">
                <a:moveTo>
                  <a:pt x="109401" y="28938"/>
                </a:moveTo>
                <a:cubicBezTo>
                  <a:pt x="116280" y="32113"/>
                  <a:pt x="42726" y="28938"/>
                  <a:pt x="42726" y="28938"/>
                </a:cubicBezTo>
                <a:cubicBezTo>
                  <a:pt x="34259" y="32113"/>
                  <a:pt x="41668" y="35817"/>
                  <a:pt x="58601" y="47988"/>
                </a:cubicBezTo>
                <a:cubicBezTo>
                  <a:pt x="75534" y="60159"/>
                  <a:pt x="130568" y="86617"/>
                  <a:pt x="144326" y="101963"/>
                </a:cubicBezTo>
                <a:cubicBezTo>
                  <a:pt x="158084" y="117309"/>
                  <a:pt x="148559" y="130009"/>
                  <a:pt x="141151" y="140063"/>
                </a:cubicBezTo>
                <a:cubicBezTo>
                  <a:pt x="133743" y="150117"/>
                  <a:pt x="112576" y="163875"/>
                  <a:pt x="99876" y="162288"/>
                </a:cubicBezTo>
                <a:cubicBezTo>
                  <a:pt x="87176" y="160701"/>
                  <a:pt x="73418" y="139534"/>
                  <a:pt x="64951" y="130538"/>
                </a:cubicBezTo>
                <a:cubicBezTo>
                  <a:pt x="56484" y="121542"/>
                  <a:pt x="48018" y="110959"/>
                  <a:pt x="49076" y="108313"/>
                </a:cubicBezTo>
                <a:cubicBezTo>
                  <a:pt x="50134" y="105667"/>
                  <a:pt x="60718" y="110430"/>
                  <a:pt x="71301" y="114663"/>
                </a:cubicBezTo>
                <a:cubicBezTo>
                  <a:pt x="81884" y="118896"/>
                  <a:pt x="106755" y="135830"/>
                  <a:pt x="112576" y="133713"/>
                </a:cubicBezTo>
                <a:cubicBezTo>
                  <a:pt x="118397" y="131596"/>
                  <a:pt x="115751" y="112017"/>
                  <a:pt x="106226" y="101963"/>
                </a:cubicBezTo>
                <a:cubicBezTo>
                  <a:pt x="96701" y="91909"/>
                  <a:pt x="70243" y="86088"/>
                  <a:pt x="55426" y="73388"/>
                </a:cubicBezTo>
                <a:cubicBezTo>
                  <a:pt x="40609" y="60688"/>
                  <a:pt x="22088" y="37934"/>
                  <a:pt x="17326" y="25763"/>
                </a:cubicBezTo>
                <a:cubicBezTo>
                  <a:pt x="12564" y="13592"/>
                  <a:pt x="29497" y="3009"/>
                  <a:pt x="26851" y="363"/>
                </a:cubicBezTo>
                <a:cubicBezTo>
                  <a:pt x="24205" y="-2283"/>
                  <a:pt x="-7016" y="10417"/>
                  <a:pt x="1451" y="9888"/>
                </a:cubicBezTo>
                <a:cubicBezTo>
                  <a:pt x="9918" y="9359"/>
                  <a:pt x="102522" y="25763"/>
                  <a:pt x="109401" y="28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8B551A29-DE75-6743-616E-72E5C5C26538}"/>
              </a:ext>
            </a:extLst>
          </p:cNvPr>
          <p:cNvSpPr/>
          <p:nvPr/>
        </p:nvSpPr>
        <p:spPr>
          <a:xfrm>
            <a:off x="1761998" y="3007818"/>
            <a:ext cx="154590" cy="60295"/>
          </a:xfrm>
          <a:custGeom>
            <a:avLst/>
            <a:gdLst>
              <a:gd name="connsiteX0" fmla="*/ 127 w 154590"/>
              <a:gd name="connsiteY0" fmla="*/ 59232 h 60295"/>
              <a:gd name="connsiteX1" fmla="*/ 143002 w 154590"/>
              <a:gd name="connsiteY1" fmla="*/ 2082 h 60295"/>
              <a:gd name="connsiteX2" fmla="*/ 143002 w 154590"/>
              <a:gd name="connsiteY2" fmla="*/ 14782 h 60295"/>
              <a:gd name="connsiteX3" fmla="*/ 117602 w 154590"/>
              <a:gd name="connsiteY3" fmla="*/ 37007 h 60295"/>
              <a:gd name="connsiteX4" fmla="*/ 127 w 154590"/>
              <a:gd name="connsiteY4" fmla="*/ 59232 h 60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590" h="60295">
                <a:moveTo>
                  <a:pt x="127" y="59232"/>
                </a:moveTo>
                <a:cubicBezTo>
                  <a:pt x="4360" y="53411"/>
                  <a:pt x="143002" y="2082"/>
                  <a:pt x="143002" y="2082"/>
                </a:cubicBezTo>
                <a:cubicBezTo>
                  <a:pt x="166815" y="-5326"/>
                  <a:pt x="147235" y="8961"/>
                  <a:pt x="143002" y="14782"/>
                </a:cubicBezTo>
                <a:cubicBezTo>
                  <a:pt x="138769" y="20603"/>
                  <a:pt x="136652" y="28540"/>
                  <a:pt x="117602" y="37007"/>
                </a:cubicBezTo>
                <a:cubicBezTo>
                  <a:pt x="98552" y="45474"/>
                  <a:pt x="-4106" y="65053"/>
                  <a:pt x="127" y="592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68E1DBCC-C6DA-38E4-B3AB-B5185EB52EE7}"/>
              </a:ext>
            </a:extLst>
          </p:cNvPr>
          <p:cNvSpPr/>
          <p:nvPr/>
        </p:nvSpPr>
        <p:spPr>
          <a:xfrm>
            <a:off x="1844326" y="2987635"/>
            <a:ext cx="143390" cy="134225"/>
          </a:xfrm>
          <a:custGeom>
            <a:avLst/>
            <a:gdLst>
              <a:gd name="connsiteX0" fmla="*/ 349 w 143390"/>
              <a:gd name="connsiteY0" fmla="*/ 40 h 134225"/>
              <a:gd name="connsiteX1" fmla="*/ 63849 w 143390"/>
              <a:gd name="connsiteY1" fmla="*/ 92115 h 134225"/>
              <a:gd name="connsiteX2" fmla="*/ 143224 w 143390"/>
              <a:gd name="connsiteY2" fmla="*/ 76240 h 134225"/>
              <a:gd name="connsiteX3" fmla="*/ 41624 w 143390"/>
              <a:gd name="connsiteY3" fmla="*/ 133390 h 134225"/>
              <a:gd name="connsiteX4" fmla="*/ 38449 w 143390"/>
              <a:gd name="connsiteY4" fmla="*/ 104815 h 134225"/>
              <a:gd name="connsiteX5" fmla="*/ 349 w 143390"/>
              <a:gd name="connsiteY5" fmla="*/ 40 h 13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390" h="134225">
                <a:moveTo>
                  <a:pt x="349" y="40"/>
                </a:moveTo>
                <a:cubicBezTo>
                  <a:pt x="4582" y="-2077"/>
                  <a:pt x="40037" y="79415"/>
                  <a:pt x="63849" y="92115"/>
                </a:cubicBezTo>
                <a:cubicBezTo>
                  <a:pt x="87662" y="104815"/>
                  <a:pt x="146928" y="69361"/>
                  <a:pt x="143224" y="76240"/>
                </a:cubicBezTo>
                <a:cubicBezTo>
                  <a:pt x="139520" y="83119"/>
                  <a:pt x="59087" y="128627"/>
                  <a:pt x="41624" y="133390"/>
                </a:cubicBezTo>
                <a:cubicBezTo>
                  <a:pt x="24161" y="138153"/>
                  <a:pt x="45328" y="121748"/>
                  <a:pt x="38449" y="104815"/>
                </a:cubicBezTo>
                <a:cubicBezTo>
                  <a:pt x="31570" y="87882"/>
                  <a:pt x="-3884" y="2157"/>
                  <a:pt x="349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D9E88106-6D2D-B973-948E-F109AFEA77EA}"/>
              </a:ext>
            </a:extLst>
          </p:cNvPr>
          <p:cNvSpPr/>
          <p:nvPr/>
        </p:nvSpPr>
        <p:spPr>
          <a:xfrm>
            <a:off x="1865487" y="2968431"/>
            <a:ext cx="113679" cy="114546"/>
          </a:xfrm>
          <a:custGeom>
            <a:avLst/>
            <a:gdLst>
              <a:gd name="connsiteX0" fmla="*/ 10938 w 113679"/>
              <a:gd name="connsiteY0" fmla="*/ 194 h 114546"/>
              <a:gd name="connsiteX1" fmla="*/ 58563 w 113679"/>
              <a:gd name="connsiteY1" fmla="*/ 41469 h 114546"/>
              <a:gd name="connsiteX2" fmla="*/ 112538 w 113679"/>
              <a:gd name="connsiteY2" fmla="*/ 114494 h 114546"/>
              <a:gd name="connsiteX3" fmla="*/ 96663 w 113679"/>
              <a:gd name="connsiteY3" fmla="*/ 54169 h 114546"/>
              <a:gd name="connsiteX4" fmla="*/ 87138 w 113679"/>
              <a:gd name="connsiteY4" fmla="*/ 41469 h 114546"/>
              <a:gd name="connsiteX5" fmla="*/ 4588 w 113679"/>
              <a:gd name="connsiteY5" fmla="*/ 57344 h 114546"/>
              <a:gd name="connsiteX6" fmla="*/ 10938 w 113679"/>
              <a:gd name="connsiteY6" fmla="*/ 194 h 114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679" h="114546">
                <a:moveTo>
                  <a:pt x="10938" y="194"/>
                </a:moveTo>
                <a:cubicBezTo>
                  <a:pt x="19934" y="-2452"/>
                  <a:pt x="41630" y="22419"/>
                  <a:pt x="58563" y="41469"/>
                </a:cubicBezTo>
                <a:cubicBezTo>
                  <a:pt x="75496" y="60519"/>
                  <a:pt x="106188" y="112377"/>
                  <a:pt x="112538" y="114494"/>
                </a:cubicBezTo>
                <a:cubicBezTo>
                  <a:pt x="118888" y="116611"/>
                  <a:pt x="96663" y="54169"/>
                  <a:pt x="96663" y="54169"/>
                </a:cubicBezTo>
                <a:cubicBezTo>
                  <a:pt x="92430" y="41998"/>
                  <a:pt x="102484" y="40940"/>
                  <a:pt x="87138" y="41469"/>
                </a:cubicBezTo>
                <a:cubicBezTo>
                  <a:pt x="71792" y="41998"/>
                  <a:pt x="14113" y="57873"/>
                  <a:pt x="4588" y="57344"/>
                </a:cubicBezTo>
                <a:cubicBezTo>
                  <a:pt x="-4937" y="56815"/>
                  <a:pt x="1942" y="2840"/>
                  <a:pt x="10938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7A00A0CB-D285-DFC7-2E8A-223E6092D0F8}"/>
              </a:ext>
            </a:extLst>
          </p:cNvPr>
          <p:cNvSpPr/>
          <p:nvPr/>
        </p:nvSpPr>
        <p:spPr>
          <a:xfrm>
            <a:off x="1877887" y="3003546"/>
            <a:ext cx="97219" cy="88918"/>
          </a:xfrm>
          <a:custGeom>
            <a:avLst/>
            <a:gdLst>
              <a:gd name="connsiteX0" fmla="*/ 46163 w 97219"/>
              <a:gd name="connsiteY0" fmla="*/ 4 h 88918"/>
              <a:gd name="connsiteX1" fmla="*/ 30288 w 97219"/>
              <a:gd name="connsiteY1" fmla="*/ 60329 h 88918"/>
              <a:gd name="connsiteX2" fmla="*/ 96963 w 97219"/>
              <a:gd name="connsiteY2" fmla="*/ 88904 h 88918"/>
              <a:gd name="connsiteX3" fmla="*/ 1713 w 97219"/>
              <a:gd name="connsiteY3" fmla="*/ 57154 h 88918"/>
              <a:gd name="connsiteX4" fmla="*/ 46163 w 97219"/>
              <a:gd name="connsiteY4" fmla="*/ 4 h 88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219" h="88918">
                <a:moveTo>
                  <a:pt x="46163" y="4"/>
                </a:moveTo>
                <a:cubicBezTo>
                  <a:pt x="50926" y="533"/>
                  <a:pt x="21821" y="45512"/>
                  <a:pt x="30288" y="60329"/>
                </a:cubicBezTo>
                <a:cubicBezTo>
                  <a:pt x="38755" y="75146"/>
                  <a:pt x="101726" y="89433"/>
                  <a:pt x="96963" y="88904"/>
                </a:cubicBezTo>
                <a:cubicBezTo>
                  <a:pt x="92201" y="88375"/>
                  <a:pt x="13355" y="68267"/>
                  <a:pt x="1713" y="57154"/>
                </a:cubicBezTo>
                <a:cubicBezTo>
                  <a:pt x="-9929" y="46042"/>
                  <a:pt x="41400" y="-525"/>
                  <a:pt x="4616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D113193B-4729-CBCC-B567-102DFD2EF48A}"/>
              </a:ext>
            </a:extLst>
          </p:cNvPr>
          <p:cNvSpPr/>
          <p:nvPr/>
        </p:nvSpPr>
        <p:spPr>
          <a:xfrm>
            <a:off x="1933551" y="2969759"/>
            <a:ext cx="95687" cy="122561"/>
          </a:xfrm>
          <a:custGeom>
            <a:avLst/>
            <a:gdLst>
              <a:gd name="connsiteX0" fmla="*/ 24 w 95687"/>
              <a:gd name="connsiteY0" fmla="*/ 2041 h 122561"/>
              <a:gd name="connsiteX1" fmla="*/ 47649 w 95687"/>
              <a:gd name="connsiteY1" fmla="*/ 113166 h 122561"/>
              <a:gd name="connsiteX2" fmla="*/ 95274 w 95687"/>
              <a:gd name="connsiteY2" fmla="*/ 113166 h 122561"/>
              <a:gd name="connsiteX3" fmla="*/ 69874 w 95687"/>
              <a:gd name="connsiteY3" fmla="*/ 84591 h 122561"/>
              <a:gd name="connsiteX4" fmla="*/ 53999 w 95687"/>
              <a:gd name="connsiteY4" fmla="*/ 52841 h 122561"/>
              <a:gd name="connsiteX5" fmla="*/ 53999 w 95687"/>
              <a:gd name="connsiteY5" fmla="*/ 40141 h 122561"/>
              <a:gd name="connsiteX6" fmla="*/ 24 w 95687"/>
              <a:gd name="connsiteY6" fmla="*/ 2041 h 12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687" h="122561">
                <a:moveTo>
                  <a:pt x="24" y="2041"/>
                </a:moveTo>
                <a:cubicBezTo>
                  <a:pt x="-1034" y="14212"/>
                  <a:pt x="31774" y="94645"/>
                  <a:pt x="47649" y="113166"/>
                </a:cubicBezTo>
                <a:cubicBezTo>
                  <a:pt x="63524" y="131687"/>
                  <a:pt x="91570" y="117928"/>
                  <a:pt x="95274" y="113166"/>
                </a:cubicBezTo>
                <a:cubicBezTo>
                  <a:pt x="98978" y="108404"/>
                  <a:pt x="76753" y="94645"/>
                  <a:pt x="69874" y="84591"/>
                </a:cubicBezTo>
                <a:cubicBezTo>
                  <a:pt x="62995" y="74537"/>
                  <a:pt x="56645" y="60249"/>
                  <a:pt x="53999" y="52841"/>
                </a:cubicBezTo>
                <a:cubicBezTo>
                  <a:pt x="51353" y="45433"/>
                  <a:pt x="57703" y="44374"/>
                  <a:pt x="53999" y="40141"/>
                </a:cubicBezTo>
                <a:cubicBezTo>
                  <a:pt x="50295" y="35908"/>
                  <a:pt x="1082" y="-10130"/>
                  <a:pt x="24" y="2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927DAD81-59FC-AB04-DB8F-2B1BF0739767}"/>
              </a:ext>
            </a:extLst>
          </p:cNvPr>
          <p:cNvSpPr/>
          <p:nvPr/>
        </p:nvSpPr>
        <p:spPr>
          <a:xfrm>
            <a:off x="1961484" y="2955775"/>
            <a:ext cx="59010" cy="114018"/>
          </a:xfrm>
          <a:custGeom>
            <a:avLst/>
            <a:gdLst>
              <a:gd name="connsiteX0" fmla="*/ 666 w 59010"/>
              <a:gd name="connsiteY0" fmla="*/ 85875 h 114018"/>
              <a:gd name="connsiteX1" fmla="*/ 22891 w 59010"/>
              <a:gd name="connsiteY1" fmla="*/ 3325 h 114018"/>
              <a:gd name="connsiteX2" fmla="*/ 57816 w 59010"/>
              <a:gd name="connsiteY2" fmla="*/ 25550 h 114018"/>
              <a:gd name="connsiteX3" fmla="*/ 48291 w 59010"/>
              <a:gd name="connsiteY3" fmla="*/ 111275 h 114018"/>
              <a:gd name="connsiteX4" fmla="*/ 666 w 59010"/>
              <a:gd name="connsiteY4" fmla="*/ 85875 h 11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10" h="114018">
                <a:moveTo>
                  <a:pt x="666" y="85875"/>
                </a:moveTo>
                <a:cubicBezTo>
                  <a:pt x="-3567" y="67883"/>
                  <a:pt x="13366" y="13379"/>
                  <a:pt x="22891" y="3325"/>
                </a:cubicBezTo>
                <a:cubicBezTo>
                  <a:pt x="32416" y="-6729"/>
                  <a:pt x="53583" y="7558"/>
                  <a:pt x="57816" y="25550"/>
                </a:cubicBezTo>
                <a:cubicBezTo>
                  <a:pt x="62049" y="43542"/>
                  <a:pt x="54112" y="101750"/>
                  <a:pt x="48291" y="111275"/>
                </a:cubicBezTo>
                <a:cubicBezTo>
                  <a:pt x="42470" y="120800"/>
                  <a:pt x="4899" y="103867"/>
                  <a:pt x="666" y="8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5588EA41-0AA3-7163-C208-43663DD57BF5}"/>
              </a:ext>
            </a:extLst>
          </p:cNvPr>
          <p:cNvSpPr/>
          <p:nvPr/>
        </p:nvSpPr>
        <p:spPr>
          <a:xfrm>
            <a:off x="1372692" y="2866329"/>
            <a:ext cx="682710" cy="274357"/>
          </a:xfrm>
          <a:custGeom>
            <a:avLst/>
            <a:gdLst>
              <a:gd name="connsiteX0" fmla="*/ 2083 w 682710"/>
              <a:gd name="connsiteY0" fmla="*/ 273746 h 274357"/>
              <a:gd name="connsiteX1" fmla="*/ 319583 w 682710"/>
              <a:gd name="connsiteY1" fmla="*/ 83246 h 274357"/>
              <a:gd name="connsiteX2" fmla="*/ 291008 w 682710"/>
              <a:gd name="connsiteY2" fmla="*/ 105471 h 274357"/>
              <a:gd name="connsiteX3" fmla="*/ 475158 w 682710"/>
              <a:gd name="connsiteY3" fmla="*/ 51496 h 274357"/>
              <a:gd name="connsiteX4" fmla="*/ 681533 w 682710"/>
              <a:gd name="connsiteY4" fmla="*/ 696 h 274357"/>
              <a:gd name="connsiteX5" fmla="*/ 551358 w 682710"/>
              <a:gd name="connsiteY5" fmla="*/ 26096 h 274357"/>
              <a:gd name="connsiteX6" fmla="*/ 383083 w 682710"/>
              <a:gd name="connsiteY6" fmla="*/ 83246 h 274357"/>
              <a:gd name="connsiteX7" fmla="*/ 294183 w 682710"/>
              <a:gd name="connsiteY7" fmla="*/ 111821 h 274357"/>
              <a:gd name="connsiteX8" fmla="*/ 186233 w 682710"/>
              <a:gd name="connsiteY8" fmla="*/ 143571 h 274357"/>
              <a:gd name="connsiteX9" fmla="*/ 2083 w 682710"/>
              <a:gd name="connsiteY9" fmla="*/ 273746 h 27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2710" h="274357">
                <a:moveTo>
                  <a:pt x="2083" y="273746"/>
                </a:moveTo>
                <a:cubicBezTo>
                  <a:pt x="24308" y="263692"/>
                  <a:pt x="271429" y="111292"/>
                  <a:pt x="319583" y="83246"/>
                </a:cubicBezTo>
                <a:cubicBezTo>
                  <a:pt x="367737" y="55200"/>
                  <a:pt x="265079" y="110763"/>
                  <a:pt x="291008" y="105471"/>
                </a:cubicBezTo>
                <a:cubicBezTo>
                  <a:pt x="316937" y="100179"/>
                  <a:pt x="410071" y="68958"/>
                  <a:pt x="475158" y="51496"/>
                </a:cubicBezTo>
                <a:cubicBezTo>
                  <a:pt x="540245" y="34034"/>
                  <a:pt x="668833" y="4929"/>
                  <a:pt x="681533" y="696"/>
                </a:cubicBezTo>
                <a:cubicBezTo>
                  <a:pt x="694233" y="-3537"/>
                  <a:pt x="601100" y="12338"/>
                  <a:pt x="551358" y="26096"/>
                </a:cubicBezTo>
                <a:cubicBezTo>
                  <a:pt x="501616" y="39854"/>
                  <a:pt x="425945" y="68959"/>
                  <a:pt x="383083" y="83246"/>
                </a:cubicBezTo>
                <a:cubicBezTo>
                  <a:pt x="340221" y="97533"/>
                  <a:pt x="326991" y="101767"/>
                  <a:pt x="294183" y="111821"/>
                </a:cubicBezTo>
                <a:cubicBezTo>
                  <a:pt x="261375" y="121875"/>
                  <a:pt x="230683" y="120288"/>
                  <a:pt x="186233" y="143571"/>
                </a:cubicBezTo>
                <a:cubicBezTo>
                  <a:pt x="141783" y="166854"/>
                  <a:pt x="-20142" y="283800"/>
                  <a:pt x="2083" y="273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8212B9A1-AA26-7DEC-0EB2-903A23F34970}"/>
              </a:ext>
            </a:extLst>
          </p:cNvPr>
          <p:cNvSpPr/>
          <p:nvPr/>
        </p:nvSpPr>
        <p:spPr>
          <a:xfrm>
            <a:off x="2047794" y="2866855"/>
            <a:ext cx="79543" cy="219263"/>
          </a:xfrm>
          <a:custGeom>
            <a:avLst/>
            <a:gdLst>
              <a:gd name="connsiteX0" fmla="*/ 81 w 79543"/>
              <a:gd name="connsiteY0" fmla="*/ 170 h 219263"/>
              <a:gd name="connsiteX1" fmla="*/ 50881 w 79543"/>
              <a:gd name="connsiteY1" fmla="*/ 139870 h 219263"/>
              <a:gd name="connsiteX2" fmla="*/ 79456 w 79543"/>
              <a:gd name="connsiteY2" fmla="*/ 219245 h 219263"/>
              <a:gd name="connsiteX3" fmla="*/ 60406 w 79543"/>
              <a:gd name="connsiteY3" fmla="*/ 133520 h 219263"/>
              <a:gd name="connsiteX4" fmla="*/ 63581 w 79543"/>
              <a:gd name="connsiteY4" fmla="*/ 111295 h 219263"/>
              <a:gd name="connsiteX5" fmla="*/ 81 w 79543"/>
              <a:gd name="connsiteY5" fmla="*/ 170 h 219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543" h="219263">
                <a:moveTo>
                  <a:pt x="81" y="170"/>
                </a:moveTo>
                <a:cubicBezTo>
                  <a:pt x="-2036" y="4932"/>
                  <a:pt x="37652" y="103358"/>
                  <a:pt x="50881" y="139870"/>
                </a:cubicBezTo>
                <a:cubicBezTo>
                  <a:pt x="64110" y="176383"/>
                  <a:pt x="77868" y="220303"/>
                  <a:pt x="79456" y="219245"/>
                </a:cubicBezTo>
                <a:cubicBezTo>
                  <a:pt x="81044" y="218187"/>
                  <a:pt x="60406" y="133520"/>
                  <a:pt x="60406" y="133520"/>
                </a:cubicBezTo>
                <a:cubicBezTo>
                  <a:pt x="57760" y="115528"/>
                  <a:pt x="70460" y="130874"/>
                  <a:pt x="63581" y="111295"/>
                </a:cubicBezTo>
                <a:cubicBezTo>
                  <a:pt x="56702" y="91716"/>
                  <a:pt x="2198" y="-4592"/>
                  <a:pt x="81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1E8A91FC-42C7-5D58-2CD0-D7E1F837A1C7}"/>
              </a:ext>
            </a:extLst>
          </p:cNvPr>
          <p:cNvSpPr/>
          <p:nvPr/>
        </p:nvSpPr>
        <p:spPr>
          <a:xfrm>
            <a:off x="1419225" y="2901318"/>
            <a:ext cx="632213" cy="264157"/>
          </a:xfrm>
          <a:custGeom>
            <a:avLst/>
            <a:gdLst>
              <a:gd name="connsiteX0" fmla="*/ 0 w 632213"/>
              <a:gd name="connsiteY0" fmla="*/ 264157 h 264157"/>
              <a:gd name="connsiteX1" fmla="*/ 158750 w 632213"/>
              <a:gd name="connsiteY1" fmla="*/ 137157 h 264157"/>
              <a:gd name="connsiteX2" fmla="*/ 155575 w 632213"/>
              <a:gd name="connsiteY2" fmla="*/ 153032 h 264157"/>
              <a:gd name="connsiteX3" fmla="*/ 396875 w 632213"/>
              <a:gd name="connsiteY3" fmla="*/ 41907 h 264157"/>
              <a:gd name="connsiteX4" fmla="*/ 628650 w 632213"/>
              <a:gd name="connsiteY4" fmla="*/ 632 h 264157"/>
              <a:gd name="connsiteX5" fmla="*/ 517525 w 632213"/>
              <a:gd name="connsiteY5" fmla="*/ 22857 h 264157"/>
              <a:gd name="connsiteX6" fmla="*/ 254000 w 632213"/>
              <a:gd name="connsiteY6" fmla="*/ 99057 h 264157"/>
              <a:gd name="connsiteX7" fmla="*/ 320675 w 632213"/>
              <a:gd name="connsiteY7" fmla="*/ 67307 h 264157"/>
              <a:gd name="connsiteX8" fmla="*/ 212725 w 632213"/>
              <a:gd name="connsiteY8" fmla="*/ 124457 h 264157"/>
              <a:gd name="connsiteX9" fmla="*/ 0 w 632213"/>
              <a:gd name="connsiteY9" fmla="*/ 264157 h 26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2213" h="264157">
                <a:moveTo>
                  <a:pt x="0" y="264157"/>
                </a:moveTo>
                <a:cubicBezTo>
                  <a:pt x="66410" y="209917"/>
                  <a:pt x="132821" y="155678"/>
                  <a:pt x="158750" y="137157"/>
                </a:cubicBezTo>
                <a:cubicBezTo>
                  <a:pt x="184679" y="118636"/>
                  <a:pt x="115888" y="168907"/>
                  <a:pt x="155575" y="153032"/>
                </a:cubicBezTo>
                <a:cubicBezTo>
                  <a:pt x="195262" y="137157"/>
                  <a:pt x="318029" y="67307"/>
                  <a:pt x="396875" y="41907"/>
                </a:cubicBezTo>
                <a:cubicBezTo>
                  <a:pt x="475721" y="16507"/>
                  <a:pt x="608542" y="3807"/>
                  <a:pt x="628650" y="632"/>
                </a:cubicBezTo>
                <a:cubicBezTo>
                  <a:pt x="648758" y="-2543"/>
                  <a:pt x="579967" y="6453"/>
                  <a:pt x="517525" y="22857"/>
                </a:cubicBezTo>
                <a:cubicBezTo>
                  <a:pt x="455083" y="39261"/>
                  <a:pt x="286808" y="91649"/>
                  <a:pt x="254000" y="99057"/>
                </a:cubicBezTo>
                <a:cubicBezTo>
                  <a:pt x="221192" y="106465"/>
                  <a:pt x="327554" y="63074"/>
                  <a:pt x="320675" y="67307"/>
                </a:cubicBezTo>
                <a:cubicBezTo>
                  <a:pt x="313796" y="71540"/>
                  <a:pt x="212725" y="124457"/>
                  <a:pt x="212725" y="124457"/>
                </a:cubicBezTo>
                <a:lnTo>
                  <a:pt x="0" y="26415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480D6E-A17B-C60D-8D03-D14B3200D658}"/>
              </a:ext>
            </a:extLst>
          </p:cNvPr>
          <p:cNvSpPr/>
          <p:nvPr/>
        </p:nvSpPr>
        <p:spPr>
          <a:xfrm>
            <a:off x="1403350" y="3140075"/>
            <a:ext cx="136525" cy="177806"/>
          </a:xfrm>
          <a:custGeom>
            <a:avLst/>
            <a:gdLst>
              <a:gd name="connsiteX0" fmla="*/ 0 w 136525"/>
              <a:gd name="connsiteY0" fmla="*/ 0 h 177806"/>
              <a:gd name="connsiteX1" fmla="*/ 92075 w 136525"/>
              <a:gd name="connsiteY1" fmla="*/ 127000 h 177806"/>
              <a:gd name="connsiteX2" fmla="*/ 136525 w 136525"/>
              <a:gd name="connsiteY2" fmla="*/ 177800 h 177806"/>
              <a:gd name="connsiteX3" fmla="*/ 92075 w 136525"/>
              <a:gd name="connsiteY3" fmla="*/ 130175 h 177806"/>
              <a:gd name="connsiteX4" fmla="*/ 50800 w 136525"/>
              <a:gd name="connsiteY4" fmla="*/ 92075 h 177806"/>
              <a:gd name="connsiteX5" fmla="*/ 57150 w 136525"/>
              <a:gd name="connsiteY5" fmla="*/ 101600 h 177806"/>
              <a:gd name="connsiteX6" fmla="*/ 0 w 136525"/>
              <a:gd name="connsiteY6" fmla="*/ 0 h 17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525" h="177806">
                <a:moveTo>
                  <a:pt x="0" y="0"/>
                </a:moveTo>
                <a:cubicBezTo>
                  <a:pt x="34660" y="48683"/>
                  <a:pt x="69321" y="97367"/>
                  <a:pt x="92075" y="127000"/>
                </a:cubicBezTo>
                <a:cubicBezTo>
                  <a:pt x="114829" y="156633"/>
                  <a:pt x="136525" y="177271"/>
                  <a:pt x="136525" y="177800"/>
                </a:cubicBezTo>
                <a:cubicBezTo>
                  <a:pt x="136525" y="178329"/>
                  <a:pt x="106362" y="144462"/>
                  <a:pt x="92075" y="130175"/>
                </a:cubicBezTo>
                <a:cubicBezTo>
                  <a:pt x="77788" y="115888"/>
                  <a:pt x="50800" y="92075"/>
                  <a:pt x="50800" y="92075"/>
                </a:cubicBezTo>
                <a:cubicBezTo>
                  <a:pt x="44979" y="87313"/>
                  <a:pt x="57150" y="101600"/>
                  <a:pt x="57150" y="1016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2C84B0CF-3B18-8C1D-17C1-AF6AE5BDD06F}"/>
              </a:ext>
            </a:extLst>
          </p:cNvPr>
          <p:cNvSpPr/>
          <p:nvPr/>
        </p:nvSpPr>
        <p:spPr>
          <a:xfrm>
            <a:off x="2028825" y="2886072"/>
            <a:ext cx="73055" cy="195229"/>
          </a:xfrm>
          <a:custGeom>
            <a:avLst/>
            <a:gdLst>
              <a:gd name="connsiteX0" fmla="*/ 0 w 73055"/>
              <a:gd name="connsiteY0" fmla="*/ 3 h 195229"/>
              <a:gd name="connsiteX1" fmla="*/ 31750 w 73055"/>
              <a:gd name="connsiteY1" fmla="*/ 98428 h 195229"/>
              <a:gd name="connsiteX2" fmla="*/ 73025 w 73055"/>
              <a:gd name="connsiteY2" fmla="*/ 193678 h 195229"/>
              <a:gd name="connsiteX3" fmla="*/ 38100 w 73055"/>
              <a:gd name="connsiteY3" fmla="*/ 152403 h 195229"/>
              <a:gd name="connsiteX4" fmla="*/ 15875 w 73055"/>
              <a:gd name="connsiteY4" fmla="*/ 85728 h 195229"/>
              <a:gd name="connsiteX5" fmla="*/ 31750 w 73055"/>
              <a:gd name="connsiteY5" fmla="*/ 101603 h 195229"/>
              <a:gd name="connsiteX6" fmla="*/ 0 w 73055"/>
              <a:gd name="connsiteY6" fmla="*/ 3 h 19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055" h="195229">
                <a:moveTo>
                  <a:pt x="0" y="3"/>
                </a:moveTo>
                <a:cubicBezTo>
                  <a:pt x="0" y="-526"/>
                  <a:pt x="19579" y="66149"/>
                  <a:pt x="31750" y="98428"/>
                </a:cubicBezTo>
                <a:cubicBezTo>
                  <a:pt x="43921" y="130707"/>
                  <a:pt x="71967" y="184682"/>
                  <a:pt x="73025" y="193678"/>
                </a:cubicBezTo>
                <a:cubicBezTo>
                  <a:pt x="74083" y="202674"/>
                  <a:pt x="47625" y="170395"/>
                  <a:pt x="38100" y="152403"/>
                </a:cubicBezTo>
                <a:cubicBezTo>
                  <a:pt x="28575" y="134411"/>
                  <a:pt x="16933" y="94195"/>
                  <a:pt x="15875" y="85728"/>
                </a:cubicBezTo>
                <a:cubicBezTo>
                  <a:pt x="14817" y="77261"/>
                  <a:pt x="32279" y="110599"/>
                  <a:pt x="31750" y="101603"/>
                </a:cubicBezTo>
                <a:cubicBezTo>
                  <a:pt x="31221" y="92607"/>
                  <a:pt x="0" y="532"/>
                  <a:pt x="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F6081532-147E-9CF6-E360-397B57C7D374}"/>
              </a:ext>
            </a:extLst>
          </p:cNvPr>
          <p:cNvSpPr/>
          <p:nvPr/>
        </p:nvSpPr>
        <p:spPr>
          <a:xfrm>
            <a:off x="1523904" y="3077235"/>
            <a:ext cx="585046" cy="208906"/>
          </a:xfrm>
          <a:custGeom>
            <a:avLst/>
            <a:gdLst>
              <a:gd name="connsiteX0" fmla="*/ 96 w 585046"/>
              <a:gd name="connsiteY0" fmla="*/ 208890 h 208906"/>
              <a:gd name="connsiteX1" fmla="*/ 349346 w 585046"/>
              <a:gd name="connsiteY1" fmla="*/ 62840 h 208906"/>
              <a:gd name="connsiteX2" fmla="*/ 581121 w 585046"/>
              <a:gd name="connsiteY2" fmla="*/ 2515 h 208906"/>
              <a:gd name="connsiteX3" fmla="*/ 479521 w 585046"/>
              <a:gd name="connsiteY3" fmla="*/ 18390 h 208906"/>
              <a:gd name="connsiteX4" fmla="*/ 279496 w 585046"/>
              <a:gd name="connsiteY4" fmla="*/ 81890 h 208906"/>
              <a:gd name="connsiteX5" fmla="*/ 384271 w 585046"/>
              <a:gd name="connsiteY5" fmla="*/ 53315 h 208906"/>
              <a:gd name="connsiteX6" fmla="*/ 96 w 585046"/>
              <a:gd name="connsiteY6" fmla="*/ 208890 h 20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5046" h="208906">
                <a:moveTo>
                  <a:pt x="96" y="208890"/>
                </a:moveTo>
                <a:cubicBezTo>
                  <a:pt x="-5725" y="210478"/>
                  <a:pt x="252509" y="97236"/>
                  <a:pt x="349346" y="62840"/>
                </a:cubicBezTo>
                <a:cubicBezTo>
                  <a:pt x="446183" y="28444"/>
                  <a:pt x="559425" y="9923"/>
                  <a:pt x="581121" y="2515"/>
                </a:cubicBezTo>
                <a:cubicBezTo>
                  <a:pt x="602817" y="-4893"/>
                  <a:pt x="529792" y="5161"/>
                  <a:pt x="479521" y="18390"/>
                </a:cubicBezTo>
                <a:cubicBezTo>
                  <a:pt x="429250" y="31619"/>
                  <a:pt x="295371" y="76069"/>
                  <a:pt x="279496" y="81890"/>
                </a:cubicBezTo>
                <a:cubicBezTo>
                  <a:pt x="263621" y="87711"/>
                  <a:pt x="429779" y="33207"/>
                  <a:pt x="384271" y="53315"/>
                </a:cubicBezTo>
                <a:cubicBezTo>
                  <a:pt x="338763" y="73423"/>
                  <a:pt x="5917" y="207302"/>
                  <a:pt x="96" y="208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B7E771F5-9EE4-CF95-D5DA-B537E0E34F9F}"/>
              </a:ext>
            </a:extLst>
          </p:cNvPr>
          <p:cNvSpPr/>
          <p:nvPr/>
        </p:nvSpPr>
        <p:spPr>
          <a:xfrm>
            <a:off x="1522561" y="3082505"/>
            <a:ext cx="596042" cy="220021"/>
          </a:xfrm>
          <a:custGeom>
            <a:avLst/>
            <a:gdLst>
              <a:gd name="connsiteX0" fmla="*/ 1439 w 596042"/>
              <a:gd name="connsiteY0" fmla="*/ 219495 h 220021"/>
              <a:gd name="connsiteX1" fmla="*/ 445939 w 596042"/>
              <a:gd name="connsiteY1" fmla="*/ 41695 h 220021"/>
              <a:gd name="connsiteX2" fmla="*/ 369739 w 596042"/>
              <a:gd name="connsiteY2" fmla="*/ 73445 h 220021"/>
              <a:gd name="connsiteX3" fmla="*/ 595164 w 596042"/>
              <a:gd name="connsiteY3" fmla="*/ 420 h 220021"/>
              <a:gd name="connsiteX4" fmla="*/ 442764 w 596042"/>
              <a:gd name="connsiteY4" fmla="*/ 44870 h 220021"/>
              <a:gd name="connsiteX5" fmla="*/ 312589 w 596042"/>
              <a:gd name="connsiteY5" fmla="*/ 73445 h 220021"/>
              <a:gd name="connsiteX6" fmla="*/ 303064 w 596042"/>
              <a:gd name="connsiteY6" fmla="*/ 95670 h 220021"/>
              <a:gd name="connsiteX7" fmla="*/ 1439 w 596042"/>
              <a:gd name="connsiteY7" fmla="*/ 219495 h 22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042" h="220021">
                <a:moveTo>
                  <a:pt x="1439" y="219495"/>
                </a:moveTo>
                <a:cubicBezTo>
                  <a:pt x="25251" y="210499"/>
                  <a:pt x="384556" y="66037"/>
                  <a:pt x="445939" y="41695"/>
                </a:cubicBezTo>
                <a:cubicBezTo>
                  <a:pt x="507322" y="17353"/>
                  <a:pt x="344868" y="80324"/>
                  <a:pt x="369739" y="73445"/>
                </a:cubicBezTo>
                <a:cubicBezTo>
                  <a:pt x="394610" y="66566"/>
                  <a:pt x="582993" y="5182"/>
                  <a:pt x="595164" y="420"/>
                </a:cubicBezTo>
                <a:cubicBezTo>
                  <a:pt x="607335" y="-4342"/>
                  <a:pt x="489860" y="32699"/>
                  <a:pt x="442764" y="44870"/>
                </a:cubicBezTo>
                <a:cubicBezTo>
                  <a:pt x="395668" y="57041"/>
                  <a:pt x="335872" y="64978"/>
                  <a:pt x="312589" y="73445"/>
                </a:cubicBezTo>
                <a:cubicBezTo>
                  <a:pt x="289306" y="81912"/>
                  <a:pt x="349631" y="71857"/>
                  <a:pt x="303064" y="95670"/>
                </a:cubicBezTo>
                <a:cubicBezTo>
                  <a:pt x="256497" y="119482"/>
                  <a:pt x="-22373" y="228491"/>
                  <a:pt x="1439" y="2194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5B59D662-6431-F1B6-5472-67B35804770E}"/>
              </a:ext>
            </a:extLst>
          </p:cNvPr>
          <p:cNvSpPr/>
          <p:nvPr/>
        </p:nvSpPr>
        <p:spPr>
          <a:xfrm>
            <a:off x="1695450" y="3435078"/>
            <a:ext cx="410448" cy="82068"/>
          </a:xfrm>
          <a:custGeom>
            <a:avLst/>
            <a:gdLst>
              <a:gd name="connsiteX0" fmla="*/ 0 w 410448"/>
              <a:gd name="connsiteY0" fmla="*/ 16147 h 82068"/>
              <a:gd name="connsiteX1" fmla="*/ 161925 w 410448"/>
              <a:gd name="connsiteY1" fmla="*/ 76472 h 82068"/>
              <a:gd name="connsiteX2" fmla="*/ 130175 w 410448"/>
              <a:gd name="connsiteY2" fmla="*/ 73297 h 82068"/>
              <a:gd name="connsiteX3" fmla="*/ 257175 w 410448"/>
              <a:gd name="connsiteY3" fmla="*/ 54247 h 82068"/>
              <a:gd name="connsiteX4" fmla="*/ 409575 w 410448"/>
              <a:gd name="connsiteY4" fmla="*/ 272 h 82068"/>
              <a:gd name="connsiteX5" fmla="*/ 311150 w 410448"/>
              <a:gd name="connsiteY5" fmla="*/ 35197 h 82068"/>
              <a:gd name="connsiteX6" fmla="*/ 139700 w 410448"/>
              <a:gd name="connsiteY6" fmla="*/ 76472 h 82068"/>
              <a:gd name="connsiteX7" fmla="*/ 222250 w 410448"/>
              <a:gd name="connsiteY7" fmla="*/ 79647 h 82068"/>
              <a:gd name="connsiteX8" fmla="*/ 146050 w 410448"/>
              <a:gd name="connsiteY8" fmla="*/ 57422 h 82068"/>
              <a:gd name="connsiteX9" fmla="*/ 0 w 410448"/>
              <a:gd name="connsiteY9" fmla="*/ 16147 h 8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0448" h="82068">
                <a:moveTo>
                  <a:pt x="0" y="16147"/>
                </a:moveTo>
                <a:cubicBezTo>
                  <a:pt x="70114" y="41547"/>
                  <a:pt x="140229" y="66947"/>
                  <a:pt x="161925" y="76472"/>
                </a:cubicBezTo>
                <a:cubicBezTo>
                  <a:pt x="183621" y="85997"/>
                  <a:pt x="114300" y="77001"/>
                  <a:pt x="130175" y="73297"/>
                </a:cubicBezTo>
                <a:cubicBezTo>
                  <a:pt x="146050" y="69593"/>
                  <a:pt x="210608" y="66418"/>
                  <a:pt x="257175" y="54247"/>
                </a:cubicBezTo>
                <a:cubicBezTo>
                  <a:pt x="303742" y="42076"/>
                  <a:pt x="409575" y="272"/>
                  <a:pt x="409575" y="272"/>
                </a:cubicBezTo>
                <a:cubicBezTo>
                  <a:pt x="418571" y="-2903"/>
                  <a:pt x="356129" y="22497"/>
                  <a:pt x="311150" y="35197"/>
                </a:cubicBezTo>
                <a:cubicBezTo>
                  <a:pt x="266171" y="47897"/>
                  <a:pt x="154517" y="69064"/>
                  <a:pt x="139700" y="76472"/>
                </a:cubicBezTo>
                <a:cubicBezTo>
                  <a:pt x="124883" y="83880"/>
                  <a:pt x="221192" y="82822"/>
                  <a:pt x="222250" y="79647"/>
                </a:cubicBezTo>
                <a:cubicBezTo>
                  <a:pt x="223308" y="76472"/>
                  <a:pt x="146050" y="57422"/>
                  <a:pt x="146050" y="57422"/>
                </a:cubicBezTo>
                <a:lnTo>
                  <a:pt x="0" y="161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A2891C46-8261-34C4-428F-A3C4E464E288}"/>
              </a:ext>
            </a:extLst>
          </p:cNvPr>
          <p:cNvSpPr/>
          <p:nvPr/>
        </p:nvSpPr>
        <p:spPr>
          <a:xfrm>
            <a:off x="1727195" y="3479411"/>
            <a:ext cx="350277" cy="72686"/>
          </a:xfrm>
          <a:custGeom>
            <a:avLst/>
            <a:gdLst>
              <a:gd name="connsiteX0" fmla="*/ 5 w 350277"/>
              <a:gd name="connsiteY0" fmla="*/ 41664 h 72686"/>
              <a:gd name="connsiteX1" fmla="*/ 180980 w 350277"/>
              <a:gd name="connsiteY1" fmla="*/ 44839 h 72686"/>
              <a:gd name="connsiteX2" fmla="*/ 349255 w 350277"/>
              <a:gd name="connsiteY2" fmla="*/ 389 h 72686"/>
              <a:gd name="connsiteX3" fmla="*/ 244480 w 350277"/>
              <a:gd name="connsiteY3" fmla="*/ 25789 h 72686"/>
              <a:gd name="connsiteX4" fmla="*/ 101605 w 350277"/>
              <a:gd name="connsiteY4" fmla="*/ 70239 h 72686"/>
              <a:gd name="connsiteX5" fmla="*/ 174630 w 350277"/>
              <a:gd name="connsiteY5" fmla="*/ 63889 h 72686"/>
              <a:gd name="connsiteX6" fmla="*/ 5 w 350277"/>
              <a:gd name="connsiteY6" fmla="*/ 41664 h 72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0277" h="72686">
                <a:moveTo>
                  <a:pt x="5" y="41664"/>
                </a:moveTo>
                <a:cubicBezTo>
                  <a:pt x="1063" y="38489"/>
                  <a:pt x="122772" y="51718"/>
                  <a:pt x="180980" y="44839"/>
                </a:cubicBezTo>
                <a:cubicBezTo>
                  <a:pt x="239188" y="37960"/>
                  <a:pt x="338672" y="3564"/>
                  <a:pt x="349255" y="389"/>
                </a:cubicBezTo>
                <a:cubicBezTo>
                  <a:pt x="359838" y="-2786"/>
                  <a:pt x="285755" y="14147"/>
                  <a:pt x="244480" y="25789"/>
                </a:cubicBezTo>
                <a:cubicBezTo>
                  <a:pt x="203205" y="37431"/>
                  <a:pt x="113247" y="63889"/>
                  <a:pt x="101605" y="70239"/>
                </a:cubicBezTo>
                <a:cubicBezTo>
                  <a:pt x="89963" y="76589"/>
                  <a:pt x="185213" y="69181"/>
                  <a:pt x="174630" y="63889"/>
                </a:cubicBezTo>
                <a:cubicBezTo>
                  <a:pt x="164047" y="58597"/>
                  <a:pt x="-1053" y="44839"/>
                  <a:pt x="5" y="416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1E026CEA-A65D-6949-3CF3-726B1D3DD951}"/>
              </a:ext>
            </a:extLst>
          </p:cNvPr>
          <p:cNvSpPr/>
          <p:nvPr/>
        </p:nvSpPr>
        <p:spPr>
          <a:xfrm>
            <a:off x="2686400" y="2602324"/>
            <a:ext cx="704280" cy="422292"/>
          </a:xfrm>
          <a:custGeom>
            <a:avLst/>
            <a:gdLst>
              <a:gd name="connsiteX0" fmla="*/ 104425 w 704280"/>
              <a:gd name="connsiteY0" fmla="*/ 1176 h 422292"/>
              <a:gd name="connsiteX1" fmla="*/ 79025 w 704280"/>
              <a:gd name="connsiteY1" fmla="*/ 96426 h 422292"/>
              <a:gd name="connsiteX2" fmla="*/ 21875 w 704280"/>
              <a:gd name="connsiteY2" fmla="*/ 217076 h 422292"/>
              <a:gd name="connsiteX3" fmla="*/ 101250 w 704280"/>
              <a:gd name="connsiteY3" fmla="*/ 248826 h 422292"/>
              <a:gd name="connsiteX4" fmla="*/ 250475 w 704280"/>
              <a:gd name="connsiteY4" fmla="*/ 328201 h 422292"/>
              <a:gd name="connsiteX5" fmla="*/ 342550 w 704280"/>
              <a:gd name="connsiteY5" fmla="*/ 334551 h 422292"/>
              <a:gd name="connsiteX6" fmla="*/ 545750 w 704280"/>
              <a:gd name="connsiteY6" fmla="*/ 404401 h 422292"/>
              <a:gd name="connsiteX7" fmla="*/ 698150 w 704280"/>
              <a:gd name="connsiteY7" fmla="*/ 420276 h 422292"/>
              <a:gd name="connsiteX8" fmla="*/ 637825 w 704280"/>
              <a:gd name="connsiteY8" fmla="*/ 413926 h 422292"/>
              <a:gd name="connsiteX9" fmla="*/ 310800 w 704280"/>
              <a:gd name="connsiteY9" fmla="*/ 347251 h 422292"/>
              <a:gd name="connsiteX10" fmla="*/ 234600 w 704280"/>
              <a:gd name="connsiteY10" fmla="*/ 305976 h 422292"/>
              <a:gd name="connsiteX11" fmla="*/ 25050 w 704280"/>
              <a:gd name="connsiteY11" fmla="*/ 232951 h 422292"/>
              <a:gd name="connsiteX12" fmla="*/ 2825 w 704280"/>
              <a:gd name="connsiteY12" fmla="*/ 226601 h 422292"/>
              <a:gd name="connsiteX13" fmla="*/ 15525 w 704280"/>
              <a:gd name="connsiteY13" fmla="*/ 163101 h 422292"/>
              <a:gd name="connsiteX14" fmla="*/ 104425 w 704280"/>
              <a:gd name="connsiteY14" fmla="*/ 1176 h 422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4280" h="422292">
                <a:moveTo>
                  <a:pt x="104425" y="1176"/>
                </a:moveTo>
                <a:cubicBezTo>
                  <a:pt x="115008" y="-9936"/>
                  <a:pt x="92783" y="60443"/>
                  <a:pt x="79025" y="96426"/>
                </a:cubicBezTo>
                <a:cubicBezTo>
                  <a:pt x="65267" y="132409"/>
                  <a:pt x="18171" y="191676"/>
                  <a:pt x="21875" y="217076"/>
                </a:cubicBezTo>
                <a:cubicBezTo>
                  <a:pt x="25579" y="242476"/>
                  <a:pt x="63150" y="230305"/>
                  <a:pt x="101250" y="248826"/>
                </a:cubicBezTo>
                <a:cubicBezTo>
                  <a:pt x="139350" y="267347"/>
                  <a:pt x="210258" y="313914"/>
                  <a:pt x="250475" y="328201"/>
                </a:cubicBezTo>
                <a:cubicBezTo>
                  <a:pt x="290692" y="342488"/>
                  <a:pt x="293338" y="321851"/>
                  <a:pt x="342550" y="334551"/>
                </a:cubicBezTo>
                <a:cubicBezTo>
                  <a:pt x="391762" y="347251"/>
                  <a:pt x="486483" y="390114"/>
                  <a:pt x="545750" y="404401"/>
                </a:cubicBezTo>
                <a:cubicBezTo>
                  <a:pt x="605017" y="418688"/>
                  <a:pt x="698150" y="420276"/>
                  <a:pt x="698150" y="420276"/>
                </a:cubicBezTo>
                <a:cubicBezTo>
                  <a:pt x="713496" y="421864"/>
                  <a:pt x="702383" y="426097"/>
                  <a:pt x="637825" y="413926"/>
                </a:cubicBezTo>
                <a:cubicBezTo>
                  <a:pt x="573267" y="401755"/>
                  <a:pt x="378004" y="365243"/>
                  <a:pt x="310800" y="347251"/>
                </a:cubicBezTo>
                <a:cubicBezTo>
                  <a:pt x="243596" y="329259"/>
                  <a:pt x="282225" y="325026"/>
                  <a:pt x="234600" y="305976"/>
                </a:cubicBezTo>
                <a:cubicBezTo>
                  <a:pt x="186975" y="286926"/>
                  <a:pt x="63679" y="246180"/>
                  <a:pt x="25050" y="232951"/>
                </a:cubicBezTo>
                <a:cubicBezTo>
                  <a:pt x="-13579" y="219722"/>
                  <a:pt x="4412" y="238243"/>
                  <a:pt x="2825" y="226601"/>
                </a:cubicBezTo>
                <a:cubicBezTo>
                  <a:pt x="1238" y="214959"/>
                  <a:pt x="708" y="195909"/>
                  <a:pt x="15525" y="163101"/>
                </a:cubicBezTo>
                <a:cubicBezTo>
                  <a:pt x="30342" y="130293"/>
                  <a:pt x="93842" y="12288"/>
                  <a:pt x="104425" y="1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01D3C15F-E437-DBF6-4E97-B98C12A5C755}"/>
              </a:ext>
            </a:extLst>
          </p:cNvPr>
          <p:cNvSpPr/>
          <p:nvPr/>
        </p:nvSpPr>
        <p:spPr>
          <a:xfrm>
            <a:off x="2793141" y="2625534"/>
            <a:ext cx="733249" cy="243751"/>
          </a:xfrm>
          <a:custGeom>
            <a:avLst/>
            <a:gdLst>
              <a:gd name="connsiteX0" fmla="*/ 859 w 733249"/>
              <a:gd name="connsiteY0" fmla="*/ 191 h 243751"/>
              <a:gd name="connsiteX1" fmla="*/ 242159 w 733249"/>
              <a:gd name="connsiteY1" fmla="*/ 95441 h 243751"/>
              <a:gd name="connsiteX2" fmla="*/ 521559 w 733249"/>
              <a:gd name="connsiteY2" fmla="*/ 190691 h 243751"/>
              <a:gd name="connsiteX3" fmla="*/ 572359 w 733249"/>
              <a:gd name="connsiteY3" fmla="*/ 219266 h 243751"/>
              <a:gd name="connsiteX4" fmla="*/ 693009 w 733249"/>
              <a:gd name="connsiteY4" fmla="*/ 228791 h 243751"/>
              <a:gd name="connsiteX5" fmla="*/ 731109 w 733249"/>
              <a:gd name="connsiteY5" fmla="*/ 231966 h 243751"/>
              <a:gd name="connsiteX6" fmla="*/ 639034 w 733249"/>
              <a:gd name="connsiteY6" fmla="*/ 241491 h 243751"/>
              <a:gd name="connsiteX7" fmla="*/ 540609 w 733249"/>
              <a:gd name="connsiteY7" fmla="*/ 184341 h 243751"/>
              <a:gd name="connsiteX8" fmla="*/ 467584 w 733249"/>
              <a:gd name="connsiteY8" fmla="*/ 152591 h 243751"/>
              <a:gd name="connsiteX9" fmla="*/ 356459 w 733249"/>
              <a:gd name="connsiteY9" fmla="*/ 120841 h 243751"/>
              <a:gd name="connsiteX10" fmla="*/ 210409 w 733249"/>
              <a:gd name="connsiteY10" fmla="*/ 44641 h 243751"/>
              <a:gd name="connsiteX11" fmla="*/ 162784 w 733249"/>
              <a:gd name="connsiteY11" fmla="*/ 70041 h 243751"/>
              <a:gd name="connsiteX12" fmla="*/ 859 w 733249"/>
              <a:gd name="connsiteY12" fmla="*/ 191 h 24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3249" h="243751">
                <a:moveTo>
                  <a:pt x="859" y="191"/>
                </a:moveTo>
                <a:cubicBezTo>
                  <a:pt x="14088" y="4424"/>
                  <a:pt x="155376" y="63691"/>
                  <a:pt x="242159" y="95441"/>
                </a:cubicBezTo>
                <a:cubicBezTo>
                  <a:pt x="328942" y="127191"/>
                  <a:pt x="466526" y="170054"/>
                  <a:pt x="521559" y="190691"/>
                </a:cubicBezTo>
                <a:cubicBezTo>
                  <a:pt x="576592" y="211328"/>
                  <a:pt x="543784" y="212916"/>
                  <a:pt x="572359" y="219266"/>
                </a:cubicBezTo>
                <a:cubicBezTo>
                  <a:pt x="600934" y="225616"/>
                  <a:pt x="693009" y="228791"/>
                  <a:pt x="693009" y="228791"/>
                </a:cubicBezTo>
                <a:cubicBezTo>
                  <a:pt x="719467" y="230908"/>
                  <a:pt x="740105" y="229849"/>
                  <a:pt x="731109" y="231966"/>
                </a:cubicBezTo>
                <a:cubicBezTo>
                  <a:pt x="722113" y="234083"/>
                  <a:pt x="670784" y="249428"/>
                  <a:pt x="639034" y="241491"/>
                </a:cubicBezTo>
                <a:cubicBezTo>
                  <a:pt x="607284" y="233554"/>
                  <a:pt x="569184" y="199158"/>
                  <a:pt x="540609" y="184341"/>
                </a:cubicBezTo>
                <a:cubicBezTo>
                  <a:pt x="512034" y="169524"/>
                  <a:pt x="498276" y="163174"/>
                  <a:pt x="467584" y="152591"/>
                </a:cubicBezTo>
                <a:cubicBezTo>
                  <a:pt x="436892" y="142008"/>
                  <a:pt x="399322" y="138833"/>
                  <a:pt x="356459" y="120841"/>
                </a:cubicBezTo>
                <a:cubicBezTo>
                  <a:pt x="313596" y="102849"/>
                  <a:pt x="242688" y="53108"/>
                  <a:pt x="210409" y="44641"/>
                </a:cubicBezTo>
                <a:cubicBezTo>
                  <a:pt x="178130" y="36174"/>
                  <a:pt x="194534" y="76920"/>
                  <a:pt x="162784" y="70041"/>
                </a:cubicBezTo>
                <a:cubicBezTo>
                  <a:pt x="131034" y="63162"/>
                  <a:pt x="-12370" y="-4042"/>
                  <a:pt x="859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C67C7C09-07B5-B0BB-BE74-CE8B683A618E}"/>
              </a:ext>
            </a:extLst>
          </p:cNvPr>
          <p:cNvSpPr/>
          <p:nvPr/>
        </p:nvSpPr>
        <p:spPr>
          <a:xfrm>
            <a:off x="3368691" y="2841914"/>
            <a:ext cx="171623" cy="212528"/>
          </a:xfrm>
          <a:custGeom>
            <a:avLst/>
            <a:gdLst>
              <a:gd name="connsiteX0" fmla="*/ 168259 w 171623"/>
              <a:gd name="connsiteY0" fmla="*/ 2886 h 212528"/>
              <a:gd name="connsiteX1" fmla="*/ 3159 w 171623"/>
              <a:gd name="connsiteY1" fmla="*/ 209261 h 212528"/>
              <a:gd name="connsiteX2" fmla="*/ 63484 w 171623"/>
              <a:gd name="connsiteY2" fmla="*/ 126711 h 212528"/>
              <a:gd name="connsiteX3" fmla="*/ 111109 w 171623"/>
              <a:gd name="connsiteY3" fmla="*/ 88611 h 212528"/>
              <a:gd name="connsiteX4" fmla="*/ 168259 w 171623"/>
              <a:gd name="connsiteY4" fmla="*/ 2886 h 21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623" h="212528">
                <a:moveTo>
                  <a:pt x="168259" y="2886"/>
                </a:moveTo>
                <a:cubicBezTo>
                  <a:pt x="150267" y="22994"/>
                  <a:pt x="20621" y="188624"/>
                  <a:pt x="3159" y="209261"/>
                </a:cubicBezTo>
                <a:cubicBezTo>
                  <a:pt x="-14303" y="229898"/>
                  <a:pt x="45492" y="146819"/>
                  <a:pt x="63484" y="126711"/>
                </a:cubicBezTo>
                <a:cubicBezTo>
                  <a:pt x="81476" y="106603"/>
                  <a:pt x="95234" y="103428"/>
                  <a:pt x="111109" y="88611"/>
                </a:cubicBezTo>
                <a:cubicBezTo>
                  <a:pt x="126984" y="73794"/>
                  <a:pt x="186251" y="-17222"/>
                  <a:pt x="168259" y="28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6C1FBDF3-F64F-D261-9720-906295923D48}"/>
              </a:ext>
            </a:extLst>
          </p:cNvPr>
          <p:cNvSpPr/>
          <p:nvPr/>
        </p:nvSpPr>
        <p:spPr>
          <a:xfrm>
            <a:off x="2793294" y="2647814"/>
            <a:ext cx="699388" cy="225611"/>
          </a:xfrm>
          <a:custGeom>
            <a:avLst/>
            <a:gdLst>
              <a:gd name="connsiteX0" fmla="*/ 706 w 699388"/>
              <a:gd name="connsiteY0" fmla="*/ 136 h 225611"/>
              <a:gd name="connsiteX1" fmla="*/ 308681 w 699388"/>
              <a:gd name="connsiteY1" fmla="*/ 111261 h 225611"/>
              <a:gd name="connsiteX2" fmla="*/ 524581 w 699388"/>
              <a:gd name="connsiteY2" fmla="*/ 206511 h 225611"/>
              <a:gd name="connsiteX3" fmla="*/ 584906 w 699388"/>
              <a:gd name="connsiteY3" fmla="*/ 219211 h 225611"/>
              <a:gd name="connsiteX4" fmla="*/ 699206 w 699388"/>
              <a:gd name="connsiteY4" fmla="*/ 225561 h 225611"/>
              <a:gd name="connsiteX5" fmla="*/ 556331 w 699388"/>
              <a:gd name="connsiteY5" fmla="*/ 216036 h 225611"/>
              <a:gd name="connsiteX6" fmla="*/ 429331 w 699388"/>
              <a:gd name="connsiteY6" fmla="*/ 177936 h 225611"/>
              <a:gd name="connsiteX7" fmla="*/ 451556 w 699388"/>
              <a:gd name="connsiteY7" fmla="*/ 171586 h 225611"/>
              <a:gd name="connsiteX8" fmla="*/ 327731 w 699388"/>
              <a:gd name="connsiteY8" fmla="*/ 120786 h 225611"/>
              <a:gd name="connsiteX9" fmla="*/ 226131 w 699388"/>
              <a:gd name="connsiteY9" fmla="*/ 89036 h 225611"/>
              <a:gd name="connsiteX10" fmla="*/ 706 w 699388"/>
              <a:gd name="connsiteY10" fmla="*/ 136 h 225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9388" h="225611">
                <a:moveTo>
                  <a:pt x="706" y="136"/>
                </a:moveTo>
                <a:cubicBezTo>
                  <a:pt x="14464" y="3840"/>
                  <a:pt x="221369" y="76865"/>
                  <a:pt x="308681" y="111261"/>
                </a:cubicBezTo>
                <a:cubicBezTo>
                  <a:pt x="395993" y="145657"/>
                  <a:pt x="478544" y="188519"/>
                  <a:pt x="524581" y="206511"/>
                </a:cubicBezTo>
                <a:cubicBezTo>
                  <a:pt x="570618" y="224503"/>
                  <a:pt x="555802" y="216036"/>
                  <a:pt x="584906" y="219211"/>
                </a:cubicBezTo>
                <a:cubicBezTo>
                  <a:pt x="614010" y="222386"/>
                  <a:pt x="703969" y="226090"/>
                  <a:pt x="699206" y="225561"/>
                </a:cubicBezTo>
                <a:cubicBezTo>
                  <a:pt x="694444" y="225032"/>
                  <a:pt x="601310" y="223974"/>
                  <a:pt x="556331" y="216036"/>
                </a:cubicBezTo>
                <a:cubicBezTo>
                  <a:pt x="511352" y="208098"/>
                  <a:pt x="446793" y="185344"/>
                  <a:pt x="429331" y="177936"/>
                </a:cubicBezTo>
                <a:cubicBezTo>
                  <a:pt x="411869" y="170528"/>
                  <a:pt x="468489" y="181111"/>
                  <a:pt x="451556" y="171586"/>
                </a:cubicBezTo>
                <a:cubicBezTo>
                  <a:pt x="434623" y="162061"/>
                  <a:pt x="365302" y="134544"/>
                  <a:pt x="327731" y="120786"/>
                </a:cubicBezTo>
                <a:cubicBezTo>
                  <a:pt x="290160" y="107028"/>
                  <a:pt x="274285" y="109144"/>
                  <a:pt x="226131" y="89036"/>
                </a:cubicBezTo>
                <a:cubicBezTo>
                  <a:pt x="177977" y="68928"/>
                  <a:pt x="-13052" y="-3568"/>
                  <a:pt x="706" y="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0DB9FF9C-F560-FE1A-ABC8-6DE435BB8556}"/>
              </a:ext>
            </a:extLst>
          </p:cNvPr>
          <p:cNvSpPr/>
          <p:nvPr/>
        </p:nvSpPr>
        <p:spPr>
          <a:xfrm>
            <a:off x="2717629" y="2644601"/>
            <a:ext cx="760338" cy="378908"/>
          </a:xfrm>
          <a:custGeom>
            <a:avLst/>
            <a:gdLst>
              <a:gd name="connsiteX0" fmla="*/ 82721 w 760338"/>
              <a:gd name="connsiteY0" fmla="*/ 174 h 378908"/>
              <a:gd name="connsiteX1" fmla="*/ 50971 w 760338"/>
              <a:gd name="connsiteY1" fmla="*/ 85899 h 378908"/>
              <a:gd name="connsiteX2" fmla="*/ 22396 w 760338"/>
              <a:gd name="connsiteY2" fmla="*/ 152574 h 378908"/>
              <a:gd name="connsiteX3" fmla="*/ 146221 w 760338"/>
              <a:gd name="connsiteY3" fmla="*/ 244649 h 378908"/>
              <a:gd name="connsiteX4" fmla="*/ 203371 w 760338"/>
              <a:gd name="connsiteY4" fmla="*/ 225599 h 378908"/>
              <a:gd name="connsiteX5" fmla="*/ 279571 w 760338"/>
              <a:gd name="connsiteY5" fmla="*/ 273224 h 378908"/>
              <a:gd name="connsiteX6" fmla="*/ 412921 w 760338"/>
              <a:gd name="connsiteY6" fmla="*/ 314499 h 378908"/>
              <a:gd name="connsiteX7" fmla="*/ 651046 w 760338"/>
              <a:gd name="connsiteY7" fmla="*/ 377999 h 378908"/>
              <a:gd name="connsiteX8" fmla="*/ 679621 w 760338"/>
              <a:gd name="connsiteY8" fmla="*/ 343074 h 378908"/>
              <a:gd name="connsiteX9" fmla="*/ 758996 w 760338"/>
              <a:gd name="connsiteY9" fmla="*/ 225599 h 378908"/>
              <a:gd name="connsiteX10" fmla="*/ 724071 w 760338"/>
              <a:gd name="connsiteY10" fmla="*/ 285924 h 378908"/>
              <a:gd name="connsiteX11" fmla="*/ 654221 w 760338"/>
              <a:gd name="connsiteY11" fmla="*/ 368474 h 378908"/>
              <a:gd name="connsiteX12" fmla="*/ 470071 w 760338"/>
              <a:gd name="connsiteY12" fmla="*/ 358949 h 378908"/>
              <a:gd name="connsiteX13" fmla="*/ 247821 w 760338"/>
              <a:gd name="connsiteY13" fmla="*/ 260524 h 378908"/>
              <a:gd name="connsiteX14" fmla="*/ 9696 w 760338"/>
              <a:gd name="connsiteY14" fmla="*/ 174799 h 378908"/>
              <a:gd name="connsiteX15" fmla="*/ 50971 w 760338"/>
              <a:gd name="connsiteY15" fmla="*/ 66849 h 378908"/>
              <a:gd name="connsiteX16" fmla="*/ 82721 w 760338"/>
              <a:gd name="connsiteY16" fmla="*/ 174 h 378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0338" h="378908">
                <a:moveTo>
                  <a:pt x="82721" y="174"/>
                </a:moveTo>
                <a:cubicBezTo>
                  <a:pt x="82721" y="3349"/>
                  <a:pt x="61025" y="60499"/>
                  <a:pt x="50971" y="85899"/>
                </a:cubicBezTo>
                <a:cubicBezTo>
                  <a:pt x="40917" y="111299"/>
                  <a:pt x="6521" y="126116"/>
                  <a:pt x="22396" y="152574"/>
                </a:cubicBezTo>
                <a:cubicBezTo>
                  <a:pt x="38271" y="179032"/>
                  <a:pt x="116059" y="232478"/>
                  <a:pt x="146221" y="244649"/>
                </a:cubicBezTo>
                <a:cubicBezTo>
                  <a:pt x="176383" y="256820"/>
                  <a:pt x="181146" y="220837"/>
                  <a:pt x="203371" y="225599"/>
                </a:cubicBezTo>
                <a:cubicBezTo>
                  <a:pt x="225596" y="230362"/>
                  <a:pt x="244646" y="258407"/>
                  <a:pt x="279571" y="273224"/>
                </a:cubicBezTo>
                <a:cubicBezTo>
                  <a:pt x="314496" y="288041"/>
                  <a:pt x="351009" y="297037"/>
                  <a:pt x="412921" y="314499"/>
                </a:cubicBezTo>
                <a:cubicBezTo>
                  <a:pt x="474833" y="331961"/>
                  <a:pt x="606596" y="373237"/>
                  <a:pt x="651046" y="377999"/>
                </a:cubicBezTo>
                <a:cubicBezTo>
                  <a:pt x="695496" y="382762"/>
                  <a:pt x="661629" y="368474"/>
                  <a:pt x="679621" y="343074"/>
                </a:cubicBezTo>
                <a:cubicBezTo>
                  <a:pt x="697613" y="317674"/>
                  <a:pt x="751588" y="235124"/>
                  <a:pt x="758996" y="225599"/>
                </a:cubicBezTo>
                <a:cubicBezTo>
                  <a:pt x="766404" y="216074"/>
                  <a:pt x="741533" y="262112"/>
                  <a:pt x="724071" y="285924"/>
                </a:cubicBezTo>
                <a:cubicBezTo>
                  <a:pt x="706609" y="309736"/>
                  <a:pt x="696554" y="356303"/>
                  <a:pt x="654221" y="368474"/>
                </a:cubicBezTo>
                <a:cubicBezTo>
                  <a:pt x="611888" y="380645"/>
                  <a:pt x="537804" y="376941"/>
                  <a:pt x="470071" y="358949"/>
                </a:cubicBezTo>
                <a:cubicBezTo>
                  <a:pt x="402338" y="340957"/>
                  <a:pt x="324550" y="291216"/>
                  <a:pt x="247821" y="260524"/>
                </a:cubicBezTo>
                <a:cubicBezTo>
                  <a:pt x="171092" y="229832"/>
                  <a:pt x="42504" y="207078"/>
                  <a:pt x="9696" y="174799"/>
                </a:cubicBezTo>
                <a:cubicBezTo>
                  <a:pt x="-23112" y="142520"/>
                  <a:pt x="36684" y="95953"/>
                  <a:pt x="50971" y="66849"/>
                </a:cubicBezTo>
                <a:cubicBezTo>
                  <a:pt x="65258" y="37745"/>
                  <a:pt x="82721" y="-3001"/>
                  <a:pt x="82721" y="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C9169702-B3CA-0B03-ECC2-F50D1BA606E7}"/>
              </a:ext>
            </a:extLst>
          </p:cNvPr>
          <p:cNvSpPr/>
          <p:nvPr/>
        </p:nvSpPr>
        <p:spPr>
          <a:xfrm>
            <a:off x="2730453" y="2691885"/>
            <a:ext cx="192463" cy="182837"/>
          </a:xfrm>
          <a:custGeom>
            <a:avLst/>
            <a:gdLst>
              <a:gd name="connsiteX0" fmla="*/ 47 w 192463"/>
              <a:gd name="connsiteY0" fmla="*/ 117990 h 182837"/>
              <a:gd name="connsiteX1" fmla="*/ 57197 w 192463"/>
              <a:gd name="connsiteY1" fmla="*/ 60840 h 182837"/>
              <a:gd name="connsiteX2" fmla="*/ 120697 w 192463"/>
              <a:gd name="connsiteY2" fmla="*/ 515 h 182837"/>
              <a:gd name="connsiteX3" fmla="*/ 117522 w 192463"/>
              <a:gd name="connsiteY3" fmla="*/ 35440 h 182837"/>
              <a:gd name="connsiteX4" fmla="*/ 117522 w 192463"/>
              <a:gd name="connsiteY4" fmla="*/ 98940 h 182837"/>
              <a:gd name="connsiteX5" fmla="*/ 158797 w 192463"/>
              <a:gd name="connsiteY5" fmla="*/ 70365 h 182837"/>
              <a:gd name="connsiteX6" fmla="*/ 190547 w 192463"/>
              <a:gd name="connsiteY6" fmla="*/ 41790 h 182837"/>
              <a:gd name="connsiteX7" fmla="*/ 187372 w 192463"/>
              <a:gd name="connsiteY7" fmla="*/ 64015 h 182837"/>
              <a:gd name="connsiteX8" fmla="*/ 174672 w 192463"/>
              <a:gd name="connsiteY8" fmla="*/ 130690 h 182837"/>
              <a:gd name="connsiteX9" fmla="*/ 171497 w 192463"/>
              <a:gd name="connsiteY9" fmla="*/ 181490 h 182837"/>
              <a:gd name="connsiteX10" fmla="*/ 146097 w 192463"/>
              <a:gd name="connsiteY10" fmla="*/ 162440 h 182837"/>
              <a:gd name="connsiteX11" fmla="*/ 158797 w 192463"/>
              <a:gd name="connsiteY11" fmla="*/ 102115 h 182837"/>
              <a:gd name="connsiteX12" fmla="*/ 107997 w 192463"/>
              <a:gd name="connsiteY12" fmla="*/ 133865 h 182837"/>
              <a:gd name="connsiteX13" fmla="*/ 88947 w 192463"/>
              <a:gd name="connsiteY13" fmla="*/ 67190 h 182837"/>
              <a:gd name="connsiteX14" fmla="*/ 66722 w 192463"/>
              <a:gd name="connsiteY14" fmla="*/ 98940 h 182837"/>
              <a:gd name="connsiteX15" fmla="*/ 47 w 192463"/>
              <a:gd name="connsiteY15" fmla="*/ 117990 h 18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2463" h="182837">
                <a:moveTo>
                  <a:pt x="47" y="117990"/>
                </a:moveTo>
                <a:cubicBezTo>
                  <a:pt x="-1541" y="111640"/>
                  <a:pt x="37089" y="80419"/>
                  <a:pt x="57197" y="60840"/>
                </a:cubicBezTo>
                <a:cubicBezTo>
                  <a:pt x="77305" y="41261"/>
                  <a:pt x="110643" y="4748"/>
                  <a:pt x="120697" y="515"/>
                </a:cubicBezTo>
                <a:cubicBezTo>
                  <a:pt x="130751" y="-3718"/>
                  <a:pt x="118051" y="19036"/>
                  <a:pt x="117522" y="35440"/>
                </a:cubicBezTo>
                <a:cubicBezTo>
                  <a:pt x="116993" y="51844"/>
                  <a:pt x="110643" y="93119"/>
                  <a:pt x="117522" y="98940"/>
                </a:cubicBezTo>
                <a:cubicBezTo>
                  <a:pt x="124401" y="104761"/>
                  <a:pt x="146626" y="79890"/>
                  <a:pt x="158797" y="70365"/>
                </a:cubicBezTo>
                <a:cubicBezTo>
                  <a:pt x="170968" y="60840"/>
                  <a:pt x="185785" y="42848"/>
                  <a:pt x="190547" y="41790"/>
                </a:cubicBezTo>
                <a:cubicBezTo>
                  <a:pt x="195309" y="40732"/>
                  <a:pt x="190018" y="49198"/>
                  <a:pt x="187372" y="64015"/>
                </a:cubicBezTo>
                <a:cubicBezTo>
                  <a:pt x="184726" y="78832"/>
                  <a:pt x="177318" y="111111"/>
                  <a:pt x="174672" y="130690"/>
                </a:cubicBezTo>
                <a:cubicBezTo>
                  <a:pt x="172026" y="150269"/>
                  <a:pt x="176260" y="176198"/>
                  <a:pt x="171497" y="181490"/>
                </a:cubicBezTo>
                <a:cubicBezTo>
                  <a:pt x="166735" y="186782"/>
                  <a:pt x="148214" y="175669"/>
                  <a:pt x="146097" y="162440"/>
                </a:cubicBezTo>
                <a:cubicBezTo>
                  <a:pt x="143980" y="149211"/>
                  <a:pt x="165147" y="106877"/>
                  <a:pt x="158797" y="102115"/>
                </a:cubicBezTo>
                <a:cubicBezTo>
                  <a:pt x="152447" y="97353"/>
                  <a:pt x="119639" y="139686"/>
                  <a:pt x="107997" y="133865"/>
                </a:cubicBezTo>
                <a:cubicBezTo>
                  <a:pt x="96355" y="128044"/>
                  <a:pt x="95826" y="73011"/>
                  <a:pt x="88947" y="67190"/>
                </a:cubicBezTo>
                <a:cubicBezTo>
                  <a:pt x="82068" y="61369"/>
                  <a:pt x="75189" y="91532"/>
                  <a:pt x="66722" y="98940"/>
                </a:cubicBezTo>
                <a:cubicBezTo>
                  <a:pt x="58255" y="106348"/>
                  <a:pt x="1635" y="124340"/>
                  <a:pt x="47" y="117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C7C769CA-DA14-F1C8-0B28-08EF5E408DC6}"/>
              </a:ext>
            </a:extLst>
          </p:cNvPr>
          <p:cNvSpPr/>
          <p:nvPr/>
        </p:nvSpPr>
        <p:spPr>
          <a:xfrm>
            <a:off x="2925563" y="2749486"/>
            <a:ext cx="154189" cy="152587"/>
          </a:xfrm>
          <a:custGeom>
            <a:avLst/>
            <a:gdLst>
              <a:gd name="connsiteX0" fmla="*/ 154187 w 154189"/>
              <a:gd name="connsiteY0" fmla="*/ 28639 h 152587"/>
              <a:gd name="connsiteX1" fmla="*/ 77987 w 154189"/>
              <a:gd name="connsiteY1" fmla="*/ 15939 h 152587"/>
              <a:gd name="connsiteX2" fmla="*/ 62112 w 154189"/>
              <a:gd name="connsiteY2" fmla="*/ 64 h 152587"/>
              <a:gd name="connsiteX3" fmla="*/ 55762 w 154189"/>
              <a:gd name="connsiteY3" fmla="*/ 22289 h 152587"/>
              <a:gd name="connsiteX4" fmla="*/ 11312 w 154189"/>
              <a:gd name="connsiteY4" fmla="*/ 104839 h 152587"/>
              <a:gd name="connsiteX5" fmla="*/ 1787 w 154189"/>
              <a:gd name="connsiteY5" fmla="*/ 123889 h 152587"/>
              <a:gd name="connsiteX6" fmla="*/ 39887 w 154189"/>
              <a:gd name="connsiteY6" fmla="*/ 130239 h 152587"/>
              <a:gd name="connsiteX7" fmla="*/ 90687 w 154189"/>
              <a:gd name="connsiteY7" fmla="*/ 152464 h 152587"/>
              <a:gd name="connsiteX8" fmla="*/ 84337 w 154189"/>
              <a:gd name="connsiteY8" fmla="*/ 139764 h 152587"/>
              <a:gd name="connsiteX9" fmla="*/ 74812 w 154189"/>
              <a:gd name="connsiteY9" fmla="*/ 127064 h 152587"/>
              <a:gd name="connsiteX10" fmla="*/ 39887 w 154189"/>
              <a:gd name="connsiteY10" fmla="*/ 114364 h 152587"/>
              <a:gd name="connsiteX11" fmla="*/ 52587 w 154189"/>
              <a:gd name="connsiteY11" fmla="*/ 82614 h 152587"/>
              <a:gd name="connsiteX12" fmla="*/ 119262 w 154189"/>
              <a:gd name="connsiteY12" fmla="*/ 92139 h 152587"/>
              <a:gd name="connsiteX13" fmla="*/ 103387 w 154189"/>
              <a:gd name="connsiteY13" fmla="*/ 73089 h 152587"/>
              <a:gd name="connsiteX14" fmla="*/ 71637 w 154189"/>
              <a:gd name="connsiteY14" fmla="*/ 63564 h 152587"/>
              <a:gd name="connsiteX15" fmla="*/ 74812 w 154189"/>
              <a:gd name="connsiteY15" fmla="*/ 41339 h 152587"/>
              <a:gd name="connsiteX16" fmla="*/ 154187 w 154189"/>
              <a:gd name="connsiteY16" fmla="*/ 28639 h 152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4189" h="152587">
                <a:moveTo>
                  <a:pt x="154187" y="28639"/>
                </a:moveTo>
                <a:cubicBezTo>
                  <a:pt x="154716" y="24406"/>
                  <a:pt x="77987" y="15939"/>
                  <a:pt x="77987" y="15939"/>
                </a:cubicBezTo>
                <a:cubicBezTo>
                  <a:pt x="62641" y="11176"/>
                  <a:pt x="65816" y="-994"/>
                  <a:pt x="62112" y="64"/>
                </a:cubicBezTo>
                <a:cubicBezTo>
                  <a:pt x="58408" y="1122"/>
                  <a:pt x="64229" y="4827"/>
                  <a:pt x="55762" y="22289"/>
                </a:cubicBezTo>
                <a:cubicBezTo>
                  <a:pt x="47295" y="39751"/>
                  <a:pt x="20308" y="87906"/>
                  <a:pt x="11312" y="104839"/>
                </a:cubicBezTo>
                <a:cubicBezTo>
                  <a:pt x="2316" y="121772"/>
                  <a:pt x="-2975" y="119656"/>
                  <a:pt x="1787" y="123889"/>
                </a:cubicBezTo>
                <a:cubicBezTo>
                  <a:pt x="6549" y="128122"/>
                  <a:pt x="25070" y="125476"/>
                  <a:pt x="39887" y="130239"/>
                </a:cubicBezTo>
                <a:cubicBezTo>
                  <a:pt x="54704" y="135002"/>
                  <a:pt x="90687" y="152464"/>
                  <a:pt x="90687" y="152464"/>
                </a:cubicBezTo>
                <a:cubicBezTo>
                  <a:pt x="98095" y="154051"/>
                  <a:pt x="84337" y="139764"/>
                  <a:pt x="84337" y="139764"/>
                </a:cubicBezTo>
                <a:cubicBezTo>
                  <a:pt x="81691" y="135531"/>
                  <a:pt x="82220" y="131297"/>
                  <a:pt x="74812" y="127064"/>
                </a:cubicBezTo>
                <a:cubicBezTo>
                  <a:pt x="67404" y="122831"/>
                  <a:pt x="43591" y="121772"/>
                  <a:pt x="39887" y="114364"/>
                </a:cubicBezTo>
                <a:cubicBezTo>
                  <a:pt x="36183" y="106956"/>
                  <a:pt x="39358" y="86318"/>
                  <a:pt x="52587" y="82614"/>
                </a:cubicBezTo>
                <a:cubicBezTo>
                  <a:pt x="65816" y="78910"/>
                  <a:pt x="119262" y="92139"/>
                  <a:pt x="119262" y="92139"/>
                </a:cubicBezTo>
                <a:cubicBezTo>
                  <a:pt x="127729" y="90552"/>
                  <a:pt x="111324" y="77852"/>
                  <a:pt x="103387" y="73089"/>
                </a:cubicBezTo>
                <a:cubicBezTo>
                  <a:pt x="95449" y="68327"/>
                  <a:pt x="76399" y="68856"/>
                  <a:pt x="71637" y="63564"/>
                </a:cubicBezTo>
                <a:cubicBezTo>
                  <a:pt x="66874" y="58272"/>
                  <a:pt x="67933" y="45572"/>
                  <a:pt x="74812" y="41339"/>
                </a:cubicBezTo>
                <a:cubicBezTo>
                  <a:pt x="81691" y="37106"/>
                  <a:pt x="153658" y="32872"/>
                  <a:pt x="154187" y="286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4D8229B3-F9E0-8643-BD13-23CFCB47F850}"/>
              </a:ext>
            </a:extLst>
          </p:cNvPr>
          <p:cNvSpPr/>
          <p:nvPr/>
        </p:nvSpPr>
        <p:spPr>
          <a:xfrm>
            <a:off x="3092491" y="2790811"/>
            <a:ext cx="123942" cy="153976"/>
          </a:xfrm>
          <a:custGeom>
            <a:avLst/>
            <a:gdLst>
              <a:gd name="connsiteX0" fmla="*/ 3134 w 123942"/>
              <a:gd name="connsiteY0" fmla="*/ 14 h 153976"/>
              <a:gd name="connsiteX1" fmla="*/ 114259 w 123942"/>
              <a:gd name="connsiteY1" fmla="*/ 57164 h 153976"/>
              <a:gd name="connsiteX2" fmla="*/ 114259 w 123942"/>
              <a:gd name="connsiteY2" fmla="*/ 76214 h 153976"/>
              <a:gd name="connsiteX3" fmla="*/ 79334 w 123942"/>
              <a:gd name="connsiteY3" fmla="*/ 76214 h 153976"/>
              <a:gd name="connsiteX4" fmla="*/ 50759 w 123942"/>
              <a:gd name="connsiteY4" fmla="*/ 76214 h 153976"/>
              <a:gd name="connsiteX5" fmla="*/ 25359 w 123942"/>
              <a:gd name="connsiteY5" fmla="*/ 117489 h 153976"/>
              <a:gd name="connsiteX6" fmla="*/ 9484 w 123942"/>
              <a:gd name="connsiteY6" fmla="*/ 152414 h 153976"/>
              <a:gd name="connsiteX7" fmla="*/ 3134 w 123942"/>
              <a:gd name="connsiteY7" fmla="*/ 142889 h 153976"/>
              <a:gd name="connsiteX8" fmla="*/ 9484 w 123942"/>
              <a:gd name="connsiteY8" fmla="*/ 98439 h 153976"/>
              <a:gd name="connsiteX9" fmla="*/ 28534 w 123942"/>
              <a:gd name="connsiteY9" fmla="*/ 63514 h 153976"/>
              <a:gd name="connsiteX10" fmla="*/ 3134 w 123942"/>
              <a:gd name="connsiteY10" fmla="*/ 14 h 153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942" h="153976">
                <a:moveTo>
                  <a:pt x="3134" y="14"/>
                </a:moveTo>
                <a:cubicBezTo>
                  <a:pt x="17421" y="-1044"/>
                  <a:pt x="114259" y="57164"/>
                  <a:pt x="114259" y="57164"/>
                </a:cubicBezTo>
                <a:cubicBezTo>
                  <a:pt x="132780" y="69864"/>
                  <a:pt x="120080" y="73039"/>
                  <a:pt x="114259" y="76214"/>
                </a:cubicBezTo>
                <a:cubicBezTo>
                  <a:pt x="108438" y="79389"/>
                  <a:pt x="79334" y="76214"/>
                  <a:pt x="79334" y="76214"/>
                </a:cubicBezTo>
                <a:cubicBezTo>
                  <a:pt x="68751" y="76214"/>
                  <a:pt x="59755" y="69335"/>
                  <a:pt x="50759" y="76214"/>
                </a:cubicBezTo>
                <a:cubicBezTo>
                  <a:pt x="41763" y="83093"/>
                  <a:pt x="32238" y="104789"/>
                  <a:pt x="25359" y="117489"/>
                </a:cubicBezTo>
                <a:cubicBezTo>
                  <a:pt x="18480" y="130189"/>
                  <a:pt x="9484" y="152414"/>
                  <a:pt x="9484" y="152414"/>
                </a:cubicBezTo>
                <a:cubicBezTo>
                  <a:pt x="5780" y="156647"/>
                  <a:pt x="3134" y="151885"/>
                  <a:pt x="3134" y="142889"/>
                </a:cubicBezTo>
                <a:cubicBezTo>
                  <a:pt x="3134" y="133893"/>
                  <a:pt x="5251" y="111668"/>
                  <a:pt x="9484" y="98439"/>
                </a:cubicBezTo>
                <a:cubicBezTo>
                  <a:pt x="13717" y="85210"/>
                  <a:pt x="29063" y="73568"/>
                  <a:pt x="28534" y="63514"/>
                </a:cubicBezTo>
                <a:cubicBezTo>
                  <a:pt x="28005" y="53460"/>
                  <a:pt x="-11153" y="1072"/>
                  <a:pt x="3134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A97EDF9B-1E98-ECAA-1102-D9C877880545}"/>
              </a:ext>
            </a:extLst>
          </p:cNvPr>
          <p:cNvSpPr/>
          <p:nvPr/>
        </p:nvSpPr>
        <p:spPr>
          <a:xfrm>
            <a:off x="3149579" y="2852804"/>
            <a:ext cx="130196" cy="122171"/>
          </a:xfrm>
          <a:custGeom>
            <a:avLst/>
            <a:gdLst>
              <a:gd name="connsiteX0" fmla="*/ 21 w 130196"/>
              <a:gd name="connsiteY0" fmla="*/ 87246 h 122171"/>
              <a:gd name="connsiteX1" fmla="*/ 53996 w 130196"/>
              <a:gd name="connsiteY1" fmla="*/ 33271 h 122171"/>
              <a:gd name="connsiteX2" fmla="*/ 95271 w 130196"/>
              <a:gd name="connsiteY2" fmla="*/ 1521 h 122171"/>
              <a:gd name="connsiteX3" fmla="*/ 120671 w 130196"/>
              <a:gd name="connsiteY3" fmla="*/ 4696 h 122171"/>
              <a:gd name="connsiteX4" fmla="*/ 130196 w 130196"/>
              <a:gd name="connsiteY4" fmla="*/ 17396 h 122171"/>
              <a:gd name="connsiteX5" fmla="*/ 120671 w 130196"/>
              <a:gd name="connsiteY5" fmla="*/ 45971 h 122171"/>
              <a:gd name="connsiteX6" fmla="*/ 117496 w 130196"/>
              <a:gd name="connsiteY6" fmla="*/ 109471 h 122171"/>
              <a:gd name="connsiteX7" fmla="*/ 114321 w 130196"/>
              <a:gd name="connsiteY7" fmla="*/ 115821 h 122171"/>
              <a:gd name="connsiteX8" fmla="*/ 88921 w 130196"/>
              <a:gd name="connsiteY8" fmla="*/ 122171 h 122171"/>
              <a:gd name="connsiteX9" fmla="*/ 88921 w 130196"/>
              <a:gd name="connsiteY9" fmla="*/ 112646 h 122171"/>
              <a:gd name="connsiteX10" fmla="*/ 92096 w 130196"/>
              <a:gd name="connsiteY10" fmla="*/ 68196 h 122171"/>
              <a:gd name="connsiteX11" fmla="*/ 114321 w 130196"/>
              <a:gd name="connsiteY11" fmla="*/ 30096 h 122171"/>
              <a:gd name="connsiteX12" fmla="*/ 117496 w 130196"/>
              <a:gd name="connsiteY12" fmla="*/ 17396 h 122171"/>
              <a:gd name="connsiteX13" fmla="*/ 117496 w 130196"/>
              <a:gd name="connsiteY13" fmla="*/ 14221 h 122171"/>
              <a:gd name="connsiteX14" fmla="*/ 104796 w 130196"/>
              <a:gd name="connsiteY14" fmla="*/ 33271 h 122171"/>
              <a:gd name="connsiteX15" fmla="*/ 60346 w 130196"/>
              <a:gd name="connsiteY15" fmla="*/ 68196 h 122171"/>
              <a:gd name="connsiteX16" fmla="*/ 21 w 130196"/>
              <a:gd name="connsiteY16" fmla="*/ 87246 h 12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0196" h="122171">
                <a:moveTo>
                  <a:pt x="21" y="87246"/>
                </a:moveTo>
                <a:cubicBezTo>
                  <a:pt x="-1037" y="81425"/>
                  <a:pt x="38121" y="47558"/>
                  <a:pt x="53996" y="33271"/>
                </a:cubicBezTo>
                <a:cubicBezTo>
                  <a:pt x="69871" y="18983"/>
                  <a:pt x="84159" y="6283"/>
                  <a:pt x="95271" y="1521"/>
                </a:cubicBezTo>
                <a:cubicBezTo>
                  <a:pt x="106383" y="-3241"/>
                  <a:pt x="120671" y="4696"/>
                  <a:pt x="120671" y="4696"/>
                </a:cubicBezTo>
                <a:cubicBezTo>
                  <a:pt x="126492" y="7342"/>
                  <a:pt x="130196" y="10517"/>
                  <a:pt x="130196" y="17396"/>
                </a:cubicBezTo>
                <a:cubicBezTo>
                  <a:pt x="130196" y="24275"/>
                  <a:pt x="122788" y="30625"/>
                  <a:pt x="120671" y="45971"/>
                </a:cubicBezTo>
                <a:cubicBezTo>
                  <a:pt x="118554" y="61317"/>
                  <a:pt x="117496" y="109471"/>
                  <a:pt x="117496" y="109471"/>
                </a:cubicBezTo>
                <a:cubicBezTo>
                  <a:pt x="116438" y="121113"/>
                  <a:pt x="119083" y="113704"/>
                  <a:pt x="114321" y="115821"/>
                </a:cubicBezTo>
                <a:cubicBezTo>
                  <a:pt x="109559" y="117938"/>
                  <a:pt x="88921" y="122171"/>
                  <a:pt x="88921" y="122171"/>
                </a:cubicBezTo>
                <a:cubicBezTo>
                  <a:pt x="84688" y="121642"/>
                  <a:pt x="88392" y="121642"/>
                  <a:pt x="88921" y="112646"/>
                </a:cubicBezTo>
                <a:cubicBezTo>
                  <a:pt x="89450" y="103650"/>
                  <a:pt x="87863" y="81954"/>
                  <a:pt x="92096" y="68196"/>
                </a:cubicBezTo>
                <a:cubicBezTo>
                  <a:pt x="96329" y="54438"/>
                  <a:pt x="114321" y="30096"/>
                  <a:pt x="114321" y="30096"/>
                </a:cubicBezTo>
                <a:cubicBezTo>
                  <a:pt x="118554" y="21629"/>
                  <a:pt x="117496" y="17396"/>
                  <a:pt x="117496" y="17396"/>
                </a:cubicBezTo>
                <a:cubicBezTo>
                  <a:pt x="118025" y="14750"/>
                  <a:pt x="117496" y="14221"/>
                  <a:pt x="117496" y="14221"/>
                </a:cubicBezTo>
                <a:cubicBezTo>
                  <a:pt x="115379" y="16867"/>
                  <a:pt x="114321" y="24275"/>
                  <a:pt x="104796" y="33271"/>
                </a:cubicBezTo>
                <a:cubicBezTo>
                  <a:pt x="95271" y="42267"/>
                  <a:pt x="76221" y="57083"/>
                  <a:pt x="60346" y="68196"/>
                </a:cubicBezTo>
                <a:cubicBezTo>
                  <a:pt x="44471" y="79308"/>
                  <a:pt x="1079" y="93067"/>
                  <a:pt x="21" y="87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0EF4415A-4DC5-544B-6ED7-803EDD329D5F}"/>
              </a:ext>
            </a:extLst>
          </p:cNvPr>
          <p:cNvSpPr/>
          <p:nvPr/>
        </p:nvSpPr>
        <p:spPr>
          <a:xfrm>
            <a:off x="3215356" y="2885955"/>
            <a:ext cx="64949" cy="44685"/>
          </a:xfrm>
          <a:custGeom>
            <a:avLst/>
            <a:gdLst>
              <a:gd name="connsiteX0" fmla="*/ 919 w 64949"/>
              <a:gd name="connsiteY0" fmla="*/ 120 h 44685"/>
              <a:gd name="connsiteX1" fmla="*/ 64419 w 64949"/>
              <a:gd name="connsiteY1" fmla="*/ 31870 h 44685"/>
              <a:gd name="connsiteX2" fmla="*/ 29494 w 64949"/>
              <a:gd name="connsiteY2" fmla="*/ 44570 h 44685"/>
              <a:gd name="connsiteX3" fmla="*/ 919 w 64949"/>
              <a:gd name="connsiteY3" fmla="*/ 120 h 44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949" h="44685">
                <a:moveTo>
                  <a:pt x="919" y="120"/>
                </a:moveTo>
                <a:cubicBezTo>
                  <a:pt x="6740" y="-1997"/>
                  <a:pt x="59657" y="24462"/>
                  <a:pt x="64419" y="31870"/>
                </a:cubicBezTo>
                <a:cubicBezTo>
                  <a:pt x="69182" y="39278"/>
                  <a:pt x="40606" y="45628"/>
                  <a:pt x="29494" y="44570"/>
                </a:cubicBezTo>
                <a:cubicBezTo>
                  <a:pt x="18382" y="43512"/>
                  <a:pt x="-4902" y="2237"/>
                  <a:pt x="919" y="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098960D1-CB4E-4CE5-FECC-91A7D595AFEC}"/>
              </a:ext>
            </a:extLst>
          </p:cNvPr>
          <p:cNvSpPr/>
          <p:nvPr/>
        </p:nvSpPr>
        <p:spPr>
          <a:xfrm>
            <a:off x="3273847" y="2850728"/>
            <a:ext cx="95446" cy="146729"/>
          </a:xfrm>
          <a:custGeom>
            <a:avLst/>
            <a:gdLst>
              <a:gd name="connsiteX0" fmla="*/ 72603 w 95446"/>
              <a:gd name="connsiteY0" fmla="*/ 422 h 146729"/>
              <a:gd name="connsiteX1" fmla="*/ 18628 w 95446"/>
              <a:gd name="connsiteY1" fmla="*/ 95672 h 146729"/>
              <a:gd name="connsiteX2" fmla="*/ 2753 w 95446"/>
              <a:gd name="connsiteY2" fmla="*/ 124247 h 146729"/>
              <a:gd name="connsiteX3" fmla="*/ 69428 w 95446"/>
              <a:gd name="connsiteY3" fmla="*/ 146472 h 146729"/>
              <a:gd name="connsiteX4" fmla="*/ 94828 w 95446"/>
              <a:gd name="connsiteY4" fmla="*/ 136947 h 146729"/>
              <a:gd name="connsiteX5" fmla="*/ 85303 w 95446"/>
              <a:gd name="connsiteY5" fmla="*/ 124247 h 146729"/>
              <a:gd name="connsiteX6" fmla="*/ 59903 w 95446"/>
              <a:gd name="connsiteY6" fmla="*/ 108372 h 146729"/>
              <a:gd name="connsiteX7" fmla="*/ 53553 w 95446"/>
              <a:gd name="connsiteY7" fmla="*/ 89322 h 146729"/>
              <a:gd name="connsiteX8" fmla="*/ 72603 w 95446"/>
              <a:gd name="connsiteY8" fmla="*/ 60747 h 146729"/>
              <a:gd name="connsiteX9" fmla="*/ 72603 w 95446"/>
              <a:gd name="connsiteY9" fmla="*/ 422 h 146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446" h="146729">
                <a:moveTo>
                  <a:pt x="72603" y="422"/>
                </a:moveTo>
                <a:cubicBezTo>
                  <a:pt x="63607" y="6243"/>
                  <a:pt x="30270" y="75035"/>
                  <a:pt x="18628" y="95672"/>
                </a:cubicBezTo>
                <a:cubicBezTo>
                  <a:pt x="6986" y="116309"/>
                  <a:pt x="-5714" y="115780"/>
                  <a:pt x="2753" y="124247"/>
                </a:cubicBezTo>
                <a:cubicBezTo>
                  <a:pt x="11220" y="132714"/>
                  <a:pt x="54082" y="144355"/>
                  <a:pt x="69428" y="146472"/>
                </a:cubicBezTo>
                <a:cubicBezTo>
                  <a:pt x="84774" y="148589"/>
                  <a:pt x="94828" y="136947"/>
                  <a:pt x="94828" y="136947"/>
                </a:cubicBezTo>
                <a:cubicBezTo>
                  <a:pt x="97474" y="133243"/>
                  <a:pt x="91124" y="129009"/>
                  <a:pt x="85303" y="124247"/>
                </a:cubicBezTo>
                <a:cubicBezTo>
                  <a:pt x="79482" y="119485"/>
                  <a:pt x="59903" y="108372"/>
                  <a:pt x="59903" y="108372"/>
                </a:cubicBezTo>
                <a:cubicBezTo>
                  <a:pt x="54611" y="102551"/>
                  <a:pt x="51436" y="97259"/>
                  <a:pt x="53553" y="89322"/>
                </a:cubicBezTo>
                <a:cubicBezTo>
                  <a:pt x="55670" y="81385"/>
                  <a:pt x="68899" y="70801"/>
                  <a:pt x="72603" y="60747"/>
                </a:cubicBezTo>
                <a:cubicBezTo>
                  <a:pt x="76307" y="50693"/>
                  <a:pt x="81599" y="-5399"/>
                  <a:pt x="72603" y="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6E3D6F9B-BF69-F47D-CE39-6ECB332082EE}"/>
              </a:ext>
            </a:extLst>
          </p:cNvPr>
          <p:cNvSpPr/>
          <p:nvPr/>
        </p:nvSpPr>
        <p:spPr>
          <a:xfrm>
            <a:off x="2513316" y="3017863"/>
            <a:ext cx="336256" cy="103978"/>
          </a:xfrm>
          <a:custGeom>
            <a:avLst/>
            <a:gdLst>
              <a:gd name="connsiteX0" fmla="*/ 1284 w 336256"/>
              <a:gd name="connsiteY0" fmla="*/ 58712 h 103978"/>
              <a:gd name="connsiteX1" fmla="*/ 245759 w 336256"/>
              <a:gd name="connsiteY1" fmla="*/ 1562 h 103978"/>
              <a:gd name="connsiteX2" fmla="*/ 223534 w 336256"/>
              <a:gd name="connsiteY2" fmla="*/ 23787 h 103978"/>
              <a:gd name="connsiteX3" fmla="*/ 334659 w 336256"/>
              <a:gd name="connsiteY3" fmla="*/ 103162 h 103978"/>
              <a:gd name="connsiteX4" fmla="*/ 287034 w 336256"/>
              <a:gd name="connsiteY4" fmla="*/ 61887 h 103978"/>
              <a:gd name="connsiteX5" fmla="*/ 255284 w 336256"/>
              <a:gd name="connsiteY5" fmla="*/ 11087 h 103978"/>
              <a:gd name="connsiteX6" fmla="*/ 217184 w 336256"/>
              <a:gd name="connsiteY6" fmla="*/ 1562 h 103978"/>
              <a:gd name="connsiteX7" fmla="*/ 150509 w 336256"/>
              <a:gd name="connsiteY7" fmla="*/ 30137 h 103978"/>
              <a:gd name="connsiteX8" fmla="*/ 1284 w 336256"/>
              <a:gd name="connsiteY8" fmla="*/ 58712 h 10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256" h="103978">
                <a:moveTo>
                  <a:pt x="1284" y="58712"/>
                </a:moveTo>
                <a:cubicBezTo>
                  <a:pt x="17159" y="53950"/>
                  <a:pt x="208717" y="7383"/>
                  <a:pt x="245759" y="1562"/>
                </a:cubicBezTo>
                <a:cubicBezTo>
                  <a:pt x="282801" y="-4259"/>
                  <a:pt x="208717" y="6854"/>
                  <a:pt x="223534" y="23787"/>
                </a:cubicBezTo>
                <a:cubicBezTo>
                  <a:pt x="238351" y="40720"/>
                  <a:pt x="324076" y="96812"/>
                  <a:pt x="334659" y="103162"/>
                </a:cubicBezTo>
                <a:cubicBezTo>
                  <a:pt x="345242" y="109512"/>
                  <a:pt x="300263" y="77233"/>
                  <a:pt x="287034" y="61887"/>
                </a:cubicBezTo>
                <a:cubicBezTo>
                  <a:pt x="273805" y="46541"/>
                  <a:pt x="266926" y="21141"/>
                  <a:pt x="255284" y="11087"/>
                </a:cubicBezTo>
                <a:cubicBezTo>
                  <a:pt x="243642" y="1033"/>
                  <a:pt x="234647" y="-1613"/>
                  <a:pt x="217184" y="1562"/>
                </a:cubicBezTo>
                <a:cubicBezTo>
                  <a:pt x="199722" y="4737"/>
                  <a:pt x="179613" y="21141"/>
                  <a:pt x="150509" y="30137"/>
                </a:cubicBezTo>
                <a:cubicBezTo>
                  <a:pt x="121405" y="39133"/>
                  <a:pt x="-14591" y="63474"/>
                  <a:pt x="1284" y="587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22E5258-2317-A68C-1656-993AEF51C7E4}"/>
              </a:ext>
            </a:extLst>
          </p:cNvPr>
          <p:cNvSpPr/>
          <p:nvPr/>
        </p:nvSpPr>
        <p:spPr>
          <a:xfrm>
            <a:off x="2559050" y="3054191"/>
            <a:ext cx="232075" cy="35502"/>
          </a:xfrm>
          <a:custGeom>
            <a:avLst/>
            <a:gdLst>
              <a:gd name="connsiteX0" fmla="*/ 0 w 232075"/>
              <a:gd name="connsiteY0" fmla="*/ 159 h 35502"/>
              <a:gd name="connsiteX1" fmla="*/ 120650 w 232075"/>
              <a:gd name="connsiteY1" fmla="*/ 35084 h 35502"/>
              <a:gd name="connsiteX2" fmla="*/ 231775 w 232075"/>
              <a:gd name="connsiteY2" fmla="*/ 6509 h 35502"/>
              <a:gd name="connsiteX3" fmla="*/ 152400 w 232075"/>
              <a:gd name="connsiteY3" fmla="*/ 35084 h 35502"/>
              <a:gd name="connsiteX4" fmla="*/ 120650 w 232075"/>
              <a:gd name="connsiteY4" fmla="*/ 22384 h 35502"/>
              <a:gd name="connsiteX5" fmla="*/ 0 w 232075"/>
              <a:gd name="connsiteY5" fmla="*/ 159 h 35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075" h="35502">
                <a:moveTo>
                  <a:pt x="0" y="159"/>
                </a:moveTo>
                <a:cubicBezTo>
                  <a:pt x="0" y="2276"/>
                  <a:pt x="82021" y="34026"/>
                  <a:pt x="120650" y="35084"/>
                </a:cubicBezTo>
                <a:cubicBezTo>
                  <a:pt x="159279" y="36142"/>
                  <a:pt x="226483" y="6509"/>
                  <a:pt x="231775" y="6509"/>
                </a:cubicBezTo>
                <a:cubicBezTo>
                  <a:pt x="237067" y="6509"/>
                  <a:pt x="170921" y="32438"/>
                  <a:pt x="152400" y="35084"/>
                </a:cubicBezTo>
                <a:cubicBezTo>
                  <a:pt x="133879" y="37730"/>
                  <a:pt x="138642" y="27147"/>
                  <a:pt x="120650" y="22384"/>
                </a:cubicBezTo>
                <a:cubicBezTo>
                  <a:pt x="102658" y="17622"/>
                  <a:pt x="0" y="-1958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C30E8F70-A5FE-C8E6-8F1D-B925C3080272}"/>
              </a:ext>
            </a:extLst>
          </p:cNvPr>
          <p:cNvSpPr/>
          <p:nvPr/>
        </p:nvSpPr>
        <p:spPr>
          <a:xfrm>
            <a:off x="2584364" y="3063834"/>
            <a:ext cx="241388" cy="98505"/>
          </a:xfrm>
          <a:custGeom>
            <a:avLst/>
            <a:gdLst>
              <a:gd name="connsiteX0" fmla="*/ 86 w 241388"/>
              <a:gd name="connsiteY0" fmla="*/ 41 h 98505"/>
              <a:gd name="connsiteX1" fmla="*/ 76286 w 241388"/>
              <a:gd name="connsiteY1" fmla="*/ 98466 h 98505"/>
              <a:gd name="connsiteX2" fmla="*/ 120736 w 241388"/>
              <a:gd name="connsiteY2" fmla="*/ 12741 h 98505"/>
              <a:gd name="connsiteX3" fmla="*/ 82636 w 241388"/>
              <a:gd name="connsiteY3" fmla="*/ 76241 h 98505"/>
              <a:gd name="connsiteX4" fmla="*/ 127086 w 241388"/>
              <a:gd name="connsiteY4" fmla="*/ 69891 h 98505"/>
              <a:gd name="connsiteX5" fmla="*/ 241386 w 241388"/>
              <a:gd name="connsiteY5" fmla="*/ 34966 h 98505"/>
              <a:gd name="connsiteX6" fmla="*/ 130261 w 241388"/>
              <a:gd name="connsiteY6" fmla="*/ 66716 h 98505"/>
              <a:gd name="connsiteX7" fmla="*/ 92161 w 241388"/>
              <a:gd name="connsiteY7" fmla="*/ 85766 h 98505"/>
              <a:gd name="connsiteX8" fmla="*/ 86 w 241388"/>
              <a:gd name="connsiteY8" fmla="*/ 41 h 98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388" h="98505">
                <a:moveTo>
                  <a:pt x="86" y="41"/>
                </a:moveTo>
                <a:cubicBezTo>
                  <a:pt x="-2560" y="2158"/>
                  <a:pt x="56178" y="96349"/>
                  <a:pt x="76286" y="98466"/>
                </a:cubicBezTo>
                <a:cubicBezTo>
                  <a:pt x="96394" y="100583"/>
                  <a:pt x="119678" y="16445"/>
                  <a:pt x="120736" y="12741"/>
                </a:cubicBezTo>
                <a:cubicBezTo>
                  <a:pt x="121794" y="9037"/>
                  <a:pt x="81578" y="66716"/>
                  <a:pt x="82636" y="76241"/>
                </a:cubicBezTo>
                <a:cubicBezTo>
                  <a:pt x="83694" y="85766"/>
                  <a:pt x="100628" y="76770"/>
                  <a:pt x="127086" y="69891"/>
                </a:cubicBezTo>
                <a:cubicBezTo>
                  <a:pt x="153544" y="63012"/>
                  <a:pt x="240857" y="35495"/>
                  <a:pt x="241386" y="34966"/>
                </a:cubicBezTo>
                <a:cubicBezTo>
                  <a:pt x="241915" y="34437"/>
                  <a:pt x="155132" y="58249"/>
                  <a:pt x="130261" y="66716"/>
                </a:cubicBezTo>
                <a:cubicBezTo>
                  <a:pt x="105390" y="75183"/>
                  <a:pt x="112269" y="94762"/>
                  <a:pt x="92161" y="85766"/>
                </a:cubicBezTo>
                <a:cubicBezTo>
                  <a:pt x="72053" y="76770"/>
                  <a:pt x="2732" y="-2076"/>
                  <a:pt x="86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1958EE22-EB8F-EBDE-5EB8-9ACA17BF7CE8}"/>
              </a:ext>
            </a:extLst>
          </p:cNvPr>
          <p:cNvSpPr/>
          <p:nvPr/>
        </p:nvSpPr>
        <p:spPr>
          <a:xfrm>
            <a:off x="2943917" y="3035553"/>
            <a:ext cx="324860" cy="181177"/>
          </a:xfrm>
          <a:custGeom>
            <a:avLst/>
            <a:gdLst>
              <a:gd name="connsiteX0" fmla="*/ 21533 w 324860"/>
              <a:gd name="connsiteY0" fmla="*/ 180722 h 181177"/>
              <a:gd name="connsiteX1" fmla="*/ 5658 w 324860"/>
              <a:gd name="connsiteY1" fmla="*/ 107697 h 181177"/>
              <a:gd name="connsiteX2" fmla="*/ 126308 w 324860"/>
              <a:gd name="connsiteY2" fmla="*/ 15622 h 181177"/>
              <a:gd name="connsiteX3" fmla="*/ 110433 w 324860"/>
              <a:gd name="connsiteY3" fmla="*/ 21972 h 181177"/>
              <a:gd name="connsiteX4" fmla="*/ 212033 w 324860"/>
              <a:gd name="connsiteY4" fmla="*/ 15622 h 181177"/>
              <a:gd name="connsiteX5" fmla="*/ 269183 w 324860"/>
              <a:gd name="connsiteY5" fmla="*/ 21972 h 181177"/>
              <a:gd name="connsiteX6" fmla="*/ 288233 w 324860"/>
              <a:gd name="connsiteY6" fmla="*/ 41022 h 181177"/>
              <a:gd name="connsiteX7" fmla="*/ 319983 w 324860"/>
              <a:gd name="connsiteY7" fmla="*/ 104522 h 181177"/>
              <a:gd name="connsiteX8" fmla="*/ 323158 w 324860"/>
              <a:gd name="connsiteY8" fmla="*/ 79122 h 181177"/>
              <a:gd name="connsiteX9" fmla="*/ 304108 w 324860"/>
              <a:gd name="connsiteY9" fmla="*/ 44197 h 181177"/>
              <a:gd name="connsiteX10" fmla="*/ 208858 w 324860"/>
              <a:gd name="connsiteY10" fmla="*/ 6097 h 181177"/>
              <a:gd name="connsiteX11" fmla="*/ 132658 w 324860"/>
              <a:gd name="connsiteY11" fmla="*/ 2922 h 181177"/>
              <a:gd name="connsiteX12" fmla="*/ 65983 w 324860"/>
              <a:gd name="connsiteY12" fmla="*/ 34672 h 181177"/>
              <a:gd name="connsiteX13" fmla="*/ 37408 w 324860"/>
              <a:gd name="connsiteY13" fmla="*/ 72772 h 181177"/>
              <a:gd name="connsiteX14" fmla="*/ 21533 w 324860"/>
              <a:gd name="connsiteY14" fmla="*/ 180722 h 181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4860" h="181177">
                <a:moveTo>
                  <a:pt x="21533" y="180722"/>
                </a:moveTo>
                <a:cubicBezTo>
                  <a:pt x="16241" y="186543"/>
                  <a:pt x="-11805" y="135214"/>
                  <a:pt x="5658" y="107697"/>
                </a:cubicBezTo>
                <a:cubicBezTo>
                  <a:pt x="23121" y="80180"/>
                  <a:pt x="126308" y="15622"/>
                  <a:pt x="126308" y="15622"/>
                </a:cubicBezTo>
                <a:cubicBezTo>
                  <a:pt x="143770" y="1335"/>
                  <a:pt x="96146" y="21972"/>
                  <a:pt x="110433" y="21972"/>
                </a:cubicBezTo>
                <a:cubicBezTo>
                  <a:pt x="124720" y="21972"/>
                  <a:pt x="185575" y="15622"/>
                  <a:pt x="212033" y="15622"/>
                </a:cubicBezTo>
                <a:cubicBezTo>
                  <a:pt x="238491" y="15622"/>
                  <a:pt x="269183" y="21972"/>
                  <a:pt x="269183" y="21972"/>
                </a:cubicBezTo>
                <a:cubicBezTo>
                  <a:pt x="281883" y="26205"/>
                  <a:pt x="279766" y="27264"/>
                  <a:pt x="288233" y="41022"/>
                </a:cubicBezTo>
                <a:cubicBezTo>
                  <a:pt x="296700" y="54780"/>
                  <a:pt x="314162" y="98172"/>
                  <a:pt x="319983" y="104522"/>
                </a:cubicBezTo>
                <a:cubicBezTo>
                  <a:pt x="325804" y="110872"/>
                  <a:pt x="325804" y="89176"/>
                  <a:pt x="323158" y="79122"/>
                </a:cubicBezTo>
                <a:cubicBezTo>
                  <a:pt x="320512" y="69068"/>
                  <a:pt x="323158" y="56368"/>
                  <a:pt x="304108" y="44197"/>
                </a:cubicBezTo>
                <a:cubicBezTo>
                  <a:pt x="285058" y="32026"/>
                  <a:pt x="237433" y="12976"/>
                  <a:pt x="208858" y="6097"/>
                </a:cubicBezTo>
                <a:cubicBezTo>
                  <a:pt x="180283" y="-782"/>
                  <a:pt x="156470" y="-1840"/>
                  <a:pt x="132658" y="2922"/>
                </a:cubicBezTo>
                <a:cubicBezTo>
                  <a:pt x="108846" y="7684"/>
                  <a:pt x="81858" y="23030"/>
                  <a:pt x="65983" y="34672"/>
                </a:cubicBezTo>
                <a:cubicBezTo>
                  <a:pt x="50108" y="46314"/>
                  <a:pt x="44816" y="55839"/>
                  <a:pt x="37408" y="72772"/>
                </a:cubicBezTo>
                <a:cubicBezTo>
                  <a:pt x="30000" y="89705"/>
                  <a:pt x="26825" y="174901"/>
                  <a:pt x="21533" y="180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F631244B-4904-E8EA-5A96-59C1FF1A9764}"/>
              </a:ext>
            </a:extLst>
          </p:cNvPr>
          <p:cNvSpPr/>
          <p:nvPr/>
        </p:nvSpPr>
        <p:spPr>
          <a:xfrm>
            <a:off x="2995412" y="3068207"/>
            <a:ext cx="237147" cy="161490"/>
          </a:xfrm>
          <a:custGeom>
            <a:avLst/>
            <a:gdLst>
              <a:gd name="connsiteX0" fmla="*/ 1788 w 237147"/>
              <a:gd name="connsiteY0" fmla="*/ 160768 h 161490"/>
              <a:gd name="connsiteX1" fmla="*/ 4963 w 237147"/>
              <a:gd name="connsiteY1" fmla="*/ 78218 h 161490"/>
              <a:gd name="connsiteX2" fmla="*/ 46238 w 237147"/>
              <a:gd name="connsiteY2" fmla="*/ 24243 h 161490"/>
              <a:gd name="connsiteX3" fmla="*/ 62113 w 237147"/>
              <a:gd name="connsiteY3" fmla="*/ 2018 h 161490"/>
              <a:gd name="connsiteX4" fmla="*/ 157363 w 237147"/>
              <a:gd name="connsiteY4" fmla="*/ 5193 h 161490"/>
              <a:gd name="connsiteX5" fmla="*/ 198638 w 237147"/>
              <a:gd name="connsiteY5" fmla="*/ 24243 h 161490"/>
              <a:gd name="connsiteX6" fmla="*/ 220863 w 237147"/>
              <a:gd name="connsiteY6" fmla="*/ 59168 h 161490"/>
              <a:gd name="connsiteX7" fmla="*/ 233563 w 237147"/>
              <a:gd name="connsiteY7" fmla="*/ 71868 h 161490"/>
              <a:gd name="connsiteX8" fmla="*/ 233563 w 237147"/>
              <a:gd name="connsiteY8" fmla="*/ 33768 h 161490"/>
              <a:gd name="connsiteX9" fmla="*/ 192288 w 237147"/>
              <a:gd name="connsiteY9" fmla="*/ 5193 h 161490"/>
              <a:gd name="connsiteX10" fmla="*/ 68463 w 237147"/>
              <a:gd name="connsiteY10" fmla="*/ 2018 h 161490"/>
              <a:gd name="connsiteX11" fmla="*/ 14488 w 237147"/>
              <a:gd name="connsiteY11" fmla="*/ 27418 h 161490"/>
              <a:gd name="connsiteX12" fmla="*/ 1788 w 237147"/>
              <a:gd name="connsiteY12" fmla="*/ 160768 h 16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7147" h="161490">
                <a:moveTo>
                  <a:pt x="1788" y="160768"/>
                </a:moveTo>
                <a:cubicBezTo>
                  <a:pt x="201" y="169235"/>
                  <a:pt x="-2445" y="100972"/>
                  <a:pt x="4963" y="78218"/>
                </a:cubicBezTo>
                <a:cubicBezTo>
                  <a:pt x="12371" y="55464"/>
                  <a:pt x="36713" y="36943"/>
                  <a:pt x="46238" y="24243"/>
                </a:cubicBezTo>
                <a:cubicBezTo>
                  <a:pt x="55763" y="11543"/>
                  <a:pt x="43592" y="5193"/>
                  <a:pt x="62113" y="2018"/>
                </a:cubicBezTo>
                <a:cubicBezTo>
                  <a:pt x="80634" y="-1157"/>
                  <a:pt x="134609" y="1489"/>
                  <a:pt x="157363" y="5193"/>
                </a:cubicBezTo>
                <a:cubicBezTo>
                  <a:pt x="180117" y="8897"/>
                  <a:pt x="188055" y="15247"/>
                  <a:pt x="198638" y="24243"/>
                </a:cubicBezTo>
                <a:cubicBezTo>
                  <a:pt x="209221" y="33239"/>
                  <a:pt x="220863" y="59168"/>
                  <a:pt x="220863" y="59168"/>
                </a:cubicBezTo>
                <a:cubicBezTo>
                  <a:pt x="226684" y="67105"/>
                  <a:pt x="231446" y="76101"/>
                  <a:pt x="233563" y="71868"/>
                </a:cubicBezTo>
                <a:cubicBezTo>
                  <a:pt x="235680" y="67635"/>
                  <a:pt x="240442" y="44880"/>
                  <a:pt x="233563" y="33768"/>
                </a:cubicBezTo>
                <a:cubicBezTo>
                  <a:pt x="226684" y="22656"/>
                  <a:pt x="219805" y="10485"/>
                  <a:pt x="192288" y="5193"/>
                </a:cubicBezTo>
                <a:cubicBezTo>
                  <a:pt x="164771" y="-99"/>
                  <a:pt x="98096" y="-1686"/>
                  <a:pt x="68463" y="2018"/>
                </a:cubicBezTo>
                <a:cubicBezTo>
                  <a:pt x="38830" y="5722"/>
                  <a:pt x="29834" y="4664"/>
                  <a:pt x="14488" y="27418"/>
                </a:cubicBezTo>
                <a:cubicBezTo>
                  <a:pt x="-858" y="50172"/>
                  <a:pt x="3375" y="152301"/>
                  <a:pt x="1788" y="160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7D30438F-5EAF-1A8E-D42D-62F30271C831}"/>
              </a:ext>
            </a:extLst>
          </p:cNvPr>
          <p:cNvSpPr/>
          <p:nvPr/>
        </p:nvSpPr>
        <p:spPr>
          <a:xfrm>
            <a:off x="3035056" y="3098674"/>
            <a:ext cx="197301" cy="23064"/>
          </a:xfrm>
          <a:custGeom>
            <a:avLst/>
            <a:gdLst>
              <a:gd name="connsiteX0" fmla="*/ 244 w 197301"/>
              <a:gd name="connsiteY0" fmla="*/ 16001 h 23064"/>
              <a:gd name="connsiteX1" fmla="*/ 187569 w 197301"/>
              <a:gd name="connsiteY1" fmla="*/ 22351 h 23064"/>
              <a:gd name="connsiteX2" fmla="*/ 149469 w 197301"/>
              <a:gd name="connsiteY2" fmla="*/ 126 h 23064"/>
              <a:gd name="connsiteX3" fmla="*/ 244 w 197301"/>
              <a:gd name="connsiteY3" fmla="*/ 16001 h 2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301" h="23064">
                <a:moveTo>
                  <a:pt x="244" y="16001"/>
                </a:moveTo>
                <a:cubicBezTo>
                  <a:pt x="6594" y="19705"/>
                  <a:pt x="162698" y="24997"/>
                  <a:pt x="187569" y="22351"/>
                </a:cubicBezTo>
                <a:cubicBezTo>
                  <a:pt x="212440" y="19705"/>
                  <a:pt x="185981" y="1713"/>
                  <a:pt x="149469" y="126"/>
                </a:cubicBezTo>
                <a:cubicBezTo>
                  <a:pt x="112957" y="-1461"/>
                  <a:pt x="-6106" y="12297"/>
                  <a:pt x="244" y="16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25B42451-70C3-07FC-9387-B871CD071DD5}"/>
              </a:ext>
            </a:extLst>
          </p:cNvPr>
          <p:cNvSpPr/>
          <p:nvPr/>
        </p:nvSpPr>
        <p:spPr>
          <a:xfrm>
            <a:off x="3006367" y="3124200"/>
            <a:ext cx="114378" cy="73512"/>
          </a:xfrm>
          <a:custGeom>
            <a:avLst/>
            <a:gdLst>
              <a:gd name="connsiteX0" fmla="*/ 358 w 114378"/>
              <a:gd name="connsiteY0" fmla="*/ 0 h 73512"/>
              <a:gd name="connsiteX1" fmla="*/ 111483 w 114378"/>
              <a:gd name="connsiteY1" fmla="*/ 66675 h 73512"/>
              <a:gd name="connsiteX2" fmla="*/ 76558 w 114378"/>
              <a:gd name="connsiteY2" fmla="*/ 66675 h 73512"/>
              <a:gd name="connsiteX3" fmla="*/ 358 w 114378"/>
              <a:gd name="connsiteY3" fmla="*/ 0 h 73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378" h="73512">
                <a:moveTo>
                  <a:pt x="358" y="0"/>
                </a:moveTo>
                <a:cubicBezTo>
                  <a:pt x="6179" y="0"/>
                  <a:pt x="98783" y="55563"/>
                  <a:pt x="111483" y="66675"/>
                </a:cubicBezTo>
                <a:cubicBezTo>
                  <a:pt x="124183" y="77787"/>
                  <a:pt x="91904" y="73554"/>
                  <a:pt x="76558" y="66675"/>
                </a:cubicBezTo>
                <a:cubicBezTo>
                  <a:pt x="61212" y="59796"/>
                  <a:pt x="-5463" y="0"/>
                  <a:pt x="35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F2238941-4D2D-D3E7-0CE9-00AEB63D0F1C}"/>
              </a:ext>
            </a:extLst>
          </p:cNvPr>
          <p:cNvSpPr/>
          <p:nvPr/>
        </p:nvSpPr>
        <p:spPr>
          <a:xfrm>
            <a:off x="3089473" y="3117768"/>
            <a:ext cx="53820" cy="101034"/>
          </a:xfrm>
          <a:custGeom>
            <a:avLst/>
            <a:gdLst>
              <a:gd name="connsiteX0" fmla="*/ 53777 w 53820"/>
              <a:gd name="connsiteY0" fmla="*/ 82 h 101034"/>
              <a:gd name="connsiteX1" fmla="*/ 12502 w 53820"/>
              <a:gd name="connsiteY1" fmla="*/ 88982 h 101034"/>
              <a:gd name="connsiteX2" fmla="*/ 2977 w 53820"/>
              <a:gd name="connsiteY2" fmla="*/ 98507 h 101034"/>
              <a:gd name="connsiteX3" fmla="*/ 2977 w 53820"/>
              <a:gd name="connsiteY3" fmla="*/ 73107 h 101034"/>
              <a:gd name="connsiteX4" fmla="*/ 53777 w 53820"/>
              <a:gd name="connsiteY4" fmla="*/ 82 h 101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20" h="101034">
                <a:moveTo>
                  <a:pt x="53777" y="82"/>
                </a:moveTo>
                <a:cubicBezTo>
                  <a:pt x="55365" y="2728"/>
                  <a:pt x="12502" y="88982"/>
                  <a:pt x="12502" y="88982"/>
                </a:cubicBezTo>
                <a:cubicBezTo>
                  <a:pt x="4035" y="105386"/>
                  <a:pt x="4564" y="101153"/>
                  <a:pt x="2977" y="98507"/>
                </a:cubicBezTo>
                <a:cubicBezTo>
                  <a:pt x="1389" y="95861"/>
                  <a:pt x="-2844" y="86865"/>
                  <a:pt x="2977" y="73107"/>
                </a:cubicBezTo>
                <a:cubicBezTo>
                  <a:pt x="8798" y="59349"/>
                  <a:pt x="52189" y="-2564"/>
                  <a:pt x="53777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9E7C075D-A98E-6FE2-236E-EBF59670F1FF}"/>
              </a:ext>
            </a:extLst>
          </p:cNvPr>
          <p:cNvSpPr/>
          <p:nvPr/>
        </p:nvSpPr>
        <p:spPr>
          <a:xfrm>
            <a:off x="3108065" y="3136624"/>
            <a:ext cx="144672" cy="25844"/>
          </a:xfrm>
          <a:custGeom>
            <a:avLst/>
            <a:gdLst>
              <a:gd name="connsiteX0" fmla="*/ 260 w 144672"/>
              <a:gd name="connsiteY0" fmla="*/ 276 h 25844"/>
              <a:gd name="connsiteX1" fmla="*/ 139960 w 144672"/>
              <a:gd name="connsiteY1" fmla="*/ 12976 h 25844"/>
              <a:gd name="connsiteX2" fmla="*/ 105035 w 144672"/>
              <a:gd name="connsiteY2" fmla="*/ 25676 h 25844"/>
              <a:gd name="connsiteX3" fmla="*/ 260 w 144672"/>
              <a:gd name="connsiteY3" fmla="*/ 276 h 2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672" h="25844">
                <a:moveTo>
                  <a:pt x="260" y="276"/>
                </a:moveTo>
                <a:cubicBezTo>
                  <a:pt x="6081" y="-1841"/>
                  <a:pt x="122498" y="8743"/>
                  <a:pt x="139960" y="12976"/>
                </a:cubicBezTo>
                <a:cubicBezTo>
                  <a:pt x="157422" y="17209"/>
                  <a:pt x="121968" y="27264"/>
                  <a:pt x="105035" y="25676"/>
                </a:cubicBezTo>
                <a:cubicBezTo>
                  <a:pt x="88102" y="24089"/>
                  <a:pt x="-5561" y="2393"/>
                  <a:pt x="260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623FC568-40C4-AB31-61E8-DE5D55AABFEE}"/>
              </a:ext>
            </a:extLst>
          </p:cNvPr>
          <p:cNvSpPr/>
          <p:nvPr/>
        </p:nvSpPr>
        <p:spPr>
          <a:xfrm>
            <a:off x="3099576" y="2369497"/>
            <a:ext cx="914747" cy="280099"/>
          </a:xfrm>
          <a:custGeom>
            <a:avLst/>
            <a:gdLst>
              <a:gd name="connsiteX0" fmla="*/ 34149 w 914747"/>
              <a:gd name="connsiteY0" fmla="*/ 272103 h 280099"/>
              <a:gd name="connsiteX1" fmla="*/ 621524 w 914747"/>
              <a:gd name="connsiteY1" fmla="*/ 81603 h 280099"/>
              <a:gd name="connsiteX2" fmla="*/ 615174 w 914747"/>
              <a:gd name="connsiteY2" fmla="*/ 75253 h 280099"/>
              <a:gd name="connsiteX3" fmla="*/ 869174 w 914747"/>
              <a:gd name="connsiteY3" fmla="*/ 2228 h 280099"/>
              <a:gd name="connsiteX4" fmla="*/ 843774 w 914747"/>
              <a:gd name="connsiteY4" fmla="*/ 24453 h 280099"/>
              <a:gd name="connsiteX5" fmla="*/ 834249 w 914747"/>
              <a:gd name="connsiteY5" fmla="*/ 81603 h 280099"/>
              <a:gd name="connsiteX6" fmla="*/ 913624 w 914747"/>
              <a:gd name="connsiteY6" fmla="*/ 180028 h 280099"/>
              <a:gd name="connsiteX7" fmla="*/ 878699 w 914747"/>
              <a:gd name="connsiteY7" fmla="*/ 145103 h 280099"/>
              <a:gd name="connsiteX8" fmla="*/ 846949 w 914747"/>
              <a:gd name="connsiteY8" fmla="*/ 116528 h 280099"/>
              <a:gd name="connsiteX9" fmla="*/ 792974 w 914747"/>
              <a:gd name="connsiteY9" fmla="*/ 116528 h 280099"/>
              <a:gd name="connsiteX10" fmla="*/ 564374 w 914747"/>
              <a:gd name="connsiteY10" fmla="*/ 160978 h 280099"/>
              <a:gd name="connsiteX11" fmla="*/ 821549 w 914747"/>
              <a:gd name="connsiteY11" fmla="*/ 132403 h 280099"/>
              <a:gd name="connsiteX12" fmla="*/ 821549 w 914747"/>
              <a:gd name="connsiteY12" fmla="*/ 94303 h 280099"/>
              <a:gd name="connsiteX13" fmla="*/ 831074 w 914747"/>
              <a:gd name="connsiteY13" fmla="*/ 30803 h 280099"/>
              <a:gd name="connsiteX14" fmla="*/ 707249 w 914747"/>
              <a:gd name="connsiteY14" fmla="*/ 46678 h 280099"/>
              <a:gd name="connsiteX15" fmla="*/ 348474 w 914747"/>
              <a:gd name="connsiteY15" fmla="*/ 157803 h 280099"/>
              <a:gd name="connsiteX16" fmla="*/ 415149 w 914747"/>
              <a:gd name="connsiteY16" fmla="*/ 138753 h 280099"/>
              <a:gd name="connsiteX17" fmla="*/ 103999 w 914747"/>
              <a:gd name="connsiteY17" fmla="*/ 234003 h 280099"/>
              <a:gd name="connsiteX18" fmla="*/ 34149 w 914747"/>
              <a:gd name="connsiteY18" fmla="*/ 272103 h 280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14747" h="280099">
                <a:moveTo>
                  <a:pt x="34149" y="272103"/>
                </a:moveTo>
                <a:cubicBezTo>
                  <a:pt x="120403" y="246703"/>
                  <a:pt x="524687" y="114411"/>
                  <a:pt x="621524" y="81603"/>
                </a:cubicBezTo>
                <a:cubicBezTo>
                  <a:pt x="718362" y="48795"/>
                  <a:pt x="573899" y="88482"/>
                  <a:pt x="615174" y="75253"/>
                </a:cubicBezTo>
                <a:cubicBezTo>
                  <a:pt x="656449" y="62024"/>
                  <a:pt x="831074" y="10695"/>
                  <a:pt x="869174" y="2228"/>
                </a:cubicBezTo>
                <a:cubicBezTo>
                  <a:pt x="907274" y="-6239"/>
                  <a:pt x="849595" y="11224"/>
                  <a:pt x="843774" y="24453"/>
                </a:cubicBezTo>
                <a:cubicBezTo>
                  <a:pt x="837953" y="37682"/>
                  <a:pt x="822607" y="55674"/>
                  <a:pt x="834249" y="81603"/>
                </a:cubicBezTo>
                <a:cubicBezTo>
                  <a:pt x="845891" y="107532"/>
                  <a:pt x="906216" y="169445"/>
                  <a:pt x="913624" y="180028"/>
                </a:cubicBezTo>
                <a:cubicBezTo>
                  <a:pt x="921032" y="190611"/>
                  <a:pt x="889811" y="155686"/>
                  <a:pt x="878699" y="145103"/>
                </a:cubicBezTo>
                <a:cubicBezTo>
                  <a:pt x="867587" y="134520"/>
                  <a:pt x="861237" y="121291"/>
                  <a:pt x="846949" y="116528"/>
                </a:cubicBezTo>
                <a:cubicBezTo>
                  <a:pt x="832661" y="111765"/>
                  <a:pt x="840070" y="109120"/>
                  <a:pt x="792974" y="116528"/>
                </a:cubicBezTo>
                <a:cubicBezTo>
                  <a:pt x="745878" y="123936"/>
                  <a:pt x="559612" y="158332"/>
                  <a:pt x="564374" y="160978"/>
                </a:cubicBezTo>
                <a:cubicBezTo>
                  <a:pt x="569136" y="163624"/>
                  <a:pt x="821549" y="132403"/>
                  <a:pt x="821549" y="132403"/>
                </a:cubicBezTo>
                <a:cubicBezTo>
                  <a:pt x="864411" y="121291"/>
                  <a:pt x="819962" y="111236"/>
                  <a:pt x="821549" y="94303"/>
                </a:cubicBezTo>
                <a:cubicBezTo>
                  <a:pt x="823137" y="77370"/>
                  <a:pt x="850124" y="38740"/>
                  <a:pt x="831074" y="30803"/>
                </a:cubicBezTo>
                <a:cubicBezTo>
                  <a:pt x="812024" y="22866"/>
                  <a:pt x="787682" y="25511"/>
                  <a:pt x="707249" y="46678"/>
                </a:cubicBezTo>
                <a:cubicBezTo>
                  <a:pt x="626816" y="67845"/>
                  <a:pt x="397157" y="142457"/>
                  <a:pt x="348474" y="157803"/>
                </a:cubicBezTo>
                <a:cubicBezTo>
                  <a:pt x="299791" y="173149"/>
                  <a:pt x="415149" y="138753"/>
                  <a:pt x="415149" y="138753"/>
                </a:cubicBezTo>
                <a:cubicBezTo>
                  <a:pt x="374403" y="151453"/>
                  <a:pt x="162736" y="211778"/>
                  <a:pt x="103999" y="234003"/>
                </a:cubicBezTo>
                <a:cubicBezTo>
                  <a:pt x="45262" y="256228"/>
                  <a:pt x="-52105" y="297503"/>
                  <a:pt x="34149" y="272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739DC71E-B9B7-B2B1-B9A8-A1A966D1F238}"/>
              </a:ext>
            </a:extLst>
          </p:cNvPr>
          <p:cNvSpPr/>
          <p:nvPr/>
        </p:nvSpPr>
        <p:spPr>
          <a:xfrm>
            <a:off x="3473417" y="2606531"/>
            <a:ext cx="662072" cy="63758"/>
          </a:xfrm>
          <a:custGeom>
            <a:avLst/>
            <a:gdLst>
              <a:gd name="connsiteX0" fmla="*/ 33 w 662072"/>
              <a:gd name="connsiteY0" fmla="*/ 38244 h 63758"/>
              <a:gd name="connsiteX1" fmla="*/ 292133 w 662072"/>
              <a:gd name="connsiteY1" fmla="*/ 35069 h 63758"/>
              <a:gd name="connsiteX2" fmla="*/ 542958 w 662072"/>
              <a:gd name="connsiteY2" fmla="*/ 25544 h 63758"/>
              <a:gd name="connsiteX3" fmla="*/ 660433 w 662072"/>
              <a:gd name="connsiteY3" fmla="*/ 144 h 63758"/>
              <a:gd name="connsiteX4" fmla="*/ 463583 w 662072"/>
              <a:gd name="connsiteY4" fmla="*/ 38244 h 63758"/>
              <a:gd name="connsiteX5" fmla="*/ 231808 w 662072"/>
              <a:gd name="connsiteY5" fmla="*/ 63644 h 63758"/>
              <a:gd name="connsiteX6" fmla="*/ 365158 w 662072"/>
              <a:gd name="connsiteY6" fmla="*/ 47769 h 63758"/>
              <a:gd name="connsiteX7" fmla="*/ 273083 w 662072"/>
              <a:gd name="connsiteY7" fmla="*/ 50944 h 63758"/>
              <a:gd name="connsiteX8" fmla="*/ 33 w 662072"/>
              <a:gd name="connsiteY8" fmla="*/ 38244 h 63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2072" h="63758">
                <a:moveTo>
                  <a:pt x="33" y="38244"/>
                </a:moveTo>
                <a:cubicBezTo>
                  <a:pt x="3208" y="35598"/>
                  <a:pt x="201646" y="37186"/>
                  <a:pt x="292133" y="35069"/>
                </a:cubicBezTo>
                <a:cubicBezTo>
                  <a:pt x="382620" y="32952"/>
                  <a:pt x="481575" y="31365"/>
                  <a:pt x="542958" y="25544"/>
                </a:cubicBezTo>
                <a:cubicBezTo>
                  <a:pt x="604341" y="19723"/>
                  <a:pt x="673662" y="-1973"/>
                  <a:pt x="660433" y="144"/>
                </a:cubicBezTo>
                <a:cubicBezTo>
                  <a:pt x="647204" y="2261"/>
                  <a:pt x="535020" y="27661"/>
                  <a:pt x="463583" y="38244"/>
                </a:cubicBezTo>
                <a:cubicBezTo>
                  <a:pt x="392146" y="48827"/>
                  <a:pt x="248212" y="62057"/>
                  <a:pt x="231808" y="63644"/>
                </a:cubicBezTo>
                <a:cubicBezTo>
                  <a:pt x="215404" y="65231"/>
                  <a:pt x="358279" y="49886"/>
                  <a:pt x="365158" y="47769"/>
                </a:cubicBezTo>
                <a:cubicBezTo>
                  <a:pt x="372037" y="45652"/>
                  <a:pt x="329175" y="52002"/>
                  <a:pt x="273083" y="50944"/>
                </a:cubicBezTo>
                <a:cubicBezTo>
                  <a:pt x="216991" y="49886"/>
                  <a:pt x="-3142" y="40890"/>
                  <a:pt x="33" y="38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8DF0D974-964A-1379-F237-2D11CF5314D8}"/>
              </a:ext>
            </a:extLst>
          </p:cNvPr>
          <p:cNvSpPr/>
          <p:nvPr/>
        </p:nvSpPr>
        <p:spPr>
          <a:xfrm>
            <a:off x="3449965" y="2555169"/>
            <a:ext cx="674463" cy="86807"/>
          </a:xfrm>
          <a:custGeom>
            <a:avLst/>
            <a:gdLst>
              <a:gd name="connsiteX0" fmla="*/ 42535 w 674463"/>
              <a:gd name="connsiteY0" fmla="*/ 86431 h 86807"/>
              <a:gd name="connsiteX1" fmla="*/ 52060 w 674463"/>
              <a:gd name="connsiteY1" fmla="*/ 13406 h 86807"/>
              <a:gd name="connsiteX2" fmla="*/ 201285 w 674463"/>
              <a:gd name="connsiteY2" fmla="*/ 70556 h 86807"/>
              <a:gd name="connsiteX3" fmla="*/ 274310 w 674463"/>
              <a:gd name="connsiteY3" fmla="*/ 51506 h 86807"/>
              <a:gd name="connsiteX4" fmla="*/ 315585 w 674463"/>
              <a:gd name="connsiteY4" fmla="*/ 706 h 86807"/>
              <a:gd name="connsiteX5" fmla="*/ 398135 w 674463"/>
              <a:gd name="connsiteY5" fmla="*/ 22931 h 86807"/>
              <a:gd name="connsiteX6" fmla="*/ 582285 w 674463"/>
              <a:gd name="connsiteY6" fmla="*/ 38806 h 86807"/>
              <a:gd name="connsiteX7" fmla="*/ 674360 w 674463"/>
              <a:gd name="connsiteY7" fmla="*/ 26106 h 86807"/>
              <a:gd name="connsiteX8" fmla="*/ 566410 w 674463"/>
              <a:gd name="connsiteY8" fmla="*/ 51506 h 86807"/>
              <a:gd name="connsiteX9" fmla="*/ 439410 w 674463"/>
              <a:gd name="connsiteY9" fmla="*/ 67381 h 86807"/>
              <a:gd name="connsiteX10" fmla="*/ 452110 w 674463"/>
              <a:gd name="connsiteY10" fmla="*/ 32456 h 86807"/>
              <a:gd name="connsiteX11" fmla="*/ 283835 w 674463"/>
              <a:gd name="connsiteY11" fmla="*/ 32456 h 86807"/>
              <a:gd name="connsiteX12" fmla="*/ 166360 w 674463"/>
              <a:gd name="connsiteY12" fmla="*/ 61031 h 86807"/>
              <a:gd name="connsiteX13" fmla="*/ 96510 w 674463"/>
              <a:gd name="connsiteY13" fmla="*/ 19756 h 86807"/>
              <a:gd name="connsiteX14" fmla="*/ 1260 w 674463"/>
              <a:gd name="connsiteY14" fmla="*/ 41981 h 86807"/>
              <a:gd name="connsiteX15" fmla="*/ 42535 w 674463"/>
              <a:gd name="connsiteY15" fmla="*/ 86431 h 86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74463" h="86807">
                <a:moveTo>
                  <a:pt x="42535" y="86431"/>
                </a:moveTo>
                <a:cubicBezTo>
                  <a:pt x="51002" y="81668"/>
                  <a:pt x="25602" y="16052"/>
                  <a:pt x="52060" y="13406"/>
                </a:cubicBezTo>
                <a:cubicBezTo>
                  <a:pt x="78518" y="10760"/>
                  <a:pt x="164243" y="64206"/>
                  <a:pt x="201285" y="70556"/>
                </a:cubicBezTo>
                <a:cubicBezTo>
                  <a:pt x="238327" y="76906"/>
                  <a:pt x="255260" y="63148"/>
                  <a:pt x="274310" y="51506"/>
                </a:cubicBezTo>
                <a:cubicBezTo>
                  <a:pt x="293360" y="39864"/>
                  <a:pt x="294948" y="5468"/>
                  <a:pt x="315585" y="706"/>
                </a:cubicBezTo>
                <a:cubicBezTo>
                  <a:pt x="336222" y="-4056"/>
                  <a:pt x="353685" y="16581"/>
                  <a:pt x="398135" y="22931"/>
                </a:cubicBezTo>
                <a:cubicBezTo>
                  <a:pt x="442585" y="29281"/>
                  <a:pt x="536248" y="38277"/>
                  <a:pt x="582285" y="38806"/>
                </a:cubicBezTo>
                <a:cubicBezTo>
                  <a:pt x="628322" y="39335"/>
                  <a:pt x="677006" y="23989"/>
                  <a:pt x="674360" y="26106"/>
                </a:cubicBezTo>
                <a:cubicBezTo>
                  <a:pt x="671714" y="28223"/>
                  <a:pt x="605568" y="44627"/>
                  <a:pt x="566410" y="51506"/>
                </a:cubicBezTo>
                <a:cubicBezTo>
                  <a:pt x="527252" y="58385"/>
                  <a:pt x="458460" y="70556"/>
                  <a:pt x="439410" y="67381"/>
                </a:cubicBezTo>
                <a:cubicBezTo>
                  <a:pt x="420360" y="64206"/>
                  <a:pt x="478039" y="38277"/>
                  <a:pt x="452110" y="32456"/>
                </a:cubicBezTo>
                <a:cubicBezTo>
                  <a:pt x="426181" y="26635"/>
                  <a:pt x="331460" y="27694"/>
                  <a:pt x="283835" y="32456"/>
                </a:cubicBezTo>
                <a:cubicBezTo>
                  <a:pt x="236210" y="37218"/>
                  <a:pt x="197581" y="63148"/>
                  <a:pt x="166360" y="61031"/>
                </a:cubicBezTo>
                <a:cubicBezTo>
                  <a:pt x="135139" y="58914"/>
                  <a:pt x="124027" y="22931"/>
                  <a:pt x="96510" y="19756"/>
                </a:cubicBezTo>
                <a:cubicBezTo>
                  <a:pt x="68993" y="16581"/>
                  <a:pt x="10256" y="34573"/>
                  <a:pt x="1260" y="41981"/>
                </a:cubicBezTo>
                <a:cubicBezTo>
                  <a:pt x="-7736" y="49389"/>
                  <a:pt x="34068" y="91194"/>
                  <a:pt x="42535" y="864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AED64AAE-7BD6-9354-FA0D-14ABD57D64BA}"/>
              </a:ext>
            </a:extLst>
          </p:cNvPr>
          <p:cNvSpPr/>
          <p:nvPr/>
        </p:nvSpPr>
        <p:spPr>
          <a:xfrm>
            <a:off x="3957852" y="2309155"/>
            <a:ext cx="233153" cy="244371"/>
          </a:xfrm>
          <a:custGeom>
            <a:avLst/>
            <a:gdLst>
              <a:gd name="connsiteX0" fmla="*/ 87098 w 233153"/>
              <a:gd name="connsiteY0" fmla="*/ 243545 h 244371"/>
              <a:gd name="connsiteX1" fmla="*/ 14073 w 233153"/>
              <a:gd name="connsiteY1" fmla="*/ 180045 h 244371"/>
              <a:gd name="connsiteX2" fmla="*/ 1373 w 233153"/>
              <a:gd name="connsiteY2" fmla="*/ 122895 h 244371"/>
              <a:gd name="connsiteX3" fmla="*/ 33123 w 233153"/>
              <a:gd name="connsiteY3" fmla="*/ 43520 h 244371"/>
              <a:gd name="connsiteX4" fmla="*/ 134723 w 233153"/>
              <a:gd name="connsiteY4" fmla="*/ 11770 h 244371"/>
              <a:gd name="connsiteX5" fmla="*/ 182348 w 233153"/>
              <a:gd name="connsiteY5" fmla="*/ 14945 h 244371"/>
              <a:gd name="connsiteX6" fmla="*/ 233148 w 233153"/>
              <a:gd name="connsiteY6" fmla="*/ 72095 h 244371"/>
              <a:gd name="connsiteX7" fmla="*/ 179173 w 233153"/>
              <a:gd name="connsiteY7" fmla="*/ 11770 h 244371"/>
              <a:gd name="connsiteX8" fmla="*/ 131548 w 233153"/>
              <a:gd name="connsiteY8" fmla="*/ 2245 h 244371"/>
              <a:gd name="connsiteX9" fmla="*/ 17248 w 233153"/>
              <a:gd name="connsiteY9" fmla="*/ 40345 h 244371"/>
              <a:gd name="connsiteX10" fmla="*/ 14073 w 233153"/>
              <a:gd name="connsiteY10" fmla="*/ 97495 h 244371"/>
              <a:gd name="connsiteX11" fmla="*/ 17248 w 233153"/>
              <a:gd name="connsiteY11" fmla="*/ 132420 h 244371"/>
              <a:gd name="connsiteX12" fmla="*/ 87098 w 233153"/>
              <a:gd name="connsiteY12" fmla="*/ 243545 h 24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3153" h="244371">
                <a:moveTo>
                  <a:pt x="87098" y="243545"/>
                </a:moveTo>
                <a:cubicBezTo>
                  <a:pt x="86569" y="251483"/>
                  <a:pt x="28360" y="200153"/>
                  <a:pt x="14073" y="180045"/>
                </a:cubicBezTo>
                <a:cubicBezTo>
                  <a:pt x="-214" y="159937"/>
                  <a:pt x="-1802" y="145649"/>
                  <a:pt x="1373" y="122895"/>
                </a:cubicBezTo>
                <a:cubicBezTo>
                  <a:pt x="4548" y="100141"/>
                  <a:pt x="10898" y="62041"/>
                  <a:pt x="33123" y="43520"/>
                </a:cubicBezTo>
                <a:cubicBezTo>
                  <a:pt x="55348" y="24999"/>
                  <a:pt x="109852" y="16532"/>
                  <a:pt x="134723" y="11770"/>
                </a:cubicBezTo>
                <a:cubicBezTo>
                  <a:pt x="159594" y="7008"/>
                  <a:pt x="165944" y="4891"/>
                  <a:pt x="182348" y="14945"/>
                </a:cubicBezTo>
                <a:cubicBezTo>
                  <a:pt x="198752" y="24999"/>
                  <a:pt x="233677" y="72624"/>
                  <a:pt x="233148" y="72095"/>
                </a:cubicBezTo>
                <a:cubicBezTo>
                  <a:pt x="232619" y="71566"/>
                  <a:pt x="196106" y="23412"/>
                  <a:pt x="179173" y="11770"/>
                </a:cubicBezTo>
                <a:cubicBezTo>
                  <a:pt x="162240" y="128"/>
                  <a:pt x="158535" y="-2517"/>
                  <a:pt x="131548" y="2245"/>
                </a:cubicBezTo>
                <a:cubicBezTo>
                  <a:pt x="104561" y="7007"/>
                  <a:pt x="36827" y="24470"/>
                  <a:pt x="17248" y="40345"/>
                </a:cubicBezTo>
                <a:cubicBezTo>
                  <a:pt x="-2331" y="56220"/>
                  <a:pt x="14073" y="82149"/>
                  <a:pt x="14073" y="97495"/>
                </a:cubicBezTo>
                <a:cubicBezTo>
                  <a:pt x="14073" y="112841"/>
                  <a:pt x="8252" y="109666"/>
                  <a:pt x="17248" y="132420"/>
                </a:cubicBezTo>
                <a:cubicBezTo>
                  <a:pt x="26244" y="155174"/>
                  <a:pt x="87627" y="235607"/>
                  <a:pt x="87098" y="243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CB59E366-26F8-0DAE-6BF5-0544DECB507B}"/>
              </a:ext>
            </a:extLst>
          </p:cNvPr>
          <p:cNvSpPr/>
          <p:nvPr/>
        </p:nvSpPr>
        <p:spPr>
          <a:xfrm>
            <a:off x="4047310" y="2304593"/>
            <a:ext cx="163767" cy="257632"/>
          </a:xfrm>
          <a:custGeom>
            <a:avLst/>
            <a:gdLst>
              <a:gd name="connsiteX0" fmla="*/ 89715 w 163767"/>
              <a:gd name="connsiteY0" fmla="*/ 457 h 257632"/>
              <a:gd name="connsiteX1" fmla="*/ 159565 w 163767"/>
              <a:gd name="connsiteY1" fmla="*/ 117932 h 257632"/>
              <a:gd name="connsiteX2" fmla="*/ 153215 w 163767"/>
              <a:gd name="connsiteY2" fmla="*/ 165557 h 257632"/>
              <a:gd name="connsiteX3" fmla="*/ 130990 w 163767"/>
              <a:gd name="connsiteY3" fmla="*/ 203657 h 257632"/>
              <a:gd name="connsiteX4" fmla="*/ 73840 w 163767"/>
              <a:gd name="connsiteY4" fmla="*/ 241757 h 257632"/>
              <a:gd name="connsiteX5" fmla="*/ 815 w 163767"/>
              <a:gd name="connsiteY5" fmla="*/ 257632 h 257632"/>
              <a:gd name="connsiteX6" fmla="*/ 124640 w 163767"/>
              <a:gd name="connsiteY6" fmla="*/ 241757 h 257632"/>
              <a:gd name="connsiteX7" fmla="*/ 159565 w 163767"/>
              <a:gd name="connsiteY7" fmla="*/ 171907 h 257632"/>
              <a:gd name="connsiteX8" fmla="*/ 130990 w 163767"/>
              <a:gd name="connsiteY8" fmla="*/ 79832 h 257632"/>
              <a:gd name="connsiteX9" fmla="*/ 89715 w 163767"/>
              <a:gd name="connsiteY9" fmla="*/ 457 h 257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767" h="257632">
                <a:moveTo>
                  <a:pt x="89715" y="457"/>
                </a:moveTo>
                <a:cubicBezTo>
                  <a:pt x="94477" y="6807"/>
                  <a:pt x="148982" y="90415"/>
                  <a:pt x="159565" y="117932"/>
                </a:cubicBezTo>
                <a:cubicBezTo>
                  <a:pt x="170148" y="145449"/>
                  <a:pt x="157978" y="151269"/>
                  <a:pt x="153215" y="165557"/>
                </a:cubicBezTo>
                <a:cubicBezTo>
                  <a:pt x="148452" y="179845"/>
                  <a:pt x="144219" y="190957"/>
                  <a:pt x="130990" y="203657"/>
                </a:cubicBezTo>
                <a:cubicBezTo>
                  <a:pt x="117761" y="216357"/>
                  <a:pt x="95536" y="232761"/>
                  <a:pt x="73840" y="241757"/>
                </a:cubicBezTo>
                <a:cubicBezTo>
                  <a:pt x="52144" y="250753"/>
                  <a:pt x="-7652" y="257632"/>
                  <a:pt x="815" y="257632"/>
                </a:cubicBezTo>
                <a:cubicBezTo>
                  <a:pt x="9282" y="257632"/>
                  <a:pt x="98182" y="256044"/>
                  <a:pt x="124640" y="241757"/>
                </a:cubicBezTo>
                <a:cubicBezTo>
                  <a:pt x="151098" y="227470"/>
                  <a:pt x="158507" y="198894"/>
                  <a:pt x="159565" y="171907"/>
                </a:cubicBezTo>
                <a:cubicBezTo>
                  <a:pt x="160623" y="144920"/>
                  <a:pt x="138927" y="104174"/>
                  <a:pt x="130990" y="79832"/>
                </a:cubicBezTo>
                <a:cubicBezTo>
                  <a:pt x="123053" y="55490"/>
                  <a:pt x="84953" y="-5893"/>
                  <a:pt x="89715" y="4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3F3E3215-103D-E113-05E4-97F893E20794}"/>
              </a:ext>
            </a:extLst>
          </p:cNvPr>
          <p:cNvSpPr/>
          <p:nvPr/>
        </p:nvSpPr>
        <p:spPr>
          <a:xfrm>
            <a:off x="3977879" y="2339741"/>
            <a:ext cx="127463" cy="163554"/>
          </a:xfrm>
          <a:custGeom>
            <a:avLst/>
            <a:gdLst>
              <a:gd name="connsiteX0" fmla="*/ 127396 w 127463"/>
              <a:gd name="connsiteY0" fmla="*/ 234 h 163554"/>
              <a:gd name="connsiteX1" fmla="*/ 35321 w 127463"/>
              <a:gd name="connsiteY1" fmla="*/ 19284 h 163554"/>
              <a:gd name="connsiteX2" fmla="*/ 13096 w 127463"/>
              <a:gd name="connsiteY2" fmla="*/ 51034 h 163554"/>
              <a:gd name="connsiteX3" fmla="*/ 48021 w 127463"/>
              <a:gd name="connsiteY3" fmla="*/ 162159 h 163554"/>
              <a:gd name="connsiteX4" fmla="*/ 9921 w 127463"/>
              <a:gd name="connsiteY4" fmla="*/ 111359 h 163554"/>
              <a:gd name="connsiteX5" fmla="*/ 396 w 127463"/>
              <a:gd name="connsiteY5" fmla="*/ 79609 h 163554"/>
              <a:gd name="connsiteX6" fmla="*/ 19446 w 127463"/>
              <a:gd name="connsiteY6" fmla="*/ 31984 h 163554"/>
              <a:gd name="connsiteX7" fmla="*/ 127396 w 127463"/>
              <a:gd name="connsiteY7" fmla="*/ 234 h 163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463" h="163554">
                <a:moveTo>
                  <a:pt x="127396" y="234"/>
                </a:moveTo>
                <a:cubicBezTo>
                  <a:pt x="130042" y="-1883"/>
                  <a:pt x="54371" y="10817"/>
                  <a:pt x="35321" y="19284"/>
                </a:cubicBezTo>
                <a:cubicBezTo>
                  <a:pt x="16271" y="27751"/>
                  <a:pt x="10979" y="27221"/>
                  <a:pt x="13096" y="51034"/>
                </a:cubicBezTo>
                <a:cubicBezTo>
                  <a:pt x="15213" y="74847"/>
                  <a:pt x="48550" y="152105"/>
                  <a:pt x="48021" y="162159"/>
                </a:cubicBezTo>
                <a:cubicBezTo>
                  <a:pt x="47492" y="172213"/>
                  <a:pt x="17858" y="125117"/>
                  <a:pt x="9921" y="111359"/>
                </a:cubicBezTo>
                <a:cubicBezTo>
                  <a:pt x="1983" y="97601"/>
                  <a:pt x="-1191" y="92838"/>
                  <a:pt x="396" y="79609"/>
                </a:cubicBezTo>
                <a:cubicBezTo>
                  <a:pt x="1983" y="66380"/>
                  <a:pt x="2513" y="43626"/>
                  <a:pt x="19446" y="31984"/>
                </a:cubicBezTo>
                <a:cubicBezTo>
                  <a:pt x="36379" y="20342"/>
                  <a:pt x="124750" y="2351"/>
                  <a:pt x="127396" y="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B63D1FC5-948B-DA89-441D-E3470FF573D6}"/>
              </a:ext>
            </a:extLst>
          </p:cNvPr>
          <p:cNvSpPr/>
          <p:nvPr/>
        </p:nvSpPr>
        <p:spPr>
          <a:xfrm>
            <a:off x="4066931" y="2354540"/>
            <a:ext cx="105393" cy="163310"/>
          </a:xfrm>
          <a:custGeom>
            <a:avLst/>
            <a:gdLst>
              <a:gd name="connsiteX0" fmla="*/ 57394 w 105393"/>
              <a:gd name="connsiteY0" fmla="*/ 1310 h 163310"/>
              <a:gd name="connsiteX1" fmla="*/ 98669 w 105393"/>
              <a:gd name="connsiteY1" fmla="*/ 64810 h 163310"/>
              <a:gd name="connsiteX2" fmla="*/ 105019 w 105393"/>
              <a:gd name="connsiteY2" fmla="*/ 99735 h 163310"/>
              <a:gd name="connsiteX3" fmla="*/ 95494 w 105393"/>
              <a:gd name="connsiteY3" fmla="*/ 118785 h 163310"/>
              <a:gd name="connsiteX4" fmla="*/ 63744 w 105393"/>
              <a:gd name="connsiteY4" fmla="*/ 131485 h 163310"/>
              <a:gd name="connsiteX5" fmla="*/ 244 w 105393"/>
              <a:gd name="connsiteY5" fmla="*/ 163235 h 163310"/>
              <a:gd name="connsiteX6" fmla="*/ 89144 w 105393"/>
              <a:gd name="connsiteY6" fmla="*/ 141010 h 163310"/>
              <a:gd name="connsiteX7" fmla="*/ 105019 w 105393"/>
              <a:gd name="connsiteY7" fmla="*/ 121960 h 163310"/>
              <a:gd name="connsiteX8" fmla="*/ 98669 w 105393"/>
              <a:gd name="connsiteY8" fmla="*/ 29885 h 163310"/>
              <a:gd name="connsiteX9" fmla="*/ 57394 w 105393"/>
              <a:gd name="connsiteY9" fmla="*/ 1310 h 163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393" h="163310">
                <a:moveTo>
                  <a:pt x="57394" y="1310"/>
                </a:moveTo>
                <a:cubicBezTo>
                  <a:pt x="57394" y="7131"/>
                  <a:pt x="90732" y="48406"/>
                  <a:pt x="98669" y="64810"/>
                </a:cubicBezTo>
                <a:cubicBezTo>
                  <a:pt x="106607" y="81214"/>
                  <a:pt x="105548" y="90739"/>
                  <a:pt x="105019" y="99735"/>
                </a:cubicBezTo>
                <a:cubicBezTo>
                  <a:pt x="104490" y="108731"/>
                  <a:pt x="102373" y="113493"/>
                  <a:pt x="95494" y="118785"/>
                </a:cubicBezTo>
                <a:cubicBezTo>
                  <a:pt x="88615" y="124077"/>
                  <a:pt x="79619" y="124077"/>
                  <a:pt x="63744" y="131485"/>
                </a:cubicBezTo>
                <a:cubicBezTo>
                  <a:pt x="47869" y="138893"/>
                  <a:pt x="-3989" y="161648"/>
                  <a:pt x="244" y="163235"/>
                </a:cubicBezTo>
                <a:cubicBezTo>
                  <a:pt x="4477" y="164822"/>
                  <a:pt x="89144" y="141010"/>
                  <a:pt x="89144" y="141010"/>
                </a:cubicBezTo>
                <a:cubicBezTo>
                  <a:pt x="106606" y="134131"/>
                  <a:pt x="103432" y="140481"/>
                  <a:pt x="105019" y="121960"/>
                </a:cubicBezTo>
                <a:cubicBezTo>
                  <a:pt x="106606" y="103439"/>
                  <a:pt x="102902" y="49993"/>
                  <a:pt x="98669" y="29885"/>
                </a:cubicBezTo>
                <a:cubicBezTo>
                  <a:pt x="94436" y="9777"/>
                  <a:pt x="57394" y="-4511"/>
                  <a:pt x="57394" y="1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46020B44-7834-8449-F54D-0734F2E2BB63}"/>
              </a:ext>
            </a:extLst>
          </p:cNvPr>
          <p:cNvSpPr/>
          <p:nvPr/>
        </p:nvSpPr>
        <p:spPr>
          <a:xfrm>
            <a:off x="4032146" y="2333625"/>
            <a:ext cx="92179" cy="166277"/>
          </a:xfrm>
          <a:custGeom>
            <a:avLst/>
            <a:gdLst>
              <a:gd name="connsiteX0" fmla="*/ 92179 w 92179"/>
              <a:gd name="connsiteY0" fmla="*/ 0 h 166277"/>
              <a:gd name="connsiteX1" fmla="*/ 38204 w 92179"/>
              <a:gd name="connsiteY1" fmla="*/ 98425 h 166277"/>
              <a:gd name="connsiteX2" fmla="*/ 3279 w 92179"/>
              <a:gd name="connsiteY2" fmla="*/ 161925 h 166277"/>
              <a:gd name="connsiteX3" fmla="*/ 3279 w 92179"/>
              <a:gd name="connsiteY3" fmla="*/ 155575 h 166277"/>
              <a:gd name="connsiteX4" fmla="*/ 19154 w 92179"/>
              <a:gd name="connsiteY4" fmla="*/ 114300 h 166277"/>
              <a:gd name="connsiteX5" fmla="*/ 92179 w 92179"/>
              <a:gd name="connsiteY5" fmla="*/ 0 h 166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179" h="166277">
                <a:moveTo>
                  <a:pt x="92179" y="0"/>
                </a:moveTo>
                <a:lnTo>
                  <a:pt x="38204" y="98425"/>
                </a:lnTo>
                <a:lnTo>
                  <a:pt x="3279" y="161925"/>
                </a:lnTo>
                <a:cubicBezTo>
                  <a:pt x="-2542" y="171450"/>
                  <a:pt x="633" y="163512"/>
                  <a:pt x="3279" y="155575"/>
                </a:cubicBezTo>
                <a:cubicBezTo>
                  <a:pt x="5925" y="147638"/>
                  <a:pt x="9100" y="135996"/>
                  <a:pt x="19154" y="114300"/>
                </a:cubicBezTo>
                <a:cubicBezTo>
                  <a:pt x="29208" y="92604"/>
                  <a:pt x="46406" y="59002"/>
                  <a:pt x="9217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D2D39BD4-02D1-3332-3C35-073506230B6F}"/>
              </a:ext>
            </a:extLst>
          </p:cNvPr>
          <p:cNvSpPr/>
          <p:nvPr/>
        </p:nvSpPr>
        <p:spPr>
          <a:xfrm>
            <a:off x="4054595" y="2346191"/>
            <a:ext cx="82564" cy="174407"/>
          </a:xfrm>
          <a:custGeom>
            <a:avLst/>
            <a:gdLst>
              <a:gd name="connsiteX0" fmla="*/ 82430 w 82564"/>
              <a:gd name="connsiteY0" fmla="*/ 134 h 174407"/>
              <a:gd name="connsiteX1" fmla="*/ 34805 w 82564"/>
              <a:gd name="connsiteY1" fmla="*/ 98559 h 174407"/>
              <a:gd name="connsiteX2" fmla="*/ 3055 w 82564"/>
              <a:gd name="connsiteY2" fmla="*/ 171584 h 174407"/>
              <a:gd name="connsiteX3" fmla="*/ 3055 w 82564"/>
              <a:gd name="connsiteY3" fmla="*/ 155709 h 174407"/>
              <a:gd name="connsiteX4" fmla="*/ 18930 w 82564"/>
              <a:gd name="connsiteY4" fmla="*/ 120784 h 174407"/>
              <a:gd name="connsiteX5" fmla="*/ 82430 w 82564"/>
              <a:gd name="connsiteY5" fmla="*/ 134 h 17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564" h="174407">
                <a:moveTo>
                  <a:pt x="82430" y="134"/>
                </a:moveTo>
                <a:cubicBezTo>
                  <a:pt x="85076" y="-3570"/>
                  <a:pt x="48034" y="69984"/>
                  <a:pt x="34805" y="98559"/>
                </a:cubicBezTo>
                <a:cubicBezTo>
                  <a:pt x="21576" y="127134"/>
                  <a:pt x="3055" y="171584"/>
                  <a:pt x="3055" y="171584"/>
                </a:cubicBezTo>
                <a:cubicBezTo>
                  <a:pt x="-2237" y="181109"/>
                  <a:pt x="409" y="164176"/>
                  <a:pt x="3055" y="155709"/>
                </a:cubicBezTo>
                <a:cubicBezTo>
                  <a:pt x="5701" y="147242"/>
                  <a:pt x="8347" y="143538"/>
                  <a:pt x="18930" y="120784"/>
                </a:cubicBezTo>
                <a:cubicBezTo>
                  <a:pt x="29513" y="98030"/>
                  <a:pt x="79784" y="3838"/>
                  <a:pt x="82430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385645E-4608-AE9A-0B51-3755909F192C}"/>
              </a:ext>
            </a:extLst>
          </p:cNvPr>
          <p:cNvSpPr/>
          <p:nvPr/>
        </p:nvSpPr>
        <p:spPr>
          <a:xfrm>
            <a:off x="3978232" y="2374885"/>
            <a:ext cx="203448" cy="88915"/>
          </a:xfrm>
          <a:custGeom>
            <a:avLst/>
            <a:gdLst>
              <a:gd name="connsiteX0" fmla="*/ 43 w 203448"/>
              <a:gd name="connsiteY0" fmla="*/ 57165 h 88915"/>
              <a:gd name="connsiteX1" fmla="*/ 47668 w 203448"/>
              <a:gd name="connsiteY1" fmla="*/ 22240 h 88915"/>
              <a:gd name="connsiteX2" fmla="*/ 41318 w 203448"/>
              <a:gd name="connsiteY2" fmla="*/ 15 h 88915"/>
              <a:gd name="connsiteX3" fmla="*/ 95293 w 203448"/>
              <a:gd name="connsiteY3" fmla="*/ 25415 h 88915"/>
              <a:gd name="connsiteX4" fmla="*/ 76243 w 203448"/>
              <a:gd name="connsiteY4" fmla="*/ 28590 h 88915"/>
              <a:gd name="connsiteX5" fmla="*/ 92118 w 203448"/>
              <a:gd name="connsiteY5" fmla="*/ 44465 h 88915"/>
              <a:gd name="connsiteX6" fmla="*/ 190543 w 203448"/>
              <a:gd name="connsiteY6" fmla="*/ 44465 h 88915"/>
              <a:gd name="connsiteX7" fmla="*/ 190543 w 203448"/>
              <a:gd name="connsiteY7" fmla="*/ 57165 h 88915"/>
              <a:gd name="connsiteX8" fmla="*/ 82593 w 203448"/>
              <a:gd name="connsiteY8" fmla="*/ 88915 h 88915"/>
              <a:gd name="connsiteX9" fmla="*/ 57193 w 203448"/>
              <a:gd name="connsiteY9" fmla="*/ 57165 h 88915"/>
              <a:gd name="connsiteX10" fmla="*/ 43 w 203448"/>
              <a:gd name="connsiteY10" fmla="*/ 57165 h 88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448" h="88915">
                <a:moveTo>
                  <a:pt x="43" y="57165"/>
                </a:moveTo>
                <a:cubicBezTo>
                  <a:pt x="-1545" y="51344"/>
                  <a:pt x="40789" y="31765"/>
                  <a:pt x="47668" y="22240"/>
                </a:cubicBezTo>
                <a:cubicBezTo>
                  <a:pt x="54547" y="12715"/>
                  <a:pt x="33381" y="-514"/>
                  <a:pt x="41318" y="15"/>
                </a:cubicBezTo>
                <a:cubicBezTo>
                  <a:pt x="49256" y="544"/>
                  <a:pt x="95293" y="25415"/>
                  <a:pt x="95293" y="25415"/>
                </a:cubicBezTo>
                <a:cubicBezTo>
                  <a:pt x="101114" y="30177"/>
                  <a:pt x="76243" y="28590"/>
                  <a:pt x="76243" y="28590"/>
                </a:cubicBezTo>
                <a:cubicBezTo>
                  <a:pt x="75714" y="31765"/>
                  <a:pt x="73068" y="41819"/>
                  <a:pt x="92118" y="44465"/>
                </a:cubicBezTo>
                <a:cubicBezTo>
                  <a:pt x="111168" y="47111"/>
                  <a:pt x="190543" y="44465"/>
                  <a:pt x="190543" y="44465"/>
                </a:cubicBezTo>
                <a:cubicBezTo>
                  <a:pt x="206947" y="46582"/>
                  <a:pt x="208535" y="49757"/>
                  <a:pt x="190543" y="57165"/>
                </a:cubicBezTo>
                <a:cubicBezTo>
                  <a:pt x="172551" y="64573"/>
                  <a:pt x="104818" y="88915"/>
                  <a:pt x="82593" y="88915"/>
                </a:cubicBezTo>
                <a:cubicBezTo>
                  <a:pt x="60368" y="88915"/>
                  <a:pt x="65131" y="65632"/>
                  <a:pt x="57193" y="57165"/>
                </a:cubicBezTo>
                <a:cubicBezTo>
                  <a:pt x="49256" y="48698"/>
                  <a:pt x="1631" y="62986"/>
                  <a:pt x="43" y="57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FB3280C8-84C3-C7AA-3CCF-5BED23C4190F}"/>
              </a:ext>
            </a:extLst>
          </p:cNvPr>
          <p:cNvSpPr/>
          <p:nvPr/>
        </p:nvSpPr>
        <p:spPr>
          <a:xfrm>
            <a:off x="2197667" y="2325199"/>
            <a:ext cx="393145" cy="254896"/>
          </a:xfrm>
          <a:custGeom>
            <a:avLst/>
            <a:gdLst>
              <a:gd name="connsiteX0" fmla="*/ 158183 w 393145"/>
              <a:gd name="connsiteY0" fmla="*/ 2076 h 254896"/>
              <a:gd name="connsiteX1" fmla="*/ 40708 w 393145"/>
              <a:gd name="connsiteY1" fmla="*/ 84626 h 254896"/>
              <a:gd name="connsiteX2" fmla="*/ 24833 w 393145"/>
              <a:gd name="connsiteY2" fmla="*/ 138601 h 254896"/>
              <a:gd name="connsiteX3" fmla="*/ 56583 w 393145"/>
              <a:gd name="connsiteY3" fmla="*/ 202101 h 254896"/>
              <a:gd name="connsiteX4" fmla="*/ 129608 w 393145"/>
              <a:gd name="connsiteY4" fmla="*/ 252901 h 254896"/>
              <a:gd name="connsiteX5" fmla="*/ 262958 w 393145"/>
              <a:gd name="connsiteY5" fmla="*/ 240201 h 254896"/>
              <a:gd name="connsiteX6" fmla="*/ 348683 w 393145"/>
              <a:gd name="connsiteY6" fmla="*/ 198926 h 254896"/>
              <a:gd name="connsiteX7" fmla="*/ 386783 w 393145"/>
              <a:gd name="connsiteY7" fmla="*/ 122726 h 254896"/>
              <a:gd name="connsiteX8" fmla="*/ 364558 w 393145"/>
              <a:gd name="connsiteY8" fmla="*/ 68751 h 254896"/>
              <a:gd name="connsiteX9" fmla="*/ 282008 w 393145"/>
              <a:gd name="connsiteY9" fmla="*/ 11601 h 254896"/>
              <a:gd name="connsiteX10" fmla="*/ 208983 w 393145"/>
              <a:gd name="connsiteY10" fmla="*/ 8426 h 254896"/>
              <a:gd name="connsiteX11" fmla="*/ 282008 w 393145"/>
              <a:gd name="connsiteY11" fmla="*/ 27476 h 254896"/>
              <a:gd name="connsiteX12" fmla="*/ 358208 w 393145"/>
              <a:gd name="connsiteY12" fmla="*/ 59226 h 254896"/>
              <a:gd name="connsiteX13" fmla="*/ 393133 w 393145"/>
              <a:gd name="connsiteY13" fmla="*/ 97326 h 254896"/>
              <a:gd name="connsiteX14" fmla="*/ 355033 w 393145"/>
              <a:gd name="connsiteY14" fmla="*/ 160826 h 254896"/>
              <a:gd name="connsiteX15" fmla="*/ 342333 w 393145"/>
              <a:gd name="connsiteY15" fmla="*/ 202101 h 254896"/>
              <a:gd name="connsiteX16" fmla="*/ 247083 w 393145"/>
              <a:gd name="connsiteY16" fmla="*/ 240201 h 254896"/>
              <a:gd name="connsiteX17" fmla="*/ 126433 w 393145"/>
              <a:gd name="connsiteY17" fmla="*/ 243376 h 254896"/>
              <a:gd name="connsiteX18" fmla="*/ 5783 w 393145"/>
              <a:gd name="connsiteY18" fmla="*/ 164001 h 254896"/>
              <a:gd name="connsiteX19" fmla="*/ 18483 w 393145"/>
              <a:gd name="connsiteY19" fmla="*/ 75101 h 254896"/>
              <a:gd name="connsiteX20" fmla="*/ 12133 w 393145"/>
              <a:gd name="connsiteY20" fmla="*/ 106851 h 254896"/>
              <a:gd name="connsiteX21" fmla="*/ 116908 w 393145"/>
              <a:gd name="connsiteY21" fmla="*/ 30651 h 254896"/>
              <a:gd name="connsiteX22" fmla="*/ 158183 w 393145"/>
              <a:gd name="connsiteY22" fmla="*/ 2076 h 25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93145" h="254896">
                <a:moveTo>
                  <a:pt x="158183" y="2076"/>
                </a:moveTo>
                <a:cubicBezTo>
                  <a:pt x="145483" y="11072"/>
                  <a:pt x="62933" y="61872"/>
                  <a:pt x="40708" y="84626"/>
                </a:cubicBezTo>
                <a:cubicBezTo>
                  <a:pt x="18483" y="107380"/>
                  <a:pt x="22187" y="119022"/>
                  <a:pt x="24833" y="138601"/>
                </a:cubicBezTo>
                <a:cubicBezTo>
                  <a:pt x="27479" y="158180"/>
                  <a:pt x="39121" y="183051"/>
                  <a:pt x="56583" y="202101"/>
                </a:cubicBezTo>
                <a:cubicBezTo>
                  <a:pt x="74045" y="221151"/>
                  <a:pt x="95212" y="246551"/>
                  <a:pt x="129608" y="252901"/>
                </a:cubicBezTo>
                <a:cubicBezTo>
                  <a:pt x="164004" y="259251"/>
                  <a:pt x="226446" y="249197"/>
                  <a:pt x="262958" y="240201"/>
                </a:cubicBezTo>
                <a:cubicBezTo>
                  <a:pt x="299470" y="231205"/>
                  <a:pt x="328046" y="218505"/>
                  <a:pt x="348683" y="198926"/>
                </a:cubicBezTo>
                <a:cubicBezTo>
                  <a:pt x="369320" y="179347"/>
                  <a:pt x="384137" y="144422"/>
                  <a:pt x="386783" y="122726"/>
                </a:cubicBezTo>
                <a:cubicBezTo>
                  <a:pt x="389429" y="101030"/>
                  <a:pt x="382021" y="87272"/>
                  <a:pt x="364558" y="68751"/>
                </a:cubicBezTo>
                <a:cubicBezTo>
                  <a:pt x="347096" y="50230"/>
                  <a:pt x="307937" y="21655"/>
                  <a:pt x="282008" y="11601"/>
                </a:cubicBezTo>
                <a:cubicBezTo>
                  <a:pt x="256079" y="1547"/>
                  <a:pt x="208983" y="5780"/>
                  <a:pt x="208983" y="8426"/>
                </a:cubicBezTo>
                <a:cubicBezTo>
                  <a:pt x="208983" y="11072"/>
                  <a:pt x="257137" y="19009"/>
                  <a:pt x="282008" y="27476"/>
                </a:cubicBezTo>
                <a:cubicBezTo>
                  <a:pt x="306879" y="35943"/>
                  <a:pt x="339687" y="47584"/>
                  <a:pt x="358208" y="59226"/>
                </a:cubicBezTo>
                <a:cubicBezTo>
                  <a:pt x="376729" y="70868"/>
                  <a:pt x="393662" y="80393"/>
                  <a:pt x="393133" y="97326"/>
                </a:cubicBezTo>
                <a:cubicBezTo>
                  <a:pt x="392604" y="114259"/>
                  <a:pt x="363500" y="143364"/>
                  <a:pt x="355033" y="160826"/>
                </a:cubicBezTo>
                <a:cubicBezTo>
                  <a:pt x="346566" y="178288"/>
                  <a:pt x="360325" y="188872"/>
                  <a:pt x="342333" y="202101"/>
                </a:cubicBezTo>
                <a:cubicBezTo>
                  <a:pt x="324341" y="215330"/>
                  <a:pt x="283066" y="233322"/>
                  <a:pt x="247083" y="240201"/>
                </a:cubicBezTo>
                <a:cubicBezTo>
                  <a:pt x="211100" y="247080"/>
                  <a:pt x="166650" y="256076"/>
                  <a:pt x="126433" y="243376"/>
                </a:cubicBezTo>
                <a:cubicBezTo>
                  <a:pt x="86216" y="230676"/>
                  <a:pt x="23775" y="192047"/>
                  <a:pt x="5783" y="164001"/>
                </a:cubicBezTo>
                <a:cubicBezTo>
                  <a:pt x="-12209" y="135955"/>
                  <a:pt x="17425" y="84626"/>
                  <a:pt x="18483" y="75101"/>
                </a:cubicBezTo>
                <a:cubicBezTo>
                  <a:pt x="19541" y="65576"/>
                  <a:pt x="-4271" y="114259"/>
                  <a:pt x="12133" y="106851"/>
                </a:cubicBezTo>
                <a:cubicBezTo>
                  <a:pt x="28537" y="99443"/>
                  <a:pt x="93625" y="45997"/>
                  <a:pt x="116908" y="30651"/>
                </a:cubicBezTo>
                <a:cubicBezTo>
                  <a:pt x="140191" y="15305"/>
                  <a:pt x="170883" y="-6920"/>
                  <a:pt x="158183" y="20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6F0ED6F1-E5F9-A714-F234-9506BA260B70}"/>
              </a:ext>
            </a:extLst>
          </p:cNvPr>
          <p:cNvSpPr/>
          <p:nvPr/>
        </p:nvSpPr>
        <p:spPr>
          <a:xfrm>
            <a:off x="2244722" y="2383815"/>
            <a:ext cx="285811" cy="83384"/>
          </a:xfrm>
          <a:custGeom>
            <a:avLst/>
            <a:gdLst>
              <a:gd name="connsiteX0" fmla="*/ 3 w 285811"/>
              <a:gd name="connsiteY0" fmla="*/ 83160 h 83384"/>
              <a:gd name="connsiteX1" fmla="*/ 88903 w 285811"/>
              <a:gd name="connsiteY1" fmla="*/ 64110 h 83384"/>
              <a:gd name="connsiteX2" fmla="*/ 117478 w 285811"/>
              <a:gd name="connsiteY2" fmla="*/ 610 h 83384"/>
              <a:gd name="connsiteX3" fmla="*/ 142878 w 285811"/>
              <a:gd name="connsiteY3" fmla="*/ 32360 h 83384"/>
              <a:gd name="connsiteX4" fmla="*/ 193678 w 285811"/>
              <a:gd name="connsiteY4" fmla="*/ 38710 h 83384"/>
              <a:gd name="connsiteX5" fmla="*/ 285753 w 285811"/>
              <a:gd name="connsiteY5" fmla="*/ 29185 h 83384"/>
              <a:gd name="connsiteX6" fmla="*/ 206378 w 285811"/>
              <a:gd name="connsiteY6" fmla="*/ 26010 h 83384"/>
              <a:gd name="connsiteX7" fmla="*/ 130178 w 285811"/>
              <a:gd name="connsiteY7" fmla="*/ 6960 h 83384"/>
              <a:gd name="connsiteX8" fmla="*/ 117478 w 285811"/>
              <a:gd name="connsiteY8" fmla="*/ 3785 h 83384"/>
              <a:gd name="connsiteX9" fmla="*/ 85728 w 285811"/>
              <a:gd name="connsiteY9" fmla="*/ 54585 h 83384"/>
              <a:gd name="connsiteX10" fmla="*/ 3 w 285811"/>
              <a:gd name="connsiteY10" fmla="*/ 83160 h 83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811" h="83384">
                <a:moveTo>
                  <a:pt x="3" y="83160"/>
                </a:moveTo>
                <a:cubicBezTo>
                  <a:pt x="532" y="84747"/>
                  <a:pt x="69324" y="77868"/>
                  <a:pt x="88903" y="64110"/>
                </a:cubicBezTo>
                <a:cubicBezTo>
                  <a:pt x="108482" y="50352"/>
                  <a:pt x="108482" y="5902"/>
                  <a:pt x="117478" y="610"/>
                </a:cubicBezTo>
                <a:cubicBezTo>
                  <a:pt x="126474" y="-4682"/>
                  <a:pt x="130178" y="26010"/>
                  <a:pt x="142878" y="32360"/>
                </a:cubicBezTo>
                <a:cubicBezTo>
                  <a:pt x="155578" y="38710"/>
                  <a:pt x="169866" y="39239"/>
                  <a:pt x="193678" y="38710"/>
                </a:cubicBezTo>
                <a:cubicBezTo>
                  <a:pt x="217490" y="38181"/>
                  <a:pt x="283636" y="31302"/>
                  <a:pt x="285753" y="29185"/>
                </a:cubicBezTo>
                <a:cubicBezTo>
                  <a:pt x="287870" y="27068"/>
                  <a:pt x="232307" y="29714"/>
                  <a:pt x="206378" y="26010"/>
                </a:cubicBezTo>
                <a:cubicBezTo>
                  <a:pt x="180449" y="22306"/>
                  <a:pt x="130178" y="6960"/>
                  <a:pt x="130178" y="6960"/>
                </a:cubicBezTo>
                <a:cubicBezTo>
                  <a:pt x="115361" y="3256"/>
                  <a:pt x="124886" y="-4153"/>
                  <a:pt x="117478" y="3785"/>
                </a:cubicBezTo>
                <a:cubicBezTo>
                  <a:pt x="110070" y="11722"/>
                  <a:pt x="106895" y="40827"/>
                  <a:pt x="85728" y="54585"/>
                </a:cubicBezTo>
                <a:cubicBezTo>
                  <a:pt x="64561" y="68343"/>
                  <a:pt x="-526" y="81573"/>
                  <a:pt x="3" y="83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19B83932-9E6F-3B77-86A7-EDF72BF395A2}"/>
              </a:ext>
            </a:extLst>
          </p:cNvPr>
          <p:cNvSpPr/>
          <p:nvPr/>
        </p:nvSpPr>
        <p:spPr>
          <a:xfrm>
            <a:off x="2247232" y="2406635"/>
            <a:ext cx="299700" cy="146676"/>
          </a:xfrm>
          <a:custGeom>
            <a:avLst/>
            <a:gdLst>
              <a:gd name="connsiteX0" fmla="*/ 280068 w 299700"/>
              <a:gd name="connsiteY0" fmla="*/ 15 h 146676"/>
              <a:gd name="connsiteX1" fmla="*/ 207043 w 299700"/>
              <a:gd name="connsiteY1" fmla="*/ 66690 h 146676"/>
              <a:gd name="connsiteX2" fmla="*/ 261018 w 299700"/>
              <a:gd name="connsiteY2" fmla="*/ 82565 h 146676"/>
              <a:gd name="connsiteX3" fmla="*/ 273718 w 299700"/>
              <a:gd name="connsiteY3" fmla="*/ 98440 h 146676"/>
              <a:gd name="connsiteX4" fmla="*/ 175293 w 299700"/>
              <a:gd name="connsiteY4" fmla="*/ 88915 h 146676"/>
              <a:gd name="connsiteX5" fmla="*/ 76868 w 299700"/>
              <a:gd name="connsiteY5" fmla="*/ 146065 h 146676"/>
              <a:gd name="connsiteX6" fmla="*/ 92743 w 299700"/>
              <a:gd name="connsiteY6" fmla="*/ 117490 h 146676"/>
              <a:gd name="connsiteX7" fmla="*/ 95918 w 299700"/>
              <a:gd name="connsiteY7" fmla="*/ 92090 h 146676"/>
              <a:gd name="connsiteX8" fmla="*/ 668 w 299700"/>
              <a:gd name="connsiteY8" fmla="*/ 53990 h 146676"/>
              <a:gd name="connsiteX9" fmla="*/ 54643 w 299700"/>
              <a:gd name="connsiteY9" fmla="*/ 92090 h 146676"/>
              <a:gd name="connsiteX10" fmla="*/ 76868 w 299700"/>
              <a:gd name="connsiteY10" fmla="*/ 120665 h 146676"/>
              <a:gd name="connsiteX11" fmla="*/ 102268 w 299700"/>
              <a:gd name="connsiteY11" fmla="*/ 136540 h 146676"/>
              <a:gd name="connsiteX12" fmla="*/ 191168 w 299700"/>
              <a:gd name="connsiteY12" fmla="*/ 98440 h 146676"/>
              <a:gd name="connsiteX13" fmla="*/ 299118 w 299700"/>
              <a:gd name="connsiteY13" fmla="*/ 101615 h 146676"/>
              <a:gd name="connsiteX14" fmla="*/ 235618 w 299700"/>
              <a:gd name="connsiteY14" fmla="*/ 73040 h 146676"/>
              <a:gd name="connsiteX15" fmla="*/ 280068 w 299700"/>
              <a:gd name="connsiteY15" fmla="*/ 15 h 146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9700" h="146676">
                <a:moveTo>
                  <a:pt x="280068" y="15"/>
                </a:moveTo>
                <a:cubicBezTo>
                  <a:pt x="275306" y="-1043"/>
                  <a:pt x="210218" y="52932"/>
                  <a:pt x="207043" y="66690"/>
                </a:cubicBezTo>
                <a:cubicBezTo>
                  <a:pt x="203868" y="80448"/>
                  <a:pt x="261018" y="82565"/>
                  <a:pt x="261018" y="82565"/>
                </a:cubicBezTo>
                <a:cubicBezTo>
                  <a:pt x="272130" y="87857"/>
                  <a:pt x="288005" y="97382"/>
                  <a:pt x="273718" y="98440"/>
                </a:cubicBezTo>
                <a:cubicBezTo>
                  <a:pt x="259431" y="99498"/>
                  <a:pt x="208101" y="80978"/>
                  <a:pt x="175293" y="88915"/>
                </a:cubicBezTo>
                <a:cubicBezTo>
                  <a:pt x="142485" y="96852"/>
                  <a:pt x="90626" y="141303"/>
                  <a:pt x="76868" y="146065"/>
                </a:cubicBezTo>
                <a:cubicBezTo>
                  <a:pt x="63110" y="150827"/>
                  <a:pt x="89568" y="126486"/>
                  <a:pt x="92743" y="117490"/>
                </a:cubicBezTo>
                <a:cubicBezTo>
                  <a:pt x="95918" y="108494"/>
                  <a:pt x="111264" y="102673"/>
                  <a:pt x="95918" y="92090"/>
                </a:cubicBezTo>
                <a:cubicBezTo>
                  <a:pt x="80572" y="81507"/>
                  <a:pt x="7547" y="53990"/>
                  <a:pt x="668" y="53990"/>
                </a:cubicBezTo>
                <a:cubicBezTo>
                  <a:pt x="-6211" y="53990"/>
                  <a:pt x="41943" y="80978"/>
                  <a:pt x="54643" y="92090"/>
                </a:cubicBezTo>
                <a:cubicBezTo>
                  <a:pt x="67343" y="103202"/>
                  <a:pt x="68930" y="113257"/>
                  <a:pt x="76868" y="120665"/>
                </a:cubicBezTo>
                <a:cubicBezTo>
                  <a:pt x="84805" y="128073"/>
                  <a:pt x="83218" y="140244"/>
                  <a:pt x="102268" y="136540"/>
                </a:cubicBezTo>
                <a:cubicBezTo>
                  <a:pt x="121318" y="132836"/>
                  <a:pt x="158360" y="104261"/>
                  <a:pt x="191168" y="98440"/>
                </a:cubicBezTo>
                <a:cubicBezTo>
                  <a:pt x="223976" y="92619"/>
                  <a:pt x="291710" y="105848"/>
                  <a:pt x="299118" y="101615"/>
                </a:cubicBezTo>
                <a:cubicBezTo>
                  <a:pt x="306526" y="97382"/>
                  <a:pt x="240910" y="86798"/>
                  <a:pt x="235618" y="73040"/>
                </a:cubicBezTo>
                <a:cubicBezTo>
                  <a:pt x="230326" y="59282"/>
                  <a:pt x="284830" y="1073"/>
                  <a:pt x="28006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720BDA5C-3486-51B4-35A0-F4F3A7397503}"/>
              </a:ext>
            </a:extLst>
          </p:cNvPr>
          <p:cNvSpPr/>
          <p:nvPr/>
        </p:nvSpPr>
        <p:spPr>
          <a:xfrm>
            <a:off x="1942806" y="2447925"/>
            <a:ext cx="162957" cy="184452"/>
          </a:xfrm>
          <a:custGeom>
            <a:avLst/>
            <a:gdLst>
              <a:gd name="connsiteX0" fmla="*/ 294 w 162957"/>
              <a:gd name="connsiteY0" fmla="*/ 0 h 184452"/>
              <a:gd name="connsiteX1" fmla="*/ 98719 w 162957"/>
              <a:gd name="connsiteY1" fmla="*/ 95250 h 184452"/>
              <a:gd name="connsiteX2" fmla="*/ 162219 w 162957"/>
              <a:gd name="connsiteY2" fmla="*/ 180975 h 184452"/>
              <a:gd name="connsiteX3" fmla="*/ 127294 w 162957"/>
              <a:gd name="connsiteY3" fmla="*/ 158750 h 184452"/>
              <a:gd name="connsiteX4" fmla="*/ 38394 w 162957"/>
              <a:gd name="connsiteY4" fmla="*/ 76200 h 184452"/>
              <a:gd name="connsiteX5" fmla="*/ 66969 w 162957"/>
              <a:gd name="connsiteY5" fmla="*/ 95250 h 184452"/>
              <a:gd name="connsiteX6" fmla="*/ 294 w 162957"/>
              <a:gd name="connsiteY6" fmla="*/ 0 h 18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957" h="184452">
                <a:moveTo>
                  <a:pt x="294" y="0"/>
                </a:moveTo>
                <a:cubicBezTo>
                  <a:pt x="5586" y="0"/>
                  <a:pt x="71732" y="65088"/>
                  <a:pt x="98719" y="95250"/>
                </a:cubicBezTo>
                <a:cubicBezTo>
                  <a:pt x="125707" y="125413"/>
                  <a:pt x="157457" y="170392"/>
                  <a:pt x="162219" y="180975"/>
                </a:cubicBezTo>
                <a:cubicBezTo>
                  <a:pt x="166982" y="191558"/>
                  <a:pt x="147931" y="176212"/>
                  <a:pt x="127294" y="158750"/>
                </a:cubicBezTo>
                <a:cubicBezTo>
                  <a:pt x="106657" y="141288"/>
                  <a:pt x="48448" y="86783"/>
                  <a:pt x="38394" y="76200"/>
                </a:cubicBezTo>
                <a:cubicBezTo>
                  <a:pt x="28340" y="65617"/>
                  <a:pt x="71202" y="102658"/>
                  <a:pt x="66969" y="95250"/>
                </a:cubicBezTo>
                <a:cubicBezTo>
                  <a:pt x="62736" y="87842"/>
                  <a:pt x="-4998" y="0"/>
                  <a:pt x="29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3324F860-CE40-11E7-E0FA-651F089FF24B}"/>
              </a:ext>
            </a:extLst>
          </p:cNvPr>
          <p:cNvSpPr/>
          <p:nvPr/>
        </p:nvSpPr>
        <p:spPr>
          <a:xfrm>
            <a:off x="1962133" y="2381093"/>
            <a:ext cx="324069" cy="79866"/>
          </a:xfrm>
          <a:custGeom>
            <a:avLst/>
            <a:gdLst>
              <a:gd name="connsiteX0" fmla="*/ 17 w 324069"/>
              <a:gd name="connsiteY0" fmla="*/ 79532 h 79866"/>
              <a:gd name="connsiteX1" fmla="*/ 241317 w 324069"/>
              <a:gd name="connsiteY1" fmla="*/ 22382 h 79866"/>
              <a:gd name="connsiteX2" fmla="*/ 323867 w 324069"/>
              <a:gd name="connsiteY2" fmla="*/ 157 h 79866"/>
              <a:gd name="connsiteX3" fmla="*/ 263542 w 324069"/>
              <a:gd name="connsiteY3" fmla="*/ 31907 h 79866"/>
              <a:gd name="connsiteX4" fmla="*/ 228617 w 324069"/>
              <a:gd name="connsiteY4" fmla="*/ 44607 h 79866"/>
              <a:gd name="connsiteX5" fmla="*/ 17 w 324069"/>
              <a:gd name="connsiteY5" fmla="*/ 79532 h 79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069" h="79866">
                <a:moveTo>
                  <a:pt x="17" y="79532"/>
                </a:moveTo>
                <a:cubicBezTo>
                  <a:pt x="2134" y="75828"/>
                  <a:pt x="187342" y="35611"/>
                  <a:pt x="241317" y="22382"/>
                </a:cubicBezTo>
                <a:cubicBezTo>
                  <a:pt x="295292" y="9153"/>
                  <a:pt x="320163" y="-1430"/>
                  <a:pt x="323867" y="157"/>
                </a:cubicBezTo>
                <a:cubicBezTo>
                  <a:pt x="327571" y="1744"/>
                  <a:pt x="279417" y="24499"/>
                  <a:pt x="263542" y="31907"/>
                </a:cubicBezTo>
                <a:cubicBezTo>
                  <a:pt x="247667" y="39315"/>
                  <a:pt x="266717" y="34024"/>
                  <a:pt x="228617" y="44607"/>
                </a:cubicBezTo>
                <a:cubicBezTo>
                  <a:pt x="190517" y="55190"/>
                  <a:pt x="-2100" y="83236"/>
                  <a:pt x="17" y="795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3333D012-FD29-34FA-9B8D-8F87F196A707}"/>
              </a:ext>
            </a:extLst>
          </p:cNvPr>
          <p:cNvSpPr/>
          <p:nvPr/>
        </p:nvSpPr>
        <p:spPr>
          <a:xfrm>
            <a:off x="2492362" y="2287627"/>
            <a:ext cx="394414" cy="168985"/>
          </a:xfrm>
          <a:custGeom>
            <a:avLst/>
            <a:gdLst>
              <a:gd name="connsiteX0" fmla="*/ 13 w 394414"/>
              <a:gd name="connsiteY0" fmla="*/ 65048 h 168985"/>
              <a:gd name="connsiteX1" fmla="*/ 244488 w 394414"/>
              <a:gd name="connsiteY1" fmla="*/ 4723 h 168985"/>
              <a:gd name="connsiteX2" fmla="*/ 263538 w 394414"/>
              <a:gd name="connsiteY2" fmla="*/ 7898 h 168985"/>
              <a:gd name="connsiteX3" fmla="*/ 295288 w 394414"/>
              <a:gd name="connsiteY3" fmla="*/ 39648 h 168985"/>
              <a:gd name="connsiteX4" fmla="*/ 393713 w 394414"/>
              <a:gd name="connsiteY4" fmla="*/ 163473 h 168985"/>
              <a:gd name="connsiteX5" fmla="*/ 336563 w 394414"/>
              <a:gd name="connsiteY5" fmla="*/ 134898 h 168985"/>
              <a:gd name="connsiteX6" fmla="*/ 282588 w 394414"/>
              <a:gd name="connsiteY6" fmla="*/ 23773 h 168985"/>
              <a:gd name="connsiteX7" fmla="*/ 282588 w 394414"/>
              <a:gd name="connsiteY7" fmla="*/ 4723 h 168985"/>
              <a:gd name="connsiteX8" fmla="*/ 257188 w 394414"/>
              <a:gd name="connsiteY8" fmla="*/ 26948 h 168985"/>
              <a:gd name="connsiteX9" fmla="*/ 13 w 394414"/>
              <a:gd name="connsiteY9" fmla="*/ 65048 h 16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4414" h="168985">
                <a:moveTo>
                  <a:pt x="13" y="65048"/>
                </a:moveTo>
                <a:cubicBezTo>
                  <a:pt x="-2104" y="61344"/>
                  <a:pt x="244488" y="4723"/>
                  <a:pt x="244488" y="4723"/>
                </a:cubicBezTo>
                <a:cubicBezTo>
                  <a:pt x="288409" y="-4802"/>
                  <a:pt x="255071" y="2077"/>
                  <a:pt x="263538" y="7898"/>
                </a:cubicBezTo>
                <a:cubicBezTo>
                  <a:pt x="272005" y="13719"/>
                  <a:pt x="273592" y="13719"/>
                  <a:pt x="295288" y="39648"/>
                </a:cubicBezTo>
                <a:cubicBezTo>
                  <a:pt x="316984" y="65577"/>
                  <a:pt x="386834" y="147598"/>
                  <a:pt x="393713" y="163473"/>
                </a:cubicBezTo>
                <a:cubicBezTo>
                  <a:pt x="400592" y="179348"/>
                  <a:pt x="355084" y="158181"/>
                  <a:pt x="336563" y="134898"/>
                </a:cubicBezTo>
                <a:cubicBezTo>
                  <a:pt x="318042" y="111615"/>
                  <a:pt x="282588" y="23773"/>
                  <a:pt x="282588" y="23773"/>
                </a:cubicBezTo>
                <a:cubicBezTo>
                  <a:pt x="273592" y="2077"/>
                  <a:pt x="286821" y="4194"/>
                  <a:pt x="282588" y="4723"/>
                </a:cubicBezTo>
                <a:cubicBezTo>
                  <a:pt x="278355" y="5252"/>
                  <a:pt x="302696" y="16365"/>
                  <a:pt x="257188" y="26948"/>
                </a:cubicBezTo>
                <a:cubicBezTo>
                  <a:pt x="211680" y="37531"/>
                  <a:pt x="2130" y="68752"/>
                  <a:pt x="13" y="65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E4296D19-6702-19C9-B345-ED9228DBF539}"/>
              </a:ext>
            </a:extLst>
          </p:cNvPr>
          <p:cNvSpPr/>
          <p:nvPr/>
        </p:nvSpPr>
        <p:spPr>
          <a:xfrm>
            <a:off x="2011711" y="2470150"/>
            <a:ext cx="209549" cy="50800"/>
          </a:xfrm>
          <a:custGeom>
            <a:avLst/>
            <a:gdLst>
              <a:gd name="connsiteX0" fmla="*/ 1239 w 209549"/>
              <a:gd name="connsiteY0" fmla="*/ 50800 h 50800"/>
              <a:gd name="connsiteX1" fmla="*/ 201264 w 209549"/>
              <a:gd name="connsiteY1" fmla="*/ 9525 h 50800"/>
              <a:gd name="connsiteX2" fmla="*/ 166339 w 209549"/>
              <a:gd name="connsiteY2" fmla="*/ 0 h 50800"/>
              <a:gd name="connsiteX3" fmla="*/ 118714 w 209549"/>
              <a:gd name="connsiteY3" fmla="*/ 9525 h 50800"/>
              <a:gd name="connsiteX4" fmla="*/ 1239 w 209549"/>
              <a:gd name="connsiteY4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49" h="50800">
                <a:moveTo>
                  <a:pt x="1239" y="50800"/>
                </a:moveTo>
                <a:cubicBezTo>
                  <a:pt x="14997" y="50800"/>
                  <a:pt x="173747" y="17992"/>
                  <a:pt x="201264" y="9525"/>
                </a:cubicBezTo>
                <a:cubicBezTo>
                  <a:pt x="228781" y="1058"/>
                  <a:pt x="180097" y="0"/>
                  <a:pt x="166339" y="0"/>
                </a:cubicBezTo>
                <a:cubicBezTo>
                  <a:pt x="152581" y="0"/>
                  <a:pt x="145172" y="1058"/>
                  <a:pt x="118714" y="9525"/>
                </a:cubicBezTo>
                <a:cubicBezTo>
                  <a:pt x="92256" y="17992"/>
                  <a:pt x="-12519" y="50800"/>
                  <a:pt x="1239" y="508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9CA77EA5-F1AC-4AC8-F609-C83048B1D71E}"/>
              </a:ext>
            </a:extLst>
          </p:cNvPr>
          <p:cNvSpPr/>
          <p:nvPr/>
        </p:nvSpPr>
        <p:spPr>
          <a:xfrm>
            <a:off x="2564971" y="2311233"/>
            <a:ext cx="241739" cy="85892"/>
          </a:xfrm>
          <a:custGeom>
            <a:avLst/>
            <a:gdLst>
              <a:gd name="connsiteX0" fmla="*/ 429 w 241739"/>
              <a:gd name="connsiteY0" fmla="*/ 85892 h 85892"/>
              <a:gd name="connsiteX1" fmla="*/ 232204 w 241739"/>
              <a:gd name="connsiteY1" fmla="*/ 35092 h 85892"/>
              <a:gd name="connsiteX2" fmla="*/ 197279 w 241739"/>
              <a:gd name="connsiteY2" fmla="*/ 167 h 85892"/>
              <a:gd name="connsiteX3" fmla="*/ 197279 w 241739"/>
              <a:gd name="connsiteY3" fmla="*/ 22392 h 85892"/>
              <a:gd name="connsiteX4" fmla="*/ 175054 w 241739"/>
              <a:gd name="connsiteY4" fmla="*/ 35092 h 85892"/>
              <a:gd name="connsiteX5" fmla="*/ 429 w 241739"/>
              <a:gd name="connsiteY5" fmla="*/ 85892 h 85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739" h="85892">
                <a:moveTo>
                  <a:pt x="429" y="85892"/>
                </a:moveTo>
                <a:cubicBezTo>
                  <a:pt x="9954" y="85892"/>
                  <a:pt x="199396" y="49379"/>
                  <a:pt x="232204" y="35092"/>
                </a:cubicBezTo>
                <a:cubicBezTo>
                  <a:pt x="265012" y="20804"/>
                  <a:pt x="203100" y="2284"/>
                  <a:pt x="197279" y="167"/>
                </a:cubicBezTo>
                <a:cubicBezTo>
                  <a:pt x="191458" y="-1950"/>
                  <a:pt x="200983" y="16571"/>
                  <a:pt x="197279" y="22392"/>
                </a:cubicBezTo>
                <a:cubicBezTo>
                  <a:pt x="193575" y="28213"/>
                  <a:pt x="207333" y="27684"/>
                  <a:pt x="175054" y="35092"/>
                </a:cubicBezTo>
                <a:cubicBezTo>
                  <a:pt x="142775" y="42500"/>
                  <a:pt x="-9096" y="85892"/>
                  <a:pt x="429" y="85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F7998069-E1A8-3920-6791-6BE0CE8EB311}"/>
              </a:ext>
            </a:extLst>
          </p:cNvPr>
          <p:cNvSpPr/>
          <p:nvPr/>
        </p:nvSpPr>
        <p:spPr>
          <a:xfrm>
            <a:off x="2069298" y="2558648"/>
            <a:ext cx="235641" cy="63902"/>
          </a:xfrm>
          <a:custGeom>
            <a:avLst/>
            <a:gdLst>
              <a:gd name="connsiteX0" fmla="*/ 802 w 235641"/>
              <a:gd name="connsiteY0" fmla="*/ 63902 h 63902"/>
              <a:gd name="connsiteX1" fmla="*/ 229402 w 235641"/>
              <a:gd name="connsiteY1" fmla="*/ 6752 h 63902"/>
              <a:gd name="connsiteX2" fmla="*/ 156377 w 235641"/>
              <a:gd name="connsiteY2" fmla="*/ 6752 h 63902"/>
              <a:gd name="connsiteX3" fmla="*/ 802 w 235641"/>
              <a:gd name="connsiteY3" fmla="*/ 63902 h 63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641" h="63902">
                <a:moveTo>
                  <a:pt x="802" y="63902"/>
                </a:moveTo>
                <a:cubicBezTo>
                  <a:pt x="12973" y="63902"/>
                  <a:pt x="203473" y="16277"/>
                  <a:pt x="229402" y="6752"/>
                </a:cubicBezTo>
                <a:cubicBezTo>
                  <a:pt x="255331" y="-2773"/>
                  <a:pt x="194477" y="-1715"/>
                  <a:pt x="156377" y="6752"/>
                </a:cubicBezTo>
                <a:cubicBezTo>
                  <a:pt x="118277" y="15219"/>
                  <a:pt x="-11369" y="63902"/>
                  <a:pt x="802" y="639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DE5838A8-CFA5-356E-7237-4742744E4597}"/>
              </a:ext>
            </a:extLst>
          </p:cNvPr>
          <p:cNvSpPr/>
          <p:nvPr/>
        </p:nvSpPr>
        <p:spPr>
          <a:xfrm>
            <a:off x="2539701" y="2437110"/>
            <a:ext cx="343006" cy="90428"/>
          </a:xfrm>
          <a:custGeom>
            <a:avLst/>
            <a:gdLst>
              <a:gd name="connsiteX0" fmla="*/ 3474 w 343006"/>
              <a:gd name="connsiteY0" fmla="*/ 90190 h 90428"/>
              <a:gd name="connsiteX1" fmla="*/ 333674 w 343006"/>
              <a:gd name="connsiteY1" fmla="*/ 4465 h 90428"/>
              <a:gd name="connsiteX2" fmla="*/ 244774 w 343006"/>
              <a:gd name="connsiteY2" fmla="*/ 13990 h 90428"/>
              <a:gd name="connsiteX3" fmla="*/ 165399 w 343006"/>
              <a:gd name="connsiteY3" fmla="*/ 29865 h 90428"/>
              <a:gd name="connsiteX4" fmla="*/ 3474 w 343006"/>
              <a:gd name="connsiteY4" fmla="*/ 90190 h 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006" h="90428">
                <a:moveTo>
                  <a:pt x="3474" y="90190"/>
                </a:moveTo>
                <a:cubicBezTo>
                  <a:pt x="31520" y="85957"/>
                  <a:pt x="293457" y="17165"/>
                  <a:pt x="333674" y="4465"/>
                </a:cubicBezTo>
                <a:cubicBezTo>
                  <a:pt x="373891" y="-8235"/>
                  <a:pt x="272820" y="9757"/>
                  <a:pt x="244774" y="13990"/>
                </a:cubicBezTo>
                <a:cubicBezTo>
                  <a:pt x="216728" y="18223"/>
                  <a:pt x="205616" y="18752"/>
                  <a:pt x="165399" y="29865"/>
                </a:cubicBezTo>
                <a:cubicBezTo>
                  <a:pt x="125182" y="40977"/>
                  <a:pt x="-24572" y="94423"/>
                  <a:pt x="3474" y="90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0EC9CE62-6D98-2D4F-3252-797780023354}"/>
              </a:ext>
            </a:extLst>
          </p:cNvPr>
          <p:cNvSpPr/>
          <p:nvPr/>
        </p:nvSpPr>
        <p:spPr>
          <a:xfrm>
            <a:off x="2044590" y="2525060"/>
            <a:ext cx="215378" cy="56264"/>
          </a:xfrm>
          <a:custGeom>
            <a:avLst/>
            <a:gdLst>
              <a:gd name="connsiteX0" fmla="*/ 110 w 215378"/>
              <a:gd name="connsiteY0" fmla="*/ 56215 h 56264"/>
              <a:gd name="connsiteX1" fmla="*/ 203310 w 215378"/>
              <a:gd name="connsiteY1" fmla="*/ 11765 h 56264"/>
              <a:gd name="connsiteX2" fmla="*/ 174735 w 215378"/>
              <a:gd name="connsiteY2" fmla="*/ 2240 h 56264"/>
              <a:gd name="connsiteX3" fmla="*/ 110 w 215378"/>
              <a:gd name="connsiteY3" fmla="*/ 56215 h 5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378" h="56264">
                <a:moveTo>
                  <a:pt x="110" y="56215"/>
                </a:moveTo>
                <a:cubicBezTo>
                  <a:pt x="4872" y="57802"/>
                  <a:pt x="174206" y="20761"/>
                  <a:pt x="203310" y="11765"/>
                </a:cubicBezTo>
                <a:cubicBezTo>
                  <a:pt x="232414" y="2769"/>
                  <a:pt x="203310" y="-3581"/>
                  <a:pt x="174735" y="2240"/>
                </a:cubicBezTo>
                <a:cubicBezTo>
                  <a:pt x="146160" y="8061"/>
                  <a:pt x="-4652" y="54628"/>
                  <a:pt x="110" y="562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6E497A91-91EC-D781-4B94-0E954E17CD17}"/>
              </a:ext>
            </a:extLst>
          </p:cNvPr>
          <p:cNvSpPr/>
          <p:nvPr/>
        </p:nvSpPr>
        <p:spPr>
          <a:xfrm>
            <a:off x="2571165" y="2385651"/>
            <a:ext cx="265045" cy="66087"/>
          </a:xfrm>
          <a:custGeom>
            <a:avLst/>
            <a:gdLst>
              <a:gd name="connsiteX0" fmla="*/ 585 w 265045"/>
              <a:gd name="connsiteY0" fmla="*/ 65449 h 66087"/>
              <a:gd name="connsiteX1" fmla="*/ 254585 w 265045"/>
              <a:gd name="connsiteY1" fmla="*/ 1949 h 66087"/>
              <a:gd name="connsiteX2" fmla="*/ 213310 w 265045"/>
              <a:gd name="connsiteY2" fmla="*/ 17824 h 66087"/>
              <a:gd name="connsiteX3" fmla="*/ 184735 w 265045"/>
              <a:gd name="connsiteY3" fmla="*/ 33699 h 66087"/>
              <a:gd name="connsiteX4" fmla="*/ 585 w 265045"/>
              <a:gd name="connsiteY4" fmla="*/ 65449 h 66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045" h="66087">
                <a:moveTo>
                  <a:pt x="585" y="65449"/>
                </a:moveTo>
                <a:cubicBezTo>
                  <a:pt x="12227" y="60157"/>
                  <a:pt x="219131" y="9886"/>
                  <a:pt x="254585" y="1949"/>
                </a:cubicBezTo>
                <a:cubicBezTo>
                  <a:pt x="290039" y="-5988"/>
                  <a:pt x="224952" y="12532"/>
                  <a:pt x="213310" y="17824"/>
                </a:cubicBezTo>
                <a:cubicBezTo>
                  <a:pt x="201668" y="23116"/>
                  <a:pt x="214898" y="25761"/>
                  <a:pt x="184735" y="33699"/>
                </a:cubicBezTo>
                <a:cubicBezTo>
                  <a:pt x="154572" y="41637"/>
                  <a:pt x="-11057" y="70741"/>
                  <a:pt x="585" y="65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A2F7CF1B-1F4B-022D-5CCC-EB98F8DA6924}"/>
              </a:ext>
            </a:extLst>
          </p:cNvPr>
          <p:cNvSpPr/>
          <p:nvPr/>
        </p:nvSpPr>
        <p:spPr>
          <a:xfrm>
            <a:off x="4032074" y="1098545"/>
            <a:ext cx="292276" cy="76245"/>
          </a:xfrm>
          <a:custGeom>
            <a:avLst/>
            <a:gdLst>
              <a:gd name="connsiteX0" fmla="*/ 176 w 292276"/>
              <a:gd name="connsiteY0" fmla="*/ 41280 h 76245"/>
              <a:gd name="connsiteX1" fmla="*/ 168451 w 292276"/>
              <a:gd name="connsiteY1" fmla="*/ 5 h 76245"/>
              <a:gd name="connsiteX2" fmla="*/ 260526 w 292276"/>
              <a:gd name="connsiteY2" fmla="*/ 44455 h 76245"/>
              <a:gd name="connsiteX3" fmla="*/ 292276 w 292276"/>
              <a:gd name="connsiteY3" fmla="*/ 76205 h 76245"/>
              <a:gd name="connsiteX4" fmla="*/ 260526 w 292276"/>
              <a:gd name="connsiteY4" fmla="*/ 38105 h 76245"/>
              <a:gd name="connsiteX5" fmla="*/ 190676 w 292276"/>
              <a:gd name="connsiteY5" fmla="*/ 15880 h 76245"/>
              <a:gd name="connsiteX6" fmla="*/ 136701 w 292276"/>
              <a:gd name="connsiteY6" fmla="*/ 6355 h 76245"/>
              <a:gd name="connsiteX7" fmla="*/ 176 w 292276"/>
              <a:gd name="connsiteY7" fmla="*/ 41280 h 7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2276" h="76245">
                <a:moveTo>
                  <a:pt x="176" y="41280"/>
                </a:moveTo>
                <a:cubicBezTo>
                  <a:pt x="5467" y="40222"/>
                  <a:pt x="125059" y="-524"/>
                  <a:pt x="168451" y="5"/>
                </a:cubicBezTo>
                <a:cubicBezTo>
                  <a:pt x="211843" y="534"/>
                  <a:pt x="239889" y="31755"/>
                  <a:pt x="260526" y="44455"/>
                </a:cubicBezTo>
                <a:cubicBezTo>
                  <a:pt x="281163" y="57155"/>
                  <a:pt x="292276" y="77263"/>
                  <a:pt x="292276" y="76205"/>
                </a:cubicBezTo>
                <a:cubicBezTo>
                  <a:pt x="292276" y="75147"/>
                  <a:pt x="277459" y="48159"/>
                  <a:pt x="260526" y="38105"/>
                </a:cubicBezTo>
                <a:cubicBezTo>
                  <a:pt x="243593" y="28051"/>
                  <a:pt x="211313" y="21172"/>
                  <a:pt x="190676" y="15880"/>
                </a:cubicBezTo>
                <a:cubicBezTo>
                  <a:pt x="170039" y="10588"/>
                  <a:pt x="163159" y="4238"/>
                  <a:pt x="136701" y="6355"/>
                </a:cubicBezTo>
                <a:cubicBezTo>
                  <a:pt x="110243" y="8472"/>
                  <a:pt x="-5115" y="42338"/>
                  <a:pt x="176" y="41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5E3F4CFD-55F1-8B2F-6897-8360F7691AC6}"/>
              </a:ext>
            </a:extLst>
          </p:cNvPr>
          <p:cNvSpPr/>
          <p:nvPr/>
        </p:nvSpPr>
        <p:spPr>
          <a:xfrm>
            <a:off x="4087612" y="1069245"/>
            <a:ext cx="260060" cy="119025"/>
          </a:xfrm>
          <a:custGeom>
            <a:avLst/>
            <a:gdLst>
              <a:gd name="connsiteX0" fmla="*/ 1788 w 260060"/>
              <a:gd name="connsiteY0" fmla="*/ 38830 h 119025"/>
              <a:gd name="connsiteX1" fmla="*/ 122438 w 260060"/>
              <a:gd name="connsiteY1" fmla="*/ 3905 h 119025"/>
              <a:gd name="connsiteX2" fmla="*/ 192288 w 260060"/>
              <a:gd name="connsiteY2" fmla="*/ 26130 h 119025"/>
              <a:gd name="connsiteX3" fmla="*/ 258963 w 260060"/>
              <a:gd name="connsiteY3" fmla="*/ 118205 h 119025"/>
              <a:gd name="connsiteX4" fmla="*/ 230388 w 260060"/>
              <a:gd name="connsiteY4" fmla="*/ 67405 h 119025"/>
              <a:gd name="connsiteX5" fmla="*/ 185938 w 260060"/>
              <a:gd name="connsiteY5" fmla="*/ 730 h 119025"/>
              <a:gd name="connsiteX6" fmla="*/ 58938 w 260060"/>
              <a:gd name="connsiteY6" fmla="*/ 32480 h 119025"/>
              <a:gd name="connsiteX7" fmla="*/ 1788 w 260060"/>
              <a:gd name="connsiteY7" fmla="*/ 38830 h 11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060" h="119025">
                <a:moveTo>
                  <a:pt x="1788" y="38830"/>
                </a:moveTo>
                <a:cubicBezTo>
                  <a:pt x="12371" y="34067"/>
                  <a:pt x="90688" y="6022"/>
                  <a:pt x="122438" y="3905"/>
                </a:cubicBezTo>
                <a:cubicBezTo>
                  <a:pt x="154188" y="1788"/>
                  <a:pt x="169534" y="7080"/>
                  <a:pt x="192288" y="26130"/>
                </a:cubicBezTo>
                <a:cubicBezTo>
                  <a:pt x="215042" y="45180"/>
                  <a:pt x="252613" y="111326"/>
                  <a:pt x="258963" y="118205"/>
                </a:cubicBezTo>
                <a:cubicBezTo>
                  <a:pt x="265313" y="125084"/>
                  <a:pt x="242559" y="86984"/>
                  <a:pt x="230388" y="67405"/>
                </a:cubicBezTo>
                <a:cubicBezTo>
                  <a:pt x="218217" y="47826"/>
                  <a:pt x="214513" y="6551"/>
                  <a:pt x="185938" y="730"/>
                </a:cubicBezTo>
                <a:cubicBezTo>
                  <a:pt x="157363" y="-5091"/>
                  <a:pt x="88042" y="25601"/>
                  <a:pt x="58938" y="32480"/>
                </a:cubicBezTo>
                <a:cubicBezTo>
                  <a:pt x="29834" y="39359"/>
                  <a:pt x="-8795" y="43593"/>
                  <a:pt x="1788" y="388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7AD8370C-A4B5-3D66-750A-BB2628CA85E4}"/>
              </a:ext>
            </a:extLst>
          </p:cNvPr>
          <p:cNvSpPr/>
          <p:nvPr/>
        </p:nvSpPr>
        <p:spPr>
          <a:xfrm>
            <a:off x="4165369" y="815673"/>
            <a:ext cx="114554" cy="286801"/>
          </a:xfrm>
          <a:custGeom>
            <a:avLst/>
            <a:gdLst>
              <a:gd name="connsiteX0" fmla="*/ 114531 w 114554"/>
              <a:gd name="connsiteY0" fmla="*/ 302 h 286801"/>
              <a:gd name="connsiteX1" fmla="*/ 70081 w 114554"/>
              <a:gd name="connsiteY1" fmla="*/ 130477 h 286801"/>
              <a:gd name="connsiteX2" fmla="*/ 231 w 114554"/>
              <a:gd name="connsiteY2" fmla="*/ 286052 h 286801"/>
              <a:gd name="connsiteX3" fmla="*/ 47856 w 114554"/>
              <a:gd name="connsiteY3" fmla="*/ 190802 h 286801"/>
              <a:gd name="connsiteX4" fmla="*/ 57381 w 114554"/>
              <a:gd name="connsiteY4" fmla="*/ 219377 h 286801"/>
              <a:gd name="connsiteX5" fmla="*/ 79606 w 114554"/>
              <a:gd name="connsiteY5" fmla="*/ 143177 h 286801"/>
              <a:gd name="connsiteX6" fmla="*/ 73256 w 114554"/>
              <a:gd name="connsiteY6" fmla="*/ 143177 h 286801"/>
              <a:gd name="connsiteX7" fmla="*/ 76431 w 114554"/>
              <a:gd name="connsiteY7" fmla="*/ 95552 h 286801"/>
              <a:gd name="connsiteX8" fmla="*/ 114531 w 114554"/>
              <a:gd name="connsiteY8" fmla="*/ 302 h 286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554" h="286801">
                <a:moveTo>
                  <a:pt x="114531" y="302"/>
                </a:moveTo>
                <a:cubicBezTo>
                  <a:pt x="113473" y="6123"/>
                  <a:pt x="89131" y="82852"/>
                  <a:pt x="70081" y="130477"/>
                </a:cubicBezTo>
                <a:cubicBezTo>
                  <a:pt x="51031" y="178102"/>
                  <a:pt x="3935" y="275998"/>
                  <a:pt x="231" y="286052"/>
                </a:cubicBezTo>
                <a:cubicBezTo>
                  <a:pt x="-3473" y="296106"/>
                  <a:pt x="38331" y="201915"/>
                  <a:pt x="47856" y="190802"/>
                </a:cubicBezTo>
                <a:cubicBezTo>
                  <a:pt x="57381" y="179690"/>
                  <a:pt x="52089" y="227314"/>
                  <a:pt x="57381" y="219377"/>
                </a:cubicBezTo>
                <a:cubicBezTo>
                  <a:pt x="62673" y="211440"/>
                  <a:pt x="79606" y="143177"/>
                  <a:pt x="79606" y="143177"/>
                </a:cubicBezTo>
                <a:cubicBezTo>
                  <a:pt x="82252" y="130477"/>
                  <a:pt x="73785" y="151115"/>
                  <a:pt x="73256" y="143177"/>
                </a:cubicBezTo>
                <a:cubicBezTo>
                  <a:pt x="72727" y="135240"/>
                  <a:pt x="71669" y="116719"/>
                  <a:pt x="76431" y="95552"/>
                </a:cubicBezTo>
                <a:cubicBezTo>
                  <a:pt x="81193" y="74385"/>
                  <a:pt x="115589" y="-5519"/>
                  <a:pt x="114531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5C6F97DB-62C5-868C-971B-33FB6ACE8925}"/>
              </a:ext>
            </a:extLst>
          </p:cNvPr>
          <p:cNvSpPr/>
          <p:nvPr/>
        </p:nvSpPr>
        <p:spPr>
          <a:xfrm>
            <a:off x="4325467" y="866357"/>
            <a:ext cx="84808" cy="264492"/>
          </a:xfrm>
          <a:custGeom>
            <a:avLst/>
            <a:gdLst>
              <a:gd name="connsiteX0" fmla="*/ 84608 w 84808"/>
              <a:gd name="connsiteY0" fmla="*/ 418 h 264492"/>
              <a:gd name="connsiteX1" fmla="*/ 8408 w 84808"/>
              <a:gd name="connsiteY1" fmla="*/ 162343 h 264492"/>
              <a:gd name="connsiteX2" fmla="*/ 21108 w 84808"/>
              <a:gd name="connsiteY2" fmla="*/ 136943 h 264492"/>
              <a:gd name="connsiteX3" fmla="*/ 11583 w 84808"/>
              <a:gd name="connsiteY3" fmla="*/ 213143 h 264492"/>
              <a:gd name="connsiteX4" fmla="*/ 2058 w 84808"/>
              <a:gd name="connsiteY4" fmla="*/ 263943 h 264492"/>
              <a:gd name="connsiteX5" fmla="*/ 2058 w 84808"/>
              <a:gd name="connsiteY5" fmla="*/ 232193 h 264492"/>
              <a:gd name="connsiteX6" fmla="*/ 24283 w 84808"/>
              <a:gd name="connsiteY6" fmla="*/ 117893 h 264492"/>
              <a:gd name="connsiteX7" fmla="*/ 30633 w 84808"/>
              <a:gd name="connsiteY7" fmla="*/ 114718 h 264492"/>
              <a:gd name="connsiteX8" fmla="*/ 84608 w 84808"/>
              <a:gd name="connsiteY8" fmla="*/ 418 h 264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808" h="264492">
                <a:moveTo>
                  <a:pt x="84608" y="418"/>
                </a:moveTo>
                <a:cubicBezTo>
                  <a:pt x="80904" y="8355"/>
                  <a:pt x="18991" y="139589"/>
                  <a:pt x="8408" y="162343"/>
                </a:cubicBezTo>
                <a:cubicBezTo>
                  <a:pt x="-2175" y="185097"/>
                  <a:pt x="20579" y="128476"/>
                  <a:pt x="21108" y="136943"/>
                </a:cubicBezTo>
                <a:cubicBezTo>
                  <a:pt x="21637" y="145410"/>
                  <a:pt x="14758" y="191976"/>
                  <a:pt x="11583" y="213143"/>
                </a:cubicBezTo>
                <a:cubicBezTo>
                  <a:pt x="8408" y="234310"/>
                  <a:pt x="3645" y="260768"/>
                  <a:pt x="2058" y="263943"/>
                </a:cubicBezTo>
                <a:cubicBezTo>
                  <a:pt x="471" y="267118"/>
                  <a:pt x="-1646" y="256535"/>
                  <a:pt x="2058" y="232193"/>
                </a:cubicBezTo>
                <a:cubicBezTo>
                  <a:pt x="5762" y="207851"/>
                  <a:pt x="19521" y="137472"/>
                  <a:pt x="24283" y="117893"/>
                </a:cubicBezTo>
                <a:cubicBezTo>
                  <a:pt x="29045" y="98314"/>
                  <a:pt x="21637" y="129535"/>
                  <a:pt x="30633" y="114718"/>
                </a:cubicBezTo>
                <a:cubicBezTo>
                  <a:pt x="39629" y="99901"/>
                  <a:pt x="88312" y="-7519"/>
                  <a:pt x="84608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76CF0E34-0CE2-DC5F-03FA-8AC7AF754922}"/>
              </a:ext>
            </a:extLst>
          </p:cNvPr>
          <p:cNvSpPr/>
          <p:nvPr/>
        </p:nvSpPr>
        <p:spPr>
          <a:xfrm>
            <a:off x="4352314" y="863600"/>
            <a:ext cx="64218" cy="152400"/>
          </a:xfrm>
          <a:custGeom>
            <a:avLst/>
            <a:gdLst>
              <a:gd name="connsiteX0" fmla="*/ 64111 w 64218"/>
              <a:gd name="connsiteY0" fmla="*/ 0 h 152400"/>
              <a:gd name="connsiteX1" fmla="*/ 26011 w 64218"/>
              <a:gd name="connsiteY1" fmla="*/ 69850 h 152400"/>
              <a:gd name="connsiteX2" fmla="*/ 611 w 64218"/>
              <a:gd name="connsiteY2" fmla="*/ 152400 h 152400"/>
              <a:gd name="connsiteX3" fmla="*/ 13311 w 64218"/>
              <a:gd name="connsiteY3" fmla="*/ 69850 h 152400"/>
              <a:gd name="connsiteX4" fmla="*/ 64111 w 64218"/>
              <a:gd name="connsiteY4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218" h="152400">
                <a:moveTo>
                  <a:pt x="64111" y="0"/>
                </a:moveTo>
                <a:cubicBezTo>
                  <a:pt x="66228" y="0"/>
                  <a:pt x="36594" y="44450"/>
                  <a:pt x="26011" y="69850"/>
                </a:cubicBezTo>
                <a:cubicBezTo>
                  <a:pt x="15428" y="95250"/>
                  <a:pt x="2728" y="152400"/>
                  <a:pt x="611" y="152400"/>
                </a:cubicBezTo>
                <a:cubicBezTo>
                  <a:pt x="-1506" y="152400"/>
                  <a:pt x="1669" y="91546"/>
                  <a:pt x="13311" y="69850"/>
                </a:cubicBezTo>
                <a:cubicBezTo>
                  <a:pt x="24953" y="48154"/>
                  <a:pt x="61994" y="0"/>
                  <a:pt x="641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706539A2-89C2-1F2A-8810-9C9C7AC1479C}"/>
              </a:ext>
            </a:extLst>
          </p:cNvPr>
          <p:cNvSpPr/>
          <p:nvPr/>
        </p:nvSpPr>
        <p:spPr>
          <a:xfrm>
            <a:off x="4247525" y="753353"/>
            <a:ext cx="174193" cy="113451"/>
          </a:xfrm>
          <a:custGeom>
            <a:avLst/>
            <a:gdLst>
              <a:gd name="connsiteX0" fmla="*/ 625 w 174193"/>
              <a:gd name="connsiteY0" fmla="*/ 88022 h 113451"/>
              <a:gd name="connsiteX1" fmla="*/ 38725 w 174193"/>
              <a:gd name="connsiteY1" fmla="*/ 14997 h 113451"/>
              <a:gd name="connsiteX2" fmla="*/ 83175 w 174193"/>
              <a:gd name="connsiteY2" fmla="*/ 2297 h 113451"/>
              <a:gd name="connsiteX3" fmla="*/ 133975 w 174193"/>
              <a:gd name="connsiteY3" fmla="*/ 24522 h 113451"/>
              <a:gd name="connsiteX4" fmla="*/ 172075 w 174193"/>
              <a:gd name="connsiteY4" fmla="*/ 72147 h 113451"/>
              <a:gd name="connsiteX5" fmla="*/ 168900 w 174193"/>
              <a:gd name="connsiteY5" fmla="*/ 113422 h 113451"/>
              <a:gd name="connsiteX6" fmla="*/ 168900 w 174193"/>
              <a:gd name="connsiteY6" fmla="*/ 65797 h 113451"/>
              <a:gd name="connsiteX7" fmla="*/ 95875 w 174193"/>
              <a:gd name="connsiteY7" fmla="*/ 8647 h 113451"/>
              <a:gd name="connsiteX8" fmla="*/ 70475 w 174193"/>
              <a:gd name="connsiteY8" fmla="*/ 5472 h 113451"/>
              <a:gd name="connsiteX9" fmla="*/ 625 w 174193"/>
              <a:gd name="connsiteY9" fmla="*/ 88022 h 11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193" h="113451">
                <a:moveTo>
                  <a:pt x="625" y="88022"/>
                </a:moveTo>
                <a:cubicBezTo>
                  <a:pt x="-4667" y="89609"/>
                  <a:pt x="24967" y="29285"/>
                  <a:pt x="38725" y="14997"/>
                </a:cubicBezTo>
                <a:cubicBezTo>
                  <a:pt x="52483" y="709"/>
                  <a:pt x="67300" y="709"/>
                  <a:pt x="83175" y="2297"/>
                </a:cubicBezTo>
                <a:cubicBezTo>
                  <a:pt x="99050" y="3884"/>
                  <a:pt x="119159" y="12880"/>
                  <a:pt x="133975" y="24522"/>
                </a:cubicBezTo>
                <a:cubicBezTo>
                  <a:pt x="148791" y="36164"/>
                  <a:pt x="166254" y="57330"/>
                  <a:pt x="172075" y="72147"/>
                </a:cubicBezTo>
                <a:cubicBezTo>
                  <a:pt x="177896" y="86964"/>
                  <a:pt x="169429" y="114480"/>
                  <a:pt x="168900" y="113422"/>
                </a:cubicBezTo>
                <a:cubicBezTo>
                  <a:pt x="168371" y="112364"/>
                  <a:pt x="181071" y="83259"/>
                  <a:pt x="168900" y="65797"/>
                </a:cubicBezTo>
                <a:cubicBezTo>
                  <a:pt x="156729" y="48335"/>
                  <a:pt x="112279" y="18701"/>
                  <a:pt x="95875" y="8647"/>
                </a:cubicBezTo>
                <a:cubicBezTo>
                  <a:pt x="79471" y="-1407"/>
                  <a:pt x="85821" y="-2995"/>
                  <a:pt x="70475" y="5472"/>
                </a:cubicBezTo>
                <a:cubicBezTo>
                  <a:pt x="55129" y="13939"/>
                  <a:pt x="5917" y="86435"/>
                  <a:pt x="625" y="880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E2A2DE0C-9215-0CE6-79BA-43AD6225710E}"/>
              </a:ext>
            </a:extLst>
          </p:cNvPr>
          <p:cNvSpPr/>
          <p:nvPr/>
        </p:nvSpPr>
        <p:spPr>
          <a:xfrm>
            <a:off x="4254497" y="790118"/>
            <a:ext cx="149275" cy="73752"/>
          </a:xfrm>
          <a:custGeom>
            <a:avLst/>
            <a:gdLst>
              <a:gd name="connsiteX0" fmla="*/ 3 w 149275"/>
              <a:gd name="connsiteY0" fmla="*/ 60782 h 73752"/>
              <a:gd name="connsiteX1" fmla="*/ 73028 w 149275"/>
              <a:gd name="connsiteY1" fmla="*/ 16332 h 73752"/>
              <a:gd name="connsiteX2" fmla="*/ 120653 w 149275"/>
              <a:gd name="connsiteY2" fmla="*/ 32207 h 73752"/>
              <a:gd name="connsiteX3" fmla="*/ 149228 w 149275"/>
              <a:gd name="connsiteY3" fmla="*/ 73482 h 73752"/>
              <a:gd name="connsiteX4" fmla="*/ 114303 w 149275"/>
              <a:gd name="connsiteY4" fmla="*/ 9982 h 73752"/>
              <a:gd name="connsiteX5" fmla="*/ 76203 w 149275"/>
              <a:gd name="connsiteY5" fmla="*/ 3632 h 73752"/>
              <a:gd name="connsiteX6" fmla="*/ 3 w 149275"/>
              <a:gd name="connsiteY6" fmla="*/ 60782 h 7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275" h="73752">
                <a:moveTo>
                  <a:pt x="3" y="60782"/>
                </a:moveTo>
                <a:cubicBezTo>
                  <a:pt x="-526" y="62899"/>
                  <a:pt x="52920" y="21094"/>
                  <a:pt x="73028" y="16332"/>
                </a:cubicBezTo>
                <a:cubicBezTo>
                  <a:pt x="93136" y="11570"/>
                  <a:pt x="107953" y="22682"/>
                  <a:pt x="120653" y="32207"/>
                </a:cubicBezTo>
                <a:cubicBezTo>
                  <a:pt x="133353" y="41732"/>
                  <a:pt x="150286" y="77186"/>
                  <a:pt x="149228" y="73482"/>
                </a:cubicBezTo>
                <a:cubicBezTo>
                  <a:pt x="148170" y="69778"/>
                  <a:pt x="126474" y="21624"/>
                  <a:pt x="114303" y="9982"/>
                </a:cubicBezTo>
                <a:cubicBezTo>
                  <a:pt x="102132" y="-1660"/>
                  <a:pt x="93665" y="-2189"/>
                  <a:pt x="76203" y="3632"/>
                </a:cubicBezTo>
                <a:cubicBezTo>
                  <a:pt x="58741" y="9453"/>
                  <a:pt x="532" y="58665"/>
                  <a:pt x="3" y="60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046F66AB-6002-9088-9F1D-641849D93FF5}"/>
              </a:ext>
            </a:extLst>
          </p:cNvPr>
          <p:cNvSpPr/>
          <p:nvPr/>
        </p:nvSpPr>
        <p:spPr>
          <a:xfrm>
            <a:off x="4260800" y="768309"/>
            <a:ext cx="79676" cy="317807"/>
          </a:xfrm>
          <a:custGeom>
            <a:avLst/>
            <a:gdLst>
              <a:gd name="connsiteX0" fmla="*/ 79425 w 79676"/>
              <a:gd name="connsiteY0" fmla="*/ 41 h 317807"/>
              <a:gd name="connsiteX1" fmla="*/ 69900 w 79676"/>
              <a:gd name="connsiteY1" fmla="*/ 111166 h 317807"/>
              <a:gd name="connsiteX2" fmla="*/ 28625 w 79676"/>
              <a:gd name="connsiteY2" fmla="*/ 219116 h 317807"/>
              <a:gd name="connsiteX3" fmla="*/ 50 w 79676"/>
              <a:gd name="connsiteY3" fmla="*/ 317541 h 317807"/>
              <a:gd name="connsiteX4" fmla="*/ 22275 w 79676"/>
              <a:gd name="connsiteY4" fmla="*/ 244516 h 317807"/>
              <a:gd name="connsiteX5" fmla="*/ 44500 w 79676"/>
              <a:gd name="connsiteY5" fmla="*/ 136566 h 317807"/>
              <a:gd name="connsiteX6" fmla="*/ 50850 w 79676"/>
              <a:gd name="connsiteY6" fmla="*/ 155616 h 317807"/>
              <a:gd name="connsiteX7" fmla="*/ 63550 w 79676"/>
              <a:gd name="connsiteY7" fmla="*/ 98466 h 317807"/>
              <a:gd name="connsiteX8" fmla="*/ 79425 w 79676"/>
              <a:gd name="connsiteY8" fmla="*/ 41 h 31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676" h="317807">
                <a:moveTo>
                  <a:pt x="79425" y="41"/>
                </a:moveTo>
                <a:cubicBezTo>
                  <a:pt x="80483" y="2158"/>
                  <a:pt x="78367" y="74654"/>
                  <a:pt x="69900" y="111166"/>
                </a:cubicBezTo>
                <a:cubicBezTo>
                  <a:pt x="61433" y="147679"/>
                  <a:pt x="40267" y="184720"/>
                  <a:pt x="28625" y="219116"/>
                </a:cubicBezTo>
                <a:cubicBezTo>
                  <a:pt x="16983" y="253512"/>
                  <a:pt x="1108" y="313308"/>
                  <a:pt x="50" y="317541"/>
                </a:cubicBezTo>
                <a:cubicBezTo>
                  <a:pt x="-1008" y="321774"/>
                  <a:pt x="14867" y="274678"/>
                  <a:pt x="22275" y="244516"/>
                </a:cubicBezTo>
                <a:cubicBezTo>
                  <a:pt x="29683" y="214354"/>
                  <a:pt x="39737" y="151383"/>
                  <a:pt x="44500" y="136566"/>
                </a:cubicBezTo>
                <a:cubicBezTo>
                  <a:pt x="49263" y="121749"/>
                  <a:pt x="47675" y="161966"/>
                  <a:pt x="50850" y="155616"/>
                </a:cubicBezTo>
                <a:cubicBezTo>
                  <a:pt x="54025" y="149266"/>
                  <a:pt x="61433" y="119103"/>
                  <a:pt x="63550" y="98466"/>
                </a:cubicBezTo>
                <a:cubicBezTo>
                  <a:pt x="65667" y="77829"/>
                  <a:pt x="78367" y="-2076"/>
                  <a:pt x="79425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1A380D6B-029B-D2E3-F5A7-823F11DC6C95}"/>
              </a:ext>
            </a:extLst>
          </p:cNvPr>
          <p:cNvSpPr/>
          <p:nvPr/>
        </p:nvSpPr>
        <p:spPr>
          <a:xfrm>
            <a:off x="4276653" y="781038"/>
            <a:ext cx="82839" cy="302114"/>
          </a:xfrm>
          <a:custGeom>
            <a:avLst/>
            <a:gdLst>
              <a:gd name="connsiteX0" fmla="*/ 82622 w 82839"/>
              <a:gd name="connsiteY0" fmla="*/ 12 h 302114"/>
              <a:gd name="connsiteX1" fmla="*/ 60397 w 82839"/>
              <a:gd name="connsiteY1" fmla="*/ 107962 h 302114"/>
              <a:gd name="connsiteX2" fmla="*/ 19122 w 82839"/>
              <a:gd name="connsiteY2" fmla="*/ 215912 h 302114"/>
              <a:gd name="connsiteX3" fmla="*/ 44522 w 82839"/>
              <a:gd name="connsiteY3" fmla="*/ 190512 h 302114"/>
              <a:gd name="connsiteX4" fmla="*/ 72 w 82839"/>
              <a:gd name="connsiteY4" fmla="*/ 301637 h 302114"/>
              <a:gd name="connsiteX5" fmla="*/ 34997 w 82839"/>
              <a:gd name="connsiteY5" fmla="*/ 225437 h 302114"/>
              <a:gd name="connsiteX6" fmla="*/ 69922 w 82839"/>
              <a:gd name="connsiteY6" fmla="*/ 101612 h 302114"/>
              <a:gd name="connsiteX7" fmla="*/ 82622 w 82839"/>
              <a:gd name="connsiteY7" fmla="*/ 12 h 3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839" h="302114">
                <a:moveTo>
                  <a:pt x="82622" y="12"/>
                </a:moveTo>
                <a:cubicBezTo>
                  <a:pt x="81034" y="1070"/>
                  <a:pt x="70980" y="71979"/>
                  <a:pt x="60397" y="107962"/>
                </a:cubicBezTo>
                <a:cubicBezTo>
                  <a:pt x="49814" y="143945"/>
                  <a:pt x="21768" y="202154"/>
                  <a:pt x="19122" y="215912"/>
                </a:cubicBezTo>
                <a:cubicBezTo>
                  <a:pt x="16476" y="229670"/>
                  <a:pt x="47697" y="176225"/>
                  <a:pt x="44522" y="190512"/>
                </a:cubicBezTo>
                <a:cubicBezTo>
                  <a:pt x="41347" y="204799"/>
                  <a:pt x="1659" y="295816"/>
                  <a:pt x="72" y="301637"/>
                </a:cubicBezTo>
                <a:cubicBezTo>
                  <a:pt x="-1516" y="307458"/>
                  <a:pt x="23355" y="258774"/>
                  <a:pt x="34997" y="225437"/>
                </a:cubicBezTo>
                <a:cubicBezTo>
                  <a:pt x="46639" y="192100"/>
                  <a:pt x="63043" y="137595"/>
                  <a:pt x="69922" y="101612"/>
                </a:cubicBezTo>
                <a:cubicBezTo>
                  <a:pt x="76801" y="65629"/>
                  <a:pt x="84210" y="-1046"/>
                  <a:pt x="82622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2D79E28A-2D2E-0B7C-CD93-0A94469BC559}"/>
              </a:ext>
            </a:extLst>
          </p:cNvPr>
          <p:cNvSpPr/>
          <p:nvPr/>
        </p:nvSpPr>
        <p:spPr>
          <a:xfrm>
            <a:off x="4251018" y="898525"/>
            <a:ext cx="91505" cy="52634"/>
          </a:xfrm>
          <a:custGeom>
            <a:avLst/>
            <a:gdLst>
              <a:gd name="connsiteX0" fmla="*/ 307 w 91505"/>
              <a:gd name="connsiteY0" fmla="*/ 0 h 52634"/>
              <a:gd name="connsiteX1" fmla="*/ 89207 w 91505"/>
              <a:gd name="connsiteY1" fmla="*/ 47625 h 52634"/>
              <a:gd name="connsiteX2" fmla="*/ 60632 w 91505"/>
              <a:gd name="connsiteY2" fmla="*/ 47625 h 52634"/>
              <a:gd name="connsiteX3" fmla="*/ 307 w 91505"/>
              <a:gd name="connsiteY3" fmla="*/ 0 h 52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05" h="52634">
                <a:moveTo>
                  <a:pt x="307" y="0"/>
                </a:moveTo>
                <a:cubicBezTo>
                  <a:pt x="5069" y="0"/>
                  <a:pt x="79153" y="39688"/>
                  <a:pt x="89207" y="47625"/>
                </a:cubicBezTo>
                <a:cubicBezTo>
                  <a:pt x="99261" y="55562"/>
                  <a:pt x="73861" y="52917"/>
                  <a:pt x="60632" y="47625"/>
                </a:cubicBezTo>
                <a:cubicBezTo>
                  <a:pt x="47403" y="42333"/>
                  <a:pt x="-4455" y="0"/>
                  <a:pt x="30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C6D70FF8-A8DF-A45E-AE1D-FC46C9DF8ADB}"/>
              </a:ext>
            </a:extLst>
          </p:cNvPr>
          <p:cNvSpPr/>
          <p:nvPr/>
        </p:nvSpPr>
        <p:spPr>
          <a:xfrm>
            <a:off x="4255627" y="952417"/>
            <a:ext cx="91360" cy="59533"/>
          </a:xfrm>
          <a:custGeom>
            <a:avLst/>
            <a:gdLst>
              <a:gd name="connsiteX0" fmla="*/ 2048 w 91360"/>
              <a:gd name="connsiteY0" fmla="*/ 83 h 59533"/>
              <a:gd name="connsiteX1" fmla="*/ 90948 w 91360"/>
              <a:gd name="connsiteY1" fmla="*/ 57233 h 59533"/>
              <a:gd name="connsiteX2" fmla="*/ 33798 w 91360"/>
              <a:gd name="connsiteY2" fmla="*/ 44533 h 59533"/>
              <a:gd name="connsiteX3" fmla="*/ 2048 w 91360"/>
              <a:gd name="connsiteY3" fmla="*/ 83 h 5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360" h="59533">
                <a:moveTo>
                  <a:pt x="2048" y="83"/>
                </a:moveTo>
                <a:cubicBezTo>
                  <a:pt x="11573" y="2200"/>
                  <a:pt x="85656" y="49825"/>
                  <a:pt x="90948" y="57233"/>
                </a:cubicBezTo>
                <a:cubicBezTo>
                  <a:pt x="96240" y="64641"/>
                  <a:pt x="49144" y="52470"/>
                  <a:pt x="33798" y="44533"/>
                </a:cubicBezTo>
                <a:cubicBezTo>
                  <a:pt x="18452" y="36596"/>
                  <a:pt x="-7477" y="-2034"/>
                  <a:pt x="2048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CF6D55CF-3A9B-A6A1-4DF5-8E63500E327D}"/>
              </a:ext>
            </a:extLst>
          </p:cNvPr>
          <p:cNvSpPr/>
          <p:nvPr/>
        </p:nvSpPr>
        <p:spPr>
          <a:xfrm>
            <a:off x="4228463" y="987129"/>
            <a:ext cx="90931" cy="107737"/>
          </a:xfrm>
          <a:custGeom>
            <a:avLst/>
            <a:gdLst>
              <a:gd name="connsiteX0" fmla="*/ 637 w 90931"/>
              <a:gd name="connsiteY0" fmla="*/ 296 h 107737"/>
              <a:gd name="connsiteX1" fmla="*/ 89537 w 90931"/>
              <a:gd name="connsiteY1" fmla="*/ 105071 h 107737"/>
              <a:gd name="connsiteX2" fmla="*/ 51437 w 90931"/>
              <a:gd name="connsiteY2" fmla="*/ 73321 h 107737"/>
              <a:gd name="connsiteX3" fmla="*/ 637 w 90931"/>
              <a:gd name="connsiteY3" fmla="*/ 296 h 10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931" h="107737">
                <a:moveTo>
                  <a:pt x="637" y="296"/>
                </a:moveTo>
                <a:cubicBezTo>
                  <a:pt x="6987" y="5588"/>
                  <a:pt x="81070" y="92900"/>
                  <a:pt x="89537" y="105071"/>
                </a:cubicBezTo>
                <a:cubicBezTo>
                  <a:pt x="98004" y="117242"/>
                  <a:pt x="65725" y="84434"/>
                  <a:pt x="51437" y="73321"/>
                </a:cubicBezTo>
                <a:cubicBezTo>
                  <a:pt x="37150" y="62209"/>
                  <a:pt x="-5713" y="-4996"/>
                  <a:pt x="637" y="2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D7607C82-BC9F-9307-0DC8-79F239FD2F37}"/>
              </a:ext>
            </a:extLst>
          </p:cNvPr>
          <p:cNvSpPr/>
          <p:nvPr/>
        </p:nvSpPr>
        <p:spPr>
          <a:xfrm>
            <a:off x="4371603" y="1655887"/>
            <a:ext cx="188608" cy="267528"/>
          </a:xfrm>
          <a:custGeom>
            <a:avLst/>
            <a:gdLst>
              <a:gd name="connsiteX0" fmla="*/ 372 w 188608"/>
              <a:gd name="connsiteY0" fmla="*/ 1463 h 267528"/>
              <a:gd name="connsiteX1" fmla="*/ 117847 w 188608"/>
              <a:gd name="connsiteY1" fmla="*/ 182438 h 267528"/>
              <a:gd name="connsiteX2" fmla="*/ 187697 w 188608"/>
              <a:gd name="connsiteY2" fmla="*/ 264988 h 267528"/>
              <a:gd name="connsiteX3" fmla="*/ 152772 w 188608"/>
              <a:gd name="connsiteY3" fmla="*/ 233238 h 267528"/>
              <a:gd name="connsiteX4" fmla="*/ 82922 w 188608"/>
              <a:gd name="connsiteY4" fmla="*/ 103063 h 267528"/>
              <a:gd name="connsiteX5" fmla="*/ 372 w 188608"/>
              <a:gd name="connsiteY5" fmla="*/ 1463 h 267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608" h="267528">
                <a:moveTo>
                  <a:pt x="372" y="1463"/>
                </a:moveTo>
                <a:cubicBezTo>
                  <a:pt x="6193" y="14692"/>
                  <a:pt x="86626" y="138517"/>
                  <a:pt x="117847" y="182438"/>
                </a:cubicBezTo>
                <a:cubicBezTo>
                  <a:pt x="149068" y="226359"/>
                  <a:pt x="181876" y="256521"/>
                  <a:pt x="187697" y="264988"/>
                </a:cubicBezTo>
                <a:cubicBezTo>
                  <a:pt x="193518" y="273455"/>
                  <a:pt x="170235" y="260226"/>
                  <a:pt x="152772" y="233238"/>
                </a:cubicBezTo>
                <a:cubicBezTo>
                  <a:pt x="135309" y="206250"/>
                  <a:pt x="107264" y="137988"/>
                  <a:pt x="82922" y="103063"/>
                </a:cubicBezTo>
                <a:cubicBezTo>
                  <a:pt x="58580" y="68138"/>
                  <a:pt x="-5449" y="-11766"/>
                  <a:pt x="372" y="14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2D07E41E-1C99-89C4-3374-D3332643553C}"/>
              </a:ext>
            </a:extLst>
          </p:cNvPr>
          <p:cNvSpPr/>
          <p:nvPr/>
        </p:nvSpPr>
        <p:spPr>
          <a:xfrm>
            <a:off x="4263245" y="1764949"/>
            <a:ext cx="169080" cy="197220"/>
          </a:xfrm>
          <a:custGeom>
            <a:avLst/>
            <a:gdLst>
              <a:gd name="connsiteX0" fmla="*/ 780 w 169080"/>
              <a:gd name="connsiteY0" fmla="*/ 351 h 197220"/>
              <a:gd name="connsiteX1" fmla="*/ 134130 w 169080"/>
              <a:gd name="connsiteY1" fmla="*/ 133701 h 197220"/>
              <a:gd name="connsiteX2" fmla="*/ 169055 w 169080"/>
              <a:gd name="connsiteY2" fmla="*/ 197201 h 197220"/>
              <a:gd name="connsiteX3" fmla="*/ 130955 w 169080"/>
              <a:gd name="connsiteY3" fmla="*/ 140051 h 197220"/>
              <a:gd name="connsiteX4" fmla="*/ 80155 w 169080"/>
              <a:gd name="connsiteY4" fmla="*/ 95601 h 197220"/>
              <a:gd name="connsiteX5" fmla="*/ 780 w 169080"/>
              <a:gd name="connsiteY5" fmla="*/ 351 h 19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9080" h="197220">
                <a:moveTo>
                  <a:pt x="780" y="351"/>
                </a:moveTo>
                <a:cubicBezTo>
                  <a:pt x="9776" y="6701"/>
                  <a:pt x="106084" y="100893"/>
                  <a:pt x="134130" y="133701"/>
                </a:cubicBezTo>
                <a:cubicBezTo>
                  <a:pt x="162176" y="166509"/>
                  <a:pt x="169584" y="196143"/>
                  <a:pt x="169055" y="197201"/>
                </a:cubicBezTo>
                <a:cubicBezTo>
                  <a:pt x="168526" y="198259"/>
                  <a:pt x="145772" y="156984"/>
                  <a:pt x="130955" y="140051"/>
                </a:cubicBezTo>
                <a:cubicBezTo>
                  <a:pt x="116138" y="123118"/>
                  <a:pt x="97088" y="115709"/>
                  <a:pt x="80155" y="95601"/>
                </a:cubicBezTo>
                <a:cubicBezTo>
                  <a:pt x="63222" y="75493"/>
                  <a:pt x="-8216" y="-5999"/>
                  <a:pt x="780" y="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195129ED-257E-D1CA-F324-25F8B0725522}"/>
              </a:ext>
            </a:extLst>
          </p:cNvPr>
          <p:cNvSpPr/>
          <p:nvPr/>
        </p:nvSpPr>
        <p:spPr>
          <a:xfrm>
            <a:off x="4418681" y="1878356"/>
            <a:ext cx="170518" cy="109276"/>
          </a:xfrm>
          <a:custGeom>
            <a:avLst/>
            <a:gdLst>
              <a:gd name="connsiteX0" fmla="*/ 919 w 170518"/>
              <a:gd name="connsiteY0" fmla="*/ 109194 h 109276"/>
              <a:gd name="connsiteX1" fmla="*/ 29494 w 170518"/>
              <a:gd name="connsiteY1" fmla="*/ 32994 h 109276"/>
              <a:gd name="connsiteX2" fmla="*/ 67594 w 170518"/>
              <a:gd name="connsiteY2" fmla="*/ 4419 h 109276"/>
              <a:gd name="connsiteX3" fmla="*/ 169194 w 170518"/>
              <a:gd name="connsiteY3" fmla="*/ 42519 h 109276"/>
              <a:gd name="connsiteX4" fmla="*/ 121569 w 170518"/>
              <a:gd name="connsiteY4" fmla="*/ 1244 h 109276"/>
              <a:gd name="connsiteX5" fmla="*/ 64419 w 170518"/>
              <a:gd name="connsiteY5" fmla="*/ 17119 h 109276"/>
              <a:gd name="connsiteX6" fmla="*/ 919 w 170518"/>
              <a:gd name="connsiteY6" fmla="*/ 109194 h 109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518" h="109276">
                <a:moveTo>
                  <a:pt x="919" y="109194"/>
                </a:moveTo>
                <a:cubicBezTo>
                  <a:pt x="-4902" y="111840"/>
                  <a:pt x="18382" y="50456"/>
                  <a:pt x="29494" y="32994"/>
                </a:cubicBezTo>
                <a:cubicBezTo>
                  <a:pt x="40606" y="15532"/>
                  <a:pt x="44311" y="2831"/>
                  <a:pt x="67594" y="4419"/>
                </a:cubicBezTo>
                <a:cubicBezTo>
                  <a:pt x="90877" y="6006"/>
                  <a:pt x="160198" y="43048"/>
                  <a:pt x="169194" y="42519"/>
                </a:cubicBezTo>
                <a:cubicBezTo>
                  <a:pt x="178190" y="41990"/>
                  <a:pt x="139031" y="5477"/>
                  <a:pt x="121569" y="1244"/>
                </a:cubicBezTo>
                <a:cubicBezTo>
                  <a:pt x="104107" y="-2989"/>
                  <a:pt x="81882" y="3890"/>
                  <a:pt x="64419" y="17119"/>
                </a:cubicBezTo>
                <a:cubicBezTo>
                  <a:pt x="46957" y="30348"/>
                  <a:pt x="6740" y="106548"/>
                  <a:pt x="919" y="109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850DD7AE-7DBD-E1EC-C9FD-C44A07437CF9}"/>
              </a:ext>
            </a:extLst>
          </p:cNvPr>
          <p:cNvSpPr/>
          <p:nvPr/>
        </p:nvSpPr>
        <p:spPr>
          <a:xfrm>
            <a:off x="4432259" y="1920451"/>
            <a:ext cx="140924" cy="117902"/>
          </a:xfrm>
          <a:custGeom>
            <a:avLst/>
            <a:gdLst>
              <a:gd name="connsiteX0" fmla="*/ 41 w 140924"/>
              <a:gd name="connsiteY0" fmla="*/ 51224 h 117902"/>
              <a:gd name="connsiteX1" fmla="*/ 63541 w 140924"/>
              <a:gd name="connsiteY1" fmla="*/ 105199 h 117902"/>
              <a:gd name="connsiteX2" fmla="*/ 123866 w 140924"/>
              <a:gd name="connsiteY2" fmla="*/ 76624 h 117902"/>
              <a:gd name="connsiteX3" fmla="*/ 139741 w 140924"/>
              <a:gd name="connsiteY3" fmla="*/ 424 h 117902"/>
              <a:gd name="connsiteX4" fmla="*/ 136566 w 140924"/>
              <a:gd name="connsiteY4" fmla="*/ 48049 h 117902"/>
              <a:gd name="connsiteX5" fmla="*/ 111166 w 140924"/>
              <a:gd name="connsiteY5" fmla="*/ 95674 h 117902"/>
              <a:gd name="connsiteX6" fmla="*/ 73066 w 140924"/>
              <a:gd name="connsiteY6" fmla="*/ 117899 h 117902"/>
              <a:gd name="connsiteX7" fmla="*/ 41 w 140924"/>
              <a:gd name="connsiteY7" fmla="*/ 51224 h 11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0924" h="117902">
                <a:moveTo>
                  <a:pt x="41" y="51224"/>
                </a:moveTo>
                <a:cubicBezTo>
                  <a:pt x="-1547" y="49107"/>
                  <a:pt x="42904" y="100966"/>
                  <a:pt x="63541" y="105199"/>
                </a:cubicBezTo>
                <a:cubicBezTo>
                  <a:pt x="84178" y="109432"/>
                  <a:pt x="111166" y="94087"/>
                  <a:pt x="123866" y="76624"/>
                </a:cubicBezTo>
                <a:cubicBezTo>
                  <a:pt x="136566" y="59162"/>
                  <a:pt x="137624" y="5186"/>
                  <a:pt x="139741" y="424"/>
                </a:cubicBezTo>
                <a:cubicBezTo>
                  <a:pt x="141858" y="-4338"/>
                  <a:pt x="141328" y="32174"/>
                  <a:pt x="136566" y="48049"/>
                </a:cubicBezTo>
                <a:cubicBezTo>
                  <a:pt x="131804" y="63924"/>
                  <a:pt x="121749" y="84032"/>
                  <a:pt x="111166" y="95674"/>
                </a:cubicBezTo>
                <a:cubicBezTo>
                  <a:pt x="100583" y="107316"/>
                  <a:pt x="89470" y="117370"/>
                  <a:pt x="73066" y="117899"/>
                </a:cubicBezTo>
                <a:cubicBezTo>
                  <a:pt x="56662" y="118428"/>
                  <a:pt x="1629" y="53341"/>
                  <a:pt x="41" y="51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D6D5EA59-57D7-02FC-3953-8DF693D8E80D}"/>
              </a:ext>
            </a:extLst>
          </p:cNvPr>
          <p:cNvSpPr/>
          <p:nvPr/>
        </p:nvSpPr>
        <p:spPr>
          <a:xfrm>
            <a:off x="4428729" y="1902884"/>
            <a:ext cx="111679" cy="84969"/>
          </a:xfrm>
          <a:custGeom>
            <a:avLst/>
            <a:gdLst>
              <a:gd name="connsiteX0" fmla="*/ 396 w 111679"/>
              <a:gd name="connsiteY0" fmla="*/ 84666 h 84969"/>
              <a:gd name="connsiteX1" fmla="*/ 32146 w 111679"/>
              <a:gd name="connsiteY1" fmla="*/ 33866 h 84969"/>
              <a:gd name="connsiteX2" fmla="*/ 111521 w 111679"/>
              <a:gd name="connsiteY2" fmla="*/ 2116 h 84969"/>
              <a:gd name="connsiteX3" fmla="*/ 51196 w 111679"/>
              <a:gd name="connsiteY3" fmla="*/ 8466 h 84969"/>
              <a:gd name="connsiteX4" fmla="*/ 396 w 111679"/>
              <a:gd name="connsiteY4" fmla="*/ 84666 h 84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679" h="84969">
                <a:moveTo>
                  <a:pt x="396" y="84666"/>
                </a:moveTo>
                <a:cubicBezTo>
                  <a:pt x="-2779" y="88899"/>
                  <a:pt x="13625" y="47624"/>
                  <a:pt x="32146" y="33866"/>
                </a:cubicBezTo>
                <a:cubicBezTo>
                  <a:pt x="50667" y="20108"/>
                  <a:pt x="108346" y="6349"/>
                  <a:pt x="111521" y="2116"/>
                </a:cubicBezTo>
                <a:cubicBezTo>
                  <a:pt x="114696" y="-2117"/>
                  <a:pt x="69188" y="-1"/>
                  <a:pt x="51196" y="8466"/>
                </a:cubicBezTo>
                <a:cubicBezTo>
                  <a:pt x="33204" y="16933"/>
                  <a:pt x="3571" y="80433"/>
                  <a:pt x="396" y="84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B8B818F1-6941-203C-A4EB-934CE02A0E5B}"/>
              </a:ext>
            </a:extLst>
          </p:cNvPr>
          <p:cNvSpPr/>
          <p:nvPr/>
        </p:nvSpPr>
        <p:spPr>
          <a:xfrm>
            <a:off x="4476530" y="1970514"/>
            <a:ext cx="54195" cy="20211"/>
          </a:xfrm>
          <a:custGeom>
            <a:avLst/>
            <a:gdLst>
              <a:gd name="connsiteX0" fmla="*/ 54195 w 54195"/>
              <a:gd name="connsiteY0" fmla="*/ 20211 h 20211"/>
              <a:gd name="connsiteX1" fmla="*/ 220 w 54195"/>
              <a:gd name="connsiteY1" fmla="*/ 1161 h 20211"/>
              <a:gd name="connsiteX2" fmla="*/ 54195 w 54195"/>
              <a:gd name="connsiteY2" fmla="*/ 20211 h 20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195" h="20211">
                <a:moveTo>
                  <a:pt x="54195" y="20211"/>
                </a:moveTo>
                <a:cubicBezTo>
                  <a:pt x="54195" y="20211"/>
                  <a:pt x="4453" y="8040"/>
                  <a:pt x="220" y="1161"/>
                </a:cubicBezTo>
                <a:cubicBezTo>
                  <a:pt x="-4013" y="-5718"/>
                  <a:pt x="54195" y="20211"/>
                  <a:pt x="54195" y="20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5A168742-1B3E-5BBB-D970-A914DBE6EE82}"/>
              </a:ext>
            </a:extLst>
          </p:cNvPr>
          <p:cNvSpPr/>
          <p:nvPr/>
        </p:nvSpPr>
        <p:spPr>
          <a:xfrm>
            <a:off x="4485976" y="1919623"/>
            <a:ext cx="44069" cy="68267"/>
          </a:xfrm>
          <a:custGeom>
            <a:avLst/>
            <a:gdLst>
              <a:gd name="connsiteX0" fmla="*/ 35224 w 44069"/>
              <a:gd name="connsiteY0" fmla="*/ 67927 h 68267"/>
              <a:gd name="connsiteX1" fmla="*/ 41574 w 44069"/>
              <a:gd name="connsiteY1" fmla="*/ 1252 h 68267"/>
              <a:gd name="connsiteX2" fmla="*/ 299 w 44069"/>
              <a:gd name="connsiteY2" fmla="*/ 26652 h 68267"/>
              <a:gd name="connsiteX3" fmla="*/ 35224 w 44069"/>
              <a:gd name="connsiteY3" fmla="*/ 67927 h 68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69" h="68267">
                <a:moveTo>
                  <a:pt x="35224" y="67927"/>
                </a:moveTo>
                <a:cubicBezTo>
                  <a:pt x="42103" y="63694"/>
                  <a:pt x="47395" y="8131"/>
                  <a:pt x="41574" y="1252"/>
                </a:cubicBezTo>
                <a:cubicBezTo>
                  <a:pt x="35753" y="-5627"/>
                  <a:pt x="4003" y="17656"/>
                  <a:pt x="299" y="26652"/>
                </a:cubicBezTo>
                <a:cubicBezTo>
                  <a:pt x="-3405" y="35648"/>
                  <a:pt x="28345" y="72160"/>
                  <a:pt x="35224" y="679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C978ECEE-B378-D021-C32B-B1B2173FCC20}"/>
              </a:ext>
            </a:extLst>
          </p:cNvPr>
          <p:cNvSpPr/>
          <p:nvPr/>
        </p:nvSpPr>
        <p:spPr>
          <a:xfrm>
            <a:off x="4328405" y="1679601"/>
            <a:ext cx="154695" cy="219058"/>
          </a:xfrm>
          <a:custGeom>
            <a:avLst/>
            <a:gdLst>
              <a:gd name="connsiteX0" fmla="*/ 2295 w 154695"/>
              <a:gd name="connsiteY0" fmla="*/ 6324 h 219058"/>
              <a:gd name="connsiteX1" fmla="*/ 113420 w 154695"/>
              <a:gd name="connsiteY1" fmla="*/ 174599 h 219058"/>
              <a:gd name="connsiteX2" fmla="*/ 154695 w 154695"/>
              <a:gd name="connsiteY2" fmla="*/ 219049 h 219058"/>
              <a:gd name="connsiteX3" fmla="*/ 113420 w 154695"/>
              <a:gd name="connsiteY3" fmla="*/ 177774 h 219058"/>
              <a:gd name="connsiteX4" fmla="*/ 78495 w 154695"/>
              <a:gd name="connsiteY4" fmla="*/ 104749 h 219058"/>
              <a:gd name="connsiteX5" fmla="*/ 40395 w 154695"/>
              <a:gd name="connsiteY5" fmla="*/ 41249 h 219058"/>
              <a:gd name="connsiteX6" fmla="*/ 2295 w 154695"/>
              <a:gd name="connsiteY6" fmla="*/ 6324 h 219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695" h="219058">
                <a:moveTo>
                  <a:pt x="2295" y="6324"/>
                </a:moveTo>
                <a:cubicBezTo>
                  <a:pt x="14466" y="28549"/>
                  <a:pt x="88020" y="139145"/>
                  <a:pt x="113420" y="174599"/>
                </a:cubicBezTo>
                <a:cubicBezTo>
                  <a:pt x="138820" y="210053"/>
                  <a:pt x="154695" y="218520"/>
                  <a:pt x="154695" y="219049"/>
                </a:cubicBezTo>
                <a:cubicBezTo>
                  <a:pt x="154695" y="219578"/>
                  <a:pt x="126120" y="196824"/>
                  <a:pt x="113420" y="177774"/>
                </a:cubicBezTo>
                <a:cubicBezTo>
                  <a:pt x="100720" y="158724"/>
                  <a:pt x="90666" y="127503"/>
                  <a:pt x="78495" y="104749"/>
                </a:cubicBezTo>
                <a:cubicBezTo>
                  <a:pt x="66324" y="81995"/>
                  <a:pt x="50978" y="56066"/>
                  <a:pt x="40395" y="41249"/>
                </a:cubicBezTo>
                <a:cubicBezTo>
                  <a:pt x="29812" y="26432"/>
                  <a:pt x="-9876" y="-15901"/>
                  <a:pt x="2295" y="6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D263B2D1-C392-11E0-3BAF-5219681F4F0B}"/>
              </a:ext>
            </a:extLst>
          </p:cNvPr>
          <p:cNvSpPr/>
          <p:nvPr/>
        </p:nvSpPr>
        <p:spPr>
          <a:xfrm>
            <a:off x="4317849" y="1717641"/>
            <a:ext cx="127947" cy="193823"/>
          </a:xfrm>
          <a:custGeom>
            <a:avLst/>
            <a:gdLst>
              <a:gd name="connsiteX0" fmla="*/ 151 w 127947"/>
              <a:gd name="connsiteY0" fmla="*/ 34 h 193823"/>
              <a:gd name="connsiteX1" fmla="*/ 82701 w 127947"/>
              <a:gd name="connsiteY1" fmla="*/ 127034 h 193823"/>
              <a:gd name="connsiteX2" fmla="*/ 127151 w 127947"/>
              <a:gd name="connsiteY2" fmla="*/ 193709 h 193823"/>
              <a:gd name="connsiteX3" fmla="*/ 104926 w 127947"/>
              <a:gd name="connsiteY3" fmla="*/ 139734 h 193823"/>
              <a:gd name="connsiteX4" fmla="*/ 151 w 127947"/>
              <a:gd name="connsiteY4" fmla="*/ 34 h 19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47" h="193823">
                <a:moveTo>
                  <a:pt x="151" y="34"/>
                </a:moveTo>
                <a:cubicBezTo>
                  <a:pt x="-3553" y="-2083"/>
                  <a:pt x="61534" y="94755"/>
                  <a:pt x="82701" y="127034"/>
                </a:cubicBezTo>
                <a:cubicBezTo>
                  <a:pt x="103868" y="159313"/>
                  <a:pt x="123447" y="191592"/>
                  <a:pt x="127151" y="193709"/>
                </a:cubicBezTo>
                <a:cubicBezTo>
                  <a:pt x="130855" y="195826"/>
                  <a:pt x="121330" y="168309"/>
                  <a:pt x="104926" y="139734"/>
                </a:cubicBezTo>
                <a:cubicBezTo>
                  <a:pt x="88522" y="111159"/>
                  <a:pt x="3855" y="2151"/>
                  <a:pt x="151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6D54289A-1D28-F429-0539-DEF0D45DCCCE}"/>
              </a:ext>
            </a:extLst>
          </p:cNvPr>
          <p:cNvSpPr/>
          <p:nvPr/>
        </p:nvSpPr>
        <p:spPr>
          <a:xfrm>
            <a:off x="4317846" y="1731366"/>
            <a:ext cx="121097" cy="81574"/>
          </a:xfrm>
          <a:custGeom>
            <a:avLst/>
            <a:gdLst>
              <a:gd name="connsiteX0" fmla="*/ 154 w 121097"/>
              <a:gd name="connsiteY0" fmla="*/ 81559 h 81574"/>
              <a:gd name="connsiteX1" fmla="*/ 63654 w 121097"/>
              <a:gd name="connsiteY1" fmla="*/ 8534 h 81574"/>
              <a:gd name="connsiteX2" fmla="*/ 120804 w 121097"/>
              <a:gd name="connsiteY2" fmla="*/ 2184 h 81574"/>
              <a:gd name="connsiteX3" fmla="*/ 82704 w 121097"/>
              <a:gd name="connsiteY3" fmla="*/ 14884 h 81574"/>
              <a:gd name="connsiteX4" fmla="*/ 154 w 121097"/>
              <a:gd name="connsiteY4" fmla="*/ 81559 h 8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097" h="81574">
                <a:moveTo>
                  <a:pt x="154" y="81559"/>
                </a:moveTo>
                <a:cubicBezTo>
                  <a:pt x="-3021" y="80501"/>
                  <a:pt x="43546" y="21763"/>
                  <a:pt x="63654" y="8534"/>
                </a:cubicBezTo>
                <a:cubicBezTo>
                  <a:pt x="83762" y="-4695"/>
                  <a:pt x="117629" y="1126"/>
                  <a:pt x="120804" y="2184"/>
                </a:cubicBezTo>
                <a:cubicBezTo>
                  <a:pt x="123979" y="3242"/>
                  <a:pt x="100696" y="1655"/>
                  <a:pt x="82704" y="14884"/>
                </a:cubicBezTo>
                <a:cubicBezTo>
                  <a:pt x="64712" y="28113"/>
                  <a:pt x="3329" y="82617"/>
                  <a:pt x="154" y="81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47369695-2C4B-F047-AADA-54F042882B62}"/>
              </a:ext>
            </a:extLst>
          </p:cNvPr>
          <p:cNvSpPr/>
          <p:nvPr/>
        </p:nvSpPr>
        <p:spPr>
          <a:xfrm>
            <a:off x="4352741" y="1793002"/>
            <a:ext cx="111580" cy="67585"/>
          </a:xfrm>
          <a:custGeom>
            <a:avLst/>
            <a:gdLst>
              <a:gd name="connsiteX0" fmla="*/ 184 w 111580"/>
              <a:gd name="connsiteY0" fmla="*/ 67548 h 67585"/>
              <a:gd name="connsiteX1" fmla="*/ 54159 w 111580"/>
              <a:gd name="connsiteY1" fmla="*/ 4048 h 67585"/>
              <a:gd name="connsiteX2" fmla="*/ 111309 w 111580"/>
              <a:gd name="connsiteY2" fmla="*/ 7223 h 67585"/>
              <a:gd name="connsiteX3" fmla="*/ 73209 w 111580"/>
              <a:gd name="connsiteY3" fmla="*/ 13573 h 67585"/>
              <a:gd name="connsiteX4" fmla="*/ 184 w 111580"/>
              <a:gd name="connsiteY4" fmla="*/ 67548 h 6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80" h="67585">
                <a:moveTo>
                  <a:pt x="184" y="67548"/>
                </a:moveTo>
                <a:cubicBezTo>
                  <a:pt x="-2991" y="65961"/>
                  <a:pt x="35638" y="14102"/>
                  <a:pt x="54159" y="4048"/>
                </a:cubicBezTo>
                <a:cubicBezTo>
                  <a:pt x="72680" y="-6006"/>
                  <a:pt x="108134" y="5636"/>
                  <a:pt x="111309" y="7223"/>
                </a:cubicBezTo>
                <a:cubicBezTo>
                  <a:pt x="114484" y="8810"/>
                  <a:pt x="89084" y="6694"/>
                  <a:pt x="73209" y="13573"/>
                </a:cubicBezTo>
                <a:cubicBezTo>
                  <a:pt x="57334" y="20452"/>
                  <a:pt x="3359" y="69135"/>
                  <a:pt x="184" y="675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6786A8DE-EBB3-3D05-040C-71471BF91B17}"/>
              </a:ext>
            </a:extLst>
          </p:cNvPr>
          <p:cNvSpPr/>
          <p:nvPr/>
        </p:nvSpPr>
        <p:spPr>
          <a:xfrm>
            <a:off x="4381500" y="1836699"/>
            <a:ext cx="111125" cy="59012"/>
          </a:xfrm>
          <a:custGeom>
            <a:avLst/>
            <a:gdLst>
              <a:gd name="connsiteX0" fmla="*/ 0 w 111125"/>
              <a:gd name="connsiteY0" fmla="*/ 58776 h 59012"/>
              <a:gd name="connsiteX1" fmla="*/ 73025 w 111125"/>
              <a:gd name="connsiteY1" fmla="*/ 4801 h 59012"/>
              <a:gd name="connsiteX2" fmla="*/ 111125 w 111125"/>
              <a:gd name="connsiteY2" fmla="*/ 4801 h 59012"/>
              <a:gd name="connsiteX3" fmla="*/ 73025 w 111125"/>
              <a:gd name="connsiteY3" fmla="*/ 23851 h 59012"/>
              <a:gd name="connsiteX4" fmla="*/ 0 w 111125"/>
              <a:gd name="connsiteY4" fmla="*/ 58776 h 59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25" h="59012">
                <a:moveTo>
                  <a:pt x="0" y="58776"/>
                </a:moveTo>
                <a:cubicBezTo>
                  <a:pt x="0" y="55601"/>
                  <a:pt x="54504" y="13797"/>
                  <a:pt x="73025" y="4801"/>
                </a:cubicBezTo>
                <a:cubicBezTo>
                  <a:pt x="91546" y="-4195"/>
                  <a:pt x="111125" y="1626"/>
                  <a:pt x="111125" y="4801"/>
                </a:cubicBezTo>
                <a:cubicBezTo>
                  <a:pt x="111125" y="7976"/>
                  <a:pt x="88900" y="15384"/>
                  <a:pt x="73025" y="23851"/>
                </a:cubicBezTo>
                <a:cubicBezTo>
                  <a:pt x="57150" y="32318"/>
                  <a:pt x="0" y="61951"/>
                  <a:pt x="0" y="58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5D4655D7-8203-73E1-2A83-442DD06BB83B}"/>
              </a:ext>
            </a:extLst>
          </p:cNvPr>
          <p:cNvSpPr/>
          <p:nvPr/>
        </p:nvSpPr>
        <p:spPr>
          <a:xfrm>
            <a:off x="4297505" y="1117569"/>
            <a:ext cx="242228" cy="271815"/>
          </a:xfrm>
          <a:custGeom>
            <a:avLst/>
            <a:gdLst>
              <a:gd name="connsiteX0" fmla="*/ 33195 w 242228"/>
              <a:gd name="connsiteY0" fmla="*/ 31 h 271815"/>
              <a:gd name="connsiteX1" fmla="*/ 30020 w 242228"/>
              <a:gd name="connsiteY1" fmla="*/ 136556 h 271815"/>
              <a:gd name="connsiteX2" fmla="*/ 106220 w 242228"/>
              <a:gd name="connsiteY2" fmla="*/ 203231 h 271815"/>
              <a:gd name="connsiteX3" fmla="*/ 220520 w 242228"/>
              <a:gd name="connsiteY3" fmla="*/ 260381 h 271815"/>
              <a:gd name="connsiteX4" fmla="*/ 233220 w 242228"/>
              <a:gd name="connsiteY4" fmla="*/ 269906 h 271815"/>
              <a:gd name="connsiteX5" fmla="*/ 118920 w 242228"/>
              <a:gd name="connsiteY5" fmla="*/ 234981 h 271815"/>
              <a:gd name="connsiteX6" fmla="*/ 4620 w 242228"/>
              <a:gd name="connsiteY6" fmla="*/ 149256 h 271815"/>
              <a:gd name="connsiteX7" fmla="*/ 33195 w 242228"/>
              <a:gd name="connsiteY7" fmla="*/ 31 h 27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2228" h="271815">
                <a:moveTo>
                  <a:pt x="33195" y="31"/>
                </a:moveTo>
                <a:cubicBezTo>
                  <a:pt x="37428" y="-2086"/>
                  <a:pt x="17849" y="102689"/>
                  <a:pt x="30020" y="136556"/>
                </a:cubicBezTo>
                <a:cubicBezTo>
                  <a:pt x="42191" y="170423"/>
                  <a:pt x="74470" y="182594"/>
                  <a:pt x="106220" y="203231"/>
                </a:cubicBezTo>
                <a:cubicBezTo>
                  <a:pt x="137970" y="223868"/>
                  <a:pt x="199353" y="249269"/>
                  <a:pt x="220520" y="260381"/>
                </a:cubicBezTo>
                <a:cubicBezTo>
                  <a:pt x="241687" y="271494"/>
                  <a:pt x="250153" y="274139"/>
                  <a:pt x="233220" y="269906"/>
                </a:cubicBezTo>
                <a:cubicBezTo>
                  <a:pt x="216287" y="265673"/>
                  <a:pt x="157020" y="255089"/>
                  <a:pt x="118920" y="234981"/>
                </a:cubicBezTo>
                <a:cubicBezTo>
                  <a:pt x="80820" y="214873"/>
                  <a:pt x="23141" y="183123"/>
                  <a:pt x="4620" y="149256"/>
                </a:cubicBezTo>
                <a:cubicBezTo>
                  <a:pt x="-13901" y="115389"/>
                  <a:pt x="28962" y="2148"/>
                  <a:pt x="33195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0DAB0A0F-4C21-5003-DA58-C47A854FF3DC}"/>
              </a:ext>
            </a:extLst>
          </p:cNvPr>
          <p:cNvSpPr/>
          <p:nvPr/>
        </p:nvSpPr>
        <p:spPr>
          <a:xfrm>
            <a:off x="4195462" y="1186810"/>
            <a:ext cx="82676" cy="268227"/>
          </a:xfrm>
          <a:custGeom>
            <a:avLst/>
            <a:gdLst>
              <a:gd name="connsiteX0" fmla="*/ 55863 w 82676"/>
              <a:gd name="connsiteY0" fmla="*/ 640 h 268227"/>
              <a:gd name="connsiteX1" fmla="*/ 81263 w 82676"/>
              <a:gd name="connsiteY1" fmla="*/ 168915 h 268227"/>
              <a:gd name="connsiteX2" fmla="*/ 5063 w 82676"/>
              <a:gd name="connsiteY2" fmla="*/ 264165 h 268227"/>
              <a:gd name="connsiteX3" fmla="*/ 14588 w 82676"/>
              <a:gd name="connsiteY3" fmla="*/ 241940 h 268227"/>
              <a:gd name="connsiteX4" fmla="*/ 74913 w 82676"/>
              <a:gd name="connsiteY4" fmla="*/ 162565 h 268227"/>
              <a:gd name="connsiteX5" fmla="*/ 78088 w 82676"/>
              <a:gd name="connsiteY5" fmla="*/ 162565 h 268227"/>
              <a:gd name="connsiteX6" fmla="*/ 71738 w 82676"/>
              <a:gd name="connsiteY6" fmla="*/ 111765 h 268227"/>
              <a:gd name="connsiteX7" fmla="*/ 55863 w 82676"/>
              <a:gd name="connsiteY7" fmla="*/ 640 h 2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76" h="268227">
                <a:moveTo>
                  <a:pt x="55863" y="640"/>
                </a:moveTo>
                <a:cubicBezTo>
                  <a:pt x="57451" y="10165"/>
                  <a:pt x="89730" y="124994"/>
                  <a:pt x="81263" y="168915"/>
                </a:cubicBezTo>
                <a:cubicBezTo>
                  <a:pt x="72796" y="212836"/>
                  <a:pt x="5063" y="264165"/>
                  <a:pt x="5063" y="264165"/>
                </a:cubicBezTo>
                <a:cubicBezTo>
                  <a:pt x="-6050" y="276336"/>
                  <a:pt x="2946" y="258873"/>
                  <a:pt x="14588" y="241940"/>
                </a:cubicBezTo>
                <a:cubicBezTo>
                  <a:pt x="26230" y="225007"/>
                  <a:pt x="64330" y="175794"/>
                  <a:pt x="74913" y="162565"/>
                </a:cubicBezTo>
                <a:cubicBezTo>
                  <a:pt x="85496" y="149336"/>
                  <a:pt x="78617" y="171032"/>
                  <a:pt x="78088" y="162565"/>
                </a:cubicBezTo>
                <a:cubicBezTo>
                  <a:pt x="77559" y="154098"/>
                  <a:pt x="75442" y="132932"/>
                  <a:pt x="71738" y="111765"/>
                </a:cubicBezTo>
                <a:cubicBezTo>
                  <a:pt x="68034" y="90598"/>
                  <a:pt x="54275" y="-8885"/>
                  <a:pt x="55863" y="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0049B29D-013F-4AC5-78B7-FAFE56959E63}"/>
              </a:ext>
            </a:extLst>
          </p:cNvPr>
          <p:cNvSpPr/>
          <p:nvPr/>
        </p:nvSpPr>
        <p:spPr>
          <a:xfrm>
            <a:off x="4238625" y="1238250"/>
            <a:ext cx="255277" cy="286725"/>
          </a:xfrm>
          <a:custGeom>
            <a:avLst/>
            <a:gdLst>
              <a:gd name="connsiteX0" fmla="*/ 0 w 255277"/>
              <a:gd name="connsiteY0" fmla="*/ 0 h 286725"/>
              <a:gd name="connsiteX1" fmla="*/ 200025 w 255277"/>
              <a:gd name="connsiteY1" fmla="*/ 149225 h 286725"/>
              <a:gd name="connsiteX2" fmla="*/ 241300 w 255277"/>
              <a:gd name="connsiteY2" fmla="*/ 161925 h 286725"/>
              <a:gd name="connsiteX3" fmla="*/ 254000 w 255277"/>
              <a:gd name="connsiteY3" fmla="*/ 212725 h 286725"/>
              <a:gd name="connsiteX4" fmla="*/ 247650 w 255277"/>
              <a:gd name="connsiteY4" fmla="*/ 250825 h 286725"/>
              <a:gd name="connsiteX5" fmla="*/ 190500 w 255277"/>
              <a:gd name="connsiteY5" fmla="*/ 285750 h 286725"/>
              <a:gd name="connsiteX6" fmla="*/ 219075 w 255277"/>
              <a:gd name="connsiteY6" fmla="*/ 273050 h 286725"/>
              <a:gd name="connsiteX7" fmla="*/ 250825 w 255277"/>
              <a:gd name="connsiteY7" fmla="*/ 231775 h 286725"/>
              <a:gd name="connsiteX8" fmla="*/ 234950 w 255277"/>
              <a:gd name="connsiteY8" fmla="*/ 165100 h 286725"/>
              <a:gd name="connsiteX9" fmla="*/ 190500 w 255277"/>
              <a:gd name="connsiteY9" fmla="*/ 133350 h 286725"/>
              <a:gd name="connsiteX10" fmla="*/ 0 w 255277"/>
              <a:gd name="connsiteY10" fmla="*/ 0 h 28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5277" h="286725">
                <a:moveTo>
                  <a:pt x="0" y="0"/>
                </a:moveTo>
                <a:cubicBezTo>
                  <a:pt x="79904" y="61119"/>
                  <a:pt x="159808" y="122238"/>
                  <a:pt x="200025" y="149225"/>
                </a:cubicBezTo>
                <a:cubicBezTo>
                  <a:pt x="240242" y="176212"/>
                  <a:pt x="232304" y="151342"/>
                  <a:pt x="241300" y="161925"/>
                </a:cubicBezTo>
                <a:cubicBezTo>
                  <a:pt x="250296" y="172508"/>
                  <a:pt x="252942" y="197908"/>
                  <a:pt x="254000" y="212725"/>
                </a:cubicBezTo>
                <a:cubicBezTo>
                  <a:pt x="255058" y="227542"/>
                  <a:pt x="258233" y="238654"/>
                  <a:pt x="247650" y="250825"/>
                </a:cubicBezTo>
                <a:cubicBezTo>
                  <a:pt x="237067" y="262996"/>
                  <a:pt x="195262" y="282046"/>
                  <a:pt x="190500" y="285750"/>
                </a:cubicBezTo>
                <a:cubicBezTo>
                  <a:pt x="185738" y="289454"/>
                  <a:pt x="209021" y="282046"/>
                  <a:pt x="219075" y="273050"/>
                </a:cubicBezTo>
                <a:cubicBezTo>
                  <a:pt x="229129" y="264054"/>
                  <a:pt x="248179" y="249767"/>
                  <a:pt x="250825" y="231775"/>
                </a:cubicBezTo>
                <a:cubicBezTo>
                  <a:pt x="253471" y="213783"/>
                  <a:pt x="245004" y="181504"/>
                  <a:pt x="234950" y="165100"/>
                </a:cubicBezTo>
                <a:cubicBezTo>
                  <a:pt x="224896" y="148696"/>
                  <a:pt x="190500" y="133350"/>
                  <a:pt x="190500" y="133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2DD7E709-06F5-1F8D-95C3-109707CD7C88}"/>
              </a:ext>
            </a:extLst>
          </p:cNvPr>
          <p:cNvSpPr/>
          <p:nvPr/>
        </p:nvSpPr>
        <p:spPr>
          <a:xfrm>
            <a:off x="4244944" y="1371596"/>
            <a:ext cx="227018" cy="144388"/>
          </a:xfrm>
          <a:custGeom>
            <a:avLst/>
            <a:gdLst>
              <a:gd name="connsiteX0" fmla="*/ 31 w 227018"/>
              <a:gd name="connsiteY0" fmla="*/ 4 h 144388"/>
              <a:gd name="connsiteX1" fmla="*/ 101631 w 227018"/>
              <a:gd name="connsiteY1" fmla="*/ 66679 h 144388"/>
              <a:gd name="connsiteX2" fmla="*/ 209581 w 227018"/>
              <a:gd name="connsiteY2" fmla="*/ 136529 h 144388"/>
              <a:gd name="connsiteX3" fmla="*/ 209581 w 227018"/>
              <a:gd name="connsiteY3" fmla="*/ 82554 h 144388"/>
              <a:gd name="connsiteX4" fmla="*/ 203231 w 227018"/>
              <a:gd name="connsiteY4" fmla="*/ 15879 h 144388"/>
              <a:gd name="connsiteX5" fmla="*/ 225456 w 227018"/>
              <a:gd name="connsiteY5" fmla="*/ 107954 h 144388"/>
              <a:gd name="connsiteX6" fmla="*/ 212756 w 227018"/>
              <a:gd name="connsiteY6" fmla="*/ 142879 h 144388"/>
              <a:gd name="connsiteX7" fmla="*/ 114331 w 227018"/>
              <a:gd name="connsiteY7" fmla="*/ 63504 h 144388"/>
              <a:gd name="connsiteX8" fmla="*/ 31 w 227018"/>
              <a:gd name="connsiteY8" fmla="*/ 4 h 14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018" h="144388">
                <a:moveTo>
                  <a:pt x="31" y="4"/>
                </a:moveTo>
                <a:cubicBezTo>
                  <a:pt x="-2086" y="533"/>
                  <a:pt x="101631" y="66679"/>
                  <a:pt x="101631" y="66679"/>
                </a:cubicBezTo>
                <a:cubicBezTo>
                  <a:pt x="136556" y="89433"/>
                  <a:pt x="191589" y="133883"/>
                  <a:pt x="209581" y="136529"/>
                </a:cubicBezTo>
                <a:cubicBezTo>
                  <a:pt x="227573" y="139175"/>
                  <a:pt x="210639" y="102662"/>
                  <a:pt x="209581" y="82554"/>
                </a:cubicBezTo>
                <a:cubicBezTo>
                  <a:pt x="208523" y="62446"/>
                  <a:pt x="200585" y="11646"/>
                  <a:pt x="203231" y="15879"/>
                </a:cubicBezTo>
                <a:cubicBezTo>
                  <a:pt x="205877" y="20112"/>
                  <a:pt x="223869" y="86787"/>
                  <a:pt x="225456" y="107954"/>
                </a:cubicBezTo>
                <a:cubicBezTo>
                  <a:pt x="227043" y="129121"/>
                  <a:pt x="231277" y="150287"/>
                  <a:pt x="212756" y="142879"/>
                </a:cubicBezTo>
                <a:cubicBezTo>
                  <a:pt x="194235" y="135471"/>
                  <a:pt x="145023" y="84141"/>
                  <a:pt x="114331" y="63504"/>
                </a:cubicBezTo>
                <a:cubicBezTo>
                  <a:pt x="83639" y="42867"/>
                  <a:pt x="2148" y="-525"/>
                  <a:pt x="3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2B4E8583-856E-D3F2-22ED-2D1DED4892C4}"/>
              </a:ext>
            </a:extLst>
          </p:cNvPr>
          <p:cNvSpPr/>
          <p:nvPr/>
        </p:nvSpPr>
        <p:spPr>
          <a:xfrm>
            <a:off x="4225882" y="1393822"/>
            <a:ext cx="227210" cy="131845"/>
          </a:xfrm>
          <a:custGeom>
            <a:avLst/>
            <a:gdLst>
              <a:gd name="connsiteX0" fmla="*/ 43 w 227210"/>
              <a:gd name="connsiteY0" fmla="*/ 3 h 131845"/>
              <a:gd name="connsiteX1" fmla="*/ 111168 w 227210"/>
              <a:gd name="connsiteY1" fmla="*/ 63503 h 131845"/>
              <a:gd name="connsiteX2" fmla="*/ 225468 w 227210"/>
              <a:gd name="connsiteY2" fmla="*/ 130178 h 131845"/>
              <a:gd name="connsiteX3" fmla="*/ 174668 w 227210"/>
              <a:gd name="connsiteY3" fmla="*/ 107953 h 131845"/>
              <a:gd name="connsiteX4" fmla="*/ 98468 w 227210"/>
              <a:gd name="connsiteY4" fmla="*/ 66678 h 131845"/>
              <a:gd name="connsiteX5" fmla="*/ 43 w 227210"/>
              <a:gd name="connsiteY5" fmla="*/ 3 h 13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210" h="131845">
                <a:moveTo>
                  <a:pt x="43" y="3"/>
                </a:moveTo>
                <a:cubicBezTo>
                  <a:pt x="2160" y="-526"/>
                  <a:pt x="111168" y="63503"/>
                  <a:pt x="111168" y="63503"/>
                </a:cubicBezTo>
                <a:cubicBezTo>
                  <a:pt x="148739" y="85199"/>
                  <a:pt x="214885" y="122770"/>
                  <a:pt x="225468" y="130178"/>
                </a:cubicBezTo>
                <a:cubicBezTo>
                  <a:pt x="236051" y="137586"/>
                  <a:pt x="195835" y="118536"/>
                  <a:pt x="174668" y="107953"/>
                </a:cubicBezTo>
                <a:cubicBezTo>
                  <a:pt x="153501" y="97370"/>
                  <a:pt x="122810" y="82553"/>
                  <a:pt x="98468" y="66678"/>
                </a:cubicBezTo>
                <a:cubicBezTo>
                  <a:pt x="74126" y="50803"/>
                  <a:pt x="-2074" y="532"/>
                  <a:pt x="4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68854711-903E-EC8E-6D40-B254EF774C6E}"/>
              </a:ext>
            </a:extLst>
          </p:cNvPr>
          <p:cNvSpPr/>
          <p:nvPr/>
        </p:nvSpPr>
        <p:spPr>
          <a:xfrm>
            <a:off x="4394198" y="1593695"/>
            <a:ext cx="350192" cy="197387"/>
          </a:xfrm>
          <a:custGeom>
            <a:avLst/>
            <a:gdLst>
              <a:gd name="connsiteX0" fmla="*/ 2 w 350192"/>
              <a:gd name="connsiteY0" fmla="*/ 155 h 197387"/>
              <a:gd name="connsiteX1" fmla="*/ 142877 w 350192"/>
              <a:gd name="connsiteY1" fmla="*/ 95405 h 197387"/>
              <a:gd name="connsiteX2" fmla="*/ 342902 w 350192"/>
              <a:gd name="connsiteY2" fmla="*/ 193830 h 197387"/>
              <a:gd name="connsiteX3" fmla="*/ 295277 w 350192"/>
              <a:gd name="connsiteY3" fmla="*/ 168430 h 197387"/>
              <a:gd name="connsiteX4" fmla="*/ 187327 w 350192"/>
              <a:gd name="connsiteY4" fmla="*/ 98580 h 197387"/>
              <a:gd name="connsiteX5" fmla="*/ 146052 w 350192"/>
              <a:gd name="connsiteY5" fmla="*/ 73180 h 197387"/>
              <a:gd name="connsiteX6" fmla="*/ 2 w 350192"/>
              <a:gd name="connsiteY6" fmla="*/ 155 h 19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0192" h="197387">
                <a:moveTo>
                  <a:pt x="2" y="155"/>
                </a:moveTo>
                <a:cubicBezTo>
                  <a:pt x="-527" y="3859"/>
                  <a:pt x="85727" y="63126"/>
                  <a:pt x="142877" y="95405"/>
                </a:cubicBezTo>
                <a:cubicBezTo>
                  <a:pt x="200027" y="127684"/>
                  <a:pt x="317502" y="181659"/>
                  <a:pt x="342902" y="193830"/>
                </a:cubicBezTo>
                <a:cubicBezTo>
                  <a:pt x="368302" y="206001"/>
                  <a:pt x="321206" y="184305"/>
                  <a:pt x="295277" y="168430"/>
                </a:cubicBezTo>
                <a:cubicBezTo>
                  <a:pt x="269348" y="152555"/>
                  <a:pt x="212198" y="114455"/>
                  <a:pt x="187327" y="98580"/>
                </a:cubicBezTo>
                <a:cubicBezTo>
                  <a:pt x="162456" y="82705"/>
                  <a:pt x="172510" y="86409"/>
                  <a:pt x="146052" y="73180"/>
                </a:cubicBezTo>
                <a:cubicBezTo>
                  <a:pt x="119594" y="59951"/>
                  <a:pt x="531" y="-3549"/>
                  <a:pt x="2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BC186A62-A1A0-D878-18D3-FA32E10998AB}"/>
              </a:ext>
            </a:extLst>
          </p:cNvPr>
          <p:cNvSpPr/>
          <p:nvPr/>
        </p:nvSpPr>
        <p:spPr>
          <a:xfrm>
            <a:off x="4181015" y="1936750"/>
            <a:ext cx="305973" cy="134536"/>
          </a:xfrm>
          <a:custGeom>
            <a:avLst/>
            <a:gdLst>
              <a:gd name="connsiteX0" fmla="*/ 460 w 305973"/>
              <a:gd name="connsiteY0" fmla="*/ 0 h 134536"/>
              <a:gd name="connsiteX1" fmla="*/ 194135 w 305973"/>
              <a:gd name="connsiteY1" fmla="*/ 76200 h 134536"/>
              <a:gd name="connsiteX2" fmla="*/ 260810 w 305973"/>
              <a:gd name="connsiteY2" fmla="*/ 98425 h 134536"/>
              <a:gd name="connsiteX3" fmla="*/ 305260 w 305973"/>
              <a:gd name="connsiteY3" fmla="*/ 133350 h 134536"/>
              <a:gd name="connsiteX4" fmla="*/ 289385 w 305973"/>
              <a:gd name="connsiteY4" fmla="*/ 127000 h 134536"/>
              <a:gd name="connsiteX5" fmla="*/ 162385 w 305973"/>
              <a:gd name="connsiteY5" fmla="*/ 82550 h 134536"/>
              <a:gd name="connsiteX6" fmla="*/ 251285 w 305973"/>
              <a:gd name="connsiteY6" fmla="*/ 85725 h 134536"/>
              <a:gd name="connsiteX7" fmla="*/ 143335 w 305973"/>
              <a:gd name="connsiteY7" fmla="*/ 76200 h 134536"/>
              <a:gd name="connsiteX8" fmla="*/ 460 w 305973"/>
              <a:gd name="connsiteY8" fmla="*/ 0 h 13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5973" h="134536">
                <a:moveTo>
                  <a:pt x="460" y="0"/>
                </a:moveTo>
                <a:cubicBezTo>
                  <a:pt x="8927" y="0"/>
                  <a:pt x="150743" y="59796"/>
                  <a:pt x="194135" y="76200"/>
                </a:cubicBezTo>
                <a:cubicBezTo>
                  <a:pt x="237527" y="92604"/>
                  <a:pt x="242289" y="88900"/>
                  <a:pt x="260810" y="98425"/>
                </a:cubicBezTo>
                <a:cubicBezTo>
                  <a:pt x="279331" y="107950"/>
                  <a:pt x="305260" y="133350"/>
                  <a:pt x="305260" y="133350"/>
                </a:cubicBezTo>
                <a:cubicBezTo>
                  <a:pt x="310022" y="138112"/>
                  <a:pt x="289385" y="127000"/>
                  <a:pt x="289385" y="127000"/>
                </a:cubicBezTo>
                <a:cubicBezTo>
                  <a:pt x="265573" y="118533"/>
                  <a:pt x="168735" y="89429"/>
                  <a:pt x="162385" y="82550"/>
                </a:cubicBezTo>
                <a:cubicBezTo>
                  <a:pt x="156035" y="75671"/>
                  <a:pt x="254460" y="86783"/>
                  <a:pt x="251285" y="85725"/>
                </a:cubicBezTo>
                <a:cubicBezTo>
                  <a:pt x="248110" y="84667"/>
                  <a:pt x="184081" y="91546"/>
                  <a:pt x="143335" y="76200"/>
                </a:cubicBezTo>
                <a:cubicBezTo>
                  <a:pt x="102589" y="60854"/>
                  <a:pt x="-8007" y="0"/>
                  <a:pt x="46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0C629E01-B256-C03E-914E-AD6D86C593B9}"/>
              </a:ext>
            </a:extLst>
          </p:cNvPr>
          <p:cNvSpPr/>
          <p:nvPr/>
        </p:nvSpPr>
        <p:spPr>
          <a:xfrm>
            <a:off x="4307721" y="2082763"/>
            <a:ext cx="426538" cy="152437"/>
          </a:xfrm>
          <a:custGeom>
            <a:avLst/>
            <a:gdLst>
              <a:gd name="connsiteX0" fmla="*/ 754 w 426538"/>
              <a:gd name="connsiteY0" fmla="*/ 12737 h 152437"/>
              <a:gd name="connsiteX1" fmla="*/ 172204 w 426538"/>
              <a:gd name="connsiteY1" fmla="*/ 63537 h 152437"/>
              <a:gd name="connsiteX2" fmla="*/ 410329 w 426538"/>
              <a:gd name="connsiteY2" fmla="*/ 152437 h 152437"/>
              <a:gd name="connsiteX3" fmla="*/ 384929 w 426538"/>
              <a:gd name="connsiteY3" fmla="*/ 142912 h 152437"/>
              <a:gd name="connsiteX4" fmla="*/ 245229 w 426538"/>
              <a:gd name="connsiteY4" fmla="*/ 82587 h 152437"/>
              <a:gd name="connsiteX5" fmla="*/ 397629 w 426538"/>
              <a:gd name="connsiteY5" fmla="*/ 133387 h 152437"/>
              <a:gd name="connsiteX6" fmla="*/ 350004 w 426538"/>
              <a:gd name="connsiteY6" fmla="*/ 92112 h 152437"/>
              <a:gd name="connsiteX7" fmla="*/ 308729 w 426538"/>
              <a:gd name="connsiteY7" fmla="*/ 63537 h 152437"/>
              <a:gd name="connsiteX8" fmla="*/ 162679 w 426538"/>
              <a:gd name="connsiteY8" fmla="*/ 37 h 152437"/>
              <a:gd name="connsiteX9" fmla="*/ 350004 w 426538"/>
              <a:gd name="connsiteY9" fmla="*/ 73062 h 152437"/>
              <a:gd name="connsiteX10" fmla="*/ 426204 w 426538"/>
              <a:gd name="connsiteY10" fmla="*/ 146087 h 152437"/>
              <a:gd name="connsiteX11" fmla="*/ 324604 w 426538"/>
              <a:gd name="connsiteY11" fmla="*/ 114337 h 152437"/>
              <a:gd name="connsiteX12" fmla="*/ 254754 w 426538"/>
              <a:gd name="connsiteY12" fmla="*/ 92112 h 152437"/>
              <a:gd name="connsiteX13" fmla="*/ 238879 w 426538"/>
              <a:gd name="connsiteY13" fmla="*/ 95287 h 152437"/>
              <a:gd name="connsiteX14" fmla="*/ 754 w 426538"/>
              <a:gd name="connsiteY14" fmla="*/ 12737 h 1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26538" h="152437">
                <a:moveTo>
                  <a:pt x="754" y="12737"/>
                </a:moveTo>
                <a:cubicBezTo>
                  <a:pt x="-10359" y="7445"/>
                  <a:pt x="103942" y="40254"/>
                  <a:pt x="172204" y="63537"/>
                </a:cubicBezTo>
                <a:cubicBezTo>
                  <a:pt x="240466" y="86820"/>
                  <a:pt x="410329" y="152437"/>
                  <a:pt x="410329" y="152437"/>
                </a:cubicBezTo>
                <a:lnTo>
                  <a:pt x="384929" y="142912"/>
                </a:lnTo>
                <a:cubicBezTo>
                  <a:pt x="357412" y="131270"/>
                  <a:pt x="243112" y="84175"/>
                  <a:pt x="245229" y="82587"/>
                </a:cubicBezTo>
                <a:cubicBezTo>
                  <a:pt x="247346" y="80999"/>
                  <a:pt x="380167" y="131800"/>
                  <a:pt x="397629" y="133387"/>
                </a:cubicBezTo>
                <a:cubicBezTo>
                  <a:pt x="415091" y="134974"/>
                  <a:pt x="364820" y="103754"/>
                  <a:pt x="350004" y="92112"/>
                </a:cubicBezTo>
                <a:cubicBezTo>
                  <a:pt x="335188" y="80470"/>
                  <a:pt x="339950" y="78883"/>
                  <a:pt x="308729" y="63537"/>
                </a:cubicBezTo>
                <a:cubicBezTo>
                  <a:pt x="277508" y="48191"/>
                  <a:pt x="155800" y="-1550"/>
                  <a:pt x="162679" y="37"/>
                </a:cubicBezTo>
                <a:cubicBezTo>
                  <a:pt x="169558" y="1624"/>
                  <a:pt x="306083" y="48720"/>
                  <a:pt x="350004" y="73062"/>
                </a:cubicBezTo>
                <a:cubicBezTo>
                  <a:pt x="393925" y="97404"/>
                  <a:pt x="430437" y="139208"/>
                  <a:pt x="426204" y="146087"/>
                </a:cubicBezTo>
                <a:cubicBezTo>
                  <a:pt x="421971" y="152966"/>
                  <a:pt x="324604" y="114337"/>
                  <a:pt x="324604" y="114337"/>
                </a:cubicBezTo>
                <a:cubicBezTo>
                  <a:pt x="296029" y="105341"/>
                  <a:pt x="269041" y="95287"/>
                  <a:pt x="254754" y="92112"/>
                </a:cubicBezTo>
                <a:cubicBezTo>
                  <a:pt x="240467" y="88937"/>
                  <a:pt x="276450" y="106400"/>
                  <a:pt x="238879" y="95287"/>
                </a:cubicBezTo>
                <a:cubicBezTo>
                  <a:pt x="201308" y="84175"/>
                  <a:pt x="11867" y="18029"/>
                  <a:pt x="754" y="127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7D4A68E3-6BCC-2C89-C86E-BC86AB37AC80}"/>
              </a:ext>
            </a:extLst>
          </p:cNvPr>
          <p:cNvSpPr/>
          <p:nvPr/>
        </p:nvSpPr>
        <p:spPr>
          <a:xfrm>
            <a:off x="4390964" y="1625370"/>
            <a:ext cx="133422" cy="261735"/>
          </a:xfrm>
          <a:custGeom>
            <a:avLst/>
            <a:gdLst>
              <a:gd name="connsiteX0" fmla="*/ 61 w 133422"/>
              <a:gd name="connsiteY0" fmla="*/ 230 h 261735"/>
              <a:gd name="connsiteX1" fmla="*/ 98486 w 133422"/>
              <a:gd name="connsiteY1" fmla="*/ 57380 h 261735"/>
              <a:gd name="connsiteX2" fmla="*/ 104836 w 133422"/>
              <a:gd name="connsiteY2" fmla="*/ 114530 h 261735"/>
              <a:gd name="connsiteX3" fmla="*/ 111186 w 133422"/>
              <a:gd name="connsiteY3" fmla="*/ 168505 h 261735"/>
              <a:gd name="connsiteX4" fmla="*/ 133411 w 133422"/>
              <a:gd name="connsiteY4" fmla="*/ 260580 h 261735"/>
              <a:gd name="connsiteX5" fmla="*/ 108011 w 133422"/>
              <a:gd name="connsiteY5" fmla="*/ 216130 h 261735"/>
              <a:gd name="connsiteX6" fmla="*/ 88961 w 133422"/>
              <a:gd name="connsiteY6" fmla="*/ 155805 h 261735"/>
              <a:gd name="connsiteX7" fmla="*/ 111186 w 133422"/>
              <a:gd name="connsiteY7" fmla="*/ 155805 h 261735"/>
              <a:gd name="connsiteX8" fmla="*/ 114361 w 133422"/>
              <a:gd name="connsiteY8" fmla="*/ 79605 h 261735"/>
              <a:gd name="connsiteX9" fmla="*/ 61 w 133422"/>
              <a:gd name="connsiteY9" fmla="*/ 230 h 26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422" h="261735">
                <a:moveTo>
                  <a:pt x="61" y="230"/>
                </a:moveTo>
                <a:cubicBezTo>
                  <a:pt x="-2585" y="-3474"/>
                  <a:pt x="81024" y="38330"/>
                  <a:pt x="98486" y="57380"/>
                </a:cubicBezTo>
                <a:cubicBezTo>
                  <a:pt x="115948" y="76430"/>
                  <a:pt x="102719" y="96009"/>
                  <a:pt x="104836" y="114530"/>
                </a:cubicBezTo>
                <a:cubicBezTo>
                  <a:pt x="106953" y="133051"/>
                  <a:pt x="106424" y="144163"/>
                  <a:pt x="111186" y="168505"/>
                </a:cubicBezTo>
                <a:cubicBezTo>
                  <a:pt x="115948" y="192847"/>
                  <a:pt x="133940" y="252643"/>
                  <a:pt x="133411" y="260580"/>
                </a:cubicBezTo>
                <a:cubicBezTo>
                  <a:pt x="132882" y="268518"/>
                  <a:pt x="115419" y="233592"/>
                  <a:pt x="108011" y="216130"/>
                </a:cubicBezTo>
                <a:cubicBezTo>
                  <a:pt x="100603" y="198668"/>
                  <a:pt x="88432" y="165859"/>
                  <a:pt x="88961" y="155805"/>
                </a:cubicBezTo>
                <a:cubicBezTo>
                  <a:pt x="89490" y="145751"/>
                  <a:pt x="106953" y="168505"/>
                  <a:pt x="111186" y="155805"/>
                </a:cubicBezTo>
                <a:cubicBezTo>
                  <a:pt x="115419" y="143105"/>
                  <a:pt x="127590" y="101830"/>
                  <a:pt x="114361" y="79605"/>
                </a:cubicBezTo>
                <a:cubicBezTo>
                  <a:pt x="101132" y="57380"/>
                  <a:pt x="2707" y="3934"/>
                  <a:pt x="61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0C6C93E0-0E0E-3EC6-1159-C05053D80D35}"/>
              </a:ext>
            </a:extLst>
          </p:cNvPr>
          <p:cNvSpPr/>
          <p:nvPr/>
        </p:nvSpPr>
        <p:spPr>
          <a:xfrm>
            <a:off x="4365625" y="1649949"/>
            <a:ext cx="155677" cy="193584"/>
          </a:xfrm>
          <a:custGeom>
            <a:avLst/>
            <a:gdLst>
              <a:gd name="connsiteX0" fmla="*/ 0 w 155677"/>
              <a:gd name="connsiteY0" fmla="*/ 1051 h 193584"/>
              <a:gd name="connsiteX1" fmla="*/ 73025 w 155677"/>
              <a:gd name="connsiteY1" fmla="*/ 42326 h 193584"/>
              <a:gd name="connsiteX2" fmla="*/ 142875 w 155677"/>
              <a:gd name="connsiteY2" fmla="*/ 191551 h 193584"/>
              <a:gd name="connsiteX3" fmla="*/ 95250 w 155677"/>
              <a:gd name="connsiteY3" fmla="*/ 124876 h 193584"/>
              <a:gd name="connsiteX4" fmla="*/ 79375 w 155677"/>
              <a:gd name="connsiteY4" fmla="*/ 67726 h 193584"/>
              <a:gd name="connsiteX5" fmla="*/ 155575 w 155677"/>
              <a:gd name="connsiteY5" fmla="*/ 58201 h 193584"/>
              <a:gd name="connsiteX6" fmla="*/ 95250 w 155677"/>
              <a:gd name="connsiteY6" fmla="*/ 58201 h 193584"/>
              <a:gd name="connsiteX7" fmla="*/ 73025 w 155677"/>
              <a:gd name="connsiteY7" fmla="*/ 74076 h 193584"/>
              <a:gd name="connsiteX8" fmla="*/ 0 w 155677"/>
              <a:gd name="connsiteY8" fmla="*/ 1051 h 19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677" h="193584">
                <a:moveTo>
                  <a:pt x="0" y="1051"/>
                </a:moveTo>
                <a:cubicBezTo>
                  <a:pt x="0" y="-4241"/>
                  <a:pt x="49213" y="10576"/>
                  <a:pt x="73025" y="42326"/>
                </a:cubicBezTo>
                <a:cubicBezTo>
                  <a:pt x="96837" y="74076"/>
                  <a:pt x="139171" y="177793"/>
                  <a:pt x="142875" y="191551"/>
                </a:cubicBezTo>
                <a:cubicBezTo>
                  <a:pt x="146579" y="205309"/>
                  <a:pt x="105833" y="145514"/>
                  <a:pt x="95250" y="124876"/>
                </a:cubicBezTo>
                <a:cubicBezTo>
                  <a:pt x="84667" y="104239"/>
                  <a:pt x="69321" y="78838"/>
                  <a:pt x="79375" y="67726"/>
                </a:cubicBezTo>
                <a:cubicBezTo>
                  <a:pt x="89429" y="56614"/>
                  <a:pt x="152929" y="59789"/>
                  <a:pt x="155575" y="58201"/>
                </a:cubicBezTo>
                <a:cubicBezTo>
                  <a:pt x="158221" y="56614"/>
                  <a:pt x="109008" y="55555"/>
                  <a:pt x="95250" y="58201"/>
                </a:cubicBezTo>
                <a:cubicBezTo>
                  <a:pt x="81492" y="60847"/>
                  <a:pt x="85725" y="82013"/>
                  <a:pt x="73025" y="74076"/>
                </a:cubicBezTo>
                <a:cubicBezTo>
                  <a:pt x="60325" y="66139"/>
                  <a:pt x="0" y="6343"/>
                  <a:pt x="0" y="10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0BA1CBC9-AC95-9B69-8156-AA5CC453BB86}"/>
              </a:ext>
            </a:extLst>
          </p:cNvPr>
          <p:cNvSpPr/>
          <p:nvPr/>
        </p:nvSpPr>
        <p:spPr>
          <a:xfrm>
            <a:off x="4509991" y="1733349"/>
            <a:ext cx="144734" cy="167263"/>
          </a:xfrm>
          <a:custGeom>
            <a:avLst/>
            <a:gdLst>
              <a:gd name="connsiteX0" fmla="*/ 109634 w 144734"/>
              <a:gd name="connsiteY0" fmla="*/ 201 h 167263"/>
              <a:gd name="connsiteX1" fmla="*/ 36609 w 144734"/>
              <a:gd name="connsiteY1" fmla="*/ 38301 h 167263"/>
              <a:gd name="connsiteX2" fmla="*/ 39784 w 144734"/>
              <a:gd name="connsiteY2" fmla="*/ 124026 h 167263"/>
              <a:gd name="connsiteX3" fmla="*/ 27084 w 144734"/>
              <a:gd name="connsiteY3" fmla="*/ 101801 h 167263"/>
              <a:gd name="connsiteX4" fmla="*/ 144559 w 144734"/>
              <a:gd name="connsiteY4" fmla="*/ 162126 h 167263"/>
              <a:gd name="connsiteX5" fmla="*/ 52484 w 144734"/>
              <a:gd name="connsiteY5" fmla="*/ 158951 h 167263"/>
              <a:gd name="connsiteX6" fmla="*/ 8034 w 144734"/>
              <a:gd name="connsiteY6" fmla="*/ 117676 h 167263"/>
              <a:gd name="connsiteX7" fmla="*/ 17559 w 144734"/>
              <a:gd name="connsiteY7" fmla="*/ 44651 h 167263"/>
              <a:gd name="connsiteX8" fmla="*/ 4859 w 144734"/>
              <a:gd name="connsiteY8" fmla="*/ 19251 h 167263"/>
              <a:gd name="connsiteX9" fmla="*/ 1684 w 144734"/>
              <a:gd name="connsiteY9" fmla="*/ 9726 h 167263"/>
              <a:gd name="connsiteX10" fmla="*/ 30259 w 144734"/>
              <a:gd name="connsiteY10" fmla="*/ 22426 h 167263"/>
              <a:gd name="connsiteX11" fmla="*/ 109634 w 144734"/>
              <a:gd name="connsiteY11" fmla="*/ 201 h 16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734" h="167263">
                <a:moveTo>
                  <a:pt x="109634" y="201"/>
                </a:moveTo>
                <a:cubicBezTo>
                  <a:pt x="110692" y="2847"/>
                  <a:pt x="48251" y="17664"/>
                  <a:pt x="36609" y="38301"/>
                </a:cubicBezTo>
                <a:cubicBezTo>
                  <a:pt x="24967" y="58938"/>
                  <a:pt x="41371" y="113443"/>
                  <a:pt x="39784" y="124026"/>
                </a:cubicBezTo>
                <a:cubicBezTo>
                  <a:pt x="38196" y="134609"/>
                  <a:pt x="9622" y="95451"/>
                  <a:pt x="27084" y="101801"/>
                </a:cubicBezTo>
                <a:cubicBezTo>
                  <a:pt x="44546" y="108151"/>
                  <a:pt x="140326" y="152601"/>
                  <a:pt x="144559" y="162126"/>
                </a:cubicBezTo>
                <a:cubicBezTo>
                  <a:pt x="148792" y="171651"/>
                  <a:pt x="75238" y="166359"/>
                  <a:pt x="52484" y="158951"/>
                </a:cubicBezTo>
                <a:cubicBezTo>
                  <a:pt x="29730" y="151543"/>
                  <a:pt x="13855" y="136726"/>
                  <a:pt x="8034" y="117676"/>
                </a:cubicBezTo>
                <a:cubicBezTo>
                  <a:pt x="2213" y="98626"/>
                  <a:pt x="18088" y="61055"/>
                  <a:pt x="17559" y="44651"/>
                </a:cubicBezTo>
                <a:cubicBezTo>
                  <a:pt x="17030" y="28247"/>
                  <a:pt x="7505" y="25072"/>
                  <a:pt x="4859" y="19251"/>
                </a:cubicBezTo>
                <a:cubicBezTo>
                  <a:pt x="2213" y="13430"/>
                  <a:pt x="-2549" y="9197"/>
                  <a:pt x="1684" y="9726"/>
                </a:cubicBezTo>
                <a:cubicBezTo>
                  <a:pt x="5917" y="10255"/>
                  <a:pt x="16501" y="22955"/>
                  <a:pt x="30259" y="22426"/>
                </a:cubicBezTo>
                <a:cubicBezTo>
                  <a:pt x="44017" y="21897"/>
                  <a:pt x="108576" y="-2445"/>
                  <a:pt x="109634" y="2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44CBB392-A228-5027-4230-1573617D1465}"/>
              </a:ext>
            </a:extLst>
          </p:cNvPr>
          <p:cNvSpPr/>
          <p:nvPr/>
        </p:nvSpPr>
        <p:spPr>
          <a:xfrm>
            <a:off x="4597388" y="1727163"/>
            <a:ext cx="84406" cy="184187"/>
          </a:xfrm>
          <a:custGeom>
            <a:avLst/>
            <a:gdLst>
              <a:gd name="connsiteX0" fmla="*/ 12 w 84406"/>
              <a:gd name="connsiteY0" fmla="*/ 37 h 184187"/>
              <a:gd name="connsiteX1" fmla="*/ 76212 w 84406"/>
              <a:gd name="connsiteY1" fmla="*/ 69887 h 184187"/>
              <a:gd name="connsiteX2" fmla="*/ 76212 w 84406"/>
              <a:gd name="connsiteY2" fmla="*/ 130212 h 184187"/>
              <a:gd name="connsiteX3" fmla="*/ 22237 w 84406"/>
              <a:gd name="connsiteY3" fmla="*/ 184187 h 184187"/>
              <a:gd name="connsiteX4" fmla="*/ 82562 w 84406"/>
              <a:gd name="connsiteY4" fmla="*/ 123862 h 184187"/>
              <a:gd name="connsiteX5" fmla="*/ 50812 w 84406"/>
              <a:gd name="connsiteY5" fmla="*/ 133387 h 184187"/>
              <a:gd name="connsiteX6" fmla="*/ 82562 w 84406"/>
              <a:gd name="connsiteY6" fmla="*/ 79412 h 184187"/>
              <a:gd name="connsiteX7" fmla="*/ 12 w 84406"/>
              <a:gd name="connsiteY7" fmla="*/ 37 h 18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406" h="184187">
                <a:moveTo>
                  <a:pt x="12" y="37"/>
                </a:moveTo>
                <a:cubicBezTo>
                  <a:pt x="-1046" y="-1551"/>
                  <a:pt x="63512" y="48191"/>
                  <a:pt x="76212" y="69887"/>
                </a:cubicBezTo>
                <a:cubicBezTo>
                  <a:pt x="88912" y="91583"/>
                  <a:pt x="85208" y="111162"/>
                  <a:pt x="76212" y="130212"/>
                </a:cubicBezTo>
                <a:cubicBezTo>
                  <a:pt x="67216" y="149262"/>
                  <a:pt x="22237" y="184187"/>
                  <a:pt x="22237" y="184187"/>
                </a:cubicBezTo>
                <a:cubicBezTo>
                  <a:pt x="23295" y="183129"/>
                  <a:pt x="77799" y="132329"/>
                  <a:pt x="82562" y="123862"/>
                </a:cubicBezTo>
                <a:cubicBezTo>
                  <a:pt x="87325" y="115395"/>
                  <a:pt x="50812" y="140795"/>
                  <a:pt x="50812" y="133387"/>
                </a:cubicBezTo>
                <a:cubicBezTo>
                  <a:pt x="50812" y="125979"/>
                  <a:pt x="88912" y="100049"/>
                  <a:pt x="82562" y="79412"/>
                </a:cubicBezTo>
                <a:cubicBezTo>
                  <a:pt x="76212" y="58775"/>
                  <a:pt x="1070" y="1625"/>
                  <a:pt x="12" y="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57C84ED8-4518-9337-7351-4474727A23F7}"/>
              </a:ext>
            </a:extLst>
          </p:cNvPr>
          <p:cNvSpPr/>
          <p:nvPr/>
        </p:nvSpPr>
        <p:spPr>
          <a:xfrm>
            <a:off x="4558606" y="1758950"/>
            <a:ext cx="108954" cy="101963"/>
          </a:xfrm>
          <a:custGeom>
            <a:avLst/>
            <a:gdLst>
              <a:gd name="connsiteX0" fmla="*/ 3869 w 108954"/>
              <a:gd name="connsiteY0" fmla="*/ 76200 h 101963"/>
              <a:gd name="connsiteX1" fmla="*/ 10219 w 108954"/>
              <a:gd name="connsiteY1" fmla="*/ 19050 h 101963"/>
              <a:gd name="connsiteX2" fmla="*/ 41969 w 108954"/>
              <a:gd name="connsiteY2" fmla="*/ 6350 h 101963"/>
              <a:gd name="connsiteX3" fmla="*/ 76894 w 108954"/>
              <a:gd name="connsiteY3" fmla="*/ 19050 h 101963"/>
              <a:gd name="connsiteX4" fmla="*/ 80069 w 108954"/>
              <a:gd name="connsiteY4" fmla="*/ 101600 h 101963"/>
              <a:gd name="connsiteX5" fmla="*/ 108644 w 108954"/>
              <a:gd name="connsiteY5" fmla="*/ 47625 h 101963"/>
              <a:gd name="connsiteX6" fmla="*/ 89594 w 108954"/>
              <a:gd name="connsiteY6" fmla="*/ 9525 h 101963"/>
              <a:gd name="connsiteX7" fmla="*/ 10219 w 108954"/>
              <a:gd name="connsiteY7" fmla="*/ 0 h 101963"/>
              <a:gd name="connsiteX8" fmla="*/ 694 w 108954"/>
              <a:gd name="connsiteY8" fmla="*/ 12700 h 101963"/>
              <a:gd name="connsiteX9" fmla="*/ 3869 w 108954"/>
              <a:gd name="connsiteY9" fmla="*/ 76200 h 10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954" h="101963">
                <a:moveTo>
                  <a:pt x="3869" y="76200"/>
                </a:moveTo>
                <a:cubicBezTo>
                  <a:pt x="5457" y="77258"/>
                  <a:pt x="3869" y="30692"/>
                  <a:pt x="10219" y="19050"/>
                </a:cubicBezTo>
                <a:cubicBezTo>
                  <a:pt x="16569" y="7408"/>
                  <a:pt x="30857" y="6350"/>
                  <a:pt x="41969" y="6350"/>
                </a:cubicBezTo>
                <a:cubicBezTo>
                  <a:pt x="53081" y="6350"/>
                  <a:pt x="70544" y="3175"/>
                  <a:pt x="76894" y="19050"/>
                </a:cubicBezTo>
                <a:cubicBezTo>
                  <a:pt x="83244" y="34925"/>
                  <a:pt x="74777" y="96838"/>
                  <a:pt x="80069" y="101600"/>
                </a:cubicBezTo>
                <a:cubicBezTo>
                  <a:pt x="85361" y="106363"/>
                  <a:pt x="107057" y="62971"/>
                  <a:pt x="108644" y="47625"/>
                </a:cubicBezTo>
                <a:cubicBezTo>
                  <a:pt x="110232" y="32279"/>
                  <a:pt x="105998" y="17462"/>
                  <a:pt x="89594" y="9525"/>
                </a:cubicBezTo>
                <a:cubicBezTo>
                  <a:pt x="73190" y="1587"/>
                  <a:pt x="10219" y="0"/>
                  <a:pt x="10219" y="0"/>
                </a:cubicBezTo>
                <a:cubicBezTo>
                  <a:pt x="-4598" y="529"/>
                  <a:pt x="1223" y="2646"/>
                  <a:pt x="694" y="12700"/>
                </a:cubicBezTo>
                <a:cubicBezTo>
                  <a:pt x="165" y="22754"/>
                  <a:pt x="2281" y="75142"/>
                  <a:pt x="3869" y="76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756E5D16-A227-2F43-9170-6A513D876FC8}"/>
              </a:ext>
            </a:extLst>
          </p:cNvPr>
          <p:cNvSpPr/>
          <p:nvPr/>
        </p:nvSpPr>
        <p:spPr>
          <a:xfrm>
            <a:off x="4216558" y="2002178"/>
            <a:ext cx="365086" cy="172747"/>
          </a:xfrm>
          <a:custGeom>
            <a:avLst/>
            <a:gdLst>
              <a:gd name="connsiteX0" fmla="*/ 3017 w 365086"/>
              <a:gd name="connsiteY0" fmla="*/ 1247 h 172747"/>
              <a:gd name="connsiteX1" fmla="*/ 228442 w 365086"/>
              <a:gd name="connsiteY1" fmla="*/ 77447 h 172747"/>
              <a:gd name="connsiteX2" fmla="*/ 307817 w 365086"/>
              <a:gd name="connsiteY2" fmla="*/ 115547 h 172747"/>
              <a:gd name="connsiteX3" fmla="*/ 364967 w 365086"/>
              <a:gd name="connsiteY3" fmla="*/ 172697 h 172747"/>
              <a:gd name="connsiteX4" fmla="*/ 320517 w 365086"/>
              <a:gd name="connsiteY4" fmla="*/ 125072 h 172747"/>
              <a:gd name="connsiteX5" fmla="*/ 244317 w 365086"/>
              <a:gd name="connsiteY5" fmla="*/ 93322 h 172747"/>
              <a:gd name="connsiteX6" fmla="*/ 285592 w 365086"/>
              <a:gd name="connsiteY6" fmla="*/ 121897 h 172747"/>
              <a:gd name="connsiteX7" fmla="*/ 190342 w 365086"/>
              <a:gd name="connsiteY7" fmla="*/ 80622 h 172747"/>
              <a:gd name="connsiteX8" fmla="*/ 101442 w 365086"/>
              <a:gd name="connsiteY8" fmla="*/ 32997 h 172747"/>
              <a:gd name="connsiteX9" fmla="*/ 3017 w 365086"/>
              <a:gd name="connsiteY9" fmla="*/ 1247 h 172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5086" h="172747">
                <a:moveTo>
                  <a:pt x="3017" y="1247"/>
                </a:moveTo>
                <a:cubicBezTo>
                  <a:pt x="24184" y="8655"/>
                  <a:pt x="177642" y="58397"/>
                  <a:pt x="228442" y="77447"/>
                </a:cubicBezTo>
                <a:cubicBezTo>
                  <a:pt x="279242" y="96497"/>
                  <a:pt x="285063" y="99672"/>
                  <a:pt x="307817" y="115547"/>
                </a:cubicBezTo>
                <a:cubicBezTo>
                  <a:pt x="330571" y="131422"/>
                  <a:pt x="362850" y="171109"/>
                  <a:pt x="364967" y="172697"/>
                </a:cubicBezTo>
                <a:cubicBezTo>
                  <a:pt x="367084" y="174285"/>
                  <a:pt x="340625" y="138301"/>
                  <a:pt x="320517" y="125072"/>
                </a:cubicBezTo>
                <a:cubicBezTo>
                  <a:pt x="300409" y="111843"/>
                  <a:pt x="250138" y="93851"/>
                  <a:pt x="244317" y="93322"/>
                </a:cubicBezTo>
                <a:cubicBezTo>
                  <a:pt x="238496" y="92793"/>
                  <a:pt x="294588" y="124014"/>
                  <a:pt x="285592" y="121897"/>
                </a:cubicBezTo>
                <a:cubicBezTo>
                  <a:pt x="276596" y="119780"/>
                  <a:pt x="221034" y="95439"/>
                  <a:pt x="190342" y="80622"/>
                </a:cubicBezTo>
                <a:cubicBezTo>
                  <a:pt x="159650" y="65805"/>
                  <a:pt x="124725" y="44639"/>
                  <a:pt x="101442" y="32997"/>
                </a:cubicBezTo>
                <a:cubicBezTo>
                  <a:pt x="78159" y="21355"/>
                  <a:pt x="-18150" y="-6161"/>
                  <a:pt x="3017" y="1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35EB5F00-E70B-DAE1-07FF-60EE0D40A14E}"/>
              </a:ext>
            </a:extLst>
          </p:cNvPr>
          <p:cNvSpPr/>
          <p:nvPr/>
        </p:nvSpPr>
        <p:spPr>
          <a:xfrm>
            <a:off x="4682477" y="1749391"/>
            <a:ext cx="61254" cy="488984"/>
          </a:xfrm>
          <a:custGeom>
            <a:avLst/>
            <a:gdLst>
              <a:gd name="connsiteX0" fmla="*/ 48273 w 61254"/>
              <a:gd name="connsiteY0" fmla="*/ 9559 h 488984"/>
              <a:gd name="connsiteX1" fmla="*/ 57798 w 61254"/>
              <a:gd name="connsiteY1" fmla="*/ 241334 h 488984"/>
              <a:gd name="connsiteX2" fmla="*/ 60973 w 61254"/>
              <a:gd name="connsiteY2" fmla="*/ 393734 h 488984"/>
              <a:gd name="connsiteX3" fmla="*/ 51448 w 61254"/>
              <a:gd name="connsiteY3" fmla="*/ 488984 h 488984"/>
              <a:gd name="connsiteX4" fmla="*/ 45098 w 61254"/>
              <a:gd name="connsiteY4" fmla="*/ 393734 h 488984"/>
              <a:gd name="connsiteX5" fmla="*/ 35573 w 61254"/>
              <a:gd name="connsiteY5" fmla="*/ 244509 h 488984"/>
              <a:gd name="connsiteX6" fmla="*/ 51448 w 61254"/>
              <a:gd name="connsiteY6" fmla="*/ 298484 h 488984"/>
              <a:gd name="connsiteX7" fmla="*/ 26048 w 61254"/>
              <a:gd name="connsiteY7" fmla="*/ 139734 h 488984"/>
              <a:gd name="connsiteX8" fmla="*/ 35573 w 61254"/>
              <a:gd name="connsiteY8" fmla="*/ 142909 h 488984"/>
              <a:gd name="connsiteX9" fmla="*/ 35573 w 61254"/>
              <a:gd name="connsiteY9" fmla="*/ 85759 h 488984"/>
              <a:gd name="connsiteX10" fmla="*/ 648 w 61254"/>
              <a:gd name="connsiteY10" fmla="*/ 114334 h 488984"/>
              <a:gd name="connsiteX11" fmla="*/ 16523 w 61254"/>
              <a:gd name="connsiteY11" fmla="*/ 50834 h 488984"/>
              <a:gd name="connsiteX12" fmla="*/ 48273 w 61254"/>
              <a:gd name="connsiteY12" fmla="*/ 9559 h 48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254" h="488984">
                <a:moveTo>
                  <a:pt x="48273" y="9559"/>
                </a:moveTo>
                <a:cubicBezTo>
                  <a:pt x="55152" y="41309"/>
                  <a:pt x="55681" y="177305"/>
                  <a:pt x="57798" y="241334"/>
                </a:cubicBezTo>
                <a:cubicBezTo>
                  <a:pt x="59915" y="305363"/>
                  <a:pt x="62031" y="352459"/>
                  <a:pt x="60973" y="393734"/>
                </a:cubicBezTo>
                <a:cubicBezTo>
                  <a:pt x="59915" y="435009"/>
                  <a:pt x="54094" y="488984"/>
                  <a:pt x="51448" y="488984"/>
                </a:cubicBezTo>
                <a:cubicBezTo>
                  <a:pt x="48802" y="488984"/>
                  <a:pt x="47744" y="434480"/>
                  <a:pt x="45098" y="393734"/>
                </a:cubicBezTo>
                <a:cubicBezTo>
                  <a:pt x="42452" y="352988"/>
                  <a:pt x="34515" y="260384"/>
                  <a:pt x="35573" y="244509"/>
                </a:cubicBezTo>
                <a:cubicBezTo>
                  <a:pt x="36631" y="228634"/>
                  <a:pt x="53035" y="315946"/>
                  <a:pt x="51448" y="298484"/>
                </a:cubicBezTo>
                <a:cubicBezTo>
                  <a:pt x="49861" y="281022"/>
                  <a:pt x="28694" y="165663"/>
                  <a:pt x="26048" y="139734"/>
                </a:cubicBezTo>
                <a:cubicBezTo>
                  <a:pt x="23402" y="113805"/>
                  <a:pt x="33986" y="151905"/>
                  <a:pt x="35573" y="142909"/>
                </a:cubicBezTo>
                <a:cubicBezTo>
                  <a:pt x="37160" y="133913"/>
                  <a:pt x="41394" y="90521"/>
                  <a:pt x="35573" y="85759"/>
                </a:cubicBezTo>
                <a:cubicBezTo>
                  <a:pt x="29752" y="80997"/>
                  <a:pt x="3823" y="120155"/>
                  <a:pt x="648" y="114334"/>
                </a:cubicBezTo>
                <a:cubicBezTo>
                  <a:pt x="-2527" y="108513"/>
                  <a:pt x="6469" y="67767"/>
                  <a:pt x="16523" y="50834"/>
                </a:cubicBezTo>
                <a:cubicBezTo>
                  <a:pt x="26577" y="33901"/>
                  <a:pt x="41394" y="-22191"/>
                  <a:pt x="48273" y="9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ACDDB31D-7410-F1EB-598D-1BB9DAA7E407}"/>
              </a:ext>
            </a:extLst>
          </p:cNvPr>
          <p:cNvSpPr/>
          <p:nvPr/>
        </p:nvSpPr>
        <p:spPr>
          <a:xfrm>
            <a:off x="4692205" y="1742642"/>
            <a:ext cx="116275" cy="435509"/>
          </a:xfrm>
          <a:custGeom>
            <a:avLst/>
            <a:gdLst>
              <a:gd name="connsiteX0" fmla="*/ 445 w 116275"/>
              <a:gd name="connsiteY0" fmla="*/ 433 h 435509"/>
              <a:gd name="connsiteX1" fmla="*/ 108395 w 116275"/>
              <a:gd name="connsiteY1" fmla="*/ 187758 h 435509"/>
              <a:gd name="connsiteX2" fmla="*/ 108395 w 116275"/>
              <a:gd name="connsiteY2" fmla="*/ 235383 h 435509"/>
              <a:gd name="connsiteX3" fmla="*/ 111570 w 116275"/>
              <a:gd name="connsiteY3" fmla="*/ 378258 h 435509"/>
              <a:gd name="connsiteX4" fmla="*/ 105220 w 116275"/>
              <a:gd name="connsiteY4" fmla="*/ 410008 h 435509"/>
              <a:gd name="connsiteX5" fmla="*/ 89345 w 116275"/>
              <a:gd name="connsiteY5" fmla="*/ 435408 h 435509"/>
              <a:gd name="connsiteX6" fmla="*/ 35370 w 116275"/>
              <a:gd name="connsiteY6" fmla="*/ 400483 h 435509"/>
              <a:gd name="connsiteX7" fmla="*/ 89345 w 116275"/>
              <a:gd name="connsiteY7" fmla="*/ 422708 h 435509"/>
              <a:gd name="connsiteX8" fmla="*/ 89345 w 116275"/>
              <a:gd name="connsiteY8" fmla="*/ 330633 h 435509"/>
              <a:gd name="connsiteX9" fmla="*/ 92520 w 116275"/>
              <a:gd name="connsiteY9" fmla="*/ 203633 h 435509"/>
              <a:gd name="connsiteX10" fmla="*/ 102045 w 116275"/>
              <a:gd name="connsiteY10" fmla="*/ 200458 h 435509"/>
              <a:gd name="connsiteX11" fmla="*/ 70295 w 116275"/>
              <a:gd name="connsiteY11" fmla="*/ 136958 h 435509"/>
              <a:gd name="connsiteX12" fmla="*/ 445 w 116275"/>
              <a:gd name="connsiteY12" fmla="*/ 433 h 435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6275" h="435509">
                <a:moveTo>
                  <a:pt x="445" y="433"/>
                </a:moveTo>
                <a:cubicBezTo>
                  <a:pt x="6795" y="8900"/>
                  <a:pt x="90403" y="148600"/>
                  <a:pt x="108395" y="187758"/>
                </a:cubicBezTo>
                <a:cubicBezTo>
                  <a:pt x="126387" y="226916"/>
                  <a:pt x="107866" y="203633"/>
                  <a:pt x="108395" y="235383"/>
                </a:cubicBezTo>
                <a:cubicBezTo>
                  <a:pt x="108924" y="267133"/>
                  <a:pt x="112099" y="349154"/>
                  <a:pt x="111570" y="378258"/>
                </a:cubicBezTo>
                <a:cubicBezTo>
                  <a:pt x="111041" y="407362"/>
                  <a:pt x="108924" y="400483"/>
                  <a:pt x="105220" y="410008"/>
                </a:cubicBezTo>
                <a:cubicBezTo>
                  <a:pt x="101516" y="419533"/>
                  <a:pt x="100987" y="436995"/>
                  <a:pt x="89345" y="435408"/>
                </a:cubicBezTo>
                <a:cubicBezTo>
                  <a:pt x="77703" y="433821"/>
                  <a:pt x="35370" y="402600"/>
                  <a:pt x="35370" y="400483"/>
                </a:cubicBezTo>
                <a:cubicBezTo>
                  <a:pt x="35370" y="398366"/>
                  <a:pt x="80349" y="434350"/>
                  <a:pt x="89345" y="422708"/>
                </a:cubicBezTo>
                <a:cubicBezTo>
                  <a:pt x="98341" y="411066"/>
                  <a:pt x="88816" y="367145"/>
                  <a:pt x="89345" y="330633"/>
                </a:cubicBezTo>
                <a:cubicBezTo>
                  <a:pt x="89874" y="294121"/>
                  <a:pt x="90403" y="225329"/>
                  <a:pt x="92520" y="203633"/>
                </a:cubicBezTo>
                <a:cubicBezTo>
                  <a:pt x="94637" y="181937"/>
                  <a:pt x="105749" y="211570"/>
                  <a:pt x="102045" y="200458"/>
                </a:cubicBezTo>
                <a:cubicBezTo>
                  <a:pt x="98341" y="189346"/>
                  <a:pt x="82995" y="163945"/>
                  <a:pt x="70295" y="136958"/>
                </a:cubicBezTo>
                <a:cubicBezTo>
                  <a:pt x="57595" y="109971"/>
                  <a:pt x="-5905" y="-8034"/>
                  <a:pt x="445" y="4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31DFF376-5D70-54DD-0DF6-CBEF47D668AE}"/>
              </a:ext>
            </a:extLst>
          </p:cNvPr>
          <p:cNvSpPr/>
          <p:nvPr/>
        </p:nvSpPr>
        <p:spPr>
          <a:xfrm>
            <a:off x="4692648" y="1710001"/>
            <a:ext cx="129224" cy="537997"/>
          </a:xfrm>
          <a:custGeom>
            <a:avLst/>
            <a:gdLst>
              <a:gd name="connsiteX0" fmla="*/ 3177 w 129224"/>
              <a:gd name="connsiteY0" fmla="*/ 1324 h 537997"/>
              <a:gd name="connsiteX1" fmla="*/ 114302 w 129224"/>
              <a:gd name="connsiteY1" fmla="*/ 179124 h 537997"/>
              <a:gd name="connsiteX2" fmla="*/ 127002 w 129224"/>
              <a:gd name="connsiteY2" fmla="*/ 277549 h 537997"/>
              <a:gd name="connsiteX3" fmla="*/ 127002 w 129224"/>
              <a:gd name="connsiteY3" fmla="*/ 429949 h 537997"/>
              <a:gd name="connsiteX4" fmla="*/ 104777 w 129224"/>
              <a:gd name="connsiteY4" fmla="*/ 468049 h 537997"/>
              <a:gd name="connsiteX5" fmla="*/ 2 w 129224"/>
              <a:gd name="connsiteY5" fmla="*/ 537899 h 537997"/>
              <a:gd name="connsiteX6" fmla="*/ 107952 w 129224"/>
              <a:gd name="connsiteY6" fmla="*/ 480749 h 537997"/>
              <a:gd name="connsiteX7" fmla="*/ 123827 w 129224"/>
              <a:gd name="connsiteY7" fmla="*/ 375974 h 537997"/>
              <a:gd name="connsiteX8" fmla="*/ 114302 w 129224"/>
              <a:gd name="connsiteY8" fmla="*/ 299774 h 537997"/>
              <a:gd name="connsiteX9" fmla="*/ 127002 w 129224"/>
              <a:gd name="connsiteY9" fmla="*/ 293424 h 537997"/>
              <a:gd name="connsiteX10" fmla="*/ 117477 w 129224"/>
              <a:gd name="connsiteY10" fmla="*/ 210874 h 537997"/>
              <a:gd name="connsiteX11" fmla="*/ 47627 w 129224"/>
              <a:gd name="connsiteY11" fmla="*/ 102924 h 537997"/>
              <a:gd name="connsiteX12" fmla="*/ 3177 w 129224"/>
              <a:gd name="connsiteY12" fmla="*/ 1324 h 53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9224" h="537997">
                <a:moveTo>
                  <a:pt x="3177" y="1324"/>
                </a:moveTo>
                <a:cubicBezTo>
                  <a:pt x="14289" y="14024"/>
                  <a:pt x="93665" y="133087"/>
                  <a:pt x="114302" y="179124"/>
                </a:cubicBezTo>
                <a:cubicBezTo>
                  <a:pt x="134940" y="225162"/>
                  <a:pt x="124885" y="235745"/>
                  <a:pt x="127002" y="277549"/>
                </a:cubicBezTo>
                <a:cubicBezTo>
                  <a:pt x="129119" y="319353"/>
                  <a:pt x="130706" y="398199"/>
                  <a:pt x="127002" y="429949"/>
                </a:cubicBezTo>
                <a:cubicBezTo>
                  <a:pt x="123298" y="461699"/>
                  <a:pt x="125944" y="450057"/>
                  <a:pt x="104777" y="468049"/>
                </a:cubicBezTo>
                <a:cubicBezTo>
                  <a:pt x="83610" y="486041"/>
                  <a:pt x="-527" y="535782"/>
                  <a:pt x="2" y="537899"/>
                </a:cubicBezTo>
                <a:cubicBezTo>
                  <a:pt x="531" y="540016"/>
                  <a:pt x="87314" y="507737"/>
                  <a:pt x="107952" y="480749"/>
                </a:cubicBezTo>
                <a:cubicBezTo>
                  <a:pt x="128590" y="453761"/>
                  <a:pt x="122769" y="406136"/>
                  <a:pt x="123827" y="375974"/>
                </a:cubicBezTo>
                <a:cubicBezTo>
                  <a:pt x="124885" y="345812"/>
                  <a:pt x="113773" y="313532"/>
                  <a:pt x="114302" y="299774"/>
                </a:cubicBezTo>
                <a:cubicBezTo>
                  <a:pt x="114831" y="286016"/>
                  <a:pt x="126473" y="308241"/>
                  <a:pt x="127002" y="293424"/>
                </a:cubicBezTo>
                <a:cubicBezTo>
                  <a:pt x="127531" y="278607"/>
                  <a:pt x="130706" y="242624"/>
                  <a:pt x="117477" y="210874"/>
                </a:cubicBezTo>
                <a:cubicBezTo>
                  <a:pt x="104248" y="179124"/>
                  <a:pt x="69323" y="135203"/>
                  <a:pt x="47627" y="102924"/>
                </a:cubicBezTo>
                <a:cubicBezTo>
                  <a:pt x="25931" y="70645"/>
                  <a:pt x="-7935" y="-11376"/>
                  <a:pt x="3177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72D28B92-F9CC-E337-9624-E26614D24687}"/>
              </a:ext>
            </a:extLst>
          </p:cNvPr>
          <p:cNvSpPr/>
          <p:nvPr/>
        </p:nvSpPr>
        <p:spPr>
          <a:xfrm>
            <a:off x="4584623" y="1907987"/>
            <a:ext cx="134271" cy="168933"/>
          </a:xfrm>
          <a:custGeom>
            <a:avLst/>
            <a:gdLst>
              <a:gd name="connsiteX0" fmla="*/ 77 w 134271"/>
              <a:gd name="connsiteY0" fmla="*/ 188 h 168933"/>
              <a:gd name="connsiteX1" fmla="*/ 111202 w 134271"/>
              <a:gd name="connsiteY1" fmla="*/ 35113 h 168933"/>
              <a:gd name="connsiteX2" fmla="*/ 111202 w 134271"/>
              <a:gd name="connsiteY2" fmla="*/ 70038 h 168933"/>
              <a:gd name="connsiteX3" fmla="*/ 127077 w 134271"/>
              <a:gd name="connsiteY3" fmla="*/ 168463 h 168933"/>
              <a:gd name="connsiteX4" fmla="*/ 117552 w 134271"/>
              <a:gd name="connsiteY4" fmla="*/ 104963 h 168933"/>
              <a:gd name="connsiteX5" fmla="*/ 130252 w 134271"/>
              <a:gd name="connsiteY5" fmla="*/ 50988 h 168933"/>
              <a:gd name="connsiteX6" fmla="*/ 77 w 134271"/>
              <a:gd name="connsiteY6" fmla="*/ 188 h 16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271" h="168933">
                <a:moveTo>
                  <a:pt x="77" y="188"/>
                </a:moveTo>
                <a:cubicBezTo>
                  <a:pt x="-3098" y="-2458"/>
                  <a:pt x="92681" y="23471"/>
                  <a:pt x="111202" y="35113"/>
                </a:cubicBezTo>
                <a:cubicBezTo>
                  <a:pt x="129723" y="46755"/>
                  <a:pt x="108556" y="47813"/>
                  <a:pt x="111202" y="70038"/>
                </a:cubicBezTo>
                <a:cubicBezTo>
                  <a:pt x="113848" y="92263"/>
                  <a:pt x="126019" y="162642"/>
                  <a:pt x="127077" y="168463"/>
                </a:cubicBezTo>
                <a:cubicBezTo>
                  <a:pt x="128135" y="174284"/>
                  <a:pt x="117023" y="124542"/>
                  <a:pt x="117552" y="104963"/>
                </a:cubicBezTo>
                <a:cubicBezTo>
                  <a:pt x="118081" y="85384"/>
                  <a:pt x="144010" y="65805"/>
                  <a:pt x="130252" y="50988"/>
                </a:cubicBezTo>
                <a:cubicBezTo>
                  <a:pt x="116494" y="36171"/>
                  <a:pt x="3252" y="2834"/>
                  <a:pt x="77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ED9A6651-8871-E912-2AD8-4E1240360C25}"/>
              </a:ext>
            </a:extLst>
          </p:cNvPr>
          <p:cNvSpPr/>
          <p:nvPr/>
        </p:nvSpPr>
        <p:spPr>
          <a:xfrm>
            <a:off x="4602886" y="1908085"/>
            <a:ext cx="126470" cy="164005"/>
          </a:xfrm>
          <a:custGeom>
            <a:avLst/>
            <a:gdLst>
              <a:gd name="connsiteX0" fmla="*/ 19914 w 126470"/>
              <a:gd name="connsiteY0" fmla="*/ 90 h 164005"/>
              <a:gd name="connsiteX1" fmla="*/ 16739 w 126470"/>
              <a:gd name="connsiteY1" fmla="*/ 108040 h 164005"/>
              <a:gd name="connsiteX2" fmla="*/ 32614 w 126470"/>
              <a:gd name="connsiteY2" fmla="*/ 123915 h 164005"/>
              <a:gd name="connsiteX3" fmla="*/ 124689 w 126470"/>
              <a:gd name="connsiteY3" fmla="*/ 162015 h 164005"/>
              <a:gd name="connsiteX4" fmla="*/ 86589 w 126470"/>
              <a:gd name="connsiteY4" fmla="*/ 155665 h 164005"/>
              <a:gd name="connsiteX5" fmla="*/ 4039 w 126470"/>
              <a:gd name="connsiteY5" fmla="*/ 130265 h 164005"/>
              <a:gd name="connsiteX6" fmla="*/ 19914 w 126470"/>
              <a:gd name="connsiteY6" fmla="*/ 90 h 164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6470" h="164005">
                <a:moveTo>
                  <a:pt x="19914" y="90"/>
                </a:moveTo>
                <a:cubicBezTo>
                  <a:pt x="22031" y="-3614"/>
                  <a:pt x="16739" y="108040"/>
                  <a:pt x="16739" y="108040"/>
                </a:cubicBezTo>
                <a:cubicBezTo>
                  <a:pt x="18856" y="128677"/>
                  <a:pt x="14622" y="114919"/>
                  <a:pt x="32614" y="123915"/>
                </a:cubicBezTo>
                <a:cubicBezTo>
                  <a:pt x="50606" y="132911"/>
                  <a:pt x="115693" y="156723"/>
                  <a:pt x="124689" y="162015"/>
                </a:cubicBezTo>
                <a:cubicBezTo>
                  <a:pt x="133685" y="167307"/>
                  <a:pt x="106697" y="160957"/>
                  <a:pt x="86589" y="155665"/>
                </a:cubicBezTo>
                <a:cubicBezTo>
                  <a:pt x="66481" y="150373"/>
                  <a:pt x="18327" y="152490"/>
                  <a:pt x="4039" y="130265"/>
                </a:cubicBezTo>
                <a:cubicBezTo>
                  <a:pt x="-10249" y="108040"/>
                  <a:pt x="17797" y="3794"/>
                  <a:pt x="19914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D98430E5-5363-5AB3-F393-1C6CB6A1D55B}"/>
              </a:ext>
            </a:extLst>
          </p:cNvPr>
          <p:cNvSpPr/>
          <p:nvPr/>
        </p:nvSpPr>
        <p:spPr>
          <a:xfrm>
            <a:off x="4613272" y="1949360"/>
            <a:ext cx="82553" cy="96342"/>
          </a:xfrm>
          <a:custGeom>
            <a:avLst/>
            <a:gdLst>
              <a:gd name="connsiteX0" fmla="*/ 3 w 82553"/>
              <a:gd name="connsiteY0" fmla="*/ 90 h 96342"/>
              <a:gd name="connsiteX1" fmla="*/ 69853 w 82553"/>
              <a:gd name="connsiteY1" fmla="*/ 19140 h 96342"/>
              <a:gd name="connsiteX2" fmla="*/ 63503 w 82553"/>
              <a:gd name="connsiteY2" fmla="*/ 63590 h 96342"/>
              <a:gd name="connsiteX3" fmla="*/ 66678 w 82553"/>
              <a:gd name="connsiteY3" fmla="*/ 95340 h 96342"/>
              <a:gd name="connsiteX4" fmla="*/ 82553 w 82553"/>
              <a:gd name="connsiteY4" fmla="*/ 25490 h 96342"/>
              <a:gd name="connsiteX5" fmla="*/ 66678 w 82553"/>
              <a:gd name="connsiteY5" fmla="*/ 12790 h 96342"/>
              <a:gd name="connsiteX6" fmla="*/ 3 w 82553"/>
              <a:gd name="connsiteY6" fmla="*/ 90 h 9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553" h="96342">
                <a:moveTo>
                  <a:pt x="3" y="90"/>
                </a:moveTo>
                <a:cubicBezTo>
                  <a:pt x="532" y="1148"/>
                  <a:pt x="59270" y="8557"/>
                  <a:pt x="69853" y="19140"/>
                </a:cubicBezTo>
                <a:cubicBezTo>
                  <a:pt x="80436" y="29723"/>
                  <a:pt x="64032" y="50890"/>
                  <a:pt x="63503" y="63590"/>
                </a:cubicBezTo>
                <a:cubicBezTo>
                  <a:pt x="62974" y="76290"/>
                  <a:pt x="63503" y="101690"/>
                  <a:pt x="66678" y="95340"/>
                </a:cubicBezTo>
                <a:cubicBezTo>
                  <a:pt x="69853" y="88990"/>
                  <a:pt x="82553" y="25490"/>
                  <a:pt x="82553" y="25490"/>
                </a:cubicBezTo>
                <a:cubicBezTo>
                  <a:pt x="82553" y="11732"/>
                  <a:pt x="75674" y="18082"/>
                  <a:pt x="66678" y="12790"/>
                </a:cubicBezTo>
                <a:cubicBezTo>
                  <a:pt x="57682" y="7498"/>
                  <a:pt x="-526" y="-968"/>
                  <a:pt x="3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7C15CE53-4D1D-7030-6CDE-F7EF5E269AAF}"/>
              </a:ext>
            </a:extLst>
          </p:cNvPr>
          <p:cNvSpPr/>
          <p:nvPr/>
        </p:nvSpPr>
        <p:spPr>
          <a:xfrm>
            <a:off x="4515743" y="2024294"/>
            <a:ext cx="203131" cy="153882"/>
          </a:xfrm>
          <a:custGeom>
            <a:avLst/>
            <a:gdLst>
              <a:gd name="connsiteX0" fmla="*/ 5457 w 203131"/>
              <a:gd name="connsiteY0" fmla="*/ 4531 h 153882"/>
              <a:gd name="connsiteX1" fmla="*/ 189607 w 203131"/>
              <a:gd name="connsiteY1" fmla="*/ 58506 h 153882"/>
              <a:gd name="connsiteX2" fmla="*/ 189607 w 203131"/>
              <a:gd name="connsiteY2" fmla="*/ 83906 h 153882"/>
              <a:gd name="connsiteX3" fmla="*/ 192782 w 203131"/>
              <a:gd name="connsiteY3" fmla="*/ 150581 h 153882"/>
              <a:gd name="connsiteX4" fmla="*/ 173732 w 203131"/>
              <a:gd name="connsiteY4" fmla="*/ 137881 h 153882"/>
              <a:gd name="connsiteX5" fmla="*/ 154682 w 203131"/>
              <a:gd name="connsiteY5" fmla="*/ 87081 h 153882"/>
              <a:gd name="connsiteX6" fmla="*/ 157857 w 203131"/>
              <a:gd name="connsiteY6" fmla="*/ 64856 h 153882"/>
              <a:gd name="connsiteX7" fmla="*/ 176907 w 203131"/>
              <a:gd name="connsiteY7" fmla="*/ 137881 h 153882"/>
              <a:gd name="connsiteX8" fmla="*/ 154682 w 203131"/>
              <a:gd name="connsiteY8" fmla="*/ 71206 h 153882"/>
              <a:gd name="connsiteX9" fmla="*/ 151507 w 203131"/>
              <a:gd name="connsiteY9" fmla="*/ 115656 h 153882"/>
              <a:gd name="connsiteX10" fmla="*/ 103882 w 203131"/>
              <a:gd name="connsiteY10" fmla="*/ 61681 h 153882"/>
              <a:gd name="connsiteX11" fmla="*/ 97532 w 203131"/>
              <a:gd name="connsiteY11" fmla="*/ 106131 h 153882"/>
              <a:gd name="connsiteX12" fmla="*/ 88007 w 203131"/>
              <a:gd name="connsiteY12" fmla="*/ 99781 h 153882"/>
              <a:gd name="connsiteX13" fmla="*/ 56257 w 203131"/>
              <a:gd name="connsiteY13" fmla="*/ 109306 h 153882"/>
              <a:gd name="connsiteX14" fmla="*/ 37207 w 203131"/>
              <a:gd name="connsiteY14" fmla="*/ 90256 h 153882"/>
              <a:gd name="connsiteX15" fmla="*/ 164207 w 203131"/>
              <a:gd name="connsiteY15" fmla="*/ 147406 h 153882"/>
              <a:gd name="connsiteX16" fmla="*/ 167382 w 203131"/>
              <a:gd name="connsiteY16" fmla="*/ 61681 h 153882"/>
              <a:gd name="connsiteX17" fmla="*/ 59432 w 203131"/>
              <a:gd name="connsiteY17" fmla="*/ 7706 h 153882"/>
              <a:gd name="connsiteX18" fmla="*/ 5457 w 203131"/>
              <a:gd name="connsiteY18" fmla="*/ 4531 h 15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3131" h="153882">
                <a:moveTo>
                  <a:pt x="5457" y="4531"/>
                </a:moveTo>
                <a:cubicBezTo>
                  <a:pt x="27153" y="12998"/>
                  <a:pt x="189607" y="58506"/>
                  <a:pt x="189607" y="58506"/>
                </a:cubicBezTo>
                <a:cubicBezTo>
                  <a:pt x="220299" y="71735"/>
                  <a:pt x="189078" y="68560"/>
                  <a:pt x="189607" y="83906"/>
                </a:cubicBezTo>
                <a:cubicBezTo>
                  <a:pt x="190136" y="99252"/>
                  <a:pt x="192782" y="150581"/>
                  <a:pt x="192782" y="150581"/>
                </a:cubicBezTo>
                <a:cubicBezTo>
                  <a:pt x="190136" y="159577"/>
                  <a:pt x="180082" y="148464"/>
                  <a:pt x="173732" y="137881"/>
                </a:cubicBezTo>
                <a:cubicBezTo>
                  <a:pt x="167382" y="127298"/>
                  <a:pt x="157328" y="99252"/>
                  <a:pt x="154682" y="87081"/>
                </a:cubicBezTo>
                <a:cubicBezTo>
                  <a:pt x="152036" y="74910"/>
                  <a:pt x="154153" y="56389"/>
                  <a:pt x="157857" y="64856"/>
                </a:cubicBezTo>
                <a:cubicBezTo>
                  <a:pt x="161561" y="73323"/>
                  <a:pt x="177436" y="136823"/>
                  <a:pt x="176907" y="137881"/>
                </a:cubicBezTo>
                <a:cubicBezTo>
                  <a:pt x="176378" y="138939"/>
                  <a:pt x="158915" y="74910"/>
                  <a:pt x="154682" y="71206"/>
                </a:cubicBezTo>
                <a:cubicBezTo>
                  <a:pt x="150449" y="67502"/>
                  <a:pt x="159974" y="117243"/>
                  <a:pt x="151507" y="115656"/>
                </a:cubicBezTo>
                <a:cubicBezTo>
                  <a:pt x="143040" y="114069"/>
                  <a:pt x="112878" y="63268"/>
                  <a:pt x="103882" y="61681"/>
                </a:cubicBezTo>
                <a:cubicBezTo>
                  <a:pt x="94886" y="60094"/>
                  <a:pt x="100178" y="99781"/>
                  <a:pt x="97532" y="106131"/>
                </a:cubicBezTo>
                <a:cubicBezTo>
                  <a:pt x="94886" y="112481"/>
                  <a:pt x="94886" y="99252"/>
                  <a:pt x="88007" y="99781"/>
                </a:cubicBezTo>
                <a:cubicBezTo>
                  <a:pt x="81128" y="100310"/>
                  <a:pt x="64724" y="110893"/>
                  <a:pt x="56257" y="109306"/>
                </a:cubicBezTo>
                <a:cubicBezTo>
                  <a:pt x="47790" y="107719"/>
                  <a:pt x="19215" y="83906"/>
                  <a:pt x="37207" y="90256"/>
                </a:cubicBezTo>
                <a:cubicBezTo>
                  <a:pt x="55199" y="96606"/>
                  <a:pt x="142511" y="152168"/>
                  <a:pt x="164207" y="147406"/>
                </a:cubicBezTo>
                <a:cubicBezTo>
                  <a:pt x="185903" y="142644"/>
                  <a:pt x="184845" y="84964"/>
                  <a:pt x="167382" y="61681"/>
                </a:cubicBezTo>
                <a:cubicBezTo>
                  <a:pt x="149920" y="38398"/>
                  <a:pt x="86949" y="14585"/>
                  <a:pt x="59432" y="7706"/>
                </a:cubicBezTo>
                <a:cubicBezTo>
                  <a:pt x="31915" y="827"/>
                  <a:pt x="-16239" y="-3936"/>
                  <a:pt x="5457" y="45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A03895A3-64EC-E4F8-0654-A14CFB99DE18}"/>
              </a:ext>
            </a:extLst>
          </p:cNvPr>
          <p:cNvSpPr/>
          <p:nvPr/>
        </p:nvSpPr>
        <p:spPr>
          <a:xfrm>
            <a:off x="4501870" y="2027655"/>
            <a:ext cx="127747" cy="116903"/>
          </a:xfrm>
          <a:custGeom>
            <a:avLst/>
            <a:gdLst>
              <a:gd name="connsiteX0" fmla="*/ 280 w 127747"/>
              <a:gd name="connsiteY0" fmla="*/ 1170 h 116903"/>
              <a:gd name="connsiteX1" fmla="*/ 35205 w 127747"/>
              <a:gd name="connsiteY1" fmla="*/ 51970 h 116903"/>
              <a:gd name="connsiteX2" fmla="*/ 127280 w 127747"/>
              <a:gd name="connsiteY2" fmla="*/ 115470 h 116903"/>
              <a:gd name="connsiteX3" fmla="*/ 70130 w 127747"/>
              <a:gd name="connsiteY3" fmla="*/ 90070 h 116903"/>
              <a:gd name="connsiteX4" fmla="*/ 51080 w 127747"/>
              <a:gd name="connsiteY4" fmla="*/ 20220 h 116903"/>
              <a:gd name="connsiteX5" fmla="*/ 280 w 127747"/>
              <a:gd name="connsiteY5" fmla="*/ 1170 h 116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747" h="116903">
                <a:moveTo>
                  <a:pt x="280" y="1170"/>
                </a:moveTo>
                <a:cubicBezTo>
                  <a:pt x="-2366" y="6462"/>
                  <a:pt x="14039" y="32920"/>
                  <a:pt x="35205" y="51970"/>
                </a:cubicBezTo>
                <a:cubicBezTo>
                  <a:pt x="56371" y="71020"/>
                  <a:pt x="121459" y="109120"/>
                  <a:pt x="127280" y="115470"/>
                </a:cubicBezTo>
                <a:cubicBezTo>
                  <a:pt x="133101" y="121820"/>
                  <a:pt x="82830" y="105945"/>
                  <a:pt x="70130" y="90070"/>
                </a:cubicBezTo>
                <a:cubicBezTo>
                  <a:pt x="57430" y="74195"/>
                  <a:pt x="61134" y="30803"/>
                  <a:pt x="51080" y="20220"/>
                </a:cubicBezTo>
                <a:cubicBezTo>
                  <a:pt x="41026" y="9637"/>
                  <a:pt x="2926" y="-4122"/>
                  <a:pt x="280" y="1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7BD3777-1C63-336C-1FAC-45E82CD36ED4}"/>
              </a:ext>
            </a:extLst>
          </p:cNvPr>
          <p:cNvSpPr/>
          <p:nvPr/>
        </p:nvSpPr>
        <p:spPr>
          <a:xfrm>
            <a:off x="4477106" y="2270447"/>
            <a:ext cx="727289" cy="277680"/>
          </a:xfrm>
          <a:custGeom>
            <a:avLst/>
            <a:gdLst>
              <a:gd name="connsiteX0" fmla="*/ 2819 w 727289"/>
              <a:gd name="connsiteY0" fmla="*/ 98103 h 277680"/>
              <a:gd name="connsiteX1" fmla="*/ 199669 w 727289"/>
              <a:gd name="connsiteY1" fmla="*/ 34603 h 277680"/>
              <a:gd name="connsiteX2" fmla="*/ 174269 w 727289"/>
              <a:gd name="connsiteY2" fmla="*/ 34603 h 277680"/>
              <a:gd name="connsiteX3" fmla="*/ 279044 w 727289"/>
              <a:gd name="connsiteY3" fmla="*/ 31428 h 277680"/>
              <a:gd name="connsiteX4" fmla="*/ 358419 w 727289"/>
              <a:gd name="connsiteY4" fmla="*/ 91753 h 277680"/>
              <a:gd name="connsiteX5" fmla="*/ 333019 w 727289"/>
              <a:gd name="connsiteY5" fmla="*/ 69528 h 277680"/>
              <a:gd name="connsiteX6" fmla="*/ 421919 w 727289"/>
              <a:gd name="connsiteY6" fmla="*/ 158428 h 277680"/>
              <a:gd name="connsiteX7" fmla="*/ 513994 w 727289"/>
              <a:gd name="connsiteY7" fmla="*/ 212403 h 277680"/>
              <a:gd name="connsiteX8" fmla="*/ 501294 w 727289"/>
              <a:gd name="connsiteY8" fmla="*/ 212403 h 277680"/>
              <a:gd name="connsiteX9" fmla="*/ 723544 w 727289"/>
              <a:gd name="connsiteY9" fmla="*/ 275903 h 277680"/>
              <a:gd name="connsiteX10" fmla="*/ 628294 w 727289"/>
              <a:gd name="connsiteY10" fmla="*/ 253678 h 277680"/>
              <a:gd name="connsiteX11" fmla="*/ 466369 w 727289"/>
              <a:gd name="connsiteY11" fmla="*/ 187003 h 277680"/>
              <a:gd name="connsiteX12" fmla="*/ 253644 w 727289"/>
              <a:gd name="connsiteY12" fmla="*/ 9203 h 277680"/>
              <a:gd name="connsiteX13" fmla="*/ 244119 w 727289"/>
              <a:gd name="connsiteY13" fmla="*/ 25078 h 277680"/>
              <a:gd name="connsiteX14" fmla="*/ 199669 w 727289"/>
              <a:gd name="connsiteY14" fmla="*/ 21903 h 277680"/>
              <a:gd name="connsiteX15" fmla="*/ 88544 w 727289"/>
              <a:gd name="connsiteY15" fmla="*/ 53653 h 277680"/>
              <a:gd name="connsiteX16" fmla="*/ 2819 w 727289"/>
              <a:gd name="connsiteY16" fmla="*/ 98103 h 277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289" h="277680">
                <a:moveTo>
                  <a:pt x="2819" y="98103"/>
                </a:moveTo>
                <a:cubicBezTo>
                  <a:pt x="21340" y="94928"/>
                  <a:pt x="171094" y="45186"/>
                  <a:pt x="199669" y="34603"/>
                </a:cubicBezTo>
                <a:cubicBezTo>
                  <a:pt x="228244" y="24020"/>
                  <a:pt x="174269" y="34603"/>
                  <a:pt x="174269" y="34603"/>
                </a:cubicBezTo>
                <a:cubicBezTo>
                  <a:pt x="187498" y="34074"/>
                  <a:pt x="248352" y="21903"/>
                  <a:pt x="279044" y="31428"/>
                </a:cubicBezTo>
                <a:cubicBezTo>
                  <a:pt x="309736" y="40953"/>
                  <a:pt x="349423" y="85403"/>
                  <a:pt x="358419" y="91753"/>
                </a:cubicBezTo>
                <a:cubicBezTo>
                  <a:pt x="367415" y="98103"/>
                  <a:pt x="322436" y="58416"/>
                  <a:pt x="333019" y="69528"/>
                </a:cubicBezTo>
                <a:cubicBezTo>
                  <a:pt x="343602" y="80640"/>
                  <a:pt x="391757" y="134616"/>
                  <a:pt x="421919" y="158428"/>
                </a:cubicBezTo>
                <a:cubicBezTo>
                  <a:pt x="452081" y="182240"/>
                  <a:pt x="500765" y="203407"/>
                  <a:pt x="513994" y="212403"/>
                </a:cubicBezTo>
                <a:cubicBezTo>
                  <a:pt x="527223" y="221399"/>
                  <a:pt x="466369" y="201820"/>
                  <a:pt x="501294" y="212403"/>
                </a:cubicBezTo>
                <a:cubicBezTo>
                  <a:pt x="536219" y="222986"/>
                  <a:pt x="702378" y="269024"/>
                  <a:pt x="723544" y="275903"/>
                </a:cubicBezTo>
                <a:cubicBezTo>
                  <a:pt x="744710" y="282782"/>
                  <a:pt x="671156" y="268495"/>
                  <a:pt x="628294" y="253678"/>
                </a:cubicBezTo>
                <a:cubicBezTo>
                  <a:pt x="585432" y="238861"/>
                  <a:pt x="528811" y="227749"/>
                  <a:pt x="466369" y="187003"/>
                </a:cubicBezTo>
                <a:cubicBezTo>
                  <a:pt x="403927" y="146257"/>
                  <a:pt x="290686" y="36190"/>
                  <a:pt x="253644" y="9203"/>
                </a:cubicBezTo>
                <a:cubicBezTo>
                  <a:pt x="216602" y="-17784"/>
                  <a:pt x="253115" y="22961"/>
                  <a:pt x="244119" y="25078"/>
                </a:cubicBezTo>
                <a:cubicBezTo>
                  <a:pt x="235123" y="27195"/>
                  <a:pt x="225598" y="17141"/>
                  <a:pt x="199669" y="21903"/>
                </a:cubicBezTo>
                <a:cubicBezTo>
                  <a:pt x="173740" y="26665"/>
                  <a:pt x="115002" y="39366"/>
                  <a:pt x="88544" y="53653"/>
                </a:cubicBezTo>
                <a:cubicBezTo>
                  <a:pt x="62086" y="67940"/>
                  <a:pt x="-15702" y="101278"/>
                  <a:pt x="2819" y="98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3BBFD307-A212-3B72-9E72-F0918614AB7A}"/>
              </a:ext>
            </a:extLst>
          </p:cNvPr>
          <p:cNvSpPr/>
          <p:nvPr/>
        </p:nvSpPr>
        <p:spPr>
          <a:xfrm>
            <a:off x="4527548" y="2312133"/>
            <a:ext cx="352534" cy="199808"/>
          </a:xfrm>
          <a:custGeom>
            <a:avLst/>
            <a:gdLst>
              <a:gd name="connsiteX0" fmla="*/ 2 w 352534"/>
              <a:gd name="connsiteY0" fmla="*/ 59592 h 199808"/>
              <a:gd name="connsiteX1" fmla="*/ 123827 w 352534"/>
              <a:gd name="connsiteY1" fmla="*/ 11967 h 199808"/>
              <a:gd name="connsiteX2" fmla="*/ 247652 w 352534"/>
              <a:gd name="connsiteY2" fmla="*/ 53242 h 199808"/>
              <a:gd name="connsiteX3" fmla="*/ 250827 w 352534"/>
              <a:gd name="connsiteY3" fmla="*/ 37367 h 199808"/>
              <a:gd name="connsiteX4" fmla="*/ 307977 w 352534"/>
              <a:gd name="connsiteY4" fmla="*/ 69117 h 199808"/>
              <a:gd name="connsiteX5" fmla="*/ 352427 w 352534"/>
              <a:gd name="connsiteY5" fmla="*/ 199292 h 199808"/>
              <a:gd name="connsiteX6" fmla="*/ 295277 w 352534"/>
              <a:gd name="connsiteY6" fmla="*/ 110392 h 199808"/>
              <a:gd name="connsiteX7" fmla="*/ 187327 w 352534"/>
              <a:gd name="connsiteY7" fmla="*/ 5617 h 199808"/>
              <a:gd name="connsiteX8" fmla="*/ 120652 w 352534"/>
              <a:gd name="connsiteY8" fmla="*/ 18317 h 199808"/>
              <a:gd name="connsiteX9" fmla="*/ 2 w 352534"/>
              <a:gd name="connsiteY9" fmla="*/ 59592 h 19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534" h="199808">
                <a:moveTo>
                  <a:pt x="2" y="59592"/>
                </a:moveTo>
                <a:cubicBezTo>
                  <a:pt x="531" y="58534"/>
                  <a:pt x="82552" y="13025"/>
                  <a:pt x="123827" y="11967"/>
                </a:cubicBezTo>
                <a:cubicBezTo>
                  <a:pt x="165102" y="10909"/>
                  <a:pt x="226485" y="49009"/>
                  <a:pt x="247652" y="53242"/>
                </a:cubicBezTo>
                <a:cubicBezTo>
                  <a:pt x="268819" y="57475"/>
                  <a:pt x="240773" y="34721"/>
                  <a:pt x="250827" y="37367"/>
                </a:cubicBezTo>
                <a:cubicBezTo>
                  <a:pt x="260881" y="40013"/>
                  <a:pt x="291044" y="42129"/>
                  <a:pt x="307977" y="69117"/>
                </a:cubicBezTo>
                <a:cubicBezTo>
                  <a:pt x="324910" y="96105"/>
                  <a:pt x="354544" y="192413"/>
                  <a:pt x="352427" y="199292"/>
                </a:cubicBezTo>
                <a:cubicBezTo>
                  <a:pt x="350310" y="206171"/>
                  <a:pt x="322794" y="142671"/>
                  <a:pt x="295277" y="110392"/>
                </a:cubicBezTo>
                <a:cubicBezTo>
                  <a:pt x="267760" y="78113"/>
                  <a:pt x="216431" y="20963"/>
                  <a:pt x="187327" y="5617"/>
                </a:cubicBezTo>
                <a:cubicBezTo>
                  <a:pt x="158223" y="-9729"/>
                  <a:pt x="147639" y="10380"/>
                  <a:pt x="120652" y="18317"/>
                </a:cubicBezTo>
                <a:cubicBezTo>
                  <a:pt x="93665" y="26254"/>
                  <a:pt x="-527" y="60650"/>
                  <a:pt x="2" y="59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AFE06611-2E78-7234-23D8-105621A6A560}"/>
              </a:ext>
            </a:extLst>
          </p:cNvPr>
          <p:cNvSpPr/>
          <p:nvPr/>
        </p:nvSpPr>
        <p:spPr>
          <a:xfrm>
            <a:off x="4514848" y="2349490"/>
            <a:ext cx="234205" cy="54258"/>
          </a:xfrm>
          <a:custGeom>
            <a:avLst/>
            <a:gdLst>
              <a:gd name="connsiteX0" fmla="*/ 2 w 234205"/>
              <a:gd name="connsiteY0" fmla="*/ 53985 h 54258"/>
              <a:gd name="connsiteX1" fmla="*/ 114302 w 234205"/>
              <a:gd name="connsiteY1" fmla="*/ 6360 h 54258"/>
              <a:gd name="connsiteX2" fmla="*/ 231777 w 234205"/>
              <a:gd name="connsiteY2" fmla="*/ 28585 h 54258"/>
              <a:gd name="connsiteX3" fmla="*/ 187327 w 234205"/>
              <a:gd name="connsiteY3" fmla="*/ 10 h 54258"/>
              <a:gd name="connsiteX4" fmla="*/ 111127 w 234205"/>
              <a:gd name="connsiteY4" fmla="*/ 25410 h 54258"/>
              <a:gd name="connsiteX5" fmla="*/ 2 w 234205"/>
              <a:gd name="connsiteY5" fmla="*/ 53985 h 54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205" h="54258">
                <a:moveTo>
                  <a:pt x="2" y="53985"/>
                </a:moveTo>
                <a:cubicBezTo>
                  <a:pt x="531" y="50810"/>
                  <a:pt x="75673" y="10593"/>
                  <a:pt x="114302" y="6360"/>
                </a:cubicBezTo>
                <a:cubicBezTo>
                  <a:pt x="152931" y="2127"/>
                  <a:pt x="219606" y="29643"/>
                  <a:pt x="231777" y="28585"/>
                </a:cubicBezTo>
                <a:cubicBezTo>
                  <a:pt x="243948" y="27527"/>
                  <a:pt x="207435" y="539"/>
                  <a:pt x="187327" y="10"/>
                </a:cubicBezTo>
                <a:cubicBezTo>
                  <a:pt x="167219" y="-519"/>
                  <a:pt x="135469" y="19060"/>
                  <a:pt x="111127" y="25410"/>
                </a:cubicBezTo>
                <a:cubicBezTo>
                  <a:pt x="86785" y="31760"/>
                  <a:pt x="-527" y="57160"/>
                  <a:pt x="2" y="53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81E223B4-BF67-B2FF-0774-B4431B871342}"/>
              </a:ext>
            </a:extLst>
          </p:cNvPr>
          <p:cNvSpPr/>
          <p:nvPr/>
        </p:nvSpPr>
        <p:spPr>
          <a:xfrm>
            <a:off x="4561768" y="2368461"/>
            <a:ext cx="200916" cy="171632"/>
          </a:xfrm>
          <a:custGeom>
            <a:avLst/>
            <a:gdLst>
              <a:gd name="connsiteX0" fmla="*/ 200732 w 200916"/>
              <a:gd name="connsiteY0" fmla="*/ 89 h 171632"/>
              <a:gd name="connsiteX1" fmla="*/ 146757 w 200916"/>
              <a:gd name="connsiteY1" fmla="*/ 63589 h 171632"/>
              <a:gd name="connsiteX2" fmla="*/ 86432 w 200916"/>
              <a:gd name="connsiteY2" fmla="*/ 101689 h 171632"/>
              <a:gd name="connsiteX3" fmla="*/ 707 w 200916"/>
              <a:gd name="connsiteY3" fmla="*/ 171539 h 171632"/>
              <a:gd name="connsiteX4" fmla="*/ 137232 w 200916"/>
              <a:gd name="connsiteY4" fmla="*/ 85814 h 171632"/>
              <a:gd name="connsiteX5" fmla="*/ 111832 w 200916"/>
              <a:gd name="connsiteY5" fmla="*/ 104864 h 171632"/>
              <a:gd name="connsiteX6" fmla="*/ 162632 w 200916"/>
              <a:gd name="connsiteY6" fmla="*/ 50889 h 171632"/>
              <a:gd name="connsiteX7" fmla="*/ 200732 w 200916"/>
              <a:gd name="connsiteY7" fmla="*/ 89 h 17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916" h="171632">
                <a:moveTo>
                  <a:pt x="200732" y="89"/>
                </a:moveTo>
                <a:cubicBezTo>
                  <a:pt x="198086" y="2206"/>
                  <a:pt x="165807" y="46656"/>
                  <a:pt x="146757" y="63589"/>
                </a:cubicBezTo>
                <a:cubicBezTo>
                  <a:pt x="127707" y="80522"/>
                  <a:pt x="110774" y="83697"/>
                  <a:pt x="86432" y="101689"/>
                </a:cubicBezTo>
                <a:cubicBezTo>
                  <a:pt x="62090" y="119681"/>
                  <a:pt x="-7760" y="174185"/>
                  <a:pt x="707" y="171539"/>
                </a:cubicBezTo>
                <a:cubicBezTo>
                  <a:pt x="9174" y="168893"/>
                  <a:pt x="118711" y="96927"/>
                  <a:pt x="137232" y="85814"/>
                </a:cubicBezTo>
                <a:cubicBezTo>
                  <a:pt x="155753" y="74702"/>
                  <a:pt x="107599" y="110685"/>
                  <a:pt x="111832" y="104864"/>
                </a:cubicBezTo>
                <a:cubicBezTo>
                  <a:pt x="116065" y="99043"/>
                  <a:pt x="148345" y="67822"/>
                  <a:pt x="162632" y="50889"/>
                </a:cubicBezTo>
                <a:cubicBezTo>
                  <a:pt x="176919" y="33956"/>
                  <a:pt x="203378" y="-2028"/>
                  <a:pt x="200732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74E00410-B5B6-6B3A-8F9A-DFDC5AABE4D2}"/>
              </a:ext>
            </a:extLst>
          </p:cNvPr>
          <p:cNvSpPr/>
          <p:nvPr/>
        </p:nvSpPr>
        <p:spPr>
          <a:xfrm>
            <a:off x="4562198" y="2377553"/>
            <a:ext cx="159542" cy="70595"/>
          </a:xfrm>
          <a:custGeom>
            <a:avLst/>
            <a:gdLst>
              <a:gd name="connsiteX0" fmla="*/ 277 w 159542"/>
              <a:gd name="connsiteY0" fmla="*/ 70372 h 70595"/>
              <a:gd name="connsiteX1" fmla="*/ 79652 w 159542"/>
              <a:gd name="connsiteY1" fmla="*/ 22747 h 70595"/>
              <a:gd name="connsiteX2" fmla="*/ 159027 w 159542"/>
              <a:gd name="connsiteY2" fmla="*/ 22747 h 70595"/>
              <a:gd name="connsiteX3" fmla="*/ 108227 w 159542"/>
              <a:gd name="connsiteY3" fmla="*/ 522 h 70595"/>
              <a:gd name="connsiteX4" fmla="*/ 277 w 159542"/>
              <a:gd name="connsiteY4" fmla="*/ 70372 h 70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542" h="70595">
                <a:moveTo>
                  <a:pt x="277" y="70372"/>
                </a:moveTo>
                <a:cubicBezTo>
                  <a:pt x="-4485" y="74076"/>
                  <a:pt x="53194" y="30685"/>
                  <a:pt x="79652" y="22747"/>
                </a:cubicBezTo>
                <a:cubicBezTo>
                  <a:pt x="106110" y="14809"/>
                  <a:pt x="154265" y="26451"/>
                  <a:pt x="159027" y="22747"/>
                </a:cubicBezTo>
                <a:cubicBezTo>
                  <a:pt x="163789" y="19043"/>
                  <a:pt x="134685" y="-3711"/>
                  <a:pt x="108227" y="522"/>
                </a:cubicBezTo>
                <a:cubicBezTo>
                  <a:pt x="81769" y="4755"/>
                  <a:pt x="5039" y="66668"/>
                  <a:pt x="277" y="70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F4A902F4-0A5D-4237-2634-F1D969F86DD2}"/>
              </a:ext>
            </a:extLst>
          </p:cNvPr>
          <p:cNvSpPr/>
          <p:nvPr/>
        </p:nvSpPr>
        <p:spPr>
          <a:xfrm>
            <a:off x="4568732" y="2419246"/>
            <a:ext cx="270029" cy="174498"/>
          </a:xfrm>
          <a:custGeom>
            <a:avLst/>
            <a:gdLst>
              <a:gd name="connsiteX0" fmla="*/ 93 w 270029"/>
              <a:gd name="connsiteY0" fmla="*/ 162029 h 174498"/>
              <a:gd name="connsiteX1" fmla="*/ 155668 w 270029"/>
              <a:gd name="connsiteY1" fmla="*/ 171554 h 174498"/>
              <a:gd name="connsiteX2" fmla="*/ 238218 w 270029"/>
              <a:gd name="connsiteY2" fmla="*/ 104879 h 174498"/>
              <a:gd name="connsiteX3" fmla="*/ 177893 w 270029"/>
              <a:gd name="connsiteY3" fmla="*/ 152504 h 174498"/>
              <a:gd name="connsiteX4" fmla="*/ 266793 w 270029"/>
              <a:gd name="connsiteY4" fmla="*/ 76304 h 174498"/>
              <a:gd name="connsiteX5" fmla="*/ 250918 w 270029"/>
              <a:gd name="connsiteY5" fmla="*/ 104 h 174498"/>
              <a:gd name="connsiteX6" fmla="*/ 254093 w 270029"/>
              <a:gd name="connsiteY6" fmla="*/ 60429 h 174498"/>
              <a:gd name="connsiteX7" fmla="*/ 250918 w 270029"/>
              <a:gd name="connsiteY7" fmla="*/ 89004 h 174498"/>
              <a:gd name="connsiteX8" fmla="*/ 196943 w 270029"/>
              <a:gd name="connsiteY8" fmla="*/ 139804 h 174498"/>
              <a:gd name="connsiteX9" fmla="*/ 133443 w 270029"/>
              <a:gd name="connsiteY9" fmla="*/ 155679 h 174498"/>
              <a:gd name="connsiteX10" fmla="*/ 93 w 270029"/>
              <a:gd name="connsiteY10" fmla="*/ 162029 h 174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0029" h="174498">
                <a:moveTo>
                  <a:pt x="93" y="162029"/>
                </a:moveTo>
                <a:cubicBezTo>
                  <a:pt x="3797" y="164675"/>
                  <a:pt x="115981" y="181079"/>
                  <a:pt x="155668" y="171554"/>
                </a:cubicBezTo>
                <a:cubicBezTo>
                  <a:pt x="195356" y="162029"/>
                  <a:pt x="234514" y="108054"/>
                  <a:pt x="238218" y="104879"/>
                </a:cubicBezTo>
                <a:cubicBezTo>
                  <a:pt x="241922" y="101704"/>
                  <a:pt x="173131" y="157266"/>
                  <a:pt x="177893" y="152504"/>
                </a:cubicBezTo>
                <a:cubicBezTo>
                  <a:pt x="182655" y="147742"/>
                  <a:pt x="254622" y="101704"/>
                  <a:pt x="266793" y="76304"/>
                </a:cubicBezTo>
                <a:cubicBezTo>
                  <a:pt x="278964" y="50904"/>
                  <a:pt x="253035" y="2750"/>
                  <a:pt x="250918" y="104"/>
                </a:cubicBezTo>
                <a:cubicBezTo>
                  <a:pt x="248801" y="-2542"/>
                  <a:pt x="254093" y="45612"/>
                  <a:pt x="254093" y="60429"/>
                </a:cubicBezTo>
                <a:cubicBezTo>
                  <a:pt x="254093" y="75246"/>
                  <a:pt x="260443" y="75775"/>
                  <a:pt x="250918" y="89004"/>
                </a:cubicBezTo>
                <a:cubicBezTo>
                  <a:pt x="241393" y="102233"/>
                  <a:pt x="216522" y="128692"/>
                  <a:pt x="196943" y="139804"/>
                </a:cubicBezTo>
                <a:cubicBezTo>
                  <a:pt x="177364" y="150916"/>
                  <a:pt x="163076" y="151446"/>
                  <a:pt x="133443" y="155679"/>
                </a:cubicBezTo>
                <a:cubicBezTo>
                  <a:pt x="103810" y="159912"/>
                  <a:pt x="-3611" y="159383"/>
                  <a:pt x="93" y="1620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032BEBCE-DC4D-016E-C7AF-823FD9F1C9AD}"/>
              </a:ext>
            </a:extLst>
          </p:cNvPr>
          <p:cNvSpPr/>
          <p:nvPr/>
        </p:nvSpPr>
        <p:spPr>
          <a:xfrm>
            <a:off x="4578349" y="2392561"/>
            <a:ext cx="226686" cy="179242"/>
          </a:xfrm>
          <a:custGeom>
            <a:avLst/>
            <a:gdLst>
              <a:gd name="connsiteX0" fmla="*/ 225426 w 226686"/>
              <a:gd name="connsiteY0" fmla="*/ 1389 h 179242"/>
              <a:gd name="connsiteX1" fmla="*/ 165101 w 226686"/>
              <a:gd name="connsiteY1" fmla="*/ 58539 h 179242"/>
              <a:gd name="connsiteX2" fmla="*/ 1 w 226686"/>
              <a:gd name="connsiteY2" fmla="*/ 179189 h 179242"/>
              <a:gd name="connsiteX3" fmla="*/ 168276 w 226686"/>
              <a:gd name="connsiteY3" fmla="*/ 74414 h 179242"/>
              <a:gd name="connsiteX4" fmla="*/ 117476 w 226686"/>
              <a:gd name="connsiteY4" fmla="*/ 112514 h 179242"/>
              <a:gd name="connsiteX5" fmla="*/ 225426 w 226686"/>
              <a:gd name="connsiteY5" fmla="*/ 1389 h 179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86" h="179242">
                <a:moveTo>
                  <a:pt x="225426" y="1389"/>
                </a:moveTo>
                <a:cubicBezTo>
                  <a:pt x="233364" y="-7607"/>
                  <a:pt x="202672" y="28906"/>
                  <a:pt x="165101" y="58539"/>
                </a:cubicBezTo>
                <a:cubicBezTo>
                  <a:pt x="127530" y="88172"/>
                  <a:pt x="-528" y="176543"/>
                  <a:pt x="1" y="179189"/>
                </a:cubicBezTo>
                <a:cubicBezTo>
                  <a:pt x="530" y="181835"/>
                  <a:pt x="148697" y="85526"/>
                  <a:pt x="168276" y="74414"/>
                </a:cubicBezTo>
                <a:cubicBezTo>
                  <a:pt x="187855" y="63302"/>
                  <a:pt x="109009" y="121510"/>
                  <a:pt x="117476" y="112514"/>
                </a:cubicBezTo>
                <a:cubicBezTo>
                  <a:pt x="125943" y="103518"/>
                  <a:pt x="217488" y="10385"/>
                  <a:pt x="225426" y="1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2E600E34-02A0-CAA0-6D43-EDAA013998A1}"/>
              </a:ext>
            </a:extLst>
          </p:cNvPr>
          <p:cNvSpPr/>
          <p:nvPr/>
        </p:nvSpPr>
        <p:spPr>
          <a:xfrm>
            <a:off x="4717956" y="2415284"/>
            <a:ext cx="79950" cy="129193"/>
          </a:xfrm>
          <a:custGeom>
            <a:avLst/>
            <a:gdLst>
              <a:gd name="connsiteX0" fmla="*/ 66769 w 79950"/>
              <a:gd name="connsiteY0" fmla="*/ 891 h 129193"/>
              <a:gd name="connsiteX1" fmla="*/ 76294 w 79950"/>
              <a:gd name="connsiteY1" fmla="*/ 61216 h 129193"/>
              <a:gd name="connsiteX2" fmla="*/ 94 w 79950"/>
              <a:gd name="connsiteY2" fmla="*/ 127891 h 129193"/>
              <a:gd name="connsiteX3" fmla="*/ 60419 w 79950"/>
              <a:gd name="connsiteY3" fmla="*/ 105666 h 129193"/>
              <a:gd name="connsiteX4" fmla="*/ 57244 w 79950"/>
              <a:gd name="connsiteY4" fmla="*/ 108841 h 129193"/>
              <a:gd name="connsiteX5" fmla="*/ 66769 w 79950"/>
              <a:gd name="connsiteY5" fmla="*/ 891 h 12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50" h="129193">
                <a:moveTo>
                  <a:pt x="66769" y="891"/>
                </a:moveTo>
                <a:cubicBezTo>
                  <a:pt x="69944" y="-7047"/>
                  <a:pt x="87407" y="40049"/>
                  <a:pt x="76294" y="61216"/>
                </a:cubicBezTo>
                <a:cubicBezTo>
                  <a:pt x="65181" y="82383"/>
                  <a:pt x="2740" y="120483"/>
                  <a:pt x="94" y="127891"/>
                </a:cubicBezTo>
                <a:cubicBezTo>
                  <a:pt x="-2552" y="135299"/>
                  <a:pt x="50894" y="108841"/>
                  <a:pt x="60419" y="105666"/>
                </a:cubicBezTo>
                <a:cubicBezTo>
                  <a:pt x="69944" y="102491"/>
                  <a:pt x="56186" y="122070"/>
                  <a:pt x="57244" y="108841"/>
                </a:cubicBezTo>
                <a:cubicBezTo>
                  <a:pt x="58302" y="95612"/>
                  <a:pt x="63594" y="8829"/>
                  <a:pt x="66769" y="8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794D3226-485C-83DD-9694-AAA92D8ABDFF}"/>
              </a:ext>
            </a:extLst>
          </p:cNvPr>
          <p:cNvSpPr/>
          <p:nvPr/>
        </p:nvSpPr>
        <p:spPr>
          <a:xfrm>
            <a:off x="4794250" y="1933219"/>
            <a:ext cx="41288" cy="411229"/>
          </a:xfrm>
          <a:custGeom>
            <a:avLst/>
            <a:gdLst>
              <a:gd name="connsiteX0" fmla="*/ 22225 w 41288"/>
              <a:gd name="connsiteY0" fmla="*/ 356 h 411229"/>
              <a:gd name="connsiteX1" fmla="*/ 41275 w 41288"/>
              <a:gd name="connsiteY1" fmla="*/ 174981 h 411229"/>
              <a:gd name="connsiteX2" fmla="*/ 19050 w 41288"/>
              <a:gd name="connsiteY2" fmla="*/ 257531 h 411229"/>
              <a:gd name="connsiteX3" fmla="*/ 25400 w 41288"/>
              <a:gd name="connsiteY3" fmla="*/ 409931 h 411229"/>
              <a:gd name="connsiteX4" fmla="*/ 9525 w 41288"/>
              <a:gd name="connsiteY4" fmla="*/ 327381 h 411229"/>
              <a:gd name="connsiteX5" fmla="*/ 0 w 41288"/>
              <a:gd name="connsiteY5" fmla="*/ 263881 h 411229"/>
              <a:gd name="connsiteX6" fmla="*/ 9525 w 41288"/>
              <a:gd name="connsiteY6" fmla="*/ 244831 h 411229"/>
              <a:gd name="connsiteX7" fmla="*/ 34925 w 41288"/>
              <a:gd name="connsiteY7" fmla="*/ 162281 h 411229"/>
              <a:gd name="connsiteX8" fmla="*/ 34925 w 41288"/>
              <a:gd name="connsiteY8" fmla="*/ 190856 h 411229"/>
              <a:gd name="connsiteX9" fmla="*/ 15875 w 41288"/>
              <a:gd name="connsiteY9" fmla="*/ 130531 h 411229"/>
              <a:gd name="connsiteX10" fmla="*/ 22225 w 41288"/>
              <a:gd name="connsiteY10" fmla="*/ 356 h 41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288" h="411229">
                <a:moveTo>
                  <a:pt x="22225" y="356"/>
                </a:moveTo>
                <a:cubicBezTo>
                  <a:pt x="26458" y="7764"/>
                  <a:pt x="41804" y="132119"/>
                  <a:pt x="41275" y="174981"/>
                </a:cubicBezTo>
                <a:cubicBezTo>
                  <a:pt x="40746" y="217843"/>
                  <a:pt x="21696" y="218373"/>
                  <a:pt x="19050" y="257531"/>
                </a:cubicBezTo>
                <a:cubicBezTo>
                  <a:pt x="16404" y="296689"/>
                  <a:pt x="26987" y="398289"/>
                  <a:pt x="25400" y="409931"/>
                </a:cubicBezTo>
                <a:cubicBezTo>
                  <a:pt x="23813" y="421573"/>
                  <a:pt x="13758" y="351723"/>
                  <a:pt x="9525" y="327381"/>
                </a:cubicBezTo>
                <a:cubicBezTo>
                  <a:pt x="5292" y="303039"/>
                  <a:pt x="0" y="277639"/>
                  <a:pt x="0" y="263881"/>
                </a:cubicBezTo>
                <a:cubicBezTo>
                  <a:pt x="0" y="250123"/>
                  <a:pt x="3704" y="261764"/>
                  <a:pt x="9525" y="244831"/>
                </a:cubicBezTo>
                <a:cubicBezTo>
                  <a:pt x="15346" y="227898"/>
                  <a:pt x="30692" y="171277"/>
                  <a:pt x="34925" y="162281"/>
                </a:cubicBezTo>
                <a:cubicBezTo>
                  <a:pt x="39158" y="153285"/>
                  <a:pt x="38100" y="196148"/>
                  <a:pt x="34925" y="190856"/>
                </a:cubicBezTo>
                <a:cubicBezTo>
                  <a:pt x="31750" y="185564"/>
                  <a:pt x="19579" y="158048"/>
                  <a:pt x="15875" y="130531"/>
                </a:cubicBezTo>
                <a:cubicBezTo>
                  <a:pt x="12171" y="103014"/>
                  <a:pt x="17992" y="-7052"/>
                  <a:pt x="22225" y="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B38C8D08-BDF9-F9A4-3213-FC90DC91D3A5}"/>
              </a:ext>
            </a:extLst>
          </p:cNvPr>
          <p:cNvSpPr/>
          <p:nvPr/>
        </p:nvSpPr>
        <p:spPr>
          <a:xfrm>
            <a:off x="3464608" y="3076457"/>
            <a:ext cx="1423481" cy="393243"/>
          </a:xfrm>
          <a:custGeom>
            <a:avLst/>
            <a:gdLst>
              <a:gd name="connsiteX0" fmla="*/ 15192 w 1423481"/>
              <a:gd name="connsiteY0" fmla="*/ 12818 h 393243"/>
              <a:gd name="connsiteX1" fmla="*/ 342217 w 1423481"/>
              <a:gd name="connsiteY1" fmla="*/ 190618 h 393243"/>
              <a:gd name="connsiteX2" fmla="*/ 313642 w 1423481"/>
              <a:gd name="connsiteY2" fmla="*/ 193793 h 393243"/>
              <a:gd name="connsiteX3" fmla="*/ 612092 w 1423481"/>
              <a:gd name="connsiteY3" fmla="*/ 269993 h 393243"/>
              <a:gd name="connsiteX4" fmla="*/ 551767 w 1423481"/>
              <a:gd name="connsiteY4" fmla="*/ 254118 h 393243"/>
              <a:gd name="connsiteX5" fmla="*/ 993092 w 1423481"/>
              <a:gd name="connsiteY5" fmla="*/ 358893 h 393243"/>
              <a:gd name="connsiteX6" fmla="*/ 958167 w 1423481"/>
              <a:gd name="connsiteY6" fmla="*/ 333493 h 393243"/>
              <a:gd name="connsiteX7" fmla="*/ 1247092 w 1423481"/>
              <a:gd name="connsiteY7" fmla="*/ 387468 h 393243"/>
              <a:gd name="connsiteX8" fmla="*/ 1367742 w 1423481"/>
              <a:gd name="connsiteY8" fmla="*/ 390643 h 393243"/>
              <a:gd name="connsiteX9" fmla="*/ 1421717 w 1423481"/>
              <a:gd name="connsiteY9" fmla="*/ 377943 h 393243"/>
              <a:gd name="connsiteX10" fmla="*/ 1307417 w 1423481"/>
              <a:gd name="connsiteY10" fmla="*/ 381118 h 393243"/>
              <a:gd name="connsiteX11" fmla="*/ 935942 w 1423481"/>
              <a:gd name="connsiteY11" fmla="*/ 327143 h 393243"/>
              <a:gd name="connsiteX12" fmla="*/ 967692 w 1423481"/>
              <a:gd name="connsiteY12" fmla="*/ 336668 h 393243"/>
              <a:gd name="connsiteX13" fmla="*/ 367617 w 1423481"/>
              <a:gd name="connsiteY13" fmla="*/ 209668 h 393243"/>
              <a:gd name="connsiteX14" fmla="*/ 408892 w 1423481"/>
              <a:gd name="connsiteY14" fmla="*/ 238243 h 393243"/>
              <a:gd name="connsiteX15" fmla="*/ 246967 w 1423481"/>
              <a:gd name="connsiteY15" fmla="*/ 123943 h 393243"/>
              <a:gd name="connsiteX16" fmla="*/ 69167 w 1423481"/>
              <a:gd name="connsiteY16" fmla="*/ 25518 h 393243"/>
              <a:gd name="connsiteX17" fmla="*/ 15192 w 1423481"/>
              <a:gd name="connsiteY17" fmla="*/ 12818 h 393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23481" h="393243">
                <a:moveTo>
                  <a:pt x="15192" y="12818"/>
                </a:moveTo>
                <a:cubicBezTo>
                  <a:pt x="60700" y="40335"/>
                  <a:pt x="292475" y="160456"/>
                  <a:pt x="342217" y="190618"/>
                </a:cubicBezTo>
                <a:cubicBezTo>
                  <a:pt x="391959" y="220781"/>
                  <a:pt x="268663" y="180564"/>
                  <a:pt x="313642" y="193793"/>
                </a:cubicBezTo>
                <a:cubicBezTo>
                  <a:pt x="358621" y="207022"/>
                  <a:pt x="572405" y="259939"/>
                  <a:pt x="612092" y="269993"/>
                </a:cubicBezTo>
                <a:lnTo>
                  <a:pt x="551767" y="254118"/>
                </a:lnTo>
                <a:lnTo>
                  <a:pt x="993092" y="358893"/>
                </a:lnTo>
                <a:cubicBezTo>
                  <a:pt x="1060825" y="372122"/>
                  <a:pt x="915834" y="328731"/>
                  <a:pt x="958167" y="333493"/>
                </a:cubicBezTo>
                <a:cubicBezTo>
                  <a:pt x="1000500" y="338255"/>
                  <a:pt x="1178830" y="377943"/>
                  <a:pt x="1247092" y="387468"/>
                </a:cubicBezTo>
                <a:cubicBezTo>
                  <a:pt x="1315354" y="396993"/>
                  <a:pt x="1338638" y="392230"/>
                  <a:pt x="1367742" y="390643"/>
                </a:cubicBezTo>
                <a:cubicBezTo>
                  <a:pt x="1396846" y="389056"/>
                  <a:pt x="1431771" y="379530"/>
                  <a:pt x="1421717" y="377943"/>
                </a:cubicBezTo>
                <a:cubicBezTo>
                  <a:pt x="1411663" y="376356"/>
                  <a:pt x="1388380" y="389585"/>
                  <a:pt x="1307417" y="381118"/>
                </a:cubicBezTo>
                <a:cubicBezTo>
                  <a:pt x="1226454" y="372651"/>
                  <a:pt x="992563" y="334551"/>
                  <a:pt x="935942" y="327143"/>
                </a:cubicBezTo>
                <a:cubicBezTo>
                  <a:pt x="879321" y="319735"/>
                  <a:pt x="967692" y="336668"/>
                  <a:pt x="967692" y="336668"/>
                </a:cubicBezTo>
                <a:lnTo>
                  <a:pt x="367617" y="209668"/>
                </a:lnTo>
                <a:cubicBezTo>
                  <a:pt x="274484" y="193264"/>
                  <a:pt x="408892" y="238243"/>
                  <a:pt x="408892" y="238243"/>
                </a:cubicBezTo>
                <a:cubicBezTo>
                  <a:pt x="388784" y="223956"/>
                  <a:pt x="303588" y="159397"/>
                  <a:pt x="246967" y="123943"/>
                </a:cubicBezTo>
                <a:cubicBezTo>
                  <a:pt x="190346" y="88489"/>
                  <a:pt x="69167" y="25518"/>
                  <a:pt x="69167" y="25518"/>
                </a:cubicBezTo>
                <a:cubicBezTo>
                  <a:pt x="37946" y="8056"/>
                  <a:pt x="-30316" y="-14699"/>
                  <a:pt x="15192" y="128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F0588F57-FF34-9327-66B5-7B149061E426}"/>
              </a:ext>
            </a:extLst>
          </p:cNvPr>
          <p:cNvSpPr/>
          <p:nvPr/>
        </p:nvSpPr>
        <p:spPr>
          <a:xfrm>
            <a:off x="4227986" y="2644775"/>
            <a:ext cx="985364" cy="219661"/>
          </a:xfrm>
          <a:custGeom>
            <a:avLst/>
            <a:gdLst>
              <a:gd name="connsiteX0" fmla="*/ 1114 w 985364"/>
              <a:gd name="connsiteY0" fmla="*/ 146050 h 219661"/>
              <a:gd name="connsiteX1" fmla="*/ 382114 w 985364"/>
              <a:gd name="connsiteY1" fmla="*/ 177800 h 219661"/>
              <a:gd name="connsiteX2" fmla="*/ 290039 w 985364"/>
              <a:gd name="connsiteY2" fmla="*/ 190500 h 219661"/>
              <a:gd name="connsiteX3" fmla="*/ 578964 w 985364"/>
              <a:gd name="connsiteY3" fmla="*/ 123825 h 219661"/>
              <a:gd name="connsiteX4" fmla="*/ 486889 w 985364"/>
              <a:gd name="connsiteY4" fmla="*/ 149225 h 219661"/>
              <a:gd name="connsiteX5" fmla="*/ 874239 w 985364"/>
              <a:gd name="connsiteY5" fmla="*/ 38100 h 219661"/>
              <a:gd name="connsiteX6" fmla="*/ 985364 w 985364"/>
              <a:gd name="connsiteY6" fmla="*/ 0 h 219661"/>
              <a:gd name="connsiteX7" fmla="*/ 791689 w 985364"/>
              <a:gd name="connsiteY7" fmla="*/ 66675 h 219661"/>
              <a:gd name="connsiteX8" fmla="*/ 353539 w 985364"/>
              <a:gd name="connsiteY8" fmla="*/ 212725 h 219661"/>
              <a:gd name="connsiteX9" fmla="*/ 404339 w 985364"/>
              <a:gd name="connsiteY9" fmla="*/ 196850 h 219661"/>
              <a:gd name="connsiteX10" fmla="*/ 318614 w 985364"/>
              <a:gd name="connsiteY10" fmla="*/ 203200 h 219661"/>
              <a:gd name="connsiteX11" fmla="*/ 239239 w 985364"/>
              <a:gd name="connsiteY11" fmla="*/ 193675 h 219661"/>
              <a:gd name="connsiteX12" fmla="*/ 264639 w 985364"/>
              <a:gd name="connsiteY12" fmla="*/ 190500 h 219661"/>
              <a:gd name="connsiteX13" fmla="*/ 1114 w 985364"/>
              <a:gd name="connsiteY13" fmla="*/ 146050 h 219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5364" h="219661">
                <a:moveTo>
                  <a:pt x="1114" y="146050"/>
                </a:moveTo>
                <a:cubicBezTo>
                  <a:pt x="20693" y="143933"/>
                  <a:pt x="333960" y="170392"/>
                  <a:pt x="382114" y="177800"/>
                </a:cubicBezTo>
                <a:cubicBezTo>
                  <a:pt x="430268" y="185208"/>
                  <a:pt x="257231" y="199496"/>
                  <a:pt x="290039" y="190500"/>
                </a:cubicBezTo>
                <a:cubicBezTo>
                  <a:pt x="322847" y="181504"/>
                  <a:pt x="546156" y="130704"/>
                  <a:pt x="578964" y="123825"/>
                </a:cubicBezTo>
                <a:cubicBezTo>
                  <a:pt x="611772" y="116946"/>
                  <a:pt x="486889" y="149225"/>
                  <a:pt x="486889" y="149225"/>
                </a:cubicBezTo>
                <a:lnTo>
                  <a:pt x="874239" y="38100"/>
                </a:lnTo>
                <a:cubicBezTo>
                  <a:pt x="957318" y="13229"/>
                  <a:pt x="985364" y="0"/>
                  <a:pt x="985364" y="0"/>
                </a:cubicBezTo>
                <a:lnTo>
                  <a:pt x="791689" y="66675"/>
                </a:lnTo>
                <a:lnTo>
                  <a:pt x="353539" y="212725"/>
                </a:lnTo>
                <a:cubicBezTo>
                  <a:pt x="288981" y="234421"/>
                  <a:pt x="410160" y="198438"/>
                  <a:pt x="404339" y="196850"/>
                </a:cubicBezTo>
                <a:cubicBezTo>
                  <a:pt x="398518" y="195263"/>
                  <a:pt x="346131" y="203729"/>
                  <a:pt x="318614" y="203200"/>
                </a:cubicBezTo>
                <a:cubicBezTo>
                  <a:pt x="291097" y="202671"/>
                  <a:pt x="248235" y="195792"/>
                  <a:pt x="239239" y="193675"/>
                </a:cubicBezTo>
                <a:cubicBezTo>
                  <a:pt x="230243" y="191558"/>
                  <a:pt x="303268" y="200025"/>
                  <a:pt x="264639" y="190500"/>
                </a:cubicBezTo>
                <a:cubicBezTo>
                  <a:pt x="226010" y="180975"/>
                  <a:pt x="-18465" y="148167"/>
                  <a:pt x="1114" y="146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68C4DCBB-3874-97C1-175F-CD7189FEAF35}"/>
              </a:ext>
            </a:extLst>
          </p:cNvPr>
          <p:cNvSpPr/>
          <p:nvPr/>
        </p:nvSpPr>
        <p:spPr>
          <a:xfrm>
            <a:off x="4692526" y="2590780"/>
            <a:ext cx="239675" cy="200047"/>
          </a:xfrm>
          <a:custGeom>
            <a:avLst/>
            <a:gdLst>
              <a:gd name="connsiteX0" fmla="*/ 108074 w 239675"/>
              <a:gd name="connsiteY0" fmla="*/ 20 h 200047"/>
              <a:gd name="connsiteX1" fmla="*/ 203324 w 239675"/>
              <a:gd name="connsiteY1" fmla="*/ 57170 h 200047"/>
              <a:gd name="connsiteX2" fmla="*/ 162049 w 239675"/>
              <a:gd name="connsiteY2" fmla="*/ 107970 h 200047"/>
              <a:gd name="connsiteX3" fmla="*/ 124 w 239675"/>
              <a:gd name="connsiteY3" fmla="*/ 200045 h 200047"/>
              <a:gd name="connsiteX4" fmla="*/ 190624 w 239675"/>
              <a:gd name="connsiteY4" fmla="*/ 111145 h 200047"/>
              <a:gd name="connsiteX5" fmla="*/ 146174 w 239675"/>
              <a:gd name="connsiteY5" fmla="*/ 127020 h 200047"/>
              <a:gd name="connsiteX6" fmla="*/ 238249 w 239675"/>
              <a:gd name="connsiteY6" fmla="*/ 82570 h 200047"/>
              <a:gd name="connsiteX7" fmla="*/ 196974 w 239675"/>
              <a:gd name="connsiteY7" fmla="*/ 63520 h 200047"/>
              <a:gd name="connsiteX8" fmla="*/ 108074 w 239675"/>
              <a:gd name="connsiteY8" fmla="*/ 20 h 200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675" h="200047">
                <a:moveTo>
                  <a:pt x="108074" y="20"/>
                </a:moveTo>
                <a:cubicBezTo>
                  <a:pt x="109132" y="-1038"/>
                  <a:pt x="194328" y="39178"/>
                  <a:pt x="203324" y="57170"/>
                </a:cubicBezTo>
                <a:cubicBezTo>
                  <a:pt x="212320" y="75162"/>
                  <a:pt x="195916" y="84158"/>
                  <a:pt x="162049" y="107970"/>
                </a:cubicBezTo>
                <a:cubicBezTo>
                  <a:pt x="128182" y="131782"/>
                  <a:pt x="-4639" y="199516"/>
                  <a:pt x="124" y="200045"/>
                </a:cubicBezTo>
                <a:cubicBezTo>
                  <a:pt x="4886" y="200574"/>
                  <a:pt x="166282" y="123316"/>
                  <a:pt x="190624" y="111145"/>
                </a:cubicBezTo>
                <a:cubicBezTo>
                  <a:pt x="214966" y="98974"/>
                  <a:pt x="138237" y="131783"/>
                  <a:pt x="146174" y="127020"/>
                </a:cubicBezTo>
                <a:cubicBezTo>
                  <a:pt x="154112" y="122258"/>
                  <a:pt x="229782" y="93153"/>
                  <a:pt x="238249" y="82570"/>
                </a:cubicBezTo>
                <a:cubicBezTo>
                  <a:pt x="246716" y="71987"/>
                  <a:pt x="215495" y="75691"/>
                  <a:pt x="196974" y="63520"/>
                </a:cubicBezTo>
                <a:cubicBezTo>
                  <a:pt x="178453" y="51349"/>
                  <a:pt x="107016" y="1078"/>
                  <a:pt x="108074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AE59932-0461-A2AE-6B1C-BB9DB4D677E1}"/>
              </a:ext>
            </a:extLst>
          </p:cNvPr>
          <p:cNvSpPr/>
          <p:nvPr/>
        </p:nvSpPr>
        <p:spPr>
          <a:xfrm>
            <a:off x="4584098" y="2511418"/>
            <a:ext cx="261074" cy="132716"/>
          </a:xfrm>
          <a:custGeom>
            <a:avLst/>
            <a:gdLst>
              <a:gd name="connsiteX0" fmla="*/ 260952 w 261074"/>
              <a:gd name="connsiteY0" fmla="*/ 7 h 132716"/>
              <a:gd name="connsiteX1" fmla="*/ 121252 w 261074"/>
              <a:gd name="connsiteY1" fmla="*/ 127007 h 132716"/>
              <a:gd name="connsiteX2" fmla="*/ 168877 w 261074"/>
              <a:gd name="connsiteY2" fmla="*/ 111132 h 132716"/>
              <a:gd name="connsiteX3" fmla="*/ 602 w 261074"/>
              <a:gd name="connsiteY3" fmla="*/ 114307 h 132716"/>
              <a:gd name="connsiteX4" fmla="*/ 114902 w 261074"/>
              <a:gd name="connsiteY4" fmla="*/ 130182 h 132716"/>
              <a:gd name="connsiteX5" fmla="*/ 175227 w 261074"/>
              <a:gd name="connsiteY5" fmla="*/ 123832 h 132716"/>
              <a:gd name="connsiteX6" fmla="*/ 146652 w 261074"/>
              <a:gd name="connsiteY6" fmla="*/ 120657 h 132716"/>
              <a:gd name="connsiteX7" fmla="*/ 260952 w 261074"/>
              <a:gd name="connsiteY7" fmla="*/ 7 h 132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074" h="132716">
                <a:moveTo>
                  <a:pt x="260952" y="7"/>
                </a:moveTo>
                <a:cubicBezTo>
                  <a:pt x="256719" y="1065"/>
                  <a:pt x="136598" y="108486"/>
                  <a:pt x="121252" y="127007"/>
                </a:cubicBezTo>
                <a:cubicBezTo>
                  <a:pt x="105906" y="145528"/>
                  <a:pt x="188985" y="113249"/>
                  <a:pt x="168877" y="111132"/>
                </a:cubicBezTo>
                <a:cubicBezTo>
                  <a:pt x="148769" y="109015"/>
                  <a:pt x="9598" y="111132"/>
                  <a:pt x="602" y="114307"/>
                </a:cubicBezTo>
                <a:cubicBezTo>
                  <a:pt x="-8394" y="117482"/>
                  <a:pt x="85798" y="128595"/>
                  <a:pt x="114902" y="130182"/>
                </a:cubicBezTo>
                <a:cubicBezTo>
                  <a:pt x="144006" y="131769"/>
                  <a:pt x="169935" y="125419"/>
                  <a:pt x="175227" y="123832"/>
                </a:cubicBezTo>
                <a:cubicBezTo>
                  <a:pt x="180519" y="122245"/>
                  <a:pt x="135010" y="136003"/>
                  <a:pt x="146652" y="120657"/>
                </a:cubicBezTo>
                <a:cubicBezTo>
                  <a:pt x="158294" y="105311"/>
                  <a:pt x="265185" y="-1051"/>
                  <a:pt x="260952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98017A12-763F-28FA-B210-4CF7707B979B}"/>
              </a:ext>
            </a:extLst>
          </p:cNvPr>
          <p:cNvSpPr/>
          <p:nvPr/>
        </p:nvSpPr>
        <p:spPr>
          <a:xfrm>
            <a:off x="4819618" y="2444273"/>
            <a:ext cx="320707" cy="220224"/>
          </a:xfrm>
          <a:custGeom>
            <a:avLst/>
            <a:gdLst>
              <a:gd name="connsiteX0" fmla="*/ 104807 w 320707"/>
              <a:gd name="connsiteY0" fmla="*/ 477 h 220224"/>
              <a:gd name="connsiteX1" fmla="*/ 41307 w 320707"/>
              <a:gd name="connsiteY1" fmla="*/ 73502 h 220224"/>
              <a:gd name="connsiteX2" fmla="*/ 32 w 320707"/>
              <a:gd name="connsiteY2" fmla="*/ 124302 h 220224"/>
              <a:gd name="connsiteX3" fmla="*/ 47657 w 320707"/>
              <a:gd name="connsiteY3" fmla="*/ 117952 h 220224"/>
              <a:gd name="connsiteX4" fmla="*/ 3207 w 320707"/>
              <a:gd name="connsiteY4" fmla="*/ 140177 h 220224"/>
              <a:gd name="connsiteX5" fmla="*/ 104807 w 320707"/>
              <a:gd name="connsiteY5" fmla="*/ 124302 h 220224"/>
              <a:gd name="connsiteX6" fmla="*/ 174657 w 320707"/>
              <a:gd name="connsiteY6" fmla="*/ 137002 h 220224"/>
              <a:gd name="connsiteX7" fmla="*/ 292132 w 320707"/>
              <a:gd name="connsiteY7" fmla="*/ 219552 h 220224"/>
              <a:gd name="connsiteX8" fmla="*/ 320707 w 320707"/>
              <a:gd name="connsiteY8" fmla="*/ 178277 h 220224"/>
              <a:gd name="connsiteX9" fmla="*/ 288957 w 320707"/>
              <a:gd name="connsiteY9" fmla="*/ 178277 h 220224"/>
              <a:gd name="connsiteX10" fmla="*/ 149257 w 320707"/>
              <a:gd name="connsiteY10" fmla="*/ 146527 h 220224"/>
              <a:gd name="connsiteX11" fmla="*/ 31782 w 320707"/>
              <a:gd name="connsiteY11" fmla="*/ 127477 h 220224"/>
              <a:gd name="connsiteX12" fmla="*/ 19082 w 320707"/>
              <a:gd name="connsiteY12" fmla="*/ 111602 h 220224"/>
              <a:gd name="connsiteX13" fmla="*/ 104807 w 320707"/>
              <a:gd name="connsiteY13" fmla="*/ 477 h 22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0707" h="220224">
                <a:moveTo>
                  <a:pt x="104807" y="477"/>
                </a:moveTo>
                <a:cubicBezTo>
                  <a:pt x="108511" y="-5873"/>
                  <a:pt x="58769" y="52865"/>
                  <a:pt x="41307" y="73502"/>
                </a:cubicBezTo>
                <a:cubicBezTo>
                  <a:pt x="23845" y="94139"/>
                  <a:pt x="-1026" y="116894"/>
                  <a:pt x="32" y="124302"/>
                </a:cubicBezTo>
                <a:cubicBezTo>
                  <a:pt x="1090" y="131710"/>
                  <a:pt x="47128" y="115306"/>
                  <a:pt x="47657" y="117952"/>
                </a:cubicBezTo>
                <a:cubicBezTo>
                  <a:pt x="48186" y="120598"/>
                  <a:pt x="-6318" y="139119"/>
                  <a:pt x="3207" y="140177"/>
                </a:cubicBezTo>
                <a:cubicBezTo>
                  <a:pt x="12732" y="141235"/>
                  <a:pt x="76232" y="124831"/>
                  <a:pt x="104807" y="124302"/>
                </a:cubicBezTo>
                <a:cubicBezTo>
                  <a:pt x="133382" y="123773"/>
                  <a:pt x="143436" y="121127"/>
                  <a:pt x="174657" y="137002"/>
                </a:cubicBezTo>
                <a:cubicBezTo>
                  <a:pt x="205878" y="152877"/>
                  <a:pt x="267790" y="212673"/>
                  <a:pt x="292132" y="219552"/>
                </a:cubicBezTo>
                <a:cubicBezTo>
                  <a:pt x="316474" y="226431"/>
                  <a:pt x="320707" y="178277"/>
                  <a:pt x="320707" y="178277"/>
                </a:cubicBezTo>
                <a:cubicBezTo>
                  <a:pt x="320178" y="171398"/>
                  <a:pt x="317532" y="183569"/>
                  <a:pt x="288957" y="178277"/>
                </a:cubicBezTo>
                <a:cubicBezTo>
                  <a:pt x="260382" y="172985"/>
                  <a:pt x="192119" y="154994"/>
                  <a:pt x="149257" y="146527"/>
                </a:cubicBezTo>
                <a:cubicBezTo>
                  <a:pt x="106395" y="138060"/>
                  <a:pt x="31782" y="127477"/>
                  <a:pt x="31782" y="127477"/>
                </a:cubicBezTo>
                <a:cubicBezTo>
                  <a:pt x="10086" y="121656"/>
                  <a:pt x="8499" y="127477"/>
                  <a:pt x="19082" y="111602"/>
                </a:cubicBezTo>
                <a:cubicBezTo>
                  <a:pt x="29665" y="95727"/>
                  <a:pt x="101103" y="6827"/>
                  <a:pt x="104807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5EF4FCC2-99BA-F004-DC75-87B553CE4097}"/>
              </a:ext>
            </a:extLst>
          </p:cNvPr>
          <p:cNvSpPr/>
          <p:nvPr/>
        </p:nvSpPr>
        <p:spPr>
          <a:xfrm>
            <a:off x="4891731" y="2457383"/>
            <a:ext cx="246577" cy="152041"/>
          </a:xfrm>
          <a:custGeom>
            <a:avLst/>
            <a:gdLst>
              <a:gd name="connsiteX0" fmla="*/ 67619 w 246577"/>
              <a:gd name="connsiteY0" fmla="*/ 67 h 152041"/>
              <a:gd name="connsiteX1" fmla="*/ 26344 w 246577"/>
              <a:gd name="connsiteY1" fmla="*/ 66742 h 152041"/>
              <a:gd name="connsiteX2" fmla="*/ 93019 w 246577"/>
              <a:gd name="connsiteY2" fmla="*/ 123892 h 152041"/>
              <a:gd name="connsiteX3" fmla="*/ 102544 w 246577"/>
              <a:gd name="connsiteY3" fmla="*/ 104842 h 152041"/>
              <a:gd name="connsiteX4" fmla="*/ 213669 w 246577"/>
              <a:gd name="connsiteY4" fmla="*/ 149292 h 152041"/>
              <a:gd name="connsiteX5" fmla="*/ 245419 w 246577"/>
              <a:gd name="connsiteY5" fmla="*/ 146117 h 152041"/>
              <a:gd name="connsiteX6" fmla="*/ 181919 w 246577"/>
              <a:gd name="connsiteY6" fmla="*/ 136592 h 152041"/>
              <a:gd name="connsiteX7" fmla="*/ 23169 w 246577"/>
              <a:gd name="connsiteY7" fmla="*/ 98492 h 152041"/>
              <a:gd name="connsiteX8" fmla="*/ 4119 w 246577"/>
              <a:gd name="connsiteY8" fmla="*/ 79442 h 152041"/>
              <a:gd name="connsiteX9" fmla="*/ 67619 w 246577"/>
              <a:gd name="connsiteY9" fmla="*/ 67 h 152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577" h="152041">
                <a:moveTo>
                  <a:pt x="67619" y="67"/>
                </a:moveTo>
                <a:cubicBezTo>
                  <a:pt x="71323" y="-2050"/>
                  <a:pt x="22111" y="46105"/>
                  <a:pt x="26344" y="66742"/>
                </a:cubicBezTo>
                <a:cubicBezTo>
                  <a:pt x="30577" y="87379"/>
                  <a:pt x="80319" y="117542"/>
                  <a:pt x="93019" y="123892"/>
                </a:cubicBezTo>
                <a:cubicBezTo>
                  <a:pt x="105719" y="130242"/>
                  <a:pt x="82436" y="100609"/>
                  <a:pt x="102544" y="104842"/>
                </a:cubicBezTo>
                <a:cubicBezTo>
                  <a:pt x="122652" y="109075"/>
                  <a:pt x="189857" y="142413"/>
                  <a:pt x="213669" y="149292"/>
                </a:cubicBezTo>
                <a:cubicBezTo>
                  <a:pt x="237481" y="156171"/>
                  <a:pt x="250711" y="148234"/>
                  <a:pt x="245419" y="146117"/>
                </a:cubicBezTo>
                <a:cubicBezTo>
                  <a:pt x="240127" y="144000"/>
                  <a:pt x="218961" y="144530"/>
                  <a:pt x="181919" y="136592"/>
                </a:cubicBezTo>
                <a:cubicBezTo>
                  <a:pt x="144877" y="128655"/>
                  <a:pt x="52802" y="108017"/>
                  <a:pt x="23169" y="98492"/>
                </a:cubicBezTo>
                <a:cubicBezTo>
                  <a:pt x="-6464" y="88967"/>
                  <a:pt x="-1173" y="92142"/>
                  <a:pt x="4119" y="79442"/>
                </a:cubicBezTo>
                <a:cubicBezTo>
                  <a:pt x="9411" y="66742"/>
                  <a:pt x="63915" y="2184"/>
                  <a:pt x="67619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59193D6F-F6D4-9B5C-BA5F-5280E99452EF}"/>
              </a:ext>
            </a:extLst>
          </p:cNvPr>
          <p:cNvSpPr/>
          <p:nvPr/>
        </p:nvSpPr>
        <p:spPr>
          <a:xfrm>
            <a:off x="5073610" y="2498711"/>
            <a:ext cx="92354" cy="209690"/>
          </a:xfrm>
          <a:custGeom>
            <a:avLst/>
            <a:gdLst>
              <a:gd name="connsiteX0" fmla="*/ 54015 w 92354"/>
              <a:gd name="connsiteY0" fmla="*/ 14 h 209690"/>
              <a:gd name="connsiteX1" fmla="*/ 92115 w 92354"/>
              <a:gd name="connsiteY1" fmla="*/ 76214 h 209690"/>
              <a:gd name="connsiteX2" fmla="*/ 66715 w 92354"/>
              <a:gd name="connsiteY2" fmla="*/ 123839 h 209690"/>
              <a:gd name="connsiteX3" fmla="*/ 40 w 92354"/>
              <a:gd name="connsiteY3" fmla="*/ 209564 h 209690"/>
              <a:gd name="connsiteX4" fmla="*/ 57190 w 92354"/>
              <a:gd name="connsiteY4" fmla="*/ 142889 h 209690"/>
              <a:gd name="connsiteX5" fmla="*/ 79415 w 92354"/>
              <a:gd name="connsiteY5" fmla="*/ 136539 h 209690"/>
              <a:gd name="connsiteX6" fmla="*/ 50840 w 92354"/>
              <a:gd name="connsiteY6" fmla="*/ 158764 h 209690"/>
              <a:gd name="connsiteX7" fmla="*/ 76240 w 92354"/>
              <a:gd name="connsiteY7" fmla="*/ 82564 h 209690"/>
              <a:gd name="connsiteX8" fmla="*/ 54015 w 92354"/>
              <a:gd name="connsiteY8" fmla="*/ 14 h 20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354" h="209690">
                <a:moveTo>
                  <a:pt x="54015" y="14"/>
                </a:moveTo>
                <a:cubicBezTo>
                  <a:pt x="56661" y="-1044"/>
                  <a:pt x="89998" y="55577"/>
                  <a:pt x="92115" y="76214"/>
                </a:cubicBezTo>
                <a:cubicBezTo>
                  <a:pt x="94232" y="96851"/>
                  <a:pt x="82061" y="101614"/>
                  <a:pt x="66715" y="123839"/>
                </a:cubicBezTo>
                <a:cubicBezTo>
                  <a:pt x="51369" y="146064"/>
                  <a:pt x="1627" y="206389"/>
                  <a:pt x="40" y="209564"/>
                </a:cubicBezTo>
                <a:cubicBezTo>
                  <a:pt x="-1547" y="212739"/>
                  <a:pt x="43961" y="155060"/>
                  <a:pt x="57190" y="142889"/>
                </a:cubicBezTo>
                <a:cubicBezTo>
                  <a:pt x="70419" y="130718"/>
                  <a:pt x="80473" y="133893"/>
                  <a:pt x="79415" y="136539"/>
                </a:cubicBezTo>
                <a:cubicBezTo>
                  <a:pt x="78357" y="139185"/>
                  <a:pt x="51369" y="167760"/>
                  <a:pt x="50840" y="158764"/>
                </a:cubicBezTo>
                <a:cubicBezTo>
                  <a:pt x="50311" y="149768"/>
                  <a:pt x="72007" y="105318"/>
                  <a:pt x="76240" y="82564"/>
                </a:cubicBezTo>
                <a:cubicBezTo>
                  <a:pt x="80473" y="59810"/>
                  <a:pt x="51369" y="1072"/>
                  <a:pt x="54015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59B54994-D6D7-BECD-B01C-7A76056A3E03}"/>
              </a:ext>
            </a:extLst>
          </p:cNvPr>
          <p:cNvSpPr/>
          <p:nvPr/>
        </p:nvSpPr>
        <p:spPr>
          <a:xfrm>
            <a:off x="3702938" y="3025739"/>
            <a:ext cx="1091317" cy="244580"/>
          </a:xfrm>
          <a:custGeom>
            <a:avLst/>
            <a:gdLst>
              <a:gd name="connsiteX0" fmla="*/ 2287 w 1091317"/>
              <a:gd name="connsiteY0" fmla="*/ 36 h 244580"/>
              <a:gd name="connsiteX1" fmla="*/ 253112 w 1091317"/>
              <a:gd name="connsiteY1" fmla="*/ 111161 h 244580"/>
              <a:gd name="connsiteX2" fmla="*/ 551562 w 1091317"/>
              <a:gd name="connsiteY2" fmla="*/ 133386 h 244580"/>
              <a:gd name="connsiteX3" fmla="*/ 522987 w 1091317"/>
              <a:gd name="connsiteY3" fmla="*/ 146086 h 244580"/>
              <a:gd name="connsiteX4" fmla="*/ 910337 w 1091317"/>
              <a:gd name="connsiteY4" fmla="*/ 161961 h 244580"/>
              <a:gd name="connsiteX5" fmla="*/ 1021462 w 1091317"/>
              <a:gd name="connsiteY5" fmla="*/ 206411 h 244580"/>
              <a:gd name="connsiteX6" fmla="*/ 1091312 w 1091317"/>
              <a:gd name="connsiteY6" fmla="*/ 244511 h 244580"/>
              <a:gd name="connsiteX7" fmla="*/ 1018287 w 1091317"/>
              <a:gd name="connsiteY7" fmla="*/ 196886 h 244580"/>
              <a:gd name="connsiteX8" fmla="*/ 767462 w 1091317"/>
              <a:gd name="connsiteY8" fmla="*/ 142911 h 244580"/>
              <a:gd name="connsiteX9" fmla="*/ 535687 w 1091317"/>
              <a:gd name="connsiteY9" fmla="*/ 168311 h 244580"/>
              <a:gd name="connsiteX10" fmla="*/ 586487 w 1091317"/>
              <a:gd name="connsiteY10" fmla="*/ 158786 h 244580"/>
              <a:gd name="connsiteX11" fmla="*/ 402337 w 1091317"/>
              <a:gd name="connsiteY11" fmla="*/ 123861 h 244580"/>
              <a:gd name="connsiteX12" fmla="*/ 2287 w 1091317"/>
              <a:gd name="connsiteY12" fmla="*/ 36 h 244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91317" h="244580">
                <a:moveTo>
                  <a:pt x="2287" y="36"/>
                </a:moveTo>
                <a:cubicBezTo>
                  <a:pt x="-22584" y="-2081"/>
                  <a:pt x="161566" y="88936"/>
                  <a:pt x="253112" y="111161"/>
                </a:cubicBezTo>
                <a:cubicBezTo>
                  <a:pt x="344658" y="133386"/>
                  <a:pt x="506583" y="127565"/>
                  <a:pt x="551562" y="133386"/>
                </a:cubicBezTo>
                <a:cubicBezTo>
                  <a:pt x="596541" y="139207"/>
                  <a:pt x="463191" y="141323"/>
                  <a:pt x="522987" y="146086"/>
                </a:cubicBezTo>
                <a:cubicBezTo>
                  <a:pt x="582783" y="150849"/>
                  <a:pt x="827258" y="151907"/>
                  <a:pt x="910337" y="161961"/>
                </a:cubicBezTo>
                <a:cubicBezTo>
                  <a:pt x="993416" y="172015"/>
                  <a:pt x="991300" y="192653"/>
                  <a:pt x="1021462" y="206411"/>
                </a:cubicBezTo>
                <a:cubicBezTo>
                  <a:pt x="1051624" y="220169"/>
                  <a:pt x="1091841" y="246098"/>
                  <a:pt x="1091312" y="244511"/>
                </a:cubicBezTo>
                <a:cubicBezTo>
                  <a:pt x="1090783" y="242924"/>
                  <a:pt x="1072262" y="213819"/>
                  <a:pt x="1018287" y="196886"/>
                </a:cubicBezTo>
                <a:cubicBezTo>
                  <a:pt x="964312" y="179953"/>
                  <a:pt x="847895" y="147673"/>
                  <a:pt x="767462" y="142911"/>
                </a:cubicBezTo>
                <a:cubicBezTo>
                  <a:pt x="687029" y="138149"/>
                  <a:pt x="565849" y="165665"/>
                  <a:pt x="535687" y="168311"/>
                </a:cubicBezTo>
                <a:cubicBezTo>
                  <a:pt x="505525" y="170957"/>
                  <a:pt x="608712" y="166194"/>
                  <a:pt x="586487" y="158786"/>
                </a:cubicBezTo>
                <a:cubicBezTo>
                  <a:pt x="564262" y="151378"/>
                  <a:pt x="496529" y="145557"/>
                  <a:pt x="402337" y="123861"/>
                </a:cubicBezTo>
                <a:cubicBezTo>
                  <a:pt x="308145" y="102165"/>
                  <a:pt x="27158" y="2153"/>
                  <a:pt x="2287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EB9092B-DD6D-C00F-829B-A06358765C93}"/>
              </a:ext>
            </a:extLst>
          </p:cNvPr>
          <p:cNvSpPr/>
          <p:nvPr/>
        </p:nvSpPr>
        <p:spPr>
          <a:xfrm>
            <a:off x="4051920" y="2980728"/>
            <a:ext cx="1330915" cy="253410"/>
          </a:xfrm>
          <a:custGeom>
            <a:avLst/>
            <a:gdLst>
              <a:gd name="connsiteX0" fmla="*/ 8905 w 1330915"/>
              <a:gd name="connsiteY0" fmla="*/ 121247 h 253410"/>
              <a:gd name="connsiteX1" fmla="*/ 402605 w 1330915"/>
              <a:gd name="connsiteY1" fmla="*/ 162522 h 253410"/>
              <a:gd name="connsiteX2" fmla="*/ 551830 w 1330915"/>
              <a:gd name="connsiteY2" fmla="*/ 178397 h 253410"/>
              <a:gd name="connsiteX3" fmla="*/ 713755 w 1330915"/>
              <a:gd name="connsiteY3" fmla="*/ 245072 h 253410"/>
              <a:gd name="connsiteX4" fmla="*/ 815355 w 1330915"/>
              <a:gd name="connsiteY4" fmla="*/ 241897 h 253410"/>
              <a:gd name="connsiteX5" fmla="*/ 1075705 w 1330915"/>
              <a:gd name="connsiteY5" fmla="*/ 149822 h 253410"/>
              <a:gd name="connsiteX6" fmla="*/ 1050305 w 1330915"/>
              <a:gd name="connsiteY6" fmla="*/ 165697 h 253410"/>
              <a:gd name="connsiteX7" fmla="*/ 1329705 w 1330915"/>
              <a:gd name="connsiteY7" fmla="*/ 597 h 253410"/>
              <a:gd name="connsiteX8" fmla="*/ 1142380 w 1330915"/>
              <a:gd name="connsiteY8" fmla="*/ 114897 h 253410"/>
              <a:gd name="connsiteX9" fmla="*/ 920130 w 1330915"/>
              <a:gd name="connsiteY9" fmla="*/ 235547 h 253410"/>
              <a:gd name="connsiteX10" fmla="*/ 755030 w 1330915"/>
              <a:gd name="connsiteY10" fmla="*/ 232372 h 253410"/>
              <a:gd name="connsiteX11" fmla="*/ 367680 w 1330915"/>
              <a:gd name="connsiteY11" fmla="*/ 187922 h 253410"/>
              <a:gd name="connsiteX12" fmla="*/ 145430 w 1330915"/>
              <a:gd name="connsiteY12" fmla="*/ 159347 h 253410"/>
              <a:gd name="connsiteX13" fmla="*/ 8905 w 1330915"/>
              <a:gd name="connsiteY13" fmla="*/ 121247 h 25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30915" h="253410">
                <a:moveTo>
                  <a:pt x="8905" y="121247"/>
                </a:moveTo>
                <a:cubicBezTo>
                  <a:pt x="51767" y="121776"/>
                  <a:pt x="402605" y="162522"/>
                  <a:pt x="402605" y="162522"/>
                </a:cubicBezTo>
                <a:cubicBezTo>
                  <a:pt x="493093" y="172047"/>
                  <a:pt x="499972" y="164639"/>
                  <a:pt x="551830" y="178397"/>
                </a:cubicBezTo>
                <a:cubicBezTo>
                  <a:pt x="603688" y="192155"/>
                  <a:pt x="669834" y="234489"/>
                  <a:pt x="713755" y="245072"/>
                </a:cubicBezTo>
                <a:cubicBezTo>
                  <a:pt x="757676" y="255655"/>
                  <a:pt x="755030" y="257772"/>
                  <a:pt x="815355" y="241897"/>
                </a:cubicBezTo>
                <a:cubicBezTo>
                  <a:pt x="875680" y="226022"/>
                  <a:pt x="1036547" y="162522"/>
                  <a:pt x="1075705" y="149822"/>
                </a:cubicBezTo>
                <a:cubicBezTo>
                  <a:pt x="1114863" y="137122"/>
                  <a:pt x="1050305" y="165697"/>
                  <a:pt x="1050305" y="165697"/>
                </a:cubicBezTo>
                <a:lnTo>
                  <a:pt x="1329705" y="597"/>
                </a:lnTo>
                <a:cubicBezTo>
                  <a:pt x="1345051" y="-7870"/>
                  <a:pt x="1210642" y="75739"/>
                  <a:pt x="1142380" y="114897"/>
                </a:cubicBezTo>
                <a:cubicBezTo>
                  <a:pt x="1074118" y="154055"/>
                  <a:pt x="984688" y="215968"/>
                  <a:pt x="920130" y="235547"/>
                </a:cubicBezTo>
                <a:cubicBezTo>
                  <a:pt x="855572" y="255126"/>
                  <a:pt x="847105" y="240309"/>
                  <a:pt x="755030" y="232372"/>
                </a:cubicBezTo>
                <a:cubicBezTo>
                  <a:pt x="662955" y="224435"/>
                  <a:pt x="367680" y="187922"/>
                  <a:pt x="367680" y="187922"/>
                </a:cubicBezTo>
                <a:cubicBezTo>
                  <a:pt x="266080" y="175751"/>
                  <a:pt x="202051" y="168343"/>
                  <a:pt x="145430" y="159347"/>
                </a:cubicBezTo>
                <a:cubicBezTo>
                  <a:pt x="88809" y="150351"/>
                  <a:pt x="-33957" y="120718"/>
                  <a:pt x="8905" y="121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999E46A2-D495-B984-BE67-85CFEC1F65C3}"/>
              </a:ext>
            </a:extLst>
          </p:cNvPr>
          <p:cNvSpPr/>
          <p:nvPr/>
        </p:nvSpPr>
        <p:spPr>
          <a:xfrm>
            <a:off x="5118017" y="2936479"/>
            <a:ext cx="772655" cy="184619"/>
          </a:xfrm>
          <a:custGeom>
            <a:avLst/>
            <a:gdLst>
              <a:gd name="connsiteX0" fmla="*/ 762083 w 772655"/>
              <a:gd name="connsiteY0" fmla="*/ 396 h 184619"/>
              <a:gd name="connsiteX1" fmla="*/ 447758 w 772655"/>
              <a:gd name="connsiteY1" fmla="*/ 3571 h 184619"/>
              <a:gd name="connsiteX2" fmla="*/ 504908 w 772655"/>
              <a:gd name="connsiteY2" fmla="*/ 19446 h 184619"/>
              <a:gd name="connsiteX3" fmla="*/ 342983 w 772655"/>
              <a:gd name="connsiteY3" fmla="*/ 22621 h 184619"/>
              <a:gd name="connsiteX4" fmla="*/ 269958 w 772655"/>
              <a:gd name="connsiteY4" fmla="*/ 44846 h 184619"/>
              <a:gd name="connsiteX5" fmla="*/ 83 w 772655"/>
              <a:gd name="connsiteY5" fmla="*/ 184546 h 184619"/>
              <a:gd name="connsiteX6" fmla="*/ 241383 w 772655"/>
              <a:gd name="connsiteY6" fmla="*/ 63896 h 184619"/>
              <a:gd name="connsiteX7" fmla="*/ 273133 w 772655"/>
              <a:gd name="connsiteY7" fmla="*/ 44846 h 184619"/>
              <a:gd name="connsiteX8" fmla="*/ 523958 w 772655"/>
              <a:gd name="connsiteY8" fmla="*/ 3571 h 184619"/>
              <a:gd name="connsiteX9" fmla="*/ 555708 w 772655"/>
              <a:gd name="connsiteY9" fmla="*/ 13096 h 184619"/>
              <a:gd name="connsiteX10" fmla="*/ 682708 w 772655"/>
              <a:gd name="connsiteY10" fmla="*/ 9921 h 184619"/>
              <a:gd name="connsiteX11" fmla="*/ 762083 w 772655"/>
              <a:gd name="connsiteY11" fmla="*/ 396 h 18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2655" h="184619">
                <a:moveTo>
                  <a:pt x="762083" y="396"/>
                </a:moveTo>
                <a:cubicBezTo>
                  <a:pt x="722925" y="-662"/>
                  <a:pt x="490620" y="396"/>
                  <a:pt x="447758" y="3571"/>
                </a:cubicBezTo>
                <a:cubicBezTo>
                  <a:pt x="404896" y="6746"/>
                  <a:pt x="522370" y="16271"/>
                  <a:pt x="504908" y="19446"/>
                </a:cubicBezTo>
                <a:cubicBezTo>
                  <a:pt x="487445" y="22621"/>
                  <a:pt x="382141" y="18388"/>
                  <a:pt x="342983" y="22621"/>
                </a:cubicBezTo>
                <a:cubicBezTo>
                  <a:pt x="303825" y="26854"/>
                  <a:pt x="327108" y="17859"/>
                  <a:pt x="269958" y="44846"/>
                </a:cubicBezTo>
                <a:cubicBezTo>
                  <a:pt x="212808" y="71833"/>
                  <a:pt x="4845" y="181371"/>
                  <a:pt x="83" y="184546"/>
                </a:cubicBezTo>
                <a:cubicBezTo>
                  <a:pt x="-4679" y="187721"/>
                  <a:pt x="195875" y="87179"/>
                  <a:pt x="241383" y="63896"/>
                </a:cubicBezTo>
                <a:cubicBezTo>
                  <a:pt x="286891" y="40613"/>
                  <a:pt x="226037" y="54900"/>
                  <a:pt x="273133" y="44846"/>
                </a:cubicBezTo>
                <a:cubicBezTo>
                  <a:pt x="320229" y="34792"/>
                  <a:pt x="476862" y="8863"/>
                  <a:pt x="523958" y="3571"/>
                </a:cubicBezTo>
                <a:cubicBezTo>
                  <a:pt x="571054" y="-1721"/>
                  <a:pt x="529250" y="12038"/>
                  <a:pt x="555708" y="13096"/>
                </a:cubicBezTo>
                <a:cubicBezTo>
                  <a:pt x="582166" y="14154"/>
                  <a:pt x="643550" y="15213"/>
                  <a:pt x="682708" y="9921"/>
                </a:cubicBezTo>
                <a:cubicBezTo>
                  <a:pt x="721866" y="4629"/>
                  <a:pt x="801241" y="1454"/>
                  <a:pt x="762083" y="3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2E341F16-4DC6-F9AC-9295-B2C16E8AE813}"/>
              </a:ext>
            </a:extLst>
          </p:cNvPr>
          <p:cNvSpPr/>
          <p:nvPr/>
        </p:nvSpPr>
        <p:spPr>
          <a:xfrm>
            <a:off x="4776200" y="2939805"/>
            <a:ext cx="1129548" cy="324724"/>
          </a:xfrm>
          <a:custGeom>
            <a:avLst/>
            <a:gdLst>
              <a:gd name="connsiteX0" fmla="*/ 8525 w 1129548"/>
              <a:gd name="connsiteY0" fmla="*/ 320920 h 324724"/>
              <a:gd name="connsiteX1" fmla="*/ 281575 w 1129548"/>
              <a:gd name="connsiteY1" fmla="*/ 273295 h 324724"/>
              <a:gd name="connsiteX2" fmla="*/ 246650 w 1129548"/>
              <a:gd name="connsiteY2" fmla="*/ 276470 h 324724"/>
              <a:gd name="connsiteX3" fmla="*/ 414925 w 1129548"/>
              <a:gd name="connsiteY3" fmla="*/ 178045 h 324724"/>
              <a:gd name="connsiteX4" fmla="*/ 370475 w 1129548"/>
              <a:gd name="connsiteY4" fmla="*/ 203445 h 324724"/>
              <a:gd name="connsiteX5" fmla="*/ 640350 w 1129548"/>
              <a:gd name="connsiteY5" fmla="*/ 63745 h 324724"/>
              <a:gd name="connsiteX6" fmla="*/ 789575 w 1129548"/>
              <a:gd name="connsiteY6" fmla="*/ 54220 h 324724"/>
              <a:gd name="connsiteX7" fmla="*/ 795925 w 1129548"/>
              <a:gd name="connsiteY7" fmla="*/ 47870 h 324724"/>
              <a:gd name="connsiteX8" fmla="*/ 992775 w 1129548"/>
              <a:gd name="connsiteY8" fmla="*/ 51045 h 324724"/>
              <a:gd name="connsiteX9" fmla="*/ 1129300 w 1129548"/>
              <a:gd name="connsiteY9" fmla="*/ 245 h 324724"/>
              <a:gd name="connsiteX10" fmla="*/ 1021350 w 1129548"/>
              <a:gd name="connsiteY10" fmla="*/ 31995 h 324724"/>
              <a:gd name="connsiteX11" fmla="*/ 840375 w 1129548"/>
              <a:gd name="connsiteY11" fmla="*/ 38345 h 324724"/>
              <a:gd name="connsiteX12" fmla="*/ 551450 w 1129548"/>
              <a:gd name="connsiteY12" fmla="*/ 85970 h 324724"/>
              <a:gd name="connsiteX13" fmla="*/ 532400 w 1129548"/>
              <a:gd name="connsiteY13" fmla="*/ 89145 h 324724"/>
              <a:gd name="connsiteX14" fmla="*/ 513350 w 1129548"/>
              <a:gd name="connsiteY14" fmla="*/ 101845 h 324724"/>
              <a:gd name="connsiteX15" fmla="*/ 291100 w 1129548"/>
              <a:gd name="connsiteY15" fmla="*/ 254245 h 324724"/>
              <a:gd name="connsiteX16" fmla="*/ 91075 w 1129548"/>
              <a:gd name="connsiteY16" fmla="*/ 314570 h 324724"/>
              <a:gd name="connsiteX17" fmla="*/ 8525 w 1129548"/>
              <a:gd name="connsiteY17" fmla="*/ 320920 h 324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29548" h="324724">
                <a:moveTo>
                  <a:pt x="8525" y="320920"/>
                </a:moveTo>
                <a:cubicBezTo>
                  <a:pt x="40275" y="314041"/>
                  <a:pt x="241888" y="280703"/>
                  <a:pt x="281575" y="273295"/>
                </a:cubicBezTo>
                <a:cubicBezTo>
                  <a:pt x="321262" y="265887"/>
                  <a:pt x="224425" y="292345"/>
                  <a:pt x="246650" y="276470"/>
                </a:cubicBezTo>
                <a:cubicBezTo>
                  <a:pt x="268875" y="260595"/>
                  <a:pt x="394288" y="190216"/>
                  <a:pt x="414925" y="178045"/>
                </a:cubicBezTo>
                <a:cubicBezTo>
                  <a:pt x="435562" y="165874"/>
                  <a:pt x="332904" y="222495"/>
                  <a:pt x="370475" y="203445"/>
                </a:cubicBezTo>
                <a:cubicBezTo>
                  <a:pt x="408046" y="184395"/>
                  <a:pt x="570500" y="88616"/>
                  <a:pt x="640350" y="63745"/>
                </a:cubicBezTo>
                <a:cubicBezTo>
                  <a:pt x="710200" y="38874"/>
                  <a:pt x="763646" y="56866"/>
                  <a:pt x="789575" y="54220"/>
                </a:cubicBezTo>
                <a:cubicBezTo>
                  <a:pt x="815504" y="51574"/>
                  <a:pt x="795925" y="47870"/>
                  <a:pt x="795925" y="47870"/>
                </a:cubicBezTo>
                <a:cubicBezTo>
                  <a:pt x="829792" y="47341"/>
                  <a:pt x="937213" y="58982"/>
                  <a:pt x="992775" y="51045"/>
                </a:cubicBezTo>
                <a:cubicBezTo>
                  <a:pt x="1048337" y="43108"/>
                  <a:pt x="1124538" y="3420"/>
                  <a:pt x="1129300" y="245"/>
                </a:cubicBezTo>
                <a:cubicBezTo>
                  <a:pt x="1134062" y="-2930"/>
                  <a:pt x="1069504" y="25645"/>
                  <a:pt x="1021350" y="31995"/>
                </a:cubicBezTo>
                <a:cubicBezTo>
                  <a:pt x="973196" y="38345"/>
                  <a:pt x="918692" y="29349"/>
                  <a:pt x="840375" y="38345"/>
                </a:cubicBezTo>
                <a:cubicBezTo>
                  <a:pt x="762058" y="47341"/>
                  <a:pt x="551450" y="85970"/>
                  <a:pt x="551450" y="85970"/>
                </a:cubicBezTo>
                <a:cubicBezTo>
                  <a:pt x="500121" y="94437"/>
                  <a:pt x="538750" y="86499"/>
                  <a:pt x="532400" y="89145"/>
                </a:cubicBezTo>
                <a:cubicBezTo>
                  <a:pt x="526050" y="91791"/>
                  <a:pt x="513350" y="101845"/>
                  <a:pt x="513350" y="101845"/>
                </a:cubicBezTo>
                <a:cubicBezTo>
                  <a:pt x="473133" y="129362"/>
                  <a:pt x="361479" y="218791"/>
                  <a:pt x="291100" y="254245"/>
                </a:cubicBezTo>
                <a:cubicBezTo>
                  <a:pt x="220721" y="289699"/>
                  <a:pt x="141875" y="303987"/>
                  <a:pt x="91075" y="314570"/>
                </a:cubicBezTo>
                <a:cubicBezTo>
                  <a:pt x="40275" y="325153"/>
                  <a:pt x="-23225" y="327799"/>
                  <a:pt x="8525" y="3209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6D8DA96B-178D-F09E-A923-9EF4DD3C0329}"/>
              </a:ext>
            </a:extLst>
          </p:cNvPr>
          <p:cNvSpPr/>
          <p:nvPr/>
        </p:nvSpPr>
        <p:spPr>
          <a:xfrm>
            <a:off x="5161890" y="2520691"/>
            <a:ext cx="234996" cy="460986"/>
          </a:xfrm>
          <a:custGeom>
            <a:avLst/>
            <a:gdLst>
              <a:gd name="connsiteX0" fmla="*/ 35585 w 234996"/>
              <a:gd name="connsiteY0" fmla="*/ 259 h 460986"/>
              <a:gd name="connsiteX1" fmla="*/ 35585 w 234996"/>
              <a:gd name="connsiteY1" fmla="*/ 152659 h 460986"/>
              <a:gd name="connsiteX2" fmla="*/ 83210 w 234996"/>
              <a:gd name="connsiteY2" fmla="*/ 270134 h 460986"/>
              <a:gd name="connsiteX3" fmla="*/ 70510 w 234996"/>
              <a:gd name="connsiteY3" fmla="*/ 228859 h 460986"/>
              <a:gd name="connsiteX4" fmla="*/ 229260 w 234996"/>
              <a:gd name="connsiteY4" fmla="*/ 451109 h 460986"/>
              <a:gd name="connsiteX5" fmla="*/ 181635 w 234996"/>
              <a:gd name="connsiteY5" fmla="*/ 397134 h 460986"/>
              <a:gd name="connsiteX6" fmla="*/ 7010 w 234996"/>
              <a:gd name="connsiteY6" fmla="*/ 174884 h 460986"/>
              <a:gd name="connsiteX7" fmla="*/ 32410 w 234996"/>
              <a:gd name="connsiteY7" fmla="*/ 193934 h 460986"/>
              <a:gd name="connsiteX8" fmla="*/ 13360 w 234996"/>
              <a:gd name="connsiteY8" fmla="*/ 117734 h 460986"/>
              <a:gd name="connsiteX9" fmla="*/ 35585 w 234996"/>
              <a:gd name="connsiteY9" fmla="*/ 259 h 46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4996" h="460986">
                <a:moveTo>
                  <a:pt x="35585" y="259"/>
                </a:moveTo>
                <a:cubicBezTo>
                  <a:pt x="39289" y="6080"/>
                  <a:pt x="27647" y="107680"/>
                  <a:pt x="35585" y="152659"/>
                </a:cubicBezTo>
                <a:cubicBezTo>
                  <a:pt x="43523" y="197638"/>
                  <a:pt x="77389" y="257434"/>
                  <a:pt x="83210" y="270134"/>
                </a:cubicBezTo>
                <a:cubicBezTo>
                  <a:pt x="89031" y="282834"/>
                  <a:pt x="46168" y="198697"/>
                  <a:pt x="70510" y="228859"/>
                </a:cubicBezTo>
                <a:cubicBezTo>
                  <a:pt x="94852" y="259022"/>
                  <a:pt x="210739" y="423063"/>
                  <a:pt x="229260" y="451109"/>
                </a:cubicBezTo>
                <a:cubicBezTo>
                  <a:pt x="247781" y="479155"/>
                  <a:pt x="218677" y="443171"/>
                  <a:pt x="181635" y="397134"/>
                </a:cubicBezTo>
                <a:cubicBezTo>
                  <a:pt x="144593" y="351097"/>
                  <a:pt x="31881" y="208751"/>
                  <a:pt x="7010" y="174884"/>
                </a:cubicBezTo>
                <a:cubicBezTo>
                  <a:pt x="-17861" y="141017"/>
                  <a:pt x="31352" y="203459"/>
                  <a:pt x="32410" y="193934"/>
                </a:cubicBezTo>
                <a:cubicBezTo>
                  <a:pt x="33468" y="184409"/>
                  <a:pt x="14418" y="147367"/>
                  <a:pt x="13360" y="117734"/>
                </a:cubicBezTo>
                <a:cubicBezTo>
                  <a:pt x="12302" y="88101"/>
                  <a:pt x="31881" y="-5562"/>
                  <a:pt x="35585" y="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E42E0C38-3D22-384C-C3AB-DA1B7122613C}"/>
              </a:ext>
            </a:extLst>
          </p:cNvPr>
          <p:cNvSpPr/>
          <p:nvPr/>
        </p:nvSpPr>
        <p:spPr>
          <a:xfrm>
            <a:off x="3999290" y="2882819"/>
            <a:ext cx="258629" cy="133960"/>
          </a:xfrm>
          <a:custGeom>
            <a:avLst/>
            <a:gdLst>
              <a:gd name="connsiteX0" fmla="*/ 71060 w 258629"/>
              <a:gd name="connsiteY0" fmla="*/ 81 h 133960"/>
              <a:gd name="connsiteX1" fmla="*/ 137735 w 258629"/>
              <a:gd name="connsiteY1" fmla="*/ 54056 h 133960"/>
              <a:gd name="connsiteX2" fmla="*/ 226635 w 258629"/>
              <a:gd name="connsiteY2" fmla="*/ 98506 h 133960"/>
              <a:gd name="connsiteX3" fmla="*/ 198060 w 258629"/>
              <a:gd name="connsiteY3" fmla="*/ 85806 h 133960"/>
              <a:gd name="connsiteX4" fmla="*/ 1210 w 258629"/>
              <a:gd name="connsiteY4" fmla="*/ 47706 h 133960"/>
              <a:gd name="connsiteX5" fmla="*/ 121860 w 258629"/>
              <a:gd name="connsiteY5" fmla="*/ 95331 h 133960"/>
              <a:gd name="connsiteX6" fmla="*/ 258385 w 258629"/>
              <a:gd name="connsiteY6" fmla="*/ 133431 h 133960"/>
              <a:gd name="connsiteX7" fmla="*/ 153610 w 258629"/>
              <a:gd name="connsiteY7" fmla="*/ 66756 h 133960"/>
              <a:gd name="connsiteX8" fmla="*/ 71060 w 258629"/>
              <a:gd name="connsiteY8" fmla="*/ 81 h 133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8629" h="133960">
                <a:moveTo>
                  <a:pt x="71060" y="81"/>
                </a:moveTo>
                <a:cubicBezTo>
                  <a:pt x="68414" y="-2036"/>
                  <a:pt x="111806" y="37652"/>
                  <a:pt x="137735" y="54056"/>
                </a:cubicBezTo>
                <a:cubicBezTo>
                  <a:pt x="163664" y="70460"/>
                  <a:pt x="216581" y="93214"/>
                  <a:pt x="226635" y="98506"/>
                </a:cubicBezTo>
                <a:cubicBezTo>
                  <a:pt x="236689" y="103798"/>
                  <a:pt x="235631" y="94273"/>
                  <a:pt x="198060" y="85806"/>
                </a:cubicBezTo>
                <a:cubicBezTo>
                  <a:pt x="160489" y="77339"/>
                  <a:pt x="13910" y="46119"/>
                  <a:pt x="1210" y="47706"/>
                </a:cubicBezTo>
                <a:cubicBezTo>
                  <a:pt x="-11490" y="49293"/>
                  <a:pt x="78998" y="81044"/>
                  <a:pt x="121860" y="95331"/>
                </a:cubicBezTo>
                <a:cubicBezTo>
                  <a:pt x="164722" y="109618"/>
                  <a:pt x="253093" y="138194"/>
                  <a:pt x="258385" y="133431"/>
                </a:cubicBezTo>
                <a:cubicBezTo>
                  <a:pt x="263677" y="128669"/>
                  <a:pt x="181656" y="84219"/>
                  <a:pt x="153610" y="66756"/>
                </a:cubicBezTo>
                <a:cubicBezTo>
                  <a:pt x="125564" y="49294"/>
                  <a:pt x="73706" y="2198"/>
                  <a:pt x="7106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D843F204-4020-E657-CD9F-3FD7850E6382}"/>
              </a:ext>
            </a:extLst>
          </p:cNvPr>
          <p:cNvSpPr/>
          <p:nvPr/>
        </p:nvSpPr>
        <p:spPr>
          <a:xfrm>
            <a:off x="3686126" y="3091509"/>
            <a:ext cx="233827" cy="208177"/>
          </a:xfrm>
          <a:custGeom>
            <a:avLst/>
            <a:gdLst>
              <a:gd name="connsiteX0" fmla="*/ 49 w 233827"/>
              <a:gd name="connsiteY0" fmla="*/ 102541 h 208177"/>
              <a:gd name="connsiteX1" fmla="*/ 85774 w 233827"/>
              <a:gd name="connsiteY1" fmla="*/ 96191 h 208177"/>
              <a:gd name="connsiteX2" fmla="*/ 130224 w 233827"/>
              <a:gd name="connsiteY2" fmla="*/ 32691 h 208177"/>
              <a:gd name="connsiteX3" fmla="*/ 231824 w 233827"/>
              <a:gd name="connsiteY3" fmla="*/ 45391 h 208177"/>
              <a:gd name="connsiteX4" fmla="*/ 200074 w 233827"/>
              <a:gd name="connsiteY4" fmla="*/ 105716 h 208177"/>
              <a:gd name="connsiteX5" fmla="*/ 228649 w 233827"/>
              <a:gd name="connsiteY5" fmla="*/ 207316 h 208177"/>
              <a:gd name="connsiteX6" fmla="*/ 177849 w 233827"/>
              <a:gd name="connsiteY6" fmla="*/ 153341 h 208177"/>
              <a:gd name="connsiteX7" fmla="*/ 165149 w 233827"/>
              <a:gd name="connsiteY7" fmla="*/ 131116 h 208177"/>
              <a:gd name="connsiteX8" fmla="*/ 196899 w 233827"/>
              <a:gd name="connsiteY8" fmla="*/ 19991 h 208177"/>
              <a:gd name="connsiteX9" fmla="*/ 130224 w 233827"/>
              <a:gd name="connsiteY9" fmla="*/ 4116 h 208177"/>
              <a:gd name="connsiteX10" fmla="*/ 98474 w 233827"/>
              <a:gd name="connsiteY10" fmla="*/ 67616 h 208177"/>
              <a:gd name="connsiteX11" fmla="*/ 49 w 233827"/>
              <a:gd name="connsiteY11" fmla="*/ 102541 h 208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3827" h="208177">
                <a:moveTo>
                  <a:pt x="49" y="102541"/>
                </a:moveTo>
                <a:cubicBezTo>
                  <a:pt x="-2068" y="107303"/>
                  <a:pt x="64078" y="107833"/>
                  <a:pt x="85774" y="96191"/>
                </a:cubicBezTo>
                <a:cubicBezTo>
                  <a:pt x="107470" y="84549"/>
                  <a:pt x="105882" y="41158"/>
                  <a:pt x="130224" y="32691"/>
                </a:cubicBezTo>
                <a:cubicBezTo>
                  <a:pt x="154566" y="24224"/>
                  <a:pt x="220182" y="33220"/>
                  <a:pt x="231824" y="45391"/>
                </a:cubicBezTo>
                <a:cubicBezTo>
                  <a:pt x="243466" y="57562"/>
                  <a:pt x="200603" y="78729"/>
                  <a:pt x="200074" y="105716"/>
                </a:cubicBezTo>
                <a:cubicBezTo>
                  <a:pt x="199545" y="132703"/>
                  <a:pt x="232353" y="199379"/>
                  <a:pt x="228649" y="207316"/>
                </a:cubicBezTo>
                <a:cubicBezTo>
                  <a:pt x="224945" y="215253"/>
                  <a:pt x="188432" y="166041"/>
                  <a:pt x="177849" y="153341"/>
                </a:cubicBezTo>
                <a:cubicBezTo>
                  <a:pt x="167266" y="140641"/>
                  <a:pt x="161974" y="153341"/>
                  <a:pt x="165149" y="131116"/>
                </a:cubicBezTo>
                <a:cubicBezTo>
                  <a:pt x="168324" y="108891"/>
                  <a:pt x="202720" y="41158"/>
                  <a:pt x="196899" y="19991"/>
                </a:cubicBezTo>
                <a:cubicBezTo>
                  <a:pt x="191078" y="-1176"/>
                  <a:pt x="146628" y="-3822"/>
                  <a:pt x="130224" y="4116"/>
                </a:cubicBezTo>
                <a:cubicBezTo>
                  <a:pt x="113820" y="12053"/>
                  <a:pt x="115407" y="49095"/>
                  <a:pt x="98474" y="67616"/>
                </a:cubicBezTo>
                <a:cubicBezTo>
                  <a:pt x="81541" y="86137"/>
                  <a:pt x="2166" y="97779"/>
                  <a:pt x="49" y="102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1B947CE-3AF2-010F-8C79-B3561123231C}"/>
              </a:ext>
            </a:extLst>
          </p:cNvPr>
          <p:cNvSpPr/>
          <p:nvPr/>
        </p:nvSpPr>
        <p:spPr>
          <a:xfrm>
            <a:off x="4340225" y="2816046"/>
            <a:ext cx="248095" cy="357317"/>
          </a:xfrm>
          <a:custGeom>
            <a:avLst/>
            <a:gdLst>
              <a:gd name="connsiteX0" fmla="*/ 0 w 248095"/>
              <a:gd name="connsiteY0" fmla="*/ 179 h 357317"/>
              <a:gd name="connsiteX1" fmla="*/ 180975 w 248095"/>
              <a:gd name="connsiteY1" fmla="*/ 50979 h 357317"/>
              <a:gd name="connsiteX2" fmla="*/ 193675 w 248095"/>
              <a:gd name="connsiteY2" fmla="*/ 158929 h 357317"/>
              <a:gd name="connsiteX3" fmla="*/ 200025 w 248095"/>
              <a:gd name="connsiteY3" fmla="*/ 171629 h 357317"/>
              <a:gd name="connsiteX4" fmla="*/ 200025 w 248095"/>
              <a:gd name="connsiteY4" fmla="*/ 203379 h 357317"/>
              <a:gd name="connsiteX5" fmla="*/ 120650 w 248095"/>
              <a:gd name="connsiteY5" fmla="*/ 292279 h 357317"/>
              <a:gd name="connsiteX6" fmla="*/ 168275 w 248095"/>
              <a:gd name="connsiteY6" fmla="*/ 260529 h 357317"/>
              <a:gd name="connsiteX7" fmla="*/ 247650 w 248095"/>
              <a:gd name="connsiteY7" fmla="*/ 355779 h 357317"/>
              <a:gd name="connsiteX8" fmla="*/ 200025 w 248095"/>
              <a:gd name="connsiteY8" fmla="*/ 308154 h 357317"/>
              <a:gd name="connsiteX9" fmla="*/ 190500 w 248095"/>
              <a:gd name="connsiteY9" fmla="*/ 165279 h 357317"/>
              <a:gd name="connsiteX10" fmla="*/ 203200 w 248095"/>
              <a:gd name="connsiteY10" fmla="*/ 165279 h 357317"/>
              <a:gd name="connsiteX11" fmla="*/ 180975 w 248095"/>
              <a:gd name="connsiteY11" fmla="*/ 66854 h 357317"/>
              <a:gd name="connsiteX12" fmla="*/ 0 w 248095"/>
              <a:gd name="connsiteY12" fmla="*/ 179 h 357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8095" h="357317">
                <a:moveTo>
                  <a:pt x="0" y="179"/>
                </a:moveTo>
                <a:cubicBezTo>
                  <a:pt x="0" y="-2467"/>
                  <a:pt x="148696" y="24521"/>
                  <a:pt x="180975" y="50979"/>
                </a:cubicBezTo>
                <a:cubicBezTo>
                  <a:pt x="213254" y="77437"/>
                  <a:pt x="190500" y="138821"/>
                  <a:pt x="193675" y="158929"/>
                </a:cubicBezTo>
                <a:cubicBezTo>
                  <a:pt x="196850" y="179037"/>
                  <a:pt x="198967" y="164221"/>
                  <a:pt x="200025" y="171629"/>
                </a:cubicBezTo>
                <a:cubicBezTo>
                  <a:pt x="201083" y="179037"/>
                  <a:pt x="213254" y="183271"/>
                  <a:pt x="200025" y="203379"/>
                </a:cubicBezTo>
                <a:cubicBezTo>
                  <a:pt x="186796" y="223487"/>
                  <a:pt x="125942" y="282754"/>
                  <a:pt x="120650" y="292279"/>
                </a:cubicBezTo>
                <a:cubicBezTo>
                  <a:pt x="115358" y="301804"/>
                  <a:pt x="147108" y="249946"/>
                  <a:pt x="168275" y="260529"/>
                </a:cubicBezTo>
                <a:cubicBezTo>
                  <a:pt x="189442" y="271112"/>
                  <a:pt x="242358" y="347842"/>
                  <a:pt x="247650" y="355779"/>
                </a:cubicBezTo>
                <a:cubicBezTo>
                  <a:pt x="252942" y="363716"/>
                  <a:pt x="209550" y="339904"/>
                  <a:pt x="200025" y="308154"/>
                </a:cubicBezTo>
                <a:cubicBezTo>
                  <a:pt x="190500" y="276404"/>
                  <a:pt x="189971" y="189091"/>
                  <a:pt x="190500" y="165279"/>
                </a:cubicBezTo>
                <a:cubicBezTo>
                  <a:pt x="191029" y="141467"/>
                  <a:pt x="204787" y="181683"/>
                  <a:pt x="203200" y="165279"/>
                </a:cubicBezTo>
                <a:cubicBezTo>
                  <a:pt x="201613" y="148875"/>
                  <a:pt x="212725" y="94371"/>
                  <a:pt x="180975" y="66854"/>
                </a:cubicBezTo>
                <a:cubicBezTo>
                  <a:pt x="149225" y="39337"/>
                  <a:pt x="0" y="2825"/>
                  <a:pt x="0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4685EB30-8520-11F3-B80E-82E8B2AC803D}"/>
              </a:ext>
            </a:extLst>
          </p:cNvPr>
          <p:cNvSpPr/>
          <p:nvPr/>
        </p:nvSpPr>
        <p:spPr>
          <a:xfrm>
            <a:off x="4637071" y="2780786"/>
            <a:ext cx="528042" cy="333692"/>
          </a:xfrm>
          <a:custGeom>
            <a:avLst/>
            <a:gdLst>
              <a:gd name="connsiteX0" fmla="*/ 525479 w 528042"/>
              <a:gd name="connsiteY0" fmla="*/ 514 h 333692"/>
              <a:gd name="connsiteX1" fmla="*/ 430229 w 528042"/>
              <a:gd name="connsiteY1" fmla="*/ 92589 h 333692"/>
              <a:gd name="connsiteX2" fmla="*/ 334979 w 528042"/>
              <a:gd name="connsiteY2" fmla="*/ 149739 h 333692"/>
              <a:gd name="connsiteX3" fmla="*/ 30179 w 528042"/>
              <a:gd name="connsiteY3" fmla="*/ 238639 h 333692"/>
              <a:gd name="connsiteX4" fmla="*/ 61929 w 528042"/>
              <a:gd name="connsiteY4" fmla="*/ 238639 h 333692"/>
              <a:gd name="connsiteX5" fmla="*/ 30179 w 528042"/>
              <a:gd name="connsiteY5" fmla="*/ 295789 h 333692"/>
              <a:gd name="connsiteX6" fmla="*/ 119079 w 528042"/>
              <a:gd name="connsiteY6" fmla="*/ 308489 h 333692"/>
              <a:gd name="connsiteX7" fmla="*/ 439754 w 528042"/>
              <a:gd name="connsiteY7" fmla="*/ 314839 h 333692"/>
              <a:gd name="connsiteX8" fmla="*/ 519129 w 528042"/>
              <a:gd name="connsiteY8" fmla="*/ 276739 h 333692"/>
              <a:gd name="connsiteX9" fmla="*/ 388954 w 528042"/>
              <a:gd name="connsiteY9" fmla="*/ 327539 h 333692"/>
              <a:gd name="connsiteX10" fmla="*/ 227029 w 528042"/>
              <a:gd name="connsiteY10" fmla="*/ 330714 h 333692"/>
              <a:gd name="connsiteX11" fmla="*/ 4779 w 528042"/>
              <a:gd name="connsiteY11" fmla="*/ 308489 h 333692"/>
              <a:gd name="connsiteX12" fmla="*/ 77804 w 528042"/>
              <a:gd name="connsiteY12" fmla="*/ 225939 h 333692"/>
              <a:gd name="connsiteX13" fmla="*/ 115904 w 528042"/>
              <a:gd name="connsiteY13" fmla="*/ 187839 h 333692"/>
              <a:gd name="connsiteX14" fmla="*/ 411179 w 528042"/>
              <a:gd name="connsiteY14" fmla="*/ 111639 h 333692"/>
              <a:gd name="connsiteX15" fmla="*/ 322279 w 528042"/>
              <a:gd name="connsiteY15" fmla="*/ 137039 h 333692"/>
              <a:gd name="connsiteX16" fmla="*/ 525479 w 528042"/>
              <a:gd name="connsiteY16" fmla="*/ 514 h 33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28042" h="333692">
                <a:moveTo>
                  <a:pt x="525479" y="514"/>
                </a:moveTo>
                <a:cubicBezTo>
                  <a:pt x="543471" y="-6894"/>
                  <a:pt x="461979" y="67718"/>
                  <a:pt x="430229" y="92589"/>
                </a:cubicBezTo>
                <a:cubicBezTo>
                  <a:pt x="398479" y="117460"/>
                  <a:pt x="401654" y="125397"/>
                  <a:pt x="334979" y="149739"/>
                </a:cubicBezTo>
                <a:cubicBezTo>
                  <a:pt x="268304" y="174081"/>
                  <a:pt x="75687" y="223822"/>
                  <a:pt x="30179" y="238639"/>
                </a:cubicBezTo>
                <a:cubicBezTo>
                  <a:pt x="-15329" y="253456"/>
                  <a:pt x="61929" y="229114"/>
                  <a:pt x="61929" y="238639"/>
                </a:cubicBezTo>
                <a:cubicBezTo>
                  <a:pt x="61929" y="248164"/>
                  <a:pt x="20654" y="284147"/>
                  <a:pt x="30179" y="295789"/>
                </a:cubicBezTo>
                <a:cubicBezTo>
                  <a:pt x="39704" y="307431"/>
                  <a:pt x="50817" y="305314"/>
                  <a:pt x="119079" y="308489"/>
                </a:cubicBezTo>
                <a:cubicBezTo>
                  <a:pt x="187341" y="311664"/>
                  <a:pt x="373079" y="320131"/>
                  <a:pt x="439754" y="314839"/>
                </a:cubicBezTo>
                <a:cubicBezTo>
                  <a:pt x="506429" y="309547"/>
                  <a:pt x="527596" y="274622"/>
                  <a:pt x="519129" y="276739"/>
                </a:cubicBezTo>
                <a:cubicBezTo>
                  <a:pt x="510662" y="278856"/>
                  <a:pt x="437637" y="318543"/>
                  <a:pt x="388954" y="327539"/>
                </a:cubicBezTo>
                <a:cubicBezTo>
                  <a:pt x="340271" y="336535"/>
                  <a:pt x="291058" y="333889"/>
                  <a:pt x="227029" y="330714"/>
                </a:cubicBezTo>
                <a:cubicBezTo>
                  <a:pt x="163000" y="327539"/>
                  <a:pt x="29650" y="325951"/>
                  <a:pt x="4779" y="308489"/>
                </a:cubicBezTo>
                <a:cubicBezTo>
                  <a:pt x="-20092" y="291027"/>
                  <a:pt x="59283" y="246047"/>
                  <a:pt x="77804" y="225939"/>
                </a:cubicBezTo>
                <a:cubicBezTo>
                  <a:pt x="96325" y="205831"/>
                  <a:pt x="60341" y="206889"/>
                  <a:pt x="115904" y="187839"/>
                </a:cubicBezTo>
                <a:cubicBezTo>
                  <a:pt x="171466" y="168789"/>
                  <a:pt x="376783" y="120106"/>
                  <a:pt x="411179" y="111639"/>
                </a:cubicBezTo>
                <a:cubicBezTo>
                  <a:pt x="445575" y="103172"/>
                  <a:pt x="305875" y="151856"/>
                  <a:pt x="322279" y="137039"/>
                </a:cubicBezTo>
                <a:cubicBezTo>
                  <a:pt x="338683" y="122222"/>
                  <a:pt x="507487" y="7922"/>
                  <a:pt x="525479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82D2E31-4D0C-9AA3-6940-9895896BD0C0}"/>
              </a:ext>
            </a:extLst>
          </p:cNvPr>
          <p:cNvSpPr/>
          <p:nvPr/>
        </p:nvSpPr>
        <p:spPr>
          <a:xfrm>
            <a:off x="4654550" y="2707704"/>
            <a:ext cx="504905" cy="124396"/>
          </a:xfrm>
          <a:custGeom>
            <a:avLst/>
            <a:gdLst>
              <a:gd name="connsiteX0" fmla="*/ 0 w 504905"/>
              <a:gd name="connsiteY0" fmla="*/ 124396 h 124396"/>
              <a:gd name="connsiteX1" fmla="*/ 336550 w 504905"/>
              <a:gd name="connsiteY1" fmla="*/ 22796 h 124396"/>
              <a:gd name="connsiteX2" fmla="*/ 466725 w 504905"/>
              <a:gd name="connsiteY2" fmla="*/ 3746 h 124396"/>
              <a:gd name="connsiteX3" fmla="*/ 460375 w 504905"/>
              <a:gd name="connsiteY3" fmla="*/ 35496 h 124396"/>
              <a:gd name="connsiteX4" fmla="*/ 504825 w 504905"/>
              <a:gd name="connsiteY4" fmla="*/ 86296 h 124396"/>
              <a:gd name="connsiteX5" fmla="*/ 447675 w 504905"/>
              <a:gd name="connsiteY5" fmla="*/ 571 h 124396"/>
              <a:gd name="connsiteX6" fmla="*/ 346075 w 504905"/>
              <a:gd name="connsiteY6" fmla="*/ 51371 h 124396"/>
              <a:gd name="connsiteX7" fmla="*/ 219075 w 504905"/>
              <a:gd name="connsiteY7" fmla="*/ 98996 h 124396"/>
              <a:gd name="connsiteX8" fmla="*/ 358775 w 504905"/>
              <a:gd name="connsiteY8" fmla="*/ 38671 h 124396"/>
              <a:gd name="connsiteX9" fmla="*/ 219075 w 504905"/>
              <a:gd name="connsiteY9" fmla="*/ 73596 h 124396"/>
              <a:gd name="connsiteX10" fmla="*/ 0 w 504905"/>
              <a:gd name="connsiteY10" fmla="*/ 124396 h 12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4905" h="124396">
                <a:moveTo>
                  <a:pt x="0" y="124396"/>
                </a:moveTo>
                <a:cubicBezTo>
                  <a:pt x="129381" y="83650"/>
                  <a:pt x="258763" y="42904"/>
                  <a:pt x="336550" y="22796"/>
                </a:cubicBezTo>
                <a:cubicBezTo>
                  <a:pt x="414338" y="2688"/>
                  <a:pt x="466725" y="3746"/>
                  <a:pt x="466725" y="3746"/>
                </a:cubicBezTo>
                <a:cubicBezTo>
                  <a:pt x="487362" y="5863"/>
                  <a:pt x="454025" y="21738"/>
                  <a:pt x="460375" y="35496"/>
                </a:cubicBezTo>
                <a:cubicBezTo>
                  <a:pt x="466725" y="49254"/>
                  <a:pt x="506942" y="92117"/>
                  <a:pt x="504825" y="86296"/>
                </a:cubicBezTo>
                <a:cubicBezTo>
                  <a:pt x="502708" y="80475"/>
                  <a:pt x="474133" y="6392"/>
                  <a:pt x="447675" y="571"/>
                </a:cubicBezTo>
                <a:cubicBezTo>
                  <a:pt x="421217" y="-5250"/>
                  <a:pt x="384175" y="34967"/>
                  <a:pt x="346075" y="51371"/>
                </a:cubicBezTo>
                <a:cubicBezTo>
                  <a:pt x="307975" y="67775"/>
                  <a:pt x="216958" y="101113"/>
                  <a:pt x="219075" y="98996"/>
                </a:cubicBezTo>
                <a:cubicBezTo>
                  <a:pt x="221192" y="96879"/>
                  <a:pt x="358775" y="42904"/>
                  <a:pt x="358775" y="38671"/>
                </a:cubicBezTo>
                <a:cubicBezTo>
                  <a:pt x="358775" y="34438"/>
                  <a:pt x="219075" y="73596"/>
                  <a:pt x="219075" y="73596"/>
                </a:cubicBezTo>
                <a:lnTo>
                  <a:pt x="0" y="12439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D1B7508E-EB1D-41DE-B771-111997CE496C}"/>
              </a:ext>
            </a:extLst>
          </p:cNvPr>
          <p:cNvSpPr/>
          <p:nvPr/>
        </p:nvSpPr>
        <p:spPr>
          <a:xfrm>
            <a:off x="5098534" y="2695562"/>
            <a:ext cx="181536" cy="464711"/>
          </a:xfrm>
          <a:custGeom>
            <a:avLst/>
            <a:gdLst>
              <a:gd name="connsiteX0" fmla="*/ 22741 w 181536"/>
              <a:gd name="connsiteY0" fmla="*/ 13 h 464711"/>
              <a:gd name="connsiteX1" fmla="*/ 130691 w 181536"/>
              <a:gd name="connsiteY1" fmla="*/ 180988 h 464711"/>
              <a:gd name="connsiteX2" fmla="*/ 175141 w 181536"/>
              <a:gd name="connsiteY2" fmla="*/ 250838 h 464711"/>
              <a:gd name="connsiteX3" fmla="*/ 156091 w 181536"/>
              <a:gd name="connsiteY3" fmla="*/ 307988 h 464711"/>
              <a:gd name="connsiteX4" fmla="*/ 516 w 181536"/>
              <a:gd name="connsiteY4" fmla="*/ 463563 h 464711"/>
              <a:gd name="connsiteX5" fmla="*/ 108466 w 181536"/>
              <a:gd name="connsiteY5" fmla="*/ 374663 h 464711"/>
              <a:gd name="connsiteX6" fmla="*/ 181491 w 181536"/>
              <a:gd name="connsiteY6" fmla="*/ 298463 h 464711"/>
              <a:gd name="connsiteX7" fmla="*/ 117991 w 181536"/>
              <a:gd name="connsiteY7" fmla="*/ 190513 h 464711"/>
              <a:gd name="connsiteX8" fmla="*/ 22741 w 181536"/>
              <a:gd name="connsiteY8" fmla="*/ 13 h 46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536" h="464711">
                <a:moveTo>
                  <a:pt x="22741" y="13"/>
                </a:moveTo>
                <a:cubicBezTo>
                  <a:pt x="24858" y="-1575"/>
                  <a:pt x="105291" y="139184"/>
                  <a:pt x="130691" y="180988"/>
                </a:cubicBezTo>
                <a:cubicBezTo>
                  <a:pt x="156091" y="222792"/>
                  <a:pt x="170908" y="229671"/>
                  <a:pt x="175141" y="250838"/>
                </a:cubicBezTo>
                <a:cubicBezTo>
                  <a:pt x="179374" y="272005"/>
                  <a:pt x="185195" y="272534"/>
                  <a:pt x="156091" y="307988"/>
                </a:cubicBezTo>
                <a:cubicBezTo>
                  <a:pt x="126987" y="343442"/>
                  <a:pt x="8453" y="452451"/>
                  <a:pt x="516" y="463563"/>
                </a:cubicBezTo>
                <a:cubicBezTo>
                  <a:pt x="-7422" y="474676"/>
                  <a:pt x="78304" y="402180"/>
                  <a:pt x="108466" y="374663"/>
                </a:cubicBezTo>
                <a:cubicBezTo>
                  <a:pt x="138628" y="347146"/>
                  <a:pt x="179904" y="329155"/>
                  <a:pt x="181491" y="298463"/>
                </a:cubicBezTo>
                <a:cubicBezTo>
                  <a:pt x="183079" y="267771"/>
                  <a:pt x="142862" y="236550"/>
                  <a:pt x="117991" y="190513"/>
                </a:cubicBezTo>
                <a:cubicBezTo>
                  <a:pt x="93120" y="144476"/>
                  <a:pt x="20624" y="1601"/>
                  <a:pt x="2274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F7D73610-C9E8-5F50-F85C-90D2A7DDDAFA}"/>
              </a:ext>
            </a:extLst>
          </p:cNvPr>
          <p:cNvSpPr/>
          <p:nvPr/>
        </p:nvSpPr>
        <p:spPr>
          <a:xfrm>
            <a:off x="5076567" y="2933565"/>
            <a:ext cx="188547" cy="213503"/>
          </a:xfrm>
          <a:custGeom>
            <a:avLst/>
            <a:gdLst>
              <a:gd name="connsiteX0" fmla="*/ 187583 w 188547"/>
              <a:gd name="connsiteY0" fmla="*/ 135 h 213503"/>
              <a:gd name="connsiteX1" fmla="*/ 136783 w 188547"/>
              <a:gd name="connsiteY1" fmla="*/ 85860 h 213503"/>
              <a:gd name="connsiteX2" fmla="*/ 258 w 188547"/>
              <a:gd name="connsiteY2" fmla="*/ 212860 h 213503"/>
              <a:gd name="connsiteX3" fmla="*/ 101858 w 188547"/>
              <a:gd name="connsiteY3" fmla="*/ 136660 h 213503"/>
              <a:gd name="connsiteX4" fmla="*/ 79633 w 188547"/>
              <a:gd name="connsiteY4" fmla="*/ 171585 h 213503"/>
              <a:gd name="connsiteX5" fmla="*/ 98683 w 188547"/>
              <a:gd name="connsiteY5" fmla="*/ 104910 h 213503"/>
              <a:gd name="connsiteX6" fmla="*/ 187583 w 188547"/>
              <a:gd name="connsiteY6" fmla="*/ 135 h 213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547" h="213503">
                <a:moveTo>
                  <a:pt x="187583" y="135"/>
                </a:moveTo>
                <a:cubicBezTo>
                  <a:pt x="193933" y="-3040"/>
                  <a:pt x="168004" y="50406"/>
                  <a:pt x="136783" y="85860"/>
                </a:cubicBezTo>
                <a:cubicBezTo>
                  <a:pt x="105562" y="121314"/>
                  <a:pt x="6079" y="204393"/>
                  <a:pt x="258" y="212860"/>
                </a:cubicBezTo>
                <a:cubicBezTo>
                  <a:pt x="-5563" y="221327"/>
                  <a:pt x="88629" y="143539"/>
                  <a:pt x="101858" y="136660"/>
                </a:cubicBezTo>
                <a:cubicBezTo>
                  <a:pt x="115087" y="129781"/>
                  <a:pt x="80162" y="176877"/>
                  <a:pt x="79633" y="171585"/>
                </a:cubicBezTo>
                <a:cubicBezTo>
                  <a:pt x="79104" y="166293"/>
                  <a:pt x="81221" y="129781"/>
                  <a:pt x="98683" y="104910"/>
                </a:cubicBezTo>
                <a:cubicBezTo>
                  <a:pt x="116145" y="80039"/>
                  <a:pt x="181233" y="3310"/>
                  <a:pt x="187583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C812C0B1-C930-18CB-69C0-0764B7476EA4}"/>
              </a:ext>
            </a:extLst>
          </p:cNvPr>
          <p:cNvSpPr/>
          <p:nvPr/>
        </p:nvSpPr>
        <p:spPr>
          <a:xfrm>
            <a:off x="4546458" y="2790792"/>
            <a:ext cx="225567" cy="378537"/>
          </a:xfrm>
          <a:custGeom>
            <a:avLst/>
            <a:gdLst>
              <a:gd name="connsiteX0" fmla="*/ 225567 w 225567"/>
              <a:gd name="connsiteY0" fmla="*/ 33 h 378537"/>
              <a:gd name="connsiteX1" fmla="*/ 16017 w 225567"/>
              <a:gd name="connsiteY1" fmla="*/ 76233 h 378537"/>
              <a:gd name="connsiteX2" fmla="*/ 54117 w 225567"/>
              <a:gd name="connsiteY2" fmla="*/ 130208 h 378537"/>
              <a:gd name="connsiteX3" fmla="*/ 22367 w 225567"/>
              <a:gd name="connsiteY3" fmla="*/ 196883 h 378537"/>
              <a:gd name="connsiteX4" fmla="*/ 35067 w 225567"/>
              <a:gd name="connsiteY4" fmla="*/ 241333 h 378537"/>
              <a:gd name="connsiteX5" fmla="*/ 19192 w 225567"/>
              <a:gd name="connsiteY5" fmla="*/ 304833 h 378537"/>
              <a:gd name="connsiteX6" fmla="*/ 38242 w 225567"/>
              <a:gd name="connsiteY6" fmla="*/ 327058 h 378537"/>
              <a:gd name="connsiteX7" fmla="*/ 89042 w 225567"/>
              <a:gd name="connsiteY7" fmla="*/ 377858 h 378537"/>
              <a:gd name="connsiteX8" fmla="*/ 44592 w 225567"/>
              <a:gd name="connsiteY8" fmla="*/ 352458 h 378537"/>
              <a:gd name="connsiteX9" fmla="*/ 9667 w 225567"/>
              <a:gd name="connsiteY9" fmla="*/ 298483 h 378537"/>
              <a:gd name="connsiteX10" fmla="*/ 38242 w 225567"/>
              <a:gd name="connsiteY10" fmla="*/ 222283 h 378537"/>
              <a:gd name="connsiteX11" fmla="*/ 35067 w 225567"/>
              <a:gd name="connsiteY11" fmla="*/ 123858 h 378537"/>
              <a:gd name="connsiteX12" fmla="*/ 16017 w 225567"/>
              <a:gd name="connsiteY12" fmla="*/ 85758 h 378537"/>
              <a:gd name="connsiteX13" fmla="*/ 16017 w 225567"/>
              <a:gd name="connsiteY13" fmla="*/ 66708 h 378537"/>
              <a:gd name="connsiteX14" fmla="*/ 225567 w 225567"/>
              <a:gd name="connsiteY14" fmla="*/ 33 h 3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5567" h="378537">
                <a:moveTo>
                  <a:pt x="225567" y="33"/>
                </a:moveTo>
                <a:cubicBezTo>
                  <a:pt x="225567" y="1620"/>
                  <a:pt x="44592" y="54537"/>
                  <a:pt x="16017" y="76233"/>
                </a:cubicBezTo>
                <a:cubicBezTo>
                  <a:pt x="-12558" y="97929"/>
                  <a:pt x="53059" y="110100"/>
                  <a:pt x="54117" y="130208"/>
                </a:cubicBezTo>
                <a:cubicBezTo>
                  <a:pt x="55175" y="150316"/>
                  <a:pt x="25542" y="178362"/>
                  <a:pt x="22367" y="196883"/>
                </a:cubicBezTo>
                <a:cubicBezTo>
                  <a:pt x="19192" y="215404"/>
                  <a:pt x="35596" y="223341"/>
                  <a:pt x="35067" y="241333"/>
                </a:cubicBezTo>
                <a:cubicBezTo>
                  <a:pt x="34538" y="259325"/>
                  <a:pt x="18663" y="290546"/>
                  <a:pt x="19192" y="304833"/>
                </a:cubicBezTo>
                <a:cubicBezTo>
                  <a:pt x="19721" y="319121"/>
                  <a:pt x="26600" y="314887"/>
                  <a:pt x="38242" y="327058"/>
                </a:cubicBezTo>
                <a:cubicBezTo>
                  <a:pt x="49884" y="339229"/>
                  <a:pt x="87984" y="373625"/>
                  <a:pt x="89042" y="377858"/>
                </a:cubicBezTo>
                <a:cubicBezTo>
                  <a:pt x="90100" y="382091"/>
                  <a:pt x="57821" y="365687"/>
                  <a:pt x="44592" y="352458"/>
                </a:cubicBezTo>
                <a:cubicBezTo>
                  <a:pt x="31363" y="339229"/>
                  <a:pt x="10725" y="320179"/>
                  <a:pt x="9667" y="298483"/>
                </a:cubicBezTo>
                <a:cubicBezTo>
                  <a:pt x="8609" y="276787"/>
                  <a:pt x="34009" y="251387"/>
                  <a:pt x="38242" y="222283"/>
                </a:cubicBezTo>
                <a:cubicBezTo>
                  <a:pt x="42475" y="193179"/>
                  <a:pt x="38771" y="146612"/>
                  <a:pt x="35067" y="123858"/>
                </a:cubicBezTo>
                <a:cubicBezTo>
                  <a:pt x="31363" y="101104"/>
                  <a:pt x="19192" y="95283"/>
                  <a:pt x="16017" y="85758"/>
                </a:cubicBezTo>
                <a:cubicBezTo>
                  <a:pt x="12842" y="76233"/>
                  <a:pt x="-18379" y="79937"/>
                  <a:pt x="16017" y="66708"/>
                </a:cubicBezTo>
                <a:cubicBezTo>
                  <a:pt x="50413" y="53479"/>
                  <a:pt x="225567" y="-1554"/>
                  <a:pt x="225567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7A1D7750-EFA5-9E06-93CC-D10C33995C10}"/>
              </a:ext>
            </a:extLst>
          </p:cNvPr>
          <p:cNvSpPr/>
          <p:nvPr/>
        </p:nvSpPr>
        <p:spPr>
          <a:xfrm>
            <a:off x="4565650" y="3187678"/>
            <a:ext cx="127257" cy="233022"/>
          </a:xfrm>
          <a:custGeom>
            <a:avLst/>
            <a:gdLst>
              <a:gd name="connsiteX0" fmla="*/ 0 w 127257"/>
              <a:gd name="connsiteY0" fmla="*/ 22 h 233022"/>
              <a:gd name="connsiteX1" fmla="*/ 92075 w 127257"/>
              <a:gd name="connsiteY1" fmla="*/ 120672 h 233022"/>
              <a:gd name="connsiteX2" fmla="*/ 88900 w 127257"/>
              <a:gd name="connsiteY2" fmla="*/ 212747 h 233022"/>
              <a:gd name="connsiteX3" fmla="*/ 50800 w 127257"/>
              <a:gd name="connsiteY3" fmla="*/ 231797 h 233022"/>
              <a:gd name="connsiteX4" fmla="*/ 127000 w 127257"/>
              <a:gd name="connsiteY4" fmla="*/ 190522 h 233022"/>
              <a:gd name="connsiteX5" fmla="*/ 76200 w 127257"/>
              <a:gd name="connsiteY5" fmla="*/ 193697 h 233022"/>
              <a:gd name="connsiteX6" fmla="*/ 92075 w 127257"/>
              <a:gd name="connsiteY6" fmla="*/ 111147 h 233022"/>
              <a:gd name="connsiteX7" fmla="*/ 0 w 127257"/>
              <a:gd name="connsiteY7" fmla="*/ 22 h 23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257" h="233022">
                <a:moveTo>
                  <a:pt x="0" y="22"/>
                </a:moveTo>
                <a:cubicBezTo>
                  <a:pt x="0" y="1609"/>
                  <a:pt x="77258" y="85218"/>
                  <a:pt x="92075" y="120672"/>
                </a:cubicBezTo>
                <a:cubicBezTo>
                  <a:pt x="106892" y="156126"/>
                  <a:pt x="95779" y="194226"/>
                  <a:pt x="88900" y="212747"/>
                </a:cubicBezTo>
                <a:cubicBezTo>
                  <a:pt x="82021" y="231268"/>
                  <a:pt x="44450" y="235501"/>
                  <a:pt x="50800" y="231797"/>
                </a:cubicBezTo>
                <a:cubicBezTo>
                  <a:pt x="57150" y="228093"/>
                  <a:pt x="122767" y="196872"/>
                  <a:pt x="127000" y="190522"/>
                </a:cubicBezTo>
                <a:cubicBezTo>
                  <a:pt x="131233" y="184172"/>
                  <a:pt x="82021" y="206926"/>
                  <a:pt x="76200" y="193697"/>
                </a:cubicBezTo>
                <a:cubicBezTo>
                  <a:pt x="70379" y="180468"/>
                  <a:pt x="103717" y="141839"/>
                  <a:pt x="92075" y="111147"/>
                </a:cubicBezTo>
                <a:cubicBezTo>
                  <a:pt x="80433" y="80455"/>
                  <a:pt x="0" y="-1565"/>
                  <a:pt x="0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303D47CC-AC25-F6ED-8FE2-586968DF1012}"/>
              </a:ext>
            </a:extLst>
          </p:cNvPr>
          <p:cNvSpPr/>
          <p:nvPr/>
        </p:nvSpPr>
        <p:spPr>
          <a:xfrm>
            <a:off x="4622796" y="3180404"/>
            <a:ext cx="60690" cy="241434"/>
          </a:xfrm>
          <a:custGeom>
            <a:avLst/>
            <a:gdLst>
              <a:gd name="connsiteX0" fmla="*/ 4 w 60690"/>
              <a:gd name="connsiteY0" fmla="*/ 946 h 241434"/>
              <a:gd name="connsiteX1" fmla="*/ 50804 w 60690"/>
              <a:gd name="connsiteY1" fmla="*/ 137471 h 241434"/>
              <a:gd name="connsiteX2" fmla="*/ 41279 w 60690"/>
              <a:gd name="connsiteY2" fmla="*/ 216846 h 241434"/>
              <a:gd name="connsiteX3" fmla="*/ 41279 w 60690"/>
              <a:gd name="connsiteY3" fmla="*/ 239071 h 241434"/>
              <a:gd name="connsiteX4" fmla="*/ 50804 w 60690"/>
              <a:gd name="connsiteY4" fmla="*/ 169221 h 241434"/>
              <a:gd name="connsiteX5" fmla="*/ 60329 w 60690"/>
              <a:gd name="connsiteY5" fmla="*/ 102546 h 241434"/>
              <a:gd name="connsiteX6" fmla="*/ 53979 w 60690"/>
              <a:gd name="connsiteY6" fmla="*/ 77146 h 241434"/>
              <a:gd name="connsiteX7" fmla="*/ 4 w 60690"/>
              <a:gd name="connsiteY7" fmla="*/ 946 h 241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690" h="241434">
                <a:moveTo>
                  <a:pt x="4" y="946"/>
                </a:moveTo>
                <a:cubicBezTo>
                  <a:pt x="-525" y="11000"/>
                  <a:pt x="43925" y="101488"/>
                  <a:pt x="50804" y="137471"/>
                </a:cubicBezTo>
                <a:cubicBezTo>
                  <a:pt x="57683" y="173454"/>
                  <a:pt x="42867" y="199913"/>
                  <a:pt x="41279" y="216846"/>
                </a:cubicBezTo>
                <a:cubicBezTo>
                  <a:pt x="39692" y="233779"/>
                  <a:pt x="39691" y="247009"/>
                  <a:pt x="41279" y="239071"/>
                </a:cubicBezTo>
                <a:cubicBezTo>
                  <a:pt x="42867" y="231133"/>
                  <a:pt x="47629" y="191975"/>
                  <a:pt x="50804" y="169221"/>
                </a:cubicBezTo>
                <a:cubicBezTo>
                  <a:pt x="53979" y="146467"/>
                  <a:pt x="59800" y="117892"/>
                  <a:pt x="60329" y="102546"/>
                </a:cubicBezTo>
                <a:cubicBezTo>
                  <a:pt x="60858" y="87200"/>
                  <a:pt x="61916" y="90375"/>
                  <a:pt x="53979" y="77146"/>
                </a:cubicBezTo>
                <a:cubicBezTo>
                  <a:pt x="46042" y="63917"/>
                  <a:pt x="533" y="-9108"/>
                  <a:pt x="4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EBBF5642-164B-5537-ECA4-43C7BB9A7639}"/>
              </a:ext>
            </a:extLst>
          </p:cNvPr>
          <p:cNvSpPr/>
          <p:nvPr/>
        </p:nvSpPr>
        <p:spPr>
          <a:xfrm>
            <a:off x="4632214" y="3178099"/>
            <a:ext cx="127392" cy="276468"/>
          </a:xfrm>
          <a:custGeom>
            <a:avLst/>
            <a:gdLst>
              <a:gd name="connsiteX0" fmla="*/ 111 w 127392"/>
              <a:gd name="connsiteY0" fmla="*/ 76 h 276468"/>
              <a:gd name="connsiteX1" fmla="*/ 123936 w 127392"/>
              <a:gd name="connsiteY1" fmla="*/ 92151 h 276468"/>
              <a:gd name="connsiteX2" fmla="*/ 95361 w 127392"/>
              <a:gd name="connsiteY2" fmla="*/ 155651 h 276468"/>
              <a:gd name="connsiteX3" fmla="*/ 120761 w 127392"/>
              <a:gd name="connsiteY3" fmla="*/ 149301 h 276468"/>
              <a:gd name="connsiteX4" fmla="*/ 92186 w 127392"/>
              <a:gd name="connsiteY4" fmla="*/ 276301 h 276468"/>
              <a:gd name="connsiteX5" fmla="*/ 111236 w 127392"/>
              <a:gd name="connsiteY5" fmla="*/ 174701 h 276468"/>
              <a:gd name="connsiteX6" fmla="*/ 120761 w 127392"/>
              <a:gd name="connsiteY6" fmla="*/ 104851 h 276468"/>
              <a:gd name="connsiteX7" fmla="*/ 101711 w 127392"/>
              <a:gd name="connsiteY7" fmla="*/ 76276 h 276468"/>
              <a:gd name="connsiteX8" fmla="*/ 111 w 127392"/>
              <a:gd name="connsiteY8" fmla="*/ 76 h 276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392" h="276468">
                <a:moveTo>
                  <a:pt x="111" y="76"/>
                </a:moveTo>
                <a:cubicBezTo>
                  <a:pt x="3815" y="2722"/>
                  <a:pt x="108061" y="66222"/>
                  <a:pt x="123936" y="92151"/>
                </a:cubicBezTo>
                <a:cubicBezTo>
                  <a:pt x="139811" y="118080"/>
                  <a:pt x="95890" y="146126"/>
                  <a:pt x="95361" y="155651"/>
                </a:cubicBezTo>
                <a:cubicBezTo>
                  <a:pt x="94832" y="165176"/>
                  <a:pt x="121290" y="129193"/>
                  <a:pt x="120761" y="149301"/>
                </a:cubicBezTo>
                <a:cubicBezTo>
                  <a:pt x="120232" y="169409"/>
                  <a:pt x="93773" y="272068"/>
                  <a:pt x="92186" y="276301"/>
                </a:cubicBezTo>
                <a:cubicBezTo>
                  <a:pt x="90599" y="280534"/>
                  <a:pt x="106474" y="203276"/>
                  <a:pt x="111236" y="174701"/>
                </a:cubicBezTo>
                <a:cubicBezTo>
                  <a:pt x="115998" y="146126"/>
                  <a:pt x="122348" y="121255"/>
                  <a:pt x="120761" y="104851"/>
                </a:cubicBezTo>
                <a:cubicBezTo>
                  <a:pt x="119174" y="88447"/>
                  <a:pt x="117586" y="88447"/>
                  <a:pt x="101711" y="76276"/>
                </a:cubicBezTo>
                <a:cubicBezTo>
                  <a:pt x="85836" y="64105"/>
                  <a:pt x="-3593" y="-2570"/>
                  <a:pt x="111" y="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1E85BD70-C25D-F389-482C-075A3345476D}"/>
              </a:ext>
            </a:extLst>
          </p:cNvPr>
          <p:cNvSpPr/>
          <p:nvPr/>
        </p:nvSpPr>
        <p:spPr>
          <a:xfrm>
            <a:off x="4719896" y="3254367"/>
            <a:ext cx="328381" cy="223048"/>
          </a:xfrm>
          <a:custGeom>
            <a:avLst/>
            <a:gdLst>
              <a:gd name="connsiteX0" fmla="*/ 1329 w 328381"/>
              <a:gd name="connsiteY0" fmla="*/ 219083 h 223048"/>
              <a:gd name="connsiteX1" fmla="*/ 64829 w 328381"/>
              <a:gd name="connsiteY1" fmla="*/ 63508 h 223048"/>
              <a:gd name="connsiteX2" fmla="*/ 55304 w 328381"/>
              <a:gd name="connsiteY2" fmla="*/ 63508 h 223048"/>
              <a:gd name="connsiteX3" fmla="*/ 217229 w 328381"/>
              <a:gd name="connsiteY3" fmla="*/ 34933 h 223048"/>
              <a:gd name="connsiteX4" fmla="*/ 328354 w 328381"/>
              <a:gd name="connsiteY4" fmla="*/ 8 h 223048"/>
              <a:gd name="connsiteX5" fmla="*/ 207704 w 328381"/>
              <a:gd name="connsiteY5" fmla="*/ 31758 h 223048"/>
              <a:gd name="connsiteX6" fmla="*/ 68004 w 328381"/>
              <a:gd name="connsiteY6" fmla="*/ 47633 h 223048"/>
              <a:gd name="connsiteX7" fmla="*/ 128329 w 328381"/>
              <a:gd name="connsiteY7" fmla="*/ 38108 h 223048"/>
              <a:gd name="connsiteX8" fmla="*/ 55304 w 328381"/>
              <a:gd name="connsiteY8" fmla="*/ 63508 h 223048"/>
              <a:gd name="connsiteX9" fmla="*/ 23554 w 328381"/>
              <a:gd name="connsiteY9" fmla="*/ 168283 h 223048"/>
              <a:gd name="connsiteX10" fmla="*/ 1329 w 328381"/>
              <a:gd name="connsiteY10" fmla="*/ 219083 h 223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8381" h="223048">
                <a:moveTo>
                  <a:pt x="1329" y="219083"/>
                </a:moveTo>
                <a:cubicBezTo>
                  <a:pt x="8208" y="201621"/>
                  <a:pt x="55833" y="89437"/>
                  <a:pt x="64829" y="63508"/>
                </a:cubicBezTo>
                <a:cubicBezTo>
                  <a:pt x="73825" y="37579"/>
                  <a:pt x="29904" y="68270"/>
                  <a:pt x="55304" y="63508"/>
                </a:cubicBezTo>
                <a:cubicBezTo>
                  <a:pt x="80704" y="58746"/>
                  <a:pt x="171721" y="45516"/>
                  <a:pt x="217229" y="34933"/>
                </a:cubicBezTo>
                <a:cubicBezTo>
                  <a:pt x="262737" y="24350"/>
                  <a:pt x="329941" y="537"/>
                  <a:pt x="328354" y="8"/>
                </a:cubicBezTo>
                <a:cubicBezTo>
                  <a:pt x="326767" y="-521"/>
                  <a:pt x="251096" y="23820"/>
                  <a:pt x="207704" y="31758"/>
                </a:cubicBezTo>
                <a:cubicBezTo>
                  <a:pt x="164312" y="39696"/>
                  <a:pt x="81233" y="46575"/>
                  <a:pt x="68004" y="47633"/>
                </a:cubicBezTo>
                <a:cubicBezTo>
                  <a:pt x="54775" y="48691"/>
                  <a:pt x="130446" y="35462"/>
                  <a:pt x="128329" y="38108"/>
                </a:cubicBezTo>
                <a:cubicBezTo>
                  <a:pt x="126212" y="40754"/>
                  <a:pt x="72766" y="41812"/>
                  <a:pt x="55304" y="63508"/>
                </a:cubicBezTo>
                <a:cubicBezTo>
                  <a:pt x="37842" y="85204"/>
                  <a:pt x="30962" y="144470"/>
                  <a:pt x="23554" y="168283"/>
                </a:cubicBezTo>
                <a:cubicBezTo>
                  <a:pt x="16146" y="192095"/>
                  <a:pt x="-5550" y="236545"/>
                  <a:pt x="1329" y="219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6C2593ED-B944-F6B9-827A-000AB41D9B36}"/>
              </a:ext>
            </a:extLst>
          </p:cNvPr>
          <p:cNvSpPr/>
          <p:nvPr/>
        </p:nvSpPr>
        <p:spPr>
          <a:xfrm>
            <a:off x="4822025" y="1795522"/>
            <a:ext cx="870750" cy="123495"/>
          </a:xfrm>
          <a:custGeom>
            <a:avLst/>
            <a:gdLst>
              <a:gd name="connsiteX0" fmla="*/ 800 w 870750"/>
              <a:gd name="connsiteY0" fmla="*/ 122178 h 123495"/>
              <a:gd name="connsiteX1" fmla="*/ 267500 w 870750"/>
              <a:gd name="connsiteY1" fmla="*/ 26928 h 123495"/>
              <a:gd name="connsiteX2" fmla="*/ 251625 w 870750"/>
              <a:gd name="connsiteY2" fmla="*/ 20578 h 123495"/>
              <a:gd name="connsiteX3" fmla="*/ 467525 w 870750"/>
              <a:gd name="connsiteY3" fmla="*/ 1528 h 123495"/>
              <a:gd name="connsiteX4" fmla="*/ 578650 w 870750"/>
              <a:gd name="connsiteY4" fmla="*/ 20578 h 123495"/>
              <a:gd name="connsiteX5" fmla="*/ 591350 w 870750"/>
              <a:gd name="connsiteY5" fmla="*/ 14228 h 123495"/>
              <a:gd name="connsiteX6" fmla="*/ 712000 w 870750"/>
              <a:gd name="connsiteY6" fmla="*/ 33278 h 123495"/>
              <a:gd name="connsiteX7" fmla="*/ 870750 w 870750"/>
              <a:gd name="connsiteY7" fmla="*/ 7878 h 123495"/>
              <a:gd name="connsiteX8" fmla="*/ 712000 w 870750"/>
              <a:gd name="connsiteY8" fmla="*/ 26928 h 123495"/>
              <a:gd name="connsiteX9" fmla="*/ 391325 w 870750"/>
              <a:gd name="connsiteY9" fmla="*/ 1528 h 123495"/>
              <a:gd name="connsiteX10" fmla="*/ 318300 w 870750"/>
              <a:gd name="connsiteY10" fmla="*/ 11053 h 123495"/>
              <a:gd name="connsiteX11" fmla="*/ 188125 w 870750"/>
              <a:gd name="connsiteY11" fmla="*/ 77728 h 123495"/>
              <a:gd name="connsiteX12" fmla="*/ 800 w 870750"/>
              <a:gd name="connsiteY12" fmla="*/ 122178 h 12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0750" h="123495">
                <a:moveTo>
                  <a:pt x="800" y="122178"/>
                </a:moveTo>
                <a:cubicBezTo>
                  <a:pt x="14029" y="113711"/>
                  <a:pt x="225696" y="43861"/>
                  <a:pt x="267500" y="26928"/>
                </a:cubicBezTo>
                <a:cubicBezTo>
                  <a:pt x="309304" y="9995"/>
                  <a:pt x="218287" y="24811"/>
                  <a:pt x="251625" y="20578"/>
                </a:cubicBezTo>
                <a:cubicBezTo>
                  <a:pt x="284963" y="16345"/>
                  <a:pt x="413021" y="1528"/>
                  <a:pt x="467525" y="1528"/>
                </a:cubicBezTo>
                <a:cubicBezTo>
                  <a:pt x="522029" y="1528"/>
                  <a:pt x="558013" y="18461"/>
                  <a:pt x="578650" y="20578"/>
                </a:cubicBezTo>
                <a:cubicBezTo>
                  <a:pt x="599287" y="22695"/>
                  <a:pt x="569125" y="12111"/>
                  <a:pt x="591350" y="14228"/>
                </a:cubicBezTo>
                <a:cubicBezTo>
                  <a:pt x="613575" y="16345"/>
                  <a:pt x="665433" y="34336"/>
                  <a:pt x="712000" y="33278"/>
                </a:cubicBezTo>
                <a:cubicBezTo>
                  <a:pt x="758567" y="32220"/>
                  <a:pt x="870750" y="8936"/>
                  <a:pt x="870750" y="7878"/>
                </a:cubicBezTo>
                <a:cubicBezTo>
                  <a:pt x="870750" y="6820"/>
                  <a:pt x="791904" y="27986"/>
                  <a:pt x="712000" y="26928"/>
                </a:cubicBezTo>
                <a:cubicBezTo>
                  <a:pt x="632096" y="25870"/>
                  <a:pt x="456942" y="4174"/>
                  <a:pt x="391325" y="1528"/>
                </a:cubicBezTo>
                <a:cubicBezTo>
                  <a:pt x="325708" y="-1118"/>
                  <a:pt x="352167" y="-1647"/>
                  <a:pt x="318300" y="11053"/>
                </a:cubicBezTo>
                <a:cubicBezTo>
                  <a:pt x="284433" y="23753"/>
                  <a:pt x="234162" y="59207"/>
                  <a:pt x="188125" y="77728"/>
                </a:cubicBezTo>
                <a:cubicBezTo>
                  <a:pt x="142088" y="96249"/>
                  <a:pt x="-12429" y="130645"/>
                  <a:pt x="800" y="1221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26E932F-AC48-4A1C-DA6C-01E32BD95971}"/>
              </a:ext>
            </a:extLst>
          </p:cNvPr>
          <p:cNvSpPr/>
          <p:nvPr/>
        </p:nvSpPr>
        <p:spPr>
          <a:xfrm>
            <a:off x="4878488" y="1826541"/>
            <a:ext cx="476500" cy="129336"/>
          </a:xfrm>
          <a:custGeom>
            <a:avLst/>
            <a:gdLst>
              <a:gd name="connsiteX0" fmla="*/ 1487 w 476500"/>
              <a:gd name="connsiteY0" fmla="*/ 129259 h 129336"/>
              <a:gd name="connsiteX1" fmla="*/ 245962 w 476500"/>
              <a:gd name="connsiteY1" fmla="*/ 27659 h 129336"/>
              <a:gd name="connsiteX2" fmla="*/ 474562 w 476500"/>
              <a:gd name="connsiteY2" fmla="*/ 14959 h 129336"/>
              <a:gd name="connsiteX3" fmla="*/ 350737 w 476500"/>
              <a:gd name="connsiteY3" fmla="*/ 5434 h 129336"/>
              <a:gd name="connsiteX4" fmla="*/ 258662 w 476500"/>
              <a:gd name="connsiteY4" fmla="*/ 5434 h 129336"/>
              <a:gd name="connsiteX5" fmla="*/ 290412 w 476500"/>
              <a:gd name="connsiteY5" fmla="*/ 2259 h 129336"/>
              <a:gd name="connsiteX6" fmla="*/ 150712 w 476500"/>
              <a:gd name="connsiteY6" fmla="*/ 43534 h 129336"/>
              <a:gd name="connsiteX7" fmla="*/ 1487 w 476500"/>
              <a:gd name="connsiteY7" fmla="*/ 129259 h 129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500" h="129336">
                <a:moveTo>
                  <a:pt x="1487" y="129259"/>
                </a:moveTo>
                <a:cubicBezTo>
                  <a:pt x="17362" y="126613"/>
                  <a:pt x="167116" y="46709"/>
                  <a:pt x="245962" y="27659"/>
                </a:cubicBezTo>
                <a:cubicBezTo>
                  <a:pt x="324808" y="8609"/>
                  <a:pt x="457100" y="18663"/>
                  <a:pt x="474562" y="14959"/>
                </a:cubicBezTo>
                <a:cubicBezTo>
                  <a:pt x="492024" y="11255"/>
                  <a:pt x="386720" y="7021"/>
                  <a:pt x="350737" y="5434"/>
                </a:cubicBezTo>
                <a:cubicBezTo>
                  <a:pt x="314754" y="3846"/>
                  <a:pt x="268716" y="5963"/>
                  <a:pt x="258662" y="5434"/>
                </a:cubicBezTo>
                <a:cubicBezTo>
                  <a:pt x="248608" y="4905"/>
                  <a:pt x="308404" y="-4091"/>
                  <a:pt x="290412" y="2259"/>
                </a:cubicBezTo>
                <a:cubicBezTo>
                  <a:pt x="272420" y="8609"/>
                  <a:pt x="200454" y="20780"/>
                  <a:pt x="150712" y="43534"/>
                </a:cubicBezTo>
                <a:cubicBezTo>
                  <a:pt x="100970" y="66288"/>
                  <a:pt x="-14388" y="131905"/>
                  <a:pt x="1487" y="1292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7A1955EA-20BD-27D9-4DD2-596601B66C3E}"/>
              </a:ext>
            </a:extLst>
          </p:cNvPr>
          <p:cNvSpPr/>
          <p:nvPr/>
        </p:nvSpPr>
        <p:spPr>
          <a:xfrm>
            <a:off x="5295557" y="1806571"/>
            <a:ext cx="406937" cy="58003"/>
          </a:xfrm>
          <a:custGeom>
            <a:avLst/>
            <a:gdLst>
              <a:gd name="connsiteX0" fmla="*/ 343 w 406937"/>
              <a:gd name="connsiteY0" fmla="*/ 28579 h 58003"/>
              <a:gd name="connsiteX1" fmla="*/ 209893 w 406937"/>
              <a:gd name="connsiteY1" fmla="*/ 53979 h 58003"/>
              <a:gd name="connsiteX2" fmla="*/ 406743 w 406937"/>
              <a:gd name="connsiteY2" fmla="*/ 4 h 58003"/>
              <a:gd name="connsiteX3" fmla="*/ 247993 w 406937"/>
              <a:gd name="connsiteY3" fmla="*/ 57154 h 58003"/>
              <a:gd name="connsiteX4" fmla="*/ 321018 w 406937"/>
              <a:gd name="connsiteY4" fmla="*/ 34929 h 58003"/>
              <a:gd name="connsiteX5" fmla="*/ 260693 w 406937"/>
              <a:gd name="connsiteY5" fmla="*/ 44454 h 58003"/>
              <a:gd name="connsiteX6" fmla="*/ 343 w 406937"/>
              <a:gd name="connsiteY6" fmla="*/ 28579 h 58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6937" h="58003">
                <a:moveTo>
                  <a:pt x="343" y="28579"/>
                </a:moveTo>
                <a:cubicBezTo>
                  <a:pt x="-8124" y="30166"/>
                  <a:pt x="142160" y="58742"/>
                  <a:pt x="209893" y="53979"/>
                </a:cubicBezTo>
                <a:cubicBezTo>
                  <a:pt x="277626" y="49217"/>
                  <a:pt x="400393" y="-525"/>
                  <a:pt x="406743" y="4"/>
                </a:cubicBezTo>
                <a:cubicBezTo>
                  <a:pt x="413093" y="533"/>
                  <a:pt x="262280" y="51333"/>
                  <a:pt x="247993" y="57154"/>
                </a:cubicBezTo>
                <a:cubicBezTo>
                  <a:pt x="233706" y="62975"/>
                  <a:pt x="318901" y="37046"/>
                  <a:pt x="321018" y="34929"/>
                </a:cubicBezTo>
                <a:cubicBezTo>
                  <a:pt x="323135" y="32812"/>
                  <a:pt x="312551" y="44454"/>
                  <a:pt x="260693" y="44454"/>
                </a:cubicBezTo>
                <a:cubicBezTo>
                  <a:pt x="208835" y="44454"/>
                  <a:pt x="8810" y="26992"/>
                  <a:pt x="343" y="285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98A344E2-D2E8-83AA-1400-1B6AFBBCC864}"/>
              </a:ext>
            </a:extLst>
          </p:cNvPr>
          <p:cNvSpPr/>
          <p:nvPr/>
        </p:nvSpPr>
        <p:spPr>
          <a:xfrm>
            <a:off x="5399116" y="1679379"/>
            <a:ext cx="392224" cy="145239"/>
          </a:xfrm>
          <a:custGeom>
            <a:avLst/>
            <a:gdLst>
              <a:gd name="connsiteX0" fmla="*/ 4734 w 392224"/>
              <a:gd name="connsiteY0" fmla="*/ 143071 h 145239"/>
              <a:gd name="connsiteX1" fmla="*/ 182534 w 392224"/>
              <a:gd name="connsiteY1" fmla="*/ 57346 h 145239"/>
              <a:gd name="connsiteX2" fmla="*/ 96809 w 392224"/>
              <a:gd name="connsiteY2" fmla="*/ 73221 h 145239"/>
              <a:gd name="connsiteX3" fmla="*/ 347634 w 392224"/>
              <a:gd name="connsiteY3" fmla="*/ 6546 h 145239"/>
              <a:gd name="connsiteX4" fmla="*/ 385734 w 392224"/>
              <a:gd name="connsiteY4" fmla="*/ 3371 h 145239"/>
              <a:gd name="connsiteX5" fmla="*/ 271434 w 392224"/>
              <a:gd name="connsiteY5" fmla="*/ 3371 h 145239"/>
              <a:gd name="connsiteX6" fmla="*/ 207934 w 392224"/>
              <a:gd name="connsiteY6" fmla="*/ 9721 h 145239"/>
              <a:gd name="connsiteX7" fmla="*/ 61884 w 392224"/>
              <a:gd name="connsiteY7" fmla="*/ 111321 h 145239"/>
              <a:gd name="connsiteX8" fmla="*/ 4734 w 392224"/>
              <a:gd name="connsiteY8" fmla="*/ 143071 h 14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224" h="145239">
                <a:moveTo>
                  <a:pt x="4734" y="143071"/>
                </a:moveTo>
                <a:cubicBezTo>
                  <a:pt x="24842" y="134075"/>
                  <a:pt x="167188" y="68988"/>
                  <a:pt x="182534" y="57346"/>
                </a:cubicBezTo>
                <a:cubicBezTo>
                  <a:pt x="197880" y="45704"/>
                  <a:pt x="69292" y="81688"/>
                  <a:pt x="96809" y="73221"/>
                </a:cubicBezTo>
                <a:cubicBezTo>
                  <a:pt x="124326" y="64754"/>
                  <a:pt x="299480" y="18188"/>
                  <a:pt x="347634" y="6546"/>
                </a:cubicBezTo>
                <a:cubicBezTo>
                  <a:pt x="395788" y="-5096"/>
                  <a:pt x="398434" y="3900"/>
                  <a:pt x="385734" y="3371"/>
                </a:cubicBezTo>
                <a:cubicBezTo>
                  <a:pt x="373034" y="2842"/>
                  <a:pt x="301067" y="2313"/>
                  <a:pt x="271434" y="3371"/>
                </a:cubicBezTo>
                <a:cubicBezTo>
                  <a:pt x="241801" y="4429"/>
                  <a:pt x="242859" y="-8271"/>
                  <a:pt x="207934" y="9721"/>
                </a:cubicBezTo>
                <a:cubicBezTo>
                  <a:pt x="173009" y="27713"/>
                  <a:pt x="90459" y="91213"/>
                  <a:pt x="61884" y="111321"/>
                </a:cubicBezTo>
                <a:cubicBezTo>
                  <a:pt x="33309" y="131429"/>
                  <a:pt x="-15374" y="152067"/>
                  <a:pt x="4734" y="1430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2A4F08A-FC43-94C4-F10E-A7C0AE3FF770}"/>
              </a:ext>
            </a:extLst>
          </p:cNvPr>
          <p:cNvSpPr/>
          <p:nvPr/>
        </p:nvSpPr>
        <p:spPr>
          <a:xfrm>
            <a:off x="4772243" y="1921582"/>
            <a:ext cx="615777" cy="624773"/>
          </a:xfrm>
          <a:custGeom>
            <a:avLst/>
            <a:gdLst>
              <a:gd name="connsiteX0" fmla="*/ 6132 w 615777"/>
              <a:gd name="connsiteY0" fmla="*/ 15168 h 624773"/>
              <a:gd name="connsiteX1" fmla="*/ 107732 w 615777"/>
              <a:gd name="connsiteY1" fmla="*/ 5643 h 624773"/>
              <a:gd name="connsiteX2" fmla="*/ 225207 w 615777"/>
              <a:gd name="connsiteY2" fmla="*/ 72318 h 624773"/>
              <a:gd name="connsiteX3" fmla="*/ 215682 w 615777"/>
              <a:gd name="connsiteY3" fmla="*/ 43743 h 624773"/>
              <a:gd name="connsiteX4" fmla="*/ 368082 w 615777"/>
              <a:gd name="connsiteY4" fmla="*/ 113593 h 624773"/>
              <a:gd name="connsiteX5" fmla="*/ 447457 w 615777"/>
              <a:gd name="connsiteY5" fmla="*/ 158043 h 624773"/>
              <a:gd name="connsiteX6" fmla="*/ 558582 w 615777"/>
              <a:gd name="connsiteY6" fmla="*/ 307268 h 624773"/>
              <a:gd name="connsiteX7" fmla="*/ 539532 w 615777"/>
              <a:gd name="connsiteY7" fmla="*/ 262818 h 624773"/>
              <a:gd name="connsiteX8" fmla="*/ 583982 w 615777"/>
              <a:gd name="connsiteY8" fmla="*/ 351718 h 624773"/>
              <a:gd name="connsiteX9" fmla="*/ 571282 w 615777"/>
              <a:gd name="connsiteY9" fmla="*/ 446968 h 624773"/>
              <a:gd name="connsiteX10" fmla="*/ 545882 w 615777"/>
              <a:gd name="connsiteY10" fmla="*/ 491418 h 624773"/>
              <a:gd name="connsiteX11" fmla="*/ 450632 w 615777"/>
              <a:gd name="connsiteY11" fmla="*/ 564443 h 624773"/>
              <a:gd name="connsiteX12" fmla="*/ 393482 w 615777"/>
              <a:gd name="connsiteY12" fmla="*/ 624768 h 624773"/>
              <a:gd name="connsiteX13" fmla="*/ 495082 w 615777"/>
              <a:gd name="connsiteY13" fmla="*/ 567618 h 624773"/>
              <a:gd name="connsiteX14" fmla="*/ 580807 w 615777"/>
              <a:gd name="connsiteY14" fmla="*/ 523168 h 624773"/>
              <a:gd name="connsiteX15" fmla="*/ 583982 w 615777"/>
              <a:gd name="connsiteY15" fmla="*/ 507293 h 624773"/>
              <a:gd name="connsiteX16" fmla="*/ 612557 w 615777"/>
              <a:gd name="connsiteY16" fmla="*/ 408868 h 624773"/>
              <a:gd name="connsiteX17" fmla="*/ 498257 w 615777"/>
              <a:gd name="connsiteY17" fmla="*/ 205668 h 624773"/>
              <a:gd name="connsiteX18" fmla="*/ 510957 w 615777"/>
              <a:gd name="connsiteY18" fmla="*/ 231068 h 624773"/>
              <a:gd name="connsiteX19" fmla="*/ 415707 w 615777"/>
              <a:gd name="connsiteY19" fmla="*/ 135818 h 624773"/>
              <a:gd name="connsiteX20" fmla="*/ 263307 w 615777"/>
              <a:gd name="connsiteY20" fmla="*/ 78668 h 624773"/>
              <a:gd name="connsiteX21" fmla="*/ 295057 w 615777"/>
              <a:gd name="connsiteY21" fmla="*/ 107243 h 624773"/>
              <a:gd name="connsiteX22" fmla="*/ 6132 w 615777"/>
              <a:gd name="connsiteY22" fmla="*/ 15168 h 624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15777" h="624773">
                <a:moveTo>
                  <a:pt x="6132" y="15168"/>
                </a:moveTo>
                <a:cubicBezTo>
                  <a:pt x="-25089" y="-1765"/>
                  <a:pt x="71220" y="-3882"/>
                  <a:pt x="107732" y="5643"/>
                </a:cubicBezTo>
                <a:cubicBezTo>
                  <a:pt x="144244" y="15168"/>
                  <a:pt x="207215" y="65968"/>
                  <a:pt x="225207" y="72318"/>
                </a:cubicBezTo>
                <a:cubicBezTo>
                  <a:pt x="243199" y="78668"/>
                  <a:pt x="191870" y="36864"/>
                  <a:pt x="215682" y="43743"/>
                </a:cubicBezTo>
                <a:cubicBezTo>
                  <a:pt x="239494" y="50622"/>
                  <a:pt x="329453" y="94543"/>
                  <a:pt x="368082" y="113593"/>
                </a:cubicBezTo>
                <a:cubicBezTo>
                  <a:pt x="406711" y="132643"/>
                  <a:pt x="415707" y="125764"/>
                  <a:pt x="447457" y="158043"/>
                </a:cubicBezTo>
                <a:cubicBezTo>
                  <a:pt x="479207" y="190322"/>
                  <a:pt x="543236" y="289806"/>
                  <a:pt x="558582" y="307268"/>
                </a:cubicBezTo>
                <a:cubicBezTo>
                  <a:pt x="573928" y="324730"/>
                  <a:pt x="535299" y="255410"/>
                  <a:pt x="539532" y="262818"/>
                </a:cubicBezTo>
                <a:cubicBezTo>
                  <a:pt x="543765" y="270226"/>
                  <a:pt x="578690" y="321026"/>
                  <a:pt x="583982" y="351718"/>
                </a:cubicBezTo>
                <a:cubicBezTo>
                  <a:pt x="589274" y="382410"/>
                  <a:pt x="577632" y="423685"/>
                  <a:pt x="571282" y="446968"/>
                </a:cubicBezTo>
                <a:cubicBezTo>
                  <a:pt x="564932" y="470251"/>
                  <a:pt x="565990" y="471839"/>
                  <a:pt x="545882" y="491418"/>
                </a:cubicBezTo>
                <a:cubicBezTo>
                  <a:pt x="525774" y="510997"/>
                  <a:pt x="476032" y="542218"/>
                  <a:pt x="450632" y="564443"/>
                </a:cubicBezTo>
                <a:cubicBezTo>
                  <a:pt x="425232" y="586668"/>
                  <a:pt x="386074" y="624239"/>
                  <a:pt x="393482" y="624768"/>
                </a:cubicBezTo>
                <a:cubicBezTo>
                  <a:pt x="400890" y="625297"/>
                  <a:pt x="463861" y="584551"/>
                  <a:pt x="495082" y="567618"/>
                </a:cubicBezTo>
                <a:cubicBezTo>
                  <a:pt x="526303" y="550685"/>
                  <a:pt x="565990" y="533222"/>
                  <a:pt x="580807" y="523168"/>
                </a:cubicBezTo>
                <a:cubicBezTo>
                  <a:pt x="595624" y="513114"/>
                  <a:pt x="578690" y="526343"/>
                  <a:pt x="583982" y="507293"/>
                </a:cubicBezTo>
                <a:cubicBezTo>
                  <a:pt x="589274" y="488243"/>
                  <a:pt x="626844" y="459139"/>
                  <a:pt x="612557" y="408868"/>
                </a:cubicBezTo>
                <a:cubicBezTo>
                  <a:pt x="598270" y="358597"/>
                  <a:pt x="515190" y="235301"/>
                  <a:pt x="498257" y="205668"/>
                </a:cubicBezTo>
                <a:cubicBezTo>
                  <a:pt x="481324" y="176035"/>
                  <a:pt x="524715" y="242710"/>
                  <a:pt x="510957" y="231068"/>
                </a:cubicBezTo>
                <a:cubicBezTo>
                  <a:pt x="497199" y="219426"/>
                  <a:pt x="456982" y="161218"/>
                  <a:pt x="415707" y="135818"/>
                </a:cubicBezTo>
                <a:cubicBezTo>
                  <a:pt x="374432" y="110418"/>
                  <a:pt x="283415" y="83430"/>
                  <a:pt x="263307" y="78668"/>
                </a:cubicBezTo>
                <a:cubicBezTo>
                  <a:pt x="243199" y="73906"/>
                  <a:pt x="334215" y="118885"/>
                  <a:pt x="295057" y="107243"/>
                </a:cubicBezTo>
                <a:cubicBezTo>
                  <a:pt x="255899" y="95601"/>
                  <a:pt x="37353" y="32101"/>
                  <a:pt x="6132" y="15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CDFC22E9-B2FB-A573-088E-DF2B6DA80FC7}"/>
              </a:ext>
            </a:extLst>
          </p:cNvPr>
          <p:cNvSpPr/>
          <p:nvPr/>
        </p:nvSpPr>
        <p:spPr>
          <a:xfrm>
            <a:off x="4803712" y="1911255"/>
            <a:ext cx="146634" cy="419249"/>
          </a:xfrm>
          <a:custGeom>
            <a:avLst/>
            <a:gdLst>
              <a:gd name="connsiteX0" fmla="*/ 92138 w 146634"/>
              <a:gd name="connsiteY0" fmla="*/ 95 h 419249"/>
              <a:gd name="connsiteX1" fmla="*/ 142938 w 146634"/>
              <a:gd name="connsiteY1" fmla="*/ 162020 h 419249"/>
              <a:gd name="connsiteX2" fmla="*/ 69913 w 146634"/>
              <a:gd name="connsiteY2" fmla="*/ 327120 h 419249"/>
              <a:gd name="connsiteX3" fmla="*/ 85788 w 146634"/>
              <a:gd name="connsiteY3" fmla="*/ 320770 h 419249"/>
              <a:gd name="connsiteX4" fmla="*/ 63 w 146634"/>
              <a:gd name="connsiteY4" fmla="*/ 419195 h 419249"/>
              <a:gd name="connsiteX5" fmla="*/ 73088 w 146634"/>
              <a:gd name="connsiteY5" fmla="*/ 333470 h 419249"/>
              <a:gd name="connsiteX6" fmla="*/ 142938 w 146634"/>
              <a:gd name="connsiteY6" fmla="*/ 254095 h 419249"/>
              <a:gd name="connsiteX7" fmla="*/ 136588 w 146634"/>
              <a:gd name="connsiteY7" fmla="*/ 241395 h 419249"/>
              <a:gd name="connsiteX8" fmla="*/ 133413 w 146634"/>
              <a:gd name="connsiteY8" fmla="*/ 139795 h 419249"/>
              <a:gd name="connsiteX9" fmla="*/ 92138 w 146634"/>
              <a:gd name="connsiteY9" fmla="*/ 95 h 41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634" h="419249">
                <a:moveTo>
                  <a:pt x="92138" y="95"/>
                </a:moveTo>
                <a:cubicBezTo>
                  <a:pt x="93725" y="3799"/>
                  <a:pt x="146642" y="107516"/>
                  <a:pt x="142938" y="162020"/>
                </a:cubicBezTo>
                <a:cubicBezTo>
                  <a:pt x="139234" y="216524"/>
                  <a:pt x="79438" y="300662"/>
                  <a:pt x="69913" y="327120"/>
                </a:cubicBezTo>
                <a:cubicBezTo>
                  <a:pt x="60388" y="353578"/>
                  <a:pt x="97430" y="305424"/>
                  <a:pt x="85788" y="320770"/>
                </a:cubicBezTo>
                <a:cubicBezTo>
                  <a:pt x="74146" y="336116"/>
                  <a:pt x="2180" y="417078"/>
                  <a:pt x="63" y="419195"/>
                </a:cubicBezTo>
                <a:cubicBezTo>
                  <a:pt x="-2054" y="421312"/>
                  <a:pt x="49276" y="360987"/>
                  <a:pt x="73088" y="333470"/>
                </a:cubicBezTo>
                <a:cubicBezTo>
                  <a:pt x="96900" y="305953"/>
                  <a:pt x="132355" y="269441"/>
                  <a:pt x="142938" y="254095"/>
                </a:cubicBezTo>
                <a:cubicBezTo>
                  <a:pt x="153521" y="238749"/>
                  <a:pt x="138175" y="260445"/>
                  <a:pt x="136588" y="241395"/>
                </a:cubicBezTo>
                <a:cubicBezTo>
                  <a:pt x="135001" y="222345"/>
                  <a:pt x="141350" y="177895"/>
                  <a:pt x="133413" y="139795"/>
                </a:cubicBezTo>
                <a:cubicBezTo>
                  <a:pt x="125476" y="101695"/>
                  <a:pt x="90551" y="-3609"/>
                  <a:pt x="92138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99E74EA0-071B-D825-7A44-D16E384D7056}"/>
              </a:ext>
            </a:extLst>
          </p:cNvPr>
          <p:cNvSpPr/>
          <p:nvPr/>
        </p:nvSpPr>
        <p:spPr>
          <a:xfrm>
            <a:off x="4956106" y="1997074"/>
            <a:ext cx="200617" cy="336570"/>
          </a:xfrm>
          <a:custGeom>
            <a:avLst/>
            <a:gdLst>
              <a:gd name="connsiteX0" fmla="*/ 25469 w 200617"/>
              <a:gd name="connsiteY0" fmla="*/ 1 h 336570"/>
              <a:gd name="connsiteX1" fmla="*/ 28644 w 200617"/>
              <a:gd name="connsiteY1" fmla="*/ 193676 h 336570"/>
              <a:gd name="connsiteX2" fmla="*/ 92144 w 200617"/>
              <a:gd name="connsiteY2" fmla="*/ 285751 h 336570"/>
              <a:gd name="connsiteX3" fmla="*/ 82619 w 200617"/>
              <a:gd name="connsiteY3" fmla="*/ 285751 h 336570"/>
              <a:gd name="connsiteX4" fmla="*/ 200094 w 200617"/>
              <a:gd name="connsiteY4" fmla="*/ 336551 h 336570"/>
              <a:gd name="connsiteX5" fmla="*/ 120719 w 200617"/>
              <a:gd name="connsiteY5" fmla="*/ 279401 h 336570"/>
              <a:gd name="connsiteX6" fmla="*/ 3244 w 200617"/>
              <a:gd name="connsiteY6" fmla="*/ 190501 h 336570"/>
              <a:gd name="connsiteX7" fmla="*/ 25469 w 200617"/>
              <a:gd name="connsiteY7" fmla="*/ 1 h 336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617" h="336570">
                <a:moveTo>
                  <a:pt x="25469" y="1"/>
                </a:moveTo>
                <a:cubicBezTo>
                  <a:pt x="29702" y="530"/>
                  <a:pt x="17532" y="146051"/>
                  <a:pt x="28644" y="193676"/>
                </a:cubicBezTo>
                <a:cubicBezTo>
                  <a:pt x="39756" y="241301"/>
                  <a:pt x="92144" y="285751"/>
                  <a:pt x="92144" y="285751"/>
                </a:cubicBezTo>
                <a:cubicBezTo>
                  <a:pt x="101140" y="301097"/>
                  <a:pt x="64627" y="277284"/>
                  <a:pt x="82619" y="285751"/>
                </a:cubicBezTo>
                <a:cubicBezTo>
                  <a:pt x="100611" y="294218"/>
                  <a:pt x="193744" y="337609"/>
                  <a:pt x="200094" y="336551"/>
                </a:cubicBezTo>
                <a:cubicBezTo>
                  <a:pt x="206444" y="335493"/>
                  <a:pt x="153527" y="303743"/>
                  <a:pt x="120719" y="279401"/>
                </a:cubicBezTo>
                <a:cubicBezTo>
                  <a:pt x="87911" y="255059"/>
                  <a:pt x="16473" y="239714"/>
                  <a:pt x="3244" y="190501"/>
                </a:cubicBezTo>
                <a:cubicBezTo>
                  <a:pt x="-9985" y="141289"/>
                  <a:pt x="21236" y="-528"/>
                  <a:pt x="25469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0E5B9BEC-4C54-FB0B-A273-A7074BC8ED28}"/>
              </a:ext>
            </a:extLst>
          </p:cNvPr>
          <p:cNvSpPr/>
          <p:nvPr/>
        </p:nvSpPr>
        <p:spPr>
          <a:xfrm>
            <a:off x="4777396" y="2289123"/>
            <a:ext cx="431919" cy="230036"/>
          </a:xfrm>
          <a:custGeom>
            <a:avLst/>
            <a:gdLst>
              <a:gd name="connsiteX0" fmla="*/ 979 w 431919"/>
              <a:gd name="connsiteY0" fmla="*/ 52 h 230036"/>
              <a:gd name="connsiteX1" fmla="*/ 156554 w 431919"/>
              <a:gd name="connsiteY1" fmla="*/ 142927 h 230036"/>
              <a:gd name="connsiteX2" fmla="*/ 426429 w 431919"/>
              <a:gd name="connsiteY2" fmla="*/ 225477 h 230036"/>
              <a:gd name="connsiteX3" fmla="*/ 328004 w 431919"/>
              <a:gd name="connsiteY3" fmla="*/ 215952 h 230036"/>
              <a:gd name="connsiteX4" fmla="*/ 207354 w 431919"/>
              <a:gd name="connsiteY4" fmla="*/ 187377 h 230036"/>
              <a:gd name="connsiteX5" fmla="*/ 232754 w 431919"/>
              <a:gd name="connsiteY5" fmla="*/ 212777 h 230036"/>
              <a:gd name="connsiteX6" fmla="*/ 96229 w 431919"/>
              <a:gd name="connsiteY6" fmla="*/ 127052 h 230036"/>
              <a:gd name="connsiteX7" fmla="*/ 979 w 431919"/>
              <a:gd name="connsiteY7" fmla="*/ 52 h 230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1919" h="230036">
                <a:moveTo>
                  <a:pt x="979" y="52"/>
                </a:moveTo>
                <a:cubicBezTo>
                  <a:pt x="11033" y="2698"/>
                  <a:pt x="85646" y="105356"/>
                  <a:pt x="156554" y="142927"/>
                </a:cubicBezTo>
                <a:cubicBezTo>
                  <a:pt x="227462" y="180498"/>
                  <a:pt x="397854" y="213306"/>
                  <a:pt x="426429" y="225477"/>
                </a:cubicBezTo>
                <a:cubicBezTo>
                  <a:pt x="455004" y="237648"/>
                  <a:pt x="364516" y="222302"/>
                  <a:pt x="328004" y="215952"/>
                </a:cubicBezTo>
                <a:cubicBezTo>
                  <a:pt x="291492" y="209602"/>
                  <a:pt x="223229" y="187906"/>
                  <a:pt x="207354" y="187377"/>
                </a:cubicBezTo>
                <a:cubicBezTo>
                  <a:pt x="191479" y="186848"/>
                  <a:pt x="251275" y="222831"/>
                  <a:pt x="232754" y="212777"/>
                </a:cubicBezTo>
                <a:cubicBezTo>
                  <a:pt x="214233" y="202723"/>
                  <a:pt x="131683" y="159331"/>
                  <a:pt x="96229" y="127052"/>
                </a:cubicBezTo>
                <a:cubicBezTo>
                  <a:pt x="60775" y="94773"/>
                  <a:pt x="-9075" y="-2594"/>
                  <a:pt x="979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ACA830DF-43B6-84CB-76AE-184D8D55E558}"/>
              </a:ext>
            </a:extLst>
          </p:cNvPr>
          <p:cNvSpPr/>
          <p:nvPr/>
        </p:nvSpPr>
        <p:spPr>
          <a:xfrm>
            <a:off x="4813268" y="2284009"/>
            <a:ext cx="511952" cy="152455"/>
          </a:xfrm>
          <a:custGeom>
            <a:avLst/>
            <a:gdLst>
              <a:gd name="connsiteX0" fmla="*/ 32 w 511952"/>
              <a:gd name="connsiteY0" fmla="*/ 113116 h 152455"/>
              <a:gd name="connsiteX1" fmla="*/ 136557 w 511952"/>
              <a:gd name="connsiteY1" fmla="*/ 27391 h 152455"/>
              <a:gd name="connsiteX2" fmla="*/ 101632 w 511952"/>
              <a:gd name="connsiteY2" fmla="*/ 30566 h 152455"/>
              <a:gd name="connsiteX3" fmla="*/ 266732 w 511952"/>
              <a:gd name="connsiteY3" fmla="*/ 81366 h 152455"/>
              <a:gd name="connsiteX4" fmla="*/ 254032 w 511952"/>
              <a:gd name="connsiteY4" fmla="*/ 65491 h 152455"/>
              <a:gd name="connsiteX5" fmla="*/ 419132 w 511952"/>
              <a:gd name="connsiteY5" fmla="*/ 132166 h 152455"/>
              <a:gd name="connsiteX6" fmla="*/ 511207 w 511952"/>
              <a:gd name="connsiteY6" fmla="*/ 151216 h 152455"/>
              <a:gd name="connsiteX7" fmla="*/ 371507 w 511952"/>
              <a:gd name="connsiteY7" fmla="*/ 103591 h 152455"/>
              <a:gd name="connsiteX8" fmla="*/ 133382 w 511952"/>
              <a:gd name="connsiteY8" fmla="*/ 5166 h 152455"/>
              <a:gd name="connsiteX9" fmla="*/ 123857 w 511952"/>
              <a:gd name="connsiteY9" fmla="*/ 24216 h 152455"/>
              <a:gd name="connsiteX10" fmla="*/ 32 w 511952"/>
              <a:gd name="connsiteY10" fmla="*/ 113116 h 15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1952" h="152455">
                <a:moveTo>
                  <a:pt x="32" y="113116"/>
                </a:moveTo>
                <a:cubicBezTo>
                  <a:pt x="2149" y="113645"/>
                  <a:pt x="119624" y="41149"/>
                  <a:pt x="136557" y="27391"/>
                </a:cubicBezTo>
                <a:cubicBezTo>
                  <a:pt x="153490" y="13633"/>
                  <a:pt x="79936" y="21570"/>
                  <a:pt x="101632" y="30566"/>
                </a:cubicBezTo>
                <a:cubicBezTo>
                  <a:pt x="123328" y="39562"/>
                  <a:pt x="241332" y="75545"/>
                  <a:pt x="266732" y="81366"/>
                </a:cubicBezTo>
                <a:cubicBezTo>
                  <a:pt x="292132" y="87187"/>
                  <a:pt x="228632" y="57024"/>
                  <a:pt x="254032" y="65491"/>
                </a:cubicBezTo>
                <a:cubicBezTo>
                  <a:pt x="279432" y="73958"/>
                  <a:pt x="376270" y="117879"/>
                  <a:pt x="419132" y="132166"/>
                </a:cubicBezTo>
                <a:cubicBezTo>
                  <a:pt x="461994" y="146453"/>
                  <a:pt x="519145" y="155979"/>
                  <a:pt x="511207" y="151216"/>
                </a:cubicBezTo>
                <a:cubicBezTo>
                  <a:pt x="503270" y="146454"/>
                  <a:pt x="434478" y="127933"/>
                  <a:pt x="371507" y="103591"/>
                </a:cubicBezTo>
                <a:cubicBezTo>
                  <a:pt x="308536" y="79249"/>
                  <a:pt x="133382" y="5166"/>
                  <a:pt x="133382" y="5166"/>
                </a:cubicBezTo>
                <a:cubicBezTo>
                  <a:pt x="92107" y="-8063"/>
                  <a:pt x="146611" y="6224"/>
                  <a:pt x="123857" y="24216"/>
                </a:cubicBezTo>
                <a:cubicBezTo>
                  <a:pt x="101103" y="42208"/>
                  <a:pt x="-2085" y="112587"/>
                  <a:pt x="32" y="113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74E89BBD-A304-4753-6EDF-E14CE3696B49}"/>
              </a:ext>
            </a:extLst>
          </p:cNvPr>
          <p:cNvSpPr/>
          <p:nvPr/>
        </p:nvSpPr>
        <p:spPr>
          <a:xfrm>
            <a:off x="4897914" y="2092319"/>
            <a:ext cx="417043" cy="317591"/>
          </a:xfrm>
          <a:custGeom>
            <a:avLst/>
            <a:gdLst>
              <a:gd name="connsiteX0" fmla="*/ 64611 w 417043"/>
              <a:gd name="connsiteY0" fmla="*/ 6 h 317591"/>
              <a:gd name="connsiteX1" fmla="*/ 45561 w 417043"/>
              <a:gd name="connsiteY1" fmla="*/ 168281 h 317591"/>
              <a:gd name="connsiteX2" fmla="*/ 1111 w 417043"/>
              <a:gd name="connsiteY2" fmla="*/ 212731 h 317591"/>
              <a:gd name="connsiteX3" fmla="*/ 96361 w 417043"/>
              <a:gd name="connsiteY3" fmla="*/ 206381 h 317591"/>
              <a:gd name="connsiteX4" fmla="*/ 248761 w 417043"/>
              <a:gd name="connsiteY4" fmla="*/ 263531 h 317591"/>
              <a:gd name="connsiteX5" fmla="*/ 417036 w 417043"/>
              <a:gd name="connsiteY5" fmla="*/ 317506 h 317591"/>
              <a:gd name="connsiteX6" fmla="*/ 242411 w 417043"/>
              <a:gd name="connsiteY6" fmla="*/ 250831 h 317591"/>
              <a:gd name="connsiteX7" fmla="*/ 48736 w 417043"/>
              <a:gd name="connsiteY7" fmla="*/ 193681 h 317591"/>
              <a:gd name="connsiteX8" fmla="*/ 36036 w 417043"/>
              <a:gd name="connsiteY8" fmla="*/ 161931 h 317591"/>
              <a:gd name="connsiteX9" fmla="*/ 64611 w 417043"/>
              <a:gd name="connsiteY9" fmla="*/ 6 h 317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7043" h="317591">
                <a:moveTo>
                  <a:pt x="64611" y="6"/>
                </a:moveTo>
                <a:cubicBezTo>
                  <a:pt x="66199" y="1064"/>
                  <a:pt x="56144" y="132827"/>
                  <a:pt x="45561" y="168281"/>
                </a:cubicBezTo>
                <a:cubicBezTo>
                  <a:pt x="34978" y="203735"/>
                  <a:pt x="-7356" y="206381"/>
                  <a:pt x="1111" y="212731"/>
                </a:cubicBezTo>
                <a:cubicBezTo>
                  <a:pt x="9578" y="219081"/>
                  <a:pt x="55086" y="197914"/>
                  <a:pt x="96361" y="206381"/>
                </a:cubicBezTo>
                <a:cubicBezTo>
                  <a:pt x="137636" y="214848"/>
                  <a:pt x="195315" y="245010"/>
                  <a:pt x="248761" y="263531"/>
                </a:cubicBezTo>
                <a:cubicBezTo>
                  <a:pt x="302207" y="282052"/>
                  <a:pt x="418094" y="319623"/>
                  <a:pt x="417036" y="317506"/>
                </a:cubicBezTo>
                <a:cubicBezTo>
                  <a:pt x="415978" y="315389"/>
                  <a:pt x="303794" y="271468"/>
                  <a:pt x="242411" y="250831"/>
                </a:cubicBezTo>
                <a:cubicBezTo>
                  <a:pt x="181028" y="230194"/>
                  <a:pt x="83132" y="208498"/>
                  <a:pt x="48736" y="193681"/>
                </a:cubicBezTo>
                <a:cubicBezTo>
                  <a:pt x="14340" y="178864"/>
                  <a:pt x="33919" y="188389"/>
                  <a:pt x="36036" y="161931"/>
                </a:cubicBezTo>
                <a:cubicBezTo>
                  <a:pt x="38153" y="135473"/>
                  <a:pt x="63023" y="-1052"/>
                  <a:pt x="64611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33184B8D-3818-BE2C-15CA-AD0BD262FDEF}"/>
              </a:ext>
            </a:extLst>
          </p:cNvPr>
          <p:cNvSpPr/>
          <p:nvPr/>
        </p:nvSpPr>
        <p:spPr>
          <a:xfrm>
            <a:off x="4593830" y="2758744"/>
            <a:ext cx="521450" cy="340077"/>
          </a:xfrm>
          <a:custGeom>
            <a:avLst/>
            <a:gdLst>
              <a:gd name="connsiteX0" fmla="*/ 521095 w 521450"/>
              <a:gd name="connsiteY0" fmla="*/ 331 h 340077"/>
              <a:gd name="connsiteX1" fmla="*/ 117870 w 521450"/>
              <a:gd name="connsiteY1" fmla="*/ 117806 h 340077"/>
              <a:gd name="connsiteX2" fmla="*/ 41670 w 521450"/>
              <a:gd name="connsiteY2" fmla="*/ 213056 h 340077"/>
              <a:gd name="connsiteX3" fmla="*/ 57545 w 521450"/>
              <a:gd name="connsiteY3" fmla="*/ 200356 h 340077"/>
              <a:gd name="connsiteX4" fmla="*/ 51195 w 521450"/>
              <a:gd name="connsiteY4" fmla="*/ 263856 h 340077"/>
              <a:gd name="connsiteX5" fmla="*/ 395 w 521450"/>
              <a:gd name="connsiteY5" fmla="*/ 340056 h 340077"/>
              <a:gd name="connsiteX6" fmla="*/ 28970 w 521450"/>
              <a:gd name="connsiteY6" fmla="*/ 270206 h 340077"/>
              <a:gd name="connsiteX7" fmla="*/ 54370 w 521450"/>
              <a:gd name="connsiteY7" fmla="*/ 146381 h 340077"/>
              <a:gd name="connsiteX8" fmla="*/ 54370 w 521450"/>
              <a:gd name="connsiteY8" fmla="*/ 152731 h 340077"/>
              <a:gd name="connsiteX9" fmla="*/ 146445 w 521450"/>
              <a:gd name="connsiteY9" fmla="*/ 98756 h 340077"/>
              <a:gd name="connsiteX10" fmla="*/ 187720 w 521450"/>
              <a:gd name="connsiteY10" fmla="*/ 82881 h 340077"/>
              <a:gd name="connsiteX11" fmla="*/ 521095 w 521450"/>
              <a:gd name="connsiteY11" fmla="*/ 331 h 340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1450" h="340077">
                <a:moveTo>
                  <a:pt x="521095" y="331"/>
                </a:moveTo>
                <a:cubicBezTo>
                  <a:pt x="509453" y="6152"/>
                  <a:pt x="197774" y="82352"/>
                  <a:pt x="117870" y="117806"/>
                </a:cubicBezTo>
                <a:cubicBezTo>
                  <a:pt x="37966" y="153260"/>
                  <a:pt x="51724" y="199298"/>
                  <a:pt x="41670" y="213056"/>
                </a:cubicBezTo>
                <a:cubicBezTo>
                  <a:pt x="31616" y="226814"/>
                  <a:pt x="55958" y="191889"/>
                  <a:pt x="57545" y="200356"/>
                </a:cubicBezTo>
                <a:cubicBezTo>
                  <a:pt x="59132" y="208823"/>
                  <a:pt x="60720" y="240573"/>
                  <a:pt x="51195" y="263856"/>
                </a:cubicBezTo>
                <a:cubicBezTo>
                  <a:pt x="41670" y="287139"/>
                  <a:pt x="4099" y="338998"/>
                  <a:pt x="395" y="340056"/>
                </a:cubicBezTo>
                <a:cubicBezTo>
                  <a:pt x="-3309" y="341114"/>
                  <a:pt x="19974" y="302485"/>
                  <a:pt x="28970" y="270206"/>
                </a:cubicBezTo>
                <a:cubicBezTo>
                  <a:pt x="37966" y="237927"/>
                  <a:pt x="54370" y="146381"/>
                  <a:pt x="54370" y="146381"/>
                </a:cubicBezTo>
                <a:cubicBezTo>
                  <a:pt x="58603" y="126802"/>
                  <a:pt x="39024" y="160668"/>
                  <a:pt x="54370" y="152731"/>
                </a:cubicBezTo>
                <a:cubicBezTo>
                  <a:pt x="69716" y="144794"/>
                  <a:pt x="124220" y="110398"/>
                  <a:pt x="146445" y="98756"/>
                </a:cubicBezTo>
                <a:cubicBezTo>
                  <a:pt x="168670" y="87114"/>
                  <a:pt x="120516" y="98756"/>
                  <a:pt x="187720" y="82881"/>
                </a:cubicBezTo>
                <a:cubicBezTo>
                  <a:pt x="254924" y="67006"/>
                  <a:pt x="532737" y="-5490"/>
                  <a:pt x="521095" y="3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F43704F1-CDBC-CF4A-9672-FC571550CD4B}"/>
              </a:ext>
            </a:extLst>
          </p:cNvPr>
          <p:cNvSpPr/>
          <p:nvPr/>
        </p:nvSpPr>
        <p:spPr>
          <a:xfrm>
            <a:off x="3821404" y="2883583"/>
            <a:ext cx="671774" cy="208830"/>
          </a:xfrm>
          <a:custGeom>
            <a:avLst/>
            <a:gdLst>
              <a:gd name="connsiteX0" fmla="*/ 6935 w 671774"/>
              <a:gd name="connsiteY0" fmla="*/ 151770 h 208830"/>
              <a:gd name="connsiteX1" fmla="*/ 67642 w 671774"/>
              <a:gd name="connsiteY1" fmla="*/ 144181 h 208830"/>
              <a:gd name="connsiteX2" fmla="*/ 226998 w 671774"/>
              <a:gd name="connsiteY2" fmla="*/ 98651 h 208830"/>
              <a:gd name="connsiteX3" fmla="*/ 420501 w 671774"/>
              <a:gd name="connsiteY3" fmla="*/ 151770 h 208830"/>
              <a:gd name="connsiteX4" fmla="*/ 431884 w 671774"/>
              <a:gd name="connsiteY4" fmla="*/ 147976 h 208830"/>
              <a:gd name="connsiteX5" fmla="*/ 636770 w 671774"/>
              <a:gd name="connsiteY5" fmla="*/ 208683 h 208830"/>
              <a:gd name="connsiteX6" fmla="*/ 667124 w 671774"/>
              <a:gd name="connsiteY6" fmla="*/ 159358 h 208830"/>
              <a:gd name="connsiteX7" fmla="*/ 670918 w 671774"/>
              <a:gd name="connsiteY7" fmla="*/ 2 h 208830"/>
              <a:gd name="connsiteX8" fmla="*/ 659535 w 671774"/>
              <a:gd name="connsiteY8" fmla="*/ 155564 h 208830"/>
              <a:gd name="connsiteX9" fmla="*/ 591240 w 671774"/>
              <a:gd name="connsiteY9" fmla="*/ 163152 h 208830"/>
              <a:gd name="connsiteX10" fmla="*/ 306676 w 671774"/>
              <a:gd name="connsiteY10" fmla="*/ 106239 h 208830"/>
              <a:gd name="connsiteX11" fmla="*/ 291499 w 671774"/>
              <a:gd name="connsiteY11" fmla="*/ 110034 h 208830"/>
              <a:gd name="connsiteX12" fmla="*/ 219409 w 671774"/>
              <a:gd name="connsiteY12" fmla="*/ 79680 h 208830"/>
              <a:gd name="connsiteX13" fmla="*/ 6935 w 671774"/>
              <a:gd name="connsiteY13" fmla="*/ 151770 h 20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71774" h="208830">
                <a:moveTo>
                  <a:pt x="6935" y="151770"/>
                </a:moveTo>
                <a:cubicBezTo>
                  <a:pt x="-18359" y="162520"/>
                  <a:pt x="30965" y="153034"/>
                  <a:pt x="67642" y="144181"/>
                </a:cubicBezTo>
                <a:cubicBezTo>
                  <a:pt x="104319" y="135328"/>
                  <a:pt x="168188" y="97386"/>
                  <a:pt x="226998" y="98651"/>
                </a:cubicBezTo>
                <a:cubicBezTo>
                  <a:pt x="285808" y="99916"/>
                  <a:pt x="386353" y="143549"/>
                  <a:pt x="420501" y="151770"/>
                </a:cubicBezTo>
                <a:cubicBezTo>
                  <a:pt x="454649" y="159991"/>
                  <a:pt x="395839" y="138490"/>
                  <a:pt x="431884" y="147976"/>
                </a:cubicBezTo>
                <a:cubicBezTo>
                  <a:pt x="467929" y="157462"/>
                  <a:pt x="597563" y="206786"/>
                  <a:pt x="636770" y="208683"/>
                </a:cubicBezTo>
                <a:cubicBezTo>
                  <a:pt x="675977" y="210580"/>
                  <a:pt x="661433" y="194138"/>
                  <a:pt x="667124" y="159358"/>
                </a:cubicBezTo>
                <a:cubicBezTo>
                  <a:pt x="672815" y="124578"/>
                  <a:pt x="672183" y="634"/>
                  <a:pt x="670918" y="2"/>
                </a:cubicBezTo>
                <a:cubicBezTo>
                  <a:pt x="669653" y="-630"/>
                  <a:pt x="672815" y="128372"/>
                  <a:pt x="659535" y="155564"/>
                </a:cubicBezTo>
                <a:cubicBezTo>
                  <a:pt x="646255" y="182756"/>
                  <a:pt x="650050" y="171373"/>
                  <a:pt x="591240" y="163152"/>
                </a:cubicBezTo>
                <a:cubicBezTo>
                  <a:pt x="532430" y="154931"/>
                  <a:pt x="356633" y="115092"/>
                  <a:pt x="306676" y="106239"/>
                </a:cubicBezTo>
                <a:cubicBezTo>
                  <a:pt x="256719" y="97386"/>
                  <a:pt x="306043" y="114460"/>
                  <a:pt x="291499" y="110034"/>
                </a:cubicBezTo>
                <a:cubicBezTo>
                  <a:pt x="276955" y="105608"/>
                  <a:pt x="269998" y="70195"/>
                  <a:pt x="219409" y="79680"/>
                </a:cubicBezTo>
                <a:cubicBezTo>
                  <a:pt x="168820" y="89165"/>
                  <a:pt x="32229" y="141020"/>
                  <a:pt x="6935" y="151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A8CB94B6-C87D-625A-B669-13B3DF7F8261}"/>
              </a:ext>
            </a:extLst>
          </p:cNvPr>
          <p:cNvSpPr/>
          <p:nvPr/>
        </p:nvSpPr>
        <p:spPr>
          <a:xfrm>
            <a:off x="4927582" y="1834913"/>
            <a:ext cx="333426" cy="146398"/>
          </a:xfrm>
          <a:custGeom>
            <a:avLst/>
            <a:gdLst>
              <a:gd name="connsiteX0" fmla="*/ 18 w 333426"/>
              <a:gd name="connsiteY0" fmla="*/ 146287 h 146398"/>
              <a:gd name="connsiteX1" fmla="*/ 200043 w 333426"/>
              <a:gd name="connsiteY1" fmla="*/ 76437 h 146398"/>
              <a:gd name="connsiteX2" fmla="*/ 142893 w 333426"/>
              <a:gd name="connsiteY2" fmla="*/ 101837 h 146398"/>
              <a:gd name="connsiteX3" fmla="*/ 333393 w 333426"/>
              <a:gd name="connsiteY3" fmla="*/ 237 h 146398"/>
              <a:gd name="connsiteX4" fmla="*/ 158768 w 333426"/>
              <a:gd name="connsiteY4" fmla="*/ 73262 h 146398"/>
              <a:gd name="connsiteX5" fmla="*/ 212743 w 333426"/>
              <a:gd name="connsiteY5" fmla="*/ 57387 h 146398"/>
              <a:gd name="connsiteX6" fmla="*/ 18 w 333426"/>
              <a:gd name="connsiteY6" fmla="*/ 146287 h 14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426" h="146398">
                <a:moveTo>
                  <a:pt x="18" y="146287"/>
                </a:moveTo>
                <a:cubicBezTo>
                  <a:pt x="-2099" y="149462"/>
                  <a:pt x="176231" y="83845"/>
                  <a:pt x="200043" y="76437"/>
                </a:cubicBezTo>
                <a:cubicBezTo>
                  <a:pt x="223856" y="69029"/>
                  <a:pt x="120668" y="114537"/>
                  <a:pt x="142893" y="101837"/>
                </a:cubicBezTo>
                <a:cubicBezTo>
                  <a:pt x="165118" y="89137"/>
                  <a:pt x="330747" y="4999"/>
                  <a:pt x="333393" y="237"/>
                </a:cubicBezTo>
                <a:cubicBezTo>
                  <a:pt x="336039" y="-4525"/>
                  <a:pt x="178876" y="63737"/>
                  <a:pt x="158768" y="73262"/>
                </a:cubicBezTo>
                <a:cubicBezTo>
                  <a:pt x="138660" y="82787"/>
                  <a:pt x="239201" y="47862"/>
                  <a:pt x="212743" y="57387"/>
                </a:cubicBezTo>
                <a:cubicBezTo>
                  <a:pt x="186285" y="66912"/>
                  <a:pt x="2135" y="143112"/>
                  <a:pt x="18" y="146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3A77D4B9-B87F-5036-E432-A61A1472071F}"/>
              </a:ext>
            </a:extLst>
          </p:cNvPr>
          <p:cNvSpPr/>
          <p:nvPr/>
        </p:nvSpPr>
        <p:spPr>
          <a:xfrm>
            <a:off x="5079833" y="1831479"/>
            <a:ext cx="704590" cy="153533"/>
          </a:xfrm>
          <a:custGeom>
            <a:avLst/>
            <a:gdLst>
              <a:gd name="connsiteX0" fmla="*/ 167 w 704590"/>
              <a:gd name="connsiteY0" fmla="*/ 130671 h 153533"/>
              <a:gd name="connsiteX1" fmla="*/ 171617 w 704590"/>
              <a:gd name="connsiteY1" fmla="*/ 19546 h 153533"/>
              <a:gd name="connsiteX2" fmla="*/ 330367 w 704590"/>
              <a:gd name="connsiteY2" fmla="*/ 38596 h 153533"/>
              <a:gd name="connsiteX3" fmla="*/ 317667 w 704590"/>
              <a:gd name="connsiteY3" fmla="*/ 25896 h 153533"/>
              <a:gd name="connsiteX4" fmla="*/ 495467 w 704590"/>
              <a:gd name="connsiteY4" fmla="*/ 63996 h 153533"/>
              <a:gd name="connsiteX5" fmla="*/ 698667 w 704590"/>
              <a:gd name="connsiteY5" fmla="*/ 152896 h 153533"/>
              <a:gd name="connsiteX6" fmla="*/ 644692 w 704590"/>
              <a:gd name="connsiteY6" fmla="*/ 102096 h 153533"/>
              <a:gd name="connsiteX7" fmla="*/ 587542 w 704590"/>
              <a:gd name="connsiteY7" fmla="*/ 67171 h 153533"/>
              <a:gd name="connsiteX8" fmla="*/ 374817 w 704590"/>
              <a:gd name="connsiteY8" fmla="*/ 29071 h 153533"/>
              <a:gd name="connsiteX9" fmla="*/ 203367 w 704590"/>
              <a:gd name="connsiteY9" fmla="*/ 3671 h 153533"/>
              <a:gd name="connsiteX10" fmla="*/ 167 w 704590"/>
              <a:gd name="connsiteY10" fmla="*/ 130671 h 15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04590" h="153533">
                <a:moveTo>
                  <a:pt x="167" y="130671"/>
                </a:moveTo>
                <a:cubicBezTo>
                  <a:pt x="-5125" y="133317"/>
                  <a:pt x="116584" y="34892"/>
                  <a:pt x="171617" y="19546"/>
                </a:cubicBezTo>
                <a:cubicBezTo>
                  <a:pt x="226650" y="4200"/>
                  <a:pt x="306025" y="37538"/>
                  <a:pt x="330367" y="38596"/>
                </a:cubicBezTo>
                <a:cubicBezTo>
                  <a:pt x="354709" y="39654"/>
                  <a:pt x="290150" y="21663"/>
                  <a:pt x="317667" y="25896"/>
                </a:cubicBezTo>
                <a:cubicBezTo>
                  <a:pt x="345184" y="30129"/>
                  <a:pt x="431967" y="42829"/>
                  <a:pt x="495467" y="63996"/>
                </a:cubicBezTo>
                <a:cubicBezTo>
                  <a:pt x="558967" y="85163"/>
                  <a:pt x="673796" y="146546"/>
                  <a:pt x="698667" y="152896"/>
                </a:cubicBezTo>
                <a:cubicBezTo>
                  <a:pt x="723538" y="159246"/>
                  <a:pt x="663213" y="116383"/>
                  <a:pt x="644692" y="102096"/>
                </a:cubicBezTo>
                <a:cubicBezTo>
                  <a:pt x="626171" y="87809"/>
                  <a:pt x="632521" y="79342"/>
                  <a:pt x="587542" y="67171"/>
                </a:cubicBezTo>
                <a:cubicBezTo>
                  <a:pt x="542563" y="55000"/>
                  <a:pt x="438846" y="39654"/>
                  <a:pt x="374817" y="29071"/>
                </a:cubicBezTo>
                <a:cubicBezTo>
                  <a:pt x="310788" y="18488"/>
                  <a:pt x="263692" y="-10087"/>
                  <a:pt x="203367" y="3671"/>
                </a:cubicBezTo>
                <a:cubicBezTo>
                  <a:pt x="143042" y="17429"/>
                  <a:pt x="5459" y="128025"/>
                  <a:pt x="167" y="1306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4C5E8C2E-D6F3-5A1F-71C9-EBC6AF9AC648}"/>
              </a:ext>
            </a:extLst>
          </p:cNvPr>
          <p:cNvSpPr/>
          <p:nvPr/>
        </p:nvSpPr>
        <p:spPr>
          <a:xfrm>
            <a:off x="5368975" y="1962090"/>
            <a:ext cx="688985" cy="497995"/>
          </a:xfrm>
          <a:custGeom>
            <a:avLst/>
            <a:gdLst>
              <a:gd name="connsiteX0" fmla="*/ 400000 w 688985"/>
              <a:gd name="connsiteY0" fmla="*/ 60 h 497995"/>
              <a:gd name="connsiteX1" fmla="*/ 666700 w 688985"/>
              <a:gd name="connsiteY1" fmla="*/ 225485 h 497995"/>
              <a:gd name="connsiteX2" fmla="*/ 673050 w 688985"/>
              <a:gd name="connsiteY2" fmla="*/ 279460 h 497995"/>
              <a:gd name="connsiteX3" fmla="*/ 688925 w 688985"/>
              <a:gd name="connsiteY3" fmla="*/ 489010 h 497995"/>
              <a:gd name="connsiteX4" fmla="*/ 666700 w 688985"/>
              <a:gd name="connsiteY4" fmla="*/ 457260 h 497995"/>
              <a:gd name="connsiteX5" fmla="*/ 600025 w 688985"/>
              <a:gd name="connsiteY5" fmla="*/ 435035 h 497995"/>
              <a:gd name="connsiteX6" fmla="*/ 238075 w 688985"/>
              <a:gd name="connsiteY6" fmla="*/ 387410 h 497995"/>
              <a:gd name="connsiteX7" fmla="*/ 263475 w 688985"/>
              <a:gd name="connsiteY7" fmla="*/ 409635 h 497995"/>
              <a:gd name="connsiteX8" fmla="*/ 3125 w 688985"/>
              <a:gd name="connsiteY8" fmla="*/ 365185 h 497995"/>
              <a:gd name="connsiteX9" fmla="*/ 117425 w 688985"/>
              <a:gd name="connsiteY9" fmla="*/ 358835 h 497995"/>
              <a:gd name="connsiteX10" fmla="*/ 82500 w 688985"/>
              <a:gd name="connsiteY10" fmla="*/ 333435 h 497995"/>
              <a:gd name="connsiteX11" fmla="*/ 628600 w 688985"/>
              <a:gd name="connsiteY11" fmla="*/ 390585 h 497995"/>
              <a:gd name="connsiteX12" fmla="*/ 654000 w 688985"/>
              <a:gd name="connsiteY12" fmla="*/ 393760 h 497995"/>
              <a:gd name="connsiteX13" fmla="*/ 634950 w 688985"/>
              <a:gd name="connsiteY13" fmla="*/ 263585 h 497995"/>
              <a:gd name="connsiteX14" fmla="*/ 596850 w 688985"/>
              <a:gd name="connsiteY14" fmla="*/ 203260 h 497995"/>
              <a:gd name="connsiteX15" fmla="*/ 400000 w 688985"/>
              <a:gd name="connsiteY15" fmla="*/ 60 h 497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88985" h="497995">
                <a:moveTo>
                  <a:pt x="400000" y="60"/>
                </a:moveTo>
                <a:cubicBezTo>
                  <a:pt x="411642" y="3764"/>
                  <a:pt x="621192" y="178918"/>
                  <a:pt x="666700" y="225485"/>
                </a:cubicBezTo>
                <a:cubicBezTo>
                  <a:pt x="712208" y="272052"/>
                  <a:pt x="669346" y="235539"/>
                  <a:pt x="673050" y="279460"/>
                </a:cubicBezTo>
                <a:cubicBezTo>
                  <a:pt x="676754" y="323381"/>
                  <a:pt x="689983" y="459377"/>
                  <a:pt x="688925" y="489010"/>
                </a:cubicBezTo>
                <a:cubicBezTo>
                  <a:pt x="687867" y="518643"/>
                  <a:pt x="681517" y="466256"/>
                  <a:pt x="666700" y="457260"/>
                </a:cubicBezTo>
                <a:cubicBezTo>
                  <a:pt x="651883" y="448264"/>
                  <a:pt x="671463" y="446677"/>
                  <a:pt x="600025" y="435035"/>
                </a:cubicBezTo>
                <a:cubicBezTo>
                  <a:pt x="528588" y="423393"/>
                  <a:pt x="294167" y="391643"/>
                  <a:pt x="238075" y="387410"/>
                </a:cubicBezTo>
                <a:cubicBezTo>
                  <a:pt x="181983" y="383177"/>
                  <a:pt x="302633" y="413339"/>
                  <a:pt x="263475" y="409635"/>
                </a:cubicBezTo>
                <a:cubicBezTo>
                  <a:pt x="224317" y="405931"/>
                  <a:pt x="27467" y="373652"/>
                  <a:pt x="3125" y="365185"/>
                </a:cubicBezTo>
                <a:cubicBezTo>
                  <a:pt x="-21217" y="356718"/>
                  <a:pt x="104196" y="364127"/>
                  <a:pt x="117425" y="358835"/>
                </a:cubicBezTo>
                <a:cubicBezTo>
                  <a:pt x="130654" y="353543"/>
                  <a:pt x="-2696" y="328143"/>
                  <a:pt x="82500" y="333435"/>
                </a:cubicBezTo>
                <a:cubicBezTo>
                  <a:pt x="167696" y="338727"/>
                  <a:pt x="533350" y="380531"/>
                  <a:pt x="628600" y="390585"/>
                </a:cubicBezTo>
                <a:cubicBezTo>
                  <a:pt x="723850" y="400639"/>
                  <a:pt x="652942" y="414927"/>
                  <a:pt x="654000" y="393760"/>
                </a:cubicBezTo>
                <a:cubicBezTo>
                  <a:pt x="655058" y="372593"/>
                  <a:pt x="644475" y="295335"/>
                  <a:pt x="634950" y="263585"/>
                </a:cubicBezTo>
                <a:cubicBezTo>
                  <a:pt x="625425" y="231835"/>
                  <a:pt x="632304" y="244006"/>
                  <a:pt x="596850" y="203260"/>
                </a:cubicBezTo>
                <a:cubicBezTo>
                  <a:pt x="561396" y="162514"/>
                  <a:pt x="388358" y="-3644"/>
                  <a:pt x="400000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8B0C4D0B-0B97-07A7-8D9B-66F361FDCA6C}"/>
              </a:ext>
            </a:extLst>
          </p:cNvPr>
          <p:cNvSpPr/>
          <p:nvPr/>
        </p:nvSpPr>
        <p:spPr>
          <a:xfrm>
            <a:off x="5279884" y="1846351"/>
            <a:ext cx="104143" cy="319162"/>
          </a:xfrm>
          <a:custGeom>
            <a:avLst/>
            <a:gdLst>
              <a:gd name="connsiteX0" fmla="*/ 3316 w 104143"/>
              <a:gd name="connsiteY0" fmla="*/ 318999 h 319162"/>
              <a:gd name="connsiteX1" fmla="*/ 82691 w 104143"/>
              <a:gd name="connsiteY1" fmla="*/ 220574 h 319162"/>
              <a:gd name="connsiteX2" fmla="*/ 50941 w 104143"/>
              <a:gd name="connsiteY2" fmla="*/ 109449 h 319162"/>
              <a:gd name="connsiteX3" fmla="*/ 6491 w 104143"/>
              <a:gd name="connsiteY3" fmla="*/ 49124 h 319162"/>
              <a:gd name="connsiteX4" fmla="*/ 92216 w 104143"/>
              <a:gd name="connsiteY4" fmla="*/ 1499 h 319162"/>
              <a:gd name="connsiteX5" fmla="*/ 6491 w 104143"/>
              <a:gd name="connsiteY5" fmla="*/ 11024 h 319162"/>
              <a:gd name="connsiteX6" fmla="*/ 16016 w 104143"/>
              <a:gd name="connsiteY6" fmla="*/ 30074 h 319162"/>
              <a:gd name="connsiteX7" fmla="*/ 95391 w 104143"/>
              <a:gd name="connsiteY7" fmla="*/ 125324 h 319162"/>
              <a:gd name="connsiteX8" fmla="*/ 98566 w 104143"/>
              <a:gd name="connsiteY8" fmla="*/ 191999 h 319162"/>
              <a:gd name="connsiteX9" fmla="*/ 63641 w 104143"/>
              <a:gd name="connsiteY9" fmla="*/ 242799 h 319162"/>
              <a:gd name="connsiteX10" fmla="*/ 3316 w 104143"/>
              <a:gd name="connsiteY10" fmla="*/ 318999 h 3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143" h="319162">
                <a:moveTo>
                  <a:pt x="3316" y="318999"/>
                </a:moveTo>
                <a:cubicBezTo>
                  <a:pt x="6491" y="315295"/>
                  <a:pt x="74754" y="255499"/>
                  <a:pt x="82691" y="220574"/>
                </a:cubicBezTo>
                <a:cubicBezTo>
                  <a:pt x="90628" y="185649"/>
                  <a:pt x="63641" y="138024"/>
                  <a:pt x="50941" y="109449"/>
                </a:cubicBezTo>
                <a:cubicBezTo>
                  <a:pt x="38241" y="80874"/>
                  <a:pt x="-388" y="67116"/>
                  <a:pt x="6491" y="49124"/>
                </a:cubicBezTo>
                <a:cubicBezTo>
                  <a:pt x="13370" y="31132"/>
                  <a:pt x="92216" y="7849"/>
                  <a:pt x="92216" y="1499"/>
                </a:cubicBezTo>
                <a:cubicBezTo>
                  <a:pt x="92216" y="-4851"/>
                  <a:pt x="6491" y="11024"/>
                  <a:pt x="6491" y="11024"/>
                </a:cubicBezTo>
                <a:cubicBezTo>
                  <a:pt x="-6209" y="15787"/>
                  <a:pt x="1199" y="11024"/>
                  <a:pt x="16016" y="30074"/>
                </a:cubicBezTo>
                <a:cubicBezTo>
                  <a:pt x="30833" y="49124"/>
                  <a:pt x="81633" y="98336"/>
                  <a:pt x="95391" y="125324"/>
                </a:cubicBezTo>
                <a:cubicBezTo>
                  <a:pt x="109149" y="152311"/>
                  <a:pt x="103858" y="172420"/>
                  <a:pt x="98566" y="191999"/>
                </a:cubicBezTo>
                <a:cubicBezTo>
                  <a:pt x="93274" y="211578"/>
                  <a:pt x="75812" y="223220"/>
                  <a:pt x="63641" y="242799"/>
                </a:cubicBezTo>
                <a:cubicBezTo>
                  <a:pt x="51470" y="262378"/>
                  <a:pt x="141" y="322703"/>
                  <a:pt x="3316" y="318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4E0CAA65-70E0-891B-EA59-568B891A9DDE}"/>
              </a:ext>
            </a:extLst>
          </p:cNvPr>
          <p:cNvSpPr/>
          <p:nvPr/>
        </p:nvSpPr>
        <p:spPr>
          <a:xfrm>
            <a:off x="5086265" y="1923614"/>
            <a:ext cx="76575" cy="130704"/>
          </a:xfrm>
          <a:custGeom>
            <a:avLst/>
            <a:gdLst>
              <a:gd name="connsiteX0" fmla="*/ 41360 w 76575"/>
              <a:gd name="connsiteY0" fmla="*/ 436 h 130704"/>
              <a:gd name="connsiteX1" fmla="*/ 41360 w 76575"/>
              <a:gd name="connsiteY1" fmla="*/ 76636 h 130704"/>
              <a:gd name="connsiteX2" fmla="*/ 76285 w 76575"/>
              <a:gd name="connsiteY2" fmla="*/ 130611 h 130704"/>
              <a:gd name="connsiteX3" fmla="*/ 19135 w 76575"/>
              <a:gd name="connsiteY3" fmla="*/ 63936 h 130704"/>
              <a:gd name="connsiteX4" fmla="*/ 85 w 76575"/>
              <a:gd name="connsiteY4" fmla="*/ 54411 h 130704"/>
              <a:gd name="connsiteX5" fmla="*/ 12785 w 76575"/>
              <a:gd name="connsiteY5" fmla="*/ 44886 h 130704"/>
              <a:gd name="connsiteX6" fmla="*/ 41360 w 76575"/>
              <a:gd name="connsiteY6" fmla="*/ 436 h 130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575" h="130704">
                <a:moveTo>
                  <a:pt x="41360" y="436"/>
                </a:moveTo>
                <a:cubicBezTo>
                  <a:pt x="46123" y="5728"/>
                  <a:pt x="35539" y="54940"/>
                  <a:pt x="41360" y="76636"/>
                </a:cubicBezTo>
                <a:cubicBezTo>
                  <a:pt x="47181" y="98332"/>
                  <a:pt x="79989" y="132728"/>
                  <a:pt x="76285" y="130611"/>
                </a:cubicBezTo>
                <a:cubicBezTo>
                  <a:pt x="72581" y="128494"/>
                  <a:pt x="31835" y="76636"/>
                  <a:pt x="19135" y="63936"/>
                </a:cubicBezTo>
                <a:cubicBezTo>
                  <a:pt x="6435" y="51236"/>
                  <a:pt x="85" y="54411"/>
                  <a:pt x="85" y="54411"/>
                </a:cubicBezTo>
                <a:cubicBezTo>
                  <a:pt x="-973" y="51236"/>
                  <a:pt x="8022" y="50178"/>
                  <a:pt x="12785" y="44886"/>
                </a:cubicBezTo>
                <a:cubicBezTo>
                  <a:pt x="17547" y="39594"/>
                  <a:pt x="36597" y="-4856"/>
                  <a:pt x="41360" y="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5AA5D702-FFDD-5488-B0E3-C846F255DA15}"/>
              </a:ext>
            </a:extLst>
          </p:cNvPr>
          <p:cNvSpPr/>
          <p:nvPr/>
        </p:nvSpPr>
        <p:spPr>
          <a:xfrm>
            <a:off x="5156034" y="1863765"/>
            <a:ext cx="193385" cy="249827"/>
          </a:xfrm>
          <a:custGeom>
            <a:avLst/>
            <a:gdLst>
              <a:gd name="connsiteX0" fmla="*/ 166 w 193385"/>
              <a:gd name="connsiteY0" fmla="*/ 199985 h 249827"/>
              <a:gd name="connsiteX1" fmla="*/ 25566 w 193385"/>
              <a:gd name="connsiteY1" fmla="*/ 47585 h 249827"/>
              <a:gd name="connsiteX2" fmla="*/ 9691 w 193385"/>
              <a:gd name="connsiteY2" fmla="*/ 95210 h 249827"/>
              <a:gd name="connsiteX3" fmla="*/ 25566 w 193385"/>
              <a:gd name="connsiteY3" fmla="*/ 50760 h 249827"/>
              <a:gd name="connsiteX4" fmla="*/ 120816 w 193385"/>
              <a:gd name="connsiteY4" fmla="*/ 38060 h 249827"/>
              <a:gd name="connsiteX5" fmla="*/ 130341 w 193385"/>
              <a:gd name="connsiteY5" fmla="*/ 47585 h 249827"/>
              <a:gd name="connsiteX6" fmla="*/ 158916 w 193385"/>
              <a:gd name="connsiteY6" fmla="*/ 79335 h 249827"/>
              <a:gd name="connsiteX7" fmla="*/ 158916 w 193385"/>
              <a:gd name="connsiteY7" fmla="*/ 114260 h 249827"/>
              <a:gd name="connsiteX8" fmla="*/ 187491 w 193385"/>
              <a:gd name="connsiteY8" fmla="*/ 228560 h 249827"/>
              <a:gd name="connsiteX9" fmla="*/ 190666 w 193385"/>
              <a:gd name="connsiteY9" fmla="*/ 238085 h 249827"/>
              <a:gd name="connsiteX10" fmla="*/ 155741 w 193385"/>
              <a:gd name="connsiteY10" fmla="*/ 101560 h 249827"/>
              <a:gd name="connsiteX11" fmla="*/ 98591 w 193385"/>
              <a:gd name="connsiteY11" fmla="*/ 3135 h 249827"/>
              <a:gd name="connsiteX12" fmla="*/ 98591 w 193385"/>
              <a:gd name="connsiteY12" fmla="*/ 25360 h 249827"/>
              <a:gd name="connsiteX13" fmla="*/ 19216 w 193385"/>
              <a:gd name="connsiteY13" fmla="*/ 34885 h 249827"/>
              <a:gd name="connsiteX14" fmla="*/ 166 w 193385"/>
              <a:gd name="connsiteY14" fmla="*/ 199985 h 249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3385" h="249827">
                <a:moveTo>
                  <a:pt x="166" y="199985"/>
                </a:moveTo>
                <a:cubicBezTo>
                  <a:pt x="1224" y="202102"/>
                  <a:pt x="23979" y="65047"/>
                  <a:pt x="25566" y="47585"/>
                </a:cubicBezTo>
                <a:cubicBezTo>
                  <a:pt x="27153" y="30123"/>
                  <a:pt x="9691" y="94681"/>
                  <a:pt x="9691" y="95210"/>
                </a:cubicBezTo>
                <a:cubicBezTo>
                  <a:pt x="9691" y="95739"/>
                  <a:pt x="7045" y="60285"/>
                  <a:pt x="25566" y="50760"/>
                </a:cubicBezTo>
                <a:cubicBezTo>
                  <a:pt x="44087" y="41235"/>
                  <a:pt x="103354" y="38589"/>
                  <a:pt x="120816" y="38060"/>
                </a:cubicBezTo>
                <a:cubicBezTo>
                  <a:pt x="138278" y="37531"/>
                  <a:pt x="123991" y="40706"/>
                  <a:pt x="130341" y="47585"/>
                </a:cubicBezTo>
                <a:cubicBezTo>
                  <a:pt x="136691" y="54464"/>
                  <a:pt x="154154" y="68223"/>
                  <a:pt x="158916" y="79335"/>
                </a:cubicBezTo>
                <a:cubicBezTo>
                  <a:pt x="163678" y="90447"/>
                  <a:pt x="154154" y="89389"/>
                  <a:pt x="158916" y="114260"/>
                </a:cubicBezTo>
                <a:cubicBezTo>
                  <a:pt x="163678" y="139131"/>
                  <a:pt x="182199" y="207923"/>
                  <a:pt x="187491" y="228560"/>
                </a:cubicBezTo>
                <a:cubicBezTo>
                  <a:pt x="192783" y="249197"/>
                  <a:pt x="195958" y="259251"/>
                  <a:pt x="190666" y="238085"/>
                </a:cubicBezTo>
                <a:cubicBezTo>
                  <a:pt x="185374" y="216919"/>
                  <a:pt x="171087" y="140718"/>
                  <a:pt x="155741" y="101560"/>
                </a:cubicBezTo>
                <a:cubicBezTo>
                  <a:pt x="140395" y="62402"/>
                  <a:pt x="108116" y="15835"/>
                  <a:pt x="98591" y="3135"/>
                </a:cubicBezTo>
                <a:cubicBezTo>
                  <a:pt x="89066" y="-9565"/>
                  <a:pt x="111820" y="20068"/>
                  <a:pt x="98591" y="25360"/>
                </a:cubicBezTo>
                <a:cubicBezTo>
                  <a:pt x="85362" y="30652"/>
                  <a:pt x="35620" y="8956"/>
                  <a:pt x="19216" y="34885"/>
                </a:cubicBezTo>
                <a:cubicBezTo>
                  <a:pt x="2812" y="60814"/>
                  <a:pt x="-892" y="197868"/>
                  <a:pt x="166" y="199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CE2B83C0-C351-6752-AFAD-CDDA1A4D62EC}"/>
              </a:ext>
            </a:extLst>
          </p:cNvPr>
          <p:cNvSpPr/>
          <p:nvPr/>
        </p:nvSpPr>
        <p:spPr>
          <a:xfrm>
            <a:off x="5257792" y="2101822"/>
            <a:ext cx="248384" cy="236608"/>
          </a:xfrm>
          <a:custGeom>
            <a:avLst/>
            <a:gdLst>
              <a:gd name="connsiteX0" fmla="*/ 8 w 248384"/>
              <a:gd name="connsiteY0" fmla="*/ 28 h 236608"/>
              <a:gd name="connsiteX1" fmla="*/ 142883 w 248384"/>
              <a:gd name="connsiteY1" fmla="*/ 152428 h 236608"/>
              <a:gd name="connsiteX2" fmla="*/ 247658 w 248384"/>
              <a:gd name="connsiteY2" fmla="*/ 219103 h 236608"/>
              <a:gd name="connsiteX3" fmla="*/ 187333 w 248384"/>
              <a:gd name="connsiteY3" fmla="*/ 209578 h 236608"/>
              <a:gd name="connsiteX4" fmla="*/ 149233 w 248384"/>
              <a:gd name="connsiteY4" fmla="*/ 231803 h 236608"/>
              <a:gd name="connsiteX5" fmla="*/ 177808 w 248384"/>
              <a:gd name="connsiteY5" fmla="*/ 225453 h 236608"/>
              <a:gd name="connsiteX6" fmla="*/ 73033 w 248384"/>
              <a:gd name="connsiteY6" fmla="*/ 120678 h 236608"/>
              <a:gd name="connsiteX7" fmla="*/ 149233 w 248384"/>
              <a:gd name="connsiteY7" fmla="*/ 165128 h 236608"/>
              <a:gd name="connsiteX8" fmla="*/ 8 w 248384"/>
              <a:gd name="connsiteY8" fmla="*/ 28 h 23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384" h="236608">
                <a:moveTo>
                  <a:pt x="8" y="28"/>
                </a:moveTo>
                <a:cubicBezTo>
                  <a:pt x="-1050" y="-2089"/>
                  <a:pt x="101608" y="115916"/>
                  <a:pt x="142883" y="152428"/>
                </a:cubicBezTo>
                <a:cubicBezTo>
                  <a:pt x="184158" y="188940"/>
                  <a:pt x="240250" y="209578"/>
                  <a:pt x="247658" y="219103"/>
                </a:cubicBezTo>
                <a:cubicBezTo>
                  <a:pt x="255066" y="228628"/>
                  <a:pt x="203737" y="207461"/>
                  <a:pt x="187333" y="209578"/>
                </a:cubicBezTo>
                <a:cubicBezTo>
                  <a:pt x="170929" y="211695"/>
                  <a:pt x="150821" y="229157"/>
                  <a:pt x="149233" y="231803"/>
                </a:cubicBezTo>
                <a:cubicBezTo>
                  <a:pt x="147646" y="234449"/>
                  <a:pt x="190508" y="243974"/>
                  <a:pt x="177808" y="225453"/>
                </a:cubicBezTo>
                <a:cubicBezTo>
                  <a:pt x="165108" y="206932"/>
                  <a:pt x="77796" y="130732"/>
                  <a:pt x="73033" y="120678"/>
                </a:cubicBezTo>
                <a:cubicBezTo>
                  <a:pt x="68271" y="110624"/>
                  <a:pt x="158229" y="179945"/>
                  <a:pt x="149233" y="165128"/>
                </a:cubicBezTo>
                <a:cubicBezTo>
                  <a:pt x="140237" y="150311"/>
                  <a:pt x="1066" y="2145"/>
                  <a:pt x="8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D4F92CCA-10AA-0D7E-E189-C85AA2B7AFD3}"/>
              </a:ext>
            </a:extLst>
          </p:cNvPr>
          <p:cNvSpPr/>
          <p:nvPr/>
        </p:nvSpPr>
        <p:spPr>
          <a:xfrm>
            <a:off x="5344522" y="2121811"/>
            <a:ext cx="669256" cy="176691"/>
          </a:xfrm>
          <a:custGeom>
            <a:avLst/>
            <a:gdLst>
              <a:gd name="connsiteX0" fmla="*/ 2178 w 669256"/>
              <a:gd name="connsiteY0" fmla="*/ 2264 h 176691"/>
              <a:gd name="connsiteX1" fmla="*/ 52978 w 669256"/>
              <a:gd name="connsiteY1" fmla="*/ 27664 h 176691"/>
              <a:gd name="connsiteX2" fmla="*/ 230778 w 669256"/>
              <a:gd name="connsiteY2" fmla="*/ 119739 h 176691"/>
              <a:gd name="connsiteX3" fmla="*/ 170453 w 669256"/>
              <a:gd name="connsiteY3" fmla="*/ 122914 h 176691"/>
              <a:gd name="connsiteX4" fmla="*/ 411753 w 669256"/>
              <a:gd name="connsiteY4" fmla="*/ 164189 h 176691"/>
              <a:gd name="connsiteX5" fmla="*/ 427628 w 669256"/>
              <a:gd name="connsiteY5" fmla="*/ 161014 h 176691"/>
              <a:gd name="connsiteX6" fmla="*/ 668928 w 669256"/>
              <a:gd name="connsiteY6" fmla="*/ 138789 h 176691"/>
              <a:gd name="connsiteX7" fmla="*/ 475253 w 669256"/>
              <a:gd name="connsiteY7" fmla="*/ 173714 h 176691"/>
              <a:gd name="connsiteX8" fmla="*/ 287928 w 669256"/>
              <a:gd name="connsiteY8" fmla="*/ 173714 h 176691"/>
              <a:gd name="connsiteX9" fmla="*/ 329203 w 669256"/>
              <a:gd name="connsiteY9" fmla="*/ 164189 h 176691"/>
              <a:gd name="connsiteX10" fmla="*/ 122828 w 669256"/>
              <a:gd name="connsiteY10" fmla="*/ 84814 h 176691"/>
              <a:gd name="connsiteX11" fmla="*/ 202203 w 669256"/>
              <a:gd name="connsiteY11" fmla="*/ 161014 h 176691"/>
              <a:gd name="connsiteX12" fmla="*/ 116478 w 669256"/>
              <a:gd name="connsiteY12" fmla="*/ 110214 h 176691"/>
              <a:gd name="connsiteX13" fmla="*/ 141878 w 669256"/>
              <a:gd name="connsiteY13" fmla="*/ 97514 h 176691"/>
              <a:gd name="connsiteX14" fmla="*/ 2178 w 669256"/>
              <a:gd name="connsiteY14" fmla="*/ 2264 h 17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69256" h="176691">
                <a:moveTo>
                  <a:pt x="2178" y="2264"/>
                </a:moveTo>
                <a:cubicBezTo>
                  <a:pt x="-12638" y="-9378"/>
                  <a:pt x="52978" y="27664"/>
                  <a:pt x="52978" y="27664"/>
                </a:cubicBezTo>
                <a:cubicBezTo>
                  <a:pt x="91078" y="47243"/>
                  <a:pt x="211199" y="103864"/>
                  <a:pt x="230778" y="119739"/>
                </a:cubicBezTo>
                <a:cubicBezTo>
                  <a:pt x="250357" y="135614"/>
                  <a:pt x="140291" y="115506"/>
                  <a:pt x="170453" y="122914"/>
                </a:cubicBezTo>
                <a:cubicBezTo>
                  <a:pt x="200615" y="130322"/>
                  <a:pt x="368891" y="157839"/>
                  <a:pt x="411753" y="164189"/>
                </a:cubicBezTo>
                <a:cubicBezTo>
                  <a:pt x="454615" y="170539"/>
                  <a:pt x="427628" y="161014"/>
                  <a:pt x="427628" y="161014"/>
                </a:cubicBezTo>
                <a:cubicBezTo>
                  <a:pt x="470491" y="156781"/>
                  <a:pt x="660991" y="136672"/>
                  <a:pt x="668928" y="138789"/>
                </a:cubicBezTo>
                <a:cubicBezTo>
                  <a:pt x="676865" y="140906"/>
                  <a:pt x="538753" y="167893"/>
                  <a:pt x="475253" y="173714"/>
                </a:cubicBezTo>
                <a:cubicBezTo>
                  <a:pt x="411753" y="179535"/>
                  <a:pt x="312270" y="175302"/>
                  <a:pt x="287928" y="173714"/>
                </a:cubicBezTo>
                <a:cubicBezTo>
                  <a:pt x="263586" y="172127"/>
                  <a:pt x="356720" y="179006"/>
                  <a:pt x="329203" y="164189"/>
                </a:cubicBezTo>
                <a:cubicBezTo>
                  <a:pt x="301686" y="149372"/>
                  <a:pt x="143995" y="85343"/>
                  <a:pt x="122828" y="84814"/>
                </a:cubicBezTo>
                <a:cubicBezTo>
                  <a:pt x="101661" y="84285"/>
                  <a:pt x="203261" y="156781"/>
                  <a:pt x="202203" y="161014"/>
                </a:cubicBezTo>
                <a:cubicBezTo>
                  <a:pt x="201145" y="165247"/>
                  <a:pt x="126532" y="120797"/>
                  <a:pt x="116478" y="110214"/>
                </a:cubicBezTo>
                <a:cubicBezTo>
                  <a:pt x="106424" y="99631"/>
                  <a:pt x="158282" y="110214"/>
                  <a:pt x="141878" y="97514"/>
                </a:cubicBezTo>
                <a:cubicBezTo>
                  <a:pt x="125474" y="84814"/>
                  <a:pt x="16994" y="13906"/>
                  <a:pt x="2178" y="22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0547CB8-8521-66F6-3327-52A56659B3C4}"/>
              </a:ext>
            </a:extLst>
          </p:cNvPr>
          <p:cNvSpPr/>
          <p:nvPr/>
        </p:nvSpPr>
        <p:spPr>
          <a:xfrm>
            <a:off x="5194473" y="2336756"/>
            <a:ext cx="257010" cy="640893"/>
          </a:xfrm>
          <a:custGeom>
            <a:avLst/>
            <a:gdLst>
              <a:gd name="connsiteX0" fmla="*/ 257002 w 257010"/>
              <a:gd name="connsiteY0" fmla="*/ 44 h 640893"/>
              <a:gd name="connsiteX1" fmla="*/ 120477 w 257010"/>
              <a:gd name="connsiteY1" fmla="*/ 149269 h 640893"/>
              <a:gd name="connsiteX2" fmla="*/ 126827 w 257010"/>
              <a:gd name="connsiteY2" fmla="*/ 209594 h 640893"/>
              <a:gd name="connsiteX3" fmla="*/ 12527 w 257010"/>
              <a:gd name="connsiteY3" fmla="*/ 285794 h 640893"/>
              <a:gd name="connsiteX4" fmla="*/ 6177 w 257010"/>
              <a:gd name="connsiteY4" fmla="*/ 298494 h 640893"/>
              <a:gd name="connsiteX5" fmla="*/ 41102 w 257010"/>
              <a:gd name="connsiteY5" fmla="*/ 314369 h 640893"/>
              <a:gd name="connsiteX6" fmla="*/ 50627 w 257010"/>
              <a:gd name="connsiteY6" fmla="*/ 371519 h 640893"/>
              <a:gd name="connsiteX7" fmla="*/ 98252 w 257010"/>
              <a:gd name="connsiteY7" fmla="*/ 431844 h 640893"/>
              <a:gd name="connsiteX8" fmla="*/ 228427 w 257010"/>
              <a:gd name="connsiteY8" fmla="*/ 635044 h 640893"/>
              <a:gd name="connsiteX9" fmla="*/ 158577 w 257010"/>
              <a:gd name="connsiteY9" fmla="*/ 565194 h 640893"/>
              <a:gd name="connsiteX10" fmla="*/ 25227 w 257010"/>
              <a:gd name="connsiteY10" fmla="*/ 352469 h 640893"/>
              <a:gd name="connsiteX11" fmla="*/ 60152 w 257010"/>
              <a:gd name="connsiteY11" fmla="*/ 393744 h 640893"/>
              <a:gd name="connsiteX12" fmla="*/ 85552 w 257010"/>
              <a:gd name="connsiteY12" fmla="*/ 247694 h 640893"/>
              <a:gd name="connsiteX13" fmla="*/ 145877 w 257010"/>
              <a:gd name="connsiteY13" fmla="*/ 219119 h 640893"/>
              <a:gd name="connsiteX14" fmla="*/ 110952 w 257010"/>
              <a:gd name="connsiteY14" fmla="*/ 206419 h 640893"/>
              <a:gd name="connsiteX15" fmla="*/ 126827 w 257010"/>
              <a:gd name="connsiteY15" fmla="*/ 165144 h 640893"/>
              <a:gd name="connsiteX16" fmla="*/ 257002 w 257010"/>
              <a:gd name="connsiteY16" fmla="*/ 44 h 640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010" h="640893">
                <a:moveTo>
                  <a:pt x="257002" y="44"/>
                </a:moveTo>
                <a:cubicBezTo>
                  <a:pt x="255944" y="-2602"/>
                  <a:pt x="142173" y="114344"/>
                  <a:pt x="120477" y="149269"/>
                </a:cubicBezTo>
                <a:cubicBezTo>
                  <a:pt x="98781" y="184194"/>
                  <a:pt x="144819" y="186840"/>
                  <a:pt x="126827" y="209594"/>
                </a:cubicBezTo>
                <a:cubicBezTo>
                  <a:pt x="108835" y="232348"/>
                  <a:pt x="32635" y="270977"/>
                  <a:pt x="12527" y="285794"/>
                </a:cubicBezTo>
                <a:cubicBezTo>
                  <a:pt x="-7581" y="300611"/>
                  <a:pt x="1415" y="293732"/>
                  <a:pt x="6177" y="298494"/>
                </a:cubicBezTo>
                <a:cubicBezTo>
                  <a:pt x="10939" y="303256"/>
                  <a:pt x="33694" y="302198"/>
                  <a:pt x="41102" y="314369"/>
                </a:cubicBezTo>
                <a:cubicBezTo>
                  <a:pt x="48510" y="326540"/>
                  <a:pt x="41102" y="351940"/>
                  <a:pt x="50627" y="371519"/>
                </a:cubicBezTo>
                <a:cubicBezTo>
                  <a:pt x="60152" y="391098"/>
                  <a:pt x="68619" y="387923"/>
                  <a:pt x="98252" y="431844"/>
                </a:cubicBezTo>
                <a:cubicBezTo>
                  <a:pt x="127885" y="475765"/>
                  <a:pt x="218373" y="612819"/>
                  <a:pt x="228427" y="635044"/>
                </a:cubicBezTo>
                <a:cubicBezTo>
                  <a:pt x="238481" y="657269"/>
                  <a:pt x="192444" y="612290"/>
                  <a:pt x="158577" y="565194"/>
                </a:cubicBezTo>
                <a:cubicBezTo>
                  <a:pt x="124710" y="518098"/>
                  <a:pt x="41631" y="381044"/>
                  <a:pt x="25227" y="352469"/>
                </a:cubicBezTo>
                <a:cubicBezTo>
                  <a:pt x="8823" y="323894"/>
                  <a:pt x="50098" y="411206"/>
                  <a:pt x="60152" y="393744"/>
                </a:cubicBezTo>
                <a:cubicBezTo>
                  <a:pt x="70206" y="376282"/>
                  <a:pt x="71265" y="276798"/>
                  <a:pt x="85552" y="247694"/>
                </a:cubicBezTo>
                <a:cubicBezTo>
                  <a:pt x="99839" y="218590"/>
                  <a:pt x="141644" y="225998"/>
                  <a:pt x="145877" y="219119"/>
                </a:cubicBezTo>
                <a:cubicBezTo>
                  <a:pt x="150110" y="212240"/>
                  <a:pt x="114127" y="215415"/>
                  <a:pt x="110952" y="206419"/>
                </a:cubicBezTo>
                <a:cubicBezTo>
                  <a:pt x="107777" y="197423"/>
                  <a:pt x="94548" y="198481"/>
                  <a:pt x="126827" y="165144"/>
                </a:cubicBezTo>
                <a:cubicBezTo>
                  <a:pt x="159106" y="131807"/>
                  <a:pt x="258060" y="2690"/>
                  <a:pt x="257002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FA30F6CC-C4F2-442E-B7AE-9107CA01AC5A}"/>
              </a:ext>
            </a:extLst>
          </p:cNvPr>
          <p:cNvSpPr/>
          <p:nvPr/>
        </p:nvSpPr>
        <p:spPr>
          <a:xfrm>
            <a:off x="5298164" y="2526534"/>
            <a:ext cx="275542" cy="431362"/>
          </a:xfrm>
          <a:custGeom>
            <a:avLst/>
            <a:gdLst>
              <a:gd name="connsiteX0" fmla="*/ 911 w 275542"/>
              <a:gd name="connsiteY0" fmla="*/ 766 h 431362"/>
              <a:gd name="connsiteX1" fmla="*/ 166011 w 275542"/>
              <a:gd name="connsiteY1" fmla="*/ 96016 h 431362"/>
              <a:gd name="connsiteX2" fmla="*/ 264436 w 275542"/>
              <a:gd name="connsiteY2" fmla="*/ 191266 h 431362"/>
              <a:gd name="connsiteX3" fmla="*/ 267611 w 275542"/>
              <a:gd name="connsiteY3" fmla="*/ 429391 h 431362"/>
              <a:gd name="connsiteX4" fmla="*/ 267611 w 275542"/>
              <a:gd name="connsiteY4" fmla="*/ 299216 h 431362"/>
              <a:gd name="connsiteX5" fmla="*/ 264436 w 275542"/>
              <a:gd name="connsiteY5" fmla="*/ 200791 h 431362"/>
              <a:gd name="connsiteX6" fmla="*/ 127911 w 275542"/>
              <a:gd name="connsiteY6" fmla="*/ 64266 h 431362"/>
              <a:gd name="connsiteX7" fmla="*/ 245386 w 275542"/>
              <a:gd name="connsiteY7" fmla="*/ 149991 h 431362"/>
              <a:gd name="connsiteX8" fmla="*/ 911 w 275542"/>
              <a:gd name="connsiteY8" fmla="*/ 766 h 431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542" h="431362">
                <a:moveTo>
                  <a:pt x="911" y="766"/>
                </a:moveTo>
                <a:cubicBezTo>
                  <a:pt x="-12318" y="-8230"/>
                  <a:pt x="122090" y="64266"/>
                  <a:pt x="166011" y="96016"/>
                </a:cubicBezTo>
                <a:cubicBezTo>
                  <a:pt x="209932" y="127766"/>
                  <a:pt x="247503" y="135704"/>
                  <a:pt x="264436" y="191266"/>
                </a:cubicBezTo>
                <a:cubicBezTo>
                  <a:pt x="281369" y="246829"/>
                  <a:pt x="267082" y="411399"/>
                  <a:pt x="267611" y="429391"/>
                </a:cubicBezTo>
                <a:cubicBezTo>
                  <a:pt x="268140" y="447383"/>
                  <a:pt x="268140" y="337316"/>
                  <a:pt x="267611" y="299216"/>
                </a:cubicBezTo>
                <a:cubicBezTo>
                  <a:pt x="267082" y="261116"/>
                  <a:pt x="287719" y="239949"/>
                  <a:pt x="264436" y="200791"/>
                </a:cubicBezTo>
                <a:cubicBezTo>
                  <a:pt x="241153" y="161633"/>
                  <a:pt x="131086" y="72733"/>
                  <a:pt x="127911" y="64266"/>
                </a:cubicBezTo>
                <a:cubicBezTo>
                  <a:pt x="124736" y="55799"/>
                  <a:pt x="260202" y="161103"/>
                  <a:pt x="245386" y="149991"/>
                </a:cubicBezTo>
                <a:cubicBezTo>
                  <a:pt x="230570" y="138879"/>
                  <a:pt x="14140" y="9762"/>
                  <a:pt x="911" y="7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0BBDF58-2A3F-EBCF-10A4-CE30CBA90F83}"/>
              </a:ext>
            </a:extLst>
          </p:cNvPr>
          <p:cNvSpPr/>
          <p:nvPr/>
        </p:nvSpPr>
        <p:spPr>
          <a:xfrm>
            <a:off x="5181212" y="2499413"/>
            <a:ext cx="96485" cy="288276"/>
          </a:xfrm>
          <a:custGeom>
            <a:avLst/>
            <a:gdLst>
              <a:gd name="connsiteX0" fmla="*/ 63888 w 96485"/>
              <a:gd name="connsiteY0" fmla="*/ 2487 h 288276"/>
              <a:gd name="connsiteX1" fmla="*/ 48013 w 96485"/>
              <a:gd name="connsiteY1" fmla="*/ 123137 h 288276"/>
              <a:gd name="connsiteX2" fmla="*/ 95638 w 96485"/>
              <a:gd name="connsiteY2" fmla="*/ 288237 h 288276"/>
              <a:gd name="connsiteX3" fmla="*/ 388 w 96485"/>
              <a:gd name="connsiteY3" fmla="*/ 139012 h 288276"/>
              <a:gd name="connsiteX4" fmla="*/ 60713 w 96485"/>
              <a:gd name="connsiteY4" fmla="*/ 161237 h 288276"/>
              <a:gd name="connsiteX5" fmla="*/ 28963 w 96485"/>
              <a:gd name="connsiteY5" fmla="*/ 126312 h 288276"/>
              <a:gd name="connsiteX6" fmla="*/ 38488 w 96485"/>
              <a:gd name="connsiteY6" fmla="*/ 46937 h 288276"/>
              <a:gd name="connsiteX7" fmla="*/ 63888 w 96485"/>
              <a:gd name="connsiteY7" fmla="*/ 2487 h 288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485" h="288276">
                <a:moveTo>
                  <a:pt x="63888" y="2487"/>
                </a:moveTo>
                <a:cubicBezTo>
                  <a:pt x="65475" y="15187"/>
                  <a:pt x="42721" y="75512"/>
                  <a:pt x="48013" y="123137"/>
                </a:cubicBezTo>
                <a:cubicBezTo>
                  <a:pt x="53305" y="170762"/>
                  <a:pt x="103575" y="285591"/>
                  <a:pt x="95638" y="288237"/>
                </a:cubicBezTo>
                <a:cubicBezTo>
                  <a:pt x="87701" y="290883"/>
                  <a:pt x="6209" y="160179"/>
                  <a:pt x="388" y="139012"/>
                </a:cubicBezTo>
                <a:cubicBezTo>
                  <a:pt x="-5433" y="117845"/>
                  <a:pt x="55951" y="163354"/>
                  <a:pt x="60713" y="161237"/>
                </a:cubicBezTo>
                <a:cubicBezTo>
                  <a:pt x="65475" y="159120"/>
                  <a:pt x="32667" y="145362"/>
                  <a:pt x="28963" y="126312"/>
                </a:cubicBezTo>
                <a:cubicBezTo>
                  <a:pt x="25259" y="107262"/>
                  <a:pt x="31609" y="64929"/>
                  <a:pt x="38488" y="46937"/>
                </a:cubicBezTo>
                <a:cubicBezTo>
                  <a:pt x="45367" y="28945"/>
                  <a:pt x="62301" y="-10213"/>
                  <a:pt x="63888" y="2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53ECA5EC-36E9-2572-665E-CD6C79492F95}"/>
              </a:ext>
            </a:extLst>
          </p:cNvPr>
          <p:cNvSpPr/>
          <p:nvPr/>
        </p:nvSpPr>
        <p:spPr>
          <a:xfrm>
            <a:off x="5445125" y="2381250"/>
            <a:ext cx="404393" cy="505206"/>
          </a:xfrm>
          <a:custGeom>
            <a:avLst/>
            <a:gdLst>
              <a:gd name="connsiteX0" fmla="*/ 0 w 404393"/>
              <a:gd name="connsiteY0" fmla="*/ 0 h 505206"/>
              <a:gd name="connsiteX1" fmla="*/ 361950 w 404393"/>
              <a:gd name="connsiteY1" fmla="*/ 41275 h 505206"/>
              <a:gd name="connsiteX2" fmla="*/ 365125 w 404393"/>
              <a:gd name="connsiteY2" fmla="*/ 66675 h 505206"/>
              <a:gd name="connsiteX3" fmla="*/ 384175 w 404393"/>
              <a:gd name="connsiteY3" fmla="*/ 92075 h 505206"/>
              <a:gd name="connsiteX4" fmla="*/ 384175 w 404393"/>
              <a:gd name="connsiteY4" fmla="*/ 187325 h 505206"/>
              <a:gd name="connsiteX5" fmla="*/ 377825 w 404393"/>
              <a:gd name="connsiteY5" fmla="*/ 479425 h 505206"/>
              <a:gd name="connsiteX6" fmla="*/ 371475 w 404393"/>
              <a:gd name="connsiteY6" fmla="*/ 482600 h 505206"/>
              <a:gd name="connsiteX7" fmla="*/ 273050 w 404393"/>
              <a:gd name="connsiteY7" fmla="*/ 504825 h 505206"/>
              <a:gd name="connsiteX8" fmla="*/ 371475 w 404393"/>
              <a:gd name="connsiteY8" fmla="*/ 479425 h 505206"/>
              <a:gd name="connsiteX9" fmla="*/ 403225 w 404393"/>
              <a:gd name="connsiteY9" fmla="*/ 311150 h 505206"/>
              <a:gd name="connsiteX10" fmla="*/ 387350 w 404393"/>
              <a:gd name="connsiteY10" fmla="*/ 76200 h 505206"/>
              <a:gd name="connsiteX11" fmla="*/ 295275 w 404393"/>
              <a:gd name="connsiteY11" fmla="*/ 60325 h 505206"/>
              <a:gd name="connsiteX12" fmla="*/ 0 w 404393"/>
              <a:gd name="connsiteY12" fmla="*/ 0 h 505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4393" h="505206">
                <a:moveTo>
                  <a:pt x="0" y="0"/>
                </a:moveTo>
                <a:cubicBezTo>
                  <a:pt x="150548" y="15081"/>
                  <a:pt x="301096" y="30163"/>
                  <a:pt x="361950" y="41275"/>
                </a:cubicBezTo>
                <a:cubicBezTo>
                  <a:pt x="422804" y="52387"/>
                  <a:pt x="361421" y="58208"/>
                  <a:pt x="365125" y="66675"/>
                </a:cubicBezTo>
                <a:cubicBezTo>
                  <a:pt x="368829" y="75142"/>
                  <a:pt x="381000" y="71967"/>
                  <a:pt x="384175" y="92075"/>
                </a:cubicBezTo>
                <a:cubicBezTo>
                  <a:pt x="387350" y="112183"/>
                  <a:pt x="385233" y="122767"/>
                  <a:pt x="384175" y="187325"/>
                </a:cubicBezTo>
                <a:cubicBezTo>
                  <a:pt x="383117" y="251883"/>
                  <a:pt x="379942" y="430213"/>
                  <a:pt x="377825" y="479425"/>
                </a:cubicBezTo>
                <a:cubicBezTo>
                  <a:pt x="375708" y="528637"/>
                  <a:pt x="388937" y="478367"/>
                  <a:pt x="371475" y="482600"/>
                </a:cubicBezTo>
                <a:cubicBezTo>
                  <a:pt x="354013" y="486833"/>
                  <a:pt x="273050" y="505354"/>
                  <a:pt x="273050" y="504825"/>
                </a:cubicBezTo>
                <a:cubicBezTo>
                  <a:pt x="273050" y="504296"/>
                  <a:pt x="349779" y="511704"/>
                  <a:pt x="371475" y="479425"/>
                </a:cubicBezTo>
                <a:cubicBezTo>
                  <a:pt x="393171" y="447146"/>
                  <a:pt x="400579" y="378354"/>
                  <a:pt x="403225" y="311150"/>
                </a:cubicBezTo>
                <a:cubicBezTo>
                  <a:pt x="405871" y="243946"/>
                  <a:pt x="405342" y="118004"/>
                  <a:pt x="387350" y="76200"/>
                </a:cubicBezTo>
                <a:cubicBezTo>
                  <a:pt x="369358" y="34396"/>
                  <a:pt x="295275" y="60325"/>
                  <a:pt x="295275" y="603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AED97105-B52C-CC7B-2224-C4E19EB694A8}"/>
              </a:ext>
            </a:extLst>
          </p:cNvPr>
          <p:cNvSpPr/>
          <p:nvPr/>
        </p:nvSpPr>
        <p:spPr>
          <a:xfrm>
            <a:off x="5358722" y="2420326"/>
            <a:ext cx="248552" cy="148615"/>
          </a:xfrm>
          <a:custGeom>
            <a:avLst/>
            <a:gdLst>
              <a:gd name="connsiteX0" fmla="*/ 248328 w 248552"/>
              <a:gd name="connsiteY0" fmla="*/ 5374 h 148615"/>
              <a:gd name="connsiteX1" fmla="*/ 32428 w 248552"/>
              <a:gd name="connsiteY1" fmla="*/ 52999 h 148615"/>
              <a:gd name="connsiteX2" fmla="*/ 64178 w 248552"/>
              <a:gd name="connsiteY2" fmla="*/ 148249 h 148615"/>
              <a:gd name="connsiteX3" fmla="*/ 19728 w 248552"/>
              <a:gd name="connsiteY3" fmla="*/ 84749 h 148615"/>
              <a:gd name="connsiteX4" fmla="*/ 678 w 248552"/>
              <a:gd name="connsiteY4" fmla="*/ 56174 h 148615"/>
              <a:gd name="connsiteX5" fmla="*/ 41953 w 248552"/>
              <a:gd name="connsiteY5" fmla="*/ 59349 h 148615"/>
              <a:gd name="connsiteX6" fmla="*/ 73703 w 248552"/>
              <a:gd name="connsiteY6" fmla="*/ 5374 h 148615"/>
              <a:gd name="connsiteX7" fmla="*/ 248328 w 248552"/>
              <a:gd name="connsiteY7" fmla="*/ 5374 h 148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552" h="148615">
                <a:moveTo>
                  <a:pt x="248328" y="5374"/>
                </a:moveTo>
                <a:cubicBezTo>
                  <a:pt x="241449" y="13312"/>
                  <a:pt x="63120" y="29187"/>
                  <a:pt x="32428" y="52999"/>
                </a:cubicBezTo>
                <a:cubicBezTo>
                  <a:pt x="1736" y="76811"/>
                  <a:pt x="66295" y="142957"/>
                  <a:pt x="64178" y="148249"/>
                </a:cubicBezTo>
                <a:cubicBezTo>
                  <a:pt x="62061" y="153541"/>
                  <a:pt x="30311" y="100095"/>
                  <a:pt x="19728" y="84749"/>
                </a:cubicBezTo>
                <a:cubicBezTo>
                  <a:pt x="9145" y="69403"/>
                  <a:pt x="-3026" y="60407"/>
                  <a:pt x="678" y="56174"/>
                </a:cubicBezTo>
                <a:cubicBezTo>
                  <a:pt x="4382" y="51941"/>
                  <a:pt x="29782" y="67816"/>
                  <a:pt x="41953" y="59349"/>
                </a:cubicBezTo>
                <a:cubicBezTo>
                  <a:pt x="54124" y="50882"/>
                  <a:pt x="45128" y="11724"/>
                  <a:pt x="73703" y="5374"/>
                </a:cubicBezTo>
                <a:cubicBezTo>
                  <a:pt x="102278" y="-976"/>
                  <a:pt x="255207" y="-2564"/>
                  <a:pt x="248328" y="53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C6DE4D6A-D9EE-D5C5-0D29-962CB16966E8}"/>
              </a:ext>
            </a:extLst>
          </p:cNvPr>
          <p:cNvSpPr/>
          <p:nvPr/>
        </p:nvSpPr>
        <p:spPr>
          <a:xfrm>
            <a:off x="5381470" y="2365329"/>
            <a:ext cx="654622" cy="603454"/>
          </a:xfrm>
          <a:custGeom>
            <a:avLst/>
            <a:gdLst>
              <a:gd name="connsiteX0" fmla="*/ 219230 w 654622"/>
              <a:gd name="connsiteY0" fmla="*/ 46 h 603454"/>
              <a:gd name="connsiteX1" fmla="*/ 482755 w 654622"/>
              <a:gd name="connsiteY1" fmla="*/ 54021 h 603454"/>
              <a:gd name="connsiteX2" fmla="*/ 479580 w 654622"/>
              <a:gd name="connsiteY2" fmla="*/ 95296 h 603454"/>
              <a:gd name="connsiteX3" fmla="*/ 492280 w 654622"/>
              <a:gd name="connsiteY3" fmla="*/ 165146 h 603454"/>
              <a:gd name="connsiteX4" fmla="*/ 489105 w 654622"/>
              <a:gd name="connsiteY4" fmla="*/ 320721 h 603454"/>
              <a:gd name="connsiteX5" fmla="*/ 473230 w 654622"/>
              <a:gd name="connsiteY5" fmla="*/ 511221 h 603454"/>
              <a:gd name="connsiteX6" fmla="*/ 454180 w 654622"/>
              <a:gd name="connsiteY6" fmla="*/ 530271 h 603454"/>
              <a:gd name="connsiteX7" fmla="*/ 282730 w 654622"/>
              <a:gd name="connsiteY7" fmla="*/ 555671 h 603454"/>
              <a:gd name="connsiteX8" fmla="*/ 155 w 654622"/>
              <a:gd name="connsiteY8" fmla="*/ 603296 h 603454"/>
              <a:gd name="connsiteX9" fmla="*/ 244630 w 654622"/>
              <a:gd name="connsiteY9" fmla="*/ 571546 h 603454"/>
              <a:gd name="connsiteX10" fmla="*/ 365280 w 654622"/>
              <a:gd name="connsiteY10" fmla="*/ 584246 h 603454"/>
              <a:gd name="connsiteX11" fmla="*/ 654205 w 654622"/>
              <a:gd name="connsiteY11" fmla="*/ 450896 h 603454"/>
              <a:gd name="connsiteX12" fmla="*/ 431955 w 654622"/>
              <a:gd name="connsiteY12" fmla="*/ 587421 h 603454"/>
              <a:gd name="connsiteX13" fmla="*/ 539905 w 654622"/>
              <a:gd name="connsiteY13" fmla="*/ 555671 h 603454"/>
              <a:gd name="connsiteX14" fmla="*/ 514505 w 654622"/>
              <a:gd name="connsiteY14" fmla="*/ 488996 h 603454"/>
              <a:gd name="connsiteX15" fmla="*/ 504980 w 654622"/>
              <a:gd name="connsiteY15" fmla="*/ 117521 h 603454"/>
              <a:gd name="connsiteX16" fmla="*/ 492280 w 654622"/>
              <a:gd name="connsiteY16" fmla="*/ 104821 h 603454"/>
              <a:gd name="connsiteX17" fmla="*/ 470055 w 654622"/>
              <a:gd name="connsiteY17" fmla="*/ 63546 h 603454"/>
              <a:gd name="connsiteX18" fmla="*/ 219230 w 654622"/>
              <a:gd name="connsiteY18" fmla="*/ 46 h 6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54622" h="603454">
                <a:moveTo>
                  <a:pt x="219230" y="46"/>
                </a:moveTo>
                <a:cubicBezTo>
                  <a:pt x="221347" y="-1542"/>
                  <a:pt x="439363" y="38146"/>
                  <a:pt x="482755" y="54021"/>
                </a:cubicBezTo>
                <a:cubicBezTo>
                  <a:pt x="526147" y="69896"/>
                  <a:pt x="477993" y="76775"/>
                  <a:pt x="479580" y="95296"/>
                </a:cubicBezTo>
                <a:cubicBezTo>
                  <a:pt x="481167" y="113817"/>
                  <a:pt x="490693" y="127575"/>
                  <a:pt x="492280" y="165146"/>
                </a:cubicBezTo>
                <a:cubicBezTo>
                  <a:pt x="493867" y="202717"/>
                  <a:pt x="492280" y="263042"/>
                  <a:pt x="489105" y="320721"/>
                </a:cubicBezTo>
                <a:cubicBezTo>
                  <a:pt x="485930" y="378400"/>
                  <a:pt x="473230" y="511221"/>
                  <a:pt x="473230" y="511221"/>
                </a:cubicBezTo>
                <a:cubicBezTo>
                  <a:pt x="467409" y="546146"/>
                  <a:pt x="485930" y="522863"/>
                  <a:pt x="454180" y="530271"/>
                </a:cubicBezTo>
                <a:cubicBezTo>
                  <a:pt x="422430" y="537679"/>
                  <a:pt x="282730" y="555671"/>
                  <a:pt x="282730" y="555671"/>
                </a:cubicBezTo>
                <a:lnTo>
                  <a:pt x="155" y="603296"/>
                </a:lnTo>
                <a:cubicBezTo>
                  <a:pt x="-6195" y="605942"/>
                  <a:pt x="183776" y="574721"/>
                  <a:pt x="244630" y="571546"/>
                </a:cubicBezTo>
                <a:cubicBezTo>
                  <a:pt x="305484" y="568371"/>
                  <a:pt x="297018" y="604354"/>
                  <a:pt x="365280" y="584246"/>
                </a:cubicBezTo>
                <a:cubicBezTo>
                  <a:pt x="433542" y="564138"/>
                  <a:pt x="643093" y="450367"/>
                  <a:pt x="654205" y="450896"/>
                </a:cubicBezTo>
                <a:cubicBezTo>
                  <a:pt x="665317" y="451425"/>
                  <a:pt x="451005" y="569959"/>
                  <a:pt x="431955" y="587421"/>
                </a:cubicBezTo>
                <a:cubicBezTo>
                  <a:pt x="412905" y="604883"/>
                  <a:pt x="526147" y="572075"/>
                  <a:pt x="539905" y="555671"/>
                </a:cubicBezTo>
                <a:cubicBezTo>
                  <a:pt x="553663" y="539267"/>
                  <a:pt x="520326" y="562021"/>
                  <a:pt x="514505" y="488996"/>
                </a:cubicBezTo>
                <a:cubicBezTo>
                  <a:pt x="508684" y="415971"/>
                  <a:pt x="508684" y="181550"/>
                  <a:pt x="504980" y="117521"/>
                </a:cubicBezTo>
                <a:cubicBezTo>
                  <a:pt x="501276" y="53492"/>
                  <a:pt x="498101" y="113817"/>
                  <a:pt x="492280" y="104821"/>
                </a:cubicBezTo>
                <a:cubicBezTo>
                  <a:pt x="486459" y="95825"/>
                  <a:pt x="511330" y="80479"/>
                  <a:pt x="470055" y="63546"/>
                </a:cubicBezTo>
                <a:cubicBezTo>
                  <a:pt x="428780" y="46613"/>
                  <a:pt x="217113" y="1634"/>
                  <a:pt x="219230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BB722A3E-CA53-2E28-ABC9-92F7015A97BC}"/>
              </a:ext>
            </a:extLst>
          </p:cNvPr>
          <p:cNvSpPr/>
          <p:nvPr/>
        </p:nvSpPr>
        <p:spPr>
          <a:xfrm>
            <a:off x="4825922" y="3208635"/>
            <a:ext cx="1089707" cy="361389"/>
          </a:xfrm>
          <a:custGeom>
            <a:avLst/>
            <a:gdLst>
              <a:gd name="connsiteX0" fmla="*/ 78 w 1089707"/>
              <a:gd name="connsiteY0" fmla="*/ 258465 h 361389"/>
              <a:gd name="connsiteX1" fmla="*/ 149303 w 1089707"/>
              <a:gd name="connsiteY1" fmla="*/ 112415 h 361389"/>
              <a:gd name="connsiteX2" fmla="*/ 142953 w 1089707"/>
              <a:gd name="connsiteY2" fmla="*/ 131465 h 361389"/>
              <a:gd name="connsiteX3" fmla="*/ 279478 w 1089707"/>
              <a:gd name="connsiteY3" fmla="*/ 99715 h 361389"/>
              <a:gd name="connsiteX4" fmla="*/ 241378 w 1089707"/>
              <a:gd name="connsiteY4" fmla="*/ 99715 h 361389"/>
              <a:gd name="connsiteX5" fmla="*/ 831928 w 1089707"/>
              <a:gd name="connsiteY5" fmla="*/ 23515 h 361389"/>
              <a:gd name="connsiteX6" fmla="*/ 720803 w 1089707"/>
              <a:gd name="connsiteY6" fmla="*/ 39390 h 361389"/>
              <a:gd name="connsiteX7" fmla="*/ 1009728 w 1089707"/>
              <a:gd name="connsiteY7" fmla="*/ 10815 h 361389"/>
              <a:gd name="connsiteX8" fmla="*/ 1057353 w 1089707"/>
              <a:gd name="connsiteY8" fmla="*/ 93365 h 361389"/>
              <a:gd name="connsiteX9" fmla="*/ 1038303 w 1089707"/>
              <a:gd name="connsiteY9" fmla="*/ 45740 h 361389"/>
              <a:gd name="connsiteX10" fmla="*/ 1089103 w 1089707"/>
              <a:gd name="connsiteY10" fmla="*/ 204490 h 361389"/>
              <a:gd name="connsiteX11" fmla="*/ 1066878 w 1089707"/>
              <a:gd name="connsiteY11" fmla="*/ 360065 h 361389"/>
              <a:gd name="connsiteX12" fmla="*/ 1076403 w 1089707"/>
              <a:gd name="connsiteY12" fmla="*/ 264815 h 361389"/>
              <a:gd name="connsiteX13" fmla="*/ 1016078 w 1089707"/>
              <a:gd name="connsiteY13" fmla="*/ 20340 h 361389"/>
              <a:gd name="connsiteX14" fmla="*/ 1035128 w 1089707"/>
              <a:gd name="connsiteY14" fmla="*/ 93365 h 361389"/>
              <a:gd name="connsiteX15" fmla="*/ 1012903 w 1089707"/>
              <a:gd name="connsiteY15" fmla="*/ 1290 h 361389"/>
              <a:gd name="connsiteX16" fmla="*/ 501728 w 1089707"/>
              <a:gd name="connsiteY16" fmla="*/ 39390 h 361389"/>
              <a:gd name="connsiteX17" fmla="*/ 593803 w 1089707"/>
              <a:gd name="connsiteY17" fmla="*/ 39390 h 361389"/>
              <a:gd name="connsiteX18" fmla="*/ 165178 w 1089707"/>
              <a:gd name="connsiteY18" fmla="*/ 77490 h 361389"/>
              <a:gd name="connsiteX19" fmla="*/ 120728 w 1089707"/>
              <a:gd name="connsiteY19" fmla="*/ 90190 h 361389"/>
              <a:gd name="connsiteX20" fmla="*/ 171528 w 1089707"/>
              <a:gd name="connsiteY20" fmla="*/ 90190 h 361389"/>
              <a:gd name="connsiteX21" fmla="*/ 78 w 1089707"/>
              <a:gd name="connsiteY21" fmla="*/ 258465 h 36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89707" h="361389">
                <a:moveTo>
                  <a:pt x="78" y="258465"/>
                </a:moveTo>
                <a:cubicBezTo>
                  <a:pt x="-3626" y="262169"/>
                  <a:pt x="125491" y="133582"/>
                  <a:pt x="149303" y="112415"/>
                </a:cubicBezTo>
                <a:cubicBezTo>
                  <a:pt x="173116" y="91248"/>
                  <a:pt x="121257" y="133582"/>
                  <a:pt x="142953" y="131465"/>
                </a:cubicBezTo>
                <a:cubicBezTo>
                  <a:pt x="164649" y="129348"/>
                  <a:pt x="263074" y="105007"/>
                  <a:pt x="279478" y="99715"/>
                </a:cubicBezTo>
                <a:cubicBezTo>
                  <a:pt x="295882" y="94423"/>
                  <a:pt x="241378" y="99715"/>
                  <a:pt x="241378" y="99715"/>
                </a:cubicBezTo>
                <a:lnTo>
                  <a:pt x="831928" y="23515"/>
                </a:lnTo>
                <a:cubicBezTo>
                  <a:pt x="911832" y="13461"/>
                  <a:pt x="691170" y="41507"/>
                  <a:pt x="720803" y="39390"/>
                </a:cubicBezTo>
                <a:cubicBezTo>
                  <a:pt x="750436" y="37273"/>
                  <a:pt x="953636" y="1819"/>
                  <a:pt x="1009728" y="10815"/>
                </a:cubicBezTo>
                <a:cubicBezTo>
                  <a:pt x="1065820" y="19811"/>
                  <a:pt x="1052591" y="87544"/>
                  <a:pt x="1057353" y="93365"/>
                </a:cubicBezTo>
                <a:cubicBezTo>
                  <a:pt x="1062115" y="99186"/>
                  <a:pt x="1033011" y="27219"/>
                  <a:pt x="1038303" y="45740"/>
                </a:cubicBezTo>
                <a:cubicBezTo>
                  <a:pt x="1043595" y="64261"/>
                  <a:pt x="1084341" y="152103"/>
                  <a:pt x="1089103" y="204490"/>
                </a:cubicBezTo>
                <a:cubicBezTo>
                  <a:pt x="1093865" y="256877"/>
                  <a:pt x="1068995" y="350011"/>
                  <a:pt x="1066878" y="360065"/>
                </a:cubicBezTo>
                <a:cubicBezTo>
                  <a:pt x="1064761" y="370119"/>
                  <a:pt x="1084870" y="321436"/>
                  <a:pt x="1076403" y="264815"/>
                </a:cubicBezTo>
                <a:cubicBezTo>
                  <a:pt x="1067936" y="208194"/>
                  <a:pt x="1022957" y="48915"/>
                  <a:pt x="1016078" y="20340"/>
                </a:cubicBezTo>
                <a:cubicBezTo>
                  <a:pt x="1009199" y="-8235"/>
                  <a:pt x="1035657" y="96540"/>
                  <a:pt x="1035128" y="93365"/>
                </a:cubicBezTo>
                <a:cubicBezTo>
                  <a:pt x="1034599" y="90190"/>
                  <a:pt x="1101803" y="10286"/>
                  <a:pt x="1012903" y="1290"/>
                </a:cubicBezTo>
                <a:cubicBezTo>
                  <a:pt x="924003" y="-7706"/>
                  <a:pt x="571578" y="33040"/>
                  <a:pt x="501728" y="39390"/>
                </a:cubicBezTo>
                <a:cubicBezTo>
                  <a:pt x="431878" y="45740"/>
                  <a:pt x="649895" y="33040"/>
                  <a:pt x="593803" y="39390"/>
                </a:cubicBezTo>
                <a:cubicBezTo>
                  <a:pt x="537711" y="45740"/>
                  <a:pt x="244024" y="69023"/>
                  <a:pt x="165178" y="77490"/>
                </a:cubicBezTo>
                <a:cubicBezTo>
                  <a:pt x="86332" y="85957"/>
                  <a:pt x="119670" y="88073"/>
                  <a:pt x="120728" y="90190"/>
                </a:cubicBezTo>
                <a:cubicBezTo>
                  <a:pt x="121786" y="92307"/>
                  <a:pt x="192165" y="66907"/>
                  <a:pt x="171528" y="90190"/>
                </a:cubicBezTo>
                <a:cubicBezTo>
                  <a:pt x="150891" y="113473"/>
                  <a:pt x="3782" y="254761"/>
                  <a:pt x="78" y="2584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4F5BFF82-B790-D2DD-0083-D8C36421124E}"/>
              </a:ext>
            </a:extLst>
          </p:cNvPr>
          <p:cNvSpPr/>
          <p:nvPr/>
        </p:nvSpPr>
        <p:spPr>
          <a:xfrm>
            <a:off x="4787945" y="3276179"/>
            <a:ext cx="251341" cy="235393"/>
          </a:xfrm>
          <a:custGeom>
            <a:avLst/>
            <a:gdLst>
              <a:gd name="connsiteX0" fmla="*/ 238080 w 251341"/>
              <a:gd name="connsiteY0" fmla="*/ 421 h 235393"/>
              <a:gd name="connsiteX1" fmla="*/ 63455 w 251341"/>
              <a:gd name="connsiteY1" fmla="*/ 127421 h 235393"/>
              <a:gd name="connsiteX2" fmla="*/ 165055 w 251341"/>
              <a:gd name="connsiteY2" fmla="*/ 79796 h 235393"/>
              <a:gd name="connsiteX3" fmla="*/ 3130 w 251341"/>
              <a:gd name="connsiteY3" fmla="*/ 181396 h 235393"/>
              <a:gd name="connsiteX4" fmla="*/ 72980 w 251341"/>
              <a:gd name="connsiteY4" fmla="*/ 181396 h 235393"/>
              <a:gd name="connsiteX5" fmla="*/ 250780 w 251341"/>
              <a:gd name="connsiteY5" fmla="*/ 235371 h 235393"/>
              <a:gd name="connsiteX6" fmla="*/ 126955 w 251341"/>
              <a:gd name="connsiteY6" fmla="*/ 187746 h 235393"/>
              <a:gd name="connsiteX7" fmla="*/ 63455 w 251341"/>
              <a:gd name="connsiteY7" fmla="*/ 165521 h 235393"/>
              <a:gd name="connsiteX8" fmla="*/ 139655 w 251341"/>
              <a:gd name="connsiteY8" fmla="*/ 98846 h 235393"/>
              <a:gd name="connsiteX9" fmla="*/ 101555 w 251341"/>
              <a:gd name="connsiteY9" fmla="*/ 86146 h 235393"/>
              <a:gd name="connsiteX10" fmla="*/ 238080 w 251341"/>
              <a:gd name="connsiteY10" fmla="*/ 421 h 23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1341" h="235393">
                <a:moveTo>
                  <a:pt x="238080" y="421"/>
                </a:moveTo>
                <a:cubicBezTo>
                  <a:pt x="231730" y="7300"/>
                  <a:pt x="75626" y="114192"/>
                  <a:pt x="63455" y="127421"/>
                </a:cubicBezTo>
                <a:cubicBezTo>
                  <a:pt x="51284" y="140650"/>
                  <a:pt x="175109" y="70800"/>
                  <a:pt x="165055" y="79796"/>
                </a:cubicBezTo>
                <a:cubicBezTo>
                  <a:pt x="155001" y="88792"/>
                  <a:pt x="18476" y="164463"/>
                  <a:pt x="3130" y="181396"/>
                </a:cubicBezTo>
                <a:cubicBezTo>
                  <a:pt x="-12216" y="198329"/>
                  <a:pt x="31705" y="172400"/>
                  <a:pt x="72980" y="181396"/>
                </a:cubicBezTo>
                <a:cubicBezTo>
                  <a:pt x="114255" y="190392"/>
                  <a:pt x="241784" y="234313"/>
                  <a:pt x="250780" y="235371"/>
                </a:cubicBezTo>
                <a:cubicBezTo>
                  <a:pt x="259776" y="236429"/>
                  <a:pt x="158176" y="199388"/>
                  <a:pt x="126955" y="187746"/>
                </a:cubicBezTo>
                <a:cubicBezTo>
                  <a:pt x="95734" y="176104"/>
                  <a:pt x="61338" y="180338"/>
                  <a:pt x="63455" y="165521"/>
                </a:cubicBezTo>
                <a:cubicBezTo>
                  <a:pt x="65572" y="150704"/>
                  <a:pt x="133305" y="112075"/>
                  <a:pt x="139655" y="98846"/>
                </a:cubicBezTo>
                <a:cubicBezTo>
                  <a:pt x="146005" y="85617"/>
                  <a:pt x="86738" y="99375"/>
                  <a:pt x="101555" y="86146"/>
                </a:cubicBezTo>
                <a:cubicBezTo>
                  <a:pt x="116372" y="72917"/>
                  <a:pt x="244430" y="-6458"/>
                  <a:pt x="238080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0A8A5B03-1C14-3CA0-9A21-AA5D88BFBF4A}"/>
              </a:ext>
            </a:extLst>
          </p:cNvPr>
          <p:cNvSpPr/>
          <p:nvPr/>
        </p:nvSpPr>
        <p:spPr>
          <a:xfrm>
            <a:off x="5049954" y="3505139"/>
            <a:ext cx="839561" cy="161986"/>
          </a:xfrm>
          <a:custGeom>
            <a:avLst/>
            <a:gdLst>
              <a:gd name="connsiteX0" fmla="*/ 1471 w 839561"/>
              <a:gd name="connsiteY0" fmla="*/ 61 h 161986"/>
              <a:gd name="connsiteX1" fmla="*/ 312621 w 839561"/>
              <a:gd name="connsiteY1" fmla="*/ 79436 h 161986"/>
              <a:gd name="connsiteX2" fmla="*/ 280871 w 839561"/>
              <a:gd name="connsiteY2" fmla="*/ 66736 h 161986"/>
              <a:gd name="connsiteX3" fmla="*/ 363421 w 839561"/>
              <a:gd name="connsiteY3" fmla="*/ 95311 h 161986"/>
              <a:gd name="connsiteX4" fmla="*/ 455496 w 839561"/>
              <a:gd name="connsiteY4" fmla="*/ 139761 h 161986"/>
              <a:gd name="connsiteX5" fmla="*/ 436446 w 839561"/>
              <a:gd name="connsiteY5" fmla="*/ 139761 h 161986"/>
              <a:gd name="connsiteX6" fmla="*/ 623771 w 839561"/>
              <a:gd name="connsiteY6" fmla="*/ 161986 h 161986"/>
              <a:gd name="connsiteX7" fmla="*/ 652346 w 839561"/>
              <a:gd name="connsiteY7" fmla="*/ 139761 h 161986"/>
              <a:gd name="connsiteX8" fmla="*/ 785696 w 839561"/>
              <a:gd name="connsiteY8" fmla="*/ 69911 h 161986"/>
              <a:gd name="connsiteX9" fmla="*/ 788871 w 839561"/>
              <a:gd name="connsiteY9" fmla="*/ 57211 h 161986"/>
              <a:gd name="connsiteX10" fmla="*/ 836496 w 839561"/>
              <a:gd name="connsiteY10" fmla="*/ 9586 h 161986"/>
              <a:gd name="connsiteX11" fmla="*/ 817446 w 839561"/>
              <a:gd name="connsiteY11" fmla="*/ 50861 h 161986"/>
              <a:gd name="connsiteX12" fmla="*/ 677746 w 839561"/>
              <a:gd name="connsiteY12" fmla="*/ 139761 h 161986"/>
              <a:gd name="connsiteX13" fmla="*/ 493596 w 839561"/>
              <a:gd name="connsiteY13" fmla="*/ 139761 h 161986"/>
              <a:gd name="connsiteX14" fmla="*/ 506296 w 839561"/>
              <a:gd name="connsiteY14" fmla="*/ 146111 h 161986"/>
              <a:gd name="connsiteX15" fmla="*/ 331671 w 839561"/>
              <a:gd name="connsiteY15" fmla="*/ 104836 h 161986"/>
              <a:gd name="connsiteX16" fmla="*/ 353896 w 839561"/>
              <a:gd name="connsiteY16" fmla="*/ 117536 h 161986"/>
              <a:gd name="connsiteX17" fmla="*/ 201496 w 839561"/>
              <a:gd name="connsiteY17" fmla="*/ 66736 h 161986"/>
              <a:gd name="connsiteX18" fmla="*/ 1471 w 839561"/>
              <a:gd name="connsiteY18" fmla="*/ 61 h 161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39561" h="161986">
                <a:moveTo>
                  <a:pt x="1471" y="61"/>
                </a:moveTo>
                <a:cubicBezTo>
                  <a:pt x="19992" y="2178"/>
                  <a:pt x="266054" y="68324"/>
                  <a:pt x="312621" y="79436"/>
                </a:cubicBezTo>
                <a:cubicBezTo>
                  <a:pt x="359188" y="90548"/>
                  <a:pt x="272404" y="64090"/>
                  <a:pt x="280871" y="66736"/>
                </a:cubicBezTo>
                <a:cubicBezTo>
                  <a:pt x="289338" y="69382"/>
                  <a:pt x="334317" y="83140"/>
                  <a:pt x="363421" y="95311"/>
                </a:cubicBezTo>
                <a:cubicBezTo>
                  <a:pt x="392525" y="107482"/>
                  <a:pt x="443325" y="132353"/>
                  <a:pt x="455496" y="139761"/>
                </a:cubicBezTo>
                <a:cubicBezTo>
                  <a:pt x="467667" y="147169"/>
                  <a:pt x="408400" y="136057"/>
                  <a:pt x="436446" y="139761"/>
                </a:cubicBezTo>
                <a:cubicBezTo>
                  <a:pt x="464492" y="143465"/>
                  <a:pt x="587788" y="161986"/>
                  <a:pt x="623771" y="161986"/>
                </a:cubicBezTo>
                <a:cubicBezTo>
                  <a:pt x="659754" y="161986"/>
                  <a:pt x="625359" y="155107"/>
                  <a:pt x="652346" y="139761"/>
                </a:cubicBezTo>
                <a:cubicBezTo>
                  <a:pt x="679333" y="124415"/>
                  <a:pt x="762942" y="83669"/>
                  <a:pt x="785696" y="69911"/>
                </a:cubicBezTo>
                <a:cubicBezTo>
                  <a:pt x="808450" y="56153"/>
                  <a:pt x="780404" y="67265"/>
                  <a:pt x="788871" y="57211"/>
                </a:cubicBezTo>
                <a:cubicBezTo>
                  <a:pt x="797338" y="47157"/>
                  <a:pt x="831734" y="10644"/>
                  <a:pt x="836496" y="9586"/>
                </a:cubicBezTo>
                <a:cubicBezTo>
                  <a:pt x="841258" y="8528"/>
                  <a:pt x="843904" y="29165"/>
                  <a:pt x="817446" y="50861"/>
                </a:cubicBezTo>
                <a:cubicBezTo>
                  <a:pt x="790988" y="72557"/>
                  <a:pt x="731721" y="124944"/>
                  <a:pt x="677746" y="139761"/>
                </a:cubicBezTo>
                <a:cubicBezTo>
                  <a:pt x="623771" y="154578"/>
                  <a:pt x="522171" y="138703"/>
                  <a:pt x="493596" y="139761"/>
                </a:cubicBezTo>
                <a:cubicBezTo>
                  <a:pt x="465021" y="140819"/>
                  <a:pt x="533284" y="151932"/>
                  <a:pt x="506296" y="146111"/>
                </a:cubicBezTo>
                <a:cubicBezTo>
                  <a:pt x="479308" y="140290"/>
                  <a:pt x="357071" y="109598"/>
                  <a:pt x="331671" y="104836"/>
                </a:cubicBezTo>
                <a:cubicBezTo>
                  <a:pt x="306271" y="100074"/>
                  <a:pt x="375592" y="123886"/>
                  <a:pt x="353896" y="117536"/>
                </a:cubicBezTo>
                <a:cubicBezTo>
                  <a:pt x="332200" y="111186"/>
                  <a:pt x="258646" y="82611"/>
                  <a:pt x="201496" y="66736"/>
                </a:cubicBezTo>
                <a:cubicBezTo>
                  <a:pt x="144346" y="50861"/>
                  <a:pt x="-17050" y="-2056"/>
                  <a:pt x="1471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EFF6BFF8-273A-8059-9FC5-4C7E6E6144E8}"/>
              </a:ext>
            </a:extLst>
          </p:cNvPr>
          <p:cNvSpPr/>
          <p:nvPr/>
        </p:nvSpPr>
        <p:spPr>
          <a:xfrm>
            <a:off x="5391719" y="3438446"/>
            <a:ext cx="485941" cy="139687"/>
          </a:xfrm>
          <a:custGeom>
            <a:avLst/>
            <a:gdLst>
              <a:gd name="connsiteX0" fmla="*/ 2606 w 485941"/>
              <a:gd name="connsiteY0" fmla="*/ 130254 h 139687"/>
              <a:gd name="connsiteX1" fmla="*/ 177231 w 485941"/>
              <a:gd name="connsiteY1" fmla="*/ 6429 h 139687"/>
              <a:gd name="connsiteX2" fmla="*/ 129606 w 485941"/>
              <a:gd name="connsiteY2" fmla="*/ 38179 h 139687"/>
              <a:gd name="connsiteX3" fmla="*/ 294706 w 485941"/>
              <a:gd name="connsiteY3" fmla="*/ 79 h 139687"/>
              <a:gd name="connsiteX4" fmla="*/ 399481 w 485941"/>
              <a:gd name="connsiteY4" fmla="*/ 28654 h 139687"/>
              <a:gd name="connsiteX5" fmla="*/ 428056 w 485941"/>
              <a:gd name="connsiteY5" fmla="*/ 44529 h 139687"/>
              <a:gd name="connsiteX6" fmla="*/ 364556 w 485941"/>
              <a:gd name="connsiteY6" fmla="*/ 127079 h 139687"/>
              <a:gd name="connsiteX7" fmla="*/ 437581 w 485941"/>
              <a:gd name="connsiteY7" fmla="*/ 73104 h 139687"/>
              <a:gd name="connsiteX8" fmla="*/ 485206 w 485941"/>
              <a:gd name="connsiteY8" fmla="*/ 114379 h 139687"/>
              <a:gd name="connsiteX9" fmla="*/ 453456 w 485941"/>
              <a:gd name="connsiteY9" fmla="*/ 54054 h 139687"/>
              <a:gd name="connsiteX10" fmla="*/ 297881 w 485941"/>
              <a:gd name="connsiteY10" fmla="*/ 22304 h 139687"/>
              <a:gd name="connsiteX11" fmla="*/ 199456 w 485941"/>
              <a:gd name="connsiteY11" fmla="*/ 31829 h 139687"/>
              <a:gd name="connsiteX12" fmla="*/ 272481 w 485941"/>
              <a:gd name="connsiteY12" fmla="*/ 19129 h 139687"/>
              <a:gd name="connsiteX13" fmla="*/ 142306 w 485941"/>
              <a:gd name="connsiteY13" fmla="*/ 44529 h 139687"/>
              <a:gd name="connsiteX14" fmla="*/ 75631 w 485941"/>
              <a:gd name="connsiteY14" fmla="*/ 120729 h 139687"/>
              <a:gd name="connsiteX15" fmla="*/ 2606 w 485941"/>
              <a:gd name="connsiteY15" fmla="*/ 130254 h 13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5941" h="139687">
                <a:moveTo>
                  <a:pt x="2606" y="130254"/>
                </a:moveTo>
                <a:cubicBezTo>
                  <a:pt x="19539" y="111204"/>
                  <a:pt x="156064" y="21775"/>
                  <a:pt x="177231" y="6429"/>
                </a:cubicBezTo>
                <a:cubicBezTo>
                  <a:pt x="198398" y="-8917"/>
                  <a:pt x="110027" y="39237"/>
                  <a:pt x="129606" y="38179"/>
                </a:cubicBezTo>
                <a:cubicBezTo>
                  <a:pt x="149185" y="37121"/>
                  <a:pt x="249727" y="1666"/>
                  <a:pt x="294706" y="79"/>
                </a:cubicBezTo>
                <a:cubicBezTo>
                  <a:pt x="339685" y="-1508"/>
                  <a:pt x="377256" y="21246"/>
                  <a:pt x="399481" y="28654"/>
                </a:cubicBezTo>
                <a:cubicBezTo>
                  <a:pt x="421706" y="36062"/>
                  <a:pt x="433877" y="28125"/>
                  <a:pt x="428056" y="44529"/>
                </a:cubicBezTo>
                <a:cubicBezTo>
                  <a:pt x="422235" y="60933"/>
                  <a:pt x="362969" y="122317"/>
                  <a:pt x="364556" y="127079"/>
                </a:cubicBezTo>
                <a:cubicBezTo>
                  <a:pt x="366143" y="131841"/>
                  <a:pt x="417473" y="75221"/>
                  <a:pt x="437581" y="73104"/>
                </a:cubicBezTo>
                <a:cubicBezTo>
                  <a:pt x="457689" y="70987"/>
                  <a:pt x="482560" y="117554"/>
                  <a:pt x="485206" y="114379"/>
                </a:cubicBezTo>
                <a:cubicBezTo>
                  <a:pt x="487852" y="111204"/>
                  <a:pt x="484677" y="69400"/>
                  <a:pt x="453456" y="54054"/>
                </a:cubicBezTo>
                <a:cubicBezTo>
                  <a:pt x="422235" y="38708"/>
                  <a:pt x="340214" y="26008"/>
                  <a:pt x="297881" y="22304"/>
                </a:cubicBezTo>
                <a:lnTo>
                  <a:pt x="199456" y="31829"/>
                </a:lnTo>
                <a:cubicBezTo>
                  <a:pt x="195223" y="31300"/>
                  <a:pt x="282006" y="17012"/>
                  <a:pt x="272481" y="19129"/>
                </a:cubicBezTo>
                <a:cubicBezTo>
                  <a:pt x="262956" y="21246"/>
                  <a:pt x="175114" y="27596"/>
                  <a:pt x="142306" y="44529"/>
                </a:cubicBezTo>
                <a:cubicBezTo>
                  <a:pt x="109498" y="61462"/>
                  <a:pt x="95210" y="105383"/>
                  <a:pt x="75631" y="120729"/>
                </a:cubicBezTo>
                <a:cubicBezTo>
                  <a:pt x="56052" y="136075"/>
                  <a:pt x="-14327" y="149304"/>
                  <a:pt x="2606" y="130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B9C7D0A8-390A-FD29-1790-A0D92D2F41BE}"/>
              </a:ext>
            </a:extLst>
          </p:cNvPr>
          <p:cNvSpPr/>
          <p:nvPr/>
        </p:nvSpPr>
        <p:spPr>
          <a:xfrm>
            <a:off x="5397482" y="3530600"/>
            <a:ext cx="464504" cy="118508"/>
          </a:xfrm>
          <a:custGeom>
            <a:avLst/>
            <a:gdLst>
              <a:gd name="connsiteX0" fmla="*/ 18 w 464504"/>
              <a:gd name="connsiteY0" fmla="*/ 31750 h 118508"/>
              <a:gd name="connsiteX1" fmla="*/ 149243 w 464504"/>
              <a:gd name="connsiteY1" fmla="*/ 117475 h 118508"/>
              <a:gd name="connsiteX2" fmla="*/ 298468 w 464504"/>
              <a:gd name="connsiteY2" fmla="*/ 79375 h 118508"/>
              <a:gd name="connsiteX3" fmla="*/ 320693 w 464504"/>
              <a:gd name="connsiteY3" fmla="*/ 82550 h 118508"/>
              <a:gd name="connsiteX4" fmla="*/ 463568 w 464504"/>
              <a:gd name="connsiteY4" fmla="*/ 0 h 118508"/>
              <a:gd name="connsiteX5" fmla="*/ 377843 w 464504"/>
              <a:gd name="connsiteY5" fmla="*/ 82550 h 118508"/>
              <a:gd name="connsiteX6" fmla="*/ 285768 w 464504"/>
              <a:gd name="connsiteY6" fmla="*/ 101600 h 118508"/>
              <a:gd name="connsiteX7" fmla="*/ 158768 w 464504"/>
              <a:gd name="connsiteY7" fmla="*/ 98425 h 118508"/>
              <a:gd name="connsiteX8" fmla="*/ 18 w 464504"/>
              <a:gd name="connsiteY8" fmla="*/ 31750 h 118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04" h="118508">
                <a:moveTo>
                  <a:pt x="18" y="31750"/>
                </a:moveTo>
                <a:cubicBezTo>
                  <a:pt x="-1569" y="34925"/>
                  <a:pt x="99501" y="109537"/>
                  <a:pt x="149243" y="117475"/>
                </a:cubicBezTo>
                <a:cubicBezTo>
                  <a:pt x="198985" y="125413"/>
                  <a:pt x="269893" y="85196"/>
                  <a:pt x="298468" y="79375"/>
                </a:cubicBezTo>
                <a:cubicBezTo>
                  <a:pt x="327043" y="73554"/>
                  <a:pt x="293176" y="95779"/>
                  <a:pt x="320693" y="82550"/>
                </a:cubicBezTo>
                <a:cubicBezTo>
                  <a:pt x="348210" y="69321"/>
                  <a:pt x="454043" y="0"/>
                  <a:pt x="463568" y="0"/>
                </a:cubicBezTo>
                <a:cubicBezTo>
                  <a:pt x="473093" y="0"/>
                  <a:pt x="407476" y="65617"/>
                  <a:pt x="377843" y="82550"/>
                </a:cubicBezTo>
                <a:cubicBezTo>
                  <a:pt x="348210" y="99483"/>
                  <a:pt x="322280" y="98954"/>
                  <a:pt x="285768" y="101600"/>
                </a:cubicBezTo>
                <a:cubicBezTo>
                  <a:pt x="249256" y="104246"/>
                  <a:pt x="203218" y="106892"/>
                  <a:pt x="158768" y="98425"/>
                </a:cubicBezTo>
                <a:cubicBezTo>
                  <a:pt x="114318" y="89958"/>
                  <a:pt x="1605" y="28575"/>
                  <a:pt x="18" y="317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083F556D-9186-6D9C-9BC1-D469D655C2D9}"/>
              </a:ext>
            </a:extLst>
          </p:cNvPr>
          <p:cNvSpPr/>
          <p:nvPr/>
        </p:nvSpPr>
        <p:spPr>
          <a:xfrm>
            <a:off x="5481422" y="3475880"/>
            <a:ext cx="348491" cy="162738"/>
          </a:xfrm>
          <a:custGeom>
            <a:avLst/>
            <a:gdLst>
              <a:gd name="connsiteX0" fmla="*/ 347878 w 348491"/>
              <a:gd name="connsiteY0" fmla="*/ 16620 h 162738"/>
              <a:gd name="connsiteX1" fmla="*/ 176428 w 348491"/>
              <a:gd name="connsiteY1" fmla="*/ 745 h 162738"/>
              <a:gd name="connsiteX2" fmla="*/ 30378 w 348491"/>
              <a:gd name="connsiteY2" fmla="*/ 45195 h 162738"/>
              <a:gd name="connsiteX3" fmla="*/ 30378 w 348491"/>
              <a:gd name="connsiteY3" fmla="*/ 51545 h 162738"/>
              <a:gd name="connsiteX4" fmla="*/ 4978 w 348491"/>
              <a:gd name="connsiteY4" fmla="*/ 83295 h 162738"/>
              <a:gd name="connsiteX5" fmla="*/ 46253 w 348491"/>
              <a:gd name="connsiteY5" fmla="*/ 102345 h 162738"/>
              <a:gd name="connsiteX6" fmla="*/ 220878 w 348491"/>
              <a:gd name="connsiteY6" fmla="*/ 127745 h 162738"/>
              <a:gd name="connsiteX7" fmla="*/ 109753 w 348491"/>
              <a:gd name="connsiteY7" fmla="*/ 162670 h 162738"/>
              <a:gd name="connsiteX8" fmla="*/ 220878 w 348491"/>
              <a:gd name="connsiteY8" fmla="*/ 118220 h 162738"/>
              <a:gd name="connsiteX9" fmla="*/ 103403 w 348491"/>
              <a:gd name="connsiteY9" fmla="*/ 124570 h 162738"/>
              <a:gd name="connsiteX10" fmla="*/ 1803 w 348491"/>
              <a:gd name="connsiteY10" fmla="*/ 83295 h 162738"/>
              <a:gd name="connsiteX11" fmla="*/ 46253 w 348491"/>
              <a:gd name="connsiteY11" fmla="*/ 35670 h 162738"/>
              <a:gd name="connsiteX12" fmla="*/ 144678 w 348491"/>
              <a:gd name="connsiteY12" fmla="*/ 38845 h 162738"/>
              <a:gd name="connsiteX13" fmla="*/ 112928 w 348491"/>
              <a:gd name="connsiteY13" fmla="*/ 7095 h 162738"/>
              <a:gd name="connsiteX14" fmla="*/ 347878 w 348491"/>
              <a:gd name="connsiteY14" fmla="*/ 16620 h 16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8491" h="162738">
                <a:moveTo>
                  <a:pt x="347878" y="16620"/>
                </a:moveTo>
                <a:cubicBezTo>
                  <a:pt x="358461" y="15562"/>
                  <a:pt x="229345" y="-4017"/>
                  <a:pt x="176428" y="745"/>
                </a:cubicBezTo>
                <a:cubicBezTo>
                  <a:pt x="123511" y="5507"/>
                  <a:pt x="54720" y="36728"/>
                  <a:pt x="30378" y="45195"/>
                </a:cubicBezTo>
                <a:cubicBezTo>
                  <a:pt x="6036" y="53662"/>
                  <a:pt x="34611" y="45195"/>
                  <a:pt x="30378" y="51545"/>
                </a:cubicBezTo>
                <a:cubicBezTo>
                  <a:pt x="26145" y="57895"/>
                  <a:pt x="2332" y="74828"/>
                  <a:pt x="4978" y="83295"/>
                </a:cubicBezTo>
                <a:cubicBezTo>
                  <a:pt x="7624" y="91762"/>
                  <a:pt x="10270" y="94937"/>
                  <a:pt x="46253" y="102345"/>
                </a:cubicBezTo>
                <a:cubicBezTo>
                  <a:pt x="82236" y="109753"/>
                  <a:pt x="210295" y="117691"/>
                  <a:pt x="220878" y="127745"/>
                </a:cubicBezTo>
                <a:cubicBezTo>
                  <a:pt x="231461" y="137799"/>
                  <a:pt x="109753" y="164257"/>
                  <a:pt x="109753" y="162670"/>
                </a:cubicBezTo>
                <a:cubicBezTo>
                  <a:pt x="109753" y="161083"/>
                  <a:pt x="221936" y="124570"/>
                  <a:pt x="220878" y="118220"/>
                </a:cubicBezTo>
                <a:cubicBezTo>
                  <a:pt x="219820" y="111870"/>
                  <a:pt x="139915" y="130391"/>
                  <a:pt x="103403" y="124570"/>
                </a:cubicBezTo>
                <a:cubicBezTo>
                  <a:pt x="66891" y="118749"/>
                  <a:pt x="11328" y="98112"/>
                  <a:pt x="1803" y="83295"/>
                </a:cubicBezTo>
                <a:cubicBezTo>
                  <a:pt x="-7722" y="68478"/>
                  <a:pt x="22440" y="43078"/>
                  <a:pt x="46253" y="35670"/>
                </a:cubicBezTo>
                <a:cubicBezTo>
                  <a:pt x="70065" y="28262"/>
                  <a:pt x="133566" y="43607"/>
                  <a:pt x="144678" y="38845"/>
                </a:cubicBezTo>
                <a:cubicBezTo>
                  <a:pt x="155790" y="34083"/>
                  <a:pt x="84882" y="11328"/>
                  <a:pt x="112928" y="7095"/>
                </a:cubicBezTo>
                <a:cubicBezTo>
                  <a:pt x="140974" y="2862"/>
                  <a:pt x="337295" y="17678"/>
                  <a:pt x="347878" y="16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45EED3E1-47EA-D9D1-65B7-FBC271D0487D}"/>
              </a:ext>
            </a:extLst>
          </p:cNvPr>
          <p:cNvSpPr/>
          <p:nvPr/>
        </p:nvSpPr>
        <p:spPr>
          <a:xfrm>
            <a:off x="5318125" y="3248831"/>
            <a:ext cx="545050" cy="186528"/>
          </a:xfrm>
          <a:custGeom>
            <a:avLst/>
            <a:gdLst>
              <a:gd name="connsiteX0" fmla="*/ 0 w 545050"/>
              <a:gd name="connsiteY0" fmla="*/ 53169 h 186528"/>
              <a:gd name="connsiteX1" fmla="*/ 488950 w 545050"/>
              <a:gd name="connsiteY1" fmla="*/ 2369 h 186528"/>
              <a:gd name="connsiteX2" fmla="*/ 482600 w 545050"/>
              <a:gd name="connsiteY2" fmla="*/ 18244 h 186528"/>
              <a:gd name="connsiteX3" fmla="*/ 533400 w 545050"/>
              <a:gd name="connsiteY3" fmla="*/ 103969 h 186528"/>
              <a:gd name="connsiteX4" fmla="*/ 533400 w 545050"/>
              <a:gd name="connsiteY4" fmla="*/ 157944 h 186528"/>
              <a:gd name="connsiteX5" fmla="*/ 469900 w 545050"/>
              <a:gd name="connsiteY5" fmla="*/ 157944 h 186528"/>
              <a:gd name="connsiteX6" fmla="*/ 174625 w 545050"/>
              <a:gd name="connsiteY6" fmla="*/ 161119 h 186528"/>
              <a:gd name="connsiteX7" fmla="*/ 511175 w 545050"/>
              <a:gd name="connsiteY7" fmla="*/ 186519 h 186528"/>
              <a:gd name="connsiteX8" fmla="*/ 533400 w 545050"/>
              <a:gd name="connsiteY8" fmla="*/ 157944 h 186528"/>
              <a:gd name="connsiteX9" fmla="*/ 511175 w 545050"/>
              <a:gd name="connsiteY9" fmla="*/ 24594 h 186528"/>
              <a:gd name="connsiteX10" fmla="*/ 511175 w 545050"/>
              <a:gd name="connsiteY10" fmla="*/ 46819 h 186528"/>
              <a:gd name="connsiteX11" fmla="*/ 463550 w 545050"/>
              <a:gd name="connsiteY11" fmla="*/ 11894 h 186528"/>
              <a:gd name="connsiteX12" fmla="*/ 254000 w 545050"/>
              <a:gd name="connsiteY12" fmla="*/ 37294 h 186528"/>
              <a:gd name="connsiteX13" fmla="*/ 381000 w 545050"/>
              <a:gd name="connsiteY13" fmla="*/ 37294 h 186528"/>
              <a:gd name="connsiteX14" fmla="*/ 0 w 545050"/>
              <a:gd name="connsiteY14" fmla="*/ 53169 h 186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45050" h="186528">
                <a:moveTo>
                  <a:pt x="0" y="53169"/>
                </a:moveTo>
                <a:lnTo>
                  <a:pt x="488950" y="2369"/>
                </a:lnTo>
                <a:cubicBezTo>
                  <a:pt x="569383" y="-3452"/>
                  <a:pt x="475192" y="1311"/>
                  <a:pt x="482600" y="18244"/>
                </a:cubicBezTo>
                <a:cubicBezTo>
                  <a:pt x="490008" y="35177"/>
                  <a:pt x="524933" y="80686"/>
                  <a:pt x="533400" y="103969"/>
                </a:cubicBezTo>
                <a:cubicBezTo>
                  <a:pt x="541867" y="127252"/>
                  <a:pt x="543983" y="148948"/>
                  <a:pt x="533400" y="157944"/>
                </a:cubicBezTo>
                <a:cubicBezTo>
                  <a:pt x="522817" y="166940"/>
                  <a:pt x="469900" y="157944"/>
                  <a:pt x="469900" y="157944"/>
                </a:cubicBezTo>
                <a:lnTo>
                  <a:pt x="174625" y="161119"/>
                </a:lnTo>
                <a:cubicBezTo>
                  <a:pt x="181504" y="165881"/>
                  <a:pt x="451379" y="187048"/>
                  <a:pt x="511175" y="186519"/>
                </a:cubicBezTo>
                <a:cubicBezTo>
                  <a:pt x="570971" y="185990"/>
                  <a:pt x="533400" y="184931"/>
                  <a:pt x="533400" y="157944"/>
                </a:cubicBezTo>
                <a:cubicBezTo>
                  <a:pt x="533400" y="130957"/>
                  <a:pt x="514879" y="43115"/>
                  <a:pt x="511175" y="24594"/>
                </a:cubicBezTo>
                <a:cubicBezTo>
                  <a:pt x="507471" y="6073"/>
                  <a:pt x="519112" y="48936"/>
                  <a:pt x="511175" y="46819"/>
                </a:cubicBezTo>
                <a:cubicBezTo>
                  <a:pt x="503238" y="44702"/>
                  <a:pt x="506412" y="13481"/>
                  <a:pt x="463550" y="11894"/>
                </a:cubicBezTo>
                <a:cubicBezTo>
                  <a:pt x="420688" y="10307"/>
                  <a:pt x="267758" y="33061"/>
                  <a:pt x="254000" y="37294"/>
                </a:cubicBezTo>
                <a:cubicBezTo>
                  <a:pt x="240242" y="41527"/>
                  <a:pt x="381000" y="37294"/>
                  <a:pt x="381000" y="37294"/>
                </a:cubicBezTo>
                <a:lnTo>
                  <a:pt x="0" y="5316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738AB614-33A2-0FD0-FE37-0731FC79FDFC}"/>
              </a:ext>
            </a:extLst>
          </p:cNvPr>
          <p:cNvSpPr/>
          <p:nvPr/>
        </p:nvSpPr>
        <p:spPr>
          <a:xfrm>
            <a:off x="4904337" y="3396544"/>
            <a:ext cx="741461" cy="74360"/>
          </a:xfrm>
          <a:custGeom>
            <a:avLst/>
            <a:gdLst>
              <a:gd name="connsiteX0" fmla="*/ 1038 w 741461"/>
              <a:gd name="connsiteY0" fmla="*/ 73731 h 74360"/>
              <a:gd name="connsiteX1" fmla="*/ 175663 w 741461"/>
              <a:gd name="connsiteY1" fmla="*/ 45156 h 74360"/>
              <a:gd name="connsiteX2" fmla="*/ 105813 w 741461"/>
              <a:gd name="connsiteY2" fmla="*/ 22931 h 74360"/>
              <a:gd name="connsiteX3" fmla="*/ 312188 w 741461"/>
              <a:gd name="connsiteY3" fmla="*/ 70556 h 74360"/>
              <a:gd name="connsiteX4" fmla="*/ 489988 w 741461"/>
              <a:gd name="connsiteY4" fmla="*/ 64206 h 74360"/>
              <a:gd name="connsiteX5" fmla="*/ 740813 w 741461"/>
              <a:gd name="connsiteY5" fmla="*/ 7056 h 74360"/>
              <a:gd name="connsiteX6" fmla="*/ 410613 w 741461"/>
              <a:gd name="connsiteY6" fmla="*/ 61031 h 74360"/>
              <a:gd name="connsiteX7" fmla="*/ 58188 w 741461"/>
              <a:gd name="connsiteY7" fmla="*/ 706 h 74360"/>
              <a:gd name="connsiteX8" fmla="*/ 99463 w 741461"/>
              <a:gd name="connsiteY8" fmla="*/ 29281 h 74360"/>
              <a:gd name="connsiteX9" fmla="*/ 1038 w 741461"/>
              <a:gd name="connsiteY9" fmla="*/ 73731 h 74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1461" h="74360">
                <a:moveTo>
                  <a:pt x="1038" y="73731"/>
                </a:moveTo>
                <a:cubicBezTo>
                  <a:pt x="13738" y="76377"/>
                  <a:pt x="158201" y="53623"/>
                  <a:pt x="175663" y="45156"/>
                </a:cubicBezTo>
                <a:cubicBezTo>
                  <a:pt x="193125" y="36689"/>
                  <a:pt x="83059" y="18698"/>
                  <a:pt x="105813" y="22931"/>
                </a:cubicBezTo>
                <a:cubicBezTo>
                  <a:pt x="128567" y="27164"/>
                  <a:pt x="248159" y="63677"/>
                  <a:pt x="312188" y="70556"/>
                </a:cubicBezTo>
                <a:cubicBezTo>
                  <a:pt x="376217" y="77435"/>
                  <a:pt x="418551" y="74789"/>
                  <a:pt x="489988" y="64206"/>
                </a:cubicBezTo>
                <a:cubicBezTo>
                  <a:pt x="561425" y="53623"/>
                  <a:pt x="754042" y="7585"/>
                  <a:pt x="740813" y="7056"/>
                </a:cubicBezTo>
                <a:cubicBezTo>
                  <a:pt x="727584" y="6527"/>
                  <a:pt x="524384" y="62089"/>
                  <a:pt x="410613" y="61031"/>
                </a:cubicBezTo>
                <a:cubicBezTo>
                  <a:pt x="296842" y="59973"/>
                  <a:pt x="110046" y="5998"/>
                  <a:pt x="58188" y="706"/>
                </a:cubicBezTo>
                <a:cubicBezTo>
                  <a:pt x="6330" y="-4586"/>
                  <a:pt x="102638" y="21343"/>
                  <a:pt x="99463" y="29281"/>
                </a:cubicBezTo>
                <a:cubicBezTo>
                  <a:pt x="96288" y="37219"/>
                  <a:pt x="-11662" y="71085"/>
                  <a:pt x="1038" y="737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1F4FE060-C565-9B3B-CDDB-70DACBF00474}"/>
              </a:ext>
            </a:extLst>
          </p:cNvPr>
          <p:cNvSpPr/>
          <p:nvPr/>
        </p:nvSpPr>
        <p:spPr>
          <a:xfrm>
            <a:off x="4920066" y="3340091"/>
            <a:ext cx="541399" cy="108266"/>
          </a:xfrm>
          <a:custGeom>
            <a:avLst/>
            <a:gdLst>
              <a:gd name="connsiteX0" fmla="*/ 45634 w 541399"/>
              <a:gd name="connsiteY0" fmla="*/ 9 h 108266"/>
              <a:gd name="connsiteX1" fmla="*/ 331384 w 541399"/>
              <a:gd name="connsiteY1" fmla="*/ 101609 h 108266"/>
              <a:gd name="connsiteX2" fmla="*/ 540934 w 541399"/>
              <a:gd name="connsiteY2" fmla="*/ 92084 h 108266"/>
              <a:gd name="connsiteX3" fmla="*/ 379009 w 541399"/>
              <a:gd name="connsiteY3" fmla="*/ 79384 h 108266"/>
              <a:gd name="connsiteX4" fmla="*/ 93259 w 541399"/>
              <a:gd name="connsiteY4" fmla="*/ 66684 h 108266"/>
              <a:gd name="connsiteX5" fmla="*/ 1184 w 541399"/>
              <a:gd name="connsiteY5" fmla="*/ 107959 h 108266"/>
              <a:gd name="connsiteX6" fmla="*/ 144059 w 541399"/>
              <a:gd name="connsiteY6" fmla="*/ 41284 h 108266"/>
              <a:gd name="connsiteX7" fmla="*/ 423459 w 541399"/>
              <a:gd name="connsiteY7" fmla="*/ 95259 h 108266"/>
              <a:gd name="connsiteX8" fmla="*/ 45634 w 541399"/>
              <a:gd name="connsiteY8" fmla="*/ 9 h 108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1399" h="108266">
                <a:moveTo>
                  <a:pt x="45634" y="9"/>
                </a:moveTo>
                <a:cubicBezTo>
                  <a:pt x="30288" y="1067"/>
                  <a:pt x="248834" y="86263"/>
                  <a:pt x="331384" y="101609"/>
                </a:cubicBezTo>
                <a:cubicBezTo>
                  <a:pt x="413934" y="116955"/>
                  <a:pt x="532997" y="95788"/>
                  <a:pt x="540934" y="92084"/>
                </a:cubicBezTo>
                <a:cubicBezTo>
                  <a:pt x="548871" y="88380"/>
                  <a:pt x="453621" y="83617"/>
                  <a:pt x="379009" y="79384"/>
                </a:cubicBezTo>
                <a:cubicBezTo>
                  <a:pt x="304397" y="75151"/>
                  <a:pt x="156230" y="61922"/>
                  <a:pt x="93259" y="66684"/>
                </a:cubicBezTo>
                <a:cubicBezTo>
                  <a:pt x="30288" y="71446"/>
                  <a:pt x="-7283" y="112192"/>
                  <a:pt x="1184" y="107959"/>
                </a:cubicBezTo>
                <a:cubicBezTo>
                  <a:pt x="9651" y="103726"/>
                  <a:pt x="73680" y="43401"/>
                  <a:pt x="144059" y="41284"/>
                </a:cubicBezTo>
                <a:cubicBezTo>
                  <a:pt x="214438" y="39167"/>
                  <a:pt x="435101" y="101080"/>
                  <a:pt x="423459" y="95259"/>
                </a:cubicBezTo>
                <a:cubicBezTo>
                  <a:pt x="411817" y="89438"/>
                  <a:pt x="60980" y="-1049"/>
                  <a:pt x="45634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43FBF2E0-E682-96DA-52E5-C940D5F81128}"/>
              </a:ext>
            </a:extLst>
          </p:cNvPr>
          <p:cNvSpPr/>
          <p:nvPr/>
        </p:nvSpPr>
        <p:spPr>
          <a:xfrm>
            <a:off x="5441630" y="3305260"/>
            <a:ext cx="301992" cy="115414"/>
          </a:xfrm>
          <a:custGeom>
            <a:avLst/>
            <a:gdLst>
              <a:gd name="connsiteX0" fmla="*/ 320 w 301992"/>
              <a:gd name="connsiteY0" fmla="*/ 114215 h 115414"/>
              <a:gd name="connsiteX1" fmla="*/ 140020 w 301992"/>
              <a:gd name="connsiteY1" fmla="*/ 95165 h 115414"/>
              <a:gd name="connsiteX2" fmla="*/ 143195 w 301992"/>
              <a:gd name="connsiteY2" fmla="*/ 31665 h 115414"/>
              <a:gd name="connsiteX3" fmla="*/ 238445 w 301992"/>
              <a:gd name="connsiteY3" fmla="*/ 34840 h 115414"/>
              <a:gd name="connsiteX4" fmla="*/ 301945 w 301992"/>
              <a:gd name="connsiteY4" fmla="*/ 101515 h 115414"/>
              <a:gd name="connsiteX5" fmla="*/ 228920 w 301992"/>
              <a:gd name="connsiteY5" fmla="*/ 3090 h 115414"/>
              <a:gd name="connsiteX6" fmla="*/ 143195 w 301992"/>
              <a:gd name="connsiteY6" fmla="*/ 28490 h 115414"/>
              <a:gd name="connsiteX7" fmla="*/ 184470 w 301992"/>
              <a:gd name="connsiteY7" fmla="*/ 66590 h 115414"/>
              <a:gd name="connsiteX8" fmla="*/ 320 w 301992"/>
              <a:gd name="connsiteY8" fmla="*/ 114215 h 11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992" h="115414">
                <a:moveTo>
                  <a:pt x="320" y="114215"/>
                </a:moveTo>
                <a:cubicBezTo>
                  <a:pt x="-7088" y="118978"/>
                  <a:pt x="116208" y="108923"/>
                  <a:pt x="140020" y="95165"/>
                </a:cubicBezTo>
                <a:cubicBezTo>
                  <a:pt x="163832" y="81407"/>
                  <a:pt x="126791" y="41719"/>
                  <a:pt x="143195" y="31665"/>
                </a:cubicBezTo>
                <a:cubicBezTo>
                  <a:pt x="159599" y="21611"/>
                  <a:pt x="211987" y="23198"/>
                  <a:pt x="238445" y="34840"/>
                </a:cubicBezTo>
                <a:cubicBezTo>
                  <a:pt x="264903" y="46482"/>
                  <a:pt x="303532" y="106807"/>
                  <a:pt x="301945" y="101515"/>
                </a:cubicBezTo>
                <a:cubicBezTo>
                  <a:pt x="300358" y="96223"/>
                  <a:pt x="255378" y="15261"/>
                  <a:pt x="228920" y="3090"/>
                </a:cubicBezTo>
                <a:cubicBezTo>
                  <a:pt x="202462" y="-9081"/>
                  <a:pt x="150603" y="17907"/>
                  <a:pt x="143195" y="28490"/>
                </a:cubicBezTo>
                <a:cubicBezTo>
                  <a:pt x="135787" y="39073"/>
                  <a:pt x="200345" y="51773"/>
                  <a:pt x="184470" y="66590"/>
                </a:cubicBezTo>
                <a:cubicBezTo>
                  <a:pt x="168595" y="81407"/>
                  <a:pt x="7728" y="109452"/>
                  <a:pt x="320" y="1142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37DE0DE0-1507-446C-7BC7-4F2DB2D14873}"/>
              </a:ext>
            </a:extLst>
          </p:cNvPr>
          <p:cNvSpPr/>
          <p:nvPr/>
        </p:nvSpPr>
        <p:spPr>
          <a:xfrm>
            <a:off x="5108507" y="3441582"/>
            <a:ext cx="492290" cy="108074"/>
          </a:xfrm>
          <a:custGeom>
            <a:avLst/>
            <a:gdLst>
              <a:gd name="connsiteX0" fmla="*/ 68 w 492290"/>
              <a:gd name="connsiteY0" fmla="*/ 22343 h 108074"/>
              <a:gd name="connsiteX1" fmla="*/ 76268 w 492290"/>
              <a:gd name="connsiteY1" fmla="*/ 35043 h 108074"/>
              <a:gd name="connsiteX2" fmla="*/ 311218 w 492290"/>
              <a:gd name="connsiteY2" fmla="*/ 57268 h 108074"/>
              <a:gd name="connsiteX3" fmla="*/ 266768 w 492290"/>
              <a:gd name="connsiteY3" fmla="*/ 108068 h 108074"/>
              <a:gd name="connsiteX4" fmla="*/ 288993 w 492290"/>
              <a:gd name="connsiteY4" fmla="*/ 60443 h 108074"/>
              <a:gd name="connsiteX5" fmla="*/ 492193 w 492290"/>
              <a:gd name="connsiteY5" fmla="*/ 118 h 108074"/>
              <a:gd name="connsiteX6" fmla="*/ 260418 w 492290"/>
              <a:gd name="connsiteY6" fmla="*/ 44568 h 108074"/>
              <a:gd name="connsiteX7" fmla="*/ 85793 w 492290"/>
              <a:gd name="connsiteY7" fmla="*/ 28693 h 108074"/>
              <a:gd name="connsiteX8" fmla="*/ 68 w 492290"/>
              <a:gd name="connsiteY8" fmla="*/ 22343 h 10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2290" h="108074">
                <a:moveTo>
                  <a:pt x="68" y="22343"/>
                </a:moveTo>
                <a:cubicBezTo>
                  <a:pt x="-1520" y="23401"/>
                  <a:pt x="24410" y="29222"/>
                  <a:pt x="76268" y="35043"/>
                </a:cubicBezTo>
                <a:cubicBezTo>
                  <a:pt x="128126" y="40864"/>
                  <a:pt x="279468" y="45097"/>
                  <a:pt x="311218" y="57268"/>
                </a:cubicBezTo>
                <a:cubicBezTo>
                  <a:pt x="342968" y="69439"/>
                  <a:pt x="270472" y="107539"/>
                  <a:pt x="266768" y="108068"/>
                </a:cubicBezTo>
                <a:cubicBezTo>
                  <a:pt x="263064" y="108597"/>
                  <a:pt x="251422" y="78435"/>
                  <a:pt x="288993" y="60443"/>
                </a:cubicBezTo>
                <a:cubicBezTo>
                  <a:pt x="326564" y="42451"/>
                  <a:pt x="496955" y="2764"/>
                  <a:pt x="492193" y="118"/>
                </a:cubicBezTo>
                <a:cubicBezTo>
                  <a:pt x="487431" y="-2528"/>
                  <a:pt x="328151" y="39806"/>
                  <a:pt x="260418" y="44568"/>
                </a:cubicBezTo>
                <a:cubicBezTo>
                  <a:pt x="192685" y="49331"/>
                  <a:pt x="124951" y="30810"/>
                  <a:pt x="85793" y="28693"/>
                </a:cubicBezTo>
                <a:cubicBezTo>
                  <a:pt x="46635" y="26576"/>
                  <a:pt x="1656" y="21285"/>
                  <a:pt x="68" y="223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1BC5CEA9-E95C-92C9-E4EE-8B1428C91B6B}"/>
              </a:ext>
            </a:extLst>
          </p:cNvPr>
          <p:cNvSpPr/>
          <p:nvPr/>
        </p:nvSpPr>
        <p:spPr>
          <a:xfrm>
            <a:off x="5618813" y="1301051"/>
            <a:ext cx="566037" cy="585304"/>
          </a:xfrm>
          <a:custGeom>
            <a:avLst/>
            <a:gdLst>
              <a:gd name="connsiteX0" fmla="*/ 562912 w 566037"/>
              <a:gd name="connsiteY0" fmla="*/ 699 h 585304"/>
              <a:gd name="connsiteX1" fmla="*/ 308912 w 566037"/>
              <a:gd name="connsiteY1" fmla="*/ 191199 h 585304"/>
              <a:gd name="connsiteX2" fmla="*/ 347012 w 566037"/>
              <a:gd name="connsiteY2" fmla="*/ 184849 h 585304"/>
              <a:gd name="connsiteX3" fmla="*/ 150162 w 566037"/>
              <a:gd name="connsiteY3" fmla="*/ 346774 h 585304"/>
              <a:gd name="connsiteX4" fmla="*/ 45387 w 566037"/>
              <a:gd name="connsiteY4" fmla="*/ 499174 h 585304"/>
              <a:gd name="connsiteX5" fmla="*/ 4112 w 566037"/>
              <a:gd name="connsiteY5" fmla="*/ 584899 h 585304"/>
              <a:gd name="connsiteX6" fmla="*/ 29512 w 566037"/>
              <a:gd name="connsiteY6" fmla="*/ 521399 h 585304"/>
              <a:gd name="connsiteX7" fmla="*/ 251762 w 566037"/>
              <a:gd name="connsiteY7" fmla="*/ 311849 h 585304"/>
              <a:gd name="connsiteX8" fmla="*/ 235887 w 566037"/>
              <a:gd name="connsiteY8" fmla="*/ 334074 h 585304"/>
              <a:gd name="connsiteX9" fmla="*/ 474012 w 566037"/>
              <a:gd name="connsiteY9" fmla="*/ 70549 h 585304"/>
              <a:gd name="connsiteX10" fmla="*/ 451787 w 566037"/>
              <a:gd name="connsiteY10" fmla="*/ 124524 h 585304"/>
              <a:gd name="connsiteX11" fmla="*/ 562912 w 566037"/>
              <a:gd name="connsiteY11" fmla="*/ 699 h 585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6037" h="585304">
                <a:moveTo>
                  <a:pt x="562912" y="699"/>
                </a:moveTo>
                <a:cubicBezTo>
                  <a:pt x="539099" y="11812"/>
                  <a:pt x="344895" y="160507"/>
                  <a:pt x="308912" y="191199"/>
                </a:cubicBezTo>
                <a:cubicBezTo>
                  <a:pt x="272929" y="221891"/>
                  <a:pt x="373470" y="158920"/>
                  <a:pt x="347012" y="184849"/>
                </a:cubicBezTo>
                <a:cubicBezTo>
                  <a:pt x="320554" y="210778"/>
                  <a:pt x="200433" y="294387"/>
                  <a:pt x="150162" y="346774"/>
                </a:cubicBezTo>
                <a:cubicBezTo>
                  <a:pt x="99891" y="399161"/>
                  <a:pt x="69729" y="459487"/>
                  <a:pt x="45387" y="499174"/>
                </a:cubicBezTo>
                <a:cubicBezTo>
                  <a:pt x="21045" y="538862"/>
                  <a:pt x="6758" y="581195"/>
                  <a:pt x="4112" y="584899"/>
                </a:cubicBezTo>
                <a:cubicBezTo>
                  <a:pt x="1466" y="588603"/>
                  <a:pt x="-11763" y="566907"/>
                  <a:pt x="29512" y="521399"/>
                </a:cubicBezTo>
                <a:cubicBezTo>
                  <a:pt x="70787" y="475891"/>
                  <a:pt x="217366" y="343070"/>
                  <a:pt x="251762" y="311849"/>
                </a:cubicBezTo>
                <a:cubicBezTo>
                  <a:pt x="286158" y="280628"/>
                  <a:pt x="198845" y="374291"/>
                  <a:pt x="235887" y="334074"/>
                </a:cubicBezTo>
                <a:cubicBezTo>
                  <a:pt x="272929" y="293857"/>
                  <a:pt x="438029" y="105474"/>
                  <a:pt x="474012" y="70549"/>
                </a:cubicBezTo>
                <a:cubicBezTo>
                  <a:pt x="509995" y="35624"/>
                  <a:pt x="436441" y="134578"/>
                  <a:pt x="451787" y="124524"/>
                </a:cubicBezTo>
                <a:cubicBezTo>
                  <a:pt x="467133" y="114470"/>
                  <a:pt x="586725" y="-10414"/>
                  <a:pt x="562912" y="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2188F51C-1B07-B84A-A100-215B390EE5DB}"/>
              </a:ext>
            </a:extLst>
          </p:cNvPr>
          <p:cNvSpPr/>
          <p:nvPr/>
        </p:nvSpPr>
        <p:spPr>
          <a:xfrm>
            <a:off x="6083059" y="1292115"/>
            <a:ext cx="759067" cy="96350"/>
          </a:xfrm>
          <a:custGeom>
            <a:avLst/>
            <a:gdLst>
              <a:gd name="connsiteX0" fmla="*/ 3416 w 759067"/>
              <a:gd name="connsiteY0" fmla="*/ 95360 h 96350"/>
              <a:gd name="connsiteX1" fmla="*/ 149466 w 759067"/>
              <a:gd name="connsiteY1" fmla="*/ 31860 h 96350"/>
              <a:gd name="connsiteX2" fmla="*/ 101841 w 759067"/>
              <a:gd name="connsiteY2" fmla="*/ 31860 h 96350"/>
              <a:gd name="connsiteX3" fmla="*/ 393941 w 759067"/>
              <a:gd name="connsiteY3" fmla="*/ 54085 h 96350"/>
              <a:gd name="connsiteX4" fmla="*/ 454266 w 759067"/>
              <a:gd name="connsiteY4" fmla="*/ 85835 h 96350"/>
              <a:gd name="connsiteX5" fmla="*/ 590791 w 759067"/>
              <a:gd name="connsiteY5" fmla="*/ 69960 h 96350"/>
              <a:gd name="connsiteX6" fmla="*/ 759066 w 759067"/>
              <a:gd name="connsiteY6" fmla="*/ 110 h 96350"/>
              <a:gd name="connsiteX7" fmla="*/ 587616 w 759067"/>
              <a:gd name="connsiteY7" fmla="*/ 54085 h 96350"/>
              <a:gd name="connsiteX8" fmla="*/ 397116 w 759067"/>
              <a:gd name="connsiteY8" fmla="*/ 66785 h 96350"/>
              <a:gd name="connsiteX9" fmla="*/ 546341 w 759067"/>
              <a:gd name="connsiteY9" fmla="*/ 41385 h 96350"/>
              <a:gd name="connsiteX10" fmla="*/ 432041 w 759067"/>
              <a:gd name="connsiteY10" fmla="*/ 73135 h 96350"/>
              <a:gd name="connsiteX11" fmla="*/ 127241 w 759067"/>
              <a:gd name="connsiteY11" fmla="*/ 6460 h 96350"/>
              <a:gd name="connsiteX12" fmla="*/ 51041 w 759067"/>
              <a:gd name="connsiteY12" fmla="*/ 66785 h 96350"/>
              <a:gd name="connsiteX13" fmla="*/ 3416 w 759067"/>
              <a:gd name="connsiteY13" fmla="*/ 95360 h 9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59067" h="96350">
                <a:moveTo>
                  <a:pt x="3416" y="95360"/>
                </a:moveTo>
                <a:cubicBezTo>
                  <a:pt x="19820" y="89539"/>
                  <a:pt x="133062" y="42443"/>
                  <a:pt x="149466" y="31860"/>
                </a:cubicBezTo>
                <a:cubicBezTo>
                  <a:pt x="165870" y="21277"/>
                  <a:pt x="61095" y="28156"/>
                  <a:pt x="101841" y="31860"/>
                </a:cubicBezTo>
                <a:cubicBezTo>
                  <a:pt x="142587" y="35564"/>
                  <a:pt x="335204" y="45089"/>
                  <a:pt x="393941" y="54085"/>
                </a:cubicBezTo>
                <a:cubicBezTo>
                  <a:pt x="452678" y="63081"/>
                  <a:pt x="421458" y="83189"/>
                  <a:pt x="454266" y="85835"/>
                </a:cubicBezTo>
                <a:cubicBezTo>
                  <a:pt x="487074" y="88481"/>
                  <a:pt x="539991" y="84247"/>
                  <a:pt x="590791" y="69960"/>
                </a:cubicBezTo>
                <a:cubicBezTo>
                  <a:pt x="641591" y="55673"/>
                  <a:pt x="759595" y="2756"/>
                  <a:pt x="759066" y="110"/>
                </a:cubicBezTo>
                <a:cubicBezTo>
                  <a:pt x="758537" y="-2536"/>
                  <a:pt x="647941" y="42973"/>
                  <a:pt x="587616" y="54085"/>
                </a:cubicBezTo>
                <a:cubicBezTo>
                  <a:pt x="527291" y="65197"/>
                  <a:pt x="403995" y="68902"/>
                  <a:pt x="397116" y="66785"/>
                </a:cubicBezTo>
                <a:cubicBezTo>
                  <a:pt x="390237" y="64668"/>
                  <a:pt x="540520" y="40327"/>
                  <a:pt x="546341" y="41385"/>
                </a:cubicBezTo>
                <a:cubicBezTo>
                  <a:pt x="552162" y="42443"/>
                  <a:pt x="501891" y="78956"/>
                  <a:pt x="432041" y="73135"/>
                </a:cubicBezTo>
                <a:cubicBezTo>
                  <a:pt x="362191" y="67314"/>
                  <a:pt x="190741" y="7518"/>
                  <a:pt x="127241" y="6460"/>
                </a:cubicBezTo>
                <a:cubicBezTo>
                  <a:pt x="63741" y="5402"/>
                  <a:pt x="67974" y="53556"/>
                  <a:pt x="51041" y="66785"/>
                </a:cubicBezTo>
                <a:cubicBezTo>
                  <a:pt x="34108" y="80014"/>
                  <a:pt x="-12988" y="101181"/>
                  <a:pt x="3416" y="95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4D4A8806-C7AC-494A-505A-6F2AA3954B14}"/>
              </a:ext>
            </a:extLst>
          </p:cNvPr>
          <p:cNvSpPr/>
          <p:nvPr/>
        </p:nvSpPr>
        <p:spPr>
          <a:xfrm>
            <a:off x="5269711" y="2625665"/>
            <a:ext cx="165265" cy="337575"/>
          </a:xfrm>
          <a:custGeom>
            <a:avLst/>
            <a:gdLst>
              <a:gd name="connsiteX0" fmla="*/ 26189 w 165265"/>
              <a:gd name="connsiteY0" fmla="*/ 60 h 337575"/>
              <a:gd name="connsiteX1" fmla="*/ 26189 w 165265"/>
              <a:gd name="connsiteY1" fmla="*/ 85785 h 337575"/>
              <a:gd name="connsiteX2" fmla="*/ 111914 w 165265"/>
              <a:gd name="connsiteY2" fmla="*/ 203260 h 337575"/>
              <a:gd name="connsiteX3" fmla="*/ 105564 w 165265"/>
              <a:gd name="connsiteY3" fmla="*/ 184210 h 337575"/>
              <a:gd name="connsiteX4" fmla="*/ 150014 w 165265"/>
              <a:gd name="connsiteY4" fmla="*/ 254060 h 337575"/>
              <a:gd name="connsiteX5" fmla="*/ 156364 w 165265"/>
              <a:gd name="connsiteY5" fmla="*/ 336610 h 337575"/>
              <a:gd name="connsiteX6" fmla="*/ 153189 w 165265"/>
              <a:gd name="connsiteY6" fmla="*/ 285810 h 337575"/>
              <a:gd name="connsiteX7" fmla="*/ 7139 w 165265"/>
              <a:gd name="connsiteY7" fmla="*/ 98485 h 337575"/>
              <a:gd name="connsiteX8" fmla="*/ 26189 w 165265"/>
              <a:gd name="connsiteY8" fmla="*/ 60 h 337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265" h="337575">
                <a:moveTo>
                  <a:pt x="26189" y="60"/>
                </a:moveTo>
                <a:cubicBezTo>
                  <a:pt x="29364" y="-2057"/>
                  <a:pt x="11901" y="51918"/>
                  <a:pt x="26189" y="85785"/>
                </a:cubicBezTo>
                <a:cubicBezTo>
                  <a:pt x="40477" y="119652"/>
                  <a:pt x="98685" y="186856"/>
                  <a:pt x="111914" y="203260"/>
                </a:cubicBezTo>
                <a:cubicBezTo>
                  <a:pt x="125143" y="219664"/>
                  <a:pt x="99214" y="175743"/>
                  <a:pt x="105564" y="184210"/>
                </a:cubicBezTo>
                <a:cubicBezTo>
                  <a:pt x="111914" y="192677"/>
                  <a:pt x="141547" y="228660"/>
                  <a:pt x="150014" y="254060"/>
                </a:cubicBezTo>
                <a:cubicBezTo>
                  <a:pt x="158481" y="279460"/>
                  <a:pt x="155835" y="331318"/>
                  <a:pt x="156364" y="336610"/>
                </a:cubicBezTo>
                <a:cubicBezTo>
                  <a:pt x="156893" y="341902"/>
                  <a:pt x="178060" y="325497"/>
                  <a:pt x="153189" y="285810"/>
                </a:cubicBezTo>
                <a:cubicBezTo>
                  <a:pt x="128318" y="246123"/>
                  <a:pt x="29893" y="139760"/>
                  <a:pt x="7139" y="98485"/>
                </a:cubicBezTo>
                <a:cubicBezTo>
                  <a:pt x="-15615" y="57210"/>
                  <a:pt x="23014" y="2177"/>
                  <a:pt x="26189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7A0F1BB3-B7AB-00EE-76FA-B0780CCB911D}"/>
              </a:ext>
            </a:extLst>
          </p:cNvPr>
          <p:cNvSpPr/>
          <p:nvPr/>
        </p:nvSpPr>
        <p:spPr>
          <a:xfrm>
            <a:off x="5291872" y="2599748"/>
            <a:ext cx="246111" cy="293650"/>
          </a:xfrm>
          <a:custGeom>
            <a:avLst/>
            <a:gdLst>
              <a:gd name="connsiteX0" fmla="*/ 853 w 246111"/>
              <a:gd name="connsiteY0" fmla="*/ 577 h 293650"/>
              <a:gd name="connsiteX1" fmla="*/ 159603 w 246111"/>
              <a:gd name="connsiteY1" fmla="*/ 60902 h 293650"/>
              <a:gd name="connsiteX2" fmla="*/ 143728 w 246111"/>
              <a:gd name="connsiteY2" fmla="*/ 54552 h 293650"/>
              <a:gd name="connsiteX3" fmla="*/ 235803 w 246111"/>
              <a:gd name="connsiteY3" fmla="*/ 162502 h 293650"/>
              <a:gd name="connsiteX4" fmla="*/ 235803 w 246111"/>
              <a:gd name="connsiteY4" fmla="*/ 238702 h 293650"/>
              <a:gd name="connsiteX5" fmla="*/ 229453 w 246111"/>
              <a:gd name="connsiteY5" fmla="*/ 222827 h 293650"/>
              <a:gd name="connsiteX6" fmla="*/ 162778 w 246111"/>
              <a:gd name="connsiteY6" fmla="*/ 292677 h 293650"/>
              <a:gd name="connsiteX7" fmla="*/ 245328 w 246111"/>
              <a:gd name="connsiteY7" fmla="*/ 162502 h 293650"/>
              <a:gd name="connsiteX8" fmla="*/ 102453 w 246111"/>
              <a:gd name="connsiteY8" fmla="*/ 16452 h 293650"/>
              <a:gd name="connsiteX9" fmla="*/ 96103 w 246111"/>
              <a:gd name="connsiteY9" fmla="*/ 29152 h 293650"/>
              <a:gd name="connsiteX10" fmla="*/ 853 w 246111"/>
              <a:gd name="connsiteY10" fmla="*/ 577 h 29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6111" h="293650">
                <a:moveTo>
                  <a:pt x="853" y="577"/>
                </a:moveTo>
                <a:cubicBezTo>
                  <a:pt x="11436" y="5869"/>
                  <a:pt x="135791" y="51906"/>
                  <a:pt x="159603" y="60902"/>
                </a:cubicBezTo>
                <a:cubicBezTo>
                  <a:pt x="183415" y="69898"/>
                  <a:pt x="131028" y="37619"/>
                  <a:pt x="143728" y="54552"/>
                </a:cubicBezTo>
                <a:cubicBezTo>
                  <a:pt x="156428" y="71485"/>
                  <a:pt x="220457" y="131810"/>
                  <a:pt x="235803" y="162502"/>
                </a:cubicBezTo>
                <a:cubicBezTo>
                  <a:pt x="251149" y="193194"/>
                  <a:pt x="236861" y="228648"/>
                  <a:pt x="235803" y="238702"/>
                </a:cubicBezTo>
                <a:cubicBezTo>
                  <a:pt x="234745" y="248756"/>
                  <a:pt x="241624" y="213831"/>
                  <a:pt x="229453" y="222827"/>
                </a:cubicBezTo>
                <a:cubicBezTo>
                  <a:pt x="217282" y="231823"/>
                  <a:pt x="160132" y="302731"/>
                  <a:pt x="162778" y="292677"/>
                </a:cubicBezTo>
                <a:cubicBezTo>
                  <a:pt x="165424" y="282623"/>
                  <a:pt x="255382" y="208540"/>
                  <a:pt x="245328" y="162502"/>
                </a:cubicBezTo>
                <a:cubicBezTo>
                  <a:pt x="235274" y="116465"/>
                  <a:pt x="127324" y="38677"/>
                  <a:pt x="102453" y="16452"/>
                </a:cubicBezTo>
                <a:cubicBezTo>
                  <a:pt x="77582" y="-5773"/>
                  <a:pt x="110920" y="30210"/>
                  <a:pt x="96103" y="29152"/>
                </a:cubicBezTo>
                <a:cubicBezTo>
                  <a:pt x="81286" y="28094"/>
                  <a:pt x="-9730" y="-4715"/>
                  <a:pt x="853" y="5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DD12E109-790D-E6D7-48DE-066F16FAFB93}"/>
              </a:ext>
            </a:extLst>
          </p:cNvPr>
          <p:cNvSpPr/>
          <p:nvPr/>
        </p:nvSpPr>
        <p:spPr>
          <a:xfrm>
            <a:off x="6406846" y="1318452"/>
            <a:ext cx="302133" cy="864689"/>
          </a:xfrm>
          <a:custGeom>
            <a:avLst/>
            <a:gdLst>
              <a:gd name="connsiteX0" fmla="*/ 301929 w 302133"/>
              <a:gd name="connsiteY0" fmla="*/ 2348 h 864689"/>
              <a:gd name="connsiteX1" fmla="*/ 143179 w 302133"/>
              <a:gd name="connsiteY1" fmla="*/ 145223 h 864689"/>
              <a:gd name="connsiteX2" fmla="*/ 171754 w 302133"/>
              <a:gd name="connsiteY2" fmla="*/ 135698 h 864689"/>
              <a:gd name="connsiteX3" fmla="*/ 136829 w 302133"/>
              <a:gd name="connsiteY3" fmla="*/ 192848 h 864689"/>
              <a:gd name="connsiteX4" fmla="*/ 76504 w 302133"/>
              <a:gd name="connsiteY4" fmla="*/ 361123 h 864689"/>
              <a:gd name="connsiteX5" fmla="*/ 76504 w 302133"/>
              <a:gd name="connsiteY5" fmla="*/ 310323 h 864689"/>
              <a:gd name="connsiteX6" fmla="*/ 41579 w 302133"/>
              <a:gd name="connsiteY6" fmla="*/ 405573 h 864689"/>
              <a:gd name="connsiteX7" fmla="*/ 47929 w 302133"/>
              <a:gd name="connsiteY7" fmla="*/ 494473 h 864689"/>
              <a:gd name="connsiteX8" fmla="*/ 35229 w 302133"/>
              <a:gd name="connsiteY8" fmla="*/ 450023 h 864689"/>
              <a:gd name="connsiteX9" fmla="*/ 70154 w 302133"/>
              <a:gd name="connsiteY9" fmla="*/ 630998 h 864689"/>
              <a:gd name="connsiteX10" fmla="*/ 146354 w 302133"/>
              <a:gd name="connsiteY10" fmla="*/ 859598 h 864689"/>
              <a:gd name="connsiteX11" fmla="*/ 98729 w 302133"/>
              <a:gd name="connsiteY11" fmla="*/ 764348 h 864689"/>
              <a:gd name="connsiteX12" fmla="*/ 3479 w 302133"/>
              <a:gd name="connsiteY12" fmla="*/ 478598 h 864689"/>
              <a:gd name="connsiteX13" fmla="*/ 25704 w 302133"/>
              <a:gd name="connsiteY13" fmla="*/ 488123 h 864689"/>
              <a:gd name="connsiteX14" fmla="*/ 73329 w 302133"/>
              <a:gd name="connsiteY14" fmla="*/ 256348 h 864689"/>
              <a:gd name="connsiteX15" fmla="*/ 76504 w 302133"/>
              <a:gd name="connsiteY15" fmla="*/ 310323 h 864689"/>
              <a:gd name="connsiteX16" fmla="*/ 149529 w 302133"/>
              <a:gd name="connsiteY16" fmla="*/ 113473 h 864689"/>
              <a:gd name="connsiteX17" fmla="*/ 130479 w 302133"/>
              <a:gd name="connsiteY17" fmla="*/ 138873 h 864689"/>
              <a:gd name="connsiteX18" fmla="*/ 193979 w 302133"/>
              <a:gd name="connsiteY18" fmla="*/ 84898 h 864689"/>
              <a:gd name="connsiteX19" fmla="*/ 105079 w 302133"/>
              <a:gd name="connsiteY19" fmla="*/ 56323 h 864689"/>
              <a:gd name="connsiteX20" fmla="*/ 301929 w 302133"/>
              <a:gd name="connsiteY20" fmla="*/ 2348 h 86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02133" h="864689">
                <a:moveTo>
                  <a:pt x="301929" y="2348"/>
                </a:moveTo>
                <a:cubicBezTo>
                  <a:pt x="308279" y="17165"/>
                  <a:pt x="164875" y="122998"/>
                  <a:pt x="143179" y="145223"/>
                </a:cubicBezTo>
                <a:cubicBezTo>
                  <a:pt x="121483" y="167448"/>
                  <a:pt x="172812" y="127761"/>
                  <a:pt x="171754" y="135698"/>
                </a:cubicBezTo>
                <a:cubicBezTo>
                  <a:pt x="170696" y="143635"/>
                  <a:pt x="152704" y="155277"/>
                  <a:pt x="136829" y="192848"/>
                </a:cubicBezTo>
                <a:cubicBezTo>
                  <a:pt x="120954" y="230419"/>
                  <a:pt x="86558" y="341544"/>
                  <a:pt x="76504" y="361123"/>
                </a:cubicBezTo>
                <a:cubicBezTo>
                  <a:pt x="66450" y="380702"/>
                  <a:pt x="82325" y="302915"/>
                  <a:pt x="76504" y="310323"/>
                </a:cubicBezTo>
                <a:cubicBezTo>
                  <a:pt x="70683" y="317731"/>
                  <a:pt x="46341" y="374882"/>
                  <a:pt x="41579" y="405573"/>
                </a:cubicBezTo>
                <a:cubicBezTo>
                  <a:pt x="36817" y="436264"/>
                  <a:pt x="48987" y="487065"/>
                  <a:pt x="47929" y="494473"/>
                </a:cubicBezTo>
                <a:cubicBezTo>
                  <a:pt x="46871" y="501881"/>
                  <a:pt x="31525" y="427269"/>
                  <a:pt x="35229" y="450023"/>
                </a:cubicBezTo>
                <a:cubicBezTo>
                  <a:pt x="38933" y="472777"/>
                  <a:pt x="51633" y="562736"/>
                  <a:pt x="70154" y="630998"/>
                </a:cubicBezTo>
                <a:cubicBezTo>
                  <a:pt x="88675" y="699260"/>
                  <a:pt x="141591" y="837373"/>
                  <a:pt x="146354" y="859598"/>
                </a:cubicBezTo>
                <a:cubicBezTo>
                  <a:pt x="151116" y="881823"/>
                  <a:pt x="122541" y="827848"/>
                  <a:pt x="98729" y="764348"/>
                </a:cubicBezTo>
                <a:cubicBezTo>
                  <a:pt x="74917" y="700848"/>
                  <a:pt x="15650" y="524636"/>
                  <a:pt x="3479" y="478598"/>
                </a:cubicBezTo>
                <a:cubicBezTo>
                  <a:pt x="-8692" y="432560"/>
                  <a:pt x="14062" y="525165"/>
                  <a:pt x="25704" y="488123"/>
                </a:cubicBezTo>
                <a:cubicBezTo>
                  <a:pt x="37346" y="451081"/>
                  <a:pt x="64862" y="285981"/>
                  <a:pt x="73329" y="256348"/>
                </a:cubicBezTo>
                <a:cubicBezTo>
                  <a:pt x="81796" y="226715"/>
                  <a:pt x="63804" y="334136"/>
                  <a:pt x="76504" y="310323"/>
                </a:cubicBezTo>
                <a:cubicBezTo>
                  <a:pt x="89204" y="286511"/>
                  <a:pt x="140533" y="142048"/>
                  <a:pt x="149529" y="113473"/>
                </a:cubicBezTo>
                <a:cubicBezTo>
                  <a:pt x="158525" y="84898"/>
                  <a:pt x="123071" y="143636"/>
                  <a:pt x="130479" y="138873"/>
                </a:cubicBezTo>
                <a:cubicBezTo>
                  <a:pt x="137887" y="134111"/>
                  <a:pt x="198212" y="98656"/>
                  <a:pt x="193979" y="84898"/>
                </a:cubicBezTo>
                <a:cubicBezTo>
                  <a:pt x="189746" y="71140"/>
                  <a:pt x="91850" y="65319"/>
                  <a:pt x="105079" y="56323"/>
                </a:cubicBezTo>
                <a:cubicBezTo>
                  <a:pt x="118308" y="47327"/>
                  <a:pt x="295579" y="-12469"/>
                  <a:pt x="301929" y="23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BEE7538B-142F-8518-E411-EFC39AC820E3}"/>
              </a:ext>
            </a:extLst>
          </p:cNvPr>
          <p:cNvSpPr/>
          <p:nvPr/>
        </p:nvSpPr>
        <p:spPr>
          <a:xfrm>
            <a:off x="5670527" y="1385824"/>
            <a:ext cx="531734" cy="601606"/>
          </a:xfrm>
          <a:custGeom>
            <a:avLst/>
            <a:gdLst>
              <a:gd name="connsiteX0" fmla="*/ 523898 w 531734"/>
              <a:gd name="connsiteY0" fmla="*/ 8001 h 601606"/>
              <a:gd name="connsiteX1" fmla="*/ 111148 w 531734"/>
              <a:gd name="connsiteY1" fmla="*/ 376301 h 601606"/>
              <a:gd name="connsiteX2" fmla="*/ 136548 w 531734"/>
              <a:gd name="connsiteY2" fmla="*/ 385826 h 601606"/>
              <a:gd name="connsiteX3" fmla="*/ 63523 w 531734"/>
              <a:gd name="connsiteY3" fmla="*/ 465201 h 601606"/>
              <a:gd name="connsiteX4" fmla="*/ 38123 w 531734"/>
              <a:gd name="connsiteY4" fmla="*/ 493776 h 601606"/>
              <a:gd name="connsiteX5" fmla="*/ 130198 w 531734"/>
              <a:gd name="connsiteY5" fmla="*/ 598551 h 601606"/>
              <a:gd name="connsiteX6" fmla="*/ 60348 w 531734"/>
              <a:gd name="connsiteY6" fmla="*/ 566801 h 601606"/>
              <a:gd name="connsiteX7" fmla="*/ 23 w 531734"/>
              <a:gd name="connsiteY7" fmla="*/ 496951 h 601606"/>
              <a:gd name="connsiteX8" fmla="*/ 53998 w 531734"/>
              <a:gd name="connsiteY8" fmla="*/ 481076 h 601606"/>
              <a:gd name="connsiteX9" fmla="*/ 120673 w 531734"/>
              <a:gd name="connsiteY9" fmla="*/ 376301 h 601606"/>
              <a:gd name="connsiteX10" fmla="*/ 107973 w 531734"/>
              <a:gd name="connsiteY10" fmla="*/ 373126 h 601606"/>
              <a:gd name="connsiteX11" fmla="*/ 444523 w 531734"/>
              <a:gd name="connsiteY11" fmla="*/ 93726 h 601606"/>
              <a:gd name="connsiteX12" fmla="*/ 292123 w 531734"/>
              <a:gd name="connsiteY12" fmla="*/ 188976 h 601606"/>
              <a:gd name="connsiteX13" fmla="*/ 377848 w 531734"/>
              <a:gd name="connsiteY13" fmla="*/ 125476 h 601606"/>
              <a:gd name="connsiteX14" fmla="*/ 523898 w 531734"/>
              <a:gd name="connsiteY14" fmla="*/ 8001 h 60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31734" h="601606">
                <a:moveTo>
                  <a:pt x="523898" y="8001"/>
                </a:moveTo>
                <a:cubicBezTo>
                  <a:pt x="479448" y="49805"/>
                  <a:pt x="175706" y="313330"/>
                  <a:pt x="111148" y="376301"/>
                </a:cubicBezTo>
                <a:cubicBezTo>
                  <a:pt x="46590" y="439272"/>
                  <a:pt x="144485" y="371009"/>
                  <a:pt x="136548" y="385826"/>
                </a:cubicBezTo>
                <a:cubicBezTo>
                  <a:pt x="128610" y="400643"/>
                  <a:pt x="79927" y="447209"/>
                  <a:pt x="63523" y="465201"/>
                </a:cubicBezTo>
                <a:cubicBezTo>
                  <a:pt x="47119" y="483193"/>
                  <a:pt x="27011" y="471551"/>
                  <a:pt x="38123" y="493776"/>
                </a:cubicBezTo>
                <a:cubicBezTo>
                  <a:pt x="49235" y="516001"/>
                  <a:pt x="126494" y="586380"/>
                  <a:pt x="130198" y="598551"/>
                </a:cubicBezTo>
                <a:cubicBezTo>
                  <a:pt x="133902" y="610722"/>
                  <a:pt x="82044" y="583734"/>
                  <a:pt x="60348" y="566801"/>
                </a:cubicBezTo>
                <a:cubicBezTo>
                  <a:pt x="38652" y="549868"/>
                  <a:pt x="1081" y="511238"/>
                  <a:pt x="23" y="496951"/>
                </a:cubicBezTo>
                <a:cubicBezTo>
                  <a:pt x="-1035" y="482664"/>
                  <a:pt x="33890" y="501184"/>
                  <a:pt x="53998" y="481076"/>
                </a:cubicBezTo>
                <a:cubicBezTo>
                  <a:pt x="74106" y="460968"/>
                  <a:pt x="111677" y="394293"/>
                  <a:pt x="120673" y="376301"/>
                </a:cubicBezTo>
                <a:cubicBezTo>
                  <a:pt x="129669" y="358309"/>
                  <a:pt x="53998" y="420222"/>
                  <a:pt x="107973" y="373126"/>
                </a:cubicBezTo>
                <a:cubicBezTo>
                  <a:pt x="161948" y="326030"/>
                  <a:pt x="413831" y="124418"/>
                  <a:pt x="444523" y="93726"/>
                </a:cubicBezTo>
                <a:cubicBezTo>
                  <a:pt x="475215" y="63034"/>
                  <a:pt x="303235" y="183684"/>
                  <a:pt x="292123" y="188976"/>
                </a:cubicBezTo>
                <a:cubicBezTo>
                  <a:pt x="281010" y="194268"/>
                  <a:pt x="345040" y="150347"/>
                  <a:pt x="377848" y="125476"/>
                </a:cubicBezTo>
                <a:cubicBezTo>
                  <a:pt x="410656" y="100605"/>
                  <a:pt x="568348" y="-33803"/>
                  <a:pt x="523898" y="8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2A89040-A144-FC3F-6B64-7B1AC149D35D}"/>
              </a:ext>
            </a:extLst>
          </p:cNvPr>
          <p:cNvSpPr/>
          <p:nvPr/>
        </p:nvSpPr>
        <p:spPr>
          <a:xfrm>
            <a:off x="6102003" y="1285000"/>
            <a:ext cx="486109" cy="175648"/>
          </a:xfrm>
          <a:custGeom>
            <a:avLst/>
            <a:gdLst>
              <a:gd name="connsiteX0" fmla="*/ 13047 w 486109"/>
              <a:gd name="connsiteY0" fmla="*/ 875 h 175648"/>
              <a:gd name="connsiteX1" fmla="*/ 76547 w 486109"/>
              <a:gd name="connsiteY1" fmla="*/ 61200 h 175648"/>
              <a:gd name="connsiteX2" fmla="*/ 25747 w 486109"/>
              <a:gd name="connsiteY2" fmla="*/ 159625 h 175648"/>
              <a:gd name="connsiteX3" fmla="*/ 6697 w 486109"/>
              <a:gd name="connsiteY3" fmla="*/ 169150 h 175648"/>
              <a:gd name="connsiteX4" fmla="*/ 140047 w 486109"/>
              <a:gd name="connsiteY4" fmla="*/ 121525 h 175648"/>
              <a:gd name="connsiteX5" fmla="*/ 111472 w 486109"/>
              <a:gd name="connsiteY5" fmla="*/ 118350 h 175648"/>
              <a:gd name="connsiteX6" fmla="*/ 330547 w 486109"/>
              <a:gd name="connsiteY6" fmla="*/ 118350 h 175648"/>
              <a:gd name="connsiteX7" fmla="*/ 482947 w 486109"/>
              <a:gd name="connsiteY7" fmla="*/ 159625 h 175648"/>
              <a:gd name="connsiteX8" fmla="*/ 403572 w 486109"/>
              <a:gd name="connsiteY8" fmla="*/ 143750 h 175648"/>
              <a:gd name="connsiteX9" fmla="*/ 67022 w 486109"/>
              <a:gd name="connsiteY9" fmla="*/ 124700 h 175648"/>
              <a:gd name="connsiteX10" fmla="*/ 41622 w 486109"/>
              <a:gd name="connsiteY10" fmla="*/ 175500 h 175648"/>
              <a:gd name="connsiteX11" fmla="*/ 86072 w 486109"/>
              <a:gd name="connsiteY11" fmla="*/ 105650 h 175648"/>
              <a:gd name="connsiteX12" fmla="*/ 13047 w 486109"/>
              <a:gd name="connsiteY12" fmla="*/ 875 h 175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109" h="175648">
                <a:moveTo>
                  <a:pt x="13047" y="875"/>
                </a:moveTo>
                <a:cubicBezTo>
                  <a:pt x="11460" y="-6533"/>
                  <a:pt x="74430" y="34742"/>
                  <a:pt x="76547" y="61200"/>
                </a:cubicBezTo>
                <a:cubicBezTo>
                  <a:pt x="78664" y="87658"/>
                  <a:pt x="37389" y="141633"/>
                  <a:pt x="25747" y="159625"/>
                </a:cubicBezTo>
                <a:cubicBezTo>
                  <a:pt x="14105" y="177617"/>
                  <a:pt x="-12353" y="175500"/>
                  <a:pt x="6697" y="169150"/>
                </a:cubicBezTo>
                <a:cubicBezTo>
                  <a:pt x="25747" y="162800"/>
                  <a:pt x="122585" y="129992"/>
                  <a:pt x="140047" y="121525"/>
                </a:cubicBezTo>
                <a:cubicBezTo>
                  <a:pt x="157509" y="113058"/>
                  <a:pt x="79722" y="118879"/>
                  <a:pt x="111472" y="118350"/>
                </a:cubicBezTo>
                <a:cubicBezTo>
                  <a:pt x="143222" y="117821"/>
                  <a:pt x="268635" y="111471"/>
                  <a:pt x="330547" y="118350"/>
                </a:cubicBezTo>
                <a:cubicBezTo>
                  <a:pt x="392459" y="125229"/>
                  <a:pt x="470776" y="155392"/>
                  <a:pt x="482947" y="159625"/>
                </a:cubicBezTo>
                <a:cubicBezTo>
                  <a:pt x="495118" y="163858"/>
                  <a:pt x="472893" y="149571"/>
                  <a:pt x="403572" y="143750"/>
                </a:cubicBezTo>
                <a:cubicBezTo>
                  <a:pt x="334251" y="137929"/>
                  <a:pt x="127347" y="119408"/>
                  <a:pt x="67022" y="124700"/>
                </a:cubicBezTo>
                <a:cubicBezTo>
                  <a:pt x="6697" y="129992"/>
                  <a:pt x="38447" y="178675"/>
                  <a:pt x="41622" y="175500"/>
                </a:cubicBezTo>
                <a:cubicBezTo>
                  <a:pt x="44797" y="172325"/>
                  <a:pt x="87660" y="134225"/>
                  <a:pt x="86072" y="105650"/>
                </a:cubicBezTo>
                <a:cubicBezTo>
                  <a:pt x="84485" y="77075"/>
                  <a:pt x="14634" y="8283"/>
                  <a:pt x="13047" y="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014606A1-5567-855C-DB88-DADEF6EBFA11}"/>
              </a:ext>
            </a:extLst>
          </p:cNvPr>
          <p:cNvSpPr/>
          <p:nvPr/>
        </p:nvSpPr>
        <p:spPr>
          <a:xfrm>
            <a:off x="6143502" y="1339845"/>
            <a:ext cx="434215" cy="117483"/>
          </a:xfrm>
          <a:custGeom>
            <a:avLst/>
            <a:gdLst>
              <a:gd name="connsiteX0" fmla="*/ 54098 w 434215"/>
              <a:gd name="connsiteY0" fmla="*/ 5 h 117483"/>
              <a:gd name="connsiteX1" fmla="*/ 219198 w 434215"/>
              <a:gd name="connsiteY1" fmla="*/ 41280 h 117483"/>
              <a:gd name="connsiteX2" fmla="*/ 165223 w 434215"/>
              <a:gd name="connsiteY2" fmla="*/ 28580 h 117483"/>
              <a:gd name="connsiteX3" fmla="*/ 431923 w 434215"/>
              <a:gd name="connsiteY3" fmla="*/ 92080 h 117483"/>
              <a:gd name="connsiteX4" fmla="*/ 285873 w 434215"/>
              <a:gd name="connsiteY4" fmla="*/ 66680 h 117483"/>
              <a:gd name="connsiteX5" fmla="*/ 139823 w 434215"/>
              <a:gd name="connsiteY5" fmla="*/ 47630 h 117483"/>
              <a:gd name="connsiteX6" fmla="*/ 123 w 434215"/>
              <a:gd name="connsiteY6" fmla="*/ 117480 h 117483"/>
              <a:gd name="connsiteX7" fmla="*/ 114423 w 434215"/>
              <a:gd name="connsiteY7" fmla="*/ 44455 h 117483"/>
              <a:gd name="connsiteX8" fmla="*/ 54098 w 434215"/>
              <a:gd name="connsiteY8" fmla="*/ 5 h 117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4215" h="117483">
                <a:moveTo>
                  <a:pt x="54098" y="5"/>
                </a:moveTo>
                <a:cubicBezTo>
                  <a:pt x="71560" y="-524"/>
                  <a:pt x="200677" y="36517"/>
                  <a:pt x="219198" y="41280"/>
                </a:cubicBezTo>
                <a:cubicBezTo>
                  <a:pt x="237719" y="46043"/>
                  <a:pt x="165223" y="28580"/>
                  <a:pt x="165223" y="28580"/>
                </a:cubicBezTo>
                <a:lnTo>
                  <a:pt x="431923" y="92080"/>
                </a:lnTo>
                <a:cubicBezTo>
                  <a:pt x="452031" y="98430"/>
                  <a:pt x="334556" y="74088"/>
                  <a:pt x="285873" y="66680"/>
                </a:cubicBezTo>
                <a:cubicBezTo>
                  <a:pt x="237190" y="59272"/>
                  <a:pt x="187448" y="39163"/>
                  <a:pt x="139823" y="47630"/>
                </a:cubicBezTo>
                <a:cubicBezTo>
                  <a:pt x="92198" y="56097"/>
                  <a:pt x="4356" y="118009"/>
                  <a:pt x="123" y="117480"/>
                </a:cubicBezTo>
                <a:cubicBezTo>
                  <a:pt x="-4110" y="116951"/>
                  <a:pt x="101723" y="61918"/>
                  <a:pt x="114423" y="44455"/>
                </a:cubicBezTo>
                <a:cubicBezTo>
                  <a:pt x="127123" y="26993"/>
                  <a:pt x="36636" y="534"/>
                  <a:pt x="5409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E1D78236-49A2-15E2-CB76-8CD8B95B8ED5}"/>
              </a:ext>
            </a:extLst>
          </p:cNvPr>
          <p:cNvSpPr/>
          <p:nvPr/>
        </p:nvSpPr>
        <p:spPr>
          <a:xfrm>
            <a:off x="5807897" y="1470002"/>
            <a:ext cx="704046" cy="654830"/>
          </a:xfrm>
          <a:custGeom>
            <a:avLst/>
            <a:gdLst>
              <a:gd name="connsiteX0" fmla="*/ 704028 w 704046"/>
              <a:gd name="connsiteY0" fmla="*/ 23 h 654830"/>
              <a:gd name="connsiteX1" fmla="*/ 364303 w 704046"/>
              <a:gd name="connsiteY1" fmla="*/ 38123 h 654830"/>
              <a:gd name="connsiteX2" fmla="*/ 383353 w 704046"/>
              <a:gd name="connsiteY2" fmla="*/ 28598 h 654830"/>
              <a:gd name="connsiteX3" fmla="*/ 81728 w 704046"/>
              <a:gd name="connsiteY3" fmla="*/ 320698 h 654830"/>
              <a:gd name="connsiteX4" fmla="*/ 110303 w 704046"/>
              <a:gd name="connsiteY4" fmla="*/ 320698 h 654830"/>
              <a:gd name="connsiteX5" fmla="*/ 40453 w 704046"/>
              <a:gd name="connsiteY5" fmla="*/ 381023 h 654830"/>
              <a:gd name="connsiteX6" fmla="*/ 69028 w 704046"/>
              <a:gd name="connsiteY6" fmla="*/ 498498 h 654830"/>
              <a:gd name="connsiteX7" fmla="*/ 40453 w 704046"/>
              <a:gd name="connsiteY7" fmla="*/ 460398 h 654830"/>
              <a:gd name="connsiteX8" fmla="*/ 154753 w 704046"/>
              <a:gd name="connsiteY8" fmla="*/ 654073 h 654830"/>
              <a:gd name="connsiteX9" fmla="*/ 43628 w 704046"/>
              <a:gd name="connsiteY9" fmla="*/ 523898 h 654830"/>
              <a:gd name="connsiteX10" fmla="*/ 2353 w 704046"/>
              <a:gd name="connsiteY10" fmla="*/ 428648 h 654830"/>
              <a:gd name="connsiteX11" fmla="*/ 24578 w 704046"/>
              <a:gd name="connsiteY11" fmla="*/ 444523 h 654830"/>
              <a:gd name="connsiteX12" fmla="*/ 183328 w 704046"/>
              <a:gd name="connsiteY12" fmla="*/ 203223 h 654830"/>
              <a:gd name="connsiteX13" fmla="*/ 173803 w 704046"/>
              <a:gd name="connsiteY13" fmla="*/ 215923 h 654830"/>
              <a:gd name="connsiteX14" fmla="*/ 386528 w 704046"/>
              <a:gd name="connsiteY14" fmla="*/ 9548 h 654830"/>
              <a:gd name="connsiteX15" fmla="*/ 348428 w 704046"/>
              <a:gd name="connsiteY15" fmla="*/ 44473 h 654830"/>
              <a:gd name="connsiteX16" fmla="*/ 704028 w 704046"/>
              <a:gd name="connsiteY16" fmla="*/ 23 h 65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04046" h="654830">
                <a:moveTo>
                  <a:pt x="704028" y="23"/>
                </a:moveTo>
                <a:cubicBezTo>
                  <a:pt x="706674" y="-1035"/>
                  <a:pt x="417749" y="33361"/>
                  <a:pt x="364303" y="38123"/>
                </a:cubicBezTo>
                <a:cubicBezTo>
                  <a:pt x="310857" y="42885"/>
                  <a:pt x="430449" y="-18498"/>
                  <a:pt x="383353" y="28598"/>
                </a:cubicBezTo>
                <a:cubicBezTo>
                  <a:pt x="336257" y="75694"/>
                  <a:pt x="127236" y="272015"/>
                  <a:pt x="81728" y="320698"/>
                </a:cubicBezTo>
                <a:cubicBezTo>
                  <a:pt x="36220" y="369381"/>
                  <a:pt x="117182" y="310644"/>
                  <a:pt x="110303" y="320698"/>
                </a:cubicBezTo>
                <a:cubicBezTo>
                  <a:pt x="103424" y="330752"/>
                  <a:pt x="47332" y="351390"/>
                  <a:pt x="40453" y="381023"/>
                </a:cubicBezTo>
                <a:cubicBezTo>
                  <a:pt x="33574" y="410656"/>
                  <a:pt x="69028" y="485269"/>
                  <a:pt x="69028" y="498498"/>
                </a:cubicBezTo>
                <a:cubicBezTo>
                  <a:pt x="69028" y="511727"/>
                  <a:pt x="26166" y="434469"/>
                  <a:pt x="40453" y="460398"/>
                </a:cubicBezTo>
                <a:cubicBezTo>
                  <a:pt x="54740" y="486327"/>
                  <a:pt x="154224" y="643490"/>
                  <a:pt x="154753" y="654073"/>
                </a:cubicBezTo>
                <a:cubicBezTo>
                  <a:pt x="155282" y="664656"/>
                  <a:pt x="69028" y="561469"/>
                  <a:pt x="43628" y="523898"/>
                </a:cubicBezTo>
                <a:cubicBezTo>
                  <a:pt x="18228" y="486327"/>
                  <a:pt x="5528" y="441877"/>
                  <a:pt x="2353" y="428648"/>
                </a:cubicBezTo>
                <a:cubicBezTo>
                  <a:pt x="-822" y="415419"/>
                  <a:pt x="-5584" y="482094"/>
                  <a:pt x="24578" y="444523"/>
                </a:cubicBezTo>
                <a:cubicBezTo>
                  <a:pt x="54740" y="406952"/>
                  <a:pt x="158457" y="241323"/>
                  <a:pt x="183328" y="203223"/>
                </a:cubicBezTo>
                <a:cubicBezTo>
                  <a:pt x="208199" y="165123"/>
                  <a:pt x="139936" y="248202"/>
                  <a:pt x="173803" y="215923"/>
                </a:cubicBezTo>
                <a:cubicBezTo>
                  <a:pt x="207670" y="183644"/>
                  <a:pt x="357424" y="38123"/>
                  <a:pt x="386528" y="9548"/>
                </a:cubicBezTo>
                <a:cubicBezTo>
                  <a:pt x="415632" y="-19027"/>
                  <a:pt x="296041" y="45002"/>
                  <a:pt x="348428" y="44473"/>
                </a:cubicBezTo>
                <a:cubicBezTo>
                  <a:pt x="400815" y="43944"/>
                  <a:pt x="701382" y="1081"/>
                  <a:pt x="704028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AC14F918-4F54-28A5-A017-FE7737CDEC2A}"/>
              </a:ext>
            </a:extLst>
          </p:cNvPr>
          <p:cNvSpPr/>
          <p:nvPr/>
        </p:nvSpPr>
        <p:spPr>
          <a:xfrm>
            <a:off x="6016625" y="1711097"/>
            <a:ext cx="471051" cy="508451"/>
          </a:xfrm>
          <a:custGeom>
            <a:avLst/>
            <a:gdLst>
              <a:gd name="connsiteX0" fmla="*/ 466725 w 471051"/>
              <a:gd name="connsiteY0" fmla="*/ 228 h 508451"/>
              <a:gd name="connsiteX1" fmla="*/ 244475 w 471051"/>
              <a:gd name="connsiteY1" fmla="*/ 143103 h 508451"/>
              <a:gd name="connsiteX2" fmla="*/ 295275 w 471051"/>
              <a:gd name="connsiteY2" fmla="*/ 120878 h 508451"/>
              <a:gd name="connsiteX3" fmla="*/ 139700 w 471051"/>
              <a:gd name="connsiteY3" fmla="*/ 298678 h 508451"/>
              <a:gd name="connsiteX4" fmla="*/ 165100 w 471051"/>
              <a:gd name="connsiteY4" fmla="*/ 285978 h 508451"/>
              <a:gd name="connsiteX5" fmla="*/ 0 w 471051"/>
              <a:gd name="connsiteY5" fmla="*/ 508228 h 508451"/>
              <a:gd name="connsiteX6" fmla="*/ 165100 w 471051"/>
              <a:gd name="connsiteY6" fmla="*/ 324078 h 508451"/>
              <a:gd name="connsiteX7" fmla="*/ 307975 w 471051"/>
              <a:gd name="connsiteY7" fmla="*/ 149453 h 508451"/>
              <a:gd name="connsiteX8" fmla="*/ 250825 w 471051"/>
              <a:gd name="connsiteY8" fmla="*/ 219303 h 508451"/>
              <a:gd name="connsiteX9" fmla="*/ 431800 w 471051"/>
              <a:gd name="connsiteY9" fmla="*/ 73253 h 508451"/>
              <a:gd name="connsiteX10" fmla="*/ 396875 w 471051"/>
              <a:gd name="connsiteY10" fmla="*/ 108178 h 508451"/>
              <a:gd name="connsiteX11" fmla="*/ 466725 w 471051"/>
              <a:gd name="connsiteY11" fmla="*/ 228 h 508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1051" h="508451">
                <a:moveTo>
                  <a:pt x="466725" y="228"/>
                </a:moveTo>
                <a:cubicBezTo>
                  <a:pt x="441325" y="6049"/>
                  <a:pt x="273050" y="122995"/>
                  <a:pt x="244475" y="143103"/>
                </a:cubicBezTo>
                <a:cubicBezTo>
                  <a:pt x="215900" y="163211"/>
                  <a:pt x="312737" y="94949"/>
                  <a:pt x="295275" y="120878"/>
                </a:cubicBezTo>
                <a:cubicBezTo>
                  <a:pt x="277813" y="146807"/>
                  <a:pt x="161396" y="271161"/>
                  <a:pt x="139700" y="298678"/>
                </a:cubicBezTo>
                <a:cubicBezTo>
                  <a:pt x="118004" y="326195"/>
                  <a:pt x="188383" y="251053"/>
                  <a:pt x="165100" y="285978"/>
                </a:cubicBezTo>
                <a:cubicBezTo>
                  <a:pt x="141817" y="320903"/>
                  <a:pt x="0" y="501878"/>
                  <a:pt x="0" y="508228"/>
                </a:cubicBezTo>
                <a:cubicBezTo>
                  <a:pt x="0" y="514578"/>
                  <a:pt x="113771" y="383874"/>
                  <a:pt x="165100" y="324078"/>
                </a:cubicBezTo>
                <a:cubicBezTo>
                  <a:pt x="216429" y="264282"/>
                  <a:pt x="307975" y="149453"/>
                  <a:pt x="307975" y="149453"/>
                </a:cubicBezTo>
                <a:cubicBezTo>
                  <a:pt x="322262" y="131991"/>
                  <a:pt x="230188" y="232003"/>
                  <a:pt x="250825" y="219303"/>
                </a:cubicBezTo>
                <a:cubicBezTo>
                  <a:pt x="271462" y="206603"/>
                  <a:pt x="407458" y="91774"/>
                  <a:pt x="431800" y="73253"/>
                </a:cubicBezTo>
                <a:cubicBezTo>
                  <a:pt x="456142" y="54732"/>
                  <a:pt x="396346" y="114528"/>
                  <a:pt x="396875" y="108178"/>
                </a:cubicBezTo>
                <a:cubicBezTo>
                  <a:pt x="397404" y="101828"/>
                  <a:pt x="492125" y="-5593"/>
                  <a:pt x="466725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F48747A2-4A09-E3C2-56ED-0E7EA7B396B4}"/>
              </a:ext>
            </a:extLst>
          </p:cNvPr>
          <p:cNvSpPr/>
          <p:nvPr/>
        </p:nvSpPr>
        <p:spPr>
          <a:xfrm>
            <a:off x="6791444" y="1262757"/>
            <a:ext cx="239192" cy="893892"/>
          </a:xfrm>
          <a:custGeom>
            <a:avLst/>
            <a:gdLst>
              <a:gd name="connsiteX0" fmla="*/ 57031 w 239192"/>
              <a:gd name="connsiteY0" fmla="*/ 893 h 893892"/>
              <a:gd name="connsiteX1" fmla="*/ 206256 w 239192"/>
              <a:gd name="connsiteY1" fmla="*/ 305693 h 893892"/>
              <a:gd name="connsiteX2" fmla="*/ 164981 w 239192"/>
              <a:gd name="connsiteY2" fmla="*/ 270768 h 893892"/>
              <a:gd name="connsiteX3" fmla="*/ 231656 w 239192"/>
              <a:gd name="connsiteY3" fmla="*/ 369193 h 893892"/>
              <a:gd name="connsiteX4" fmla="*/ 222131 w 239192"/>
              <a:gd name="connsiteY4" fmla="*/ 473968 h 893892"/>
              <a:gd name="connsiteX5" fmla="*/ 238006 w 239192"/>
              <a:gd name="connsiteY5" fmla="*/ 448568 h 893892"/>
              <a:gd name="connsiteX6" fmla="*/ 184031 w 239192"/>
              <a:gd name="connsiteY6" fmla="*/ 569218 h 893892"/>
              <a:gd name="connsiteX7" fmla="*/ 6231 w 239192"/>
              <a:gd name="connsiteY7" fmla="*/ 886718 h 893892"/>
              <a:gd name="connsiteX8" fmla="*/ 47506 w 239192"/>
              <a:gd name="connsiteY8" fmla="*/ 775593 h 893892"/>
              <a:gd name="connsiteX9" fmla="*/ 117356 w 239192"/>
              <a:gd name="connsiteY9" fmla="*/ 600968 h 893892"/>
              <a:gd name="connsiteX10" fmla="*/ 149106 w 239192"/>
              <a:gd name="connsiteY10" fmla="*/ 591443 h 893892"/>
              <a:gd name="connsiteX11" fmla="*/ 212606 w 239192"/>
              <a:gd name="connsiteY11" fmla="*/ 346968 h 893892"/>
              <a:gd name="connsiteX12" fmla="*/ 203081 w 239192"/>
              <a:gd name="connsiteY12" fmla="*/ 296168 h 893892"/>
              <a:gd name="connsiteX13" fmla="*/ 203081 w 239192"/>
              <a:gd name="connsiteY13" fmla="*/ 296168 h 893892"/>
              <a:gd name="connsiteX14" fmla="*/ 107831 w 239192"/>
              <a:gd name="connsiteY14" fmla="*/ 178693 h 893892"/>
              <a:gd name="connsiteX15" fmla="*/ 126881 w 239192"/>
              <a:gd name="connsiteY15" fmla="*/ 210443 h 893892"/>
              <a:gd name="connsiteX16" fmla="*/ 57031 w 239192"/>
              <a:gd name="connsiteY16" fmla="*/ 893 h 89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9192" h="893892">
                <a:moveTo>
                  <a:pt x="57031" y="893"/>
                </a:moveTo>
                <a:cubicBezTo>
                  <a:pt x="70260" y="16768"/>
                  <a:pt x="188264" y="260714"/>
                  <a:pt x="206256" y="305693"/>
                </a:cubicBezTo>
                <a:cubicBezTo>
                  <a:pt x="224248" y="350672"/>
                  <a:pt x="160748" y="260185"/>
                  <a:pt x="164981" y="270768"/>
                </a:cubicBezTo>
                <a:cubicBezTo>
                  <a:pt x="169214" y="281351"/>
                  <a:pt x="222131" y="335326"/>
                  <a:pt x="231656" y="369193"/>
                </a:cubicBezTo>
                <a:cubicBezTo>
                  <a:pt x="241181" y="403060"/>
                  <a:pt x="221073" y="460739"/>
                  <a:pt x="222131" y="473968"/>
                </a:cubicBezTo>
                <a:cubicBezTo>
                  <a:pt x="223189" y="487197"/>
                  <a:pt x="244356" y="432693"/>
                  <a:pt x="238006" y="448568"/>
                </a:cubicBezTo>
                <a:cubicBezTo>
                  <a:pt x="231656" y="464443"/>
                  <a:pt x="222660" y="496193"/>
                  <a:pt x="184031" y="569218"/>
                </a:cubicBezTo>
                <a:cubicBezTo>
                  <a:pt x="145402" y="642243"/>
                  <a:pt x="28985" y="852322"/>
                  <a:pt x="6231" y="886718"/>
                </a:cubicBezTo>
                <a:cubicBezTo>
                  <a:pt x="-16523" y="921114"/>
                  <a:pt x="28985" y="823218"/>
                  <a:pt x="47506" y="775593"/>
                </a:cubicBezTo>
                <a:cubicBezTo>
                  <a:pt x="66027" y="727968"/>
                  <a:pt x="100423" y="631660"/>
                  <a:pt x="117356" y="600968"/>
                </a:cubicBezTo>
                <a:cubicBezTo>
                  <a:pt x="134289" y="570276"/>
                  <a:pt x="133231" y="633776"/>
                  <a:pt x="149106" y="591443"/>
                </a:cubicBezTo>
                <a:cubicBezTo>
                  <a:pt x="164981" y="549110"/>
                  <a:pt x="203610" y="396180"/>
                  <a:pt x="212606" y="346968"/>
                </a:cubicBezTo>
                <a:cubicBezTo>
                  <a:pt x="221602" y="297756"/>
                  <a:pt x="203081" y="296168"/>
                  <a:pt x="203081" y="296168"/>
                </a:cubicBezTo>
                <a:lnTo>
                  <a:pt x="203081" y="296168"/>
                </a:lnTo>
                <a:cubicBezTo>
                  <a:pt x="187206" y="276589"/>
                  <a:pt x="120531" y="192981"/>
                  <a:pt x="107831" y="178693"/>
                </a:cubicBezTo>
                <a:cubicBezTo>
                  <a:pt x="95131" y="164406"/>
                  <a:pt x="133760" y="235314"/>
                  <a:pt x="126881" y="210443"/>
                </a:cubicBezTo>
                <a:cubicBezTo>
                  <a:pt x="120002" y="185572"/>
                  <a:pt x="43802" y="-14982"/>
                  <a:pt x="57031" y="8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CB09AEEC-59EE-0E45-18C8-281A98AD0B45}"/>
              </a:ext>
            </a:extLst>
          </p:cNvPr>
          <p:cNvSpPr/>
          <p:nvPr/>
        </p:nvSpPr>
        <p:spPr>
          <a:xfrm>
            <a:off x="5866346" y="2139130"/>
            <a:ext cx="937936" cy="769691"/>
          </a:xfrm>
          <a:custGeom>
            <a:avLst/>
            <a:gdLst>
              <a:gd name="connsiteX0" fmla="*/ 147104 w 937936"/>
              <a:gd name="connsiteY0" fmla="*/ 188145 h 769691"/>
              <a:gd name="connsiteX1" fmla="*/ 229654 w 937936"/>
              <a:gd name="connsiteY1" fmla="*/ 372295 h 769691"/>
              <a:gd name="connsiteX2" fmla="*/ 239179 w 937936"/>
              <a:gd name="connsiteY2" fmla="*/ 331020 h 769691"/>
              <a:gd name="connsiteX3" fmla="*/ 236004 w 937936"/>
              <a:gd name="connsiteY3" fmla="*/ 429445 h 769691"/>
              <a:gd name="connsiteX4" fmla="*/ 232829 w 937936"/>
              <a:gd name="connsiteY4" fmla="*/ 461195 h 769691"/>
              <a:gd name="connsiteX5" fmla="*/ 102654 w 937936"/>
              <a:gd name="connsiteY5" fmla="*/ 600895 h 769691"/>
              <a:gd name="connsiteX6" fmla="*/ 4229 w 937936"/>
              <a:gd name="connsiteY6" fmla="*/ 762820 h 769691"/>
              <a:gd name="connsiteX7" fmla="*/ 45504 w 937936"/>
              <a:gd name="connsiteY7" fmla="*/ 712020 h 769691"/>
              <a:gd name="connsiteX8" fmla="*/ 286804 w 937936"/>
              <a:gd name="connsiteY8" fmla="*/ 464370 h 769691"/>
              <a:gd name="connsiteX9" fmla="*/ 299504 w 937936"/>
              <a:gd name="connsiteY9" fmla="*/ 477070 h 769691"/>
              <a:gd name="connsiteX10" fmla="*/ 651929 w 937936"/>
              <a:gd name="connsiteY10" fmla="*/ 219895 h 769691"/>
              <a:gd name="connsiteX11" fmla="*/ 594779 w 937936"/>
              <a:gd name="connsiteY11" fmla="*/ 223070 h 769691"/>
              <a:gd name="connsiteX12" fmla="*/ 756704 w 937936"/>
              <a:gd name="connsiteY12" fmla="*/ 70670 h 769691"/>
              <a:gd name="connsiteX13" fmla="*/ 753529 w 937936"/>
              <a:gd name="connsiteY13" fmla="*/ 73845 h 769691"/>
              <a:gd name="connsiteX14" fmla="*/ 937679 w 937936"/>
              <a:gd name="connsiteY14" fmla="*/ 820 h 769691"/>
              <a:gd name="connsiteX15" fmla="*/ 788454 w 937936"/>
              <a:gd name="connsiteY15" fmla="*/ 38920 h 769691"/>
              <a:gd name="connsiteX16" fmla="*/ 572554 w 937936"/>
              <a:gd name="connsiteY16" fmla="*/ 105595 h 769691"/>
              <a:gd name="connsiteX17" fmla="*/ 661454 w 937936"/>
              <a:gd name="connsiteY17" fmla="*/ 77020 h 769691"/>
              <a:gd name="connsiteX18" fmla="*/ 559854 w 937936"/>
              <a:gd name="connsiteY18" fmla="*/ 159570 h 769691"/>
              <a:gd name="connsiteX19" fmla="*/ 283629 w 937936"/>
              <a:gd name="connsiteY19" fmla="*/ 423095 h 769691"/>
              <a:gd name="connsiteX20" fmla="*/ 226479 w 937936"/>
              <a:gd name="connsiteY20" fmla="*/ 486595 h 769691"/>
              <a:gd name="connsiteX21" fmla="*/ 229654 w 937936"/>
              <a:gd name="connsiteY21" fmla="*/ 426270 h 769691"/>
              <a:gd name="connsiteX22" fmla="*/ 223304 w 937936"/>
              <a:gd name="connsiteY22" fmla="*/ 388170 h 769691"/>
              <a:gd name="connsiteX23" fmla="*/ 226479 w 937936"/>
              <a:gd name="connsiteY23" fmla="*/ 384995 h 769691"/>
              <a:gd name="connsiteX24" fmla="*/ 172504 w 937936"/>
              <a:gd name="connsiteY24" fmla="*/ 324670 h 769691"/>
              <a:gd name="connsiteX25" fmla="*/ 147104 w 937936"/>
              <a:gd name="connsiteY25" fmla="*/ 188145 h 769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37936" h="769691">
                <a:moveTo>
                  <a:pt x="147104" y="188145"/>
                </a:moveTo>
                <a:cubicBezTo>
                  <a:pt x="156629" y="196082"/>
                  <a:pt x="214308" y="348483"/>
                  <a:pt x="229654" y="372295"/>
                </a:cubicBezTo>
                <a:cubicBezTo>
                  <a:pt x="245000" y="396107"/>
                  <a:pt x="238121" y="321495"/>
                  <a:pt x="239179" y="331020"/>
                </a:cubicBezTo>
                <a:cubicBezTo>
                  <a:pt x="240237" y="340545"/>
                  <a:pt x="237062" y="407749"/>
                  <a:pt x="236004" y="429445"/>
                </a:cubicBezTo>
                <a:cubicBezTo>
                  <a:pt x="234946" y="451141"/>
                  <a:pt x="255054" y="432620"/>
                  <a:pt x="232829" y="461195"/>
                </a:cubicBezTo>
                <a:cubicBezTo>
                  <a:pt x="210604" y="489770"/>
                  <a:pt x="140754" y="550624"/>
                  <a:pt x="102654" y="600895"/>
                </a:cubicBezTo>
                <a:cubicBezTo>
                  <a:pt x="64554" y="651166"/>
                  <a:pt x="13754" y="744299"/>
                  <a:pt x="4229" y="762820"/>
                </a:cubicBezTo>
                <a:cubicBezTo>
                  <a:pt x="-5296" y="781341"/>
                  <a:pt x="-1592" y="761762"/>
                  <a:pt x="45504" y="712020"/>
                </a:cubicBezTo>
                <a:cubicBezTo>
                  <a:pt x="92600" y="662278"/>
                  <a:pt x="244471" y="503528"/>
                  <a:pt x="286804" y="464370"/>
                </a:cubicBezTo>
                <a:cubicBezTo>
                  <a:pt x="329137" y="425212"/>
                  <a:pt x="238650" y="517816"/>
                  <a:pt x="299504" y="477070"/>
                </a:cubicBezTo>
                <a:cubicBezTo>
                  <a:pt x="360358" y="436324"/>
                  <a:pt x="602717" y="262228"/>
                  <a:pt x="651929" y="219895"/>
                </a:cubicBezTo>
                <a:cubicBezTo>
                  <a:pt x="701141" y="177562"/>
                  <a:pt x="577317" y="247941"/>
                  <a:pt x="594779" y="223070"/>
                </a:cubicBezTo>
                <a:cubicBezTo>
                  <a:pt x="612241" y="198199"/>
                  <a:pt x="730246" y="95541"/>
                  <a:pt x="756704" y="70670"/>
                </a:cubicBezTo>
                <a:cubicBezTo>
                  <a:pt x="783162" y="45799"/>
                  <a:pt x="723367" y="85487"/>
                  <a:pt x="753529" y="73845"/>
                </a:cubicBezTo>
                <a:cubicBezTo>
                  <a:pt x="783691" y="62203"/>
                  <a:pt x="931858" y="6641"/>
                  <a:pt x="937679" y="820"/>
                </a:cubicBezTo>
                <a:cubicBezTo>
                  <a:pt x="943500" y="-5001"/>
                  <a:pt x="849308" y="21458"/>
                  <a:pt x="788454" y="38920"/>
                </a:cubicBezTo>
                <a:cubicBezTo>
                  <a:pt x="727600" y="56382"/>
                  <a:pt x="593721" y="99245"/>
                  <a:pt x="572554" y="105595"/>
                </a:cubicBezTo>
                <a:cubicBezTo>
                  <a:pt x="551387" y="111945"/>
                  <a:pt x="663571" y="68024"/>
                  <a:pt x="661454" y="77020"/>
                </a:cubicBezTo>
                <a:cubicBezTo>
                  <a:pt x="659337" y="86016"/>
                  <a:pt x="622825" y="101891"/>
                  <a:pt x="559854" y="159570"/>
                </a:cubicBezTo>
                <a:cubicBezTo>
                  <a:pt x="496883" y="217249"/>
                  <a:pt x="339191" y="368591"/>
                  <a:pt x="283629" y="423095"/>
                </a:cubicBezTo>
                <a:cubicBezTo>
                  <a:pt x="228067" y="477599"/>
                  <a:pt x="235475" y="486066"/>
                  <a:pt x="226479" y="486595"/>
                </a:cubicBezTo>
                <a:cubicBezTo>
                  <a:pt x="217483" y="487124"/>
                  <a:pt x="230183" y="442674"/>
                  <a:pt x="229654" y="426270"/>
                </a:cubicBezTo>
                <a:cubicBezTo>
                  <a:pt x="229125" y="409866"/>
                  <a:pt x="223833" y="395049"/>
                  <a:pt x="223304" y="388170"/>
                </a:cubicBezTo>
                <a:cubicBezTo>
                  <a:pt x="222775" y="381291"/>
                  <a:pt x="234946" y="395578"/>
                  <a:pt x="226479" y="384995"/>
                </a:cubicBezTo>
                <a:cubicBezTo>
                  <a:pt x="218012" y="374412"/>
                  <a:pt x="185733" y="352187"/>
                  <a:pt x="172504" y="324670"/>
                </a:cubicBezTo>
                <a:cubicBezTo>
                  <a:pt x="159275" y="297153"/>
                  <a:pt x="137579" y="180208"/>
                  <a:pt x="147104" y="188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5D08569B-BC01-9845-7D40-59EA0ADC27F7}"/>
              </a:ext>
            </a:extLst>
          </p:cNvPr>
          <p:cNvSpPr/>
          <p:nvPr/>
        </p:nvSpPr>
        <p:spPr>
          <a:xfrm>
            <a:off x="6756384" y="1355725"/>
            <a:ext cx="254264" cy="318973"/>
          </a:xfrm>
          <a:custGeom>
            <a:avLst/>
            <a:gdLst>
              <a:gd name="connsiteX0" fmla="*/ 16 w 254264"/>
              <a:gd name="connsiteY0" fmla="*/ 0 h 318973"/>
              <a:gd name="connsiteX1" fmla="*/ 130191 w 254264"/>
              <a:gd name="connsiteY1" fmla="*/ 174625 h 318973"/>
              <a:gd name="connsiteX2" fmla="*/ 127016 w 254264"/>
              <a:gd name="connsiteY2" fmla="*/ 200025 h 318973"/>
              <a:gd name="connsiteX3" fmla="*/ 146066 w 254264"/>
              <a:gd name="connsiteY3" fmla="*/ 263525 h 318973"/>
              <a:gd name="connsiteX4" fmla="*/ 254016 w 254264"/>
              <a:gd name="connsiteY4" fmla="*/ 317500 h 318973"/>
              <a:gd name="connsiteX5" fmla="*/ 174641 w 254264"/>
              <a:gd name="connsiteY5" fmla="*/ 292100 h 318973"/>
              <a:gd name="connsiteX6" fmla="*/ 139716 w 254264"/>
              <a:gd name="connsiteY6" fmla="*/ 174625 h 318973"/>
              <a:gd name="connsiteX7" fmla="*/ 16 w 254264"/>
              <a:gd name="connsiteY7" fmla="*/ 0 h 318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4264" h="318973">
                <a:moveTo>
                  <a:pt x="16" y="0"/>
                </a:moveTo>
                <a:cubicBezTo>
                  <a:pt x="-1571" y="0"/>
                  <a:pt x="109024" y="141288"/>
                  <a:pt x="130191" y="174625"/>
                </a:cubicBezTo>
                <a:cubicBezTo>
                  <a:pt x="151358" y="207962"/>
                  <a:pt x="124370" y="185208"/>
                  <a:pt x="127016" y="200025"/>
                </a:cubicBezTo>
                <a:cubicBezTo>
                  <a:pt x="129662" y="214842"/>
                  <a:pt x="124899" y="243946"/>
                  <a:pt x="146066" y="263525"/>
                </a:cubicBezTo>
                <a:cubicBezTo>
                  <a:pt x="167233" y="283104"/>
                  <a:pt x="249254" y="312738"/>
                  <a:pt x="254016" y="317500"/>
                </a:cubicBezTo>
                <a:cubicBezTo>
                  <a:pt x="258778" y="322262"/>
                  <a:pt x="193691" y="315912"/>
                  <a:pt x="174641" y="292100"/>
                </a:cubicBezTo>
                <a:cubicBezTo>
                  <a:pt x="155591" y="268288"/>
                  <a:pt x="167762" y="220133"/>
                  <a:pt x="139716" y="174625"/>
                </a:cubicBezTo>
                <a:cubicBezTo>
                  <a:pt x="111670" y="129117"/>
                  <a:pt x="1603" y="0"/>
                  <a:pt x="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CAD5B6F9-0E60-54F5-27DC-0D6DD380C777}"/>
              </a:ext>
            </a:extLst>
          </p:cNvPr>
          <p:cNvSpPr/>
          <p:nvPr/>
        </p:nvSpPr>
        <p:spPr>
          <a:xfrm>
            <a:off x="6517258" y="1685663"/>
            <a:ext cx="493149" cy="511677"/>
          </a:xfrm>
          <a:custGeom>
            <a:avLst/>
            <a:gdLst>
              <a:gd name="connsiteX0" fmla="*/ 493142 w 493149"/>
              <a:gd name="connsiteY0" fmla="*/ 262 h 511677"/>
              <a:gd name="connsiteX1" fmla="*/ 366142 w 493149"/>
              <a:gd name="connsiteY1" fmla="*/ 63762 h 511677"/>
              <a:gd name="connsiteX2" fmla="*/ 337567 w 493149"/>
              <a:gd name="connsiteY2" fmla="*/ 149487 h 511677"/>
              <a:gd name="connsiteX3" fmla="*/ 375667 w 493149"/>
              <a:gd name="connsiteY3" fmla="*/ 105037 h 511677"/>
              <a:gd name="connsiteX4" fmla="*/ 242317 w 493149"/>
              <a:gd name="connsiteY4" fmla="*/ 298712 h 511677"/>
              <a:gd name="connsiteX5" fmla="*/ 194692 w 493149"/>
              <a:gd name="connsiteY5" fmla="*/ 374912 h 511677"/>
              <a:gd name="connsiteX6" fmla="*/ 207392 w 493149"/>
              <a:gd name="connsiteY6" fmla="*/ 419362 h 511677"/>
              <a:gd name="connsiteX7" fmla="*/ 289942 w 493149"/>
              <a:gd name="connsiteY7" fmla="*/ 444762 h 511677"/>
              <a:gd name="connsiteX8" fmla="*/ 181992 w 493149"/>
              <a:gd name="connsiteY8" fmla="*/ 463812 h 511677"/>
              <a:gd name="connsiteX9" fmla="*/ 108967 w 493149"/>
              <a:gd name="connsiteY9" fmla="*/ 511437 h 511677"/>
              <a:gd name="connsiteX10" fmla="*/ 261367 w 493149"/>
              <a:gd name="connsiteY10" fmla="*/ 441587 h 511677"/>
              <a:gd name="connsiteX11" fmla="*/ 1017 w 493149"/>
              <a:gd name="connsiteY11" fmla="*/ 501912 h 511677"/>
              <a:gd name="connsiteX12" fmla="*/ 172467 w 493149"/>
              <a:gd name="connsiteY12" fmla="*/ 428887 h 511677"/>
              <a:gd name="connsiteX13" fmla="*/ 210567 w 493149"/>
              <a:gd name="connsiteY13" fmla="*/ 327287 h 511677"/>
              <a:gd name="connsiteX14" fmla="*/ 321692 w 493149"/>
              <a:gd name="connsiteY14" fmla="*/ 117737 h 511677"/>
              <a:gd name="connsiteX15" fmla="*/ 283592 w 493149"/>
              <a:gd name="connsiteY15" fmla="*/ 171712 h 511677"/>
              <a:gd name="connsiteX16" fmla="*/ 359792 w 493149"/>
              <a:gd name="connsiteY16" fmla="*/ 66937 h 511677"/>
              <a:gd name="connsiteX17" fmla="*/ 372492 w 493149"/>
              <a:gd name="connsiteY17" fmla="*/ 41537 h 511677"/>
              <a:gd name="connsiteX18" fmla="*/ 493142 w 493149"/>
              <a:gd name="connsiteY18" fmla="*/ 262 h 511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93149" h="511677">
                <a:moveTo>
                  <a:pt x="493142" y="262"/>
                </a:moveTo>
                <a:cubicBezTo>
                  <a:pt x="492084" y="3966"/>
                  <a:pt x="392071" y="38891"/>
                  <a:pt x="366142" y="63762"/>
                </a:cubicBezTo>
                <a:cubicBezTo>
                  <a:pt x="340213" y="88633"/>
                  <a:pt x="335980" y="142608"/>
                  <a:pt x="337567" y="149487"/>
                </a:cubicBezTo>
                <a:cubicBezTo>
                  <a:pt x="339154" y="156366"/>
                  <a:pt x="391542" y="80166"/>
                  <a:pt x="375667" y="105037"/>
                </a:cubicBezTo>
                <a:cubicBezTo>
                  <a:pt x="359792" y="129908"/>
                  <a:pt x="272479" y="253733"/>
                  <a:pt x="242317" y="298712"/>
                </a:cubicBezTo>
                <a:cubicBezTo>
                  <a:pt x="212154" y="343691"/>
                  <a:pt x="200513" y="354804"/>
                  <a:pt x="194692" y="374912"/>
                </a:cubicBezTo>
                <a:cubicBezTo>
                  <a:pt x="188871" y="395020"/>
                  <a:pt x="191517" y="407720"/>
                  <a:pt x="207392" y="419362"/>
                </a:cubicBezTo>
                <a:cubicBezTo>
                  <a:pt x="223267" y="431004"/>
                  <a:pt x="294175" y="437354"/>
                  <a:pt x="289942" y="444762"/>
                </a:cubicBezTo>
                <a:cubicBezTo>
                  <a:pt x="285709" y="452170"/>
                  <a:pt x="212154" y="452700"/>
                  <a:pt x="181992" y="463812"/>
                </a:cubicBezTo>
                <a:cubicBezTo>
                  <a:pt x="151830" y="474924"/>
                  <a:pt x="95738" y="515141"/>
                  <a:pt x="108967" y="511437"/>
                </a:cubicBezTo>
                <a:cubicBezTo>
                  <a:pt x="122196" y="507733"/>
                  <a:pt x="279359" y="443175"/>
                  <a:pt x="261367" y="441587"/>
                </a:cubicBezTo>
                <a:cubicBezTo>
                  <a:pt x="243375" y="440000"/>
                  <a:pt x="15834" y="504029"/>
                  <a:pt x="1017" y="501912"/>
                </a:cubicBezTo>
                <a:cubicBezTo>
                  <a:pt x="-13800" y="499795"/>
                  <a:pt x="137542" y="457991"/>
                  <a:pt x="172467" y="428887"/>
                </a:cubicBezTo>
                <a:cubicBezTo>
                  <a:pt x="207392" y="399783"/>
                  <a:pt x="185696" y="379145"/>
                  <a:pt x="210567" y="327287"/>
                </a:cubicBezTo>
                <a:cubicBezTo>
                  <a:pt x="235438" y="275429"/>
                  <a:pt x="309521" y="143666"/>
                  <a:pt x="321692" y="117737"/>
                </a:cubicBezTo>
                <a:cubicBezTo>
                  <a:pt x="333863" y="91808"/>
                  <a:pt x="277242" y="180179"/>
                  <a:pt x="283592" y="171712"/>
                </a:cubicBezTo>
                <a:cubicBezTo>
                  <a:pt x="289942" y="163245"/>
                  <a:pt x="344975" y="88633"/>
                  <a:pt x="359792" y="66937"/>
                </a:cubicBezTo>
                <a:cubicBezTo>
                  <a:pt x="374609" y="45241"/>
                  <a:pt x="356617" y="50004"/>
                  <a:pt x="372492" y="41537"/>
                </a:cubicBezTo>
                <a:cubicBezTo>
                  <a:pt x="388367" y="33070"/>
                  <a:pt x="494200" y="-3442"/>
                  <a:pt x="493142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FB4E6B0F-DF8A-979C-1931-E345A0C330A7}"/>
              </a:ext>
            </a:extLst>
          </p:cNvPr>
          <p:cNvSpPr/>
          <p:nvPr/>
        </p:nvSpPr>
        <p:spPr>
          <a:xfrm>
            <a:off x="6104544" y="1789385"/>
            <a:ext cx="451854" cy="478672"/>
          </a:xfrm>
          <a:custGeom>
            <a:avLst/>
            <a:gdLst>
              <a:gd name="connsiteX0" fmla="*/ 242281 w 451854"/>
              <a:gd name="connsiteY0" fmla="*/ 1315 h 478672"/>
              <a:gd name="connsiteX1" fmla="*/ 331181 w 451854"/>
              <a:gd name="connsiteY1" fmla="*/ 223565 h 478672"/>
              <a:gd name="connsiteX2" fmla="*/ 328006 w 451854"/>
              <a:gd name="connsiteY2" fmla="*/ 198165 h 478672"/>
              <a:gd name="connsiteX3" fmla="*/ 362931 w 451854"/>
              <a:gd name="connsiteY3" fmla="*/ 350565 h 478672"/>
              <a:gd name="connsiteX4" fmla="*/ 353406 w 451854"/>
              <a:gd name="connsiteY4" fmla="*/ 369615 h 478672"/>
              <a:gd name="connsiteX5" fmla="*/ 426431 w 451854"/>
              <a:gd name="connsiteY5" fmla="*/ 366440 h 478672"/>
              <a:gd name="connsiteX6" fmla="*/ 353406 w 451854"/>
              <a:gd name="connsiteY6" fmla="*/ 375965 h 478672"/>
              <a:gd name="connsiteX7" fmla="*/ 131156 w 451854"/>
              <a:gd name="connsiteY7" fmla="*/ 426765 h 478672"/>
              <a:gd name="connsiteX8" fmla="*/ 7331 w 451854"/>
              <a:gd name="connsiteY8" fmla="*/ 477565 h 478672"/>
              <a:gd name="connsiteX9" fmla="*/ 343881 w 451854"/>
              <a:gd name="connsiteY9" fmla="*/ 375965 h 478672"/>
              <a:gd name="connsiteX10" fmla="*/ 451831 w 451854"/>
              <a:gd name="connsiteY10" fmla="*/ 366440 h 478672"/>
              <a:gd name="connsiteX11" fmla="*/ 353406 w 451854"/>
              <a:gd name="connsiteY11" fmla="*/ 366440 h 478672"/>
              <a:gd name="connsiteX12" fmla="*/ 334356 w 451854"/>
              <a:gd name="connsiteY12" fmla="*/ 287065 h 478672"/>
              <a:gd name="connsiteX13" fmla="*/ 343881 w 451854"/>
              <a:gd name="connsiteY13" fmla="*/ 296590 h 478672"/>
              <a:gd name="connsiteX14" fmla="*/ 299431 w 451854"/>
              <a:gd name="connsiteY14" fmla="*/ 102915 h 478672"/>
              <a:gd name="connsiteX15" fmla="*/ 308956 w 451854"/>
              <a:gd name="connsiteY15" fmla="*/ 128315 h 478672"/>
              <a:gd name="connsiteX16" fmla="*/ 242281 w 451854"/>
              <a:gd name="connsiteY16" fmla="*/ 1315 h 47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1854" h="478672">
                <a:moveTo>
                  <a:pt x="242281" y="1315"/>
                </a:moveTo>
                <a:cubicBezTo>
                  <a:pt x="245985" y="17190"/>
                  <a:pt x="316894" y="190757"/>
                  <a:pt x="331181" y="223565"/>
                </a:cubicBezTo>
                <a:cubicBezTo>
                  <a:pt x="345469" y="256373"/>
                  <a:pt x="322714" y="176999"/>
                  <a:pt x="328006" y="198165"/>
                </a:cubicBezTo>
                <a:cubicBezTo>
                  <a:pt x="333298" y="219331"/>
                  <a:pt x="362931" y="350565"/>
                  <a:pt x="362931" y="350565"/>
                </a:cubicBezTo>
                <a:cubicBezTo>
                  <a:pt x="367164" y="379140"/>
                  <a:pt x="342823" y="366969"/>
                  <a:pt x="353406" y="369615"/>
                </a:cubicBezTo>
                <a:cubicBezTo>
                  <a:pt x="363989" y="372261"/>
                  <a:pt x="426431" y="365382"/>
                  <a:pt x="426431" y="366440"/>
                </a:cubicBezTo>
                <a:cubicBezTo>
                  <a:pt x="426431" y="367498"/>
                  <a:pt x="402619" y="365911"/>
                  <a:pt x="353406" y="375965"/>
                </a:cubicBezTo>
                <a:cubicBezTo>
                  <a:pt x="304194" y="386019"/>
                  <a:pt x="188835" y="409832"/>
                  <a:pt x="131156" y="426765"/>
                </a:cubicBezTo>
                <a:cubicBezTo>
                  <a:pt x="73477" y="443698"/>
                  <a:pt x="-28123" y="486032"/>
                  <a:pt x="7331" y="477565"/>
                </a:cubicBezTo>
                <a:cubicBezTo>
                  <a:pt x="42785" y="469098"/>
                  <a:pt x="269798" y="394486"/>
                  <a:pt x="343881" y="375965"/>
                </a:cubicBezTo>
                <a:cubicBezTo>
                  <a:pt x="417964" y="357444"/>
                  <a:pt x="450244" y="368027"/>
                  <a:pt x="451831" y="366440"/>
                </a:cubicBezTo>
                <a:cubicBezTo>
                  <a:pt x="453418" y="364853"/>
                  <a:pt x="372985" y="379669"/>
                  <a:pt x="353406" y="366440"/>
                </a:cubicBezTo>
                <a:cubicBezTo>
                  <a:pt x="333827" y="353211"/>
                  <a:pt x="334356" y="287065"/>
                  <a:pt x="334356" y="287065"/>
                </a:cubicBezTo>
                <a:cubicBezTo>
                  <a:pt x="332769" y="275423"/>
                  <a:pt x="349702" y="327282"/>
                  <a:pt x="343881" y="296590"/>
                </a:cubicBezTo>
                <a:cubicBezTo>
                  <a:pt x="338060" y="265898"/>
                  <a:pt x="305252" y="130961"/>
                  <a:pt x="299431" y="102915"/>
                </a:cubicBezTo>
                <a:cubicBezTo>
                  <a:pt x="293610" y="74869"/>
                  <a:pt x="319010" y="138369"/>
                  <a:pt x="308956" y="128315"/>
                </a:cubicBezTo>
                <a:cubicBezTo>
                  <a:pt x="298902" y="118261"/>
                  <a:pt x="238577" y="-14560"/>
                  <a:pt x="242281" y="1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CB448B2E-18FF-912B-CF43-225863458EA8}"/>
              </a:ext>
            </a:extLst>
          </p:cNvPr>
          <p:cNvSpPr/>
          <p:nvPr/>
        </p:nvSpPr>
        <p:spPr>
          <a:xfrm>
            <a:off x="6404816" y="1675729"/>
            <a:ext cx="113829" cy="490521"/>
          </a:xfrm>
          <a:custGeom>
            <a:avLst/>
            <a:gdLst>
              <a:gd name="connsiteX0" fmla="*/ 37259 w 113829"/>
              <a:gd name="connsiteY0" fmla="*/ 3846 h 490521"/>
              <a:gd name="connsiteX1" fmla="*/ 8684 w 113829"/>
              <a:gd name="connsiteY1" fmla="*/ 165771 h 490521"/>
              <a:gd name="connsiteX2" fmla="*/ 30909 w 113829"/>
              <a:gd name="connsiteY2" fmla="*/ 254671 h 490521"/>
              <a:gd name="connsiteX3" fmla="*/ 24559 w 113829"/>
              <a:gd name="connsiteY3" fmla="*/ 238796 h 490521"/>
              <a:gd name="connsiteX4" fmla="*/ 62659 w 113829"/>
              <a:gd name="connsiteY4" fmla="*/ 391196 h 490521"/>
              <a:gd name="connsiteX5" fmla="*/ 97584 w 113829"/>
              <a:gd name="connsiteY5" fmla="*/ 489621 h 490521"/>
              <a:gd name="connsiteX6" fmla="*/ 81709 w 113829"/>
              <a:gd name="connsiteY6" fmla="*/ 441996 h 490521"/>
              <a:gd name="connsiteX7" fmla="*/ 113459 w 113829"/>
              <a:gd name="connsiteY7" fmla="*/ 476921 h 490521"/>
              <a:gd name="connsiteX8" fmla="*/ 56309 w 113829"/>
              <a:gd name="connsiteY8" fmla="*/ 295946 h 490521"/>
              <a:gd name="connsiteX9" fmla="*/ 2334 w 113829"/>
              <a:gd name="connsiteY9" fmla="*/ 143546 h 490521"/>
              <a:gd name="connsiteX10" fmla="*/ 11859 w 113829"/>
              <a:gd name="connsiteY10" fmla="*/ 153071 h 490521"/>
              <a:gd name="connsiteX11" fmla="*/ 30909 w 113829"/>
              <a:gd name="connsiteY11" fmla="*/ 57821 h 490521"/>
              <a:gd name="connsiteX12" fmla="*/ 37259 w 113829"/>
              <a:gd name="connsiteY12" fmla="*/ 3846 h 49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829" h="490521">
                <a:moveTo>
                  <a:pt x="37259" y="3846"/>
                </a:moveTo>
                <a:cubicBezTo>
                  <a:pt x="33555" y="21838"/>
                  <a:pt x="9742" y="123967"/>
                  <a:pt x="8684" y="165771"/>
                </a:cubicBezTo>
                <a:cubicBezTo>
                  <a:pt x="7626" y="207575"/>
                  <a:pt x="28263" y="242500"/>
                  <a:pt x="30909" y="254671"/>
                </a:cubicBezTo>
                <a:cubicBezTo>
                  <a:pt x="33555" y="266842"/>
                  <a:pt x="19267" y="216042"/>
                  <a:pt x="24559" y="238796"/>
                </a:cubicBezTo>
                <a:cubicBezTo>
                  <a:pt x="29851" y="261550"/>
                  <a:pt x="50488" y="349392"/>
                  <a:pt x="62659" y="391196"/>
                </a:cubicBezTo>
                <a:cubicBezTo>
                  <a:pt x="74830" y="433000"/>
                  <a:pt x="94409" y="481154"/>
                  <a:pt x="97584" y="489621"/>
                </a:cubicBezTo>
                <a:cubicBezTo>
                  <a:pt x="100759" y="498088"/>
                  <a:pt x="79063" y="444113"/>
                  <a:pt x="81709" y="441996"/>
                </a:cubicBezTo>
                <a:cubicBezTo>
                  <a:pt x="84355" y="439879"/>
                  <a:pt x="117692" y="501263"/>
                  <a:pt x="113459" y="476921"/>
                </a:cubicBezTo>
                <a:cubicBezTo>
                  <a:pt x="109226" y="452579"/>
                  <a:pt x="74830" y="351509"/>
                  <a:pt x="56309" y="295946"/>
                </a:cubicBezTo>
                <a:cubicBezTo>
                  <a:pt x="37788" y="240384"/>
                  <a:pt x="9742" y="167359"/>
                  <a:pt x="2334" y="143546"/>
                </a:cubicBezTo>
                <a:cubicBezTo>
                  <a:pt x="-5074" y="119734"/>
                  <a:pt x="7096" y="167359"/>
                  <a:pt x="11859" y="153071"/>
                </a:cubicBezTo>
                <a:cubicBezTo>
                  <a:pt x="16622" y="138783"/>
                  <a:pt x="26676" y="80046"/>
                  <a:pt x="30909" y="57821"/>
                </a:cubicBezTo>
                <a:cubicBezTo>
                  <a:pt x="35142" y="35596"/>
                  <a:pt x="40963" y="-14146"/>
                  <a:pt x="37259" y="3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9F2F1EFA-9890-081A-24C4-6F552D922A76}"/>
              </a:ext>
            </a:extLst>
          </p:cNvPr>
          <p:cNvSpPr/>
          <p:nvPr/>
        </p:nvSpPr>
        <p:spPr>
          <a:xfrm>
            <a:off x="6070215" y="2199426"/>
            <a:ext cx="400970" cy="352474"/>
          </a:xfrm>
          <a:custGeom>
            <a:avLst/>
            <a:gdLst>
              <a:gd name="connsiteX0" fmla="*/ 16260 w 400970"/>
              <a:gd name="connsiteY0" fmla="*/ 146899 h 352474"/>
              <a:gd name="connsiteX1" fmla="*/ 346460 w 400970"/>
              <a:gd name="connsiteY1" fmla="*/ 7199 h 352474"/>
              <a:gd name="connsiteX2" fmla="*/ 289310 w 400970"/>
              <a:gd name="connsiteY2" fmla="*/ 86574 h 352474"/>
              <a:gd name="connsiteX3" fmla="*/ 38485 w 400970"/>
              <a:gd name="connsiteY3" fmla="*/ 343749 h 352474"/>
              <a:gd name="connsiteX4" fmla="*/ 92460 w 400970"/>
              <a:gd name="connsiteY4" fmla="*/ 277074 h 352474"/>
              <a:gd name="connsiteX5" fmla="*/ 292485 w 400970"/>
              <a:gd name="connsiteY5" fmla="*/ 127849 h 352474"/>
              <a:gd name="connsiteX6" fmla="*/ 292485 w 400970"/>
              <a:gd name="connsiteY6" fmla="*/ 118324 h 352474"/>
              <a:gd name="connsiteX7" fmla="*/ 397260 w 400970"/>
              <a:gd name="connsiteY7" fmla="*/ 849 h 352474"/>
              <a:gd name="connsiteX8" fmla="*/ 140085 w 400970"/>
              <a:gd name="connsiteY8" fmla="*/ 67524 h 352474"/>
              <a:gd name="connsiteX9" fmla="*/ 57535 w 400970"/>
              <a:gd name="connsiteY9" fmla="*/ 108799 h 352474"/>
              <a:gd name="connsiteX10" fmla="*/ 16260 w 400970"/>
              <a:gd name="connsiteY10" fmla="*/ 146899 h 35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0970" h="352474">
                <a:moveTo>
                  <a:pt x="16260" y="146899"/>
                </a:moveTo>
                <a:cubicBezTo>
                  <a:pt x="64414" y="129966"/>
                  <a:pt x="300952" y="17253"/>
                  <a:pt x="346460" y="7199"/>
                </a:cubicBezTo>
                <a:cubicBezTo>
                  <a:pt x="391968" y="-2855"/>
                  <a:pt x="340639" y="30482"/>
                  <a:pt x="289310" y="86574"/>
                </a:cubicBezTo>
                <a:cubicBezTo>
                  <a:pt x="237981" y="142666"/>
                  <a:pt x="71293" y="311999"/>
                  <a:pt x="38485" y="343749"/>
                </a:cubicBezTo>
                <a:cubicBezTo>
                  <a:pt x="5677" y="375499"/>
                  <a:pt x="50127" y="313057"/>
                  <a:pt x="92460" y="277074"/>
                </a:cubicBezTo>
                <a:cubicBezTo>
                  <a:pt x="134793" y="241091"/>
                  <a:pt x="259148" y="154307"/>
                  <a:pt x="292485" y="127849"/>
                </a:cubicBezTo>
                <a:cubicBezTo>
                  <a:pt x="325823" y="101391"/>
                  <a:pt x="275023" y="139491"/>
                  <a:pt x="292485" y="118324"/>
                </a:cubicBezTo>
                <a:cubicBezTo>
                  <a:pt x="309947" y="97157"/>
                  <a:pt x="422660" y="9316"/>
                  <a:pt x="397260" y="849"/>
                </a:cubicBezTo>
                <a:cubicBezTo>
                  <a:pt x="371860" y="-7618"/>
                  <a:pt x="196706" y="49532"/>
                  <a:pt x="140085" y="67524"/>
                </a:cubicBezTo>
                <a:cubicBezTo>
                  <a:pt x="83464" y="85516"/>
                  <a:pt x="74468" y="97157"/>
                  <a:pt x="57535" y="108799"/>
                </a:cubicBezTo>
                <a:cubicBezTo>
                  <a:pt x="40602" y="120441"/>
                  <a:pt x="-31894" y="163832"/>
                  <a:pt x="16260" y="1468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26E2F254-81BF-B66F-C10B-EEC4316DA9FA}"/>
              </a:ext>
            </a:extLst>
          </p:cNvPr>
          <p:cNvSpPr/>
          <p:nvPr/>
        </p:nvSpPr>
        <p:spPr>
          <a:xfrm>
            <a:off x="6208233" y="1892101"/>
            <a:ext cx="314523" cy="325627"/>
          </a:xfrm>
          <a:custGeom>
            <a:avLst/>
            <a:gdLst>
              <a:gd name="connsiteX0" fmla="*/ 2067 w 314523"/>
              <a:gd name="connsiteY0" fmla="*/ 104974 h 325627"/>
              <a:gd name="connsiteX1" fmla="*/ 163992 w 314523"/>
              <a:gd name="connsiteY1" fmla="*/ 199 h 325627"/>
              <a:gd name="connsiteX2" fmla="*/ 144942 w 314523"/>
              <a:gd name="connsiteY2" fmla="*/ 136724 h 325627"/>
              <a:gd name="connsiteX3" fmla="*/ 179867 w 314523"/>
              <a:gd name="connsiteY3" fmla="*/ 177999 h 325627"/>
              <a:gd name="connsiteX4" fmla="*/ 52867 w 314523"/>
              <a:gd name="connsiteY4" fmla="*/ 324049 h 325627"/>
              <a:gd name="connsiteX5" fmla="*/ 132242 w 314523"/>
              <a:gd name="connsiteY5" fmla="*/ 257374 h 325627"/>
              <a:gd name="connsiteX6" fmla="*/ 313217 w 314523"/>
              <a:gd name="connsiteY6" fmla="*/ 289124 h 325627"/>
              <a:gd name="connsiteX7" fmla="*/ 211617 w 314523"/>
              <a:gd name="connsiteY7" fmla="*/ 276424 h 325627"/>
              <a:gd name="connsiteX8" fmla="*/ 170342 w 314523"/>
              <a:gd name="connsiteY8" fmla="*/ 276424 h 325627"/>
              <a:gd name="connsiteX9" fmla="*/ 189392 w 314523"/>
              <a:gd name="connsiteY9" fmla="*/ 41474 h 325627"/>
              <a:gd name="connsiteX10" fmla="*/ 176692 w 314523"/>
              <a:gd name="connsiteY10" fmla="*/ 9724 h 325627"/>
              <a:gd name="connsiteX11" fmla="*/ 78267 w 314523"/>
              <a:gd name="connsiteY11" fmla="*/ 50999 h 325627"/>
              <a:gd name="connsiteX12" fmla="*/ 2067 w 314523"/>
              <a:gd name="connsiteY12" fmla="*/ 104974 h 32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4523" h="325627">
                <a:moveTo>
                  <a:pt x="2067" y="104974"/>
                </a:moveTo>
                <a:cubicBezTo>
                  <a:pt x="16355" y="96507"/>
                  <a:pt x="140179" y="-5093"/>
                  <a:pt x="163992" y="199"/>
                </a:cubicBezTo>
                <a:cubicBezTo>
                  <a:pt x="187805" y="5491"/>
                  <a:pt x="142296" y="107091"/>
                  <a:pt x="144942" y="136724"/>
                </a:cubicBezTo>
                <a:cubicBezTo>
                  <a:pt x="147588" y="166357"/>
                  <a:pt x="195213" y="146778"/>
                  <a:pt x="179867" y="177999"/>
                </a:cubicBezTo>
                <a:cubicBezTo>
                  <a:pt x="164521" y="209220"/>
                  <a:pt x="60804" y="310820"/>
                  <a:pt x="52867" y="324049"/>
                </a:cubicBezTo>
                <a:cubicBezTo>
                  <a:pt x="44930" y="337278"/>
                  <a:pt x="88850" y="263195"/>
                  <a:pt x="132242" y="257374"/>
                </a:cubicBezTo>
                <a:cubicBezTo>
                  <a:pt x="175634" y="251553"/>
                  <a:pt x="299988" y="285949"/>
                  <a:pt x="313217" y="289124"/>
                </a:cubicBezTo>
                <a:cubicBezTo>
                  <a:pt x="326446" y="292299"/>
                  <a:pt x="235430" y="278541"/>
                  <a:pt x="211617" y="276424"/>
                </a:cubicBezTo>
                <a:cubicBezTo>
                  <a:pt x="187804" y="274307"/>
                  <a:pt x="174046" y="315582"/>
                  <a:pt x="170342" y="276424"/>
                </a:cubicBezTo>
                <a:cubicBezTo>
                  <a:pt x="166638" y="237266"/>
                  <a:pt x="188334" y="85924"/>
                  <a:pt x="189392" y="41474"/>
                </a:cubicBezTo>
                <a:cubicBezTo>
                  <a:pt x="190450" y="-2976"/>
                  <a:pt x="195213" y="8137"/>
                  <a:pt x="176692" y="9724"/>
                </a:cubicBezTo>
                <a:cubicBezTo>
                  <a:pt x="158171" y="11311"/>
                  <a:pt x="105254" y="38299"/>
                  <a:pt x="78267" y="50999"/>
                </a:cubicBezTo>
                <a:cubicBezTo>
                  <a:pt x="51280" y="63699"/>
                  <a:pt x="-12221" y="113441"/>
                  <a:pt x="2067" y="10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DFBB569D-9FF2-9E49-D480-B5D20F147B0C}"/>
              </a:ext>
            </a:extLst>
          </p:cNvPr>
          <p:cNvSpPr/>
          <p:nvPr/>
        </p:nvSpPr>
        <p:spPr>
          <a:xfrm>
            <a:off x="5956307" y="2151296"/>
            <a:ext cx="798913" cy="645555"/>
          </a:xfrm>
          <a:custGeom>
            <a:avLst/>
            <a:gdLst>
              <a:gd name="connsiteX0" fmla="*/ 798912 w 798913"/>
              <a:gd name="connsiteY0" fmla="*/ 25 h 645555"/>
              <a:gd name="connsiteX1" fmla="*/ 635879 w 798913"/>
              <a:gd name="connsiteY1" fmla="*/ 127616 h 645555"/>
              <a:gd name="connsiteX2" fmla="*/ 618158 w 798913"/>
              <a:gd name="connsiteY2" fmla="*/ 233941 h 645555"/>
              <a:gd name="connsiteX3" fmla="*/ 596893 w 798913"/>
              <a:gd name="connsiteY3" fmla="*/ 226853 h 645555"/>
              <a:gd name="connsiteX4" fmla="*/ 632335 w 798913"/>
              <a:gd name="connsiteY4" fmla="*/ 276471 h 645555"/>
              <a:gd name="connsiteX5" fmla="*/ 522465 w 798913"/>
              <a:gd name="connsiteY5" fmla="*/ 287104 h 645555"/>
              <a:gd name="connsiteX6" fmla="*/ 391330 w 798913"/>
              <a:gd name="connsiteY6" fmla="*/ 347355 h 645555"/>
              <a:gd name="connsiteX7" fmla="*/ 398419 w 798913"/>
              <a:gd name="connsiteY7" fmla="*/ 350899 h 645555"/>
              <a:gd name="connsiteX8" fmla="*/ 8558 w 798913"/>
              <a:gd name="connsiteY8" fmla="*/ 641523 h 645555"/>
              <a:gd name="connsiteX9" fmla="*/ 168046 w 798913"/>
              <a:gd name="connsiteY9" fmla="*/ 503299 h 645555"/>
              <a:gd name="connsiteX10" fmla="*/ 611070 w 798913"/>
              <a:gd name="connsiteY10" fmla="*/ 262295 h 645555"/>
              <a:gd name="connsiteX11" fmla="*/ 618158 w 798913"/>
              <a:gd name="connsiteY11" fmla="*/ 241030 h 645555"/>
              <a:gd name="connsiteX12" fmla="*/ 603981 w 798913"/>
              <a:gd name="connsiteY12" fmla="*/ 166602 h 645555"/>
              <a:gd name="connsiteX13" fmla="*/ 667777 w 798913"/>
              <a:gd name="connsiteY13" fmla="*/ 124071 h 645555"/>
              <a:gd name="connsiteX14" fmla="*/ 632335 w 798913"/>
              <a:gd name="connsiteY14" fmla="*/ 138248 h 645555"/>
              <a:gd name="connsiteX15" fmla="*/ 798912 w 798913"/>
              <a:gd name="connsiteY15" fmla="*/ 25 h 645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98913" h="645555">
                <a:moveTo>
                  <a:pt x="798912" y="25"/>
                </a:moveTo>
                <a:cubicBezTo>
                  <a:pt x="799503" y="-1747"/>
                  <a:pt x="666005" y="88630"/>
                  <a:pt x="635879" y="127616"/>
                </a:cubicBezTo>
                <a:cubicBezTo>
                  <a:pt x="605753" y="166602"/>
                  <a:pt x="624656" y="217402"/>
                  <a:pt x="618158" y="233941"/>
                </a:cubicBezTo>
                <a:cubicBezTo>
                  <a:pt x="611660" y="250481"/>
                  <a:pt x="594530" y="219765"/>
                  <a:pt x="596893" y="226853"/>
                </a:cubicBezTo>
                <a:cubicBezTo>
                  <a:pt x="599256" y="233941"/>
                  <a:pt x="644740" y="266429"/>
                  <a:pt x="632335" y="276471"/>
                </a:cubicBezTo>
                <a:cubicBezTo>
                  <a:pt x="619930" y="286513"/>
                  <a:pt x="562632" y="275290"/>
                  <a:pt x="522465" y="287104"/>
                </a:cubicBezTo>
                <a:cubicBezTo>
                  <a:pt x="482297" y="298918"/>
                  <a:pt x="412004" y="336723"/>
                  <a:pt x="391330" y="347355"/>
                </a:cubicBezTo>
                <a:cubicBezTo>
                  <a:pt x="370656" y="357988"/>
                  <a:pt x="462214" y="301871"/>
                  <a:pt x="398419" y="350899"/>
                </a:cubicBezTo>
                <a:cubicBezTo>
                  <a:pt x="334624" y="399927"/>
                  <a:pt x="46953" y="616123"/>
                  <a:pt x="8558" y="641523"/>
                </a:cubicBezTo>
                <a:cubicBezTo>
                  <a:pt x="-29837" y="666923"/>
                  <a:pt x="67627" y="566504"/>
                  <a:pt x="168046" y="503299"/>
                </a:cubicBezTo>
                <a:cubicBezTo>
                  <a:pt x="268465" y="440094"/>
                  <a:pt x="536051" y="306007"/>
                  <a:pt x="611070" y="262295"/>
                </a:cubicBezTo>
                <a:cubicBezTo>
                  <a:pt x="686089" y="218584"/>
                  <a:pt x="619340" y="256979"/>
                  <a:pt x="618158" y="241030"/>
                </a:cubicBezTo>
                <a:cubicBezTo>
                  <a:pt x="616976" y="225081"/>
                  <a:pt x="595711" y="186095"/>
                  <a:pt x="603981" y="166602"/>
                </a:cubicBezTo>
                <a:cubicBezTo>
                  <a:pt x="612251" y="147109"/>
                  <a:pt x="663051" y="128797"/>
                  <a:pt x="667777" y="124071"/>
                </a:cubicBezTo>
                <a:cubicBezTo>
                  <a:pt x="672503" y="119345"/>
                  <a:pt x="608117" y="156559"/>
                  <a:pt x="632335" y="138248"/>
                </a:cubicBezTo>
                <a:cubicBezTo>
                  <a:pt x="656553" y="119937"/>
                  <a:pt x="798321" y="1797"/>
                  <a:pt x="798912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178B42C0-1594-6205-440C-9A16D657FEBA}"/>
              </a:ext>
            </a:extLst>
          </p:cNvPr>
          <p:cNvSpPr/>
          <p:nvPr/>
        </p:nvSpPr>
        <p:spPr>
          <a:xfrm>
            <a:off x="6875241" y="1240041"/>
            <a:ext cx="224815" cy="800222"/>
          </a:xfrm>
          <a:custGeom>
            <a:avLst/>
            <a:gdLst>
              <a:gd name="connsiteX0" fmla="*/ 480 w 224815"/>
              <a:gd name="connsiteY0" fmla="*/ 3968 h 800222"/>
              <a:gd name="connsiteX1" fmla="*/ 156424 w 224815"/>
              <a:gd name="connsiteY1" fmla="*/ 383196 h 800222"/>
              <a:gd name="connsiteX2" fmla="*/ 181233 w 224815"/>
              <a:gd name="connsiteY2" fmla="*/ 365475 h 800222"/>
              <a:gd name="connsiteX3" fmla="*/ 128071 w 224815"/>
              <a:gd name="connsiteY3" fmla="*/ 510787 h 800222"/>
              <a:gd name="connsiteX4" fmla="*/ 156424 w 224815"/>
              <a:gd name="connsiteY4" fmla="*/ 514331 h 800222"/>
              <a:gd name="connsiteX5" fmla="*/ 50099 w 224815"/>
              <a:gd name="connsiteY5" fmla="*/ 726982 h 800222"/>
              <a:gd name="connsiteX6" fmla="*/ 7568 w 224815"/>
              <a:gd name="connsiteY6" fmla="*/ 794322 h 800222"/>
              <a:gd name="connsiteX7" fmla="*/ 117438 w 224815"/>
              <a:gd name="connsiteY7" fmla="*/ 595847 h 800222"/>
              <a:gd name="connsiteX8" fmla="*/ 223764 w 224815"/>
              <a:gd name="connsiteY8" fmla="*/ 408006 h 800222"/>
              <a:gd name="connsiteX9" fmla="*/ 167057 w 224815"/>
              <a:gd name="connsiteY9" fmla="*/ 376108 h 800222"/>
              <a:gd name="connsiteX10" fmla="*/ 89085 w 224815"/>
              <a:gd name="connsiteY10" fmla="*/ 198899 h 800222"/>
              <a:gd name="connsiteX11" fmla="*/ 106806 w 224815"/>
              <a:gd name="connsiteY11" fmla="*/ 184722 h 800222"/>
              <a:gd name="connsiteX12" fmla="*/ 480 w 224815"/>
              <a:gd name="connsiteY12" fmla="*/ 3968 h 800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4815" h="800222">
                <a:moveTo>
                  <a:pt x="480" y="3968"/>
                </a:moveTo>
                <a:cubicBezTo>
                  <a:pt x="8750" y="37047"/>
                  <a:pt x="126299" y="322945"/>
                  <a:pt x="156424" y="383196"/>
                </a:cubicBezTo>
                <a:cubicBezTo>
                  <a:pt x="186549" y="443447"/>
                  <a:pt x="185959" y="344210"/>
                  <a:pt x="181233" y="365475"/>
                </a:cubicBezTo>
                <a:cubicBezTo>
                  <a:pt x="176508" y="386740"/>
                  <a:pt x="132206" y="485978"/>
                  <a:pt x="128071" y="510787"/>
                </a:cubicBezTo>
                <a:cubicBezTo>
                  <a:pt x="123936" y="535596"/>
                  <a:pt x="169419" y="478299"/>
                  <a:pt x="156424" y="514331"/>
                </a:cubicBezTo>
                <a:cubicBezTo>
                  <a:pt x="143429" y="550364"/>
                  <a:pt x="74908" y="680317"/>
                  <a:pt x="50099" y="726982"/>
                </a:cubicBezTo>
                <a:cubicBezTo>
                  <a:pt x="25290" y="773647"/>
                  <a:pt x="-3655" y="816178"/>
                  <a:pt x="7568" y="794322"/>
                </a:cubicBezTo>
                <a:cubicBezTo>
                  <a:pt x="18791" y="772466"/>
                  <a:pt x="81405" y="660233"/>
                  <a:pt x="117438" y="595847"/>
                </a:cubicBezTo>
                <a:cubicBezTo>
                  <a:pt x="153471" y="531461"/>
                  <a:pt x="215494" y="444629"/>
                  <a:pt x="223764" y="408006"/>
                </a:cubicBezTo>
                <a:cubicBezTo>
                  <a:pt x="232034" y="371383"/>
                  <a:pt x="189503" y="410959"/>
                  <a:pt x="167057" y="376108"/>
                </a:cubicBezTo>
                <a:cubicBezTo>
                  <a:pt x="144611" y="341257"/>
                  <a:pt x="99127" y="230797"/>
                  <a:pt x="89085" y="198899"/>
                </a:cubicBezTo>
                <a:cubicBezTo>
                  <a:pt x="79043" y="167001"/>
                  <a:pt x="120392" y="214848"/>
                  <a:pt x="106806" y="184722"/>
                </a:cubicBezTo>
                <a:cubicBezTo>
                  <a:pt x="93220" y="154596"/>
                  <a:pt x="-7790" y="-29111"/>
                  <a:pt x="480" y="39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BD47680-469C-CD29-83DC-8ABC5BA1B7F3}"/>
              </a:ext>
            </a:extLst>
          </p:cNvPr>
          <p:cNvSpPr/>
          <p:nvPr/>
        </p:nvSpPr>
        <p:spPr>
          <a:xfrm>
            <a:off x="6548998" y="1750861"/>
            <a:ext cx="518529" cy="762565"/>
          </a:xfrm>
          <a:custGeom>
            <a:avLst/>
            <a:gdLst>
              <a:gd name="connsiteX0" fmla="*/ 514565 w 518529"/>
              <a:gd name="connsiteY0" fmla="*/ 7055 h 762565"/>
              <a:gd name="connsiteX1" fmla="*/ 262928 w 518529"/>
              <a:gd name="connsiteY1" fmla="*/ 411092 h 762565"/>
              <a:gd name="connsiteX2" fmla="*/ 305458 w 518529"/>
              <a:gd name="connsiteY2" fmla="*/ 368562 h 762565"/>
              <a:gd name="connsiteX3" fmla="*/ 103439 w 518529"/>
              <a:gd name="connsiteY3" fmla="*/ 620199 h 762565"/>
              <a:gd name="connsiteX4" fmla="*/ 658 w 518529"/>
              <a:gd name="connsiteY4" fmla="*/ 761967 h 762565"/>
              <a:gd name="connsiteX5" fmla="*/ 71542 w 518529"/>
              <a:gd name="connsiteY5" fmla="*/ 659186 h 762565"/>
              <a:gd name="connsiteX6" fmla="*/ 294825 w 518529"/>
              <a:gd name="connsiteY6" fmla="*/ 389827 h 762565"/>
              <a:gd name="connsiteX7" fmla="*/ 259383 w 518529"/>
              <a:gd name="connsiteY7" fmla="*/ 418181 h 762565"/>
              <a:gd name="connsiteX8" fmla="*/ 418872 w 518529"/>
              <a:gd name="connsiteY8" fmla="*/ 191353 h 762565"/>
              <a:gd name="connsiteX9" fmla="*/ 418872 w 518529"/>
              <a:gd name="connsiteY9" fmla="*/ 155911 h 762565"/>
              <a:gd name="connsiteX10" fmla="*/ 514565 w 518529"/>
              <a:gd name="connsiteY10" fmla="*/ 7055 h 762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8529" h="762565">
                <a:moveTo>
                  <a:pt x="514565" y="7055"/>
                </a:moveTo>
                <a:cubicBezTo>
                  <a:pt x="488574" y="49585"/>
                  <a:pt x="297779" y="350841"/>
                  <a:pt x="262928" y="411092"/>
                </a:cubicBezTo>
                <a:cubicBezTo>
                  <a:pt x="228077" y="471343"/>
                  <a:pt x="332039" y="333711"/>
                  <a:pt x="305458" y="368562"/>
                </a:cubicBezTo>
                <a:cubicBezTo>
                  <a:pt x="278877" y="403413"/>
                  <a:pt x="154239" y="554632"/>
                  <a:pt x="103439" y="620199"/>
                </a:cubicBezTo>
                <a:cubicBezTo>
                  <a:pt x="52639" y="685767"/>
                  <a:pt x="5974" y="755469"/>
                  <a:pt x="658" y="761967"/>
                </a:cubicBezTo>
                <a:cubicBezTo>
                  <a:pt x="-4658" y="768465"/>
                  <a:pt x="22514" y="721209"/>
                  <a:pt x="71542" y="659186"/>
                </a:cubicBezTo>
                <a:cubicBezTo>
                  <a:pt x="120570" y="597163"/>
                  <a:pt x="263518" y="429995"/>
                  <a:pt x="294825" y="389827"/>
                </a:cubicBezTo>
                <a:cubicBezTo>
                  <a:pt x="326132" y="349660"/>
                  <a:pt x="238709" y="451260"/>
                  <a:pt x="259383" y="418181"/>
                </a:cubicBezTo>
                <a:cubicBezTo>
                  <a:pt x="280057" y="385102"/>
                  <a:pt x="392290" y="235065"/>
                  <a:pt x="418872" y="191353"/>
                </a:cubicBezTo>
                <a:cubicBezTo>
                  <a:pt x="445453" y="147641"/>
                  <a:pt x="407058" y="184855"/>
                  <a:pt x="418872" y="155911"/>
                </a:cubicBezTo>
                <a:cubicBezTo>
                  <a:pt x="430686" y="126967"/>
                  <a:pt x="540556" y="-35475"/>
                  <a:pt x="514565" y="70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7BDA79C4-4FCA-3254-9335-36AB6FA35864}"/>
              </a:ext>
            </a:extLst>
          </p:cNvPr>
          <p:cNvSpPr/>
          <p:nvPr/>
        </p:nvSpPr>
        <p:spPr>
          <a:xfrm>
            <a:off x="5791200" y="2455464"/>
            <a:ext cx="848317" cy="535112"/>
          </a:xfrm>
          <a:custGeom>
            <a:avLst/>
            <a:gdLst>
              <a:gd name="connsiteX0" fmla="*/ 839972 w 848317"/>
              <a:gd name="connsiteY0" fmla="*/ 7745 h 535112"/>
              <a:gd name="connsiteX1" fmla="*/ 223284 w 848317"/>
              <a:gd name="connsiteY1" fmla="*/ 404694 h 535112"/>
              <a:gd name="connsiteX2" fmla="*/ 308344 w 848317"/>
              <a:gd name="connsiteY2" fmla="*/ 376341 h 535112"/>
              <a:gd name="connsiteX3" fmla="*/ 21265 w 848317"/>
              <a:gd name="connsiteY3" fmla="*/ 525196 h 535112"/>
              <a:gd name="connsiteX4" fmla="*/ 21265 w 848317"/>
              <a:gd name="connsiteY4" fmla="*/ 521652 h 535112"/>
              <a:gd name="connsiteX5" fmla="*/ 396949 w 848317"/>
              <a:gd name="connsiteY5" fmla="*/ 323178 h 535112"/>
              <a:gd name="connsiteX6" fmla="*/ 396949 w 848317"/>
              <a:gd name="connsiteY6" fmla="*/ 305457 h 535112"/>
              <a:gd name="connsiteX7" fmla="*/ 655674 w 848317"/>
              <a:gd name="connsiteY7" fmla="*/ 117615 h 535112"/>
              <a:gd name="connsiteX8" fmla="*/ 584791 w 848317"/>
              <a:gd name="connsiteY8" fmla="*/ 138880 h 535112"/>
              <a:gd name="connsiteX9" fmla="*/ 839972 w 848317"/>
              <a:gd name="connsiteY9" fmla="*/ 7745 h 535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8317" h="535112">
                <a:moveTo>
                  <a:pt x="839972" y="7745"/>
                </a:moveTo>
                <a:cubicBezTo>
                  <a:pt x="779721" y="52047"/>
                  <a:pt x="311889" y="343261"/>
                  <a:pt x="223284" y="404694"/>
                </a:cubicBezTo>
                <a:cubicBezTo>
                  <a:pt x="134679" y="466127"/>
                  <a:pt x="342014" y="356257"/>
                  <a:pt x="308344" y="376341"/>
                </a:cubicBezTo>
                <a:cubicBezTo>
                  <a:pt x="274674" y="396425"/>
                  <a:pt x="69111" y="500978"/>
                  <a:pt x="21265" y="525196"/>
                </a:cubicBezTo>
                <a:cubicBezTo>
                  <a:pt x="-26582" y="549415"/>
                  <a:pt x="21265" y="521652"/>
                  <a:pt x="21265" y="521652"/>
                </a:cubicBezTo>
                <a:lnTo>
                  <a:pt x="396949" y="323178"/>
                </a:lnTo>
                <a:cubicBezTo>
                  <a:pt x="459563" y="287146"/>
                  <a:pt x="353828" y="339718"/>
                  <a:pt x="396949" y="305457"/>
                </a:cubicBezTo>
                <a:cubicBezTo>
                  <a:pt x="440070" y="271197"/>
                  <a:pt x="624367" y="145378"/>
                  <a:pt x="655674" y="117615"/>
                </a:cubicBezTo>
                <a:cubicBezTo>
                  <a:pt x="686981" y="89852"/>
                  <a:pt x="554075" y="154829"/>
                  <a:pt x="584791" y="138880"/>
                </a:cubicBezTo>
                <a:cubicBezTo>
                  <a:pt x="615507" y="122931"/>
                  <a:pt x="900223" y="-36557"/>
                  <a:pt x="839972" y="7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7DF2E16C-9B35-0E9B-72AF-41F28664A41C}"/>
              </a:ext>
            </a:extLst>
          </p:cNvPr>
          <p:cNvSpPr/>
          <p:nvPr/>
        </p:nvSpPr>
        <p:spPr>
          <a:xfrm>
            <a:off x="5752214" y="2696521"/>
            <a:ext cx="1137755" cy="546409"/>
          </a:xfrm>
          <a:custGeom>
            <a:avLst/>
            <a:gdLst>
              <a:gd name="connsiteX0" fmla="*/ 0 w 1137755"/>
              <a:gd name="connsiteY0" fmla="*/ 546409 h 546409"/>
              <a:gd name="connsiteX1" fmla="*/ 691116 w 1137755"/>
              <a:gd name="connsiteY1" fmla="*/ 301860 h 546409"/>
              <a:gd name="connsiteX2" fmla="*/ 411126 w 1137755"/>
              <a:gd name="connsiteY2" fmla="*/ 358567 h 546409"/>
              <a:gd name="connsiteX3" fmla="*/ 772633 w 1137755"/>
              <a:gd name="connsiteY3" fmla="*/ 330214 h 546409"/>
              <a:gd name="connsiteX4" fmla="*/ 1041991 w 1137755"/>
              <a:gd name="connsiteY4" fmla="*/ 323126 h 546409"/>
              <a:gd name="connsiteX5" fmla="*/ 1137684 w 1137755"/>
              <a:gd name="connsiteY5" fmla="*/ 301860 h 546409"/>
              <a:gd name="connsiteX6" fmla="*/ 1056167 w 1137755"/>
              <a:gd name="connsiteY6" fmla="*/ 238065 h 546409"/>
              <a:gd name="connsiteX7" fmla="*/ 974651 w 1137755"/>
              <a:gd name="connsiteY7" fmla="*/ 195535 h 546409"/>
              <a:gd name="connsiteX8" fmla="*/ 889591 w 1137755"/>
              <a:gd name="connsiteY8" fmla="*/ 103386 h 546409"/>
              <a:gd name="connsiteX9" fmla="*/ 839972 w 1137755"/>
              <a:gd name="connsiteY9" fmla="*/ 605 h 546409"/>
              <a:gd name="connsiteX10" fmla="*/ 939209 w 1137755"/>
              <a:gd name="connsiteY10" fmla="*/ 153005 h 546409"/>
              <a:gd name="connsiteX11" fmla="*/ 861237 w 1137755"/>
              <a:gd name="connsiteY11" fmla="*/ 64400 h 546409"/>
              <a:gd name="connsiteX12" fmla="*/ 956930 w 1137755"/>
              <a:gd name="connsiteY12" fmla="*/ 195535 h 546409"/>
              <a:gd name="connsiteX13" fmla="*/ 1088065 w 1137755"/>
              <a:gd name="connsiteY13" fmla="*/ 277051 h 546409"/>
              <a:gd name="connsiteX14" fmla="*/ 925033 w 1137755"/>
              <a:gd name="connsiteY14" fmla="*/ 287684 h 546409"/>
              <a:gd name="connsiteX15" fmla="*/ 485553 w 1137755"/>
              <a:gd name="connsiteY15" fmla="*/ 333758 h 546409"/>
              <a:gd name="connsiteX16" fmla="*/ 294167 w 1137755"/>
              <a:gd name="connsiteY16" fmla="*/ 397553 h 546409"/>
              <a:gd name="connsiteX17" fmla="*/ 418214 w 1137755"/>
              <a:gd name="connsiteY17" fmla="*/ 365656 h 546409"/>
              <a:gd name="connsiteX18" fmla="*/ 92149 w 1137755"/>
              <a:gd name="connsiteY18" fmla="*/ 500335 h 546409"/>
              <a:gd name="connsiteX19" fmla="*/ 0 w 1137755"/>
              <a:gd name="connsiteY19" fmla="*/ 546409 h 54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37755" h="546409">
                <a:moveTo>
                  <a:pt x="0" y="546409"/>
                </a:moveTo>
                <a:cubicBezTo>
                  <a:pt x="311297" y="439788"/>
                  <a:pt x="622595" y="333167"/>
                  <a:pt x="691116" y="301860"/>
                </a:cubicBezTo>
                <a:cubicBezTo>
                  <a:pt x="759637" y="270553"/>
                  <a:pt x="397540" y="353841"/>
                  <a:pt x="411126" y="358567"/>
                </a:cubicBezTo>
                <a:cubicBezTo>
                  <a:pt x="424712" y="363293"/>
                  <a:pt x="667489" y="336121"/>
                  <a:pt x="772633" y="330214"/>
                </a:cubicBezTo>
                <a:cubicBezTo>
                  <a:pt x="877777" y="324307"/>
                  <a:pt x="981149" y="327852"/>
                  <a:pt x="1041991" y="323126"/>
                </a:cubicBezTo>
                <a:cubicBezTo>
                  <a:pt x="1102833" y="318400"/>
                  <a:pt x="1135321" y="316037"/>
                  <a:pt x="1137684" y="301860"/>
                </a:cubicBezTo>
                <a:cubicBezTo>
                  <a:pt x="1140047" y="287683"/>
                  <a:pt x="1083339" y="255786"/>
                  <a:pt x="1056167" y="238065"/>
                </a:cubicBezTo>
                <a:cubicBezTo>
                  <a:pt x="1028995" y="220344"/>
                  <a:pt x="1002414" y="217981"/>
                  <a:pt x="974651" y="195535"/>
                </a:cubicBezTo>
                <a:cubicBezTo>
                  <a:pt x="946888" y="173089"/>
                  <a:pt x="912037" y="135874"/>
                  <a:pt x="889591" y="103386"/>
                </a:cubicBezTo>
                <a:cubicBezTo>
                  <a:pt x="867145" y="70898"/>
                  <a:pt x="831702" y="-7665"/>
                  <a:pt x="839972" y="605"/>
                </a:cubicBezTo>
                <a:cubicBezTo>
                  <a:pt x="848242" y="8875"/>
                  <a:pt x="935665" y="142373"/>
                  <a:pt x="939209" y="153005"/>
                </a:cubicBezTo>
                <a:cubicBezTo>
                  <a:pt x="942753" y="163637"/>
                  <a:pt x="858284" y="57312"/>
                  <a:pt x="861237" y="64400"/>
                </a:cubicBezTo>
                <a:cubicBezTo>
                  <a:pt x="864190" y="71488"/>
                  <a:pt x="919125" y="160093"/>
                  <a:pt x="956930" y="195535"/>
                </a:cubicBezTo>
                <a:cubicBezTo>
                  <a:pt x="994735" y="230977"/>
                  <a:pt x="1093381" y="261693"/>
                  <a:pt x="1088065" y="277051"/>
                </a:cubicBezTo>
                <a:cubicBezTo>
                  <a:pt x="1082749" y="292409"/>
                  <a:pt x="1025452" y="278233"/>
                  <a:pt x="925033" y="287684"/>
                </a:cubicBezTo>
                <a:cubicBezTo>
                  <a:pt x="824614" y="297135"/>
                  <a:pt x="590697" y="315447"/>
                  <a:pt x="485553" y="333758"/>
                </a:cubicBezTo>
                <a:cubicBezTo>
                  <a:pt x="380409" y="352069"/>
                  <a:pt x="305390" y="392237"/>
                  <a:pt x="294167" y="397553"/>
                </a:cubicBezTo>
                <a:cubicBezTo>
                  <a:pt x="282944" y="402869"/>
                  <a:pt x="451884" y="348526"/>
                  <a:pt x="418214" y="365656"/>
                </a:cubicBezTo>
                <a:cubicBezTo>
                  <a:pt x="384544" y="382786"/>
                  <a:pt x="92149" y="500335"/>
                  <a:pt x="92149" y="500335"/>
                </a:cubicBezTo>
                <a:lnTo>
                  <a:pt x="0" y="54640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B529F6EB-914F-BE2F-72B3-89221EFA48E7}"/>
              </a:ext>
            </a:extLst>
          </p:cNvPr>
          <p:cNvSpPr/>
          <p:nvPr/>
        </p:nvSpPr>
        <p:spPr>
          <a:xfrm>
            <a:off x="6756379" y="2892425"/>
            <a:ext cx="241117" cy="609098"/>
          </a:xfrm>
          <a:custGeom>
            <a:avLst/>
            <a:gdLst>
              <a:gd name="connsiteX0" fmla="*/ 21 w 241117"/>
              <a:gd name="connsiteY0" fmla="*/ 0 h 609098"/>
              <a:gd name="connsiteX1" fmla="*/ 184171 w 241117"/>
              <a:gd name="connsiteY1" fmla="*/ 190500 h 609098"/>
              <a:gd name="connsiteX2" fmla="*/ 190521 w 241117"/>
              <a:gd name="connsiteY2" fmla="*/ 327025 h 609098"/>
              <a:gd name="connsiteX3" fmla="*/ 196871 w 241117"/>
              <a:gd name="connsiteY3" fmla="*/ 323850 h 609098"/>
              <a:gd name="connsiteX4" fmla="*/ 174646 w 241117"/>
              <a:gd name="connsiteY4" fmla="*/ 488950 h 609098"/>
              <a:gd name="connsiteX5" fmla="*/ 187346 w 241117"/>
              <a:gd name="connsiteY5" fmla="*/ 476250 h 609098"/>
              <a:gd name="connsiteX6" fmla="*/ 114321 w 241117"/>
              <a:gd name="connsiteY6" fmla="*/ 590550 h 609098"/>
              <a:gd name="connsiteX7" fmla="*/ 133371 w 241117"/>
              <a:gd name="connsiteY7" fmla="*/ 581025 h 609098"/>
              <a:gd name="connsiteX8" fmla="*/ 234971 w 241117"/>
              <a:gd name="connsiteY8" fmla="*/ 323850 h 609098"/>
              <a:gd name="connsiteX9" fmla="*/ 228621 w 241117"/>
              <a:gd name="connsiteY9" fmla="*/ 266700 h 609098"/>
              <a:gd name="connsiteX10" fmla="*/ 219096 w 241117"/>
              <a:gd name="connsiteY10" fmla="*/ 276225 h 609098"/>
              <a:gd name="connsiteX11" fmla="*/ 196871 w 241117"/>
              <a:gd name="connsiteY11" fmla="*/ 190500 h 609098"/>
              <a:gd name="connsiteX12" fmla="*/ 21 w 241117"/>
              <a:gd name="connsiteY12" fmla="*/ 0 h 609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1117" h="609098">
                <a:moveTo>
                  <a:pt x="21" y="0"/>
                </a:moveTo>
                <a:cubicBezTo>
                  <a:pt x="-2096" y="0"/>
                  <a:pt x="152421" y="135996"/>
                  <a:pt x="184171" y="190500"/>
                </a:cubicBezTo>
                <a:cubicBezTo>
                  <a:pt x="215921" y="245004"/>
                  <a:pt x="190521" y="327025"/>
                  <a:pt x="190521" y="327025"/>
                </a:cubicBezTo>
                <a:cubicBezTo>
                  <a:pt x="192638" y="349250"/>
                  <a:pt x="199517" y="296863"/>
                  <a:pt x="196871" y="323850"/>
                </a:cubicBezTo>
                <a:cubicBezTo>
                  <a:pt x="194225" y="350838"/>
                  <a:pt x="176234" y="463550"/>
                  <a:pt x="174646" y="488950"/>
                </a:cubicBezTo>
                <a:cubicBezTo>
                  <a:pt x="173059" y="514350"/>
                  <a:pt x="197400" y="459317"/>
                  <a:pt x="187346" y="476250"/>
                </a:cubicBezTo>
                <a:cubicBezTo>
                  <a:pt x="177292" y="493183"/>
                  <a:pt x="114321" y="590550"/>
                  <a:pt x="114321" y="590550"/>
                </a:cubicBezTo>
                <a:cubicBezTo>
                  <a:pt x="105325" y="608013"/>
                  <a:pt x="113263" y="625475"/>
                  <a:pt x="133371" y="581025"/>
                </a:cubicBezTo>
                <a:cubicBezTo>
                  <a:pt x="153479" y="536575"/>
                  <a:pt x="219096" y="376237"/>
                  <a:pt x="234971" y="323850"/>
                </a:cubicBezTo>
                <a:cubicBezTo>
                  <a:pt x="250846" y="271463"/>
                  <a:pt x="231267" y="274637"/>
                  <a:pt x="228621" y="266700"/>
                </a:cubicBezTo>
                <a:cubicBezTo>
                  <a:pt x="225975" y="258763"/>
                  <a:pt x="224388" y="288925"/>
                  <a:pt x="219096" y="276225"/>
                </a:cubicBezTo>
                <a:cubicBezTo>
                  <a:pt x="213804" y="263525"/>
                  <a:pt x="231796" y="236537"/>
                  <a:pt x="196871" y="190500"/>
                </a:cubicBezTo>
                <a:cubicBezTo>
                  <a:pt x="161946" y="144463"/>
                  <a:pt x="2138" y="0"/>
                  <a:pt x="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E7618E4D-B932-E2B5-C4E6-F2210EA96CE8}"/>
              </a:ext>
            </a:extLst>
          </p:cNvPr>
          <p:cNvSpPr/>
          <p:nvPr/>
        </p:nvSpPr>
        <p:spPr>
          <a:xfrm>
            <a:off x="5877511" y="3496079"/>
            <a:ext cx="1007448" cy="193646"/>
          </a:xfrm>
          <a:custGeom>
            <a:avLst/>
            <a:gdLst>
              <a:gd name="connsiteX0" fmla="*/ 5764 w 1007448"/>
              <a:gd name="connsiteY0" fmla="*/ 28171 h 193646"/>
              <a:gd name="connsiteX1" fmla="*/ 361364 w 1007448"/>
              <a:gd name="connsiteY1" fmla="*/ 139296 h 193646"/>
              <a:gd name="connsiteX2" fmla="*/ 335964 w 1007448"/>
              <a:gd name="connsiteY2" fmla="*/ 136121 h 193646"/>
              <a:gd name="connsiteX3" fmla="*/ 526464 w 1007448"/>
              <a:gd name="connsiteY3" fmla="*/ 174221 h 193646"/>
              <a:gd name="connsiteX4" fmla="*/ 491539 w 1007448"/>
              <a:gd name="connsiteY4" fmla="*/ 158346 h 193646"/>
              <a:gd name="connsiteX5" fmla="*/ 713789 w 1007448"/>
              <a:gd name="connsiteY5" fmla="*/ 148821 h 193646"/>
              <a:gd name="connsiteX6" fmla="*/ 818564 w 1007448"/>
              <a:gd name="connsiteY6" fmla="*/ 123421 h 193646"/>
              <a:gd name="connsiteX7" fmla="*/ 799514 w 1007448"/>
              <a:gd name="connsiteY7" fmla="*/ 126596 h 193646"/>
              <a:gd name="connsiteX8" fmla="*/ 929689 w 1007448"/>
              <a:gd name="connsiteY8" fmla="*/ 34521 h 193646"/>
              <a:gd name="connsiteX9" fmla="*/ 1002714 w 1007448"/>
              <a:gd name="connsiteY9" fmla="*/ 2771 h 193646"/>
              <a:gd name="connsiteX10" fmla="*/ 796339 w 1007448"/>
              <a:gd name="connsiteY10" fmla="*/ 98021 h 193646"/>
              <a:gd name="connsiteX11" fmla="*/ 472489 w 1007448"/>
              <a:gd name="connsiteY11" fmla="*/ 186921 h 193646"/>
              <a:gd name="connsiteX12" fmla="*/ 472489 w 1007448"/>
              <a:gd name="connsiteY12" fmla="*/ 177396 h 193646"/>
              <a:gd name="connsiteX13" fmla="*/ 154989 w 1007448"/>
              <a:gd name="connsiteY13" fmla="*/ 98021 h 193646"/>
              <a:gd name="connsiteX14" fmla="*/ 139114 w 1007448"/>
              <a:gd name="connsiteY14" fmla="*/ 85321 h 193646"/>
              <a:gd name="connsiteX15" fmla="*/ 5764 w 1007448"/>
              <a:gd name="connsiteY15" fmla="*/ 28171 h 19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07448" h="193646">
                <a:moveTo>
                  <a:pt x="5764" y="28171"/>
                </a:moveTo>
                <a:cubicBezTo>
                  <a:pt x="42806" y="37167"/>
                  <a:pt x="306331" y="121304"/>
                  <a:pt x="361364" y="139296"/>
                </a:cubicBezTo>
                <a:cubicBezTo>
                  <a:pt x="416397" y="157288"/>
                  <a:pt x="308447" y="130300"/>
                  <a:pt x="335964" y="136121"/>
                </a:cubicBezTo>
                <a:cubicBezTo>
                  <a:pt x="363481" y="141942"/>
                  <a:pt x="500535" y="170517"/>
                  <a:pt x="526464" y="174221"/>
                </a:cubicBezTo>
                <a:cubicBezTo>
                  <a:pt x="552393" y="177925"/>
                  <a:pt x="460318" y="162579"/>
                  <a:pt x="491539" y="158346"/>
                </a:cubicBezTo>
                <a:cubicBezTo>
                  <a:pt x="522760" y="154113"/>
                  <a:pt x="659285" y="154642"/>
                  <a:pt x="713789" y="148821"/>
                </a:cubicBezTo>
                <a:cubicBezTo>
                  <a:pt x="768293" y="143000"/>
                  <a:pt x="804277" y="127125"/>
                  <a:pt x="818564" y="123421"/>
                </a:cubicBezTo>
                <a:cubicBezTo>
                  <a:pt x="832851" y="119717"/>
                  <a:pt x="780993" y="141413"/>
                  <a:pt x="799514" y="126596"/>
                </a:cubicBezTo>
                <a:cubicBezTo>
                  <a:pt x="818035" y="111779"/>
                  <a:pt x="895822" y="55159"/>
                  <a:pt x="929689" y="34521"/>
                </a:cubicBezTo>
                <a:cubicBezTo>
                  <a:pt x="963556" y="13883"/>
                  <a:pt x="1024939" y="-7812"/>
                  <a:pt x="1002714" y="2771"/>
                </a:cubicBezTo>
                <a:cubicBezTo>
                  <a:pt x="980489" y="13354"/>
                  <a:pt x="884710" y="67329"/>
                  <a:pt x="796339" y="98021"/>
                </a:cubicBezTo>
                <a:cubicBezTo>
                  <a:pt x="707968" y="128713"/>
                  <a:pt x="526464" y="173692"/>
                  <a:pt x="472489" y="186921"/>
                </a:cubicBezTo>
                <a:cubicBezTo>
                  <a:pt x="418514" y="200150"/>
                  <a:pt x="525406" y="192213"/>
                  <a:pt x="472489" y="177396"/>
                </a:cubicBezTo>
                <a:cubicBezTo>
                  <a:pt x="419572" y="162579"/>
                  <a:pt x="154989" y="98021"/>
                  <a:pt x="154989" y="98021"/>
                </a:cubicBezTo>
                <a:cubicBezTo>
                  <a:pt x="99427" y="82675"/>
                  <a:pt x="156576" y="93788"/>
                  <a:pt x="139114" y="85321"/>
                </a:cubicBezTo>
                <a:cubicBezTo>
                  <a:pt x="121652" y="76854"/>
                  <a:pt x="-31278" y="19175"/>
                  <a:pt x="5764" y="28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43F2B836-C0BA-F6DC-A460-5AB8945EC394}"/>
              </a:ext>
            </a:extLst>
          </p:cNvPr>
          <p:cNvSpPr/>
          <p:nvPr/>
        </p:nvSpPr>
        <p:spPr>
          <a:xfrm>
            <a:off x="5888859" y="3111500"/>
            <a:ext cx="391294" cy="315881"/>
          </a:xfrm>
          <a:custGeom>
            <a:avLst/>
            <a:gdLst>
              <a:gd name="connsiteX0" fmla="*/ 270641 w 391294"/>
              <a:gd name="connsiteY0" fmla="*/ 0 h 315881"/>
              <a:gd name="connsiteX1" fmla="*/ 13466 w 391294"/>
              <a:gd name="connsiteY1" fmla="*/ 104775 h 315881"/>
              <a:gd name="connsiteX2" fmla="*/ 38866 w 391294"/>
              <a:gd name="connsiteY2" fmla="*/ 146050 h 315881"/>
              <a:gd name="connsiteX3" fmla="*/ 45216 w 391294"/>
              <a:gd name="connsiteY3" fmla="*/ 200025 h 315881"/>
              <a:gd name="connsiteX4" fmla="*/ 57916 w 391294"/>
              <a:gd name="connsiteY4" fmla="*/ 254000 h 315881"/>
              <a:gd name="connsiteX5" fmla="*/ 124591 w 391294"/>
              <a:gd name="connsiteY5" fmla="*/ 285750 h 315881"/>
              <a:gd name="connsiteX6" fmla="*/ 391291 w 391294"/>
              <a:gd name="connsiteY6" fmla="*/ 203200 h 315881"/>
              <a:gd name="connsiteX7" fmla="*/ 118241 w 391294"/>
              <a:gd name="connsiteY7" fmla="*/ 304800 h 315881"/>
              <a:gd name="connsiteX8" fmla="*/ 67441 w 391294"/>
              <a:gd name="connsiteY8" fmla="*/ 292100 h 315881"/>
              <a:gd name="connsiteX9" fmla="*/ 16641 w 391294"/>
              <a:gd name="connsiteY9" fmla="*/ 117475 h 315881"/>
              <a:gd name="connsiteX10" fmla="*/ 29341 w 391294"/>
              <a:gd name="connsiteY10" fmla="*/ 136525 h 315881"/>
              <a:gd name="connsiteX11" fmla="*/ 13466 w 391294"/>
              <a:gd name="connsiteY11" fmla="*/ 104775 h 315881"/>
              <a:gd name="connsiteX12" fmla="*/ 270641 w 391294"/>
              <a:gd name="connsiteY12" fmla="*/ 0 h 315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1294" h="315881">
                <a:moveTo>
                  <a:pt x="270641" y="0"/>
                </a:moveTo>
                <a:cubicBezTo>
                  <a:pt x="270641" y="0"/>
                  <a:pt x="52095" y="80433"/>
                  <a:pt x="13466" y="104775"/>
                </a:cubicBezTo>
                <a:cubicBezTo>
                  <a:pt x="-25163" y="129117"/>
                  <a:pt x="33574" y="130175"/>
                  <a:pt x="38866" y="146050"/>
                </a:cubicBezTo>
                <a:cubicBezTo>
                  <a:pt x="44158" y="161925"/>
                  <a:pt x="42041" y="182033"/>
                  <a:pt x="45216" y="200025"/>
                </a:cubicBezTo>
                <a:cubicBezTo>
                  <a:pt x="48391" y="218017"/>
                  <a:pt x="44687" y="239713"/>
                  <a:pt x="57916" y="254000"/>
                </a:cubicBezTo>
                <a:cubicBezTo>
                  <a:pt x="71145" y="268288"/>
                  <a:pt x="69028" y="294217"/>
                  <a:pt x="124591" y="285750"/>
                </a:cubicBezTo>
                <a:cubicBezTo>
                  <a:pt x="180153" y="277283"/>
                  <a:pt x="392349" y="200025"/>
                  <a:pt x="391291" y="203200"/>
                </a:cubicBezTo>
                <a:cubicBezTo>
                  <a:pt x="390233" y="206375"/>
                  <a:pt x="172216" y="289983"/>
                  <a:pt x="118241" y="304800"/>
                </a:cubicBezTo>
                <a:cubicBezTo>
                  <a:pt x="64266" y="319617"/>
                  <a:pt x="84374" y="323321"/>
                  <a:pt x="67441" y="292100"/>
                </a:cubicBezTo>
                <a:cubicBezTo>
                  <a:pt x="50508" y="260879"/>
                  <a:pt x="22991" y="143404"/>
                  <a:pt x="16641" y="117475"/>
                </a:cubicBezTo>
                <a:cubicBezTo>
                  <a:pt x="10291" y="91546"/>
                  <a:pt x="29870" y="138642"/>
                  <a:pt x="29341" y="136525"/>
                </a:cubicBezTo>
                <a:cubicBezTo>
                  <a:pt x="28812" y="134408"/>
                  <a:pt x="-24105" y="125413"/>
                  <a:pt x="13466" y="104775"/>
                </a:cubicBezTo>
                <a:cubicBezTo>
                  <a:pt x="51037" y="84138"/>
                  <a:pt x="270641" y="0"/>
                  <a:pt x="27064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61680F41-A522-8B46-0AA1-A1931C84554A}"/>
              </a:ext>
            </a:extLst>
          </p:cNvPr>
          <p:cNvSpPr/>
          <p:nvPr/>
        </p:nvSpPr>
        <p:spPr>
          <a:xfrm>
            <a:off x="5889625" y="3234918"/>
            <a:ext cx="77053" cy="279814"/>
          </a:xfrm>
          <a:custGeom>
            <a:avLst/>
            <a:gdLst>
              <a:gd name="connsiteX0" fmla="*/ 0 w 77053"/>
              <a:gd name="connsiteY0" fmla="*/ 407 h 279814"/>
              <a:gd name="connsiteX1" fmla="*/ 44450 w 77053"/>
              <a:gd name="connsiteY1" fmla="*/ 190907 h 279814"/>
              <a:gd name="connsiteX2" fmla="*/ 47625 w 77053"/>
              <a:gd name="connsiteY2" fmla="*/ 216307 h 279814"/>
              <a:gd name="connsiteX3" fmla="*/ 76200 w 77053"/>
              <a:gd name="connsiteY3" fmla="*/ 229007 h 279814"/>
              <a:gd name="connsiteX4" fmla="*/ 69850 w 77053"/>
              <a:gd name="connsiteY4" fmla="*/ 279807 h 279814"/>
              <a:gd name="connsiteX5" fmla="*/ 73025 w 77053"/>
              <a:gd name="connsiteY5" fmla="*/ 232182 h 279814"/>
              <a:gd name="connsiteX6" fmla="*/ 28575 w 77053"/>
              <a:gd name="connsiteY6" fmla="*/ 159157 h 279814"/>
              <a:gd name="connsiteX7" fmla="*/ 44450 w 77053"/>
              <a:gd name="connsiteY7" fmla="*/ 140107 h 279814"/>
              <a:gd name="connsiteX8" fmla="*/ 0 w 77053"/>
              <a:gd name="connsiteY8" fmla="*/ 407 h 27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7053" h="279814">
                <a:moveTo>
                  <a:pt x="0" y="407"/>
                </a:moveTo>
                <a:cubicBezTo>
                  <a:pt x="0" y="8874"/>
                  <a:pt x="36513" y="154924"/>
                  <a:pt x="44450" y="190907"/>
                </a:cubicBezTo>
                <a:cubicBezTo>
                  <a:pt x="52388" y="226890"/>
                  <a:pt x="42333" y="209957"/>
                  <a:pt x="47625" y="216307"/>
                </a:cubicBezTo>
                <a:cubicBezTo>
                  <a:pt x="52917" y="222657"/>
                  <a:pt x="72496" y="218424"/>
                  <a:pt x="76200" y="229007"/>
                </a:cubicBezTo>
                <a:cubicBezTo>
                  <a:pt x="79904" y="239590"/>
                  <a:pt x="70379" y="279278"/>
                  <a:pt x="69850" y="279807"/>
                </a:cubicBezTo>
                <a:cubicBezTo>
                  <a:pt x="69321" y="280336"/>
                  <a:pt x="79904" y="252290"/>
                  <a:pt x="73025" y="232182"/>
                </a:cubicBezTo>
                <a:cubicBezTo>
                  <a:pt x="66146" y="212074"/>
                  <a:pt x="33338" y="174503"/>
                  <a:pt x="28575" y="159157"/>
                </a:cubicBezTo>
                <a:cubicBezTo>
                  <a:pt x="23812" y="143811"/>
                  <a:pt x="49213" y="162332"/>
                  <a:pt x="44450" y="140107"/>
                </a:cubicBezTo>
                <a:cubicBezTo>
                  <a:pt x="39688" y="117882"/>
                  <a:pt x="0" y="-8060"/>
                  <a:pt x="0" y="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31172A96-6876-2F94-C6FF-0AFF6E674BDC}"/>
              </a:ext>
            </a:extLst>
          </p:cNvPr>
          <p:cNvSpPr/>
          <p:nvPr/>
        </p:nvSpPr>
        <p:spPr>
          <a:xfrm>
            <a:off x="6478209" y="3012526"/>
            <a:ext cx="443492" cy="341214"/>
          </a:xfrm>
          <a:custGeom>
            <a:avLst/>
            <a:gdLst>
              <a:gd name="connsiteX0" fmla="*/ 389316 w 443492"/>
              <a:gd name="connsiteY0" fmla="*/ 549 h 341214"/>
              <a:gd name="connsiteX1" fmla="*/ 436941 w 443492"/>
              <a:gd name="connsiteY1" fmla="*/ 124374 h 341214"/>
              <a:gd name="connsiteX2" fmla="*/ 389316 w 443492"/>
              <a:gd name="connsiteY2" fmla="*/ 245024 h 341214"/>
              <a:gd name="connsiteX3" fmla="*/ 421066 w 443492"/>
              <a:gd name="connsiteY3" fmla="*/ 241849 h 341214"/>
              <a:gd name="connsiteX4" fmla="*/ 386141 w 443492"/>
              <a:gd name="connsiteY4" fmla="*/ 308524 h 341214"/>
              <a:gd name="connsiteX5" fmla="*/ 341691 w 443492"/>
              <a:gd name="connsiteY5" fmla="*/ 298999 h 341214"/>
              <a:gd name="connsiteX6" fmla="*/ 132141 w 443492"/>
              <a:gd name="connsiteY6" fmla="*/ 264074 h 341214"/>
              <a:gd name="connsiteX7" fmla="*/ 1966 w 443492"/>
              <a:gd name="connsiteY7" fmla="*/ 273599 h 341214"/>
              <a:gd name="connsiteX8" fmla="*/ 230566 w 443492"/>
              <a:gd name="connsiteY8" fmla="*/ 279949 h 341214"/>
              <a:gd name="connsiteX9" fmla="*/ 357566 w 443492"/>
              <a:gd name="connsiteY9" fmla="*/ 340274 h 341214"/>
              <a:gd name="connsiteX10" fmla="*/ 414716 w 443492"/>
              <a:gd name="connsiteY10" fmla="*/ 225974 h 341214"/>
              <a:gd name="connsiteX11" fmla="*/ 440116 w 443492"/>
              <a:gd name="connsiteY11" fmla="*/ 178349 h 341214"/>
              <a:gd name="connsiteX12" fmla="*/ 440116 w 443492"/>
              <a:gd name="connsiteY12" fmla="*/ 175174 h 341214"/>
              <a:gd name="connsiteX13" fmla="*/ 389316 w 443492"/>
              <a:gd name="connsiteY13" fmla="*/ 549 h 341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3492" h="341214">
                <a:moveTo>
                  <a:pt x="389316" y="549"/>
                </a:moveTo>
                <a:cubicBezTo>
                  <a:pt x="388787" y="-7918"/>
                  <a:pt x="436941" y="83628"/>
                  <a:pt x="436941" y="124374"/>
                </a:cubicBezTo>
                <a:cubicBezTo>
                  <a:pt x="436941" y="165120"/>
                  <a:pt x="391962" y="225445"/>
                  <a:pt x="389316" y="245024"/>
                </a:cubicBezTo>
                <a:cubicBezTo>
                  <a:pt x="386670" y="264603"/>
                  <a:pt x="421595" y="231266"/>
                  <a:pt x="421066" y="241849"/>
                </a:cubicBezTo>
                <a:cubicBezTo>
                  <a:pt x="420537" y="252432"/>
                  <a:pt x="399370" y="298999"/>
                  <a:pt x="386141" y="308524"/>
                </a:cubicBezTo>
                <a:cubicBezTo>
                  <a:pt x="372912" y="318049"/>
                  <a:pt x="341691" y="298999"/>
                  <a:pt x="341691" y="298999"/>
                </a:cubicBezTo>
                <a:cubicBezTo>
                  <a:pt x="299358" y="291591"/>
                  <a:pt x="188762" y="268307"/>
                  <a:pt x="132141" y="264074"/>
                </a:cubicBezTo>
                <a:cubicBezTo>
                  <a:pt x="75520" y="259841"/>
                  <a:pt x="-14438" y="270953"/>
                  <a:pt x="1966" y="273599"/>
                </a:cubicBezTo>
                <a:cubicBezTo>
                  <a:pt x="18370" y="276245"/>
                  <a:pt x="171299" y="268837"/>
                  <a:pt x="230566" y="279949"/>
                </a:cubicBezTo>
                <a:cubicBezTo>
                  <a:pt x="289833" y="291062"/>
                  <a:pt x="326874" y="349270"/>
                  <a:pt x="357566" y="340274"/>
                </a:cubicBezTo>
                <a:cubicBezTo>
                  <a:pt x="388258" y="331278"/>
                  <a:pt x="400958" y="252962"/>
                  <a:pt x="414716" y="225974"/>
                </a:cubicBezTo>
                <a:cubicBezTo>
                  <a:pt x="428474" y="198987"/>
                  <a:pt x="435883" y="186816"/>
                  <a:pt x="440116" y="178349"/>
                </a:cubicBezTo>
                <a:cubicBezTo>
                  <a:pt x="444349" y="169882"/>
                  <a:pt x="444878" y="200574"/>
                  <a:pt x="440116" y="175174"/>
                </a:cubicBezTo>
                <a:cubicBezTo>
                  <a:pt x="435354" y="149774"/>
                  <a:pt x="389845" y="9016"/>
                  <a:pt x="38931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C7B04AF6-2EC8-B27E-2D49-07A02459D572}"/>
              </a:ext>
            </a:extLst>
          </p:cNvPr>
          <p:cNvSpPr/>
          <p:nvPr/>
        </p:nvSpPr>
        <p:spPr>
          <a:xfrm>
            <a:off x="6269815" y="3044780"/>
            <a:ext cx="619949" cy="244687"/>
          </a:xfrm>
          <a:custGeom>
            <a:avLst/>
            <a:gdLst>
              <a:gd name="connsiteX0" fmla="*/ 810 w 619949"/>
              <a:gd name="connsiteY0" fmla="*/ 45 h 244687"/>
              <a:gd name="connsiteX1" fmla="*/ 302435 w 619949"/>
              <a:gd name="connsiteY1" fmla="*/ 47670 h 244687"/>
              <a:gd name="connsiteX2" fmla="*/ 194485 w 619949"/>
              <a:gd name="connsiteY2" fmla="*/ 54020 h 244687"/>
              <a:gd name="connsiteX3" fmla="*/ 118285 w 619949"/>
              <a:gd name="connsiteY3" fmla="*/ 139745 h 244687"/>
              <a:gd name="connsiteX4" fmla="*/ 127810 w 619949"/>
              <a:gd name="connsiteY4" fmla="*/ 152445 h 244687"/>
              <a:gd name="connsiteX5" fmla="*/ 156385 w 619949"/>
              <a:gd name="connsiteY5" fmla="*/ 174670 h 244687"/>
              <a:gd name="connsiteX6" fmla="*/ 238935 w 619949"/>
              <a:gd name="connsiteY6" fmla="*/ 196895 h 244687"/>
              <a:gd name="connsiteX7" fmla="*/ 184960 w 619949"/>
              <a:gd name="connsiteY7" fmla="*/ 200070 h 244687"/>
              <a:gd name="connsiteX8" fmla="*/ 410385 w 619949"/>
              <a:gd name="connsiteY8" fmla="*/ 228645 h 244687"/>
              <a:gd name="connsiteX9" fmla="*/ 496110 w 619949"/>
              <a:gd name="connsiteY9" fmla="*/ 244520 h 244687"/>
              <a:gd name="connsiteX10" fmla="*/ 543735 w 619949"/>
              <a:gd name="connsiteY10" fmla="*/ 219120 h 244687"/>
              <a:gd name="connsiteX11" fmla="*/ 619935 w 619949"/>
              <a:gd name="connsiteY11" fmla="*/ 101645 h 244687"/>
              <a:gd name="connsiteX12" fmla="*/ 537385 w 619949"/>
              <a:gd name="connsiteY12" fmla="*/ 219120 h 244687"/>
              <a:gd name="connsiteX13" fmla="*/ 470710 w 619949"/>
              <a:gd name="connsiteY13" fmla="*/ 231820 h 244687"/>
              <a:gd name="connsiteX14" fmla="*/ 130985 w 619949"/>
              <a:gd name="connsiteY14" fmla="*/ 215945 h 244687"/>
              <a:gd name="connsiteX15" fmla="*/ 159560 w 619949"/>
              <a:gd name="connsiteY15" fmla="*/ 88945 h 244687"/>
              <a:gd name="connsiteX16" fmla="*/ 140510 w 619949"/>
              <a:gd name="connsiteY16" fmla="*/ 73070 h 244687"/>
              <a:gd name="connsiteX17" fmla="*/ 210360 w 619949"/>
              <a:gd name="connsiteY17" fmla="*/ 57195 h 244687"/>
              <a:gd name="connsiteX18" fmla="*/ 810 w 619949"/>
              <a:gd name="connsiteY18" fmla="*/ 45 h 244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19949" h="244687">
                <a:moveTo>
                  <a:pt x="810" y="45"/>
                </a:moveTo>
                <a:cubicBezTo>
                  <a:pt x="16156" y="-1543"/>
                  <a:pt x="270156" y="38674"/>
                  <a:pt x="302435" y="47670"/>
                </a:cubicBezTo>
                <a:cubicBezTo>
                  <a:pt x="334714" y="56666"/>
                  <a:pt x="225177" y="38674"/>
                  <a:pt x="194485" y="54020"/>
                </a:cubicBezTo>
                <a:cubicBezTo>
                  <a:pt x="163793" y="69366"/>
                  <a:pt x="129397" y="123341"/>
                  <a:pt x="118285" y="139745"/>
                </a:cubicBezTo>
                <a:cubicBezTo>
                  <a:pt x="107173" y="156149"/>
                  <a:pt x="121460" y="146624"/>
                  <a:pt x="127810" y="152445"/>
                </a:cubicBezTo>
                <a:cubicBezTo>
                  <a:pt x="134160" y="158266"/>
                  <a:pt x="137864" y="167262"/>
                  <a:pt x="156385" y="174670"/>
                </a:cubicBezTo>
                <a:cubicBezTo>
                  <a:pt x="174906" y="182078"/>
                  <a:pt x="234173" y="192662"/>
                  <a:pt x="238935" y="196895"/>
                </a:cubicBezTo>
                <a:cubicBezTo>
                  <a:pt x="243697" y="201128"/>
                  <a:pt x="156385" y="194778"/>
                  <a:pt x="184960" y="200070"/>
                </a:cubicBezTo>
                <a:cubicBezTo>
                  <a:pt x="213535" y="205362"/>
                  <a:pt x="358527" y="221237"/>
                  <a:pt x="410385" y="228645"/>
                </a:cubicBezTo>
                <a:cubicBezTo>
                  <a:pt x="462243" y="236053"/>
                  <a:pt x="473885" y="246107"/>
                  <a:pt x="496110" y="244520"/>
                </a:cubicBezTo>
                <a:cubicBezTo>
                  <a:pt x="518335" y="242933"/>
                  <a:pt x="523098" y="242932"/>
                  <a:pt x="543735" y="219120"/>
                </a:cubicBezTo>
                <a:cubicBezTo>
                  <a:pt x="564372" y="195308"/>
                  <a:pt x="620993" y="101645"/>
                  <a:pt x="619935" y="101645"/>
                </a:cubicBezTo>
                <a:cubicBezTo>
                  <a:pt x="618877" y="101645"/>
                  <a:pt x="562256" y="197424"/>
                  <a:pt x="537385" y="219120"/>
                </a:cubicBezTo>
                <a:cubicBezTo>
                  <a:pt x="512514" y="240816"/>
                  <a:pt x="538443" y="232349"/>
                  <a:pt x="470710" y="231820"/>
                </a:cubicBezTo>
                <a:cubicBezTo>
                  <a:pt x="402977" y="231291"/>
                  <a:pt x="182843" y="239757"/>
                  <a:pt x="130985" y="215945"/>
                </a:cubicBezTo>
                <a:cubicBezTo>
                  <a:pt x="79127" y="192133"/>
                  <a:pt x="157972" y="112758"/>
                  <a:pt x="159560" y="88945"/>
                </a:cubicBezTo>
                <a:cubicBezTo>
                  <a:pt x="161148" y="65132"/>
                  <a:pt x="132043" y="78362"/>
                  <a:pt x="140510" y="73070"/>
                </a:cubicBezTo>
                <a:cubicBezTo>
                  <a:pt x="148977" y="67778"/>
                  <a:pt x="227822" y="70953"/>
                  <a:pt x="210360" y="57195"/>
                </a:cubicBezTo>
                <a:cubicBezTo>
                  <a:pt x="192898" y="43437"/>
                  <a:pt x="-14536" y="1633"/>
                  <a:pt x="810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CC6F610F-4AB7-2151-9544-713DD4363A3C}"/>
              </a:ext>
            </a:extLst>
          </p:cNvPr>
          <p:cNvSpPr/>
          <p:nvPr/>
        </p:nvSpPr>
        <p:spPr>
          <a:xfrm>
            <a:off x="6070374" y="3082568"/>
            <a:ext cx="442499" cy="276895"/>
          </a:xfrm>
          <a:custGeom>
            <a:avLst/>
            <a:gdLst>
              <a:gd name="connsiteX0" fmla="*/ 435201 w 442499"/>
              <a:gd name="connsiteY0" fmla="*/ 357 h 276895"/>
              <a:gd name="connsiteX1" fmla="*/ 387576 w 442499"/>
              <a:gd name="connsiteY1" fmla="*/ 19407 h 276895"/>
              <a:gd name="connsiteX2" fmla="*/ 44676 w 442499"/>
              <a:gd name="connsiteY2" fmla="*/ 82907 h 276895"/>
              <a:gd name="connsiteX3" fmla="*/ 200251 w 442499"/>
              <a:gd name="connsiteY3" fmla="*/ 57507 h 276895"/>
              <a:gd name="connsiteX4" fmla="*/ 282801 w 442499"/>
              <a:gd name="connsiteY4" fmla="*/ 101957 h 276895"/>
              <a:gd name="connsiteX5" fmla="*/ 276451 w 442499"/>
              <a:gd name="connsiteY5" fmla="*/ 140057 h 276895"/>
              <a:gd name="connsiteX6" fmla="*/ 190726 w 442499"/>
              <a:gd name="connsiteY6" fmla="*/ 194032 h 276895"/>
              <a:gd name="connsiteX7" fmla="*/ 226 w 442499"/>
              <a:gd name="connsiteY7" fmla="*/ 276582 h 276895"/>
              <a:gd name="connsiteX8" fmla="*/ 155801 w 442499"/>
              <a:gd name="connsiteY8" fmla="*/ 219432 h 276895"/>
              <a:gd name="connsiteX9" fmla="*/ 320901 w 442499"/>
              <a:gd name="connsiteY9" fmla="*/ 146407 h 276895"/>
              <a:gd name="connsiteX10" fmla="*/ 276451 w 442499"/>
              <a:gd name="connsiteY10" fmla="*/ 89257 h 276895"/>
              <a:gd name="connsiteX11" fmla="*/ 146276 w 442499"/>
              <a:gd name="connsiteY11" fmla="*/ 73382 h 276895"/>
              <a:gd name="connsiteX12" fmla="*/ 285976 w 442499"/>
              <a:gd name="connsiteY12" fmla="*/ 22582 h 276895"/>
              <a:gd name="connsiteX13" fmla="*/ 209776 w 442499"/>
              <a:gd name="connsiteY13" fmla="*/ 67032 h 276895"/>
              <a:gd name="connsiteX14" fmla="*/ 317726 w 442499"/>
              <a:gd name="connsiteY14" fmla="*/ 32107 h 276895"/>
              <a:gd name="connsiteX15" fmla="*/ 435201 w 442499"/>
              <a:gd name="connsiteY15" fmla="*/ 357 h 276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2499" h="276895">
                <a:moveTo>
                  <a:pt x="435201" y="357"/>
                </a:moveTo>
                <a:cubicBezTo>
                  <a:pt x="446843" y="-1760"/>
                  <a:pt x="452664" y="5649"/>
                  <a:pt x="387576" y="19407"/>
                </a:cubicBezTo>
                <a:cubicBezTo>
                  <a:pt x="322488" y="33165"/>
                  <a:pt x="75897" y="76557"/>
                  <a:pt x="44676" y="82907"/>
                </a:cubicBezTo>
                <a:cubicBezTo>
                  <a:pt x="13455" y="89257"/>
                  <a:pt x="160564" y="54332"/>
                  <a:pt x="200251" y="57507"/>
                </a:cubicBezTo>
                <a:cubicBezTo>
                  <a:pt x="239938" y="60682"/>
                  <a:pt x="270101" y="88199"/>
                  <a:pt x="282801" y="101957"/>
                </a:cubicBezTo>
                <a:cubicBezTo>
                  <a:pt x="295501" y="115715"/>
                  <a:pt x="291797" y="124711"/>
                  <a:pt x="276451" y="140057"/>
                </a:cubicBezTo>
                <a:cubicBezTo>
                  <a:pt x="261105" y="155403"/>
                  <a:pt x="236763" y="171278"/>
                  <a:pt x="190726" y="194032"/>
                </a:cubicBezTo>
                <a:cubicBezTo>
                  <a:pt x="144689" y="216786"/>
                  <a:pt x="6047" y="272349"/>
                  <a:pt x="226" y="276582"/>
                </a:cubicBezTo>
                <a:cubicBezTo>
                  <a:pt x="-5595" y="280815"/>
                  <a:pt x="102355" y="241128"/>
                  <a:pt x="155801" y="219432"/>
                </a:cubicBezTo>
                <a:cubicBezTo>
                  <a:pt x="209247" y="197736"/>
                  <a:pt x="300793" y="168103"/>
                  <a:pt x="320901" y="146407"/>
                </a:cubicBezTo>
                <a:cubicBezTo>
                  <a:pt x="341009" y="124711"/>
                  <a:pt x="305555" y="101428"/>
                  <a:pt x="276451" y="89257"/>
                </a:cubicBezTo>
                <a:cubicBezTo>
                  <a:pt x="247347" y="77086"/>
                  <a:pt x="144689" y="84494"/>
                  <a:pt x="146276" y="73382"/>
                </a:cubicBezTo>
                <a:cubicBezTo>
                  <a:pt x="147863" y="62270"/>
                  <a:pt x="275393" y="23640"/>
                  <a:pt x="285976" y="22582"/>
                </a:cubicBezTo>
                <a:cubicBezTo>
                  <a:pt x="296559" y="21524"/>
                  <a:pt x="204484" y="65445"/>
                  <a:pt x="209776" y="67032"/>
                </a:cubicBezTo>
                <a:cubicBezTo>
                  <a:pt x="215068" y="68619"/>
                  <a:pt x="285447" y="37399"/>
                  <a:pt x="317726" y="32107"/>
                </a:cubicBezTo>
                <a:cubicBezTo>
                  <a:pt x="350005" y="26815"/>
                  <a:pt x="423559" y="2474"/>
                  <a:pt x="435201" y="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6575F5F3-8561-49BC-0B1D-6895BD099152}"/>
              </a:ext>
            </a:extLst>
          </p:cNvPr>
          <p:cNvSpPr/>
          <p:nvPr/>
        </p:nvSpPr>
        <p:spPr>
          <a:xfrm>
            <a:off x="5957652" y="3298543"/>
            <a:ext cx="864382" cy="172271"/>
          </a:xfrm>
          <a:custGeom>
            <a:avLst/>
            <a:gdLst>
              <a:gd name="connsiteX0" fmla="*/ 4998 w 864382"/>
              <a:gd name="connsiteY0" fmla="*/ 171732 h 172271"/>
              <a:gd name="connsiteX1" fmla="*/ 474898 w 864382"/>
              <a:gd name="connsiteY1" fmla="*/ 9807 h 172271"/>
              <a:gd name="connsiteX2" fmla="*/ 417748 w 864382"/>
              <a:gd name="connsiteY2" fmla="*/ 16157 h 172271"/>
              <a:gd name="connsiteX3" fmla="*/ 624123 w 864382"/>
              <a:gd name="connsiteY3" fmla="*/ 282 h 172271"/>
              <a:gd name="connsiteX4" fmla="*/ 862248 w 864382"/>
              <a:gd name="connsiteY4" fmla="*/ 12982 h 172271"/>
              <a:gd name="connsiteX5" fmla="*/ 719373 w 864382"/>
              <a:gd name="connsiteY5" fmla="*/ 282 h 172271"/>
              <a:gd name="connsiteX6" fmla="*/ 360598 w 864382"/>
              <a:gd name="connsiteY6" fmla="*/ 16157 h 172271"/>
              <a:gd name="connsiteX7" fmla="*/ 392348 w 864382"/>
              <a:gd name="connsiteY7" fmla="*/ 25682 h 172271"/>
              <a:gd name="connsiteX8" fmla="*/ 173273 w 864382"/>
              <a:gd name="connsiteY8" fmla="*/ 98707 h 172271"/>
              <a:gd name="connsiteX9" fmla="*/ 224073 w 864382"/>
              <a:gd name="connsiteY9" fmla="*/ 63782 h 172271"/>
              <a:gd name="connsiteX10" fmla="*/ 4998 w 864382"/>
              <a:gd name="connsiteY10" fmla="*/ 171732 h 17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64382" h="172271">
                <a:moveTo>
                  <a:pt x="4998" y="171732"/>
                </a:moveTo>
                <a:cubicBezTo>
                  <a:pt x="46802" y="162736"/>
                  <a:pt x="406106" y="35736"/>
                  <a:pt x="474898" y="9807"/>
                </a:cubicBezTo>
                <a:cubicBezTo>
                  <a:pt x="543690" y="-16122"/>
                  <a:pt x="392877" y="17744"/>
                  <a:pt x="417748" y="16157"/>
                </a:cubicBezTo>
                <a:cubicBezTo>
                  <a:pt x="442619" y="14569"/>
                  <a:pt x="550040" y="811"/>
                  <a:pt x="624123" y="282"/>
                </a:cubicBezTo>
                <a:cubicBezTo>
                  <a:pt x="698206" y="-247"/>
                  <a:pt x="846373" y="12982"/>
                  <a:pt x="862248" y="12982"/>
                </a:cubicBezTo>
                <a:cubicBezTo>
                  <a:pt x="878123" y="12982"/>
                  <a:pt x="802981" y="-247"/>
                  <a:pt x="719373" y="282"/>
                </a:cubicBezTo>
                <a:cubicBezTo>
                  <a:pt x="635765" y="811"/>
                  <a:pt x="415102" y="11924"/>
                  <a:pt x="360598" y="16157"/>
                </a:cubicBezTo>
                <a:cubicBezTo>
                  <a:pt x="306094" y="20390"/>
                  <a:pt x="423569" y="11924"/>
                  <a:pt x="392348" y="25682"/>
                </a:cubicBezTo>
                <a:cubicBezTo>
                  <a:pt x="361127" y="39440"/>
                  <a:pt x="201319" y="92357"/>
                  <a:pt x="173273" y="98707"/>
                </a:cubicBezTo>
                <a:cubicBezTo>
                  <a:pt x="145227" y="105057"/>
                  <a:pt x="251590" y="53199"/>
                  <a:pt x="224073" y="63782"/>
                </a:cubicBezTo>
                <a:cubicBezTo>
                  <a:pt x="196556" y="74365"/>
                  <a:pt x="-36806" y="180728"/>
                  <a:pt x="4998" y="1717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DCCBB2AD-CFD5-4996-CE93-F3D440579ECD}"/>
              </a:ext>
            </a:extLst>
          </p:cNvPr>
          <p:cNvSpPr/>
          <p:nvPr/>
        </p:nvSpPr>
        <p:spPr>
          <a:xfrm>
            <a:off x="6110612" y="3315487"/>
            <a:ext cx="766822" cy="276516"/>
          </a:xfrm>
          <a:custGeom>
            <a:avLst/>
            <a:gdLst>
              <a:gd name="connsiteX0" fmla="*/ 1263 w 766822"/>
              <a:gd name="connsiteY0" fmla="*/ 256388 h 276516"/>
              <a:gd name="connsiteX1" fmla="*/ 220338 w 766822"/>
              <a:gd name="connsiteY1" fmla="*/ 75413 h 276516"/>
              <a:gd name="connsiteX2" fmla="*/ 210813 w 766822"/>
              <a:gd name="connsiteY2" fmla="*/ 81763 h 276516"/>
              <a:gd name="connsiteX3" fmla="*/ 452113 w 766822"/>
              <a:gd name="connsiteY3" fmla="*/ 8738 h 276516"/>
              <a:gd name="connsiteX4" fmla="*/ 433063 w 766822"/>
              <a:gd name="connsiteY4" fmla="*/ 2388 h 276516"/>
              <a:gd name="connsiteX5" fmla="*/ 575938 w 766822"/>
              <a:gd name="connsiteY5" fmla="*/ 18263 h 276516"/>
              <a:gd name="connsiteX6" fmla="*/ 734688 w 766822"/>
              <a:gd name="connsiteY6" fmla="*/ 46838 h 276516"/>
              <a:gd name="connsiteX7" fmla="*/ 766438 w 766822"/>
              <a:gd name="connsiteY7" fmla="*/ 116688 h 276516"/>
              <a:gd name="connsiteX8" fmla="*/ 750563 w 766822"/>
              <a:gd name="connsiteY8" fmla="*/ 116688 h 276516"/>
              <a:gd name="connsiteX9" fmla="*/ 725163 w 766822"/>
              <a:gd name="connsiteY9" fmla="*/ 132563 h 276516"/>
              <a:gd name="connsiteX10" fmla="*/ 674363 w 766822"/>
              <a:gd name="connsiteY10" fmla="*/ 56363 h 276516"/>
              <a:gd name="connsiteX11" fmla="*/ 474338 w 766822"/>
              <a:gd name="connsiteY11" fmla="*/ 43663 h 276516"/>
              <a:gd name="connsiteX12" fmla="*/ 461638 w 766822"/>
              <a:gd name="connsiteY12" fmla="*/ 53188 h 276516"/>
              <a:gd name="connsiteX13" fmla="*/ 144138 w 766822"/>
              <a:gd name="connsiteY13" fmla="*/ 170663 h 276516"/>
              <a:gd name="connsiteX14" fmla="*/ 147313 w 766822"/>
              <a:gd name="connsiteY14" fmla="*/ 221463 h 276516"/>
              <a:gd name="connsiteX15" fmla="*/ 147313 w 766822"/>
              <a:gd name="connsiteY15" fmla="*/ 240513 h 276516"/>
              <a:gd name="connsiteX16" fmla="*/ 121913 w 766822"/>
              <a:gd name="connsiteY16" fmla="*/ 208763 h 276516"/>
              <a:gd name="connsiteX17" fmla="*/ 134613 w 766822"/>
              <a:gd name="connsiteY17" fmla="*/ 275438 h 276516"/>
              <a:gd name="connsiteX18" fmla="*/ 102863 w 766822"/>
              <a:gd name="connsiteY18" fmla="*/ 246863 h 276516"/>
              <a:gd name="connsiteX19" fmla="*/ 99688 w 766822"/>
              <a:gd name="connsiteY19" fmla="*/ 205588 h 276516"/>
              <a:gd name="connsiteX20" fmla="*/ 290188 w 766822"/>
              <a:gd name="connsiteY20" fmla="*/ 46838 h 276516"/>
              <a:gd name="connsiteX21" fmla="*/ 137788 w 766822"/>
              <a:gd name="connsiteY21" fmla="*/ 145263 h 276516"/>
              <a:gd name="connsiteX22" fmla="*/ 1263 w 766822"/>
              <a:gd name="connsiteY22" fmla="*/ 256388 h 27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66822" h="276516">
                <a:moveTo>
                  <a:pt x="1263" y="256388"/>
                </a:moveTo>
                <a:cubicBezTo>
                  <a:pt x="15021" y="244746"/>
                  <a:pt x="185413" y="104517"/>
                  <a:pt x="220338" y="75413"/>
                </a:cubicBezTo>
                <a:cubicBezTo>
                  <a:pt x="255263" y="46309"/>
                  <a:pt x="172184" y="92875"/>
                  <a:pt x="210813" y="81763"/>
                </a:cubicBezTo>
                <a:cubicBezTo>
                  <a:pt x="249442" y="70651"/>
                  <a:pt x="415071" y="21967"/>
                  <a:pt x="452113" y="8738"/>
                </a:cubicBezTo>
                <a:cubicBezTo>
                  <a:pt x="489155" y="-4491"/>
                  <a:pt x="412426" y="801"/>
                  <a:pt x="433063" y="2388"/>
                </a:cubicBezTo>
                <a:cubicBezTo>
                  <a:pt x="453700" y="3975"/>
                  <a:pt x="525667" y="10855"/>
                  <a:pt x="575938" y="18263"/>
                </a:cubicBezTo>
                <a:cubicBezTo>
                  <a:pt x="626209" y="25671"/>
                  <a:pt x="702938" y="30434"/>
                  <a:pt x="734688" y="46838"/>
                </a:cubicBezTo>
                <a:cubicBezTo>
                  <a:pt x="766438" y="63242"/>
                  <a:pt x="763792" y="105046"/>
                  <a:pt x="766438" y="116688"/>
                </a:cubicBezTo>
                <a:cubicBezTo>
                  <a:pt x="769084" y="128330"/>
                  <a:pt x="757442" y="114042"/>
                  <a:pt x="750563" y="116688"/>
                </a:cubicBezTo>
                <a:cubicBezTo>
                  <a:pt x="743684" y="119334"/>
                  <a:pt x="737863" y="142617"/>
                  <a:pt x="725163" y="132563"/>
                </a:cubicBezTo>
                <a:cubicBezTo>
                  <a:pt x="712463" y="122509"/>
                  <a:pt x="716167" y="71180"/>
                  <a:pt x="674363" y="56363"/>
                </a:cubicBezTo>
                <a:cubicBezTo>
                  <a:pt x="632559" y="41546"/>
                  <a:pt x="509792" y="44192"/>
                  <a:pt x="474338" y="43663"/>
                </a:cubicBezTo>
                <a:cubicBezTo>
                  <a:pt x="438884" y="43134"/>
                  <a:pt x="516671" y="32021"/>
                  <a:pt x="461638" y="53188"/>
                </a:cubicBezTo>
                <a:cubicBezTo>
                  <a:pt x="406605" y="74355"/>
                  <a:pt x="196525" y="142617"/>
                  <a:pt x="144138" y="170663"/>
                </a:cubicBezTo>
                <a:cubicBezTo>
                  <a:pt x="91751" y="198709"/>
                  <a:pt x="146784" y="209821"/>
                  <a:pt x="147313" y="221463"/>
                </a:cubicBezTo>
                <a:cubicBezTo>
                  <a:pt x="147842" y="233105"/>
                  <a:pt x="151546" y="242630"/>
                  <a:pt x="147313" y="240513"/>
                </a:cubicBezTo>
                <a:cubicBezTo>
                  <a:pt x="143080" y="238396"/>
                  <a:pt x="124030" y="202942"/>
                  <a:pt x="121913" y="208763"/>
                </a:cubicBezTo>
                <a:cubicBezTo>
                  <a:pt x="119796" y="214584"/>
                  <a:pt x="137788" y="269088"/>
                  <a:pt x="134613" y="275438"/>
                </a:cubicBezTo>
                <a:cubicBezTo>
                  <a:pt x="131438" y="281788"/>
                  <a:pt x="108684" y="258505"/>
                  <a:pt x="102863" y="246863"/>
                </a:cubicBezTo>
                <a:cubicBezTo>
                  <a:pt x="97042" y="235221"/>
                  <a:pt x="68467" y="238925"/>
                  <a:pt x="99688" y="205588"/>
                </a:cubicBezTo>
                <a:cubicBezTo>
                  <a:pt x="130909" y="172251"/>
                  <a:pt x="283838" y="56892"/>
                  <a:pt x="290188" y="46838"/>
                </a:cubicBezTo>
                <a:cubicBezTo>
                  <a:pt x="296538" y="36784"/>
                  <a:pt x="185942" y="111925"/>
                  <a:pt x="137788" y="145263"/>
                </a:cubicBezTo>
                <a:cubicBezTo>
                  <a:pt x="89634" y="178600"/>
                  <a:pt x="-12495" y="268030"/>
                  <a:pt x="1263" y="2563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D579FD7F-7773-55B0-9AE7-668F5459ABD8}"/>
              </a:ext>
            </a:extLst>
          </p:cNvPr>
          <p:cNvSpPr/>
          <p:nvPr/>
        </p:nvSpPr>
        <p:spPr>
          <a:xfrm>
            <a:off x="6181725" y="3431758"/>
            <a:ext cx="663000" cy="199599"/>
          </a:xfrm>
          <a:custGeom>
            <a:avLst/>
            <a:gdLst>
              <a:gd name="connsiteX0" fmla="*/ 0 w 663000"/>
              <a:gd name="connsiteY0" fmla="*/ 105192 h 199599"/>
              <a:gd name="connsiteX1" fmla="*/ 247650 w 663000"/>
              <a:gd name="connsiteY1" fmla="*/ 178217 h 199599"/>
              <a:gd name="connsiteX2" fmla="*/ 266700 w 663000"/>
              <a:gd name="connsiteY2" fmla="*/ 168692 h 199599"/>
              <a:gd name="connsiteX3" fmla="*/ 447675 w 663000"/>
              <a:gd name="connsiteY3" fmla="*/ 133767 h 199599"/>
              <a:gd name="connsiteX4" fmla="*/ 584200 w 663000"/>
              <a:gd name="connsiteY4" fmla="*/ 73442 h 199599"/>
              <a:gd name="connsiteX5" fmla="*/ 660400 w 663000"/>
              <a:gd name="connsiteY5" fmla="*/ 417 h 199599"/>
              <a:gd name="connsiteX6" fmla="*/ 492125 w 663000"/>
              <a:gd name="connsiteY6" fmla="*/ 108367 h 199599"/>
              <a:gd name="connsiteX7" fmla="*/ 288925 w 663000"/>
              <a:gd name="connsiteY7" fmla="*/ 197267 h 199599"/>
              <a:gd name="connsiteX8" fmla="*/ 247650 w 663000"/>
              <a:gd name="connsiteY8" fmla="*/ 168692 h 199599"/>
              <a:gd name="connsiteX9" fmla="*/ 0 w 663000"/>
              <a:gd name="connsiteY9" fmla="*/ 105192 h 19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3000" h="199599">
                <a:moveTo>
                  <a:pt x="0" y="105192"/>
                </a:moveTo>
                <a:cubicBezTo>
                  <a:pt x="0" y="106779"/>
                  <a:pt x="203200" y="167634"/>
                  <a:pt x="247650" y="178217"/>
                </a:cubicBezTo>
                <a:cubicBezTo>
                  <a:pt x="292100" y="188800"/>
                  <a:pt x="233363" y="176100"/>
                  <a:pt x="266700" y="168692"/>
                </a:cubicBezTo>
                <a:cubicBezTo>
                  <a:pt x="300037" y="161284"/>
                  <a:pt x="394758" y="149642"/>
                  <a:pt x="447675" y="133767"/>
                </a:cubicBezTo>
                <a:cubicBezTo>
                  <a:pt x="500592" y="117892"/>
                  <a:pt x="548746" y="95667"/>
                  <a:pt x="584200" y="73442"/>
                </a:cubicBezTo>
                <a:cubicBezTo>
                  <a:pt x="619654" y="51217"/>
                  <a:pt x="675746" y="-5404"/>
                  <a:pt x="660400" y="417"/>
                </a:cubicBezTo>
                <a:cubicBezTo>
                  <a:pt x="645054" y="6238"/>
                  <a:pt x="554037" y="75559"/>
                  <a:pt x="492125" y="108367"/>
                </a:cubicBezTo>
                <a:cubicBezTo>
                  <a:pt x="430213" y="141175"/>
                  <a:pt x="329671" y="187213"/>
                  <a:pt x="288925" y="197267"/>
                </a:cubicBezTo>
                <a:cubicBezTo>
                  <a:pt x="248179" y="207321"/>
                  <a:pt x="288396" y="182450"/>
                  <a:pt x="247650" y="168692"/>
                </a:cubicBezTo>
                <a:cubicBezTo>
                  <a:pt x="206904" y="154934"/>
                  <a:pt x="0" y="103605"/>
                  <a:pt x="0" y="105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53C0A7D9-4AAD-7B2D-87BA-D72B800C7051}"/>
              </a:ext>
            </a:extLst>
          </p:cNvPr>
          <p:cNvSpPr/>
          <p:nvPr/>
        </p:nvSpPr>
        <p:spPr>
          <a:xfrm>
            <a:off x="5122655" y="3030975"/>
            <a:ext cx="659030" cy="224820"/>
          </a:xfrm>
          <a:custGeom>
            <a:avLst/>
            <a:gdLst>
              <a:gd name="connsiteX0" fmla="*/ 8145 w 659030"/>
              <a:gd name="connsiteY0" fmla="*/ 217050 h 224820"/>
              <a:gd name="connsiteX1" fmla="*/ 427245 w 659030"/>
              <a:gd name="connsiteY1" fmla="*/ 39250 h 224820"/>
              <a:gd name="connsiteX2" fmla="*/ 417720 w 659030"/>
              <a:gd name="connsiteY2" fmla="*/ 48775 h 224820"/>
              <a:gd name="connsiteX3" fmla="*/ 532020 w 659030"/>
              <a:gd name="connsiteY3" fmla="*/ 1150 h 224820"/>
              <a:gd name="connsiteX4" fmla="*/ 649495 w 659030"/>
              <a:gd name="connsiteY4" fmla="*/ 17025 h 224820"/>
              <a:gd name="connsiteX5" fmla="*/ 636795 w 659030"/>
              <a:gd name="connsiteY5" fmla="*/ 42425 h 224820"/>
              <a:gd name="connsiteX6" fmla="*/ 659020 w 659030"/>
              <a:gd name="connsiteY6" fmla="*/ 93225 h 224820"/>
              <a:gd name="connsiteX7" fmla="*/ 639970 w 659030"/>
              <a:gd name="connsiteY7" fmla="*/ 159900 h 224820"/>
              <a:gd name="connsiteX8" fmla="*/ 655845 w 659030"/>
              <a:gd name="connsiteY8" fmla="*/ 83700 h 224820"/>
              <a:gd name="connsiteX9" fmla="*/ 614570 w 659030"/>
              <a:gd name="connsiteY9" fmla="*/ 7500 h 224820"/>
              <a:gd name="connsiteX10" fmla="*/ 363745 w 659030"/>
              <a:gd name="connsiteY10" fmla="*/ 67825 h 224820"/>
              <a:gd name="connsiteX11" fmla="*/ 160545 w 659030"/>
              <a:gd name="connsiteY11" fmla="*/ 210700 h 224820"/>
              <a:gd name="connsiteX12" fmla="*/ 478045 w 659030"/>
              <a:gd name="connsiteY12" fmla="*/ 48775 h 224820"/>
              <a:gd name="connsiteX13" fmla="*/ 173245 w 659030"/>
              <a:gd name="connsiteY13" fmla="*/ 178950 h 224820"/>
              <a:gd name="connsiteX14" fmla="*/ 8145 w 659030"/>
              <a:gd name="connsiteY14" fmla="*/ 217050 h 224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59030" h="224820">
                <a:moveTo>
                  <a:pt x="8145" y="217050"/>
                </a:moveTo>
                <a:cubicBezTo>
                  <a:pt x="50478" y="193767"/>
                  <a:pt x="358983" y="67296"/>
                  <a:pt x="427245" y="39250"/>
                </a:cubicBezTo>
                <a:cubicBezTo>
                  <a:pt x="495507" y="11204"/>
                  <a:pt x="400258" y="55125"/>
                  <a:pt x="417720" y="48775"/>
                </a:cubicBezTo>
                <a:cubicBezTo>
                  <a:pt x="435182" y="42425"/>
                  <a:pt x="493391" y="6442"/>
                  <a:pt x="532020" y="1150"/>
                </a:cubicBezTo>
                <a:cubicBezTo>
                  <a:pt x="570649" y="-4142"/>
                  <a:pt x="632033" y="10146"/>
                  <a:pt x="649495" y="17025"/>
                </a:cubicBezTo>
                <a:cubicBezTo>
                  <a:pt x="666957" y="23904"/>
                  <a:pt x="635208" y="29725"/>
                  <a:pt x="636795" y="42425"/>
                </a:cubicBezTo>
                <a:cubicBezTo>
                  <a:pt x="638382" y="55125"/>
                  <a:pt x="658491" y="73646"/>
                  <a:pt x="659020" y="93225"/>
                </a:cubicBezTo>
                <a:cubicBezTo>
                  <a:pt x="659549" y="112804"/>
                  <a:pt x="640499" y="161487"/>
                  <a:pt x="639970" y="159900"/>
                </a:cubicBezTo>
                <a:cubicBezTo>
                  <a:pt x="639441" y="158313"/>
                  <a:pt x="660078" y="109100"/>
                  <a:pt x="655845" y="83700"/>
                </a:cubicBezTo>
                <a:cubicBezTo>
                  <a:pt x="651612" y="58300"/>
                  <a:pt x="663253" y="10146"/>
                  <a:pt x="614570" y="7500"/>
                </a:cubicBezTo>
                <a:cubicBezTo>
                  <a:pt x="565887" y="4854"/>
                  <a:pt x="439416" y="33958"/>
                  <a:pt x="363745" y="67825"/>
                </a:cubicBezTo>
                <a:cubicBezTo>
                  <a:pt x="288074" y="101692"/>
                  <a:pt x="141495" y="213875"/>
                  <a:pt x="160545" y="210700"/>
                </a:cubicBezTo>
                <a:cubicBezTo>
                  <a:pt x="179595" y="207525"/>
                  <a:pt x="475928" y="54067"/>
                  <a:pt x="478045" y="48775"/>
                </a:cubicBezTo>
                <a:cubicBezTo>
                  <a:pt x="480162" y="43483"/>
                  <a:pt x="247857" y="151433"/>
                  <a:pt x="173245" y="178950"/>
                </a:cubicBezTo>
                <a:cubicBezTo>
                  <a:pt x="98633" y="206467"/>
                  <a:pt x="-34188" y="240333"/>
                  <a:pt x="8145" y="217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A0DAA829-D73A-44E4-94D8-DCB3C89BBC9D}"/>
              </a:ext>
            </a:extLst>
          </p:cNvPr>
          <p:cNvSpPr/>
          <p:nvPr/>
        </p:nvSpPr>
        <p:spPr>
          <a:xfrm>
            <a:off x="5781664" y="2987673"/>
            <a:ext cx="89622" cy="216960"/>
          </a:xfrm>
          <a:custGeom>
            <a:avLst/>
            <a:gdLst>
              <a:gd name="connsiteX0" fmla="*/ 11 w 89622"/>
              <a:gd name="connsiteY0" fmla="*/ 2 h 216960"/>
              <a:gd name="connsiteX1" fmla="*/ 82561 w 89622"/>
              <a:gd name="connsiteY1" fmla="*/ 107952 h 216960"/>
              <a:gd name="connsiteX2" fmla="*/ 57161 w 89622"/>
              <a:gd name="connsiteY2" fmla="*/ 215902 h 216960"/>
              <a:gd name="connsiteX3" fmla="*/ 73036 w 89622"/>
              <a:gd name="connsiteY3" fmla="*/ 158752 h 216960"/>
              <a:gd name="connsiteX4" fmla="*/ 60336 w 89622"/>
              <a:gd name="connsiteY4" fmla="*/ 88902 h 216960"/>
              <a:gd name="connsiteX5" fmla="*/ 88911 w 89622"/>
              <a:gd name="connsiteY5" fmla="*/ 104777 h 216960"/>
              <a:gd name="connsiteX6" fmla="*/ 11 w 89622"/>
              <a:gd name="connsiteY6" fmla="*/ 2 h 2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622" h="216960">
                <a:moveTo>
                  <a:pt x="11" y="2"/>
                </a:moveTo>
                <a:cubicBezTo>
                  <a:pt x="-1047" y="531"/>
                  <a:pt x="73036" y="71969"/>
                  <a:pt x="82561" y="107952"/>
                </a:cubicBezTo>
                <a:cubicBezTo>
                  <a:pt x="92086" y="143935"/>
                  <a:pt x="58748" y="207435"/>
                  <a:pt x="57161" y="215902"/>
                </a:cubicBezTo>
                <a:cubicBezTo>
                  <a:pt x="55574" y="224369"/>
                  <a:pt x="72507" y="179919"/>
                  <a:pt x="73036" y="158752"/>
                </a:cubicBezTo>
                <a:cubicBezTo>
                  <a:pt x="73565" y="137585"/>
                  <a:pt x="57690" y="97898"/>
                  <a:pt x="60336" y="88902"/>
                </a:cubicBezTo>
                <a:cubicBezTo>
                  <a:pt x="62982" y="79906"/>
                  <a:pt x="94732" y="118006"/>
                  <a:pt x="88911" y="104777"/>
                </a:cubicBezTo>
                <a:cubicBezTo>
                  <a:pt x="83090" y="91548"/>
                  <a:pt x="1069" y="-527"/>
                  <a:pt x="1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540FD0CA-B31C-F33A-29A3-8C6A5C9B40D9}"/>
              </a:ext>
            </a:extLst>
          </p:cNvPr>
          <p:cNvSpPr/>
          <p:nvPr/>
        </p:nvSpPr>
        <p:spPr>
          <a:xfrm>
            <a:off x="5842795" y="2869981"/>
            <a:ext cx="206540" cy="276739"/>
          </a:xfrm>
          <a:custGeom>
            <a:avLst/>
            <a:gdLst>
              <a:gd name="connsiteX0" fmla="*/ 205580 w 206540"/>
              <a:gd name="connsiteY0" fmla="*/ 219 h 276739"/>
              <a:gd name="connsiteX1" fmla="*/ 5555 w 206540"/>
              <a:gd name="connsiteY1" fmla="*/ 111344 h 276739"/>
              <a:gd name="connsiteX2" fmla="*/ 56355 w 206540"/>
              <a:gd name="connsiteY2" fmla="*/ 149444 h 276739"/>
              <a:gd name="connsiteX3" fmla="*/ 62705 w 206540"/>
              <a:gd name="connsiteY3" fmla="*/ 228819 h 276739"/>
              <a:gd name="connsiteX4" fmla="*/ 161130 w 206540"/>
              <a:gd name="connsiteY4" fmla="*/ 276444 h 276739"/>
              <a:gd name="connsiteX5" fmla="*/ 94455 w 206540"/>
              <a:gd name="connsiteY5" fmla="*/ 241519 h 276739"/>
              <a:gd name="connsiteX6" fmla="*/ 2380 w 206540"/>
              <a:gd name="connsiteY6" fmla="*/ 108169 h 276739"/>
              <a:gd name="connsiteX7" fmla="*/ 78580 w 206540"/>
              <a:gd name="connsiteY7" fmla="*/ 82769 h 276739"/>
              <a:gd name="connsiteX8" fmla="*/ 205580 w 206540"/>
              <a:gd name="connsiteY8" fmla="*/ 219 h 27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540" h="276739">
                <a:moveTo>
                  <a:pt x="205580" y="219"/>
                </a:moveTo>
                <a:cubicBezTo>
                  <a:pt x="193409" y="4981"/>
                  <a:pt x="30426" y="86473"/>
                  <a:pt x="5555" y="111344"/>
                </a:cubicBezTo>
                <a:cubicBezTo>
                  <a:pt x="-19316" y="136215"/>
                  <a:pt x="46830" y="129865"/>
                  <a:pt x="56355" y="149444"/>
                </a:cubicBezTo>
                <a:cubicBezTo>
                  <a:pt x="65880" y="169023"/>
                  <a:pt x="45243" y="207652"/>
                  <a:pt x="62705" y="228819"/>
                </a:cubicBezTo>
                <a:cubicBezTo>
                  <a:pt x="80167" y="249986"/>
                  <a:pt x="155838" y="274327"/>
                  <a:pt x="161130" y="276444"/>
                </a:cubicBezTo>
                <a:cubicBezTo>
                  <a:pt x="166422" y="278561"/>
                  <a:pt x="120913" y="269565"/>
                  <a:pt x="94455" y="241519"/>
                </a:cubicBezTo>
                <a:cubicBezTo>
                  <a:pt x="67997" y="213473"/>
                  <a:pt x="5026" y="134627"/>
                  <a:pt x="2380" y="108169"/>
                </a:cubicBezTo>
                <a:cubicBezTo>
                  <a:pt x="-266" y="81711"/>
                  <a:pt x="46301" y="95998"/>
                  <a:pt x="78580" y="82769"/>
                </a:cubicBezTo>
                <a:cubicBezTo>
                  <a:pt x="110859" y="69540"/>
                  <a:pt x="217751" y="-4543"/>
                  <a:pt x="205580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EA43FB85-D24A-5628-DB11-9B149B685335}"/>
              </a:ext>
            </a:extLst>
          </p:cNvPr>
          <p:cNvSpPr/>
          <p:nvPr/>
        </p:nvSpPr>
        <p:spPr>
          <a:xfrm>
            <a:off x="6449660" y="3046033"/>
            <a:ext cx="243158" cy="218197"/>
          </a:xfrm>
          <a:custGeom>
            <a:avLst/>
            <a:gdLst>
              <a:gd name="connsiteX0" fmla="*/ 1940 w 243158"/>
              <a:gd name="connsiteY0" fmla="*/ 84517 h 218197"/>
              <a:gd name="connsiteX1" fmla="*/ 236890 w 243158"/>
              <a:gd name="connsiteY1" fmla="*/ 214692 h 218197"/>
              <a:gd name="connsiteX2" fmla="*/ 167040 w 243158"/>
              <a:gd name="connsiteY2" fmla="*/ 176592 h 218197"/>
              <a:gd name="connsiteX3" fmla="*/ 74965 w 243158"/>
              <a:gd name="connsiteY3" fmla="*/ 128967 h 218197"/>
              <a:gd name="connsiteX4" fmla="*/ 151165 w 243158"/>
              <a:gd name="connsiteY4" fmla="*/ 170242 h 218197"/>
              <a:gd name="connsiteX5" fmla="*/ 157515 w 243158"/>
              <a:gd name="connsiteY5" fmla="*/ 78167 h 218197"/>
              <a:gd name="connsiteX6" fmla="*/ 132115 w 243158"/>
              <a:gd name="connsiteY6" fmla="*/ 1967 h 218197"/>
              <a:gd name="connsiteX7" fmla="*/ 163865 w 243158"/>
              <a:gd name="connsiteY7" fmla="*/ 160717 h 218197"/>
              <a:gd name="connsiteX8" fmla="*/ 125765 w 243158"/>
              <a:gd name="connsiteY8" fmla="*/ 135317 h 218197"/>
              <a:gd name="connsiteX9" fmla="*/ 1940 w 243158"/>
              <a:gd name="connsiteY9" fmla="*/ 84517 h 21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3158" h="218197">
                <a:moveTo>
                  <a:pt x="1940" y="84517"/>
                </a:moveTo>
                <a:cubicBezTo>
                  <a:pt x="20461" y="97746"/>
                  <a:pt x="209373" y="199346"/>
                  <a:pt x="236890" y="214692"/>
                </a:cubicBezTo>
                <a:cubicBezTo>
                  <a:pt x="264407" y="230038"/>
                  <a:pt x="194028" y="190880"/>
                  <a:pt x="167040" y="176592"/>
                </a:cubicBezTo>
                <a:cubicBezTo>
                  <a:pt x="140053" y="162305"/>
                  <a:pt x="77611" y="130025"/>
                  <a:pt x="74965" y="128967"/>
                </a:cubicBezTo>
                <a:cubicBezTo>
                  <a:pt x="72319" y="127909"/>
                  <a:pt x="137407" y="178709"/>
                  <a:pt x="151165" y="170242"/>
                </a:cubicBezTo>
                <a:cubicBezTo>
                  <a:pt x="164923" y="161775"/>
                  <a:pt x="160690" y="106213"/>
                  <a:pt x="157515" y="78167"/>
                </a:cubicBezTo>
                <a:cubicBezTo>
                  <a:pt x="154340" y="50121"/>
                  <a:pt x="131057" y="-11791"/>
                  <a:pt x="132115" y="1967"/>
                </a:cubicBezTo>
                <a:cubicBezTo>
                  <a:pt x="133173" y="15725"/>
                  <a:pt x="164923" y="138492"/>
                  <a:pt x="163865" y="160717"/>
                </a:cubicBezTo>
                <a:cubicBezTo>
                  <a:pt x="162807" y="182942"/>
                  <a:pt x="148519" y="148017"/>
                  <a:pt x="125765" y="135317"/>
                </a:cubicBezTo>
                <a:cubicBezTo>
                  <a:pt x="103011" y="122617"/>
                  <a:pt x="-16581" y="71288"/>
                  <a:pt x="1940" y="84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6BB43B56-B9C0-822F-F3A1-06716FCD3E97}"/>
              </a:ext>
            </a:extLst>
          </p:cNvPr>
          <p:cNvSpPr/>
          <p:nvPr/>
        </p:nvSpPr>
        <p:spPr>
          <a:xfrm>
            <a:off x="6434252" y="3032119"/>
            <a:ext cx="421753" cy="203474"/>
          </a:xfrm>
          <a:custGeom>
            <a:avLst/>
            <a:gdLst>
              <a:gd name="connsiteX0" fmla="*/ 71323 w 421753"/>
              <a:gd name="connsiteY0" fmla="*/ 6 h 203474"/>
              <a:gd name="connsiteX1" fmla="*/ 372948 w 421753"/>
              <a:gd name="connsiteY1" fmla="*/ 31756 h 203474"/>
              <a:gd name="connsiteX2" fmla="*/ 417398 w 421753"/>
              <a:gd name="connsiteY2" fmla="*/ 73031 h 203474"/>
              <a:gd name="connsiteX3" fmla="*/ 366598 w 421753"/>
              <a:gd name="connsiteY3" fmla="*/ 203206 h 203474"/>
              <a:gd name="connsiteX4" fmla="*/ 420573 w 421753"/>
              <a:gd name="connsiteY4" fmla="*/ 34931 h 203474"/>
              <a:gd name="connsiteX5" fmla="*/ 303098 w 421753"/>
              <a:gd name="connsiteY5" fmla="*/ 6 h 203474"/>
              <a:gd name="connsiteX6" fmla="*/ 14173 w 421753"/>
              <a:gd name="connsiteY6" fmla="*/ 31756 h 203474"/>
              <a:gd name="connsiteX7" fmla="*/ 71323 w 421753"/>
              <a:gd name="connsiteY7" fmla="*/ 6 h 20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753" h="203474">
                <a:moveTo>
                  <a:pt x="71323" y="6"/>
                </a:moveTo>
                <a:cubicBezTo>
                  <a:pt x="131119" y="6"/>
                  <a:pt x="315269" y="19585"/>
                  <a:pt x="372948" y="31756"/>
                </a:cubicBezTo>
                <a:cubicBezTo>
                  <a:pt x="430627" y="43927"/>
                  <a:pt x="418456" y="44456"/>
                  <a:pt x="417398" y="73031"/>
                </a:cubicBezTo>
                <a:cubicBezTo>
                  <a:pt x="416340" y="101606"/>
                  <a:pt x="366069" y="209556"/>
                  <a:pt x="366598" y="203206"/>
                </a:cubicBezTo>
                <a:cubicBezTo>
                  <a:pt x="367127" y="196856"/>
                  <a:pt x="431156" y="68798"/>
                  <a:pt x="420573" y="34931"/>
                </a:cubicBezTo>
                <a:cubicBezTo>
                  <a:pt x="409990" y="1064"/>
                  <a:pt x="370831" y="535"/>
                  <a:pt x="303098" y="6"/>
                </a:cubicBezTo>
                <a:cubicBezTo>
                  <a:pt x="235365" y="-523"/>
                  <a:pt x="48569" y="31227"/>
                  <a:pt x="14173" y="31756"/>
                </a:cubicBezTo>
                <a:cubicBezTo>
                  <a:pt x="-20223" y="32285"/>
                  <a:pt x="11527" y="6"/>
                  <a:pt x="7132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2E97055B-0B2A-0D3A-8D88-D78572283646}"/>
              </a:ext>
            </a:extLst>
          </p:cNvPr>
          <p:cNvSpPr/>
          <p:nvPr/>
        </p:nvSpPr>
        <p:spPr>
          <a:xfrm>
            <a:off x="6584905" y="1370787"/>
            <a:ext cx="263474" cy="801153"/>
          </a:xfrm>
          <a:custGeom>
            <a:avLst/>
            <a:gdLst>
              <a:gd name="connsiteX0" fmla="*/ 127045 w 263474"/>
              <a:gd name="connsiteY0" fmla="*/ 813 h 801153"/>
              <a:gd name="connsiteX1" fmla="*/ 241345 w 263474"/>
              <a:gd name="connsiteY1" fmla="*/ 175438 h 801153"/>
              <a:gd name="connsiteX2" fmla="*/ 200070 w 263474"/>
              <a:gd name="connsiteY2" fmla="*/ 356413 h 801153"/>
              <a:gd name="connsiteX3" fmla="*/ 254045 w 263474"/>
              <a:gd name="connsiteY3" fmla="*/ 311963 h 801153"/>
              <a:gd name="connsiteX4" fmla="*/ 181020 w 263474"/>
              <a:gd name="connsiteY4" fmla="*/ 486588 h 801153"/>
              <a:gd name="connsiteX5" fmla="*/ 184195 w 263474"/>
              <a:gd name="connsiteY5" fmla="*/ 537388 h 801153"/>
              <a:gd name="connsiteX6" fmla="*/ 111170 w 263474"/>
              <a:gd name="connsiteY6" fmla="*/ 677088 h 801153"/>
              <a:gd name="connsiteX7" fmla="*/ 146095 w 263474"/>
              <a:gd name="connsiteY7" fmla="*/ 642163 h 801153"/>
              <a:gd name="connsiteX8" fmla="*/ 63545 w 263474"/>
              <a:gd name="connsiteY8" fmla="*/ 718363 h 801153"/>
              <a:gd name="connsiteX9" fmla="*/ 45 w 263474"/>
              <a:gd name="connsiteY9" fmla="*/ 800913 h 801153"/>
              <a:gd name="connsiteX10" fmla="*/ 73070 w 263474"/>
              <a:gd name="connsiteY10" fmla="*/ 721538 h 801153"/>
              <a:gd name="connsiteX11" fmla="*/ 257220 w 263474"/>
              <a:gd name="connsiteY11" fmla="*/ 289738 h 801153"/>
              <a:gd name="connsiteX12" fmla="*/ 219120 w 263474"/>
              <a:gd name="connsiteY12" fmla="*/ 337363 h 801153"/>
              <a:gd name="connsiteX13" fmla="*/ 206420 w 263474"/>
              <a:gd name="connsiteY13" fmla="*/ 115113 h 801153"/>
              <a:gd name="connsiteX14" fmla="*/ 241345 w 263474"/>
              <a:gd name="connsiteY14" fmla="*/ 248463 h 801153"/>
              <a:gd name="connsiteX15" fmla="*/ 127045 w 263474"/>
              <a:gd name="connsiteY15" fmla="*/ 813 h 801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3474" h="801153">
                <a:moveTo>
                  <a:pt x="127045" y="813"/>
                </a:moveTo>
                <a:cubicBezTo>
                  <a:pt x="127045" y="-11358"/>
                  <a:pt x="229174" y="116171"/>
                  <a:pt x="241345" y="175438"/>
                </a:cubicBezTo>
                <a:cubicBezTo>
                  <a:pt x="253516" y="234705"/>
                  <a:pt x="197953" y="333659"/>
                  <a:pt x="200070" y="356413"/>
                </a:cubicBezTo>
                <a:cubicBezTo>
                  <a:pt x="202187" y="379167"/>
                  <a:pt x="257220" y="290267"/>
                  <a:pt x="254045" y="311963"/>
                </a:cubicBezTo>
                <a:cubicBezTo>
                  <a:pt x="250870" y="333659"/>
                  <a:pt x="192662" y="449017"/>
                  <a:pt x="181020" y="486588"/>
                </a:cubicBezTo>
                <a:cubicBezTo>
                  <a:pt x="169378" y="524159"/>
                  <a:pt x="195837" y="505638"/>
                  <a:pt x="184195" y="537388"/>
                </a:cubicBezTo>
                <a:cubicBezTo>
                  <a:pt x="172553" y="569138"/>
                  <a:pt x="117520" y="659626"/>
                  <a:pt x="111170" y="677088"/>
                </a:cubicBezTo>
                <a:cubicBezTo>
                  <a:pt x="104820" y="694550"/>
                  <a:pt x="154033" y="635284"/>
                  <a:pt x="146095" y="642163"/>
                </a:cubicBezTo>
                <a:cubicBezTo>
                  <a:pt x="138157" y="649042"/>
                  <a:pt x="87887" y="691905"/>
                  <a:pt x="63545" y="718363"/>
                </a:cubicBezTo>
                <a:cubicBezTo>
                  <a:pt x="39203" y="744821"/>
                  <a:pt x="-1542" y="800384"/>
                  <a:pt x="45" y="800913"/>
                </a:cubicBezTo>
                <a:cubicBezTo>
                  <a:pt x="1632" y="801442"/>
                  <a:pt x="30208" y="806734"/>
                  <a:pt x="73070" y="721538"/>
                </a:cubicBezTo>
                <a:cubicBezTo>
                  <a:pt x="115932" y="636342"/>
                  <a:pt x="232878" y="353767"/>
                  <a:pt x="257220" y="289738"/>
                </a:cubicBezTo>
                <a:cubicBezTo>
                  <a:pt x="281562" y="225709"/>
                  <a:pt x="227587" y="366467"/>
                  <a:pt x="219120" y="337363"/>
                </a:cubicBezTo>
                <a:cubicBezTo>
                  <a:pt x="210653" y="308259"/>
                  <a:pt x="202716" y="129930"/>
                  <a:pt x="206420" y="115113"/>
                </a:cubicBezTo>
                <a:cubicBezTo>
                  <a:pt x="210124" y="100296"/>
                  <a:pt x="248753" y="264338"/>
                  <a:pt x="241345" y="248463"/>
                </a:cubicBezTo>
                <a:cubicBezTo>
                  <a:pt x="233937" y="232588"/>
                  <a:pt x="127045" y="12984"/>
                  <a:pt x="127045" y="8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F8FEE6BE-1BC4-077B-5271-B1977BF967D1}"/>
              </a:ext>
            </a:extLst>
          </p:cNvPr>
          <p:cNvSpPr/>
          <p:nvPr/>
        </p:nvSpPr>
        <p:spPr>
          <a:xfrm>
            <a:off x="5758717" y="1631362"/>
            <a:ext cx="216725" cy="330788"/>
          </a:xfrm>
          <a:custGeom>
            <a:avLst/>
            <a:gdLst>
              <a:gd name="connsiteX0" fmla="*/ 216633 w 216725"/>
              <a:gd name="connsiteY0" fmla="*/ 588 h 330788"/>
              <a:gd name="connsiteX1" fmla="*/ 29308 w 216725"/>
              <a:gd name="connsiteY1" fmla="*/ 222838 h 330788"/>
              <a:gd name="connsiteX2" fmla="*/ 54708 w 216725"/>
              <a:gd name="connsiteY2" fmla="*/ 330788 h 330788"/>
              <a:gd name="connsiteX3" fmla="*/ 733 w 216725"/>
              <a:gd name="connsiteY3" fmla="*/ 222838 h 330788"/>
              <a:gd name="connsiteX4" fmla="*/ 26133 w 216725"/>
              <a:gd name="connsiteY4" fmla="*/ 187913 h 330788"/>
              <a:gd name="connsiteX5" fmla="*/ 64233 w 216725"/>
              <a:gd name="connsiteY5" fmla="*/ 130763 h 330788"/>
              <a:gd name="connsiteX6" fmla="*/ 54708 w 216725"/>
              <a:gd name="connsiteY6" fmla="*/ 156163 h 330788"/>
              <a:gd name="connsiteX7" fmla="*/ 216633 w 216725"/>
              <a:gd name="connsiteY7" fmla="*/ 588 h 330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725" h="330788">
                <a:moveTo>
                  <a:pt x="216633" y="588"/>
                </a:moveTo>
                <a:cubicBezTo>
                  <a:pt x="212400" y="11701"/>
                  <a:pt x="56295" y="167805"/>
                  <a:pt x="29308" y="222838"/>
                </a:cubicBezTo>
                <a:cubicBezTo>
                  <a:pt x="2321" y="277871"/>
                  <a:pt x="59470" y="330788"/>
                  <a:pt x="54708" y="330788"/>
                </a:cubicBezTo>
                <a:cubicBezTo>
                  <a:pt x="49946" y="330788"/>
                  <a:pt x="5495" y="246650"/>
                  <a:pt x="733" y="222838"/>
                </a:cubicBezTo>
                <a:cubicBezTo>
                  <a:pt x="-4029" y="199026"/>
                  <a:pt x="15550" y="203259"/>
                  <a:pt x="26133" y="187913"/>
                </a:cubicBezTo>
                <a:cubicBezTo>
                  <a:pt x="36716" y="172567"/>
                  <a:pt x="59470" y="136055"/>
                  <a:pt x="64233" y="130763"/>
                </a:cubicBezTo>
                <a:cubicBezTo>
                  <a:pt x="68995" y="125471"/>
                  <a:pt x="30895" y="173096"/>
                  <a:pt x="54708" y="156163"/>
                </a:cubicBezTo>
                <a:cubicBezTo>
                  <a:pt x="78520" y="139230"/>
                  <a:pt x="220866" y="-10525"/>
                  <a:pt x="216633" y="5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9A5B334A-B9F2-80D1-8E9E-DB00ACA1A75B}"/>
              </a:ext>
            </a:extLst>
          </p:cNvPr>
          <p:cNvSpPr/>
          <p:nvPr/>
        </p:nvSpPr>
        <p:spPr>
          <a:xfrm>
            <a:off x="995043" y="2291671"/>
            <a:ext cx="593844" cy="327702"/>
          </a:xfrm>
          <a:custGeom>
            <a:avLst/>
            <a:gdLst>
              <a:gd name="connsiteX0" fmla="*/ 592457 w 593844"/>
              <a:gd name="connsiteY0" fmla="*/ 3854 h 327702"/>
              <a:gd name="connsiteX1" fmla="*/ 24132 w 593844"/>
              <a:gd name="connsiteY1" fmla="*/ 226104 h 327702"/>
              <a:gd name="connsiteX2" fmla="*/ 100332 w 593844"/>
              <a:gd name="connsiteY2" fmla="*/ 213404 h 327702"/>
              <a:gd name="connsiteX3" fmla="*/ 55882 w 593844"/>
              <a:gd name="connsiteY3" fmla="*/ 302304 h 327702"/>
              <a:gd name="connsiteX4" fmla="*/ 93982 w 593844"/>
              <a:gd name="connsiteY4" fmla="*/ 324529 h 327702"/>
              <a:gd name="connsiteX5" fmla="*/ 20957 w 593844"/>
              <a:gd name="connsiteY5" fmla="*/ 245154 h 327702"/>
              <a:gd name="connsiteX6" fmla="*/ 113032 w 593844"/>
              <a:gd name="connsiteY6" fmla="*/ 137204 h 327702"/>
              <a:gd name="connsiteX7" fmla="*/ 52707 w 593844"/>
              <a:gd name="connsiteY7" fmla="*/ 188004 h 327702"/>
              <a:gd name="connsiteX8" fmla="*/ 227332 w 593844"/>
              <a:gd name="connsiteY8" fmla="*/ 124504 h 327702"/>
              <a:gd name="connsiteX9" fmla="*/ 214632 w 593844"/>
              <a:gd name="connsiteY9" fmla="*/ 114979 h 327702"/>
              <a:gd name="connsiteX10" fmla="*/ 446407 w 593844"/>
              <a:gd name="connsiteY10" fmla="*/ 679 h 327702"/>
              <a:gd name="connsiteX11" fmla="*/ 217807 w 593844"/>
              <a:gd name="connsiteY11" fmla="*/ 67354 h 327702"/>
              <a:gd name="connsiteX12" fmla="*/ 338457 w 593844"/>
              <a:gd name="connsiteY12" fmla="*/ 64179 h 327702"/>
              <a:gd name="connsiteX13" fmla="*/ 189232 w 593844"/>
              <a:gd name="connsiteY13" fmla="*/ 121329 h 327702"/>
              <a:gd name="connsiteX14" fmla="*/ 592457 w 593844"/>
              <a:gd name="connsiteY14" fmla="*/ 3854 h 32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93844" h="327702">
                <a:moveTo>
                  <a:pt x="592457" y="3854"/>
                </a:moveTo>
                <a:cubicBezTo>
                  <a:pt x="564940" y="21317"/>
                  <a:pt x="106153" y="191179"/>
                  <a:pt x="24132" y="226104"/>
                </a:cubicBezTo>
                <a:cubicBezTo>
                  <a:pt x="-57889" y="261029"/>
                  <a:pt x="95040" y="200704"/>
                  <a:pt x="100332" y="213404"/>
                </a:cubicBezTo>
                <a:cubicBezTo>
                  <a:pt x="105624" y="226104"/>
                  <a:pt x="56940" y="283783"/>
                  <a:pt x="55882" y="302304"/>
                </a:cubicBezTo>
                <a:cubicBezTo>
                  <a:pt x="54824" y="320825"/>
                  <a:pt x="99803" y="334054"/>
                  <a:pt x="93982" y="324529"/>
                </a:cubicBezTo>
                <a:cubicBezTo>
                  <a:pt x="88161" y="315004"/>
                  <a:pt x="17782" y="276375"/>
                  <a:pt x="20957" y="245154"/>
                </a:cubicBezTo>
                <a:cubicBezTo>
                  <a:pt x="24132" y="213933"/>
                  <a:pt x="107740" y="146729"/>
                  <a:pt x="113032" y="137204"/>
                </a:cubicBezTo>
                <a:cubicBezTo>
                  <a:pt x="118324" y="127679"/>
                  <a:pt x="33657" y="190121"/>
                  <a:pt x="52707" y="188004"/>
                </a:cubicBezTo>
                <a:cubicBezTo>
                  <a:pt x="71757" y="185887"/>
                  <a:pt x="200344" y="136675"/>
                  <a:pt x="227332" y="124504"/>
                </a:cubicBezTo>
                <a:cubicBezTo>
                  <a:pt x="254319" y="112333"/>
                  <a:pt x="178119" y="135617"/>
                  <a:pt x="214632" y="114979"/>
                </a:cubicBezTo>
                <a:cubicBezTo>
                  <a:pt x="251144" y="94342"/>
                  <a:pt x="445878" y="8617"/>
                  <a:pt x="446407" y="679"/>
                </a:cubicBezTo>
                <a:cubicBezTo>
                  <a:pt x="446936" y="-7259"/>
                  <a:pt x="235799" y="56771"/>
                  <a:pt x="217807" y="67354"/>
                </a:cubicBezTo>
                <a:cubicBezTo>
                  <a:pt x="199815" y="77937"/>
                  <a:pt x="343219" y="55183"/>
                  <a:pt x="338457" y="64179"/>
                </a:cubicBezTo>
                <a:cubicBezTo>
                  <a:pt x="333695" y="73175"/>
                  <a:pt x="149015" y="130325"/>
                  <a:pt x="189232" y="121329"/>
                </a:cubicBezTo>
                <a:cubicBezTo>
                  <a:pt x="229449" y="112333"/>
                  <a:pt x="619974" y="-13609"/>
                  <a:pt x="592457" y="38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67CFC2CC-6A12-9DB8-F475-105EEE9C7DB3}"/>
              </a:ext>
            </a:extLst>
          </p:cNvPr>
          <p:cNvSpPr/>
          <p:nvPr/>
        </p:nvSpPr>
        <p:spPr>
          <a:xfrm>
            <a:off x="926919" y="2073948"/>
            <a:ext cx="709054" cy="377193"/>
          </a:xfrm>
          <a:custGeom>
            <a:avLst/>
            <a:gdLst>
              <a:gd name="connsiteX0" fmla="*/ 705031 w 709054"/>
              <a:gd name="connsiteY0" fmla="*/ 2502 h 377193"/>
              <a:gd name="connsiteX1" fmla="*/ 50981 w 709054"/>
              <a:gd name="connsiteY1" fmla="*/ 256502 h 377193"/>
              <a:gd name="connsiteX2" fmla="*/ 117656 w 709054"/>
              <a:gd name="connsiteY2" fmla="*/ 246977 h 377193"/>
              <a:gd name="connsiteX3" fmla="*/ 181 w 709054"/>
              <a:gd name="connsiteY3" fmla="*/ 377152 h 377193"/>
              <a:gd name="connsiteX4" fmla="*/ 98606 w 709054"/>
              <a:gd name="connsiteY4" fmla="*/ 259677 h 377193"/>
              <a:gd name="connsiteX5" fmla="*/ 378006 w 709054"/>
              <a:gd name="connsiteY5" fmla="*/ 132677 h 377193"/>
              <a:gd name="connsiteX6" fmla="*/ 327206 w 709054"/>
              <a:gd name="connsiteY6" fmla="*/ 126327 h 377193"/>
              <a:gd name="connsiteX7" fmla="*/ 705031 w 709054"/>
              <a:gd name="connsiteY7" fmla="*/ 2502 h 37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9054" h="377193">
                <a:moveTo>
                  <a:pt x="705031" y="2502"/>
                </a:moveTo>
                <a:cubicBezTo>
                  <a:pt x="658993" y="24198"/>
                  <a:pt x="148877" y="215756"/>
                  <a:pt x="50981" y="256502"/>
                </a:cubicBezTo>
                <a:cubicBezTo>
                  <a:pt x="-46915" y="297248"/>
                  <a:pt x="126123" y="226869"/>
                  <a:pt x="117656" y="246977"/>
                </a:cubicBezTo>
                <a:cubicBezTo>
                  <a:pt x="109189" y="267085"/>
                  <a:pt x="3356" y="375035"/>
                  <a:pt x="181" y="377152"/>
                </a:cubicBezTo>
                <a:cubicBezTo>
                  <a:pt x="-2994" y="379269"/>
                  <a:pt x="35635" y="300423"/>
                  <a:pt x="98606" y="259677"/>
                </a:cubicBezTo>
                <a:cubicBezTo>
                  <a:pt x="161577" y="218931"/>
                  <a:pt x="339906" y="154902"/>
                  <a:pt x="378006" y="132677"/>
                </a:cubicBezTo>
                <a:cubicBezTo>
                  <a:pt x="416106" y="110452"/>
                  <a:pt x="266352" y="145906"/>
                  <a:pt x="327206" y="126327"/>
                </a:cubicBezTo>
                <a:cubicBezTo>
                  <a:pt x="388060" y="106748"/>
                  <a:pt x="751069" y="-19194"/>
                  <a:pt x="705031" y="25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4B5ED067-3EFA-7C0A-0757-EED184F68801}"/>
              </a:ext>
            </a:extLst>
          </p:cNvPr>
          <p:cNvSpPr/>
          <p:nvPr/>
        </p:nvSpPr>
        <p:spPr>
          <a:xfrm>
            <a:off x="769803" y="2622542"/>
            <a:ext cx="725327" cy="959797"/>
          </a:xfrm>
          <a:custGeom>
            <a:avLst/>
            <a:gdLst>
              <a:gd name="connsiteX0" fmla="*/ 182697 w 725327"/>
              <a:gd name="connsiteY0" fmla="*/ 8 h 959797"/>
              <a:gd name="connsiteX1" fmla="*/ 84272 w 725327"/>
              <a:gd name="connsiteY1" fmla="*/ 250833 h 959797"/>
              <a:gd name="connsiteX2" fmla="*/ 103322 w 725327"/>
              <a:gd name="connsiteY2" fmla="*/ 485783 h 959797"/>
              <a:gd name="connsiteX3" fmla="*/ 116022 w 725327"/>
              <a:gd name="connsiteY3" fmla="*/ 485783 h 959797"/>
              <a:gd name="connsiteX4" fmla="*/ 379547 w 725327"/>
              <a:gd name="connsiteY4" fmla="*/ 784233 h 959797"/>
              <a:gd name="connsiteX5" fmla="*/ 319222 w 725327"/>
              <a:gd name="connsiteY5" fmla="*/ 711208 h 959797"/>
              <a:gd name="connsiteX6" fmla="*/ 719272 w 725327"/>
              <a:gd name="connsiteY6" fmla="*/ 955683 h 959797"/>
              <a:gd name="connsiteX7" fmla="*/ 525597 w 725327"/>
              <a:gd name="connsiteY7" fmla="*/ 831858 h 959797"/>
              <a:gd name="connsiteX8" fmla="*/ 62047 w 725327"/>
              <a:gd name="connsiteY8" fmla="*/ 425458 h 959797"/>
              <a:gd name="connsiteX9" fmla="*/ 87447 w 725327"/>
              <a:gd name="connsiteY9" fmla="*/ 463558 h 959797"/>
              <a:gd name="connsiteX10" fmla="*/ 1722 w 725327"/>
              <a:gd name="connsiteY10" fmla="*/ 219083 h 959797"/>
              <a:gd name="connsiteX11" fmla="*/ 33472 w 725327"/>
              <a:gd name="connsiteY11" fmla="*/ 346083 h 959797"/>
              <a:gd name="connsiteX12" fmla="*/ 74747 w 725327"/>
              <a:gd name="connsiteY12" fmla="*/ 190508 h 959797"/>
              <a:gd name="connsiteX13" fmla="*/ 68397 w 725327"/>
              <a:gd name="connsiteY13" fmla="*/ 241308 h 959797"/>
              <a:gd name="connsiteX14" fmla="*/ 182697 w 725327"/>
              <a:gd name="connsiteY14" fmla="*/ 8 h 959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25327" h="959797">
                <a:moveTo>
                  <a:pt x="182697" y="8"/>
                </a:moveTo>
                <a:cubicBezTo>
                  <a:pt x="185343" y="1596"/>
                  <a:pt x="97501" y="169871"/>
                  <a:pt x="84272" y="250833"/>
                </a:cubicBezTo>
                <a:cubicBezTo>
                  <a:pt x="71043" y="331795"/>
                  <a:pt x="98030" y="446625"/>
                  <a:pt x="103322" y="485783"/>
                </a:cubicBezTo>
                <a:cubicBezTo>
                  <a:pt x="108614" y="524941"/>
                  <a:pt x="69985" y="436041"/>
                  <a:pt x="116022" y="485783"/>
                </a:cubicBezTo>
                <a:cubicBezTo>
                  <a:pt x="162059" y="535525"/>
                  <a:pt x="345680" y="746662"/>
                  <a:pt x="379547" y="784233"/>
                </a:cubicBezTo>
                <a:cubicBezTo>
                  <a:pt x="413414" y="821804"/>
                  <a:pt x="262601" y="682633"/>
                  <a:pt x="319222" y="711208"/>
                </a:cubicBezTo>
                <a:cubicBezTo>
                  <a:pt x="375843" y="739783"/>
                  <a:pt x="684876" y="935575"/>
                  <a:pt x="719272" y="955683"/>
                </a:cubicBezTo>
                <a:cubicBezTo>
                  <a:pt x="753668" y="975791"/>
                  <a:pt x="635134" y="920229"/>
                  <a:pt x="525597" y="831858"/>
                </a:cubicBezTo>
                <a:cubicBezTo>
                  <a:pt x="416060" y="743487"/>
                  <a:pt x="135072" y="486841"/>
                  <a:pt x="62047" y="425458"/>
                </a:cubicBezTo>
                <a:cubicBezTo>
                  <a:pt x="-10978" y="364075"/>
                  <a:pt x="97501" y="497954"/>
                  <a:pt x="87447" y="463558"/>
                </a:cubicBezTo>
                <a:cubicBezTo>
                  <a:pt x="77393" y="429162"/>
                  <a:pt x="10718" y="238662"/>
                  <a:pt x="1722" y="219083"/>
                </a:cubicBezTo>
                <a:cubicBezTo>
                  <a:pt x="-7274" y="199504"/>
                  <a:pt x="21301" y="350845"/>
                  <a:pt x="33472" y="346083"/>
                </a:cubicBezTo>
                <a:cubicBezTo>
                  <a:pt x="45643" y="341321"/>
                  <a:pt x="68926" y="207970"/>
                  <a:pt x="74747" y="190508"/>
                </a:cubicBezTo>
                <a:cubicBezTo>
                  <a:pt x="80568" y="173046"/>
                  <a:pt x="46701" y="273058"/>
                  <a:pt x="68397" y="241308"/>
                </a:cubicBezTo>
                <a:cubicBezTo>
                  <a:pt x="90093" y="209558"/>
                  <a:pt x="180051" y="-1580"/>
                  <a:pt x="182697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908D6168-0E53-D7B7-1C3B-073DEA473A75}"/>
              </a:ext>
            </a:extLst>
          </p:cNvPr>
          <p:cNvSpPr/>
          <p:nvPr/>
        </p:nvSpPr>
        <p:spPr>
          <a:xfrm>
            <a:off x="6746875" y="1273175"/>
            <a:ext cx="1098550" cy="847725"/>
          </a:xfrm>
          <a:custGeom>
            <a:avLst/>
            <a:gdLst>
              <a:gd name="connsiteX0" fmla="*/ 0 w 1098550"/>
              <a:gd name="connsiteY0" fmla="*/ 0 h 847725"/>
              <a:gd name="connsiteX1" fmla="*/ 450850 w 1098550"/>
              <a:gd name="connsiteY1" fmla="*/ 82550 h 847725"/>
              <a:gd name="connsiteX2" fmla="*/ 454025 w 1098550"/>
              <a:gd name="connsiteY2" fmla="*/ 111125 h 847725"/>
              <a:gd name="connsiteX3" fmla="*/ 577850 w 1098550"/>
              <a:gd name="connsiteY3" fmla="*/ 165100 h 847725"/>
              <a:gd name="connsiteX4" fmla="*/ 498475 w 1098550"/>
              <a:gd name="connsiteY4" fmla="*/ 171450 h 847725"/>
              <a:gd name="connsiteX5" fmla="*/ 714375 w 1098550"/>
              <a:gd name="connsiteY5" fmla="*/ 200025 h 847725"/>
              <a:gd name="connsiteX6" fmla="*/ 765175 w 1098550"/>
              <a:gd name="connsiteY6" fmla="*/ 241300 h 847725"/>
              <a:gd name="connsiteX7" fmla="*/ 739775 w 1098550"/>
              <a:gd name="connsiteY7" fmla="*/ 238125 h 847725"/>
              <a:gd name="connsiteX8" fmla="*/ 838200 w 1098550"/>
              <a:gd name="connsiteY8" fmla="*/ 269875 h 847725"/>
              <a:gd name="connsiteX9" fmla="*/ 930275 w 1098550"/>
              <a:gd name="connsiteY9" fmla="*/ 390525 h 847725"/>
              <a:gd name="connsiteX10" fmla="*/ 908050 w 1098550"/>
              <a:gd name="connsiteY10" fmla="*/ 365125 h 847725"/>
              <a:gd name="connsiteX11" fmla="*/ 981075 w 1098550"/>
              <a:gd name="connsiteY11" fmla="*/ 434975 h 847725"/>
              <a:gd name="connsiteX12" fmla="*/ 1060450 w 1098550"/>
              <a:gd name="connsiteY12" fmla="*/ 638175 h 847725"/>
              <a:gd name="connsiteX13" fmla="*/ 1098550 w 1098550"/>
              <a:gd name="connsiteY13" fmla="*/ 762000 h 847725"/>
              <a:gd name="connsiteX14" fmla="*/ 1060450 w 1098550"/>
              <a:gd name="connsiteY14" fmla="*/ 847725 h 847725"/>
              <a:gd name="connsiteX15" fmla="*/ 1063625 w 1098550"/>
              <a:gd name="connsiteY15" fmla="*/ 762000 h 847725"/>
              <a:gd name="connsiteX16" fmla="*/ 949325 w 1098550"/>
              <a:gd name="connsiteY16" fmla="*/ 352425 h 847725"/>
              <a:gd name="connsiteX17" fmla="*/ 1022350 w 1098550"/>
              <a:gd name="connsiteY17" fmla="*/ 536575 h 847725"/>
              <a:gd name="connsiteX18" fmla="*/ 892175 w 1098550"/>
              <a:gd name="connsiteY18" fmla="*/ 304800 h 847725"/>
              <a:gd name="connsiteX19" fmla="*/ 428625 w 1098550"/>
              <a:gd name="connsiteY19" fmla="*/ 146050 h 847725"/>
              <a:gd name="connsiteX20" fmla="*/ 530225 w 1098550"/>
              <a:gd name="connsiteY20" fmla="*/ 133350 h 847725"/>
              <a:gd name="connsiteX21" fmla="*/ 371475 w 1098550"/>
              <a:gd name="connsiteY21" fmla="*/ 88900 h 847725"/>
              <a:gd name="connsiteX22" fmla="*/ 0 w 1098550"/>
              <a:gd name="connsiteY22" fmla="*/ 0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98550" h="847725">
                <a:moveTo>
                  <a:pt x="0" y="0"/>
                </a:moveTo>
                <a:cubicBezTo>
                  <a:pt x="187589" y="32014"/>
                  <a:pt x="375179" y="64029"/>
                  <a:pt x="450850" y="82550"/>
                </a:cubicBezTo>
                <a:cubicBezTo>
                  <a:pt x="526521" y="101071"/>
                  <a:pt x="432858" y="97367"/>
                  <a:pt x="454025" y="111125"/>
                </a:cubicBezTo>
                <a:cubicBezTo>
                  <a:pt x="475192" y="124883"/>
                  <a:pt x="570442" y="155046"/>
                  <a:pt x="577850" y="165100"/>
                </a:cubicBezTo>
                <a:cubicBezTo>
                  <a:pt x="585258" y="175154"/>
                  <a:pt x="475721" y="165629"/>
                  <a:pt x="498475" y="171450"/>
                </a:cubicBezTo>
                <a:cubicBezTo>
                  <a:pt x="521229" y="177271"/>
                  <a:pt x="669925" y="188383"/>
                  <a:pt x="714375" y="200025"/>
                </a:cubicBezTo>
                <a:cubicBezTo>
                  <a:pt x="758825" y="211667"/>
                  <a:pt x="760942" y="234950"/>
                  <a:pt x="765175" y="241300"/>
                </a:cubicBezTo>
                <a:cubicBezTo>
                  <a:pt x="769408" y="247650"/>
                  <a:pt x="727604" y="233363"/>
                  <a:pt x="739775" y="238125"/>
                </a:cubicBezTo>
                <a:cubicBezTo>
                  <a:pt x="751946" y="242887"/>
                  <a:pt x="806450" y="244475"/>
                  <a:pt x="838200" y="269875"/>
                </a:cubicBezTo>
                <a:cubicBezTo>
                  <a:pt x="869950" y="295275"/>
                  <a:pt x="918633" y="374650"/>
                  <a:pt x="930275" y="390525"/>
                </a:cubicBezTo>
                <a:cubicBezTo>
                  <a:pt x="941917" y="406400"/>
                  <a:pt x="899583" y="357717"/>
                  <a:pt x="908050" y="365125"/>
                </a:cubicBezTo>
                <a:cubicBezTo>
                  <a:pt x="916517" y="372533"/>
                  <a:pt x="955675" y="389467"/>
                  <a:pt x="981075" y="434975"/>
                </a:cubicBezTo>
                <a:cubicBezTo>
                  <a:pt x="1006475" y="480483"/>
                  <a:pt x="1040871" y="583671"/>
                  <a:pt x="1060450" y="638175"/>
                </a:cubicBezTo>
                <a:cubicBezTo>
                  <a:pt x="1080029" y="692679"/>
                  <a:pt x="1098550" y="727075"/>
                  <a:pt x="1098550" y="762000"/>
                </a:cubicBezTo>
                <a:cubicBezTo>
                  <a:pt x="1098550" y="796925"/>
                  <a:pt x="1066271" y="847725"/>
                  <a:pt x="1060450" y="847725"/>
                </a:cubicBezTo>
                <a:cubicBezTo>
                  <a:pt x="1054629" y="847725"/>
                  <a:pt x="1082146" y="844550"/>
                  <a:pt x="1063625" y="762000"/>
                </a:cubicBezTo>
                <a:cubicBezTo>
                  <a:pt x="1045104" y="679450"/>
                  <a:pt x="956204" y="389996"/>
                  <a:pt x="949325" y="352425"/>
                </a:cubicBezTo>
                <a:cubicBezTo>
                  <a:pt x="942446" y="314854"/>
                  <a:pt x="1031875" y="544512"/>
                  <a:pt x="1022350" y="536575"/>
                </a:cubicBezTo>
                <a:cubicBezTo>
                  <a:pt x="1012825" y="528638"/>
                  <a:pt x="991129" y="369888"/>
                  <a:pt x="892175" y="304800"/>
                </a:cubicBezTo>
                <a:cubicBezTo>
                  <a:pt x="793221" y="239713"/>
                  <a:pt x="488950" y="174625"/>
                  <a:pt x="428625" y="146050"/>
                </a:cubicBezTo>
                <a:cubicBezTo>
                  <a:pt x="368300" y="117475"/>
                  <a:pt x="539750" y="142875"/>
                  <a:pt x="530225" y="133350"/>
                </a:cubicBezTo>
                <a:cubicBezTo>
                  <a:pt x="520700" y="123825"/>
                  <a:pt x="371475" y="88900"/>
                  <a:pt x="371475" y="889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190FE0C8-D5D5-6D18-B130-232FA944F819}"/>
              </a:ext>
            </a:extLst>
          </p:cNvPr>
          <p:cNvSpPr/>
          <p:nvPr/>
        </p:nvSpPr>
        <p:spPr>
          <a:xfrm>
            <a:off x="6873875" y="2003253"/>
            <a:ext cx="924516" cy="159522"/>
          </a:xfrm>
          <a:custGeom>
            <a:avLst/>
            <a:gdLst>
              <a:gd name="connsiteX0" fmla="*/ 0 w 924516"/>
              <a:gd name="connsiteY0" fmla="*/ 95422 h 159522"/>
              <a:gd name="connsiteX1" fmla="*/ 330200 w 924516"/>
              <a:gd name="connsiteY1" fmla="*/ 139872 h 159522"/>
              <a:gd name="connsiteX2" fmla="*/ 193675 w 924516"/>
              <a:gd name="connsiteY2" fmla="*/ 139872 h 159522"/>
              <a:gd name="connsiteX3" fmla="*/ 660400 w 924516"/>
              <a:gd name="connsiteY3" fmla="*/ 28747 h 159522"/>
              <a:gd name="connsiteX4" fmla="*/ 476250 w 924516"/>
              <a:gd name="connsiteY4" fmla="*/ 95422 h 159522"/>
              <a:gd name="connsiteX5" fmla="*/ 923925 w 924516"/>
              <a:gd name="connsiteY5" fmla="*/ 172 h 159522"/>
              <a:gd name="connsiteX6" fmla="*/ 365125 w 924516"/>
              <a:gd name="connsiteY6" fmla="*/ 123997 h 159522"/>
              <a:gd name="connsiteX7" fmla="*/ 231775 w 924516"/>
              <a:gd name="connsiteY7" fmla="*/ 155747 h 159522"/>
              <a:gd name="connsiteX8" fmla="*/ 254000 w 924516"/>
              <a:gd name="connsiteY8" fmla="*/ 158922 h 159522"/>
              <a:gd name="connsiteX9" fmla="*/ 0 w 924516"/>
              <a:gd name="connsiteY9" fmla="*/ 95422 h 15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4516" h="159522">
                <a:moveTo>
                  <a:pt x="0" y="95422"/>
                </a:moveTo>
                <a:cubicBezTo>
                  <a:pt x="148960" y="113943"/>
                  <a:pt x="297921" y="132464"/>
                  <a:pt x="330200" y="139872"/>
                </a:cubicBezTo>
                <a:cubicBezTo>
                  <a:pt x="362479" y="147280"/>
                  <a:pt x="138642" y="158393"/>
                  <a:pt x="193675" y="139872"/>
                </a:cubicBezTo>
                <a:cubicBezTo>
                  <a:pt x="248708" y="121351"/>
                  <a:pt x="613304" y="36155"/>
                  <a:pt x="660400" y="28747"/>
                </a:cubicBezTo>
                <a:cubicBezTo>
                  <a:pt x="707496" y="21339"/>
                  <a:pt x="432329" y="100184"/>
                  <a:pt x="476250" y="95422"/>
                </a:cubicBezTo>
                <a:cubicBezTo>
                  <a:pt x="520171" y="90660"/>
                  <a:pt x="942446" y="-4591"/>
                  <a:pt x="923925" y="172"/>
                </a:cubicBezTo>
                <a:cubicBezTo>
                  <a:pt x="905404" y="4935"/>
                  <a:pt x="480483" y="98068"/>
                  <a:pt x="365125" y="123997"/>
                </a:cubicBezTo>
                <a:cubicBezTo>
                  <a:pt x="249767" y="149926"/>
                  <a:pt x="250296" y="149926"/>
                  <a:pt x="231775" y="155747"/>
                </a:cubicBezTo>
                <a:cubicBezTo>
                  <a:pt x="213254" y="161568"/>
                  <a:pt x="254000" y="158922"/>
                  <a:pt x="254000" y="158922"/>
                </a:cubicBezTo>
                <a:lnTo>
                  <a:pt x="0" y="9542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25F54E61-522C-6E51-C0BB-F31BAC44C874}"/>
              </a:ext>
            </a:extLst>
          </p:cNvPr>
          <p:cNvSpPr/>
          <p:nvPr/>
        </p:nvSpPr>
        <p:spPr>
          <a:xfrm>
            <a:off x="6961959" y="1355653"/>
            <a:ext cx="219156" cy="190600"/>
          </a:xfrm>
          <a:custGeom>
            <a:avLst/>
            <a:gdLst>
              <a:gd name="connsiteX0" fmla="*/ 216716 w 219156"/>
              <a:gd name="connsiteY0" fmla="*/ 28647 h 190600"/>
              <a:gd name="connsiteX1" fmla="*/ 3991 w 219156"/>
              <a:gd name="connsiteY1" fmla="*/ 72 h 190600"/>
              <a:gd name="connsiteX2" fmla="*/ 77016 w 219156"/>
              <a:gd name="connsiteY2" fmla="*/ 38172 h 190600"/>
              <a:gd name="connsiteX3" fmla="*/ 67491 w 219156"/>
              <a:gd name="connsiteY3" fmla="*/ 101672 h 190600"/>
              <a:gd name="connsiteX4" fmla="*/ 92891 w 219156"/>
              <a:gd name="connsiteY4" fmla="*/ 190572 h 190600"/>
              <a:gd name="connsiteX5" fmla="*/ 61141 w 219156"/>
              <a:gd name="connsiteY5" fmla="*/ 92147 h 190600"/>
              <a:gd name="connsiteX6" fmla="*/ 13516 w 219156"/>
              <a:gd name="connsiteY6" fmla="*/ 6422 h 190600"/>
              <a:gd name="connsiteX7" fmla="*/ 115116 w 219156"/>
              <a:gd name="connsiteY7" fmla="*/ 31822 h 190600"/>
              <a:gd name="connsiteX8" fmla="*/ 216716 w 219156"/>
              <a:gd name="connsiteY8" fmla="*/ 28647 h 1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156" h="190600">
                <a:moveTo>
                  <a:pt x="216716" y="28647"/>
                </a:moveTo>
                <a:cubicBezTo>
                  <a:pt x="198195" y="23355"/>
                  <a:pt x="27274" y="-1516"/>
                  <a:pt x="3991" y="72"/>
                </a:cubicBezTo>
                <a:cubicBezTo>
                  <a:pt x="-19292" y="1659"/>
                  <a:pt x="66433" y="21239"/>
                  <a:pt x="77016" y="38172"/>
                </a:cubicBezTo>
                <a:cubicBezTo>
                  <a:pt x="87599" y="55105"/>
                  <a:pt x="64845" y="76272"/>
                  <a:pt x="67491" y="101672"/>
                </a:cubicBezTo>
                <a:cubicBezTo>
                  <a:pt x="70137" y="127072"/>
                  <a:pt x="93949" y="192160"/>
                  <a:pt x="92891" y="190572"/>
                </a:cubicBezTo>
                <a:cubicBezTo>
                  <a:pt x="91833" y="188984"/>
                  <a:pt x="74370" y="122839"/>
                  <a:pt x="61141" y="92147"/>
                </a:cubicBezTo>
                <a:cubicBezTo>
                  <a:pt x="47912" y="61455"/>
                  <a:pt x="4520" y="16476"/>
                  <a:pt x="13516" y="6422"/>
                </a:cubicBezTo>
                <a:cubicBezTo>
                  <a:pt x="22512" y="-3632"/>
                  <a:pt x="87070" y="27060"/>
                  <a:pt x="115116" y="31822"/>
                </a:cubicBezTo>
                <a:cubicBezTo>
                  <a:pt x="143162" y="36584"/>
                  <a:pt x="235237" y="33939"/>
                  <a:pt x="216716" y="286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85A236B5-FE3A-A850-12EB-818B5772F7EC}"/>
              </a:ext>
            </a:extLst>
          </p:cNvPr>
          <p:cNvSpPr/>
          <p:nvPr/>
        </p:nvSpPr>
        <p:spPr>
          <a:xfrm>
            <a:off x="7136073" y="1389216"/>
            <a:ext cx="303378" cy="284856"/>
          </a:xfrm>
          <a:custGeom>
            <a:avLst/>
            <a:gdLst>
              <a:gd name="connsiteX0" fmla="*/ 1327 w 303378"/>
              <a:gd name="connsiteY0" fmla="*/ 1434 h 284856"/>
              <a:gd name="connsiteX1" fmla="*/ 169602 w 303378"/>
              <a:gd name="connsiteY1" fmla="*/ 207809 h 284856"/>
              <a:gd name="connsiteX2" fmla="*/ 169602 w 303378"/>
              <a:gd name="connsiteY2" fmla="*/ 239559 h 284856"/>
              <a:gd name="connsiteX3" fmla="*/ 302952 w 303378"/>
              <a:gd name="connsiteY3" fmla="*/ 274484 h 284856"/>
              <a:gd name="connsiteX4" fmla="*/ 210877 w 303378"/>
              <a:gd name="connsiteY4" fmla="*/ 277659 h 284856"/>
              <a:gd name="connsiteX5" fmla="*/ 179127 w 303378"/>
              <a:gd name="connsiteY5" fmla="*/ 185584 h 284856"/>
              <a:gd name="connsiteX6" fmla="*/ 93402 w 303378"/>
              <a:gd name="connsiteY6" fmla="*/ 118909 h 284856"/>
              <a:gd name="connsiteX7" fmla="*/ 1327 w 303378"/>
              <a:gd name="connsiteY7" fmla="*/ 1434 h 28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3378" h="284856">
                <a:moveTo>
                  <a:pt x="1327" y="1434"/>
                </a:moveTo>
                <a:cubicBezTo>
                  <a:pt x="14027" y="16251"/>
                  <a:pt x="141556" y="168122"/>
                  <a:pt x="169602" y="207809"/>
                </a:cubicBezTo>
                <a:cubicBezTo>
                  <a:pt x="197648" y="247497"/>
                  <a:pt x="147377" y="228447"/>
                  <a:pt x="169602" y="239559"/>
                </a:cubicBezTo>
                <a:cubicBezTo>
                  <a:pt x="191827" y="250671"/>
                  <a:pt x="296073" y="268134"/>
                  <a:pt x="302952" y="274484"/>
                </a:cubicBezTo>
                <a:cubicBezTo>
                  <a:pt x="309831" y="280834"/>
                  <a:pt x="231514" y="292476"/>
                  <a:pt x="210877" y="277659"/>
                </a:cubicBezTo>
                <a:cubicBezTo>
                  <a:pt x="190240" y="262842"/>
                  <a:pt x="198706" y="212042"/>
                  <a:pt x="179127" y="185584"/>
                </a:cubicBezTo>
                <a:cubicBezTo>
                  <a:pt x="159548" y="159126"/>
                  <a:pt x="116156" y="146955"/>
                  <a:pt x="93402" y="118909"/>
                </a:cubicBezTo>
                <a:cubicBezTo>
                  <a:pt x="70648" y="90863"/>
                  <a:pt x="-11373" y="-13383"/>
                  <a:pt x="1327" y="14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B9F06DDB-273E-FD6A-5A04-264AE63131C5}"/>
              </a:ext>
            </a:extLst>
          </p:cNvPr>
          <p:cNvSpPr/>
          <p:nvPr/>
        </p:nvSpPr>
        <p:spPr>
          <a:xfrm>
            <a:off x="7060790" y="1377222"/>
            <a:ext cx="229270" cy="318755"/>
          </a:xfrm>
          <a:custGeom>
            <a:avLst/>
            <a:gdLst>
              <a:gd name="connsiteX0" fmla="*/ 48035 w 229270"/>
              <a:gd name="connsiteY0" fmla="*/ 728 h 318755"/>
              <a:gd name="connsiteX1" fmla="*/ 225835 w 229270"/>
              <a:gd name="connsiteY1" fmla="*/ 264253 h 318755"/>
              <a:gd name="connsiteX2" fmla="*/ 162335 w 229270"/>
              <a:gd name="connsiteY2" fmla="*/ 311878 h 318755"/>
              <a:gd name="connsiteX3" fmla="*/ 124235 w 229270"/>
              <a:gd name="connsiteY3" fmla="*/ 289653 h 318755"/>
              <a:gd name="connsiteX4" fmla="*/ 95660 w 229270"/>
              <a:gd name="connsiteY4" fmla="*/ 318228 h 318755"/>
              <a:gd name="connsiteX5" fmla="*/ 410 w 229270"/>
              <a:gd name="connsiteY5" fmla="*/ 308703 h 318755"/>
              <a:gd name="connsiteX6" fmla="*/ 136935 w 229270"/>
              <a:gd name="connsiteY6" fmla="*/ 315053 h 318755"/>
              <a:gd name="connsiteX7" fmla="*/ 203610 w 229270"/>
              <a:gd name="connsiteY7" fmla="*/ 261078 h 318755"/>
              <a:gd name="connsiteX8" fmla="*/ 146460 w 229270"/>
              <a:gd name="connsiteY8" fmla="*/ 178528 h 318755"/>
              <a:gd name="connsiteX9" fmla="*/ 162335 w 229270"/>
              <a:gd name="connsiteY9" fmla="*/ 184878 h 318755"/>
              <a:gd name="connsiteX10" fmla="*/ 48035 w 229270"/>
              <a:gd name="connsiteY10" fmla="*/ 728 h 31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270" h="318755">
                <a:moveTo>
                  <a:pt x="48035" y="728"/>
                </a:moveTo>
                <a:cubicBezTo>
                  <a:pt x="58618" y="13957"/>
                  <a:pt x="206785" y="212395"/>
                  <a:pt x="225835" y="264253"/>
                </a:cubicBezTo>
                <a:cubicBezTo>
                  <a:pt x="244885" y="316111"/>
                  <a:pt x="179268" y="307645"/>
                  <a:pt x="162335" y="311878"/>
                </a:cubicBezTo>
                <a:cubicBezTo>
                  <a:pt x="145402" y="316111"/>
                  <a:pt x="135347" y="288595"/>
                  <a:pt x="124235" y="289653"/>
                </a:cubicBezTo>
                <a:cubicBezTo>
                  <a:pt x="113123" y="290711"/>
                  <a:pt x="116298" y="315053"/>
                  <a:pt x="95660" y="318228"/>
                </a:cubicBezTo>
                <a:cubicBezTo>
                  <a:pt x="75023" y="321403"/>
                  <a:pt x="-6469" y="309232"/>
                  <a:pt x="410" y="308703"/>
                </a:cubicBezTo>
                <a:cubicBezTo>
                  <a:pt x="7289" y="308174"/>
                  <a:pt x="103068" y="322991"/>
                  <a:pt x="136935" y="315053"/>
                </a:cubicBezTo>
                <a:cubicBezTo>
                  <a:pt x="170802" y="307116"/>
                  <a:pt x="202023" y="283832"/>
                  <a:pt x="203610" y="261078"/>
                </a:cubicBezTo>
                <a:cubicBezTo>
                  <a:pt x="205197" y="238324"/>
                  <a:pt x="153339" y="191228"/>
                  <a:pt x="146460" y="178528"/>
                </a:cubicBezTo>
                <a:cubicBezTo>
                  <a:pt x="139581" y="165828"/>
                  <a:pt x="177152" y="211336"/>
                  <a:pt x="162335" y="184878"/>
                </a:cubicBezTo>
                <a:cubicBezTo>
                  <a:pt x="147518" y="158420"/>
                  <a:pt x="37452" y="-12501"/>
                  <a:pt x="48035" y="7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9777B6A9-0C03-924D-1026-626C95A85AFB}"/>
              </a:ext>
            </a:extLst>
          </p:cNvPr>
          <p:cNvSpPr/>
          <p:nvPr/>
        </p:nvSpPr>
        <p:spPr>
          <a:xfrm>
            <a:off x="6991239" y="1736716"/>
            <a:ext cx="571643" cy="206727"/>
          </a:xfrm>
          <a:custGeom>
            <a:avLst/>
            <a:gdLst>
              <a:gd name="connsiteX0" fmla="*/ 111 w 571643"/>
              <a:gd name="connsiteY0" fmla="*/ 38109 h 206727"/>
              <a:gd name="connsiteX1" fmla="*/ 244586 w 571643"/>
              <a:gd name="connsiteY1" fmla="*/ 9 h 206727"/>
              <a:gd name="connsiteX2" fmla="*/ 193786 w 571643"/>
              <a:gd name="connsiteY2" fmla="*/ 34934 h 206727"/>
              <a:gd name="connsiteX3" fmla="*/ 276336 w 571643"/>
              <a:gd name="connsiteY3" fmla="*/ 85734 h 206727"/>
              <a:gd name="connsiteX4" fmla="*/ 301736 w 571643"/>
              <a:gd name="connsiteY4" fmla="*/ 130184 h 206727"/>
              <a:gd name="connsiteX5" fmla="*/ 425561 w 571643"/>
              <a:gd name="connsiteY5" fmla="*/ 200034 h 206727"/>
              <a:gd name="connsiteX6" fmla="*/ 571611 w 571643"/>
              <a:gd name="connsiteY6" fmla="*/ 203209 h 206727"/>
              <a:gd name="connsiteX7" fmla="*/ 412861 w 571643"/>
              <a:gd name="connsiteY7" fmla="*/ 193684 h 206727"/>
              <a:gd name="connsiteX8" fmla="*/ 276336 w 571643"/>
              <a:gd name="connsiteY8" fmla="*/ 101609 h 206727"/>
              <a:gd name="connsiteX9" fmla="*/ 235061 w 571643"/>
              <a:gd name="connsiteY9" fmla="*/ 25409 h 206727"/>
              <a:gd name="connsiteX10" fmla="*/ 244586 w 571643"/>
              <a:gd name="connsiteY10" fmla="*/ 31759 h 206727"/>
              <a:gd name="connsiteX11" fmla="*/ 212836 w 571643"/>
              <a:gd name="connsiteY11" fmla="*/ 25409 h 206727"/>
              <a:gd name="connsiteX12" fmla="*/ 111 w 571643"/>
              <a:gd name="connsiteY12" fmla="*/ 38109 h 206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1643" h="206727">
                <a:moveTo>
                  <a:pt x="111" y="38109"/>
                </a:moveTo>
                <a:cubicBezTo>
                  <a:pt x="5403" y="33876"/>
                  <a:pt x="212307" y="538"/>
                  <a:pt x="244586" y="9"/>
                </a:cubicBezTo>
                <a:cubicBezTo>
                  <a:pt x="276865" y="-520"/>
                  <a:pt x="188494" y="20647"/>
                  <a:pt x="193786" y="34934"/>
                </a:cubicBezTo>
                <a:cubicBezTo>
                  <a:pt x="199078" y="49221"/>
                  <a:pt x="258344" y="69859"/>
                  <a:pt x="276336" y="85734"/>
                </a:cubicBezTo>
                <a:cubicBezTo>
                  <a:pt x="294328" y="101609"/>
                  <a:pt x="276865" y="111134"/>
                  <a:pt x="301736" y="130184"/>
                </a:cubicBezTo>
                <a:cubicBezTo>
                  <a:pt x="326607" y="149234"/>
                  <a:pt x="380582" y="187863"/>
                  <a:pt x="425561" y="200034"/>
                </a:cubicBezTo>
                <a:cubicBezTo>
                  <a:pt x="470540" y="212205"/>
                  <a:pt x="573728" y="204267"/>
                  <a:pt x="571611" y="203209"/>
                </a:cubicBezTo>
                <a:cubicBezTo>
                  <a:pt x="569494" y="202151"/>
                  <a:pt x="462073" y="210617"/>
                  <a:pt x="412861" y="193684"/>
                </a:cubicBezTo>
                <a:cubicBezTo>
                  <a:pt x="363649" y="176751"/>
                  <a:pt x="305969" y="129655"/>
                  <a:pt x="276336" y="101609"/>
                </a:cubicBezTo>
                <a:cubicBezTo>
                  <a:pt x="246703" y="73563"/>
                  <a:pt x="240353" y="37051"/>
                  <a:pt x="235061" y="25409"/>
                </a:cubicBezTo>
                <a:cubicBezTo>
                  <a:pt x="229769" y="13767"/>
                  <a:pt x="248290" y="31759"/>
                  <a:pt x="244586" y="31759"/>
                </a:cubicBezTo>
                <a:cubicBezTo>
                  <a:pt x="240882" y="31759"/>
                  <a:pt x="246173" y="26467"/>
                  <a:pt x="212836" y="25409"/>
                </a:cubicBezTo>
                <a:cubicBezTo>
                  <a:pt x="179499" y="24351"/>
                  <a:pt x="-5181" y="42342"/>
                  <a:pt x="111" y="38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9D6F0B20-CB1D-D7A3-3119-A88A4D7C2AC8}"/>
              </a:ext>
            </a:extLst>
          </p:cNvPr>
          <p:cNvSpPr/>
          <p:nvPr/>
        </p:nvSpPr>
        <p:spPr>
          <a:xfrm>
            <a:off x="7210425" y="1635125"/>
            <a:ext cx="187325" cy="229447"/>
          </a:xfrm>
          <a:custGeom>
            <a:avLst/>
            <a:gdLst>
              <a:gd name="connsiteX0" fmla="*/ 187325 w 187325"/>
              <a:gd name="connsiteY0" fmla="*/ 0 h 229447"/>
              <a:gd name="connsiteX1" fmla="*/ 31750 w 187325"/>
              <a:gd name="connsiteY1" fmla="*/ 104775 h 229447"/>
              <a:gd name="connsiteX2" fmla="*/ 85725 w 187325"/>
              <a:gd name="connsiteY2" fmla="*/ 228600 h 229447"/>
              <a:gd name="connsiteX3" fmla="*/ 47625 w 187325"/>
              <a:gd name="connsiteY3" fmla="*/ 155575 h 229447"/>
              <a:gd name="connsiteX4" fmla="*/ 31750 w 187325"/>
              <a:gd name="connsiteY4" fmla="*/ 82550 h 229447"/>
              <a:gd name="connsiteX5" fmla="*/ 0 w 187325"/>
              <a:gd name="connsiteY5" fmla="*/ 98425 h 229447"/>
              <a:gd name="connsiteX6" fmla="*/ 187325 w 187325"/>
              <a:gd name="connsiteY6" fmla="*/ 0 h 229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325" h="229447">
                <a:moveTo>
                  <a:pt x="187325" y="0"/>
                </a:moveTo>
                <a:cubicBezTo>
                  <a:pt x="118004" y="33337"/>
                  <a:pt x="48683" y="66675"/>
                  <a:pt x="31750" y="104775"/>
                </a:cubicBezTo>
                <a:cubicBezTo>
                  <a:pt x="14817" y="142875"/>
                  <a:pt x="83079" y="220133"/>
                  <a:pt x="85725" y="228600"/>
                </a:cubicBezTo>
                <a:cubicBezTo>
                  <a:pt x="88371" y="237067"/>
                  <a:pt x="56621" y="179917"/>
                  <a:pt x="47625" y="155575"/>
                </a:cubicBezTo>
                <a:cubicBezTo>
                  <a:pt x="38629" y="131233"/>
                  <a:pt x="39687" y="92075"/>
                  <a:pt x="31750" y="82550"/>
                </a:cubicBezTo>
                <a:cubicBezTo>
                  <a:pt x="23813" y="73025"/>
                  <a:pt x="0" y="98425"/>
                  <a:pt x="0" y="98425"/>
                </a:cubicBezTo>
                <a:lnTo>
                  <a:pt x="18732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01C7C6F2-8C15-4A8B-5ED8-D253ABB87F3D}"/>
              </a:ext>
            </a:extLst>
          </p:cNvPr>
          <p:cNvSpPr/>
          <p:nvPr/>
        </p:nvSpPr>
        <p:spPr>
          <a:xfrm>
            <a:off x="7448002" y="1644483"/>
            <a:ext cx="191457" cy="299226"/>
          </a:xfrm>
          <a:custGeom>
            <a:avLst/>
            <a:gdLst>
              <a:gd name="connsiteX0" fmla="*/ 548 w 191457"/>
              <a:gd name="connsiteY0" fmla="*/ 167 h 299226"/>
              <a:gd name="connsiteX1" fmla="*/ 149773 w 191457"/>
              <a:gd name="connsiteY1" fmla="*/ 123992 h 299226"/>
              <a:gd name="connsiteX2" fmla="*/ 191048 w 191457"/>
              <a:gd name="connsiteY2" fmla="*/ 206542 h 299226"/>
              <a:gd name="connsiteX3" fmla="*/ 159298 w 191457"/>
              <a:gd name="connsiteY3" fmla="*/ 273217 h 299226"/>
              <a:gd name="connsiteX4" fmla="*/ 548 w 191457"/>
              <a:gd name="connsiteY4" fmla="*/ 298617 h 299226"/>
              <a:gd name="connsiteX5" fmla="*/ 146598 w 191457"/>
              <a:gd name="connsiteY5" fmla="*/ 250992 h 299226"/>
              <a:gd name="connsiteX6" fmla="*/ 187873 w 191457"/>
              <a:gd name="connsiteY6" fmla="*/ 203367 h 299226"/>
              <a:gd name="connsiteX7" fmla="*/ 149773 w 191457"/>
              <a:gd name="connsiteY7" fmla="*/ 228767 h 299226"/>
              <a:gd name="connsiteX8" fmla="*/ 137073 w 191457"/>
              <a:gd name="connsiteY8" fmla="*/ 152567 h 299226"/>
              <a:gd name="connsiteX9" fmla="*/ 79923 w 191457"/>
              <a:gd name="connsiteY9" fmla="*/ 108117 h 299226"/>
              <a:gd name="connsiteX10" fmla="*/ 175173 w 191457"/>
              <a:gd name="connsiteY10" fmla="*/ 181142 h 299226"/>
              <a:gd name="connsiteX11" fmla="*/ 102148 w 191457"/>
              <a:gd name="connsiteY11" fmla="*/ 98592 h 299226"/>
              <a:gd name="connsiteX12" fmla="*/ 548 w 191457"/>
              <a:gd name="connsiteY12" fmla="*/ 167 h 29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457" h="299226">
                <a:moveTo>
                  <a:pt x="548" y="167"/>
                </a:moveTo>
                <a:cubicBezTo>
                  <a:pt x="8485" y="4400"/>
                  <a:pt x="118023" y="89596"/>
                  <a:pt x="149773" y="123992"/>
                </a:cubicBezTo>
                <a:cubicBezTo>
                  <a:pt x="181523" y="158388"/>
                  <a:pt x="189461" y="181671"/>
                  <a:pt x="191048" y="206542"/>
                </a:cubicBezTo>
                <a:cubicBezTo>
                  <a:pt x="192636" y="231413"/>
                  <a:pt x="191048" y="257871"/>
                  <a:pt x="159298" y="273217"/>
                </a:cubicBezTo>
                <a:cubicBezTo>
                  <a:pt x="127548" y="288563"/>
                  <a:pt x="2665" y="302321"/>
                  <a:pt x="548" y="298617"/>
                </a:cubicBezTo>
                <a:cubicBezTo>
                  <a:pt x="-1569" y="294913"/>
                  <a:pt x="115377" y="266867"/>
                  <a:pt x="146598" y="250992"/>
                </a:cubicBezTo>
                <a:cubicBezTo>
                  <a:pt x="177819" y="235117"/>
                  <a:pt x="187344" y="207071"/>
                  <a:pt x="187873" y="203367"/>
                </a:cubicBezTo>
                <a:cubicBezTo>
                  <a:pt x="188402" y="199663"/>
                  <a:pt x="158240" y="237234"/>
                  <a:pt x="149773" y="228767"/>
                </a:cubicBezTo>
                <a:cubicBezTo>
                  <a:pt x="141306" y="220300"/>
                  <a:pt x="148715" y="172675"/>
                  <a:pt x="137073" y="152567"/>
                </a:cubicBezTo>
                <a:cubicBezTo>
                  <a:pt x="125431" y="132459"/>
                  <a:pt x="73573" y="103355"/>
                  <a:pt x="79923" y="108117"/>
                </a:cubicBezTo>
                <a:cubicBezTo>
                  <a:pt x="86273" y="112879"/>
                  <a:pt x="171469" y="182729"/>
                  <a:pt x="175173" y="181142"/>
                </a:cubicBezTo>
                <a:cubicBezTo>
                  <a:pt x="178877" y="179555"/>
                  <a:pt x="131252" y="123992"/>
                  <a:pt x="102148" y="98592"/>
                </a:cubicBezTo>
                <a:cubicBezTo>
                  <a:pt x="73044" y="73192"/>
                  <a:pt x="-7389" y="-4066"/>
                  <a:pt x="548" y="1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C08FBC02-B3C7-233C-FA14-4C70FE5D0C4F}"/>
              </a:ext>
            </a:extLst>
          </p:cNvPr>
          <p:cNvSpPr/>
          <p:nvPr/>
        </p:nvSpPr>
        <p:spPr>
          <a:xfrm>
            <a:off x="7216716" y="1662801"/>
            <a:ext cx="293911" cy="213910"/>
          </a:xfrm>
          <a:custGeom>
            <a:avLst/>
            <a:gdLst>
              <a:gd name="connsiteX0" fmla="*/ 59 w 293911"/>
              <a:gd name="connsiteY0" fmla="*/ 51699 h 213910"/>
              <a:gd name="connsiteX1" fmla="*/ 203259 w 293911"/>
              <a:gd name="connsiteY1" fmla="*/ 29474 h 213910"/>
              <a:gd name="connsiteX2" fmla="*/ 174684 w 293911"/>
              <a:gd name="connsiteY2" fmla="*/ 23124 h 213910"/>
              <a:gd name="connsiteX3" fmla="*/ 254059 w 293911"/>
              <a:gd name="connsiteY3" fmla="*/ 32649 h 213910"/>
              <a:gd name="connsiteX4" fmla="*/ 273109 w 293911"/>
              <a:gd name="connsiteY4" fmla="*/ 105674 h 213910"/>
              <a:gd name="connsiteX5" fmla="*/ 254059 w 293911"/>
              <a:gd name="connsiteY5" fmla="*/ 137424 h 213910"/>
              <a:gd name="connsiteX6" fmla="*/ 85784 w 293911"/>
              <a:gd name="connsiteY6" fmla="*/ 213624 h 213910"/>
              <a:gd name="connsiteX7" fmla="*/ 228659 w 293911"/>
              <a:gd name="connsiteY7" fmla="*/ 162824 h 213910"/>
              <a:gd name="connsiteX8" fmla="*/ 292159 w 293911"/>
              <a:gd name="connsiteY8" fmla="*/ 146949 h 213910"/>
              <a:gd name="connsiteX9" fmla="*/ 263584 w 293911"/>
              <a:gd name="connsiteY9" fmla="*/ 29474 h 213910"/>
              <a:gd name="connsiteX10" fmla="*/ 136584 w 293911"/>
              <a:gd name="connsiteY10" fmla="*/ 19949 h 213910"/>
              <a:gd name="connsiteX11" fmla="*/ 181034 w 293911"/>
              <a:gd name="connsiteY11" fmla="*/ 899 h 213910"/>
              <a:gd name="connsiteX12" fmla="*/ 59 w 293911"/>
              <a:gd name="connsiteY12" fmla="*/ 51699 h 213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3911" h="213910">
                <a:moveTo>
                  <a:pt x="59" y="51699"/>
                </a:moveTo>
                <a:cubicBezTo>
                  <a:pt x="3763" y="56461"/>
                  <a:pt x="174155" y="34236"/>
                  <a:pt x="203259" y="29474"/>
                </a:cubicBezTo>
                <a:cubicBezTo>
                  <a:pt x="232363" y="24712"/>
                  <a:pt x="166217" y="22595"/>
                  <a:pt x="174684" y="23124"/>
                </a:cubicBezTo>
                <a:cubicBezTo>
                  <a:pt x="183151" y="23653"/>
                  <a:pt x="237655" y="18891"/>
                  <a:pt x="254059" y="32649"/>
                </a:cubicBezTo>
                <a:cubicBezTo>
                  <a:pt x="270463" y="46407"/>
                  <a:pt x="273109" y="88212"/>
                  <a:pt x="273109" y="105674"/>
                </a:cubicBezTo>
                <a:cubicBezTo>
                  <a:pt x="273109" y="123136"/>
                  <a:pt x="285280" y="119432"/>
                  <a:pt x="254059" y="137424"/>
                </a:cubicBezTo>
                <a:cubicBezTo>
                  <a:pt x="222838" y="155416"/>
                  <a:pt x="90017" y="209391"/>
                  <a:pt x="85784" y="213624"/>
                </a:cubicBezTo>
                <a:cubicBezTo>
                  <a:pt x="81551" y="217857"/>
                  <a:pt x="194263" y="173937"/>
                  <a:pt x="228659" y="162824"/>
                </a:cubicBezTo>
                <a:cubicBezTo>
                  <a:pt x="263055" y="151711"/>
                  <a:pt x="286338" y="169174"/>
                  <a:pt x="292159" y="146949"/>
                </a:cubicBezTo>
                <a:cubicBezTo>
                  <a:pt x="297980" y="124724"/>
                  <a:pt x="289513" y="50641"/>
                  <a:pt x="263584" y="29474"/>
                </a:cubicBezTo>
                <a:cubicBezTo>
                  <a:pt x="237655" y="8307"/>
                  <a:pt x="150342" y="24711"/>
                  <a:pt x="136584" y="19949"/>
                </a:cubicBezTo>
                <a:cubicBezTo>
                  <a:pt x="122826" y="15187"/>
                  <a:pt x="196380" y="-4393"/>
                  <a:pt x="181034" y="899"/>
                </a:cubicBezTo>
                <a:cubicBezTo>
                  <a:pt x="165688" y="6191"/>
                  <a:pt x="-3645" y="46937"/>
                  <a:pt x="59" y="5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2AF19A30-04D6-C0AF-9ACF-3CAB1EDBE7A3}"/>
              </a:ext>
            </a:extLst>
          </p:cNvPr>
          <p:cNvSpPr/>
          <p:nvPr/>
        </p:nvSpPr>
        <p:spPr>
          <a:xfrm>
            <a:off x="7222791" y="1663633"/>
            <a:ext cx="92780" cy="213678"/>
          </a:xfrm>
          <a:custGeom>
            <a:avLst/>
            <a:gdLst>
              <a:gd name="connsiteX0" fmla="*/ 92409 w 92780"/>
              <a:gd name="connsiteY0" fmla="*/ 67 h 213678"/>
              <a:gd name="connsiteX1" fmla="*/ 70184 w 92780"/>
              <a:gd name="connsiteY1" fmla="*/ 66742 h 213678"/>
              <a:gd name="connsiteX2" fmla="*/ 47959 w 92780"/>
              <a:gd name="connsiteY2" fmla="*/ 111192 h 213678"/>
              <a:gd name="connsiteX3" fmla="*/ 73359 w 92780"/>
              <a:gd name="connsiteY3" fmla="*/ 212792 h 213678"/>
              <a:gd name="connsiteX4" fmla="*/ 32084 w 92780"/>
              <a:gd name="connsiteY4" fmla="*/ 155642 h 213678"/>
              <a:gd name="connsiteX5" fmla="*/ 334 w 92780"/>
              <a:gd name="connsiteY5" fmla="*/ 69917 h 213678"/>
              <a:gd name="connsiteX6" fmla="*/ 16209 w 92780"/>
              <a:gd name="connsiteY6" fmla="*/ 79442 h 213678"/>
              <a:gd name="connsiteX7" fmla="*/ 28909 w 92780"/>
              <a:gd name="connsiteY7" fmla="*/ 66742 h 213678"/>
              <a:gd name="connsiteX8" fmla="*/ 51134 w 92780"/>
              <a:gd name="connsiteY8" fmla="*/ 54042 h 213678"/>
              <a:gd name="connsiteX9" fmla="*/ 92409 w 92780"/>
              <a:gd name="connsiteY9" fmla="*/ 67 h 21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780" h="213678">
                <a:moveTo>
                  <a:pt x="92409" y="67"/>
                </a:moveTo>
                <a:cubicBezTo>
                  <a:pt x="95584" y="2184"/>
                  <a:pt x="77592" y="48221"/>
                  <a:pt x="70184" y="66742"/>
                </a:cubicBezTo>
                <a:cubicBezTo>
                  <a:pt x="62776" y="85263"/>
                  <a:pt x="47430" y="86850"/>
                  <a:pt x="47959" y="111192"/>
                </a:cubicBezTo>
                <a:cubicBezTo>
                  <a:pt x="48488" y="135534"/>
                  <a:pt x="76005" y="205384"/>
                  <a:pt x="73359" y="212792"/>
                </a:cubicBezTo>
                <a:cubicBezTo>
                  <a:pt x="70713" y="220200"/>
                  <a:pt x="44255" y="179455"/>
                  <a:pt x="32084" y="155642"/>
                </a:cubicBezTo>
                <a:cubicBezTo>
                  <a:pt x="19913" y="131830"/>
                  <a:pt x="2980" y="82617"/>
                  <a:pt x="334" y="69917"/>
                </a:cubicBezTo>
                <a:cubicBezTo>
                  <a:pt x="-2312" y="57217"/>
                  <a:pt x="11446" y="79971"/>
                  <a:pt x="16209" y="79442"/>
                </a:cubicBezTo>
                <a:cubicBezTo>
                  <a:pt x="20971" y="78913"/>
                  <a:pt x="23088" y="70975"/>
                  <a:pt x="28909" y="66742"/>
                </a:cubicBezTo>
                <a:cubicBezTo>
                  <a:pt x="34730" y="62509"/>
                  <a:pt x="44255" y="61450"/>
                  <a:pt x="51134" y="54042"/>
                </a:cubicBezTo>
                <a:cubicBezTo>
                  <a:pt x="58013" y="46634"/>
                  <a:pt x="89234" y="-2050"/>
                  <a:pt x="92409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68B110FE-4520-3CD2-99D4-BA125AF2B1E3}"/>
              </a:ext>
            </a:extLst>
          </p:cNvPr>
          <p:cNvSpPr/>
          <p:nvPr/>
        </p:nvSpPr>
        <p:spPr>
          <a:xfrm>
            <a:off x="7269738" y="1679506"/>
            <a:ext cx="178960" cy="190569"/>
          </a:xfrm>
          <a:custGeom>
            <a:avLst/>
            <a:gdLst>
              <a:gd name="connsiteX0" fmla="*/ 1012 w 178960"/>
              <a:gd name="connsiteY0" fmla="*/ 69 h 190569"/>
              <a:gd name="connsiteX1" fmla="*/ 45462 w 178960"/>
              <a:gd name="connsiteY1" fmla="*/ 28644 h 190569"/>
              <a:gd name="connsiteX2" fmla="*/ 131187 w 178960"/>
              <a:gd name="connsiteY2" fmla="*/ 47694 h 190569"/>
              <a:gd name="connsiteX3" fmla="*/ 140712 w 178960"/>
              <a:gd name="connsiteY3" fmla="*/ 88969 h 190569"/>
              <a:gd name="connsiteX4" fmla="*/ 137537 w 178960"/>
              <a:gd name="connsiteY4" fmla="*/ 139769 h 190569"/>
              <a:gd name="connsiteX5" fmla="*/ 42287 w 178960"/>
              <a:gd name="connsiteY5" fmla="*/ 190569 h 190569"/>
              <a:gd name="connsiteX6" fmla="*/ 166112 w 178960"/>
              <a:gd name="connsiteY6" fmla="*/ 139769 h 190569"/>
              <a:gd name="connsiteX7" fmla="*/ 166112 w 178960"/>
              <a:gd name="connsiteY7" fmla="*/ 92144 h 190569"/>
              <a:gd name="connsiteX8" fmla="*/ 86737 w 178960"/>
              <a:gd name="connsiteY8" fmla="*/ 22294 h 190569"/>
              <a:gd name="connsiteX9" fmla="*/ 1012 w 178960"/>
              <a:gd name="connsiteY9" fmla="*/ 69 h 19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8960" h="190569">
                <a:moveTo>
                  <a:pt x="1012" y="69"/>
                </a:moveTo>
                <a:cubicBezTo>
                  <a:pt x="-5867" y="1127"/>
                  <a:pt x="23766" y="20707"/>
                  <a:pt x="45462" y="28644"/>
                </a:cubicBezTo>
                <a:cubicBezTo>
                  <a:pt x="67158" y="36581"/>
                  <a:pt x="115312" y="37640"/>
                  <a:pt x="131187" y="47694"/>
                </a:cubicBezTo>
                <a:cubicBezTo>
                  <a:pt x="147062" y="57748"/>
                  <a:pt x="139654" y="73623"/>
                  <a:pt x="140712" y="88969"/>
                </a:cubicBezTo>
                <a:cubicBezTo>
                  <a:pt x="141770" y="104315"/>
                  <a:pt x="153941" y="122836"/>
                  <a:pt x="137537" y="139769"/>
                </a:cubicBezTo>
                <a:cubicBezTo>
                  <a:pt x="121133" y="156702"/>
                  <a:pt x="37525" y="190569"/>
                  <a:pt x="42287" y="190569"/>
                </a:cubicBezTo>
                <a:cubicBezTo>
                  <a:pt x="47049" y="190569"/>
                  <a:pt x="145475" y="156173"/>
                  <a:pt x="166112" y="139769"/>
                </a:cubicBezTo>
                <a:cubicBezTo>
                  <a:pt x="186749" y="123365"/>
                  <a:pt x="179341" y="111723"/>
                  <a:pt x="166112" y="92144"/>
                </a:cubicBezTo>
                <a:cubicBezTo>
                  <a:pt x="152883" y="72565"/>
                  <a:pt x="107904" y="34465"/>
                  <a:pt x="86737" y="22294"/>
                </a:cubicBezTo>
                <a:cubicBezTo>
                  <a:pt x="65570" y="10123"/>
                  <a:pt x="7891" y="-989"/>
                  <a:pt x="1012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95BAF15B-85A9-DBFC-A38A-FBF23262BA75}"/>
              </a:ext>
            </a:extLst>
          </p:cNvPr>
          <p:cNvSpPr/>
          <p:nvPr/>
        </p:nvSpPr>
        <p:spPr>
          <a:xfrm>
            <a:off x="7234892" y="1701365"/>
            <a:ext cx="192067" cy="88011"/>
          </a:xfrm>
          <a:custGeom>
            <a:avLst/>
            <a:gdLst>
              <a:gd name="connsiteX0" fmla="*/ 933 w 192067"/>
              <a:gd name="connsiteY0" fmla="*/ 86160 h 88011"/>
              <a:gd name="connsiteX1" fmla="*/ 188258 w 192067"/>
              <a:gd name="connsiteY1" fmla="*/ 435 h 88011"/>
              <a:gd name="connsiteX2" fmla="*/ 118408 w 192067"/>
              <a:gd name="connsiteY2" fmla="*/ 54410 h 88011"/>
              <a:gd name="connsiteX3" fmla="*/ 933 w 192067"/>
              <a:gd name="connsiteY3" fmla="*/ 86160 h 88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067" h="88011">
                <a:moveTo>
                  <a:pt x="933" y="86160"/>
                </a:moveTo>
                <a:cubicBezTo>
                  <a:pt x="12575" y="77164"/>
                  <a:pt x="168679" y="5727"/>
                  <a:pt x="188258" y="435"/>
                </a:cubicBezTo>
                <a:cubicBezTo>
                  <a:pt x="207837" y="-4857"/>
                  <a:pt x="146983" y="39593"/>
                  <a:pt x="118408" y="54410"/>
                </a:cubicBezTo>
                <a:cubicBezTo>
                  <a:pt x="89833" y="69227"/>
                  <a:pt x="-10709" y="95156"/>
                  <a:pt x="933" y="86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83077649-07E5-66EE-659F-44B499D3DC0D}"/>
              </a:ext>
            </a:extLst>
          </p:cNvPr>
          <p:cNvSpPr/>
          <p:nvPr/>
        </p:nvSpPr>
        <p:spPr>
          <a:xfrm>
            <a:off x="7269621" y="1741568"/>
            <a:ext cx="152358" cy="113575"/>
          </a:xfrm>
          <a:custGeom>
            <a:avLst/>
            <a:gdLst>
              <a:gd name="connsiteX0" fmla="*/ 1129 w 152358"/>
              <a:gd name="connsiteY0" fmla="*/ 112632 h 113575"/>
              <a:gd name="connsiteX1" fmla="*/ 150354 w 152358"/>
              <a:gd name="connsiteY1" fmla="*/ 1507 h 113575"/>
              <a:gd name="connsiteX2" fmla="*/ 83679 w 152358"/>
              <a:gd name="connsiteY2" fmla="*/ 52307 h 113575"/>
              <a:gd name="connsiteX3" fmla="*/ 1129 w 152358"/>
              <a:gd name="connsiteY3" fmla="*/ 112632 h 113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358" h="113575">
                <a:moveTo>
                  <a:pt x="1129" y="112632"/>
                </a:moveTo>
                <a:cubicBezTo>
                  <a:pt x="12241" y="104165"/>
                  <a:pt x="136596" y="11561"/>
                  <a:pt x="150354" y="1507"/>
                </a:cubicBezTo>
                <a:cubicBezTo>
                  <a:pt x="164112" y="-8547"/>
                  <a:pt x="103258" y="34315"/>
                  <a:pt x="83679" y="52307"/>
                </a:cubicBezTo>
                <a:cubicBezTo>
                  <a:pt x="64100" y="70299"/>
                  <a:pt x="-9983" y="121099"/>
                  <a:pt x="1129" y="112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9C9B9443-20C7-14BA-0613-E723F91C07CC}"/>
              </a:ext>
            </a:extLst>
          </p:cNvPr>
          <p:cNvSpPr/>
          <p:nvPr/>
        </p:nvSpPr>
        <p:spPr>
          <a:xfrm>
            <a:off x="7273900" y="1657296"/>
            <a:ext cx="155672" cy="222423"/>
          </a:xfrm>
          <a:custGeom>
            <a:avLst/>
            <a:gdLst>
              <a:gd name="connsiteX0" fmla="*/ 25 w 155672"/>
              <a:gd name="connsiteY0" fmla="*/ 54 h 222423"/>
              <a:gd name="connsiteX1" fmla="*/ 98450 w 155672"/>
              <a:gd name="connsiteY1" fmla="*/ 146104 h 222423"/>
              <a:gd name="connsiteX2" fmla="*/ 155600 w 155672"/>
              <a:gd name="connsiteY2" fmla="*/ 222304 h 222423"/>
              <a:gd name="connsiteX3" fmla="*/ 107975 w 155672"/>
              <a:gd name="connsiteY3" fmla="*/ 130229 h 222423"/>
              <a:gd name="connsiteX4" fmla="*/ 25 w 155672"/>
              <a:gd name="connsiteY4" fmla="*/ 54 h 222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672" h="222423">
                <a:moveTo>
                  <a:pt x="25" y="54"/>
                </a:moveTo>
                <a:cubicBezTo>
                  <a:pt x="-1563" y="2700"/>
                  <a:pt x="72521" y="109062"/>
                  <a:pt x="98450" y="146104"/>
                </a:cubicBezTo>
                <a:cubicBezTo>
                  <a:pt x="124379" y="183146"/>
                  <a:pt x="154013" y="224950"/>
                  <a:pt x="155600" y="222304"/>
                </a:cubicBezTo>
                <a:cubicBezTo>
                  <a:pt x="157188" y="219658"/>
                  <a:pt x="132317" y="169387"/>
                  <a:pt x="107975" y="130229"/>
                </a:cubicBezTo>
                <a:cubicBezTo>
                  <a:pt x="83633" y="91071"/>
                  <a:pt x="1613" y="-2592"/>
                  <a:pt x="2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F3D811F2-9740-5347-3727-2586FED231F3}"/>
              </a:ext>
            </a:extLst>
          </p:cNvPr>
          <p:cNvSpPr/>
          <p:nvPr/>
        </p:nvSpPr>
        <p:spPr>
          <a:xfrm>
            <a:off x="7229360" y="1660328"/>
            <a:ext cx="152660" cy="282791"/>
          </a:xfrm>
          <a:custGeom>
            <a:avLst/>
            <a:gdLst>
              <a:gd name="connsiteX0" fmla="*/ 115 w 152660"/>
              <a:gd name="connsiteY0" fmla="*/ 197 h 282791"/>
              <a:gd name="connsiteX1" fmla="*/ 123940 w 152660"/>
              <a:gd name="connsiteY1" fmla="*/ 152597 h 282791"/>
              <a:gd name="connsiteX2" fmla="*/ 152515 w 152660"/>
              <a:gd name="connsiteY2" fmla="*/ 282772 h 282791"/>
              <a:gd name="connsiteX3" fmla="*/ 117590 w 152660"/>
              <a:gd name="connsiteY3" fmla="*/ 162122 h 282791"/>
              <a:gd name="connsiteX4" fmla="*/ 101715 w 152660"/>
              <a:gd name="connsiteY4" fmla="*/ 120847 h 282791"/>
              <a:gd name="connsiteX5" fmla="*/ 115 w 152660"/>
              <a:gd name="connsiteY5" fmla="*/ 197 h 28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660" h="282791">
                <a:moveTo>
                  <a:pt x="115" y="197"/>
                </a:moveTo>
                <a:cubicBezTo>
                  <a:pt x="3819" y="5489"/>
                  <a:pt x="98540" y="105501"/>
                  <a:pt x="123940" y="152597"/>
                </a:cubicBezTo>
                <a:cubicBezTo>
                  <a:pt x="149340" y="199693"/>
                  <a:pt x="153573" y="281184"/>
                  <a:pt x="152515" y="282772"/>
                </a:cubicBezTo>
                <a:cubicBezTo>
                  <a:pt x="151457" y="284360"/>
                  <a:pt x="126057" y="189110"/>
                  <a:pt x="117590" y="162122"/>
                </a:cubicBezTo>
                <a:cubicBezTo>
                  <a:pt x="109123" y="135134"/>
                  <a:pt x="120236" y="144130"/>
                  <a:pt x="101715" y="120847"/>
                </a:cubicBezTo>
                <a:cubicBezTo>
                  <a:pt x="83194" y="97564"/>
                  <a:pt x="-3589" y="-5095"/>
                  <a:pt x="115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4A1748F5-4048-F61B-C29F-1460134CDE60}"/>
              </a:ext>
            </a:extLst>
          </p:cNvPr>
          <p:cNvSpPr/>
          <p:nvPr/>
        </p:nvSpPr>
        <p:spPr>
          <a:xfrm>
            <a:off x="7274082" y="1809124"/>
            <a:ext cx="356971" cy="121743"/>
          </a:xfrm>
          <a:custGeom>
            <a:avLst/>
            <a:gdLst>
              <a:gd name="connsiteX0" fmla="*/ 3018 w 356971"/>
              <a:gd name="connsiteY0" fmla="*/ 626 h 121743"/>
              <a:gd name="connsiteX1" fmla="*/ 298293 w 356971"/>
              <a:gd name="connsiteY1" fmla="*/ 80001 h 121743"/>
              <a:gd name="connsiteX2" fmla="*/ 355443 w 356971"/>
              <a:gd name="connsiteY2" fmla="*/ 121276 h 121743"/>
              <a:gd name="connsiteX3" fmla="*/ 269718 w 356971"/>
              <a:gd name="connsiteY3" fmla="*/ 54601 h 121743"/>
              <a:gd name="connsiteX4" fmla="*/ 250668 w 356971"/>
              <a:gd name="connsiteY4" fmla="*/ 35551 h 121743"/>
              <a:gd name="connsiteX5" fmla="*/ 244318 w 356971"/>
              <a:gd name="connsiteY5" fmla="*/ 48251 h 121743"/>
              <a:gd name="connsiteX6" fmla="*/ 149068 w 356971"/>
              <a:gd name="connsiteY6" fmla="*/ 41901 h 121743"/>
              <a:gd name="connsiteX7" fmla="*/ 3018 w 356971"/>
              <a:gd name="connsiteY7" fmla="*/ 626 h 121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6971" h="121743">
                <a:moveTo>
                  <a:pt x="3018" y="626"/>
                </a:moveTo>
                <a:cubicBezTo>
                  <a:pt x="27889" y="6976"/>
                  <a:pt x="239556" y="59893"/>
                  <a:pt x="298293" y="80001"/>
                </a:cubicBezTo>
                <a:cubicBezTo>
                  <a:pt x="357030" y="100109"/>
                  <a:pt x="360205" y="125509"/>
                  <a:pt x="355443" y="121276"/>
                </a:cubicBezTo>
                <a:cubicBezTo>
                  <a:pt x="350681" y="117043"/>
                  <a:pt x="287180" y="68888"/>
                  <a:pt x="269718" y="54601"/>
                </a:cubicBezTo>
                <a:cubicBezTo>
                  <a:pt x="252256" y="40314"/>
                  <a:pt x="254901" y="36609"/>
                  <a:pt x="250668" y="35551"/>
                </a:cubicBezTo>
                <a:cubicBezTo>
                  <a:pt x="246435" y="34493"/>
                  <a:pt x="261251" y="47193"/>
                  <a:pt x="244318" y="48251"/>
                </a:cubicBezTo>
                <a:cubicBezTo>
                  <a:pt x="227385" y="49309"/>
                  <a:pt x="183993" y="45605"/>
                  <a:pt x="149068" y="41901"/>
                </a:cubicBezTo>
                <a:cubicBezTo>
                  <a:pt x="114143" y="38197"/>
                  <a:pt x="-21853" y="-5724"/>
                  <a:pt x="3018" y="6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FC305C47-A521-0E5E-AD62-B154637B78D0}"/>
              </a:ext>
            </a:extLst>
          </p:cNvPr>
          <p:cNvSpPr/>
          <p:nvPr/>
        </p:nvSpPr>
        <p:spPr>
          <a:xfrm>
            <a:off x="7451939" y="1721330"/>
            <a:ext cx="364927" cy="223031"/>
          </a:xfrm>
          <a:custGeom>
            <a:avLst/>
            <a:gdLst>
              <a:gd name="connsiteX0" fmla="*/ 2961 w 364927"/>
              <a:gd name="connsiteY0" fmla="*/ 2695 h 223031"/>
              <a:gd name="connsiteX1" fmla="*/ 149011 w 364927"/>
              <a:gd name="connsiteY1" fmla="*/ 116995 h 223031"/>
              <a:gd name="connsiteX2" fmla="*/ 85511 w 364927"/>
              <a:gd name="connsiteY2" fmla="*/ 97945 h 223031"/>
              <a:gd name="connsiteX3" fmla="*/ 361736 w 364927"/>
              <a:gd name="connsiteY3" fmla="*/ 221770 h 223031"/>
              <a:gd name="connsiteX4" fmla="*/ 225211 w 364927"/>
              <a:gd name="connsiteY4" fmla="*/ 155095 h 223031"/>
              <a:gd name="connsiteX5" fmla="*/ 63286 w 364927"/>
              <a:gd name="connsiteY5" fmla="*/ 43970 h 223031"/>
              <a:gd name="connsiteX6" fmla="*/ 2961 w 364927"/>
              <a:gd name="connsiteY6" fmla="*/ 2695 h 223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4927" h="223031">
                <a:moveTo>
                  <a:pt x="2961" y="2695"/>
                </a:moveTo>
                <a:cubicBezTo>
                  <a:pt x="17248" y="14866"/>
                  <a:pt x="135253" y="101120"/>
                  <a:pt x="149011" y="116995"/>
                </a:cubicBezTo>
                <a:cubicBezTo>
                  <a:pt x="162769" y="132870"/>
                  <a:pt x="50057" y="80483"/>
                  <a:pt x="85511" y="97945"/>
                </a:cubicBezTo>
                <a:cubicBezTo>
                  <a:pt x="120965" y="115407"/>
                  <a:pt x="338453" y="212245"/>
                  <a:pt x="361736" y="221770"/>
                </a:cubicBezTo>
                <a:cubicBezTo>
                  <a:pt x="385019" y="231295"/>
                  <a:pt x="274953" y="184728"/>
                  <a:pt x="225211" y="155095"/>
                </a:cubicBezTo>
                <a:cubicBezTo>
                  <a:pt x="175469" y="125462"/>
                  <a:pt x="97682" y="65666"/>
                  <a:pt x="63286" y="43970"/>
                </a:cubicBezTo>
                <a:cubicBezTo>
                  <a:pt x="28890" y="22274"/>
                  <a:pt x="-11326" y="-9476"/>
                  <a:pt x="2961" y="26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3F2B3600-E4B4-8AA8-F3A6-05CA786530CD}"/>
              </a:ext>
            </a:extLst>
          </p:cNvPr>
          <p:cNvSpPr/>
          <p:nvPr/>
        </p:nvSpPr>
        <p:spPr>
          <a:xfrm>
            <a:off x="7363509" y="1779585"/>
            <a:ext cx="450316" cy="227017"/>
          </a:xfrm>
          <a:custGeom>
            <a:avLst/>
            <a:gdLst>
              <a:gd name="connsiteX0" fmla="*/ 5666 w 450316"/>
              <a:gd name="connsiteY0" fmla="*/ 11115 h 227017"/>
              <a:gd name="connsiteX1" fmla="*/ 75516 w 450316"/>
              <a:gd name="connsiteY1" fmla="*/ 14290 h 227017"/>
              <a:gd name="connsiteX2" fmla="*/ 243791 w 450316"/>
              <a:gd name="connsiteY2" fmla="*/ 128590 h 227017"/>
              <a:gd name="connsiteX3" fmla="*/ 231091 w 450316"/>
              <a:gd name="connsiteY3" fmla="*/ 87315 h 227017"/>
              <a:gd name="connsiteX4" fmla="*/ 351741 w 450316"/>
              <a:gd name="connsiteY4" fmla="*/ 115890 h 227017"/>
              <a:gd name="connsiteX5" fmla="*/ 450166 w 450316"/>
              <a:gd name="connsiteY5" fmla="*/ 227015 h 227017"/>
              <a:gd name="connsiteX6" fmla="*/ 329516 w 450316"/>
              <a:gd name="connsiteY6" fmla="*/ 112715 h 227017"/>
              <a:gd name="connsiteX7" fmla="*/ 186641 w 450316"/>
              <a:gd name="connsiteY7" fmla="*/ 80965 h 227017"/>
              <a:gd name="connsiteX8" fmla="*/ 215216 w 450316"/>
              <a:gd name="connsiteY8" fmla="*/ 100015 h 227017"/>
              <a:gd name="connsiteX9" fmla="*/ 5666 w 450316"/>
              <a:gd name="connsiteY9" fmla="*/ 11115 h 22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0316" h="227017">
                <a:moveTo>
                  <a:pt x="5666" y="11115"/>
                </a:moveTo>
                <a:cubicBezTo>
                  <a:pt x="-17617" y="-3172"/>
                  <a:pt x="35829" y="-5289"/>
                  <a:pt x="75516" y="14290"/>
                </a:cubicBezTo>
                <a:cubicBezTo>
                  <a:pt x="115203" y="33869"/>
                  <a:pt x="217862" y="116419"/>
                  <a:pt x="243791" y="128590"/>
                </a:cubicBezTo>
                <a:cubicBezTo>
                  <a:pt x="269720" y="140761"/>
                  <a:pt x="213099" y="89432"/>
                  <a:pt x="231091" y="87315"/>
                </a:cubicBezTo>
                <a:cubicBezTo>
                  <a:pt x="249083" y="85198"/>
                  <a:pt x="315229" y="92607"/>
                  <a:pt x="351741" y="115890"/>
                </a:cubicBezTo>
                <a:cubicBezTo>
                  <a:pt x="388254" y="139173"/>
                  <a:pt x="453870" y="227544"/>
                  <a:pt x="450166" y="227015"/>
                </a:cubicBezTo>
                <a:cubicBezTo>
                  <a:pt x="446462" y="226486"/>
                  <a:pt x="373437" y="137057"/>
                  <a:pt x="329516" y="112715"/>
                </a:cubicBezTo>
                <a:cubicBezTo>
                  <a:pt x="285595" y="88373"/>
                  <a:pt x="205691" y="83082"/>
                  <a:pt x="186641" y="80965"/>
                </a:cubicBezTo>
                <a:cubicBezTo>
                  <a:pt x="167591" y="78848"/>
                  <a:pt x="237970" y="113773"/>
                  <a:pt x="215216" y="100015"/>
                </a:cubicBezTo>
                <a:cubicBezTo>
                  <a:pt x="192462" y="86257"/>
                  <a:pt x="28949" y="25402"/>
                  <a:pt x="5666" y="11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C1BBEC10-9B3C-ABF4-6BDA-F7A562B76BD8}"/>
              </a:ext>
            </a:extLst>
          </p:cNvPr>
          <p:cNvSpPr/>
          <p:nvPr/>
        </p:nvSpPr>
        <p:spPr>
          <a:xfrm>
            <a:off x="6568419" y="2228365"/>
            <a:ext cx="642094" cy="515813"/>
          </a:xfrm>
          <a:custGeom>
            <a:avLst/>
            <a:gdLst>
              <a:gd name="connsiteX0" fmla="*/ 642006 w 642094"/>
              <a:gd name="connsiteY0" fmla="*/ 485 h 515813"/>
              <a:gd name="connsiteX1" fmla="*/ 289581 w 642094"/>
              <a:gd name="connsiteY1" fmla="*/ 92560 h 515813"/>
              <a:gd name="connsiteX2" fmla="*/ 324506 w 642094"/>
              <a:gd name="connsiteY2" fmla="*/ 89385 h 515813"/>
              <a:gd name="connsiteX3" fmla="*/ 172106 w 642094"/>
              <a:gd name="connsiteY3" fmla="*/ 235435 h 515813"/>
              <a:gd name="connsiteX4" fmla="*/ 210206 w 642094"/>
              <a:gd name="connsiteY4" fmla="*/ 203685 h 515813"/>
              <a:gd name="connsiteX5" fmla="*/ 102256 w 642094"/>
              <a:gd name="connsiteY5" fmla="*/ 333860 h 515813"/>
              <a:gd name="connsiteX6" fmla="*/ 656 w 642094"/>
              <a:gd name="connsiteY6" fmla="*/ 514835 h 515813"/>
              <a:gd name="connsiteX7" fmla="*/ 70506 w 642094"/>
              <a:gd name="connsiteY7" fmla="*/ 394185 h 515813"/>
              <a:gd name="connsiteX8" fmla="*/ 289581 w 642094"/>
              <a:gd name="connsiteY8" fmla="*/ 146535 h 515813"/>
              <a:gd name="connsiteX9" fmla="*/ 248306 w 642094"/>
              <a:gd name="connsiteY9" fmla="*/ 121135 h 515813"/>
              <a:gd name="connsiteX10" fmla="*/ 359431 w 642094"/>
              <a:gd name="connsiteY10" fmla="*/ 76685 h 515813"/>
              <a:gd name="connsiteX11" fmla="*/ 324506 w 642094"/>
              <a:gd name="connsiteY11" fmla="*/ 57635 h 515813"/>
              <a:gd name="connsiteX12" fmla="*/ 642006 w 642094"/>
              <a:gd name="connsiteY12" fmla="*/ 485 h 51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2094" h="515813">
                <a:moveTo>
                  <a:pt x="642006" y="485"/>
                </a:moveTo>
                <a:cubicBezTo>
                  <a:pt x="636185" y="6306"/>
                  <a:pt x="342498" y="77743"/>
                  <a:pt x="289581" y="92560"/>
                </a:cubicBezTo>
                <a:cubicBezTo>
                  <a:pt x="236664" y="107377"/>
                  <a:pt x="344085" y="65573"/>
                  <a:pt x="324506" y="89385"/>
                </a:cubicBezTo>
                <a:cubicBezTo>
                  <a:pt x="304927" y="113197"/>
                  <a:pt x="191156" y="216385"/>
                  <a:pt x="172106" y="235435"/>
                </a:cubicBezTo>
                <a:cubicBezTo>
                  <a:pt x="153056" y="254485"/>
                  <a:pt x="221848" y="187281"/>
                  <a:pt x="210206" y="203685"/>
                </a:cubicBezTo>
                <a:cubicBezTo>
                  <a:pt x="198564" y="220089"/>
                  <a:pt x="137181" y="282002"/>
                  <a:pt x="102256" y="333860"/>
                </a:cubicBezTo>
                <a:cubicBezTo>
                  <a:pt x="67331" y="385718"/>
                  <a:pt x="5948" y="504781"/>
                  <a:pt x="656" y="514835"/>
                </a:cubicBezTo>
                <a:cubicBezTo>
                  <a:pt x="-4636" y="524889"/>
                  <a:pt x="22352" y="455568"/>
                  <a:pt x="70506" y="394185"/>
                </a:cubicBezTo>
                <a:cubicBezTo>
                  <a:pt x="118660" y="332802"/>
                  <a:pt x="259948" y="192043"/>
                  <a:pt x="289581" y="146535"/>
                </a:cubicBezTo>
                <a:cubicBezTo>
                  <a:pt x="319214" y="101027"/>
                  <a:pt x="236664" y="132777"/>
                  <a:pt x="248306" y="121135"/>
                </a:cubicBezTo>
                <a:cubicBezTo>
                  <a:pt x="259948" y="109493"/>
                  <a:pt x="346731" y="87268"/>
                  <a:pt x="359431" y="76685"/>
                </a:cubicBezTo>
                <a:cubicBezTo>
                  <a:pt x="372131" y="66102"/>
                  <a:pt x="285348" y="72452"/>
                  <a:pt x="324506" y="57635"/>
                </a:cubicBezTo>
                <a:cubicBezTo>
                  <a:pt x="363664" y="42818"/>
                  <a:pt x="647827" y="-5336"/>
                  <a:pt x="642006" y="4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4324D4DC-2673-F06C-3A31-92FDC79CCB4A}"/>
              </a:ext>
            </a:extLst>
          </p:cNvPr>
          <p:cNvSpPr/>
          <p:nvPr/>
        </p:nvSpPr>
        <p:spPr>
          <a:xfrm>
            <a:off x="6090941" y="2584421"/>
            <a:ext cx="703562" cy="410297"/>
          </a:xfrm>
          <a:custGeom>
            <a:avLst/>
            <a:gdLst>
              <a:gd name="connsiteX0" fmla="*/ 5059 w 703562"/>
              <a:gd name="connsiteY0" fmla="*/ 257204 h 410297"/>
              <a:gd name="connsiteX1" fmla="*/ 503534 w 703562"/>
              <a:gd name="connsiteY1" fmla="*/ 12729 h 410297"/>
              <a:gd name="connsiteX2" fmla="*/ 459084 w 703562"/>
              <a:gd name="connsiteY2" fmla="*/ 73054 h 410297"/>
              <a:gd name="connsiteX3" fmla="*/ 478134 w 703562"/>
              <a:gd name="connsiteY3" fmla="*/ 203229 h 410297"/>
              <a:gd name="connsiteX4" fmla="*/ 411459 w 703562"/>
              <a:gd name="connsiteY4" fmla="*/ 203229 h 410297"/>
              <a:gd name="connsiteX5" fmla="*/ 601959 w 703562"/>
              <a:gd name="connsiteY5" fmla="*/ 349279 h 410297"/>
              <a:gd name="connsiteX6" fmla="*/ 703559 w 703562"/>
              <a:gd name="connsiteY6" fmla="*/ 409604 h 410297"/>
              <a:gd name="connsiteX7" fmla="*/ 598784 w 703562"/>
              <a:gd name="connsiteY7" fmla="*/ 314354 h 410297"/>
              <a:gd name="connsiteX8" fmla="*/ 484484 w 703562"/>
              <a:gd name="connsiteY8" fmla="*/ 155604 h 410297"/>
              <a:gd name="connsiteX9" fmla="*/ 509884 w 703562"/>
              <a:gd name="connsiteY9" fmla="*/ 66704 h 410297"/>
              <a:gd name="connsiteX10" fmla="*/ 471784 w 703562"/>
              <a:gd name="connsiteY10" fmla="*/ 120679 h 410297"/>
              <a:gd name="connsiteX11" fmla="*/ 500359 w 703562"/>
              <a:gd name="connsiteY11" fmla="*/ 29 h 410297"/>
              <a:gd name="connsiteX12" fmla="*/ 262234 w 703562"/>
              <a:gd name="connsiteY12" fmla="*/ 133379 h 410297"/>
              <a:gd name="connsiteX13" fmla="*/ 5059 w 703562"/>
              <a:gd name="connsiteY13" fmla="*/ 257204 h 41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03562" h="410297">
                <a:moveTo>
                  <a:pt x="5059" y="257204"/>
                </a:moveTo>
                <a:cubicBezTo>
                  <a:pt x="45276" y="237096"/>
                  <a:pt x="427863" y="43421"/>
                  <a:pt x="503534" y="12729"/>
                </a:cubicBezTo>
                <a:cubicBezTo>
                  <a:pt x="579205" y="-17963"/>
                  <a:pt x="463317" y="41304"/>
                  <a:pt x="459084" y="73054"/>
                </a:cubicBezTo>
                <a:cubicBezTo>
                  <a:pt x="454851" y="104804"/>
                  <a:pt x="486071" y="181533"/>
                  <a:pt x="478134" y="203229"/>
                </a:cubicBezTo>
                <a:cubicBezTo>
                  <a:pt x="470197" y="224925"/>
                  <a:pt x="390822" y="178887"/>
                  <a:pt x="411459" y="203229"/>
                </a:cubicBezTo>
                <a:cubicBezTo>
                  <a:pt x="432096" y="227571"/>
                  <a:pt x="553276" y="314883"/>
                  <a:pt x="601959" y="349279"/>
                </a:cubicBezTo>
                <a:cubicBezTo>
                  <a:pt x="650642" y="383675"/>
                  <a:pt x="704088" y="415425"/>
                  <a:pt x="703559" y="409604"/>
                </a:cubicBezTo>
                <a:cubicBezTo>
                  <a:pt x="703030" y="403783"/>
                  <a:pt x="635297" y="356687"/>
                  <a:pt x="598784" y="314354"/>
                </a:cubicBezTo>
                <a:cubicBezTo>
                  <a:pt x="562272" y="272021"/>
                  <a:pt x="499301" y="196879"/>
                  <a:pt x="484484" y="155604"/>
                </a:cubicBezTo>
                <a:cubicBezTo>
                  <a:pt x="469667" y="114329"/>
                  <a:pt x="512001" y="72525"/>
                  <a:pt x="509884" y="66704"/>
                </a:cubicBezTo>
                <a:cubicBezTo>
                  <a:pt x="507767" y="60883"/>
                  <a:pt x="473371" y="131791"/>
                  <a:pt x="471784" y="120679"/>
                </a:cubicBezTo>
                <a:cubicBezTo>
                  <a:pt x="470197" y="109567"/>
                  <a:pt x="535284" y="-2088"/>
                  <a:pt x="500359" y="29"/>
                </a:cubicBezTo>
                <a:cubicBezTo>
                  <a:pt x="465434" y="2146"/>
                  <a:pt x="349546" y="88929"/>
                  <a:pt x="262234" y="133379"/>
                </a:cubicBezTo>
                <a:cubicBezTo>
                  <a:pt x="174922" y="177829"/>
                  <a:pt x="-35158" y="277312"/>
                  <a:pt x="5059" y="257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75B58552-3A3D-A5D0-7426-699D8C32904D}"/>
              </a:ext>
            </a:extLst>
          </p:cNvPr>
          <p:cNvSpPr/>
          <p:nvPr/>
        </p:nvSpPr>
        <p:spPr>
          <a:xfrm>
            <a:off x="6051426" y="2827482"/>
            <a:ext cx="594642" cy="236464"/>
          </a:xfrm>
          <a:custGeom>
            <a:avLst/>
            <a:gdLst>
              <a:gd name="connsiteX0" fmla="*/ 124 w 594642"/>
              <a:gd name="connsiteY0" fmla="*/ 236393 h 236464"/>
              <a:gd name="connsiteX1" fmla="*/ 269999 w 594642"/>
              <a:gd name="connsiteY1" fmla="*/ 128443 h 236464"/>
              <a:gd name="connsiteX2" fmla="*/ 457324 w 594642"/>
              <a:gd name="connsiteY2" fmla="*/ 1443 h 236464"/>
              <a:gd name="connsiteX3" fmla="*/ 362074 w 594642"/>
              <a:gd name="connsiteY3" fmla="*/ 64943 h 236464"/>
              <a:gd name="connsiteX4" fmla="*/ 587499 w 594642"/>
              <a:gd name="connsiteY4" fmla="*/ 144318 h 236464"/>
              <a:gd name="connsiteX5" fmla="*/ 543049 w 594642"/>
              <a:gd name="connsiteY5" fmla="*/ 147493 h 236464"/>
              <a:gd name="connsiteX6" fmla="*/ 590674 w 594642"/>
              <a:gd name="connsiteY6" fmla="*/ 103043 h 236464"/>
              <a:gd name="connsiteX7" fmla="*/ 517649 w 594642"/>
              <a:gd name="connsiteY7" fmla="*/ 128443 h 236464"/>
              <a:gd name="connsiteX8" fmla="*/ 304924 w 594642"/>
              <a:gd name="connsiteY8" fmla="*/ 112568 h 236464"/>
              <a:gd name="connsiteX9" fmla="*/ 124 w 594642"/>
              <a:gd name="connsiteY9" fmla="*/ 236393 h 236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4642" h="236464">
                <a:moveTo>
                  <a:pt x="124" y="236393"/>
                </a:moveTo>
                <a:cubicBezTo>
                  <a:pt x="-5697" y="239039"/>
                  <a:pt x="193799" y="167601"/>
                  <a:pt x="269999" y="128443"/>
                </a:cubicBezTo>
                <a:cubicBezTo>
                  <a:pt x="346199" y="89285"/>
                  <a:pt x="441978" y="12026"/>
                  <a:pt x="457324" y="1443"/>
                </a:cubicBezTo>
                <a:cubicBezTo>
                  <a:pt x="472670" y="-9140"/>
                  <a:pt x="340378" y="41130"/>
                  <a:pt x="362074" y="64943"/>
                </a:cubicBezTo>
                <a:cubicBezTo>
                  <a:pt x="383770" y="88756"/>
                  <a:pt x="557337" y="130560"/>
                  <a:pt x="587499" y="144318"/>
                </a:cubicBezTo>
                <a:cubicBezTo>
                  <a:pt x="617661" y="158076"/>
                  <a:pt x="542520" y="154372"/>
                  <a:pt x="543049" y="147493"/>
                </a:cubicBezTo>
                <a:cubicBezTo>
                  <a:pt x="543578" y="140614"/>
                  <a:pt x="594907" y="106218"/>
                  <a:pt x="590674" y="103043"/>
                </a:cubicBezTo>
                <a:cubicBezTo>
                  <a:pt x="586441" y="99868"/>
                  <a:pt x="565274" y="126856"/>
                  <a:pt x="517649" y="128443"/>
                </a:cubicBezTo>
                <a:cubicBezTo>
                  <a:pt x="470024" y="130030"/>
                  <a:pt x="388003" y="94047"/>
                  <a:pt x="304924" y="112568"/>
                </a:cubicBezTo>
                <a:cubicBezTo>
                  <a:pt x="221845" y="131089"/>
                  <a:pt x="5945" y="233747"/>
                  <a:pt x="124" y="236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3D287818-CE11-FDFC-8182-3177A555184B}"/>
              </a:ext>
            </a:extLst>
          </p:cNvPr>
          <p:cNvSpPr/>
          <p:nvPr/>
        </p:nvSpPr>
        <p:spPr>
          <a:xfrm>
            <a:off x="6967779" y="2015780"/>
            <a:ext cx="830026" cy="159097"/>
          </a:xfrm>
          <a:custGeom>
            <a:avLst/>
            <a:gdLst>
              <a:gd name="connsiteX0" fmla="*/ 1346 w 830026"/>
              <a:gd name="connsiteY0" fmla="*/ 159095 h 159097"/>
              <a:gd name="connsiteX1" fmla="*/ 649046 w 830026"/>
              <a:gd name="connsiteY1" fmla="*/ 63845 h 159097"/>
              <a:gd name="connsiteX2" fmla="*/ 468071 w 830026"/>
              <a:gd name="connsiteY2" fmla="*/ 117820 h 159097"/>
              <a:gd name="connsiteX3" fmla="*/ 830021 w 830026"/>
              <a:gd name="connsiteY3" fmla="*/ 345 h 159097"/>
              <a:gd name="connsiteX4" fmla="*/ 458546 w 830026"/>
              <a:gd name="connsiteY4" fmla="*/ 82895 h 159097"/>
              <a:gd name="connsiteX5" fmla="*/ 280746 w 830026"/>
              <a:gd name="connsiteY5" fmla="*/ 114645 h 159097"/>
              <a:gd name="connsiteX6" fmla="*/ 474421 w 830026"/>
              <a:gd name="connsiteY6" fmla="*/ 60670 h 159097"/>
              <a:gd name="connsiteX7" fmla="*/ 1346 w 830026"/>
              <a:gd name="connsiteY7" fmla="*/ 159095 h 159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0026" h="159097">
                <a:moveTo>
                  <a:pt x="1346" y="159095"/>
                </a:moveTo>
                <a:cubicBezTo>
                  <a:pt x="30450" y="159624"/>
                  <a:pt x="571259" y="70724"/>
                  <a:pt x="649046" y="63845"/>
                </a:cubicBezTo>
                <a:cubicBezTo>
                  <a:pt x="726833" y="56966"/>
                  <a:pt x="437909" y="128403"/>
                  <a:pt x="468071" y="117820"/>
                </a:cubicBezTo>
                <a:cubicBezTo>
                  <a:pt x="498234" y="107237"/>
                  <a:pt x="831609" y="6166"/>
                  <a:pt x="830021" y="345"/>
                </a:cubicBezTo>
                <a:cubicBezTo>
                  <a:pt x="828434" y="-5476"/>
                  <a:pt x="550092" y="63845"/>
                  <a:pt x="458546" y="82895"/>
                </a:cubicBezTo>
                <a:cubicBezTo>
                  <a:pt x="367000" y="101945"/>
                  <a:pt x="278100" y="118349"/>
                  <a:pt x="280746" y="114645"/>
                </a:cubicBezTo>
                <a:cubicBezTo>
                  <a:pt x="283392" y="110941"/>
                  <a:pt x="524692" y="50616"/>
                  <a:pt x="474421" y="60670"/>
                </a:cubicBezTo>
                <a:cubicBezTo>
                  <a:pt x="424150" y="70724"/>
                  <a:pt x="-27758" y="158566"/>
                  <a:pt x="1346" y="159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1255692D-E7C3-EA46-CB07-7EECD52DDC41}"/>
              </a:ext>
            </a:extLst>
          </p:cNvPr>
          <p:cNvSpPr/>
          <p:nvPr/>
        </p:nvSpPr>
        <p:spPr>
          <a:xfrm>
            <a:off x="6823060" y="2130425"/>
            <a:ext cx="254377" cy="111149"/>
          </a:xfrm>
          <a:custGeom>
            <a:avLst/>
            <a:gdLst>
              <a:gd name="connsiteX0" fmla="*/ 15 w 254377"/>
              <a:gd name="connsiteY0" fmla="*/ 15875 h 111149"/>
              <a:gd name="connsiteX1" fmla="*/ 158765 w 254377"/>
              <a:gd name="connsiteY1" fmla="*/ 22225 h 111149"/>
              <a:gd name="connsiteX2" fmla="*/ 254015 w 254377"/>
              <a:gd name="connsiteY2" fmla="*/ 111125 h 111149"/>
              <a:gd name="connsiteX3" fmla="*/ 193690 w 254377"/>
              <a:gd name="connsiteY3" fmla="*/ 12700 h 111149"/>
              <a:gd name="connsiteX4" fmla="*/ 193690 w 254377"/>
              <a:gd name="connsiteY4" fmla="*/ 25400 h 111149"/>
              <a:gd name="connsiteX5" fmla="*/ 168290 w 254377"/>
              <a:gd name="connsiteY5" fmla="*/ 0 h 111149"/>
              <a:gd name="connsiteX6" fmla="*/ 15 w 254377"/>
              <a:gd name="connsiteY6" fmla="*/ 15875 h 111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377" h="111149">
                <a:moveTo>
                  <a:pt x="15" y="15875"/>
                </a:moveTo>
                <a:cubicBezTo>
                  <a:pt x="-1572" y="19579"/>
                  <a:pt x="116432" y="6350"/>
                  <a:pt x="158765" y="22225"/>
                </a:cubicBezTo>
                <a:cubicBezTo>
                  <a:pt x="201098" y="38100"/>
                  <a:pt x="248194" y="112713"/>
                  <a:pt x="254015" y="111125"/>
                </a:cubicBezTo>
                <a:cubicBezTo>
                  <a:pt x="259836" y="109538"/>
                  <a:pt x="193690" y="12700"/>
                  <a:pt x="193690" y="12700"/>
                </a:cubicBezTo>
                <a:cubicBezTo>
                  <a:pt x="183636" y="-1587"/>
                  <a:pt x="197923" y="27517"/>
                  <a:pt x="193690" y="25400"/>
                </a:cubicBezTo>
                <a:cubicBezTo>
                  <a:pt x="189457" y="23283"/>
                  <a:pt x="197394" y="0"/>
                  <a:pt x="168290" y="0"/>
                </a:cubicBezTo>
                <a:cubicBezTo>
                  <a:pt x="139186" y="0"/>
                  <a:pt x="1602" y="12171"/>
                  <a:pt x="15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786B8DA3-1CB7-9C37-5E6E-7CCAE0F17703}"/>
              </a:ext>
            </a:extLst>
          </p:cNvPr>
          <p:cNvSpPr/>
          <p:nvPr/>
        </p:nvSpPr>
        <p:spPr>
          <a:xfrm>
            <a:off x="6991348" y="2042399"/>
            <a:ext cx="900877" cy="246774"/>
          </a:xfrm>
          <a:custGeom>
            <a:avLst/>
            <a:gdLst>
              <a:gd name="connsiteX0" fmla="*/ 2 w 900877"/>
              <a:gd name="connsiteY0" fmla="*/ 15001 h 246774"/>
              <a:gd name="connsiteX1" fmla="*/ 107952 w 900877"/>
              <a:gd name="connsiteY1" fmla="*/ 148351 h 246774"/>
              <a:gd name="connsiteX2" fmla="*/ 139702 w 900877"/>
              <a:gd name="connsiteY2" fmla="*/ 218201 h 246774"/>
              <a:gd name="connsiteX3" fmla="*/ 327027 w 900877"/>
              <a:gd name="connsiteY3" fmla="*/ 164226 h 246774"/>
              <a:gd name="connsiteX4" fmla="*/ 269877 w 900877"/>
              <a:gd name="connsiteY4" fmla="*/ 199151 h 246774"/>
              <a:gd name="connsiteX5" fmla="*/ 654052 w 900877"/>
              <a:gd name="connsiteY5" fmla="*/ 84851 h 246774"/>
              <a:gd name="connsiteX6" fmla="*/ 863602 w 900877"/>
              <a:gd name="connsiteY6" fmla="*/ 34051 h 246774"/>
              <a:gd name="connsiteX7" fmla="*/ 882652 w 900877"/>
              <a:gd name="connsiteY7" fmla="*/ 2301 h 246774"/>
              <a:gd name="connsiteX8" fmla="*/ 669927 w 900877"/>
              <a:gd name="connsiteY8" fmla="*/ 97551 h 246774"/>
              <a:gd name="connsiteX9" fmla="*/ 180977 w 900877"/>
              <a:gd name="connsiteY9" fmla="*/ 240426 h 246774"/>
              <a:gd name="connsiteX10" fmla="*/ 219077 w 900877"/>
              <a:gd name="connsiteY10" fmla="*/ 211851 h 246774"/>
              <a:gd name="connsiteX11" fmla="*/ 92077 w 900877"/>
              <a:gd name="connsiteY11" fmla="*/ 122951 h 246774"/>
              <a:gd name="connsiteX12" fmla="*/ 111127 w 900877"/>
              <a:gd name="connsiteY12" fmla="*/ 145176 h 246774"/>
              <a:gd name="connsiteX13" fmla="*/ 2 w 900877"/>
              <a:gd name="connsiteY13" fmla="*/ 15001 h 24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0877" h="246774">
                <a:moveTo>
                  <a:pt x="2" y="15001"/>
                </a:moveTo>
                <a:cubicBezTo>
                  <a:pt x="-527" y="15530"/>
                  <a:pt x="84669" y="114484"/>
                  <a:pt x="107952" y="148351"/>
                </a:cubicBezTo>
                <a:cubicBezTo>
                  <a:pt x="131235" y="182218"/>
                  <a:pt x="103190" y="215555"/>
                  <a:pt x="139702" y="218201"/>
                </a:cubicBezTo>
                <a:cubicBezTo>
                  <a:pt x="176214" y="220847"/>
                  <a:pt x="305331" y="167401"/>
                  <a:pt x="327027" y="164226"/>
                </a:cubicBezTo>
                <a:cubicBezTo>
                  <a:pt x="348723" y="161051"/>
                  <a:pt x="215373" y="212380"/>
                  <a:pt x="269877" y="199151"/>
                </a:cubicBezTo>
                <a:cubicBezTo>
                  <a:pt x="324381" y="185922"/>
                  <a:pt x="555098" y="112368"/>
                  <a:pt x="654052" y="84851"/>
                </a:cubicBezTo>
                <a:cubicBezTo>
                  <a:pt x="753006" y="57334"/>
                  <a:pt x="825502" y="47809"/>
                  <a:pt x="863602" y="34051"/>
                </a:cubicBezTo>
                <a:cubicBezTo>
                  <a:pt x="901702" y="20293"/>
                  <a:pt x="914931" y="-8282"/>
                  <a:pt x="882652" y="2301"/>
                </a:cubicBezTo>
                <a:cubicBezTo>
                  <a:pt x="850373" y="12884"/>
                  <a:pt x="786873" y="57863"/>
                  <a:pt x="669927" y="97551"/>
                </a:cubicBezTo>
                <a:cubicBezTo>
                  <a:pt x="552981" y="137239"/>
                  <a:pt x="256119" y="221376"/>
                  <a:pt x="180977" y="240426"/>
                </a:cubicBezTo>
                <a:cubicBezTo>
                  <a:pt x="105835" y="259476"/>
                  <a:pt x="233894" y="231430"/>
                  <a:pt x="219077" y="211851"/>
                </a:cubicBezTo>
                <a:cubicBezTo>
                  <a:pt x="204260" y="192272"/>
                  <a:pt x="110068" y="134063"/>
                  <a:pt x="92077" y="122951"/>
                </a:cubicBezTo>
                <a:cubicBezTo>
                  <a:pt x="74086" y="111839"/>
                  <a:pt x="125415" y="158934"/>
                  <a:pt x="111127" y="145176"/>
                </a:cubicBezTo>
                <a:cubicBezTo>
                  <a:pt x="96839" y="131418"/>
                  <a:pt x="531" y="14472"/>
                  <a:pt x="2" y="15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0EED2179-3A8C-355C-90AE-98F5B57A4ADC}"/>
              </a:ext>
            </a:extLst>
          </p:cNvPr>
          <p:cNvSpPr/>
          <p:nvPr/>
        </p:nvSpPr>
        <p:spPr>
          <a:xfrm>
            <a:off x="6823970" y="2240654"/>
            <a:ext cx="346988" cy="605135"/>
          </a:xfrm>
          <a:custGeom>
            <a:avLst/>
            <a:gdLst>
              <a:gd name="connsiteX0" fmla="*/ 345180 w 346988"/>
              <a:gd name="connsiteY0" fmla="*/ 896 h 605135"/>
              <a:gd name="connsiteX1" fmla="*/ 256280 w 346988"/>
              <a:gd name="connsiteY1" fmla="*/ 251721 h 605135"/>
              <a:gd name="connsiteX2" fmla="*/ 275330 w 346988"/>
              <a:gd name="connsiteY2" fmla="*/ 216796 h 605135"/>
              <a:gd name="connsiteX3" fmla="*/ 107055 w 346988"/>
              <a:gd name="connsiteY3" fmla="*/ 458096 h 605135"/>
              <a:gd name="connsiteX4" fmla="*/ 2280 w 346988"/>
              <a:gd name="connsiteY4" fmla="*/ 604146 h 605135"/>
              <a:gd name="connsiteX5" fmla="*/ 49905 w 346988"/>
              <a:gd name="connsiteY5" fmla="*/ 508896 h 605135"/>
              <a:gd name="connsiteX6" fmla="*/ 218180 w 346988"/>
              <a:gd name="connsiteY6" fmla="*/ 264421 h 605135"/>
              <a:gd name="connsiteX7" fmla="*/ 173730 w 346988"/>
              <a:gd name="connsiteY7" fmla="*/ 324746 h 605135"/>
              <a:gd name="connsiteX8" fmla="*/ 275330 w 346988"/>
              <a:gd name="connsiteY8" fmla="*/ 216796 h 605135"/>
              <a:gd name="connsiteX9" fmla="*/ 300730 w 346988"/>
              <a:gd name="connsiteY9" fmla="*/ 140596 h 605135"/>
              <a:gd name="connsiteX10" fmla="*/ 313430 w 346988"/>
              <a:gd name="connsiteY10" fmla="*/ 165996 h 605135"/>
              <a:gd name="connsiteX11" fmla="*/ 345180 w 346988"/>
              <a:gd name="connsiteY11" fmla="*/ 896 h 60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988" h="605135">
                <a:moveTo>
                  <a:pt x="345180" y="896"/>
                </a:moveTo>
                <a:cubicBezTo>
                  <a:pt x="335655" y="15183"/>
                  <a:pt x="267922" y="215738"/>
                  <a:pt x="256280" y="251721"/>
                </a:cubicBezTo>
                <a:cubicBezTo>
                  <a:pt x="244638" y="287704"/>
                  <a:pt x="300201" y="182400"/>
                  <a:pt x="275330" y="216796"/>
                </a:cubicBezTo>
                <a:cubicBezTo>
                  <a:pt x="250459" y="251192"/>
                  <a:pt x="152563" y="393538"/>
                  <a:pt x="107055" y="458096"/>
                </a:cubicBezTo>
                <a:cubicBezTo>
                  <a:pt x="61547" y="522654"/>
                  <a:pt x="11805" y="595679"/>
                  <a:pt x="2280" y="604146"/>
                </a:cubicBezTo>
                <a:cubicBezTo>
                  <a:pt x="-7245" y="612613"/>
                  <a:pt x="13922" y="565517"/>
                  <a:pt x="49905" y="508896"/>
                </a:cubicBezTo>
                <a:cubicBezTo>
                  <a:pt x="85888" y="452275"/>
                  <a:pt x="197543" y="295113"/>
                  <a:pt x="218180" y="264421"/>
                </a:cubicBezTo>
                <a:cubicBezTo>
                  <a:pt x="238817" y="233729"/>
                  <a:pt x="164205" y="332683"/>
                  <a:pt x="173730" y="324746"/>
                </a:cubicBezTo>
                <a:cubicBezTo>
                  <a:pt x="183255" y="316809"/>
                  <a:pt x="254163" y="247488"/>
                  <a:pt x="275330" y="216796"/>
                </a:cubicBezTo>
                <a:cubicBezTo>
                  <a:pt x="296497" y="186104"/>
                  <a:pt x="294380" y="149063"/>
                  <a:pt x="300730" y="140596"/>
                </a:cubicBezTo>
                <a:cubicBezTo>
                  <a:pt x="307080" y="132129"/>
                  <a:pt x="302847" y="184517"/>
                  <a:pt x="313430" y="165996"/>
                </a:cubicBezTo>
                <a:cubicBezTo>
                  <a:pt x="324013" y="147475"/>
                  <a:pt x="354705" y="-13391"/>
                  <a:pt x="345180" y="8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07EAD79C-C44D-1289-824A-D33575F653F8}"/>
              </a:ext>
            </a:extLst>
          </p:cNvPr>
          <p:cNvSpPr/>
          <p:nvPr/>
        </p:nvSpPr>
        <p:spPr>
          <a:xfrm>
            <a:off x="6515100" y="2698750"/>
            <a:ext cx="797445" cy="402163"/>
          </a:xfrm>
          <a:custGeom>
            <a:avLst/>
            <a:gdLst>
              <a:gd name="connsiteX0" fmla="*/ 0 w 797445"/>
              <a:gd name="connsiteY0" fmla="*/ 0 h 402163"/>
              <a:gd name="connsiteX1" fmla="*/ 320675 w 797445"/>
              <a:gd name="connsiteY1" fmla="*/ 146050 h 402163"/>
              <a:gd name="connsiteX2" fmla="*/ 241300 w 797445"/>
              <a:gd name="connsiteY2" fmla="*/ 117475 h 402163"/>
              <a:gd name="connsiteX3" fmla="*/ 431800 w 797445"/>
              <a:gd name="connsiteY3" fmla="*/ 203200 h 402163"/>
              <a:gd name="connsiteX4" fmla="*/ 739775 w 797445"/>
              <a:gd name="connsiteY4" fmla="*/ 355600 h 402163"/>
              <a:gd name="connsiteX5" fmla="*/ 790575 w 797445"/>
              <a:gd name="connsiteY5" fmla="*/ 400050 h 402163"/>
              <a:gd name="connsiteX6" fmla="*/ 650875 w 797445"/>
              <a:gd name="connsiteY6" fmla="*/ 301625 h 402163"/>
              <a:gd name="connsiteX7" fmla="*/ 339725 w 797445"/>
              <a:gd name="connsiteY7" fmla="*/ 117475 h 402163"/>
              <a:gd name="connsiteX8" fmla="*/ 342900 w 797445"/>
              <a:gd name="connsiteY8" fmla="*/ 117475 h 402163"/>
              <a:gd name="connsiteX9" fmla="*/ 0 w 797445"/>
              <a:gd name="connsiteY9" fmla="*/ 0 h 402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7445" h="402163">
                <a:moveTo>
                  <a:pt x="0" y="0"/>
                </a:moveTo>
                <a:lnTo>
                  <a:pt x="320675" y="146050"/>
                </a:lnTo>
                <a:cubicBezTo>
                  <a:pt x="360892" y="165629"/>
                  <a:pt x="222779" y="107950"/>
                  <a:pt x="241300" y="117475"/>
                </a:cubicBezTo>
                <a:cubicBezTo>
                  <a:pt x="259821" y="127000"/>
                  <a:pt x="348721" y="163513"/>
                  <a:pt x="431800" y="203200"/>
                </a:cubicBezTo>
                <a:cubicBezTo>
                  <a:pt x="514879" y="242888"/>
                  <a:pt x="679979" y="322792"/>
                  <a:pt x="739775" y="355600"/>
                </a:cubicBezTo>
                <a:cubicBezTo>
                  <a:pt x="799571" y="388408"/>
                  <a:pt x="805392" y="409046"/>
                  <a:pt x="790575" y="400050"/>
                </a:cubicBezTo>
                <a:cubicBezTo>
                  <a:pt x="775758" y="391054"/>
                  <a:pt x="726017" y="348721"/>
                  <a:pt x="650875" y="301625"/>
                </a:cubicBezTo>
                <a:cubicBezTo>
                  <a:pt x="575733" y="254529"/>
                  <a:pt x="391054" y="148167"/>
                  <a:pt x="339725" y="117475"/>
                </a:cubicBezTo>
                <a:cubicBezTo>
                  <a:pt x="288396" y="86783"/>
                  <a:pt x="342900" y="117475"/>
                  <a:pt x="342900" y="1174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47FB4437-44D3-28B8-6060-2D10F6D97E47}"/>
              </a:ext>
            </a:extLst>
          </p:cNvPr>
          <p:cNvSpPr/>
          <p:nvPr/>
        </p:nvSpPr>
        <p:spPr>
          <a:xfrm>
            <a:off x="6593059" y="2806508"/>
            <a:ext cx="736812" cy="314563"/>
          </a:xfrm>
          <a:custGeom>
            <a:avLst/>
            <a:gdLst>
              <a:gd name="connsiteX0" fmla="*/ 280816 w 736812"/>
              <a:gd name="connsiteY0" fmla="*/ 192 h 314563"/>
              <a:gd name="connsiteX1" fmla="*/ 96666 w 736812"/>
              <a:gd name="connsiteY1" fmla="*/ 92267 h 314563"/>
              <a:gd name="connsiteX2" fmla="*/ 230016 w 736812"/>
              <a:gd name="connsiteY2" fmla="*/ 70042 h 314563"/>
              <a:gd name="connsiteX3" fmla="*/ 188741 w 736812"/>
              <a:gd name="connsiteY3" fmla="*/ 98617 h 314563"/>
              <a:gd name="connsiteX4" fmla="*/ 410991 w 736812"/>
              <a:gd name="connsiteY4" fmla="*/ 219267 h 314563"/>
              <a:gd name="connsiteX5" fmla="*/ 337966 w 736812"/>
              <a:gd name="connsiteY5" fmla="*/ 200217 h 314563"/>
              <a:gd name="connsiteX6" fmla="*/ 569741 w 736812"/>
              <a:gd name="connsiteY6" fmla="*/ 301817 h 314563"/>
              <a:gd name="connsiteX7" fmla="*/ 509416 w 736812"/>
              <a:gd name="connsiteY7" fmla="*/ 311342 h 314563"/>
              <a:gd name="connsiteX8" fmla="*/ 734841 w 736812"/>
              <a:gd name="connsiteY8" fmla="*/ 285942 h 314563"/>
              <a:gd name="connsiteX9" fmla="*/ 595141 w 736812"/>
              <a:gd name="connsiteY9" fmla="*/ 282767 h 314563"/>
              <a:gd name="connsiteX10" fmla="*/ 201441 w 736812"/>
              <a:gd name="connsiteY10" fmla="*/ 146242 h 314563"/>
              <a:gd name="connsiteX11" fmla="*/ 287166 w 736812"/>
              <a:gd name="connsiteY11" fmla="*/ 139892 h 314563"/>
              <a:gd name="connsiteX12" fmla="*/ 182391 w 736812"/>
              <a:gd name="connsiteY12" fmla="*/ 101792 h 314563"/>
              <a:gd name="connsiteX13" fmla="*/ 45866 w 736812"/>
              <a:gd name="connsiteY13" fmla="*/ 130367 h 314563"/>
              <a:gd name="connsiteX14" fmla="*/ 14116 w 736812"/>
              <a:gd name="connsiteY14" fmla="*/ 120842 h 314563"/>
              <a:gd name="connsiteX15" fmla="*/ 280816 w 736812"/>
              <a:gd name="connsiteY15" fmla="*/ 192 h 314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36812" h="314563">
                <a:moveTo>
                  <a:pt x="280816" y="192"/>
                </a:moveTo>
                <a:cubicBezTo>
                  <a:pt x="294574" y="-4570"/>
                  <a:pt x="105133" y="80625"/>
                  <a:pt x="96666" y="92267"/>
                </a:cubicBezTo>
                <a:cubicBezTo>
                  <a:pt x="88199" y="103909"/>
                  <a:pt x="214670" y="68984"/>
                  <a:pt x="230016" y="70042"/>
                </a:cubicBezTo>
                <a:cubicBezTo>
                  <a:pt x="245362" y="71100"/>
                  <a:pt x="158578" y="73746"/>
                  <a:pt x="188741" y="98617"/>
                </a:cubicBezTo>
                <a:cubicBezTo>
                  <a:pt x="218903" y="123488"/>
                  <a:pt x="386120" y="202334"/>
                  <a:pt x="410991" y="219267"/>
                </a:cubicBezTo>
                <a:cubicBezTo>
                  <a:pt x="435862" y="236200"/>
                  <a:pt x="311508" y="186459"/>
                  <a:pt x="337966" y="200217"/>
                </a:cubicBezTo>
                <a:cubicBezTo>
                  <a:pt x="364424" y="213975"/>
                  <a:pt x="541166" y="283296"/>
                  <a:pt x="569741" y="301817"/>
                </a:cubicBezTo>
                <a:cubicBezTo>
                  <a:pt x="598316" y="320338"/>
                  <a:pt x="481899" y="313988"/>
                  <a:pt x="509416" y="311342"/>
                </a:cubicBezTo>
                <a:cubicBezTo>
                  <a:pt x="536933" y="308696"/>
                  <a:pt x="720553" y="290705"/>
                  <a:pt x="734841" y="285942"/>
                </a:cubicBezTo>
                <a:cubicBezTo>
                  <a:pt x="749129" y="281179"/>
                  <a:pt x="684041" y="306050"/>
                  <a:pt x="595141" y="282767"/>
                </a:cubicBezTo>
                <a:cubicBezTo>
                  <a:pt x="506241" y="259484"/>
                  <a:pt x="252770" y="170054"/>
                  <a:pt x="201441" y="146242"/>
                </a:cubicBezTo>
                <a:cubicBezTo>
                  <a:pt x="150112" y="122430"/>
                  <a:pt x="290341" y="147300"/>
                  <a:pt x="287166" y="139892"/>
                </a:cubicBezTo>
                <a:cubicBezTo>
                  <a:pt x="283991" y="132484"/>
                  <a:pt x="222608" y="103380"/>
                  <a:pt x="182391" y="101792"/>
                </a:cubicBezTo>
                <a:cubicBezTo>
                  <a:pt x="142174" y="100204"/>
                  <a:pt x="73912" y="127192"/>
                  <a:pt x="45866" y="130367"/>
                </a:cubicBezTo>
                <a:cubicBezTo>
                  <a:pt x="17820" y="133542"/>
                  <a:pt x="-21338" y="141480"/>
                  <a:pt x="14116" y="120842"/>
                </a:cubicBezTo>
                <a:cubicBezTo>
                  <a:pt x="49570" y="100204"/>
                  <a:pt x="267058" y="4954"/>
                  <a:pt x="280816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57E81AD6-D54B-CBF2-AB0F-E79DCFD9E7B5}"/>
              </a:ext>
            </a:extLst>
          </p:cNvPr>
          <p:cNvSpPr/>
          <p:nvPr/>
        </p:nvSpPr>
        <p:spPr>
          <a:xfrm>
            <a:off x="7048116" y="2269272"/>
            <a:ext cx="537246" cy="524923"/>
          </a:xfrm>
          <a:custGeom>
            <a:avLst/>
            <a:gdLst>
              <a:gd name="connsiteX0" fmla="*/ 384 w 537246"/>
              <a:gd name="connsiteY0" fmla="*/ 853 h 524923"/>
              <a:gd name="connsiteX1" fmla="*/ 470284 w 537246"/>
              <a:gd name="connsiteY1" fmla="*/ 264378 h 524923"/>
              <a:gd name="connsiteX2" fmla="*/ 460759 w 537246"/>
              <a:gd name="connsiteY2" fmla="*/ 251678 h 524923"/>
              <a:gd name="connsiteX3" fmla="*/ 502034 w 537246"/>
              <a:gd name="connsiteY3" fmla="*/ 283428 h 524923"/>
              <a:gd name="connsiteX4" fmla="*/ 505209 w 537246"/>
              <a:gd name="connsiteY4" fmla="*/ 372328 h 524923"/>
              <a:gd name="connsiteX5" fmla="*/ 536959 w 537246"/>
              <a:gd name="connsiteY5" fmla="*/ 524728 h 524923"/>
              <a:gd name="connsiteX6" fmla="*/ 521084 w 537246"/>
              <a:gd name="connsiteY6" fmla="*/ 400903 h 524923"/>
              <a:gd name="connsiteX7" fmla="*/ 524259 w 537246"/>
              <a:gd name="connsiteY7" fmla="*/ 254853 h 524923"/>
              <a:gd name="connsiteX8" fmla="*/ 463934 w 537246"/>
              <a:gd name="connsiteY8" fmla="*/ 248503 h 524923"/>
              <a:gd name="connsiteX9" fmla="*/ 390909 w 537246"/>
              <a:gd name="connsiteY9" fmla="*/ 181828 h 524923"/>
              <a:gd name="connsiteX10" fmla="*/ 384 w 537246"/>
              <a:gd name="connsiteY10" fmla="*/ 853 h 524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7246" h="524923">
                <a:moveTo>
                  <a:pt x="384" y="853"/>
                </a:moveTo>
                <a:cubicBezTo>
                  <a:pt x="13613" y="14611"/>
                  <a:pt x="393555" y="222574"/>
                  <a:pt x="470284" y="264378"/>
                </a:cubicBezTo>
                <a:cubicBezTo>
                  <a:pt x="547013" y="306182"/>
                  <a:pt x="455467" y="248503"/>
                  <a:pt x="460759" y="251678"/>
                </a:cubicBezTo>
                <a:cubicBezTo>
                  <a:pt x="466051" y="254853"/>
                  <a:pt x="494626" y="263320"/>
                  <a:pt x="502034" y="283428"/>
                </a:cubicBezTo>
                <a:cubicBezTo>
                  <a:pt x="509442" y="303536"/>
                  <a:pt x="499388" y="332111"/>
                  <a:pt x="505209" y="372328"/>
                </a:cubicBezTo>
                <a:cubicBezTo>
                  <a:pt x="511030" y="412545"/>
                  <a:pt x="534313" y="519966"/>
                  <a:pt x="536959" y="524728"/>
                </a:cubicBezTo>
                <a:cubicBezTo>
                  <a:pt x="539605" y="529490"/>
                  <a:pt x="523201" y="445882"/>
                  <a:pt x="521084" y="400903"/>
                </a:cubicBezTo>
                <a:cubicBezTo>
                  <a:pt x="518967" y="355924"/>
                  <a:pt x="533784" y="280253"/>
                  <a:pt x="524259" y="254853"/>
                </a:cubicBezTo>
                <a:cubicBezTo>
                  <a:pt x="514734" y="229453"/>
                  <a:pt x="486159" y="260674"/>
                  <a:pt x="463934" y="248503"/>
                </a:cubicBezTo>
                <a:cubicBezTo>
                  <a:pt x="441709" y="236332"/>
                  <a:pt x="462347" y="219928"/>
                  <a:pt x="390909" y="181828"/>
                </a:cubicBezTo>
                <a:cubicBezTo>
                  <a:pt x="319471" y="143728"/>
                  <a:pt x="-12845" y="-12905"/>
                  <a:pt x="384" y="8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D904E27F-A7ED-E502-CEF8-84DD332C9927}"/>
              </a:ext>
            </a:extLst>
          </p:cNvPr>
          <p:cNvSpPr/>
          <p:nvPr/>
        </p:nvSpPr>
        <p:spPr>
          <a:xfrm>
            <a:off x="7273925" y="2432050"/>
            <a:ext cx="286453" cy="296251"/>
          </a:xfrm>
          <a:custGeom>
            <a:avLst/>
            <a:gdLst>
              <a:gd name="connsiteX0" fmla="*/ 0 w 286453"/>
              <a:gd name="connsiteY0" fmla="*/ 0 h 296251"/>
              <a:gd name="connsiteX1" fmla="*/ 231775 w 286453"/>
              <a:gd name="connsiteY1" fmla="*/ 123825 h 296251"/>
              <a:gd name="connsiteX2" fmla="*/ 285750 w 286453"/>
              <a:gd name="connsiteY2" fmla="*/ 295275 h 296251"/>
              <a:gd name="connsiteX3" fmla="*/ 260350 w 286453"/>
              <a:gd name="connsiteY3" fmla="*/ 190500 h 296251"/>
              <a:gd name="connsiteX4" fmla="*/ 228600 w 286453"/>
              <a:gd name="connsiteY4" fmla="*/ 120650 h 296251"/>
              <a:gd name="connsiteX5" fmla="*/ 247650 w 286453"/>
              <a:gd name="connsiteY5" fmla="*/ 133350 h 296251"/>
              <a:gd name="connsiteX6" fmla="*/ 0 w 286453"/>
              <a:gd name="connsiteY6" fmla="*/ 0 h 2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453" h="296251">
                <a:moveTo>
                  <a:pt x="0" y="0"/>
                </a:moveTo>
                <a:cubicBezTo>
                  <a:pt x="92075" y="37306"/>
                  <a:pt x="184150" y="74613"/>
                  <a:pt x="231775" y="123825"/>
                </a:cubicBezTo>
                <a:cubicBezTo>
                  <a:pt x="279400" y="173038"/>
                  <a:pt x="280988" y="284163"/>
                  <a:pt x="285750" y="295275"/>
                </a:cubicBezTo>
                <a:cubicBezTo>
                  <a:pt x="290512" y="306387"/>
                  <a:pt x="269875" y="219604"/>
                  <a:pt x="260350" y="190500"/>
                </a:cubicBezTo>
                <a:cubicBezTo>
                  <a:pt x="250825" y="161396"/>
                  <a:pt x="230717" y="130175"/>
                  <a:pt x="228600" y="120650"/>
                </a:cubicBezTo>
                <a:cubicBezTo>
                  <a:pt x="226483" y="111125"/>
                  <a:pt x="247650" y="133350"/>
                  <a:pt x="247650" y="13335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310F6546-ADC4-6585-73E1-64786A83347C}"/>
              </a:ext>
            </a:extLst>
          </p:cNvPr>
          <p:cNvSpPr/>
          <p:nvPr/>
        </p:nvSpPr>
        <p:spPr>
          <a:xfrm>
            <a:off x="6889593" y="2269837"/>
            <a:ext cx="222768" cy="210058"/>
          </a:xfrm>
          <a:custGeom>
            <a:avLst/>
            <a:gdLst>
              <a:gd name="connsiteX0" fmla="*/ 184307 w 222768"/>
              <a:gd name="connsiteY0" fmla="*/ 288 h 210058"/>
              <a:gd name="connsiteX1" fmla="*/ 44607 w 222768"/>
              <a:gd name="connsiteY1" fmla="*/ 47913 h 210058"/>
              <a:gd name="connsiteX2" fmla="*/ 130332 w 222768"/>
              <a:gd name="connsiteY2" fmla="*/ 111413 h 210058"/>
              <a:gd name="connsiteX3" fmla="*/ 104932 w 222768"/>
              <a:gd name="connsiteY3" fmla="*/ 124113 h 210058"/>
              <a:gd name="connsiteX4" fmla="*/ 222407 w 222768"/>
              <a:gd name="connsiteY4" fmla="*/ 209838 h 210058"/>
              <a:gd name="connsiteX5" fmla="*/ 136682 w 222768"/>
              <a:gd name="connsiteY5" fmla="*/ 146338 h 210058"/>
              <a:gd name="connsiteX6" fmla="*/ 157 w 222768"/>
              <a:gd name="connsiteY6" fmla="*/ 70138 h 210058"/>
              <a:gd name="connsiteX7" fmla="*/ 184307 w 222768"/>
              <a:gd name="connsiteY7" fmla="*/ 288 h 210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768" h="210058">
                <a:moveTo>
                  <a:pt x="184307" y="288"/>
                </a:moveTo>
                <a:cubicBezTo>
                  <a:pt x="191715" y="-3416"/>
                  <a:pt x="53603" y="29392"/>
                  <a:pt x="44607" y="47913"/>
                </a:cubicBezTo>
                <a:cubicBezTo>
                  <a:pt x="35611" y="66434"/>
                  <a:pt x="120278" y="98713"/>
                  <a:pt x="130332" y="111413"/>
                </a:cubicBezTo>
                <a:cubicBezTo>
                  <a:pt x="140386" y="124113"/>
                  <a:pt x="89586" y="107709"/>
                  <a:pt x="104932" y="124113"/>
                </a:cubicBezTo>
                <a:cubicBezTo>
                  <a:pt x="120278" y="140517"/>
                  <a:pt x="217115" y="206134"/>
                  <a:pt x="222407" y="209838"/>
                </a:cubicBezTo>
                <a:cubicBezTo>
                  <a:pt x="227699" y="213542"/>
                  <a:pt x="173724" y="169621"/>
                  <a:pt x="136682" y="146338"/>
                </a:cubicBezTo>
                <a:cubicBezTo>
                  <a:pt x="99640" y="123055"/>
                  <a:pt x="-4605" y="91305"/>
                  <a:pt x="157" y="70138"/>
                </a:cubicBezTo>
                <a:cubicBezTo>
                  <a:pt x="4919" y="48971"/>
                  <a:pt x="176899" y="3992"/>
                  <a:pt x="184307" y="2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9AE0A8F5-B317-9CFA-564F-AB9E087A343B}"/>
              </a:ext>
            </a:extLst>
          </p:cNvPr>
          <p:cNvSpPr/>
          <p:nvPr/>
        </p:nvSpPr>
        <p:spPr>
          <a:xfrm>
            <a:off x="6873699" y="2351866"/>
            <a:ext cx="243286" cy="163071"/>
          </a:xfrm>
          <a:custGeom>
            <a:avLst/>
            <a:gdLst>
              <a:gd name="connsiteX0" fmla="*/ 176 w 243286"/>
              <a:gd name="connsiteY0" fmla="*/ 809 h 163071"/>
              <a:gd name="connsiteX1" fmla="*/ 146226 w 243286"/>
              <a:gd name="connsiteY1" fmla="*/ 121459 h 163071"/>
              <a:gd name="connsiteX2" fmla="*/ 143051 w 243286"/>
              <a:gd name="connsiteY2" fmla="*/ 162734 h 163071"/>
              <a:gd name="connsiteX3" fmla="*/ 241476 w 243286"/>
              <a:gd name="connsiteY3" fmla="*/ 140509 h 163071"/>
              <a:gd name="connsiteX4" fmla="*/ 200201 w 243286"/>
              <a:gd name="connsiteY4" fmla="*/ 130984 h 163071"/>
              <a:gd name="connsiteX5" fmla="*/ 117651 w 243286"/>
              <a:gd name="connsiteY5" fmla="*/ 70659 h 163071"/>
              <a:gd name="connsiteX6" fmla="*/ 176 w 243286"/>
              <a:gd name="connsiteY6" fmla="*/ 809 h 163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286" h="163071">
                <a:moveTo>
                  <a:pt x="176" y="809"/>
                </a:moveTo>
                <a:cubicBezTo>
                  <a:pt x="4939" y="9276"/>
                  <a:pt x="122414" y="94472"/>
                  <a:pt x="146226" y="121459"/>
                </a:cubicBezTo>
                <a:cubicBezTo>
                  <a:pt x="170038" y="148446"/>
                  <a:pt x="127176" y="159559"/>
                  <a:pt x="143051" y="162734"/>
                </a:cubicBezTo>
                <a:cubicBezTo>
                  <a:pt x="158926" y="165909"/>
                  <a:pt x="231951" y="145801"/>
                  <a:pt x="241476" y="140509"/>
                </a:cubicBezTo>
                <a:cubicBezTo>
                  <a:pt x="251001" y="135217"/>
                  <a:pt x="220838" y="142626"/>
                  <a:pt x="200201" y="130984"/>
                </a:cubicBezTo>
                <a:cubicBezTo>
                  <a:pt x="179564" y="119342"/>
                  <a:pt x="146755" y="88651"/>
                  <a:pt x="117651" y="70659"/>
                </a:cubicBezTo>
                <a:cubicBezTo>
                  <a:pt x="88547" y="52667"/>
                  <a:pt x="-4587" y="-7658"/>
                  <a:pt x="176" y="8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BC048890-8C94-E3EE-BBF7-7460A2F1FD44}"/>
              </a:ext>
            </a:extLst>
          </p:cNvPr>
          <p:cNvSpPr/>
          <p:nvPr/>
        </p:nvSpPr>
        <p:spPr>
          <a:xfrm>
            <a:off x="7123917" y="2475738"/>
            <a:ext cx="459242" cy="281839"/>
          </a:xfrm>
          <a:custGeom>
            <a:avLst/>
            <a:gdLst>
              <a:gd name="connsiteX0" fmla="*/ 783 w 459242"/>
              <a:gd name="connsiteY0" fmla="*/ 762 h 281839"/>
              <a:gd name="connsiteX1" fmla="*/ 315108 w 459242"/>
              <a:gd name="connsiteY1" fmla="*/ 184912 h 281839"/>
              <a:gd name="connsiteX2" fmla="*/ 270658 w 459242"/>
              <a:gd name="connsiteY2" fmla="*/ 162687 h 281839"/>
              <a:gd name="connsiteX3" fmla="*/ 448458 w 459242"/>
              <a:gd name="connsiteY3" fmla="*/ 267462 h 281839"/>
              <a:gd name="connsiteX4" fmla="*/ 432583 w 459242"/>
              <a:gd name="connsiteY4" fmla="*/ 273812 h 281839"/>
              <a:gd name="connsiteX5" fmla="*/ 375433 w 459242"/>
              <a:gd name="connsiteY5" fmla="*/ 200787 h 281839"/>
              <a:gd name="connsiteX6" fmla="*/ 229383 w 459242"/>
              <a:gd name="connsiteY6" fmla="*/ 121412 h 281839"/>
              <a:gd name="connsiteX7" fmla="*/ 783 w 459242"/>
              <a:gd name="connsiteY7" fmla="*/ 762 h 28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9242" h="281839">
                <a:moveTo>
                  <a:pt x="783" y="762"/>
                </a:moveTo>
                <a:cubicBezTo>
                  <a:pt x="15071" y="11345"/>
                  <a:pt x="270129" y="157925"/>
                  <a:pt x="315108" y="184912"/>
                </a:cubicBezTo>
                <a:cubicBezTo>
                  <a:pt x="360087" y="211899"/>
                  <a:pt x="248433" y="148929"/>
                  <a:pt x="270658" y="162687"/>
                </a:cubicBezTo>
                <a:cubicBezTo>
                  <a:pt x="292883" y="176445"/>
                  <a:pt x="448458" y="267462"/>
                  <a:pt x="448458" y="267462"/>
                </a:cubicBezTo>
                <a:cubicBezTo>
                  <a:pt x="475445" y="285983"/>
                  <a:pt x="444754" y="284925"/>
                  <a:pt x="432583" y="273812"/>
                </a:cubicBezTo>
                <a:cubicBezTo>
                  <a:pt x="420412" y="262699"/>
                  <a:pt x="409300" y="226187"/>
                  <a:pt x="375433" y="200787"/>
                </a:cubicBezTo>
                <a:cubicBezTo>
                  <a:pt x="341566" y="175387"/>
                  <a:pt x="287062" y="149987"/>
                  <a:pt x="229383" y="121412"/>
                </a:cubicBezTo>
                <a:cubicBezTo>
                  <a:pt x="171704" y="92837"/>
                  <a:pt x="-13505" y="-9821"/>
                  <a:pt x="783" y="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D13C0377-6AD8-E0DC-FA08-D105E65959F9}"/>
              </a:ext>
            </a:extLst>
          </p:cNvPr>
          <p:cNvSpPr/>
          <p:nvPr/>
        </p:nvSpPr>
        <p:spPr>
          <a:xfrm>
            <a:off x="7111700" y="2516767"/>
            <a:ext cx="469356" cy="595409"/>
          </a:xfrm>
          <a:custGeom>
            <a:avLst/>
            <a:gdLst>
              <a:gd name="connsiteX0" fmla="*/ 300 w 469356"/>
              <a:gd name="connsiteY0" fmla="*/ 1008 h 595409"/>
              <a:gd name="connsiteX1" fmla="*/ 359075 w 469356"/>
              <a:gd name="connsiteY1" fmla="*/ 220083 h 595409"/>
              <a:gd name="connsiteX2" fmla="*/ 308275 w 469356"/>
              <a:gd name="connsiteY2" fmla="*/ 216908 h 595409"/>
              <a:gd name="connsiteX3" fmla="*/ 441625 w 469356"/>
              <a:gd name="connsiteY3" fmla="*/ 258183 h 595409"/>
              <a:gd name="connsiteX4" fmla="*/ 406700 w 469356"/>
              <a:gd name="connsiteY4" fmla="*/ 293108 h 595409"/>
              <a:gd name="connsiteX5" fmla="*/ 162225 w 469356"/>
              <a:gd name="connsiteY5" fmla="*/ 588383 h 595409"/>
              <a:gd name="connsiteX6" fmla="*/ 244775 w 469356"/>
              <a:gd name="connsiteY6" fmla="*/ 483608 h 595409"/>
              <a:gd name="connsiteX7" fmla="*/ 467025 w 469356"/>
              <a:gd name="connsiteY7" fmla="*/ 267708 h 595409"/>
              <a:gd name="connsiteX8" fmla="*/ 365425 w 469356"/>
              <a:gd name="connsiteY8" fmla="*/ 356608 h 595409"/>
              <a:gd name="connsiteX9" fmla="*/ 435275 w 469356"/>
              <a:gd name="connsiteY9" fmla="*/ 251833 h 595409"/>
              <a:gd name="connsiteX10" fmla="*/ 216200 w 469356"/>
              <a:gd name="connsiteY10" fmla="*/ 118483 h 595409"/>
              <a:gd name="connsiteX11" fmla="*/ 295575 w 469356"/>
              <a:gd name="connsiteY11" fmla="*/ 137533 h 595409"/>
              <a:gd name="connsiteX12" fmla="*/ 300 w 469356"/>
              <a:gd name="connsiteY12" fmla="*/ 1008 h 595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9356" h="595409">
                <a:moveTo>
                  <a:pt x="300" y="1008"/>
                </a:moveTo>
                <a:cubicBezTo>
                  <a:pt x="10883" y="14766"/>
                  <a:pt x="307746" y="184100"/>
                  <a:pt x="359075" y="220083"/>
                </a:cubicBezTo>
                <a:cubicBezTo>
                  <a:pt x="410404" y="256066"/>
                  <a:pt x="294517" y="210558"/>
                  <a:pt x="308275" y="216908"/>
                </a:cubicBezTo>
                <a:cubicBezTo>
                  <a:pt x="322033" y="223258"/>
                  <a:pt x="425221" y="245483"/>
                  <a:pt x="441625" y="258183"/>
                </a:cubicBezTo>
                <a:cubicBezTo>
                  <a:pt x="458029" y="270883"/>
                  <a:pt x="453267" y="238075"/>
                  <a:pt x="406700" y="293108"/>
                </a:cubicBezTo>
                <a:cubicBezTo>
                  <a:pt x="360133" y="348141"/>
                  <a:pt x="189212" y="556633"/>
                  <a:pt x="162225" y="588383"/>
                </a:cubicBezTo>
                <a:cubicBezTo>
                  <a:pt x="135238" y="620133"/>
                  <a:pt x="193975" y="537054"/>
                  <a:pt x="244775" y="483608"/>
                </a:cubicBezTo>
                <a:cubicBezTo>
                  <a:pt x="295575" y="430162"/>
                  <a:pt x="446917" y="288875"/>
                  <a:pt x="467025" y="267708"/>
                </a:cubicBezTo>
                <a:cubicBezTo>
                  <a:pt x="487133" y="246541"/>
                  <a:pt x="370717" y="359254"/>
                  <a:pt x="365425" y="356608"/>
                </a:cubicBezTo>
                <a:cubicBezTo>
                  <a:pt x="360133" y="353962"/>
                  <a:pt x="460146" y="291520"/>
                  <a:pt x="435275" y="251833"/>
                </a:cubicBezTo>
                <a:cubicBezTo>
                  <a:pt x="410404" y="212146"/>
                  <a:pt x="239483" y="137533"/>
                  <a:pt x="216200" y="118483"/>
                </a:cubicBezTo>
                <a:cubicBezTo>
                  <a:pt x="192917" y="99433"/>
                  <a:pt x="328913" y="156583"/>
                  <a:pt x="295575" y="137533"/>
                </a:cubicBezTo>
                <a:cubicBezTo>
                  <a:pt x="262238" y="118483"/>
                  <a:pt x="-10283" y="-12750"/>
                  <a:pt x="300" y="10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807AEA0A-7C34-FEC4-6B64-93FE49732317}"/>
              </a:ext>
            </a:extLst>
          </p:cNvPr>
          <p:cNvSpPr/>
          <p:nvPr/>
        </p:nvSpPr>
        <p:spPr>
          <a:xfrm>
            <a:off x="6862360" y="2355804"/>
            <a:ext cx="329560" cy="495781"/>
          </a:xfrm>
          <a:custGeom>
            <a:avLst/>
            <a:gdLst>
              <a:gd name="connsiteX0" fmla="*/ 329015 w 329560"/>
              <a:gd name="connsiteY0" fmla="*/ 46 h 495781"/>
              <a:gd name="connsiteX1" fmla="*/ 265515 w 329560"/>
              <a:gd name="connsiteY1" fmla="*/ 139746 h 495781"/>
              <a:gd name="connsiteX2" fmla="*/ 290915 w 329560"/>
              <a:gd name="connsiteY2" fmla="*/ 130221 h 495781"/>
              <a:gd name="connsiteX3" fmla="*/ 160740 w 329560"/>
              <a:gd name="connsiteY3" fmla="*/ 266746 h 495781"/>
              <a:gd name="connsiteX4" fmla="*/ 205190 w 329560"/>
              <a:gd name="connsiteY4" fmla="*/ 247696 h 495781"/>
              <a:gd name="connsiteX5" fmla="*/ 1990 w 329560"/>
              <a:gd name="connsiteY5" fmla="*/ 492171 h 495781"/>
              <a:gd name="connsiteX6" fmla="*/ 109940 w 329560"/>
              <a:gd name="connsiteY6" fmla="*/ 381046 h 495781"/>
              <a:gd name="connsiteX7" fmla="*/ 246465 w 329560"/>
              <a:gd name="connsiteY7" fmla="*/ 206421 h 495781"/>
              <a:gd name="connsiteX8" fmla="*/ 208365 w 329560"/>
              <a:gd name="connsiteY8" fmla="*/ 231821 h 495781"/>
              <a:gd name="connsiteX9" fmla="*/ 309965 w 329560"/>
              <a:gd name="connsiteY9" fmla="*/ 104821 h 495781"/>
              <a:gd name="connsiteX10" fmla="*/ 297265 w 329560"/>
              <a:gd name="connsiteY10" fmla="*/ 123871 h 495781"/>
              <a:gd name="connsiteX11" fmla="*/ 329015 w 329560"/>
              <a:gd name="connsiteY11" fmla="*/ 46 h 49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560" h="495781">
                <a:moveTo>
                  <a:pt x="329015" y="46"/>
                </a:moveTo>
                <a:cubicBezTo>
                  <a:pt x="323723" y="2692"/>
                  <a:pt x="271865" y="118050"/>
                  <a:pt x="265515" y="139746"/>
                </a:cubicBezTo>
                <a:cubicBezTo>
                  <a:pt x="259165" y="161442"/>
                  <a:pt x="308377" y="109054"/>
                  <a:pt x="290915" y="130221"/>
                </a:cubicBezTo>
                <a:cubicBezTo>
                  <a:pt x="273453" y="151388"/>
                  <a:pt x="175027" y="247167"/>
                  <a:pt x="160740" y="266746"/>
                </a:cubicBezTo>
                <a:cubicBezTo>
                  <a:pt x="146453" y="286325"/>
                  <a:pt x="231648" y="210125"/>
                  <a:pt x="205190" y="247696"/>
                </a:cubicBezTo>
                <a:cubicBezTo>
                  <a:pt x="178732" y="285267"/>
                  <a:pt x="17865" y="469946"/>
                  <a:pt x="1990" y="492171"/>
                </a:cubicBezTo>
                <a:cubicBezTo>
                  <a:pt x="-13885" y="514396"/>
                  <a:pt x="69194" y="428671"/>
                  <a:pt x="109940" y="381046"/>
                </a:cubicBezTo>
                <a:cubicBezTo>
                  <a:pt x="150686" y="333421"/>
                  <a:pt x="230061" y="231292"/>
                  <a:pt x="246465" y="206421"/>
                </a:cubicBezTo>
                <a:cubicBezTo>
                  <a:pt x="262869" y="181550"/>
                  <a:pt x="197782" y="248754"/>
                  <a:pt x="208365" y="231821"/>
                </a:cubicBezTo>
                <a:cubicBezTo>
                  <a:pt x="218948" y="214888"/>
                  <a:pt x="295148" y="122813"/>
                  <a:pt x="309965" y="104821"/>
                </a:cubicBezTo>
                <a:cubicBezTo>
                  <a:pt x="324782" y="86829"/>
                  <a:pt x="295148" y="138159"/>
                  <a:pt x="297265" y="123871"/>
                </a:cubicBezTo>
                <a:cubicBezTo>
                  <a:pt x="299382" y="109584"/>
                  <a:pt x="334307" y="-2600"/>
                  <a:pt x="329015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FE985A1B-8498-7906-4AF6-5CC1DC99A2AD}"/>
              </a:ext>
            </a:extLst>
          </p:cNvPr>
          <p:cNvSpPr/>
          <p:nvPr/>
        </p:nvSpPr>
        <p:spPr>
          <a:xfrm>
            <a:off x="7108825" y="2579806"/>
            <a:ext cx="390527" cy="189118"/>
          </a:xfrm>
          <a:custGeom>
            <a:avLst/>
            <a:gdLst>
              <a:gd name="connsiteX0" fmla="*/ 0 w 390527"/>
              <a:gd name="connsiteY0" fmla="*/ 4644 h 189118"/>
              <a:gd name="connsiteX1" fmla="*/ 50800 w 390527"/>
              <a:gd name="connsiteY1" fmla="*/ 14169 h 189118"/>
              <a:gd name="connsiteX2" fmla="*/ 257175 w 390527"/>
              <a:gd name="connsiteY2" fmla="*/ 150694 h 189118"/>
              <a:gd name="connsiteX3" fmla="*/ 254000 w 390527"/>
              <a:gd name="connsiteY3" fmla="*/ 157044 h 189118"/>
              <a:gd name="connsiteX4" fmla="*/ 390525 w 390527"/>
              <a:gd name="connsiteY4" fmla="*/ 188794 h 189118"/>
              <a:gd name="connsiteX5" fmla="*/ 257175 w 390527"/>
              <a:gd name="connsiteY5" fmla="*/ 134819 h 189118"/>
              <a:gd name="connsiteX6" fmla="*/ 142875 w 390527"/>
              <a:gd name="connsiteY6" fmla="*/ 58619 h 189118"/>
              <a:gd name="connsiteX7" fmla="*/ 50800 w 390527"/>
              <a:gd name="connsiteY7" fmla="*/ 17344 h 189118"/>
              <a:gd name="connsiteX8" fmla="*/ 0 w 390527"/>
              <a:gd name="connsiteY8" fmla="*/ 4644 h 18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527" h="189118">
                <a:moveTo>
                  <a:pt x="0" y="4644"/>
                </a:moveTo>
                <a:cubicBezTo>
                  <a:pt x="0" y="4115"/>
                  <a:pt x="7938" y="-10173"/>
                  <a:pt x="50800" y="14169"/>
                </a:cubicBezTo>
                <a:cubicBezTo>
                  <a:pt x="93662" y="38511"/>
                  <a:pt x="223308" y="126882"/>
                  <a:pt x="257175" y="150694"/>
                </a:cubicBezTo>
                <a:cubicBezTo>
                  <a:pt x="291042" y="174506"/>
                  <a:pt x="231775" y="150694"/>
                  <a:pt x="254000" y="157044"/>
                </a:cubicBezTo>
                <a:cubicBezTo>
                  <a:pt x="276225" y="163394"/>
                  <a:pt x="389996" y="192498"/>
                  <a:pt x="390525" y="188794"/>
                </a:cubicBezTo>
                <a:cubicBezTo>
                  <a:pt x="391054" y="185090"/>
                  <a:pt x="298450" y="156515"/>
                  <a:pt x="257175" y="134819"/>
                </a:cubicBezTo>
                <a:cubicBezTo>
                  <a:pt x="215900" y="113123"/>
                  <a:pt x="177271" y="78198"/>
                  <a:pt x="142875" y="58619"/>
                </a:cubicBezTo>
                <a:cubicBezTo>
                  <a:pt x="108479" y="39040"/>
                  <a:pt x="68792" y="26869"/>
                  <a:pt x="50800" y="17344"/>
                </a:cubicBezTo>
                <a:cubicBezTo>
                  <a:pt x="32808" y="7819"/>
                  <a:pt x="0" y="5173"/>
                  <a:pt x="0" y="4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CB414120-390E-1193-490A-88BC057B96C0}"/>
              </a:ext>
            </a:extLst>
          </p:cNvPr>
          <p:cNvSpPr/>
          <p:nvPr/>
        </p:nvSpPr>
        <p:spPr>
          <a:xfrm>
            <a:off x="6986822" y="2600323"/>
            <a:ext cx="461728" cy="319856"/>
          </a:xfrm>
          <a:custGeom>
            <a:avLst/>
            <a:gdLst>
              <a:gd name="connsiteX0" fmla="*/ 137878 w 461728"/>
              <a:gd name="connsiteY0" fmla="*/ 2 h 319856"/>
              <a:gd name="connsiteX1" fmla="*/ 122003 w 461728"/>
              <a:gd name="connsiteY1" fmla="*/ 111127 h 319856"/>
              <a:gd name="connsiteX2" fmla="*/ 1353 w 461728"/>
              <a:gd name="connsiteY2" fmla="*/ 244477 h 319856"/>
              <a:gd name="connsiteX3" fmla="*/ 55328 w 461728"/>
              <a:gd name="connsiteY3" fmla="*/ 247652 h 319856"/>
              <a:gd name="connsiteX4" fmla="*/ 26753 w 461728"/>
              <a:gd name="connsiteY4" fmla="*/ 288927 h 319856"/>
              <a:gd name="connsiteX5" fmla="*/ 182328 w 461728"/>
              <a:gd name="connsiteY5" fmla="*/ 279402 h 319856"/>
              <a:gd name="connsiteX6" fmla="*/ 461728 w 461728"/>
              <a:gd name="connsiteY6" fmla="*/ 311152 h 319856"/>
              <a:gd name="connsiteX7" fmla="*/ 182328 w 461728"/>
              <a:gd name="connsiteY7" fmla="*/ 304802 h 319856"/>
              <a:gd name="connsiteX8" fmla="*/ 45803 w 461728"/>
              <a:gd name="connsiteY8" fmla="*/ 304802 h 319856"/>
              <a:gd name="connsiteX9" fmla="*/ 198203 w 461728"/>
              <a:gd name="connsiteY9" fmla="*/ 98427 h 319856"/>
              <a:gd name="connsiteX10" fmla="*/ 61678 w 461728"/>
              <a:gd name="connsiteY10" fmla="*/ 273052 h 319856"/>
              <a:gd name="connsiteX11" fmla="*/ 83903 w 461728"/>
              <a:gd name="connsiteY11" fmla="*/ 241302 h 319856"/>
              <a:gd name="connsiteX12" fmla="*/ 45803 w 461728"/>
              <a:gd name="connsiteY12" fmla="*/ 247652 h 319856"/>
              <a:gd name="connsiteX13" fmla="*/ 45803 w 461728"/>
              <a:gd name="connsiteY13" fmla="*/ 212727 h 319856"/>
              <a:gd name="connsiteX14" fmla="*/ 115653 w 461728"/>
              <a:gd name="connsiteY14" fmla="*/ 114302 h 319856"/>
              <a:gd name="connsiteX15" fmla="*/ 137878 w 461728"/>
              <a:gd name="connsiteY15" fmla="*/ 2 h 31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61728" h="319856">
                <a:moveTo>
                  <a:pt x="137878" y="2"/>
                </a:moveTo>
                <a:cubicBezTo>
                  <a:pt x="138936" y="-527"/>
                  <a:pt x="144757" y="70381"/>
                  <a:pt x="122003" y="111127"/>
                </a:cubicBezTo>
                <a:cubicBezTo>
                  <a:pt x="99249" y="151873"/>
                  <a:pt x="12465" y="221723"/>
                  <a:pt x="1353" y="244477"/>
                </a:cubicBezTo>
                <a:cubicBezTo>
                  <a:pt x="-9759" y="267231"/>
                  <a:pt x="51095" y="240244"/>
                  <a:pt x="55328" y="247652"/>
                </a:cubicBezTo>
                <a:cubicBezTo>
                  <a:pt x="59561" y="255060"/>
                  <a:pt x="5587" y="283635"/>
                  <a:pt x="26753" y="288927"/>
                </a:cubicBezTo>
                <a:cubicBezTo>
                  <a:pt x="47919" y="294219"/>
                  <a:pt x="109832" y="275698"/>
                  <a:pt x="182328" y="279402"/>
                </a:cubicBezTo>
                <a:cubicBezTo>
                  <a:pt x="254824" y="283106"/>
                  <a:pt x="461728" y="306919"/>
                  <a:pt x="461728" y="311152"/>
                </a:cubicBezTo>
                <a:cubicBezTo>
                  <a:pt x="461728" y="315385"/>
                  <a:pt x="251649" y="305860"/>
                  <a:pt x="182328" y="304802"/>
                </a:cubicBezTo>
                <a:cubicBezTo>
                  <a:pt x="113007" y="303744"/>
                  <a:pt x="43157" y="339198"/>
                  <a:pt x="45803" y="304802"/>
                </a:cubicBezTo>
                <a:cubicBezTo>
                  <a:pt x="48449" y="270406"/>
                  <a:pt x="195557" y="103719"/>
                  <a:pt x="198203" y="98427"/>
                </a:cubicBezTo>
                <a:cubicBezTo>
                  <a:pt x="200849" y="93135"/>
                  <a:pt x="80728" y="249240"/>
                  <a:pt x="61678" y="273052"/>
                </a:cubicBezTo>
                <a:cubicBezTo>
                  <a:pt x="42628" y="296864"/>
                  <a:pt x="86549" y="245535"/>
                  <a:pt x="83903" y="241302"/>
                </a:cubicBezTo>
                <a:cubicBezTo>
                  <a:pt x="81257" y="237069"/>
                  <a:pt x="52153" y="252414"/>
                  <a:pt x="45803" y="247652"/>
                </a:cubicBezTo>
                <a:cubicBezTo>
                  <a:pt x="39453" y="242890"/>
                  <a:pt x="34161" y="234952"/>
                  <a:pt x="45803" y="212727"/>
                </a:cubicBezTo>
                <a:cubicBezTo>
                  <a:pt x="57445" y="190502"/>
                  <a:pt x="103482" y="144464"/>
                  <a:pt x="115653" y="114302"/>
                </a:cubicBezTo>
                <a:cubicBezTo>
                  <a:pt x="127824" y="84140"/>
                  <a:pt x="136820" y="531"/>
                  <a:pt x="13787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B3AF445E-9E63-5970-8FD5-E227CEDFF77D}"/>
              </a:ext>
            </a:extLst>
          </p:cNvPr>
          <p:cNvSpPr/>
          <p:nvPr/>
        </p:nvSpPr>
        <p:spPr>
          <a:xfrm>
            <a:off x="7407185" y="2475706"/>
            <a:ext cx="517678" cy="385197"/>
          </a:xfrm>
          <a:custGeom>
            <a:avLst/>
            <a:gdLst>
              <a:gd name="connsiteX0" fmla="*/ 3265 w 517678"/>
              <a:gd name="connsiteY0" fmla="*/ 794 h 385197"/>
              <a:gd name="connsiteX1" fmla="*/ 327115 w 517678"/>
              <a:gd name="connsiteY1" fmla="*/ 150019 h 385197"/>
              <a:gd name="connsiteX2" fmla="*/ 289015 w 517678"/>
              <a:gd name="connsiteY2" fmla="*/ 162719 h 385197"/>
              <a:gd name="connsiteX3" fmla="*/ 412840 w 517678"/>
              <a:gd name="connsiteY3" fmla="*/ 172244 h 385197"/>
              <a:gd name="connsiteX4" fmla="*/ 473165 w 517678"/>
              <a:gd name="connsiteY4" fmla="*/ 280194 h 385197"/>
              <a:gd name="connsiteX5" fmla="*/ 517615 w 517678"/>
              <a:gd name="connsiteY5" fmla="*/ 384969 h 385197"/>
              <a:gd name="connsiteX6" fmla="*/ 463640 w 517678"/>
              <a:gd name="connsiteY6" fmla="*/ 305594 h 385197"/>
              <a:gd name="connsiteX7" fmla="*/ 409665 w 517678"/>
              <a:gd name="connsiteY7" fmla="*/ 216694 h 385197"/>
              <a:gd name="connsiteX8" fmla="*/ 184240 w 517678"/>
              <a:gd name="connsiteY8" fmla="*/ 162719 h 385197"/>
              <a:gd name="connsiteX9" fmla="*/ 250915 w 517678"/>
              <a:gd name="connsiteY9" fmla="*/ 178594 h 385197"/>
              <a:gd name="connsiteX10" fmla="*/ 222340 w 517678"/>
              <a:gd name="connsiteY10" fmla="*/ 153194 h 385197"/>
              <a:gd name="connsiteX11" fmla="*/ 162015 w 517678"/>
              <a:gd name="connsiteY11" fmla="*/ 92869 h 385197"/>
              <a:gd name="connsiteX12" fmla="*/ 3265 w 517678"/>
              <a:gd name="connsiteY12" fmla="*/ 794 h 385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7678" h="385197">
                <a:moveTo>
                  <a:pt x="3265" y="794"/>
                </a:moveTo>
                <a:cubicBezTo>
                  <a:pt x="30782" y="10319"/>
                  <a:pt x="279490" y="123032"/>
                  <a:pt x="327115" y="150019"/>
                </a:cubicBezTo>
                <a:cubicBezTo>
                  <a:pt x="374740" y="177006"/>
                  <a:pt x="274728" y="159015"/>
                  <a:pt x="289015" y="162719"/>
                </a:cubicBezTo>
                <a:cubicBezTo>
                  <a:pt x="303302" y="166423"/>
                  <a:pt x="382148" y="152665"/>
                  <a:pt x="412840" y="172244"/>
                </a:cubicBezTo>
                <a:cubicBezTo>
                  <a:pt x="443532" y="191823"/>
                  <a:pt x="455703" y="244740"/>
                  <a:pt x="473165" y="280194"/>
                </a:cubicBezTo>
                <a:cubicBezTo>
                  <a:pt x="490627" y="315648"/>
                  <a:pt x="519202" y="380736"/>
                  <a:pt x="517615" y="384969"/>
                </a:cubicBezTo>
                <a:cubicBezTo>
                  <a:pt x="516028" y="389202"/>
                  <a:pt x="481632" y="333640"/>
                  <a:pt x="463640" y="305594"/>
                </a:cubicBezTo>
                <a:cubicBezTo>
                  <a:pt x="445648" y="277548"/>
                  <a:pt x="456232" y="240507"/>
                  <a:pt x="409665" y="216694"/>
                </a:cubicBezTo>
                <a:cubicBezTo>
                  <a:pt x="363098" y="192882"/>
                  <a:pt x="184240" y="162719"/>
                  <a:pt x="184240" y="162719"/>
                </a:cubicBezTo>
                <a:cubicBezTo>
                  <a:pt x="157782" y="156369"/>
                  <a:pt x="244565" y="180182"/>
                  <a:pt x="250915" y="178594"/>
                </a:cubicBezTo>
                <a:cubicBezTo>
                  <a:pt x="257265" y="177007"/>
                  <a:pt x="237157" y="167481"/>
                  <a:pt x="222340" y="153194"/>
                </a:cubicBezTo>
                <a:cubicBezTo>
                  <a:pt x="207523" y="138907"/>
                  <a:pt x="193765" y="115623"/>
                  <a:pt x="162015" y="92869"/>
                </a:cubicBezTo>
                <a:cubicBezTo>
                  <a:pt x="130265" y="70115"/>
                  <a:pt x="-24252" y="-8731"/>
                  <a:pt x="3265" y="7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FBFB1E06-9A29-137A-A363-8B179D59E0E6}"/>
              </a:ext>
            </a:extLst>
          </p:cNvPr>
          <p:cNvSpPr/>
          <p:nvPr/>
        </p:nvSpPr>
        <p:spPr>
          <a:xfrm>
            <a:off x="7403641" y="2819346"/>
            <a:ext cx="578658" cy="429568"/>
          </a:xfrm>
          <a:custGeom>
            <a:avLst/>
            <a:gdLst>
              <a:gd name="connsiteX0" fmla="*/ 575134 w 578658"/>
              <a:gd name="connsiteY0" fmla="*/ 6404 h 429568"/>
              <a:gd name="connsiteX1" fmla="*/ 356059 w 578658"/>
              <a:gd name="connsiteY1" fmla="*/ 165154 h 429568"/>
              <a:gd name="connsiteX2" fmla="*/ 483059 w 578658"/>
              <a:gd name="connsiteY2" fmla="*/ 123879 h 429568"/>
              <a:gd name="connsiteX3" fmla="*/ 168734 w 578658"/>
              <a:gd name="connsiteY3" fmla="*/ 406454 h 429568"/>
              <a:gd name="connsiteX4" fmla="*/ 152859 w 578658"/>
              <a:gd name="connsiteY4" fmla="*/ 412804 h 429568"/>
              <a:gd name="connsiteX5" fmla="*/ 459 w 578658"/>
              <a:gd name="connsiteY5" fmla="*/ 422329 h 429568"/>
              <a:gd name="connsiteX6" fmla="*/ 111584 w 578658"/>
              <a:gd name="connsiteY6" fmla="*/ 415979 h 429568"/>
              <a:gd name="connsiteX7" fmla="*/ 276684 w 578658"/>
              <a:gd name="connsiteY7" fmla="*/ 266754 h 429568"/>
              <a:gd name="connsiteX8" fmla="*/ 241759 w 578658"/>
              <a:gd name="connsiteY8" fmla="*/ 260404 h 429568"/>
              <a:gd name="connsiteX9" fmla="*/ 435434 w 578658"/>
              <a:gd name="connsiteY9" fmla="*/ 130229 h 429568"/>
              <a:gd name="connsiteX10" fmla="*/ 400509 w 578658"/>
              <a:gd name="connsiteY10" fmla="*/ 117529 h 429568"/>
              <a:gd name="connsiteX11" fmla="*/ 502109 w 578658"/>
              <a:gd name="connsiteY11" fmla="*/ 41329 h 429568"/>
              <a:gd name="connsiteX12" fmla="*/ 489409 w 578658"/>
              <a:gd name="connsiteY12" fmla="*/ 31804 h 429568"/>
              <a:gd name="connsiteX13" fmla="*/ 575134 w 578658"/>
              <a:gd name="connsiteY13" fmla="*/ 6404 h 42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78658" h="429568">
                <a:moveTo>
                  <a:pt x="575134" y="6404"/>
                </a:moveTo>
                <a:cubicBezTo>
                  <a:pt x="552909" y="28629"/>
                  <a:pt x="371405" y="145575"/>
                  <a:pt x="356059" y="165154"/>
                </a:cubicBezTo>
                <a:cubicBezTo>
                  <a:pt x="340713" y="184733"/>
                  <a:pt x="514280" y="83662"/>
                  <a:pt x="483059" y="123879"/>
                </a:cubicBezTo>
                <a:cubicBezTo>
                  <a:pt x="451838" y="164096"/>
                  <a:pt x="223767" y="358300"/>
                  <a:pt x="168734" y="406454"/>
                </a:cubicBezTo>
                <a:cubicBezTo>
                  <a:pt x="113701" y="454608"/>
                  <a:pt x="180905" y="410158"/>
                  <a:pt x="152859" y="412804"/>
                </a:cubicBezTo>
                <a:cubicBezTo>
                  <a:pt x="124813" y="415450"/>
                  <a:pt x="7338" y="421800"/>
                  <a:pt x="459" y="422329"/>
                </a:cubicBezTo>
                <a:cubicBezTo>
                  <a:pt x="-6420" y="422858"/>
                  <a:pt x="65546" y="441908"/>
                  <a:pt x="111584" y="415979"/>
                </a:cubicBezTo>
                <a:cubicBezTo>
                  <a:pt x="157621" y="390050"/>
                  <a:pt x="254988" y="292683"/>
                  <a:pt x="276684" y="266754"/>
                </a:cubicBezTo>
                <a:cubicBezTo>
                  <a:pt x="298380" y="240825"/>
                  <a:pt x="215301" y="283158"/>
                  <a:pt x="241759" y="260404"/>
                </a:cubicBezTo>
                <a:cubicBezTo>
                  <a:pt x="268217" y="237650"/>
                  <a:pt x="408976" y="154041"/>
                  <a:pt x="435434" y="130229"/>
                </a:cubicBezTo>
                <a:cubicBezTo>
                  <a:pt x="461892" y="106417"/>
                  <a:pt x="389397" y="132345"/>
                  <a:pt x="400509" y="117529"/>
                </a:cubicBezTo>
                <a:cubicBezTo>
                  <a:pt x="411621" y="102713"/>
                  <a:pt x="487292" y="55616"/>
                  <a:pt x="502109" y="41329"/>
                </a:cubicBezTo>
                <a:cubicBezTo>
                  <a:pt x="516926" y="27042"/>
                  <a:pt x="470888" y="37096"/>
                  <a:pt x="489409" y="31804"/>
                </a:cubicBezTo>
                <a:cubicBezTo>
                  <a:pt x="507930" y="26512"/>
                  <a:pt x="597359" y="-15821"/>
                  <a:pt x="575134" y="64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BAB09FCD-E983-51E7-EC1A-18765735EF57}"/>
              </a:ext>
            </a:extLst>
          </p:cNvPr>
          <p:cNvSpPr/>
          <p:nvPr/>
        </p:nvSpPr>
        <p:spPr>
          <a:xfrm>
            <a:off x="6964138" y="2972260"/>
            <a:ext cx="745906" cy="453726"/>
          </a:xfrm>
          <a:custGeom>
            <a:avLst/>
            <a:gdLst>
              <a:gd name="connsiteX0" fmla="*/ 14512 w 745906"/>
              <a:gd name="connsiteY0" fmla="*/ 15415 h 453726"/>
              <a:gd name="connsiteX1" fmla="*/ 81187 w 745906"/>
              <a:gd name="connsiteY1" fmla="*/ 31290 h 453726"/>
              <a:gd name="connsiteX2" fmla="*/ 433612 w 745906"/>
              <a:gd name="connsiteY2" fmla="*/ 237665 h 453726"/>
              <a:gd name="connsiteX3" fmla="*/ 566962 w 745906"/>
              <a:gd name="connsiteY3" fmla="*/ 339265 h 453726"/>
              <a:gd name="connsiteX4" fmla="*/ 744762 w 745906"/>
              <a:gd name="connsiteY4" fmla="*/ 453565 h 453726"/>
              <a:gd name="connsiteX5" fmla="*/ 624112 w 745906"/>
              <a:gd name="connsiteY5" fmla="*/ 358315 h 453726"/>
              <a:gd name="connsiteX6" fmla="*/ 268512 w 745906"/>
              <a:gd name="connsiteY6" fmla="*/ 126540 h 453726"/>
              <a:gd name="connsiteX7" fmla="*/ 293912 w 745906"/>
              <a:gd name="connsiteY7" fmla="*/ 174165 h 453726"/>
              <a:gd name="connsiteX8" fmla="*/ 14512 w 745906"/>
              <a:gd name="connsiteY8" fmla="*/ 15415 h 453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5906" h="453726">
                <a:moveTo>
                  <a:pt x="14512" y="15415"/>
                </a:moveTo>
                <a:cubicBezTo>
                  <a:pt x="-20942" y="-8398"/>
                  <a:pt x="11337" y="-5752"/>
                  <a:pt x="81187" y="31290"/>
                </a:cubicBezTo>
                <a:cubicBezTo>
                  <a:pt x="151037" y="68332"/>
                  <a:pt x="352650" y="186336"/>
                  <a:pt x="433612" y="237665"/>
                </a:cubicBezTo>
                <a:cubicBezTo>
                  <a:pt x="514575" y="288994"/>
                  <a:pt x="515104" y="303282"/>
                  <a:pt x="566962" y="339265"/>
                </a:cubicBezTo>
                <a:cubicBezTo>
                  <a:pt x="618820" y="375248"/>
                  <a:pt x="735237" y="450390"/>
                  <a:pt x="744762" y="453565"/>
                </a:cubicBezTo>
                <a:cubicBezTo>
                  <a:pt x="754287" y="456740"/>
                  <a:pt x="703487" y="412819"/>
                  <a:pt x="624112" y="358315"/>
                </a:cubicBezTo>
                <a:cubicBezTo>
                  <a:pt x="544737" y="303811"/>
                  <a:pt x="323545" y="157232"/>
                  <a:pt x="268512" y="126540"/>
                </a:cubicBezTo>
                <a:cubicBezTo>
                  <a:pt x="213479" y="95848"/>
                  <a:pt x="334658" y="194273"/>
                  <a:pt x="293912" y="174165"/>
                </a:cubicBezTo>
                <a:cubicBezTo>
                  <a:pt x="253166" y="154057"/>
                  <a:pt x="49966" y="39228"/>
                  <a:pt x="14512" y="154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479A9594-550D-9B51-447D-59AC37760314}"/>
              </a:ext>
            </a:extLst>
          </p:cNvPr>
          <p:cNvSpPr/>
          <p:nvPr/>
        </p:nvSpPr>
        <p:spPr>
          <a:xfrm>
            <a:off x="7121110" y="2949562"/>
            <a:ext cx="299679" cy="92277"/>
          </a:xfrm>
          <a:custGeom>
            <a:avLst/>
            <a:gdLst>
              <a:gd name="connsiteX0" fmla="*/ 415 w 299679"/>
              <a:gd name="connsiteY0" fmla="*/ 6363 h 92277"/>
              <a:gd name="connsiteX1" fmla="*/ 111540 w 299679"/>
              <a:gd name="connsiteY1" fmla="*/ 63513 h 92277"/>
              <a:gd name="connsiteX2" fmla="*/ 298865 w 299679"/>
              <a:gd name="connsiteY2" fmla="*/ 13 h 92277"/>
              <a:gd name="connsiteX3" fmla="*/ 178215 w 299679"/>
              <a:gd name="connsiteY3" fmla="*/ 69863 h 92277"/>
              <a:gd name="connsiteX4" fmla="*/ 143290 w 299679"/>
              <a:gd name="connsiteY4" fmla="*/ 92088 h 92277"/>
              <a:gd name="connsiteX5" fmla="*/ 149640 w 299679"/>
              <a:gd name="connsiteY5" fmla="*/ 60338 h 92277"/>
              <a:gd name="connsiteX6" fmla="*/ 415 w 299679"/>
              <a:gd name="connsiteY6" fmla="*/ 6363 h 9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679" h="92277">
                <a:moveTo>
                  <a:pt x="415" y="6363"/>
                </a:moveTo>
                <a:cubicBezTo>
                  <a:pt x="-5935" y="6892"/>
                  <a:pt x="61798" y="64571"/>
                  <a:pt x="111540" y="63513"/>
                </a:cubicBezTo>
                <a:cubicBezTo>
                  <a:pt x="161282" y="62455"/>
                  <a:pt x="287753" y="-1045"/>
                  <a:pt x="298865" y="13"/>
                </a:cubicBezTo>
                <a:cubicBezTo>
                  <a:pt x="309977" y="1071"/>
                  <a:pt x="204144" y="54517"/>
                  <a:pt x="178215" y="69863"/>
                </a:cubicBezTo>
                <a:cubicBezTo>
                  <a:pt x="152286" y="85209"/>
                  <a:pt x="148052" y="93675"/>
                  <a:pt x="143290" y="92088"/>
                </a:cubicBezTo>
                <a:cubicBezTo>
                  <a:pt x="138528" y="90501"/>
                  <a:pt x="167103" y="69334"/>
                  <a:pt x="149640" y="60338"/>
                </a:cubicBezTo>
                <a:cubicBezTo>
                  <a:pt x="132178" y="51342"/>
                  <a:pt x="6765" y="5834"/>
                  <a:pt x="415" y="63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D972ECDA-FA47-C832-5F03-D39B7CA9F3E9}"/>
              </a:ext>
            </a:extLst>
          </p:cNvPr>
          <p:cNvSpPr/>
          <p:nvPr/>
        </p:nvSpPr>
        <p:spPr>
          <a:xfrm>
            <a:off x="7594593" y="2584443"/>
            <a:ext cx="257584" cy="210785"/>
          </a:xfrm>
          <a:custGeom>
            <a:avLst/>
            <a:gdLst>
              <a:gd name="connsiteX0" fmla="*/ 7 w 257584"/>
              <a:gd name="connsiteY0" fmla="*/ 7 h 210785"/>
              <a:gd name="connsiteX1" fmla="*/ 38107 w 257584"/>
              <a:gd name="connsiteY1" fmla="*/ 136532 h 210785"/>
              <a:gd name="connsiteX2" fmla="*/ 66682 w 257584"/>
              <a:gd name="connsiteY2" fmla="*/ 165107 h 210785"/>
              <a:gd name="connsiteX3" fmla="*/ 257182 w 257584"/>
              <a:gd name="connsiteY3" fmla="*/ 209557 h 210785"/>
              <a:gd name="connsiteX4" fmla="*/ 114307 w 257584"/>
              <a:gd name="connsiteY4" fmla="*/ 196857 h 210785"/>
              <a:gd name="connsiteX5" fmla="*/ 22232 w 257584"/>
              <a:gd name="connsiteY5" fmla="*/ 180982 h 210785"/>
              <a:gd name="connsiteX6" fmla="*/ 34932 w 257584"/>
              <a:gd name="connsiteY6" fmla="*/ 133357 h 210785"/>
              <a:gd name="connsiteX7" fmla="*/ 34932 w 257584"/>
              <a:gd name="connsiteY7" fmla="*/ 130182 h 210785"/>
              <a:gd name="connsiteX8" fmla="*/ 7 w 257584"/>
              <a:gd name="connsiteY8" fmla="*/ 7 h 210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7584" h="210785">
                <a:moveTo>
                  <a:pt x="7" y="7"/>
                </a:moveTo>
                <a:cubicBezTo>
                  <a:pt x="536" y="1065"/>
                  <a:pt x="26995" y="109015"/>
                  <a:pt x="38107" y="136532"/>
                </a:cubicBezTo>
                <a:cubicBezTo>
                  <a:pt x="49219" y="164049"/>
                  <a:pt x="30170" y="152936"/>
                  <a:pt x="66682" y="165107"/>
                </a:cubicBezTo>
                <a:cubicBezTo>
                  <a:pt x="103194" y="177278"/>
                  <a:pt x="249245" y="204265"/>
                  <a:pt x="257182" y="209557"/>
                </a:cubicBezTo>
                <a:cubicBezTo>
                  <a:pt x="265119" y="214849"/>
                  <a:pt x="153465" y="201620"/>
                  <a:pt x="114307" y="196857"/>
                </a:cubicBezTo>
                <a:cubicBezTo>
                  <a:pt x="75149" y="192095"/>
                  <a:pt x="35461" y="191565"/>
                  <a:pt x="22232" y="180982"/>
                </a:cubicBezTo>
                <a:cubicBezTo>
                  <a:pt x="9003" y="170399"/>
                  <a:pt x="32815" y="141824"/>
                  <a:pt x="34932" y="133357"/>
                </a:cubicBezTo>
                <a:cubicBezTo>
                  <a:pt x="37049" y="124890"/>
                  <a:pt x="41811" y="148174"/>
                  <a:pt x="34932" y="130182"/>
                </a:cubicBezTo>
                <a:cubicBezTo>
                  <a:pt x="28053" y="112190"/>
                  <a:pt x="-522" y="-1051"/>
                  <a:pt x="7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E10DBEAA-D5C6-C3DB-3D09-FFD733AD5FAF}"/>
              </a:ext>
            </a:extLst>
          </p:cNvPr>
          <p:cNvSpPr/>
          <p:nvPr/>
        </p:nvSpPr>
        <p:spPr>
          <a:xfrm>
            <a:off x="7543544" y="2783903"/>
            <a:ext cx="356004" cy="191206"/>
          </a:xfrm>
          <a:custGeom>
            <a:avLst/>
            <a:gdLst>
              <a:gd name="connsiteX0" fmla="*/ 256 w 356004"/>
              <a:gd name="connsiteY0" fmla="*/ 572 h 191206"/>
              <a:gd name="connsiteX1" fmla="*/ 327281 w 356004"/>
              <a:gd name="connsiteY1" fmla="*/ 73597 h 191206"/>
              <a:gd name="connsiteX2" fmla="*/ 178056 w 356004"/>
              <a:gd name="connsiteY2" fmla="*/ 191072 h 191206"/>
              <a:gd name="connsiteX3" fmla="*/ 352681 w 356004"/>
              <a:gd name="connsiteY3" fmla="*/ 95822 h 191206"/>
              <a:gd name="connsiteX4" fmla="*/ 273306 w 356004"/>
              <a:gd name="connsiteY4" fmla="*/ 41847 h 191206"/>
              <a:gd name="connsiteX5" fmla="*/ 256 w 356004"/>
              <a:gd name="connsiteY5" fmla="*/ 572 h 191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004" h="191206">
                <a:moveTo>
                  <a:pt x="256" y="572"/>
                </a:moveTo>
                <a:cubicBezTo>
                  <a:pt x="9252" y="5864"/>
                  <a:pt x="297648" y="41847"/>
                  <a:pt x="327281" y="73597"/>
                </a:cubicBezTo>
                <a:cubicBezTo>
                  <a:pt x="356914" y="105347"/>
                  <a:pt x="173823" y="187368"/>
                  <a:pt x="178056" y="191072"/>
                </a:cubicBezTo>
                <a:cubicBezTo>
                  <a:pt x="182289" y="194776"/>
                  <a:pt x="336806" y="120693"/>
                  <a:pt x="352681" y="95822"/>
                </a:cubicBezTo>
                <a:cubicBezTo>
                  <a:pt x="368556" y="70951"/>
                  <a:pt x="325164" y="55605"/>
                  <a:pt x="273306" y="41847"/>
                </a:cubicBezTo>
                <a:cubicBezTo>
                  <a:pt x="221448" y="28089"/>
                  <a:pt x="-8740" y="-4720"/>
                  <a:pt x="256" y="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6FC64CF5-607C-9721-8712-3E48AE432B30}"/>
              </a:ext>
            </a:extLst>
          </p:cNvPr>
          <p:cNvSpPr/>
          <p:nvPr/>
        </p:nvSpPr>
        <p:spPr>
          <a:xfrm>
            <a:off x="7188060" y="3057191"/>
            <a:ext cx="365347" cy="176022"/>
          </a:xfrm>
          <a:custGeom>
            <a:avLst/>
            <a:gdLst>
              <a:gd name="connsiteX0" fmla="*/ 140 w 365347"/>
              <a:gd name="connsiteY0" fmla="*/ 334 h 176022"/>
              <a:gd name="connsiteX1" fmla="*/ 231915 w 365347"/>
              <a:gd name="connsiteY1" fmla="*/ 82884 h 176022"/>
              <a:gd name="connsiteX2" fmla="*/ 362090 w 365347"/>
              <a:gd name="connsiteY2" fmla="*/ 174959 h 176022"/>
              <a:gd name="connsiteX3" fmla="*/ 317640 w 365347"/>
              <a:gd name="connsiteY3" fmla="*/ 130509 h 176022"/>
              <a:gd name="connsiteX4" fmla="*/ 225565 w 365347"/>
              <a:gd name="connsiteY4" fmla="*/ 92409 h 176022"/>
              <a:gd name="connsiteX5" fmla="*/ 266840 w 365347"/>
              <a:gd name="connsiteY5" fmla="*/ 114634 h 176022"/>
              <a:gd name="connsiteX6" fmla="*/ 140 w 365347"/>
              <a:gd name="connsiteY6" fmla="*/ 334 h 176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347" h="176022">
                <a:moveTo>
                  <a:pt x="140" y="334"/>
                </a:moveTo>
                <a:cubicBezTo>
                  <a:pt x="-5681" y="-4958"/>
                  <a:pt x="171590" y="53780"/>
                  <a:pt x="231915" y="82884"/>
                </a:cubicBezTo>
                <a:cubicBezTo>
                  <a:pt x="292240" y="111988"/>
                  <a:pt x="347803" y="167022"/>
                  <a:pt x="362090" y="174959"/>
                </a:cubicBezTo>
                <a:cubicBezTo>
                  <a:pt x="376377" y="182896"/>
                  <a:pt x="340394" y="144267"/>
                  <a:pt x="317640" y="130509"/>
                </a:cubicBezTo>
                <a:cubicBezTo>
                  <a:pt x="294886" y="116751"/>
                  <a:pt x="234032" y="95055"/>
                  <a:pt x="225565" y="92409"/>
                </a:cubicBezTo>
                <a:cubicBezTo>
                  <a:pt x="217098" y="89763"/>
                  <a:pt x="296473" y="128392"/>
                  <a:pt x="266840" y="114634"/>
                </a:cubicBezTo>
                <a:cubicBezTo>
                  <a:pt x="237207" y="100876"/>
                  <a:pt x="5961" y="5626"/>
                  <a:pt x="140" y="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DC10EB28-8B8B-5DF0-C406-E2548E9E83C6}"/>
              </a:ext>
            </a:extLst>
          </p:cNvPr>
          <p:cNvSpPr/>
          <p:nvPr/>
        </p:nvSpPr>
        <p:spPr>
          <a:xfrm>
            <a:off x="7223052" y="3049734"/>
            <a:ext cx="492203" cy="100520"/>
          </a:xfrm>
          <a:custGeom>
            <a:avLst/>
            <a:gdLst>
              <a:gd name="connsiteX0" fmla="*/ 73 w 492203"/>
              <a:gd name="connsiteY0" fmla="*/ 30016 h 100520"/>
              <a:gd name="connsiteX1" fmla="*/ 295348 w 492203"/>
              <a:gd name="connsiteY1" fmla="*/ 1441 h 100520"/>
              <a:gd name="connsiteX2" fmla="*/ 282648 w 492203"/>
              <a:gd name="connsiteY2" fmla="*/ 77641 h 100520"/>
              <a:gd name="connsiteX3" fmla="*/ 492198 w 492203"/>
              <a:gd name="connsiteY3" fmla="*/ 20491 h 100520"/>
              <a:gd name="connsiteX4" fmla="*/ 288998 w 492203"/>
              <a:gd name="connsiteY4" fmla="*/ 99866 h 100520"/>
              <a:gd name="connsiteX5" fmla="*/ 266773 w 492203"/>
              <a:gd name="connsiteY5" fmla="*/ 58591 h 100520"/>
              <a:gd name="connsiteX6" fmla="*/ 73 w 492203"/>
              <a:gd name="connsiteY6" fmla="*/ 30016 h 10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2203" h="100520">
                <a:moveTo>
                  <a:pt x="73" y="30016"/>
                </a:moveTo>
                <a:cubicBezTo>
                  <a:pt x="4836" y="20491"/>
                  <a:pt x="248252" y="-6496"/>
                  <a:pt x="295348" y="1441"/>
                </a:cubicBezTo>
                <a:cubicBezTo>
                  <a:pt x="342444" y="9378"/>
                  <a:pt x="249840" y="74466"/>
                  <a:pt x="282648" y="77641"/>
                </a:cubicBezTo>
                <a:cubicBezTo>
                  <a:pt x="315456" y="80816"/>
                  <a:pt x="491140" y="16787"/>
                  <a:pt x="492198" y="20491"/>
                </a:cubicBezTo>
                <a:cubicBezTo>
                  <a:pt x="493256" y="24195"/>
                  <a:pt x="326569" y="93516"/>
                  <a:pt x="288998" y="99866"/>
                </a:cubicBezTo>
                <a:cubicBezTo>
                  <a:pt x="251427" y="106216"/>
                  <a:pt x="309636" y="64412"/>
                  <a:pt x="266773" y="58591"/>
                </a:cubicBezTo>
                <a:cubicBezTo>
                  <a:pt x="223911" y="52770"/>
                  <a:pt x="-4690" y="39541"/>
                  <a:pt x="73" y="300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947E2DD2-0EFB-4D02-20AF-AED3AD0BB407}"/>
              </a:ext>
            </a:extLst>
          </p:cNvPr>
          <p:cNvSpPr/>
          <p:nvPr/>
        </p:nvSpPr>
        <p:spPr>
          <a:xfrm>
            <a:off x="6807156" y="2952590"/>
            <a:ext cx="1260350" cy="688781"/>
          </a:xfrm>
          <a:custGeom>
            <a:avLst/>
            <a:gdLst>
              <a:gd name="connsiteX0" fmla="*/ 44 w 1260350"/>
              <a:gd name="connsiteY0" fmla="*/ 160 h 688781"/>
              <a:gd name="connsiteX1" fmla="*/ 273094 w 1260350"/>
              <a:gd name="connsiteY1" fmla="*/ 339885 h 688781"/>
              <a:gd name="connsiteX2" fmla="*/ 279444 w 1260350"/>
              <a:gd name="connsiteY2" fmla="*/ 355760 h 688781"/>
              <a:gd name="connsiteX3" fmla="*/ 574719 w 1260350"/>
              <a:gd name="connsiteY3" fmla="*/ 536735 h 688781"/>
              <a:gd name="connsiteX4" fmla="*/ 565194 w 1260350"/>
              <a:gd name="connsiteY4" fmla="*/ 546260 h 688781"/>
              <a:gd name="connsiteX5" fmla="*/ 1162094 w 1260350"/>
              <a:gd name="connsiteY5" fmla="*/ 685960 h 688781"/>
              <a:gd name="connsiteX6" fmla="*/ 1241469 w 1260350"/>
              <a:gd name="connsiteY6" fmla="*/ 641510 h 688781"/>
              <a:gd name="connsiteX7" fmla="*/ 968419 w 1260350"/>
              <a:gd name="connsiteY7" fmla="*/ 660560 h 688781"/>
              <a:gd name="connsiteX8" fmla="*/ 666794 w 1260350"/>
              <a:gd name="connsiteY8" fmla="*/ 520860 h 688781"/>
              <a:gd name="connsiteX9" fmla="*/ 266744 w 1260350"/>
              <a:gd name="connsiteY9" fmla="*/ 381160 h 688781"/>
              <a:gd name="connsiteX10" fmla="*/ 295319 w 1260350"/>
              <a:gd name="connsiteY10" fmla="*/ 387510 h 688781"/>
              <a:gd name="connsiteX11" fmla="*/ 44 w 1260350"/>
              <a:gd name="connsiteY11" fmla="*/ 160 h 68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60350" h="688781">
                <a:moveTo>
                  <a:pt x="44" y="160"/>
                </a:moveTo>
                <a:cubicBezTo>
                  <a:pt x="-3660" y="-7777"/>
                  <a:pt x="226527" y="280618"/>
                  <a:pt x="273094" y="339885"/>
                </a:cubicBezTo>
                <a:cubicBezTo>
                  <a:pt x="319661" y="399152"/>
                  <a:pt x="229173" y="322952"/>
                  <a:pt x="279444" y="355760"/>
                </a:cubicBezTo>
                <a:cubicBezTo>
                  <a:pt x="329715" y="388568"/>
                  <a:pt x="527094" y="504985"/>
                  <a:pt x="574719" y="536735"/>
                </a:cubicBezTo>
                <a:cubicBezTo>
                  <a:pt x="622344" y="568485"/>
                  <a:pt x="467298" y="521389"/>
                  <a:pt x="565194" y="546260"/>
                </a:cubicBezTo>
                <a:cubicBezTo>
                  <a:pt x="663090" y="571131"/>
                  <a:pt x="1049382" y="670085"/>
                  <a:pt x="1162094" y="685960"/>
                </a:cubicBezTo>
                <a:cubicBezTo>
                  <a:pt x="1274807" y="701835"/>
                  <a:pt x="1273748" y="645743"/>
                  <a:pt x="1241469" y="641510"/>
                </a:cubicBezTo>
                <a:cubicBezTo>
                  <a:pt x="1209190" y="637277"/>
                  <a:pt x="1064198" y="680668"/>
                  <a:pt x="968419" y="660560"/>
                </a:cubicBezTo>
                <a:cubicBezTo>
                  <a:pt x="872640" y="640452"/>
                  <a:pt x="783740" y="567427"/>
                  <a:pt x="666794" y="520860"/>
                </a:cubicBezTo>
                <a:cubicBezTo>
                  <a:pt x="549848" y="474293"/>
                  <a:pt x="328657" y="403385"/>
                  <a:pt x="266744" y="381160"/>
                </a:cubicBezTo>
                <a:cubicBezTo>
                  <a:pt x="204831" y="358935"/>
                  <a:pt x="337123" y="445718"/>
                  <a:pt x="295319" y="387510"/>
                </a:cubicBezTo>
                <a:cubicBezTo>
                  <a:pt x="253515" y="329302"/>
                  <a:pt x="3748" y="8097"/>
                  <a:pt x="44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510AD8E7-6967-27DA-A3FF-11BF95C12757}"/>
              </a:ext>
            </a:extLst>
          </p:cNvPr>
          <p:cNvSpPr/>
          <p:nvPr/>
        </p:nvSpPr>
        <p:spPr>
          <a:xfrm>
            <a:off x="7649423" y="1837367"/>
            <a:ext cx="1414701" cy="849008"/>
          </a:xfrm>
          <a:custGeom>
            <a:avLst/>
            <a:gdLst>
              <a:gd name="connsiteX0" fmla="*/ 5502 w 1414701"/>
              <a:gd name="connsiteY0" fmla="*/ 4133 h 849008"/>
              <a:gd name="connsiteX1" fmla="*/ 126152 w 1414701"/>
              <a:gd name="connsiteY1" fmla="*/ 13658 h 849008"/>
              <a:gd name="connsiteX2" fmla="*/ 716702 w 1414701"/>
              <a:gd name="connsiteY2" fmla="*/ 48583 h 849008"/>
              <a:gd name="connsiteX3" fmla="*/ 783377 w 1414701"/>
              <a:gd name="connsiteY3" fmla="*/ 105733 h 849008"/>
              <a:gd name="connsiteX4" fmla="*/ 1053252 w 1414701"/>
              <a:gd name="connsiteY4" fmla="*/ 239083 h 849008"/>
              <a:gd name="connsiteX5" fmla="*/ 1097702 w 1414701"/>
              <a:gd name="connsiteY5" fmla="*/ 251783 h 849008"/>
              <a:gd name="connsiteX6" fmla="*/ 1339002 w 1414701"/>
              <a:gd name="connsiteY6" fmla="*/ 515308 h 849008"/>
              <a:gd name="connsiteX7" fmla="*/ 1316777 w 1414701"/>
              <a:gd name="connsiteY7" fmla="*/ 566108 h 849008"/>
              <a:gd name="connsiteX8" fmla="*/ 1408852 w 1414701"/>
              <a:gd name="connsiteY8" fmla="*/ 845508 h 849008"/>
              <a:gd name="connsiteX9" fmla="*/ 1348527 w 1414701"/>
              <a:gd name="connsiteY9" fmla="*/ 689933 h 849008"/>
              <a:gd name="connsiteX10" fmla="*/ 894502 w 1414701"/>
              <a:gd name="connsiteY10" fmla="*/ 226383 h 849008"/>
              <a:gd name="connsiteX11" fmla="*/ 288077 w 1414701"/>
              <a:gd name="connsiteY11" fmla="*/ 13658 h 849008"/>
              <a:gd name="connsiteX12" fmla="*/ 345227 w 1414701"/>
              <a:gd name="connsiteY12" fmla="*/ 93033 h 849008"/>
              <a:gd name="connsiteX13" fmla="*/ 5502 w 1414701"/>
              <a:gd name="connsiteY13" fmla="*/ 4133 h 849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14701" h="849008">
                <a:moveTo>
                  <a:pt x="5502" y="4133"/>
                </a:moveTo>
                <a:cubicBezTo>
                  <a:pt x="-31011" y="-9096"/>
                  <a:pt x="126152" y="13658"/>
                  <a:pt x="126152" y="13658"/>
                </a:cubicBezTo>
                <a:cubicBezTo>
                  <a:pt x="244685" y="21066"/>
                  <a:pt x="607165" y="33237"/>
                  <a:pt x="716702" y="48583"/>
                </a:cubicBezTo>
                <a:cubicBezTo>
                  <a:pt x="826240" y="63929"/>
                  <a:pt x="727285" y="73983"/>
                  <a:pt x="783377" y="105733"/>
                </a:cubicBezTo>
                <a:cubicBezTo>
                  <a:pt x="839469" y="137483"/>
                  <a:pt x="1000865" y="214741"/>
                  <a:pt x="1053252" y="239083"/>
                </a:cubicBezTo>
                <a:cubicBezTo>
                  <a:pt x="1105639" y="263425"/>
                  <a:pt x="1050077" y="205746"/>
                  <a:pt x="1097702" y="251783"/>
                </a:cubicBezTo>
                <a:cubicBezTo>
                  <a:pt x="1145327" y="297821"/>
                  <a:pt x="1302490" y="462921"/>
                  <a:pt x="1339002" y="515308"/>
                </a:cubicBezTo>
                <a:cubicBezTo>
                  <a:pt x="1375514" y="567695"/>
                  <a:pt x="1305135" y="511075"/>
                  <a:pt x="1316777" y="566108"/>
                </a:cubicBezTo>
                <a:cubicBezTo>
                  <a:pt x="1328419" y="621141"/>
                  <a:pt x="1403560" y="824871"/>
                  <a:pt x="1408852" y="845508"/>
                </a:cubicBezTo>
                <a:cubicBezTo>
                  <a:pt x="1414144" y="866145"/>
                  <a:pt x="1434252" y="793120"/>
                  <a:pt x="1348527" y="689933"/>
                </a:cubicBezTo>
                <a:cubicBezTo>
                  <a:pt x="1262802" y="586746"/>
                  <a:pt x="1071244" y="339095"/>
                  <a:pt x="894502" y="226383"/>
                </a:cubicBezTo>
                <a:cubicBezTo>
                  <a:pt x="717760" y="113671"/>
                  <a:pt x="379623" y="35883"/>
                  <a:pt x="288077" y="13658"/>
                </a:cubicBezTo>
                <a:cubicBezTo>
                  <a:pt x="196531" y="-8567"/>
                  <a:pt x="394439" y="93033"/>
                  <a:pt x="345227" y="93033"/>
                </a:cubicBezTo>
                <a:cubicBezTo>
                  <a:pt x="296015" y="93033"/>
                  <a:pt x="42015" y="17362"/>
                  <a:pt x="5502" y="4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3F97CCF2-3E5B-5A31-9D4B-C603FA70F57F}"/>
              </a:ext>
            </a:extLst>
          </p:cNvPr>
          <p:cNvSpPr/>
          <p:nvPr/>
        </p:nvSpPr>
        <p:spPr>
          <a:xfrm>
            <a:off x="7726923" y="2006534"/>
            <a:ext cx="1291969" cy="515451"/>
          </a:xfrm>
          <a:custGeom>
            <a:avLst/>
            <a:gdLst>
              <a:gd name="connsiteX0" fmla="*/ 1027 w 1291969"/>
              <a:gd name="connsiteY0" fmla="*/ 25466 h 515451"/>
              <a:gd name="connsiteX1" fmla="*/ 496327 w 1291969"/>
              <a:gd name="connsiteY1" fmla="*/ 25466 h 515451"/>
              <a:gd name="connsiteX2" fmla="*/ 518552 w 1291969"/>
              <a:gd name="connsiteY2" fmla="*/ 38166 h 515451"/>
              <a:gd name="connsiteX3" fmla="*/ 759852 w 1291969"/>
              <a:gd name="connsiteY3" fmla="*/ 114366 h 515451"/>
              <a:gd name="connsiteX4" fmla="*/ 1023377 w 1291969"/>
              <a:gd name="connsiteY4" fmla="*/ 235016 h 515451"/>
              <a:gd name="connsiteX5" fmla="*/ 1290077 w 1291969"/>
              <a:gd name="connsiteY5" fmla="*/ 514416 h 515451"/>
              <a:gd name="connsiteX6" fmla="*/ 1109102 w 1291969"/>
              <a:gd name="connsiteY6" fmla="*/ 317566 h 515451"/>
              <a:gd name="connsiteX7" fmla="*/ 521727 w 1291969"/>
              <a:gd name="connsiteY7" fmla="*/ 9591 h 515451"/>
              <a:gd name="connsiteX8" fmla="*/ 645552 w 1291969"/>
              <a:gd name="connsiteY8" fmla="*/ 73091 h 515451"/>
              <a:gd name="connsiteX9" fmla="*/ 1027 w 1291969"/>
              <a:gd name="connsiteY9" fmla="*/ 25466 h 515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1969" h="515451">
                <a:moveTo>
                  <a:pt x="1027" y="25466"/>
                </a:moveTo>
                <a:cubicBezTo>
                  <a:pt x="-23844" y="17529"/>
                  <a:pt x="410073" y="23349"/>
                  <a:pt x="496327" y="25466"/>
                </a:cubicBezTo>
                <a:cubicBezTo>
                  <a:pt x="582581" y="27583"/>
                  <a:pt x="474631" y="23349"/>
                  <a:pt x="518552" y="38166"/>
                </a:cubicBezTo>
                <a:cubicBezTo>
                  <a:pt x="562473" y="52983"/>
                  <a:pt x="675715" y="81558"/>
                  <a:pt x="759852" y="114366"/>
                </a:cubicBezTo>
                <a:cubicBezTo>
                  <a:pt x="843989" y="147174"/>
                  <a:pt x="935006" y="168341"/>
                  <a:pt x="1023377" y="235016"/>
                </a:cubicBezTo>
                <a:cubicBezTo>
                  <a:pt x="1111748" y="301691"/>
                  <a:pt x="1275789" y="500658"/>
                  <a:pt x="1290077" y="514416"/>
                </a:cubicBezTo>
                <a:cubicBezTo>
                  <a:pt x="1304365" y="528174"/>
                  <a:pt x="1237160" y="401703"/>
                  <a:pt x="1109102" y="317566"/>
                </a:cubicBezTo>
                <a:cubicBezTo>
                  <a:pt x="981044" y="233429"/>
                  <a:pt x="598985" y="50337"/>
                  <a:pt x="521727" y="9591"/>
                </a:cubicBezTo>
                <a:cubicBezTo>
                  <a:pt x="444469" y="-31155"/>
                  <a:pt x="727573" y="70974"/>
                  <a:pt x="645552" y="73091"/>
                </a:cubicBezTo>
                <a:cubicBezTo>
                  <a:pt x="563531" y="75208"/>
                  <a:pt x="25898" y="33403"/>
                  <a:pt x="1027" y="25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E8D242C5-20CA-15AE-67CF-A86F304B8217}"/>
              </a:ext>
            </a:extLst>
          </p:cNvPr>
          <p:cNvSpPr/>
          <p:nvPr/>
        </p:nvSpPr>
        <p:spPr>
          <a:xfrm>
            <a:off x="7121250" y="2101845"/>
            <a:ext cx="693463" cy="425505"/>
          </a:xfrm>
          <a:custGeom>
            <a:avLst/>
            <a:gdLst>
              <a:gd name="connsiteX0" fmla="*/ 492400 w 693463"/>
              <a:gd name="connsiteY0" fmla="*/ 5 h 425505"/>
              <a:gd name="connsiteX1" fmla="*/ 692425 w 693463"/>
              <a:gd name="connsiteY1" fmla="*/ 50805 h 425505"/>
              <a:gd name="connsiteX2" fmla="*/ 387625 w 693463"/>
              <a:gd name="connsiteY2" fmla="*/ 171455 h 425505"/>
              <a:gd name="connsiteX3" fmla="*/ 311425 w 693463"/>
              <a:gd name="connsiteY3" fmla="*/ 247655 h 425505"/>
              <a:gd name="connsiteX4" fmla="*/ 406675 w 693463"/>
              <a:gd name="connsiteY4" fmla="*/ 330205 h 425505"/>
              <a:gd name="connsiteX5" fmla="*/ 320950 w 693463"/>
              <a:gd name="connsiteY5" fmla="*/ 346080 h 425505"/>
              <a:gd name="connsiteX6" fmla="*/ 428900 w 693463"/>
              <a:gd name="connsiteY6" fmla="*/ 425455 h 425505"/>
              <a:gd name="connsiteX7" fmla="*/ 298725 w 693463"/>
              <a:gd name="connsiteY7" fmla="*/ 333380 h 425505"/>
              <a:gd name="connsiteX8" fmla="*/ 6625 w 693463"/>
              <a:gd name="connsiteY8" fmla="*/ 200030 h 425505"/>
              <a:gd name="connsiteX9" fmla="*/ 98700 w 693463"/>
              <a:gd name="connsiteY9" fmla="*/ 250830 h 425505"/>
              <a:gd name="connsiteX10" fmla="*/ 146325 w 693463"/>
              <a:gd name="connsiteY10" fmla="*/ 158755 h 425505"/>
              <a:gd name="connsiteX11" fmla="*/ 393975 w 693463"/>
              <a:gd name="connsiteY11" fmla="*/ 57155 h 425505"/>
              <a:gd name="connsiteX12" fmla="*/ 149500 w 693463"/>
              <a:gd name="connsiteY12" fmla="*/ 212730 h 425505"/>
              <a:gd name="connsiteX13" fmla="*/ 568600 w 693463"/>
              <a:gd name="connsiteY13" fmla="*/ 69855 h 425505"/>
              <a:gd name="connsiteX14" fmla="*/ 517800 w 693463"/>
              <a:gd name="connsiteY14" fmla="*/ 53980 h 425505"/>
              <a:gd name="connsiteX15" fmla="*/ 638450 w 693463"/>
              <a:gd name="connsiteY15" fmla="*/ 47630 h 425505"/>
              <a:gd name="connsiteX16" fmla="*/ 492400 w 693463"/>
              <a:gd name="connsiteY16" fmla="*/ 5 h 425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3463" h="425505">
                <a:moveTo>
                  <a:pt x="492400" y="5"/>
                </a:moveTo>
                <a:cubicBezTo>
                  <a:pt x="501396" y="534"/>
                  <a:pt x="709887" y="22230"/>
                  <a:pt x="692425" y="50805"/>
                </a:cubicBezTo>
                <a:cubicBezTo>
                  <a:pt x="674963" y="79380"/>
                  <a:pt x="451125" y="138647"/>
                  <a:pt x="387625" y="171455"/>
                </a:cubicBezTo>
                <a:cubicBezTo>
                  <a:pt x="324125" y="204263"/>
                  <a:pt x="308250" y="221197"/>
                  <a:pt x="311425" y="247655"/>
                </a:cubicBezTo>
                <a:cubicBezTo>
                  <a:pt x="314600" y="274113"/>
                  <a:pt x="405088" y="313801"/>
                  <a:pt x="406675" y="330205"/>
                </a:cubicBezTo>
                <a:cubicBezTo>
                  <a:pt x="408262" y="346609"/>
                  <a:pt x="317246" y="330205"/>
                  <a:pt x="320950" y="346080"/>
                </a:cubicBezTo>
                <a:cubicBezTo>
                  <a:pt x="324654" y="361955"/>
                  <a:pt x="432604" y="427572"/>
                  <a:pt x="428900" y="425455"/>
                </a:cubicBezTo>
                <a:cubicBezTo>
                  <a:pt x="425196" y="423338"/>
                  <a:pt x="369104" y="370951"/>
                  <a:pt x="298725" y="333380"/>
                </a:cubicBezTo>
                <a:cubicBezTo>
                  <a:pt x="228346" y="295809"/>
                  <a:pt x="39962" y="213788"/>
                  <a:pt x="6625" y="200030"/>
                </a:cubicBezTo>
                <a:cubicBezTo>
                  <a:pt x="-26712" y="186272"/>
                  <a:pt x="75417" y="257709"/>
                  <a:pt x="98700" y="250830"/>
                </a:cubicBezTo>
                <a:cubicBezTo>
                  <a:pt x="121983" y="243951"/>
                  <a:pt x="97113" y="191034"/>
                  <a:pt x="146325" y="158755"/>
                </a:cubicBezTo>
                <a:cubicBezTo>
                  <a:pt x="195537" y="126476"/>
                  <a:pt x="393446" y="48159"/>
                  <a:pt x="393975" y="57155"/>
                </a:cubicBezTo>
                <a:cubicBezTo>
                  <a:pt x="394504" y="66151"/>
                  <a:pt x="120396" y="210613"/>
                  <a:pt x="149500" y="212730"/>
                </a:cubicBezTo>
                <a:cubicBezTo>
                  <a:pt x="178604" y="214847"/>
                  <a:pt x="507217" y="96313"/>
                  <a:pt x="568600" y="69855"/>
                </a:cubicBezTo>
                <a:cubicBezTo>
                  <a:pt x="629983" y="43397"/>
                  <a:pt x="506158" y="57684"/>
                  <a:pt x="517800" y="53980"/>
                </a:cubicBezTo>
                <a:cubicBezTo>
                  <a:pt x="529442" y="50276"/>
                  <a:pt x="635804" y="56097"/>
                  <a:pt x="638450" y="47630"/>
                </a:cubicBezTo>
                <a:cubicBezTo>
                  <a:pt x="641096" y="39163"/>
                  <a:pt x="483404" y="-524"/>
                  <a:pt x="492400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B9D297B0-74A7-8B38-961D-409ED11746C1}"/>
              </a:ext>
            </a:extLst>
          </p:cNvPr>
          <p:cNvSpPr/>
          <p:nvPr/>
        </p:nvSpPr>
        <p:spPr>
          <a:xfrm>
            <a:off x="6808857" y="2902714"/>
            <a:ext cx="1372025" cy="650511"/>
          </a:xfrm>
          <a:custGeom>
            <a:avLst/>
            <a:gdLst>
              <a:gd name="connsiteX0" fmla="*/ 4693 w 1372025"/>
              <a:gd name="connsiteY0" fmla="*/ 8761 h 650511"/>
              <a:gd name="connsiteX1" fmla="*/ 52318 w 1372025"/>
              <a:gd name="connsiteY1" fmla="*/ 34161 h 650511"/>
              <a:gd name="connsiteX2" fmla="*/ 814318 w 1372025"/>
              <a:gd name="connsiteY2" fmla="*/ 488186 h 650511"/>
              <a:gd name="connsiteX3" fmla="*/ 792093 w 1372025"/>
              <a:gd name="connsiteY3" fmla="*/ 513586 h 650511"/>
              <a:gd name="connsiteX4" fmla="*/ 1366768 w 1372025"/>
              <a:gd name="connsiteY4" fmla="*/ 640586 h 650511"/>
              <a:gd name="connsiteX5" fmla="*/ 1036568 w 1372025"/>
              <a:gd name="connsiteY5" fmla="*/ 605661 h 650511"/>
              <a:gd name="connsiteX6" fmla="*/ 366643 w 1372025"/>
              <a:gd name="connsiteY6" fmla="*/ 316736 h 650511"/>
              <a:gd name="connsiteX7" fmla="*/ 265043 w 1372025"/>
              <a:gd name="connsiteY7" fmla="*/ 335786 h 650511"/>
              <a:gd name="connsiteX8" fmla="*/ 284093 w 1372025"/>
              <a:gd name="connsiteY8" fmla="*/ 307211 h 650511"/>
              <a:gd name="connsiteX9" fmla="*/ 328543 w 1372025"/>
              <a:gd name="connsiteY9" fmla="*/ 453261 h 650511"/>
              <a:gd name="connsiteX10" fmla="*/ 192018 w 1372025"/>
              <a:gd name="connsiteY10" fmla="*/ 154811 h 650511"/>
              <a:gd name="connsiteX11" fmla="*/ 192018 w 1372025"/>
              <a:gd name="connsiteY11" fmla="*/ 211961 h 650511"/>
              <a:gd name="connsiteX12" fmla="*/ 4693 w 1372025"/>
              <a:gd name="connsiteY12" fmla="*/ 8761 h 650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025" h="650511">
                <a:moveTo>
                  <a:pt x="4693" y="8761"/>
                </a:moveTo>
                <a:cubicBezTo>
                  <a:pt x="-18590" y="-20872"/>
                  <a:pt x="52318" y="34161"/>
                  <a:pt x="52318" y="34161"/>
                </a:cubicBezTo>
                <a:cubicBezTo>
                  <a:pt x="187255" y="114065"/>
                  <a:pt x="691022" y="408282"/>
                  <a:pt x="814318" y="488186"/>
                </a:cubicBezTo>
                <a:cubicBezTo>
                  <a:pt x="937614" y="568090"/>
                  <a:pt x="700018" y="488186"/>
                  <a:pt x="792093" y="513586"/>
                </a:cubicBezTo>
                <a:cubicBezTo>
                  <a:pt x="884168" y="538986"/>
                  <a:pt x="1326022" y="625240"/>
                  <a:pt x="1366768" y="640586"/>
                </a:cubicBezTo>
                <a:cubicBezTo>
                  <a:pt x="1407514" y="655932"/>
                  <a:pt x="1203255" y="659636"/>
                  <a:pt x="1036568" y="605661"/>
                </a:cubicBezTo>
                <a:cubicBezTo>
                  <a:pt x="869881" y="551686"/>
                  <a:pt x="495230" y="361715"/>
                  <a:pt x="366643" y="316736"/>
                </a:cubicBezTo>
                <a:cubicBezTo>
                  <a:pt x="238056" y="271757"/>
                  <a:pt x="278801" y="337373"/>
                  <a:pt x="265043" y="335786"/>
                </a:cubicBezTo>
                <a:cubicBezTo>
                  <a:pt x="251285" y="334199"/>
                  <a:pt x="273510" y="287632"/>
                  <a:pt x="284093" y="307211"/>
                </a:cubicBezTo>
                <a:cubicBezTo>
                  <a:pt x="294676" y="326790"/>
                  <a:pt x="343889" y="478661"/>
                  <a:pt x="328543" y="453261"/>
                </a:cubicBezTo>
                <a:cubicBezTo>
                  <a:pt x="313197" y="427861"/>
                  <a:pt x="214772" y="195028"/>
                  <a:pt x="192018" y="154811"/>
                </a:cubicBezTo>
                <a:cubicBezTo>
                  <a:pt x="169264" y="114594"/>
                  <a:pt x="219535" y="238949"/>
                  <a:pt x="192018" y="211961"/>
                </a:cubicBezTo>
                <a:cubicBezTo>
                  <a:pt x="164501" y="184974"/>
                  <a:pt x="27976" y="38394"/>
                  <a:pt x="4693" y="87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326566DD-57A2-0504-5FEF-F319F8777696}"/>
              </a:ext>
            </a:extLst>
          </p:cNvPr>
          <p:cNvSpPr/>
          <p:nvPr/>
        </p:nvSpPr>
        <p:spPr>
          <a:xfrm>
            <a:off x="7366357" y="2258631"/>
            <a:ext cx="1406174" cy="1258337"/>
          </a:xfrm>
          <a:custGeom>
            <a:avLst/>
            <a:gdLst>
              <a:gd name="connsiteX0" fmla="*/ 2818 w 1406174"/>
              <a:gd name="connsiteY0" fmla="*/ 157544 h 1258337"/>
              <a:gd name="connsiteX1" fmla="*/ 828318 w 1406174"/>
              <a:gd name="connsiteY1" fmla="*/ 1969 h 1258337"/>
              <a:gd name="connsiteX2" fmla="*/ 771168 w 1406174"/>
              <a:gd name="connsiteY2" fmla="*/ 81344 h 1258337"/>
              <a:gd name="connsiteX3" fmla="*/ 1301393 w 1406174"/>
              <a:gd name="connsiteY3" fmla="*/ 246444 h 1258337"/>
              <a:gd name="connsiteX4" fmla="*/ 1260118 w 1406174"/>
              <a:gd name="connsiteY4" fmla="*/ 363919 h 1258337"/>
              <a:gd name="connsiteX5" fmla="*/ 1406168 w 1406174"/>
              <a:gd name="connsiteY5" fmla="*/ 633794 h 1258337"/>
              <a:gd name="connsiteX6" fmla="*/ 1253768 w 1406174"/>
              <a:gd name="connsiteY6" fmla="*/ 910019 h 1258337"/>
              <a:gd name="connsiteX7" fmla="*/ 1047393 w 1406174"/>
              <a:gd name="connsiteY7" fmla="*/ 1157669 h 1258337"/>
              <a:gd name="connsiteX8" fmla="*/ 783868 w 1406174"/>
              <a:gd name="connsiteY8" fmla="*/ 1252919 h 1258337"/>
              <a:gd name="connsiteX9" fmla="*/ 863243 w 1406174"/>
              <a:gd name="connsiteY9" fmla="*/ 1230694 h 1258337"/>
              <a:gd name="connsiteX10" fmla="*/ 583843 w 1406174"/>
              <a:gd name="connsiteY10" fmla="*/ 1252919 h 1258337"/>
              <a:gd name="connsiteX11" fmla="*/ 1009293 w 1406174"/>
              <a:gd name="connsiteY11" fmla="*/ 1110044 h 1258337"/>
              <a:gd name="connsiteX12" fmla="*/ 1161693 w 1406174"/>
              <a:gd name="connsiteY12" fmla="*/ 916369 h 1258337"/>
              <a:gd name="connsiteX13" fmla="*/ 1237893 w 1406174"/>
              <a:gd name="connsiteY13" fmla="*/ 840169 h 1258337"/>
              <a:gd name="connsiteX14" fmla="*/ 1222018 w 1406174"/>
              <a:gd name="connsiteY14" fmla="*/ 598869 h 1258337"/>
              <a:gd name="connsiteX15" fmla="*/ 1060093 w 1406174"/>
              <a:gd name="connsiteY15" fmla="*/ 398844 h 1258337"/>
              <a:gd name="connsiteX16" fmla="*/ 329843 w 1406174"/>
              <a:gd name="connsiteY16" fmla="*/ 236919 h 1258337"/>
              <a:gd name="connsiteX17" fmla="*/ 609243 w 1406174"/>
              <a:gd name="connsiteY17" fmla="*/ 278194 h 1258337"/>
              <a:gd name="connsiteX18" fmla="*/ 263168 w 1406174"/>
              <a:gd name="connsiteY18" fmla="*/ 335344 h 1258337"/>
              <a:gd name="connsiteX19" fmla="*/ 333018 w 1406174"/>
              <a:gd name="connsiteY19" fmla="*/ 300419 h 1258337"/>
              <a:gd name="connsiteX20" fmla="*/ 282218 w 1406174"/>
              <a:gd name="connsiteY20" fmla="*/ 262319 h 1258337"/>
              <a:gd name="connsiteX21" fmla="*/ 310793 w 1406174"/>
              <a:gd name="connsiteY21" fmla="*/ 211519 h 1258337"/>
              <a:gd name="connsiteX22" fmla="*/ 587018 w 1406174"/>
              <a:gd name="connsiteY22" fmla="*/ 148019 h 1258337"/>
              <a:gd name="connsiteX23" fmla="*/ 240943 w 1406174"/>
              <a:gd name="connsiteY23" fmla="*/ 170244 h 1258337"/>
              <a:gd name="connsiteX24" fmla="*/ 545743 w 1406174"/>
              <a:gd name="connsiteY24" fmla="*/ 68644 h 1258337"/>
              <a:gd name="connsiteX25" fmla="*/ 2818 w 1406174"/>
              <a:gd name="connsiteY25" fmla="*/ 157544 h 1258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06174" h="1258337">
                <a:moveTo>
                  <a:pt x="2818" y="157544"/>
                </a:moveTo>
                <a:cubicBezTo>
                  <a:pt x="49914" y="146432"/>
                  <a:pt x="700260" y="14669"/>
                  <a:pt x="828318" y="1969"/>
                </a:cubicBezTo>
                <a:cubicBezTo>
                  <a:pt x="956376" y="-10731"/>
                  <a:pt x="692322" y="40598"/>
                  <a:pt x="771168" y="81344"/>
                </a:cubicBezTo>
                <a:cubicBezTo>
                  <a:pt x="850014" y="122090"/>
                  <a:pt x="1219901" y="199348"/>
                  <a:pt x="1301393" y="246444"/>
                </a:cubicBezTo>
                <a:cubicBezTo>
                  <a:pt x="1382885" y="293540"/>
                  <a:pt x="1242655" y="299361"/>
                  <a:pt x="1260118" y="363919"/>
                </a:cubicBezTo>
                <a:cubicBezTo>
                  <a:pt x="1277581" y="428477"/>
                  <a:pt x="1407226" y="542777"/>
                  <a:pt x="1406168" y="633794"/>
                </a:cubicBezTo>
                <a:cubicBezTo>
                  <a:pt x="1405110" y="724811"/>
                  <a:pt x="1313564" y="822707"/>
                  <a:pt x="1253768" y="910019"/>
                </a:cubicBezTo>
                <a:cubicBezTo>
                  <a:pt x="1193972" y="997331"/>
                  <a:pt x="1125710" y="1100519"/>
                  <a:pt x="1047393" y="1157669"/>
                </a:cubicBezTo>
                <a:cubicBezTo>
                  <a:pt x="969076" y="1214819"/>
                  <a:pt x="814560" y="1240748"/>
                  <a:pt x="783868" y="1252919"/>
                </a:cubicBezTo>
                <a:cubicBezTo>
                  <a:pt x="753176" y="1265090"/>
                  <a:pt x="896580" y="1230694"/>
                  <a:pt x="863243" y="1230694"/>
                </a:cubicBezTo>
                <a:cubicBezTo>
                  <a:pt x="829906" y="1230694"/>
                  <a:pt x="559501" y="1273027"/>
                  <a:pt x="583843" y="1252919"/>
                </a:cubicBezTo>
                <a:cubicBezTo>
                  <a:pt x="608185" y="1232811"/>
                  <a:pt x="912985" y="1166136"/>
                  <a:pt x="1009293" y="1110044"/>
                </a:cubicBezTo>
                <a:cubicBezTo>
                  <a:pt x="1105601" y="1053952"/>
                  <a:pt x="1123593" y="961348"/>
                  <a:pt x="1161693" y="916369"/>
                </a:cubicBezTo>
                <a:cubicBezTo>
                  <a:pt x="1199793" y="871390"/>
                  <a:pt x="1227839" y="893086"/>
                  <a:pt x="1237893" y="840169"/>
                </a:cubicBezTo>
                <a:cubicBezTo>
                  <a:pt x="1247947" y="787252"/>
                  <a:pt x="1251651" y="672423"/>
                  <a:pt x="1222018" y="598869"/>
                </a:cubicBezTo>
                <a:cubicBezTo>
                  <a:pt x="1192385" y="525315"/>
                  <a:pt x="1208789" y="459169"/>
                  <a:pt x="1060093" y="398844"/>
                </a:cubicBezTo>
                <a:cubicBezTo>
                  <a:pt x="911397" y="338519"/>
                  <a:pt x="404985" y="257027"/>
                  <a:pt x="329843" y="236919"/>
                </a:cubicBezTo>
                <a:cubicBezTo>
                  <a:pt x="254701" y="216811"/>
                  <a:pt x="620355" y="261790"/>
                  <a:pt x="609243" y="278194"/>
                </a:cubicBezTo>
                <a:cubicBezTo>
                  <a:pt x="598131" y="294598"/>
                  <a:pt x="309205" y="331640"/>
                  <a:pt x="263168" y="335344"/>
                </a:cubicBezTo>
                <a:cubicBezTo>
                  <a:pt x="217131" y="339048"/>
                  <a:pt x="329843" y="312590"/>
                  <a:pt x="333018" y="300419"/>
                </a:cubicBezTo>
                <a:cubicBezTo>
                  <a:pt x="336193" y="288248"/>
                  <a:pt x="285922" y="277136"/>
                  <a:pt x="282218" y="262319"/>
                </a:cubicBezTo>
                <a:cubicBezTo>
                  <a:pt x="278514" y="247502"/>
                  <a:pt x="259993" y="230569"/>
                  <a:pt x="310793" y="211519"/>
                </a:cubicBezTo>
                <a:cubicBezTo>
                  <a:pt x="361593" y="192469"/>
                  <a:pt x="598660" y="154898"/>
                  <a:pt x="587018" y="148019"/>
                </a:cubicBezTo>
                <a:cubicBezTo>
                  <a:pt x="575376" y="141140"/>
                  <a:pt x="247822" y="183473"/>
                  <a:pt x="240943" y="170244"/>
                </a:cubicBezTo>
                <a:cubicBezTo>
                  <a:pt x="234064" y="157015"/>
                  <a:pt x="577493" y="71290"/>
                  <a:pt x="545743" y="68644"/>
                </a:cubicBezTo>
                <a:cubicBezTo>
                  <a:pt x="513993" y="65998"/>
                  <a:pt x="-44278" y="168656"/>
                  <a:pt x="2818" y="157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DE812407-FF48-6B2A-227D-EC71769BBAA1}"/>
              </a:ext>
            </a:extLst>
          </p:cNvPr>
          <p:cNvSpPr/>
          <p:nvPr/>
        </p:nvSpPr>
        <p:spPr>
          <a:xfrm>
            <a:off x="7613533" y="2564604"/>
            <a:ext cx="915341" cy="353375"/>
          </a:xfrm>
          <a:custGeom>
            <a:avLst/>
            <a:gdLst>
              <a:gd name="connsiteX0" fmla="*/ 15992 w 915341"/>
              <a:gd name="connsiteY0" fmla="*/ 57946 h 353375"/>
              <a:gd name="connsiteX1" fmla="*/ 111242 w 915341"/>
              <a:gd name="connsiteY1" fmla="*/ 64296 h 353375"/>
              <a:gd name="connsiteX2" fmla="*/ 606542 w 915341"/>
              <a:gd name="connsiteY2" fmla="*/ 51596 h 353375"/>
              <a:gd name="connsiteX3" fmla="*/ 577967 w 915341"/>
              <a:gd name="connsiteY3" fmla="*/ 48421 h 353375"/>
              <a:gd name="connsiteX4" fmla="*/ 806567 w 915341"/>
              <a:gd name="connsiteY4" fmla="*/ 191296 h 353375"/>
              <a:gd name="connsiteX5" fmla="*/ 914517 w 915341"/>
              <a:gd name="connsiteY5" fmla="*/ 353221 h 353375"/>
              <a:gd name="connsiteX6" fmla="*/ 825617 w 915341"/>
              <a:gd name="connsiteY6" fmla="*/ 216696 h 353375"/>
              <a:gd name="connsiteX7" fmla="*/ 371592 w 915341"/>
              <a:gd name="connsiteY7" fmla="*/ 10321 h 353375"/>
              <a:gd name="connsiteX8" fmla="*/ 352542 w 915341"/>
              <a:gd name="connsiteY8" fmla="*/ 35721 h 353375"/>
              <a:gd name="connsiteX9" fmla="*/ 15992 w 915341"/>
              <a:gd name="connsiteY9" fmla="*/ 57946 h 35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5341" h="353375">
                <a:moveTo>
                  <a:pt x="15992" y="57946"/>
                </a:moveTo>
                <a:cubicBezTo>
                  <a:pt x="-24225" y="62709"/>
                  <a:pt x="12817" y="65354"/>
                  <a:pt x="111242" y="64296"/>
                </a:cubicBezTo>
                <a:cubicBezTo>
                  <a:pt x="209667" y="63238"/>
                  <a:pt x="528755" y="54242"/>
                  <a:pt x="606542" y="51596"/>
                </a:cubicBezTo>
                <a:cubicBezTo>
                  <a:pt x="684329" y="48950"/>
                  <a:pt x="544630" y="25138"/>
                  <a:pt x="577967" y="48421"/>
                </a:cubicBezTo>
                <a:cubicBezTo>
                  <a:pt x="611304" y="71704"/>
                  <a:pt x="750475" y="140496"/>
                  <a:pt x="806567" y="191296"/>
                </a:cubicBezTo>
                <a:cubicBezTo>
                  <a:pt x="862659" y="242096"/>
                  <a:pt x="911342" y="348988"/>
                  <a:pt x="914517" y="353221"/>
                </a:cubicBezTo>
                <a:cubicBezTo>
                  <a:pt x="917692" y="357454"/>
                  <a:pt x="916104" y="273846"/>
                  <a:pt x="825617" y="216696"/>
                </a:cubicBezTo>
                <a:cubicBezTo>
                  <a:pt x="735130" y="159546"/>
                  <a:pt x="450438" y="40484"/>
                  <a:pt x="371592" y="10321"/>
                </a:cubicBezTo>
                <a:cubicBezTo>
                  <a:pt x="292746" y="-19842"/>
                  <a:pt x="409163" y="24609"/>
                  <a:pt x="352542" y="35721"/>
                </a:cubicBezTo>
                <a:cubicBezTo>
                  <a:pt x="295921" y="46833"/>
                  <a:pt x="56209" y="53183"/>
                  <a:pt x="15992" y="57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252471DC-273E-E942-FE18-22B83A3FD2A4}"/>
              </a:ext>
            </a:extLst>
          </p:cNvPr>
          <p:cNvSpPr/>
          <p:nvPr/>
        </p:nvSpPr>
        <p:spPr>
          <a:xfrm>
            <a:off x="7647716" y="2630773"/>
            <a:ext cx="925968" cy="661915"/>
          </a:xfrm>
          <a:custGeom>
            <a:avLst/>
            <a:gdLst>
              <a:gd name="connsiteX0" fmla="*/ 859 w 925968"/>
              <a:gd name="connsiteY0" fmla="*/ 23527 h 661915"/>
              <a:gd name="connsiteX1" fmla="*/ 448534 w 925968"/>
              <a:gd name="connsiteY1" fmla="*/ 20352 h 661915"/>
              <a:gd name="connsiteX2" fmla="*/ 413609 w 925968"/>
              <a:gd name="connsiteY2" fmla="*/ 39402 h 661915"/>
              <a:gd name="connsiteX3" fmla="*/ 642209 w 925968"/>
              <a:gd name="connsiteY3" fmla="*/ 83852 h 661915"/>
              <a:gd name="connsiteX4" fmla="*/ 619984 w 925968"/>
              <a:gd name="connsiteY4" fmla="*/ 87027 h 661915"/>
              <a:gd name="connsiteX5" fmla="*/ 734284 w 925968"/>
              <a:gd name="connsiteY5" fmla="*/ 153702 h 661915"/>
              <a:gd name="connsiteX6" fmla="*/ 877159 w 925968"/>
              <a:gd name="connsiteY6" fmla="*/ 302927 h 661915"/>
              <a:gd name="connsiteX7" fmla="*/ 896209 w 925968"/>
              <a:gd name="connsiteY7" fmla="*/ 429927 h 661915"/>
              <a:gd name="connsiteX8" fmla="*/ 829534 w 925968"/>
              <a:gd name="connsiteY8" fmla="*/ 661702 h 661915"/>
              <a:gd name="connsiteX9" fmla="*/ 889859 w 925968"/>
              <a:gd name="connsiteY9" fmla="*/ 468027 h 661915"/>
              <a:gd name="connsiteX10" fmla="*/ 896209 w 925968"/>
              <a:gd name="connsiteY10" fmla="*/ 283877 h 661915"/>
              <a:gd name="connsiteX11" fmla="*/ 499334 w 925968"/>
              <a:gd name="connsiteY11" fmla="*/ 26702 h 661915"/>
              <a:gd name="connsiteX12" fmla="*/ 556484 w 925968"/>
              <a:gd name="connsiteY12" fmla="*/ 58452 h 661915"/>
              <a:gd name="connsiteX13" fmla="*/ 340584 w 925968"/>
              <a:gd name="connsiteY13" fmla="*/ 1302 h 661915"/>
              <a:gd name="connsiteX14" fmla="*/ 859 w 925968"/>
              <a:gd name="connsiteY14" fmla="*/ 23527 h 66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25968" h="661915">
                <a:moveTo>
                  <a:pt x="859" y="23527"/>
                </a:moveTo>
                <a:cubicBezTo>
                  <a:pt x="18851" y="26702"/>
                  <a:pt x="379742" y="17706"/>
                  <a:pt x="448534" y="20352"/>
                </a:cubicBezTo>
                <a:cubicBezTo>
                  <a:pt x="517326" y="22998"/>
                  <a:pt x="381330" y="28819"/>
                  <a:pt x="413609" y="39402"/>
                </a:cubicBezTo>
                <a:cubicBezTo>
                  <a:pt x="445888" y="49985"/>
                  <a:pt x="607813" y="75915"/>
                  <a:pt x="642209" y="83852"/>
                </a:cubicBezTo>
                <a:cubicBezTo>
                  <a:pt x="676605" y="91789"/>
                  <a:pt x="604638" y="75385"/>
                  <a:pt x="619984" y="87027"/>
                </a:cubicBezTo>
                <a:cubicBezTo>
                  <a:pt x="635330" y="98669"/>
                  <a:pt x="691422" y="117719"/>
                  <a:pt x="734284" y="153702"/>
                </a:cubicBezTo>
                <a:cubicBezTo>
                  <a:pt x="777146" y="189685"/>
                  <a:pt x="850171" y="256889"/>
                  <a:pt x="877159" y="302927"/>
                </a:cubicBezTo>
                <a:cubicBezTo>
                  <a:pt x="904147" y="348965"/>
                  <a:pt x="904146" y="370131"/>
                  <a:pt x="896209" y="429927"/>
                </a:cubicBezTo>
                <a:cubicBezTo>
                  <a:pt x="888272" y="489723"/>
                  <a:pt x="830592" y="655352"/>
                  <a:pt x="829534" y="661702"/>
                </a:cubicBezTo>
                <a:cubicBezTo>
                  <a:pt x="828476" y="668052"/>
                  <a:pt x="878747" y="530998"/>
                  <a:pt x="889859" y="468027"/>
                </a:cubicBezTo>
                <a:cubicBezTo>
                  <a:pt x="900971" y="405056"/>
                  <a:pt x="961296" y="357431"/>
                  <a:pt x="896209" y="283877"/>
                </a:cubicBezTo>
                <a:cubicBezTo>
                  <a:pt x="831122" y="210323"/>
                  <a:pt x="555955" y="64273"/>
                  <a:pt x="499334" y="26702"/>
                </a:cubicBezTo>
                <a:cubicBezTo>
                  <a:pt x="442713" y="-10869"/>
                  <a:pt x="582942" y="62685"/>
                  <a:pt x="556484" y="58452"/>
                </a:cubicBezTo>
                <a:cubicBezTo>
                  <a:pt x="530026" y="54219"/>
                  <a:pt x="428955" y="8710"/>
                  <a:pt x="340584" y="1302"/>
                </a:cubicBezTo>
                <a:cubicBezTo>
                  <a:pt x="252213" y="-6106"/>
                  <a:pt x="-17133" y="20352"/>
                  <a:pt x="859" y="23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6048BB9F-E08A-4BF8-BB05-06B689E5AB3F}"/>
              </a:ext>
            </a:extLst>
          </p:cNvPr>
          <p:cNvSpPr/>
          <p:nvPr/>
        </p:nvSpPr>
        <p:spPr>
          <a:xfrm>
            <a:off x="7845425" y="2825876"/>
            <a:ext cx="660558" cy="593608"/>
          </a:xfrm>
          <a:custGeom>
            <a:avLst/>
            <a:gdLst>
              <a:gd name="connsiteX0" fmla="*/ 0 w 660558"/>
              <a:gd name="connsiteY0" fmla="*/ 9399 h 593608"/>
              <a:gd name="connsiteX1" fmla="*/ 336550 w 660558"/>
              <a:gd name="connsiteY1" fmla="*/ 3049 h 593608"/>
              <a:gd name="connsiteX2" fmla="*/ 244475 w 660558"/>
              <a:gd name="connsiteY2" fmla="*/ 3049 h 593608"/>
              <a:gd name="connsiteX3" fmla="*/ 377825 w 660558"/>
              <a:gd name="connsiteY3" fmla="*/ 6224 h 593608"/>
              <a:gd name="connsiteX4" fmla="*/ 488950 w 660558"/>
              <a:gd name="connsiteY4" fmla="*/ 76074 h 593608"/>
              <a:gd name="connsiteX5" fmla="*/ 501650 w 660558"/>
              <a:gd name="connsiteY5" fmla="*/ 88774 h 593608"/>
              <a:gd name="connsiteX6" fmla="*/ 574675 w 660558"/>
              <a:gd name="connsiteY6" fmla="*/ 168149 h 593608"/>
              <a:gd name="connsiteX7" fmla="*/ 619125 w 660558"/>
              <a:gd name="connsiteY7" fmla="*/ 276099 h 593608"/>
              <a:gd name="connsiteX8" fmla="*/ 619125 w 660558"/>
              <a:gd name="connsiteY8" fmla="*/ 387224 h 593608"/>
              <a:gd name="connsiteX9" fmla="*/ 565150 w 660558"/>
              <a:gd name="connsiteY9" fmla="*/ 469774 h 593608"/>
              <a:gd name="connsiteX10" fmla="*/ 485775 w 660558"/>
              <a:gd name="connsiteY10" fmla="*/ 593599 h 593608"/>
              <a:gd name="connsiteX11" fmla="*/ 590550 w 660558"/>
              <a:gd name="connsiteY11" fmla="*/ 476124 h 593608"/>
              <a:gd name="connsiteX12" fmla="*/ 660400 w 660558"/>
              <a:gd name="connsiteY12" fmla="*/ 399924 h 593608"/>
              <a:gd name="connsiteX13" fmla="*/ 609600 w 660558"/>
              <a:gd name="connsiteY13" fmla="*/ 438024 h 593608"/>
              <a:gd name="connsiteX14" fmla="*/ 609600 w 660558"/>
              <a:gd name="connsiteY14" fmla="*/ 241174 h 593608"/>
              <a:gd name="connsiteX15" fmla="*/ 415925 w 660558"/>
              <a:gd name="connsiteY15" fmla="*/ 53849 h 593608"/>
              <a:gd name="connsiteX16" fmla="*/ 361950 w 660558"/>
              <a:gd name="connsiteY16" fmla="*/ 12574 h 593608"/>
              <a:gd name="connsiteX17" fmla="*/ 111125 w 660558"/>
              <a:gd name="connsiteY17" fmla="*/ 6224 h 593608"/>
              <a:gd name="connsiteX18" fmla="*/ 200025 w 660558"/>
              <a:gd name="connsiteY18" fmla="*/ 6224 h 593608"/>
              <a:gd name="connsiteX19" fmla="*/ 0 w 660558"/>
              <a:gd name="connsiteY19" fmla="*/ 9399 h 59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60558" h="593608">
                <a:moveTo>
                  <a:pt x="0" y="9399"/>
                </a:moveTo>
                <a:lnTo>
                  <a:pt x="336550" y="3049"/>
                </a:lnTo>
                <a:cubicBezTo>
                  <a:pt x="377296" y="1991"/>
                  <a:pt x="237596" y="2520"/>
                  <a:pt x="244475" y="3049"/>
                </a:cubicBezTo>
                <a:cubicBezTo>
                  <a:pt x="251354" y="3578"/>
                  <a:pt x="337079" y="-5947"/>
                  <a:pt x="377825" y="6224"/>
                </a:cubicBezTo>
                <a:cubicBezTo>
                  <a:pt x="418571" y="18395"/>
                  <a:pt x="468312" y="62316"/>
                  <a:pt x="488950" y="76074"/>
                </a:cubicBezTo>
                <a:cubicBezTo>
                  <a:pt x="509588" y="89832"/>
                  <a:pt x="487363" y="73428"/>
                  <a:pt x="501650" y="88774"/>
                </a:cubicBezTo>
                <a:cubicBezTo>
                  <a:pt x="515938" y="104120"/>
                  <a:pt x="555096" y="136928"/>
                  <a:pt x="574675" y="168149"/>
                </a:cubicBezTo>
                <a:cubicBezTo>
                  <a:pt x="594254" y="199370"/>
                  <a:pt x="611717" y="239587"/>
                  <a:pt x="619125" y="276099"/>
                </a:cubicBezTo>
                <a:cubicBezTo>
                  <a:pt x="626533" y="312611"/>
                  <a:pt x="628121" y="354945"/>
                  <a:pt x="619125" y="387224"/>
                </a:cubicBezTo>
                <a:cubicBezTo>
                  <a:pt x="610129" y="419503"/>
                  <a:pt x="587375" y="435378"/>
                  <a:pt x="565150" y="469774"/>
                </a:cubicBezTo>
                <a:cubicBezTo>
                  <a:pt x="542925" y="504170"/>
                  <a:pt x="481542" y="592541"/>
                  <a:pt x="485775" y="593599"/>
                </a:cubicBezTo>
                <a:cubicBezTo>
                  <a:pt x="490008" y="594657"/>
                  <a:pt x="561446" y="508403"/>
                  <a:pt x="590550" y="476124"/>
                </a:cubicBezTo>
                <a:cubicBezTo>
                  <a:pt x="619654" y="443845"/>
                  <a:pt x="657225" y="406274"/>
                  <a:pt x="660400" y="399924"/>
                </a:cubicBezTo>
                <a:cubicBezTo>
                  <a:pt x="663575" y="393574"/>
                  <a:pt x="618067" y="464482"/>
                  <a:pt x="609600" y="438024"/>
                </a:cubicBezTo>
                <a:cubicBezTo>
                  <a:pt x="601133" y="411566"/>
                  <a:pt x="641879" y="305203"/>
                  <a:pt x="609600" y="241174"/>
                </a:cubicBezTo>
                <a:cubicBezTo>
                  <a:pt x="577321" y="177145"/>
                  <a:pt x="457200" y="91949"/>
                  <a:pt x="415925" y="53849"/>
                </a:cubicBezTo>
                <a:cubicBezTo>
                  <a:pt x="374650" y="15749"/>
                  <a:pt x="412750" y="20512"/>
                  <a:pt x="361950" y="12574"/>
                </a:cubicBezTo>
                <a:cubicBezTo>
                  <a:pt x="311150" y="4636"/>
                  <a:pt x="138112" y="7282"/>
                  <a:pt x="111125" y="6224"/>
                </a:cubicBezTo>
                <a:cubicBezTo>
                  <a:pt x="84138" y="5166"/>
                  <a:pt x="200025" y="6224"/>
                  <a:pt x="200025" y="6224"/>
                </a:cubicBezTo>
                <a:lnTo>
                  <a:pt x="0" y="939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50CC4A2B-676E-C208-4F55-5B09D18F5B7D}"/>
              </a:ext>
            </a:extLst>
          </p:cNvPr>
          <p:cNvSpPr/>
          <p:nvPr/>
        </p:nvSpPr>
        <p:spPr>
          <a:xfrm>
            <a:off x="7898952" y="2720576"/>
            <a:ext cx="391193" cy="132739"/>
          </a:xfrm>
          <a:custGeom>
            <a:avLst/>
            <a:gdLst>
              <a:gd name="connsiteX0" fmla="*/ 448 w 391193"/>
              <a:gd name="connsiteY0" fmla="*/ 70249 h 132739"/>
              <a:gd name="connsiteX1" fmla="*/ 298898 w 391193"/>
              <a:gd name="connsiteY1" fmla="*/ 89299 h 132739"/>
              <a:gd name="connsiteX2" fmla="*/ 267148 w 391193"/>
              <a:gd name="connsiteY2" fmla="*/ 399 h 132739"/>
              <a:gd name="connsiteX3" fmla="*/ 390973 w 391193"/>
              <a:gd name="connsiteY3" fmla="*/ 130574 h 132739"/>
              <a:gd name="connsiteX4" fmla="*/ 295723 w 391193"/>
              <a:gd name="connsiteY4" fmla="*/ 82949 h 132739"/>
              <a:gd name="connsiteX5" fmla="*/ 232223 w 391193"/>
              <a:gd name="connsiteY5" fmla="*/ 98824 h 132739"/>
              <a:gd name="connsiteX6" fmla="*/ 448 w 391193"/>
              <a:gd name="connsiteY6" fmla="*/ 70249 h 132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1193" h="132739">
                <a:moveTo>
                  <a:pt x="448" y="70249"/>
                </a:moveTo>
                <a:cubicBezTo>
                  <a:pt x="11560" y="68662"/>
                  <a:pt x="254448" y="100941"/>
                  <a:pt x="298898" y="89299"/>
                </a:cubicBezTo>
                <a:cubicBezTo>
                  <a:pt x="343348" y="77657"/>
                  <a:pt x="251802" y="-6480"/>
                  <a:pt x="267148" y="399"/>
                </a:cubicBezTo>
                <a:cubicBezTo>
                  <a:pt x="282494" y="7278"/>
                  <a:pt x="386211" y="116816"/>
                  <a:pt x="390973" y="130574"/>
                </a:cubicBezTo>
                <a:cubicBezTo>
                  <a:pt x="395735" y="144332"/>
                  <a:pt x="322181" y="88241"/>
                  <a:pt x="295723" y="82949"/>
                </a:cubicBezTo>
                <a:cubicBezTo>
                  <a:pt x="269265" y="77657"/>
                  <a:pt x="276673" y="98824"/>
                  <a:pt x="232223" y="98824"/>
                </a:cubicBezTo>
                <a:cubicBezTo>
                  <a:pt x="187773" y="98824"/>
                  <a:pt x="-10664" y="71836"/>
                  <a:pt x="448" y="70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602B1BCD-C7AF-2F63-4072-AB8F3FE25E55}"/>
              </a:ext>
            </a:extLst>
          </p:cNvPr>
          <p:cNvSpPr/>
          <p:nvPr/>
        </p:nvSpPr>
        <p:spPr>
          <a:xfrm>
            <a:off x="7781603" y="2819140"/>
            <a:ext cx="537277" cy="95510"/>
          </a:xfrm>
          <a:custGeom>
            <a:avLst/>
            <a:gdLst>
              <a:gd name="connsiteX0" fmla="*/ 322 w 537277"/>
              <a:gd name="connsiteY0" fmla="*/ 95510 h 95510"/>
              <a:gd name="connsiteX1" fmla="*/ 225747 w 537277"/>
              <a:gd name="connsiteY1" fmla="*/ 16135 h 95510"/>
              <a:gd name="connsiteX2" fmla="*/ 184472 w 537277"/>
              <a:gd name="connsiteY2" fmla="*/ 28835 h 95510"/>
              <a:gd name="connsiteX3" fmla="*/ 359097 w 537277"/>
              <a:gd name="connsiteY3" fmla="*/ 25660 h 95510"/>
              <a:gd name="connsiteX4" fmla="*/ 536897 w 537277"/>
              <a:gd name="connsiteY4" fmla="*/ 89160 h 95510"/>
              <a:gd name="connsiteX5" fmla="*/ 400372 w 537277"/>
              <a:gd name="connsiteY5" fmla="*/ 22485 h 95510"/>
              <a:gd name="connsiteX6" fmla="*/ 203522 w 537277"/>
              <a:gd name="connsiteY6" fmla="*/ 260 h 95510"/>
              <a:gd name="connsiteX7" fmla="*/ 282897 w 537277"/>
              <a:gd name="connsiteY7" fmla="*/ 16135 h 95510"/>
              <a:gd name="connsiteX8" fmla="*/ 322 w 537277"/>
              <a:gd name="connsiteY8" fmla="*/ 95510 h 9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7277" h="95510">
                <a:moveTo>
                  <a:pt x="322" y="95510"/>
                </a:moveTo>
                <a:cubicBezTo>
                  <a:pt x="-9203" y="95510"/>
                  <a:pt x="195055" y="27247"/>
                  <a:pt x="225747" y="16135"/>
                </a:cubicBezTo>
                <a:cubicBezTo>
                  <a:pt x="256439" y="5022"/>
                  <a:pt x="162247" y="27248"/>
                  <a:pt x="184472" y="28835"/>
                </a:cubicBezTo>
                <a:cubicBezTo>
                  <a:pt x="206697" y="30422"/>
                  <a:pt x="300360" y="15606"/>
                  <a:pt x="359097" y="25660"/>
                </a:cubicBezTo>
                <a:cubicBezTo>
                  <a:pt x="417834" y="35714"/>
                  <a:pt x="530018" y="89689"/>
                  <a:pt x="536897" y="89160"/>
                </a:cubicBezTo>
                <a:cubicBezTo>
                  <a:pt x="543776" y="88631"/>
                  <a:pt x="455934" y="37302"/>
                  <a:pt x="400372" y="22485"/>
                </a:cubicBezTo>
                <a:cubicBezTo>
                  <a:pt x="344810" y="7668"/>
                  <a:pt x="223101" y="1318"/>
                  <a:pt x="203522" y="260"/>
                </a:cubicBezTo>
                <a:cubicBezTo>
                  <a:pt x="183943" y="-798"/>
                  <a:pt x="313060" y="789"/>
                  <a:pt x="282897" y="16135"/>
                </a:cubicBezTo>
                <a:cubicBezTo>
                  <a:pt x="252735" y="31481"/>
                  <a:pt x="9847" y="95510"/>
                  <a:pt x="322" y="955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D6EDCE7E-CD7A-D01E-5101-A779917390EC}"/>
              </a:ext>
            </a:extLst>
          </p:cNvPr>
          <p:cNvSpPr/>
          <p:nvPr/>
        </p:nvSpPr>
        <p:spPr>
          <a:xfrm>
            <a:off x="7930809" y="2666987"/>
            <a:ext cx="174973" cy="133518"/>
          </a:xfrm>
          <a:custGeom>
            <a:avLst/>
            <a:gdLst>
              <a:gd name="connsiteX0" fmla="*/ 341 w 174973"/>
              <a:gd name="connsiteY0" fmla="*/ 13 h 133518"/>
              <a:gd name="connsiteX1" fmla="*/ 133691 w 174973"/>
              <a:gd name="connsiteY1" fmla="*/ 79388 h 133518"/>
              <a:gd name="connsiteX2" fmla="*/ 140041 w 174973"/>
              <a:gd name="connsiteY2" fmla="*/ 120663 h 133518"/>
              <a:gd name="connsiteX3" fmla="*/ 174966 w 174973"/>
              <a:gd name="connsiteY3" fmla="*/ 69863 h 133518"/>
              <a:gd name="connsiteX4" fmla="*/ 136866 w 174973"/>
              <a:gd name="connsiteY4" fmla="*/ 133363 h 133518"/>
              <a:gd name="connsiteX5" fmla="*/ 95591 w 174973"/>
              <a:gd name="connsiteY5" fmla="*/ 85738 h 133518"/>
              <a:gd name="connsiteX6" fmla="*/ 341 w 174973"/>
              <a:gd name="connsiteY6" fmla="*/ 13 h 13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973" h="133518">
                <a:moveTo>
                  <a:pt x="341" y="13"/>
                </a:moveTo>
                <a:cubicBezTo>
                  <a:pt x="6691" y="-1045"/>
                  <a:pt x="110408" y="59280"/>
                  <a:pt x="133691" y="79388"/>
                </a:cubicBezTo>
                <a:cubicBezTo>
                  <a:pt x="156974" y="99496"/>
                  <a:pt x="133162" y="122250"/>
                  <a:pt x="140041" y="120663"/>
                </a:cubicBezTo>
                <a:cubicBezTo>
                  <a:pt x="146920" y="119076"/>
                  <a:pt x="175495" y="67746"/>
                  <a:pt x="174966" y="69863"/>
                </a:cubicBezTo>
                <a:cubicBezTo>
                  <a:pt x="174437" y="71980"/>
                  <a:pt x="150095" y="130717"/>
                  <a:pt x="136866" y="133363"/>
                </a:cubicBezTo>
                <a:cubicBezTo>
                  <a:pt x="123637" y="136009"/>
                  <a:pt x="113054" y="104259"/>
                  <a:pt x="95591" y="85738"/>
                </a:cubicBezTo>
                <a:cubicBezTo>
                  <a:pt x="78129" y="67217"/>
                  <a:pt x="-6009" y="1071"/>
                  <a:pt x="34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E5F8D0FF-CE43-7255-969F-0891F85A6C74}"/>
              </a:ext>
            </a:extLst>
          </p:cNvPr>
          <p:cNvSpPr/>
          <p:nvPr/>
        </p:nvSpPr>
        <p:spPr>
          <a:xfrm>
            <a:off x="7623173" y="2913220"/>
            <a:ext cx="790246" cy="459304"/>
          </a:xfrm>
          <a:custGeom>
            <a:avLst/>
            <a:gdLst>
              <a:gd name="connsiteX0" fmla="*/ 555627 w 790246"/>
              <a:gd name="connsiteY0" fmla="*/ 4605 h 459304"/>
              <a:gd name="connsiteX1" fmla="*/ 733427 w 790246"/>
              <a:gd name="connsiteY1" fmla="*/ 112555 h 459304"/>
              <a:gd name="connsiteX2" fmla="*/ 311152 w 790246"/>
              <a:gd name="connsiteY2" fmla="*/ 334805 h 459304"/>
              <a:gd name="connsiteX3" fmla="*/ 355602 w 790246"/>
              <a:gd name="connsiteY3" fmla="*/ 341155 h 459304"/>
              <a:gd name="connsiteX4" fmla="*/ 225427 w 790246"/>
              <a:gd name="connsiteY4" fmla="*/ 391955 h 459304"/>
              <a:gd name="connsiteX5" fmla="*/ 53977 w 790246"/>
              <a:gd name="connsiteY5" fmla="*/ 347505 h 459304"/>
              <a:gd name="connsiteX6" fmla="*/ 165102 w 790246"/>
              <a:gd name="connsiteY6" fmla="*/ 395130 h 459304"/>
              <a:gd name="connsiteX7" fmla="*/ 111127 w 790246"/>
              <a:gd name="connsiteY7" fmla="*/ 452280 h 459304"/>
              <a:gd name="connsiteX8" fmla="*/ 12702 w 790246"/>
              <a:gd name="connsiteY8" fmla="*/ 398305 h 459304"/>
              <a:gd name="connsiteX9" fmla="*/ 19052 w 790246"/>
              <a:gd name="connsiteY9" fmla="*/ 341155 h 459304"/>
              <a:gd name="connsiteX10" fmla="*/ 174627 w 790246"/>
              <a:gd name="connsiteY10" fmla="*/ 458630 h 459304"/>
              <a:gd name="connsiteX11" fmla="*/ 196852 w 790246"/>
              <a:gd name="connsiteY11" fmla="*/ 385605 h 459304"/>
              <a:gd name="connsiteX12" fmla="*/ 355602 w 790246"/>
              <a:gd name="connsiteY12" fmla="*/ 309405 h 459304"/>
              <a:gd name="connsiteX13" fmla="*/ 330202 w 790246"/>
              <a:gd name="connsiteY13" fmla="*/ 303055 h 459304"/>
              <a:gd name="connsiteX14" fmla="*/ 771527 w 790246"/>
              <a:gd name="connsiteY14" fmla="*/ 144305 h 459304"/>
              <a:gd name="connsiteX15" fmla="*/ 698502 w 790246"/>
              <a:gd name="connsiteY15" fmla="*/ 106205 h 459304"/>
              <a:gd name="connsiteX16" fmla="*/ 606427 w 790246"/>
              <a:gd name="connsiteY16" fmla="*/ 26830 h 459304"/>
              <a:gd name="connsiteX17" fmla="*/ 555627 w 790246"/>
              <a:gd name="connsiteY17" fmla="*/ 4605 h 45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0246" h="459304">
                <a:moveTo>
                  <a:pt x="555627" y="4605"/>
                </a:moveTo>
                <a:cubicBezTo>
                  <a:pt x="576794" y="18893"/>
                  <a:pt x="774173" y="57522"/>
                  <a:pt x="733427" y="112555"/>
                </a:cubicBezTo>
                <a:cubicBezTo>
                  <a:pt x="692681" y="167588"/>
                  <a:pt x="374123" y="296705"/>
                  <a:pt x="311152" y="334805"/>
                </a:cubicBezTo>
                <a:cubicBezTo>
                  <a:pt x="248181" y="372905"/>
                  <a:pt x="369889" y="331630"/>
                  <a:pt x="355602" y="341155"/>
                </a:cubicBezTo>
                <a:cubicBezTo>
                  <a:pt x="341315" y="350680"/>
                  <a:pt x="275698" y="390897"/>
                  <a:pt x="225427" y="391955"/>
                </a:cubicBezTo>
                <a:cubicBezTo>
                  <a:pt x="175156" y="393013"/>
                  <a:pt x="64031" y="346976"/>
                  <a:pt x="53977" y="347505"/>
                </a:cubicBezTo>
                <a:cubicBezTo>
                  <a:pt x="43923" y="348034"/>
                  <a:pt x="155577" y="377668"/>
                  <a:pt x="165102" y="395130"/>
                </a:cubicBezTo>
                <a:cubicBezTo>
                  <a:pt x="174627" y="412593"/>
                  <a:pt x="136527" y="451751"/>
                  <a:pt x="111127" y="452280"/>
                </a:cubicBezTo>
                <a:cubicBezTo>
                  <a:pt x="85727" y="452809"/>
                  <a:pt x="28048" y="416826"/>
                  <a:pt x="12702" y="398305"/>
                </a:cubicBezTo>
                <a:cubicBezTo>
                  <a:pt x="-2644" y="379784"/>
                  <a:pt x="-7936" y="331101"/>
                  <a:pt x="19052" y="341155"/>
                </a:cubicBezTo>
                <a:cubicBezTo>
                  <a:pt x="46039" y="351209"/>
                  <a:pt x="144994" y="451222"/>
                  <a:pt x="174627" y="458630"/>
                </a:cubicBezTo>
                <a:cubicBezTo>
                  <a:pt x="204260" y="466038"/>
                  <a:pt x="166689" y="410476"/>
                  <a:pt x="196852" y="385605"/>
                </a:cubicBezTo>
                <a:cubicBezTo>
                  <a:pt x="227014" y="360734"/>
                  <a:pt x="333377" y="323163"/>
                  <a:pt x="355602" y="309405"/>
                </a:cubicBezTo>
                <a:cubicBezTo>
                  <a:pt x="377827" y="295647"/>
                  <a:pt x="260881" y="330572"/>
                  <a:pt x="330202" y="303055"/>
                </a:cubicBezTo>
                <a:cubicBezTo>
                  <a:pt x="399523" y="275538"/>
                  <a:pt x="710144" y="177113"/>
                  <a:pt x="771527" y="144305"/>
                </a:cubicBezTo>
                <a:cubicBezTo>
                  <a:pt x="832910" y="111497"/>
                  <a:pt x="726019" y="125784"/>
                  <a:pt x="698502" y="106205"/>
                </a:cubicBezTo>
                <a:cubicBezTo>
                  <a:pt x="670985" y="86626"/>
                  <a:pt x="624948" y="41117"/>
                  <a:pt x="606427" y="26830"/>
                </a:cubicBezTo>
                <a:cubicBezTo>
                  <a:pt x="587906" y="12543"/>
                  <a:pt x="534460" y="-9683"/>
                  <a:pt x="555627" y="46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87825882-65D5-77C8-7BEC-B361F9BD226B}"/>
              </a:ext>
            </a:extLst>
          </p:cNvPr>
          <p:cNvSpPr/>
          <p:nvPr/>
        </p:nvSpPr>
        <p:spPr>
          <a:xfrm>
            <a:off x="7657340" y="3081416"/>
            <a:ext cx="789476" cy="361779"/>
          </a:xfrm>
          <a:custGeom>
            <a:avLst/>
            <a:gdLst>
              <a:gd name="connsiteX0" fmla="*/ 784985 w 789476"/>
              <a:gd name="connsiteY0" fmla="*/ 1509 h 361779"/>
              <a:gd name="connsiteX1" fmla="*/ 200785 w 789476"/>
              <a:gd name="connsiteY1" fmla="*/ 258684 h 361779"/>
              <a:gd name="connsiteX2" fmla="*/ 203960 w 789476"/>
              <a:gd name="connsiteY2" fmla="*/ 322184 h 361779"/>
              <a:gd name="connsiteX3" fmla="*/ 515110 w 789476"/>
              <a:gd name="connsiteY3" fmla="*/ 357109 h 361779"/>
              <a:gd name="connsiteX4" fmla="*/ 330960 w 789476"/>
              <a:gd name="connsiteY4" fmla="*/ 347584 h 361779"/>
              <a:gd name="connsiteX5" fmla="*/ 197610 w 789476"/>
              <a:gd name="connsiteY5" fmla="*/ 360284 h 361779"/>
              <a:gd name="connsiteX6" fmla="*/ 99185 w 789476"/>
              <a:gd name="connsiteY6" fmla="*/ 306309 h 361779"/>
              <a:gd name="connsiteX7" fmla="*/ 3935 w 789476"/>
              <a:gd name="connsiteY7" fmla="*/ 217409 h 361779"/>
              <a:gd name="connsiteX8" fmla="*/ 238885 w 789476"/>
              <a:gd name="connsiteY8" fmla="*/ 287259 h 361779"/>
              <a:gd name="connsiteX9" fmla="*/ 245235 w 789476"/>
              <a:gd name="connsiteY9" fmla="*/ 242809 h 361779"/>
              <a:gd name="connsiteX10" fmla="*/ 457960 w 789476"/>
              <a:gd name="connsiteY10" fmla="*/ 166609 h 361779"/>
              <a:gd name="connsiteX11" fmla="*/ 470660 w 789476"/>
              <a:gd name="connsiteY11" fmla="*/ 153909 h 361779"/>
              <a:gd name="connsiteX12" fmla="*/ 784985 w 789476"/>
              <a:gd name="connsiteY12" fmla="*/ 1509 h 361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9476" h="361779">
                <a:moveTo>
                  <a:pt x="784985" y="1509"/>
                </a:moveTo>
                <a:cubicBezTo>
                  <a:pt x="740006" y="18971"/>
                  <a:pt x="297622" y="205238"/>
                  <a:pt x="200785" y="258684"/>
                </a:cubicBezTo>
                <a:cubicBezTo>
                  <a:pt x="103947" y="312130"/>
                  <a:pt x="151572" y="305780"/>
                  <a:pt x="203960" y="322184"/>
                </a:cubicBezTo>
                <a:cubicBezTo>
                  <a:pt x="256348" y="338588"/>
                  <a:pt x="493943" y="352876"/>
                  <a:pt x="515110" y="357109"/>
                </a:cubicBezTo>
                <a:cubicBezTo>
                  <a:pt x="536277" y="361342"/>
                  <a:pt x="383877" y="347055"/>
                  <a:pt x="330960" y="347584"/>
                </a:cubicBezTo>
                <a:cubicBezTo>
                  <a:pt x="278043" y="348113"/>
                  <a:pt x="236239" y="367163"/>
                  <a:pt x="197610" y="360284"/>
                </a:cubicBezTo>
                <a:cubicBezTo>
                  <a:pt x="158981" y="353405"/>
                  <a:pt x="131464" y="330122"/>
                  <a:pt x="99185" y="306309"/>
                </a:cubicBezTo>
                <a:cubicBezTo>
                  <a:pt x="66906" y="282497"/>
                  <a:pt x="-19348" y="220584"/>
                  <a:pt x="3935" y="217409"/>
                </a:cubicBezTo>
                <a:cubicBezTo>
                  <a:pt x="27218" y="214234"/>
                  <a:pt x="198668" y="283026"/>
                  <a:pt x="238885" y="287259"/>
                </a:cubicBezTo>
                <a:cubicBezTo>
                  <a:pt x="279102" y="291492"/>
                  <a:pt x="208722" y="262917"/>
                  <a:pt x="245235" y="242809"/>
                </a:cubicBezTo>
                <a:cubicBezTo>
                  <a:pt x="281748" y="222701"/>
                  <a:pt x="420389" y="181426"/>
                  <a:pt x="457960" y="166609"/>
                </a:cubicBezTo>
                <a:cubicBezTo>
                  <a:pt x="495531" y="151792"/>
                  <a:pt x="417743" y="184601"/>
                  <a:pt x="470660" y="153909"/>
                </a:cubicBezTo>
                <a:cubicBezTo>
                  <a:pt x="523577" y="123217"/>
                  <a:pt x="829964" y="-15953"/>
                  <a:pt x="784985" y="1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EB3A47D6-EB1C-7BAD-CC2B-0B4E77BE1F0D}"/>
              </a:ext>
            </a:extLst>
          </p:cNvPr>
          <p:cNvSpPr/>
          <p:nvPr/>
        </p:nvSpPr>
        <p:spPr>
          <a:xfrm>
            <a:off x="8096234" y="3228528"/>
            <a:ext cx="317635" cy="95826"/>
          </a:xfrm>
          <a:custGeom>
            <a:avLst/>
            <a:gdLst>
              <a:gd name="connsiteX0" fmla="*/ 314341 w 317635"/>
              <a:gd name="connsiteY0" fmla="*/ 82997 h 95826"/>
              <a:gd name="connsiteX1" fmla="*/ 25416 w 317635"/>
              <a:gd name="connsiteY1" fmla="*/ 32197 h 95826"/>
              <a:gd name="connsiteX2" fmla="*/ 171466 w 317635"/>
              <a:gd name="connsiteY2" fmla="*/ 32197 h 95826"/>
              <a:gd name="connsiteX3" fmla="*/ 57166 w 317635"/>
              <a:gd name="connsiteY3" fmla="*/ 44897 h 95826"/>
              <a:gd name="connsiteX4" fmla="*/ 85741 w 317635"/>
              <a:gd name="connsiteY4" fmla="*/ 95697 h 95826"/>
              <a:gd name="connsiteX5" fmla="*/ 16 w 317635"/>
              <a:gd name="connsiteY5" fmla="*/ 57597 h 95826"/>
              <a:gd name="connsiteX6" fmla="*/ 79391 w 317635"/>
              <a:gd name="connsiteY6" fmla="*/ 447 h 95826"/>
              <a:gd name="connsiteX7" fmla="*/ 174641 w 317635"/>
              <a:gd name="connsiteY7" fmla="*/ 32197 h 95826"/>
              <a:gd name="connsiteX8" fmla="*/ 314341 w 317635"/>
              <a:gd name="connsiteY8" fmla="*/ 82997 h 95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35" h="95826">
                <a:moveTo>
                  <a:pt x="314341" y="82997"/>
                </a:moveTo>
                <a:cubicBezTo>
                  <a:pt x="289470" y="82997"/>
                  <a:pt x="49228" y="40664"/>
                  <a:pt x="25416" y="32197"/>
                </a:cubicBezTo>
                <a:cubicBezTo>
                  <a:pt x="1604" y="23730"/>
                  <a:pt x="166174" y="30080"/>
                  <a:pt x="171466" y="32197"/>
                </a:cubicBezTo>
                <a:cubicBezTo>
                  <a:pt x="176758" y="34314"/>
                  <a:pt x="71453" y="34314"/>
                  <a:pt x="57166" y="44897"/>
                </a:cubicBezTo>
                <a:cubicBezTo>
                  <a:pt x="42878" y="55480"/>
                  <a:pt x="95266" y="93580"/>
                  <a:pt x="85741" y="95697"/>
                </a:cubicBezTo>
                <a:cubicBezTo>
                  <a:pt x="76216" y="97814"/>
                  <a:pt x="1074" y="73472"/>
                  <a:pt x="16" y="57597"/>
                </a:cubicBezTo>
                <a:cubicBezTo>
                  <a:pt x="-1042" y="41722"/>
                  <a:pt x="50287" y="4680"/>
                  <a:pt x="79391" y="447"/>
                </a:cubicBezTo>
                <a:cubicBezTo>
                  <a:pt x="108495" y="-3786"/>
                  <a:pt x="132837" y="23201"/>
                  <a:pt x="174641" y="32197"/>
                </a:cubicBezTo>
                <a:cubicBezTo>
                  <a:pt x="216445" y="41193"/>
                  <a:pt x="339212" y="82997"/>
                  <a:pt x="314341" y="829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5D13F075-4503-BE19-474E-F8F110CA3CDA}"/>
              </a:ext>
            </a:extLst>
          </p:cNvPr>
          <p:cNvSpPr/>
          <p:nvPr/>
        </p:nvSpPr>
        <p:spPr>
          <a:xfrm>
            <a:off x="8072217" y="3203557"/>
            <a:ext cx="154468" cy="242086"/>
          </a:xfrm>
          <a:custGeom>
            <a:avLst/>
            <a:gdLst>
              <a:gd name="connsiteX0" fmla="*/ 46258 w 154468"/>
              <a:gd name="connsiteY0" fmla="*/ 18 h 242086"/>
              <a:gd name="connsiteX1" fmla="*/ 43083 w 154468"/>
              <a:gd name="connsiteY1" fmla="*/ 139718 h 242086"/>
              <a:gd name="connsiteX2" fmla="*/ 154208 w 154468"/>
              <a:gd name="connsiteY2" fmla="*/ 241318 h 242086"/>
              <a:gd name="connsiteX3" fmla="*/ 71658 w 154468"/>
              <a:gd name="connsiteY3" fmla="*/ 184168 h 242086"/>
              <a:gd name="connsiteX4" fmla="*/ 1808 w 154468"/>
              <a:gd name="connsiteY4" fmla="*/ 142893 h 242086"/>
              <a:gd name="connsiteX5" fmla="*/ 20858 w 154468"/>
              <a:gd name="connsiteY5" fmla="*/ 149243 h 242086"/>
              <a:gd name="connsiteX6" fmla="*/ 46258 w 154468"/>
              <a:gd name="connsiteY6" fmla="*/ 18 h 24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468" h="242086">
                <a:moveTo>
                  <a:pt x="46258" y="18"/>
                </a:moveTo>
                <a:cubicBezTo>
                  <a:pt x="49962" y="-1569"/>
                  <a:pt x="25091" y="99501"/>
                  <a:pt x="43083" y="139718"/>
                </a:cubicBezTo>
                <a:cubicBezTo>
                  <a:pt x="61075" y="179935"/>
                  <a:pt x="149446" y="233910"/>
                  <a:pt x="154208" y="241318"/>
                </a:cubicBezTo>
                <a:cubicBezTo>
                  <a:pt x="158971" y="248726"/>
                  <a:pt x="97058" y="200572"/>
                  <a:pt x="71658" y="184168"/>
                </a:cubicBezTo>
                <a:cubicBezTo>
                  <a:pt x="46258" y="167764"/>
                  <a:pt x="10275" y="148714"/>
                  <a:pt x="1808" y="142893"/>
                </a:cubicBezTo>
                <a:cubicBezTo>
                  <a:pt x="-6659" y="137072"/>
                  <a:pt x="17154" y="168293"/>
                  <a:pt x="20858" y="149243"/>
                </a:cubicBezTo>
                <a:cubicBezTo>
                  <a:pt x="24562" y="130193"/>
                  <a:pt x="42554" y="1605"/>
                  <a:pt x="4625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2439C54A-2104-81C3-3CCE-099319CA3EE8}"/>
              </a:ext>
            </a:extLst>
          </p:cNvPr>
          <p:cNvSpPr/>
          <p:nvPr/>
        </p:nvSpPr>
        <p:spPr>
          <a:xfrm>
            <a:off x="7937311" y="2463273"/>
            <a:ext cx="1122602" cy="1169108"/>
          </a:xfrm>
          <a:custGeom>
            <a:avLst/>
            <a:gdLst>
              <a:gd name="connsiteX0" fmla="*/ 943164 w 1122602"/>
              <a:gd name="connsiteY0" fmla="*/ 527 h 1169108"/>
              <a:gd name="connsiteX1" fmla="*/ 1073339 w 1122602"/>
              <a:gd name="connsiteY1" fmla="*/ 362477 h 1169108"/>
              <a:gd name="connsiteX2" fmla="*/ 1035239 w 1122602"/>
              <a:gd name="connsiteY2" fmla="*/ 556152 h 1169108"/>
              <a:gd name="connsiteX3" fmla="*/ 689164 w 1122602"/>
              <a:gd name="connsiteY3" fmla="*/ 937152 h 1169108"/>
              <a:gd name="connsiteX4" fmla="*/ 189 w 1122602"/>
              <a:gd name="connsiteY4" fmla="*/ 1168927 h 1169108"/>
              <a:gd name="connsiteX5" fmla="*/ 759014 w 1122602"/>
              <a:gd name="connsiteY5" fmla="*/ 902227 h 1169108"/>
              <a:gd name="connsiteX6" fmla="*/ 920939 w 1122602"/>
              <a:gd name="connsiteY6" fmla="*/ 806977 h 1169108"/>
              <a:gd name="connsiteX7" fmla="*/ 733614 w 1122602"/>
              <a:gd name="connsiteY7" fmla="*/ 841902 h 1169108"/>
              <a:gd name="connsiteX8" fmla="*/ 873314 w 1122602"/>
              <a:gd name="connsiteY8" fmla="*/ 264052 h 1169108"/>
              <a:gd name="connsiteX9" fmla="*/ 930464 w 1122602"/>
              <a:gd name="connsiteY9" fmla="*/ 549802 h 1169108"/>
              <a:gd name="connsiteX10" fmla="*/ 1108264 w 1122602"/>
              <a:gd name="connsiteY10" fmla="*/ 251352 h 1169108"/>
              <a:gd name="connsiteX11" fmla="*/ 1098739 w 1122602"/>
              <a:gd name="connsiteY11" fmla="*/ 305327 h 1169108"/>
              <a:gd name="connsiteX12" fmla="*/ 993964 w 1122602"/>
              <a:gd name="connsiteY12" fmla="*/ 86252 h 1169108"/>
              <a:gd name="connsiteX13" fmla="*/ 1101914 w 1122602"/>
              <a:gd name="connsiteY13" fmla="*/ 276752 h 1169108"/>
              <a:gd name="connsiteX14" fmla="*/ 943164 w 1122602"/>
              <a:gd name="connsiteY14" fmla="*/ 527 h 1169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22602" h="1169108">
                <a:moveTo>
                  <a:pt x="943164" y="527"/>
                </a:moveTo>
                <a:cubicBezTo>
                  <a:pt x="938401" y="14815"/>
                  <a:pt x="1057993" y="269873"/>
                  <a:pt x="1073339" y="362477"/>
                </a:cubicBezTo>
                <a:cubicBezTo>
                  <a:pt x="1088685" y="455081"/>
                  <a:pt x="1099268" y="460373"/>
                  <a:pt x="1035239" y="556152"/>
                </a:cubicBezTo>
                <a:cubicBezTo>
                  <a:pt x="971210" y="651931"/>
                  <a:pt x="861672" y="835023"/>
                  <a:pt x="689164" y="937152"/>
                </a:cubicBezTo>
                <a:cubicBezTo>
                  <a:pt x="516656" y="1039281"/>
                  <a:pt x="-11453" y="1174748"/>
                  <a:pt x="189" y="1168927"/>
                </a:cubicBezTo>
                <a:cubicBezTo>
                  <a:pt x="11831" y="1163106"/>
                  <a:pt x="605556" y="962552"/>
                  <a:pt x="759014" y="902227"/>
                </a:cubicBezTo>
                <a:cubicBezTo>
                  <a:pt x="912472" y="841902"/>
                  <a:pt x="925172" y="817031"/>
                  <a:pt x="920939" y="806977"/>
                </a:cubicBezTo>
                <a:cubicBezTo>
                  <a:pt x="916706" y="796923"/>
                  <a:pt x="741551" y="932390"/>
                  <a:pt x="733614" y="841902"/>
                </a:cubicBezTo>
                <a:cubicBezTo>
                  <a:pt x="725676" y="751415"/>
                  <a:pt x="840506" y="312735"/>
                  <a:pt x="873314" y="264052"/>
                </a:cubicBezTo>
                <a:cubicBezTo>
                  <a:pt x="906122" y="215369"/>
                  <a:pt x="891306" y="551919"/>
                  <a:pt x="930464" y="549802"/>
                </a:cubicBezTo>
                <a:cubicBezTo>
                  <a:pt x="969622" y="547685"/>
                  <a:pt x="1080218" y="292098"/>
                  <a:pt x="1108264" y="251352"/>
                </a:cubicBezTo>
                <a:cubicBezTo>
                  <a:pt x="1136310" y="210606"/>
                  <a:pt x="1117789" y="332844"/>
                  <a:pt x="1098739" y="305327"/>
                </a:cubicBezTo>
                <a:cubicBezTo>
                  <a:pt x="1079689" y="277810"/>
                  <a:pt x="993435" y="91015"/>
                  <a:pt x="993964" y="86252"/>
                </a:cubicBezTo>
                <a:cubicBezTo>
                  <a:pt x="994493" y="81490"/>
                  <a:pt x="1106147" y="286806"/>
                  <a:pt x="1101914" y="276752"/>
                </a:cubicBezTo>
                <a:cubicBezTo>
                  <a:pt x="1097681" y="266698"/>
                  <a:pt x="947927" y="-13761"/>
                  <a:pt x="943164" y="5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13653BAC-D304-335D-827B-827E2D9C073A}"/>
              </a:ext>
            </a:extLst>
          </p:cNvPr>
          <p:cNvSpPr/>
          <p:nvPr/>
        </p:nvSpPr>
        <p:spPr>
          <a:xfrm>
            <a:off x="7489825" y="2196774"/>
            <a:ext cx="1479922" cy="381773"/>
          </a:xfrm>
          <a:custGeom>
            <a:avLst/>
            <a:gdLst>
              <a:gd name="connsiteX0" fmla="*/ 0 w 1479922"/>
              <a:gd name="connsiteY0" fmla="*/ 127326 h 381773"/>
              <a:gd name="connsiteX1" fmla="*/ 263525 w 1479922"/>
              <a:gd name="connsiteY1" fmla="*/ 89226 h 381773"/>
              <a:gd name="connsiteX2" fmla="*/ 914400 w 1479922"/>
              <a:gd name="connsiteY2" fmla="*/ 326 h 381773"/>
              <a:gd name="connsiteX3" fmla="*/ 996950 w 1479922"/>
              <a:gd name="connsiteY3" fmla="*/ 124151 h 381773"/>
              <a:gd name="connsiteX4" fmla="*/ 1231900 w 1479922"/>
              <a:gd name="connsiteY4" fmla="*/ 162251 h 381773"/>
              <a:gd name="connsiteX5" fmla="*/ 1301750 w 1479922"/>
              <a:gd name="connsiteY5" fmla="*/ 381326 h 381773"/>
              <a:gd name="connsiteX6" fmla="*/ 1479550 w 1479922"/>
              <a:gd name="connsiteY6" fmla="*/ 222576 h 381773"/>
              <a:gd name="connsiteX7" fmla="*/ 1343025 w 1479922"/>
              <a:gd name="connsiteY7" fmla="*/ 343226 h 381773"/>
              <a:gd name="connsiteX8" fmla="*/ 1158875 w 1479922"/>
              <a:gd name="connsiteY8" fmla="*/ 162251 h 381773"/>
              <a:gd name="connsiteX9" fmla="*/ 1082675 w 1479922"/>
              <a:gd name="connsiteY9" fmla="*/ 162251 h 381773"/>
              <a:gd name="connsiteX10" fmla="*/ 1168400 w 1479922"/>
              <a:gd name="connsiteY10" fmla="*/ 190826 h 381773"/>
              <a:gd name="connsiteX11" fmla="*/ 565150 w 1479922"/>
              <a:gd name="connsiteY11" fmla="*/ 47951 h 381773"/>
              <a:gd name="connsiteX12" fmla="*/ 536575 w 1479922"/>
              <a:gd name="connsiteY12" fmla="*/ 82876 h 381773"/>
              <a:gd name="connsiteX13" fmla="*/ 666750 w 1479922"/>
              <a:gd name="connsiteY13" fmla="*/ 32076 h 381773"/>
              <a:gd name="connsiteX14" fmla="*/ 0 w 1479922"/>
              <a:gd name="connsiteY14" fmla="*/ 127326 h 381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79922" h="381773">
                <a:moveTo>
                  <a:pt x="0" y="127326"/>
                </a:moveTo>
                <a:lnTo>
                  <a:pt x="263525" y="89226"/>
                </a:lnTo>
                <a:cubicBezTo>
                  <a:pt x="415925" y="68059"/>
                  <a:pt x="792163" y="-5495"/>
                  <a:pt x="914400" y="326"/>
                </a:cubicBezTo>
                <a:cubicBezTo>
                  <a:pt x="1036637" y="6147"/>
                  <a:pt x="944033" y="97164"/>
                  <a:pt x="996950" y="124151"/>
                </a:cubicBezTo>
                <a:cubicBezTo>
                  <a:pt x="1049867" y="151138"/>
                  <a:pt x="1181100" y="119389"/>
                  <a:pt x="1231900" y="162251"/>
                </a:cubicBezTo>
                <a:cubicBezTo>
                  <a:pt x="1282700" y="205113"/>
                  <a:pt x="1260475" y="371272"/>
                  <a:pt x="1301750" y="381326"/>
                </a:cubicBezTo>
                <a:cubicBezTo>
                  <a:pt x="1343025" y="391380"/>
                  <a:pt x="1472671" y="228926"/>
                  <a:pt x="1479550" y="222576"/>
                </a:cubicBezTo>
                <a:cubicBezTo>
                  <a:pt x="1486429" y="216226"/>
                  <a:pt x="1396471" y="353280"/>
                  <a:pt x="1343025" y="343226"/>
                </a:cubicBezTo>
                <a:cubicBezTo>
                  <a:pt x="1289579" y="333172"/>
                  <a:pt x="1202267" y="192413"/>
                  <a:pt x="1158875" y="162251"/>
                </a:cubicBezTo>
                <a:cubicBezTo>
                  <a:pt x="1115483" y="132089"/>
                  <a:pt x="1081088" y="157489"/>
                  <a:pt x="1082675" y="162251"/>
                </a:cubicBezTo>
                <a:cubicBezTo>
                  <a:pt x="1084262" y="167013"/>
                  <a:pt x="1254654" y="209876"/>
                  <a:pt x="1168400" y="190826"/>
                </a:cubicBezTo>
                <a:cubicBezTo>
                  <a:pt x="1082146" y="171776"/>
                  <a:pt x="670454" y="65943"/>
                  <a:pt x="565150" y="47951"/>
                </a:cubicBezTo>
                <a:cubicBezTo>
                  <a:pt x="459846" y="29959"/>
                  <a:pt x="519642" y="85522"/>
                  <a:pt x="536575" y="82876"/>
                </a:cubicBezTo>
                <a:cubicBezTo>
                  <a:pt x="553508" y="80230"/>
                  <a:pt x="763058" y="23080"/>
                  <a:pt x="666750" y="32076"/>
                </a:cubicBezTo>
                <a:cubicBezTo>
                  <a:pt x="570442" y="41072"/>
                  <a:pt x="67204" y="117801"/>
                  <a:pt x="0" y="1273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7445D126-F8ED-36E9-3FF0-C0F982E9C79A}"/>
              </a:ext>
            </a:extLst>
          </p:cNvPr>
          <p:cNvSpPr/>
          <p:nvPr/>
        </p:nvSpPr>
        <p:spPr>
          <a:xfrm>
            <a:off x="645563" y="2494893"/>
            <a:ext cx="1118043" cy="1116613"/>
          </a:xfrm>
          <a:custGeom>
            <a:avLst/>
            <a:gdLst>
              <a:gd name="connsiteX0" fmla="*/ 99358 w 1118043"/>
              <a:gd name="connsiteY0" fmla="*/ 264073 h 1116613"/>
              <a:gd name="connsiteX1" fmla="*/ 134830 w 1118043"/>
              <a:gd name="connsiteY1" fmla="*/ 638504 h 1116613"/>
              <a:gd name="connsiteX2" fmla="*/ 138771 w 1118043"/>
              <a:gd name="connsiteY2" fmla="*/ 638504 h 1116613"/>
              <a:gd name="connsiteX3" fmla="*/ 584147 w 1118043"/>
              <a:gd name="connsiteY3" fmla="*/ 1001110 h 1116613"/>
              <a:gd name="connsiteX4" fmla="*/ 765451 w 1118043"/>
              <a:gd name="connsiteY4" fmla="*/ 1115410 h 1116613"/>
              <a:gd name="connsiteX5" fmla="*/ 615678 w 1118043"/>
              <a:gd name="connsiteY5" fmla="*/ 945931 h 1116613"/>
              <a:gd name="connsiteX6" fmla="*/ 603854 w 1118043"/>
              <a:gd name="connsiteY6" fmla="*/ 508438 h 1116613"/>
              <a:gd name="connsiteX7" fmla="*/ 757568 w 1118043"/>
              <a:gd name="connsiteY7" fmla="*/ 240424 h 1116613"/>
              <a:gd name="connsiteX8" fmla="*/ 631444 w 1118043"/>
              <a:gd name="connsiteY8" fmla="*/ 244366 h 1116613"/>
              <a:gd name="connsiteX9" fmla="*/ 1112292 w 1118043"/>
              <a:gd name="connsiteY9" fmla="*/ 0 h 1116613"/>
              <a:gd name="connsiteX10" fmla="*/ 249130 w 1118043"/>
              <a:gd name="connsiteY10" fmla="*/ 244366 h 1116613"/>
              <a:gd name="connsiteX11" fmla="*/ 316134 w 1118043"/>
              <a:gd name="connsiteY11" fmla="*/ 571500 h 1116613"/>
              <a:gd name="connsiteX12" fmla="*/ 430434 w 1118043"/>
              <a:gd name="connsiteY12" fmla="*/ 618797 h 1116613"/>
              <a:gd name="connsiteX13" fmla="*/ 532909 w 1118043"/>
              <a:gd name="connsiteY13" fmla="*/ 819807 h 1116613"/>
              <a:gd name="connsiteX14" fmla="*/ 40237 w 1118043"/>
              <a:gd name="connsiteY14" fmla="*/ 358666 h 1116613"/>
              <a:gd name="connsiteX15" fmla="*/ 36296 w 1118043"/>
              <a:gd name="connsiteY15" fmla="*/ 508438 h 1116613"/>
              <a:gd name="connsiteX16" fmla="*/ 99358 w 1118043"/>
              <a:gd name="connsiteY16" fmla="*/ 264073 h 111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18043" h="1116613">
                <a:moveTo>
                  <a:pt x="99358" y="264073"/>
                </a:moveTo>
                <a:cubicBezTo>
                  <a:pt x="115780" y="285751"/>
                  <a:pt x="128261" y="576099"/>
                  <a:pt x="134830" y="638504"/>
                </a:cubicBezTo>
                <a:cubicBezTo>
                  <a:pt x="141399" y="700909"/>
                  <a:pt x="138771" y="638504"/>
                  <a:pt x="138771" y="638504"/>
                </a:cubicBezTo>
                <a:cubicBezTo>
                  <a:pt x="213657" y="698938"/>
                  <a:pt x="479700" y="921626"/>
                  <a:pt x="584147" y="1001110"/>
                </a:cubicBezTo>
                <a:cubicBezTo>
                  <a:pt x="688594" y="1080594"/>
                  <a:pt x="760196" y="1124606"/>
                  <a:pt x="765451" y="1115410"/>
                </a:cubicBezTo>
                <a:cubicBezTo>
                  <a:pt x="770706" y="1106214"/>
                  <a:pt x="642611" y="1047093"/>
                  <a:pt x="615678" y="945931"/>
                </a:cubicBezTo>
                <a:cubicBezTo>
                  <a:pt x="588745" y="844769"/>
                  <a:pt x="580206" y="626022"/>
                  <a:pt x="603854" y="508438"/>
                </a:cubicBezTo>
                <a:cubicBezTo>
                  <a:pt x="627502" y="390854"/>
                  <a:pt x="752970" y="284436"/>
                  <a:pt x="757568" y="240424"/>
                </a:cubicBezTo>
                <a:cubicBezTo>
                  <a:pt x="762166" y="196412"/>
                  <a:pt x="572323" y="284437"/>
                  <a:pt x="631444" y="244366"/>
                </a:cubicBezTo>
                <a:cubicBezTo>
                  <a:pt x="690565" y="204295"/>
                  <a:pt x="1176011" y="0"/>
                  <a:pt x="1112292" y="0"/>
                </a:cubicBezTo>
                <a:cubicBezTo>
                  <a:pt x="1048573" y="0"/>
                  <a:pt x="381823" y="149116"/>
                  <a:pt x="249130" y="244366"/>
                </a:cubicBezTo>
                <a:cubicBezTo>
                  <a:pt x="116437" y="339616"/>
                  <a:pt x="285917" y="509095"/>
                  <a:pt x="316134" y="571500"/>
                </a:cubicBezTo>
                <a:cubicBezTo>
                  <a:pt x="346351" y="633905"/>
                  <a:pt x="394305" y="577413"/>
                  <a:pt x="430434" y="618797"/>
                </a:cubicBezTo>
                <a:cubicBezTo>
                  <a:pt x="466563" y="660181"/>
                  <a:pt x="597942" y="863162"/>
                  <a:pt x="532909" y="819807"/>
                </a:cubicBezTo>
                <a:cubicBezTo>
                  <a:pt x="467876" y="776452"/>
                  <a:pt x="123006" y="410561"/>
                  <a:pt x="40237" y="358666"/>
                </a:cubicBezTo>
                <a:cubicBezTo>
                  <a:pt x="-42532" y="306771"/>
                  <a:pt x="26442" y="520262"/>
                  <a:pt x="36296" y="508438"/>
                </a:cubicBezTo>
                <a:cubicBezTo>
                  <a:pt x="46149" y="496614"/>
                  <a:pt x="82936" y="242395"/>
                  <a:pt x="99358" y="2640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93ECECD2-7372-71A0-7498-E0E5DAA3208F}"/>
              </a:ext>
            </a:extLst>
          </p:cNvPr>
          <p:cNvSpPr/>
          <p:nvPr/>
        </p:nvSpPr>
        <p:spPr>
          <a:xfrm>
            <a:off x="2273870" y="1881491"/>
            <a:ext cx="416661" cy="206054"/>
          </a:xfrm>
          <a:custGeom>
            <a:avLst/>
            <a:gdLst>
              <a:gd name="connsiteX0" fmla="*/ 2605 w 416661"/>
              <a:gd name="connsiteY0" fmla="*/ 198134 h 206054"/>
              <a:gd name="connsiteX1" fmla="*/ 345505 w 416661"/>
              <a:gd name="connsiteY1" fmla="*/ 42559 h 206054"/>
              <a:gd name="connsiteX2" fmla="*/ 409005 w 416661"/>
              <a:gd name="connsiteY2" fmla="*/ 4459 h 206054"/>
              <a:gd name="connsiteX3" fmla="*/ 231205 w 416661"/>
              <a:gd name="connsiteY3" fmla="*/ 125109 h 206054"/>
              <a:gd name="connsiteX4" fmla="*/ 221680 w 416661"/>
              <a:gd name="connsiteY4" fmla="*/ 166384 h 206054"/>
              <a:gd name="connsiteX5" fmla="*/ 161355 w 416661"/>
              <a:gd name="connsiteY5" fmla="*/ 169559 h 206054"/>
              <a:gd name="connsiteX6" fmla="*/ 250255 w 416661"/>
              <a:gd name="connsiteY6" fmla="*/ 169559 h 206054"/>
              <a:gd name="connsiteX7" fmla="*/ 202630 w 416661"/>
              <a:gd name="connsiteY7" fmla="*/ 204484 h 206054"/>
              <a:gd name="connsiteX8" fmla="*/ 186755 w 416661"/>
              <a:gd name="connsiteY8" fmla="*/ 185434 h 206054"/>
              <a:gd name="connsiteX9" fmla="*/ 2605 w 416661"/>
              <a:gd name="connsiteY9" fmla="*/ 198134 h 206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6661" h="206054">
                <a:moveTo>
                  <a:pt x="2605" y="198134"/>
                </a:moveTo>
                <a:cubicBezTo>
                  <a:pt x="29063" y="174322"/>
                  <a:pt x="277772" y="74838"/>
                  <a:pt x="345505" y="42559"/>
                </a:cubicBezTo>
                <a:cubicBezTo>
                  <a:pt x="413238" y="10280"/>
                  <a:pt x="428055" y="-9299"/>
                  <a:pt x="409005" y="4459"/>
                </a:cubicBezTo>
                <a:cubicBezTo>
                  <a:pt x="389955" y="18217"/>
                  <a:pt x="262426" y="98121"/>
                  <a:pt x="231205" y="125109"/>
                </a:cubicBezTo>
                <a:cubicBezTo>
                  <a:pt x="199984" y="152097"/>
                  <a:pt x="233322" y="158976"/>
                  <a:pt x="221680" y="166384"/>
                </a:cubicBezTo>
                <a:cubicBezTo>
                  <a:pt x="210038" y="173792"/>
                  <a:pt x="156593" y="169030"/>
                  <a:pt x="161355" y="169559"/>
                </a:cubicBezTo>
                <a:cubicBezTo>
                  <a:pt x="166118" y="170088"/>
                  <a:pt x="243376" y="163738"/>
                  <a:pt x="250255" y="169559"/>
                </a:cubicBezTo>
                <a:cubicBezTo>
                  <a:pt x="257134" y="175380"/>
                  <a:pt x="202630" y="204484"/>
                  <a:pt x="202630" y="204484"/>
                </a:cubicBezTo>
                <a:cubicBezTo>
                  <a:pt x="192047" y="207130"/>
                  <a:pt x="214272" y="186492"/>
                  <a:pt x="186755" y="185434"/>
                </a:cubicBezTo>
                <a:cubicBezTo>
                  <a:pt x="159238" y="184376"/>
                  <a:pt x="-23853" y="221946"/>
                  <a:pt x="2605" y="198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087D8E85-C4CC-5361-DF26-6A0B7E5D4C6D}"/>
              </a:ext>
            </a:extLst>
          </p:cNvPr>
          <p:cNvSpPr/>
          <p:nvPr/>
        </p:nvSpPr>
        <p:spPr>
          <a:xfrm>
            <a:off x="2842850" y="1965392"/>
            <a:ext cx="801761" cy="265728"/>
          </a:xfrm>
          <a:custGeom>
            <a:avLst/>
            <a:gdLst>
              <a:gd name="connsiteX0" fmla="*/ 11475 w 801761"/>
              <a:gd name="connsiteY0" fmla="*/ 250758 h 265728"/>
              <a:gd name="connsiteX1" fmla="*/ 665525 w 801761"/>
              <a:gd name="connsiteY1" fmla="*/ 6283 h 265728"/>
              <a:gd name="connsiteX2" fmla="*/ 563925 w 801761"/>
              <a:gd name="connsiteY2" fmla="*/ 72958 h 265728"/>
              <a:gd name="connsiteX3" fmla="*/ 798875 w 801761"/>
              <a:gd name="connsiteY3" fmla="*/ 79308 h 265728"/>
              <a:gd name="connsiteX4" fmla="*/ 684575 w 801761"/>
              <a:gd name="connsiteY4" fmla="*/ 155508 h 265728"/>
              <a:gd name="connsiteX5" fmla="*/ 532175 w 801761"/>
              <a:gd name="connsiteY5" fmla="*/ 174558 h 265728"/>
              <a:gd name="connsiteX6" fmla="*/ 290875 w 801761"/>
              <a:gd name="connsiteY6" fmla="*/ 206308 h 265728"/>
              <a:gd name="connsiteX7" fmla="*/ 627425 w 801761"/>
              <a:gd name="connsiteY7" fmla="*/ 171383 h 265728"/>
              <a:gd name="connsiteX8" fmla="*/ 275000 w 801761"/>
              <a:gd name="connsiteY8" fmla="*/ 231708 h 265728"/>
              <a:gd name="connsiteX9" fmla="*/ 11475 w 801761"/>
              <a:gd name="connsiteY9" fmla="*/ 250758 h 265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1761" h="265728">
                <a:moveTo>
                  <a:pt x="11475" y="250758"/>
                </a:moveTo>
                <a:cubicBezTo>
                  <a:pt x="76562" y="213187"/>
                  <a:pt x="573450" y="35916"/>
                  <a:pt x="665525" y="6283"/>
                </a:cubicBezTo>
                <a:cubicBezTo>
                  <a:pt x="757600" y="-23350"/>
                  <a:pt x="541700" y="60787"/>
                  <a:pt x="563925" y="72958"/>
                </a:cubicBezTo>
                <a:cubicBezTo>
                  <a:pt x="586150" y="85129"/>
                  <a:pt x="778767" y="65550"/>
                  <a:pt x="798875" y="79308"/>
                </a:cubicBezTo>
                <a:cubicBezTo>
                  <a:pt x="818983" y="93066"/>
                  <a:pt x="729025" y="139633"/>
                  <a:pt x="684575" y="155508"/>
                </a:cubicBezTo>
                <a:cubicBezTo>
                  <a:pt x="640125" y="171383"/>
                  <a:pt x="532175" y="174558"/>
                  <a:pt x="532175" y="174558"/>
                </a:cubicBezTo>
                <a:lnTo>
                  <a:pt x="290875" y="206308"/>
                </a:lnTo>
                <a:cubicBezTo>
                  <a:pt x="306750" y="205779"/>
                  <a:pt x="630071" y="167150"/>
                  <a:pt x="627425" y="171383"/>
                </a:cubicBezTo>
                <a:cubicBezTo>
                  <a:pt x="624779" y="175616"/>
                  <a:pt x="375012" y="218479"/>
                  <a:pt x="275000" y="231708"/>
                </a:cubicBezTo>
                <a:cubicBezTo>
                  <a:pt x="174988" y="244937"/>
                  <a:pt x="-53612" y="288329"/>
                  <a:pt x="11475" y="2507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039C1993-FC7C-CDF1-D358-73A0DB3713BF}"/>
              </a:ext>
            </a:extLst>
          </p:cNvPr>
          <p:cNvSpPr/>
          <p:nvPr/>
        </p:nvSpPr>
        <p:spPr>
          <a:xfrm>
            <a:off x="4461868" y="3761090"/>
            <a:ext cx="342679" cy="862918"/>
          </a:xfrm>
          <a:custGeom>
            <a:avLst/>
            <a:gdLst>
              <a:gd name="connsiteX0" fmla="*/ 294282 w 342679"/>
              <a:gd name="connsiteY0" fmla="*/ 1285 h 862918"/>
              <a:gd name="connsiteX1" fmla="*/ 341907 w 342679"/>
              <a:gd name="connsiteY1" fmla="*/ 67960 h 862918"/>
              <a:gd name="connsiteX2" fmla="*/ 249832 w 342679"/>
              <a:gd name="connsiteY2" fmla="*/ 118760 h 862918"/>
              <a:gd name="connsiteX3" fmla="*/ 5357 w 342679"/>
              <a:gd name="connsiteY3" fmla="*/ 185435 h 862918"/>
              <a:gd name="connsiteX4" fmla="*/ 75207 w 342679"/>
              <a:gd name="connsiteY4" fmla="*/ 220360 h 862918"/>
              <a:gd name="connsiteX5" fmla="*/ 5357 w 342679"/>
              <a:gd name="connsiteY5" fmla="*/ 353710 h 862918"/>
              <a:gd name="connsiteX6" fmla="*/ 18057 w 342679"/>
              <a:gd name="connsiteY6" fmla="*/ 442610 h 862918"/>
              <a:gd name="connsiteX7" fmla="*/ 113307 w 342679"/>
              <a:gd name="connsiteY7" fmla="*/ 706135 h 862918"/>
              <a:gd name="connsiteX8" fmla="*/ 103782 w 342679"/>
              <a:gd name="connsiteY8" fmla="*/ 687085 h 862918"/>
              <a:gd name="connsiteX9" fmla="*/ 256182 w 342679"/>
              <a:gd name="connsiteY9" fmla="*/ 861710 h 862918"/>
              <a:gd name="connsiteX10" fmla="*/ 170457 w 342679"/>
              <a:gd name="connsiteY10" fmla="*/ 747410 h 862918"/>
              <a:gd name="connsiteX11" fmla="*/ 2182 w 342679"/>
              <a:gd name="connsiteY11" fmla="*/ 439435 h 862918"/>
              <a:gd name="connsiteX12" fmla="*/ 81557 w 342679"/>
              <a:gd name="connsiteY12" fmla="*/ 214010 h 862918"/>
              <a:gd name="connsiteX13" fmla="*/ 157757 w 342679"/>
              <a:gd name="connsiteY13" fmla="*/ 198135 h 862918"/>
              <a:gd name="connsiteX14" fmla="*/ 300632 w 342679"/>
              <a:gd name="connsiteY14" fmla="*/ 131460 h 862918"/>
              <a:gd name="connsiteX15" fmla="*/ 294282 w 342679"/>
              <a:gd name="connsiteY15" fmla="*/ 1285 h 86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2679" h="862918">
                <a:moveTo>
                  <a:pt x="294282" y="1285"/>
                </a:moveTo>
                <a:cubicBezTo>
                  <a:pt x="301161" y="-9298"/>
                  <a:pt x="349315" y="48381"/>
                  <a:pt x="341907" y="67960"/>
                </a:cubicBezTo>
                <a:cubicBezTo>
                  <a:pt x="334499" y="87539"/>
                  <a:pt x="305924" y="99181"/>
                  <a:pt x="249832" y="118760"/>
                </a:cubicBezTo>
                <a:cubicBezTo>
                  <a:pt x="193740" y="138339"/>
                  <a:pt x="34461" y="168502"/>
                  <a:pt x="5357" y="185435"/>
                </a:cubicBezTo>
                <a:cubicBezTo>
                  <a:pt x="-23747" y="202368"/>
                  <a:pt x="75207" y="192314"/>
                  <a:pt x="75207" y="220360"/>
                </a:cubicBezTo>
                <a:cubicBezTo>
                  <a:pt x="75207" y="248406"/>
                  <a:pt x="14882" y="316668"/>
                  <a:pt x="5357" y="353710"/>
                </a:cubicBezTo>
                <a:cubicBezTo>
                  <a:pt x="-4168" y="390752"/>
                  <a:pt x="65" y="383873"/>
                  <a:pt x="18057" y="442610"/>
                </a:cubicBezTo>
                <a:cubicBezTo>
                  <a:pt x="36049" y="501347"/>
                  <a:pt x="99020" y="665389"/>
                  <a:pt x="113307" y="706135"/>
                </a:cubicBezTo>
                <a:cubicBezTo>
                  <a:pt x="127594" y="746881"/>
                  <a:pt x="79970" y="661156"/>
                  <a:pt x="103782" y="687085"/>
                </a:cubicBezTo>
                <a:cubicBezTo>
                  <a:pt x="127594" y="713014"/>
                  <a:pt x="245070" y="851656"/>
                  <a:pt x="256182" y="861710"/>
                </a:cubicBezTo>
                <a:cubicBezTo>
                  <a:pt x="267294" y="871764"/>
                  <a:pt x="212790" y="817789"/>
                  <a:pt x="170457" y="747410"/>
                </a:cubicBezTo>
                <a:cubicBezTo>
                  <a:pt x="128124" y="677031"/>
                  <a:pt x="16999" y="528335"/>
                  <a:pt x="2182" y="439435"/>
                </a:cubicBezTo>
                <a:cubicBezTo>
                  <a:pt x="-12635" y="350535"/>
                  <a:pt x="55628" y="254227"/>
                  <a:pt x="81557" y="214010"/>
                </a:cubicBezTo>
                <a:cubicBezTo>
                  <a:pt x="107486" y="173793"/>
                  <a:pt x="121245" y="211893"/>
                  <a:pt x="157757" y="198135"/>
                </a:cubicBezTo>
                <a:cubicBezTo>
                  <a:pt x="194269" y="184377"/>
                  <a:pt x="278407" y="159506"/>
                  <a:pt x="300632" y="131460"/>
                </a:cubicBezTo>
                <a:cubicBezTo>
                  <a:pt x="322857" y="103414"/>
                  <a:pt x="287403" y="11868"/>
                  <a:pt x="294282" y="12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4EC99700-F27D-45A1-1D44-197A62E8358C}"/>
              </a:ext>
            </a:extLst>
          </p:cNvPr>
          <p:cNvSpPr/>
          <p:nvPr/>
        </p:nvSpPr>
        <p:spPr>
          <a:xfrm>
            <a:off x="4685097" y="3819401"/>
            <a:ext cx="456827" cy="831906"/>
          </a:xfrm>
          <a:custGeom>
            <a:avLst/>
            <a:gdLst>
              <a:gd name="connsiteX0" fmla="*/ 1203 w 456827"/>
              <a:gd name="connsiteY0" fmla="*/ 60449 h 831906"/>
              <a:gd name="connsiteX1" fmla="*/ 166303 w 456827"/>
              <a:gd name="connsiteY1" fmla="*/ 47749 h 831906"/>
              <a:gd name="connsiteX2" fmla="*/ 379028 w 456827"/>
              <a:gd name="connsiteY2" fmla="*/ 124 h 831906"/>
              <a:gd name="connsiteX3" fmla="*/ 264728 w 456827"/>
              <a:gd name="connsiteY3" fmla="*/ 63624 h 831906"/>
              <a:gd name="connsiteX4" fmla="*/ 366328 w 456827"/>
              <a:gd name="connsiteY4" fmla="*/ 69974 h 831906"/>
              <a:gd name="connsiteX5" fmla="*/ 404428 w 456827"/>
              <a:gd name="connsiteY5" fmla="*/ 108074 h 831906"/>
              <a:gd name="connsiteX6" fmla="*/ 388553 w 456827"/>
              <a:gd name="connsiteY6" fmla="*/ 136649 h 831906"/>
              <a:gd name="connsiteX7" fmla="*/ 445703 w 456827"/>
              <a:gd name="connsiteY7" fmla="*/ 247774 h 831906"/>
              <a:gd name="connsiteX8" fmla="*/ 413953 w 456827"/>
              <a:gd name="connsiteY8" fmla="*/ 485899 h 831906"/>
              <a:gd name="connsiteX9" fmla="*/ 452053 w 456827"/>
              <a:gd name="connsiteY9" fmla="*/ 457324 h 831906"/>
              <a:gd name="connsiteX10" fmla="*/ 306003 w 456827"/>
              <a:gd name="connsiteY10" fmla="*/ 727199 h 831906"/>
              <a:gd name="connsiteX11" fmla="*/ 207578 w 456827"/>
              <a:gd name="connsiteY11" fmla="*/ 822449 h 831906"/>
              <a:gd name="connsiteX12" fmla="*/ 232978 w 456827"/>
              <a:gd name="connsiteY12" fmla="*/ 781174 h 831906"/>
              <a:gd name="connsiteX13" fmla="*/ 198053 w 456827"/>
              <a:gd name="connsiteY13" fmla="*/ 806574 h 831906"/>
              <a:gd name="connsiteX14" fmla="*/ 207578 w 456827"/>
              <a:gd name="connsiteY14" fmla="*/ 793874 h 831906"/>
              <a:gd name="connsiteX15" fmla="*/ 213928 w 456827"/>
              <a:gd name="connsiteY15" fmla="*/ 809749 h 831906"/>
              <a:gd name="connsiteX16" fmla="*/ 131378 w 456827"/>
              <a:gd name="connsiteY16" fmla="*/ 771649 h 831906"/>
              <a:gd name="connsiteX17" fmla="*/ 153603 w 456827"/>
              <a:gd name="connsiteY17" fmla="*/ 809749 h 831906"/>
              <a:gd name="connsiteX18" fmla="*/ 112328 w 456827"/>
              <a:gd name="connsiteY18" fmla="*/ 790699 h 831906"/>
              <a:gd name="connsiteX19" fmla="*/ 102803 w 456827"/>
              <a:gd name="connsiteY19" fmla="*/ 803399 h 831906"/>
              <a:gd name="connsiteX20" fmla="*/ 77403 w 456827"/>
              <a:gd name="connsiteY20" fmla="*/ 800224 h 831906"/>
              <a:gd name="connsiteX21" fmla="*/ 252028 w 456827"/>
              <a:gd name="connsiteY21" fmla="*/ 793874 h 831906"/>
              <a:gd name="connsiteX22" fmla="*/ 448878 w 456827"/>
              <a:gd name="connsiteY22" fmla="*/ 304924 h 831906"/>
              <a:gd name="connsiteX23" fmla="*/ 410778 w 456827"/>
              <a:gd name="connsiteY23" fmla="*/ 295399 h 831906"/>
              <a:gd name="connsiteX24" fmla="*/ 340928 w 456827"/>
              <a:gd name="connsiteY24" fmla="*/ 54099 h 831906"/>
              <a:gd name="connsiteX25" fmla="*/ 210753 w 456827"/>
              <a:gd name="connsiteY25" fmla="*/ 31874 h 831906"/>
              <a:gd name="connsiteX26" fmla="*/ 252028 w 456827"/>
              <a:gd name="connsiteY26" fmla="*/ 44574 h 831906"/>
              <a:gd name="connsiteX27" fmla="*/ 1203 w 456827"/>
              <a:gd name="connsiteY27" fmla="*/ 60449 h 831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56827" h="831906">
                <a:moveTo>
                  <a:pt x="1203" y="60449"/>
                </a:moveTo>
                <a:cubicBezTo>
                  <a:pt x="-13085" y="60978"/>
                  <a:pt x="103332" y="57803"/>
                  <a:pt x="166303" y="47749"/>
                </a:cubicBezTo>
                <a:cubicBezTo>
                  <a:pt x="229274" y="37695"/>
                  <a:pt x="362624" y="-2522"/>
                  <a:pt x="379028" y="124"/>
                </a:cubicBezTo>
                <a:cubicBezTo>
                  <a:pt x="395432" y="2770"/>
                  <a:pt x="266845" y="51982"/>
                  <a:pt x="264728" y="63624"/>
                </a:cubicBezTo>
                <a:cubicBezTo>
                  <a:pt x="262611" y="75266"/>
                  <a:pt x="343045" y="62566"/>
                  <a:pt x="366328" y="69974"/>
                </a:cubicBezTo>
                <a:cubicBezTo>
                  <a:pt x="389611" y="77382"/>
                  <a:pt x="400724" y="96962"/>
                  <a:pt x="404428" y="108074"/>
                </a:cubicBezTo>
                <a:cubicBezTo>
                  <a:pt x="408132" y="119186"/>
                  <a:pt x="381674" y="113366"/>
                  <a:pt x="388553" y="136649"/>
                </a:cubicBezTo>
                <a:cubicBezTo>
                  <a:pt x="395432" y="159932"/>
                  <a:pt x="441470" y="189566"/>
                  <a:pt x="445703" y="247774"/>
                </a:cubicBezTo>
                <a:cubicBezTo>
                  <a:pt x="449936" y="305982"/>
                  <a:pt x="412895" y="450974"/>
                  <a:pt x="413953" y="485899"/>
                </a:cubicBezTo>
                <a:cubicBezTo>
                  <a:pt x="415011" y="520824"/>
                  <a:pt x="470045" y="417107"/>
                  <a:pt x="452053" y="457324"/>
                </a:cubicBezTo>
                <a:cubicBezTo>
                  <a:pt x="434061" y="497541"/>
                  <a:pt x="346749" y="666345"/>
                  <a:pt x="306003" y="727199"/>
                </a:cubicBezTo>
                <a:cubicBezTo>
                  <a:pt x="265257" y="788053"/>
                  <a:pt x="219749" y="813453"/>
                  <a:pt x="207578" y="822449"/>
                </a:cubicBezTo>
                <a:cubicBezTo>
                  <a:pt x="195407" y="831445"/>
                  <a:pt x="234566" y="783820"/>
                  <a:pt x="232978" y="781174"/>
                </a:cubicBezTo>
                <a:cubicBezTo>
                  <a:pt x="231391" y="778528"/>
                  <a:pt x="202286" y="804457"/>
                  <a:pt x="198053" y="806574"/>
                </a:cubicBezTo>
                <a:cubicBezTo>
                  <a:pt x="193820" y="808691"/>
                  <a:pt x="204932" y="793345"/>
                  <a:pt x="207578" y="793874"/>
                </a:cubicBezTo>
                <a:cubicBezTo>
                  <a:pt x="210224" y="794403"/>
                  <a:pt x="226628" y="813453"/>
                  <a:pt x="213928" y="809749"/>
                </a:cubicBezTo>
                <a:cubicBezTo>
                  <a:pt x="201228" y="806045"/>
                  <a:pt x="141432" y="771649"/>
                  <a:pt x="131378" y="771649"/>
                </a:cubicBezTo>
                <a:cubicBezTo>
                  <a:pt x="121324" y="771649"/>
                  <a:pt x="156778" y="806574"/>
                  <a:pt x="153603" y="809749"/>
                </a:cubicBezTo>
                <a:cubicBezTo>
                  <a:pt x="150428" y="812924"/>
                  <a:pt x="120795" y="791757"/>
                  <a:pt x="112328" y="790699"/>
                </a:cubicBezTo>
                <a:cubicBezTo>
                  <a:pt x="103861" y="789641"/>
                  <a:pt x="108624" y="801812"/>
                  <a:pt x="102803" y="803399"/>
                </a:cubicBezTo>
                <a:cubicBezTo>
                  <a:pt x="96982" y="804987"/>
                  <a:pt x="52532" y="801812"/>
                  <a:pt x="77403" y="800224"/>
                </a:cubicBezTo>
                <a:cubicBezTo>
                  <a:pt x="102274" y="798637"/>
                  <a:pt x="190116" y="876424"/>
                  <a:pt x="252028" y="793874"/>
                </a:cubicBezTo>
                <a:cubicBezTo>
                  <a:pt x="313940" y="711324"/>
                  <a:pt x="422420" y="388003"/>
                  <a:pt x="448878" y="304924"/>
                </a:cubicBezTo>
                <a:cubicBezTo>
                  <a:pt x="475336" y="221845"/>
                  <a:pt x="428770" y="337203"/>
                  <a:pt x="410778" y="295399"/>
                </a:cubicBezTo>
                <a:cubicBezTo>
                  <a:pt x="392786" y="253595"/>
                  <a:pt x="374266" y="98020"/>
                  <a:pt x="340928" y="54099"/>
                </a:cubicBezTo>
                <a:cubicBezTo>
                  <a:pt x="307591" y="10178"/>
                  <a:pt x="225570" y="33461"/>
                  <a:pt x="210753" y="31874"/>
                </a:cubicBezTo>
                <a:cubicBezTo>
                  <a:pt x="195936" y="30287"/>
                  <a:pt x="280074" y="41928"/>
                  <a:pt x="252028" y="44574"/>
                </a:cubicBezTo>
                <a:cubicBezTo>
                  <a:pt x="223982" y="47220"/>
                  <a:pt x="15491" y="59920"/>
                  <a:pt x="1203" y="60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49D04D7A-DCAF-E846-0C51-8962741EB82F}"/>
              </a:ext>
            </a:extLst>
          </p:cNvPr>
          <p:cNvSpPr/>
          <p:nvPr/>
        </p:nvSpPr>
        <p:spPr>
          <a:xfrm>
            <a:off x="4432907" y="4279871"/>
            <a:ext cx="199484" cy="217437"/>
          </a:xfrm>
          <a:custGeom>
            <a:avLst/>
            <a:gdLst>
              <a:gd name="connsiteX0" fmla="*/ 158143 w 199484"/>
              <a:gd name="connsiteY0" fmla="*/ 95279 h 217437"/>
              <a:gd name="connsiteX1" fmla="*/ 12093 w 199484"/>
              <a:gd name="connsiteY1" fmla="*/ 29 h 217437"/>
              <a:gd name="connsiteX2" fmla="*/ 12093 w 199484"/>
              <a:gd name="connsiteY2" fmla="*/ 85754 h 217437"/>
              <a:gd name="connsiteX3" fmla="*/ 43843 w 199484"/>
              <a:gd name="connsiteY3" fmla="*/ 149254 h 217437"/>
              <a:gd name="connsiteX4" fmla="*/ 199418 w 199484"/>
              <a:gd name="connsiteY4" fmla="*/ 215929 h 217437"/>
              <a:gd name="connsiteX5" fmla="*/ 62893 w 199484"/>
              <a:gd name="connsiteY5" fmla="*/ 181004 h 217437"/>
              <a:gd name="connsiteX6" fmla="*/ 24793 w 199484"/>
              <a:gd name="connsiteY6" fmla="*/ 22254 h 217437"/>
              <a:gd name="connsiteX7" fmla="*/ 158143 w 199484"/>
              <a:gd name="connsiteY7" fmla="*/ 95279 h 21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484" h="217437">
                <a:moveTo>
                  <a:pt x="158143" y="95279"/>
                </a:moveTo>
                <a:cubicBezTo>
                  <a:pt x="156026" y="91575"/>
                  <a:pt x="36435" y="1616"/>
                  <a:pt x="12093" y="29"/>
                </a:cubicBezTo>
                <a:cubicBezTo>
                  <a:pt x="-12249" y="-1559"/>
                  <a:pt x="6801" y="60883"/>
                  <a:pt x="12093" y="85754"/>
                </a:cubicBezTo>
                <a:cubicBezTo>
                  <a:pt x="17385" y="110625"/>
                  <a:pt x="12622" y="127558"/>
                  <a:pt x="43843" y="149254"/>
                </a:cubicBezTo>
                <a:cubicBezTo>
                  <a:pt x="75064" y="170950"/>
                  <a:pt x="196243" y="210637"/>
                  <a:pt x="199418" y="215929"/>
                </a:cubicBezTo>
                <a:cubicBezTo>
                  <a:pt x="202593" y="221221"/>
                  <a:pt x="91997" y="213283"/>
                  <a:pt x="62893" y="181004"/>
                </a:cubicBezTo>
                <a:cubicBezTo>
                  <a:pt x="33789" y="148725"/>
                  <a:pt x="12622" y="40246"/>
                  <a:pt x="24793" y="22254"/>
                </a:cubicBezTo>
                <a:cubicBezTo>
                  <a:pt x="36964" y="4262"/>
                  <a:pt x="160260" y="98983"/>
                  <a:pt x="158143" y="952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A88744ED-A9DE-0B83-45E2-06CDDB13A10B}"/>
              </a:ext>
            </a:extLst>
          </p:cNvPr>
          <p:cNvSpPr/>
          <p:nvPr/>
        </p:nvSpPr>
        <p:spPr>
          <a:xfrm>
            <a:off x="4485560" y="4279674"/>
            <a:ext cx="76927" cy="184642"/>
          </a:xfrm>
          <a:custGeom>
            <a:avLst/>
            <a:gdLst>
              <a:gd name="connsiteX0" fmla="*/ 32465 w 76927"/>
              <a:gd name="connsiteY0" fmla="*/ 226 h 184642"/>
              <a:gd name="connsiteX1" fmla="*/ 7065 w 76927"/>
              <a:gd name="connsiteY1" fmla="*/ 82776 h 184642"/>
              <a:gd name="connsiteX2" fmla="*/ 76915 w 76927"/>
              <a:gd name="connsiteY2" fmla="*/ 184376 h 184642"/>
              <a:gd name="connsiteX3" fmla="*/ 13415 w 76927"/>
              <a:gd name="connsiteY3" fmla="*/ 114526 h 184642"/>
              <a:gd name="connsiteX4" fmla="*/ 715 w 76927"/>
              <a:gd name="connsiteY4" fmla="*/ 108176 h 184642"/>
              <a:gd name="connsiteX5" fmla="*/ 32465 w 76927"/>
              <a:gd name="connsiteY5" fmla="*/ 226 h 18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7" h="184642">
                <a:moveTo>
                  <a:pt x="32465" y="226"/>
                </a:moveTo>
                <a:cubicBezTo>
                  <a:pt x="33523" y="-4007"/>
                  <a:pt x="-343" y="52084"/>
                  <a:pt x="7065" y="82776"/>
                </a:cubicBezTo>
                <a:cubicBezTo>
                  <a:pt x="14473" y="113468"/>
                  <a:pt x="75857" y="179085"/>
                  <a:pt x="76915" y="184376"/>
                </a:cubicBezTo>
                <a:cubicBezTo>
                  <a:pt x="77973" y="189667"/>
                  <a:pt x="13415" y="114526"/>
                  <a:pt x="13415" y="114526"/>
                </a:cubicBezTo>
                <a:cubicBezTo>
                  <a:pt x="715" y="101826"/>
                  <a:pt x="-1402" y="120876"/>
                  <a:pt x="715" y="108176"/>
                </a:cubicBezTo>
                <a:cubicBezTo>
                  <a:pt x="2832" y="95476"/>
                  <a:pt x="31407" y="4459"/>
                  <a:pt x="32465" y="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63E8CC84-FD38-9E9C-05FE-87288160D372}"/>
              </a:ext>
            </a:extLst>
          </p:cNvPr>
          <p:cNvSpPr/>
          <p:nvPr/>
        </p:nvSpPr>
        <p:spPr>
          <a:xfrm>
            <a:off x="4997339" y="4290232"/>
            <a:ext cx="182550" cy="218498"/>
          </a:xfrm>
          <a:custGeom>
            <a:avLst/>
            <a:gdLst>
              <a:gd name="connsiteX0" fmla="*/ 54086 w 182550"/>
              <a:gd name="connsiteY0" fmla="*/ 11893 h 218498"/>
              <a:gd name="connsiteX1" fmla="*/ 181086 w 182550"/>
              <a:gd name="connsiteY1" fmla="*/ 5543 h 218498"/>
              <a:gd name="connsiteX2" fmla="*/ 123936 w 182550"/>
              <a:gd name="connsiteY2" fmla="*/ 78568 h 218498"/>
              <a:gd name="connsiteX3" fmla="*/ 136636 w 182550"/>
              <a:gd name="connsiteY3" fmla="*/ 116668 h 218498"/>
              <a:gd name="connsiteX4" fmla="*/ 111 w 182550"/>
              <a:gd name="connsiteY4" fmla="*/ 218268 h 218498"/>
              <a:gd name="connsiteX5" fmla="*/ 114411 w 182550"/>
              <a:gd name="connsiteY5" fmla="*/ 142068 h 218498"/>
              <a:gd name="connsiteX6" fmla="*/ 171561 w 182550"/>
              <a:gd name="connsiteY6" fmla="*/ 65868 h 218498"/>
              <a:gd name="connsiteX7" fmla="*/ 54086 w 182550"/>
              <a:gd name="connsiteY7" fmla="*/ 11893 h 21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550" h="218498">
                <a:moveTo>
                  <a:pt x="54086" y="11893"/>
                </a:moveTo>
                <a:cubicBezTo>
                  <a:pt x="55673" y="1839"/>
                  <a:pt x="169444" y="-5570"/>
                  <a:pt x="181086" y="5543"/>
                </a:cubicBezTo>
                <a:cubicBezTo>
                  <a:pt x="192728" y="16656"/>
                  <a:pt x="131344" y="60047"/>
                  <a:pt x="123936" y="78568"/>
                </a:cubicBezTo>
                <a:cubicBezTo>
                  <a:pt x="116528" y="97089"/>
                  <a:pt x="157273" y="93385"/>
                  <a:pt x="136636" y="116668"/>
                </a:cubicBezTo>
                <a:cubicBezTo>
                  <a:pt x="115999" y="139951"/>
                  <a:pt x="3815" y="214035"/>
                  <a:pt x="111" y="218268"/>
                </a:cubicBezTo>
                <a:cubicBezTo>
                  <a:pt x="-3593" y="222501"/>
                  <a:pt x="85836" y="167468"/>
                  <a:pt x="114411" y="142068"/>
                </a:cubicBezTo>
                <a:cubicBezTo>
                  <a:pt x="142986" y="116668"/>
                  <a:pt x="175265" y="86506"/>
                  <a:pt x="171561" y="65868"/>
                </a:cubicBezTo>
                <a:cubicBezTo>
                  <a:pt x="167857" y="45230"/>
                  <a:pt x="52499" y="21947"/>
                  <a:pt x="54086" y="118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248DAF9A-851E-29E4-6F3A-0E8EC5F8A9DC}"/>
              </a:ext>
            </a:extLst>
          </p:cNvPr>
          <p:cNvSpPr/>
          <p:nvPr/>
        </p:nvSpPr>
        <p:spPr>
          <a:xfrm>
            <a:off x="4562113" y="4485238"/>
            <a:ext cx="270618" cy="156967"/>
          </a:xfrm>
          <a:custGeom>
            <a:avLst/>
            <a:gdLst>
              <a:gd name="connsiteX0" fmla="*/ 362 w 270618"/>
              <a:gd name="connsiteY0" fmla="*/ 1037 h 156967"/>
              <a:gd name="connsiteX1" fmla="*/ 260712 w 270618"/>
              <a:gd name="connsiteY1" fmla="*/ 140737 h 156967"/>
              <a:gd name="connsiteX2" fmla="*/ 209912 w 270618"/>
              <a:gd name="connsiteY2" fmla="*/ 137562 h 156967"/>
              <a:gd name="connsiteX3" fmla="*/ 149587 w 270618"/>
              <a:gd name="connsiteY3" fmla="*/ 137562 h 156967"/>
              <a:gd name="connsiteX4" fmla="*/ 108312 w 270618"/>
              <a:gd name="connsiteY4" fmla="*/ 156612 h 156967"/>
              <a:gd name="connsiteX5" fmla="*/ 194037 w 270618"/>
              <a:gd name="connsiteY5" fmla="*/ 118512 h 156967"/>
              <a:gd name="connsiteX6" fmla="*/ 86087 w 270618"/>
              <a:gd name="connsiteY6" fmla="*/ 99462 h 156967"/>
              <a:gd name="connsiteX7" fmla="*/ 200387 w 270618"/>
              <a:gd name="connsiteY7" fmla="*/ 77237 h 156967"/>
              <a:gd name="connsiteX8" fmla="*/ 362 w 270618"/>
              <a:gd name="connsiteY8" fmla="*/ 1037 h 15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0618" h="156967">
                <a:moveTo>
                  <a:pt x="362" y="1037"/>
                </a:moveTo>
                <a:cubicBezTo>
                  <a:pt x="10416" y="11620"/>
                  <a:pt x="225787" y="117983"/>
                  <a:pt x="260712" y="140737"/>
                </a:cubicBezTo>
                <a:cubicBezTo>
                  <a:pt x="295637" y="163491"/>
                  <a:pt x="228433" y="138091"/>
                  <a:pt x="209912" y="137562"/>
                </a:cubicBezTo>
                <a:cubicBezTo>
                  <a:pt x="191391" y="137033"/>
                  <a:pt x="166520" y="134387"/>
                  <a:pt x="149587" y="137562"/>
                </a:cubicBezTo>
                <a:cubicBezTo>
                  <a:pt x="132654" y="140737"/>
                  <a:pt x="100904" y="159787"/>
                  <a:pt x="108312" y="156612"/>
                </a:cubicBezTo>
                <a:cubicBezTo>
                  <a:pt x="115720" y="153437"/>
                  <a:pt x="197741" y="128037"/>
                  <a:pt x="194037" y="118512"/>
                </a:cubicBezTo>
                <a:cubicBezTo>
                  <a:pt x="190333" y="108987"/>
                  <a:pt x="85029" y="106341"/>
                  <a:pt x="86087" y="99462"/>
                </a:cubicBezTo>
                <a:cubicBezTo>
                  <a:pt x="87145" y="92583"/>
                  <a:pt x="208324" y="90466"/>
                  <a:pt x="200387" y="77237"/>
                </a:cubicBezTo>
                <a:cubicBezTo>
                  <a:pt x="192450" y="64008"/>
                  <a:pt x="-9692" y="-9546"/>
                  <a:pt x="362" y="1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0BE22975-0533-CFA3-BBEF-15F15DEF8CD3}"/>
              </a:ext>
            </a:extLst>
          </p:cNvPr>
          <p:cNvSpPr/>
          <p:nvPr/>
        </p:nvSpPr>
        <p:spPr>
          <a:xfrm>
            <a:off x="4667179" y="4489450"/>
            <a:ext cx="48110" cy="203260"/>
          </a:xfrm>
          <a:custGeom>
            <a:avLst/>
            <a:gdLst>
              <a:gd name="connsiteX0" fmla="*/ 28646 w 48110"/>
              <a:gd name="connsiteY0" fmla="*/ 0 h 203260"/>
              <a:gd name="connsiteX1" fmla="*/ 28646 w 48110"/>
              <a:gd name="connsiteY1" fmla="*/ 117475 h 203260"/>
              <a:gd name="connsiteX2" fmla="*/ 41346 w 48110"/>
              <a:gd name="connsiteY2" fmla="*/ 203200 h 203260"/>
              <a:gd name="connsiteX3" fmla="*/ 71 w 48110"/>
              <a:gd name="connsiteY3" fmla="*/ 104775 h 203260"/>
              <a:gd name="connsiteX4" fmla="*/ 31821 w 48110"/>
              <a:gd name="connsiteY4" fmla="*/ 92075 h 203260"/>
              <a:gd name="connsiteX5" fmla="*/ 47696 w 48110"/>
              <a:gd name="connsiteY5" fmla="*/ 117475 h 203260"/>
              <a:gd name="connsiteX6" fmla="*/ 28646 w 48110"/>
              <a:gd name="connsiteY6" fmla="*/ 0 h 203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10" h="203260">
                <a:moveTo>
                  <a:pt x="28646" y="0"/>
                </a:moveTo>
                <a:cubicBezTo>
                  <a:pt x="25471" y="0"/>
                  <a:pt x="26529" y="83608"/>
                  <a:pt x="28646" y="117475"/>
                </a:cubicBezTo>
                <a:cubicBezTo>
                  <a:pt x="30763" y="151342"/>
                  <a:pt x="46108" y="205317"/>
                  <a:pt x="41346" y="203200"/>
                </a:cubicBezTo>
                <a:cubicBezTo>
                  <a:pt x="36584" y="201083"/>
                  <a:pt x="1658" y="123296"/>
                  <a:pt x="71" y="104775"/>
                </a:cubicBezTo>
                <a:cubicBezTo>
                  <a:pt x="-1516" y="86254"/>
                  <a:pt x="23884" y="89958"/>
                  <a:pt x="31821" y="92075"/>
                </a:cubicBezTo>
                <a:cubicBezTo>
                  <a:pt x="39758" y="94192"/>
                  <a:pt x="50342" y="127529"/>
                  <a:pt x="47696" y="117475"/>
                </a:cubicBezTo>
                <a:cubicBezTo>
                  <a:pt x="45050" y="107421"/>
                  <a:pt x="31821" y="0"/>
                  <a:pt x="2864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E3BC46BD-1754-B5AF-5674-62736D8677E6}"/>
              </a:ext>
            </a:extLst>
          </p:cNvPr>
          <p:cNvSpPr/>
          <p:nvPr/>
        </p:nvSpPr>
        <p:spPr>
          <a:xfrm>
            <a:off x="4952963" y="4475973"/>
            <a:ext cx="67673" cy="163966"/>
          </a:xfrm>
          <a:custGeom>
            <a:avLst/>
            <a:gdLst>
              <a:gd name="connsiteX0" fmla="*/ 37 w 67673"/>
              <a:gd name="connsiteY0" fmla="*/ 777 h 163966"/>
              <a:gd name="connsiteX1" fmla="*/ 66712 w 67673"/>
              <a:gd name="connsiteY1" fmla="*/ 159527 h 163966"/>
              <a:gd name="connsiteX2" fmla="*/ 41312 w 67673"/>
              <a:gd name="connsiteY2" fmla="*/ 121427 h 163966"/>
              <a:gd name="connsiteX3" fmla="*/ 66712 w 67673"/>
              <a:gd name="connsiteY3" fmla="*/ 137302 h 163966"/>
              <a:gd name="connsiteX4" fmla="*/ 57187 w 67673"/>
              <a:gd name="connsiteY4" fmla="*/ 99202 h 163966"/>
              <a:gd name="connsiteX5" fmla="*/ 37 w 67673"/>
              <a:gd name="connsiteY5" fmla="*/ 777 h 16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73" h="163966">
                <a:moveTo>
                  <a:pt x="37" y="777"/>
                </a:moveTo>
                <a:cubicBezTo>
                  <a:pt x="1624" y="10831"/>
                  <a:pt x="59833" y="139419"/>
                  <a:pt x="66712" y="159527"/>
                </a:cubicBezTo>
                <a:cubicBezTo>
                  <a:pt x="73591" y="179635"/>
                  <a:pt x="41312" y="125131"/>
                  <a:pt x="41312" y="121427"/>
                </a:cubicBezTo>
                <a:cubicBezTo>
                  <a:pt x="41312" y="117723"/>
                  <a:pt x="64066" y="141006"/>
                  <a:pt x="66712" y="137302"/>
                </a:cubicBezTo>
                <a:cubicBezTo>
                  <a:pt x="69358" y="133598"/>
                  <a:pt x="66183" y="117194"/>
                  <a:pt x="57187" y="99202"/>
                </a:cubicBezTo>
                <a:cubicBezTo>
                  <a:pt x="48191" y="81210"/>
                  <a:pt x="-1550" y="-9277"/>
                  <a:pt x="37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47C0B9A5-026B-D526-1787-BF4C85FB31B7}"/>
              </a:ext>
            </a:extLst>
          </p:cNvPr>
          <p:cNvSpPr/>
          <p:nvPr/>
        </p:nvSpPr>
        <p:spPr>
          <a:xfrm>
            <a:off x="4321116" y="4435318"/>
            <a:ext cx="243503" cy="188872"/>
          </a:xfrm>
          <a:custGeom>
            <a:avLst/>
            <a:gdLst>
              <a:gd name="connsiteX0" fmla="*/ 171509 w 243503"/>
              <a:gd name="connsiteY0" fmla="*/ 157 h 188872"/>
              <a:gd name="connsiteX1" fmla="*/ 142934 w 243503"/>
              <a:gd name="connsiteY1" fmla="*/ 89057 h 188872"/>
              <a:gd name="connsiteX2" fmla="*/ 238184 w 243503"/>
              <a:gd name="connsiteY2" fmla="*/ 181132 h 188872"/>
              <a:gd name="connsiteX3" fmla="*/ 206434 w 243503"/>
              <a:gd name="connsiteY3" fmla="*/ 177957 h 188872"/>
              <a:gd name="connsiteX4" fmla="*/ 59 w 243503"/>
              <a:gd name="connsiteY4" fmla="*/ 130332 h 188872"/>
              <a:gd name="connsiteX5" fmla="*/ 228659 w 243503"/>
              <a:gd name="connsiteY5" fmla="*/ 174782 h 188872"/>
              <a:gd name="connsiteX6" fmla="*/ 142934 w 243503"/>
              <a:gd name="connsiteY6" fmla="*/ 130332 h 188872"/>
              <a:gd name="connsiteX7" fmla="*/ 200084 w 243503"/>
              <a:gd name="connsiteY7" fmla="*/ 117632 h 188872"/>
              <a:gd name="connsiteX8" fmla="*/ 142934 w 243503"/>
              <a:gd name="connsiteY8" fmla="*/ 111282 h 188872"/>
              <a:gd name="connsiteX9" fmla="*/ 171509 w 243503"/>
              <a:gd name="connsiteY9" fmla="*/ 157 h 18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3503" h="188872">
                <a:moveTo>
                  <a:pt x="171509" y="157"/>
                </a:moveTo>
                <a:cubicBezTo>
                  <a:pt x="171509" y="-3547"/>
                  <a:pt x="131822" y="58895"/>
                  <a:pt x="142934" y="89057"/>
                </a:cubicBezTo>
                <a:cubicBezTo>
                  <a:pt x="154046" y="119219"/>
                  <a:pt x="227601" y="166315"/>
                  <a:pt x="238184" y="181132"/>
                </a:cubicBezTo>
                <a:cubicBezTo>
                  <a:pt x="248767" y="195949"/>
                  <a:pt x="246122" y="186424"/>
                  <a:pt x="206434" y="177957"/>
                </a:cubicBezTo>
                <a:cubicBezTo>
                  <a:pt x="166746" y="169490"/>
                  <a:pt x="-3645" y="130861"/>
                  <a:pt x="59" y="130332"/>
                </a:cubicBezTo>
                <a:cubicBezTo>
                  <a:pt x="3763" y="129803"/>
                  <a:pt x="204847" y="174782"/>
                  <a:pt x="228659" y="174782"/>
                </a:cubicBezTo>
                <a:cubicBezTo>
                  <a:pt x="252471" y="174782"/>
                  <a:pt x="147697" y="139857"/>
                  <a:pt x="142934" y="130332"/>
                </a:cubicBezTo>
                <a:cubicBezTo>
                  <a:pt x="138171" y="120807"/>
                  <a:pt x="200084" y="120807"/>
                  <a:pt x="200084" y="117632"/>
                </a:cubicBezTo>
                <a:cubicBezTo>
                  <a:pt x="200084" y="114457"/>
                  <a:pt x="150871" y="123453"/>
                  <a:pt x="142934" y="111282"/>
                </a:cubicBezTo>
                <a:cubicBezTo>
                  <a:pt x="134997" y="99111"/>
                  <a:pt x="171509" y="3861"/>
                  <a:pt x="171509" y="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39AF06A9-7814-F915-CCB0-F46623730B7B}"/>
              </a:ext>
            </a:extLst>
          </p:cNvPr>
          <p:cNvSpPr/>
          <p:nvPr/>
        </p:nvSpPr>
        <p:spPr>
          <a:xfrm>
            <a:off x="4327087" y="4413208"/>
            <a:ext cx="173300" cy="139764"/>
          </a:xfrm>
          <a:custGeom>
            <a:avLst/>
            <a:gdLst>
              <a:gd name="connsiteX0" fmla="*/ 117913 w 173300"/>
              <a:gd name="connsiteY0" fmla="*/ 42 h 139764"/>
              <a:gd name="connsiteX1" fmla="*/ 73463 w 173300"/>
              <a:gd name="connsiteY1" fmla="*/ 98467 h 139764"/>
              <a:gd name="connsiteX2" fmla="*/ 121088 w 173300"/>
              <a:gd name="connsiteY2" fmla="*/ 123867 h 139764"/>
              <a:gd name="connsiteX3" fmla="*/ 438 w 173300"/>
              <a:gd name="connsiteY3" fmla="*/ 139742 h 139764"/>
              <a:gd name="connsiteX4" fmla="*/ 171888 w 173300"/>
              <a:gd name="connsiteY4" fmla="*/ 127042 h 139764"/>
              <a:gd name="connsiteX5" fmla="*/ 82988 w 173300"/>
              <a:gd name="connsiteY5" fmla="*/ 114342 h 139764"/>
              <a:gd name="connsiteX6" fmla="*/ 102038 w 173300"/>
              <a:gd name="connsiteY6" fmla="*/ 76242 h 139764"/>
              <a:gd name="connsiteX7" fmla="*/ 82988 w 173300"/>
              <a:gd name="connsiteY7" fmla="*/ 85767 h 139764"/>
              <a:gd name="connsiteX8" fmla="*/ 117913 w 173300"/>
              <a:gd name="connsiteY8" fmla="*/ 42 h 139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300" h="139764">
                <a:moveTo>
                  <a:pt x="117913" y="42"/>
                </a:moveTo>
                <a:cubicBezTo>
                  <a:pt x="116325" y="2159"/>
                  <a:pt x="72934" y="77830"/>
                  <a:pt x="73463" y="98467"/>
                </a:cubicBezTo>
                <a:cubicBezTo>
                  <a:pt x="73992" y="119104"/>
                  <a:pt x="133259" y="116988"/>
                  <a:pt x="121088" y="123867"/>
                </a:cubicBezTo>
                <a:cubicBezTo>
                  <a:pt x="108917" y="130746"/>
                  <a:pt x="-8029" y="139213"/>
                  <a:pt x="438" y="139742"/>
                </a:cubicBezTo>
                <a:cubicBezTo>
                  <a:pt x="8905" y="140271"/>
                  <a:pt x="158130" y="131275"/>
                  <a:pt x="171888" y="127042"/>
                </a:cubicBezTo>
                <a:cubicBezTo>
                  <a:pt x="185646" y="122809"/>
                  <a:pt x="94630" y="122809"/>
                  <a:pt x="82988" y="114342"/>
                </a:cubicBezTo>
                <a:cubicBezTo>
                  <a:pt x="71346" y="105875"/>
                  <a:pt x="102038" y="81004"/>
                  <a:pt x="102038" y="76242"/>
                </a:cubicBezTo>
                <a:cubicBezTo>
                  <a:pt x="102038" y="71480"/>
                  <a:pt x="78755" y="96880"/>
                  <a:pt x="82988" y="85767"/>
                </a:cubicBezTo>
                <a:cubicBezTo>
                  <a:pt x="87221" y="74655"/>
                  <a:pt x="119501" y="-2075"/>
                  <a:pt x="117913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3F62A028-3F90-3AFC-43B0-A268E450C7BC}"/>
              </a:ext>
            </a:extLst>
          </p:cNvPr>
          <p:cNvSpPr/>
          <p:nvPr/>
        </p:nvSpPr>
        <p:spPr>
          <a:xfrm>
            <a:off x="4406663" y="4542404"/>
            <a:ext cx="344167" cy="183186"/>
          </a:xfrm>
          <a:custGeom>
            <a:avLst/>
            <a:gdLst>
              <a:gd name="connsiteX0" fmla="*/ 237 w 344167"/>
              <a:gd name="connsiteY0" fmla="*/ 58171 h 183186"/>
              <a:gd name="connsiteX1" fmla="*/ 181212 w 344167"/>
              <a:gd name="connsiteY1" fmla="*/ 1021 h 183186"/>
              <a:gd name="connsiteX2" fmla="*/ 216137 w 344167"/>
              <a:gd name="connsiteY2" fmla="*/ 23246 h 183186"/>
              <a:gd name="connsiteX3" fmla="*/ 178037 w 344167"/>
              <a:gd name="connsiteY3" fmla="*/ 45471 h 183186"/>
              <a:gd name="connsiteX4" fmla="*/ 200262 w 344167"/>
              <a:gd name="connsiteY4" fmla="*/ 89921 h 183186"/>
              <a:gd name="connsiteX5" fmla="*/ 343137 w 344167"/>
              <a:gd name="connsiteY5" fmla="*/ 172471 h 183186"/>
              <a:gd name="connsiteX6" fmla="*/ 260587 w 344167"/>
              <a:gd name="connsiteY6" fmla="*/ 169296 h 183186"/>
              <a:gd name="connsiteX7" fmla="*/ 184387 w 344167"/>
              <a:gd name="connsiteY7" fmla="*/ 54996 h 183186"/>
              <a:gd name="connsiteX8" fmla="*/ 203437 w 344167"/>
              <a:gd name="connsiteY8" fmla="*/ 16896 h 183186"/>
              <a:gd name="connsiteX9" fmla="*/ 165337 w 344167"/>
              <a:gd name="connsiteY9" fmla="*/ 10546 h 183186"/>
              <a:gd name="connsiteX10" fmla="*/ 143112 w 344167"/>
              <a:gd name="connsiteY10" fmla="*/ 39121 h 183186"/>
              <a:gd name="connsiteX11" fmla="*/ 237 w 344167"/>
              <a:gd name="connsiteY11" fmla="*/ 58171 h 18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4167" h="183186">
                <a:moveTo>
                  <a:pt x="237" y="58171"/>
                </a:moveTo>
                <a:cubicBezTo>
                  <a:pt x="6587" y="51821"/>
                  <a:pt x="145229" y="6842"/>
                  <a:pt x="181212" y="1021"/>
                </a:cubicBezTo>
                <a:cubicBezTo>
                  <a:pt x="217195" y="-4800"/>
                  <a:pt x="216666" y="15838"/>
                  <a:pt x="216137" y="23246"/>
                </a:cubicBezTo>
                <a:cubicBezTo>
                  <a:pt x="215608" y="30654"/>
                  <a:pt x="180683" y="34358"/>
                  <a:pt x="178037" y="45471"/>
                </a:cubicBezTo>
                <a:cubicBezTo>
                  <a:pt x="175391" y="56584"/>
                  <a:pt x="172745" y="68754"/>
                  <a:pt x="200262" y="89921"/>
                </a:cubicBezTo>
                <a:cubicBezTo>
                  <a:pt x="227779" y="111088"/>
                  <a:pt x="333083" y="159242"/>
                  <a:pt x="343137" y="172471"/>
                </a:cubicBezTo>
                <a:cubicBezTo>
                  <a:pt x="353191" y="185700"/>
                  <a:pt x="287045" y="188875"/>
                  <a:pt x="260587" y="169296"/>
                </a:cubicBezTo>
                <a:cubicBezTo>
                  <a:pt x="234129" y="149717"/>
                  <a:pt x="193912" y="80396"/>
                  <a:pt x="184387" y="54996"/>
                </a:cubicBezTo>
                <a:cubicBezTo>
                  <a:pt x="174862" y="29596"/>
                  <a:pt x="206612" y="24304"/>
                  <a:pt x="203437" y="16896"/>
                </a:cubicBezTo>
                <a:cubicBezTo>
                  <a:pt x="200262" y="9488"/>
                  <a:pt x="175391" y="6842"/>
                  <a:pt x="165337" y="10546"/>
                </a:cubicBezTo>
                <a:cubicBezTo>
                  <a:pt x="155283" y="14250"/>
                  <a:pt x="169570" y="29067"/>
                  <a:pt x="143112" y="39121"/>
                </a:cubicBezTo>
                <a:cubicBezTo>
                  <a:pt x="116654" y="49175"/>
                  <a:pt x="-6113" y="64521"/>
                  <a:pt x="237" y="58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98B07917-F168-32C5-028D-D051A5445627}"/>
              </a:ext>
            </a:extLst>
          </p:cNvPr>
          <p:cNvSpPr/>
          <p:nvPr/>
        </p:nvSpPr>
        <p:spPr>
          <a:xfrm>
            <a:off x="4587279" y="4527547"/>
            <a:ext cx="480139" cy="163029"/>
          </a:xfrm>
          <a:custGeom>
            <a:avLst/>
            <a:gdLst>
              <a:gd name="connsiteX0" fmla="*/ 596 w 480139"/>
              <a:gd name="connsiteY0" fmla="*/ 25403 h 163029"/>
              <a:gd name="connsiteX1" fmla="*/ 127596 w 480139"/>
              <a:gd name="connsiteY1" fmla="*/ 152403 h 163029"/>
              <a:gd name="connsiteX2" fmla="*/ 286346 w 480139"/>
              <a:gd name="connsiteY2" fmla="*/ 139703 h 163029"/>
              <a:gd name="connsiteX3" fmla="*/ 238721 w 480139"/>
              <a:gd name="connsiteY3" fmla="*/ 161928 h 163029"/>
              <a:gd name="connsiteX4" fmla="*/ 448271 w 480139"/>
              <a:gd name="connsiteY4" fmla="*/ 98428 h 163029"/>
              <a:gd name="connsiteX5" fmla="*/ 416521 w 480139"/>
              <a:gd name="connsiteY5" fmla="*/ 92078 h 163029"/>
              <a:gd name="connsiteX6" fmla="*/ 480021 w 480139"/>
              <a:gd name="connsiteY6" fmla="*/ 3 h 163029"/>
              <a:gd name="connsiteX7" fmla="*/ 397471 w 480139"/>
              <a:gd name="connsiteY7" fmla="*/ 88903 h 163029"/>
              <a:gd name="connsiteX8" fmla="*/ 187921 w 480139"/>
              <a:gd name="connsiteY8" fmla="*/ 161928 h 163029"/>
              <a:gd name="connsiteX9" fmla="*/ 83146 w 480139"/>
              <a:gd name="connsiteY9" fmla="*/ 88903 h 163029"/>
              <a:gd name="connsiteX10" fmla="*/ 596 w 480139"/>
              <a:gd name="connsiteY10" fmla="*/ 25403 h 16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0139" h="163029">
                <a:moveTo>
                  <a:pt x="596" y="25403"/>
                </a:moveTo>
                <a:cubicBezTo>
                  <a:pt x="8004" y="35986"/>
                  <a:pt x="79971" y="133353"/>
                  <a:pt x="127596" y="152403"/>
                </a:cubicBezTo>
                <a:cubicBezTo>
                  <a:pt x="175221" y="171453"/>
                  <a:pt x="267825" y="138116"/>
                  <a:pt x="286346" y="139703"/>
                </a:cubicBezTo>
                <a:cubicBezTo>
                  <a:pt x="304867" y="141290"/>
                  <a:pt x="211734" y="168807"/>
                  <a:pt x="238721" y="161928"/>
                </a:cubicBezTo>
                <a:cubicBezTo>
                  <a:pt x="265708" y="155049"/>
                  <a:pt x="418638" y="110070"/>
                  <a:pt x="448271" y="98428"/>
                </a:cubicBezTo>
                <a:cubicBezTo>
                  <a:pt x="477904" y="86786"/>
                  <a:pt x="411229" y="108482"/>
                  <a:pt x="416521" y="92078"/>
                </a:cubicBezTo>
                <a:cubicBezTo>
                  <a:pt x="421813" y="75674"/>
                  <a:pt x="483196" y="532"/>
                  <a:pt x="480021" y="3"/>
                </a:cubicBezTo>
                <a:cubicBezTo>
                  <a:pt x="476846" y="-526"/>
                  <a:pt x="446154" y="61916"/>
                  <a:pt x="397471" y="88903"/>
                </a:cubicBezTo>
                <a:cubicBezTo>
                  <a:pt x="348788" y="115891"/>
                  <a:pt x="240308" y="161928"/>
                  <a:pt x="187921" y="161928"/>
                </a:cubicBezTo>
                <a:cubicBezTo>
                  <a:pt x="135534" y="161928"/>
                  <a:pt x="109604" y="107953"/>
                  <a:pt x="83146" y="88903"/>
                </a:cubicBezTo>
                <a:cubicBezTo>
                  <a:pt x="56688" y="69853"/>
                  <a:pt x="-6812" y="14820"/>
                  <a:pt x="596" y="254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2435AF26-11B8-7CC7-3F66-B39C1DAE4762}"/>
              </a:ext>
            </a:extLst>
          </p:cNvPr>
          <p:cNvSpPr/>
          <p:nvPr/>
        </p:nvSpPr>
        <p:spPr>
          <a:xfrm>
            <a:off x="4302125" y="4559300"/>
            <a:ext cx="258358" cy="197326"/>
          </a:xfrm>
          <a:custGeom>
            <a:avLst/>
            <a:gdLst>
              <a:gd name="connsiteX0" fmla="*/ 0 w 258358"/>
              <a:gd name="connsiteY0" fmla="*/ 0 h 197326"/>
              <a:gd name="connsiteX1" fmla="*/ 206375 w 258358"/>
              <a:gd name="connsiteY1" fmla="*/ 82550 h 197326"/>
              <a:gd name="connsiteX2" fmla="*/ 257175 w 258358"/>
              <a:gd name="connsiteY2" fmla="*/ 196850 h 197326"/>
              <a:gd name="connsiteX3" fmla="*/ 234950 w 258358"/>
              <a:gd name="connsiteY3" fmla="*/ 120650 h 197326"/>
              <a:gd name="connsiteX4" fmla="*/ 155575 w 258358"/>
              <a:gd name="connsiteY4" fmla="*/ 53975 h 197326"/>
              <a:gd name="connsiteX5" fmla="*/ 250825 w 258358"/>
              <a:gd name="connsiteY5" fmla="*/ 85725 h 197326"/>
              <a:gd name="connsiteX6" fmla="*/ 0 w 258358"/>
              <a:gd name="connsiteY6" fmla="*/ 0 h 197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358" h="197326">
                <a:moveTo>
                  <a:pt x="0" y="0"/>
                </a:moveTo>
                <a:cubicBezTo>
                  <a:pt x="81756" y="24871"/>
                  <a:pt x="163513" y="49742"/>
                  <a:pt x="206375" y="82550"/>
                </a:cubicBezTo>
                <a:cubicBezTo>
                  <a:pt x="249238" y="115358"/>
                  <a:pt x="252413" y="190500"/>
                  <a:pt x="257175" y="196850"/>
                </a:cubicBezTo>
                <a:cubicBezTo>
                  <a:pt x="261937" y="203200"/>
                  <a:pt x="251883" y="144463"/>
                  <a:pt x="234950" y="120650"/>
                </a:cubicBezTo>
                <a:cubicBezTo>
                  <a:pt x="218017" y="96838"/>
                  <a:pt x="152929" y="59796"/>
                  <a:pt x="155575" y="53975"/>
                </a:cubicBezTo>
                <a:cubicBezTo>
                  <a:pt x="158221" y="48154"/>
                  <a:pt x="250825" y="85725"/>
                  <a:pt x="250825" y="857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280D0DCD-EE78-A45F-CB4E-43C6790ECE41}"/>
              </a:ext>
            </a:extLst>
          </p:cNvPr>
          <p:cNvSpPr/>
          <p:nvPr/>
        </p:nvSpPr>
        <p:spPr>
          <a:xfrm>
            <a:off x="4937573" y="4486273"/>
            <a:ext cx="117806" cy="158997"/>
          </a:xfrm>
          <a:custGeom>
            <a:avLst/>
            <a:gdLst>
              <a:gd name="connsiteX0" fmla="*/ 117027 w 117806"/>
              <a:gd name="connsiteY0" fmla="*/ 2 h 158997"/>
              <a:gd name="connsiteX1" fmla="*/ 94802 w 117806"/>
              <a:gd name="connsiteY1" fmla="*/ 95252 h 158997"/>
              <a:gd name="connsiteX2" fmla="*/ 2727 w 117806"/>
              <a:gd name="connsiteY2" fmla="*/ 155577 h 158997"/>
              <a:gd name="connsiteX3" fmla="*/ 24952 w 117806"/>
              <a:gd name="connsiteY3" fmla="*/ 149227 h 158997"/>
              <a:gd name="connsiteX4" fmla="*/ 31302 w 117806"/>
              <a:gd name="connsiteY4" fmla="*/ 130177 h 158997"/>
              <a:gd name="connsiteX5" fmla="*/ 75752 w 117806"/>
              <a:gd name="connsiteY5" fmla="*/ 92077 h 158997"/>
              <a:gd name="connsiteX6" fmla="*/ 117027 w 117806"/>
              <a:gd name="connsiteY6" fmla="*/ 2 h 158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06" h="158997">
                <a:moveTo>
                  <a:pt x="117027" y="2"/>
                </a:moveTo>
                <a:cubicBezTo>
                  <a:pt x="120202" y="531"/>
                  <a:pt x="113852" y="69323"/>
                  <a:pt x="94802" y="95252"/>
                </a:cubicBezTo>
                <a:cubicBezTo>
                  <a:pt x="75752" y="121181"/>
                  <a:pt x="14369" y="146581"/>
                  <a:pt x="2727" y="155577"/>
                </a:cubicBezTo>
                <a:cubicBezTo>
                  <a:pt x="-8915" y="164573"/>
                  <a:pt x="20190" y="153460"/>
                  <a:pt x="24952" y="149227"/>
                </a:cubicBezTo>
                <a:cubicBezTo>
                  <a:pt x="29714" y="144994"/>
                  <a:pt x="22835" y="139702"/>
                  <a:pt x="31302" y="130177"/>
                </a:cubicBezTo>
                <a:cubicBezTo>
                  <a:pt x="39769" y="120652"/>
                  <a:pt x="64639" y="110598"/>
                  <a:pt x="75752" y="92077"/>
                </a:cubicBezTo>
                <a:cubicBezTo>
                  <a:pt x="86864" y="73556"/>
                  <a:pt x="113852" y="-527"/>
                  <a:pt x="11702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AD78FC36-4160-474A-CD01-B2D60F8F89F2}"/>
              </a:ext>
            </a:extLst>
          </p:cNvPr>
          <p:cNvSpPr/>
          <p:nvPr/>
        </p:nvSpPr>
        <p:spPr>
          <a:xfrm>
            <a:off x="4793135" y="4486238"/>
            <a:ext cx="339849" cy="208460"/>
          </a:xfrm>
          <a:custGeom>
            <a:avLst/>
            <a:gdLst>
              <a:gd name="connsiteX0" fmla="*/ 242415 w 339849"/>
              <a:gd name="connsiteY0" fmla="*/ 37 h 208460"/>
              <a:gd name="connsiteX1" fmla="*/ 286865 w 339849"/>
              <a:gd name="connsiteY1" fmla="*/ 66712 h 208460"/>
              <a:gd name="connsiteX2" fmla="*/ 242415 w 339849"/>
              <a:gd name="connsiteY2" fmla="*/ 117512 h 208460"/>
              <a:gd name="connsiteX3" fmla="*/ 1115 w 339849"/>
              <a:gd name="connsiteY3" fmla="*/ 206412 h 208460"/>
              <a:gd name="connsiteX4" fmla="*/ 159865 w 339849"/>
              <a:gd name="connsiteY4" fmla="*/ 174662 h 208460"/>
              <a:gd name="connsiteX5" fmla="*/ 334490 w 339849"/>
              <a:gd name="connsiteY5" fmla="*/ 114337 h 208460"/>
              <a:gd name="connsiteX6" fmla="*/ 293215 w 339849"/>
              <a:gd name="connsiteY6" fmla="*/ 95287 h 208460"/>
              <a:gd name="connsiteX7" fmla="*/ 274165 w 339849"/>
              <a:gd name="connsiteY7" fmla="*/ 57187 h 208460"/>
              <a:gd name="connsiteX8" fmla="*/ 242415 w 339849"/>
              <a:gd name="connsiteY8" fmla="*/ 37 h 20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849" h="208460">
                <a:moveTo>
                  <a:pt x="242415" y="37"/>
                </a:moveTo>
                <a:cubicBezTo>
                  <a:pt x="244532" y="1625"/>
                  <a:pt x="286865" y="47133"/>
                  <a:pt x="286865" y="66712"/>
                </a:cubicBezTo>
                <a:cubicBezTo>
                  <a:pt x="286865" y="86291"/>
                  <a:pt x="290040" y="94229"/>
                  <a:pt x="242415" y="117512"/>
                </a:cubicBezTo>
                <a:cubicBezTo>
                  <a:pt x="194790" y="140795"/>
                  <a:pt x="14873" y="196887"/>
                  <a:pt x="1115" y="206412"/>
                </a:cubicBezTo>
                <a:cubicBezTo>
                  <a:pt x="-12643" y="215937"/>
                  <a:pt x="104303" y="190008"/>
                  <a:pt x="159865" y="174662"/>
                </a:cubicBezTo>
                <a:cubicBezTo>
                  <a:pt x="215427" y="159316"/>
                  <a:pt x="312265" y="127566"/>
                  <a:pt x="334490" y="114337"/>
                </a:cubicBezTo>
                <a:cubicBezTo>
                  <a:pt x="356715" y="101108"/>
                  <a:pt x="303269" y="104812"/>
                  <a:pt x="293215" y="95287"/>
                </a:cubicBezTo>
                <a:cubicBezTo>
                  <a:pt x="283161" y="85762"/>
                  <a:pt x="274165" y="57187"/>
                  <a:pt x="274165" y="57187"/>
                </a:cubicBezTo>
                <a:cubicBezTo>
                  <a:pt x="270461" y="47662"/>
                  <a:pt x="240298" y="-1551"/>
                  <a:pt x="242415" y="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09E5E132-C881-7D23-9EDC-FED49884F7B5}"/>
              </a:ext>
            </a:extLst>
          </p:cNvPr>
          <p:cNvSpPr/>
          <p:nvPr/>
        </p:nvSpPr>
        <p:spPr>
          <a:xfrm>
            <a:off x="4472337" y="4422434"/>
            <a:ext cx="876643" cy="308082"/>
          </a:xfrm>
          <a:custGeom>
            <a:avLst/>
            <a:gdLst>
              <a:gd name="connsiteX0" fmla="*/ 1238 w 876643"/>
              <a:gd name="connsiteY0" fmla="*/ 152741 h 308082"/>
              <a:gd name="connsiteX1" fmla="*/ 166338 w 876643"/>
              <a:gd name="connsiteY1" fmla="*/ 270216 h 308082"/>
              <a:gd name="connsiteX2" fmla="*/ 423513 w 876643"/>
              <a:gd name="connsiteY2" fmla="*/ 260691 h 308082"/>
              <a:gd name="connsiteX3" fmla="*/ 267938 w 876643"/>
              <a:gd name="connsiteY3" fmla="*/ 286091 h 308082"/>
              <a:gd name="connsiteX4" fmla="*/ 645763 w 876643"/>
              <a:gd name="connsiteY4" fmla="*/ 159091 h 308082"/>
              <a:gd name="connsiteX5" fmla="*/ 712438 w 876643"/>
              <a:gd name="connsiteY5" fmla="*/ 105116 h 308082"/>
              <a:gd name="connsiteX6" fmla="*/ 810863 w 876643"/>
              <a:gd name="connsiteY6" fmla="*/ 70191 h 308082"/>
              <a:gd name="connsiteX7" fmla="*/ 871188 w 876643"/>
              <a:gd name="connsiteY7" fmla="*/ 341 h 308082"/>
              <a:gd name="connsiteX8" fmla="*/ 671163 w 876643"/>
              <a:gd name="connsiteY8" fmla="*/ 101941 h 308082"/>
              <a:gd name="connsiteX9" fmla="*/ 617188 w 876643"/>
              <a:gd name="connsiteY9" fmla="*/ 174966 h 308082"/>
              <a:gd name="connsiteX10" fmla="*/ 391763 w 876643"/>
              <a:gd name="connsiteY10" fmla="*/ 298791 h 308082"/>
              <a:gd name="connsiteX11" fmla="*/ 252063 w 876643"/>
              <a:gd name="connsiteY11" fmla="*/ 298791 h 308082"/>
              <a:gd name="connsiteX12" fmla="*/ 264763 w 876643"/>
              <a:gd name="connsiteY12" fmla="*/ 295616 h 308082"/>
              <a:gd name="connsiteX13" fmla="*/ 99663 w 876643"/>
              <a:gd name="connsiteY13" fmla="*/ 254341 h 308082"/>
              <a:gd name="connsiteX14" fmla="*/ 1238 w 876643"/>
              <a:gd name="connsiteY14" fmla="*/ 152741 h 308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6643" h="308082">
                <a:moveTo>
                  <a:pt x="1238" y="152741"/>
                </a:moveTo>
                <a:cubicBezTo>
                  <a:pt x="12351" y="155387"/>
                  <a:pt x="95959" y="252224"/>
                  <a:pt x="166338" y="270216"/>
                </a:cubicBezTo>
                <a:cubicBezTo>
                  <a:pt x="236717" y="288208"/>
                  <a:pt x="406580" y="258045"/>
                  <a:pt x="423513" y="260691"/>
                </a:cubicBezTo>
                <a:cubicBezTo>
                  <a:pt x="440446" y="263337"/>
                  <a:pt x="230896" y="303024"/>
                  <a:pt x="267938" y="286091"/>
                </a:cubicBezTo>
                <a:cubicBezTo>
                  <a:pt x="304980" y="269158"/>
                  <a:pt x="571680" y="189253"/>
                  <a:pt x="645763" y="159091"/>
                </a:cubicBezTo>
                <a:cubicBezTo>
                  <a:pt x="719846" y="128929"/>
                  <a:pt x="684921" y="119933"/>
                  <a:pt x="712438" y="105116"/>
                </a:cubicBezTo>
                <a:cubicBezTo>
                  <a:pt x="739955" y="90299"/>
                  <a:pt x="784405" y="87654"/>
                  <a:pt x="810863" y="70191"/>
                </a:cubicBezTo>
                <a:cubicBezTo>
                  <a:pt x="837321" y="52728"/>
                  <a:pt x="894471" y="-4951"/>
                  <a:pt x="871188" y="341"/>
                </a:cubicBezTo>
                <a:cubicBezTo>
                  <a:pt x="847905" y="5633"/>
                  <a:pt x="713496" y="72837"/>
                  <a:pt x="671163" y="101941"/>
                </a:cubicBezTo>
                <a:cubicBezTo>
                  <a:pt x="628830" y="131045"/>
                  <a:pt x="663755" y="142158"/>
                  <a:pt x="617188" y="174966"/>
                </a:cubicBezTo>
                <a:cubicBezTo>
                  <a:pt x="570621" y="207774"/>
                  <a:pt x="452617" y="278154"/>
                  <a:pt x="391763" y="298791"/>
                </a:cubicBezTo>
                <a:cubicBezTo>
                  <a:pt x="330909" y="319429"/>
                  <a:pt x="273230" y="299320"/>
                  <a:pt x="252063" y="298791"/>
                </a:cubicBezTo>
                <a:cubicBezTo>
                  <a:pt x="230896" y="298262"/>
                  <a:pt x="290163" y="303024"/>
                  <a:pt x="264763" y="295616"/>
                </a:cubicBezTo>
                <a:cubicBezTo>
                  <a:pt x="239363" y="288208"/>
                  <a:pt x="143055" y="276566"/>
                  <a:pt x="99663" y="254341"/>
                </a:cubicBezTo>
                <a:cubicBezTo>
                  <a:pt x="56271" y="232116"/>
                  <a:pt x="-9875" y="150095"/>
                  <a:pt x="1238" y="1527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40D0D35C-458B-D09A-7ACC-ED939074356D}"/>
              </a:ext>
            </a:extLst>
          </p:cNvPr>
          <p:cNvSpPr/>
          <p:nvPr/>
        </p:nvSpPr>
        <p:spPr>
          <a:xfrm>
            <a:off x="4728005" y="4454502"/>
            <a:ext cx="637745" cy="293166"/>
          </a:xfrm>
          <a:custGeom>
            <a:avLst/>
            <a:gdLst>
              <a:gd name="connsiteX0" fmla="*/ 637745 w 637745"/>
              <a:gd name="connsiteY0" fmla="*/ 23 h 293166"/>
              <a:gd name="connsiteX1" fmla="*/ 469470 w 637745"/>
              <a:gd name="connsiteY1" fmla="*/ 104798 h 293166"/>
              <a:gd name="connsiteX2" fmla="*/ 558370 w 637745"/>
              <a:gd name="connsiteY2" fmla="*/ 82573 h 293166"/>
              <a:gd name="connsiteX3" fmla="*/ 313895 w 637745"/>
              <a:gd name="connsiteY3" fmla="*/ 212748 h 293166"/>
              <a:gd name="connsiteX4" fmla="*/ 120220 w 637745"/>
              <a:gd name="connsiteY4" fmla="*/ 273073 h 293166"/>
              <a:gd name="connsiteX5" fmla="*/ 9095 w 637745"/>
              <a:gd name="connsiteY5" fmla="*/ 288948 h 293166"/>
              <a:gd name="connsiteX6" fmla="*/ 358345 w 637745"/>
              <a:gd name="connsiteY6" fmla="*/ 203223 h 293166"/>
              <a:gd name="connsiteX7" fmla="*/ 301195 w 637745"/>
              <a:gd name="connsiteY7" fmla="*/ 193698 h 293166"/>
              <a:gd name="connsiteX8" fmla="*/ 444070 w 637745"/>
              <a:gd name="connsiteY8" fmla="*/ 111148 h 293166"/>
              <a:gd name="connsiteX9" fmla="*/ 469470 w 637745"/>
              <a:gd name="connsiteY9" fmla="*/ 95273 h 293166"/>
              <a:gd name="connsiteX10" fmla="*/ 637745 w 637745"/>
              <a:gd name="connsiteY10" fmla="*/ 23 h 29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7745" h="293166">
                <a:moveTo>
                  <a:pt x="637745" y="23"/>
                </a:moveTo>
                <a:cubicBezTo>
                  <a:pt x="637745" y="1610"/>
                  <a:pt x="482699" y="91040"/>
                  <a:pt x="469470" y="104798"/>
                </a:cubicBezTo>
                <a:cubicBezTo>
                  <a:pt x="456241" y="118556"/>
                  <a:pt x="584299" y="64581"/>
                  <a:pt x="558370" y="82573"/>
                </a:cubicBezTo>
                <a:cubicBezTo>
                  <a:pt x="532441" y="100565"/>
                  <a:pt x="386920" y="180998"/>
                  <a:pt x="313895" y="212748"/>
                </a:cubicBezTo>
                <a:cubicBezTo>
                  <a:pt x="240870" y="244498"/>
                  <a:pt x="171020" y="260373"/>
                  <a:pt x="120220" y="273073"/>
                </a:cubicBezTo>
                <a:cubicBezTo>
                  <a:pt x="69420" y="285773"/>
                  <a:pt x="-30593" y="300590"/>
                  <a:pt x="9095" y="288948"/>
                </a:cubicBezTo>
                <a:cubicBezTo>
                  <a:pt x="48782" y="277306"/>
                  <a:pt x="309662" y="219098"/>
                  <a:pt x="358345" y="203223"/>
                </a:cubicBezTo>
                <a:cubicBezTo>
                  <a:pt x="407028" y="187348"/>
                  <a:pt x="286907" y="209044"/>
                  <a:pt x="301195" y="193698"/>
                </a:cubicBezTo>
                <a:cubicBezTo>
                  <a:pt x="315482" y="178352"/>
                  <a:pt x="416024" y="127552"/>
                  <a:pt x="444070" y="111148"/>
                </a:cubicBezTo>
                <a:cubicBezTo>
                  <a:pt x="472116" y="94744"/>
                  <a:pt x="437720" y="111148"/>
                  <a:pt x="469470" y="95273"/>
                </a:cubicBezTo>
                <a:cubicBezTo>
                  <a:pt x="501220" y="79398"/>
                  <a:pt x="637745" y="-1564"/>
                  <a:pt x="63774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43599F74-F1C5-7E28-0742-775A08C3C45E}"/>
              </a:ext>
            </a:extLst>
          </p:cNvPr>
          <p:cNvSpPr/>
          <p:nvPr/>
        </p:nvSpPr>
        <p:spPr>
          <a:xfrm>
            <a:off x="4283886" y="4529383"/>
            <a:ext cx="278670" cy="306144"/>
          </a:xfrm>
          <a:custGeom>
            <a:avLst/>
            <a:gdLst>
              <a:gd name="connsiteX0" fmla="*/ 5539 w 278670"/>
              <a:gd name="connsiteY0" fmla="*/ 1342 h 306144"/>
              <a:gd name="connsiteX1" fmla="*/ 151589 w 278670"/>
              <a:gd name="connsiteY1" fmla="*/ 102942 h 306144"/>
              <a:gd name="connsiteX2" fmla="*/ 161114 w 278670"/>
              <a:gd name="connsiteY2" fmla="*/ 188667 h 306144"/>
              <a:gd name="connsiteX3" fmla="*/ 221439 w 278670"/>
              <a:gd name="connsiteY3" fmla="*/ 185492 h 306144"/>
              <a:gd name="connsiteX4" fmla="*/ 278589 w 278670"/>
              <a:gd name="connsiteY4" fmla="*/ 198192 h 306144"/>
              <a:gd name="connsiteX5" fmla="*/ 208739 w 278670"/>
              <a:gd name="connsiteY5" fmla="*/ 214067 h 306144"/>
              <a:gd name="connsiteX6" fmla="*/ 208739 w 278670"/>
              <a:gd name="connsiteY6" fmla="*/ 306142 h 306144"/>
              <a:gd name="connsiteX7" fmla="*/ 234139 w 278670"/>
              <a:gd name="connsiteY7" fmla="*/ 210892 h 306144"/>
              <a:gd name="connsiteX8" fmla="*/ 256364 w 278670"/>
              <a:gd name="connsiteY8" fmla="*/ 201367 h 306144"/>
              <a:gd name="connsiteX9" fmla="*/ 161114 w 278670"/>
              <a:gd name="connsiteY9" fmla="*/ 115642 h 306144"/>
              <a:gd name="connsiteX10" fmla="*/ 196039 w 278670"/>
              <a:gd name="connsiteY10" fmla="*/ 118817 h 306144"/>
              <a:gd name="connsiteX11" fmla="*/ 113489 w 278670"/>
              <a:gd name="connsiteY11" fmla="*/ 77542 h 306144"/>
              <a:gd name="connsiteX12" fmla="*/ 37289 w 278670"/>
              <a:gd name="connsiteY12" fmla="*/ 45792 h 306144"/>
              <a:gd name="connsiteX13" fmla="*/ 5539 w 278670"/>
              <a:gd name="connsiteY13" fmla="*/ 1342 h 30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8670" h="306144">
                <a:moveTo>
                  <a:pt x="5539" y="1342"/>
                </a:moveTo>
                <a:cubicBezTo>
                  <a:pt x="24589" y="10867"/>
                  <a:pt x="125660" y="71721"/>
                  <a:pt x="151589" y="102942"/>
                </a:cubicBezTo>
                <a:cubicBezTo>
                  <a:pt x="177518" y="134163"/>
                  <a:pt x="149472" y="174909"/>
                  <a:pt x="161114" y="188667"/>
                </a:cubicBezTo>
                <a:cubicBezTo>
                  <a:pt x="172756" y="202425"/>
                  <a:pt x="201860" y="183905"/>
                  <a:pt x="221439" y="185492"/>
                </a:cubicBezTo>
                <a:cubicBezTo>
                  <a:pt x="241018" y="187079"/>
                  <a:pt x="280706" y="193430"/>
                  <a:pt x="278589" y="198192"/>
                </a:cubicBezTo>
                <a:cubicBezTo>
                  <a:pt x="276472" y="202954"/>
                  <a:pt x="220381" y="196075"/>
                  <a:pt x="208739" y="214067"/>
                </a:cubicBezTo>
                <a:cubicBezTo>
                  <a:pt x="197097" y="232059"/>
                  <a:pt x="204506" y="306671"/>
                  <a:pt x="208739" y="306142"/>
                </a:cubicBezTo>
                <a:cubicBezTo>
                  <a:pt x="212972" y="305613"/>
                  <a:pt x="226202" y="228354"/>
                  <a:pt x="234139" y="210892"/>
                </a:cubicBezTo>
                <a:cubicBezTo>
                  <a:pt x="242076" y="193430"/>
                  <a:pt x="268535" y="217242"/>
                  <a:pt x="256364" y="201367"/>
                </a:cubicBezTo>
                <a:cubicBezTo>
                  <a:pt x="244193" y="185492"/>
                  <a:pt x="171168" y="129400"/>
                  <a:pt x="161114" y="115642"/>
                </a:cubicBezTo>
                <a:cubicBezTo>
                  <a:pt x="151060" y="101884"/>
                  <a:pt x="203976" y="125167"/>
                  <a:pt x="196039" y="118817"/>
                </a:cubicBezTo>
                <a:cubicBezTo>
                  <a:pt x="188102" y="112467"/>
                  <a:pt x="139947" y="89713"/>
                  <a:pt x="113489" y="77542"/>
                </a:cubicBezTo>
                <a:cubicBezTo>
                  <a:pt x="87031" y="65371"/>
                  <a:pt x="53164" y="55846"/>
                  <a:pt x="37289" y="45792"/>
                </a:cubicBezTo>
                <a:cubicBezTo>
                  <a:pt x="21414" y="35738"/>
                  <a:pt x="-13511" y="-8183"/>
                  <a:pt x="5539" y="1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BAA92FDE-974E-C4AE-36FA-F0E417DECCD5}"/>
              </a:ext>
            </a:extLst>
          </p:cNvPr>
          <p:cNvSpPr/>
          <p:nvPr/>
        </p:nvSpPr>
        <p:spPr>
          <a:xfrm>
            <a:off x="4501803" y="4467222"/>
            <a:ext cx="848215" cy="422351"/>
          </a:xfrm>
          <a:custGeom>
            <a:avLst/>
            <a:gdLst>
              <a:gd name="connsiteX0" fmla="*/ 848072 w 848215"/>
              <a:gd name="connsiteY0" fmla="*/ 3 h 422351"/>
              <a:gd name="connsiteX1" fmla="*/ 740122 w 848215"/>
              <a:gd name="connsiteY1" fmla="*/ 101603 h 422351"/>
              <a:gd name="connsiteX2" fmla="*/ 717897 w 848215"/>
              <a:gd name="connsiteY2" fmla="*/ 219078 h 422351"/>
              <a:gd name="connsiteX3" fmla="*/ 702022 w 848215"/>
              <a:gd name="connsiteY3" fmla="*/ 209553 h 422351"/>
              <a:gd name="connsiteX4" fmla="*/ 533747 w 848215"/>
              <a:gd name="connsiteY4" fmla="*/ 333378 h 422351"/>
              <a:gd name="connsiteX5" fmla="*/ 568672 w 848215"/>
              <a:gd name="connsiteY5" fmla="*/ 330203 h 422351"/>
              <a:gd name="connsiteX6" fmla="*/ 336897 w 848215"/>
              <a:gd name="connsiteY6" fmla="*/ 422278 h 422351"/>
              <a:gd name="connsiteX7" fmla="*/ 448022 w 848215"/>
              <a:gd name="connsiteY7" fmla="*/ 346078 h 422351"/>
              <a:gd name="connsiteX8" fmla="*/ 416272 w 848215"/>
              <a:gd name="connsiteY8" fmla="*/ 365128 h 422351"/>
              <a:gd name="connsiteX9" fmla="*/ 314672 w 848215"/>
              <a:gd name="connsiteY9" fmla="*/ 412753 h 422351"/>
              <a:gd name="connsiteX10" fmla="*/ 162272 w 848215"/>
              <a:gd name="connsiteY10" fmla="*/ 400053 h 422351"/>
              <a:gd name="connsiteX11" fmla="*/ 184497 w 848215"/>
              <a:gd name="connsiteY11" fmla="*/ 400053 h 422351"/>
              <a:gd name="connsiteX12" fmla="*/ 95597 w 848215"/>
              <a:gd name="connsiteY12" fmla="*/ 374653 h 422351"/>
              <a:gd name="connsiteX13" fmla="*/ 25747 w 848215"/>
              <a:gd name="connsiteY13" fmla="*/ 298453 h 422351"/>
              <a:gd name="connsiteX14" fmla="*/ 347 w 848215"/>
              <a:gd name="connsiteY14" fmla="*/ 320678 h 422351"/>
              <a:gd name="connsiteX15" fmla="*/ 25747 w 848215"/>
              <a:gd name="connsiteY15" fmla="*/ 279403 h 422351"/>
              <a:gd name="connsiteX16" fmla="*/ 184497 w 848215"/>
              <a:gd name="connsiteY16" fmla="*/ 412753 h 422351"/>
              <a:gd name="connsiteX17" fmla="*/ 213072 w 848215"/>
              <a:gd name="connsiteY17" fmla="*/ 374653 h 422351"/>
              <a:gd name="connsiteX18" fmla="*/ 495647 w 848215"/>
              <a:gd name="connsiteY18" fmla="*/ 342903 h 422351"/>
              <a:gd name="connsiteX19" fmla="*/ 540097 w 848215"/>
              <a:gd name="connsiteY19" fmla="*/ 320678 h 422351"/>
              <a:gd name="connsiteX20" fmla="*/ 622647 w 848215"/>
              <a:gd name="connsiteY20" fmla="*/ 269878 h 422351"/>
              <a:gd name="connsiteX21" fmla="*/ 705197 w 848215"/>
              <a:gd name="connsiteY21" fmla="*/ 193678 h 422351"/>
              <a:gd name="connsiteX22" fmla="*/ 625822 w 848215"/>
              <a:gd name="connsiteY22" fmla="*/ 225428 h 422351"/>
              <a:gd name="connsiteX23" fmla="*/ 714722 w 848215"/>
              <a:gd name="connsiteY23" fmla="*/ 104778 h 422351"/>
              <a:gd name="connsiteX24" fmla="*/ 848072 w 848215"/>
              <a:gd name="connsiteY24" fmla="*/ 3 h 422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48215" h="422351">
                <a:moveTo>
                  <a:pt x="848072" y="3"/>
                </a:moveTo>
                <a:cubicBezTo>
                  <a:pt x="852305" y="-526"/>
                  <a:pt x="761818" y="65091"/>
                  <a:pt x="740122" y="101603"/>
                </a:cubicBezTo>
                <a:cubicBezTo>
                  <a:pt x="718426" y="138115"/>
                  <a:pt x="724247" y="201086"/>
                  <a:pt x="717897" y="219078"/>
                </a:cubicBezTo>
                <a:cubicBezTo>
                  <a:pt x="711547" y="237070"/>
                  <a:pt x="732714" y="190503"/>
                  <a:pt x="702022" y="209553"/>
                </a:cubicBezTo>
                <a:cubicBezTo>
                  <a:pt x="671330" y="228603"/>
                  <a:pt x="555972" y="313270"/>
                  <a:pt x="533747" y="333378"/>
                </a:cubicBezTo>
                <a:cubicBezTo>
                  <a:pt x="511522" y="353486"/>
                  <a:pt x="601480" y="315386"/>
                  <a:pt x="568672" y="330203"/>
                </a:cubicBezTo>
                <a:cubicBezTo>
                  <a:pt x="535864" y="345020"/>
                  <a:pt x="357005" y="419632"/>
                  <a:pt x="336897" y="422278"/>
                </a:cubicBezTo>
                <a:cubicBezTo>
                  <a:pt x="316789" y="424924"/>
                  <a:pt x="434793" y="355603"/>
                  <a:pt x="448022" y="346078"/>
                </a:cubicBezTo>
                <a:cubicBezTo>
                  <a:pt x="461251" y="336553"/>
                  <a:pt x="438497" y="354016"/>
                  <a:pt x="416272" y="365128"/>
                </a:cubicBezTo>
                <a:cubicBezTo>
                  <a:pt x="394047" y="376240"/>
                  <a:pt x="357005" y="406932"/>
                  <a:pt x="314672" y="412753"/>
                </a:cubicBezTo>
                <a:cubicBezTo>
                  <a:pt x="272339" y="418574"/>
                  <a:pt x="183968" y="402170"/>
                  <a:pt x="162272" y="400053"/>
                </a:cubicBezTo>
                <a:cubicBezTo>
                  <a:pt x="140576" y="397936"/>
                  <a:pt x="195609" y="404286"/>
                  <a:pt x="184497" y="400053"/>
                </a:cubicBezTo>
                <a:cubicBezTo>
                  <a:pt x="173384" y="395820"/>
                  <a:pt x="122055" y="391586"/>
                  <a:pt x="95597" y="374653"/>
                </a:cubicBezTo>
                <a:cubicBezTo>
                  <a:pt x="69139" y="357720"/>
                  <a:pt x="41622" y="307449"/>
                  <a:pt x="25747" y="298453"/>
                </a:cubicBezTo>
                <a:cubicBezTo>
                  <a:pt x="9872" y="289457"/>
                  <a:pt x="347" y="323853"/>
                  <a:pt x="347" y="320678"/>
                </a:cubicBezTo>
                <a:cubicBezTo>
                  <a:pt x="347" y="317503"/>
                  <a:pt x="-4945" y="264057"/>
                  <a:pt x="25747" y="279403"/>
                </a:cubicBezTo>
                <a:cubicBezTo>
                  <a:pt x="56439" y="294749"/>
                  <a:pt x="153276" y="396878"/>
                  <a:pt x="184497" y="412753"/>
                </a:cubicBezTo>
                <a:cubicBezTo>
                  <a:pt x="215718" y="428628"/>
                  <a:pt x="161214" y="386295"/>
                  <a:pt x="213072" y="374653"/>
                </a:cubicBezTo>
                <a:cubicBezTo>
                  <a:pt x="264930" y="363011"/>
                  <a:pt x="441143" y="351899"/>
                  <a:pt x="495647" y="342903"/>
                </a:cubicBezTo>
                <a:cubicBezTo>
                  <a:pt x="550151" y="333907"/>
                  <a:pt x="518930" y="332849"/>
                  <a:pt x="540097" y="320678"/>
                </a:cubicBezTo>
                <a:cubicBezTo>
                  <a:pt x="561264" y="308507"/>
                  <a:pt x="595130" y="291045"/>
                  <a:pt x="622647" y="269878"/>
                </a:cubicBezTo>
                <a:cubicBezTo>
                  <a:pt x="650164" y="248711"/>
                  <a:pt x="704668" y="201086"/>
                  <a:pt x="705197" y="193678"/>
                </a:cubicBezTo>
                <a:cubicBezTo>
                  <a:pt x="705726" y="186270"/>
                  <a:pt x="624235" y="240245"/>
                  <a:pt x="625822" y="225428"/>
                </a:cubicBezTo>
                <a:cubicBezTo>
                  <a:pt x="627409" y="210611"/>
                  <a:pt x="677151" y="143936"/>
                  <a:pt x="714722" y="104778"/>
                </a:cubicBezTo>
                <a:cubicBezTo>
                  <a:pt x="752293" y="65620"/>
                  <a:pt x="843839" y="532"/>
                  <a:pt x="848072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EC5C9FF9-9A09-D8F5-86DD-EC2F30ED0645}"/>
              </a:ext>
            </a:extLst>
          </p:cNvPr>
          <p:cNvSpPr/>
          <p:nvPr/>
        </p:nvSpPr>
        <p:spPr>
          <a:xfrm>
            <a:off x="4223915" y="4628938"/>
            <a:ext cx="287904" cy="1086501"/>
          </a:xfrm>
          <a:custGeom>
            <a:avLst/>
            <a:gdLst>
              <a:gd name="connsiteX0" fmla="*/ 287760 w 287904"/>
              <a:gd name="connsiteY0" fmla="*/ 212 h 1086501"/>
              <a:gd name="connsiteX1" fmla="*/ 17885 w 287904"/>
              <a:gd name="connsiteY1" fmla="*/ 85937 h 1086501"/>
              <a:gd name="connsiteX2" fmla="*/ 94085 w 287904"/>
              <a:gd name="connsiteY2" fmla="*/ 82762 h 1086501"/>
              <a:gd name="connsiteX3" fmla="*/ 71860 w 287904"/>
              <a:gd name="connsiteY3" fmla="*/ 85937 h 1086501"/>
              <a:gd name="connsiteX4" fmla="*/ 46460 w 287904"/>
              <a:gd name="connsiteY4" fmla="*/ 127212 h 1086501"/>
              <a:gd name="connsiteX5" fmla="*/ 40110 w 287904"/>
              <a:gd name="connsiteY5" fmla="*/ 190712 h 1086501"/>
              <a:gd name="connsiteX6" fmla="*/ 49635 w 287904"/>
              <a:gd name="connsiteY6" fmla="*/ 219287 h 1086501"/>
              <a:gd name="connsiteX7" fmla="*/ 36935 w 287904"/>
              <a:gd name="connsiteY7" fmla="*/ 378037 h 1086501"/>
              <a:gd name="connsiteX8" fmla="*/ 62335 w 287904"/>
              <a:gd name="connsiteY8" fmla="*/ 606637 h 1086501"/>
              <a:gd name="connsiteX9" fmla="*/ 59160 w 287904"/>
              <a:gd name="connsiteY9" fmla="*/ 590762 h 1086501"/>
              <a:gd name="connsiteX10" fmla="*/ 109960 w 287904"/>
              <a:gd name="connsiteY10" fmla="*/ 854287 h 1086501"/>
              <a:gd name="connsiteX11" fmla="*/ 97260 w 287904"/>
              <a:gd name="connsiteY11" fmla="*/ 905087 h 1086501"/>
              <a:gd name="connsiteX12" fmla="*/ 221085 w 287904"/>
              <a:gd name="connsiteY12" fmla="*/ 1086062 h 1086501"/>
              <a:gd name="connsiteX13" fmla="*/ 132185 w 287904"/>
              <a:gd name="connsiteY13" fmla="*/ 933662 h 1086501"/>
              <a:gd name="connsiteX14" fmla="*/ 2010 w 287904"/>
              <a:gd name="connsiteY14" fmla="*/ 339937 h 1086501"/>
              <a:gd name="connsiteX15" fmla="*/ 52810 w 287904"/>
              <a:gd name="connsiteY15" fmla="*/ 317712 h 1086501"/>
              <a:gd name="connsiteX16" fmla="*/ 49635 w 287904"/>
              <a:gd name="connsiteY16" fmla="*/ 76412 h 1086501"/>
              <a:gd name="connsiteX17" fmla="*/ 55985 w 287904"/>
              <a:gd name="connsiteY17" fmla="*/ 114512 h 1086501"/>
              <a:gd name="connsiteX18" fmla="*/ 287760 w 287904"/>
              <a:gd name="connsiteY18" fmla="*/ 212 h 108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7904" h="1086501">
                <a:moveTo>
                  <a:pt x="287760" y="212"/>
                </a:moveTo>
                <a:cubicBezTo>
                  <a:pt x="281410" y="-4550"/>
                  <a:pt x="50164" y="72179"/>
                  <a:pt x="17885" y="85937"/>
                </a:cubicBezTo>
                <a:cubicBezTo>
                  <a:pt x="-14394" y="99695"/>
                  <a:pt x="85089" y="82762"/>
                  <a:pt x="94085" y="82762"/>
                </a:cubicBezTo>
                <a:cubicBezTo>
                  <a:pt x="103081" y="82762"/>
                  <a:pt x="79797" y="78529"/>
                  <a:pt x="71860" y="85937"/>
                </a:cubicBezTo>
                <a:cubicBezTo>
                  <a:pt x="63922" y="93345"/>
                  <a:pt x="51752" y="109750"/>
                  <a:pt x="46460" y="127212"/>
                </a:cubicBezTo>
                <a:cubicBezTo>
                  <a:pt x="41168" y="144674"/>
                  <a:pt x="39581" y="175366"/>
                  <a:pt x="40110" y="190712"/>
                </a:cubicBezTo>
                <a:cubicBezTo>
                  <a:pt x="40639" y="206058"/>
                  <a:pt x="50164" y="188066"/>
                  <a:pt x="49635" y="219287"/>
                </a:cubicBezTo>
                <a:cubicBezTo>
                  <a:pt x="49106" y="250508"/>
                  <a:pt x="34818" y="313479"/>
                  <a:pt x="36935" y="378037"/>
                </a:cubicBezTo>
                <a:cubicBezTo>
                  <a:pt x="39052" y="442595"/>
                  <a:pt x="58631" y="571183"/>
                  <a:pt x="62335" y="606637"/>
                </a:cubicBezTo>
                <a:cubicBezTo>
                  <a:pt x="66039" y="642091"/>
                  <a:pt x="51223" y="549487"/>
                  <a:pt x="59160" y="590762"/>
                </a:cubicBezTo>
                <a:cubicBezTo>
                  <a:pt x="67097" y="632037"/>
                  <a:pt x="103610" y="801900"/>
                  <a:pt x="109960" y="854287"/>
                </a:cubicBezTo>
                <a:cubicBezTo>
                  <a:pt x="116310" y="906674"/>
                  <a:pt x="78739" y="866458"/>
                  <a:pt x="97260" y="905087"/>
                </a:cubicBezTo>
                <a:cubicBezTo>
                  <a:pt x="115781" y="943716"/>
                  <a:pt x="215264" y="1081300"/>
                  <a:pt x="221085" y="1086062"/>
                </a:cubicBezTo>
                <a:cubicBezTo>
                  <a:pt x="226906" y="1090824"/>
                  <a:pt x="168697" y="1058016"/>
                  <a:pt x="132185" y="933662"/>
                </a:cubicBezTo>
                <a:cubicBezTo>
                  <a:pt x="95673" y="809308"/>
                  <a:pt x="15239" y="442595"/>
                  <a:pt x="2010" y="339937"/>
                </a:cubicBezTo>
                <a:cubicBezTo>
                  <a:pt x="-11219" y="237279"/>
                  <a:pt x="44872" y="361633"/>
                  <a:pt x="52810" y="317712"/>
                </a:cubicBezTo>
                <a:cubicBezTo>
                  <a:pt x="60747" y="273791"/>
                  <a:pt x="49106" y="110279"/>
                  <a:pt x="49635" y="76412"/>
                </a:cubicBezTo>
                <a:cubicBezTo>
                  <a:pt x="50164" y="42545"/>
                  <a:pt x="22647" y="127212"/>
                  <a:pt x="55985" y="114512"/>
                </a:cubicBezTo>
                <a:cubicBezTo>
                  <a:pt x="89322" y="101812"/>
                  <a:pt x="294110" y="4974"/>
                  <a:pt x="287760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A725D74B-1D1B-C076-0D5B-B1F51A0878CC}"/>
              </a:ext>
            </a:extLst>
          </p:cNvPr>
          <p:cNvSpPr/>
          <p:nvPr/>
        </p:nvSpPr>
        <p:spPr>
          <a:xfrm>
            <a:off x="5118091" y="4575141"/>
            <a:ext cx="279508" cy="793800"/>
          </a:xfrm>
          <a:custGeom>
            <a:avLst/>
            <a:gdLst>
              <a:gd name="connsiteX0" fmla="*/ 9 w 279508"/>
              <a:gd name="connsiteY0" fmla="*/ 34 h 793800"/>
              <a:gd name="connsiteX1" fmla="*/ 228609 w 279508"/>
              <a:gd name="connsiteY1" fmla="*/ 66709 h 793800"/>
              <a:gd name="connsiteX2" fmla="*/ 215909 w 279508"/>
              <a:gd name="connsiteY2" fmla="*/ 92109 h 793800"/>
              <a:gd name="connsiteX3" fmla="*/ 238134 w 279508"/>
              <a:gd name="connsiteY3" fmla="*/ 149259 h 793800"/>
              <a:gd name="connsiteX4" fmla="*/ 225434 w 279508"/>
              <a:gd name="connsiteY4" fmla="*/ 142909 h 793800"/>
              <a:gd name="connsiteX5" fmla="*/ 263534 w 279508"/>
              <a:gd name="connsiteY5" fmla="*/ 228634 h 793800"/>
              <a:gd name="connsiteX6" fmla="*/ 260359 w 279508"/>
              <a:gd name="connsiteY6" fmla="*/ 400084 h 793800"/>
              <a:gd name="connsiteX7" fmla="*/ 279409 w 279508"/>
              <a:gd name="connsiteY7" fmla="*/ 393734 h 793800"/>
              <a:gd name="connsiteX8" fmla="*/ 250834 w 279508"/>
              <a:gd name="connsiteY8" fmla="*/ 606459 h 793800"/>
              <a:gd name="connsiteX9" fmla="*/ 244484 w 279508"/>
              <a:gd name="connsiteY9" fmla="*/ 619159 h 793800"/>
              <a:gd name="connsiteX10" fmla="*/ 117484 w 279508"/>
              <a:gd name="connsiteY10" fmla="*/ 742984 h 793800"/>
              <a:gd name="connsiteX11" fmla="*/ 209559 w 279508"/>
              <a:gd name="connsiteY11" fmla="*/ 733459 h 793800"/>
              <a:gd name="connsiteX12" fmla="*/ 209559 w 279508"/>
              <a:gd name="connsiteY12" fmla="*/ 793784 h 793800"/>
              <a:gd name="connsiteX13" fmla="*/ 225434 w 279508"/>
              <a:gd name="connsiteY13" fmla="*/ 739809 h 793800"/>
              <a:gd name="connsiteX14" fmla="*/ 117484 w 279508"/>
              <a:gd name="connsiteY14" fmla="*/ 768384 h 793800"/>
              <a:gd name="connsiteX15" fmla="*/ 250834 w 279508"/>
              <a:gd name="connsiteY15" fmla="*/ 581059 h 793800"/>
              <a:gd name="connsiteX16" fmla="*/ 254009 w 279508"/>
              <a:gd name="connsiteY16" fmla="*/ 311184 h 793800"/>
              <a:gd name="connsiteX17" fmla="*/ 257184 w 279508"/>
              <a:gd name="connsiteY17" fmla="*/ 165134 h 793800"/>
              <a:gd name="connsiteX18" fmla="*/ 254009 w 279508"/>
              <a:gd name="connsiteY18" fmla="*/ 146084 h 793800"/>
              <a:gd name="connsiteX19" fmla="*/ 155584 w 279508"/>
              <a:gd name="connsiteY19" fmla="*/ 85759 h 793800"/>
              <a:gd name="connsiteX20" fmla="*/ 222259 w 279508"/>
              <a:gd name="connsiteY20" fmla="*/ 95284 h 793800"/>
              <a:gd name="connsiteX21" fmla="*/ 104784 w 279508"/>
              <a:gd name="connsiteY21" fmla="*/ 76234 h 793800"/>
              <a:gd name="connsiteX22" fmla="*/ 219084 w 279508"/>
              <a:gd name="connsiteY22" fmla="*/ 76234 h 793800"/>
              <a:gd name="connsiteX23" fmla="*/ 9 w 279508"/>
              <a:gd name="connsiteY23" fmla="*/ 34 h 79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9508" h="793800">
                <a:moveTo>
                  <a:pt x="9" y="34"/>
                </a:moveTo>
                <a:cubicBezTo>
                  <a:pt x="1596" y="-1553"/>
                  <a:pt x="192626" y="51363"/>
                  <a:pt x="228609" y="66709"/>
                </a:cubicBezTo>
                <a:cubicBezTo>
                  <a:pt x="264592" y="82055"/>
                  <a:pt x="214322" y="78351"/>
                  <a:pt x="215909" y="92109"/>
                </a:cubicBezTo>
                <a:cubicBezTo>
                  <a:pt x="217496" y="105867"/>
                  <a:pt x="236547" y="140792"/>
                  <a:pt x="238134" y="149259"/>
                </a:cubicBezTo>
                <a:cubicBezTo>
                  <a:pt x="239721" y="157726"/>
                  <a:pt x="221201" y="129680"/>
                  <a:pt x="225434" y="142909"/>
                </a:cubicBezTo>
                <a:cubicBezTo>
                  <a:pt x="229667" y="156138"/>
                  <a:pt x="257713" y="185772"/>
                  <a:pt x="263534" y="228634"/>
                </a:cubicBezTo>
                <a:cubicBezTo>
                  <a:pt x="269355" y="271497"/>
                  <a:pt x="257713" y="372567"/>
                  <a:pt x="260359" y="400084"/>
                </a:cubicBezTo>
                <a:cubicBezTo>
                  <a:pt x="263005" y="427601"/>
                  <a:pt x="280997" y="359338"/>
                  <a:pt x="279409" y="393734"/>
                </a:cubicBezTo>
                <a:cubicBezTo>
                  <a:pt x="277822" y="428130"/>
                  <a:pt x="250834" y="606459"/>
                  <a:pt x="250834" y="606459"/>
                </a:cubicBezTo>
                <a:cubicBezTo>
                  <a:pt x="245013" y="644030"/>
                  <a:pt x="266709" y="596405"/>
                  <a:pt x="244484" y="619159"/>
                </a:cubicBezTo>
                <a:cubicBezTo>
                  <a:pt x="222259" y="641913"/>
                  <a:pt x="123305" y="723934"/>
                  <a:pt x="117484" y="742984"/>
                </a:cubicBezTo>
                <a:cubicBezTo>
                  <a:pt x="111663" y="762034"/>
                  <a:pt x="194213" y="724992"/>
                  <a:pt x="209559" y="733459"/>
                </a:cubicBezTo>
                <a:cubicBezTo>
                  <a:pt x="224905" y="741926"/>
                  <a:pt x="206913" y="792726"/>
                  <a:pt x="209559" y="793784"/>
                </a:cubicBezTo>
                <a:cubicBezTo>
                  <a:pt x="212205" y="794842"/>
                  <a:pt x="240780" y="744042"/>
                  <a:pt x="225434" y="739809"/>
                </a:cubicBezTo>
                <a:cubicBezTo>
                  <a:pt x="210088" y="735576"/>
                  <a:pt x="113251" y="794842"/>
                  <a:pt x="117484" y="768384"/>
                </a:cubicBezTo>
                <a:cubicBezTo>
                  <a:pt x="121717" y="741926"/>
                  <a:pt x="228080" y="657259"/>
                  <a:pt x="250834" y="581059"/>
                </a:cubicBezTo>
                <a:cubicBezTo>
                  <a:pt x="273588" y="504859"/>
                  <a:pt x="252951" y="380505"/>
                  <a:pt x="254009" y="311184"/>
                </a:cubicBezTo>
                <a:cubicBezTo>
                  <a:pt x="255067" y="241863"/>
                  <a:pt x="257184" y="192651"/>
                  <a:pt x="257184" y="165134"/>
                </a:cubicBezTo>
                <a:cubicBezTo>
                  <a:pt x="257184" y="137617"/>
                  <a:pt x="270942" y="159313"/>
                  <a:pt x="254009" y="146084"/>
                </a:cubicBezTo>
                <a:cubicBezTo>
                  <a:pt x="237076" y="132855"/>
                  <a:pt x="160876" y="94226"/>
                  <a:pt x="155584" y="85759"/>
                </a:cubicBezTo>
                <a:cubicBezTo>
                  <a:pt x="150292" y="77292"/>
                  <a:pt x="230726" y="96871"/>
                  <a:pt x="222259" y="95284"/>
                </a:cubicBezTo>
                <a:cubicBezTo>
                  <a:pt x="213792" y="93697"/>
                  <a:pt x="105313" y="79409"/>
                  <a:pt x="104784" y="76234"/>
                </a:cubicBezTo>
                <a:cubicBezTo>
                  <a:pt x="104255" y="73059"/>
                  <a:pt x="233901" y="86288"/>
                  <a:pt x="219084" y="76234"/>
                </a:cubicBezTo>
                <a:cubicBezTo>
                  <a:pt x="204267" y="66180"/>
                  <a:pt x="-1578" y="1621"/>
                  <a:pt x="9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4F5B8771-C897-E4FE-C42A-031A747272C0}"/>
              </a:ext>
            </a:extLst>
          </p:cNvPr>
          <p:cNvSpPr/>
          <p:nvPr/>
        </p:nvSpPr>
        <p:spPr>
          <a:xfrm>
            <a:off x="3991835" y="4651037"/>
            <a:ext cx="465965" cy="781698"/>
          </a:xfrm>
          <a:custGeom>
            <a:avLst/>
            <a:gdLst>
              <a:gd name="connsiteX0" fmla="*/ 465865 w 465965"/>
              <a:gd name="connsiteY0" fmla="*/ 338 h 781698"/>
              <a:gd name="connsiteX1" fmla="*/ 68990 w 465965"/>
              <a:gd name="connsiteY1" fmla="*/ 130513 h 781698"/>
              <a:gd name="connsiteX2" fmla="*/ 126140 w 465965"/>
              <a:gd name="connsiteY2" fmla="*/ 127338 h 781698"/>
              <a:gd name="connsiteX3" fmla="*/ 37240 w 465965"/>
              <a:gd name="connsiteY3" fmla="*/ 228938 h 781698"/>
              <a:gd name="connsiteX4" fmla="*/ 37240 w 465965"/>
              <a:gd name="connsiteY4" fmla="*/ 292438 h 781698"/>
              <a:gd name="connsiteX5" fmla="*/ 37240 w 465965"/>
              <a:gd name="connsiteY5" fmla="*/ 295613 h 781698"/>
              <a:gd name="connsiteX6" fmla="*/ 78515 w 465965"/>
              <a:gd name="connsiteY6" fmla="*/ 457538 h 781698"/>
              <a:gd name="connsiteX7" fmla="*/ 56290 w 465965"/>
              <a:gd name="connsiteY7" fmla="*/ 435313 h 781698"/>
              <a:gd name="connsiteX8" fmla="*/ 167415 w 465965"/>
              <a:gd name="connsiteY8" fmla="*/ 587713 h 781698"/>
              <a:gd name="connsiteX9" fmla="*/ 126140 w 465965"/>
              <a:gd name="connsiteY9" fmla="*/ 578188 h 781698"/>
              <a:gd name="connsiteX10" fmla="*/ 329340 w 465965"/>
              <a:gd name="connsiteY10" fmla="*/ 775038 h 781698"/>
              <a:gd name="connsiteX11" fmla="*/ 243615 w 465965"/>
              <a:gd name="connsiteY11" fmla="*/ 692488 h 781698"/>
              <a:gd name="connsiteX12" fmla="*/ 18190 w 465965"/>
              <a:gd name="connsiteY12" fmla="*/ 286088 h 781698"/>
              <a:gd name="connsiteX13" fmla="*/ 24540 w 465965"/>
              <a:gd name="connsiteY13" fmla="*/ 279738 h 781698"/>
              <a:gd name="connsiteX14" fmla="*/ 37240 w 465965"/>
              <a:gd name="connsiteY14" fmla="*/ 181313 h 781698"/>
              <a:gd name="connsiteX15" fmla="*/ 27715 w 465965"/>
              <a:gd name="connsiteY15" fmla="*/ 174963 h 781698"/>
              <a:gd name="connsiteX16" fmla="*/ 465865 w 465965"/>
              <a:gd name="connsiteY16" fmla="*/ 338 h 781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5965" h="781698">
                <a:moveTo>
                  <a:pt x="465865" y="338"/>
                </a:moveTo>
                <a:cubicBezTo>
                  <a:pt x="472744" y="-7070"/>
                  <a:pt x="125611" y="109346"/>
                  <a:pt x="68990" y="130513"/>
                </a:cubicBezTo>
                <a:cubicBezTo>
                  <a:pt x="12369" y="151680"/>
                  <a:pt x="131432" y="110934"/>
                  <a:pt x="126140" y="127338"/>
                </a:cubicBezTo>
                <a:cubicBezTo>
                  <a:pt x="120848" y="143742"/>
                  <a:pt x="52057" y="201421"/>
                  <a:pt x="37240" y="228938"/>
                </a:cubicBezTo>
                <a:cubicBezTo>
                  <a:pt x="22423" y="256455"/>
                  <a:pt x="37240" y="292438"/>
                  <a:pt x="37240" y="292438"/>
                </a:cubicBezTo>
                <a:cubicBezTo>
                  <a:pt x="37240" y="303550"/>
                  <a:pt x="30361" y="268096"/>
                  <a:pt x="37240" y="295613"/>
                </a:cubicBezTo>
                <a:cubicBezTo>
                  <a:pt x="44119" y="323130"/>
                  <a:pt x="75340" y="434255"/>
                  <a:pt x="78515" y="457538"/>
                </a:cubicBezTo>
                <a:cubicBezTo>
                  <a:pt x="81690" y="480821"/>
                  <a:pt x="41473" y="413617"/>
                  <a:pt x="56290" y="435313"/>
                </a:cubicBezTo>
                <a:cubicBezTo>
                  <a:pt x="71107" y="457009"/>
                  <a:pt x="155773" y="563900"/>
                  <a:pt x="167415" y="587713"/>
                </a:cubicBezTo>
                <a:cubicBezTo>
                  <a:pt x="179057" y="611526"/>
                  <a:pt x="99152" y="546967"/>
                  <a:pt x="126140" y="578188"/>
                </a:cubicBezTo>
                <a:cubicBezTo>
                  <a:pt x="153128" y="609409"/>
                  <a:pt x="309761" y="755988"/>
                  <a:pt x="329340" y="775038"/>
                </a:cubicBezTo>
                <a:cubicBezTo>
                  <a:pt x="348919" y="794088"/>
                  <a:pt x="295473" y="773980"/>
                  <a:pt x="243615" y="692488"/>
                </a:cubicBezTo>
                <a:cubicBezTo>
                  <a:pt x="191757" y="610996"/>
                  <a:pt x="54702" y="354880"/>
                  <a:pt x="18190" y="286088"/>
                </a:cubicBezTo>
                <a:cubicBezTo>
                  <a:pt x="-18322" y="217296"/>
                  <a:pt x="21365" y="297201"/>
                  <a:pt x="24540" y="279738"/>
                </a:cubicBezTo>
                <a:cubicBezTo>
                  <a:pt x="27715" y="262276"/>
                  <a:pt x="37240" y="181313"/>
                  <a:pt x="37240" y="181313"/>
                </a:cubicBezTo>
                <a:cubicBezTo>
                  <a:pt x="37769" y="163851"/>
                  <a:pt x="-40018" y="203538"/>
                  <a:pt x="27715" y="174963"/>
                </a:cubicBezTo>
                <a:cubicBezTo>
                  <a:pt x="95448" y="146388"/>
                  <a:pt x="458986" y="7746"/>
                  <a:pt x="465865" y="3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E2AF89BF-B08D-5141-C6C6-BC9A67A9247E}"/>
              </a:ext>
            </a:extLst>
          </p:cNvPr>
          <p:cNvSpPr/>
          <p:nvPr/>
        </p:nvSpPr>
        <p:spPr>
          <a:xfrm>
            <a:off x="5174798" y="4557630"/>
            <a:ext cx="413374" cy="665288"/>
          </a:xfrm>
          <a:custGeom>
            <a:avLst/>
            <a:gdLst>
              <a:gd name="connsiteX0" fmla="*/ 16327 w 413374"/>
              <a:gd name="connsiteY0" fmla="*/ 8020 h 665288"/>
              <a:gd name="connsiteX1" fmla="*/ 283027 w 413374"/>
              <a:gd name="connsiteY1" fmla="*/ 147720 h 665288"/>
              <a:gd name="connsiteX2" fmla="*/ 216352 w 413374"/>
              <a:gd name="connsiteY2" fmla="*/ 131845 h 665288"/>
              <a:gd name="connsiteX3" fmla="*/ 359227 w 413374"/>
              <a:gd name="connsiteY3" fmla="*/ 246145 h 665288"/>
              <a:gd name="connsiteX4" fmla="*/ 397327 w 413374"/>
              <a:gd name="connsiteY4" fmla="*/ 246145 h 665288"/>
              <a:gd name="connsiteX5" fmla="*/ 349702 w 413374"/>
              <a:gd name="connsiteY5" fmla="*/ 315995 h 665288"/>
              <a:gd name="connsiteX6" fmla="*/ 298902 w 413374"/>
              <a:gd name="connsiteY6" fmla="*/ 528720 h 665288"/>
              <a:gd name="connsiteX7" fmla="*/ 302077 w 413374"/>
              <a:gd name="connsiteY7" fmla="*/ 506495 h 665288"/>
              <a:gd name="connsiteX8" fmla="*/ 251277 w 413374"/>
              <a:gd name="connsiteY8" fmla="*/ 598570 h 665288"/>
              <a:gd name="connsiteX9" fmla="*/ 146502 w 413374"/>
              <a:gd name="connsiteY9" fmla="*/ 665245 h 665288"/>
              <a:gd name="connsiteX10" fmla="*/ 241752 w 413374"/>
              <a:gd name="connsiteY10" fmla="*/ 589045 h 665288"/>
              <a:gd name="connsiteX11" fmla="*/ 378277 w 413374"/>
              <a:gd name="connsiteY11" fmla="*/ 344570 h 665288"/>
              <a:gd name="connsiteX12" fmla="*/ 381452 w 413374"/>
              <a:gd name="connsiteY12" fmla="*/ 319170 h 665288"/>
              <a:gd name="connsiteX13" fmla="*/ 413202 w 413374"/>
              <a:gd name="connsiteY13" fmla="*/ 227095 h 665288"/>
              <a:gd name="connsiteX14" fmla="*/ 365577 w 413374"/>
              <a:gd name="connsiteY14" fmla="*/ 163595 h 665288"/>
              <a:gd name="connsiteX15" fmla="*/ 371927 w 413374"/>
              <a:gd name="connsiteY15" fmla="*/ 176295 h 665288"/>
              <a:gd name="connsiteX16" fmla="*/ 63952 w 413374"/>
              <a:gd name="connsiteY16" fmla="*/ 33420 h 665288"/>
              <a:gd name="connsiteX17" fmla="*/ 16327 w 413374"/>
              <a:gd name="connsiteY17" fmla="*/ 8020 h 66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13374" h="665288">
                <a:moveTo>
                  <a:pt x="16327" y="8020"/>
                </a:moveTo>
                <a:cubicBezTo>
                  <a:pt x="52839" y="27070"/>
                  <a:pt x="249690" y="127083"/>
                  <a:pt x="283027" y="147720"/>
                </a:cubicBezTo>
                <a:cubicBezTo>
                  <a:pt x="316365" y="168358"/>
                  <a:pt x="203652" y="115441"/>
                  <a:pt x="216352" y="131845"/>
                </a:cubicBezTo>
                <a:cubicBezTo>
                  <a:pt x="229052" y="148249"/>
                  <a:pt x="329065" y="227095"/>
                  <a:pt x="359227" y="246145"/>
                </a:cubicBezTo>
                <a:cubicBezTo>
                  <a:pt x="389390" y="265195"/>
                  <a:pt x="398914" y="234503"/>
                  <a:pt x="397327" y="246145"/>
                </a:cubicBezTo>
                <a:cubicBezTo>
                  <a:pt x="395740" y="257787"/>
                  <a:pt x="366106" y="268899"/>
                  <a:pt x="349702" y="315995"/>
                </a:cubicBezTo>
                <a:cubicBezTo>
                  <a:pt x="333298" y="363091"/>
                  <a:pt x="306839" y="496970"/>
                  <a:pt x="298902" y="528720"/>
                </a:cubicBezTo>
                <a:cubicBezTo>
                  <a:pt x="290965" y="560470"/>
                  <a:pt x="310015" y="494853"/>
                  <a:pt x="302077" y="506495"/>
                </a:cubicBezTo>
                <a:cubicBezTo>
                  <a:pt x="294140" y="518137"/>
                  <a:pt x="277206" y="572112"/>
                  <a:pt x="251277" y="598570"/>
                </a:cubicBezTo>
                <a:cubicBezTo>
                  <a:pt x="225348" y="625028"/>
                  <a:pt x="148089" y="666832"/>
                  <a:pt x="146502" y="665245"/>
                </a:cubicBezTo>
                <a:cubicBezTo>
                  <a:pt x="144915" y="663658"/>
                  <a:pt x="203123" y="642491"/>
                  <a:pt x="241752" y="589045"/>
                </a:cubicBezTo>
                <a:cubicBezTo>
                  <a:pt x="280381" y="535599"/>
                  <a:pt x="354994" y="389549"/>
                  <a:pt x="378277" y="344570"/>
                </a:cubicBezTo>
                <a:cubicBezTo>
                  <a:pt x="401560" y="299591"/>
                  <a:pt x="375631" y="338749"/>
                  <a:pt x="381452" y="319170"/>
                </a:cubicBezTo>
                <a:cubicBezTo>
                  <a:pt x="387273" y="299591"/>
                  <a:pt x="415848" y="253024"/>
                  <a:pt x="413202" y="227095"/>
                </a:cubicBezTo>
                <a:cubicBezTo>
                  <a:pt x="410556" y="201166"/>
                  <a:pt x="372456" y="172062"/>
                  <a:pt x="365577" y="163595"/>
                </a:cubicBezTo>
                <a:cubicBezTo>
                  <a:pt x="358698" y="155128"/>
                  <a:pt x="422198" y="197991"/>
                  <a:pt x="371927" y="176295"/>
                </a:cubicBezTo>
                <a:cubicBezTo>
                  <a:pt x="321656" y="154599"/>
                  <a:pt x="119514" y="60407"/>
                  <a:pt x="63952" y="33420"/>
                </a:cubicBezTo>
                <a:cubicBezTo>
                  <a:pt x="8390" y="6433"/>
                  <a:pt x="-20185" y="-11030"/>
                  <a:pt x="16327" y="80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2E185C54-0D51-8388-6F47-05E6ADE18FA0}"/>
              </a:ext>
            </a:extLst>
          </p:cNvPr>
          <p:cNvSpPr/>
          <p:nvPr/>
        </p:nvSpPr>
        <p:spPr>
          <a:xfrm>
            <a:off x="4029051" y="4749800"/>
            <a:ext cx="260712" cy="196853"/>
          </a:xfrm>
          <a:custGeom>
            <a:avLst/>
            <a:gdLst>
              <a:gd name="connsiteX0" fmla="*/ 260374 w 260712"/>
              <a:gd name="connsiteY0" fmla="*/ 0 h 196853"/>
              <a:gd name="connsiteX1" fmla="*/ 44474 w 260712"/>
              <a:gd name="connsiteY1" fmla="*/ 107950 h 196853"/>
              <a:gd name="connsiteX2" fmla="*/ 82574 w 260712"/>
              <a:gd name="connsiteY2" fmla="*/ 104775 h 196853"/>
              <a:gd name="connsiteX3" fmla="*/ 24 w 260712"/>
              <a:gd name="connsiteY3" fmla="*/ 196850 h 196853"/>
              <a:gd name="connsiteX4" fmla="*/ 92099 w 260712"/>
              <a:gd name="connsiteY4" fmla="*/ 107950 h 196853"/>
              <a:gd name="connsiteX5" fmla="*/ 260374 w 260712"/>
              <a:gd name="connsiteY5" fmla="*/ 0 h 196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712" h="196853">
                <a:moveTo>
                  <a:pt x="260374" y="0"/>
                </a:moveTo>
                <a:cubicBezTo>
                  <a:pt x="252437" y="0"/>
                  <a:pt x="74107" y="90488"/>
                  <a:pt x="44474" y="107950"/>
                </a:cubicBezTo>
                <a:cubicBezTo>
                  <a:pt x="14841" y="125412"/>
                  <a:pt x="89982" y="89958"/>
                  <a:pt x="82574" y="104775"/>
                </a:cubicBezTo>
                <a:cubicBezTo>
                  <a:pt x="75166" y="119592"/>
                  <a:pt x="-1563" y="196321"/>
                  <a:pt x="24" y="196850"/>
                </a:cubicBezTo>
                <a:cubicBezTo>
                  <a:pt x="1611" y="197379"/>
                  <a:pt x="49766" y="135467"/>
                  <a:pt x="92099" y="107950"/>
                </a:cubicBezTo>
                <a:cubicBezTo>
                  <a:pt x="134432" y="80433"/>
                  <a:pt x="268311" y="0"/>
                  <a:pt x="26037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79870057-2375-16D6-6DD0-47812D79B656}"/>
              </a:ext>
            </a:extLst>
          </p:cNvPr>
          <p:cNvSpPr/>
          <p:nvPr/>
        </p:nvSpPr>
        <p:spPr>
          <a:xfrm>
            <a:off x="4035391" y="4838656"/>
            <a:ext cx="226347" cy="168617"/>
          </a:xfrm>
          <a:custGeom>
            <a:avLst/>
            <a:gdLst>
              <a:gd name="connsiteX0" fmla="*/ 225459 w 226347"/>
              <a:gd name="connsiteY0" fmla="*/ 44 h 168617"/>
              <a:gd name="connsiteX1" fmla="*/ 50834 w 226347"/>
              <a:gd name="connsiteY1" fmla="*/ 82594 h 168617"/>
              <a:gd name="connsiteX2" fmla="*/ 101634 w 226347"/>
              <a:gd name="connsiteY2" fmla="*/ 66719 h 168617"/>
              <a:gd name="connsiteX3" fmla="*/ 34 w 226347"/>
              <a:gd name="connsiteY3" fmla="*/ 168319 h 168617"/>
              <a:gd name="connsiteX4" fmla="*/ 114334 w 226347"/>
              <a:gd name="connsiteY4" fmla="*/ 95294 h 168617"/>
              <a:gd name="connsiteX5" fmla="*/ 225459 w 226347"/>
              <a:gd name="connsiteY5" fmla="*/ 44 h 168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347" h="168617">
                <a:moveTo>
                  <a:pt x="225459" y="44"/>
                </a:moveTo>
                <a:cubicBezTo>
                  <a:pt x="214876" y="-2073"/>
                  <a:pt x="71471" y="71482"/>
                  <a:pt x="50834" y="82594"/>
                </a:cubicBezTo>
                <a:cubicBezTo>
                  <a:pt x="30197" y="93706"/>
                  <a:pt x="110101" y="52431"/>
                  <a:pt x="101634" y="66719"/>
                </a:cubicBezTo>
                <a:cubicBezTo>
                  <a:pt x="93167" y="81007"/>
                  <a:pt x="-2083" y="163557"/>
                  <a:pt x="34" y="168319"/>
                </a:cubicBezTo>
                <a:cubicBezTo>
                  <a:pt x="2151" y="173081"/>
                  <a:pt x="79409" y="119636"/>
                  <a:pt x="114334" y="95294"/>
                </a:cubicBezTo>
                <a:cubicBezTo>
                  <a:pt x="149259" y="70952"/>
                  <a:pt x="236042" y="2161"/>
                  <a:pt x="225459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10C83ED6-E738-BD87-2383-EA2F19D104B1}"/>
              </a:ext>
            </a:extLst>
          </p:cNvPr>
          <p:cNvSpPr/>
          <p:nvPr/>
        </p:nvSpPr>
        <p:spPr>
          <a:xfrm>
            <a:off x="4079875" y="4908398"/>
            <a:ext cx="228626" cy="181235"/>
          </a:xfrm>
          <a:custGeom>
            <a:avLst/>
            <a:gdLst>
              <a:gd name="connsiteX0" fmla="*/ 228600 w 228626"/>
              <a:gd name="connsiteY0" fmla="*/ 152 h 181235"/>
              <a:gd name="connsiteX1" fmla="*/ 60325 w 228626"/>
              <a:gd name="connsiteY1" fmla="*/ 108102 h 181235"/>
              <a:gd name="connsiteX2" fmla="*/ 73025 w 228626"/>
              <a:gd name="connsiteY2" fmla="*/ 104927 h 181235"/>
              <a:gd name="connsiteX3" fmla="*/ 0 w 228626"/>
              <a:gd name="connsiteY3" fmla="*/ 181127 h 181235"/>
              <a:gd name="connsiteX4" fmla="*/ 73025 w 228626"/>
              <a:gd name="connsiteY4" fmla="*/ 85877 h 181235"/>
              <a:gd name="connsiteX5" fmla="*/ 228600 w 228626"/>
              <a:gd name="connsiteY5" fmla="*/ 152 h 18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8626" h="181235">
                <a:moveTo>
                  <a:pt x="228600" y="152"/>
                </a:moveTo>
                <a:cubicBezTo>
                  <a:pt x="226483" y="3856"/>
                  <a:pt x="86254" y="90640"/>
                  <a:pt x="60325" y="108102"/>
                </a:cubicBezTo>
                <a:cubicBezTo>
                  <a:pt x="34396" y="125564"/>
                  <a:pt x="83079" y="92756"/>
                  <a:pt x="73025" y="104927"/>
                </a:cubicBezTo>
                <a:cubicBezTo>
                  <a:pt x="62971" y="117098"/>
                  <a:pt x="0" y="184302"/>
                  <a:pt x="0" y="181127"/>
                </a:cubicBezTo>
                <a:cubicBezTo>
                  <a:pt x="0" y="177952"/>
                  <a:pt x="40746" y="110748"/>
                  <a:pt x="73025" y="85877"/>
                </a:cubicBezTo>
                <a:cubicBezTo>
                  <a:pt x="105304" y="61006"/>
                  <a:pt x="230717" y="-3552"/>
                  <a:pt x="228600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63BD6736-F0E7-129D-FF5E-B01E0B1274C5}"/>
              </a:ext>
            </a:extLst>
          </p:cNvPr>
          <p:cNvSpPr/>
          <p:nvPr/>
        </p:nvSpPr>
        <p:spPr>
          <a:xfrm>
            <a:off x="4099694" y="5027881"/>
            <a:ext cx="139349" cy="105716"/>
          </a:xfrm>
          <a:custGeom>
            <a:avLst/>
            <a:gdLst>
              <a:gd name="connsiteX0" fmla="*/ 138931 w 139349"/>
              <a:gd name="connsiteY0" fmla="*/ 4494 h 105716"/>
              <a:gd name="connsiteX1" fmla="*/ 24631 w 139349"/>
              <a:gd name="connsiteY1" fmla="*/ 77519 h 105716"/>
              <a:gd name="connsiteX2" fmla="*/ 2406 w 139349"/>
              <a:gd name="connsiteY2" fmla="*/ 102919 h 105716"/>
              <a:gd name="connsiteX3" fmla="*/ 62731 w 139349"/>
              <a:gd name="connsiteY3" fmla="*/ 17194 h 105716"/>
              <a:gd name="connsiteX4" fmla="*/ 138931 w 139349"/>
              <a:gd name="connsiteY4" fmla="*/ 4494 h 105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349" h="105716">
                <a:moveTo>
                  <a:pt x="138931" y="4494"/>
                </a:moveTo>
                <a:cubicBezTo>
                  <a:pt x="132581" y="14548"/>
                  <a:pt x="47385" y="61115"/>
                  <a:pt x="24631" y="77519"/>
                </a:cubicBezTo>
                <a:cubicBezTo>
                  <a:pt x="1877" y="93923"/>
                  <a:pt x="-3944" y="112973"/>
                  <a:pt x="2406" y="102919"/>
                </a:cubicBezTo>
                <a:cubicBezTo>
                  <a:pt x="8756" y="92865"/>
                  <a:pt x="47914" y="32011"/>
                  <a:pt x="62731" y="17194"/>
                </a:cubicBezTo>
                <a:cubicBezTo>
                  <a:pt x="77548" y="2377"/>
                  <a:pt x="145281" y="-5560"/>
                  <a:pt x="138931" y="44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5931D124-2381-2516-3154-E784ED97062C}"/>
              </a:ext>
            </a:extLst>
          </p:cNvPr>
          <p:cNvSpPr/>
          <p:nvPr/>
        </p:nvSpPr>
        <p:spPr>
          <a:xfrm>
            <a:off x="4123348" y="5085057"/>
            <a:ext cx="160375" cy="125175"/>
          </a:xfrm>
          <a:custGeom>
            <a:avLst/>
            <a:gdLst>
              <a:gd name="connsiteX0" fmla="*/ 159727 w 160375"/>
              <a:gd name="connsiteY0" fmla="*/ 1293 h 125175"/>
              <a:gd name="connsiteX1" fmla="*/ 35902 w 160375"/>
              <a:gd name="connsiteY1" fmla="*/ 90193 h 125175"/>
              <a:gd name="connsiteX2" fmla="*/ 80352 w 160375"/>
              <a:gd name="connsiteY2" fmla="*/ 71143 h 125175"/>
              <a:gd name="connsiteX3" fmla="*/ 977 w 160375"/>
              <a:gd name="connsiteY3" fmla="*/ 125118 h 125175"/>
              <a:gd name="connsiteX4" fmla="*/ 39077 w 160375"/>
              <a:gd name="connsiteY4" fmla="*/ 80668 h 125175"/>
              <a:gd name="connsiteX5" fmla="*/ 83527 w 160375"/>
              <a:gd name="connsiteY5" fmla="*/ 39393 h 125175"/>
              <a:gd name="connsiteX6" fmla="*/ 159727 w 160375"/>
              <a:gd name="connsiteY6" fmla="*/ 1293 h 12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375" h="125175">
                <a:moveTo>
                  <a:pt x="159727" y="1293"/>
                </a:moveTo>
                <a:cubicBezTo>
                  <a:pt x="151789" y="9760"/>
                  <a:pt x="49131" y="78551"/>
                  <a:pt x="35902" y="90193"/>
                </a:cubicBezTo>
                <a:cubicBezTo>
                  <a:pt x="22673" y="101835"/>
                  <a:pt x="86173" y="65322"/>
                  <a:pt x="80352" y="71143"/>
                </a:cubicBezTo>
                <a:cubicBezTo>
                  <a:pt x="74531" y="76964"/>
                  <a:pt x="7856" y="123531"/>
                  <a:pt x="977" y="125118"/>
                </a:cubicBezTo>
                <a:cubicBezTo>
                  <a:pt x="-5902" y="126705"/>
                  <a:pt x="25319" y="94956"/>
                  <a:pt x="39077" y="80668"/>
                </a:cubicBezTo>
                <a:cubicBezTo>
                  <a:pt x="52835" y="66380"/>
                  <a:pt x="66594" y="50505"/>
                  <a:pt x="83527" y="39393"/>
                </a:cubicBezTo>
                <a:cubicBezTo>
                  <a:pt x="100460" y="28281"/>
                  <a:pt x="167665" y="-7174"/>
                  <a:pt x="159727" y="1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C0452D03-84DD-79CB-5D05-84DE279184BE}"/>
              </a:ext>
            </a:extLst>
          </p:cNvPr>
          <p:cNvSpPr/>
          <p:nvPr/>
        </p:nvSpPr>
        <p:spPr>
          <a:xfrm>
            <a:off x="4144631" y="5165574"/>
            <a:ext cx="154641" cy="130378"/>
          </a:xfrm>
          <a:custGeom>
            <a:avLst/>
            <a:gdLst>
              <a:gd name="connsiteX0" fmla="*/ 128919 w 154641"/>
              <a:gd name="connsiteY0" fmla="*/ 151 h 130378"/>
              <a:gd name="connsiteX1" fmla="*/ 17794 w 154641"/>
              <a:gd name="connsiteY1" fmla="*/ 82701 h 130378"/>
              <a:gd name="connsiteX2" fmla="*/ 52719 w 154641"/>
              <a:gd name="connsiteY2" fmla="*/ 89051 h 130378"/>
              <a:gd name="connsiteX3" fmla="*/ 55894 w 154641"/>
              <a:gd name="connsiteY3" fmla="*/ 130326 h 130378"/>
              <a:gd name="connsiteX4" fmla="*/ 154319 w 154641"/>
              <a:gd name="connsiteY4" fmla="*/ 79526 h 130378"/>
              <a:gd name="connsiteX5" fmla="*/ 84469 w 154641"/>
              <a:gd name="connsiteY5" fmla="*/ 98576 h 130378"/>
              <a:gd name="connsiteX6" fmla="*/ 1919 w 154641"/>
              <a:gd name="connsiteY6" fmla="*/ 117626 h 130378"/>
              <a:gd name="connsiteX7" fmla="*/ 33669 w 154641"/>
              <a:gd name="connsiteY7" fmla="*/ 63651 h 130378"/>
              <a:gd name="connsiteX8" fmla="*/ 128919 w 154641"/>
              <a:gd name="connsiteY8" fmla="*/ 151 h 130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641" h="130378">
                <a:moveTo>
                  <a:pt x="128919" y="151"/>
                </a:moveTo>
                <a:cubicBezTo>
                  <a:pt x="126273" y="3326"/>
                  <a:pt x="30494" y="67884"/>
                  <a:pt x="17794" y="82701"/>
                </a:cubicBezTo>
                <a:cubicBezTo>
                  <a:pt x="5094" y="97518"/>
                  <a:pt x="46369" y="81114"/>
                  <a:pt x="52719" y="89051"/>
                </a:cubicBezTo>
                <a:cubicBezTo>
                  <a:pt x="59069" y="96988"/>
                  <a:pt x="38961" y="131914"/>
                  <a:pt x="55894" y="130326"/>
                </a:cubicBezTo>
                <a:cubicBezTo>
                  <a:pt x="72827" y="128739"/>
                  <a:pt x="149557" y="84818"/>
                  <a:pt x="154319" y="79526"/>
                </a:cubicBezTo>
                <a:cubicBezTo>
                  <a:pt x="159082" y="74234"/>
                  <a:pt x="109869" y="92226"/>
                  <a:pt x="84469" y="98576"/>
                </a:cubicBezTo>
                <a:cubicBezTo>
                  <a:pt x="59069" y="104926"/>
                  <a:pt x="10386" y="123447"/>
                  <a:pt x="1919" y="117626"/>
                </a:cubicBezTo>
                <a:cubicBezTo>
                  <a:pt x="-6548" y="111805"/>
                  <a:pt x="14619" y="82701"/>
                  <a:pt x="33669" y="63651"/>
                </a:cubicBezTo>
                <a:cubicBezTo>
                  <a:pt x="52719" y="44601"/>
                  <a:pt x="131565" y="-3024"/>
                  <a:pt x="128919" y="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6C31C05A-FF40-353E-BE82-EC2CAD555EAD}"/>
              </a:ext>
            </a:extLst>
          </p:cNvPr>
          <p:cNvSpPr/>
          <p:nvPr/>
        </p:nvSpPr>
        <p:spPr>
          <a:xfrm>
            <a:off x="5342236" y="4720602"/>
            <a:ext cx="224756" cy="111949"/>
          </a:xfrm>
          <a:custGeom>
            <a:avLst/>
            <a:gdLst>
              <a:gd name="connsiteX0" fmla="*/ 1289 w 224756"/>
              <a:gd name="connsiteY0" fmla="*/ 623 h 111949"/>
              <a:gd name="connsiteX1" fmla="*/ 214014 w 224756"/>
              <a:gd name="connsiteY1" fmla="*/ 108573 h 111949"/>
              <a:gd name="connsiteX2" fmla="*/ 182264 w 224756"/>
              <a:gd name="connsiteY2" fmla="*/ 83173 h 111949"/>
              <a:gd name="connsiteX3" fmla="*/ 87014 w 224756"/>
              <a:gd name="connsiteY3" fmla="*/ 67298 h 111949"/>
              <a:gd name="connsiteX4" fmla="*/ 121939 w 224756"/>
              <a:gd name="connsiteY4" fmla="*/ 64123 h 111949"/>
              <a:gd name="connsiteX5" fmla="*/ 1289 w 224756"/>
              <a:gd name="connsiteY5" fmla="*/ 623 h 11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756" h="111949">
                <a:moveTo>
                  <a:pt x="1289" y="623"/>
                </a:moveTo>
                <a:cubicBezTo>
                  <a:pt x="16635" y="8031"/>
                  <a:pt x="183852" y="94815"/>
                  <a:pt x="214014" y="108573"/>
                </a:cubicBezTo>
                <a:cubicBezTo>
                  <a:pt x="244176" y="122331"/>
                  <a:pt x="203430" y="90052"/>
                  <a:pt x="182264" y="83173"/>
                </a:cubicBezTo>
                <a:cubicBezTo>
                  <a:pt x="161098" y="76294"/>
                  <a:pt x="97068" y="70473"/>
                  <a:pt x="87014" y="67298"/>
                </a:cubicBezTo>
                <a:cubicBezTo>
                  <a:pt x="76960" y="64123"/>
                  <a:pt x="131464" y="74177"/>
                  <a:pt x="121939" y="64123"/>
                </a:cubicBezTo>
                <a:cubicBezTo>
                  <a:pt x="112414" y="54069"/>
                  <a:pt x="-14057" y="-6785"/>
                  <a:pt x="1289" y="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14A3276A-9338-EFAD-A8D1-B71A166191E8}"/>
              </a:ext>
            </a:extLst>
          </p:cNvPr>
          <p:cNvSpPr/>
          <p:nvPr/>
        </p:nvSpPr>
        <p:spPr>
          <a:xfrm>
            <a:off x="5339659" y="4793060"/>
            <a:ext cx="213516" cy="107989"/>
          </a:xfrm>
          <a:custGeom>
            <a:avLst/>
            <a:gdLst>
              <a:gd name="connsiteX0" fmla="*/ 3866 w 213516"/>
              <a:gd name="connsiteY0" fmla="*/ 4365 h 107989"/>
              <a:gd name="connsiteX1" fmla="*/ 207066 w 213516"/>
              <a:gd name="connsiteY1" fmla="*/ 105965 h 107989"/>
              <a:gd name="connsiteX2" fmla="*/ 162616 w 213516"/>
              <a:gd name="connsiteY2" fmla="*/ 74215 h 107989"/>
              <a:gd name="connsiteX3" fmla="*/ 159441 w 213516"/>
              <a:gd name="connsiteY3" fmla="*/ 99615 h 107989"/>
              <a:gd name="connsiteX4" fmla="*/ 80066 w 213516"/>
              <a:gd name="connsiteY4" fmla="*/ 26590 h 107989"/>
              <a:gd name="connsiteX5" fmla="*/ 3866 w 213516"/>
              <a:gd name="connsiteY5" fmla="*/ 4365 h 107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516" h="107989">
                <a:moveTo>
                  <a:pt x="3866" y="4365"/>
                </a:moveTo>
                <a:cubicBezTo>
                  <a:pt x="25033" y="17594"/>
                  <a:pt x="180608" y="94323"/>
                  <a:pt x="207066" y="105965"/>
                </a:cubicBezTo>
                <a:cubicBezTo>
                  <a:pt x="233524" y="117607"/>
                  <a:pt x="170553" y="75273"/>
                  <a:pt x="162616" y="74215"/>
                </a:cubicBezTo>
                <a:cubicBezTo>
                  <a:pt x="154679" y="73157"/>
                  <a:pt x="173199" y="107553"/>
                  <a:pt x="159441" y="99615"/>
                </a:cubicBezTo>
                <a:cubicBezTo>
                  <a:pt x="145683" y="91678"/>
                  <a:pt x="105995" y="42465"/>
                  <a:pt x="80066" y="26590"/>
                </a:cubicBezTo>
                <a:cubicBezTo>
                  <a:pt x="54137" y="10715"/>
                  <a:pt x="-17301" y="-8864"/>
                  <a:pt x="3866" y="4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6EF7906D-5682-53F1-25CB-84E709FF3477}"/>
              </a:ext>
            </a:extLst>
          </p:cNvPr>
          <p:cNvSpPr/>
          <p:nvPr/>
        </p:nvSpPr>
        <p:spPr>
          <a:xfrm>
            <a:off x="5349875" y="4870450"/>
            <a:ext cx="184150" cy="165320"/>
          </a:xfrm>
          <a:custGeom>
            <a:avLst/>
            <a:gdLst>
              <a:gd name="connsiteX0" fmla="*/ 0 w 184150"/>
              <a:gd name="connsiteY0" fmla="*/ 0 h 165320"/>
              <a:gd name="connsiteX1" fmla="*/ 142875 w 184150"/>
              <a:gd name="connsiteY1" fmla="*/ 82550 h 165320"/>
              <a:gd name="connsiteX2" fmla="*/ 152400 w 184150"/>
              <a:gd name="connsiteY2" fmla="*/ 165100 h 165320"/>
              <a:gd name="connsiteX3" fmla="*/ 25400 w 184150"/>
              <a:gd name="connsiteY3" fmla="*/ 107950 h 165320"/>
              <a:gd name="connsiteX4" fmla="*/ 184150 w 184150"/>
              <a:gd name="connsiteY4" fmla="*/ 146050 h 165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150" h="165320">
                <a:moveTo>
                  <a:pt x="0" y="0"/>
                </a:moveTo>
                <a:cubicBezTo>
                  <a:pt x="58737" y="27516"/>
                  <a:pt x="117475" y="55033"/>
                  <a:pt x="142875" y="82550"/>
                </a:cubicBezTo>
                <a:cubicBezTo>
                  <a:pt x="168275" y="110067"/>
                  <a:pt x="171979" y="160867"/>
                  <a:pt x="152400" y="165100"/>
                </a:cubicBezTo>
                <a:cubicBezTo>
                  <a:pt x="132821" y="169333"/>
                  <a:pt x="20108" y="111125"/>
                  <a:pt x="25400" y="107950"/>
                </a:cubicBezTo>
                <a:cubicBezTo>
                  <a:pt x="30692" y="104775"/>
                  <a:pt x="107421" y="125412"/>
                  <a:pt x="184150" y="146050"/>
                </a:cubicBez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C1AD9F58-FCBA-CAAA-470E-EAB621AC00F4}"/>
              </a:ext>
            </a:extLst>
          </p:cNvPr>
          <p:cNvSpPr/>
          <p:nvPr/>
        </p:nvSpPr>
        <p:spPr>
          <a:xfrm>
            <a:off x="5320652" y="4861357"/>
            <a:ext cx="198301" cy="307543"/>
          </a:xfrm>
          <a:custGeom>
            <a:avLst/>
            <a:gdLst>
              <a:gd name="connsiteX0" fmla="*/ 19698 w 198301"/>
              <a:gd name="connsiteY0" fmla="*/ 2743 h 307543"/>
              <a:gd name="connsiteX1" fmla="*/ 178448 w 198301"/>
              <a:gd name="connsiteY1" fmla="*/ 85293 h 307543"/>
              <a:gd name="connsiteX2" fmla="*/ 184798 w 198301"/>
              <a:gd name="connsiteY2" fmla="*/ 171018 h 307543"/>
              <a:gd name="connsiteX3" fmla="*/ 76848 w 198301"/>
              <a:gd name="connsiteY3" fmla="*/ 117043 h 307543"/>
              <a:gd name="connsiteX4" fmla="*/ 156223 w 198301"/>
              <a:gd name="connsiteY4" fmla="*/ 193243 h 307543"/>
              <a:gd name="connsiteX5" fmla="*/ 80023 w 198301"/>
              <a:gd name="connsiteY5" fmla="*/ 193243 h 307543"/>
              <a:gd name="connsiteX6" fmla="*/ 127648 w 198301"/>
              <a:gd name="connsiteY6" fmla="*/ 250393 h 307543"/>
              <a:gd name="connsiteX7" fmla="*/ 648 w 198301"/>
              <a:gd name="connsiteY7" fmla="*/ 250393 h 307543"/>
              <a:gd name="connsiteX8" fmla="*/ 80023 w 198301"/>
              <a:gd name="connsiteY8" fmla="*/ 307543 h 307543"/>
              <a:gd name="connsiteX9" fmla="*/ 121298 w 198301"/>
              <a:gd name="connsiteY9" fmla="*/ 250393 h 307543"/>
              <a:gd name="connsiteX10" fmla="*/ 181623 w 198301"/>
              <a:gd name="connsiteY10" fmla="*/ 123393 h 307543"/>
              <a:gd name="connsiteX11" fmla="*/ 83198 w 198301"/>
              <a:gd name="connsiteY11" fmla="*/ 28143 h 307543"/>
              <a:gd name="connsiteX12" fmla="*/ 19698 w 198301"/>
              <a:gd name="connsiteY12" fmla="*/ 2743 h 307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8301" h="307543">
                <a:moveTo>
                  <a:pt x="19698" y="2743"/>
                </a:moveTo>
                <a:cubicBezTo>
                  <a:pt x="35573" y="12268"/>
                  <a:pt x="150931" y="57247"/>
                  <a:pt x="178448" y="85293"/>
                </a:cubicBezTo>
                <a:cubicBezTo>
                  <a:pt x="205965" y="113339"/>
                  <a:pt x="201731" y="165726"/>
                  <a:pt x="184798" y="171018"/>
                </a:cubicBezTo>
                <a:cubicBezTo>
                  <a:pt x="167865" y="176310"/>
                  <a:pt x="81610" y="113339"/>
                  <a:pt x="76848" y="117043"/>
                </a:cubicBezTo>
                <a:cubicBezTo>
                  <a:pt x="72086" y="120747"/>
                  <a:pt x="155694" y="180543"/>
                  <a:pt x="156223" y="193243"/>
                </a:cubicBezTo>
                <a:cubicBezTo>
                  <a:pt x="156752" y="205943"/>
                  <a:pt x="84786" y="183718"/>
                  <a:pt x="80023" y="193243"/>
                </a:cubicBezTo>
                <a:cubicBezTo>
                  <a:pt x="75260" y="202768"/>
                  <a:pt x="140877" y="240868"/>
                  <a:pt x="127648" y="250393"/>
                </a:cubicBezTo>
                <a:cubicBezTo>
                  <a:pt x="114419" y="259918"/>
                  <a:pt x="8585" y="240868"/>
                  <a:pt x="648" y="250393"/>
                </a:cubicBezTo>
                <a:cubicBezTo>
                  <a:pt x="-7289" y="259918"/>
                  <a:pt x="59915" y="307543"/>
                  <a:pt x="80023" y="307543"/>
                </a:cubicBezTo>
                <a:cubicBezTo>
                  <a:pt x="100131" y="307543"/>
                  <a:pt x="104365" y="281085"/>
                  <a:pt x="121298" y="250393"/>
                </a:cubicBezTo>
                <a:cubicBezTo>
                  <a:pt x="138231" y="219701"/>
                  <a:pt x="187973" y="160435"/>
                  <a:pt x="181623" y="123393"/>
                </a:cubicBezTo>
                <a:cubicBezTo>
                  <a:pt x="175273" y="86351"/>
                  <a:pt x="104365" y="46135"/>
                  <a:pt x="83198" y="28143"/>
                </a:cubicBezTo>
                <a:cubicBezTo>
                  <a:pt x="62031" y="10151"/>
                  <a:pt x="3823" y="-6782"/>
                  <a:pt x="19698" y="2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308853CC-3EAB-A981-1C19-08150421440C}"/>
              </a:ext>
            </a:extLst>
          </p:cNvPr>
          <p:cNvSpPr/>
          <p:nvPr/>
        </p:nvSpPr>
        <p:spPr>
          <a:xfrm>
            <a:off x="3954708" y="4767922"/>
            <a:ext cx="135373" cy="590018"/>
          </a:xfrm>
          <a:custGeom>
            <a:avLst/>
            <a:gdLst>
              <a:gd name="connsiteX0" fmla="*/ 134692 w 135373"/>
              <a:gd name="connsiteY0" fmla="*/ 4103 h 590018"/>
              <a:gd name="connsiteX1" fmla="*/ 7692 w 135373"/>
              <a:gd name="connsiteY1" fmla="*/ 331128 h 590018"/>
              <a:gd name="connsiteX2" fmla="*/ 17217 w 135373"/>
              <a:gd name="connsiteY2" fmla="*/ 318428 h 590018"/>
              <a:gd name="connsiteX3" fmla="*/ 42617 w 135373"/>
              <a:gd name="connsiteY3" fmla="*/ 429553 h 590018"/>
              <a:gd name="connsiteX4" fmla="*/ 115642 w 135373"/>
              <a:gd name="connsiteY4" fmla="*/ 588303 h 590018"/>
              <a:gd name="connsiteX5" fmla="*/ 93417 w 135373"/>
              <a:gd name="connsiteY5" fmla="*/ 512103 h 590018"/>
              <a:gd name="connsiteX6" fmla="*/ 48967 w 135373"/>
              <a:gd name="connsiteY6" fmla="*/ 486703 h 590018"/>
              <a:gd name="connsiteX7" fmla="*/ 77542 w 135373"/>
              <a:gd name="connsiteY7" fmla="*/ 464478 h 590018"/>
              <a:gd name="connsiteX8" fmla="*/ 17217 w 135373"/>
              <a:gd name="connsiteY8" fmla="*/ 362878 h 590018"/>
              <a:gd name="connsiteX9" fmla="*/ 42617 w 135373"/>
              <a:gd name="connsiteY9" fmla="*/ 315253 h 590018"/>
              <a:gd name="connsiteX10" fmla="*/ 42617 w 135373"/>
              <a:gd name="connsiteY10" fmla="*/ 178728 h 590018"/>
              <a:gd name="connsiteX11" fmla="*/ 58492 w 135373"/>
              <a:gd name="connsiteY11" fmla="*/ 146978 h 590018"/>
              <a:gd name="connsiteX12" fmla="*/ 134692 w 135373"/>
              <a:gd name="connsiteY12" fmla="*/ 4103 h 590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5373" h="590018">
                <a:moveTo>
                  <a:pt x="134692" y="4103"/>
                </a:moveTo>
                <a:cubicBezTo>
                  <a:pt x="126225" y="34795"/>
                  <a:pt x="27271" y="278741"/>
                  <a:pt x="7692" y="331128"/>
                </a:cubicBezTo>
                <a:cubicBezTo>
                  <a:pt x="-11887" y="383516"/>
                  <a:pt x="11396" y="302024"/>
                  <a:pt x="17217" y="318428"/>
                </a:cubicBezTo>
                <a:cubicBezTo>
                  <a:pt x="23038" y="334832"/>
                  <a:pt x="26213" y="384574"/>
                  <a:pt x="42617" y="429553"/>
                </a:cubicBezTo>
                <a:cubicBezTo>
                  <a:pt x="59021" y="474532"/>
                  <a:pt x="107175" y="574545"/>
                  <a:pt x="115642" y="588303"/>
                </a:cubicBezTo>
                <a:cubicBezTo>
                  <a:pt x="124109" y="602061"/>
                  <a:pt x="104529" y="529036"/>
                  <a:pt x="93417" y="512103"/>
                </a:cubicBezTo>
                <a:cubicBezTo>
                  <a:pt x="82305" y="495170"/>
                  <a:pt x="51613" y="494640"/>
                  <a:pt x="48967" y="486703"/>
                </a:cubicBezTo>
                <a:cubicBezTo>
                  <a:pt x="46321" y="478766"/>
                  <a:pt x="82834" y="485115"/>
                  <a:pt x="77542" y="464478"/>
                </a:cubicBezTo>
                <a:cubicBezTo>
                  <a:pt x="72250" y="443841"/>
                  <a:pt x="23038" y="387749"/>
                  <a:pt x="17217" y="362878"/>
                </a:cubicBezTo>
                <a:cubicBezTo>
                  <a:pt x="11396" y="338007"/>
                  <a:pt x="38384" y="345945"/>
                  <a:pt x="42617" y="315253"/>
                </a:cubicBezTo>
                <a:cubicBezTo>
                  <a:pt x="46850" y="284561"/>
                  <a:pt x="39971" y="206774"/>
                  <a:pt x="42617" y="178728"/>
                </a:cubicBezTo>
                <a:cubicBezTo>
                  <a:pt x="45263" y="150682"/>
                  <a:pt x="46850" y="169732"/>
                  <a:pt x="58492" y="146978"/>
                </a:cubicBezTo>
                <a:cubicBezTo>
                  <a:pt x="70134" y="124224"/>
                  <a:pt x="143159" y="-26589"/>
                  <a:pt x="134692" y="4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4E3A5C50-3E70-BA08-61EA-7C220CCB20ED}"/>
              </a:ext>
            </a:extLst>
          </p:cNvPr>
          <p:cNvSpPr/>
          <p:nvPr/>
        </p:nvSpPr>
        <p:spPr>
          <a:xfrm>
            <a:off x="3942482" y="5057489"/>
            <a:ext cx="172345" cy="374938"/>
          </a:xfrm>
          <a:custGeom>
            <a:avLst/>
            <a:gdLst>
              <a:gd name="connsiteX0" fmla="*/ 38968 w 172345"/>
              <a:gd name="connsiteY0" fmla="*/ 286 h 374938"/>
              <a:gd name="connsiteX1" fmla="*/ 868 w 172345"/>
              <a:gd name="connsiteY1" fmla="*/ 209836 h 374938"/>
              <a:gd name="connsiteX2" fmla="*/ 83418 w 172345"/>
              <a:gd name="connsiteY2" fmla="*/ 343186 h 374938"/>
              <a:gd name="connsiteX3" fmla="*/ 70718 w 172345"/>
              <a:gd name="connsiteY3" fmla="*/ 295561 h 374938"/>
              <a:gd name="connsiteX4" fmla="*/ 172318 w 172345"/>
              <a:gd name="connsiteY4" fmla="*/ 374936 h 374938"/>
              <a:gd name="connsiteX5" fmla="*/ 80243 w 172345"/>
              <a:gd name="connsiteY5" fmla="*/ 292386 h 374938"/>
              <a:gd name="connsiteX6" fmla="*/ 13568 w 172345"/>
              <a:gd name="connsiteY6" fmla="*/ 187611 h 374938"/>
              <a:gd name="connsiteX7" fmla="*/ 19918 w 172345"/>
              <a:gd name="connsiteY7" fmla="*/ 165386 h 374938"/>
              <a:gd name="connsiteX8" fmla="*/ 38968 w 172345"/>
              <a:gd name="connsiteY8" fmla="*/ 286 h 37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2345" h="374938">
                <a:moveTo>
                  <a:pt x="38968" y="286"/>
                </a:moveTo>
                <a:cubicBezTo>
                  <a:pt x="35793" y="7694"/>
                  <a:pt x="-6540" y="152686"/>
                  <a:pt x="868" y="209836"/>
                </a:cubicBezTo>
                <a:cubicBezTo>
                  <a:pt x="8276" y="266986"/>
                  <a:pt x="71776" y="328899"/>
                  <a:pt x="83418" y="343186"/>
                </a:cubicBezTo>
                <a:cubicBezTo>
                  <a:pt x="95060" y="357473"/>
                  <a:pt x="55901" y="290269"/>
                  <a:pt x="70718" y="295561"/>
                </a:cubicBezTo>
                <a:cubicBezTo>
                  <a:pt x="85535" y="300853"/>
                  <a:pt x="170731" y="375465"/>
                  <a:pt x="172318" y="374936"/>
                </a:cubicBezTo>
                <a:cubicBezTo>
                  <a:pt x="173905" y="374407"/>
                  <a:pt x="106701" y="323607"/>
                  <a:pt x="80243" y="292386"/>
                </a:cubicBezTo>
                <a:cubicBezTo>
                  <a:pt x="53785" y="261165"/>
                  <a:pt x="23622" y="208778"/>
                  <a:pt x="13568" y="187611"/>
                </a:cubicBezTo>
                <a:cubicBezTo>
                  <a:pt x="3514" y="166444"/>
                  <a:pt x="14626" y="199253"/>
                  <a:pt x="19918" y="165386"/>
                </a:cubicBezTo>
                <a:cubicBezTo>
                  <a:pt x="25210" y="131519"/>
                  <a:pt x="42143" y="-7122"/>
                  <a:pt x="38968" y="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1B902B72-F312-3FD0-64D0-602F5108ABFF}"/>
              </a:ext>
            </a:extLst>
          </p:cNvPr>
          <p:cNvSpPr/>
          <p:nvPr/>
        </p:nvSpPr>
        <p:spPr>
          <a:xfrm>
            <a:off x="3837647" y="5235463"/>
            <a:ext cx="182026" cy="397036"/>
          </a:xfrm>
          <a:custGeom>
            <a:avLst/>
            <a:gdLst>
              <a:gd name="connsiteX0" fmla="*/ 181903 w 182026"/>
              <a:gd name="connsiteY0" fmla="*/ 112 h 397036"/>
              <a:gd name="connsiteX1" fmla="*/ 67603 w 182026"/>
              <a:gd name="connsiteY1" fmla="*/ 92187 h 397036"/>
              <a:gd name="connsiteX2" fmla="*/ 80303 w 182026"/>
              <a:gd name="connsiteY2" fmla="*/ 142987 h 397036"/>
              <a:gd name="connsiteX3" fmla="*/ 80303 w 182026"/>
              <a:gd name="connsiteY3" fmla="*/ 155687 h 397036"/>
              <a:gd name="connsiteX4" fmla="*/ 159678 w 182026"/>
              <a:gd name="connsiteY4" fmla="*/ 292212 h 397036"/>
              <a:gd name="connsiteX5" fmla="*/ 153328 w 182026"/>
              <a:gd name="connsiteY5" fmla="*/ 396987 h 397036"/>
              <a:gd name="connsiteX6" fmla="*/ 140628 w 182026"/>
              <a:gd name="connsiteY6" fmla="*/ 279512 h 397036"/>
              <a:gd name="connsiteX7" fmla="*/ 928 w 182026"/>
              <a:gd name="connsiteY7" fmla="*/ 120762 h 397036"/>
              <a:gd name="connsiteX8" fmla="*/ 80303 w 182026"/>
              <a:gd name="connsiteY8" fmla="*/ 95362 h 397036"/>
              <a:gd name="connsiteX9" fmla="*/ 89828 w 182026"/>
              <a:gd name="connsiteY9" fmla="*/ 73137 h 397036"/>
              <a:gd name="connsiteX10" fmla="*/ 181903 w 182026"/>
              <a:gd name="connsiteY10" fmla="*/ 112 h 3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2026" h="397036">
                <a:moveTo>
                  <a:pt x="181903" y="112"/>
                </a:moveTo>
                <a:cubicBezTo>
                  <a:pt x="178199" y="3287"/>
                  <a:pt x="84536" y="68375"/>
                  <a:pt x="67603" y="92187"/>
                </a:cubicBezTo>
                <a:cubicBezTo>
                  <a:pt x="50670" y="116000"/>
                  <a:pt x="78186" y="132404"/>
                  <a:pt x="80303" y="142987"/>
                </a:cubicBezTo>
                <a:cubicBezTo>
                  <a:pt x="82420" y="153570"/>
                  <a:pt x="67074" y="130816"/>
                  <a:pt x="80303" y="155687"/>
                </a:cubicBezTo>
                <a:cubicBezTo>
                  <a:pt x="93532" y="180558"/>
                  <a:pt x="147507" y="251995"/>
                  <a:pt x="159678" y="292212"/>
                </a:cubicBezTo>
                <a:cubicBezTo>
                  <a:pt x="171849" y="332429"/>
                  <a:pt x="156503" y="399104"/>
                  <a:pt x="153328" y="396987"/>
                </a:cubicBezTo>
                <a:cubicBezTo>
                  <a:pt x="150153" y="394870"/>
                  <a:pt x="166028" y="325549"/>
                  <a:pt x="140628" y="279512"/>
                </a:cubicBezTo>
                <a:cubicBezTo>
                  <a:pt x="115228" y="233475"/>
                  <a:pt x="10982" y="151454"/>
                  <a:pt x="928" y="120762"/>
                </a:cubicBezTo>
                <a:cubicBezTo>
                  <a:pt x="-9126" y="90070"/>
                  <a:pt x="65486" y="103300"/>
                  <a:pt x="80303" y="95362"/>
                </a:cubicBezTo>
                <a:cubicBezTo>
                  <a:pt x="95120" y="87425"/>
                  <a:pt x="74482" y="84249"/>
                  <a:pt x="89828" y="73137"/>
                </a:cubicBezTo>
                <a:cubicBezTo>
                  <a:pt x="105174" y="62025"/>
                  <a:pt x="185607" y="-3063"/>
                  <a:pt x="181903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EC3CAFDC-770F-9CDB-EECD-CB3617CF7385}"/>
              </a:ext>
            </a:extLst>
          </p:cNvPr>
          <p:cNvSpPr/>
          <p:nvPr/>
        </p:nvSpPr>
        <p:spPr>
          <a:xfrm>
            <a:off x="3799837" y="5383620"/>
            <a:ext cx="180298" cy="236839"/>
          </a:xfrm>
          <a:custGeom>
            <a:avLst/>
            <a:gdLst>
              <a:gd name="connsiteX0" fmla="*/ 638 w 180298"/>
              <a:gd name="connsiteY0" fmla="*/ 1180 h 236839"/>
              <a:gd name="connsiteX1" fmla="*/ 133988 w 180298"/>
              <a:gd name="connsiteY1" fmla="*/ 118655 h 236839"/>
              <a:gd name="connsiteX2" fmla="*/ 159388 w 180298"/>
              <a:gd name="connsiteY2" fmla="*/ 236130 h 236839"/>
              <a:gd name="connsiteX3" fmla="*/ 178438 w 180298"/>
              <a:gd name="connsiteY3" fmla="*/ 163105 h 236839"/>
              <a:gd name="connsiteX4" fmla="*/ 111763 w 180298"/>
              <a:gd name="connsiteY4" fmla="*/ 67855 h 236839"/>
              <a:gd name="connsiteX5" fmla="*/ 124463 w 180298"/>
              <a:gd name="connsiteY5" fmla="*/ 61505 h 236839"/>
              <a:gd name="connsiteX6" fmla="*/ 105413 w 180298"/>
              <a:gd name="connsiteY6" fmla="*/ 13880 h 236839"/>
              <a:gd name="connsiteX7" fmla="*/ 83188 w 180298"/>
              <a:gd name="connsiteY7" fmla="*/ 55155 h 236839"/>
              <a:gd name="connsiteX8" fmla="*/ 638 w 180298"/>
              <a:gd name="connsiteY8" fmla="*/ 1180 h 23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298" h="236839">
                <a:moveTo>
                  <a:pt x="638" y="1180"/>
                </a:moveTo>
                <a:cubicBezTo>
                  <a:pt x="9105" y="11763"/>
                  <a:pt x="107530" y="79497"/>
                  <a:pt x="133988" y="118655"/>
                </a:cubicBezTo>
                <a:cubicBezTo>
                  <a:pt x="160446" y="157813"/>
                  <a:pt x="151980" y="228722"/>
                  <a:pt x="159388" y="236130"/>
                </a:cubicBezTo>
                <a:cubicBezTo>
                  <a:pt x="166796" y="243538"/>
                  <a:pt x="186376" y="191151"/>
                  <a:pt x="178438" y="163105"/>
                </a:cubicBezTo>
                <a:cubicBezTo>
                  <a:pt x="170501" y="135059"/>
                  <a:pt x="120759" y="84788"/>
                  <a:pt x="111763" y="67855"/>
                </a:cubicBezTo>
                <a:cubicBezTo>
                  <a:pt x="102767" y="50922"/>
                  <a:pt x="125521" y="70501"/>
                  <a:pt x="124463" y="61505"/>
                </a:cubicBezTo>
                <a:cubicBezTo>
                  <a:pt x="123405" y="52509"/>
                  <a:pt x="112292" y="14938"/>
                  <a:pt x="105413" y="13880"/>
                </a:cubicBezTo>
                <a:cubicBezTo>
                  <a:pt x="98534" y="12822"/>
                  <a:pt x="95888" y="55684"/>
                  <a:pt x="83188" y="55155"/>
                </a:cubicBezTo>
                <a:cubicBezTo>
                  <a:pt x="70488" y="54626"/>
                  <a:pt x="-7829" y="-9403"/>
                  <a:pt x="638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E61A84F2-1F37-C515-1C05-B547B649C5A2}"/>
              </a:ext>
            </a:extLst>
          </p:cNvPr>
          <p:cNvSpPr/>
          <p:nvPr/>
        </p:nvSpPr>
        <p:spPr>
          <a:xfrm>
            <a:off x="4044936" y="5327600"/>
            <a:ext cx="276245" cy="521011"/>
          </a:xfrm>
          <a:custGeom>
            <a:avLst/>
            <a:gdLst>
              <a:gd name="connsiteX0" fmla="*/ 149239 w 276245"/>
              <a:gd name="connsiteY0" fmla="*/ 50 h 521011"/>
              <a:gd name="connsiteX1" fmla="*/ 247664 w 276245"/>
              <a:gd name="connsiteY1" fmla="*/ 142925 h 521011"/>
              <a:gd name="connsiteX2" fmla="*/ 196864 w 276245"/>
              <a:gd name="connsiteY2" fmla="*/ 263575 h 521011"/>
              <a:gd name="connsiteX3" fmla="*/ 228614 w 276245"/>
              <a:gd name="connsiteY3" fmla="*/ 254050 h 521011"/>
              <a:gd name="connsiteX4" fmla="*/ 196864 w 276245"/>
              <a:gd name="connsiteY4" fmla="*/ 339775 h 521011"/>
              <a:gd name="connsiteX5" fmla="*/ 158764 w 276245"/>
              <a:gd name="connsiteY5" fmla="*/ 400100 h 521011"/>
              <a:gd name="connsiteX6" fmla="*/ 14 w 276245"/>
              <a:gd name="connsiteY6" fmla="*/ 520750 h 521011"/>
              <a:gd name="connsiteX7" fmla="*/ 168289 w 276245"/>
              <a:gd name="connsiteY7" fmla="*/ 431850 h 521011"/>
              <a:gd name="connsiteX8" fmla="*/ 206389 w 276245"/>
              <a:gd name="connsiteY8" fmla="*/ 415975 h 521011"/>
              <a:gd name="connsiteX9" fmla="*/ 165114 w 276245"/>
              <a:gd name="connsiteY9" fmla="*/ 422325 h 521011"/>
              <a:gd name="connsiteX10" fmla="*/ 200039 w 276245"/>
              <a:gd name="connsiteY10" fmla="*/ 320725 h 521011"/>
              <a:gd name="connsiteX11" fmla="*/ 269889 w 276245"/>
              <a:gd name="connsiteY11" fmla="*/ 362000 h 521011"/>
              <a:gd name="connsiteX12" fmla="*/ 238139 w 276245"/>
              <a:gd name="connsiteY12" fmla="*/ 235000 h 521011"/>
              <a:gd name="connsiteX13" fmla="*/ 276239 w 276245"/>
              <a:gd name="connsiteY13" fmla="*/ 136575 h 521011"/>
              <a:gd name="connsiteX14" fmla="*/ 241314 w 276245"/>
              <a:gd name="connsiteY14" fmla="*/ 76250 h 521011"/>
              <a:gd name="connsiteX15" fmla="*/ 244489 w 276245"/>
              <a:gd name="connsiteY15" fmla="*/ 158800 h 521011"/>
              <a:gd name="connsiteX16" fmla="*/ 149239 w 276245"/>
              <a:gd name="connsiteY16" fmla="*/ 50 h 521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6245" h="521011">
                <a:moveTo>
                  <a:pt x="149239" y="50"/>
                </a:moveTo>
                <a:cubicBezTo>
                  <a:pt x="149768" y="-2596"/>
                  <a:pt x="239727" y="99004"/>
                  <a:pt x="247664" y="142925"/>
                </a:cubicBezTo>
                <a:cubicBezTo>
                  <a:pt x="255602" y="186846"/>
                  <a:pt x="200039" y="245054"/>
                  <a:pt x="196864" y="263575"/>
                </a:cubicBezTo>
                <a:cubicBezTo>
                  <a:pt x="193689" y="282096"/>
                  <a:pt x="228614" y="241350"/>
                  <a:pt x="228614" y="254050"/>
                </a:cubicBezTo>
                <a:cubicBezTo>
                  <a:pt x="228614" y="266750"/>
                  <a:pt x="208506" y="315433"/>
                  <a:pt x="196864" y="339775"/>
                </a:cubicBezTo>
                <a:cubicBezTo>
                  <a:pt x="185222" y="364117"/>
                  <a:pt x="191572" y="369938"/>
                  <a:pt x="158764" y="400100"/>
                </a:cubicBezTo>
                <a:cubicBezTo>
                  <a:pt x="125956" y="430262"/>
                  <a:pt x="-1573" y="515458"/>
                  <a:pt x="14" y="520750"/>
                </a:cubicBezTo>
                <a:cubicBezTo>
                  <a:pt x="1601" y="526042"/>
                  <a:pt x="133893" y="449312"/>
                  <a:pt x="168289" y="431850"/>
                </a:cubicBezTo>
                <a:cubicBezTo>
                  <a:pt x="202685" y="414388"/>
                  <a:pt x="206918" y="417562"/>
                  <a:pt x="206389" y="415975"/>
                </a:cubicBezTo>
                <a:cubicBezTo>
                  <a:pt x="205860" y="414388"/>
                  <a:pt x="166172" y="438200"/>
                  <a:pt x="165114" y="422325"/>
                </a:cubicBezTo>
                <a:cubicBezTo>
                  <a:pt x="164056" y="406450"/>
                  <a:pt x="182577" y="330779"/>
                  <a:pt x="200039" y="320725"/>
                </a:cubicBezTo>
                <a:cubicBezTo>
                  <a:pt x="217501" y="310671"/>
                  <a:pt x="263539" y="376288"/>
                  <a:pt x="269889" y="362000"/>
                </a:cubicBezTo>
                <a:cubicBezTo>
                  <a:pt x="276239" y="347712"/>
                  <a:pt x="237081" y="272571"/>
                  <a:pt x="238139" y="235000"/>
                </a:cubicBezTo>
                <a:cubicBezTo>
                  <a:pt x="239197" y="197429"/>
                  <a:pt x="275710" y="163033"/>
                  <a:pt x="276239" y="136575"/>
                </a:cubicBezTo>
                <a:cubicBezTo>
                  <a:pt x="276768" y="110117"/>
                  <a:pt x="246606" y="72546"/>
                  <a:pt x="241314" y="76250"/>
                </a:cubicBezTo>
                <a:cubicBezTo>
                  <a:pt x="236022" y="79954"/>
                  <a:pt x="256660" y="173087"/>
                  <a:pt x="244489" y="158800"/>
                </a:cubicBezTo>
                <a:cubicBezTo>
                  <a:pt x="232318" y="144513"/>
                  <a:pt x="148710" y="2696"/>
                  <a:pt x="149239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6329CADC-DBC5-B806-3422-A70F4289FB14}"/>
              </a:ext>
            </a:extLst>
          </p:cNvPr>
          <p:cNvSpPr/>
          <p:nvPr/>
        </p:nvSpPr>
        <p:spPr>
          <a:xfrm>
            <a:off x="3765486" y="5410164"/>
            <a:ext cx="492412" cy="327688"/>
          </a:xfrm>
          <a:custGeom>
            <a:avLst/>
            <a:gdLst>
              <a:gd name="connsiteX0" fmla="*/ 196914 w 492412"/>
              <a:gd name="connsiteY0" fmla="*/ 36 h 327688"/>
              <a:gd name="connsiteX1" fmla="*/ 31814 w 492412"/>
              <a:gd name="connsiteY1" fmla="*/ 120686 h 327688"/>
              <a:gd name="connsiteX2" fmla="*/ 73089 w 492412"/>
              <a:gd name="connsiteY2" fmla="*/ 196886 h 327688"/>
              <a:gd name="connsiteX3" fmla="*/ 63564 w 492412"/>
              <a:gd name="connsiteY3" fmla="*/ 225461 h 327688"/>
              <a:gd name="connsiteX4" fmla="*/ 171514 w 492412"/>
              <a:gd name="connsiteY4" fmla="*/ 323886 h 327688"/>
              <a:gd name="connsiteX5" fmla="*/ 187389 w 492412"/>
              <a:gd name="connsiteY5" fmla="*/ 301661 h 327688"/>
              <a:gd name="connsiteX6" fmla="*/ 257239 w 492412"/>
              <a:gd name="connsiteY6" fmla="*/ 273086 h 327688"/>
              <a:gd name="connsiteX7" fmla="*/ 349314 w 492412"/>
              <a:gd name="connsiteY7" fmla="*/ 288961 h 327688"/>
              <a:gd name="connsiteX8" fmla="*/ 492189 w 492412"/>
              <a:gd name="connsiteY8" fmla="*/ 282611 h 327688"/>
              <a:gd name="connsiteX9" fmla="*/ 314389 w 492412"/>
              <a:gd name="connsiteY9" fmla="*/ 311186 h 327688"/>
              <a:gd name="connsiteX10" fmla="*/ 314389 w 492412"/>
              <a:gd name="connsiteY10" fmla="*/ 317536 h 327688"/>
              <a:gd name="connsiteX11" fmla="*/ 346139 w 492412"/>
              <a:gd name="connsiteY11" fmla="*/ 311186 h 327688"/>
              <a:gd name="connsiteX12" fmla="*/ 212789 w 492412"/>
              <a:gd name="connsiteY12" fmla="*/ 327061 h 327688"/>
              <a:gd name="connsiteX13" fmla="*/ 133414 w 492412"/>
              <a:gd name="connsiteY13" fmla="*/ 285786 h 327688"/>
              <a:gd name="connsiteX14" fmla="*/ 64 w 492412"/>
              <a:gd name="connsiteY14" fmla="*/ 114336 h 327688"/>
              <a:gd name="connsiteX15" fmla="*/ 114364 w 492412"/>
              <a:gd name="connsiteY15" fmla="*/ 104811 h 327688"/>
              <a:gd name="connsiteX16" fmla="*/ 19114 w 492412"/>
              <a:gd name="connsiteY16" fmla="*/ 133386 h 327688"/>
              <a:gd name="connsiteX17" fmla="*/ 196914 w 492412"/>
              <a:gd name="connsiteY17" fmla="*/ 36 h 32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2412" h="327688">
                <a:moveTo>
                  <a:pt x="196914" y="36"/>
                </a:moveTo>
                <a:cubicBezTo>
                  <a:pt x="199031" y="-2081"/>
                  <a:pt x="52451" y="87878"/>
                  <a:pt x="31814" y="120686"/>
                </a:cubicBezTo>
                <a:cubicBezTo>
                  <a:pt x="11177" y="153494"/>
                  <a:pt x="67797" y="179424"/>
                  <a:pt x="73089" y="196886"/>
                </a:cubicBezTo>
                <a:cubicBezTo>
                  <a:pt x="78381" y="214348"/>
                  <a:pt x="47160" y="204294"/>
                  <a:pt x="63564" y="225461"/>
                </a:cubicBezTo>
                <a:cubicBezTo>
                  <a:pt x="79968" y="246628"/>
                  <a:pt x="150877" y="311186"/>
                  <a:pt x="171514" y="323886"/>
                </a:cubicBezTo>
                <a:cubicBezTo>
                  <a:pt x="192151" y="336586"/>
                  <a:pt x="173101" y="310128"/>
                  <a:pt x="187389" y="301661"/>
                </a:cubicBezTo>
                <a:cubicBezTo>
                  <a:pt x="201677" y="293194"/>
                  <a:pt x="230252" y="275203"/>
                  <a:pt x="257239" y="273086"/>
                </a:cubicBezTo>
                <a:cubicBezTo>
                  <a:pt x="284227" y="270969"/>
                  <a:pt x="310156" y="287374"/>
                  <a:pt x="349314" y="288961"/>
                </a:cubicBezTo>
                <a:cubicBezTo>
                  <a:pt x="388472" y="290548"/>
                  <a:pt x="498010" y="278907"/>
                  <a:pt x="492189" y="282611"/>
                </a:cubicBezTo>
                <a:cubicBezTo>
                  <a:pt x="486368" y="286315"/>
                  <a:pt x="344022" y="305365"/>
                  <a:pt x="314389" y="311186"/>
                </a:cubicBezTo>
                <a:cubicBezTo>
                  <a:pt x="284756" y="317007"/>
                  <a:pt x="309097" y="317536"/>
                  <a:pt x="314389" y="317536"/>
                </a:cubicBezTo>
                <a:cubicBezTo>
                  <a:pt x="319681" y="317536"/>
                  <a:pt x="363072" y="309599"/>
                  <a:pt x="346139" y="311186"/>
                </a:cubicBezTo>
                <a:cubicBezTo>
                  <a:pt x="329206" y="312774"/>
                  <a:pt x="248243" y="331294"/>
                  <a:pt x="212789" y="327061"/>
                </a:cubicBezTo>
                <a:cubicBezTo>
                  <a:pt x="177335" y="322828"/>
                  <a:pt x="168868" y="321240"/>
                  <a:pt x="133414" y="285786"/>
                </a:cubicBezTo>
                <a:cubicBezTo>
                  <a:pt x="97960" y="250332"/>
                  <a:pt x="3239" y="144499"/>
                  <a:pt x="64" y="114336"/>
                </a:cubicBezTo>
                <a:cubicBezTo>
                  <a:pt x="-3111" y="84173"/>
                  <a:pt x="111189" y="101636"/>
                  <a:pt x="114364" y="104811"/>
                </a:cubicBezTo>
                <a:cubicBezTo>
                  <a:pt x="117539" y="107986"/>
                  <a:pt x="-2582" y="149790"/>
                  <a:pt x="19114" y="133386"/>
                </a:cubicBezTo>
                <a:lnTo>
                  <a:pt x="196914" y="3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B63CF19E-E382-0991-9BD2-76FD00CB1707}"/>
              </a:ext>
            </a:extLst>
          </p:cNvPr>
          <p:cNvSpPr/>
          <p:nvPr/>
        </p:nvSpPr>
        <p:spPr>
          <a:xfrm>
            <a:off x="3790818" y="5548279"/>
            <a:ext cx="310158" cy="303268"/>
          </a:xfrm>
          <a:custGeom>
            <a:avLst/>
            <a:gdLst>
              <a:gd name="connsiteX0" fmla="*/ 38232 w 310158"/>
              <a:gd name="connsiteY0" fmla="*/ 1621 h 303268"/>
              <a:gd name="connsiteX1" fmla="*/ 132 w 310158"/>
              <a:gd name="connsiteY1" fmla="*/ 96871 h 303268"/>
              <a:gd name="connsiteX2" fmla="*/ 25532 w 310158"/>
              <a:gd name="connsiteY2" fmla="*/ 154021 h 303268"/>
              <a:gd name="connsiteX3" fmla="*/ 22357 w 310158"/>
              <a:gd name="connsiteY3" fmla="*/ 157196 h 303268"/>
              <a:gd name="connsiteX4" fmla="*/ 187457 w 310158"/>
              <a:gd name="connsiteY4" fmla="*/ 242921 h 303268"/>
              <a:gd name="connsiteX5" fmla="*/ 158882 w 310158"/>
              <a:gd name="connsiteY5" fmla="*/ 246096 h 303268"/>
              <a:gd name="connsiteX6" fmla="*/ 308107 w 310158"/>
              <a:gd name="connsiteY6" fmla="*/ 303246 h 303268"/>
              <a:gd name="connsiteX7" fmla="*/ 238257 w 310158"/>
              <a:gd name="connsiteY7" fmla="*/ 252446 h 303268"/>
              <a:gd name="connsiteX8" fmla="*/ 133482 w 310158"/>
              <a:gd name="connsiteY8" fmla="*/ 207996 h 303268"/>
              <a:gd name="connsiteX9" fmla="*/ 19182 w 310158"/>
              <a:gd name="connsiteY9" fmla="*/ 182596 h 303268"/>
              <a:gd name="connsiteX10" fmla="*/ 38232 w 310158"/>
              <a:gd name="connsiteY10" fmla="*/ 1621 h 303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0158" h="303268">
                <a:moveTo>
                  <a:pt x="38232" y="1621"/>
                </a:moveTo>
                <a:cubicBezTo>
                  <a:pt x="35057" y="-12666"/>
                  <a:pt x="2249" y="71471"/>
                  <a:pt x="132" y="96871"/>
                </a:cubicBezTo>
                <a:cubicBezTo>
                  <a:pt x="-1985" y="122271"/>
                  <a:pt x="21828" y="143967"/>
                  <a:pt x="25532" y="154021"/>
                </a:cubicBezTo>
                <a:cubicBezTo>
                  <a:pt x="29236" y="164075"/>
                  <a:pt x="-4631" y="142379"/>
                  <a:pt x="22357" y="157196"/>
                </a:cubicBezTo>
                <a:cubicBezTo>
                  <a:pt x="49345" y="172013"/>
                  <a:pt x="164703" y="228104"/>
                  <a:pt x="187457" y="242921"/>
                </a:cubicBezTo>
                <a:cubicBezTo>
                  <a:pt x="210211" y="257738"/>
                  <a:pt x="138774" y="236042"/>
                  <a:pt x="158882" y="246096"/>
                </a:cubicBezTo>
                <a:cubicBezTo>
                  <a:pt x="178990" y="256150"/>
                  <a:pt x="294878" y="302188"/>
                  <a:pt x="308107" y="303246"/>
                </a:cubicBezTo>
                <a:cubicBezTo>
                  <a:pt x="321336" y="304304"/>
                  <a:pt x="267361" y="268321"/>
                  <a:pt x="238257" y="252446"/>
                </a:cubicBezTo>
                <a:cubicBezTo>
                  <a:pt x="209153" y="236571"/>
                  <a:pt x="169994" y="219638"/>
                  <a:pt x="133482" y="207996"/>
                </a:cubicBezTo>
                <a:cubicBezTo>
                  <a:pt x="96970" y="196354"/>
                  <a:pt x="33999" y="216992"/>
                  <a:pt x="19182" y="182596"/>
                </a:cubicBezTo>
                <a:cubicBezTo>
                  <a:pt x="4365" y="148200"/>
                  <a:pt x="41407" y="15908"/>
                  <a:pt x="38232" y="16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61C3CABD-1989-CA7B-CE02-BC836820C21E}"/>
              </a:ext>
            </a:extLst>
          </p:cNvPr>
          <p:cNvSpPr/>
          <p:nvPr/>
        </p:nvSpPr>
        <p:spPr>
          <a:xfrm>
            <a:off x="3825563" y="5676850"/>
            <a:ext cx="56123" cy="324097"/>
          </a:xfrm>
          <a:custGeom>
            <a:avLst/>
            <a:gdLst>
              <a:gd name="connsiteX0" fmla="*/ 28887 w 56123"/>
              <a:gd name="connsiteY0" fmla="*/ 50 h 324097"/>
              <a:gd name="connsiteX1" fmla="*/ 47937 w 56123"/>
              <a:gd name="connsiteY1" fmla="*/ 117525 h 324097"/>
              <a:gd name="connsiteX2" fmla="*/ 54287 w 56123"/>
              <a:gd name="connsiteY2" fmla="*/ 104825 h 324097"/>
              <a:gd name="connsiteX3" fmla="*/ 16187 w 56123"/>
              <a:gd name="connsiteY3" fmla="*/ 219125 h 324097"/>
              <a:gd name="connsiteX4" fmla="*/ 312 w 56123"/>
              <a:gd name="connsiteY4" fmla="*/ 323900 h 324097"/>
              <a:gd name="connsiteX5" fmla="*/ 28887 w 56123"/>
              <a:gd name="connsiteY5" fmla="*/ 241350 h 324097"/>
              <a:gd name="connsiteX6" fmla="*/ 35237 w 56123"/>
              <a:gd name="connsiteY6" fmla="*/ 101650 h 324097"/>
              <a:gd name="connsiteX7" fmla="*/ 22537 w 56123"/>
              <a:gd name="connsiteY7" fmla="*/ 187375 h 324097"/>
              <a:gd name="connsiteX8" fmla="*/ 25712 w 56123"/>
              <a:gd name="connsiteY8" fmla="*/ 130225 h 324097"/>
              <a:gd name="connsiteX9" fmla="*/ 38412 w 56123"/>
              <a:gd name="connsiteY9" fmla="*/ 133400 h 324097"/>
              <a:gd name="connsiteX10" fmla="*/ 28887 w 56123"/>
              <a:gd name="connsiteY10" fmla="*/ 50 h 324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123" h="324097">
                <a:moveTo>
                  <a:pt x="28887" y="50"/>
                </a:moveTo>
                <a:cubicBezTo>
                  <a:pt x="30475" y="-2596"/>
                  <a:pt x="43704" y="100063"/>
                  <a:pt x="47937" y="117525"/>
                </a:cubicBezTo>
                <a:cubicBezTo>
                  <a:pt x="52170" y="134987"/>
                  <a:pt x="59579" y="87892"/>
                  <a:pt x="54287" y="104825"/>
                </a:cubicBezTo>
                <a:cubicBezTo>
                  <a:pt x="48995" y="121758"/>
                  <a:pt x="25183" y="182613"/>
                  <a:pt x="16187" y="219125"/>
                </a:cubicBezTo>
                <a:cubicBezTo>
                  <a:pt x="7191" y="255637"/>
                  <a:pt x="-1805" y="320196"/>
                  <a:pt x="312" y="323900"/>
                </a:cubicBezTo>
                <a:cubicBezTo>
                  <a:pt x="2429" y="327604"/>
                  <a:pt x="23066" y="278392"/>
                  <a:pt x="28887" y="241350"/>
                </a:cubicBezTo>
                <a:cubicBezTo>
                  <a:pt x="34708" y="204308"/>
                  <a:pt x="36295" y="110646"/>
                  <a:pt x="35237" y="101650"/>
                </a:cubicBezTo>
                <a:cubicBezTo>
                  <a:pt x="34179" y="92654"/>
                  <a:pt x="24124" y="182613"/>
                  <a:pt x="22537" y="187375"/>
                </a:cubicBezTo>
                <a:cubicBezTo>
                  <a:pt x="20950" y="192137"/>
                  <a:pt x="23066" y="139221"/>
                  <a:pt x="25712" y="130225"/>
                </a:cubicBezTo>
                <a:cubicBezTo>
                  <a:pt x="28358" y="121229"/>
                  <a:pt x="35237" y="151392"/>
                  <a:pt x="38412" y="133400"/>
                </a:cubicBezTo>
                <a:cubicBezTo>
                  <a:pt x="41587" y="115408"/>
                  <a:pt x="27299" y="2696"/>
                  <a:pt x="2888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B9D2121A-DAE4-B86A-9EA6-12B833ED79A4}"/>
              </a:ext>
            </a:extLst>
          </p:cNvPr>
          <p:cNvSpPr/>
          <p:nvPr/>
        </p:nvSpPr>
        <p:spPr>
          <a:xfrm>
            <a:off x="3962366" y="5746468"/>
            <a:ext cx="200075" cy="353732"/>
          </a:xfrm>
          <a:custGeom>
            <a:avLst/>
            <a:gdLst>
              <a:gd name="connsiteX0" fmla="*/ 200059 w 200075"/>
              <a:gd name="connsiteY0" fmla="*/ 282 h 353732"/>
              <a:gd name="connsiteX1" fmla="*/ 69884 w 200075"/>
              <a:gd name="connsiteY1" fmla="*/ 152682 h 353732"/>
              <a:gd name="connsiteX2" fmla="*/ 76234 w 200075"/>
              <a:gd name="connsiteY2" fmla="*/ 171732 h 353732"/>
              <a:gd name="connsiteX3" fmla="*/ 76234 w 200075"/>
              <a:gd name="connsiteY3" fmla="*/ 225707 h 353732"/>
              <a:gd name="connsiteX4" fmla="*/ 34959 w 200075"/>
              <a:gd name="connsiteY4" fmla="*/ 320957 h 353732"/>
              <a:gd name="connsiteX5" fmla="*/ 34 w 200075"/>
              <a:gd name="connsiteY5" fmla="*/ 352707 h 353732"/>
              <a:gd name="connsiteX6" fmla="*/ 41309 w 200075"/>
              <a:gd name="connsiteY6" fmla="*/ 289207 h 353732"/>
              <a:gd name="connsiteX7" fmla="*/ 25434 w 200075"/>
              <a:gd name="connsiteY7" fmla="*/ 219357 h 353732"/>
              <a:gd name="connsiteX8" fmla="*/ 123859 w 200075"/>
              <a:gd name="connsiteY8" fmla="*/ 117757 h 353732"/>
              <a:gd name="connsiteX9" fmla="*/ 60359 w 200075"/>
              <a:gd name="connsiteY9" fmla="*/ 114582 h 353732"/>
              <a:gd name="connsiteX10" fmla="*/ 200059 w 200075"/>
              <a:gd name="connsiteY10" fmla="*/ 282 h 353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075" h="353732">
                <a:moveTo>
                  <a:pt x="200059" y="282"/>
                </a:moveTo>
                <a:cubicBezTo>
                  <a:pt x="201647" y="6632"/>
                  <a:pt x="90521" y="124107"/>
                  <a:pt x="69884" y="152682"/>
                </a:cubicBezTo>
                <a:cubicBezTo>
                  <a:pt x="49247" y="181257"/>
                  <a:pt x="75176" y="159561"/>
                  <a:pt x="76234" y="171732"/>
                </a:cubicBezTo>
                <a:cubicBezTo>
                  <a:pt x="77292" y="183903"/>
                  <a:pt x="83113" y="200836"/>
                  <a:pt x="76234" y="225707"/>
                </a:cubicBezTo>
                <a:cubicBezTo>
                  <a:pt x="69355" y="250578"/>
                  <a:pt x="47659" y="299790"/>
                  <a:pt x="34959" y="320957"/>
                </a:cubicBezTo>
                <a:cubicBezTo>
                  <a:pt x="22259" y="342124"/>
                  <a:pt x="-1024" y="357998"/>
                  <a:pt x="34" y="352707"/>
                </a:cubicBezTo>
                <a:cubicBezTo>
                  <a:pt x="1092" y="347416"/>
                  <a:pt x="37076" y="311432"/>
                  <a:pt x="41309" y="289207"/>
                </a:cubicBezTo>
                <a:cubicBezTo>
                  <a:pt x="45542" y="266982"/>
                  <a:pt x="11676" y="247932"/>
                  <a:pt x="25434" y="219357"/>
                </a:cubicBezTo>
                <a:cubicBezTo>
                  <a:pt x="39192" y="190782"/>
                  <a:pt x="118038" y="135219"/>
                  <a:pt x="123859" y="117757"/>
                </a:cubicBezTo>
                <a:cubicBezTo>
                  <a:pt x="129680" y="100295"/>
                  <a:pt x="52951" y="132574"/>
                  <a:pt x="60359" y="114582"/>
                </a:cubicBezTo>
                <a:cubicBezTo>
                  <a:pt x="67767" y="96590"/>
                  <a:pt x="198471" y="-6068"/>
                  <a:pt x="200059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0B52E352-FB0C-E928-C207-71649E8CA300}"/>
              </a:ext>
            </a:extLst>
          </p:cNvPr>
          <p:cNvSpPr/>
          <p:nvPr/>
        </p:nvSpPr>
        <p:spPr>
          <a:xfrm>
            <a:off x="3859929" y="5781687"/>
            <a:ext cx="170985" cy="157288"/>
          </a:xfrm>
          <a:custGeom>
            <a:avLst/>
            <a:gdLst>
              <a:gd name="connsiteX0" fmla="*/ 169146 w 170985"/>
              <a:gd name="connsiteY0" fmla="*/ 76188 h 157288"/>
              <a:gd name="connsiteX1" fmla="*/ 32621 w 170985"/>
              <a:gd name="connsiteY1" fmla="*/ 34913 h 157288"/>
              <a:gd name="connsiteX2" fmla="*/ 64371 w 170985"/>
              <a:gd name="connsiteY2" fmla="*/ 57138 h 157288"/>
              <a:gd name="connsiteX3" fmla="*/ 26271 w 170985"/>
              <a:gd name="connsiteY3" fmla="*/ 85713 h 157288"/>
              <a:gd name="connsiteX4" fmla="*/ 871 w 170985"/>
              <a:gd name="connsiteY4" fmla="*/ 155563 h 157288"/>
              <a:gd name="connsiteX5" fmla="*/ 58021 w 170985"/>
              <a:gd name="connsiteY5" fmla="*/ 6338 h 157288"/>
              <a:gd name="connsiteX6" fmla="*/ 108821 w 170985"/>
              <a:gd name="connsiteY6" fmla="*/ 31738 h 157288"/>
              <a:gd name="connsiteX7" fmla="*/ 169146 w 170985"/>
              <a:gd name="connsiteY7" fmla="*/ 76188 h 1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985" h="157288">
                <a:moveTo>
                  <a:pt x="169146" y="76188"/>
                </a:moveTo>
                <a:cubicBezTo>
                  <a:pt x="156446" y="76717"/>
                  <a:pt x="50083" y="38088"/>
                  <a:pt x="32621" y="34913"/>
                </a:cubicBezTo>
                <a:cubicBezTo>
                  <a:pt x="15158" y="31738"/>
                  <a:pt x="65429" y="48671"/>
                  <a:pt x="64371" y="57138"/>
                </a:cubicBezTo>
                <a:cubicBezTo>
                  <a:pt x="63313" y="65605"/>
                  <a:pt x="36854" y="69309"/>
                  <a:pt x="26271" y="85713"/>
                </a:cubicBezTo>
                <a:cubicBezTo>
                  <a:pt x="15688" y="102117"/>
                  <a:pt x="-4421" y="168792"/>
                  <a:pt x="871" y="155563"/>
                </a:cubicBezTo>
                <a:cubicBezTo>
                  <a:pt x="6163" y="142334"/>
                  <a:pt x="40029" y="26975"/>
                  <a:pt x="58021" y="6338"/>
                </a:cubicBezTo>
                <a:cubicBezTo>
                  <a:pt x="76013" y="-14300"/>
                  <a:pt x="92417" y="21155"/>
                  <a:pt x="108821" y="31738"/>
                </a:cubicBezTo>
                <a:cubicBezTo>
                  <a:pt x="125225" y="42321"/>
                  <a:pt x="181846" y="75659"/>
                  <a:pt x="169146" y="76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40FEB934-A742-2EC2-A423-E2C161684D84}"/>
              </a:ext>
            </a:extLst>
          </p:cNvPr>
          <p:cNvSpPr/>
          <p:nvPr/>
        </p:nvSpPr>
        <p:spPr>
          <a:xfrm>
            <a:off x="3725978" y="5826125"/>
            <a:ext cx="131829" cy="321583"/>
          </a:xfrm>
          <a:custGeom>
            <a:avLst/>
            <a:gdLst>
              <a:gd name="connsiteX0" fmla="*/ 131647 w 131829"/>
              <a:gd name="connsiteY0" fmla="*/ 0 h 321583"/>
              <a:gd name="connsiteX1" fmla="*/ 30047 w 131829"/>
              <a:gd name="connsiteY1" fmla="*/ 92075 h 321583"/>
              <a:gd name="connsiteX2" fmla="*/ 33222 w 131829"/>
              <a:gd name="connsiteY2" fmla="*/ 193675 h 321583"/>
              <a:gd name="connsiteX3" fmla="*/ 20522 w 131829"/>
              <a:gd name="connsiteY3" fmla="*/ 171450 h 321583"/>
              <a:gd name="connsiteX4" fmla="*/ 30047 w 131829"/>
              <a:gd name="connsiteY4" fmla="*/ 320675 h 321583"/>
              <a:gd name="connsiteX5" fmla="*/ 4647 w 131829"/>
              <a:gd name="connsiteY5" fmla="*/ 231775 h 321583"/>
              <a:gd name="connsiteX6" fmla="*/ 33222 w 131829"/>
              <a:gd name="connsiteY6" fmla="*/ 184150 h 321583"/>
              <a:gd name="connsiteX7" fmla="*/ 45922 w 131829"/>
              <a:gd name="connsiteY7" fmla="*/ 177800 h 321583"/>
              <a:gd name="connsiteX8" fmla="*/ 1472 w 131829"/>
              <a:gd name="connsiteY8" fmla="*/ 92075 h 321583"/>
              <a:gd name="connsiteX9" fmla="*/ 131647 w 131829"/>
              <a:gd name="connsiteY9" fmla="*/ 0 h 321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829" h="321583">
                <a:moveTo>
                  <a:pt x="131647" y="0"/>
                </a:moveTo>
                <a:cubicBezTo>
                  <a:pt x="136409" y="0"/>
                  <a:pt x="46451" y="59796"/>
                  <a:pt x="30047" y="92075"/>
                </a:cubicBezTo>
                <a:cubicBezTo>
                  <a:pt x="13643" y="124354"/>
                  <a:pt x="34809" y="180446"/>
                  <a:pt x="33222" y="193675"/>
                </a:cubicBezTo>
                <a:cubicBezTo>
                  <a:pt x="31635" y="206904"/>
                  <a:pt x="21051" y="150283"/>
                  <a:pt x="20522" y="171450"/>
                </a:cubicBezTo>
                <a:cubicBezTo>
                  <a:pt x="19993" y="192617"/>
                  <a:pt x="32693" y="310621"/>
                  <a:pt x="30047" y="320675"/>
                </a:cubicBezTo>
                <a:cubicBezTo>
                  <a:pt x="27401" y="330729"/>
                  <a:pt x="4118" y="254529"/>
                  <a:pt x="4647" y="231775"/>
                </a:cubicBezTo>
                <a:cubicBezTo>
                  <a:pt x="5176" y="209021"/>
                  <a:pt x="26343" y="193146"/>
                  <a:pt x="33222" y="184150"/>
                </a:cubicBezTo>
                <a:cubicBezTo>
                  <a:pt x="40101" y="175154"/>
                  <a:pt x="51214" y="193146"/>
                  <a:pt x="45922" y="177800"/>
                </a:cubicBezTo>
                <a:cubicBezTo>
                  <a:pt x="40630" y="162454"/>
                  <a:pt x="-9111" y="114300"/>
                  <a:pt x="1472" y="92075"/>
                </a:cubicBezTo>
                <a:cubicBezTo>
                  <a:pt x="12055" y="69850"/>
                  <a:pt x="126885" y="0"/>
                  <a:pt x="13164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518E6483-99C3-4274-71F4-4FFE371818CB}"/>
              </a:ext>
            </a:extLst>
          </p:cNvPr>
          <p:cNvSpPr/>
          <p:nvPr/>
        </p:nvSpPr>
        <p:spPr>
          <a:xfrm>
            <a:off x="3924063" y="5876880"/>
            <a:ext cx="73287" cy="146123"/>
          </a:xfrm>
          <a:custGeom>
            <a:avLst/>
            <a:gdLst>
              <a:gd name="connsiteX0" fmla="*/ 73262 w 73287"/>
              <a:gd name="connsiteY0" fmla="*/ 45 h 146123"/>
              <a:gd name="connsiteX1" fmla="*/ 31987 w 73287"/>
              <a:gd name="connsiteY1" fmla="*/ 60370 h 146123"/>
              <a:gd name="connsiteX2" fmla="*/ 12937 w 73287"/>
              <a:gd name="connsiteY2" fmla="*/ 127045 h 146123"/>
              <a:gd name="connsiteX3" fmla="*/ 12937 w 73287"/>
              <a:gd name="connsiteY3" fmla="*/ 79420 h 146123"/>
              <a:gd name="connsiteX4" fmla="*/ 237 w 73287"/>
              <a:gd name="connsiteY4" fmla="*/ 146095 h 146123"/>
              <a:gd name="connsiteX5" fmla="*/ 25637 w 73287"/>
              <a:gd name="connsiteY5" fmla="*/ 69895 h 146123"/>
              <a:gd name="connsiteX6" fmla="*/ 73262 w 73287"/>
              <a:gd name="connsiteY6" fmla="*/ 45 h 14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287" h="146123">
                <a:moveTo>
                  <a:pt x="73262" y="45"/>
                </a:moveTo>
                <a:cubicBezTo>
                  <a:pt x="74320" y="-1543"/>
                  <a:pt x="42041" y="39203"/>
                  <a:pt x="31987" y="60370"/>
                </a:cubicBezTo>
                <a:cubicBezTo>
                  <a:pt x="21933" y="81537"/>
                  <a:pt x="16112" y="123870"/>
                  <a:pt x="12937" y="127045"/>
                </a:cubicBezTo>
                <a:cubicBezTo>
                  <a:pt x="9762" y="130220"/>
                  <a:pt x="15054" y="76245"/>
                  <a:pt x="12937" y="79420"/>
                </a:cubicBezTo>
                <a:cubicBezTo>
                  <a:pt x="10820" y="82595"/>
                  <a:pt x="-1880" y="147683"/>
                  <a:pt x="237" y="146095"/>
                </a:cubicBezTo>
                <a:cubicBezTo>
                  <a:pt x="2354" y="144507"/>
                  <a:pt x="14525" y="90003"/>
                  <a:pt x="25637" y="69895"/>
                </a:cubicBezTo>
                <a:cubicBezTo>
                  <a:pt x="36749" y="49787"/>
                  <a:pt x="72204" y="1633"/>
                  <a:pt x="73262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1EB5B996-6030-186C-3CC9-A51255A9784B}"/>
              </a:ext>
            </a:extLst>
          </p:cNvPr>
          <p:cNvSpPr/>
          <p:nvPr/>
        </p:nvSpPr>
        <p:spPr>
          <a:xfrm>
            <a:off x="3762363" y="5867398"/>
            <a:ext cx="247734" cy="222274"/>
          </a:xfrm>
          <a:custGeom>
            <a:avLst/>
            <a:gdLst>
              <a:gd name="connsiteX0" fmla="*/ 73037 w 247734"/>
              <a:gd name="connsiteY0" fmla="*/ 2 h 222274"/>
              <a:gd name="connsiteX1" fmla="*/ 12 w 247734"/>
              <a:gd name="connsiteY1" fmla="*/ 95252 h 222274"/>
              <a:gd name="connsiteX2" fmla="*/ 79387 w 247734"/>
              <a:gd name="connsiteY2" fmla="*/ 152402 h 222274"/>
              <a:gd name="connsiteX3" fmla="*/ 69862 w 247734"/>
              <a:gd name="connsiteY3" fmla="*/ 127002 h 222274"/>
              <a:gd name="connsiteX4" fmla="*/ 155587 w 247734"/>
              <a:gd name="connsiteY4" fmla="*/ 203202 h 222274"/>
              <a:gd name="connsiteX5" fmla="*/ 209562 w 247734"/>
              <a:gd name="connsiteY5" fmla="*/ 136527 h 222274"/>
              <a:gd name="connsiteX6" fmla="*/ 247662 w 247734"/>
              <a:gd name="connsiteY6" fmla="*/ 158752 h 222274"/>
              <a:gd name="connsiteX7" fmla="*/ 215912 w 247734"/>
              <a:gd name="connsiteY7" fmla="*/ 222252 h 222274"/>
              <a:gd name="connsiteX8" fmla="*/ 114312 w 247734"/>
              <a:gd name="connsiteY8" fmla="*/ 165102 h 222274"/>
              <a:gd name="connsiteX9" fmla="*/ 41287 w 247734"/>
              <a:gd name="connsiteY9" fmla="*/ 92077 h 222274"/>
              <a:gd name="connsiteX10" fmla="*/ 73037 w 247734"/>
              <a:gd name="connsiteY10" fmla="*/ 2 h 222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7734" h="222274">
                <a:moveTo>
                  <a:pt x="73037" y="2"/>
                </a:moveTo>
                <a:cubicBezTo>
                  <a:pt x="66158" y="531"/>
                  <a:pt x="-1046" y="69852"/>
                  <a:pt x="12" y="95252"/>
                </a:cubicBezTo>
                <a:cubicBezTo>
                  <a:pt x="1070" y="120652"/>
                  <a:pt x="67745" y="147110"/>
                  <a:pt x="79387" y="152402"/>
                </a:cubicBezTo>
                <a:cubicBezTo>
                  <a:pt x="91029" y="157694"/>
                  <a:pt x="57162" y="118535"/>
                  <a:pt x="69862" y="127002"/>
                </a:cubicBezTo>
                <a:cubicBezTo>
                  <a:pt x="82562" y="135469"/>
                  <a:pt x="132304" y="201615"/>
                  <a:pt x="155587" y="203202"/>
                </a:cubicBezTo>
                <a:cubicBezTo>
                  <a:pt x="178870" y="204790"/>
                  <a:pt x="194216" y="143935"/>
                  <a:pt x="209562" y="136527"/>
                </a:cubicBezTo>
                <a:cubicBezTo>
                  <a:pt x="224908" y="129119"/>
                  <a:pt x="246604" y="144465"/>
                  <a:pt x="247662" y="158752"/>
                </a:cubicBezTo>
                <a:cubicBezTo>
                  <a:pt x="248720" y="173039"/>
                  <a:pt x="238137" y="221194"/>
                  <a:pt x="215912" y="222252"/>
                </a:cubicBezTo>
                <a:cubicBezTo>
                  <a:pt x="193687" y="223310"/>
                  <a:pt x="143416" y="186798"/>
                  <a:pt x="114312" y="165102"/>
                </a:cubicBezTo>
                <a:cubicBezTo>
                  <a:pt x="85208" y="143406"/>
                  <a:pt x="51341" y="114831"/>
                  <a:pt x="41287" y="92077"/>
                </a:cubicBezTo>
                <a:cubicBezTo>
                  <a:pt x="31233" y="69323"/>
                  <a:pt x="79916" y="-527"/>
                  <a:pt x="7303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7763FDC4-5111-FA35-F51F-01FD8637B490}"/>
              </a:ext>
            </a:extLst>
          </p:cNvPr>
          <p:cNvSpPr/>
          <p:nvPr/>
        </p:nvSpPr>
        <p:spPr>
          <a:xfrm>
            <a:off x="3749006" y="5921250"/>
            <a:ext cx="312572" cy="205018"/>
          </a:xfrm>
          <a:custGeom>
            <a:avLst/>
            <a:gdLst>
              <a:gd name="connsiteX0" fmla="*/ 289594 w 312572"/>
              <a:gd name="connsiteY0" fmla="*/ 125 h 205018"/>
              <a:gd name="connsiteX1" fmla="*/ 311819 w 312572"/>
              <a:gd name="connsiteY1" fmla="*/ 108075 h 205018"/>
              <a:gd name="connsiteX2" fmla="*/ 261019 w 312572"/>
              <a:gd name="connsiteY2" fmla="*/ 193800 h 205018"/>
              <a:gd name="connsiteX3" fmla="*/ 241969 w 312572"/>
              <a:gd name="connsiteY3" fmla="*/ 203325 h 205018"/>
              <a:gd name="connsiteX4" fmla="*/ 140369 w 312572"/>
              <a:gd name="connsiteY4" fmla="*/ 187450 h 205018"/>
              <a:gd name="connsiteX5" fmla="*/ 213394 w 312572"/>
              <a:gd name="connsiteY5" fmla="*/ 200150 h 205018"/>
              <a:gd name="connsiteX6" fmla="*/ 92744 w 312572"/>
              <a:gd name="connsiteY6" fmla="*/ 143000 h 205018"/>
              <a:gd name="connsiteX7" fmla="*/ 669 w 312572"/>
              <a:gd name="connsiteY7" fmla="*/ 73150 h 205018"/>
              <a:gd name="connsiteX8" fmla="*/ 140369 w 312572"/>
              <a:gd name="connsiteY8" fmla="*/ 181100 h 205018"/>
              <a:gd name="connsiteX9" fmla="*/ 229269 w 312572"/>
              <a:gd name="connsiteY9" fmla="*/ 190625 h 205018"/>
              <a:gd name="connsiteX10" fmla="*/ 241969 w 312572"/>
              <a:gd name="connsiteY10" fmla="*/ 174750 h 205018"/>
              <a:gd name="connsiteX11" fmla="*/ 222919 w 312572"/>
              <a:gd name="connsiteY11" fmla="*/ 174750 h 205018"/>
              <a:gd name="connsiteX12" fmla="*/ 264194 w 312572"/>
              <a:gd name="connsiteY12" fmla="*/ 130300 h 205018"/>
              <a:gd name="connsiteX13" fmla="*/ 289594 w 312572"/>
              <a:gd name="connsiteY13" fmla="*/ 125 h 20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2572" h="205018">
                <a:moveTo>
                  <a:pt x="289594" y="125"/>
                </a:moveTo>
                <a:cubicBezTo>
                  <a:pt x="297531" y="-3579"/>
                  <a:pt x="316582" y="75796"/>
                  <a:pt x="311819" y="108075"/>
                </a:cubicBezTo>
                <a:cubicBezTo>
                  <a:pt x="307057" y="140354"/>
                  <a:pt x="272661" y="177925"/>
                  <a:pt x="261019" y="193800"/>
                </a:cubicBezTo>
                <a:cubicBezTo>
                  <a:pt x="249377" y="209675"/>
                  <a:pt x="262077" y="204383"/>
                  <a:pt x="241969" y="203325"/>
                </a:cubicBezTo>
                <a:cubicBezTo>
                  <a:pt x="221861" y="202267"/>
                  <a:pt x="145131" y="187979"/>
                  <a:pt x="140369" y="187450"/>
                </a:cubicBezTo>
                <a:cubicBezTo>
                  <a:pt x="135606" y="186921"/>
                  <a:pt x="221331" y="207558"/>
                  <a:pt x="213394" y="200150"/>
                </a:cubicBezTo>
                <a:cubicBezTo>
                  <a:pt x="205456" y="192742"/>
                  <a:pt x="128198" y="164167"/>
                  <a:pt x="92744" y="143000"/>
                </a:cubicBezTo>
                <a:cubicBezTo>
                  <a:pt x="57290" y="121833"/>
                  <a:pt x="-7268" y="66800"/>
                  <a:pt x="669" y="73150"/>
                </a:cubicBezTo>
                <a:cubicBezTo>
                  <a:pt x="8606" y="79500"/>
                  <a:pt x="102269" y="161521"/>
                  <a:pt x="140369" y="181100"/>
                </a:cubicBezTo>
                <a:cubicBezTo>
                  <a:pt x="178469" y="200679"/>
                  <a:pt x="212336" y="191683"/>
                  <a:pt x="229269" y="190625"/>
                </a:cubicBezTo>
                <a:cubicBezTo>
                  <a:pt x="246202" y="189567"/>
                  <a:pt x="243027" y="177396"/>
                  <a:pt x="241969" y="174750"/>
                </a:cubicBezTo>
                <a:cubicBezTo>
                  <a:pt x="240911" y="172104"/>
                  <a:pt x="219215" y="182158"/>
                  <a:pt x="222919" y="174750"/>
                </a:cubicBezTo>
                <a:cubicBezTo>
                  <a:pt x="226623" y="167342"/>
                  <a:pt x="254669" y="151467"/>
                  <a:pt x="264194" y="130300"/>
                </a:cubicBezTo>
                <a:cubicBezTo>
                  <a:pt x="273719" y="109133"/>
                  <a:pt x="281657" y="3829"/>
                  <a:pt x="289594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4CC38DB5-1A40-5E94-5D47-603C151C6633}"/>
              </a:ext>
            </a:extLst>
          </p:cNvPr>
          <p:cNvSpPr/>
          <p:nvPr/>
        </p:nvSpPr>
        <p:spPr>
          <a:xfrm>
            <a:off x="3701944" y="6079084"/>
            <a:ext cx="350769" cy="164055"/>
          </a:xfrm>
          <a:custGeom>
            <a:avLst/>
            <a:gdLst>
              <a:gd name="connsiteX0" fmla="*/ 349356 w 350769"/>
              <a:gd name="connsiteY0" fmla="*/ 1041 h 164055"/>
              <a:gd name="connsiteX1" fmla="*/ 289031 w 350769"/>
              <a:gd name="connsiteY1" fmla="*/ 102641 h 164055"/>
              <a:gd name="connsiteX2" fmla="*/ 276331 w 350769"/>
              <a:gd name="connsiteY2" fmla="*/ 159791 h 164055"/>
              <a:gd name="connsiteX3" fmla="*/ 235056 w 350769"/>
              <a:gd name="connsiteY3" fmla="*/ 147091 h 164055"/>
              <a:gd name="connsiteX4" fmla="*/ 106 w 350769"/>
              <a:gd name="connsiteY4" fmla="*/ 45491 h 164055"/>
              <a:gd name="connsiteX5" fmla="*/ 266806 w 350769"/>
              <a:gd name="connsiteY5" fmla="*/ 143916 h 164055"/>
              <a:gd name="connsiteX6" fmla="*/ 235056 w 350769"/>
              <a:gd name="connsiteY6" fmla="*/ 61366 h 164055"/>
              <a:gd name="connsiteX7" fmla="*/ 276331 w 350769"/>
              <a:gd name="connsiteY7" fmla="*/ 99466 h 164055"/>
              <a:gd name="connsiteX8" fmla="*/ 327131 w 350769"/>
              <a:gd name="connsiteY8" fmla="*/ 51841 h 164055"/>
              <a:gd name="connsiteX9" fmla="*/ 349356 w 350769"/>
              <a:gd name="connsiteY9" fmla="*/ 1041 h 164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0769" h="164055">
                <a:moveTo>
                  <a:pt x="349356" y="1041"/>
                </a:moveTo>
                <a:cubicBezTo>
                  <a:pt x="343006" y="9508"/>
                  <a:pt x="301202" y="76183"/>
                  <a:pt x="289031" y="102641"/>
                </a:cubicBezTo>
                <a:cubicBezTo>
                  <a:pt x="276860" y="129099"/>
                  <a:pt x="285327" y="152383"/>
                  <a:pt x="276331" y="159791"/>
                </a:cubicBezTo>
                <a:cubicBezTo>
                  <a:pt x="267335" y="167199"/>
                  <a:pt x="281093" y="166141"/>
                  <a:pt x="235056" y="147091"/>
                </a:cubicBezTo>
                <a:cubicBezTo>
                  <a:pt x="189019" y="128041"/>
                  <a:pt x="-5186" y="46020"/>
                  <a:pt x="106" y="45491"/>
                </a:cubicBezTo>
                <a:cubicBezTo>
                  <a:pt x="5398" y="44962"/>
                  <a:pt x="227648" y="141270"/>
                  <a:pt x="266806" y="143916"/>
                </a:cubicBezTo>
                <a:cubicBezTo>
                  <a:pt x="305964" y="146562"/>
                  <a:pt x="233469" y="68774"/>
                  <a:pt x="235056" y="61366"/>
                </a:cubicBezTo>
                <a:cubicBezTo>
                  <a:pt x="236643" y="53958"/>
                  <a:pt x="260985" y="101054"/>
                  <a:pt x="276331" y="99466"/>
                </a:cubicBezTo>
                <a:cubicBezTo>
                  <a:pt x="291677" y="97879"/>
                  <a:pt x="314960" y="65599"/>
                  <a:pt x="327131" y="51841"/>
                </a:cubicBezTo>
                <a:cubicBezTo>
                  <a:pt x="339302" y="38083"/>
                  <a:pt x="355706" y="-7426"/>
                  <a:pt x="349356" y="1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3FE5F4A0-EE44-635E-D7FE-CDEB4B1F5073}"/>
              </a:ext>
            </a:extLst>
          </p:cNvPr>
          <p:cNvSpPr/>
          <p:nvPr/>
        </p:nvSpPr>
        <p:spPr>
          <a:xfrm>
            <a:off x="3754814" y="6010272"/>
            <a:ext cx="84016" cy="149284"/>
          </a:xfrm>
          <a:custGeom>
            <a:avLst/>
            <a:gdLst>
              <a:gd name="connsiteX0" fmla="*/ 1211 w 84016"/>
              <a:gd name="connsiteY0" fmla="*/ 3 h 149284"/>
              <a:gd name="connsiteX1" fmla="*/ 32961 w 84016"/>
              <a:gd name="connsiteY1" fmla="*/ 66678 h 149284"/>
              <a:gd name="connsiteX2" fmla="*/ 10736 w 84016"/>
              <a:gd name="connsiteY2" fmla="*/ 104778 h 149284"/>
              <a:gd name="connsiteX3" fmla="*/ 48836 w 84016"/>
              <a:gd name="connsiteY3" fmla="*/ 149228 h 149284"/>
              <a:gd name="connsiteX4" fmla="*/ 20261 w 84016"/>
              <a:gd name="connsiteY4" fmla="*/ 95253 h 149284"/>
              <a:gd name="connsiteX5" fmla="*/ 39311 w 84016"/>
              <a:gd name="connsiteY5" fmla="*/ 63503 h 149284"/>
              <a:gd name="connsiteX6" fmla="*/ 83761 w 84016"/>
              <a:gd name="connsiteY6" fmla="*/ 63503 h 149284"/>
              <a:gd name="connsiteX7" fmla="*/ 1211 w 84016"/>
              <a:gd name="connsiteY7" fmla="*/ 3 h 14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016" h="149284">
                <a:moveTo>
                  <a:pt x="1211" y="3"/>
                </a:moveTo>
                <a:cubicBezTo>
                  <a:pt x="-7256" y="532"/>
                  <a:pt x="31374" y="49216"/>
                  <a:pt x="32961" y="66678"/>
                </a:cubicBezTo>
                <a:cubicBezTo>
                  <a:pt x="34548" y="84140"/>
                  <a:pt x="8090" y="91020"/>
                  <a:pt x="10736" y="104778"/>
                </a:cubicBezTo>
                <a:cubicBezTo>
                  <a:pt x="13382" y="118536"/>
                  <a:pt x="47249" y="150815"/>
                  <a:pt x="48836" y="149228"/>
                </a:cubicBezTo>
                <a:cubicBezTo>
                  <a:pt x="50423" y="147641"/>
                  <a:pt x="21848" y="109540"/>
                  <a:pt x="20261" y="95253"/>
                </a:cubicBezTo>
                <a:cubicBezTo>
                  <a:pt x="18674" y="80966"/>
                  <a:pt x="28728" y="68795"/>
                  <a:pt x="39311" y="63503"/>
                </a:cubicBezTo>
                <a:cubicBezTo>
                  <a:pt x="49894" y="58211"/>
                  <a:pt x="87465" y="74615"/>
                  <a:pt x="83761" y="63503"/>
                </a:cubicBezTo>
                <a:cubicBezTo>
                  <a:pt x="80057" y="52391"/>
                  <a:pt x="9678" y="-526"/>
                  <a:pt x="121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216270D8-358C-4177-6B4C-D0AC0414087B}"/>
              </a:ext>
            </a:extLst>
          </p:cNvPr>
          <p:cNvSpPr/>
          <p:nvPr/>
        </p:nvSpPr>
        <p:spPr>
          <a:xfrm>
            <a:off x="3654878" y="6045158"/>
            <a:ext cx="85434" cy="225696"/>
          </a:xfrm>
          <a:custGeom>
            <a:avLst/>
            <a:gdLst>
              <a:gd name="connsiteX0" fmla="*/ 85272 w 85434"/>
              <a:gd name="connsiteY0" fmla="*/ 42 h 225696"/>
              <a:gd name="connsiteX1" fmla="*/ 2722 w 85434"/>
              <a:gd name="connsiteY1" fmla="*/ 98467 h 225696"/>
              <a:gd name="connsiteX2" fmla="*/ 18597 w 85434"/>
              <a:gd name="connsiteY2" fmla="*/ 142917 h 225696"/>
              <a:gd name="connsiteX3" fmla="*/ 5897 w 85434"/>
              <a:gd name="connsiteY3" fmla="*/ 225467 h 225696"/>
              <a:gd name="connsiteX4" fmla="*/ 31297 w 85434"/>
              <a:gd name="connsiteY4" fmla="*/ 168317 h 225696"/>
              <a:gd name="connsiteX5" fmla="*/ 28122 w 85434"/>
              <a:gd name="connsiteY5" fmla="*/ 190542 h 225696"/>
              <a:gd name="connsiteX6" fmla="*/ 40822 w 85434"/>
              <a:gd name="connsiteY6" fmla="*/ 82592 h 225696"/>
              <a:gd name="connsiteX7" fmla="*/ 24947 w 85434"/>
              <a:gd name="connsiteY7" fmla="*/ 111167 h 225696"/>
              <a:gd name="connsiteX8" fmla="*/ 85272 w 85434"/>
              <a:gd name="connsiteY8" fmla="*/ 42 h 225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434" h="225696">
                <a:moveTo>
                  <a:pt x="85272" y="42"/>
                </a:moveTo>
                <a:cubicBezTo>
                  <a:pt x="81568" y="-2075"/>
                  <a:pt x="13834" y="74655"/>
                  <a:pt x="2722" y="98467"/>
                </a:cubicBezTo>
                <a:cubicBezTo>
                  <a:pt x="-8391" y="122280"/>
                  <a:pt x="18068" y="121750"/>
                  <a:pt x="18597" y="142917"/>
                </a:cubicBezTo>
                <a:cubicBezTo>
                  <a:pt x="19126" y="164084"/>
                  <a:pt x="3780" y="221234"/>
                  <a:pt x="5897" y="225467"/>
                </a:cubicBezTo>
                <a:cubicBezTo>
                  <a:pt x="8014" y="229700"/>
                  <a:pt x="27593" y="174138"/>
                  <a:pt x="31297" y="168317"/>
                </a:cubicBezTo>
                <a:cubicBezTo>
                  <a:pt x="35001" y="162496"/>
                  <a:pt x="26535" y="204829"/>
                  <a:pt x="28122" y="190542"/>
                </a:cubicBezTo>
                <a:cubicBezTo>
                  <a:pt x="29709" y="176255"/>
                  <a:pt x="41351" y="95821"/>
                  <a:pt x="40822" y="82592"/>
                </a:cubicBezTo>
                <a:cubicBezTo>
                  <a:pt x="40293" y="69363"/>
                  <a:pt x="21772" y="118046"/>
                  <a:pt x="24947" y="111167"/>
                </a:cubicBezTo>
                <a:cubicBezTo>
                  <a:pt x="28122" y="104288"/>
                  <a:pt x="88976" y="2159"/>
                  <a:pt x="85272" y="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1309DF86-079F-8680-DEBE-6925306A6152}"/>
              </a:ext>
            </a:extLst>
          </p:cNvPr>
          <p:cNvSpPr/>
          <p:nvPr/>
        </p:nvSpPr>
        <p:spPr>
          <a:xfrm>
            <a:off x="3654247" y="6175085"/>
            <a:ext cx="62638" cy="213509"/>
          </a:xfrm>
          <a:custGeom>
            <a:avLst/>
            <a:gdLst>
              <a:gd name="connsiteX0" fmla="*/ 57328 w 62638"/>
              <a:gd name="connsiteY0" fmla="*/ 290 h 213509"/>
              <a:gd name="connsiteX1" fmla="*/ 35103 w 62638"/>
              <a:gd name="connsiteY1" fmla="*/ 70140 h 213509"/>
              <a:gd name="connsiteX2" fmla="*/ 60503 w 62638"/>
              <a:gd name="connsiteY2" fmla="*/ 117765 h 213509"/>
              <a:gd name="connsiteX3" fmla="*/ 60503 w 62638"/>
              <a:gd name="connsiteY3" fmla="*/ 213015 h 213509"/>
              <a:gd name="connsiteX4" fmla="*/ 57328 w 62638"/>
              <a:gd name="connsiteY4" fmla="*/ 152690 h 213509"/>
              <a:gd name="connsiteX5" fmla="*/ 178 w 62638"/>
              <a:gd name="connsiteY5" fmla="*/ 98715 h 213509"/>
              <a:gd name="connsiteX6" fmla="*/ 57328 w 62638"/>
              <a:gd name="connsiteY6" fmla="*/ 290 h 213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638" h="213509">
                <a:moveTo>
                  <a:pt x="57328" y="290"/>
                </a:moveTo>
                <a:cubicBezTo>
                  <a:pt x="63149" y="-4472"/>
                  <a:pt x="34574" y="50561"/>
                  <a:pt x="35103" y="70140"/>
                </a:cubicBezTo>
                <a:cubicBezTo>
                  <a:pt x="35632" y="89719"/>
                  <a:pt x="56270" y="93953"/>
                  <a:pt x="60503" y="117765"/>
                </a:cubicBezTo>
                <a:cubicBezTo>
                  <a:pt x="64736" y="141577"/>
                  <a:pt x="61032" y="207194"/>
                  <a:pt x="60503" y="213015"/>
                </a:cubicBezTo>
                <a:cubicBezTo>
                  <a:pt x="59974" y="218836"/>
                  <a:pt x="67382" y="171740"/>
                  <a:pt x="57328" y="152690"/>
                </a:cubicBezTo>
                <a:cubicBezTo>
                  <a:pt x="47274" y="133640"/>
                  <a:pt x="3882" y="119353"/>
                  <a:pt x="178" y="98715"/>
                </a:cubicBezTo>
                <a:cubicBezTo>
                  <a:pt x="-3526" y="78077"/>
                  <a:pt x="51507" y="5052"/>
                  <a:pt x="57328" y="2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B7891300-0F3C-D3CA-BCED-E7B2EF68BC02}"/>
              </a:ext>
            </a:extLst>
          </p:cNvPr>
          <p:cNvSpPr/>
          <p:nvPr/>
        </p:nvSpPr>
        <p:spPr>
          <a:xfrm>
            <a:off x="3667105" y="6327527"/>
            <a:ext cx="308252" cy="100131"/>
          </a:xfrm>
          <a:custGeom>
            <a:avLst/>
            <a:gdLst>
              <a:gd name="connsiteX0" fmla="*/ 20 w 308252"/>
              <a:gd name="connsiteY0" fmla="*/ 248 h 100131"/>
              <a:gd name="connsiteX1" fmla="*/ 120670 w 308252"/>
              <a:gd name="connsiteY1" fmla="*/ 41523 h 100131"/>
              <a:gd name="connsiteX2" fmla="*/ 127020 w 308252"/>
              <a:gd name="connsiteY2" fmla="*/ 98673 h 100131"/>
              <a:gd name="connsiteX3" fmla="*/ 241320 w 308252"/>
              <a:gd name="connsiteY3" fmla="*/ 79623 h 100131"/>
              <a:gd name="connsiteX4" fmla="*/ 273070 w 308252"/>
              <a:gd name="connsiteY4" fmla="*/ 41523 h 100131"/>
              <a:gd name="connsiteX5" fmla="*/ 307995 w 308252"/>
              <a:gd name="connsiteY5" fmla="*/ 3423 h 100131"/>
              <a:gd name="connsiteX6" fmla="*/ 254020 w 308252"/>
              <a:gd name="connsiteY6" fmla="*/ 70098 h 100131"/>
              <a:gd name="connsiteX7" fmla="*/ 158770 w 308252"/>
              <a:gd name="connsiteY7" fmla="*/ 98673 h 100131"/>
              <a:gd name="connsiteX8" fmla="*/ 111145 w 308252"/>
              <a:gd name="connsiteY8" fmla="*/ 60573 h 100131"/>
              <a:gd name="connsiteX9" fmla="*/ 20 w 308252"/>
              <a:gd name="connsiteY9" fmla="*/ 248 h 10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8252" h="100131">
                <a:moveTo>
                  <a:pt x="20" y="248"/>
                </a:moveTo>
                <a:cubicBezTo>
                  <a:pt x="1607" y="-2927"/>
                  <a:pt x="99503" y="25119"/>
                  <a:pt x="120670" y="41523"/>
                </a:cubicBezTo>
                <a:cubicBezTo>
                  <a:pt x="141837" y="57927"/>
                  <a:pt x="106912" y="92323"/>
                  <a:pt x="127020" y="98673"/>
                </a:cubicBezTo>
                <a:cubicBezTo>
                  <a:pt x="147128" y="105023"/>
                  <a:pt x="216978" y="89148"/>
                  <a:pt x="241320" y="79623"/>
                </a:cubicBezTo>
                <a:cubicBezTo>
                  <a:pt x="265662" y="70098"/>
                  <a:pt x="261958" y="54223"/>
                  <a:pt x="273070" y="41523"/>
                </a:cubicBezTo>
                <a:cubicBezTo>
                  <a:pt x="284182" y="28823"/>
                  <a:pt x="311170" y="-1339"/>
                  <a:pt x="307995" y="3423"/>
                </a:cubicBezTo>
                <a:cubicBezTo>
                  <a:pt x="304820" y="8185"/>
                  <a:pt x="278891" y="54223"/>
                  <a:pt x="254020" y="70098"/>
                </a:cubicBezTo>
                <a:cubicBezTo>
                  <a:pt x="229149" y="85973"/>
                  <a:pt x="182583" y="100261"/>
                  <a:pt x="158770" y="98673"/>
                </a:cubicBezTo>
                <a:cubicBezTo>
                  <a:pt x="134957" y="97085"/>
                  <a:pt x="134957" y="75919"/>
                  <a:pt x="111145" y="60573"/>
                </a:cubicBezTo>
                <a:cubicBezTo>
                  <a:pt x="87333" y="45227"/>
                  <a:pt x="-1567" y="3423"/>
                  <a:pt x="20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00D92EE9-960D-A885-5F52-D0FE0400A61B}"/>
              </a:ext>
            </a:extLst>
          </p:cNvPr>
          <p:cNvSpPr/>
          <p:nvPr/>
        </p:nvSpPr>
        <p:spPr>
          <a:xfrm>
            <a:off x="3783054" y="6305220"/>
            <a:ext cx="239009" cy="102003"/>
          </a:xfrm>
          <a:custGeom>
            <a:avLst/>
            <a:gdLst>
              <a:gd name="connsiteX0" fmla="*/ 1546 w 239009"/>
              <a:gd name="connsiteY0" fmla="*/ 101930 h 102003"/>
              <a:gd name="connsiteX1" fmla="*/ 58696 w 239009"/>
              <a:gd name="connsiteY1" fmla="*/ 38430 h 102003"/>
              <a:gd name="connsiteX2" fmla="*/ 99971 w 239009"/>
              <a:gd name="connsiteY2" fmla="*/ 57480 h 102003"/>
              <a:gd name="connsiteX3" fmla="*/ 115846 w 239009"/>
              <a:gd name="connsiteY3" fmla="*/ 9855 h 102003"/>
              <a:gd name="connsiteX4" fmla="*/ 236496 w 239009"/>
              <a:gd name="connsiteY4" fmla="*/ 330 h 102003"/>
              <a:gd name="connsiteX5" fmla="*/ 192046 w 239009"/>
              <a:gd name="connsiteY5" fmla="*/ 16205 h 102003"/>
              <a:gd name="connsiteX6" fmla="*/ 125371 w 239009"/>
              <a:gd name="connsiteY6" fmla="*/ 51130 h 102003"/>
              <a:gd name="connsiteX7" fmla="*/ 1546 w 239009"/>
              <a:gd name="connsiteY7" fmla="*/ 101930 h 102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009" h="102003">
                <a:moveTo>
                  <a:pt x="1546" y="101930"/>
                </a:moveTo>
                <a:cubicBezTo>
                  <a:pt x="-9566" y="99813"/>
                  <a:pt x="42292" y="45838"/>
                  <a:pt x="58696" y="38430"/>
                </a:cubicBezTo>
                <a:cubicBezTo>
                  <a:pt x="75100" y="31022"/>
                  <a:pt x="90446" y="62243"/>
                  <a:pt x="99971" y="57480"/>
                </a:cubicBezTo>
                <a:cubicBezTo>
                  <a:pt x="109496" y="52717"/>
                  <a:pt x="93092" y="19380"/>
                  <a:pt x="115846" y="9855"/>
                </a:cubicBezTo>
                <a:cubicBezTo>
                  <a:pt x="138600" y="330"/>
                  <a:pt x="223796" y="-728"/>
                  <a:pt x="236496" y="330"/>
                </a:cubicBezTo>
                <a:cubicBezTo>
                  <a:pt x="249196" y="1388"/>
                  <a:pt x="210567" y="7738"/>
                  <a:pt x="192046" y="16205"/>
                </a:cubicBezTo>
                <a:cubicBezTo>
                  <a:pt x="173525" y="24672"/>
                  <a:pt x="154475" y="42663"/>
                  <a:pt x="125371" y="51130"/>
                </a:cubicBezTo>
                <a:cubicBezTo>
                  <a:pt x="96267" y="59597"/>
                  <a:pt x="12658" y="104047"/>
                  <a:pt x="1546" y="1019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EA35AF43-C320-B1A3-E29C-6B168C04E8A4}"/>
              </a:ext>
            </a:extLst>
          </p:cNvPr>
          <p:cNvSpPr/>
          <p:nvPr/>
        </p:nvSpPr>
        <p:spPr>
          <a:xfrm>
            <a:off x="3858330" y="6216546"/>
            <a:ext cx="88241" cy="152504"/>
          </a:xfrm>
          <a:custGeom>
            <a:avLst/>
            <a:gdLst>
              <a:gd name="connsiteX0" fmla="*/ 88195 w 88241"/>
              <a:gd name="connsiteY0" fmla="*/ 104 h 152504"/>
              <a:gd name="connsiteX1" fmla="*/ 2470 w 88241"/>
              <a:gd name="connsiteY1" fmla="*/ 92179 h 152504"/>
              <a:gd name="connsiteX2" fmla="*/ 24695 w 88241"/>
              <a:gd name="connsiteY2" fmla="*/ 152504 h 152504"/>
              <a:gd name="connsiteX3" fmla="*/ 40570 w 88241"/>
              <a:gd name="connsiteY3" fmla="*/ 92179 h 152504"/>
              <a:gd name="connsiteX4" fmla="*/ 15170 w 88241"/>
              <a:gd name="connsiteY4" fmla="*/ 111229 h 152504"/>
              <a:gd name="connsiteX5" fmla="*/ 88195 w 88241"/>
              <a:gd name="connsiteY5" fmla="*/ 104 h 152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41" h="152504">
                <a:moveTo>
                  <a:pt x="88195" y="104"/>
                </a:moveTo>
                <a:cubicBezTo>
                  <a:pt x="86078" y="-3071"/>
                  <a:pt x="13053" y="66779"/>
                  <a:pt x="2470" y="92179"/>
                </a:cubicBezTo>
                <a:cubicBezTo>
                  <a:pt x="-8113" y="117579"/>
                  <a:pt x="18345" y="152504"/>
                  <a:pt x="24695" y="152504"/>
                </a:cubicBezTo>
                <a:cubicBezTo>
                  <a:pt x="31045" y="152504"/>
                  <a:pt x="42157" y="99058"/>
                  <a:pt x="40570" y="92179"/>
                </a:cubicBezTo>
                <a:cubicBezTo>
                  <a:pt x="38983" y="85300"/>
                  <a:pt x="11466" y="123400"/>
                  <a:pt x="15170" y="111229"/>
                </a:cubicBezTo>
                <a:cubicBezTo>
                  <a:pt x="18874" y="99058"/>
                  <a:pt x="90312" y="3279"/>
                  <a:pt x="88195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D7092E5C-F6F5-C838-BF2E-106D6BC73923}"/>
              </a:ext>
            </a:extLst>
          </p:cNvPr>
          <p:cNvSpPr/>
          <p:nvPr/>
        </p:nvSpPr>
        <p:spPr>
          <a:xfrm>
            <a:off x="3886187" y="6206625"/>
            <a:ext cx="108215" cy="92905"/>
          </a:xfrm>
          <a:custGeom>
            <a:avLst/>
            <a:gdLst>
              <a:gd name="connsiteX0" fmla="*/ 92088 w 108215"/>
              <a:gd name="connsiteY0" fmla="*/ 500 h 92905"/>
              <a:gd name="connsiteX1" fmla="*/ 25413 w 108215"/>
              <a:gd name="connsiteY1" fmla="*/ 54475 h 92905"/>
              <a:gd name="connsiteX2" fmla="*/ 104788 w 108215"/>
              <a:gd name="connsiteY2" fmla="*/ 79875 h 92905"/>
              <a:gd name="connsiteX3" fmla="*/ 92088 w 108215"/>
              <a:gd name="connsiteY3" fmla="*/ 92575 h 92905"/>
              <a:gd name="connsiteX4" fmla="*/ 76213 w 108215"/>
              <a:gd name="connsiteY4" fmla="*/ 76700 h 92905"/>
              <a:gd name="connsiteX5" fmla="*/ 13 w 108215"/>
              <a:gd name="connsiteY5" fmla="*/ 89400 h 92905"/>
              <a:gd name="connsiteX6" fmla="*/ 92088 w 108215"/>
              <a:gd name="connsiteY6" fmla="*/ 500 h 9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215" h="92905">
                <a:moveTo>
                  <a:pt x="92088" y="500"/>
                </a:moveTo>
                <a:cubicBezTo>
                  <a:pt x="96321" y="-5321"/>
                  <a:pt x="23296" y="41246"/>
                  <a:pt x="25413" y="54475"/>
                </a:cubicBezTo>
                <a:cubicBezTo>
                  <a:pt x="27530" y="67704"/>
                  <a:pt x="93676" y="73525"/>
                  <a:pt x="104788" y="79875"/>
                </a:cubicBezTo>
                <a:cubicBezTo>
                  <a:pt x="115900" y="86225"/>
                  <a:pt x="96851" y="93104"/>
                  <a:pt x="92088" y="92575"/>
                </a:cubicBezTo>
                <a:cubicBezTo>
                  <a:pt x="87325" y="92046"/>
                  <a:pt x="91559" y="77229"/>
                  <a:pt x="76213" y="76700"/>
                </a:cubicBezTo>
                <a:cubicBezTo>
                  <a:pt x="60867" y="76171"/>
                  <a:pt x="-1045" y="102100"/>
                  <a:pt x="13" y="89400"/>
                </a:cubicBezTo>
                <a:cubicBezTo>
                  <a:pt x="1071" y="76700"/>
                  <a:pt x="87855" y="6321"/>
                  <a:pt x="92088" y="5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B580918F-9285-666F-59B9-A137006AC262}"/>
              </a:ext>
            </a:extLst>
          </p:cNvPr>
          <p:cNvSpPr/>
          <p:nvPr/>
        </p:nvSpPr>
        <p:spPr>
          <a:xfrm>
            <a:off x="3702049" y="6134097"/>
            <a:ext cx="235413" cy="229795"/>
          </a:xfrm>
          <a:custGeom>
            <a:avLst/>
            <a:gdLst>
              <a:gd name="connsiteX0" fmla="*/ 1 w 235413"/>
              <a:gd name="connsiteY0" fmla="*/ 3 h 229795"/>
              <a:gd name="connsiteX1" fmla="*/ 136526 w 235413"/>
              <a:gd name="connsiteY1" fmla="*/ 98428 h 229795"/>
              <a:gd name="connsiteX2" fmla="*/ 73026 w 235413"/>
              <a:gd name="connsiteY2" fmla="*/ 187328 h 229795"/>
              <a:gd name="connsiteX3" fmla="*/ 114301 w 235413"/>
              <a:gd name="connsiteY3" fmla="*/ 228603 h 229795"/>
              <a:gd name="connsiteX4" fmla="*/ 85726 w 235413"/>
              <a:gd name="connsiteY4" fmla="*/ 215903 h 229795"/>
              <a:gd name="connsiteX5" fmla="*/ 98426 w 235413"/>
              <a:gd name="connsiteY5" fmla="*/ 187328 h 229795"/>
              <a:gd name="connsiteX6" fmla="*/ 234951 w 235413"/>
              <a:gd name="connsiteY6" fmla="*/ 101603 h 229795"/>
              <a:gd name="connsiteX7" fmla="*/ 146051 w 235413"/>
              <a:gd name="connsiteY7" fmla="*/ 133353 h 229795"/>
              <a:gd name="connsiteX8" fmla="*/ 139701 w 235413"/>
              <a:gd name="connsiteY8" fmla="*/ 101603 h 229795"/>
              <a:gd name="connsiteX9" fmla="*/ 1 w 235413"/>
              <a:gd name="connsiteY9" fmla="*/ 3 h 229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5413" h="229795">
                <a:moveTo>
                  <a:pt x="1" y="3"/>
                </a:moveTo>
                <a:cubicBezTo>
                  <a:pt x="-528" y="-526"/>
                  <a:pt x="124355" y="67207"/>
                  <a:pt x="136526" y="98428"/>
                </a:cubicBezTo>
                <a:cubicBezTo>
                  <a:pt x="148697" y="129649"/>
                  <a:pt x="76730" y="165632"/>
                  <a:pt x="73026" y="187328"/>
                </a:cubicBezTo>
                <a:cubicBezTo>
                  <a:pt x="69322" y="209024"/>
                  <a:pt x="112184" y="223841"/>
                  <a:pt x="114301" y="228603"/>
                </a:cubicBezTo>
                <a:cubicBezTo>
                  <a:pt x="116418" y="233365"/>
                  <a:pt x="88372" y="222782"/>
                  <a:pt x="85726" y="215903"/>
                </a:cubicBezTo>
                <a:cubicBezTo>
                  <a:pt x="83080" y="209024"/>
                  <a:pt x="73555" y="206378"/>
                  <a:pt x="98426" y="187328"/>
                </a:cubicBezTo>
                <a:cubicBezTo>
                  <a:pt x="123297" y="168278"/>
                  <a:pt x="227014" y="110599"/>
                  <a:pt x="234951" y="101603"/>
                </a:cubicBezTo>
                <a:cubicBezTo>
                  <a:pt x="242889" y="92607"/>
                  <a:pt x="146051" y="133353"/>
                  <a:pt x="146051" y="133353"/>
                </a:cubicBezTo>
                <a:cubicBezTo>
                  <a:pt x="130176" y="133353"/>
                  <a:pt x="162984" y="122770"/>
                  <a:pt x="139701" y="101603"/>
                </a:cubicBezTo>
                <a:cubicBezTo>
                  <a:pt x="116418" y="80436"/>
                  <a:pt x="530" y="532"/>
                  <a:pt x="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3BC986AF-290B-8C22-32E3-EA5174B1744A}"/>
              </a:ext>
            </a:extLst>
          </p:cNvPr>
          <p:cNvSpPr/>
          <p:nvPr/>
        </p:nvSpPr>
        <p:spPr>
          <a:xfrm>
            <a:off x="5502273" y="4736905"/>
            <a:ext cx="158816" cy="441994"/>
          </a:xfrm>
          <a:custGeom>
            <a:avLst/>
            <a:gdLst>
              <a:gd name="connsiteX0" fmla="*/ 50802 w 158816"/>
              <a:gd name="connsiteY0" fmla="*/ 195 h 441994"/>
              <a:gd name="connsiteX1" fmla="*/ 120652 w 158816"/>
              <a:gd name="connsiteY1" fmla="*/ 171645 h 441994"/>
              <a:gd name="connsiteX2" fmla="*/ 2 w 158816"/>
              <a:gd name="connsiteY2" fmla="*/ 441520 h 441994"/>
              <a:gd name="connsiteX3" fmla="*/ 117477 w 158816"/>
              <a:gd name="connsiteY3" fmla="*/ 238320 h 441994"/>
              <a:gd name="connsiteX4" fmla="*/ 142877 w 158816"/>
              <a:gd name="connsiteY4" fmla="*/ 279595 h 441994"/>
              <a:gd name="connsiteX5" fmla="*/ 104777 w 158816"/>
              <a:gd name="connsiteY5" fmla="*/ 409770 h 441994"/>
              <a:gd name="connsiteX6" fmla="*/ 158752 w 158816"/>
              <a:gd name="connsiteY6" fmla="*/ 273245 h 441994"/>
              <a:gd name="connsiteX7" fmla="*/ 114302 w 158816"/>
              <a:gd name="connsiteY7" fmla="*/ 203395 h 441994"/>
              <a:gd name="connsiteX8" fmla="*/ 50802 w 158816"/>
              <a:gd name="connsiteY8" fmla="*/ 195 h 44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816" h="441994">
                <a:moveTo>
                  <a:pt x="50802" y="195"/>
                </a:moveTo>
                <a:cubicBezTo>
                  <a:pt x="51860" y="-5096"/>
                  <a:pt x="129119" y="98091"/>
                  <a:pt x="120652" y="171645"/>
                </a:cubicBezTo>
                <a:cubicBezTo>
                  <a:pt x="112185" y="245199"/>
                  <a:pt x="531" y="430408"/>
                  <a:pt x="2" y="441520"/>
                </a:cubicBezTo>
                <a:cubicBezTo>
                  <a:pt x="-527" y="452632"/>
                  <a:pt x="93665" y="265307"/>
                  <a:pt x="117477" y="238320"/>
                </a:cubicBezTo>
                <a:cubicBezTo>
                  <a:pt x="141289" y="211333"/>
                  <a:pt x="144994" y="251020"/>
                  <a:pt x="142877" y="279595"/>
                </a:cubicBezTo>
                <a:cubicBezTo>
                  <a:pt x="140760" y="308170"/>
                  <a:pt x="102131" y="410828"/>
                  <a:pt x="104777" y="409770"/>
                </a:cubicBezTo>
                <a:cubicBezTo>
                  <a:pt x="107423" y="408712"/>
                  <a:pt x="157165" y="307641"/>
                  <a:pt x="158752" y="273245"/>
                </a:cubicBezTo>
                <a:cubicBezTo>
                  <a:pt x="160340" y="238849"/>
                  <a:pt x="132294" y="246258"/>
                  <a:pt x="114302" y="203395"/>
                </a:cubicBezTo>
                <a:cubicBezTo>
                  <a:pt x="96310" y="160532"/>
                  <a:pt x="49744" y="5486"/>
                  <a:pt x="50802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7F552655-0267-797D-80A2-5558DDB73604}"/>
              </a:ext>
            </a:extLst>
          </p:cNvPr>
          <p:cNvSpPr/>
          <p:nvPr/>
        </p:nvSpPr>
        <p:spPr>
          <a:xfrm>
            <a:off x="5541261" y="4914763"/>
            <a:ext cx="263998" cy="467656"/>
          </a:xfrm>
          <a:custGeom>
            <a:avLst/>
            <a:gdLst>
              <a:gd name="connsiteX0" fmla="*/ 56264 w 263998"/>
              <a:gd name="connsiteY0" fmla="*/ 137 h 467656"/>
              <a:gd name="connsiteX1" fmla="*/ 161039 w 263998"/>
              <a:gd name="connsiteY1" fmla="*/ 130312 h 467656"/>
              <a:gd name="connsiteX2" fmla="*/ 180089 w 263998"/>
              <a:gd name="connsiteY2" fmla="*/ 238262 h 467656"/>
              <a:gd name="connsiteX3" fmla="*/ 208664 w 263998"/>
              <a:gd name="connsiteY3" fmla="*/ 225562 h 467656"/>
              <a:gd name="connsiteX4" fmla="*/ 202314 w 263998"/>
              <a:gd name="connsiteY4" fmla="*/ 298587 h 467656"/>
              <a:gd name="connsiteX5" fmla="*/ 215014 w 263998"/>
              <a:gd name="connsiteY5" fmla="*/ 336687 h 467656"/>
              <a:gd name="connsiteX6" fmla="*/ 135639 w 263998"/>
              <a:gd name="connsiteY6" fmla="*/ 454162 h 467656"/>
              <a:gd name="connsiteX7" fmla="*/ 2289 w 263998"/>
              <a:gd name="connsiteY7" fmla="*/ 463687 h 467656"/>
              <a:gd name="connsiteX8" fmla="*/ 256289 w 263998"/>
              <a:gd name="connsiteY8" fmla="*/ 441462 h 467656"/>
              <a:gd name="connsiteX9" fmla="*/ 199139 w 263998"/>
              <a:gd name="connsiteY9" fmla="*/ 231912 h 467656"/>
              <a:gd name="connsiteX10" fmla="*/ 208664 w 263998"/>
              <a:gd name="connsiteY10" fmla="*/ 155712 h 467656"/>
              <a:gd name="connsiteX11" fmla="*/ 56264 w 263998"/>
              <a:gd name="connsiteY11" fmla="*/ 137 h 46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3998" h="467656">
                <a:moveTo>
                  <a:pt x="56264" y="137"/>
                </a:moveTo>
                <a:cubicBezTo>
                  <a:pt x="48327" y="-4096"/>
                  <a:pt x="140402" y="90625"/>
                  <a:pt x="161039" y="130312"/>
                </a:cubicBezTo>
                <a:cubicBezTo>
                  <a:pt x="181677" y="170000"/>
                  <a:pt x="172152" y="222387"/>
                  <a:pt x="180089" y="238262"/>
                </a:cubicBezTo>
                <a:cubicBezTo>
                  <a:pt x="188026" y="254137"/>
                  <a:pt x="204960" y="215508"/>
                  <a:pt x="208664" y="225562"/>
                </a:cubicBezTo>
                <a:cubicBezTo>
                  <a:pt x="212368" y="235616"/>
                  <a:pt x="201256" y="280066"/>
                  <a:pt x="202314" y="298587"/>
                </a:cubicBezTo>
                <a:cubicBezTo>
                  <a:pt x="203372" y="317108"/>
                  <a:pt x="226127" y="310758"/>
                  <a:pt x="215014" y="336687"/>
                </a:cubicBezTo>
                <a:cubicBezTo>
                  <a:pt x="203902" y="362616"/>
                  <a:pt x="171093" y="432995"/>
                  <a:pt x="135639" y="454162"/>
                </a:cubicBezTo>
                <a:cubicBezTo>
                  <a:pt x="100185" y="475329"/>
                  <a:pt x="-17819" y="465804"/>
                  <a:pt x="2289" y="463687"/>
                </a:cubicBezTo>
                <a:cubicBezTo>
                  <a:pt x="22397" y="461570"/>
                  <a:pt x="223481" y="480091"/>
                  <a:pt x="256289" y="441462"/>
                </a:cubicBezTo>
                <a:cubicBezTo>
                  <a:pt x="289097" y="402833"/>
                  <a:pt x="207076" y="279537"/>
                  <a:pt x="199139" y="231912"/>
                </a:cubicBezTo>
                <a:cubicBezTo>
                  <a:pt x="191202" y="184287"/>
                  <a:pt x="227185" y="190637"/>
                  <a:pt x="208664" y="155712"/>
                </a:cubicBezTo>
                <a:cubicBezTo>
                  <a:pt x="190143" y="120787"/>
                  <a:pt x="64201" y="4370"/>
                  <a:pt x="56264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80C745E6-E25E-C462-5434-8E3341AF650A}"/>
              </a:ext>
            </a:extLst>
          </p:cNvPr>
          <p:cNvSpPr/>
          <p:nvPr/>
        </p:nvSpPr>
        <p:spPr>
          <a:xfrm>
            <a:off x="4863660" y="5116873"/>
            <a:ext cx="625669" cy="777352"/>
          </a:xfrm>
          <a:custGeom>
            <a:avLst/>
            <a:gdLst>
              <a:gd name="connsiteX0" fmla="*/ 587815 w 625669"/>
              <a:gd name="connsiteY0" fmla="*/ 1227 h 777352"/>
              <a:gd name="connsiteX1" fmla="*/ 489390 w 625669"/>
              <a:gd name="connsiteY1" fmla="*/ 226652 h 777352"/>
              <a:gd name="connsiteX2" fmla="*/ 381440 w 625669"/>
              <a:gd name="connsiteY2" fmla="*/ 337777 h 777352"/>
              <a:gd name="connsiteX3" fmla="*/ 511615 w 625669"/>
              <a:gd name="connsiteY3" fmla="*/ 229827 h 777352"/>
              <a:gd name="connsiteX4" fmla="*/ 527490 w 625669"/>
              <a:gd name="connsiteY4" fmla="*/ 340952 h 777352"/>
              <a:gd name="connsiteX5" fmla="*/ 483040 w 625669"/>
              <a:gd name="connsiteY5" fmla="*/ 455252 h 777352"/>
              <a:gd name="connsiteX6" fmla="*/ 359215 w 625669"/>
              <a:gd name="connsiteY6" fmla="*/ 569552 h 777352"/>
              <a:gd name="connsiteX7" fmla="*/ 9965 w 625669"/>
              <a:gd name="connsiteY7" fmla="*/ 744177 h 777352"/>
              <a:gd name="connsiteX8" fmla="*/ 89340 w 625669"/>
              <a:gd name="connsiteY8" fmla="*/ 721952 h 777352"/>
              <a:gd name="connsiteX9" fmla="*/ 25840 w 625669"/>
              <a:gd name="connsiteY9" fmla="*/ 772752 h 777352"/>
              <a:gd name="connsiteX10" fmla="*/ 390965 w 625669"/>
              <a:gd name="connsiteY10" fmla="*/ 585427 h 777352"/>
              <a:gd name="connsiteX11" fmla="*/ 495740 w 625669"/>
              <a:gd name="connsiteY11" fmla="*/ 487002 h 777352"/>
              <a:gd name="connsiteX12" fmla="*/ 460815 w 625669"/>
              <a:gd name="connsiteY12" fmla="*/ 274277 h 777352"/>
              <a:gd name="connsiteX13" fmla="*/ 444940 w 625669"/>
              <a:gd name="connsiteY13" fmla="*/ 464777 h 777352"/>
              <a:gd name="connsiteX14" fmla="*/ 549715 w 625669"/>
              <a:gd name="connsiteY14" fmla="*/ 312377 h 777352"/>
              <a:gd name="connsiteX15" fmla="*/ 517965 w 625669"/>
              <a:gd name="connsiteY15" fmla="*/ 204427 h 777352"/>
              <a:gd name="connsiteX16" fmla="*/ 502090 w 625669"/>
              <a:gd name="connsiteY16" fmla="*/ 172677 h 777352"/>
              <a:gd name="connsiteX17" fmla="*/ 505265 w 625669"/>
              <a:gd name="connsiteY17" fmla="*/ 128227 h 777352"/>
              <a:gd name="connsiteX18" fmla="*/ 622740 w 625669"/>
              <a:gd name="connsiteY18" fmla="*/ 121877 h 777352"/>
              <a:gd name="connsiteX19" fmla="*/ 584640 w 625669"/>
              <a:gd name="connsiteY19" fmla="*/ 106002 h 777352"/>
              <a:gd name="connsiteX20" fmla="*/ 524315 w 625669"/>
              <a:gd name="connsiteY20" fmla="*/ 131402 h 777352"/>
              <a:gd name="connsiteX21" fmla="*/ 517965 w 625669"/>
              <a:gd name="connsiteY21" fmla="*/ 134577 h 777352"/>
              <a:gd name="connsiteX22" fmla="*/ 587815 w 625669"/>
              <a:gd name="connsiteY22" fmla="*/ 1227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25669" h="777352">
                <a:moveTo>
                  <a:pt x="587815" y="1227"/>
                </a:moveTo>
                <a:cubicBezTo>
                  <a:pt x="583052" y="16573"/>
                  <a:pt x="523786" y="170560"/>
                  <a:pt x="489390" y="226652"/>
                </a:cubicBezTo>
                <a:cubicBezTo>
                  <a:pt x="454994" y="282744"/>
                  <a:pt x="377736" y="337248"/>
                  <a:pt x="381440" y="337777"/>
                </a:cubicBezTo>
                <a:cubicBezTo>
                  <a:pt x="385144" y="338306"/>
                  <a:pt x="487273" y="229298"/>
                  <a:pt x="511615" y="229827"/>
                </a:cubicBezTo>
                <a:cubicBezTo>
                  <a:pt x="535957" y="230356"/>
                  <a:pt x="532252" y="303381"/>
                  <a:pt x="527490" y="340952"/>
                </a:cubicBezTo>
                <a:cubicBezTo>
                  <a:pt x="522728" y="378523"/>
                  <a:pt x="511086" y="417152"/>
                  <a:pt x="483040" y="455252"/>
                </a:cubicBezTo>
                <a:cubicBezTo>
                  <a:pt x="454994" y="493352"/>
                  <a:pt x="438061" y="521398"/>
                  <a:pt x="359215" y="569552"/>
                </a:cubicBezTo>
                <a:cubicBezTo>
                  <a:pt x="280369" y="617706"/>
                  <a:pt x="54944" y="718777"/>
                  <a:pt x="9965" y="744177"/>
                </a:cubicBezTo>
                <a:cubicBezTo>
                  <a:pt x="-35014" y="769577"/>
                  <a:pt x="86694" y="717190"/>
                  <a:pt x="89340" y="721952"/>
                </a:cubicBezTo>
                <a:cubicBezTo>
                  <a:pt x="91986" y="726714"/>
                  <a:pt x="-24431" y="795506"/>
                  <a:pt x="25840" y="772752"/>
                </a:cubicBezTo>
                <a:cubicBezTo>
                  <a:pt x="76111" y="749998"/>
                  <a:pt x="312648" y="633052"/>
                  <a:pt x="390965" y="585427"/>
                </a:cubicBezTo>
                <a:cubicBezTo>
                  <a:pt x="469282" y="537802"/>
                  <a:pt x="484098" y="538860"/>
                  <a:pt x="495740" y="487002"/>
                </a:cubicBezTo>
                <a:cubicBezTo>
                  <a:pt x="507382" y="435144"/>
                  <a:pt x="469282" y="277981"/>
                  <a:pt x="460815" y="274277"/>
                </a:cubicBezTo>
                <a:cubicBezTo>
                  <a:pt x="452348" y="270573"/>
                  <a:pt x="430123" y="458427"/>
                  <a:pt x="444940" y="464777"/>
                </a:cubicBezTo>
                <a:cubicBezTo>
                  <a:pt x="459757" y="471127"/>
                  <a:pt x="537544" y="355769"/>
                  <a:pt x="549715" y="312377"/>
                </a:cubicBezTo>
                <a:cubicBezTo>
                  <a:pt x="561886" y="268985"/>
                  <a:pt x="525902" y="227710"/>
                  <a:pt x="517965" y="204427"/>
                </a:cubicBezTo>
                <a:cubicBezTo>
                  <a:pt x="510027" y="181144"/>
                  <a:pt x="504207" y="185377"/>
                  <a:pt x="502090" y="172677"/>
                </a:cubicBezTo>
                <a:cubicBezTo>
                  <a:pt x="499973" y="159977"/>
                  <a:pt x="485157" y="136694"/>
                  <a:pt x="505265" y="128227"/>
                </a:cubicBezTo>
                <a:cubicBezTo>
                  <a:pt x="525373" y="119760"/>
                  <a:pt x="609511" y="125581"/>
                  <a:pt x="622740" y="121877"/>
                </a:cubicBezTo>
                <a:cubicBezTo>
                  <a:pt x="635969" y="118173"/>
                  <a:pt x="601044" y="104415"/>
                  <a:pt x="584640" y="106002"/>
                </a:cubicBezTo>
                <a:cubicBezTo>
                  <a:pt x="568236" y="107589"/>
                  <a:pt x="535427" y="126640"/>
                  <a:pt x="524315" y="131402"/>
                </a:cubicBezTo>
                <a:cubicBezTo>
                  <a:pt x="513203" y="136164"/>
                  <a:pt x="507911" y="149923"/>
                  <a:pt x="517965" y="134577"/>
                </a:cubicBezTo>
                <a:cubicBezTo>
                  <a:pt x="528019" y="119231"/>
                  <a:pt x="592578" y="-14119"/>
                  <a:pt x="587815" y="1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81667762-FF80-62B2-E531-B0331EC6CA66}"/>
              </a:ext>
            </a:extLst>
          </p:cNvPr>
          <p:cNvSpPr/>
          <p:nvPr/>
        </p:nvSpPr>
        <p:spPr>
          <a:xfrm>
            <a:off x="5362278" y="5212889"/>
            <a:ext cx="374182" cy="143836"/>
          </a:xfrm>
          <a:custGeom>
            <a:avLst/>
            <a:gdLst>
              <a:gd name="connsiteX0" fmla="*/ 297 w 374182"/>
              <a:gd name="connsiteY0" fmla="*/ 73486 h 143836"/>
              <a:gd name="connsiteX1" fmla="*/ 136822 w 374182"/>
              <a:gd name="connsiteY1" fmla="*/ 133811 h 143836"/>
              <a:gd name="connsiteX2" fmla="*/ 251122 w 374182"/>
              <a:gd name="connsiteY2" fmla="*/ 95711 h 143836"/>
              <a:gd name="connsiteX3" fmla="*/ 273347 w 374182"/>
              <a:gd name="connsiteY3" fmla="*/ 124286 h 143836"/>
              <a:gd name="connsiteX4" fmla="*/ 330497 w 374182"/>
              <a:gd name="connsiteY4" fmla="*/ 86186 h 143836"/>
              <a:gd name="connsiteX5" fmla="*/ 371772 w 374182"/>
              <a:gd name="connsiteY5" fmla="*/ 461 h 143836"/>
              <a:gd name="connsiteX6" fmla="*/ 257472 w 374182"/>
              <a:gd name="connsiteY6" fmla="*/ 127461 h 143836"/>
              <a:gd name="connsiteX7" fmla="*/ 213022 w 374182"/>
              <a:gd name="connsiteY7" fmla="*/ 140161 h 143836"/>
              <a:gd name="connsiteX8" fmla="*/ 124122 w 374182"/>
              <a:gd name="connsiteY8" fmla="*/ 108411 h 143836"/>
              <a:gd name="connsiteX9" fmla="*/ 105072 w 374182"/>
              <a:gd name="connsiteY9" fmla="*/ 35386 h 143836"/>
              <a:gd name="connsiteX10" fmla="*/ 92372 w 374182"/>
              <a:gd name="connsiteY10" fmla="*/ 70311 h 143836"/>
              <a:gd name="connsiteX11" fmla="*/ 98722 w 374182"/>
              <a:gd name="connsiteY11" fmla="*/ 105236 h 143836"/>
              <a:gd name="connsiteX12" fmla="*/ 297 w 374182"/>
              <a:gd name="connsiteY12" fmla="*/ 73486 h 14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4182" h="143836">
                <a:moveTo>
                  <a:pt x="297" y="73486"/>
                </a:moveTo>
                <a:cubicBezTo>
                  <a:pt x="6647" y="78248"/>
                  <a:pt x="95018" y="130107"/>
                  <a:pt x="136822" y="133811"/>
                </a:cubicBezTo>
                <a:cubicBezTo>
                  <a:pt x="178626" y="137515"/>
                  <a:pt x="228368" y="97298"/>
                  <a:pt x="251122" y="95711"/>
                </a:cubicBezTo>
                <a:cubicBezTo>
                  <a:pt x="273876" y="94124"/>
                  <a:pt x="260118" y="125873"/>
                  <a:pt x="273347" y="124286"/>
                </a:cubicBezTo>
                <a:cubicBezTo>
                  <a:pt x="286576" y="122699"/>
                  <a:pt x="314093" y="106823"/>
                  <a:pt x="330497" y="86186"/>
                </a:cubicBezTo>
                <a:cubicBezTo>
                  <a:pt x="346901" y="65549"/>
                  <a:pt x="383943" y="-6418"/>
                  <a:pt x="371772" y="461"/>
                </a:cubicBezTo>
                <a:cubicBezTo>
                  <a:pt x="359601" y="7340"/>
                  <a:pt x="283930" y="104178"/>
                  <a:pt x="257472" y="127461"/>
                </a:cubicBezTo>
                <a:cubicBezTo>
                  <a:pt x="231014" y="150744"/>
                  <a:pt x="235247" y="143336"/>
                  <a:pt x="213022" y="140161"/>
                </a:cubicBezTo>
                <a:cubicBezTo>
                  <a:pt x="190797" y="136986"/>
                  <a:pt x="142114" y="125873"/>
                  <a:pt x="124122" y="108411"/>
                </a:cubicBezTo>
                <a:cubicBezTo>
                  <a:pt x="106130" y="90949"/>
                  <a:pt x="110364" y="41736"/>
                  <a:pt x="105072" y="35386"/>
                </a:cubicBezTo>
                <a:cubicBezTo>
                  <a:pt x="99780" y="29036"/>
                  <a:pt x="93430" y="58669"/>
                  <a:pt x="92372" y="70311"/>
                </a:cubicBezTo>
                <a:cubicBezTo>
                  <a:pt x="91314" y="81953"/>
                  <a:pt x="106130" y="104178"/>
                  <a:pt x="98722" y="105236"/>
                </a:cubicBezTo>
                <a:cubicBezTo>
                  <a:pt x="91314" y="106294"/>
                  <a:pt x="-6053" y="68724"/>
                  <a:pt x="297" y="73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AAA7B48A-CF25-454A-D867-CC8C9F529405}"/>
              </a:ext>
            </a:extLst>
          </p:cNvPr>
          <p:cNvSpPr/>
          <p:nvPr/>
        </p:nvSpPr>
        <p:spPr>
          <a:xfrm>
            <a:off x="5489391" y="4897857"/>
            <a:ext cx="101991" cy="337957"/>
          </a:xfrm>
          <a:custGeom>
            <a:avLst/>
            <a:gdLst>
              <a:gd name="connsiteX0" fmla="*/ 101784 w 101991"/>
              <a:gd name="connsiteY0" fmla="*/ 1168 h 337957"/>
              <a:gd name="connsiteX1" fmla="*/ 16059 w 101991"/>
              <a:gd name="connsiteY1" fmla="*/ 153568 h 337957"/>
              <a:gd name="connsiteX2" fmla="*/ 184 w 101991"/>
              <a:gd name="connsiteY2" fmla="*/ 337718 h 337957"/>
              <a:gd name="connsiteX3" fmla="*/ 19234 w 101991"/>
              <a:gd name="connsiteY3" fmla="*/ 191668 h 337957"/>
              <a:gd name="connsiteX4" fmla="*/ 25584 w 101991"/>
              <a:gd name="connsiteY4" fmla="*/ 153568 h 337957"/>
              <a:gd name="connsiteX5" fmla="*/ 60509 w 101991"/>
              <a:gd name="connsiteY5" fmla="*/ 140868 h 337957"/>
              <a:gd name="connsiteX6" fmla="*/ 66859 w 101991"/>
              <a:gd name="connsiteY6" fmla="*/ 51968 h 337957"/>
              <a:gd name="connsiteX7" fmla="*/ 41459 w 101991"/>
              <a:gd name="connsiteY7" fmla="*/ 80543 h 337957"/>
              <a:gd name="connsiteX8" fmla="*/ 101784 w 101991"/>
              <a:gd name="connsiteY8" fmla="*/ 1168 h 337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991" h="337957">
                <a:moveTo>
                  <a:pt x="101784" y="1168"/>
                </a:moveTo>
                <a:cubicBezTo>
                  <a:pt x="97551" y="13339"/>
                  <a:pt x="32992" y="97476"/>
                  <a:pt x="16059" y="153568"/>
                </a:cubicBezTo>
                <a:cubicBezTo>
                  <a:pt x="-874" y="209660"/>
                  <a:pt x="-345" y="331368"/>
                  <a:pt x="184" y="337718"/>
                </a:cubicBezTo>
                <a:cubicBezTo>
                  <a:pt x="713" y="344068"/>
                  <a:pt x="15001" y="222360"/>
                  <a:pt x="19234" y="191668"/>
                </a:cubicBezTo>
                <a:cubicBezTo>
                  <a:pt x="23467" y="160976"/>
                  <a:pt x="18705" y="162035"/>
                  <a:pt x="25584" y="153568"/>
                </a:cubicBezTo>
                <a:cubicBezTo>
                  <a:pt x="32463" y="145101"/>
                  <a:pt x="53630" y="157801"/>
                  <a:pt x="60509" y="140868"/>
                </a:cubicBezTo>
                <a:cubicBezTo>
                  <a:pt x="67388" y="123935"/>
                  <a:pt x="70034" y="62022"/>
                  <a:pt x="66859" y="51968"/>
                </a:cubicBezTo>
                <a:cubicBezTo>
                  <a:pt x="63684" y="41914"/>
                  <a:pt x="38813" y="85305"/>
                  <a:pt x="41459" y="80543"/>
                </a:cubicBezTo>
                <a:cubicBezTo>
                  <a:pt x="44105" y="75781"/>
                  <a:pt x="106017" y="-11003"/>
                  <a:pt x="101784" y="1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FC796A11-ABEF-8EFA-C863-405971452D75}"/>
              </a:ext>
            </a:extLst>
          </p:cNvPr>
          <p:cNvSpPr/>
          <p:nvPr/>
        </p:nvSpPr>
        <p:spPr>
          <a:xfrm>
            <a:off x="5458863" y="5123270"/>
            <a:ext cx="157841" cy="145575"/>
          </a:xfrm>
          <a:custGeom>
            <a:avLst/>
            <a:gdLst>
              <a:gd name="connsiteX0" fmla="*/ 2137 w 157841"/>
              <a:gd name="connsiteY0" fmla="*/ 137705 h 145575"/>
              <a:gd name="connsiteX1" fmla="*/ 154537 w 157841"/>
              <a:gd name="connsiteY1" fmla="*/ 1180 h 145575"/>
              <a:gd name="connsiteX2" fmla="*/ 103737 w 157841"/>
              <a:gd name="connsiteY2" fmla="*/ 74205 h 145575"/>
              <a:gd name="connsiteX3" fmla="*/ 65637 w 157841"/>
              <a:gd name="connsiteY3" fmla="*/ 121830 h 145575"/>
              <a:gd name="connsiteX4" fmla="*/ 2137 w 157841"/>
              <a:gd name="connsiteY4" fmla="*/ 137705 h 14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841" h="145575">
                <a:moveTo>
                  <a:pt x="2137" y="137705"/>
                </a:moveTo>
                <a:cubicBezTo>
                  <a:pt x="16954" y="117597"/>
                  <a:pt x="137604" y="11763"/>
                  <a:pt x="154537" y="1180"/>
                </a:cubicBezTo>
                <a:cubicBezTo>
                  <a:pt x="171470" y="-9403"/>
                  <a:pt x="118554" y="54097"/>
                  <a:pt x="103737" y="74205"/>
                </a:cubicBezTo>
                <a:cubicBezTo>
                  <a:pt x="88920" y="94313"/>
                  <a:pt x="77279" y="109130"/>
                  <a:pt x="65637" y="121830"/>
                </a:cubicBezTo>
                <a:cubicBezTo>
                  <a:pt x="53995" y="134530"/>
                  <a:pt x="-12680" y="157813"/>
                  <a:pt x="2137" y="137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DE835773-1001-34D8-3FEF-910B5FAEE578}"/>
              </a:ext>
            </a:extLst>
          </p:cNvPr>
          <p:cNvSpPr/>
          <p:nvPr/>
        </p:nvSpPr>
        <p:spPr>
          <a:xfrm>
            <a:off x="5498934" y="5181574"/>
            <a:ext cx="240033" cy="123864"/>
          </a:xfrm>
          <a:custGeom>
            <a:avLst/>
            <a:gdLst>
              <a:gd name="connsiteX0" fmla="*/ 235116 w 240033"/>
              <a:gd name="connsiteY0" fmla="*/ 26 h 123864"/>
              <a:gd name="connsiteX1" fmla="*/ 3341 w 240033"/>
              <a:gd name="connsiteY1" fmla="*/ 54001 h 123864"/>
              <a:gd name="connsiteX2" fmla="*/ 117641 w 240033"/>
              <a:gd name="connsiteY2" fmla="*/ 54001 h 123864"/>
              <a:gd name="connsiteX3" fmla="*/ 166 w 240033"/>
              <a:gd name="connsiteY3" fmla="*/ 123851 h 123864"/>
              <a:gd name="connsiteX4" fmla="*/ 149391 w 240033"/>
              <a:gd name="connsiteY4" fmla="*/ 47651 h 123864"/>
              <a:gd name="connsiteX5" fmla="*/ 235116 w 240033"/>
              <a:gd name="connsiteY5" fmla="*/ 26 h 12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033" h="123864">
                <a:moveTo>
                  <a:pt x="235116" y="26"/>
                </a:moveTo>
                <a:cubicBezTo>
                  <a:pt x="210774" y="1084"/>
                  <a:pt x="22920" y="45005"/>
                  <a:pt x="3341" y="54001"/>
                </a:cubicBezTo>
                <a:cubicBezTo>
                  <a:pt x="-16238" y="62997"/>
                  <a:pt x="118170" y="42359"/>
                  <a:pt x="117641" y="54001"/>
                </a:cubicBezTo>
                <a:cubicBezTo>
                  <a:pt x="117112" y="65643"/>
                  <a:pt x="-5125" y="124909"/>
                  <a:pt x="166" y="123851"/>
                </a:cubicBezTo>
                <a:cubicBezTo>
                  <a:pt x="5457" y="122793"/>
                  <a:pt x="111291" y="65643"/>
                  <a:pt x="149391" y="47651"/>
                </a:cubicBezTo>
                <a:cubicBezTo>
                  <a:pt x="187491" y="29659"/>
                  <a:pt x="259458" y="-1032"/>
                  <a:pt x="235116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648D376D-1747-0251-B871-8B911C6FDE45}"/>
              </a:ext>
            </a:extLst>
          </p:cNvPr>
          <p:cNvSpPr/>
          <p:nvPr/>
        </p:nvSpPr>
        <p:spPr>
          <a:xfrm>
            <a:off x="5431281" y="5363053"/>
            <a:ext cx="355506" cy="196400"/>
          </a:xfrm>
          <a:custGeom>
            <a:avLst/>
            <a:gdLst>
              <a:gd name="connsiteX0" fmla="*/ 1144 w 355506"/>
              <a:gd name="connsiteY0" fmla="*/ 2697 h 196400"/>
              <a:gd name="connsiteX1" fmla="*/ 286894 w 355506"/>
              <a:gd name="connsiteY1" fmla="*/ 12222 h 196400"/>
              <a:gd name="connsiteX2" fmla="*/ 315469 w 355506"/>
              <a:gd name="connsiteY2" fmla="*/ 56672 h 196400"/>
              <a:gd name="connsiteX3" fmla="*/ 321819 w 355506"/>
              <a:gd name="connsiteY3" fmla="*/ 97947 h 196400"/>
              <a:gd name="connsiteX4" fmla="*/ 299594 w 355506"/>
              <a:gd name="connsiteY4" fmla="*/ 151922 h 196400"/>
              <a:gd name="connsiteX5" fmla="*/ 239269 w 355506"/>
              <a:gd name="connsiteY5" fmla="*/ 196372 h 196400"/>
              <a:gd name="connsiteX6" fmla="*/ 347219 w 355506"/>
              <a:gd name="connsiteY6" fmla="*/ 145572 h 196400"/>
              <a:gd name="connsiteX7" fmla="*/ 331344 w 355506"/>
              <a:gd name="connsiteY7" fmla="*/ 15397 h 196400"/>
              <a:gd name="connsiteX8" fmla="*/ 197994 w 355506"/>
              <a:gd name="connsiteY8" fmla="*/ 59847 h 196400"/>
              <a:gd name="connsiteX9" fmla="*/ 153544 w 355506"/>
              <a:gd name="connsiteY9" fmla="*/ 53497 h 196400"/>
              <a:gd name="connsiteX10" fmla="*/ 185294 w 355506"/>
              <a:gd name="connsiteY10" fmla="*/ 53497 h 196400"/>
              <a:gd name="connsiteX11" fmla="*/ 1144 w 355506"/>
              <a:gd name="connsiteY11" fmla="*/ 2697 h 19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5506" h="196400">
                <a:moveTo>
                  <a:pt x="1144" y="2697"/>
                </a:moveTo>
                <a:cubicBezTo>
                  <a:pt x="18077" y="-4182"/>
                  <a:pt x="234507" y="3226"/>
                  <a:pt x="286894" y="12222"/>
                </a:cubicBezTo>
                <a:cubicBezTo>
                  <a:pt x="339281" y="21218"/>
                  <a:pt x="309648" y="42385"/>
                  <a:pt x="315469" y="56672"/>
                </a:cubicBezTo>
                <a:cubicBezTo>
                  <a:pt x="321290" y="70959"/>
                  <a:pt x="324465" y="82072"/>
                  <a:pt x="321819" y="97947"/>
                </a:cubicBezTo>
                <a:cubicBezTo>
                  <a:pt x="319173" y="113822"/>
                  <a:pt x="313352" y="135518"/>
                  <a:pt x="299594" y="151922"/>
                </a:cubicBezTo>
                <a:cubicBezTo>
                  <a:pt x="285836" y="168326"/>
                  <a:pt x="231332" y="197430"/>
                  <a:pt x="239269" y="196372"/>
                </a:cubicBezTo>
                <a:cubicBezTo>
                  <a:pt x="247206" y="195314"/>
                  <a:pt x="331873" y="175735"/>
                  <a:pt x="347219" y="145572"/>
                </a:cubicBezTo>
                <a:cubicBezTo>
                  <a:pt x="362565" y="115410"/>
                  <a:pt x="356215" y="29685"/>
                  <a:pt x="331344" y="15397"/>
                </a:cubicBezTo>
                <a:cubicBezTo>
                  <a:pt x="306473" y="1109"/>
                  <a:pt x="227627" y="53497"/>
                  <a:pt x="197994" y="59847"/>
                </a:cubicBezTo>
                <a:cubicBezTo>
                  <a:pt x="168361" y="66197"/>
                  <a:pt x="155661" y="54555"/>
                  <a:pt x="153544" y="53497"/>
                </a:cubicBezTo>
                <a:cubicBezTo>
                  <a:pt x="151427" y="52439"/>
                  <a:pt x="210165" y="66726"/>
                  <a:pt x="185294" y="53497"/>
                </a:cubicBezTo>
                <a:cubicBezTo>
                  <a:pt x="160423" y="40268"/>
                  <a:pt x="-15789" y="9576"/>
                  <a:pt x="1144" y="26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88961AC2-E904-5257-33EF-322335389284}"/>
              </a:ext>
            </a:extLst>
          </p:cNvPr>
          <p:cNvSpPr/>
          <p:nvPr/>
        </p:nvSpPr>
        <p:spPr>
          <a:xfrm>
            <a:off x="5445064" y="5314530"/>
            <a:ext cx="54226" cy="213149"/>
          </a:xfrm>
          <a:custGeom>
            <a:avLst/>
            <a:gdLst>
              <a:gd name="connsiteX0" fmla="*/ 54036 w 54226"/>
              <a:gd name="connsiteY0" fmla="*/ 420 h 213149"/>
              <a:gd name="connsiteX1" fmla="*/ 19111 w 54226"/>
              <a:gd name="connsiteY1" fmla="*/ 86145 h 213149"/>
              <a:gd name="connsiteX2" fmla="*/ 50861 w 54226"/>
              <a:gd name="connsiteY2" fmla="*/ 149645 h 213149"/>
              <a:gd name="connsiteX3" fmla="*/ 50861 w 54226"/>
              <a:gd name="connsiteY3" fmla="*/ 213145 h 213149"/>
              <a:gd name="connsiteX4" fmla="*/ 41336 w 54226"/>
              <a:gd name="connsiteY4" fmla="*/ 152820 h 213149"/>
              <a:gd name="connsiteX5" fmla="*/ 61 w 54226"/>
              <a:gd name="connsiteY5" fmla="*/ 124245 h 213149"/>
              <a:gd name="connsiteX6" fmla="*/ 54036 w 54226"/>
              <a:gd name="connsiteY6" fmla="*/ 420 h 213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26" h="213149">
                <a:moveTo>
                  <a:pt x="54036" y="420"/>
                </a:moveTo>
                <a:cubicBezTo>
                  <a:pt x="57211" y="-5930"/>
                  <a:pt x="19640" y="61274"/>
                  <a:pt x="19111" y="86145"/>
                </a:cubicBezTo>
                <a:cubicBezTo>
                  <a:pt x="18582" y="111016"/>
                  <a:pt x="45569" y="128479"/>
                  <a:pt x="50861" y="149645"/>
                </a:cubicBezTo>
                <a:cubicBezTo>
                  <a:pt x="56153" y="170811"/>
                  <a:pt x="52448" y="212616"/>
                  <a:pt x="50861" y="213145"/>
                </a:cubicBezTo>
                <a:cubicBezTo>
                  <a:pt x="49274" y="213674"/>
                  <a:pt x="49803" y="167637"/>
                  <a:pt x="41336" y="152820"/>
                </a:cubicBezTo>
                <a:cubicBezTo>
                  <a:pt x="32869" y="138003"/>
                  <a:pt x="2178" y="143824"/>
                  <a:pt x="61" y="124245"/>
                </a:cubicBezTo>
                <a:cubicBezTo>
                  <a:pt x="-2056" y="104666"/>
                  <a:pt x="50861" y="6770"/>
                  <a:pt x="54036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0DF8E952-B196-EE0E-E154-260C227F9DA0}"/>
              </a:ext>
            </a:extLst>
          </p:cNvPr>
          <p:cNvSpPr/>
          <p:nvPr/>
        </p:nvSpPr>
        <p:spPr>
          <a:xfrm>
            <a:off x="5666803" y="5362561"/>
            <a:ext cx="89719" cy="222506"/>
          </a:xfrm>
          <a:custGeom>
            <a:avLst/>
            <a:gdLst>
              <a:gd name="connsiteX0" fmla="*/ 38672 w 89719"/>
              <a:gd name="connsiteY0" fmla="*/ 14 h 222506"/>
              <a:gd name="connsiteX1" fmla="*/ 67247 w 89719"/>
              <a:gd name="connsiteY1" fmla="*/ 79389 h 222506"/>
              <a:gd name="connsiteX2" fmla="*/ 16447 w 89719"/>
              <a:gd name="connsiteY2" fmla="*/ 142889 h 222506"/>
              <a:gd name="connsiteX3" fmla="*/ 572 w 89719"/>
              <a:gd name="connsiteY3" fmla="*/ 222264 h 222506"/>
              <a:gd name="connsiteX4" fmla="*/ 6922 w 89719"/>
              <a:gd name="connsiteY4" fmla="*/ 165114 h 222506"/>
              <a:gd name="connsiteX5" fmla="*/ 38672 w 89719"/>
              <a:gd name="connsiteY5" fmla="*/ 95264 h 222506"/>
              <a:gd name="connsiteX6" fmla="*/ 32322 w 89719"/>
              <a:gd name="connsiteY6" fmla="*/ 136539 h 222506"/>
              <a:gd name="connsiteX7" fmla="*/ 89472 w 89719"/>
              <a:gd name="connsiteY7" fmla="*/ 85739 h 222506"/>
              <a:gd name="connsiteX8" fmla="*/ 38672 w 89719"/>
              <a:gd name="connsiteY8" fmla="*/ 14 h 22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719" h="222506">
                <a:moveTo>
                  <a:pt x="38672" y="14"/>
                </a:moveTo>
                <a:cubicBezTo>
                  <a:pt x="34968" y="-1044"/>
                  <a:pt x="70951" y="55577"/>
                  <a:pt x="67247" y="79389"/>
                </a:cubicBezTo>
                <a:cubicBezTo>
                  <a:pt x="63543" y="103202"/>
                  <a:pt x="27559" y="119077"/>
                  <a:pt x="16447" y="142889"/>
                </a:cubicBezTo>
                <a:cubicBezTo>
                  <a:pt x="5334" y="166702"/>
                  <a:pt x="2159" y="218560"/>
                  <a:pt x="572" y="222264"/>
                </a:cubicBezTo>
                <a:cubicBezTo>
                  <a:pt x="-1015" y="225968"/>
                  <a:pt x="572" y="186281"/>
                  <a:pt x="6922" y="165114"/>
                </a:cubicBezTo>
                <a:cubicBezTo>
                  <a:pt x="13272" y="143947"/>
                  <a:pt x="34439" y="100026"/>
                  <a:pt x="38672" y="95264"/>
                </a:cubicBezTo>
                <a:cubicBezTo>
                  <a:pt x="42905" y="90502"/>
                  <a:pt x="23855" y="138126"/>
                  <a:pt x="32322" y="136539"/>
                </a:cubicBezTo>
                <a:cubicBezTo>
                  <a:pt x="40789" y="134952"/>
                  <a:pt x="85239" y="105318"/>
                  <a:pt x="89472" y="85739"/>
                </a:cubicBezTo>
                <a:cubicBezTo>
                  <a:pt x="93705" y="66160"/>
                  <a:pt x="42376" y="1072"/>
                  <a:pt x="38672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1353C66B-C1E5-F337-A583-3F7D832F0A97}"/>
              </a:ext>
            </a:extLst>
          </p:cNvPr>
          <p:cNvSpPr/>
          <p:nvPr/>
        </p:nvSpPr>
        <p:spPr>
          <a:xfrm>
            <a:off x="5460712" y="5409981"/>
            <a:ext cx="301914" cy="102242"/>
          </a:xfrm>
          <a:custGeom>
            <a:avLst/>
            <a:gdLst>
              <a:gd name="connsiteX0" fmla="*/ 301913 w 301914"/>
              <a:gd name="connsiteY0" fmla="*/ 28794 h 102242"/>
              <a:gd name="connsiteX1" fmla="*/ 111413 w 301914"/>
              <a:gd name="connsiteY1" fmla="*/ 219 h 102242"/>
              <a:gd name="connsiteX2" fmla="*/ 82838 w 301914"/>
              <a:gd name="connsiteY2" fmla="*/ 16094 h 102242"/>
              <a:gd name="connsiteX3" fmla="*/ 114588 w 301914"/>
              <a:gd name="connsiteY3" fmla="*/ 25619 h 102242"/>
              <a:gd name="connsiteX4" fmla="*/ 86013 w 301914"/>
              <a:gd name="connsiteY4" fmla="*/ 28794 h 102242"/>
              <a:gd name="connsiteX5" fmla="*/ 35213 w 301914"/>
              <a:gd name="connsiteY5" fmla="*/ 101819 h 102242"/>
              <a:gd name="connsiteX6" fmla="*/ 288 w 301914"/>
              <a:gd name="connsiteY6" fmla="*/ 60544 h 102242"/>
              <a:gd name="connsiteX7" fmla="*/ 54263 w 301914"/>
              <a:gd name="connsiteY7" fmla="*/ 98644 h 102242"/>
              <a:gd name="connsiteX8" fmla="*/ 54263 w 301914"/>
              <a:gd name="connsiteY8" fmla="*/ 28794 h 102242"/>
              <a:gd name="connsiteX9" fmla="*/ 114588 w 301914"/>
              <a:gd name="connsiteY9" fmla="*/ 25619 h 102242"/>
              <a:gd name="connsiteX10" fmla="*/ 301913 w 301914"/>
              <a:gd name="connsiteY10" fmla="*/ 28794 h 102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1914" h="102242">
                <a:moveTo>
                  <a:pt x="301913" y="28794"/>
                </a:moveTo>
                <a:cubicBezTo>
                  <a:pt x="301384" y="24561"/>
                  <a:pt x="147925" y="2336"/>
                  <a:pt x="111413" y="219"/>
                </a:cubicBezTo>
                <a:cubicBezTo>
                  <a:pt x="74901" y="-1898"/>
                  <a:pt x="82309" y="11861"/>
                  <a:pt x="82838" y="16094"/>
                </a:cubicBezTo>
                <a:cubicBezTo>
                  <a:pt x="83367" y="20327"/>
                  <a:pt x="114059" y="23502"/>
                  <a:pt x="114588" y="25619"/>
                </a:cubicBezTo>
                <a:cubicBezTo>
                  <a:pt x="115117" y="27736"/>
                  <a:pt x="99242" y="16094"/>
                  <a:pt x="86013" y="28794"/>
                </a:cubicBezTo>
                <a:cubicBezTo>
                  <a:pt x="72784" y="41494"/>
                  <a:pt x="49500" y="96527"/>
                  <a:pt x="35213" y="101819"/>
                </a:cubicBezTo>
                <a:cubicBezTo>
                  <a:pt x="20926" y="107111"/>
                  <a:pt x="-2887" y="61073"/>
                  <a:pt x="288" y="60544"/>
                </a:cubicBezTo>
                <a:cubicBezTo>
                  <a:pt x="3463" y="60015"/>
                  <a:pt x="45267" y="103936"/>
                  <a:pt x="54263" y="98644"/>
                </a:cubicBezTo>
                <a:cubicBezTo>
                  <a:pt x="63259" y="93352"/>
                  <a:pt x="44209" y="40965"/>
                  <a:pt x="54263" y="28794"/>
                </a:cubicBezTo>
                <a:cubicBezTo>
                  <a:pt x="64317" y="16623"/>
                  <a:pt x="77546" y="21915"/>
                  <a:pt x="114588" y="25619"/>
                </a:cubicBezTo>
                <a:cubicBezTo>
                  <a:pt x="151630" y="29323"/>
                  <a:pt x="302442" y="33027"/>
                  <a:pt x="301913" y="287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3F6AEA7E-A22D-0CBA-4E91-018EA629E3AA}"/>
              </a:ext>
            </a:extLst>
          </p:cNvPr>
          <p:cNvSpPr/>
          <p:nvPr/>
        </p:nvSpPr>
        <p:spPr>
          <a:xfrm>
            <a:off x="5581215" y="5400487"/>
            <a:ext cx="130612" cy="168602"/>
          </a:xfrm>
          <a:custGeom>
            <a:avLst/>
            <a:gdLst>
              <a:gd name="connsiteX0" fmla="*/ 435 w 130612"/>
              <a:gd name="connsiteY0" fmla="*/ 188 h 168602"/>
              <a:gd name="connsiteX1" fmla="*/ 29010 w 130612"/>
              <a:gd name="connsiteY1" fmla="*/ 92263 h 168602"/>
              <a:gd name="connsiteX2" fmla="*/ 130610 w 130612"/>
              <a:gd name="connsiteY2" fmla="*/ 168463 h 168602"/>
              <a:gd name="connsiteX3" fmla="*/ 25835 w 130612"/>
              <a:gd name="connsiteY3" fmla="*/ 111313 h 168602"/>
              <a:gd name="connsiteX4" fmla="*/ 13135 w 130612"/>
              <a:gd name="connsiteY4" fmla="*/ 117663 h 168602"/>
              <a:gd name="connsiteX5" fmla="*/ 435 w 130612"/>
              <a:gd name="connsiteY5" fmla="*/ 188 h 168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612" h="168602">
                <a:moveTo>
                  <a:pt x="435" y="188"/>
                </a:moveTo>
                <a:cubicBezTo>
                  <a:pt x="3081" y="-4045"/>
                  <a:pt x="7314" y="64217"/>
                  <a:pt x="29010" y="92263"/>
                </a:cubicBezTo>
                <a:cubicBezTo>
                  <a:pt x="50706" y="120309"/>
                  <a:pt x="131139" y="165288"/>
                  <a:pt x="130610" y="168463"/>
                </a:cubicBezTo>
                <a:cubicBezTo>
                  <a:pt x="130081" y="171638"/>
                  <a:pt x="45414" y="119780"/>
                  <a:pt x="25835" y="111313"/>
                </a:cubicBezTo>
                <a:cubicBezTo>
                  <a:pt x="6256" y="102846"/>
                  <a:pt x="18427" y="136713"/>
                  <a:pt x="13135" y="117663"/>
                </a:cubicBezTo>
                <a:cubicBezTo>
                  <a:pt x="7843" y="98613"/>
                  <a:pt x="-2211" y="4421"/>
                  <a:pt x="435" y="1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57BE3040-9EAD-FA32-FDB3-04FAA36220E4}"/>
              </a:ext>
            </a:extLst>
          </p:cNvPr>
          <p:cNvSpPr/>
          <p:nvPr/>
        </p:nvSpPr>
        <p:spPr>
          <a:xfrm>
            <a:off x="5600369" y="5390968"/>
            <a:ext cx="64075" cy="130416"/>
          </a:xfrm>
          <a:custGeom>
            <a:avLst/>
            <a:gdLst>
              <a:gd name="connsiteX0" fmla="*/ 331 w 64075"/>
              <a:gd name="connsiteY0" fmla="*/ 182 h 130416"/>
              <a:gd name="connsiteX1" fmla="*/ 38431 w 64075"/>
              <a:gd name="connsiteY1" fmla="*/ 79557 h 130416"/>
              <a:gd name="connsiteX2" fmla="*/ 28906 w 64075"/>
              <a:gd name="connsiteY2" fmla="*/ 130357 h 130416"/>
              <a:gd name="connsiteX3" fmla="*/ 47956 w 64075"/>
              <a:gd name="connsiteY3" fmla="*/ 70032 h 130416"/>
              <a:gd name="connsiteX4" fmla="*/ 63831 w 64075"/>
              <a:gd name="connsiteY4" fmla="*/ 57332 h 130416"/>
              <a:gd name="connsiteX5" fmla="*/ 331 w 64075"/>
              <a:gd name="connsiteY5" fmla="*/ 182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075" h="130416">
                <a:moveTo>
                  <a:pt x="331" y="182"/>
                </a:moveTo>
                <a:cubicBezTo>
                  <a:pt x="-3902" y="3886"/>
                  <a:pt x="33669" y="57861"/>
                  <a:pt x="38431" y="79557"/>
                </a:cubicBezTo>
                <a:cubicBezTo>
                  <a:pt x="43193" y="101253"/>
                  <a:pt x="27319" y="131944"/>
                  <a:pt x="28906" y="130357"/>
                </a:cubicBezTo>
                <a:cubicBezTo>
                  <a:pt x="30493" y="128770"/>
                  <a:pt x="47956" y="70032"/>
                  <a:pt x="47956" y="70032"/>
                </a:cubicBezTo>
                <a:cubicBezTo>
                  <a:pt x="53777" y="57861"/>
                  <a:pt x="65948" y="64211"/>
                  <a:pt x="63831" y="57332"/>
                </a:cubicBezTo>
                <a:cubicBezTo>
                  <a:pt x="61714" y="50453"/>
                  <a:pt x="4564" y="-3522"/>
                  <a:pt x="331" y="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6371FC67-5289-150D-39F5-4C959F7500D1}"/>
              </a:ext>
            </a:extLst>
          </p:cNvPr>
          <p:cNvSpPr/>
          <p:nvPr/>
        </p:nvSpPr>
        <p:spPr>
          <a:xfrm>
            <a:off x="5619031" y="5403850"/>
            <a:ext cx="102432" cy="143231"/>
          </a:xfrm>
          <a:custGeom>
            <a:avLst/>
            <a:gdLst>
              <a:gd name="connsiteX0" fmla="*/ 102319 w 102432"/>
              <a:gd name="connsiteY0" fmla="*/ 0 h 143231"/>
              <a:gd name="connsiteX1" fmla="*/ 54694 w 102432"/>
              <a:gd name="connsiteY1" fmla="*/ 88900 h 143231"/>
              <a:gd name="connsiteX2" fmla="*/ 67394 w 102432"/>
              <a:gd name="connsiteY2" fmla="*/ 142875 h 143231"/>
              <a:gd name="connsiteX3" fmla="*/ 719 w 102432"/>
              <a:gd name="connsiteY3" fmla="*/ 63500 h 143231"/>
              <a:gd name="connsiteX4" fmla="*/ 32469 w 102432"/>
              <a:gd name="connsiteY4" fmla="*/ 127000 h 143231"/>
              <a:gd name="connsiteX5" fmla="*/ 38819 w 102432"/>
              <a:gd name="connsiteY5" fmla="*/ 88900 h 143231"/>
              <a:gd name="connsiteX6" fmla="*/ 102319 w 102432"/>
              <a:gd name="connsiteY6" fmla="*/ 0 h 143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432" h="143231">
                <a:moveTo>
                  <a:pt x="102319" y="0"/>
                </a:moveTo>
                <a:cubicBezTo>
                  <a:pt x="104965" y="0"/>
                  <a:pt x="60515" y="65087"/>
                  <a:pt x="54694" y="88900"/>
                </a:cubicBezTo>
                <a:cubicBezTo>
                  <a:pt x="48873" y="112713"/>
                  <a:pt x="76390" y="147108"/>
                  <a:pt x="67394" y="142875"/>
                </a:cubicBezTo>
                <a:cubicBezTo>
                  <a:pt x="58398" y="138642"/>
                  <a:pt x="6540" y="66146"/>
                  <a:pt x="719" y="63500"/>
                </a:cubicBezTo>
                <a:cubicBezTo>
                  <a:pt x="-5102" y="60854"/>
                  <a:pt x="26119" y="122767"/>
                  <a:pt x="32469" y="127000"/>
                </a:cubicBezTo>
                <a:cubicBezTo>
                  <a:pt x="38819" y="131233"/>
                  <a:pt x="30882" y="104775"/>
                  <a:pt x="38819" y="88900"/>
                </a:cubicBezTo>
                <a:cubicBezTo>
                  <a:pt x="46756" y="73025"/>
                  <a:pt x="99673" y="0"/>
                  <a:pt x="1023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6A251C16-90F7-E257-9B71-D0E2CB28EB60}"/>
              </a:ext>
            </a:extLst>
          </p:cNvPr>
          <p:cNvSpPr/>
          <p:nvPr/>
        </p:nvSpPr>
        <p:spPr>
          <a:xfrm>
            <a:off x="5470306" y="5327641"/>
            <a:ext cx="95168" cy="121322"/>
          </a:xfrm>
          <a:custGeom>
            <a:avLst/>
            <a:gdLst>
              <a:gd name="connsiteX0" fmla="*/ 219 w 95168"/>
              <a:gd name="connsiteY0" fmla="*/ 9 h 121322"/>
              <a:gd name="connsiteX1" fmla="*/ 92294 w 95168"/>
              <a:gd name="connsiteY1" fmla="*/ 111134 h 121322"/>
              <a:gd name="connsiteX2" fmla="*/ 66894 w 95168"/>
              <a:gd name="connsiteY2" fmla="*/ 104784 h 121322"/>
              <a:gd name="connsiteX3" fmla="*/ 219 w 95168"/>
              <a:gd name="connsiteY3" fmla="*/ 9 h 12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168" h="121322">
                <a:moveTo>
                  <a:pt x="219" y="9"/>
                </a:moveTo>
                <a:cubicBezTo>
                  <a:pt x="4452" y="1067"/>
                  <a:pt x="81182" y="93672"/>
                  <a:pt x="92294" y="111134"/>
                </a:cubicBezTo>
                <a:cubicBezTo>
                  <a:pt x="103406" y="128596"/>
                  <a:pt x="79594" y="121717"/>
                  <a:pt x="66894" y="104784"/>
                </a:cubicBezTo>
                <a:cubicBezTo>
                  <a:pt x="54194" y="87851"/>
                  <a:pt x="-4014" y="-1049"/>
                  <a:pt x="2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2915DFD4-0BC0-3A9B-7EB6-FBE47DAE0A3B}"/>
              </a:ext>
            </a:extLst>
          </p:cNvPr>
          <p:cNvSpPr/>
          <p:nvPr/>
        </p:nvSpPr>
        <p:spPr>
          <a:xfrm>
            <a:off x="4295299" y="4720949"/>
            <a:ext cx="188240" cy="600523"/>
          </a:xfrm>
          <a:custGeom>
            <a:avLst/>
            <a:gdLst>
              <a:gd name="connsiteX0" fmla="*/ 60801 w 188240"/>
              <a:gd name="connsiteY0" fmla="*/ 276 h 600523"/>
              <a:gd name="connsiteX1" fmla="*/ 63976 w 188240"/>
              <a:gd name="connsiteY1" fmla="*/ 171726 h 600523"/>
              <a:gd name="connsiteX2" fmla="*/ 76676 w 188240"/>
              <a:gd name="connsiteY2" fmla="*/ 213001 h 600523"/>
              <a:gd name="connsiteX3" fmla="*/ 476 w 188240"/>
              <a:gd name="connsiteY3" fmla="*/ 181251 h 600523"/>
              <a:gd name="connsiteX4" fmla="*/ 108426 w 188240"/>
              <a:gd name="connsiteY4" fmla="*/ 295551 h 600523"/>
              <a:gd name="connsiteX5" fmla="*/ 143351 w 188240"/>
              <a:gd name="connsiteY5" fmla="*/ 368576 h 600523"/>
              <a:gd name="connsiteX6" fmla="*/ 149701 w 188240"/>
              <a:gd name="connsiteY6" fmla="*/ 517801 h 600523"/>
              <a:gd name="connsiteX7" fmla="*/ 187801 w 188240"/>
              <a:gd name="connsiteY7" fmla="*/ 600351 h 600523"/>
              <a:gd name="connsiteX8" fmla="*/ 168751 w 188240"/>
              <a:gd name="connsiteY8" fmla="*/ 533676 h 600523"/>
              <a:gd name="connsiteX9" fmla="*/ 143351 w 188240"/>
              <a:gd name="connsiteY9" fmla="*/ 352701 h 600523"/>
              <a:gd name="connsiteX10" fmla="*/ 476 w 188240"/>
              <a:gd name="connsiteY10" fmla="*/ 225701 h 600523"/>
              <a:gd name="connsiteX11" fmla="*/ 95726 w 188240"/>
              <a:gd name="connsiteY11" fmla="*/ 270151 h 600523"/>
              <a:gd name="connsiteX12" fmla="*/ 57626 w 188240"/>
              <a:gd name="connsiteY12" fmla="*/ 136801 h 600523"/>
              <a:gd name="connsiteX13" fmla="*/ 83026 w 188240"/>
              <a:gd name="connsiteY13" fmla="*/ 216176 h 600523"/>
              <a:gd name="connsiteX14" fmla="*/ 60801 w 188240"/>
              <a:gd name="connsiteY14" fmla="*/ 276 h 600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8240" h="600523">
                <a:moveTo>
                  <a:pt x="60801" y="276"/>
                </a:moveTo>
                <a:cubicBezTo>
                  <a:pt x="57626" y="-7132"/>
                  <a:pt x="61330" y="136272"/>
                  <a:pt x="63976" y="171726"/>
                </a:cubicBezTo>
                <a:cubicBezTo>
                  <a:pt x="66622" y="207180"/>
                  <a:pt x="87259" y="211414"/>
                  <a:pt x="76676" y="213001"/>
                </a:cubicBezTo>
                <a:cubicBezTo>
                  <a:pt x="66093" y="214589"/>
                  <a:pt x="-4816" y="167493"/>
                  <a:pt x="476" y="181251"/>
                </a:cubicBezTo>
                <a:cubicBezTo>
                  <a:pt x="5768" y="195009"/>
                  <a:pt x="84614" y="264330"/>
                  <a:pt x="108426" y="295551"/>
                </a:cubicBezTo>
                <a:cubicBezTo>
                  <a:pt x="132238" y="326772"/>
                  <a:pt x="136472" y="331534"/>
                  <a:pt x="143351" y="368576"/>
                </a:cubicBezTo>
                <a:cubicBezTo>
                  <a:pt x="150230" y="405618"/>
                  <a:pt x="142293" y="479172"/>
                  <a:pt x="149701" y="517801"/>
                </a:cubicBezTo>
                <a:cubicBezTo>
                  <a:pt x="157109" y="556430"/>
                  <a:pt x="184626" y="597705"/>
                  <a:pt x="187801" y="600351"/>
                </a:cubicBezTo>
                <a:cubicBezTo>
                  <a:pt x="190976" y="602997"/>
                  <a:pt x="176159" y="574951"/>
                  <a:pt x="168751" y="533676"/>
                </a:cubicBezTo>
                <a:cubicBezTo>
                  <a:pt x="161343" y="492401"/>
                  <a:pt x="171397" y="404030"/>
                  <a:pt x="143351" y="352701"/>
                </a:cubicBezTo>
                <a:cubicBezTo>
                  <a:pt x="115305" y="301372"/>
                  <a:pt x="8413" y="239459"/>
                  <a:pt x="476" y="225701"/>
                </a:cubicBezTo>
                <a:cubicBezTo>
                  <a:pt x="-7462" y="211943"/>
                  <a:pt x="86201" y="284968"/>
                  <a:pt x="95726" y="270151"/>
                </a:cubicBezTo>
                <a:cubicBezTo>
                  <a:pt x="105251" y="255334"/>
                  <a:pt x="59743" y="145797"/>
                  <a:pt x="57626" y="136801"/>
                </a:cubicBezTo>
                <a:cubicBezTo>
                  <a:pt x="55509" y="127805"/>
                  <a:pt x="82497" y="236813"/>
                  <a:pt x="83026" y="216176"/>
                </a:cubicBezTo>
                <a:cubicBezTo>
                  <a:pt x="83555" y="195539"/>
                  <a:pt x="63976" y="7684"/>
                  <a:pt x="60801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1EA0CA95-6BC3-0186-E227-4B3FE32AAF2C}"/>
              </a:ext>
            </a:extLst>
          </p:cNvPr>
          <p:cNvSpPr/>
          <p:nvPr/>
        </p:nvSpPr>
        <p:spPr>
          <a:xfrm>
            <a:off x="4339646" y="4676670"/>
            <a:ext cx="946185" cy="648300"/>
          </a:xfrm>
          <a:custGeom>
            <a:avLst/>
            <a:gdLst>
              <a:gd name="connsiteX0" fmla="*/ 943554 w 946185"/>
              <a:gd name="connsiteY0" fmla="*/ 3280 h 648300"/>
              <a:gd name="connsiteX1" fmla="*/ 473654 w 946185"/>
              <a:gd name="connsiteY1" fmla="*/ 422380 h 648300"/>
              <a:gd name="connsiteX2" fmla="*/ 543504 w 946185"/>
              <a:gd name="connsiteY2" fmla="*/ 384280 h 648300"/>
              <a:gd name="connsiteX3" fmla="*/ 264104 w 946185"/>
              <a:gd name="connsiteY3" fmla="*/ 536680 h 648300"/>
              <a:gd name="connsiteX4" fmla="*/ 152979 w 946185"/>
              <a:gd name="connsiteY4" fmla="*/ 393805 h 648300"/>
              <a:gd name="connsiteX5" fmla="*/ 124404 w 946185"/>
              <a:gd name="connsiteY5" fmla="*/ 454130 h 648300"/>
              <a:gd name="connsiteX6" fmla="*/ 159329 w 946185"/>
              <a:gd name="connsiteY6" fmla="*/ 647805 h 648300"/>
              <a:gd name="connsiteX7" fmla="*/ 127579 w 946185"/>
              <a:gd name="connsiteY7" fmla="*/ 390630 h 648300"/>
              <a:gd name="connsiteX8" fmla="*/ 79954 w 946185"/>
              <a:gd name="connsiteY8" fmla="*/ 323955 h 648300"/>
              <a:gd name="connsiteX9" fmla="*/ 579 w 946185"/>
              <a:gd name="connsiteY9" fmla="*/ 92180 h 648300"/>
              <a:gd name="connsiteX10" fmla="*/ 124404 w 946185"/>
              <a:gd name="connsiteY10" fmla="*/ 403330 h 648300"/>
              <a:gd name="connsiteX11" fmla="*/ 133929 w 946185"/>
              <a:gd name="connsiteY11" fmla="*/ 362055 h 648300"/>
              <a:gd name="connsiteX12" fmla="*/ 314904 w 946185"/>
              <a:gd name="connsiteY12" fmla="*/ 489055 h 648300"/>
              <a:gd name="connsiteX13" fmla="*/ 391104 w 946185"/>
              <a:gd name="connsiteY13" fmla="*/ 409680 h 648300"/>
              <a:gd name="connsiteX14" fmla="*/ 429204 w 946185"/>
              <a:gd name="connsiteY14" fmla="*/ 412855 h 648300"/>
              <a:gd name="connsiteX15" fmla="*/ 619704 w 946185"/>
              <a:gd name="connsiteY15" fmla="*/ 295380 h 648300"/>
              <a:gd name="connsiteX16" fmla="*/ 641929 w 946185"/>
              <a:gd name="connsiteY16" fmla="*/ 282680 h 648300"/>
              <a:gd name="connsiteX17" fmla="*/ 734004 w 946185"/>
              <a:gd name="connsiteY17" fmla="*/ 222355 h 648300"/>
              <a:gd name="connsiteX18" fmla="*/ 667329 w 946185"/>
              <a:gd name="connsiteY18" fmla="*/ 225530 h 648300"/>
              <a:gd name="connsiteX19" fmla="*/ 943554 w 946185"/>
              <a:gd name="connsiteY19" fmla="*/ 3280 h 64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46185" h="648300">
                <a:moveTo>
                  <a:pt x="943554" y="3280"/>
                </a:moveTo>
                <a:cubicBezTo>
                  <a:pt x="911275" y="36088"/>
                  <a:pt x="540329" y="358880"/>
                  <a:pt x="473654" y="422380"/>
                </a:cubicBezTo>
                <a:cubicBezTo>
                  <a:pt x="406979" y="485880"/>
                  <a:pt x="543504" y="384280"/>
                  <a:pt x="543504" y="384280"/>
                </a:cubicBezTo>
                <a:cubicBezTo>
                  <a:pt x="508579" y="403330"/>
                  <a:pt x="329191" y="535093"/>
                  <a:pt x="264104" y="536680"/>
                </a:cubicBezTo>
                <a:cubicBezTo>
                  <a:pt x="199017" y="538267"/>
                  <a:pt x="176262" y="407563"/>
                  <a:pt x="152979" y="393805"/>
                </a:cubicBezTo>
                <a:cubicBezTo>
                  <a:pt x="129696" y="380047"/>
                  <a:pt x="123346" y="411797"/>
                  <a:pt x="124404" y="454130"/>
                </a:cubicBezTo>
                <a:cubicBezTo>
                  <a:pt x="125462" y="496463"/>
                  <a:pt x="158800" y="658388"/>
                  <a:pt x="159329" y="647805"/>
                </a:cubicBezTo>
                <a:cubicBezTo>
                  <a:pt x="159858" y="637222"/>
                  <a:pt x="140808" y="444605"/>
                  <a:pt x="127579" y="390630"/>
                </a:cubicBezTo>
                <a:cubicBezTo>
                  <a:pt x="114350" y="336655"/>
                  <a:pt x="101121" y="373697"/>
                  <a:pt x="79954" y="323955"/>
                </a:cubicBezTo>
                <a:cubicBezTo>
                  <a:pt x="58787" y="274213"/>
                  <a:pt x="-6829" y="78951"/>
                  <a:pt x="579" y="92180"/>
                </a:cubicBezTo>
                <a:cubicBezTo>
                  <a:pt x="7987" y="105409"/>
                  <a:pt x="102179" y="358351"/>
                  <a:pt x="124404" y="403330"/>
                </a:cubicBezTo>
                <a:cubicBezTo>
                  <a:pt x="146629" y="448309"/>
                  <a:pt x="102179" y="347768"/>
                  <a:pt x="133929" y="362055"/>
                </a:cubicBezTo>
                <a:cubicBezTo>
                  <a:pt x="165679" y="376343"/>
                  <a:pt x="272042" y="481118"/>
                  <a:pt x="314904" y="489055"/>
                </a:cubicBezTo>
                <a:cubicBezTo>
                  <a:pt x="357766" y="496992"/>
                  <a:pt x="372054" y="422380"/>
                  <a:pt x="391104" y="409680"/>
                </a:cubicBezTo>
                <a:cubicBezTo>
                  <a:pt x="410154" y="396980"/>
                  <a:pt x="391104" y="431905"/>
                  <a:pt x="429204" y="412855"/>
                </a:cubicBezTo>
                <a:cubicBezTo>
                  <a:pt x="467304" y="393805"/>
                  <a:pt x="584250" y="317076"/>
                  <a:pt x="619704" y="295380"/>
                </a:cubicBezTo>
                <a:cubicBezTo>
                  <a:pt x="655158" y="273684"/>
                  <a:pt x="622879" y="294851"/>
                  <a:pt x="641929" y="282680"/>
                </a:cubicBezTo>
                <a:cubicBezTo>
                  <a:pt x="660979" y="270509"/>
                  <a:pt x="729771" y="231880"/>
                  <a:pt x="734004" y="222355"/>
                </a:cubicBezTo>
                <a:cubicBezTo>
                  <a:pt x="738237" y="212830"/>
                  <a:pt x="633462" y="257280"/>
                  <a:pt x="667329" y="225530"/>
                </a:cubicBezTo>
                <a:cubicBezTo>
                  <a:pt x="701196" y="193780"/>
                  <a:pt x="975833" y="-29528"/>
                  <a:pt x="943554" y="3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6E1C0419-F578-E353-7541-7C2CBE04BEBB}"/>
              </a:ext>
            </a:extLst>
          </p:cNvPr>
          <p:cNvSpPr/>
          <p:nvPr/>
        </p:nvSpPr>
        <p:spPr>
          <a:xfrm>
            <a:off x="4387310" y="4793763"/>
            <a:ext cx="524501" cy="340653"/>
          </a:xfrm>
          <a:custGeom>
            <a:avLst/>
            <a:gdLst>
              <a:gd name="connsiteX0" fmla="*/ 540 w 524501"/>
              <a:gd name="connsiteY0" fmla="*/ 487 h 340653"/>
              <a:gd name="connsiteX1" fmla="*/ 200565 w 524501"/>
              <a:gd name="connsiteY1" fmla="*/ 137012 h 340653"/>
              <a:gd name="connsiteX2" fmla="*/ 229140 w 524501"/>
              <a:gd name="connsiteY2" fmla="*/ 248137 h 340653"/>
              <a:gd name="connsiteX3" fmla="*/ 381540 w 524501"/>
              <a:gd name="connsiteY3" fmla="*/ 267187 h 340653"/>
              <a:gd name="connsiteX4" fmla="*/ 264065 w 524501"/>
              <a:gd name="connsiteY4" fmla="*/ 340212 h 340653"/>
              <a:gd name="connsiteX5" fmla="*/ 524415 w 524501"/>
              <a:gd name="connsiteY5" fmla="*/ 229087 h 340653"/>
              <a:gd name="connsiteX6" fmla="*/ 292640 w 524501"/>
              <a:gd name="connsiteY6" fmla="*/ 286237 h 340653"/>
              <a:gd name="connsiteX7" fmla="*/ 264065 w 524501"/>
              <a:gd name="connsiteY7" fmla="*/ 219562 h 340653"/>
              <a:gd name="connsiteX8" fmla="*/ 203740 w 524501"/>
              <a:gd name="connsiteY8" fmla="*/ 143362 h 340653"/>
              <a:gd name="connsiteX9" fmla="*/ 121190 w 524501"/>
              <a:gd name="connsiteY9" fmla="*/ 57637 h 340653"/>
              <a:gd name="connsiteX10" fmla="*/ 140240 w 524501"/>
              <a:gd name="connsiteY10" fmla="*/ 89387 h 340653"/>
              <a:gd name="connsiteX11" fmla="*/ 540 w 524501"/>
              <a:gd name="connsiteY11" fmla="*/ 487 h 340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4501" h="340653">
                <a:moveTo>
                  <a:pt x="540" y="487"/>
                </a:moveTo>
                <a:cubicBezTo>
                  <a:pt x="10594" y="8424"/>
                  <a:pt x="162465" y="95737"/>
                  <a:pt x="200565" y="137012"/>
                </a:cubicBezTo>
                <a:cubicBezTo>
                  <a:pt x="238665" y="178287"/>
                  <a:pt x="198978" y="226441"/>
                  <a:pt x="229140" y="248137"/>
                </a:cubicBezTo>
                <a:cubicBezTo>
                  <a:pt x="259302" y="269833"/>
                  <a:pt x="375719" y="251841"/>
                  <a:pt x="381540" y="267187"/>
                </a:cubicBezTo>
                <a:cubicBezTo>
                  <a:pt x="387361" y="282533"/>
                  <a:pt x="240253" y="346562"/>
                  <a:pt x="264065" y="340212"/>
                </a:cubicBezTo>
                <a:cubicBezTo>
                  <a:pt x="287877" y="333862"/>
                  <a:pt x="519653" y="238083"/>
                  <a:pt x="524415" y="229087"/>
                </a:cubicBezTo>
                <a:cubicBezTo>
                  <a:pt x="529177" y="220091"/>
                  <a:pt x="336032" y="287825"/>
                  <a:pt x="292640" y="286237"/>
                </a:cubicBezTo>
                <a:cubicBezTo>
                  <a:pt x="249248" y="284650"/>
                  <a:pt x="278882" y="243374"/>
                  <a:pt x="264065" y="219562"/>
                </a:cubicBezTo>
                <a:cubicBezTo>
                  <a:pt x="249248" y="195750"/>
                  <a:pt x="227552" y="170349"/>
                  <a:pt x="203740" y="143362"/>
                </a:cubicBezTo>
                <a:cubicBezTo>
                  <a:pt x="179928" y="116375"/>
                  <a:pt x="131773" y="66633"/>
                  <a:pt x="121190" y="57637"/>
                </a:cubicBezTo>
                <a:cubicBezTo>
                  <a:pt x="110607" y="48641"/>
                  <a:pt x="156644" y="94679"/>
                  <a:pt x="140240" y="89387"/>
                </a:cubicBezTo>
                <a:cubicBezTo>
                  <a:pt x="123836" y="84095"/>
                  <a:pt x="-9514" y="-7450"/>
                  <a:pt x="540" y="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70E7E32B-0ED7-C54A-CDDA-5AEDA67B946E}"/>
              </a:ext>
            </a:extLst>
          </p:cNvPr>
          <p:cNvSpPr/>
          <p:nvPr/>
        </p:nvSpPr>
        <p:spPr>
          <a:xfrm>
            <a:off x="4418821" y="4676294"/>
            <a:ext cx="64367" cy="363530"/>
          </a:xfrm>
          <a:custGeom>
            <a:avLst/>
            <a:gdLst>
              <a:gd name="connsiteX0" fmla="*/ 64279 w 64367"/>
              <a:gd name="connsiteY0" fmla="*/ 481 h 363530"/>
              <a:gd name="connsiteX1" fmla="*/ 10304 w 64367"/>
              <a:gd name="connsiteY1" fmla="*/ 168756 h 363530"/>
              <a:gd name="connsiteX2" fmla="*/ 54754 w 64367"/>
              <a:gd name="connsiteY2" fmla="*/ 292581 h 363530"/>
              <a:gd name="connsiteX3" fmla="*/ 16654 w 64367"/>
              <a:gd name="connsiteY3" fmla="*/ 225906 h 363530"/>
              <a:gd name="connsiteX4" fmla="*/ 45229 w 64367"/>
              <a:gd name="connsiteY4" fmla="*/ 362431 h 363530"/>
              <a:gd name="connsiteX5" fmla="*/ 779 w 64367"/>
              <a:gd name="connsiteY5" fmla="*/ 137006 h 363530"/>
              <a:gd name="connsiteX6" fmla="*/ 16654 w 64367"/>
              <a:gd name="connsiteY6" fmla="*/ 127481 h 363530"/>
              <a:gd name="connsiteX7" fmla="*/ 13479 w 64367"/>
              <a:gd name="connsiteY7" fmla="*/ 60806 h 363530"/>
              <a:gd name="connsiteX8" fmla="*/ 23004 w 64367"/>
              <a:gd name="connsiteY8" fmla="*/ 114781 h 363530"/>
              <a:gd name="connsiteX9" fmla="*/ 64279 w 64367"/>
              <a:gd name="connsiteY9" fmla="*/ 481 h 363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367" h="363530">
                <a:moveTo>
                  <a:pt x="64279" y="481"/>
                </a:moveTo>
                <a:cubicBezTo>
                  <a:pt x="62162" y="9477"/>
                  <a:pt x="11891" y="120073"/>
                  <a:pt x="10304" y="168756"/>
                </a:cubicBezTo>
                <a:cubicBezTo>
                  <a:pt x="8717" y="217439"/>
                  <a:pt x="53696" y="283056"/>
                  <a:pt x="54754" y="292581"/>
                </a:cubicBezTo>
                <a:cubicBezTo>
                  <a:pt x="55812" y="302106"/>
                  <a:pt x="18241" y="214264"/>
                  <a:pt x="16654" y="225906"/>
                </a:cubicBezTo>
                <a:cubicBezTo>
                  <a:pt x="15067" y="237548"/>
                  <a:pt x="47875" y="377248"/>
                  <a:pt x="45229" y="362431"/>
                </a:cubicBezTo>
                <a:cubicBezTo>
                  <a:pt x="42583" y="347614"/>
                  <a:pt x="5541" y="176164"/>
                  <a:pt x="779" y="137006"/>
                </a:cubicBezTo>
                <a:cubicBezTo>
                  <a:pt x="-3984" y="97848"/>
                  <a:pt x="14537" y="140181"/>
                  <a:pt x="16654" y="127481"/>
                </a:cubicBezTo>
                <a:cubicBezTo>
                  <a:pt x="18771" y="114781"/>
                  <a:pt x="12421" y="62923"/>
                  <a:pt x="13479" y="60806"/>
                </a:cubicBezTo>
                <a:cubicBezTo>
                  <a:pt x="14537" y="58689"/>
                  <a:pt x="16125" y="117956"/>
                  <a:pt x="23004" y="114781"/>
                </a:cubicBezTo>
                <a:cubicBezTo>
                  <a:pt x="29883" y="111606"/>
                  <a:pt x="66396" y="-8515"/>
                  <a:pt x="64279" y="4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A67DB30C-2973-1EB8-5F95-E68C69923A65}"/>
              </a:ext>
            </a:extLst>
          </p:cNvPr>
          <p:cNvSpPr/>
          <p:nvPr/>
        </p:nvSpPr>
        <p:spPr>
          <a:xfrm>
            <a:off x="4489383" y="4800555"/>
            <a:ext cx="381332" cy="259404"/>
          </a:xfrm>
          <a:custGeom>
            <a:avLst/>
            <a:gdLst>
              <a:gd name="connsiteX0" fmla="*/ 67 w 381332"/>
              <a:gd name="connsiteY0" fmla="*/ 45 h 259404"/>
              <a:gd name="connsiteX1" fmla="*/ 225492 w 381332"/>
              <a:gd name="connsiteY1" fmla="*/ 190545 h 259404"/>
              <a:gd name="connsiteX2" fmla="*/ 206442 w 381332"/>
              <a:gd name="connsiteY2" fmla="*/ 184195 h 259404"/>
              <a:gd name="connsiteX3" fmla="*/ 365192 w 381332"/>
              <a:gd name="connsiteY3" fmla="*/ 247695 h 259404"/>
              <a:gd name="connsiteX4" fmla="*/ 222317 w 381332"/>
              <a:gd name="connsiteY4" fmla="*/ 244520 h 259404"/>
              <a:gd name="connsiteX5" fmla="*/ 365192 w 381332"/>
              <a:gd name="connsiteY5" fmla="*/ 257220 h 259404"/>
              <a:gd name="connsiteX6" fmla="*/ 362017 w 381332"/>
              <a:gd name="connsiteY6" fmla="*/ 250870 h 259404"/>
              <a:gd name="connsiteX7" fmla="*/ 222317 w 381332"/>
              <a:gd name="connsiteY7" fmla="*/ 177845 h 259404"/>
              <a:gd name="connsiteX8" fmla="*/ 250892 w 381332"/>
              <a:gd name="connsiteY8" fmla="*/ 209595 h 259404"/>
              <a:gd name="connsiteX9" fmla="*/ 67 w 381332"/>
              <a:gd name="connsiteY9" fmla="*/ 45 h 259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1332" h="259404">
                <a:moveTo>
                  <a:pt x="67" y="45"/>
                </a:moveTo>
                <a:cubicBezTo>
                  <a:pt x="-4166" y="-3130"/>
                  <a:pt x="191096" y="159853"/>
                  <a:pt x="225492" y="190545"/>
                </a:cubicBezTo>
                <a:cubicBezTo>
                  <a:pt x="259888" y="221237"/>
                  <a:pt x="206442" y="184195"/>
                  <a:pt x="206442" y="184195"/>
                </a:cubicBezTo>
                <a:cubicBezTo>
                  <a:pt x="229725" y="193720"/>
                  <a:pt x="362546" y="237641"/>
                  <a:pt x="365192" y="247695"/>
                </a:cubicBezTo>
                <a:cubicBezTo>
                  <a:pt x="367838" y="257749"/>
                  <a:pt x="222317" y="242933"/>
                  <a:pt x="222317" y="244520"/>
                </a:cubicBezTo>
                <a:cubicBezTo>
                  <a:pt x="222317" y="246107"/>
                  <a:pt x="341909" y="256162"/>
                  <a:pt x="365192" y="257220"/>
                </a:cubicBezTo>
                <a:cubicBezTo>
                  <a:pt x="388475" y="258278"/>
                  <a:pt x="385829" y="264099"/>
                  <a:pt x="362017" y="250870"/>
                </a:cubicBezTo>
                <a:cubicBezTo>
                  <a:pt x="338205" y="237641"/>
                  <a:pt x="240838" y="184724"/>
                  <a:pt x="222317" y="177845"/>
                </a:cubicBezTo>
                <a:cubicBezTo>
                  <a:pt x="203796" y="170966"/>
                  <a:pt x="283171" y="236053"/>
                  <a:pt x="250892" y="209595"/>
                </a:cubicBezTo>
                <a:cubicBezTo>
                  <a:pt x="218613" y="183137"/>
                  <a:pt x="4300" y="3220"/>
                  <a:pt x="67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9A7EBC19-DCE9-47F8-9EFF-CA1F5B306F5E}"/>
              </a:ext>
            </a:extLst>
          </p:cNvPr>
          <p:cNvSpPr/>
          <p:nvPr/>
        </p:nvSpPr>
        <p:spPr>
          <a:xfrm>
            <a:off x="4700659" y="4717418"/>
            <a:ext cx="606118" cy="436768"/>
          </a:xfrm>
          <a:custGeom>
            <a:avLst/>
            <a:gdLst>
              <a:gd name="connsiteX0" fmla="*/ 604766 w 606118"/>
              <a:gd name="connsiteY0" fmla="*/ 632 h 436768"/>
              <a:gd name="connsiteX1" fmla="*/ 341241 w 606118"/>
              <a:gd name="connsiteY1" fmla="*/ 187957 h 436768"/>
              <a:gd name="connsiteX2" fmla="*/ 423791 w 606118"/>
              <a:gd name="connsiteY2" fmla="*/ 159382 h 436768"/>
              <a:gd name="connsiteX3" fmla="*/ 1516 w 606118"/>
              <a:gd name="connsiteY3" fmla="*/ 435607 h 436768"/>
              <a:gd name="connsiteX4" fmla="*/ 287266 w 606118"/>
              <a:gd name="connsiteY4" fmla="*/ 254632 h 436768"/>
              <a:gd name="connsiteX5" fmla="*/ 414266 w 606118"/>
              <a:gd name="connsiteY5" fmla="*/ 162557 h 436768"/>
              <a:gd name="connsiteX6" fmla="*/ 442841 w 606118"/>
              <a:gd name="connsiteY6" fmla="*/ 127632 h 436768"/>
              <a:gd name="connsiteX7" fmla="*/ 604766 w 606118"/>
              <a:gd name="connsiteY7" fmla="*/ 632 h 43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6118" h="436768">
                <a:moveTo>
                  <a:pt x="604766" y="632"/>
                </a:moveTo>
                <a:cubicBezTo>
                  <a:pt x="587833" y="10686"/>
                  <a:pt x="371403" y="161499"/>
                  <a:pt x="341241" y="187957"/>
                </a:cubicBezTo>
                <a:cubicBezTo>
                  <a:pt x="311079" y="214415"/>
                  <a:pt x="480412" y="118107"/>
                  <a:pt x="423791" y="159382"/>
                </a:cubicBezTo>
                <a:cubicBezTo>
                  <a:pt x="367170" y="200657"/>
                  <a:pt x="24270" y="419732"/>
                  <a:pt x="1516" y="435607"/>
                </a:cubicBezTo>
                <a:cubicBezTo>
                  <a:pt x="-21238" y="451482"/>
                  <a:pt x="218474" y="300140"/>
                  <a:pt x="287266" y="254632"/>
                </a:cubicBezTo>
                <a:cubicBezTo>
                  <a:pt x="356058" y="209124"/>
                  <a:pt x="388337" y="183724"/>
                  <a:pt x="414266" y="162557"/>
                </a:cubicBezTo>
                <a:cubicBezTo>
                  <a:pt x="440195" y="141390"/>
                  <a:pt x="411091" y="151974"/>
                  <a:pt x="442841" y="127632"/>
                </a:cubicBezTo>
                <a:cubicBezTo>
                  <a:pt x="474591" y="103290"/>
                  <a:pt x="621699" y="-9422"/>
                  <a:pt x="604766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AA91B7E3-E6C6-9C87-24CC-6A9DE9BD409B}"/>
              </a:ext>
            </a:extLst>
          </p:cNvPr>
          <p:cNvSpPr/>
          <p:nvPr/>
        </p:nvSpPr>
        <p:spPr>
          <a:xfrm>
            <a:off x="4952995" y="4718402"/>
            <a:ext cx="364203" cy="371172"/>
          </a:xfrm>
          <a:custGeom>
            <a:avLst/>
            <a:gdLst>
              <a:gd name="connsiteX0" fmla="*/ 298455 w 364203"/>
              <a:gd name="connsiteY0" fmla="*/ 5998 h 371172"/>
              <a:gd name="connsiteX1" fmla="*/ 241305 w 364203"/>
              <a:gd name="connsiteY1" fmla="*/ 88548 h 371172"/>
              <a:gd name="connsiteX2" fmla="*/ 66680 w 364203"/>
              <a:gd name="connsiteY2" fmla="*/ 301273 h 371172"/>
              <a:gd name="connsiteX3" fmla="*/ 206380 w 364203"/>
              <a:gd name="connsiteY3" fmla="*/ 167923 h 371172"/>
              <a:gd name="connsiteX4" fmla="*/ 190505 w 364203"/>
              <a:gd name="connsiteY4" fmla="*/ 190148 h 371172"/>
              <a:gd name="connsiteX5" fmla="*/ 5 w 364203"/>
              <a:gd name="connsiteY5" fmla="*/ 371123 h 371172"/>
              <a:gd name="connsiteX6" fmla="*/ 184155 w 364203"/>
              <a:gd name="connsiteY6" fmla="*/ 171098 h 371172"/>
              <a:gd name="connsiteX7" fmla="*/ 254005 w 364203"/>
              <a:gd name="connsiteY7" fmla="*/ 85373 h 371172"/>
              <a:gd name="connsiteX8" fmla="*/ 257180 w 364203"/>
              <a:gd name="connsiteY8" fmla="*/ 66323 h 371172"/>
              <a:gd name="connsiteX9" fmla="*/ 361955 w 364203"/>
              <a:gd name="connsiteY9" fmla="*/ 12348 h 371172"/>
              <a:gd name="connsiteX10" fmla="*/ 298455 w 364203"/>
              <a:gd name="connsiteY10" fmla="*/ 5998 h 37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4203" h="371172">
                <a:moveTo>
                  <a:pt x="298455" y="5998"/>
                </a:moveTo>
                <a:cubicBezTo>
                  <a:pt x="278347" y="18698"/>
                  <a:pt x="279934" y="39336"/>
                  <a:pt x="241305" y="88548"/>
                </a:cubicBezTo>
                <a:cubicBezTo>
                  <a:pt x="202676" y="137761"/>
                  <a:pt x="72501" y="288044"/>
                  <a:pt x="66680" y="301273"/>
                </a:cubicBezTo>
                <a:cubicBezTo>
                  <a:pt x="60859" y="314502"/>
                  <a:pt x="185743" y="186444"/>
                  <a:pt x="206380" y="167923"/>
                </a:cubicBezTo>
                <a:cubicBezTo>
                  <a:pt x="227017" y="149402"/>
                  <a:pt x="224901" y="156281"/>
                  <a:pt x="190505" y="190148"/>
                </a:cubicBezTo>
                <a:cubicBezTo>
                  <a:pt x="156109" y="224015"/>
                  <a:pt x="1063" y="374298"/>
                  <a:pt x="5" y="371123"/>
                </a:cubicBezTo>
                <a:cubicBezTo>
                  <a:pt x="-1053" y="367948"/>
                  <a:pt x="141822" y="218723"/>
                  <a:pt x="184155" y="171098"/>
                </a:cubicBezTo>
                <a:cubicBezTo>
                  <a:pt x="226488" y="123473"/>
                  <a:pt x="241834" y="102835"/>
                  <a:pt x="254005" y="85373"/>
                </a:cubicBezTo>
                <a:cubicBezTo>
                  <a:pt x="266176" y="67911"/>
                  <a:pt x="239188" y="78494"/>
                  <a:pt x="257180" y="66323"/>
                </a:cubicBezTo>
                <a:cubicBezTo>
                  <a:pt x="275172" y="54152"/>
                  <a:pt x="347668" y="21344"/>
                  <a:pt x="361955" y="12348"/>
                </a:cubicBezTo>
                <a:cubicBezTo>
                  <a:pt x="376242" y="3352"/>
                  <a:pt x="318563" y="-6702"/>
                  <a:pt x="298455" y="59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B4D8D8A0-D965-ED47-72CF-053C8DA5DB2B}"/>
              </a:ext>
            </a:extLst>
          </p:cNvPr>
          <p:cNvSpPr/>
          <p:nvPr/>
        </p:nvSpPr>
        <p:spPr>
          <a:xfrm>
            <a:off x="4791658" y="4781529"/>
            <a:ext cx="590123" cy="864494"/>
          </a:xfrm>
          <a:custGeom>
            <a:avLst/>
            <a:gdLst>
              <a:gd name="connsiteX0" fmla="*/ 488367 w 590123"/>
              <a:gd name="connsiteY0" fmla="*/ 21 h 864494"/>
              <a:gd name="connsiteX1" fmla="*/ 561392 w 590123"/>
              <a:gd name="connsiteY1" fmla="*/ 101621 h 864494"/>
              <a:gd name="connsiteX2" fmla="*/ 570917 w 590123"/>
              <a:gd name="connsiteY2" fmla="*/ 292121 h 864494"/>
              <a:gd name="connsiteX3" fmla="*/ 564567 w 590123"/>
              <a:gd name="connsiteY3" fmla="*/ 254021 h 864494"/>
              <a:gd name="connsiteX4" fmla="*/ 574092 w 590123"/>
              <a:gd name="connsiteY4" fmla="*/ 374671 h 864494"/>
              <a:gd name="connsiteX5" fmla="*/ 447092 w 590123"/>
              <a:gd name="connsiteY5" fmla="*/ 514371 h 864494"/>
              <a:gd name="connsiteX6" fmla="*/ 415342 w 590123"/>
              <a:gd name="connsiteY6" fmla="*/ 555646 h 864494"/>
              <a:gd name="connsiteX7" fmla="*/ 539167 w 590123"/>
              <a:gd name="connsiteY7" fmla="*/ 581046 h 864494"/>
              <a:gd name="connsiteX8" fmla="*/ 294692 w 590123"/>
              <a:gd name="connsiteY8" fmla="*/ 688996 h 864494"/>
              <a:gd name="connsiteX9" fmla="*/ 2592 w 590123"/>
              <a:gd name="connsiteY9" fmla="*/ 863621 h 864494"/>
              <a:gd name="connsiteX10" fmla="*/ 472492 w 590123"/>
              <a:gd name="connsiteY10" fmla="*/ 609621 h 864494"/>
              <a:gd name="connsiteX11" fmla="*/ 459792 w 590123"/>
              <a:gd name="connsiteY11" fmla="*/ 558821 h 864494"/>
              <a:gd name="connsiteX12" fmla="*/ 558217 w 590123"/>
              <a:gd name="connsiteY12" fmla="*/ 358796 h 864494"/>
              <a:gd name="connsiteX13" fmla="*/ 586792 w 590123"/>
              <a:gd name="connsiteY13" fmla="*/ 95271 h 864494"/>
              <a:gd name="connsiteX14" fmla="*/ 488367 w 590123"/>
              <a:gd name="connsiteY14" fmla="*/ 21 h 8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90123" h="864494">
                <a:moveTo>
                  <a:pt x="488367" y="21"/>
                </a:moveTo>
                <a:cubicBezTo>
                  <a:pt x="484134" y="1079"/>
                  <a:pt x="547634" y="52938"/>
                  <a:pt x="561392" y="101621"/>
                </a:cubicBezTo>
                <a:cubicBezTo>
                  <a:pt x="575150" y="150304"/>
                  <a:pt x="570388" y="266721"/>
                  <a:pt x="570917" y="292121"/>
                </a:cubicBezTo>
                <a:cubicBezTo>
                  <a:pt x="571446" y="317521"/>
                  <a:pt x="564038" y="240263"/>
                  <a:pt x="564567" y="254021"/>
                </a:cubicBezTo>
                <a:cubicBezTo>
                  <a:pt x="565096" y="267779"/>
                  <a:pt x="593671" y="331279"/>
                  <a:pt x="574092" y="374671"/>
                </a:cubicBezTo>
                <a:cubicBezTo>
                  <a:pt x="554513" y="418063"/>
                  <a:pt x="473550" y="484209"/>
                  <a:pt x="447092" y="514371"/>
                </a:cubicBezTo>
                <a:cubicBezTo>
                  <a:pt x="420634" y="544533"/>
                  <a:pt x="399996" y="544534"/>
                  <a:pt x="415342" y="555646"/>
                </a:cubicBezTo>
                <a:cubicBezTo>
                  <a:pt x="430688" y="566758"/>
                  <a:pt x="559275" y="558821"/>
                  <a:pt x="539167" y="581046"/>
                </a:cubicBezTo>
                <a:cubicBezTo>
                  <a:pt x="519059" y="603271"/>
                  <a:pt x="384121" y="641900"/>
                  <a:pt x="294692" y="688996"/>
                </a:cubicBezTo>
                <a:cubicBezTo>
                  <a:pt x="205263" y="736092"/>
                  <a:pt x="-27041" y="876850"/>
                  <a:pt x="2592" y="863621"/>
                </a:cubicBezTo>
                <a:cubicBezTo>
                  <a:pt x="32225" y="850392"/>
                  <a:pt x="396292" y="660421"/>
                  <a:pt x="472492" y="609621"/>
                </a:cubicBezTo>
                <a:cubicBezTo>
                  <a:pt x="548692" y="558821"/>
                  <a:pt x="445505" y="600625"/>
                  <a:pt x="459792" y="558821"/>
                </a:cubicBezTo>
                <a:cubicBezTo>
                  <a:pt x="474079" y="517017"/>
                  <a:pt x="537050" y="436054"/>
                  <a:pt x="558217" y="358796"/>
                </a:cubicBezTo>
                <a:cubicBezTo>
                  <a:pt x="579384" y="281538"/>
                  <a:pt x="597905" y="153479"/>
                  <a:pt x="586792" y="95271"/>
                </a:cubicBezTo>
                <a:cubicBezTo>
                  <a:pt x="575680" y="37063"/>
                  <a:pt x="492600" y="-1037"/>
                  <a:pt x="48836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6121EC9E-E7E0-B9A9-ABAC-DACB401C7A12}"/>
              </a:ext>
            </a:extLst>
          </p:cNvPr>
          <p:cNvSpPr/>
          <p:nvPr/>
        </p:nvSpPr>
        <p:spPr>
          <a:xfrm>
            <a:off x="5124373" y="4749797"/>
            <a:ext cx="216163" cy="292157"/>
          </a:xfrm>
          <a:custGeom>
            <a:avLst/>
            <a:gdLst>
              <a:gd name="connsiteX0" fmla="*/ 215977 w 216163"/>
              <a:gd name="connsiteY0" fmla="*/ 3 h 292157"/>
              <a:gd name="connsiteX1" fmla="*/ 92152 w 216163"/>
              <a:gd name="connsiteY1" fmla="*/ 88903 h 292157"/>
              <a:gd name="connsiteX2" fmla="*/ 95327 w 216163"/>
              <a:gd name="connsiteY2" fmla="*/ 180978 h 292157"/>
              <a:gd name="connsiteX3" fmla="*/ 88977 w 216163"/>
              <a:gd name="connsiteY3" fmla="*/ 180978 h 292157"/>
              <a:gd name="connsiteX4" fmla="*/ 77 w 216163"/>
              <a:gd name="connsiteY4" fmla="*/ 292103 h 292157"/>
              <a:gd name="connsiteX5" fmla="*/ 73102 w 216163"/>
              <a:gd name="connsiteY5" fmla="*/ 165103 h 292157"/>
              <a:gd name="connsiteX6" fmla="*/ 60402 w 216163"/>
              <a:gd name="connsiteY6" fmla="*/ 85728 h 292157"/>
              <a:gd name="connsiteX7" fmla="*/ 215977 w 216163"/>
              <a:gd name="connsiteY7" fmla="*/ 3 h 29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163" h="292157">
                <a:moveTo>
                  <a:pt x="215977" y="3"/>
                </a:moveTo>
                <a:cubicBezTo>
                  <a:pt x="221269" y="532"/>
                  <a:pt x="112260" y="58740"/>
                  <a:pt x="92152" y="88903"/>
                </a:cubicBezTo>
                <a:cubicBezTo>
                  <a:pt x="72044" y="119066"/>
                  <a:pt x="95856" y="165632"/>
                  <a:pt x="95327" y="180978"/>
                </a:cubicBezTo>
                <a:cubicBezTo>
                  <a:pt x="94798" y="196324"/>
                  <a:pt x="104852" y="162457"/>
                  <a:pt x="88977" y="180978"/>
                </a:cubicBezTo>
                <a:cubicBezTo>
                  <a:pt x="73102" y="199499"/>
                  <a:pt x="2723" y="294749"/>
                  <a:pt x="77" y="292103"/>
                </a:cubicBezTo>
                <a:cubicBezTo>
                  <a:pt x="-2569" y="289457"/>
                  <a:pt x="63048" y="199499"/>
                  <a:pt x="73102" y="165103"/>
                </a:cubicBezTo>
                <a:cubicBezTo>
                  <a:pt x="83156" y="130707"/>
                  <a:pt x="40294" y="112186"/>
                  <a:pt x="60402" y="85728"/>
                </a:cubicBezTo>
                <a:cubicBezTo>
                  <a:pt x="80510" y="59270"/>
                  <a:pt x="210685" y="-526"/>
                  <a:pt x="215977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BA66B51E-6F29-711E-8A9B-E104F50DF2F2}"/>
              </a:ext>
            </a:extLst>
          </p:cNvPr>
          <p:cNvSpPr/>
          <p:nvPr/>
        </p:nvSpPr>
        <p:spPr>
          <a:xfrm>
            <a:off x="4596880" y="5409987"/>
            <a:ext cx="528814" cy="149613"/>
          </a:xfrm>
          <a:custGeom>
            <a:avLst/>
            <a:gdLst>
              <a:gd name="connsiteX0" fmla="*/ 520 w 528814"/>
              <a:gd name="connsiteY0" fmla="*/ 114513 h 149613"/>
              <a:gd name="connsiteX1" fmla="*/ 524395 w 528814"/>
              <a:gd name="connsiteY1" fmla="*/ 213 h 149613"/>
              <a:gd name="connsiteX2" fmla="*/ 260870 w 528814"/>
              <a:gd name="connsiteY2" fmla="*/ 149438 h 149613"/>
              <a:gd name="connsiteX3" fmla="*/ 422795 w 528814"/>
              <a:gd name="connsiteY3" fmla="*/ 31963 h 149613"/>
              <a:gd name="connsiteX4" fmla="*/ 520 w 528814"/>
              <a:gd name="connsiteY4" fmla="*/ 114513 h 14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8814" h="149613">
                <a:moveTo>
                  <a:pt x="520" y="114513"/>
                </a:moveTo>
                <a:cubicBezTo>
                  <a:pt x="17453" y="109221"/>
                  <a:pt x="481003" y="-5608"/>
                  <a:pt x="524395" y="213"/>
                </a:cubicBezTo>
                <a:cubicBezTo>
                  <a:pt x="567787" y="6034"/>
                  <a:pt x="277803" y="144146"/>
                  <a:pt x="260870" y="149438"/>
                </a:cubicBezTo>
                <a:cubicBezTo>
                  <a:pt x="243937" y="154730"/>
                  <a:pt x="460366" y="38313"/>
                  <a:pt x="422795" y="31963"/>
                </a:cubicBezTo>
                <a:cubicBezTo>
                  <a:pt x="385224" y="25613"/>
                  <a:pt x="-16413" y="119805"/>
                  <a:pt x="520" y="114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8F9A7806-7D30-45F9-6CE4-C3A95D457BA6}"/>
              </a:ext>
            </a:extLst>
          </p:cNvPr>
          <p:cNvSpPr/>
          <p:nvPr/>
        </p:nvSpPr>
        <p:spPr>
          <a:xfrm>
            <a:off x="4305179" y="5305397"/>
            <a:ext cx="784346" cy="443862"/>
          </a:xfrm>
          <a:custGeom>
            <a:avLst/>
            <a:gdLst>
              <a:gd name="connsiteX0" fmla="*/ 121 w 784346"/>
              <a:gd name="connsiteY0" fmla="*/ 28 h 443862"/>
              <a:gd name="connsiteX1" fmla="*/ 158871 w 784346"/>
              <a:gd name="connsiteY1" fmla="*/ 136553 h 443862"/>
              <a:gd name="connsiteX2" fmla="*/ 162046 w 784346"/>
              <a:gd name="connsiteY2" fmla="*/ 225453 h 443862"/>
              <a:gd name="connsiteX3" fmla="*/ 323971 w 784346"/>
              <a:gd name="connsiteY3" fmla="*/ 263553 h 443862"/>
              <a:gd name="connsiteX4" fmla="*/ 260471 w 784346"/>
              <a:gd name="connsiteY4" fmla="*/ 273078 h 443862"/>
              <a:gd name="connsiteX5" fmla="*/ 762121 w 784346"/>
              <a:gd name="connsiteY5" fmla="*/ 311178 h 443862"/>
              <a:gd name="connsiteX6" fmla="*/ 631946 w 784346"/>
              <a:gd name="connsiteY6" fmla="*/ 390553 h 443862"/>
              <a:gd name="connsiteX7" fmla="*/ 460496 w 784346"/>
              <a:gd name="connsiteY7" fmla="*/ 441353 h 443862"/>
              <a:gd name="connsiteX8" fmla="*/ 784346 w 784346"/>
              <a:gd name="connsiteY8" fmla="*/ 311178 h 443862"/>
              <a:gd name="connsiteX9" fmla="*/ 457321 w 784346"/>
              <a:gd name="connsiteY9" fmla="*/ 298478 h 443862"/>
              <a:gd name="connsiteX10" fmla="*/ 155696 w 784346"/>
              <a:gd name="connsiteY10" fmla="*/ 174653 h 443862"/>
              <a:gd name="connsiteX11" fmla="*/ 228721 w 784346"/>
              <a:gd name="connsiteY11" fmla="*/ 165128 h 443862"/>
              <a:gd name="connsiteX12" fmla="*/ 136646 w 784346"/>
              <a:gd name="connsiteY12" fmla="*/ 63528 h 443862"/>
              <a:gd name="connsiteX13" fmla="*/ 187446 w 784346"/>
              <a:gd name="connsiteY13" fmla="*/ 123853 h 443862"/>
              <a:gd name="connsiteX14" fmla="*/ 121 w 784346"/>
              <a:gd name="connsiteY14" fmla="*/ 28 h 44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84346" h="443862">
                <a:moveTo>
                  <a:pt x="121" y="28"/>
                </a:moveTo>
                <a:cubicBezTo>
                  <a:pt x="-4641" y="2145"/>
                  <a:pt x="131883" y="98982"/>
                  <a:pt x="158871" y="136553"/>
                </a:cubicBezTo>
                <a:cubicBezTo>
                  <a:pt x="185859" y="174124"/>
                  <a:pt x="134529" y="204286"/>
                  <a:pt x="162046" y="225453"/>
                </a:cubicBezTo>
                <a:cubicBezTo>
                  <a:pt x="189563" y="246620"/>
                  <a:pt x="307567" y="255616"/>
                  <a:pt x="323971" y="263553"/>
                </a:cubicBezTo>
                <a:cubicBezTo>
                  <a:pt x="340375" y="271491"/>
                  <a:pt x="187446" y="265141"/>
                  <a:pt x="260471" y="273078"/>
                </a:cubicBezTo>
                <a:cubicBezTo>
                  <a:pt x="333496" y="281015"/>
                  <a:pt x="700209" y="291599"/>
                  <a:pt x="762121" y="311178"/>
                </a:cubicBezTo>
                <a:cubicBezTo>
                  <a:pt x="824033" y="330757"/>
                  <a:pt x="682217" y="368857"/>
                  <a:pt x="631946" y="390553"/>
                </a:cubicBezTo>
                <a:cubicBezTo>
                  <a:pt x="581675" y="412249"/>
                  <a:pt x="435096" y="454582"/>
                  <a:pt x="460496" y="441353"/>
                </a:cubicBezTo>
                <a:cubicBezTo>
                  <a:pt x="485896" y="428124"/>
                  <a:pt x="784875" y="334990"/>
                  <a:pt x="784346" y="311178"/>
                </a:cubicBezTo>
                <a:cubicBezTo>
                  <a:pt x="783817" y="287366"/>
                  <a:pt x="562096" y="321232"/>
                  <a:pt x="457321" y="298478"/>
                </a:cubicBezTo>
                <a:cubicBezTo>
                  <a:pt x="352546" y="275724"/>
                  <a:pt x="193796" y="196878"/>
                  <a:pt x="155696" y="174653"/>
                </a:cubicBezTo>
                <a:cubicBezTo>
                  <a:pt x="117596" y="152428"/>
                  <a:pt x="231896" y="183649"/>
                  <a:pt x="228721" y="165128"/>
                </a:cubicBezTo>
                <a:cubicBezTo>
                  <a:pt x="225546" y="146607"/>
                  <a:pt x="143525" y="70407"/>
                  <a:pt x="136646" y="63528"/>
                </a:cubicBezTo>
                <a:cubicBezTo>
                  <a:pt x="129767" y="56649"/>
                  <a:pt x="203850" y="131791"/>
                  <a:pt x="187446" y="123853"/>
                </a:cubicBezTo>
                <a:cubicBezTo>
                  <a:pt x="171042" y="115916"/>
                  <a:pt x="4883" y="-2089"/>
                  <a:pt x="12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90506EE5-541C-1609-967F-23097DCB97F6}"/>
              </a:ext>
            </a:extLst>
          </p:cNvPr>
          <p:cNvSpPr/>
          <p:nvPr/>
        </p:nvSpPr>
        <p:spPr>
          <a:xfrm>
            <a:off x="4466170" y="4813054"/>
            <a:ext cx="128837" cy="322007"/>
          </a:xfrm>
          <a:custGeom>
            <a:avLst/>
            <a:gdLst>
              <a:gd name="connsiteX0" fmla="*/ 4230 w 128837"/>
              <a:gd name="connsiteY0" fmla="*/ 246 h 322007"/>
              <a:gd name="connsiteX1" fmla="*/ 23280 w 128837"/>
              <a:gd name="connsiteY1" fmla="*/ 165346 h 322007"/>
              <a:gd name="connsiteX2" fmla="*/ 128055 w 128837"/>
              <a:gd name="connsiteY2" fmla="*/ 320921 h 322007"/>
              <a:gd name="connsiteX3" fmla="*/ 67730 w 128837"/>
              <a:gd name="connsiteY3" fmla="*/ 232021 h 322007"/>
              <a:gd name="connsiteX4" fmla="*/ 4230 w 128837"/>
              <a:gd name="connsiteY4" fmla="*/ 184396 h 322007"/>
              <a:gd name="connsiteX5" fmla="*/ 83605 w 128837"/>
              <a:gd name="connsiteY5" fmla="*/ 203446 h 322007"/>
              <a:gd name="connsiteX6" fmla="*/ 4230 w 128837"/>
              <a:gd name="connsiteY6" fmla="*/ 246 h 322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837" h="322007">
                <a:moveTo>
                  <a:pt x="4230" y="246"/>
                </a:moveTo>
                <a:cubicBezTo>
                  <a:pt x="-5824" y="-6104"/>
                  <a:pt x="2642" y="111900"/>
                  <a:pt x="23280" y="165346"/>
                </a:cubicBezTo>
                <a:cubicBezTo>
                  <a:pt x="43918" y="218792"/>
                  <a:pt x="120647" y="309809"/>
                  <a:pt x="128055" y="320921"/>
                </a:cubicBezTo>
                <a:cubicBezTo>
                  <a:pt x="135463" y="332034"/>
                  <a:pt x="88367" y="254775"/>
                  <a:pt x="67730" y="232021"/>
                </a:cubicBezTo>
                <a:cubicBezTo>
                  <a:pt x="47093" y="209267"/>
                  <a:pt x="1584" y="189158"/>
                  <a:pt x="4230" y="184396"/>
                </a:cubicBezTo>
                <a:cubicBezTo>
                  <a:pt x="6876" y="179634"/>
                  <a:pt x="82018" y="232021"/>
                  <a:pt x="83605" y="203446"/>
                </a:cubicBezTo>
                <a:cubicBezTo>
                  <a:pt x="85193" y="174871"/>
                  <a:pt x="14284" y="6596"/>
                  <a:pt x="4230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8B648F69-542C-B7FE-1EBF-864A79688C8C}"/>
              </a:ext>
            </a:extLst>
          </p:cNvPr>
          <p:cNvSpPr/>
          <p:nvPr/>
        </p:nvSpPr>
        <p:spPr>
          <a:xfrm>
            <a:off x="4304868" y="5591154"/>
            <a:ext cx="771559" cy="289710"/>
          </a:xfrm>
          <a:custGeom>
            <a:avLst/>
            <a:gdLst>
              <a:gd name="connsiteX0" fmla="*/ 9957 w 771559"/>
              <a:gd name="connsiteY0" fmla="*/ 21 h 289710"/>
              <a:gd name="connsiteX1" fmla="*/ 295707 w 771559"/>
              <a:gd name="connsiteY1" fmla="*/ 120671 h 289710"/>
              <a:gd name="connsiteX2" fmla="*/ 422707 w 771559"/>
              <a:gd name="connsiteY2" fmla="*/ 212746 h 289710"/>
              <a:gd name="connsiteX3" fmla="*/ 3607 w 771559"/>
              <a:gd name="connsiteY3" fmla="*/ 101621 h 289710"/>
              <a:gd name="connsiteX4" fmla="*/ 248082 w 771559"/>
              <a:gd name="connsiteY4" fmla="*/ 177821 h 289710"/>
              <a:gd name="connsiteX5" fmla="*/ 727507 w 771559"/>
              <a:gd name="connsiteY5" fmla="*/ 288946 h 289710"/>
              <a:gd name="connsiteX6" fmla="*/ 737032 w 771559"/>
              <a:gd name="connsiteY6" fmla="*/ 228621 h 289710"/>
              <a:gd name="connsiteX7" fmla="*/ 613207 w 771559"/>
              <a:gd name="connsiteY7" fmla="*/ 263546 h 289710"/>
              <a:gd name="connsiteX8" fmla="*/ 327457 w 771559"/>
              <a:gd name="connsiteY8" fmla="*/ 177821 h 289710"/>
              <a:gd name="connsiteX9" fmla="*/ 270307 w 771559"/>
              <a:gd name="connsiteY9" fmla="*/ 171471 h 289710"/>
              <a:gd name="connsiteX10" fmla="*/ 330632 w 771559"/>
              <a:gd name="connsiteY10" fmla="*/ 142896 h 289710"/>
              <a:gd name="connsiteX11" fmla="*/ 209982 w 771559"/>
              <a:gd name="connsiteY11" fmla="*/ 104796 h 289710"/>
              <a:gd name="connsiteX12" fmla="*/ 146482 w 771559"/>
              <a:gd name="connsiteY12" fmla="*/ 60346 h 289710"/>
              <a:gd name="connsiteX13" fmla="*/ 229032 w 771559"/>
              <a:gd name="connsiteY13" fmla="*/ 130196 h 289710"/>
              <a:gd name="connsiteX14" fmla="*/ 9957 w 771559"/>
              <a:gd name="connsiteY14" fmla="*/ 21 h 289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71559" h="289710">
                <a:moveTo>
                  <a:pt x="9957" y="21"/>
                </a:moveTo>
                <a:cubicBezTo>
                  <a:pt x="21069" y="-1566"/>
                  <a:pt x="226915" y="85217"/>
                  <a:pt x="295707" y="120671"/>
                </a:cubicBezTo>
                <a:cubicBezTo>
                  <a:pt x="364499" y="156125"/>
                  <a:pt x="471390" y="215921"/>
                  <a:pt x="422707" y="212746"/>
                </a:cubicBezTo>
                <a:cubicBezTo>
                  <a:pt x="374024" y="209571"/>
                  <a:pt x="32711" y="107442"/>
                  <a:pt x="3607" y="101621"/>
                </a:cubicBezTo>
                <a:cubicBezTo>
                  <a:pt x="-25497" y="95800"/>
                  <a:pt x="127432" y="146600"/>
                  <a:pt x="248082" y="177821"/>
                </a:cubicBezTo>
                <a:cubicBezTo>
                  <a:pt x="368732" y="209042"/>
                  <a:pt x="646015" y="280479"/>
                  <a:pt x="727507" y="288946"/>
                </a:cubicBezTo>
                <a:cubicBezTo>
                  <a:pt x="808999" y="297413"/>
                  <a:pt x="756082" y="232854"/>
                  <a:pt x="737032" y="228621"/>
                </a:cubicBezTo>
                <a:cubicBezTo>
                  <a:pt x="717982" y="224388"/>
                  <a:pt x="681470" y="272013"/>
                  <a:pt x="613207" y="263546"/>
                </a:cubicBezTo>
                <a:cubicBezTo>
                  <a:pt x="544944" y="255079"/>
                  <a:pt x="384607" y="193167"/>
                  <a:pt x="327457" y="177821"/>
                </a:cubicBezTo>
                <a:cubicBezTo>
                  <a:pt x="270307" y="162475"/>
                  <a:pt x="269778" y="177292"/>
                  <a:pt x="270307" y="171471"/>
                </a:cubicBezTo>
                <a:cubicBezTo>
                  <a:pt x="270836" y="165650"/>
                  <a:pt x="340686" y="154008"/>
                  <a:pt x="330632" y="142896"/>
                </a:cubicBezTo>
                <a:cubicBezTo>
                  <a:pt x="320578" y="131784"/>
                  <a:pt x="240674" y="118554"/>
                  <a:pt x="209982" y="104796"/>
                </a:cubicBezTo>
                <a:cubicBezTo>
                  <a:pt x="179290" y="91038"/>
                  <a:pt x="143307" y="56113"/>
                  <a:pt x="146482" y="60346"/>
                </a:cubicBezTo>
                <a:cubicBezTo>
                  <a:pt x="149657" y="64579"/>
                  <a:pt x="245436" y="138134"/>
                  <a:pt x="229032" y="130196"/>
                </a:cubicBezTo>
                <a:cubicBezTo>
                  <a:pt x="212628" y="122259"/>
                  <a:pt x="-1155" y="1608"/>
                  <a:pt x="99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9C181C9A-B6BE-8689-8FFD-0951DC3262E2}"/>
              </a:ext>
            </a:extLst>
          </p:cNvPr>
          <p:cNvSpPr/>
          <p:nvPr/>
        </p:nvSpPr>
        <p:spPr>
          <a:xfrm>
            <a:off x="4514544" y="3971360"/>
            <a:ext cx="214335" cy="234647"/>
          </a:xfrm>
          <a:custGeom>
            <a:avLst/>
            <a:gdLst>
              <a:gd name="connsiteX0" fmla="*/ 9831 w 214335"/>
              <a:gd name="connsiteY0" fmla="*/ 232340 h 234647"/>
              <a:gd name="connsiteX1" fmla="*/ 47931 w 214335"/>
              <a:gd name="connsiteY1" fmla="*/ 70415 h 234647"/>
              <a:gd name="connsiteX2" fmla="*/ 44756 w 214335"/>
              <a:gd name="connsiteY2" fmla="*/ 79940 h 234647"/>
              <a:gd name="connsiteX3" fmla="*/ 124131 w 214335"/>
              <a:gd name="connsiteY3" fmla="*/ 10090 h 234647"/>
              <a:gd name="connsiteX4" fmla="*/ 92381 w 214335"/>
              <a:gd name="connsiteY4" fmla="*/ 6915 h 234647"/>
              <a:gd name="connsiteX5" fmla="*/ 213031 w 214335"/>
              <a:gd name="connsiteY5" fmla="*/ 565 h 234647"/>
              <a:gd name="connsiteX6" fmla="*/ 159056 w 214335"/>
              <a:gd name="connsiteY6" fmla="*/ 22790 h 234647"/>
              <a:gd name="connsiteX7" fmla="*/ 203506 w 214335"/>
              <a:gd name="connsiteY7" fmla="*/ 19615 h 234647"/>
              <a:gd name="connsiteX8" fmla="*/ 117781 w 214335"/>
              <a:gd name="connsiteY8" fmla="*/ 54540 h 234647"/>
              <a:gd name="connsiteX9" fmla="*/ 9831 w 214335"/>
              <a:gd name="connsiteY9" fmla="*/ 159315 h 234647"/>
              <a:gd name="connsiteX10" fmla="*/ 9831 w 214335"/>
              <a:gd name="connsiteY10" fmla="*/ 232340 h 23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4335" h="234647">
                <a:moveTo>
                  <a:pt x="9831" y="232340"/>
                </a:moveTo>
                <a:cubicBezTo>
                  <a:pt x="16181" y="217523"/>
                  <a:pt x="42110" y="95815"/>
                  <a:pt x="47931" y="70415"/>
                </a:cubicBezTo>
                <a:cubicBezTo>
                  <a:pt x="53752" y="45015"/>
                  <a:pt x="32056" y="89994"/>
                  <a:pt x="44756" y="79940"/>
                </a:cubicBezTo>
                <a:cubicBezTo>
                  <a:pt x="57456" y="69886"/>
                  <a:pt x="116194" y="22261"/>
                  <a:pt x="124131" y="10090"/>
                </a:cubicBezTo>
                <a:cubicBezTo>
                  <a:pt x="132068" y="-2081"/>
                  <a:pt x="77564" y="8502"/>
                  <a:pt x="92381" y="6915"/>
                </a:cubicBezTo>
                <a:cubicBezTo>
                  <a:pt x="107198" y="5328"/>
                  <a:pt x="201918" y="-2081"/>
                  <a:pt x="213031" y="565"/>
                </a:cubicBezTo>
                <a:cubicBezTo>
                  <a:pt x="224144" y="3211"/>
                  <a:pt x="160643" y="19615"/>
                  <a:pt x="159056" y="22790"/>
                </a:cubicBezTo>
                <a:cubicBezTo>
                  <a:pt x="157469" y="25965"/>
                  <a:pt x="210385" y="14323"/>
                  <a:pt x="203506" y="19615"/>
                </a:cubicBezTo>
                <a:cubicBezTo>
                  <a:pt x="196627" y="24907"/>
                  <a:pt x="150060" y="31257"/>
                  <a:pt x="117781" y="54540"/>
                </a:cubicBezTo>
                <a:cubicBezTo>
                  <a:pt x="85502" y="77823"/>
                  <a:pt x="28352" y="131798"/>
                  <a:pt x="9831" y="159315"/>
                </a:cubicBezTo>
                <a:cubicBezTo>
                  <a:pt x="-8690" y="186832"/>
                  <a:pt x="3481" y="247157"/>
                  <a:pt x="9831" y="2323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D357559A-0533-DFB0-17D0-F31DED17E447}"/>
              </a:ext>
            </a:extLst>
          </p:cNvPr>
          <p:cNvSpPr/>
          <p:nvPr/>
        </p:nvSpPr>
        <p:spPr>
          <a:xfrm>
            <a:off x="4688540" y="3923859"/>
            <a:ext cx="312284" cy="378673"/>
          </a:xfrm>
          <a:custGeom>
            <a:avLst/>
            <a:gdLst>
              <a:gd name="connsiteX0" fmla="*/ 127935 w 312284"/>
              <a:gd name="connsiteY0" fmla="*/ 441 h 378673"/>
              <a:gd name="connsiteX1" fmla="*/ 280335 w 312284"/>
              <a:gd name="connsiteY1" fmla="*/ 105216 h 378673"/>
              <a:gd name="connsiteX2" fmla="*/ 229535 w 312284"/>
              <a:gd name="connsiteY2" fmla="*/ 146491 h 378673"/>
              <a:gd name="connsiteX3" fmla="*/ 312085 w 312284"/>
              <a:gd name="connsiteY3" fmla="*/ 168716 h 378673"/>
              <a:gd name="connsiteX4" fmla="*/ 200960 w 312284"/>
              <a:gd name="connsiteY4" fmla="*/ 216341 h 378673"/>
              <a:gd name="connsiteX5" fmla="*/ 251760 w 312284"/>
              <a:gd name="connsiteY5" fmla="*/ 378266 h 378673"/>
              <a:gd name="connsiteX6" fmla="*/ 159685 w 312284"/>
              <a:gd name="connsiteY6" fmla="*/ 263966 h 378673"/>
              <a:gd name="connsiteX7" fmla="*/ 156510 w 312284"/>
              <a:gd name="connsiteY7" fmla="*/ 308416 h 378673"/>
              <a:gd name="connsiteX8" fmla="*/ 89835 w 312284"/>
              <a:gd name="connsiteY8" fmla="*/ 276666 h 378673"/>
              <a:gd name="connsiteX9" fmla="*/ 935 w 312284"/>
              <a:gd name="connsiteY9" fmla="*/ 321116 h 378673"/>
              <a:gd name="connsiteX10" fmla="*/ 45385 w 312284"/>
              <a:gd name="connsiteY10" fmla="*/ 238566 h 378673"/>
              <a:gd name="connsiteX11" fmla="*/ 80310 w 312284"/>
              <a:gd name="connsiteY11" fmla="*/ 346516 h 378673"/>
              <a:gd name="connsiteX12" fmla="*/ 213660 w 312284"/>
              <a:gd name="connsiteY12" fmla="*/ 244916 h 378673"/>
              <a:gd name="connsiteX13" fmla="*/ 254935 w 312284"/>
              <a:gd name="connsiteY13" fmla="*/ 213166 h 378673"/>
              <a:gd name="connsiteX14" fmla="*/ 277160 w 312284"/>
              <a:gd name="connsiteY14" fmla="*/ 162366 h 378673"/>
              <a:gd name="connsiteX15" fmla="*/ 305735 w 312284"/>
              <a:gd name="connsiteY15" fmla="*/ 149666 h 378673"/>
              <a:gd name="connsiteX16" fmla="*/ 127935 w 312284"/>
              <a:gd name="connsiteY16" fmla="*/ 441 h 378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2284" h="378673">
                <a:moveTo>
                  <a:pt x="127935" y="441"/>
                </a:moveTo>
                <a:cubicBezTo>
                  <a:pt x="123702" y="-6967"/>
                  <a:pt x="263402" y="80874"/>
                  <a:pt x="280335" y="105216"/>
                </a:cubicBezTo>
                <a:cubicBezTo>
                  <a:pt x="297268" y="129558"/>
                  <a:pt x="224243" y="135908"/>
                  <a:pt x="229535" y="146491"/>
                </a:cubicBezTo>
                <a:cubicBezTo>
                  <a:pt x="234827" y="157074"/>
                  <a:pt x="316847" y="157074"/>
                  <a:pt x="312085" y="168716"/>
                </a:cubicBezTo>
                <a:cubicBezTo>
                  <a:pt x="307323" y="180358"/>
                  <a:pt x="211014" y="181416"/>
                  <a:pt x="200960" y="216341"/>
                </a:cubicBezTo>
                <a:cubicBezTo>
                  <a:pt x="190906" y="251266"/>
                  <a:pt x="258639" y="370328"/>
                  <a:pt x="251760" y="378266"/>
                </a:cubicBezTo>
                <a:cubicBezTo>
                  <a:pt x="244881" y="386204"/>
                  <a:pt x="175560" y="275608"/>
                  <a:pt x="159685" y="263966"/>
                </a:cubicBezTo>
                <a:cubicBezTo>
                  <a:pt x="143810" y="252324"/>
                  <a:pt x="168152" y="306299"/>
                  <a:pt x="156510" y="308416"/>
                </a:cubicBezTo>
                <a:cubicBezTo>
                  <a:pt x="144868" y="310533"/>
                  <a:pt x="115764" y="274549"/>
                  <a:pt x="89835" y="276666"/>
                </a:cubicBezTo>
                <a:cubicBezTo>
                  <a:pt x="63906" y="278783"/>
                  <a:pt x="8343" y="327466"/>
                  <a:pt x="935" y="321116"/>
                </a:cubicBezTo>
                <a:cubicBezTo>
                  <a:pt x="-6473" y="314766"/>
                  <a:pt x="32156" y="234333"/>
                  <a:pt x="45385" y="238566"/>
                </a:cubicBezTo>
                <a:cubicBezTo>
                  <a:pt x="58614" y="242799"/>
                  <a:pt x="52264" y="345458"/>
                  <a:pt x="80310" y="346516"/>
                </a:cubicBezTo>
                <a:cubicBezTo>
                  <a:pt x="108356" y="347574"/>
                  <a:pt x="213660" y="244916"/>
                  <a:pt x="213660" y="244916"/>
                </a:cubicBezTo>
                <a:cubicBezTo>
                  <a:pt x="242764" y="222691"/>
                  <a:pt x="244352" y="226924"/>
                  <a:pt x="254935" y="213166"/>
                </a:cubicBezTo>
                <a:cubicBezTo>
                  <a:pt x="265518" y="199408"/>
                  <a:pt x="268693" y="172949"/>
                  <a:pt x="277160" y="162366"/>
                </a:cubicBezTo>
                <a:cubicBezTo>
                  <a:pt x="285627" y="151783"/>
                  <a:pt x="325843" y="174008"/>
                  <a:pt x="305735" y="149666"/>
                </a:cubicBezTo>
                <a:cubicBezTo>
                  <a:pt x="285627" y="125324"/>
                  <a:pt x="132168" y="7849"/>
                  <a:pt x="127935" y="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19EA0953-FBA7-26ED-F4E9-79DF4E03185D}"/>
              </a:ext>
            </a:extLst>
          </p:cNvPr>
          <p:cNvSpPr/>
          <p:nvPr/>
        </p:nvSpPr>
        <p:spPr>
          <a:xfrm>
            <a:off x="4628332" y="3984623"/>
            <a:ext cx="131000" cy="209679"/>
          </a:xfrm>
          <a:custGeom>
            <a:avLst/>
            <a:gdLst>
              <a:gd name="connsiteX0" fmla="*/ 130993 w 131000"/>
              <a:gd name="connsiteY0" fmla="*/ 2 h 209679"/>
              <a:gd name="connsiteX1" fmla="*/ 16693 w 131000"/>
              <a:gd name="connsiteY1" fmla="*/ 101602 h 209679"/>
              <a:gd name="connsiteX2" fmla="*/ 70668 w 131000"/>
              <a:gd name="connsiteY2" fmla="*/ 117477 h 209679"/>
              <a:gd name="connsiteX3" fmla="*/ 818 w 131000"/>
              <a:gd name="connsiteY3" fmla="*/ 209552 h 209679"/>
              <a:gd name="connsiteX4" fmla="*/ 127818 w 131000"/>
              <a:gd name="connsiteY4" fmla="*/ 95252 h 209679"/>
              <a:gd name="connsiteX5" fmla="*/ 10343 w 131000"/>
              <a:gd name="connsiteY5" fmla="*/ 98427 h 209679"/>
              <a:gd name="connsiteX6" fmla="*/ 130993 w 131000"/>
              <a:gd name="connsiteY6" fmla="*/ 2 h 209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000" h="209679">
                <a:moveTo>
                  <a:pt x="130993" y="2"/>
                </a:moveTo>
                <a:cubicBezTo>
                  <a:pt x="132051" y="531"/>
                  <a:pt x="26747" y="82023"/>
                  <a:pt x="16693" y="101602"/>
                </a:cubicBezTo>
                <a:cubicBezTo>
                  <a:pt x="6639" y="121181"/>
                  <a:pt x="73314" y="99485"/>
                  <a:pt x="70668" y="117477"/>
                </a:cubicBezTo>
                <a:cubicBezTo>
                  <a:pt x="68022" y="135469"/>
                  <a:pt x="-8707" y="213256"/>
                  <a:pt x="818" y="209552"/>
                </a:cubicBezTo>
                <a:cubicBezTo>
                  <a:pt x="10343" y="205848"/>
                  <a:pt x="126231" y="113773"/>
                  <a:pt x="127818" y="95252"/>
                </a:cubicBezTo>
                <a:cubicBezTo>
                  <a:pt x="129405" y="76731"/>
                  <a:pt x="10343" y="115889"/>
                  <a:pt x="10343" y="98427"/>
                </a:cubicBezTo>
                <a:cubicBezTo>
                  <a:pt x="10343" y="80965"/>
                  <a:pt x="129935" y="-527"/>
                  <a:pt x="13099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4564F469-9E25-3138-CDDF-5456725BEB4C}"/>
              </a:ext>
            </a:extLst>
          </p:cNvPr>
          <p:cNvSpPr/>
          <p:nvPr/>
        </p:nvSpPr>
        <p:spPr>
          <a:xfrm>
            <a:off x="4756138" y="3941809"/>
            <a:ext cx="218028" cy="255582"/>
          </a:xfrm>
          <a:custGeom>
            <a:avLst/>
            <a:gdLst>
              <a:gd name="connsiteX0" fmla="*/ 215912 w 218028"/>
              <a:gd name="connsiteY0" fmla="*/ 1541 h 255582"/>
              <a:gd name="connsiteX1" fmla="*/ 79387 w 218028"/>
              <a:gd name="connsiteY1" fmla="*/ 131716 h 255582"/>
              <a:gd name="connsiteX2" fmla="*/ 161937 w 218028"/>
              <a:gd name="connsiteY2" fmla="*/ 144416 h 255582"/>
              <a:gd name="connsiteX3" fmla="*/ 12 w 218028"/>
              <a:gd name="connsiteY3" fmla="*/ 255541 h 255582"/>
              <a:gd name="connsiteX4" fmla="*/ 171462 w 218028"/>
              <a:gd name="connsiteY4" fmla="*/ 157116 h 255582"/>
              <a:gd name="connsiteX5" fmla="*/ 101612 w 218028"/>
              <a:gd name="connsiteY5" fmla="*/ 125366 h 255582"/>
              <a:gd name="connsiteX6" fmla="*/ 158762 w 218028"/>
              <a:gd name="connsiteY6" fmla="*/ 61866 h 255582"/>
              <a:gd name="connsiteX7" fmla="*/ 215912 w 218028"/>
              <a:gd name="connsiteY7" fmla="*/ 1541 h 2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028" h="255582">
                <a:moveTo>
                  <a:pt x="215912" y="1541"/>
                </a:moveTo>
                <a:cubicBezTo>
                  <a:pt x="202683" y="13183"/>
                  <a:pt x="88383" y="107904"/>
                  <a:pt x="79387" y="131716"/>
                </a:cubicBezTo>
                <a:cubicBezTo>
                  <a:pt x="70391" y="155528"/>
                  <a:pt x="175166" y="123778"/>
                  <a:pt x="161937" y="144416"/>
                </a:cubicBezTo>
                <a:cubicBezTo>
                  <a:pt x="148708" y="165054"/>
                  <a:pt x="-1576" y="253424"/>
                  <a:pt x="12" y="255541"/>
                </a:cubicBezTo>
                <a:cubicBezTo>
                  <a:pt x="1600" y="257658"/>
                  <a:pt x="154529" y="178812"/>
                  <a:pt x="171462" y="157116"/>
                </a:cubicBezTo>
                <a:cubicBezTo>
                  <a:pt x="188395" y="135420"/>
                  <a:pt x="103729" y="141241"/>
                  <a:pt x="101612" y="125366"/>
                </a:cubicBezTo>
                <a:cubicBezTo>
                  <a:pt x="99495" y="109491"/>
                  <a:pt x="140770" y="76154"/>
                  <a:pt x="158762" y="61866"/>
                </a:cubicBezTo>
                <a:cubicBezTo>
                  <a:pt x="176754" y="47578"/>
                  <a:pt x="229141" y="-10101"/>
                  <a:pt x="215912" y="1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B5551BF6-68DD-C39A-5722-BE7005F5A7F3}"/>
              </a:ext>
            </a:extLst>
          </p:cNvPr>
          <p:cNvSpPr/>
          <p:nvPr/>
        </p:nvSpPr>
        <p:spPr>
          <a:xfrm>
            <a:off x="4619614" y="4486115"/>
            <a:ext cx="384437" cy="139453"/>
          </a:xfrm>
          <a:custGeom>
            <a:avLst/>
            <a:gdLst>
              <a:gd name="connsiteX0" fmla="*/ 11 w 384437"/>
              <a:gd name="connsiteY0" fmla="*/ 160 h 139453"/>
              <a:gd name="connsiteX1" fmla="*/ 231786 w 384437"/>
              <a:gd name="connsiteY1" fmla="*/ 101760 h 139453"/>
              <a:gd name="connsiteX2" fmla="*/ 384186 w 384437"/>
              <a:gd name="connsiteY2" fmla="*/ 22385 h 139453"/>
              <a:gd name="connsiteX3" fmla="*/ 266711 w 384437"/>
              <a:gd name="connsiteY3" fmla="*/ 120810 h 139453"/>
              <a:gd name="connsiteX4" fmla="*/ 225436 w 384437"/>
              <a:gd name="connsiteY4" fmla="*/ 133510 h 139453"/>
              <a:gd name="connsiteX5" fmla="*/ 241311 w 384437"/>
              <a:gd name="connsiteY5" fmla="*/ 130335 h 139453"/>
              <a:gd name="connsiteX6" fmla="*/ 11 w 384437"/>
              <a:gd name="connsiteY6" fmla="*/ 160 h 13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4437" h="139453">
                <a:moveTo>
                  <a:pt x="11" y="160"/>
                </a:moveTo>
                <a:cubicBezTo>
                  <a:pt x="-1576" y="-4602"/>
                  <a:pt x="167757" y="98056"/>
                  <a:pt x="231786" y="101760"/>
                </a:cubicBezTo>
                <a:cubicBezTo>
                  <a:pt x="295815" y="105464"/>
                  <a:pt x="378365" y="19210"/>
                  <a:pt x="384186" y="22385"/>
                </a:cubicBezTo>
                <a:cubicBezTo>
                  <a:pt x="390007" y="25560"/>
                  <a:pt x="293169" y="102289"/>
                  <a:pt x="266711" y="120810"/>
                </a:cubicBezTo>
                <a:cubicBezTo>
                  <a:pt x="240253" y="139331"/>
                  <a:pt x="229669" y="131923"/>
                  <a:pt x="225436" y="133510"/>
                </a:cubicBezTo>
                <a:cubicBezTo>
                  <a:pt x="221203" y="135097"/>
                  <a:pt x="275707" y="147797"/>
                  <a:pt x="241311" y="130335"/>
                </a:cubicBezTo>
                <a:cubicBezTo>
                  <a:pt x="206915" y="112873"/>
                  <a:pt x="1598" y="4922"/>
                  <a:pt x="11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546D93EB-C96A-4897-820D-2D08207F6669}"/>
              </a:ext>
            </a:extLst>
          </p:cNvPr>
          <p:cNvSpPr/>
          <p:nvPr/>
        </p:nvSpPr>
        <p:spPr>
          <a:xfrm>
            <a:off x="4322996" y="5698566"/>
            <a:ext cx="117880" cy="495914"/>
          </a:xfrm>
          <a:custGeom>
            <a:avLst/>
            <a:gdLst>
              <a:gd name="connsiteX0" fmla="*/ 1354 w 117880"/>
              <a:gd name="connsiteY0" fmla="*/ 559 h 495914"/>
              <a:gd name="connsiteX1" fmla="*/ 80729 w 117880"/>
              <a:gd name="connsiteY1" fmla="*/ 235509 h 495914"/>
              <a:gd name="connsiteX2" fmla="*/ 64854 w 117880"/>
              <a:gd name="connsiteY2" fmla="*/ 267259 h 495914"/>
              <a:gd name="connsiteX3" fmla="*/ 112479 w 117880"/>
              <a:gd name="connsiteY3" fmla="*/ 400609 h 495914"/>
              <a:gd name="connsiteX4" fmla="*/ 115654 w 117880"/>
              <a:gd name="connsiteY4" fmla="*/ 495859 h 495914"/>
              <a:gd name="connsiteX5" fmla="*/ 109304 w 117880"/>
              <a:gd name="connsiteY5" fmla="*/ 387909 h 495914"/>
              <a:gd name="connsiteX6" fmla="*/ 26754 w 117880"/>
              <a:gd name="connsiteY6" fmla="*/ 156134 h 495914"/>
              <a:gd name="connsiteX7" fmla="*/ 29929 w 117880"/>
              <a:gd name="connsiteY7" fmla="*/ 168834 h 495914"/>
              <a:gd name="connsiteX8" fmla="*/ 1354 w 117880"/>
              <a:gd name="connsiteY8" fmla="*/ 559 h 49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880" h="495914">
                <a:moveTo>
                  <a:pt x="1354" y="559"/>
                </a:moveTo>
                <a:cubicBezTo>
                  <a:pt x="9821" y="11671"/>
                  <a:pt x="70146" y="191059"/>
                  <a:pt x="80729" y="235509"/>
                </a:cubicBezTo>
                <a:cubicBezTo>
                  <a:pt x="91312" y="279959"/>
                  <a:pt x="59562" y="239742"/>
                  <a:pt x="64854" y="267259"/>
                </a:cubicBezTo>
                <a:cubicBezTo>
                  <a:pt x="70146" y="294776"/>
                  <a:pt x="104012" y="362509"/>
                  <a:pt x="112479" y="400609"/>
                </a:cubicBezTo>
                <a:cubicBezTo>
                  <a:pt x="120946" y="438709"/>
                  <a:pt x="116183" y="497976"/>
                  <a:pt x="115654" y="495859"/>
                </a:cubicBezTo>
                <a:cubicBezTo>
                  <a:pt x="115125" y="493742"/>
                  <a:pt x="124121" y="444530"/>
                  <a:pt x="109304" y="387909"/>
                </a:cubicBezTo>
                <a:cubicBezTo>
                  <a:pt x="94487" y="331288"/>
                  <a:pt x="39983" y="192647"/>
                  <a:pt x="26754" y="156134"/>
                </a:cubicBezTo>
                <a:cubicBezTo>
                  <a:pt x="13525" y="119622"/>
                  <a:pt x="33104" y="190530"/>
                  <a:pt x="29929" y="168834"/>
                </a:cubicBezTo>
                <a:cubicBezTo>
                  <a:pt x="26754" y="147138"/>
                  <a:pt x="-7113" y="-10553"/>
                  <a:pt x="1354" y="5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7F48F9E4-6B39-D58F-A019-53E3216E2C11}"/>
              </a:ext>
            </a:extLst>
          </p:cNvPr>
          <p:cNvSpPr/>
          <p:nvPr/>
        </p:nvSpPr>
        <p:spPr>
          <a:xfrm>
            <a:off x="4365625" y="5699125"/>
            <a:ext cx="384197" cy="323991"/>
          </a:xfrm>
          <a:custGeom>
            <a:avLst/>
            <a:gdLst>
              <a:gd name="connsiteX0" fmla="*/ 34925 w 384197"/>
              <a:gd name="connsiteY0" fmla="*/ 0 h 323991"/>
              <a:gd name="connsiteX1" fmla="*/ 0 w 384197"/>
              <a:gd name="connsiteY1" fmla="*/ 82550 h 323991"/>
              <a:gd name="connsiteX2" fmla="*/ 34925 w 384197"/>
              <a:gd name="connsiteY2" fmla="*/ 155575 h 323991"/>
              <a:gd name="connsiteX3" fmla="*/ 25400 w 384197"/>
              <a:gd name="connsiteY3" fmla="*/ 187325 h 323991"/>
              <a:gd name="connsiteX4" fmla="*/ 79375 w 384197"/>
              <a:gd name="connsiteY4" fmla="*/ 263525 h 323991"/>
              <a:gd name="connsiteX5" fmla="*/ 92075 w 384197"/>
              <a:gd name="connsiteY5" fmla="*/ 292100 h 323991"/>
              <a:gd name="connsiteX6" fmla="*/ 174625 w 384197"/>
              <a:gd name="connsiteY6" fmla="*/ 304800 h 323991"/>
              <a:gd name="connsiteX7" fmla="*/ 203200 w 384197"/>
              <a:gd name="connsiteY7" fmla="*/ 307975 h 323991"/>
              <a:gd name="connsiteX8" fmla="*/ 384175 w 384197"/>
              <a:gd name="connsiteY8" fmla="*/ 298450 h 323991"/>
              <a:gd name="connsiteX9" fmla="*/ 190500 w 384197"/>
              <a:gd name="connsiteY9" fmla="*/ 323850 h 323991"/>
              <a:gd name="connsiteX10" fmla="*/ 92075 w 384197"/>
              <a:gd name="connsiteY10" fmla="*/ 307975 h 323991"/>
              <a:gd name="connsiteX11" fmla="*/ 123825 w 384197"/>
              <a:gd name="connsiteY11" fmla="*/ 292100 h 323991"/>
              <a:gd name="connsiteX12" fmla="*/ 15875 w 384197"/>
              <a:gd name="connsiteY12" fmla="*/ 123825 h 323991"/>
              <a:gd name="connsiteX13" fmla="*/ 15875 w 384197"/>
              <a:gd name="connsiteY13" fmla="*/ 123825 h 323991"/>
              <a:gd name="connsiteX14" fmla="*/ 34925 w 384197"/>
              <a:gd name="connsiteY14" fmla="*/ 0 h 32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4197" h="323991">
                <a:moveTo>
                  <a:pt x="34925" y="0"/>
                </a:moveTo>
                <a:cubicBezTo>
                  <a:pt x="17462" y="28310"/>
                  <a:pt x="0" y="56621"/>
                  <a:pt x="0" y="82550"/>
                </a:cubicBezTo>
                <a:cubicBezTo>
                  <a:pt x="0" y="108479"/>
                  <a:pt x="34925" y="155575"/>
                  <a:pt x="34925" y="155575"/>
                </a:cubicBezTo>
                <a:cubicBezTo>
                  <a:pt x="39158" y="173037"/>
                  <a:pt x="17992" y="169333"/>
                  <a:pt x="25400" y="187325"/>
                </a:cubicBezTo>
                <a:cubicBezTo>
                  <a:pt x="32808" y="205317"/>
                  <a:pt x="68263" y="246063"/>
                  <a:pt x="79375" y="263525"/>
                </a:cubicBezTo>
                <a:cubicBezTo>
                  <a:pt x="90487" y="280987"/>
                  <a:pt x="76200" y="285221"/>
                  <a:pt x="92075" y="292100"/>
                </a:cubicBezTo>
                <a:cubicBezTo>
                  <a:pt x="107950" y="298979"/>
                  <a:pt x="156104" y="302154"/>
                  <a:pt x="174625" y="304800"/>
                </a:cubicBezTo>
                <a:cubicBezTo>
                  <a:pt x="193146" y="307446"/>
                  <a:pt x="168275" y="309033"/>
                  <a:pt x="203200" y="307975"/>
                </a:cubicBezTo>
                <a:cubicBezTo>
                  <a:pt x="238125" y="306917"/>
                  <a:pt x="386292" y="295804"/>
                  <a:pt x="384175" y="298450"/>
                </a:cubicBezTo>
                <a:cubicBezTo>
                  <a:pt x="382058" y="301096"/>
                  <a:pt x="239183" y="322263"/>
                  <a:pt x="190500" y="323850"/>
                </a:cubicBezTo>
                <a:cubicBezTo>
                  <a:pt x="141817" y="325437"/>
                  <a:pt x="103188" y="313267"/>
                  <a:pt x="92075" y="307975"/>
                </a:cubicBezTo>
                <a:cubicBezTo>
                  <a:pt x="80963" y="302683"/>
                  <a:pt x="136525" y="322792"/>
                  <a:pt x="123825" y="292100"/>
                </a:cubicBezTo>
                <a:cubicBezTo>
                  <a:pt x="111125" y="261408"/>
                  <a:pt x="15875" y="123825"/>
                  <a:pt x="15875" y="123825"/>
                </a:cubicBezTo>
                <a:lnTo>
                  <a:pt x="15875" y="123825"/>
                </a:lnTo>
                <a:lnTo>
                  <a:pt x="34925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CE1F0C46-D35C-F43E-6630-5E40EA1E8587}"/>
              </a:ext>
            </a:extLst>
          </p:cNvPr>
          <p:cNvSpPr/>
          <p:nvPr/>
        </p:nvSpPr>
        <p:spPr>
          <a:xfrm>
            <a:off x="5181798" y="5631945"/>
            <a:ext cx="121549" cy="954534"/>
          </a:xfrm>
          <a:custGeom>
            <a:avLst/>
            <a:gdLst>
              <a:gd name="connsiteX0" fmla="*/ 63302 w 121549"/>
              <a:gd name="connsiteY0" fmla="*/ 505 h 954534"/>
              <a:gd name="connsiteX1" fmla="*/ 88702 w 121549"/>
              <a:gd name="connsiteY1" fmla="*/ 352930 h 954534"/>
              <a:gd name="connsiteX2" fmla="*/ 69652 w 121549"/>
              <a:gd name="connsiteY2" fmla="*/ 543430 h 954534"/>
              <a:gd name="connsiteX3" fmla="*/ 72827 w 121549"/>
              <a:gd name="connsiteY3" fmla="*/ 530730 h 954534"/>
              <a:gd name="connsiteX4" fmla="*/ 18852 w 121549"/>
              <a:gd name="connsiteY4" fmla="*/ 860930 h 954534"/>
              <a:gd name="connsiteX5" fmla="*/ 2977 w 121549"/>
              <a:gd name="connsiteY5" fmla="*/ 953005 h 954534"/>
              <a:gd name="connsiteX6" fmla="*/ 12502 w 121549"/>
              <a:gd name="connsiteY6" fmla="*/ 806955 h 954534"/>
              <a:gd name="connsiteX7" fmla="*/ 120452 w 121549"/>
              <a:gd name="connsiteY7" fmla="*/ 410080 h 954534"/>
              <a:gd name="connsiteX8" fmla="*/ 41077 w 121549"/>
              <a:gd name="connsiteY8" fmla="*/ 514855 h 954534"/>
              <a:gd name="connsiteX9" fmla="*/ 117277 w 121549"/>
              <a:gd name="connsiteY9" fmla="*/ 244980 h 954534"/>
              <a:gd name="connsiteX10" fmla="*/ 107752 w 121549"/>
              <a:gd name="connsiteY10" fmla="*/ 273555 h 954534"/>
              <a:gd name="connsiteX11" fmla="*/ 63302 w 121549"/>
              <a:gd name="connsiteY11" fmla="*/ 505 h 954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549" h="954534">
                <a:moveTo>
                  <a:pt x="63302" y="505"/>
                </a:moveTo>
                <a:cubicBezTo>
                  <a:pt x="60127" y="13734"/>
                  <a:pt x="87644" y="262443"/>
                  <a:pt x="88702" y="352930"/>
                </a:cubicBezTo>
                <a:cubicBezTo>
                  <a:pt x="89760" y="443417"/>
                  <a:pt x="69652" y="543430"/>
                  <a:pt x="69652" y="543430"/>
                </a:cubicBezTo>
                <a:cubicBezTo>
                  <a:pt x="67006" y="573063"/>
                  <a:pt x="81294" y="477813"/>
                  <a:pt x="72827" y="530730"/>
                </a:cubicBezTo>
                <a:cubicBezTo>
                  <a:pt x="64360" y="583647"/>
                  <a:pt x="30494" y="790551"/>
                  <a:pt x="18852" y="860930"/>
                </a:cubicBezTo>
                <a:cubicBezTo>
                  <a:pt x="7210" y="931309"/>
                  <a:pt x="4035" y="962001"/>
                  <a:pt x="2977" y="953005"/>
                </a:cubicBezTo>
                <a:cubicBezTo>
                  <a:pt x="1919" y="944009"/>
                  <a:pt x="-7077" y="897442"/>
                  <a:pt x="12502" y="806955"/>
                </a:cubicBezTo>
                <a:cubicBezTo>
                  <a:pt x="32081" y="716468"/>
                  <a:pt x="115690" y="458763"/>
                  <a:pt x="120452" y="410080"/>
                </a:cubicBezTo>
                <a:cubicBezTo>
                  <a:pt x="125215" y="361397"/>
                  <a:pt x="41606" y="542372"/>
                  <a:pt x="41077" y="514855"/>
                </a:cubicBezTo>
                <a:cubicBezTo>
                  <a:pt x="40548" y="487338"/>
                  <a:pt x="106165" y="285197"/>
                  <a:pt x="117277" y="244980"/>
                </a:cubicBezTo>
                <a:cubicBezTo>
                  <a:pt x="128390" y="204763"/>
                  <a:pt x="115160" y="309538"/>
                  <a:pt x="107752" y="273555"/>
                </a:cubicBezTo>
                <a:cubicBezTo>
                  <a:pt x="100344" y="237572"/>
                  <a:pt x="66477" y="-12724"/>
                  <a:pt x="63302" y="5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5473AA44-F6F3-23D3-9662-5C3A2ADF2F5F}"/>
              </a:ext>
            </a:extLst>
          </p:cNvPr>
          <p:cNvSpPr/>
          <p:nvPr/>
        </p:nvSpPr>
        <p:spPr>
          <a:xfrm>
            <a:off x="5123465" y="5712758"/>
            <a:ext cx="132631" cy="408841"/>
          </a:xfrm>
          <a:custGeom>
            <a:avLst/>
            <a:gdLst>
              <a:gd name="connsiteX0" fmla="*/ 985 w 132631"/>
              <a:gd name="connsiteY0" fmla="*/ 2242 h 408841"/>
              <a:gd name="connsiteX1" fmla="*/ 67660 w 132631"/>
              <a:gd name="connsiteY1" fmla="*/ 116542 h 408841"/>
              <a:gd name="connsiteX2" fmla="*/ 42260 w 132631"/>
              <a:gd name="connsiteY2" fmla="*/ 208617 h 408841"/>
              <a:gd name="connsiteX3" fmla="*/ 67660 w 132631"/>
              <a:gd name="connsiteY3" fmla="*/ 268942 h 408841"/>
              <a:gd name="connsiteX4" fmla="*/ 26385 w 132631"/>
              <a:gd name="connsiteY4" fmla="*/ 310217 h 408841"/>
              <a:gd name="connsiteX5" fmla="*/ 131160 w 132631"/>
              <a:gd name="connsiteY5" fmla="*/ 408642 h 408841"/>
              <a:gd name="connsiteX6" fmla="*/ 83535 w 132631"/>
              <a:gd name="connsiteY6" fmla="*/ 332442 h 408841"/>
              <a:gd name="connsiteX7" fmla="*/ 23210 w 132631"/>
              <a:gd name="connsiteY7" fmla="*/ 221317 h 408841"/>
              <a:gd name="connsiteX8" fmla="*/ 29560 w 132631"/>
              <a:gd name="connsiteY8" fmla="*/ 227667 h 408841"/>
              <a:gd name="connsiteX9" fmla="*/ 105760 w 132631"/>
              <a:gd name="connsiteY9" fmla="*/ 113367 h 408841"/>
              <a:gd name="connsiteX10" fmla="*/ 32735 w 132631"/>
              <a:gd name="connsiteY10" fmla="*/ 43517 h 408841"/>
              <a:gd name="connsiteX11" fmla="*/ 985 w 132631"/>
              <a:gd name="connsiteY11" fmla="*/ 2242 h 408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2631" h="408841">
                <a:moveTo>
                  <a:pt x="985" y="2242"/>
                </a:moveTo>
                <a:cubicBezTo>
                  <a:pt x="6806" y="14413"/>
                  <a:pt x="60781" y="82146"/>
                  <a:pt x="67660" y="116542"/>
                </a:cubicBezTo>
                <a:cubicBezTo>
                  <a:pt x="74539" y="150938"/>
                  <a:pt x="42260" y="183217"/>
                  <a:pt x="42260" y="208617"/>
                </a:cubicBezTo>
                <a:cubicBezTo>
                  <a:pt x="42260" y="234017"/>
                  <a:pt x="70306" y="252009"/>
                  <a:pt x="67660" y="268942"/>
                </a:cubicBezTo>
                <a:cubicBezTo>
                  <a:pt x="65014" y="285875"/>
                  <a:pt x="15802" y="286934"/>
                  <a:pt x="26385" y="310217"/>
                </a:cubicBezTo>
                <a:cubicBezTo>
                  <a:pt x="36968" y="333500"/>
                  <a:pt x="121635" y="404938"/>
                  <a:pt x="131160" y="408642"/>
                </a:cubicBezTo>
                <a:cubicBezTo>
                  <a:pt x="140685" y="412346"/>
                  <a:pt x="101527" y="363663"/>
                  <a:pt x="83535" y="332442"/>
                </a:cubicBezTo>
                <a:cubicBezTo>
                  <a:pt x="65543" y="301221"/>
                  <a:pt x="32206" y="238780"/>
                  <a:pt x="23210" y="221317"/>
                </a:cubicBezTo>
                <a:cubicBezTo>
                  <a:pt x="14214" y="203855"/>
                  <a:pt x="15802" y="245659"/>
                  <a:pt x="29560" y="227667"/>
                </a:cubicBezTo>
                <a:cubicBezTo>
                  <a:pt x="43318" y="209675"/>
                  <a:pt x="105231" y="144059"/>
                  <a:pt x="105760" y="113367"/>
                </a:cubicBezTo>
                <a:cubicBezTo>
                  <a:pt x="106289" y="82675"/>
                  <a:pt x="49139" y="56217"/>
                  <a:pt x="32735" y="43517"/>
                </a:cubicBezTo>
                <a:cubicBezTo>
                  <a:pt x="16331" y="30817"/>
                  <a:pt x="-4836" y="-9929"/>
                  <a:pt x="985" y="2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7E443170-A64A-6FA1-2C0C-15D978DD7A29}"/>
              </a:ext>
            </a:extLst>
          </p:cNvPr>
          <p:cNvSpPr/>
          <p:nvPr/>
        </p:nvSpPr>
        <p:spPr>
          <a:xfrm>
            <a:off x="4609723" y="5962612"/>
            <a:ext cx="537775" cy="145093"/>
          </a:xfrm>
          <a:custGeom>
            <a:avLst/>
            <a:gdLst>
              <a:gd name="connsiteX0" fmla="*/ 377 w 537775"/>
              <a:gd name="connsiteY0" fmla="*/ 38 h 145093"/>
              <a:gd name="connsiteX1" fmla="*/ 270252 w 537775"/>
              <a:gd name="connsiteY1" fmla="*/ 111163 h 145093"/>
              <a:gd name="connsiteX2" fmla="*/ 178177 w 537775"/>
              <a:gd name="connsiteY2" fmla="*/ 82588 h 145093"/>
              <a:gd name="connsiteX3" fmla="*/ 276602 w 537775"/>
              <a:gd name="connsiteY3" fmla="*/ 111163 h 145093"/>
              <a:gd name="connsiteX4" fmla="*/ 533777 w 537775"/>
              <a:gd name="connsiteY4" fmla="*/ 12738 h 145093"/>
              <a:gd name="connsiteX5" fmla="*/ 425827 w 537775"/>
              <a:gd name="connsiteY5" fmla="*/ 76238 h 145093"/>
              <a:gd name="connsiteX6" fmla="*/ 324227 w 537775"/>
              <a:gd name="connsiteY6" fmla="*/ 142913 h 145093"/>
              <a:gd name="connsiteX7" fmla="*/ 340102 w 537775"/>
              <a:gd name="connsiteY7" fmla="*/ 127038 h 145093"/>
              <a:gd name="connsiteX8" fmla="*/ 187702 w 537775"/>
              <a:gd name="connsiteY8" fmla="*/ 107988 h 145093"/>
              <a:gd name="connsiteX9" fmla="*/ 209927 w 537775"/>
              <a:gd name="connsiteY9" fmla="*/ 98463 h 145093"/>
              <a:gd name="connsiteX10" fmla="*/ 377 w 537775"/>
              <a:gd name="connsiteY10" fmla="*/ 38 h 145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7775" h="145093">
                <a:moveTo>
                  <a:pt x="377" y="38"/>
                </a:moveTo>
                <a:cubicBezTo>
                  <a:pt x="10431" y="2155"/>
                  <a:pt x="240619" y="97405"/>
                  <a:pt x="270252" y="111163"/>
                </a:cubicBezTo>
                <a:cubicBezTo>
                  <a:pt x="299885" y="124921"/>
                  <a:pt x="177119" y="82588"/>
                  <a:pt x="178177" y="82588"/>
                </a:cubicBezTo>
                <a:cubicBezTo>
                  <a:pt x="179235" y="82588"/>
                  <a:pt x="217335" y="122805"/>
                  <a:pt x="276602" y="111163"/>
                </a:cubicBezTo>
                <a:cubicBezTo>
                  <a:pt x="335869" y="99521"/>
                  <a:pt x="508906" y="18559"/>
                  <a:pt x="533777" y="12738"/>
                </a:cubicBezTo>
                <a:cubicBezTo>
                  <a:pt x="558648" y="6917"/>
                  <a:pt x="460752" y="54542"/>
                  <a:pt x="425827" y="76238"/>
                </a:cubicBezTo>
                <a:cubicBezTo>
                  <a:pt x="390902" y="97934"/>
                  <a:pt x="338515" y="134446"/>
                  <a:pt x="324227" y="142913"/>
                </a:cubicBezTo>
                <a:cubicBezTo>
                  <a:pt x="309939" y="151380"/>
                  <a:pt x="362856" y="132859"/>
                  <a:pt x="340102" y="127038"/>
                </a:cubicBezTo>
                <a:cubicBezTo>
                  <a:pt x="317348" y="121217"/>
                  <a:pt x="209398" y="112750"/>
                  <a:pt x="187702" y="107988"/>
                </a:cubicBezTo>
                <a:cubicBezTo>
                  <a:pt x="166006" y="103226"/>
                  <a:pt x="235856" y="113280"/>
                  <a:pt x="209927" y="98463"/>
                </a:cubicBezTo>
                <a:cubicBezTo>
                  <a:pt x="183998" y="83646"/>
                  <a:pt x="-9677" y="-2079"/>
                  <a:pt x="377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90A2B906-40FA-AE99-1040-BC098ADD2E51}"/>
              </a:ext>
            </a:extLst>
          </p:cNvPr>
          <p:cNvSpPr/>
          <p:nvPr/>
        </p:nvSpPr>
        <p:spPr>
          <a:xfrm>
            <a:off x="5018271" y="5765792"/>
            <a:ext cx="198778" cy="161966"/>
          </a:xfrm>
          <a:custGeom>
            <a:avLst/>
            <a:gdLst>
              <a:gd name="connsiteX0" fmla="*/ 144279 w 198778"/>
              <a:gd name="connsiteY0" fmla="*/ 8 h 161966"/>
              <a:gd name="connsiteX1" fmla="*/ 61729 w 198778"/>
              <a:gd name="connsiteY1" fmla="*/ 114308 h 161966"/>
              <a:gd name="connsiteX2" fmla="*/ 198254 w 198778"/>
              <a:gd name="connsiteY2" fmla="*/ 92083 h 161966"/>
              <a:gd name="connsiteX3" fmla="*/ 1404 w 198778"/>
              <a:gd name="connsiteY3" fmla="*/ 161933 h 161966"/>
              <a:gd name="connsiteX4" fmla="*/ 106179 w 198778"/>
              <a:gd name="connsiteY4" fmla="*/ 101608 h 161966"/>
              <a:gd name="connsiteX5" fmla="*/ 29979 w 198778"/>
              <a:gd name="connsiteY5" fmla="*/ 120658 h 161966"/>
              <a:gd name="connsiteX6" fmla="*/ 144279 w 198778"/>
              <a:gd name="connsiteY6" fmla="*/ 8 h 16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778" h="161966">
                <a:moveTo>
                  <a:pt x="144279" y="8"/>
                </a:moveTo>
                <a:cubicBezTo>
                  <a:pt x="149570" y="-1050"/>
                  <a:pt x="52733" y="98962"/>
                  <a:pt x="61729" y="114308"/>
                </a:cubicBezTo>
                <a:cubicBezTo>
                  <a:pt x="70725" y="129654"/>
                  <a:pt x="208308" y="84146"/>
                  <a:pt x="198254" y="92083"/>
                </a:cubicBezTo>
                <a:cubicBezTo>
                  <a:pt x="188200" y="100020"/>
                  <a:pt x="16750" y="160346"/>
                  <a:pt x="1404" y="161933"/>
                </a:cubicBezTo>
                <a:cubicBezTo>
                  <a:pt x="-13942" y="163521"/>
                  <a:pt x="101417" y="108487"/>
                  <a:pt x="106179" y="101608"/>
                </a:cubicBezTo>
                <a:cubicBezTo>
                  <a:pt x="110941" y="94729"/>
                  <a:pt x="26275" y="132300"/>
                  <a:pt x="29979" y="120658"/>
                </a:cubicBezTo>
                <a:cubicBezTo>
                  <a:pt x="33683" y="109016"/>
                  <a:pt x="138988" y="1066"/>
                  <a:pt x="144279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92B03D4-7B24-3573-A5E2-D06B65D4956C}"/>
              </a:ext>
            </a:extLst>
          </p:cNvPr>
          <p:cNvSpPr/>
          <p:nvPr/>
        </p:nvSpPr>
        <p:spPr>
          <a:xfrm>
            <a:off x="4690764" y="5791200"/>
            <a:ext cx="56000" cy="246202"/>
          </a:xfrm>
          <a:custGeom>
            <a:avLst/>
            <a:gdLst>
              <a:gd name="connsiteX0" fmla="*/ 55861 w 56000"/>
              <a:gd name="connsiteY0" fmla="*/ 0 h 246202"/>
              <a:gd name="connsiteX1" fmla="*/ 20936 w 56000"/>
              <a:gd name="connsiteY1" fmla="*/ 114300 h 246202"/>
              <a:gd name="connsiteX2" fmla="*/ 46336 w 56000"/>
              <a:gd name="connsiteY2" fmla="*/ 244475 h 246202"/>
              <a:gd name="connsiteX3" fmla="*/ 27286 w 56000"/>
              <a:gd name="connsiteY3" fmla="*/ 180975 h 246202"/>
              <a:gd name="connsiteX4" fmla="*/ 1886 w 56000"/>
              <a:gd name="connsiteY4" fmla="*/ 66675 h 246202"/>
              <a:gd name="connsiteX5" fmla="*/ 5061 w 56000"/>
              <a:gd name="connsiteY5" fmla="*/ 114300 h 246202"/>
              <a:gd name="connsiteX6" fmla="*/ 55861 w 56000"/>
              <a:gd name="connsiteY6" fmla="*/ 0 h 24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000" h="246202">
                <a:moveTo>
                  <a:pt x="55861" y="0"/>
                </a:moveTo>
                <a:cubicBezTo>
                  <a:pt x="58507" y="0"/>
                  <a:pt x="22523" y="73554"/>
                  <a:pt x="20936" y="114300"/>
                </a:cubicBezTo>
                <a:cubicBezTo>
                  <a:pt x="19349" y="155046"/>
                  <a:pt x="45278" y="233363"/>
                  <a:pt x="46336" y="244475"/>
                </a:cubicBezTo>
                <a:cubicBezTo>
                  <a:pt x="47394" y="255587"/>
                  <a:pt x="34694" y="210608"/>
                  <a:pt x="27286" y="180975"/>
                </a:cubicBezTo>
                <a:cubicBezTo>
                  <a:pt x="19878" y="151342"/>
                  <a:pt x="5590" y="77787"/>
                  <a:pt x="1886" y="66675"/>
                </a:cubicBezTo>
                <a:cubicBezTo>
                  <a:pt x="-1818" y="55563"/>
                  <a:pt x="299" y="120650"/>
                  <a:pt x="5061" y="114300"/>
                </a:cubicBezTo>
                <a:cubicBezTo>
                  <a:pt x="9823" y="107950"/>
                  <a:pt x="53215" y="0"/>
                  <a:pt x="5586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D236D538-D92C-9DFE-E434-FB7F936B2C2C}"/>
              </a:ext>
            </a:extLst>
          </p:cNvPr>
          <p:cNvSpPr/>
          <p:nvPr/>
        </p:nvSpPr>
        <p:spPr>
          <a:xfrm>
            <a:off x="4530114" y="5807072"/>
            <a:ext cx="422956" cy="232581"/>
          </a:xfrm>
          <a:custGeom>
            <a:avLst/>
            <a:gdLst>
              <a:gd name="connsiteX0" fmla="*/ 611 w 422956"/>
              <a:gd name="connsiteY0" fmla="*/ 3 h 232581"/>
              <a:gd name="connsiteX1" fmla="*/ 283186 w 422956"/>
              <a:gd name="connsiteY1" fmla="*/ 69853 h 232581"/>
              <a:gd name="connsiteX2" fmla="*/ 137136 w 422956"/>
              <a:gd name="connsiteY2" fmla="*/ 82553 h 232581"/>
              <a:gd name="connsiteX3" fmla="*/ 48236 w 422956"/>
              <a:gd name="connsiteY3" fmla="*/ 95253 h 232581"/>
              <a:gd name="connsiteX4" fmla="*/ 245086 w 422956"/>
              <a:gd name="connsiteY4" fmla="*/ 133353 h 232581"/>
              <a:gd name="connsiteX5" fmla="*/ 102211 w 422956"/>
              <a:gd name="connsiteY5" fmla="*/ 139703 h 232581"/>
              <a:gd name="connsiteX6" fmla="*/ 422886 w 422956"/>
              <a:gd name="connsiteY6" fmla="*/ 231778 h 232581"/>
              <a:gd name="connsiteX7" fmla="*/ 70461 w 422956"/>
              <a:gd name="connsiteY7" fmla="*/ 184153 h 232581"/>
              <a:gd name="connsiteX8" fmla="*/ 130786 w 422956"/>
              <a:gd name="connsiteY8" fmla="*/ 177803 h 232581"/>
              <a:gd name="connsiteX9" fmla="*/ 162536 w 422956"/>
              <a:gd name="connsiteY9" fmla="*/ 146053 h 232581"/>
              <a:gd name="connsiteX10" fmla="*/ 35536 w 422956"/>
              <a:gd name="connsiteY10" fmla="*/ 130178 h 232581"/>
              <a:gd name="connsiteX11" fmla="*/ 191111 w 422956"/>
              <a:gd name="connsiteY11" fmla="*/ 79378 h 232581"/>
              <a:gd name="connsiteX12" fmla="*/ 206986 w 422956"/>
              <a:gd name="connsiteY12" fmla="*/ 66678 h 232581"/>
              <a:gd name="connsiteX13" fmla="*/ 611 w 422956"/>
              <a:gd name="connsiteY13" fmla="*/ 3 h 232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2956" h="232581">
                <a:moveTo>
                  <a:pt x="611" y="3"/>
                </a:moveTo>
                <a:cubicBezTo>
                  <a:pt x="13311" y="532"/>
                  <a:pt x="260432" y="56095"/>
                  <a:pt x="283186" y="69853"/>
                </a:cubicBezTo>
                <a:cubicBezTo>
                  <a:pt x="305940" y="83611"/>
                  <a:pt x="176294" y="78320"/>
                  <a:pt x="137136" y="82553"/>
                </a:cubicBezTo>
                <a:cubicBezTo>
                  <a:pt x="97978" y="86786"/>
                  <a:pt x="30244" y="86786"/>
                  <a:pt x="48236" y="95253"/>
                </a:cubicBezTo>
                <a:cubicBezTo>
                  <a:pt x="66228" y="103720"/>
                  <a:pt x="236090" y="125945"/>
                  <a:pt x="245086" y="133353"/>
                </a:cubicBezTo>
                <a:cubicBezTo>
                  <a:pt x="254082" y="140761"/>
                  <a:pt x="72578" y="123299"/>
                  <a:pt x="102211" y="139703"/>
                </a:cubicBezTo>
                <a:cubicBezTo>
                  <a:pt x="131844" y="156107"/>
                  <a:pt x="428178" y="224370"/>
                  <a:pt x="422886" y="231778"/>
                </a:cubicBezTo>
                <a:cubicBezTo>
                  <a:pt x="417594" y="239186"/>
                  <a:pt x="119144" y="193149"/>
                  <a:pt x="70461" y="184153"/>
                </a:cubicBezTo>
                <a:cubicBezTo>
                  <a:pt x="21778" y="175157"/>
                  <a:pt x="115440" y="184153"/>
                  <a:pt x="130786" y="177803"/>
                </a:cubicBezTo>
                <a:cubicBezTo>
                  <a:pt x="146132" y="171453"/>
                  <a:pt x="178411" y="153990"/>
                  <a:pt x="162536" y="146053"/>
                </a:cubicBezTo>
                <a:cubicBezTo>
                  <a:pt x="146661" y="138116"/>
                  <a:pt x="30774" y="141290"/>
                  <a:pt x="35536" y="130178"/>
                </a:cubicBezTo>
                <a:cubicBezTo>
                  <a:pt x="40298" y="119066"/>
                  <a:pt x="162536" y="89961"/>
                  <a:pt x="191111" y="79378"/>
                </a:cubicBezTo>
                <a:cubicBezTo>
                  <a:pt x="219686" y="68795"/>
                  <a:pt x="237149" y="79378"/>
                  <a:pt x="206986" y="66678"/>
                </a:cubicBezTo>
                <a:cubicBezTo>
                  <a:pt x="176824" y="53978"/>
                  <a:pt x="-12089" y="-526"/>
                  <a:pt x="61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5A022982-277C-0D44-D065-8D0CA9528EE8}"/>
              </a:ext>
            </a:extLst>
          </p:cNvPr>
          <p:cNvSpPr/>
          <p:nvPr/>
        </p:nvSpPr>
        <p:spPr>
          <a:xfrm>
            <a:off x="4728692" y="6027664"/>
            <a:ext cx="123128" cy="757937"/>
          </a:xfrm>
          <a:custGeom>
            <a:avLst/>
            <a:gdLst>
              <a:gd name="connsiteX0" fmla="*/ 59208 w 123128"/>
              <a:gd name="connsiteY0" fmla="*/ 4836 h 757937"/>
              <a:gd name="connsiteX1" fmla="*/ 33808 w 123128"/>
              <a:gd name="connsiteY1" fmla="*/ 246136 h 757937"/>
              <a:gd name="connsiteX2" fmla="*/ 113183 w 123128"/>
              <a:gd name="connsiteY2" fmla="*/ 595386 h 757937"/>
              <a:gd name="connsiteX3" fmla="*/ 119533 w 123128"/>
              <a:gd name="connsiteY3" fmla="*/ 557286 h 757937"/>
              <a:gd name="connsiteX4" fmla="*/ 90958 w 123128"/>
              <a:gd name="connsiteY4" fmla="*/ 757311 h 757937"/>
              <a:gd name="connsiteX5" fmla="*/ 84608 w 123128"/>
              <a:gd name="connsiteY5" fmla="*/ 608086 h 757937"/>
              <a:gd name="connsiteX6" fmla="*/ 11583 w 123128"/>
              <a:gd name="connsiteY6" fmla="*/ 284236 h 757937"/>
              <a:gd name="connsiteX7" fmla="*/ 24283 w 123128"/>
              <a:gd name="connsiteY7" fmla="*/ 360436 h 757937"/>
              <a:gd name="connsiteX8" fmla="*/ 36983 w 123128"/>
              <a:gd name="connsiteY8" fmla="*/ 150886 h 757937"/>
              <a:gd name="connsiteX9" fmla="*/ 43333 w 123128"/>
              <a:gd name="connsiteY9" fmla="*/ 173111 h 757937"/>
              <a:gd name="connsiteX10" fmla="*/ 2058 w 123128"/>
              <a:gd name="connsiteY10" fmla="*/ 23886 h 757937"/>
              <a:gd name="connsiteX11" fmla="*/ 8408 w 123128"/>
              <a:gd name="connsiteY11" fmla="*/ 77861 h 757937"/>
              <a:gd name="connsiteX12" fmla="*/ 59208 w 123128"/>
              <a:gd name="connsiteY12" fmla="*/ 4836 h 75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3128" h="757937">
                <a:moveTo>
                  <a:pt x="59208" y="4836"/>
                </a:moveTo>
                <a:cubicBezTo>
                  <a:pt x="63441" y="32882"/>
                  <a:pt x="24812" y="147711"/>
                  <a:pt x="33808" y="246136"/>
                </a:cubicBezTo>
                <a:cubicBezTo>
                  <a:pt x="42804" y="344561"/>
                  <a:pt x="98896" y="543528"/>
                  <a:pt x="113183" y="595386"/>
                </a:cubicBezTo>
                <a:cubicBezTo>
                  <a:pt x="127470" y="647244"/>
                  <a:pt x="123237" y="530299"/>
                  <a:pt x="119533" y="557286"/>
                </a:cubicBezTo>
                <a:cubicBezTo>
                  <a:pt x="115829" y="584273"/>
                  <a:pt x="96779" y="748844"/>
                  <a:pt x="90958" y="757311"/>
                </a:cubicBezTo>
                <a:cubicBezTo>
                  <a:pt x="85137" y="765778"/>
                  <a:pt x="97837" y="686932"/>
                  <a:pt x="84608" y="608086"/>
                </a:cubicBezTo>
                <a:cubicBezTo>
                  <a:pt x="71379" y="529240"/>
                  <a:pt x="21637" y="325511"/>
                  <a:pt x="11583" y="284236"/>
                </a:cubicBezTo>
                <a:cubicBezTo>
                  <a:pt x="1529" y="242961"/>
                  <a:pt x="20050" y="382661"/>
                  <a:pt x="24283" y="360436"/>
                </a:cubicBezTo>
                <a:cubicBezTo>
                  <a:pt x="28516" y="338211"/>
                  <a:pt x="33808" y="182107"/>
                  <a:pt x="36983" y="150886"/>
                </a:cubicBezTo>
                <a:cubicBezTo>
                  <a:pt x="40158" y="119665"/>
                  <a:pt x="49154" y="194278"/>
                  <a:pt x="43333" y="173111"/>
                </a:cubicBezTo>
                <a:cubicBezTo>
                  <a:pt x="37512" y="151944"/>
                  <a:pt x="7879" y="39761"/>
                  <a:pt x="2058" y="23886"/>
                </a:cubicBezTo>
                <a:cubicBezTo>
                  <a:pt x="-3763" y="8011"/>
                  <a:pt x="4175" y="75744"/>
                  <a:pt x="8408" y="77861"/>
                </a:cubicBezTo>
                <a:cubicBezTo>
                  <a:pt x="12641" y="79978"/>
                  <a:pt x="54975" y="-23210"/>
                  <a:pt x="59208" y="48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23D2AFE5-F4CC-4523-B907-8644D982AAED}"/>
              </a:ext>
            </a:extLst>
          </p:cNvPr>
          <p:cNvSpPr/>
          <p:nvPr/>
        </p:nvSpPr>
        <p:spPr>
          <a:xfrm>
            <a:off x="4308284" y="5775079"/>
            <a:ext cx="155186" cy="452291"/>
          </a:xfrm>
          <a:custGeom>
            <a:avLst/>
            <a:gdLst>
              <a:gd name="connsiteX0" fmla="*/ 191 w 155186"/>
              <a:gd name="connsiteY0" fmla="*/ 246 h 452291"/>
              <a:gd name="connsiteX1" fmla="*/ 143066 w 155186"/>
              <a:gd name="connsiteY1" fmla="*/ 311396 h 452291"/>
              <a:gd name="connsiteX2" fmla="*/ 146241 w 155186"/>
              <a:gd name="connsiteY2" fmla="*/ 451096 h 452291"/>
              <a:gd name="connsiteX3" fmla="*/ 133541 w 155186"/>
              <a:gd name="connsiteY3" fmla="*/ 368546 h 452291"/>
              <a:gd name="connsiteX4" fmla="*/ 92266 w 155186"/>
              <a:gd name="connsiteY4" fmla="*/ 193921 h 452291"/>
              <a:gd name="connsiteX5" fmla="*/ 111316 w 155186"/>
              <a:gd name="connsiteY5" fmla="*/ 257421 h 452291"/>
              <a:gd name="connsiteX6" fmla="*/ 191 w 155186"/>
              <a:gd name="connsiteY6" fmla="*/ 246 h 452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186" h="452291">
                <a:moveTo>
                  <a:pt x="191" y="246"/>
                </a:moveTo>
                <a:cubicBezTo>
                  <a:pt x="5483" y="9242"/>
                  <a:pt x="118724" y="236254"/>
                  <a:pt x="143066" y="311396"/>
                </a:cubicBezTo>
                <a:cubicBezTo>
                  <a:pt x="167408" y="386538"/>
                  <a:pt x="147829" y="441571"/>
                  <a:pt x="146241" y="451096"/>
                </a:cubicBezTo>
                <a:cubicBezTo>
                  <a:pt x="144654" y="460621"/>
                  <a:pt x="142537" y="411409"/>
                  <a:pt x="133541" y="368546"/>
                </a:cubicBezTo>
                <a:cubicBezTo>
                  <a:pt x="124545" y="325684"/>
                  <a:pt x="95970" y="212442"/>
                  <a:pt x="92266" y="193921"/>
                </a:cubicBezTo>
                <a:cubicBezTo>
                  <a:pt x="88562" y="175400"/>
                  <a:pt x="121899" y="283350"/>
                  <a:pt x="111316" y="257421"/>
                </a:cubicBezTo>
                <a:cubicBezTo>
                  <a:pt x="100733" y="231492"/>
                  <a:pt x="-5101" y="-8750"/>
                  <a:pt x="191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1B74DAA5-E449-5A37-C85D-A38AF0A3E645}"/>
              </a:ext>
            </a:extLst>
          </p:cNvPr>
          <p:cNvSpPr/>
          <p:nvPr/>
        </p:nvSpPr>
        <p:spPr>
          <a:xfrm>
            <a:off x="4435275" y="6054081"/>
            <a:ext cx="353024" cy="118123"/>
          </a:xfrm>
          <a:custGeom>
            <a:avLst/>
            <a:gdLst>
              <a:gd name="connsiteX0" fmla="*/ 352625 w 353024"/>
              <a:gd name="connsiteY0" fmla="*/ 644 h 118123"/>
              <a:gd name="connsiteX1" fmla="*/ 174825 w 353024"/>
              <a:gd name="connsiteY1" fmla="*/ 105419 h 118123"/>
              <a:gd name="connsiteX2" fmla="*/ 146250 w 353024"/>
              <a:gd name="connsiteY2" fmla="*/ 111769 h 118123"/>
              <a:gd name="connsiteX3" fmla="*/ 200 w 353024"/>
              <a:gd name="connsiteY3" fmla="*/ 64144 h 118123"/>
              <a:gd name="connsiteX4" fmla="*/ 181175 w 353024"/>
              <a:gd name="connsiteY4" fmla="*/ 99069 h 118123"/>
              <a:gd name="connsiteX5" fmla="*/ 174825 w 353024"/>
              <a:gd name="connsiteY5" fmla="*/ 70494 h 118123"/>
              <a:gd name="connsiteX6" fmla="*/ 222450 w 353024"/>
              <a:gd name="connsiteY6" fmla="*/ 60969 h 118123"/>
              <a:gd name="connsiteX7" fmla="*/ 352625 w 353024"/>
              <a:gd name="connsiteY7" fmla="*/ 644 h 118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024" h="118123">
                <a:moveTo>
                  <a:pt x="352625" y="644"/>
                </a:moveTo>
                <a:cubicBezTo>
                  <a:pt x="344687" y="8052"/>
                  <a:pt x="209221" y="86898"/>
                  <a:pt x="174825" y="105419"/>
                </a:cubicBezTo>
                <a:cubicBezTo>
                  <a:pt x="140429" y="123940"/>
                  <a:pt x="175354" y="118648"/>
                  <a:pt x="146250" y="111769"/>
                </a:cubicBezTo>
                <a:cubicBezTo>
                  <a:pt x="117146" y="104890"/>
                  <a:pt x="-5621" y="66261"/>
                  <a:pt x="200" y="64144"/>
                </a:cubicBezTo>
                <a:cubicBezTo>
                  <a:pt x="6021" y="62027"/>
                  <a:pt x="152071" y="98011"/>
                  <a:pt x="181175" y="99069"/>
                </a:cubicBezTo>
                <a:cubicBezTo>
                  <a:pt x="210279" y="100127"/>
                  <a:pt x="167946" y="76844"/>
                  <a:pt x="174825" y="70494"/>
                </a:cubicBezTo>
                <a:cubicBezTo>
                  <a:pt x="181704" y="64144"/>
                  <a:pt x="197050" y="69965"/>
                  <a:pt x="222450" y="60969"/>
                </a:cubicBezTo>
                <a:cubicBezTo>
                  <a:pt x="247850" y="51973"/>
                  <a:pt x="360563" y="-6764"/>
                  <a:pt x="352625" y="6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0AAF68F9-1F21-06B1-8E32-69375296F062}"/>
              </a:ext>
            </a:extLst>
          </p:cNvPr>
          <p:cNvSpPr/>
          <p:nvPr/>
        </p:nvSpPr>
        <p:spPr>
          <a:xfrm>
            <a:off x="4385730" y="6035319"/>
            <a:ext cx="327224" cy="96744"/>
          </a:xfrm>
          <a:custGeom>
            <a:avLst/>
            <a:gdLst>
              <a:gd name="connsiteX0" fmla="*/ 2120 w 327224"/>
              <a:gd name="connsiteY0" fmla="*/ 13056 h 96744"/>
              <a:gd name="connsiteX1" fmla="*/ 319620 w 327224"/>
              <a:gd name="connsiteY1" fmla="*/ 13056 h 96744"/>
              <a:gd name="connsiteX2" fmla="*/ 230720 w 327224"/>
              <a:gd name="connsiteY2" fmla="*/ 44806 h 96744"/>
              <a:gd name="connsiteX3" fmla="*/ 259295 w 327224"/>
              <a:gd name="connsiteY3" fmla="*/ 54331 h 96744"/>
              <a:gd name="connsiteX4" fmla="*/ 198970 w 327224"/>
              <a:gd name="connsiteY4" fmla="*/ 95606 h 96744"/>
              <a:gd name="connsiteX5" fmla="*/ 303745 w 327224"/>
              <a:gd name="connsiteY5" fmla="*/ 3531 h 96744"/>
              <a:gd name="connsiteX6" fmla="*/ 186270 w 327224"/>
              <a:gd name="connsiteY6" fmla="*/ 19406 h 96744"/>
              <a:gd name="connsiteX7" fmla="*/ 2120 w 327224"/>
              <a:gd name="connsiteY7" fmla="*/ 13056 h 9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224" h="96744">
                <a:moveTo>
                  <a:pt x="2120" y="13056"/>
                </a:moveTo>
                <a:cubicBezTo>
                  <a:pt x="24345" y="11998"/>
                  <a:pt x="281520" y="7764"/>
                  <a:pt x="319620" y="13056"/>
                </a:cubicBezTo>
                <a:cubicBezTo>
                  <a:pt x="357720" y="18348"/>
                  <a:pt x="240774" y="37927"/>
                  <a:pt x="230720" y="44806"/>
                </a:cubicBezTo>
                <a:cubicBezTo>
                  <a:pt x="220666" y="51685"/>
                  <a:pt x="264587" y="45864"/>
                  <a:pt x="259295" y="54331"/>
                </a:cubicBezTo>
                <a:cubicBezTo>
                  <a:pt x="254003" y="62798"/>
                  <a:pt x="191562" y="104073"/>
                  <a:pt x="198970" y="95606"/>
                </a:cubicBezTo>
                <a:cubicBezTo>
                  <a:pt x="206378" y="87139"/>
                  <a:pt x="305862" y="16231"/>
                  <a:pt x="303745" y="3531"/>
                </a:cubicBezTo>
                <a:cubicBezTo>
                  <a:pt x="301628" y="-9169"/>
                  <a:pt x="233895" y="16231"/>
                  <a:pt x="186270" y="19406"/>
                </a:cubicBezTo>
                <a:cubicBezTo>
                  <a:pt x="138645" y="22581"/>
                  <a:pt x="-20105" y="14114"/>
                  <a:pt x="2120" y="13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DEA701C7-B6D2-6F14-E989-46877EF15442}"/>
              </a:ext>
            </a:extLst>
          </p:cNvPr>
          <p:cNvSpPr/>
          <p:nvPr/>
        </p:nvSpPr>
        <p:spPr>
          <a:xfrm>
            <a:off x="4438650" y="6146401"/>
            <a:ext cx="177887" cy="127774"/>
          </a:xfrm>
          <a:custGeom>
            <a:avLst/>
            <a:gdLst>
              <a:gd name="connsiteX0" fmla="*/ 0 w 177887"/>
              <a:gd name="connsiteY0" fmla="*/ 399 h 127774"/>
              <a:gd name="connsiteX1" fmla="*/ 133350 w 177887"/>
              <a:gd name="connsiteY1" fmla="*/ 25799 h 127774"/>
              <a:gd name="connsiteX2" fmla="*/ 123825 w 177887"/>
              <a:gd name="connsiteY2" fmla="*/ 73424 h 127774"/>
              <a:gd name="connsiteX3" fmla="*/ 177800 w 177887"/>
              <a:gd name="connsiteY3" fmla="*/ 127399 h 127774"/>
              <a:gd name="connsiteX4" fmla="*/ 133350 w 177887"/>
              <a:gd name="connsiteY4" fmla="*/ 44849 h 127774"/>
              <a:gd name="connsiteX5" fmla="*/ 0 w 177887"/>
              <a:gd name="connsiteY5" fmla="*/ 399 h 1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887" h="127774">
                <a:moveTo>
                  <a:pt x="0" y="399"/>
                </a:moveTo>
                <a:cubicBezTo>
                  <a:pt x="0" y="-2776"/>
                  <a:pt x="112713" y="13628"/>
                  <a:pt x="133350" y="25799"/>
                </a:cubicBezTo>
                <a:cubicBezTo>
                  <a:pt x="153987" y="37970"/>
                  <a:pt x="116417" y="56491"/>
                  <a:pt x="123825" y="73424"/>
                </a:cubicBezTo>
                <a:cubicBezTo>
                  <a:pt x="131233" y="90357"/>
                  <a:pt x="176213" y="132161"/>
                  <a:pt x="177800" y="127399"/>
                </a:cubicBezTo>
                <a:cubicBezTo>
                  <a:pt x="179387" y="122637"/>
                  <a:pt x="159279" y="64428"/>
                  <a:pt x="133350" y="44849"/>
                </a:cubicBezTo>
                <a:cubicBezTo>
                  <a:pt x="107421" y="25270"/>
                  <a:pt x="0" y="3574"/>
                  <a:pt x="0" y="3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87EA3652-1500-0FFA-50F1-66041BB3572C}"/>
              </a:ext>
            </a:extLst>
          </p:cNvPr>
          <p:cNvSpPr/>
          <p:nvPr/>
        </p:nvSpPr>
        <p:spPr>
          <a:xfrm>
            <a:off x="4600588" y="6083243"/>
            <a:ext cx="184159" cy="171511"/>
          </a:xfrm>
          <a:custGeom>
            <a:avLst/>
            <a:gdLst>
              <a:gd name="connsiteX0" fmla="*/ 184137 w 184159"/>
              <a:gd name="connsiteY0" fmla="*/ 57 h 171511"/>
              <a:gd name="connsiteX1" fmla="*/ 6337 w 184159"/>
              <a:gd name="connsiteY1" fmla="*/ 104832 h 171511"/>
              <a:gd name="connsiteX2" fmla="*/ 38087 w 184159"/>
              <a:gd name="connsiteY2" fmla="*/ 104832 h 171511"/>
              <a:gd name="connsiteX3" fmla="*/ 22212 w 184159"/>
              <a:gd name="connsiteY3" fmla="*/ 146107 h 171511"/>
              <a:gd name="connsiteX4" fmla="*/ 123812 w 184159"/>
              <a:gd name="connsiteY4" fmla="*/ 123882 h 171511"/>
              <a:gd name="connsiteX5" fmla="*/ 34912 w 184159"/>
              <a:gd name="connsiteY5" fmla="*/ 171507 h 171511"/>
              <a:gd name="connsiteX6" fmla="*/ 19037 w 184159"/>
              <a:gd name="connsiteY6" fmla="*/ 120707 h 171511"/>
              <a:gd name="connsiteX7" fmla="*/ 184137 w 184159"/>
              <a:gd name="connsiteY7" fmla="*/ 57 h 17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159" h="171511">
                <a:moveTo>
                  <a:pt x="184137" y="57"/>
                </a:moveTo>
                <a:cubicBezTo>
                  <a:pt x="182020" y="-2589"/>
                  <a:pt x="30679" y="87369"/>
                  <a:pt x="6337" y="104832"/>
                </a:cubicBezTo>
                <a:cubicBezTo>
                  <a:pt x="-18005" y="122295"/>
                  <a:pt x="35441" y="97953"/>
                  <a:pt x="38087" y="104832"/>
                </a:cubicBezTo>
                <a:cubicBezTo>
                  <a:pt x="40733" y="111711"/>
                  <a:pt x="7925" y="142932"/>
                  <a:pt x="22212" y="146107"/>
                </a:cubicBezTo>
                <a:cubicBezTo>
                  <a:pt x="36499" y="149282"/>
                  <a:pt x="121695" y="119649"/>
                  <a:pt x="123812" y="123882"/>
                </a:cubicBezTo>
                <a:cubicBezTo>
                  <a:pt x="125929" y="128115"/>
                  <a:pt x="52374" y="172036"/>
                  <a:pt x="34912" y="171507"/>
                </a:cubicBezTo>
                <a:cubicBezTo>
                  <a:pt x="17450" y="170978"/>
                  <a:pt x="-1071" y="147165"/>
                  <a:pt x="19037" y="120707"/>
                </a:cubicBezTo>
                <a:cubicBezTo>
                  <a:pt x="39145" y="94249"/>
                  <a:pt x="186254" y="2703"/>
                  <a:pt x="184137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CB63583C-FC27-D822-197C-61E69B0AE56A}"/>
              </a:ext>
            </a:extLst>
          </p:cNvPr>
          <p:cNvSpPr/>
          <p:nvPr/>
        </p:nvSpPr>
        <p:spPr>
          <a:xfrm>
            <a:off x="4398337" y="6191056"/>
            <a:ext cx="402945" cy="88164"/>
          </a:xfrm>
          <a:custGeom>
            <a:avLst/>
            <a:gdLst>
              <a:gd name="connsiteX0" fmla="*/ 2213 w 402945"/>
              <a:gd name="connsiteY0" fmla="*/ 6544 h 88164"/>
              <a:gd name="connsiteX1" fmla="*/ 253038 w 402945"/>
              <a:gd name="connsiteY1" fmla="*/ 66869 h 88164"/>
              <a:gd name="connsiteX2" fmla="*/ 402263 w 402945"/>
              <a:gd name="connsiteY2" fmla="*/ 194 h 88164"/>
              <a:gd name="connsiteX3" fmla="*/ 303838 w 402945"/>
              <a:gd name="connsiteY3" fmla="*/ 47819 h 88164"/>
              <a:gd name="connsiteX4" fmla="*/ 195888 w 402945"/>
              <a:gd name="connsiteY4" fmla="*/ 85919 h 88164"/>
              <a:gd name="connsiteX5" fmla="*/ 132388 w 402945"/>
              <a:gd name="connsiteY5" fmla="*/ 76394 h 88164"/>
              <a:gd name="connsiteX6" fmla="*/ 2213 w 402945"/>
              <a:gd name="connsiteY6" fmla="*/ 6544 h 88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2945" h="88164">
                <a:moveTo>
                  <a:pt x="2213" y="6544"/>
                </a:moveTo>
                <a:cubicBezTo>
                  <a:pt x="22321" y="4956"/>
                  <a:pt x="186363" y="67927"/>
                  <a:pt x="253038" y="66869"/>
                </a:cubicBezTo>
                <a:cubicBezTo>
                  <a:pt x="319713" y="65811"/>
                  <a:pt x="393796" y="3369"/>
                  <a:pt x="402263" y="194"/>
                </a:cubicBezTo>
                <a:cubicBezTo>
                  <a:pt x="410730" y="-2981"/>
                  <a:pt x="338234" y="33532"/>
                  <a:pt x="303838" y="47819"/>
                </a:cubicBezTo>
                <a:cubicBezTo>
                  <a:pt x="269442" y="62107"/>
                  <a:pt x="224463" y="81157"/>
                  <a:pt x="195888" y="85919"/>
                </a:cubicBezTo>
                <a:cubicBezTo>
                  <a:pt x="167313" y="90681"/>
                  <a:pt x="159905" y="88036"/>
                  <a:pt x="132388" y="76394"/>
                </a:cubicBezTo>
                <a:cubicBezTo>
                  <a:pt x="104871" y="64752"/>
                  <a:pt x="-17895" y="8132"/>
                  <a:pt x="2213" y="65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D71391E2-80FA-3DD9-C579-C90B996FCFDB}"/>
              </a:ext>
            </a:extLst>
          </p:cNvPr>
          <p:cNvSpPr/>
          <p:nvPr/>
        </p:nvSpPr>
        <p:spPr>
          <a:xfrm>
            <a:off x="4342131" y="6151204"/>
            <a:ext cx="452137" cy="701621"/>
          </a:xfrm>
          <a:custGeom>
            <a:avLst/>
            <a:gdLst>
              <a:gd name="connsiteX0" fmla="*/ 137794 w 452137"/>
              <a:gd name="connsiteY0" fmla="*/ 1946 h 701621"/>
              <a:gd name="connsiteX1" fmla="*/ 4444 w 452137"/>
              <a:gd name="connsiteY1" fmla="*/ 94021 h 701621"/>
              <a:gd name="connsiteX2" fmla="*/ 33019 w 452137"/>
              <a:gd name="connsiteY2" fmla="*/ 243246 h 701621"/>
              <a:gd name="connsiteX3" fmla="*/ 45719 w 452137"/>
              <a:gd name="connsiteY3" fmla="*/ 236896 h 701621"/>
              <a:gd name="connsiteX4" fmla="*/ 80644 w 452137"/>
              <a:gd name="connsiteY4" fmla="*/ 354371 h 701621"/>
              <a:gd name="connsiteX5" fmla="*/ 175894 w 452137"/>
              <a:gd name="connsiteY5" fmla="*/ 443271 h 701621"/>
              <a:gd name="connsiteX6" fmla="*/ 160019 w 452137"/>
              <a:gd name="connsiteY6" fmla="*/ 443271 h 701621"/>
              <a:gd name="connsiteX7" fmla="*/ 229869 w 452137"/>
              <a:gd name="connsiteY7" fmla="*/ 513121 h 701621"/>
              <a:gd name="connsiteX8" fmla="*/ 264794 w 452137"/>
              <a:gd name="connsiteY8" fmla="*/ 617896 h 701621"/>
              <a:gd name="connsiteX9" fmla="*/ 264794 w 452137"/>
              <a:gd name="connsiteY9" fmla="*/ 589321 h 701621"/>
              <a:gd name="connsiteX10" fmla="*/ 315594 w 452137"/>
              <a:gd name="connsiteY10" fmla="*/ 700446 h 701621"/>
              <a:gd name="connsiteX11" fmla="*/ 452119 w 452137"/>
              <a:gd name="connsiteY11" fmla="*/ 649646 h 701621"/>
              <a:gd name="connsiteX12" fmla="*/ 325119 w 452137"/>
              <a:gd name="connsiteY12" fmla="*/ 681396 h 701621"/>
              <a:gd name="connsiteX13" fmla="*/ 287019 w 452137"/>
              <a:gd name="connsiteY13" fmla="*/ 640121 h 701621"/>
              <a:gd name="connsiteX14" fmla="*/ 156844 w 452137"/>
              <a:gd name="connsiteY14" fmla="*/ 443271 h 701621"/>
              <a:gd name="connsiteX15" fmla="*/ 20319 w 452137"/>
              <a:gd name="connsiteY15" fmla="*/ 160696 h 701621"/>
              <a:gd name="connsiteX16" fmla="*/ 17144 w 452137"/>
              <a:gd name="connsiteY16" fmla="*/ 160696 h 701621"/>
              <a:gd name="connsiteX17" fmla="*/ 80644 w 452137"/>
              <a:gd name="connsiteY17" fmla="*/ 40046 h 701621"/>
              <a:gd name="connsiteX18" fmla="*/ 137794 w 452137"/>
              <a:gd name="connsiteY18" fmla="*/ 1946 h 701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2137" h="701621">
                <a:moveTo>
                  <a:pt x="137794" y="1946"/>
                </a:moveTo>
                <a:cubicBezTo>
                  <a:pt x="125094" y="10942"/>
                  <a:pt x="21906" y="53804"/>
                  <a:pt x="4444" y="94021"/>
                </a:cubicBezTo>
                <a:cubicBezTo>
                  <a:pt x="-13018" y="134238"/>
                  <a:pt x="26140" y="219434"/>
                  <a:pt x="33019" y="243246"/>
                </a:cubicBezTo>
                <a:cubicBezTo>
                  <a:pt x="39898" y="267058"/>
                  <a:pt x="37782" y="218375"/>
                  <a:pt x="45719" y="236896"/>
                </a:cubicBezTo>
                <a:cubicBezTo>
                  <a:pt x="53656" y="255417"/>
                  <a:pt x="58948" y="319975"/>
                  <a:pt x="80644" y="354371"/>
                </a:cubicBezTo>
                <a:cubicBezTo>
                  <a:pt x="102340" y="388767"/>
                  <a:pt x="162665" y="428454"/>
                  <a:pt x="175894" y="443271"/>
                </a:cubicBezTo>
                <a:cubicBezTo>
                  <a:pt x="189123" y="458088"/>
                  <a:pt x="151023" y="431629"/>
                  <a:pt x="160019" y="443271"/>
                </a:cubicBezTo>
                <a:cubicBezTo>
                  <a:pt x="169015" y="454913"/>
                  <a:pt x="212406" y="484017"/>
                  <a:pt x="229869" y="513121"/>
                </a:cubicBezTo>
                <a:cubicBezTo>
                  <a:pt x="247332" y="542225"/>
                  <a:pt x="258973" y="605196"/>
                  <a:pt x="264794" y="617896"/>
                </a:cubicBezTo>
                <a:cubicBezTo>
                  <a:pt x="270615" y="630596"/>
                  <a:pt x="256327" y="575563"/>
                  <a:pt x="264794" y="589321"/>
                </a:cubicBezTo>
                <a:cubicBezTo>
                  <a:pt x="273261" y="603079"/>
                  <a:pt x="284373" y="690392"/>
                  <a:pt x="315594" y="700446"/>
                </a:cubicBezTo>
                <a:cubicBezTo>
                  <a:pt x="346815" y="710500"/>
                  <a:pt x="450532" y="652821"/>
                  <a:pt x="452119" y="649646"/>
                </a:cubicBezTo>
                <a:cubicBezTo>
                  <a:pt x="453706" y="646471"/>
                  <a:pt x="352636" y="682983"/>
                  <a:pt x="325119" y="681396"/>
                </a:cubicBezTo>
                <a:cubicBezTo>
                  <a:pt x="297602" y="679809"/>
                  <a:pt x="315065" y="679809"/>
                  <a:pt x="287019" y="640121"/>
                </a:cubicBezTo>
                <a:cubicBezTo>
                  <a:pt x="258973" y="600434"/>
                  <a:pt x="201294" y="523175"/>
                  <a:pt x="156844" y="443271"/>
                </a:cubicBezTo>
                <a:cubicBezTo>
                  <a:pt x="112394" y="363367"/>
                  <a:pt x="43602" y="207792"/>
                  <a:pt x="20319" y="160696"/>
                </a:cubicBezTo>
                <a:cubicBezTo>
                  <a:pt x="-2964" y="113600"/>
                  <a:pt x="7090" y="180804"/>
                  <a:pt x="17144" y="160696"/>
                </a:cubicBezTo>
                <a:cubicBezTo>
                  <a:pt x="27198" y="140588"/>
                  <a:pt x="67415" y="63329"/>
                  <a:pt x="80644" y="40046"/>
                </a:cubicBezTo>
                <a:cubicBezTo>
                  <a:pt x="93873" y="16763"/>
                  <a:pt x="150494" y="-7050"/>
                  <a:pt x="137794" y="1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A7A6482A-A7BE-18A8-8C59-863916EB12FF}"/>
              </a:ext>
            </a:extLst>
          </p:cNvPr>
          <p:cNvSpPr/>
          <p:nvPr/>
        </p:nvSpPr>
        <p:spPr>
          <a:xfrm>
            <a:off x="4411931" y="6175585"/>
            <a:ext cx="244722" cy="447806"/>
          </a:xfrm>
          <a:custGeom>
            <a:avLst/>
            <a:gdLst>
              <a:gd name="connsiteX0" fmla="*/ 1319 w 244722"/>
              <a:gd name="connsiteY0" fmla="*/ 2965 h 447806"/>
              <a:gd name="connsiteX1" fmla="*/ 115619 w 244722"/>
              <a:gd name="connsiteY1" fmla="*/ 142665 h 447806"/>
              <a:gd name="connsiteX2" fmla="*/ 102919 w 244722"/>
              <a:gd name="connsiteY2" fmla="*/ 279190 h 447806"/>
              <a:gd name="connsiteX3" fmla="*/ 131494 w 244722"/>
              <a:gd name="connsiteY3" fmla="*/ 320465 h 447806"/>
              <a:gd name="connsiteX4" fmla="*/ 166419 w 244722"/>
              <a:gd name="connsiteY4" fmla="*/ 396665 h 447806"/>
              <a:gd name="connsiteX5" fmla="*/ 242619 w 244722"/>
              <a:gd name="connsiteY5" fmla="*/ 447465 h 447806"/>
              <a:gd name="connsiteX6" fmla="*/ 74344 w 244722"/>
              <a:gd name="connsiteY6" fmla="*/ 418890 h 447806"/>
              <a:gd name="connsiteX7" fmla="*/ 198169 w 244722"/>
              <a:gd name="connsiteY7" fmla="*/ 418890 h 447806"/>
              <a:gd name="connsiteX8" fmla="*/ 112444 w 244722"/>
              <a:gd name="connsiteY8" fmla="*/ 352215 h 447806"/>
              <a:gd name="connsiteX9" fmla="*/ 109269 w 244722"/>
              <a:gd name="connsiteY9" fmla="*/ 101390 h 447806"/>
              <a:gd name="connsiteX10" fmla="*/ 118794 w 244722"/>
              <a:gd name="connsiteY10" fmla="*/ 152190 h 447806"/>
              <a:gd name="connsiteX11" fmla="*/ 55294 w 244722"/>
              <a:gd name="connsiteY11" fmla="*/ 53765 h 447806"/>
              <a:gd name="connsiteX12" fmla="*/ 1319 w 244722"/>
              <a:gd name="connsiteY12" fmla="*/ 2965 h 44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4722" h="447806">
                <a:moveTo>
                  <a:pt x="1319" y="2965"/>
                </a:moveTo>
                <a:cubicBezTo>
                  <a:pt x="11373" y="17782"/>
                  <a:pt x="98686" y="96628"/>
                  <a:pt x="115619" y="142665"/>
                </a:cubicBezTo>
                <a:cubicBezTo>
                  <a:pt x="132552" y="188702"/>
                  <a:pt x="100273" y="249557"/>
                  <a:pt x="102919" y="279190"/>
                </a:cubicBezTo>
                <a:cubicBezTo>
                  <a:pt x="105565" y="308823"/>
                  <a:pt x="120911" y="300886"/>
                  <a:pt x="131494" y="320465"/>
                </a:cubicBezTo>
                <a:cubicBezTo>
                  <a:pt x="142077" y="340044"/>
                  <a:pt x="147898" y="375498"/>
                  <a:pt x="166419" y="396665"/>
                </a:cubicBezTo>
                <a:cubicBezTo>
                  <a:pt x="184940" y="417832"/>
                  <a:pt x="257965" y="443761"/>
                  <a:pt x="242619" y="447465"/>
                </a:cubicBezTo>
                <a:cubicBezTo>
                  <a:pt x="227273" y="451169"/>
                  <a:pt x="81752" y="423653"/>
                  <a:pt x="74344" y="418890"/>
                </a:cubicBezTo>
                <a:cubicBezTo>
                  <a:pt x="66936" y="414128"/>
                  <a:pt x="191819" y="430002"/>
                  <a:pt x="198169" y="418890"/>
                </a:cubicBezTo>
                <a:cubicBezTo>
                  <a:pt x="204519" y="407778"/>
                  <a:pt x="127261" y="405132"/>
                  <a:pt x="112444" y="352215"/>
                </a:cubicBezTo>
                <a:cubicBezTo>
                  <a:pt x="97627" y="299298"/>
                  <a:pt x="108211" y="134727"/>
                  <a:pt x="109269" y="101390"/>
                </a:cubicBezTo>
                <a:cubicBezTo>
                  <a:pt x="110327" y="68053"/>
                  <a:pt x="127790" y="160128"/>
                  <a:pt x="118794" y="152190"/>
                </a:cubicBezTo>
                <a:cubicBezTo>
                  <a:pt x="109798" y="144253"/>
                  <a:pt x="69052" y="74932"/>
                  <a:pt x="55294" y="53765"/>
                </a:cubicBezTo>
                <a:cubicBezTo>
                  <a:pt x="41536" y="32598"/>
                  <a:pt x="-8735" y="-11852"/>
                  <a:pt x="1319" y="2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2D75EA4F-7EE4-D304-0A18-6DAF71F81CF5}"/>
              </a:ext>
            </a:extLst>
          </p:cNvPr>
          <p:cNvSpPr/>
          <p:nvPr/>
        </p:nvSpPr>
        <p:spPr>
          <a:xfrm>
            <a:off x="4387831" y="6216650"/>
            <a:ext cx="63573" cy="177800"/>
          </a:xfrm>
          <a:custGeom>
            <a:avLst/>
            <a:gdLst>
              <a:gd name="connsiteX0" fmla="*/ 63519 w 63573"/>
              <a:gd name="connsiteY0" fmla="*/ 0 h 177800"/>
              <a:gd name="connsiteX1" fmla="*/ 25419 w 63573"/>
              <a:gd name="connsiteY1" fmla="*/ 82550 h 177800"/>
              <a:gd name="connsiteX2" fmla="*/ 28594 w 63573"/>
              <a:gd name="connsiteY2" fmla="*/ 127000 h 177800"/>
              <a:gd name="connsiteX3" fmla="*/ 15894 w 63573"/>
              <a:gd name="connsiteY3" fmla="*/ 117475 h 177800"/>
              <a:gd name="connsiteX4" fmla="*/ 12719 w 63573"/>
              <a:gd name="connsiteY4" fmla="*/ 177800 h 177800"/>
              <a:gd name="connsiteX5" fmla="*/ 19 w 63573"/>
              <a:gd name="connsiteY5" fmla="*/ 117475 h 177800"/>
              <a:gd name="connsiteX6" fmla="*/ 15894 w 63573"/>
              <a:gd name="connsiteY6" fmla="*/ 82550 h 177800"/>
              <a:gd name="connsiteX7" fmla="*/ 63519 w 63573"/>
              <a:gd name="connsiteY7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73" h="177800">
                <a:moveTo>
                  <a:pt x="63519" y="0"/>
                </a:moveTo>
                <a:cubicBezTo>
                  <a:pt x="65106" y="0"/>
                  <a:pt x="31240" y="61383"/>
                  <a:pt x="25419" y="82550"/>
                </a:cubicBezTo>
                <a:cubicBezTo>
                  <a:pt x="19598" y="103717"/>
                  <a:pt x="30181" y="121179"/>
                  <a:pt x="28594" y="127000"/>
                </a:cubicBezTo>
                <a:cubicBezTo>
                  <a:pt x="27006" y="132821"/>
                  <a:pt x="18540" y="109008"/>
                  <a:pt x="15894" y="117475"/>
                </a:cubicBezTo>
                <a:cubicBezTo>
                  <a:pt x="13248" y="125942"/>
                  <a:pt x="15365" y="177800"/>
                  <a:pt x="12719" y="177800"/>
                </a:cubicBezTo>
                <a:cubicBezTo>
                  <a:pt x="10073" y="177800"/>
                  <a:pt x="-510" y="133350"/>
                  <a:pt x="19" y="117475"/>
                </a:cubicBezTo>
                <a:cubicBezTo>
                  <a:pt x="548" y="101600"/>
                  <a:pt x="6369" y="97367"/>
                  <a:pt x="15894" y="82550"/>
                </a:cubicBezTo>
                <a:cubicBezTo>
                  <a:pt x="25419" y="67733"/>
                  <a:pt x="61932" y="0"/>
                  <a:pt x="635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D660DCBB-E619-3478-17E6-1B8D4D6D524A}"/>
              </a:ext>
            </a:extLst>
          </p:cNvPr>
          <p:cNvSpPr/>
          <p:nvPr/>
        </p:nvSpPr>
        <p:spPr>
          <a:xfrm>
            <a:off x="4597584" y="6247477"/>
            <a:ext cx="200237" cy="547525"/>
          </a:xfrm>
          <a:custGeom>
            <a:avLst/>
            <a:gdLst>
              <a:gd name="connsiteX0" fmla="*/ 149041 w 200237"/>
              <a:gd name="connsiteY0" fmla="*/ 923 h 547525"/>
              <a:gd name="connsiteX1" fmla="*/ 104591 w 200237"/>
              <a:gd name="connsiteY1" fmla="*/ 121573 h 547525"/>
              <a:gd name="connsiteX2" fmla="*/ 126816 w 200237"/>
              <a:gd name="connsiteY2" fmla="*/ 239048 h 547525"/>
              <a:gd name="connsiteX3" fmla="*/ 110941 w 200237"/>
              <a:gd name="connsiteY3" fmla="*/ 264448 h 547525"/>
              <a:gd name="connsiteX4" fmla="*/ 174441 w 200237"/>
              <a:gd name="connsiteY4" fmla="*/ 391448 h 547525"/>
              <a:gd name="connsiteX5" fmla="*/ 180791 w 200237"/>
              <a:gd name="connsiteY5" fmla="*/ 467648 h 547525"/>
              <a:gd name="connsiteX6" fmla="*/ 139516 w 200237"/>
              <a:gd name="connsiteY6" fmla="*/ 547023 h 547525"/>
              <a:gd name="connsiteX7" fmla="*/ 47441 w 200237"/>
              <a:gd name="connsiteY7" fmla="*/ 502573 h 547525"/>
              <a:gd name="connsiteX8" fmla="*/ 193491 w 200237"/>
              <a:gd name="connsiteY8" fmla="*/ 524798 h 547525"/>
              <a:gd name="connsiteX9" fmla="*/ 174441 w 200237"/>
              <a:gd name="connsiteY9" fmla="*/ 489873 h 547525"/>
              <a:gd name="connsiteX10" fmla="*/ 161741 w 200237"/>
              <a:gd name="connsiteY10" fmla="*/ 337473 h 547525"/>
              <a:gd name="connsiteX11" fmla="*/ 177616 w 200237"/>
              <a:gd name="connsiteY11" fmla="*/ 366048 h 547525"/>
              <a:gd name="connsiteX12" fmla="*/ 41091 w 200237"/>
              <a:gd name="connsiteY12" fmla="*/ 429548 h 547525"/>
              <a:gd name="connsiteX13" fmla="*/ 6166 w 200237"/>
              <a:gd name="connsiteY13" fmla="*/ 502573 h 547525"/>
              <a:gd name="connsiteX14" fmla="*/ 149041 w 200237"/>
              <a:gd name="connsiteY14" fmla="*/ 378748 h 547525"/>
              <a:gd name="connsiteX15" fmla="*/ 129991 w 200237"/>
              <a:gd name="connsiteY15" fmla="*/ 350173 h 547525"/>
              <a:gd name="connsiteX16" fmla="*/ 161741 w 200237"/>
              <a:gd name="connsiteY16" fmla="*/ 308898 h 547525"/>
              <a:gd name="connsiteX17" fmla="*/ 158566 w 200237"/>
              <a:gd name="connsiteY17" fmla="*/ 296198 h 547525"/>
              <a:gd name="connsiteX18" fmla="*/ 91891 w 200237"/>
              <a:gd name="connsiteY18" fmla="*/ 188248 h 547525"/>
              <a:gd name="connsiteX19" fmla="*/ 149041 w 200237"/>
              <a:gd name="connsiteY19" fmla="*/ 923 h 54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0237" h="547525">
                <a:moveTo>
                  <a:pt x="149041" y="923"/>
                </a:moveTo>
                <a:cubicBezTo>
                  <a:pt x="151158" y="-10189"/>
                  <a:pt x="108295" y="81886"/>
                  <a:pt x="104591" y="121573"/>
                </a:cubicBezTo>
                <a:cubicBezTo>
                  <a:pt x="100887" y="161260"/>
                  <a:pt x="125758" y="215236"/>
                  <a:pt x="126816" y="239048"/>
                </a:cubicBezTo>
                <a:cubicBezTo>
                  <a:pt x="127874" y="262860"/>
                  <a:pt x="103004" y="239048"/>
                  <a:pt x="110941" y="264448"/>
                </a:cubicBezTo>
                <a:cubicBezTo>
                  <a:pt x="118878" y="289848"/>
                  <a:pt x="162799" y="357581"/>
                  <a:pt x="174441" y="391448"/>
                </a:cubicBezTo>
                <a:cubicBezTo>
                  <a:pt x="186083" y="425315"/>
                  <a:pt x="186612" y="441719"/>
                  <a:pt x="180791" y="467648"/>
                </a:cubicBezTo>
                <a:cubicBezTo>
                  <a:pt x="174970" y="493577"/>
                  <a:pt x="161741" y="541202"/>
                  <a:pt x="139516" y="547023"/>
                </a:cubicBezTo>
                <a:cubicBezTo>
                  <a:pt x="117291" y="552844"/>
                  <a:pt x="38445" y="506277"/>
                  <a:pt x="47441" y="502573"/>
                </a:cubicBezTo>
                <a:cubicBezTo>
                  <a:pt x="56437" y="498869"/>
                  <a:pt x="172324" y="526915"/>
                  <a:pt x="193491" y="524798"/>
                </a:cubicBezTo>
                <a:cubicBezTo>
                  <a:pt x="214658" y="522681"/>
                  <a:pt x="179733" y="521094"/>
                  <a:pt x="174441" y="489873"/>
                </a:cubicBezTo>
                <a:cubicBezTo>
                  <a:pt x="169149" y="458652"/>
                  <a:pt x="161212" y="358110"/>
                  <a:pt x="161741" y="337473"/>
                </a:cubicBezTo>
                <a:cubicBezTo>
                  <a:pt x="162270" y="316836"/>
                  <a:pt x="197724" y="350702"/>
                  <a:pt x="177616" y="366048"/>
                </a:cubicBezTo>
                <a:cubicBezTo>
                  <a:pt x="157508" y="381394"/>
                  <a:pt x="69666" y="406794"/>
                  <a:pt x="41091" y="429548"/>
                </a:cubicBezTo>
                <a:cubicBezTo>
                  <a:pt x="12516" y="452302"/>
                  <a:pt x="-11826" y="511040"/>
                  <a:pt x="6166" y="502573"/>
                </a:cubicBezTo>
                <a:cubicBezTo>
                  <a:pt x="24158" y="494106"/>
                  <a:pt x="128403" y="404148"/>
                  <a:pt x="149041" y="378748"/>
                </a:cubicBezTo>
                <a:cubicBezTo>
                  <a:pt x="169679" y="353348"/>
                  <a:pt x="127874" y="361815"/>
                  <a:pt x="129991" y="350173"/>
                </a:cubicBezTo>
                <a:cubicBezTo>
                  <a:pt x="132108" y="338531"/>
                  <a:pt x="156979" y="317894"/>
                  <a:pt x="161741" y="308898"/>
                </a:cubicBezTo>
                <a:cubicBezTo>
                  <a:pt x="166503" y="299902"/>
                  <a:pt x="170208" y="316306"/>
                  <a:pt x="158566" y="296198"/>
                </a:cubicBezTo>
                <a:cubicBezTo>
                  <a:pt x="146924" y="276090"/>
                  <a:pt x="90303" y="234815"/>
                  <a:pt x="91891" y="188248"/>
                </a:cubicBezTo>
                <a:cubicBezTo>
                  <a:pt x="93478" y="141681"/>
                  <a:pt x="146924" y="12035"/>
                  <a:pt x="149041" y="9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990AFCA3-EA2E-2287-8D4E-0C33FA8DBB7B}"/>
              </a:ext>
            </a:extLst>
          </p:cNvPr>
          <p:cNvSpPr/>
          <p:nvPr/>
        </p:nvSpPr>
        <p:spPr>
          <a:xfrm>
            <a:off x="4473504" y="6269855"/>
            <a:ext cx="276582" cy="530447"/>
          </a:xfrm>
          <a:custGeom>
            <a:avLst/>
            <a:gdLst>
              <a:gd name="connsiteX0" fmla="*/ 71 w 276582"/>
              <a:gd name="connsiteY0" fmla="*/ 770 h 530447"/>
              <a:gd name="connsiteX1" fmla="*/ 168346 w 276582"/>
              <a:gd name="connsiteY1" fmla="*/ 67445 h 530447"/>
              <a:gd name="connsiteX2" fmla="*/ 181046 w 276582"/>
              <a:gd name="connsiteY2" fmla="*/ 115070 h 530447"/>
              <a:gd name="connsiteX3" fmla="*/ 212796 w 276582"/>
              <a:gd name="connsiteY3" fmla="*/ 134120 h 530447"/>
              <a:gd name="connsiteX4" fmla="*/ 193746 w 276582"/>
              <a:gd name="connsiteY4" fmla="*/ 235720 h 530447"/>
              <a:gd name="connsiteX5" fmla="*/ 231846 w 276582"/>
              <a:gd name="connsiteY5" fmla="*/ 305570 h 530447"/>
              <a:gd name="connsiteX6" fmla="*/ 241371 w 276582"/>
              <a:gd name="connsiteY6" fmla="*/ 378595 h 530447"/>
              <a:gd name="connsiteX7" fmla="*/ 276296 w 276582"/>
              <a:gd name="connsiteY7" fmla="*/ 505595 h 530447"/>
              <a:gd name="connsiteX8" fmla="*/ 257246 w 276582"/>
              <a:gd name="connsiteY8" fmla="*/ 515120 h 530447"/>
              <a:gd name="connsiteX9" fmla="*/ 244546 w 276582"/>
              <a:gd name="connsiteY9" fmla="*/ 337320 h 530447"/>
              <a:gd name="connsiteX10" fmla="*/ 174696 w 276582"/>
              <a:gd name="connsiteY10" fmla="*/ 137295 h 530447"/>
              <a:gd name="connsiteX11" fmla="*/ 190571 w 276582"/>
              <a:gd name="connsiteY11" fmla="*/ 115070 h 530447"/>
              <a:gd name="connsiteX12" fmla="*/ 71 w 276582"/>
              <a:gd name="connsiteY12" fmla="*/ 770 h 53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6582" h="530447">
                <a:moveTo>
                  <a:pt x="71" y="770"/>
                </a:moveTo>
                <a:cubicBezTo>
                  <a:pt x="-3633" y="-7167"/>
                  <a:pt x="138184" y="48395"/>
                  <a:pt x="168346" y="67445"/>
                </a:cubicBezTo>
                <a:cubicBezTo>
                  <a:pt x="198509" y="86495"/>
                  <a:pt x="173638" y="103958"/>
                  <a:pt x="181046" y="115070"/>
                </a:cubicBezTo>
                <a:cubicBezTo>
                  <a:pt x="188454" y="126183"/>
                  <a:pt x="210679" y="114012"/>
                  <a:pt x="212796" y="134120"/>
                </a:cubicBezTo>
                <a:cubicBezTo>
                  <a:pt x="214913" y="154228"/>
                  <a:pt x="190571" y="207145"/>
                  <a:pt x="193746" y="235720"/>
                </a:cubicBezTo>
                <a:cubicBezTo>
                  <a:pt x="196921" y="264295"/>
                  <a:pt x="223909" y="281758"/>
                  <a:pt x="231846" y="305570"/>
                </a:cubicBezTo>
                <a:cubicBezTo>
                  <a:pt x="239784" y="329383"/>
                  <a:pt x="233963" y="345258"/>
                  <a:pt x="241371" y="378595"/>
                </a:cubicBezTo>
                <a:cubicBezTo>
                  <a:pt x="248779" y="411932"/>
                  <a:pt x="273650" y="482841"/>
                  <a:pt x="276296" y="505595"/>
                </a:cubicBezTo>
                <a:cubicBezTo>
                  <a:pt x="278942" y="528349"/>
                  <a:pt x="262538" y="543166"/>
                  <a:pt x="257246" y="515120"/>
                </a:cubicBezTo>
                <a:cubicBezTo>
                  <a:pt x="251954" y="487074"/>
                  <a:pt x="258304" y="400291"/>
                  <a:pt x="244546" y="337320"/>
                </a:cubicBezTo>
                <a:cubicBezTo>
                  <a:pt x="230788" y="274349"/>
                  <a:pt x="183692" y="174337"/>
                  <a:pt x="174696" y="137295"/>
                </a:cubicBezTo>
                <a:cubicBezTo>
                  <a:pt x="165700" y="100253"/>
                  <a:pt x="217029" y="134649"/>
                  <a:pt x="190571" y="115070"/>
                </a:cubicBezTo>
                <a:cubicBezTo>
                  <a:pt x="164113" y="95491"/>
                  <a:pt x="3775" y="8707"/>
                  <a:pt x="71" y="7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2AB6AC8D-D0EA-332A-B171-4B3B60083999}"/>
              </a:ext>
            </a:extLst>
          </p:cNvPr>
          <p:cNvSpPr/>
          <p:nvPr/>
        </p:nvSpPr>
        <p:spPr>
          <a:xfrm>
            <a:off x="4396492" y="6278854"/>
            <a:ext cx="185275" cy="360912"/>
          </a:xfrm>
          <a:custGeom>
            <a:avLst/>
            <a:gdLst>
              <a:gd name="connsiteX0" fmla="*/ 883 w 185275"/>
              <a:gd name="connsiteY0" fmla="*/ 131471 h 360912"/>
              <a:gd name="connsiteX1" fmla="*/ 131058 w 185275"/>
              <a:gd name="connsiteY1" fmla="*/ 1296 h 360912"/>
              <a:gd name="connsiteX2" fmla="*/ 89783 w 185275"/>
              <a:gd name="connsiteY2" fmla="*/ 71146 h 360912"/>
              <a:gd name="connsiteX3" fmla="*/ 112008 w 185275"/>
              <a:gd name="connsiteY3" fmla="*/ 175921 h 360912"/>
              <a:gd name="connsiteX4" fmla="*/ 102483 w 185275"/>
              <a:gd name="connsiteY4" fmla="*/ 179096 h 360912"/>
              <a:gd name="connsiteX5" fmla="*/ 99308 w 185275"/>
              <a:gd name="connsiteY5" fmla="*/ 248946 h 360912"/>
              <a:gd name="connsiteX6" fmla="*/ 185033 w 185275"/>
              <a:gd name="connsiteY6" fmla="*/ 360071 h 360912"/>
              <a:gd name="connsiteX7" fmla="*/ 124708 w 185275"/>
              <a:gd name="connsiteY7" fmla="*/ 296571 h 360912"/>
              <a:gd name="connsiteX8" fmla="*/ 112008 w 185275"/>
              <a:gd name="connsiteY8" fmla="*/ 233071 h 360912"/>
              <a:gd name="connsiteX9" fmla="*/ 105658 w 185275"/>
              <a:gd name="connsiteY9" fmla="*/ 198146 h 360912"/>
              <a:gd name="connsiteX10" fmla="*/ 73908 w 185275"/>
              <a:gd name="connsiteY10" fmla="*/ 26696 h 360912"/>
              <a:gd name="connsiteX11" fmla="*/ 883 w 185275"/>
              <a:gd name="connsiteY11" fmla="*/ 131471 h 360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5275" h="360912">
                <a:moveTo>
                  <a:pt x="883" y="131471"/>
                </a:moveTo>
                <a:cubicBezTo>
                  <a:pt x="10408" y="127238"/>
                  <a:pt x="116241" y="11350"/>
                  <a:pt x="131058" y="1296"/>
                </a:cubicBezTo>
                <a:cubicBezTo>
                  <a:pt x="145875" y="-8758"/>
                  <a:pt x="92958" y="42042"/>
                  <a:pt x="89783" y="71146"/>
                </a:cubicBezTo>
                <a:cubicBezTo>
                  <a:pt x="86608" y="100250"/>
                  <a:pt x="112008" y="175921"/>
                  <a:pt x="112008" y="175921"/>
                </a:cubicBezTo>
                <a:cubicBezTo>
                  <a:pt x="114125" y="193913"/>
                  <a:pt x="104600" y="166925"/>
                  <a:pt x="102483" y="179096"/>
                </a:cubicBezTo>
                <a:cubicBezTo>
                  <a:pt x="100366" y="191267"/>
                  <a:pt x="85550" y="218784"/>
                  <a:pt x="99308" y="248946"/>
                </a:cubicBezTo>
                <a:cubicBezTo>
                  <a:pt x="113066" y="279108"/>
                  <a:pt x="180800" y="352134"/>
                  <a:pt x="185033" y="360071"/>
                </a:cubicBezTo>
                <a:cubicBezTo>
                  <a:pt x="189266" y="368008"/>
                  <a:pt x="136879" y="317738"/>
                  <a:pt x="124708" y="296571"/>
                </a:cubicBezTo>
                <a:cubicBezTo>
                  <a:pt x="112537" y="275404"/>
                  <a:pt x="115183" y="249475"/>
                  <a:pt x="112008" y="233071"/>
                </a:cubicBezTo>
                <a:cubicBezTo>
                  <a:pt x="108833" y="216667"/>
                  <a:pt x="112008" y="232542"/>
                  <a:pt x="105658" y="198146"/>
                </a:cubicBezTo>
                <a:cubicBezTo>
                  <a:pt x="99308" y="163750"/>
                  <a:pt x="86079" y="44158"/>
                  <a:pt x="73908" y="26696"/>
                </a:cubicBezTo>
                <a:cubicBezTo>
                  <a:pt x="61737" y="9234"/>
                  <a:pt x="-8642" y="135704"/>
                  <a:pt x="883" y="1314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A88BB81-57E9-2BAC-682D-C8F09B5CB87A}"/>
              </a:ext>
            </a:extLst>
          </p:cNvPr>
          <p:cNvSpPr/>
          <p:nvPr/>
        </p:nvSpPr>
        <p:spPr>
          <a:xfrm>
            <a:off x="4777819" y="6441534"/>
            <a:ext cx="451408" cy="440618"/>
          </a:xfrm>
          <a:custGeom>
            <a:avLst/>
            <a:gdLst>
              <a:gd name="connsiteX0" fmla="*/ 365681 w 451408"/>
              <a:gd name="connsiteY0" fmla="*/ 541 h 440618"/>
              <a:gd name="connsiteX1" fmla="*/ 445056 w 451408"/>
              <a:gd name="connsiteY1" fmla="*/ 152941 h 440618"/>
              <a:gd name="connsiteX2" fmla="*/ 346631 w 451408"/>
              <a:gd name="connsiteY2" fmla="*/ 337091 h 440618"/>
              <a:gd name="connsiteX3" fmla="*/ 406956 w 451408"/>
              <a:gd name="connsiteY3" fmla="*/ 337091 h 440618"/>
              <a:gd name="connsiteX4" fmla="*/ 324406 w 451408"/>
              <a:gd name="connsiteY4" fmla="*/ 419641 h 440618"/>
              <a:gd name="connsiteX5" fmla="*/ 273606 w 451408"/>
              <a:gd name="connsiteY5" fmla="*/ 429166 h 440618"/>
              <a:gd name="connsiteX6" fmla="*/ 225981 w 451408"/>
              <a:gd name="connsiteY6" fmla="*/ 432341 h 440618"/>
              <a:gd name="connsiteX7" fmla="*/ 105331 w 451408"/>
              <a:gd name="connsiteY7" fmla="*/ 381541 h 440618"/>
              <a:gd name="connsiteX8" fmla="*/ 76756 w 451408"/>
              <a:gd name="connsiteY8" fmla="*/ 349791 h 440618"/>
              <a:gd name="connsiteX9" fmla="*/ 41831 w 451408"/>
              <a:gd name="connsiteY9" fmla="*/ 295816 h 440618"/>
              <a:gd name="connsiteX10" fmla="*/ 556 w 451408"/>
              <a:gd name="connsiteY10" fmla="*/ 245016 h 440618"/>
              <a:gd name="connsiteX11" fmla="*/ 73581 w 451408"/>
              <a:gd name="connsiteY11" fmla="*/ 340266 h 440618"/>
              <a:gd name="connsiteX12" fmla="*/ 168831 w 451408"/>
              <a:gd name="connsiteY12" fmla="*/ 438691 h 440618"/>
              <a:gd name="connsiteX13" fmla="*/ 372031 w 451408"/>
              <a:gd name="connsiteY13" fmla="*/ 400591 h 440618"/>
              <a:gd name="connsiteX14" fmla="*/ 387906 w 451408"/>
              <a:gd name="connsiteY14" fmla="*/ 340266 h 440618"/>
              <a:gd name="connsiteX15" fmla="*/ 441881 w 451408"/>
              <a:gd name="connsiteY15" fmla="*/ 279941 h 440618"/>
              <a:gd name="connsiteX16" fmla="*/ 387906 w 451408"/>
              <a:gd name="connsiteY16" fmla="*/ 273591 h 440618"/>
              <a:gd name="connsiteX17" fmla="*/ 451406 w 451408"/>
              <a:gd name="connsiteY17" fmla="*/ 206916 h 440618"/>
              <a:gd name="connsiteX18" fmla="*/ 365681 w 451408"/>
              <a:gd name="connsiteY18" fmla="*/ 541 h 4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1408" h="440618">
                <a:moveTo>
                  <a:pt x="365681" y="541"/>
                </a:moveTo>
                <a:cubicBezTo>
                  <a:pt x="364623" y="-8455"/>
                  <a:pt x="448231" y="96849"/>
                  <a:pt x="445056" y="152941"/>
                </a:cubicBezTo>
                <a:cubicBezTo>
                  <a:pt x="441881" y="209033"/>
                  <a:pt x="352981" y="306399"/>
                  <a:pt x="346631" y="337091"/>
                </a:cubicBezTo>
                <a:cubicBezTo>
                  <a:pt x="340281" y="367783"/>
                  <a:pt x="410660" y="323333"/>
                  <a:pt x="406956" y="337091"/>
                </a:cubicBezTo>
                <a:cubicBezTo>
                  <a:pt x="403252" y="350849"/>
                  <a:pt x="346631" y="404295"/>
                  <a:pt x="324406" y="419641"/>
                </a:cubicBezTo>
                <a:cubicBezTo>
                  <a:pt x="302181" y="434987"/>
                  <a:pt x="290010" y="427049"/>
                  <a:pt x="273606" y="429166"/>
                </a:cubicBezTo>
                <a:cubicBezTo>
                  <a:pt x="257202" y="431283"/>
                  <a:pt x="254027" y="440279"/>
                  <a:pt x="225981" y="432341"/>
                </a:cubicBezTo>
                <a:cubicBezTo>
                  <a:pt x="197935" y="424404"/>
                  <a:pt x="130202" y="395299"/>
                  <a:pt x="105331" y="381541"/>
                </a:cubicBezTo>
                <a:cubicBezTo>
                  <a:pt x="80460" y="367783"/>
                  <a:pt x="87339" y="364079"/>
                  <a:pt x="76756" y="349791"/>
                </a:cubicBezTo>
                <a:cubicBezTo>
                  <a:pt x="66173" y="335504"/>
                  <a:pt x="54531" y="313279"/>
                  <a:pt x="41831" y="295816"/>
                </a:cubicBezTo>
                <a:cubicBezTo>
                  <a:pt x="29131" y="278354"/>
                  <a:pt x="-4736" y="237608"/>
                  <a:pt x="556" y="245016"/>
                </a:cubicBezTo>
                <a:cubicBezTo>
                  <a:pt x="5848" y="252424"/>
                  <a:pt x="45535" y="307987"/>
                  <a:pt x="73581" y="340266"/>
                </a:cubicBezTo>
                <a:cubicBezTo>
                  <a:pt x="101627" y="372545"/>
                  <a:pt x="119089" y="428637"/>
                  <a:pt x="168831" y="438691"/>
                </a:cubicBezTo>
                <a:cubicBezTo>
                  <a:pt x="218573" y="448745"/>
                  <a:pt x="335519" y="416995"/>
                  <a:pt x="372031" y="400591"/>
                </a:cubicBezTo>
                <a:cubicBezTo>
                  <a:pt x="408543" y="384187"/>
                  <a:pt x="376264" y="360374"/>
                  <a:pt x="387906" y="340266"/>
                </a:cubicBezTo>
                <a:cubicBezTo>
                  <a:pt x="399548" y="320158"/>
                  <a:pt x="441881" y="291053"/>
                  <a:pt x="441881" y="279941"/>
                </a:cubicBezTo>
                <a:cubicBezTo>
                  <a:pt x="441881" y="268829"/>
                  <a:pt x="386319" y="285762"/>
                  <a:pt x="387906" y="273591"/>
                </a:cubicBezTo>
                <a:cubicBezTo>
                  <a:pt x="389493" y="261420"/>
                  <a:pt x="450877" y="250308"/>
                  <a:pt x="451406" y="206916"/>
                </a:cubicBezTo>
                <a:cubicBezTo>
                  <a:pt x="451935" y="163524"/>
                  <a:pt x="366739" y="9537"/>
                  <a:pt x="365681" y="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FCD819E8-BB7A-EB5E-238C-DEC21E4378A7}"/>
              </a:ext>
            </a:extLst>
          </p:cNvPr>
          <p:cNvSpPr/>
          <p:nvPr/>
        </p:nvSpPr>
        <p:spPr>
          <a:xfrm>
            <a:off x="4857745" y="6832301"/>
            <a:ext cx="335890" cy="92374"/>
          </a:xfrm>
          <a:custGeom>
            <a:avLst/>
            <a:gdLst>
              <a:gd name="connsiteX0" fmla="*/ 5 w 335890"/>
              <a:gd name="connsiteY0" fmla="*/ 38399 h 92374"/>
              <a:gd name="connsiteX1" fmla="*/ 171455 w 335890"/>
              <a:gd name="connsiteY1" fmla="*/ 82849 h 92374"/>
              <a:gd name="connsiteX2" fmla="*/ 155580 w 335890"/>
              <a:gd name="connsiteY2" fmla="*/ 92374 h 92374"/>
              <a:gd name="connsiteX3" fmla="*/ 333380 w 335890"/>
              <a:gd name="connsiteY3" fmla="*/ 299 h 92374"/>
              <a:gd name="connsiteX4" fmla="*/ 257180 w 335890"/>
              <a:gd name="connsiteY4" fmla="*/ 63799 h 92374"/>
              <a:gd name="connsiteX5" fmla="*/ 215905 w 335890"/>
              <a:gd name="connsiteY5" fmla="*/ 89199 h 92374"/>
              <a:gd name="connsiteX6" fmla="*/ 165105 w 335890"/>
              <a:gd name="connsiteY6" fmla="*/ 82849 h 92374"/>
              <a:gd name="connsiteX7" fmla="*/ 177805 w 335890"/>
              <a:gd name="connsiteY7" fmla="*/ 79674 h 92374"/>
              <a:gd name="connsiteX8" fmla="*/ 5 w 335890"/>
              <a:gd name="connsiteY8" fmla="*/ 38399 h 9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890" h="92374">
                <a:moveTo>
                  <a:pt x="5" y="38399"/>
                </a:moveTo>
                <a:cubicBezTo>
                  <a:pt x="-1053" y="38928"/>
                  <a:pt x="145526" y="73853"/>
                  <a:pt x="171455" y="82849"/>
                </a:cubicBezTo>
                <a:cubicBezTo>
                  <a:pt x="197384" y="91845"/>
                  <a:pt x="155580" y="92374"/>
                  <a:pt x="155580" y="92374"/>
                </a:cubicBezTo>
                <a:cubicBezTo>
                  <a:pt x="182568" y="78616"/>
                  <a:pt x="316447" y="5061"/>
                  <a:pt x="333380" y="299"/>
                </a:cubicBezTo>
                <a:cubicBezTo>
                  <a:pt x="350313" y="-4463"/>
                  <a:pt x="276759" y="48982"/>
                  <a:pt x="257180" y="63799"/>
                </a:cubicBezTo>
                <a:cubicBezTo>
                  <a:pt x="237601" y="78616"/>
                  <a:pt x="231251" y="86024"/>
                  <a:pt x="215905" y="89199"/>
                </a:cubicBezTo>
                <a:cubicBezTo>
                  <a:pt x="200559" y="92374"/>
                  <a:pt x="171455" y="84437"/>
                  <a:pt x="165105" y="82849"/>
                </a:cubicBezTo>
                <a:cubicBezTo>
                  <a:pt x="158755" y="81262"/>
                  <a:pt x="200559" y="86553"/>
                  <a:pt x="177805" y="79674"/>
                </a:cubicBezTo>
                <a:cubicBezTo>
                  <a:pt x="155051" y="72795"/>
                  <a:pt x="1063" y="37870"/>
                  <a:pt x="5" y="383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DD9DDCE6-F314-5D2C-62CB-4EED2F1F6C80}"/>
              </a:ext>
            </a:extLst>
          </p:cNvPr>
          <p:cNvSpPr/>
          <p:nvPr/>
        </p:nvSpPr>
        <p:spPr>
          <a:xfrm>
            <a:off x="4834953" y="6715778"/>
            <a:ext cx="390055" cy="314887"/>
          </a:xfrm>
          <a:custGeom>
            <a:avLst/>
            <a:gdLst>
              <a:gd name="connsiteX0" fmla="*/ 387922 w 390055"/>
              <a:gd name="connsiteY0" fmla="*/ 2522 h 314887"/>
              <a:gd name="connsiteX1" fmla="*/ 324422 w 390055"/>
              <a:gd name="connsiteY1" fmla="*/ 129522 h 314887"/>
              <a:gd name="connsiteX2" fmla="*/ 337122 w 390055"/>
              <a:gd name="connsiteY2" fmla="*/ 224772 h 314887"/>
              <a:gd name="connsiteX3" fmla="*/ 149797 w 390055"/>
              <a:gd name="connsiteY3" fmla="*/ 310497 h 314887"/>
              <a:gd name="connsiteX4" fmla="*/ 178372 w 390055"/>
              <a:gd name="connsiteY4" fmla="*/ 300972 h 314887"/>
              <a:gd name="connsiteX5" fmla="*/ 95822 w 390055"/>
              <a:gd name="connsiteY5" fmla="*/ 288272 h 314887"/>
              <a:gd name="connsiteX6" fmla="*/ 38672 w 390055"/>
              <a:gd name="connsiteY6" fmla="*/ 250172 h 314887"/>
              <a:gd name="connsiteX7" fmla="*/ 6922 w 390055"/>
              <a:gd name="connsiteY7" fmla="*/ 246997 h 314887"/>
              <a:gd name="connsiteX8" fmla="*/ 572 w 390055"/>
              <a:gd name="connsiteY8" fmla="*/ 12047 h 314887"/>
              <a:gd name="connsiteX9" fmla="*/ 16447 w 390055"/>
              <a:gd name="connsiteY9" fmla="*/ 177147 h 314887"/>
              <a:gd name="connsiteX10" fmla="*/ 10097 w 390055"/>
              <a:gd name="connsiteY10" fmla="*/ 253347 h 314887"/>
              <a:gd name="connsiteX11" fmla="*/ 32322 w 390055"/>
              <a:gd name="connsiteY11" fmla="*/ 205722 h 314887"/>
              <a:gd name="connsiteX12" fmla="*/ 159322 w 390055"/>
              <a:gd name="connsiteY12" fmla="*/ 294622 h 314887"/>
              <a:gd name="connsiteX13" fmla="*/ 340297 w 390055"/>
              <a:gd name="connsiteY13" fmla="*/ 234297 h 314887"/>
              <a:gd name="connsiteX14" fmla="*/ 330772 w 390055"/>
              <a:gd name="connsiteY14" fmla="*/ 215247 h 314887"/>
              <a:gd name="connsiteX15" fmla="*/ 321247 w 390055"/>
              <a:gd name="connsiteY15" fmla="*/ 154922 h 314887"/>
              <a:gd name="connsiteX16" fmla="*/ 368872 w 390055"/>
              <a:gd name="connsiteY16" fmla="*/ 53322 h 314887"/>
              <a:gd name="connsiteX17" fmla="*/ 387922 w 390055"/>
              <a:gd name="connsiteY17" fmla="*/ 2522 h 31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0055" h="314887">
                <a:moveTo>
                  <a:pt x="387922" y="2522"/>
                </a:moveTo>
                <a:cubicBezTo>
                  <a:pt x="380514" y="15222"/>
                  <a:pt x="332889" y="92480"/>
                  <a:pt x="324422" y="129522"/>
                </a:cubicBezTo>
                <a:cubicBezTo>
                  <a:pt x="315955" y="166564"/>
                  <a:pt x="366226" y="194610"/>
                  <a:pt x="337122" y="224772"/>
                </a:cubicBezTo>
                <a:cubicBezTo>
                  <a:pt x="308018" y="254934"/>
                  <a:pt x="176255" y="297797"/>
                  <a:pt x="149797" y="310497"/>
                </a:cubicBezTo>
                <a:cubicBezTo>
                  <a:pt x="123339" y="323197"/>
                  <a:pt x="187368" y="304676"/>
                  <a:pt x="178372" y="300972"/>
                </a:cubicBezTo>
                <a:cubicBezTo>
                  <a:pt x="169376" y="297268"/>
                  <a:pt x="119105" y="296739"/>
                  <a:pt x="95822" y="288272"/>
                </a:cubicBezTo>
                <a:cubicBezTo>
                  <a:pt x="72539" y="279805"/>
                  <a:pt x="53489" y="257051"/>
                  <a:pt x="38672" y="250172"/>
                </a:cubicBezTo>
                <a:cubicBezTo>
                  <a:pt x="23855" y="243293"/>
                  <a:pt x="13272" y="286684"/>
                  <a:pt x="6922" y="246997"/>
                </a:cubicBezTo>
                <a:cubicBezTo>
                  <a:pt x="572" y="207310"/>
                  <a:pt x="-1015" y="23689"/>
                  <a:pt x="572" y="12047"/>
                </a:cubicBezTo>
                <a:cubicBezTo>
                  <a:pt x="2159" y="405"/>
                  <a:pt x="14859" y="136930"/>
                  <a:pt x="16447" y="177147"/>
                </a:cubicBezTo>
                <a:cubicBezTo>
                  <a:pt x="18035" y="217364"/>
                  <a:pt x="7451" y="248585"/>
                  <a:pt x="10097" y="253347"/>
                </a:cubicBezTo>
                <a:cubicBezTo>
                  <a:pt x="12743" y="258109"/>
                  <a:pt x="7451" y="198843"/>
                  <a:pt x="32322" y="205722"/>
                </a:cubicBezTo>
                <a:cubicBezTo>
                  <a:pt x="57193" y="212601"/>
                  <a:pt x="107993" y="289860"/>
                  <a:pt x="159322" y="294622"/>
                </a:cubicBezTo>
                <a:cubicBezTo>
                  <a:pt x="210651" y="299384"/>
                  <a:pt x="311722" y="247526"/>
                  <a:pt x="340297" y="234297"/>
                </a:cubicBezTo>
                <a:cubicBezTo>
                  <a:pt x="368872" y="221068"/>
                  <a:pt x="333947" y="228476"/>
                  <a:pt x="330772" y="215247"/>
                </a:cubicBezTo>
                <a:cubicBezTo>
                  <a:pt x="327597" y="202018"/>
                  <a:pt x="314897" y="181909"/>
                  <a:pt x="321247" y="154922"/>
                </a:cubicBezTo>
                <a:cubicBezTo>
                  <a:pt x="327597" y="127935"/>
                  <a:pt x="355643" y="78722"/>
                  <a:pt x="368872" y="53322"/>
                </a:cubicBezTo>
                <a:cubicBezTo>
                  <a:pt x="382101" y="27922"/>
                  <a:pt x="395330" y="-10178"/>
                  <a:pt x="387922" y="25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5E0F1FBE-E961-256C-38B2-173CF5B655BB}"/>
              </a:ext>
            </a:extLst>
          </p:cNvPr>
          <p:cNvSpPr/>
          <p:nvPr/>
        </p:nvSpPr>
        <p:spPr>
          <a:xfrm>
            <a:off x="4927486" y="6914944"/>
            <a:ext cx="238252" cy="73231"/>
          </a:xfrm>
          <a:custGeom>
            <a:avLst/>
            <a:gdLst>
              <a:gd name="connsiteX0" fmla="*/ 114 w 238252"/>
              <a:gd name="connsiteY0" fmla="*/ 206 h 73231"/>
              <a:gd name="connsiteX1" fmla="*/ 117589 w 238252"/>
              <a:gd name="connsiteY1" fmla="*/ 60531 h 73231"/>
              <a:gd name="connsiteX2" fmla="*/ 63614 w 238252"/>
              <a:gd name="connsiteY2" fmla="*/ 73231 h 73231"/>
              <a:gd name="connsiteX3" fmla="*/ 238239 w 238252"/>
              <a:gd name="connsiteY3" fmla="*/ 31956 h 73231"/>
              <a:gd name="connsiteX4" fmla="*/ 73139 w 238252"/>
              <a:gd name="connsiteY4" fmla="*/ 60531 h 73231"/>
              <a:gd name="connsiteX5" fmla="*/ 95364 w 238252"/>
              <a:gd name="connsiteY5" fmla="*/ 41481 h 73231"/>
              <a:gd name="connsiteX6" fmla="*/ 114 w 238252"/>
              <a:gd name="connsiteY6" fmla="*/ 206 h 73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8252" h="73231">
                <a:moveTo>
                  <a:pt x="114" y="206"/>
                </a:moveTo>
                <a:cubicBezTo>
                  <a:pt x="3818" y="3381"/>
                  <a:pt x="107006" y="48360"/>
                  <a:pt x="117589" y="60531"/>
                </a:cubicBezTo>
                <a:cubicBezTo>
                  <a:pt x="128172" y="72702"/>
                  <a:pt x="63614" y="73231"/>
                  <a:pt x="63614" y="73231"/>
                </a:cubicBezTo>
                <a:cubicBezTo>
                  <a:pt x="83722" y="68469"/>
                  <a:pt x="236651" y="34073"/>
                  <a:pt x="238239" y="31956"/>
                </a:cubicBezTo>
                <a:cubicBezTo>
                  <a:pt x="239827" y="29839"/>
                  <a:pt x="96952" y="58943"/>
                  <a:pt x="73139" y="60531"/>
                </a:cubicBezTo>
                <a:cubicBezTo>
                  <a:pt x="49326" y="62119"/>
                  <a:pt x="107006" y="51535"/>
                  <a:pt x="95364" y="41481"/>
                </a:cubicBezTo>
                <a:cubicBezTo>
                  <a:pt x="83722" y="31427"/>
                  <a:pt x="-3590" y="-2969"/>
                  <a:pt x="114" y="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F38EDA12-FF45-2387-138C-A044EE0629BF}"/>
              </a:ext>
            </a:extLst>
          </p:cNvPr>
          <p:cNvSpPr/>
          <p:nvPr/>
        </p:nvSpPr>
        <p:spPr>
          <a:xfrm>
            <a:off x="4813248" y="6899724"/>
            <a:ext cx="104851" cy="720381"/>
          </a:xfrm>
          <a:custGeom>
            <a:avLst/>
            <a:gdLst>
              <a:gd name="connsiteX0" fmla="*/ 52 w 104851"/>
              <a:gd name="connsiteY0" fmla="*/ 2726 h 720381"/>
              <a:gd name="connsiteX1" fmla="*/ 88952 w 104851"/>
              <a:gd name="connsiteY1" fmla="*/ 155126 h 720381"/>
              <a:gd name="connsiteX2" fmla="*/ 69902 w 104851"/>
              <a:gd name="connsiteY2" fmla="*/ 240851 h 720381"/>
              <a:gd name="connsiteX3" fmla="*/ 104827 w 104851"/>
              <a:gd name="connsiteY3" fmla="*/ 313876 h 720381"/>
              <a:gd name="connsiteX4" fmla="*/ 63552 w 104851"/>
              <a:gd name="connsiteY4" fmla="*/ 463101 h 720381"/>
              <a:gd name="connsiteX5" fmla="*/ 60377 w 104851"/>
              <a:gd name="connsiteY5" fmla="*/ 532951 h 720381"/>
              <a:gd name="connsiteX6" fmla="*/ 95302 w 104851"/>
              <a:gd name="connsiteY6" fmla="*/ 717101 h 720381"/>
              <a:gd name="connsiteX7" fmla="*/ 73077 w 104851"/>
              <a:gd name="connsiteY7" fmla="*/ 640901 h 720381"/>
              <a:gd name="connsiteX8" fmla="*/ 47677 w 104851"/>
              <a:gd name="connsiteY8" fmla="*/ 513901 h 720381"/>
              <a:gd name="connsiteX9" fmla="*/ 95302 w 104851"/>
              <a:gd name="connsiteY9" fmla="*/ 313876 h 720381"/>
              <a:gd name="connsiteX10" fmla="*/ 79427 w 104851"/>
              <a:gd name="connsiteY10" fmla="*/ 155126 h 720381"/>
              <a:gd name="connsiteX11" fmla="*/ 98477 w 104851"/>
              <a:gd name="connsiteY11" fmla="*/ 148776 h 720381"/>
              <a:gd name="connsiteX12" fmla="*/ 76252 w 104851"/>
              <a:gd name="connsiteY12" fmla="*/ 63051 h 720381"/>
              <a:gd name="connsiteX13" fmla="*/ 52 w 104851"/>
              <a:gd name="connsiteY13" fmla="*/ 2726 h 72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851" h="720381">
                <a:moveTo>
                  <a:pt x="52" y="2726"/>
                </a:moveTo>
                <a:cubicBezTo>
                  <a:pt x="2169" y="18072"/>
                  <a:pt x="77310" y="115439"/>
                  <a:pt x="88952" y="155126"/>
                </a:cubicBezTo>
                <a:cubicBezTo>
                  <a:pt x="100594" y="194814"/>
                  <a:pt x="67256" y="214393"/>
                  <a:pt x="69902" y="240851"/>
                </a:cubicBezTo>
                <a:cubicBezTo>
                  <a:pt x="72548" y="267309"/>
                  <a:pt x="105885" y="276834"/>
                  <a:pt x="104827" y="313876"/>
                </a:cubicBezTo>
                <a:cubicBezTo>
                  <a:pt x="103769" y="350918"/>
                  <a:pt x="70960" y="426589"/>
                  <a:pt x="63552" y="463101"/>
                </a:cubicBezTo>
                <a:cubicBezTo>
                  <a:pt x="56144" y="499613"/>
                  <a:pt x="55085" y="490618"/>
                  <a:pt x="60377" y="532951"/>
                </a:cubicBezTo>
                <a:cubicBezTo>
                  <a:pt x="65669" y="575284"/>
                  <a:pt x="93185" y="699109"/>
                  <a:pt x="95302" y="717101"/>
                </a:cubicBezTo>
                <a:cubicBezTo>
                  <a:pt x="97419" y="735093"/>
                  <a:pt x="81015" y="674768"/>
                  <a:pt x="73077" y="640901"/>
                </a:cubicBezTo>
                <a:cubicBezTo>
                  <a:pt x="65140" y="607034"/>
                  <a:pt x="43973" y="568405"/>
                  <a:pt x="47677" y="513901"/>
                </a:cubicBezTo>
                <a:cubicBezTo>
                  <a:pt x="51381" y="459397"/>
                  <a:pt x="90010" y="373672"/>
                  <a:pt x="95302" y="313876"/>
                </a:cubicBezTo>
                <a:cubicBezTo>
                  <a:pt x="100594" y="254080"/>
                  <a:pt x="78898" y="182643"/>
                  <a:pt x="79427" y="155126"/>
                </a:cubicBezTo>
                <a:cubicBezTo>
                  <a:pt x="79956" y="127609"/>
                  <a:pt x="99006" y="164122"/>
                  <a:pt x="98477" y="148776"/>
                </a:cubicBezTo>
                <a:cubicBezTo>
                  <a:pt x="97948" y="133430"/>
                  <a:pt x="92127" y="85276"/>
                  <a:pt x="76252" y="63051"/>
                </a:cubicBezTo>
                <a:cubicBezTo>
                  <a:pt x="60377" y="40826"/>
                  <a:pt x="-2065" y="-12620"/>
                  <a:pt x="52" y="27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B7D62FF6-ABBA-452B-6FC3-D6D47A2E82FD}"/>
              </a:ext>
            </a:extLst>
          </p:cNvPr>
          <p:cNvSpPr/>
          <p:nvPr/>
        </p:nvSpPr>
        <p:spPr>
          <a:xfrm>
            <a:off x="5119685" y="6895953"/>
            <a:ext cx="100660" cy="398535"/>
          </a:xfrm>
          <a:custGeom>
            <a:avLst/>
            <a:gdLst>
              <a:gd name="connsiteX0" fmla="*/ 100015 w 100660"/>
              <a:gd name="connsiteY0" fmla="*/ 147 h 398535"/>
              <a:gd name="connsiteX1" fmla="*/ 46040 w 100660"/>
              <a:gd name="connsiteY1" fmla="*/ 136672 h 398535"/>
              <a:gd name="connsiteX2" fmla="*/ 84140 w 100660"/>
              <a:gd name="connsiteY2" fmla="*/ 231922 h 398535"/>
              <a:gd name="connsiteX3" fmla="*/ 26990 w 100660"/>
              <a:gd name="connsiteY3" fmla="*/ 397022 h 398535"/>
              <a:gd name="connsiteX4" fmla="*/ 49215 w 100660"/>
              <a:gd name="connsiteY4" fmla="*/ 304947 h 398535"/>
              <a:gd name="connsiteX5" fmla="*/ 26990 w 100660"/>
              <a:gd name="connsiteY5" fmla="*/ 155722 h 398535"/>
              <a:gd name="connsiteX6" fmla="*/ 36515 w 100660"/>
              <a:gd name="connsiteY6" fmla="*/ 184297 h 398535"/>
              <a:gd name="connsiteX7" fmla="*/ 1590 w 100660"/>
              <a:gd name="connsiteY7" fmla="*/ 111272 h 398535"/>
              <a:gd name="connsiteX8" fmla="*/ 100015 w 100660"/>
              <a:gd name="connsiteY8" fmla="*/ 147 h 398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660" h="398535">
                <a:moveTo>
                  <a:pt x="100015" y="147"/>
                </a:moveTo>
                <a:cubicBezTo>
                  <a:pt x="107423" y="4380"/>
                  <a:pt x="48686" y="98043"/>
                  <a:pt x="46040" y="136672"/>
                </a:cubicBezTo>
                <a:cubicBezTo>
                  <a:pt x="43394" y="175301"/>
                  <a:pt x="87315" y="188530"/>
                  <a:pt x="84140" y="231922"/>
                </a:cubicBezTo>
                <a:cubicBezTo>
                  <a:pt x="80965" y="275314"/>
                  <a:pt x="32811" y="384851"/>
                  <a:pt x="26990" y="397022"/>
                </a:cubicBezTo>
                <a:cubicBezTo>
                  <a:pt x="21169" y="409193"/>
                  <a:pt x="49215" y="345164"/>
                  <a:pt x="49215" y="304947"/>
                </a:cubicBezTo>
                <a:cubicBezTo>
                  <a:pt x="49215" y="264730"/>
                  <a:pt x="29107" y="175830"/>
                  <a:pt x="26990" y="155722"/>
                </a:cubicBezTo>
                <a:cubicBezTo>
                  <a:pt x="24873" y="135614"/>
                  <a:pt x="40748" y="191705"/>
                  <a:pt x="36515" y="184297"/>
                </a:cubicBezTo>
                <a:cubicBezTo>
                  <a:pt x="32282" y="176889"/>
                  <a:pt x="-8464" y="138789"/>
                  <a:pt x="1590" y="111272"/>
                </a:cubicBezTo>
                <a:cubicBezTo>
                  <a:pt x="11644" y="83755"/>
                  <a:pt x="92607" y="-4086"/>
                  <a:pt x="100015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04866957-B949-D9BC-597F-D93D30354EA4}"/>
              </a:ext>
            </a:extLst>
          </p:cNvPr>
          <p:cNvSpPr/>
          <p:nvPr/>
        </p:nvSpPr>
        <p:spPr>
          <a:xfrm>
            <a:off x="4870450" y="6984853"/>
            <a:ext cx="242850" cy="562122"/>
          </a:xfrm>
          <a:custGeom>
            <a:avLst/>
            <a:gdLst>
              <a:gd name="connsiteX0" fmla="*/ 79375 w 242850"/>
              <a:gd name="connsiteY0" fmla="*/ 147 h 562122"/>
              <a:gd name="connsiteX1" fmla="*/ 123825 w 242850"/>
              <a:gd name="connsiteY1" fmla="*/ 127147 h 562122"/>
              <a:gd name="connsiteX2" fmla="*/ 241300 w 242850"/>
              <a:gd name="connsiteY2" fmla="*/ 120797 h 562122"/>
              <a:gd name="connsiteX3" fmla="*/ 193675 w 242850"/>
              <a:gd name="connsiteY3" fmla="*/ 171597 h 562122"/>
              <a:gd name="connsiteX4" fmla="*/ 231775 w 242850"/>
              <a:gd name="connsiteY4" fmla="*/ 187472 h 562122"/>
              <a:gd name="connsiteX5" fmla="*/ 127000 w 242850"/>
              <a:gd name="connsiteY5" fmla="*/ 266847 h 562122"/>
              <a:gd name="connsiteX6" fmla="*/ 184150 w 242850"/>
              <a:gd name="connsiteY6" fmla="*/ 409722 h 562122"/>
              <a:gd name="connsiteX7" fmla="*/ 241300 w 242850"/>
              <a:gd name="connsiteY7" fmla="*/ 539897 h 562122"/>
              <a:gd name="connsiteX8" fmla="*/ 184150 w 242850"/>
              <a:gd name="connsiteY8" fmla="*/ 422422 h 562122"/>
              <a:gd name="connsiteX9" fmla="*/ 98425 w 242850"/>
              <a:gd name="connsiteY9" fmla="*/ 390672 h 562122"/>
              <a:gd name="connsiteX10" fmla="*/ 0 w 242850"/>
              <a:gd name="connsiteY10" fmla="*/ 562122 h 562122"/>
              <a:gd name="connsiteX11" fmla="*/ 98425 w 242850"/>
              <a:gd name="connsiteY11" fmla="*/ 390672 h 562122"/>
              <a:gd name="connsiteX12" fmla="*/ 104775 w 242850"/>
              <a:gd name="connsiteY12" fmla="*/ 339872 h 562122"/>
              <a:gd name="connsiteX13" fmla="*/ 120650 w 242850"/>
              <a:gd name="connsiteY13" fmla="*/ 184297 h 562122"/>
              <a:gd name="connsiteX14" fmla="*/ 193675 w 242850"/>
              <a:gd name="connsiteY14" fmla="*/ 162072 h 562122"/>
              <a:gd name="connsiteX15" fmla="*/ 168275 w 242850"/>
              <a:gd name="connsiteY15" fmla="*/ 155722 h 562122"/>
              <a:gd name="connsiteX16" fmla="*/ 79375 w 242850"/>
              <a:gd name="connsiteY16" fmla="*/ 147 h 56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2850" h="562122">
                <a:moveTo>
                  <a:pt x="79375" y="147"/>
                </a:moveTo>
                <a:cubicBezTo>
                  <a:pt x="71967" y="-4616"/>
                  <a:pt x="96838" y="107039"/>
                  <a:pt x="123825" y="127147"/>
                </a:cubicBezTo>
                <a:cubicBezTo>
                  <a:pt x="150813" y="147255"/>
                  <a:pt x="229658" y="113389"/>
                  <a:pt x="241300" y="120797"/>
                </a:cubicBezTo>
                <a:cubicBezTo>
                  <a:pt x="252942" y="128205"/>
                  <a:pt x="195262" y="160485"/>
                  <a:pt x="193675" y="171597"/>
                </a:cubicBezTo>
                <a:cubicBezTo>
                  <a:pt x="192088" y="182709"/>
                  <a:pt x="242888" y="171597"/>
                  <a:pt x="231775" y="187472"/>
                </a:cubicBezTo>
                <a:cubicBezTo>
                  <a:pt x="220663" y="203347"/>
                  <a:pt x="134938" y="229805"/>
                  <a:pt x="127000" y="266847"/>
                </a:cubicBezTo>
                <a:cubicBezTo>
                  <a:pt x="119063" y="303889"/>
                  <a:pt x="165100" y="364214"/>
                  <a:pt x="184150" y="409722"/>
                </a:cubicBezTo>
                <a:cubicBezTo>
                  <a:pt x="203200" y="455230"/>
                  <a:pt x="241300" y="537780"/>
                  <a:pt x="241300" y="539897"/>
                </a:cubicBezTo>
                <a:cubicBezTo>
                  <a:pt x="241300" y="542014"/>
                  <a:pt x="207962" y="447293"/>
                  <a:pt x="184150" y="422422"/>
                </a:cubicBezTo>
                <a:cubicBezTo>
                  <a:pt x="160338" y="397551"/>
                  <a:pt x="129117" y="367389"/>
                  <a:pt x="98425" y="390672"/>
                </a:cubicBezTo>
                <a:cubicBezTo>
                  <a:pt x="67733" y="413955"/>
                  <a:pt x="0" y="562122"/>
                  <a:pt x="0" y="562122"/>
                </a:cubicBezTo>
                <a:cubicBezTo>
                  <a:pt x="0" y="562122"/>
                  <a:pt x="80963" y="427714"/>
                  <a:pt x="98425" y="390672"/>
                </a:cubicBezTo>
                <a:cubicBezTo>
                  <a:pt x="115887" y="353630"/>
                  <a:pt x="101071" y="374268"/>
                  <a:pt x="104775" y="339872"/>
                </a:cubicBezTo>
                <a:cubicBezTo>
                  <a:pt x="108479" y="305476"/>
                  <a:pt x="105833" y="213930"/>
                  <a:pt x="120650" y="184297"/>
                </a:cubicBezTo>
                <a:cubicBezTo>
                  <a:pt x="135467" y="154664"/>
                  <a:pt x="185738" y="166835"/>
                  <a:pt x="193675" y="162072"/>
                </a:cubicBezTo>
                <a:cubicBezTo>
                  <a:pt x="201613" y="157310"/>
                  <a:pt x="184679" y="179534"/>
                  <a:pt x="168275" y="155722"/>
                </a:cubicBezTo>
                <a:cubicBezTo>
                  <a:pt x="151871" y="131910"/>
                  <a:pt x="86783" y="4910"/>
                  <a:pt x="79375" y="1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0E2C7A9D-FC23-3C51-F9E4-04A45953B318}"/>
              </a:ext>
            </a:extLst>
          </p:cNvPr>
          <p:cNvSpPr/>
          <p:nvPr/>
        </p:nvSpPr>
        <p:spPr>
          <a:xfrm>
            <a:off x="4848935" y="6958306"/>
            <a:ext cx="257528" cy="592041"/>
          </a:xfrm>
          <a:custGeom>
            <a:avLst/>
            <a:gdLst>
              <a:gd name="connsiteX0" fmla="*/ 40565 w 257528"/>
              <a:gd name="connsiteY0" fmla="*/ 1294 h 592041"/>
              <a:gd name="connsiteX1" fmla="*/ 107240 w 257528"/>
              <a:gd name="connsiteY1" fmla="*/ 194969 h 592041"/>
              <a:gd name="connsiteX2" fmla="*/ 110415 w 257528"/>
              <a:gd name="connsiteY2" fmla="*/ 366419 h 592041"/>
              <a:gd name="connsiteX3" fmla="*/ 135815 w 257528"/>
              <a:gd name="connsiteY3" fmla="*/ 385469 h 592041"/>
              <a:gd name="connsiteX4" fmla="*/ 65965 w 257528"/>
              <a:gd name="connsiteY4" fmla="*/ 423569 h 592041"/>
              <a:gd name="connsiteX5" fmla="*/ 50090 w 257528"/>
              <a:gd name="connsiteY5" fmla="*/ 591844 h 592041"/>
              <a:gd name="connsiteX6" fmla="*/ 8815 w 257528"/>
              <a:gd name="connsiteY6" fmla="*/ 455319 h 592041"/>
              <a:gd name="connsiteX7" fmla="*/ 240590 w 257528"/>
              <a:gd name="connsiteY7" fmla="*/ 356894 h 592041"/>
              <a:gd name="connsiteX8" fmla="*/ 224715 w 257528"/>
              <a:gd name="connsiteY8" fmla="*/ 350544 h 592041"/>
              <a:gd name="connsiteX9" fmla="*/ 104065 w 257528"/>
              <a:gd name="connsiteY9" fmla="*/ 121944 h 592041"/>
              <a:gd name="connsiteX10" fmla="*/ 40565 w 257528"/>
              <a:gd name="connsiteY10" fmla="*/ 1294 h 592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528" h="592041">
                <a:moveTo>
                  <a:pt x="40565" y="1294"/>
                </a:moveTo>
                <a:cubicBezTo>
                  <a:pt x="41094" y="13465"/>
                  <a:pt x="95598" y="134115"/>
                  <a:pt x="107240" y="194969"/>
                </a:cubicBezTo>
                <a:cubicBezTo>
                  <a:pt x="118882" y="255823"/>
                  <a:pt x="105653" y="334669"/>
                  <a:pt x="110415" y="366419"/>
                </a:cubicBezTo>
                <a:cubicBezTo>
                  <a:pt x="115177" y="398169"/>
                  <a:pt x="143223" y="375944"/>
                  <a:pt x="135815" y="385469"/>
                </a:cubicBezTo>
                <a:cubicBezTo>
                  <a:pt x="128407" y="394994"/>
                  <a:pt x="80253" y="389173"/>
                  <a:pt x="65965" y="423569"/>
                </a:cubicBezTo>
                <a:cubicBezTo>
                  <a:pt x="51678" y="457965"/>
                  <a:pt x="59615" y="586552"/>
                  <a:pt x="50090" y="591844"/>
                </a:cubicBezTo>
                <a:cubicBezTo>
                  <a:pt x="40565" y="597136"/>
                  <a:pt x="-22935" y="494477"/>
                  <a:pt x="8815" y="455319"/>
                </a:cubicBezTo>
                <a:cubicBezTo>
                  <a:pt x="40565" y="416161"/>
                  <a:pt x="204607" y="374356"/>
                  <a:pt x="240590" y="356894"/>
                </a:cubicBezTo>
                <a:cubicBezTo>
                  <a:pt x="276573" y="339432"/>
                  <a:pt x="247469" y="389702"/>
                  <a:pt x="224715" y="350544"/>
                </a:cubicBezTo>
                <a:cubicBezTo>
                  <a:pt x="201961" y="311386"/>
                  <a:pt x="137403" y="178565"/>
                  <a:pt x="104065" y="121944"/>
                </a:cubicBezTo>
                <a:cubicBezTo>
                  <a:pt x="70727" y="65323"/>
                  <a:pt x="40036" y="-10877"/>
                  <a:pt x="40565" y="12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29A7FDDC-1587-9BB5-253B-137BCBB9FB1E}"/>
              </a:ext>
            </a:extLst>
          </p:cNvPr>
          <p:cNvSpPr/>
          <p:nvPr/>
        </p:nvSpPr>
        <p:spPr>
          <a:xfrm>
            <a:off x="4879489" y="6947038"/>
            <a:ext cx="483596" cy="665360"/>
          </a:xfrm>
          <a:custGeom>
            <a:avLst/>
            <a:gdLst>
              <a:gd name="connsiteX0" fmla="*/ 238611 w 483596"/>
              <a:gd name="connsiteY0" fmla="*/ 168137 h 665360"/>
              <a:gd name="connsiteX1" fmla="*/ 381486 w 483596"/>
              <a:gd name="connsiteY1" fmla="*/ 44312 h 665360"/>
              <a:gd name="connsiteX2" fmla="*/ 356086 w 483596"/>
              <a:gd name="connsiteY2" fmla="*/ 12562 h 665360"/>
              <a:gd name="connsiteX3" fmla="*/ 441811 w 483596"/>
              <a:gd name="connsiteY3" fmla="*/ 25262 h 665360"/>
              <a:gd name="connsiteX4" fmla="*/ 448161 w 483596"/>
              <a:gd name="connsiteY4" fmla="*/ 63362 h 665360"/>
              <a:gd name="connsiteX5" fmla="*/ 470386 w 483596"/>
              <a:gd name="connsiteY5" fmla="*/ 231637 h 665360"/>
              <a:gd name="connsiteX6" fmla="*/ 448161 w 483596"/>
              <a:gd name="connsiteY6" fmla="*/ 314187 h 665360"/>
              <a:gd name="connsiteX7" fmla="*/ 333861 w 483596"/>
              <a:gd name="connsiteY7" fmla="*/ 441187 h 665360"/>
              <a:gd name="connsiteX8" fmla="*/ 267186 w 483596"/>
              <a:gd name="connsiteY8" fmla="*/ 609462 h 665360"/>
              <a:gd name="connsiteX9" fmla="*/ 216386 w 483596"/>
              <a:gd name="connsiteY9" fmla="*/ 641212 h 665360"/>
              <a:gd name="connsiteX10" fmla="*/ 486 w 483596"/>
              <a:gd name="connsiteY10" fmla="*/ 663437 h 665360"/>
              <a:gd name="connsiteX11" fmla="*/ 283061 w 483596"/>
              <a:gd name="connsiteY11" fmla="*/ 590412 h 665360"/>
              <a:gd name="connsiteX12" fmla="*/ 413236 w 483596"/>
              <a:gd name="connsiteY12" fmla="*/ 342762 h 665360"/>
              <a:gd name="connsiteX13" fmla="*/ 483086 w 483596"/>
              <a:gd name="connsiteY13" fmla="*/ 218937 h 665360"/>
              <a:gd name="connsiteX14" fmla="*/ 438636 w 483596"/>
              <a:gd name="connsiteY14" fmla="*/ 3037 h 665360"/>
              <a:gd name="connsiteX15" fmla="*/ 327511 w 483596"/>
              <a:gd name="connsiteY15" fmla="*/ 95112 h 665360"/>
              <a:gd name="connsiteX16" fmla="*/ 238611 w 483596"/>
              <a:gd name="connsiteY16" fmla="*/ 168137 h 665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3596" h="665360">
                <a:moveTo>
                  <a:pt x="238611" y="168137"/>
                </a:moveTo>
                <a:cubicBezTo>
                  <a:pt x="247607" y="159670"/>
                  <a:pt x="361907" y="70241"/>
                  <a:pt x="381486" y="44312"/>
                </a:cubicBezTo>
                <a:cubicBezTo>
                  <a:pt x="401065" y="18383"/>
                  <a:pt x="346032" y="15737"/>
                  <a:pt x="356086" y="12562"/>
                </a:cubicBezTo>
                <a:cubicBezTo>
                  <a:pt x="366140" y="9387"/>
                  <a:pt x="426465" y="16795"/>
                  <a:pt x="441811" y="25262"/>
                </a:cubicBezTo>
                <a:cubicBezTo>
                  <a:pt x="457157" y="33729"/>
                  <a:pt x="443399" y="28966"/>
                  <a:pt x="448161" y="63362"/>
                </a:cubicBezTo>
                <a:cubicBezTo>
                  <a:pt x="452923" y="97758"/>
                  <a:pt x="470386" y="189833"/>
                  <a:pt x="470386" y="231637"/>
                </a:cubicBezTo>
                <a:cubicBezTo>
                  <a:pt x="470386" y="273441"/>
                  <a:pt x="470915" y="279262"/>
                  <a:pt x="448161" y="314187"/>
                </a:cubicBezTo>
                <a:cubicBezTo>
                  <a:pt x="425407" y="349112"/>
                  <a:pt x="364023" y="391975"/>
                  <a:pt x="333861" y="441187"/>
                </a:cubicBezTo>
                <a:cubicBezTo>
                  <a:pt x="303699" y="490399"/>
                  <a:pt x="286765" y="576125"/>
                  <a:pt x="267186" y="609462"/>
                </a:cubicBezTo>
                <a:cubicBezTo>
                  <a:pt x="247607" y="642800"/>
                  <a:pt x="260836" y="632216"/>
                  <a:pt x="216386" y="641212"/>
                </a:cubicBezTo>
                <a:cubicBezTo>
                  <a:pt x="171936" y="650208"/>
                  <a:pt x="-10626" y="671904"/>
                  <a:pt x="486" y="663437"/>
                </a:cubicBezTo>
                <a:cubicBezTo>
                  <a:pt x="11598" y="654970"/>
                  <a:pt x="214269" y="643858"/>
                  <a:pt x="283061" y="590412"/>
                </a:cubicBezTo>
                <a:cubicBezTo>
                  <a:pt x="351853" y="536966"/>
                  <a:pt x="379899" y="404674"/>
                  <a:pt x="413236" y="342762"/>
                </a:cubicBezTo>
                <a:cubicBezTo>
                  <a:pt x="446573" y="280850"/>
                  <a:pt x="478853" y="275558"/>
                  <a:pt x="483086" y="218937"/>
                </a:cubicBezTo>
                <a:cubicBezTo>
                  <a:pt x="487319" y="162316"/>
                  <a:pt x="464565" y="23674"/>
                  <a:pt x="438636" y="3037"/>
                </a:cubicBezTo>
                <a:cubicBezTo>
                  <a:pt x="412707" y="-17601"/>
                  <a:pt x="356086" y="72887"/>
                  <a:pt x="327511" y="95112"/>
                </a:cubicBezTo>
                <a:cubicBezTo>
                  <a:pt x="298936" y="117337"/>
                  <a:pt x="229615" y="176604"/>
                  <a:pt x="238611" y="168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B58CC1B6-E4E5-8BAC-8D81-472F7C6B809B}"/>
              </a:ext>
            </a:extLst>
          </p:cNvPr>
          <p:cNvSpPr/>
          <p:nvPr/>
        </p:nvSpPr>
        <p:spPr>
          <a:xfrm>
            <a:off x="4901211" y="6944278"/>
            <a:ext cx="429918" cy="633456"/>
          </a:xfrm>
          <a:custGeom>
            <a:avLst/>
            <a:gdLst>
              <a:gd name="connsiteX0" fmla="*/ 359764 w 429918"/>
              <a:gd name="connsiteY0" fmla="*/ 8972 h 633456"/>
              <a:gd name="connsiteX1" fmla="*/ 426439 w 429918"/>
              <a:gd name="connsiteY1" fmla="*/ 247097 h 633456"/>
              <a:gd name="connsiteX2" fmla="*/ 229589 w 429918"/>
              <a:gd name="connsiteY2" fmla="*/ 551897 h 633456"/>
              <a:gd name="connsiteX3" fmla="*/ 169264 w 429918"/>
              <a:gd name="connsiteY3" fmla="*/ 624922 h 633456"/>
              <a:gd name="connsiteX4" fmla="*/ 989 w 429918"/>
              <a:gd name="connsiteY4" fmla="*/ 628097 h 633456"/>
              <a:gd name="connsiteX5" fmla="*/ 254989 w 429918"/>
              <a:gd name="connsiteY5" fmla="*/ 589997 h 633456"/>
              <a:gd name="connsiteX6" fmla="*/ 334364 w 429918"/>
              <a:gd name="connsiteY6" fmla="*/ 389972 h 633456"/>
              <a:gd name="connsiteX7" fmla="*/ 416914 w 429918"/>
              <a:gd name="connsiteY7" fmla="*/ 202647 h 633456"/>
              <a:gd name="connsiteX8" fmla="*/ 416914 w 429918"/>
              <a:gd name="connsiteY8" fmla="*/ 62947 h 633456"/>
              <a:gd name="connsiteX9" fmla="*/ 359764 w 429918"/>
              <a:gd name="connsiteY9" fmla="*/ 8972 h 63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9918" h="633456">
                <a:moveTo>
                  <a:pt x="359764" y="8972"/>
                </a:moveTo>
                <a:cubicBezTo>
                  <a:pt x="361352" y="39664"/>
                  <a:pt x="448135" y="156609"/>
                  <a:pt x="426439" y="247097"/>
                </a:cubicBezTo>
                <a:cubicBezTo>
                  <a:pt x="404743" y="337585"/>
                  <a:pt x="272451" y="488926"/>
                  <a:pt x="229589" y="551897"/>
                </a:cubicBezTo>
                <a:cubicBezTo>
                  <a:pt x="186727" y="614868"/>
                  <a:pt x="207364" y="612222"/>
                  <a:pt x="169264" y="624922"/>
                </a:cubicBezTo>
                <a:cubicBezTo>
                  <a:pt x="131164" y="637622"/>
                  <a:pt x="-13298" y="633918"/>
                  <a:pt x="989" y="628097"/>
                </a:cubicBezTo>
                <a:cubicBezTo>
                  <a:pt x="15276" y="622276"/>
                  <a:pt x="199427" y="629684"/>
                  <a:pt x="254989" y="589997"/>
                </a:cubicBezTo>
                <a:cubicBezTo>
                  <a:pt x="310551" y="550310"/>
                  <a:pt x="307377" y="454530"/>
                  <a:pt x="334364" y="389972"/>
                </a:cubicBezTo>
                <a:cubicBezTo>
                  <a:pt x="361351" y="325414"/>
                  <a:pt x="403156" y="257151"/>
                  <a:pt x="416914" y="202647"/>
                </a:cubicBezTo>
                <a:cubicBezTo>
                  <a:pt x="430672" y="148143"/>
                  <a:pt x="424851" y="92051"/>
                  <a:pt x="416914" y="62947"/>
                </a:cubicBezTo>
                <a:cubicBezTo>
                  <a:pt x="408977" y="33843"/>
                  <a:pt x="358176" y="-21720"/>
                  <a:pt x="359764" y="89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4ADDF6A9-F149-0DAF-BEC4-DC571769EABE}"/>
              </a:ext>
            </a:extLst>
          </p:cNvPr>
          <p:cNvSpPr/>
          <p:nvPr/>
        </p:nvSpPr>
        <p:spPr>
          <a:xfrm>
            <a:off x="4408599" y="5467340"/>
            <a:ext cx="378771" cy="179587"/>
          </a:xfrm>
          <a:custGeom>
            <a:avLst/>
            <a:gdLst>
              <a:gd name="connsiteX0" fmla="*/ 1476 w 378771"/>
              <a:gd name="connsiteY0" fmla="*/ 10 h 179587"/>
              <a:gd name="connsiteX1" fmla="*/ 20526 w 378771"/>
              <a:gd name="connsiteY1" fmla="*/ 101610 h 179587"/>
              <a:gd name="connsiteX2" fmla="*/ 90376 w 378771"/>
              <a:gd name="connsiteY2" fmla="*/ 127010 h 179587"/>
              <a:gd name="connsiteX3" fmla="*/ 87201 w 378771"/>
              <a:gd name="connsiteY3" fmla="*/ 146060 h 179587"/>
              <a:gd name="connsiteX4" fmla="*/ 372951 w 378771"/>
              <a:gd name="connsiteY4" fmla="*/ 177810 h 179587"/>
              <a:gd name="connsiteX5" fmla="*/ 261826 w 378771"/>
              <a:gd name="connsiteY5" fmla="*/ 168285 h 179587"/>
              <a:gd name="connsiteX6" fmla="*/ 52276 w 378771"/>
              <a:gd name="connsiteY6" fmla="*/ 107960 h 179587"/>
              <a:gd name="connsiteX7" fmla="*/ 1476 w 378771"/>
              <a:gd name="connsiteY7" fmla="*/ 10 h 17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771" h="179587">
                <a:moveTo>
                  <a:pt x="1476" y="10"/>
                </a:moveTo>
                <a:cubicBezTo>
                  <a:pt x="-3815" y="-1048"/>
                  <a:pt x="5709" y="80443"/>
                  <a:pt x="20526" y="101610"/>
                </a:cubicBezTo>
                <a:cubicBezTo>
                  <a:pt x="35343" y="122777"/>
                  <a:pt x="79264" y="119602"/>
                  <a:pt x="90376" y="127010"/>
                </a:cubicBezTo>
                <a:cubicBezTo>
                  <a:pt x="101489" y="134418"/>
                  <a:pt x="40105" y="137593"/>
                  <a:pt x="87201" y="146060"/>
                </a:cubicBezTo>
                <a:cubicBezTo>
                  <a:pt x="134297" y="154527"/>
                  <a:pt x="343847" y="174106"/>
                  <a:pt x="372951" y="177810"/>
                </a:cubicBezTo>
                <a:cubicBezTo>
                  <a:pt x="402055" y="181514"/>
                  <a:pt x="315272" y="179927"/>
                  <a:pt x="261826" y="168285"/>
                </a:cubicBezTo>
                <a:cubicBezTo>
                  <a:pt x="208380" y="156643"/>
                  <a:pt x="96726" y="130714"/>
                  <a:pt x="52276" y="107960"/>
                </a:cubicBezTo>
                <a:cubicBezTo>
                  <a:pt x="7826" y="85206"/>
                  <a:pt x="6767" y="1068"/>
                  <a:pt x="147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C1095CE0-E60A-0706-5F0A-161310CC09CA}"/>
              </a:ext>
            </a:extLst>
          </p:cNvPr>
          <p:cNvSpPr/>
          <p:nvPr/>
        </p:nvSpPr>
        <p:spPr>
          <a:xfrm>
            <a:off x="5054469" y="6051528"/>
            <a:ext cx="162600" cy="492656"/>
          </a:xfrm>
          <a:custGeom>
            <a:avLst/>
            <a:gdLst>
              <a:gd name="connsiteX0" fmla="*/ 162056 w 162600"/>
              <a:gd name="connsiteY0" fmla="*/ 22 h 492656"/>
              <a:gd name="connsiteX1" fmla="*/ 131 w 162600"/>
              <a:gd name="connsiteY1" fmla="*/ 47647 h 492656"/>
              <a:gd name="connsiteX2" fmla="*/ 133481 w 162600"/>
              <a:gd name="connsiteY2" fmla="*/ 69872 h 492656"/>
              <a:gd name="connsiteX3" fmla="*/ 73156 w 162600"/>
              <a:gd name="connsiteY3" fmla="*/ 149247 h 492656"/>
              <a:gd name="connsiteX4" fmla="*/ 98556 w 162600"/>
              <a:gd name="connsiteY4" fmla="*/ 209572 h 492656"/>
              <a:gd name="connsiteX5" fmla="*/ 111256 w 162600"/>
              <a:gd name="connsiteY5" fmla="*/ 311172 h 492656"/>
              <a:gd name="connsiteX6" fmla="*/ 66806 w 162600"/>
              <a:gd name="connsiteY6" fmla="*/ 434997 h 492656"/>
              <a:gd name="connsiteX7" fmla="*/ 31881 w 162600"/>
              <a:gd name="connsiteY7" fmla="*/ 485797 h 492656"/>
              <a:gd name="connsiteX8" fmla="*/ 95381 w 162600"/>
              <a:gd name="connsiteY8" fmla="*/ 288947 h 492656"/>
              <a:gd name="connsiteX9" fmla="*/ 79506 w 162600"/>
              <a:gd name="connsiteY9" fmla="*/ 142897 h 492656"/>
              <a:gd name="connsiteX10" fmla="*/ 85856 w 162600"/>
              <a:gd name="connsiteY10" fmla="*/ 98447 h 492656"/>
              <a:gd name="connsiteX11" fmla="*/ 54106 w 162600"/>
              <a:gd name="connsiteY11" fmla="*/ 53997 h 492656"/>
              <a:gd name="connsiteX12" fmla="*/ 162056 w 162600"/>
              <a:gd name="connsiteY12" fmla="*/ 22 h 49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2600" h="492656">
                <a:moveTo>
                  <a:pt x="162056" y="22"/>
                </a:moveTo>
                <a:cubicBezTo>
                  <a:pt x="153060" y="-1036"/>
                  <a:pt x="4893" y="36005"/>
                  <a:pt x="131" y="47647"/>
                </a:cubicBezTo>
                <a:cubicBezTo>
                  <a:pt x="-4631" y="59289"/>
                  <a:pt x="121310" y="52939"/>
                  <a:pt x="133481" y="69872"/>
                </a:cubicBezTo>
                <a:cubicBezTo>
                  <a:pt x="145652" y="86805"/>
                  <a:pt x="78977" y="125964"/>
                  <a:pt x="73156" y="149247"/>
                </a:cubicBezTo>
                <a:cubicBezTo>
                  <a:pt x="67335" y="172530"/>
                  <a:pt x="92206" y="182585"/>
                  <a:pt x="98556" y="209572"/>
                </a:cubicBezTo>
                <a:cubicBezTo>
                  <a:pt x="104906" y="236559"/>
                  <a:pt x="116548" y="273601"/>
                  <a:pt x="111256" y="311172"/>
                </a:cubicBezTo>
                <a:cubicBezTo>
                  <a:pt x="105964" y="348743"/>
                  <a:pt x="80035" y="405893"/>
                  <a:pt x="66806" y="434997"/>
                </a:cubicBezTo>
                <a:cubicBezTo>
                  <a:pt x="53577" y="464101"/>
                  <a:pt x="27119" y="510139"/>
                  <a:pt x="31881" y="485797"/>
                </a:cubicBezTo>
                <a:cubicBezTo>
                  <a:pt x="36643" y="461455"/>
                  <a:pt x="87444" y="346097"/>
                  <a:pt x="95381" y="288947"/>
                </a:cubicBezTo>
                <a:cubicBezTo>
                  <a:pt x="103318" y="231797"/>
                  <a:pt x="81094" y="174647"/>
                  <a:pt x="79506" y="142897"/>
                </a:cubicBezTo>
                <a:cubicBezTo>
                  <a:pt x="77918" y="111147"/>
                  <a:pt x="90089" y="113264"/>
                  <a:pt x="85856" y="98447"/>
                </a:cubicBezTo>
                <a:cubicBezTo>
                  <a:pt x="81623" y="83630"/>
                  <a:pt x="42464" y="68813"/>
                  <a:pt x="54106" y="53997"/>
                </a:cubicBezTo>
                <a:cubicBezTo>
                  <a:pt x="65748" y="39181"/>
                  <a:pt x="171052" y="1080"/>
                  <a:pt x="16205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3E9E9BA9-0D9F-8209-B374-B6D644069848}"/>
              </a:ext>
            </a:extLst>
          </p:cNvPr>
          <p:cNvSpPr/>
          <p:nvPr/>
        </p:nvSpPr>
        <p:spPr>
          <a:xfrm>
            <a:off x="4800600" y="6050024"/>
            <a:ext cx="354265" cy="644454"/>
          </a:xfrm>
          <a:custGeom>
            <a:avLst/>
            <a:gdLst>
              <a:gd name="connsiteX0" fmla="*/ 244475 w 354265"/>
              <a:gd name="connsiteY0" fmla="*/ 1526 h 644454"/>
              <a:gd name="connsiteX1" fmla="*/ 225425 w 354265"/>
              <a:gd name="connsiteY1" fmla="*/ 147576 h 644454"/>
              <a:gd name="connsiteX2" fmla="*/ 193675 w 354265"/>
              <a:gd name="connsiteY2" fmla="*/ 157101 h 644454"/>
              <a:gd name="connsiteX3" fmla="*/ 114300 w 354265"/>
              <a:gd name="connsiteY3" fmla="*/ 128526 h 644454"/>
              <a:gd name="connsiteX4" fmla="*/ 53975 w 354265"/>
              <a:gd name="connsiteY4" fmla="*/ 188851 h 644454"/>
              <a:gd name="connsiteX5" fmla="*/ 50800 w 354265"/>
              <a:gd name="connsiteY5" fmla="*/ 252351 h 644454"/>
              <a:gd name="connsiteX6" fmla="*/ 184150 w 354265"/>
              <a:gd name="connsiteY6" fmla="*/ 385701 h 644454"/>
              <a:gd name="connsiteX7" fmla="*/ 222250 w 354265"/>
              <a:gd name="connsiteY7" fmla="*/ 360301 h 644454"/>
              <a:gd name="connsiteX8" fmla="*/ 301625 w 354265"/>
              <a:gd name="connsiteY8" fmla="*/ 328551 h 644454"/>
              <a:gd name="connsiteX9" fmla="*/ 212725 w 354265"/>
              <a:gd name="connsiteY9" fmla="*/ 398401 h 644454"/>
              <a:gd name="connsiteX10" fmla="*/ 44450 w 354265"/>
              <a:gd name="connsiteY10" fmla="*/ 306326 h 644454"/>
              <a:gd name="connsiteX11" fmla="*/ 139700 w 354265"/>
              <a:gd name="connsiteY11" fmla="*/ 493651 h 644454"/>
              <a:gd name="connsiteX12" fmla="*/ 85725 w 354265"/>
              <a:gd name="connsiteY12" fmla="*/ 547626 h 644454"/>
              <a:gd name="connsiteX13" fmla="*/ 130175 w 354265"/>
              <a:gd name="connsiteY13" fmla="*/ 614301 h 644454"/>
              <a:gd name="connsiteX14" fmla="*/ 317500 w 354265"/>
              <a:gd name="connsiteY14" fmla="*/ 598426 h 644454"/>
              <a:gd name="connsiteX15" fmla="*/ 333375 w 354265"/>
              <a:gd name="connsiteY15" fmla="*/ 573026 h 644454"/>
              <a:gd name="connsiteX16" fmla="*/ 85725 w 354265"/>
              <a:gd name="connsiteY16" fmla="*/ 627001 h 644454"/>
              <a:gd name="connsiteX17" fmla="*/ 53975 w 354265"/>
              <a:gd name="connsiteY17" fmla="*/ 220601 h 644454"/>
              <a:gd name="connsiteX18" fmla="*/ 0 w 354265"/>
              <a:gd name="connsiteY18" fmla="*/ 106301 h 644454"/>
              <a:gd name="connsiteX19" fmla="*/ 53975 w 354265"/>
              <a:gd name="connsiteY19" fmla="*/ 39626 h 644454"/>
              <a:gd name="connsiteX20" fmla="*/ 57150 w 354265"/>
              <a:gd name="connsiteY20" fmla="*/ 49151 h 644454"/>
              <a:gd name="connsiteX21" fmla="*/ 250825 w 354265"/>
              <a:gd name="connsiteY21" fmla="*/ 166626 h 644454"/>
              <a:gd name="connsiteX22" fmla="*/ 120650 w 354265"/>
              <a:gd name="connsiteY22" fmla="*/ 96776 h 644454"/>
              <a:gd name="connsiteX23" fmla="*/ 180975 w 354265"/>
              <a:gd name="connsiteY23" fmla="*/ 90426 h 644454"/>
              <a:gd name="connsiteX24" fmla="*/ 320675 w 354265"/>
              <a:gd name="connsiteY24" fmla="*/ 71376 h 644454"/>
              <a:gd name="connsiteX25" fmla="*/ 244475 w 354265"/>
              <a:gd name="connsiteY25" fmla="*/ 1526 h 644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54265" h="644454">
                <a:moveTo>
                  <a:pt x="244475" y="1526"/>
                </a:moveTo>
                <a:cubicBezTo>
                  <a:pt x="228600" y="14226"/>
                  <a:pt x="233892" y="121647"/>
                  <a:pt x="225425" y="147576"/>
                </a:cubicBezTo>
                <a:cubicBezTo>
                  <a:pt x="216958" y="173505"/>
                  <a:pt x="212196" y="160276"/>
                  <a:pt x="193675" y="157101"/>
                </a:cubicBezTo>
                <a:cubicBezTo>
                  <a:pt x="175154" y="153926"/>
                  <a:pt x="137583" y="123234"/>
                  <a:pt x="114300" y="128526"/>
                </a:cubicBezTo>
                <a:cubicBezTo>
                  <a:pt x="91017" y="133818"/>
                  <a:pt x="64558" y="168214"/>
                  <a:pt x="53975" y="188851"/>
                </a:cubicBezTo>
                <a:cubicBezTo>
                  <a:pt x="43392" y="209489"/>
                  <a:pt x="29104" y="219543"/>
                  <a:pt x="50800" y="252351"/>
                </a:cubicBezTo>
                <a:cubicBezTo>
                  <a:pt x="72496" y="285159"/>
                  <a:pt x="155575" y="367709"/>
                  <a:pt x="184150" y="385701"/>
                </a:cubicBezTo>
                <a:cubicBezTo>
                  <a:pt x="212725" y="403693"/>
                  <a:pt x="202671" y="369826"/>
                  <a:pt x="222250" y="360301"/>
                </a:cubicBezTo>
                <a:cubicBezTo>
                  <a:pt x="241829" y="350776"/>
                  <a:pt x="303213" y="322201"/>
                  <a:pt x="301625" y="328551"/>
                </a:cubicBezTo>
                <a:cubicBezTo>
                  <a:pt x="300038" y="334901"/>
                  <a:pt x="255588" y="402105"/>
                  <a:pt x="212725" y="398401"/>
                </a:cubicBezTo>
                <a:cubicBezTo>
                  <a:pt x="169862" y="394697"/>
                  <a:pt x="56621" y="290451"/>
                  <a:pt x="44450" y="306326"/>
                </a:cubicBezTo>
                <a:cubicBezTo>
                  <a:pt x="32279" y="322201"/>
                  <a:pt x="132821" y="453434"/>
                  <a:pt x="139700" y="493651"/>
                </a:cubicBezTo>
                <a:cubicBezTo>
                  <a:pt x="146579" y="533868"/>
                  <a:pt x="87312" y="527518"/>
                  <a:pt x="85725" y="547626"/>
                </a:cubicBezTo>
                <a:cubicBezTo>
                  <a:pt x="84137" y="567734"/>
                  <a:pt x="91546" y="605834"/>
                  <a:pt x="130175" y="614301"/>
                </a:cubicBezTo>
                <a:cubicBezTo>
                  <a:pt x="168804" y="622768"/>
                  <a:pt x="283633" y="605305"/>
                  <a:pt x="317500" y="598426"/>
                </a:cubicBezTo>
                <a:cubicBezTo>
                  <a:pt x="351367" y="591547"/>
                  <a:pt x="372004" y="568264"/>
                  <a:pt x="333375" y="573026"/>
                </a:cubicBezTo>
                <a:cubicBezTo>
                  <a:pt x="294746" y="577788"/>
                  <a:pt x="132292" y="685738"/>
                  <a:pt x="85725" y="627001"/>
                </a:cubicBezTo>
                <a:cubicBezTo>
                  <a:pt x="39158" y="568264"/>
                  <a:pt x="68262" y="307384"/>
                  <a:pt x="53975" y="220601"/>
                </a:cubicBezTo>
                <a:cubicBezTo>
                  <a:pt x="39687" y="133818"/>
                  <a:pt x="0" y="136463"/>
                  <a:pt x="0" y="106301"/>
                </a:cubicBezTo>
                <a:cubicBezTo>
                  <a:pt x="0" y="76139"/>
                  <a:pt x="44450" y="49151"/>
                  <a:pt x="53975" y="39626"/>
                </a:cubicBezTo>
                <a:cubicBezTo>
                  <a:pt x="63500" y="30101"/>
                  <a:pt x="24342" y="27984"/>
                  <a:pt x="57150" y="49151"/>
                </a:cubicBezTo>
                <a:cubicBezTo>
                  <a:pt x="89958" y="70318"/>
                  <a:pt x="240242" y="158689"/>
                  <a:pt x="250825" y="166626"/>
                </a:cubicBezTo>
                <a:cubicBezTo>
                  <a:pt x="261408" y="174563"/>
                  <a:pt x="132292" y="109476"/>
                  <a:pt x="120650" y="96776"/>
                </a:cubicBezTo>
                <a:cubicBezTo>
                  <a:pt x="109008" y="84076"/>
                  <a:pt x="180975" y="90426"/>
                  <a:pt x="180975" y="90426"/>
                </a:cubicBezTo>
                <a:cubicBezTo>
                  <a:pt x="214313" y="86193"/>
                  <a:pt x="308504" y="83547"/>
                  <a:pt x="320675" y="71376"/>
                </a:cubicBezTo>
                <a:cubicBezTo>
                  <a:pt x="332846" y="59205"/>
                  <a:pt x="260350" y="-11174"/>
                  <a:pt x="244475" y="1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1BB687B6-50D8-BDAA-C032-5F728005A685}"/>
              </a:ext>
            </a:extLst>
          </p:cNvPr>
          <p:cNvSpPr/>
          <p:nvPr/>
        </p:nvSpPr>
        <p:spPr>
          <a:xfrm>
            <a:off x="4940193" y="6254517"/>
            <a:ext cx="155693" cy="137221"/>
          </a:xfrm>
          <a:custGeom>
            <a:avLst/>
            <a:gdLst>
              <a:gd name="connsiteX0" fmla="*/ 107 w 155693"/>
              <a:gd name="connsiteY0" fmla="*/ 233 h 137221"/>
              <a:gd name="connsiteX1" fmla="*/ 120757 w 155693"/>
              <a:gd name="connsiteY1" fmla="*/ 73258 h 137221"/>
              <a:gd name="connsiteX2" fmla="*/ 15982 w 155693"/>
              <a:gd name="connsiteY2" fmla="*/ 136758 h 137221"/>
              <a:gd name="connsiteX3" fmla="*/ 136632 w 155693"/>
              <a:gd name="connsiteY3" fmla="*/ 101833 h 137221"/>
              <a:gd name="connsiteX4" fmla="*/ 146157 w 155693"/>
              <a:gd name="connsiteY4" fmla="*/ 98658 h 137221"/>
              <a:gd name="connsiteX5" fmla="*/ 107 w 155693"/>
              <a:gd name="connsiteY5" fmla="*/ 233 h 13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93" h="137221">
                <a:moveTo>
                  <a:pt x="107" y="233"/>
                </a:moveTo>
                <a:cubicBezTo>
                  <a:pt x="-4126" y="-4000"/>
                  <a:pt x="118111" y="50504"/>
                  <a:pt x="120757" y="73258"/>
                </a:cubicBezTo>
                <a:cubicBezTo>
                  <a:pt x="123403" y="96012"/>
                  <a:pt x="13336" y="131996"/>
                  <a:pt x="15982" y="136758"/>
                </a:cubicBezTo>
                <a:cubicBezTo>
                  <a:pt x="18628" y="141520"/>
                  <a:pt x="114936" y="108183"/>
                  <a:pt x="136632" y="101833"/>
                </a:cubicBezTo>
                <a:cubicBezTo>
                  <a:pt x="158328" y="95483"/>
                  <a:pt x="161503" y="114004"/>
                  <a:pt x="146157" y="98658"/>
                </a:cubicBezTo>
                <a:cubicBezTo>
                  <a:pt x="130811" y="83312"/>
                  <a:pt x="4340" y="4466"/>
                  <a:pt x="107" y="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F26C0F8D-CBC1-D061-A505-B1A9C1AEC45B}"/>
              </a:ext>
            </a:extLst>
          </p:cNvPr>
          <p:cNvSpPr/>
          <p:nvPr/>
        </p:nvSpPr>
        <p:spPr>
          <a:xfrm>
            <a:off x="4961340" y="6543648"/>
            <a:ext cx="194789" cy="298511"/>
          </a:xfrm>
          <a:custGeom>
            <a:avLst/>
            <a:gdLst>
              <a:gd name="connsiteX0" fmla="*/ 188510 w 194789"/>
              <a:gd name="connsiteY0" fmla="*/ 27 h 298511"/>
              <a:gd name="connsiteX1" fmla="*/ 188510 w 194789"/>
              <a:gd name="connsiteY1" fmla="*/ 152427 h 298511"/>
              <a:gd name="connsiteX2" fmla="*/ 112310 w 194789"/>
              <a:gd name="connsiteY2" fmla="*/ 193702 h 298511"/>
              <a:gd name="connsiteX3" fmla="*/ 13885 w 194789"/>
              <a:gd name="connsiteY3" fmla="*/ 228627 h 298511"/>
              <a:gd name="connsiteX4" fmla="*/ 4360 w 194789"/>
              <a:gd name="connsiteY4" fmla="*/ 298477 h 298511"/>
              <a:gd name="connsiteX5" fmla="*/ 48810 w 194789"/>
              <a:gd name="connsiteY5" fmla="*/ 219102 h 298511"/>
              <a:gd name="connsiteX6" fmla="*/ 115485 w 194789"/>
              <a:gd name="connsiteY6" fmla="*/ 203227 h 298511"/>
              <a:gd name="connsiteX7" fmla="*/ 131360 w 194789"/>
              <a:gd name="connsiteY7" fmla="*/ 177827 h 298511"/>
              <a:gd name="connsiteX8" fmla="*/ 172635 w 194789"/>
              <a:gd name="connsiteY8" fmla="*/ 165127 h 298511"/>
              <a:gd name="connsiteX9" fmla="*/ 188510 w 194789"/>
              <a:gd name="connsiteY9" fmla="*/ 27 h 29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4789" h="298511">
                <a:moveTo>
                  <a:pt x="188510" y="27"/>
                </a:moveTo>
                <a:cubicBezTo>
                  <a:pt x="191156" y="-2090"/>
                  <a:pt x="201210" y="120148"/>
                  <a:pt x="188510" y="152427"/>
                </a:cubicBezTo>
                <a:cubicBezTo>
                  <a:pt x="175810" y="184706"/>
                  <a:pt x="141414" y="181002"/>
                  <a:pt x="112310" y="193702"/>
                </a:cubicBezTo>
                <a:cubicBezTo>
                  <a:pt x="83206" y="206402"/>
                  <a:pt x="31877" y="211165"/>
                  <a:pt x="13885" y="228627"/>
                </a:cubicBezTo>
                <a:cubicBezTo>
                  <a:pt x="-4107" y="246089"/>
                  <a:pt x="-1461" y="300065"/>
                  <a:pt x="4360" y="298477"/>
                </a:cubicBezTo>
                <a:cubicBezTo>
                  <a:pt x="10181" y="296890"/>
                  <a:pt x="30289" y="234977"/>
                  <a:pt x="48810" y="219102"/>
                </a:cubicBezTo>
                <a:cubicBezTo>
                  <a:pt x="67331" y="203227"/>
                  <a:pt x="101727" y="210106"/>
                  <a:pt x="115485" y="203227"/>
                </a:cubicBezTo>
                <a:cubicBezTo>
                  <a:pt x="129243" y="196348"/>
                  <a:pt x="121835" y="184177"/>
                  <a:pt x="131360" y="177827"/>
                </a:cubicBezTo>
                <a:cubicBezTo>
                  <a:pt x="140885" y="171477"/>
                  <a:pt x="162581" y="189469"/>
                  <a:pt x="172635" y="165127"/>
                </a:cubicBezTo>
                <a:cubicBezTo>
                  <a:pt x="182689" y="140785"/>
                  <a:pt x="185864" y="2144"/>
                  <a:pt x="188510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7F63468C-D98B-75C6-0E8B-55978CA3AE50}"/>
              </a:ext>
            </a:extLst>
          </p:cNvPr>
          <p:cNvSpPr/>
          <p:nvPr/>
        </p:nvSpPr>
        <p:spPr>
          <a:xfrm>
            <a:off x="4851355" y="6676933"/>
            <a:ext cx="101794" cy="174812"/>
          </a:xfrm>
          <a:custGeom>
            <a:avLst/>
            <a:gdLst>
              <a:gd name="connsiteX0" fmla="*/ 45 w 101794"/>
              <a:gd name="connsiteY0" fmla="*/ 92 h 174812"/>
              <a:gd name="connsiteX1" fmla="*/ 85770 w 101794"/>
              <a:gd name="connsiteY1" fmla="*/ 95342 h 174812"/>
              <a:gd name="connsiteX2" fmla="*/ 92120 w 101794"/>
              <a:gd name="connsiteY2" fmla="*/ 174717 h 174812"/>
              <a:gd name="connsiteX3" fmla="*/ 98470 w 101794"/>
              <a:gd name="connsiteY3" fmla="*/ 79467 h 174812"/>
              <a:gd name="connsiteX4" fmla="*/ 45 w 101794"/>
              <a:gd name="connsiteY4" fmla="*/ 92 h 1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94" h="174812">
                <a:moveTo>
                  <a:pt x="45" y="92"/>
                </a:moveTo>
                <a:cubicBezTo>
                  <a:pt x="-2072" y="2738"/>
                  <a:pt x="70424" y="66238"/>
                  <a:pt x="85770" y="95342"/>
                </a:cubicBezTo>
                <a:cubicBezTo>
                  <a:pt x="101116" y="124446"/>
                  <a:pt x="90003" y="177363"/>
                  <a:pt x="92120" y="174717"/>
                </a:cubicBezTo>
                <a:cubicBezTo>
                  <a:pt x="94237" y="172071"/>
                  <a:pt x="107995" y="106984"/>
                  <a:pt x="98470" y="79467"/>
                </a:cubicBezTo>
                <a:cubicBezTo>
                  <a:pt x="88945" y="51950"/>
                  <a:pt x="2162" y="-2554"/>
                  <a:pt x="45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11361993-7F06-F458-7E0D-DFC0BD8448F7}"/>
              </a:ext>
            </a:extLst>
          </p:cNvPr>
          <p:cNvSpPr/>
          <p:nvPr/>
        </p:nvSpPr>
        <p:spPr>
          <a:xfrm>
            <a:off x="4889022" y="5456434"/>
            <a:ext cx="389262" cy="328500"/>
          </a:xfrm>
          <a:custGeom>
            <a:avLst/>
            <a:gdLst>
              <a:gd name="connsiteX0" fmla="*/ 387828 w 389262"/>
              <a:gd name="connsiteY0" fmla="*/ 1391 h 328500"/>
              <a:gd name="connsiteX1" fmla="*/ 73503 w 389262"/>
              <a:gd name="connsiteY1" fmla="*/ 277616 h 328500"/>
              <a:gd name="connsiteX2" fmla="*/ 86203 w 389262"/>
              <a:gd name="connsiteY2" fmla="*/ 283966 h 328500"/>
              <a:gd name="connsiteX3" fmla="*/ 478 w 389262"/>
              <a:gd name="connsiteY3" fmla="*/ 328416 h 328500"/>
              <a:gd name="connsiteX4" fmla="*/ 130653 w 389262"/>
              <a:gd name="connsiteY4" fmla="*/ 271266 h 328500"/>
              <a:gd name="connsiteX5" fmla="*/ 152878 w 389262"/>
              <a:gd name="connsiteY5" fmla="*/ 290316 h 328500"/>
              <a:gd name="connsiteX6" fmla="*/ 152878 w 389262"/>
              <a:gd name="connsiteY6" fmla="*/ 280791 h 328500"/>
              <a:gd name="connsiteX7" fmla="*/ 146528 w 389262"/>
              <a:gd name="connsiteY7" fmla="*/ 249041 h 328500"/>
              <a:gd name="connsiteX8" fmla="*/ 210028 w 389262"/>
              <a:gd name="connsiteY8" fmla="*/ 182366 h 328500"/>
              <a:gd name="connsiteX9" fmla="*/ 190978 w 389262"/>
              <a:gd name="connsiteY9" fmla="*/ 169666 h 328500"/>
              <a:gd name="connsiteX10" fmla="*/ 387828 w 389262"/>
              <a:gd name="connsiteY10" fmla="*/ 1391 h 32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9262" h="328500">
                <a:moveTo>
                  <a:pt x="387828" y="1391"/>
                </a:moveTo>
                <a:cubicBezTo>
                  <a:pt x="368249" y="19383"/>
                  <a:pt x="123774" y="230520"/>
                  <a:pt x="73503" y="277616"/>
                </a:cubicBezTo>
                <a:cubicBezTo>
                  <a:pt x="23232" y="324712"/>
                  <a:pt x="98374" y="275499"/>
                  <a:pt x="86203" y="283966"/>
                </a:cubicBezTo>
                <a:cubicBezTo>
                  <a:pt x="74032" y="292433"/>
                  <a:pt x="-6930" y="330533"/>
                  <a:pt x="478" y="328416"/>
                </a:cubicBezTo>
                <a:cubicBezTo>
                  <a:pt x="7886" y="326299"/>
                  <a:pt x="105253" y="277616"/>
                  <a:pt x="130653" y="271266"/>
                </a:cubicBezTo>
                <a:cubicBezTo>
                  <a:pt x="156053" y="264916"/>
                  <a:pt x="149174" y="288729"/>
                  <a:pt x="152878" y="290316"/>
                </a:cubicBezTo>
                <a:cubicBezTo>
                  <a:pt x="156582" y="291903"/>
                  <a:pt x="153936" y="287670"/>
                  <a:pt x="152878" y="280791"/>
                </a:cubicBezTo>
                <a:cubicBezTo>
                  <a:pt x="151820" y="273912"/>
                  <a:pt x="137003" y="265445"/>
                  <a:pt x="146528" y="249041"/>
                </a:cubicBezTo>
                <a:cubicBezTo>
                  <a:pt x="156053" y="232637"/>
                  <a:pt x="202620" y="195595"/>
                  <a:pt x="210028" y="182366"/>
                </a:cubicBezTo>
                <a:cubicBezTo>
                  <a:pt x="217436" y="169137"/>
                  <a:pt x="161345" y="194008"/>
                  <a:pt x="190978" y="169666"/>
                </a:cubicBezTo>
                <a:cubicBezTo>
                  <a:pt x="220611" y="145324"/>
                  <a:pt x="407407" y="-16601"/>
                  <a:pt x="387828" y="1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4192FA0F-39A2-1426-987B-BDD156400C17}"/>
              </a:ext>
            </a:extLst>
          </p:cNvPr>
          <p:cNvSpPr/>
          <p:nvPr/>
        </p:nvSpPr>
        <p:spPr>
          <a:xfrm>
            <a:off x="5082561" y="5485317"/>
            <a:ext cx="239090" cy="262633"/>
          </a:xfrm>
          <a:custGeom>
            <a:avLst/>
            <a:gdLst>
              <a:gd name="connsiteX0" fmla="*/ 187939 w 239090"/>
              <a:gd name="connsiteY0" fmla="*/ 1083 h 262633"/>
              <a:gd name="connsiteX1" fmla="*/ 41889 w 239090"/>
              <a:gd name="connsiteY1" fmla="*/ 182058 h 262633"/>
              <a:gd name="connsiteX2" fmla="*/ 99039 w 239090"/>
              <a:gd name="connsiteY2" fmla="*/ 147133 h 262633"/>
              <a:gd name="connsiteX3" fmla="*/ 57764 w 239090"/>
              <a:gd name="connsiteY3" fmla="*/ 178883 h 262633"/>
              <a:gd name="connsiteX4" fmla="*/ 238739 w 239090"/>
              <a:gd name="connsiteY4" fmla="*/ 23308 h 262633"/>
              <a:gd name="connsiteX5" fmla="*/ 3789 w 239090"/>
              <a:gd name="connsiteY5" fmla="*/ 261433 h 262633"/>
              <a:gd name="connsiteX6" fmla="*/ 99039 w 239090"/>
              <a:gd name="connsiteY6" fmla="*/ 112208 h 262633"/>
              <a:gd name="connsiteX7" fmla="*/ 187939 w 239090"/>
              <a:gd name="connsiteY7" fmla="*/ 1083 h 26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9090" h="262633">
                <a:moveTo>
                  <a:pt x="187939" y="1083"/>
                </a:moveTo>
                <a:cubicBezTo>
                  <a:pt x="178414" y="12725"/>
                  <a:pt x="56706" y="157716"/>
                  <a:pt x="41889" y="182058"/>
                </a:cubicBezTo>
                <a:cubicBezTo>
                  <a:pt x="27072" y="206400"/>
                  <a:pt x="96393" y="147662"/>
                  <a:pt x="99039" y="147133"/>
                </a:cubicBezTo>
                <a:cubicBezTo>
                  <a:pt x="101685" y="146604"/>
                  <a:pt x="34481" y="199520"/>
                  <a:pt x="57764" y="178883"/>
                </a:cubicBezTo>
                <a:cubicBezTo>
                  <a:pt x="81047" y="158246"/>
                  <a:pt x="247735" y="9550"/>
                  <a:pt x="238739" y="23308"/>
                </a:cubicBezTo>
                <a:cubicBezTo>
                  <a:pt x="229743" y="37066"/>
                  <a:pt x="27072" y="246616"/>
                  <a:pt x="3789" y="261433"/>
                </a:cubicBezTo>
                <a:cubicBezTo>
                  <a:pt x="-19494" y="276250"/>
                  <a:pt x="70993" y="149779"/>
                  <a:pt x="99039" y="112208"/>
                </a:cubicBezTo>
                <a:cubicBezTo>
                  <a:pt x="127085" y="74637"/>
                  <a:pt x="197464" y="-10559"/>
                  <a:pt x="187939" y="1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5E118827-941D-3498-7FF2-8718C738487F}"/>
              </a:ext>
            </a:extLst>
          </p:cNvPr>
          <p:cNvSpPr/>
          <p:nvPr/>
        </p:nvSpPr>
        <p:spPr>
          <a:xfrm>
            <a:off x="4935637" y="5483013"/>
            <a:ext cx="310058" cy="143983"/>
          </a:xfrm>
          <a:custGeom>
            <a:avLst/>
            <a:gdLst>
              <a:gd name="connsiteX0" fmla="*/ 11013 w 310058"/>
              <a:gd name="connsiteY0" fmla="*/ 101812 h 143983"/>
              <a:gd name="connsiteX1" fmla="*/ 68163 w 310058"/>
              <a:gd name="connsiteY1" fmla="*/ 89112 h 143983"/>
              <a:gd name="connsiteX2" fmla="*/ 309463 w 310058"/>
              <a:gd name="connsiteY2" fmla="*/ 212 h 143983"/>
              <a:gd name="connsiteX3" fmla="*/ 134838 w 310058"/>
              <a:gd name="connsiteY3" fmla="*/ 117687 h 143983"/>
              <a:gd name="connsiteX4" fmla="*/ 80863 w 310058"/>
              <a:gd name="connsiteY4" fmla="*/ 139912 h 143983"/>
              <a:gd name="connsiteX5" fmla="*/ 239613 w 310058"/>
              <a:gd name="connsiteY5" fmla="*/ 57362 h 143983"/>
              <a:gd name="connsiteX6" fmla="*/ 252313 w 310058"/>
              <a:gd name="connsiteY6" fmla="*/ 19262 h 143983"/>
              <a:gd name="connsiteX7" fmla="*/ 11013 w 310058"/>
              <a:gd name="connsiteY7" fmla="*/ 101812 h 143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058" h="143983">
                <a:moveTo>
                  <a:pt x="11013" y="101812"/>
                </a:moveTo>
                <a:cubicBezTo>
                  <a:pt x="-19679" y="113454"/>
                  <a:pt x="18421" y="106045"/>
                  <a:pt x="68163" y="89112"/>
                </a:cubicBezTo>
                <a:cubicBezTo>
                  <a:pt x="117905" y="72179"/>
                  <a:pt x="298351" y="-4550"/>
                  <a:pt x="309463" y="212"/>
                </a:cubicBezTo>
                <a:cubicBezTo>
                  <a:pt x="320575" y="4974"/>
                  <a:pt x="172938" y="94404"/>
                  <a:pt x="134838" y="117687"/>
                </a:cubicBezTo>
                <a:cubicBezTo>
                  <a:pt x="96738" y="140970"/>
                  <a:pt x="63401" y="149966"/>
                  <a:pt x="80863" y="139912"/>
                </a:cubicBezTo>
                <a:cubicBezTo>
                  <a:pt x="98325" y="129858"/>
                  <a:pt x="211038" y="77470"/>
                  <a:pt x="239613" y="57362"/>
                </a:cubicBezTo>
                <a:cubicBezTo>
                  <a:pt x="268188" y="37254"/>
                  <a:pt x="294117" y="10795"/>
                  <a:pt x="252313" y="19262"/>
                </a:cubicBezTo>
                <a:cubicBezTo>
                  <a:pt x="210509" y="27729"/>
                  <a:pt x="41705" y="90170"/>
                  <a:pt x="11013" y="10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5E56BC8F-CA61-8C31-FE08-BC4276610584}"/>
              </a:ext>
            </a:extLst>
          </p:cNvPr>
          <p:cNvSpPr/>
          <p:nvPr/>
        </p:nvSpPr>
        <p:spPr>
          <a:xfrm>
            <a:off x="4475657" y="5053253"/>
            <a:ext cx="715484" cy="412066"/>
          </a:xfrm>
          <a:custGeom>
            <a:avLst/>
            <a:gdLst>
              <a:gd name="connsiteX0" fmla="*/ 13793 w 715484"/>
              <a:gd name="connsiteY0" fmla="*/ 233122 h 412066"/>
              <a:gd name="connsiteX1" fmla="*/ 353518 w 715484"/>
              <a:gd name="connsiteY1" fmla="*/ 121997 h 412066"/>
              <a:gd name="connsiteX2" fmla="*/ 385268 w 715484"/>
              <a:gd name="connsiteY2" fmla="*/ 102947 h 412066"/>
              <a:gd name="connsiteX3" fmla="*/ 521793 w 715484"/>
              <a:gd name="connsiteY3" fmla="*/ 14047 h 412066"/>
              <a:gd name="connsiteX4" fmla="*/ 636093 w 715484"/>
              <a:gd name="connsiteY4" fmla="*/ 17222 h 412066"/>
              <a:gd name="connsiteX5" fmla="*/ 683718 w 715484"/>
              <a:gd name="connsiteY5" fmla="*/ 131522 h 412066"/>
              <a:gd name="connsiteX6" fmla="*/ 674193 w 715484"/>
              <a:gd name="connsiteY6" fmla="*/ 172797 h 412066"/>
              <a:gd name="connsiteX7" fmla="*/ 715468 w 715484"/>
              <a:gd name="connsiteY7" fmla="*/ 93422 h 412066"/>
              <a:gd name="connsiteX8" fmla="*/ 674193 w 715484"/>
              <a:gd name="connsiteY8" fmla="*/ 4522 h 412066"/>
              <a:gd name="connsiteX9" fmla="*/ 455118 w 715484"/>
              <a:gd name="connsiteY9" fmla="*/ 20397 h 412066"/>
              <a:gd name="connsiteX10" fmla="*/ 366218 w 715484"/>
              <a:gd name="connsiteY10" fmla="*/ 83897 h 412066"/>
              <a:gd name="connsiteX11" fmla="*/ 102693 w 715484"/>
              <a:gd name="connsiteY11" fmla="*/ 217247 h 412066"/>
              <a:gd name="connsiteX12" fmla="*/ 55068 w 715484"/>
              <a:gd name="connsiteY12" fmla="*/ 277572 h 412066"/>
              <a:gd name="connsiteX13" fmla="*/ 45543 w 715484"/>
              <a:gd name="connsiteY13" fmla="*/ 322022 h 412066"/>
              <a:gd name="connsiteX14" fmla="*/ 112218 w 715484"/>
              <a:gd name="connsiteY14" fmla="*/ 410922 h 412066"/>
              <a:gd name="connsiteX15" fmla="*/ 48718 w 715484"/>
              <a:gd name="connsiteY15" fmla="*/ 369647 h 412066"/>
              <a:gd name="connsiteX16" fmla="*/ 20143 w 715484"/>
              <a:gd name="connsiteY16" fmla="*/ 328372 h 412066"/>
              <a:gd name="connsiteX17" fmla="*/ 61418 w 715484"/>
              <a:gd name="connsiteY17" fmla="*/ 248997 h 412066"/>
              <a:gd name="connsiteX18" fmla="*/ 13793 w 715484"/>
              <a:gd name="connsiteY18" fmla="*/ 233122 h 41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15484" h="412066">
                <a:moveTo>
                  <a:pt x="13793" y="233122"/>
                </a:moveTo>
                <a:cubicBezTo>
                  <a:pt x="62476" y="211955"/>
                  <a:pt x="291606" y="143693"/>
                  <a:pt x="353518" y="121997"/>
                </a:cubicBezTo>
                <a:cubicBezTo>
                  <a:pt x="415430" y="100301"/>
                  <a:pt x="385268" y="102947"/>
                  <a:pt x="385268" y="102947"/>
                </a:cubicBezTo>
                <a:cubicBezTo>
                  <a:pt x="413314" y="84955"/>
                  <a:pt x="479989" y="28334"/>
                  <a:pt x="521793" y="14047"/>
                </a:cubicBezTo>
                <a:cubicBezTo>
                  <a:pt x="563597" y="-240"/>
                  <a:pt x="609106" y="-2357"/>
                  <a:pt x="636093" y="17222"/>
                </a:cubicBezTo>
                <a:cubicBezTo>
                  <a:pt x="663080" y="36801"/>
                  <a:pt x="677368" y="105593"/>
                  <a:pt x="683718" y="131522"/>
                </a:cubicBezTo>
                <a:cubicBezTo>
                  <a:pt x="690068" y="157451"/>
                  <a:pt x="668901" y="179147"/>
                  <a:pt x="674193" y="172797"/>
                </a:cubicBezTo>
                <a:cubicBezTo>
                  <a:pt x="679485" y="166447"/>
                  <a:pt x="715468" y="121468"/>
                  <a:pt x="715468" y="93422"/>
                </a:cubicBezTo>
                <a:cubicBezTo>
                  <a:pt x="715468" y="65376"/>
                  <a:pt x="717585" y="16693"/>
                  <a:pt x="674193" y="4522"/>
                </a:cubicBezTo>
                <a:cubicBezTo>
                  <a:pt x="630801" y="-7649"/>
                  <a:pt x="506447" y="7168"/>
                  <a:pt x="455118" y="20397"/>
                </a:cubicBezTo>
                <a:cubicBezTo>
                  <a:pt x="403789" y="33626"/>
                  <a:pt x="424955" y="51089"/>
                  <a:pt x="366218" y="83897"/>
                </a:cubicBezTo>
                <a:cubicBezTo>
                  <a:pt x="307481" y="116705"/>
                  <a:pt x="154551" y="184968"/>
                  <a:pt x="102693" y="217247"/>
                </a:cubicBezTo>
                <a:cubicBezTo>
                  <a:pt x="50835" y="249526"/>
                  <a:pt x="64593" y="260110"/>
                  <a:pt x="55068" y="277572"/>
                </a:cubicBezTo>
                <a:cubicBezTo>
                  <a:pt x="45543" y="295035"/>
                  <a:pt x="36018" y="299797"/>
                  <a:pt x="45543" y="322022"/>
                </a:cubicBezTo>
                <a:cubicBezTo>
                  <a:pt x="55068" y="344247"/>
                  <a:pt x="111689" y="402985"/>
                  <a:pt x="112218" y="410922"/>
                </a:cubicBezTo>
                <a:cubicBezTo>
                  <a:pt x="112747" y="418860"/>
                  <a:pt x="64064" y="383405"/>
                  <a:pt x="48718" y="369647"/>
                </a:cubicBezTo>
                <a:cubicBezTo>
                  <a:pt x="33372" y="355889"/>
                  <a:pt x="18026" y="348480"/>
                  <a:pt x="20143" y="328372"/>
                </a:cubicBezTo>
                <a:cubicBezTo>
                  <a:pt x="22260" y="308264"/>
                  <a:pt x="61947" y="262755"/>
                  <a:pt x="61418" y="248997"/>
                </a:cubicBezTo>
                <a:cubicBezTo>
                  <a:pt x="60889" y="235239"/>
                  <a:pt x="-34890" y="254289"/>
                  <a:pt x="13793" y="233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D9414525-01A7-5551-646D-4637FC0EEEB0}"/>
              </a:ext>
            </a:extLst>
          </p:cNvPr>
          <p:cNvSpPr/>
          <p:nvPr/>
        </p:nvSpPr>
        <p:spPr>
          <a:xfrm>
            <a:off x="4576990" y="5176951"/>
            <a:ext cx="606642" cy="300900"/>
          </a:xfrm>
          <a:custGeom>
            <a:avLst/>
            <a:gdLst>
              <a:gd name="connsiteX0" fmla="*/ 604610 w 606642"/>
              <a:gd name="connsiteY0" fmla="*/ 1474 h 300900"/>
              <a:gd name="connsiteX1" fmla="*/ 391885 w 606642"/>
              <a:gd name="connsiteY1" fmla="*/ 115774 h 300900"/>
              <a:gd name="connsiteX2" fmla="*/ 391885 w 606642"/>
              <a:gd name="connsiteY2" fmla="*/ 125299 h 300900"/>
              <a:gd name="connsiteX3" fmla="*/ 337910 w 606642"/>
              <a:gd name="connsiteY3" fmla="*/ 153874 h 300900"/>
              <a:gd name="connsiteX4" fmla="*/ 226785 w 606642"/>
              <a:gd name="connsiteY4" fmla="*/ 214199 h 300900"/>
              <a:gd name="connsiteX5" fmla="*/ 188685 w 606642"/>
              <a:gd name="connsiteY5" fmla="*/ 242774 h 300900"/>
              <a:gd name="connsiteX6" fmla="*/ 10885 w 606642"/>
              <a:gd name="connsiteY6" fmla="*/ 274524 h 300900"/>
              <a:gd name="connsiteX7" fmla="*/ 42635 w 606642"/>
              <a:gd name="connsiteY7" fmla="*/ 299924 h 300900"/>
              <a:gd name="connsiteX8" fmla="*/ 233135 w 606642"/>
              <a:gd name="connsiteY8" fmla="*/ 239599 h 300900"/>
              <a:gd name="connsiteX9" fmla="*/ 220435 w 606642"/>
              <a:gd name="connsiteY9" fmla="*/ 233249 h 300900"/>
              <a:gd name="connsiteX10" fmla="*/ 245835 w 606642"/>
              <a:gd name="connsiteY10" fmla="*/ 207849 h 300900"/>
              <a:gd name="connsiteX11" fmla="*/ 604610 w 606642"/>
              <a:gd name="connsiteY11" fmla="*/ 1474 h 30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6642" h="300900">
                <a:moveTo>
                  <a:pt x="604610" y="1474"/>
                </a:moveTo>
                <a:cubicBezTo>
                  <a:pt x="628952" y="-13872"/>
                  <a:pt x="427339" y="95136"/>
                  <a:pt x="391885" y="115774"/>
                </a:cubicBezTo>
                <a:cubicBezTo>
                  <a:pt x="356431" y="136412"/>
                  <a:pt x="400881" y="118949"/>
                  <a:pt x="391885" y="125299"/>
                </a:cubicBezTo>
                <a:cubicBezTo>
                  <a:pt x="382889" y="131649"/>
                  <a:pt x="337910" y="153874"/>
                  <a:pt x="337910" y="153874"/>
                </a:cubicBezTo>
                <a:cubicBezTo>
                  <a:pt x="310393" y="168691"/>
                  <a:pt x="251656" y="199382"/>
                  <a:pt x="226785" y="214199"/>
                </a:cubicBezTo>
                <a:cubicBezTo>
                  <a:pt x="201914" y="229016"/>
                  <a:pt x="224668" y="232720"/>
                  <a:pt x="188685" y="242774"/>
                </a:cubicBezTo>
                <a:cubicBezTo>
                  <a:pt x="152702" y="252828"/>
                  <a:pt x="35227" y="264999"/>
                  <a:pt x="10885" y="274524"/>
                </a:cubicBezTo>
                <a:cubicBezTo>
                  <a:pt x="-13457" y="284049"/>
                  <a:pt x="5593" y="305745"/>
                  <a:pt x="42635" y="299924"/>
                </a:cubicBezTo>
                <a:cubicBezTo>
                  <a:pt x="79677" y="294103"/>
                  <a:pt x="203502" y="250711"/>
                  <a:pt x="233135" y="239599"/>
                </a:cubicBezTo>
                <a:cubicBezTo>
                  <a:pt x="262768" y="228487"/>
                  <a:pt x="218318" y="238541"/>
                  <a:pt x="220435" y="233249"/>
                </a:cubicBezTo>
                <a:cubicBezTo>
                  <a:pt x="222552" y="227957"/>
                  <a:pt x="181806" y="241186"/>
                  <a:pt x="245835" y="207849"/>
                </a:cubicBezTo>
                <a:cubicBezTo>
                  <a:pt x="309864" y="174512"/>
                  <a:pt x="580268" y="16820"/>
                  <a:pt x="604610" y="14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4DB97DA6-63D8-9F1E-8E73-6442DC23470E}"/>
              </a:ext>
            </a:extLst>
          </p:cNvPr>
          <p:cNvSpPr/>
          <p:nvPr/>
        </p:nvSpPr>
        <p:spPr>
          <a:xfrm>
            <a:off x="4780914" y="5151164"/>
            <a:ext cx="121286" cy="221772"/>
          </a:xfrm>
          <a:custGeom>
            <a:avLst/>
            <a:gdLst>
              <a:gd name="connsiteX0" fmla="*/ 32386 w 121286"/>
              <a:gd name="connsiteY0" fmla="*/ 1861 h 221772"/>
              <a:gd name="connsiteX1" fmla="*/ 10161 w 121286"/>
              <a:gd name="connsiteY1" fmla="*/ 81236 h 221772"/>
              <a:gd name="connsiteX2" fmla="*/ 48261 w 121286"/>
              <a:gd name="connsiteY2" fmla="*/ 163786 h 221772"/>
              <a:gd name="connsiteX3" fmla="*/ 45086 w 121286"/>
              <a:gd name="connsiteY3" fmla="*/ 163786 h 221772"/>
              <a:gd name="connsiteX4" fmla="*/ 121286 w 121286"/>
              <a:gd name="connsiteY4" fmla="*/ 220936 h 221772"/>
              <a:gd name="connsiteX5" fmla="*/ 45086 w 121286"/>
              <a:gd name="connsiteY5" fmla="*/ 195536 h 221772"/>
              <a:gd name="connsiteX6" fmla="*/ 636 w 121286"/>
              <a:gd name="connsiteY6" fmla="*/ 163786 h 221772"/>
              <a:gd name="connsiteX7" fmla="*/ 32386 w 121286"/>
              <a:gd name="connsiteY7" fmla="*/ 1861 h 22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286" h="221772">
                <a:moveTo>
                  <a:pt x="32386" y="1861"/>
                </a:moveTo>
                <a:cubicBezTo>
                  <a:pt x="33973" y="-11897"/>
                  <a:pt x="7515" y="54249"/>
                  <a:pt x="10161" y="81236"/>
                </a:cubicBezTo>
                <a:cubicBezTo>
                  <a:pt x="12807" y="108224"/>
                  <a:pt x="42440" y="150028"/>
                  <a:pt x="48261" y="163786"/>
                </a:cubicBezTo>
                <a:cubicBezTo>
                  <a:pt x="54082" y="177544"/>
                  <a:pt x="32915" y="154261"/>
                  <a:pt x="45086" y="163786"/>
                </a:cubicBezTo>
                <a:cubicBezTo>
                  <a:pt x="57257" y="173311"/>
                  <a:pt x="121286" y="215644"/>
                  <a:pt x="121286" y="220936"/>
                </a:cubicBezTo>
                <a:cubicBezTo>
                  <a:pt x="121286" y="226228"/>
                  <a:pt x="65194" y="205061"/>
                  <a:pt x="45086" y="195536"/>
                </a:cubicBezTo>
                <a:cubicBezTo>
                  <a:pt x="24978" y="186011"/>
                  <a:pt x="6457" y="189186"/>
                  <a:pt x="636" y="163786"/>
                </a:cubicBezTo>
                <a:cubicBezTo>
                  <a:pt x="-5185" y="138386"/>
                  <a:pt x="30799" y="15619"/>
                  <a:pt x="32386" y="1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113D0876-95DA-5EC3-AB5F-BF466DCA228D}"/>
              </a:ext>
            </a:extLst>
          </p:cNvPr>
          <p:cNvSpPr/>
          <p:nvPr/>
        </p:nvSpPr>
        <p:spPr>
          <a:xfrm>
            <a:off x="4559518" y="5298742"/>
            <a:ext cx="210144" cy="102732"/>
          </a:xfrm>
          <a:custGeom>
            <a:avLst/>
            <a:gdLst>
              <a:gd name="connsiteX0" fmla="*/ 44232 w 210144"/>
              <a:gd name="connsiteY0" fmla="*/ 333 h 102732"/>
              <a:gd name="connsiteX1" fmla="*/ 6132 w 210144"/>
              <a:gd name="connsiteY1" fmla="*/ 70183 h 102732"/>
              <a:gd name="connsiteX2" fmla="*/ 47407 w 210144"/>
              <a:gd name="connsiteY2" fmla="*/ 95583 h 102732"/>
              <a:gd name="connsiteX3" fmla="*/ 161707 w 210144"/>
              <a:gd name="connsiteY3" fmla="*/ 47958 h 102732"/>
              <a:gd name="connsiteX4" fmla="*/ 209332 w 210144"/>
              <a:gd name="connsiteY4" fmla="*/ 41608 h 102732"/>
              <a:gd name="connsiteX5" fmla="*/ 126782 w 210144"/>
              <a:gd name="connsiteY5" fmla="*/ 70183 h 102732"/>
              <a:gd name="connsiteX6" fmla="*/ 2957 w 210144"/>
              <a:gd name="connsiteY6" fmla="*/ 101933 h 102732"/>
              <a:gd name="connsiteX7" fmla="*/ 44232 w 210144"/>
              <a:gd name="connsiteY7" fmla="*/ 333 h 102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0144" h="102732">
                <a:moveTo>
                  <a:pt x="44232" y="333"/>
                </a:moveTo>
                <a:cubicBezTo>
                  <a:pt x="44761" y="-4959"/>
                  <a:pt x="5603" y="54308"/>
                  <a:pt x="6132" y="70183"/>
                </a:cubicBezTo>
                <a:cubicBezTo>
                  <a:pt x="6661" y="86058"/>
                  <a:pt x="21478" y="99287"/>
                  <a:pt x="47407" y="95583"/>
                </a:cubicBezTo>
                <a:cubicBezTo>
                  <a:pt x="73336" y="91879"/>
                  <a:pt x="134720" y="56954"/>
                  <a:pt x="161707" y="47958"/>
                </a:cubicBezTo>
                <a:cubicBezTo>
                  <a:pt x="188694" y="38962"/>
                  <a:pt x="215153" y="37904"/>
                  <a:pt x="209332" y="41608"/>
                </a:cubicBezTo>
                <a:cubicBezTo>
                  <a:pt x="203511" y="45312"/>
                  <a:pt x="161178" y="60129"/>
                  <a:pt x="126782" y="70183"/>
                </a:cubicBezTo>
                <a:cubicBezTo>
                  <a:pt x="92386" y="80237"/>
                  <a:pt x="19361" y="107754"/>
                  <a:pt x="2957" y="101933"/>
                </a:cubicBezTo>
                <a:cubicBezTo>
                  <a:pt x="-13447" y="96112"/>
                  <a:pt x="43703" y="5625"/>
                  <a:pt x="44232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90BDFF02-DF17-3FDC-D54F-F2E192C38351}"/>
              </a:ext>
            </a:extLst>
          </p:cNvPr>
          <p:cNvSpPr/>
          <p:nvPr/>
        </p:nvSpPr>
        <p:spPr>
          <a:xfrm>
            <a:off x="4987909" y="5102225"/>
            <a:ext cx="156662" cy="108432"/>
          </a:xfrm>
          <a:custGeom>
            <a:avLst/>
            <a:gdLst>
              <a:gd name="connsiteX0" fmla="*/ 16 w 156662"/>
              <a:gd name="connsiteY0" fmla="*/ 0 h 108432"/>
              <a:gd name="connsiteX1" fmla="*/ 130191 w 156662"/>
              <a:gd name="connsiteY1" fmla="*/ 28575 h 108432"/>
              <a:gd name="connsiteX2" fmla="*/ 117491 w 156662"/>
              <a:gd name="connsiteY2" fmla="*/ 107950 h 108432"/>
              <a:gd name="connsiteX3" fmla="*/ 152416 w 156662"/>
              <a:gd name="connsiteY3" fmla="*/ 60325 h 108432"/>
              <a:gd name="connsiteX4" fmla="*/ 139716 w 156662"/>
              <a:gd name="connsiteY4" fmla="*/ 28575 h 108432"/>
              <a:gd name="connsiteX5" fmla="*/ 16 w 156662"/>
              <a:gd name="connsiteY5" fmla="*/ 0 h 10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662" h="108432">
                <a:moveTo>
                  <a:pt x="16" y="0"/>
                </a:moveTo>
                <a:cubicBezTo>
                  <a:pt x="-1571" y="0"/>
                  <a:pt x="110612" y="10583"/>
                  <a:pt x="130191" y="28575"/>
                </a:cubicBezTo>
                <a:cubicBezTo>
                  <a:pt x="149770" y="46567"/>
                  <a:pt x="113787" y="102658"/>
                  <a:pt x="117491" y="107950"/>
                </a:cubicBezTo>
                <a:cubicBezTo>
                  <a:pt x="121195" y="113242"/>
                  <a:pt x="148712" y="73554"/>
                  <a:pt x="152416" y="60325"/>
                </a:cubicBezTo>
                <a:cubicBezTo>
                  <a:pt x="156120" y="47096"/>
                  <a:pt x="164058" y="37571"/>
                  <a:pt x="139716" y="28575"/>
                </a:cubicBezTo>
                <a:cubicBezTo>
                  <a:pt x="115374" y="19579"/>
                  <a:pt x="1603" y="0"/>
                  <a:pt x="1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B6040C35-AB7D-AFDB-5808-D068D6C6F00D}"/>
              </a:ext>
            </a:extLst>
          </p:cNvPr>
          <p:cNvSpPr/>
          <p:nvPr/>
        </p:nvSpPr>
        <p:spPr>
          <a:xfrm>
            <a:off x="4872630" y="5102220"/>
            <a:ext cx="195545" cy="165104"/>
          </a:xfrm>
          <a:custGeom>
            <a:avLst/>
            <a:gdLst>
              <a:gd name="connsiteX0" fmla="*/ 121645 w 195545"/>
              <a:gd name="connsiteY0" fmla="*/ 5 h 165104"/>
              <a:gd name="connsiteX1" fmla="*/ 178795 w 195545"/>
              <a:gd name="connsiteY1" fmla="*/ 50805 h 165104"/>
              <a:gd name="connsiteX2" fmla="*/ 166095 w 195545"/>
              <a:gd name="connsiteY2" fmla="*/ 73030 h 165104"/>
              <a:gd name="connsiteX3" fmla="*/ 10520 w 195545"/>
              <a:gd name="connsiteY3" fmla="*/ 158755 h 165104"/>
              <a:gd name="connsiteX4" fmla="*/ 13695 w 195545"/>
              <a:gd name="connsiteY4" fmla="*/ 158755 h 165104"/>
              <a:gd name="connsiteX5" fmla="*/ 10520 w 195545"/>
              <a:gd name="connsiteY5" fmla="*/ 158755 h 165104"/>
              <a:gd name="connsiteX6" fmla="*/ 181970 w 195545"/>
              <a:gd name="connsiteY6" fmla="*/ 98430 h 165104"/>
              <a:gd name="connsiteX7" fmla="*/ 178795 w 195545"/>
              <a:gd name="connsiteY7" fmla="*/ 53980 h 165104"/>
              <a:gd name="connsiteX8" fmla="*/ 121645 w 195545"/>
              <a:gd name="connsiteY8" fmla="*/ 5 h 165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5545" h="165104">
                <a:moveTo>
                  <a:pt x="121645" y="5"/>
                </a:moveTo>
                <a:cubicBezTo>
                  <a:pt x="121645" y="-524"/>
                  <a:pt x="171387" y="38634"/>
                  <a:pt x="178795" y="50805"/>
                </a:cubicBezTo>
                <a:cubicBezTo>
                  <a:pt x="186203" y="62976"/>
                  <a:pt x="194141" y="55038"/>
                  <a:pt x="166095" y="73030"/>
                </a:cubicBezTo>
                <a:cubicBezTo>
                  <a:pt x="138049" y="91022"/>
                  <a:pt x="35920" y="144468"/>
                  <a:pt x="10520" y="158755"/>
                </a:cubicBezTo>
                <a:cubicBezTo>
                  <a:pt x="-14880" y="173042"/>
                  <a:pt x="13695" y="158755"/>
                  <a:pt x="13695" y="158755"/>
                </a:cubicBezTo>
                <a:lnTo>
                  <a:pt x="10520" y="158755"/>
                </a:lnTo>
                <a:cubicBezTo>
                  <a:pt x="38566" y="148701"/>
                  <a:pt x="153924" y="115893"/>
                  <a:pt x="181970" y="98430"/>
                </a:cubicBezTo>
                <a:cubicBezTo>
                  <a:pt x="210016" y="80968"/>
                  <a:pt x="187262" y="66151"/>
                  <a:pt x="178795" y="53980"/>
                </a:cubicBezTo>
                <a:cubicBezTo>
                  <a:pt x="170328" y="41809"/>
                  <a:pt x="121645" y="534"/>
                  <a:pt x="12164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7891C60C-9E3A-3764-7A92-97441A0B57FD}"/>
              </a:ext>
            </a:extLst>
          </p:cNvPr>
          <p:cNvSpPr/>
          <p:nvPr/>
        </p:nvSpPr>
        <p:spPr>
          <a:xfrm>
            <a:off x="7619847" y="2120900"/>
            <a:ext cx="869877" cy="125589"/>
          </a:xfrm>
          <a:custGeom>
            <a:avLst/>
            <a:gdLst>
              <a:gd name="connsiteX0" fmla="*/ 153 w 869877"/>
              <a:gd name="connsiteY0" fmla="*/ 125589 h 125589"/>
              <a:gd name="connsiteX1" fmla="*/ 496864 w 869877"/>
              <a:gd name="connsiteY1" fmla="*/ 12700 h 125589"/>
              <a:gd name="connsiteX2" fmla="*/ 485575 w 869877"/>
              <a:gd name="connsiteY2" fmla="*/ 1411 h 125589"/>
              <a:gd name="connsiteX3" fmla="*/ 869397 w 869877"/>
              <a:gd name="connsiteY3" fmla="*/ 1411 h 125589"/>
              <a:gd name="connsiteX4" fmla="*/ 553309 w 869877"/>
              <a:gd name="connsiteY4" fmla="*/ 12700 h 125589"/>
              <a:gd name="connsiteX5" fmla="*/ 153 w 869877"/>
              <a:gd name="connsiteY5" fmla="*/ 125589 h 12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9877" h="125589">
                <a:moveTo>
                  <a:pt x="153" y="125589"/>
                </a:moveTo>
                <a:cubicBezTo>
                  <a:pt x="-9254" y="125589"/>
                  <a:pt x="415960" y="33396"/>
                  <a:pt x="496864" y="12700"/>
                </a:cubicBezTo>
                <a:cubicBezTo>
                  <a:pt x="577768" y="-7996"/>
                  <a:pt x="423486" y="3292"/>
                  <a:pt x="485575" y="1411"/>
                </a:cubicBezTo>
                <a:cubicBezTo>
                  <a:pt x="547664" y="-470"/>
                  <a:pt x="858108" y="-471"/>
                  <a:pt x="869397" y="1411"/>
                </a:cubicBezTo>
                <a:cubicBezTo>
                  <a:pt x="880686" y="3293"/>
                  <a:pt x="690657" y="-7996"/>
                  <a:pt x="553309" y="12700"/>
                </a:cubicBezTo>
                <a:cubicBezTo>
                  <a:pt x="415961" y="33396"/>
                  <a:pt x="9560" y="125589"/>
                  <a:pt x="153" y="125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7B82D46F-2376-AB48-27F9-BE977C58B8B3}"/>
              </a:ext>
            </a:extLst>
          </p:cNvPr>
          <p:cNvSpPr/>
          <p:nvPr/>
        </p:nvSpPr>
        <p:spPr>
          <a:xfrm>
            <a:off x="5087386" y="7015842"/>
            <a:ext cx="186908" cy="505174"/>
          </a:xfrm>
          <a:custGeom>
            <a:avLst/>
            <a:gdLst>
              <a:gd name="connsiteX0" fmla="*/ 164064 w 186908"/>
              <a:gd name="connsiteY0" fmla="*/ 908 h 505174"/>
              <a:gd name="connsiteX1" fmla="*/ 151364 w 186908"/>
              <a:gd name="connsiteY1" fmla="*/ 89808 h 505174"/>
              <a:gd name="connsiteX2" fmla="*/ 186289 w 186908"/>
              <a:gd name="connsiteY2" fmla="*/ 137433 h 505174"/>
              <a:gd name="connsiteX3" fmla="*/ 116439 w 186908"/>
              <a:gd name="connsiteY3" fmla="*/ 296183 h 505174"/>
              <a:gd name="connsiteX4" fmla="*/ 160889 w 186908"/>
              <a:gd name="connsiteY4" fmla="*/ 235858 h 505174"/>
              <a:gd name="connsiteX5" fmla="*/ 8489 w 186908"/>
              <a:gd name="connsiteY5" fmla="*/ 499383 h 505174"/>
              <a:gd name="connsiteX6" fmla="*/ 62464 w 186908"/>
              <a:gd name="connsiteY6" fmla="*/ 397783 h 505174"/>
              <a:gd name="connsiteX7" fmla="*/ 2139 w 186908"/>
              <a:gd name="connsiteY7" fmla="*/ 166008 h 505174"/>
              <a:gd name="connsiteX8" fmla="*/ 27539 w 186908"/>
              <a:gd name="connsiteY8" fmla="*/ 391433 h 505174"/>
              <a:gd name="connsiteX9" fmla="*/ 157714 w 186908"/>
              <a:gd name="connsiteY9" fmla="*/ 232683 h 505174"/>
              <a:gd name="connsiteX10" fmla="*/ 122789 w 186908"/>
              <a:gd name="connsiteY10" fmla="*/ 156483 h 505174"/>
              <a:gd name="connsiteX11" fmla="*/ 173589 w 186908"/>
              <a:gd name="connsiteY11" fmla="*/ 150133 h 505174"/>
              <a:gd name="connsiteX12" fmla="*/ 164064 w 186908"/>
              <a:gd name="connsiteY12" fmla="*/ 908 h 505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6908" h="505174">
                <a:moveTo>
                  <a:pt x="164064" y="908"/>
                </a:moveTo>
                <a:cubicBezTo>
                  <a:pt x="160360" y="-9146"/>
                  <a:pt x="147660" y="67054"/>
                  <a:pt x="151364" y="89808"/>
                </a:cubicBezTo>
                <a:cubicBezTo>
                  <a:pt x="155068" y="112562"/>
                  <a:pt x="192110" y="103037"/>
                  <a:pt x="186289" y="137433"/>
                </a:cubicBezTo>
                <a:cubicBezTo>
                  <a:pt x="180468" y="171829"/>
                  <a:pt x="120672" y="279779"/>
                  <a:pt x="116439" y="296183"/>
                </a:cubicBezTo>
                <a:cubicBezTo>
                  <a:pt x="112206" y="312587"/>
                  <a:pt x="178881" y="201991"/>
                  <a:pt x="160889" y="235858"/>
                </a:cubicBezTo>
                <a:cubicBezTo>
                  <a:pt x="142897" y="269725"/>
                  <a:pt x="24893" y="472396"/>
                  <a:pt x="8489" y="499383"/>
                </a:cubicBezTo>
                <a:cubicBezTo>
                  <a:pt x="-7915" y="526370"/>
                  <a:pt x="63522" y="453345"/>
                  <a:pt x="62464" y="397783"/>
                </a:cubicBezTo>
                <a:cubicBezTo>
                  <a:pt x="61406" y="342221"/>
                  <a:pt x="7960" y="167066"/>
                  <a:pt x="2139" y="166008"/>
                </a:cubicBezTo>
                <a:cubicBezTo>
                  <a:pt x="-3682" y="164950"/>
                  <a:pt x="1610" y="380321"/>
                  <a:pt x="27539" y="391433"/>
                </a:cubicBezTo>
                <a:cubicBezTo>
                  <a:pt x="53468" y="402546"/>
                  <a:pt x="141839" y="271841"/>
                  <a:pt x="157714" y="232683"/>
                </a:cubicBezTo>
                <a:cubicBezTo>
                  <a:pt x="173589" y="193525"/>
                  <a:pt x="120143" y="170241"/>
                  <a:pt x="122789" y="156483"/>
                </a:cubicBezTo>
                <a:cubicBezTo>
                  <a:pt x="125435" y="142725"/>
                  <a:pt x="164593" y="170241"/>
                  <a:pt x="173589" y="150133"/>
                </a:cubicBezTo>
                <a:cubicBezTo>
                  <a:pt x="182585" y="130025"/>
                  <a:pt x="167768" y="10962"/>
                  <a:pt x="164064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01672C45-5C85-1AFB-10D3-9550C208E157}"/>
              </a:ext>
            </a:extLst>
          </p:cNvPr>
          <p:cNvSpPr/>
          <p:nvPr/>
        </p:nvSpPr>
        <p:spPr>
          <a:xfrm>
            <a:off x="4886299" y="7457689"/>
            <a:ext cx="243381" cy="82588"/>
          </a:xfrm>
          <a:custGeom>
            <a:avLst/>
            <a:gdLst>
              <a:gd name="connsiteX0" fmla="*/ 26 w 243381"/>
              <a:gd name="connsiteY0" fmla="*/ 13086 h 82588"/>
              <a:gd name="connsiteX1" fmla="*/ 165126 w 243381"/>
              <a:gd name="connsiteY1" fmla="*/ 48011 h 82588"/>
              <a:gd name="connsiteX2" fmla="*/ 241326 w 243381"/>
              <a:gd name="connsiteY2" fmla="*/ 386 h 82588"/>
              <a:gd name="connsiteX3" fmla="*/ 88926 w 243381"/>
              <a:gd name="connsiteY3" fmla="*/ 79761 h 82588"/>
              <a:gd name="connsiteX4" fmla="*/ 187351 w 243381"/>
              <a:gd name="connsiteY4" fmla="*/ 63886 h 82588"/>
              <a:gd name="connsiteX5" fmla="*/ 177826 w 243381"/>
              <a:gd name="connsiteY5" fmla="*/ 54361 h 82588"/>
              <a:gd name="connsiteX6" fmla="*/ 26 w 243381"/>
              <a:gd name="connsiteY6" fmla="*/ 13086 h 8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381" h="82588">
                <a:moveTo>
                  <a:pt x="26" y="13086"/>
                </a:moveTo>
                <a:cubicBezTo>
                  <a:pt x="-2091" y="12028"/>
                  <a:pt x="124909" y="50128"/>
                  <a:pt x="165126" y="48011"/>
                </a:cubicBezTo>
                <a:cubicBezTo>
                  <a:pt x="205343" y="45894"/>
                  <a:pt x="254026" y="-4906"/>
                  <a:pt x="241326" y="386"/>
                </a:cubicBezTo>
                <a:cubicBezTo>
                  <a:pt x="228626" y="5678"/>
                  <a:pt x="97922" y="69178"/>
                  <a:pt x="88926" y="79761"/>
                </a:cubicBezTo>
                <a:cubicBezTo>
                  <a:pt x="79930" y="90344"/>
                  <a:pt x="172534" y="68119"/>
                  <a:pt x="187351" y="63886"/>
                </a:cubicBezTo>
                <a:cubicBezTo>
                  <a:pt x="202168" y="59653"/>
                  <a:pt x="212222" y="59653"/>
                  <a:pt x="177826" y="54361"/>
                </a:cubicBezTo>
                <a:cubicBezTo>
                  <a:pt x="143430" y="49069"/>
                  <a:pt x="2143" y="14144"/>
                  <a:pt x="26" y="130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651354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13" name="グループ化 1612">
            <a:extLst>
              <a:ext uri="{FF2B5EF4-FFF2-40B4-BE49-F238E27FC236}">
                <a16:creationId xmlns:a16="http://schemas.microsoft.com/office/drawing/2014/main" id="{2D66996D-55EF-E603-DE36-E02FDC303F93}"/>
              </a:ext>
            </a:extLst>
          </p:cNvPr>
          <p:cNvGrpSpPr/>
          <p:nvPr/>
        </p:nvGrpSpPr>
        <p:grpSpPr>
          <a:xfrm>
            <a:off x="-33476" y="-73985"/>
            <a:ext cx="8987424" cy="12876809"/>
            <a:chOff x="-33476" y="-73985"/>
            <a:chExt cx="8987424" cy="12876809"/>
          </a:xfrm>
          <a:solidFill>
            <a:schemeClr val="bg1">
              <a:lumMod val="50000"/>
            </a:schemeClr>
          </a:solidFill>
        </p:grpSpPr>
        <p:sp>
          <p:nvSpPr>
            <p:cNvPr id="1373" name="フリーフォーム 1372">
              <a:extLst>
                <a:ext uri="{FF2B5EF4-FFF2-40B4-BE49-F238E27FC236}">
                  <a16:creationId xmlns:a16="http://schemas.microsoft.com/office/drawing/2014/main" id="{D9FDBC3E-D2C4-19AA-EA69-CE68BB261F46}"/>
                </a:ext>
              </a:extLst>
            </p:cNvPr>
            <p:cNvSpPr/>
            <p:nvPr/>
          </p:nvSpPr>
          <p:spPr>
            <a:xfrm>
              <a:off x="4613258" y="-26867"/>
              <a:ext cx="41400" cy="1761080"/>
            </a:xfrm>
            <a:custGeom>
              <a:avLst/>
              <a:gdLst>
                <a:gd name="connsiteX0" fmla="*/ 71 w 41400"/>
                <a:gd name="connsiteY0" fmla="*/ 6203 h 1761080"/>
                <a:gd name="connsiteX1" fmla="*/ 31067 w 41400"/>
                <a:gd name="connsiteY1" fmla="*/ 481484 h 1761080"/>
                <a:gd name="connsiteX2" fmla="*/ 15569 w 41400"/>
                <a:gd name="connsiteY2" fmla="*/ 424657 h 1761080"/>
                <a:gd name="connsiteX3" fmla="*/ 10403 w 41400"/>
                <a:gd name="connsiteY3" fmla="*/ 1013592 h 1761080"/>
                <a:gd name="connsiteX4" fmla="*/ 10403 w 41400"/>
                <a:gd name="connsiteY4" fmla="*/ 920603 h 1761080"/>
                <a:gd name="connsiteX5" fmla="*/ 15569 w 41400"/>
                <a:gd name="connsiteY5" fmla="*/ 1468209 h 1761080"/>
                <a:gd name="connsiteX6" fmla="*/ 20735 w 41400"/>
                <a:gd name="connsiteY6" fmla="*/ 1380386 h 1761080"/>
                <a:gd name="connsiteX7" fmla="*/ 10403 w 41400"/>
                <a:gd name="connsiteY7" fmla="*/ 1742013 h 1761080"/>
                <a:gd name="connsiteX8" fmla="*/ 36234 w 41400"/>
                <a:gd name="connsiteY8" fmla="*/ 698460 h 1761080"/>
                <a:gd name="connsiteX9" fmla="*/ 25901 w 41400"/>
                <a:gd name="connsiteY9" fmla="*/ 739789 h 1761080"/>
                <a:gd name="connsiteX10" fmla="*/ 41400 w 41400"/>
                <a:gd name="connsiteY10" fmla="*/ 243843 h 1761080"/>
                <a:gd name="connsiteX11" fmla="*/ 71 w 41400"/>
                <a:gd name="connsiteY11" fmla="*/ 6203 h 176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400" h="1761080">
                  <a:moveTo>
                    <a:pt x="71" y="6203"/>
                  </a:moveTo>
                  <a:cubicBezTo>
                    <a:pt x="-1651" y="45810"/>
                    <a:pt x="28484" y="411742"/>
                    <a:pt x="31067" y="481484"/>
                  </a:cubicBezTo>
                  <a:cubicBezTo>
                    <a:pt x="33650" y="551226"/>
                    <a:pt x="19013" y="335972"/>
                    <a:pt x="15569" y="424657"/>
                  </a:cubicBezTo>
                  <a:cubicBezTo>
                    <a:pt x="12125" y="513342"/>
                    <a:pt x="11264" y="930934"/>
                    <a:pt x="10403" y="1013592"/>
                  </a:cubicBezTo>
                  <a:cubicBezTo>
                    <a:pt x="9542" y="1096250"/>
                    <a:pt x="9542" y="844834"/>
                    <a:pt x="10403" y="920603"/>
                  </a:cubicBezTo>
                  <a:cubicBezTo>
                    <a:pt x="11264" y="996372"/>
                    <a:pt x="13847" y="1391579"/>
                    <a:pt x="15569" y="1468209"/>
                  </a:cubicBezTo>
                  <a:cubicBezTo>
                    <a:pt x="17291" y="1544839"/>
                    <a:pt x="21596" y="1334752"/>
                    <a:pt x="20735" y="1380386"/>
                  </a:cubicBezTo>
                  <a:cubicBezTo>
                    <a:pt x="19874" y="1426020"/>
                    <a:pt x="7820" y="1855667"/>
                    <a:pt x="10403" y="1742013"/>
                  </a:cubicBezTo>
                  <a:cubicBezTo>
                    <a:pt x="12986" y="1628359"/>
                    <a:pt x="33651" y="865497"/>
                    <a:pt x="36234" y="698460"/>
                  </a:cubicBezTo>
                  <a:cubicBezTo>
                    <a:pt x="38817" y="531423"/>
                    <a:pt x="25040" y="815558"/>
                    <a:pt x="25901" y="739789"/>
                  </a:cubicBezTo>
                  <a:cubicBezTo>
                    <a:pt x="26762" y="664020"/>
                    <a:pt x="41400" y="362663"/>
                    <a:pt x="41400" y="243843"/>
                  </a:cubicBezTo>
                  <a:cubicBezTo>
                    <a:pt x="41400" y="125023"/>
                    <a:pt x="1793" y="-33404"/>
                    <a:pt x="71" y="6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6EDB8DCD-53B7-BE3F-0856-68D6C54770C8}"/>
                </a:ext>
              </a:extLst>
            </p:cNvPr>
            <p:cNvSpPr/>
            <p:nvPr/>
          </p:nvSpPr>
          <p:spPr>
            <a:xfrm>
              <a:off x="4616224" y="1054656"/>
              <a:ext cx="33605" cy="660818"/>
            </a:xfrm>
            <a:custGeom>
              <a:avLst/>
              <a:gdLst>
                <a:gd name="connsiteX0" fmla="*/ 33268 w 33605"/>
                <a:gd name="connsiteY0" fmla="*/ 4395 h 660818"/>
                <a:gd name="connsiteX1" fmla="*/ 17769 w 33605"/>
                <a:gd name="connsiteY1" fmla="*/ 655324 h 660818"/>
                <a:gd name="connsiteX2" fmla="*/ 2271 w 33605"/>
                <a:gd name="connsiteY2" fmla="*/ 319527 h 660818"/>
                <a:gd name="connsiteX3" fmla="*/ 2271 w 33605"/>
                <a:gd name="connsiteY3" fmla="*/ 366022 h 660818"/>
                <a:gd name="connsiteX4" fmla="*/ 33268 w 33605"/>
                <a:gd name="connsiteY4" fmla="*/ 4395 h 66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05" h="660818">
                  <a:moveTo>
                    <a:pt x="33268" y="4395"/>
                  </a:moveTo>
                  <a:cubicBezTo>
                    <a:pt x="35851" y="52612"/>
                    <a:pt x="22935" y="602802"/>
                    <a:pt x="17769" y="655324"/>
                  </a:cubicBezTo>
                  <a:cubicBezTo>
                    <a:pt x="12603" y="707846"/>
                    <a:pt x="4854" y="367744"/>
                    <a:pt x="2271" y="319527"/>
                  </a:cubicBezTo>
                  <a:cubicBezTo>
                    <a:pt x="-312" y="271310"/>
                    <a:pt x="-1173" y="412517"/>
                    <a:pt x="2271" y="366022"/>
                  </a:cubicBezTo>
                  <a:cubicBezTo>
                    <a:pt x="5715" y="319527"/>
                    <a:pt x="30685" y="-43822"/>
                    <a:pt x="33268" y="43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BAFC44C4-56FB-F051-EF28-844942938B9B}"/>
                </a:ext>
              </a:extLst>
            </p:cNvPr>
            <p:cNvSpPr/>
            <p:nvPr/>
          </p:nvSpPr>
          <p:spPr>
            <a:xfrm>
              <a:off x="4906803" y="-73985"/>
              <a:ext cx="37445" cy="1982784"/>
            </a:xfrm>
            <a:custGeom>
              <a:avLst/>
              <a:gdLst>
                <a:gd name="connsiteX0" fmla="*/ 37156 w 37445"/>
                <a:gd name="connsiteY0" fmla="*/ 22324 h 1982784"/>
                <a:gd name="connsiteX1" fmla="*/ 21658 w 37445"/>
                <a:gd name="connsiteY1" fmla="*/ 885063 h 1982784"/>
                <a:gd name="connsiteX2" fmla="*/ 21658 w 37445"/>
                <a:gd name="connsiteY2" fmla="*/ 616426 h 1982784"/>
                <a:gd name="connsiteX3" fmla="*/ 21658 w 37445"/>
                <a:gd name="connsiteY3" fmla="*/ 1246690 h 1982784"/>
                <a:gd name="connsiteX4" fmla="*/ 26824 w 37445"/>
                <a:gd name="connsiteY4" fmla="*/ 1923449 h 1982784"/>
                <a:gd name="connsiteX5" fmla="*/ 26824 w 37445"/>
                <a:gd name="connsiteY5" fmla="*/ 1933782 h 1982784"/>
                <a:gd name="connsiteX6" fmla="*/ 11326 w 37445"/>
                <a:gd name="connsiteY6" fmla="*/ 1794297 h 1982784"/>
                <a:gd name="connsiteX7" fmla="*/ 994 w 37445"/>
                <a:gd name="connsiteY7" fmla="*/ 931558 h 1982784"/>
                <a:gd name="connsiteX8" fmla="*/ 994 w 37445"/>
                <a:gd name="connsiteY8" fmla="*/ 1014216 h 1982784"/>
                <a:gd name="connsiteX9" fmla="*/ 6160 w 37445"/>
                <a:gd name="connsiteY9" fmla="*/ 316792 h 1982784"/>
                <a:gd name="connsiteX10" fmla="*/ 37156 w 37445"/>
                <a:gd name="connsiteY10" fmla="*/ 22324 h 198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445" h="1982784">
                  <a:moveTo>
                    <a:pt x="37156" y="22324"/>
                  </a:moveTo>
                  <a:cubicBezTo>
                    <a:pt x="39739" y="117036"/>
                    <a:pt x="24241" y="786046"/>
                    <a:pt x="21658" y="885063"/>
                  </a:cubicBezTo>
                  <a:cubicBezTo>
                    <a:pt x="19075" y="984080"/>
                    <a:pt x="21658" y="616426"/>
                    <a:pt x="21658" y="616426"/>
                  </a:cubicBezTo>
                  <a:cubicBezTo>
                    <a:pt x="21658" y="676697"/>
                    <a:pt x="20797" y="1028853"/>
                    <a:pt x="21658" y="1246690"/>
                  </a:cubicBezTo>
                  <a:cubicBezTo>
                    <a:pt x="22519" y="1464527"/>
                    <a:pt x="26824" y="1923449"/>
                    <a:pt x="26824" y="1923449"/>
                  </a:cubicBezTo>
                  <a:cubicBezTo>
                    <a:pt x="27685" y="2037964"/>
                    <a:pt x="29407" y="1955307"/>
                    <a:pt x="26824" y="1933782"/>
                  </a:cubicBezTo>
                  <a:cubicBezTo>
                    <a:pt x="24241" y="1912257"/>
                    <a:pt x="15631" y="1961334"/>
                    <a:pt x="11326" y="1794297"/>
                  </a:cubicBezTo>
                  <a:cubicBezTo>
                    <a:pt x="7021" y="1627260"/>
                    <a:pt x="2716" y="1061571"/>
                    <a:pt x="994" y="931558"/>
                  </a:cubicBezTo>
                  <a:cubicBezTo>
                    <a:pt x="-728" y="801545"/>
                    <a:pt x="133" y="1116677"/>
                    <a:pt x="994" y="1014216"/>
                  </a:cubicBezTo>
                  <a:cubicBezTo>
                    <a:pt x="1855" y="911755"/>
                    <a:pt x="2716" y="478663"/>
                    <a:pt x="6160" y="316792"/>
                  </a:cubicBezTo>
                  <a:cubicBezTo>
                    <a:pt x="9604" y="154921"/>
                    <a:pt x="34573" y="-72388"/>
                    <a:pt x="37156" y="22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CEB91E5D-ED4D-7815-4AAD-3D57B4E621A9}"/>
                </a:ext>
              </a:extLst>
            </p:cNvPr>
            <p:cNvSpPr/>
            <p:nvPr/>
          </p:nvSpPr>
          <p:spPr>
            <a:xfrm>
              <a:off x="4627791" y="3409627"/>
              <a:ext cx="28780" cy="483644"/>
            </a:xfrm>
            <a:custGeom>
              <a:avLst/>
              <a:gdLst>
                <a:gd name="connsiteX0" fmla="*/ 16534 w 28780"/>
                <a:gd name="connsiteY0" fmla="*/ 0 h 483644"/>
                <a:gd name="connsiteX1" fmla="*/ 6202 w 28780"/>
                <a:gd name="connsiteY1" fmla="*/ 315132 h 483644"/>
                <a:gd name="connsiteX2" fmla="*/ 1036 w 28780"/>
                <a:gd name="connsiteY2" fmla="*/ 480448 h 483644"/>
                <a:gd name="connsiteX3" fmla="*/ 26867 w 28780"/>
                <a:gd name="connsiteY3" fmla="*/ 175648 h 483644"/>
                <a:gd name="connsiteX4" fmla="*/ 26867 w 28780"/>
                <a:gd name="connsiteY4" fmla="*/ 294468 h 483644"/>
                <a:gd name="connsiteX5" fmla="*/ 16534 w 28780"/>
                <a:gd name="connsiteY5" fmla="*/ 0 h 48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80" h="483644">
                  <a:moveTo>
                    <a:pt x="16534" y="0"/>
                  </a:moveTo>
                  <a:cubicBezTo>
                    <a:pt x="12659" y="117528"/>
                    <a:pt x="8785" y="235057"/>
                    <a:pt x="6202" y="315132"/>
                  </a:cubicBezTo>
                  <a:cubicBezTo>
                    <a:pt x="3619" y="395207"/>
                    <a:pt x="-2408" y="503695"/>
                    <a:pt x="1036" y="480448"/>
                  </a:cubicBezTo>
                  <a:cubicBezTo>
                    <a:pt x="4480" y="457201"/>
                    <a:pt x="22562" y="206645"/>
                    <a:pt x="26867" y="175648"/>
                  </a:cubicBezTo>
                  <a:cubicBezTo>
                    <a:pt x="31172" y="144651"/>
                    <a:pt x="26867" y="294468"/>
                    <a:pt x="26867" y="294468"/>
                  </a:cubicBezTo>
                  <a:lnTo>
                    <a:pt x="1653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F810C763-859A-23BB-B93C-C5B07FF00B09}"/>
                </a:ext>
              </a:extLst>
            </p:cNvPr>
            <p:cNvSpPr/>
            <p:nvPr/>
          </p:nvSpPr>
          <p:spPr>
            <a:xfrm>
              <a:off x="4897007" y="3461046"/>
              <a:ext cx="31454" cy="436725"/>
            </a:xfrm>
            <a:custGeom>
              <a:avLst/>
              <a:gdLst>
                <a:gd name="connsiteX0" fmla="*/ 21122 w 31454"/>
                <a:gd name="connsiteY0" fmla="*/ 242 h 436725"/>
                <a:gd name="connsiteX1" fmla="*/ 31454 w 31454"/>
                <a:gd name="connsiteY1" fmla="*/ 289544 h 436725"/>
                <a:gd name="connsiteX2" fmla="*/ 21122 w 31454"/>
                <a:gd name="connsiteY2" fmla="*/ 434195 h 436725"/>
                <a:gd name="connsiteX3" fmla="*/ 5624 w 31454"/>
                <a:gd name="connsiteY3" fmla="*/ 175890 h 436725"/>
                <a:gd name="connsiteX4" fmla="*/ 457 w 31454"/>
                <a:gd name="connsiteY4" fmla="*/ 237883 h 436725"/>
                <a:gd name="connsiteX5" fmla="*/ 21122 w 31454"/>
                <a:gd name="connsiteY5" fmla="*/ 242 h 43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54" h="436725">
                  <a:moveTo>
                    <a:pt x="21122" y="242"/>
                  </a:moveTo>
                  <a:cubicBezTo>
                    <a:pt x="26288" y="8852"/>
                    <a:pt x="31454" y="217219"/>
                    <a:pt x="31454" y="289544"/>
                  </a:cubicBezTo>
                  <a:cubicBezTo>
                    <a:pt x="31454" y="361869"/>
                    <a:pt x="25427" y="453137"/>
                    <a:pt x="21122" y="434195"/>
                  </a:cubicBezTo>
                  <a:cubicBezTo>
                    <a:pt x="16817" y="415253"/>
                    <a:pt x="9068" y="208609"/>
                    <a:pt x="5624" y="175890"/>
                  </a:cubicBezTo>
                  <a:cubicBezTo>
                    <a:pt x="2180" y="143171"/>
                    <a:pt x="-1265" y="261130"/>
                    <a:pt x="457" y="237883"/>
                  </a:cubicBezTo>
                  <a:cubicBezTo>
                    <a:pt x="2179" y="214636"/>
                    <a:pt x="15956" y="-8368"/>
                    <a:pt x="21122" y="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6386F697-DB47-84B3-41E2-85C5E01CEC94}"/>
                </a:ext>
              </a:extLst>
            </p:cNvPr>
            <p:cNvSpPr/>
            <p:nvPr/>
          </p:nvSpPr>
          <p:spPr>
            <a:xfrm>
              <a:off x="4621884" y="6782052"/>
              <a:ext cx="53634" cy="2291291"/>
            </a:xfrm>
            <a:custGeom>
              <a:avLst/>
              <a:gdLst>
                <a:gd name="connsiteX0" fmla="*/ 12109 w 53634"/>
                <a:gd name="connsiteY0" fmla="*/ 32036 h 2291291"/>
                <a:gd name="connsiteX1" fmla="*/ 43106 w 53634"/>
                <a:gd name="connsiteY1" fmla="*/ 1463046 h 2291291"/>
                <a:gd name="connsiteX2" fmla="*/ 27608 w 53634"/>
                <a:gd name="connsiteY2" fmla="*/ 1111751 h 2291291"/>
                <a:gd name="connsiteX3" fmla="*/ 22441 w 53634"/>
                <a:gd name="connsiteY3" fmla="*/ 1664524 h 2291291"/>
                <a:gd name="connsiteX4" fmla="*/ 1777 w 53634"/>
                <a:gd name="connsiteY4" fmla="*/ 2284456 h 2291291"/>
                <a:gd name="connsiteX5" fmla="*/ 6943 w 53634"/>
                <a:gd name="connsiteY5" fmla="*/ 1240904 h 2291291"/>
                <a:gd name="connsiteX6" fmla="*/ 53438 w 53634"/>
                <a:gd name="connsiteY6" fmla="*/ 527982 h 2291291"/>
                <a:gd name="connsiteX7" fmla="*/ 12109 w 53634"/>
                <a:gd name="connsiteY7" fmla="*/ 32036 h 229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34" h="2291291">
                  <a:moveTo>
                    <a:pt x="12109" y="32036"/>
                  </a:moveTo>
                  <a:cubicBezTo>
                    <a:pt x="10387" y="187880"/>
                    <a:pt x="40523" y="1283094"/>
                    <a:pt x="43106" y="1463046"/>
                  </a:cubicBezTo>
                  <a:cubicBezTo>
                    <a:pt x="45689" y="1642998"/>
                    <a:pt x="31052" y="1078171"/>
                    <a:pt x="27608" y="1111751"/>
                  </a:cubicBezTo>
                  <a:cubicBezTo>
                    <a:pt x="24164" y="1145331"/>
                    <a:pt x="26746" y="1469073"/>
                    <a:pt x="22441" y="1664524"/>
                  </a:cubicBezTo>
                  <a:cubicBezTo>
                    <a:pt x="18136" y="1859975"/>
                    <a:pt x="4360" y="2355059"/>
                    <a:pt x="1777" y="2284456"/>
                  </a:cubicBezTo>
                  <a:cubicBezTo>
                    <a:pt x="-806" y="2213853"/>
                    <a:pt x="-1667" y="1533649"/>
                    <a:pt x="6943" y="1240904"/>
                  </a:cubicBezTo>
                  <a:cubicBezTo>
                    <a:pt x="15553" y="948159"/>
                    <a:pt x="49994" y="726877"/>
                    <a:pt x="53438" y="527982"/>
                  </a:cubicBezTo>
                  <a:cubicBezTo>
                    <a:pt x="56882" y="329087"/>
                    <a:pt x="13831" y="-123808"/>
                    <a:pt x="12109" y="320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12997320-7AC7-637F-BA82-AAAD9228138A}"/>
                </a:ext>
              </a:extLst>
            </p:cNvPr>
            <p:cNvSpPr/>
            <p:nvPr/>
          </p:nvSpPr>
          <p:spPr>
            <a:xfrm>
              <a:off x="4900894" y="7577354"/>
              <a:ext cx="41002" cy="1526758"/>
            </a:xfrm>
            <a:custGeom>
              <a:avLst/>
              <a:gdLst>
                <a:gd name="connsiteX0" fmla="*/ 27567 w 41002"/>
                <a:gd name="connsiteY0" fmla="*/ 32314 h 1526758"/>
                <a:gd name="connsiteX1" fmla="*/ 37899 w 41002"/>
                <a:gd name="connsiteY1" fmla="*/ 1230849 h 1526758"/>
                <a:gd name="connsiteX2" fmla="*/ 37899 w 41002"/>
                <a:gd name="connsiteY2" fmla="*/ 1494321 h 1526758"/>
                <a:gd name="connsiteX3" fmla="*/ 1737 w 41002"/>
                <a:gd name="connsiteY3" fmla="*/ 672910 h 1526758"/>
                <a:gd name="connsiteX4" fmla="*/ 6903 w 41002"/>
                <a:gd name="connsiteY4" fmla="*/ 771066 h 1526758"/>
                <a:gd name="connsiteX5" fmla="*/ 17235 w 41002"/>
                <a:gd name="connsiteY5" fmla="*/ 378443 h 1526758"/>
                <a:gd name="connsiteX6" fmla="*/ 27567 w 41002"/>
                <a:gd name="connsiteY6" fmla="*/ 32314 h 152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02" h="1526758">
                  <a:moveTo>
                    <a:pt x="27567" y="32314"/>
                  </a:moveTo>
                  <a:cubicBezTo>
                    <a:pt x="31011" y="174382"/>
                    <a:pt x="36177" y="987181"/>
                    <a:pt x="37899" y="1230849"/>
                  </a:cubicBezTo>
                  <a:cubicBezTo>
                    <a:pt x="39621" y="1474517"/>
                    <a:pt x="43926" y="1587311"/>
                    <a:pt x="37899" y="1494321"/>
                  </a:cubicBezTo>
                  <a:cubicBezTo>
                    <a:pt x="31872" y="1401331"/>
                    <a:pt x="6903" y="793452"/>
                    <a:pt x="1737" y="672910"/>
                  </a:cubicBezTo>
                  <a:cubicBezTo>
                    <a:pt x="-3429" y="552368"/>
                    <a:pt x="4320" y="820144"/>
                    <a:pt x="6903" y="771066"/>
                  </a:cubicBezTo>
                  <a:cubicBezTo>
                    <a:pt x="9486" y="721988"/>
                    <a:pt x="18096" y="501568"/>
                    <a:pt x="17235" y="378443"/>
                  </a:cubicBezTo>
                  <a:cubicBezTo>
                    <a:pt x="16374" y="255318"/>
                    <a:pt x="24123" y="-109754"/>
                    <a:pt x="27567" y="323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B6CCA6C3-73EB-6E02-3B8E-915075AA5061}"/>
                </a:ext>
              </a:extLst>
            </p:cNvPr>
            <p:cNvSpPr/>
            <p:nvPr/>
          </p:nvSpPr>
          <p:spPr>
            <a:xfrm>
              <a:off x="4616224" y="11958789"/>
              <a:ext cx="38829" cy="844035"/>
            </a:xfrm>
            <a:custGeom>
              <a:avLst/>
              <a:gdLst>
                <a:gd name="connsiteX0" fmla="*/ 22935 w 38829"/>
                <a:gd name="connsiteY0" fmla="*/ 5903 h 844035"/>
                <a:gd name="connsiteX1" fmla="*/ 38434 w 38829"/>
                <a:gd name="connsiteY1" fmla="*/ 625835 h 844035"/>
                <a:gd name="connsiteX2" fmla="*/ 33268 w 38829"/>
                <a:gd name="connsiteY2" fmla="*/ 842811 h 844035"/>
                <a:gd name="connsiteX3" fmla="*/ 22935 w 38829"/>
                <a:gd name="connsiteY3" fmla="*/ 548343 h 844035"/>
                <a:gd name="connsiteX4" fmla="*/ 2271 w 38829"/>
                <a:gd name="connsiteY4" fmla="*/ 171218 h 844035"/>
                <a:gd name="connsiteX5" fmla="*/ 2271 w 38829"/>
                <a:gd name="connsiteY5" fmla="*/ 305536 h 844035"/>
                <a:gd name="connsiteX6" fmla="*/ 22935 w 38829"/>
                <a:gd name="connsiteY6" fmla="*/ 5903 h 84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9" h="844035">
                  <a:moveTo>
                    <a:pt x="22935" y="5903"/>
                  </a:moveTo>
                  <a:cubicBezTo>
                    <a:pt x="28962" y="59286"/>
                    <a:pt x="36712" y="486350"/>
                    <a:pt x="38434" y="625835"/>
                  </a:cubicBezTo>
                  <a:cubicBezTo>
                    <a:pt x="40156" y="765320"/>
                    <a:pt x="35851" y="855726"/>
                    <a:pt x="33268" y="842811"/>
                  </a:cubicBezTo>
                  <a:cubicBezTo>
                    <a:pt x="30685" y="829896"/>
                    <a:pt x="28101" y="660275"/>
                    <a:pt x="22935" y="548343"/>
                  </a:cubicBezTo>
                  <a:cubicBezTo>
                    <a:pt x="17769" y="436411"/>
                    <a:pt x="5715" y="211686"/>
                    <a:pt x="2271" y="171218"/>
                  </a:cubicBezTo>
                  <a:cubicBezTo>
                    <a:pt x="-1173" y="130750"/>
                    <a:pt x="-312" y="333089"/>
                    <a:pt x="2271" y="305536"/>
                  </a:cubicBezTo>
                  <a:cubicBezTo>
                    <a:pt x="4854" y="277984"/>
                    <a:pt x="16908" y="-47480"/>
                    <a:pt x="22935" y="59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318BC02C-C140-4575-9783-DFD42EAE4489}"/>
                </a:ext>
              </a:extLst>
            </p:cNvPr>
            <p:cNvSpPr/>
            <p:nvPr/>
          </p:nvSpPr>
          <p:spPr>
            <a:xfrm>
              <a:off x="4907604" y="11946089"/>
              <a:ext cx="45724" cy="833520"/>
            </a:xfrm>
            <a:custGeom>
              <a:avLst/>
              <a:gdLst>
                <a:gd name="connsiteX0" fmla="*/ 41521 w 45724"/>
                <a:gd name="connsiteY0" fmla="*/ 8270 h 833520"/>
                <a:gd name="connsiteX1" fmla="*/ 10525 w 45724"/>
                <a:gd name="connsiteY1" fmla="*/ 457721 h 833520"/>
                <a:gd name="connsiteX2" fmla="*/ 26023 w 45724"/>
                <a:gd name="connsiteY2" fmla="*/ 359565 h 833520"/>
                <a:gd name="connsiteX3" fmla="*/ 41521 w 45724"/>
                <a:gd name="connsiteY3" fmla="*/ 617870 h 833520"/>
                <a:gd name="connsiteX4" fmla="*/ 26023 w 45724"/>
                <a:gd name="connsiteY4" fmla="*/ 829680 h 833520"/>
                <a:gd name="connsiteX5" fmla="*/ 26023 w 45724"/>
                <a:gd name="connsiteY5" fmla="*/ 431891 h 833520"/>
                <a:gd name="connsiteX6" fmla="*/ 193 w 45724"/>
                <a:gd name="connsiteY6" fmla="*/ 705694 h 833520"/>
                <a:gd name="connsiteX7" fmla="*/ 41521 w 45724"/>
                <a:gd name="connsiteY7" fmla="*/ 204582 h 833520"/>
                <a:gd name="connsiteX8" fmla="*/ 41521 w 45724"/>
                <a:gd name="connsiteY8" fmla="*/ 8270 h 83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24" h="833520">
                  <a:moveTo>
                    <a:pt x="41521" y="8270"/>
                  </a:moveTo>
                  <a:cubicBezTo>
                    <a:pt x="36355" y="50460"/>
                    <a:pt x="13108" y="399172"/>
                    <a:pt x="10525" y="457721"/>
                  </a:cubicBezTo>
                  <a:cubicBezTo>
                    <a:pt x="7942" y="516270"/>
                    <a:pt x="20857" y="332874"/>
                    <a:pt x="26023" y="359565"/>
                  </a:cubicBezTo>
                  <a:cubicBezTo>
                    <a:pt x="31189" y="386256"/>
                    <a:pt x="41521" y="539518"/>
                    <a:pt x="41521" y="617870"/>
                  </a:cubicBezTo>
                  <a:cubicBezTo>
                    <a:pt x="41521" y="696222"/>
                    <a:pt x="28606" y="860676"/>
                    <a:pt x="26023" y="829680"/>
                  </a:cubicBezTo>
                  <a:cubicBezTo>
                    <a:pt x="23440" y="798684"/>
                    <a:pt x="30328" y="452555"/>
                    <a:pt x="26023" y="431891"/>
                  </a:cubicBezTo>
                  <a:cubicBezTo>
                    <a:pt x="21718" y="411227"/>
                    <a:pt x="-2390" y="743579"/>
                    <a:pt x="193" y="705694"/>
                  </a:cubicBezTo>
                  <a:cubicBezTo>
                    <a:pt x="2776" y="667809"/>
                    <a:pt x="35494" y="315653"/>
                    <a:pt x="41521" y="204582"/>
                  </a:cubicBezTo>
                  <a:cubicBezTo>
                    <a:pt x="47548" y="93511"/>
                    <a:pt x="46687" y="-33920"/>
                    <a:pt x="41521" y="82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59B559B3-60CB-7C37-3FC8-C027624B27C7}"/>
                </a:ext>
              </a:extLst>
            </p:cNvPr>
            <p:cNvSpPr/>
            <p:nvPr/>
          </p:nvSpPr>
          <p:spPr>
            <a:xfrm>
              <a:off x="-33476" y="6711833"/>
              <a:ext cx="1652032" cy="1492529"/>
            </a:xfrm>
            <a:custGeom>
              <a:avLst/>
              <a:gdLst>
                <a:gd name="connsiteX0" fmla="*/ 33476 w 1652032"/>
                <a:gd name="connsiteY0" fmla="*/ 1466967 h 1492529"/>
                <a:gd name="connsiteX1" fmla="*/ 728801 w 1652032"/>
                <a:gd name="connsiteY1" fmla="*/ 828792 h 1492529"/>
                <a:gd name="connsiteX2" fmla="*/ 697051 w 1652032"/>
                <a:gd name="connsiteY2" fmla="*/ 851017 h 1492529"/>
                <a:gd name="connsiteX3" fmla="*/ 1138376 w 1652032"/>
                <a:gd name="connsiteY3" fmla="*/ 460492 h 1492529"/>
                <a:gd name="connsiteX4" fmla="*/ 1059001 w 1652032"/>
                <a:gd name="connsiteY4" fmla="*/ 523992 h 1492529"/>
                <a:gd name="connsiteX5" fmla="*/ 1535251 w 1652032"/>
                <a:gd name="connsiteY5" fmla="*/ 108067 h 1492529"/>
                <a:gd name="connsiteX6" fmla="*/ 1481276 w 1652032"/>
                <a:gd name="connsiteY6" fmla="*/ 142992 h 1492529"/>
                <a:gd name="connsiteX7" fmla="*/ 1646376 w 1652032"/>
                <a:gd name="connsiteY7" fmla="*/ 6467 h 1492529"/>
                <a:gd name="connsiteX8" fmla="*/ 1239976 w 1652032"/>
                <a:gd name="connsiteY8" fmla="*/ 384292 h 1492529"/>
                <a:gd name="connsiteX9" fmla="*/ 722451 w 1652032"/>
                <a:gd name="connsiteY9" fmla="*/ 847842 h 1492529"/>
                <a:gd name="connsiteX10" fmla="*/ 614501 w 1652032"/>
                <a:gd name="connsiteY10" fmla="*/ 914517 h 1492529"/>
                <a:gd name="connsiteX11" fmla="*/ 462101 w 1652032"/>
                <a:gd name="connsiteY11" fmla="*/ 1070092 h 1492529"/>
                <a:gd name="connsiteX12" fmla="*/ 144601 w 1652032"/>
                <a:gd name="connsiteY12" fmla="*/ 1336792 h 1492529"/>
                <a:gd name="connsiteX13" fmla="*/ 33476 w 1652032"/>
                <a:gd name="connsiteY13" fmla="*/ 1466967 h 149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2032" h="1492529">
                  <a:moveTo>
                    <a:pt x="33476" y="1466967"/>
                  </a:moveTo>
                  <a:cubicBezTo>
                    <a:pt x="130843" y="1382300"/>
                    <a:pt x="618205" y="931450"/>
                    <a:pt x="728801" y="828792"/>
                  </a:cubicBezTo>
                  <a:cubicBezTo>
                    <a:pt x="839397" y="726134"/>
                    <a:pt x="628788" y="912400"/>
                    <a:pt x="697051" y="851017"/>
                  </a:cubicBezTo>
                  <a:cubicBezTo>
                    <a:pt x="765314" y="789634"/>
                    <a:pt x="1078051" y="514996"/>
                    <a:pt x="1138376" y="460492"/>
                  </a:cubicBezTo>
                  <a:cubicBezTo>
                    <a:pt x="1198701" y="405988"/>
                    <a:pt x="992855" y="582729"/>
                    <a:pt x="1059001" y="523992"/>
                  </a:cubicBezTo>
                  <a:cubicBezTo>
                    <a:pt x="1125147" y="465254"/>
                    <a:pt x="1464872" y="171567"/>
                    <a:pt x="1535251" y="108067"/>
                  </a:cubicBezTo>
                  <a:cubicBezTo>
                    <a:pt x="1605630" y="44567"/>
                    <a:pt x="1462755" y="159925"/>
                    <a:pt x="1481276" y="142992"/>
                  </a:cubicBezTo>
                  <a:cubicBezTo>
                    <a:pt x="1499797" y="126059"/>
                    <a:pt x="1686593" y="-33750"/>
                    <a:pt x="1646376" y="6467"/>
                  </a:cubicBezTo>
                  <a:cubicBezTo>
                    <a:pt x="1606159" y="46684"/>
                    <a:pt x="1393963" y="244063"/>
                    <a:pt x="1239976" y="384292"/>
                  </a:cubicBezTo>
                  <a:cubicBezTo>
                    <a:pt x="1085989" y="524521"/>
                    <a:pt x="826697" y="759471"/>
                    <a:pt x="722451" y="847842"/>
                  </a:cubicBezTo>
                  <a:cubicBezTo>
                    <a:pt x="618205" y="936213"/>
                    <a:pt x="657893" y="877475"/>
                    <a:pt x="614501" y="914517"/>
                  </a:cubicBezTo>
                  <a:cubicBezTo>
                    <a:pt x="571109" y="951559"/>
                    <a:pt x="540418" y="999713"/>
                    <a:pt x="462101" y="1070092"/>
                  </a:cubicBezTo>
                  <a:cubicBezTo>
                    <a:pt x="383784" y="1140471"/>
                    <a:pt x="213922" y="1269059"/>
                    <a:pt x="144601" y="1336792"/>
                  </a:cubicBezTo>
                  <a:cubicBezTo>
                    <a:pt x="75280" y="1404525"/>
                    <a:pt x="-63891" y="1551634"/>
                    <a:pt x="33476" y="14669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6826D9DC-C7C6-A1B1-2577-B056CF4E5DFE}"/>
                </a:ext>
              </a:extLst>
            </p:cNvPr>
            <p:cNvSpPr/>
            <p:nvPr/>
          </p:nvSpPr>
          <p:spPr>
            <a:xfrm>
              <a:off x="-15875" y="6781292"/>
              <a:ext cx="1436028" cy="1353058"/>
            </a:xfrm>
            <a:custGeom>
              <a:avLst/>
              <a:gdLst>
                <a:gd name="connsiteX0" fmla="*/ 0 w 1436028"/>
                <a:gd name="connsiteY0" fmla="*/ 1353058 h 1353058"/>
                <a:gd name="connsiteX1" fmla="*/ 733425 w 1436028"/>
                <a:gd name="connsiteY1" fmla="*/ 657733 h 1353058"/>
                <a:gd name="connsiteX2" fmla="*/ 660400 w 1436028"/>
                <a:gd name="connsiteY2" fmla="*/ 765683 h 1353058"/>
                <a:gd name="connsiteX3" fmla="*/ 1012825 w 1436028"/>
                <a:gd name="connsiteY3" fmla="*/ 397383 h 1353058"/>
                <a:gd name="connsiteX4" fmla="*/ 1295400 w 1436028"/>
                <a:gd name="connsiteY4" fmla="*/ 187833 h 1353058"/>
                <a:gd name="connsiteX5" fmla="*/ 1235075 w 1436028"/>
                <a:gd name="connsiteY5" fmla="*/ 248158 h 1353058"/>
                <a:gd name="connsiteX6" fmla="*/ 1435100 w 1436028"/>
                <a:gd name="connsiteY6" fmla="*/ 508 h 1353058"/>
                <a:gd name="connsiteX7" fmla="*/ 1139825 w 1436028"/>
                <a:gd name="connsiteY7" fmla="*/ 324358 h 1353058"/>
                <a:gd name="connsiteX8" fmla="*/ 1127125 w 1436028"/>
                <a:gd name="connsiteY8" fmla="*/ 314833 h 1353058"/>
                <a:gd name="connsiteX9" fmla="*/ 774700 w 1436028"/>
                <a:gd name="connsiteY9" fmla="*/ 632333 h 1353058"/>
                <a:gd name="connsiteX10" fmla="*/ 495300 w 1436028"/>
                <a:gd name="connsiteY10" fmla="*/ 889508 h 1353058"/>
                <a:gd name="connsiteX11" fmla="*/ 409575 w 1436028"/>
                <a:gd name="connsiteY11" fmla="*/ 972058 h 1353058"/>
                <a:gd name="connsiteX12" fmla="*/ 0 w 1436028"/>
                <a:gd name="connsiteY12" fmla="*/ 1353058 h 135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6028" h="1353058">
                  <a:moveTo>
                    <a:pt x="0" y="1353058"/>
                  </a:moveTo>
                  <a:cubicBezTo>
                    <a:pt x="311679" y="1054343"/>
                    <a:pt x="623358" y="755629"/>
                    <a:pt x="733425" y="657733"/>
                  </a:cubicBezTo>
                  <a:cubicBezTo>
                    <a:pt x="843492" y="559837"/>
                    <a:pt x="613833" y="809075"/>
                    <a:pt x="660400" y="765683"/>
                  </a:cubicBezTo>
                  <a:cubicBezTo>
                    <a:pt x="706967" y="722291"/>
                    <a:pt x="906992" y="493691"/>
                    <a:pt x="1012825" y="397383"/>
                  </a:cubicBezTo>
                  <a:cubicBezTo>
                    <a:pt x="1118658" y="301075"/>
                    <a:pt x="1258358" y="212704"/>
                    <a:pt x="1295400" y="187833"/>
                  </a:cubicBezTo>
                  <a:cubicBezTo>
                    <a:pt x="1332442" y="162962"/>
                    <a:pt x="1211792" y="279379"/>
                    <a:pt x="1235075" y="248158"/>
                  </a:cubicBezTo>
                  <a:cubicBezTo>
                    <a:pt x="1258358" y="216937"/>
                    <a:pt x="1450975" y="-12192"/>
                    <a:pt x="1435100" y="508"/>
                  </a:cubicBezTo>
                  <a:cubicBezTo>
                    <a:pt x="1419225" y="13208"/>
                    <a:pt x="1191154" y="271970"/>
                    <a:pt x="1139825" y="324358"/>
                  </a:cubicBezTo>
                  <a:cubicBezTo>
                    <a:pt x="1088496" y="376746"/>
                    <a:pt x="1187979" y="263504"/>
                    <a:pt x="1127125" y="314833"/>
                  </a:cubicBezTo>
                  <a:cubicBezTo>
                    <a:pt x="1066271" y="366162"/>
                    <a:pt x="880004" y="536554"/>
                    <a:pt x="774700" y="632333"/>
                  </a:cubicBezTo>
                  <a:cubicBezTo>
                    <a:pt x="669396" y="728112"/>
                    <a:pt x="556154" y="832887"/>
                    <a:pt x="495300" y="889508"/>
                  </a:cubicBezTo>
                  <a:cubicBezTo>
                    <a:pt x="434446" y="946129"/>
                    <a:pt x="409575" y="972058"/>
                    <a:pt x="409575" y="972058"/>
                  </a:cubicBezTo>
                  <a:lnTo>
                    <a:pt x="0" y="13530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36CCA7D5-9FD4-2FA3-2F16-1B25E3102DF3}"/>
                </a:ext>
              </a:extLst>
            </p:cNvPr>
            <p:cNvSpPr/>
            <p:nvPr/>
          </p:nvSpPr>
          <p:spPr>
            <a:xfrm>
              <a:off x="1349653" y="6454604"/>
              <a:ext cx="514140" cy="402019"/>
            </a:xfrm>
            <a:custGeom>
              <a:avLst/>
              <a:gdLst>
                <a:gd name="connsiteX0" fmla="*/ 2897 w 514140"/>
                <a:gd name="connsiteY0" fmla="*/ 400221 h 402019"/>
                <a:gd name="connsiteX1" fmla="*/ 323572 w 514140"/>
                <a:gd name="connsiteY1" fmla="*/ 133521 h 402019"/>
                <a:gd name="connsiteX2" fmla="*/ 514072 w 514140"/>
                <a:gd name="connsiteY2" fmla="*/ 3346 h 402019"/>
                <a:gd name="connsiteX3" fmla="*/ 304522 w 514140"/>
                <a:gd name="connsiteY3" fmla="*/ 114471 h 402019"/>
                <a:gd name="connsiteX4" fmla="*/ 406122 w 514140"/>
                <a:gd name="connsiteY4" fmla="*/ 171 h 402019"/>
                <a:gd name="connsiteX5" fmla="*/ 244197 w 514140"/>
                <a:gd name="connsiteY5" fmla="*/ 146221 h 402019"/>
                <a:gd name="connsiteX6" fmla="*/ 275947 w 514140"/>
                <a:gd name="connsiteY6" fmla="*/ 130346 h 402019"/>
                <a:gd name="connsiteX7" fmla="*/ 171172 w 514140"/>
                <a:gd name="connsiteY7" fmla="*/ 244646 h 402019"/>
                <a:gd name="connsiteX8" fmla="*/ 2897 w 514140"/>
                <a:gd name="connsiteY8" fmla="*/ 400221 h 40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140" h="402019">
                  <a:moveTo>
                    <a:pt x="2897" y="400221"/>
                  </a:moveTo>
                  <a:cubicBezTo>
                    <a:pt x="28297" y="381700"/>
                    <a:pt x="238376" y="199667"/>
                    <a:pt x="323572" y="133521"/>
                  </a:cubicBezTo>
                  <a:cubicBezTo>
                    <a:pt x="408768" y="67375"/>
                    <a:pt x="517247" y="6521"/>
                    <a:pt x="514072" y="3346"/>
                  </a:cubicBezTo>
                  <a:cubicBezTo>
                    <a:pt x="510897" y="171"/>
                    <a:pt x="322514" y="115000"/>
                    <a:pt x="304522" y="114471"/>
                  </a:cubicBezTo>
                  <a:cubicBezTo>
                    <a:pt x="286530" y="113942"/>
                    <a:pt x="416176" y="-5121"/>
                    <a:pt x="406122" y="171"/>
                  </a:cubicBezTo>
                  <a:cubicBezTo>
                    <a:pt x="396068" y="5463"/>
                    <a:pt x="265893" y="124525"/>
                    <a:pt x="244197" y="146221"/>
                  </a:cubicBezTo>
                  <a:cubicBezTo>
                    <a:pt x="222501" y="167917"/>
                    <a:pt x="288118" y="113942"/>
                    <a:pt x="275947" y="130346"/>
                  </a:cubicBezTo>
                  <a:cubicBezTo>
                    <a:pt x="263776" y="146750"/>
                    <a:pt x="216151" y="200196"/>
                    <a:pt x="171172" y="244646"/>
                  </a:cubicBezTo>
                  <a:cubicBezTo>
                    <a:pt x="126193" y="289096"/>
                    <a:pt x="-22503" y="418742"/>
                    <a:pt x="2897" y="400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F15F41BA-34E9-7F94-2F49-414B384616FC}"/>
                </a:ext>
              </a:extLst>
            </p:cNvPr>
            <p:cNvSpPr/>
            <p:nvPr/>
          </p:nvSpPr>
          <p:spPr>
            <a:xfrm>
              <a:off x="1380508" y="7027887"/>
              <a:ext cx="328565" cy="145413"/>
            </a:xfrm>
            <a:custGeom>
              <a:avLst/>
              <a:gdLst>
                <a:gd name="connsiteX0" fmla="*/ 3792 w 328565"/>
                <a:gd name="connsiteY0" fmla="*/ 141263 h 145413"/>
                <a:gd name="connsiteX1" fmla="*/ 200642 w 328565"/>
                <a:gd name="connsiteY1" fmla="*/ 7913 h 145413"/>
                <a:gd name="connsiteX2" fmla="*/ 245092 w 328565"/>
                <a:gd name="connsiteY2" fmla="*/ 17438 h 145413"/>
                <a:gd name="connsiteX3" fmla="*/ 321292 w 328565"/>
                <a:gd name="connsiteY3" fmla="*/ 33313 h 145413"/>
                <a:gd name="connsiteX4" fmla="*/ 302242 w 328565"/>
                <a:gd name="connsiteY4" fmla="*/ 87288 h 145413"/>
                <a:gd name="connsiteX5" fmla="*/ 324467 w 328565"/>
                <a:gd name="connsiteY5" fmla="*/ 17438 h 145413"/>
                <a:gd name="connsiteX6" fmla="*/ 203817 w 328565"/>
                <a:gd name="connsiteY6" fmla="*/ 1563 h 145413"/>
                <a:gd name="connsiteX7" fmla="*/ 143492 w 328565"/>
                <a:gd name="connsiteY7" fmla="*/ 46013 h 145413"/>
                <a:gd name="connsiteX8" fmla="*/ 73642 w 328565"/>
                <a:gd name="connsiteY8" fmla="*/ 106338 h 145413"/>
                <a:gd name="connsiteX9" fmla="*/ 3792 w 328565"/>
                <a:gd name="connsiteY9" fmla="*/ 141263 h 14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565" h="145413">
                  <a:moveTo>
                    <a:pt x="3792" y="141263"/>
                  </a:moveTo>
                  <a:cubicBezTo>
                    <a:pt x="24959" y="124859"/>
                    <a:pt x="160426" y="28550"/>
                    <a:pt x="200642" y="7913"/>
                  </a:cubicBezTo>
                  <a:cubicBezTo>
                    <a:pt x="240858" y="-12724"/>
                    <a:pt x="245092" y="17438"/>
                    <a:pt x="245092" y="17438"/>
                  </a:cubicBezTo>
                  <a:cubicBezTo>
                    <a:pt x="265200" y="21671"/>
                    <a:pt x="311767" y="21671"/>
                    <a:pt x="321292" y="33313"/>
                  </a:cubicBezTo>
                  <a:cubicBezTo>
                    <a:pt x="330817" y="44955"/>
                    <a:pt x="301713" y="89934"/>
                    <a:pt x="302242" y="87288"/>
                  </a:cubicBezTo>
                  <a:cubicBezTo>
                    <a:pt x="302771" y="84642"/>
                    <a:pt x="340871" y="31726"/>
                    <a:pt x="324467" y="17438"/>
                  </a:cubicBezTo>
                  <a:cubicBezTo>
                    <a:pt x="308063" y="3150"/>
                    <a:pt x="233980" y="-3200"/>
                    <a:pt x="203817" y="1563"/>
                  </a:cubicBezTo>
                  <a:cubicBezTo>
                    <a:pt x="173655" y="6325"/>
                    <a:pt x="165188" y="28551"/>
                    <a:pt x="143492" y="46013"/>
                  </a:cubicBezTo>
                  <a:cubicBezTo>
                    <a:pt x="121796" y="63475"/>
                    <a:pt x="91104" y="91521"/>
                    <a:pt x="73642" y="106338"/>
                  </a:cubicBezTo>
                  <a:cubicBezTo>
                    <a:pt x="56180" y="121155"/>
                    <a:pt x="-17375" y="157667"/>
                    <a:pt x="3792" y="1412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BBE21055-AA33-B90F-E7D1-D3CE2F43B402}"/>
                </a:ext>
              </a:extLst>
            </p:cNvPr>
            <p:cNvSpPr/>
            <p:nvPr/>
          </p:nvSpPr>
          <p:spPr>
            <a:xfrm>
              <a:off x="1377944" y="7041199"/>
              <a:ext cx="288151" cy="173244"/>
            </a:xfrm>
            <a:custGeom>
              <a:avLst/>
              <a:gdLst>
                <a:gd name="connsiteX0" fmla="*/ 6 w 288151"/>
                <a:gd name="connsiteY0" fmla="*/ 89851 h 173244"/>
                <a:gd name="connsiteX1" fmla="*/ 57156 w 288151"/>
                <a:gd name="connsiteY1" fmla="*/ 169226 h 173244"/>
                <a:gd name="connsiteX2" fmla="*/ 152406 w 288151"/>
                <a:gd name="connsiteY2" fmla="*/ 159701 h 173244"/>
                <a:gd name="connsiteX3" fmla="*/ 120656 w 288151"/>
                <a:gd name="connsiteY3" fmla="*/ 143826 h 173244"/>
                <a:gd name="connsiteX4" fmla="*/ 279406 w 288151"/>
                <a:gd name="connsiteY4" fmla="*/ 159701 h 173244"/>
                <a:gd name="connsiteX5" fmla="*/ 260356 w 288151"/>
                <a:gd name="connsiteY5" fmla="*/ 137476 h 173244"/>
                <a:gd name="connsiteX6" fmla="*/ 200031 w 288151"/>
                <a:gd name="connsiteY6" fmla="*/ 951 h 173244"/>
                <a:gd name="connsiteX7" fmla="*/ 225431 w 288151"/>
                <a:gd name="connsiteY7" fmla="*/ 80326 h 173244"/>
                <a:gd name="connsiteX8" fmla="*/ 244481 w 288151"/>
                <a:gd name="connsiteY8" fmla="*/ 147001 h 173244"/>
                <a:gd name="connsiteX9" fmla="*/ 177806 w 288151"/>
                <a:gd name="connsiteY9" fmla="*/ 159701 h 173244"/>
                <a:gd name="connsiteX10" fmla="*/ 60331 w 288151"/>
                <a:gd name="connsiteY10" fmla="*/ 169226 h 173244"/>
                <a:gd name="connsiteX11" fmla="*/ 6 w 288151"/>
                <a:gd name="connsiteY11" fmla="*/ 89851 h 17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8151" h="173244">
                  <a:moveTo>
                    <a:pt x="6" y="89851"/>
                  </a:moveTo>
                  <a:cubicBezTo>
                    <a:pt x="-523" y="89851"/>
                    <a:pt x="31756" y="157584"/>
                    <a:pt x="57156" y="169226"/>
                  </a:cubicBezTo>
                  <a:cubicBezTo>
                    <a:pt x="82556" y="180868"/>
                    <a:pt x="141823" y="163934"/>
                    <a:pt x="152406" y="159701"/>
                  </a:cubicBezTo>
                  <a:cubicBezTo>
                    <a:pt x="162989" y="155468"/>
                    <a:pt x="99489" y="143826"/>
                    <a:pt x="120656" y="143826"/>
                  </a:cubicBezTo>
                  <a:cubicBezTo>
                    <a:pt x="141823" y="143826"/>
                    <a:pt x="256123" y="160759"/>
                    <a:pt x="279406" y="159701"/>
                  </a:cubicBezTo>
                  <a:cubicBezTo>
                    <a:pt x="302689" y="158643"/>
                    <a:pt x="273585" y="163934"/>
                    <a:pt x="260356" y="137476"/>
                  </a:cubicBezTo>
                  <a:cubicBezTo>
                    <a:pt x="247127" y="111018"/>
                    <a:pt x="205852" y="10476"/>
                    <a:pt x="200031" y="951"/>
                  </a:cubicBezTo>
                  <a:cubicBezTo>
                    <a:pt x="194210" y="-8574"/>
                    <a:pt x="218023" y="55984"/>
                    <a:pt x="225431" y="80326"/>
                  </a:cubicBezTo>
                  <a:cubicBezTo>
                    <a:pt x="232839" y="104668"/>
                    <a:pt x="252418" y="133772"/>
                    <a:pt x="244481" y="147001"/>
                  </a:cubicBezTo>
                  <a:cubicBezTo>
                    <a:pt x="236544" y="160230"/>
                    <a:pt x="208498" y="155997"/>
                    <a:pt x="177806" y="159701"/>
                  </a:cubicBezTo>
                  <a:cubicBezTo>
                    <a:pt x="147114" y="163405"/>
                    <a:pt x="87848" y="177693"/>
                    <a:pt x="60331" y="169226"/>
                  </a:cubicBezTo>
                  <a:cubicBezTo>
                    <a:pt x="32814" y="160759"/>
                    <a:pt x="535" y="89851"/>
                    <a:pt x="6" y="898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554F8439-D27B-04E7-EF6B-056EF923389E}"/>
                </a:ext>
              </a:extLst>
            </p:cNvPr>
            <p:cNvSpPr/>
            <p:nvPr/>
          </p:nvSpPr>
          <p:spPr>
            <a:xfrm>
              <a:off x="1384295" y="7146798"/>
              <a:ext cx="215302" cy="82284"/>
            </a:xfrm>
            <a:custGeom>
              <a:avLst/>
              <a:gdLst>
                <a:gd name="connsiteX0" fmla="*/ 5 w 215302"/>
                <a:gd name="connsiteY0" fmla="*/ 127 h 82284"/>
                <a:gd name="connsiteX1" fmla="*/ 63505 w 215302"/>
                <a:gd name="connsiteY1" fmla="*/ 79502 h 82284"/>
                <a:gd name="connsiteX2" fmla="*/ 60330 w 215302"/>
                <a:gd name="connsiteY2" fmla="*/ 63627 h 82284"/>
                <a:gd name="connsiteX3" fmla="*/ 212730 w 215302"/>
                <a:gd name="connsiteY3" fmla="*/ 57277 h 82284"/>
                <a:gd name="connsiteX4" fmla="*/ 149230 w 215302"/>
                <a:gd name="connsiteY4" fmla="*/ 47752 h 82284"/>
                <a:gd name="connsiteX5" fmla="*/ 60330 w 215302"/>
                <a:gd name="connsiteY5" fmla="*/ 60452 h 82284"/>
                <a:gd name="connsiteX6" fmla="*/ 5 w 215302"/>
                <a:gd name="connsiteY6" fmla="*/ 127 h 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302" h="82284">
                  <a:moveTo>
                    <a:pt x="5" y="127"/>
                  </a:moveTo>
                  <a:cubicBezTo>
                    <a:pt x="534" y="3302"/>
                    <a:pt x="63505" y="79502"/>
                    <a:pt x="63505" y="79502"/>
                  </a:cubicBezTo>
                  <a:cubicBezTo>
                    <a:pt x="73559" y="90085"/>
                    <a:pt x="35459" y="67331"/>
                    <a:pt x="60330" y="63627"/>
                  </a:cubicBezTo>
                  <a:cubicBezTo>
                    <a:pt x="85201" y="59923"/>
                    <a:pt x="197913" y="59923"/>
                    <a:pt x="212730" y="57277"/>
                  </a:cubicBezTo>
                  <a:cubicBezTo>
                    <a:pt x="227547" y="54631"/>
                    <a:pt x="174630" y="47223"/>
                    <a:pt x="149230" y="47752"/>
                  </a:cubicBezTo>
                  <a:cubicBezTo>
                    <a:pt x="123830" y="48281"/>
                    <a:pt x="82555" y="66802"/>
                    <a:pt x="60330" y="60452"/>
                  </a:cubicBezTo>
                  <a:cubicBezTo>
                    <a:pt x="38105" y="54102"/>
                    <a:pt x="-524" y="-3048"/>
                    <a:pt x="5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8E10431A-9EAA-1126-5562-7684CA3614B9}"/>
                </a:ext>
              </a:extLst>
            </p:cNvPr>
            <p:cNvSpPr/>
            <p:nvPr/>
          </p:nvSpPr>
          <p:spPr>
            <a:xfrm>
              <a:off x="1639137" y="7061187"/>
              <a:ext cx="69225" cy="142914"/>
            </a:xfrm>
            <a:custGeom>
              <a:avLst/>
              <a:gdLst>
                <a:gd name="connsiteX0" fmla="*/ 69013 w 69225"/>
                <a:gd name="connsiteY0" fmla="*/ 13 h 142914"/>
                <a:gd name="connsiteX1" fmla="*/ 27738 w 69225"/>
                <a:gd name="connsiteY1" fmla="*/ 88913 h 142914"/>
                <a:gd name="connsiteX2" fmla="*/ 2338 w 69225"/>
                <a:gd name="connsiteY2" fmla="*/ 142888 h 142914"/>
                <a:gd name="connsiteX3" fmla="*/ 8688 w 69225"/>
                <a:gd name="connsiteY3" fmla="*/ 82563 h 142914"/>
                <a:gd name="connsiteX4" fmla="*/ 69013 w 69225"/>
                <a:gd name="connsiteY4" fmla="*/ 13 h 1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25" h="142914">
                  <a:moveTo>
                    <a:pt x="69013" y="13"/>
                  </a:moveTo>
                  <a:cubicBezTo>
                    <a:pt x="72188" y="1071"/>
                    <a:pt x="38850" y="65101"/>
                    <a:pt x="27738" y="88913"/>
                  </a:cubicBezTo>
                  <a:cubicBezTo>
                    <a:pt x="16625" y="112726"/>
                    <a:pt x="5513" y="143946"/>
                    <a:pt x="2338" y="142888"/>
                  </a:cubicBezTo>
                  <a:cubicBezTo>
                    <a:pt x="-837" y="141830"/>
                    <a:pt x="-2424" y="105317"/>
                    <a:pt x="8688" y="82563"/>
                  </a:cubicBezTo>
                  <a:cubicBezTo>
                    <a:pt x="19800" y="59809"/>
                    <a:pt x="65838" y="-1045"/>
                    <a:pt x="69013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0373DC46-4F86-9B22-D731-9DAEC50A85A8}"/>
                </a:ext>
              </a:extLst>
            </p:cNvPr>
            <p:cNvSpPr/>
            <p:nvPr/>
          </p:nvSpPr>
          <p:spPr>
            <a:xfrm>
              <a:off x="1561660" y="7070490"/>
              <a:ext cx="115614" cy="51060"/>
            </a:xfrm>
            <a:custGeom>
              <a:avLst/>
              <a:gdLst>
                <a:gd name="connsiteX0" fmla="*/ 440 w 115614"/>
                <a:gd name="connsiteY0" fmla="*/ 235 h 51060"/>
                <a:gd name="connsiteX1" fmla="*/ 76640 w 115614"/>
                <a:gd name="connsiteY1" fmla="*/ 6585 h 51060"/>
                <a:gd name="connsiteX2" fmla="*/ 111565 w 115614"/>
                <a:gd name="connsiteY2" fmla="*/ 51035 h 51060"/>
                <a:gd name="connsiteX3" fmla="*/ 73465 w 115614"/>
                <a:gd name="connsiteY3" fmla="*/ 12935 h 51060"/>
                <a:gd name="connsiteX4" fmla="*/ 114740 w 115614"/>
                <a:gd name="connsiteY4" fmla="*/ 6585 h 51060"/>
                <a:gd name="connsiteX5" fmla="*/ 440 w 115614"/>
                <a:gd name="connsiteY5" fmla="*/ 235 h 5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614" h="51060">
                  <a:moveTo>
                    <a:pt x="440" y="235"/>
                  </a:moveTo>
                  <a:cubicBezTo>
                    <a:pt x="-5910" y="235"/>
                    <a:pt x="58119" y="-1882"/>
                    <a:pt x="76640" y="6585"/>
                  </a:cubicBezTo>
                  <a:cubicBezTo>
                    <a:pt x="95161" y="15052"/>
                    <a:pt x="112094" y="49977"/>
                    <a:pt x="111565" y="51035"/>
                  </a:cubicBezTo>
                  <a:cubicBezTo>
                    <a:pt x="111036" y="52093"/>
                    <a:pt x="72936" y="20343"/>
                    <a:pt x="73465" y="12935"/>
                  </a:cubicBezTo>
                  <a:cubicBezTo>
                    <a:pt x="73994" y="5527"/>
                    <a:pt x="122677" y="9231"/>
                    <a:pt x="114740" y="6585"/>
                  </a:cubicBezTo>
                  <a:cubicBezTo>
                    <a:pt x="106803" y="3939"/>
                    <a:pt x="6790" y="235"/>
                    <a:pt x="440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E63718AC-6D6D-FCCC-C47F-FE09E0B81B15}"/>
                </a:ext>
              </a:extLst>
            </p:cNvPr>
            <p:cNvSpPr/>
            <p:nvPr/>
          </p:nvSpPr>
          <p:spPr>
            <a:xfrm>
              <a:off x="1533422" y="6171338"/>
              <a:ext cx="689639" cy="619996"/>
            </a:xfrm>
            <a:custGeom>
              <a:avLst/>
              <a:gdLst>
                <a:gd name="connsiteX0" fmla="*/ 689078 w 689639"/>
                <a:gd name="connsiteY0" fmla="*/ 862 h 619996"/>
                <a:gd name="connsiteX1" fmla="*/ 495403 w 689639"/>
                <a:gd name="connsiteY1" fmla="*/ 181837 h 619996"/>
                <a:gd name="connsiteX2" fmla="*/ 543028 w 689639"/>
                <a:gd name="connsiteY2" fmla="*/ 121512 h 619996"/>
                <a:gd name="connsiteX3" fmla="*/ 470003 w 689639"/>
                <a:gd name="connsiteY3" fmla="*/ 229462 h 619996"/>
                <a:gd name="connsiteX4" fmla="*/ 466828 w 689639"/>
                <a:gd name="connsiteY4" fmla="*/ 188187 h 619996"/>
                <a:gd name="connsiteX5" fmla="*/ 368403 w 689639"/>
                <a:gd name="connsiteY5" fmla="*/ 296137 h 619996"/>
                <a:gd name="connsiteX6" fmla="*/ 298553 w 689639"/>
                <a:gd name="connsiteY6" fmla="*/ 353287 h 619996"/>
                <a:gd name="connsiteX7" fmla="*/ 103 w 689639"/>
                <a:gd name="connsiteY7" fmla="*/ 619987 h 619996"/>
                <a:gd name="connsiteX8" fmla="*/ 266803 w 689639"/>
                <a:gd name="connsiteY8" fmla="*/ 362812 h 619996"/>
                <a:gd name="connsiteX9" fmla="*/ 431903 w 689639"/>
                <a:gd name="connsiteY9" fmla="*/ 213587 h 619996"/>
                <a:gd name="connsiteX10" fmla="*/ 295378 w 689639"/>
                <a:gd name="connsiteY10" fmla="*/ 334237 h 619996"/>
                <a:gd name="connsiteX11" fmla="*/ 511278 w 689639"/>
                <a:gd name="connsiteY11" fmla="*/ 156437 h 619996"/>
                <a:gd name="connsiteX12" fmla="*/ 552553 w 689639"/>
                <a:gd name="connsiteY12" fmla="*/ 115162 h 619996"/>
                <a:gd name="connsiteX13" fmla="*/ 689078 w 689639"/>
                <a:gd name="connsiteY13" fmla="*/ 862 h 6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639" h="619996">
                  <a:moveTo>
                    <a:pt x="689078" y="862"/>
                  </a:moveTo>
                  <a:cubicBezTo>
                    <a:pt x="679553" y="11975"/>
                    <a:pt x="519745" y="161729"/>
                    <a:pt x="495403" y="181837"/>
                  </a:cubicBezTo>
                  <a:cubicBezTo>
                    <a:pt x="471061" y="201945"/>
                    <a:pt x="547261" y="113575"/>
                    <a:pt x="543028" y="121512"/>
                  </a:cubicBezTo>
                  <a:cubicBezTo>
                    <a:pt x="538795" y="129449"/>
                    <a:pt x="482703" y="218350"/>
                    <a:pt x="470003" y="229462"/>
                  </a:cubicBezTo>
                  <a:cubicBezTo>
                    <a:pt x="457303" y="240574"/>
                    <a:pt x="483761" y="177075"/>
                    <a:pt x="466828" y="188187"/>
                  </a:cubicBezTo>
                  <a:cubicBezTo>
                    <a:pt x="449895" y="199299"/>
                    <a:pt x="396449" y="268620"/>
                    <a:pt x="368403" y="296137"/>
                  </a:cubicBezTo>
                  <a:cubicBezTo>
                    <a:pt x="340357" y="323654"/>
                    <a:pt x="359936" y="299312"/>
                    <a:pt x="298553" y="353287"/>
                  </a:cubicBezTo>
                  <a:cubicBezTo>
                    <a:pt x="237170" y="407262"/>
                    <a:pt x="5395" y="618400"/>
                    <a:pt x="103" y="619987"/>
                  </a:cubicBezTo>
                  <a:cubicBezTo>
                    <a:pt x="-5189" y="621574"/>
                    <a:pt x="194836" y="430545"/>
                    <a:pt x="266803" y="362812"/>
                  </a:cubicBezTo>
                  <a:cubicBezTo>
                    <a:pt x="338770" y="295079"/>
                    <a:pt x="427141" y="218349"/>
                    <a:pt x="431903" y="213587"/>
                  </a:cubicBezTo>
                  <a:cubicBezTo>
                    <a:pt x="436665" y="208825"/>
                    <a:pt x="282149" y="343762"/>
                    <a:pt x="295378" y="334237"/>
                  </a:cubicBezTo>
                  <a:cubicBezTo>
                    <a:pt x="308607" y="324712"/>
                    <a:pt x="468415" y="192950"/>
                    <a:pt x="511278" y="156437"/>
                  </a:cubicBezTo>
                  <a:cubicBezTo>
                    <a:pt x="554140" y="119925"/>
                    <a:pt x="520803" y="141091"/>
                    <a:pt x="552553" y="115162"/>
                  </a:cubicBezTo>
                  <a:cubicBezTo>
                    <a:pt x="584303" y="89233"/>
                    <a:pt x="698603" y="-10251"/>
                    <a:pt x="689078" y="8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320815F1-0DDC-1E1A-EB19-B8141DF4BE5A}"/>
                </a:ext>
              </a:extLst>
            </p:cNvPr>
            <p:cNvSpPr/>
            <p:nvPr/>
          </p:nvSpPr>
          <p:spPr>
            <a:xfrm>
              <a:off x="1693346" y="6322266"/>
              <a:ext cx="300633" cy="164284"/>
            </a:xfrm>
            <a:custGeom>
              <a:avLst/>
              <a:gdLst>
                <a:gd name="connsiteX0" fmla="*/ 2104 w 300633"/>
                <a:gd name="connsiteY0" fmla="*/ 154734 h 164284"/>
                <a:gd name="connsiteX1" fmla="*/ 294204 w 300633"/>
                <a:gd name="connsiteY1" fmla="*/ 8684 h 164284"/>
                <a:gd name="connsiteX2" fmla="*/ 198954 w 300633"/>
                <a:gd name="connsiteY2" fmla="*/ 78534 h 164284"/>
                <a:gd name="connsiteX3" fmla="*/ 138629 w 300633"/>
                <a:gd name="connsiteY3" fmla="*/ 164259 h 164284"/>
                <a:gd name="connsiteX4" fmla="*/ 110054 w 300633"/>
                <a:gd name="connsiteY4" fmla="*/ 88059 h 164284"/>
                <a:gd name="connsiteX5" fmla="*/ 148154 w 300633"/>
                <a:gd name="connsiteY5" fmla="*/ 132509 h 164284"/>
                <a:gd name="connsiteX6" fmla="*/ 243404 w 300633"/>
                <a:gd name="connsiteY6" fmla="*/ 21384 h 164284"/>
                <a:gd name="connsiteX7" fmla="*/ 262454 w 300633"/>
                <a:gd name="connsiteY7" fmla="*/ 2334 h 164284"/>
                <a:gd name="connsiteX8" fmla="*/ 167204 w 300633"/>
                <a:gd name="connsiteY8" fmla="*/ 53134 h 164284"/>
                <a:gd name="connsiteX9" fmla="*/ 2104 w 300633"/>
                <a:gd name="connsiteY9" fmla="*/ 154734 h 16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33" h="164284">
                  <a:moveTo>
                    <a:pt x="2104" y="154734"/>
                  </a:moveTo>
                  <a:cubicBezTo>
                    <a:pt x="23271" y="147326"/>
                    <a:pt x="261396" y="21384"/>
                    <a:pt x="294204" y="8684"/>
                  </a:cubicBezTo>
                  <a:cubicBezTo>
                    <a:pt x="327012" y="-4016"/>
                    <a:pt x="224883" y="52605"/>
                    <a:pt x="198954" y="78534"/>
                  </a:cubicBezTo>
                  <a:cubicBezTo>
                    <a:pt x="173025" y="104463"/>
                    <a:pt x="153446" y="162672"/>
                    <a:pt x="138629" y="164259"/>
                  </a:cubicBezTo>
                  <a:cubicBezTo>
                    <a:pt x="123812" y="165846"/>
                    <a:pt x="108467" y="93351"/>
                    <a:pt x="110054" y="88059"/>
                  </a:cubicBezTo>
                  <a:cubicBezTo>
                    <a:pt x="111641" y="82767"/>
                    <a:pt x="125929" y="143621"/>
                    <a:pt x="148154" y="132509"/>
                  </a:cubicBezTo>
                  <a:cubicBezTo>
                    <a:pt x="170379" y="121397"/>
                    <a:pt x="224354" y="43080"/>
                    <a:pt x="243404" y="21384"/>
                  </a:cubicBezTo>
                  <a:cubicBezTo>
                    <a:pt x="262454" y="-312"/>
                    <a:pt x="275154" y="-2958"/>
                    <a:pt x="262454" y="2334"/>
                  </a:cubicBezTo>
                  <a:cubicBezTo>
                    <a:pt x="249754" y="7626"/>
                    <a:pt x="209008" y="28792"/>
                    <a:pt x="167204" y="53134"/>
                  </a:cubicBezTo>
                  <a:cubicBezTo>
                    <a:pt x="125400" y="77476"/>
                    <a:pt x="-19063" y="162142"/>
                    <a:pt x="2104" y="1547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958C240B-8F19-B390-E709-202B2FB6545B}"/>
                </a:ext>
              </a:extLst>
            </p:cNvPr>
            <p:cNvSpPr/>
            <p:nvPr/>
          </p:nvSpPr>
          <p:spPr>
            <a:xfrm>
              <a:off x="1633871" y="6025082"/>
              <a:ext cx="234849" cy="503029"/>
            </a:xfrm>
            <a:custGeom>
              <a:avLst/>
              <a:gdLst>
                <a:gd name="connsiteX0" fmla="*/ 1254 w 234849"/>
                <a:gd name="connsiteY0" fmla="*/ 42343 h 503029"/>
                <a:gd name="connsiteX1" fmla="*/ 163179 w 234849"/>
                <a:gd name="connsiteY1" fmla="*/ 1068 h 503029"/>
                <a:gd name="connsiteX2" fmla="*/ 131429 w 234849"/>
                <a:gd name="connsiteY2" fmla="*/ 93143 h 503029"/>
                <a:gd name="connsiteX3" fmla="*/ 140954 w 234849"/>
                <a:gd name="connsiteY3" fmla="*/ 178868 h 503029"/>
                <a:gd name="connsiteX4" fmla="*/ 210804 w 234849"/>
                <a:gd name="connsiteY4" fmla="*/ 182043 h 503029"/>
                <a:gd name="connsiteX5" fmla="*/ 233029 w 234849"/>
                <a:gd name="connsiteY5" fmla="*/ 140768 h 503029"/>
                <a:gd name="connsiteX6" fmla="*/ 169529 w 234849"/>
                <a:gd name="connsiteY6" fmla="*/ 213793 h 503029"/>
                <a:gd name="connsiteX7" fmla="*/ 125079 w 234849"/>
                <a:gd name="connsiteY7" fmla="*/ 261418 h 503029"/>
                <a:gd name="connsiteX8" fmla="*/ 112379 w 234849"/>
                <a:gd name="connsiteY8" fmla="*/ 391593 h 503029"/>
                <a:gd name="connsiteX9" fmla="*/ 96504 w 234849"/>
                <a:gd name="connsiteY9" fmla="*/ 502718 h 503029"/>
                <a:gd name="connsiteX10" fmla="*/ 106029 w 234849"/>
                <a:gd name="connsiteY10" fmla="*/ 420168 h 503029"/>
                <a:gd name="connsiteX11" fmla="*/ 106029 w 234849"/>
                <a:gd name="connsiteY11" fmla="*/ 283643 h 503029"/>
                <a:gd name="connsiteX12" fmla="*/ 86979 w 234849"/>
                <a:gd name="connsiteY12" fmla="*/ 324918 h 503029"/>
                <a:gd name="connsiteX13" fmla="*/ 163179 w 234849"/>
                <a:gd name="connsiteY13" fmla="*/ 185218 h 503029"/>
                <a:gd name="connsiteX14" fmla="*/ 134604 w 234849"/>
                <a:gd name="connsiteY14" fmla="*/ 226493 h 503029"/>
                <a:gd name="connsiteX15" fmla="*/ 112379 w 234849"/>
                <a:gd name="connsiteY15" fmla="*/ 109018 h 503029"/>
                <a:gd name="connsiteX16" fmla="*/ 115554 w 234849"/>
                <a:gd name="connsiteY16" fmla="*/ 48693 h 503029"/>
                <a:gd name="connsiteX17" fmla="*/ 131429 w 234849"/>
                <a:gd name="connsiteY17" fmla="*/ 93143 h 503029"/>
                <a:gd name="connsiteX18" fmla="*/ 150479 w 234849"/>
                <a:gd name="connsiteY18" fmla="*/ 16943 h 503029"/>
                <a:gd name="connsiteX19" fmla="*/ 90154 w 234849"/>
                <a:gd name="connsiteY19" fmla="*/ 32818 h 503029"/>
                <a:gd name="connsiteX20" fmla="*/ 1254 w 234849"/>
                <a:gd name="connsiteY20" fmla="*/ 42343 h 50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4849" h="503029">
                  <a:moveTo>
                    <a:pt x="1254" y="42343"/>
                  </a:moveTo>
                  <a:cubicBezTo>
                    <a:pt x="13425" y="37051"/>
                    <a:pt x="141483" y="-7399"/>
                    <a:pt x="163179" y="1068"/>
                  </a:cubicBezTo>
                  <a:cubicBezTo>
                    <a:pt x="184875" y="9535"/>
                    <a:pt x="135133" y="63510"/>
                    <a:pt x="131429" y="93143"/>
                  </a:cubicBezTo>
                  <a:cubicBezTo>
                    <a:pt x="127725" y="122776"/>
                    <a:pt x="127725" y="164051"/>
                    <a:pt x="140954" y="178868"/>
                  </a:cubicBezTo>
                  <a:cubicBezTo>
                    <a:pt x="154183" y="193685"/>
                    <a:pt x="195458" y="188393"/>
                    <a:pt x="210804" y="182043"/>
                  </a:cubicBezTo>
                  <a:cubicBezTo>
                    <a:pt x="226150" y="175693"/>
                    <a:pt x="239908" y="135476"/>
                    <a:pt x="233029" y="140768"/>
                  </a:cubicBezTo>
                  <a:cubicBezTo>
                    <a:pt x="226150" y="146060"/>
                    <a:pt x="187521" y="193685"/>
                    <a:pt x="169529" y="213793"/>
                  </a:cubicBezTo>
                  <a:cubicBezTo>
                    <a:pt x="151537" y="233901"/>
                    <a:pt x="134604" y="231785"/>
                    <a:pt x="125079" y="261418"/>
                  </a:cubicBezTo>
                  <a:cubicBezTo>
                    <a:pt x="115554" y="291051"/>
                    <a:pt x="117142" y="351376"/>
                    <a:pt x="112379" y="391593"/>
                  </a:cubicBezTo>
                  <a:cubicBezTo>
                    <a:pt x="107617" y="431810"/>
                    <a:pt x="97562" y="497956"/>
                    <a:pt x="96504" y="502718"/>
                  </a:cubicBezTo>
                  <a:cubicBezTo>
                    <a:pt x="95446" y="507480"/>
                    <a:pt x="104442" y="456680"/>
                    <a:pt x="106029" y="420168"/>
                  </a:cubicBezTo>
                  <a:cubicBezTo>
                    <a:pt x="107616" y="383656"/>
                    <a:pt x="109204" y="299518"/>
                    <a:pt x="106029" y="283643"/>
                  </a:cubicBezTo>
                  <a:cubicBezTo>
                    <a:pt x="102854" y="267768"/>
                    <a:pt x="77454" y="341322"/>
                    <a:pt x="86979" y="324918"/>
                  </a:cubicBezTo>
                  <a:cubicBezTo>
                    <a:pt x="96504" y="308514"/>
                    <a:pt x="155242" y="201622"/>
                    <a:pt x="163179" y="185218"/>
                  </a:cubicBezTo>
                  <a:cubicBezTo>
                    <a:pt x="171117" y="168814"/>
                    <a:pt x="143071" y="239193"/>
                    <a:pt x="134604" y="226493"/>
                  </a:cubicBezTo>
                  <a:cubicBezTo>
                    <a:pt x="126137" y="213793"/>
                    <a:pt x="115554" y="138651"/>
                    <a:pt x="112379" y="109018"/>
                  </a:cubicBezTo>
                  <a:cubicBezTo>
                    <a:pt x="109204" y="79385"/>
                    <a:pt x="112379" y="51339"/>
                    <a:pt x="115554" y="48693"/>
                  </a:cubicBezTo>
                  <a:cubicBezTo>
                    <a:pt x="118729" y="46047"/>
                    <a:pt x="125608" y="98435"/>
                    <a:pt x="131429" y="93143"/>
                  </a:cubicBezTo>
                  <a:cubicBezTo>
                    <a:pt x="137250" y="87851"/>
                    <a:pt x="157358" y="26997"/>
                    <a:pt x="150479" y="16943"/>
                  </a:cubicBezTo>
                  <a:cubicBezTo>
                    <a:pt x="143600" y="6889"/>
                    <a:pt x="111321" y="29114"/>
                    <a:pt x="90154" y="32818"/>
                  </a:cubicBezTo>
                  <a:cubicBezTo>
                    <a:pt x="68987" y="36522"/>
                    <a:pt x="-10917" y="47635"/>
                    <a:pt x="1254" y="42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838AED0B-724D-043E-A874-B65AE37FBA8A}"/>
                </a:ext>
              </a:extLst>
            </p:cNvPr>
            <p:cNvSpPr/>
            <p:nvPr/>
          </p:nvSpPr>
          <p:spPr>
            <a:xfrm>
              <a:off x="1311227" y="6064368"/>
              <a:ext cx="419134" cy="105573"/>
            </a:xfrm>
            <a:custGeom>
              <a:avLst/>
              <a:gdLst>
                <a:gd name="connsiteX0" fmla="*/ 48 w 419134"/>
                <a:gd name="connsiteY0" fmla="*/ 98307 h 105573"/>
                <a:gd name="connsiteX1" fmla="*/ 79423 w 419134"/>
                <a:gd name="connsiteY1" fmla="*/ 101482 h 105573"/>
                <a:gd name="connsiteX2" fmla="*/ 260398 w 419134"/>
                <a:gd name="connsiteY2" fmla="*/ 34807 h 105573"/>
                <a:gd name="connsiteX3" fmla="*/ 320723 w 419134"/>
                <a:gd name="connsiteY3" fmla="*/ 53857 h 105573"/>
                <a:gd name="connsiteX4" fmla="*/ 285798 w 419134"/>
                <a:gd name="connsiteY4" fmla="*/ 79257 h 105573"/>
                <a:gd name="connsiteX5" fmla="*/ 381048 w 419134"/>
                <a:gd name="connsiteY5" fmla="*/ 9407 h 105573"/>
                <a:gd name="connsiteX6" fmla="*/ 415973 w 419134"/>
                <a:gd name="connsiteY6" fmla="*/ 3057 h 105573"/>
                <a:gd name="connsiteX7" fmla="*/ 308023 w 419134"/>
                <a:gd name="connsiteY7" fmla="*/ 31632 h 105573"/>
                <a:gd name="connsiteX8" fmla="*/ 184198 w 419134"/>
                <a:gd name="connsiteY8" fmla="*/ 47507 h 105573"/>
                <a:gd name="connsiteX9" fmla="*/ 136573 w 419134"/>
                <a:gd name="connsiteY9" fmla="*/ 76082 h 105573"/>
                <a:gd name="connsiteX10" fmla="*/ 88948 w 419134"/>
                <a:gd name="connsiteY10" fmla="*/ 98307 h 105573"/>
                <a:gd name="connsiteX11" fmla="*/ 48 w 419134"/>
                <a:gd name="connsiteY11" fmla="*/ 98307 h 10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134" h="105573">
                  <a:moveTo>
                    <a:pt x="48" y="98307"/>
                  </a:moveTo>
                  <a:cubicBezTo>
                    <a:pt x="-1539" y="98836"/>
                    <a:pt x="36031" y="112065"/>
                    <a:pt x="79423" y="101482"/>
                  </a:cubicBezTo>
                  <a:cubicBezTo>
                    <a:pt x="122815" y="90899"/>
                    <a:pt x="220181" y="42745"/>
                    <a:pt x="260398" y="34807"/>
                  </a:cubicBezTo>
                  <a:cubicBezTo>
                    <a:pt x="300615" y="26869"/>
                    <a:pt x="316490" y="46449"/>
                    <a:pt x="320723" y="53857"/>
                  </a:cubicBezTo>
                  <a:cubicBezTo>
                    <a:pt x="324956" y="61265"/>
                    <a:pt x="285798" y="79257"/>
                    <a:pt x="285798" y="79257"/>
                  </a:cubicBezTo>
                  <a:cubicBezTo>
                    <a:pt x="295852" y="71849"/>
                    <a:pt x="359352" y="22107"/>
                    <a:pt x="381048" y="9407"/>
                  </a:cubicBezTo>
                  <a:cubicBezTo>
                    <a:pt x="402744" y="-3293"/>
                    <a:pt x="428144" y="-647"/>
                    <a:pt x="415973" y="3057"/>
                  </a:cubicBezTo>
                  <a:cubicBezTo>
                    <a:pt x="403802" y="6761"/>
                    <a:pt x="346652" y="24224"/>
                    <a:pt x="308023" y="31632"/>
                  </a:cubicBezTo>
                  <a:cubicBezTo>
                    <a:pt x="269394" y="39040"/>
                    <a:pt x="212773" y="40099"/>
                    <a:pt x="184198" y="47507"/>
                  </a:cubicBezTo>
                  <a:cubicBezTo>
                    <a:pt x="155623" y="54915"/>
                    <a:pt x="152448" y="67615"/>
                    <a:pt x="136573" y="76082"/>
                  </a:cubicBezTo>
                  <a:cubicBezTo>
                    <a:pt x="120698" y="84549"/>
                    <a:pt x="109586" y="95132"/>
                    <a:pt x="88948" y="98307"/>
                  </a:cubicBezTo>
                  <a:cubicBezTo>
                    <a:pt x="68311" y="101482"/>
                    <a:pt x="1635" y="97778"/>
                    <a:pt x="48" y="983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021236B1-963C-413A-1C79-3CF81C387961}"/>
                </a:ext>
              </a:extLst>
            </p:cNvPr>
            <p:cNvSpPr/>
            <p:nvPr/>
          </p:nvSpPr>
          <p:spPr>
            <a:xfrm>
              <a:off x="1034263" y="5984853"/>
              <a:ext cx="728841" cy="258406"/>
            </a:xfrm>
            <a:custGeom>
              <a:avLst/>
              <a:gdLst>
                <a:gd name="connsiteX0" fmla="*/ 787 w 728841"/>
                <a:gd name="connsiteY0" fmla="*/ 257197 h 258406"/>
                <a:gd name="connsiteX1" fmla="*/ 311937 w 728841"/>
                <a:gd name="connsiteY1" fmla="*/ 155597 h 258406"/>
                <a:gd name="connsiteX2" fmla="*/ 524662 w 728841"/>
                <a:gd name="connsiteY2" fmla="*/ 101622 h 258406"/>
                <a:gd name="connsiteX3" fmla="*/ 727862 w 728841"/>
                <a:gd name="connsiteY3" fmla="*/ 22 h 258406"/>
                <a:gd name="connsiteX4" fmla="*/ 604037 w 728841"/>
                <a:gd name="connsiteY4" fmla="*/ 92097 h 258406"/>
                <a:gd name="connsiteX5" fmla="*/ 654837 w 728841"/>
                <a:gd name="connsiteY5" fmla="*/ 60347 h 258406"/>
                <a:gd name="connsiteX6" fmla="*/ 505612 w 728841"/>
                <a:gd name="connsiteY6" fmla="*/ 92097 h 258406"/>
                <a:gd name="connsiteX7" fmla="*/ 448462 w 728841"/>
                <a:gd name="connsiteY7" fmla="*/ 117497 h 258406"/>
                <a:gd name="connsiteX8" fmla="*/ 315112 w 728841"/>
                <a:gd name="connsiteY8" fmla="*/ 190522 h 258406"/>
                <a:gd name="connsiteX9" fmla="*/ 365912 w 728841"/>
                <a:gd name="connsiteY9" fmla="*/ 136547 h 258406"/>
                <a:gd name="connsiteX10" fmla="*/ 226212 w 728841"/>
                <a:gd name="connsiteY10" fmla="*/ 187347 h 258406"/>
                <a:gd name="connsiteX11" fmla="*/ 92862 w 728841"/>
                <a:gd name="connsiteY11" fmla="*/ 247672 h 258406"/>
                <a:gd name="connsiteX12" fmla="*/ 219862 w 728841"/>
                <a:gd name="connsiteY12" fmla="*/ 212747 h 258406"/>
                <a:gd name="connsiteX13" fmla="*/ 787 w 728841"/>
                <a:gd name="connsiteY13" fmla="*/ 257197 h 2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8841" h="258406">
                  <a:moveTo>
                    <a:pt x="787" y="257197"/>
                  </a:moveTo>
                  <a:cubicBezTo>
                    <a:pt x="16133" y="247672"/>
                    <a:pt x="224625" y="181526"/>
                    <a:pt x="311937" y="155597"/>
                  </a:cubicBezTo>
                  <a:cubicBezTo>
                    <a:pt x="399249" y="129668"/>
                    <a:pt x="455341" y="127551"/>
                    <a:pt x="524662" y="101622"/>
                  </a:cubicBezTo>
                  <a:cubicBezTo>
                    <a:pt x="593983" y="75693"/>
                    <a:pt x="714633" y="1609"/>
                    <a:pt x="727862" y="22"/>
                  </a:cubicBezTo>
                  <a:cubicBezTo>
                    <a:pt x="741091" y="-1565"/>
                    <a:pt x="616208" y="82043"/>
                    <a:pt x="604037" y="92097"/>
                  </a:cubicBezTo>
                  <a:cubicBezTo>
                    <a:pt x="591866" y="102151"/>
                    <a:pt x="671241" y="60347"/>
                    <a:pt x="654837" y="60347"/>
                  </a:cubicBezTo>
                  <a:cubicBezTo>
                    <a:pt x="638433" y="60347"/>
                    <a:pt x="540008" y="82572"/>
                    <a:pt x="505612" y="92097"/>
                  </a:cubicBezTo>
                  <a:cubicBezTo>
                    <a:pt x="471216" y="101622"/>
                    <a:pt x="480212" y="101093"/>
                    <a:pt x="448462" y="117497"/>
                  </a:cubicBezTo>
                  <a:cubicBezTo>
                    <a:pt x="416712" y="133901"/>
                    <a:pt x="328870" y="187347"/>
                    <a:pt x="315112" y="190522"/>
                  </a:cubicBezTo>
                  <a:cubicBezTo>
                    <a:pt x="301354" y="193697"/>
                    <a:pt x="380729" y="137076"/>
                    <a:pt x="365912" y="136547"/>
                  </a:cubicBezTo>
                  <a:cubicBezTo>
                    <a:pt x="351095" y="136018"/>
                    <a:pt x="271720" y="168826"/>
                    <a:pt x="226212" y="187347"/>
                  </a:cubicBezTo>
                  <a:cubicBezTo>
                    <a:pt x="180704" y="205868"/>
                    <a:pt x="93920" y="243439"/>
                    <a:pt x="92862" y="247672"/>
                  </a:cubicBezTo>
                  <a:cubicBezTo>
                    <a:pt x="91804" y="251905"/>
                    <a:pt x="240499" y="208514"/>
                    <a:pt x="219862" y="212747"/>
                  </a:cubicBezTo>
                  <a:cubicBezTo>
                    <a:pt x="199225" y="216980"/>
                    <a:pt x="-14559" y="266722"/>
                    <a:pt x="787" y="257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57823DDF-F8C7-E07A-F2AF-A3628BCA6AB6}"/>
                </a:ext>
              </a:extLst>
            </p:cNvPr>
            <p:cNvSpPr/>
            <p:nvPr/>
          </p:nvSpPr>
          <p:spPr>
            <a:xfrm>
              <a:off x="1856819" y="6000593"/>
              <a:ext cx="527657" cy="416169"/>
            </a:xfrm>
            <a:custGeom>
              <a:avLst/>
              <a:gdLst>
                <a:gd name="connsiteX0" fmla="*/ 556 w 527657"/>
                <a:gd name="connsiteY0" fmla="*/ 416082 h 416169"/>
                <a:gd name="connsiteX1" fmla="*/ 165656 w 527657"/>
                <a:gd name="connsiteY1" fmla="*/ 282732 h 416169"/>
                <a:gd name="connsiteX2" fmla="*/ 133906 w 527657"/>
                <a:gd name="connsiteY2" fmla="*/ 314482 h 416169"/>
                <a:gd name="connsiteX3" fmla="*/ 210106 w 527657"/>
                <a:gd name="connsiteY3" fmla="*/ 225582 h 416169"/>
                <a:gd name="connsiteX4" fmla="*/ 111681 w 527657"/>
                <a:gd name="connsiteY4" fmla="*/ 276382 h 416169"/>
                <a:gd name="connsiteX5" fmla="*/ 222806 w 527657"/>
                <a:gd name="connsiteY5" fmla="*/ 235107 h 416169"/>
                <a:gd name="connsiteX6" fmla="*/ 372031 w 527657"/>
                <a:gd name="connsiteY6" fmla="*/ 111282 h 416169"/>
                <a:gd name="connsiteX7" fmla="*/ 343456 w 527657"/>
                <a:gd name="connsiteY7" fmla="*/ 146207 h 416169"/>
                <a:gd name="connsiteX8" fmla="*/ 435531 w 527657"/>
                <a:gd name="connsiteY8" fmla="*/ 66832 h 416169"/>
                <a:gd name="connsiteX9" fmla="*/ 527606 w 527657"/>
                <a:gd name="connsiteY9" fmla="*/ 157 h 416169"/>
                <a:gd name="connsiteX10" fmla="*/ 422831 w 527657"/>
                <a:gd name="connsiteY10" fmla="*/ 85882 h 416169"/>
                <a:gd name="connsiteX11" fmla="*/ 381556 w 527657"/>
                <a:gd name="connsiteY11" fmla="*/ 143032 h 416169"/>
                <a:gd name="connsiteX12" fmla="*/ 372031 w 527657"/>
                <a:gd name="connsiteY12" fmla="*/ 187482 h 416169"/>
                <a:gd name="connsiteX13" fmla="*/ 365681 w 527657"/>
                <a:gd name="connsiteY13" fmla="*/ 143032 h 416169"/>
                <a:gd name="connsiteX14" fmla="*/ 352981 w 527657"/>
                <a:gd name="connsiteY14" fmla="*/ 174782 h 416169"/>
                <a:gd name="connsiteX15" fmla="*/ 299006 w 527657"/>
                <a:gd name="connsiteY15" fmla="*/ 181132 h 416169"/>
                <a:gd name="connsiteX16" fmla="*/ 118031 w 527657"/>
                <a:gd name="connsiteY16" fmla="*/ 301782 h 416169"/>
                <a:gd name="connsiteX17" fmla="*/ 556 w 527657"/>
                <a:gd name="connsiteY17" fmla="*/ 416082 h 4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7657" h="416169">
                  <a:moveTo>
                    <a:pt x="556" y="416082"/>
                  </a:moveTo>
                  <a:cubicBezTo>
                    <a:pt x="8494" y="412907"/>
                    <a:pt x="143431" y="299665"/>
                    <a:pt x="165656" y="282732"/>
                  </a:cubicBezTo>
                  <a:cubicBezTo>
                    <a:pt x="187881" y="265799"/>
                    <a:pt x="126498" y="324007"/>
                    <a:pt x="133906" y="314482"/>
                  </a:cubicBezTo>
                  <a:cubicBezTo>
                    <a:pt x="141314" y="304957"/>
                    <a:pt x="213810" y="231932"/>
                    <a:pt x="210106" y="225582"/>
                  </a:cubicBezTo>
                  <a:cubicBezTo>
                    <a:pt x="206402" y="219232"/>
                    <a:pt x="109564" y="274794"/>
                    <a:pt x="111681" y="276382"/>
                  </a:cubicBezTo>
                  <a:cubicBezTo>
                    <a:pt x="113798" y="277970"/>
                    <a:pt x="179414" y="262624"/>
                    <a:pt x="222806" y="235107"/>
                  </a:cubicBezTo>
                  <a:cubicBezTo>
                    <a:pt x="266198" y="207590"/>
                    <a:pt x="351923" y="126099"/>
                    <a:pt x="372031" y="111282"/>
                  </a:cubicBezTo>
                  <a:cubicBezTo>
                    <a:pt x="392139" y="96465"/>
                    <a:pt x="332873" y="153615"/>
                    <a:pt x="343456" y="146207"/>
                  </a:cubicBezTo>
                  <a:cubicBezTo>
                    <a:pt x="354039" y="138799"/>
                    <a:pt x="404839" y="91174"/>
                    <a:pt x="435531" y="66832"/>
                  </a:cubicBezTo>
                  <a:cubicBezTo>
                    <a:pt x="466223" y="42490"/>
                    <a:pt x="529723" y="-3018"/>
                    <a:pt x="527606" y="157"/>
                  </a:cubicBezTo>
                  <a:cubicBezTo>
                    <a:pt x="525489" y="3332"/>
                    <a:pt x="447173" y="62069"/>
                    <a:pt x="422831" y="85882"/>
                  </a:cubicBezTo>
                  <a:cubicBezTo>
                    <a:pt x="398489" y="109694"/>
                    <a:pt x="390023" y="126099"/>
                    <a:pt x="381556" y="143032"/>
                  </a:cubicBezTo>
                  <a:cubicBezTo>
                    <a:pt x="373089" y="159965"/>
                    <a:pt x="374677" y="187482"/>
                    <a:pt x="372031" y="187482"/>
                  </a:cubicBezTo>
                  <a:cubicBezTo>
                    <a:pt x="369385" y="187482"/>
                    <a:pt x="368856" y="145149"/>
                    <a:pt x="365681" y="143032"/>
                  </a:cubicBezTo>
                  <a:cubicBezTo>
                    <a:pt x="362506" y="140915"/>
                    <a:pt x="364093" y="168432"/>
                    <a:pt x="352981" y="174782"/>
                  </a:cubicBezTo>
                  <a:cubicBezTo>
                    <a:pt x="341869" y="181132"/>
                    <a:pt x="338164" y="159965"/>
                    <a:pt x="299006" y="181132"/>
                  </a:cubicBezTo>
                  <a:cubicBezTo>
                    <a:pt x="259848" y="202299"/>
                    <a:pt x="164597" y="267915"/>
                    <a:pt x="118031" y="301782"/>
                  </a:cubicBezTo>
                  <a:cubicBezTo>
                    <a:pt x="71465" y="335649"/>
                    <a:pt x="-7382" y="419257"/>
                    <a:pt x="556" y="416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19D07B42-660D-AA8A-C18D-388462E3640B}"/>
                </a:ext>
              </a:extLst>
            </p:cNvPr>
            <p:cNvSpPr/>
            <p:nvPr/>
          </p:nvSpPr>
          <p:spPr>
            <a:xfrm>
              <a:off x="2289161" y="5650696"/>
              <a:ext cx="441698" cy="381937"/>
            </a:xfrm>
            <a:custGeom>
              <a:avLst/>
              <a:gdLst>
                <a:gd name="connsiteX0" fmla="*/ 374664 w 441698"/>
                <a:gd name="connsiteY0" fmla="*/ 804 h 381937"/>
                <a:gd name="connsiteX1" fmla="*/ 412764 w 441698"/>
                <a:gd name="connsiteY1" fmla="*/ 64304 h 381937"/>
                <a:gd name="connsiteX2" fmla="*/ 311164 w 441698"/>
                <a:gd name="connsiteY2" fmla="*/ 153204 h 381937"/>
                <a:gd name="connsiteX3" fmla="*/ 387364 w 441698"/>
                <a:gd name="connsiteY3" fmla="*/ 130979 h 381937"/>
                <a:gd name="connsiteX4" fmla="*/ 215914 w 441698"/>
                <a:gd name="connsiteY4" fmla="*/ 261154 h 381937"/>
                <a:gd name="connsiteX5" fmla="*/ 212739 w 441698"/>
                <a:gd name="connsiteY5" fmla="*/ 283379 h 381937"/>
                <a:gd name="connsiteX6" fmla="*/ 158764 w 441698"/>
                <a:gd name="connsiteY6" fmla="*/ 343704 h 381937"/>
                <a:gd name="connsiteX7" fmla="*/ 14 w 441698"/>
                <a:gd name="connsiteY7" fmla="*/ 381804 h 381937"/>
                <a:gd name="connsiteX8" fmla="*/ 168289 w 441698"/>
                <a:gd name="connsiteY8" fmla="*/ 353229 h 381937"/>
                <a:gd name="connsiteX9" fmla="*/ 190514 w 441698"/>
                <a:gd name="connsiteY9" fmla="*/ 277029 h 381937"/>
                <a:gd name="connsiteX10" fmla="*/ 295289 w 441698"/>
                <a:gd name="connsiteY10" fmla="*/ 210354 h 381937"/>
                <a:gd name="connsiteX11" fmla="*/ 434989 w 441698"/>
                <a:gd name="connsiteY11" fmla="*/ 57954 h 381937"/>
                <a:gd name="connsiteX12" fmla="*/ 415939 w 441698"/>
                <a:gd name="connsiteY12" fmla="*/ 108754 h 381937"/>
                <a:gd name="connsiteX13" fmla="*/ 374664 w 441698"/>
                <a:gd name="connsiteY13" fmla="*/ 804 h 38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1698" h="381937">
                  <a:moveTo>
                    <a:pt x="374664" y="804"/>
                  </a:moveTo>
                  <a:cubicBezTo>
                    <a:pt x="374135" y="-6604"/>
                    <a:pt x="423347" y="38904"/>
                    <a:pt x="412764" y="64304"/>
                  </a:cubicBezTo>
                  <a:cubicBezTo>
                    <a:pt x="402181" y="89704"/>
                    <a:pt x="315397" y="142092"/>
                    <a:pt x="311164" y="153204"/>
                  </a:cubicBezTo>
                  <a:cubicBezTo>
                    <a:pt x="306931" y="164317"/>
                    <a:pt x="403239" y="112987"/>
                    <a:pt x="387364" y="130979"/>
                  </a:cubicBezTo>
                  <a:cubicBezTo>
                    <a:pt x="371489" y="148971"/>
                    <a:pt x="245018" y="235754"/>
                    <a:pt x="215914" y="261154"/>
                  </a:cubicBezTo>
                  <a:cubicBezTo>
                    <a:pt x="186810" y="286554"/>
                    <a:pt x="222264" y="269621"/>
                    <a:pt x="212739" y="283379"/>
                  </a:cubicBezTo>
                  <a:cubicBezTo>
                    <a:pt x="203214" y="297137"/>
                    <a:pt x="194218" y="327300"/>
                    <a:pt x="158764" y="343704"/>
                  </a:cubicBezTo>
                  <a:cubicBezTo>
                    <a:pt x="123310" y="360108"/>
                    <a:pt x="-1573" y="380217"/>
                    <a:pt x="14" y="381804"/>
                  </a:cubicBezTo>
                  <a:cubicBezTo>
                    <a:pt x="1601" y="383391"/>
                    <a:pt x="136539" y="370691"/>
                    <a:pt x="168289" y="353229"/>
                  </a:cubicBezTo>
                  <a:cubicBezTo>
                    <a:pt x="200039" y="335767"/>
                    <a:pt x="169347" y="300842"/>
                    <a:pt x="190514" y="277029"/>
                  </a:cubicBezTo>
                  <a:cubicBezTo>
                    <a:pt x="211681" y="253217"/>
                    <a:pt x="254543" y="246866"/>
                    <a:pt x="295289" y="210354"/>
                  </a:cubicBezTo>
                  <a:cubicBezTo>
                    <a:pt x="336035" y="173842"/>
                    <a:pt x="414881" y="74887"/>
                    <a:pt x="434989" y="57954"/>
                  </a:cubicBezTo>
                  <a:cubicBezTo>
                    <a:pt x="455097" y="41021"/>
                    <a:pt x="424406" y="112987"/>
                    <a:pt x="415939" y="108754"/>
                  </a:cubicBezTo>
                  <a:cubicBezTo>
                    <a:pt x="407472" y="104521"/>
                    <a:pt x="375193" y="8212"/>
                    <a:pt x="374664" y="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C3068EF9-A181-3005-7C38-38F398B313CA}"/>
                </a:ext>
              </a:extLst>
            </p:cNvPr>
            <p:cNvSpPr/>
            <p:nvPr/>
          </p:nvSpPr>
          <p:spPr>
            <a:xfrm>
              <a:off x="1725423" y="5295899"/>
              <a:ext cx="592559" cy="742064"/>
            </a:xfrm>
            <a:custGeom>
              <a:avLst/>
              <a:gdLst>
                <a:gd name="connsiteX0" fmla="*/ 592327 w 592559"/>
                <a:gd name="connsiteY0" fmla="*/ 1 h 742064"/>
                <a:gd name="connsiteX1" fmla="*/ 468502 w 592559"/>
                <a:gd name="connsiteY1" fmla="*/ 193676 h 742064"/>
                <a:gd name="connsiteX2" fmla="*/ 341502 w 592559"/>
                <a:gd name="connsiteY2" fmla="*/ 390526 h 742064"/>
                <a:gd name="connsiteX3" fmla="*/ 195452 w 592559"/>
                <a:gd name="connsiteY3" fmla="*/ 546101 h 742064"/>
                <a:gd name="connsiteX4" fmla="*/ 1777 w 592559"/>
                <a:gd name="connsiteY4" fmla="*/ 739776 h 742064"/>
                <a:gd name="connsiteX5" fmla="*/ 109727 w 592559"/>
                <a:gd name="connsiteY5" fmla="*/ 641351 h 742064"/>
                <a:gd name="connsiteX6" fmla="*/ 284352 w 592559"/>
                <a:gd name="connsiteY6" fmla="*/ 476251 h 742064"/>
                <a:gd name="connsiteX7" fmla="*/ 303402 w 592559"/>
                <a:gd name="connsiteY7" fmla="*/ 492126 h 742064"/>
                <a:gd name="connsiteX8" fmla="*/ 344677 w 592559"/>
                <a:gd name="connsiteY8" fmla="*/ 536576 h 742064"/>
                <a:gd name="connsiteX9" fmla="*/ 341502 w 592559"/>
                <a:gd name="connsiteY9" fmla="*/ 501651 h 742064"/>
                <a:gd name="connsiteX10" fmla="*/ 366902 w 592559"/>
                <a:gd name="connsiteY10" fmla="*/ 552451 h 742064"/>
                <a:gd name="connsiteX11" fmla="*/ 306577 w 592559"/>
                <a:gd name="connsiteY11" fmla="*/ 463551 h 742064"/>
                <a:gd name="connsiteX12" fmla="*/ 319277 w 592559"/>
                <a:gd name="connsiteY12" fmla="*/ 419101 h 742064"/>
                <a:gd name="connsiteX13" fmla="*/ 376427 w 592559"/>
                <a:gd name="connsiteY13" fmla="*/ 412751 h 742064"/>
                <a:gd name="connsiteX14" fmla="*/ 452627 w 592559"/>
                <a:gd name="connsiteY14" fmla="*/ 412751 h 742064"/>
                <a:gd name="connsiteX15" fmla="*/ 408177 w 592559"/>
                <a:gd name="connsiteY15" fmla="*/ 387351 h 742064"/>
                <a:gd name="connsiteX16" fmla="*/ 341502 w 592559"/>
                <a:gd name="connsiteY16" fmla="*/ 384176 h 742064"/>
                <a:gd name="connsiteX17" fmla="*/ 398652 w 592559"/>
                <a:gd name="connsiteY17" fmla="*/ 339726 h 742064"/>
                <a:gd name="connsiteX18" fmla="*/ 443102 w 592559"/>
                <a:gd name="connsiteY18" fmla="*/ 377826 h 742064"/>
                <a:gd name="connsiteX19" fmla="*/ 405002 w 592559"/>
                <a:gd name="connsiteY19" fmla="*/ 330201 h 742064"/>
                <a:gd name="connsiteX20" fmla="*/ 430402 w 592559"/>
                <a:gd name="connsiteY20" fmla="*/ 260351 h 742064"/>
                <a:gd name="connsiteX21" fmla="*/ 478027 w 592559"/>
                <a:gd name="connsiteY21" fmla="*/ 292101 h 742064"/>
                <a:gd name="connsiteX22" fmla="*/ 449452 w 592559"/>
                <a:gd name="connsiteY22" fmla="*/ 244476 h 742064"/>
                <a:gd name="connsiteX23" fmla="*/ 478027 w 592559"/>
                <a:gd name="connsiteY23" fmla="*/ 203201 h 742064"/>
                <a:gd name="connsiteX24" fmla="*/ 497077 w 592559"/>
                <a:gd name="connsiteY24" fmla="*/ 215901 h 742064"/>
                <a:gd name="connsiteX25" fmla="*/ 525652 w 592559"/>
                <a:gd name="connsiteY25" fmla="*/ 111126 h 742064"/>
                <a:gd name="connsiteX26" fmla="*/ 500252 w 592559"/>
                <a:gd name="connsiteY26" fmla="*/ 190501 h 742064"/>
                <a:gd name="connsiteX27" fmla="*/ 592327 w 592559"/>
                <a:gd name="connsiteY27" fmla="*/ 1 h 74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559" h="742064">
                  <a:moveTo>
                    <a:pt x="592327" y="1"/>
                  </a:moveTo>
                  <a:cubicBezTo>
                    <a:pt x="587035" y="530"/>
                    <a:pt x="468502" y="193676"/>
                    <a:pt x="468502" y="193676"/>
                  </a:cubicBezTo>
                  <a:cubicBezTo>
                    <a:pt x="426698" y="258764"/>
                    <a:pt x="387010" y="331788"/>
                    <a:pt x="341502" y="390526"/>
                  </a:cubicBezTo>
                  <a:cubicBezTo>
                    <a:pt x="295994" y="449264"/>
                    <a:pt x="252073" y="487893"/>
                    <a:pt x="195452" y="546101"/>
                  </a:cubicBezTo>
                  <a:cubicBezTo>
                    <a:pt x="138831" y="604309"/>
                    <a:pt x="16064" y="723901"/>
                    <a:pt x="1777" y="739776"/>
                  </a:cubicBezTo>
                  <a:cubicBezTo>
                    <a:pt x="-12511" y="755651"/>
                    <a:pt x="62631" y="685272"/>
                    <a:pt x="109727" y="641351"/>
                  </a:cubicBezTo>
                  <a:cubicBezTo>
                    <a:pt x="156823" y="597430"/>
                    <a:pt x="252073" y="501122"/>
                    <a:pt x="284352" y="476251"/>
                  </a:cubicBezTo>
                  <a:cubicBezTo>
                    <a:pt x="316631" y="451380"/>
                    <a:pt x="293348" y="482072"/>
                    <a:pt x="303402" y="492126"/>
                  </a:cubicBezTo>
                  <a:cubicBezTo>
                    <a:pt x="313456" y="502180"/>
                    <a:pt x="338327" y="534989"/>
                    <a:pt x="344677" y="536576"/>
                  </a:cubicBezTo>
                  <a:cubicBezTo>
                    <a:pt x="351027" y="538164"/>
                    <a:pt x="337798" y="499005"/>
                    <a:pt x="341502" y="501651"/>
                  </a:cubicBezTo>
                  <a:cubicBezTo>
                    <a:pt x="345206" y="504297"/>
                    <a:pt x="372723" y="558801"/>
                    <a:pt x="366902" y="552451"/>
                  </a:cubicBezTo>
                  <a:cubicBezTo>
                    <a:pt x="361081" y="546101"/>
                    <a:pt x="314514" y="485776"/>
                    <a:pt x="306577" y="463551"/>
                  </a:cubicBezTo>
                  <a:cubicBezTo>
                    <a:pt x="298639" y="441326"/>
                    <a:pt x="307635" y="427568"/>
                    <a:pt x="319277" y="419101"/>
                  </a:cubicBezTo>
                  <a:cubicBezTo>
                    <a:pt x="330919" y="410634"/>
                    <a:pt x="354202" y="413809"/>
                    <a:pt x="376427" y="412751"/>
                  </a:cubicBezTo>
                  <a:cubicBezTo>
                    <a:pt x="398652" y="411693"/>
                    <a:pt x="447335" y="416984"/>
                    <a:pt x="452627" y="412751"/>
                  </a:cubicBezTo>
                  <a:cubicBezTo>
                    <a:pt x="457919" y="408518"/>
                    <a:pt x="426698" y="392114"/>
                    <a:pt x="408177" y="387351"/>
                  </a:cubicBezTo>
                  <a:cubicBezTo>
                    <a:pt x="389656" y="382588"/>
                    <a:pt x="343090" y="392114"/>
                    <a:pt x="341502" y="384176"/>
                  </a:cubicBezTo>
                  <a:cubicBezTo>
                    <a:pt x="339914" y="376238"/>
                    <a:pt x="381719" y="340784"/>
                    <a:pt x="398652" y="339726"/>
                  </a:cubicBezTo>
                  <a:cubicBezTo>
                    <a:pt x="415585" y="338668"/>
                    <a:pt x="442044" y="379414"/>
                    <a:pt x="443102" y="377826"/>
                  </a:cubicBezTo>
                  <a:cubicBezTo>
                    <a:pt x="444160" y="376238"/>
                    <a:pt x="407119" y="349780"/>
                    <a:pt x="405002" y="330201"/>
                  </a:cubicBezTo>
                  <a:cubicBezTo>
                    <a:pt x="402885" y="310622"/>
                    <a:pt x="418231" y="266701"/>
                    <a:pt x="430402" y="260351"/>
                  </a:cubicBezTo>
                  <a:cubicBezTo>
                    <a:pt x="442573" y="254001"/>
                    <a:pt x="474852" y="294747"/>
                    <a:pt x="478027" y="292101"/>
                  </a:cubicBezTo>
                  <a:cubicBezTo>
                    <a:pt x="481202" y="289455"/>
                    <a:pt x="449452" y="259293"/>
                    <a:pt x="449452" y="244476"/>
                  </a:cubicBezTo>
                  <a:cubicBezTo>
                    <a:pt x="449452" y="229659"/>
                    <a:pt x="470089" y="207964"/>
                    <a:pt x="478027" y="203201"/>
                  </a:cubicBezTo>
                  <a:cubicBezTo>
                    <a:pt x="485964" y="198439"/>
                    <a:pt x="489140" y="231247"/>
                    <a:pt x="497077" y="215901"/>
                  </a:cubicBezTo>
                  <a:cubicBezTo>
                    <a:pt x="505014" y="200555"/>
                    <a:pt x="525123" y="115359"/>
                    <a:pt x="525652" y="111126"/>
                  </a:cubicBezTo>
                  <a:cubicBezTo>
                    <a:pt x="526181" y="106893"/>
                    <a:pt x="489669" y="203730"/>
                    <a:pt x="500252" y="190501"/>
                  </a:cubicBezTo>
                  <a:cubicBezTo>
                    <a:pt x="510835" y="177272"/>
                    <a:pt x="597619" y="-528"/>
                    <a:pt x="592327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6F953E2E-B8B1-A85C-74C4-EA3F7ECB5AB0}"/>
                </a:ext>
              </a:extLst>
            </p:cNvPr>
            <p:cNvSpPr/>
            <p:nvPr/>
          </p:nvSpPr>
          <p:spPr>
            <a:xfrm>
              <a:off x="1701351" y="5445486"/>
              <a:ext cx="542487" cy="593946"/>
            </a:xfrm>
            <a:custGeom>
              <a:avLst/>
              <a:gdLst>
                <a:gd name="connsiteX0" fmla="*/ 537024 w 542487"/>
                <a:gd name="connsiteY0" fmla="*/ 9164 h 593946"/>
                <a:gd name="connsiteX1" fmla="*/ 438599 w 542487"/>
                <a:gd name="connsiteY1" fmla="*/ 345714 h 593946"/>
                <a:gd name="connsiteX2" fmla="*/ 432249 w 542487"/>
                <a:gd name="connsiteY2" fmla="*/ 361589 h 593946"/>
                <a:gd name="connsiteX3" fmla="*/ 476699 w 542487"/>
                <a:gd name="connsiteY3" fmla="*/ 431439 h 593946"/>
                <a:gd name="connsiteX4" fmla="*/ 419549 w 542487"/>
                <a:gd name="connsiteY4" fmla="*/ 377464 h 593946"/>
                <a:gd name="connsiteX5" fmla="*/ 438599 w 542487"/>
                <a:gd name="connsiteY5" fmla="*/ 310789 h 593946"/>
                <a:gd name="connsiteX6" fmla="*/ 410024 w 542487"/>
                <a:gd name="connsiteY6" fmla="*/ 386989 h 593946"/>
                <a:gd name="connsiteX7" fmla="*/ 251274 w 542487"/>
                <a:gd name="connsiteY7" fmla="*/ 466364 h 593946"/>
                <a:gd name="connsiteX8" fmla="*/ 146499 w 542487"/>
                <a:gd name="connsiteY8" fmla="*/ 529864 h 593946"/>
                <a:gd name="connsiteX9" fmla="*/ 449 w 542487"/>
                <a:gd name="connsiteY9" fmla="*/ 574314 h 593946"/>
                <a:gd name="connsiteX10" fmla="*/ 102049 w 542487"/>
                <a:gd name="connsiteY10" fmla="*/ 548914 h 593946"/>
                <a:gd name="connsiteX11" fmla="*/ 136974 w 542487"/>
                <a:gd name="connsiteY11" fmla="*/ 593364 h 593946"/>
                <a:gd name="connsiteX12" fmla="*/ 136974 w 542487"/>
                <a:gd name="connsiteY12" fmla="*/ 510814 h 593946"/>
                <a:gd name="connsiteX13" fmla="*/ 203649 w 542487"/>
                <a:gd name="connsiteY13" fmla="*/ 475889 h 593946"/>
                <a:gd name="connsiteX14" fmla="*/ 238574 w 542487"/>
                <a:gd name="connsiteY14" fmla="*/ 479064 h 593946"/>
                <a:gd name="connsiteX15" fmla="*/ 435424 w 542487"/>
                <a:gd name="connsiteY15" fmla="*/ 377464 h 593946"/>
                <a:gd name="connsiteX16" fmla="*/ 521149 w 542487"/>
                <a:gd name="connsiteY16" fmla="*/ 117114 h 593946"/>
                <a:gd name="connsiteX17" fmla="*/ 537024 w 542487"/>
                <a:gd name="connsiteY17" fmla="*/ 9164 h 59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2487" h="593946">
                  <a:moveTo>
                    <a:pt x="537024" y="9164"/>
                  </a:moveTo>
                  <a:cubicBezTo>
                    <a:pt x="523266" y="47264"/>
                    <a:pt x="456061" y="286977"/>
                    <a:pt x="438599" y="345714"/>
                  </a:cubicBezTo>
                  <a:cubicBezTo>
                    <a:pt x="421137" y="404451"/>
                    <a:pt x="425899" y="347301"/>
                    <a:pt x="432249" y="361589"/>
                  </a:cubicBezTo>
                  <a:cubicBezTo>
                    <a:pt x="438599" y="375877"/>
                    <a:pt x="478816" y="428793"/>
                    <a:pt x="476699" y="431439"/>
                  </a:cubicBezTo>
                  <a:cubicBezTo>
                    <a:pt x="474582" y="434085"/>
                    <a:pt x="425899" y="397572"/>
                    <a:pt x="419549" y="377464"/>
                  </a:cubicBezTo>
                  <a:cubicBezTo>
                    <a:pt x="413199" y="357356"/>
                    <a:pt x="440186" y="309202"/>
                    <a:pt x="438599" y="310789"/>
                  </a:cubicBezTo>
                  <a:cubicBezTo>
                    <a:pt x="437012" y="312376"/>
                    <a:pt x="441245" y="361060"/>
                    <a:pt x="410024" y="386989"/>
                  </a:cubicBezTo>
                  <a:cubicBezTo>
                    <a:pt x="378803" y="412918"/>
                    <a:pt x="295195" y="442552"/>
                    <a:pt x="251274" y="466364"/>
                  </a:cubicBezTo>
                  <a:cubicBezTo>
                    <a:pt x="207353" y="490176"/>
                    <a:pt x="188303" y="511872"/>
                    <a:pt x="146499" y="529864"/>
                  </a:cubicBezTo>
                  <a:cubicBezTo>
                    <a:pt x="104695" y="547856"/>
                    <a:pt x="7857" y="571139"/>
                    <a:pt x="449" y="574314"/>
                  </a:cubicBezTo>
                  <a:cubicBezTo>
                    <a:pt x="-6959" y="577489"/>
                    <a:pt x="79295" y="545739"/>
                    <a:pt x="102049" y="548914"/>
                  </a:cubicBezTo>
                  <a:cubicBezTo>
                    <a:pt x="124803" y="552089"/>
                    <a:pt x="131153" y="599714"/>
                    <a:pt x="136974" y="593364"/>
                  </a:cubicBezTo>
                  <a:cubicBezTo>
                    <a:pt x="142795" y="587014"/>
                    <a:pt x="125862" y="530393"/>
                    <a:pt x="136974" y="510814"/>
                  </a:cubicBezTo>
                  <a:cubicBezTo>
                    <a:pt x="148086" y="491235"/>
                    <a:pt x="186716" y="481181"/>
                    <a:pt x="203649" y="475889"/>
                  </a:cubicBezTo>
                  <a:cubicBezTo>
                    <a:pt x="220582" y="470597"/>
                    <a:pt x="199945" y="495468"/>
                    <a:pt x="238574" y="479064"/>
                  </a:cubicBezTo>
                  <a:cubicBezTo>
                    <a:pt x="277203" y="462660"/>
                    <a:pt x="388328" y="437789"/>
                    <a:pt x="435424" y="377464"/>
                  </a:cubicBezTo>
                  <a:cubicBezTo>
                    <a:pt x="482520" y="317139"/>
                    <a:pt x="506332" y="173735"/>
                    <a:pt x="521149" y="117114"/>
                  </a:cubicBezTo>
                  <a:cubicBezTo>
                    <a:pt x="535966" y="60493"/>
                    <a:pt x="550782" y="-28936"/>
                    <a:pt x="537024" y="9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D85E2F4E-7255-199F-3106-2F8CFC2EEBA2}"/>
                </a:ext>
              </a:extLst>
            </p:cNvPr>
            <p:cNvSpPr/>
            <p:nvPr/>
          </p:nvSpPr>
          <p:spPr>
            <a:xfrm>
              <a:off x="2203258" y="5546480"/>
              <a:ext cx="601871" cy="136699"/>
            </a:xfrm>
            <a:custGeom>
              <a:avLst/>
              <a:gdLst>
                <a:gd name="connsiteX0" fmla="*/ 192 w 601871"/>
                <a:gd name="connsiteY0" fmla="*/ 114545 h 136699"/>
                <a:gd name="connsiteX1" fmla="*/ 127192 w 601871"/>
                <a:gd name="connsiteY1" fmla="*/ 98670 h 136699"/>
                <a:gd name="connsiteX2" fmla="*/ 76392 w 601871"/>
                <a:gd name="connsiteY2" fmla="*/ 98670 h 136699"/>
                <a:gd name="connsiteX3" fmla="*/ 419292 w 601871"/>
                <a:gd name="connsiteY3" fmla="*/ 22470 h 136699"/>
                <a:gd name="connsiteX4" fmla="*/ 355792 w 601871"/>
                <a:gd name="connsiteY4" fmla="*/ 35170 h 136699"/>
                <a:gd name="connsiteX5" fmla="*/ 590742 w 601871"/>
                <a:gd name="connsiteY5" fmla="*/ 12945 h 136699"/>
                <a:gd name="connsiteX6" fmla="*/ 562167 w 601871"/>
                <a:gd name="connsiteY6" fmla="*/ 38345 h 136699"/>
                <a:gd name="connsiteX7" fmla="*/ 558992 w 601871"/>
                <a:gd name="connsiteY7" fmla="*/ 114545 h 136699"/>
                <a:gd name="connsiteX8" fmla="*/ 473267 w 601871"/>
                <a:gd name="connsiteY8" fmla="*/ 130420 h 136699"/>
                <a:gd name="connsiteX9" fmla="*/ 552642 w 601871"/>
                <a:gd name="connsiteY9" fmla="*/ 130420 h 136699"/>
                <a:gd name="connsiteX10" fmla="*/ 571692 w 601871"/>
                <a:gd name="connsiteY10" fmla="*/ 54220 h 136699"/>
                <a:gd name="connsiteX11" fmla="*/ 597092 w 601871"/>
                <a:gd name="connsiteY11" fmla="*/ 3420 h 136699"/>
                <a:gd name="connsiteX12" fmla="*/ 466917 w 601871"/>
                <a:gd name="connsiteY12" fmla="*/ 6595 h 136699"/>
                <a:gd name="connsiteX13" fmla="*/ 520892 w 601871"/>
                <a:gd name="connsiteY13" fmla="*/ 22470 h 136699"/>
                <a:gd name="connsiteX14" fmla="*/ 273242 w 601871"/>
                <a:gd name="connsiteY14" fmla="*/ 35170 h 136699"/>
                <a:gd name="connsiteX15" fmla="*/ 216092 w 601871"/>
                <a:gd name="connsiteY15" fmla="*/ 54220 h 136699"/>
                <a:gd name="connsiteX16" fmla="*/ 260542 w 601871"/>
                <a:gd name="connsiteY16" fmla="*/ 54220 h 136699"/>
                <a:gd name="connsiteX17" fmla="*/ 117667 w 601871"/>
                <a:gd name="connsiteY17" fmla="*/ 73270 h 136699"/>
                <a:gd name="connsiteX18" fmla="*/ 98617 w 601871"/>
                <a:gd name="connsiteY18" fmla="*/ 85970 h 136699"/>
                <a:gd name="connsiteX19" fmla="*/ 192 w 601871"/>
                <a:gd name="connsiteY19" fmla="*/ 114545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1871" h="136699">
                  <a:moveTo>
                    <a:pt x="192" y="114545"/>
                  </a:moveTo>
                  <a:cubicBezTo>
                    <a:pt x="4954" y="116662"/>
                    <a:pt x="114492" y="101316"/>
                    <a:pt x="127192" y="98670"/>
                  </a:cubicBezTo>
                  <a:cubicBezTo>
                    <a:pt x="139892" y="96024"/>
                    <a:pt x="27709" y="111370"/>
                    <a:pt x="76392" y="98670"/>
                  </a:cubicBezTo>
                  <a:cubicBezTo>
                    <a:pt x="125075" y="85970"/>
                    <a:pt x="372725" y="33053"/>
                    <a:pt x="419292" y="22470"/>
                  </a:cubicBezTo>
                  <a:cubicBezTo>
                    <a:pt x="465859" y="11887"/>
                    <a:pt x="327217" y="36757"/>
                    <a:pt x="355792" y="35170"/>
                  </a:cubicBezTo>
                  <a:cubicBezTo>
                    <a:pt x="384367" y="33582"/>
                    <a:pt x="556346" y="12416"/>
                    <a:pt x="590742" y="12945"/>
                  </a:cubicBezTo>
                  <a:cubicBezTo>
                    <a:pt x="625138" y="13474"/>
                    <a:pt x="567459" y="21412"/>
                    <a:pt x="562167" y="38345"/>
                  </a:cubicBezTo>
                  <a:cubicBezTo>
                    <a:pt x="556875" y="55278"/>
                    <a:pt x="573809" y="99199"/>
                    <a:pt x="558992" y="114545"/>
                  </a:cubicBezTo>
                  <a:cubicBezTo>
                    <a:pt x="544175" y="129891"/>
                    <a:pt x="474325" y="127774"/>
                    <a:pt x="473267" y="130420"/>
                  </a:cubicBezTo>
                  <a:cubicBezTo>
                    <a:pt x="472209" y="133066"/>
                    <a:pt x="536238" y="143120"/>
                    <a:pt x="552642" y="130420"/>
                  </a:cubicBezTo>
                  <a:cubicBezTo>
                    <a:pt x="569046" y="117720"/>
                    <a:pt x="564284" y="75387"/>
                    <a:pt x="571692" y="54220"/>
                  </a:cubicBezTo>
                  <a:cubicBezTo>
                    <a:pt x="579100" y="33053"/>
                    <a:pt x="614554" y="11357"/>
                    <a:pt x="597092" y="3420"/>
                  </a:cubicBezTo>
                  <a:cubicBezTo>
                    <a:pt x="579630" y="-4517"/>
                    <a:pt x="479617" y="3420"/>
                    <a:pt x="466917" y="6595"/>
                  </a:cubicBezTo>
                  <a:cubicBezTo>
                    <a:pt x="454217" y="9770"/>
                    <a:pt x="553171" y="17707"/>
                    <a:pt x="520892" y="22470"/>
                  </a:cubicBezTo>
                  <a:cubicBezTo>
                    <a:pt x="488613" y="27232"/>
                    <a:pt x="324042" y="29878"/>
                    <a:pt x="273242" y="35170"/>
                  </a:cubicBezTo>
                  <a:cubicBezTo>
                    <a:pt x="222442" y="40462"/>
                    <a:pt x="218209" y="51045"/>
                    <a:pt x="216092" y="54220"/>
                  </a:cubicBezTo>
                  <a:cubicBezTo>
                    <a:pt x="213975" y="57395"/>
                    <a:pt x="276946" y="51045"/>
                    <a:pt x="260542" y="54220"/>
                  </a:cubicBezTo>
                  <a:cubicBezTo>
                    <a:pt x="244138" y="57395"/>
                    <a:pt x="117667" y="73270"/>
                    <a:pt x="117667" y="73270"/>
                  </a:cubicBezTo>
                  <a:cubicBezTo>
                    <a:pt x="90680" y="78562"/>
                    <a:pt x="116609" y="83324"/>
                    <a:pt x="98617" y="85970"/>
                  </a:cubicBezTo>
                  <a:cubicBezTo>
                    <a:pt x="80625" y="88616"/>
                    <a:pt x="-4570" y="112428"/>
                    <a:pt x="192" y="114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3CC32D9D-BAD4-79CE-D960-498CB793BCB6}"/>
                </a:ext>
              </a:extLst>
            </p:cNvPr>
            <p:cNvSpPr/>
            <p:nvPr/>
          </p:nvSpPr>
          <p:spPr>
            <a:xfrm>
              <a:off x="2211368" y="5448111"/>
              <a:ext cx="554928" cy="199582"/>
            </a:xfrm>
            <a:custGeom>
              <a:avLst/>
              <a:gdLst>
                <a:gd name="connsiteX0" fmla="*/ 157182 w 554928"/>
                <a:gd name="connsiteY0" fmla="*/ 181164 h 199582"/>
                <a:gd name="connsiteX1" fmla="*/ 4782 w 554928"/>
                <a:gd name="connsiteY1" fmla="*/ 193864 h 199582"/>
                <a:gd name="connsiteX2" fmla="*/ 306407 w 554928"/>
                <a:gd name="connsiteY2" fmla="*/ 73214 h 199582"/>
                <a:gd name="connsiteX3" fmla="*/ 261957 w 554928"/>
                <a:gd name="connsiteY3" fmla="*/ 95439 h 199582"/>
                <a:gd name="connsiteX4" fmla="*/ 417532 w 554928"/>
                <a:gd name="connsiteY4" fmla="*/ 47814 h 199582"/>
                <a:gd name="connsiteX5" fmla="*/ 366732 w 554928"/>
                <a:gd name="connsiteY5" fmla="*/ 89089 h 199582"/>
                <a:gd name="connsiteX6" fmla="*/ 385782 w 554928"/>
                <a:gd name="connsiteY6" fmla="*/ 133539 h 199582"/>
                <a:gd name="connsiteX7" fmla="*/ 395307 w 554928"/>
                <a:gd name="connsiteY7" fmla="*/ 63689 h 199582"/>
                <a:gd name="connsiteX8" fmla="*/ 442932 w 554928"/>
                <a:gd name="connsiteY8" fmla="*/ 89089 h 199582"/>
                <a:gd name="connsiteX9" fmla="*/ 395307 w 554928"/>
                <a:gd name="connsiteY9" fmla="*/ 54164 h 199582"/>
                <a:gd name="connsiteX10" fmla="*/ 506432 w 554928"/>
                <a:gd name="connsiteY10" fmla="*/ 9714 h 199582"/>
                <a:gd name="connsiteX11" fmla="*/ 477857 w 554928"/>
                <a:gd name="connsiteY11" fmla="*/ 28764 h 199582"/>
                <a:gd name="connsiteX12" fmla="*/ 506432 w 554928"/>
                <a:gd name="connsiteY12" fmla="*/ 28764 h 199582"/>
                <a:gd name="connsiteX13" fmla="*/ 538182 w 554928"/>
                <a:gd name="connsiteY13" fmla="*/ 70039 h 199582"/>
                <a:gd name="connsiteX14" fmla="*/ 550882 w 554928"/>
                <a:gd name="connsiteY14" fmla="*/ 114489 h 199582"/>
                <a:gd name="connsiteX15" fmla="*/ 550882 w 554928"/>
                <a:gd name="connsiteY15" fmla="*/ 82739 h 199582"/>
                <a:gd name="connsiteX16" fmla="*/ 503257 w 554928"/>
                <a:gd name="connsiteY16" fmla="*/ 189 h 199582"/>
                <a:gd name="connsiteX17" fmla="*/ 227032 w 554928"/>
                <a:gd name="connsiteY17" fmla="*/ 108139 h 199582"/>
                <a:gd name="connsiteX18" fmla="*/ 268307 w 554928"/>
                <a:gd name="connsiteY18" fmla="*/ 95439 h 199582"/>
                <a:gd name="connsiteX19" fmla="*/ 1607 w 554928"/>
                <a:gd name="connsiteY19" fmla="*/ 190689 h 199582"/>
                <a:gd name="connsiteX20" fmla="*/ 157182 w 554928"/>
                <a:gd name="connsiteY20" fmla="*/ 181164 h 19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928" h="199582">
                  <a:moveTo>
                    <a:pt x="157182" y="181164"/>
                  </a:moveTo>
                  <a:cubicBezTo>
                    <a:pt x="157711" y="181693"/>
                    <a:pt x="-20089" y="211856"/>
                    <a:pt x="4782" y="193864"/>
                  </a:cubicBezTo>
                  <a:cubicBezTo>
                    <a:pt x="29653" y="175872"/>
                    <a:pt x="263545" y="89618"/>
                    <a:pt x="306407" y="73214"/>
                  </a:cubicBezTo>
                  <a:cubicBezTo>
                    <a:pt x="349270" y="56810"/>
                    <a:pt x="243436" y="99672"/>
                    <a:pt x="261957" y="95439"/>
                  </a:cubicBezTo>
                  <a:cubicBezTo>
                    <a:pt x="280478" y="91206"/>
                    <a:pt x="400070" y="48872"/>
                    <a:pt x="417532" y="47814"/>
                  </a:cubicBezTo>
                  <a:cubicBezTo>
                    <a:pt x="434994" y="46756"/>
                    <a:pt x="372024" y="74802"/>
                    <a:pt x="366732" y="89089"/>
                  </a:cubicBezTo>
                  <a:cubicBezTo>
                    <a:pt x="361440" y="103376"/>
                    <a:pt x="381020" y="137772"/>
                    <a:pt x="385782" y="133539"/>
                  </a:cubicBezTo>
                  <a:cubicBezTo>
                    <a:pt x="390544" y="129306"/>
                    <a:pt x="385782" y="71097"/>
                    <a:pt x="395307" y="63689"/>
                  </a:cubicBezTo>
                  <a:cubicBezTo>
                    <a:pt x="404832" y="56281"/>
                    <a:pt x="442932" y="90676"/>
                    <a:pt x="442932" y="89089"/>
                  </a:cubicBezTo>
                  <a:cubicBezTo>
                    <a:pt x="442932" y="87502"/>
                    <a:pt x="384724" y="67393"/>
                    <a:pt x="395307" y="54164"/>
                  </a:cubicBezTo>
                  <a:cubicBezTo>
                    <a:pt x="405890" y="40935"/>
                    <a:pt x="492674" y="13947"/>
                    <a:pt x="506432" y="9714"/>
                  </a:cubicBezTo>
                  <a:cubicBezTo>
                    <a:pt x="520190" y="5481"/>
                    <a:pt x="477857" y="25589"/>
                    <a:pt x="477857" y="28764"/>
                  </a:cubicBezTo>
                  <a:cubicBezTo>
                    <a:pt x="477857" y="31939"/>
                    <a:pt x="496378" y="21885"/>
                    <a:pt x="506432" y="28764"/>
                  </a:cubicBezTo>
                  <a:cubicBezTo>
                    <a:pt x="516486" y="35643"/>
                    <a:pt x="530774" y="55752"/>
                    <a:pt x="538182" y="70039"/>
                  </a:cubicBezTo>
                  <a:cubicBezTo>
                    <a:pt x="545590" y="84326"/>
                    <a:pt x="548765" y="112372"/>
                    <a:pt x="550882" y="114489"/>
                  </a:cubicBezTo>
                  <a:cubicBezTo>
                    <a:pt x="552999" y="116606"/>
                    <a:pt x="558819" y="101789"/>
                    <a:pt x="550882" y="82739"/>
                  </a:cubicBezTo>
                  <a:cubicBezTo>
                    <a:pt x="542945" y="63689"/>
                    <a:pt x="557232" y="-4044"/>
                    <a:pt x="503257" y="189"/>
                  </a:cubicBezTo>
                  <a:cubicBezTo>
                    <a:pt x="449282" y="4422"/>
                    <a:pt x="266190" y="92264"/>
                    <a:pt x="227032" y="108139"/>
                  </a:cubicBezTo>
                  <a:cubicBezTo>
                    <a:pt x="187874" y="124014"/>
                    <a:pt x="268307" y="95439"/>
                    <a:pt x="268307" y="95439"/>
                  </a:cubicBezTo>
                  <a:cubicBezTo>
                    <a:pt x="230736" y="109197"/>
                    <a:pt x="21715" y="176402"/>
                    <a:pt x="1607" y="190689"/>
                  </a:cubicBezTo>
                  <a:cubicBezTo>
                    <a:pt x="-18501" y="204976"/>
                    <a:pt x="156653" y="180635"/>
                    <a:pt x="157182" y="181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26A1D2B0-EC3E-0026-48E8-26B8E7B34946}"/>
                </a:ext>
              </a:extLst>
            </p:cNvPr>
            <p:cNvSpPr/>
            <p:nvPr/>
          </p:nvSpPr>
          <p:spPr>
            <a:xfrm>
              <a:off x="2762243" y="5152628"/>
              <a:ext cx="130610" cy="389766"/>
            </a:xfrm>
            <a:custGeom>
              <a:avLst/>
              <a:gdLst>
                <a:gd name="connsiteX0" fmla="*/ 130182 w 130610"/>
                <a:gd name="connsiteY0" fmla="*/ 397 h 389766"/>
                <a:gd name="connsiteX1" fmla="*/ 19057 w 130610"/>
                <a:gd name="connsiteY1" fmla="*/ 124222 h 389766"/>
                <a:gd name="connsiteX2" fmla="*/ 60332 w 130610"/>
                <a:gd name="connsiteY2" fmla="*/ 114697 h 389766"/>
                <a:gd name="connsiteX3" fmla="*/ 31757 w 130610"/>
                <a:gd name="connsiteY3" fmla="*/ 159147 h 389766"/>
                <a:gd name="connsiteX4" fmla="*/ 7 w 130610"/>
                <a:gd name="connsiteY4" fmla="*/ 282972 h 389766"/>
                <a:gd name="connsiteX5" fmla="*/ 28582 w 130610"/>
                <a:gd name="connsiteY5" fmla="*/ 244872 h 389766"/>
                <a:gd name="connsiteX6" fmla="*/ 15882 w 130610"/>
                <a:gd name="connsiteY6" fmla="*/ 327422 h 389766"/>
                <a:gd name="connsiteX7" fmla="*/ 12707 w 130610"/>
                <a:gd name="connsiteY7" fmla="*/ 381397 h 389766"/>
                <a:gd name="connsiteX8" fmla="*/ 41282 w 130610"/>
                <a:gd name="connsiteY8" fmla="*/ 143272 h 389766"/>
                <a:gd name="connsiteX9" fmla="*/ 57157 w 130610"/>
                <a:gd name="connsiteY9" fmla="*/ 86122 h 389766"/>
                <a:gd name="connsiteX10" fmla="*/ 130182 w 130610"/>
                <a:gd name="connsiteY10" fmla="*/ 397 h 38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610" h="389766">
                  <a:moveTo>
                    <a:pt x="130182" y="397"/>
                  </a:moveTo>
                  <a:cubicBezTo>
                    <a:pt x="123832" y="6747"/>
                    <a:pt x="30699" y="105172"/>
                    <a:pt x="19057" y="124222"/>
                  </a:cubicBezTo>
                  <a:cubicBezTo>
                    <a:pt x="7415" y="143272"/>
                    <a:pt x="58215" y="108876"/>
                    <a:pt x="60332" y="114697"/>
                  </a:cubicBezTo>
                  <a:cubicBezTo>
                    <a:pt x="62449" y="120518"/>
                    <a:pt x="41811" y="131101"/>
                    <a:pt x="31757" y="159147"/>
                  </a:cubicBezTo>
                  <a:cubicBezTo>
                    <a:pt x="21703" y="187193"/>
                    <a:pt x="536" y="268685"/>
                    <a:pt x="7" y="282972"/>
                  </a:cubicBezTo>
                  <a:cubicBezTo>
                    <a:pt x="-522" y="297260"/>
                    <a:pt x="25936" y="237464"/>
                    <a:pt x="28582" y="244872"/>
                  </a:cubicBezTo>
                  <a:cubicBezTo>
                    <a:pt x="31228" y="252280"/>
                    <a:pt x="18528" y="304668"/>
                    <a:pt x="15882" y="327422"/>
                  </a:cubicBezTo>
                  <a:cubicBezTo>
                    <a:pt x="13236" y="350176"/>
                    <a:pt x="8474" y="412089"/>
                    <a:pt x="12707" y="381397"/>
                  </a:cubicBezTo>
                  <a:cubicBezTo>
                    <a:pt x="16940" y="350705"/>
                    <a:pt x="33874" y="192484"/>
                    <a:pt x="41282" y="143272"/>
                  </a:cubicBezTo>
                  <a:cubicBezTo>
                    <a:pt x="48690" y="94060"/>
                    <a:pt x="43928" y="106760"/>
                    <a:pt x="57157" y="86122"/>
                  </a:cubicBezTo>
                  <a:cubicBezTo>
                    <a:pt x="70386" y="65484"/>
                    <a:pt x="136532" y="-5953"/>
                    <a:pt x="130182" y="3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CA721084-AA73-A954-F9C0-A22050D3E775}"/>
                </a:ext>
              </a:extLst>
            </p:cNvPr>
            <p:cNvSpPr/>
            <p:nvPr/>
          </p:nvSpPr>
          <p:spPr>
            <a:xfrm>
              <a:off x="2746339" y="5054574"/>
              <a:ext cx="101738" cy="194037"/>
            </a:xfrm>
            <a:custGeom>
              <a:avLst/>
              <a:gdLst>
                <a:gd name="connsiteX0" fmla="*/ 101636 w 101738"/>
                <a:gd name="connsiteY0" fmla="*/ 26 h 194037"/>
                <a:gd name="connsiteX1" fmla="*/ 38136 w 101738"/>
                <a:gd name="connsiteY1" fmla="*/ 101626 h 194037"/>
                <a:gd name="connsiteX2" fmla="*/ 36 w 101738"/>
                <a:gd name="connsiteY2" fmla="*/ 193701 h 194037"/>
                <a:gd name="connsiteX3" fmla="*/ 44486 w 101738"/>
                <a:gd name="connsiteY3" fmla="*/ 133376 h 194037"/>
                <a:gd name="connsiteX4" fmla="*/ 88936 w 101738"/>
                <a:gd name="connsiteY4" fmla="*/ 152426 h 194037"/>
                <a:gd name="connsiteX5" fmla="*/ 57186 w 101738"/>
                <a:gd name="connsiteY5" fmla="*/ 92101 h 194037"/>
                <a:gd name="connsiteX6" fmla="*/ 69886 w 101738"/>
                <a:gd name="connsiteY6" fmla="*/ 117501 h 194037"/>
                <a:gd name="connsiteX7" fmla="*/ 15911 w 101738"/>
                <a:gd name="connsiteY7" fmla="*/ 146076 h 194037"/>
                <a:gd name="connsiteX8" fmla="*/ 28611 w 101738"/>
                <a:gd name="connsiteY8" fmla="*/ 79401 h 194037"/>
                <a:gd name="connsiteX9" fmla="*/ 22261 w 101738"/>
                <a:gd name="connsiteY9" fmla="*/ 111151 h 194037"/>
                <a:gd name="connsiteX10" fmla="*/ 101636 w 101738"/>
                <a:gd name="connsiteY10" fmla="*/ 26 h 1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738" h="194037">
                  <a:moveTo>
                    <a:pt x="101636" y="26"/>
                  </a:moveTo>
                  <a:cubicBezTo>
                    <a:pt x="104282" y="-1562"/>
                    <a:pt x="55069" y="69347"/>
                    <a:pt x="38136" y="101626"/>
                  </a:cubicBezTo>
                  <a:cubicBezTo>
                    <a:pt x="21203" y="133905"/>
                    <a:pt x="-1022" y="188410"/>
                    <a:pt x="36" y="193701"/>
                  </a:cubicBezTo>
                  <a:cubicBezTo>
                    <a:pt x="1094" y="198992"/>
                    <a:pt x="29669" y="140255"/>
                    <a:pt x="44486" y="133376"/>
                  </a:cubicBezTo>
                  <a:cubicBezTo>
                    <a:pt x="59303" y="126497"/>
                    <a:pt x="86819" y="159305"/>
                    <a:pt x="88936" y="152426"/>
                  </a:cubicBezTo>
                  <a:cubicBezTo>
                    <a:pt x="91053" y="145547"/>
                    <a:pt x="60361" y="97922"/>
                    <a:pt x="57186" y="92101"/>
                  </a:cubicBezTo>
                  <a:cubicBezTo>
                    <a:pt x="54011" y="86280"/>
                    <a:pt x="76765" y="108505"/>
                    <a:pt x="69886" y="117501"/>
                  </a:cubicBezTo>
                  <a:cubicBezTo>
                    <a:pt x="63007" y="126497"/>
                    <a:pt x="22790" y="152426"/>
                    <a:pt x="15911" y="146076"/>
                  </a:cubicBezTo>
                  <a:cubicBezTo>
                    <a:pt x="9032" y="139726"/>
                    <a:pt x="27553" y="85222"/>
                    <a:pt x="28611" y="79401"/>
                  </a:cubicBezTo>
                  <a:cubicBezTo>
                    <a:pt x="29669" y="73580"/>
                    <a:pt x="10090" y="122264"/>
                    <a:pt x="22261" y="111151"/>
                  </a:cubicBezTo>
                  <a:cubicBezTo>
                    <a:pt x="34432" y="100038"/>
                    <a:pt x="98990" y="1614"/>
                    <a:pt x="10163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0AD0EB5C-7607-B479-C058-5A9DD5CB9CBC}"/>
                </a:ext>
              </a:extLst>
            </p:cNvPr>
            <p:cNvSpPr/>
            <p:nvPr/>
          </p:nvSpPr>
          <p:spPr>
            <a:xfrm>
              <a:off x="2708868" y="5267325"/>
              <a:ext cx="94657" cy="203705"/>
            </a:xfrm>
            <a:custGeom>
              <a:avLst/>
              <a:gdLst>
                <a:gd name="connsiteX0" fmla="*/ 94657 w 94657"/>
                <a:gd name="connsiteY0" fmla="*/ 47625 h 203705"/>
                <a:gd name="connsiteX1" fmla="*/ 47032 w 94657"/>
                <a:gd name="connsiteY1" fmla="*/ 0 h 203705"/>
                <a:gd name="connsiteX2" fmla="*/ 5757 w 94657"/>
                <a:gd name="connsiteY2" fmla="*/ 47625 h 203705"/>
                <a:gd name="connsiteX3" fmla="*/ 18457 w 94657"/>
                <a:gd name="connsiteY3" fmla="*/ 60325 h 203705"/>
                <a:gd name="connsiteX4" fmla="*/ 2582 w 94657"/>
                <a:gd name="connsiteY4" fmla="*/ 133350 h 203705"/>
                <a:gd name="connsiteX5" fmla="*/ 5757 w 94657"/>
                <a:gd name="connsiteY5" fmla="*/ 177800 h 203705"/>
                <a:gd name="connsiteX6" fmla="*/ 56557 w 94657"/>
                <a:gd name="connsiteY6" fmla="*/ 203200 h 203705"/>
                <a:gd name="connsiteX7" fmla="*/ 24807 w 94657"/>
                <a:gd name="connsiteY7" fmla="*/ 155575 h 203705"/>
                <a:gd name="connsiteX8" fmla="*/ 37507 w 94657"/>
                <a:gd name="connsiteY8" fmla="*/ 19050 h 203705"/>
                <a:gd name="connsiteX9" fmla="*/ 21632 w 94657"/>
                <a:gd name="connsiteY9" fmla="*/ 60325 h 203705"/>
                <a:gd name="connsiteX10" fmla="*/ 47032 w 94657"/>
                <a:gd name="connsiteY10" fmla="*/ 28575 h 203705"/>
                <a:gd name="connsiteX11" fmla="*/ 94657 w 94657"/>
                <a:gd name="connsiteY11" fmla="*/ 47625 h 20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657" h="203705">
                  <a:moveTo>
                    <a:pt x="94657" y="47625"/>
                  </a:moveTo>
                  <a:cubicBezTo>
                    <a:pt x="94657" y="42863"/>
                    <a:pt x="61849" y="0"/>
                    <a:pt x="47032" y="0"/>
                  </a:cubicBezTo>
                  <a:cubicBezTo>
                    <a:pt x="32215" y="0"/>
                    <a:pt x="5757" y="47625"/>
                    <a:pt x="5757" y="47625"/>
                  </a:cubicBezTo>
                  <a:cubicBezTo>
                    <a:pt x="994" y="57679"/>
                    <a:pt x="18986" y="46037"/>
                    <a:pt x="18457" y="60325"/>
                  </a:cubicBezTo>
                  <a:cubicBezTo>
                    <a:pt x="17928" y="74613"/>
                    <a:pt x="4699" y="113771"/>
                    <a:pt x="2582" y="133350"/>
                  </a:cubicBezTo>
                  <a:cubicBezTo>
                    <a:pt x="465" y="152929"/>
                    <a:pt x="-3239" y="166158"/>
                    <a:pt x="5757" y="177800"/>
                  </a:cubicBezTo>
                  <a:cubicBezTo>
                    <a:pt x="14753" y="189442"/>
                    <a:pt x="53382" y="206904"/>
                    <a:pt x="56557" y="203200"/>
                  </a:cubicBezTo>
                  <a:cubicBezTo>
                    <a:pt x="59732" y="199496"/>
                    <a:pt x="27982" y="186267"/>
                    <a:pt x="24807" y="155575"/>
                  </a:cubicBezTo>
                  <a:cubicBezTo>
                    <a:pt x="21632" y="124883"/>
                    <a:pt x="38036" y="34925"/>
                    <a:pt x="37507" y="19050"/>
                  </a:cubicBezTo>
                  <a:cubicBezTo>
                    <a:pt x="36978" y="3175"/>
                    <a:pt x="20045" y="58738"/>
                    <a:pt x="21632" y="60325"/>
                  </a:cubicBezTo>
                  <a:cubicBezTo>
                    <a:pt x="23219" y="61912"/>
                    <a:pt x="38036" y="31750"/>
                    <a:pt x="47032" y="28575"/>
                  </a:cubicBezTo>
                  <a:cubicBezTo>
                    <a:pt x="56028" y="25400"/>
                    <a:pt x="94657" y="52387"/>
                    <a:pt x="94657" y="47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42C19FB4-1DCA-7981-6BC4-DE873A3B5A1A}"/>
                </a:ext>
              </a:extLst>
            </p:cNvPr>
            <p:cNvSpPr/>
            <p:nvPr/>
          </p:nvSpPr>
          <p:spPr>
            <a:xfrm>
              <a:off x="2240554" y="4774653"/>
              <a:ext cx="235949" cy="479259"/>
            </a:xfrm>
            <a:custGeom>
              <a:avLst/>
              <a:gdLst>
                <a:gd name="connsiteX0" fmla="*/ 235946 w 235949"/>
                <a:gd name="connsiteY0" fmla="*/ 547 h 479259"/>
                <a:gd name="connsiteX1" fmla="*/ 162921 w 235949"/>
                <a:gd name="connsiteY1" fmla="*/ 143422 h 479259"/>
                <a:gd name="connsiteX2" fmla="*/ 105771 w 235949"/>
                <a:gd name="connsiteY2" fmla="*/ 286297 h 479259"/>
                <a:gd name="connsiteX3" fmla="*/ 131171 w 235949"/>
                <a:gd name="connsiteY3" fmla="*/ 203747 h 479259"/>
                <a:gd name="connsiteX4" fmla="*/ 124821 w 235949"/>
                <a:gd name="connsiteY4" fmla="*/ 146597 h 479259"/>
                <a:gd name="connsiteX5" fmla="*/ 172446 w 235949"/>
                <a:gd name="connsiteY5" fmla="*/ 111672 h 479259"/>
                <a:gd name="connsiteX6" fmla="*/ 112121 w 235949"/>
                <a:gd name="connsiteY6" fmla="*/ 149772 h 479259"/>
                <a:gd name="connsiteX7" fmla="*/ 131171 w 235949"/>
                <a:gd name="connsiteY7" fmla="*/ 206922 h 479259"/>
                <a:gd name="connsiteX8" fmla="*/ 108946 w 235949"/>
                <a:gd name="connsiteY8" fmla="*/ 279947 h 479259"/>
                <a:gd name="connsiteX9" fmla="*/ 996 w 235949"/>
                <a:gd name="connsiteY9" fmla="*/ 476797 h 479259"/>
                <a:gd name="connsiteX10" fmla="*/ 61321 w 235949"/>
                <a:gd name="connsiteY10" fmla="*/ 375197 h 479259"/>
                <a:gd name="connsiteX11" fmla="*/ 162921 w 235949"/>
                <a:gd name="connsiteY11" fmla="*/ 156122 h 479259"/>
                <a:gd name="connsiteX12" fmla="*/ 166096 w 235949"/>
                <a:gd name="connsiteY12" fmla="*/ 197397 h 479259"/>
                <a:gd name="connsiteX13" fmla="*/ 235946 w 235949"/>
                <a:gd name="connsiteY13" fmla="*/ 547 h 4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949" h="479259">
                  <a:moveTo>
                    <a:pt x="235946" y="547"/>
                  </a:moveTo>
                  <a:cubicBezTo>
                    <a:pt x="235417" y="-8449"/>
                    <a:pt x="184617" y="95797"/>
                    <a:pt x="162921" y="143422"/>
                  </a:cubicBezTo>
                  <a:cubicBezTo>
                    <a:pt x="141225" y="191047"/>
                    <a:pt x="111063" y="276243"/>
                    <a:pt x="105771" y="286297"/>
                  </a:cubicBezTo>
                  <a:cubicBezTo>
                    <a:pt x="100479" y="296351"/>
                    <a:pt x="127996" y="227030"/>
                    <a:pt x="131171" y="203747"/>
                  </a:cubicBezTo>
                  <a:cubicBezTo>
                    <a:pt x="134346" y="180464"/>
                    <a:pt x="117942" y="161943"/>
                    <a:pt x="124821" y="146597"/>
                  </a:cubicBezTo>
                  <a:cubicBezTo>
                    <a:pt x="131700" y="131251"/>
                    <a:pt x="174563" y="111143"/>
                    <a:pt x="172446" y="111672"/>
                  </a:cubicBezTo>
                  <a:cubicBezTo>
                    <a:pt x="170329" y="112201"/>
                    <a:pt x="119000" y="133897"/>
                    <a:pt x="112121" y="149772"/>
                  </a:cubicBezTo>
                  <a:cubicBezTo>
                    <a:pt x="105242" y="165647"/>
                    <a:pt x="131700" y="185226"/>
                    <a:pt x="131171" y="206922"/>
                  </a:cubicBezTo>
                  <a:cubicBezTo>
                    <a:pt x="130642" y="228618"/>
                    <a:pt x="130642" y="234968"/>
                    <a:pt x="108946" y="279947"/>
                  </a:cubicBezTo>
                  <a:cubicBezTo>
                    <a:pt x="87250" y="324926"/>
                    <a:pt x="8933" y="460922"/>
                    <a:pt x="996" y="476797"/>
                  </a:cubicBezTo>
                  <a:cubicBezTo>
                    <a:pt x="-6941" y="492672"/>
                    <a:pt x="34334" y="428643"/>
                    <a:pt x="61321" y="375197"/>
                  </a:cubicBezTo>
                  <a:cubicBezTo>
                    <a:pt x="88308" y="321751"/>
                    <a:pt x="145459" y="185755"/>
                    <a:pt x="162921" y="156122"/>
                  </a:cubicBezTo>
                  <a:cubicBezTo>
                    <a:pt x="180383" y="126489"/>
                    <a:pt x="156042" y="222268"/>
                    <a:pt x="166096" y="197397"/>
                  </a:cubicBezTo>
                  <a:cubicBezTo>
                    <a:pt x="176150" y="172526"/>
                    <a:pt x="236475" y="9543"/>
                    <a:pt x="235946" y="5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7052FB65-5E1D-8294-6D9E-6337F87652E4}"/>
                </a:ext>
              </a:extLst>
            </p:cNvPr>
            <p:cNvSpPr/>
            <p:nvPr/>
          </p:nvSpPr>
          <p:spPr>
            <a:xfrm>
              <a:off x="2260264" y="5161634"/>
              <a:ext cx="241924" cy="117511"/>
            </a:xfrm>
            <a:custGeom>
              <a:avLst/>
              <a:gdLst>
                <a:gd name="connsiteX0" fmla="*/ 238461 w 241924"/>
                <a:gd name="connsiteY0" fmla="*/ 4091 h 117511"/>
                <a:gd name="connsiteX1" fmla="*/ 3511 w 241924"/>
                <a:gd name="connsiteY1" fmla="*/ 115216 h 117511"/>
                <a:gd name="connsiteX2" fmla="*/ 92411 w 241924"/>
                <a:gd name="connsiteY2" fmla="*/ 77116 h 117511"/>
                <a:gd name="connsiteX3" fmla="*/ 22561 w 241924"/>
                <a:gd name="connsiteY3" fmla="*/ 51716 h 117511"/>
                <a:gd name="connsiteX4" fmla="*/ 98761 w 241924"/>
                <a:gd name="connsiteY4" fmla="*/ 61241 h 117511"/>
                <a:gd name="connsiteX5" fmla="*/ 143211 w 241924"/>
                <a:gd name="connsiteY5" fmla="*/ 26316 h 117511"/>
                <a:gd name="connsiteX6" fmla="*/ 238461 w 241924"/>
                <a:gd name="connsiteY6" fmla="*/ 4091 h 11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924" h="117511">
                  <a:moveTo>
                    <a:pt x="238461" y="4091"/>
                  </a:moveTo>
                  <a:cubicBezTo>
                    <a:pt x="215178" y="18908"/>
                    <a:pt x="27853" y="103045"/>
                    <a:pt x="3511" y="115216"/>
                  </a:cubicBezTo>
                  <a:cubicBezTo>
                    <a:pt x="-20831" y="127387"/>
                    <a:pt x="89236" y="87699"/>
                    <a:pt x="92411" y="77116"/>
                  </a:cubicBezTo>
                  <a:cubicBezTo>
                    <a:pt x="95586" y="66533"/>
                    <a:pt x="21503" y="54362"/>
                    <a:pt x="22561" y="51716"/>
                  </a:cubicBezTo>
                  <a:cubicBezTo>
                    <a:pt x="23619" y="49070"/>
                    <a:pt x="78653" y="65474"/>
                    <a:pt x="98761" y="61241"/>
                  </a:cubicBezTo>
                  <a:cubicBezTo>
                    <a:pt x="118869" y="57008"/>
                    <a:pt x="125749" y="33724"/>
                    <a:pt x="143211" y="26316"/>
                  </a:cubicBezTo>
                  <a:cubicBezTo>
                    <a:pt x="160673" y="18908"/>
                    <a:pt x="261744" y="-10726"/>
                    <a:pt x="238461" y="40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0E032FFF-ACEE-C84E-61FA-1483F387CFD4}"/>
                </a:ext>
              </a:extLst>
            </p:cNvPr>
            <p:cNvSpPr/>
            <p:nvPr/>
          </p:nvSpPr>
          <p:spPr>
            <a:xfrm>
              <a:off x="2245414" y="5232396"/>
              <a:ext cx="180936" cy="130605"/>
            </a:xfrm>
            <a:custGeom>
              <a:avLst/>
              <a:gdLst>
                <a:gd name="connsiteX0" fmla="*/ 24711 w 180936"/>
                <a:gd name="connsiteY0" fmla="*/ 25404 h 130605"/>
                <a:gd name="connsiteX1" fmla="*/ 43761 w 180936"/>
                <a:gd name="connsiteY1" fmla="*/ 95254 h 130605"/>
                <a:gd name="connsiteX2" fmla="*/ 24711 w 180936"/>
                <a:gd name="connsiteY2" fmla="*/ 130179 h 130605"/>
                <a:gd name="connsiteX3" fmla="*/ 65986 w 180936"/>
                <a:gd name="connsiteY3" fmla="*/ 73029 h 130605"/>
                <a:gd name="connsiteX4" fmla="*/ 180286 w 180936"/>
                <a:gd name="connsiteY4" fmla="*/ 4 h 130605"/>
                <a:gd name="connsiteX5" fmla="*/ 8836 w 180936"/>
                <a:gd name="connsiteY5" fmla="*/ 76204 h 130605"/>
                <a:gd name="connsiteX6" fmla="*/ 24711 w 180936"/>
                <a:gd name="connsiteY6" fmla="*/ 25404 h 1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36" h="130605">
                  <a:moveTo>
                    <a:pt x="24711" y="25404"/>
                  </a:moveTo>
                  <a:cubicBezTo>
                    <a:pt x="30532" y="28579"/>
                    <a:pt x="43761" y="77792"/>
                    <a:pt x="43761" y="95254"/>
                  </a:cubicBezTo>
                  <a:cubicBezTo>
                    <a:pt x="43761" y="112716"/>
                    <a:pt x="21007" y="133883"/>
                    <a:pt x="24711" y="130179"/>
                  </a:cubicBezTo>
                  <a:cubicBezTo>
                    <a:pt x="28415" y="126475"/>
                    <a:pt x="40057" y="94725"/>
                    <a:pt x="65986" y="73029"/>
                  </a:cubicBezTo>
                  <a:cubicBezTo>
                    <a:pt x="91915" y="51333"/>
                    <a:pt x="189811" y="-525"/>
                    <a:pt x="180286" y="4"/>
                  </a:cubicBezTo>
                  <a:cubicBezTo>
                    <a:pt x="170761" y="533"/>
                    <a:pt x="33707" y="69325"/>
                    <a:pt x="8836" y="76204"/>
                  </a:cubicBezTo>
                  <a:cubicBezTo>
                    <a:pt x="-16035" y="83083"/>
                    <a:pt x="18890" y="22229"/>
                    <a:pt x="24711" y="254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90736224-4F4E-916A-2E00-406683A2BD62}"/>
                </a:ext>
              </a:extLst>
            </p:cNvPr>
            <p:cNvSpPr/>
            <p:nvPr/>
          </p:nvSpPr>
          <p:spPr>
            <a:xfrm>
              <a:off x="2809858" y="4654542"/>
              <a:ext cx="120781" cy="552458"/>
            </a:xfrm>
            <a:custGeom>
              <a:avLst/>
              <a:gdLst>
                <a:gd name="connsiteX0" fmla="*/ 57167 w 120781"/>
                <a:gd name="connsiteY0" fmla="*/ 8 h 552458"/>
                <a:gd name="connsiteX1" fmla="*/ 104792 w 120781"/>
                <a:gd name="connsiteY1" fmla="*/ 98433 h 552458"/>
                <a:gd name="connsiteX2" fmla="*/ 104792 w 120781"/>
                <a:gd name="connsiteY2" fmla="*/ 85733 h 552458"/>
                <a:gd name="connsiteX3" fmla="*/ 60342 w 120781"/>
                <a:gd name="connsiteY3" fmla="*/ 250833 h 552458"/>
                <a:gd name="connsiteX4" fmla="*/ 53992 w 120781"/>
                <a:gd name="connsiteY4" fmla="*/ 333383 h 552458"/>
                <a:gd name="connsiteX5" fmla="*/ 63517 w 120781"/>
                <a:gd name="connsiteY5" fmla="*/ 441333 h 552458"/>
                <a:gd name="connsiteX6" fmla="*/ 57167 w 120781"/>
                <a:gd name="connsiteY6" fmla="*/ 552458 h 552458"/>
                <a:gd name="connsiteX7" fmla="*/ 31767 w 120781"/>
                <a:gd name="connsiteY7" fmla="*/ 441333 h 552458"/>
                <a:gd name="connsiteX8" fmla="*/ 6367 w 120781"/>
                <a:gd name="connsiteY8" fmla="*/ 327033 h 552458"/>
                <a:gd name="connsiteX9" fmla="*/ 53992 w 120781"/>
                <a:gd name="connsiteY9" fmla="*/ 396883 h 552458"/>
                <a:gd name="connsiteX10" fmla="*/ 53992 w 120781"/>
                <a:gd name="connsiteY10" fmla="*/ 333383 h 552458"/>
                <a:gd name="connsiteX11" fmla="*/ 17 w 120781"/>
                <a:gd name="connsiteY11" fmla="*/ 222258 h 552458"/>
                <a:gd name="connsiteX12" fmla="*/ 60342 w 120781"/>
                <a:gd name="connsiteY12" fmla="*/ 301633 h 552458"/>
                <a:gd name="connsiteX13" fmla="*/ 120667 w 120781"/>
                <a:gd name="connsiteY13" fmla="*/ 104783 h 552458"/>
                <a:gd name="connsiteX14" fmla="*/ 57167 w 120781"/>
                <a:gd name="connsiteY14" fmla="*/ 8 h 5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781" h="552458">
                  <a:moveTo>
                    <a:pt x="57167" y="8"/>
                  </a:moveTo>
                  <a:cubicBezTo>
                    <a:pt x="54521" y="-1050"/>
                    <a:pt x="104792" y="98433"/>
                    <a:pt x="104792" y="98433"/>
                  </a:cubicBezTo>
                  <a:cubicBezTo>
                    <a:pt x="112729" y="112720"/>
                    <a:pt x="112200" y="60333"/>
                    <a:pt x="104792" y="85733"/>
                  </a:cubicBezTo>
                  <a:cubicBezTo>
                    <a:pt x="97384" y="111133"/>
                    <a:pt x="68809" y="209558"/>
                    <a:pt x="60342" y="250833"/>
                  </a:cubicBezTo>
                  <a:cubicBezTo>
                    <a:pt x="51875" y="292108"/>
                    <a:pt x="53463" y="301633"/>
                    <a:pt x="53992" y="333383"/>
                  </a:cubicBezTo>
                  <a:cubicBezTo>
                    <a:pt x="54521" y="365133"/>
                    <a:pt x="62988" y="404821"/>
                    <a:pt x="63517" y="441333"/>
                  </a:cubicBezTo>
                  <a:cubicBezTo>
                    <a:pt x="64046" y="477845"/>
                    <a:pt x="62459" y="552458"/>
                    <a:pt x="57167" y="552458"/>
                  </a:cubicBezTo>
                  <a:cubicBezTo>
                    <a:pt x="51875" y="552458"/>
                    <a:pt x="40234" y="478904"/>
                    <a:pt x="31767" y="441333"/>
                  </a:cubicBezTo>
                  <a:cubicBezTo>
                    <a:pt x="23300" y="403762"/>
                    <a:pt x="2663" y="334441"/>
                    <a:pt x="6367" y="327033"/>
                  </a:cubicBezTo>
                  <a:cubicBezTo>
                    <a:pt x="10071" y="319625"/>
                    <a:pt x="46055" y="395825"/>
                    <a:pt x="53992" y="396883"/>
                  </a:cubicBezTo>
                  <a:cubicBezTo>
                    <a:pt x="61929" y="397941"/>
                    <a:pt x="62988" y="362487"/>
                    <a:pt x="53992" y="333383"/>
                  </a:cubicBezTo>
                  <a:cubicBezTo>
                    <a:pt x="44996" y="304279"/>
                    <a:pt x="-1041" y="227549"/>
                    <a:pt x="17" y="222258"/>
                  </a:cubicBezTo>
                  <a:cubicBezTo>
                    <a:pt x="1075" y="216967"/>
                    <a:pt x="40234" y="321212"/>
                    <a:pt x="60342" y="301633"/>
                  </a:cubicBezTo>
                  <a:cubicBezTo>
                    <a:pt x="80450" y="282054"/>
                    <a:pt x="117492" y="148704"/>
                    <a:pt x="120667" y="104783"/>
                  </a:cubicBezTo>
                  <a:cubicBezTo>
                    <a:pt x="123842" y="60862"/>
                    <a:pt x="59813" y="1066"/>
                    <a:pt x="5716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5BC8811C-430A-1FBB-B50F-1FCDEE9CF372}"/>
                </a:ext>
              </a:extLst>
            </p:cNvPr>
            <p:cNvSpPr/>
            <p:nvPr/>
          </p:nvSpPr>
          <p:spPr>
            <a:xfrm>
              <a:off x="2807755" y="4555911"/>
              <a:ext cx="103724" cy="509996"/>
            </a:xfrm>
            <a:custGeom>
              <a:avLst/>
              <a:gdLst>
                <a:gd name="connsiteX0" fmla="*/ 103720 w 103724"/>
                <a:gd name="connsiteY0" fmla="*/ 214 h 509996"/>
                <a:gd name="connsiteX1" fmla="*/ 40220 w 103724"/>
                <a:gd name="connsiteY1" fmla="*/ 130389 h 509996"/>
                <a:gd name="connsiteX2" fmla="*/ 8470 w 103724"/>
                <a:gd name="connsiteY2" fmla="*/ 247864 h 509996"/>
                <a:gd name="connsiteX3" fmla="*/ 30695 w 103724"/>
                <a:gd name="connsiteY3" fmla="*/ 200239 h 509996"/>
                <a:gd name="connsiteX4" fmla="*/ 5295 w 103724"/>
                <a:gd name="connsiteY4" fmla="*/ 298664 h 509996"/>
                <a:gd name="connsiteX5" fmla="*/ 2120 w 103724"/>
                <a:gd name="connsiteY5" fmla="*/ 346289 h 509996"/>
                <a:gd name="connsiteX6" fmla="*/ 30695 w 103724"/>
                <a:gd name="connsiteY6" fmla="*/ 384389 h 509996"/>
                <a:gd name="connsiteX7" fmla="*/ 40220 w 103724"/>
                <a:gd name="connsiteY7" fmla="*/ 403439 h 509996"/>
                <a:gd name="connsiteX8" fmla="*/ 46570 w 103724"/>
                <a:gd name="connsiteY8" fmla="*/ 495514 h 509996"/>
                <a:gd name="connsiteX9" fmla="*/ 46570 w 103724"/>
                <a:gd name="connsiteY9" fmla="*/ 498689 h 509996"/>
                <a:gd name="connsiteX10" fmla="*/ 52920 w 103724"/>
                <a:gd name="connsiteY10" fmla="*/ 387564 h 509996"/>
                <a:gd name="connsiteX11" fmla="*/ 21170 w 103724"/>
                <a:gd name="connsiteY11" fmla="*/ 320889 h 509996"/>
                <a:gd name="connsiteX12" fmla="*/ 65620 w 103724"/>
                <a:gd name="connsiteY12" fmla="*/ 108164 h 509996"/>
                <a:gd name="connsiteX13" fmla="*/ 37045 w 103724"/>
                <a:gd name="connsiteY13" fmla="*/ 162139 h 509996"/>
                <a:gd name="connsiteX14" fmla="*/ 103720 w 103724"/>
                <a:gd name="connsiteY14" fmla="*/ 214 h 50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724" h="509996">
                  <a:moveTo>
                    <a:pt x="103720" y="214"/>
                  </a:moveTo>
                  <a:cubicBezTo>
                    <a:pt x="104249" y="-5078"/>
                    <a:pt x="56095" y="89114"/>
                    <a:pt x="40220" y="130389"/>
                  </a:cubicBezTo>
                  <a:cubicBezTo>
                    <a:pt x="24345" y="171664"/>
                    <a:pt x="10057" y="236222"/>
                    <a:pt x="8470" y="247864"/>
                  </a:cubicBezTo>
                  <a:cubicBezTo>
                    <a:pt x="6883" y="259506"/>
                    <a:pt x="31224" y="191772"/>
                    <a:pt x="30695" y="200239"/>
                  </a:cubicBezTo>
                  <a:cubicBezTo>
                    <a:pt x="30166" y="208706"/>
                    <a:pt x="10057" y="274322"/>
                    <a:pt x="5295" y="298664"/>
                  </a:cubicBezTo>
                  <a:cubicBezTo>
                    <a:pt x="533" y="323006"/>
                    <a:pt x="-2113" y="332002"/>
                    <a:pt x="2120" y="346289"/>
                  </a:cubicBezTo>
                  <a:cubicBezTo>
                    <a:pt x="6353" y="360576"/>
                    <a:pt x="24345" y="374864"/>
                    <a:pt x="30695" y="384389"/>
                  </a:cubicBezTo>
                  <a:cubicBezTo>
                    <a:pt x="37045" y="393914"/>
                    <a:pt x="37574" y="384918"/>
                    <a:pt x="40220" y="403439"/>
                  </a:cubicBezTo>
                  <a:cubicBezTo>
                    <a:pt x="42866" y="421960"/>
                    <a:pt x="45512" y="479639"/>
                    <a:pt x="46570" y="495514"/>
                  </a:cubicBezTo>
                  <a:cubicBezTo>
                    <a:pt x="47628" y="511389"/>
                    <a:pt x="45512" y="516680"/>
                    <a:pt x="46570" y="498689"/>
                  </a:cubicBezTo>
                  <a:cubicBezTo>
                    <a:pt x="47628" y="480698"/>
                    <a:pt x="57153" y="417197"/>
                    <a:pt x="52920" y="387564"/>
                  </a:cubicBezTo>
                  <a:cubicBezTo>
                    <a:pt x="48687" y="357931"/>
                    <a:pt x="19053" y="367456"/>
                    <a:pt x="21170" y="320889"/>
                  </a:cubicBezTo>
                  <a:cubicBezTo>
                    <a:pt x="23287" y="274322"/>
                    <a:pt x="62974" y="134622"/>
                    <a:pt x="65620" y="108164"/>
                  </a:cubicBezTo>
                  <a:cubicBezTo>
                    <a:pt x="68266" y="81706"/>
                    <a:pt x="29637" y="176426"/>
                    <a:pt x="37045" y="162139"/>
                  </a:cubicBezTo>
                  <a:cubicBezTo>
                    <a:pt x="44453" y="147852"/>
                    <a:pt x="103191" y="5506"/>
                    <a:pt x="103720" y="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71E0907B-01AB-B849-7155-F1894E9296D1}"/>
                </a:ext>
              </a:extLst>
            </p:cNvPr>
            <p:cNvSpPr/>
            <p:nvPr/>
          </p:nvSpPr>
          <p:spPr>
            <a:xfrm>
              <a:off x="2605198" y="4935440"/>
              <a:ext cx="274641" cy="97068"/>
            </a:xfrm>
            <a:custGeom>
              <a:avLst/>
              <a:gdLst>
                <a:gd name="connsiteX0" fmla="*/ 1477 w 274641"/>
                <a:gd name="connsiteY0" fmla="*/ 96935 h 97068"/>
                <a:gd name="connsiteX1" fmla="*/ 160227 w 274641"/>
                <a:gd name="connsiteY1" fmla="*/ 20735 h 97068"/>
                <a:gd name="connsiteX2" fmla="*/ 84027 w 274641"/>
                <a:gd name="connsiteY2" fmla="*/ 42960 h 97068"/>
                <a:gd name="connsiteX3" fmla="*/ 182452 w 274641"/>
                <a:gd name="connsiteY3" fmla="*/ 1685 h 97068"/>
                <a:gd name="connsiteX4" fmla="*/ 274527 w 274641"/>
                <a:gd name="connsiteY4" fmla="*/ 11210 h 97068"/>
                <a:gd name="connsiteX5" fmla="*/ 163402 w 274641"/>
                <a:gd name="connsiteY5" fmla="*/ 1685 h 97068"/>
                <a:gd name="connsiteX6" fmla="*/ 42752 w 274641"/>
                <a:gd name="connsiteY6" fmla="*/ 52485 h 97068"/>
                <a:gd name="connsiteX7" fmla="*/ 77677 w 274641"/>
                <a:gd name="connsiteY7" fmla="*/ 39785 h 97068"/>
                <a:gd name="connsiteX8" fmla="*/ 1477 w 274641"/>
                <a:gd name="connsiteY8" fmla="*/ 96935 h 97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641" h="97068">
                  <a:moveTo>
                    <a:pt x="1477" y="96935"/>
                  </a:moveTo>
                  <a:cubicBezTo>
                    <a:pt x="15235" y="93760"/>
                    <a:pt x="146469" y="29731"/>
                    <a:pt x="160227" y="20735"/>
                  </a:cubicBezTo>
                  <a:cubicBezTo>
                    <a:pt x="173985" y="11739"/>
                    <a:pt x="80323" y="46135"/>
                    <a:pt x="84027" y="42960"/>
                  </a:cubicBezTo>
                  <a:cubicBezTo>
                    <a:pt x="87731" y="39785"/>
                    <a:pt x="150702" y="6977"/>
                    <a:pt x="182452" y="1685"/>
                  </a:cubicBezTo>
                  <a:cubicBezTo>
                    <a:pt x="214202" y="-3607"/>
                    <a:pt x="277702" y="11210"/>
                    <a:pt x="274527" y="11210"/>
                  </a:cubicBezTo>
                  <a:cubicBezTo>
                    <a:pt x="271352" y="11210"/>
                    <a:pt x="202031" y="-5194"/>
                    <a:pt x="163402" y="1685"/>
                  </a:cubicBezTo>
                  <a:cubicBezTo>
                    <a:pt x="124773" y="8564"/>
                    <a:pt x="57040" y="46135"/>
                    <a:pt x="42752" y="52485"/>
                  </a:cubicBezTo>
                  <a:cubicBezTo>
                    <a:pt x="28464" y="58835"/>
                    <a:pt x="80852" y="33964"/>
                    <a:pt x="77677" y="39785"/>
                  </a:cubicBezTo>
                  <a:cubicBezTo>
                    <a:pt x="74502" y="45606"/>
                    <a:pt x="-12281" y="100110"/>
                    <a:pt x="1477" y="969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B21782E9-75D2-ADFB-5D77-804945BEE001}"/>
                </a:ext>
              </a:extLst>
            </p:cNvPr>
            <p:cNvSpPr/>
            <p:nvPr/>
          </p:nvSpPr>
          <p:spPr>
            <a:xfrm>
              <a:off x="2463347" y="4467135"/>
              <a:ext cx="279089" cy="336640"/>
            </a:xfrm>
            <a:custGeom>
              <a:avLst/>
              <a:gdLst>
                <a:gd name="connsiteX0" fmla="*/ 98878 w 279089"/>
                <a:gd name="connsiteY0" fmla="*/ 90 h 336640"/>
                <a:gd name="connsiteX1" fmla="*/ 143328 w 279089"/>
                <a:gd name="connsiteY1" fmla="*/ 47715 h 336640"/>
                <a:gd name="connsiteX2" fmla="*/ 73478 w 279089"/>
                <a:gd name="connsiteY2" fmla="*/ 85815 h 336640"/>
                <a:gd name="connsiteX3" fmla="*/ 70303 w 279089"/>
                <a:gd name="connsiteY3" fmla="*/ 136615 h 336640"/>
                <a:gd name="connsiteX4" fmla="*/ 41728 w 279089"/>
                <a:gd name="connsiteY4" fmla="*/ 206465 h 336640"/>
                <a:gd name="connsiteX5" fmla="*/ 453 w 279089"/>
                <a:gd name="connsiteY5" fmla="*/ 260440 h 336640"/>
                <a:gd name="connsiteX6" fmla="*/ 19503 w 279089"/>
                <a:gd name="connsiteY6" fmla="*/ 336640 h 336640"/>
                <a:gd name="connsiteX7" fmla="*/ 16328 w 279089"/>
                <a:gd name="connsiteY7" fmla="*/ 260440 h 336640"/>
                <a:gd name="connsiteX8" fmla="*/ 98878 w 279089"/>
                <a:gd name="connsiteY8" fmla="*/ 127090 h 336640"/>
                <a:gd name="connsiteX9" fmla="*/ 67128 w 279089"/>
                <a:gd name="connsiteY9" fmla="*/ 168365 h 336640"/>
                <a:gd name="connsiteX10" fmla="*/ 203653 w 279089"/>
                <a:gd name="connsiteY10" fmla="*/ 136615 h 336640"/>
                <a:gd name="connsiteX11" fmla="*/ 276678 w 279089"/>
                <a:gd name="connsiteY11" fmla="*/ 114390 h 336640"/>
                <a:gd name="connsiteX12" fmla="*/ 117928 w 279089"/>
                <a:gd name="connsiteY12" fmla="*/ 146140 h 336640"/>
                <a:gd name="connsiteX13" fmla="*/ 79828 w 279089"/>
                <a:gd name="connsiteY13" fmla="*/ 165190 h 336640"/>
                <a:gd name="connsiteX14" fmla="*/ 111578 w 279089"/>
                <a:gd name="connsiteY14" fmla="*/ 76290 h 336640"/>
                <a:gd name="connsiteX15" fmla="*/ 127453 w 279089"/>
                <a:gd name="connsiteY15" fmla="*/ 60415 h 336640"/>
                <a:gd name="connsiteX16" fmla="*/ 98878 w 279089"/>
                <a:gd name="connsiteY16" fmla="*/ 90 h 33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9089" h="336640">
                  <a:moveTo>
                    <a:pt x="98878" y="90"/>
                  </a:moveTo>
                  <a:cubicBezTo>
                    <a:pt x="101524" y="-2027"/>
                    <a:pt x="147561" y="33428"/>
                    <a:pt x="143328" y="47715"/>
                  </a:cubicBezTo>
                  <a:cubicBezTo>
                    <a:pt x="139095" y="62002"/>
                    <a:pt x="85649" y="70998"/>
                    <a:pt x="73478" y="85815"/>
                  </a:cubicBezTo>
                  <a:cubicBezTo>
                    <a:pt x="61307" y="100632"/>
                    <a:pt x="75595" y="116507"/>
                    <a:pt x="70303" y="136615"/>
                  </a:cubicBezTo>
                  <a:cubicBezTo>
                    <a:pt x="65011" y="156723"/>
                    <a:pt x="53370" y="185828"/>
                    <a:pt x="41728" y="206465"/>
                  </a:cubicBezTo>
                  <a:cubicBezTo>
                    <a:pt x="30086" y="227102"/>
                    <a:pt x="4157" y="238744"/>
                    <a:pt x="453" y="260440"/>
                  </a:cubicBezTo>
                  <a:cubicBezTo>
                    <a:pt x="-3251" y="282136"/>
                    <a:pt x="16857" y="336640"/>
                    <a:pt x="19503" y="336640"/>
                  </a:cubicBezTo>
                  <a:cubicBezTo>
                    <a:pt x="22149" y="336640"/>
                    <a:pt x="3099" y="295365"/>
                    <a:pt x="16328" y="260440"/>
                  </a:cubicBezTo>
                  <a:cubicBezTo>
                    <a:pt x="29557" y="225515"/>
                    <a:pt x="90411" y="142436"/>
                    <a:pt x="98878" y="127090"/>
                  </a:cubicBezTo>
                  <a:cubicBezTo>
                    <a:pt x="107345" y="111744"/>
                    <a:pt x="49666" y="166778"/>
                    <a:pt x="67128" y="168365"/>
                  </a:cubicBezTo>
                  <a:cubicBezTo>
                    <a:pt x="84590" y="169952"/>
                    <a:pt x="168728" y="145611"/>
                    <a:pt x="203653" y="136615"/>
                  </a:cubicBezTo>
                  <a:cubicBezTo>
                    <a:pt x="238578" y="127619"/>
                    <a:pt x="290965" y="112803"/>
                    <a:pt x="276678" y="114390"/>
                  </a:cubicBezTo>
                  <a:cubicBezTo>
                    <a:pt x="262391" y="115977"/>
                    <a:pt x="150736" y="137673"/>
                    <a:pt x="117928" y="146140"/>
                  </a:cubicBezTo>
                  <a:cubicBezTo>
                    <a:pt x="85120" y="154607"/>
                    <a:pt x="80886" y="176832"/>
                    <a:pt x="79828" y="165190"/>
                  </a:cubicBezTo>
                  <a:cubicBezTo>
                    <a:pt x="78770" y="153548"/>
                    <a:pt x="111578" y="76290"/>
                    <a:pt x="111578" y="76290"/>
                  </a:cubicBezTo>
                  <a:cubicBezTo>
                    <a:pt x="119515" y="58828"/>
                    <a:pt x="125865" y="68353"/>
                    <a:pt x="127453" y="60415"/>
                  </a:cubicBezTo>
                  <a:cubicBezTo>
                    <a:pt x="129041" y="52477"/>
                    <a:pt x="96232" y="2207"/>
                    <a:pt x="98878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783AF153-07B6-9DA6-0F2B-FBFEF1240847}"/>
                </a:ext>
              </a:extLst>
            </p:cNvPr>
            <p:cNvSpPr/>
            <p:nvPr/>
          </p:nvSpPr>
          <p:spPr>
            <a:xfrm>
              <a:off x="2465569" y="4590827"/>
              <a:ext cx="398291" cy="193901"/>
            </a:xfrm>
            <a:custGeom>
              <a:avLst/>
              <a:gdLst>
                <a:gd name="connsiteX0" fmla="*/ 1406 w 398291"/>
                <a:gd name="connsiteY0" fmla="*/ 193898 h 193901"/>
                <a:gd name="connsiteX1" fmla="*/ 52206 w 398291"/>
                <a:gd name="connsiteY1" fmla="*/ 120873 h 193901"/>
                <a:gd name="connsiteX2" fmla="*/ 115706 w 398291"/>
                <a:gd name="connsiteY2" fmla="*/ 114523 h 193901"/>
                <a:gd name="connsiteX3" fmla="*/ 87131 w 398291"/>
                <a:gd name="connsiteY3" fmla="*/ 124048 h 193901"/>
                <a:gd name="connsiteX4" fmla="*/ 163331 w 398291"/>
                <a:gd name="connsiteY4" fmla="*/ 95473 h 193901"/>
                <a:gd name="connsiteX5" fmla="*/ 239531 w 398291"/>
                <a:gd name="connsiteY5" fmla="*/ 223 h 193901"/>
                <a:gd name="connsiteX6" fmla="*/ 182381 w 398291"/>
                <a:gd name="connsiteY6" fmla="*/ 70073 h 193901"/>
                <a:gd name="connsiteX7" fmla="*/ 191906 w 398291"/>
                <a:gd name="connsiteY7" fmla="*/ 101823 h 193901"/>
                <a:gd name="connsiteX8" fmla="*/ 398281 w 398291"/>
                <a:gd name="connsiteY8" fmla="*/ 47848 h 193901"/>
                <a:gd name="connsiteX9" fmla="*/ 182381 w 398291"/>
                <a:gd name="connsiteY9" fmla="*/ 114523 h 193901"/>
                <a:gd name="connsiteX10" fmla="*/ 122056 w 398291"/>
                <a:gd name="connsiteY10" fmla="*/ 149448 h 193901"/>
                <a:gd name="connsiteX11" fmla="*/ 141106 w 398291"/>
                <a:gd name="connsiteY11" fmla="*/ 130398 h 193901"/>
                <a:gd name="connsiteX12" fmla="*/ 77606 w 398291"/>
                <a:gd name="connsiteY12" fmla="*/ 155798 h 193901"/>
                <a:gd name="connsiteX13" fmla="*/ 160156 w 398291"/>
                <a:gd name="connsiteY13" fmla="*/ 114523 h 193901"/>
                <a:gd name="connsiteX14" fmla="*/ 109356 w 398291"/>
                <a:gd name="connsiteY14" fmla="*/ 124048 h 193901"/>
                <a:gd name="connsiteX15" fmla="*/ 1406 w 398291"/>
                <a:gd name="connsiteY15" fmla="*/ 193898 h 1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8291" h="193901">
                  <a:moveTo>
                    <a:pt x="1406" y="193898"/>
                  </a:moveTo>
                  <a:cubicBezTo>
                    <a:pt x="-8119" y="193369"/>
                    <a:pt x="33156" y="134102"/>
                    <a:pt x="52206" y="120873"/>
                  </a:cubicBezTo>
                  <a:cubicBezTo>
                    <a:pt x="71256" y="107644"/>
                    <a:pt x="109885" y="113994"/>
                    <a:pt x="115706" y="114523"/>
                  </a:cubicBezTo>
                  <a:cubicBezTo>
                    <a:pt x="121527" y="115052"/>
                    <a:pt x="79193" y="127223"/>
                    <a:pt x="87131" y="124048"/>
                  </a:cubicBezTo>
                  <a:cubicBezTo>
                    <a:pt x="95069" y="120873"/>
                    <a:pt x="137931" y="116111"/>
                    <a:pt x="163331" y="95473"/>
                  </a:cubicBezTo>
                  <a:cubicBezTo>
                    <a:pt x="188731" y="74835"/>
                    <a:pt x="236356" y="4456"/>
                    <a:pt x="239531" y="223"/>
                  </a:cubicBezTo>
                  <a:cubicBezTo>
                    <a:pt x="242706" y="-4010"/>
                    <a:pt x="190318" y="53140"/>
                    <a:pt x="182381" y="70073"/>
                  </a:cubicBezTo>
                  <a:cubicBezTo>
                    <a:pt x="174444" y="87006"/>
                    <a:pt x="155923" y="105527"/>
                    <a:pt x="191906" y="101823"/>
                  </a:cubicBezTo>
                  <a:cubicBezTo>
                    <a:pt x="227889" y="98119"/>
                    <a:pt x="399869" y="45731"/>
                    <a:pt x="398281" y="47848"/>
                  </a:cubicBezTo>
                  <a:cubicBezTo>
                    <a:pt x="396693" y="49965"/>
                    <a:pt x="228418" y="97590"/>
                    <a:pt x="182381" y="114523"/>
                  </a:cubicBezTo>
                  <a:cubicBezTo>
                    <a:pt x="136344" y="131456"/>
                    <a:pt x="122056" y="149448"/>
                    <a:pt x="122056" y="149448"/>
                  </a:cubicBezTo>
                  <a:cubicBezTo>
                    <a:pt x="115177" y="152094"/>
                    <a:pt x="148514" y="129340"/>
                    <a:pt x="141106" y="130398"/>
                  </a:cubicBezTo>
                  <a:cubicBezTo>
                    <a:pt x="133698" y="131456"/>
                    <a:pt x="74431" y="158444"/>
                    <a:pt x="77606" y="155798"/>
                  </a:cubicBezTo>
                  <a:cubicBezTo>
                    <a:pt x="80781" y="153152"/>
                    <a:pt x="154864" y="119815"/>
                    <a:pt x="160156" y="114523"/>
                  </a:cubicBezTo>
                  <a:cubicBezTo>
                    <a:pt x="165448" y="109231"/>
                    <a:pt x="131581" y="117169"/>
                    <a:pt x="109356" y="124048"/>
                  </a:cubicBezTo>
                  <a:cubicBezTo>
                    <a:pt x="87131" y="130927"/>
                    <a:pt x="10931" y="194427"/>
                    <a:pt x="1406" y="1938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3C26F16C-4946-9278-1F2B-87E89580621E}"/>
                </a:ext>
              </a:extLst>
            </p:cNvPr>
            <p:cNvSpPr/>
            <p:nvPr/>
          </p:nvSpPr>
          <p:spPr>
            <a:xfrm>
              <a:off x="2537657" y="4533721"/>
              <a:ext cx="387577" cy="108309"/>
            </a:xfrm>
            <a:custGeom>
              <a:avLst/>
              <a:gdLst>
                <a:gd name="connsiteX0" fmla="*/ 5518 w 387577"/>
                <a:gd name="connsiteY0" fmla="*/ 108129 h 108309"/>
                <a:gd name="connsiteX1" fmla="*/ 351593 w 387577"/>
                <a:gd name="connsiteY1" fmla="*/ 6529 h 108309"/>
                <a:gd name="connsiteX2" fmla="*/ 367468 w 387577"/>
                <a:gd name="connsiteY2" fmla="*/ 12879 h 108309"/>
                <a:gd name="connsiteX3" fmla="*/ 269043 w 387577"/>
                <a:gd name="connsiteY3" fmla="*/ 35104 h 108309"/>
                <a:gd name="connsiteX4" fmla="*/ 148393 w 387577"/>
                <a:gd name="connsiteY4" fmla="*/ 31929 h 108309"/>
                <a:gd name="connsiteX5" fmla="*/ 5518 w 387577"/>
                <a:gd name="connsiteY5" fmla="*/ 108129 h 1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577" h="108309">
                  <a:moveTo>
                    <a:pt x="5518" y="108129"/>
                  </a:moveTo>
                  <a:cubicBezTo>
                    <a:pt x="39385" y="103896"/>
                    <a:pt x="291268" y="22404"/>
                    <a:pt x="351593" y="6529"/>
                  </a:cubicBezTo>
                  <a:cubicBezTo>
                    <a:pt x="411918" y="-9346"/>
                    <a:pt x="381226" y="8117"/>
                    <a:pt x="367468" y="12879"/>
                  </a:cubicBezTo>
                  <a:cubicBezTo>
                    <a:pt x="353710" y="17641"/>
                    <a:pt x="305555" y="31929"/>
                    <a:pt x="269043" y="35104"/>
                  </a:cubicBezTo>
                  <a:cubicBezTo>
                    <a:pt x="232531" y="38279"/>
                    <a:pt x="193901" y="22933"/>
                    <a:pt x="148393" y="31929"/>
                  </a:cubicBezTo>
                  <a:cubicBezTo>
                    <a:pt x="102885" y="40925"/>
                    <a:pt x="-28349" y="112362"/>
                    <a:pt x="5518" y="1081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839AE83E-DDEE-D82A-BA4C-3F30EE0EBD13}"/>
                </a:ext>
              </a:extLst>
            </p:cNvPr>
            <p:cNvSpPr/>
            <p:nvPr/>
          </p:nvSpPr>
          <p:spPr>
            <a:xfrm>
              <a:off x="2908294" y="4152628"/>
              <a:ext cx="133911" cy="581642"/>
            </a:xfrm>
            <a:custGeom>
              <a:avLst/>
              <a:gdLst>
                <a:gd name="connsiteX0" fmla="*/ 44456 w 133911"/>
                <a:gd name="connsiteY0" fmla="*/ 272 h 581642"/>
                <a:gd name="connsiteX1" fmla="*/ 12706 w 133911"/>
                <a:gd name="connsiteY1" fmla="*/ 139972 h 581642"/>
                <a:gd name="connsiteX2" fmla="*/ 44456 w 133911"/>
                <a:gd name="connsiteY2" fmla="*/ 238397 h 581642"/>
                <a:gd name="connsiteX3" fmla="*/ 44456 w 133911"/>
                <a:gd name="connsiteY3" fmla="*/ 222522 h 581642"/>
                <a:gd name="connsiteX4" fmla="*/ 28581 w 133911"/>
                <a:gd name="connsiteY4" fmla="*/ 320947 h 581642"/>
                <a:gd name="connsiteX5" fmla="*/ 31756 w 133911"/>
                <a:gd name="connsiteY5" fmla="*/ 378097 h 581642"/>
                <a:gd name="connsiteX6" fmla="*/ 22231 w 133911"/>
                <a:gd name="connsiteY6" fmla="*/ 470172 h 581642"/>
                <a:gd name="connsiteX7" fmla="*/ 28581 w 133911"/>
                <a:gd name="connsiteY7" fmla="*/ 505097 h 581642"/>
                <a:gd name="connsiteX8" fmla="*/ 57156 w 133911"/>
                <a:gd name="connsiteY8" fmla="*/ 543197 h 581642"/>
                <a:gd name="connsiteX9" fmla="*/ 133356 w 133911"/>
                <a:gd name="connsiteY9" fmla="*/ 511447 h 581642"/>
                <a:gd name="connsiteX10" fmla="*/ 88906 w 133911"/>
                <a:gd name="connsiteY10" fmla="*/ 546372 h 581642"/>
                <a:gd name="connsiteX11" fmla="*/ 38106 w 133911"/>
                <a:gd name="connsiteY11" fmla="*/ 559072 h 581642"/>
                <a:gd name="connsiteX12" fmla="*/ 6 w 133911"/>
                <a:gd name="connsiteY12" fmla="*/ 581297 h 581642"/>
                <a:gd name="connsiteX13" fmla="*/ 34931 w 133911"/>
                <a:gd name="connsiteY13" fmla="*/ 540022 h 581642"/>
                <a:gd name="connsiteX14" fmla="*/ 22231 w 133911"/>
                <a:gd name="connsiteY14" fmla="*/ 438422 h 581642"/>
                <a:gd name="connsiteX15" fmla="*/ 25406 w 133911"/>
                <a:gd name="connsiteY15" fmla="*/ 368572 h 581642"/>
                <a:gd name="connsiteX16" fmla="*/ 50806 w 133911"/>
                <a:gd name="connsiteY16" fmla="*/ 257447 h 581642"/>
                <a:gd name="connsiteX17" fmla="*/ 53981 w 133911"/>
                <a:gd name="connsiteY17" fmla="*/ 276497 h 581642"/>
                <a:gd name="connsiteX18" fmla="*/ 28581 w 133911"/>
                <a:gd name="connsiteY18" fmla="*/ 178072 h 581642"/>
                <a:gd name="connsiteX19" fmla="*/ 44456 w 133911"/>
                <a:gd name="connsiteY19" fmla="*/ 272 h 58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3911" h="581642">
                  <a:moveTo>
                    <a:pt x="44456" y="272"/>
                  </a:moveTo>
                  <a:cubicBezTo>
                    <a:pt x="41810" y="-6078"/>
                    <a:pt x="12706" y="100285"/>
                    <a:pt x="12706" y="139972"/>
                  </a:cubicBezTo>
                  <a:cubicBezTo>
                    <a:pt x="12706" y="179659"/>
                    <a:pt x="39164" y="224639"/>
                    <a:pt x="44456" y="238397"/>
                  </a:cubicBezTo>
                  <a:cubicBezTo>
                    <a:pt x="49748" y="252155"/>
                    <a:pt x="47102" y="208764"/>
                    <a:pt x="44456" y="222522"/>
                  </a:cubicBezTo>
                  <a:cubicBezTo>
                    <a:pt x="41810" y="236280"/>
                    <a:pt x="30698" y="295018"/>
                    <a:pt x="28581" y="320947"/>
                  </a:cubicBezTo>
                  <a:cubicBezTo>
                    <a:pt x="26464" y="346876"/>
                    <a:pt x="32814" y="353226"/>
                    <a:pt x="31756" y="378097"/>
                  </a:cubicBezTo>
                  <a:cubicBezTo>
                    <a:pt x="30698" y="402968"/>
                    <a:pt x="22760" y="449005"/>
                    <a:pt x="22231" y="470172"/>
                  </a:cubicBezTo>
                  <a:cubicBezTo>
                    <a:pt x="21702" y="491339"/>
                    <a:pt x="22760" y="492926"/>
                    <a:pt x="28581" y="505097"/>
                  </a:cubicBezTo>
                  <a:cubicBezTo>
                    <a:pt x="34402" y="517268"/>
                    <a:pt x="39694" y="542139"/>
                    <a:pt x="57156" y="543197"/>
                  </a:cubicBezTo>
                  <a:cubicBezTo>
                    <a:pt x="74618" y="544255"/>
                    <a:pt x="128064" y="510918"/>
                    <a:pt x="133356" y="511447"/>
                  </a:cubicBezTo>
                  <a:cubicBezTo>
                    <a:pt x="138648" y="511976"/>
                    <a:pt x="104781" y="538435"/>
                    <a:pt x="88906" y="546372"/>
                  </a:cubicBezTo>
                  <a:cubicBezTo>
                    <a:pt x="73031" y="554309"/>
                    <a:pt x="52923" y="553251"/>
                    <a:pt x="38106" y="559072"/>
                  </a:cubicBezTo>
                  <a:cubicBezTo>
                    <a:pt x="23289" y="564893"/>
                    <a:pt x="535" y="584472"/>
                    <a:pt x="6" y="581297"/>
                  </a:cubicBezTo>
                  <a:cubicBezTo>
                    <a:pt x="-523" y="578122"/>
                    <a:pt x="31227" y="563835"/>
                    <a:pt x="34931" y="540022"/>
                  </a:cubicBezTo>
                  <a:cubicBezTo>
                    <a:pt x="38635" y="516210"/>
                    <a:pt x="23818" y="466997"/>
                    <a:pt x="22231" y="438422"/>
                  </a:cubicBezTo>
                  <a:cubicBezTo>
                    <a:pt x="20643" y="409847"/>
                    <a:pt x="20643" y="398735"/>
                    <a:pt x="25406" y="368572"/>
                  </a:cubicBezTo>
                  <a:cubicBezTo>
                    <a:pt x="30168" y="338410"/>
                    <a:pt x="46043" y="272793"/>
                    <a:pt x="50806" y="257447"/>
                  </a:cubicBezTo>
                  <a:cubicBezTo>
                    <a:pt x="55569" y="242101"/>
                    <a:pt x="57685" y="289726"/>
                    <a:pt x="53981" y="276497"/>
                  </a:cubicBezTo>
                  <a:cubicBezTo>
                    <a:pt x="50277" y="263268"/>
                    <a:pt x="29639" y="219876"/>
                    <a:pt x="28581" y="178072"/>
                  </a:cubicBezTo>
                  <a:cubicBezTo>
                    <a:pt x="27523" y="136268"/>
                    <a:pt x="47102" y="6622"/>
                    <a:pt x="44456" y="2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A8CCA8E4-A181-F354-7FD6-A110586F52BF}"/>
                </a:ext>
              </a:extLst>
            </p:cNvPr>
            <p:cNvSpPr/>
            <p:nvPr/>
          </p:nvSpPr>
          <p:spPr>
            <a:xfrm>
              <a:off x="2832097" y="4371499"/>
              <a:ext cx="101603" cy="191390"/>
            </a:xfrm>
            <a:custGeom>
              <a:avLst/>
              <a:gdLst>
                <a:gd name="connsiteX0" fmla="*/ 101603 w 101603"/>
                <a:gd name="connsiteY0" fmla="*/ 476 h 191390"/>
                <a:gd name="connsiteX1" fmla="*/ 76203 w 101603"/>
                <a:gd name="connsiteY1" fmla="*/ 117951 h 191390"/>
                <a:gd name="connsiteX2" fmla="*/ 82553 w 101603"/>
                <a:gd name="connsiteY2" fmla="*/ 190976 h 191390"/>
                <a:gd name="connsiteX3" fmla="*/ 73028 w 101603"/>
                <a:gd name="connsiteY3" fmla="*/ 86201 h 191390"/>
                <a:gd name="connsiteX4" fmla="*/ 3 w 101603"/>
                <a:gd name="connsiteY4" fmla="*/ 3651 h 191390"/>
                <a:gd name="connsiteX5" fmla="*/ 76203 w 101603"/>
                <a:gd name="connsiteY5" fmla="*/ 73501 h 191390"/>
                <a:gd name="connsiteX6" fmla="*/ 101603 w 101603"/>
                <a:gd name="connsiteY6" fmla="*/ 476 h 19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03" h="191390">
                  <a:moveTo>
                    <a:pt x="101603" y="476"/>
                  </a:moveTo>
                  <a:cubicBezTo>
                    <a:pt x="101603" y="7884"/>
                    <a:pt x="79378" y="86201"/>
                    <a:pt x="76203" y="117951"/>
                  </a:cubicBezTo>
                  <a:cubicBezTo>
                    <a:pt x="73028" y="149701"/>
                    <a:pt x="83082" y="196268"/>
                    <a:pt x="82553" y="190976"/>
                  </a:cubicBezTo>
                  <a:cubicBezTo>
                    <a:pt x="82024" y="185684"/>
                    <a:pt x="86786" y="117422"/>
                    <a:pt x="73028" y="86201"/>
                  </a:cubicBezTo>
                  <a:cubicBezTo>
                    <a:pt x="59270" y="54980"/>
                    <a:pt x="-526" y="5768"/>
                    <a:pt x="3" y="3651"/>
                  </a:cubicBezTo>
                  <a:cubicBezTo>
                    <a:pt x="532" y="1534"/>
                    <a:pt x="60328" y="72443"/>
                    <a:pt x="76203" y="73501"/>
                  </a:cubicBezTo>
                  <a:cubicBezTo>
                    <a:pt x="92078" y="74559"/>
                    <a:pt x="101603" y="-6932"/>
                    <a:pt x="101603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83F67B8B-B110-FE44-A72E-CC39392AF2FD}"/>
                </a:ext>
              </a:extLst>
            </p:cNvPr>
            <p:cNvSpPr/>
            <p:nvPr/>
          </p:nvSpPr>
          <p:spPr>
            <a:xfrm>
              <a:off x="2632075" y="4152462"/>
              <a:ext cx="313777" cy="105213"/>
            </a:xfrm>
            <a:custGeom>
              <a:avLst/>
              <a:gdLst>
                <a:gd name="connsiteX0" fmla="*/ 0 w 313777"/>
                <a:gd name="connsiteY0" fmla="*/ 105213 h 105213"/>
                <a:gd name="connsiteX1" fmla="*/ 311150 w 313777"/>
                <a:gd name="connsiteY1" fmla="*/ 438 h 105213"/>
                <a:gd name="connsiteX2" fmla="*/ 152400 w 313777"/>
                <a:gd name="connsiteY2" fmla="*/ 67113 h 105213"/>
                <a:gd name="connsiteX3" fmla="*/ 206375 w 313777"/>
                <a:gd name="connsiteY3" fmla="*/ 51238 h 105213"/>
                <a:gd name="connsiteX4" fmla="*/ 0 w 313777"/>
                <a:gd name="connsiteY4" fmla="*/ 105213 h 10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77" h="105213">
                  <a:moveTo>
                    <a:pt x="0" y="105213"/>
                  </a:moveTo>
                  <a:lnTo>
                    <a:pt x="311150" y="438"/>
                  </a:lnTo>
                  <a:cubicBezTo>
                    <a:pt x="336550" y="-5912"/>
                    <a:pt x="169862" y="58646"/>
                    <a:pt x="152400" y="67113"/>
                  </a:cubicBezTo>
                  <a:cubicBezTo>
                    <a:pt x="134938" y="75580"/>
                    <a:pt x="206375" y="51238"/>
                    <a:pt x="206375" y="51238"/>
                  </a:cubicBezTo>
                  <a:lnTo>
                    <a:pt x="0" y="105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45E8E020-C096-E5A7-A80F-494620BCDEAB}"/>
                </a:ext>
              </a:extLst>
            </p:cNvPr>
            <p:cNvSpPr/>
            <p:nvPr/>
          </p:nvSpPr>
          <p:spPr>
            <a:xfrm>
              <a:off x="2564844" y="4246260"/>
              <a:ext cx="353008" cy="284597"/>
            </a:xfrm>
            <a:custGeom>
              <a:avLst/>
              <a:gdLst>
                <a:gd name="connsiteX0" fmla="*/ 70406 w 353008"/>
                <a:gd name="connsiteY0" fmla="*/ 1890 h 284597"/>
                <a:gd name="connsiteX1" fmla="*/ 111681 w 353008"/>
                <a:gd name="connsiteY1" fmla="*/ 49515 h 284597"/>
                <a:gd name="connsiteX2" fmla="*/ 48181 w 353008"/>
                <a:gd name="connsiteY2" fmla="*/ 109840 h 284597"/>
                <a:gd name="connsiteX3" fmla="*/ 76756 w 353008"/>
                <a:gd name="connsiteY3" fmla="*/ 109840 h 284597"/>
                <a:gd name="connsiteX4" fmla="*/ 35481 w 353008"/>
                <a:gd name="connsiteY4" fmla="*/ 189215 h 284597"/>
                <a:gd name="connsiteX5" fmla="*/ 556 w 353008"/>
                <a:gd name="connsiteY5" fmla="*/ 262240 h 284597"/>
                <a:gd name="connsiteX6" fmla="*/ 64056 w 353008"/>
                <a:gd name="connsiteY6" fmla="*/ 189215 h 284597"/>
                <a:gd name="connsiteX7" fmla="*/ 238681 w 353008"/>
                <a:gd name="connsiteY7" fmla="*/ 233665 h 284597"/>
                <a:gd name="connsiteX8" fmla="*/ 352981 w 353008"/>
                <a:gd name="connsiteY8" fmla="*/ 284465 h 284597"/>
                <a:gd name="connsiteX9" fmla="*/ 229156 w 353008"/>
                <a:gd name="connsiteY9" fmla="*/ 217790 h 284597"/>
                <a:gd name="connsiteX10" fmla="*/ 64056 w 353008"/>
                <a:gd name="connsiteY10" fmla="*/ 186040 h 284597"/>
                <a:gd name="connsiteX11" fmla="*/ 76756 w 353008"/>
                <a:gd name="connsiteY11" fmla="*/ 116190 h 284597"/>
                <a:gd name="connsiteX12" fmla="*/ 70406 w 353008"/>
                <a:gd name="connsiteY12" fmla="*/ 1890 h 28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008" h="284597">
                  <a:moveTo>
                    <a:pt x="70406" y="1890"/>
                  </a:moveTo>
                  <a:cubicBezTo>
                    <a:pt x="76227" y="-9222"/>
                    <a:pt x="115385" y="31523"/>
                    <a:pt x="111681" y="49515"/>
                  </a:cubicBezTo>
                  <a:cubicBezTo>
                    <a:pt x="107977" y="67507"/>
                    <a:pt x="54002" y="99786"/>
                    <a:pt x="48181" y="109840"/>
                  </a:cubicBezTo>
                  <a:cubicBezTo>
                    <a:pt x="42360" y="119894"/>
                    <a:pt x="78873" y="96611"/>
                    <a:pt x="76756" y="109840"/>
                  </a:cubicBezTo>
                  <a:cubicBezTo>
                    <a:pt x="74639" y="123069"/>
                    <a:pt x="48181" y="163815"/>
                    <a:pt x="35481" y="189215"/>
                  </a:cubicBezTo>
                  <a:cubicBezTo>
                    <a:pt x="22781" y="214615"/>
                    <a:pt x="-4206" y="262240"/>
                    <a:pt x="556" y="262240"/>
                  </a:cubicBezTo>
                  <a:cubicBezTo>
                    <a:pt x="5318" y="262240"/>
                    <a:pt x="24368" y="193978"/>
                    <a:pt x="64056" y="189215"/>
                  </a:cubicBezTo>
                  <a:cubicBezTo>
                    <a:pt x="103744" y="184453"/>
                    <a:pt x="190527" y="217790"/>
                    <a:pt x="238681" y="233665"/>
                  </a:cubicBezTo>
                  <a:cubicBezTo>
                    <a:pt x="286835" y="249540"/>
                    <a:pt x="354569" y="287111"/>
                    <a:pt x="352981" y="284465"/>
                  </a:cubicBezTo>
                  <a:cubicBezTo>
                    <a:pt x="351394" y="281819"/>
                    <a:pt x="277310" y="234194"/>
                    <a:pt x="229156" y="217790"/>
                  </a:cubicBezTo>
                  <a:cubicBezTo>
                    <a:pt x="181002" y="201386"/>
                    <a:pt x="89456" y="202973"/>
                    <a:pt x="64056" y="186040"/>
                  </a:cubicBezTo>
                  <a:cubicBezTo>
                    <a:pt x="38656" y="169107"/>
                    <a:pt x="72523" y="142119"/>
                    <a:pt x="76756" y="116190"/>
                  </a:cubicBezTo>
                  <a:cubicBezTo>
                    <a:pt x="80989" y="90261"/>
                    <a:pt x="64585" y="13002"/>
                    <a:pt x="70406" y="1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3902C54F-74F4-58D4-E23A-937CD1ACCF68}"/>
                </a:ext>
              </a:extLst>
            </p:cNvPr>
            <p:cNvSpPr/>
            <p:nvPr/>
          </p:nvSpPr>
          <p:spPr>
            <a:xfrm>
              <a:off x="2810940" y="4323956"/>
              <a:ext cx="122773" cy="124353"/>
            </a:xfrm>
            <a:custGeom>
              <a:avLst/>
              <a:gdLst>
                <a:gd name="connsiteX0" fmla="*/ 122760 w 122773"/>
                <a:gd name="connsiteY0" fmla="*/ 394 h 124353"/>
                <a:gd name="connsiteX1" fmla="*/ 40210 w 122773"/>
                <a:gd name="connsiteY1" fmla="*/ 44844 h 124353"/>
                <a:gd name="connsiteX2" fmla="*/ 2110 w 122773"/>
                <a:gd name="connsiteY2" fmla="*/ 57544 h 124353"/>
                <a:gd name="connsiteX3" fmla="*/ 100535 w 122773"/>
                <a:gd name="connsiteY3" fmla="*/ 124219 h 124353"/>
                <a:gd name="connsiteX4" fmla="*/ 33860 w 122773"/>
                <a:gd name="connsiteY4" fmla="*/ 73419 h 124353"/>
                <a:gd name="connsiteX5" fmla="*/ 122760 w 122773"/>
                <a:gd name="connsiteY5" fmla="*/ 394 h 1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73" h="124353">
                  <a:moveTo>
                    <a:pt x="122760" y="394"/>
                  </a:moveTo>
                  <a:cubicBezTo>
                    <a:pt x="123818" y="-4368"/>
                    <a:pt x="60318" y="35319"/>
                    <a:pt x="40210" y="44844"/>
                  </a:cubicBezTo>
                  <a:cubicBezTo>
                    <a:pt x="20102" y="54369"/>
                    <a:pt x="-7944" y="44315"/>
                    <a:pt x="2110" y="57544"/>
                  </a:cubicBezTo>
                  <a:cubicBezTo>
                    <a:pt x="12164" y="70773"/>
                    <a:pt x="95243" y="121573"/>
                    <a:pt x="100535" y="124219"/>
                  </a:cubicBezTo>
                  <a:cubicBezTo>
                    <a:pt x="105827" y="126865"/>
                    <a:pt x="35977" y="89823"/>
                    <a:pt x="33860" y="73419"/>
                  </a:cubicBezTo>
                  <a:cubicBezTo>
                    <a:pt x="31743" y="57015"/>
                    <a:pt x="121702" y="5156"/>
                    <a:pt x="122760" y="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A7CF5D72-D21F-6604-4175-F4862D22C8F4}"/>
                </a:ext>
              </a:extLst>
            </p:cNvPr>
            <p:cNvSpPr/>
            <p:nvPr/>
          </p:nvSpPr>
          <p:spPr>
            <a:xfrm>
              <a:off x="2671717" y="3550196"/>
              <a:ext cx="289078" cy="712978"/>
            </a:xfrm>
            <a:custGeom>
              <a:avLst/>
              <a:gdLst>
                <a:gd name="connsiteX0" fmla="*/ 287383 w 289078"/>
                <a:gd name="connsiteY0" fmla="*/ 2629 h 712978"/>
                <a:gd name="connsiteX1" fmla="*/ 128633 w 289078"/>
                <a:gd name="connsiteY1" fmla="*/ 348704 h 712978"/>
                <a:gd name="connsiteX2" fmla="*/ 185783 w 289078"/>
                <a:gd name="connsiteY2" fmla="*/ 259804 h 712978"/>
                <a:gd name="connsiteX3" fmla="*/ 100058 w 289078"/>
                <a:gd name="connsiteY3" fmla="*/ 482054 h 712978"/>
                <a:gd name="connsiteX4" fmla="*/ 122283 w 289078"/>
                <a:gd name="connsiteY4" fmla="*/ 399504 h 712978"/>
                <a:gd name="connsiteX5" fmla="*/ 33383 w 289078"/>
                <a:gd name="connsiteY5" fmla="*/ 605879 h 712978"/>
                <a:gd name="connsiteX6" fmla="*/ 1633 w 289078"/>
                <a:gd name="connsiteY6" fmla="*/ 710654 h 712978"/>
                <a:gd name="connsiteX7" fmla="*/ 77833 w 289078"/>
                <a:gd name="connsiteY7" fmla="*/ 510629 h 712978"/>
                <a:gd name="connsiteX8" fmla="*/ 128633 w 289078"/>
                <a:gd name="connsiteY8" fmla="*/ 361404 h 712978"/>
                <a:gd name="connsiteX9" fmla="*/ 208008 w 289078"/>
                <a:gd name="connsiteY9" fmla="*/ 196304 h 712978"/>
                <a:gd name="connsiteX10" fmla="*/ 287383 w 289078"/>
                <a:gd name="connsiteY10" fmla="*/ 2629 h 71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078" h="712978">
                  <a:moveTo>
                    <a:pt x="287383" y="2629"/>
                  </a:moveTo>
                  <a:cubicBezTo>
                    <a:pt x="274154" y="28029"/>
                    <a:pt x="145566" y="305842"/>
                    <a:pt x="128633" y="348704"/>
                  </a:cubicBezTo>
                  <a:cubicBezTo>
                    <a:pt x="111700" y="391566"/>
                    <a:pt x="190545" y="237579"/>
                    <a:pt x="185783" y="259804"/>
                  </a:cubicBezTo>
                  <a:cubicBezTo>
                    <a:pt x="181020" y="282029"/>
                    <a:pt x="110641" y="458771"/>
                    <a:pt x="100058" y="482054"/>
                  </a:cubicBezTo>
                  <a:cubicBezTo>
                    <a:pt x="89475" y="505337"/>
                    <a:pt x="133395" y="378867"/>
                    <a:pt x="122283" y="399504"/>
                  </a:cubicBezTo>
                  <a:cubicBezTo>
                    <a:pt x="111171" y="420141"/>
                    <a:pt x="53491" y="554021"/>
                    <a:pt x="33383" y="605879"/>
                  </a:cubicBezTo>
                  <a:cubicBezTo>
                    <a:pt x="13275" y="657737"/>
                    <a:pt x="-5775" y="726529"/>
                    <a:pt x="1633" y="710654"/>
                  </a:cubicBezTo>
                  <a:cubicBezTo>
                    <a:pt x="9041" y="694779"/>
                    <a:pt x="56666" y="568837"/>
                    <a:pt x="77833" y="510629"/>
                  </a:cubicBezTo>
                  <a:cubicBezTo>
                    <a:pt x="99000" y="452421"/>
                    <a:pt x="106937" y="413791"/>
                    <a:pt x="128633" y="361404"/>
                  </a:cubicBezTo>
                  <a:cubicBezTo>
                    <a:pt x="150329" y="309017"/>
                    <a:pt x="183137" y="249750"/>
                    <a:pt x="208008" y="196304"/>
                  </a:cubicBezTo>
                  <a:cubicBezTo>
                    <a:pt x="232879" y="142858"/>
                    <a:pt x="300612" y="-22771"/>
                    <a:pt x="287383" y="26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57202983-D543-B884-A253-7A272E965015}"/>
                </a:ext>
              </a:extLst>
            </p:cNvPr>
            <p:cNvSpPr/>
            <p:nvPr/>
          </p:nvSpPr>
          <p:spPr>
            <a:xfrm>
              <a:off x="2958336" y="3447184"/>
              <a:ext cx="153278" cy="716618"/>
            </a:xfrm>
            <a:custGeom>
              <a:avLst/>
              <a:gdLst>
                <a:gd name="connsiteX0" fmla="*/ 153164 w 153278"/>
                <a:gd name="connsiteY0" fmla="*/ 866 h 716618"/>
                <a:gd name="connsiteX1" fmla="*/ 86489 w 153278"/>
                <a:gd name="connsiteY1" fmla="*/ 194541 h 716618"/>
                <a:gd name="connsiteX2" fmla="*/ 111889 w 153278"/>
                <a:gd name="connsiteY2" fmla="*/ 159616 h 716618"/>
                <a:gd name="connsiteX3" fmla="*/ 96014 w 153278"/>
                <a:gd name="connsiteY3" fmla="*/ 258041 h 716618"/>
                <a:gd name="connsiteX4" fmla="*/ 22989 w 153278"/>
                <a:gd name="connsiteY4" fmla="*/ 327891 h 716618"/>
                <a:gd name="connsiteX5" fmla="*/ 76964 w 153278"/>
                <a:gd name="connsiteY5" fmla="*/ 381866 h 716618"/>
                <a:gd name="connsiteX6" fmla="*/ 42039 w 153278"/>
                <a:gd name="connsiteY6" fmla="*/ 473941 h 716618"/>
                <a:gd name="connsiteX7" fmla="*/ 764 w 153278"/>
                <a:gd name="connsiteY7" fmla="*/ 715241 h 716618"/>
                <a:gd name="connsiteX8" fmla="*/ 80139 w 153278"/>
                <a:gd name="connsiteY8" fmla="*/ 353291 h 716618"/>
                <a:gd name="connsiteX9" fmla="*/ 54739 w 153278"/>
                <a:gd name="connsiteY9" fmla="*/ 324716 h 716618"/>
                <a:gd name="connsiteX10" fmla="*/ 76964 w 153278"/>
                <a:gd name="connsiteY10" fmla="*/ 210416 h 716618"/>
                <a:gd name="connsiteX11" fmla="*/ 80139 w 153278"/>
                <a:gd name="connsiteY11" fmla="*/ 178666 h 716618"/>
                <a:gd name="connsiteX12" fmla="*/ 102364 w 153278"/>
                <a:gd name="connsiteY12" fmla="*/ 124691 h 716618"/>
                <a:gd name="connsiteX13" fmla="*/ 153164 w 153278"/>
                <a:gd name="connsiteY13" fmla="*/ 866 h 71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278" h="716618">
                  <a:moveTo>
                    <a:pt x="153164" y="866"/>
                  </a:moveTo>
                  <a:cubicBezTo>
                    <a:pt x="150518" y="12508"/>
                    <a:pt x="93368" y="168083"/>
                    <a:pt x="86489" y="194541"/>
                  </a:cubicBezTo>
                  <a:cubicBezTo>
                    <a:pt x="79610" y="220999"/>
                    <a:pt x="110301" y="149033"/>
                    <a:pt x="111889" y="159616"/>
                  </a:cubicBezTo>
                  <a:cubicBezTo>
                    <a:pt x="113476" y="170199"/>
                    <a:pt x="110831" y="229995"/>
                    <a:pt x="96014" y="258041"/>
                  </a:cubicBezTo>
                  <a:cubicBezTo>
                    <a:pt x="81197" y="286087"/>
                    <a:pt x="26164" y="307254"/>
                    <a:pt x="22989" y="327891"/>
                  </a:cubicBezTo>
                  <a:cubicBezTo>
                    <a:pt x="19814" y="348529"/>
                    <a:pt x="73789" y="357524"/>
                    <a:pt x="76964" y="381866"/>
                  </a:cubicBezTo>
                  <a:cubicBezTo>
                    <a:pt x="80139" y="406208"/>
                    <a:pt x="54739" y="418378"/>
                    <a:pt x="42039" y="473941"/>
                  </a:cubicBezTo>
                  <a:cubicBezTo>
                    <a:pt x="29339" y="529504"/>
                    <a:pt x="-5586" y="735349"/>
                    <a:pt x="764" y="715241"/>
                  </a:cubicBezTo>
                  <a:cubicBezTo>
                    <a:pt x="7114" y="695133"/>
                    <a:pt x="71143" y="418378"/>
                    <a:pt x="80139" y="353291"/>
                  </a:cubicBezTo>
                  <a:cubicBezTo>
                    <a:pt x="89135" y="288204"/>
                    <a:pt x="55268" y="348528"/>
                    <a:pt x="54739" y="324716"/>
                  </a:cubicBezTo>
                  <a:cubicBezTo>
                    <a:pt x="54210" y="300904"/>
                    <a:pt x="72731" y="234758"/>
                    <a:pt x="76964" y="210416"/>
                  </a:cubicBezTo>
                  <a:cubicBezTo>
                    <a:pt x="81197" y="186074"/>
                    <a:pt x="75906" y="192953"/>
                    <a:pt x="80139" y="178666"/>
                  </a:cubicBezTo>
                  <a:cubicBezTo>
                    <a:pt x="84372" y="164379"/>
                    <a:pt x="92839" y="151149"/>
                    <a:pt x="102364" y="124691"/>
                  </a:cubicBezTo>
                  <a:cubicBezTo>
                    <a:pt x="111889" y="98233"/>
                    <a:pt x="155810" y="-10776"/>
                    <a:pt x="153164" y="8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85FE54B7-5BCD-2D0D-AD25-50B5DBCDF5CF}"/>
                </a:ext>
              </a:extLst>
            </p:cNvPr>
            <p:cNvSpPr/>
            <p:nvPr/>
          </p:nvSpPr>
          <p:spPr>
            <a:xfrm>
              <a:off x="2708275" y="3793623"/>
              <a:ext cx="295289" cy="413278"/>
            </a:xfrm>
            <a:custGeom>
              <a:avLst/>
              <a:gdLst>
                <a:gd name="connsiteX0" fmla="*/ 295275 w 295289"/>
                <a:gd name="connsiteY0" fmla="*/ 502 h 413278"/>
                <a:gd name="connsiteX1" fmla="*/ 228600 w 295289"/>
                <a:gd name="connsiteY1" fmla="*/ 229102 h 413278"/>
                <a:gd name="connsiteX2" fmla="*/ 276225 w 295289"/>
                <a:gd name="connsiteY2" fmla="*/ 181477 h 413278"/>
                <a:gd name="connsiteX3" fmla="*/ 171450 w 295289"/>
                <a:gd name="connsiteY3" fmla="*/ 318002 h 413278"/>
                <a:gd name="connsiteX4" fmla="*/ 238125 w 295289"/>
                <a:gd name="connsiteY4" fmla="*/ 327527 h 413278"/>
                <a:gd name="connsiteX5" fmla="*/ 0 w 295289"/>
                <a:gd name="connsiteY5" fmla="*/ 413252 h 413278"/>
                <a:gd name="connsiteX6" fmla="*/ 241300 w 295289"/>
                <a:gd name="connsiteY6" fmla="*/ 318002 h 413278"/>
                <a:gd name="connsiteX7" fmla="*/ 222250 w 295289"/>
                <a:gd name="connsiteY7" fmla="*/ 286252 h 413278"/>
                <a:gd name="connsiteX8" fmla="*/ 222250 w 295289"/>
                <a:gd name="connsiteY8" fmla="*/ 270377 h 413278"/>
                <a:gd name="connsiteX9" fmla="*/ 285750 w 295289"/>
                <a:gd name="connsiteY9" fmla="*/ 108452 h 413278"/>
                <a:gd name="connsiteX10" fmla="*/ 266700 w 295289"/>
                <a:gd name="connsiteY10" fmla="*/ 102102 h 413278"/>
                <a:gd name="connsiteX11" fmla="*/ 234950 w 295289"/>
                <a:gd name="connsiteY11" fmla="*/ 165602 h 413278"/>
                <a:gd name="connsiteX12" fmla="*/ 295275 w 295289"/>
                <a:gd name="connsiteY12" fmla="*/ 502 h 41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5289" h="413278">
                  <a:moveTo>
                    <a:pt x="295275" y="502"/>
                  </a:moveTo>
                  <a:cubicBezTo>
                    <a:pt x="294217" y="11085"/>
                    <a:pt x="231775" y="198939"/>
                    <a:pt x="228600" y="229102"/>
                  </a:cubicBezTo>
                  <a:cubicBezTo>
                    <a:pt x="225425" y="259265"/>
                    <a:pt x="285750" y="166660"/>
                    <a:pt x="276225" y="181477"/>
                  </a:cubicBezTo>
                  <a:cubicBezTo>
                    <a:pt x="266700" y="196294"/>
                    <a:pt x="177800" y="293660"/>
                    <a:pt x="171450" y="318002"/>
                  </a:cubicBezTo>
                  <a:cubicBezTo>
                    <a:pt x="165100" y="342344"/>
                    <a:pt x="266700" y="311652"/>
                    <a:pt x="238125" y="327527"/>
                  </a:cubicBezTo>
                  <a:cubicBezTo>
                    <a:pt x="209550" y="343402"/>
                    <a:pt x="-529" y="414839"/>
                    <a:pt x="0" y="413252"/>
                  </a:cubicBezTo>
                  <a:cubicBezTo>
                    <a:pt x="529" y="411665"/>
                    <a:pt x="204258" y="339169"/>
                    <a:pt x="241300" y="318002"/>
                  </a:cubicBezTo>
                  <a:cubicBezTo>
                    <a:pt x="278342" y="296835"/>
                    <a:pt x="222250" y="286252"/>
                    <a:pt x="222250" y="286252"/>
                  </a:cubicBezTo>
                  <a:cubicBezTo>
                    <a:pt x="219075" y="278314"/>
                    <a:pt x="211667" y="300010"/>
                    <a:pt x="222250" y="270377"/>
                  </a:cubicBezTo>
                  <a:cubicBezTo>
                    <a:pt x="232833" y="240744"/>
                    <a:pt x="278342" y="136498"/>
                    <a:pt x="285750" y="108452"/>
                  </a:cubicBezTo>
                  <a:cubicBezTo>
                    <a:pt x="293158" y="80406"/>
                    <a:pt x="275167" y="92577"/>
                    <a:pt x="266700" y="102102"/>
                  </a:cubicBezTo>
                  <a:cubicBezTo>
                    <a:pt x="258233" y="111627"/>
                    <a:pt x="229129" y="181477"/>
                    <a:pt x="234950" y="165602"/>
                  </a:cubicBezTo>
                  <a:cubicBezTo>
                    <a:pt x="240771" y="149727"/>
                    <a:pt x="296333" y="-10081"/>
                    <a:pt x="295275" y="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AC25366A-5834-DB59-8484-54C373C6B2BD}"/>
                </a:ext>
              </a:extLst>
            </p:cNvPr>
            <p:cNvSpPr/>
            <p:nvPr/>
          </p:nvSpPr>
          <p:spPr>
            <a:xfrm>
              <a:off x="2791203" y="5002682"/>
              <a:ext cx="364759" cy="268518"/>
            </a:xfrm>
            <a:custGeom>
              <a:avLst/>
              <a:gdLst>
                <a:gd name="connsiteX0" fmla="*/ 5972 w 364759"/>
                <a:gd name="connsiteY0" fmla="*/ 264643 h 268518"/>
                <a:gd name="connsiteX1" fmla="*/ 259972 w 364759"/>
                <a:gd name="connsiteY1" fmla="*/ 39218 h 268518"/>
                <a:gd name="connsiteX2" fmla="*/ 193297 w 364759"/>
                <a:gd name="connsiteY2" fmla="*/ 83668 h 268518"/>
                <a:gd name="connsiteX3" fmla="*/ 364747 w 364759"/>
                <a:gd name="connsiteY3" fmla="*/ 4293 h 268518"/>
                <a:gd name="connsiteX4" fmla="*/ 183772 w 364759"/>
                <a:gd name="connsiteY4" fmla="*/ 10643 h 268518"/>
                <a:gd name="connsiteX5" fmla="*/ 332997 w 364759"/>
                <a:gd name="connsiteY5" fmla="*/ 10643 h 268518"/>
                <a:gd name="connsiteX6" fmla="*/ 126622 w 364759"/>
                <a:gd name="connsiteY6" fmla="*/ 140818 h 268518"/>
                <a:gd name="connsiteX7" fmla="*/ 82172 w 364759"/>
                <a:gd name="connsiteY7" fmla="*/ 178918 h 268518"/>
                <a:gd name="connsiteX8" fmla="*/ 5972 w 364759"/>
                <a:gd name="connsiteY8" fmla="*/ 264643 h 26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759" h="268518">
                  <a:moveTo>
                    <a:pt x="5972" y="264643"/>
                  </a:moveTo>
                  <a:cubicBezTo>
                    <a:pt x="35605" y="241360"/>
                    <a:pt x="228751" y="69380"/>
                    <a:pt x="259972" y="39218"/>
                  </a:cubicBezTo>
                  <a:cubicBezTo>
                    <a:pt x="291193" y="9056"/>
                    <a:pt x="175835" y="89489"/>
                    <a:pt x="193297" y="83668"/>
                  </a:cubicBezTo>
                  <a:cubicBezTo>
                    <a:pt x="210759" y="77847"/>
                    <a:pt x="366334" y="16464"/>
                    <a:pt x="364747" y="4293"/>
                  </a:cubicBezTo>
                  <a:cubicBezTo>
                    <a:pt x="363160" y="-7878"/>
                    <a:pt x="189063" y="9585"/>
                    <a:pt x="183772" y="10643"/>
                  </a:cubicBezTo>
                  <a:cubicBezTo>
                    <a:pt x="178481" y="11701"/>
                    <a:pt x="342522" y="-11053"/>
                    <a:pt x="332997" y="10643"/>
                  </a:cubicBezTo>
                  <a:cubicBezTo>
                    <a:pt x="323472" y="32339"/>
                    <a:pt x="168426" y="112772"/>
                    <a:pt x="126622" y="140818"/>
                  </a:cubicBezTo>
                  <a:cubicBezTo>
                    <a:pt x="84818" y="168864"/>
                    <a:pt x="98576" y="158281"/>
                    <a:pt x="82172" y="178918"/>
                  </a:cubicBezTo>
                  <a:cubicBezTo>
                    <a:pt x="65768" y="199555"/>
                    <a:pt x="-23661" y="287926"/>
                    <a:pt x="5972" y="264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8F76C450-A43B-65B1-D475-1F613412254C}"/>
                </a:ext>
              </a:extLst>
            </p:cNvPr>
            <p:cNvSpPr/>
            <p:nvPr/>
          </p:nvSpPr>
          <p:spPr>
            <a:xfrm>
              <a:off x="2853760" y="4651280"/>
              <a:ext cx="229342" cy="524364"/>
            </a:xfrm>
            <a:custGeom>
              <a:avLst/>
              <a:gdLst>
                <a:gd name="connsiteX0" fmla="*/ 187890 w 229342"/>
                <a:gd name="connsiteY0" fmla="*/ 95 h 524364"/>
                <a:gd name="connsiteX1" fmla="*/ 102165 w 229342"/>
                <a:gd name="connsiteY1" fmla="*/ 117570 h 524364"/>
                <a:gd name="connsiteX2" fmla="*/ 140265 w 229342"/>
                <a:gd name="connsiteY2" fmla="*/ 98520 h 524364"/>
                <a:gd name="connsiteX3" fmla="*/ 118040 w 229342"/>
                <a:gd name="connsiteY3" fmla="*/ 209645 h 524364"/>
                <a:gd name="connsiteX4" fmla="*/ 108515 w 229342"/>
                <a:gd name="connsiteY4" fmla="*/ 393795 h 524364"/>
                <a:gd name="connsiteX5" fmla="*/ 565 w 229342"/>
                <a:gd name="connsiteY5" fmla="*/ 523970 h 524364"/>
                <a:gd name="connsiteX6" fmla="*/ 70415 w 229342"/>
                <a:gd name="connsiteY6" fmla="*/ 431895 h 524364"/>
                <a:gd name="connsiteX7" fmla="*/ 165665 w 229342"/>
                <a:gd name="connsiteY7" fmla="*/ 365220 h 524364"/>
                <a:gd name="connsiteX8" fmla="*/ 229165 w 229342"/>
                <a:gd name="connsiteY8" fmla="*/ 355695 h 524364"/>
                <a:gd name="connsiteX9" fmla="*/ 146615 w 229342"/>
                <a:gd name="connsiteY9" fmla="*/ 390620 h 524364"/>
                <a:gd name="connsiteX10" fmla="*/ 13265 w 229342"/>
                <a:gd name="connsiteY10" fmla="*/ 495395 h 524364"/>
                <a:gd name="connsiteX11" fmla="*/ 127565 w 229342"/>
                <a:gd name="connsiteY11" fmla="*/ 381095 h 524364"/>
                <a:gd name="connsiteX12" fmla="*/ 124390 w 229342"/>
                <a:gd name="connsiteY12" fmla="*/ 114395 h 524364"/>
                <a:gd name="connsiteX13" fmla="*/ 111690 w 229342"/>
                <a:gd name="connsiteY13" fmla="*/ 139795 h 524364"/>
                <a:gd name="connsiteX14" fmla="*/ 187890 w 229342"/>
                <a:gd name="connsiteY14" fmla="*/ 95 h 52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342" h="524364">
                  <a:moveTo>
                    <a:pt x="187890" y="95"/>
                  </a:moveTo>
                  <a:cubicBezTo>
                    <a:pt x="186303" y="-3609"/>
                    <a:pt x="110102" y="101166"/>
                    <a:pt x="102165" y="117570"/>
                  </a:cubicBezTo>
                  <a:cubicBezTo>
                    <a:pt x="94227" y="133974"/>
                    <a:pt x="137619" y="83174"/>
                    <a:pt x="140265" y="98520"/>
                  </a:cubicBezTo>
                  <a:cubicBezTo>
                    <a:pt x="142911" y="113866"/>
                    <a:pt x="123332" y="160433"/>
                    <a:pt x="118040" y="209645"/>
                  </a:cubicBezTo>
                  <a:cubicBezTo>
                    <a:pt x="112748" y="258857"/>
                    <a:pt x="128094" y="341408"/>
                    <a:pt x="108515" y="393795"/>
                  </a:cubicBezTo>
                  <a:cubicBezTo>
                    <a:pt x="88936" y="446183"/>
                    <a:pt x="6915" y="517620"/>
                    <a:pt x="565" y="523970"/>
                  </a:cubicBezTo>
                  <a:cubicBezTo>
                    <a:pt x="-5785" y="530320"/>
                    <a:pt x="42898" y="458353"/>
                    <a:pt x="70415" y="431895"/>
                  </a:cubicBezTo>
                  <a:cubicBezTo>
                    <a:pt x="97932" y="405437"/>
                    <a:pt x="139207" y="377920"/>
                    <a:pt x="165665" y="365220"/>
                  </a:cubicBezTo>
                  <a:cubicBezTo>
                    <a:pt x="192123" y="352520"/>
                    <a:pt x="232340" y="351462"/>
                    <a:pt x="229165" y="355695"/>
                  </a:cubicBezTo>
                  <a:cubicBezTo>
                    <a:pt x="225990" y="359928"/>
                    <a:pt x="182598" y="367337"/>
                    <a:pt x="146615" y="390620"/>
                  </a:cubicBezTo>
                  <a:cubicBezTo>
                    <a:pt x="110632" y="413903"/>
                    <a:pt x="16440" y="496982"/>
                    <a:pt x="13265" y="495395"/>
                  </a:cubicBezTo>
                  <a:cubicBezTo>
                    <a:pt x="10090" y="493808"/>
                    <a:pt x="109044" y="444595"/>
                    <a:pt x="127565" y="381095"/>
                  </a:cubicBezTo>
                  <a:cubicBezTo>
                    <a:pt x="146086" y="317595"/>
                    <a:pt x="127036" y="154612"/>
                    <a:pt x="124390" y="114395"/>
                  </a:cubicBezTo>
                  <a:cubicBezTo>
                    <a:pt x="121744" y="74178"/>
                    <a:pt x="104282" y="153553"/>
                    <a:pt x="111690" y="139795"/>
                  </a:cubicBezTo>
                  <a:cubicBezTo>
                    <a:pt x="119098" y="126037"/>
                    <a:pt x="189477" y="3799"/>
                    <a:pt x="187890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 1586">
              <a:extLst>
                <a:ext uri="{FF2B5EF4-FFF2-40B4-BE49-F238E27FC236}">
                  <a16:creationId xmlns:a16="http://schemas.microsoft.com/office/drawing/2014/main" id="{6245FB0E-7C94-0E36-B548-5C279915A60E}"/>
                </a:ext>
              </a:extLst>
            </p:cNvPr>
            <p:cNvSpPr/>
            <p:nvPr/>
          </p:nvSpPr>
          <p:spPr>
            <a:xfrm>
              <a:off x="2939929" y="4905297"/>
              <a:ext cx="219682" cy="152487"/>
            </a:xfrm>
            <a:custGeom>
              <a:avLst/>
              <a:gdLst>
                <a:gd name="connsiteX0" fmla="*/ 121 w 219682"/>
                <a:gd name="connsiteY0" fmla="*/ 152478 h 152487"/>
                <a:gd name="connsiteX1" fmla="*/ 139821 w 219682"/>
                <a:gd name="connsiteY1" fmla="*/ 38178 h 152487"/>
                <a:gd name="connsiteX2" fmla="*/ 219196 w 219682"/>
                <a:gd name="connsiteY2" fmla="*/ 78 h 152487"/>
                <a:gd name="connsiteX3" fmla="*/ 165221 w 219682"/>
                <a:gd name="connsiteY3" fmla="*/ 31828 h 152487"/>
                <a:gd name="connsiteX4" fmla="*/ 121 w 219682"/>
                <a:gd name="connsiteY4" fmla="*/ 152478 h 1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682" h="152487">
                  <a:moveTo>
                    <a:pt x="121" y="152478"/>
                  </a:moveTo>
                  <a:cubicBezTo>
                    <a:pt x="-4112" y="153536"/>
                    <a:pt x="103309" y="63578"/>
                    <a:pt x="139821" y="38178"/>
                  </a:cubicBezTo>
                  <a:cubicBezTo>
                    <a:pt x="176333" y="12778"/>
                    <a:pt x="214963" y="1136"/>
                    <a:pt x="219196" y="78"/>
                  </a:cubicBezTo>
                  <a:cubicBezTo>
                    <a:pt x="223429" y="-980"/>
                    <a:pt x="199617" y="8545"/>
                    <a:pt x="165221" y="31828"/>
                  </a:cubicBezTo>
                  <a:cubicBezTo>
                    <a:pt x="130825" y="55111"/>
                    <a:pt x="4354" y="151420"/>
                    <a:pt x="121" y="1524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2CA52152-4D05-5ACF-4109-1B68CBC2CC53}"/>
                </a:ext>
              </a:extLst>
            </p:cNvPr>
            <p:cNvSpPr/>
            <p:nvPr/>
          </p:nvSpPr>
          <p:spPr>
            <a:xfrm>
              <a:off x="3141574" y="4879893"/>
              <a:ext cx="20740" cy="143249"/>
            </a:xfrm>
            <a:custGeom>
              <a:avLst/>
              <a:gdLst>
                <a:gd name="connsiteX0" fmla="*/ 4851 w 20740"/>
                <a:gd name="connsiteY0" fmla="*/ 82 h 143249"/>
                <a:gd name="connsiteX1" fmla="*/ 20726 w 20740"/>
                <a:gd name="connsiteY1" fmla="*/ 63582 h 143249"/>
                <a:gd name="connsiteX2" fmla="*/ 1676 w 20740"/>
                <a:gd name="connsiteY2" fmla="*/ 142957 h 143249"/>
                <a:gd name="connsiteX3" fmla="*/ 1676 w 20740"/>
                <a:gd name="connsiteY3" fmla="*/ 88982 h 143249"/>
                <a:gd name="connsiteX4" fmla="*/ 8026 w 20740"/>
                <a:gd name="connsiteY4" fmla="*/ 50882 h 143249"/>
                <a:gd name="connsiteX5" fmla="*/ 4851 w 20740"/>
                <a:gd name="connsiteY5" fmla="*/ 82 h 14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40" h="143249">
                  <a:moveTo>
                    <a:pt x="4851" y="82"/>
                  </a:moveTo>
                  <a:cubicBezTo>
                    <a:pt x="6968" y="2199"/>
                    <a:pt x="21255" y="39770"/>
                    <a:pt x="20726" y="63582"/>
                  </a:cubicBezTo>
                  <a:cubicBezTo>
                    <a:pt x="20197" y="87394"/>
                    <a:pt x="4851" y="138724"/>
                    <a:pt x="1676" y="142957"/>
                  </a:cubicBezTo>
                  <a:cubicBezTo>
                    <a:pt x="-1499" y="147190"/>
                    <a:pt x="618" y="104328"/>
                    <a:pt x="1676" y="88982"/>
                  </a:cubicBezTo>
                  <a:cubicBezTo>
                    <a:pt x="2734" y="73636"/>
                    <a:pt x="6968" y="64640"/>
                    <a:pt x="8026" y="50882"/>
                  </a:cubicBezTo>
                  <a:cubicBezTo>
                    <a:pt x="9084" y="37124"/>
                    <a:pt x="2734" y="-2035"/>
                    <a:pt x="4851" y="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79FAA159-D58C-40B0-5406-6B80BA7E5B52}"/>
                </a:ext>
              </a:extLst>
            </p:cNvPr>
            <p:cNvSpPr/>
            <p:nvPr/>
          </p:nvSpPr>
          <p:spPr>
            <a:xfrm>
              <a:off x="3076514" y="4924378"/>
              <a:ext cx="77936" cy="101716"/>
            </a:xfrm>
            <a:custGeom>
              <a:avLst/>
              <a:gdLst>
                <a:gd name="connsiteX0" fmla="*/ 61 w 77936"/>
                <a:gd name="connsiteY0" fmla="*/ 47 h 101716"/>
                <a:gd name="connsiteX1" fmla="*/ 73086 w 77936"/>
                <a:gd name="connsiteY1" fmla="*/ 54022 h 101716"/>
                <a:gd name="connsiteX2" fmla="*/ 69911 w 77936"/>
                <a:gd name="connsiteY2" fmla="*/ 101647 h 101716"/>
                <a:gd name="connsiteX3" fmla="*/ 60386 w 77936"/>
                <a:gd name="connsiteY3" fmla="*/ 63547 h 101716"/>
                <a:gd name="connsiteX4" fmla="*/ 61 w 77936"/>
                <a:gd name="connsiteY4" fmla="*/ 47 h 10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36" h="101716">
                  <a:moveTo>
                    <a:pt x="61" y="47"/>
                  </a:moveTo>
                  <a:cubicBezTo>
                    <a:pt x="2178" y="-1541"/>
                    <a:pt x="61444" y="37089"/>
                    <a:pt x="73086" y="54022"/>
                  </a:cubicBezTo>
                  <a:cubicBezTo>
                    <a:pt x="84728" y="70955"/>
                    <a:pt x="72028" y="100059"/>
                    <a:pt x="69911" y="101647"/>
                  </a:cubicBezTo>
                  <a:cubicBezTo>
                    <a:pt x="67794" y="103235"/>
                    <a:pt x="69911" y="77305"/>
                    <a:pt x="60386" y="63547"/>
                  </a:cubicBezTo>
                  <a:cubicBezTo>
                    <a:pt x="50861" y="49789"/>
                    <a:pt x="-2056" y="1635"/>
                    <a:pt x="61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DF92D554-78B6-8432-E0AC-B0DA6B9FFE1D}"/>
                </a:ext>
              </a:extLst>
            </p:cNvPr>
            <p:cNvSpPr/>
            <p:nvPr/>
          </p:nvSpPr>
          <p:spPr>
            <a:xfrm>
              <a:off x="5467194" y="7448550"/>
              <a:ext cx="117634" cy="98502"/>
            </a:xfrm>
            <a:custGeom>
              <a:avLst/>
              <a:gdLst>
                <a:gd name="connsiteX0" fmla="*/ 44606 w 117634"/>
                <a:gd name="connsiteY0" fmla="*/ 0 h 98502"/>
                <a:gd name="connsiteX1" fmla="*/ 16031 w 117634"/>
                <a:gd name="connsiteY1" fmla="*/ 60325 h 98502"/>
                <a:gd name="connsiteX2" fmla="*/ 31906 w 117634"/>
                <a:gd name="connsiteY2" fmla="*/ 98425 h 98502"/>
                <a:gd name="connsiteX3" fmla="*/ 117631 w 117634"/>
                <a:gd name="connsiteY3" fmla="*/ 50800 h 98502"/>
                <a:gd name="connsiteX4" fmla="*/ 28731 w 117634"/>
                <a:gd name="connsiteY4" fmla="*/ 92075 h 98502"/>
                <a:gd name="connsiteX5" fmla="*/ 156 w 117634"/>
                <a:gd name="connsiteY5" fmla="*/ 60325 h 98502"/>
                <a:gd name="connsiteX6" fmla="*/ 44606 w 117634"/>
                <a:gd name="connsiteY6" fmla="*/ 0 h 9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4" h="98502">
                  <a:moveTo>
                    <a:pt x="44606" y="0"/>
                  </a:moveTo>
                  <a:cubicBezTo>
                    <a:pt x="47252" y="0"/>
                    <a:pt x="18148" y="43921"/>
                    <a:pt x="16031" y="60325"/>
                  </a:cubicBezTo>
                  <a:cubicBezTo>
                    <a:pt x="13914" y="76729"/>
                    <a:pt x="14973" y="100013"/>
                    <a:pt x="31906" y="98425"/>
                  </a:cubicBezTo>
                  <a:cubicBezTo>
                    <a:pt x="48839" y="96838"/>
                    <a:pt x="118160" y="51858"/>
                    <a:pt x="117631" y="50800"/>
                  </a:cubicBezTo>
                  <a:cubicBezTo>
                    <a:pt x="117102" y="49742"/>
                    <a:pt x="48310" y="90488"/>
                    <a:pt x="28731" y="92075"/>
                  </a:cubicBezTo>
                  <a:cubicBezTo>
                    <a:pt x="9152" y="93662"/>
                    <a:pt x="-1431" y="75142"/>
                    <a:pt x="156" y="60325"/>
                  </a:cubicBezTo>
                  <a:cubicBezTo>
                    <a:pt x="1743" y="45508"/>
                    <a:pt x="41960" y="0"/>
                    <a:pt x="446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49235EA2-42F6-F74A-6529-982C72C64579}"/>
                </a:ext>
              </a:extLst>
            </p:cNvPr>
            <p:cNvSpPr/>
            <p:nvPr/>
          </p:nvSpPr>
          <p:spPr>
            <a:xfrm>
              <a:off x="5492748" y="7439356"/>
              <a:ext cx="88785" cy="73047"/>
            </a:xfrm>
            <a:custGeom>
              <a:avLst/>
              <a:gdLst>
                <a:gd name="connsiteX0" fmla="*/ 2 w 88785"/>
                <a:gd name="connsiteY0" fmla="*/ 6019 h 73047"/>
                <a:gd name="connsiteX1" fmla="*/ 82552 w 88785"/>
                <a:gd name="connsiteY1" fmla="*/ 6019 h 73047"/>
                <a:gd name="connsiteX2" fmla="*/ 82552 w 88785"/>
                <a:gd name="connsiteY2" fmla="*/ 72694 h 73047"/>
                <a:gd name="connsiteX3" fmla="*/ 79377 w 88785"/>
                <a:gd name="connsiteY3" fmla="*/ 31419 h 73047"/>
                <a:gd name="connsiteX4" fmla="*/ 2 w 88785"/>
                <a:gd name="connsiteY4" fmla="*/ 6019 h 7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85" h="73047">
                  <a:moveTo>
                    <a:pt x="2" y="6019"/>
                  </a:moveTo>
                  <a:cubicBezTo>
                    <a:pt x="531" y="1786"/>
                    <a:pt x="68794" y="-5094"/>
                    <a:pt x="82552" y="6019"/>
                  </a:cubicBezTo>
                  <a:cubicBezTo>
                    <a:pt x="96310" y="17132"/>
                    <a:pt x="83081" y="68461"/>
                    <a:pt x="82552" y="72694"/>
                  </a:cubicBezTo>
                  <a:cubicBezTo>
                    <a:pt x="82023" y="76927"/>
                    <a:pt x="87314" y="42002"/>
                    <a:pt x="79377" y="31419"/>
                  </a:cubicBezTo>
                  <a:cubicBezTo>
                    <a:pt x="71440" y="20836"/>
                    <a:pt x="-527" y="10252"/>
                    <a:pt x="2" y="6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1909803C-228E-208A-24B8-06AF040C4A19}"/>
                </a:ext>
              </a:extLst>
            </p:cNvPr>
            <p:cNvSpPr/>
            <p:nvPr/>
          </p:nvSpPr>
          <p:spPr>
            <a:xfrm>
              <a:off x="5467048" y="7477125"/>
              <a:ext cx="121428" cy="22278"/>
            </a:xfrm>
            <a:custGeom>
              <a:avLst/>
              <a:gdLst>
                <a:gd name="connsiteX0" fmla="*/ 302 w 121428"/>
                <a:gd name="connsiteY0" fmla="*/ 9525 h 22278"/>
                <a:gd name="connsiteX1" fmla="*/ 57452 w 121428"/>
                <a:gd name="connsiteY1" fmla="*/ 6350 h 22278"/>
                <a:gd name="connsiteX2" fmla="*/ 120952 w 121428"/>
                <a:gd name="connsiteY2" fmla="*/ 22225 h 22278"/>
                <a:gd name="connsiteX3" fmla="*/ 82852 w 121428"/>
                <a:gd name="connsiteY3" fmla="*/ 0 h 22278"/>
                <a:gd name="connsiteX4" fmla="*/ 302 w 121428"/>
                <a:gd name="connsiteY4" fmla="*/ 9525 h 2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28" h="22278">
                  <a:moveTo>
                    <a:pt x="302" y="9525"/>
                  </a:moveTo>
                  <a:cubicBezTo>
                    <a:pt x="-3931" y="10583"/>
                    <a:pt x="37344" y="4233"/>
                    <a:pt x="57452" y="6350"/>
                  </a:cubicBezTo>
                  <a:cubicBezTo>
                    <a:pt x="77560" y="8467"/>
                    <a:pt x="116719" y="23283"/>
                    <a:pt x="120952" y="22225"/>
                  </a:cubicBezTo>
                  <a:cubicBezTo>
                    <a:pt x="125185" y="21167"/>
                    <a:pt x="100314" y="2117"/>
                    <a:pt x="82852" y="0"/>
                  </a:cubicBezTo>
                  <a:lnTo>
                    <a:pt x="302" y="9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 1592">
              <a:extLst>
                <a:ext uri="{FF2B5EF4-FFF2-40B4-BE49-F238E27FC236}">
                  <a16:creationId xmlns:a16="http://schemas.microsoft.com/office/drawing/2014/main" id="{4CE77013-6780-587D-3452-45CA4C98985C}"/>
                </a:ext>
              </a:extLst>
            </p:cNvPr>
            <p:cNvSpPr/>
            <p:nvPr/>
          </p:nvSpPr>
          <p:spPr>
            <a:xfrm>
              <a:off x="6340324" y="6957470"/>
              <a:ext cx="197001" cy="132307"/>
            </a:xfrm>
            <a:custGeom>
              <a:avLst/>
              <a:gdLst>
                <a:gd name="connsiteX0" fmla="*/ 151 w 197001"/>
                <a:gd name="connsiteY0" fmla="*/ 132305 h 132307"/>
                <a:gd name="connsiteX1" fmla="*/ 104926 w 197001"/>
                <a:gd name="connsiteY1" fmla="*/ 40230 h 132307"/>
                <a:gd name="connsiteX2" fmla="*/ 70001 w 197001"/>
                <a:gd name="connsiteY2" fmla="*/ 59280 h 132307"/>
                <a:gd name="connsiteX3" fmla="*/ 149376 w 197001"/>
                <a:gd name="connsiteY3" fmla="*/ 5305 h 132307"/>
                <a:gd name="connsiteX4" fmla="*/ 171601 w 197001"/>
                <a:gd name="connsiteY4" fmla="*/ 37055 h 132307"/>
                <a:gd name="connsiteX5" fmla="*/ 197001 w 197001"/>
                <a:gd name="connsiteY5" fmla="*/ 106905 h 132307"/>
                <a:gd name="connsiteX6" fmla="*/ 171601 w 197001"/>
                <a:gd name="connsiteY6" fmla="*/ 81505 h 132307"/>
                <a:gd name="connsiteX7" fmla="*/ 120801 w 197001"/>
                <a:gd name="connsiteY7" fmla="*/ 62455 h 132307"/>
                <a:gd name="connsiteX8" fmla="*/ 190651 w 197001"/>
                <a:gd name="connsiteY8" fmla="*/ 94205 h 132307"/>
                <a:gd name="connsiteX9" fmla="*/ 146201 w 197001"/>
                <a:gd name="connsiteY9" fmla="*/ 2130 h 132307"/>
                <a:gd name="connsiteX10" fmla="*/ 82701 w 197001"/>
                <a:gd name="connsiteY10" fmla="*/ 37055 h 132307"/>
                <a:gd name="connsiteX11" fmla="*/ 151 w 197001"/>
                <a:gd name="connsiteY11" fmla="*/ 132305 h 13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001" h="132307">
                  <a:moveTo>
                    <a:pt x="151" y="132305"/>
                  </a:moveTo>
                  <a:cubicBezTo>
                    <a:pt x="3855" y="132834"/>
                    <a:pt x="93284" y="52401"/>
                    <a:pt x="104926" y="40230"/>
                  </a:cubicBezTo>
                  <a:cubicBezTo>
                    <a:pt x="116568" y="28059"/>
                    <a:pt x="62593" y="65101"/>
                    <a:pt x="70001" y="59280"/>
                  </a:cubicBezTo>
                  <a:cubicBezTo>
                    <a:pt x="77409" y="53459"/>
                    <a:pt x="132443" y="9009"/>
                    <a:pt x="149376" y="5305"/>
                  </a:cubicBezTo>
                  <a:cubicBezTo>
                    <a:pt x="166309" y="1601"/>
                    <a:pt x="163664" y="20122"/>
                    <a:pt x="171601" y="37055"/>
                  </a:cubicBezTo>
                  <a:cubicBezTo>
                    <a:pt x="179538" y="53988"/>
                    <a:pt x="197001" y="99497"/>
                    <a:pt x="197001" y="106905"/>
                  </a:cubicBezTo>
                  <a:cubicBezTo>
                    <a:pt x="197001" y="114313"/>
                    <a:pt x="184301" y="88913"/>
                    <a:pt x="171601" y="81505"/>
                  </a:cubicBezTo>
                  <a:cubicBezTo>
                    <a:pt x="158901" y="74097"/>
                    <a:pt x="117626" y="60338"/>
                    <a:pt x="120801" y="62455"/>
                  </a:cubicBezTo>
                  <a:cubicBezTo>
                    <a:pt x="123976" y="64572"/>
                    <a:pt x="186418" y="104259"/>
                    <a:pt x="190651" y="94205"/>
                  </a:cubicBezTo>
                  <a:cubicBezTo>
                    <a:pt x="194884" y="84151"/>
                    <a:pt x="164193" y="11655"/>
                    <a:pt x="146201" y="2130"/>
                  </a:cubicBezTo>
                  <a:cubicBezTo>
                    <a:pt x="128209" y="-7395"/>
                    <a:pt x="103868" y="16947"/>
                    <a:pt x="82701" y="37055"/>
                  </a:cubicBezTo>
                  <a:cubicBezTo>
                    <a:pt x="61534" y="57163"/>
                    <a:pt x="-3553" y="131776"/>
                    <a:pt x="151" y="132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 1593">
              <a:extLst>
                <a:ext uri="{FF2B5EF4-FFF2-40B4-BE49-F238E27FC236}">
                  <a16:creationId xmlns:a16="http://schemas.microsoft.com/office/drawing/2014/main" id="{3809C4D0-D2FE-A10B-7273-FFCD7C542EA8}"/>
                </a:ext>
              </a:extLst>
            </p:cNvPr>
            <p:cNvSpPr/>
            <p:nvPr/>
          </p:nvSpPr>
          <p:spPr>
            <a:xfrm>
              <a:off x="6346628" y="7057976"/>
              <a:ext cx="187563" cy="64464"/>
            </a:xfrm>
            <a:custGeom>
              <a:avLst/>
              <a:gdLst>
                <a:gd name="connsiteX0" fmla="*/ 197 w 187563"/>
                <a:gd name="connsiteY0" fmla="*/ 28624 h 64464"/>
                <a:gd name="connsiteX1" fmla="*/ 98622 w 187563"/>
                <a:gd name="connsiteY1" fmla="*/ 34974 h 64464"/>
                <a:gd name="connsiteX2" fmla="*/ 130372 w 187563"/>
                <a:gd name="connsiteY2" fmla="*/ 41324 h 64464"/>
                <a:gd name="connsiteX3" fmla="*/ 187522 w 187563"/>
                <a:gd name="connsiteY3" fmla="*/ 49 h 64464"/>
                <a:gd name="connsiteX4" fmla="*/ 120847 w 187563"/>
                <a:gd name="connsiteY4" fmla="*/ 50849 h 64464"/>
                <a:gd name="connsiteX5" fmla="*/ 82747 w 187563"/>
                <a:gd name="connsiteY5" fmla="*/ 63549 h 64464"/>
                <a:gd name="connsiteX6" fmla="*/ 73222 w 187563"/>
                <a:gd name="connsiteY6" fmla="*/ 31799 h 64464"/>
                <a:gd name="connsiteX7" fmla="*/ 197 w 187563"/>
                <a:gd name="connsiteY7" fmla="*/ 28624 h 6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63" h="64464">
                  <a:moveTo>
                    <a:pt x="197" y="28624"/>
                  </a:moveTo>
                  <a:cubicBezTo>
                    <a:pt x="4430" y="29153"/>
                    <a:pt x="76926" y="32857"/>
                    <a:pt x="98622" y="34974"/>
                  </a:cubicBezTo>
                  <a:cubicBezTo>
                    <a:pt x="120318" y="37091"/>
                    <a:pt x="115555" y="47145"/>
                    <a:pt x="130372" y="41324"/>
                  </a:cubicBezTo>
                  <a:cubicBezTo>
                    <a:pt x="145189" y="35503"/>
                    <a:pt x="189109" y="-1538"/>
                    <a:pt x="187522" y="49"/>
                  </a:cubicBezTo>
                  <a:cubicBezTo>
                    <a:pt x="185935" y="1636"/>
                    <a:pt x="138310" y="40266"/>
                    <a:pt x="120847" y="50849"/>
                  </a:cubicBezTo>
                  <a:cubicBezTo>
                    <a:pt x="103385" y="61432"/>
                    <a:pt x="90685" y="66724"/>
                    <a:pt x="82747" y="63549"/>
                  </a:cubicBezTo>
                  <a:cubicBezTo>
                    <a:pt x="74809" y="60374"/>
                    <a:pt x="85393" y="36561"/>
                    <a:pt x="73222" y="31799"/>
                  </a:cubicBezTo>
                  <a:cubicBezTo>
                    <a:pt x="61051" y="27037"/>
                    <a:pt x="-4036" y="28095"/>
                    <a:pt x="197" y="286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11F4D7FC-8334-A89A-1B37-6AC997C526D6}"/>
                </a:ext>
              </a:extLst>
            </p:cNvPr>
            <p:cNvSpPr/>
            <p:nvPr/>
          </p:nvSpPr>
          <p:spPr>
            <a:xfrm>
              <a:off x="6419776" y="7013528"/>
              <a:ext cx="69961" cy="79501"/>
            </a:xfrm>
            <a:custGeom>
              <a:avLst/>
              <a:gdLst>
                <a:gd name="connsiteX0" fmla="*/ 9599 w 69961"/>
                <a:gd name="connsiteY0" fmla="*/ 47 h 79501"/>
                <a:gd name="connsiteX1" fmla="*/ 12774 w 69961"/>
                <a:gd name="connsiteY1" fmla="*/ 79422 h 79501"/>
                <a:gd name="connsiteX2" fmla="*/ 69924 w 69961"/>
                <a:gd name="connsiteY2" fmla="*/ 15922 h 79501"/>
                <a:gd name="connsiteX3" fmla="*/ 3249 w 69961"/>
                <a:gd name="connsiteY3" fmla="*/ 66722 h 79501"/>
                <a:gd name="connsiteX4" fmla="*/ 9599 w 69961"/>
                <a:gd name="connsiteY4" fmla="*/ 47 h 79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1" h="79501">
                  <a:moveTo>
                    <a:pt x="9599" y="47"/>
                  </a:moveTo>
                  <a:cubicBezTo>
                    <a:pt x="11187" y="2164"/>
                    <a:pt x="2720" y="76776"/>
                    <a:pt x="12774" y="79422"/>
                  </a:cubicBezTo>
                  <a:cubicBezTo>
                    <a:pt x="22828" y="82068"/>
                    <a:pt x="71512" y="18039"/>
                    <a:pt x="69924" y="15922"/>
                  </a:cubicBezTo>
                  <a:cubicBezTo>
                    <a:pt x="68336" y="13805"/>
                    <a:pt x="12774" y="66722"/>
                    <a:pt x="3249" y="66722"/>
                  </a:cubicBezTo>
                  <a:cubicBezTo>
                    <a:pt x="-6276" y="66722"/>
                    <a:pt x="8011" y="-2070"/>
                    <a:pt x="9599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F1A5FFBA-4421-2D90-9C43-43641954ECAB}"/>
                </a:ext>
              </a:extLst>
            </p:cNvPr>
            <p:cNvSpPr/>
            <p:nvPr/>
          </p:nvSpPr>
          <p:spPr>
            <a:xfrm>
              <a:off x="2035164" y="4210043"/>
              <a:ext cx="162172" cy="146059"/>
            </a:xfrm>
            <a:custGeom>
              <a:avLst/>
              <a:gdLst>
                <a:gd name="connsiteX0" fmla="*/ 11 w 162172"/>
                <a:gd name="connsiteY0" fmla="*/ 146057 h 146059"/>
                <a:gd name="connsiteX1" fmla="*/ 82561 w 162172"/>
                <a:gd name="connsiteY1" fmla="*/ 50807 h 146059"/>
                <a:gd name="connsiteX2" fmla="*/ 161936 w 162172"/>
                <a:gd name="connsiteY2" fmla="*/ 7 h 146059"/>
                <a:gd name="connsiteX3" fmla="*/ 104786 w 162172"/>
                <a:gd name="connsiteY3" fmla="*/ 53982 h 146059"/>
                <a:gd name="connsiteX4" fmla="*/ 41286 w 162172"/>
                <a:gd name="connsiteY4" fmla="*/ 92082 h 146059"/>
                <a:gd name="connsiteX5" fmla="*/ 76211 w 162172"/>
                <a:gd name="connsiteY5" fmla="*/ 47632 h 146059"/>
                <a:gd name="connsiteX6" fmla="*/ 11 w 162172"/>
                <a:gd name="connsiteY6" fmla="*/ 146057 h 14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172" h="146059">
                  <a:moveTo>
                    <a:pt x="11" y="146057"/>
                  </a:moveTo>
                  <a:cubicBezTo>
                    <a:pt x="1069" y="146586"/>
                    <a:pt x="55574" y="75149"/>
                    <a:pt x="82561" y="50807"/>
                  </a:cubicBezTo>
                  <a:cubicBezTo>
                    <a:pt x="109548" y="26465"/>
                    <a:pt x="158232" y="-522"/>
                    <a:pt x="161936" y="7"/>
                  </a:cubicBezTo>
                  <a:cubicBezTo>
                    <a:pt x="165640" y="536"/>
                    <a:pt x="124894" y="38636"/>
                    <a:pt x="104786" y="53982"/>
                  </a:cubicBezTo>
                  <a:cubicBezTo>
                    <a:pt x="84678" y="69328"/>
                    <a:pt x="46048" y="93140"/>
                    <a:pt x="41286" y="92082"/>
                  </a:cubicBezTo>
                  <a:cubicBezTo>
                    <a:pt x="36524" y="91024"/>
                    <a:pt x="82561" y="40224"/>
                    <a:pt x="76211" y="47632"/>
                  </a:cubicBezTo>
                  <a:cubicBezTo>
                    <a:pt x="69861" y="55040"/>
                    <a:pt x="-1047" y="145528"/>
                    <a:pt x="11" y="1460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ACD7CDAA-6D49-FE7F-2D7C-69BE77CABF0E}"/>
                </a:ext>
              </a:extLst>
            </p:cNvPr>
            <p:cNvSpPr/>
            <p:nvPr/>
          </p:nvSpPr>
          <p:spPr>
            <a:xfrm>
              <a:off x="2038185" y="4259456"/>
              <a:ext cx="127231" cy="96376"/>
            </a:xfrm>
            <a:custGeom>
              <a:avLst/>
              <a:gdLst>
                <a:gd name="connsiteX0" fmla="*/ 89065 w 127231"/>
                <a:gd name="connsiteY0" fmla="*/ 1394 h 96376"/>
                <a:gd name="connsiteX1" fmla="*/ 127165 w 127231"/>
                <a:gd name="connsiteY1" fmla="*/ 39494 h 96376"/>
                <a:gd name="connsiteX2" fmla="*/ 95415 w 127231"/>
                <a:gd name="connsiteY2" fmla="*/ 87119 h 96376"/>
                <a:gd name="connsiteX3" fmla="*/ 165 w 127231"/>
                <a:gd name="connsiteY3" fmla="*/ 93469 h 96376"/>
                <a:gd name="connsiteX4" fmla="*/ 120815 w 127231"/>
                <a:gd name="connsiteY4" fmla="*/ 90294 h 96376"/>
                <a:gd name="connsiteX5" fmla="*/ 89065 w 127231"/>
                <a:gd name="connsiteY5" fmla="*/ 1394 h 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31" h="96376">
                  <a:moveTo>
                    <a:pt x="89065" y="1394"/>
                  </a:moveTo>
                  <a:cubicBezTo>
                    <a:pt x="90123" y="-7073"/>
                    <a:pt x="126107" y="25207"/>
                    <a:pt x="127165" y="39494"/>
                  </a:cubicBezTo>
                  <a:cubicBezTo>
                    <a:pt x="128223" y="53781"/>
                    <a:pt x="116582" y="78123"/>
                    <a:pt x="95415" y="87119"/>
                  </a:cubicBezTo>
                  <a:cubicBezTo>
                    <a:pt x="74248" y="96115"/>
                    <a:pt x="-4068" y="92940"/>
                    <a:pt x="165" y="93469"/>
                  </a:cubicBezTo>
                  <a:cubicBezTo>
                    <a:pt x="4398" y="93998"/>
                    <a:pt x="99648" y="101407"/>
                    <a:pt x="120815" y="90294"/>
                  </a:cubicBezTo>
                  <a:cubicBezTo>
                    <a:pt x="141982" y="79182"/>
                    <a:pt x="88007" y="9861"/>
                    <a:pt x="89065" y="1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1B4B8826-1629-05F2-D13B-9E8CF32ACB2D}"/>
                </a:ext>
              </a:extLst>
            </p:cNvPr>
            <p:cNvSpPr/>
            <p:nvPr/>
          </p:nvSpPr>
          <p:spPr>
            <a:xfrm>
              <a:off x="2160758" y="4194161"/>
              <a:ext cx="49250" cy="146084"/>
            </a:xfrm>
            <a:custGeom>
              <a:avLst/>
              <a:gdLst>
                <a:gd name="connsiteX0" fmla="*/ 49042 w 49250"/>
                <a:gd name="connsiteY0" fmla="*/ 14 h 146084"/>
                <a:gd name="connsiteX1" fmla="*/ 20467 w 49250"/>
                <a:gd name="connsiteY1" fmla="*/ 79389 h 146084"/>
                <a:gd name="connsiteX2" fmla="*/ 1417 w 49250"/>
                <a:gd name="connsiteY2" fmla="*/ 146064 h 146084"/>
                <a:gd name="connsiteX3" fmla="*/ 4592 w 49250"/>
                <a:gd name="connsiteY3" fmla="*/ 85739 h 146084"/>
                <a:gd name="connsiteX4" fmla="*/ 49042 w 49250"/>
                <a:gd name="connsiteY4" fmla="*/ 14 h 14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50" h="146084">
                  <a:moveTo>
                    <a:pt x="49042" y="14"/>
                  </a:moveTo>
                  <a:cubicBezTo>
                    <a:pt x="51688" y="-1044"/>
                    <a:pt x="28404" y="55047"/>
                    <a:pt x="20467" y="79389"/>
                  </a:cubicBezTo>
                  <a:cubicBezTo>
                    <a:pt x="12530" y="103731"/>
                    <a:pt x="4063" y="145006"/>
                    <a:pt x="1417" y="146064"/>
                  </a:cubicBezTo>
                  <a:cubicBezTo>
                    <a:pt x="-1229" y="147122"/>
                    <a:pt x="-170" y="107435"/>
                    <a:pt x="4592" y="85739"/>
                  </a:cubicBezTo>
                  <a:cubicBezTo>
                    <a:pt x="9354" y="64043"/>
                    <a:pt x="46396" y="1072"/>
                    <a:pt x="4904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2780D93D-E493-0F8F-92F0-991EDB3262D3}"/>
                </a:ext>
              </a:extLst>
            </p:cNvPr>
            <p:cNvSpPr/>
            <p:nvPr/>
          </p:nvSpPr>
          <p:spPr>
            <a:xfrm>
              <a:off x="2279628" y="4159160"/>
              <a:ext cx="108098" cy="69943"/>
            </a:xfrm>
            <a:custGeom>
              <a:avLst/>
              <a:gdLst>
                <a:gd name="connsiteX0" fmla="*/ 22 w 108098"/>
                <a:gd name="connsiteY0" fmla="*/ 69940 h 69943"/>
                <a:gd name="connsiteX1" fmla="*/ 95272 w 108098"/>
                <a:gd name="connsiteY1" fmla="*/ 90 h 69943"/>
                <a:gd name="connsiteX2" fmla="*/ 85747 w 108098"/>
                <a:gd name="connsiteY2" fmla="*/ 54065 h 69943"/>
                <a:gd name="connsiteX3" fmla="*/ 104797 w 108098"/>
                <a:gd name="connsiteY3" fmla="*/ 3265 h 69943"/>
                <a:gd name="connsiteX4" fmla="*/ 22 w 108098"/>
                <a:gd name="connsiteY4" fmla="*/ 69940 h 6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98" h="69943">
                  <a:moveTo>
                    <a:pt x="22" y="69940"/>
                  </a:moveTo>
                  <a:cubicBezTo>
                    <a:pt x="-1565" y="69411"/>
                    <a:pt x="80985" y="2736"/>
                    <a:pt x="95272" y="90"/>
                  </a:cubicBezTo>
                  <a:cubicBezTo>
                    <a:pt x="109559" y="-2556"/>
                    <a:pt x="84160" y="53536"/>
                    <a:pt x="85747" y="54065"/>
                  </a:cubicBezTo>
                  <a:cubicBezTo>
                    <a:pt x="87334" y="54594"/>
                    <a:pt x="118026" y="2207"/>
                    <a:pt x="104797" y="3265"/>
                  </a:cubicBezTo>
                  <a:cubicBezTo>
                    <a:pt x="91568" y="4323"/>
                    <a:pt x="1609" y="70469"/>
                    <a:pt x="22" y="699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 1337">
              <a:extLst>
                <a:ext uri="{FF2B5EF4-FFF2-40B4-BE49-F238E27FC236}">
                  <a16:creationId xmlns:a16="http://schemas.microsoft.com/office/drawing/2014/main" id="{E385CF54-99DC-FF17-CDEE-53AC458F2994}"/>
                </a:ext>
              </a:extLst>
            </p:cNvPr>
            <p:cNvSpPr/>
            <p:nvPr/>
          </p:nvSpPr>
          <p:spPr>
            <a:xfrm>
              <a:off x="2634269" y="3885871"/>
              <a:ext cx="102218" cy="58028"/>
            </a:xfrm>
            <a:custGeom>
              <a:avLst/>
              <a:gdLst>
                <a:gd name="connsiteX0" fmla="*/ 981 w 102218"/>
                <a:gd name="connsiteY0" fmla="*/ 57479 h 58028"/>
                <a:gd name="connsiteX1" fmla="*/ 99406 w 102218"/>
                <a:gd name="connsiteY1" fmla="*/ 13029 h 58028"/>
                <a:gd name="connsiteX2" fmla="*/ 77181 w 102218"/>
                <a:gd name="connsiteY2" fmla="*/ 57479 h 58028"/>
                <a:gd name="connsiteX3" fmla="*/ 96231 w 102218"/>
                <a:gd name="connsiteY3" fmla="*/ 329 h 58028"/>
                <a:gd name="connsiteX4" fmla="*/ 51781 w 102218"/>
                <a:gd name="connsiteY4" fmla="*/ 35254 h 58028"/>
                <a:gd name="connsiteX5" fmla="*/ 981 w 102218"/>
                <a:gd name="connsiteY5" fmla="*/ 57479 h 5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218" h="58028">
                  <a:moveTo>
                    <a:pt x="981" y="57479"/>
                  </a:moveTo>
                  <a:cubicBezTo>
                    <a:pt x="8918" y="53775"/>
                    <a:pt x="86706" y="13029"/>
                    <a:pt x="99406" y="13029"/>
                  </a:cubicBezTo>
                  <a:cubicBezTo>
                    <a:pt x="112106" y="13029"/>
                    <a:pt x="77710" y="59596"/>
                    <a:pt x="77181" y="57479"/>
                  </a:cubicBezTo>
                  <a:cubicBezTo>
                    <a:pt x="76652" y="55362"/>
                    <a:pt x="100464" y="4033"/>
                    <a:pt x="96231" y="329"/>
                  </a:cubicBezTo>
                  <a:cubicBezTo>
                    <a:pt x="91998" y="-3375"/>
                    <a:pt x="68185" y="25200"/>
                    <a:pt x="51781" y="35254"/>
                  </a:cubicBezTo>
                  <a:cubicBezTo>
                    <a:pt x="35377" y="45308"/>
                    <a:pt x="-6956" y="61183"/>
                    <a:pt x="981" y="574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2EBEC59F-E21E-0A2C-B22B-970B3C2D904E}"/>
                </a:ext>
              </a:extLst>
            </p:cNvPr>
            <p:cNvSpPr/>
            <p:nvPr/>
          </p:nvSpPr>
          <p:spPr>
            <a:xfrm>
              <a:off x="3368635" y="4063874"/>
              <a:ext cx="99898" cy="54118"/>
            </a:xfrm>
            <a:custGeom>
              <a:avLst/>
              <a:gdLst>
                <a:gd name="connsiteX0" fmla="*/ 40 w 99898"/>
                <a:gd name="connsiteY0" fmla="*/ 38226 h 54118"/>
                <a:gd name="connsiteX1" fmla="*/ 98465 w 99898"/>
                <a:gd name="connsiteY1" fmla="*/ 126 h 54118"/>
                <a:gd name="connsiteX2" fmla="*/ 60365 w 99898"/>
                <a:gd name="connsiteY2" fmla="*/ 54101 h 54118"/>
                <a:gd name="connsiteX3" fmla="*/ 85765 w 99898"/>
                <a:gd name="connsiteY3" fmla="*/ 6476 h 54118"/>
                <a:gd name="connsiteX4" fmla="*/ 40 w 99898"/>
                <a:gd name="connsiteY4" fmla="*/ 38226 h 5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8" h="54118">
                  <a:moveTo>
                    <a:pt x="40" y="38226"/>
                  </a:moveTo>
                  <a:cubicBezTo>
                    <a:pt x="2157" y="37168"/>
                    <a:pt x="88411" y="-2520"/>
                    <a:pt x="98465" y="126"/>
                  </a:cubicBezTo>
                  <a:cubicBezTo>
                    <a:pt x="108519" y="2772"/>
                    <a:pt x="62482" y="53043"/>
                    <a:pt x="60365" y="54101"/>
                  </a:cubicBezTo>
                  <a:cubicBezTo>
                    <a:pt x="58248" y="55159"/>
                    <a:pt x="92115" y="9122"/>
                    <a:pt x="85765" y="6476"/>
                  </a:cubicBezTo>
                  <a:cubicBezTo>
                    <a:pt x="79415" y="3830"/>
                    <a:pt x="-2077" y="39284"/>
                    <a:pt x="40" y="38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C4AD2EAC-9819-8D67-808A-8F8508F974FD}"/>
                </a:ext>
              </a:extLst>
            </p:cNvPr>
            <p:cNvSpPr/>
            <p:nvPr/>
          </p:nvSpPr>
          <p:spPr>
            <a:xfrm>
              <a:off x="3597272" y="4088121"/>
              <a:ext cx="76379" cy="58781"/>
            </a:xfrm>
            <a:custGeom>
              <a:avLst/>
              <a:gdLst>
                <a:gd name="connsiteX0" fmla="*/ 3 w 76379"/>
                <a:gd name="connsiteY0" fmla="*/ 10804 h 58781"/>
                <a:gd name="connsiteX1" fmla="*/ 73028 w 76379"/>
                <a:gd name="connsiteY1" fmla="*/ 13979 h 58781"/>
                <a:gd name="connsiteX2" fmla="*/ 34928 w 76379"/>
                <a:gd name="connsiteY2" fmla="*/ 58429 h 58781"/>
                <a:gd name="connsiteX3" fmla="*/ 53978 w 76379"/>
                <a:gd name="connsiteY3" fmla="*/ 33029 h 58781"/>
                <a:gd name="connsiteX4" fmla="*/ 76203 w 76379"/>
                <a:gd name="connsiteY4" fmla="*/ 1279 h 58781"/>
                <a:gd name="connsiteX5" fmla="*/ 3 w 76379"/>
                <a:gd name="connsiteY5" fmla="*/ 10804 h 5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79" h="58781">
                  <a:moveTo>
                    <a:pt x="3" y="10804"/>
                  </a:moveTo>
                  <a:cubicBezTo>
                    <a:pt x="-526" y="12921"/>
                    <a:pt x="67207" y="6042"/>
                    <a:pt x="73028" y="13979"/>
                  </a:cubicBezTo>
                  <a:cubicBezTo>
                    <a:pt x="78849" y="21916"/>
                    <a:pt x="34928" y="58429"/>
                    <a:pt x="34928" y="58429"/>
                  </a:cubicBezTo>
                  <a:cubicBezTo>
                    <a:pt x="31753" y="61604"/>
                    <a:pt x="47099" y="42554"/>
                    <a:pt x="53978" y="33029"/>
                  </a:cubicBezTo>
                  <a:cubicBezTo>
                    <a:pt x="60857" y="23504"/>
                    <a:pt x="78320" y="6571"/>
                    <a:pt x="76203" y="1279"/>
                  </a:cubicBezTo>
                  <a:cubicBezTo>
                    <a:pt x="74086" y="-4013"/>
                    <a:pt x="532" y="8687"/>
                    <a:pt x="3" y="10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1B036046-1895-2E5A-E4AE-B6D41B10C64D}"/>
                </a:ext>
              </a:extLst>
            </p:cNvPr>
            <p:cNvSpPr/>
            <p:nvPr/>
          </p:nvSpPr>
          <p:spPr>
            <a:xfrm>
              <a:off x="3498723" y="3860826"/>
              <a:ext cx="124638" cy="88876"/>
            </a:xfrm>
            <a:custGeom>
              <a:avLst/>
              <a:gdLst>
                <a:gd name="connsiteX0" fmla="*/ 127 w 124638"/>
                <a:gd name="connsiteY0" fmla="*/ 66649 h 88876"/>
                <a:gd name="connsiteX1" fmla="*/ 66802 w 124638"/>
                <a:gd name="connsiteY1" fmla="*/ 6324 h 88876"/>
                <a:gd name="connsiteX2" fmla="*/ 123952 w 124638"/>
                <a:gd name="connsiteY2" fmla="*/ 88874 h 88876"/>
                <a:gd name="connsiteX3" fmla="*/ 95377 w 124638"/>
                <a:gd name="connsiteY3" fmla="*/ 3149 h 88876"/>
                <a:gd name="connsiteX4" fmla="*/ 50927 w 124638"/>
                <a:gd name="connsiteY4" fmla="*/ 22199 h 88876"/>
                <a:gd name="connsiteX5" fmla="*/ 127 w 124638"/>
                <a:gd name="connsiteY5" fmla="*/ 66649 h 8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38" h="88876">
                  <a:moveTo>
                    <a:pt x="127" y="66649"/>
                  </a:moveTo>
                  <a:cubicBezTo>
                    <a:pt x="2773" y="64003"/>
                    <a:pt x="46164" y="2620"/>
                    <a:pt x="66802" y="6324"/>
                  </a:cubicBezTo>
                  <a:cubicBezTo>
                    <a:pt x="87440" y="10028"/>
                    <a:pt x="119190" y="89403"/>
                    <a:pt x="123952" y="88874"/>
                  </a:cubicBezTo>
                  <a:cubicBezTo>
                    <a:pt x="128715" y="88345"/>
                    <a:pt x="107548" y="14262"/>
                    <a:pt x="95377" y="3149"/>
                  </a:cubicBezTo>
                  <a:cubicBezTo>
                    <a:pt x="83206" y="-7964"/>
                    <a:pt x="65214" y="13203"/>
                    <a:pt x="50927" y="22199"/>
                  </a:cubicBezTo>
                  <a:cubicBezTo>
                    <a:pt x="36640" y="31195"/>
                    <a:pt x="-2519" y="69295"/>
                    <a:pt x="127" y="66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FED46B0E-FA8A-7D17-5BF6-878950A0082F}"/>
                </a:ext>
              </a:extLst>
            </p:cNvPr>
            <p:cNvSpPr/>
            <p:nvPr/>
          </p:nvSpPr>
          <p:spPr>
            <a:xfrm>
              <a:off x="3482975" y="3853973"/>
              <a:ext cx="168567" cy="94290"/>
            </a:xfrm>
            <a:custGeom>
              <a:avLst/>
              <a:gdLst>
                <a:gd name="connsiteX0" fmla="*/ 0 w 168567"/>
                <a:gd name="connsiteY0" fmla="*/ 76677 h 94290"/>
                <a:gd name="connsiteX1" fmla="*/ 127000 w 168567"/>
                <a:gd name="connsiteY1" fmla="*/ 92552 h 94290"/>
                <a:gd name="connsiteX2" fmla="*/ 168275 w 168567"/>
                <a:gd name="connsiteY2" fmla="*/ 29052 h 94290"/>
                <a:gd name="connsiteX3" fmla="*/ 142875 w 168567"/>
                <a:gd name="connsiteY3" fmla="*/ 3652 h 94290"/>
                <a:gd name="connsiteX4" fmla="*/ 95250 w 168567"/>
                <a:gd name="connsiteY4" fmla="*/ 16352 h 94290"/>
                <a:gd name="connsiteX5" fmla="*/ 139700 w 168567"/>
                <a:gd name="connsiteY5" fmla="*/ 477 h 94290"/>
                <a:gd name="connsiteX6" fmla="*/ 165100 w 168567"/>
                <a:gd name="connsiteY6" fmla="*/ 38577 h 94290"/>
                <a:gd name="connsiteX7" fmla="*/ 127000 w 168567"/>
                <a:gd name="connsiteY7" fmla="*/ 79852 h 94290"/>
                <a:gd name="connsiteX8" fmla="*/ 0 w 168567"/>
                <a:gd name="connsiteY8" fmla="*/ 76677 h 9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67" h="94290">
                  <a:moveTo>
                    <a:pt x="0" y="76677"/>
                  </a:moveTo>
                  <a:cubicBezTo>
                    <a:pt x="0" y="78794"/>
                    <a:pt x="98954" y="100490"/>
                    <a:pt x="127000" y="92552"/>
                  </a:cubicBezTo>
                  <a:cubicBezTo>
                    <a:pt x="155046" y="84615"/>
                    <a:pt x="165629" y="43869"/>
                    <a:pt x="168275" y="29052"/>
                  </a:cubicBezTo>
                  <a:cubicBezTo>
                    <a:pt x="170921" y="14235"/>
                    <a:pt x="155046" y="5769"/>
                    <a:pt x="142875" y="3652"/>
                  </a:cubicBezTo>
                  <a:cubicBezTo>
                    <a:pt x="130704" y="1535"/>
                    <a:pt x="95779" y="16881"/>
                    <a:pt x="95250" y="16352"/>
                  </a:cubicBezTo>
                  <a:cubicBezTo>
                    <a:pt x="94721" y="15823"/>
                    <a:pt x="128058" y="-3227"/>
                    <a:pt x="139700" y="477"/>
                  </a:cubicBezTo>
                  <a:cubicBezTo>
                    <a:pt x="151342" y="4181"/>
                    <a:pt x="167217" y="25348"/>
                    <a:pt x="165100" y="38577"/>
                  </a:cubicBezTo>
                  <a:cubicBezTo>
                    <a:pt x="162983" y="51806"/>
                    <a:pt x="146579" y="73502"/>
                    <a:pt x="127000" y="79852"/>
                  </a:cubicBezTo>
                  <a:cubicBezTo>
                    <a:pt x="107421" y="86202"/>
                    <a:pt x="0" y="74560"/>
                    <a:pt x="0" y="766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64F0A6ED-4CAB-68CF-7E01-705D61388633}"/>
                </a:ext>
              </a:extLst>
            </p:cNvPr>
            <p:cNvSpPr/>
            <p:nvPr/>
          </p:nvSpPr>
          <p:spPr>
            <a:xfrm>
              <a:off x="3998009" y="5830735"/>
              <a:ext cx="359828" cy="373552"/>
            </a:xfrm>
            <a:custGeom>
              <a:avLst/>
              <a:gdLst>
                <a:gd name="connsiteX0" fmla="*/ 359738 w 359828"/>
                <a:gd name="connsiteY0" fmla="*/ 0 h 373552"/>
                <a:gd name="connsiteX1" fmla="*/ 294697 w 359828"/>
                <a:gd name="connsiteY1" fmla="*/ 72693 h 373552"/>
                <a:gd name="connsiteX2" fmla="*/ 267916 w 359828"/>
                <a:gd name="connsiteY2" fmla="*/ 53563 h 373552"/>
                <a:gd name="connsiteX3" fmla="*/ 222004 w 359828"/>
                <a:gd name="connsiteY3" fmla="*/ 107126 h 373552"/>
                <a:gd name="connsiteX4" fmla="*/ 214353 w 359828"/>
                <a:gd name="connsiteY4" fmla="*/ 141560 h 373552"/>
                <a:gd name="connsiteX5" fmla="*/ 160789 w 359828"/>
                <a:gd name="connsiteY5" fmla="*/ 156863 h 373552"/>
                <a:gd name="connsiteX6" fmla="*/ 134008 w 359828"/>
                <a:gd name="connsiteY6" fmla="*/ 210427 h 373552"/>
                <a:gd name="connsiteX7" fmla="*/ 199049 w 359828"/>
                <a:gd name="connsiteY7" fmla="*/ 267816 h 373552"/>
                <a:gd name="connsiteX8" fmla="*/ 80445 w 359828"/>
                <a:gd name="connsiteY8" fmla="*/ 367290 h 373552"/>
                <a:gd name="connsiteX9" fmla="*/ 57489 w 359828"/>
                <a:gd name="connsiteY9" fmla="*/ 351986 h 373552"/>
                <a:gd name="connsiteX10" fmla="*/ 100 w 359828"/>
                <a:gd name="connsiteY10" fmla="*/ 260164 h 373552"/>
                <a:gd name="connsiteX11" fmla="*/ 72793 w 359828"/>
                <a:gd name="connsiteY11" fmla="*/ 344334 h 373552"/>
                <a:gd name="connsiteX12" fmla="*/ 168441 w 359828"/>
                <a:gd name="connsiteY12" fmla="*/ 244860 h 373552"/>
                <a:gd name="connsiteX13" fmla="*/ 168441 w 359828"/>
                <a:gd name="connsiteY13" fmla="*/ 221904 h 373552"/>
                <a:gd name="connsiteX14" fmla="*/ 160789 w 359828"/>
                <a:gd name="connsiteY14" fmla="*/ 195123 h 373552"/>
                <a:gd name="connsiteX15" fmla="*/ 199049 w 359828"/>
                <a:gd name="connsiteY15" fmla="*/ 122430 h 373552"/>
                <a:gd name="connsiteX16" fmla="*/ 172267 w 359828"/>
                <a:gd name="connsiteY16" fmla="*/ 126256 h 373552"/>
                <a:gd name="connsiteX17" fmla="*/ 279394 w 359828"/>
                <a:gd name="connsiteY17" fmla="*/ 72693 h 373552"/>
                <a:gd name="connsiteX18" fmla="*/ 359738 w 359828"/>
                <a:gd name="connsiteY18" fmla="*/ 0 h 37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9828" h="373552">
                  <a:moveTo>
                    <a:pt x="359738" y="0"/>
                  </a:moveTo>
                  <a:cubicBezTo>
                    <a:pt x="362288" y="0"/>
                    <a:pt x="310001" y="63766"/>
                    <a:pt x="294697" y="72693"/>
                  </a:cubicBezTo>
                  <a:cubicBezTo>
                    <a:pt x="279393" y="81620"/>
                    <a:pt x="280031" y="47824"/>
                    <a:pt x="267916" y="53563"/>
                  </a:cubicBezTo>
                  <a:cubicBezTo>
                    <a:pt x="255801" y="59302"/>
                    <a:pt x="230931" y="92460"/>
                    <a:pt x="222004" y="107126"/>
                  </a:cubicBezTo>
                  <a:cubicBezTo>
                    <a:pt x="213077" y="121792"/>
                    <a:pt x="224555" y="133271"/>
                    <a:pt x="214353" y="141560"/>
                  </a:cubicBezTo>
                  <a:cubicBezTo>
                    <a:pt x="204151" y="149849"/>
                    <a:pt x="174180" y="145385"/>
                    <a:pt x="160789" y="156863"/>
                  </a:cubicBezTo>
                  <a:cubicBezTo>
                    <a:pt x="147398" y="168341"/>
                    <a:pt x="127631" y="191935"/>
                    <a:pt x="134008" y="210427"/>
                  </a:cubicBezTo>
                  <a:cubicBezTo>
                    <a:pt x="140385" y="228919"/>
                    <a:pt x="207976" y="241672"/>
                    <a:pt x="199049" y="267816"/>
                  </a:cubicBezTo>
                  <a:cubicBezTo>
                    <a:pt x="190122" y="293960"/>
                    <a:pt x="80445" y="367290"/>
                    <a:pt x="80445" y="367290"/>
                  </a:cubicBezTo>
                  <a:cubicBezTo>
                    <a:pt x="56852" y="381318"/>
                    <a:pt x="70880" y="369840"/>
                    <a:pt x="57489" y="351986"/>
                  </a:cubicBezTo>
                  <a:cubicBezTo>
                    <a:pt x="44098" y="334132"/>
                    <a:pt x="-2451" y="261439"/>
                    <a:pt x="100" y="260164"/>
                  </a:cubicBezTo>
                  <a:cubicBezTo>
                    <a:pt x="2651" y="258889"/>
                    <a:pt x="44736" y="346885"/>
                    <a:pt x="72793" y="344334"/>
                  </a:cubicBezTo>
                  <a:cubicBezTo>
                    <a:pt x="100850" y="341783"/>
                    <a:pt x="152500" y="265265"/>
                    <a:pt x="168441" y="244860"/>
                  </a:cubicBezTo>
                  <a:cubicBezTo>
                    <a:pt x="184382" y="224455"/>
                    <a:pt x="169716" y="230194"/>
                    <a:pt x="168441" y="221904"/>
                  </a:cubicBezTo>
                  <a:cubicBezTo>
                    <a:pt x="167166" y="213614"/>
                    <a:pt x="155688" y="211702"/>
                    <a:pt x="160789" y="195123"/>
                  </a:cubicBezTo>
                  <a:cubicBezTo>
                    <a:pt x="165890" y="178544"/>
                    <a:pt x="199049" y="122430"/>
                    <a:pt x="199049" y="122430"/>
                  </a:cubicBezTo>
                  <a:cubicBezTo>
                    <a:pt x="200962" y="110952"/>
                    <a:pt x="158876" y="134545"/>
                    <a:pt x="172267" y="126256"/>
                  </a:cubicBezTo>
                  <a:cubicBezTo>
                    <a:pt x="185658" y="117967"/>
                    <a:pt x="250062" y="87997"/>
                    <a:pt x="279394" y="72693"/>
                  </a:cubicBezTo>
                  <a:cubicBezTo>
                    <a:pt x="308726" y="57389"/>
                    <a:pt x="357188" y="0"/>
                    <a:pt x="3597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62D4822E-93FE-AF5F-A801-852F7EF6B059}"/>
                </a:ext>
              </a:extLst>
            </p:cNvPr>
            <p:cNvSpPr/>
            <p:nvPr/>
          </p:nvSpPr>
          <p:spPr>
            <a:xfrm>
              <a:off x="5242270" y="5752240"/>
              <a:ext cx="365656" cy="1235901"/>
            </a:xfrm>
            <a:custGeom>
              <a:avLst/>
              <a:gdLst>
                <a:gd name="connsiteX0" fmla="*/ 362734 w 365656"/>
                <a:gd name="connsiteY0" fmla="*/ 1976 h 1235901"/>
                <a:gd name="connsiteX1" fmla="*/ 324475 w 365656"/>
                <a:gd name="connsiteY1" fmla="*/ 151188 h 1235901"/>
                <a:gd name="connsiteX2" fmla="*/ 228826 w 365656"/>
                <a:gd name="connsiteY2" fmla="*/ 311877 h 1235901"/>
                <a:gd name="connsiteX3" fmla="*/ 297693 w 365656"/>
                <a:gd name="connsiteY3" fmla="*/ 185621 h 1235901"/>
                <a:gd name="connsiteX4" fmla="*/ 236478 w 365656"/>
                <a:gd name="connsiteY4" fmla="*/ 319529 h 1235901"/>
                <a:gd name="connsiteX5" fmla="*/ 213522 w 365656"/>
                <a:gd name="connsiteY5" fmla="*/ 526130 h 1235901"/>
                <a:gd name="connsiteX6" fmla="*/ 217348 w 365656"/>
                <a:gd name="connsiteY6" fmla="*/ 461089 h 1235901"/>
                <a:gd name="connsiteX7" fmla="*/ 175263 w 365656"/>
                <a:gd name="connsiteY7" fmla="*/ 675342 h 1235901"/>
                <a:gd name="connsiteX8" fmla="*/ 102570 w 365656"/>
                <a:gd name="connsiteY8" fmla="*/ 916376 h 1235901"/>
                <a:gd name="connsiteX9" fmla="*/ 125526 w 365656"/>
                <a:gd name="connsiteY9" fmla="*/ 855161 h 1235901"/>
                <a:gd name="connsiteX10" fmla="*/ 29877 w 365656"/>
                <a:gd name="connsiteY10" fmla="*/ 1142106 h 1235901"/>
                <a:gd name="connsiteX11" fmla="*/ 3096 w 365656"/>
                <a:gd name="connsiteY11" fmla="*/ 1230103 h 1235901"/>
                <a:gd name="connsiteX12" fmla="*/ 91092 w 365656"/>
                <a:gd name="connsiteY12" fmla="*/ 1004373 h 1235901"/>
                <a:gd name="connsiteX13" fmla="*/ 221174 w 365656"/>
                <a:gd name="connsiteY13" fmla="*/ 338659 h 1235901"/>
                <a:gd name="connsiteX14" fmla="*/ 251782 w 365656"/>
                <a:gd name="connsiteY14" fmla="*/ 262140 h 1235901"/>
                <a:gd name="connsiteX15" fmla="*/ 362734 w 365656"/>
                <a:gd name="connsiteY15" fmla="*/ 1976 h 123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5656" h="1235901">
                  <a:moveTo>
                    <a:pt x="362734" y="1976"/>
                  </a:moveTo>
                  <a:cubicBezTo>
                    <a:pt x="374849" y="-16516"/>
                    <a:pt x="346793" y="99538"/>
                    <a:pt x="324475" y="151188"/>
                  </a:cubicBezTo>
                  <a:cubicBezTo>
                    <a:pt x="302157" y="202838"/>
                    <a:pt x="233290" y="306138"/>
                    <a:pt x="228826" y="311877"/>
                  </a:cubicBezTo>
                  <a:cubicBezTo>
                    <a:pt x="224362" y="317616"/>
                    <a:pt x="296418" y="184346"/>
                    <a:pt x="297693" y="185621"/>
                  </a:cubicBezTo>
                  <a:cubicBezTo>
                    <a:pt x="298968" y="186896"/>
                    <a:pt x="250506" y="262778"/>
                    <a:pt x="236478" y="319529"/>
                  </a:cubicBezTo>
                  <a:cubicBezTo>
                    <a:pt x="222450" y="376280"/>
                    <a:pt x="216710" y="502537"/>
                    <a:pt x="213522" y="526130"/>
                  </a:cubicBezTo>
                  <a:cubicBezTo>
                    <a:pt x="210334" y="549723"/>
                    <a:pt x="223724" y="436220"/>
                    <a:pt x="217348" y="461089"/>
                  </a:cubicBezTo>
                  <a:cubicBezTo>
                    <a:pt x="210972" y="485958"/>
                    <a:pt x="194393" y="599461"/>
                    <a:pt x="175263" y="675342"/>
                  </a:cubicBezTo>
                  <a:cubicBezTo>
                    <a:pt x="156133" y="751223"/>
                    <a:pt x="110859" y="886406"/>
                    <a:pt x="102570" y="916376"/>
                  </a:cubicBezTo>
                  <a:cubicBezTo>
                    <a:pt x="94281" y="946346"/>
                    <a:pt x="137642" y="817539"/>
                    <a:pt x="125526" y="855161"/>
                  </a:cubicBezTo>
                  <a:cubicBezTo>
                    <a:pt x="113410" y="892783"/>
                    <a:pt x="50282" y="1079616"/>
                    <a:pt x="29877" y="1142106"/>
                  </a:cubicBezTo>
                  <a:cubicBezTo>
                    <a:pt x="9472" y="1204596"/>
                    <a:pt x="-7106" y="1253058"/>
                    <a:pt x="3096" y="1230103"/>
                  </a:cubicBezTo>
                  <a:cubicBezTo>
                    <a:pt x="13298" y="1207148"/>
                    <a:pt x="54746" y="1152947"/>
                    <a:pt x="91092" y="1004373"/>
                  </a:cubicBezTo>
                  <a:cubicBezTo>
                    <a:pt x="127438" y="855799"/>
                    <a:pt x="194392" y="462365"/>
                    <a:pt x="221174" y="338659"/>
                  </a:cubicBezTo>
                  <a:cubicBezTo>
                    <a:pt x="247956" y="214954"/>
                    <a:pt x="228189" y="310602"/>
                    <a:pt x="251782" y="262140"/>
                  </a:cubicBezTo>
                  <a:cubicBezTo>
                    <a:pt x="275375" y="213678"/>
                    <a:pt x="350619" y="20468"/>
                    <a:pt x="362734" y="19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F6C2FB6B-60E4-58F7-D67A-68535B996CAC}"/>
                </a:ext>
              </a:extLst>
            </p:cNvPr>
            <p:cNvSpPr/>
            <p:nvPr/>
          </p:nvSpPr>
          <p:spPr>
            <a:xfrm>
              <a:off x="5593254" y="5509201"/>
              <a:ext cx="283727" cy="462805"/>
            </a:xfrm>
            <a:custGeom>
              <a:avLst/>
              <a:gdLst>
                <a:gd name="connsiteX0" fmla="*/ 164788 w 283727"/>
                <a:gd name="connsiteY0" fmla="*/ 155 h 462805"/>
                <a:gd name="connsiteX1" fmla="*/ 241307 w 283727"/>
                <a:gd name="connsiteY1" fmla="*/ 145540 h 462805"/>
                <a:gd name="connsiteX2" fmla="*/ 283392 w 283727"/>
                <a:gd name="connsiteY2" fmla="*/ 202930 h 462805"/>
                <a:gd name="connsiteX3" fmla="*/ 260436 w 283727"/>
                <a:gd name="connsiteY3" fmla="*/ 245015 h 462805"/>
                <a:gd name="connsiteX4" fmla="*/ 248959 w 283727"/>
                <a:gd name="connsiteY4" fmla="*/ 306230 h 462805"/>
                <a:gd name="connsiteX5" fmla="*/ 149484 w 283727"/>
                <a:gd name="connsiteY5" fmla="*/ 436312 h 462805"/>
                <a:gd name="connsiteX6" fmla="*/ 103573 w 283727"/>
                <a:gd name="connsiteY6" fmla="*/ 459268 h 462805"/>
                <a:gd name="connsiteX7" fmla="*/ 57661 w 283727"/>
                <a:gd name="connsiteY7" fmla="*/ 386575 h 462805"/>
                <a:gd name="connsiteX8" fmla="*/ 23228 w 283727"/>
                <a:gd name="connsiteY8" fmla="*/ 447790 h 462805"/>
                <a:gd name="connsiteX9" fmla="*/ 272 w 283727"/>
                <a:gd name="connsiteY9" fmla="*/ 229711 h 462805"/>
                <a:gd name="connsiteX10" fmla="*/ 38532 w 283727"/>
                <a:gd name="connsiteY10" fmla="*/ 382749 h 462805"/>
                <a:gd name="connsiteX11" fmla="*/ 50010 w 283727"/>
                <a:gd name="connsiteY11" fmla="*/ 348315 h 462805"/>
                <a:gd name="connsiteX12" fmla="*/ 122702 w 283727"/>
                <a:gd name="connsiteY12" fmla="*/ 443964 h 462805"/>
                <a:gd name="connsiteX13" fmla="*/ 264262 w 283727"/>
                <a:gd name="connsiteY13" fmla="*/ 313882 h 462805"/>
                <a:gd name="connsiteX14" fmla="*/ 222177 w 283727"/>
                <a:gd name="connsiteY14" fmla="*/ 325360 h 462805"/>
                <a:gd name="connsiteX15" fmla="*/ 268088 w 283727"/>
                <a:gd name="connsiteY15" fmla="*/ 210581 h 462805"/>
                <a:gd name="connsiteX16" fmla="*/ 180092 w 283727"/>
                <a:gd name="connsiteY16" fmla="*/ 118759 h 462805"/>
                <a:gd name="connsiteX17" fmla="*/ 164788 w 283727"/>
                <a:gd name="connsiteY17" fmla="*/ 155 h 46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727" h="462805">
                  <a:moveTo>
                    <a:pt x="164788" y="155"/>
                  </a:moveTo>
                  <a:cubicBezTo>
                    <a:pt x="174990" y="4618"/>
                    <a:pt x="221540" y="111744"/>
                    <a:pt x="241307" y="145540"/>
                  </a:cubicBezTo>
                  <a:cubicBezTo>
                    <a:pt x="261074" y="179336"/>
                    <a:pt x="280204" y="186351"/>
                    <a:pt x="283392" y="202930"/>
                  </a:cubicBezTo>
                  <a:cubicBezTo>
                    <a:pt x="286580" y="219509"/>
                    <a:pt x="266175" y="227798"/>
                    <a:pt x="260436" y="245015"/>
                  </a:cubicBezTo>
                  <a:cubicBezTo>
                    <a:pt x="254697" y="262232"/>
                    <a:pt x="267451" y="274347"/>
                    <a:pt x="248959" y="306230"/>
                  </a:cubicBezTo>
                  <a:cubicBezTo>
                    <a:pt x="230467" y="338113"/>
                    <a:pt x="173715" y="410806"/>
                    <a:pt x="149484" y="436312"/>
                  </a:cubicBezTo>
                  <a:cubicBezTo>
                    <a:pt x="125253" y="461818"/>
                    <a:pt x="118877" y="467557"/>
                    <a:pt x="103573" y="459268"/>
                  </a:cubicBezTo>
                  <a:cubicBezTo>
                    <a:pt x="88269" y="450979"/>
                    <a:pt x="71052" y="388488"/>
                    <a:pt x="57661" y="386575"/>
                  </a:cubicBezTo>
                  <a:cubicBezTo>
                    <a:pt x="44270" y="384662"/>
                    <a:pt x="32793" y="473934"/>
                    <a:pt x="23228" y="447790"/>
                  </a:cubicBezTo>
                  <a:cubicBezTo>
                    <a:pt x="13663" y="421646"/>
                    <a:pt x="-2279" y="240551"/>
                    <a:pt x="272" y="229711"/>
                  </a:cubicBezTo>
                  <a:cubicBezTo>
                    <a:pt x="2823" y="218871"/>
                    <a:pt x="30242" y="362982"/>
                    <a:pt x="38532" y="382749"/>
                  </a:cubicBezTo>
                  <a:cubicBezTo>
                    <a:pt x="46822" y="402516"/>
                    <a:pt x="35982" y="338113"/>
                    <a:pt x="50010" y="348315"/>
                  </a:cubicBezTo>
                  <a:cubicBezTo>
                    <a:pt x="64038" y="358518"/>
                    <a:pt x="86993" y="449703"/>
                    <a:pt x="122702" y="443964"/>
                  </a:cubicBezTo>
                  <a:cubicBezTo>
                    <a:pt x="158411" y="438225"/>
                    <a:pt x="247683" y="333649"/>
                    <a:pt x="264262" y="313882"/>
                  </a:cubicBezTo>
                  <a:cubicBezTo>
                    <a:pt x="280841" y="294115"/>
                    <a:pt x="221539" y="342577"/>
                    <a:pt x="222177" y="325360"/>
                  </a:cubicBezTo>
                  <a:cubicBezTo>
                    <a:pt x="222815" y="308143"/>
                    <a:pt x="275102" y="245015"/>
                    <a:pt x="268088" y="210581"/>
                  </a:cubicBezTo>
                  <a:cubicBezTo>
                    <a:pt x="261074" y="176148"/>
                    <a:pt x="195396" y="148729"/>
                    <a:pt x="180092" y="118759"/>
                  </a:cubicBezTo>
                  <a:cubicBezTo>
                    <a:pt x="164788" y="88789"/>
                    <a:pt x="154586" y="-4308"/>
                    <a:pt x="164788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2A4A96CD-F79F-BC45-AC63-AF61DE29AD42}"/>
                </a:ext>
              </a:extLst>
            </p:cNvPr>
            <p:cNvSpPr/>
            <p:nvPr/>
          </p:nvSpPr>
          <p:spPr>
            <a:xfrm>
              <a:off x="902582" y="3442903"/>
              <a:ext cx="787929" cy="287585"/>
            </a:xfrm>
            <a:custGeom>
              <a:avLst/>
              <a:gdLst>
                <a:gd name="connsiteX0" fmla="*/ 139039 w 787929"/>
                <a:gd name="connsiteY0" fmla="*/ 12 h 287585"/>
                <a:gd name="connsiteX1" fmla="*/ 3867 w 787929"/>
                <a:gd name="connsiteY1" fmla="*/ 131208 h 287585"/>
                <a:gd name="connsiteX2" fmla="*/ 35672 w 787929"/>
                <a:gd name="connsiteY2" fmla="*/ 143135 h 287585"/>
                <a:gd name="connsiteX3" fmla="*/ 23745 w 787929"/>
                <a:gd name="connsiteY3" fmla="*/ 206746 h 287585"/>
                <a:gd name="connsiteX4" fmla="*/ 59526 w 787929"/>
                <a:gd name="connsiteY4" fmla="*/ 258429 h 287585"/>
                <a:gd name="connsiteX5" fmla="*/ 79404 w 787929"/>
                <a:gd name="connsiteY5" fmla="*/ 274332 h 287585"/>
                <a:gd name="connsiteX6" fmla="*/ 222528 w 787929"/>
                <a:gd name="connsiteY6" fmla="*/ 278307 h 287585"/>
                <a:gd name="connsiteX7" fmla="*/ 178795 w 787929"/>
                <a:gd name="connsiteY7" fmla="*/ 278307 h 287585"/>
                <a:gd name="connsiteX8" fmla="*/ 783095 w 787929"/>
                <a:gd name="connsiteY8" fmla="*/ 155062 h 287585"/>
                <a:gd name="connsiteX9" fmla="*/ 449140 w 787929"/>
                <a:gd name="connsiteY9" fmla="*/ 218673 h 287585"/>
                <a:gd name="connsiteX10" fmla="*/ 202649 w 787929"/>
                <a:gd name="connsiteY10" fmla="*/ 250478 h 287585"/>
                <a:gd name="connsiteX11" fmla="*/ 55550 w 787929"/>
                <a:gd name="connsiteY11" fmla="*/ 202770 h 287585"/>
                <a:gd name="connsiteX12" fmla="*/ 43623 w 787929"/>
                <a:gd name="connsiteY12" fmla="*/ 139160 h 287585"/>
                <a:gd name="connsiteX13" fmla="*/ 139039 w 787929"/>
                <a:gd name="connsiteY13" fmla="*/ 12 h 28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7929" h="287585">
                  <a:moveTo>
                    <a:pt x="139039" y="12"/>
                  </a:moveTo>
                  <a:cubicBezTo>
                    <a:pt x="132413" y="-1313"/>
                    <a:pt x="21095" y="107354"/>
                    <a:pt x="3867" y="131208"/>
                  </a:cubicBezTo>
                  <a:cubicBezTo>
                    <a:pt x="-13361" y="155062"/>
                    <a:pt x="32359" y="130545"/>
                    <a:pt x="35672" y="143135"/>
                  </a:cubicBezTo>
                  <a:cubicBezTo>
                    <a:pt x="38985" y="155725"/>
                    <a:pt x="19769" y="187530"/>
                    <a:pt x="23745" y="206746"/>
                  </a:cubicBezTo>
                  <a:cubicBezTo>
                    <a:pt x="27721" y="225962"/>
                    <a:pt x="50249" y="247165"/>
                    <a:pt x="59526" y="258429"/>
                  </a:cubicBezTo>
                  <a:cubicBezTo>
                    <a:pt x="68802" y="269693"/>
                    <a:pt x="52237" y="271019"/>
                    <a:pt x="79404" y="274332"/>
                  </a:cubicBezTo>
                  <a:cubicBezTo>
                    <a:pt x="106571" y="277645"/>
                    <a:pt x="205963" y="277645"/>
                    <a:pt x="222528" y="278307"/>
                  </a:cubicBezTo>
                  <a:cubicBezTo>
                    <a:pt x="239093" y="278969"/>
                    <a:pt x="85367" y="298848"/>
                    <a:pt x="178795" y="278307"/>
                  </a:cubicBezTo>
                  <a:cubicBezTo>
                    <a:pt x="272223" y="257766"/>
                    <a:pt x="738038" y="165001"/>
                    <a:pt x="783095" y="155062"/>
                  </a:cubicBezTo>
                  <a:cubicBezTo>
                    <a:pt x="828152" y="145123"/>
                    <a:pt x="545881" y="202770"/>
                    <a:pt x="449140" y="218673"/>
                  </a:cubicBezTo>
                  <a:cubicBezTo>
                    <a:pt x="352399" y="234576"/>
                    <a:pt x="268247" y="253128"/>
                    <a:pt x="202649" y="250478"/>
                  </a:cubicBezTo>
                  <a:cubicBezTo>
                    <a:pt x="137051" y="247828"/>
                    <a:pt x="82054" y="221323"/>
                    <a:pt x="55550" y="202770"/>
                  </a:cubicBezTo>
                  <a:cubicBezTo>
                    <a:pt x="29046" y="184217"/>
                    <a:pt x="29046" y="171628"/>
                    <a:pt x="43623" y="139160"/>
                  </a:cubicBezTo>
                  <a:cubicBezTo>
                    <a:pt x="58200" y="106692"/>
                    <a:pt x="145665" y="1337"/>
                    <a:pt x="139039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1B8C84BC-760A-4072-0271-190F892EABF4}"/>
                </a:ext>
              </a:extLst>
            </p:cNvPr>
            <p:cNvSpPr/>
            <p:nvPr/>
          </p:nvSpPr>
          <p:spPr>
            <a:xfrm>
              <a:off x="2314810" y="3287283"/>
              <a:ext cx="1477997" cy="239699"/>
            </a:xfrm>
            <a:custGeom>
              <a:avLst/>
              <a:gdLst>
                <a:gd name="connsiteX0" fmla="*/ 396585 w 1477997"/>
                <a:gd name="connsiteY0" fmla="*/ 581 h 239699"/>
                <a:gd name="connsiteX1" fmla="*/ 317072 w 1477997"/>
                <a:gd name="connsiteY1" fmla="*/ 95997 h 239699"/>
                <a:gd name="connsiteX2" fmla="*/ 6971 w 1477997"/>
                <a:gd name="connsiteY2" fmla="*/ 239120 h 239699"/>
                <a:gd name="connsiteX3" fmla="*/ 655002 w 1477997"/>
                <a:gd name="connsiteY3" fmla="*/ 147680 h 239699"/>
                <a:gd name="connsiteX4" fmla="*/ 531757 w 1477997"/>
                <a:gd name="connsiteY4" fmla="*/ 179486 h 239699"/>
                <a:gd name="connsiteX5" fmla="*/ 1454108 w 1477997"/>
                <a:gd name="connsiteY5" fmla="*/ 103948 h 239699"/>
                <a:gd name="connsiteX6" fmla="*/ 1144007 w 1477997"/>
                <a:gd name="connsiteY6" fmla="*/ 111900 h 239699"/>
                <a:gd name="connsiteX7" fmla="*/ 468147 w 1477997"/>
                <a:gd name="connsiteY7" fmla="*/ 167559 h 239699"/>
                <a:gd name="connsiteX8" fmla="*/ 74557 w 1477997"/>
                <a:gd name="connsiteY8" fmla="*/ 223218 h 239699"/>
                <a:gd name="connsiteX9" fmla="*/ 261413 w 1477997"/>
                <a:gd name="connsiteY9" fmla="*/ 139729 h 239699"/>
                <a:gd name="connsiteX10" fmla="*/ 396585 w 1477997"/>
                <a:gd name="connsiteY10" fmla="*/ 581 h 23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7997" h="239699">
                  <a:moveTo>
                    <a:pt x="396585" y="581"/>
                  </a:moveTo>
                  <a:cubicBezTo>
                    <a:pt x="405862" y="-6708"/>
                    <a:pt x="382008" y="56240"/>
                    <a:pt x="317072" y="95997"/>
                  </a:cubicBezTo>
                  <a:cubicBezTo>
                    <a:pt x="252136" y="135754"/>
                    <a:pt x="-49351" y="230506"/>
                    <a:pt x="6971" y="239120"/>
                  </a:cubicBezTo>
                  <a:cubicBezTo>
                    <a:pt x="63293" y="247734"/>
                    <a:pt x="567538" y="157619"/>
                    <a:pt x="655002" y="147680"/>
                  </a:cubicBezTo>
                  <a:cubicBezTo>
                    <a:pt x="742466" y="137741"/>
                    <a:pt x="398573" y="186775"/>
                    <a:pt x="531757" y="179486"/>
                  </a:cubicBezTo>
                  <a:cubicBezTo>
                    <a:pt x="664941" y="172197"/>
                    <a:pt x="1352066" y="115212"/>
                    <a:pt x="1454108" y="103948"/>
                  </a:cubicBezTo>
                  <a:cubicBezTo>
                    <a:pt x="1556150" y="92684"/>
                    <a:pt x="1308334" y="101298"/>
                    <a:pt x="1144007" y="111900"/>
                  </a:cubicBezTo>
                  <a:cubicBezTo>
                    <a:pt x="979680" y="122502"/>
                    <a:pt x="646389" y="149006"/>
                    <a:pt x="468147" y="167559"/>
                  </a:cubicBezTo>
                  <a:cubicBezTo>
                    <a:pt x="289905" y="186112"/>
                    <a:pt x="109013" y="227856"/>
                    <a:pt x="74557" y="223218"/>
                  </a:cubicBezTo>
                  <a:cubicBezTo>
                    <a:pt x="40101" y="218580"/>
                    <a:pt x="205091" y="173522"/>
                    <a:pt x="261413" y="139729"/>
                  </a:cubicBezTo>
                  <a:cubicBezTo>
                    <a:pt x="317735" y="105936"/>
                    <a:pt x="387308" y="7870"/>
                    <a:pt x="396585" y="5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69631631-18E0-7C72-CCA1-217E85498721}"/>
                </a:ext>
              </a:extLst>
            </p:cNvPr>
            <p:cNvSpPr/>
            <p:nvPr/>
          </p:nvSpPr>
          <p:spPr>
            <a:xfrm>
              <a:off x="3670368" y="3386253"/>
              <a:ext cx="1752422" cy="323342"/>
            </a:xfrm>
            <a:custGeom>
              <a:avLst/>
              <a:gdLst>
                <a:gd name="connsiteX0" fmla="*/ 15062 w 1752422"/>
                <a:gd name="connsiteY0" fmla="*/ 1003 h 323342"/>
                <a:gd name="connsiteX1" fmla="*/ 794289 w 1752422"/>
                <a:gd name="connsiteY1" fmla="*/ 167980 h 323342"/>
                <a:gd name="connsiteX2" fmla="*/ 758509 w 1752422"/>
                <a:gd name="connsiteY2" fmla="*/ 152077 h 323342"/>
                <a:gd name="connsiteX3" fmla="*/ 929462 w 1752422"/>
                <a:gd name="connsiteY3" fmla="*/ 219664 h 323342"/>
                <a:gd name="connsiteX4" fmla="*/ 909583 w 1752422"/>
                <a:gd name="connsiteY4" fmla="*/ 187858 h 323342"/>
                <a:gd name="connsiteX5" fmla="*/ 1028853 w 1752422"/>
                <a:gd name="connsiteY5" fmla="*/ 211712 h 323342"/>
                <a:gd name="connsiteX6" fmla="*/ 1263416 w 1752422"/>
                <a:gd name="connsiteY6" fmla="*/ 255444 h 323342"/>
                <a:gd name="connsiteX7" fmla="*/ 1354856 w 1752422"/>
                <a:gd name="connsiteY7" fmla="*/ 291225 h 323342"/>
                <a:gd name="connsiteX8" fmla="*/ 1426418 w 1752422"/>
                <a:gd name="connsiteY8" fmla="*/ 323030 h 323342"/>
                <a:gd name="connsiteX9" fmla="*/ 1617249 w 1752422"/>
                <a:gd name="connsiteY9" fmla="*/ 271347 h 323342"/>
                <a:gd name="connsiteX10" fmla="*/ 1752422 w 1752422"/>
                <a:gd name="connsiteY10" fmla="*/ 239542 h 323342"/>
                <a:gd name="connsiteX11" fmla="*/ 1617249 w 1752422"/>
                <a:gd name="connsiteY11" fmla="*/ 307128 h 323342"/>
                <a:gd name="connsiteX12" fmla="*/ 1299197 w 1752422"/>
                <a:gd name="connsiteY12" fmla="*/ 263396 h 323342"/>
                <a:gd name="connsiteX13" fmla="*/ 798265 w 1752422"/>
                <a:gd name="connsiteY13" fmla="*/ 152077 h 323342"/>
                <a:gd name="connsiteX14" fmla="*/ 317211 w 1752422"/>
                <a:gd name="connsiteY14" fmla="*/ 100394 h 323342"/>
                <a:gd name="connsiteX15" fmla="*/ 15062 w 1752422"/>
                <a:gd name="connsiteY15" fmla="*/ 1003 h 32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52422" h="323342">
                  <a:moveTo>
                    <a:pt x="15062" y="1003"/>
                  </a:moveTo>
                  <a:cubicBezTo>
                    <a:pt x="94575" y="12267"/>
                    <a:pt x="670381" y="142801"/>
                    <a:pt x="794289" y="167980"/>
                  </a:cubicBezTo>
                  <a:cubicBezTo>
                    <a:pt x="918197" y="193159"/>
                    <a:pt x="735980" y="143463"/>
                    <a:pt x="758509" y="152077"/>
                  </a:cubicBezTo>
                  <a:cubicBezTo>
                    <a:pt x="781038" y="160691"/>
                    <a:pt x="904283" y="213701"/>
                    <a:pt x="929462" y="219664"/>
                  </a:cubicBezTo>
                  <a:cubicBezTo>
                    <a:pt x="954641" y="225627"/>
                    <a:pt x="893018" y="189183"/>
                    <a:pt x="909583" y="187858"/>
                  </a:cubicBezTo>
                  <a:cubicBezTo>
                    <a:pt x="926148" y="186533"/>
                    <a:pt x="1028853" y="211712"/>
                    <a:pt x="1028853" y="211712"/>
                  </a:cubicBezTo>
                  <a:cubicBezTo>
                    <a:pt x="1087825" y="222976"/>
                    <a:pt x="1209082" y="242192"/>
                    <a:pt x="1263416" y="255444"/>
                  </a:cubicBezTo>
                  <a:cubicBezTo>
                    <a:pt x="1317750" y="268696"/>
                    <a:pt x="1327689" y="279961"/>
                    <a:pt x="1354856" y="291225"/>
                  </a:cubicBezTo>
                  <a:cubicBezTo>
                    <a:pt x="1382023" y="302489"/>
                    <a:pt x="1382686" y="326343"/>
                    <a:pt x="1426418" y="323030"/>
                  </a:cubicBezTo>
                  <a:cubicBezTo>
                    <a:pt x="1470150" y="319717"/>
                    <a:pt x="1562915" y="285262"/>
                    <a:pt x="1617249" y="271347"/>
                  </a:cubicBezTo>
                  <a:cubicBezTo>
                    <a:pt x="1671583" y="257432"/>
                    <a:pt x="1752422" y="233579"/>
                    <a:pt x="1752422" y="239542"/>
                  </a:cubicBezTo>
                  <a:cubicBezTo>
                    <a:pt x="1752422" y="245505"/>
                    <a:pt x="1692787" y="303152"/>
                    <a:pt x="1617249" y="307128"/>
                  </a:cubicBezTo>
                  <a:cubicBezTo>
                    <a:pt x="1541711" y="311104"/>
                    <a:pt x="1435694" y="289238"/>
                    <a:pt x="1299197" y="263396"/>
                  </a:cubicBezTo>
                  <a:cubicBezTo>
                    <a:pt x="1162700" y="237554"/>
                    <a:pt x="961929" y="179244"/>
                    <a:pt x="798265" y="152077"/>
                  </a:cubicBezTo>
                  <a:cubicBezTo>
                    <a:pt x="634601" y="124910"/>
                    <a:pt x="443769" y="124248"/>
                    <a:pt x="317211" y="100394"/>
                  </a:cubicBezTo>
                  <a:cubicBezTo>
                    <a:pt x="190653" y="76540"/>
                    <a:pt x="-64451" y="-10261"/>
                    <a:pt x="15062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298C85A4-C2A1-0C2B-8C57-686C8FF25A9A}"/>
                </a:ext>
              </a:extLst>
            </p:cNvPr>
            <p:cNvSpPr/>
            <p:nvPr/>
          </p:nvSpPr>
          <p:spPr>
            <a:xfrm>
              <a:off x="5389550" y="3593052"/>
              <a:ext cx="1381336" cy="140626"/>
            </a:xfrm>
            <a:custGeom>
              <a:avLst/>
              <a:gdLst>
                <a:gd name="connsiteX0" fmla="*/ 9386 w 1381336"/>
                <a:gd name="connsiteY0" fmla="*/ 36718 h 140626"/>
                <a:gd name="connsiteX1" fmla="*/ 558026 w 1381336"/>
                <a:gd name="connsiteY1" fmla="*/ 112256 h 140626"/>
                <a:gd name="connsiteX2" fmla="*/ 311535 w 1381336"/>
                <a:gd name="connsiteY2" fmla="*/ 92378 h 140626"/>
                <a:gd name="connsiteX3" fmla="*/ 959567 w 1381336"/>
                <a:gd name="connsiteY3" fmla="*/ 128158 h 140626"/>
                <a:gd name="connsiteX4" fmla="*/ 895956 w 1381336"/>
                <a:gd name="connsiteY4" fmla="*/ 136110 h 140626"/>
                <a:gd name="connsiteX5" fmla="*/ 1146422 w 1381336"/>
                <a:gd name="connsiteY5" fmla="*/ 140085 h 140626"/>
                <a:gd name="connsiteX6" fmla="*/ 1066909 w 1381336"/>
                <a:gd name="connsiteY6" fmla="*/ 124183 h 140626"/>
                <a:gd name="connsiteX7" fmla="*/ 1217984 w 1381336"/>
                <a:gd name="connsiteY7" fmla="*/ 112256 h 140626"/>
                <a:gd name="connsiteX8" fmla="*/ 1361107 w 1381336"/>
                <a:gd name="connsiteY8" fmla="*/ 20816 h 140626"/>
                <a:gd name="connsiteX9" fmla="*/ 1365083 w 1381336"/>
                <a:gd name="connsiteY9" fmla="*/ 4913 h 140626"/>
                <a:gd name="connsiteX10" fmla="*/ 1217984 w 1381336"/>
                <a:gd name="connsiteY10" fmla="*/ 88402 h 140626"/>
                <a:gd name="connsiteX11" fmla="*/ 876078 w 1381336"/>
                <a:gd name="connsiteY11" fmla="*/ 92378 h 140626"/>
                <a:gd name="connsiteX12" fmla="*/ 681271 w 1381336"/>
                <a:gd name="connsiteY12" fmla="*/ 108280 h 140626"/>
                <a:gd name="connsiteX13" fmla="*/ 721027 w 1381336"/>
                <a:gd name="connsiteY13" fmla="*/ 136110 h 140626"/>
                <a:gd name="connsiteX14" fmla="*/ 418878 w 1381336"/>
                <a:gd name="connsiteY14" fmla="*/ 88402 h 140626"/>
                <a:gd name="connsiteX15" fmla="*/ 224071 w 1381336"/>
                <a:gd name="connsiteY15" fmla="*/ 96353 h 140626"/>
                <a:gd name="connsiteX16" fmla="*/ 9386 w 1381336"/>
                <a:gd name="connsiteY16" fmla="*/ 36718 h 14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336" h="140626">
                  <a:moveTo>
                    <a:pt x="9386" y="36718"/>
                  </a:moveTo>
                  <a:cubicBezTo>
                    <a:pt x="65045" y="39368"/>
                    <a:pt x="507668" y="102979"/>
                    <a:pt x="558026" y="112256"/>
                  </a:cubicBezTo>
                  <a:cubicBezTo>
                    <a:pt x="608384" y="121533"/>
                    <a:pt x="244612" y="89728"/>
                    <a:pt x="311535" y="92378"/>
                  </a:cubicBezTo>
                  <a:cubicBezTo>
                    <a:pt x="378458" y="95028"/>
                    <a:pt x="862164" y="120869"/>
                    <a:pt x="959567" y="128158"/>
                  </a:cubicBezTo>
                  <a:cubicBezTo>
                    <a:pt x="1056970" y="135447"/>
                    <a:pt x="864814" y="134122"/>
                    <a:pt x="895956" y="136110"/>
                  </a:cubicBezTo>
                  <a:cubicBezTo>
                    <a:pt x="927099" y="138098"/>
                    <a:pt x="1117930" y="142073"/>
                    <a:pt x="1146422" y="140085"/>
                  </a:cubicBezTo>
                  <a:cubicBezTo>
                    <a:pt x="1174914" y="138097"/>
                    <a:pt x="1054982" y="128821"/>
                    <a:pt x="1066909" y="124183"/>
                  </a:cubicBezTo>
                  <a:cubicBezTo>
                    <a:pt x="1078836" y="119545"/>
                    <a:pt x="1168951" y="129484"/>
                    <a:pt x="1217984" y="112256"/>
                  </a:cubicBezTo>
                  <a:cubicBezTo>
                    <a:pt x="1267017" y="95028"/>
                    <a:pt x="1336591" y="38706"/>
                    <a:pt x="1361107" y="20816"/>
                  </a:cubicBezTo>
                  <a:cubicBezTo>
                    <a:pt x="1385623" y="2926"/>
                    <a:pt x="1388937" y="-6351"/>
                    <a:pt x="1365083" y="4913"/>
                  </a:cubicBezTo>
                  <a:cubicBezTo>
                    <a:pt x="1341229" y="16177"/>
                    <a:pt x="1299485" y="73825"/>
                    <a:pt x="1217984" y="88402"/>
                  </a:cubicBezTo>
                  <a:cubicBezTo>
                    <a:pt x="1136483" y="102979"/>
                    <a:pt x="965530" y="89065"/>
                    <a:pt x="876078" y="92378"/>
                  </a:cubicBezTo>
                  <a:cubicBezTo>
                    <a:pt x="786626" y="95691"/>
                    <a:pt x="707113" y="100991"/>
                    <a:pt x="681271" y="108280"/>
                  </a:cubicBezTo>
                  <a:cubicBezTo>
                    <a:pt x="655429" y="115569"/>
                    <a:pt x="764759" y="139423"/>
                    <a:pt x="721027" y="136110"/>
                  </a:cubicBezTo>
                  <a:cubicBezTo>
                    <a:pt x="677295" y="132797"/>
                    <a:pt x="501704" y="95028"/>
                    <a:pt x="418878" y="88402"/>
                  </a:cubicBezTo>
                  <a:cubicBezTo>
                    <a:pt x="336052" y="81776"/>
                    <a:pt x="287019" y="104967"/>
                    <a:pt x="224071" y="96353"/>
                  </a:cubicBezTo>
                  <a:cubicBezTo>
                    <a:pt x="161123" y="87739"/>
                    <a:pt x="-46273" y="34068"/>
                    <a:pt x="9386" y="36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3408B165-2867-BD74-27E4-D588FBBBA10F}"/>
                </a:ext>
              </a:extLst>
            </p:cNvPr>
            <p:cNvSpPr/>
            <p:nvPr/>
          </p:nvSpPr>
          <p:spPr>
            <a:xfrm>
              <a:off x="6872827" y="3474487"/>
              <a:ext cx="1265333" cy="143359"/>
            </a:xfrm>
            <a:custGeom>
              <a:avLst/>
              <a:gdLst>
                <a:gd name="connsiteX0" fmla="*/ 5051 w 1265333"/>
                <a:gd name="connsiteY0" fmla="*/ 12160 h 143359"/>
                <a:gd name="connsiteX1" fmla="*/ 513935 w 1265333"/>
                <a:gd name="connsiteY1" fmla="*/ 16136 h 143359"/>
                <a:gd name="connsiteX2" fmla="*/ 394665 w 1265333"/>
                <a:gd name="connsiteY2" fmla="*/ 12160 h 143359"/>
                <a:gd name="connsiteX3" fmla="*/ 637180 w 1265333"/>
                <a:gd name="connsiteY3" fmla="*/ 43965 h 143359"/>
                <a:gd name="connsiteX4" fmla="*/ 1265333 w 1265333"/>
                <a:gd name="connsiteY4" fmla="*/ 143356 h 143359"/>
                <a:gd name="connsiteX5" fmla="*/ 565618 w 1265333"/>
                <a:gd name="connsiteY5" fmla="*/ 47941 h 143359"/>
                <a:gd name="connsiteX6" fmla="*/ 621277 w 1265333"/>
                <a:gd name="connsiteY6" fmla="*/ 79746 h 143359"/>
                <a:gd name="connsiteX7" fmla="*/ 446349 w 1265333"/>
                <a:gd name="connsiteY7" fmla="*/ 12160 h 143359"/>
                <a:gd name="connsiteX8" fmla="*/ 239615 w 1265333"/>
                <a:gd name="connsiteY8" fmla="*/ 32038 h 143359"/>
                <a:gd name="connsiteX9" fmla="*/ 366836 w 1265333"/>
                <a:gd name="connsiteY9" fmla="*/ 28063 h 143359"/>
                <a:gd name="connsiteX10" fmla="*/ 231663 w 1265333"/>
                <a:gd name="connsiteY10" fmla="*/ 8184 h 143359"/>
                <a:gd name="connsiteX11" fmla="*/ 327079 w 1265333"/>
                <a:gd name="connsiteY11" fmla="*/ 12160 h 143359"/>
                <a:gd name="connsiteX12" fmla="*/ 255517 w 1265333"/>
                <a:gd name="connsiteY12" fmla="*/ 233 h 143359"/>
                <a:gd name="connsiteX13" fmla="*/ 5051 w 1265333"/>
                <a:gd name="connsiteY13" fmla="*/ 12160 h 14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5333" h="143359">
                  <a:moveTo>
                    <a:pt x="5051" y="12160"/>
                  </a:moveTo>
                  <a:cubicBezTo>
                    <a:pt x="48121" y="14810"/>
                    <a:pt x="448999" y="16136"/>
                    <a:pt x="513935" y="16136"/>
                  </a:cubicBezTo>
                  <a:cubicBezTo>
                    <a:pt x="578871" y="16136"/>
                    <a:pt x="374124" y="7522"/>
                    <a:pt x="394665" y="12160"/>
                  </a:cubicBezTo>
                  <a:cubicBezTo>
                    <a:pt x="415206" y="16798"/>
                    <a:pt x="637180" y="43965"/>
                    <a:pt x="637180" y="43965"/>
                  </a:cubicBezTo>
                  <a:lnTo>
                    <a:pt x="1265333" y="143356"/>
                  </a:lnTo>
                  <a:cubicBezTo>
                    <a:pt x="1253406" y="144019"/>
                    <a:pt x="672961" y="58543"/>
                    <a:pt x="565618" y="47941"/>
                  </a:cubicBezTo>
                  <a:cubicBezTo>
                    <a:pt x="458275" y="37339"/>
                    <a:pt x="641155" y="85709"/>
                    <a:pt x="621277" y="79746"/>
                  </a:cubicBezTo>
                  <a:cubicBezTo>
                    <a:pt x="601399" y="73783"/>
                    <a:pt x="509959" y="20111"/>
                    <a:pt x="446349" y="12160"/>
                  </a:cubicBezTo>
                  <a:cubicBezTo>
                    <a:pt x="382739" y="4209"/>
                    <a:pt x="252867" y="29388"/>
                    <a:pt x="239615" y="32038"/>
                  </a:cubicBezTo>
                  <a:cubicBezTo>
                    <a:pt x="226363" y="34688"/>
                    <a:pt x="368161" y="32039"/>
                    <a:pt x="366836" y="28063"/>
                  </a:cubicBezTo>
                  <a:cubicBezTo>
                    <a:pt x="365511" y="24087"/>
                    <a:pt x="238289" y="10834"/>
                    <a:pt x="231663" y="8184"/>
                  </a:cubicBezTo>
                  <a:cubicBezTo>
                    <a:pt x="225037" y="5534"/>
                    <a:pt x="323103" y="13485"/>
                    <a:pt x="327079" y="12160"/>
                  </a:cubicBezTo>
                  <a:cubicBezTo>
                    <a:pt x="331055" y="10835"/>
                    <a:pt x="303887" y="2221"/>
                    <a:pt x="255517" y="233"/>
                  </a:cubicBezTo>
                  <a:cubicBezTo>
                    <a:pt x="207147" y="-1755"/>
                    <a:pt x="-38019" y="9510"/>
                    <a:pt x="5051" y="12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8DCD0260-1A63-ADB9-C2EF-53D9D5B1C588}"/>
                </a:ext>
              </a:extLst>
            </p:cNvPr>
            <p:cNvSpPr/>
            <p:nvPr/>
          </p:nvSpPr>
          <p:spPr>
            <a:xfrm>
              <a:off x="7926878" y="3315596"/>
              <a:ext cx="1027070" cy="348031"/>
            </a:xfrm>
            <a:custGeom>
              <a:avLst/>
              <a:gdLst>
                <a:gd name="connsiteX0" fmla="*/ 803654 w 1027070"/>
                <a:gd name="connsiteY0" fmla="*/ 98 h 348031"/>
                <a:gd name="connsiteX1" fmla="*/ 1010388 w 1027070"/>
                <a:gd name="connsiteY1" fmla="*/ 127319 h 348031"/>
                <a:gd name="connsiteX2" fmla="*/ 966656 w 1027070"/>
                <a:gd name="connsiteY2" fmla="*/ 139246 h 348031"/>
                <a:gd name="connsiteX3" fmla="*/ 1026291 w 1027070"/>
                <a:gd name="connsiteY3" fmla="*/ 214783 h 348031"/>
                <a:gd name="connsiteX4" fmla="*/ 914972 w 1027070"/>
                <a:gd name="connsiteY4" fmla="*/ 262491 h 348031"/>
                <a:gd name="connsiteX5" fmla="*/ 934851 w 1027070"/>
                <a:gd name="connsiteY5" fmla="*/ 294296 h 348031"/>
                <a:gd name="connsiteX6" fmla="*/ 751971 w 1027070"/>
                <a:gd name="connsiteY6" fmla="*/ 318150 h 348031"/>
                <a:gd name="connsiteX7" fmla="*/ 720165 w 1027070"/>
                <a:gd name="connsiteY7" fmla="*/ 306223 h 348031"/>
                <a:gd name="connsiteX8" fmla="*/ 572 w 1027070"/>
                <a:gd name="connsiteY8" fmla="*/ 262491 h 348031"/>
                <a:gd name="connsiteX9" fmla="*/ 604872 w 1027070"/>
                <a:gd name="connsiteY9" fmla="*/ 345980 h 348031"/>
                <a:gd name="connsiteX10" fmla="*/ 922924 w 1027070"/>
                <a:gd name="connsiteY10" fmla="*/ 322126 h 348031"/>
                <a:gd name="connsiteX11" fmla="*/ 855338 w 1027070"/>
                <a:gd name="connsiteY11" fmla="*/ 318150 h 348031"/>
                <a:gd name="connsiteX12" fmla="*/ 1002437 w 1027070"/>
                <a:gd name="connsiteY12" fmla="*/ 182978 h 348031"/>
                <a:gd name="connsiteX13" fmla="*/ 946778 w 1027070"/>
                <a:gd name="connsiteY13" fmla="*/ 107441 h 348031"/>
                <a:gd name="connsiteX14" fmla="*/ 803654 w 1027070"/>
                <a:gd name="connsiteY14" fmla="*/ 98 h 3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070" h="348031">
                  <a:moveTo>
                    <a:pt x="803654" y="98"/>
                  </a:moveTo>
                  <a:cubicBezTo>
                    <a:pt x="814256" y="3411"/>
                    <a:pt x="983221" y="104128"/>
                    <a:pt x="1010388" y="127319"/>
                  </a:cubicBezTo>
                  <a:cubicBezTo>
                    <a:pt x="1037555" y="150510"/>
                    <a:pt x="964005" y="124669"/>
                    <a:pt x="966656" y="139246"/>
                  </a:cubicBezTo>
                  <a:cubicBezTo>
                    <a:pt x="969307" y="153823"/>
                    <a:pt x="1034905" y="194242"/>
                    <a:pt x="1026291" y="214783"/>
                  </a:cubicBezTo>
                  <a:cubicBezTo>
                    <a:pt x="1017677" y="235324"/>
                    <a:pt x="930212" y="249239"/>
                    <a:pt x="914972" y="262491"/>
                  </a:cubicBezTo>
                  <a:cubicBezTo>
                    <a:pt x="899732" y="275743"/>
                    <a:pt x="962018" y="285020"/>
                    <a:pt x="934851" y="294296"/>
                  </a:cubicBezTo>
                  <a:cubicBezTo>
                    <a:pt x="907684" y="303572"/>
                    <a:pt x="787752" y="316162"/>
                    <a:pt x="751971" y="318150"/>
                  </a:cubicBezTo>
                  <a:cubicBezTo>
                    <a:pt x="716190" y="320138"/>
                    <a:pt x="845398" y="315500"/>
                    <a:pt x="720165" y="306223"/>
                  </a:cubicBezTo>
                  <a:cubicBezTo>
                    <a:pt x="594932" y="296947"/>
                    <a:pt x="19787" y="255865"/>
                    <a:pt x="572" y="262491"/>
                  </a:cubicBezTo>
                  <a:cubicBezTo>
                    <a:pt x="-18644" y="269117"/>
                    <a:pt x="451147" y="336041"/>
                    <a:pt x="604872" y="345980"/>
                  </a:cubicBezTo>
                  <a:cubicBezTo>
                    <a:pt x="758597" y="355919"/>
                    <a:pt x="881180" y="326764"/>
                    <a:pt x="922924" y="322126"/>
                  </a:cubicBezTo>
                  <a:cubicBezTo>
                    <a:pt x="964668" y="317488"/>
                    <a:pt x="842086" y="341341"/>
                    <a:pt x="855338" y="318150"/>
                  </a:cubicBezTo>
                  <a:cubicBezTo>
                    <a:pt x="868590" y="294959"/>
                    <a:pt x="987197" y="218096"/>
                    <a:pt x="1002437" y="182978"/>
                  </a:cubicBezTo>
                  <a:cubicBezTo>
                    <a:pt x="1017677" y="147860"/>
                    <a:pt x="974608" y="136596"/>
                    <a:pt x="946778" y="107441"/>
                  </a:cubicBezTo>
                  <a:cubicBezTo>
                    <a:pt x="918948" y="78286"/>
                    <a:pt x="793052" y="-3215"/>
                    <a:pt x="803654" y="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3441AA-81D5-15E8-646D-B71B074BF453}"/>
              </a:ext>
            </a:extLst>
          </p:cNvPr>
          <p:cNvGrpSpPr/>
          <p:nvPr/>
        </p:nvGrpSpPr>
        <p:grpSpPr>
          <a:xfrm>
            <a:off x="1504444" y="9048247"/>
            <a:ext cx="6546912" cy="2985634"/>
            <a:chOff x="1504444" y="9048247"/>
            <a:chExt cx="6546912" cy="2985634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805EC654-B288-E101-D07F-19C1924B5961}"/>
                </a:ext>
              </a:extLst>
            </p:cNvPr>
            <p:cNvSpPr/>
            <p:nvPr/>
          </p:nvSpPr>
          <p:spPr>
            <a:xfrm>
              <a:off x="1504444" y="9061376"/>
              <a:ext cx="553569" cy="2972505"/>
            </a:xfrm>
            <a:custGeom>
              <a:avLst/>
              <a:gdLst>
                <a:gd name="connsiteX0" fmla="*/ 488317 w 553569"/>
                <a:gd name="connsiteY0" fmla="*/ 25868 h 2972505"/>
                <a:gd name="connsiteX1" fmla="*/ 261294 w 553569"/>
                <a:gd name="connsiteY1" fmla="*/ 1703319 h 2972505"/>
                <a:gd name="connsiteX2" fmla="*/ 280213 w 553569"/>
                <a:gd name="connsiteY2" fmla="*/ 1583501 h 2972505"/>
                <a:gd name="connsiteX3" fmla="*/ 198232 w 553569"/>
                <a:gd name="connsiteY3" fmla="*/ 1993405 h 2972505"/>
                <a:gd name="connsiteX4" fmla="*/ 84720 w 553569"/>
                <a:gd name="connsiteY4" fmla="*/ 2869967 h 2972505"/>
                <a:gd name="connsiteX5" fmla="*/ 27964 w 553569"/>
                <a:gd name="connsiteY5" fmla="*/ 2876274 h 2972505"/>
                <a:gd name="connsiteX6" fmla="*/ 551379 w 553569"/>
                <a:gd name="connsiteY6" fmla="*/ 2876274 h 2972505"/>
                <a:gd name="connsiteX7" fmla="*/ 217150 w 553569"/>
                <a:gd name="connsiteY7" fmla="*/ 2933030 h 2972505"/>
                <a:gd name="connsiteX8" fmla="*/ 267600 w 553569"/>
                <a:gd name="connsiteY8" fmla="*/ 2920417 h 2972505"/>
                <a:gd name="connsiteX9" fmla="*/ 116251 w 553569"/>
                <a:gd name="connsiteY9" fmla="*/ 2844743 h 2972505"/>
                <a:gd name="connsiteX10" fmla="*/ 236069 w 553569"/>
                <a:gd name="connsiteY10" fmla="*/ 1457377 h 2972505"/>
                <a:gd name="connsiteX11" fmla="*/ 236069 w 553569"/>
                <a:gd name="connsiteY11" fmla="*/ 1539358 h 2972505"/>
                <a:gd name="connsiteX12" fmla="*/ 355887 w 553569"/>
                <a:gd name="connsiteY12" fmla="*/ 675407 h 2972505"/>
                <a:gd name="connsiteX13" fmla="*/ 355887 w 553569"/>
                <a:gd name="connsiteY13" fmla="*/ 681714 h 2972505"/>
                <a:gd name="connsiteX14" fmla="*/ 488317 w 553569"/>
                <a:gd name="connsiteY14" fmla="*/ 25868 h 297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3569" h="2972505">
                  <a:moveTo>
                    <a:pt x="488317" y="25868"/>
                  </a:moveTo>
                  <a:cubicBezTo>
                    <a:pt x="472552" y="196135"/>
                    <a:pt x="295978" y="1443714"/>
                    <a:pt x="261294" y="1703319"/>
                  </a:cubicBezTo>
                  <a:cubicBezTo>
                    <a:pt x="226610" y="1962924"/>
                    <a:pt x="290723" y="1535153"/>
                    <a:pt x="280213" y="1583501"/>
                  </a:cubicBezTo>
                  <a:cubicBezTo>
                    <a:pt x="269703" y="1631849"/>
                    <a:pt x="230814" y="1778994"/>
                    <a:pt x="198232" y="1993405"/>
                  </a:cubicBezTo>
                  <a:cubicBezTo>
                    <a:pt x="165650" y="2207816"/>
                    <a:pt x="113098" y="2722822"/>
                    <a:pt x="84720" y="2869967"/>
                  </a:cubicBezTo>
                  <a:cubicBezTo>
                    <a:pt x="56342" y="3017112"/>
                    <a:pt x="-49812" y="2875223"/>
                    <a:pt x="27964" y="2876274"/>
                  </a:cubicBezTo>
                  <a:cubicBezTo>
                    <a:pt x="105740" y="2877325"/>
                    <a:pt x="519848" y="2866815"/>
                    <a:pt x="551379" y="2876274"/>
                  </a:cubicBezTo>
                  <a:cubicBezTo>
                    <a:pt x="582910" y="2885733"/>
                    <a:pt x="264446" y="2925673"/>
                    <a:pt x="217150" y="2933030"/>
                  </a:cubicBezTo>
                  <a:cubicBezTo>
                    <a:pt x="169854" y="2940387"/>
                    <a:pt x="284416" y="2935131"/>
                    <a:pt x="267600" y="2920417"/>
                  </a:cubicBezTo>
                  <a:cubicBezTo>
                    <a:pt x="250784" y="2905703"/>
                    <a:pt x="121506" y="3088583"/>
                    <a:pt x="116251" y="2844743"/>
                  </a:cubicBezTo>
                  <a:cubicBezTo>
                    <a:pt x="110996" y="2600903"/>
                    <a:pt x="216099" y="1674941"/>
                    <a:pt x="236069" y="1457377"/>
                  </a:cubicBezTo>
                  <a:cubicBezTo>
                    <a:pt x="256039" y="1239813"/>
                    <a:pt x="216099" y="1669686"/>
                    <a:pt x="236069" y="1539358"/>
                  </a:cubicBezTo>
                  <a:cubicBezTo>
                    <a:pt x="256039" y="1409030"/>
                    <a:pt x="335917" y="818348"/>
                    <a:pt x="355887" y="675407"/>
                  </a:cubicBezTo>
                  <a:cubicBezTo>
                    <a:pt x="375857" y="532466"/>
                    <a:pt x="336968" y="785766"/>
                    <a:pt x="355887" y="681714"/>
                  </a:cubicBezTo>
                  <a:cubicBezTo>
                    <a:pt x="374806" y="577662"/>
                    <a:pt x="504082" y="-144399"/>
                    <a:pt x="488317" y="258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189AB932-7582-5FA1-838E-0FA9463DF0DC}"/>
                </a:ext>
              </a:extLst>
            </p:cNvPr>
            <p:cNvSpPr/>
            <p:nvPr/>
          </p:nvSpPr>
          <p:spPr>
            <a:xfrm>
              <a:off x="1947019" y="9073633"/>
              <a:ext cx="844617" cy="802312"/>
            </a:xfrm>
            <a:custGeom>
              <a:avLst/>
              <a:gdLst>
                <a:gd name="connsiteX0" fmla="*/ 1599 w 844617"/>
                <a:gd name="connsiteY0" fmla="*/ 19917 h 802312"/>
                <a:gd name="connsiteX1" fmla="*/ 600689 w 844617"/>
                <a:gd name="connsiteY1" fmla="*/ 26224 h 802312"/>
                <a:gd name="connsiteX2" fmla="*/ 449340 w 844617"/>
                <a:gd name="connsiteY2" fmla="*/ 70367 h 802312"/>
                <a:gd name="connsiteX3" fmla="*/ 695282 w 844617"/>
                <a:gd name="connsiteY3" fmla="*/ 70367 h 802312"/>
                <a:gd name="connsiteX4" fmla="*/ 745731 w 844617"/>
                <a:gd name="connsiteY4" fmla="*/ 183879 h 802312"/>
                <a:gd name="connsiteX5" fmla="*/ 840324 w 844617"/>
                <a:gd name="connsiteY5" fmla="*/ 782968 h 802312"/>
                <a:gd name="connsiteX6" fmla="*/ 821406 w 844617"/>
                <a:gd name="connsiteY6" fmla="*/ 600088 h 802312"/>
                <a:gd name="connsiteX7" fmla="*/ 758344 w 844617"/>
                <a:gd name="connsiteY7" fmla="*/ 51448 h 802312"/>
                <a:gd name="connsiteX8" fmla="*/ 588076 w 844617"/>
                <a:gd name="connsiteY8" fmla="*/ 26224 h 802312"/>
                <a:gd name="connsiteX9" fmla="*/ 638526 w 844617"/>
                <a:gd name="connsiteY9" fmla="*/ 76673 h 802312"/>
                <a:gd name="connsiteX10" fmla="*/ 430421 w 844617"/>
                <a:gd name="connsiteY10" fmla="*/ 19917 h 802312"/>
                <a:gd name="connsiteX11" fmla="*/ 1599 w 844617"/>
                <a:gd name="connsiteY11" fmla="*/ 19917 h 80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617" h="802312">
                  <a:moveTo>
                    <a:pt x="1599" y="19917"/>
                  </a:moveTo>
                  <a:cubicBezTo>
                    <a:pt x="29977" y="20968"/>
                    <a:pt x="526066" y="17816"/>
                    <a:pt x="600689" y="26224"/>
                  </a:cubicBezTo>
                  <a:cubicBezTo>
                    <a:pt x="675313" y="34632"/>
                    <a:pt x="433575" y="63010"/>
                    <a:pt x="449340" y="70367"/>
                  </a:cubicBezTo>
                  <a:cubicBezTo>
                    <a:pt x="465105" y="77724"/>
                    <a:pt x="645884" y="51448"/>
                    <a:pt x="695282" y="70367"/>
                  </a:cubicBezTo>
                  <a:cubicBezTo>
                    <a:pt x="744681" y="89286"/>
                    <a:pt x="721557" y="65112"/>
                    <a:pt x="745731" y="183879"/>
                  </a:cubicBezTo>
                  <a:cubicBezTo>
                    <a:pt x="769905" y="302646"/>
                    <a:pt x="827712" y="713600"/>
                    <a:pt x="840324" y="782968"/>
                  </a:cubicBezTo>
                  <a:cubicBezTo>
                    <a:pt x="852937" y="852336"/>
                    <a:pt x="835069" y="722008"/>
                    <a:pt x="821406" y="600088"/>
                  </a:cubicBezTo>
                  <a:cubicBezTo>
                    <a:pt x="807743" y="478168"/>
                    <a:pt x="797232" y="147092"/>
                    <a:pt x="758344" y="51448"/>
                  </a:cubicBezTo>
                  <a:cubicBezTo>
                    <a:pt x="719456" y="-44196"/>
                    <a:pt x="608046" y="22020"/>
                    <a:pt x="588076" y="26224"/>
                  </a:cubicBezTo>
                  <a:cubicBezTo>
                    <a:pt x="568106" y="30428"/>
                    <a:pt x="664802" y="77724"/>
                    <a:pt x="638526" y="76673"/>
                  </a:cubicBezTo>
                  <a:cubicBezTo>
                    <a:pt x="612250" y="75622"/>
                    <a:pt x="530269" y="32529"/>
                    <a:pt x="430421" y="19917"/>
                  </a:cubicBezTo>
                  <a:cubicBezTo>
                    <a:pt x="330573" y="7305"/>
                    <a:pt x="-26779" y="18866"/>
                    <a:pt x="1599" y="199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3AD06858-3421-513D-A0F6-AE14863D7CA8}"/>
                </a:ext>
              </a:extLst>
            </p:cNvPr>
            <p:cNvSpPr/>
            <p:nvPr/>
          </p:nvSpPr>
          <p:spPr>
            <a:xfrm>
              <a:off x="2180492" y="10371249"/>
              <a:ext cx="180362" cy="468047"/>
            </a:xfrm>
            <a:custGeom>
              <a:avLst/>
              <a:gdLst>
                <a:gd name="connsiteX0" fmla="*/ 98474 w 180362"/>
                <a:gd name="connsiteY0" fmla="*/ 157 h 468047"/>
                <a:gd name="connsiteX1" fmla="*/ 70339 w 180362"/>
                <a:gd name="connsiteY1" fmla="*/ 292062 h 468047"/>
                <a:gd name="connsiteX2" fmla="*/ 52754 w 180362"/>
                <a:gd name="connsiteY2" fmla="*/ 425705 h 468047"/>
                <a:gd name="connsiteX3" fmla="*/ 38686 w 180362"/>
                <a:gd name="connsiteY3" fmla="*/ 450323 h 468047"/>
                <a:gd name="connsiteX4" fmla="*/ 0 w 180362"/>
                <a:gd name="connsiteY4" fmla="*/ 453840 h 468047"/>
                <a:gd name="connsiteX5" fmla="*/ 175846 w 180362"/>
                <a:gd name="connsiteY5" fmla="*/ 439773 h 468047"/>
                <a:gd name="connsiteX6" fmla="*/ 119576 w 180362"/>
                <a:gd name="connsiteY6" fmla="*/ 453840 h 468047"/>
                <a:gd name="connsiteX7" fmla="*/ 24619 w 180362"/>
                <a:gd name="connsiteY7" fmla="*/ 457357 h 468047"/>
                <a:gd name="connsiteX8" fmla="*/ 49237 w 180362"/>
                <a:gd name="connsiteY8" fmla="*/ 306129 h 468047"/>
                <a:gd name="connsiteX9" fmla="*/ 49237 w 180362"/>
                <a:gd name="connsiteY9" fmla="*/ 334265 h 468047"/>
                <a:gd name="connsiteX10" fmla="*/ 63305 w 180362"/>
                <a:gd name="connsiteY10" fmla="*/ 186554 h 468047"/>
                <a:gd name="connsiteX11" fmla="*/ 49237 w 180362"/>
                <a:gd name="connsiteY11" fmla="*/ 249859 h 468047"/>
                <a:gd name="connsiteX12" fmla="*/ 98474 w 180362"/>
                <a:gd name="connsiteY12" fmla="*/ 157 h 46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62" h="468047">
                  <a:moveTo>
                    <a:pt x="98474" y="157"/>
                  </a:moveTo>
                  <a:cubicBezTo>
                    <a:pt x="101991" y="7191"/>
                    <a:pt x="77959" y="221137"/>
                    <a:pt x="70339" y="292062"/>
                  </a:cubicBezTo>
                  <a:cubicBezTo>
                    <a:pt x="62719" y="362987"/>
                    <a:pt x="58029" y="399328"/>
                    <a:pt x="52754" y="425705"/>
                  </a:cubicBezTo>
                  <a:cubicBezTo>
                    <a:pt x="47479" y="452082"/>
                    <a:pt x="47478" y="445634"/>
                    <a:pt x="38686" y="450323"/>
                  </a:cubicBezTo>
                  <a:cubicBezTo>
                    <a:pt x="29894" y="455012"/>
                    <a:pt x="0" y="453840"/>
                    <a:pt x="0" y="453840"/>
                  </a:cubicBezTo>
                  <a:cubicBezTo>
                    <a:pt x="22860" y="452082"/>
                    <a:pt x="155917" y="439773"/>
                    <a:pt x="175846" y="439773"/>
                  </a:cubicBezTo>
                  <a:cubicBezTo>
                    <a:pt x="195775" y="439773"/>
                    <a:pt x="144780" y="450909"/>
                    <a:pt x="119576" y="453840"/>
                  </a:cubicBezTo>
                  <a:cubicBezTo>
                    <a:pt x="94372" y="456771"/>
                    <a:pt x="36342" y="481975"/>
                    <a:pt x="24619" y="457357"/>
                  </a:cubicBezTo>
                  <a:cubicBezTo>
                    <a:pt x="12896" y="432739"/>
                    <a:pt x="45134" y="326644"/>
                    <a:pt x="49237" y="306129"/>
                  </a:cubicBezTo>
                  <a:cubicBezTo>
                    <a:pt x="53340" y="285614"/>
                    <a:pt x="46892" y="354194"/>
                    <a:pt x="49237" y="334265"/>
                  </a:cubicBezTo>
                  <a:cubicBezTo>
                    <a:pt x="51582" y="314336"/>
                    <a:pt x="63305" y="200622"/>
                    <a:pt x="63305" y="186554"/>
                  </a:cubicBezTo>
                  <a:cubicBezTo>
                    <a:pt x="63305" y="172486"/>
                    <a:pt x="45720" y="275650"/>
                    <a:pt x="49237" y="249859"/>
                  </a:cubicBezTo>
                  <a:cubicBezTo>
                    <a:pt x="52754" y="224068"/>
                    <a:pt x="94957" y="-6877"/>
                    <a:pt x="98474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FC780FBE-1953-9494-5F6F-E0BC435F5A8F}"/>
                </a:ext>
              </a:extLst>
            </p:cNvPr>
            <p:cNvSpPr/>
            <p:nvPr/>
          </p:nvSpPr>
          <p:spPr>
            <a:xfrm>
              <a:off x="2282287" y="10383592"/>
              <a:ext cx="63782" cy="442101"/>
            </a:xfrm>
            <a:custGeom>
              <a:avLst/>
              <a:gdLst>
                <a:gd name="connsiteX0" fmla="*/ 196 w 63782"/>
                <a:gd name="connsiteY0" fmla="*/ 1882 h 442101"/>
                <a:gd name="connsiteX1" fmla="*/ 31848 w 63782"/>
                <a:gd name="connsiteY1" fmla="*/ 191796 h 442101"/>
                <a:gd name="connsiteX2" fmla="*/ 63501 w 63782"/>
                <a:gd name="connsiteY2" fmla="*/ 434463 h 442101"/>
                <a:gd name="connsiteX3" fmla="*/ 45916 w 63782"/>
                <a:gd name="connsiteY3" fmla="*/ 374676 h 442101"/>
                <a:gd name="connsiteX4" fmla="*/ 21298 w 63782"/>
                <a:gd name="connsiteY4" fmla="*/ 307854 h 442101"/>
                <a:gd name="connsiteX5" fmla="*/ 31848 w 63782"/>
                <a:gd name="connsiteY5" fmla="*/ 321922 h 442101"/>
                <a:gd name="connsiteX6" fmla="*/ 10747 w 63782"/>
                <a:gd name="connsiteY6" fmla="*/ 170694 h 442101"/>
                <a:gd name="connsiteX7" fmla="*/ 17781 w 63782"/>
                <a:gd name="connsiteY7" fmla="*/ 96839 h 442101"/>
                <a:gd name="connsiteX8" fmla="*/ 196 w 63782"/>
                <a:gd name="connsiteY8" fmla="*/ 1882 h 44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82" h="442101">
                  <a:moveTo>
                    <a:pt x="196" y="1882"/>
                  </a:moveTo>
                  <a:cubicBezTo>
                    <a:pt x="2540" y="17708"/>
                    <a:pt x="21297" y="119699"/>
                    <a:pt x="31848" y="191796"/>
                  </a:cubicBezTo>
                  <a:cubicBezTo>
                    <a:pt x="42399" y="263893"/>
                    <a:pt x="61156" y="403983"/>
                    <a:pt x="63501" y="434463"/>
                  </a:cubicBezTo>
                  <a:cubicBezTo>
                    <a:pt x="65846" y="464943"/>
                    <a:pt x="52950" y="395778"/>
                    <a:pt x="45916" y="374676"/>
                  </a:cubicBezTo>
                  <a:cubicBezTo>
                    <a:pt x="38882" y="353575"/>
                    <a:pt x="21298" y="307854"/>
                    <a:pt x="21298" y="307854"/>
                  </a:cubicBezTo>
                  <a:cubicBezTo>
                    <a:pt x="18953" y="299062"/>
                    <a:pt x="33606" y="344782"/>
                    <a:pt x="31848" y="321922"/>
                  </a:cubicBezTo>
                  <a:cubicBezTo>
                    <a:pt x="30090" y="299062"/>
                    <a:pt x="13091" y="208208"/>
                    <a:pt x="10747" y="170694"/>
                  </a:cubicBezTo>
                  <a:cubicBezTo>
                    <a:pt x="8403" y="133180"/>
                    <a:pt x="18367" y="119113"/>
                    <a:pt x="17781" y="96839"/>
                  </a:cubicBezTo>
                  <a:cubicBezTo>
                    <a:pt x="17195" y="74565"/>
                    <a:pt x="-2148" y="-13944"/>
                    <a:pt x="196" y="18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243EDD3-95E2-BF2F-A97B-2CA2673373D1}"/>
                </a:ext>
              </a:extLst>
            </p:cNvPr>
            <p:cNvSpPr/>
            <p:nvPr/>
          </p:nvSpPr>
          <p:spPr>
            <a:xfrm>
              <a:off x="2049420" y="11184790"/>
              <a:ext cx="382070" cy="786473"/>
            </a:xfrm>
            <a:custGeom>
              <a:avLst/>
              <a:gdLst>
                <a:gd name="connsiteX0" fmla="*/ 4463 w 382070"/>
                <a:gd name="connsiteY0" fmla="*/ 769232 h 786473"/>
                <a:gd name="connsiteX1" fmla="*/ 74802 w 382070"/>
                <a:gd name="connsiteY1" fmla="*/ 266312 h 786473"/>
                <a:gd name="connsiteX2" fmla="*/ 53700 w 382070"/>
                <a:gd name="connsiteY2" fmla="*/ 378853 h 786473"/>
                <a:gd name="connsiteX3" fmla="*/ 102937 w 382070"/>
                <a:gd name="connsiteY3" fmla="*/ 30678 h 786473"/>
                <a:gd name="connsiteX4" fmla="*/ 88869 w 382070"/>
                <a:gd name="connsiteY4" fmla="*/ 30678 h 786473"/>
                <a:gd name="connsiteX5" fmla="*/ 218995 w 382070"/>
                <a:gd name="connsiteY5" fmla="*/ 27161 h 786473"/>
                <a:gd name="connsiteX6" fmla="*/ 145140 w 382070"/>
                <a:gd name="connsiteY6" fmla="*/ 16610 h 786473"/>
                <a:gd name="connsiteX7" fmla="*/ 320986 w 382070"/>
                <a:gd name="connsiteY7" fmla="*/ 23644 h 786473"/>
                <a:gd name="connsiteX8" fmla="*/ 324503 w 382070"/>
                <a:gd name="connsiteY8" fmla="*/ 97499 h 786473"/>
                <a:gd name="connsiteX9" fmla="*/ 380774 w 382070"/>
                <a:gd name="connsiteY9" fmla="*/ 294447 h 786473"/>
                <a:gd name="connsiteX10" fmla="*/ 359672 w 382070"/>
                <a:gd name="connsiteY10" fmla="*/ 164321 h 786473"/>
                <a:gd name="connsiteX11" fmla="*/ 310435 w 382070"/>
                <a:gd name="connsiteY11" fmla="*/ 9576 h 786473"/>
                <a:gd name="connsiteX12" fmla="*/ 197894 w 382070"/>
                <a:gd name="connsiteY12" fmla="*/ 16610 h 786473"/>
                <a:gd name="connsiteX13" fmla="*/ 127555 w 382070"/>
                <a:gd name="connsiteY13" fmla="*/ 16610 h 786473"/>
                <a:gd name="connsiteX14" fmla="*/ 102937 w 382070"/>
                <a:gd name="connsiteY14" fmla="*/ 167838 h 786473"/>
                <a:gd name="connsiteX15" fmla="*/ 50183 w 382070"/>
                <a:gd name="connsiteY15" fmla="*/ 347201 h 786473"/>
                <a:gd name="connsiteX16" fmla="*/ 11497 w 382070"/>
                <a:gd name="connsiteY16" fmla="*/ 642622 h 786473"/>
                <a:gd name="connsiteX17" fmla="*/ 4463 w 382070"/>
                <a:gd name="connsiteY17" fmla="*/ 769232 h 78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2070" h="786473">
                  <a:moveTo>
                    <a:pt x="4463" y="769232"/>
                  </a:moveTo>
                  <a:cubicBezTo>
                    <a:pt x="15014" y="706514"/>
                    <a:pt x="66596" y="331375"/>
                    <a:pt x="74802" y="266312"/>
                  </a:cubicBezTo>
                  <a:cubicBezTo>
                    <a:pt x="83008" y="201249"/>
                    <a:pt x="49011" y="418125"/>
                    <a:pt x="53700" y="378853"/>
                  </a:cubicBezTo>
                  <a:cubicBezTo>
                    <a:pt x="58389" y="339581"/>
                    <a:pt x="102937" y="30678"/>
                    <a:pt x="102937" y="30678"/>
                  </a:cubicBezTo>
                  <a:cubicBezTo>
                    <a:pt x="108798" y="-27351"/>
                    <a:pt x="88869" y="30678"/>
                    <a:pt x="88869" y="30678"/>
                  </a:cubicBezTo>
                  <a:cubicBezTo>
                    <a:pt x="108212" y="30092"/>
                    <a:pt x="209617" y="29506"/>
                    <a:pt x="218995" y="27161"/>
                  </a:cubicBezTo>
                  <a:cubicBezTo>
                    <a:pt x="228373" y="24816"/>
                    <a:pt x="145140" y="16610"/>
                    <a:pt x="145140" y="16610"/>
                  </a:cubicBezTo>
                  <a:lnTo>
                    <a:pt x="320986" y="23644"/>
                  </a:lnTo>
                  <a:cubicBezTo>
                    <a:pt x="350880" y="37125"/>
                    <a:pt x="314538" y="52365"/>
                    <a:pt x="324503" y="97499"/>
                  </a:cubicBezTo>
                  <a:cubicBezTo>
                    <a:pt x="334468" y="142633"/>
                    <a:pt x="374913" y="283310"/>
                    <a:pt x="380774" y="294447"/>
                  </a:cubicBezTo>
                  <a:cubicBezTo>
                    <a:pt x="386635" y="305584"/>
                    <a:pt x="371395" y="211799"/>
                    <a:pt x="359672" y="164321"/>
                  </a:cubicBezTo>
                  <a:cubicBezTo>
                    <a:pt x="347949" y="116843"/>
                    <a:pt x="337398" y="34195"/>
                    <a:pt x="310435" y="9576"/>
                  </a:cubicBezTo>
                  <a:cubicBezTo>
                    <a:pt x="283472" y="-15043"/>
                    <a:pt x="228374" y="15438"/>
                    <a:pt x="197894" y="16610"/>
                  </a:cubicBezTo>
                  <a:cubicBezTo>
                    <a:pt x="167414" y="17782"/>
                    <a:pt x="143381" y="-8595"/>
                    <a:pt x="127555" y="16610"/>
                  </a:cubicBezTo>
                  <a:cubicBezTo>
                    <a:pt x="111729" y="41815"/>
                    <a:pt x="115832" y="112739"/>
                    <a:pt x="102937" y="167838"/>
                  </a:cubicBezTo>
                  <a:cubicBezTo>
                    <a:pt x="90042" y="222936"/>
                    <a:pt x="65423" y="268070"/>
                    <a:pt x="50183" y="347201"/>
                  </a:cubicBezTo>
                  <a:cubicBezTo>
                    <a:pt x="34943" y="426332"/>
                    <a:pt x="18531" y="576973"/>
                    <a:pt x="11497" y="642622"/>
                  </a:cubicBezTo>
                  <a:cubicBezTo>
                    <a:pt x="4463" y="708271"/>
                    <a:pt x="-6088" y="831950"/>
                    <a:pt x="4463" y="769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1EB3AB1-6CE6-5083-068F-137C065ABAEE}"/>
                </a:ext>
              </a:extLst>
            </p:cNvPr>
            <p:cNvSpPr/>
            <p:nvPr/>
          </p:nvSpPr>
          <p:spPr>
            <a:xfrm>
              <a:off x="2838134" y="10396175"/>
              <a:ext cx="55876" cy="338932"/>
            </a:xfrm>
            <a:custGeom>
              <a:avLst/>
              <a:gdLst>
                <a:gd name="connsiteX0" fmla="*/ 23 w 55876"/>
                <a:gd name="connsiteY0" fmla="*/ 3367 h 338932"/>
                <a:gd name="connsiteX1" fmla="*/ 52777 w 55876"/>
                <a:gd name="connsiteY1" fmla="*/ 337474 h 338932"/>
                <a:gd name="connsiteX2" fmla="*/ 49260 w 55876"/>
                <a:gd name="connsiteY2" fmla="*/ 126459 h 338932"/>
                <a:gd name="connsiteX3" fmla="*/ 45743 w 55876"/>
                <a:gd name="connsiteY3" fmla="*/ 161628 h 338932"/>
                <a:gd name="connsiteX4" fmla="*/ 23 w 55876"/>
                <a:gd name="connsiteY4" fmla="*/ 3367 h 3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76" h="338932">
                  <a:moveTo>
                    <a:pt x="23" y="3367"/>
                  </a:moveTo>
                  <a:cubicBezTo>
                    <a:pt x="1195" y="32675"/>
                    <a:pt x="44571" y="316959"/>
                    <a:pt x="52777" y="337474"/>
                  </a:cubicBezTo>
                  <a:cubicBezTo>
                    <a:pt x="60983" y="357989"/>
                    <a:pt x="50432" y="155767"/>
                    <a:pt x="49260" y="126459"/>
                  </a:cubicBezTo>
                  <a:cubicBezTo>
                    <a:pt x="48088" y="97151"/>
                    <a:pt x="50432" y="178040"/>
                    <a:pt x="45743" y="161628"/>
                  </a:cubicBezTo>
                  <a:cubicBezTo>
                    <a:pt x="41054" y="145216"/>
                    <a:pt x="-1149" y="-25941"/>
                    <a:pt x="23" y="33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3B6A3F2-E69E-CAE7-4DCB-1A6A8DBFE1F0}"/>
                </a:ext>
              </a:extLst>
            </p:cNvPr>
            <p:cNvSpPr/>
            <p:nvPr/>
          </p:nvSpPr>
          <p:spPr>
            <a:xfrm>
              <a:off x="2566183" y="11450281"/>
              <a:ext cx="514902" cy="514335"/>
            </a:xfrm>
            <a:custGeom>
              <a:avLst/>
              <a:gdLst>
                <a:gd name="connsiteX0" fmla="*/ 409134 w 514902"/>
                <a:gd name="connsiteY0" fmla="*/ 4337 h 514335"/>
                <a:gd name="connsiteX1" fmla="*/ 465405 w 514902"/>
                <a:gd name="connsiteY1" fmla="*/ 370097 h 514335"/>
                <a:gd name="connsiteX2" fmla="*/ 451337 w 514902"/>
                <a:gd name="connsiteY2" fmla="*/ 313827 h 514335"/>
                <a:gd name="connsiteX3" fmla="*/ 486506 w 514902"/>
                <a:gd name="connsiteY3" fmla="*/ 493190 h 514335"/>
                <a:gd name="connsiteX4" fmla="*/ 433752 w 514902"/>
                <a:gd name="connsiteY4" fmla="*/ 489673 h 514335"/>
                <a:gd name="connsiteX5" fmla="*/ 152399 w 514902"/>
                <a:gd name="connsiteY5" fmla="*/ 507257 h 514335"/>
                <a:gd name="connsiteX6" fmla="*/ 338795 w 514902"/>
                <a:gd name="connsiteY6" fmla="*/ 496707 h 514335"/>
                <a:gd name="connsiteX7" fmla="*/ 1171 w 514902"/>
                <a:gd name="connsiteY7" fmla="*/ 507257 h 514335"/>
                <a:gd name="connsiteX8" fmla="*/ 479472 w 514902"/>
                <a:gd name="connsiteY8" fmla="*/ 510774 h 514335"/>
                <a:gd name="connsiteX9" fmla="*/ 475955 w 514902"/>
                <a:gd name="connsiteY9" fmla="*/ 454504 h 514335"/>
                <a:gd name="connsiteX10" fmla="*/ 447820 w 514902"/>
                <a:gd name="connsiteY10" fmla="*/ 398233 h 514335"/>
                <a:gd name="connsiteX11" fmla="*/ 412651 w 514902"/>
                <a:gd name="connsiteY11" fmla="*/ 180184 h 514335"/>
                <a:gd name="connsiteX12" fmla="*/ 409134 w 514902"/>
                <a:gd name="connsiteY12" fmla="*/ 4337 h 51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902" h="514335">
                  <a:moveTo>
                    <a:pt x="409134" y="4337"/>
                  </a:moveTo>
                  <a:cubicBezTo>
                    <a:pt x="417926" y="35989"/>
                    <a:pt x="458371" y="318515"/>
                    <a:pt x="465405" y="370097"/>
                  </a:cubicBezTo>
                  <a:cubicBezTo>
                    <a:pt x="472439" y="421679"/>
                    <a:pt x="447820" y="293312"/>
                    <a:pt x="451337" y="313827"/>
                  </a:cubicBezTo>
                  <a:cubicBezTo>
                    <a:pt x="454854" y="334343"/>
                    <a:pt x="489437" y="463882"/>
                    <a:pt x="486506" y="493190"/>
                  </a:cubicBezTo>
                  <a:cubicBezTo>
                    <a:pt x="483575" y="522498"/>
                    <a:pt x="489436" y="487329"/>
                    <a:pt x="433752" y="489673"/>
                  </a:cubicBezTo>
                  <a:cubicBezTo>
                    <a:pt x="378068" y="492017"/>
                    <a:pt x="168225" y="506085"/>
                    <a:pt x="152399" y="507257"/>
                  </a:cubicBezTo>
                  <a:cubicBezTo>
                    <a:pt x="136573" y="508429"/>
                    <a:pt x="364000" y="496707"/>
                    <a:pt x="338795" y="496707"/>
                  </a:cubicBezTo>
                  <a:cubicBezTo>
                    <a:pt x="313590" y="496707"/>
                    <a:pt x="-22275" y="504913"/>
                    <a:pt x="1171" y="507257"/>
                  </a:cubicBezTo>
                  <a:cubicBezTo>
                    <a:pt x="24617" y="509602"/>
                    <a:pt x="400341" y="519566"/>
                    <a:pt x="479472" y="510774"/>
                  </a:cubicBezTo>
                  <a:cubicBezTo>
                    <a:pt x="558603" y="501982"/>
                    <a:pt x="481230" y="473261"/>
                    <a:pt x="475955" y="454504"/>
                  </a:cubicBezTo>
                  <a:cubicBezTo>
                    <a:pt x="470680" y="435747"/>
                    <a:pt x="458371" y="443953"/>
                    <a:pt x="447820" y="398233"/>
                  </a:cubicBezTo>
                  <a:cubicBezTo>
                    <a:pt x="437269" y="352513"/>
                    <a:pt x="417926" y="237627"/>
                    <a:pt x="412651" y="180184"/>
                  </a:cubicBezTo>
                  <a:cubicBezTo>
                    <a:pt x="407376" y="122741"/>
                    <a:pt x="400342" y="-27315"/>
                    <a:pt x="409134" y="43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6346277-5811-6F56-490F-C65989E9D077}"/>
                </a:ext>
              </a:extLst>
            </p:cNvPr>
            <p:cNvSpPr/>
            <p:nvPr/>
          </p:nvSpPr>
          <p:spPr>
            <a:xfrm>
              <a:off x="3098409" y="9084212"/>
              <a:ext cx="552636" cy="28952"/>
            </a:xfrm>
            <a:custGeom>
              <a:avLst/>
              <a:gdLst>
                <a:gd name="connsiteX0" fmla="*/ 0 w 552636"/>
                <a:gd name="connsiteY0" fmla="*/ 24619 h 28952"/>
                <a:gd name="connsiteX1" fmla="*/ 450166 w 552636"/>
                <a:gd name="connsiteY1" fmla="*/ 24619 h 28952"/>
                <a:gd name="connsiteX2" fmla="*/ 232117 w 552636"/>
                <a:gd name="connsiteY2" fmla="*/ 28136 h 28952"/>
                <a:gd name="connsiteX3" fmla="*/ 552157 w 552636"/>
                <a:gd name="connsiteY3" fmla="*/ 7034 h 28952"/>
                <a:gd name="connsiteX4" fmla="*/ 305973 w 552636"/>
                <a:gd name="connsiteY4" fmla="*/ 3517 h 28952"/>
                <a:gd name="connsiteX5" fmla="*/ 372794 w 552636"/>
                <a:gd name="connsiteY5" fmla="*/ 0 h 28952"/>
                <a:gd name="connsiteX6" fmla="*/ 168813 w 552636"/>
                <a:gd name="connsiteY6" fmla="*/ 3517 h 28952"/>
                <a:gd name="connsiteX7" fmla="*/ 0 w 552636"/>
                <a:gd name="connsiteY7" fmla="*/ 24619 h 2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636" h="28952">
                  <a:moveTo>
                    <a:pt x="0" y="24619"/>
                  </a:moveTo>
                  <a:lnTo>
                    <a:pt x="450166" y="24619"/>
                  </a:lnTo>
                  <a:cubicBezTo>
                    <a:pt x="488852" y="25205"/>
                    <a:pt x="215118" y="31067"/>
                    <a:pt x="232117" y="28136"/>
                  </a:cubicBezTo>
                  <a:cubicBezTo>
                    <a:pt x="249116" y="25205"/>
                    <a:pt x="539848" y="11137"/>
                    <a:pt x="552157" y="7034"/>
                  </a:cubicBezTo>
                  <a:cubicBezTo>
                    <a:pt x="564466" y="2931"/>
                    <a:pt x="335867" y="4689"/>
                    <a:pt x="305973" y="3517"/>
                  </a:cubicBezTo>
                  <a:cubicBezTo>
                    <a:pt x="276079" y="2345"/>
                    <a:pt x="395654" y="0"/>
                    <a:pt x="372794" y="0"/>
                  </a:cubicBezTo>
                  <a:cubicBezTo>
                    <a:pt x="349934" y="0"/>
                    <a:pt x="168813" y="3517"/>
                    <a:pt x="168813" y="3517"/>
                  </a:cubicBezTo>
                  <a:lnTo>
                    <a:pt x="0" y="24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229E419-0A46-2DFF-7824-1056E08BA4FB}"/>
                </a:ext>
              </a:extLst>
            </p:cNvPr>
            <p:cNvSpPr/>
            <p:nvPr/>
          </p:nvSpPr>
          <p:spPr>
            <a:xfrm>
              <a:off x="3087243" y="9068961"/>
              <a:ext cx="33377" cy="682526"/>
            </a:xfrm>
            <a:custGeom>
              <a:avLst/>
              <a:gdLst>
                <a:gd name="connsiteX0" fmla="*/ 11166 w 33377"/>
                <a:gd name="connsiteY0" fmla="*/ 8217 h 682526"/>
                <a:gd name="connsiteX1" fmla="*/ 615 w 33377"/>
                <a:gd name="connsiteY1" fmla="*/ 454867 h 682526"/>
                <a:gd name="connsiteX2" fmla="*/ 28751 w 33377"/>
                <a:gd name="connsiteY2" fmla="*/ 345842 h 682526"/>
                <a:gd name="connsiteX3" fmla="*/ 14683 w 33377"/>
                <a:gd name="connsiteY3" fmla="*/ 676433 h 682526"/>
                <a:gd name="connsiteX4" fmla="*/ 18200 w 33377"/>
                <a:gd name="connsiteY4" fmla="*/ 532239 h 682526"/>
                <a:gd name="connsiteX5" fmla="*/ 25234 w 33377"/>
                <a:gd name="connsiteY5" fmla="*/ 187581 h 682526"/>
                <a:gd name="connsiteX6" fmla="*/ 25234 w 33377"/>
                <a:gd name="connsiteY6" fmla="*/ 275504 h 682526"/>
                <a:gd name="connsiteX7" fmla="*/ 32268 w 33377"/>
                <a:gd name="connsiteY7" fmla="*/ 106691 h 682526"/>
                <a:gd name="connsiteX8" fmla="*/ 32268 w 33377"/>
                <a:gd name="connsiteY8" fmla="*/ 159445 h 682526"/>
                <a:gd name="connsiteX9" fmla="*/ 11166 w 33377"/>
                <a:gd name="connsiteY9" fmla="*/ 8217 h 68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7" h="682526">
                  <a:moveTo>
                    <a:pt x="11166" y="8217"/>
                  </a:moveTo>
                  <a:cubicBezTo>
                    <a:pt x="5891" y="57454"/>
                    <a:pt x="-2316" y="398596"/>
                    <a:pt x="615" y="454867"/>
                  </a:cubicBezTo>
                  <a:cubicBezTo>
                    <a:pt x="3546" y="511138"/>
                    <a:pt x="26406" y="308914"/>
                    <a:pt x="28751" y="345842"/>
                  </a:cubicBezTo>
                  <a:cubicBezTo>
                    <a:pt x="31096" y="382770"/>
                    <a:pt x="16441" y="645367"/>
                    <a:pt x="14683" y="676433"/>
                  </a:cubicBezTo>
                  <a:cubicBezTo>
                    <a:pt x="12925" y="707499"/>
                    <a:pt x="16441" y="613714"/>
                    <a:pt x="18200" y="532239"/>
                  </a:cubicBezTo>
                  <a:cubicBezTo>
                    <a:pt x="19959" y="450764"/>
                    <a:pt x="24062" y="230370"/>
                    <a:pt x="25234" y="187581"/>
                  </a:cubicBezTo>
                  <a:cubicBezTo>
                    <a:pt x="26406" y="144792"/>
                    <a:pt x="24062" y="288986"/>
                    <a:pt x="25234" y="275504"/>
                  </a:cubicBezTo>
                  <a:cubicBezTo>
                    <a:pt x="26406" y="262022"/>
                    <a:pt x="31096" y="126034"/>
                    <a:pt x="32268" y="106691"/>
                  </a:cubicBezTo>
                  <a:cubicBezTo>
                    <a:pt x="33440" y="87348"/>
                    <a:pt x="34027" y="172340"/>
                    <a:pt x="32268" y="159445"/>
                  </a:cubicBezTo>
                  <a:cubicBezTo>
                    <a:pt x="30509" y="146550"/>
                    <a:pt x="16441" y="-41020"/>
                    <a:pt x="11166" y="82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B5B3F54-334E-B33B-DD2E-D738CC4EF377}"/>
                </a:ext>
              </a:extLst>
            </p:cNvPr>
            <p:cNvSpPr/>
            <p:nvPr/>
          </p:nvSpPr>
          <p:spPr>
            <a:xfrm>
              <a:off x="3639824" y="9089362"/>
              <a:ext cx="36269" cy="629574"/>
            </a:xfrm>
            <a:custGeom>
              <a:avLst/>
              <a:gdLst>
                <a:gd name="connsiteX0" fmla="*/ 17776 w 36269"/>
                <a:gd name="connsiteY0" fmla="*/ 8918 h 629574"/>
                <a:gd name="connsiteX1" fmla="*/ 191 w 36269"/>
                <a:gd name="connsiteY1" fmla="*/ 448533 h 629574"/>
                <a:gd name="connsiteX2" fmla="*/ 31844 w 36269"/>
                <a:gd name="connsiteY2" fmla="*/ 321924 h 629574"/>
                <a:gd name="connsiteX3" fmla="*/ 14259 w 36269"/>
                <a:gd name="connsiteY3" fmla="*/ 515355 h 629574"/>
                <a:gd name="connsiteX4" fmla="*/ 7225 w 36269"/>
                <a:gd name="connsiteY4" fmla="*/ 617346 h 629574"/>
                <a:gd name="connsiteX5" fmla="*/ 35361 w 36269"/>
                <a:gd name="connsiteY5" fmla="*/ 234001 h 629574"/>
                <a:gd name="connsiteX6" fmla="*/ 28327 w 36269"/>
                <a:gd name="connsiteY6" fmla="*/ 290272 h 629574"/>
                <a:gd name="connsiteX7" fmla="*/ 17776 w 36269"/>
                <a:gd name="connsiteY7" fmla="*/ 202349 h 629574"/>
                <a:gd name="connsiteX8" fmla="*/ 10742 w 36269"/>
                <a:gd name="connsiteY8" fmla="*/ 79256 h 629574"/>
                <a:gd name="connsiteX9" fmla="*/ 191 w 36269"/>
                <a:gd name="connsiteY9" fmla="*/ 146078 h 629574"/>
                <a:gd name="connsiteX10" fmla="*/ 17776 w 36269"/>
                <a:gd name="connsiteY10" fmla="*/ 8918 h 62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269" h="629574">
                  <a:moveTo>
                    <a:pt x="17776" y="8918"/>
                  </a:moveTo>
                  <a:cubicBezTo>
                    <a:pt x="17776" y="59327"/>
                    <a:pt x="-2154" y="396365"/>
                    <a:pt x="191" y="448533"/>
                  </a:cubicBezTo>
                  <a:cubicBezTo>
                    <a:pt x="2536" y="500701"/>
                    <a:pt x="29499" y="310787"/>
                    <a:pt x="31844" y="321924"/>
                  </a:cubicBezTo>
                  <a:cubicBezTo>
                    <a:pt x="34189" y="333061"/>
                    <a:pt x="18362" y="466118"/>
                    <a:pt x="14259" y="515355"/>
                  </a:cubicBezTo>
                  <a:cubicBezTo>
                    <a:pt x="10156" y="564592"/>
                    <a:pt x="3708" y="664238"/>
                    <a:pt x="7225" y="617346"/>
                  </a:cubicBezTo>
                  <a:cubicBezTo>
                    <a:pt x="10742" y="570454"/>
                    <a:pt x="31844" y="288513"/>
                    <a:pt x="35361" y="234001"/>
                  </a:cubicBezTo>
                  <a:cubicBezTo>
                    <a:pt x="38878" y="179489"/>
                    <a:pt x="31258" y="295547"/>
                    <a:pt x="28327" y="290272"/>
                  </a:cubicBezTo>
                  <a:cubicBezTo>
                    <a:pt x="25396" y="284997"/>
                    <a:pt x="20707" y="237518"/>
                    <a:pt x="17776" y="202349"/>
                  </a:cubicBezTo>
                  <a:cubicBezTo>
                    <a:pt x="14845" y="167180"/>
                    <a:pt x="13673" y="88635"/>
                    <a:pt x="10742" y="79256"/>
                  </a:cubicBezTo>
                  <a:cubicBezTo>
                    <a:pt x="7811" y="69878"/>
                    <a:pt x="191" y="154284"/>
                    <a:pt x="191" y="146078"/>
                  </a:cubicBezTo>
                  <a:cubicBezTo>
                    <a:pt x="191" y="137872"/>
                    <a:pt x="17776" y="-41491"/>
                    <a:pt x="17776" y="89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2D0E2E0-E362-155A-8F84-0A25E246B7B1}"/>
                </a:ext>
              </a:extLst>
            </p:cNvPr>
            <p:cNvSpPr/>
            <p:nvPr/>
          </p:nvSpPr>
          <p:spPr>
            <a:xfrm>
              <a:off x="3647005" y="9085053"/>
              <a:ext cx="177227" cy="660728"/>
            </a:xfrm>
            <a:custGeom>
              <a:avLst/>
              <a:gdLst>
                <a:gd name="connsiteX0" fmla="*/ 172373 w 177227"/>
                <a:gd name="connsiteY0" fmla="*/ 13227 h 660728"/>
                <a:gd name="connsiteX1" fmla="*/ 35213 w 177227"/>
                <a:gd name="connsiteY1" fmla="*/ 480978 h 660728"/>
                <a:gd name="connsiteX2" fmla="*/ 59832 w 177227"/>
                <a:gd name="connsiteY2" fmla="*/ 445809 h 660728"/>
                <a:gd name="connsiteX3" fmla="*/ 3561 w 177227"/>
                <a:gd name="connsiteY3" fmla="*/ 639239 h 660728"/>
                <a:gd name="connsiteX4" fmla="*/ 7078 w 177227"/>
                <a:gd name="connsiteY4" fmla="*/ 438775 h 660728"/>
                <a:gd name="connsiteX5" fmla="*/ 17629 w 177227"/>
                <a:gd name="connsiteY5" fmla="*/ 660341 h 660728"/>
                <a:gd name="connsiteX6" fmla="*/ 52798 w 177227"/>
                <a:gd name="connsiteY6" fmla="*/ 488012 h 660728"/>
                <a:gd name="connsiteX7" fmla="*/ 84450 w 177227"/>
                <a:gd name="connsiteY7" fmla="*/ 322716 h 660728"/>
                <a:gd name="connsiteX8" fmla="*/ 59832 w 177227"/>
                <a:gd name="connsiteY8" fmla="*/ 421190 h 660728"/>
                <a:gd name="connsiteX9" fmla="*/ 119620 w 177227"/>
                <a:gd name="connsiteY9" fmla="*/ 203141 h 660728"/>
                <a:gd name="connsiteX10" fmla="*/ 144238 w 177227"/>
                <a:gd name="connsiteY10" fmla="*/ 132802 h 660728"/>
                <a:gd name="connsiteX11" fmla="*/ 172373 w 177227"/>
                <a:gd name="connsiteY11" fmla="*/ 13227 h 66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227" h="660728">
                  <a:moveTo>
                    <a:pt x="172373" y="13227"/>
                  </a:moveTo>
                  <a:cubicBezTo>
                    <a:pt x="154202" y="71256"/>
                    <a:pt x="53970" y="408881"/>
                    <a:pt x="35213" y="480978"/>
                  </a:cubicBezTo>
                  <a:cubicBezTo>
                    <a:pt x="16456" y="553075"/>
                    <a:pt x="65107" y="419432"/>
                    <a:pt x="59832" y="445809"/>
                  </a:cubicBezTo>
                  <a:cubicBezTo>
                    <a:pt x="54557" y="472186"/>
                    <a:pt x="12353" y="640411"/>
                    <a:pt x="3561" y="639239"/>
                  </a:cubicBezTo>
                  <a:cubicBezTo>
                    <a:pt x="-5231" y="638067"/>
                    <a:pt x="4733" y="435258"/>
                    <a:pt x="7078" y="438775"/>
                  </a:cubicBezTo>
                  <a:cubicBezTo>
                    <a:pt x="9423" y="442292"/>
                    <a:pt x="10009" y="652135"/>
                    <a:pt x="17629" y="660341"/>
                  </a:cubicBezTo>
                  <a:cubicBezTo>
                    <a:pt x="25249" y="668547"/>
                    <a:pt x="41661" y="544283"/>
                    <a:pt x="52798" y="488012"/>
                  </a:cubicBezTo>
                  <a:cubicBezTo>
                    <a:pt x="63935" y="431741"/>
                    <a:pt x="83278" y="333853"/>
                    <a:pt x="84450" y="322716"/>
                  </a:cubicBezTo>
                  <a:cubicBezTo>
                    <a:pt x="85622" y="311579"/>
                    <a:pt x="53970" y="441119"/>
                    <a:pt x="59832" y="421190"/>
                  </a:cubicBezTo>
                  <a:cubicBezTo>
                    <a:pt x="65694" y="401261"/>
                    <a:pt x="105552" y="251206"/>
                    <a:pt x="119620" y="203141"/>
                  </a:cubicBezTo>
                  <a:cubicBezTo>
                    <a:pt x="133688" y="155076"/>
                    <a:pt x="136032" y="160351"/>
                    <a:pt x="144238" y="132802"/>
                  </a:cubicBezTo>
                  <a:cubicBezTo>
                    <a:pt x="152444" y="105253"/>
                    <a:pt x="190544" y="-44802"/>
                    <a:pt x="172373" y="13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367DE25-4EA0-15A3-E9CF-1DCCBCC0A4E3}"/>
                </a:ext>
              </a:extLst>
            </p:cNvPr>
            <p:cNvSpPr/>
            <p:nvPr/>
          </p:nvSpPr>
          <p:spPr>
            <a:xfrm>
              <a:off x="3822563" y="9080675"/>
              <a:ext cx="510661" cy="36891"/>
            </a:xfrm>
            <a:custGeom>
              <a:avLst/>
              <a:gdLst>
                <a:gd name="connsiteX0" fmla="*/ 332 w 510661"/>
                <a:gd name="connsiteY0" fmla="*/ 35190 h 36891"/>
                <a:gd name="connsiteX1" fmla="*/ 352025 w 510661"/>
                <a:gd name="connsiteY1" fmla="*/ 35190 h 36891"/>
                <a:gd name="connsiteX2" fmla="*/ 211348 w 510661"/>
                <a:gd name="connsiteY2" fmla="*/ 31673 h 36891"/>
                <a:gd name="connsiteX3" fmla="*/ 510286 w 510661"/>
                <a:gd name="connsiteY3" fmla="*/ 17605 h 36891"/>
                <a:gd name="connsiteX4" fmla="*/ 271135 w 510661"/>
                <a:gd name="connsiteY4" fmla="*/ 20 h 36891"/>
                <a:gd name="connsiteX5" fmla="*/ 162111 w 510661"/>
                <a:gd name="connsiteY5" fmla="*/ 14088 h 36891"/>
                <a:gd name="connsiteX6" fmla="*/ 285203 w 510661"/>
                <a:gd name="connsiteY6" fmla="*/ 14088 h 36891"/>
                <a:gd name="connsiteX7" fmla="*/ 332 w 510661"/>
                <a:gd name="connsiteY7" fmla="*/ 35190 h 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661" h="36891">
                  <a:moveTo>
                    <a:pt x="332" y="35190"/>
                  </a:moveTo>
                  <a:cubicBezTo>
                    <a:pt x="11469" y="38707"/>
                    <a:pt x="316856" y="35776"/>
                    <a:pt x="352025" y="35190"/>
                  </a:cubicBezTo>
                  <a:cubicBezTo>
                    <a:pt x="387194" y="34604"/>
                    <a:pt x="184971" y="34604"/>
                    <a:pt x="211348" y="31673"/>
                  </a:cubicBezTo>
                  <a:cubicBezTo>
                    <a:pt x="237725" y="28742"/>
                    <a:pt x="500322" y="22880"/>
                    <a:pt x="510286" y="17605"/>
                  </a:cubicBezTo>
                  <a:cubicBezTo>
                    <a:pt x="520250" y="12330"/>
                    <a:pt x="329164" y="606"/>
                    <a:pt x="271135" y="20"/>
                  </a:cubicBezTo>
                  <a:cubicBezTo>
                    <a:pt x="213106" y="-566"/>
                    <a:pt x="159766" y="11743"/>
                    <a:pt x="162111" y="14088"/>
                  </a:cubicBezTo>
                  <a:cubicBezTo>
                    <a:pt x="164456" y="16433"/>
                    <a:pt x="309235" y="15846"/>
                    <a:pt x="285203" y="14088"/>
                  </a:cubicBezTo>
                  <a:cubicBezTo>
                    <a:pt x="261171" y="12330"/>
                    <a:pt x="-10805" y="31673"/>
                    <a:pt x="332" y="35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085E23BB-B15E-5E5D-5701-9693A29EEA9F}"/>
                </a:ext>
              </a:extLst>
            </p:cNvPr>
            <p:cNvSpPr/>
            <p:nvPr/>
          </p:nvSpPr>
          <p:spPr>
            <a:xfrm>
              <a:off x="4304318" y="9048247"/>
              <a:ext cx="56852" cy="187332"/>
            </a:xfrm>
            <a:custGeom>
              <a:avLst/>
              <a:gdLst>
                <a:gd name="connsiteX0" fmla="*/ 56667 w 56852"/>
                <a:gd name="connsiteY0" fmla="*/ 796 h 187332"/>
                <a:gd name="connsiteX1" fmla="*/ 25014 w 56852"/>
                <a:gd name="connsiteY1" fmla="*/ 180159 h 187332"/>
                <a:gd name="connsiteX2" fmla="*/ 46116 w 56852"/>
                <a:gd name="connsiteY2" fmla="*/ 99270 h 187332"/>
                <a:gd name="connsiteX3" fmla="*/ 3913 w 56852"/>
                <a:gd name="connsiteY3" fmla="*/ 187193 h 187332"/>
                <a:gd name="connsiteX4" fmla="*/ 7430 w 56852"/>
                <a:gd name="connsiteY4" fmla="*/ 116855 h 187332"/>
                <a:gd name="connsiteX5" fmla="*/ 56667 w 56852"/>
                <a:gd name="connsiteY5" fmla="*/ 796 h 18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852" h="187332">
                  <a:moveTo>
                    <a:pt x="56667" y="796"/>
                  </a:moveTo>
                  <a:cubicBezTo>
                    <a:pt x="59598" y="11347"/>
                    <a:pt x="26772" y="163747"/>
                    <a:pt x="25014" y="180159"/>
                  </a:cubicBezTo>
                  <a:cubicBezTo>
                    <a:pt x="23256" y="196571"/>
                    <a:pt x="49633" y="98098"/>
                    <a:pt x="46116" y="99270"/>
                  </a:cubicBezTo>
                  <a:cubicBezTo>
                    <a:pt x="42599" y="100442"/>
                    <a:pt x="10361" y="184262"/>
                    <a:pt x="3913" y="187193"/>
                  </a:cubicBezTo>
                  <a:cubicBezTo>
                    <a:pt x="-2535" y="190124"/>
                    <a:pt x="-776" y="146163"/>
                    <a:pt x="7430" y="116855"/>
                  </a:cubicBezTo>
                  <a:cubicBezTo>
                    <a:pt x="15636" y="87547"/>
                    <a:pt x="53736" y="-9755"/>
                    <a:pt x="56667" y="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D4C56EAE-A893-45E8-90A3-BC41516D0162}"/>
                </a:ext>
              </a:extLst>
            </p:cNvPr>
            <p:cNvSpPr/>
            <p:nvPr/>
          </p:nvSpPr>
          <p:spPr>
            <a:xfrm>
              <a:off x="4000429" y="9490991"/>
              <a:ext cx="245289" cy="977517"/>
            </a:xfrm>
            <a:custGeom>
              <a:avLst/>
              <a:gdLst>
                <a:gd name="connsiteX0" fmla="*/ 244497 w 245289"/>
                <a:gd name="connsiteY0" fmla="*/ 1184 h 977517"/>
                <a:gd name="connsiteX1" fmla="*/ 110854 w 245289"/>
                <a:gd name="connsiteY1" fmla="*/ 409147 h 977517"/>
                <a:gd name="connsiteX2" fmla="*/ 149540 w 245289"/>
                <a:gd name="connsiteY2" fmla="*/ 349360 h 977517"/>
                <a:gd name="connsiteX3" fmla="*/ 61617 w 245289"/>
                <a:gd name="connsiteY3" fmla="*/ 613129 h 977517"/>
                <a:gd name="connsiteX4" fmla="*/ 128439 w 245289"/>
                <a:gd name="connsiteY4" fmla="*/ 525206 h 977517"/>
                <a:gd name="connsiteX5" fmla="*/ 29965 w 245289"/>
                <a:gd name="connsiteY5" fmla="*/ 841729 h 977517"/>
                <a:gd name="connsiteX6" fmla="*/ 1829 w 245289"/>
                <a:gd name="connsiteY6" fmla="*/ 975372 h 977517"/>
                <a:gd name="connsiteX7" fmla="*/ 72168 w 245289"/>
                <a:gd name="connsiteY7" fmla="*/ 746772 h 977517"/>
                <a:gd name="connsiteX8" fmla="*/ 146023 w 245289"/>
                <a:gd name="connsiteY8" fmla="*/ 437283 h 977517"/>
                <a:gd name="connsiteX9" fmla="*/ 124922 w 245289"/>
                <a:gd name="connsiteY9" fmla="*/ 479486 h 977517"/>
                <a:gd name="connsiteX10" fmla="*/ 181193 w 245289"/>
                <a:gd name="connsiteY10" fmla="*/ 247369 h 977517"/>
                <a:gd name="connsiteX11" fmla="*/ 167125 w 245289"/>
                <a:gd name="connsiteY11" fmla="*/ 282538 h 977517"/>
                <a:gd name="connsiteX12" fmla="*/ 244497 w 245289"/>
                <a:gd name="connsiteY12" fmla="*/ 1184 h 9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289" h="977517">
                  <a:moveTo>
                    <a:pt x="244497" y="1184"/>
                  </a:moveTo>
                  <a:cubicBezTo>
                    <a:pt x="235118" y="22286"/>
                    <a:pt x="126680" y="351118"/>
                    <a:pt x="110854" y="409147"/>
                  </a:cubicBezTo>
                  <a:cubicBezTo>
                    <a:pt x="95028" y="467176"/>
                    <a:pt x="157746" y="315363"/>
                    <a:pt x="149540" y="349360"/>
                  </a:cubicBezTo>
                  <a:cubicBezTo>
                    <a:pt x="141334" y="383357"/>
                    <a:pt x="65134" y="583821"/>
                    <a:pt x="61617" y="613129"/>
                  </a:cubicBezTo>
                  <a:cubicBezTo>
                    <a:pt x="58100" y="642437"/>
                    <a:pt x="133714" y="487106"/>
                    <a:pt x="128439" y="525206"/>
                  </a:cubicBezTo>
                  <a:cubicBezTo>
                    <a:pt x="123164" y="563306"/>
                    <a:pt x="51067" y="766701"/>
                    <a:pt x="29965" y="841729"/>
                  </a:cubicBezTo>
                  <a:cubicBezTo>
                    <a:pt x="8863" y="916757"/>
                    <a:pt x="-5205" y="991198"/>
                    <a:pt x="1829" y="975372"/>
                  </a:cubicBezTo>
                  <a:cubicBezTo>
                    <a:pt x="8863" y="959546"/>
                    <a:pt x="48136" y="836454"/>
                    <a:pt x="72168" y="746772"/>
                  </a:cubicBezTo>
                  <a:cubicBezTo>
                    <a:pt x="96200" y="657091"/>
                    <a:pt x="137231" y="481831"/>
                    <a:pt x="146023" y="437283"/>
                  </a:cubicBezTo>
                  <a:cubicBezTo>
                    <a:pt x="154815" y="392735"/>
                    <a:pt x="119060" y="511138"/>
                    <a:pt x="124922" y="479486"/>
                  </a:cubicBezTo>
                  <a:cubicBezTo>
                    <a:pt x="130784" y="447834"/>
                    <a:pt x="174159" y="280194"/>
                    <a:pt x="181193" y="247369"/>
                  </a:cubicBezTo>
                  <a:cubicBezTo>
                    <a:pt x="188227" y="214544"/>
                    <a:pt x="157160" y="317707"/>
                    <a:pt x="167125" y="282538"/>
                  </a:cubicBezTo>
                  <a:cubicBezTo>
                    <a:pt x="177089" y="247369"/>
                    <a:pt x="253876" y="-19918"/>
                    <a:pt x="244497" y="11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4A39658-0B28-9FB9-3ADF-AC9D26C40B8C}"/>
                </a:ext>
              </a:extLst>
            </p:cNvPr>
            <p:cNvSpPr/>
            <p:nvPr/>
          </p:nvSpPr>
          <p:spPr>
            <a:xfrm>
              <a:off x="3996816" y="10466384"/>
              <a:ext cx="366390" cy="1520035"/>
            </a:xfrm>
            <a:custGeom>
              <a:avLst/>
              <a:gdLst>
                <a:gd name="connsiteX0" fmla="*/ 5442 w 366390"/>
                <a:gd name="connsiteY0" fmla="*/ 14047 h 1520035"/>
                <a:gd name="connsiteX1" fmla="*/ 146119 w 366390"/>
                <a:gd name="connsiteY1" fmla="*/ 587305 h 1520035"/>
                <a:gd name="connsiteX2" fmla="*/ 142602 w 366390"/>
                <a:gd name="connsiteY2" fmla="*/ 541585 h 1520035"/>
                <a:gd name="connsiteX3" fmla="*/ 188322 w 366390"/>
                <a:gd name="connsiteY3" fmla="*/ 784253 h 1520035"/>
                <a:gd name="connsiteX4" fmla="*/ 188322 w 366390"/>
                <a:gd name="connsiteY4" fmla="*/ 735016 h 1520035"/>
                <a:gd name="connsiteX5" fmla="*/ 234042 w 366390"/>
                <a:gd name="connsiteY5" fmla="*/ 1002302 h 1520035"/>
                <a:gd name="connsiteX6" fmla="*/ 293830 w 366390"/>
                <a:gd name="connsiteY6" fmla="*/ 1135945 h 1520035"/>
                <a:gd name="connsiteX7" fmla="*/ 297347 w 366390"/>
                <a:gd name="connsiteY7" fmla="*/ 1100776 h 1520035"/>
                <a:gd name="connsiteX8" fmla="*/ 311415 w 366390"/>
                <a:gd name="connsiteY8" fmla="*/ 1192216 h 1520035"/>
                <a:gd name="connsiteX9" fmla="*/ 364169 w 366390"/>
                <a:gd name="connsiteY9" fmla="*/ 1484121 h 1520035"/>
                <a:gd name="connsiteX10" fmla="*/ 325482 w 366390"/>
                <a:gd name="connsiteY10" fmla="*/ 1389164 h 1520035"/>
                <a:gd name="connsiteX11" fmla="*/ 61713 w 366390"/>
                <a:gd name="connsiteY11" fmla="*/ 355188 h 1520035"/>
                <a:gd name="connsiteX12" fmla="*/ 93366 w 366390"/>
                <a:gd name="connsiteY12" fmla="*/ 527518 h 1520035"/>
                <a:gd name="connsiteX13" fmla="*/ 37095 w 366390"/>
                <a:gd name="connsiteY13" fmla="*/ 203961 h 1520035"/>
                <a:gd name="connsiteX14" fmla="*/ 5442 w 366390"/>
                <a:gd name="connsiteY14" fmla="*/ 14047 h 152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390" h="1520035">
                  <a:moveTo>
                    <a:pt x="5442" y="14047"/>
                  </a:moveTo>
                  <a:cubicBezTo>
                    <a:pt x="23613" y="77938"/>
                    <a:pt x="123259" y="499382"/>
                    <a:pt x="146119" y="587305"/>
                  </a:cubicBezTo>
                  <a:cubicBezTo>
                    <a:pt x="168979" y="675228"/>
                    <a:pt x="135568" y="508760"/>
                    <a:pt x="142602" y="541585"/>
                  </a:cubicBezTo>
                  <a:cubicBezTo>
                    <a:pt x="149636" y="574410"/>
                    <a:pt x="180702" y="752015"/>
                    <a:pt x="188322" y="784253"/>
                  </a:cubicBezTo>
                  <a:cubicBezTo>
                    <a:pt x="195942" y="816491"/>
                    <a:pt x="180702" y="698675"/>
                    <a:pt x="188322" y="735016"/>
                  </a:cubicBezTo>
                  <a:cubicBezTo>
                    <a:pt x="195942" y="771357"/>
                    <a:pt x="216457" y="935481"/>
                    <a:pt x="234042" y="1002302"/>
                  </a:cubicBezTo>
                  <a:cubicBezTo>
                    <a:pt x="251627" y="1069124"/>
                    <a:pt x="283279" y="1119533"/>
                    <a:pt x="293830" y="1135945"/>
                  </a:cubicBezTo>
                  <a:cubicBezTo>
                    <a:pt x="304381" y="1152357"/>
                    <a:pt x="294416" y="1091398"/>
                    <a:pt x="297347" y="1100776"/>
                  </a:cubicBezTo>
                  <a:cubicBezTo>
                    <a:pt x="300278" y="1110155"/>
                    <a:pt x="300278" y="1128325"/>
                    <a:pt x="311415" y="1192216"/>
                  </a:cubicBezTo>
                  <a:cubicBezTo>
                    <a:pt x="322552" y="1256107"/>
                    <a:pt x="361825" y="1451296"/>
                    <a:pt x="364169" y="1484121"/>
                  </a:cubicBezTo>
                  <a:cubicBezTo>
                    <a:pt x="366513" y="1516946"/>
                    <a:pt x="375891" y="1577320"/>
                    <a:pt x="325482" y="1389164"/>
                  </a:cubicBezTo>
                  <a:cubicBezTo>
                    <a:pt x="275073" y="1201008"/>
                    <a:pt x="100399" y="498796"/>
                    <a:pt x="61713" y="355188"/>
                  </a:cubicBezTo>
                  <a:cubicBezTo>
                    <a:pt x="23027" y="211580"/>
                    <a:pt x="97469" y="552723"/>
                    <a:pt x="93366" y="527518"/>
                  </a:cubicBezTo>
                  <a:cubicBezTo>
                    <a:pt x="89263" y="502314"/>
                    <a:pt x="55266" y="287781"/>
                    <a:pt x="37095" y="203961"/>
                  </a:cubicBezTo>
                  <a:cubicBezTo>
                    <a:pt x="18924" y="120141"/>
                    <a:pt x="-12729" y="-49844"/>
                    <a:pt x="5442" y="140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A8F39CE-0BCE-03C5-1E9A-C87C5878780E}"/>
                </a:ext>
              </a:extLst>
            </p:cNvPr>
            <p:cNvSpPr/>
            <p:nvPr/>
          </p:nvSpPr>
          <p:spPr>
            <a:xfrm>
              <a:off x="3101729" y="11373010"/>
              <a:ext cx="25668" cy="607676"/>
            </a:xfrm>
            <a:custGeom>
              <a:avLst/>
              <a:gdLst>
                <a:gd name="connsiteX0" fmla="*/ 3714 w 25668"/>
                <a:gd name="connsiteY0" fmla="*/ 719 h 607676"/>
                <a:gd name="connsiteX1" fmla="*/ 197 w 25668"/>
                <a:gd name="connsiteY1" fmla="*/ 310208 h 607676"/>
                <a:gd name="connsiteX2" fmla="*/ 7231 w 25668"/>
                <a:gd name="connsiteY2" fmla="*/ 229319 h 607676"/>
                <a:gd name="connsiteX3" fmla="*/ 17782 w 25668"/>
                <a:gd name="connsiteY3" fmla="*/ 380547 h 607676"/>
                <a:gd name="connsiteX4" fmla="*/ 3714 w 25668"/>
                <a:gd name="connsiteY4" fmla="*/ 598596 h 607676"/>
                <a:gd name="connsiteX5" fmla="*/ 7231 w 25668"/>
                <a:gd name="connsiteY5" fmla="*/ 535292 h 607676"/>
                <a:gd name="connsiteX6" fmla="*/ 3714 w 25668"/>
                <a:gd name="connsiteY6" fmla="*/ 253938 h 607676"/>
                <a:gd name="connsiteX7" fmla="*/ 7231 w 25668"/>
                <a:gd name="connsiteY7" fmla="*/ 310208 h 607676"/>
                <a:gd name="connsiteX8" fmla="*/ 24816 w 25668"/>
                <a:gd name="connsiteY8" fmla="*/ 173048 h 607676"/>
                <a:gd name="connsiteX9" fmla="*/ 21299 w 25668"/>
                <a:gd name="connsiteY9" fmla="*/ 222285 h 607676"/>
                <a:gd name="connsiteX10" fmla="*/ 3714 w 25668"/>
                <a:gd name="connsiteY10" fmla="*/ 719 h 60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68" h="607676">
                  <a:moveTo>
                    <a:pt x="3714" y="719"/>
                  </a:moveTo>
                  <a:cubicBezTo>
                    <a:pt x="197" y="15373"/>
                    <a:pt x="-389" y="272108"/>
                    <a:pt x="197" y="310208"/>
                  </a:cubicBezTo>
                  <a:cubicBezTo>
                    <a:pt x="783" y="348308"/>
                    <a:pt x="4300" y="217596"/>
                    <a:pt x="7231" y="229319"/>
                  </a:cubicBezTo>
                  <a:cubicBezTo>
                    <a:pt x="10162" y="241042"/>
                    <a:pt x="18368" y="319001"/>
                    <a:pt x="17782" y="380547"/>
                  </a:cubicBezTo>
                  <a:cubicBezTo>
                    <a:pt x="17196" y="442093"/>
                    <a:pt x="5473" y="572805"/>
                    <a:pt x="3714" y="598596"/>
                  </a:cubicBezTo>
                  <a:cubicBezTo>
                    <a:pt x="1955" y="624387"/>
                    <a:pt x="7231" y="592735"/>
                    <a:pt x="7231" y="535292"/>
                  </a:cubicBezTo>
                  <a:cubicBezTo>
                    <a:pt x="7231" y="477849"/>
                    <a:pt x="3714" y="291452"/>
                    <a:pt x="3714" y="253938"/>
                  </a:cubicBezTo>
                  <a:cubicBezTo>
                    <a:pt x="3714" y="216424"/>
                    <a:pt x="3714" y="323690"/>
                    <a:pt x="7231" y="310208"/>
                  </a:cubicBezTo>
                  <a:cubicBezTo>
                    <a:pt x="10748" y="296726"/>
                    <a:pt x="22471" y="187702"/>
                    <a:pt x="24816" y="173048"/>
                  </a:cubicBezTo>
                  <a:cubicBezTo>
                    <a:pt x="27161" y="158394"/>
                    <a:pt x="24230" y="244559"/>
                    <a:pt x="21299" y="222285"/>
                  </a:cubicBezTo>
                  <a:cubicBezTo>
                    <a:pt x="18368" y="200011"/>
                    <a:pt x="7231" y="-13935"/>
                    <a:pt x="3714" y="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B5CA46B-DE4C-00F0-227B-D18006B9D664}"/>
                </a:ext>
              </a:extLst>
            </p:cNvPr>
            <p:cNvSpPr/>
            <p:nvPr/>
          </p:nvSpPr>
          <p:spPr>
            <a:xfrm>
              <a:off x="3639983" y="11385512"/>
              <a:ext cx="28168" cy="548646"/>
            </a:xfrm>
            <a:custGeom>
              <a:avLst/>
              <a:gdLst>
                <a:gd name="connsiteX0" fmla="*/ 14100 w 28168"/>
                <a:gd name="connsiteY0" fmla="*/ 5802 h 548646"/>
                <a:gd name="connsiteX1" fmla="*/ 14100 w 28168"/>
                <a:gd name="connsiteY1" fmla="*/ 406731 h 548646"/>
                <a:gd name="connsiteX2" fmla="*/ 28168 w 28168"/>
                <a:gd name="connsiteY2" fmla="*/ 318808 h 548646"/>
                <a:gd name="connsiteX3" fmla="*/ 14100 w 28168"/>
                <a:gd name="connsiteY3" fmla="*/ 547408 h 548646"/>
                <a:gd name="connsiteX4" fmla="*/ 10583 w 28168"/>
                <a:gd name="connsiteY4" fmla="*/ 399697 h 548646"/>
                <a:gd name="connsiteX5" fmla="*/ 32 w 28168"/>
                <a:gd name="connsiteY5" fmla="*/ 178131 h 548646"/>
                <a:gd name="connsiteX6" fmla="*/ 7066 w 28168"/>
                <a:gd name="connsiteY6" fmla="*/ 290673 h 548646"/>
                <a:gd name="connsiteX7" fmla="*/ 32 w 28168"/>
                <a:gd name="connsiteY7" fmla="*/ 174614 h 548646"/>
                <a:gd name="connsiteX8" fmla="*/ 14100 w 28168"/>
                <a:gd name="connsiteY8" fmla="*/ 5802 h 54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8" h="548646">
                  <a:moveTo>
                    <a:pt x="14100" y="5802"/>
                  </a:moveTo>
                  <a:cubicBezTo>
                    <a:pt x="16445" y="44488"/>
                    <a:pt x="11755" y="354563"/>
                    <a:pt x="14100" y="406731"/>
                  </a:cubicBezTo>
                  <a:cubicBezTo>
                    <a:pt x="16445" y="458899"/>
                    <a:pt x="28168" y="295362"/>
                    <a:pt x="28168" y="318808"/>
                  </a:cubicBezTo>
                  <a:cubicBezTo>
                    <a:pt x="28168" y="342254"/>
                    <a:pt x="17031" y="533927"/>
                    <a:pt x="14100" y="547408"/>
                  </a:cubicBezTo>
                  <a:cubicBezTo>
                    <a:pt x="11169" y="560889"/>
                    <a:pt x="12928" y="461243"/>
                    <a:pt x="10583" y="399697"/>
                  </a:cubicBezTo>
                  <a:cubicBezTo>
                    <a:pt x="8238" y="338151"/>
                    <a:pt x="618" y="196302"/>
                    <a:pt x="32" y="178131"/>
                  </a:cubicBezTo>
                  <a:cubicBezTo>
                    <a:pt x="-554" y="159960"/>
                    <a:pt x="7066" y="291259"/>
                    <a:pt x="7066" y="290673"/>
                  </a:cubicBezTo>
                  <a:cubicBezTo>
                    <a:pt x="7066" y="290087"/>
                    <a:pt x="-554" y="216231"/>
                    <a:pt x="32" y="174614"/>
                  </a:cubicBezTo>
                  <a:cubicBezTo>
                    <a:pt x="618" y="132997"/>
                    <a:pt x="11755" y="-32884"/>
                    <a:pt x="14100" y="58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09940A6-BA9D-4090-A09A-CA47FBB6D3E1}"/>
                </a:ext>
              </a:extLst>
            </p:cNvPr>
            <p:cNvSpPr/>
            <p:nvPr/>
          </p:nvSpPr>
          <p:spPr>
            <a:xfrm>
              <a:off x="3101302" y="11879785"/>
              <a:ext cx="573620" cy="90676"/>
            </a:xfrm>
            <a:custGeom>
              <a:avLst/>
              <a:gdLst>
                <a:gd name="connsiteX0" fmla="*/ 4141 w 573620"/>
                <a:gd name="connsiteY0" fmla="*/ 67203 h 90676"/>
                <a:gd name="connsiteX1" fmla="*/ 482443 w 573620"/>
                <a:gd name="connsiteY1" fmla="*/ 84787 h 90676"/>
                <a:gd name="connsiteX2" fmla="*/ 415621 w 573620"/>
                <a:gd name="connsiteY2" fmla="*/ 67203 h 90676"/>
                <a:gd name="connsiteX3" fmla="*/ 549264 w 573620"/>
                <a:gd name="connsiteY3" fmla="*/ 88304 h 90676"/>
                <a:gd name="connsiteX4" fmla="*/ 552781 w 573620"/>
                <a:gd name="connsiteY4" fmla="*/ 381 h 90676"/>
                <a:gd name="connsiteX5" fmla="*/ 559815 w 573620"/>
                <a:gd name="connsiteY5" fmla="*/ 56652 h 90676"/>
                <a:gd name="connsiteX6" fmla="*/ 348800 w 573620"/>
                <a:gd name="connsiteY6" fmla="*/ 63686 h 90676"/>
                <a:gd name="connsiteX7" fmla="*/ 405070 w 573620"/>
                <a:gd name="connsiteY7" fmla="*/ 56652 h 90676"/>
                <a:gd name="connsiteX8" fmla="*/ 257360 w 573620"/>
                <a:gd name="connsiteY8" fmla="*/ 56652 h 90676"/>
                <a:gd name="connsiteX9" fmla="*/ 4141 w 573620"/>
                <a:gd name="connsiteY9" fmla="*/ 67203 h 9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3620" h="90676">
                  <a:moveTo>
                    <a:pt x="4141" y="67203"/>
                  </a:moveTo>
                  <a:cubicBezTo>
                    <a:pt x="41655" y="71892"/>
                    <a:pt x="413863" y="84787"/>
                    <a:pt x="482443" y="84787"/>
                  </a:cubicBezTo>
                  <a:cubicBezTo>
                    <a:pt x="551023" y="84787"/>
                    <a:pt x="404484" y="66617"/>
                    <a:pt x="415621" y="67203"/>
                  </a:cubicBezTo>
                  <a:cubicBezTo>
                    <a:pt x="426758" y="67789"/>
                    <a:pt x="526404" y="99441"/>
                    <a:pt x="549264" y="88304"/>
                  </a:cubicBezTo>
                  <a:cubicBezTo>
                    <a:pt x="572124" y="77167"/>
                    <a:pt x="551023" y="5656"/>
                    <a:pt x="552781" y="381"/>
                  </a:cubicBezTo>
                  <a:cubicBezTo>
                    <a:pt x="554540" y="-4894"/>
                    <a:pt x="593812" y="46101"/>
                    <a:pt x="559815" y="56652"/>
                  </a:cubicBezTo>
                  <a:cubicBezTo>
                    <a:pt x="525818" y="67203"/>
                    <a:pt x="374591" y="63686"/>
                    <a:pt x="348800" y="63686"/>
                  </a:cubicBezTo>
                  <a:cubicBezTo>
                    <a:pt x="323009" y="63686"/>
                    <a:pt x="420310" y="57824"/>
                    <a:pt x="405070" y="56652"/>
                  </a:cubicBezTo>
                  <a:cubicBezTo>
                    <a:pt x="389830" y="55480"/>
                    <a:pt x="320078" y="54307"/>
                    <a:pt x="257360" y="56652"/>
                  </a:cubicBezTo>
                  <a:cubicBezTo>
                    <a:pt x="194642" y="58997"/>
                    <a:pt x="-33373" y="62514"/>
                    <a:pt x="4141" y="67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9089BFE7-C108-8D34-CEB3-58B5FF8CD51E}"/>
                </a:ext>
              </a:extLst>
            </p:cNvPr>
            <p:cNvSpPr/>
            <p:nvPr/>
          </p:nvSpPr>
          <p:spPr>
            <a:xfrm>
              <a:off x="3653344" y="11373253"/>
              <a:ext cx="731856" cy="603015"/>
            </a:xfrm>
            <a:custGeom>
              <a:avLst/>
              <a:gdLst>
                <a:gd name="connsiteX0" fmla="*/ 739 w 731856"/>
                <a:gd name="connsiteY0" fmla="*/ 476 h 603015"/>
                <a:gd name="connsiteX1" fmla="*/ 99213 w 731856"/>
                <a:gd name="connsiteY1" fmla="*/ 362719 h 603015"/>
                <a:gd name="connsiteX2" fmla="*/ 88662 w 731856"/>
                <a:gd name="connsiteY2" fmla="*/ 295898 h 603015"/>
                <a:gd name="connsiteX3" fmla="*/ 127348 w 731856"/>
                <a:gd name="connsiteY3" fmla="*/ 517464 h 603015"/>
                <a:gd name="connsiteX4" fmla="*/ 137899 w 731856"/>
                <a:gd name="connsiteY4" fmla="*/ 563184 h 603015"/>
                <a:gd name="connsiteX5" fmla="*/ 127348 w 731856"/>
                <a:gd name="connsiteY5" fmla="*/ 559667 h 603015"/>
                <a:gd name="connsiteX6" fmla="*/ 370016 w 731856"/>
                <a:gd name="connsiteY6" fmla="*/ 566701 h 603015"/>
                <a:gd name="connsiteX7" fmla="*/ 348914 w 731856"/>
                <a:gd name="connsiteY7" fmla="*/ 559667 h 603015"/>
                <a:gd name="connsiteX8" fmla="*/ 725225 w 731856"/>
                <a:gd name="connsiteY8" fmla="*/ 573735 h 603015"/>
                <a:gd name="connsiteX9" fmla="*/ 559930 w 731856"/>
                <a:gd name="connsiteY9" fmla="*/ 570218 h 603015"/>
                <a:gd name="connsiteX10" fmla="*/ 194170 w 731856"/>
                <a:gd name="connsiteY10" fmla="*/ 601870 h 603015"/>
                <a:gd name="connsiteX11" fmla="*/ 303194 w 731856"/>
                <a:gd name="connsiteY11" fmla="*/ 591319 h 603015"/>
                <a:gd name="connsiteX12" fmla="*/ 159001 w 731856"/>
                <a:gd name="connsiteY12" fmla="*/ 580769 h 603015"/>
                <a:gd name="connsiteX13" fmla="*/ 88662 w 731856"/>
                <a:gd name="connsiteY13" fmla="*/ 320516 h 603015"/>
                <a:gd name="connsiteX14" fmla="*/ 159001 w 731856"/>
                <a:gd name="connsiteY14" fmla="*/ 450642 h 603015"/>
                <a:gd name="connsiteX15" fmla="*/ 739 w 731856"/>
                <a:gd name="connsiteY15" fmla="*/ 476 h 60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1856" h="603015">
                  <a:moveTo>
                    <a:pt x="739" y="476"/>
                  </a:moveTo>
                  <a:cubicBezTo>
                    <a:pt x="-9226" y="-14178"/>
                    <a:pt x="84559" y="313482"/>
                    <a:pt x="99213" y="362719"/>
                  </a:cubicBezTo>
                  <a:cubicBezTo>
                    <a:pt x="113867" y="411956"/>
                    <a:pt x="83973" y="270107"/>
                    <a:pt x="88662" y="295898"/>
                  </a:cubicBezTo>
                  <a:cubicBezTo>
                    <a:pt x="93351" y="321689"/>
                    <a:pt x="119142" y="472916"/>
                    <a:pt x="127348" y="517464"/>
                  </a:cubicBezTo>
                  <a:cubicBezTo>
                    <a:pt x="135554" y="562012"/>
                    <a:pt x="137899" y="563184"/>
                    <a:pt x="137899" y="563184"/>
                  </a:cubicBezTo>
                  <a:cubicBezTo>
                    <a:pt x="137899" y="570218"/>
                    <a:pt x="88662" y="559081"/>
                    <a:pt x="127348" y="559667"/>
                  </a:cubicBezTo>
                  <a:cubicBezTo>
                    <a:pt x="166034" y="560253"/>
                    <a:pt x="370016" y="566701"/>
                    <a:pt x="370016" y="566701"/>
                  </a:cubicBezTo>
                  <a:cubicBezTo>
                    <a:pt x="406944" y="566701"/>
                    <a:pt x="289713" y="558495"/>
                    <a:pt x="348914" y="559667"/>
                  </a:cubicBezTo>
                  <a:cubicBezTo>
                    <a:pt x="408115" y="560839"/>
                    <a:pt x="690056" y="571977"/>
                    <a:pt x="725225" y="573735"/>
                  </a:cubicBezTo>
                  <a:cubicBezTo>
                    <a:pt x="760394" y="575493"/>
                    <a:pt x="648439" y="565529"/>
                    <a:pt x="559930" y="570218"/>
                  </a:cubicBezTo>
                  <a:cubicBezTo>
                    <a:pt x="471421" y="574907"/>
                    <a:pt x="236959" y="598353"/>
                    <a:pt x="194170" y="601870"/>
                  </a:cubicBezTo>
                  <a:cubicBezTo>
                    <a:pt x="151381" y="605387"/>
                    <a:pt x="309055" y="594836"/>
                    <a:pt x="303194" y="591319"/>
                  </a:cubicBezTo>
                  <a:cubicBezTo>
                    <a:pt x="297333" y="587802"/>
                    <a:pt x="194756" y="625903"/>
                    <a:pt x="159001" y="580769"/>
                  </a:cubicBezTo>
                  <a:cubicBezTo>
                    <a:pt x="123246" y="535635"/>
                    <a:pt x="88662" y="342204"/>
                    <a:pt x="88662" y="320516"/>
                  </a:cubicBezTo>
                  <a:cubicBezTo>
                    <a:pt x="88662" y="298828"/>
                    <a:pt x="171310" y="497534"/>
                    <a:pt x="159001" y="450642"/>
                  </a:cubicBezTo>
                  <a:cubicBezTo>
                    <a:pt x="146692" y="403750"/>
                    <a:pt x="10704" y="15130"/>
                    <a:pt x="739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0609D1E-D865-673F-661C-D1CBB22BAD58}"/>
                </a:ext>
              </a:extLst>
            </p:cNvPr>
            <p:cNvSpPr/>
            <p:nvPr/>
          </p:nvSpPr>
          <p:spPr>
            <a:xfrm>
              <a:off x="4505178" y="9079914"/>
              <a:ext cx="520094" cy="25485"/>
            </a:xfrm>
            <a:custGeom>
              <a:avLst/>
              <a:gdLst>
                <a:gd name="connsiteX0" fmla="*/ 0 w 520094"/>
                <a:gd name="connsiteY0" fmla="*/ 4298 h 25485"/>
                <a:gd name="connsiteX1" fmla="*/ 509954 w 520094"/>
                <a:gd name="connsiteY1" fmla="*/ 25400 h 25485"/>
                <a:gd name="connsiteX2" fmla="*/ 351693 w 520094"/>
                <a:gd name="connsiteY2" fmla="*/ 11332 h 25485"/>
                <a:gd name="connsiteX3" fmla="*/ 495887 w 520094"/>
                <a:gd name="connsiteY3" fmla="*/ 781 h 25485"/>
                <a:gd name="connsiteX4" fmla="*/ 200465 w 520094"/>
                <a:gd name="connsiteY4" fmla="*/ 781 h 25485"/>
                <a:gd name="connsiteX5" fmla="*/ 0 w 520094"/>
                <a:gd name="connsiteY5" fmla="*/ 4298 h 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094" h="25485">
                  <a:moveTo>
                    <a:pt x="0" y="4298"/>
                  </a:moveTo>
                  <a:lnTo>
                    <a:pt x="509954" y="25400"/>
                  </a:lnTo>
                  <a:cubicBezTo>
                    <a:pt x="568569" y="26572"/>
                    <a:pt x="354037" y="15435"/>
                    <a:pt x="351693" y="11332"/>
                  </a:cubicBezTo>
                  <a:cubicBezTo>
                    <a:pt x="349349" y="7229"/>
                    <a:pt x="521092" y="2539"/>
                    <a:pt x="495887" y="781"/>
                  </a:cubicBezTo>
                  <a:cubicBezTo>
                    <a:pt x="470682" y="-977"/>
                    <a:pt x="200465" y="781"/>
                    <a:pt x="200465" y="781"/>
                  </a:cubicBezTo>
                  <a:lnTo>
                    <a:pt x="0" y="42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3C7E32B-E4D7-1ED5-45BC-BC853D9203FA}"/>
                </a:ext>
              </a:extLst>
            </p:cNvPr>
            <p:cNvSpPr/>
            <p:nvPr/>
          </p:nvSpPr>
          <p:spPr>
            <a:xfrm>
              <a:off x="4986754" y="9088863"/>
              <a:ext cx="46113" cy="921710"/>
            </a:xfrm>
            <a:custGeom>
              <a:avLst/>
              <a:gdLst>
                <a:gd name="connsiteX0" fmla="*/ 35412 w 46113"/>
                <a:gd name="connsiteY0" fmla="*/ 2383 h 921710"/>
                <a:gd name="connsiteX1" fmla="*/ 45963 w 46113"/>
                <a:gd name="connsiteY1" fmla="*/ 508820 h 921710"/>
                <a:gd name="connsiteX2" fmla="*/ 28378 w 46113"/>
                <a:gd name="connsiteY2" fmla="*/ 354075 h 921710"/>
                <a:gd name="connsiteX3" fmla="*/ 28378 w 46113"/>
                <a:gd name="connsiteY3" fmla="*/ 572125 h 921710"/>
                <a:gd name="connsiteX4" fmla="*/ 35412 w 46113"/>
                <a:gd name="connsiteY4" fmla="*/ 920300 h 921710"/>
                <a:gd name="connsiteX5" fmla="*/ 21344 w 46113"/>
                <a:gd name="connsiteY5" fmla="*/ 677632 h 921710"/>
                <a:gd name="connsiteX6" fmla="*/ 243 w 46113"/>
                <a:gd name="connsiteY6" fmla="*/ 262635 h 921710"/>
                <a:gd name="connsiteX7" fmla="*/ 10794 w 46113"/>
                <a:gd name="connsiteY7" fmla="*/ 315389 h 921710"/>
                <a:gd name="connsiteX8" fmla="*/ 35412 w 46113"/>
                <a:gd name="connsiteY8" fmla="*/ 2383 h 92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13" h="921710">
                  <a:moveTo>
                    <a:pt x="35412" y="2383"/>
                  </a:moveTo>
                  <a:cubicBezTo>
                    <a:pt x="41273" y="34621"/>
                    <a:pt x="47135" y="450205"/>
                    <a:pt x="45963" y="508820"/>
                  </a:cubicBezTo>
                  <a:cubicBezTo>
                    <a:pt x="44791" y="567435"/>
                    <a:pt x="31309" y="343524"/>
                    <a:pt x="28378" y="354075"/>
                  </a:cubicBezTo>
                  <a:cubicBezTo>
                    <a:pt x="25447" y="364626"/>
                    <a:pt x="27206" y="477754"/>
                    <a:pt x="28378" y="572125"/>
                  </a:cubicBezTo>
                  <a:cubicBezTo>
                    <a:pt x="29550" y="666496"/>
                    <a:pt x="36584" y="902716"/>
                    <a:pt x="35412" y="920300"/>
                  </a:cubicBezTo>
                  <a:cubicBezTo>
                    <a:pt x="34240" y="937885"/>
                    <a:pt x="27205" y="787243"/>
                    <a:pt x="21344" y="677632"/>
                  </a:cubicBezTo>
                  <a:cubicBezTo>
                    <a:pt x="15483" y="568021"/>
                    <a:pt x="2001" y="323009"/>
                    <a:pt x="243" y="262635"/>
                  </a:cubicBezTo>
                  <a:cubicBezTo>
                    <a:pt x="-1515" y="202261"/>
                    <a:pt x="6691" y="355834"/>
                    <a:pt x="10794" y="315389"/>
                  </a:cubicBezTo>
                  <a:cubicBezTo>
                    <a:pt x="14897" y="274945"/>
                    <a:pt x="29551" y="-29855"/>
                    <a:pt x="35412" y="23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B0CC1E4-77BD-D441-F471-510A7AA574A2}"/>
                </a:ext>
              </a:extLst>
            </p:cNvPr>
            <p:cNvSpPr/>
            <p:nvPr/>
          </p:nvSpPr>
          <p:spPr>
            <a:xfrm>
              <a:off x="4473153" y="10632929"/>
              <a:ext cx="34981" cy="291818"/>
            </a:xfrm>
            <a:custGeom>
              <a:avLst/>
              <a:gdLst>
                <a:gd name="connsiteX0" fmla="*/ 32025 w 34981"/>
                <a:gd name="connsiteY0" fmla="*/ 2246 h 291818"/>
                <a:gd name="connsiteX1" fmla="*/ 32025 w 34981"/>
                <a:gd name="connsiteY1" fmla="*/ 287117 h 291818"/>
                <a:gd name="connsiteX2" fmla="*/ 373 w 34981"/>
                <a:gd name="connsiteY2" fmla="*/ 181609 h 291818"/>
                <a:gd name="connsiteX3" fmla="*/ 14441 w 34981"/>
                <a:gd name="connsiteY3" fmla="*/ 206228 h 291818"/>
                <a:gd name="connsiteX4" fmla="*/ 10924 w 34981"/>
                <a:gd name="connsiteY4" fmla="*/ 104237 h 291818"/>
                <a:gd name="connsiteX5" fmla="*/ 17958 w 34981"/>
                <a:gd name="connsiteY5" fmla="*/ 149957 h 291818"/>
                <a:gd name="connsiteX6" fmla="*/ 32025 w 34981"/>
                <a:gd name="connsiteY6" fmla="*/ 2246 h 29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81" h="291818">
                  <a:moveTo>
                    <a:pt x="32025" y="2246"/>
                  </a:moveTo>
                  <a:cubicBezTo>
                    <a:pt x="34369" y="25106"/>
                    <a:pt x="37300" y="257223"/>
                    <a:pt x="32025" y="287117"/>
                  </a:cubicBezTo>
                  <a:cubicBezTo>
                    <a:pt x="26750" y="317011"/>
                    <a:pt x="3304" y="195090"/>
                    <a:pt x="373" y="181609"/>
                  </a:cubicBezTo>
                  <a:cubicBezTo>
                    <a:pt x="-2558" y="168128"/>
                    <a:pt x="12682" y="219123"/>
                    <a:pt x="14441" y="206228"/>
                  </a:cubicBezTo>
                  <a:cubicBezTo>
                    <a:pt x="16200" y="193333"/>
                    <a:pt x="10338" y="113615"/>
                    <a:pt x="10924" y="104237"/>
                  </a:cubicBezTo>
                  <a:cubicBezTo>
                    <a:pt x="11510" y="94859"/>
                    <a:pt x="16786" y="161680"/>
                    <a:pt x="17958" y="149957"/>
                  </a:cubicBezTo>
                  <a:cubicBezTo>
                    <a:pt x="19130" y="138234"/>
                    <a:pt x="29681" y="-20614"/>
                    <a:pt x="32025" y="2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6C1D930-8080-7587-46EF-D076F20A2BE2}"/>
                </a:ext>
              </a:extLst>
            </p:cNvPr>
            <p:cNvSpPr/>
            <p:nvPr/>
          </p:nvSpPr>
          <p:spPr>
            <a:xfrm>
              <a:off x="4476706" y="11302082"/>
              <a:ext cx="29148" cy="650022"/>
            </a:xfrm>
            <a:custGeom>
              <a:avLst/>
              <a:gdLst>
                <a:gd name="connsiteX0" fmla="*/ 337 w 29148"/>
                <a:gd name="connsiteY0" fmla="*/ 4826 h 650022"/>
                <a:gd name="connsiteX1" fmla="*/ 10888 w 29148"/>
                <a:gd name="connsiteY1" fmla="*/ 321349 h 650022"/>
                <a:gd name="connsiteX2" fmla="*/ 14405 w 29148"/>
                <a:gd name="connsiteY2" fmla="*/ 247493 h 650022"/>
                <a:gd name="connsiteX3" fmla="*/ 337 w 29148"/>
                <a:gd name="connsiteY3" fmla="*/ 483127 h 650022"/>
                <a:gd name="connsiteX4" fmla="*/ 10888 w 29148"/>
                <a:gd name="connsiteY4" fmla="*/ 419823 h 650022"/>
                <a:gd name="connsiteX5" fmla="*/ 21439 w 29148"/>
                <a:gd name="connsiteY5" fmla="*/ 641389 h 650022"/>
                <a:gd name="connsiteX6" fmla="*/ 21439 w 29148"/>
                <a:gd name="connsiteY6" fmla="*/ 560500 h 650022"/>
                <a:gd name="connsiteX7" fmla="*/ 28472 w 29148"/>
                <a:gd name="connsiteY7" fmla="*/ 156053 h 650022"/>
                <a:gd name="connsiteX8" fmla="*/ 28472 w 29148"/>
                <a:gd name="connsiteY8" fmla="*/ 233426 h 650022"/>
                <a:gd name="connsiteX9" fmla="*/ 24956 w 29148"/>
                <a:gd name="connsiteY9" fmla="*/ 134952 h 650022"/>
                <a:gd name="connsiteX10" fmla="*/ 337 w 29148"/>
                <a:gd name="connsiteY10" fmla="*/ 4826 h 65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48" h="650022">
                  <a:moveTo>
                    <a:pt x="337" y="4826"/>
                  </a:moveTo>
                  <a:cubicBezTo>
                    <a:pt x="-2008" y="35892"/>
                    <a:pt x="8543" y="280905"/>
                    <a:pt x="10888" y="321349"/>
                  </a:cubicBezTo>
                  <a:cubicBezTo>
                    <a:pt x="13233" y="361794"/>
                    <a:pt x="16164" y="220530"/>
                    <a:pt x="14405" y="247493"/>
                  </a:cubicBezTo>
                  <a:cubicBezTo>
                    <a:pt x="12647" y="274456"/>
                    <a:pt x="923" y="454405"/>
                    <a:pt x="337" y="483127"/>
                  </a:cubicBezTo>
                  <a:cubicBezTo>
                    <a:pt x="-249" y="511849"/>
                    <a:pt x="7371" y="393446"/>
                    <a:pt x="10888" y="419823"/>
                  </a:cubicBezTo>
                  <a:cubicBezTo>
                    <a:pt x="14405" y="446200"/>
                    <a:pt x="19681" y="617943"/>
                    <a:pt x="21439" y="641389"/>
                  </a:cubicBezTo>
                  <a:cubicBezTo>
                    <a:pt x="23197" y="664835"/>
                    <a:pt x="20267" y="641389"/>
                    <a:pt x="21439" y="560500"/>
                  </a:cubicBezTo>
                  <a:cubicBezTo>
                    <a:pt x="22611" y="479611"/>
                    <a:pt x="27300" y="210565"/>
                    <a:pt x="28472" y="156053"/>
                  </a:cubicBezTo>
                  <a:cubicBezTo>
                    <a:pt x="29644" y="101541"/>
                    <a:pt x="29058" y="236943"/>
                    <a:pt x="28472" y="233426"/>
                  </a:cubicBezTo>
                  <a:cubicBezTo>
                    <a:pt x="27886" y="229909"/>
                    <a:pt x="29059" y="168363"/>
                    <a:pt x="24956" y="134952"/>
                  </a:cubicBezTo>
                  <a:cubicBezTo>
                    <a:pt x="20853" y="101541"/>
                    <a:pt x="2682" y="-26240"/>
                    <a:pt x="337" y="48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B151933D-6FA5-256B-58B0-16C09AA20E57}"/>
                </a:ext>
              </a:extLst>
            </p:cNvPr>
            <p:cNvSpPr/>
            <p:nvPr/>
          </p:nvSpPr>
          <p:spPr>
            <a:xfrm>
              <a:off x="5004558" y="11376366"/>
              <a:ext cx="28185" cy="571904"/>
            </a:xfrm>
            <a:custGeom>
              <a:avLst/>
              <a:gdLst>
                <a:gd name="connsiteX0" fmla="*/ 14091 w 28185"/>
                <a:gd name="connsiteY0" fmla="*/ 880 h 571904"/>
                <a:gd name="connsiteX1" fmla="*/ 24 w 28185"/>
                <a:gd name="connsiteY1" fmla="*/ 349056 h 571904"/>
                <a:gd name="connsiteX2" fmla="*/ 10574 w 28185"/>
                <a:gd name="connsiteY2" fmla="*/ 296302 h 571904"/>
                <a:gd name="connsiteX3" fmla="*/ 7057 w 28185"/>
                <a:gd name="connsiteY3" fmla="*/ 570622 h 571904"/>
                <a:gd name="connsiteX4" fmla="*/ 17608 w 28185"/>
                <a:gd name="connsiteY4" fmla="*/ 401809 h 571904"/>
                <a:gd name="connsiteX5" fmla="*/ 17608 w 28185"/>
                <a:gd name="connsiteY5" fmla="*/ 465114 h 571904"/>
                <a:gd name="connsiteX6" fmla="*/ 28159 w 28185"/>
                <a:gd name="connsiteY6" fmla="*/ 190794 h 571904"/>
                <a:gd name="connsiteX7" fmla="*/ 14091 w 28185"/>
                <a:gd name="connsiteY7" fmla="*/ 247065 h 571904"/>
                <a:gd name="connsiteX8" fmla="*/ 14091 w 28185"/>
                <a:gd name="connsiteY8" fmla="*/ 880 h 57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85" h="571904">
                  <a:moveTo>
                    <a:pt x="14091" y="880"/>
                  </a:moveTo>
                  <a:cubicBezTo>
                    <a:pt x="11747" y="17878"/>
                    <a:pt x="610" y="299819"/>
                    <a:pt x="24" y="349056"/>
                  </a:cubicBezTo>
                  <a:cubicBezTo>
                    <a:pt x="-562" y="398293"/>
                    <a:pt x="9402" y="259374"/>
                    <a:pt x="10574" y="296302"/>
                  </a:cubicBezTo>
                  <a:cubicBezTo>
                    <a:pt x="11746" y="333230"/>
                    <a:pt x="5885" y="553038"/>
                    <a:pt x="7057" y="570622"/>
                  </a:cubicBezTo>
                  <a:cubicBezTo>
                    <a:pt x="8229" y="588207"/>
                    <a:pt x="15850" y="419394"/>
                    <a:pt x="17608" y="401809"/>
                  </a:cubicBezTo>
                  <a:cubicBezTo>
                    <a:pt x="19367" y="384224"/>
                    <a:pt x="15850" y="500283"/>
                    <a:pt x="17608" y="465114"/>
                  </a:cubicBezTo>
                  <a:cubicBezTo>
                    <a:pt x="19366" y="429945"/>
                    <a:pt x="28745" y="227135"/>
                    <a:pt x="28159" y="190794"/>
                  </a:cubicBezTo>
                  <a:cubicBezTo>
                    <a:pt x="27573" y="154453"/>
                    <a:pt x="15263" y="275786"/>
                    <a:pt x="14091" y="247065"/>
                  </a:cubicBezTo>
                  <a:cubicBezTo>
                    <a:pt x="12919" y="218344"/>
                    <a:pt x="16435" y="-16118"/>
                    <a:pt x="14091" y="8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BD5FC96-980E-5F9F-AC32-BA5498355C04}"/>
                </a:ext>
              </a:extLst>
            </p:cNvPr>
            <p:cNvSpPr/>
            <p:nvPr/>
          </p:nvSpPr>
          <p:spPr>
            <a:xfrm>
              <a:off x="4468822" y="11939163"/>
              <a:ext cx="598138" cy="50149"/>
            </a:xfrm>
            <a:custGeom>
              <a:avLst/>
              <a:gdLst>
                <a:gd name="connsiteX0" fmla="*/ 1187 w 598138"/>
                <a:gd name="connsiteY0" fmla="*/ 18375 h 50149"/>
                <a:gd name="connsiteX1" fmla="*/ 317710 w 598138"/>
                <a:gd name="connsiteY1" fmla="*/ 14859 h 50149"/>
                <a:gd name="connsiteX2" fmla="*/ 257923 w 598138"/>
                <a:gd name="connsiteY2" fmla="*/ 791 h 50149"/>
                <a:gd name="connsiteX3" fmla="*/ 560378 w 598138"/>
                <a:gd name="connsiteY3" fmla="*/ 4308 h 50149"/>
                <a:gd name="connsiteX4" fmla="*/ 416184 w 598138"/>
                <a:gd name="connsiteY4" fmla="*/ 25409 h 50149"/>
                <a:gd name="connsiteX5" fmla="*/ 595547 w 598138"/>
                <a:gd name="connsiteY5" fmla="*/ 32443 h 50149"/>
                <a:gd name="connsiteX6" fmla="*/ 250889 w 598138"/>
                <a:gd name="connsiteY6" fmla="*/ 50028 h 50149"/>
                <a:gd name="connsiteX7" fmla="*/ 293092 w 598138"/>
                <a:gd name="connsiteY7" fmla="*/ 39477 h 50149"/>
                <a:gd name="connsiteX8" fmla="*/ 212203 w 598138"/>
                <a:gd name="connsiteY8" fmla="*/ 25409 h 50149"/>
                <a:gd name="connsiteX9" fmla="*/ 1187 w 598138"/>
                <a:gd name="connsiteY9" fmla="*/ 18375 h 5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138" h="50149">
                  <a:moveTo>
                    <a:pt x="1187" y="18375"/>
                  </a:moveTo>
                  <a:cubicBezTo>
                    <a:pt x="18772" y="16617"/>
                    <a:pt x="274921" y="17790"/>
                    <a:pt x="317710" y="14859"/>
                  </a:cubicBezTo>
                  <a:cubicBezTo>
                    <a:pt x="360499" y="11928"/>
                    <a:pt x="217478" y="2549"/>
                    <a:pt x="257923" y="791"/>
                  </a:cubicBezTo>
                  <a:cubicBezTo>
                    <a:pt x="298368" y="-967"/>
                    <a:pt x="534001" y="205"/>
                    <a:pt x="560378" y="4308"/>
                  </a:cubicBezTo>
                  <a:cubicBezTo>
                    <a:pt x="586755" y="8411"/>
                    <a:pt x="410322" y="20720"/>
                    <a:pt x="416184" y="25409"/>
                  </a:cubicBezTo>
                  <a:cubicBezTo>
                    <a:pt x="422046" y="30098"/>
                    <a:pt x="623096" y="28340"/>
                    <a:pt x="595547" y="32443"/>
                  </a:cubicBezTo>
                  <a:cubicBezTo>
                    <a:pt x="567998" y="36546"/>
                    <a:pt x="301298" y="48856"/>
                    <a:pt x="250889" y="50028"/>
                  </a:cubicBezTo>
                  <a:cubicBezTo>
                    <a:pt x="200480" y="51200"/>
                    <a:pt x="299540" y="43580"/>
                    <a:pt x="293092" y="39477"/>
                  </a:cubicBezTo>
                  <a:cubicBezTo>
                    <a:pt x="286644" y="35374"/>
                    <a:pt x="257923" y="27167"/>
                    <a:pt x="212203" y="25409"/>
                  </a:cubicBezTo>
                  <a:cubicBezTo>
                    <a:pt x="166483" y="23651"/>
                    <a:pt x="-16398" y="20133"/>
                    <a:pt x="1187" y="18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678D8419-71B6-D0DF-4B6D-E7747BC9556C}"/>
                </a:ext>
              </a:extLst>
            </p:cNvPr>
            <p:cNvSpPr/>
            <p:nvPr/>
          </p:nvSpPr>
          <p:spPr>
            <a:xfrm>
              <a:off x="5198012" y="9087721"/>
              <a:ext cx="1234631" cy="39832"/>
            </a:xfrm>
            <a:custGeom>
              <a:avLst/>
              <a:gdLst>
                <a:gd name="connsiteX0" fmla="*/ 0 w 1234631"/>
                <a:gd name="connsiteY0" fmla="*/ 10559 h 39832"/>
                <a:gd name="connsiteX1" fmla="*/ 903850 w 1234631"/>
                <a:gd name="connsiteY1" fmla="*/ 7042 h 39832"/>
                <a:gd name="connsiteX2" fmla="*/ 780757 w 1234631"/>
                <a:gd name="connsiteY2" fmla="*/ 21110 h 39832"/>
                <a:gd name="connsiteX3" fmla="*/ 1234440 w 1234631"/>
                <a:gd name="connsiteY3" fmla="*/ 17593 h 39832"/>
                <a:gd name="connsiteX4" fmla="*/ 840545 w 1234631"/>
                <a:gd name="connsiteY4" fmla="*/ 38694 h 39832"/>
                <a:gd name="connsiteX5" fmla="*/ 1104314 w 1234631"/>
                <a:gd name="connsiteY5" fmla="*/ 8 h 39832"/>
                <a:gd name="connsiteX6" fmla="*/ 742071 w 1234631"/>
                <a:gd name="connsiteY6" fmla="*/ 35177 h 39832"/>
                <a:gd name="connsiteX7" fmla="*/ 752622 w 1234631"/>
                <a:gd name="connsiteY7" fmla="*/ 38694 h 39832"/>
                <a:gd name="connsiteX8" fmla="*/ 538090 w 1234631"/>
                <a:gd name="connsiteY8" fmla="*/ 28144 h 39832"/>
                <a:gd name="connsiteX9" fmla="*/ 703385 w 1234631"/>
                <a:gd name="connsiteY9" fmla="*/ 21110 h 39832"/>
                <a:gd name="connsiteX10" fmla="*/ 274320 w 1234631"/>
                <a:gd name="connsiteY10" fmla="*/ 24627 h 39832"/>
                <a:gd name="connsiteX11" fmla="*/ 422031 w 1234631"/>
                <a:gd name="connsiteY11" fmla="*/ 28144 h 39832"/>
                <a:gd name="connsiteX12" fmla="*/ 0 w 1234631"/>
                <a:gd name="connsiteY12" fmla="*/ 10559 h 3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4631" h="39832">
                  <a:moveTo>
                    <a:pt x="0" y="10559"/>
                  </a:moveTo>
                  <a:lnTo>
                    <a:pt x="903850" y="7042"/>
                  </a:lnTo>
                  <a:cubicBezTo>
                    <a:pt x="1033976" y="8800"/>
                    <a:pt x="725659" y="19352"/>
                    <a:pt x="780757" y="21110"/>
                  </a:cubicBezTo>
                  <a:cubicBezTo>
                    <a:pt x="835855" y="22869"/>
                    <a:pt x="1224475" y="14662"/>
                    <a:pt x="1234440" y="17593"/>
                  </a:cubicBezTo>
                  <a:cubicBezTo>
                    <a:pt x="1244405" y="20524"/>
                    <a:pt x="862233" y="41625"/>
                    <a:pt x="840545" y="38694"/>
                  </a:cubicBezTo>
                  <a:cubicBezTo>
                    <a:pt x="818857" y="35763"/>
                    <a:pt x="1120726" y="594"/>
                    <a:pt x="1104314" y="8"/>
                  </a:cubicBezTo>
                  <a:cubicBezTo>
                    <a:pt x="1087902" y="-578"/>
                    <a:pt x="800686" y="28729"/>
                    <a:pt x="742071" y="35177"/>
                  </a:cubicBezTo>
                  <a:cubicBezTo>
                    <a:pt x="683456" y="41625"/>
                    <a:pt x="786619" y="39866"/>
                    <a:pt x="752622" y="38694"/>
                  </a:cubicBezTo>
                  <a:cubicBezTo>
                    <a:pt x="718625" y="37522"/>
                    <a:pt x="546296" y="31075"/>
                    <a:pt x="538090" y="28144"/>
                  </a:cubicBezTo>
                  <a:cubicBezTo>
                    <a:pt x="529884" y="25213"/>
                    <a:pt x="703385" y="21110"/>
                    <a:pt x="703385" y="21110"/>
                  </a:cubicBezTo>
                  <a:lnTo>
                    <a:pt x="274320" y="24627"/>
                  </a:lnTo>
                  <a:lnTo>
                    <a:pt x="422031" y="28144"/>
                  </a:lnTo>
                  <a:lnTo>
                    <a:pt x="0" y="105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3C7624D-DE93-46A3-BC26-6B03E8ED4B03}"/>
                </a:ext>
              </a:extLst>
            </p:cNvPr>
            <p:cNvSpPr/>
            <p:nvPr/>
          </p:nvSpPr>
          <p:spPr>
            <a:xfrm>
              <a:off x="5194430" y="9068888"/>
              <a:ext cx="21167" cy="1004329"/>
            </a:xfrm>
            <a:custGeom>
              <a:avLst/>
              <a:gdLst>
                <a:gd name="connsiteX0" fmla="*/ 3582 w 21167"/>
                <a:gd name="connsiteY0" fmla="*/ 15324 h 1004329"/>
                <a:gd name="connsiteX1" fmla="*/ 3582 w 21167"/>
                <a:gd name="connsiteY1" fmla="*/ 581549 h 1004329"/>
                <a:gd name="connsiteX2" fmla="*/ 65 w 21167"/>
                <a:gd name="connsiteY2" fmla="*/ 479558 h 1004329"/>
                <a:gd name="connsiteX3" fmla="*/ 7099 w 21167"/>
                <a:gd name="connsiteY3" fmla="*/ 968410 h 1004329"/>
                <a:gd name="connsiteX4" fmla="*/ 17650 w 21167"/>
                <a:gd name="connsiteY4" fmla="*/ 894555 h 1004329"/>
                <a:gd name="connsiteX5" fmla="*/ 17650 w 21167"/>
                <a:gd name="connsiteY5" fmla="*/ 314263 h 1004329"/>
                <a:gd name="connsiteX6" fmla="*/ 14133 w 21167"/>
                <a:gd name="connsiteY6" fmla="*/ 388118 h 1004329"/>
                <a:gd name="connsiteX7" fmla="*/ 21167 w 21167"/>
                <a:gd name="connsiteY7" fmla="*/ 177103 h 1004329"/>
                <a:gd name="connsiteX8" fmla="*/ 3582 w 21167"/>
                <a:gd name="connsiteY8" fmla="*/ 15324 h 100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67" h="1004329">
                  <a:moveTo>
                    <a:pt x="3582" y="15324"/>
                  </a:moveTo>
                  <a:cubicBezTo>
                    <a:pt x="651" y="82732"/>
                    <a:pt x="4168" y="504177"/>
                    <a:pt x="3582" y="581549"/>
                  </a:cubicBezTo>
                  <a:cubicBezTo>
                    <a:pt x="2996" y="658921"/>
                    <a:pt x="-521" y="415081"/>
                    <a:pt x="65" y="479558"/>
                  </a:cubicBezTo>
                  <a:cubicBezTo>
                    <a:pt x="651" y="544035"/>
                    <a:pt x="4168" y="899244"/>
                    <a:pt x="7099" y="968410"/>
                  </a:cubicBezTo>
                  <a:cubicBezTo>
                    <a:pt x="10030" y="1037576"/>
                    <a:pt x="15892" y="1003579"/>
                    <a:pt x="17650" y="894555"/>
                  </a:cubicBezTo>
                  <a:cubicBezTo>
                    <a:pt x="19408" y="785531"/>
                    <a:pt x="18236" y="398669"/>
                    <a:pt x="17650" y="314263"/>
                  </a:cubicBezTo>
                  <a:cubicBezTo>
                    <a:pt x="17064" y="229857"/>
                    <a:pt x="13547" y="410978"/>
                    <a:pt x="14133" y="388118"/>
                  </a:cubicBezTo>
                  <a:cubicBezTo>
                    <a:pt x="14719" y="365258"/>
                    <a:pt x="21167" y="232788"/>
                    <a:pt x="21167" y="177103"/>
                  </a:cubicBezTo>
                  <a:cubicBezTo>
                    <a:pt x="21167" y="121418"/>
                    <a:pt x="6513" y="-52084"/>
                    <a:pt x="3582" y="15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F8918D5-40E3-86C4-50B9-6162FDD1ACC9}"/>
                </a:ext>
              </a:extLst>
            </p:cNvPr>
            <p:cNvSpPr/>
            <p:nvPr/>
          </p:nvSpPr>
          <p:spPr>
            <a:xfrm>
              <a:off x="5752254" y="9268050"/>
              <a:ext cx="33991" cy="887956"/>
            </a:xfrm>
            <a:custGeom>
              <a:avLst/>
              <a:gdLst>
                <a:gd name="connsiteX0" fmla="*/ 33084 w 33991"/>
                <a:gd name="connsiteY0" fmla="*/ 2559 h 887956"/>
                <a:gd name="connsiteX1" fmla="*/ 26051 w 33991"/>
                <a:gd name="connsiteY1" fmla="*/ 498445 h 887956"/>
                <a:gd name="connsiteX2" fmla="*/ 33084 w 33991"/>
                <a:gd name="connsiteY2" fmla="*/ 421073 h 887956"/>
                <a:gd name="connsiteX3" fmla="*/ 33084 w 33991"/>
                <a:gd name="connsiteY3" fmla="*/ 871239 h 887956"/>
                <a:gd name="connsiteX4" fmla="*/ 29568 w 33991"/>
                <a:gd name="connsiteY4" fmla="*/ 741113 h 887956"/>
                <a:gd name="connsiteX5" fmla="*/ 4949 w 33991"/>
                <a:gd name="connsiteY5" fmla="*/ 266328 h 887956"/>
                <a:gd name="connsiteX6" fmla="*/ 1432 w 33991"/>
                <a:gd name="connsiteY6" fmla="*/ 301498 h 887956"/>
                <a:gd name="connsiteX7" fmla="*/ 33084 w 33991"/>
                <a:gd name="connsiteY7" fmla="*/ 2559 h 88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91" h="887956">
                  <a:moveTo>
                    <a:pt x="33084" y="2559"/>
                  </a:moveTo>
                  <a:cubicBezTo>
                    <a:pt x="37187" y="35384"/>
                    <a:pt x="26051" y="428693"/>
                    <a:pt x="26051" y="498445"/>
                  </a:cubicBezTo>
                  <a:cubicBezTo>
                    <a:pt x="26051" y="568197"/>
                    <a:pt x="31912" y="358941"/>
                    <a:pt x="33084" y="421073"/>
                  </a:cubicBezTo>
                  <a:cubicBezTo>
                    <a:pt x="34256" y="483205"/>
                    <a:pt x="33670" y="817899"/>
                    <a:pt x="33084" y="871239"/>
                  </a:cubicBezTo>
                  <a:cubicBezTo>
                    <a:pt x="32498" y="924579"/>
                    <a:pt x="34257" y="841931"/>
                    <a:pt x="29568" y="741113"/>
                  </a:cubicBezTo>
                  <a:cubicBezTo>
                    <a:pt x="24879" y="640295"/>
                    <a:pt x="9638" y="339597"/>
                    <a:pt x="4949" y="266328"/>
                  </a:cubicBezTo>
                  <a:cubicBezTo>
                    <a:pt x="260" y="193059"/>
                    <a:pt x="-1499" y="340184"/>
                    <a:pt x="1432" y="301498"/>
                  </a:cubicBezTo>
                  <a:cubicBezTo>
                    <a:pt x="4363" y="262812"/>
                    <a:pt x="28981" y="-30266"/>
                    <a:pt x="33084" y="2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894DC7C-5D5E-6135-E664-8033E49AFF7D}"/>
                </a:ext>
              </a:extLst>
            </p:cNvPr>
            <p:cNvSpPr/>
            <p:nvPr/>
          </p:nvSpPr>
          <p:spPr>
            <a:xfrm>
              <a:off x="5771716" y="9261241"/>
              <a:ext cx="117909" cy="876534"/>
            </a:xfrm>
            <a:custGeom>
              <a:avLst/>
              <a:gdLst>
                <a:gd name="connsiteX0" fmla="*/ 3609 w 117909"/>
                <a:gd name="connsiteY0" fmla="*/ 234 h 876534"/>
                <a:gd name="connsiteX1" fmla="*/ 95684 w 117909"/>
                <a:gd name="connsiteY1" fmla="*/ 66909 h 876534"/>
                <a:gd name="connsiteX2" fmla="*/ 98859 w 117909"/>
                <a:gd name="connsiteY2" fmla="*/ 54209 h 876534"/>
                <a:gd name="connsiteX3" fmla="*/ 95684 w 117909"/>
                <a:gd name="connsiteY3" fmla="*/ 343134 h 876534"/>
                <a:gd name="connsiteX4" fmla="*/ 102034 w 117909"/>
                <a:gd name="connsiteY4" fmla="*/ 292334 h 876534"/>
                <a:gd name="connsiteX5" fmla="*/ 92509 w 117909"/>
                <a:gd name="connsiteY5" fmla="*/ 568559 h 876534"/>
                <a:gd name="connsiteX6" fmla="*/ 108384 w 117909"/>
                <a:gd name="connsiteY6" fmla="*/ 460609 h 876534"/>
                <a:gd name="connsiteX7" fmla="*/ 108384 w 117909"/>
                <a:gd name="connsiteY7" fmla="*/ 759059 h 876534"/>
                <a:gd name="connsiteX8" fmla="*/ 114734 w 117909"/>
                <a:gd name="connsiteY8" fmla="*/ 790809 h 876534"/>
                <a:gd name="connsiteX9" fmla="*/ 108384 w 117909"/>
                <a:gd name="connsiteY9" fmla="*/ 825734 h 876534"/>
                <a:gd name="connsiteX10" fmla="*/ 57584 w 117909"/>
                <a:gd name="connsiteY10" fmla="*/ 860659 h 876534"/>
                <a:gd name="connsiteX11" fmla="*/ 434 w 117909"/>
                <a:gd name="connsiteY11" fmla="*/ 876534 h 876534"/>
                <a:gd name="connsiteX12" fmla="*/ 89334 w 117909"/>
                <a:gd name="connsiteY12" fmla="*/ 860659 h 876534"/>
                <a:gd name="connsiteX13" fmla="*/ 105209 w 117909"/>
                <a:gd name="connsiteY13" fmla="*/ 809859 h 876534"/>
                <a:gd name="connsiteX14" fmla="*/ 108384 w 117909"/>
                <a:gd name="connsiteY14" fmla="*/ 209784 h 876534"/>
                <a:gd name="connsiteX15" fmla="*/ 108384 w 117909"/>
                <a:gd name="connsiteY15" fmla="*/ 251059 h 876534"/>
                <a:gd name="connsiteX16" fmla="*/ 105209 w 117909"/>
                <a:gd name="connsiteY16" fmla="*/ 92309 h 876534"/>
                <a:gd name="connsiteX17" fmla="*/ 98859 w 117909"/>
                <a:gd name="connsiteY17" fmla="*/ 66909 h 876534"/>
                <a:gd name="connsiteX18" fmla="*/ 117909 w 117909"/>
                <a:gd name="connsiteY18" fmla="*/ 63734 h 876534"/>
                <a:gd name="connsiteX19" fmla="*/ 98859 w 117909"/>
                <a:gd name="connsiteY19" fmla="*/ 44684 h 876534"/>
                <a:gd name="connsiteX20" fmla="*/ 3609 w 117909"/>
                <a:gd name="connsiteY20" fmla="*/ 234 h 87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7909" h="876534">
                  <a:moveTo>
                    <a:pt x="3609" y="234"/>
                  </a:moveTo>
                  <a:cubicBezTo>
                    <a:pt x="3080" y="3938"/>
                    <a:pt x="95684" y="66909"/>
                    <a:pt x="95684" y="66909"/>
                  </a:cubicBezTo>
                  <a:cubicBezTo>
                    <a:pt x="111559" y="75905"/>
                    <a:pt x="98859" y="8172"/>
                    <a:pt x="98859" y="54209"/>
                  </a:cubicBezTo>
                  <a:cubicBezTo>
                    <a:pt x="98859" y="100246"/>
                    <a:pt x="95155" y="303447"/>
                    <a:pt x="95684" y="343134"/>
                  </a:cubicBezTo>
                  <a:cubicBezTo>
                    <a:pt x="96213" y="382821"/>
                    <a:pt x="102563" y="254763"/>
                    <a:pt x="102034" y="292334"/>
                  </a:cubicBezTo>
                  <a:cubicBezTo>
                    <a:pt x="101505" y="329905"/>
                    <a:pt x="91451" y="540513"/>
                    <a:pt x="92509" y="568559"/>
                  </a:cubicBezTo>
                  <a:cubicBezTo>
                    <a:pt x="93567" y="596605"/>
                    <a:pt x="105738" y="428859"/>
                    <a:pt x="108384" y="460609"/>
                  </a:cubicBezTo>
                  <a:cubicBezTo>
                    <a:pt x="111030" y="492359"/>
                    <a:pt x="107326" y="704026"/>
                    <a:pt x="108384" y="759059"/>
                  </a:cubicBezTo>
                  <a:cubicBezTo>
                    <a:pt x="109442" y="814092"/>
                    <a:pt x="114734" y="779697"/>
                    <a:pt x="114734" y="790809"/>
                  </a:cubicBezTo>
                  <a:cubicBezTo>
                    <a:pt x="114734" y="801921"/>
                    <a:pt x="117909" y="814092"/>
                    <a:pt x="108384" y="825734"/>
                  </a:cubicBezTo>
                  <a:cubicBezTo>
                    <a:pt x="98859" y="837376"/>
                    <a:pt x="75576" y="852192"/>
                    <a:pt x="57584" y="860659"/>
                  </a:cubicBezTo>
                  <a:cubicBezTo>
                    <a:pt x="39592" y="869126"/>
                    <a:pt x="-4858" y="876534"/>
                    <a:pt x="434" y="876534"/>
                  </a:cubicBezTo>
                  <a:cubicBezTo>
                    <a:pt x="5726" y="876534"/>
                    <a:pt x="71872" y="871771"/>
                    <a:pt x="89334" y="860659"/>
                  </a:cubicBezTo>
                  <a:cubicBezTo>
                    <a:pt x="106796" y="849547"/>
                    <a:pt x="102034" y="918338"/>
                    <a:pt x="105209" y="809859"/>
                  </a:cubicBezTo>
                  <a:cubicBezTo>
                    <a:pt x="108384" y="701380"/>
                    <a:pt x="107855" y="302917"/>
                    <a:pt x="108384" y="209784"/>
                  </a:cubicBezTo>
                  <a:cubicBezTo>
                    <a:pt x="108913" y="116651"/>
                    <a:pt x="108913" y="270638"/>
                    <a:pt x="108384" y="251059"/>
                  </a:cubicBezTo>
                  <a:cubicBezTo>
                    <a:pt x="107855" y="231480"/>
                    <a:pt x="106797" y="123001"/>
                    <a:pt x="105209" y="92309"/>
                  </a:cubicBezTo>
                  <a:cubicBezTo>
                    <a:pt x="103622" y="61617"/>
                    <a:pt x="96742" y="71671"/>
                    <a:pt x="98859" y="66909"/>
                  </a:cubicBezTo>
                  <a:cubicBezTo>
                    <a:pt x="100976" y="62147"/>
                    <a:pt x="117909" y="67438"/>
                    <a:pt x="117909" y="63734"/>
                  </a:cubicBezTo>
                  <a:cubicBezTo>
                    <a:pt x="117909" y="60030"/>
                    <a:pt x="114205" y="51563"/>
                    <a:pt x="98859" y="44684"/>
                  </a:cubicBezTo>
                  <a:cubicBezTo>
                    <a:pt x="83513" y="37805"/>
                    <a:pt x="4138" y="-3470"/>
                    <a:pt x="3609" y="2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F7A3DAE-0550-FAEF-7743-E27CE5BBAE0B}"/>
                </a:ext>
              </a:extLst>
            </p:cNvPr>
            <p:cNvSpPr/>
            <p:nvPr/>
          </p:nvSpPr>
          <p:spPr>
            <a:xfrm>
              <a:off x="6425715" y="9073813"/>
              <a:ext cx="64352" cy="429777"/>
            </a:xfrm>
            <a:custGeom>
              <a:avLst/>
              <a:gdLst>
                <a:gd name="connsiteX0" fmla="*/ 485 w 64352"/>
                <a:gd name="connsiteY0" fmla="*/ 337 h 429777"/>
                <a:gd name="connsiteX1" fmla="*/ 60810 w 64352"/>
                <a:gd name="connsiteY1" fmla="*/ 114637 h 429777"/>
                <a:gd name="connsiteX2" fmla="*/ 57635 w 64352"/>
                <a:gd name="connsiteY2" fmla="*/ 105112 h 429777"/>
                <a:gd name="connsiteX3" fmla="*/ 60810 w 64352"/>
                <a:gd name="connsiteY3" fmla="*/ 260687 h 429777"/>
                <a:gd name="connsiteX4" fmla="*/ 63985 w 64352"/>
                <a:gd name="connsiteY4" fmla="*/ 425787 h 429777"/>
                <a:gd name="connsiteX5" fmla="*/ 57635 w 64352"/>
                <a:gd name="connsiteY5" fmla="*/ 359112 h 429777"/>
                <a:gd name="connsiteX6" fmla="*/ 48110 w 64352"/>
                <a:gd name="connsiteY6" fmla="*/ 146387 h 429777"/>
                <a:gd name="connsiteX7" fmla="*/ 48110 w 64352"/>
                <a:gd name="connsiteY7" fmla="*/ 206712 h 429777"/>
                <a:gd name="connsiteX8" fmla="*/ 32235 w 64352"/>
                <a:gd name="connsiteY8" fmla="*/ 82887 h 429777"/>
                <a:gd name="connsiteX9" fmla="*/ 485 w 64352"/>
                <a:gd name="connsiteY9" fmla="*/ 337 h 4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52" h="429777">
                  <a:moveTo>
                    <a:pt x="485" y="337"/>
                  </a:moveTo>
                  <a:cubicBezTo>
                    <a:pt x="5248" y="5629"/>
                    <a:pt x="60810" y="114637"/>
                    <a:pt x="60810" y="114637"/>
                  </a:cubicBezTo>
                  <a:cubicBezTo>
                    <a:pt x="70335" y="132100"/>
                    <a:pt x="57635" y="80770"/>
                    <a:pt x="57635" y="105112"/>
                  </a:cubicBezTo>
                  <a:cubicBezTo>
                    <a:pt x="57635" y="129454"/>
                    <a:pt x="59752" y="207241"/>
                    <a:pt x="60810" y="260687"/>
                  </a:cubicBezTo>
                  <a:cubicBezTo>
                    <a:pt x="61868" y="314133"/>
                    <a:pt x="64514" y="409383"/>
                    <a:pt x="63985" y="425787"/>
                  </a:cubicBezTo>
                  <a:cubicBezTo>
                    <a:pt x="63456" y="442191"/>
                    <a:pt x="60281" y="405679"/>
                    <a:pt x="57635" y="359112"/>
                  </a:cubicBezTo>
                  <a:cubicBezTo>
                    <a:pt x="54989" y="312545"/>
                    <a:pt x="49698" y="171787"/>
                    <a:pt x="48110" y="146387"/>
                  </a:cubicBezTo>
                  <a:cubicBezTo>
                    <a:pt x="46523" y="120987"/>
                    <a:pt x="50756" y="217295"/>
                    <a:pt x="48110" y="206712"/>
                  </a:cubicBezTo>
                  <a:cubicBezTo>
                    <a:pt x="45464" y="196129"/>
                    <a:pt x="36997" y="112520"/>
                    <a:pt x="32235" y="82887"/>
                  </a:cubicBezTo>
                  <a:cubicBezTo>
                    <a:pt x="27473" y="53254"/>
                    <a:pt x="-4278" y="-4955"/>
                    <a:pt x="485" y="3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72C67CD9-6B52-1D40-A701-CE7121EF68AB}"/>
                </a:ext>
              </a:extLst>
            </p:cNvPr>
            <p:cNvSpPr/>
            <p:nvPr/>
          </p:nvSpPr>
          <p:spPr>
            <a:xfrm>
              <a:off x="6435716" y="9998075"/>
              <a:ext cx="54332" cy="212804"/>
            </a:xfrm>
            <a:custGeom>
              <a:avLst/>
              <a:gdLst>
                <a:gd name="connsiteX0" fmla="*/ 53984 w 54332"/>
                <a:gd name="connsiteY0" fmla="*/ 0 h 212804"/>
                <a:gd name="connsiteX1" fmla="*/ 41284 w 54332"/>
                <a:gd name="connsiteY1" fmla="*/ 98425 h 212804"/>
                <a:gd name="connsiteX2" fmla="*/ 12709 w 54332"/>
                <a:gd name="connsiteY2" fmla="*/ 212725 h 212804"/>
                <a:gd name="connsiteX3" fmla="*/ 31759 w 54332"/>
                <a:gd name="connsiteY3" fmla="*/ 117475 h 212804"/>
                <a:gd name="connsiteX4" fmla="*/ 9 w 54332"/>
                <a:gd name="connsiteY4" fmla="*/ 177800 h 212804"/>
                <a:gd name="connsiteX5" fmla="*/ 28584 w 54332"/>
                <a:gd name="connsiteY5" fmla="*/ 98425 h 212804"/>
                <a:gd name="connsiteX6" fmla="*/ 53984 w 54332"/>
                <a:gd name="connsiteY6" fmla="*/ 0 h 21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32" h="212804">
                  <a:moveTo>
                    <a:pt x="53984" y="0"/>
                  </a:moveTo>
                  <a:cubicBezTo>
                    <a:pt x="56101" y="0"/>
                    <a:pt x="48163" y="62971"/>
                    <a:pt x="41284" y="98425"/>
                  </a:cubicBezTo>
                  <a:cubicBezTo>
                    <a:pt x="34405" y="133879"/>
                    <a:pt x="14296" y="209550"/>
                    <a:pt x="12709" y="212725"/>
                  </a:cubicBezTo>
                  <a:cubicBezTo>
                    <a:pt x="11122" y="215900"/>
                    <a:pt x="33876" y="123296"/>
                    <a:pt x="31759" y="117475"/>
                  </a:cubicBezTo>
                  <a:cubicBezTo>
                    <a:pt x="29642" y="111654"/>
                    <a:pt x="538" y="180975"/>
                    <a:pt x="9" y="177800"/>
                  </a:cubicBezTo>
                  <a:cubicBezTo>
                    <a:pt x="-520" y="174625"/>
                    <a:pt x="21705" y="127000"/>
                    <a:pt x="28584" y="98425"/>
                  </a:cubicBezTo>
                  <a:cubicBezTo>
                    <a:pt x="35463" y="69850"/>
                    <a:pt x="51867" y="0"/>
                    <a:pt x="5398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77471F2-D175-C890-EDE7-FBA4955FB211}"/>
                </a:ext>
              </a:extLst>
            </p:cNvPr>
            <p:cNvSpPr/>
            <p:nvPr/>
          </p:nvSpPr>
          <p:spPr>
            <a:xfrm>
              <a:off x="5765541" y="10561229"/>
              <a:ext cx="118344" cy="249668"/>
            </a:xfrm>
            <a:custGeom>
              <a:avLst/>
              <a:gdLst>
                <a:gd name="connsiteX0" fmla="*/ 3434 w 118344"/>
                <a:gd name="connsiteY0" fmla="*/ 135346 h 249668"/>
                <a:gd name="connsiteX1" fmla="*/ 9784 w 118344"/>
                <a:gd name="connsiteY1" fmla="*/ 52796 h 249668"/>
                <a:gd name="connsiteX2" fmla="*/ 63759 w 118344"/>
                <a:gd name="connsiteY2" fmla="*/ 33746 h 249668"/>
                <a:gd name="connsiteX3" fmla="*/ 105034 w 118344"/>
                <a:gd name="connsiteY3" fmla="*/ 49621 h 249668"/>
                <a:gd name="connsiteX4" fmla="*/ 105034 w 118344"/>
                <a:gd name="connsiteY4" fmla="*/ 249646 h 249668"/>
                <a:gd name="connsiteX5" fmla="*/ 117734 w 118344"/>
                <a:gd name="connsiteY5" fmla="*/ 62321 h 249668"/>
                <a:gd name="connsiteX6" fmla="*/ 82809 w 118344"/>
                <a:gd name="connsiteY6" fmla="*/ 11521 h 249668"/>
                <a:gd name="connsiteX7" fmla="*/ 47884 w 118344"/>
                <a:gd name="connsiteY7" fmla="*/ 8346 h 249668"/>
                <a:gd name="connsiteX8" fmla="*/ 3434 w 118344"/>
                <a:gd name="connsiteY8" fmla="*/ 135346 h 24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4" h="249668">
                  <a:moveTo>
                    <a:pt x="3434" y="135346"/>
                  </a:moveTo>
                  <a:cubicBezTo>
                    <a:pt x="-2916" y="142754"/>
                    <a:pt x="-270" y="69729"/>
                    <a:pt x="9784" y="52796"/>
                  </a:cubicBezTo>
                  <a:cubicBezTo>
                    <a:pt x="19838" y="35863"/>
                    <a:pt x="47884" y="34275"/>
                    <a:pt x="63759" y="33746"/>
                  </a:cubicBezTo>
                  <a:cubicBezTo>
                    <a:pt x="79634" y="33217"/>
                    <a:pt x="98155" y="13638"/>
                    <a:pt x="105034" y="49621"/>
                  </a:cubicBezTo>
                  <a:cubicBezTo>
                    <a:pt x="111913" y="85604"/>
                    <a:pt x="102917" y="247529"/>
                    <a:pt x="105034" y="249646"/>
                  </a:cubicBezTo>
                  <a:cubicBezTo>
                    <a:pt x="107151" y="251763"/>
                    <a:pt x="121438" y="102008"/>
                    <a:pt x="117734" y="62321"/>
                  </a:cubicBezTo>
                  <a:cubicBezTo>
                    <a:pt x="114030" y="22634"/>
                    <a:pt x="94451" y="20517"/>
                    <a:pt x="82809" y="11521"/>
                  </a:cubicBezTo>
                  <a:cubicBezTo>
                    <a:pt x="71167" y="2525"/>
                    <a:pt x="60584" y="-7529"/>
                    <a:pt x="47884" y="8346"/>
                  </a:cubicBezTo>
                  <a:cubicBezTo>
                    <a:pt x="35184" y="24221"/>
                    <a:pt x="9784" y="127938"/>
                    <a:pt x="3434" y="1353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416773E3-8B7C-F23F-2097-529D1DA7CC21}"/>
                </a:ext>
              </a:extLst>
            </p:cNvPr>
            <p:cNvSpPr/>
            <p:nvPr/>
          </p:nvSpPr>
          <p:spPr>
            <a:xfrm>
              <a:off x="5756258" y="10696186"/>
              <a:ext cx="26039" cy="1287107"/>
            </a:xfrm>
            <a:custGeom>
              <a:avLst/>
              <a:gdLst>
                <a:gd name="connsiteX0" fmla="*/ 25417 w 26039"/>
                <a:gd name="connsiteY0" fmla="*/ 9914 h 1287107"/>
                <a:gd name="connsiteX1" fmla="*/ 9542 w 26039"/>
                <a:gd name="connsiteY1" fmla="*/ 552839 h 1287107"/>
                <a:gd name="connsiteX2" fmla="*/ 12717 w 26039"/>
                <a:gd name="connsiteY2" fmla="*/ 489339 h 1287107"/>
                <a:gd name="connsiteX3" fmla="*/ 17 w 26039"/>
                <a:gd name="connsiteY3" fmla="*/ 1016389 h 1287107"/>
                <a:gd name="connsiteX4" fmla="*/ 15892 w 26039"/>
                <a:gd name="connsiteY4" fmla="*/ 956064 h 1287107"/>
                <a:gd name="connsiteX5" fmla="*/ 12717 w 26039"/>
                <a:gd name="connsiteY5" fmla="*/ 1264039 h 1287107"/>
                <a:gd name="connsiteX6" fmla="*/ 12717 w 26039"/>
                <a:gd name="connsiteY6" fmla="*/ 1206889 h 1287107"/>
                <a:gd name="connsiteX7" fmla="*/ 25417 w 26039"/>
                <a:gd name="connsiteY7" fmla="*/ 746514 h 1287107"/>
                <a:gd name="connsiteX8" fmla="*/ 22242 w 26039"/>
                <a:gd name="connsiteY8" fmla="*/ 838589 h 1287107"/>
                <a:gd name="connsiteX9" fmla="*/ 6367 w 26039"/>
                <a:gd name="connsiteY9" fmla="*/ 168664 h 1287107"/>
                <a:gd name="connsiteX10" fmla="*/ 3192 w 26039"/>
                <a:gd name="connsiteY10" fmla="*/ 197239 h 1287107"/>
                <a:gd name="connsiteX11" fmla="*/ 25417 w 26039"/>
                <a:gd name="connsiteY11" fmla="*/ 9914 h 128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39" h="1287107">
                  <a:moveTo>
                    <a:pt x="25417" y="9914"/>
                  </a:moveTo>
                  <a:cubicBezTo>
                    <a:pt x="26475" y="69181"/>
                    <a:pt x="11659" y="472935"/>
                    <a:pt x="9542" y="552839"/>
                  </a:cubicBezTo>
                  <a:cubicBezTo>
                    <a:pt x="7425" y="632743"/>
                    <a:pt x="14305" y="412081"/>
                    <a:pt x="12717" y="489339"/>
                  </a:cubicBezTo>
                  <a:cubicBezTo>
                    <a:pt x="11129" y="566597"/>
                    <a:pt x="-512" y="938602"/>
                    <a:pt x="17" y="1016389"/>
                  </a:cubicBezTo>
                  <a:cubicBezTo>
                    <a:pt x="546" y="1094177"/>
                    <a:pt x="13775" y="914789"/>
                    <a:pt x="15892" y="956064"/>
                  </a:cubicBezTo>
                  <a:cubicBezTo>
                    <a:pt x="18009" y="997339"/>
                    <a:pt x="13246" y="1222235"/>
                    <a:pt x="12717" y="1264039"/>
                  </a:cubicBezTo>
                  <a:cubicBezTo>
                    <a:pt x="12188" y="1305843"/>
                    <a:pt x="10600" y="1293143"/>
                    <a:pt x="12717" y="1206889"/>
                  </a:cubicBezTo>
                  <a:cubicBezTo>
                    <a:pt x="14834" y="1120635"/>
                    <a:pt x="23830" y="807897"/>
                    <a:pt x="25417" y="746514"/>
                  </a:cubicBezTo>
                  <a:cubicBezTo>
                    <a:pt x="27004" y="685131"/>
                    <a:pt x="25417" y="934897"/>
                    <a:pt x="22242" y="838589"/>
                  </a:cubicBezTo>
                  <a:cubicBezTo>
                    <a:pt x="19067" y="742281"/>
                    <a:pt x="9542" y="275556"/>
                    <a:pt x="6367" y="168664"/>
                  </a:cubicBezTo>
                  <a:cubicBezTo>
                    <a:pt x="3192" y="61772"/>
                    <a:pt x="2134" y="218935"/>
                    <a:pt x="3192" y="197239"/>
                  </a:cubicBezTo>
                  <a:cubicBezTo>
                    <a:pt x="4250" y="175543"/>
                    <a:pt x="24359" y="-49353"/>
                    <a:pt x="25417" y="99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C41B9FE2-A87E-872B-21C9-8D1D1228C094}"/>
                </a:ext>
              </a:extLst>
            </p:cNvPr>
            <p:cNvSpPr/>
            <p:nvPr/>
          </p:nvSpPr>
          <p:spPr>
            <a:xfrm>
              <a:off x="5191103" y="10423389"/>
              <a:ext cx="32146" cy="696702"/>
            </a:xfrm>
            <a:custGeom>
              <a:avLst/>
              <a:gdLst>
                <a:gd name="connsiteX0" fmla="*/ 12722 w 32146"/>
                <a:gd name="connsiteY0" fmla="*/ 3311 h 696702"/>
                <a:gd name="connsiteX1" fmla="*/ 22 w 32146"/>
                <a:gd name="connsiteY1" fmla="*/ 663711 h 696702"/>
                <a:gd name="connsiteX2" fmla="*/ 15897 w 32146"/>
                <a:gd name="connsiteY2" fmla="*/ 574811 h 696702"/>
                <a:gd name="connsiteX3" fmla="*/ 31772 w 32146"/>
                <a:gd name="connsiteY3" fmla="*/ 377961 h 696702"/>
                <a:gd name="connsiteX4" fmla="*/ 25422 w 32146"/>
                <a:gd name="connsiteY4" fmla="*/ 406536 h 696702"/>
                <a:gd name="connsiteX5" fmla="*/ 12722 w 32146"/>
                <a:gd name="connsiteY5" fmla="*/ 3311 h 69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" h="696702">
                  <a:moveTo>
                    <a:pt x="12722" y="3311"/>
                  </a:moveTo>
                  <a:cubicBezTo>
                    <a:pt x="8489" y="46174"/>
                    <a:pt x="-507" y="568461"/>
                    <a:pt x="22" y="663711"/>
                  </a:cubicBezTo>
                  <a:cubicBezTo>
                    <a:pt x="551" y="758961"/>
                    <a:pt x="10605" y="622436"/>
                    <a:pt x="15897" y="574811"/>
                  </a:cubicBezTo>
                  <a:cubicBezTo>
                    <a:pt x="21189" y="527186"/>
                    <a:pt x="30185" y="406007"/>
                    <a:pt x="31772" y="377961"/>
                  </a:cubicBezTo>
                  <a:cubicBezTo>
                    <a:pt x="33359" y="349915"/>
                    <a:pt x="29655" y="466332"/>
                    <a:pt x="25422" y="406536"/>
                  </a:cubicBezTo>
                  <a:cubicBezTo>
                    <a:pt x="21189" y="346740"/>
                    <a:pt x="16955" y="-39552"/>
                    <a:pt x="12722" y="3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A2D8220-FC9C-1D95-B6CA-573492A5DF12}"/>
                </a:ext>
              </a:extLst>
            </p:cNvPr>
            <p:cNvSpPr/>
            <p:nvPr/>
          </p:nvSpPr>
          <p:spPr>
            <a:xfrm>
              <a:off x="5196682" y="11111665"/>
              <a:ext cx="26279" cy="873823"/>
            </a:xfrm>
            <a:custGeom>
              <a:avLst/>
              <a:gdLst>
                <a:gd name="connsiteX0" fmla="*/ 16668 w 26279"/>
                <a:gd name="connsiteY0" fmla="*/ 4010 h 873823"/>
                <a:gd name="connsiteX1" fmla="*/ 16668 w 26279"/>
                <a:gd name="connsiteY1" fmla="*/ 454860 h 873823"/>
                <a:gd name="connsiteX2" fmla="*/ 26193 w 26279"/>
                <a:gd name="connsiteY2" fmla="*/ 388185 h 873823"/>
                <a:gd name="connsiteX3" fmla="*/ 10318 w 26279"/>
                <a:gd name="connsiteY3" fmla="*/ 848560 h 873823"/>
                <a:gd name="connsiteX4" fmla="*/ 7143 w 26279"/>
                <a:gd name="connsiteY4" fmla="*/ 746960 h 873823"/>
                <a:gd name="connsiteX5" fmla="*/ 793 w 26279"/>
                <a:gd name="connsiteY5" fmla="*/ 188160 h 873823"/>
                <a:gd name="connsiteX6" fmla="*/ 793 w 26279"/>
                <a:gd name="connsiteY6" fmla="*/ 229435 h 873823"/>
                <a:gd name="connsiteX7" fmla="*/ 16668 w 26279"/>
                <a:gd name="connsiteY7" fmla="*/ 4010 h 8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79" h="873823">
                  <a:moveTo>
                    <a:pt x="16668" y="4010"/>
                  </a:moveTo>
                  <a:cubicBezTo>
                    <a:pt x="19314" y="41581"/>
                    <a:pt x="15081" y="390831"/>
                    <a:pt x="16668" y="454860"/>
                  </a:cubicBezTo>
                  <a:cubicBezTo>
                    <a:pt x="18255" y="518889"/>
                    <a:pt x="27251" y="322568"/>
                    <a:pt x="26193" y="388185"/>
                  </a:cubicBezTo>
                  <a:cubicBezTo>
                    <a:pt x="25135" y="453802"/>
                    <a:pt x="13493" y="788764"/>
                    <a:pt x="10318" y="848560"/>
                  </a:cubicBezTo>
                  <a:cubicBezTo>
                    <a:pt x="7143" y="908356"/>
                    <a:pt x="8730" y="857027"/>
                    <a:pt x="7143" y="746960"/>
                  </a:cubicBezTo>
                  <a:cubicBezTo>
                    <a:pt x="5555" y="636893"/>
                    <a:pt x="1851" y="274414"/>
                    <a:pt x="793" y="188160"/>
                  </a:cubicBezTo>
                  <a:cubicBezTo>
                    <a:pt x="-265" y="101906"/>
                    <a:pt x="-265" y="254306"/>
                    <a:pt x="793" y="229435"/>
                  </a:cubicBezTo>
                  <a:cubicBezTo>
                    <a:pt x="1851" y="204564"/>
                    <a:pt x="14022" y="-33561"/>
                    <a:pt x="16668" y="40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144E8D38-D19B-DF60-BFDA-7264F6B59C74}"/>
                </a:ext>
              </a:extLst>
            </p:cNvPr>
            <p:cNvSpPr/>
            <p:nvPr/>
          </p:nvSpPr>
          <p:spPr>
            <a:xfrm>
              <a:off x="5191125" y="11623364"/>
              <a:ext cx="589845" cy="338744"/>
            </a:xfrm>
            <a:custGeom>
              <a:avLst/>
              <a:gdLst>
                <a:gd name="connsiteX0" fmla="*/ 0 w 589845"/>
                <a:gd name="connsiteY0" fmla="*/ 333686 h 338744"/>
                <a:gd name="connsiteX1" fmla="*/ 501650 w 589845"/>
                <a:gd name="connsiteY1" fmla="*/ 336861 h 338744"/>
                <a:gd name="connsiteX2" fmla="*/ 463550 w 589845"/>
                <a:gd name="connsiteY2" fmla="*/ 333686 h 338744"/>
                <a:gd name="connsiteX3" fmla="*/ 581025 w 589845"/>
                <a:gd name="connsiteY3" fmla="*/ 333686 h 338744"/>
                <a:gd name="connsiteX4" fmla="*/ 581025 w 589845"/>
                <a:gd name="connsiteY4" fmla="*/ 263836 h 338744"/>
                <a:gd name="connsiteX5" fmla="*/ 577850 w 589845"/>
                <a:gd name="connsiteY5" fmla="*/ 311 h 338744"/>
                <a:gd name="connsiteX6" fmla="*/ 558800 w 589845"/>
                <a:gd name="connsiteY6" fmla="*/ 209861 h 338744"/>
                <a:gd name="connsiteX7" fmla="*/ 565150 w 589845"/>
                <a:gd name="connsiteY7" fmla="*/ 181286 h 338744"/>
                <a:gd name="connsiteX8" fmla="*/ 574675 w 589845"/>
                <a:gd name="connsiteY8" fmla="*/ 308286 h 338744"/>
                <a:gd name="connsiteX9" fmla="*/ 444500 w 589845"/>
                <a:gd name="connsiteY9" fmla="*/ 311461 h 338744"/>
                <a:gd name="connsiteX10" fmla="*/ 501650 w 589845"/>
                <a:gd name="connsiteY10" fmla="*/ 317811 h 338744"/>
                <a:gd name="connsiteX11" fmla="*/ 317500 w 589845"/>
                <a:gd name="connsiteY11" fmla="*/ 320986 h 338744"/>
                <a:gd name="connsiteX12" fmla="*/ 0 w 589845"/>
                <a:gd name="connsiteY12" fmla="*/ 333686 h 33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5" h="338744">
                  <a:moveTo>
                    <a:pt x="0" y="333686"/>
                  </a:moveTo>
                  <a:lnTo>
                    <a:pt x="501650" y="336861"/>
                  </a:lnTo>
                  <a:cubicBezTo>
                    <a:pt x="578908" y="336861"/>
                    <a:pt x="450321" y="334215"/>
                    <a:pt x="463550" y="333686"/>
                  </a:cubicBezTo>
                  <a:cubicBezTo>
                    <a:pt x="476779" y="333157"/>
                    <a:pt x="561446" y="345328"/>
                    <a:pt x="581025" y="333686"/>
                  </a:cubicBezTo>
                  <a:cubicBezTo>
                    <a:pt x="600604" y="322044"/>
                    <a:pt x="581554" y="319398"/>
                    <a:pt x="581025" y="263836"/>
                  </a:cubicBezTo>
                  <a:cubicBezTo>
                    <a:pt x="580496" y="208274"/>
                    <a:pt x="581554" y="9307"/>
                    <a:pt x="577850" y="311"/>
                  </a:cubicBezTo>
                  <a:cubicBezTo>
                    <a:pt x="574146" y="-8685"/>
                    <a:pt x="560917" y="179699"/>
                    <a:pt x="558800" y="209861"/>
                  </a:cubicBezTo>
                  <a:cubicBezTo>
                    <a:pt x="556683" y="240023"/>
                    <a:pt x="562504" y="164882"/>
                    <a:pt x="565150" y="181286"/>
                  </a:cubicBezTo>
                  <a:cubicBezTo>
                    <a:pt x="567796" y="197690"/>
                    <a:pt x="594783" y="286590"/>
                    <a:pt x="574675" y="308286"/>
                  </a:cubicBezTo>
                  <a:cubicBezTo>
                    <a:pt x="554567" y="329982"/>
                    <a:pt x="456671" y="309874"/>
                    <a:pt x="444500" y="311461"/>
                  </a:cubicBezTo>
                  <a:cubicBezTo>
                    <a:pt x="432329" y="313048"/>
                    <a:pt x="522817" y="316224"/>
                    <a:pt x="501650" y="317811"/>
                  </a:cubicBezTo>
                  <a:cubicBezTo>
                    <a:pt x="480483" y="319398"/>
                    <a:pt x="317500" y="320986"/>
                    <a:pt x="317500" y="320986"/>
                  </a:cubicBezTo>
                  <a:lnTo>
                    <a:pt x="0" y="3336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C999D9C4-AE8D-68D1-2F3B-087B2FC1B153}"/>
                </a:ext>
              </a:extLst>
            </p:cNvPr>
            <p:cNvSpPr/>
            <p:nvPr/>
          </p:nvSpPr>
          <p:spPr>
            <a:xfrm>
              <a:off x="5854225" y="10665177"/>
              <a:ext cx="233079" cy="1291212"/>
            </a:xfrm>
            <a:custGeom>
              <a:avLst/>
              <a:gdLst>
                <a:gd name="connsiteX0" fmla="*/ 35400 w 233079"/>
                <a:gd name="connsiteY0" fmla="*/ 2823 h 1291212"/>
                <a:gd name="connsiteX1" fmla="*/ 29050 w 233079"/>
                <a:gd name="connsiteY1" fmla="*/ 615598 h 1291212"/>
                <a:gd name="connsiteX2" fmla="*/ 35400 w 233079"/>
                <a:gd name="connsiteY2" fmla="*/ 510823 h 1291212"/>
                <a:gd name="connsiteX3" fmla="*/ 25875 w 233079"/>
                <a:gd name="connsiteY3" fmla="*/ 964848 h 1291212"/>
                <a:gd name="connsiteX4" fmla="*/ 13175 w 233079"/>
                <a:gd name="connsiteY4" fmla="*/ 1193448 h 1291212"/>
                <a:gd name="connsiteX5" fmla="*/ 232250 w 233079"/>
                <a:gd name="connsiteY5" fmla="*/ 1285523 h 1291212"/>
                <a:gd name="connsiteX6" fmla="*/ 89375 w 233079"/>
                <a:gd name="connsiteY6" fmla="*/ 1279173 h 1291212"/>
                <a:gd name="connsiteX7" fmla="*/ 121125 w 233079"/>
                <a:gd name="connsiteY7" fmla="*/ 1288698 h 1291212"/>
                <a:gd name="connsiteX8" fmla="*/ 29050 w 233079"/>
                <a:gd name="connsiteY8" fmla="*/ 1225198 h 1291212"/>
                <a:gd name="connsiteX9" fmla="*/ 44925 w 233079"/>
                <a:gd name="connsiteY9" fmla="*/ 1256948 h 1291212"/>
                <a:gd name="connsiteX10" fmla="*/ 22700 w 233079"/>
                <a:gd name="connsiteY10" fmla="*/ 875948 h 1291212"/>
                <a:gd name="connsiteX11" fmla="*/ 44925 w 233079"/>
                <a:gd name="connsiteY11" fmla="*/ 968023 h 1291212"/>
                <a:gd name="connsiteX12" fmla="*/ 44925 w 233079"/>
                <a:gd name="connsiteY12" fmla="*/ 253648 h 1291212"/>
                <a:gd name="connsiteX13" fmla="*/ 32225 w 233079"/>
                <a:gd name="connsiteY13" fmla="*/ 380648 h 1291212"/>
                <a:gd name="connsiteX14" fmla="*/ 35400 w 233079"/>
                <a:gd name="connsiteY14" fmla="*/ 2823 h 12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079" h="1291212">
                  <a:moveTo>
                    <a:pt x="35400" y="2823"/>
                  </a:moveTo>
                  <a:cubicBezTo>
                    <a:pt x="34871" y="41981"/>
                    <a:pt x="29050" y="530931"/>
                    <a:pt x="29050" y="615598"/>
                  </a:cubicBezTo>
                  <a:cubicBezTo>
                    <a:pt x="29050" y="700265"/>
                    <a:pt x="35929" y="452615"/>
                    <a:pt x="35400" y="510823"/>
                  </a:cubicBezTo>
                  <a:cubicBezTo>
                    <a:pt x="34871" y="569031"/>
                    <a:pt x="29579" y="851077"/>
                    <a:pt x="25875" y="964848"/>
                  </a:cubicBezTo>
                  <a:cubicBezTo>
                    <a:pt x="22171" y="1078619"/>
                    <a:pt x="-21221" y="1140002"/>
                    <a:pt x="13175" y="1193448"/>
                  </a:cubicBezTo>
                  <a:cubicBezTo>
                    <a:pt x="47571" y="1246894"/>
                    <a:pt x="219550" y="1271236"/>
                    <a:pt x="232250" y="1285523"/>
                  </a:cubicBezTo>
                  <a:cubicBezTo>
                    <a:pt x="244950" y="1299811"/>
                    <a:pt x="107896" y="1278644"/>
                    <a:pt x="89375" y="1279173"/>
                  </a:cubicBezTo>
                  <a:cubicBezTo>
                    <a:pt x="70854" y="1279702"/>
                    <a:pt x="131179" y="1297694"/>
                    <a:pt x="121125" y="1288698"/>
                  </a:cubicBezTo>
                  <a:cubicBezTo>
                    <a:pt x="111071" y="1279702"/>
                    <a:pt x="41750" y="1230490"/>
                    <a:pt x="29050" y="1225198"/>
                  </a:cubicBezTo>
                  <a:cubicBezTo>
                    <a:pt x="16350" y="1219906"/>
                    <a:pt x="45983" y="1315156"/>
                    <a:pt x="44925" y="1256948"/>
                  </a:cubicBezTo>
                  <a:cubicBezTo>
                    <a:pt x="43867" y="1198740"/>
                    <a:pt x="22700" y="924102"/>
                    <a:pt x="22700" y="875948"/>
                  </a:cubicBezTo>
                  <a:cubicBezTo>
                    <a:pt x="22700" y="827794"/>
                    <a:pt x="41221" y="1071739"/>
                    <a:pt x="44925" y="968023"/>
                  </a:cubicBezTo>
                  <a:cubicBezTo>
                    <a:pt x="48629" y="864307"/>
                    <a:pt x="47042" y="351544"/>
                    <a:pt x="44925" y="253648"/>
                  </a:cubicBezTo>
                  <a:cubicBezTo>
                    <a:pt x="42808" y="155752"/>
                    <a:pt x="33812" y="417160"/>
                    <a:pt x="32225" y="380648"/>
                  </a:cubicBezTo>
                  <a:cubicBezTo>
                    <a:pt x="30638" y="344136"/>
                    <a:pt x="35929" y="-36335"/>
                    <a:pt x="35400" y="2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F80D87B0-FB05-279D-07B4-F357AABDDEEB}"/>
                </a:ext>
              </a:extLst>
            </p:cNvPr>
            <p:cNvSpPr/>
            <p:nvPr/>
          </p:nvSpPr>
          <p:spPr>
            <a:xfrm>
              <a:off x="5882561" y="10683629"/>
              <a:ext cx="23158" cy="345926"/>
            </a:xfrm>
            <a:custGeom>
              <a:avLst/>
              <a:gdLst>
                <a:gd name="connsiteX0" fmla="*/ 3889 w 23158"/>
                <a:gd name="connsiteY0" fmla="*/ 246 h 345926"/>
                <a:gd name="connsiteX1" fmla="*/ 714 w 23158"/>
                <a:gd name="connsiteY1" fmla="*/ 343146 h 345926"/>
                <a:gd name="connsiteX2" fmla="*/ 13414 w 23158"/>
                <a:gd name="connsiteY2" fmla="*/ 168521 h 345926"/>
                <a:gd name="connsiteX3" fmla="*/ 22939 w 23158"/>
                <a:gd name="connsiteY3" fmla="*/ 285996 h 345926"/>
                <a:gd name="connsiteX4" fmla="*/ 3889 w 23158"/>
                <a:gd name="connsiteY4" fmla="*/ 246 h 34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" h="345926">
                  <a:moveTo>
                    <a:pt x="3889" y="246"/>
                  </a:moveTo>
                  <a:cubicBezTo>
                    <a:pt x="185" y="9771"/>
                    <a:pt x="-873" y="315100"/>
                    <a:pt x="714" y="343146"/>
                  </a:cubicBezTo>
                  <a:cubicBezTo>
                    <a:pt x="2301" y="371192"/>
                    <a:pt x="9710" y="178046"/>
                    <a:pt x="13414" y="168521"/>
                  </a:cubicBezTo>
                  <a:cubicBezTo>
                    <a:pt x="17118" y="158996"/>
                    <a:pt x="24527" y="311925"/>
                    <a:pt x="22939" y="285996"/>
                  </a:cubicBezTo>
                  <a:cubicBezTo>
                    <a:pt x="21352" y="260067"/>
                    <a:pt x="7593" y="-9279"/>
                    <a:pt x="3889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D242AE8-8A2E-243C-532C-966A48810BFF}"/>
                </a:ext>
              </a:extLst>
            </p:cNvPr>
            <p:cNvSpPr/>
            <p:nvPr/>
          </p:nvSpPr>
          <p:spPr>
            <a:xfrm>
              <a:off x="6459107" y="10706082"/>
              <a:ext cx="84756" cy="1266926"/>
            </a:xfrm>
            <a:custGeom>
              <a:avLst/>
              <a:gdLst>
                <a:gd name="connsiteX0" fmla="*/ 24243 w 84756"/>
                <a:gd name="connsiteY0" fmla="*/ 18 h 1266926"/>
                <a:gd name="connsiteX1" fmla="*/ 11543 w 84756"/>
                <a:gd name="connsiteY1" fmla="*/ 635018 h 1266926"/>
                <a:gd name="connsiteX2" fmla="*/ 24243 w 84756"/>
                <a:gd name="connsiteY2" fmla="*/ 593743 h 1266926"/>
                <a:gd name="connsiteX3" fmla="*/ 2018 w 84756"/>
                <a:gd name="connsiteY3" fmla="*/ 1117618 h 1266926"/>
                <a:gd name="connsiteX4" fmla="*/ 84568 w 84756"/>
                <a:gd name="connsiteY4" fmla="*/ 1263668 h 1266926"/>
                <a:gd name="connsiteX5" fmla="*/ 24243 w 84756"/>
                <a:gd name="connsiteY5" fmla="*/ 1206518 h 1266926"/>
                <a:gd name="connsiteX6" fmla="*/ 11543 w 84756"/>
                <a:gd name="connsiteY6" fmla="*/ 1063643 h 1266926"/>
                <a:gd name="connsiteX7" fmla="*/ 36943 w 84756"/>
                <a:gd name="connsiteY7" fmla="*/ 1095393 h 1266926"/>
                <a:gd name="connsiteX8" fmla="*/ 40118 w 84756"/>
                <a:gd name="connsiteY8" fmla="*/ 657243 h 1266926"/>
                <a:gd name="connsiteX9" fmla="*/ 24243 w 84756"/>
                <a:gd name="connsiteY9" fmla="*/ 18 h 126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756" h="1266926">
                  <a:moveTo>
                    <a:pt x="24243" y="18"/>
                  </a:moveTo>
                  <a:cubicBezTo>
                    <a:pt x="19481" y="-3686"/>
                    <a:pt x="11543" y="536064"/>
                    <a:pt x="11543" y="635018"/>
                  </a:cubicBezTo>
                  <a:cubicBezTo>
                    <a:pt x="11543" y="733972"/>
                    <a:pt x="25831" y="513310"/>
                    <a:pt x="24243" y="593743"/>
                  </a:cubicBezTo>
                  <a:cubicBezTo>
                    <a:pt x="22655" y="674176"/>
                    <a:pt x="-8036" y="1005964"/>
                    <a:pt x="2018" y="1117618"/>
                  </a:cubicBezTo>
                  <a:cubicBezTo>
                    <a:pt x="12072" y="1229272"/>
                    <a:pt x="80864" y="1248851"/>
                    <a:pt x="84568" y="1263668"/>
                  </a:cubicBezTo>
                  <a:cubicBezTo>
                    <a:pt x="88272" y="1278485"/>
                    <a:pt x="36414" y="1239855"/>
                    <a:pt x="24243" y="1206518"/>
                  </a:cubicBezTo>
                  <a:cubicBezTo>
                    <a:pt x="12072" y="1173181"/>
                    <a:pt x="9426" y="1082164"/>
                    <a:pt x="11543" y="1063643"/>
                  </a:cubicBezTo>
                  <a:cubicBezTo>
                    <a:pt x="13660" y="1045122"/>
                    <a:pt x="32181" y="1163126"/>
                    <a:pt x="36943" y="1095393"/>
                  </a:cubicBezTo>
                  <a:cubicBezTo>
                    <a:pt x="41706" y="1027660"/>
                    <a:pt x="40647" y="832926"/>
                    <a:pt x="40118" y="657243"/>
                  </a:cubicBezTo>
                  <a:cubicBezTo>
                    <a:pt x="39589" y="481560"/>
                    <a:pt x="29005" y="3722"/>
                    <a:pt x="24243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B78D6D84-9F7F-FA28-1869-AF13F25FA33A}"/>
                </a:ext>
              </a:extLst>
            </p:cNvPr>
            <p:cNvSpPr/>
            <p:nvPr/>
          </p:nvSpPr>
          <p:spPr>
            <a:xfrm>
              <a:off x="5928818" y="11943621"/>
              <a:ext cx="598587" cy="39630"/>
            </a:xfrm>
            <a:custGeom>
              <a:avLst/>
              <a:gdLst>
                <a:gd name="connsiteX0" fmla="*/ 2082 w 598587"/>
                <a:gd name="connsiteY0" fmla="*/ 16604 h 39630"/>
                <a:gd name="connsiteX1" fmla="*/ 589457 w 598587"/>
                <a:gd name="connsiteY1" fmla="*/ 3904 h 39630"/>
                <a:gd name="connsiteX2" fmla="*/ 370382 w 598587"/>
                <a:gd name="connsiteY2" fmla="*/ 19779 h 39630"/>
                <a:gd name="connsiteX3" fmla="*/ 513257 w 598587"/>
                <a:gd name="connsiteY3" fmla="*/ 26129 h 39630"/>
                <a:gd name="connsiteX4" fmla="*/ 281482 w 598587"/>
                <a:gd name="connsiteY4" fmla="*/ 38829 h 39630"/>
                <a:gd name="connsiteX5" fmla="*/ 389432 w 598587"/>
                <a:gd name="connsiteY5" fmla="*/ 729 h 39630"/>
                <a:gd name="connsiteX6" fmla="*/ 2082 w 598587"/>
                <a:gd name="connsiteY6" fmla="*/ 16604 h 3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587" h="39630">
                  <a:moveTo>
                    <a:pt x="2082" y="16604"/>
                  </a:moveTo>
                  <a:lnTo>
                    <a:pt x="589457" y="3904"/>
                  </a:lnTo>
                  <a:cubicBezTo>
                    <a:pt x="650840" y="4433"/>
                    <a:pt x="383082" y="16075"/>
                    <a:pt x="370382" y="19779"/>
                  </a:cubicBezTo>
                  <a:cubicBezTo>
                    <a:pt x="357682" y="23483"/>
                    <a:pt x="528074" y="22954"/>
                    <a:pt x="513257" y="26129"/>
                  </a:cubicBezTo>
                  <a:cubicBezTo>
                    <a:pt x="498440" y="29304"/>
                    <a:pt x="302119" y="43062"/>
                    <a:pt x="281482" y="38829"/>
                  </a:cubicBezTo>
                  <a:cubicBezTo>
                    <a:pt x="260845" y="34596"/>
                    <a:pt x="432824" y="5491"/>
                    <a:pt x="389432" y="729"/>
                  </a:cubicBezTo>
                  <a:cubicBezTo>
                    <a:pt x="346040" y="-4034"/>
                    <a:pt x="-31255" y="16075"/>
                    <a:pt x="2082" y="166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F27F68E7-5429-2AFB-4B92-3C8F64CD3710}"/>
                </a:ext>
              </a:extLst>
            </p:cNvPr>
            <p:cNvSpPr/>
            <p:nvPr/>
          </p:nvSpPr>
          <p:spPr>
            <a:xfrm>
              <a:off x="6565294" y="9107694"/>
              <a:ext cx="434419" cy="2833314"/>
            </a:xfrm>
            <a:custGeom>
              <a:avLst/>
              <a:gdLst>
                <a:gd name="connsiteX0" fmla="*/ 434411 w 434419"/>
                <a:gd name="connsiteY0" fmla="*/ 9569 h 2833314"/>
                <a:gd name="connsiteX1" fmla="*/ 348853 w 434419"/>
                <a:gd name="connsiteY1" fmla="*/ 549653 h 2833314"/>
                <a:gd name="connsiteX2" fmla="*/ 359548 w 434419"/>
                <a:gd name="connsiteY2" fmla="*/ 501527 h 2833314"/>
                <a:gd name="connsiteX3" fmla="*/ 220517 w 434419"/>
                <a:gd name="connsiteY3" fmla="*/ 1565653 h 2833314"/>
                <a:gd name="connsiteX4" fmla="*/ 231211 w 434419"/>
                <a:gd name="connsiteY4" fmla="*/ 1506832 h 2833314"/>
                <a:gd name="connsiteX5" fmla="*/ 97527 w 434419"/>
                <a:gd name="connsiteY5" fmla="*/ 2212685 h 2833314"/>
                <a:gd name="connsiteX6" fmla="*/ 102874 w 434419"/>
                <a:gd name="connsiteY6" fmla="*/ 2175253 h 2833314"/>
                <a:gd name="connsiteX7" fmla="*/ 22664 w 434419"/>
                <a:gd name="connsiteY7" fmla="*/ 2677906 h 2833314"/>
                <a:gd name="connsiteX8" fmla="*/ 22664 w 434419"/>
                <a:gd name="connsiteY8" fmla="*/ 2608390 h 2833314"/>
                <a:gd name="connsiteX9" fmla="*/ 1274 w 434419"/>
                <a:gd name="connsiteY9" fmla="*/ 2832980 h 2833314"/>
                <a:gd name="connsiteX10" fmla="*/ 65443 w 434419"/>
                <a:gd name="connsiteY10" fmla="*/ 2549569 h 2833314"/>
                <a:gd name="connsiteX11" fmla="*/ 134959 w 434419"/>
                <a:gd name="connsiteY11" fmla="*/ 1966706 h 2833314"/>
                <a:gd name="connsiteX12" fmla="*/ 332811 w 434419"/>
                <a:gd name="connsiteY12" fmla="*/ 496180 h 2833314"/>
                <a:gd name="connsiteX13" fmla="*/ 316769 w 434419"/>
                <a:gd name="connsiteY13" fmla="*/ 699380 h 2833314"/>
                <a:gd name="connsiteX14" fmla="*/ 354201 w 434419"/>
                <a:gd name="connsiteY14" fmla="*/ 239506 h 2833314"/>
                <a:gd name="connsiteX15" fmla="*/ 434411 w 434419"/>
                <a:gd name="connsiteY15" fmla="*/ 9569 h 283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419" h="2833314">
                  <a:moveTo>
                    <a:pt x="434411" y="9569"/>
                  </a:moveTo>
                  <a:cubicBezTo>
                    <a:pt x="433520" y="61260"/>
                    <a:pt x="361330" y="467660"/>
                    <a:pt x="348853" y="549653"/>
                  </a:cubicBezTo>
                  <a:cubicBezTo>
                    <a:pt x="336376" y="631646"/>
                    <a:pt x="380937" y="332194"/>
                    <a:pt x="359548" y="501527"/>
                  </a:cubicBezTo>
                  <a:cubicBezTo>
                    <a:pt x="338159" y="670860"/>
                    <a:pt x="241906" y="1398102"/>
                    <a:pt x="220517" y="1565653"/>
                  </a:cubicBezTo>
                  <a:cubicBezTo>
                    <a:pt x="199128" y="1733204"/>
                    <a:pt x="251709" y="1398993"/>
                    <a:pt x="231211" y="1506832"/>
                  </a:cubicBezTo>
                  <a:cubicBezTo>
                    <a:pt x="210713" y="1614671"/>
                    <a:pt x="118916" y="2101282"/>
                    <a:pt x="97527" y="2212685"/>
                  </a:cubicBezTo>
                  <a:cubicBezTo>
                    <a:pt x="76138" y="2324088"/>
                    <a:pt x="115351" y="2097716"/>
                    <a:pt x="102874" y="2175253"/>
                  </a:cubicBezTo>
                  <a:cubicBezTo>
                    <a:pt x="90397" y="2252790"/>
                    <a:pt x="36032" y="2605717"/>
                    <a:pt x="22664" y="2677906"/>
                  </a:cubicBezTo>
                  <a:cubicBezTo>
                    <a:pt x="9296" y="2750095"/>
                    <a:pt x="26229" y="2582544"/>
                    <a:pt x="22664" y="2608390"/>
                  </a:cubicBezTo>
                  <a:cubicBezTo>
                    <a:pt x="19099" y="2634236"/>
                    <a:pt x="-5856" y="2842783"/>
                    <a:pt x="1274" y="2832980"/>
                  </a:cubicBezTo>
                  <a:cubicBezTo>
                    <a:pt x="8404" y="2823177"/>
                    <a:pt x="43162" y="2693948"/>
                    <a:pt x="65443" y="2549569"/>
                  </a:cubicBezTo>
                  <a:cubicBezTo>
                    <a:pt x="87724" y="2405190"/>
                    <a:pt x="90398" y="2308937"/>
                    <a:pt x="134959" y="1966706"/>
                  </a:cubicBezTo>
                  <a:cubicBezTo>
                    <a:pt x="179520" y="1624475"/>
                    <a:pt x="302509" y="707401"/>
                    <a:pt x="332811" y="496180"/>
                  </a:cubicBezTo>
                  <a:cubicBezTo>
                    <a:pt x="363113" y="284959"/>
                    <a:pt x="313204" y="742159"/>
                    <a:pt x="316769" y="699380"/>
                  </a:cubicBezTo>
                  <a:cubicBezTo>
                    <a:pt x="320334" y="656601"/>
                    <a:pt x="339941" y="351801"/>
                    <a:pt x="354201" y="239506"/>
                  </a:cubicBezTo>
                  <a:cubicBezTo>
                    <a:pt x="368461" y="127211"/>
                    <a:pt x="435302" y="-42122"/>
                    <a:pt x="434411" y="95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A7AE01EB-7561-9B7B-743D-E6B5EF26BB8D}"/>
                </a:ext>
              </a:extLst>
            </p:cNvPr>
            <p:cNvSpPr/>
            <p:nvPr/>
          </p:nvSpPr>
          <p:spPr>
            <a:xfrm>
              <a:off x="6956926" y="9090241"/>
              <a:ext cx="775736" cy="43349"/>
            </a:xfrm>
            <a:custGeom>
              <a:avLst/>
              <a:gdLst>
                <a:gd name="connsiteX0" fmla="*/ 0 w 775736"/>
                <a:gd name="connsiteY0" fmla="*/ 43064 h 43349"/>
                <a:gd name="connsiteX1" fmla="*/ 598906 w 775736"/>
                <a:gd name="connsiteY1" fmla="*/ 37717 h 43349"/>
                <a:gd name="connsiteX2" fmla="*/ 368969 w 775736"/>
                <a:gd name="connsiteY2" fmla="*/ 43064 h 43349"/>
                <a:gd name="connsiteX3" fmla="*/ 775369 w 775736"/>
                <a:gd name="connsiteY3" fmla="*/ 27022 h 43349"/>
                <a:gd name="connsiteX4" fmla="*/ 438485 w 775736"/>
                <a:gd name="connsiteY4" fmla="*/ 16327 h 43349"/>
                <a:gd name="connsiteX5" fmla="*/ 278063 w 775736"/>
                <a:gd name="connsiteY5" fmla="*/ 285 h 43349"/>
                <a:gd name="connsiteX6" fmla="*/ 427790 w 775736"/>
                <a:gd name="connsiteY6" fmla="*/ 5633 h 43349"/>
                <a:gd name="connsiteX7" fmla="*/ 0 w 775736"/>
                <a:gd name="connsiteY7" fmla="*/ 43064 h 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736" h="43349">
                  <a:moveTo>
                    <a:pt x="0" y="43064"/>
                  </a:moveTo>
                  <a:lnTo>
                    <a:pt x="598906" y="37717"/>
                  </a:lnTo>
                  <a:cubicBezTo>
                    <a:pt x="660401" y="37717"/>
                    <a:pt x="339559" y="44846"/>
                    <a:pt x="368969" y="43064"/>
                  </a:cubicBezTo>
                  <a:cubicBezTo>
                    <a:pt x="398379" y="41282"/>
                    <a:pt x="763783" y="31478"/>
                    <a:pt x="775369" y="27022"/>
                  </a:cubicBezTo>
                  <a:cubicBezTo>
                    <a:pt x="786955" y="22566"/>
                    <a:pt x="521369" y="20783"/>
                    <a:pt x="438485" y="16327"/>
                  </a:cubicBezTo>
                  <a:cubicBezTo>
                    <a:pt x="355601" y="11871"/>
                    <a:pt x="279846" y="2067"/>
                    <a:pt x="278063" y="285"/>
                  </a:cubicBezTo>
                  <a:cubicBezTo>
                    <a:pt x="276281" y="-1497"/>
                    <a:pt x="427790" y="5633"/>
                    <a:pt x="427790" y="5633"/>
                  </a:cubicBezTo>
                  <a:lnTo>
                    <a:pt x="0" y="43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055FA8A-9E62-0F5D-6066-ECABE4EC3814}"/>
                </a:ext>
              </a:extLst>
            </p:cNvPr>
            <p:cNvSpPr/>
            <p:nvPr/>
          </p:nvSpPr>
          <p:spPr>
            <a:xfrm>
              <a:off x="7689491" y="9097059"/>
              <a:ext cx="357297" cy="2903447"/>
            </a:xfrm>
            <a:custGeom>
              <a:avLst/>
              <a:gdLst>
                <a:gd name="connsiteX0" fmla="*/ 25 w 357297"/>
                <a:gd name="connsiteY0" fmla="*/ 4162 h 2903447"/>
                <a:gd name="connsiteX1" fmla="*/ 117667 w 357297"/>
                <a:gd name="connsiteY1" fmla="*/ 1159194 h 2903447"/>
                <a:gd name="connsiteX2" fmla="*/ 117667 w 357297"/>
                <a:gd name="connsiteY2" fmla="*/ 1062941 h 2903447"/>
                <a:gd name="connsiteX3" fmla="*/ 203225 w 357297"/>
                <a:gd name="connsiteY3" fmla="*/ 1998730 h 2903447"/>
                <a:gd name="connsiteX4" fmla="*/ 192530 w 357297"/>
                <a:gd name="connsiteY4" fmla="*/ 1854352 h 2903447"/>
                <a:gd name="connsiteX5" fmla="*/ 288783 w 357297"/>
                <a:gd name="connsiteY5" fmla="*/ 2640415 h 2903447"/>
                <a:gd name="connsiteX6" fmla="*/ 288783 w 357297"/>
                <a:gd name="connsiteY6" fmla="*/ 2549509 h 2903447"/>
                <a:gd name="connsiteX7" fmla="*/ 347604 w 357297"/>
                <a:gd name="connsiteY7" fmla="*/ 2843615 h 2903447"/>
                <a:gd name="connsiteX8" fmla="*/ 331562 w 357297"/>
                <a:gd name="connsiteY8" fmla="*/ 2677846 h 2903447"/>
                <a:gd name="connsiteX9" fmla="*/ 106972 w 357297"/>
                <a:gd name="connsiteY9" fmla="*/ 688625 h 2903447"/>
                <a:gd name="connsiteX10" fmla="*/ 106972 w 357297"/>
                <a:gd name="connsiteY10" fmla="*/ 768836 h 2903447"/>
                <a:gd name="connsiteX11" fmla="*/ 25 w 357297"/>
                <a:gd name="connsiteY11" fmla="*/ 4162 h 29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7297" h="2903447">
                  <a:moveTo>
                    <a:pt x="25" y="4162"/>
                  </a:moveTo>
                  <a:cubicBezTo>
                    <a:pt x="1808" y="69222"/>
                    <a:pt x="98060" y="982731"/>
                    <a:pt x="117667" y="1159194"/>
                  </a:cubicBezTo>
                  <a:cubicBezTo>
                    <a:pt x="137274" y="1335657"/>
                    <a:pt x="103407" y="923018"/>
                    <a:pt x="117667" y="1062941"/>
                  </a:cubicBezTo>
                  <a:cubicBezTo>
                    <a:pt x="131927" y="1202864"/>
                    <a:pt x="190748" y="1866828"/>
                    <a:pt x="203225" y="1998730"/>
                  </a:cubicBezTo>
                  <a:cubicBezTo>
                    <a:pt x="215702" y="2130632"/>
                    <a:pt x="178270" y="1747405"/>
                    <a:pt x="192530" y="1854352"/>
                  </a:cubicBezTo>
                  <a:cubicBezTo>
                    <a:pt x="206790" y="1961300"/>
                    <a:pt x="272741" y="2524556"/>
                    <a:pt x="288783" y="2640415"/>
                  </a:cubicBezTo>
                  <a:cubicBezTo>
                    <a:pt x="304825" y="2756274"/>
                    <a:pt x="278980" y="2515642"/>
                    <a:pt x="288783" y="2549509"/>
                  </a:cubicBezTo>
                  <a:cubicBezTo>
                    <a:pt x="298586" y="2583376"/>
                    <a:pt x="340474" y="2822226"/>
                    <a:pt x="347604" y="2843615"/>
                  </a:cubicBezTo>
                  <a:cubicBezTo>
                    <a:pt x="354734" y="2865004"/>
                    <a:pt x="371667" y="3037011"/>
                    <a:pt x="331562" y="2677846"/>
                  </a:cubicBezTo>
                  <a:cubicBezTo>
                    <a:pt x="291457" y="2318681"/>
                    <a:pt x="144404" y="1006793"/>
                    <a:pt x="106972" y="688625"/>
                  </a:cubicBezTo>
                  <a:cubicBezTo>
                    <a:pt x="69540" y="370457"/>
                    <a:pt x="123014" y="881131"/>
                    <a:pt x="106972" y="768836"/>
                  </a:cubicBezTo>
                  <a:cubicBezTo>
                    <a:pt x="90930" y="656541"/>
                    <a:pt x="-1758" y="-60898"/>
                    <a:pt x="25" y="41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DE70EC54-4AE3-A909-9D85-BCC758C0FBA7}"/>
                </a:ext>
              </a:extLst>
            </p:cNvPr>
            <p:cNvSpPr/>
            <p:nvPr/>
          </p:nvSpPr>
          <p:spPr>
            <a:xfrm>
              <a:off x="7165390" y="10373199"/>
              <a:ext cx="214010" cy="512075"/>
            </a:xfrm>
            <a:custGeom>
              <a:avLst/>
              <a:gdLst>
                <a:gd name="connsiteX0" fmla="*/ 112378 w 214010"/>
                <a:gd name="connsiteY0" fmla="*/ 696 h 512075"/>
                <a:gd name="connsiteX1" fmla="*/ 16126 w 214010"/>
                <a:gd name="connsiteY1" fmla="*/ 492654 h 512075"/>
                <a:gd name="connsiteX2" fmla="*/ 26821 w 214010"/>
                <a:gd name="connsiteY2" fmla="*/ 417790 h 512075"/>
                <a:gd name="connsiteX3" fmla="*/ 10778 w 214010"/>
                <a:gd name="connsiteY3" fmla="*/ 460569 h 512075"/>
                <a:gd name="connsiteX4" fmla="*/ 213978 w 214010"/>
                <a:gd name="connsiteY4" fmla="*/ 439180 h 512075"/>
                <a:gd name="connsiteX5" fmla="*/ 26821 w 214010"/>
                <a:gd name="connsiteY5" fmla="*/ 449875 h 512075"/>
                <a:gd name="connsiteX6" fmla="*/ 58905 w 214010"/>
                <a:gd name="connsiteY6" fmla="*/ 225285 h 512075"/>
                <a:gd name="connsiteX7" fmla="*/ 37515 w 214010"/>
                <a:gd name="connsiteY7" fmla="*/ 380359 h 512075"/>
                <a:gd name="connsiteX8" fmla="*/ 112378 w 214010"/>
                <a:gd name="connsiteY8" fmla="*/ 696 h 51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010" h="512075">
                  <a:moveTo>
                    <a:pt x="112378" y="696"/>
                  </a:moveTo>
                  <a:cubicBezTo>
                    <a:pt x="108813" y="19412"/>
                    <a:pt x="30385" y="423138"/>
                    <a:pt x="16126" y="492654"/>
                  </a:cubicBezTo>
                  <a:cubicBezTo>
                    <a:pt x="1867" y="562170"/>
                    <a:pt x="27712" y="423137"/>
                    <a:pt x="26821" y="417790"/>
                  </a:cubicBezTo>
                  <a:cubicBezTo>
                    <a:pt x="25930" y="412443"/>
                    <a:pt x="-20415" y="457004"/>
                    <a:pt x="10778" y="460569"/>
                  </a:cubicBezTo>
                  <a:lnTo>
                    <a:pt x="213978" y="439180"/>
                  </a:lnTo>
                  <a:cubicBezTo>
                    <a:pt x="216652" y="437398"/>
                    <a:pt x="52666" y="485524"/>
                    <a:pt x="26821" y="449875"/>
                  </a:cubicBezTo>
                  <a:cubicBezTo>
                    <a:pt x="976" y="414226"/>
                    <a:pt x="57123" y="236871"/>
                    <a:pt x="58905" y="225285"/>
                  </a:cubicBezTo>
                  <a:cubicBezTo>
                    <a:pt x="60687" y="213699"/>
                    <a:pt x="33059" y="414226"/>
                    <a:pt x="37515" y="380359"/>
                  </a:cubicBezTo>
                  <a:cubicBezTo>
                    <a:pt x="41971" y="346492"/>
                    <a:pt x="115943" y="-18020"/>
                    <a:pt x="112378" y="6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E2217A54-A67B-79E2-F211-A88BBA95DA2C}"/>
                </a:ext>
              </a:extLst>
            </p:cNvPr>
            <p:cNvSpPr/>
            <p:nvPr/>
          </p:nvSpPr>
          <p:spPr>
            <a:xfrm>
              <a:off x="7180437" y="10348942"/>
              <a:ext cx="108092" cy="503248"/>
            </a:xfrm>
            <a:custGeom>
              <a:avLst/>
              <a:gdLst>
                <a:gd name="connsiteX0" fmla="*/ 108026 w 108092"/>
                <a:gd name="connsiteY0" fmla="*/ 3563 h 503248"/>
                <a:gd name="connsiteX1" fmla="*/ 6426 w 108092"/>
                <a:gd name="connsiteY1" fmla="*/ 490174 h 503248"/>
                <a:gd name="connsiteX2" fmla="*/ 11774 w 108092"/>
                <a:gd name="connsiteY2" fmla="*/ 351142 h 503248"/>
                <a:gd name="connsiteX3" fmla="*/ 22468 w 108092"/>
                <a:gd name="connsiteY3" fmla="*/ 212111 h 503248"/>
                <a:gd name="connsiteX4" fmla="*/ 22468 w 108092"/>
                <a:gd name="connsiteY4" fmla="*/ 265584 h 503248"/>
                <a:gd name="connsiteX5" fmla="*/ 108026 w 108092"/>
                <a:gd name="connsiteY5" fmla="*/ 3563 h 50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92" h="503248">
                  <a:moveTo>
                    <a:pt x="108026" y="3563"/>
                  </a:moveTo>
                  <a:cubicBezTo>
                    <a:pt x="105352" y="40995"/>
                    <a:pt x="22468" y="432244"/>
                    <a:pt x="6426" y="490174"/>
                  </a:cubicBezTo>
                  <a:cubicBezTo>
                    <a:pt x="-9616" y="548104"/>
                    <a:pt x="9100" y="397486"/>
                    <a:pt x="11774" y="351142"/>
                  </a:cubicBezTo>
                  <a:cubicBezTo>
                    <a:pt x="14448" y="304798"/>
                    <a:pt x="20686" y="226371"/>
                    <a:pt x="22468" y="212111"/>
                  </a:cubicBezTo>
                  <a:cubicBezTo>
                    <a:pt x="24250" y="197851"/>
                    <a:pt x="13556" y="295886"/>
                    <a:pt x="22468" y="265584"/>
                  </a:cubicBezTo>
                  <a:cubicBezTo>
                    <a:pt x="31380" y="235282"/>
                    <a:pt x="110700" y="-33869"/>
                    <a:pt x="108026" y="35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FC970CF8-BBCE-1CA2-DF79-90D0B4CDEE56}"/>
                </a:ext>
              </a:extLst>
            </p:cNvPr>
            <p:cNvSpPr/>
            <p:nvPr/>
          </p:nvSpPr>
          <p:spPr>
            <a:xfrm>
              <a:off x="7283007" y="10357397"/>
              <a:ext cx="71122" cy="501130"/>
            </a:xfrm>
            <a:custGeom>
              <a:avLst/>
              <a:gdLst>
                <a:gd name="connsiteX0" fmla="*/ 109 w 71122"/>
                <a:gd name="connsiteY0" fmla="*/ 456 h 501130"/>
                <a:gd name="connsiteX1" fmla="*/ 53582 w 71122"/>
                <a:gd name="connsiteY1" fmla="*/ 492414 h 501130"/>
                <a:gd name="connsiteX2" fmla="*/ 53582 w 71122"/>
                <a:gd name="connsiteY2" fmla="*/ 321298 h 501130"/>
                <a:gd name="connsiteX3" fmla="*/ 69625 w 71122"/>
                <a:gd name="connsiteY3" fmla="*/ 401508 h 501130"/>
                <a:gd name="connsiteX4" fmla="*/ 109 w 71122"/>
                <a:gd name="connsiteY4" fmla="*/ 456 h 50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2" h="501130">
                  <a:moveTo>
                    <a:pt x="109" y="456"/>
                  </a:moveTo>
                  <a:cubicBezTo>
                    <a:pt x="-2565" y="15607"/>
                    <a:pt x="44670" y="438940"/>
                    <a:pt x="53582" y="492414"/>
                  </a:cubicBezTo>
                  <a:cubicBezTo>
                    <a:pt x="62494" y="545888"/>
                    <a:pt x="50908" y="336449"/>
                    <a:pt x="53582" y="321298"/>
                  </a:cubicBezTo>
                  <a:cubicBezTo>
                    <a:pt x="56256" y="306147"/>
                    <a:pt x="76755" y="451417"/>
                    <a:pt x="69625" y="401508"/>
                  </a:cubicBezTo>
                  <a:cubicBezTo>
                    <a:pt x="62495" y="351599"/>
                    <a:pt x="2783" y="-14695"/>
                    <a:pt x="109" y="4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21D3DF4-B283-F7CF-0888-32B0A242B021}"/>
                </a:ext>
              </a:extLst>
            </p:cNvPr>
            <p:cNvSpPr/>
            <p:nvPr/>
          </p:nvSpPr>
          <p:spPr>
            <a:xfrm>
              <a:off x="7121689" y="11168595"/>
              <a:ext cx="275910" cy="24175"/>
            </a:xfrm>
            <a:custGeom>
              <a:avLst/>
              <a:gdLst>
                <a:gd name="connsiteX0" fmla="*/ 1006 w 275910"/>
                <a:gd name="connsiteY0" fmla="*/ 2058 h 24175"/>
                <a:gd name="connsiteX1" fmla="*/ 273722 w 275910"/>
                <a:gd name="connsiteY1" fmla="*/ 23447 h 24175"/>
                <a:gd name="connsiteX2" fmla="*/ 134690 w 275910"/>
                <a:gd name="connsiteY2" fmla="*/ 18100 h 24175"/>
                <a:gd name="connsiteX3" fmla="*/ 236290 w 275910"/>
                <a:gd name="connsiteY3" fmla="*/ 7405 h 24175"/>
                <a:gd name="connsiteX4" fmla="*/ 182816 w 275910"/>
                <a:gd name="connsiteY4" fmla="*/ 2058 h 24175"/>
                <a:gd name="connsiteX5" fmla="*/ 1006 w 275910"/>
                <a:gd name="connsiteY5" fmla="*/ 2058 h 2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910" h="24175">
                  <a:moveTo>
                    <a:pt x="1006" y="2058"/>
                  </a:moveTo>
                  <a:cubicBezTo>
                    <a:pt x="16157" y="5623"/>
                    <a:pt x="251441" y="20773"/>
                    <a:pt x="273722" y="23447"/>
                  </a:cubicBezTo>
                  <a:cubicBezTo>
                    <a:pt x="296003" y="26121"/>
                    <a:pt x="140929" y="20774"/>
                    <a:pt x="134690" y="18100"/>
                  </a:cubicBezTo>
                  <a:cubicBezTo>
                    <a:pt x="128451" y="15426"/>
                    <a:pt x="228269" y="10079"/>
                    <a:pt x="236290" y="7405"/>
                  </a:cubicBezTo>
                  <a:cubicBezTo>
                    <a:pt x="244311" y="4731"/>
                    <a:pt x="219356" y="3840"/>
                    <a:pt x="182816" y="2058"/>
                  </a:cubicBezTo>
                  <a:cubicBezTo>
                    <a:pt x="146276" y="276"/>
                    <a:pt x="-14145" y="-1507"/>
                    <a:pt x="1006" y="20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FC63D46B-08A2-418E-8977-948BBEAA5CEA}"/>
                </a:ext>
              </a:extLst>
            </p:cNvPr>
            <p:cNvSpPr/>
            <p:nvPr/>
          </p:nvSpPr>
          <p:spPr>
            <a:xfrm>
              <a:off x="7060903" y="11159536"/>
              <a:ext cx="115344" cy="814705"/>
            </a:xfrm>
            <a:custGeom>
              <a:avLst/>
              <a:gdLst>
                <a:gd name="connsiteX0" fmla="*/ 115265 w 115344"/>
                <a:gd name="connsiteY0" fmla="*/ 5769 h 814705"/>
                <a:gd name="connsiteX1" fmla="*/ 29708 w 115344"/>
                <a:gd name="connsiteY1" fmla="*/ 636759 h 814705"/>
                <a:gd name="connsiteX2" fmla="*/ 45750 w 115344"/>
                <a:gd name="connsiteY2" fmla="*/ 438906 h 814705"/>
                <a:gd name="connsiteX3" fmla="*/ 2971 w 115344"/>
                <a:gd name="connsiteY3" fmla="*/ 797180 h 814705"/>
                <a:gd name="connsiteX4" fmla="*/ 8318 w 115344"/>
                <a:gd name="connsiteY4" fmla="*/ 700927 h 814705"/>
                <a:gd name="connsiteX5" fmla="*/ 45750 w 115344"/>
                <a:gd name="connsiteY5" fmla="*/ 198275 h 814705"/>
                <a:gd name="connsiteX6" fmla="*/ 45750 w 115344"/>
                <a:gd name="connsiteY6" fmla="*/ 315917 h 814705"/>
                <a:gd name="connsiteX7" fmla="*/ 115265 w 115344"/>
                <a:gd name="connsiteY7" fmla="*/ 5769 h 81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344" h="814705">
                  <a:moveTo>
                    <a:pt x="115265" y="5769"/>
                  </a:moveTo>
                  <a:cubicBezTo>
                    <a:pt x="112591" y="59243"/>
                    <a:pt x="41294" y="564570"/>
                    <a:pt x="29708" y="636759"/>
                  </a:cubicBezTo>
                  <a:cubicBezTo>
                    <a:pt x="18122" y="708948"/>
                    <a:pt x="50206" y="412169"/>
                    <a:pt x="45750" y="438906"/>
                  </a:cubicBezTo>
                  <a:cubicBezTo>
                    <a:pt x="41294" y="465643"/>
                    <a:pt x="9210" y="753510"/>
                    <a:pt x="2971" y="797180"/>
                  </a:cubicBezTo>
                  <a:cubicBezTo>
                    <a:pt x="-3268" y="840850"/>
                    <a:pt x="1188" y="800745"/>
                    <a:pt x="8318" y="700927"/>
                  </a:cubicBezTo>
                  <a:cubicBezTo>
                    <a:pt x="15448" y="601109"/>
                    <a:pt x="39511" y="262443"/>
                    <a:pt x="45750" y="198275"/>
                  </a:cubicBezTo>
                  <a:cubicBezTo>
                    <a:pt x="51989" y="134107"/>
                    <a:pt x="39511" y="344436"/>
                    <a:pt x="45750" y="315917"/>
                  </a:cubicBezTo>
                  <a:cubicBezTo>
                    <a:pt x="51989" y="287398"/>
                    <a:pt x="117939" y="-47705"/>
                    <a:pt x="115265" y="5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F759F457-196E-B6AB-1A2E-0EAB3BA8DEC6}"/>
                </a:ext>
              </a:extLst>
            </p:cNvPr>
            <p:cNvSpPr/>
            <p:nvPr/>
          </p:nvSpPr>
          <p:spPr>
            <a:xfrm>
              <a:off x="6547869" y="11924632"/>
              <a:ext cx="524445" cy="38087"/>
            </a:xfrm>
            <a:custGeom>
              <a:avLst/>
              <a:gdLst>
                <a:gd name="connsiteX0" fmla="*/ 13352 w 524445"/>
                <a:gd name="connsiteY0" fmla="*/ 37431 h 38087"/>
                <a:gd name="connsiteX1" fmla="*/ 510657 w 524445"/>
                <a:gd name="connsiteY1" fmla="*/ 32084 h 38087"/>
                <a:gd name="connsiteX2" fmla="*/ 393015 w 524445"/>
                <a:gd name="connsiteY2" fmla="*/ 26736 h 38087"/>
                <a:gd name="connsiteX3" fmla="*/ 473226 w 524445"/>
                <a:gd name="connsiteY3" fmla="*/ 10694 h 38087"/>
                <a:gd name="connsiteX4" fmla="*/ 189815 w 524445"/>
                <a:gd name="connsiteY4" fmla="*/ 16042 h 38087"/>
                <a:gd name="connsiteX5" fmla="*/ 350236 w 524445"/>
                <a:gd name="connsiteY5" fmla="*/ 0 h 38087"/>
                <a:gd name="connsiteX6" fmla="*/ 157731 w 524445"/>
                <a:gd name="connsiteY6" fmla="*/ 16042 h 38087"/>
                <a:gd name="connsiteX7" fmla="*/ 13352 w 524445"/>
                <a:gd name="connsiteY7" fmla="*/ 37431 h 38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4445" h="38087">
                  <a:moveTo>
                    <a:pt x="13352" y="37431"/>
                  </a:moveTo>
                  <a:cubicBezTo>
                    <a:pt x="72173" y="40105"/>
                    <a:pt x="447380" y="33866"/>
                    <a:pt x="510657" y="32084"/>
                  </a:cubicBezTo>
                  <a:cubicBezTo>
                    <a:pt x="573934" y="30302"/>
                    <a:pt x="399254" y="30301"/>
                    <a:pt x="393015" y="26736"/>
                  </a:cubicBezTo>
                  <a:cubicBezTo>
                    <a:pt x="386777" y="23171"/>
                    <a:pt x="507093" y="12476"/>
                    <a:pt x="473226" y="10694"/>
                  </a:cubicBezTo>
                  <a:cubicBezTo>
                    <a:pt x="439359" y="8912"/>
                    <a:pt x="210313" y="17824"/>
                    <a:pt x="189815" y="16042"/>
                  </a:cubicBezTo>
                  <a:cubicBezTo>
                    <a:pt x="169317" y="14260"/>
                    <a:pt x="355583" y="0"/>
                    <a:pt x="350236" y="0"/>
                  </a:cubicBezTo>
                  <a:cubicBezTo>
                    <a:pt x="344889" y="0"/>
                    <a:pt x="209422" y="13368"/>
                    <a:pt x="157731" y="16042"/>
                  </a:cubicBezTo>
                  <a:cubicBezTo>
                    <a:pt x="106040" y="18716"/>
                    <a:pt x="-45469" y="34757"/>
                    <a:pt x="13352" y="374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BB5D577-FBD3-389D-20F9-96172220824D}"/>
                </a:ext>
              </a:extLst>
            </p:cNvPr>
            <p:cNvSpPr/>
            <p:nvPr/>
          </p:nvSpPr>
          <p:spPr>
            <a:xfrm>
              <a:off x="7368592" y="11174298"/>
              <a:ext cx="110600" cy="782016"/>
            </a:xfrm>
            <a:custGeom>
              <a:avLst/>
              <a:gdLst>
                <a:gd name="connsiteX0" fmla="*/ 82 w 110600"/>
                <a:gd name="connsiteY0" fmla="*/ 1702 h 782016"/>
                <a:gd name="connsiteX1" fmla="*/ 69597 w 110600"/>
                <a:gd name="connsiteY1" fmla="*/ 493660 h 782016"/>
                <a:gd name="connsiteX2" fmla="*/ 53555 w 110600"/>
                <a:gd name="connsiteY2" fmla="*/ 408102 h 782016"/>
                <a:gd name="connsiteX3" fmla="*/ 107029 w 110600"/>
                <a:gd name="connsiteY3" fmla="*/ 771723 h 782016"/>
                <a:gd name="connsiteX4" fmla="*/ 101682 w 110600"/>
                <a:gd name="connsiteY4" fmla="*/ 643386 h 782016"/>
                <a:gd name="connsiteX5" fmla="*/ 69597 w 110600"/>
                <a:gd name="connsiteY5" fmla="*/ 242334 h 782016"/>
                <a:gd name="connsiteX6" fmla="*/ 85640 w 110600"/>
                <a:gd name="connsiteY6" fmla="*/ 327891 h 782016"/>
                <a:gd name="connsiteX7" fmla="*/ 82 w 110600"/>
                <a:gd name="connsiteY7" fmla="*/ 1702 h 78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00" h="782016">
                  <a:moveTo>
                    <a:pt x="82" y="1702"/>
                  </a:moveTo>
                  <a:cubicBezTo>
                    <a:pt x="-2592" y="29330"/>
                    <a:pt x="60685" y="425927"/>
                    <a:pt x="69597" y="493660"/>
                  </a:cubicBezTo>
                  <a:cubicBezTo>
                    <a:pt x="78509" y="561393"/>
                    <a:pt x="47316" y="361758"/>
                    <a:pt x="53555" y="408102"/>
                  </a:cubicBezTo>
                  <a:cubicBezTo>
                    <a:pt x="59794" y="454446"/>
                    <a:pt x="99008" y="732509"/>
                    <a:pt x="107029" y="771723"/>
                  </a:cubicBezTo>
                  <a:cubicBezTo>
                    <a:pt x="115050" y="810937"/>
                    <a:pt x="107921" y="731617"/>
                    <a:pt x="101682" y="643386"/>
                  </a:cubicBezTo>
                  <a:cubicBezTo>
                    <a:pt x="95443" y="555155"/>
                    <a:pt x="72271" y="294917"/>
                    <a:pt x="69597" y="242334"/>
                  </a:cubicBezTo>
                  <a:cubicBezTo>
                    <a:pt x="66923" y="189752"/>
                    <a:pt x="96335" y="364432"/>
                    <a:pt x="85640" y="327891"/>
                  </a:cubicBezTo>
                  <a:cubicBezTo>
                    <a:pt x="74945" y="291351"/>
                    <a:pt x="2756" y="-25926"/>
                    <a:pt x="82" y="1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FFD47D92-A664-12A3-3F6D-04EDBD8E54B5}"/>
                </a:ext>
              </a:extLst>
            </p:cNvPr>
            <p:cNvSpPr/>
            <p:nvPr/>
          </p:nvSpPr>
          <p:spPr>
            <a:xfrm>
              <a:off x="7441647" y="11922580"/>
              <a:ext cx="609709" cy="46144"/>
            </a:xfrm>
            <a:custGeom>
              <a:avLst/>
              <a:gdLst>
                <a:gd name="connsiteX0" fmla="*/ 1890 w 609709"/>
                <a:gd name="connsiteY0" fmla="*/ 34136 h 46144"/>
                <a:gd name="connsiteX1" fmla="*/ 600795 w 609709"/>
                <a:gd name="connsiteY1" fmla="*/ 44831 h 46144"/>
                <a:gd name="connsiteX2" fmla="*/ 370858 w 609709"/>
                <a:gd name="connsiteY2" fmla="*/ 2052 h 46144"/>
                <a:gd name="connsiteX3" fmla="*/ 509890 w 609709"/>
                <a:gd name="connsiteY3" fmla="*/ 7399 h 46144"/>
                <a:gd name="connsiteX4" fmla="*/ 183700 w 609709"/>
                <a:gd name="connsiteY4" fmla="*/ 12746 h 46144"/>
                <a:gd name="connsiteX5" fmla="*/ 402942 w 609709"/>
                <a:gd name="connsiteY5" fmla="*/ 23441 h 46144"/>
                <a:gd name="connsiteX6" fmla="*/ 1890 w 609709"/>
                <a:gd name="connsiteY6" fmla="*/ 34136 h 4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709" h="46144">
                  <a:moveTo>
                    <a:pt x="1890" y="34136"/>
                  </a:moveTo>
                  <a:cubicBezTo>
                    <a:pt x="34865" y="37701"/>
                    <a:pt x="539300" y="50178"/>
                    <a:pt x="600795" y="44831"/>
                  </a:cubicBezTo>
                  <a:cubicBezTo>
                    <a:pt x="662290" y="39484"/>
                    <a:pt x="386009" y="8291"/>
                    <a:pt x="370858" y="2052"/>
                  </a:cubicBezTo>
                  <a:cubicBezTo>
                    <a:pt x="355707" y="-4187"/>
                    <a:pt x="541083" y="5617"/>
                    <a:pt x="509890" y="7399"/>
                  </a:cubicBezTo>
                  <a:cubicBezTo>
                    <a:pt x="478697" y="9181"/>
                    <a:pt x="201525" y="10072"/>
                    <a:pt x="183700" y="12746"/>
                  </a:cubicBezTo>
                  <a:cubicBezTo>
                    <a:pt x="165875" y="15420"/>
                    <a:pt x="427896" y="21659"/>
                    <a:pt x="402942" y="23441"/>
                  </a:cubicBezTo>
                  <a:cubicBezTo>
                    <a:pt x="377988" y="25223"/>
                    <a:pt x="-31085" y="30571"/>
                    <a:pt x="1890" y="34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46595B2D-63A7-D22A-A327-67F60432A360}"/>
              </a:ext>
            </a:extLst>
          </p:cNvPr>
          <p:cNvGrpSpPr/>
          <p:nvPr/>
        </p:nvGrpSpPr>
        <p:grpSpPr>
          <a:xfrm>
            <a:off x="2144036" y="9079160"/>
            <a:ext cx="5307847" cy="3043355"/>
            <a:chOff x="2144036" y="9079160"/>
            <a:chExt cx="5307847" cy="3043355"/>
          </a:xfrm>
          <a:solidFill>
            <a:srgbClr val="C00000"/>
          </a:solidFill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455A782-1D13-EECA-CD85-137238120037}"/>
                </a:ext>
              </a:extLst>
            </p:cNvPr>
            <p:cNvSpPr/>
            <p:nvPr/>
          </p:nvSpPr>
          <p:spPr>
            <a:xfrm>
              <a:off x="2144036" y="9730140"/>
              <a:ext cx="1832125" cy="915408"/>
            </a:xfrm>
            <a:custGeom>
              <a:avLst/>
              <a:gdLst>
                <a:gd name="connsiteX0" fmla="*/ 331208 w 1832125"/>
                <a:gd name="connsiteY0" fmla="*/ 130642 h 915408"/>
                <a:gd name="connsiteX1" fmla="*/ 515428 w 1832125"/>
                <a:gd name="connsiteY1" fmla="*/ 170836 h 915408"/>
                <a:gd name="connsiteX2" fmla="*/ 498680 w 1832125"/>
                <a:gd name="connsiteY2" fmla="*/ 194282 h 915408"/>
                <a:gd name="connsiteX3" fmla="*/ 649406 w 1832125"/>
                <a:gd name="connsiteY3" fmla="*/ 150739 h 915408"/>
                <a:gd name="connsiteX4" fmla="*/ 646056 w 1832125"/>
                <a:gd name="connsiteY4" fmla="*/ 174185 h 915408"/>
                <a:gd name="connsiteX5" fmla="*/ 729793 w 1832125"/>
                <a:gd name="connsiteY5" fmla="*/ 120594 h 915408"/>
                <a:gd name="connsiteX6" fmla="*/ 756588 w 1832125"/>
                <a:gd name="connsiteY6" fmla="*/ 123944 h 915408"/>
                <a:gd name="connsiteX7" fmla="*/ 773335 w 1832125"/>
                <a:gd name="connsiteY7" fmla="*/ 60304 h 915408"/>
                <a:gd name="connsiteX8" fmla="*/ 810179 w 1832125"/>
                <a:gd name="connsiteY8" fmla="*/ 113895 h 915408"/>
                <a:gd name="connsiteX9" fmla="*/ 870469 w 1832125"/>
                <a:gd name="connsiteY9" fmla="*/ 60304 h 915408"/>
                <a:gd name="connsiteX10" fmla="*/ 907313 w 1832125"/>
                <a:gd name="connsiteY10" fmla="*/ 16761 h 915408"/>
                <a:gd name="connsiteX11" fmla="*/ 934109 w 1832125"/>
                <a:gd name="connsiteY11" fmla="*/ 56955 h 915408"/>
                <a:gd name="connsiteX12" fmla="*/ 954206 w 1832125"/>
                <a:gd name="connsiteY12" fmla="*/ 36858 h 915408"/>
                <a:gd name="connsiteX13" fmla="*/ 1101582 w 1832125"/>
                <a:gd name="connsiteY13" fmla="*/ 40207 h 915408"/>
                <a:gd name="connsiteX14" fmla="*/ 1044641 w 1832125"/>
                <a:gd name="connsiteY14" fmla="*/ 50256 h 915408"/>
                <a:gd name="connsiteX15" fmla="*/ 1185318 w 1832125"/>
                <a:gd name="connsiteY15" fmla="*/ 23460 h 915408"/>
                <a:gd name="connsiteX16" fmla="*/ 1285801 w 1832125"/>
                <a:gd name="connsiteY16" fmla="*/ 14 h 915408"/>
                <a:gd name="connsiteX17" fmla="*/ 1265705 w 1832125"/>
                <a:gd name="connsiteY17" fmla="*/ 26809 h 915408"/>
                <a:gd name="connsiteX18" fmla="*/ 1433177 w 1832125"/>
                <a:gd name="connsiteY18" fmla="*/ 36858 h 915408"/>
                <a:gd name="connsiteX19" fmla="*/ 1500166 w 1832125"/>
                <a:gd name="connsiteY19" fmla="*/ 36858 h 915408"/>
                <a:gd name="connsiteX20" fmla="*/ 1416430 w 1832125"/>
                <a:gd name="connsiteY20" fmla="*/ 33508 h 915408"/>
                <a:gd name="connsiteX21" fmla="*/ 1453274 w 1832125"/>
                <a:gd name="connsiteY21" fmla="*/ 26809 h 915408"/>
                <a:gd name="connsiteX22" fmla="*/ 1597300 w 1832125"/>
                <a:gd name="connsiteY22" fmla="*/ 70352 h 915408"/>
                <a:gd name="connsiteX23" fmla="*/ 1660940 w 1832125"/>
                <a:gd name="connsiteY23" fmla="*/ 80401 h 915408"/>
                <a:gd name="connsiteX24" fmla="*/ 1664289 w 1832125"/>
                <a:gd name="connsiteY24" fmla="*/ 144040 h 915408"/>
                <a:gd name="connsiteX25" fmla="*/ 1697784 w 1832125"/>
                <a:gd name="connsiteY25" fmla="*/ 294765 h 915408"/>
                <a:gd name="connsiteX26" fmla="*/ 1681037 w 1832125"/>
                <a:gd name="connsiteY26" fmla="*/ 130642 h 915408"/>
                <a:gd name="connsiteX27" fmla="*/ 1691085 w 1832125"/>
                <a:gd name="connsiteY27" fmla="*/ 288067 h 915408"/>
                <a:gd name="connsiteX28" fmla="*/ 1734628 w 1832125"/>
                <a:gd name="connsiteY28" fmla="*/ 301464 h 915408"/>
                <a:gd name="connsiteX29" fmla="*/ 1768122 w 1832125"/>
                <a:gd name="connsiteY29" fmla="*/ 375152 h 915408"/>
                <a:gd name="connsiteX30" fmla="*/ 1815015 w 1832125"/>
                <a:gd name="connsiteY30" fmla="*/ 472286 h 915408"/>
                <a:gd name="connsiteX31" fmla="*/ 1831762 w 1832125"/>
                <a:gd name="connsiteY31" fmla="*/ 535926 h 915408"/>
                <a:gd name="connsiteX32" fmla="*/ 1801617 w 1832125"/>
                <a:gd name="connsiteY32" fmla="*/ 606264 h 915408"/>
                <a:gd name="connsiteX33" fmla="*/ 1727929 w 1832125"/>
                <a:gd name="connsiteY33" fmla="*/ 669904 h 915408"/>
                <a:gd name="connsiteX34" fmla="*/ 1516913 w 1832125"/>
                <a:gd name="connsiteY34" fmla="*/ 847425 h 915408"/>
                <a:gd name="connsiteX35" fmla="*/ 1446575 w 1832125"/>
                <a:gd name="connsiteY35" fmla="*/ 914414 h 915408"/>
                <a:gd name="connsiteX36" fmla="*/ 1483419 w 1832125"/>
                <a:gd name="connsiteY36" fmla="*/ 803882 h 915408"/>
                <a:gd name="connsiteX37" fmla="*/ 1299199 w 1832125"/>
                <a:gd name="connsiteY37" fmla="*/ 827328 h 915408"/>
                <a:gd name="connsiteX38" fmla="*/ 1305898 w 1832125"/>
                <a:gd name="connsiteY38" fmla="*/ 649807 h 915408"/>
                <a:gd name="connsiteX39" fmla="*/ 1349441 w 1832125"/>
                <a:gd name="connsiteY39" fmla="*/ 566071 h 915408"/>
                <a:gd name="connsiteX40" fmla="*/ 1439876 w 1832125"/>
                <a:gd name="connsiteY40" fmla="*/ 415346 h 915408"/>
                <a:gd name="connsiteX41" fmla="*/ 1295850 w 1832125"/>
                <a:gd name="connsiteY41" fmla="*/ 438792 h 915408"/>
                <a:gd name="connsiteX42" fmla="*/ 1155173 w 1832125"/>
                <a:gd name="connsiteY42" fmla="*/ 515829 h 915408"/>
                <a:gd name="connsiteX43" fmla="*/ 1175269 w 1832125"/>
                <a:gd name="connsiteY43" fmla="*/ 455539 h 915408"/>
                <a:gd name="connsiteX44" fmla="*/ 1084834 w 1832125"/>
                <a:gd name="connsiteY44" fmla="*/ 495733 h 915408"/>
                <a:gd name="connsiteX45" fmla="*/ 1108280 w 1832125"/>
                <a:gd name="connsiteY45" fmla="*/ 519179 h 915408"/>
                <a:gd name="connsiteX46" fmla="*/ 944157 w 1832125"/>
                <a:gd name="connsiteY46" fmla="*/ 519179 h 915408"/>
                <a:gd name="connsiteX47" fmla="*/ 957555 w 1832125"/>
                <a:gd name="connsiteY47" fmla="*/ 562722 h 915408"/>
                <a:gd name="connsiteX48" fmla="*/ 847023 w 1832125"/>
                <a:gd name="connsiteY48" fmla="*/ 535926 h 915408"/>
                <a:gd name="connsiteX49" fmla="*/ 847023 w 1832125"/>
                <a:gd name="connsiteY49" fmla="*/ 579469 h 915408"/>
                <a:gd name="connsiteX50" fmla="*/ 810179 w 1832125"/>
                <a:gd name="connsiteY50" fmla="*/ 579469 h 915408"/>
                <a:gd name="connsiteX51" fmla="*/ 776685 w 1832125"/>
                <a:gd name="connsiteY51" fmla="*/ 646458 h 915408"/>
                <a:gd name="connsiteX52" fmla="*/ 773335 w 1832125"/>
                <a:gd name="connsiteY52" fmla="*/ 676603 h 915408"/>
                <a:gd name="connsiteX53" fmla="*/ 679551 w 1832125"/>
                <a:gd name="connsiteY53" fmla="*/ 659856 h 915408"/>
                <a:gd name="connsiteX54" fmla="*/ 615911 w 1832125"/>
                <a:gd name="connsiteY54" fmla="*/ 676603 h 915408"/>
                <a:gd name="connsiteX55" fmla="*/ 625960 w 1832125"/>
                <a:gd name="connsiteY55" fmla="*/ 730194 h 915408"/>
                <a:gd name="connsiteX56" fmla="*/ 642707 w 1832125"/>
                <a:gd name="connsiteY56" fmla="*/ 683302 h 915408"/>
                <a:gd name="connsiteX57" fmla="*/ 605863 w 1832125"/>
                <a:gd name="connsiteY57" fmla="*/ 753640 h 915408"/>
                <a:gd name="connsiteX58" fmla="*/ 565669 w 1832125"/>
                <a:gd name="connsiteY58" fmla="*/ 760339 h 915408"/>
                <a:gd name="connsiteX59" fmla="*/ 414944 w 1832125"/>
                <a:gd name="connsiteY59" fmla="*/ 743592 h 915408"/>
                <a:gd name="connsiteX60" fmla="*/ 498680 w 1832125"/>
                <a:gd name="connsiteY60" fmla="*/ 736893 h 915408"/>
                <a:gd name="connsiteX61" fmla="*/ 391498 w 1832125"/>
                <a:gd name="connsiteY61" fmla="*/ 690001 h 915408"/>
                <a:gd name="connsiteX62" fmla="*/ 280966 w 1832125"/>
                <a:gd name="connsiteY62" fmla="*/ 683302 h 915408"/>
                <a:gd name="connsiteX63" fmla="*/ 183832 w 1832125"/>
                <a:gd name="connsiteY63" fmla="*/ 626361 h 915408"/>
                <a:gd name="connsiteX64" fmla="*/ 96746 w 1832125"/>
                <a:gd name="connsiteY64" fmla="*/ 592867 h 915408"/>
                <a:gd name="connsiteX65" fmla="*/ 120193 w 1832125"/>
                <a:gd name="connsiteY65" fmla="*/ 609614 h 915408"/>
                <a:gd name="connsiteX66" fmla="*/ 100096 w 1832125"/>
                <a:gd name="connsiteY66" fmla="*/ 566071 h 915408"/>
                <a:gd name="connsiteX67" fmla="*/ 29757 w 1832125"/>
                <a:gd name="connsiteY67" fmla="*/ 499082 h 915408"/>
                <a:gd name="connsiteX68" fmla="*/ 6311 w 1832125"/>
                <a:gd name="connsiteY68" fmla="*/ 448840 h 915408"/>
                <a:gd name="connsiteX69" fmla="*/ 140289 w 1832125"/>
                <a:gd name="connsiteY69" fmla="*/ 425394 h 915408"/>
                <a:gd name="connsiteX70" fmla="*/ 110144 w 1832125"/>
                <a:gd name="connsiteY70" fmla="*/ 351706 h 915408"/>
                <a:gd name="connsiteX71" fmla="*/ 160386 w 1832125"/>
                <a:gd name="connsiteY71" fmla="*/ 345007 h 915408"/>
                <a:gd name="connsiteX72" fmla="*/ 140289 w 1832125"/>
                <a:gd name="connsiteY72" fmla="*/ 311513 h 915408"/>
                <a:gd name="connsiteX73" fmla="*/ 244122 w 1832125"/>
                <a:gd name="connsiteY73" fmla="*/ 241174 h 915408"/>
                <a:gd name="connsiteX74" fmla="*/ 260869 w 1832125"/>
                <a:gd name="connsiteY74" fmla="*/ 257922 h 915408"/>
                <a:gd name="connsiteX75" fmla="*/ 260869 w 1832125"/>
                <a:gd name="connsiteY75" fmla="*/ 194282 h 915408"/>
                <a:gd name="connsiteX76" fmla="*/ 351305 w 1832125"/>
                <a:gd name="connsiteY76" fmla="*/ 194282 h 915408"/>
                <a:gd name="connsiteX77" fmla="*/ 331208 w 1832125"/>
                <a:gd name="connsiteY77" fmla="*/ 130642 h 91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32125" h="915408">
                  <a:moveTo>
                    <a:pt x="331208" y="130642"/>
                  </a:moveTo>
                  <a:cubicBezTo>
                    <a:pt x="358562" y="126734"/>
                    <a:pt x="487516" y="160229"/>
                    <a:pt x="515428" y="170836"/>
                  </a:cubicBezTo>
                  <a:cubicBezTo>
                    <a:pt x="543340" y="181443"/>
                    <a:pt x="476350" y="197631"/>
                    <a:pt x="498680" y="194282"/>
                  </a:cubicBezTo>
                  <a:cubicBezTo>
                    <a:pt x="521010" y="190933"/>
                    <a:pt x="624843" y="154088"/>
                    <a:pt x="649406" y="150739"/>
                  </a:cubicBezTo>
                  <a:cubicBezTo>
                    <a:pt x="673969" y="147390"/>
                    <a:pt x="632658" y="179209"/>
                    <a:pt x="646056" y="174185"/>
                  </a:cubicBezTo>
                  <a:cubicBezTo>
                    <a:pt x="659454" y="169161"/>
                    <a:pt x="711371" y="128967"/>
                    <a:pt x="729793" y="120594"/>
                  </a:cubicBezTo>
                  <a:cubicBezTo>
                    <a:pt x="748215" y="112221"/>
                    <a:pt x="749331" y="133992"/>
                    <a:pt x="756588" y="123944"/>
                  </a:cubicBezTo>
                  <a:cubicBezTo>
                    <a:pt x="763845" y="113896"/>
                    <a:pt x="764403" y="61979"/>
                    <a:pt x="773335" y="60304"/>
                  </a:cubicBezTo>
                  <a:cubicBezTo>
                    <a:pt x="782267" y="58629"/>
                    <a:pt x="793990" y="113895"/>
                    <a:pt x="810179" y="113895"/>
                  </a:cubicBezTo>
                  <a:cubicBezTo>
                    <a:pt x="826368" y="113895"/>
                    <a:pt x="854280" y="76493"/>
                    <a:pt x="870469" y="60304"/>
                  </a:cubicBezTo>
                  <a:cubicBezTo>
                    <a:pt x="886658" y="44115"/>
                    <a:pt x="896706" y="17319"/>
                    <a:pt x="907313" y="16761"/>
                  </a:cubicBezTo>
                  <a:cubicBezTo>
                    <a:pt x="917920" y="16203"/>
                    <a:pt x="926293" y="53605"/>
                    <a:pt x="934109" y="56955"/>
                  </a:cubicBezTo>
                  <a:cubicBezTo>
                    <a:pt x="941925" y="60305"/>
                    <a:pt x="926294" y="39649"/>
                    <a:pt x="954206" y="36858"/>
                  </a:cubicBezTo>
                  <a:cubicBezTo>
                    <a:pt x="982118" y="34067"/>
                    <a:pt x="1086510" y="37974"/>
                    <a:pt x="1101582" y="40207"/>
                  </a:cubicBezTo>
                  <a:cubicBezTo>
                    <a:pt x="1116654" y="42440"/>
                    <a:pt x="1044641" y="50256"/>
                    <a:pt x="1044641" y="50256"/>
                  </a:cubicBezTo>
                  <a:lnTo>
                    <a:pt x="1185318" y="23460"/>
                  </a:lnTo>
                  <a:cubicBezTo>
                    <a:pt x="1225511" y="15086"/>
                    <a:pt x="1272403" y="-544"/>
                    <a:pt x="1285801" y="14"/>
                  </a:cubicBezTo>
                  <a:cubicBezTo>
                    <a:pt x="1299199" y="572"/>
                    <a:pt x="1241142" y="20668"/>
                    <a:pt x="1265705" y="26809"/>
                  </a:cubicBezTo>
                  <a:cubicBezTo>
                    <a:pt x="1290268" y="32950"/>
                    <a:pt x="1394100" y="35183"/>
                    <a:pt x="1433177" y="36858"/>
                  </a:cubicBezTo>
                  <a:cubicBezTo>
                    <a:pt x="1472254" y="38533"/>
                    <a:pt x="1502957" y="37416"/>
                    <a:pt x="1500166" y="36858"/>
                  </a:cubicBezTo>
                  <a:cubicBezTo>
                    <a:pt x="1497375" y="36300"/>
                    <a:pt x="1424245" y="35183"/>
                    <a:pt x="1416430" y="33508"/>
                  </a:cubicBezTo>
                  <a:cubicBezTo>
                    <a:pt x="1408615" y="31833"/>
                    <a:pt x="1423129" y="20668"/>
                    <a:pt x="1453274" y="26809"/>
                  </a:cubicBezTo>
                  <a:cubicBezTo>
                    <a:pt x="1483419" y="32950"/>
                    <a:pt x="1562689" y="61420"/>
                    <a:pt x="1597300" y="70352"/>
                  </a:cubicBezTo>
                  <a:cubicBezTo>
                    <a:pt x="1631911" y="79284"/>
                    <a:pt x="1649775" y="68120"/>
                    <a:pt x="1660940" y="80401"/>
                  </a:cubicBezTo>
                  <a:cubicBezTo>
                    <a:pt x="1672105" y="92682"/>
                    <a:pt x="1658148" y="108313"/>
                    <a:pt x="1664289" y="144040"/>
                  </a:cubicBezTo>
                  <a:cubicBezTo>
                    <a:pt x="1670430" y="179767"/>
                    <a:pt x="1694993" y="296998"/>
                    <a:pt x="1697784" y="294765"/>
                  </a:cubicBezTo>
                  <a:cubicBezTo>
                    <a:pt x="1700575" y="292532"/>
                    <a:pt x="1682154" y="131758"/>
                    <a:pt x="1681037" y="130642"/>
                  </a:cubicBezTo>
                  <a:cubicBezTo>
                    <a:pt x="1679921" y="129526"/>
                    <a:pt x="1682153" y="259597"/>
                    <a:pt x="1691085" y="288067"/>
                  </a:cubicBezTo>
                  <a:cubicBezTo>
                    <a:pt x="1700017" y="316537"/>
                    <a:pt x="1721789" y="286950"/>
                    <a:pt x="1734628" y="301464"/>
                  </a:cubicBezTo>
                  <a:cubicBezTo>
                    <a:pt x="1747467" y="315978"/>
                    <a:pt x="1754724" y="346682"/>
                    <a:pt x="1768122" y="375152"/>
                  </a:cubicBezTo>
                  <a:cubicBezTo>
                    <a:pt x="1781520" y="403622"/>
                    <a:pt x="1804408" y="445490"/>
                    <a:pt x="1815015" y="472286"/>
                  </a:cubicBezTo>
                  <a:cubicBezTo>
                    <a:pt x="1825622" y="499082"/>
                    <a:pt x="1833995" y="513596"/>
                    <a:pt x="1831762" y="535926"/>
                  </a:cubicBezTo>
                  <a:cubicBezTo>
                    <a:pt x="1829529" y="558256"/>
                    <a:pt x="1818922" y="583934"/>
                    <a:pt x="1801617" y="606264"/>
                  </a:cubicBezTo>
                  <a:cubicBezTo>
                    <a:pt x="1784312" y="628594"/>
                    <a:pt x="1727929" y="669904"/>
                    <a:pt x="1727929" y="669904"/>
                  </a:cubicBezTo>
                  <a:lnTo>
                    <a:pt x="1516913" y="847425"/>
                  </a:lnTo>
                  <a:cubicBezTo>
                    <a:pt x="1470021" y="888177"/>
                    <a:pt x="1452157" y="921671"/>
                    <a:pt x="1446575" y="914414"/>
                  </a:cubicBezTo>
                  <a:cubicBezTo>
                    <a:pt x="1440993" y="907157"/>
                    <a:pt x="1507982" y="818396"/>
                    <a:pt x="1483419" y="803882"/>
                  </a:cubicBezTo>
                  <a:cubicBezTo>
                    <a:pt x="1458856" y="789368"/>
                    <a:pt x="1328786" y="853007"/>
                    <a:pt x="1299199" y="827328"/>
                  </a:cubicBezTo>
                  <a:cubicBezTo>
                    <a:pt x="1269612" y="801649"/>
                    <a:pt x="1297524" y="693350"/>
                    <a:pt x="1305898" y="649807"/>
                  </a:cubicBezTo>
                  <a:cubicBezTo>
                    <a:pt x="1314272" y="606264"/>
                    <a:pt x="1327111" y="605148"/>
                    <a:pt x="1349441" y="566071"/>
                  </a:cubicBezTo>
                  <a:cubicBezTo>
                    <a:pt x="1371771" y="526994"/>
                    <a:pt x="1448808" y="436559"/>
                    <a:pt x="1439876" y="415346"/>
                  </a:cubicBezTo>
                  <a:cubicBezTo>
                    <a:pt x="1430944" y="394133"/>
                    <a:pt x="1343301" y="422045"/>
                    <a:pt x="1295850" y="438792"/>
                  </a:cubicBezTo>
                  <a:cubicBezTo>
                    <a:pt x="1248400" y="455539"/>
                    <a:pt x="1175270" y="513038"/>
                    <a:pt x="1155173" y="515829"/>
                  </a:cubicBezTo>
                  <a:cubicBezTo>
                    <a:pt x="1135076" y="518620"/>
                    <a:pt x="1186992" y="458888"/>
                    <a:pt x="1175269" y="455539"/>
                  </a:cubicBezTo>
                  <a:cubicBezTo>
                    <a:pt x="1163546" y="452190"/>
                    <a:pt x="1095999" y="485126"/>
                    <a:pt x="1084834" y="495733"/>
                  </a:cubicBezTo>
                  <a:cubicBezTo>
                    <a:pt x="1073669" y="506340"/>
                    <a:pt x="1131726" y="515271"/>
                    <a:pt x="1108280" y="519179"/>
                  </a:cubicBezTo>
                  <a:cubicBezTo>
                    <a:pt x="1084834" y="523087"/>
                    <a:pt x="969278" y="511922"/>
                    <a:pt x="944157" y="519179"/>
                  </a:cubicBezTo>
                  <a:cubicBezTo>
                    <a:pt x="919036" y="526436"/>
                    <a:pt x="973744" y="559931"/>
                    <a:pt x="957555" y="562722"/>
                  </a:cubicBezTo>
                  <a:cubicBezTo>
                    <a:pt x="941366" y="565513"/>
                    <a:pt x="865445" y="533135"/>
                    <a:pt x="847023" y="535926"/>
                  </a:cubicBezTo>
                  <a:cubicBezTo>
                    <a:pt x="828601" y="538717"/>
                    <a:pt x="853164" y="572212"/>
                    <a:pt x="847023" y="579469"/>
                  </a:cubicBezTo>
                  <a:cubicBezTo>
                    <a:pt x="840882" y="586726"/>
                    <a:pt x="821902" y="568304"/>
                    <a:pt x="810179" y="579469"/>
                  </a:cubicBezTo>
                  <a:cubicBezTo>
                    <a:pt x="798456" y="590634"/>
                    <a:pt x="782826" y="630269"/>
                    <a:pt x="776685" y="646458"/>
                  </a:cubicBezTo>
                  <a:cubicBezTo>
                    <a:pt x="770544" y="662647"/>
                    <a:pt x="789524" y="674370"/>
                    <a:pt x="773335" y="676603"/>
                  </a:cubicBezTo>
                  <a:cubicBezTo>
                    <a:pt x="757146" y="678836"/>
                    <a:pt x="705788" y="659856"/>
                    <a:pt x="679551" y="659856"/>
                  </a:cubicBezTo>
                  <a:cubicBezTo>
                    <a:pt x="653314" y="659856"/>
                    <a:pt x="624843" y="664880"/>
                    <a:pt x="615911" y="676603"/>
                  </a:cubicBezTo>
                  <a:cubicBezTo>
                    <a:pt x="606979" y="688326"/>
                    <a:pt x="621494" y="729078"/>
                    <a:pt x="625960" y="730194"/>
                  </a:cubicBezTo>
                  <a:cubicBezTo>
                    <a:pt x="630426" y="731310"/>
                    <a:pt x="646056" y="679394"/>
                    <a:pt x="642707" y="683302"/>
                  </a:cubicBezTo>
                  <a:cubicBezTo>
                    <a:pt x="639358" y="687210"/>
                    <a:pt x="618703" y="740801"/>
                    <a:pt x="605863" y="753640"/>
                  </a:cubicBezTo>
                  <a:cubicBezTo>
                    <a:pt x="593023" y="766479"/>
                    <a:pt x="597489" y="762014"/>
                    <a:pt x="565669" y="760339"/>
                  </a:cubicBezTo>
                  <a:cubicBezTo>
                    <a:pt x="533849" y="758664"/>
                    <a:pt x="426109" y="747500"/>
                    <a:pt x="414944" y="743592"/>
                  </a:cubicBezTo>
                  <a:cubicBezTo>
                    <a:pt x="403779" y="739684"/>
                    <a:pt x="502588" y="745825"/>
                    <a:pt x="498680" y="736893"/>
                  </a:cubicBezTo>
                  <a:cubicBezTo>
                    <a:pt x="494772" y="727961"/>
                    <a:pt x="427784" y="698933"/>
                    <a:pt x="391498" y="690001"/>
                  </a:cubicBezTo>
                  <a:cubicBezTo>
                    <a:pt x="355212" y="681069"/>
                    <a:pt x="315577" y="693909"/>
                    <a:pt x="280966" y="683302"/>
                  </a:cubicBezTo>
                  <a:cubicBezTo>
                    <a:pt x="246355" y="672695"/>
                    <a:pt x="214535" y="641433"/>
                    <a:pt x="183832" y="626361"/>
                  </a:cubicBezTo>
                  <a:cubicBezTo>
                    <a:pt x="153129" y="611289"/>
                    <a:pt x="107352" y="595658"/>
                    <a:pt x="96746" y="592867"/>
                  </a:cubicBezTo>
                  <a:cubicBezTo>
                    <a:pt x="86139" y="590076"/>
                    <a:pt x="119635" y="614080"/>
                    <a:pt x="120193" y="609614"/>
                  </a:cubicBezTo>
                  <a:cubicBezTo>
                    <a:pt x="120751" y="605148"/>
                    <a:pt x="115169" y="584493"/>
                    <a:pt x="100096" y="566071"/>
                  </a:cubicBezTo>
                  <a:cubicBezTo>
                    <a:pt x="85023" y="547649"/>
                    <a:pt x="45388" y="518621"/>
                    <a:pt x="29757" y="499082"/>
                  </a:cubicBezTo>
                  <a:cubicBezTo>
                    <a:pt x="14126" y="479543"/>
                    <a:pt x="-12111" y="461121"/>
                    <a:pt x="6311" y="448840"/>
                  </a:cubicBezTo>
                  <a:cubicBezTo>
                    <a:pt x="24733" y="436559"/>
                    <a:pt x="122984" y="441583"/>
                    <a:pt x="140289" y="425394"/>
                  </a:cubicBezTo>
                  <a:cubicBezTo>
                    <a:pt x="157594" y="409205"/>
                    <a:pt x="106794" y="365104"/>
                    <a:pt x="110144" y="351706"/>
                  </a:cubicBezTo>
                  <a:cubicBezTo>
                    <a:pt x="113493" y="338308"/>
                    <a:pt x="155362" y="351706"/>
                    <a:pt x="160386" y="345007"/>
                  </a:cubicBezTo>
                  <a:cubicBezTo>
                    <a:pt x="165410" y="338308"/>
                    <a:pt x="126333" y="328818"/>
                    <a:pt x="140289" y="311513"/>
                  </a:cubicBezTo>
                  <a:cubicBezTo>
                    <a:pt x="154245" y="294208"/>
                    <a:pt x="224026" y="250106"/>
                    <a:pt x="244122" y="241174"/>
                  </a:cubicBezTo>
                  <a:cubicBezTo>
                    <a:pt x="264218" y="232242"/>
                    <a:pt x="258078" y="265737"/>
                    <a:pt x="260869" y="257922"/>
                  </a:cubicBezTo>
                  <a:cubicBezTo>
                    <a:pt x="263660" y="250107"/>
                    <a:pt x="245796" y="204889"/>
                    <a:pt x="260869" y="194282"/>
                  </a:cubicBezTo>
                  <a:cubicBezTo>
                    <a:pt x="275942" y="183675"/>
                    <a:pt x="339024" y="200981"/>
                    <a:pt x="351305" y="194282"/>
                  </a:cubicBezTo>
                  <a:cubicBezTo>
                    <a:pt x="363586" y="187583"/>
                    <a:pt x="303854" y="134550"/>
                    <a:pt x="331208" y="1306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DEEDC35B-CCE6-2799-2C78-D1C296454180}"/>
                </a:ext>
              </a:extLst>
            </p:cNvPr>
            <p:cNvSpPr/>
            <p:nvPr/>
          </p:nvSpPr>
          <p:spPr>
            <a:xfrm>
              <a:off x="2323603" y="10232322"/>
              <a:ext cx="1609297" cy="1434370"/>
            </a:xfrm>
            <a:custGeom>
              <a:avLst/>
              <a:gdLst>
                <a:gd name="connsiteX0" fmla="*/ 1236863 w 1609297"/>
                <a:gd name="connsiteY0" fmla="*/ 30394 h 1434370"/>
                <a:gd name="connsiteX1" fmla="*/ 1049294 w 1609297"/>
                <a:gd name="connsiteY1" fmla="*/ 197867 h 1434370"/>
                <a:gd name="connsiteX2" fmla="*/ 968907 w 1609297"/>
                <a:gd name="connsiteY2" fmla="*/ 161023 h 1434370"/>
                <a:gd name="connsiteX3" fmla="*/ 952160 w 1609297"/>
                <a:gd name="connsiteY3" fmla="*/ 217964 h 1434370"/>
                <a:gd name="connsiteX4" fmla="*/ 868423 w 1609297"/>
                <a:gd name="connsiteY4" fmla="*/ 174421 h 1434370"/>
                <a:gd name="connsiteX5" fmla="*/ 684204 w 1609297"/>
                <a:gd name="connsiteY5" fmla="*/ 191168 h 1434370"/>
                <a:gd name="connsiteX6" fmla="*/ 700951 w 1609297"/>
                <a:gd name="connsiteY6" fmla="*/ 258157 h 1434370"/>
                <a:gd name="connsiteX7" fmla="*/ 680854 w 1609297"/>
                <a:gd name="connsiteY7" fmla="*/ 295001 h 1434370"/>
                <a:gd name="connsiteX8" fmla="*/ 660757 w 1609297"/>
                <a:gd name="connsiteY8" fmla="*/ 385436 h 1434370"/>
                <a:gd name="connsiteX9" fmla="*/ 607166 w 1609297"/>
                <a:gd name="connsiteY9" fmla="*/ 442377 h 1434370"/>
                <a:gd name="connsiteX10" fmla="*/ 640661 w 1609297"/>
                <a:gd name="connsiteY10" fmla="*/ 455775 h 1434370"/>
                <a:gd name="connsiteX11" fmla="*/ 546876 w 1609297"/>
                <a:gd name="connsiteY11" fmla="*/ 506016 h 1434370"/>
                <a:gd name="connsiteX12" fmla="*/ 587070 w 1609297"/>
                <a:gd name="connsiteY12" fmla="*/ 562957 h 1434370"/>
                <a:gd name="connsiteX13" fmla="*/ 556924 w 1609297"/>
                <a:gd name="connsiteY13" fmla="*/ 616548 h 1434370"/>
                <a:gd name="connsiteX14" fmla="*/ 570322 w 1609297"/>
                <a:gd name="connsiteY14" fmla="*/ 676838 h 1434370"/>
                <a:gd name="connsiteX15" fmla="*/ 483237 w 1609297"/>
                <a:gd name="connsiteY15" fmla="*/ 780671 h 1434370"/>
                <a:gd name="connsiteX16" fmla="*/ 516731 w 1609297"/>
                <a:gd name="connsiteY16" fmla="*/ 794069 h 1434370"/>
                <a:gd name="connsiteX17" fmla="*/ 453092 w 1609297"/>
                <a:gd name="connsiteY17" fmla="*/ 871107 h 1434370"/>
                <a:gd name="connsiteX18" fmla="*/ 469839 w 1609297"/>
                <a:gd name="connsiteY18" fmla="*/ 901252 h 1434370"/>
                <a:gd name="connsiteX19" fmla="*/ 386102 w 1609297"/>
                <a:gd name="connsiteY19" fmla="*/ 1018482 h 1434370"/>
                <a:gd name="connsiteX20" fmla="*/ 151641 w 1609297"/>
                <a:gd name="connsiteY20" fmla="*/ 1293137 h 1434370"/>
                <a:gd name="connsiteX21" fmla="*/ 134894 w 1609297"/>
                <a:gd name="connsiteY21" fmla="*/ 1360126 h 1434370"/>
                <a:gd name="connsiteX22" fmla="*/ 104749 w 1609297"/>
                <a:gd name="connsiteY22" fmla="*/ 1273041 h 1434370"/>
                <a:gd name="connsiteX23" fmla="*/ 47808 w 1609297"/>
                <a:gd name="connsiteY23" fmla="*/ 1333331 h 1434370"/>
                <a:gd name="connsiteX24" fmla="*/ 14313 w 1609297"/>
                <a:gd name="connsiteY24" fmla="*/ 1376874 h 1434370"/>
                <a:gd name="connsiteX25" fmla="*/ 295667 w 1609297"/>
                <a:gd name="connsiteY25" fmla="*/ 1433814 h 1434370"/>
                <a:gd name="connsiteX26" fmla="*/ 459790 w 1609297"/>
                <a:gd name="connsiteY26" fmla="*/ 1340030 h 1434370"/>
                <a:gd name="connsiteX27" fmla="*/ 486586 w 1609297"/>
                <a:gd name="connsiteY27" fmla="*/ 1360126 h 1434370"/>
                <a:gd name="connsiteX28" fmla="*/ 721048 w 1609297"/>
                <a:gd name="connsiteY28" fmla="*/ 1175907 h 1434370"/>
                <a:gd name="connsiteX29" fmla="*/ 741144 w 1609297"/>
                <a:gd name="connsiteY29" fmla="*/ 1179256 h 1434370"/>
                <a:gd name="connsiteX30" fmla="*/ 794735 w 1609297"/>
                <a:gd name="connsiteY30" fmla="*/ 1139063 h 1434370"/>
                <a:gd name="connsiteX31" fmla="*/ 875122 w 1609297"/>
                <a:gd name="connsiteY31" fmla="*/ 1112267 h 1434370"/>
                <a:gd name="connsiteX32" fmla="*/ 901918 w 1609297"/>
                <a:gd name="connsiteY32" fmla="*/ 1055326 h 1434370"/>
                <a:gd name="connsiteX33" fmla="*/ 965557 w 1609297"/>
                <a:gd name="connsiteY33" fmla="*/ 1028531 h 1434370"/>
                <a:gd name="connsiteX34" fmla="*/ 958859 w 1609297"/>
                <a:gd name="connsiteY34" fmla="*/ 958192 h 1434370"/>
                <a:gd name="connsiteX35" fmla="*/ 935412 w 1609297"/>
                <a:gd name="connsiteY35" fmla="*/ 917999 h 1434370"/>
                <a:gd name="connsiteX36" fmla="*/ 968907 w 1609297"/>
                <a:gd name="connsiteY36" fmla="*/ 753876 h 1434370"/>
                <a:gd name="connsiteX37" fmla="*/ 945461 w 1609297"/>
                <a:gd name="connsiteY37" fmla="*/ 804118 h 1434370"/>
                <a:gd name="connsiteX38" fmla="*/ 1032546 w 1609297"/>
                <a:gd name="connsiteY38" fmla="*/ 737129 h 1434370"/>
                <a:gd name="connsiteX39" fmla="*/ 1029197 w 1609297"/>
                <a:gd name="connsiteY39" fmla="*/ 676838 h 1434370"/>
                <a:gd name="connsiteX40" fmla="*/ 1136379 w 1609297"/>
                <a:gd name="connsiteY40" fmla="*/ 650043 h 1434370"/>
                <a:gd name="connsiteX41" fmla="*/ 1122982 w 1609297"/>
                <a:gd name="connsiteY41" fmla="*/ 609849 h 1434370"/>
                <a:gd name="connsiteX42" fmla="*/ 1186621 w 1609297"/>
                <a:gd name="connsiteY42" fmla="*/ 586403 h 1434370"/>
                <a:gd name="connsiteX43" fmla="*/ 1169874 w 1609297"/>
                <a:gd name="connsiteY43" fmla="*/ 566307 h 1434370"/>
                <a:gd name="connsiteX44" fmla="*/ 1263659 w 1609297"/>
                <a:gd name="connsiteY44" fmla="*/ 522764 h 1434370"/>
                <a:gd name="connsiteX45" fmla="*/ 1256960 w 1609297"/>
                <a:gd name="connsiteY45" fmla="*/ 465823 h 1434370"/>
                <a:gd name="connsiteX46" fmla="*/ 1283755 w 1609297"/>
                <a:gd name="connsiteY46" fmla="*/ 395485 h 1434370"/>
                <a:gd name="connsiteX47" fmla="*/ 1598604 w 1609297"/>
                <a:gd name="connsiteY47" fmla="*/ 130878 h 1434370"/>
                <a:gd name="connsiteX48" fmla="*/ 1534964 w 1609297"/>
                <a:gd name="connsiteY48" fmla="*/ 130878 h 1434370"/>
                <a:gd name="connsiteX49" fmla="*/ 1528265 w 1609297"/>
                <a:gd name="connsiteY49" fmla="*/ 6948 h 1434370"/>
                <a:gd name="connsiteX50" fmla="*/ 1236863 w 1609297"/>
                <a:gd name="connsiteY50" fmla="*/ 30394 h 143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09297" h="1434370">
                  <a:moveTo>
                    <a:pt x="1236863" y="30394"/>
                  </a:moveTo>
                  <a:cubicBezTo>
                    <a:pt x="1157034" y="62214"/>
                    <a:pt x="1093953" y="176096"/>
                    <a:pt x="1049294" y="197867"/>
                  </a:cubicBezTo>
                  <a:cubicBezTo>
                    <a:pt x="1004635" y="219638"/>
                    <a:pt x="985096" y="157674"/>
                    <a:pt x="968907" y="161023"/>
                  </a:cubicBezTo>
                  <a:cubicBezTo>
                    <a:pt x="952718" y="164372"/>
                    <a:pt x="968907" y="215731"/>
                    <a:pt x="952160" y="217964"/>
                  </a:cubicBezTo>
                  <a:cubicBezTo>
                    <a:pt x="935413" y="220197"/>
                    <a:pt x="913082" y="178887"/>
                    <a:pt x="868423" y="174421"/>
                  </a:cubicBezTo>
                  <a:cubicBezTo>
                    <a:pt x="823764" y="169955"/>
                    <a:pt x="712116" y="177212"/>
                    <a:pt x="684204" y="191168"/>
                  </a:cubicBezTo>
                  <a:cubicBezTo>
                    <a:pt x="656292" y="205124"/>
                    <a:pt x="701509" y="240852"/>
                    <a:pt x="700951" y="258157"/>
                  </a:cubicBezTo>
                  <a:cubicBezTo>
                    <a:pt x="700393" y="275462"/>
                    <a:pt x="687553" y="273788"/>
                    <a:pt x="680854" y="295001"/>
                  </a:cubicBezTo>
                  <a:cubicBezTo>
                    <a:pt x="674155" y="316214"/>
                    <a:pt x="673038" y="360873"/>
                    <a:pt x="660757" y="385436"/>
                  </a:cubicBezTo>
                  <a:cubicBezTo>
                    <a:pt x="648476" y="409999"/>
                    <a:pt x="610515" y="430654"/>
                    <a:pt x="607166" y="442377"/>
                  </a:cubicBezTo>
                  <a:cubicBezTo>
                    <a:pt x="603817" y="454100"/>
                    <a:pt x="650709" y="445169"/>
                    <a:pt x="640661" y="455775"/>
                  </a:cubicBezTo>
                  <a:cubicBezTo>
                    <a:pt x="630613" y="466382"/>
                    <a:pt x="555808" y="488152"/>
                    <a:pt x="546876" y="506016"/>
                  </a:cubicBezTo>
                  <a:cubicBezTo>
                    <a:pt x="537944" y="523880"/>
                    <a:pt x="585395" y="544535"/>
                    <a:pt x="587070" y="562957"/>
                  </a:cubicBezTo>
                  <a:cubicBezTo>
                    <a:pt x="588745" y="581379"/>
                    <a:pt x="559715" y="597568"/>
                    <a:pt x="556924" y="616548"/>
                  </a:cubicBezTo>
                  <a:cubicBezTo>
                    <a:pt x="554133" y="635528"/>
                    <a:pt x="582603" y="649484"/>
                    <a:pt x="570322" y="676838"/>
                  </a:cubicBezTo>
                  <a:cubicBezTo>
                    <a:pt x="558041" y="704192"/>
                    <a:pt x="492169" y="761133"/>
                    <a:pt x="483237" y="780671"/>
                  </a:cubicBezTo>
                  <a:cubicBezTo>
                    <a:pt x="474305" y="800209"/>
                    <a:pt x="521755" y="778996"/>
                    <a:pt x="516731" y="794069"/>
                  </a:cubicBezTo>
                  <a:cubicBezTo>
                    <a:pt x="511707" y="809142"/>
                    <a:pt x="460907" y="853243"/>
                    <a:pt x="453092" y="871107"/>
                  </a:cubicBezTo>
                  <a:cubicBezTo>
                    <a:pt x="445277" y="888971"/>
                    <a:pt x="481004" y="876690"/>
                    <a:pt x="469839" y="901252"/>
                  </a:cubicBezTo>
                  <a:cubicBezTo>
                    <a:pt x="458674" y="925815"/>
                    <a:pt x="439135" y="953168"/>
                    <a:pt x="386102" y="1018482"/>
                  </a:cubicBezTo>
                  <a:cubicBezTo>
                    <a:pt x="333069" y="1083796"/>
                    <a:pt x="193509" y="1236196"/>
                    <a:pt x="151641" y="1293137"/>
                  </a:cubicBezTo>
                  <a:cubicBezTo>
                    <a:pt x="109773" y="1350078"/>
                    <a:pt x="142709" y="1363475"/>
                    <a:pt x="134894" y="1360126"/>
                  </a:cubicBezTo>
                  <a:cubicBezTo>
                    <a:pt x="127079" y="1356777"/>
                    <a:pt x="119263" y="1277507"/>
                    <a:pt x="104749" y="1273041"/>
                  </a:cubicBezTo>
                  <a:cubicBezTo>
                    <a:pt x="90235" y="1268575"/>
                    <a:pt x="62881" y="1316026"/>
                    <a:pt x="47808" y="1333331"/>
                  </a:cubicBezTo>
                  <a:cubicBezTo>
                    <a:pt x="32735" y="1350637"/>
                    <a:pt x="-26997" y="1360127"/>
                    <a:pt x="14313" y="1376874"/>
                  </a:cubicBezTo>
                  <a:cubicBezTo>
                    <a:pt x="55623" y="1393621"/>
                    <a:pt x="221421" y="1439955"/>
                    <a:pt x="295667" y="1433814"/>
                  </a:cubicBezTo>
                  <a:cubicBezTo>
                    <a:pt x="369913" y="1427673"/>
                    <a:pt x="427970" y="1352311"/>
                    <a:pt x="459790" y="1340030"/>
                  </a:cubicBezTo>
                  <a:cubicBezTo>
                    <a:pt x="491610" y="1327749"/>
                    <a:pt x="443043" y="1387480"/>
                    <a:pt x="486586" y="1360126"/>
                  </a:cubicBezTo>
                  <a:cubicBezTo>
                    <a:pt x="530129" y="1332772"/>
                    <a:pt x="678622" y="1206052"/>
                    <a:pt x="721048" y="1175907"/>
                  </a:cubicBezTo>
                  <a:cubicBezTo>
                    <a:pt x="763474" y="1145762"/>
                    <a:pt x="728863" y="1185397"/>
                    <a:pt x="741144" y="1179256"/>
                  </a:cubicBezTo>
                  <a:cubicBezTo>
                    <a:pt x="753425" y="1173115"/>
                    <a:pt x="772405" y="1150228"/>
                    <a:pt x="794735" y="1139063"/>
                  </a:cubicBezTo>
                  <a:cubicBezTo>
                    <a:pt x="817065" y="1127898"/>
                    <a:pt x="857258" y="1126223"/>
                    <a:pt x="875122" y="1112267"/>
                  </a:cubicBezTo>
                  <a:cubicBezTo>
                    <a:pt x="892986" y="1098311"/>
                    <a:pt x="886845" y="1069282"/>
                    <a:pt x="901918" y="1055326"/>
                  </a:cubicBezTo>
                  <a:cubicBezTo>
                    <a:pt x="916990" y="1041370"/>
                    <a:pt x="956067" y="1044720"/>
                    <a:pt x="965557" y="1028531"/>
                  </a:cubicBezTo>
                  <a:cubicBezTo>
                    <a:pt x="975047" y="1012342"/>
                    <a:pt x="963883" y="976614"/>
                    <a:pt x="958859" y="958192"/>
                  </a:cubicBezTo>
                  <a:cubicBezTo>
                    <a:pt x="953835" y="939770"/>
                    <a:pt x="933737" y="952052"/>
                    <a:pt x="935412" y="917999"/>
                  </a:cubicBezTo>
                  <a:cubicBezTo>
                    <a:pt x="937087" y="883946"/>
                    <a:pt x="967232" y="772856"/>
                    <a:pt x="968907" y="753876"/>
                  </a:cubicBezTo>
                  <a:cubicBezTo>
                    <a:pt x="970582" y="734896"/>
                    <a:pt x="934854" y="806909"/>
                    <a:pt x="945461" y="804118"/>
                  </a:cubicBezTo>
                  <a:cubicBezTo>
                    <a:pt x="956067" y="801327"/>
                    <a:pt x="1018590" y="758342"/>
                    <a:pt x="1032546" y="737129"/>
                  </a:cubicBezTo>
                  <a:cubicBezTo>
                    <a:pt x="1046502" y="715916"/>
                    <a:pt x="1011892" y="691352"/>
                    <a:pt x="1029197" y="676838"/>
                  </a:cubicBezTo>
                  <a:cubicBezTo>
                    <a:pt x="1046502" y="662324"/>
                    <a:pt x="1120748" y="661208"/>
                    <a:pt x="1136379" y="650043"/>
                  </a:cubicBezTo>
                  <a:cubicBezTo>
                    <a:pt x="1152010" y="638878"/>
                    <a:pt x="1114608" y="620456"/>
                    <a:pt x="1122982" y="609849"/>
                  </a:cubicBezTo>
                  <a:cubicBezTo>
                    <a:pt x="1131356" y="599242"/>
                    <a:pt x="1186621" y="586403"/>
                    <a:pt x="1186621" y="586403"/>
                  </a:cubicBezTo>
                  <a:cubicBezTo>
                    <a:pt x="1194436" y="579146"/>
                    <a:pt x="1157034" y="576913"/>
                    <a:pt x="1169874" y="566307"/>
                  </a:cubicBezTo>
                  <a:cubicBezTo>
                    <a:pt x="1182714" y="555701"/>
                    <a:pt x="1249145" y="539511"/>
                    <a:pt x="1263659" y="522764"/>
                  </a:cubicBezTo>
                  <a:cubicBezTo>
                    <a:pt x="1278173" y="506017"/>
                    <a:pt x="1253611" y="487036"/>
                    <a:pt x="1256960" y="465823"/>
                  </a:cubicBezTo>
                  <a:cubicBezTo>
                    <a:pt x="1260309" y="444610"/>
                    <a:pt x="1226814" y="451309"/>
                    <a:pt x="1283755" y="395485"/>
                  </a:cubicBezTo>
                  <a:cubicBezTo>
                    <a:pt x="1340696" y="339661"/>
                    <a:pt x="1556736" y="174979"/>
                    <a:pt x="1598604" y="130878"/>
                  </a:cubicBezTo>
                  <a:cubicBezTo>
                    <a:pt x="1640472" y="86777"/>
                    <a:pt x="1546687" y="151533"/>
                    <a:pt x="1534964" y="130878"/>
                  </a:cubicBezTo>
                  <a:cubicBezTo>
                    <a:pt x="1523241" y="110223"/>
                    <a:pt x="1572924" y="20346"/>
                    <a:pt x="1528265" y="6948"/>
                  </a:cubicBezTo>
                  <a:cubicBezTo>
                    <a:pt x="1483606" y="-6450"/>
                    <a:pt x="1316692" y="-1426"/>
                    <a:pt x="1236863" y="30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C79D430-7927-8D3E-C442-912F84559C02}"/>
                </a:ext>
              </a:extLst>
            </p:cNvPr>
            <p:cNvSpPr/>
            <p:nvPr/>
          </p:nvSpPr>
          <p:spPr>
            <a:xfrm>
              <a:off x="2689496" y="10711249"/>
              <a:ext cx="275714" cy="566375"/>
            </a:xfrm>
            <a:custGeom>
              <a:avLst/>
              <a:gdLst>
                <a:gd name="connsiteX0" fmla="*/ 274768 w 275714"/>
                <a:gd name="connsiteY0" fmla="*/ 294 h 566375"/>
                <a:gd name="connsiteX1" fmla="*/ 144139 w 275714"/>
                <a:gd name="connsiteY1" fmla="*/ 181164 h 566375"/>
                <a:gd name="connsiteX2" fmla="*/ 197730 w 275714"/>
                <a:gd name="connsiteY2" fmla="*/ 147670 h 566375"/>
                <a:gd name="connsiteX3" fmla="*/ 154188 w 275714"/>
                <a:gd name="connsiteY3" fmla="*/ 238105 h 566375"/>
                <a:gd name="connsiteX4" fmla="*/ 180983 w 275714"/>
                <a:gd name="connsiteY4" fmla="*/ 201261 h 566375"/>
                <a:gd name="connsiteX5" fmla="*/ 134091 w 275714"/>
                <a:gd name="connsiteY5" fmla="*/ 301744 h 566375"/>
                <a:gd name="connsiteX6" fmla="*/ 154188 w 275714"/>
                <a:gd name="connsiteY6" fmla="*/ 315142 h 566375"/>
                <a:gd name="connsiteX7" fmla="*/ 57053 w 275714"/>
                <a:gd name="connsiteY7" fmla="*/ 429024 h 566375"/>
                <a:gd name="connsiteX8" fmla="*/ 103946 w 275714"/>
                <a:gd name="connsiteY8" fmla="*/ 395529 h 566375"/>
                <a:gd name="connsiteX9" fmla="*/ 113 w 275714"/>
                <a:gd name="connsiteY9" fmla="*/ 566351 h 566375"/>
                <a:gd name="connsiteX10" fmla="*/ 127392 w 275714"/>
                <a:gd name="connsiteY10" fmla="*/ 382131 h 566375"/>
                <a:gd name="connsiteX11" fmla="*/ 227875 w 275714"/>
                <a:gd name="connsiteY11" fmla="*/ 117525 h 566375"/>
                <a:gd name="connsiteX12" fmla="*/ 204429 w 275714"/>
                <a:gd name="connsiteY12" fmla="*/ 137621 h 566375"/>
                <a:gd name="connsiteX13" fmla="*/ 274768 w 275714"/>
                <a:gd name="connsiteY13" fmla="*/ 294 h 56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714" h="566375">
                  <a:moveTo>
                    <a:pt x="274768" y="294"/>
                  </a:moveTo>
                  <a:cubicBezTo>
                    <a:pt x="264720" y="7551"/>
                    <a:pt x="156979" y="156601"/>
                    <a:pt x="144139" y="181164"/>
                  </a:cubicBezTo>
                  <a:cubicBezTo>
                    <a:pt x="131299" y="205727"/>
                    <a:pt x="196055" y="138180"/>
                    <a:pt x="197730" y="147670"/>
                  </a:cubicBezTo>
                  <a:cubicBezTo>
                    <a:pt x="199405" y="157160"/>
                    <a:pt x="156979" y="229173"/>
                    <a:pt x="154188" y="238105"/>
                  </a:cubicBezTo>
                  <a:cubicBezTo>
                    <a:pt x="151397" y="247037"/>
                    <a:pt x="184332" y="190655"/>
                    <a:pt x="180983" y="201261"/>
                  </a:cubicBezTo>
                  <a:cubicBezTo>
                    <a:pt x="177634" y="211867"/>
                    <a:pt x="138557" y="282764"/>
                    <a:pt x="134091" y="301744"/>
                  </a:cubicBezTo>
                  <a:cubicBezTo>
                    <a:pt x="129625" y="320724"/>
                    <a:pt x="167028" y="293929"/>
                    <a:pt x="154188" y="315142"/>
                  </a:cubicBezTo>
                  <a:cubicBezTo>
                    <a:pt x="141348" y="336355"/>
                    <a:pt x="65427" y="415626"/>
                    <a:pt x="57053" y="429024"/>
                  </a:cubicBezTo>
                  <a:cubicBezTo>
                    <a:pt x="48679" y="442422"/>
                    <a:pt x="113436" y="372641"/>
                    <a:pt x="103946" y="395529"/>
                  </a:cubicBezTo>
                  <a:cubicBezTo>
                    <a:pt x="94456" y="418417"/>
                    <a:pt x="-3795" y="568584"/>
                    <a:pt x="113" y="566351"/>
                  </a:cubicBezTo>
                  <a:cubicBezTo>
                    <a:pt x="4021" y="564118"/>
                    <a:pt x="89432" y="456935"/>
                    <a:pt x="127392" y="382131"/>
                  </a:cubicBezTo>
                  <a:cubicBezTo>
                    <a:pt x="165352" y="307327"/>
                    <a:pt x="215035" y="158277"/>
                    <a:pt x="227875" y="117525"/>
                  </a:cubicBezTo>
                  <a:cubicBezTo>
                    <a:pt x="240714" y="76773"/>
                    <a:pt x="197172" y="153252"/>
                    <a:pt x="204429" y="137621"/>
                  </a:cubicBezTo>
                  <a:cubicBezTo>
                    <a:pt x="211686" y="121990"/>
                    <a:pt x="284816" y="-6963"/>
                    <a:pt x="274768" y="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64A86387-8C8E-FED7-1A2A-387E8F0677B6}"/>
                </a:ext>
              </a:extLst>
            </p:cNvPr>
            <p:cNvSpPr/>
            <p:nvPr/>
          </p:nvSpPr>
          <p:spPr>
            <a:xfrm>
              <a:off x="2582359" y="11373846"/>
              <a:ext cx="472404" cy="561607"/>
            </a:xfrm>
            <a:custGeom>
              <a:avLst/>
              <a:gdLst>
                <a:gd name="connsiteX0" fmla="*/ 472340 w 472404"/>
                <a:gd name="connsiteY0" fmla="*/ 888 h 561607"/>
                <a:gd name="connsiteX1" fmla="*/ 221131 w 472404"/>
                <a:gd name="connsiteY1" fmla="*/ 282242 h 561607"/>
                <a:gd name="connsiteX2" fmla="*/ 318265 w 472404"/>
                <a:gd name="connsiteY2" fmla="*/ 201855 h 561607"/>
                <a:gd name="connsiteX3" fmla="*/ 140744 w 472404"/>
                <a:gd name="connsiteY3" fmla="*/ 386075 h 561607"/>
                <a:gd name="connsiteX4" fmla="*/ 10116 w 472404"/>
                <a:gd name="connsiteY4" fmla="*/ 553547 h 561607"/>
                <a:gd name="connsiteX5" fmla="*/ 26863 w 472404"/>
                <a:gd name="connsiteY5" fmla="*/ 510005 h 561607"/>
                <a:gd name="connsiteX6" fmla="*/ 170889 w 472404"/>
                <a:gd name="connsiteY6" fmla="*/ 292290 h 561607"/>
                <a:gd name="connsiteX7" fmla="*/ 134045 w 472404"/>
                <a:gd name="connsiteY7" fmla="*/ 365978 h 561607"/>
                <a:gd name="connsiteX8" fmla="*/ 268023 w 472404"/>
                <a:gd name="connsiteY8" fmla="*/ 171710 h 561607"/>
                <a:gd name="connsiteX9" fmla="*/ 194336 w 472404"/>
                <a:gd name="connsiteY9" fmla="*/ 191807 h 561607"/>
                <a:gd name="connsiteX10" fmla="*/ 472340 w 472404"/>
                <a:gd name="connsiteY10" fmla="*/ 888 h 56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404" h="561607">
                  <a:moveTo>
                    <a:pt x="472340" y="888"/>
                  </a:moveTo>
                  <a:cubicBezTo>
                    <a:pt x="476806" y="15960"/>
                    <a:pt x="246810" y="248748"/>
                    <a:pt x="221131" y="282242"/>
                  </a:cubicBezTo>
                  <a:cubicBezTo>
                    <a:pt x="195452" y="315736"/>
                    <a:pt x="331663" y="184550"/>
                    <a:pt x="318265" y="201855"/>
                  </a:cubicBezTo>
                  <a:cubicBezTo>
                    <a:pt x="304867" y="219161"/>
                    <a:pt x="192102" y="327460"/>
                    <a:pt x="140744" y="386075"/>
                  </a:cubicBezTo>
                  <a:cubicBezTo>
                    <a:pt x="89386" y="444690"/>
                    <a:pt x="29096" y="532892"/>
                    <a:pt x="10116" y="553547"/>
                  </a:cubicBezTo>
                  <a:cubicBezTo>
                    <a:pt x="-8864" y="574202"/>
                    <a:pt x="68" y="553548"/>
                    <a:pt x="26863" y="510005"/>
                  </a:cubicBezTo>
                  <a:cubicBezTo>
                    <a:pt x="53658" y="466462"/>
                    <a:pt x="153025" y="316294"/>
                    <a:pt x="170889" y="292290"/>
                  </a:cubicBezTo>
                  <a:cubicBezTo>
                    <a:pt x="188753" y="268286"/>
                    <a:pt x="117856" y="386075"/>
                    <a:pt x="134045" y="365978"/>
                  </a:cubicBezTo>
                  <a:cubicBezTo>
                    <a:pt x="150234" y="345881"/>
                    <a:pt x="257975" y="200738"/>
                    <a:pt x="268023" y="171710"/>
                  </a:cubicBezTo>
                  <a:cubicBezTo>
                    <a:pt x="278071" y="142682"/>
                    <a:pt x="159167" y="216370"/>
                    <a:pt x="194336" y="191807"/>
                  </a:cubicBezTo>
                  <a:cubicBezTo>
                    <a:pt x="229505" y="167244"/>
                    <a:pt x="467874" y="-14184"/>
                    <a:pt x="472340" y="8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B863F0D-D8C9-5D2A-867B-029FDF06B2D8}"/>
                </a:ext>
              </a:extLst>
            </p:cNvPr>
            <p:cNvSpPr/>
            <p:nvPr/>
          </p:nvSpPr>
          <p:spPr>
            <a:xfrm>
              <a:off x="2595060" y="11462420"/>
              <a:ext cx="331885" cy="374549"/>
            </a:xfrm>
            <a:custGeom>
              <a:avLst/>
              <a:gdLst>
                <a:gd name="connsiteX0" fmla="*/ 248624 w 331885"/>
                <a:gd name="connsiteY0" fmla="*/ 79787 h 374549"/>
                <a:gd name="connsiteX1" fmla="*/ 107947 w 331885"/>
                <a:gd name="connsiteY1" fmla="*/ 217114 h 374549"/>
                <a:gd name="connsiteX2" fmla="*/ 57705 w 331885"/>
                <a:gd name="connsiteY2" fmla="*/ 267356 h 374549"/>
                <a:gd name="connsiteX3" fmla="*/ 764 w 331885"/>
                <a:gd name="connsiteY3" fmla="*/ 374538 h 374549"/>
                <a:gd name="connsiteX4" fmla="*/ 101248 w 331885"/>
                <a:gd name="connsiteY4" fmla="*/ 260657 h 374549"/>
                <a:gd name="connsiteX5" fmla="*/ 44307 w 331885"/>
                <a:gd name="connsiteY5" fmla="*/ 307549 h 374549"/>
                <a:gd name="connsiteX6" fmla="*/ 168237 w 331885"/>
                <a:gd name="connsiteY6" fmla="*/ 197017 h 374549"/>
                <a:gd name="connsiteX7" fmla="*/ 138092 w 331885"/>
                <a:gd name="connsiteY7" fmla="*/ 247259 h 374549"/>
                <a:gd name="connsiteX8" fmla="*/ 329010 w 331885"/>
                <a:gd name="connsiteY8" fmla="*/ 6099 h 374549"/>
                <a:gd name="connsiteX9" fmla="*/ 248624 w 331885"/>
                <a:gd name="connsiteY9" fmla="*/ 79787 h 37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885" h="374549">
                  <a:moveTo>
                    <a:pt x="248624" y="79787"/>
                  </a:moveTo>
                  <a:cubicBezTo>
                    <a:pt x="211780" y="114956"/>
                    <a:pt x="139767" y="185853"/>
                    <a:pt x="107947" y="217114"/>
                  </a:cubicBezTo>
                  <a:cubicBezTo>
                    <a:pt x="76127" y="248375"/>
                    <a:pt x="75569" y="241119"/>
                    <a:pt x="57705" y="267356"/>
                  </a:cubicBezTo>
                  <a:cubicBezTo>
                    <a:pt x="39841" y="293593"/>
                    <a:pt x="-6493" y="375654"/>
                    <a:pt x="764" y="374538"/>
                  </a:cubicBezTo>
                  <a:cubicBezTo>
                    <a:pt x="8021" y="373422"/>
                    <a:pt x="93991" y="271822"/>
                    <a:pt x="101248" y="260657"/>
                  </a:cubicBezTo>
                  <a:cubicBezTo>
                    <a:pt x="108505" y="249492"/>
                    <a:pt x="33142" y="318156"/>
                    <a:pt x="44307" y="307549"/>
                  </a:cubicBezTo>
                  <a:cubicBezTo>
                    <a:pt x="55472" y="296942"/>
                    <a:pt x="152606" y="207065"/>
                    <a:pt x="168237" y="197017"/>
                  </a:cubicBezTo>
                  <a:cubicBezTo>
                    <a:pt x="183868" y="186969"/>
                    <a:pt x="111296" y="279079"/>
                    <a:pt x="138092" y="247259"/>
                  </a:cubicBezTo>
                  <a:cubicBezTo>
                    <a:pt x="164887" y="215439"/>
                    <a:pt x="312263" y="32336"/>
                    <a:pt x="329010" y="6099"/>
                  </a:cubicBezTo>
                  <a:cubicBezTo>
                    <a:pt x="345757" y="-20138"/>
                    <a:pt x="285468" y="44618"/>
                    <a:pt x="248624" y="797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295CC901-2F10-10D0-C237-F294645D9BCB}"/>
                </a:ext>
              </a:extLst>
            </p:cNvPr>
            <p:cNvSpPr/>
            <p:nvPr/>
          </p:nvSpPr>
          <p:spPr>
            <a:xfrm>
              <a:off x="2262675" y="11531226"/>
              <a:ext cx="484228" cy="483255"/>
            </a:xfrm>
            <a:custGeom>
              <a:avLst/>
              <a:gdLst>
                <a:gd name="connsiteX0" fmla="*/ 108736 w 484228"/>
                <a:gd name="connsiteY0" fmla="*/ 932 h 483255"/>
                <a:gd name="connsiteX1" fmla="*/ 21650 w 484228"/>
                <a:gd name="connsiteY1" fmla="*/ 158356 h 483255"/>
                <a:gd name="connsiteX2" fmla="*/ 68543 w 484228"/>
                <a:gd name="connsiteY2" fmla="*/ 98066 h 483255"/>
                <a:gd name="connsiteX3" fmla="*/ 1554 w 484228"/>
                <a:gd name="connsiteY3" fmla="*/ 265539 h 483255"/>
                <a:gd name="connsiteX4" fmla="*/ 21650 w 484228"/>
                <a:gd name="connsiteY4" fmla="*/ 218647 h 483255"/>
                <a:gd name="connsiteX5" fmla="*/ 25000 w 484228"/>
                <a:gd name="connsiteY5" fmla="*/ 275587 h 483255"/>
                <a:gd name="connsiteX6" fmla="*/ 35048 w 484228"/>
                <a:gd name="connsiteY6" fmla="*/ 215297 h 483255"/>
                <a:gd name="connsiteX7" fmla="*/ 31699 w 484228"/>
                <a:gd name="connsiteY7" fmla="*/ 396167 h 483255"/>
                <a:gd name="connsiteX8" fmla="*/ 38398 w 484228"/>
                <a:gd name="connsiteY8" fmla="*/ 483253 h 483255"/>
                <a:gd name="connsiteX9" fmla="*/ 71892 w 484228"/>
                <a:gd name="connsiteY9" fmla="*/ 399517 h 483255"/>
                <a:gd name="connsiteX10" fmla="*/ 68543 w 484228"/>
                <a:gd name="connsiteY10" fmla="*/ 466506 h 483255"/>
                <a:gd name="connsiteX11" fmla="*/ 202521 w 484228"/>
                <a:gd name="connsiteY11" fmla="*/ 402866 h 483255"/>
                <a:gd name="connsiteX12" fmla="*/ 112085 w 484228"/>
                <a:gd name="connsiteY12" fmla="*/ 429662 h 483255"/>
                <a:gd name="connsiteX13" fmla="*/ 195822 w 484228"/>
                <a:gd name="connsiteY13" fmla="*/ 436361 h 483255"/>
                <a:gd name="connsiteX14" fmla="*/ 215918 w 484228"/>
                <a:gd name="connsiteY14" fmla="*/ 469855 h 483255"/>
                <a:gd name="connsiteX15" fmla="*/ 296305 w 484228"/>
                <a:gd name="connsiteY15" fmla="*/ 419614 h 483255"/>
                <a:gd name="connsiteX16" fmla="*/ 262811 w 484228"/>
                <a:gd name="connsiteY16" fmla="*/ 409565 h 483255"/>
                <a:gd name="connsiteX17" fmla="*/ 343198 w 484228"/>
                <a:gd name="connsiteY17" fmla="*/ 225345 h 483255"/>
                <a:gd name="connsiteX18" fmla="*/ 299655 w 484228"/>
                <a:gd name="connsiteY18" fmla="*/ 262189 h 483255"/>
                <a:gd name="connsiteX19" fmla="*/ 457079 w 484228"/>
                <a:gd name="connsiteY19" fmla="*/ 148308 h 483255"/>
                <a:gd name="connsiteX20" fmla="*/ 380041 w 484228"/>
                <a:gd name="connsiteY20" fmla="*/ 205249 h 483255"/>
                <a:gd name="connsiteX21" fmla="*/ 483874 w 484228"/>
                <a:gd name="connsiteY21" fmla="*/ 37776 h 483255"/>
                <a:gd name="connsiteX22" fmla="*/ 336499 w 484228"/>
                <a:gd name="connsiteY22" fmla="*/ 118163 h 483255"/>
                <a:gd name="connsiteX23" fmla="*/ 343198 w 484228"/>
                <a:gd name="connsiteY23" fmla="*/ 54523 h 483255"/>
                <a:gd name="connsiteX24" fmla="*/ 192472 w 484228"/>
                <a:gd name="connsiteY24" fmla="*/ 98066 h 483255"/>
                <a:gd name="connsiteX25" fmla="*/ 169026 w 484228"/>
                <a:gd name="connsiteY25" fmla="*/ 4282 h 483255"/>
                <a:gd name="connsiteX26" fmla="*/ 105387 w 484228"/>
                <a:gd name="connsiteY26" fmla="*/ 88018 h 483255"/>
                <a:gd name="connsiteX27" fmla="*/ 108736 w 484228"/>
                <a:gd name="connsiteY27" fmla="*/ 932 h 483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4228" h="483255">
                  <a:moveTo>
                    <a:pt x="108736" y="932"/>
                  </a:moveTo>
                  <a:cubicBezTo>
                    <a:pt x="94780" y="12655"/>
                    <a:pt x="28349" y="142167"/>
                    <a:pt x="21650" y="158356"/>
                  </a:cubicBezTo>
                  <a:cubicBezTo>
                    <a:pt x="14951" y="174545"/>
                    <a:pt x="71892" y="80202"/>
                    <a:pt x="68543" y="98066"/>
                  </a:cubicBezTo>
                  <a:cubicBezTo>
                    <a:pt x="65194" y="115930"/>
                    <a:pt x="9369" y="245442"/>
                    <a:pt x="1554" y="265539"/>
                  </a:cubicBezTo>
                  <a:cubicBezTo>
                    <a:pt x="-6261" y="285636"/>
                    <a:pt x="17742" y="216972"/>
                    <a:pt x="21650" y="218647"/>
                  </a:cubicBezTo>
                  <a:cubicBezTo>
                    <a:pt x="25558" y="220322"/>
                    <a:pt x="22767" y="276145"/>
                    <a:pt x="25000" y="275587"/>
                  </a:cubicBezTo>
                  <a:cubicBezTo>
                    <a:pt x="27233" y="275029"/>
                    <a:pt x="33931" y="195200"/>
                    <a:pt x="35048" y="215297"/>
                  </a:cubicBezTo>
                  <a:cubicBezTo>
                    <a:pt x="36165" y="235394"/>
                    <a:pt x="31141" y="351508"/>
                    <a:pt x="31699" y="396167"/>
                  </a:cubicBezTo>
                  <a:cubicBezTo>
                    <a:pt x="32257" y="440826"/>
                    <a:pt x="31699" y="482695"/>
                    <a:pt x="38398" y="483253"/>
                  </a:cubicBezTo>
                  <a:cubicBezTo>
                    <a:pt x="45097" y="483811"/>
                    <a:pt x="66868" y="402308"/>
                    <a:pt x="71892" y="399517"/>
                  </a:cubicBezTo>
                  <a:cubicBezTo>
                    <a:pt x="76916" y="396726"/>
                    <a:pt x="46772" y="465948"/>
                    <a:pt x="68543" y="466506"/>
                  </a:cubicBezTo>
                  <a:cubicBezTo>
                    <a:pt x="90314" y="467064"/>
                    <a:pt x="195264" y="409007"/>
                    <a:pt x="202521" y="402866"/>
                  </a:cubicBezTo>
                  <a:cubicBezTo>
                    <a:pt x="209778" y="396725"/>
                    <a:pt x="113202" y="424080"/>
                    <a:pt x="112085" y="429662"/>
                  </a:cubicBezTo>
                  <a:cubicBezTo>
                    <a:pt x="110969" y="435245"/>
                    <a:pt x="178517" y="429662"/>
                    <a:pt x="195822" y="436361"/>
                  </a:cubicBezTo>
                  <a:cubicBezTo>
                    <a:pt x="213127" y="443060"/>
                    <a:pt x="199171" y="472646"/>
                    <a:pt x="215918" y="469855"/>
                  </a:cubicBezTo>
                  <a:cubicBezTo>
                    <a:pt x="232665" y="467064"/>
                    <a:pt x="288490" y="429662"/>
                    <a:pt x="296305" y="419614"/>
                  </a:cubicBezTo>
                  <a:cubicBezTo>
                    <a:pt x="304121" y="409566"/>
                    <a:pt x="254996" y="441943"/>
                    <a:pt x="262811" y="409565"/>
                  </a:cubicBezTo>
                  <a:cubicBezTo>
                    <a:pt x="270626" y="377187"/>
                    <a:pt x="337057" y="249908"/>
                    <a:pt x="343198" y="225345"/>
                  </a:cubicBezTo>
                  <a:cubicBezTo>
                    <a:pt x="349339" y="200782"/>
                    <a:pt x="280675" y="275029"/>
                    <a:pt x="299655" y="262189"/>
                  </a:cubicBezTo>
                  <a:cubicBezTo>
                    <a:pt x="318635" y="249350"/>
                    <a:pt x="443681" y="157798"/>
                    <a:pt x="457079" y="148308"/>
                  </a:cubicBezTo>
                  <a:cubicBezTo>
                    <a:pt x="470477" y="138818"/>
                    <a:pt x="375575" y="223671"/>
                    <a:pt x="380041" y="205249"/>
                  </a:cubicBezTo>
                  <a:cubicBezTo>
                    <a:pt x="384507" y="186827"/>
                    <a:pt x="491131" y="52290"/>
                    <a:pt x="483874" y="37776"/>
                  </a:cubicBezTo>
                  <a:cubicBezTo>
                    <a:pt x="476617" y="23262"/>
                    <a:pt x="359945" y="115372"/>
                    <a:pt x="336499" y="118163"/>
                  </a:cubicBezTo>
                  <a:cubicBezTo>
                    <a:pt x="313053" y="120954"/>
                    <a:pt x="367202" y="57872"/>
                    <a:pt x="343198" y="54523"/>
                  </a:cubicBezTo>
                  <a:cubicBezTo>
                    <a:pt x="319194" y="51174"/>
                    <a:pt x="221501" y="106439"/>
                    <a:pt x="192472" y="98066"/>
                  </a:cubicBezTo>
                  <a:cubicBezTo>
                    <a:pt x="163443" y="89693"/>
                    <a:pt x="183540" y="5957"/>
                    <a:pt x="169026" y="4282"/>
                  </a:cubicBezTo>
                  <a:cubicBezTo>
                    <a:pt x="154512" y="2607"/>
                    <a:pt x="113202" y="84110"/>
                    <a:pt x="105387" y="88018"/>
                  </a:cubicBezTo>
                  <a:cubicBezTo>
                    <a:pt x="97572" y="91926"/>
                    <a:pt x="122692" y="-10791"/>
                    <a:pt x="108736" y="9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0463633C-7215-51E3-4DFA-1DC76A3979C7}"/>
                </a:ext>
              </a:extLst>
            </p:cNvPr>
            <p:cNvSpPr/>
            <p:nvPr/>
          </p:nvSpPr>
          <p:spPr>
            <a:xfrm>
              <a:off x="2467625" y="11157020"/>
              <a:ext cx="135496" cy="108559"/>
            </a:xfrm>
            <a:custGeom>
              <a:avLst/>
              <a:gdLst>
                <a:gd name="connsiteX0" fmla="*/ 134898 w 135496"/>
                <a:gd name="connsiteY0" fmla="*/ 0 h 108559"/>
                <a:gd name="connsiteX1" fmla="*/ 920 w 135496"/>
                <a:gd name="connsiteY1" fmla="*/ 107182 h 108559"/>
                <a:gd name="connsiteX2" fmla="*/ 74608 w 135496"/>
                <a:gd name="connsiteY2" fmla="*/ 63639 h 108559"/>
                <a:gd name="connsiteX3" fmla="*/ 51162 w 135496"/>
                <a:gd name="connsiteY3" fmla="*/ 107182 h 108559"/>
                <a:gd name="connsiteX4" fmla="*/ 134898 w 135496"/>
                <a:gd name="connsiteY4" fmla="*/ 0 h 10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496" h="108559">
                  <a:moveTo>
                    <a:pt x="134898" y="0"/>
                  </a:moveTo>
                  <a:cubicBezTo>
                    <a:pt x="126524" y="0"/>
                    <a:pt x="10968" y="96576"/>
                    <a:pt x="920" y="107182"/>
                  </a:cubicBezTo>
                  <a:cubicBezTo>
                    <a:pt x="-9128" y="117789"/>
                    <a:pt x="66234" y="63639"/>
                    <a:pt x="74608" y="63639"/>
                  </a:cubicBezTo>
                  <a:cubicBezTo>
                    <a:pt x="82982" y="63639"/>
                    <a:pt x="41114" y="115556"/>
                    <a:pt x="51162" y="107182"/>
                  </a:cubicBezTo>
                  <a:cubicBezTo>
                    <a:pt x="61210" y="98809"/>
                    <a:pt x="143272" y="0"/>
                    <a:pt x="1348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FD86E149-6748-0806-7A89-215ABFD35C46}"/>
                </a:ext>
              </a:extLst>
            </p:cNvPr>
            <p:cNvSpPr/>
            <p:nvPr/>
          </p:nvSpPr>
          <p:spPr>
            <a:xfrm>
              <a:off x="2444855" y="11267552"/>
              <a:ext cx="119262" cy="154254"/>
            </a:xfrm>
            <a:custGeom>
              <a:avLst/>
              <a:gdLst>
                <a:gd name="connsiteX0" fmla="*/ 117475 w 119262"/>
                <a:gd name="connsiteY0" fmla="*/ 0 h 154254"/>
                <a:gd name="connsiteX1" fmla="*/ 67233 w 119262"/>
                <a:gd name="connsiteY1" fmla="*/ 66989 h 154254"/>
                <a:gd name="connsiteX2" fmla="*/ 13642 w 119262"/>
                <a:gd name="connsiteY2" fmla="*/ 154074 h 154254"/>
                <a:gd name="connsiteX3" fmla="*/ 43787 w 119262"/>
                <a:gd name="connsiteY3" fmla="*/ 90435 h 154254"/>
                <a:gd name="connsiteX4" fmla="*/ 20341 w 119262"/>
                <a:gd name="connsiteY4" fmla="*/ 113881 h 154254"/>
                <a:gd name="connsiteX5" fmla="*/ 57185 w 119262"/>
                <a:gd name="connsiteY5" fmla="*/ 60290 h 154254"/>
                <a:gd name="connsiteX6" fmla="*/ 244 w 119262"/>
                <a:gd name="connsiteY6" fmla="*/ 66989 h 154254"/>
                <a:gd name="connsiteX7" fmla="*/ 117475 w 119262"/>
                <a:gd name="connsiteY7" fmla="*/ 0 h 15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262" h="154254">
                  <a:moveTo>
                    <a:pt x="117475" y="0"/>
                  </a:moveTo>
                  <a:cubicBezTo>
                    <a:pt x="128640" y="0"/>
                    <a:pt x="84538" y="41310"/>
                    <a:pt x="67233" y="66989"/>
                  </a:cubicBezTo>
                  <a:cubicBezTo>
                    <a:pt x="49928" y="92668"/>
                    <a:pt x="17550" y="150166"/>
                    <a:pt x="13642" y="154074"/>
                  </a:cubicBezTo>
                  <a:cubicBezTo>
                    <a:pt x="9734" y="157982"/>
                    <a:pt x="42670" y="97134"/>
                    <a:pt x="43787" y="90435"/>
                  </a:cubicBezTo>
                  <a:cubicBezTo>
                    <a:pt x="44903" y="83736"/>
                    <a:pt x="18108" y="118905"/>
                    <a:pt x="20341" y="113881"/>
                  </a:cubicBezTo>
                  <a:cubicBezTo>
                    <a:pt x="22574" y="108857"/>
                    <a:pt x="60535" y="68105"/>
                    <a:pt x="57185" y="60290"/>
                  </a:cubicBezTo>
                  <a:cubicBezTo>
                    <a:pt x="53835" y="52475"/>
                    <a:pt x="-4222" y="73688"/>
                    <a:pt x="244" y="66989"/>
                  </a:cubicBezTo>
                  <a:cubicBezTo>
                    <a:pt x="4710" y="60290"/>
                    <a:pt x="106310" y="0"/>
                    <a:pt x="1174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F498EF43-ECB6-3AE5-8DA1-BE61AF354802}"/>
                </a:ext>
              </a:extLst>
            </p:cNvPr>
            <p:cNvSpPr/>
            <p:nvPr/>
          </p:nvSpPr>
          <p:spPr>
            <a:xfrm>
              <a:off x="3580520" y="10362960"/>
              <a:ext cx="375952" cy="328568"/>
            </a:xfrm>
            <a:custGeom>
              <a:avLst/>
              <a:gdLst>
                <a:gd name="connsiteX0" fmla="*/ 375181 w 375952"/>
                <a:gd name="connsiteY0" fmla="*/ 240 h 328568"/>
                <a:gd name="connsiteX1" fmla="*/ 184262 w 375952"/>
                <a:gd name="connsiteY1" fmla="*/ 127519 h 328568"/>
                <a:gd name="connsiteX2" fmla="*/ 224456 w 375952"/>
                <a:gd name="connsiteY2" fmla="*/ 120820 h 328568"/>
                <a:gd name="connsiteX3" fmla="*/ 43 w 375952"/>
                <a:gd name="connsiteY3" fmla="*/ 328486 h 328568"/>
                <a:gd name="connsiteX4" fmla="*/ 204359 w 375952"/>
                <a:gd name="connsiteY4" fmla="*/ 94025 h 328568"/>
                <a:gd name="connsiteX5" fmla="*/ 100526 w 375952"/>
                <a:gd name="connsiteY5" fmla="*/ 164363 h 328568"/>
                <a:gd name="connsiteX6" fmla="*/ 375181 w 375952"/>
                <a:gd name="connsiteY6" fmla="*/ 240 h 32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952" h="328568">
                  <a:moveTo>
                    <a:pt x="375181" y="240"/>
                  </a:moveTo>
                  <a:cubicBezTo>
                    <a:pt x="389137" y="-5901"/>
                    <a:pt x="209383" y="107422"/>
                    <a:pt x="184262" y="127519"/>
                  </a:cubicBezTo>
                  <a:cubicBezTo>
                    <a:pt x="159141" y="147616"/>
                    <a:pt x="255159" y="87326"/>
                    <a:pt x="224456" y="120820"/>
                  </a:cubicBezTo>
                  <a:cubicBezTo>
                    <a:pt x="193753" y="154314"/>
                    <a:pt x="3392" y="332952"/>
                    <a:pt x="43" y="328486"/>
                  </a:cubicBezTo>
                  <a:cubicBezTo>
                    <a:pt x="-3307" y="324020"/>
                    <a:pt x="187612" y="121379"/>
                    <a:pt x="204359" y="94025"/>
                  </a:cubicBezTo>
                  <a:cubicBezTo>
                    <a:pt x="221106" y="66671"/>
                    <a:pt x="75963" y="178877"/>
                    <a:pt x="100526" y="164363"/>
                  </a:cubicBezTo>
                  <a:lnTo>
                    <a:pt x="375181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8" name="フリーフォーム 2187">
              <a:extLst>
                <a:ext uri="{FF2B5EF4-FFF2-40B4-BE49-F238E27FC236}">
                  <a16:creationId xmlns:a16="http://schemas.microsoft.com/office/drawing/2014/main" id="{63F41AC1-2732-D6A3-4577-4CE6AD4B3A20}"/>
                </a:ext>
              </a:extLst>
            </p:cNvPr>
            <p:cNvSpPr/>
            <p:nvPr/>
          </p:nvSpPr>
          <p:spPr>
            <a:xfrm>
              <a:off x="2378100" y="11287619"/>
              <a:ext cx="73827" cy="177633"/>
            </a:xfrm>
            <a:custGeom>
              <a:avLst/>
              <a:gdLst>
                <a:gd name="connsiteX0" fmla="*/ 73698 w 73827"/>
                <a:gd name="connsiteY0" fmla="*/ 29 h 177633"/>
                <a:gd name="connsiteX1" fmla="*/ 33504 w 73827"/>
                <a:gd name="connsiteY1" fmla="*/ 90465 h 177633"/>
                <a:gd name="connsiteX2" fmla="*/ 10 w 73827"/>
                <a:gd name="connsiteY2" fmla="*/ 127308 h 177633"/>
                <a:gd name="connsiteX3" fmla="*/ 36854 w 73827"/>
                <a:gd name="connsiteY3" fmla="*/ 103862 h 177633"/>
                <a:gd name="connsiteX4" fmla="*/ 20107 w 73827"/>
                <a:gd name="connsiteY4" fmla="*/ 177550 h 177633"/>
                <a:gd name="connsiteX5" fmla="*/ 66999 w 73827"/>
                <a:gd name="connsiteY5" fmla="*/ 87115 h 177633"/>
                <a:gd name="connsiteX6" fmla="*/ 46902 w 73827"/>
                <a:gd name="connsiteY6" fmla="*/ 100513 h 177633"/>
                <a:gd name="connsiteX7" fmla="*/ 73698 w 73827"/>
                <a:gd name="connsiteY7" fmla="*/ 29 h 17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27" h="177633">
                  <a:moveTo>
                    <a:pt x="73698" y="29"/>
                  </a:moveTo>
                  <a:cubicBezTo>
                    <a:pt x="71465" y="-1646"/>
                    <a:pt x="45785" y="69252"/>
                    <a:pt x="33504" y="90465"/>
                  </a:cubicBezTo>
                  <a:cubicBezTo>
                    <a:pt x="21223" y="111678"/>
                    <a:pt x="-548" y="125075"/>
                    <a:pt x="10" y="127308"/>
                  </a:cubicBezTo>
                  <a:cubicBezTo>
                    <a:pt x="568" y="129541"/>
                    <a:pt x="33505" y="95488"/>
                    <a:pt x="36854" y="103862"/>
                  </a:cubicBezTo>
                  <a:cubicBezTo>
                    <a:pt x="40203" y="112236"/>
                    <a:pt x="15083" y="180341"/>
                    <a:pt x="20107" y="177550"/>
                  </a:cubicBezTo>
                  <a:cubicBezTo>
                    <a:pt x="25131" y="174759"/>
                    <a:pt x="66999" y="87115"/>
                    <a:pt x="66999" y="87115"/>
                  </a:cubicBezTo>
                  <a:cubicBezTo>
                    <a:pt x="71465" y="74276"/>
                    <a:pt x="45227" y="110003"/>
                    <a:pt x="46902" y="100513"/>
                  </a:cubicBezTo>
                  <a:cubicBezTo>
                    <a:pt x="48577" y="91023"/>
                    <a:pt x="75931" y="1704"/>
                    <a:pt x="73698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9" name="フリーフォーム 2188">
              <a:extLst>
                <a:ext uri="{FF2B5EF4-FFF2-40B4-BE49-F238E27FC236}">
                  <a16:creationId xmlns:a16="http://schemas.microsoft.com/office/drawing/2014/main" id="{B86842E0-F03E-E5E9-8DDF-BCC984779698}"/>
                </a:ext>
              </a:extLst>
            </p:cNvPr>
            <p:cNvSpPr/>
            <p:nvPr/>
          </p:nvSpPr>
          <p:spPr>
            <a:xfrm>
              <a:off x="3031253" y="11066426"/>
              <a:ext cx="278144" cy="361899"/>
            </a:xfrm>
            <a:custGeom>
              <a:avLst/>
              <a:gdLst>
                <a:gd name="connsiteX0" fmla="*/ 244510 w 278144"/>
                <a:gd name="connsiteY0" fmla="*/ 159 h 361899"/>
                <a:gd name="connsiteX1" fmla="*/ 264606 w 278144"/>
                <a:gd name="connsiteY1" fmla="*/ 124088 h 361899"/>
                <a:gd name="connsiteX2" fmla="*/ 241160 w 278144"/>
                <a:gd name="connsiteY2" fmla="*/ 83895 h 361899"/>
                <a:gd name="connsiteX3" fmla="*/ 261257 w 278144"/>
                <a:gd name="connsiteY3" fmla="*/ 157583 h 361899"/>
                <a:gd name="connsiteX4" fmla="*/ 254558 w 278144"/>
                <a:gd name="connsiteY4" fmla="*/ 197776 h 361899"/>
                <a:gd name="connsiteX5" fmla="*/ 154074 w 278144"/>
                <a:gd name="connsiteY5" fmla="*/ 237970 h 361899"/>
                <a:gd name="connsiteX6" fmla="*/ 278004 w 278144"/>
                <a:gd name="connsiteY6" fmla="*/ 191077 h 361899"/>
                <a:gd name="connsiteX7" fmla="*/ 177521 w 278144"/>
                <a:gd name="connsiteY7" fmla="*/ 261416 h 361899"/>
                <a:gd name="connsiteX8" fmla="*/ 123929 w 278144"/>
                <a:gd name="connsiteY8" fmla="*/ 331754 h 361899"/>
                <a:gd name="connsiteX9" fmla="*/ 137327 w 278144"/>
                <a:gd name="connsiteY9" fmla="*/ 301609 h 361899"/>
                <a:gd name="connsiteX10" fmla="*/ 83736 w 278144"/>
                <a:gd name="connsiteY10" fmla="*/ 304959 h 361899"/>
                <a:gd name="connsiteX11" fmla="*/ 0 w 278144"/>
                <a:gd name="connsiteY11" fmla="*/ 361899 h 361899"/>
                <a:gd name="connsiteX12" fmla="*/ 221063 w 278144"/>
                <a:gd name="connsiteY12" fmla="*/ 214523 h 361899"/>
                <a:gd name="connsiteX13" fmla="*/ 200967 w 278144"/>
                <a:gd name="connsiteY13" fmla="*/ 221222 h 361899"/>
                <a:gd name="connsiteX14" fmla="*/ 244510 w 278144"/>
                <a:gd name="connsiteY14" fmla="*/ 144185 h 361899"/>
                <a:gd name="connsiteX15" fmla="*/ 214365 w 278144"/>
                <a:gd name="connsiteY15" fmla="*/ 154233 h 361899"/>
                <a:gd name="connsiteX16" fmla="*/ 244510 w 278144"/>
                <a:gd name="connsiteY16" fmla="*/ 159 h 36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144" h="361899">
                  <a:moveTo>
                    <a:pt x="244510" y="159"/>
                  </a:moveTo>
                  <a:cubicBezTo>
                    <a:pt x="252883" y="-4865"/>
                    <a:pt x="265164" y="110132"/>
                    <a:pt x="264606" y="124088"/>
                  </a:cubicBezTo>
                  <a:cubicBezTo>
                    <a:pt x="264048" y="138044"/>
                    <a:pt x="241718" y="78313"/>
                    <a:pt x="241160" y="83895"/>
                  </a:cubicBezTo>
                  <a:cubicBezTo>
                    <a:pt x="240602" y="89477"/>
                    <a:pt x="259024" y="138603"/>
                    <a:pt x="261257" y="157583"/>
                  </a:cubicBezTo>
                  <a:cubicBezTo>
                    <a:pt x="263490" y="176563"/>
                    <a:pt x="272422" y="184378"/>
                    <a:pt x="254558" y="197776"/>
                  </a:cubicBezTo>
                  <a:cubicBezTo>
                    <a:pt x="236694" y="211174"/>
                    <a:pt x="150166" y="239086"/>
                    <a:pt x="154074" y="237970"/>
                  </a:cubicBezTo>
                  <a:cubicBezTo>
                    <a:pt x="157982" y="236854"/>
                    <a:pt x="274096" y="187169"/>
                    <a:pt x="278004" y="191077"/>
                  </a:cubicBezTo>
                  <a:cubicBezTo>
                    <a:pt x="281912" y="194985"/>
                    <a:pt x="203200" y="237970"/>
                    <a:pt x="177521" y="261416"/>
                  </a:cubicBezTo>
                  <a:cubicBezTo>
                    <a:pt x="151842" y="284862"/>
                    <a:pt x="130628" y="325055"/>
                    <a:pt x="123929" y="331754"/>
                  </a:cubicBezTo>
                  <a:cubicBezTo>
                    <a:pt x="117230" y="338453"/>
                    <a:pt x="144026" y="306075"/>
                    <a:pt x="137327" y="301609"/>
                  </a:cubicBezTo>
                  <a:cubicBezTo>
                    <a:pt x="130628" y="297143"/>
                    <a:pt x="106624" y="294911"/>
                    <a:pt x="83736" y="304959"/>
                  </a:cubicBezTo>
                  <a:cubicBezTo>
                    <a:pt x="60848" y="315007"/>
                    <a:pt x="0" y="361899"/>
                    <a:pt x="0" y="361899"/>
                  </a:cubicBezTo>
                  <a:lnTo>
                    <a:pt x="221063" y="214523"/>
                  </a:lnTo>
                  <a:cubicBezTo>
                    <a:pt x="254558" y="191077"/>
                    <a:pt x="197059" y="232945"/>
                    <a:pt x="200967" y="221222"/>
                  </a:cubicBezTo>
                  <a:cubicBezTo>
                    <a:pt x="204875" y="209499"/>
                    <a:pt x="242277" y="155350"/>
                    <a:pt x="244510" y="144185"/>
                  </a:cubicBezTo>
                  <a:cubicBezTo>
                    <a:pt x="246743" y="133020"/>
                    <a:pt x="214923" y="173213"/>
                    <a:pt x="214365" y="154233"/>
                  </a:cubicBezTo>
                  <a:cubicBezTo>
                    <a:pt x="213807" y="135253"/>
                    <a:pt x="236137" y="5183"/>
                    <a:pt x="244510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0" name="フリーフォーム 2189">
              <a:extLst>
                <a:ext uri="{FF2B5EF4-FFF2-40B4-BE49-F238E27FC236}">
                  <a16:creationId xmlns:a16="http://schemas.microsoft.com/office/drawing/2014/main" id="{6D892164-DE6F-654D-BDCF-469E8AF707CA}"/>
                </a:ext>
              </a:extLst>
            </p:cNvPr>
            <p:cNvSpPr/>
            <p:nvPr/>
          </p:nvSpPr>
          <p:spPr>
            <a:xfrm>
              <a:off x="2157046" y="9847281"/>
              <a:ext cx="496780" cy="335159"/>
            </a:xfrm>
            <a:custGeom>
              <a:avLst/>
              <a:gdLst>
                <a:gd name="connsiteX0" fmla="*/ 495719 w 496780"/>
                <a:gd name="connsiteY0" fmla="*/ 53695 h 335159"/>
                <a:gd name="connsiteX1" fmla="*/ 298101 w 496780"/>
                <a:gd name="connsiteY1" fmla="*/ 104 h 335159"/>
                <a:gd name="connsiteX2" fmla="*/ 328246 w 496780"/>
                <a:gd name="connsiteY2" fmla="*/ 40297 h 335159"/>
                <a:gd name="connsiteX3" fmla="*/ 244510 w 496780"/>
                <a:gd name="connsiteY3" fmla="*/ 50345 h 335159"/>
                <a:gd name="connsiteX4" fmla="*/ 391886 w 496780"/>
                <a:gd name="connsiteY4" fmla="*/ 83840 h 335159"/>
                <a:gd name="connsiteX5" fmla="*/ 207666 w 496780"/>
                <a:gd name="connsiteY5" fmla="*/ 100587 h 335159"/>
                <a:gd name="connsiteX6" fmla="*/ 231112 w 496780"/>
                <a:gd name="connsiteY6" fmla="*/ 100587 h 335159"/>
                <a:gd name="connsiteX7" fmla="*/ 110532 w 496780"/>
                <a:gd name="connsiteY7" fmla="*/ 187673 h 335159"/>
                <a:gd name="connsiteX8" fmla="*/ 150725 w 496780"/>
                <a:gd name="connsiteY8" fmla="*/ 164227 h 335159"/>
                <a:gd name="connsiteX9" fmla="*/ 137328 w 496780"/>
                <a:gd name="connsiteY9" fmla="*/ 211119 h 335159"/>
                <a:gd name="connsiteX10" fmla="*/ 16747 w 496780"/>
                <a:gd name="connsiteY10" fmla="*/ 197721 h 335159"/>
                <a:gd name="connsiteX11" fmla="*/ 80387 w 496780"/>
                <a:gd name="connsiteY11" fmla="*/ 204420 h 335159"/>
                <a:gd name="connsiteX12" fmla="*/ 130629 w 496780"/>
                <a:gd name="connsiteY12" fmla="*/ 264710 h 335159"/>
                <a:gd name="connsiteX13" fmla="*/ 97134 w 496780"/>
                <a:gd name="connsiteY13" fmla="*/ 241264 h 335159"/>
                <a:gd name="connsiteX14" fmla="*/ 113881 w 496780"/>
                <a:gd name="connsiteY14" fmla="*/ 284807 h 335159"/>
                <a:gd name="connsiteX15" fmla="*/ 0 w 496780"/>
                <a:gd name="connsiteY15" fmla="*/ 314952 h 335159"/>
                <a:gd name="connsiteX16" fmla="*/ 113881 w 496780"/>
                <a:gd name="connsiteY16" fmla="*/ 301554 h 335159"/>
                <a:gd name="connsiteX17" fmla="*/ 6699 w 496780"/>
                <a:gd name="connsiteY17" fmla="*/ 335049 h 335159"/>
                <a:gd name="connsiteX18" fmla="*/ 261257 w 496780"/>
                <a:gd name="connsiteY18" fmla="*/ 288156 h 335159"/>
                <a:gd name="connsiteX19" fmla="*/ 197618 w 496780"/>
                <a:gd name="connsiteY19" fmla="*/ 247963 h 335159"/>
                <a:gd name="connsiteX20" fmla="*/ 495719 w 496780"/>
                <a:gd name="connsiteY20" fmla="*/ 53695 h 33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6780" h="335159">
                  <a:moveTo>
                    <a:pt x="495719" y="53695"/>
                  </a:moveTo>
                  <a:cubicBezTo>
                    <a:pt x="512466" y="12385"/>
                    <a:pt x="326013" y="2337"/>
                    <a:pt x="298101" y="104"/>
                  </a:cubicBezTo>
                  <a:cubicBezTo>
                    <a:pt x="270189" y="-2129"/>
                    <a:pt x="337178" y="31923"/>
                    <a:pt x="328246" y="40297"/>
                  </a:cubicBezTo>
                  <a:cubicBezTo>
                    <a:pt x="319314" y="48670"/>
                    <a:pt x="233903" y="43088"/>
                    <a:pt x="244510" y="50345"/>
                  </a:cubicBezTo>
                  <a:cubicBezTo>
                    <a:pt x="255117" y="57602"/>
                    <a:pt x="398027" y="75466"/>
                    <a:pt x="391886" y="83840"/>
                  </a:cubicBezTo>
                  <a:cubicBezTo>
                    <a:pt x="385745" y="92214"/>
                    <a:pt x="234462" y="97796"/>
                    <a:pt x="207666" y="100587"/>
                  </a:cubicBezTo>
                  <a:cubicBezTo>
                    <a:pt x="180870" y="103378"/>
                    <a:pt x="247301" y="86073"/>
                    <a:pt x="231112" y="100587"/>
                  </a:cubicBezTo>
                  <a:cubicBezTo>
                    <a:pt x="214923" y="115101"/>
                    <a:pt x="123930" y="177066"/>
                    <a:pt x="110532" y="187673"/>
                  </a:cubicBezTo>
                  <a:cubicBezTo>
                    <a:pt x="97134" y="198280"/>
                    <a:pt x="146259" y="160319"/>
                    <a:pt x="150725" y="164227"/>
                  </a:cubicBezTo>
                  <a:cubicBezTo>
                    <a:pt x="155191" y="168135"/>
                    <a:pt x="159658" y="205537"/>
                    <a:pt x="137328" y="211119"/>
                  </a:cubicBezTo>
                  <a:cubicBezTo>
                    <a:pt x="114998" y="216701"/>
                    <a:pt x="26237" y="198838"/>
                    <a:pt x="16747" y="197721"/>
                  </a:cubicBezTo>
                  <a:cubicBezTo>
                    <a:pt x="7257" y="196605"/>
                    <a:pt x="61407" y="193255"/>
                    <a:pt x="80387" y="204420"/>
                  </a:cubicBezTo>
                  <a:cubicBezTo>
                    <a:pt x="99367" y="215585"/>
                    <a:pt x="127838" y="258569"/>
                    <a:pt x="130629" y="264710"/>
                  </a:cubicBezTo>
                  <a:cubicBezTo>
                    <a:pt x="133420" y="270851"/>
                    <a:pt x="99925" y="237915"/>
                    <a:pt x="97134" y="241264"/>
                  </a:cubicBezTo>
                  <a:cubicBezTo>
                    <a:pt x="94343" y="244614"/>
                    <a:pt x="130070" y="272526"/>
                    <a:pt x="113881" y="284807"/>
                  </a:cubicBezTo>
                  <a:cubicBezTo>
                    <a:pt x="97692" y="297088"/>
                    <a:pt x="0" y="312161"/>
                    <a:pt x="0" y="314952"/>
                  </a:cubicBezTo>
                  <a:cubicBezTo>
                    <a:pt x="0" y="317743"/>
                    <a:pt x="112764" y="298204"/>
                    <a:pt x="113881" y="301554"/>
                  </a:cubicBezTo>
                  <a:cubicBezTo>
                    <a:pt x="114998" y="304904"/>
                    <a:pt x="-17864" y="337282"/>
                    <a:pt x="6699" y="335049"/>
                  </a:cubicBezTo>
                  <a:cubicBezTo>
                    <a:pt x="31262" y="332816"/>
                    <a:pt x="229437" y="302670"/>
                    <a:pt x="261257" y="288156"/>
                  </a:cubicBezTo>
                  <a:cubicBezTo>
                    <a:pt x="293077" y="273642"/>
                    <a:pt x="159657" y="285923"/>
                    <a:pt x="197618" y="247963"/>
                  </a:cubicBezTo>
                  <a:cubicBezTo>
                    <a:pt x="235578" y="210003"/>
                    <a:pt x="478972" y="95005"/>
                    <a:pt x="495719" y="536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1" name="フリーフォーム 2190">
              <a:extLst>
                <a:ext uri="{FF2B5EF4-FFF2-40B4-BE49-F238E27FC236}">
                  <a16:creationId xmlns:a16="http://schemas.microsoft.com/office/drawing/2014/main" id="{B08143B8-916A-37B8-1A97-9E1E1CF025DE}"/>
                </a:ext>
              </a:extLst>
            </p:cNvPr>
            <p:cNvSpPr/>
            <p:nvPr/>
          </p:nvSpPr>
          <p:spPr>
            <a:xfrm>
              <a:off x="2158678" y="10191218"/>
              <a:ext cx="589995" cy="316630"/>
            </a:xfrm>
            <a:custGeom>
              <a:avLst/>
              <a:gdLst>
                <a:gd name="connsiteX0" fmla="*/ 15115 w 589995"/>
                <a:gd name="connsiteY0" fmla="*/ 1160 h 316630"/>
                <a:gd name="connsiteX1" fmla="*/ 15115 w 589995"/>
                <a:gd name="connsiteY1" fmla="*/ 94945 h 316630"/>
                <a:gd name="connsiteX2" fmla="*/ 51959 w 589995"/>
                <a:gd name="connsiteY2" fmla="*/ 54751 h 316630"/>
                <a:gd name="connsiteX3" fmla="*/ 78755 w 589995"/>
                <a:gd name="connsiteY3" fmla="*/ 148536 h 316630"/>
                <a:gd name="connsiteX4" fmla="*/ 85454 w 589995"/>
                <a:gd name="connsiteY4" fmla="*/ 111692 h 316630"/>
                <a:gd name="connsiteX5" fmla="*/ 155792 w 589995"/>
                <a:gd name="connsiteY5" fmla="*/ 198778 h 316630"/>
                <a:gd name="connsiteX6" fmla="*/ 139045 w 589995"/>
                <a:gd name="connsiteY6" fmla="*/ 158584 h 316630"/>
                <a:gd name="connsiteX7" fmla="*/ 216082 w 589995"/>
                <a:gd name="connsiteY7" fmla="*/ 205477 h 316630"/>
                <a:gd name="connsiteX8" fmla="*/ 202685 w 589995"/>
                <a:gd name="connsiteY8" fmla="*/ 228923 h 316630"/>
                <a:gd name="connsiteX9" fmla="*/ 286421 w 589995"/>
                <a:gd name="connsiteY9" fmla="*/ 235622 h 316630"/>
                <a:gd name="connsiteX10" fmla="*/ 236179 w 589995"/>
                <a:gd name="connsiteY10" fmla="*/ 205477 h 316630"/>
                <a:gd name="connsiteX11" fmla="*/ 356759 w 589995"/>
                <a:gd name="connsiteY11" fmla="*/ 238971 h 316630"/>
                <a:gd name="connsiteX12" fmla="*/ 410351 w 589995"/>
                <a:gd name="connsiteY12" fmla="*/ 225573 h 316630"/>
                <a:gd name="connsiteX13" fmla="*/ 433797 w 589995"/>
                <a:gd name="connsiteY13" fmla="*/ 252369 h 316630"/>
                <a:gd name="connsiteX14" fmla="*/ 527581 w 589995"/>
                <a:gd name="connsiteY14" fmla="*/ 289213 h 316630"/>
                <a:gd name="connsiteX15" fmla="*/ 584522 w 589995"/>
                <a:gd name="connsiteY15" fmla="*/ 316008 h 316630"/>
                <a:gd name="connsiteX16" fmla="*/ 390254 w 589995"/>
                <a:gd name="connsiteY16" fmla="*/ 262417 h 316630"/>
                <a:gd name="connsiteX17" fmla="*/ 453893 w 589995"/>
                <a:gd name="connsiteY17" fmla="*/ 255718 h 316630"/>
                <a:gd name="connsiteX18" fmla="*/ 199335 w 589995"/>
                <a:gd name="connsiteY18" fmla="*/ 171982 h 316630"/>
                <a:gd name="connsiteX19" fmla="*/ 15115 w 589995"/>
                <a:gd name="connsiteY19" fmla="*/ 1160 h 3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9995" h="316630">
                  <a:moveTo>
                    <a:pt x="15115" y="1160"/>
                  </a:moveTo>
                  <a:cubicBezTo>
                    <a:pt x="-15588" y="-11679"/>
                    <a:pt x="8974" y="86013"/>
                    <a:pt x="15115" y="94945"/>
                  </a:cubicBezTo>
                  <a:cubicBezTo>
                    <a:pt x="21256" y="103877"/>
                    <a:pt x="41352" y="45819"/>
                    <a:pt x="51959" y="54751"/>
                  </a:cubicBezTo>
                  <a:cubicBezTo>
                    <a:pt x="62566" y="63683"/>
                    <a:pt x="73173" y="139046"/>
                    <a:pt x="78755" y="148536"/>
                  </a:cubicBezTo>
                  <a:cubicBezTo>
                    <a:pt x="84337" y="158026"/>
                    <a:pt x="72615" y="103318"/>
                    <a:pt x="85454" y="111692"/>
                  </a:cubicBezTo>
                  <a:cubicBezTo>
                    <a:pt x="98294" y="120066"/>
                    <a:pt x="146860" y="190963"/>
                    <a:pt x="155792" y="198778"/>
                  </a:cubicBezTo>
                  <a:cubicBezTo>
                    <a:pt x="164724" y="206593"/>
                    <a:pt x="128997" y="157468"/>
                    <a:pt x="139045" y="158584"/>
                  </a:cubicBezTo>
                  <a:cubicBezTo>
                    <a:pt x="149093" y="159701"/>
                    <a:pt x="205475" y="193754"/>
                    <a:pt x="216082" y="205477"/>
                  </a:cubicBezTo>
                  <a:cubicBezTo>
                    <a:pt x="226689" y="217200"/>
                    <a:pt x="190962" y="223899"/>
                    <a:pt x="202685" y="228923"/>
                  </a:cubicBezTo>
                  <a:cubicBezTo>
                    <a:pt x="214408" y="233947"/>
                    <a:pt x="280839" y="239530"/>
                    <a:pt x="286421" y="235622"/>
                  </a:cubicBezTo>
                  <a:cubicBezTo>
                    <a:pt x="292003" y="231714"/>
                    <a:pt x="224456" y="204919"/>
                    <a:pt x="236179" y="205477"/>
                  </a:cubicBezTo>
                  <a:cubicBezTo>
                    <a:pt x="247902" y="206035"/>
                    <a:pt x="327730" y="235622"/>
                    <a:pt x="356759" y="238971"/>
                  </a:cubicBezTo>
                  <a:cubicBezTo>
                    <a:pt x="385788" y="242320"/>
                    <a:pt x="397511" y="223340"/>
                    <a:pt x="410351" y="225573"/>
                  </a:cubicBezTo>
                  <a:cubicBezTo>
                    <a:pt x="423191" y="227806"/>
                    <a:pt x="414259" y="241762"/>
                    <a:pt x="433797" y="252369"/>
                  </a:cubicBezTo>
                  <a:cubicBezTo>
                    <a:pt x="453335" y="262976"/>
                    <a:pt x="502460" y="278607"/>
                    <a:pt x="527581" y="289213"/>
                  </a:cubicBezTo>
                  <a:cubicBezTo>
                    <a:pt x="552702" y="299819"/>
                    <a:pt x="607410" y="320474"/>
                    <a:pt x="584522" y="316008"/>
                  </a:cubicBezTo>
                  <a:cubicBezTo>
                    <a:pt x="561634" y="311542"/>
                    <a:pt x="412026" y="272465"/>
                    <a:pt x="390254" y="262417"/>
                  </a:cubicBezTo>
                  <a:cubicBezTo>
                    <a:pt x="368483" y="252369"/>
                    <a:pt x="485713" y="270791"/>
                    <a:pt x="453893" y="255718"/>
                  </a:cubicBezTo>
                  <a:cubicBezTo>
                    <a:pt x="422073" y="240646"/>
                    <a:pt x="270790" y="210501"/>
                    <a:pt x="199335" y="171982"/>
                  </a:cubicBezTo>
                  <a:cubicBezTo>
                    <a:pt x="127880" y="133463"/>
                    <a:pt x="45818" y="13999"/>
                    <a:pt x="15115" y="1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2" name="フリーフォーム 2191">
              <a:extLst>
                <a:ext uri="{FF2B5EF4-FFF2-40B4-BE49-F238E27FC236}">
                  <a16:creationId xmlns:a16="http://schemas.microsoft.com/office/drawing/2014/main" id="{338827B7-A685-0485-4D5D-5165D240C163}"/>
                </a:ext>
              </a:extLst>
            </p:cNvPr>
            <p:cNvSpPr/>
            <p:nvPr/>
          </p:nvSpPr>
          <p:spPr>
            <a:xfrm>
              <a:off x="3021046" y="10302068"/>
              <a:ext cx="489884" cy="173748"/>
            </a:xfrm>
            <a:custGeom>
              <a:avLst/>
              <a:gdLst>
                <a:gd name="connsiteX0" fmla="*/ 158 w 489884"/>
                <a:gd name="connsiteY0" fmla="*/ 118073 h 173748"/>
                <a:gd name="connsiteX1" fmla="*/ 214523 w 489884"/>
                <a:gd name="connsiteY1" fmla="*/ 77879 h 173748"/>
                <a:gd name="connsiteX2" fmla="*/ 157583 w 489884"/>
                <a:gd name="connsiteY2" fmla="*/ 124772 h 173748"/>
                <a:gd name="connsiteX3" fmla="*/ 224572 w 489884"/>
                <a:gd name="connsiteY3" fmla="*/ 141519 h 173748"/>
                <a:gd name="connsiteX4" fmla="*/ 214523 w 489884"/>
                <a:gd name="connsiteY4" fmla="*/ 171664 h 173748"/>
                <a:gd name="connsiteX5" fmla="*/ 268114 w 489884"/>
                <a:gd name="connsiteY5" fmla="*/ 77879 h 173748"/>
                <a:gd name="connsiteX6" fmla="*/ 278163 w 489884"/>
                <a:gd name="connsiteY6" fmla="*/ 118073 h 173748"/>
                <a:gd name="connsiteX7" fmla="*/ 325055 w 489884"/>
                <a:gd name="connsiteY7" fmla="*/ 87928 h 173748"/>
                <a:gd name="connsiteX8" fmla="*/ 318356 w 489884"/>
                <a:gd name="connsiteY8" fmla="*/ 134820 h 173748"/>
                <a:gd name="connsiteX9" fmla="*/ 489178 w 489884"/>
                <a:gd name="connsiteY9" fmla="*/ 842 h 173748"/>
                <a:gd name="connsiteX10" fmla="*/ 381996 w 489884"/>
                <a:gd name="connsiteY10" fmla="*/ 74530 h 173748"/>
                <a:gd name="connsiteX11" fmla="*/ 455684 w 489884"/>
                <a:gd name="connsiteY11" fmla="*/ 4191 h 173748"/>
                <a:gd name="connsiteX12" fmla="*/ 298259 w 489884"/>
                <a:gd name="connsiteY12" fmla="*/ 138169 h 173748"/>
                <a:gd name="connsiteX13" fmla="*/ 181029 w 489884"/>
                <a:gd name="connsiteY13" fmla="*/ 124772 h 173748"/>
                <a:gd name="connsiteX14" fmla="*/ 158 w 489884"/>
                <a:gd name="connsiteY14" fmla="*/ 118073 h 17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9884" h="173748">
                  <a:moveTo>
                    <a:pt x="158" y="118073"/>
                  </a:moveTo>
                  <a:cubicBezTo>
                    <a:pt x="5740" y="110257"/>
                    <a:pt x="188286" y="76763"/>
                    <a:pt x="214523" y="77879"/>
                  </a:cubicBezTo>
                  <a:cubicBezTo>
                    <a:pt x="240760" y="78995"/>
                    <a:pt x="155908" y="114165"/>
                    <a:pt x="157583" y="124772"/>
                  </a:cubicBezTo>
                  <a:cubicBezTo>
                    <a:pt x="159258" y="135379"/>
                    <a:pt x="215082" y="133704"/>
                    <a:pt x="224572" y="141519"/>
                  </a:cubicBezTo>
                  <a:cubicBezTo>
                    <a:pt x="234062" y="149334"/>
                    <a:pt x="207266" y="182271"/>
                    <a:pt x="214523" y="171664"/>
                  </a:cubicBezTo>
                  <a:cubicBezTo>
                    <a:pt x="221780" y="161057"/>
                    <a:pt x="257507" y="86811"/>
                    <a:pt x="268114" y="77879"/>
                  </a:cubicBezTo>
                  <a:cubicBezTo>
                    <a:pt x="278721" y="68947"/>
                    <a:pt x="268673" y="116398"/>
                    <a:pt x="278163" y="118073"/>
                  </a:cubicBezTo>
                  <a:cubicBezTo>
                    <a:pt x="287653" y="119748"/>
                    <a:pt x="318356" y="85137"/>
                    <a:pt x="325055" y="87928"/>
                  </a:cubicBezTo>
                  <a:cubicBezTo>
                    <a:pt x="331754" y="90719"/>
                    <a:pt x="291002" y="149334"/>
                    <a:pt x="318356" y="134820"/>
                  </a:cubicBezTo>
                  <a:cubicBezTo>
                    <a:pt x="345710" y="120306"/>
                    <a:pt x="478571" y="10890"/>
                    <a:pt x="489178" y="842"/>
                  </a:cubicBezTo>
                  <a:cubicBezTo>
                    <a:pt x="499785" y="-9206"/>
                    <a:pt x="387578" y="73972"/>
                    <a:pt x="381996" y="74530"/>
                  </a:cubicBezTo>
                  <a:cubicBezTo>
                    <a:pt x="376414" y="75088"/>
                    <a:pt x="469640" y="-6416"/>
                    <a:pt x="455684" y="4191"/>
                  </a:cubicBezTo>
                  <a:cubicBezTo>
                    <a:pt x="441728" y="14798"/>
                    <a:pt x="344035" y="118072"/>
                    <a:pt x="298259" y="138169"/>
                  </a:cubicBezTo>
                  <a:cubicBezTo>
                    <a:pt x="252483" y="158266"/>
                    <a:pt x="224013" y="128680"/>
                    <a:pt x="181029" y="124772"/>
                  </a:cubicBezTo>
                  <a:cubicBezTo>
                    <a:pt x="138045" y="120864"/>
                    <a:pt x="-5424" y="125889"/>
                    <a:pt x="158" y="118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3" name="フリーフォーム 2192">
              <a:extLst>
                <a:ext uri="{FF2B5EF4-FFF2-40B4-BE49-F238E27FC236}">
                  <a16:creationId xmlns:a16="http://schemas.microsoft.com/office/drawing/2014/main" id="{D82C31D3-045F-7A89-5B5F-9075C1879280}"/>
                </a:ext>
              </a:extLst>
            </p:cNvPr>
            <p:cNvSpPr/>
            <p:nvPr/>
          </p:nvSpPr>
          <p:spPr>
            <a:xfrm>
              <a:off x="3101591" y="10119490"/>
              <a:ext cx="480767" cy="170417"/>
            </a:xfrm>
            <a:custGeom>
              <a:avLst/>
              <a:gdLst>
                <a:gd name="connsiteX0" fmla="*/ 271306 w 480767"/>
                <a:gd name="connsiteY0" fmla="*/ 9248 h 170417"/>
                <a:gd name="connsiteX1" fmla="*/ 127279 w 480767"/>
                <a:gd name="connsiteY1" fmla="*/ 166673 h 170417"/>
                <a:gd name="connsiteX2" fmla="*/ 197618 w 480767"/>
                <a:gd name="connsiteY2" fmla="*/ 123130 h 170417"/>
                <a:gd name="connsiteX3" fmla="*/ 160774 w 480767"/>
                <a:gd name="connsiteY3" fmla="*/ 146576 h 170417"/>
                <a:gd name="connsiteX4" fmla="*/ 43543 w 480767"/>
                <a:gd name="connsiteY4" fmla="*/ 123130 h 170417"/>
                <a:gd name="connsiteX5" fmla="*/ 120580 w 480767"/>
                <a:gd name="connsiteY5" fmla="*/ 139877 h 170417"/>
                <a:gd name="connsiteX6" fmla="*/ 0 w 480767"/>
                <a:gd name="connsiteY6" fmla="*/ 139877 h 170417"/>
                <a:gd name="connsiteX7" fmla="*/ 217714 w 480767"/>
                <a:gd name="connsiteY7" fmla="*/ 139877 h 170417"/>
                <a:gd name="connsiteX8" fmla="*/ 167473 w 480767"/>
                <a:gd name="connsiteY8" fmla="*/ 143226 h 170417"/>
                <a:gd name="connsiteX9" fmla="*/ 368440 w 480767"/>
                <a:gd name="connsiteY9" fmla="*/ 39394 h 170417"/>
                <a:gd name="connsiteX10" fmla="*/ 308150 w 480767"/>
                <a:gd name="connsiteY10" fmla="*/ 72888 h 170417"/>
                <a:gd name="connsiteX11" fmla="*/ 478972 w 480767"/>
                <a:gd name="connsiteY11" fmla="*/ 29345 h 170417"/>
                <a:gd name="connsiteX12" fmla="*/ 401934 w 480767"/>
                <a:gd name="connsiteY12" fmla="*/ 32695 h 170417"/>
                <a:gd name="connsiteX13" fmla="*/ 472273 w 480767"/>
                <a:gd name="connsiteY13" fmla="*/ 19297 h 170417"/>
                <a:gd name="connsiteX14" fmla="*/ 271306 w 480767"/>
                <a:gd name="connsiteY14" fmla="*/ 9248 h 17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767" h="170417">
                  <a:moveTo>
                    <a:pt x="271306" y="9248"/>
                  </a:moveTo>
                  <a:cubicBezTo>
                    <a:pt x="213807" y="33811"/>
                    <a:pt x="139560" y="147693"/>
                    <a:pt x="127279" y="166673"/>
                  </a:cubicBezTo>
                  <a:cubicBezTo>
                    <a:pt x="114998" y="185653"/>
                    <a:pt x="192036" y="126479"/>
                    <a:pt x="197618" y="123130"/>
                  </a:cubicBezTo>
                  <a:cubicBezTo>
                    <a:pt x="203200" y="119781"/>
                    <a:pt x="186453" y="146576"/>
                    <a:pt x="160774" y="146576"/>
                  </a:cubicBezTo>
                  <a:cubicBezTo>
                    <a:pt x="135095" y="146576"/>
                    <a:pt x="50242" y="124247"/>
                    <a:pt x="43543" y="123130"/>
                  </a:cubicBezTo>
                  <a:cubicBezTo>
                    <a:pt x="36844" y="122014"/>
                    <a:pt x="127837" y="137086"/>
                    <a:pt x="120580" y="139877"/>
                  </a:cubicBezTo>
                  <a:cubicBezTo>
                    <a:pt x="113323" y="142668"/>
                    <a:pt x="0" y="139877"/>
                    <a:pt x="0" y="139877"/>
                  </a:cubicBezTo>
                  <a:lnTo>
                    <a:pt x="217714" y="139877"/>
                  </a:lnTo>
                  <a:cubicBezTo>
                    <a:pt x="245626" y="140435"/>
                    <a:pt x="142352" y="159973"/>
                    <a:pt x="167473" y="143226"/>
                  </a:cubicBezTo>
                  <a:cubicBezTo>
                    <a:pt x="192594" y="126479"/>
                    <a:pt x="344994" y="51117"/>
                    <a:pt x="368440" y="39394"/>
                  </a:cubicBezTo>
                  <a:cubicBezTo>
                    <a:pt x="391886" y="27671"/>
                    <a:pt x="289728" y="74563"/>
                    <a:pt x="308150" y="72888"/>
                  </a:cubicBezTo>
                  <a:cubicBezTo>
                    <a:pt x="326572" y="71213"/>
                    <a:pt x="463341" y="36044"/>
                    <a:pt x="478972" y="29345"/>
                  </a:cubicBezTo>
                  <a:cubicBezTo>
                    <a:pt x="494603" y="22646"/>
                    <a:pt x="403050" y="34370"/>
                    <a:pt x="401934" y="32695"/>
                  </a:cubicBezTo>
                  <a:cubicBezTo>
                    <a:pt x="400818" y="31020"/>
                    <a:pt x="492370" y="22088"/>
                    <a:pt x="472273" y="19297"/>
                  </a:cubicBezTo>
                  <a:cubicBezTo>
                    <a:pt x="452176" y="16506"/>
                    <a:pt x="328805" y="-15315"/>
                    <a:pt x="271306" y="9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4" name="フリーフォーム 2193">
              <a:extLst>
                <a:ext uri="{FF2B5EF4-FFF2-40B4-BE49-F238E27FC236}">
                  <a16:creationId xmlns:a16="http://schemas.microsoft.com/office/drawing/2014/main" id="{7644440A-D6B1-3183-572D-E910A7ECD7CC}"/>
                </a:ext>
              </a:extLst>
            </p:cNvPr>
            <p:cNvSpPr/>
            <p:nvPr/>
          </p:nvSpPr>
          <p:spPr>
            <a:xfrm>
              <a:off x="4186669" y="9079160"/>
              <a:ext cx="811956" cy="1165070"/>
            </a:xfrm>
            <a:custGeom>
              <a:avLst/>
              <a:gdLst>
                <a:gd name="connsiteX0" fmla="*/ 91941 w 811956"/>
                <a:gd name="connsiteY0" fmla="*/ 128408 h 1165070"/>
                <a:gd name="connsiteX1" fmla="*/ 292424 w 811956"/>
                <a:gd name="connsiteY1" fmla="*/ 103959 h 1165070"/>
                <a:gd name="connsiteX2" fmla="*/ 199517 w 811956"/>
                <a:gd name="connsiteY2" fmla="*/ 152857 h 1165070"/>
                <a:gd name="connsiteX3" fmla="*/ 326653 w 811956"/>
                <a:gd name="connsiteY3" fmla="*/ 45281 h 1165070"/>
                <a:gd name="connsiteX4" fmla="*/ 253305 w 811956"/>
                <a:gd name="connsiteY4" fmla="*/ 59950 h 1165070"/>
                <a:gd name="connsiteX5" fmla="*/ 419560 w 811956"/>
                <a:gd name="connsiteY5" fmla="*/ 1272 h 1165070"/>
                <a:gd name="connsiteX6" fmla="*/ 380441 w 811956"/>
                <a:gd name="connsiteY6" fmla="*/ 20831 h 1165070"/>
                <a:gd name="connsiteX7" fmla="*/ 497797 w 811956"/>
                <a:gd name="connsiteY7" fmla="*/ 35501 h 1165070"/>
                <a:gd name="connsiteX8" fmla="*/ 502687 w 811956"/>
                <a:gd name="connsiteY8" fmla="*/ 99069 h 1165070"/>
                <a:gd name="connsiteX9" fmla="*/ 610264 w 811956"/>
                <a:gd name="connsiteY9" fmla="*/ 128408 h 1165070"/>
                <a:gd name="connsiteX10" fmla="*/ 639603 w 811956"/>
                <a:gd name="connsiteY10" fmla="*/ 108849 h 1165070"/>
                <a:gd name="connsiteX11" fmla="*/ 473348 w 811956"/>
                <a:gd name="connsiteY11" fmla="*/ 187086 h 1165070"/>
                <a:gd name="connsiteX12" fmla="*/ 590704 w 811956"/>
                <a:gd name="connsiteY12" fmla="*/ 187086 h 1165070"/>
                <a:gd name="connsiteX13" fmla="*/ 610264 w 811956"/>
                <a:gd name="connsiteY13" fmla="*/ 279993 h 1165070"/>
                <a:gd name="connsiteX14" fmla="*/ 590704 w 811956"/>
                <a:gd name="connsiteY14" fmla="*/ 358230 h 1165070"/>
                <a:gd name="connsiteX15" fmla="*/ 624933 w 811956"/>
                <a:gd name="connsiteY15" fmla="*/ 397349 h 1165070"/>
                <a:gd name="connsiteX16" fmla="*/ 546696 w 811956"/>
                <a:gd name="connsiteY16" fmla="*/ 397349 h 1165070"/>
                <a:gd name="connsiteX17" fmla="*/ 624933 w 811956"/>
                <a:gd name="connsiteY17" fmla="*/ 416908 h 1165070"/>
                <a:gd name="connsiteX18" fmla="*/ 624933 w 811956"/>
                <a:gd name="connsiteY18" fmla="*/ 504926 h 1165070"/>
                <a:gd name="connsiteX19" fmla="*/ 634713 w 811956"/>
                <a:gd name="connsiteY19" fmla="*/ 421798 h 1165070"/>
                <a:gd name="connsiteX20" fmla="*/ 615153 w 811956"/>
                <a:gd name="connsiteY20" fmla="*/ 539154 h 1165070"/>
                <a:gd name="connsiteX21" fmla="*/ 624933 w 811956"/>
                <a:gd name="connsiteY21" fmla="*/ 583163 h 1165070"/>
                <a:gd name="connsiteX22" fmla="*/ 595594 w 811956"/>
                <a:gd name="connsiteY22" fmla="*/ 539154 h 1165070"/>
                <a:gd name="connsiteX23" fmla="*/ 659162 w 811956"/>
                <a:gd name="connsiteY23" fmla="*/ 617392 h 1165070"/>
                <a:gd name="connsiteX24" fmla="*/ 624933 w 811956"/>
                <a:gd name="connsiteY24" fmla="*/ 592943 h 1165070"/>
                <a:gd name="connsiteX25" fmla="*/ 659162 w 811956"/>
                <a:gd name="connsiteY25" fmla="*/ 676070 h 1165070"/>
                <a:gd name="connsiteX26" fmla="*/ 634713 w 811956"/>
                <a:gd name="connsiteY26" fmla="*/ 710299 h 1165070"/>
                <a:gd name="connsiteX27" fmla="*/ 664052 w 811956"/>
                <a:gd name="connsiteY27" fmla="*/ 764087 h 1165070"/>
                <a:gd name="connsiteX28" fmla="*/ 644492 w 811956"/>
                <a:gd name="connsiteY28" fmla="*/ 832545 h 1165070"/>
                <a:gd name="connsiteX29" fmla="*/ 810747 w 811956"/>
                <a:gd name="connsiteY29" fmla="*/ 954791 h 1165070"/>
                <a:gd name="connsiteX30" fmla="*/ 717840 w 811956"/>
                <a:gd name="connsiteY30" fmla="*/ 940121 h 1165070"/>
                <a:gd name="connsiteX31" fmla="*/ 683611 w 811956"/>
                <a:gd name="connsiteY31" fmla="*/ 749418 h 1165070"/>
                <a:gd name="connsiteX32" fmla="*/ 688501 w 811956"/>
                <a:gd name="connsiteY32" fmla="*/ 979240 h 1165070"/>
                <a:gd name="connsiteX33" fmla="*/ 292424 w 811956"/>
                <a:gd name="connsiteY33" fmla="*/ 1165054 h 1165070"/>
                <a:gd name="connsiteX34" fmla="*/ 219076 w 811956"/>
                <a:gd name="connsiteY34" fmla="*/ 969460 h 1165070"/>
                <a:gd name="connsiteX35" fmla="*/ 243526 w 811956"/>
                <a:gd name="connsiteY35" fmla="*/ 1018359 h 1165070"/>
                <a:gd name="connsiteX36" fmla="*/ 160398 w 811956"/>
                <a:gd name="connsiteY36" fmla="*/ 901003 h 1165070"/>
                <a:gd name="connsiteX37" fmla="*/ 243526 w 811956"/>
                <a:gd name="connsiteY37" fmla="*/ 925452 h 1165070"/>
                <a:gd name="connsiteX38" fmla="*/ 135949 w 811956"/>
                <a:gd name="connsiteY38" fmla="*/ 793426 h 1165070"/>
                <a:gd name="connsiteX39" fmla="*/ 179958 w 811956"/>
                <a:gd name="connsiteY39" fmla="*/ 842324 h 1165070"/>
                <a:gd name="connsiteX40" fmla="*/ 121280 w 811956"/>
                <a:gd name="connsiteY40" fmla="*/ 764087 h 1165070"/>
                <a:gd name="connsiteX41" fmla="*/ 126170 w 811956"/>
                <a:gd name="connsiteY41" fmla="*/ 724968 h 1165070"/>
                <a:gd name="connsiteX42" fmla="*/ 155509 w 811956"/>
                <a:gd name="connsiteY42" fmla="*/ 715189 h 1165070"/>
                <a:gd name="connsiteX43" fmla="*/ 121280 w 811956"/>
                <a:gd name="connsiteY43" fmla="*/ 622282 h 1165070"/>
                <a:gd name="connsiteX44" fmla="*/ 184848 w 811956"/>
                <a:gd name="connsiteY44" fmla="*/ 622282 h 1165070"/>
                <a:gd name="connsiteX45" fmla="*/ 170178 w 811956"/>
                <a:gd name="connsiteY45" fmla="*/ 607612 h 1165070"/>
                <a:gd name="connsiteX46" fmla="*/ 43042 w 811956"/>
                <a:gd name="connsiteY46" fmla="*/ 519595 h 1165070"/>
                <a:gd name="connsiteX47" fmla="*/ 121280 w 811956"/>
                <a:gd name="connsiteY47" fmla="*/ 573383 h 1165070"/>
                <a:gd name="connsiteX48" fmla="*/ 72381 w 811956"/>
                <a:gd name="connsiteY48" fmla="*/ 490256 h 1165070"/>
                <a:gd name="connsiteX49" fmla="*/ 82161 w 811956"/>
                <a:gd name="connsiteY49" fmla="*/ 368010 h 1165070"/>
                <a:gd name="connsiteX50" fmla="*/ 91941 w 811956"/>
                <a:gd name="connsiteY50" fmla="*/ 460917 h 1165070"/>
                <a:gd name="connsiteX51" fmla="*/ 62602 w 811956"/>
                <a:gd name="connsiteY51" fmla="*/ 363120 h 1165070"/>
                <a:gd name="connsiteX52" fmla="*/ 23483 w 811956"/>
                <a:gd name="connsiteY52" fmla="*/ 270213 h 1165070"/>
                <a:gd name="connsiteX53" fmla="*/ 3924 w 811956"/>
                <a:gd name="connsiteY53" fmla="*/ 201756 h 1165070"/>
                <a:gd name="connsiteX54" fmla="*/ 101720 w 811956"/>
                <a:gd name="connsiteY54" fmla="*/ 294662 h 1165070"/>
                <a:gd name="connsiteX55" fmla="*/ 91941 w 811956"/>
                <a:gd name="connsiteY55" fmla="*/ 226205 h 1165070"/>
                <a:gd name="connsiteX56" fmla="*/ 131059 w 811956"/>
                <a:gd name="connsiteY56" fmla="*/ 201756 h 1165070"/>
                <a:gd name="connsiteX57" fmla="*/ 160398 w 811956"/>
                <a:gd name="connsiteY57" fmla="*/ 226205 h 1165070"/>
                <a:gd name="connsiteX58" fmla="*/ 91941 w 811956"/>
                <a:gd name="connsiteY58" fmla="*/ 128408 h 11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11956" h="1165070">
                  <a:moveTo>
                    <a:pt x="91941" y="128408"/>
                  </a:moveTo>
                  <a:cubicBezTo>
                    <a:pt x="113945" y="108034"/>
                    <a:pt x="274495" y="99884"/>
                    <a:pt x="292424" y="103959"/>
                  </a:cubicBezTo>
                  <a:cubicBezTo>
                    <a:pt x="310353" y="108034"/>
                    <a:pt x="193812" y="162637"/>
                    <a:pt x="199517" y="152857"/>
                  </a:cubicBezTo>
                  <a:cubicBezTo>
                    <a:pt x="205222" y="143077"/>
                    <a:pt x="317688" y="60765"/>
                    <a:pt x="326653" y="45281"/>
                  </a:cubicBezTo>
                  <a:cubicBezTo>
                    <a:pt x="335618" y="29797"/>
                    <a:pt x="237821" y="67285"/>
                    <a:pt x="253305" y="59950"/>
                  </a:cubicBezTo>
                  <a:cubicBezTo>
                    <a:pt x="268789" y="52615"/>
                    <a:pt x="398371" y="7792"/>
                    <a:pt x="419560" y="1272"/>
                  </a:cubicBezTo>
                  <a:cubicBezTo>
                    <a:pt x="440749" y="-5248"/>
                    <a:pt x="367402" y="15126"/>
                    <a:pt x="380441" y="20831"/>
                  </a:cubicBezTo>
                  <a:cubicBezTo>
                    <a:pt x="393481" y="26536"/>
                    <a:pt x="477423" y="22461"/>
                    <a:pt x="497797" y="35501"/>
                  </a:cubicBezTo>
                  <a:cubicBezTo>
                    <a:pt x="518171" y="48541"/>
                    <a:pt x="483942" y="83584"/>
                    <a:pt x="502687" y="99069"/>
                  </a:cubicBezTo>
                  <a:cubicBezTo>
                    <a:pt x="521432" y="114554"/>
                    <a:pt x="587445" y="126778"/>
                    <a:pt x="610264" y="128408"/>
                  </a:cubicBezTo>
                  <a:cubicBezTo>
                    <a:pt x="633083" y="130038"/>
                    <a:pt x="662422" y="99069"/>
                    <a:pt x="639603" y="108849"/>
                  </a:cubicBezTo>
                  <a:cubicBezTo>
                    <a:pt x="616784" y="118629"/>
                    <a:pt x="481498" y="174047"/>
                    <a:pt x="473348" y="187086"/>
                  </a:cubicBezTo>
                  <a:cubicBezTo>
                    <a:pt x="465198" y="200125"/>
                    <a:pt x="567885" y="171602"/>
                    <a:pt x="590704" y="187086"/>
                  </a:cubicBezTo>
                  <a:cubicBezTo>
                    <a:pt x="613523" y="202571"/>
                    <a:pt x="610264" y="251469"/>
                    <a:pt x="610264" y="279993"/>
                  </a:cubicBezTo>
                  <a:cubicBezTo>
                    <a:pt x="610264" y="308517"/>
                    <a:pt x="588259" y="338671"/>
                    <a:pt x="590704" y="358230"/>
                  </a:cubicBezTo>
                  <a:cubicBezTo>
                    <a:pt x="593149" y="377789"/>
                    <a:pt x="632268" y="390829"/>
                    <a:pt x="624933" y="397349"/>
                  </a:cubicBezTo>
                  <a:cubicBezTo>
                    <a:pt x="617598" y="403869"/>
                    <a:pt x="546696" y="394089"/>
                    <a:pt x="546696" y="397349"/>
                  </a:cubicBezTo>
                  <a:cubicBezTo>
                    <a:pt x="546696" y="400609"/>
                    <a:pt x="611894" y="398979"/>
                    <a:pt x="624933" y="416908"/>
                  </a:cubicBezTo>
                  <a:cubicBezTo>
                    <a:pt x="637972" y="434837"/>
                    <a:pt x="623303" y="504111"/>
                    <a:pt x="624933" y="504926"/>
                  </a:cubicBezTo>
                  <a:cubicBezTo>
                    <a:pt x="626563" y="505741"/>
                    <a:pt x="636343" y="416093"/>
                    <a:pt x="634713" y="421798"/>
                  </a:cubicBezTo>
                  <a:cubicBezTo>
                    <a:pt x="633083" y="427503"/>
                    <a:pt x="616783" y="512260"/>
                    <a:pt x="615153" y="539154"/>
                  </a:cubicBezTo>
                  <a:cubicBezTo>
                    <a:pt x="613523" y="566048"/>
                    <a:pt x="628193" y="583163"/>
                    <a:pt x="624933" y="583163"/>
                  </a:cubicBezTo>
                  <a:cubicBezTo>
                    <a:pt x="621673" y="583163"/>
                    <a:pt x="589889" y="533449"/>
                    <a:pt x="595594" y="539154"/>
                  </a:cubicBezTo>
                  <a:cubicBezTo>
                    <a:pt x="601299" y="544859"/>
                    <a:pt x="654272" y="608427"/>
                    <a:pt x="659162" y="617392"/>
                  </a:cubicBezTo>
                  <a:cubicBezTo>
                    <a:pt x="664052" y="626357"/>
                    <a:pt x="624933" y="583163"/>
                    <a:pt x="624933" y="592943"/>
                  </a:cubicBezTo>
                  <a:cubicBezTo>
                    <a:pt x="624933" y="602723"/>
                    <a:pt x="659162" y="676070"/>
                    <a:pt x="659162" y="676070"/>
                  </a:cubicBezTo>
                  <a:cubicBezTo>
                    <a:pt x="660792" y="695629"/>
                    <a:pt x="633898" y="695630"/>
                    <a:pt x="634713" y="710299"/>
                  </a:cubicBezTo>
                  <a:cubicBezTo>
                    <a:pt x="635528" y="724969"/>
                    <a:pt x="662422" y="743713"/>
                    <a:pt x="664052" y="764087"/>
                  </a:cubicBezTo>
                  <a:cubicBezTo>
                    <a:pt x="665682" y="784461"/>
                    <a:pt x="620043" y="800761"/>
                    <a:pt x="644492" y="832545"/>
                  </a:cubicBezTo>
                  <a:cubicBezTo>
                    <a:pt x="668941" y="864329"/>
                    <a:pt x="798522" y="936862"/>
                    <a:pt x="810747" y="954791"/>
                  </a:cubicBezTo>
                  <a:cubicBezTo>
                    <a:pt x="822972" y="972720"/>
                    <a:pt x="739029" y="974350"/>
                    <a:pt x="717840" y="940121"/>
                  </a:cubicBezTo>
                  <a:cubicBezTo>
                    <a:pt x="696651" y="905892"/>
                    <a:pt x="688501" y="742898"/>
                    <a:pt x="683611" y="749418"/>
                  </a:cubicBezTo>
                  <a:cubicBezTo>
                    <a:pt x="678721" y="755938"/>
                    <a:pt x="753699" y="909967"/>
                    <a:pt x="688501" y="979240"/>
                  </a:cubicBezTo>
                  <a:cubicBezTo>
                    <a:pt x="623303" y="1048513"/>
                    <a:pt x="370661" y="1166684"/>
                    <a:pt x="292424" y="1165054"/>
                  </a:cubicBezTo>
                  <a:cubicBezTo>
                    <a:pt x="214187" y="1163424"/>
                    <a:pt x="227226" y="993909"/>
                    <a:pt x="219076" y="969460"/>
                  </a:cubicBezTo>
                  <a:cubicBezTo>
                    <a:pt x="210926" y="945011"/>
                    <a:pt x="253306" y="1029769"/>
                    <a:pt x="243526" y="1018359"/>
                  </a:cubicBezTo>
                  <a:cubicBezTo>
                    <a:pt x="233746" y="1006949"/>
                    <a:pt x="160398" y="916487"/>
                    <a:pt x="160398" y="901003"/>
                  </a:cubicBezTo>
                  <a:cubicBezTo>
                    <a:pt x="160398" y="885519"/>
                    <a:pt x="247601" y="943382"/>
                    <a:pt x="243526" y="925452"/>
                  </a:cubicBezTo>
                  <a:cubicBezTo>
                    <a:pt x="239451" y="907523"/>
                    <a:pt x="146544" y="807281"/>
                    <a:pt x="135949" y="793426"/>
                  </a:cubicBezTo>
                  <a:cubicBezTo>
                    <a:pt x="125354" y="779571"/>
                    <a:pt x="182403" y="847214"/>
                    <a:pt x="179958" y="842324"/>
                  </a:cubicBezTo>
                  <a:cubicBezTo>
                    <a:pt x="177513" y="837434"/>
                    <a:pt x="130245" y="783646"/>
                    <a:pt x="121280" y="764087"/>
                  </a:cubicBezTo>
                  <a:cubicBezTo>
                    <a:pt x="112315" y="744528"/>
                    <a:pt x="120465" y="733118"/>
                    <a:pt x="126170" y="724968"/>
                  </a:cubicBezTo>
                  <a:cubicBezTo>
                    <a:pt x="131875" y="716818"/>
                    <a:pt x="156324" y="732303"/>
                    <a:pt x="155509" y="715189"/>
                  </a:cubicBezTo>
                  <a:cubicBezTo>
                    <a:pt x="154694" y="698075"/>
                    <a:pt x="116390" y="637767"/>
                    <a:pt x="121280" y="622282"/>
                  </a:cubicBezTo>
                  <a:cubicBezTo>
                    <a:pt x="126170" y="606798"/>
                    <a:pt x="176698" y="624727"/>
                    <a:pt x="184848" y="622282"/>
                  </a:cubicBezTo>
                  <a:cubicBezTo>
                    <a:pt x="192998" y="619837"/>
                    <a:pt x="193812" y="624726"/>
                    <a:pt x="170178" y="607612"/>
                  </a:cubicBezTo>
                  <a:cubicBezTo>
                    <a:pt x="146544" y="590498"/>
                    <a:pt x="51192" y="525300"/>
                    <a:pt x="43042" y="519595"/>
                  </a:cubicBezTo>
                  <a:cubicBezTo>
                    <a:pt x="34892" y="513890"/>
                    <a:pt x="116390" y="578273"/>
                    <a:pt x="121280" y="573383"/>
                  </a:cubicBezTo>
                  <a:cubicBezTo>
                    <a:pt x="126170" y="568493"/>
                    <a:pt x="78901" y="524485"/>
                    <a:pt x="72381" y="490256"/>
                  </a:cubicBezTo>
                  <a:cubicBezTo>
                    <a:pt x="65861" y="456027"/>
                    <a:pt x="78901" y="372900"/>
                    <a:pt x="82161" y="368010"/>
                  </a:cubicBezTo>
                  <a:cubicBezTo>
                    <a:pt x="85421" y="363120"/>
                    <a:pt x="95201" y="461732"/>
                    <a:pt x="91941" y="460917"/>
                  </a:cubicBezTo>
                  <a:cubicBezTo>
                    <a:pt x="88681" y="460102"/>
                    <a:pt x="74012" y="394904"/>
                    <a:pt x="62602" y="363120"/>
                  </a:cubicBezTo>
                  <a:cubicBezTo>
                    <a:pt x="51192" y="331336"/>
                    <a:pt x="33263" y="297107"/>
                    <a:pt x="23483" y="270213"/>
                  </a:cubicBezTo>
                  <a:cubicBezTo>
                    <a:pt x="13703" y="243319"/>
                    <a:pt x="-9116" y="197681"/>
                    <a:pt x="3924" y="201756"/>
                  </a:cubicBezTo>
                  <a:cubicBezTo>
                    <a:pt x="16963" y="205831"/>
                    <a:pt x="87051" y="290587"/>
                    <a:pt x="101720" y="294662"/>
                  </a:cubicBezTo>
                  <a:cubicBezTo>
                    <a:pt x="116389" y="298737"/>
                    <a:pt x="87051" y="241689"/>
                    <a:pt x="91941" y="226205"/>
                  </a:cubicBezTo>
                  <a:cubicBezTo>
                    <a:pt x="96831" y="210721"/>
                    <a:pt x="119650" y="201756"/>
                    <a:pt x="131059" y="201756"/>
                  </a:cubicBezTo>
                  <a:cubicBezTo>
                    <a:pt x="142468" y="201756"/>
                    <a:pt x="160398" y="235985"/>
                    <a:pt x="160398" y="226205"/>
                  </a:cubicBezTo>
                  <a:cubicBezTo>
                    <a:pt x="160398" y="216425"/>
                    <a:pt x="69937" y="148782"/>
                    <a:pt x="91941" y="128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5" name="フリーフォーム 2194">
              <a:extLst>
                <a:ext uri="{FF2B5EF4-FFF2-40B4-BE49-F238E27FC236}">
                  <a16:creationId xmlns:a16="http://schemas.microsoft.com/office/drawing/2014/main" id="{55AB0C1F-20D4-0231-9D2F-F4DD81C3D80D}"/>
                </a:ext>
              </a:extLst>
            </p:cNvPr>
            <p:cNvSpPr/>
            <p:nvPr/>
          </p:nvSpPr>
          <p:spPr>
            <a:xfrm>
              <a:off x="4256817" y="9980150"/>
              <a:ext cx="1104462" cy="715461"/>
            </a:xfrm>
            <a:custGeom>
              <a:avLst/>
              <a:gdLst>
                <a:gd name="connsiteX0" fmla="*/ 158708 w 1104462"/>
                <a:gd name="connsiteY0" fmla="*/ 244505 h 715461"/>
                <a:gd name="connsiteX1" fmla="*/ 324963 w 1104462"/>
                <a:gd name="connsiteY1" fmla="*/ 215166 h 715461"/>
                <a:gd name="connsiteX2" fmla="*/ 295624 w 1104462"/>
                <a:gd name="connsiteY2" fmla="*/ 190716 h 715461"/>
                <a:gd name="connsiteX3" fmla="*/ 686811 w 1104462"/>
                <a:gd name="connsiteY3" fmla="*/ 58691 h 715461"/>
                <a:gd name="connsiteX4" fmla="*/ 799277 w 1104462"/>
                <a:gd name="connsiteY4" fmla="*/ 48911 h 715461"/>
                <a:gd name="connsiteX5" fmla="*/ 887294 w 1104462"/>
                <a:gd name="connsiteY5" fmla="*/ 13 h 715461"/>
                <a:gd name="connsiteX6" fmla="*/ 877515 w 1104462"/>
                <a:gd name="connsiteY6" fmla="*/ 44021 h 715461"/>
                <a:gd name="connsiteX7" fmla="*/ 960642 w 1104462"/>
                <a:gd name="connsiteY7" fmla="*/ 58691 h 715461"/>
                <a:gd name="connsiteX8" fmla="*/ 906854 w 1104462"/>
                <a:gd name="connsiteY8" fmla="*/ 83140 h 715461"/>
                <a:gd name="connsiteX9" fmla="*/ 1024210 w 1104462"/>
                <a:gd name="connsiteY9" fmla="*/ 107589 h 715461"/>
                <a:gd name="connsiteX10" fmla="*/ 1004650 w 1104462"/>
                <a:gd name="connsiteY10" fmla="*/ 146708 h 715461"/>
                <a:gd name="connsiteX11" fmla="*/ 1102447 w 1104462"/>
                <a:gd name="connsiteY11" fmla="*/ 264064 h 715461"/>
                <a:gd name="connsiteX12" fmla="*/ 1073108 w 1104462"/>
                <a:gd name="connsiteY12" fmla="*/ 371640 h 715461"/>
                <a:gd name="connsiteX13" fmla="*/ 1097557 w 1104462"/>
                <a:gd name="connsiteY13" fmla="*/ 337411 h 715461"/>
                <a:gd name="connsiteX14" fmla="*/ 1058439 w 1104462"/>
                <a:gd name="connsiteY14" fmla="*/ 381420 h 715461"/>
                <a:gd name="connsiteX15" fmla="*/ 1004650 w 1104462"/>
                <a:gd name="connsiteY15" fmla="*/ 386310 h 715461"/>
                <a:gd name="connsiteX16" fmla="*/ 941082 w 1104462"/>
                <a:gd name="connsiteY16" fmla="*/ 454768 h 715461"/>
                <a:gd name="connsiteX17" fmla="*/ 833506 w 1104462"/>
                <a:gd name="connsiteY17" fmla="*/ 488997 h 715461"/>
                <a:gd name="connsiteX18" fmla="*/ 706370 w 1104462"/>
                <a:gd name="connsiteY18" fmla="*/ 606353 h 715461"/>
                <a:gd name="connsiteX19" fmla="*/ 740599 w 1104462"/>
                <a:gd name="connsiteY19" fmla="*/ 586793 h 715461"/>
                <a:gd name="connsiteX20" fmla="*/ 491217 w 1104462"/>
                <a:gd name="connsiteY20" fmla="*/ 709039 h 715461"/>
                <a:gd name="connsiteX21" fmla="*/ 364081 w 1104462"/>
                <a:gd name="connsiteY21" fmla="*/ 694370 h 715461"/>
                <a:gd name="connsiteX22" fmla="*/ 192937 w 1104462"/>
                <a:gd name="connsiteY22" fmla="*/ 660141 h 715461"/>
                <a:gd name="connsiteX23" fmla="*/ 324963 w 1104462"/>
                <a:gd name="connsiteY23" fmla="*/ 674810 h 715461"/>
                <a:gd name="connsiteX24" fmla="*/ 124479 w 1104462"/>
                <a:gd name="connsiteY24" fmla="*/ 640582 h 715461"/>
                <a:gd name="connsiteX25" fmla="*/ 173378 w 1104462"/>
                <a:gd name="connsiteY25" fmla="*/ 679700 h 715461"/>
                <a:gd name="connsiteX26" fmla="*/ 75581 w 1104462"/>
                <a:gd name="connsiteY26" fmla="*/ 640582 h 715461"/>
                <a:gd name="connsiteX27" fmla="*/ 85361 w 1104462"/>
                <a:gd name="connsiteY27" fmla="*/ 655251 h 715461"/>
                <a:gd name="connsiteX28" fmla="*/ 26682 w 1104462"/>
                <a:gd name="connsiteY28" fmla="*/ 616132 h 715461"/>
                <a:gd name="connsiteX29" fmla="*/ 26682 w 1104462"/>
                <a:gd name="connsiteY29" fmla="*/ 488997 h 715461"/>
                <a:gd name="connsiteX30" fmla="*/ 21793 w 1104462"/>
                <a:gd name="connsiteY30" fmla="*/ 586793 h 715461"/>
                <a:gd name="connsiteX31" fmla="*/ 2233 w 1104462"/>
                <a:gd name="connsiteY31" fmla="*/ 469437 h 715461"/>
                <a:gd name="connsiteX32" fmla="*/ 80471 w 1104462"/>
                <a:gd name="connsiteY32" fmla="*/ 347191 h 715461"/>
                <a:gd name="connsiteX33" fmla="*/ 95140 w 1104462"/>
                <a:gd name="connsiteY33" fmla="*/ 376530 h 715461"/>
                <a:gd name="connsiteX34" fmla="*/ 85361 w 1104462"/>
                <a:gd name="connsiteY34" fmla="*/ 249394 h 715461"/>
                <a:gd name="connsiteX35" fmla="*/ 153818 w 1104462"/>
                <a:gd name="connsiteY35" fmla="*/ 308072 h 715461"/>
                <a:gd name="connsiteX36" fmla="*/ 158708 w 1104462"/>
                <a:gd name="connsiteY36" fmla="*/ 244505 h 7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462" h="715461">
                  <a:moveTo>
                    <a:pt x="158708" y="244505"/>
                  </a:moveTo>
                  <a:cubicBezTo>
                    <a:pt x="187232" y="229021"/>
                    <a:pt x="302144" y="224131"/>
                    <a:pt x="324963" y="215166"/>
                  </a:cubicBezTo>
                  <a:cubicBezTo>
                    <a:pt x="347782" y="206201"/>
                    <a:pt x="235316" y="216795"/>
                    <a:pt x="295624" y="190716"/>
                  </a:cubicBezTo>
                  <a:cubicBezTo>
                    <a:pt x="355932" y="164637"/>
                    <a:pt x="602869" y="82325"/>
                    <a:pt x="686811" y="58691"/>
                  </a:cubicBezTo>
                  <a:cubicBezTo>
                    <a:pt x="770753" y="35057"/>
                    <a:pt x="765863" y="58691"/>
                    <a:pt x="799277" y="48911"/>
                  </a:cubicBezTo>
                  <a:cubicBezTo>
                    <a:pt x="832691" y="39131"/>
                    <a:pt x="874255" y="828"/>
                    <a:pt x="887294" y="13"/>
                  </a:cubicBezTo>
                  <a:cubicBezTo>
                    <a:pt x="900333" y="-802"/>
                    <a:pt x="865290" y="34241"/>
                    <a:pt x="877515" y="44021"/>
                  </a:cubicBezTo>
                  <a:cubicBezTo>
                    <a:pt x="889740" y="53801"/>
                    <a:pt x="955752" y="52171"/>
                    <a:pt x="960642" y="58691"/>
                  </a:cubicBezTo>
                  <a:cubicBezTo>
                    <a:pt x="965532" y="65211"/>
                    <a:pt x="896259" y="74990"/>
                    <a:pt x="906854" y="83140"/>
                  </a:cubicBezTo>
                  <a:cubicBezTo>
                    <a:pt x="917449" y="91290"/>
                    <a:pt x="1007911" y="96994"/>
                    <a:pt x="1024210" y="107589"/>
                  </a:cubicBezTo>
                  <a:cubicBezTo>
                    <a:pt x="1040509" y="118184"/>
                    <a:pt x="991611" y="120629"/>
                    <a:pt x="1004650" y="146708"/>
                  </a:cubicBezTo>
                  <a:cubicBezTo>
                    <a:pt x="1017689" y="172787"/>
                    <a:pt x="1091037" y="226575"/>
                    <a:pt x="1102447" y="264064"/>
                  </a:cubicBezTo>
                  <a:cubicBezTo>
                    <a:pt x="1113857" y="301553"/>
                    <a:pt x="1073108" y="371640"/>
                    <a:pt x="1073108" y="371640"/>
                  </a:cubicBezTo>
                  <a:cubicBezTo>
                    <a:pt x="1072293" y="383864"/>
                    <a:pt x="1100002" y="335781"/>
                    <a:pt x="1097557" y="337411"/>
                  </a:cubicBezTo>
                  <a:cubicBezTo>
                    <a:pt x="1095112" y="339041"/>
                    <a:pt x="1073924" y="373270"/>
                    <a:pt x="1058439" y="381420"/>
                  </a:cubicBezTo>
                  <a:cubicBezTo>
                    <a:pt x="1042955" y="389570"/>
                    <a:pt x="1024209" y="374085"/>
                    <a:pt x="1004650" y="386310"/>
                  </a:cubicBezTo>
                  <a:cubicBezTo>
                    <a:pt x="985091" y="398535"/>
                    <a:pt x="969606" y="437654"/>
                    <a:pt x="941082" y="454768"/>
                  </a:cubicBezTo>
                  <a:cubicBezTo>
                    <a:pt x="912558" y="471882"/>
                    <a:pt x="872625" y="463733"/>
                    <a:pt x="833506" y="488997"/>
                  </a:cubicBezTo>
                  <a:cubicBezTo>
                    <a:pt x="794387" y="514261"/>
                    <a:pt x="721854" y="590054"/>
                    <a:pt x="706370" y="606353"/>
                  </a:cubicBezTo>
                  <a:cubicBezTo>
                    <a:pt x="690886" y="622652"/>
                    <a:pt x="776458" y="569679"/>
                    <a:pt x="740599" y="586793"/>
                  </a:cubicBezTo>
                  <a:cubicBezTo>
                    <a:pt x="704740" y="603907"/>
                    <a:pt x="553970" y="691110"/>
                    <a:pt x="491217" y="709039"/>
                  </a:cubicBezTo>
                  <a:cubicBezTo>
                    <a:pt x="428464" y="726968"/>
                    <a:pt x="413794" y="702520"/>
                    <a:pt x="364081" y="694370"/>
                  </a:cubicBezTo>
                  <a:cubicBezTo>
                    <a:pt x="314368" y="686220"/>
                    <a:pt x="199457" y="663401"/>
                    <a:pt x="192937" y="660141"/>
                  </a:cubicBezTo>
                  <a:cubicBezTo>
                    <a:pt x="186417" y="656881"/>
                    <a:pt x="336373" y="678070"/>
                    <a:pt x="324963" y="674810"/>
                  </a:cubicBezTo>
                  <a:cubicBezTo>
                    <a:pt x="313553" y="671550"/>
                    <a:pt x="149743" y="639767"/>
                    <a:pt x="124479" y="640582"/>
                  </a:cubicBezTo>
                  <a:cubicBezTo>
                    <a:pt x="99215" y="641397"/>
                    <a:pt x="181528" y="679700"/>
                    <a:pt x="173378" y="679700"/>
                  </a:cubicBezTo>
                  <a:cubicBezTo>
                    <a:pt x="165228" y="679700"/>
                    <a:pt x="90250" y="644657"/>
                    <a:pt x="75581" y="640582"/>
                  </a:cubicBezTo>
                  <a:cubicBezTo>
                    <a:pt x="60912" y="636507"/>
                    <a:pt x="93511" y="659326"/>
                    <a:pt x="85361" y="655251"/>
                  </a:cubicBezTo>
                  <a:cubicBezTo>
                    <a:pt x="77211" y="651176"/>
                    <a:pt x="36462" y="643841"/>
                    <a:pt x="26682" y="616132"/>
                  </a:cubicBezTo>
                  <a:cubicBezTo>
                    <a:pt x="16902" y="588423"/>
                    <a:pt x="27497" y="493887"/>
                    <a:pt x="26682" y="488997"/>
                  </a:cubicBezTo>
                  <a:cubicBezTo>
                    <a:pt x="25867" y="484107"/>
                    <a:pt x="25868" y="590053"/>
                    <a:pt x="21793" y="586793"/>
                  </a:cubicBezTo>
                  <a:cubicBezTo>
                    <a:pt x="17718" y="583533"/>
                    <a:pt x="-7547" y="509371"/>
                    <a:pt x="2233" y="469437"/>
                  </a:cubicBezTo>
                  <a:cubicBezTo>
                    <a:pt x="12013" y="429503"/>
                    <a:pt x="64987" y="362675"/>
                    <a:pt x="80471" y="347191"/>
                  </a:cubicBezTo>
                  <a:cubicBezTo>
                    <a:pt x="95955" y="331707"/>
                    <a:pt x="94325" y="392829"/>
                    <a:pt x="95140" y="376530"/>
                  </a:cubicBezTo>
                  <a:cubicBezTo>
                    <a:pt x="95955" y="360231"/>
                    <a:pt x="75581" y="260804"/>
                    <a:pt x="85361" y="249394"/>
                  </a:cubicBezTo>
                  <a:cubicBezTo>
                    <a:pt x="95141" y="237984"/>
                    <a:pt x="141594" y="307257"/>
                    <a:pt x="153818" y="308072"/>
                  </a:cubicBezTo>
                  <a:cubicBezTo>
                    <a:pt x="166042" y="308887"/>
                    <a:pt x="130184" y="259989"/>
                    <a:pt x="158708" y="244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6" name="フリーフォーム 2195">
              <a:extLst>
                <a:ext uri="{FF2B5EF4-FFF2-40B4-BE49-F238E27FC236}">
                  <a16:creationId xmlns:a16="http://schemas.microsoft.com/office/drawing/2014/main" id="{781A141C-60DC-ACED-E723-333DF94A8BA1}"/>
                </a:ext>
              </a:extLst>
            </p:cNvPr>
            <p:cNvSpPr/>
            <p:nvPr/>
          </p:nvSpPr>
          <p:spPr>
            <a:xfrm>
              <a:off x="4156871" y="10510614"/>
              <a:ext cx="986425" cy="802957"/>
            </a:xfrm>
            <a:custGeom>
              <a:avLst/>
              <a:gdLst>
                <a:gd name="connsiteX0" fmla="*/ 587067 w 986425"/>
                <a:gd name="connsiteY0" fmla="*/ 63601 h 802957"/>
                <a:gd name="connsiteX1" fmla="*/ 516729 w 986425"/>
                <a:gd name="connsiteY1" fmla="*/ 204278 h 802957"/>
                <a:gd name="connsiteX2" fmla="*/ 575344 w 986425"/>
                <a:gd name="connsiteY2" fmla="*/ 239448 h 802957"/>
                <a:gd name="connsiteX3" fmla="*/ 465929 w 986425"/>
                <a:gd name="connsiteY3" fmla="*/ 305878 h 802957"/>
                <a:gd name="connsiteX4" fmla="*/ 544083 w 986425"/>
                <a:gd name="connsiteY4" fmla="*/ 298063 h 802957"/>
                <a:gd name="connsiteX5" fmla="*/ 270544 w 986425"/>
                <a:gd name="connsiteY5" fmla="*/ 450463 h 802957"/>
                <a:gd name="connsiteX6" fmla="*/ 403406 w 986425"/>
                <a:gd name="connsiteY6" fmla="*/ 415294 h 802957"/>
                <a:gd name="connsiteX7" fmla="*/ 200206 w 986425"/>
                <a:gd name="connsiteY7" fmla="*/ 481724 h 802957"/>
                <a:gd name="connsiteX8" fmla="*/ 90791 w 986425"/>
                <a:gd name="connsiteY8" fmla="*/ 520801 h 802957"/>
                <a:gd name="connsiteX9" fmla="*/ 137683 w 986425"/>
                <a:gd name="connsiteY9" fmla="*/ 559878 h 802957"/>
                <a:gd name="connsiteX10" fmla="*/ 28267 w 986425"/>
                <a:gd name="connsiteY10" fmla="*/ 614586 h 802957"/>
                <a:gd name="connsiteX11" fmla="*/ 71252 w 986425"/>
                <a:gd name="connsiteY11" fmla="*/ 653663 h 802957"/>
                <a:gd name="connsiteX12" fmla="*/ 47806 w 986425"/>
                <a:gd name="connsiteY12" fmla="*/ 716186 h 802957"/>
                <a:gd name="connsiteX13" fmla="*/ 4821 w 986425"/>
                <a:gd name="connsiteY13" fmla="*/ 763078 h 802957"/>
                <a:gd name="connsiteX14" fmla="*/ 94698 w 986425"/>
                <a:gd name="connsiteY14" fmla="*/ 763078 h 802957"/>
                <a:gd name="connsiteX15" fmla="*/ 914 w 986425"/>
                <a:gd name="connsiteY15" fmla="*/ 786524 h 802957"/>
                <a:gd name="connsiteX16" fmla="*/ 165037 w 986425"/>
                <a:gd name="connsiteY16" fmla="*/ 770894 h 802957"/>
                <a:gd name="connsiteX17" fmla="*/ 290083 w 986425"/>
                <a:gd name="connsiteY17" fmla="*/ 802155 h 802957"/>
                <a:gd name="connsiteX18" fmla="*/ 395591 w 986425"/>
                <a:gd name="connsiteY18" fmla="*/ 731817 h 802957"/>
                <a:gd name="connsiteX19" fmla="*/ 352606 w 986425"/>
                <a:gd name="connsiteY19" fmla="*/ 766986 h 802957"/>
                <a:gd name="connsiteX20" fmla="*/ 602698 w 986425"/>
                <a:gd name="connsiteY20" fmla="*/ 602863 h 802957"/>
                <a:gd name="connsiteX21" fmla="*/ 708206 w 986425"/>
                <a:gd name="connsiteY21" fmla="*/ 532524 h 802957"/>
                <a:gd name="connsiteX22" fmla="*/ 716021 w 986425"/>
                <a:gd name="connsiteY22" fmla="*/ 583324 h 802957"/>
                <a:gd name="connsiteX23" fmla="*/ 747283 w 986425"/>
                <a:gd name="connsiteY23" fmla="*/ 536432 h 802957"/>
                <a:gd name="connsiteX24" fmla="*/ 739467 w 986425"/>
                <a:gd name="connsiteY24" fmla="*/ 638032 h 802957"/>
                <a:gd name="connsiteX25" fmla="*/ 844975 w 986425"/>
                <a:gd name="connsiteY25" fmla="*/ 485632 h 802957"/>
                <a:gd name="connsiteX26" fmla="*/ 985652 w 986425"/>
                <a:gd name="connsiteY26" fmla="*/ 294155 h 802957"/>
                <a:gd name="connsiteX27" fmla="*/ 778544 w 986425"/>
                <a:gd name="connsiteY27" fmla="*/ 12801 h 802957"/>
                <a:gd name="connsiteX28" fmla="*/ 587067 w 986425"/>
                <a:gd name="connsiteY28" fmla="*/ 63601 h 80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6425" h="802957">
                  <a:moveTo>
                    <a:pt x="587067" y="63601"/>
                  </a:moveTo>
                  <a:cubicBezTo>
                    <a:pt x="543431" y="95514"/>
                    <a:pt x="518683" y="174970"/>
                    <a:pt x="516729" y="204278"/>
                  </a:cubicBezTo>
                  <a:cubicBezTo>
                    <a:pt x="514775" y="233586"/>
                    <a:pt x="583811" y="222515"/>
                    <a:pt x="575344" y="239448"/>
                  </a:cubicBezTo>
                  <a:cubicBezTo>
                    <a:pt x="566877" y="256381"/>
                    <a:pt x="471139" y="296109"/>
                    <a:pt x="465929" y="305878"/>
                  </a:cubicBezTo>
                  <a:cubicBezTo>
                    <a:pt x="460719" y="315647"/>
                    <a:pt x="576647" y="273965"/>
                    <a:pt x="544083" y="298063"/>
                  </a:cubicBezTo>
                  <a:cubicBezTo>
                    <a:pt x="511519" y="322161"/>
                    <a:pt x="293990" y="430925"/>
                    <a:pt x="270544" y="450463"/>
                  </a:cubicBezTo>
                  <a:cubicBezTo>
                    <a:pt x="247098" y="470001"/>
                    <a:pt x="415129" y="410084"/>
                    <a:pt x="403406" y="415294"/>
                  </a:cubicBezTo>
                  <a:cubicBezTo>
                    <a:pt x="391683" y="420504"/>
                    <a:pt x="252308" y="464140"/>
                    <a:pt x="200206" y="481724"/>
                  </a:cubicBezTo>
                  <a:cubicBezTo>
                    <a:pt x="148103" y="499309"/>
                    <a:pt x="101211" y="507775"/>
                    <a:pt x="90791" y="520801"/>
                  </a:cubicBezTo>
                  <a:cubicBezTo>
                    <a:pt x="80370" y="533827"/>
                    <a:pt x="148104" y="544247"/>
                    <a:pt x="137683" y="559878"/>
                  </a:cubicBezTo>
                  <a:cubicBezTo>
                    <a:pt x="127262" y="575509"/>
                    <a:pt x="39339" y="598955"/>
                    <a:pt x="28267" y="614586"/>
                  </a:cubicBezTo>
                  <a:cubicBezTo>
                    <a:pt x="17195" y="630217"/>
                    <a:pt x="67996" y="636730"/>
                    <a:pt x="71252" y="653663"/>
                  </a:cubicBezTo>
                  <a:cubicBezTo>
                    <a:pt x="74508" y="670596"/>
                    <a:pt x="58878" y="697950"/>
                    <a:pt x="47806" y="716186"/>
                  </a:cubicBezTo>
                  <a:cubicBezTo>
                    <a:pt x="36734" y="734422"/>
                    <a:pt x="-2994" y="755263"/>
                    <a:pt x="4821" y="763078"/>
                  </a:cubicBezTo>
                  <a:cubicBezTo>
                    <a:pt x="12636" y="770893"/>
                    <a:pt x="95349" y="759170"/>
                    <a:pt x="94698" y="763078"/>
                  </a:cubicBezTo>
                  <a:cubicBezTo>
                    <a:pt x="94047" y="766986"/>
                    <a:pt x="-10809" y="785221"/>
                    <a:pt x="914" y="786524"/>
                  </a:cubicBezTo>
                  <a:cubicBezTo>
                    <a:pt x="12637" y="787827"/>
                    <a:pt x="116842" y="768289"/>
                    <a:pt x="165037" y="770894"/>
                  </a:cubicBezTo>
                  <a:cubicBezTo>
                    <a:pt x="213232" y="773499"/>
                    <a:pt x="251657" y="808668"/>
                    <a:pt x="290083" y="802155"/>
                  </a:cubicBezTo>
                  <a:cubicBezTo>
                    <a:pt x="328509" y="795642"/>
                    <a:pt x="385171" y="737678"/>
                    <a:pt x="395591" y="731817"/>
                  </a:cubicBezTo>
                  <a:cubicBezTo>
                    <a:pt x="406011" y="725956"/>
                    <a:pt x="318088" y="788478"/>
                    <a:pt x="352606" y="766986"/>
                  </a:cubicBezTo>
                  <a:cubicBezTo>
                    <a:pt x="387124" y="745494"/>
                    <a:pt x="602698" y="602863"/>
                    <a:pt x="602698" y="602863"/>
                  </a:cubicBezTo>
                  <a:cubicBezTo>
                    <a:pt x="661965" y="563786"/>
                    <a:pt x="689319" y="535781"/>
                    <a:pt x="708206" y="532524"/>
                  </a:cubicBezTo>
                  <a:cubicBezTo>
                    <a:pt x="727093" y="529267"/>
                    <a:pt x="709508" y="582673"/>
                    <a:pt x="716021" y="583324"/>
                  </a:cubicBezTo>
                  <a:cubicBezTo>
                    <a:pt x="722534" y="583975"/>
                    <a:pt x="743375" y="527314"/>
                    <a:pt x="747283" y="536432"/>
                  </a:cubicBezTo>
                  <a:cubicBezTo>
                    <a:pt x="751191" y="545550"/>
                    <a:pt x="723185" y="646499"/>
                    <a:pt x="739467" y="638032"/>
                  </a:cubicBezTo>
                  <a:cubicBezTo>
                    <a:pt x="755749" y="629565"/>
                    <a:pt x="803944" y="542945"/>
                    <a:pt x="844975" y="485632"/>
                  </a:cubicBezTo>
                  <a:cubicBezTo>
                    <a:pt x="886006" y="428319"/>
                    <a:pt x="996724" y="372960"/>
                    <a:pt x="985652" y="294155"/>
                  </a:cubicBezTo>
                  <a:cubicBezTo>
                    <a:pt x="974580" y="215350"/>
                    <a:pt x="845626" y="51227"/>
                    <a:pt x="778544" y="12801"/>
                  </a:cubicBezTo>
                  <a:cubicBezTo>
                    <a:pt x="711462" y="-25625"/>
                    <a:pt x="630703" y="31688"/>
                    <a:pt x="587067" y="636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7" name="フリーフォーム 2196">
              <a:extLst>
                <a:ext uri="{FF2B5EF4-FFF2-40B4-BE49-F238E27FC236}">
                  <a16:creationId xmlns:a16="http://schemas.microsoft.com/office/drawing/2014/main" id="{F8586DD1-1B1C-572E-C8DC-9B8FE90CC190}"/>
                </a:ext>
              </a:extLst>
            </p:cNvPr>
            <p:cNvSpPr/>
            <p:nvPr/>
          </p:nvSpPr>
          <p:spPr>
            <a:xfrm>
              <a:off x="4875023" y="10811176"/>
              <a:ext cx="524415" cy="1225360"/>
            </a:xfrm>
            <a:custGeom>
              <a:avLst/>
              <a:gdLst>
                <a:gd name="connsiteX0" fmla="*/ 49402 w 524415"/>
                <a:gd name="connsiteY0" fmla="*/ 183849 h 1225360"/>
                <a:gd name="connsiteX1" fmla="*/ 1777 w 524415"/>
                <a:gd name="connsiteY1" fmla="*/ 348949 h 1225360"/>
                <a:gd name="connsiteX2" fmla="*/ 17652 w 524415"/>
                <a:gd name="connsiteY2" fmla="*/ 329899 h 1225360"/>
                <a:gd name="connsiteX3" fmla="*/ 87502 w 524415"/>
                <a:gd name="connsiteY3" fmla="*/ 393399 h 1225360"/>
                <a:gd name="connsiteX4" fmla="*/ 49402 w 524415"/>
                <a:gd name="connsiteY4" fmla="*/ 380699 h 1225360"/>
                <a:gd name="connsiteX5" fmla="*/ 116077 w 524415"/>
                <a:gd name="connsiteY5" fmla="*/ 491824 h 1225360"/>
                <a:gd name="connsiteX6" fmla="*/ 100202 w 524415"/>
                <a:gd name="connsiteY6" fmla="*/ 434674 h 1225360"/>
                <a:gd name="connsiteX7" fmla="*/ 147827 w 524415"/>
                <a:gd name="connsiteY7" fmla="*/ 539449 h 1225360"/>
                <a:gd name="connsiteX8" fmla="*/ 144652 w 524415"/>
                <a:gd name="connsiteY8" fmla="*/ 606124 h 1225360"/>
                <a:gd name="connsiteX9" fmla="*/ 157352 w 524415"/>
                <a:gd name="connsiteY9" fmla="*/ 545799 h 1225360"/>
                <a:gd name="connsiteX10" fmla="*/ 182752 w 524415"/>
                <a:gd name="connsiteY10" fmla="*/ 675974 h 1225360"/>
                <a:gd name="connsiteX11" fmla="*/ 198627 w 524415"/>
                <a:gd name="connsiteY11" fmla="*/ 698199 h 1225360"/>
                <a:gd name="connsiteX12" fmla="*/ 119252 w 524415"/>
                <a:gd name="connsiteY12" fmla="*/ 714074 h 1225360"/>
                <a:gd name="connsiteX13" fmla="*/ 154177 w 524415"/>
                <a:gd name="connsiteY13" fmla="*/ 729949 h 1225360"/>
                <a:gd name="connsiteX14" fmla="*/ 192277 w 524415"/>
                <a:gd name="connsiteY14" fmla="*/ 761699 h 1225360"/>
                <a:gd name="connsiteX15" fmla="*/ 192277 w 524415"/>
                <a:gd name="connsiteY15" fmla="*/ 736299 h 1225360"/>
                <a:gd name="connsiteX16" fmla="*/ 227202 w 524415"/>
                <a:gd name="connsiteY16" fmla="*/ 834724 h 1225360"/>
                <a:gd name="connsiteX17" fmla="*/ 274827 w 524415"/>
                <a:gd name="connsiteY17" fmla="*/ 783924 h 1225360"/>
                <a:gd name="connsiteX18" fmla="*/ 278002 w 524415"/>
                <a:gd name="connsiteY18" fmla="*/ 860124 h 1225360"/>
                <a:gd name="connsiteX19" fmla="*/ 322452 w 524415"/>
                <a:gd name="connsiteY19" fmla="*/ 1031574 h 1225360"/>
                <a:gd name="connsiteX20" fmla="*/ 360552 w 524415"/>
                <a:gd name="connsiteY20" fmla="*/ 1101424 h 1225360"/>
                <a:gd name="connsiteX21" fmla="*/ 335152 w 524415"/>
                <a:gd name="connsiteY21" fmla="*/ 1091899 h 1225360"/>
                <a:gd name="connsiteX22" fmla="*/ 328802 w 524415"/>
                <a:gd name="connsiteY22" fmla="*/ 1136349 h 1225360"/>
                <a:gd name="connsiteX23" fmla="*/ 338327 w 524415"/>
                <a:gd name="connsiteY23" fmla="*/ 1183974 h 1225360"/>
                <a:gd name="connsiteX24" fmla="*/ 351027 w 524415"/>
                <a:gd name="connsiteY24" fmla="*/ 1225249 h 1225360"/>
                <a:gd name="connsiteX25" fmla="*/ 363727 w 524415"/>
                <a:gd name="connsiteY25" fmla="*/ 1171274 h 1225360"/>
                <a:gd name="connsiteX26" fmla="*/ 376427 w 524415"/>
                <a:gd name="connsiteY26" fmla="*/ 1091899 h 1225360"/>
                <a:gd name="connsiteX27" fmla="*/ 360552 w 524415"/>
                <a:gd name="connsiteY27" fmla="*/ 974424 h 1225360"/>
                <a:gd name="connsiteX28" fmla="*/ 351027 w 524415"/>
                <a:gd name="connsiteY28" fmla="*/ 1006174 h 1225360"/>
                <a:gd name="connsiteX29" fmla="*/ 312927 w 524415"/>
                <a:gd name="connsiteY29" fmla="*/ 799799 h 1225360"/>
                <a:gd name="connsiteX30" fmla="*/ 436752 w 524415"/>
                <a:gd name="connsiteY30" fmla="*/ 888699 h 1225360"/>
                <a:gd name="connsiteX31" fmla="*/ 449452 w 524415"/>
                <a:gd name="connsiteY31" fmla="*/ 815674 h 1225360"/>
                <a:gd name="connsiteX32" fmla="*/ 509777 w 524415"/>
                <a:gd name="connsiteY32" fmla="*/ 879174 h 1225360"/>
                <a:gd name="connsiteX33" fmla="*/ 405002 w 524415"/>
                <a:gd name="connsiteY33" fmla="*/ 552149 h 1225360"/>
                <a:gd name="connsiteX34" fmla="*/ 512952 w 524415"/>
                <a:gd name="connsiteY34" fmla="*/ 853774 h 1225360"/>
                <a:gd name="connsiteX35" fmla="*/ 506602 w 524415"/>
                <a:gd name="connsiteY35" fmla="*/ 736299 h 1225360"/>
                <a:gd name="connsiteX36" fmla="*/ 382777 w 524415"/>
                <a:gd name="connsiteY36" fmla="*/ 456899 h 1225360"/>
                <a:gd name="connsiteX37" fmla="*/ 382777 w 524415"/>
                <a:gd name="connsiteY37" fmla="*/ 520399 h 1225360"/>
                <a:gd name="connsiteX38" fmla="*/ 335152 w 524415"/>
                <a:gd name="connsiteY38" fmla="*/ 279099 h 1225360"/>
                <a:gd name="connsiteX39" fmla="*/ 252602 w 524415"/>
                <a:gd name="connsiteY39" fmla="*/ 75899 h 1225360"/>
                <a:gd name="connsiteX40" fmla="*/ 208152 w 524415"/>
                <a:gd name="connsiteY40" fmla="*/ 2874 h 1225360"/>
                <a:gd name="connsiteX41" fmla="*/ 49402 w 524415"/>
                <a:gd name="connsiteY41" fmla="*/ 183849 h 122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415" h="1225360">
                  <a:moveTo>
                    <a:pt x="49402" y="183849"/>
                  </a:moveTo>
                  <a:cubicBezTo>
                    <a:pt x="15006" y="241528"/>
                    <a:pt x="1777" y="348949"/>
                    <a:pt x="1777" y="348949"/>
                  </a:cubicBezTo>
                  <a:cubicBezTo>
                    <a:pt x="-3515" y="373291"/>
                    <a:pt x="3365" y="322491"/>
                    <a:pt x="17652" y="329899"/>
                  </a:cubicBezTo>
                  <a:cubicBezTo>
                    <a:pt x="31939" y="337307"/>
                    <a:pt x="82210" y="384932"/>
                    <a:pt x="87502" y="393399"/>
                  </a:cubicBezTo>
                  <a:cubicBezTo>
                    <a:pt x="92794" y="401866"/>
                    <a:pt x="44639" y="364295"/>
                    <a:pt x="49402" y="380699"/>
                  </a:cubicBezTo>
                  <a:cubicBezTo>
                    <a:pt x="54165" y="397103"/>
                    <a:pt x="107610" y="482828"/>
                    <a:pt x="116077" y="491824"/>
                  </a:cubicBezTo>
                  <a:cubicBezTo>
                    <a:pt x="124544" y="500820"/>
                    <a:pt x="94910" y="426737"/>
                    <a:pt x="100202" y="434674"/>
                  </a:cubicBezTo>
                  <a:cubicBezTo>
                    <a:pt x="105494" y="442611"/>
                    <a:pt x="140419" y="510874"/>
                    <a:pt x="147827" y="539449"/>
                  </a:cubicBezTo>
                  <a:cubicBezTo>
                    <a:pt x="155235" y="568024"/>
                    <a:pt x="143064" y="605066"/>
                    <a:pt x="144652" y="606124"/>
                  </a:cubicBezTo>
                  <a:cubicBezTo>
                    <a:pt x="146240" y="607182"/>
                    <a:pt x="151002" y="534157"/>
                    <a:pt x="157352" y="545799"/>
                  </a:cubicBezTo>
                  <a:cubicBezTo>
                    <a:pt x="163702" y="557441"/>
                    <a:pt x="175873" y="650574"/>
                    <a:pt x="182752" y="675974"/>
                  </a:cubicBezTo>
                  <a:cubicBezTo>
                    <a:pt x="189631" y="701374"/>
                    <a:pt x="209210" y="691849"/>
                    <a:pt x="198627" y="698199"/>
                  </a:cubicBezTo>
                  <a:cubicBezTo>
                    <a:pt x="188044" y="704549"/>
                    <a:pt x="126660" y="708782"/>
                    <a:pt x="119252" y="714074"/>
                  </a:cubicBezTo>
                  <a:cubicBezTo>
                    <a:pt x="111844" y="719366"/>
                    <a:pt x="142006" y="722012"/>
                    <a:pt x="154177" y="729949"/>
                  </a:cubicBezTo>
                  <a:cubicBezTo>
                    <a:pt x="166348" y="737886"/>
                    <a:pt x="185927" y="760641"/>
                    <a:pt x="192277" y="761699"/>
                  </a:cubicBezTo>
                  <a:cubicBezTo>
                    <a:pt x="198627" y="762757"/>
                    <a:pt x="186456" y="724128"/>
                    <a:pt x="192277" y="736299"/>
                  </a:cubicBezTo>
                  <a:cubicBezTo>
                    <a:pt x="198098" y="748470"/>
                    <a:pt x="213444" y="826787"/>
                    <a:pt x="227202" y="834724"/>
                  </a:cubicBezTo>
                  <a:cubicBezTo>
                    <a:pt x="240960" y="842662"/>
                    <a:pt x="266360" y="779691"/>
                    <a:pt x="274827" y="783924"/>
                  </a:cubicBezTo>
                  <a:cubicBezTo>
                    <a:pt x="283294" y="788157"/>
                    <a:pt x="270065" y="818849"/>
                    <a:pt x="278002" y="860124"/>
                  </a:cubicBezTo>
                  <a:cubicBezTo>
                    <a:pt x="285939" y="901399"/>
                    <a:pt x="308694" y="991357"/>
                    <a:pt x="322452" y="1031574"/>
                  </a:cubicBezTo>
                  <a:cubicBezTo>
                    <a:pt x="336210" y="1071791"/>
                    <a:pt x="358435" y="1091370"/>
                    <a:pt x="360552" y="1101424"/>
                  </a:cubicBezTo>
                  <a:cubicBezTo>
                    <a:pt x="362669" y="1111478"/>
                    <a:pt x="340444" y="1086078"/>
                    <a:pt x="335152" y="1091899"/>
                  </a:cubicBezTo>
                  <a:cubicBezTo>
                    <a:pt x="329860" y="1097720"/>
                    <a:pt x="328273" y="1121003"/>
                    <a:pt x="328802" y="1136349"/>
                  </a:cubicBezTo>
                  <a:cubicBezTo>
                    <a:pt x="329331" y="1151695"/>
                    <a:pt x="334623" y="1169157"/>
                    <a:pt x="338327" y="1183974"/>
                  </a:cubicBezTo>
                  <a:cubicBezTo>
                    <a:pt x="342031" y="1198791"/>
                    <a:pt x="346794" y="1227366"/>
                    <a:pt x="351027" y="1225249"/>
                  </a:cubicBezTo>
                  <a:cubicBezTo>
                    <a:pt x="355260" y="1223132"/>
                    <a:pt x="359494" y="1193499"/>
                    <a:pt x="363727" y="1171274"/>
                  </a:cubicBezTo>
                  <a:cubicBezTo>
                    <a:pt x="367960" y="1149049"/>
                    <a:pt x="376956" y="1124707"/>
                    <a:pt x="376427" y="1091899"/>
                  </a:cubicBezTo>
                  <a:cubicBezTo>
                    <a:pt x="375898" y="1059091"/>
                    <a:pt x="364785" y="988711"/>
                    <a:pt x="360552" y="974424"/>
                  </a:cubicBezTo>
                  <a:cubicBezTo>
                    <a:pt x="356319" y="960137"/>
                    <a:pt x="358964" y="1035278"/>
                    <a:pt x="351027" y="1006174"/>
                  </a:cubicBezTo>
                  <a:cubicBezTo>
                    <a:pt x="343090" y="977070"/>
                    <a:pt x="298640" y="819378"/>
                    <a:pt x="312927" y="799799"/>
                  </a:cubicBezTo>
                  <a:cubicBezTo>
                    <a:pt x="327214" y="780220"/>
                    <a:pt x="413998" y="886053"/>
                    <a:pt x="436752" y="888699"/>
                  </a:cubicBezTo>
                  <a:cubicBezTo>
                    <a:pt x="459506" y="891345"/>
                    <a:pt x="437281" y="817261"/>
                    <a:pt x="449452" y="815674"/>
                  </a:cubicBezTo>
                  <a:cubicBezTo>
                    <a:pt x="461623" y="814087"/>
                    <a:pt x="517185" y="923095"/>
                    <a:pt x="509777" y="879174"/>
                  </a:cubicBezTo>
                  <a:cubicBezTo>
                    <a:pt x="502369" y="835253"/>
                    <a:pt x="404473" y="556382"/>
                    <a:pt x="405002" y="552149"/>
                  </a:cubicBezTo>
                  <a:cubicBezTo>
                    <a:pt x="405531" y="547916"/>
                    <a:pt x="496019" y="823082"/>
                    <a:pt x="512952" y="853774"/>
                  </a:cubicBezTo>
                  <a:cubicBezTo>
                    <a:pt x="529885" y="884466"/>
                    <a:pt x="528298" y="802445"/>
                    <a:pt x="506602" y="736299"/>
                  </a:cubicBezTo>
                  <a:cubicBezTo>
                    <a:pt x="484906" y="670153"/>
                    <a:pt x="403414" y="492882"/>
                    <a:pt x="382777" y="456899"/>
                  </a:cubicBezTo>
                  <a:cubicBezTo>
                    <a:pt x="362140" y="420916"/>
                    <a:pt x="390714" y="550032"/>
                    <a:pt x="382777" y="520399"/>
                  </a:cubicBezTo>
                  <a:cubicBezTo>
                    <a:pt x="374840" y="490766"/>
                    <a:pt x="356848" y="353182"/>
                    <a:pt x="335152" y="279099"/>
                  </a:cubicBezTo>
                  <a:cubicBezTo>
                    <a:pt x="313456" y="205016"/>
                    <a:pt x="273769" y="121936"/>
                    <a:pt x="252602" y="75899"/>
                  </a:cubicBezTo>
                  <a:cubicBezTo>
                    <a:pt x="231435" y="29862"/>
                    <a:pt x="240960" y="-11414"/>
                    <a:pt x="208152" y="2874"/>
                  </a:cubicBezTo>
                  <a:cubicBezTo>
                    <a:pt x="175344" y="17161"/>
                    <a:pt x="83798" y="126170"/>
                    <a:pt x="49402" y="1838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8" name="フリーフォーム 2197">
              <a:extLst>
                <a:ext uri="{FF2B5EF4-FFF2-40B4-BE49-F238E27FC236}">
                  <a16:creationId xmlns:a16="http://schemas.microsoft.com/office/drawing/2014/main" id="{759CCDC3-D215-6164-BC0A-CDC406E4178C}"/>
                </a:ext>
              </a:extLst>
            </p:cNvPr>
            <p:cNvSpPr/>
            <p:nvPr/>
          </p:nvSpPr>
          <p:spPr>
            <a:xfrm>
              <a:off x="5165374" y="11529831"/>
              <a:ext cx="379356" cy="592684"/>
            </a:xfrm>
            <a:custGeom>
              <a:avLst/>
              <a:gdLst>
                <a:gd name="connsiteX0" fmla="*/ 213076 w 379356"/>
                <a:gd name="connsiteY0" fmla="*/ 58919 h 592684"/>
                <a:gd name="connsiteX1" fmla="*/ 225776 w 379356"/>
                <a:gd name="connsiteY1" fmla="*/ 173219 h 592684"/>
                <a:gd name="connsiteX2" fmla="*/ 292451 w 379356"/>
                <a:gd name="connsiteY2" fmla="*/ 338319 h 592684"/>
                <a:gd name="connsiteX3" fmla="*/ 273401 w 379356"/>
                <a:gd name="connsiteY3" fmla="*/ 328794 h 592684"/>
                <a:gd name="connsiteX4" fmla="*/ 336901 w 379356"/>
                <a:gd name="connsiteY4" fmla="*/ 347844 h 592684"/>
                <a:gd name="connsiteX5" fmla="*/ 346426 w 379356"/>
                <a:gd name="connsiteY5" fmla="*/ 446269 h 592684"/>
                <a:gd name="connsiteX6" fmla="*/ 349601 w 379356"/>
                <a:gd name="connsiteY6" fmla="*/ 357369 h 592684"/>
                <a:gd name="connsiteX7" fmla="*/ 378176 w 379356"/>
                <a:gd name="connsiteY7" fmla="*/ 452619 h 592684"/>
                <a:gd name="connsiteX8" fmla="*/ 371826 w 379356"/>
                <a:gd name="connsiteY8" fmla="*/ 557394 h 592684"/>
                <a:gd name="connsiteX9" fmla="*/ 352776 w 379356"/>
                <a:gd name="connsiteY9" fmla="*/ 592319 h 592684"/>
                <a:gd name="connsiteX10" fmla="*/ 289276 w 379356"/>
                <a:gd name="connsiteY10" fmla="*/ 576444 h 592684"/>
                <a:gd name="connsiteX11" fmla="*/ 216251 w 379356"/>
                <a:gd name="connsiteY11" fmla="*/ 589144 h 592684"/>
                <a:gd name="connsiteX12" fmla="*/ 298801 w 379356"/>
                <a:gd name="connsiteY12" fmla="*/ 579619 h 592684"/>
                <a:gd name="connsiteX13" fmla="*/ 200376 w 379356"/>
                <a:gd name="connsiteY13" fmla="*/ 557394 h 592684"/>
                <a:gd name="connsiteX14" fmla="*/ 130526 w 379356"/>
                <a:gd name="connsiteY14" fmla="*/ 560569 h 592684"/>
                <a:gd name="connsiteX15" fmla="*/ 232126 w 379356"/>
                <a:gd name="connsiteY15" fmla="*/ 560569 h 592684"/>
                <a:gd name="connsiteX16" fmla="*/ 105126 w 379356"/>
                <a:gd name="connsiteY16" fmla="*/ 509769 h 592684"/>
                <a:gd name="connsiteX17" fmla="*/ 70201 w 379356"/>
                <a:gd name="connsiteY17" fmla="*/ 493894 h 592684"/>
                <a:gd name="connsiteX18" fmla="*/ 73376 w 379356"/>
                <a:gd name="connsiteY18" fmla="*/ 398644 h 592684"/>
                <a:gd name="connsiteX19" fmla="*/ 117826 w 379356"/>
                <a:gd name="connsiteY19" fmla="*/ 379594 h 592684"/>
                <a:gd name="connsiteX20" fmla="*/ 101951 w 379356"/>
                <a:gd name="connsiteY20" fmla="*/ 211319 h 592684"/>
                <a:gd name="connsiteX21" fmla="*/ 60676 w 379356"/>
                <a:gd name="connsiteY21" fmla="*/ 246244 h 592684"/>
                <a:gd name="connsiteX22" fmla="*/ 82901 w 379356"/>
                <a:gd name="connsiteY22" fmla="*/ 208144 h 592684"/>
                <a:gd name="connsiteX23" fmla="*/ 351 w 379356"/>
                <a:gd name="connsiteY23" fmla="*/ 93844 h 592684"/>
                <a:gd name="connsiteX24" fmla="*/ 60676 w 379356"/>
                <a:gd name="connsiteY24" fmla="*/ 1769 h 592684"/>
                <a:gd name="connsiteX25" fmla="*/ 213076 w 379356"/>
                <a:gd name="connsiteY25" fmla="*/ 58919 h 59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9356" h="592684">
                  <a:moveTo>
                    <a:pt x="213076" y="58919"/>
                  </a:moveTo>
                  <a:cubicBezTo>
                    <a:pt x="240593" y="87494"/>
                    <a:pt x="212547" y="126652"/>
                    <a:pt x="225776" y="173219"/>
                  </a:cubicBezTo>
                  <a:cubicBezTo>
                    <a:pt x="239005" y="219786"/>
                    <a:pt x="292451" y="338319"/>
                    <a:pt x="292451" y="338319"/>
                  </a:cubicBezTo>
                  <a:cubicBezTo>
                    <a:pt x="300388" y="364248"/>
                    <a:pt x="265993" y="327207"/>
                    <a:pt x="273401" y="328794"/>
                  </a:cubicBezTo>
                  <a:cubicBezTo>
                    <a:pt x="280809" y="330381"/>
                    <a:pt x="324730" y="328265"/>
                    <a:pt x="336901" y="347844"/>
                  </a:cubicBezTo>
                  <a:cubicBezTo>
                    <a:pt x="349072" y="367423"/>
                    <a:pt x="344309" y="444681"/>
                    <a:pt x="346426" y="446269"/>
                  </a:cubicBezTo>
                  <a:cubicBezTo>
                    <a:pt x="348543" y="447857"/>
                    <a:pt x="344310" y="356311"/>
                    <a:pt x="349601" y="357369"/>
                  </a:cubicBezTo>
                  <a:cubicBezTo>
                    <a:pt x="354892" y="358427"/>
                    <a:pt x="374472" y="419281"/>
                    <a:pt x="378176" y="452619"/>
                  </a:cubicBezTo>
                  <a:cubicBezTo>
                    <a:pt x="381880" y="485957"/>
                    <a:pt x="376059" y="534111"/>
                    <a:pt x="371826" y="557394"/>
                  </a:cubicBezTo>
                  <a:cubicBezTo>
                    <a:pt x="367593" y="580677"/>
                    <a:pt x="366534" y="589144"/>
                    <a:pt x="352776" y="592319"/>
                  </a:cubicBezTo>
                  <a:cubicBezTo>
                    <a:pt x="339018" y="595494"/>
                    <a:pt x="312030" y="576973"/>
                    <a:pt x="289276" y="576444"/>
                  </a:cubicBezTo>
                  <a:cubicBezTo>
                    <a:pt x="266522" y="575915"/>
                    <a:pt x="214664" y="588615"/>
                    <a:pt x="216251" y="589144"/>
                  </a:cubicBezTo>
                  <a:cubicBezTo>
                    <a:pt x="217838" y="589673"/>
                    <a:pt x="301447" y="584911"/>
                    <a:pt x="298801" y="579619"/>
                  </a:cubicBezTo>
                  <a:cubicBezTo>
                    <a:pt x="296155" y="574327"/>
                    <a:pt x="228422" y="560569"/>
                    <a:pt x="200376" y="557394"/>
                  </a:cubicBezTo>
                  <a:cubicBezTo>
                    <a:pt x="172330" y="554219"/>
                    <a:pt x="125234" y="560040"/>
                    <a:pt x="130526" y="560569"/>
                  </a:cubicBezTo>
                  <a:cubicBezTo>
                    <a:pt x="135818" y="561098"/>
                    <a:pt x="236359" y="569036"/>
                    <a:pt x="232126" y="560569"/>
                  </a:cubicBezTo>
                  <a:cubicBezTo>
                    <a:pt x="227893" y="552102"/>
                    <a:pt x="132113" y="520881"/>
                    <a:pt x="105126" y="509769"/>
                  </a:cubicBezTo>
                  <a:cubicBezTo>
                    <a:pt x="78139" y="498657"/>
                    <a:pt x="75493" y="512415"/>
                    <a:pt x="70201" y="493894"/>
                  </a:cubicBezTo>
                  <a:cubicBezTo>
                    <a:pt x="64909" y="475373"/>
                    <a:pt x="65439" y="417694"/>
                    <a:pt x="73376" y="398644"/>
                  </a:cubicBezTo>
                  <a:cubicBezTo>
                    <a:pt x="81313" y="379594"/>
                    <a:pt x="113064" y="410815"/>
                    <a:pt x="117826" y="379594"/>
                  </a:cubicBezTo>
                  <a:cubicBezTo>
                    <a:pt x="122588" y="348373"/>
                    <a:pt x="111476" y="233544"/>
                    <a:pt x="101951" y="211319"/>
                  </a:cubicBezTo>
                  <a:cubicBezTo>
                    <a:pt x="92426" y="189094"/>
                    <a:pt x="63851" y="246773"/>
                    <a:pt x="60676" y="246244"/>
                  </a:cubicBezTo>
                  <a:cubicBezTo>
                    <a:pt x="57501" y="245715"/>
                    <a:pt x="92955" y="233544"/>
                    <a:pt x="82901" y="208144"/>
                  </a:cubicBezTo>
                  <a:cubicBezTo>
                    <a:pt x="72847" y="182744"/>
                    <a:pt x="4055" y="128240"/>
                    <a:pt x="351" y="93844"/>
                  </a:cubicBezTo>
                  <a:cubicBezTo>
                    <a:pt x="-3353" y="59448"/>
                    <a:pt x="22576" y="12352"/>
                    <a:pt x="60676" y="1769"/>
                  </a:cubicBezTo>
                  <a:cubicBezTo>
                    <a:pt x="98776" y="-8814"/>
                    <a:pt x="185559" y="30344"/>
                    <a:pt x="213076" y="589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9" name="フリーフォーム 2198">
              <a:extLst>
                <a:ext uri="{FF2B5EF4-FFF2-40B4-BE49-F238E27FC236}">
                  <a16:creationId xmlns:a16="http://schemas.microsoft.com/office/drawing/2014/main" id="{FAD731AD-BEC9-6CEB-1403-E9535B61AF78}"/>
                </a:ext>
              </a:extLst>
            </p:cNvPr>
            <p:cNvSpPr/>
            <p:nvPr/>
          </p:nvSpPr>
          <p:spPr>
            <a:xfrm>
              <a:off x="4943172" y="10382150"/>
              <a:ext cx="423895" cy="586262"/>
            </a:xfrm>
            <a:custGeom>
              <a:avLst/>
              <a:gdLst>
                <a:gd name="connsiteX0" fmla="*/ 168578 w 423895"/>
                <a:gd name="connsiteY0" fmla="*/ 100 h 586262"/>
                <a:gd name="connsiteX1" fmla="*/ 136828 w 423895"/>
                <a:gd name="connsiteY1" fmla="*/ 136625 h 586262"/>
                <a:gd name="connsiteX2" fmla="*/ 222553 w 423895"/>
                <a:gd name="connsiteY2" fmla="*/ 244575 h 586262"/>
                <a:gd name="connsiteX3" fmla="*/ 203503 w 423895"/>
                <a:gd name="connsiteY3" fmla="*/ 244575 h 586262"/>
                <a:gd name="connsiteX4" fmla="*/ 314628 w 423895"/>
                <a:gd name="connsiteY4" fmla="*/ 323950 h 586262"/>
                <a:gd name="connsiteX5" fmla="*/ 422578 w 423895"/>
                <a:gd name="connsiteY5" fmla="*/ 339825 h 586262"/>
                <a:gd name="connsiteX6" fmla="*/ 368603 w 423895"/>
                <a:gd name="connsiteY6" fmla="*/ 384275 h 586262"/>
                <a:gd name="connsiteX7" fmla="*/ 279703 w 423895"/>
                <a:gd name="connsiteY7" fmla="*/ 435075 h 586262"/>
                <a:gd name="connsiteX8" fmla="*/ 228903 w 423895"/>
                <a:gd name="connsiteY8" fmla="*/ 492225 h 586262"/>
                <a:gd name="connsiteX9" fmla="*/ 251128 w 423895"/>
                <a:gd name="connsiteY9" fmla="*/ 498575 h 586262"/>
                <a:gd name="connsiteX10" fmla="*/ 355903 w 423895"/>
                <a:gd name="connsiteY10" fmla="*/ 387450 h 586262"/>
                <a:gd name="connsiteX11" fmla="*/ 235253 w 423895"/>
                <a:gd name="connsiteY11" fmla="*/ 482700 h 586262"/>
                <a:gd name="connsiteX12" fmla="*/ 178103 w 423895"/>
                <a:gd name="connsiteY12" fmla="*/ 584300 h 586262"/>
                <a:gd name="connsiteX13" fmla="*/ 152703 w 423895"/>
                <a:gd name="connsiteY13" fmla="*/ 387450 h 586262"/>
                <a:gd name="connsiteX14" fmla="*/ 303 w 423895"/>
                <a:gd name="connsiteY14" fmla="*/ 158850 h 586262"/>
                <a:gd name="connsiteX15" fmla="*/ 168578 w 423895"/>
                <a:gd name="connsiteY15" fmla="*/ 100 h 58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3895" h="586262">
                  <a:moveTo>
                    <a:pt x="168578" y="100"/>
                  </a:moveTo>
                  <a:cubicBezTo>
                    <a:pt x="191332" y="-3604"/>
                    <a:pt x="127832" y="95879"/>
                    <a:pt x="136828" y="136625"/>
                  </a:cubicBezTo>
                  <a:cubicBezTo>
                    <a:pt x="145824" y="177371"/>
                    <a:pt x="222553" y="244575"/>
                    <a:pt x="222553" y="244575"/>
                  </a:cubicBezTo>
                  <a:cubicBezTo>
                    <a:pt x="233665" y="262566"/>
                    <a:pt x="188157" y="231346"/>
                    <a:pt x="203503" y="244575"/>
                  </a:cubicBezTo>
                  <a:cubicBezTo>
                    <a:pt x="218849" y="257804"/>
                    <a:pt x="278116" y="308075"/>
                    <a:pt x="314628" y="323950"/>
                  </a:cubicBezTo>
                  <a:cubicBezTo>
                    <a:pt x="351141" y="339825"/>
                    <a:pt x="413582" y="329771"/>
                    <a:pt x="422578" y="339825"/>
                  </a:cubicBezTo>
                  <a:cubicBezTo>
                    <a:pt x="431574" y="349879"/>
                    <a:pt x="392416" y="368400"/>
                    <a:pt x="368603" y="384275"/>
                  </a:cubicBezTo>
                  <a:cubicBezTo>
                    <a:pt x="344791" y="400150"/>
                    <a:pt x="302986" y="417083"/>
                    <a:pt x="279703" y="435075"/>
                  </a:cubicBezTo>
                  <a:cubicBezTo>
                    <a:pt x="256420" y="453067"/>
                    <a:pt x="233666" y="481642"/>
                    <a:pt x="228903" y="492225"/>
                  </a:cubicBezTo>
                  <a:cubicBezTo>
                    <a:pt x="224141" y="502808"/>
                    <a:pt x="229961" y="516037"/>
                    <a:pt x="251128" y="498575"/>
                  </a:cubicBezTo>
                  <a:cubicBezTo>
                    <a:pt x="272295" y="481113"/>
                    <a:pt x="358549" y="390096"/>
                    <a:pt x="355903" y="387450"/>
                  </a:cubicBezTo>
                  <a:cubicBezTo>
                    <a:pt x="353257" y="384804"/>
                    <a:pt x="264886" y="449892"/>
                    <a:pt x="235253" y="482700"/>
                  </a:cubicBezTo>
                  <a:cubicBezTo>
                    <a:pt x="205620" y="515508"/>
                    <a:pt x="191861" y="600175"/>
                    <a:pt x="178103" y="584300"/>
                  </a:cubicBezTo>
                  <a:cubicBezTo>
                    <a:pt x="164345" y="568425"/>
                    <a:pt x="182336" y="458358"/>
                    <a:pt x="152703" y="387450"/>
                  </a:cubicBezTo>
                  <a:cubicBezTo>
                    <a:pt x="123070" y="316542"/>
                    <a:pt x="-7105" y="224466"/>
                    <a:pt x="303" y="158850"/>
                  </a:cubicBezTo>
                  <a:cubicBezTo>
                    <a:pt x="7711" y="93234"/>
                    <a:pt x="145824" y="3804"/>
                    <a:pt x="168578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0" name="フリーフォーム 2199">
              <a:extLst>
                <a:ext uri="{FF2B5EF4-FFF2-40B4-BE49-F238E27FC236}">
                  <a16:creationId xmlns:a16="http://schemas.microsoft.com/office/drawing/2014/main" id="{018C4A55-3A71-20EB-0BCA-BCAD64E1559A}"/>
                </a:ext>
              </a:extLst>
            </p:cNvPr>
            <p:cNvSpPr/>
            <p:nvPr/>
          </p:nvSpPr>
          <p:spPr>
            <a:xfrm>
              <a:off x="5094960" y="10474025"/>
              <a:ext cx="337467" cy="136829"/>
            </a:xfrm>
            <a:custGeom>
              <a:avLst/>
              <a:gdLst>
                <a:gd name="connsiteX0" fmla="*/ 915 w 337467"/>
                <a:gd name="connsiteY0" fmla="*/ 136825 h 136829"/>
                <a:gd name="connsiteX1" fmla="*/ 156490 w 337467"/>
                <a:gd name="connsiteY1" fmla="*/ 79675 h 136829"/>
                <a:gd name="connsiteX2" fmla="*/ 334290 w 337467"/>
                <a:gd name="connsiteY2" fmla="*/ 300 h 136829"/>
                <a:gd name="connsiteX3" fmla="*/ 194590 w 337467"/>
                <a:gd name="connsiteY3" fmla="*/ 51100 h 136829"/>
                <a:gd name="connsiteX4" fmla="*/ 337465 w 337467"/>
                <a:gd name="connsiteY4" fmla="*/ 13000 h 136829"/>
                <a:gd name="connsiteX5" fmla="*/ 197765 w 337467"/>
                <a:gd name="connsiteY5" fmla="*/ 82850 h 136829"/>
                <a:gd name="connsiteX6" fmla="*/ 121565 w 337467"/>
                <a:gd name="connsiteY6" fmla="*/ 124125 h 136829"/>
                <a:gd name="connsiteX7" fmla="*/ 229515 w 337467"/>
                <a:gd name="connsiteY7" fmla="*/ 82850 h 136829"/>
                <a:gd name="connsiteX8" fmla="*/ 915 w 337467"/>
                <a:gd name="connsiteY8" fmla="*/ 136825 h 1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67" h="136829">
                  <a:moveTo>
                    <a:pt x="915" y="136825"/>
                  </a:moveTo>
                  <a:cubicBezTo>
                    <a:pt x="-11256" y="136296"/>
                    <a:pt x="100928" y="102429"/>
                    <a:pt x="156490" y="79675"/>
                  </a:cubicBezTo>
                  <a:cubicBezTo>
                    <a:pt x="212052" y="56921"/>
                    <a:pt x="327940" y="5062"/>
                    <a:pt x="334290" y="300"/>
                  </a:cubicBezTo>
                  <a:cubicBezTo>
                    <a:pt x="340640" y="-4462"/>
                    <a:pt x="194061" y="48983"/>
                    <a:pt x="194590" y="51100"/>
                  </a:cubicBezTo>
                  <a:cubicBezTo>
                    <a:pt x="195119" y="53217"/>
                    <a:pt x="336936" y="7708"/>
                    <a:pt x="337465" y="13000"/>
                  </a:cubicBezTo>
                  <a:cubicBezTo>
                    <a:pt x="337994" y="18292"/>
                    <a:pt x="233748" y="64329"/>
                    <a:pt x="197765" y="82850"/>
                  </a:cubicBezTo>
                  <a:cubicBezTo>
                    <a:pt x="161782" y="101371"/>
                    <a:pt x="116273" y="124125"/>
                    <a:pt x="121565" y="124125"/>
                  </a:cubicBezTo>
                  <a:cubicBezTo>
                    <a:pt x="126857" y="124125"/>
                    <a:pt x="244861" y="74913"/>
                    <a:pt x="229515" y="82850"/>
                  </a:cubicBezTo>
                  <a:cubicBezTo>
                    <a:pt x="214169" y="90787"/>
                    <a:pt x="13086" y="137354"/>
                    <a:pt x="915" y="136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1" name="フリーフォーム 2200">
              <a:extLst>
                <a:ext uri="{FF2B5EF4-FFF2-40B4-BE49-F238E27FC236}">
                  <a16:creationId xmlns:a16="http://schemas.microsoft.com/office/drawing/2014/main" id="{6A31219A-33CC-2E41-ABBE-2BB9B1246F3B}"/>
                </a:ext>
              </a:extLst>
            </p:cNvPr>
            <p:cNvSpPr/>
            <p:nvPr/>
          </p:nvSpPr>
          <p:spPr>
            <a:xfrm>
              <a:off x="5133513" y="10531391"/>
              <a:ext cx="327489" cy="152730"/>
            </a:xfrm>
            <a:custGeom>
              <a:avLst/>
              <a:gdLst>
                <a:gd name="connsiteX0" fmla="*/ 462 w 327489"/>
                <a:gd name="connsiteY0" fmla="*/ 152484 h 152730"/>
                <a:gd name="connsiteX1" fmla="*/ 136987 w 327489"/>
                <a:gd name="connsiteY1" fmla="*/ 88984 h 152730"/>
                <a:gd name="connsiteX2" fmla="*/ 124287 w 327489"/>
                <a:gd name="connsiteY2" fmla="*/ 95334 h 152730"/>
                <a:gd name="connsiteX3" fmla="*/ 213187 w 327489"/>
                <a:gd name="connsiteY3" fmla="*/ 69934 h 152730"/>
                <a:gd name="connsiteX4" fmla="*/ 203662 w 327489"/>
                <a:gd name="connsiteY4" fmla="*/ 69934 h 152730"/>
                <a:gd name="connsiteX5" fmla="*/ 254462 w 327489"/>
                <a:gd name="connsiteY5" fmla="*/ 47709 h 152730"/>
                <a:gd name="connsiteX6" fmla="*/ 314787 w 327489"/>
                <a:gd name="connsiteY6" fmla="*/ 84 h 152730"/>
                <a:gd name="connsiteX7" fmla="*/ 254462 w 327489"/>
                <a:gd name="connsiteY7" fmla="*/ 60409 h 152730"/>
                <a:gd name="connsiteX8" fmla="*/ 327487 w 327489"/>
                <a:gd name="connsiteY8" fmla="*/ 12784 h 152730"/>
                <a:gd name="connsiteX9" fmla="*/ 251287 w 327489"/>
                <a:gd name="connsiteY9" fmla="*/ 85809 h 152730"/>
                <a:gd name="connsiteX10" fmla="*/ 216362 w 327489"/>
                <a:gd name="connsiteY10" fmla="*/ 92159 h 152730"/>
                <a:gd name="connsiteX11" fmla="*/ 257637 w 327489"/>
                <a:gd name="connsiteY11" fmla="*/ 85809 h 152730"/>
                <a:gd name="connsiteX12" fmla="*/ 162387 w 327489"/>
                <a:gd name="connsiteY12" fmla="*/ 101684 h 152730"/>
                <a:gd name="connsiteX13" fmla="*/ 190962 w 327489"/>
                <a:gd name="connsiteY13" fmla="*/ 111209 h 152730"/>
                <a:gd name="connsiteX14" fmla="*/ 462 w 327489"/>
                <a:gd name="connsiteY14" fmla="*/ 152484 h 15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489" h="152730">
                  <a:moveTo>
                    <a:pt x="462" y="152484"/>
                  </a:moveTo>
                  <a:cubicBezTo>
                    <a:pt x="-8534" y="148780"/>
                    <a:pt x="116350" y="98509"/>
                    <a:pt x="136987" y="88984"/>
                  </a:cubicBezTo>
                  <a:cubicBezTo>
                    <a:pt x="157624" y="79459"/>
                    <a:pt x="111587" y="98509"/>
                    <a:pt x="124287" y="95334"/>
                  </a:cubicBezTo>
                  <a:cubicBezTo>
                    <a:pt x="136987" y="92159"/>
                    <a:pt x="199958" y="74167"/>
                    <a:pt x="213187" y="69934"/>
                  </a:cubicBezTo>
                  <a:cubicBezTo>
                    <a:pt x="226416" y="65701"/>
                    <a:pt x="196783" y="73638"/>
                    <a:pt x="203662" y="69934"/>
                  </a:cubicBezTo>
                  <a:cubicBezTo>
                    <a:pt x="210541" y="66230"/>
                    <a:pt x="235941" y="59351"/>
                    <a:pt x="254462" y="47709"/>
                  </a:cubicBezTo>
                  <a:cubicBezTo>
                    <a:pt x="272983" y="36067"/>
                    <a:pt x="314787" y="-2033"/>
                    <a:pt x="314787" y="84"/>
                  </a:cubicBezTo>
                  <a:cubicBezTo>
                    <a:pt x="314787" y="2201"/>
                    <a:pt x="252345" y="58292"/>
                    <a:pt x="254462" y="60409"/>
                  </a:cubicBezTo>
                  <a:cubicBezTo>
                    <a:pt x="256579" y="62526"/>
                    <a:pt x="328016" y="8551"/>
                    <a:pt x="327487" y="12784"/>
                  </a:cubicBezTo>
                  <a:cubicBezTo>
                    <a:pt x="326958" y="17017"/>
                    <a:pt x="269808" y="72580"/>
                    <a:pt x="251287" y="85809"/>
                  </a:cubicBezTo>
                  <a:cubicBezTo>
                    <a:pt x="232766" y="99038"/>
                    <a:pt x="215304" y="92159"/>
                    <a:pt x="216362" y="92159"/>
                  </a:cubicBezTo>
                  <a:cubicBezTo>
                    <a:pt x="217420" y="92159"/>
                    <a:pt x="257637" y="85809"/>
                    <a:pt x="257637" y="85809"/>
                  </a:cubicBezTo>
                  <a:cubicBezTo>
                    <a:pt x="248641" y="87396"/>
                    <a:pt x="173500" y="97451"/>
                    <a:pt x="162387" y="101684"/>
                  </a:cubicBezTo>
                  <a:cubicBezTo>
                    <a:pt x="151275" y="105917"/>
                    <a:pt x="212129" y="105388"/>
                    <a:pt x="190962" y="111209"/>
                  </a:cubicBezTo>
                  <a:cubicBezTo>
                    <a:pt x="169795" y="117030"/>
                    <a:pt x="9458" y="156188"/>
                    <a:pt x="462" y="1524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2" name="フリーフォーム 2201">
              <a:extLst>
                <a:ext uri="{FF2B5EF4-FFF2-40B4-BE49-F238E27FC236}">
                  <a16:creationId xmlns:a16="http://schemas.microsoft.com/office/drawing/2014/main" id="{84D9AF17-EBDC-C028-3455-C5DBE71E444D}"/>
                </a:ext>
              </a:extLst>
            </p:cNvPr>
            <p:cNvSpPr/>
            <p:nvPr/>
          </p:nvSpPr>
          <p:spPr>
            <a:xfrm>
              <a:off x="5176209" y="10496248"/>
              <a:ext cx="577181" cy="267170"/>
            </a:xfrm>
            <a:custGeom>
              <a:avLst/>
              <a:gdLst>
                <a:gd name="connsiteX0" fmla="*/ 2216 w 577181"/>
                <a:gd name="connsiteY0" fmla="*/ 225727 h 267170"/>
                <a:gd name="connsiteX1" fmla="*/ 240341 w 577181"/>
                <a:gd name="connsiteY1" fmla="*/ 159052 h 267170"/>
                <a:gd name="connsiteX2" fmla="*/ 189541 w 577181"/>
                <a:gd name="connsiteY2" fmla="*/ 155877 h 267170"/>
                <a:gd name="connsiteX3" fmla="*/ 313366 w 577181"/>
                <a:gd name="connsiteY3" fmla="*/ 130477 h 267170"/>
                <a:gd name="connsiteX4" fmla="*/ 319716 w 577181"/>
                <a:gd name="connsiteY4" fmla="*/ 70152 h 267170"/>
                <a:gd name="connsiteX5" fmla="*/ 341941 w 577181"/>
                <a:gd name="connsiteY5" fmla="*/ 105077 h 267170"/>
                <a:gd name="connsiteX6" fmla="*/ 434016 w 577181"/>
                <a:gd name="connsiteY6" fmla="*/ 60627 h 267170"/>
                <a:gd name="connsiteX7" fmla="*/ 392741 w 577181"/>
                <a:gd name="connsiteY7" fmla="*/ 82852 h 267170"/>
                <a:gd name="connsiteX8" fmla="*/ 468941 w 577181"/>
                <a:gd name="connsiteY8" fmla="*/ 57452 h 267170"/>
                <a:gd name="connsiteX9" fmla="*/ 516566 w 577181"/>
                <a:gd name="connsiteY9" fmla="*/ 22527 h 267170"/>
                <a:gd name="connsiteX10" fmla="*/ 576891 w 577181"/>
                <a:gd name="connsiteY10" fmla="*/ 302 h 267170"/>
                <a:gd name="connsiteX11" fmla="*/ 538791 w 577181"/>
                <a:gd name="connsiteY11" fmla="*/ 38402 h 267170"/>
                <a:gd name="connsiteX12" fmla="*/ 522916 w 577181"/>
                <a:gd name="connsiteY12" fmla="*/ 66977 h 267170"/>
                <a:gd name="connsiteX13" fmla="*/ 405441 w 577181"/>
                <a:gd name="connsiteY13" fmla="*/ 127302 h 267170"/>
                <a:gd name="connsiteX14" fmla="*/ 545141 w 577181"/>
                <a:gd name="connsiteY14" fmla="*/ 92377 h 267170"/>
                <a:gd name="connsiteX15" fmla="*/ 414966 w 577181"/>
                <a:gd name="connsiteY15" fmla="*/ 136827 h 267170"/>
                <a:gd name="connsiteX16" fmla="*/ 284791 w 577181"/>
                <a:gd name="connsiteY16" fmla="*/ 203502 h 267170"/>
                <a:gd name="connsiteX17" fmla="*/ 411791 w 577181"/>
                <a:gd name="connsiteY17" fmla="*/ 146352 h 267170"/>
                <a:gd name="connsiteX18" fmla="*/ 249866 w 577181"/>
                <a:gd name="connsiteY18" fmla="*/ 222552 h 267170"/>
                <a:gd name="connsiteX19" fmla="*/ 227641 w 577181"/>
                <a:gd name="connsiteY19" fmla="*/ 235252 h 267170"/>
                <a:gd name="connsiteX20" fmla="*/ 265741 w 577181"/>
                <a:gd name="connsiteY20" fmla="*/ 225727 h 267170"/>
                <a:gd name="connsiteX21" fmla="*/ 192716 w 577181"/>
                <a:gd name="connsiteY21" fmla="*/ 244777 h 267170"/>
                <a:gd name="connsiteX22" fmla="*/ 65716 w 577181"/>
                <a:gd name="connsiteY22" fmla="*/ 267002 h 267170"/>
                <a:gd name="connsiteX23" fmla="*/ 116516 w 577181"/>
                <a:gd name="connsiteY23" fmla="*/ 254302 h 267170"/>
                <a:gd name="connsiteX24" fmla="*/ 2216 w 577181"/>
                <a:gd name="connsiteY24" fmla="*/ 225727 h 26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7181" h="267170">
                  <a:moveTo>
                    <a:pt x="2216" y="225727"/>
                  </a:moveTo>
                  <a:cubicBezTo>
                    <a:pt x="22854" y="209852"/>
                    <a:pt x="209120" y="170694"/>
                    <a:pt x="240341" y="159052"/>
                  </a:cubicBezTo>
                  <a:cubicBezTo>
                    <a:pt x="271562" y="147410"/>
                    <a:pt x="177370" y="160639"/>
                    <a:pt x="189541" y="155877"/>
                  </a:cubicBezTo>
                  <a:cubicBezTo>
                    <a:pt x="201712" y="151115"/>
                    <a:pt x="291670" y="144764"/>
                    <a:pt x="313366" y="130477"/>
                  </a:cubicBezTo>
                  <a:cubicBezTo>
                    <a:pt x="335062" y="116189"/>
                    <a:pt x="314954" y="74385"/>
                    <a:pt x="319716" y="70152"/>
                  </a:cubicBezTo>
                  <a:cubicBezTo>
                    <a:pt x="324478" y="65919"/>
                    <a:pt x="322891" y="106664"/>
                    <a:pt x="341941" y="105077"/>
                  </a:cubicBezTo>
                  <a:cubicBezTo>
                    <a:pt x="360991" y="103490"/>
                    <a:pt x="425549" y="64331"/>
                    <a:pt x="434016" y="60627"/>
                  </a:cubicBezTo>
                  <a:cubicBezTo>
                    <a:pt x="442483" y="56923"/>
                    <a:pt x="386920" y="83381"/>
                    <a:pt x="392741" y="82852"/>
                  </a:cubicBezTo>
                  <a:cubicBezTo>
                    <a:pt x="398562" y="82323"/>
                    <a:pt x="448303" y="67506"/>
                    <a:pt x="468941" y="57452"/>
                  </a:cubicBezTo>
                  <a:cubicBezTo>
                    <a:pt x="489579" y="47398"/>
                    <a:pt x="498574" y="32052"/>
                    <a:pt x="516566" y="22527"/>
                  </a:cubicBezTo>
                  <a:cubicBezTo>
                    <a:pt x="534558" y="13002"/>
                    <a:pt x="573187" y="-2344"/>
                    <a:pt x="576891" y="302"/>
                  </a:cubicBezTo>
                  <a:cubicBezTo>
                    <a:pt x="580595" y="2948"/>
                    <a:pt x="547787" y="27290"/>
                    <a:pt x="538791" y="38402"/>
                  </a:cubicBezTo>
                  <a:cubicBezTo>
                    <a:pt x="529795" y="49514"/>
                    <a:pt x="545141" y="52160"/>
                    <a:pt x="522916" y="66977"/>
                  </a:cubicBezTo>
                  <a:cubicBezTo>
                    <a:pt x="500691" y="81794"/>
                    <a:pt x="401737" y="123069"/>
                    <a:pt x="405441" y="127302"/>
                  </a:cubicBezTo>
                  <a:cubicBezTo>
                    <a:pt x="409145" y="131535"/>
                    <a:pt x="543554" y="90790"/>
                    <a:pt x="545141" y="92377"/>
                  </a:cubicBezTo>
                  <a:cubicBezTo>
                    <a:pt x="546728" y="93964"/>
                    <a:pt x="458358" y="118306"/>
                    <a:pt x="414966" y="136827"/>
                  </a:cubicBezTo>
                  <a:cubicBezTo>
                    <a:pt x="371574" y="155348"/>
                    <a:pt x="285320" y="201915"/>
                    <a:pt x="284791" y="203502"/>
                  </a:cubicBezTo>
                  <a:cubicBezTo>
                    <a:pt x="284262" y="205089"/>
                    <a:pt x="417612" y="143177"/>
                    <a:pt x="411791" y="146352"/>
                  </a:cubicBezTo>
                  <a:cubicBezTo>
                    <a:pt x="405970" y="149527"/>
                    <a:pt x="280558" y="207735"/>
                    <a:pt x="249866" y="222552"/>
                  </a:cubicBezTo>
                  <a:cubicBezTo>
                    <a:pt x="219174" y="237369"/>
                    <a:pt x="224995" y="234723"/>
                    <a:pt x="227641" y="235252"/>
                  </a:cubicBezTo>
                  <a:cubicBezTo>
                    <a:pt x="230287" y="235781"/>
                    <a:pt x="271562" y="224139"/>
                    <a:pt x="265741" y="225727"/>
                  </a:cubicBezTo>
                  <a:cubicBezTo>
                    <a:pt x="259920" y="227315"/>
                    <a:pt x="226054" y="237898"/>
                    <a:pt x="192716" y="244777"/>
                  </a:cubicBezTo>
                  <a:cubicBezTo>
                    <a:pt x="159378" y="251656"/>
                    <a:pt x="78416" y="265415"/>
                    <a:pt x="65716" y="267002"/>
                  </a:cubicBezTo>
                  <a:cubicBezTo>
                    <a:pt x="53016" y="268589"/>
                    <a:pt x="121278" y="258535"/>
                    <a:pt x="116516" y="254302"/>
                  </a:cubicBezTo>
                  <a:cubicBezTo>
                    <a:pt x="111754" y="250069"/>
                    <a:pt x="-18422" y="241602"/>
                    <a:pt x="2216" y="2257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3" name="フリーフォーム 2202">
              <a:extLst>
                <a:ext uri="{FF2B5EF4-FFF2-40B4-BE49-F238E27FC236}">
                  <a16:creationId xmlns:a16="http://schemas.microsoft.com/office/drawing/2014/main" id="{54737B04-0D9B-540D-4D7E-8E25CAC009FB}"/>
                </a:ext>
              </a:extLst>
            </p:cNvPr>
            <p:cNvSpPr/>
            <p:nvPr/>
          </p:nvSpPr>
          <p:spPr>
            <a:xfrm>
              <a:off x="5473532" y="10409619"/>
              <a:ext cx="131044" cy="67884"/>
            </a:xfrm>
            <a:custGeom>
              <a:avLst/>
              <a:gdLst>
                <a:gd name="connsiteX0" fmla="*/ 168 w 131044"/>
                <a:gd name="connsiteY0" fmla="*/ 67881 h 67884"/>
                <a:gd name="connsiteX1" fmla="*/ 130343 w 131044"/>
                <a:gd name="connsiteY1" fmla="*/ 4381 h 67884"/>
                <a:gd name="connsiteX2" fmla="*/ 54143 w 131044"/>
                <a:gd name="connsiteY2" fmla="*/ 23431 h 67884"/>
                <a:gd name="connsiteX3" fmla="*/ 101768 w 131044"/>
                <a:gd name="connsiteY3" fmla="*/ 1206 h 67884"/>
                <a:gd name="connsiteX4" fmla="*/ 168 w 131044"/>
                <a:gd name="connsiteY4" fmla="*/ 67881 h 6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044" h="67884">
                  <a:moveTo>
                    <a:pt x="168" y="67881"/>
                  </a:moveTo>
                  <a:cubicBezTo>
                    <a:pt x="4931" y="68410"/>
                    <a:pt x="121347" y="11789"/>
                    <a:pt x="130343" y="4381"/>
                  </a:cubicBezTo>
                  <a:cubicBezTo>
                    <a:pt x="139339" y="-3027"/>
                    <a:pt x="58906" y="23960"/>
                    <a:pt x="54143" y="23431"/>
                  </a:cubicBezTo>
                  <a:cubicBezTo>
                    <a:pt x="49381" y="22902"/>
                    <a:pt x="110235" y="-6202"/>
                    <a:pt x="101768" y="1206"/>
                  </a:cubicBezTo>
                  <a:cubicBezTo>
                    <a:pt x="93301" y="8614"/>
                    <a:pt x="-4595" y="67352"/>
                    <a:pt x="168" y="678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4" name="フリーフォーム 2203">
              <a:extLst>
                <a:ext uri="{FF2B5EF4-FFF2-40B4-BE49-F238E27FC236}">
                  <a16:creationId xmlns:a16="http://schemas.microsoft.com/office/drawing/2014/main" id="{53C2A047-0FA3-491C-F099-F19ED900C8EA}"/>
                </a:ext>
              </a:extLst>
            </p:cNvPr>
            <p:cNvSpPr/>
            <p:nvPr/>
          </p:nvSpPr>
          <p:spPr>
            <a:xfrm>
              <a:off x="5521188" y="10363013"/>
              <a:ext cx="252808" cy="187999"/>
            </a:xfrm>
            <a:custGeom>
              <a:avLst/>
              <a:gdLst>
                <a:gd name="connsiteX0" fmla="*/ 137 w 252808"/>
                <a:gd name="connsiteY0" fmla="*/ 187512 h 187999"/>
                <a:gd name="connsiteX1" fmla="*/ 54112 w 252808"/>
                <a:gd name="connsiteY1" fmla="*/ 104962 h 187999"/>
                <a:gd name="connsiteX2" fmla="*/ 25537 w 252808"/>
                <a:gd name="connsiteY2" fmla="*/ 127187 h 187999"/>
                <a:gd name="connsiteX3" fmla="*/ 184287 w 252808"/>
                <a:gd name="connsiteY3" fmla="*/ 54162 h 187999"/>
                <a:gd name="connsiteX4" fmla="*/ 250962 w 252808"/>
                <a:gd name="connsiteY4" fmla="*/ 187 h 187999"/>
                <a:gd name="connsiteX5" fmla="*/ 228737 w 252808"/>
                <a:gd name="connsiteY5" fmla="*/ 38287 h 187999"/>
                <a:gd name="connsiteX6" fmla="*/ 171587 w 252808"/>
                <a:gd name="connsiteY6" fmla="*/ 89087 h 187999"/>
                <a:gd name="connsiteX7" fmla="*/ 212862 w 252808"/>
                <a:gd name="connsiteY7" fmla="*/ 50987 h 187999"/>
                <a:gd name="connsiteX8" fmla="*/ 123962 w 252808"/>
                <a:gd name="connsiteY8" fmla="*/ 98612 h 187999"/>
                <a:gd name="connsiteX9" fmla="*/ 174762 w 252808"/>
                <a:gd name="connsiteY9" fmla="*/ 82737 h 187999"/>
                <a:gd name="connsiteX10" fmla="*/ 73162 w 252808"/>
                <a:gd name="connsiteY10" fmla="*/ 136712 h 187999"/>
                <a:gd name="connsiteX11" fmla="*/ 137 w 252808"/>
                <a:gd name="connsiteY11" fmla="*/ 187512 h 18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808" h="187999">
                  <a:moveTo>
                    <a:pt x="137" y="187512"/>
                  </a:moveTo>
                  <a:cubicBezTo>
                    <a:pt x="-3038" y="182220"/>
                    <a:pt x="49879" y="115016"/>
                    <a:pt x="54112" y="104962"/>
                  </a:cubicBezTo>
                  <a:cubicBezTo>
                    <a:pt x="58345" y="94908"/>
                    <a:pt x="3841" y="135654"/>
                    <a:pt x="25537" y="127187"/>
                  </a:cubicBezTo>
                  <a:cubicBezTo>
                    <a:pt x="47233" y="118720"/>
                    <a:pt x="146716" y="75329"/>
                    <a:pt x="184287" y="54162"/>
                  </a:cubicBezTo>
                  <a:cubicBezTo>
                    <a:pt x="221858" y="32995"/>
                    <a:pt x="243554" y="2833"/>
                    <a:pt x="250962" y="187"/>
                  </a:cubicBezTo>
                  <a:cubicBezTo>
                    <a:pt x="258370" y="-2459"/>
                    <a:pt x="241966" y="23470"/>
                    <a:pt x="228737" y="38287"/>
                  </a:cubicBezTo>
                  <a:cubicBezTo>
                    <a:pt x="215508" y="53104"/>
                    <a:pt x="174233" y="86970"/>
                    <a:pt x="171587" y="89087"/>
                  </a:cubicBezTo>
                  <a:cubicBezTo>
                    <a:pt x="168941" y="91204"/>
                    <a:pt x="220800" y="49399"/>
                    <a:pt x="212862" y="50987"/>
                  </a:cubicBezTo>
                  <a:cubicBezTo>
                    <a:pt x="204924" y="52575"/>
                    <a:pt x="130312" y="93320"/>
                    <a:pt x="123962" y="98612"/>
                  </a:cubicBezTo>
                  <a:cubicBezTo>
                    <a:pt x="117612" y="103904"/>
                    <a:pt x="183229" y="76387"/>
                    <a:pt x="174762" y="82737"/>
                  </a:cubicBezTo>
                  <a:cubicBezTo>
                    <a:pt x="166295" y="89087"/>
                    <a:pt x="98562" y="119779"/>
                    <a:pt x="73162" y="136712"/>
                  </a:cubicBezTo>
                  <a:cubicBezTo>
                    <a:pt x="47762" y="153645"/>
                    <a:pt x="3312" y="192804"/>
                    <a:pt x="137" y="1875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5" name="フリーフォーム 2204">
              <a:extLst>
                <a:ext uri="{FF2B5EF4-FFF2-40B4-BE49-F238E27FC236}">
                  <a16:creationId xmlns:a16="http://schemas.microsoft.com/office/drawing/2014/main" id="{58F06A6A-6FEE-3362-B2AC-7203CE3F8E29}"/>
                </a:ext>
              </a:extLst>
            </p:cNvPr>
            <p:cNvSpPr/>
            <p:nvPr/>
          </p:nvSpPr>
          <p:spPr>
            <a:xfrm>
              <a:off x="4225498" y="10288830"/>
              <a:ext cx="187798" cy="344619"/>
            </a:xfrm>
            <a:custGeom>
              <a:avLst/>
              <a:gdLst>
                <a:gd name="connsiteX0" fmla="*/ 187752 w 187798"/>
                <a:gd name="connsiteY0" fmla="*/ 14045 h 344619"/>
                <a:gd name="connsiteX1" fmla="*/ 60752 w 187798"/>
                <a:gd name="connsiteY1" fmla="*/ 39445 h 344619"/>
                <a:gd name="connsiteX2" fmla="*/ 73452 w 187798"/>
                <a:gd name="connsiteY2" fmla="*/ 68020 h 344619"/>
                <a:gd name="connsiteX3" fmla="*/ 29002 w 187798"/>
                <a:gd name="connsiteY3" fmla="*/ 115645 h 344619"/>
                <a:gd name="connsiteX4" fmla="*/ 63927 w 187798"/>
                <a:gd name="connsiteY4" fmla="*/ 45795 h 344619"/>
                <a:gd name="connsiteX5" fmla="*/ 427 w 187798"/>
                <a:gd name="connsiteY5" fmla="*/ 166445 h 344619"/>
                <a:gd name="connsiteX6" fmla="*/ 35352 w 187798"/>
                <a:gd name="connsiteY6" fmla="*/ 137870 h 344619"/>
                <a:gd name="connsiteX7" fmla="*/ 19477 w 187798"/>
                <a:gd name="connsiteY7" fmla="*/ 182320 h 344619"/>
                <a:gd name="connsiteX8" fmla="*/ 38527 w 187798"/>
                <a:gd name="connsiteY8" fmla="*/ 210895 h 344619"/>
                <a:gd name="connsiteX9" fmla="*/ 35352 w 187798"/>
                <a:gd name="connsiteY9" fmla="*/ 195020 h 344619"/>
                <a:gd name="connsiteX10" fmla="*/ 19477 w 187798"/>
                <a:gd name="connsiteY10" fmla="*/ 287095 h 344619"/>
                <a:gd name="connsiteX11" fmla="*/ 41702 w 187798"/>
                <a:gd name="connsiteY11" fmla="*/ 268045 h 344619"/>
                <a:gd name="connsiteX12" fmla="*/ 35352 w 187798"/>
                <a:gd name="connsiteY12" fmla="*/ 302970 h 344619"/>
                <a:gd name="connsiteX13" fmla="*/ 92502 w 187798"/>
                <a:gd name="connsiteY13" fmla="*/ 344245 h 344619"/>
                <a:gd name="connsiteX14" fmla="*/ 44877 w 187798"/>
                <a:gd name="connsiteY14" fmla="*/ 277570 h 344619"/>
                <a:gd name="connsiteX15" fmla="*/ 187752 w 187798"/>
                <a:gd name="connsiteY15" fmla="*/ 14045 h 34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7798" h="344619">
                  <a:moveTo>
                    <a:pt x="187752" y="14045"/>
                  </a:moveTo>
                  <a:cubicBezTo>
                    <a:pt x="190398" y="-25642"/>
                    <a:pt x="79802" y="30449"/>
                    <a:pt x="60752" y="39445"/>
                  </a:cubicBezTo>
                  <a:cubicBezTo>
                    <a:pt x="41702" y="48441"/>
                    <a:pt x="78744" y="55320"/>
                    <a:pt x="73452" y="68020"/>
                  </a:cubicBezTo>
                  <a:cubicBezTo>
                    <a:pt x="68160" y="80720"/>
                    <a:pt x="30589" y="119349"/>
                    <a:pt x="29002" y="115645"/>
                  </a:cubicBezTo>
                  <a:cubicBezTo>
                    <a:pt x="27415" y="111941"/>
                    <a:pt x="68690" y="37328"/>
                    <a:pt x="63927" y="45795"/>
                  </a:cubicBezTo>
                  <a:cubicBezTo>
                    <a:pt x="59164" y="54262"/>
                    <a:pt x="5190" y="151099"/>
                    <a:pt x="427" y="166445"/>
                  </a:cubicBezTo>
                  <a:cubicBezTo>
                    <a:pt x="-4336" y="181791"/>
                    <a:pt x="32177" y="135224"/>
                    <a:pt x="35352" y="137870"/>
                  </a:cubicBezTo>
                  <a:cubicBezTo>
                    <a:pt x="38527" y="140516"/>
                    <a:pt x="18948" y="170149"/>
                    <a:pt x="19477" y="182320"/>
                  </a:cubicBezTo>
                  <a:cubicBezTo>
                    <a:pt x="20006" y="194491"/>
                    <a:pt x="35881" y="208778"/>
                    <a:pt x="38527" y="210895"/>
                  </a:cubicBezTo>
                  <a:cubicBezTo>
                    <a:pt x="41173" y="213012"/>
                    <a:pt x="38527" y="182320"/>
                    <a:pt x="35352" y="195020"/>
                  </a:cubicBezTo>
                  <a:cubicBezTo>
                    <a:pt x="32177" y="207720"/>
                    <a:pt x="18419" y="274924"/>
                    <a:pt x="19477" y="287095"/>
                  </a:cubicBezTo>
                  <a:cubicBezTo>
                    <a:pt x="20535" y="299266"/>
                    <a:pt x="39056" y="265399"/>
                    <a:pt x="41702" y="268045"/>
                  </a:cubicBezTo>
                  <a:cubicBezTo>
                    <a:pt x="44348" y="270691"/>
                    <a:pt x="26885" y="290270"/>
                    <a:pt x="35352" y="302970"/>
                  </a:cubicBezTo>
                  <a:cubicBezTo>
                    <a:pt x="43819" y="315670"/>
                    <a:pt x="90915" y="348478"/>
                    <a:pt x="92502" y="344245"/>
                  </a:cubicBezTo>
                  <a:cubicBezTo>
                    <a:pt x="94089" y="340012"/>
                    <a:pt x="34294" y="331016"/>
                    <a:pt x="44877" y="277570"/>
                  </a:cubicBezTo>
                  <a:cubicBezTo>
                    <a:pt x="55460" y="224124"/>
                    <a:pt x="185106" y="53732"/>
                    <a:pt x="187752" y="140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6" name="フリーフォーム 2205">
              <a:extLst>
                <a:ext uri="{FF2B5EF4-FFF2-40B4-BE49-F238E27FC236}">
                  <a16:creationId xmlns:a16="http://schemas.microsoft.com/office/drawing/2014/main" id="{303F2535-8A59-5666-3F82-BCF9C2BE20A9}"/>
                </a:ext>
              </a:extLst>
            </p:cNvPr>
            <p:cNvSpPr/>
            <p:nvPr/>
          </p:nvSpPr>
          <p:spPr>
            <a:xfrm>
              <a:off x="5251298" y="10140628"/>
              <a:ext cx="128010" cy="250631"/>
            </a:xfrm>
            <a:custGeom>
              <a:avLst/>
              <a:gdLst>
                <a:gd name="connsiteX0" fmla="*/ 31902 w 128010"/>
                <a:gd name="connsiteY0" fmla="*/ 322 h 250631"/>
                <a:gd name="connsiteX1" fmla="*/ 123977 w 128010"/>
                <a:gd name="connsiteY1" fmla="*/ 101922 h 250631"/>
                <a:gd name="connsiteX2" fmla="*/ 108102 w 128010"/>
                <a:gd name="connsiteY2" fmla="*/ 111447 h 250631"/>
                <a:gd name="connsiteX3" fmla="*/ 76352 w 128010"/>
                <a:gd name="connsiteY3" fmla="*/ 190822 h 250631"/>
                <a:gd name="connsiteX4" fmla="*/ 117627 w 128010"/>
                <a:gd name="connsiteY4" fmla="*/ 159072 h 250631"/>
                <a:gd name="connsiteX5" fmla="*/ 31902 w 128010"/>
                <a:gd name="connsiteY5" fmla="*/ 228922 h 250631"/>
                <a:gd name="connsiteX6" fmla="*/ 3327 w 128010"/>
                <a:gd name="connsiteY6" fmla="*/ 244797 h 250631"/>
                <a:gd name="connsiteX7" fmla="*/ 101752 w 128010"/>
                <a:gd name="connsiteY7" fmla="*/ 140022 h 250631"/>
                <a:gd name="connsiteX8" fmla="*/ 31902 w 128010"/>
                <a:gd name="connsiteY8" fmla="*/ 322 h 2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010" h="250631">
                  <a:moveTo>
                    <a:pt x="31902" y="322"/>
                  </a:moveTo>
                  <a:cubicBezTo>
                    <a:pt x="35606" y="-6028"/>
                    <a:pt x="111277" y="83401"/>
                    <a:pt x="123977" y="101922"/>
                  </a:cubicBezTo>
                  <a:cubicBezTo>
                    <a:pt x="136677" y="120443"/>
                    <a:pt x="116040" y="96630"/>
                    <a:pt x="108102" y="111447"/>
                  </a:cubicBezTo>
                  <a:cubicBezTo>
                    <a:pt x="100165" y="126264"/>
                    <a:pt x="74764" y="182884"/>
                    <a:pt x="76352" y="190822"/>
                  </a:cubicBezTo>
                  <a:cubicBezTo>
                    <a:pt x="77940" y="198760"/>
                    <a:pt x="125035" y="152722"/>
                    <a:pt x="117627" y="159072"/>
                  </a:cubicBezTo>
                  <a:cubicBezTo>
                    <a:pt x="110219" y="165422"/>
                    <a:pt x="50952" y="214635"/>
                    <a:pt x="31902" y="228922"/>
                  </a:cubicBezTo>
                  <a:cubicBezTo>
                    <a:pt x="12852" y="243210"/>
                    <a:pt x="-8315" y="259613"/>
                    <a:pt x="3327" y="244797"/>
                  </a:cubicBezTo>
                  <a:cubicBezTo>
                    <a:pt x="14969" y="229981"/>
                    <a:pt x="94873" y="178122"/>
                    <a:pt x="101752" y="140022"/>
                  </a:cubicBezTo>
                  <a:cubicBezTo>
                    <a:pt x="108631" y="101922"/>
                    <a:pt x="28198" y="6672"/>
                    <a:pt x="31902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7" name="フリーフォーム 2206">
              <a:extLst>
                <a:ext uri="{FF2B5EF4-FFF2-40B4-BE49-F238E27FC236}">
                  <a16:creationId xmlns:a16="http://schemas.microsoft.com/office/drawing/2014/main" id="{687B1AEE-803C-ABFF-FB54-9D9ADA86FA89}"/>
                </a:ext>
              </a:extLst>
            </p:cNvPr>
            <p:cNvSpPr/>
            <p:nvPr/>
          </p:nvSpPr>
          <p:spPr>
            <a:xfrm>
              <a:off x="4193598" y="9261459"/>
              <a:ext cx="154766" cy="492453"/>
            </a:xfrm>
            <a:custGeom>
              <a:avLst/>
              <a:gdLst>
                <a:gd name="connsiteX0" fmla="*/ 577 w 154766"/>
                <a:gd name="connsiteY0" fmla="*/ 16 h 492453"/>
                <a:gd name="connsiteX1" fmla="*/ 29152 w 154766"/>
                <a:gd name="connsiteY1" fmla="*/ 174641 h 492453"/>
                <a:gd name="connsiteX2" fmla="*/ 6927 w 154766"/>
                <a:gd name="connsiteY2" fmla="*/ 127016 h 492453"/>
                <a:gd name="connsiteX3" fmla="*/ 54552 w 154766"/>
                <a:gd name="connsiteY3" fmla="*/ 193691 h 492453"/>
                <a:gd name="connsiteX4" fmla="*/ 48202 w 154766"/>
                <a:gd name="connsiteY4" fmla="*/ 276241 h 492453"/>
                <a:gd name="connsiteX5" fmla="*/ 64077 w 154766"/>
                <a:gd name="connsiteY5" fmla="*/ 250841 h 492453"/>
                <a:gd name="connsiteX6" fmla="*/ 76777 w 154766"/>
                <a:gd name="connsiteY6" fmla="*/ 327041 h 492453"/>
                <a:gd name="connsiteX7" fmla="*/ 38677 w 154766"/>
                <a:gd name="connsiteY7" fmla="*/ 349266 h 492453"/>
                <a:gd name="connsiteX8" fmla="*/ 111702 w 154766"/>
                <a:gd name="connsiteY8" fmla="*/ 368316 h 492453"/>
                <a:gd name="connsiteX9" fmla="*/ 133927 w 154766"/>
                <a:gd name="connsiteY9" fmla="*/ 400066 h 492453"/>
                <a:gd name="connsiteX10" fmla="*/ 149802 w 154766"/>
                <a:gd name="connsiteY10" fmla="*/ 492141 h 492453"/>
                <a:gd name="connsiteX11" fmla="*/ 146627 w 154766"/>
                <a:gd name="connsiteY11" fmla="*/ 365141 h 492453"/>
                <a:gd name="connsiteX12" fmla="*/ 60902 w 154766"/>
                <a:gd name="connsiteY12" fmla="*/ 165116 h 492453"/>
                <a:gd name="connsiteX13" fmla="*/ 577 w 154766"/>
                <a:gd name="connsiteY13" fmla="*/ 16 h 49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766" h="492453">
                  <a:moveTo>
                    <a:pt x="577" y="16"/>
                  </a:moveTo>
                  <a:cubicBezTo>
                    <a:pt x="-4715" y="1603"/>
                    <a:pt x="28094" y="153474"/>
                    <a:pt x="29152" y="174641"/>
                  </a:cubicBezTo>
                  <a:cubicBezTo>
                    <a:pt x="30210" y="195808"/>
                    <a:pt x="2694" y="123841"/>
                    <a:pt x="6927" y="127016"/>
                  </a:cubicBezTo>
                  <a:cubicBezTo>
                    <a:pt x="11160" y="130191"/>
                    <a:pt x="47673" y="168820"/>
                    <a:pt x="54552" y="193691"/>
                  </a:cubicBezTo>
                  <a:cubicBezTo>
                    <a:pt x="61431" y="218562"/>
                    <a:pt x="46615" y="266716"/>
                    <a:pt x="48202" y="276241"/>
                  </a:cubicBezTo>
                  <a:cubicBezTo>
                    <a:pt x="49790" y="285766"/>
                    <a:pt x="59314" y="242374"/>
                    <a:pt x="64077" y="250841"/>
                  </a:cubicBezTo>
                  <a:cubicBezTo>
                    <a:pt x="68840" y="259308"/>
                    <a:pt x="81010" y="310637"/>
                    <a:pt x="76777" y="327041"/>
                  </a:cubicBezTo>
                  <a:cubicBezTo>
                    <a:pt x="72544" y="343445"/>
                    <a:pt x="32856" y="342387"/>
                    <a:pt x="38677" y="349266"/>
                  </a:cubicBezTo>
                  <a:cubicBezTo>
                    <a:pt x="44498" y="356145"/>
                    <a:pt x="95827" y="359849"/>
                    <a:pt x="111702" y="368316"/>
                  </a:cubicBezTo>
                  <a:cubicBezTo>
                    <a:pt x="127577" y="376783"/>
                    <a:pt x="127577" y="379429"/>
                    <a:pt x="133927" y="400066"/>
                  </a:cubicBezTo>
                  <a:cubicBezTo>
                    <a:pt x="140277" y="420703"/>
                    <a:pt x="147685" y="497962"/>
                    <a:pt x="149802" y="492141"/>
                  </a:cubicBezTo>
                  <a:cubicBezTo>
                    <a:pt x="151919" y="486320"/>
                    <a:pt x="161444" y="419645"/>
                    <a:pt x="146627" y="365141"/>
                  </a:cubicBezTo>
                  <a:cubicBezTo>
                    <a:pt x="131810" y="310637"/>
                    <a:pt x="82598" y="219620"/>
                    <a:pt x="60902" y="165116"/>
                  </a:cubicBezTo>
                  <a:cubicBezTo>
                    <a:pt x="39206" y="110612"/>
                    <a:pt x="5869" y="-1571"/>
                    <a:pt x="577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8" name="フリーフォーム 2207">
              <a:extLst>
                <a:ext uri="{FF2B5EF4-FFF2-40B4-BE49-F238E27FC236}">
                  <a16:creationId xmlns:a16="http://schemas.microsoft.com/office/drawing/2014/main" id="{A73BCA46-3F72-8193-88BC-5902953E742C}"/>
                </a:ext>
              </a:extLst>
            </p:cNvPr>
            <p:cNvSpPr/>
            <p:nvPr/>
          </p:nvSpPr>
          <p:spPr>
            <a:xfrm>
              <a:off x="4290822" y="9736060"/>
              <a:ext cx="147848" cy="344722"/>
            </a:xfrm>
            <a:custGeom>
              <a:avLst/>
              <a:gdLst>
                <a:gd name="connsiteX0" fmla="*/ 58928 w 147848"/>
                <a:gd name="connsiteY0" fmla="*/ 1665 h 344722"/>
                <a:gd name="connsiteX1" fmla="*/ 8128 w 147848"/>
                <a:gd name="connsiteY1" fmla="*/ 52465 h 344722"/>
                <a:gd name="connsiteX2" fmla="*/ 14478 w 147848"/>
                <a:gd name="connsiteY2" fmla="*/ 87390 h 344722"/>
                <a:gd name="connsiteX3" fmla="*/ 14478 w 147848"/>
                <a:gd name="connsiteY3" fmla="*/ 36590 h 344722"/>
                <a:gd name="connsiteX4" fmla="*/ 1778 w 147848"/>
                <a:gd name="connsiteY4" fmla="*/ 87390 h 344722"/>
                <a:gd name="connsiteX5" fmla="*/ 58928 w 147848"/>
                <a:gd name="connsiteY5" fmla="*/ 150890 h 344722"/>
                <a:gd name="connsiteX6" fmla="*/ 43053 w 147848"/>
                <a:gd name="connsiteY6" fmla="*/ 103265 h 344722"/>
                <a:gd name="connsiteX7" fmla="*/ 62103 w 147848"/>
                <a:gd name="connsiteY7" fmla="*/ 163590 h 344722"/>
                <a:gd name="connsiteX8" fmla="*/ 55753 w 147848"/>
                <a:gd name="connsiteY8" fmla="*/ 198515 h 344722"/>
                <a:gd name="connsiteX9" fmla="*/ 106553 w 147848"/>
                <a:gd name="connsiteY9" fmla="*/ 271540 h 344722"/>
                <a:gd name="connsiteX10" fmla="*/ 87503 w 147848"/>
                <a:gd name="connsiteY10" fmla="*/ 223915 h 344722"/>
                <a:gd name="connsiteX11" fmla="*/ 141478 w 147848"/>
                <a:gd name="connsiteY11" fmla="*/ 344565 h 344722"/>
                <a:gd name="connsiteX12" fmla="*/ 138303 w 147848"/>
                <a:gd name="connsiteY12" fmla="*/ 246140 h 344722"/>
                <a:gd name="connsiteX13" fmla="*/ 65278 w 147848"/>
                <a:gd name="connsiteY13" fmla="*/ 106440 h 344722"/>
                <a:gd name="connsiteX14" fmla="*/ 55753 w 147848"/>
                <a:gd name="connsiteY14" fmla="*/ 119140 h 344722"/>
                <a:gd name="connsiteX15" fmla="*/ 58928 w 147848"/>
                <a:gd name="connsiteY15" fmla="*/ 1665 h 3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48" h="344722">
                  <a:moveTo>
                    <a:pt x="58928" y="1665"/>
                  </a:moveTo>
                  <a:cubicBezTo>
                    <a:pt x="50990" y="-9448"/>
                    <a:pt x="15536" y="38178"/>
                    <a:pt x="8128" y="52465"/>
                  </a:cubicBezTo>
                  <a:cubicBezTo>
                    <a:pt x="720" y="66752"/>
                    <a:pt x="13420" y="90036"/>
                    <a:pt x="14478" y="87390"/>
                  </a:cubicBezTo>
                  <a:cubicBezTo>
                    <a:pt x="15536" y="84744"/>
                    <a:pt x="16595" y="36590"/>
                    <a:pt x="14478" y="36590"/>
                  </a:cubicBezTo>
                  <a:cubicBezTo>
                    <a:pt x="12361" y="36590"/>
                    <a:pt x="-5630" y="68340"/>
                    <a:pt x="1778" y="87390"/>
                  </a:cubicBezTo>
                  <a:cubicBezTo>
                    <a:pt x="9186" y="106440"/>
                    <a:pt x="52049" y="148244"/>
                    <a:pt x="58928" y="150890"/>
                  </a:cubicBezTo>
                  <a:cubicBezTo>
                    <a:pt x="65807" y="153536"/>
                    <a:pt x="42524" y="101148"/>
                    <a:pt x="43053" y="103265"/>
                  </a:cubicBezTo>
                  <a:cubicBezTo>
                    <a:pt x="43582" y="105382"/>
                    <a:pt x="59986" y="147715"/>
                    <a:pt x="62103" y="163590"/>
                  </a:cubicBezTo>
                  <a:cubicBezTo>
                    <a:pt x="64220" y="179465"/>
                    <a:pt x="48345" y="180523"/>
                    <a:pt x="55753" y="198515"/>
                  </a:cubicBezTo>
                  <a:cubicBezTo>
                    <a:pt x="63161" y="216507"/>
                    <a:pt x="101261" y="267307"/>
                    <a:pt x="106553" y="271540"/>
                  </a:cubicBezTo>
                  <a:cubicBezTo>
                    <a:pt x="111845" y="275773"/>
                    <a:pt x="81682" y="211744"/>
                    <a:pt x="87503" y="223915"/>
                  </a:cubicBezTo>
                  <a:cubicBezTo>
                    <a:pt x="93324" y="236086"/>
                    <a:pt x="133011" y="340861"/>
                    <a:pt x="141478" y="344565"/>
                  </a:cubicBezTo>
                  <a:cubicBezTo>
                    <a:pt x="149945" y="348269"/>
                    <a:pt x="151003" y="285828"/>
                    <a:pt x="138303" y="246140"/>
                  </a:cubicBezTo>
                  <a:cubicBezTo>
                    <a:pt x="125603" y="206453"/>
                    <a:pt x="79036" y="127607"/>
                    <a:pt x="65278" y="106440"/>
                  </a:cubicBezTo>
                  <a:cubicBezTo>
                    <a:pt x="51520" y="85273"/>
                    <a:pt x="57870" y="131311"/>
                    <a:pt x="55753" y="119140"/>
                  </a:cubicBezTo>
                  <a:cubicBezTo>
                    <a:pt x="53636" y="106969"/>
                    <a:pt x="66866" y="12778"/>
                    <a:pt x="58928" y="16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9" name="フリーフォーム 2208">
              <a:extLst>
                <a:ext uri="{FF2B5EF4-FFF2-40B4-BE49-F238E27FC236}">
                  <a16:creationId xmlns:a16="http://schemas.microsoft.com/office/drawing/2014/main" id="{C06E797E-946B-3E4B-7EEB-35B59C69F6CD}"/>
                </a:ext>
              </a:extLst>
            </p:cNvPr>
            <p:cNvSpPr/>
            <p:nvPr/>
          </p:nvSpPr>
          <p:spPr>
            <a:xfrm>
              <a:off x="4750021" y="9718597"/>
              <a:ext cx="134272" cy="308070"/>
            </a:xfrm>
            <a:custGeom>
              <a:avLst/>
              <a:gdLst>
                <a:gd name="connsiteX0" fmla="*/ 2954 w 134272"/>
                <a:gd name="connsiteY0" fmla="*/ 78 h 308070"/>
                <a:gd name="connsiteX1" fmla="*/ 133129 w 134272"/>
                <a:gd name="connsiteY1" fmla="*/ 108028 h 308070"/>
                <a:gd name="connsiteX2" fmla="*/ 69629 w 134272"/>
                <a:gd name="connsiteY2" fmla="*/ 111203 h 308070"/>
                <a:gd name="connsiteX3" fmla="*/ 126779 w 134272"/>
                <a:gd name="connsiteY3" fmla="*/ 133428 h 308070"/>
                <a:gd name="connsiteX4" fmla="*/ 98204 w 134272"/>
                <a:gd name="connsiteY4" fmla="*/ 177878 h 308070"/>
                <a:gd name="connsiteX5" fmla="*/ 107729 w 134272"/>
                <a:gd name="connsiteY5" fmla="*/ 308053 h 308070"/>
                <a:gd name="connsiteX6" fmla="*/ 98204 w 134272"/>
                <a:gd name="connsiteY6" fmla="*/ 187403 h 308070"/>
                <a:gd name="connsiteX7" fmla="*/ 101379 w 134272"/>
                <a:gd name="connsiteY7" fmla="*/ 228678 h 308070"/>
                <a:gd name="connsiteX8" fmla="*/ 56929 w 134272"/>
                <a:gd name="connsiteY8" fmla="*/ 190578 h 308070"/>
                <a:gd name="connsiteX9" fmla="*/ 41054 w 134272"/>
                <a:gd name="connsiteY9" fmla="*/ 92153 h 308070"/>
                <a:gd name="connsiteX10" fmla="*/ 2954 w 134272"/>
                <a:gd name="connsiteY10" fmla="*/ 78 h 308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72" h="308070">
                  <a:moveTo>
                    <a:pt x="2954" y="78"/>
                  </a:moveTo>
                  <a:cubicBezTo>
                    <a:pt x="18300" y="2724"/>
                    <a:pt x="122017" y="89507"/>
                    <a:pt x="133129" y="108028"/>
                  </a:cubicBezTo>
                  <a:cubicBezTo>
                    <a:pt x="144242" y="126549"/>
                    <a:pt x="70687" y="106970"/>
                    <a:pt x="69629" y="111203"/>
                  </a:cubicBezTo>
                  <a:cubicBezTo>
                    <a:pt x="68571" y="115436"/>
                    <a:pt x="122017" y="122316"/>
                    <a:pt x="126779" y="133428"/>
                  </a:cubicBezTo>
                  <a:cubicBezTo>
                    <a:pt x="131541" y="144540"/>
                    <a:pt x="101379" y="148774"/>
                    <a:pt x="98204" y="177878"/>
                  </a:cubicBezTo>
                  <a:cubicBezTo>
                    <a:pt x="95029" y="206982"/>
                    <a:pt x="107729" y="306466"/>
                    <a:pt x="107729" y="308053"/>
                  </a:cubicBezTo>
                  <a:cubicBezTo>
                    <a:pt x="107729" y="309640"/>
                    <a:pt x="99262" y="200632"/>
                    <a:pt x="98204" y="187403"/>
                  </a:cubicBezTo>
                  <a:cubicBezTo>
                    <a:pt x="97146" y="174174"/>
                    <a:pt x="108258" y="228149"/>
                    <a:pt x="101379" y="228678"/>
                  </a:cubicBezTo>
                  <a:cubicBezTo>
                    <a:pt x="94500" y="229207"/>
                    <a:pt x="66983" y="213332"/>
                    <a:pt x="56929" y="190578"/>
                  </a:cubicBezTo>
                  <a:cubicBezTo>
                    <a:pt x="46875" y="167824"/>
                    <a:pt x="45287" y="122315"/>
                    <a:pt x="41054" y="92153"/>
                  </a:cubicBezTo>
                  <a:cubicBezTo>
                    <a:pt x="36821" y="61991"/>
                    <a:pt x="-12392" y="-2568"/>
                    <a:pt x="2954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0" name="フリーフォーム 2209">
              <a:extLst>
                <a:ext uri="{FF2B5EF4-FFF2-40B4-BE49-F238E27FC236}">
                  <a16:creationId xmlns:a16="http://schemas.microsoft.com/office/drawing/2014/main" id="{2D4F4088-E929-78AE-4B7A-D32B96BC1895}"/>
                </a:ext>
              </a:extLst>
            </p:cNvPr>
            <p:cNvSpPr/>
            <p:nvPr/>
          </p:nvSpPr>
          <p:spPr>
            <a:xfrm>
              <a:off x="6022776" y="9480459"/>
              <a:ext cx="1032128" cy="565954"/>
            </a:xfrm>
            <a:custGeom>
              <a:avLst/>
              <a:gdLst>
                <a:gd name="connsiteX0" fmla="*/ 346274 w 1032128"/>
                <a:gd name="connsiteY0" fmla="*/ 91 h 565954"/>
                <a:gd name="connsiteX1" fmla="*/ 568524 w 1032128"/>
                <a:gd name="connsiteY1" fmla="*/ 60416 h 565954"/>
                <a:gd name="connsiteX2" fmla="*/ 492324 w 1032128"/>
                <a:gd name="connsiteY2" fmla="*/ 44541 h 565954"/>
                <a:gd name="connsiteX3" fmla="*/ 628849 w 1032128"/>
                <a:gd name="connsiteY3" fmla="*/ 95341 h 565954"/>
                <a:gd name="connsiteX4" fmla="*/ 593924 w 1032128"/>
                <a:gd name="connsiteY4" fmla="*/ 88991 h 565954"/>
                <a:gd name="connsiteX5" fmla="*/ 638374 w 1032128"/>
                <a:gd name="connsiteY5" fmla="*/ 73116 h 565954"/>
                <a:gd name="connsiteX6" fmla="*/ 609799 w 1032128"/>
                <a:gd name="connsiteY6" fmla="*/ 31841 h 565954"/>
                <a:gd name="connsiteX7" fmla="*/ 720924 w 1032128"/>
                <a:gd name="connsiteY7" fmla="*/ 31841 h 565954"/>
                <a:gd name="connsiteX8" fmla="*/ 689174 w 1032128"/>
                <a:gd name="connsiteY8" fmla="*/ 38191 h 565954"/>
                <a:gd name="connsiteX9" fmla="*/ 720924 w 1032128"/>
                <a:gd name="connsiteY9" fmla="*/ 60416 h 565954"/>
                <a:gd name="connsiteX10" fmla="*/ 825699 w 1032128"/>
                <a:gd name="connsiteY10" fmla="*/ 44541 h 565954"/>
                <a:gd name="connsiteX11" fmla="*/ 784424 w 1032128"/>
                <a:gd name="connsiteY11" fmla="*/ 66766 h 565954"/>
                <a:gd name="connsiteX12" fmla="*/ 825699 w 1032128"/>
                <a:gd name="connsiteY12" fmla="*/ 50891 h 565954"/>
                <a:gd name="connsiteX13" fmla="*/ 898724 w 1032128"/>
                <a:gd name="connsiteY13" fmla="*/ 57241 h 565954"/>
                <a:gd name="connsiteX14" fmla="*/ 974924 w 1032128"/>
                <a:gd name="connsiteY14" fmla="*/ 57241 h 565954"/>
                <a:gd name="connsiteX15" fmla="*/ 952699 w 1032128"/>
                <a:gd name="connsiteY15" fmla="*/ 82641 h 565954"/>
                <a:gd name="connsiteX16" fmla="*/ 1000324 w 1032128"/>
                <a:gd name="connsiteY16" fmla="*/ 111216 h 565954"/>
                <a:gd name="connsiteX17" fmla="*/ 984449 w 1032128"/>
                <a:gd name="connsiteY17" fmla="*/ 152491 h 565954"/>
                <a:gd name="connsiteX18" fmla="*/ 1000324 w 1032128"/>
                <a:gd name="connsiteY18" fmla="*/ 238216 h 565954"/>
                <a:gd name="connsiteX19" fmla="*/ 984449 w 1032128"/>
                <a:gd name="connsiteY19" fmla="*/ 142966 h 565954"/>
                <a:gd name="connsiteX20" fmla="*/ 990799 w 1032128"/>
                <a:gd name="connsiteY20" fmla="*/ 241391 h 565954"/>
                <a:gd name="connsiteX21" fmla="*/ 936824 w 1032128"/>
                <a:gd name="connsiteY21" fmla="*/ 266791 h 565954"/>
                <a:gd name="connsiteX22" fmla="*/ 1006674 w 1032128"/>
                <a:gd name="connsiteY22" fmla="*/ 320766 h 565954"/>
                <a:gd name="connsiteX23" fmla="*/ 946349 w 1032128"/>
                <a:gd name="connsiteY23" fmla="*/ 346166 h 565954"/>
                <a:gd name="connsiteX24" fmla="*/ 1032074 w 1032128"/>
                <a:gd name="connsiteY24" fmla="*/ 327116 h 565954"/>
                <a:gd name="connsiteX25" fmla="*/ 959049 w 1032128"/>
                <a:gd name="connsiteY25" fmla="*/ 358866 h 565954"/>
                <a:gd name="connsiteX26" fmla="*/ 943174 w 1032128"/>
                <a:gd name="connsiteY26" fmla="*/ 406491 h 565954"/>
                <a:gd name="connsiteX27" fmla="*/ 651074 w 1032128"/>
                <a:gd name="connsiteY27" fmla="*/ 504916 h 565954"/>
                <a:gd name="connsiteX28" fmla="*/ 863799 w 1032128"/>
                <a:gd name="connsiteY28" fmla="*/ 454116 h 565954"/>
                <a:gd name="connsiteX29" fmla="*/ 539949 w 1032128"/>
                <a:gd name="connsiteY29" fmla="*/ 558891 h 565954"/>
                <a:gd name="connsiteX30" fmla="*/ 571699 w 1032128"/>
                <a:gd name="connsiteY30" fmla="*/ 549366 h 565954"/>
                <a:gd name="connsiteX31" fmla="*/ 447874 w 1032128"/>
                <a:gd name="connsiteY31" fmla="*/ 543016 h 565954"/>
                <a:gd name="connsiteX32" fmla="*/ 327224 w 1032128"/>
                <a:gd name="connsiteY32" fmla="*/ 565241 h 565954"/>
                <a:gd name="connsiteX33" fmla="*/ 374849 w 1032128"/>
                <a:gd name="connsiteY33" fmla="*/ 558891 h 565954"/>
                <a:gd name="connsiteX34" fmla="*/ 333574 w 1032128"/>
                <a:gd name="connsiteY34" fmla="*/ 543016 h 565954"/>
                <a:gd name="connsiteX35" fmla="*/ 304999 w 1032128"/>
                <a:gd name="connsiteY35" fmla="*/ 501741 h 565954"/>
                <a:gd name="connsiteX36" fmla="*/ 352624 w 1032128"/>
                <a:gd name="connsiteY36" fmla="*/ 533491 h 565954"/>
                <a:gd name="connsiteX37" fmla="*/ 146249 w 1032128"/>
                <a:gd name="connsiteY37" fmla="*/ 482691 h 565954"/>
                <a:gd name="connsiteX38" fmla="*/ 143074 w 1032128"/>
                <a:gd name="connsiteY38" fmla="*/ 504916 h 565954"/>
                <a:gd name="connsiteX39" fmla="*/ 143074 w 1032128"/>
                <a:gd name="connsiteY39" fmla="*/ 473166 h 565954"/>
                <a:gd name="connsiteX40" fmla="*/ 177999 w 1032128"/>
                <a:gd name="connsiteY40" fmla="*/ 476341 h 565954"/>
                <a:gd name="connsiteX41" fmla="*/ 95449 w 1032128"/>
                <a:gd name="connsiteY41" fmla="*/ 466816 h 565954"/>
                <a:gd name="connsiteX42" fmla="*/ 16074 w 1032128"/>
                <a:gd name="connsiteY42" fmla="*/ 412841 h 565954"/>
                <a:gd name="connsiteX43" fmla="*/ 199 w 1032128"/>
                <a:gd name="connsiteY43" fmla="*/ 412841 h 565954"/>
                <a:gd name="connsiteX44" fmla="*/ 82749 w 1032128"/>
                <a:gd name="connsiteY44" fmla="*/ 412841 h 565954"/>
                <a:gd name="connsiteX45" fmla="*/ 6549 w 1032128"/>
                <a:gd name="connsiteY45" fmla="*/ 393791 h 565954"/>
                <a:gd name="connsiteX46" fmla="*/ 16074 w 1032128"/>
                <a:gd name="connsiteY46" fmla="*/ 295366 h 565954"/>
                <a:gd name="connsiteX47" fmla="*/ 16074 w 1032128"/>
                <a:gd name="connsiteY47" fmla="*/ 352516 h 565954"/>
                <a:gd name="connsiteX48" fmla="*/ 199 w 1032128"/>
                <a:gd name="connsiteY48" fmla="*/ 304891 h 565954"/>
                <a:gd name="connsiteX49" fmla="*/ 28774 w 1032128"/>
                <a:gd name="connsiteY49" fmla="*/ 187416 h 565954"/>
                <a:gd name="connsiteX50" fmla="*/ 38299 w 1032128"/>
                <a:gd name="connsiteY50" fmla="*/ 257266 h 565954"/>
                <a:gd name="connsiteX51" fmla="*/ 54174 w 1032128"/>
                <a:gd name="connsiteY51" fmla="*/ 209641 h 565954"/>
                <a:gd name="connsiteX52" fmla="*/ 168474 w 1032128"/>
                <a:gd name="connsiteY52" fmla="*/ 165191 h 565954"/>
                <a:gd name="connsiteX53" fmla="*/ 104974 w 1032128"/>
                <a:gd name="connsiteY53" fmla="*/ 181066 h 565954"/>
                <a:gd name="connsiteX54" fmla="*/ 152599 w 1032128"/>
                <a:gd name="connsiteY54" fmla="*/ 130266 h 565954"/>
                <a:gd name="connsiteX55" fmla="*/ 130374 w 1032128"/>
                <a:gd name="connsiteY55" fmla="*/ 165191 h 565954"/>
                <a:gd name="connsiteX56" fmla="*/ 206574 w 1032128"/>
                <a:gd name="connsiteY56" fmla="*/ 88991 h 565954"/>
                <a:gd name="connsiteX57" fmla="*/ 238324 w 1032128"/>
                <a:gd name="connsiteY57" fmla="*/ 19141 h 565954"/>
                <a:gd name="connsiteX58" fmla="*/ 222449 w 1032128"/>
                <a:gd name="connsiteY58" fmla="*/ 66766 h 565954"/>
                <a:gd name="connsiteX59" fmla="*/ 317699 w 1032128"/>
                <a:gd name="connsiteY59" fmla="*/ 41366 h 565954"/>
                <a:gd name="connsiteX60" fmla="*/ 320874 w 1032128"/>
                <a:gd name="connsiteY60" fmla="*/ 76291 h 565954"/>
                <a:gd name="connsiteX61" fmla="*/ 346274 w 1032128"/>
                <a:gd name="connsiteY61" fmla="*/ 91 h 56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32128" h="565954">
                  <a:moveTo>
                    <a:pt x="346274" y="91"/>
                  </a:moveTo>
                  <a:cubicBezTo>
                    <a:pt x="387549" y="-2555"/>
                    <a:pt x="544182" y="53008"/>
                    <a:pt x="568524" y="60416"/>
                  </a:cubicBezTo>
                  <a:cubicBezTo>
                    <a:pt x="592866" y="67824"/>
                    <a:pt x="482270" y="38720"/>
                    <a:pt x="492324" y="44541"/>
                  </a:cubicBezTo>
                  <a:cubicBezTo>
                    <a:pt x="502378" y="50362"/>
                    <a:pt x="611916" y="87933"/>
                    <a:pt x="628849" y="95341"/>
                  </a:cubicBezTo>
                  <a:cubicBezTo>
                    <a:pt x="645782" y="102749"/>
                    <a:pt x="592337" y="92695"/>
                    <a:pt x="593924" y="88991"/>
                  </a:cubicBezTo>
                  <a:cubicBezTo>
                    <a:pt x="595511" y="85287"/>
                    <a:pt x="635728" y="82641"/>
                    <a:pt x="638374" y="73116"/>
                  </a:cubicBezTo>
                  <a:cubicBezTo>
                    <a:pt x="641020" y="63591"/>
                    <a:pt x="596041" y="38720"/>
                    <a:pt x="609799" y="31841"/>
                  </a:cubicBezTo>
                  <a:cubicBezTo>
                    <a:pt x="623557" y="24962"/>
                    <a:pt x="707695" y="30783"/>
                    <a:pt x="720924" y="31841"/>
                  </a:cubicBezTo>
                  <a:cubicBezTo>
                    <a:pt x="734153" y="32899"/>
                    <a:pt x="689174" y="33429"/>
                    <a:pt x="689174" y="38191"/>
                  </a:cubicBezTo>
                  <a:cubicBezTo>
                    <a:pt x="689174" y="42953"/>
                    <a:pt x="698170" y="59358"/>
                    <a:pt x="720924" y="60416"/>
                  </a:cubicBezTo>
                  <a:cubicBezTo>
                    <a:pt x="743678" y="61474"/>
                    <a:pt x="815116" y="43483"/>
                    <a:pt x="825699" y="44541"/>
                  </a:cubicBezTo>
                  <a:cubicBezTo>
                    <a:pt x="836282" y="45599"/>
                    <a:pt x="784424" y="65708"/>
                    <a:pt x="784424" y="66766"/>
                  </a:cubicBezTo>
                  <a:cubicBezTo>
                    <a:pt x="784424" y="67824"/>
                    <a:pt x="806649" y="52478"/>
                    <a:pt x="825699" y="50891"/>
                  </a:cubicBezTo>
                  <a:cubicBezTo>
                    <a:pt x="844749" y="49304"/>
                    <a:pt x="873853" y="56183"/>
                    <a:pt x="898724" y="57241"/>
                  </a:cubicBezTo>
                  <a:cubicBezTo>
                    <a:pt x="923595" y="58299"/>
                    <a:pt x="965928" y="53008"/>
                    <a:pt x="974924" y="57241"/>
                  </a:cubicBezTo>
                  <a:cubicBezTo>
                    <a:pt x="983920" y="61474"/>
                    <a:pt x="948466" y="73645"/>
                    <a:pt x="952699" y="82641"/>
                  </a:cubicBezTo>
                  <a:cubicBezTo>
                    <a:pt x="956932" y="91637"/>
                    <a:pt x="995032" y="99574"/>
                    <a:pt x="1000324" y="111216"/>
                  </a:cubicBezTo>
                  <a:cubicBezTo>
                    <a:pt x="1005616" y="122858"/>
                    <a:pt x="984449" y="131324"/>
                    <a:pt x="984449" y="152491"/>
                  </a:cubicBezTo>
                  <a:cubicBezTo>
                    <a:pt x="984449" y="173658"/>
                    <a:pt x="1000324" y="239803"/>
                    <a:pt x="1000324" y="238216"/>
                  </a:cubicBezTo>
                  <a:cubicBezTo>
                    <a:pt x="1000324" y="236629"/>
                    <a:pt x="986036" y="142437"/>
                    <a:pt x="984449" y="142966"/>
                  </a:cubicBezTo>
                  <a:cubicBezTo>
                    <a:pt x="982862" y="143495"/>
                    <a:pt x="998737" y="220754"/>
                    <a:pt x="990799" y="241391"/>
                  </a:cubicBezTo>
                  <a:cubicBezTo>
                    <a:pt x="982862" y="262029"/>
                    <a:pt x="934178" y="253562"/>
                    <a:pt x="936824" y="266791"/>
                  </a:cubicBezTo>
                  <a:cubicBezTo>
                    <a:pt x="939470" y="280020"/>
                    <a:pt x="1005087" y="307537"/>
                    <a:pt x="1006674" y="320766"/>
                  </a:cubicBezTo>
                  <a:cubicBezTo>
                    <a:pt x="1008261" y="333995"/>
                    <a:pt x="942116" y="345108"/>
                    <a:pt x="946349" y="346166"/>
                  </a:cubicBezTo>
                  <a:cubicBezTo>
                    <a:pt x="950582" y="347224"/>
                    <a:pt x="1029957" y="324999"/>
                    <a:pt x="1032074" y="327116"/>
                  </a:cubicBezTo>
                  <a:cubicBezTo>
                    <a:pt x="1034191" y="329233"/>
                    <a:pt x="973866" y="345637"/>
                    <a:pt x="959049" y="358866"/>
                  </a:cubicBezTo>
                  <a:cubicBezTo>
                    <a:pt x="944232" y="372095"/>
                    <a:pt x="994503" y="382149"/>
                    <a:pt x="943174" y="406491"/>
                  </a:cubicBezTo>
                  <a:cubicBezTo>
                    <a:pt x="891845" y="430833"/>
                    <a:pt x="664303" y="496979"/>
                    <a:pt x="651074" y="504916"/>
                  </a:cubicBezTo>
                  <a:cubicBezTo>
                    <a:pt x="637845" y="512853"/>
                    <a:pt x="882320" y="445120"/>
                    <a:pt x="863799" y="454116"/>
                  </a:cubicBezTo>
                  <a:cubicBezTo>
                    <a:pt x="845278" y="463112"/>
                    <a:pt x="588632" y="543016"/>
                    <a:pt x="539949" y="558891"/>
                  </a:cubicBezTo>
                  <a:cubicBezTo>
                    <a:pt x="491266" y="574766"/>
                    <a:pt x="587045" y="552012"/>
                    <a:pt x="571699" y="549366"/>
                  </a:cubicBezTo>
                  <a:cubicBezTo>
                    <a:pt x="556353" y="546720"/>
                    <a:pt x="488620" y="540370"/>
                    <a:pt x="447874" y="543016"/>
                  </a:cubicBezTo>
                  <a:cubicBezTo>
                    <a:pt x="407128" y="545662"/>
                    <a:pt x="339395" y="562595"/>
                    <a:pt x="327224" y="565241"/>
                  </a:cubicBezTo>
                  <a:cubicBezTo>
                    <a:pt x="315053" y="567887"/>
                    <a:pt x="373791" y="562595"/>
                    <a:pt x="374849" y="558891"/>
                  </a:cubicBezTo>
                  <a:cubicBezTo>
                    <a:pt x="375907" y="555187"/>
                    <a:pt x="345216" y="552541"/>
                    <a:pt x="333574" y="543016"/>
                  </a:cubicBezTo>
                  <a:cubicBezTo>
                    <a:pt x="321932" y="533491"/>
                    <a:pt x="301824" y="503328"/>
                    <a:pt x="304999" y="501741"/>
                  </a:cubicBezTo>
                  <a:cubicBezTo>
                    <a:pt x="308174" y="500154"/>
                    <a:pt x="379082" y="536666"/>
                    <a:pt x="352624" y="533491"/>
                  </a:cubicBezTo>
                  <a:cubicBezTo>
                    <a:pt x="326166" y="530316"/>
                    <a:pt x="181174" y="487454"/>
                    <a:pt x="146249" y="482691"/>
                  </a:cubicBezTo>
                  <a:cubicBezTo>
                    <a:pt x="111324" y="477929"/>
                    <a:pt x="143603" y="506503"/>
                    <a:pt x="143074" y="504916"/>
                  </a:cubicBezTo>
                  <a:cubicBezTo>
                    <a:pt x="142545" y="503329"/>
                    <a:pt x="137253" y="477928"/>
                    <a:pt x="143074" y="473166"/>
                  </a:cubicBezTo>
                  <a:cubicBezTo>
                    <a:pt x="148895" y="468404"/>
                    <a:pt x="185936" y="477399"/>
                    <a:pt x="177999" y="476341"/>
                  </a:cubicBezTo>
                  <a:cubicBezTo>
                    <a:pt x="170062" y="475283"/>
                    <a:pt x="122436" y="477399"/>
                    <a:pt x="95449" y="466816"/>
                  </a:cubicBezTo>
                  <a:cubicBezTo>
                    <a:pt x="68462" y="456233"/>
                    <a:pt x="31949" y="421837"/>
                    <a:pt x="16074" y="412841"/>
                  </a:cubicBezTo>
                  <a:cubicBezTo>
                    <a:pt x="199" y="403845"/>
                    <a:pt x="199" y="412841"/>
                    <a:pt x="199" y="412841"/>
                  </a:cubicBezTo>
                  <a:cubicBezTo>
                    <a:pt x="11311" y="412841"/>
                    <a:pt x="81691" y="416016"/>
                    <a:pt x="82749" y="412841"/>
                  </a:cubicBezTo>
                  <a:cubicBezTo>
                    <a:pt x="83807" y="409666"/>
                    <a:pt x="17661" y="413370"/>
                    <a:pt x="6549" y="393791"/>
                  </a:cubicBezTo>
                  <a:cubicBezTo>
                    <a:pt x="-4563" y="374212"/>
                    <a:pt x="14487" y="302245"/>
                    <a:pt x="16074" y="295366"/>
                  </a:cubicBezTo>
                  <a:cubicBezTo>
                    <a:pt x="17661" y="288487"/>
                    <a:pt x="18720" y="350929"/>
                    <a:pt x="16074" y="352516"/>
                  </a:cubicBezTo>
                  <a:cubicBezTo>
                    <a:pt x="13428" y="354104"/>
                    <a:pt x="-1918" y="332408"/>
                    <a:pt x="199" y="304891"/>
                  </a:cubicBezTo>
                  <a:cubicBezTo>
                    <a:pt x="2316" y="277374"/>
                    <a:pt x="22424" y="195353"/>
                    <a:pt x="28774" y="187416"/>
                  </a:cubicBezTo>
                  <a:cubicBezTo>
                    <a:pt x="35124" y="179479"/>
                    <a:pt x="34066" y="253562"/>
                    <a:pt x="38299" y="257266"/>
                  </a:cubicBezTo>
                  <a:cubicBezTo>
                    <a:pt x="42532" y="260970"/>
                    <a:pt x="32478" y="224987"/>
                    <a:pt x="54174" y="209641"/>
                  </a:cubicBezTo>
                  <a:cubicBezTo>
                    <a:pt x="75870" y="194295"/>
                    <a:pt x="160007" y="169954"/>
                    <a:pt x="168474" y="165191"/>
                  </a:cubicBezTo>
                  <a:cubicBezTo>
                    <a:pt x="176941" y="160428"/>
                    <a:pt x="107620" y="186887"/>
                    <a:pt x="104974" y="181066"/>
                  </a:cubicBezTo>
                  <a:cubicBezTo>
                    <a:pt x="102328" y="175245"/>
                    <a:pt x="148366" y="132912"/>
                    <a:pt x="152599" y="130266"/>
                  </a:cubicBezTo>
                  <a:cubicBezTo>
                    <a:pt x="156832" y="127620"/>
                    <a:pt x="121378" y="172070"/>
                    <a:pt x="130374" y="165191"/>
                  </a:cubicBezTo>
                  <a:cubicBezTo>
                    <a:pt x="139370" y="158312"/>
                    <a:pt x="188582" y="113333"/>
                    <a:pt x="206574" y="88991"/>
                  </a:cubicBezTo>
                  <a:cubicBezTo>
                    <a:pt x="224566" y="64649"/>
                    <a:pt x="235678" y="22845"/>
                    <a:pt x="238324" y="19141"/>
                  </a:cubicBezTo>
                  <a:cubicBezTo>
                    <a:pt x="240970" y="15437"/>
                    <a:pt x="209220" y="63062"/>
                    <a:pt x="222449" y="66766"/>
                  </a:cubicBezTo>
                  <a:cubicBezTo>
                    <a:pt x="235678" y="70470"/>
                    <a:pt x="301295" y="39779"/>
                    <a:pt x="317699" y="41366"/>
                  </a:cubicBezTo>
                  <a:cubicBezTo>
                    <a:pt x="334103" y="42953"/>
                    <a:pt x="313466" y="76291"/>
                    <a:pt x="320874" y="76291"/>
                  </a:cubicBezTo>
                  <a:cubicBezTo>
                    <a:pt x="328282" y="76291"/>
                    <a:pt x="304999" y="2737"/>
                    <a:pt x="346274" y="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1" name="フリーフォーム 2210">
              <a:extLst>
                <a:ext uri="{FF2B5EF4-FFF2-40B4-BE49-F238E27FC236}">
                  <a16:creationId xmlns:a16="http://schemas.microsoft.com/office/drawing/2014/main" id="{D727EDCD-26F0-66ED-0318-A56A473B53C8}"/>
                </a:ext>
              </a:extLst>
            </p:cNvPr>
            <p:cNvSpPr/>
            <p:nvPr/>
          </p:nvSpPr>
          <p:spPr>
            <a:xfrm>
              <a:off x="5838641" y="9972666"/>
              <a:ext cx="1613242" cy="891521"/>
            </a:xfrm>
            <a:custGeom>
              <a:avLst/>
              <a:gdLst>
                <a:gd name="connsiteX0" fmla="*/ 16059 w 1613242"/>
                <a:gd name="connsiteY0" fmla="*/ 561984 h 891521"/>
                <a:gd name="connsiteX1" fmla="*/ 101784 w 1613242"/>
                <a:gd name="connsiteY1" fmla="*/ 473084 h 891521"/>
                <a:gd name="connsiteX2" fmla="*/ 66859 w 1613242"/>
                <a:gd name="connsiteY2" fmla="*/ 473084 h 891521"/>
                <a:gd name="connsiteX3" fmla="*/ 136709 w 1613242"/>
                <a:gd name="connsiteY3" fmla="*/ 409584 h 891521"/>
                <a:gd name="connsiteX4" fmla="*/ 124009 w 1613242"/>
                <a:gd name="connsiteY4" fmla="*/ 431809 h 891521"/>
                <a:gd name="connsiteX5" fmla="*/ 162109 w 1613242"/>
                <a:gd name="connsiteY5" fmla="*/ 352434 h 891521"/>
                <a:gd name="connsiteX6" fmla="*/ 165284 w 1613242"/>
                <a:gd name="connsiteY6" fmla="*/ 425459 h 891521"/>
                <a:gd name="connsiteX7" fmla="*/ 314509 w 1613242"/>
                <a:gd name="connsiteY7" fmla="*/ 323859 h 891521"/>
                <a:gd name="connsiteX8" fmla="*/ 298634 w 1613242"/>
                <a:gd name="connsiteY8" fmla="*/ 361959 h 891521"/>
                <a:gd name="connsiteX9" fmla="*/ 349434 w 1613242"/>
                <a:gd name="connsiteY9" fmla="*/ 298459 h 891521"/>
                <a:gd name="connsiteX10" fmla="*/ 466909 w 1613242"/>
                <a:gd name="connsiteY10" fmla="*/ 307984 h 891521"/>
                <a:gd name="connsiteX11" fmla="*/ 435159 w 1613242"/>
                <a:gd name="connsiteY11" fmla="*/ 330209 h 891521"/>
                <a:gd name="connsiteX12" fmla="*/ 609784 w 1613242"/>
                <a:gd name="connsiteY12" fmla="*/ 228609 h 891521"/>
                <a:gd name="connsiteX13" fmla="*/ 555809 w 1613242"/>
                <a:gd name="connsiteY13" fmla="*/ 244484 h 891521"/>
                <a:gd name="connsiteX14" fmla="*/ 632009 w 1613242"/>
                <a:gd name="connsiteY14" fmla="*/ 219084 h 891521"/>
                <a:gd name="connsiteX15" fmla="*/ 730434 w 1613242"/>
                <a:gd name="connsiteY15" fmla="*/ 244484 h 891521"/>
                <a:gd name="connsiteX16" fmla="*/ 632009 w 1613242"/>
                <a:gd name="connsiteY16" fmla="*/ 241309 h 891521"/>
                <a:gd name="connsiteX17" fmla="*/ 701859 w 1613242"/>
                <a:gd name="connsiteY17" fmla="*/ 209559 h 891521"/>
                <a:gd name="connsiteX18" fmla="*/ 705034 w 1613242"/>
                <a:gd name="connsiteY18" fmla="*/ 120659 h 891521"/>
                <a:gd name="connsiteX19" fmla="*/ 695509 w 1613242"/>
                <a:gd name="connsiteY19" fmla="*/ 190509 h 891521"/>
                <a:gd name="connsiteX20" fmla="*/ 759009 w 1613242"/>
                <a:gd name="connsiteY20" fmla="*/ 139709 h 891521"/>
                <a:gd name="connsiteX21" fmla="*/ 832034 w 1613242"/>
                <a:gd name="connsiteY21" fmla="*/ 98434 h 891521"/>
                <a:gd name="connsiteX22" fmla="*/ 781234 w 1613242"/>
                <a:gd name="connsiteY22" fmla="*/ 98434 h 891521"/>
                <a:gd name="connsiteX23" fmla="*/ 1032059 w 1613242"/>
                <a:gd name="connsiteY23" fmla="*/ 47634 h 891521"/>
                <a:gd name="connsiteX24" fmla="*/ 905059 w 1613242"/>
                <a:gd name="connsiteY24" fmla="*/ 57159 h 891521"/>
                <a:gd name="connsiteX25" fmla="*/ 1114609 w 1613242"/>
                <a:gd name="connsiteY25" fmla="*/ 31759 h 891521"/>
                <a:gd name="connsiteX26" fmla="*/ 1216209 w 1613242"/>
                <a:gd name="connsiteY26" fmla="*/ 9 h 891521"/>
                <a:gd name="connsiteX27" fmla="*/ 1149534 w 1613242"/>
                <a:gd name="connsiteY27" fmla="*/ 28584 h 891521"/>
                <a:gd name="connsiteX28" fmla="*/ 1143184 w 1613242"/>
                <a:gd name="connsiteY28" fmla="*/ 41284 h 891521"/>
                <a:gd name="connsiteX29" fmla="*/ 1235259 w 1613242"/>
                <a:gd name="connsiteY29" fmla="*/ 25409 h 891521"/>
                <a:gd name="connsiteX30" fmla="*/ 1428934 w 1613242"/>
                <a:gd name="connsiteY30" fmla="*/ 15884 h 891521"/>
                <a:gd name="connsiteX31" fmla="*/ 1232084 w 1613242"/>
                <a:gd name="connsiteY31" fmla="*/ 34934 h 891521"/>
                <a:gd name="connsiteX32" fmla="*/ 1584509 w 1613242"/>
                <a:gd name="connsiteY32" fmla="*/ 6359 h 891521"/>
                <a:gd name="connsiteX33" fmla="*/ 1498784 w 1613242"/>
                <a:gd name="connsiteY33" fmla="*/ 44459 h 891521"/>
                <a:gd name="connsiteX34" fmla="*/ 1584509 w 1613242"/>
                <a:gd name="connsiteY34" fmla="*/ 12709 h 891521"/>
                <a:gd name="connsiteX35" fmla="*/ 1565459 w 1613242"/>
                <a:gd name="connsiteY35" fmla="*/ 63509 h 891521"/>
                <a:gd name="connsiteX36" fmla="*/ 1584509 w 1613242"/>
                <a:gd name="connsiteY36" fmla="*/ 152409 h 891521"/>
                <a:gd name="connsiteX37" fmla="*/ 1546409 w 1613242"/>
                <a:gd name="connsiteY37" fmla="*/ 117484 h 891521"/>
                <a:gd name="connsiteX38" fmla="*/ 1613084 w 1613242"/>
                <a:gd name="connsiteY38" fmla="*/ 158759 h 891521"/>
                <a:gd name="connsiteX39" fmla="*/ 1565459 w 1613242"/>
                <a:gd name="connsiteY39" fmla="*/ 203209 h 891521"/>
                <a:gd name="connsiteX40" fmla="*/ 1581334 w 1613242"/>
                <a:gd name="connsiteY40" fmla="*/ 225434 h 891521"/>
                <a:gd name="connsiteX41" fmla="*/ 1546409 w 1613242"/>
                <a:gd name="connsiteY41" fmla="*/ 190509 h 891521"/>
                <a:gd name="connsiteX42" fmla="*/ 1574984 w 1613242"/>
                <a:gd name="connsiteY42" fmla="*/ 244484 h 891521"/>
                <a:gd name="connsiteX43" fmla="*/ 1555934 w 1613242"/>
                <a:gd name="connsiteY43" fmla="*/ 320684 h 891521"/>
                <a:gd name="connsiteX44" fmla="*/ 1565459 w 1613242"/>
                <a:gd name="connsiteY44" fmla="*/ 241309 h 891521"/>
                <a:gd name="connsiteX45" fmla="*/ 1536884 w 1613242"/>
                <a:gd name="connsiteY45" fmla="*/ 339734 h 891521"/>
                <a:gd name="connsiteX46" fmla="*/ 1505134 w 1613242"/>
                <a:gd name="connsiteY46" fmla="*/ 384184 h 891521"/>
                <a:gd name="connsiteX47" fmla="*/ 1514659 w 1613242"/>
                <a:gd name="connsiteY47" fmla="*/ 425459 h 891521"/>
                <a:gd name="connsiteX48" fmla="*/ 1457509 w 1613242"/>
                <a:gd name="connsiteY48" fmla="*/ 419109 h 891521"/>
                <a:gd name="connsiteX49" fmla="*/ 778059 w 1613242"/>
                <a:gd name="connsiteY49" fmla="*/ 650884 h 891521"/>
                <a:gd name="connsiteX50" fmla="*/ 638359 w 1613242"/>
                <a:gd name="connsiteY50" fmla="*/ 711209 h 891521"/>
                <a:gd name="connsiteX51" fmla="*/ 755834 w 1613242"/>
                <a:gd name="connsiteY51" fmla="*/ 628659 h 891521"/>
                <a:gd name="connsiteX52" fmla="*/ 603434 w 1613242"/>
                <a:gd name="connsiteY52" fmla="*/ 777884 h 891521"/>
                <a:gd name="connsiteX53" fmla="*/ 489134 w 1613242"/>
                <a:gd name="connsiteY53" fmla="*/ 889009 h 891521"/>
                <a:gd name="connsiteX54" fmla="*/ 470084 w 1613242"/>
                <a:gd name="connsiteY54" fmla="*/ 854084 h 891521"/>
                <a:gd name="connsiteX55" fmla="*/ 400234 w 1613242"/>
                <a:gd name="connsiteY55" fmla="*/ 838209 h 891521"/>
                <a:gd name="connsiteX56" fmla="*/ 393884 w 1613242"/>
                <a:gd name="connsiteY56" fmla="*/ 863609 h 891521"/>
                <a:gd name="connsiteX57" fmla="*/ 317684 w 1613242"/>
                <a:gd name="connsiteY57" fmla="*/ 777884 h 891521"/>
                <a:gd name="connsiteX58" fmla="*/ 403409 w 1613242"/>
                <a:gd name="connsiteY58" fmla="*/ 835034 h 891521"/>
                <a:gd name="connsiteX59" fmla="*/ 304984 w 1613242"/>
                <a:gd name="connsiteY59" fmla="*/ 809634 h 891521"/>
                <a:gd name="connsiteX60" fmla="*/ 171634 w 1613242"/>
                <a:gd name="connsiteY60" fmla="*/ 727084 h 891521"/>
                <a:gd name="connsiteX61" fmla="*/ 311334 w 1613242"/>
                <a:gd name="connsiteY61" fmla="*/ 809634 h 891521"/>
                <a:gd name="connsiteX62" fmla="*/ 165284 w 1613242"/>
                <a:gd name="connsiteY62" fmla="*/ 746134 h 891521"/>
                <a:gd name="connsiteX63" fmla="*/ 139884 w 1613242"/>
                <a:gd name="connsiteY63" fmla="*/ 736609 h 891521"/>
                <a:gd name="connsiteX64" fmla="*/ 104959 w 1613242"/>
                <a:gd name="connsiteY64" fmla="*/ 720734 h 891521"/>
                <a:gd name="connsiteX65" fmla="*/ 127184 w 1613242"/>
                <a:gd name="connsiteY65" fmla="*/ 730259 h 891521"/>
                <a:gd name="connsiteX66" fmla="*/ 50984 w 1613242"/>
                <a:gd name="connsiteY66" fmla="*/ 679459 h 891521"/>
                <a:gd name="connsiteX67" fmla="*/ 136709 w 1613242"/>
                <a:gd name="connsiteY67" fmla="*/ 733434 h 891521"/>
                <a:gd name="connsiteX68" fmla="*/ 149409 w 1613242"/>
                <a:gd name="connsiteY68" fmla="*/ 752484 h 891521"/>
                <a:gd name="connsiteX69" fmla="*/ 60509 w 1613242"/>
                <a:gd name="connsiteY69" fmla="*/ 666759 h 891521"/>
                <a:gd name="connsiteX70" fmla="*/ 184 w 1613242"/>
                <a:gd name="connsiteY70" fmla="*/ 628659 h 891521"/>
                <a:gd name="connsiteX71" fmla="*/ 79559 w 1613242"/>
                <a:gd name="connsiteY71" fmla="*/ 657234 h 891521"/>
                <a:gd name="connsiteX72" fmla="*/ 16059 w 1613242"/>
                <a:gd name="connsiteY72" fmla="*/ 561984 h 89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613242" h="891521">
                  <a:moveTo>
                    <a:pt x="16059" y="561984"/>
                  </a:moveTo>
                  <a:cubicBezTo>
                    <a:pt x="19763" y="531292"/>
                    <a:pt x="93317" y="487901"/>
                    <a:pt x="101784" y="473084"/>
                  </a:cubicBezTo>
                  <a:cubicBezTo>
                    <a:pt x="110251" y="458267"/>
                    <a:pt x="61038" y="483667"/>
                    <a:pt x="66859" y="473084"/>
                  </a:cubicBezTo>
                  <a:cubicBezTo>
                    <a:pt x="72680" y="462501"/>
                    <a:pt x="127184" y="416463"/>
                    <a:pt x="136709" y="409584"/>
                  </a:cubicBezTo>
                  <a:cubicBezTo>
                    <a:pt x="146234" y="402705"/>
                    <a:pt x="119776" y="441334"/>
                    <a:pt x="124009" y="431809"/>
                  </a:cubicBezTo>
                  <a:cubicBezTo>
                    <a:pt x="128242" y="422284"/>
                    <a:pt x="155230" y="353492"/>
                    <a:pt x="162109" y="352434"/>
                  </a:cubicBezTo>
                  <a:cubicBezTo>
                    <a:pt x="168988" y="351376"/>
                    <a:pt x="139884" y="430221"/>
                    <a:pt x="165284" y="425459"/>
                  </a:cubicBezTo>
                  <a:cubicBezTo>
                    <a:pt x="190684" y="420697"/>
                    <a:pt x="292284" y="334442"/>
                    <a:pt x="314509" y="323859"/>
                  </a:cubicBezTo>
                  <a:cubicBezTo>
                    <a:pt x="336734" y="313276"/>
                    <a:pt x="292813" y="366192"/>
                    <a:pt x="298634" y="361959"/>
                  </a:cubicBezTo>
                  <a:cubicBezTo>
                    <a:pt x="304455" y="357726"/>
                    <a:pt x="321388" y="307455"/>
                    <a:pt x="349434" y="298459"/>
                  </a:cubicBezTo>
                  <a:cubicBezTo>
                    <a:pt x="377480" y="289463"/>
                    <a:pt x="452622" y="302692"/>
                    <a:pt x="466909" y="307984"/>
                  </a:cubicBezTo>
                  <a:cubicBezTo>
                    <a:pt x="481196" y="313276"/>
                    <a:pt x="411347" y="343438"/>
                    <a:pt x="435159" y="330209"/>
                  </a:cubicBezTo>
                  <a:cubicBezTo>
                    <a:pt x="458971" y="316980"/>
                    <a:pt x="589676" y="242896"/>
                    <a:pt x="609784" y="228609"/>
                  </a:cubicBezTo>
                  <a:cubicBezTo>
                    <a:pt x="629892" y="214322"/>
                    <a:pt x="552105" y="246071"/>
                    <a:pt x="555809" y="244484"/>
                  </a:cubicBezTo>
                  <a:cubicBezTo>
                    <a:pt x="559513" y="242897"/>
                    <a:pt x="602905" y="219084"/>
                    <a:pt x="632009" y="219084"/>
                  </a:cubicBezTo>
                  <a:cubicBezTo>
                    <a:pt x="661113" y="219084"/>
                    <a:pt x="730434" y="240780"/>
                    <a:pt x="730434" y="244484"/>
                  </a:cubicBezTo>
                  <a:cubicBezTo>
                    <a:pt x="730434" y="248188"/>
                    <a:pt x="636771" y="247130"/>
                    <a:pt x="632009" y="241309"/>
                  </a:cubicBezTo>
                  <a:cubicBezTo>
                    <a:pt x="627247" y="235488"/>
                    <a:pt x="689688" y="229667"/>
                    <a:pt x="701859" y="209559"/>
                  </a:cubicBezTo>
                  <a:cubicBezTo>
                    <a:pt x="714030" y="189451"/>
                    <a:pt x="706092" y="123834"/>
                    <a:pt x="705034" y="120659"/>
                  </a:cubicBezTo>
                  <a:cubicBezTo>
                    <a:pt x="703976" y="117484"/>
                    <a:pt x="686513" y="187334"/>
                    <a:pt x="695509" y="190509"/>
                  </a:cubicBezTo>
                  <a:cubicBezTo>
                    <a:pt x="704505" y="193684"/>
                    <a:pt x="736255" y="155055"/>
                    <a:pt x="759009" y="139709"/>
                  </a:cubicBezTo>
                  <a:cubicBezTo>
                    <a:pt x="781763" y="124363"/>
                    <a:pt x="828330" y="105313"/>
                    <a:pt x="832034" y="98434"/>
                  </a:cubicBezTo>
                  <a:cubicBezTo>
                    <a:pt x="835738" y="91555"/>
                    <a:pt x="747897" y="106901"/>
                    <a:pt x="781234" y="98434"/>
                  </a:cubicBezTo>
                  <a:cubicBezTo>
                    <a:pt x="814571" y="89967"/>
                    <a:pt x="1011422" y="54513"/>
                    <a:pt x="1032059" y="47634"/>
                  </a:cubicBezTo>
                  <a:cubicBezTo>
                    <a:pt x="1052696" y="40755"/>
                    <a:pt x="891301" y="59805"/>
                    <a:pt x="905059" y="57159"/>
                  </a:cubicBezTo>
                  <a:cubicBezTo>
                    <a:pt x="918817" y="54513"/>
                    <a:pt x="1062751" y="41284"/>
                    <a:pt x="1114609" y="31759"/>
                  </a:cubicBezTo>
                  <a:cubicBezTo>
                    <a:pt x="1166467" y="22234"/>
                    <a:pt x="1210388" y="538"/>
                    <a:pt x="1216209" y="9"/>
                  </a:cubicBezTo>
                  <a:cubicBezTo>
                    <a:pt x="1222030" y="-520"/>
                    <a:pt x="1161705" y="21705"/>
                    <a:pt x="1149534" y="28584"/>
                  </a:cubicBezTo>
                  <a:cubicBezTo>
                    <a:pt x="1137363" y="35463"/>
                    <a:pt x="1128897" y="41813"/>
                    <a:pt x="1143184" y="41284"/>
                  </a:cubicBezTo>
                  <a:cubicBezTo>
                    <a:pt x="1157472" y="40755"/>
                    <a:pt x="1187634" y="29642"/>
                    <a:pt x="1235259" y="25409"/>
                  </a:cubicBezTo>
                  <a:cubicBezTo>
                    <a:pt x="1282884" y="21176"/>
                    <a:pt x="1429463" y="14297"/>
                    <a:pt x="1428934" y="15884"/>
                  </a:cubicBezTo>
                  <a:cubicBezTo>
                    <a:pt x="1428405" y="17471"/>
                    <a:pt x="1206155" y="36521"/>
                    <a:pt x="1232084" y="34934"/>
                  </a:cubicBezTo>
                  <a:cubicBezTo>
                    <a:pt x="1258013" y="33346"/>
                    <a:pt x="1540059" y="4771"/>
                    <a:pt x="1584509" y="6359"/>
                  </a:cubicBezTo>
                  <a:cubicBezTo>
                    <a:pt x="1628959" y="7946"/>
                    <a:pt x="1498784" y="43401"/>
                    <a:pt x="1498784" y="44459"/>
                  </a:cubicBezTo>
                  <a:cubicBezTo>
                    <a:pt x="1498784" y="45517"/>
                    <a:pt x="1573396" y="9534"/>
                    <a:pt x="1584509" y="12709"/>
                  </a:cubicBezTo>
                  <a:cubicBezTo>
                    <a:pt x="1595622" y="15884"/>
                    <a:pt x="1565459" y="40226"/>
                    <a:pt x="1565459" y="63509"/>
                  </a:cubicBezTo>
                  <a:cubicBezTo>
                    <a:pt x="1565459" y="86792"/>
                    <a:pt x="1587684" y="143413"/>
                    <a:pt x="1584509" y="152409"/>
                  </a:cubicBezTo>
                  <a:cubicBezTo>
                    <a:pt x="1581334" y="161405"/>
                    <a:pt x="1541647" y="116426"/>
                    <a:pt x="1546409" y="117484"/>
                  </a:cubicBezTo>
                  <a:cubicBezTo>
                    <a:pt x="1551171" y="118542"/>
                    <a:pt x="1609909" y="144472"/>
                    <a:pt x="1613084" y="158759"/>
                  </a:cubicBezTo>
                  <a:cubicBezTo>
                    <a:pt x="1616259" y="173046"/>
                    <a:pt x="1570751" y="192096"/>
                    <a:pt x="1565459" y="203209"/>
                  </a:cubicBezTo>
                  <a:cubicBezTo>
                    <a:pt x="1560167" y="214321"/>
                    <a:pt x="1584509" y="227551"/>
                    <a:pt x="1581334" y="225434"/>
                  </a:cubicBezTo>
                  <a:cubicBezTo>
                    <a:pt x="1578159" y="223317"/>
                    <a:pt x="1547467" y="187334"/>
                    <a:pt x="1546409" y="190509"/>
                  </a:cubicBezTo>
                  <a:cubicBezTo>
                    <a:pt x="1545351" y="193684"/>
                    <a:pt x="1573397" y="222788"/>
                    <a:pt x="1574984" y="244484"/>
                  </a:cubicBezTo>
                  <a:cubicBezTo>
                    <a:pt x="1576571" y="266180"/>
                    <a:pt x="1557521" y="321213"/>
                    <a:pt x="1555934" y="320684"/>
                  </a:cubicBezTo>
                  <a:cubicBezTo>
                    <a:pt x="1554347" y="320155"/>
                    <a:pt x="1568634" y="238134"/>
                    <a:pt x="1565459" y="241309"/>
                  </a:cubicBezTo>
                  <a:cubicBezTo>
                    <a:pt x="1562284" y="244484"/>
                    <a:pt x="1546938" y="315922"/>
                    <a:pt x="1536884" y="339734"/>
                  </a:cubicBezTo>
                  <a:cubicBezTo>
                    <a:pt x="1526830" y="363546"/>
                    <a:pt x="1508838" y="369897"/>
                    <a:pt x="1505134" y="384184"/>
                  </a:cubicBezTo>
                  <a:cubicBezTo>
                    <a:pt x="1501430" y="398471"/>
                    <a:pt x="1522596" y="419638"/>
                    <a:pt x="1514659" y="425459"/>
                  </a:cubicBezTo>
                  <a:cubicBezTo>
                    <a:pt x="1506722" y="431280"/>
                    <a:pt x="1580276" y="381538"/>
                    <a:pt x="1457509" y="419109"/>
                  </a:cubicBezTo>
                  <a:cubicBezTo>
                    <a:pt x="1334742" y="456680"/>
                    <a:pt x="914584" y="602201"/>
                    <a:pt x="778059" y="650884"/>
                  </a:cubicBezTo>
                  <a:cubicBezTo>
                    <a:pt x="641534" y="699567"/>
                    <a:pt x="642063" y="714913"/>
                    <a:pt x="638359" y="711209"/>
                  </a:cubicBezTo>
                  <a:cubicBezTo>
                    <a:pt x="634655" y="707505"/>
                    <a:pt x="761655" y="617547"/>
                    <a:pt x="755834" y="628659"/>
                  </a:cubicBezTo>
                  <a:cubicBezTo>
                    <a:pt x="750013" y="639771"/>
                    <a:pt x="603434" y="777884"/>
                    <a:pt x="603434" y="777884"/>
                  </a:cubicBezTo>
                  <a:cubicBezTo>
                    <a:pt x="558984" y="821276"/>
                    <a:pt x="511359" y="876309"/>
                    <a:pt x="489134" y="889009"/>
                  </a:cubicBezTo>
                  <a:cubicBezTo>
                    <a:pt x="466909" y="901709"/>
                    <a:pt x="484901" y="862551"/>
                    <a:pt x="470084" y="854084"/>
                  </a:cubicBezTo>
                  <a:cubicBezTo>
                    <a:pt x="455267" y="845617"/>
                    <a:pt x="412934" y="836622"/>
                    <a:pt x="400234" y="838209"/>
                  </a:cubicBezTo>
                  <a:cubicBezTo>
                    <a:pt x="387534" y="839796"/>
                    <a:pt x="407642" y="873663"/>
                    <a:pt x="393884" y="863609"/>
                  </a:cubicBezTo>
                  <a:cubicBezTo>
                    <a:pt x="380126" y="853555"/>
                    <a:pt x="316097" y="782646"/>
                    <a:pt x="317684" y="777884"/>
                  </a:cubicBezTo>
                  <a:cubicBezTo>
                    <a:pt x="319271" y="773122"/>
                    <a:pt x="405526" y="829742"/>
                    <a:pt x="403409" y="835034"/>
                  </a:cubicBezTo>
                  <a:cubicBezTo>
                    <a:pt x="401292" y="840326"/>
                    <a:pt x="343613" y="827626"/>
                    <a:pt x="304984" y="809634"/>
                  </a:cubicBezTo>
                  <a:cubicBezTo>
                    <a:pt x="266355" y="791642"/>
                    <a:pt x="170576" y="727084"/>
                    <a:pt x="171634" y="727084"/>
                  </a:cubicBezTo>
                  <a:cubicBezTo>
                    <a:pt x="172692" y="727084"/>
                    <a:pt x="312392" y="806459"/>
                    <a:pt x="311334" y="809634"/>
                  </a:cubicBezTo>
                  <a:cubicBezTo>
                    <a:pt x="310276" y="812809"/>
                    <a:pt x="193859" y="758305"/>
                    <a:pt x="165284" y="746134"/>
                  </a:cubicBezTo>
                  <a:cubicBezTo>
                    <a:pt x="136709" y="733963"/>
                    <a:pt x="149938" y="740842"/>
                    <a:pt x="139884" y="736609"/>
                  </a:cubicBezTo>
                  <a:cubicBezTo>
                    <a:pt x="129830" y="732376"/>
                    <a:pt x="107076" y="721792"/>
                    <a:pt x="104959" y="720734"/>
                  </a:cubicBezTo>
                  <a:cubicBezTo>
                    <a:pt x="102842" y="719676"/>
                    <a:pt x="136180" y="737138"/>
                    <a:pt x="127184" y="730259"/>
                  </a:cubicBezTo>
                  <a:cubicBezTo>
                    <a:pt x="118188" y="723380"/>
                    <a:pt x="49397" y="678930"/>
                    <a:pt x="50984" y="679459"/>
                  </a:cubicBezTo>
                  <a:cubicBezTo>
                    <a:pt x="52571" y="679988"/>
                    <a:pt x="120305" y="721263"/>
                    <a:pt x="136709" y="733434"/>
                  </a:cubicBezTo>
                  <a:cubicBezTo>
                    <a:pt x="153113" y="745605"/>
                    <a:pt x="162109" y="763596"/>
                    <a:pt x="149409" y="752484"/>
                  </a:cubicBezTo>
                  <a:cubicBezTo>
                    <a:pt x="136709" y="741372"/>
                    <a:pt x="85380" y="687396"/>
                    <a:pt x="60509" y="666759"/>
                  </a:cubicBezTo>
                  <a:cubicBezTo>
                    <a:pt x="35638" y="646122"/>
                    <a:pt x="-2991" y="630246"/>
                    <a:pt x="184" y="628659"/>
                  </a:cubicBezTo>
                  <a:cubicBezTo>
                    <a:pt x="3359" y="627072"/>
                    <a:pt x="75326" y="663055"/>
                    <a:pt x="79559" y="657234"/>
                  </a:cubicBezTo>
                  <a:cubicBezTo>
                    <a:pt x="83792" y="651413"/>
                    <a:pt x="12355" y="592676"/>
                    <a:pt x="16059" y="5619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2" name="フリーフォーム 2211">
              <a:extLst>
                <a:ext uri="{FF2B5EF4-FFF2-40B4-BE49-F238E27FC236}">
                  <a16:creationId xmlns:a16="http://schemas.microsoft.com/office/drawing/2014/main" id="{53D58DFC-C03D-E522-9915-DA2CCA4052CA}"/>
                </a:ext>
              </a:extLst>
            </p:cNvPr>
            <p:cNvSpPr/>
            <p:nvPr/>
          </p:nvSpPr>
          <p:spPr>
            <a:xfrm>
              <a:off x="5803890" y="10444021"/>
              <a:ext cx="378138" cy="372213"/>
            </a:xfrm>
            <a:custGeom>
              <a:avLst/>
              <a:gdLst>
                <a:gd name="connsiteX0" fmla="*/ 133360 w 378138"/>
                <a:gd name="connsiteY0" fmla="*/ 4904 h 372213"/>
                <a:gd name="connsiteX1" fmla="*/ 53985 w 378138"/>
                <a:gd name="connsiteY1" fmla="*/ 68404 h 372213"/>
                <a:gd name="connsiteX2" fmla="*/ 9535 w 378138"/>
                <a:gd name="connsiteY2" fmla="*/ 71579 h 372213"/>
                <a:gd name="connsiteX3" fmla="*/ 60335 w 378138"/>
                <a:gd name="connsiteY3" fmla="*/ 125554 h 372213"/>
                <a:gd name="connsiteX4" fmla="*/ 88910 w 378138"/>
                <a:gd name="connsiteY4" fmla="*/ 182704 h 372213"/>
                <a:gd name="connsiteX5" fmla="*/ 10 w 378138"/>
                <a:gd name="connsiteY5" fmla="*/ 147779 h 372213"/>
                <a:gd name="connsiteX6" fmla="*/ 95260 w 378138"/>
                <a:gd name="connsiteY6" fmla="*/ 220804 h 372213"/>
                <a:gd name="connsiteX7" fmla="*/ 190510 w 378138"/>
                <a:gd name="connsiteY7" fmla="*/ 287479 h 372213"/>
                <a:gd name="connsiteX8" fmla="*/ 158760 w 378138"/>
                <a:gd name="connsiteY8" fmla="*/ 246204 h 372213"/>
                <a:gd name="connsiteX9" fmla="*/ 314335 w 378138"/>
                <a:gd name="connsiteY9" fmla="*/ 344629 h 372213"/>
                <a:gd name="connsiteX10" fmla="*/ 377835 w 378138"/>
                <a:gd name="connsiteY10" fmla="*/ 370029 h 372213"/>
                <a:gd name="connsiteX11" fmla="*/ 292110 w 378138"/>
                <a:gd name="connsiteY11" fmla="*/ 300179 h 372213"/>
                <a:gd name="connsiteX12" fmla="*/ 358785 w 378138"/>
                <a:gd name="connsiteY12" fmla="*/ 360504 h 372213"/>
                <a:gd name="connsiteX13" fmla="*/ 82560 w 378138"/>
                <a:gd name="connsiteY13" fmla="*/ 185879 h 372213"/>
                <a:gd name="connsiteX14" fmla="*/ 177810 w 378138"/>
                <a:gd name="connsiteY14" fmla="*/ 217629 h 372213"/>
                <a:gd name="connsiteX15" fmla="*/ 133360 w 378138"/>
                <a:gd name="connsiteY15" fmla="*/ 4904 h 37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138" h="372213">
                  <a:moveTo>
                    <a:pt x="133360" y="4904"/>
                  </a:moveTo>
                  <a:cubicBezTo>
                    <a:pt x="112723" y="-19967"/>
                    <a:pt x="74622" y="57292"/>
                    <a:pt x="53985" y="68404"/>
                  </a:cubicBezTo>
                  <a:cubicBezTo>
                    <a:pt x="33348" y="79516"/>
                    <a:pt x="8477" y="62054"/>
                    <a:pt x="9535" y="71579"/>
                  </a:cubicBezTo>
                  <a:cubicBezTo>
                    <a:pt x="10593" y="81104"/>
                    <a:pt x="47106" y="107033"/>
                    <a:pt x="60335" y="125554"/>
                  </a:cubicBezTo>
                  <a:cubicBezTo>
                    <a:pt x="73564" y="144075"/>
                    <a:pt x="98964" y="179000"/>
                    <a:pt x="88910" y="182704"/>
                  </a:cubicBezTo>
                  <a:cubicBezTo>
                    <a:pt x="78856" y="186408"/>
                    <a:pt x="-1048" y="141429"/>
                    <a:pt x="10" y="147779"/>
                  </a:cubicBezTo>
                  <a:cubicBezTo>
                    <a:pt x="1068" y="154129"/>
                    <a:pt x="63510" y="197521"/>
                    <a:pt x="95260" y="220804"/>
                  </a:cubicBezTo>
                  <a:cubicBezTo>
                    <a:pt x="127010" y="244087"/>
                    <a:pt x="179927" y="283246"/>
                    <a:pt x="190510" y="287479"/>
                  </a:cubicBezTo>
                  <a:cubicBezTo>
                    <a:pt x="201093" y="291712"/>
                    <a:pt x="138123" y="236679"/>
                    <a:pt x="158760" y="246204"/>
                  </a:cubicBezTo>
                  <a:cubicBezTo>
                    <a:pt x="179397" y="255729"/>
                    <a:pt x="277823" y="323992"/>
                    <a:pt x="314335" y="344629"/>
                  </a:cubicBezTo>
                  <a:cubicBezTo>
                    <a:pt x="350848" y="365267"/>
                    <a:pt x="381539" y="377437"/>
                    <a:pt x="377835" y="370029"/>
                  </a:cubicBezTo>
                  <a:cubicBezTo>
                    <a:pt x="374131" y="362621"/>
                    <a:pt x="295285" y="301766"/>
                    <a:pt x="292110" y="300179"/>
                  </a:cubicBezTo>
                  <a:cubicBezTo>
                    <a:pt x="288935" y="298592"/>
                    <a:pt x="393710" y="379554"/>
                    <a:pt x="358785" y="360504"/>
                  </a:cubicBezTo>
                  <a:cubicBezTo>
                    <a:pt x="323860" y="341454"/>
                    <a:pt x="112722" y="209691"/>
                    <a:pt x="82560" y="185879"/>
                  </a:cubicBezTo>
                  <a:cubicBezTo>
                    <a:pt x="52398" y="162067"/>
                    <a:pt x="169873" y="243029"/>
                    <a:pt x="177810" y="217629"/>
                  </a:cubicBezTo>
                  <a:cubicBezTo>
                    <a:pt x="185747" y="192229"/>
                    <a:pt x="153997" y="29775"/>
                    <a:pt x="133360" y="49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3" name="フリーフォーム 2212">
              <a:extLst>
                <a:ext uri="{FF2B5EF4-FFF2-40B4-BE49-F238E27FC236}">
                  <a16:creationId xmlns:a16="http://schemas.microsoft.com/office/drawing/2014/main" id="{6C270EE6-51AB-78D0-983A-B66BF3663CB1}"/>
                </a:ext>
              </a:extLst>
            </p:cNvPr>
            <p:cNvSpPr/>
            <p:nvPr/>
          </p:nvSpPr>
          <p:spPr>
            <a:xfrm>
              <a:off x="6510734" y="10105967"/>
              <a:ext cx="250607" cy="41333"/>
            </a:xfrm>
            <a:custGeom>
              <a:avLst/>
              <a:gdLst>
                <a:gd name="connsiteX0" fmla="*/ 10716 w 250607"/>
                <a:gd name="connsiteY0" fmla="*/ 58 h 41333"/>
                <a:gd name="connsiteX1" fmla="*/ 248841 w 250607"/>
                <a:gd name="connsiteY1" fmla="*/ 31808 h 41333"/>
                <a:gd name="connsiteX2" fmla="*/ 115491 w 250607"/>
                <a:gd name="connsiteY2" fmla="*/ 12758 h 41333"/>
                <a:gd name="connsiteX3" fmla="*/ 45641 w 250607"/>
                <a:gd name="connsiteY3" fmla="*/ 41333 h 41333"/>
                <a:gd name="connsiteX4" fmla="*/ 10716 w 250607"/>
                <a:gd name="connsiteY4" fmla="*/ 58 h 4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607" h="41333">
                  <a:moveTo>
                    <a:pt x="10716" y="58"/>
                  </a:moveTo>
                  <a:cubicBezTo>
                    <a:pt x="44583" y="-1529"/>
                    <a:pt x="231379" y="29691"/>
                    <a:pt x="248841" y="31808"/>
                  </a:cubicBezTo>
                  <a:cubicBezTo>
                    <a:pt x="266303" y="33925"/>
                    <a:pt x="149358" y="11171"/>
                    <a:pt x="115491" y="12758"/>
                  </a:cubicBezTo>
                  <a:cubicBezTo>
                    <a:pt x="81624" y="14345"/>
                    <a:pt x="58341" y="41333"/>
                    <a:pt x="45641" y="41333"/>
                  </a:cubicBezTo>
                  <a:cubicBezTo>
                    <a:pt x="32941" y="41333"/>
                    <a:pt x="-23151" y="1645"/>
                    <a:pt x="10716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4" name="フリーフォーム 2213">
              <a:extLst>
                <a:ext uri="{FF2B5EF4-FFF2-40B4-BE49-F238E27FC236}">
                  <a16:creationId xmlns:a16="http://schemas.microsoft.com/office/drawing/2014/main" id="{3CCC810E-2A9F-4E04-E211-F1D78FFE4581}"/>
                </a:ext>
              </a:extLst>
            </p:cNvPr>
            <p:cNvSpPr/>
            <p:nvPr/>
          </p:nvSpPr>
          <p:spPr>
            <a:xfrm>
              <a:off x="6401535" y="10375274"/>
              <a:ext cx="940653" cy="770232"/>
            </a:xfrm>
            <a:custGeom>
              <a:avLst/>
              <a:gdLst>
                <a:gd name="connsiteX0" fmla="*/ 932715 w 940653"/>
                <a:gd name="connsiteY0" fmla="*/ 29201 h 770232"/>
                <a:gd name="connsiteX1" fmla="*/ 777140 w 940653"/>
                <a:gd name="connsiteY1" fmla="*/ 67301 h 770232"/>
                <a:gd name="connsiteX2" fmla="*/ 729515 w 940653"/>
                <a:gd name="connsiteY2" fmla="*/ 92701 h 770232"/>
                <a:gd name="connsiteX3" fmla="*/ 869215 w 940653"/>
                <a:gd name="connsiteY3" fmla="*/ 35551 h 770232"/>
                <a:gd name="connsiteX4" fmla="*/ 688240 w 940653"/>
                <a:gd name="connsiteY4" fmla="*/ 153026 h 770232"/>
                <a:gd name="connsiteX5" fmla="*/ 615215 w 940653"/>
                <a:gd name="connsiteY5" fmla="*/ 197476 h 770232"/>
                <a:gd name="connsiteX6" fmla="*/ 716815 w 940653"/>
                <a:gd name="connsiteY6" fmla="*/ 159376 h 770232"/>
                <a:gd name="connsiteX7" fmla="*/ 408840 w 940653"/>
                <a:gd name="connsiteY7" fmla="*/ 400676 h 770232"/>
                <a:gd name="connsiteX8" fmla="*/ 256440 w 940653"/>
                <a:gd name="connsiteY8" fmla="*/ 556251 h 770232"/>
                <a:gd name="connsiteX9" fmla="*/ 469165 w 940653"/>
                <a:gd name="connsiteY9" fmla="*/ 356226 h 770232"/>
                <a:gd name="connsiteX10" fmla="*/ 237390 w 940653"/>
                <a:gd name="connsiteY10" fmla="*/ 613401 h 770232"/>
                <a:gd name="connsiteX11" fmla="*/ 154840 w 940653"/>
                <a:gd name="connsiteY11" fmla="*/ 715001 h 770232"/>
                <a:gd name="connsiteX12" fmla="*/ 110390 w 940653"/>
                <a:gd name="connsiteY12" fmla="*/ 765801 h 770232"/>
                <a:gd name="connsiteX13" fmla="*/ 183415 w 940653"/>
                <a:gd name="connsiteY13" fmla="*/ 603876 h 770232"/>
                <a:gd name="connsiteX14" fmla="*/ 119915 w 940653"/>
                <a:gd name="connsiteY14" fmla="*/ 670551 h 770232"/>
                <a:gd name="connsiteX15" fmla="*/ 180240 w 940653"/>
                <a:gd name="connsiteY15" fmla="*/ 480051 h 770232"/>
                <a:gd name="connsiteX16" fmla="*/ 211990 w 940653"/>
                <a:gd name="connsiteY16" fmla="*/ 413376 h 770232"/>
                <a:gd name="connsiteX17" fmla="*/ 199290 w 940653"/>
                <a:gd name="connsiteY17" fmla="*/ 334001 h 770232"/>
                <a:gd name="connsiteX18" fmla="*/ 221515 w 940653"/>
                <a:gd name="connsiteY18" fmla="*/ 403851 h 770232"/>
                <a:gd name="connsiteX19" fmla="*/ 173890 w 940653"/>
                <a:gd name="connsiteY19" fmla="*/ 343526 h 770232"/>
                <a:gd name="connsiteX20" fmla="*/ 119915 w 940653"/>
                <a:gd name="connsiteY20" fmla="*/ 340351 h 770232"/>
                <a:gd name="connsiteX21" fmla="*/ 161190 w 940653"/>
                <a:gd name="connsiteY21" fmla="*/ 372101 h 770232"/>
                <a:gd name="connsiteX22" fmla="*/ 21490 w 940653"/>
                <a:gd name="connsiteY22" fmla="*/ 286376 h 770232"/>
                <a:gd name="connsiteX23" fmla="*/ 691415 w 940653"/>
                <a:gd name="connsiteY23" fmla="*/ 10151 h 770232"/>
                <a:gd name="connsiteX24" fmla="*/ 500915 w 940653"/>
                <a:gd name="connsiteY24" fmla="*/ 54601 h 770232"/>
                <a:gd name="connsiteX25" fmla="*/ 932715 w 940653"/>
                <a:gd name="connsiteY25" fmla="*/ 29201 h 7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40653" h="770232">
                  <a:moveTo>
                    <a:pt x="932715" y="29201"/>
                  </a:moveTo>
                  <a:cubicBezTo>
                    <a:pt x="978752" y="31318"/>
                    <a:pt x="811007" y="56718"/>
                    <a:pt x="777140" y="67301"/>
                  </a:cubicBezTo>
                  <a:cubicBezTo>
                    <a:pt x="743273" y="77884"/>
                    <a:pt x="714169" y="97993"/>
                    <a:pt x="729515" y="92701"/>
                  </a:cubicBezTo>
                  <a:cubicBezTo>
                    <a:pt x="744861" y="87409"/>
                    <a:pt x="876094" y="25497"/>
                    <a:pt x="869215" y="35551"/>
                  </a:cubicBezTo>
                  <a:cubicBezTo>
                    <a:pt x="862336" y="45605"/>
                    <a:pt x="730573" y="126038"/>
                    <a:pt x="688240" y="153026"/>
                  </a:cubicBezTo>
                  <a:cubicBezTo>
                    <a:pt x="645907" y="180014"/>
                    <a:pt x="610453" y="196418"/>
                    <a:pt x="615215" y="197476"/>
                  </a:cubicBezTo>
                  <a:cubicBezTo>
                    <a:pt x="619977" y="198534"/>
                    <a:pt x="751211" y="125509"/>
                    <a:pt x="716815" y="159376"/>
                  </a:cubicBezTo>
                  <a:cubicBezTo>
                    <a:pt x="682419" y="193243"/>
                    <a:pt x="485569" y="334530"/>
                    <a:pt x="408840" y="400676"/>
                  </a:cubicBezTo>
                  <a:cubicBezTo>
                    <a:pt x="332111" y="466822"/>
                    <a:pt x="246386" y="563659"/>
                    <a:pt x="256440" y="556251"/>
                  </a:cubicBezTo>
                  <a:cubicBezTo>
                    <a:pt x="266494" y="548843"/>
                    <a:pt x="472340" y="346701"/>
                    <a:pt x="469165" y="356226"/>
                  </a:cubicBezTo>
                  <a:cubicBezTo>
                    <a:pt x="465990" y="365751"/>
                    <a:pt x="289777" y="553605"/>
                    <a:pt x="237390" y="613401"/>
                  </a:cubicBezTo>
                  <a:cubicBezTo>
                    <a:pt x="185003" y="673197"/>
                    <a:pt x="176007" y="689601"/>
                    <a:pt x="154840" y="715001"/>
                  </a:cubicBezTo>
                  <a:cubicBezTo>
                    <a:pt x="133673" y="740401"/>
                    <a:pt x="105627" y="784322"/>
                    <a:pt x="110390" y="765801"/>
                  </a:cubicBezTo>
                  <a:cubicBezTo>
                    <a:pt x="115153" y="747280"/>
                    <a:pt x="181827" y="619751"/>
                    <a:pt x="183415" y="603876"/>
                  </a:cubicBezTo>
                  <a:cubicBezTo>
                    <a:pt x="185002" y="588001"/>
                    <a:pt x="120444" y="691188"/>
                    <a:pt x="119915" y="670551"/>
                  </a:cubicBezTo>
                  <a:cubicBezTo>
                    <a:pt x="119386" y="649914"/>
                    <a:pt x="164894" y="522914"/>
                    <a:pt x="180240" y="480051"/>
                  </a:cubicBezTo>
                  <a:cubicBezTo>
                    <a:pt x="195586" y="437188"/>
                    <a:pt x="208815" y="437718"/>
                    <a:pt x="211990" y="413376"/>
                  </a:cubicBezTo>
                  <a:cubicBezTo>
                    <a:pt x="215165" y="389034"/>
                    <a:pt x="197703" y="335588"/>
                    <a:pt x="199290" y="334001"/>
                  </a:cubicBezTo>
                  <a:cubicBezTo>
                    <a:pt x="200877" y="332414"/>
                    <a:pt x="225748" y="402264"/>
                    <a:pt x="221515" y="403851"/>
                  </a:cubicBezTo>
                  <a:cubicBezTo>
                    <a:pt x="217282" y="405438"/>
                    <a:pt x="190823" y="354109"/>
                    <a:pt x="173890" y="343526"/>
                  </a:cubicBezTo>
                  <a:cubicBezTo>
                    <a:pt x="156957" y="332943"/>
                    <a:pt x="122032" y="335589"/>
                    <a:pt x="119915" y="340351"/>
                  </a:cubicBezTo>
                  <a:cubicBezTo>
                    <a:pt x="117798" y="345113"/>
                    <a:pt x="177594" y="381097"/>
                    <a:pt x="161190" y="372101"/>
                  </a:cubicBezTo>
                  <a:cubicBezTo>
                    <a:pt x="144786" y="363105"/>
                    <a:pt x="-66881" y="346701"/>
                    <a:pt x="21490" y="286376"/>
                  </a:cubicBezTo>
                  <a:cubicBezTo>
                    <a:pt x="109861" y="226051"/>
                    <a:pt x="611511" y="48780"/>
                    <a:pt x="691415" y="10151"/>
                  </a:cubicBezTo>
                  <a:cubicBezTo>
                    <a:pt x="771319" y="-28478"/>
                    <a:pt x="460169" y="55659"/>
                    <a:pt x="500915" y="54601"/>
                  </a:cubicBezTo>
                  <a:cubicBezTo>
                    <a:pt x="541661" y="53543"/>
                    <a:pt x="886678" y="27084"/>
                    <a:pt x="932715" y="29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5" name="フリーフォーム 2214">
              <a:extLst>
                <a:ext uri="{FF2B5EF4-FFF2-40B4-BE49-F238E27FC236}">
                  <a16:creationId xmlns:a16="http://schemas.microsoft.com/office/drawing/2014/main" id="{44B303E9-ACD1-6D49-D819-7329BED48BE0}"/>
                </a:ext>
              </a:extLst>
            </p:cNvPr>
            <p:cNvSpPr/>
            <p:nvPr/>
          </p:nvSpPr>
          <p:spPr>
            <a:xfrm>
              <a:off x="6103918" y="10759802"/>
              <a:ext cx="637519" cy="506811"/>
            </a:xfrm>
            <a:custGeom>
              <a:avLst/>
              <a:gdLst>
                <a:gd name="connsiteX0" fmla="*/ 544532 w 637519"/>
                <a:gd name="connsiteY0" fmla="*/ 273 h 506811"/>
                <a:gd name="connsiteX1" fmla="*/ 344507 w 637519"/>
                <a:gd name="connsiteY1" fmla="*/ 149498 h 506811"/>
                <a:gd name="connsiteX2" fmla="*/ 277832 w 637519"/>
                <a:gd name="connsiteY2" fmla="*/ 187598 h 506811"/>
                <a:gd name="connsiteX3" fmla="*/ 452457 w 637519"/>
                <a:gd name="connsiteY3" fmla="*/ 73298 h 506811"/>
                <a:gd name="connsiteX4" fmla="*/ 252432 w 637519"/>
                <a:gd name="connsiteY4" fmla="*/ 206648 h 506811"/>
                <a:gd name="connsiteX5" fmla="*/ 227032 w 637519"/>
                <a:gd name="connsiteY5" fmla="*/ 193948 h 506811"/>
                <a:gd name="connsiteX6" fmla="*/ 293707 w 637519"/>
                <a:gd name="connsiteY6" fmla="*/ 159023 h 506811"/>
                <a:gd name="connsiteX7" fmla="*/ 195282 w 637519"/>
                <a:gd name="connsiteY7" fmla="*/ 168548 h 506811"/>
                <a:gd name="connsiteX8" fmla="*/ 265132 w 637519"/>
                <a:gd name="connsiteY8" fmla="*/ 152673 h 506811"/>
                <a:gd name="connsiteX9" fmla="*/ 185757 w 637519"/>
                <a:gd name="connsiteY9" fmla="*/ 152673 h 506811"/>
                <a:gd name="connsiteX10" fmla="*/ 198457 w 637519"/>
                <a:gd name="connsiteY10" fmla="*/ 197123 h 506811"/>
                <a:gd name="connsiteX11" fmla="*/ 173057 w 637519"/>
                <a:gd name="connsiteY11" fmla="*/ 251098 h 506811"/>
                <a:gd name="connsiteX12" fmla="*/ 74632 w 637519"/>
                <a:gd name="connsiteY12" fmla="*/ 346348 h 506811"/>
                <a:gd name="connsiteX13" fmla="*/ 182582 w 637519"/>
                <a:gd name="connsiteY13" fmla="*/ 289198 h 506811"/>
                <a:gd name="connsiteX14" fmla="*/ 20657 w 637519"/>
                <a:gd name="connsiteY14" fmla="*/ 365398 h 506811"/>
                <a:gd name="connsiteX15" fmla="*/ 14307 w 637519"/>
                <a:gd name="connsiteY15" fmla="*/ 355873 h 506811"/>
                <a:gd name="connsiteX16" fmla="*/ 131782 w 637519"/>
                <a:gd name="connsiteY16" fmla="*/ 362223 h 506811"/>
                <a:gd name="connsiteX17" fmla="*/ 122257 w 637519"/>
                <a:gd name="connsiteY17" fmla="*/ 371748 h 506811"/>
                <a:gd name="connsiteX18" fmla="*/ 42882 w 637519"/>
                <a:gd name="connsiteY18" fmla="*/ 419373 h 506811"/>
                <a:gd name="connsiteX19" fmla="*/ 17482 w 637519"/>
                <a:gd name="connsiteY19" fmla="*/ 409848 h 506811"/>
                <a:gd name="connsiteX20" fmla="*/ 128607 w 637519"/>
                <a:gd name="connsiteY20" fmla="*/ 435248 h 506811"/>
                <a:gd name="connsiteX21" fmla="*/ 71457 w 637519"/>
                <a:gd name="connsiteY21" fmla="*/ 505098 h 506811"/>
                <a:gd name="connsiteX22" fmla="*/ 392132 w 637519"/>
                <a:gd name="connsiteY22" fmla="*/ 355873 h 506811"/>
                <a:gd name="connsiteX23" fmla="*/ 169882 w 637519"/>
                <a:gd name="connsiteY23" fmla="*/ 441598 h 506811"/>
                <a:gd name="connsiteX24" fmla="*/ 236557 w 637519"/>
                <a:gd name="connsiteY24" fmla="*/ 422548 h 506811"/>
                <a:gd name="connsiteX25" fmla="*/ 160357 w 637519"/>
                <a:gd name="connsiteY25" fmla="*/ 451123 h 506811"/>
                <a:gd name="connsiteX26" fmla="*/ 408007 w 637519"/>
                <a:gd name="connsiteY26" fmla="*/ 374923 h 506811"/>
                <a:gd name="connsiteX27" fmla="*/ 455632 w 637519"/>
                <a:gd name="connsiteY27" fmla="*/ 339998 h 506811"/>
                <a:gd name="connsiteX28" fmla="*/ 436582 w 637519"/>
                <a:gd name="connsiteY28" fmla="*/ 343173 h 506811"/>
                <a:gd name="connsiteX29" fmla="*/ 636607 w 637519"/>
                <a:gd name="connsiteY29" fmla="*/ 85998 h 506811"/>
                <a:gd name="connsiteX30" fmla="*/ 512782 w 637519"/>
                <a:gd name="connsiteY30" fmla="*/ 190773 h 506811"/>
                <a:gd name="connsiteX31" fmla="*/ 544532 w 637519"/>
                <a:gd name="connsiteY31" fmla="*/ 273 h 50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7519" h="506811">
                  <a:moveTo>
                    <a:pt x="544532" y="273"/>
                  </a:moveTo>
                  <a:cubicBezTo>
                    <a:pt x="516486" y="-6606"/>
                    <a:pt x="388957" y="118277"/>
                    <a:pt x="344507" y="149498"/>
                  </a:cubicBezTo>
                  <a:cubicBezTo>
                    <a:pt x="300057" y="180719"/>
                    <a:pt x="259840" y="200298"/>
                    <a:pt x="277832" y="187598"/>
                  </a:cubicBezTo>
                  <a:cubicBezTo>
                    <a:pt x="295824" y="174898"/>
                    <a:pt x="456690" y="70123"/>
                    <a:pt x="452457" y="73298"/>
                  </a:cubicBezTo>
                  <a:cubicBezTo>
                    <a:pt x="448224" y="76473"/>
                    <a:pt x="290003" y="186540"/>
                    <a:pt x="252432" y="206648"/>
                  </a:cubicBezTo>
                  <a:cubicBezTo>
                    <a:pt x="214861" y="226756"/>
                    <a:pt x="220153" y="201886"/>
                    <a:pt x="227032" y="193948"/>
                  </a:cubicBezTo>
                  <a:cubicBezTo>
                    <a:pt x="233911" y="186010"/>
                    <a:pt x="298999" y="163256"/>
                    <a:pt x="293707" y="159023"/>
                  </a:cubicBezTo>
                  <a:cubicBezTo>
                    <a:pt x="288415" y="154790"/>
                    <a:pt x="200044" y="169606"/>
                    <a:pt x="195282" y="168548"/>
                  </a:cubicBezTo>
                  <a:cubicBezTo>
                    <a:pt x="190520" y="167490"/>
                    <a:pt x="266719" y="155319"/>
                    <a:pt x="265132" y="152673"/>
                  </a:cubicBezTo>
                  <a:cubicBezTo>
                    <a:pt x="263544" y="150027"/>
                    <a:pt x="196869" y="145265"/>
                    <a:pt x="185757" y="152673"/>
                  </a:cubicBezTo>
                  <a:cubicBezTo>
                    <a:pt x="174644" y="160081"/>
                    <a:pt x="200574" y="180719"/>
                    <a:pt x="198457" y="197123"/>
                  </a:cubicBezTo>
                  <a:cubicBezTo>
                    <a:pt x="196340" y="213527"/>
                    <a:pt x="193694" y="226227"/>
                    <a:pt x="173057" y="251098"/>
                  </a:cubicBezTo>
                  <a:cubicBezTo>
                    <a:pt x="152420" y="275969"/>
                    <a:pt x="73044" y="339998"/>
                    <a:pt x="74632" y="346348"/>
                  </a:cubicBezTo>
                  <a:cubicBezTo>
                    <a:pt x="76219" y="352698"/>
                    <a:pt x="191578" y="286023"/>
                    <a:pt x="182582" y="289198"/>
                  </a:cubicBezTo>
                  <a:cubicBezTo>
                    <a:pt x="173586" y="292373"/>
                    <a:pt x="48703" y="354286"/>
                    <a:pt x="20657" y="365398"/>
                  </a:cubicBezTo>
                  <a:cubicBezTo>
                    <a:pt x="-7389" y="376511"/>
                    <a:pt x="-4214" y="356402"/>
                    <a:pt x="14307" y="355873"/>
                  </a:cubicBezTo>
                  <a:cubicBezTo>
                    <a:pt x="32828" y="355344"/>
                    <a:pt x="113790" y="359577"/>
                    <a:pt x="131782" y="362223"/>
                  </a:cubicBezTo>
                  <a:cubicBezTo>
                    <a:pt x="149774" y="364869"/>
                    <a:pt x="137074" y="362223"/>
                    <a:pt x="122257" y="371748"/>
                  </a:cubicBezTo>
                  <a:cubicBezTo>
                    <a:pt x="107440" y="381273"/>
                    <a:pt x="60344" y="413023"/>
                    <a:pt x="42882" y="419373"/>
                  </a:cubicBezTo>
                  <a:cubicBezTo>
                    <a:pt x="25420" y="425723"/>
                    <a:pt x="3195" y="407202"/>
                    <a:pt x="17482" y="409848"/>
                  </a:cubicBezTo>
                  <a:cubicBezTo>
                    <a:pt x="31769" y="412494"/>
                    <a:pt x="119611" y="419373"/>
                    <a:pt x="128607" y="435248"/>
                  </a:cubicBezTo>
                  <a:cubicBezTo>
                    <a:pt x="137603" y="451123"/>
                    <a:pt x="27536" y="518327"/>
                    <a:pt x="71457" y="505098"/>
                  </a:cubicBezTo>
                  <a:cubicBezTo>
                    <a:pt x="115378" y="491869"/>
                    <a:pt x="375728" y="366456"/>
                    <a:pt x="392132" y="355873"/>
                  </a:cubicBezTo>
                  <a:cubicBezTo>
                    <a:pt x="408536" y="345290"/>
                    <a:pt x="195811" y="430486"/>
                    <a:pt x="169882" y="441598"/>
                  </a:cubicBezTo>
                  <a:cubicBezTo>
                    <a:pt x="143953" y="452711"/>
                    <a:pt x="238144" y="420961"/>
                    <a:pt x="236557" y="422548"/>
                  </a:cubicBezTo>
                  <a:cubicBezTo>
                    <a:pt x="234970" y="424135"/>
                    <a:pt x="131782" y="459061"/>
                    <a:pt x="160357" y="451123"/>
                  </a:cubicBezTo>
                  <a:cubicBezTo>
                    <a:pt x="188932" y="443185"/>
                    <a:pt x="358794" y="393444"/>
                    <a:pt x="408007" y="374923"/>
                  </a:cubicBezTo>
                  <a:cubicBezTo>
                    <a:pt x="457220" y="356402"/>
                    <a:pt x="450869" y="345290"/>
                    <a:pt x="455632" y="339998"/>
                  </a:cubicBezTo>
                  <a:cubicBezTo>
                    <a:pt x="460394" y="334706"/>
                    <a:pt x="406420" y="385506"/>
                    <a:pt x="436582" y="343173"/>
                  </a:cubicBezTo>
                  <a:cubicBezTo>
                    <a:pt x="466744" y="300840"/>
                    <a:pt x="623907" y="111398"/>
                    <a:pt x="636607" y="85998"/>
                  </a:cubicBezTo>
                  <a:cubicBezTo>
                    <a:pt x="649307" y="60598"/>
                    <a:pt x="525482" y="201885"/>
                    <a:pt x="512782" y="190773"/>
                  </a:cubicBezTo>
                  <a:cubicBezTo>
                    <a:pt x="500082" y="179661"/>
                    <a:pt x="572578" y="7152"/>
                    <a:pt x="544532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6" name="フリーフォーム 2215">
              <a:extLst>
                <a:ext uri="{FF2B5EF4-FFF2-40B4-BE49-F238E27FC236}">
                  <a16:creationId xmlns:a16="http://schemas.microsoft.com/office/drawing/2014/main" id="{E3743510-E0D1-F032-C2F5-7519723A47C7}"/>
                </a:ext>
              </a:extLst>
            </p:cNvPr>
            <p:cNvSpPr/>
            <p:nvPr/>
          </p:nvSpPr>
          <p:spPr>
            <a:xfrm>
              <a:off x="6056286" y="10909271"/>
              <a:ext cx="456816" cy="413056"/>
            </a:xfrm>
            <a:custGeom>
              <a:avLst/>
              <a:gdLst>
                <a:gd name="connsiteX0" fmla="*/ 227039 w 456816"/>
                <a:gd name="connsiteY0" fmla="*/ 29 h 413056"/>
                <a:gd name="connsiteX1" fmla="*/ 211164 w 456816"/>
                <a:gd name="connsiteY1" fmla="*/ 104804 h 413056"/>
                <a:gd name="connsiteX2" fmla="*/ 109564 w 456816"/>
                <a:gd name="connsiteY2" fmla="*/ 209579 h 413056"/>
                <a:gd name="connsiteX3" fmla="*/ 157189 w 456816"/>
                <a:gd name="connsiteY3" fmla="*/ 190529 h 413056"/>
                <a:gd name="connsiteX4" fmla="*/ 87339 w 456816"/>
                <a:gd name="connsiteY4" fmla="*/ 250854 h 413056"/>
                <a:gd name="connsiteX5" fmla="*/ 131789 w 456816"/>
                <a:gd name="connsiteY5" fmla="*/ 234979 h 413056"/>
                <a:gd name="connsiteX6" fmla="*/ 93689 w 456816"/>
                <a:gd name="connsiteY6" fmla="*/ 282604 h 413056"/>
                <a:gd name="connsiteX7" fmla="*/ 55589 w 456816"/>
                <a:gd name="connsiteY7" fmla="*/ 260379 h 413056"/>
                <a:gd name="connsiteX8" fmla="*/ 58764 w 456816"/>
                <a:gd name="connsiteY8" fmla="*/ 323879 h 413056"/>
                <a:gd name="connsiteX9" fmla="*/ 1614 w 456816"/>
                <a:gd name="connsiteY9" fmla="*/ 358804 h 413056"/>
                <a:gd name="connsiteX10" fmla="*/ 131789 w 456816"/>
                <a:gd name="connsiteY10" fmla="*/ 327054 h 413056"/>
                <a:gd name="connsiteX11" fmla="*/ 33364 w 456816"/>
                <a:gd name="connsiteY11" fmla="*/ 409604 h 413056"/>
                <a:gd name="connsiteX12" fmla="*/ 452464 w 456816"/>
                <a:gd name="connsiteY12" fmla="*/ 190529 h 413056"/>
                <a:gd name="connsiteX13" fmla="*/ 252439 w 456816"/>
                <a:gd name="connsiteY13" fmla="*/ 234979 h 413056"/>
                <a:gd name="connsiteX14" fmla="*/ 258789 w 456816"/>
                <a:gd name="connsiteY14" fmla="*/ 95279 h 413056"/>
                <a:gd name="connsiteX15" fmla="*/ 227039 w 456816"/>
                <a:gd name="connsiteY15" fmla="*/ 29 h 4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816" h="413056">
                  <a:moveTo>
                    <a:pt x="227039" y="29"/>
                  </a:moveTo>
                  <a:cubicBezTo>
                    <a:pt x="219101" y="1617"/>
                    <a:pt x="230743" y="69879"/>
                    <a:pt x="211164" y="104804"/>
                  </a:cubicBezTo>
                  <a:cubicBezTo>
                    <a:pt x="191585" y="139729"/>
                    <a:pt x="118560" y="195292"/>
                    <a:pt x="109564" y="209579"/>
                  </a:cubicBezTo>
                  <a:cubicBezTo>
                    <a:pt x="100568" y="223866"/>
                    <a:pt x="160893" y="183650"/>
                    <a:pt x="157189" y="190529"/>
                  </a:cubicBezTo>
                  <a:cubicBezTo>
                    <a:pt x="153485" y="197408"/>
                    <a:pt x="91572" y="243446"/>
                    <a:pt x="87339" y="250854"/>
                  </a:cubicBezTo>
                  <a:cubicBezTo>
                    <a:pt x="83106" y="258262"/>
                    <a:pt x="130731" y="229688"/>
                    <a:pt x="131789" y="234979"/>
                  </a:cubicBezTo>
                  <a:cubicBezTo>
                    <a:pt x="132847" y="240270"/>
                    <a:pt x="106389" y="278371"/>
                    <a:pt x="93689" y="282604"/>
                  </a:cubicBezTo>
                  <a:cubicBezTo>
                    <a:pt x="80989" y="286837"/>
                    <a:pt x="61410" y="253500"/>
                    <a:pt x="55589" y="260379"/>
                  </a:cubicBezTo>
                  <a:cubicBezTo>
                    <a:pt x="49768" y="267258"/>
                    <a:pt x="67760" y="307475"/>
                    <a:pt x="58764" y="323879"/>
                  </a:cubicBezTo>
                  <a:cubicBezTo>
                    <a:pt x="49768" y="340283"/>
                    <a:pt x="-10557" y="358275"/>
                    <a:pt x="1614" y="358804"/>
                  </a:cubicBezTo>
                  <a:cubicBezTo>
                    <a:pt x="13785" y="359333"/>
                    <a:pt x="126497" y="318587"/>
                    <a:pt x="131789" y="327054"/>
                  </a:cubicBezTo>
                  <a:cubicBezTo>
                    <a:pt x="137081" y="335521"/>
                    <a:pt x="-20082" y="432358"/>
                    <a:pt x="33364" y="409604"/>
                  </a:cubicBezTo>
                  <a:cubicBezTo>
                    <a:pt x="86810" y="386850"/>
                    <a:pt x="415952" y="219633"/>
                    <a:pt x="452464" y="190529"/>
                  </a:cubicBezTo>
                  <a:cubicBezTo>
                    <a:pt x="488976" y="161425"/>
                    <a:pt x="284718" y="250854"/>
                    <a:pt x="252439" y="234979"/>
                  </a:cubicBezTo>
                  <a:cubicBezTo>
                    <a:pt x="220160" y="219104"/>
                    <a:pt x="261435" y="129675"/>
                    <a:pt x="258789" y="95279"/>
                  </a:cubicBezTo>
                  <a:cubicBezTo>
                    <a:pt x="256143" y="60883"/>
                    <a:pt x="234977" y="-1559"/>
                    <a:pt x="22703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7" name="フリーフォーム 2216">
              <a:extLst>
                <a:ext uri="{FF2B5EF4-FFF2-40B4-BE49-F238E27FC236}">
                  <a16:creationId xmlns:a16="http://schemas.microsoft.com/office/drawing/2014/main" id="{68A5FFA2-7BB6-4A41-86EF-801501B4BDA9}"/>
                </a:ext>
              </a:extLst>
            </p:cNvPr>
            <p:cNvSpPr/>
            <p:nvPr/>
          </p:nvSpPr>
          <p:spPr>
            <a:xfrm>
              <a:off x="5752418" y="11194081"/>
              <a:ext cx="566225" cy="369395"/>
            </a:xfrm>
            <a:custGeom>
              <a:avLst/>
              <a:gdLst>
                <a:gd name="connsiteX0" fmla="*/ 682 w 566225"/>
                <a:gd name="connsiteY0" fmla="*/ 147019 h 369395"/>
                <a:gd name="connsiteX1" fmla="*/ 29257 w 566225"/>
                <a:gd name="connsiteY1" fmla="*/ 299419 h 369395"/>
                <a:gd name="connsiteX2" fmla="*/ 41957 w 566225"/>
                <a:gd name="connsiteY2" fmla="*/ 277194 h 369395"/>
                <a:gd name="connsiteX3" fmla="*/ 95932 w 566225"/>
                <a:gd name="connsiteY3" fmla="*/ 343869 h 369395"/>
                <a:gd name="connsiteX4" fmla="*/ 54657 w 566225"/>
                <a:gd name="connsiteY4" fmla="*/ 327994 h 369395"/>
                <a:gd name="connsiteX5" fmla="*/ 121332 w 566225"/>
                <a:gd name="connsiteY5" fmla="*/ 369269 h 369395"/>
                <a:gd name="connsiteX6" fmla="*/ 146732 w 566225"/>
                <a:gd name="connsiteY6" fmla="*/ 312119 h 369395"/>
                <a:gd name="connsiteX7" fmla="*/ 254682 w 566225"/>
                <a:gd name="connsiteY7" fmla="*/ 223219 h 369395"/>
                <a:gd name="connsiteX8" fmla="*/ 194357 w 566225"/>
                <a:gd name="connsiteY8" fmla="*/ 286719 h 369395"/>
                <a:gd name="connsiteX9" fmla="*/ 257857 w 566225"/>
                <a:gd name="connsiteY9" fmla="*/ 197819 h 369395"/>
                <a:gd name="connsiteX10" fmla="*/ 565832 w 566225"/>
                <a:gd name="connsiteY10" fmla="*/ 969 h 369395"/>
                <a:gd name="connsiteX11" fmla="*/ 324532 w 566225"/>
                <a:gd name="connsiteY11" fmla="*/ 118444 h 369395"/>
                <a:gd name="connsiteX12" fmla="*/ 416607 w 566225"/>
                <a:gd name="connsiteY12" fmla="*/ 26369 h 369395"/>
                <a:gd name="connsiteX13" fmla="*/ 235632 w 566225"/>
                <a:gd name="connsiteY13" fmla="*/ 131144 h 369395"/>
                <a:gd name="connsiteX14" fmla="*/ 200707 w 566225"/>
                <a:gd name="connsiteY14" fmla="*/ 172419 h 369395"/>
                <a:gd name="connsiteX15" fmla="*/ 191182 w 566225"/>
                <a:gd name="connsiteY15" fmla="*/ 83519 h 369395"/>
                <a:gd name="connsiteX16" fmla="*/ 178482 w 566225"/>
                <a:gd name="connsiteY16" fmla="*/ 118444 h 369395"/>
                <a:gd name="connsiteX17" fmla="*/ 168957 w 566225"/>
                <a:gd name="connsiteY17" fmla="*/ 143844 h 369395"/>
                <a:gd name="connsiteX18" fmla="*/ 210232 w 566225"/>
                <a:gd name="connsiteY18" fmla="*/ 172419 h 369395"/>
                <a:gd name="connsiteX19" fmla="*/ 149907 w 566225"/>
                <a:gd name="connsiteY19" fmla="*/ 134319 h 369395"/>
                <a:gd name="connsiteX20" fmla="*/ 200707 w 566225"/>
                <a:gd name="connsiteY20" fmla="*/ 172419 h 369395"/>
                <a:gd name="connsiteX21" fmla="*/ 95932 w 566225"/>
                <a:gd name="connsiteY21" fmla="*/ 226394 h 369395"/>
                <a:gd name="connsiteX22" fmla="*/ 165782 w 566225"/>
                <a:gd name="connsiteY22" fmla="*/ 185119 h 369395"/>
                <a:gd name="connsiteX23" fmla="*/ 108632 w 566225"/>
                <a:gd name="connsiteY23" fmla="*/ 223219 h 369395"/>
                <a:gd name="connsiteX24" fmla="*/ 76882 w 566225"/>
                <a:gd name="connsiteY24" fmla="*/ 178769 h 369395"/>
                <a:gd name="connsiteX25" fmla="*/ 61007 w 566225"/>
                <a:gd name="connsiteY25" fmla="*/ 216869 h 369395"/>
                <a:gd name="connsiteX26" fmla="*/ 682 w 566225"/>
                <a:gd name="connsiteY26" fmla="*/ 147019 h 36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6225" h="369395">
                  <a:moveTo>
                    <a:pt x="682" y="147019"/>
                  </a:moveTo>
                  <a:cubicBezTo>
                    <a:pt x="-4610" y="160777"/>
                    <a:pt x="22378" y="277723"/>
                    <a:pt x="29257" y="299419"/>
                  </a:cubicBezTo>
                  <a:cubicBezTo>
                    <a:pt x="36136" y="321115"/>
                    <a:pt x="30845" y="269786"/>
                    <a:pt x="41957" y="277194"/>
                  </a:cubicBezTo>
                  <a:cubicBezTo>
                    <a:pt x="53070" y="284602"/>
                    <a:pt x="93815" y="335402"/>
                    <a:pt x="95932" y="343869"/>
                  </a:cubicBezTo>
                  <a:cubicBezTo>
                    <a:pt x="98049" y="352336"/>
                    <a:pt x="50424" y="323761"/>
                    <a:pt x="54657" y="327994"/>
                  </a:cubicBezTo>
                  <a:cubicBezTo>
                    <a:pt x="58890" y="332227"/>
                    <a:pt x="105986" y="371915"/>
                    <a:pt x="121332" y="369269"/>
                  </a:cubicBezTo>
                  <a:cubicBezTo>
                    <a:pt x="136678" y="366623"/>
                    <a:pt x="124507" y="336461"/>
                    <a:pt x="146732" y="312119"/>
                  </a:cubicBezTo>
                  <a:cubicBezTo>
                    <a:pt x="168957" y="287777"/>
                    <a:pt x="246745" y="227452"/>
                    <a:pt x="254682" y="223219"/>
                  </a:cubicBezTo>
                  <a:cubicBezTo>
                    <a:pt x="262619" y="218986"/>
                    <a:pt x="193828" y="290952"/>
                    <a:pt x="194357" y="286719"/>
                  </a:cubicBezTo>
                  <a:cubicBezTo>
                    <a:pt x="194886" y="282486"/>
                    <a:pt x="195944" y="245444"/>
                    <a:pt x="257857" y="197819"/>
                  </a:cubicBezTo>
                  <a:cubicBezTo>
                    <a:pt x="319770" y="150194"/>
                    <a:pt x="554720" y="14198"/>
                    <a:pt x="565832" y="969"/>
                  </a:cubicBezTo>
                  <a:cubicBezTo>
                    <a:pt x="576944" y="-12260"/>
                    <a:pt x="349403" y="114211"/>
                    <a:pt x="324532" y="118444"/>
                  </a:cubicBezTo>
                  <a:cubicBezTo>
                    <a:pt x="299661" y="122677"/>
                    <a:pt x="431424" y="24252"/>
                    <a:pt x="416607" y="26369"/>
                  </a:cubicBezTo>
                  <a:cubicBezTo>
                    <a:pt x="401790" y="28486"/>
                    <a:pt x="271615" y="106802"/>
                    <a:pt x="235632" y="131144"/>
                  </a:cubicBezTo>
                  <a:cubicBezTo>
                    <a:pt x="199649" y="155486"/>
                    <a:pt x="208115" y="180357"/>
                    <a:pt x="200707" y="172419"/>
                  </a:cubicBezTo>
                  <a:cubicBezTo>
                    <a:pt x="193299" y="164482"/>
                    <a:pt x="194886" y="92515"/>
                    <a:pt x="191182" y="83519"/>
                  </a:cubicBezTo>
                  <a:cubicBezTo>
                    <a:pt x="187478" y="74523"/>
                    <a:pt x="182186" y="108390"/>
                    <a:pt x="178482" y="118444"/>
                  </a:cubicBezTo>
                  <a:cubicBezTo>
                    <a:pt x="174778" y="128498"/>
                    <a:pt x="163665" y="134848"/>
                    <a:pt x="168957" y="143844"/>
                  </a:cubicBezTo>
                  <a:cubicBezTo>
                    <a:pt x="174249" y="152840"/>
                    <a:pt x="213407" y="174006"/>
                    <a:pt x="210232" y="172419"/>
                  </a:cubicBezTo>
                  <a:cubicBezTo>
                    <a:pt x="207057" y="170832"/>
                    <a:pt x="151494" y="134319"/>
                    <a:pt x="149907" y="134319"/>
                  </a:cubicBezTo>
                  <a:cubicBezTo>
                    <a:pt x="148320" y="134319"/>
                    <a:pt x="209703" y="157073"/>
                    <a:pt x="200707" y="172419"/>
                  </a:cubicBezTo>
                  <a:cubicBezTo>
                    <a:pt x="191711" y="187765"/>
                    <a:pt x="101753" y="224277"/>
                    <a:pt x="95932" y="226394"/>
                  </a:cubicBezTo>
                  <a:cubicBezTo>
                    <a:pt x="90111" y="228511"/>
                    <a:pt x="163665" y="185648"/>
                    <a:pt x="165782" y="185119"/>
                  </a:cubicBezTo>
                  <a:cubicBezTo>
                    <a:pt x="167899" y="184590"/>
                    <a:pt x="123449" y="224277"/>
                    <a:pt x="108632" y="223219"/>
                  </a:cubicBezTo>
                  <a:cubicBezTo>
                    <a:pt x="93815" y="222161"/>
                    <a:pt x="84819" y="179827"/>
                    <a:pt x="76882" y="178769"/>
                  </a:cubicBezTo>
                  <a:cubicBezTo>
                    <a:pt x="68945" y="177711"/>
                    <a:pt x="69474" y="217398"/>
                    <a:pt x="61007" y="216869"/>
                  </a:cubicBezTo>
                  <a:cubicBezTo>
                    <a:pt x="52540" y="216340"/>
                    <a:pt x="5974" y="133261"/>
                    <a:pt x="682" y="147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8" name="フリーフォーム 2217">
              <a:extLst>
                <a:ext uri="{FF2B5EF4-FFF2-40B4-BE49-F238E27FC236}">
                  <a16:creationId xmlns:a16="http://schemas.microsoft.com/office/drawing/2014/main" id="{50FD22A1-8CA7-C4A5-7041-329ED1497F31}"/>
                </a:ext>
              </a:extLst>
            </p:cNvPr>
            <p:cNvSpPr/>
            <p:nvPr/>
          </p:nvSpPr>
          <p:spPr>
            <a:xfrm>
              <a:off x="5761961" y="11328393"/>
              <a:ext cx="314497" cy="228752"/>
            </a:xfrm>
            <a:custGeom>
              <a:avLst/>
              <a:gdLst>
                <a:gd name="connsiteX0" fmla="*/ 311814 w 314497"/>
                <a:gd name="connsiteY0" fmla="*/ 7 h 228752"/>
                <a:gd name="connsiteX1" fmla="*/ 200689 w 314497"/>
                <a:gd name="connsiteY1" fmla="*/ 133357 h 228752"/>
                <a:gd name="connsiteX2" fmla="*/ 114964 w 314497"/>
                <a:gd name="connsiteY2" fmla="*/ 215907 h 228752"/>
                <a:gd name="connsiteX3" fmla="*/ 172114 w 314497"/>
                <a:gd name="connsiteY3" fmla="*/ 161932 h 228752"/>
                <a:gd name="connsiteX4" fmla="*/ 89564 w 314497"/>
                <a:gd name="connsiteY4" fmla="*/ 228607 h 228752"/>
                <a:gd name="connsiteX5" fmla="*/ 664 w 314497"/>
                <a:gd name="connsiteY5" fmla="*/ 139707 h 228752"/>
                <a:gd name="connsiteX6" fmla="*/ 48289 w 314497"/>
                <a:gd name="connsiteY6" fmla="*/ 168282 h 228752"/>
                <a:gd name="connsiteX7" fmla="*/ 35589 w 314497"/>
                <a:gd name="connsiteY7" fmla="*/ 101607 h 228752"/>
                <a:gd name="connsiteX8" fmla="*/ 80039 w 314497"/>
                <a:gd name="connsiteY8" fmla="*/ 127007 h 228752"/>
                <a:gd name="connsiteX9" fmla="*/ 311814 w 314497"/>
                <a:gd name="connsiteY9" fmla="*/ 7 h 22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228752">
                  <a:moveTo>
                    <a:pt x="311814" y="7"/>
                  </a:moveTo>
                  <a:cubicBezTo>
                    <a:pt x="331922" y="1065"/>
                    <a:pt x="233497" y="97374"/>
                    <a:pt x="200689" y="133357"/>
                  </a:cubicBezTo>
                  <a:cubicBezTo>
                    <a:pt x="167881" y="169340"/>
                    <a:pt x="119726" y="211145"/>
                    <a:pt x="114964" y="215907"/>
                  </a:cubicBezTo>
                  <a:cubicBezTo>
                    <a:pt x="110202" y="220669"/>
                    <a:pt x="176347" y="159815"/>
                    <a:pt x="172114" y="161932"/>
                  </a:cubicBezTo>
                  <a:cubicBezTo>
                    <a:pt x="167881" y="164049"/>
                    <a:pt x="118139" y="232311"/>
                    <a:pt x="89564" y="228607"/>
                  </a:cubicBezTo>
                  <a:cubicBezTo>
                    <a:pt x="60989" y="224903"/>
                    <a:pt x="7543" y="149761"/>
                    <a:pt x="664" y="139707"/>
                  </a:cubicBezTo>
                  <a:cubicBezTo>
                    <a:pt x="-6215" y="129653"/>
                    <a:pt x="42468" y="174632"/>
                    <a:pt x="48289" y="168282"/>
                  </a:cubicBezTo>
                  <a:cubicBezTo>
                    <a:pt x="54110" y="161932"/>
                    <a:pt x="30297" y="108486"/>
                    <a:pt x="35589" y="101607"/>
                  </a:cubicBezTo>
                  <a:cubicBezTo>
                    <a:pt x="40881" y="94728"/>
                    <a:pt x="31356" y="141295"/>
                    <a:pt x="80039" y="127007"/>
                  </a:cubicBezTo>
                  <a:cubicBezTo>
                    <a:pt x="128722" y="112720"/>
                    <a:pt x="291706" y="-1051"/>
                    <a:pt x="311814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9" name="フリーフォーム 2218">
              <a:extLst>
                <a:ext uri="{FF2B5EF4-FFF2-40B4-BE49-F238E27FC236}">
                  <a16:creationId xmlns:a16="http://schemas.microsoft.com/office/drawing/2014/main" id="{088D608C-A80E-304B-D413-8F4D88C7992D}"/>
                </a:ext>
              </a:extLst>
            </p:cNvPr>
            <p:cNvSpPr/>
            <p:nvPr/>
          </p:nvSpPr>
          <p:spPr>
            <a:xfrm>
              <a:off x="5992714" y="11136534"/>
              <a:ext cx="390042" cy="252604"/>
            </a:xfrm>
            <a:custGeom>
              <a:avLst/>
              <a:gdLst>
                <a:gd name="connsiteX0" fmla="*/ 389036 w 390042"/>
                <a:gd name="connsiteY0" fmla="*/ 4541 h 252604"/>
                <a:gd name="connsiteX1" fmla="*/ 125511 w 390042"/>
                <a:gd name="connsiteY1" fmla="*/ 172816 h 252604"/>
                <a:gd name="connsiteX2" fmla="*/ 1686 w 390042"/>
                <a:gd name="connsiteY2" fmla="*/ 249016 h 252604"/>
                <a:gd name="connsiteX3" fmla="*/ 208061 w 390042"/>
                <a:gd name="connsiteY3" fmla="*/ 64866 h 252604"/>
                <a:gd name="connsiteX4" fmla="*/ 389036 w 390042"/>
                <a:gd name="connsiteY4" fmla="*/ 4541 h 25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42" h="252604">
                  <a:moveTo>
                    <a:pt x="389036" y="4541"/>
                  </a:moveTo>
                  <a:cubicBezTo>
                    <a:pt x="375278" y="22533"/>
                    <a:pt x="190069" y="132070"/>
                    <a:pt x="125511" y="172816"/>
                  </a:cubicBezTo>
                  <a:cubicBezTo>
                    <a:pt x="60953" y="213562"/>
                    <a:pt x="-12072" y="267008"/>
                    <a:pt x="1686" y="249016"/>
                  </a:cubicBezTo>
                  <a:cubicBezTo>
                    <a:pt x="15444" y="231024"/>
                    <a:pt x="144032" y="104553"/>
                    <a:pt x="208061" y="64866"/>
                  </a:cubicBezTo>
                  <a:cubicBezTo>
                    <a:pt x="272090" y="25179"/>
                    <a:pt x="402794" y="-13451"/>
                    <a:pt x="389036" y="4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0" name="フリーフォーム 2219">
              <a:extLst>
                <a:ext uri="{FF2B5EF4-FFF2-40B4-BE49-F238E27FC236}">
                  <a16:creationId xmlns:a16="http://schemas.microsoft.com/office/drawing/2014/main" id="{DFC5ED4C-4AC4-C353-C260-52944480D976}"/>
                </a:ext>
              </a:extLst>
            </p:cNvPr>
            <p:cNvSpPr/>
            <p:nvPr/>
          </p:nvSpPr>
          <p:spPr>
            <a:xfrm>
              <a:off x="6002609" y="11087079"/>
              <a:ext cx="135653" cy="158983"/>
            </a:xfrm>
            <a:custGeom>
              <a:avLst/>
              <a:gdLst>
                <a:gd name="connsiteX0" fmla="*/ 134666 w 135653"/>
                <a:gd name="connsiteY0" fmla="*/ 21 h 158983"/>
                <a:gd name="connsiteX1" fmla="*/ 83866 w 135653"/>
                <a:gd name="connsiteY1" fmla="*/ 111146 h 158983"/>
                <a:gd name="connsiteX2" fmla="*/ 1316 w 135653"/>
                <a:gd name="connsiteY2" fmla="*/ 158771 h 158983"/>
                <a:gd name="connsiteX3" fmla="*/ 33066 w 135653"/>
                <a:gd name="connsiteY3" fmla="*/ 127021 h 158983"/>
                <a:gd name="connsiteX4" fmla="*/ 33066 w 135653"/>
                <a:gd name="connsiteY4" fmla="*/ 88921 h 158983"/>
                <a:gd name="connsiteX5" fmla="*/ 45766 w 135653"/>
                <a:gd name="connsiteY5" fmla="*/ 123846 h 158983"/>
                <a:gd name="connsiteX6" fmla="*/ 87041 w 135653"/>
                <a:gd name="connsiteY6" fmla="*/ 79396 h 158983"/>
                <a:gd name="connsiteX7" fmla="*/ 39416 w 135653"/>
                <a:gd name="connsiteY7" fmla="*/ 120671 h 158983"/>
                <a:gd name="connsiteX8" fmla="*/ 134666 w 135653"/>
                <a:gd name="connsiteY8" fmla="*/ 21 h 15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653" h="158983">
                  <a:moveTo>
                    <a:pt x="134666" y="21"/>
                  </a:moveTo>
                  <a:cubicBezTo>
                    <a:pt x="142074" y="-1566"/>
                    <a:pt x="106091" y="84688"/>
                    <a:pt x="83866" y="111146"/>
                  </a:cubicBezTo>
                  <a:cubicBezTo>
                    <a:pt x="61641" y="137604"/>
                    <a:pt x="9783" y="156125"/>
                    <a:pt x="1316" y="158771"/>
                  </a:cubicBezTo>
                  <a:cubicBezTo>
                    <a:pt x="-7151" y="161417"/>
                    <a:pt x="27774" y="138663"/>
                    <a:pt x="33066" y="127021"/>
                  </a:cubicBezTo>
                  <a:cubicBezTo>
                    <a:pt x="38358" y="115379"/>
                    <a:pt x="30949" y="89450"/>
                    <a:pt x="33066" y="88921"/>
                  </a:cubicBezTo>
                  <a:cubicBezTo>
                    <a:pt x="35183" y="88392"/>
                    <a:pt x="36770" y="125433"/>
                    <a:pt x="45766" y="123846"/>
                  </a:cubicBezTo>
                  <a:cubicBezTo>
                    <a:pt x="54762" y="122259"/>
                    <a:pt x="88099" y="79925"/>
                    <a:pt x="87041" y="79396"/>
                  </a:cubicBezTo>
                  <a:cubicBezTo>
                    <a:pt x="85983" y="78867"/>
                    <a:pt x="32008" y="130725"/>
                    <a:pt x="39416" y="120671"/>
                  </a:cubicBezTo>
                  <a:cubicBezTo>
                    <a:pt x="46824" y="110617"/>
                    <a:pt x="127258" y="1608"/>
                    <a:pt x="134666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403" name="グループ化 2402">
            <a:extLst>
              <a:ext uri="{FF2B5EF4-FFF2-40B4-BE49-F238E27FC236}">
                <a16:creationId xmlns:a16="http://schemas.microsoft.com/office/drawing/2014/main" id="{8B30C17F-FBCB-1751-5DBB-5EBCA6341A2C}"/>
              </a:ext>
            </a:extLst>
          </p:cNvPr>
          <p:cNvGrpSpPr/>
          <p:nvPr/>
        </p:nvGrpSpPr>
        <p:grpSpPr>
          <a:xfrm>
            <a:off x="3654247" y="3761090"/>
            <a:ext cx="2151012" cy="3859015"/>
            <a:chOff x="3654247" y="3761090"/>
            <a:chExt cx="2151012" cy="3859015"/>
          </a:xfrm>
          <a:solidFill>
            <a:srgbClr val="C00000"/>
          </a:solidFill>
        </p:grpSpPr>
        <p:sp>
          <p:nvSpPr>
            <p:cNvPr id="2404" name="フリーフォーム 2403">
              <a:extLst>
                <a:ext uri="{FF2B5EF4-FFF2-40B4-BE49-F238E27FC236}">
                  <a16:creationId xmlns:a16="http://schemas.microsoft.com/office/drawing/2014/main" id="{C3906DD7-AC8C-96EE-DBDC-C507DCE9B185}"/>
                </a:ext>
              </a:extLst>
            </p:cNvPr>
            <p:cNvSpPr/>
            <p:nvPr/>
          </p:nvSpPr>
          <p:spPr>
            <a:xfrm>
              <a:off x="4461868" y="3761090"/>
              <a:ext cx="342679" cy="862918"/>
            </a:xfrm>
            <a:custGeom>
              <a:avLst/>
              <a:gdLst>
                <a:gd name="connsiteX0" fmla="*/ 294282 w 342679"/>
                <a:gd name="connsiteY0" fmla="*/ 1285 h 862918"/>
                <a:gd name="connsiteX1" fmla="*/ 341907 w 342679"/>
                <a:gd name="connsiteY1" fmla="*/ 67960 h 862918"/>
                <a:gd name="connsiteX2" fmla="*/ 249832 w 342679"/>
                <a:gd name="connsiteY2" fmla="*/ 118760 h 862918"/>
                <a:gd name="connsiteX3" fmla="*/ 5357 w 342679"/>
                <a:gd name="connsiteY3" fmla="*/ 185435 h 862918"/>
                <a:gd name="connsiteX4" fmla="*/ 75207 w 342679"/>
                <a:gd name="connsiteY4" fmla="*/ 220360 h 862918"/>
                <a:gd name="connsiteX5" fmla="*/ 5357 w 342679"/>
                <a:gd name="connsiteY5" fmla="*/ 353710 h 862918"/>
                <a:gd name="connsiteX6" fmla="*/ 18057 w 342679"/>
                <a:gd name="connsiteY6" fmla="*/ 442610 h 862918"/>
                <a:gd name="connsiteX7" fmla="*/ 113307 w 342679"/>
                <a:gd name="connsiteY7" fmla="*/ 706135 h 862918"/>
                <a:gd name="connsiteX8" fmla="*/ 103782 w 342679"/>
                <a:gd name="connsiteY8" fmla="*/ 687085 h 862918"/>
                <a:gd name="connsiteX9" fmla="*/ 256182 w 342679"/>
                <a:gd name="connsiteY9" fmla="*/ 861710 h 862918"/>
                <a:gd name="connsiteX10" fmla="*/ 170457 w 342679"/>
                <a:gd name="connsiteY10" fmla="*/ 747410 h 862918"/>
                <a:gd name="connsiteX11" fmla="*/ 2182 w 342679"/>
                <a:gd name="connsiteY11" fmla="*/ 439435 h 862918"/>
                <a:gd name="connsiteX12" fmla="*/ 81557 w 342679"/>
                <a:gd name="connsiteY12" fmla="*/ 214010 h 862918"/>
                <a:gd name="connsiteX13" fmla="*/ 157757 w 342679"/>
                <a:gd name="connsiteY13" fmla="*/ 198135 h 862918"/>
                <a:gd name="connsiteX14" fmla="*/ 300632 w 342679"/>
                <a:gd name="connsiteY14" fmla="*/ 131460 h 862918"/>
                <a:gd name="connsiteX15" fmla="*/ 294282 w 342679"/>
                <a:gd name="connsiteY15" fmla="*/ 1285 h 86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679" h="862918">
                  <a:moveTo>
                    <a:pt x="294282" y="1285"/>
                  </a:moveTo>
                  <a:cubicBezTo>
                    <a:pt x="301161" y="-9298"/>
                    <a:pt x="349315" y="48381"/>
                    <a:pt x="341907" y="67960"/>
                  </a:cubicBezTo>
                  <a:cubicBezTo>
                    <a:pt x="334499" y="87539"/>
                    <a:pt x="305924" y="99181"/>
                    <a:pt x="249832" y="118760"/>
                  </a:cubicBezTo>
                  <a:cubicBezTo>
                    <a:pt x="193740" y="138339"/>
                    <a:pt x="34461" y="168502"/>
                    <a:pt x="5357" y="185435"/>
                  </a:cubicBezTo>
                  <a:cubicBezTo>
                    <a:pt x="-23747" y="202368"/>
                    <a:pt x="75207" y="192314"/>
                    <a:pt x="75207" y="220360"/>
                  </a:cubicBezTo>
                  <a:cubicBezTo>
                    <a:pt x="75207" y="248406"/>
                    <a:pt x="14882" y="316668"/>
                    <a:pt x="5357" y="353710"/>
                  </a:cubicBezTo>
                  <a:cubicBezTo>
                    <a:pt x="-4168" y="390752"/>
                    <a:pt x="65" y="383873"/>
                    <a:pt x="18057" y="442610"/>
                  </a:cubicBezTo>
                  <a:cubicBezTo>
                    <a:pt x="36049" y="501347"/>
                    <a:pt x="99020" y="665389"/>
                    <a:pt x="113307" y="706135"/>
                  </a:cubicBezTo>
                  <a:cubicBezTo>
                    <a:pt x="127594" y="746881"/>
                    <a:pt x="79970" y="661156"/>
                    <a:pt x="103782" y="687085"/>
                  </a:cubicBezTo>
                  <a:cubicBezTo>
                    <a:pt x="127594" y="713014"/>
                    <a:pt x="245070" y="851656"/>
                    <a:pt x="256182" y="861710"/>
                  </a:cubicBezTo>
                  <a:cubicBezTo>
                    <a:pt x="267294" y="871764"/>
                    <a:pt x="212790" y="817789"/>
                    <a:pt x="170457" y="747410"/>
                  </a:cubicBezTo>
                  <a:cubicBezTo>
                    <a:pt x="128124" y="677031"/>
                    <a:pt x="16999" y="528335"/>
                    <a:pt x="2182" y="439435"/>
                  </a:cubicBezTo>
                  <a:cubicBezTo>
                    <a:pt x="-12635" y="350535"/>
                    <a:pt x="55628" y="254227"/>
                    <a:pt x="81557" y="214010"/>
                  </a:cubicBezTo>
                  <a:cubicBezTo>
                    <a:pt x="107486" y="173793"/>
                    <a:pt x="121245" y="211893"/>
                    <a:pt x="157757" y="198135"/>
                  </a:cubicBezTo>
                  <a:cubicBezTo>
                    <a:pt x="194269" y="184377"/>
                    <a:pt x="278407" y="159506"/>
                    <a:pt x="300632" y="131460"/>
                  </a:cubicBezTo>
                  <a:cubicBezTo>
                    <a:pt x="322857" y="103414"/>
                    <a:pt x="287403" y="11868"/>
                    <a:pt x="294282" y="12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5" name="フリーフォーム 2404">
              <a:extLst>
                <a:ext uri="{FF2B5EF4-FFF2-40B4-BE49-F238E27FC236}">
                  <a16:creationId xmlns:a16="http://schemas.microsoft.com/office/drawing/2014/main" id="{2BCC4526-CA4C-EC28-057A-BEC343F01172}"/>
                </a:ext>
              </a:extLst>
            </p:cNvPr>
            <p:cNvSpPr/>
            <p:nvPr/>
          </p:nvSpPr>
          <p:spPr>
            <a:xfrm>
              <a:off x="4685097" y="3819401"/>
              <a:ext cx="456827" cy="831906"/>
            </a:xfrm>
            <a:custGeom>
              <a:avLst/>
              <a:gdLst>
                <a:gd name="connsiteX0" fmla="*/ 1203 w 456827"/>
                <a:gd name="connsiteY0" fmla="*/ 60449 h 831906"/>
                <a:gd name="connsiteX1" fmla="*/ 166303 w 456827"/>
                <a:gd name="connsiteY1" fmla="*/ 47749 h 831906"/>
                <a:gd name="connsiteX2" fmla="*/ 379028 w 456827"/>
                <a:gd name="connsiteY2" fmla="*/ 124 h 831906"/>
                <a:gd name="connsiteX3" fmla="*/ 264728 w 456827"/>
                <a:gd name="connsiteY3" fmla="*/ 63624 h 831906"/>
                <a:gd name="connsiteX4" fmla="*/ 366328 w 456827"/>
                <a:gd name="connsiteY4" fmla="*/ 69974 h 831906"/>
                <a:gd name="connsiteX5" fmla="*/ 404428 w 456827"/>
                <a:gd name="connsiteY5" fmla="*/ 108074 h 831906"/>
                <a:gd name="connsiteX6" fmla="*/ 388553 w 456827"/>
                <a:gd name="connsiteY6" fmla="*/ 136649 h 831906"/>
                <a:gd name="connsiteX7" fmla="*/ 445703 w 456827"/>
                <a:gd name="connsiteY7" fmla="*/ 247774 h 831906"/>
                <a:gd name="connsiteX8" fmla="*/ 413953 w 456827"/>
                <a:gd name="connsiteY8" fmla="*/ 485899 h 831906"/>
                <a:gd name="connsiteX9" fmla="*/ 452053 w 456827"/>
                <a:gd name="connsiteY9" fmla="*/ 457324 h 831906"/>
                <a:gd name="connsiteX10" fmla="*/ 306003 w 456827"/>
                <a:gd name="connsiteY10" fmla="*/ 727199 h 831906"/>
                <a:gd name="connsiteX11" fmla="*/ 207578 w 456827"/>
                <a:gd name="connsiteY11" fmla="*/ 822449 h 831906"/>
                <a:gd name="connsiteX12" fmla="*/ 232978 w 456827"/>
                <a:gd name="connsiteY12" fmla="*/ 781174 h 831906"/>
                <a:gd name="connsiteX13" fmla="*/ 198053 w 456827"/>
                <a:gd name="connsiteY13" fmla="*/ 806574 h 831906"/>
                <a:gd name="connsiteX14" fmla="*/ 207578 w 456827"/>
                <a:gd name="connsiteY14" fmla="*/ 793874 h 831906"/>
                <a:gd name="connsiteX15" fmla="*/ 213928 w 456827"/>
                <a:gd name="connsiteY15" fmla="*/ 809749 h 831906"/>
                <a:gd name="connsiteX16" fmla="*/ 131378 w 456827"/>
                <a:gd name="connsiteY16" fmla="*/ 771649 h 831906"/>
                <a:gd name="connsiteX17" fmla="*/ 153603 w 456827"/>
                <a:gd name="connsiteY17" fmla="*/ 809749 h 831906"/>
                <a:gd name="connsiteX18" fmla="*/ 112328 w 456827"/>
                <a:gd name="connsiteY18" fmla="*/ 790699 h 831906"/>
                <a:gd name="connsiteX19" fmla="*/ 102803 w 456827"/>
                <a:gd name="connsiteY19" fmla="*/ 803399 h 831906"/>
                <a:gd name="connsiteX20" fmla="*/ 77403 w 456827"/>
                <a:gd name="connsiteY20" fmla="*/ 800224 h 831906"/>
                <a:gd name="connsiteX21" fmla="*/ 252028 w 456827"/>
                <a:gd name="connsiteY21" fmla="*/ 793874 h 831906"/>
                <a:gd name="connsiteX22" fmla="*/ 448878 w 456827"/>
                <a:gd name="connsiteY22" fmla="*/ 304924 h 831906"/>
                <a:gd name="connsiteX23" fmla="*/ 410778 w 456827"/>
                <a:gd name="connsiteY23" fmla="*/ 295399 h 831906"/>
                <a:gd name="connsiteX24" fmla="*/ 340928 w 456827"/>
                <a:gd name="connsiteY24" fmla="*/ 54099 h 831906"/>
                <a:gd name="connsiteX25" fmla="*/ 210753 w 456827"/>
                <a:gd name="connsiteY25" fmla="*/ 31874 h 831906"/>
                <a:gd name="connsiteX26" fmla="*/ 252028 w 456827"/>
                <a:gd name="connsiteY26" fmla="*/ 44574 h 831906"/>
                <a:gd name="connsiteX27" fmla="*/ 1203 w 456827"/>
                <a:gd name="connsiteY27" fmla="*/ 60449 h 83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6827" h="831906">
                  <a:moveTo>
                    <a:pt x="1203" y="60449"/>
                  </a:moveTo>
                  <a:cubicBezTo>
                    <a:pt x="-13085" y="60978"/>
                    <a:pt x="103332" y="57803"/>
                    <a:pt x="166303" y="47749"/>
                  </a:cubicBezTo>
                  <a:cubicBezTo>
                    <a:pt x="229274" y="37695"/>
                    <a:pt x="362624" y="-2522"/>
                    <a:pt x="379028" y="124"/>
                  </a:cubicBezTo>
                  <a:cubicBezTo>
                    <a:pt x="395432" y="2770"/>
                    <a:pt x="266845" y="51982"/>
                    <a:pt x="264728" y="63624"/>
                  </a:cubicBezTo>
                  <a:cubicBezTo>
                    <a:pt x="262611" y="75266"/>
                    <a:pt x="343045" y="62566"/>
                    <a:pt x="366328" y="69974"/>
                  </a:cubicBezTo>
                  <a:cubicBezTo>
                    <a:pt x="389611" y="77382"/>
                    <a:pt x="400724" y="96962"/>
                    <a:pt x="404428" y="108074"/>
                  </a:cubicBezTo>
                  <a:cubicBezTo>
                    <a:pt x="408132" y="119186"/>
                    <a:pt x="381674" y="113366"/>
                    <a:pt x="388553" y="136649"/>
                  </a:cubicBezTo>
                  <a:cubicBezTo>
                    <a:pt x="395432" y="159932"/>
                    <a:pt x="441470" y="189566"/>
                    <a:pt x="445703" y="247774"/>
                  </a:cubicBezTo>
                  <a:cubicBezTo>
                    <a:pt x="449936" y="305982"/>
                    <a:pt x="412895" y="450974"/>
                    <a:pt x="413953" y="485899"/>
                  </a:cubicBezTo>
                  <a:cubicBezTo>
                    <a:pt x="415011" y="520824"/>
                    <a:pt x="470045" y="417107"/>
                    <a:pt x="452053" y="457324"/>
                  </a:cubicBezTo>
                  <a:cubicBezTo>
                    <a:pt x="434061" y="497541"/>
                    <a:pt x="346749" y="666345"/>
                    <a:pt x="306003" y="727199"/>
                  </a:cubicBezTo>
                  <a:cubicBezTo>
                    <a:pt x="265257" y="788053"/>
                    <a:pt x="219749" y="813453"/>
                    <a:pt x="207578" y="822449"/>
                  </a:cubicBezTo>
                  <a:cubicBezTo>
                    <a:pt x="195407" y="831445"/>
                    <a:pt x="234566" y="783820"/>
                    <a:pt x="232978" y="781174"/>
                  </a:cubicBezTo>
                  <a:cubicBezTo>
                    <a:pt x="231391" y="778528"/>
                    <a:pt x="202286" y="804457"/>
                    <a:pt x="198053" y="806574"/>
                  </a:cubicBezTo>
                  <a:cubicBezTo>
                    <a:pt x="193820" y="808691"/>
                    <a:pt x="204932" y="793345"/>
                    <a:pt x="207578" y="793874"/>
                  </a:cubicBezTo>
                  <a:cubicBezTo>
                    <a:pt x="210224" y="794403"/>
                    <a:pt x="226628" y="813453"/>
                    <a:pt x="213928" y="809749"/>
                  </a:cubicBezTo>
                  <a:cubicBezTo>
                    <a:pt x="201228" y="806045"/>
                    <a:pt x="141432" y="771649"/>
                    <a:pt x="131378" y="771649"/>
                  </a:cubicBezTo>
                  <a:cubicBezTo>
                    <a:pt x="121324" y="771649"/>
                    <a:pt x="156778" y="806574"/>
                    <a:pt x="153603" y="809749"/>
                  </a:cubicBezTo>
                  <a:cubicBezTo>
                    <a:pt x="150428" y="812924"/>
                    <a:pt x="120795" y="791757"/>
                    <a:pt x="112328" y="790699"/>
                  </a:cubicBezTo>
                  <a:cubicBezTo>
                    <a:pt x="103861" y="789641"/>
                    <a:pt x="108624" y="801812"/>
                    <a:pt x="102803" y="803399"/>
                  </a:cubicBezTo>
                  <a:cubicBezTo>
                    <a:pt x="96982" y="804987"/>
                    <a:pt x="52532" y="801812"/>
                    <a:pt x="77403" y="800224"/>
                  </a:cubicBezTo>
                  <a:cubicBezTo>
                    <a:pt x="102274" y="798637"/>
                    <a:pt x="190116" y="876424"/>
                    <a:pt x="252028" y="793874"/>
                  </a:cubicBezTo>
                  <a:cubicBezTo>
                    <a:pt x="313940" y="711324"/>
                    <a:pt x="422420" y="388003"/>
                    <a:pt x="448878" y="304924"/>
                  </a:cubicBezTo>
                  <a:cubicBezTo>
                    <a:pt x="475336" y="221845"/>
                    <a:pt x="428770" y="337203"/>
                    <a:pt x="410778" y="295399"/>
                  </a:cubicBezTo>
                  <a:cubicBezTo>
                    <a:pt x="392786" y="253595"/>
                    <a:pt x="374266" y="98020"/>
                    <a:pt x="340928" y="54099"/>
                  </a:cubicBezTo>
                  <a:cubicBezTo>
                    <a:pt x="307591" y="10178"/>
                    <a:pt x="225570" y="33461"/>
                    <a:pt x="210753" y="31874"/>
                  </a:cubicBezTo>
                  <a:cubicBezTo>
                    <a:pt x="195936" y="30287"/>
                    <a:pt x="280074" y="41928"/>
                    <a:pt x="252028" y="44574"/>
                  </a:cubicBezTo>
                  <a:cubicBezTo>
                    <a:pt x="223982" y="47220"/>
                    <a:pt x="15491" y="59920"/>
                    <a:pt x="1203" y="60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6" name="フリーフォーム 2405">
              <a:extLst>
                <a:ext uri="{FF2B5EF4-FFF2-40B4-BE49-F238E27FC236}">
                  <a16:creationId xmlns:a16="http://schemas.microsoft.com/office/drawing/2014/main" id="{8BBD977C-F3A1-E83F-5AFC-7F78927F56EA}"/>
                </a:ext>
              </a:extLst>
            </p:cNvPr>
            <p:cNvSpPr/>
            <p:nvPr/>
          </p:nvSpPr>
          <p:spPr>
            <a:xfrm>
              <a:off x="4432907" y="4279871"/>
              <a:ext cx="199484" cy="217437"/>
            </a:xfrm>
            <a:custGeom>
              <a:avLst/>
              <a:gdLst>
                <a:gd name="connsiteX0" fmla="*/ 158143 w 199484"/>
                <a:gd name="connsiteY0" fmla="*/ 95279 h 217437"/>
                <a:gd name="connsiteX1" fmla="*/ 12093 w 199484"/>
                <a:gd name="connsiteY1" fmla="*/ 29 h 217437"/>
                <a:gd name="connsiteX2" fmla="*/ 12093 w 199484"/>
                <a:gd name="connsiteY2" fmla="*/ 85754 h 217437"/>
                <a:gd name="connsiteX3" fmla="*/ 43843 w 199484"/>
                <a:gd name="connsiteY3" fmla="*/ 149254 h 217437"/>
                <a:gd name="connsiteX4" fmla="*/ 199418 w 199484"/>
                <a:gd name="connsiteY4" fmla="*/ 215929 h 217437"/>
                <a:gd name="connsiteX5" fmla="*/ 62893 w 199484"/>
                <a:gd name="connsiteY5" fmla="*/ 181004 h 217437"/>
                <a:gd name="connsiteX6" fmla="*/ 24793 w 199484"/>
                <a:gd name="connsiteY6" fmla="*/ 22254 h 217437"/>
                <a:gd name="connsiteX7" fmla="*/ 158143 w 199484"/>
                <a:gd name="connsiteY7" fmla="*/ 95279 h 21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484" h="217437">
                  <a:moveTo>
                    <a:pt x="158143" y="95279"/>
                  </a:moveTo>
                  <a:cubicBezTo>
                    <a:pt x="156026" y="91575"/>
                    <a:pt x="36435" y="1616"/>
                    <a:pt x="12093" y="29"/>
                  </a:cubicBezTo>
                  <a:cubicBezTo>
                    <a:pt x="-12249" y="-1559"/>
                    <a:pt x="6801" y="60883"/>
                    <a:pt x="12093" y="85754"/>
                  </a:cubicBezTo>
                  <a:cubicBezTo>
                    <a:pt x="17385" y="110625"/>
                    <a:pt x="12622" y="127558"/>
                    <a:pt x="43843" y="149254"/>
                  </a:cubicBezTo>
                  <a:cubicBezTo>
                    <a:pt x="75064" y="170950"/>
                    <a:pt x="196243" y="210637"/>
                    <a:pt x="199418" y="215929"/>
                  </a:cubicBezTo>
                  <a:cubicBezTo>
                    <a:pt x="202593" y="221221"/>
                    <a:pt x="91997" y="213283"/>
                    <a:pt x="62893" y="181004"/>
                  </a:cubicBezTo>
                  <a:cubicBezTo>
                    <a:pt x="33789" y="148725"/>
                    <a:pt x="12622" y="40246"/>
                    <a:pt x="24793" y="22254"/>
                  </a:cubicBezTo>
                  <a:cubicBezTo>
                    <a:pt x="36964" y="4262"/>
                    <a:pt x="160260" y="98983"/>
                    <a:pt x="158143" y="95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7" name="フリーフォーム 2406">
              <a:extLst>
                <a:ext uri="{FF2B5EF4-FFF2-40B4-BE49-F238E27FC236}">
                  <a16:creationId xmlns:a16="http://schemas.microsoft.com/office/drawing/2014/main" id="{8BE2EF67-954E-B375-04B2-79EFF5BFC193}"/>
                </a:ext>
              </a:extLst>
            </p:cNvPr>
            <p:cNvSpPr/>
            <p:nvPr/>
          </p:nvSpPr>
          <p:spPr>
            <a:xfrm>
              <a:off x="4485560" y="4279674"/>
              <a:ext cx="76927" cy="184642"/>
            </a:xfrm>
            <a:custGeom>
              <a:avLst/>
              <a:gdLst>
                <a:gd name="connsiteX0" fmla="*/ 32465 w 76927"/>
                <a:gd name="connsiteY0" fmla="*/ 226 h 184642"/>
                <a:gd name="connsiteX1" fmla="*/ 7065 w 76927"/>
                <a:gd name="connsiteY1" fmla="*/ 82776 h 184642"/>
                <a:gd name="connsiteX2" fmla="*/ 76915 w 76927"/>
                <a:gd name="connsiteY2" fmla="*/ 184376 h 184642"/>
                <a:gd name="connsiteX3" fmla="*/ 13415 w 76927"/>
                <a:gd name="connsiteY3" fmla="*/ 114526 h 184642"/>
                <a:gd name="connsiteX4" fmla="*/ 715 w 76927"/>
                <a:gd name="connsiteY4" fmla="*/ 108176 h 184642"/>
                <a:gd name="connsiteX5" fmla="*/ 32465 w 76927"/>
                <a:gd name="connsiteY5" fmla="*/ 226 h 1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7" h="184642">
                  <a:moveTo>
                    <a:pt x="32465" y="226"/>
                  </a:moveTo>
                  <a:cubicBezTo>
                    <a:pt x="33523" y="-4007"/>
                    <a:pt x="-343" y="52084"/>
                    <a:pt x="7065" y="82776"/>
                  </a:cubicBezTo>
                  <a:cubicBezTo>
                    <a:pt x="14473" y="113468"/>
                    <a:pt x="75857" y="179085"/>
                    <a:pt x="76915" y="184376"/>
                  </a:cubicBezTo>
                  <a:cubicBezTo>
                    <a:pt x="77973" y="189667"/>
                    <a:pt x="13415" y="114526"/>
                    <a:pt x="13415" y="114526"/>
                  </a:cubicBezTo>
                  <a:cubicBezTo>
                    <a:pt x="715" y="101826"/>
                    <a:pt x="-1402" y="120876"/>
                    <a:pt x="715" y="108176"/>
                  </a:cubicBezTo>
                  <a:cubicBezTo>
                    <a:pt x="2832" y="95476"/>
                    <a:pt x="31407" y="4459"/>
                    <a:pt x="32465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8" name="フリーフォーム 2407">
              <a:extLst>
                <a:ext uri="{FF2B5EF4-FFF2-40B4-BE49-F238E27FC236}">
                  <a16:creationId xmlns:a16="http://schemas.microsoft.com/office/drawing/2014/main" id="{E0A22362-0BEE-5437-2CA4-32DEEF2E9F9A}"/>
                </a:ext>
              </a:extLst>
            </p:cNvPr>
            <p:cNvSpPr/>
            <p:nvPr/>
          </p:nvSpPr>
          <p:spPr>
            <a:xfrm>
              <a:off x="4997339" y="4290232"/>
              <a:ext cx="182550" cy="218498"/>
            </a:xfrm>
            <a:custGeom>
              <a:avLst/>
              <a:gdLst>
                <a:gd name="connsiteX0" fmla="*/ 54086 w 182550"/>
                <a:gd name="connsiteY0" fmla="*/ 11893 h 218498"/>
                <a:gd name="connsiteX1" fmla="*/ 181086 w 182550"/>
                <a:gd name="connsiteY1" fmla="*/ 5543 h 218498"/>
                <a:gd name="connsiteX2" fmla="*/ 123936 w 182550"/>
                <a:gd name="connsiteY2" fmla="*/ 78568 h 218498"/>
                <a:gd name="connsiteX3" fmla="*/ 136636 w 182550"/>
                <a:gd name="connsiteY3" fmla="*/ 116668 h 218498"/>
                <a:gd name="connsiteX4" fmla="*/ 111 w 182550"/>
                <a:gd name="connsiteY4" fmla="*/ 218268 h 218498"/>
                <a:gd name="connsiteX5" fmla="*/ 114411 w 182550"/>
                <a:gd name="connsiteY5" fmla="*/ 142068 h 218498"/>
                <a:gd name="connsiteX6" fmla="*/ 171561 w 182550"/>
                <a:gd name="connsiteY6" fmla="*/ 65868 h 218498"/>
                <a:gd name="connsiteX7" fmla="*/ 54086 w 182550"/>
                <a:gd name="connsiteY7" fmla="*/ 11893 h 21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550" h="218498">
                  <a:moveTo>
                    <a:pt x="54086" y="11893"/>
                  </a:moveTo>
                  <a:cubicBezTo>
                    <a:pt x="55673" y="1839"/>
                    <a:pt x="169444" y="-5570"/>
                    <a:pt x="181086" y="5543"/>
                  </a:cubicBezTo>
                  <a:cubicBezTo>
                    <a:pt x="192728" y="16656"/>
                    <a:pt x="131344" y="60047"/>
                    <a:pt x="123936" y="78568"/>
                  </a:cubicBezTo>
                  <a:cubicBezTo>
                    <a:pt x="116528" y="97089"/>
                    <a:pt x="157273" y="93385"/>
                    <a:pt x="136636" y="116668"/>
                  </a:cubicBezTo>
                  <a:cubicBezTo>
                    <a:pt x="115999" y="139951"/>
                    <a:pt x="3815" y="214035"/>
                    <a:pt x="111" y="218268"/>
                  </a:cubicBezTo>
                  <a:cubicBezTo>
                    <a:pt x="-3593" y="222501"/>
                    <a:pt x="85836" y="167468"/>
                    <a:pt x="114411" y="142068"/>
                  </a:cubicBezTo>
                  <a:cubicBezTo>
                    <a:pt x="142986" y="116668"/>
                    <a:pt x="175265" y="86506"/>
                    <a:pt x="171561" y="65868"/>
                  </a:cubicBezTo>
                  <a:cubicBezTo>
                    <a:pt x="167857" y="45230"/>
                    <a:pt x="52499" y="21947"/>
                    <a:pt x="54086" y="11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9" name="フリーフォーム 2408">
              <a:extLst>
                <a:ext uri="{FF2B5EF4-FFF2-40B4-BE49-F238E27FC236}">
                  <a16:creationId xmlns:a16="http://schemas.microsoft.com/office/drawing/2014/main" id="{CD2D65AC-FB5B-EC96-6BD0-4B99D1268615}"/>
                </a:ext>
              </a:extLst>
            </p:cNvPr>
            <p:cNvSpPr/>
            <p:nvPr/>
          </p:nvSpPr>
          <p:spPr>
            <a:xfrm>
              <a:off x="4562113" y="4485238"/>
              <a:ext cx="270618" cy="156967"/>
            </a:xfrm>
            <a:custGeom>
              <a:avLst/>
              <a:gdLst>
                <a:gd name="connsiteX0" fmla="*/ 362 w 270618"/>
                <a:gd name="connsiteY0" fmla="*/ 1037 h 156967"/>
                <a:gd name="connsiteX1" fmla="*/ 260712 w 270618"/>
                <a:gd name="connsiteY1" fmla="*/ 140737 h 156967"/>
                <a:gd name="connsiteX2" fmla="*/ 209912 w 270618"/>
                <a:gd name="connsiteY2" fmla="*/ 137562 h 156967"/>
                <a:gd name="connsiteX3" fmla="*/ 149587 w 270618"/>
                <a:gd name="connsiteY3" fmla="*/ 137562 h 156967"/>
                <a:gd name="connsiteX4" fmla="*/ 108312 w 270618"/>
                <a:gd name="connsiteY4" fmla="*/ 156612 h 156967"/>
                <a:gd name="connsiteX5" fmla="*/ 194037 w 270618"/>
                <a:gd name="connsiteY5" fmla="*/ 118512 h 156967"/>
                <a:gd name="connsiteX6" fmla="*/ 86087 w 270618"/>
                <a:gd name="connsiteY6" fmla="*/ 99462 h 156967"/>
                <a:gd name="connsiteX7" fmla="*/ 200387 w 270618"/>
                <a:gd name="connsiteY7" fmla="*/ 77237 h 156967"/>
                <a:gd name="connsiteX8" fmla="*/ 362 w 270618"/>
                <a:gd name="connsiteY8" fmla="*/ 1037 h 15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618" h="156967">
                  <a:moveTo>
                    <a:pt x="362" y="1037"/>
                  </a:moveTo>
                  <a:cubicBezTo>
                    <a:pt x="10416" y="11620"/>
                    <a:pt x="225787" y="117983"/>
                    <a:pt x="260712" y="140737"/>
                  </a:cubicBezTo>
                  <a:cubicBezTo>
                    <a:pt x="295637" y="163491"/>
                    <a:pt x="228433" y="138091"/>
                    <a:pt x="209912" y="137562"/>
                  </a:cubicBezTo>
                  <a:cubicBezTo>
                    <a:pt x="191391" y="137033"/>
                    <a:pt x="166520" y="134387"/>
                    <a:pt x="149587" y="137562"/>
                  </a:cubicBezTo>
                  <a:cubicBezTo>
                    <a:pt x="132654" y="140737"/>
                    <a:pt x="100904" y="159787"/>
                    <a:pt x="108312" y="156612"/>
                  </a:cubicBezTo>
                  <a:cubicBezTo>
                    <a:pt x="115720" y="153437"/>
                    <a:pt x="197741" y="128037"/>
                    <a:pt x="194037" y="118512"/>
                  </a:cubicBezTo>
                  <a:cubicBezTo>
                    <a:pt x="190333" y="108987"/>
                    <a:pt x="85029" y="106341"/>
                    <a:pt x="86087" y="99462"/>
                  </a:cubicBezTo>
                  <a:cubicBezTo>
                    <a:pt x="87145" y="92583"/>
                    <a:pt x="208324" y="90466"/>
                    <a:pt x="200387" y="77237"/>
                  </a:cubicBezTo>
                  <a:cubicBezTo>
                    <a:pt x="192450" y="64008"/>
                    <a:pt x="-9692" y="-9546"/>
                    <a:pt x="362" y="10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0" name="フリーフォーム 2409">
              <a:extLst>
                <a:ext uri="{FF2B5EF4-FFF2-40B4-BE49-F238E27FC236}">
                  <a16:creationId xmlns:a16="http://schemas.microsoft.com/office/drawing/2014/main" id="{40895A11-7703-8BBA-29DD-AEAFDAA5AAB6}"/>
                </a:ext>
              </a:extLst>
            </p:cNvPr>
            <p:cNvSpPr/>
            <p:nvPr/>
          </p:nvSpPr>
          <p:spPr>
            <a:xfrm>
              <a:off x="4667179" y="4489450"/>
              <a:ext cx="48110" cy="203260"/>
            </a:xfrm>
            <a:custGeom>
              <a:avLst/>
              <a:gdLst>
                <a:gd name="connsiteX0" fmla="*/ 28646 w 48110"/>
                <a:gd name="connsiteY0" fmla="*/ 0 h 203260"/>
                <a:gd name="connsiteX1" fmla="*/ 28646 w 48110"/>
                <a:gd name="connsiteY1" fmla="*/ 117475 h 203260"/>
                <a:gd name="connsiteX2" fmla="*/ 41346 w 48110"/>
                <a:gd name="connsiteY2" fmla="*/ 203200 h 203260"/>
                <a:gd name="connsiteX3" fmla="*/ 71 w 48110"/>
                <a:gd name="connsiteY3" fmla="*/ 104775 h 203260"/>
                <a:gd name="connsiteX4" fmla="*/ 31821 w 48110"/>
                <a:gd name="connsiteY4" fmla="*/ 92075 h 203260"/>
                <a:gd name="connsiteX5" fmla="*/ 47696 w 48110"/>
                <a:gd name="connsiteY5" fmla="*/ 117475 h 203260"/>
                <a:gd name="connsiteX6" fmla="*/ 28646 w 48110"/>
                <a:gd name="connsiteY6" fmla="*/ 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10" h="203260">
                  <a:moveTo>
                    <a:pt x="28646" y="0"/>
                  </a:moveTo>
                  <a:cubicBezTo>
                    <a:pt x="25471" y="0"/>
                    <a:pt x="26529" y="83608"/>
                    <a:pt x="28646" y="117475"/>
                  </a:cubicBezTo>
                  <a:cubicBezTo>
                    <a:pt x="30763" y="151342"/>
                    <a:pt x="46108" y="205317"/>
                    <a:pt x="41346" y="203200"/>
                  </a:cubicBezTo>
                  <a:cubicBezTo>
                    <a:pt x="36584" y="201083"/>
                    <a:pt x="1658" y="123296"/>
                    <a:pt x="71" y="104775"/>
                  </a:cubicBezTo>
                  <a:cubicBezTo>
                    <a:pt x="-1516" y="86254"/>
                    <a:pt x="23884" y="89958"/>
                    <a:pt x="31821" y="92075"/>
                  </a:cubicBezTo>
                  <a:cubicBezTo>
                    <a:pt x="39758" y="94192"/>
                    <a:pt x="50342" y="127529"/>
                    <a:pt x="47696" y="117475"/>
                  </a:cubicBezTo>
                  <a:cubicBezTo>
                    <a:pt x="45050" y="107421"/>
                    <a:pt x="31821" y="0"/>
                    <a:pt x="286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1" name="フリーフォーム 2410">
              <a:extLst>
                <a:ext uri="{FF2B5EF4-FFF2-40B4-BE49-F238E27FC236}">
                  <a16:creationId xmlns:a16="http://schemas.microsoft.com/office/drawing/2014/main" id="{72A061F2-94FD-6AED-0841-71EE2C2B32E1}"/>
                </a:ext>
              </a:extLst>
            </p:cNvPr>
            <p:cNvSpPr/>
            <p:nvPr/>
          </p:nvSpPr>
          <p:spPr>
            <a:xfrm>
              <a:off x="4952963" y="4475973"/>
              <a:ext cx="67673" cy="163966"/>
            </a:xfrm>
            <a:custGeom>
              <a:avLst/>
              <a:gdLst>
                <a:gd name="connsiteX0" fmla="*/ 37 w 67673"/>
                <a:gd name="connsiteY0" fmla="*/ 777 h 163966"/>
                <a:gd name="connsiteX1" fmla="*/ 66712 w 67673"/>
                <a:gd name="connsiteY1" fmla="*/ 159527 h 163966"/>
                <a:gd name="connsiteX2" fmla="*/ 41312 w 67673"/>
                <a:gd name="connsiteY2" fmla="*/ 121427 h 163966"/>
                <a:gd name="connsiteX3" fmla="*/ 66712 w 67673"/>
                <a:gd name="connsiteY3" fmla="*/ 137302 h 163966"/>
                <a:gd name="connsiteX4" fmla="*/ 57187 w 67673"/>
                <a:gd name="connsiteY4" fmla="*/ 99202 h 163966"/>
                <a:gd name="connsiteX5" fmla="*/ 37 w 67673"/>
                <a:gd name="connsiteY5" fmla="*/ 777 h 16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3" h="163966">
                  <a:moveTo>
                    <a:pt x="37" y="777"/>
                  </a:moveTo>
                  <a:cubicBezTo>
                    <a:pt x="1624" y="10831"/>
                    <a:pt x="59833" y="139419"/>
                    <a:pt x="66712" y="159527"/>
                  </a:cubicBezTo>
                  <a:cubicBezTo>
                    <a:pt x="73591" y="179635"/>
                    <a:pt x="41312" y="125131"/>
                    <a:pt x="41312" y="121427"/>
                  </a:cubicBezTo>
                  <a:cubicBezTo>
                    <a:pt x="41312" y="117723"/>
                    <a:pt x="64066" y="141006"/>
                    <a:pt x="66712" y="137302"/>
                  </a:cubicBezTo>
                  <a:cubicBezTo>
                    <a:pt x="69358" y="133598"/>
                    <a:pt x="66183" y="117194"/>
                    <a:pt x="57187" y="99202"/>
                  </a:cubicBezTo>
                  <a:cubicBezTo>
                    <a:pt x="48191" y="81210"/>
                    <a:pt x="-1550" y="-9277"/>
                    <a:pt x="37" y="7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2" name="フリーフォーム 2411">
              <a:extLst>
                <a:ext uri="{FF2B5EF4-FFF2-40B4-BE49-F238E27FC236}">
                  <a16:creationId xmlns:a16="http://schemas.microsoft.com/office/drawing/2014/main" id="{C5376A18-02A0-7B60-DBCA-27EC73DBE886}"/>
                </a:ext>
              </a:extLst>
            </p:cNvPr>
            <p:cNvSpPr/>
            <p:nvPr/>
          </p:nvSpPr>
          <p:spPr>
            <a:xfrm>
              <a:off x="4321116" y="4435318"/>
              <a:ext cx="243503" cy="188872"/>
            </a:xfrm>
            <a:custGeom>
              <a:avLst/>
              <a:gdLst>
                <a:gd name="connsiteX0" fmla="*/ 171509 w 243503"/>
                <a:gd name="connsiteY0" fmla="*/ 157 h 188872"/>
                <a:gd name="connsiteX1" fmla="*/ 142934 w 243503"/>
                <a:gd name="connsiteY1" fmla="*/ 89057 h 188872"/>
                <a:gd name="connsiteX2" fmla="*/ 238184 w 243503"/>
                <a:gd name="connsiteY2" fmla="*/ 181132 h 188872"/>
                <a:gd name="connsiteX3" fmla="*/ 206434 w 243503"/>
                <a:gd name="connsiteY3" fmla="*/ 177957 h 188872"/>
                <a:gd name="connsiteX4" fmla="*/ 59 w 243503"/>
                <a:gd name="connsiteY4" fmla="*/ 130332 h 188872"/>
                <a:gd name="connsiteX5" fmla="*/ 228659 w 243503"/>
                <a:gd name="connsiteY5" fmla="*/ 174782 h 188872"/>
                <a:gd name="connsiteX6" fmla="*/ 142934 w 243503"/>
                <a:gd name="connsiteY6" fmla="*/ 130332 h 188872"/>
                <a:gd name="connsiteX7" fmla="*/ 200084 w 243503"/>
                <a:gd name="connsiteY7" fmla="*/ 117632 h 188872"/>
                <a:gd name="connsiteX8" fmla="*/ 142934 w 243503"/>
                <a:gd name="connsiteY8" fmla="*/ 111282 h 188872"/>
                <a:gd name="connsiteX9" fmla="*/ 171509 w 243503"/>
                <a:gd name="connsiteY9" fmla="*/ 157 h 18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503" h="188872">
                  <a:moveTo>
                    <a:pt x="171509" y="157"/>
                  </a:moveTo>
                  <a:cubicBezTo>
                    <a:pt x="171509" y="-3547"/>
                    <a:pt x="131822" y="58895"/>
                    <a:pt x="142934" y="89057"/>
                  </a:cubicBezTo>
                  <a:cubicBezTo>
                    <a:pt x="154046" y="119219"/>
                    <a:pt x="227601" y="166315"/>
                    <a:pt x="238184" y="181132"/>
                  </a:cubicBezTo>
                  <a:cubicBezTo>
                    <a:pt x="248767" y="195949"/>
                    <a:pt x="246122" y="186424"/>
                    <a:pt x="206434" y="177957"/>
                  </a:cubicBezTo>
                  <a:cubicBezTo>
                    <a:pt x="166746" y="169490"/>
                    <a:pt x="-3645" y="130861"/>
                    <a:pt x="59" y="130332"/>
                  </a:cubicBezTo>
                  <a:cubicBezTo>
                    <a:pt x="3763" y="129803"/>
                    <a:pt x="204847" y="174782"/>
                    <a:pt x="228659" y="174782"/>
                  </a:cubicBezTo>
                  <a:cubicBezTo>
                    <a:pt x="252471" y="174782"/>
                    <a:pt x="147697" y="139857"/>
                    <a:pt x="142934" y="130332"/>
                  </a:cubicBezTo>
                  <a:cubicBezTo>
                    <a:pt x="138171" y="120807"/>
                    <a:pt x="200084" y="120807"/>
                    <a:pt x="200084" y="117632"/>
                  </a:cubicBezTo>
                  <a:cubicBezTo>
                    <a:pt x="200084" y="114457"/>
                    <a:pt x="150871" y="123453"/>
                    <a:pt x="142934" y="111282"/>
                  </a:cubicBezTo>
                  <a:cubicBezTo>
                    <a:pt x="134997" y="99111"/>
                    <a:pt x="171509" y="3861"/>
                    <a:pt x="171509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3" name="フリーフォーム 2412">
              <a:extLst>
                <a:ext uri="{FF2B5EF4-FFF2-40B4-BE49-F238E27FC236}">
                  <a16:creationId xmlns:a16="http://schemas.microsoft.com/office/drawing/2014/main" id="{60F720F4-C059-1229-A84D-B7BB7D1AB570}"/>
                </a:ext>
              </a:extLst>
            </p:cNvPr>
            <p:cNvSpPr/>
            <p:nvPr/>
          </p:nvSpPr>
          <p:spPr>
            <a:xfrm>
              <a:off x="4327087" y="4413208"/>
              <a:ext cx="173300" cy="139764"/>
            </a:xfrm>
            <a:custGeom>
              <a:avLst/>
              <a:gdLst>
                <a:gd name="connsiteX0" fmla="*/ 117913 w 173300"/>
                <a:gd name="connsiteY0" fmla="*/ 42 h 139764"/>
                <a:gd name="connsiteX1" fmla="*/ 73463 w 173300"/>
                <a:gd name="connsiteY1" fmla="*/ 98467 h 139764"/>
                <a:gd name="connsiteX2" fmla="*/ 121088 w 173300"/>
                <a:gd name="connsiteY2" fmla="*/ 123867 h 139764"/>
                <a:gd name="connsiteX3" fmla="*/ 438 w 173300"/>
                <a:gd name="connsiteY3" fmla="*/ 139742 h 139764"/>
                <a:gd name="connsiteX4" fmla="*/ 171888 w 173300"/>
                <a:gd name="connsiteY4" fmla="*/ 127042 h 139764"/>
                <a:gd name="connsiteX5" fmla="*/ 82988 w 173300"/>
                <a:gd name="connsiteY5" fmla="*/ 114342 h 139764"/>
                <a:gd name="connsiteX6" fmla="*/ 102038 w 173300"/>
                <a:gd name="connsiteY6" fmla="*/ 76242 h 139764"/>
                <a:gd name="connsiteX7" fmla="*/ 82988 w 173300"/>
                <a:gd name="connsiteY7" fmla="*/ 85767 h 139764"/>
                <a:gd name="connsiteX8" fmla="*/ 117913 w 173300"/>
                <a:gd name="connsiteY8" fmla="*/ 42 h 13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00" h="139764">
                  <a:moveTo>
                    <a:pt x="117913" y="42"/>
                  </a:moveTo>
                  <a:cubicBezTo>
                    <a:pt x="116325" y="2159"/>
                    <a:pt x="72934" y="77830"/>
                    <a:pt x="73463" y="98467"/>
                  </a:cubicBezTo>
                  <a:cubicBezTo>
                    <a:pt x="73992" y="119104"/>
                    <a:pt x="133259" y="116988"/>
                    <a:pt x="121088" y="123867"/>
                  </a:cubicBezTo>
                  <a:cubicBezTo>
                    <a:pt x="108917" y="130746"/>
                    <a:pt x="-8029" y="139213"/>
                    <a:pt x="438" y="139742"/>
                  </a:cubicBezTo>
                  <a:cubicBezTo>
                    <a:pt x="8905" y="140271"/>
                    <a:pt x="158130" y="131275"/>
                    <a:pt x="171888" y="127042"/>
                  </a:cubicBezTo>
                  <a:cubicBezTo>
                    <a:pt x="185646" y="122809"/>
                    <a:pt x="94630" y="122809"/>
                    <a:pt x="82988" y="114342"/>
                  </a:cubicBezTo>
                  <a:cubicBezTo>
                    <a:pt x="71346" y="105875"/>
                    <a:pt x="102038" y="81004"/>
                    <a:pt x="102038" y="76242"/>
                  </a:cubicBezTo>
                  <a:cubicBezTo>
                    <a:pt x="102038" y="71480"/>
                    <a:pt x="78755" y="96880"/>
                    <a:pt x="82988" y="85767"/>
                  </a:cubicBezTo>
                  <a:cubicBezTo>
                    <a:pt x="87221" y="74655"/>
                    <a:pt x="119501" y="-2075"/>
                    <a:pt x="117913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4" name="フリーフォーム 2413">
              <a:extLst>
                <a:ext uri="{FF2B5EF4-FFF2-40B4-BE49-F238E27FC236}">
                  <a16:creationId xmlns:a16="http://schemas.microsoft.com/office/drawing/2014/main" id="{B498EB29-81A6-8C10-E5ED-8FC6A6CC2E98}"/>
                </a:ext>
              </a:extLst>
            </p:cNvPr>
            <p:cNvSpPr/>
            <p:nvPr/>
          </p:nvSpPr>
          <p:spPr>
            <a:xfrm>
              <a:off x="4406663" y="4542404"/>
              <a:ext cx="344167" cy="183186"/>
            </a:xfrm>
            <a:custGeom>
              <a:avLst/>
              <a:gdLst>
                <a:gd name="connsiteX0" fmla="*/ 237 w 344167"/>
                <a:gd name="connsiteY0" fmla="*/ 58171 h 183186"/>
                <a:gd name="connsiteX1" fmla="*/ 181212 w 344167"/>
                <a:gd name="connsiteY1" fmla="*/ 1021 h 183186"/>
                <a:gd name="connsiteX2" fmla="*/ 216137 w 344167"/>
                <a:gd name="connsiteY2" fmla="*/ 23246 h 183186"/>
                <a:gd name="connsiteX3" fmla="*/ 178037 w 344167"/>
                <a:gd name="connsiteY3" fmla="*/ 45471 h 183186"/>
                <a:gd name="connsiteX4" fmla="*/ 200262 w 344167"/>
                <a:gd name="connsiteY4" fmla="*/ 89921 h 183186"/>
                <a:gd name="connsiteX5" fmla="*/ 343137 w 344167"/>
                <a:gd name="connsiteY5" fmla="*/ 172471 h 183186"/>
                <a:gd name="connsiteX6" fmla="*/ 260587 w 344167"/>
                <a:gd name="connsiteY6" fmla="*/ 169296 h 183186"/>
                <a:gd name="connsiteX7" fmla="*/ 184387 w 344167"/>
                <a:gd name="connsiteY7" fmla="*/ 54996 h 183186"/>
                <a:gd name="connsiteX8" fmla="*/ 203437 w 344167"/>
                <a:gd name="connsiteY8" fmla="*/ 16896 h 183186"/>
                <a:gd name="connsiteX9" fmla="*/ 165337 w 344167"/>
                <a:gd name="connsiteY9" fmla="*/ 10546 h 183186"/>
                <a:gd name="connsiteX10" fmla="*/ 143112 w 344167"/>
                <a:gd name="connsiteY10" fmla="*/ 39121 h 183186"/>
                <a:gd name="connsiteX11" fmla="*/ 237 w 344167"/>
                <a:gd name="connsiteY11" fmla="*/ 58171 h 1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167" h="183186">
                  <a:moveTo>
                    <a:pt x="237" y="58171"/>
                  </a:moveTo>
                  <a:cubicBezTo>
                    <a:pt x="6587" y="51821"/>
                    <a:pt x="145229" y="6842"/>
                    <a:pt x="181212" y="1021"/>
                  </a:cubicBezTo>
                  <a:cubicBezTo>
                    <a:pt x="217195" y="-4800"/>
                    <a:pt x="216666" y="15838"/>
                    <a:pt x="216137" y="23246"/>
                  </a:cubicBezTo>
                  <a:cubicBezTo>
                    <a:pt x="215608" y="30654"/>
                    <a:pt x="180683" y="34358"/>
                    <a:pt x="178037" y="45471"/>
                  </a:cubicBezTo>
                  <a:cubicBezTo>
                    <a:pt x="175391" y="56584"/>
                    <a:pt x="172745" y="68754"/>
                    <a:pt x="200262" y="89921"/>
                  </a:cubicBezTo>
                  <a:cubicBezTo>
                    <a:pt x="227779" y="111088"/>
                    <a:pt x="333083" y="159242"/>
                    <a:pt x="343137" y="172471"/>
                  </a:cubicBezTo>
                  <a:cubicBezTo>
                    <a:pt x="353191" y="185700"/>
                    <a:pt x="287045" y="188875"/>
                    <a:pt x="260587" y="169296"/>
                  </a:cubicBezTo>
                  <a:cubicBezTo>
                    <a:pt x="234129" y="149717"/>
                    <a:pt x="193912" y="80396"/>
                    <a:pt x="184387" y="54996"/>
                  </a:cubicBezTo>
                  <a:cubicBezTo>
                    <a:pt x="174862" y="29596"/>
                    <a:pt x="206612" y="24304"/>
                    <a:pt x="203437" y="16896"/>
                  </a:cubicBezTo>
                  <a:cubicBezTo>
                    <a:pt x="200262" y="9488"/>
                    <a:pt x="175391" y="6842"/>
                    <a:pt x="165337" y="10546"/>
                  </a:cubicBezTo>
                  <a:cubicBezTo>
                    <a:pt x="155283" y="14250"/>
                    <a:pt x="169570" y="29067"/>
                    <a:pt x="143112" y="39121"/>
                  </a:cubicBezTo>
                  <a:cubicBezTo>
                    <a:pt x="116654" y="49175"/>
                    <a:pt x="-6113" y="64521"/>
                    <a:pt x="237" y="581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5" name="フリーフォーム 2414">
              <a:extLst>
                <a:ext uri="{FF2B5EF4-FFF2-40B4-BE49-F238E27FC236}">
                  <a16:creationId xmlns:a16="http://schemas.microsoft.com/office/drawing/2014/main" id="{D4B9C90D-6CA6-B3E8-C9F2-31AB4B7196B3}"/>
                </a:ext>
              </a:extLst>
            </p:cNvPr>
            <p:cNvSpPr/>
            <p:nvPr/>
          </p:nvSpPr>
          <p:spPr>
            <a:xfrm>
              <a:off x="4587279" y="4527547"/>
              <a:ext cx="480139" cy="163029"/>
            </a:xfrm>
            <a:custGeom>
              <a:avLst/>
              <a:gdLst>
                <a:gd name="connsiteX0" fmla="*/ 596 w 480139"/>
                <a:gd name="connsiteY0" fmla="*/ 25403 h 163029"/>
                <a:gd name="connsiteX1" fmla="*/ 127596 w 480139"/>
                <a:gd name="connsiteY1" fmla="*/ 152403 h 163029"/>
                <a:gd name="connsiteX2" fmla="*/ 286346 w 480139"/>
                <a:gd name="connsiteY2" fmla="*/ 139703 h 163029"/>
                <a:gd name="connsiteX3" fmla="*/ 238721 w 480139"/>
                <a:gd name="connsiteY3" fmla="*/ 161928 h 163029"/>
                <a:gd name="connsiteX4" fmla="*/ 448271 w 480139"/>
                <a:gd name="connsiteY4" fmla="*/ 98428 h 163029"/>
                <a:gd name="connsiteX5" fmla="*/ 416521 w 480139"/>
                <a:gd name="connsiteY5" fmla="*/ 92078 h 163029"/>
                <a:gd name="connsiteX6" fmla="*/ 480021 w 480139"/>
                <a:gd name="connsiteY6" fmla="*/ 3 h 163029"/>
                <a:gd name="connsiteX7" fmla="*/ 397471 w 480139"/>
                <a:gd name="connsiteY7" fmla="*/ 88903 h 163029"/>
                <a:gd name="connsiteX8" fmla="*/ 187921 w 480139"/>
                <a:gd name="connsiteY8" fmla="*/ 161928 h 163029"/>
                <a:gd name="connsiteX9" fmla="*/ 83146 w 480139"/>
                <a:gd name="connsiteY9" fmla="*/ 88903 h 163029"/>
                <a:gd name="connsiteX10" fmla="*/ 596 w 480139"/>
                <a:gd name="connsiteY10" fmla="*/ 25403 h 1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0139" h="163029">
                  <a:moveTo>
                    <a:pt x="596" y="25403"/>
                  </a:moveTo>
                  <a:cubicBezTo>
                    <a:pt x="8004" y="35986"/>
                    <a:pt x="79971" y="133353"/>
                    <a:pt x="127596" y="152403"/>
                  </a:cubicBezTo>
                  <a:cubicBezTo>
                    <a:pt x="175221" y="171453"/>
                    <a:pt x="267825" y="138116"/>
                    <a:pt x="286346" y="139703"/>
                  </a:cubicBezTo>
                  <a:cubicBezTo>
                    <a:pt x="304867" y="141290"/>
                    <a:pt x="211734" y="168807"/>
                    <a:pt x="238721" y="161928"/>
                  </a:cubicBezTo>
                  <a:cubicBezTo>
                    <a:pt x="265708" y="155049"/>
                    <a:pt x="418638" y="110070"/>
                    <a:pt x="448271" y="98428"/>
                  </a:cubicBezTo>
                  <a:cubicBezTo>
                    <a:pt x="477904" y="86786"/>
                    <a:pt x="411229" y="108482"/>
                    <a:pt x="416521" y="92078"/>
                  </a:cubicBezTo>
                  <a:cubicBezTo>
                    <a:pt x="421813" y="75674"/>
                    <a:pt x="483196" y="532"/>
                    <a:pt x="480021" y="3"/>
                  </a:cubicBezTo>
                  <a:cubicBezTo>
                    <a:pt x="476846" y="-526"/>
                    <a:pt x="446154" y="61916"/>
                    <a:pt x="397471" y="88903"/>
                  </a:cubicBezTo>
                  <a:cubicBezTo>
                    <a:pt x="348788" y="115891"/>
                    <a:pt x="240308" y="161928"/>
                    <a:pt x="187921" y="161928"/>
                  </a:cubicBezTo>
                  <a:cubicBezTo>
                    <a:pt x="135534" y="161928"/>
                    <a:pt x="109604" y="107953"/>
                    <a:pt x="83146" y="88903"/>
                  </a:cubicBezTo>
                  <a:cubicBezTo>
                    <a:pt x="56688" y="69853"/>
                    <a:pt x="-6812" y="14820"/>
                    <a:pt x="596" y="254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6" name="フリーフォーム 2415">
              <a:extLst>
                <a:ext uri="{FF2B5EF4-FFF2-40B4-BE49-F238E27FC236}">
                  <a16:creationId xmlns:a16="http://schemas.microsoft.com/office/drawing/2014/main" id="{2F873385-FAEC-2AB8-0ACC-C5080577AFB6}"/>
                </a:ext>
              </a:extLst>
            </p:cNvPr>
            <p:cNvSpPr/>
            <p:nvPr/>
          </p:nvSpPr>
          <p:spPr>
            <a:xfrm>
              <a:off x="4302125" y="4559300"/>
              <a:ext cx="258358" cy="197326"/>
            </a:xfrm>
            <a:custGeom>
              <a:avLst/>
              <a:gdLst>
                <a:gd name="connsiteX0" fmla="*/ 0 w 258358"/>
                <a:gd name="connsiteY0" fmla="*/ 0 h 197326"/>
                <a:gd name="connsiteX1" fmla="*/ 206375 w 258358"/>
                <a:gd name="connsiteY1" fmla="*/ 82550 h 197326"/>
                <a:gd name="connsiteX2" fmla="*/ 257175 w 258358"/>
                <a:gd name="connsiteY2" fmla="*/ 196850 h 197326"/>
                <a:gd name="connsiteX3" fmla="*/ 234950 w 258358"/>
                <a:gd name="connsiteY3" fmla="*/ 120650 h 197326"/>
                <a:gd name="connsiteX4" fmla="*/ 155575 w 258358"/>
                <a:gd name="connsiteY4" fmla="*/ 53975 h 197326"/>
                <a:gd name="connsiteX5" fmla="*/ 250825 w 258358"/>
                <a:gd name="connsiteY5" fmla="*/ 85725 h 197326"/>
                <a:gd name="connsiteX6" fmla="*/ 0 w 258358"/>
                <a:gd name="connsiteY6" fmla="*/ 0 h 19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358" h="197326">
                  <a:moveTo>
                    <a:pt x="0" y="0"/>
                  </a:moveTo>
                  <a:cubicBezTo>
                    <a:pt x="81756" y="24871"/>
                    <a:pt x="163513" y="49742"/>
                    <a:pt x="206375" y="82550"/>
                  </a:cubicBezTo>
                  <a:cubicBezTo>
                    <a:pt x="249238" y="115358"/>
                    <a:pt x="252413" y="190500"/>
                    <a:pt x="257175" y="196850"/>
                  </a:cubicBezTo>
                  <a:cubicBezTo>
                    <a:pt x="261937" y="203200"/>
                    <a:pt x="251883" y="144463"/>
                    <a:pt x="234950" y="120650"/>
                  </a:cubicBezTo>
                  <a:cubicBezTo>
                    <a:pt x="218017" y="96838"/>
                    <a:pt x="152929" y="59796"/>
                    <a:pt x="155575" y="53975"/>
                  </a:cubicBezTo>
                  <a:cubicBezTo>
                    <a:pt x="158221" y="48154"/>
                    <a:pt x="250825" y="85725"/>
                    <a:pt x="250825" y="857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7" name="フリーフォーム 2416">
              <a:extLst>
                <a:ext uri="{FF2B5EF4-FFF2-40B4-BE49-F238E27FC236}">
                  <a16:creationId xmlns:a16="http://schemas.microsoft.com/office/drawing/2014/main" id="{5D5E90E8-7425-EBE3-063D-B2A74682E286}"/>
                </a:ext>
              </a:extLst>
            </p:cNvPr>
            <p:cNvSpPr/>
            <p:nvPr/>
          </p:nvSpPr>
          <p:spPr>
            <a:xfrm>
              <a:off x="4937573" y="4486273"/>
              <a:ext cx="117806" cy="158997"/>
            </a:xfrm>
            <a:custGeom>
              <a:avLst/>
              <a:gdLst>
                <a:gd name="connsiteX0" fmla="*/ 117027 w 117806"/>
                <a:gd name="connsiteY0" fmla="*/ 2 h 158997"/>
                <a:gd name="connsiteX1" fmla="*/ 94802 w 117806"/>
                <a:gd name="connsiteY1" fmla="*/ 95252 h 158997"/>
                <a:gd name="connsiteX2" fmla="*/ 2727 w 117806"/>
                <a:gd name="connsiteY2" fmla="*/ 155577 h 158997"/>
                <a:gd name="connsiteX3" fmla="*/ 24952 w 117806"/>
                <a:gd name="connsiteY3" fmla="*/ 149227 h 158997"/>
                <a:gd name="connsiteX4" fmla="*/ 31302 w 117806"/>
                <a:gd name="connsiteY4" fmla="*/ 130177 h 158997"/>
                <a:gd name="connsiteX5" fmla="*/ 75752 w 117806"/>
                <a:gd name="connsiteY5" fmla="*/ 92077 h 158997"/>
                <a:gd name="connsiteX6" fmla="*/ 117027 w 117806"/>
                <a:gd name="connsiteY6" fmla="*/ 2 h 15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06" h="158997">
                  <a:moveTo>
                    <a:pt x="117027" y="2"/>
                  </a:moveTo>
                  <a:cubicBezTo>
                    <a:pt x="120202" y="531"/>
                    <a:pt x="113852" y="69323"/>
                    <a:pt x="94802" y="95252"/>
                  </a:cubicBezTo>
                  <a:cubicBezTo>
                    <a:pt x="75752" y="121181"/>
                    <a:pt x="14369" y="146581"/>
                    <a:pt x="2727" y="155577"/>
                  </a:cubicBezTo>
                  <a:cubicBezTo>
                    <a:pt x="-8915" y="164573"/>
                    <a:pt x="20190" y="153460"/>
                    <a:pt x="24952" y="149227"/>
                  </a:cubicBezTo>
                  <a:cubicBezTo>
                    <a:pt x="29714" y="144994"/>
                    <a:pt x="22835" y="139702"/>
                    <a:pt x="31302" y="130177"/>
                  </a:cubicBezTo>
                  <a:cubicBezTo>
                    <a:pt x="39769" y="120652"/>
                    <a:pt x="64639" y="110598"/>
                    <a:pt x="75752" y="92077"/>
                  </a:cubicBezTo>
                  <a:cubicBezTo>
                    <a:pt x="86864" y="73556"/>
                    <a:pt x="113852" y="-527"/>
                    <a:pt x="11702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8" name="フリーフォーム 2417">
              <a:extLst>
                <a:ext uri="{FF2B5EF4-FFF2-40B4-BE49-F238E27FC236}">
                  <a16:creationId xmlns:a16="http://schemas.microsoft.com/office/drawing/2014/main" id="{3783C59F-21F5-F139-4279-ADE40472DD38}"/>
                </a:ext>
              </a:extLst>
            </p:cNvPr>
            <p:cNvSpPr/>
            <p:nvPr/>
          </p:nvSpPr>
          <p:spPr>
            <a:xfrm>
              <a:off x="4793135" y="4486238"/>
              <a:ext cx="339849" cy="208460"/>
            </a:xfrm>
            <a:custGeom>
              <a:avLst/>
              <a:gdLst>
                <a:gd name="connsiteX0" fmla="*/ 242415 w 339849"/>
                <a:gd name="connsiteY0" fmla="*/ 37 h 208460"/>
                <a:gd name="connsiteX1" fmla="*/ 286865 w 339849"/>
                <a:gd name="connsiteY1" fmla="*/ 66712 h 208460"/>
                <a:gd name="connsiteX2" fmla="*/ 242415 w 339849"/>
                <a:gd name="connsiteY2" fmla="*/ 117512 h 208460"/>
                <a:gd name="connsiteX3" fmla="*/ 1115 w 339849"/>
                <a:gd name="connsiteY3" fmla="*/ 206412 h 208460"/>
                <a:gd name="connsiteX4" fmla="*/ 159865 w 339849"/>
                <a:gd name="connsiteY4" fmla="*/ 174662 h 208460"/>
                <a:gd name="connsiteX5" fmla="*/ 334490 w 339849"/>
                <a:gd name="connsiteY5" fmla="*/ 114337 h 208460"/>
                <a:gd name="connsiteX6" fmla="*/ 293215 w 339849"/>
                <a:gd name="connsiteY6" fmla="*/ 95287 h 208460"/>
                <a:gd name="connsiteX7" fmla="*/ 274165 w 339849"/>
                <a:gd name="connsiteY7" fmla="*/ 57187 h 208460"/>
                <a:gd name="connsiteX8" fmla="*/ 242415 w 339849"/>
                <a:gd name="connsiteY8" fmla="*/ 37 h 20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849" h="208460">
                  <a:moveTo>
                    <a:pt x="242415" y="37"/>
                  </a:moveTo>
                  <a:cubicBezTo>
                    <a:pt x="244532" y="1625"/>
                    <a:pt x="286865" y="47133"/>
                    <a:pt x="286865" y="66712"/>
                  </a:cubicBezTo>
                  <a:cubicBezTo>
                    <a:pt x="286865" y="86291"/>
                    <a:pt x="290040" y="94229"/>
                    <a:pt x="242415" y="117512"/>
                  </a:cubicBezTo>
                  <a:cubicBezTo>
                    <a:pt x="194790" y="140795"/>
                    <a:pt x="14873" y="196887"/>
                    <a:pt x="1115" y="206412"/>
                  </a:cubicBezTo>
                  <a:cubicBezTo>
                    <a:pt x="-12643" y="215937"/>
                    <a:pt x="104303" y="190008"/>
                    <a:pt x="159865" y="174662"/>
                  </a:cubicBezTo>
                  <a:cubicBezTo>
                    <a:pt x="215427" y="159316"/>
                    <a:pt x="312265" y="127566"/>
                    <a:pt x="334490" y="114337"/>
                  </a:cubicBezTo>
                  <a:cubicBezTo>
                    <a:pt x="356715" y="101108"/>
                    <a:pt x="303269" y="104812"/>
                    <a:pt x="293215" y="95287"/>
                  </a:cubicBezTo>
                  <a:cubicBezTo>
                    <a:pt x="283161" y="85762"/>
                    <a:pt x="274165" y="57187"/>
                    <a:pt x="274165" y="57187"/>
                  </a:cubicBezTo>
                  <a:cubicBezTo>
                    <a:pt x="270461" y="47662"/>
                    <a:pt x="240298" y="-1551"/>
                    <a:pt x="242415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9" name="フリーフォーム 2418">
              <a:extLst>
                <a:ext uri="{FF2B5EF4-FFF2-40B4-BE49-F238E27FC236}">
                  <a16:creationId xmlns:a16="http://schemas.microsoft.com/office/drawing/2014/main" id="{822831A2-0397-9007-B792-8C346754922F}"/>
                </a:ext>
              </a:extLst>
            </p:cNvPr>
            <p:cNvSpPr/>
            <p:nvPr/>
          </p:nvSpPr>
          <p:spPr>
            <a:xfrm>
              <a:off x="4472337" y="4422434"/>
              <a:ext cx="876643" cy="308082"/>
            </a:xfrm>
            <a:custGeom>
              <a:avLst/>
              <a:gdLst>
                <a:gd name="connsiteX0" fmla="*/ 1238 w 876643"/>
                <a:gd name="connsiteY0" fmla="*/ 152741 h 308082"/>
                <a:gd name="connsiteX1" fmla="*/ 166338 w 876643"/>
                <a:gd name="connsiteY1" fmla="*/ 270216 h 308082"/>
                <a:gd name="connsiteX2" fmla="*/ 423513 w 876643"/>
                <a:gd name="connsiteY2" fmla="*/ 260691 h 308082"/>
                <a:gd name="connsiteX3" fmla="*/ 267938 w 876643"/>
                <a:gd name="connsiteY3" fmla="*/ 286091 h 308082"/>
                <a:gd name="connsiteX4" fmla="*/ 645763 w 876643"/>
                <a:gd name="connsiteY4" fmla="*/ 159091 h 308082"/>
                <a:gd name="connsiteX5" fmla="*/ 712438 w 876643"/>
                <a:gd name="connsiteY5" fmla="*/ 105116 h 308082"/>
                <a:gd name="connsiteX6" fmla="*/ 810863 w 876643"/>
                <a:gd name="connsiteY6" fmla="*/ 70191 h 308082"/>
                <a:gd name="connsiteX7" fmla="*/ 871188 w 876643"/>
                <a:gd name="connsiteY7" fmla="*/ 341 h 308082"/>
                <a:gd name="connsiteX8" fmla="*/ 671163 w 876643"/>
                <a:gd name="connsiteY8" fmla="*/ 101941 h 308082"/>
                <a:gd name="connsiteX9" fmla="*/ 617188 w 876643"/>
                <a:gd name="connsiteY9" fmla="*/ 174966 h 308082"/>
                <a:gd name="connsiteX10" fmla="*/ 391763 w 876643"/>
                <a:gd name="connsiteY10" fmla="*/ 298791 h 308082"/>
                <a:gd name="connsiteX11" fmla="*/ 252063 w 876643"/>
                <a:gd name="connsiteY11" fmla="*/ 298791 h 308082"/>
                <a:gd name="connsiteX12" fmla="*/ 264763 w 876643"/>
                <a:gd name="connsiteY12" fmla="*/ 295616 h 308082"/>
                <a:gd name="connsiteX13" fmla="*/ 99663 w 876643"/>
                <a:gd name="connsiteY13" fmla="*/ 254341 h 308082"/>
                <a:gd name="connsiteX14" fmla="*/ 1238 w 876643"/>
                <a:gd name="connsiteY14" fmla="*/ 152741 h 30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6643" h="308082">
                  <a:moveTo>
                    <a:pt x="1238" y="152741"/>
                  </a:moveTo>
                  <a:cubicBezTo>
                    <a:pt x="12351" y="155387"/>
                    <a:pt x="95959" y="252224"/>
                    <a:pt x="166338" y="270216"/>
                  </a:cubicBezTo>
                  <a:cubicBezTo>
                    <a:pt x="236717" y="288208"/>
                    <a:pt x="406580" y="258045"/>
                    <a:pt x="423513" y="260691"/>
                  </a:cubicBezTo>
                  <a:cubicBezTo>
                    <a:pt x="440446" y="263337"/>
                    <a:pt x="230896" y="303024"/>
                    <a:pt x="267938" y="286091"/>
                  </a:cubicBezTo>
                  <a:cubicBezTo>
                    <a:pt x="304980" y="269158"/>
                    <a:pt x="571680" y="189253"/>
                    <a:pt x="645763" y="159091"/>
                  </a:cubicBezTo>
                  <a:cubicBezTo>
                    <a:pt x="719846" y="128929"/>
                    <a:pt x="684921" y="119933"/>
                    <a:pt x="712438" y="105116"/>
                  </a:cubicBezTo>
                  <a:cubicBezTo>
                    <a:pt x="739955" y="90299"/>
                    <a:pt x="784405" y="87654"/>
                    <a:pt x="810863" y="70191"/>
                  </a:cubicBezTo>
                  <a:cubicBezTo>
                    <a:pt x="837321" y="52728"/>
                    <a:pt x="894471" y="-4951"/>
                    <a:pt x="871188" y="341"/>
                  </a:cubicBezTo>
                  <a:cubicBezTo>
                    <a:pt x="847905" y="5633"/>
                    <a:pt x="713496" y="72837"/>
                    <a:pt x="671163" y="101941"/>
                  </a:cubicBezTo>
                  <a:cubicBezTo>
                    <a:pt x="628830" y="131045"/>
                    <a:pt x="663755" y="142158"/>
                    <a:pt x="617188" y="174966"/>
                  </a:cubicBezTo>
                  <a:cubicBezTo>
                    <a:pt x="570621" y="207774"/>
                    <a:pt x="452617" y="278154"/>
                    <a:pt x="391763" y="298791"/>
                  </a:cubicBezTo>
                  <a:cubicBezTo>
                    <a:pt x="330909" y="319429"/>
                    <a:pt x="273230" y="299320"/>
                    <a:pt x="252063" y="298791"/>
                  </a:cubicBezTo>
                  <a:cubicBezTo>
                    <a:pt x="230896" y="298262"/>
                    <a:pt x="290163" y="303024"/>
                    <a:pt x="264763" y="295616"/>
                  </a:cubicBezTo>
                  <a:cubicBezTo>
                    <a:pt x="239363" y="288208"/>
                    <a:pt x="143055" y="276566"/>
                    <a:pt x="99663" y="254341"/>
                  </a:cubicBezTo>
                  <a:cubicBezTo>
                    <a:pt x="56271" y="232116"/>
                    <a:pt x="-9875" y="150095"/>
                    <a:pt x="1238" y="152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0" name="フリーフォーム 2419">
              <a:extLst>
                <a:ext uri="{FF2B5EF4-FFF2-40B4-BE49-F238E27FC236}">
                  <a16:creationId xmlns:a16="http://schemas.microsoft.com/office/drawing/2014/main" id="{D61572BE-5395-9C57-D5DA-2D528AC53314}"/>
                </a:ext>
              </a:extLst>
            </p:cNvPr>
            <p:cNvSpPr/>
            <p:nvPr/>
          </p:nvSpPr>
          <p:spPr>
            <a:xfrm>
              <a:off x="4728005" y="4454502"/>
              <a:ext cx="637745" cy="293166"/>
            </a:xfrm>
            <a:custGeom>
              <a:avLst/>
              <a:gdLst>
                <a:gd name="connsiteX0" fmla="*/ 637745 w 637745"/>
                <a:gd name="connsiteY0" fmla="*/ 23 h 293166"/>
                <a:gd name="connsiteX1" fmla="*/ 469470 w 637745"/>
                <a:gd name="connsiteY1" fmla="*/ 104798 h 293166"/>
                <a:gd name="connsiteX2" fmla="*/ 558370 w 637745"/>
                <a:gd name="connsiteY2" fmla="*/ 82573 h 293166"/>
                <a:gd name="connsiteX3" fmla="*/ 313895 w 637745"/>
                <a:gd name="connsiteY3" fmla="*/ 212748 h 293166"/>
                <a:gd name="connsiteX4" fmla="*/ 120220 w 637745"/>
                <a:gd name="connsiteY4" fmla="*/ 273073 h 293166"/>
                <a:gd name="connsiteX5" fmla="*/ 9095 w 637745"/>
                <a:gd name="connsiteY5" fmla="*/ 288948 h 293166"/>
                <a:gd name="connsiteX6" fmla="*/ 358345 w 637745"/>
                <a:gd name="connsiteY6" fmla="*/ 203223 h 293166"/>
                <a:gd name="connsiteX7" fmla="*/ 301195 w 637745"/>
                <a:gd name="connsiteY7" fmla="*/ 193698 h 293166"/>
                <a:gd name="connsiteX8" fmla="*/ 444070 w 637745"/>
                <a:gd name="connsiteY8" fmla="*/ 111148 h 293166"/>
                <a:gd name="connsiteX9" fmla="*/ 469470 w 637745"/>
                <a:gd name="connsiteY9" fmla="*/ 95273 h 293166"/>
                <a:gd name="connsiteX10" fmla="*/ 637745 w 637745"/>
                <a:gd name="connsiteY10" fmla="*/ 23 h 29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745" h="293166">
                  <a:moveTo>
                    <a:pt x="637745" y="23"/>
                  </a:moveTo>
                  <a:cubicBezTo>
                    <a:pt x="637745" y="1610"/>
                    <a:pt x="482699" y="91040"/>
                    <a:pt x="469470" y="104798"/>
                  </a:cubicBezTo>
                  <a:cubicBezTo>
                    <a:pt x="456241" y="118556"/>
                    <a:pt x="584299" y="64581"/>
                    <a:pt x="558370" y="82573"/>
                  </a:cubicBezTo>
                  <a:cubicBezTo>
                    <a:pt x="532441" y="100565"/>
                    <a:pt x="386920" y="180998"/>
                    <a:pt x="313895" y="212748"/>
                  </a:cubicBezTo>
                  <a:cubicBezTo>
                    <a:pt x="240870" y="244498"/>
                    <a:pt x="171020" y="260373"/>
                    <a:pt x="120220" y="273073"/>
                  </a:cubicBezTo>
                  <a:cubicBezTo>
                    <a:pt x="69420" y="285773"/>
                    <a:pt x="-30593" y="300590"/>
                    <a:pt x="9095" y="288948"/>
                  </a:cubicBezTo>
                  <a:cubicBezTo>
                    <a:pt x="48782" y="277306"/>
                    <a:pt x="309662" y="219098"/>
                    <a:pt x="358345" y="203223"/>
                  </a:cubicBezTo>
                  <a:cubicBezTo>
                    <a:pt x="407028" y="187348"/>
                    <a:pt x="286907" y="209044"/>
                    <a:pt x="301195" y="193698"/>
                  </a:cubicBezTo>
                  <a:cubicBezTo>
                    <a:pt x="315482" y="178352"/>
                    <a:pt x="416024" y="127552"/>
                    <a:pt x="444070" y="111148"/>
                  </a:cubicBezTo>
                  <a:cubicBezTo>
                    <a:pt x="472116" y="94744"/>
                    <a:pt x="437720" y="111148"/>
                    <a:pt x="469470" y="95273"/>
                  </a:cubicBezTo>
                  <a:cubicBezTo>
                    <a:pt x="501220" y="79398"/>
                    <a:pt x="637745" y="-1564"/>
                    <a:pt x="637745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1" name="フリーフォーム 2420">
              <a:extLst>
                <a:ext uri="{FF2B5EF4-FFF2-40B4-BE49-F238E27FC236}">
                  <a16:creationId xmlns:a16="http://schemas.microsoft.com/office/drawing/2014/main" id="{15025A9E-93CE-5CF3-93C6-775D830CF31C}"/>
                </a:ext>
              </a:extLst>
            </p:cNvPr>
            <p:cNvSpPr/>
            <p:nvPr/>
          </p:nvSpPr>
          <p:spPr>
            <a:xfrm>
              <a:off x="4283886" y="4529383"/>
              <a:ext cx="278670" cy="306144"/>
            </a:xfrm>
            <a:custGeom>
              <a:avLst/>
              <a:gdLst>
                <a:gd name="connsiteX0" fmla="*/ 5539 w 278670"/>
                <a:gd name="connsiteY0" fmla="*/ 1342 h 306144"/>
                <a:gd name="connsiteX1" fmla="*/ 151589 w 278670"/>
                <a:gd name="connsiteY1" fmla="*/ 102942 h 306144"/>
                <a:gd name="connsiteX2" fmla="*/ 161114 w 278670"/>
                <a:gd name="connsiteY2" fmla="*/ 188667 h 306144"/>
                <a:gd name="connsiteX3" fmla="*/ 221439 w 278670"/>
                <a:gd name="connsiteY3" fmla="*/ 185492 h 306144"/>
                <a:gd name="connsiteX4" fmla="*/ 278589 w 278670"/>
                <a:gd name="connsiteY4" fmla="*/ 198192 h 306144"/>
                <a:gd name="connsiteX5" fmla="*/ 208739 w 278670"/>
                <a:gd name="connsiteY5" fmla="*/ 214067 h 306144"/>
                <a:gd name="connsiteX6" fmla="*/ 208739 w 278670"/>
                <a:gd name="connsiteY6" fmla="*/ 306142 h 306144"/>
                <a:gd name="connsiteX7" fmla="*/ 234139 w 278670"/>
                <a:gd name="connsiteY7" fmla="*/ 210892 h 306144"/>
                <a:gd name="connsiteX8" fmla="*/ 256364 w 278670"/>
                <a:gd name="connsiteY8" fmla="*/ 201367 h 306144"/>
                <a:gd name="connsiteX9" fmla="*/ 161114 w 278670"/>
                <a:gd name="connsiteY9" fmla="*/ 115642 h 306144"/>
                <a:gd name="connsiteX10" fmla="*/ 196039 w 278670"/>
                <a:gd name="connsiteY10" fmla="*/ 118817 h 306144"/>
                <a:gd name="connsiteX11" fmla="*/ 113489 w 278670"/>
                <a:gd name="connsiteY11" fmla="*/ 77542 h 306144"/>
                <a:gd name="connsiteX12" fmla="*/ 37289 w 278670"/>
                <a:gd name="connsiteY12" fmla="*/ 45792 h 306144"/>
                <a:gd name="connsiteX13" fmla="*/ 5539 w 278670"/>
                <a:gd name="connsiteY13" fmla="*/ 1342 h 3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8670" h="306144">
                  <a:moveTo>
                    <a:pt x="5539" y="1342"/>
                  </a:moveTo>
                  <a:cubicBezTo>
                    <a:pt x="24589" y="10867"/>
                    <a:pt x="125660" y="71721"/>
                    <a:pt x="151589" y="102942"/>
                  </a:cubicBezTo>
                  <a:cubicBezTo>
                    <a:pt x="177518" y="134163"/>
                    <a:pt x="149472" y="174909"/>
                    <a:pt x="161114" y="188667"/>
                  </a:cubicBezTo>
                  <a:cubicBezTo>
                    <a:pt x="172756" y="202425"/>
                    <a:pt x="201860" y="183905"/>
                    <a:pt x="221439" y="185492"/>
                  </a:cubicBezTo>
                  <a:cubicBezTo>
                    <a:pt x="241018" y="187079"/>
                    <a:pt x="280706" y="193430"/>
                    <a:pt x="278589" y="198192"/>
                  </a:cubicBezTo>
                  <a:cubicBezTo>
                    <a:pt x="276472" y="202954"/>
                    <a:pt x="220381" y="196075"/>
                    <a:pt x="208739" y="214067"/>
                  </a:cubicBezTo>
                  <a:cubicBezTo>
                    <a:pt x="197097" y="232059"/>
                    <a:pt x="204506" y="306671"/>
                    <a:pt x="208739" y="306142"/>
                  </a:cubicBezTo>
                  <a:cubicBezTo>
                    <a:pt x="212972" y="305613"/>
                    <a:pt x="226202" y="228354"/>
                    <a:pt x="234139" y="210892"/>
                  </a:cubicBezTo>
                  <a:cubicBezTo>
                    <a:pt x="242076" y="193430"/>
                    <a:pt x="268535" y="217242"/>
                    <a:pt x="256364" y="201367"/>
                  </a:cubicBezTo>
                  <a:cubicBezTo>
                    <a:pt x="244193" y="185492"/>
                    <a:pt x="171168" y="129400"/>
                    <a:pt x="161114" y="115642"/>
                  </a:cubicBezTo>
                  <a:cubicBezTo>
                    <a:pt x="151060" y="101884"/>
                    <a:pt x="203976" y="125167"/>
                    <a:pt x="196039" y="118817"/>
                  </a:cubicBezTo>
                  <a:cubicBezTo>
                    <a:pt x="188102" y="112467"/>
                    <a:pt x="139947" y="89713"/>
                    <a:pt x="113489" y="77542"/>
                  </a:cubicBezTo>
                  <a:cubicBezTo>
                    <a:pt x="87031" y="65371"/>
                    <a:pt x="53164" y="55846"/>
                    <a:pt x="37289" y="45792"/>
                  </a:cubicBezTo>
                  <a:cubicBezTo>
                    <a:pt x="21414" y="35738"/>
                    <a:pt x="-13511" y="-8183"/>
                    <a:pt x="5539" y="13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2" name="フリーフォーム 2421">
              <a:extLst>
                <a:ext uri="{FF2B5EF4-FFF2-40B4-BE49-F238E27FC236}">
                  <a16:creationId xmlns:a16="http://schemas.microsoft.com/office/drawing/2014/main" id="{B45FB773-BE86-D273-C74A-5E027BDD7E4C}"/>
                </a:ext>
              </a:extLst>
            </p:cNvPr>
            <p:cNvSpPr/>
            <p:nvPr/>
          </p:nvSpPr>
          <p:spPr>
            <a:xfrm>
              <a:off x="4501803" y="4467222"/>
              <a:ext cx="848215" cy="422351"/>
            </a:xfrm>
            <a:custGeom>
              <a:avLst/>
              <a:gdLst>
                <a:gd name="connsiteX0" fmla="*/ 848072 w 848215"/>
                <a:gd name="connsiteY0" fmla="*/ 3 h 422351"/>
                <a:gd name="connsiteX1" fmla="*/ 740122 w 848215"/>
                <a:gd name="connsiteY1" fmla="*/ 101603 h 422351"/>
                <a:gd name="connsiteX2" fmla="*/ 717897 w 848215"/>
                <a:gd name="connsiteY2" fmla="*/ 219078 h 422351"/>
                <a:gd name="connsiteX3" fmla="*/ 702022 w 848215"/>
                <a:gd name="connsiteY3" fmla="*/ 209553 h 422351"/>
                <a:gd name="connsiteX4" fmla="*/ 533747 w 848215"/>
                <a:gd name="connsiteY4" fmla="*/ 333378 h 422351"/>
                <a:gd name="connsiteX5" fmla="*/ 568672 w 848215"/>
                <a:gd name="connsiteY5" fmla="*/ 330203 h 422351"/>
                <a:gd name="connsiteX6" fmla="*/ 336897 w 848215"/>
                <a:gd name="connsiteY6" fmla="*/ 422278 h 422351"/>
                <a:gd name="connsiteX7" fmla="*/ 448022 w 848215"/>
                <a:gd name="connsiteY7" fmla="*/ 346078 h 422351"/>
                <a:gd name="connsiteX8" fmla="*/ 416272 w 848215"/>
                <a:gd name="connsiteY8" fmla="*/ 365128 h 422351"/>
                <a:gd name="connsiteX9" fmla="*/ 314672 w 848215"/>
                <a:gd name="connsiteY9" fmla="*/ 412753 h 422351"/>
                <a:gd name="connsiteX10" fmla="*/ 162272 w 848215"/>
                <a:gd name="connsiteY10" fmla="*/ 400053 h 422351"/>
                <a:gd name="connsiteX11" fmla="*/ 184497 w 848215"/>
                <a:gd name="connsiteY11" fmla="*/ 400053 h 422351"/>
                <a:gd name="connsiteX12" fmla="*/ 95597 w 848215"/>
                <a:gd name="connsiteY12" fmla="*/ 374653 h 422351"/>
                <a:gd name="connsiteX13" fmla="*/ 25747 w 848215"/>
                <a:gd name="connsiteY13" fmla="*/ 298453 h 422351"/>
                <a:gd name="connsiteX14" fmla="*/ 347 w 848215"/>
                <a:gd name="connsiteY14" fmla="*/ 320678 h 422351"/>
                <a:gd name="connsiteX15" fmla="*/ 25747 w 848215"/>
                <a:gd name="connsiteY15" fmla="*/ 279403 h 422351"/>
                <a:gd name="connsiteX16" fmla="*/ 184497 w 848215"/>
                <a:gd name="connsiteY16" fmla="*/ 412753 h 422351"/>
                <a:gd name="connsiteX17" fmla="*/ 213072 w 848215"/>
                <a:gd name="connsiteY17" fmla="*/ 374653 h 422351"/>
                <a:gd name="connsiteX18" fmla="*/ 495647 w 848215"/>
                <a:gd name="connsiteY18" fmla="*/ 342903 h 422351"/>
                <a:gd name="connsiteX19" fmla="*/ 540097 w 848215"/>
                <a:gd name="connsiteY19" fmla="*/ 320678 h 422351"/>
                <a:gd name="connsiteX20" fmla="*/ 622647 w 848215"/>
                <a:gd name="connsiteY20" fmla="*/ 269878 h 422351"/>
                <a:gd name="connsiteX21" fmla="*/ 705197 w 848215"/>
                <a:gd name="connsiteY21" fmla="*/ 193678 h 422351"/>
                <a:gd name="connsiteX22" fmla="*/ 625822 w 848215"/>
                <a:gd name="connsiteY22" fmla="*/ 225428 h 422351"/>
                <a:gd name="connsiteX23" fmla="*/ 714722 w 848215"/>
                <a:gd name="connsiteY23" fmla="*/ 104778 h 422351"/>
                <a:gd name="connsiteX24" fmla="*/ 848072 w 848215"/>
                <a:gd name="connsiteY24" fmla="*/ 3 h 42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48215" h="422351">
                  <a:moveTo>
                    <a:pt x="848072" y="3"/>
                  </a:moveTo>
                  <a:cubicBezTo>
                    <a:pt x="852305" y="-526"/>
                    <a:pt x="761818" y="65091"/>
                    <a:pt x="740122" y="101603"/>
                  </a:cubicBezTo>
                  <a:cubicBezTo>
                    <a:pt x="718426" y="138115"/>
                    <a:pt x="724247" y="201086"/>
                    <a:pt x="717897" y="219078"/>
                  </a:cubicBezTo>
                  <a:cubicBezTo>
                    <a:pt x="711547" y="237070"/>
                    <a:pt x="732714" y="190503"/>
                    <a:pt x="702022" y="209553"/>
                  </a:cubicBezTo>
                  <a:cubicBezTo>
                    <a:pt x="671330" y="228603"/>
                    <a:pt x="555972" y="313270"/>
                    <a:pt x="533747" y="333378"/>
                  </a:cubicBezTo>
                  <a:cubicBezTo>
                    <a:pt x="511522" y="353486"/>
                    <a:pt x="601480" y="315386"/>
                    <a:pt x="568672" y="330203"/>
                  </a:cubicBezTo>
                  <a:cubicBezTo>
                    <a:pt x="535864" y="345020"/>
                    <a:pt x="357005" y="419632"/>
                    <a:pt x="336897" y="422278"/>
                  </a:cubicBezTo>
                  <a:cubicBezTo>
                    <a:pt x="316789" y="424924"/>
                    <a:pt x="434793" y="355603"/>
                    <a:pt x="448022" y="346078"/>
                  </a:cubicBezTo>
                  <a:cubicBezTo>
                    <a:pt x="461251" y="336553"/>
                    <a:pt x="438497" y="354016"/>
                    <a:pt x="416272" y="365128"/>
                  </a:cubicBezTo>
                  <a:cubicBezTo>
                    <a:pt x="394047" y="376240"/>
                    <a:pt x="357005" y="406932"/>
                    <a:pt x="314672" y="412753"/>
                  </a:cubicBezTo>
                  <a:cubicBezTo>
                    <a:pt x="272339" y="418574"/>
                    <a:pt x="183968" y="402170"/>
                    <a:pt x="162272" y="400053"/>
                  </a:cubicBezTo>
                  <a:cubicBezTo>
                    <a:pt x="140576" y="397936"/>
                    <a:pt x="195609" y="404286"/>
                    <a:pt x="184497" y="400053"/>
                  </a:cubicBezTo>
                  <a:cubicBezTo>
                    <a:pt x="173384" y="395820"/>
                    <a:pt x="122055" y="391586"/>
                    <a:pt x="95597" y="374653"/>
                  </a:cubicBezTo>
                  <a:cubicBezTo>
                    <a:pt x="69139" y="357720"/>
                    <a:pt x="41622" y="307449"/>
                    <a:pt x="25747" y="298453"/>
                  </a:cubicBezTo>
                  <a:cubicBezTo>
                    <a:pt x="9872" y="289457"/>
                    <a:pt x="347" y="323853"/>
                    <a:pt x="347" y="320678"/>
                  </a:cubicBezTo>
                  <a:cubicBezTo>
                    <a:pt x="347" y="317503"/>
                    <a:pt x="-4945" y="264057"/>
                    <a:pt x="25747" y="279403"/>
                  </a:cubicBezTo>
                  <a:cubicBezTo>
                    <a:pt x="56439" y="294749"/>
                    <a:pt x="153276" y="396878"/>
                    <a:pt x="184497" y="412753"/>
                  </a:cubicBezTo>
                  <a:cubicBezTo>
                    <a:pt x="215718" y="428628"/>
                    <a:pt x="161214" y="386295"/>
                    <a:pt x="213072" y="374653"/>
                  </a:cubicBezTo>
                  <a:cubicBezTo>
                    <a:pt x="264930" y="363011"/>
                    <a:pt x="441143" y="351899"/>
                    <a:pt x="495647" y="342903"/>
                  </a:cubicBezTo>
                  <a:cubicBezTo>
                    <a:pt x="550151" y="333907"/>
                    <a:pt x="518930" y="332849"/>
                    <a:pt x="540097" y="320678"/>
                  </a:cubicBezTo>
                  <a:cubicBezTo>
                    <a:pt x="561264" y="308507"/>
                    <a:pt x="595130" y="291045"/>
                    <a:pt x="622647" y="269878"/>
                  </a:cubicBezTo>
                  <a:cubicBezTo>
                    <a:pt x="650164" y="248711"/>
                    <a:pt x="704668" y="201086"/>
                    <a:pt x="705197" y="193678"/>
                  </a:cubicBezTo>
                  <a:cubicBezTo>
                    <a:pt x="705726" y="186270"/>
                    <a:pt x="624235" y="240245"/>
                    <a:pt x="625822" y="225428"/>
                  </a:cubicBezTo>
                  <a:cubicBezTo>
                    <a:pt x="627409" y="210611"/>
                    <a:pt x="677151" y="143936"/>
                    <a:pt x="714722" y="104778"/>
                  </a:cubicBezTo>
                  <a:cubicBezTo>
                    <a:pt x="752293" y="65620"/>
                    <a:pt x="843839" y="532"/>
                    <a:pt x="848072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3" name="フリーフォーム 2422">
              <a:extLst>
                <a:ext uri="{FF2B5EF4-FFF2-40B4-BE49-F238E27FC236}">
                  <a16:creationId xmlns:a16="http://schemas.microsoft.com/office/drawing/2014/main" id="{DF193187-8ADB-C6E6-14DD-06E45D27FDEE}"/>
                </a:ext>
              </a:extLst>
            </p:cNvPr>
            <p:cNvSpPr/>
            <p:nvPr/>
          </p:nvSpPr>
          <p:spPr>
            <a:xfrm>
              <a:off x="4223915" y="4628938"/>
              <a:ext cx="287904" cy="1086501"/>
            </a:xfrm>
            <a:custGeom>
              <a:avLst/>
              <a:gdLst>
                <a:gd name="connsiteX0" fmla="*/ 287760 w 287904"/>
                <a:gd name="connsiteY0" fmla="*/ 212 h 1086501"/>
                <a:gd name="connsiteX1" fmla="*/ 17885 w 287904"/>
                <a:gd name="connsiteY1" fmla="*/ 85937 h 1086501"/>
                <a:gd name="connsiteX2" fmla="*/ 94085 w 287904"/>
                <a:gd name="connsiteY2" fmla="*/ 82762 h 1086501"/>
                <a:gd name="connsiteX3" fmla="*/ 71860 w 287904"/>
                <a:gd name="connsiteY3" fmla="*/ 85937 h 1086501"/>
                <a:gd name="connsiteX4" fmla="*/ 46460 w 287904"/>
                <a:gd name="connsiteY4" fmla="*/ 127212 h 1086501"/>
                <a:gd name="connsiteX5" fmla="*/ 40110 w 287904"/>
                <a:gd name="connsiteY5" fmla="*/ 190712 h 1086501"/>
                <a:gd name="connsiteX6" fmla="*/ 49635 w 287904"/>
                <a:gd name="connsiteY6" fmla="*/ 219287 h 1086501"/>
                <a:gd name="connsiteX7" fmla="*/ 36935 w 287904"/>
                <a:gd name="connsiteY7" fmla="*/ 378037 h 1086501"/>
                <a:gd name="connsiteX8" fmla="*/ 62335 w 287904"/>
                <a:gd name="connsiteY8" fmla="*/ 606637 h 1086501"/>
                <a:gd name="connsiteX9" fmla="*/ 59160 w 287904"/>
                <a:gd name="connsiteY9" fmla="*/ 590762 h 1086501"/>
                <a:gd name="connsiteX10" fmla="*/ 109960 w 287904"/>
                <a:gd name="connsiteY10" fmla="*/ 854287 h 1086501"/>
                <a:gd name="connsiteX11" fmla="*/ 97260 w 287904"/>
                <a:gd name="connsiteY11" fmla="*/ 905087 h 1086501"/>
                <a:gd name="connsiteX12" fmla="*/ 221085 w 287904"/>
                <a:gd name="connsiteY12" fmla="*/ 1086062 h 1086501"/>
                <a:gd name="connsiteX13" fmla="*/ 132185 w 287904"/>
                <a:gd name="connsiteY13" fmla="*/ 933662 h 1086501"/>
                <a:gd name="connsiteX14" fmla="*/ 2010 w 287904"/>
                <a:gd name="connsiteY14" fmla="*/ 339937 h 1086501"/>
                <a:gd name="connsiteX15" fmla="*/ 52810 w 287904"/>
                <a:gd name="connsiteY15" fmla="*/ 317712 h 1086501"/>
                <a:gd name="connsiteX16" fmla="*/ 49635 w 287904"/>
                <a:gd name="connsiteY16" fmla="*/ 76412 h 1086501"/>
                <a:gd name="connsiteX17" fmla="*/ 55985 w 287904"/>
                <a:gd name="connsiteY17" fmla="*/ 114512 h 1086501"/>
                <a:gd name="connsiteX18" fmla="*/ 287760 w 287904"/>
                <a:gd name="connsiteY18" fmla="*/ 212 h 10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7904" h="1086501">
                  <a:moveTo>
                    <a:pt x="287760" y="212"/>
                  </a:moveTo>
                  <a:cubicBezTo>
                    <a:pt x="281410" y="-4550"/>
                    <a:pt x="50164" y="72179"/>
                    <a:pt x="17885" y="85937"/>
                  </a:cubicBezTo>
                  <a:cubicBezTo>
                    <a:pt x="-14394" y="99695"/>
                    <a:pt x="85089" y="82762"/>
                    <a:pt x="94085" y="82762"/>
                  </a:cubicBezTo>
                  <a:cubicBezTo>
                    <a:pt x="103081" y="82762"/>
                    <a:pt x="79797" y="78529"/>
                    <a:pt x="71860" y="85937"/>
                  </a:cubicBezTo>
                  <a:cubicBezTo>
                    <a:pt x="63922" y="93345"/>
                    <a:pt x="51752" y="109750"/>
                    <a:pt x="46460" y="127212"/>
                  </a:cubicBezTo>
                  <a:cubicBezTo>
                    <a:pt x="41168" y="144674"/>
                    <a:pt x="39581" y="175366"/>
                    <a:pt x="40110" y="190712"/>
                  </a:cubicBezTo>
                  <a:cubicBezTo>
                    <a:pt x="40639" y="206058"/>
                    <a:pt x="50164" y="188066"/>
                    <a:pt x="49635" y="219287"/>
                  </a:cubicBezTo>
                  <a:cubicBezTo>
                    <a:pt x="49106" y="250508"/>
                    <a:pt x="34818" y="313479"/>
                    <a:pt x="36935" y="378037"/>
                  </a:cubicBezTo>
                  <a:cubicBezTo>
                    <a:pt x="39052" y="442595"/>
                    <a:pt x="58631" y="571183"/>
                    <a:pt x="62335" y="606637"/>
                  </a:cubicBezTo>
                  <a:cubicBezTo>
                    <a:pt x="66039" y="642091"/>
                    <a:pt x="51223" y="549487"/>
                    <a:pt x="59160" y="590762"/>
                  </a:cubicBezTo>
                  <a:cubicBezTo>
                    <a:pt x="67097" y="632037"/>
                    <a:pt x="103610" y="801900"/>
                    <a:pt x="109960" y="854287"/>
                  </a:cubicBezTo>
                  <a:cubicBezTo>
                    <a:pt x="116310" y="906674"/>
                    <a:pt x="78739" y="866458"/>
                    <a:pt x="97260" y="905087"/>
                  </a:cubicBezTo>
                  <a:cubicBezTo>
                    <a:pt x="115781" y="943716"/>
                    <a:pt x="215264" y="1081300"/>
                    <a:pt x="221085" y="1086062"/>
                  </a:cubicBezTo>
                  <a:cubicBezTo>
                    <a:pt x="226906" y="1090824"/>
                    <a:pt x="168697" y="1058016"/>
                    <a:pt x="132185" y="933662"/>
                  </a:cubicBezTo>
                  <a:cubicBezTo>
                    <a:pt x="95673" y="809308"/>
                    <a:pt x="15239" y="442595"/>
                    <a:pt x="2010" y="339937"/>
                  </a:cubicBezTo>
                  <a:cubicBezTo>
                    <a:pt x="-11219" y="237279"/>
                    <a:pt x="44872" y="361633"/>
                    <a:pt x="52810" y="317712"/>
                  </a:cubicBezTo>
                  <a:cubicBezTo>
                    <a:pt x="60747" y="273791"/>
                    <a:pt x="49106" y="110279"/>
                    <a:pt x="49635" y="76412"/>
                  </a:cubicBezTo>
                  <a:cubicBezTo>
                    <a:pt x="50164" y="42545"/>
                    <a:pt x="22647" y="127212"/>
                    <a:pt x="55985" y="114512"/>
                  </a:cubicBezTo>
                  <a:cubicBezTo>
                    <a:pt x="89322" y="101812"/>
                    <a:pt x="294110" y="4974"/>
                    <a:pt x="287760" y="2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4" name="フリーフォーム 2423">
              <a:extLst>
                <a:ext uri="{FF2B5EF4-FFF2-40B4-BE49-F238E27FC236}">
                  <a16:creationId xmlns:a16="http://schemas.microsoft.com/office/drawing/2014/main" id="{07D85EB1-ABC8-AB05-EE74-1F0DDE06FBBC}"/>
                </a:ext>
              </a:extLst>
            </p:cNvPr>
            <p:cNvSpPr/>
            <p:nvPr/>
          </p:nvSpPr>
          <p:spPr>
            <a:xfrm>
              <a:off x="5118091" y="4575141"/>
              <a:ext cx="279508" cy="793800"/>
            </a:xfrm>
            <a:custGeom>
              <a:avLst/>
              <a:gdLst>
                <a:gd name="connsiteX0" fmla="*/ 9 w 279508"/>
                <a:gd name="connsiteY0" fmla="*/ 34 h 793800"/>
                <a:gd name="connsiteX1" fmla="*/ 228609 w 279508"/>
                <a:gd name="connsiteY1" fmla="*/ 66709 h 793800"/>
                <a:gd name="connsiteX2" fmla="*/ 215909 w 279508"/>
                <a:gd name="connsiteY2" fmla="*/ 92109 h 793800"/>
                <a:gd name="connsiteX3" fmla="*/ 238134 w 279508"/>
                <a:gd name="connsiteY3" fmla="*/ 149259 h 793800"/>
                <a:gd name="connsiteX4" fmla="*/ 225434 w 279508"/>
                <a:gd name="connsiteY4" fmla="*/ 142909 h 793800"/>
                <a:gd name="connsiteX5" fmla="*/ 263534 w 279508"/>
                <a:gd name="connsiteY5" fmla="*/ 228634 h 793800"/>
                <a:gd name="connsiteX6" fmla="*/ 260359 w 279508"/>
                <a:gd name="connsiteY6" fmla="*/ 400084 h 793800"/>
                <a:gd name="connsiteX7" fmla="*/ 279409 w 279508"/>
                <a:gd name="connsiteY7" fmla="*/ 393734 h 793800"/>
                <a:gd name="connsiteX8" fmla="*/ 250834 w 279508"/>
                <a:gd name="connsiteY8" fmla="*/ 606459 h 793800"/>
                <a:gd name="connsiteX9" fmla="*/ 244484 w 279508"/>
                <a:gd name="connsiteY9" fmla="*/ 619159 h 793800"/>
                <a:gd name="connsiteX10" fmla="*/ 117484 w 279508"/>
                <a:gd name="connsiteY10" fmla="*/ 742984 h 793800"/>
                <a:gd name="connsiteX11" fmla="*/ 209559 w 279508"/>
                <a:gd name="connsiteY11" fmla="*/ 733459 h 793800"/>
                <a:gd name="connsiteX12" fmla="*/ 209559 w 279508"/>
                <a:gd name="connsiteY12" fmla="*/ 793784 h 793800"/>
                <a:gd name="connsiteX13" fmla="*/ 225434 w 279508"/>
                <a:gd name="connsiteY13" fmla="*/ 739809 h 793800"/>
                <a:gd name="connsiteX14" fmla="*/ 117484 w 279508"/>
                <a:gd name="connsiteY14" fmla="*/ 768384 h 793800"/>
                <a:gd name="connsiteX15" fmla="*/ 250834 w 279508"/>
                <a:gd name="connsiteY15" fmla="*/ 581059 h 793800"/>
                <a:gd name="connsiteX16" fmla="*/ 254009 w 279508"/>
                <a:gd name="connsiteY16" fmla="*/ 311184 h 793800"/>
                <a:gd name="connsiteX17" fmla="*/ 257184 w 279508"/>
                <a:gd name="connsiteY17" fmla="*/ 165134 h 793800"/>
                <a:gd name="connsiteX18" fmla="*/ 254009 w 279508"/>
                <a:gd name="connsiteY18" fmla="*/ 146084 h 793800"/>
                <a:gd name="connsiteX19" fmla="*/ 155584 w 279508"/>
                <a:gd name="connsiteY19" fmla="*/ 85759 h 793800"/>
                <a:gd name="connsiteX20" fmla="*/ 222259 w 279508"/>
                <a:gd name="connsiteY20" fmla="*/ 95284 h 793800"/>
                <a:gd name="connsiteX21" fmla="*/ 104784 w 279508"/>
                <a:gd name="connsiteY21" fmla="*/ 76234 h 793800"/>
                <a:gd name="connsiteX22" fmla="*/ 219084 w 279508"/>
                <a:gd name="connsiteY22" fmla="*/ 76234 h 793800"/>
                <a:gd name="connsiteX23" fmla="*/ 9 w 279508"/>
                <a:gd name="connsiteY23" fmla="*/ 34 h 7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508" h="793800">
                  <a:moveTo>
                    <a:pt x="9" y="34"/>
                  </a:moveTo>
                  <a:cubicBezTo>
                    <a:pt x="1596" y="-1553"/>
                    <a:pt x="192626" y="51363"/>
                    <a:pt x="228609" y="66709"/>
                  </a:cubicBezTo>
                  <a:cubicBezTo>
                    <a:pt x="264592" y="82055"/>
                    <a:pt x="214322" y="78351"/>
                    <a:pt x="215909" y="92109"/>
                  </a:cubicBezTo>
                  <a:cubicBezTo>
                    <a:pt x="217496" y="105867"/>
                    <a:pt x="236547" y="140792"/>
                    <a:pt x="238134" y="149259"/>
                  </a:cubicBezTo>
                  <a:cubicBezTo>
                    <a:pt x="239721" y="157726"/>
                    <a:pt x="221201" y="129680"/>
                    <a:pt x="225434" y="142909"/>
                  </a:cubicBezTo>
                  <a:cubicBezTo>
                    <a:pt x="229667" y="156138"/>
                    <a:pt x="257713" y="185772"/>
                    <a:pt x="263534" y="228634"/>
                  </a:cubicBezTo>
                  <a:cubicBezTo>
                    <a:pt x="269355" y="271497"/>
                    <a:pt x="257713" y="372567"/>
                    <a:pt x="260359" y="400084"/>
                  </a:cubicBezTo>
                  <a:cubicBezTo>
                    <a:pt x="263005" y="427601"/>
                    <a:pt x="280997" y="359338"/>
                    <a:pt x="279409" y="393734"/>
                  </a:cubicBezTo>
                  <a:cubicBezTo>
                    <a:pt x="277822" y="428130"/>
                    <a:pt x="250834" y="606459"/>
                    <a:pt x="250834" y="606459"/>
                  </a:cubicBezTo>
                  <a:cubicBezTo>
                    <a:pt x="245013" y="644030"/>
                    <a:pt x="266709" y="596405"/>
                    <a:pt x="244484" y="619159"/>
                  </a:cubicBezTo>
                  <a:cubicBezTo>
                    <a:pt x="222259" y="641913"/>
                    <a:pt x="123305" y="723934"/>
                    <a:pt x="117484" y="742984"/>
                  </a:cubicBezTo>
                  <a:cubicBezTo>
                    <a:pt x="111663" y="762034"/>
                    <a:pt x="194213" y="724992"/>
                    <a:pt x="209559" y="733459"/>
                  </a:cubicBezTo>
                  <a:cubicBezTo>
                    <a:pt x="224905" y="741926"/>
                    <a:pt x="206913" y="792726"/>
                    <a:pt x="209559" y="793784"/>
                  </a:cubicBezTo>
                  <a:cubicBezTo>
                    <a:pt x="212205" y="794842"/>
                    <a:pt x="240780" y="744042"/>
                    <a:pt x="225434" y="739809"/>
                  </a:cubicBezTo>
                  <a:cubicBezTo>
                    <a:pt x="210088" y="735576"/>
                    <a:pt x="113251" y="794842"/>
                    <a:pt x="117484" y="768384"/>
                  </a:cubicBezTo>
                  <a:cubicBezTo>
                    <a:pt x="121717" y="741926"/>
                    <a:pt x="228080" y="657259"/>
                    <a:pt x="250834" y="581059"/>
                  </a:cubicBezTo>
                  <a:cubicBezTo>
                    <a:pt x="273588" y="504859"/>
                    <a:pt x="252951" y="380505"/>
                    <a:pt x="254009" y="311184"/>
                  </a:cubicBezTo>
                  <a:cubicBezTo>
                    <a:pt x="255067" y="241863"/>
                    <a:pt x="257184" y="192651"/>
                    <a:pt x="257184" y="165134"/>
                  </a:cubicBezTo>
                  <a:cubicBezTo>
                    <a:pt x="257184" y="137617"/>
                    <a:pt x="270942" y="159313"/>
                    <a:pt x="254009" y="146084"/>
                  </a:cubicBezTo>
                  <a:cubicBezTo>
                    <a:pt x="237076" y="132855"/>
                    <a:pt x="160876" y="94226"/>
                    <a:pt x="155584" y="85759"/>
                  </a:cubicBezTo>
                  <a:cubicBezTo>
                    <a:pt x="150292" y="77292"/>
                    <a:pt x="230726" y="96871"/>
                    <a:pt x="222259" y="95284"/>
                  </a:cubicBezTo>
                  <a:cubicBezTo>
                    <a:pt x="213792" y="93697"/>
                    <a:pt x="105313" y="79409"/>
                    <a:pt x="104784" y="76234"/>
                  </a:cubicBezTo>
                  <a:cubicBezTo>
                    <a:pt x="104255" y="73059"/>
                    <a:pt x="233901" y="86288"/>
                    <a:pt x="219084" y="76234"/>
                  </a:cubicBezTo>
                  <a:cubicBezTo>
                    <a:pt x="204267" y="66180"/>
                    <a:pt x="-1578" y="1621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5" name="フリーフォーム 2424">
              <a:extLst>
                <a:ext uri="{FF2B5EF4-FFF2-40B4-BE49-F238E27FC236}">
                  <a16:creationId xmlns:a16="http://schemas.microsoft.com/office/drawing/2014/main" id="{F7D5102C-B5E6-BDA0-34BB-6FC2814D2451}"/>
                </a:ext>
              </a:extLst>
            </p:cNvPr>
            <p:cNvSpPr/>
            <p:nvPr/>
          </p:nvSpPr>
          <p:spPr>
            <a:xfrm>
              <a:off x="3991835" y="4651037"/>
              <a:ext cx="465965" cy="781698"/>
            </a:xfrm>
            <a:custGeom>
              <a:avLst/>
              <a:gdLst>
                <a:gd name="connsiteX0" fmla="*/ 465865 w 465965"/>
                <a:gd name="connsiteY0" fmla="*/ 338 h 781698"/>
                <a:gd name="connsiteX1" fmla="*/ 68990 w 465965"/>
                <a:gd name="connsiteY1" fmla="*/ 130513 h 781698"/>
                <a:gd name="connsiteX2" fmla="*/ 126140 w 465965"/>
                <a:gd name="connsiteY2" fmla="*/ 127338 h 781698"/>
                <a:gd name="connsiteX3" fmla="*/ 37240 w 465965"/>
                <a:gd name="connsiteY3" fmla="*/ 228938 h 781698"/>
                <a:gd name="connsiteX4" fmla="*/ 37240 w 465965"/>
                <a:gd name="connsiteY4" fmla="*/ 292438 h 781698"/>
                <a:gd name="connsiteX5" fmla="*/ 37240 w 465965"/>
                <a:gd name="connsiteY5" fmla="*/ 295613 h 781698"/>
                <a:gd name="connsiteX6" fmla="*/ 78515 w 465965"/>
                <a:gd name="connsiteY6" fmla="*/ 457538 h 781698"/>
                <a:gd name="connsiteX7" fmla="*/ 56290 w 465965"/>
                <a:gd name="connsiteY7" fmla="*/ 435313 h 781698"/>
                <a:gd name="connsiteX8" fmla="*/ 167415 w 465965"/>
                <a:gd name="connsiteY8" fmla="*/ 587713 h 781698"/>
                <a:gd name="connsiteX9" fmla="*/ 126140 w 465965"/>
                <a:gd name="connsiteY9" fmla="*/ 578188 h 781698"/>
                <a:gd name="connsiteX10" fmla="*/ 329340 w 465965"/>
                <a:gd name="connsiteY10" fmla="*/ 775038 h 781698"/>
                <a:gd name="connsiteX11" fmla="*/ 243615 w 465965"/>
                <a:gd name="connsiteY11" fmla="*/ 692488 h 781698"/>
                <a:gd name="connsiteX12" fmla="*/ 18190 w 465965"/>
                <a:gd name="connsiteY12" fmla="*/ 286088 h 781698"/>
                <a:gd name="connsiteX13" fmla="*/ 24540 w 465965"/>
                <a:gd name="connsiteY13" fmla="*/ 279738 h 781698"/>
                <a:gd name="connsiteX14" fmla="*/ 37240 w 465965"/>
                <a:gd name="connsiteY14" fmla="*/ 181313 h 781698"/>
                <a:gd name="connsiteX15" fmla="*/ 27715 w 465965"/>
                <a:gd name="connsiteY15" fmla="*/ 174963 h 781698"/>
                <a:gd name="connsiteX16" fmla="*/ 465865 w 465965"/>
                <a:gd name="connsiteY16" fmla="*/ 338 h 78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5965" h="781698">
                  <a:moveTo>
                    <a:pt x="465865" y="338"/>
                  </a:moveTo>
                  <a:cubicBezTo>
                    <a:pt x="472744" y="-7070"/>
                    <a:pt x="125611" y="109346"/>
                    <a:pt x="68990" y="130513"/>
                  </a:cubicBezTo>
                  <a:cubicBezTo>
                    <a:pt x="12369" y="151680"/>
                    <a:pt x="131432" y="110934"/>
                    <a:pt x="126140" y="127338"/>
                  </a:cubicBezTo>
                  <a:cubicBezTo>
                    <a:pt x="120848" y="143742"/>
                    <a:pt x="52057" y="201421"/>
                    <a:pt x="37240" y="228938"/>
                  </a:cubicBezTo>
                  <a:cubicBezTo>
                    <a:pt x="22423" y="256455"/>
                    <a:pt x="37240" y="292438"/>
                    <a:pt x="37240" y="292438"/>
                  </a:cubicBezTo>
                  <a:cubicBezTo>
                    <a:pt x="37240" y="303550"/>
                    <a:pt x="30361" y="268096"/>
                    <a:pt x="37240" y="295613"/>
                  </a:cubicBezTo>
                  <a:cubicBezTo>
                    <a:pt x="44119" y="323130"/>
                    <a:pt x="75340" y="434255"/>
                    <a:pt x="78515" y="457538"/>
                  </a:cubicBezTo>
                  <a:cubicBezTo>
                    <a:pt x="81690" y="480821"/>
                    <a:pt x="41473" y="413617"/>
                    <a:pt x="56290" y="435313"/>
                  </a:cubicBezTo>
                  <a:cubicBezTo>
                    <a:pt x="71107" y="457009"/>
                    <a:pt x="155773" y="563900"/>
                    <a:pt x="167415" y="587713"/>
                  </a:cubicBezTo>
                  <a:cubicBezTo>
                    <a:pt x="179057" y="611526"/>
                    <a:pt x="99152" y="546967"/>
                    <a:pt x="126140" y="578188"/>
                  </a:cubicBezTo>
                  <a:cubicBezTo>
                    <a:pt x="153128" y="609409"/>
                    <a:pt x="309761" y="755988"/>
                    <a:pt x="329340" y="775038"/>
                  </a:cubicBezTo>
                  <a:cubicBezTo>
                    <a:pt x="348919" y="794088"/>
                    <a:pt x="295473" y="773980"/>
                    <a:pt x="243615" y="692488"/>
                  </a:cubicBezTo>
                  <a:cubicBezTo>
                    <a:pt x="191757" y="610996"/>
                    <a:pt x="54702" y="354880"/>
                    <a:pt x="18190" y="286088"/>
                  </a:cubicBezTo>
                  <a:cubicBezTo>
                    <a:pt x="-18322" y="217296"/>
                    <a:pt x="21365" y="297201"/>
                    <a:pt x="24540" y="279738"/>
                  </a:cubicBezTo>
                  <a:cubicBezTo>
                    <a:pt x="27715" y="262276"/>
                    <a:pt x="37240" y="181313"/>
                    <a:pt x="37240" y="181313"/>
                  </a:cubicBezTo>
                  <a:cubicBezTo>
                    <a:pt x="37769" y="163851"/>
                    <a:pt x="-40018" y="203538"/>
                    <a:pt x="27715" y="174963"/>
                  </a:cubicBezTo>
                  <a:cubicBezTo>
                    <a:pt x="95448" y="146388"/>
                    <a:pt x="458986" y="7746"/>
                    <a:pt x="465865" y="3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6" name="フリーフォーム 2425">
              <a:extLst>
                <a:ext uri="{FF2B5EF4-FFF2-40B4-BE49-F238E27FC236}">
                  <a16:creationId xmlns:a16="http://schemas.microsoft.com/office/drawing/2014/main" id="{C661F927-3264-D908-8705-5D5BD710B8DC}"/>
                </a:ext>
              </a:extLst>
            </p:cNvPr>
            <p:cNvSpPr/>
            <p:nvPr/>
          </p:nvSpPr>
          <p:spPr>
            <a:xfrm>
              <a:off x="5174798" y="4557630"/>
              <a:ext cx="413374" cy="665288"/>
            </a:xfrm>
            <a:custGeom>
              <a:avLst/>
              <a:gdLst>
                <a:gd name="connsiteX0" fmla="*/ 16327 w 413374"/>
                <a:gd name="connsiteY0" fmla="*/ 8020 h 665288"/>
                <a:gd name="connsiteX1" fmla="*/ 283027 w 413374"/>
                <a:gd name="connsiteY1" fmla="*/ 147720 h 665288"/>
                <a:gd name="connsiteX2" fmla="*/ 216352 w 413374"/>
                <a:gd name="connsiteY2" fmla="*/ 131845 h 665288"/>
                <a:gd name="connsiteX3" fmla="*/ 359227 w 413374"/>
                <a:gd name="connsiteY3" fmla="*/ 246145 h 665288"/>
                <a:gd name="connsiteX4" fmla="*/ 397327 w 413374"/>
                <a:gd name="connsiteY4" fmla="*/ 246145 h 665288"/>
                <a:gd name="connsiteX5" fmla="*/ 349702 w 413374"/>
                <a:gd name="connsiteY5" fmla="*/ 315995 h 665288"/>
                <a:gd name="connsiteX6" fmla="*/ 298902 w 413374"/>
                <a:gd name="connsiteY6" fmla="*/ 528720 h 665288"/>
                <a:gd name="connsiteX7" fmla="*/ 302077 w 413374"/>
                <a:gd name="connsiteY7" fmla="*/ 506495 h 665288"/>
                <a:gd name="connsiteX8" fmla="*/ 251277 w 413374"/>
                <a:gd name="connsiteY8" fmla="*/ 598570 h 665288"/>
                <a:gd name="connsiteX9" fmla="*/ 146502 w 413374"/>
                <a:gd name="connsiteY9" fmla="*/ 665245 h 665288"/>
                <a:gd name="connsiteX10" fmla="*/ 241752 w 413374"/>
                <a:gd name="connsiteY10" fmla="*/ 589045 h 665288"/>
                <a:gd name="connsiteX11" fmla="*/ 378277 w 413374"/>
                <a:gd name="connsiteY11" fmla="*/ 344570 h 665288"/>
                <a:gd name="connsiteX12" fmla="*/ 381452 w 413374"/>
                <a:gd name="connsiteY12" fmla="*/ 319170 h 665288"/>
                <a:gd name="connsiteX13" fmla="*/ 413202 w 413374"/>
                <a:gd name="connsiteY13" fmla="*/ 227095 h 665288"/>
                <a:gd name="connsiteX14" fmla="*/ 365577 w 413374"/>
                <a:gd name="connsiteY14" fmla="*/ 163595 h 665288"/>
                <a:gd name="connsiteX15" fmla="*/ 371927 w 413374"/>
                <a:gd name="connsiteY15" fmla="*/ 176295 h 665288"/>
                <a:gd name="connsiteX16" fmla="*/ 63952 w 413374"/>
                <a:gd name="connsiteY16" fmla="*/ 33420 h 665288"/>
                <a:gd name="connsiteX17" fmla="*/ 16327 w 413374"/>
                <a:gd name="connsiteY17" fmla="*/ 8020 h 66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3374" h="665288">
                  <a:moveTo>
                    <a:pt x="16327" y="8020"/>
                  </a:moveTo>
                  <a:cubicBezTo>
                    <a:pt x="52839" y="27070"/>
                    <a:pt x="249690" y="127083"/>
                    <a:pt x="283027" y="147720"/>
                  </a:cubicBezTo>
                  <a:cubicBezTo>
                    <a:pt x="316365" y="168358"/>
                    <a:pt x="203652" y="115441"/>
                    <a:pt x="216352" y="131845"/>
                  </a:cubicBezTo>
                  <a:cubicBezTo>
                    <a:pt x="229052" y="148249"/>
                    <a:pt x="329065" y="227095"/>
                    <a:pt x="359227" y="246145"/>
                  </a:cubicBezTo>
                  <a:cubicBezTo>
                    <a:pt x="389390" y="265195"/>
                    <a:pt x="398914" y="234503"/>
                    <a:pt x="397327" y="246145"/>
                  </a:cubicBezTo>
                  <a:cubicBezTo>
                    <a:pt x="395740" y="257787"/>
                    <a:pt x="366106" y="268899"/>
                    <a:pt x="349702" y="315995"/>
                  </a:cubicBezTo>
                  <a:cubicBezTo>
                    <a:pt x="333298" y="363091"/>
                    <a:pt x="306839" y="496970"/>
                    <a:pt x="298902" y="528720"/>
                  </a:cubicBezTo>
                  <a:cubicBezTo>
                    <a:pt x="290965" y="560470"/>
                    <a:pt x="310015" y="494853"/>
                    <a:pt x="302077" y="506495"/>
                  </a:cubicBezTo>
                  <a:cubicBezTo>
                    <a:pt x="294140" y="518137"/>
                    <a:pt x="277206" y="572112"/>
                    <a:pt x="251277" y="598570"/>
                  </a:cubicBezTo>
                  <a:cubicBezTo>
                    <a:pt x="225348" y="625028"/>
                    <a:pt x="148089" y="666832"/>
                    <a:pt x="146502" y="665245"/>
                  </a:cubicBezTo>
                  <a:cubicBezTo>
                    <a:pt x="144915" y="663658"/>
                    <a:pt x="203123" y="642491"/>
                    <a:pt x="241752" y="589045"/>
                  </a:cubicBezTo>
                  <a:cubicBezTo>
                    <a:pt x="280381" y="535599"/>
                    <a:pt x="354994" y="389549"/>
                    <a:pt x="378277" y="344570"/>
                  </a:cubicBezTo>
                  <a:cubicBezTo>
                    <a:pt x="401560" y="299591"/>
                    <a:pt x="375631" y="338749"/>
                    <a:pt x="381452" y="319170"/>
                  </a:cubicBezTo>
                  <a:cubicBezTo>
                    <a:pt x="387273" y="299591"/>
                    <a:pt x="415848" y="253024"/>
                    <a:pt x="413202" y="227095"/>
                  </a:cubicBezTo>
                  <a:cubicBezTo>
                    <a:pt x="410556" y="201166"/>
                    <a:pt x="372456" y="172062"/>
                    <a:pt x="365577" y="163595"/>
                  </a:cubicBezTo>
                  <a:cubicBezTo>
                    <a:pt x="358698" y="155128"/>
                    <a:pt x="422198" y="197991"/>
                    <a:pt x="371927" y="176295"/>
                  </a:cubicBezTo>
                  <a:cubicBezTo>
                    <a:pt x="321656" y="154599"/>
                    <a:pt x="119514" y="60407"/>
                    <a:pt x="63952" y="33420"/>
                  </a:cubicBezTo>
                  <a:cubicBezTo>
                    <a:pt x="8390" y="6433"/>
                    <a:pt x="-20185" y="-11030"/>
                    <a:pt x="16327" y="80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7" name="フリーフォーム 2426">
              <a:extLst>
                <a:ext uri="{FF2B5EF4-FFF2-40B4-BE49-F238E27FC236}">
                  <a16:creationId xmlns:a16="http://schemas.microsoft.com/office/drawing/2014/main" id="{0911814F-8BF6-55AF-098C-601D87FC979C}"/>
                </a:ext>
              </a:extLst>
            </p:cNvPr>
            <p:cNvSpPr/>
            <p:nvPr/>
          </p:nvSpPr>
          <p:spPr>
            <a:xfrm>
              <a:off x="4029051" y="4749800"/>
              <a:ext cx="260712" cy="196853"/>
            </a:xfrm>
            <a:custGeom>
              <a:avLst/>
              <a:gdLst>
                <a:gd name="connsiteX0" fmla="*/ 260374 w 260712"/>
                <a:gd name="connsiteY0" fmla="*/ 0 h 196853"/>
                <a:gd name="connsiteX1" fmla="*/ 44474 w 260712"/>
                <a:gd name="connsiteY1" fmla="*/ 107950 h 196853"/>
                <a:gd name="connsiteX2" fmla="*/ 82574 w 260712"/>
                <a:gd name="connsiteY2" fmla="*/ 104775 h 196853"/>
                <a:gd name="connsiteX3" fmla="*/ 24 w 260712"/>
                <a:gd name="connsiteY3" fmla="*/ 196850 h 196853"/>
                <a:gd name="connsiteX4" fmla="*/ 92099 w 260712"/>
                <a:gd name="connsiteY4" fmla="*/ 107950 h 196853"/>
                <a:gd name="connsiteX5" fmla="*/ 260374 w 260712"/>
                <a:gd name="connsiteY5" fmla="*/ 0 h 19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12" h="196853">
                  <a:moveTo>
                    <a:pt x="260374" y="0"/>
                  </a:moveTo>
                  <a:cubicBezTo>
                    <a:pt x="252437" y="0"/>
                    <a:pt x="74107" y="90488"/>
                    <a:pt x="44474" y="107950"/>
                  </a:cubicBezTo>
                  <a:cubicBezTo>
                    <a:pt x="14841" y="125412"/>
                    <a:pt x="89982" y="89958"/>
                    <a:pt x="82574" y="104775"/>
                  </a:cubicBezTo>
                  <a:cubicBezTo>
                    <a:pt x="75166" y="119592"/>
                    <a:pt x="-1563" y="196321"/>
                    <a:pt x="24" y="196850"/>
                  </a:cubicBezTo>
                  <a:cubicBezTo>
                    <a:pt x="1611" y="197379"/>
                    <a:pt x="49766" y="135467"/>
                    <a:pt x="92099" y="107950"/>
                  </a:cubicBezTo>
                  <a:cubicBezTo>
                    <a:pt x="134432" y="80433"/>
                    <a:pt x="268311" y="0"/>
                    <a:pt x="260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8" name="フリーフォーム 2427">
              <a:extLst>
                <a:ext uri="{FF2B5EF4-FFF2-40B4-BE49-F238E27FC236}">
                  <a16:creationId xmlns:a16="http://schemas.microsoft.com/office/drawing/2014/main" id="{ADDD48B2-3FF4-0769-0F6A-820A6200030D}"/>
                </a:ext>
              </a:extLst>
            </p:cNvPr>
            <p:cNvSpPr/>
            <p:nvPr/>
          </p:nvSpPr>
          <p:spPr>
            <a:xfrm>
              <a:off x="4035391" y="4838656"/>
              <a:ext cx="226347" cy="168617"/>
            </a:xfrm>
            <a:custGeom>
              <a:avLst/>
              <a:gdLst>
                <a:gd name="connsiteX0" fmla="*/ 225459 w 226347"/>
                <a:gd name="connsiteY0" fmla="*/ 44 h 168617"/>
                <a:gd name="connsiteX1" fmla="*/ 50834 w 226347"/>
                <a:gd name="connsiteY1" fmla="*/ 82594 h 168617"/>
                <a:gd name="connsiteX2" fmla="*/ 101634 w 226347"/>
                <a:gd name="connsiteY2" fmla="*/ 66719 h 168617"/>
                <a:gd name="connsiteX3" fmla="*/ 34 w 226347"/>
                <a:gd name="connsiteY3" fmla="*/ 168319 h 168617"/>
                <a:gd name="connsiteX4" fmla="*/ 114334 w 226347"/>
                <a:gd name="connsiteY4" fmla="*/ 95294 h 168617"/>
                <a:gd name="connsiteX5" fmla="*/ 225459 w 226347"/>
                <a:gd name="connsiteY5" fmla="*/ 44 h 16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347" h="168617">
                  <a:moveTo>
                    <a:pt x="225459" y="44"/>
                  </a:moveTo>
                  <a:cubicBezTo>
                    <a:pt x="214876" y="-2073"/>
                    <a:pt x="71471" y="71482"/>
                    <a:pt x="50834" y="82594"/>
                  </a:cubicBezTo>
                  <a:cubicBezTo>
                    <a:pt x="30197" y="93706"/>
                    <a:pt x="110101" y="52431"/>
                    <a:pt x="101634" y="66719"/>
                  </a:cubicBezTo>
                  <a:cubicBezTo>
                    <a:pt x="93167" y="81007"/>
                    <a:pt x="-2083" y="163557"/>
                    <a:pt x="34" y="168319"/>
                  </a:cubicBezTo>
                  <a:cubicBezTo>
                    <a:pt x="2151" y="173081"/>
                    <a:pt x="79409" y="119636"/>
                    <a:pt x="114334" y="95294"/>
                  </a:cubicBezTo>
                  <a:cubicBezTo>
                    <a:pt x="149259" y="70952"/>
                    <a:pt x="236042" y="2161"/>
                    <a:pt x="225459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9" name="フリーフォーム 2428">
              <a:extLst>
                <a:ext uri="{FF2B5EF4-FFF2-40B4-BE49-F238E27FC236}">
                  <a16:creationId xmlns:a16="http://schemas.microsoft.com/office/drawing/2014/main" id="{0DF0FF94-5E0E-7CE8-36C0-4458E9D551E5}"/>
                </a:ext>
              </a:extLst>
            </p:cNvPr>
            <p:cNvSpPr/>
            <p:nvPr/>
          </p:nvSpPr>
          <p:spPr>
            <a:xfrm>
              <a:off x="4079875" y="4908398"/>
              <a:ext cx="228626" cy="181235"/>
            </a:xfrm>
            <a:custGeom>
              <a:avLst/>
              <a:gdLst>
                <a:gd name="connsiteX0" fmla="*/ 228600 w 228626"/>
                <a:gd name="connsiteY0" fmla="*/ 152 h 181235"/>
                <a:gd name="connsiteX1" fmla="*/ 60325 w 228626"/>
                <a:gd name="connsiteY1" fmla="*/ 108102 h 181235"/>
                <a:gd name="connsiteX2" fmla="*/ 73025 w 228626"/>
                <a:gd name="connsiteY2" fmla="*/ 104927 h 181235"/>
                <a:gd name="connsiteX3" fmla="*/ 0 w 228626"/>
                <a:gd name="connsiteY3" fmla="*/ 181127 h 181235"/>
                <a:gd name="connsiteX4" fmla="*/ 73025 w 228626"/>
                <a:gd name="connsiteY4" fmla="*/ 85877 h 181235"/>
                <a:gd name="connsiteX5" fmla="*/ 228600 w 228626"/>
                <a:gd name="connsiteY5" fmla="*/ 152 h 18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26" h="181235">
                  <a:moveTo>
                    <a:pt x="228600" y="152"/>
                  </a:moveTo>
                  <a:cubicBezTo>
                    <a:pt x="226483" y="3856"/>
                    <a:pt x="86254" y="90640"/>
                    <a:pt x="60325" y="108102"/>
                  </a:cubicBezTo>
                  <a:cubicBezTo>
                    <a:pt x="34396" y="125564"/>
                    <a:pt x="83079" y="92756"/>
                    <a:pt x="73025" y="104927"/>
                  </a:cubicBezTo>
                  <a:cubicBezTo>
                    <a:pt x="62971" y="117098"/>
                    <a:pt x="0" y="184302"/>
                    <a:pt x="0" y="181127"/>
                  </a:cubicBezTo>
                  <a:cubicBezTo>
                    <a:pt x="0" y="177952"/>
                    <a:pt x="40746" y="110748"/>
                    <a:pt x="73025" y="85877"/>
                  </a:cubicBezTo>
                  <a:cubicBezTo>
                    <a:pt x="105304" y="61006"/>
                    <a:pt x="230717" y="-3552"/>
                    <a:pt x="228600" y="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0" name="フリーフォーム 2429">
              <a:extLst>
                <a:ext uri="{FF2B5EF4-FFF2-40B4-BE49-F238E27FC236}">
                  <a16:creationId xmlns:a16="http://schemas.microsoft.com/office/drawing/2014/main" id="{A1D4C01A-8CB6-7BB0-B2E2-231167A1CAA3}"/>
                </a:ext>
              </a:extLst>
            </p:cNvPr>
            <p:cNvSpPr/>
            <p:nvPr/>
          </p:nvSpPr>
          <p:spPr>
            <a:xfrm>
              <a:off x="4099694" y="5027881"/>
              <a:ext cx="139349" cy="105716"/>
            </a:xfrm>
            <a:custGeom>
              <a:avLst/>
              <a:gdLst>
                <a:gd name="connsiteX0" fmla="*/ 138931 w 139349"/>
                <a:gd name="connsiteY0" fmla="*/ 4494 h 105716"/>
                <a:gd name="connsiteX1" fmla="*/ 24631 w 139349"/>
                <a:gd name="connsiteY1" fmla="*/ 77519 h 105716"/>
                <a:gd name="connsiteX2" fmla="*/ 2406 w 139349"/>
                <a:gd name="connsiteY2" fmla="*/ 102919 h 105716"/>
                <a:gd name="connsiteX3" fmla="*/ 62731 w 139349"/>
                <a:gd name="connsiteY3" fmla="*/ 17194 h 105716"/>
                <a:gd name="connsiteX4" fmla="*/ 138931 w 139349"/>
                <a:gd name="connsiteY4" fmla="*/ 4494 h 10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49" h="105716">
                  <a:moveTo>
                    <a:pt x="138931" y="4494"/>
                  </a:moveTo>
                  <a:cubicBezTo>
                    <a:pt x="132581" y="14548"/>
                    <a:pt x="47385" y="61115"/>
                    <a:pt x="24631" y="77519"/>
                  </a:cubicBezTo>
                  <a:cubicBezTo>
                    <a:pt x="1877" y="93923"/>
                    <a:pt x="-3944" y="112973"/>
                    <a:pt x="2406" y="102919"/>
                  </a:cubicBezTo>
                  <a:cubicBezTo>
                    <a:pt x="8756" y="92865"/>
                    <a:pt x="47914" y="32011"/>
                    <a:pt x="62731" y="17194"/>
                  </a:cubicBezTo>
                  <a:cubicBezTo>
                    <a:pt x="77548" y="2377"/>
                    <a:pt x="145281" y="-5560"/>
                    <a:pt x="138931" y="44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1" name="フリーフォーム 2430">
              <a:extLst>
                <a:ext uri="{FF2B5EF4-FFF2-40B4-BE49-F238E27FC236}">
                  <a16:creationId xmlns:a16="http://schemas.microsoft.com/office/drawing/2014/main" id="{F1932DC5-2BCE-0E46-ED1C-D814AEE1DD67}"/>
                </a:ext>
              </a:extLst>
            </p:cNvPr>
            <p:cNvSpPr/>
            <p:nvPr/>
          </p:nvSpPr>
          <p:spPr>
            <a:xfrm>
              <a:off x="4123348" y="5085057"/>
              <a:ext cx="160375" cy="125175"/>
            </a:xfrm>
            <a:custGeom>
              <a:avLst/>
              <a:gdLst>
                <a:gd name="connsiteX0" fmla="*/ 159727 w 160375"/>
                <a:gd name="connsiteY0" fmla="*/ 1293 h 125175"/>
                <a:gd name="connsiteX1" fmla="*/ 35902 w 160375"/>
                <a:gd name="connsiteY1" fmla="*/ 90193 h 125175"/>
                <a:gd name="connsiteX2" fmla="*/ 80352 w 160375"/>
                <a:gd name="connsiteY2" fmla="*/ 71143 h 125175"/>
                <a:gd name="connsiteX3" fmla="*/ 977 w 160375"/>
                <a:gd name="connsiteY3" fmla="*/ 125118 h 125175"/>
                <a:gd name="connsiteX4" fmla="*/ 39077 w 160375"/>
                <a:gd name="connsiteY4" fmla="*/ 80668 h 125175"/>
                <a:gd name="connsiteX5" fmla="*/ 83527 w 160375"/>
                <a:gd name="connsiteY5" fmla="*/ 39393 h 125175"/>
                <a:gd name="connsiteX6" fmla="*/ 159727 w 160375"/>
                <a:gd name="connsiteY6" fmla="*/ 1293 h 12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75" h="125175">
                  <a:moveTo>
                    <a:pt x="159727" y="1293"/>
                  </a:moveTo>
                  <a:cubicBezTo>
                    <a:pt x="151789" y="9760"/>
                    <a:pt x="49131" y="78551"/>
                    <a:pt x="35902" y="90193"/>
                  </a:cubicBezTo>
                  <a:cubicBezTo>
                    <a:pt x="22673" y="101835"/>
                    <a:pt x="86173" y="65322"/>
                    <a:pt x="80352" y="71143"/>
                  </a:cubicBezTo>
                  <a:cubicBezTo>
                    <a:pt x="74531" y="76964"/>
                    <a:pt x="7856" y="123531"/>
                    <a:pt x="977" y="125118"/>
                  </a:cubicBezTo>
                  <a:cubicBezTo>
                    <a:pt x="-5902" y="126705"/>
                    <a:pt x="25319" y="94956"/>
                    <a:pt x="39077" y="80668"/>
                  </a:cubicBezTo>
                  <a:cubicBezTo>
                    <a:pt x="52835" y="66380"/>
                    <a:pt x="66594" y="50505"/>
                    <a:pt x="83527" y="39393"/>
                  </a:cubicBezTo>
                  <a:cubicBezTo>
                    <a:pt x="100460" y="28281"/>
                    <a:pt x="167665" y="-7174"/>
                    <a:pt x="159727" y="12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2" name="フリーフォーム 2431">
              <a:extLst>
                <a:ext uri="{FF2B5EF4-FFF2-40B4-BE49-F238E27FC236}">
                  <a16:creationId xmlns:a16="http://schemas.microsoft.com/office/drawing/2014/main" id="{F4624F8A-3B1D-933D-38F0-A1CC945E4691}"/>
                </a:ext>
              </a:extLst>
            </p:cNvPr>
            <p:cNvSpPr/>
            <p:nvPr/>
          </p:nvSpPr>
          <p:spPr>
            <a:xfrm>
              <a:off x="4144631" y="5165574"/>
              <a:ext cx="154641" cy="130378"/>
            </a:xfrm>
            <a:custGeom>
              <a:avLst/>
              <a:gdLst>
                <a:gd name="connsiteX0" fmla="*/ 128919 w 154641"/>
                <a:gd name="connsiteY0" fmla="*/ 151 h 130378"/>
                <a:gd name="connsiteX1" fmla="*/ 17794 w 154641"/>
                <a:gd name="connsiteY1" fmla="*/ 82701 h 130378"/>
                <a:gd name="connsiteX2" fmla="*/ 52719 w 154641"/>
                <a:gd name="connsiteY2" fmla="*/ 89051 h 130378"/>
                <a:gd name="connsiteX3" fmla="*/ 55894 w 154641"/>
                <a:gd name="connsiteY3" fmla="*/ 130326 h 130378"/>
                <a:gd name="connsiteX4" fmla="*/ 154319 w 154641"/>
                <a:gd name="connsiteY4" fmla="*/ 79526 h 130378"/>
                <a:gd name="connsiteX5" fmla="*/ 84469 w 154641"/>
                <a:gd name="connsiteY5" fmla="*/ 98576 h 130378"/>
                <a:gd name="connsiteX6" fmla="*/ 1919 w 154641"/>
                <a:gd name="connsiteY6" fmla="*/ 117626 h 130378"/>
                <a:gd name="connsiteX7" fmla="*/ 33669 w 154641"/>
                <a:gd name="connsiteY7" fmla="*/ 63651 h 130378"/>
                <a:gd name="connsiteX8" fmla="*/ 128919 w 154641"/>
                <a:gd name="connsiteY8" fmla="*/ 151 h 13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41" h="130378">
                  <a:moveTo>
                    <a:pt x="128919" y="151"/>
                  </a:moveTo>
                  <a:cubicBezTo>
                    <a:pt x="126273" y="3326"/>
                    <a:pt x="30494" y="67884"/>
                    <a:pt x="17794" y="82701"/>
                  </a:cubicBezTo>
                  <a:cubicBezTo>
                    <a:pt x="5094" y="97518"/>
                    <a:pt x="46369" y="81114"/>
                    <a:pt x="52719" y="89051"/>
                  </a:cubicBezTo>
                  <a:cubicBezTo>
                    <a:pt x="59069" y="96988"/>
                    <a:pt x="38961" y="131914"/>
                    <a:pt x="55894" y="130326"/>
                  </a:cubicBezTo>
                  <a:cubicBezTo>
                    <a:pt x="72827" y="128739"/>
                    <a:pt x="149557" y="84818"/>
                    <a:pt x="154319" y="79526"/>
                  </a:cubicBezTo>
                  <a:cubicBezTo>
                    <a:pt x="159082" y="74234"/>
                    <a:pt x="109869" y="92226"/>
                    <a:pt x="84469" y="98576"/>
                  </a:cubicBezTo>
                  <a:cubicBezTo>
                    <a:pt x="59069" y="104926"/>
                    <a:pt x="10386" y="123447"/>
                    <a:pt x="1919" y="117626"/>
                  </a:cubicBezTo>
                  <a:cubicBezTo>
                    <a:pt x="-6548" y="111805"/>
                    <a:pt x="14619" y="82701"/>
                    <a:pt x="33669" y="63651"/>
                  </a:cubicBezTo>
                  <a:cubicBezTo>
                    <a:pt x="52719" y="44601"/>
                    <a:pt x="131565" y="-3024"/>
                    <a:pt x="128919" y="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3" name="フリーフォーム 2432">
              <a:extLst>
                <a:ext uri="{FF2B5EF4-FFF2-40B4-BE49-F238E27FC236}">
                  <a16:creationId xmlns:a16="http://schemas.microsoft.com/office/drawing/2014/main" id="{7D9B645E-7F4F-9276-E993-A9E60FE06AF6}"/>
                </a:ext>
              </a:extLst>
            </p:cNvPr>
            <p:cNvSpPr/>
            <p:nvPr/>
          </p:nvSpPr>
          <p:spPr>
            <a:xfrm>
              <a:off x="5342236" y="4720602"/>
              <a:ext cx="224756" cy="111949"/>
            </a:xfrm>
            <a:custGeom>
              <a:avLst/>
              <a:gdLst>
                <a:gd name="connsiteX0" fmla="*/ 1289 w 224756"/>
                <a:gd name="connsiteY0" fmla="*/ 623 h 111949"/>
                <a:gd name="connsiteX1" fmla="*/ 214014 w 224756"/>
                <a:gd name="connsiteY1" fmla="*/ 108573 h 111949"/>
                <a:gd name="connsiteX2" fmla="*/ 182264 w 224756"/>
                <a:gd name="connsiteY2" fmla="*/ 83173 h 111949"/>
                <a:gd name="connsiteX3" fmla="*/ 87014 w 224756"/>
                <a:gd name="connsiteY3" fmla="*/ 67298 h 111949"/>
                <a:gd name="connsiteX4" fmla="*/ 121939 w 224756"/>
                <a:gd name="connsiteY4" fmla="*/ 64123 h 111949"/>
                <a:gd name="connsiteX5" fmla="*/ 1289 w 224756"/>
                <a:gd name="connsiteY5" fmla="*/ 623 h 1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756" h="111949">
                  <a:moveTo>
                    <a:pt x="1289" y="623"/>
                  </a:moveTo>
                  <a:cubicBezTo>
                    <a:pt x="16635" y="8031"/>
                    <a:pt x="183852" y="94815"/>
                    <a:pt x="214014" y="108573"/>
                  </a:cubicBezTo>
                  <a:cubicBezTo>
                    <a:pt x="244176" y="122331"/>
                    <a:pt x="203430" y="90052"/>
                    <a:pt x="182264" y="83173"/>
                  </a:cubicBezTo>
                  <a:cubicBezTo>
                    <a:pt x="161098" y="76294"/>
                    <a:pt x="97068" y="70473"/>
                    <a:pt x="87014" y="67298"/>
                  </a:cubicBezTo>
                  <a:cubicBezTo>
                    <a:pt x="76960" y="64123"/>
                    <a:pt x="131464" y="74177"/>
                    <a:pt x="121939" y="64123"/>
                  </a:cubicBezTo>
                  <a:cubicBezTo>
                    <a:pt x="112414" y="54069"/>
                    <a:pt x="-14057" y="-6785"/>
                    <a:pt x="1289" y="6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4" name="フリーフォーム 2433">
              <a:extLst>
                <a:ext uri="{FF2B5EF4-FFF2-40B4-BE49-F238E27FC236}">
                  <a16:creationId xmlns:a16="http://schemas.microsoft.com/office/drawing/2014/main" id="{E02C3AA7-7EF5-11B8-5699-6586CFB3459B}"/>
                </a:ext>
              </a:extLst>
            </p:cNvPr>
            <p:cNvSpPr/>
            <p:nvPr/>
          </p:nvSpPr>
          <p:spPr>
            <a:xfrm>
              <a:off x="5339659" y="4793060"/>
              <a:ext cx="213516" cy="107989"/>
            </a:xfrm>
            <a:custGeom>
              <a:avLst/>
              <a:gdLst>
                <a:gd name="connsiteX0" fmla="*/ 3866 w 213516"/>
                <a:gd name="connsiteY0" fmla="*/ 4365 h 107989"/>
                <a:gd name="connsiteX1" fmla="*/ 207066 w 213516"/>
                <a:gd name="connsiteY1" fmla="*/ 105965 h 107989"/>
                <a:gd name="connsiteX2" fmla="*/ 162616 w 213516"/>
                <a:gd name="connsiteY2" fmla="*/ 74215 h 107989"/>
                <a:gd name="connsiteX3" fmla="*/ 159441 w 213516"/>
                <a:gd name="connsiteY3" fmla="*/ 99615 h 107989"/>
                <a:gd name="connsiteX4" fmla="*/ 80066 w 213516"/>
                <a:gd name="connsiteY4" fmla="*/ 26590 h 107989"/>
                <a:gd name="connsiteX5" fmla="*/ 3866 w 213516"/>
                <a:gd name="connsiteY5" fmla="*/ 4365 h 10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516" h="107989">
                  <a:moveTo>
                    <a:pt x="3866" y="4365"/>
                  </a:moveTo>
                  <a:cubicBezTo>
                    <a:pt x="25033" y="17594"/>
                    <a:pt x="180608" y="94323"/>
                    <a:pt x="207066" y="105965"/>
                  </a:cubicBezTo>
                  <a:cubicBezTo>
                    <a:pt x="233524" y="117607"/>
                    <a:pt x="170553" y="75273"/>
                    <a:pt x="162616" y="74215"/>
                  </a:cubicBezTo>
                  <a:cubicBezTo>
                    <a:pt x="154679" y="73157"/>
                    <a:pt x="173199" y="107553"/>
                    <a:pt x="159441" y="99615"/>
                  </a:cubicBezTo>
                  <a:cubicBezTo>
                    <a:pt x="145683" y="91678"/>
                    <a:pt x="105995" y="42465"/>
                    <a:pt x="80066" y="26590"/>
                  </a:cubicBezTo>
                  <a:cubicBezTo>
                    <a:pt x="54137" y="10715"/>
                    <a:pt x="-17301" y="-8864"/>
                    <a:pt x="3866" y="4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5" name="フリーフォーム 2434">
              <a:extLst>
                <a:ext uri="{FF2B5EF4-FFF2-40B4-BE49-F238E27FC236}">
                  <a16:creationId xmlns:a16="http://schemas.microsoft.com/office/drawing/2014/main" id="{F153BA64-1997-43D9-B8DF-D4BB0309A262}"/>
                </a:ext>
              </a:extLst>
            </p:cNvPr>
            <p:cNvSpPr/>
            <p:nvPr/>
          </p:nvSpPr>
          <p:spPr>
            <a:xfrm>
              <a:off x="5349875" y="4870450"/>
              <a:ext cx="184150" cy="165320"/>
            </a:xfrm>
            <a:custGeom>
              <a:avLst/>
              <a:gdLst>
                <a:gd name="connsiteX0" fmla="*/ 0 w 184150"/>
                <a:gd name="connsiteY0" fmla="*/ 0 h 165320"/>
                <a:gd name="connsiteX1" fmla="*/ 142875 w 184150"/>
                <a:gd name="connsiteY1" fmla="*/ 82550 h 165320"/>
                <a:gd name="connsiteX2" fmla="*/ 152400 w 184150"/>
                <a:gd name="connsiteY2" fmla="*/ 165100 h 165320"/>
                <a:gd name="connsiteX3" fmla="*/ 25400 w 184150"/>
                <a:gd name="connsiteY3" fmla="*/ 107950 h 165320"/>
                <a:gd name="connsiteX4" fmla="*/ 184150 w 184150"/>
                <a:gd name="connsiteY4" fmla="*/ 146050 h 16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150" h="165320">
                  <a:moveTo>
                    <a:pt x="0" y="0"/>
                  </a:moveTo>
                  <a:cubicBezTo>
                    <a:pt x="58737" y="27516"/>
                    <a:pt x="117475" y="55033"/>
                    <a:pt x="142875" y="82550"/>
                  </a:cubicBezTo>
                  <a:cubicBezTo>
                    <a:pt x="168275" y="110067"/>
                    <a:pt x="171979" y="160867"/>
                    <a:pt x="152400" y="165100"/>
                  </a:cubicBezTo>
                  <a:cubicBezTo>
                    <a:pt x="132821" y="169333"/>
                    <a:pt x="20108" y="111125"/>
                    <a:pt x="25400" y="107950"/>
                  </a:cubicBezTo>
                  <a:cubicBezTo>
                    <a:pt x="30692" y="104775"/>
                    <a:pt x="107421" y="125412"/>
                    <a:pt x="184150" y="146050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6" name="フリーフォーム 2435">
              <a:extLst>
                <a:ext uri="{FF2B5EF4-FFF2-40B4-BE49-F238E27FC236}">
                  <a16:creationId xmlns:a16="http://schemas.microsoft.com/office/drawing/2014/main" id="{2B52B725-F5E5-6169-1476-F479C192F392}"/>
                </a:ext>
              </a:extLst>
            </p:cNvPr>
            <p:cNvSpPr/>
            <p:nvPr/>
          </p:nvSpPr>
          <p:spPr>
            <a:xfrm>
              <a:off x="5320652" y="4861357"/>
              <a:ext cx="198301" cy="307543"/>
            </a:xfrm>
            <a:custGeom>
              <a:avLst/>
              <a:gdLst>
                <a:gd name="connsiteX0" fmla="*/ 19698 w 198301"/>
                <a:gd name="connsiteY0" fmla="*/ 2743 h 307543"/>
                <a:gd name="connsiteX1" fmla="*/ 178448 w 198301"/>
                <a:gd name="connsiteY1" fmla="*/ 85293 h 307543"/>
                <a:gd name="connsiteX2" fmla="*/ 184798 w 198301"/>
                <a:gd name="connsiteY2" fmla="*/ 171018 h 307543"/>
                <a:gd name="connsiteX3" fmla="*/ 76848 w 198301"/>
                <a:gd name="connsiteY3" fmla="*/ 117043 h 307543"/>
                <a:gd name="connsiteX4" fmla="*/ 156223 w 198301"/>
                <a:gd name="connsiteY4" fmla="*/ 193243 h 307543"/>
                <a:gd name="connsiteX5" fmla="*/ 80023 w 198301"/>
                <a:gd name="connsiteY5" fmla="*/ 193243 h 307543"/>
                <a:gd name="connsiteX6" fmla="*/ 127648 w 198301"/>
                <a:gd name="connsiteY6" fmla="*/ 250393 h 307543"/>
                <a:gd name="connsiteX7" fmla="*/ 648 w 198301"/>
                <a:gd name="connsiteY7" fmla="*/ 250393 h 307543"/>
                <a:gd name="connsiteX8" fmla="*/ 80023 w 198301"/>
                <a:gd name="connsiteY8" fmla="*/ 307543 h 307543"/>
                <a:gd name="connsiteX9" fmla="*/ 121298 w 198301"/>
                <a:gd name="connsiteY9" fmla="*/ 250393 h 307543"/>
                <a:gd name="connsiteX10" fmla="*/ 181623 w 198301"/>
                <a:gd name="connsiteY10" fmla="*/ 123393 h 307543"/>
                <a:gd name="connsiteX11" fmla="*/ 83198 w 198301"/>
                <a:gd name="connsiteY11" fmla="*/ 28143 h 307543"/>
                <a:gd name="connsiteX12" fmla="*/ 19698 w 198301"/>
                <a:gd name="connsiteY12" fmla="*/ 2743 h 30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301" h="307543">
                  <a:moveTo>
                    <a:pt x="19698" y="2743"/>
                  </a:moveTo>
                  <a:cubicBezTo>
                    <a:pt x="35573" y="12268"/>
                    <a:pt x="150931" y="57247"/>
                    <a:pt x="178448" y="85293"/>
                  </a:cubicBezTo>
                  <a:cubicBezTo>
                    <a:pt x="205965" y="113339"/>
                    <a:pt x="201731" y="165726"/>
                    <a:pt x="184798" y="171018"/>
                  </a:cubicBezTo>
                  <a:cubicBezTo>
                    <a:pt x="167865" y="176310"/>
                    <a:pt x="81610" y="113339"/>
                    <a:pt x="76848" y="117043"/>
                  </a:cubicBezTo>
                  <a:cubicBezTo>
                    <a:pt x="72086" y="120747"/>
                    <a:pt x="155694" y="180543"/>
                    <a:pt x="156223" y="193243"/>
                  </a:cubicBezTo>
                  <a:cubicBezTo>
                    <a:pt x="156752" y="205943"/>
                    <a:pt x="84786" y="183718"/>
                    <a:pt x="80023" y="193243"/>
                  </a:cubicBezTo>
                  <a:cubicBezTo>
                    <a:pt x="75260" y="202768"/>
                    <a:pt x="140877" y="240868"/>
                    <a:pt x="127648" y="250393"/>
                  </a:cubicBezTo>
                  <a:cubicBezTo>
                    <a:pt x="114419" y="259918"/>
                    <a:pt x="8585" y="240868"/>
                    <a:pt x="648" y="250393"/>
                  </a:cubicBezTo>
                  <a:cubicBezTo>
                    <a:pt x="-7289" y="259918"/>
                    <a:pt x="59915" y="307543"/>
                    <a:pt x="80023" y="307543"/>
                  </a:cubicBezTo>
                  <a:cubicBezTo>
                    <a:pt x="100131" y="307543"/>
                    <a:pt x="104365" y="281085"/>
                    <a:pt x="121298" y="250393"/>
                  </a:cubicBezTo>
                  <a:cubicBezTo>
                    <a:pt x="138231" y="219701"/>
                    <a:pt x="187973" y="160435"/>
                    <a:pt x="181623" y="123393"/>
                  </a:cubicBezTo>
                  <a:cubicBezTo>
                    <a:pt x="175273" y="86351"/>
                    <a:pt x="104365" y="46135"/>
                    <a:pt x="83198" y="28143"/>
                  </a:cubicBezTo>
                  <a:cubicBezTo>
                    <a:pt x="62031" y="10151"/>
                    <a:pt x="3823" y="-6782"/>
                    <a:pt x="19698" y="27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7" name="フリーフォーム 2436">
              <a:extLst>
                <a:ext uri="{FF2B5EF4-FFF2-40B4-BE49-F238E27FC236}">
                  <a16:creationId xmlns:a16="http://schemas.microsoft.com/office/drawing/2014/main" id="{571A78F5-D568-0935-4229-134304262BAD}"/>
                </a:ext>
              </a:extLst>
            </p:cNvPr>
            <p:cNvSpPr/>
            <p:nvPr/>
          </p:nvSpPr>
          <p:spPr>
            <a:xfrm>
              <a:off x="3954708" y="4767922"/>
              <a:ext cx="135373" cy="590018"/>
            </a:xfrm>
            <a:custGeom>
              <a:avLst/>
              <a:gdLst>
                <a:gd name="connsiteX0" fmla="*/ 134692 w 135373"/>
                <a:gd name="connsiteY0" fmla="*/ 4103 h 590018"/>
                <a:gd name="connsiteX1" fmla="*/ 7692 w 135373"/>
                <a:gd name="connsiteY1" fmla="*/ 331128 h 590018"/>
                <a:gd name="connsiteX2" fmla="*/ 17217 w 135373"/>
                <a:gd name="connsiteY2" fmla="*/ 318428 h 590018"/>
                <a:gd name="connsiteX3" fmla="*/ 42617 w 135373"/>
                <a:gd name="connsiteY3" fmla="*/ 429553 h 590018"/>
                <a:gd name="connsiteX4" fmla="*/ 115642 w 135373"/>
                <a:gd name="connsiteY4" fmla="*/ 588303 h 590018"/>
                <a:gd name="connsiteX5" fmla="*/ 93417 w 135373"/>
                <a:gd name="connsiteY5" fmla="*/ 512103 h 590018"/>
                <a:gd name="connsiteX6" fmla="*/ 48967 w 135373"/>
                <a:gd name="connsiteY6" fmla="*/ 486703 h 590018"/>
                <a:gd name="connsiteX7" fmla="*/ 77542 w 135373"/>
                <a:gd name="connsiteY7" fmla="*/ 464478 h 590018"/>
                <a:gd name="connsiteX8" fmla="*/ 17217 w 135373"/>
                <a:gd name="connsiteY8" fmla="*/ 362878 h 590018"/>
                <a:gd name="connsiteX9" fmla="*/ 42617 w 135373"/>
                <a:gd name="connsiteY9" fmla="*/ 315253 h 590018"/>
                <a:gd name="connsiteX10" fmla="*/ 42617 w 135373"/>
                <a:gd name="connsiteY10" fmla="*/ 178728 h 590018"/>
                <a:gd name="connsiteX11" fmla="*/ 58492 w 135373"/>
                <a:gd name="connsiteY11" fmla="*/ 146978 h 590018"/>
                <a:gd name="connsiteX12" fmla="*/ 134692 w 135373"/>
                <a:gd name="connsiteY12" fmla="*/ 4103 h 59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373" h="590018">
                  <a:moveTo>
                    <a:pt x="134692" y="4103"/>
                  </a:moveTo>
                  <a:cubicBezTo>
                    <a:pt x="126225" y="34795"/>
                    <a:pt x="27271" y="278741"/>
                    <a:pt x="7692" y="331128"/>
                  </a:cubicBezTo>
                  <a:cubicBezTo>
                    <a:pt x="-11887" y="383516"/>
                    <a:pt x="11396" y="302024"/>
                    <a:pt x="17217" y="318428"/>
                  </a:cubicBezTo>
                  <a:cubicBezTo>
                    <a:pt x="23038" y="334832"/>
                    <a:pt x="26213" y="384574"/>
                    <a:pt x="42617" y="429553"/>
                  </a:cubicBezTo>
                  <a:cubicBezTo>
                    <a:pt x="59021" y="474532"/>
                    <a:pt x="107175" y="574545"/>
                    <a:pt x="115642" y="588303"/>
                  </a:cubicBezTo>
                  <a:cubicBezTo>
                    <a:pt x="124109" y="602061"/>
                    <a:pt x="104529" y="529036"/>
                    <a:pt x="93417" y="512103"/>
                  </a:cubicBezTo>
                  <a:cubicBezTo>
                    <a:pt x="82305" y="495170"/>
                    <a:pt x="51613" y="494640"/>
                    <a:pt x="48967" y="486703"/>
                  </a:cubicBezTo>
                  <a:cubicBezTo>
                    <a:pt x="46321" y="478766"/>
                    <a:pt x="82834" y="485115"/>
                    <a:pt x="77542" y="464478"/>
                  </a:cubicBezTo>
                  <a:cubicBezTo>
                    <a:pt x="72250" y="443841"/>
                    <a:pt x="23038" y="387749"/>
                    <a:pt x="17217" y="362878"/>
                  </a:cubicBezTo>
                  <a:cubicBezTo>
                    <a:pt x="11396" y="338007"/>
                    <a:pt x="38384" y="345945"/>
                    <a:pt x="42617" y="315253"/>
                  </a:cubicBezTo>
                  <a:cubicBezTo>
                    <a:pt x="46850" y="284561"/>
                    <a:pt x="39971" y="206774"/>
                    <a:pt x="42617" y="178728"/>
                  </a:cubicBezTo>
                  <a:cubicBezTo>
                    <a:pt x="45263" y="150682"/>
                    <a:pt x="46850" y="169732"/>
                    <a:pt x="58492" y="146978"/>
                  </a:cubicBezTo>
                  <a:cubicBezTo>
                    <a:pt x="70134" y="124224"/>
                    <a:pt x="143159" y="-26589"/>
                    <a:pt x="134692" y="4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8" name="フリーフォーム 2437">
              <a:extLst>
                <a:ext uri="{FF2B5EF4-FFF2-40B4-BE49-F238E27FC236}">
                  <a16:creationId xmlns:a16="http://schemas.microsoft.com/office/drawing/2014/main" id="{847175E2-3A06-8132-6625-06E57DA87345}"/>
                </a:ext>
              </a:extLst>
            </p:cNvPr>
            <p:cNvSpPr/>
            <p:nvPr/>
          </p:nvSpPr>
          <p:spPr>
            <a:xfrm>
              <a:off x="3942482" y="5057489"/>
              <a:ext cx="172345" cy="374938"/>
            </a:xfrm>
            <a:custGeom>
              <a:avLst/>
              <a:gdLst>
                <a:gd name="connsiteX0" fmla="*/ 38968 w 172345"/>
                <a:gd name="connsiteY0" fmla="*/ 286 h 374938"/>
                <a:gd name="connsiteX1" fmla="*/ 868 w 172345"/>
                <a:gd name="connsiteY1" fmla="*/ 209836 h 374938"/>
                <a:gd name="connsiteX2" fmla="*/ 83418 w 172345"/>
                <a:gd name="connsiteY2" fmla="*/ 343186 h 374938"/>
                <a:gd name="connsiteX3" fmla="*/ 70718 w 172345"/>
                <a:gd name="connsiteY3" fmla="*/ 295561 h 374938"/>
                <a:gd name="connsiteX4" fmla="*/ 172318 w 172345"/>
                <a:gd name="connsiteY4" fmla="*/ 374936 h 374938"/>
                <a:gd name="connsiteX5" fmla="*/ 80243 w 172345"/>
                <a:gd name="connsiteY5" fmla="*/ 292386 h 374938"/>
                <a:gd name="connsiteX6" fmla="*/ 13568 w 172345"/>
                <a:gd name="connsiteY6" fmla="*/ 187611 h 374938"/>
                <a:gd name="connsiteX7" fmla="*/ 19918 w 172345"/>
                <a:gd name="connsiteY7" fmla="*/ 165386 h 374938"/>
                <a:gd name="connsiteX8" fmla="*/ 38968 w 172345"/>
                <a:gd name="connsiteY8" fmla="*/ 286 h 37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345" h="374938">
                  <a:moveTo>
                    <a:pt x="38968" y="286"/>
                  </a:moveTo>
                  <a:cubicBezTo>
                    <a:pt x="35793" y="7694"/>
                    <a:pt x="-6540" y="152686"/>
                    <a:pt x="868" y="209836"/>
                  </a:cubicBezTo>
                  <a:cubicBezTo>
                    <a:pt x="8276" y="266986"/>
                    <a:pt x="71776" y="328899"/>
                    <a:pt x="83418" y="343186"/>
                  </a:cubicBezTo>
                  <a:cubicBezTo>
                    <a:pt x="95060" y="357473"/>
                    <a:pt x="55901" y="290269"/>
                    <a:pt x="70718" y="295561"/>
                  </a:cubicBezTo>
                  <a:cubicBezTo>
                    <a:pt x="85535" y="300853"/>
                    <a:pt x="170731" y="375465"/>
                    <a:pt x="172318" y="374936"/>
                  </a:cubicBezTo>
                  <a:cubicBezTo>
                    <a:pt x="173905" y="374407"/>
                    <a:pt x="106701" y="323607"/>
                    <a:pt x="80243" y="292386"/>
                  </a:cubicBezTo>
                  <a:cubicBezTo>
                    <a:pt x="53785" y="261165"/>
                    <a:pt x="23622" y="208778"/>
                    <a:pt x="13568" y="187611"/>
                  </a:cubicBezTo>
                  <a:cubicBezTo>
                    <a:pt x="3514" y="166444"/>
                    <a:pt x="14626" y="199253"/>
                    <a:pt x="19918" y="165386"/>
                  </a:cubicBezTo>
                  <a:cubicBezTo>
                    <a:pt x="25210" y="131519"/>
                    <a:pt x="42143" y="-7122"/>
                    <a:pt x="38968" y="2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9" name="フリーフォーム 2438">
              <a:extLst>
                <a:ext uri="{FF2B5EF4-FFF2-40B4-BE49-F238E27FC236}">
                  <a16:creationId xmlns:a16="http://schemas.microsoft.com/office/drawing/2014/main" id="{4823CED8-65B7-7E21-938B-CD39DCC78F97}"/>
                </a:ext>
              </a:extLst>
            </p:cNvPr>
            <p:cNvSpPr/>
            <p:nvPr/>
          </p:nvSpPr>
          <p:spPr>
            <a:xfrm>
              <a:off x="3837647" y="5235463"/>
              <a:ext cx="182026" cy="397036"/>
            </a:xfrm>
            <a:custGeom>
              <a:avLst/>
              <a:gdLst>
                <a:gd name="connsiteX0" fmla="*/ 181903 w 182026"/>
                <a:gd name="connsiteY0" fmla="*/ 112 h 397036"/>
                <a:gd name="connsiteX1" fmla="*/ 67603 w 182026"/>
                <a:gd name="connsiteY1" fmla="*/ 92187 h 397036"/>
                <a:gd name="connsiteX2" fmla="*/ 80303 w 182026"/>
                <a:gd name="connsiteY2" fmla="*/ 142987 h 397036"/>
                <a:gd name="connsiteX3" fmla="*/ 80303 w 182026"/>
                <a:gd name="connsiteY3" fmla="*/ 155687 h 397036"/>
                <a:gd name="connsiteX4" fmla="*/ 159678 w 182026"/>
                <a:gd name="connsiteY4" fmla="*/ 292212 h 397036"/>
                <a:gd name="connsiteX5" fmla="*/ 153328 w 182026"/>
                <a:gd name="connsiteY5" fmla="*/ 396987 h 397036"/>
                <a:gd name="connsiteX6" fmla="*/ 140628 w 182026"/>
                <a:gd name="connsiteY6" fmla="*/ 279512 h 397036"/>
                <a:gd name="connsiteX7" fmla="*/ 928 w 182026"/>
                <a:gd name="connsiteY7" fmla="*/ 120762 h 397036"/>
                <a:gd name="connsiteX8" fmla="*/ 80303 w 182026"/>
                <a:gd name="connsiteY8" fmla="*/ 95362 h 397036"/>
                <a:gd name="connsiteX9" fmla="*/ 89828 w 182026"/>
                <a:gd name="connsiteY9" fmla="*/ 73137 h 397036"/>
                <a:gd name="connsiteX10" fmla="*/ 181903 w 182026"/>
                <a:gd name="connsiteY10" fmla="*/ 112 h 3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026" h="397036">
                  <a:moveTo>
                    <a:pt x="181903" y="112"/>
                  </a:moveTo>
                  <a:cubicBezTo>
                    <a:pt x="178199" y="3287"/>
                    <a:pt x="84536" y="68375"/>
                    <a:pt x="67603" y="92187"/>
                  </a:cubicBezTo>
                  <a:cubicBezTo>
                    <a:pt x="50670" y="116000"/>
                    <a:pt x="78186" y="132404"/>
                    <a:pt x="80303" y="142987"/>
                  </a:cubicBezTo>
                  <a:cubicBezTo>
                    <a:pt x="82420" y="153570"/>
                    <a:pt x="67074" y="130816"/>
                    <a:pt x="80303" y="155687"/>
                  </a:cubicBezTo>
                  <a:cubicBezTo>
                    <a:pt x="93532" y="180558"/>
                    <a:pt x="147507" y="251995"/>
                    <a:pt x="159678" y="292212"/>
                  </a:cubicBezTo>
                  <a:cubicBezTo>
                    <a:pt x="171849" y="332429"/>
                    <a:pt x="156503" y="399104"/>
                    <a:pt x="153328" y="396987"/>
                  </a:cubicBezTo>
                  <a:cubicBezTo>
                    <a:pt x="150153" y="394870"/>
                    <a:pt x="166028" y="325549"/>
                    <a:pt x="140628" y="279512"/>
                  </a:cubicBezTo>
                  <a:cubicBezTo>
                    <a:pt x="115228" y="233475"/>
                    <a:pt x="10982" y="151454"/>
                    <a:pt x="928" y="120762"/>
                  </a:cubicBezTo>
                  <a:cubicBezTo>
                    <a:pt x="-9126" y="90070"/>
                    <a:pt x="65486" y="103300"/>
                    <a:pt x="80303" y="95362"/>
                  </a:cubicBezTo>
                  <a:cubicBezTo>
                    <a:pt x="95120" y="87425"/>
                    <a:pt x="74482" y="84249"/>
                    <a:pt x="89828" y="73137"/>
                  </a:cubicBezTo>
                  <a:cubicBezTo>
                    <a:pt x="105174" y="62025"/>
                    <a:pt x="185607" y="-3063"/>
                    <a:pt x="181903" y="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0" name="フリーフォーム 2439">
              <a:extLst>
                <a:ext uri="{FF2B5EF4-FFF2-40B4-BE49-F238E27FC236}">
                  <a16:creationId xmlns:a16="http://schemas.microsoft.com/office/drawing/2014/main" id="{57846E29-5BB9-DCA6-AE86-E689B3400B1A}"/>
                </a:ext>
              </a:extLst>
            </p:cNvPr>
            <p:cNvSpPr/>
            <p:nvPr/>
          </p:nvSpPr>
          <p:spPr>
            <a:xfrm>
              <a:off x="3799837" y="5383620"/>
              <a:ext cx="180298" cy="236839"/>
            </a:xfrm>
            <a:custGeom>
              <a:avLst/>
              <a:gdLst>
                <a:gd name="connsiteX0" fmla="*/ 638 w 180298"/>
                <a:gd name="connsiteY0" fmla="*/ 1180 h 236839"/>
                <a:gd name="connsiteX1" fmla="*/ 133988 w 180298"/>
                <a:gd name="connsiteY1" fmla="*/ 118655 h 236839"/>
                <a:gd name="connsiteX2" fmla="*/ 159388 w 180298"/>
                <a:gd name="connsiteY2" fmla="*/ 236130 h 236839"/>
                <a:gd name="connsiteX3" fmla="*/ 178438 w 180298"/>
                <a:gd name="connsiteY3" fmla="*/ 163105 h 236839"/>
                <a:gd name="connsiteX4" fmla="*/ 111763 w 180298"/>
                <a:gd name="connsiteY4" fmla="*/ 67855 h 236839"/>
                <a:gd name="connsiteX5" fmla="*/ 124463 w 180298"/>
                <a:gd name="connsiteY5" fmla="*/ 61505 h 236839"/>
                <a:gd name="connsiteX6" fmla="*/ 105413 w 180298"/>
                <a:gd name="connsiteY6" fmla="*/ 13880 h 236839"/>
                <a:gd name="connsiteX7" fmla="*/ 83188 w 180298"/>
                <a:gd name="connsiteY7" fmla="*/ 55155 h 236839"/>
                <a:gd name="connsiteX8" fmla="*/ 638 w 180298"/>
                <a:gd name="connsiteY8" fmla="*/ 1180 h 23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298" h="236839">
                  <a:moveTo>
                    <a:pt x="638" y="1180"/>
                  </a:moveTo>
                  <a:cubicBezTo>
                    <a:pt x="9105" y="11763"/>
                    <a:pt x="107530" y="79497"/>
                    <a:pt x="133988" y="118655"/>
                  </a:cubicBezTo>
                  <a:cubicBezTo>
                    <a:pt x="160446" y="157813"/>
                    <a:pt x="151980" y="228722"/>
                    <a:pt x="159388" y="236130"/>
                  </a:cubicBezTo>
                  <a:cubicBezTo>
                    <a:pt x="166796" y="243538"/>
                    <a:pt x="186376" y="191151"/>
                    <a:pt x="178438" y="163105"/>
                  </a:cubicBezTo>
                  <a:cubicBezTo>
                    <a:pt x="170501" y="135059"/>
                    <a:pt x="120759" y="84788"/>
                    <a:pt x="111763" y="67855"/>
                  </a:cubicBezTo>
                  <a:cubicBezTo>
                    <a:pt x="102767" y="50922"/>
                    <a:pt x="125521" y="70501"/>
                    <a:pt x="124463" y="61505"/>
                  </a:cubicBezTo>
                  <a:cubicBezTo>
                    <a:pt x="123405" y="52509"/>
                    <a:pt x="112292" y="14938"/>
                    <a:pt x="105413" y="13880"/>
                  </a:cubicBezTo>
                  <a:cubicBezTo>
                    <a:pt x="98534" y="12822"/>
                    <a:pt x="95888" y="55684"/>
                    <a:pt x="83188" y="55155"/>
                  </a:cubicBezTo>
                  <a:cubicBezTo>
                    <a:pt x="70488" y="54626"/>
                    <a:pt x="-7829" y="-9403"/>
                    <a:pt x="638" y="1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1" name="フリーフォーム 2440">
              <a:extLst>
                <a:ext uri="{FF2B5EF4-FFF2-40B4-BE49-F238E27FC236}">
                  <a16:creationId xmlns:a16="http://schemas.microsoft.com/office/drawing/2014/main" id="{B3636C68-FA56-D036-13B0-A97465C19E2E}"/>
                </a:ext>
              </a:extLst>
            </p:cNvPr>
            <p:cNvSpPr/>
            <p:nvPr/>
          </p:nvSpPr>
          <p:spPr>
            <a:xfrm>
              <a:off x="4044936" y="5327600"/>
              <a:ext cx="276245" cy="521011"/>
            </a:xfrm>
            <a:custGeom>
              <a:avLst/>
              <a:gdLst>
                <a:gd name="connsiteX0" fmla="*/ 149239 w 276245"/>
                <a:gd name="connsiteY0" fmla="*/ 50 h 521011"/>
                <a:gd name="connsiteX1" fmla="*/ 247664 w 276245"/>
                <a:gd name="connsiteY1" fmla="*/ 142925 h 521011"/>
                <a:gd name="connsiteX2" fmla="*/ 196864 w 276245"/>
                <a:gd name="connsiteY2" fmla="*/ 263575 h 521011"/>
                <a:gd name="connsiteX3" fmla="*/ 228614 w 276245"/>
                <a:gd name="connsiteY3" fmla="*/ 254050 h 521011"/>
                <a:gd name="connsiteX4" fmla="*/ 196864 w 276245"/>
                <a:gd name="connsiteY4" fmla="*/ 339775 h 521011"/>
                <a:gd name="connsiteX5" fmla="*/ 158764 w 276245"/>
                <a:gd name="connsiteY5" fmla="*/ 400100 h 521011"/>
                <a:gd name="connsiteX6" fmla="*/ 14 w 276245"/>
                <a:gd name="connsiteY6" fmla="*/ 520750 h 521011"/>
                <a:gd name="connsiteX7" fmla="*/ 168289 w 276245"/>
                <a:gd name="connsiteY7" fmla="*/ 431850 h 521011"/>
                <a:gd name="connsiteX8" fmla="*/ 206389 w 276245"/>
                <a:gd name="connsiteY8" fmla="*/ 415975 h 521011"/>
                <a:gd name="connsiteX9" fmla="*/ 165114 w 276245"/>
                <a:gd name="connsiteY9" fmla="*/ 422325 h 521011"/>
                <a:gd name="connsiteX10" fmla="*/ 200039 w 276245"/>
                <a:gd name="connsiteY10" fmla="*/ 320725 h 521011"/>
                <a:gd name="connsiteX11" fmla="*/ 269889 w 276245"/>
                <a:gd name="connsiteY11" fmla="*/ 362000 h 521011"/>
                <a:gd name="connsiteX12" fmla="*/ 238139 w 276245"/>
                <a:gd name="connsiteY12" fmla="*/ 235000 h 521011"/>
                <a:gd name="connsiteX13" fmla="*/ 276239 w 276245"/>
                <a:gd name="connsiteY13" fmla="*/ 136575 h 521011"/>
                <a:gd name="connsiteX14" fmla="*/ 241314 w 276245"/>
                <a:gd name="connsiteY14" fmla="*/ 76250 h 521011"/>
                <a:gd name="connsiteX15" fmla="*/ 244489 w 276245"/>
                <a:gd name="connsiteY15" fmla="*/ 158800 h 521011"/>
                <a:gd name="connsiteX16" fmla="*/ 149239 w 276245"/>
                <a:gd name="connsiteY16" fmla="*/ 50 h 52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6245" h="521011">
                  <a:moveTo>
                    <a:pt x="149239" y="50"/>
                  </a:moveTo>
                  <a:cubicBezTo>
                    <a:pt x="149768" y="-2596"/>
                    <a:pt x="239727" y="99004"/>
                    <a:pt x="247664" y="142925"/>
                  </a:cubicBezTo>
                  <a:cubicBezTo>
                    <a:pt x="255602" y="186846"/>
                    <a:pt x="200039" y="245054"/>
                    <a:pt x="196864" y="263575"/>
                  </a:cubicBezTo>
                  <a:cubicBezTo>
                    <a:pt x="193689" y="282096"/>
                    <a:pt x="228614" y="241350"/>
                    <a:pt x="228614" y="254050"/>
                  </a:cubicBezTo>
                  <a:cubicBezTo>
                    <a:pt x="228614" y="266750"/>
                    <a:pt x="208506" y="315433"/>
                    <a:pt x="196864" y="339775"/>
                  </a:cubicBezTo>
                  <a:cubicBezTo>
                    <a:pt x="185222" y="364117"/>
                    <a:pt x="191572" y="369938"/>
                    <a:pt x="158764" y="400100"/>
                  </a:cubicBezTo>
                  <a:cubicBezTo>
                    <a:pt x="125956" y="430262"/>
                    <a:pt x="-1573" y="515458"/>
                    <a:pt x="14" y="520750"/>
                  </a:cubicBezTo>
                  <a:cubicBezTo>
                    <a:pt x="1601" y="526042"/>
                    <a:pt x="133893" y="449312"/>
                    <a:pt x="168289" y="431850"/>
                  </a:cubicBezTo>
                  <a:cubicBezTo>
                    <a:pt x="202685" y="414388"/>
                    <a:pt x="206918" y="417562"/>
                    <a:pt x="206389" y="415975"/>
                  </a:cubicBezTo>
                  <a:cubicBezTo>
                    <a:pt x="205860" y="414388"/>
                    <a:pt x="166172" y="438200"/>
                    <a:pt x="165114" y="422325"/>
                  </a:cubicBezTo>
                  <a:cubicBezTo>
                    <a:pt x="164056" y="406450"/>
                    <a:pt x="182577" y="330779"/>
                    <a:pt x="200039" y="320725"/>
                  </a:cubicBezTo>
                  <a:cubicBezTo>
                    <a:pt x="217501" y="310671"/>
                    <a:pt x="263539" y="376288"/>
                    <a:pt x="269889" y="362000"/>
                  </a:cubicBezTo>
                  <a:cubicBezTo>
                    <a:pt x="276239" y="347712"/>
                    <a:pt x="237081" y="272571"/>
                    <a:pt x="238139" y="235000"/>
                  </a:cubicBezTo>
                  <a:cubicBezTo>
                    <a:pt x="239197" y="197429"/>
                    <a:pt x="275710" y="163033"/>
                    <a:pt x="276239" y="136575"/>
                  </a:cubicBezTo>
                  <a:cubicBezTo>
                    <a:pt x="276768" y="110117"/>
                    <a:pt x="246606" y="72546"/>
                    <a:pt x="241314" y="76250"/>
                  </a:cubicBezTo>
                  <a:cubicBezTo>
                    <a:pt x="236022" y="79954"/>
                    <a:pt x="256660" y="173087"/>
                    <a:pt x="244489" y="158800"/>
                  </a:cubicBezTo>
                  <a:cubicBezTo>
                    <a:pt x="232318" y="144513"/>
                    <a:pt x="148710" y="2696"/>
                    <a:pt x="149239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2" name="フリーフォーム 2441">
              <a:extLst>
                <a:ext uri="{FF2B5EF4-FFF2-40B4-BE49-F238E27FC236}">
                  <a16:creationId xmlns:a16="http://schemas.microsoft.com/office/drawing/2014/main" id="{78849893-68A5-363A-5CD6-CD1668A53BDA}"/>
                </a:ext>
              </a:extLst>
            </p:cNvPr>
            <p:cNvSpPr/>
            <p:nvPr/>
          </p:nvSpPr>
          <p:spPr>
            <a:xfrm>
              <a:off x="3765486" y="5410164"/>
              <a:ext cx="492412" cy="327688"/>
            </a:xfrm>
            <a:custGeom>
              <a:avLst/>
              <a:gdLst>
                <a:gd name="connsiteX0" fmla="*/ 196914 w 492412"/>
                <a:gd name="connsiteY0" fmla="*/ 36 h 327688"/>
                <a:gd name="connsiteX1" fmla="*/ 31814 w 492412"/>
                <a:gd name="connsiteY1" fmla="*/ 120686 h 327688"/>
                <a:gd name="connsiteX2" fmla="*/ 73089 w 492412"/>
                <a:gd name="connsiteY2" fmla="*/ 196886 h 327688"/>
                <a:gd name="connsiteX3" fmla="*/ 63564 w 492412"/>
                <a:gd name="connsiteY3" fmla="*/ 225461 h 327688"/>
                <a:gd name="connsiteX4" fmla="*/ 171514 w 492412"/>
                <a:gd name="connsiteY4" fmla="*/ 323886 h 327688"/>
                <a:gd name="connsiteX5" fmla="*/ 187389 w 492412"/>
                <a:gd name="connsiteY5" fmla="*/ 301661 h 327688"/>
                <a:gd name="connsiteX6" fmla="*/ 257239 w 492412"/>
                <a:gd name="connsiteY6" fmla="*/ 273086 h 327688"/>
                <a:gd name="connsiteX7" fmla="*/ 349314 w 492412"/>
                <a:gd name="connsiteY7" fmla="*/ 288961 h 327688"/>
                <a:gd name="connsiteX8" fmla="*/ 492189 w 492412"/>
                <a:gd name="connsiteY8" fmla="*/ 282611 h 327688"/>
                <a:gd name="connsiteX9" fmla="*/ 314389 w 492412"/>
                <a:gd name="connsiteY9" fmla="*/ 311186 h 327688"/>
                <a:gd name="connsiteX10" fmla="*/ 314389 w 492412"/>
                <a:gd name="connsiteY10" fmla="*/ 317536 h 327688"/>
                <a:gd name="connsiteX11" fmla="*/ 346139 w 492412"/>
                <a:gd name="connsiteY11" fmla="*/ 311186 h 327688"/>
                <a:gd name="connsiteX12" fmla="*/ 212789 w 492412"/>
                <a:gd name="connsiteY12" fmla="*/ 327061 h 327688"/>
                <a:gd name="connsiteX13" fmla="*/ 133414 w 492412"/>
                <a:gd name="connsiteY13" fmla="*/ 285786 h 327688"/>
                <a:gd name="connsiteX14" fmla="*/ 64 w 492412"/>
                <a:gd name="connsiteY14" fmla="*/ 114336 h 327688"/>
                <a:gd name="connsiteX15" fmla="*/ 114364 w 492412"/>
                <a:gd name="connsiteY15" fmla="*/ 104811 h 327688"/>
                <a:gd name="connsiteX16" fmla="*/ 19114 w 492412"/>
                <a:gd name="connsiteY16" fmla="*/ 133386 h 327688"/>
                <a:gd name="connsiteX17" fmla="*/ 196914 w 492412"/>
                <a:gd name="connsiteY17" fmla="*/ 36 h 32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2412" h="327688">
                  <a:moveTo>
                    <a:pt x="196914" y="36"/>
                  </a:moveTo>
                  <a:cubicBezTo>
                    <a:pt x="199031" y="-2081"/>
                    <a:pt x="52451" y="87878"/>
                    <a:pt x="31814" y="120686"/>
                  </a:cubicBezTo>
                  <a:cubicBezTo>
                    <a:pt x="11177" y="153494"/>
                    <a:pt x="67797" y="179424"/>
                    <a:pt x="73089" y="196886"/>
                  </a:cubicBezTo>
                  <a:cubicBezTo>
                    <a:pt x="78381" y="214348"/>
                    <a:pt x="47160" y="204294"/>
                    <a:pt x="63564" y="225461"/>
                  </a:cubicBezTo>
                  <a:cubicBezTo>
                    <a:pt x="79968" y="246628"/>
                    <a:pt x="150877" y="311186"/>
                    <a:pt x="171514" y="323886"/>
                  </a:cubicBezTo>
                  <a:cubicBezTo>
                    <a:pt x="192151" y="336586"/>
                    <a:pt x="173101" y="310128"/>
                    <a:pt x="187389" y="301661"/>
                  </a:cubicBezTo>
                  <a:cubicBezTo>
                    <a:pt x="201677" y="293194"/>
                    <a:pt x="230252" y="275203"/>
                    <a:pt x="257239" y="273086"/>
                  </a:cubicBezTo>
                  <a:cubicBezTo>
                    <a:pt x="284227" y="270969"/>
                    <a:pt x="310156" y="287374"/>
                    <a:pt x="349314" y="288961"/>
                  </a:cubicBezTo>
                  <a:cubicBezTo>
                    <a:pt x="388472" y="290548"/>
                    <a:pt x="498010" y="278907"/>
                    <a:pt x="492189" y="282611"/>
                  </a:cubicBezTo>
                  <a:cubicBezTo>
                    <a:pt x="486368" y="286315"/>
                    <a:pt x="344022" y="305365"/>
                    <a:pt x="314389" y="311186"/>
                  </a:cubicBezTo>
                  <a:cubicBezTo>
                    <a:pt x="284756" y="317007"/>
                    <a:pt x="309097" y="317536"/>
                    <a:pt x="314389" y="317536"/>
                  </a:cubicBezTo>
                  <a:cubicBezTo>
                    <a:pt x="319681" y="317536"/>
                    <a:pt x="363072" y="309599"/>
                    <a:pt x="346139" y="311186"/>
                  </a:cubicBezTo>
                  <a:cubicBezTo>
                    <a:pt x="329206" y="312774"/>
                    <a:pt x="248243" y="331294"/>
                    <a:pt x="212789" y="327061"/>
                  </a:cubicBezTo>
                  <a:cubicBezTo>
                    <a:pt x="177335" y="322828"/>
                    <a:pt x="168868" y="321240"/>
                    <a:pt x="133414" y="285786"/>
                  </a:cubicBezTo>
                  <a:cubicBezTo>
                    <a:pt x="97960" y="250332"/>
                    <a:pt x="3239" y="144499"/>
                    <a:pt x="64" y="114336"/>
                  </a:cubicBezTo>
                  <a:cubicBezTo>
                    <a:pt x="-3111" y="84173"/>
                    <a:pt x="111189" y="101636"/>
                    <a:pt x="114364" y="104811"/>
                  </a:cubicBezTo>
                  <a:cubicBezTo>
                    <a:pt x="117539" y="107986"/>
                    <a:pt x="-2582" y="149790"/>
                    <a:pt x="19114" y="133386"/>
                  </a:cubicBezTo>
                  <a:lnTo>
                    <a:pt x="196914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3" name="フリーフォーム 2442">
              <a:extLst>
                <a:ext uri="{FF2B5EF4-FFF2-40B4-BE49-F238E27FC236}">
                  <a16:creationId xmlns:a16="http://schemas.microsoft.com/office/drawing/2014/main" id="{7AF243D8-5865-5A27-F7DA-6DDBB49B1886}"/>
                </a:ext>
              </a:extLst>
            </p:cNvPr>
            <p:cNvSpPr/>
            <p:nvPr/>
          </p:nvSpPr>
          <p:spPr>
            <a:xfrm>
              <a:off x="3790818" y="5548279"/>
              <a:ext cx="310158" cy="303268"/>
            </a:xfrm>
            <a:custGeom>
              <a:avLst/>
              <a:gdLst>
                <a:gd name="connsiteX0" fmla="*/ 38232 w 310158"/>
                <a:gd name="connsiteY0" fmla="*/ 1621 h 303268"/>
                <a:gd name="connsiteX1" fmla="*/ 132 w 310158"/>
                <a:gd name="connsiteY1" fmla="*/ 96871 h 303268"/>
                <a:gd name="connsiteX2" fmla="*/ 25532 w 310158"/>
                <a:gd name="connsiteY2" fmla="*/ 154021 h 303268"/>
                <a:gd name="connsiteX3" fmla="*/ 22357 w 310158"/>
                <a:gd name="connsiteY3" fmla="*/ 157196 h 303268"/>
                <a:gd name="connsiteX4" fmla="*/ 187457 w 310158"/>
                <a:gd name="connsiteY4" fmla="*/ 242921 h 303268"/>
                <a:gd name="connsiteX5" fmla="*/ 158882 w 310158"/>
                <a:gd name="connsiteY5" fmla="*/ 246096 h 303268"/>
                <a:gd name="connsiteX6" fmla="*/ 308107 w 310158"/>
                <a:gd name="connsiteY6" fmla="*/ 303246 h 303268"/>
                <a:gd name="connsiteX7" fmla="*/ 238257 w 310158"/>
                <a:gd name="connsiteY7" fmla="*/ 252446 h 303268"/>
                <a:gd name="connsiteX8" fmla="*/ 133482 w 310158"/>
                <a:gd name="connsiteY8" fmla="*/ 207996 h 303268"/>
                <a:gd name="connsiteX9" fmla="*/ 19182 w 310158"/>
                <a:gd name="connsiteY9" fmla="*/ 182596 h 303268"/>
                <a:gd name="connsiteX10" fmla="*/ 38232 w 310158"/>
                <a:gd name="connsiteY10" fmla="*/ 1621 h 30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158" h="303268">
                  <a:moveTo>
                    <a:pt x="38232" y="1621"/>
                  </a:moveTo>
                  <a:cubicBezTo>
                    <a:pt x="35057" y="-12666"/>
                    <a:pt x="2249" y="71471"/>
                    <a:pt x="132" y="96871"/>
                  </a:cubicBezTo>
                  <a:cubicBezTo>
                    <a:pt x="-1985" y="122271"/>
                    <a:pt x="21828" y="143967"/>
                    <a:pt x="25532" y="154021"/>
                  </a:cubicBezTo>
                  <a:cubicBezTo>
                    <a:pt x="29236" y="164075"/>
                    <a:pt x="-4631" y="142379"/>
                    <a:pt x="22357" y="157196"/>
                  </a:cubicBezTo>
                  <a:cubicBezTo>
                    <a:pt x="49345" y="172013"/>
                    <a:pt x="164703" y="228104"/>
                    <a:pt x="187457" y="242921"/>
                  </a:cubicBezTo>
                  <a:cubicBezTo>
                    <a:pt x="210211" y="257738"/>
                    <a:pt x="138774" y="236042"/>
                    <a:pt x="158882" y="246096"/>
                  </a:cubicBezTo>
                  <a:cubicBezTo>
                    <a:pt x="178990" y="256150"/>
                    <a:pt x="294878" y="302188"/>
                    <a:pt x="308107" y="303246"/>
                  </a:cubicBezTo>
                  <a:cubicBezTo>
                    <a:pt x="321336" y="304304"/>
                    <a:pt x="267361" y="268321"/>
                    <a:pt x="238257" y="252446"/>
                  </a:cubicBezTo>
                  <a:cubicBezTo>
                    <a:pt x="209153" y="236571"/>
                    <a:pt x="169994" y="219638"/>
                    <a:pt x="133482" y="207996"/>
                  </a:cubicBezTo>
                  <a:cubicBezTo>
                    <a:pt x="96970" y="196354"/>
                    <a:pt x="33999" y="216992"/>
                    <a:pt x="19182" y="182596"/>
                  </a:cubicBezTo>
                  <a:cubicBezTo>
                    <a:pt x="4365" y="148200"/>
                    <a:pt x="41407" y="15908"/>
                    <a:pt x="38232" y="16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4" name="フリーフォーム 2443">
              <a:extLst>
                <a:ext uri="{FF2B5EF4-FFF2-40B4-BE49-F238E27FC236}">
                  <a16:creationId xmlns:a16="http://schemas.microsoft.com/office/drawing/2014/main" id="{226BA38C-4196-2650-C74A-AA045C38759B}"/>
                </a:ext>
              </a:extLst>
            </p:cNvPr>
            <p:cNvSpPr/>
            <p:nvPr/>
          </p:nvSpPr>
          <p:spPr>
            <a:xfrm>
              <a:off x="3825563" y="5676850"/>
              <a:ext cx="56123" cy="324097"/>
            </a:xfrm>
            <a:custGeom>
              <a:avLst/>
              <a:gdLst>
                <a:gd name="connsiteX0" fmla="*/ 28887 w 56123"/>
                <a:gd name="connsiteY0" fmla="*/ 50 h 324097"/>
                <a:gd name="connsiteX1" fmla="*/ 47937 w 56123"/>
                <a:gd name="connsiteY1" fmla="*/ 117525 h 324097"/>
                <a:gd name="connsiteX2" fmla="*/ 54287 w 56123"/>
                <a:gd name="connsiteY2" fmla="*/ 104825 h 324097"/>
                <a:gd name="connsiteX3" fmla="*/ 16187 w 56123"/>
                <a:gd name="connsiteY3" fmla="*/ 219125 h 324097"/>
                <a:gd name="connsiteX4" fmla="*/ 312 w 56123"/>
                <a:gd name="connsiteY4" fmla="*/ 323900 h 324097"/>
                <a:gd name="connsiteX5" fmla="*/ 28887 w 56123"/>
                <a:gd name="connsiteY5" fmla="*/ 241350 h 324097"/>
                <a:gd name="connsiteX6" fmla="*/ 35237 w 56123"/>
                <a:gd name="connsiteY6" fmla="*/ 101650 h 324097"/>
                <a:gd name="connsiteX7" fmla="*/ 22537 w 56123"/>
                <a:gd name="connsiteY7" fmla="*/ 187375 h 324097"/>
                <a:gd name="connsiteX8" fmla="*/ 25712 w 56123"/>
                <a:gd name="connsiteY8" fmla="*/ 130225 h 324097"/>
                <a:gd name="connsiteX9" fmla="*/ 38412 w 56123"/>
                <a:gd name="connsiteY9" fmla="*/ 133400 h 324097"/>
                <a:gd name="connsiteX10" fmla="*/ 28887 w 56123"/>
                <a:gd name="connsiteY10" fmla="*/ 50 h 32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123" h="324097">
                  <a:moveTo>
                    <a:pt x="28887" y="50"/>
                  </a:moveTo>
                  <a:cubicBezTo>
                    <a:pt x="30475" y="-2596"/>
                    <a:pt x="43704" y="100063"/>
                    <a:pt x="47937" y="117525"/>
                  </a:cubicBezTo>
                  <a:cubicBezTo>
                    <a:pt x="52170" y="134987"/>
                    <a:pt x="59579" y="87892"/>
                    <a:pt x="54287" y="104825"/>
                  </a:cubicBezTo>
                  <a:cubicBezTo>
                    <a:pt x="48995" y="121758"/>
                    <a:pt x="25183" y="182613"/>
                    <a:pt x="16187" y="219125"/>
                  </a:cubicBezTo>
                  <a:cubicBezTo>
                    <a:pt x="7191" y="255637"/>
                    <a:pt x="-1805" y="320196"/>
                    <a:pt x="312" y="323900"/>
                  </a:cubicBezTo>
                  <a:cubicBezTo>
                    <a:pt x="2429" y="327604"/>
                    <a:pt x="23066" y="278392"/>
                    <a:pt x="28887" y="241350"/>
                  </a:cubicBezTo>
                  <a:cubicBezTo>
                    <a:pt x="34708" y="204308"/>
                    <a:pt x="36295" y="110646"/>
                    <a:pt x="35237" y="101650"/>
                  </a:cubicBezTo>
                  <a:cubicBezTo>
                    <a:pt x="34179" y="92654"/>
                    <a:pt x="24124" y="182613"/>
                    <a:pt x="22537" y="187375"/>
                  </a:cubicBezTo>
                  <a:cubicBezTo>
                    <a:pt x="20950" y="192137"/>
                    <a:pt x="23066" y="139221"/>
                    <a:pt x="25712" y="130225"/>
                  </a:cubicBezTo>
                  <a:cubicBezTo>
                    <a:pt x="28358" y="121229"/>
                    <a:pt x="35237" y="151392"/>
                    <a:pt x="38412" y="133400"/>
                  </a:cubicBezTo>
                  <a:cubicBezTo>
                    <a:pt x="41587" y="115408"/>
                    <a:pt x="27299" y="2696"/>
                    <a:pt x="28887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5" name="フリーフォーム 2444">
              <a:extLst>
                <a:ext uri="{FF2B5EF4-FFF2-40B4-BE49-F238E27FC236}">
                  <a16:creationId xmlns:a16="http://schemas.microsoft.com/office/drawing/2014/main" id="{13DA4FF8-8203-244A-72A6-E5BA0584AD8B}"/>
                </a:ext>
              </a:extLst>
            </p:cNvPr>
            <p:cNvSpPr/>
            <p:nvPr/>
          </p:nvSpPr>
          <p:spPr>
            <a:xfrm>
              <a:off x="3962366" y="5746468"/>
              <a:ext cx="200075" cy="353732"/>
            </a:xfrm>
            <a:custGeom>
              <a:avLst/>
              <a:gdLst>
                <a:gd name="connsiteX0" fmla="*/ 200059 w 200075"/>
                <a:gd name="connsiteY0" fmla="*/ 282 h 353732"/>
                <a:gd name="connsiteX1" fmla="*/ 69884 w 200075"/>
                <a:gd name="connsiteY1" fmla="*/ 152682 h 353732"/>
                <a:gd name="connsiteX2" fmla="*/ 76234 w 200075"/>
                <a:gd name="connsiteY2" fmla="*/ 171732 h 353732"/>
                <a:gd name="connsiteX3" fmla="*/ 76234 w 200075"/>
                <a:gd name="connsiteY3" fmla="*/ 225707 h 353732"/>
                <a:gd name="connsiteX4" fmla="*/ 34959 w 200075"/>
                <a:gd name="connsiteY4" fmla="*/ 320957 h 353732"/>
                <a:gd name="connsiteX5" fmla="*/ 34 w 200075"/>
                <a:gd name="connsiteY5" fmla="*/ 352707 h 353732"/>
                <a:gd name="connsiteX6" fmla="*/ 41309 w 200075"/>
                <a:gd name="connsiteY6" fmla="*/ 289207 h 353732"/>
                <a:gd name="connsiteX7" fmla="*/ 25434 w 200075"/>
                <a:gd name="connsiteY7" fmla="*/ 219357 h 353732"/>
                <a:gd name="connsiteX8" fmla="*/ 123859 w 200075"/>
                <a:gd name="connsiteY8" fmla="*/ 117757 h 353732"/>
                <a:gd name="connsiteX9" fmla="*/ 60359 w 200075"/>
                <a:gd name="connsiteY9" fmla="*/ 114582 h 353732"/>
                <a:gd name="connsiteX10" fmla="*/ 200059 w 200075"/>
                <a:gd name="connsiteY10" fmla="*/ 282 h 35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075" h="353732">
                  <a:moveTo>
                    <a:pt x="200059" y="282"/>
                  </a:moveTo>
                  <a:cubicBezTo>
                    <a:pt x="201647" y="6632"/>
                    <a:pt x="90521" y="124107"/>
                    <a:pt x="69884" y="152682"/>
                  </a:cubicBezTo>
                  <a:cubicBezTo>
                    <a:pt x="49247" y="181257"/>
                    <a:pt x="75176" y="159561"/>
                    <a:pt x="76234" y="171732"/>
                  </a:cubicBezTo>
                  <a:cubicBezTo>
                    <a:pt x="77292" y="183903"/>
                    <a:pt x="83113" y="200836"/>
                    <a:pt x="76234" y="225707"/>
                  </a:cubicBezTo>
                  <a:cubicBezTo>
                    <a:pt x="69355" y="250578"/>
                    <a:pt x="47659" y="299790"/>
                    <a:pt x="34959" y="320957"/>
                  </a:cubicBezTo>
                  <a:cubicBezTo>
                    <a:pt x="22259" y="342124"/>
                    <a:pt x="-1024" y="357998"/>
                    <a:pt x="34" y="352707"/>
                  </a:cubicBezTo>
                  <a:cubicBezTo>
                    <a:pt x="1092" y="347416"/>
                    <a:pt x="37076" y="311432"/>
                    <a:pt x="41309" y="289207"/>
                  </a:cubicBezTo>
                  <a:cubicBezTo>
                    <a:pt x="45542" y="266982"/>
                    <a:pt x="11676" y="247932"/>
                    <a:pt x="25434" y="219357"/>
                  </a:cubicBezTo>
                  <a:cubicBezTo>
                    <a:pt x="39192" y="190782"/>
                    <a:pt x="118038" y="135219"/>
                    <a:pt x="123859" y="117757"/>
                  </a:cubicBezTo>
                  <a:cubicBezTo>
                    <a:pt x="129680" y="100295"/>
                    <a:pt x="52951" y="132574"/>
                    <a:pt x="60359" y="114582"/>
                  </a:cubicBezTo>
                  <a:cubicBezTo>
                    <a:pt x="67767" y="96590"/>
                    <a:pt x="198471" y="-6068"/>
                    <a:pt x="200059" y="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6" name="フリーフォーム 2445">
              <a:extLst>
                <a:ext uri="{FF2B5EF4-FFF2-40B4-BE49-F238E27FC236}">
                  <a16:creationId xmlns:a16="http://schemas.microsoft.com/office/drawing/2014/main" id="{43E92316-8748-C3A4-84E2-C063EFFCC011}"/>
                </a:ext>
              </a:extLst>
            </p:cNvPr>
            <p:cNvSpPr/>
            <p:nvPr/>
          </p:nvSpPr>
          <p:spPr>
            <a:xfrm>
              <a:off x="3859929" y="5781687"/>
              <a:ext cx="170985" cy="157288"/>
            </a:xfrm>
            <a:custGeom>
              <a:avLst/>
              <a:gdLst>
                <a:gd name="connsiteX0" fmla="*/ 169146 w 170985"/>
                <a:gd name="connsiteY0" fmla="*/ 76188 h 157288"/>
                <a:gd name="connsiteX1" fmla="*/ 32621 w 170985"/>
                <a:gd name="connsiteY1" fmla="*/ 34913 h 157288"/>
                <a:gd name="connsiteX2" fmla="*/ 64371 w 170985"/>
                <a:gd name="connsiteY2" fmla="*/ 57138 h 157288"/>
                <a:gd name="connsiteX3" fmla="*/ 26271 w 170985"/>
                <a:gd name="connsiteY3" fmla="*/ 85713 h 157288"/>
                <a:gd name="connsiteX4" fmla="*/ 871 w 170985"/>
                <a:gd name="connsiteY4" fmla="*/ 155563 h 157288"/>
                <a:gd name="connsiteX5" fmla="*/ 58021 w 170985"/>
                <a:gd name="connsiteY5" fmla="*/ 6338 h 157288"/>
                <a:gd name="connsiteX6" fmla="*/ 108821 w 170985"/>
                <a:gd name="connsiteY6" fmla="*/ 31738 h 157288"/>
                <a:gd name="connsiteX7" fmla="*/ 169146 w 170985"/>
                <a:gd name="connsiteY7" fmla="*/ 76188 h 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85" h="157288">
                  <a:moveTo>
                    <a:pt x="169146" y="76188"/>
                  </a:moveTo>
                  <a:cubicBezTo>
                    <a:pt x="156446" y="76717"/>
                    <a:pt x="50083" y="38088"/>
                    <a:pt x="32621" y="34913"/>
                  </a:cubicBezTo>
                  <a:cubicBezTo>
                    <a:pt x="15158" y="31738"/>
                    <a:pt x="65429" y="48671"/>
                    <a:pt x="64371" y="57138"/>
                  </a:cubicBezTo>
                  <a:cubicBezTo>
                    <a:pt x="63313" y="65605"/>
                    <a:pt x="36854" y="69309"/>
                    <a:pt x="26271" y="85713"/>
                  </a:cubicBezTo>
                  <a:cubicBezTo>
                    <a:pt x="15688" y="102117"/>
                    <a:pt x="-4421" y="168792"/>
                    <a:pt x="871" y="155563"/>
                  </a:cubicBezTo>
                  <a:cubicBezTo>
                    <a:pt x="6163" y="142334"/>
                    <a:pt x="40029" y="26975"/>
                    <a:pt x="58021" y="6338"/>
                  </a:cubicBezTo>
                  <a:cubicBezTo>
                    <a:pt x="76013" y="-14300"/>
                    <a:pt x="92417" y="21155"/>
                    <a:pt x="108821" y="31738"/>
                  </a:cubicBezTo>
                  <a:cubicBezTo>
                    <a:pt x="125225" y="42321"/>
                    <a:pt x="181846" y="75659"/>
                    <a:pt x="169146" y="76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7" name="フリーフォーム 2446">
              <a:extLst>
                <a:ext uri="{FF2B5EF4-FFF2-40B4-BE49-F238E27FC236}">
                  <a16:creationId xmlns:a16="http://schemas.microsoft.com/office/drawing/2014/main" id="{C7941A3E-1FC2-9A72-0687-B84E9B565015}"/>
                </a:ext>
              </a:extLst>
            </p:cNvPr>
            <p:cNvSpPr/>
            <p:nvPr/>
          </p:nvSpPr>
          <p:spPr>
            <a:xfrm>
              <a:off x="3725978" y="5826125"/>
              <a:ext cx="131829" cy="321583"/>
            </a:xfrm>
            <a:custGeom>
              <a:avLst/>
              <a:gdLst>
                <a:gd name="connsiteX0" fmla="*/ 131647 w 131829"/>
                <a:gd name="connsiteY0" fmla="*/ 0 h 321583"/>
                <a:gd name="connsiteX1" fmla="*/ 30047 w 131829"/>
                <a:gd name="connsiteY1" fmla="*/ 92075 h 321583"/>
                <a:gd name="connsiteX2" fmla="*/ 33222 w 131829"/>
                <a:gd name="connsiteY2" fmla="*/ 193675 h 321583"/>
                <a:gd name="connsiteX3" fmla="*/ 20522 w 131829"/>
                <a:gd name="connsiteY3" fmla="*/ 171450 h 321583"/>
                <a:gd name="connsiteX4" fmla="*/ 30047 w 131829"/>
                <a:gd name="connsiteY4" fmla="*/ 320675 h 321583"/>
                <a:gd name="connsiteX5" fmla="*/ 4647 w 131829"/>
                <a:gd name="connsiteY5" fmla="*/ 231775 h 321583"/>
                <a:gd name="connsiteX6" fmla="*/ 33222 w 131829"/>
                <a:gd name="connsiteY6" fmla="*/ 184150 h 321583"/>
                <a:gd name="connsiteX7" fmla="*/ 45922 w 131829"/>
                <a:gd name="connsiteY7" fmla="*/ 177800 h 321583"/>
                <a:gd name="connsiteX8" fmla="*/ 1472 w 131829"/>
                <a:gd name="connsiteY8" fmla="*/ 92075 h 321583"/>
                <a:gd name="connsiteX9" fmla="*/ 131647 w 131829"/>
                <a:gd name="connsiteY9" fmla="*/ 0 h 32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29" h="321583">
                  <a:moveTo>
                    <a:pt x="131647" y="0"/>
                  </a:moveTo>
                  <a:cubicBezTo>
                    <a:pt x="136409" y="0"/>
                    <a:pt x="46451" y="59796"/>
                    <a:pt x="30047" y="92075"/>
                  </a:cubicBezTo>
                  <a:cubicBezTo>
                    <a:pt x="13643" y="124354"/>
                    <a:pt x="34809" y="180446"/>
                    <a:pt x="33222" y="193675"/>
                  </a:cubicBezTo>
                  <a:cubicBezTo>
                    <a:pt x="31635" y="206904"/>
                    <a:pt x="21051" y="150283"/>
                    <a:pt x="20522" y="171450"/>
                  </a:cubicBezTo>
                  <a:cubicBezTo>
                    <a:pt x="19993" y="192617"/>
                    <a:pt x="32693" y="310621"/>
                    <a:pt x="30047" y="320675"/>
                  </a:cubicBezTo>
                  <a:cubicBezTo>
                    <a:pt x="27401" y="330729"/>
                    <a:pt x="4118" y="254529"/>
                    <a:pt x="4647" y="231775"/>
                  </a:cubicBezTo>
                  <a:cubicBezTo>
                    <a:pt x="5176" y="209021"/>
                    <a:pt x="26343" y="193146"/>
                    <a:pt x="33222" y="184150"/>
                  </a:cubicBezTo>
                  <a:cubicBezTo>
                    <a:pt x="40101" y="175154"/>
                    <a:pt x="51214" y="193146"/>
                    <a:pt x="45922" y="177800"/>
                  </a:cubicBezTo>
                  <a:cubicBezTo>
                    <a:pt x="40630" y="162454"/>
                    <a:pt x="-9111" y="114300"/>
                    <a:pt x="1472" y="92075"/>
                  </a:cubicBezTo>
                  <a:cubicBezTo>
                    <a:pt x="12055" y="69850"/>
                    <a:pt x="126885" y="0"/>
                    <a:pt x="13164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8" name="フリーフォーム 2447">
              <a:extLst>
                <a:ext uri="{FF2B5EF4-FFF2-40B4-BE49-F238E27FC236}">
                  <a16:creationId xmlns:a16="http://schemas.microsoft.com/office/drawing/2014/main" id="{0100F510-01E2-60FE-5E32-AADC47BCD9F7}"/>
                </a:ext>
              </a:extLst>
            </p:cNvPr>
            <p:cNvSpPr/>
            <p:nvPr/>
          </p:nvSpPr>
          <p:spPr>
            <a:xfrm>
              <a:off x="3924063" y="5876880"/>
              <a:ext cx="73287" cy="146123"/>
            </a:xfrm>
            <a:custGeom>
              <a:avLst/>
              <a:gdLst>
                <a:gd name="connsiteX0" fmla="*/ 73262 w 73287"/>
                <a:gd name="connsiteY0" fmla="*/ 45 h 146123"/>
                <a:gd name="connsiteX1" fmla="*/ 31987 w 73287"/>
                <a:gd name="connsiteY1" fmla="*/ 60370 h 146123"/>
                <a:gd name="connsiteX2" fmla="*/ 12937 w 73287"/>
                <a:gd name="connsiteY2" fmla="*/ 127045 h 146123"/>
                <a:gd name="connsiteX3" fmla="*/ 12937 w 73287"/>
                <a:gd name="connsiteY3" fmla="*/ 79420 h 146123"/>
                <a:gd name="connsiteX4" fmla="*/ 237 w 73287"/>
                <a:gd name="connsiteY4" fmla="*/ 146095 h 146123"/>
                <a:gd name="connsiteX5" fmla="*/ 25637 w 73287"/>
                <a:gd name="connsiteY5" fmla="*/ 69895 h 146123"/>
                <a:gd name="connsiteX6" fmla="*/ 73262 w 73287"/>
                <a:gd name="connsiteY6" fmla="*/ 45 h 1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7" h="146123">
                  <a:moveTo>
                    <a:pt x="73262" y="45"/>
                  </a:moveTo>
                  <a:cubicBezTo>
                    <a:pt x="74320" y="-1543"/>
                    <a:pt x="42041" y="39203"/>
                    <a:pt x="31987" y="60370"/>
                  </a:cubicBezTo>
                  <a:cubicBezTo>
                    <a:pt x="21933" y="81537"/>
                    <a:pt x="16112" y="123870"/>
                    <a:pt x="12937" y="127045"/>
                  </a:cubicBezTo>
                  <a:cubicBezTo>
                    <a:pt x="9762" y="130220"/>
                    <a:pt x="15054" y="76245"/>
                    <a:pt x="12937" y="79420"/>
                  </a:cubicBezTo>
                  <a:cubicBezTo>
                    <a:pt x="10820" y="82595"/>
                    <a:pt x="-1880" y="147683"/>
                    <a:pt x="237" y="146095"/>
                  </a:cubicBezTo>
                  <a:cubicBezTo>
                    <a:pt x="2354" y="144507"/>
                    <a:pt x="14525" y="90003"/>
                    <a:pt x="25637" y="69895"/>
                  </a:cubicBezTo>
                  <a:cubicBezTo>
                    <a:pt x="36749" y="49787"/>
                    <a:pt x="72204" y="1633"/>
                    <a:pt x="73262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9" name="フリーフォーム 2448">
              <a:extLst>
                <a:ext uri="{FF2B5EF4-FFF2-40B4-BE49-F238E27FC236}">
                  <a16:creationId xmlns:a16="http://schemas.microsoft.com/office/drawing/2014/main" id="{E08960AC-9520-0B7E-C827-1D3E17ECAF20}"/>
                </a:ext>
              </a:extLst>
            </p:cNvPr>
            <p:cNvSpPr/>
            <p:nvPr/>
          </p:nvSpPr>
          <p:spPr>
            <a:xfrm>
              <a:off x="3762363" y="5867398"/>
              <a:ext cx="247734" cy="222274"/>
            </a:xfrm>
            <a:custGeom>
              <a:avLst/>
              <a:gdLst>
                <a:gd name="connsiteX0" fmla="*/ 73037 w 247734"/>
                <a:gd name="connsiteY0" fmla="*/ 2 h 222274"/>
                <a:gd name="connsiteX1" fmla="*/ 12 w 247734"/>
                <a:gd name="connsiteY1" fmla="*/ 95252 h 222274"/>
                <a:gd name="connsiteX2" fmla="*/ 79387 w 247734"/>
                <a:gd name="connsiteY2" fmla="*/ 152402 h 222274"/>
                <a:gd name="connsiteX3" fmla="*/ 69862 w 247734"/>
                <a:gd name="connsiteY3" fmla="*/ 127002 h 222274"/>
                <a:gd name="connsiteX4" fmla="*/ 155587 w 247734"/>
                <a:gd name="connsiteY4" fmla="*/ 203202 h 222274"/>
                <a:gd name="connsiteX5" fmla="*/ 209562 w 247734"/>
                <a:gd name="connsiteY5" fmla="*/ 136527 h 222274"/>
                <a:gd name="connsiteX6" fmla="*/ 247662 w 247734"/>
                <a:gd name="connsiteY6" fmla="*/ 158752 h 222274"/>
                <a:gd name="connsiteX7" fmla="*/ 215912 w 247734"/>
                <a:gd name="connsiteY7" fmla="*/ 222252 h 222274"/>
                <a:gd name="connsiteX8" fmla="*/ 114312 w 247734"/>
                <a:gd name="connsiteY8" fmla="*/ 165102 h 222274"/>
                <a:gd name="connsiteX9" fmla="*/ 41287 w 247734"/>
                <a:gd name="connsiteY9" fmla="*/ 92077 h 222274"/>
                <a:gd name="connsiteX10" fmla="*/ 73037 w 247734"/>
                <a:gd name="connsiteY10" fmla="*/ 2 h 22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734" h="222274">
                  <a:moveTo>
                    <a:pt x="73037" y="2"/>
                  </a:moveTo>
                  <a:cubicBezTo>
                    <a:pt x="66158" y="531"/>
                    <a:pt x="-1046" y="69852"/>
                    <a:pt x="12" y="95252"/>
                  </a:cubicBezTo>
                  <a:cubicBezTo>
                    <a:pt x="1070" y="120652"/>
                    <a:pt x="67745" y="147110"/>
                    <a:pt x="79387" y="152402"/>
                  </a:cubicBezTo>
                  <a:cubicBezTo>
                    <a:pt x="91029" y="157694"/>
                    <a:pt x="57162" y="118535"/>
                    <a:pt x="69862" y="127002"/>
                  </a:cubicBezTo>
                  <a:cubicBezTo>
                    <a:pt x="82562" y="135469"/>
                    <a:pt x="132304" y="201615"/>
                    <a:pt x="155587" y="203202"/>
                  </a:cubicBezTo>
                  <a:cubicBezTo>
                    <a:pt x="178870" y="204790"/>
                    <a:pt x="194216" y="143935"/>
                    <a:pt x="209562" y="136527"/>
                  </a:cubicBezTo>
                  <a:cubicBezTo>
                    <a:pt x="224908" y="129119"/>
                    <a:pt x="246604" y="144465"/>
                    <a:pt x="247662" y="158752"/>
                  </a:cubicBezTo>
                  <a:cubicBezTo>
                    <a:pt x="248720" y="173039"/>
                    <a:pt x="238137" y="221194"/>
                    <a:pt x="215912" y="222252"/>
                  </a:cubicBezTo>
                  <a:cubicBezTo>
                    <a:pt x="193687" y="223310"/>
                    <a:pt x="143416" y="186798"/>
                    <a:pt x="114312" y="165102"/>
                  </a:cubicBezTo>
                  <a:cubicBezTo>
                    <a:pt x="85208" y="143406"/>
                    <a:pt x="51341" y="114831"/>
                    <a:pt x="41287" y="92077"/>
                  </a:cubicBezTo>
                  <a:cubicBezTo>
                    <a:pt x="31233" y="69323"/>
                    <a:pt x="79916" y="-527"/>
                    <a:pt x="7303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0" name="フリーフォーム 2449">
              <a:extLst>
                <a:ext uri="{FF2B5EF4-FFF2-40B4-BE49-F238E27FC236}">
                  <a16:creationId xmlns:a16="http://schemas.microsoft.com/office/drawing/2014/main" id="{59972D41-C188-8C61-F38A-87EF96C6E52D}"/>
                </a:ext>
              </a:extLst>
            </p:cNvPr>
            <p:cNvSpPr/>
            <p:nvPr/>
          </p:nvSpPr>
          <p:spPr>
            <a:xfrm>
              <a:off x="3749006" y="5921250"/>
              <a:ext cx="312572" cy="205018"/>
            </a:xfrm>
            <a:custGeom>
              <a:avLst/>
              <a:gdLst>
                <a:gd name="connsiteX0" fmla="*/ 289594 w 312572"/>
                <a:gd name="connsiteY0" fmla="*/ 125 h 205018"/>
                <a:gd name="connsiteX1" fmla="*/ 311819 w 312572"/>
                <a:gd name="connsiteY1" fmla="*/ 108075 h 205018"/>
                <a:gd name="connsiteX2" fmla="*/ 261019 w 312572"/>
                <a:gd name="connsiteY2" fmla="*/ 193800 h 205018"/>
                <a:gd name="connsiteX3" fmla="*/ 241969 w 312572"/>
                <a:gd name="connsiteY3" fmla="*/ 203325 h 205018"/>
                <a:gd name="connsiteX4" fmla="*/ 140369 w 312572"/>
                <a:gd name="connsiteY4" fmla="*/ 187450 h 205018"/>
                <a:gd name="connsiteX5" fmla="*/ 213394 w 312572"/>
                <a:gd name="connsiteY5" fmla="*/ 200150 h 205018"/>
                <a:gd name="connsiteX6" fmla="*/ 92744 w 312572"/>
                <a:gd name="connsiteY6" fmla="*/ 143000 h 205018"/>
                <a:gd name="connsiteX7" fmla="*/ 669 w 312572"/>
                <a:gd name="connsiteY7" fmla="*/ 73150 h 205018"/>
                <a:gd name="connsiteX8" fmla="*/ 140369 w 312572"/>
                <a:gd name="connsiteY8" fmla="*/ 181100 h 205018"/>
                <a:gd name="connsiteX9" fmla="*/ 229269 w 312572"/>
                <a:gd name="connsiteY9" fmla="*/ 190625 h 205018"/>
                <a:gd name="connsiteX10" fmla="*/ 241969 w 312572"/>
                <a:gd name="connsiteY10" fmla="*/ 174750 h 205018"/>
                <a:gd name="connsiteX11" fmla="*/ 222919 w 312572"/>
                <a:gd name="connsiteY11" fmla="*/ 174750 h 205018"/>
                <a:gd name="connsiteX12" fmla="*/ 264194 w 312572"/>
                <a:gd name="connsiteY12" fmla="*/ 130300 h 205018"/>
                <a:gd name="connsiteX13" fmla="*/ 289594 w 312572"/>
                <a:gd name="connsiteY13" fmla="*/ 125 h 2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572" h="205018">
                  <a:moveTo>
                    <a:pt x="289594" y="125"/>
                  </a:moveTo>
                  <a:cubicBezTo>
                    <a:pt x="297531" y="-3579"/>
                    <a:pt x="316582" y="75796"/>
                    <a:pt x="311819" y="108075"/>
                  </a:cubicBezTo>
                  <a:cubicBezTo>
                    <a:pt x="307057" y="140354"/>
                    <a:pt x="272661" y="177925"/>
                    <a:pt x="261019" y="193800"/>
                  </a:cubicBezTo>
                  <a:cubicBezTo>
                    <a:pt x="249377" y="209675"/>
                    <a:pt x="262077" y="204383"/>
                    <a:pt x="241969" y="203325"/>
                  </a:cubicBezTo>
                  <a:cubicBezTo>
                    <a:pt x="221861" y="202267"/>
                    <a:pt x="145131" y="187979"/>
                    <a:pt x="140369" y="187450"/>
                  </a:cubicBezTo>
                  <a:cubicBezTo>
                    <a:pt x="135606" y="186921"/>
                    <a:pt x="221331" y="207558"/>
                    <a:pt x="213394" y="200150"/>
                  </a:cubicBezTo>
                  <a:cubicBezTo>
                    <a:pt x="205456" y="192742"/>
                    <a:pt x="128198" y="164167"/>
                    <a:pt x="92744" y="143000"/>
                  </a:cubicBezTo>
                  <a:cubicBezTo>
                    <a:pt x="57290" y="121833"/>
                    <a:pt x="-7268" y="66800"/>
                    <a:pt x="669" y="73150"/>
                  </a:cubicBezTo>
                  <a:cubicBezTo>
                    <a:pt x="8606" y="79500"/>
                    <a:pt x="102269" y="161521"/>
                    <a:pt x="140369" y="181100"/>
                  </a:cubicBezTo>
                  <a:cubicBezTo>
                    <a:pt x="178469" y="200679"/>
                    <a:pt x="212336" y="191683"/>
                    <a:pt x="229269" y="190625"/>
                  </a:cubicBezTo>
                  <a:cubicBezTo>
                    <a:pt x="246202" y="189567"/>
                    <a:pt x="243027" y="177396"/>
                    <a:pt x="241969" y="174750"/>
                  </a:cubicBezTo>
                  <a:cubicBezTo>
                    <a:pt x="240911" y="172104"/>
                    <a:pt x="219215" y="182158"/>
                    <a:pt x="222919" y="174750"/>
                  </a:cubicBezTo>
                  <a:cubicBezTo>
                    <a:pt x="226623" y="167342"/>
                    <a:pt x="254669" y="151467"/>
                    <a:pt x="264194" y="130300"/>
                  </a:cubicBezTo>
                  <a:cubicBezTo>
                    <a:pt x="273719" y="109133"/>
                    <a:pt x="281657" y="3829"/>
                    <a:pt x="289594" y="1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1" name="フリーフォーム 2450">
              <a:extLst>
                <a:ext uri="{FF2B5EF4-FFF2-40B4-BE49-F238E27FC236}">
                  <a16:creationId xmlns:a16="http://schemas.microsoft.com/office/drawing/2014/main" id="{75130D73-2A4C-6628-30E9-DC13D3E73E02}"/>
                </a:ext>
              </a:extLst>
            </p:cNvPr>
            <p:cNvSpPr/>
            <p:nvPr/>
          </p:nvSpPr>
          <p:spPr>
            <a:xfrm>
              <a:off x="3701944" y="6079084"/>
              <a:ext cx="350769" cy="164055"/>
            </a:xfrm>
            <a:custGeom>
              <a:avLst/>
              <a:gdLst>
                <a:gd name="connsiteX0" fmla="*/ 349356 w 350769"/>
                <a:gd name="connsiteY0" fmla="*/ 1041 h 164055"/>
                <a:gd name="connsiteX1" fmla="*/ 289031 w 350769"/>
                <a:gd name="connsiteY1" fmla="*/ 102641 h 164055"/>
                <a:gd name="connsiteX2" fmla="*/ 276331 w 350769"/>
                <a:gd name="connsiteY2" fmla="*/ 159791 h 164055"/>
                <a:gd name="connsiteX3" fmla="*/ 235056 w 350769"/>
                <a:gd name="connsiteY3" fmla="*/ 147091 h 164055"/>
                <a:gd name="connsiteX4" fmla="*/ 106 w 350769"/>
                <a:gd name="connsiteY4" fmla="*/ 45491 h 164055"/>
                <a:gd name="connsiteX5" fmla="*/ 266806 w 350769"/>
                <a:gd name="connsiteY5" fmla="*/ 143916 h 164055"/>
                <a:gd name="connsiteX6" fmla="*/ 235056 w 350769"/>
                <a:gd name="connsiteY6" fmla="*/ 61366 h 164055"/>
                <a:gd name="connsiteX7" fmla="*/ 276331 w 350769"/>
                <a:gd name="connsiteY7" fmla="*/ 99466 h 164055"/>
                <a:gd name="connsiteX8" fmla="*/ 327131 w 350769"/>
                <a:gd name="connsiteY8" fmla="*/ 51841 h 164055"/>
                <a:gd name="connsiteX9" fmla="*/ 349356 w 350769"/>
                <a:gd name="connsiteY9" fmla="*/ 1041 h 16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769" h="164055">
                  <a:moveTo>
                    <a:pt x="349356" y="1041"/>
                  </a:moveTo>
                  <a:cubicBezTo>
                    <a:pt x="343006" y="9508"/>
                    <a:pt x="301202" y="76183"/>
                    <a:pt x="289031" y="102641"/>
                  </a:cubicBezTo>
                  <a:cubicBezTo>
                    <a:pt x="276860" y="129099"/>
                    <a:pt x="285327" y="152383"/>
                    <a:pt x="276331" y="159791"/>
                  </a:cubicBezTo>
                  <a:cubicBezTo>
                    <a:pt x="267335" y="167199"/>
                    <a:pt x="281093" y="166141"/>
                    <a:pt x="235056" y="147091"/>
                  </a:cubicBezTo>
                  <a:cubicBezTo>
                    <a:pt x="189019" y="128041"/>
                    <a:pt x="-5186" y="46020"/>
                    <a:pt x="106" y="45491"/>
                  </a:cubicBezTo>
                  <a:cubicBezTo>
                    <a:pt x="5398" y="44962"/>
                    <a:pt x="227648" y="141270"/>
                    <a:pt x="266806" y="143916"/>
                  </a:cubicBezTo>
                  <a:cubicBezTo>
                    <a:pt x="305964" y="146562"/>
                    <a:pt x="233469" y="68774"/>
                    <a:pt x="235056" y="61366"/>
                  </a:cubicBezTo>
                  <a:cubicBezTo>
                    <a:pt x="236643" y="53958"/>
                    <a:pt x="260985" y="101054"/>
                    <a:pt x="276331" y="99466"/>
                  </a:cubicBezTo>
                  <a:cubicBezTo>
                    <a:pt x="291677" y="97879"/>
                    <a:pt x="314960" y="65599"/>
                    <a:pt x="327131" y="51841"/>
                  </a:cubicBezTo>
                  <a:cubicBezTo>
                    <a:pt x="339302" y="38083"/>
                    <a:pt x="355706" y="-7426"/>
                    <a:pt x="349356" y="1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2" name="フリーフォーム 2451">
              <a:extLst>
                <a:ext uri="{FF2B5EF4-FFF2-40B4-BE49-F238E27FC236}">
                  <a16:creationId xmlns:a16="http://schemas.microsoft.com/office/drawing/2014/main" id="{EFC99455-EFD7-3BE1-C829-E8CE6D13E3BF}"/>
                </a:ext>
              </a:extLst>
            </p:cNvPr>
            <p:cNvSpPr/>
            <p:nvPr/>
          </p:nvSpPr>
          <p:spPr>
            <a:xfrm>
              <a:off x="3754814" y="6010272"/>
              <a:ext cx="84016" cy="149284"/>
            </a:xfrm>
            <a:custGeom>
              <a:avLst/>
              <a:gdLst>
                <a:gd name="connsiteX0" fmla="*/ 1211 w 84016"/>
                <a:gd name="connsiteY0" fmla="*/ 3 h 149284"/>
                <a:gd name="connsiteX1" fmla="*/ 32961 w 84016"/>
                <a:gd name="connsiteY1" fmla="*/ 66678 h 149284"/>
                <a:gd name="connsiteX2" fmla="*/ 10736 w 84016"/>
                <a:gd name="connsiteY2" fmla="*/ 104778 h 149284"/>
                <a:gd name="connsiteX3" fmla="*/ 48836 w 84016"/>
                <a:gd name="connsiteY3" fmla="*/ 149228 h 149284"/>
                <a:gd name="connsiteX4" fmla="*/ 20261 w 84016"/>
                <a:gd name="connsiteY4" fmla="*/ 95253 h 149284"/>
                <a:gd name="connsiteX5" fmla="*/ 39311 w 84016"/>
                <a:gd name="connsiteY5" fmla="*/ 63503 h 149284"/>
                <a:gd name="connsiteX6" fmla="*/ 83761 w 84016"/>
                <a:gd name="connsiteY6" fmla="*/ 63503 h 149284"/>
                <a:gd name="connsiteX7" fmla="*/ 1211 w 84016"/>
                <a:gd name="connsiteY7" fmla="*/ 3 h 14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16" h="149284">
                  <a:moveTo>
                    <a:pt x="1211" y="3"/>
                  </a:moveTo>
                  <a:cubicBezTo>
                    <a:pt x="-7256" y="532"/>
                    <a:pt x="31374" y="49216"/>
                    <a:pt x="32961" y="66678"/>
                  </a:cubicBezTo>
                  <a:cubicBezTo>
                    <a:pt x="34548" y="84140"/>
                    <a:pt x="8090" y="91020"/>
                    <a:pt x="10736" y="104778"/>
                  </a:cubicBezTo>
                  <a:cubicBezTo>
                    <a:pt x="13382" y="118536"/>
                    <a:pt x="47249" y="150815"/>
                    <a:pt x="48836" y="149228"/>
                  </a:cubicBezTo>
                  <a:cubicBezTo>
                    <a:pt x="50423" y="147641"/>
                    <a:pt x="21848" y="109540"/>
                    <a:pt x="20261" y="95253"/>
                  </a:cubicBezTo>
                  <a:cubicBezTo>
                    <a:pt x="18674" y="80966"/>
                    <a:pt x="28728" y="68795"/>
                    <a:pt x="39311" y="63503"/>
                  </a:cubicBezTo>
                  <a:cubicBezTo>
                    <a:pt x="49894" y="58211"/>
                    <a:pt x="87465" y="74615"/>
                    <a:pt x="83761" y="63503"/>
                  </a:cubicBezTo>
                  <a:cubicBezTo>
                    <a:pt x="80057" y="52391"/>
                    <a:pt x="9678" y="-526"/>
                    <a:pt x="12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3" name="フリーフォーム 2452">
              <a:extLst>
                <a:ext uri="{FF2B5EF4-FFF2-40B4-BE49-F238E27FC236}">
                  <a16:creationId xmlns:a16="http://schemas.microsoft.com/office/drawing/2014/main" id="{6AE9DD34-6336-6EF8-4BCA-72EC5A3433AD}"/>
                </a:ext>
              </a:extLst>
            </p:cNvPr>
            <p:cNvSpPr/>
            <p:nvPr/>
          </p:nvSpPr>
          <p:spPr>
            <a:xfrm>
              <a:off x="3654878" y="6045158"/>
              <a:ext cx="85434" cy="225696"/>
            </a:xfrm>
            <a:custGeom>
              <a:avLst/>
              <a:gdLst>
                <a:gd name="connsiteX0" fmla="*/ 85272 w 85434"/>
                <a:gd name="connsiteY0" fmla="*/ 42 h 225696"/>
                <a:gd name="connsiteX1" fmla="*/ 2722 w 85434"/>
                <a:gd name="connsiteY1" fmla="*/ 98467 h 225696"/>
                <a:gd name="connsiteX2" fmla="*/ 18597 w 85434"/>
                <a:gd name="connsiteY2" fmla="*/ 142917 h 225696"/>
                <a:gd name="connsiteX3" fmla="*/ 5897 w 85434"/>
                <a:gd name="connsiteY3" fmla="*/ 225467 h 225696"/>
                <a:gd name="connsiteX4" fmla="*/ 31297 w 85434"/>
                <a:gd name="connsiteY4" fmla="*/ 168317 h 225696"/>
                <a:gd name="connsiteX5" fmla="*/ 28122 w 85434"/>
                <a:gd name="connsiteY5" fmla="*/ 190542 h 225696"/>
                <a:gd name="connsiteX6" fmla="*/ 40822 w 85434"/>
                <a:gd name="connsiteY6" fmla="*/ 82592 h 225696"/>
                <a:gd name="connsiteX7" fmla="*/ 24947 w 85434"/>
                <a:gd name="connsiteY7" fmla="*/ 111167 h 225696"/>
                <a:gd name="connsiteX8" fmla="*/ 85272 w 85434"/>
                <a:gd name="connsiteY8" fmla="*/ 42 h 22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434" h="225696">
                  <a:moveTo>
                    <a:pt x="85272" y="42"/>
                  </a:moveTo>
                  <a:cubicBezTo>
                    <a:pt x="81568" y="-2075"/>
                    <a:pt x="13834" y="74655"/>
                    <a:pt x="2722" y="98467"/>
                  </a:cubicBezTo>
                  <a:cubicBezTo>
                    <a:pt x="-8391" y="122280"/>
                    <a:pt x="18068" y="121750"/>
                    <a:pt x="18597" y="142917"/>
                  </a:cubicBezTo>
                  <a:cubicBezTo>
                    <a:pt x="19126" y="164084"/>
                    <a:pt x="3780" y="221234"/>
                    <a:pt x="5897" y="225467"/>
                  </a:cubicBezTo>
                  <a:cubicBezTo>
                    <a:pt x="8014" y="229700"/>
                    <a:pt x="27593" y="174138"/>
                    <a:pt x="31297" y="168317"/>
                  </a:cubicBezTo>
                  <a:cubicBezTo>
                    <a:pt x="35001" y="162496"/>
                    <a:pt x="26535" y="204829"/>
                    <a:pt x="28122" y="190542"/>
                  </a:cubicBezTo>
                  <a:cubicBezTo>
                    <a:pt x="29709" y="176255"/>
                    <a:pt x="41351" y="95821"/>
                    <a:pt x="40822" y="82592"/>
                  </a:cubicBezTo>
                  <a:cubicBezTo>
                    <a:pt x="40293" y="69363"/>
                    <a:pt x="21772" y="118046"/>
                    <a:pt x="24947" y="111167"/>
                  </a:cubicBezTo>
                  <a:cubicBezTo>
                    <a:pt x="28122" y="104288"/>
                    <a:pt x="88976" y="2159"/>
                    <a:pt x="85272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4" name="フリーフォーム 2453">
              <a:extLst>
                <a:ext uri="{FF2B5EF4-FFF2-40B4-BE49-F238E27FC236}">
                  <a16:creationId xmlns:a16="http://schemas.microsoft.com/office/drawing/2014/main" id="{9FC84721-EEE9-64F4-0047-F20453870558}"/>
                </a:ext>
              </a:extLst>
            </p:cNvPr>
            <p:cNvSpPr/>
            <p:nvPr/>
          </p:nvSpPr>
          <p:spPr>
            <a:xfrm>
              <a:off x="3654247" y="6175085"/>
              <a:ext cx="62638" cy="213509"/>
            </a:xfrm>
            <a:custGeom>
              <a:avLst/>
              <a:gdLst>
                <a:gd name="connsiteX0" fmla="*/ 57328 w 62638"/>
                <a:gd name="connsiteY0" fmla="*/ 290 h 213509"/>
                <a:gd name="connsiteX1" fmla="*/ 35103 w 62638"/>
                <a:gd name="connsiteY1" fmla="*/ 70140 h 213509"/>
                <a:gd name="connsiteX2" fmla="*/ 60503 w 62638"/>
                <a:gd name="connsiteY2" fmla="*/ 117765 h 213509"/>
                <a:gd name="connsiteX3" fmla="*/ 60503 w 62638"/>
                <a:gd name="connsiteY3" fmla="*/ 213015 h 213509"/>
                <a:gd name="connsiteX4" fmla="*/ 57328 w 62638"/>
                <a:gd name="connsiteY4" fmla="*/ 152690 h 213509"/>
                <a:gd name="connsiteX5" fmla="*/ 178 w 62638"/>
                <a:gd name="connsiteY5" fmla="*/ 98715 h 213509"/>
                <a:gd name="connsiteX6" fmla="*/ 57328 w 62638"/>
                <a:gd name="connsiteY6" fmla="*/ 290 h 21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38" h="213509">
                  <a:moveTo>
                    <a:pt x="57328" y="290"/>
                  </a:moveTo>
                  <a:cubicBezTo>
                    <a:pt x="63149" y="-4472"/>
                    <a:pt x="34574" y="50561"/>
                    <a:pt x="35103" y="70140"/>
                  </a:cubicBezTo>
                  <a:cubicBezTo>
                    <a:pt x="35632" y="89719"/>
                    <a:pt x="56270" y="93953"/>
                    <a:pt x="60503" y="117765"/>
                  </a:cubicBezTo>
                  <a:cubicBezTo>
                    <a:pt x="64736" y="141577"/>
                    <a:pt x="61032" y="207194"/>
                    <a:pt x="60503" y="213015"/>
                  </a:cubicBezTo>
                  <a:cubicBezTo>
                    <a:pt x="59974" y="218836"/>
                    <a:pt x="67382" y="171740"/>
                    <a:pt x="57328" y="152690"/>
                  </a:cubicBezTo>
                  <a:cubicBezTo>
                    <a:pt x="47274" y="133640"/>
                    <a:pt x="3882" y="119353"/>
                    <a:pt x="178" y="98715"/>
                  </a:cubicBezTo>
                  <a:cubicBezTo>
                    <a:pt x="-3526" y="78077"/>
                    <a:pt x="51507" y="5052"/>
                    <a:pt x="57328" y="2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5" name="フリーフォーム 2454">
              <a:extLst>
                <a:ext uri="{FF2B5EF4-FFF2-40B4-BE49-F238E27FC236}">
                  <a16:creationId xmlns:a16="http://schemas.microsoft.com/office/drawing/2014/main" id="{75C332D5-338F-9F57-4237-80F4277F5367}"/>
                </a:ext>
              </a:extLst>
            </p:cNvPr>
            <p:cNvSpPr/>
            <p:nvPr/>
          </p:nvSpPr>
          <p:spPr>
            <a:xfrm>
              <a:off x="3667105" y="6327527"/>
              <a:ext cx="308252" cy="100131"/>
            </a:xfrm>
            <a:custGeom>
              <a:avLst/>
              <a:gdLst>
                <a:gd name="connsiteX0" fmla="*/ 20 w 308252"/>
                <a:gd name="connsiteY0" fmla="*/ 248 h 100131"/>
                <a:gd name="connsiteX1" fmla="*/ 120670 w 308252"/>
                <a:gd name="connsiteY1" fmla="*/ 41523 h 100131"/>
                <a:gd name="connsiteX2" fmla="*/ 127020 w 308252"/>
                <a:gd name="connsiteY2" fmla="*/ 98673 h 100131"/>
                <a:gd name="connsiteX3" fmla="*/ 241320 w 308252"/>
                <a:gd name="connsiteY3" fmla="*/ 79623 h 100131"/>
                <a:gd name="connsiteX4" fmla="*/ 273070 w 308252"/>
                <a:gd name="connsiteY4" fmla="*/ 41523 h 100131"/>
                <a:gd name="connsiteX5" fmla="*/ 307995 w 308252"/>
                <a:gd name="connsiteY5" fmla="*/ 3423 h 100131"/>
                <a:gd name="connsiteX6" fmla="*/ 254020 w 308252"/>
                <a:gd name="connsiteY6" fmla="*/ 70098 h 100131"/>
                <a:gd name="connsiteX7" fmla="*/ 158770 w 308252"/>
                <a:gd name="connsiteY7" fmla="*/ 98673 h 100131"/>
                <a:gd name="connsiteX8" fmla="*/ 111145 w 308252"/>
                <a:gd name="connsiteY8" fmla="*/ 60573 h 100131"/>
                <a:gd name="connsiteX9" fmla="*/ 20 w 308252"/>
                <a:gd name="connsiteY9" fmla="*/ 248 h 10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52" h="100131">
                  <a:moveTo>
                    <a:pt x="20" y="248"/>
                  </a:moveTo>
                  <a:cubicBezTo>
                    <a:pt x="1607" y="-2927"/>
                    <a:pt x="99503" y="25119"/>
                    <a:pt x="120670" y="41523"/>
                  </a:cubicBezTo>
                  <a:cubicBezTo>
                    <a:pt x="141837" y="57927"/>
                    <a:pt x="106912" y="92323"/>
                    <a:pt x="127020" y="98673"/>
                  </a:cubicBezTo>
                  <a:cubicBezTo>
                    <a:pt x="147128" y="105023"/>
                    <a:pt x="216978" y="89148"/>
                    <a:pt x="241320" y="79623"/>
                  </a:cubicBezTo>
                  <a:cubicBezTo>
                    <a:pt x="265662" y="70098"/>
                    <a:pt x="261958" y="54223"/>
                    <a:pt x="273070" y="41523"/>
                  </a:cubicBezTo>
                  <a:cubicBezTo>
                    <a:pt x="284182" y="28823"/>
                    <a:pt x="311170" y="-1339"/>
                    <a:pt x="307995" y="3423"/>
                  </a:cubicBezTo>
                  <a:cubicBezTo>
                    <a:pt x="304820" y="8185"/>
                    <a:pt x="278891" y="54223"/>
                    <a:pt x="254020" y="70098"/>
                  </a:cubicBezTo>
                  <a:cubicBezTo>
                    <a:pt x="229149" y="85973"/>
                    <a:pt x="182583" y="100261"/>
                    <a:pt x="158770" y="98673"/>
                  </a:cubicBezTo>
                  <a:cubicBezTo>
                    <a:pt x="134957" y="97085"/>
                    <a:pt x="134957" y="75919"/>
                    <a:pt x="111145" y="60573"/>
                  </a:cubicBezTo>
                  <a:cubicBezTo>
                    <a:pt x="87333" y="45227"/>
                    <a:pt x="-1567" y="3423"/>
                    <a:pt x="20" y="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6" name="フリーフォーム 2455">
              <a:extLst>
                <a:ext uri="{FF2B5EF4-FFF2-40B4-BE49-F238E27FC236}">
                  <a16:creationId xmlns:a16="http://schemas.microsoft.com/office/drawing/2014/main" id="{2F68A6F1-A405-8B3B-EAE3-639C309FA070}"/>
                </a:ext>
              </a:extLst>
            </p:cNvPr>
            <p:cNvSpPr/>
            <p:nvPr/>
          </p:nvSpPr>
          <p:spPr>
            <a:xfrm>
              <a:off x="3783054" y="6305220"/>
              <a:ext cx="239009" cy="102003"/>
            </a:xfrm>
            <a:custGeom>
              <a:avLst/>
              <a:gdLst>
                <a:gd name="connsiteX0" fmla="*/ 1546 w 239009"/>
                <a:gd name="connsiteY0" fmla="*/ 101930 h 102003"/>
                <a:gd name="connsiteX1" fmla="*/ 58696 w 239009"/>
                <a:gd name="connsiteY1" fmla="*/ 38430 h 102003"/>
                <a:gd name="connsiteX2" fmla="*/ 99971 w 239009"/>
                <a:gd name="connsiteY2" fmla="*/ 57480 h 102003"/>
                <a:gd name="connsiteX3" fmla="*/ 115846 w 239009"/>
                <a:gd name="connsiteY3" fmla="*/ 9855 h 102003"/>
                <a:gd name="connsiteX4" fmla="*/ 236496 w 239009"/>
                <a:gd name="connsiteY4" fmla="*/ 330 h 102003"/>
                <a:gd name="connsiteX5" fmla="*/ 192046 w 239009"/>
                <a:gd name="connsiteY5" fmla="*/ 16205 h 102003"/>
                <a:gd name="connsiteX6" fmla="*/ 125371 w 239009"/>
                <a:gd name="connsiteY6" fmla="*/ 51130 h 102003"/>
                <a:gd name="connsiteX7" fmla="*/ 1546 w 239009"/>
                <a:gd name="connsiteY7" fmla="*/ 101930 h 10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09" h="102003">
                  <a:moveTo>
                    <a:pt x="1546" y="101930"/>
                  </a:moveTo>
                  <a:cubicBezTo>
                    <a:pt x="-9566" y="99813"/>
                    <a:pt x="42292" y="45838"/>
                    <a:pt x="58696" y="38430"/>
                  </a:cubicBezTo>
                  <a:cubicBezTo>
                    <a:pt x="75100" y="31022"/>
                    <a:pt x="90446" y="62243"/>
                    <a:pt x="99971" y="57480"/>
                  </a:cubicBezTo>
                  <a:cubicBezTo>
                    <a:pt x="109496" y="52717"/>
                    <a:pt x="93092" y="19380"/>
                    <a:pt x="115846" y="9855"/>
                  </a:cubicBezTo>
                  <a:cubicBezTo>
                    <a:pt x="138600" y="330"/>
                    <a:pt x="223796" y="-728"/>
                    <a:pt x="236496" y="330"/>
                  </a:cubicBezTo>
                  <a:cubicBezTo>
                    <a:pt x="249196" y="1388"/>
                    <a:pt x="210567" y="7738"/>
                    <a:pt x="192046" y="16205"/>
                  </a:cubicBezTo>
                  <a:cubicBezTo>
                    <a:pt x="173525" y="24672"/>
                    <a:pt x="154475" y="42663"/>
                    <a:pt x="125371" y="51130"/>
                  </a:cubicBezTo>
                  <a:cubicBezTo>
                    <a:pt x="96267" y="59597"/>
                    <a:pt x="12658" y="104047"/>
                    <a:pt x="1546" y="1019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7" name="フリーフォーム 2456">
              <a:extLst>
                <a:ext uri="{FF2B5EF4-FFF2-40B4-BE49-F238E27FC236}">
                  <a16:creationId xmlns:a16="http://schemas.microsoft.com/office/drawing/2014/main" id="{F3C02AA8-2EAC-7DE6-290F-4E46A14ABF2A}"/>
                </a:ext>
              </a:extLst>
            </p:cNvPr>
            <p:cNvSpPr/>
            <p:nvPr/>
          </p:nvSpPr>
          <p:spPr>
            <a:xfrm>
              <a:off x="3858330" y="6216546"/>
              <a:ext cx="88241" cy="152504"/>
            </a:xfrm>
            <a:custGeom>
              <a:avLst/>
              <a:gdLst>
                <a:gd name="connsiteX0" fmla="*/ 88195 w 88241"/>
                <a:gd name="connsiteY0" fmla="*/ 104 h 152504"/>
                <a:gd name="connsiteX1" fmla="*/ 2470 w 88241"/>
                <a:gd name="connsiteY1" fmla="*/ 92179 h 152504"/>
                <a:gd name="connsiteX2" fmla="*/ 24695 w 88241"/>
                <a:gd name="connsiteY2" fmla="*/ 152504 h 152504"/>
                <a:gd name="connsiteX3" fmla="*/ 40570 w 88241"/>
                <a:gd name="connsiteY3" fmla="*/ 92179 h 152504"/>
                <a:gd name="connsiteX4" fmla="*/ 15170 w 88241"/>
                <a:gd name="connsiteY4" fmla="*/ 111229 h 152504"/>
                <a:gd name="connsiteX5" fmla="*/ 88195 w 88241"/>
                <a:gd name="connsiteY5" fmla="*/ 104 h 1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1" h="152504">
                  <a:moveTo>
                    <a:pt x="88195" y="104"/>
                  </a:moveTo>
                  <a:cubicBezTo>
                    <a:pt x="86078" y="-3071"/>
                    <a:pt x="13053" y="66779"/>
                    <a:pt x="2470" y="92179"/>
                  </a:cubicBezTo>
                  <a:cubicBezTo>
                    <a:pt x="-8113" y="117579"/>
                    <a:pt x="18345" y="152504"/>
                    <a:pt x="24695" y="152504"/>
                  </a:cubicBezTo>
                  <a:cubicBezTo>
                    <a:pt x="31045" y="152504"/>
                    <a:pt x="42157" y="99058"/>
                    <a:pt x="40570" y="92179"/>
                  </a:cubicBezTo>
                  <a:cubicBezTo>
                    <a:pt x="38983" y="85300"/>
                    <a:pt x="11466" y="123400"/>
                    <a:pt x="15170" y="111229"/>
                  </a:cubicBezTo>
                  <a:cubicBezTo>
                    <a:pt x="18874" y="99058"/>
                    <a:pt x="90312" y="3279"/>
                    <a:pt x="88195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8" name="フリーフォーム 2457">
              <a:extLst>
                <a:ext uri="{FF2B5EF4-FFF2-40B4-BE49-F238E27FC236}">
                  <a16:creationId xmlns:a16="http://schemas.microsoft.com/office/drawing/2014/main" id="{FC2CD37A-59D6-DCAF-317A-E39DE4EFF33F}"/>
                </a:ext>
              </a:extLst>
            </p:cNvPr>
            <p:cNvSpPr/>
            <p:nvPr/>
          </p:nvSpPr>
          <p:spPr>
            <a:xfrm>
              <a:off x="3886187" y="6206625"/>
              <a:ext cx="108215" cy="92905"/>
            </a:xfrm>
            <a:custGeom>
              <a:avLst/>
              <a:gdLst>
                <a:gd name="connsiteX0" fmla="*/ 92088 w 108215"/>
                <a:gd name="connsiteY0" fmla="*/ 500 h 92905"/>
                <a:gd name="connsiteX1" fmla="*/ 25413 w 108215"/>
                <a:gd name="connsiteY1" fmla="*/ 54475 h 92905"/>
                <a:gd name="connsiteX2" fmla="*/ 104788 w 108215"/>
                <a:gd name="connsiteY2" fmla="*/ 79875 h 92905"/>
                <a:gd name="connsiteX3" fmla="*/ 92088 w 108215"/>
                <a:gd name="connsiteY3" fmla="*/ 92575 h 92905"/>
                <a:gd name="connsiteX4" fmla="*/ 76213 w 108215"/>
                <a:gd name="connsiteY4" fmla="*/ 76700 h 92905"/>
                <a:gd name="connsiteX5" fmla="*/ 13 w 108215"/>
                <a:gd name="connsiteY5" fmla="*/ 89400 h 92905"/>
                <a:gd name="connsiteX6" fmla="*/ 92088 w 108215"/>
                <a:gd name="connsiteY6" fmla="*/ 500 h 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15" h="92905">
                  <a:moveTo>
                    <a:pt x="92088" y="500"/>
                  </a:moveTo>
                  <a:cubicBezTo>
                    <a:pt x="96321" y="-5321"/>
                    <a:pt x="23296" y="41246"/>
                    <a:pt x="25413" y="54475"/>
                  </a:cubicBezTo>
                  <a:cubicBezTo>
                    <a:pt x="27530" y="67704"/>
                    <a:pt x="93676" y="73525"/>
                    <a:pt x="104788" y="79875"/>
                  </a:cubicBezTo>
                  <a:cubicBezTo>
                    <a:pt x="115900" y="86225"/>
                    <a:pt x="96851" y="93104"/>
                    <a:pt x="92088" y="92575"/>
                  </a:cubicBezTo>
                  <a:cubicBezTo>
                    <a:pt x="87325" y="92046"/>
                    <a:pt x="91559" y="77229"/>
                    <a:pt x="76213" y="76700"/>
                  </a:cubicBezTo>
                  <a:cubicBezTo>
                    <a:pt x="60867" y="76171"/>
                    <a:pt x="-1045" y="102100"/>
                    <a:pt x="13" y="89400"/>
                  </a:cubicBezTo>
                  <a:cubicBezTo>
                    <a:pt x="1071" y="76700"/>
                    <a:pt x="87855" y="6321"/>
                    <a:pt x="92088" y="5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9" name="フリーフォーム 2458">
              <a:extLst>
                <a:ext uri="{FF2B5EF4-FFF2-40B4-BE49-F238E27FC236}">
                  <a16:creationId xmlns:a16="http://schemas.microsoft.com/office/drawing/2014/main" id="{0047F0D5-CCD5-95D2-941A-38832A0FFD18}"/>
                </a:ext>
              </a:extLst>
            </p:cNvPr>
            <p:cNvSpPr/>
            <p:nvPr/>
          </p:nvSpPr>
          <p:spPr>
            <a:xfrm>
              <a:off x="3702049" y="6134097"/>
              <a:ext cx="235413" cy="229795"/>
            </a:xfrm>
            <a:custGeom>
              <a:avLst/>
              <a:gdLst>
                <a:gd name="connsiteX0" fmla="*/ 1 w 235413"/>
                <a:gd name="connsiteY0" fmla="*/ 3 h 229795"/>
                <a:gd name="connsiteX1" fmla="*/ 136526 w 235413"/>
                <a:gd name="connsiteY1" fmla="*/ 98428 h 229795"/>
                <a:gd name="connsiteX2" fmla="*/ 73026 w 235413"/>
                <a:gd name="connsiteY2" fmla="*/ 187328 h 229795"/>
                <a:gd name="connsiteX3" fmla="*/ 114301 w 235413"/>
                <a:gd name="connsiteY3" fmla="*/ 228603 h 229795"/>
                <a:gd name="connsiteX4" fmla="*/ 85726 w 235413"/>
                <a:gd name="connsiteY4" fmla="*/ 215903 h 229795"/>
                <a:gd name="connsiteX5" fmla="*/ 98426 w 235413"/>
                <a:gd name="connsiteY5" fmla="*/ 187328 h 229795"/>
                <a:gd name="connsiteX6" fmla="*/ 234951 w 235413"/>
                <a:gd name="connsiteY6" fmla="*/ 101603 h 229795"/>
                <a:gd name="connsiteX7" fmla="*/ 146051 w 235413"/>
                <a:gd name="connsiteY7" fmla="*/ 133353 h 229795"/>
                <a:gd name="connsiteX8" fmla="*/ 139701 w 235413"/>
                <a:gd name="connsiteY8" fmla="*/ 101603 h 229795"/>
                <a:gd name="connsiteX9" fmla="*/ 1 w 235413"/>
                <a:gd name="connsiteY9" fmla="*/ 3 h 22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13" h="229795">
                  <a:moveTo>
                    <a:pt x="1" y="3"/>
                  </a:moveTo>
                  <a:cubicBezTo>
                    <a:pt x="-528" y="-526"/>
                    <a:pt x="124355" y="67207"/>
                    <a:pt x="136526" y="98428"/>
                  </a:cubicBezTo>
                  <a:cubicBezTo>
                    <a:pt x="148697" y="129649"/>
                    <a:pt x="76730" y="165632"/>
                    <a:pt x="73026" y="187328"/>
                  </a:cubicBezTo>
                  <a:cubicBezTo>
                    <a:pt x="69322" y="209024"/>
                    <a:pt x="112184" y="223841"/>
                    <a:pt x="114301" y="228603"/>
                  </a:cubicBezTo>
                  <a:cubicBezTo>
                    <a:pt x="116418" y="233365"/>
                    <a:pt x="88372" y="222782"/>
                    <a:pt x="85726" y="215903"/>
                  </a:cubicBezTo>
                  <a:cubicBezTo>
                    <a:pt x="83080" y="209024"/>
                    <a:pt x="73555" y="206378"/>
                    <a:pt x="98426" y="187328"/>
                  </a:cubicBezTo>
                  <a:cubicBezTo>
                    <a:pt x="123297" y="168278"/>
                    <a:pt x="227014" y="110599"/>
                    <a:pt x="234951" y="101603"/>
                  </a:cubicBezTo>
                  <a:cubicBezTo>
                    <a:pt x="242889" y="92607"/>
                    <a:pt x="146051" y="133353"/>
                    <a:pt x="146051" y="133353"/>
                  </a:cubicBezTo>
                  <a:cubicBezTo>
                    <a:pt x="130176" y="133353"/>
                    <a:pt x="162984" y="122770"/>
                    <a:pt x="139701" y="101603"/>
                  </a:cubicBezTo>
                  <a:cubicBezTo>
                    <a:pt x="116418" y="80436"/>
                    <a:pt x="530" y="53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0" name="フリーフォーム 2459">
              <a:extLst>
                <a:ext uri="{FF2B5EF4-FFF2-40B4-BE49-F238E27FC236}">
                  <a16:creationId xmlns:a16="http://schemas.microsoft.com/office/drawing/2014/main" id="{6031F9B1-CBC5-56B3-EDE5-C118B362A2BF}"/>
                </a:ext>
              </a:extLst>
            </p:cNvPr>
            <p:cNvSpPr/>
            <p:nvPr/>
          </p:nvSpPr>
          <p:spPr>
            <a:xfrm>
              <a:off x="5502273" y="4736905"/>
              <a:ext cx="158816" cy="441994"/>
            </a:xfrm>
            <a:custGeom>
              <a:avLst/>
              <a:gdLst>
                <a:gd name="connsiteX0" fmla="*/ 50802 w 158816"/>
                <a:gd name="connsiteY0" fmla="*/ 195 h 441994"/>
                <a:gd name="connsiteX1" fmla="*/ 120652 w 158816"/>
                <a:gd name="connsiteY1" fmla="*/ 171645 h 441994"/>
                <a:gd name="connsiteX2" fmla="*/ 2 w 158816"/>
                <a:gd name="connsiteY2" fmla="*/ 441520 h 441994"/>
                <a:gd name="connsiteX3" fmla="*/ 117477 w 158816"/>
                <a:gd name="connsiteY3" fmla="*/ 238320 h 441994"/>
                <a:gd name="connsiteX4" fmla="*/ 142877 w 158816"/>
                <a:gd name="connsiteY4" fmla="*/ 279595 h 441994"/>
                <a:gd name="connsiteX5" fmla="*/ 104777 w 158816"/>
                <a:gd name="connsiteY5" fmla="*/ 409770 h 441994"/>
                <a:gd name="connsiteX6" fmla="*/ 158752 w 158816"/>
                <a:gd name="connsiteY6" fmla="*/ 273245 h 441994"/>
                <a:gd name="connsiteX7" fmla="*/ 114302 w 158816"/>
                <a:gd name="connsiteY7" fmla="*/ 203395 h 441994"/>
                <a:gd name="connsiteX8" fmla="*/ 50802 w 158816"/>
                <a:gd name="connsiteY8" fmla="*/ 195 h 44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816" h="441994">
                  <a:moveTo>
                    <a:pt x="50802" y="195"/>
                  </a:moveTo>
                  <a:cubicBezTo>
                    <a:pt x="51860" y="-5096"/>
                    <a:pt x="129119" y="98091"/>
                    <a:pt x="120652" y="171645"/>
                  </a:cubicBezTo>
                  <a:cubicBezTo>
                    <a:pt x="112185" y="245199"/>
                    <a:pt x="531" y="430408"/>
                    <a:pt x="2" y="441520"/>
                  </a:cubicBezTo>
                  <a:cubicBezTo>
                    <a:pt x="-527" y="452632"/>
                    <a:pt x="93665" y="265307"/>
                    <a:pt x="117477" y="238320"/>
                  </a:cubicBezTo>
                  <a:cubicBezTo>
                    <a:pt x="141289" y="211333"/>
                    <a:pt x="144994" y="251020"/>
                    <a:pt x="142877" y="279595"/>
                  </a:cubicBezTo>
                  <a:cubicBezTo>
                    <a:pt x="140760" y="308170"/>
                    <a:pt x="102131" y="410828"/>
                    <a:pt x="104777" y="409770"/>
                  </a:cubicBezTo>
                  <a:cubicBezTo>
                    <a:pt x="107423" y="408712"/>
                    <a:pt x="157165" y="307641"/>
                    <a:pt x="158752" y="273245"/>
                  </a:cubicBezTo>
                  <a:cubicBezTo>
                    <a:pt x="160340" y="238849"/>
                    <a:pt x="132294" y="246258"/>
                    <a:pt x="114302" y="203395"/>
                  </a:cubicBezTo>
                  <a:cubicBezTo>
                    <a:pt x="96310" y="160532"/>
                    <a:pt x="49744" y="5486"/>
                    <a:pt x="50802" y="1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1" name="フリーフォーム 2460">
              <a:extLst>
                <a:ext uri="{FF2B5EF4-FFF2-40B4-BE49-F238E27FC236}">
                  <a16:creationId xmlns:a16="http://schemas.microsoft.com/office/drawing/2014/main" id="{AD804BD6-AC1D-700F-DB5E-377BA8F6A289}"/>
                </a:ext>
              </a:extLst>
            </p:cNvPr>
            <p:cNvSpPr/>
            <p:nvPr/>
          </p:nvSpPr>
          <p:spPr>
            <a:xfrm>
              <a:off x="5541261" y="4914763"/>
              <a:ext cx="263998" cy="467656"/>
            </a:xfrm>
            <a:custGeom>
              <a:avLst/>
              <a:gdLst>
                <a:gd name="connsiteX0" fmla="*/ 56264 w 263998"/>
                <a:gd name="connsiteY0" fmla="*/ 137 h 467656"/>
                <a:gd name="connsiteX1" fmla="*/ 161039 w 263998"/>
                <a:gd name="connsiteY1" fmla="*/ 130312 h 467656"/>
                <a:gd name="connsiteX2" fmla="*/ 180089 w 263998"/>
                <a:gd name="connsiteY2" fmla="*/ 238262 h 467656"/>
                <a:gd name="connsiteX3" fmla="*/ 208664 w 263998"/>
                <a:gd name="connsiteY3" fmla="*/ 225562 h 467656"/>
                <a:gd name="connsiteX4" fmla="*/ 202314 w 263998"/>
                <a:gd name="connsiteY4" fmla="*/ 298587 h 467656"/>
                <a:gd name="connsiteX5" fmla="*/ 215014 w 263998"/>
                <a:gd name="connsiteY5" fmla="*/ 336687 h 467656"/>
                <a:gd name="connsiteX6" fmla="*/ 135639 w 263998"/>
                <a:gd name="connsiteY6" fmla="*/ 454162 h 467656"/>
                <a:gd name="connsiteX7" fmla="*/ 2289 w 263998"/>
                <a:gd name="connsiteY7" fmla="*/ 463687 h 467656"/>
                <a:gd name="connsiteX8" fmla="*/ 256289 w 263998"/>
                <a:gd name="connsiteY8" fmla="*/ 441462 h 467656"/>
                <a:gd name="connsiteX9" fmla="*/ 199139 w 263998"/>
                <a:gd name="connsiteY9" fmla="*/ 231912 h 467656"/>
                <a:gd name="connsiteX10" fmla="*/ 208664 w 263998"/>
                <a:gd name="connsiteY10" fmla="*/ 155712 h 467656"/>
                <a:gd name="connsiteX11" fmla="*/ 56264 w 263998"/>
                <a:gd name="connsiteY11" fmla="*/ 137 h 46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998" h="467656">
                  <a:moveTo>
                    <a:pt x="56264" y="137"/>
                  </a:moveTo>
                  <a:cubicBezTo>
                    <a:pt x="48327" y="-4096"/>
                    <a:pt x="140402" y="90625"/>
                    <a:pt x="161039" y="130312"/>
                  </a:cubicBezTo>
                  <a:cubicBezTo>
                    <a:pt x="181677" y="170000"/>
                    <a:pt x="172152" y="222387"/>
                    <a:pt x="180089" y="238262"/>
                  </a:cubicBezTo>
                  <a:cubicBezTo>
                    <a:pt x="188026" y="254137"/>
                    <a:pt x="204960" y="215508"/>
                    <a:pt x="208664" y="225562"/>
                  </a:cubicBezTo>
                  <a:cubicBezTo>
                    <a:pt x="212368" y="235616"/>
                    <a:pt x="201256" y="280066"/>
                    <a:pt x="202314" y="298587"/>
                  </a:cubicBezTo>
                  <a:cubicBezTo>
                    <a:pt x="203372" y="317108"/>
                    <a:pt x="226127" y="310758"/>
                    <a:pt x="215014" y="336687"/>
                  </a:cubicBezTo>
                  <a:cubicBezTo>
                    <a:pt x="203902" y="362616"/>
                    <a:pt x="171093" y="432995"/>
                    <a:pt x="135639" y="454162"/>
                  </a:cubicBezTo>
                  <a:cubicBezTo>
                    <a:pt x="100185" y="475329"/>
                    <a:pt x="-17819" y="465804"/>
                    <a:pt x="2289" y="463687"/>
                  </a:cubicBezTo>
                  <a:cubicBezTo>
                    <a:pt x="22397" y="461570"/>
                    <a:pt x="223481" y="480091"/>
                    <a:pt x="256289" y="441462"/>
                  </a:cubicBezTo>
                  <a:cubicBezTo>
                    <a:pt x="289097" y="402833"/>
                    <a:pt x="207076" y="279537"/>
                    <a:pt x="199139" y="231912"/>
                  </a:cubicBezTo>
                  <a:cubicBezTo>
                    <a:pt x="191202" y="184287"/>
                    <a:pt x="227185" y="190637"/>
                    <a:pt x="208664" y="155712"/>
                  </a:cubicBezTo>
                  <a:cubicBezTo>
                    <a:pt x="190143" y="120787"/>
                    <a:pt x="64201" y="4370"/>
                    <a:pt x="56264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2" name="フリーフォーム 2461">
              <a:extLst>
                <a:ext uri="{FF2B5EF4-FFF2-40B4-BE49-F238E27FC236}">
                  <a16:creationId xmlns:a16="http://schemas.microsoft.com/office/drawing/2014/main" id="{17B5E0E1-49A7-00FC-CE2C-0D29A1D324CD}"/>
                </a:ext>
              </a:extLst>
            </p:cNvPr>
            <p:cNvSpPr/>
            <p:nvPr/>
          </p:nvSpPr>
          <p:spPr>
            <a:xfrm>
              <a:off x="4863660" y="5116873"/>
              <a:ext cx="625669" cy="777352"/>
            </a:xfrm>
            <a:custGeom>
              <a:avLst/>
              <a:gdLst>
                <a:gd name="connsiteX0" fmla="*/ 587815 w 625669"/>
                <a:gd name="connsiteY0" fmla="*/ 1227 h 777352"/>
                <a:gd name="connsiteX1" fmla="*/ 489390 w 625669"/>
                <a:gd name="connsiteY1" fmla="*/ 226652 h 777352"/>
                <a:gd name="connsiteX2" fmla="*/ 381440 w 625669"/>
                <a:gd name="connsiteY2" fmla="*/ 337777 h 777352"/>
                <a:gd name="connsiteX3" fmla="*/ 511615 w 625669"/>
                <a:gd name="connsiteY3" fmla="*/ 229827 h 777352"/>
                <a:gd name="connsiteX4" fmla="*/ 527490 w 625669"/>
                <a:gd name="connsiteY4" fmla="*/ 340952 h 777352"/>
                <a:gd name="connsiteX5" fmla="*/ 483040 w 625669"/>
                <a:gd name="connsiteY5" fmla="*/ 455252 h 777352"/>
                <a:gd name="connsiteX6" fmla="*/ 359215 w 625669"/>
                <a:gd name="connsiteY6" fmla="*/ 569552 h 777352"/>
                <a:gd name="connsiteX7" fmla="*/ 9965 w 625669"/>
                <a:gd name="connsiteY7" fmla="*/ 744177 h 777352"/>
                <a:gd name="connsiteX8" fmla="*/ 89340 w 625669"/>
                <a:gd name="connsiteY8" fmla="*/ 721952 h 777352"/>
                <a:gd name="connsiteX9" fmla="*/ 25840 w 625669"/>
                <a:gd name="connsiteY9" fmla="*/ 772752 h 777352"/>
                <a:gd name="connsiteX10" fmla="*/ 390965 w 625669"/>
                <a:gd name="connsiteY10" fmla="*/ 585427 h 777352"/>
                <a:gd name="connsiteX11" fmla="*/ 495740 w 625669"/>
                <a:gd name="connsiteY11" fmla="*/ 487002 h 777352"/>
                <a:gd name="connsiteX12" fmla="*/ 460815 w 625669"/>
                <a:gd name="connsiteY12" fmla="*/ 274277 h 777352"/>
                <a:gd name="connsiteX13" fmla="*/ 444940 w 625669"/>
                <a:gd name="connsiteY13" fmla="*/ 464777 h 777352"/>
                <a:gd name="connsiteX14" fmla="*/ 549715 w 625669"/>
                <a:gd name="connsiteY14" fmla="*/ 312377 h 777352"/>
                <a:gd name="connsiteX15" fmla="*/ 517965 w 625669"/>
                <a:gd name="connsiteY15" fmla="*/ 204427 h 777352"/>
                <a:gd name="connsiteX16" fmla="*/ 502090 w 625669"/>
                <a:gd name="connsiteY16" fmla="*/ 172677 h 777352"/>
                <a:gd name="connsiteX17" fmla="*/ 505265 w 625669"/>
                <a:gd name="connsiteY17" fmla="*/ 128227 h 777352"/>
                <a:gd name="connsiteX18" fmla="*/ 622740 w 625669"/>
                <a:gd name="connsiteY18" fmla="*/ 121877 h 777352"/>
                <a:gd name="connsiteX19" fmla="*/ 584640 w 625669"/>
                <a:gd name="connsiteY19" fmla="*/ 106002 h 777352"/>
                <a:gd name="connsiteX20" fmla="*/ 524315 w 625669"/>
                <a:gd name="connsiteY20" fmla="*/ 131402 h 777352"/>
                <a:gd name="connsiteX21" fmla="*/ 517965 w 625669"/>
                <a:gd name="connsiteY21" fmla="*/ 134577 h 777352"/>
                <a:gd name="connsiteX22" fmla="*/ 587815 w 625669"/>
                <a:gd name="connsiteY22" fmla="*/ 1227 h 77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5669" h="777352">
                  <a:moveTo>
                    <a:pt x="587815" y="1227"/>
                  </a:moveTo>
                  <a:cubicBezTo>
                    <a:pt x="583052" y="16573"/>
                    <a:pt x="523786" y="170560"/>
                    <a:pt x="489390" y="226652"/>
                  </a:cubicBezTo>
                  <a:cubicBezTo>
                    <a:pt x="454994" y="282744"/>
                    <a:pt x="377736" y="337248"/>
                    <a:pt x="381440" y="337777"/>
                  </a:cubicBezTo>
                  <a:cubicBezTo>
                    <a:pt x="385144" y="338306"/>
                    <a:pt x="487273" y="229298"/>
                    <a:pt x="511615" y="229827"/>
                  </a:cubicBezTo>
                  <a:cubicBezTo>
                    <a:pt x="535957" y="230356"/>
                    <a:pt x="532252" y="303381"/>
                    <a:pt x="527490" y="340952"/>
                  </a:cubicBezTo>
                  <a:cubicBezTo>
                    <a:pt x="522728" y="378523"/>
                    <a:pt x="511086" y="417152"/>
                    <a:pt x="483040" y="455252"/>
                  </a:cubicBezTo>
                  <a:cubicBezTo>
                    <a:pt x="454994" y="493352"/>
                    <a:pt x="438061" y="521398"/>
                    <a:pt x="359215" y="569552"/>
                  </a:cubicBezTo>
                  <a:cubicBezTo>
                    <a:pt x="280369" y="617706"/>
                    <a:pt x="54944" y="718777"/>
                    <a:pt x="9965" y="744177"/>
                  </a:cubicBezTo>
                  <a:cubicBezTo>
                    <a:pt x="-35014" y="769577"/>
                    <a:pt x="86694" y="717190"/>
                    <a:pt x="89340" y="721952"/>
                  </a:cubicBezTo>
                  <a:cubicBezTo>
                    <a:pt x="91986" y="726714"/>
                    <a:pt x="-24431" y="795506"/>
                    <a:pt x="25840" y="772752"/>
                  </a:cubicBezTo>
                  <a:cubicBezTo>
                    <a:pt x="76111" y="749998"/>
                    <a:pt x="312648" y="633052"/>
                    <a:pt x="390965" y="585427"/>
                  </a:cubicBezTo>
                  <a:cubicBezTo>
                    <a:pt x="469282" y="537802"/>
                    <a:pt x="484098" y="538860"/>
                    <a:pt x="495740" y="487002"/>
                  </a:cubicBezTo>
                  <a:cubicBezTo>
                    <a:pt x="507382" y="435144"/>
                    <a:pt x="469282" y="277981"/>
                    <a:pt x="460815" y="274277"/>
                  </a:cubicBezTo>
                  <a:cubicBezTo>
                    <a:pt x="452348" y="270573"/>
                    <a:pt x="430123" y="458427"/>
                    <a:pt x="444940" y="464777"/>
                  </a:cubicBezTo>
                  <a:cubicBezTo>
                    <a:pt x="459757" y="471127"/>
                    <a:pt x="537544" y="355769"/>
                    <a:pt x="549715" y="312377"/>
                  </a:cubicBezTo>
                  <a:cubicBezTo>
                    <a:pt x="561886" y="268985"/>
                    <a:pt x="525902" y="227710"/>
                    <a:pt x="517965" y="204427"/>
                  </a:cubicBezTo>
                  <a:cubicBezTo>
                    <a:pt x="510027" y="181144"/>
                    <a:pt x="504207" y="185377"/>
                    <a:pt x="502090" y="172677"/>
                  </a:cubicBezTo>
                  <a:cubicBezTo>
                    <a:pt x="499973" y="159977"/>
                    <a:pt x="485157" y="136694"/>
                    <a:pt x="505265" y="128227"/>
                  </a:cubicBezTo>
                  <a:cubicBezTo>
                    <a:pt x="525373" y="119760"/>
                    <a:pt x="609511" y="125581"/>
                    <a:pt x="622740" y="121877"/>
                  </a:cubicBezTo>
                  <a:cubicBezTo>
                    <a:pt x="635969" y="118173"/>
                    <a:pt x="601044" y="104415"/>
                    <a:pt x="584640" y="106002"/>
                  </a:cubicBezTo>
                  <a:cubicBezTo>
                    <a:pt x="568236" y="107589"/>
                    <a:pt x="535427" y="126640"/>
                    <a:pt x="524315" y="131402"/>
                  </a:cubicBezTo>
                  <a:cubicBezTo>
                    <a:pt x="513203" y="136164"/>
                    <a:pt x="507911" y="149923"/>
                    <a:pt x="517965" y="134577"/>
                  </a:cubicBezTo>
                  <a:cubicBezTo>
                    <a:pt x="528019" y="119231"/>
                    <a:pt x="592578" y="-14119"/>
                    <a:pt x="587815" y="1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3" name="フリーフォーム 2462">
              <a:extLst>
                <a:ext uri="{FF2B5EF4-FFF2-40B4-BE49-F238E27FC236}">
                  <a16:creationId xmlns:a16="http://schemas.microsoft.com/office/drawing/2014/main" id="{3075417D-BF72-0B40-1250-09EA81709648}"/>
                </a:ext>
              </a:extLst>
            </p:cNvPr>
            <p:cNvSpPr/>
            <p:nvPr/>
          </p:nvSpPr>
          <p:spPr>
            <a:xfrm>
              <a:off x="5362278" y="5212889"/>
              <a:ext cx="374182" cy="143836"/>
            </a:xfrm>
            <a:custGeom>
              <a:avLst/>
              <a:gdLst>
                <a:gd name="connsiteX0" fmla="*/ 297 w 374182"/>
                <a:gd name="connsiteY0" fmla="*/ 73486 h 143836"/>
                <a:gd name="connsiteX1" fmla="*/ 136822 w 374182"/>
                <a:gd name="connsiteY1" fmla="*/ 133811 h 143836"/>
                <a:gd name="connsiteX2" fmla="*/ 251122 w 374182"/>
                <a:gd name="connsiteY2" fmla="*/ 95711 h 143836"/>
                <a:gd name="connsiteX3" fmla="*/ 273347 w 374182"/>
                <a:gd name="connsiteY3" fmla="*/ 124286 h 143836"/>
                <a:gd name="connsiteX4" fmla="*/ 330497 w 374182"/>
                <a:gd name="connsiteY4" fmla="*/ 86186 h 143836"/>
                <a:gd name="connsiteX5" fmla="*/ 371772 w 374182"/>
                <a:gd name="connsiteY5" fmla="*/ 461 h 143836"/>
                <a:gd name="connsiteX6" fmla="*/ 257472 w 374182"/>
                <a:gd name="connsiteY6" fmla="*/ 127461 h 143836"/>
                <a:gd name="connsiteX7" fmla="*/ 213022 w 374182"/>
                <a:gd name="connsiteY7" fmla="*/ 140161 h 143836"/>
                <a:gd name="connsiteX8" fmla="*/ 124122 w 374182"/>
                <a:gd name="connsiteY8" fmla="*/ 108411 h 143836"/>
                <a:gd name="connsiteX9" fmla="*/ 105072 w 374182"/>
                <a:gd name="connsiteY9" fmla="*/ 35386 h 143836"/>
                <a:gd name="connsiteX10" fmla="*/ 92372 w 374182"/>
                <a:gd name="connsiteY10" fmla="*/ 70311 h 143836"/>
                <a:gd name="connsiteX11" fmla="*/ 98722 w 374182"/>
                <a:gd name="connsiteY11" fmla="*/ 105236 h 143836"/>
                <a:gd name="connsiteX12" fmla="*/ 297 w 374182"/>
                <a:gd name="connsiteY12" fmla="*/ 73486 h 14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4182" h="143836">
                  <a:moveTo>
                    <a:pt x="297" y="73486"/>
                  </a:moveTo>
                  <a:cubicBezTo>
                    <a:pt x="6647" y="78248"/>
                    <a:pt x="95018" y="130107"/>
                    <a:pt x="136822" y="133811"/>
                  </a:cubicBezTo>
                  <a:cubicBezTo>
                    <a:pt x="178626" y="137515"/>
                    <a:pt x="228368" y="97298"/>
                    <a:pt x="251122" y="95711"/>
                  </a:cubicBezTo>
                  <a:cubicBezTo>
                    <a:pt x="273876" y="94124"/>
                    <a:pt x="260118" y="125873"/>
                    <a:pt x="273347" y="124286"/>
                  </a:cubicBezTo>
                  <a:cubicBezTo>
                    <a:pt x="286576" y="122699"/>
                    <a:pt x="314093" y="106823"/>
                    <a:pt x="330497" y="86186"/>
                  </a:cubicBezTo>
                  <a:cubicBezTo>
                    <a:pt x="346901" y="65549"/>
                    <a:pt x="383943" y="-6418"/>
                    <a:pt x="371772" y="461"/>
                  </a:cubicBezTo>
                  <a:cubicBezTo>
                    <a:pt x="359601" y="7340"/>
                    <a:pt x="283930" y="104178"/>
                    <a:pt x="257472" y="127461"/>
                  </a:cubicBezTo>
                  <a:cubicBezTo>
                    <a:pt x="231014" y="150744"/>
                    <a:pt x="235247" y="143336"/>
                    <a:pt x="213022" y="140161"/>
                  </a:cubicBezTo>
                  <a:cubicBezTo>
                    <a:pt x="190797" y="136986"/>
                    <a:pt x="142114" y="125873"/>
                    <a:pt x="124122" y="108411"/>
                  </a:cubicBezTo>
                  <a:cubicBezTo>
                    <a:pt x="106130" y="90949"/>
                    <a:pt x="110364" y="41736"/>
                    <a:pt x="105072" y="35386"/>
                  </a:cubicBezTo>
                  <a:cubicBezTo>
                    <a:pt x="99780" y="29036"/>
                    <a:pt x="93430" y="58669"/>
                    <a:pt x="92372" y="70311"/>
                  </a:cubicBezTo>
                  <a:cubicBezTo>
                    <a:pt x="91314" y="81953"/>
                    <a:pt x="106130" y="104178"/>
                    <a:pt x="98722" y="105236"/>
                  </a:cubicBezTo>
                  <a:cubicBezTo>
                    <a:pt x="91314" y="106294"/>
                    <a:pt x="-6053" y="68724"/>
                    <a:pt x="297" y="734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4" name="フリーフォーム 2463">
              <a:extLst>
                <a:ext uri="{FF2B5EF4-FFF2-40B4-BE49-F238E27FC236}">
                  <a16:creationId xmlns:a16="http://schemas.microsoft.com/office/drawing/2014/main" id="{1BED5D31-F45E-71F6-3FFB-80FFE0D62AE3}"/>
                </a:ext>
              </a:extLst>
            </p:cNvPr>
            <p:cNvSpPr/>
            <p:nvPr/>
          </p:nvSpPr>
          <p:spPr>
            <a:xfrm>
              <a:off x="5489391" y="4897857"/>
              <a:ext cx="101991" cy="337957"/>
            </a:xfrm>
            <a:custGeom>
              <a:avLst/>
              <a:gdLst>
                <a:gd name="connsiteX0" fmla="*/ 101784 w 101991"/>
                <a:gd name="connsiteY0" fmla="*/ 1168 h 337957"/>
                <a:gd name="connsiteX1" fmla="*/ 16059 w 101991"/>
                <a:gd name="connsiteY1" fmla="*/ 153568 h 337957"/>
                <a:gd name="connsiteX2" fmla="*/ 184 w 101991"/>
                <a:gd name="connsiteY2" fmla="*/ 337718 h 337957"/>
                <a:gd name="connsiteX3" fmla="*/ 19234 w 101991"/>
                <a:gd name="connsiteY3" fmla="*/ 191668 h 337957"/>
                <a:gd name="connsiteX4" fmla="*/ 25584 w 101991"/>
                <a:gd name="connsiteY4" fmla="*/ 153568 h 337957"/>
                <a:gd name="connsiteX5" fmla="*/ 60509 w 101991"/>
                <a:gd name="connsiteY5" fmla="*/ 140868 h 337957"/>
                <a:gd name="connsiteX6" fmla="*/ 66859 w 101991"/>
                <a:gd name="connsiteY6" fmla="*/ 51968 h 337957"/>
                <a:gd name="connsiteX7" fmla="*/ 41459 w 101991"/>
                <a:gd name="connsiteY7" fmla="*/ 80543 h 337957"/>
                <a:gd name="connsiteX8" fmla="*/ 101784 w 101991"/>
                <a:gd name="connsiteY8" fmla="*/ 1168 h 3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91" h="337957">
                  <a:moveTo>
                    <a:pt x="101784" y="1168"/>
                  </a:moveTo>
                  <a:cubicBezTo>
                    <a:pt x="97551" y="13339"/>
                    <a:pt x="32992" y="97476"/>
                    <a:pt x="16059" y="153568"/>
                  </a:cubicBezTo>
                  <a:cubicBezTo>
                    <a:pt x="-874" y="209660"/>
                    <a:pt x="-345" y="331368"/>
                    <a:pt x="184" y="337718"/>
                  </a:cubicBezTo>
                  <a:cubicBezTo>
                    <a:pt x="713" y="344068"/>
                    <a:pt x="15001" y="222360"/>
                    <a:pt x="19234" y="191668"/>
                  </a:cubicBezTo>
                  <a:cubicBezTo>
                    <a:pt x="23467" y="160976"/>
                    <a:pt x="18705" y="162035"/>
                    <a:pt x="25584" y="153568"/>
                  </a:cubicBezTo>
                  <a:cubicBezTo>
                    <a:pt x="32463" y="145101"/>
                    <a:pt x="53630" y="157801"/>
                    <a:pt x="60509" y="140868"/>
                  </a:cubicBezTo>
                  <a:cubicBezTo>
                    <a:pt x="67388" y="123935"/>
                    <a:pt x="70034" y="62022"/>
                    <a:pt x="66859" y="51968"/>
                  </a:cubicBezTo>
                  <a:cubicBezTo>
                    <a:pt x="63684" y="41914"/>
                    <a:pt x="38813" y="85305"/>
                    <a:pt x="41459" y="80543"/>
                  </a:cubicBezTo>
                  <a:cubicBezTo>
                    <a:pt x="44105" y="75781"/>
                    <a:pt x="106017" y="-11003"/>
                    <a:pt x="101784" y="1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5" name="フリーフォーム 2464">
              <a:extLst>
                <a:ext uri="{FF2B5EF4-FFF2-40B4-BE49-F238E27FC236}">
                  <a16:creationId xmlns:a16="http://schemas.microsoft.com/office/drawing/2014/main" id="{A6CDC145-7CE2-0B65-75B2-15FD1F7AF520}"/>
                </a:ext>
              </a:extLst>
            </p:cNvPr>
            <p:cNvSpPr/>
            <p:nvPr/>
          </p:nvSpPr>
          <p:spPr>
            <a:xfrm>
              <a:off x="5458863" y="5123270"/>
              <a:ext cx="157841" cy="145575"/>
            </a:xfrm>
            <a:custGeom>
              <a:avLst/>
              <a:gdLst>
                <a:gd name="connsiteX0" fmla="*/ 2137 w 157841"/>
                <a:gd name="connsiteY0" fmla="*/ 137705 h 145575"/>
                <a:gd name="connsiteX1" fmla="*/ 154537 w 157841"/>
                <a:gd name="connsiteY1" fmla="*/ 1180 h 145575"/>
                <a:gd name="connsiteX2" fmla="*/ 103737 w 157841"/>
                <a:gd name="connsiteY2" fmla="*/ 74205 h 145575"/>
                <a:gd name="connsiteX3" fmla="*/ 65637 w 157841"/>
                <a:gd name="connsiteY3" fmla="*/ 121830 h 145575"/>
                <a:gd name="connsiteX4" fmla="*/ 2137 w 157841"/>
                <a:gd name="connsiteY4" fmla="*/ 137705 h 14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1" h="145575">
                  <a:moveTo>
                    <a:pt x="2137" y="137705"/>
                  </a:moveTo>
                  <a:cubicBezTo>
                    <a:pt x="16954" y="117597"/>
                    <a:pt x="137604" y="11763"/>
                    <a:pt x="154537" y="1180"/>
                  </a:cubicBezTo>
                  <a:cubicBezTo>
                    <a:pt x="171470" y="-9403"/>
                    <a:pt x="118554" y="54097"/>
                    <a:pt x="103737" y="74205"/>
                  </a:cubicBezTo>
                  <a:cubicBezTo>
                    <a:pt x="88920" y="94313"/>
                    <a:pt x="77279" y="109130"/>
                    <a:pt x="65637" y="121830"/>
                  </a:cubicBezTo>
                  <a:cubicBezTo>
                    <a:pt x="53995" y="134530"/>
                    <a:pt x="-12680" y="157813"/>
                    <a:pt x="2137" y="1377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6" name="フリーフォーム 2465">
              <a:extLst>
                <a:ext uri="{FF2B5EF4-FFF2-40B4-BE49-F238E27FC236}">
                  <a16:creationId xmlns:a16="http://schemas.microsoft.com/office/drawing/2014/main" id="{8119745D-5435-D8FD-CA6F-B86F50640107}"/>
                </a:ext>
              </a:extLst>
            </p:cNvPr>
            <p:cNvSpPr/>
            <p:nvPr/>
          </p:nvSpPr>
          <p:spPr>
            <a:xfrm>
              <a:off x="5498934" y="5181574"/>
              <a:ext cx="240033" cy="123864"/>
            </a:xfrm>
            <a:custGeom>
              <a:avLst/>
              <a:gdLst>
                <a:gd name="connsiteX0" fmla="*/ 235116 w 240033"/>
                <a:gd name="connsiteY0" fmla="*/ 26 h 123864"/>
                <a:gd name="connsiteX1" fmla="*/ 3341 w 240033"/>
                <a:gd name="connsiteY1" fmla="*/ 54001 h 123864"/>
                <a:gd name="connsiteX2" fmla="*/ 117641 w 240033"/>
                <a:gd name="connsiteY2" fmla="*/ 54001 h 123864"/>
                <a:gd name="connsiteX3" fmla="*/ 166 w 240033"/>
                <a:gd name="connsiteY3" fmla="*/ 123851 h 123864"/>
                <a:gd name="connsiteX4" fmla="*/ 149391 w 240033"/>
                <a:gd name="connsiteY4" fmla="*/ 47651 h 123864"/>
                <a:gd name="connsiteX5" fmla="*/ 235116 w 240033"/>
                <a:gd name="connsiteY5" fmla="*/ 26 h 1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033" h="123864">
                  <a:moveTo>
                    <a:pt x="235116" y="26"/>
                  </a:moveTo>
                  <a:cubicBezTo>
                    <a:pt x="210774" y="1084"/>
                    <a:pt x="22920" y="45005"/>
                    <a:pt x="3341" y="54001"/>
                  </a:cubicBezTo>
                  <a:cubicBezTo>
                    <a:pt x="-16238" y="62997"/>
                    <a:pt x="118170" y="42359"/>
                    <a:pt x="117641" y="54001"/>
                  </a:cubicBezTo>
                  <a:cubicBezTo>
                    <a:pt x="117112" y="65643"/>
                    <a:pt x="-5125" y="124909"/>
                    <a:pt x="166" y="123851"/>
                  </a:cubicBezTo>
                  <a:cubicBezTo>
                    <a:pt x="5457" y="122793"/>
                    <a:pt x="111291" y="65643"/>
                    <a:pt x="149391" y="47651"/>
                  </a:cubicBezTo>
                  <a:cubicBezTo>
                    <a:pt x="187491" y="29659"/>
                    <a:pt x="259458" y="-1032"/>
                    <a:pt x="23511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7" name="フリーフォーム 2466">
              <a:extLst>
                <a:ext uri="{FF2B5EF4-FFF2-40B4-BE49-F238E27FC236}">
                  <a16:creationId xmlns:a16="http://schemas.microsoft.com/office/drawing/2014/main" id="{EDEBEE5C-9AD8-441A-7DD3-BEE4E0342730}"/>
                </a:ext>
              </a:extLst>
            </p:cNvPr>
            <p:cNvSpPr/>
            <p:nvPr/>
          </p:nvSpPr>
          <p:spPr>
            <a:xfrm>
              <a:off x="5431281" y="5363053"/>
              <a:ext cx="355506" cy="196400"/>
            </a:xfrm>
            <a:custGeom>
              <a:avLst/>
              <a:gdLst>
                <a:gd name="connsiteX0" fmla="*/ 1144 w 355506"/>
                <a:gd name="connsiteY0" fmla="*/ 2697 h 196400"/>
                <a:gd name="connsiteX1" fmla="*/ 286894 w 355506"/>
                <a:gd name="connsiteY1" fmla="*/ 12222 h 196400"/>
                <a:gd name="connsiteX2" fmla="*/ 315469 w 355506"/>
                <a:gd name="connsiteY2" fmla="*/ 56672 h 196400"/>
                <a:gd name="connsiteX3" fmla="*/ 321819 w 355506"/>
                <a:gd name="connsiteY3" fmla="*/ 97947 h 196400"/>
                <a:gd name="connsiteX4" fmla="*/ 299594 w 355506"/>
                <a:gd name="connsiteY4" fmla="*/ 151922 h 196400"/>
                <a:gd name="connsiteX5" fmla="*/ 239269 w 355506"/>
                <a:gd name="connsiteY5" fmla="*/ 196372 h 196400"/>
                <a:gd name="connsiteX6" fmla="*/ 347219 w 355506"/>
                <a:gd name="connsiteY6" fmla="*/ 145572 h 196400"/>
                <a:gd name="connsiteX7" fmla="*/ 331344 w 355506"/>
                <a:gd name="connsiteY7" fmla="*/ 15397 h 196400"/>
                <a:gd name="connsiteX8" fmla="*/ 197994 w 355506"/>
                <a:gd name="connsiteY8" fmla="*/ 59847 h 196400"/>
                <a:gd name="connsiteX9" fmla="*/ 153544 w 355506"/>
                <a:gd name="connsiteY9" fmla="*/ 53497 h 196400"/>
                <a:gd name="connsiteX10" fmla="*/ 185294 w 355506"/>
                <a:gd name="connsiteY10" fmla="*/ 53497 h 196400"/>
                <a:gd name="connsiteX11" fmla="*/ 1144 w 355506"/>
                <a:gd name="connsiteY11" fmla="*/ 2697 h 19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506" h="196400">
                  <a:moveTo>
                    <a:pt x="1144" y="2697"/>
                  </a:moveTo>
                  <a:cubicBezTo>
                    <a:pt x="18077" y="-4182"/>
                    <a:pt x="234507" y="3226"/>
                    <a:pt x="286894" y="12222"/>
                  </a:cubicBezTo>
                  <a:cubicBezTo>
                    <a:pt x="339281" y="21218"/>
                    <a:pt x="309648" y="42385"/>
                    <a:pt x="315469" y="56672"/>
                  </a:cubicBezTo>
                  <a:cubicBezTo>
                    <a:pt x="321290" y="70959"/>
                    <a:pt x="324465" y="82072"/>
                    <a:pt x="321819" y="97947"/>
                  </a:cubicBezTo>
                  <a:cubicBezTo>
                    <a:pt x="319173" y="113822"/>
                    <a:pt x="313352" y="135518"/>
                    <a:pt x="299594" y="151922"/>
                  </a:cubicBezTo>
                  <a:cubicBezTo>
                    <a:pt x="285836" y="168326"/>
                    <a:pt x="231332" y="197430"/>
                    <a:pt x="239269" y="196372"/>
                  </a:cubicBezTo>
                  <a:cubicBezTo>
                    <a:pt x="247206" y="195314"/>
                    <a:pt x="331873" y="175735"/>
                    <a:pt x="347219" y="145572"/>
                  </a:cubicBezTo>
                  <a:cubicBezTo>
                    <a:pt x="362565" y="115410"/>
                    <a:pt x="356215" y="29685"/>
                    <a:pt x="331344" y="15397"/>
                  </a:cubicBezTo>
                  <a:cubicBezTo>
                    <a:pt x="306473" y="1109"/>
                    <a:pt x="227627" y="53497"/>
                    <a:pt x="197994" y="59847"/>
                  </a:cubicBezTo>
                  <a:cubicBezTo>
                    <a:pt x="168361" y="66197"/>
                    <a:pt x="155661" y="54555"/>
                    <a:pt x="153544" y="53497"/>
                  </a:cubicBezTo>
                  <a:cubicBezTo>
                    <a:pt x="151427" y="52439"/>
                    <a:pt x="210165" y="66726"/>
                    <a:pt x="185294" y="53497"/>
                  </a:cubicBezTo>
                  <a:cubicBezTo>
                    <a:pt x="160423" y="40268"/>
                    <a:pt x="-15789" y="9576"/>
                    <a:pt x="1144" y="26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8" name="フリーフォーム 2467">
              <a:extLst>
                <a:ext uri="{FF2B5EF4-FFF2-40B4-BE49-F238E27FC236}">
                  <a16:creationId xmlns:a16="http://schemas.microsoft.com/office/drawing/2014/main" id="{14065A08-DF2A-EFDC-1469-4C3E62C91CBB}"/>
                </a:ext>
              </a:extLst>
            </p:cNvPr>
            <p:cNvSpPr/>
            <p:nvPr/>
          </p:nvSpPr>
          <p:spPr>
            <a:xfrm>
              <a:off x="5445064" y="5314530"/>
              <a:ext cx="54226" cy="213149"/>
            </a:xfrm>
            <a:custGeom>
              <a:avLst/>
              <a:gdLst>
                <a:gd name="connsiteX0" fmla="*/ 54036 w 54226"/>
                <a:gd name="connsiteY0" fmla="*/ 420 h 213149"/>
                <a:gd name="connsiteX1" fmla="*/ 19111 w 54226"/>
                <a:gd name="connsiteY1" fmla="*/ 86145 h 213149"/>
                <a:gd name="connsiteX2" fmla="*/ 50861 w 54226"/>
                <a:gd name="connsiteY2" fmla="*/ 149645 h 213149"/>
                <a:gd name="connsiteX3" fmla="*/ 50861 w 54226"/>
                <a:gd name="connsiteY3" fmla="*/ 213145 h 213149"/>
                <a:gd name="connsiteX4" fmla="*/ 41336 w 54226"/>
                <a:gd name="connsiteY4" fmla="*/ 152820 h 213149"/>
                <a:gd name="connsiteX5" fmla="*/ 61 w 54226"/>
                <a:gd name="connsiteY5" fmla="*/ 124245 h 213149"/>
                <a:gd name="connsiteX6" fmla="*/ 54036 w 54226"/>
                <a:gd name="connsiteY6" fmla="*/ 420 h 21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26" h="213149">
                  <a:moveTo>
                    <a:pt x="54036" y="420"/>
                  </a:moveTo>
                  <a:cubicBezTo>
                    <a:pt x="57211" y="-5930"/>
                    <a:pt x="19640" y="61274"/>
                    <a:pt x="19111" y="86145"/>
                  </a:cubicBezTo>
                  <a:cubicBezTo>
                    <a:pt x="18582" y="111016"/>
                    <a:pt x="45569" y="128479"/>
                    <a:pt x="50861" y="149645"/>
                  </a:cubicBezTo>
                  <a:cubicBezTo>
                    <a:pt x="56153" y="170811"/>
                    <a:pt x="52448" y="212616"/>
                    <a:pt x="50861" y="213145"/>
                  </a:cubicBezTo>
                  <a:cubicBezTo>
                    <a:pt x="49274" y="213674"/>
                    <a:pt x="49803" y="167637"/>
                    <a:pt x="41336" y="152820"/>
                  </a:cubicBezTo>
                  <a:cubicBezTo>
                    <a:pt x="32869" y="138003"/>
                    <a:pt x="2178" y="143824"/>
                    <a:pt x="61" y="124245"/>
                  </a:cubicBezTo>
                  <a:cubicBezTo>
                    <a:pt x="-2056" y="104666"/>
                    <a:pt x="50861" y="6770"/>
                    <a:pt x="54036" y="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9" name="フリーフォーム 2468">
              <a:extLst>
                <a:ext uri="{FF2B5EF4-FFF2-40B4-BE49-F238E27FC236}">
                  <a16:creationId xmlns:a16="http://schemas.microsoft.com/office/drawing/2014/main" id="{3B9EF7F7-C14B-2A4E-5627-E2CAAE0012C3}"/>
                </a:ext>
              </a:extLst>
            </p:cNvPr>
            <p:cNvSpPr/>
            <p:nvPr/>
          </p:nvSpPr>
          <p:spPr>
            <a:xfrm>
              <a:off x="5666803" y="5362561"/>
              <a:ext cx="89719" cy="222506"/>
            </a:xfrm>
            <a:custGeom>
              <a:avLst/>
              <a:gdLst>
                <a:gd name="connsiteX0" fmla="*/ 38672 w 89719"/>
                <a:gd name="connsiteY0" fmla="*/ 14 h 222506"/>
                <a:gd name="connsiteX1" fmla="*/ 67247 w 89719"/>
                <a:gd name="connsiteY1" fmla="*/ 79389 h 222506"/>
                <a:gd name="connsiteX2" fmla="*/ 16447 w 89719"/>
                <a:gd name="connsiteY2" fmla="*/ 142889 h 222506"/>
                <a:gd name="connsiteX3" fmla="*/ 572 w 89719"/>
                <a:gd name="connsiteY3" fmla="*/ 222264 h 222506"/>
                <a:gd name="connsiteX4" fmla="*/ 6922 w 89719"/>
                <a:gd name="connsiteY4" fmla="*/ 165114 h 222506"/>
                <a:gd name="connsiteX5" fmla="*/ 38672 w 89719"/>
                <a:gd name="connsiteY5" fmla="*/ 95264 h 222506"/>
                <a:gd name="connsiteX6" fmla="*/ 32322 w 89719"/>
                <a:gd name="connsiteY6" fmla="*/ 136539 h 222506"/>
                <a:gd name="connsiteX7" fmla="*/ 89472 w 89719"/>
                <a:gd name="connsiteY7" fmla="*/ 85739 h 222506"/>
                <a:gd name="connsiteX8" fmla="*/ 38672 w 89719"/>
                <a:gd name="connsiteY8" fmla="*/ 14 h 22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719" h="222506">
                  <a:moveTo>
                    <a:pt x="38672" y="14"/>
                  </a:moveTo>
                  <a:cubicBezTo>
                    <a:pt x="34968" y="-1044"/>
                    <a:pt x="70951" y="55577"/>
                    <a:pt x="67247" y="79389"/>
                  </a:cubicBezTo>
                  <a:cubicBezTo>
                    <a:pt x="63543" y="103202"/>
                    <a:pt x="27559" y="119077"/>
                    <a:pt x="16447" y="142889"/>
                  </a:cubicBezTo>
                  <a:cubicBezTo>
                    <a:pt x="5334" y="166702"/>
                    <a:pt x="2159" y="218560"/>
                    <a:pt x="572" y="222264"/>
                  </a:cubicBezTo>
                  <a:cubicBezTo>
                    <a:pt x="-1015" y="225968"/>
                    <a:pt x="572" y="186281"/>
                    <a:pt x="6922" y="165114"/>
                  </a:cubicBezTo>
                  <a:cubicBezTo>
                    <a:pt x="13272" y="143947"/>
                    <a:pt x="34439" y="100026"/>
                    <a:pt x="38672" y="95264"/>
                  </a:cubicBezTo>
                  <a:cubicBezTo>
                    <a:pt x="42905" y="90502"/>
                    <a:pt x="23855" y="138126"/>
                    <a:pt x="32322" y="136539"/>
                  </a:cubicBezTo>
                  <a:cubicBezTo>
                    <a:pt x="40789" y="134952"/>
                    <a:pt x="85239" y="105318"/>
                    <a:pt x="89472" y="85739"/>
                  </a:cubicBezTo>
                  <a:cubicBezTo>
                    <a:pt x="93705" y="66160"/>
                    <a:pt x="42376" y="1072"/>
                    <a:pt x="3867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0" name="フリーフォーム 2469">
              <a:extLst>
                <a:ext uri="{FF2B5EF4-FFF2-40B4-BE49-F238E27FC236}">
                  <a16:creationId xmlns:a16="http://schemas.microsoft.com/office/drawing/2014/main" id="{07BDF760-0284-D641-0DAF-8A20302332D9}"/>
                </a:ext>
              </a:extLst>
            </p:cNvPr>
            <p:cNvSpPr/>
            <p:nvPr/>
          </p:nvSpPr>
          <p:spPr>
            <a:xfrm>
              <a:off x="5460712" y="5409981"/>
              <a:ext cx="301914" cy="102242"/>
            </a:xfrm>
            <a:custGeom>
              <a:avLst/>
              <a:gdLst>
                <a:gd name="connsiteX0" fmla="*/ 301913 w 301914"/>
                <a:gd name="connsiteY0" fmla="*/ 28794 h 102242"/>
                <a:gd name="connsiteX1" fmla="*/ 111413 w 301914"/>
                <a:gd name="connsiteY1" fmla="*/ 219 h 102242"/>
                <a:gd name="connsiteX2" fmla="*/ 82838 w 301914"/>
                <a:gd name="connsiteY2" fmla="*/ 16094 h 102242"/>
                <a:gd name="connsiteX3" fmla="*/ 114588 w 301914"/>
                <a:gd name="connsiteY3" fmla="*/ 25619 h 102242"/>
                <a:gd name="connsiteX4" fmla="*/ 86013 w 301914"/>
                <a:gd name="connsiteY4" fmla="*/ 28794 h 102242"/>
                <a:gd name="connsiteX5" fmla="*/ 35213 w 301914"/>
                <a:gd name="connsiteY5" fmla="*/ 101819 h 102242"/>
                <a:gd name="connsiteX6" fmla="*/ 288 w 301914"/>
                <a:gd name="connsiteY6" fmla="*/ 60544 h 102242"/>
                <a:gd name="connsiteX7" fmla="*/ 54263 w 301914"/>
                <a:gd name="connsiteY7" fmla="*/ 98644 h 102242"/>
                <a:gd name="connsiteX8" fmla="*/ 54263 w 301914"/>
                <a:gd name="connsiteY8" fmla="*/ 28794 h 102242"/>
                <a:gd name="connsiteX9" fmla="*/ 114588 w 301914"/>
                <a:gd name="connsiteY9" fmla="*/ 25619 h 102242"/>
                <a:gd name="connsiteX10" fmla="*/ 301913 w 301914"/>
                <a:gd name="connsiteY10" fmla="*/ 28794 h 10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914" h="102242">
                  <a:moveTo>
                    <a:pt x="301913" y="28794"/>
                  </a:moveTo>
                  <a:cubicBezTo>
                    <a:pt x="301384" y="24561"/>
                    <a:pt x="147925" y="2336"/>
                    <a:pt x="111413" y="219"/>
                  </a:cubicBezTo>
                  <a:cubicBezTo>
                    <a:pt x="74901" y="-1898"/>
                    <a:pt x="82309" y="11861"/>
                    <a:pt x="82838" y="16094"/>
                  </a:cubicBezTo>
                  <a:cubicBezTo>
                    <a:pt x="83367" y="20327"/>
                    <a:pt x="114059" y="23502"/>
                    <a:pt x="114588" y="25619"/>
                  </a:cubicBezTo>
                  <a:cubicBezTo>
                    <a:pt x="115117" y="27736"/>
                    <a:pt x="99242" y="16094"/>
                    <a:pt x="86013" y="28794"/>
                  </a:cubicBezTo>
                  <a:cubicBezTo>
                    <a:pt x="72784" y="41494"/>
                    <a:pt x="49500" y="96527"/>
                    <a:pt x="35213" y="101819"/>
                  </a:cubicBezTo>
                  <a:cubicBezTo>
                    <a:pt x="20926" y="107111"/>
                    <a:pt x="-2887" y="61073"/>
                    <a:pt x="288" y="60544"/>
                  </a:cubicBezTo>
                  <a:cubicBezTo>
                    <a:pt x="3463" y="60015"/>
                    <a:pt x="45267" y="103936"/>
                    <a:pt x="54263" y="98644"/>
                  </a:cubicBezTo>
                  <a:cubicBezTo>
                    <a:pt x="63259" y="93352"/>
                    <a:pt x="44209" y="40965"/>
                    <a:pt x="54263" y="28794"/>
                  </a:cubicBezTo>
                  <a:cubicBezTo>
                    <a:pt x="64317" y="16623"/>
                    <a:pt x="77546" y="21915"/>
                    <a:pt x="114588" y="25619"/>
                  </a:cubicBezTo>
                  <a:cubicBezTo>
                    <a:pt x="151630" y="29323"/>
                    <a:pt x="302442" y="33027"/>
                    <a:pt x="301913" y="28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1" name="フリーフォーム 2470">
              <a:extLst>
                <a:ext uri="{FF2B5EF4-FFF2-40B4-BE49-F238E27FC236}">
                  <a16:creationId xmlns:a16="http://schemas.microsoft.com/office/drawing/2014/main" id="{47583365-1B24-59C2-D5EB-8409ABE57307}"/>
                </a:ext>
              </a:extLst>
            </p:cNvPr>
            <p:cNvSpPr/>
            <p:nvPr/>
          </p:nvSpPr>
          <p:spPr>
            <a:xfrm>
              <a:off x="5581215" y="5400487"/>
              <a:ext cx="130612" cy="168602"/>
            </a:xfrm>
            <a:custGeom>
              <a:avLst/>
              <a:gdLst>
                <a:gd name="connsiteX0" fmla="*/ 435 w 130612"/>
                <a:gd name="connsiteY0" fmla="*/ 188 h 168602"/>
                <a:gd name="connsiteX1" fmla="*/ 29010 w 130612"/>
                <a:gd name="connsiteY1" fmla="*/ 92263 h 168602"/>
                <a:gd name="connsiteX2" fmla="*/ 130610 w 130612"/>
                <a:gd name="connsiteY2" fmla="*/ 168463 h 168602"/>
                <a:gd name="connsiteX3" fmla="*/ 25835 w 130612"/>
                <a:gd name="connsiteY3" fmla="*/ 111313 h 168602"/>
                <a:gd name="connsiteX4" fmla="*/ 13135 w 130612"/>
                <a:gd name="connsiteY4" fmla="*/ 117663 h 168602"/>
                <a:gd name="connsiteX5" fmla="*/ 435 w 130612"/>
                <a:gd name="connsiteY5" fmla="*/ 188 h 16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12" h="168602">
                  <a:moveTo>
                    <a:pt x="435" y="188"/>
                  </a:moveTo>
                  <a:cubicBezTo>
                    <a:pt x="3081" y="-4045"/>
                    <a:pt x="7314" y="64217"/>
                    <a:pt x="29010" y="92263"/>
                  </a:cubicBezTo>
                  <a:cubicBezTo>
                    <a:pt x="50706" y="120309"/>
                    <a:pt x="131139" y="165288"/>
                    <a:pt x="130610" y="168463"/>
                  </a:cubicBezTo>
                  <a:cubicBezTo>
                    <a:pt x="130081" y="171638"/>
                    <a:pt x="45414" y="119780"/>
                    <a:pt x="25835" y="111313"/>
                  </a:cubicBezTo>
                  <a:cubicBezTo>
                    <a:pt x="6256" y="102846"/>
                    <a:pt x="18427" y="136713"/>
                    <a:pt x="13135" y="117663"/>
                  </a:cubicBezTo>
                  <a:cubicBezTo>
                    <a:pt x="7843" y="98613"/>
                    <a:pt x="-2211" y="4421"/>
                    <a:pt x="435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2" name="フリーフォーム 2471">
              <a:extLst>
                <a:ext uri="{FF2B5EF4-FFF2-40B4-BE49-F238E27FC236}">
                  <a16:creationId xmlns:a16="http://schemas.microsoft.com/office/drawing/2014/main" id="{806D7787-5FB4-658D-FC67-524C9691D531}"/>
                </a:ext>
              </a:extLst>
            </p:cNvPr>
            <p:cNvSpPr/>
            <p:nvPr/>
          </p:nvSpPr>
          <p:spPr>
            <a:xfrm>
              <a:off x="5600369" y="5390968"/>
              <a:ext cx="64075" cy="130416"/>
            </a:xfrm>
            <a:custGeom>
              <a:avLst/>
              <a:gdLst>
                <a:gd name="connsiteX0" fmla="*/ 331 w 64075"/>
                <a:gd name="connsiteY0" fmla="*/ 182 h 130416"/>
                <a:gd name="connsiteX1" fmla="*/ 38431 w 64075"/>
                <a:gd name="connsiteY1" fmla="*/ 79557 h 130416"/>
                <a:gd name="connsiteX2" fmla="*/ 28906 w 64075"/>
                <a:gd name="connsiteY2" fmla="*/ 130357 h 130416"/>
                <a:gd name="connsiteX3" fmla="*/ 47956 w 64075"/>
                <a:gd name="connsiteY3" fmla="*/ 70032 h 130416"/>
                <a:gd name="connsiteX4" fmla="*/ 63831 w 64075"/>
                <a:gd name="connsiteY4" fmla="*/ 57332 h 130416"/>
                <a:gd name="connsiteX5" fmla="*/ 331 w 64075"/>
                <a:gd name="connsiteY5" fmla="*/ 182 h 1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75" h="130416">
                  <a:moveTo>
                    <a:pt x="331" y="182"/>
                  </a:moveTo>
                  <a:cubicBezTo>
                    <a:pt x="-3902" y="3886"/>
                    <a:pt x="33669" y="57861"/>
                    <a:pt x="38431" y="79557"/>
                  </a:cubicBezTo>
                  <a:cubicBezTo>
                    <a:pt x="43193" y="101253"/>
                    <a:pt x="27319" y="131944"/>
                    <a:pt x="28906" y="130357"/>
                  </a:cubicBezTo>
                  <a:cubicBezTo>
                    <a:pt x="30493" y="128770"/>
                    <a:pt x="47956" y="70032"/>
                    <a:pt x="47956" y="70032"/>
                  </a:cubicBezTo>
                  <a:cubicBezTo>
                    <a:pt x="53777" y="57861"/>
                    <a:pt x="65948" y="64211"/>
                    <a:pt x="63831" y="57332"/>
                  </a:cubicBezTo>
                  <a:cubicBezTo>
                    <a:pt x="61714" y="50453"/>
                    <a:pt x="4564" y="-3522"/>
                    <a:pt x="331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3" name="フリーフォーム 2472">
              <a:extLst>
                <a:ext uri="{FF2B5EF4-FFF2-40B4-BE49-F238E27FC236}">
                  <a16:creationId xmlns:a16="http://schemas.microsoft.com/office/drawing/2014/main" id="{261ABD20-9B7D-E633-A078-EA9583392057}"/>
                </a:ext>
              </a:extLst>
            </p:cNvPr>
            <p:cNvSpPr/>
            <p:nvPr/>
          </p:nvSpPr>
          <p:spPr>
            <a:xfrm>
              <a:off x="5619031" y="5403850"/>
              <a:ext cx="102432" cy="143231"/>
            </a:xfrm>
            <a:custGeom>
              <a:avLst/>
              <a:gdLst>
                <a:gd name="connsiteX0" fmla="*/ 102319 w 102432"/>
                <a:gd name="connsiteY0" fmla="*/ 0 h 143231"/>
                <a:gd name="connsiteX1" fmla="*/ 54694 w 102432"/>
                <a:gd name="connsiteY1" fmla="*/ 88900 h 143231"/>
                <a:gd name="connsiteX2" fmla="*/ 67394 w 102432"/>
                <a:gd name="connsiteY2" fmla="*/ 142875 h 143231"/>
                <a:gd name="connsiteX3" fmla="*/ 719 w 102432"/>
                <a:gd name="connsiteY3" fmla="*/ 63500 h 143231"/>
                <a:gd name="connsiteX4" fmla="*/ 32469 w 102432"/>
                <a:gd name="connsiteY4" fmla="*/ 127000 h 143231"/>
                <a:gd name="connsiteX5" fmla="*/ 38819 w 102432"/>
                <a:gd name="connsiteY5" fmla="*/ 88900 h 143231"/>
                <a:gd name="connsiteX6" fmla="*/ 102319 w 102432"/>
                <a:gd name="connsiteY6" fmla="*/ 0 h 14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32" h="143231">
                  <a:moveTo>
                    <a:pt x="102319" y="0"/>
                  </a:moveTo>
                  <a:cubicBezTo>
                    <a:pt x="104965" y="0"/>
                    <a:pt x="60515" y="65087"/>
                    <a:pt x="54694" y="88900"/>
                  </a:cubicBezTo>
                  <a:cubicBezTo>
                    <a:pt x="48873" y="112713"/>
                    <a:pt x="76390" y="147108"/>
                    <a:pt x="67394" y="142875"/>
                  </a:cubicBezTo>
                  <a:cubicBezTo>
                    <a:pt x="58398" y="138642"/>
                    <a:pt x="6540" y="66146"/>
                    <a:pt x="719" y="63500"/>
                  </a:cubicBezTo>
                  <a:cubicBezTo>
                    <a:pt x="-5102" y="60854"/>
                    <a:pt x="26119" y="122767"/>
                    <a:pt x="32469" y="127000"/>
                  </a:cubicBezTo>
                  <a:cubicBezTo>
                    <a:pt x="38819" y="131233"/>
                    <a:pt x="30882" y="104775"/>
                    <a:pt x="38819" y="88900"/>
                  </a:cubicBezTo>
                  <a:cubicBezTo>
                    <a:pt x="46756" y="73025"/>
                    <a:pt x="99673" y="0"/>
                    <a:pt x="1023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4" name="フリーフォーム 2473">
              <a:extLst>
                <a:ext uri="{FF2B5EF4-FFF2-40B4-BE49-F238E27FC236}">
                  <a16:creationId xmlns:a16="http://schemas.microsoft.com/office/drawing/2014/main" id="{3235F85B-00B9-B712-5DA8-141AB6D3066E}"/>
                </a:ext>
              </a:extLst>
            </p:cNvPr>
            <p:cNvSpPr/>
            <p:nvPr/>
          </p:nvSpPr>
          <p:spPr>
            <a:xfrm>
              <a:off x="5470306" y="5327641"/>
              <a:ext cx="95168" cy="121322"/>
            </a:xfrm>
            <a:custGeom>
              <a:avLst/>
              <a:gdLst>
                <a:gd name="connsiteX0" fmla="*/ 219 w 95168"/>
                <a:gd name="connsiteY0" fmla="*/ 9 h 121322"/>
                <a:gd name="connsiteX1" fmla="*/ 92294 w 95168"/>
                <a:gd name="connsiteY1" fmla="*/ 111134 h 121322"/>
                <a:gd name="connsiteX2" fmla="*/ 66894 w 95168"/>
                <a:gd name="connsiteY2" fmla="*/ 104784 h 121322"/>
                <a:gd name="connsiteX3" fmla="*/ 219 w 95168"/>
                <a:gd name="connsiteY3" fmla="*/ 9 h 12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68" h="121322">
                  <a:moveTo>
                    <a:pt x="219" y="9"/>
                  </a:moveTo>
                  <a:cubicBezTo>
                    <a:pt x="4452" y="1067"/>
                    <a:pt x="81182" y="93672"/>
                    <a:pt x="92294" y="111134"/>
                  </a:cubicBezTo>
                  <a:cubicBezTo>
                    <a:pt x="103406" y="128596"/>
                    <a:pt x="79594" y="121717"/>
                    <a:pt x="66894" y="104784"/>
                  </a:cubicBezTo>
                  <a:cubicBezTo>
                    <a:pt x="54194" y="87851"/>
                    <a:pt x="-4014" y="-1049"/>
                    <a:pt x="219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5" name="フリーフォーム 2474">
              <a:extLst>
                <a:ext uri="{FF2B5EF4-FFF2-40B4-BE49-F238E27FC236}">
                  <a16:creationId xmlns:a16="http://schemas.microsoft.com/office/drawing/2014/main" id="{026C0F50-6A02-6AC3-E3CC-544D458D15DF}"/>
                </a:ext>
              </a:extLst>
            </p:cNvPr>
            <p:cNvSpPr/>
            <p:nvPr/>
          </p:nvSpPr>
          <p:spPr>
            <a:xfrm>
              <a:off x="4295299" y="4720949"/>
              <a:ext cx="188240" cy="600523"/>
            </a:xfrm>
            <a:custGeom>
              <a:avLst/>
              <a:gdLst>
                <a:gd name="connsiteX0" fmla="*/ 60801 w 188240"/>
                <a:gd name="connsiteY0" fmla="*/ 276 h 600523"/>
                <a:gd name="connsiteX1" fmla="*/ 63976 w 188240"/>
                <a:gd name="connsiteY1" fmla="*/ 171726 h 600523"/>
                <a:gd name="connsiteX2" fmla="*/ 76676 w 188240"/>
                <a:gd name="connsiteY2" fmla="*/ 213001 h 600523"/>
                <a:gd name="connsiteX3" fmla="*/ 476 w 188240"/>
                <a:gd name="connsiteY3" fmla="*/ 181251 h 600523"/>
                <a:gd name="connsiteX4" fmla="*/ 108426 w 188240"/>
                <a:gd name="connsiteY4" fmla="*/ 295551 h 600523"/>
                <a:gd name="connsiteX5" fmla="*/ 143351 w 188240"/>
                <a:gd name="connsiteY5" fmla="*/ 368576 h 600523"/>
                <a:gd name="connsiteX6" fmla="*/ 149701 w 188240"/>
                <a:gd name="connsiteY6" fmla="*/ 517801 h 600523"/>
                <a:gd name="connsiteX7" fmla="*/ 187801 w 188240"/>
                <a:gd name="connsiteY7" fmla="*/ 600351 h 600523"/>
                <a:gd name="connsiteX8" fmla="*/ 168751 w 188240"/>
                <a:gd name="connsiteY8" fmla="*/ 533676 h 600523"/>
                <a:gd name="connsiteX9" fmla="*/ 143351 w 188240"/>
                <a:gd name="connsiteY9" fmla="*/ 352701 h 600523"/>
                <a:gd name="connsiteX10" fmla="*/ 476 w 188240"/>
                <a:gd name="connsiteY10" fmla="*/ 225701 h 600523"/>
                <a:gd name="connsiteX11" fmla="*/ 95726 w 188240"/>
                <a:gd name="connsiteY11" fmla="*/ 270151 h 600523"/>
                <a:gd name="connsiteX12" fmla="*/ 57626 w 188240"/>
                <a:gd name="connsiteY12" fmla="*/ 136801 h 600523"/>
                <a:gd name="connsiteX13" fmla="*/ 83026 w 188240"/>
                <a:gd name="connsiteY13" fmla="*/ 216176 h 600523"/>
                <a:gd name="connsiteX14" fmla="*/ 60801 w 188240"/>
                <a:gd name="connsiteY14" fmla="*/ 276 h 60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240" h="600523">
                  <a:moveTo>
                    <a:pt x="60801" y="276"/>
                  </a:moveTo>
                  <a:cubicBezTo>
                    <a:pt x="57626" y="-7132"/>
                    <a:pt x="61330" y="136272"/>
                    <a:pt x="63976" y="171726"/>
                  </a:cubicBezTo>
                  <a:cubicBezTo>
                    <a:pt x="66622" y="207180"/>
                    <a:pt x="87259" y="211414"/>
                    <a:pt x="76676" y="213001"/>
                  </a:cubicBezTo>
                  <a:cubicBezTo>
                    <a:pt x="66093" y="214589"/>
                    <a:pt x="-4816" y="167493"/>
                    <a:pt x="476" y="181251"/>
                  </a:cubicBezTo>
                  <a:cubicBezTo>
                    <a:pt x="5768" y="195009"/>
                    <a:pt x="84614" y="264330"/>
                    <a:pt x="108426" y="295551"/>
                  </a:cubicBezTo>
                  <a:cubicBezTo>
                    <a:pt x="132238" y="326772"/>
                    <a:pt x="136472" y="331534"/>
                    <a:pt x="143351" y="368576"/>
                  </a:cubicBezTo>
                  <a:cubicBezTo>
                    <a:pt x="150230" y="405618"/>
                    <a:pt x="142293" y="479172"/>
                    <a:pt x="149701" y="517801"/>
                  </a:cubicBezTo>
                  <a:cubicBezTo>
                    <a:pt x="157109" y="556430"/>
                    <a:pt x="184626" y="597705"/>
                    <a:pt x="187801" y="600351"/>
                  </a:cubicBezTo>
                  <a:cubicBezTo>
                    <a:pt x="190976" y="602997"/>
                    <a:pt x="176159" y="574951"/>
                    <a:pt x="168751" y="533676"/>
                  </a:cubicBezTo>
                  <a:cubicBezTo>
                    <a:pt x="161343" y="492401"/>
                    <a:pt x="171397" y="404030"/>
                    <a:pt x="143351" y="352701"/>
                  </a:cubicBezTo>
                  <a:cubicBezTo>
                    <a:pt x="115305" y="301372"/>
                    <a:pt x="8413" y="239459"/>
                    <a:pt x="476" y="225701"/>
                  </a:cubicBezTo>
                  <a:cubicBezTo>
                    <a:pt x="-7462" y="211943"/>
                    <a:pt x="86201" y="284968"/>
                    <a:pt x="95726" y="270151"/>
                  </a:cubicBezTo>
                  <a:cubicBezTo>
                    <a:pt x="105251" y="255334"/>
                    <a:pt x="59743" y="145797"/>
                    <a:pt x="57626" y="136801"/>
                  </a:cubicBezTo>
                  <a:cubicBezTo>
                    <a:pt x="55509" y="127805"/>
                    <a:pt x="82497" y="236813"/>
                    <a:pt x="83026" y="216176"/>
                  </a:cubicBezTo>
                  <a:cubicBezTo>
                    <a:pt x="83555" y="195539"/>
                    <a:pt x="63976" y="7684"/>
                    <a:pt x="60801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6" name="フリーフォーム 2475">
              <a:extLst>
                <a:ext uri="{FF2B5EF4-FFF2-40B4-BE49-F238E27FC236}">
                  <a16:creationId xmlns:a16="http://schemas.microsoft.com/office/drawing/2014/main" id="{2C75A568-14FC-C026-6532-7446C8C66D48}"/>
                </a:ext>
              </a:extLst>
            </p:cNvPr>
            <p:cNvSpPr/>
            <p:nvPr/>
          </p:nvSpPr>
          <p:spPr>
            <a:xfrm>
              <a:off x="4339646" y="4676670"/>
              <a:ext cx="946185" cy="648300"/>
            </a:xfrm>
            <a:custGeom>
              <a:avLst/>
              <a:gdLst>
                <a:gd name="connsiteX0" fmla="*/ 943554 w 946185"/>
                <a:gd name="connsiteY0" fmla="*/ 3280 h 648300"/>
                <a:gd name="connsiteX1" fmla="*/ 473654 w 946185"/>
                <a:gd name="connsiteY1" fmla="*/ 422380 h 648300"/>
                <a:gd name="connsiteX2" fmla="*/ 543504 w 946185"/>
                <a:gd name="connsiteY2" fmla="*/ 384280 h 648300"/>
                <a:gd name="connsiteX3" fmla="*/ 264104 w 946185"/>
                <a:gd name="connsiteY3" fmla="*/ 536680 h 648300"/>
                <a:gd name="connsiteX4" fmla="*/ 152979 w 946185"/>
                <a:gd name="connsiteY4" fmla="*/ 393805 h 648300"/>
                <a:gd name="connsiteX5" fmla="*/ 124404 w 946185"/>
                <a:gd name="connsiteY5" fmla="*/ 454130 h 648300"/>
                <a:gd name="connsiteX6" fmla="*/ 159329 w 946185"/>
                <a:gd name="connsiteY6" fmla="*/ 647805 h 648300"/>
                <a:gd name="connsiteX7" fmla="*/ 127579 w 946185"/>
                <a:gd name="connsiteY7" fmla="*/ 390630 h 648300"/>
                <a:gd name="connsiteX8" fmla="*/ 79954 w 946185"/>
                <a:gd name="connsiteY8" fmla="*/ 323955 h 648300"/>
                <a:gd name="connsiteX9" fmla="*/ 579 w 946185"/>
                <a:gd name="connsiteY9" fmla="*/ 92180 h 648300"/>
                <a:gd name="connsiteX10" fmla="*/ 124404 w 946185"/>
                <a:gd name="connsiteY10" fmla="*/ 403330 h 648300"/>
                <a:gd name="connsiteX11" fmla="*/ 133929 w 946185"/>
                <a:gd name="connsiteY11" fmla="*/ 362055 h 648300"/>
                <a:gd name="connsiteX12" fmla="*/ 314904 w 946185"/>
                <a:gd name="connsiteY12" fmla="*/ 489055 h 648300"/>
                <a:gd name="connsiteX13" fmla="*/ 391104 w 946185"/>
                <a:gd name="connsiteY13" fmla="*/ 409680 h 648300"/>
                <a:gd name="connsiteX14" fmla="*/ 429204 w 946185"/>
                <a:gd name="connsiteY14" fmla="*/ 412855 h 648300"/>
                <a:gd name="connsiteX15" fmla="*/ 619704 w 946185"/>
                <a:gd name="connsiteY15" fmla="*/ 295380 h 648300"/>
                <a:gd name="connsiteX16" fmla="*/ 641929 w 946185"/>
                <a:gd name="connsiteY16" fmla="*/ 282680 h 648300"/>
                <a:gd name="connsiteX17" fmla="*/ 734004 w 946185"/>
                <a:gd name="connsiteY17" fmla="*/ 222355 h 648300"/>
                <a:gd name="connsiteX18" fmla="*/ 667329 w 946185"/>
                <a:gd name="connsiteY18" fmla="*/ 225530 h 648300"/>
                <a:gd name="connsiteX19" fmla="*/ 943554 w 946185"/>
                <a:gd name="connsiteY19" fmla="*/ 3280 h 6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6185" h="648300">
                  <a:moveTo>
                    <a:pt x="943554" y="3280"/>
                  </a:moveTo>
                  <a:cubicBezTo>
                    <a:pt x="911275" y="36088"/>
                    <a:pt x="540329" y="358880"/>
                    <a:pt x="473654" y="422380"/>
                  </a:cubicBezTo>
                  <a:cubicBezTo>
                    <a:pt x="406979" y="485880"/>
                    <a:pt x="543504" y="384280"/>
                    <a:pt x="543504" y="384280"/>
                  </a:cubicBezTo>
                  <a:cubicBezTo>
                    <a:pt x="508579" y="403330"/>
                    <a:pt x="329191" y="535093"/>
                    <a:pt x="264104" y="536680"/>
                  </a:cubicBezTo>
                  <a:cubicBezTo>
                    <a:pt x="199017" y="538267"/>
                    <a:pt x="176262" y="407563"/>
                    <a:pt x="152979" y="393805"/>
                  </a:cubicBezTo>
                  <a:cubicBezTo>
                    <a:pt x="129696" y="380047"/>
                    <a:pt x="123346" y="411797"/>
                    <a:pt x="124404" y="454130"/>
                  </a:cubicBezTo>
                  <a:cubicBezTo>
                    <a:pt x="125462" y="496463"/>
                    <a:pt x="158800" y="658388"/>
                    <a:pt x="159329" y="647805"/>
                  </a:cubicBezTo>
                  <a:cubicBezTo>
                    <a:pt x="159858" y="637222"/>
                    <a:pt x="140808" y="444605"/>
                    <a:pt x="127579" y="390630"/>
                  </a:cubicBezTo>
                  <a:cubicBezTo>
                    <a:pt x="114350" y="336655"/>
                    <a:pt x="101121" y="373697"/>
                    <a:pt x="79954" y="323955"/>
                  </a:cubicBezTo>
                  <a:cubicBezTo>
                    <a:pt x="58787" y="274213"/>
                    <a:pt x="-6829" y="78951"/>
                    <a:pt x="579" y="92180"/>
                  </a:cubicBezTo>
                  <a:cubicBezTo>
                    <a:pt x="7987" y="105409"/>
                    <a:pt x="102179" y="358351"/>
                    <a:pt x="124404" y="403330"/>
                  </a:cubicBezTo>
                  <a:cubicBezTo>
                    <a:pt x="146629" y="448309"/>
                    <a:pt x="102179" y="347768"/>
                    <a:pt x="133929" y="362055"/>
                  </a:cubicBezTo>
                  <a:cubicBezTo>
                    <a:pt x="165679" y="376343"/>
                    <a:pt x="272042" y="481118"/>
                    <a:pt x="314904" y="489055"/>
                  </a:cubicBezTo>
                  <a:cubicBezTo>
                    <a:pt x="357766" y="496992"/>
                    <a:pt x="372054" y="422380"/>
                    <a:pt x="391104" y="409680"/>
                  </a:cubicBezTo>
                  <a:cubicBezTo>
                    <a:pt x="410154" y="396980"/>
                    <a:pt x="391104" y="431905"/>
                    <a:pt x="429204" y="412855"/>
                  </a:cubicBezTo>
                  <a:cubicBezTo>
                    <a:pt x="467304" y="393805"/>
                    <a:pt x="584250" y="317076"/>
                    <a:pt x="619704" y="295380"/>
                  </a:cubicBezTo>
                  <a:cubicBezTo>
                    <a:pt x="655158" y="273684"/>
                    <a:pt x="622879" y="294851"/>
                    <a:pt x="641929" y="282680"/>
                  </a:cubicBezTo>
                  <a:cubicBezTo>
                    <a:pt x="660979" y="270509"/>
                    <a:pt x="729771" y="231880"/>
                    <a:pt x="734004" y="222355"/>
                  </a:cubicBezTo>
                  <a:cubicBezTo>
                    <a:pt x="738237" y="212830"/>
                    <a:pt x="633462" y="257280"/>
                    <a:pt x="667329" y="225530"/>
                  </a:cubicBezTo>
                  <a:cubicBezTo>
                    <a:pt x="701196" y="193780"/>
                    <a:pt x="975833" y="-29528"/>
                    <a:pt x="943554" y="3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7" name="フリーフォーム 2476">
              <a:extLst>
                <a:ext uri="{FF2B5EF4-FFF2-40B4-BE49-F238E27FC236}">
                  <a16:creationId xmlns:a16="http://schemas.microsoft.com/office/drawing/2014/main" id="{AA721A3A-4021-B744-6306-92236D20445D}"/>
                </a:ext>
              </a:extLst>
            </p:cNvPr>
            <p:cNvSpPr/>
            <p:nvPr/>
          </p:nvSpPr>
          <p:spPr>
            <a:xfrm>
              <a:off x="4387310" y="4793763"/>
              <a:ext cx="524501" cy="340653"/>
            </a:xfrm>
            <a:custGeom>
              <a:avLst/>
              <a:gdLst>
                <a:gd name="connsiteX0" fmla="*/ 540 w 524501"/>
                <a:gd name="connsiteY0" fmla="*/ 487 h 340653"/>
                <a:gd name="connsiteX1" fmla="*/ 200565 w 524501"/>
                <a:gd name="connsiteY1" fmla="*/ 137012 h 340653"/>
                <a:gd name="connsiteX2" fmla="*/ 229140 w 524501"/>
                <a:gd name="connsiteY2" fmla="*/ 248137 h 340653"/>
                <a:gd name="connsiteX3" fmla="*/ 381540 w 524501"/>
                <a:gd name="connsiteY3" fmla="*/ 267187 h 340653"/>
                <a:gd name="connsiteX4" fmla="*/ 264065 w 524501"/>
                <a:gd name="connsiteY4" fmla="*/ 340212 h 340653"/>
                <a:gd name="connsiteX5" fmla="*/ 524415 w 524501"/>
                <a:gd name="connsiteY5" fmla="*/ 229087 h 340653"/>
                <a:gd name="connsiteX6" fmla="*/ 292640 w 524501"/>
                <a:gd name="connsiteY6" fmla="*/ 286237 h 340653"/>
                <a:gd name="connsiteX7" fmla="*/ 264065 w 524501"/>
                <a:gd name="connsiteY7" fmla="*/ 219562 h 340653"/>
                <a:gd name="connsiteX8" fmla="*/ 203740 w 524501"/>
                <a:gd name="connsiteY8" fmla="*/ 143362 h 340653"/>
                <a:gd name="connsiteX9" fmla="*/ 121190 w 524501"/>
                <a:gd name="connsiteY9" fmla="*/ 57637 h 340653"/>
                <a:gd name="connsiteX10" fmla="*/ 140240 w 524501"/>
                <a:gd name="connsiteY10" fmla="*/ 89387 h 340653"/>
                <a:gd name="connsiteX11" fmla="*/ 540 w 524501"/>
                <a:gd name="connsiteY11" fmla="*/ 487 h 3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4501" h="340653">
                  <a:moveTo>
                    <a:pt x="540" y="487"/>
                  </a:moveTo>
                  <a:cubicBezTo>
                    <a:pt x="10594" y="8424"/>
                    <a:pt x="162465" y="95737"/>
                    <a:pt x="200565" y="137012"/>
                  </a:cubicBezTo>
                  <a:cubicBezTo>
                    <a:pt x="238665" y="178287"/>
                    <a:pt x="198978" y="226441"/>
                    <a:pt x="229140" y="248137"/>
                  </a:cubicBezTo>
                  <a:cubicBezTo>
                    <a:pt x="259302" y="269833"/>
                    <a:pt x="375719" y="251841"/>
                    <a:pt x="381540" y="267187"/>
                  </a:cubicBezTo>
                  <a:cubicBezTo>
                    <a:pt x="387361" y="282533"/>
                    <a:pt x="240253" y="346562"/>
                    <a:pt x="264065" y="340212"/>
                  </a:cubicBezTo>
                  <a:cubicBezTo>
                    <a:pt x="287877" y="333862"/>
                    <a:pt x="519653" y="238083"/>
                    <a:pt x="524415" y="229087"/>
                  </a:cubicBezTo>
                  <a:cubicBezTo>
                    <a:pt x="529177" y="220091"/>
                    <a:pt x="336032" y="287825"/>
                    <a:pt x="292640" y="286237"/>
                  </a:cubicBezTo>
                  <a:cubicBezTo>
                    <a:pt x="249248" y="284650"/>
                    <a:pt x="278882" y="243374"/>
                    <a:pt x="264065" y="219562"/>
                  </a:cubicBezTo>
                  <a:cubicBezTo>
                    <a:pt x="249248" y="195750"/>
                    <a:pt x="227552" y="170349"/>
                    <a:pt x="203740" y="143362"/>
                  </a:cubicBezTo>
                  <a:cubicBezTo>
                    <a:pt x="179928" y="116375"/>
                    <a:pt x="131773" y="66633"/>
                    <a:pt x="121190" y="57637"/>
                  </a:cubicBezTo>
                  <a:cubicBezTo>
                    <a:pt x="110607" y="48641"/>
                    <a:pt x="156644" y="94679"/>
                    <a:pt x="140240" y="89387"/>
                  </a:cubicBezTo>
                  <a:cubicBezTo>
                    <a:pt x="123836" y="84095"/>
                    <a:pt x="-9514" y="-7450"/>
                    <a:pt x="540" y="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8" name="フリーフォーム 2477">
              <a:extLst>
                <a:ext uri="{FF2B5EF4-FFF2-40B4-BE49-F238E27FC236}">
                  <a16:creationId xmlns:a16="http://schemas.microsoft.com/office/drawing/2014/main" id="{887AC08C-BDBD-6697-8E5F-951F8AD5FD7E}"/>
                </a:ext>
              </a:extLst>
            </p:cNvPr>
            <p:cNvSpPr/>
            <p:nvPr/>
          </p:nvSpPr>
          <p:spPr>
            <a:xfrm>
              <a:off x="4418821" y="4676294"/>
              <a:ext cx="64367" cy="363530"/>
            </a:xfrm>
            <a:custGeom>
              <a:avLst/>
              <a:gdLst>
                <a:gd name="connsiteX0" fmla="*/ 64279 w 64367"/>
                <a:gd name="connsiteY0" fmla="*/ 481 h 363530"/>
                <a:gd name="connsiteX1" fmla="*/ 10304 w 64367"/>
                <a:gd name="connsiteY1" fmla="*/ 168756 h 363530"/>
                <a:gd name="connsiteX2" fmla="*/ 54754 w 64367"/>
                <a:gd name="connsiteY2" fmla="*/ 292581 h 363530"/>
                <a:gd name="connsiteX3" fmla="*/ 16654 w 64367"/>
                <a:gd name="connsiteY3" fmla="*/ 225906 h 363530"/>
                <a:gd name="connsiteX4" fmla="*/ 45229 w 64367"/>
                <a:gd name="connsiteY4" fmla="*/ 362431 h 363530"/>
                <a:gd name="connsiteX5" fmla="*/ 779 w 64367"/>
                <a:gd name="connsiteY5" fmla="*/ 137006 h 363530"/>
                <a:gd name="connsiteX6" fmla="*/ 16654 w 64367"/>
                <a:gd name="connsiteY6" fmla="*/ 127481 h 363530"/>
                <a:gd name="connsiteX7" fmla="*/ 13479 w 64367"/>
                <a:gd name="connsiteY7" fmla="*/ 60806 h 363530"/>
                <a:gd name="connsiteX8" fmla="*/ 23004 w 64367"/>
                <a:gd name="connsiteY8" fmla="*/ 114781 h 363530"/>
                <a:gd name="connsiteX9" fmla="*/ 64279 w 64367"/>
                <a:gd name="connsiteY9" fmla="*/ 481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67" h="363530">
                  <a:moveTo>
                    <a:pt x="64279" y="481"/>
                  </a:moveTo>
                  <a:cubicBezTo>
                    <a:pt x="62162" y="9477"/>
                    <a:pt x="11891" y="120073"/>
                    <a:pt x="10304" y="168756"/>
                  </a:cubicBezTo>
                  <a:cubicBezTo>
                    <a:pt x="8717" y="217439"/>
                    <a:pt x="53696" y="283056"/>
                    <a:pt x="54754" y="292581"/>
                  </a:cubicBezTo>
                  <a:cubicBezTo>
                    <a:pt x="55812" y="302106"/>
                    <a:pt x="18241" y="214264"/>
                    <a:pt x="16654" y="225906"/>
                  </a:cubicBezTo>
                  <a:cubicBezTo>
                    <a:pt x="15067" y="237548"/>
                    <a:pt x="47875" y="377248"/>
                    <a:pt x="45229" y="362431"/>
                  </a:cubicBezTo>
                  <a:cubicBezTo>
                    <a:pt x="42583" y="347614"/>
                    <a:pt x="5541" y="176164"/>
                    <a:pt x="779" y="137006"/>
                  </a:cubicBezTo>
                  <a:cubicBezTo>
                    <a:pt x="-3984" y="97848"/>
                    <a:pt x="14537" y="140181"/>
                    <a:pt x="16654" y="127481"/>
                  </a:cubicBezTo>
                  <a:cubicBezTo>
                    <a:pt x="18771" y="114781"/>
                    <a:pt x="12421" y="62923"/>
                    <a:pt x="13479" y="60806"/>
                  </a:cubicBezTo>
                  <a:cubicBezTo>
                    <a:pt x="14537" y="58689"/>
                    <a:pt x="16125" y="117956"/>
                    <a:pt x="23004" y="114781"/>
                  </a:cubicBezTo>
                  <a:cubicBezTo>
                    <a:pt x="29883" y="111606"/>
                    <a:pt x="66396" y="-8515"/>
                    <a:pt x="64279" y="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9" name="フリーフォーム 2478">
              <a:extLst>
                <a:ext uri="{FF2B5EF4-FFF2-40B4-BE49-F238E27FC236}">
                  <a16:creationId xmlns:a16="http://schemas.microsoft.com/office/drawing/2014/main" id="{55442DA1-C5CE-2D64-BBE7-F8A5839C14A3}"/>
                </a:ext>
              </a:extLst>
            </p:cNvPr>
            <p:cNvSpPr/>
            <p:nvPr/>
          </p:nvSpPr>
          <p:spPr>
            <a:xfrm>
              <a:off x="4489383" y="4800555"/>
              <a:ext cx="381332" cy="259404"/>
            </a:xfrm>
            <a:custGeom>
              <a:avLst/>
              <a:gdLst>
                <a:gd name="connsiteX0" fmla="*/ 67 w 381332"/>
                <a:gd name="connsiteY0" fmla="*/ 45 h 259404"/>
                <a:gd name="connsiteX1" fmla="*/ 225492 w 381332"/>
                <a:gd name="connsiteY1" fmla="*/ 190545 h 259404"/>
                <a:gd name="connsiteX2" fmla="*/ 206442 w 381332"/>
                <a:gd name="connsiteY2" fmla="*/ 184195 h 259404"/>
                <a:gd name="connsiteX3" fmla="*/ 365192 w 381332"/>
                <a:gd name="connsiteY3" fmla="*/ 247695 h 259404"/>
                <a:gd name="connsiteX4" fmla="*/ 222317 w 381332"/>
                <a:gd name="connsiteY4" fmla="*/ 244520 h 259404"/>
                <a:gd name="connsiteX5" fmla="*/ 365192 w 381332"/>
                <a:gd name="connsiteY5" fmla="*/ 257220 h 259404"/>
                <a:gd name="connsiteX6" fmla="*/ 362017 w 381332"/>
                <a:gd name="connsiteY6" fmla="*/ 250870 h 259404"/>
                <a:gd name="connsiteX7" fmla="*/ 222317 w 381332"/>
                <a:gd name="connsiteY7" fmla="*/ 177845 h 259404"/>
                <a:gd name="connsiteX8" fmla="*/ 250892 w 381332"/>
                <a:gd name="connsiteY8" fmla="*/ 209595 h 259404"/>
                <a:gd name="connsiteX9" fmla="*/ 67 w 381332"/>
                <a:gd name="connsiteY9" fmla="*/ 45 h 2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332" h="259404">
                  <a:moveTo>
                    <a:pt x="67" y="45"/>
                  </a:moveTo>
                  <a:cubicBezTo>
                    <a:pt x="-4166" y="-3130"/>
                    <a:pt x="191096" y="159853"/>
                    <a:pt x="225492" y="190545"/>
                  </a:cubicBezTo>
                  <a:cubicBezTo>
                    <a:pt x="259888" y="221237"/>
                    <a:pt x="206442" y="184195"/>
                    <a:pt x="206442" y="184195"/>
                  </a:cubicBezTo>
                  <a:cubicBezTo>
                    <a:pt x="229725" y="193720"/>
                    <a:pt x="362546" y="237641"/>
                    <a:pt x="365192" y="247695"/>
                  </a:cubicBezTo>
                  <a:cubicBezTo>
                    <a:pt x="367838" y="257749"/>
                    <a:pt x="222317" y="242933"/>
                    <a:pt x="222317" y="244520"/>
                  </a:cubicBezTo>
                  <a:cubicBezTo>
                    <a:pt x="222317" y="246107"/>
                    <a:pt x="341909" y="256162"/>
                    <a:pt x="365192" y="257220"/>
                  </a:cubicBezTo>
                  <a:cubicBezTo>
                    <a:pt x="388475" y="258278"/>
                    <a:pt x="385829" y="264099"/>
                    <a:pt x="362017" y="250870"/>
                  </a:cubicBezTo>
                  <a:cubicBezTo>
                    <a:pt x="338205" y="237641"/>
                    <a:pt x="240838" y="184724"/>
                    <a:pt x="222317" y="177845"/>
                  </a:cubicBezTo>
                  <a:cubicBezTo>
                    <a:pt x="203796" y="170966"/>
                    <a:pt x="283171" y="236053"/>
                    <a:pt x="250892" y="209595"/>
                  </a:cubicBezTo>
                  <a:cubicBezTo>
                    <a:pt x="218613" y="183137"/>
                    <a:pt x="4300" y="3220"/>
                    <a:pt x="67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0" name="フリーフォーム 2479">
              <a:extLst>
                <a:ext uri="{FF2B5EF4-FFF2-40B4-BE49-F238E27FC236}">
                  <a16:creationId xmlns:a16="http://schemas.microsoft.com/office/drawing/2014/main" id="{79006FCA-6B68-A0F4-5BB4-B360C93D1E75}"/>
                </a:ext>
              </a:extLst>
            </p:cNvPr>
            <p:cNvSpPr/>
            <p:nvPr/>
          </p:nvSpPr>
          <p:spPr>
            <a:xfrm>
              <a:off x="4700659" y="4717418"/>
              <a:ext cx="606118" cy="436768"/>
            </a:xfrm>
            <a:custGeom>
              <a:avLst/>
              <a:gdLst>
                <a:gd name="connsiteX0" fmla="*/ 604766 w 606118"/>
                <a:gd name="connsiteY0" fmla="*/ 632 h 436768"/>
                <a:gd name="connsiteX1" fmla="*/ 341241 w 606118"/>
                <a:gd name="connsiteY1" fmla="*/ 187957 h 436768"/>
                <a:gd name="connsiteX2" fmla="*/ 423791 w 606118"/>
                <a:gd name="connsiteY2" fmla="*/ 159382 h 436768"/>
                <a:gd name="connsiteX3" fmla="*/ 1516 w 606118"/>
                <a:gd name="connsiteY3" fmla="*/ 435607 h 436768"/>
                <a:gd name="connsiteX4" fmla="*/ 287266 w 606118"/>
                <a:gd name="connsiteY4" fmla="*/ 254632 h 436768"/>
                <a:gd name="connsiteX5" fmla="*/ 414266 w 606118"/>
                <a:gd name="connsiteY5" fmla="*/ 162557 h 436768"/>
                <a:gd name="connsiteX6" fmla="*/ 442841 w 606118"/>
                <a:gd name="connsiteY6" fmla="*/ 127632 h 436768"/>
                <a:gd name="connsiteX7" fmla="*/ 604766 w 606118"/>
                <a:gd name="connsiteY7" fmla="*/ 632 h 43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118" h="436768">
                  <a:moveTo>
                    <a:pt x="604766" y="632"/>
                  </a:moveTo>
                  <a:cubicBezTo>
                    <a:pt x="587833" y="10686"/>
                    <a:pt x="371403" y="161499"/>
                    <a:pt x="341241" y="187957"/>
                  </a:cubicBezTo>
                  <a:cubicBezTo>
                    <a:pt x="311079" y="214415"/>
                    <a:pt x="480412" y="118107"/>
                    <a:pt x="423791" y="159382"/>
                  </a:cubicBezTo>
                  <a:cubicBezTo>
                    <a:pt x="367170" y="200657"/>
                    <a:pt x="24270" y="419732"/>
                    <a:pt x="1516" y="435607"/>
                  </a:cubicBezTo>
                  <a:cubicBezTo>
                    <a:pt x="-21238" y="451482"/>
                    <a:pt x="218474" y="300140"/>
                    <a:pt x="287266" y="254632"/>
                  </a:cubicBezTo>
                  <a:cubicBezTo>
                    <a:pt x="356058" y="209124"/>
                    <a:pt x="388337" y="183724"/>
                    <a:pt x="414266" y="162557"/>
                  </a:cubicBezTo>
                  <a:cubicBezTo>
                    <a:pt x="440195" y="141390"/>
                    <a:pt x="411091" y="151974"/>
                    <a:pt x="442841" y="127632"/>
                  </a:cubicBezTo>
                  <a:cubicBezTo>
                    <a:pt x="474591" y="103290"/>
                    <a:pt x="621699" y="-9422"/>
                    <a:pt x="604766" y="6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1" name="フリーフォーム 2480">
              <a:extLst>
                <a:ext uri="{FF2B5EF4-FFF2-40B4-BE49-F238E27FC236}">
                  <a16:creationId xmlns:a16="http://schemas.microsoft.com/office/drawing/2014/main" id="{96429165-B80F-6EE0-2407-547804B897E2}"/>
                </a:ext>
              </a:extLst>
            </p:cNvPr>
            <p:cNvSpPr/>
            <p:nvPr/>
          </p:nvSpPr>
          <p:spPr>
            <a:xfrm>
              <a:off x="4952995" y="4718402"/>
              <a:ext cx="364203" cy="371172"/>
            </a:xfrm>
            <a:custGeom>
              <a:avLst/>
              <a:gdLst>
                <a:gd name="connsiteX0" fmla="*/ 298455 w 364203"/>
                <a:gd name="connsiteY0" fmla="*/ 5998 h 371172"/>
                <a:gd name="connsiteX1" fmla="*/ 241305 w 364203"/>
                <a:gd name="connsiteY1" fmla="*/ 88548 h 371172"/>
                <a:gd name="connsiteX2" fmla="*/ 66680 w 364203"/>
                <a:gd name="connsiteY2" fmla="*/ 301273 h 371172"/>
                <a:gd name="connsiteX3" fmla="*/ 206380 w 364203"/>
                <a:gd name="connsiteY3" fmla="*/ 167923 h 371172"/>
                <a:gd name="connsiteX4" fmla="*/ 190505 w 364203"/>
                <a:gd name="connsiteY4" fmla="*/ 190148 h 371172"/>
                <a:gd name="connsiteX5" fmla="*/ 5 w 364203"/>
                <a:gd name="connsiteY5" fmla="*/ 371123 h 371172"/>
                <a:gd name="connsiteX6" fmla="*/ 184155 w 364203"/>
                <a:gd name="connsiteY6" fmla="*/ 171098 h 371172"/>
                <a:gd name="connsiteX7" fmla="*/ 254005 w 364203"/>
                <a:gd name="connsiteY7" fmla="*/ 85373 h 371172"/>
                <a:gd name="connsiteX8" fmla="*/ 257180 w 364203"/>
                <a:gd name="connsiteY8" fmla="*/ 66323 h 371172"/>
                <a:gd name="connsiteX9" fmla="*/ 361955 w 364203"/>
                <a:gd name="connsiteY9" fmla="*/ 12348 h 371172"/>
                <a:gd name="connsiteX10" fmla="*/ 298455 w 364203"/>
                <a:gd name="connsiteY10" fmla="*/ 5998 h 37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203" h="371172">
                  <a:moveTo>
                    <a:pt x="298455" y="5998"/>
                  </a:moveTo>
                  <a:cubicBezTo>
                    <a:pt x="278347" y="18698"/>
                    <a:pt x="279934" y="39336"/>
                    <a:pt x="241305" y="88548"/>
                  </a:cubicBezTo>
                  <a:cubicBezTo>
                    <a:pt x="202676" y="137761"/>
                    <a:pt x="72501" y="288044"/>
                    <a:pt x="66680" y="301273"/>
                  </a:cubicBezTo>
                  <a:cubicBezTo>
                    <a:pt x="60859" y="314502"/>
                    <a:pt x="185743" y="186444"/>
                    <a:pt x="206380" y="167923"/>
                  </a:cubicBezTo>
                  <a:cubicBezTo>
                    <a:pt x="227017" y="149402"/>
                    <a:pt x="224901" y="156281"/>
                    <a:pt x="190505" y="190148"/>
                  </a:cubicBezTo>
                  <a:cubicBezTo>
                    <a:pt x="156109" y="224015"/>
                    <a:pt x="1063" y="374298"/>
                    <a:pt x="5" y="371123"/>
                  </a:cubicBezTo>
                  <a:cubicBezTo>
                    <a:pt x="-1053" y="367948"/>
                    <a:pt x="141822" y="218723"/>
                    <a:pt x="184155" y="171098"/>
                  </a:cubicBezTo>
                  <a:cubicBezTo>
                    <a:pt x="226488" y="123473"/>
                    <a:pt x="241834" y="102835"/>
                    <a:pt x="254005" y="85373"/>
                  </a:cubicBezTo>
                  <a:cubicBezTo>
                    <a:pt x="266176" y="67911"/>
                    <a:pt x="239188" y="78494"/>
                    <a:pt x="257180" y="66323"/>
                  </a:cubicBezTo>
                  <a:cubicBezTo>
                    <a:pt x="275172" y="54152"/>
                    <a:pt x="347668" y="21344"/>
                    <a:pt x="361955" y="12348"/>
                  </a:cubicBezTo>
                  <a:cubicBezTo>
                    <a:pt x="376242" y="3352"/>
                    <a:pt x="318563" y="-6702"/>
                    <a:pt x="298455" y="59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2" name="フリーフォーム 2481">
              <a:extLst>
                <a:ext uri="{FF2B5EF4-FFF2-40B4-BE49-F238E27FC236}">
                  <a16:creationId xmlns:a16="http://schemas.microsoft.com/office/drawing/2014/main" id="{FF146042-35C4-212C-44E7-3B95FE4DD791}"/>
                </a:ext>
              </a:extLst>
            </p:cNvPr>
            <p:cNvSpPr/>
            <p:nvPr/>
          </p:nvSpPr>
          <p:spPr>
            <a:xfrm>
              <a:off x="4791658" y="4781529"/>
              <a:ext cx="590123" cy="864494"/>
            </a:xfrm>
            <a:custGeom>
              <a:avLst/>
              <a:gdLst>
                <a:gd name="connsiteX0" fmla="*/ 488367 w 590123"/>
                <a:gd name="connsiteY0" fmla="*/ 21 h 864494"/>
                <a:gd name="connsiteX1" fmla="*/ 561392 w 590123"/>
                <a:gd name="connsiteY1" fmla="*/ 101621 h 864494"/>
                <a:gd name="connsiteX2" fmla="*/ 570917 w 590123"/>
                <a:gd name="connsiteY2" fmla="*/ 292121 h 864494"/>
                <a:gd name="connsiteX3" fmla="*/ 564567 w 590123"/>
                <a:gd name="connsiteY3" fmla="*/ 254021 h 864494"/>
                <a:gd name="connsiteX4" fmla="*/ 574092 w 590123"/>
                <a:gd name="connsiteY4" fmla="*/ 374671 h 864494"/>
                <a:gd name="connsiteX5" fmla="*/ 447092 w 590123"/>
                <a:gd name="connsiteY5" fmla="*/ 514371 h 864494"/>
                <a:gd name="connsiteX6" fmla="*/ 415342 w 590123"/>
                <a:gd name="connsiteY6" fmla="*/ 555646 h 864494"/>
                <a:gd name="connsiteX7" fmla="*/ 539167 w 590123"/>
                <a:gd name="connsiteY7" fmla="*/ 581046 h 864494"/>
                <a:gd name="connsiteX8" fmla="*/ 294692 w 590123"/>
                <a:gd name="connsiteY8" fmla="*/ 688996 h 864494"/>
                <a:gd name="connsiteX9" fmla="*/ 2592 w 590123"/>
                <a:gd name="connsiteY9" fmla="*/ 863621 h 864494"/>
                <a:gd name="connsiteX10" fmla="*/ 472492 w 590123"/>
                <a:gd name="connsiteY10" fmla="*/ 609621 h 864494"/>
                <a:gd name="connsiteX11" fmla="*/ 459792 w 590123"/>
                <a:gd name="connsiteY11" fmla="*/ 558821 h 864494"/>
                <a:gd name="connsiteX12" fmla="*/ 558217 w 590123"/>
                <a:gd name="connsiteY12" fmla="*/ 358796 h 864494"/>
                <a:gd name="connsiteX13" fmla="*/ 586792 w 590123"/>
                <a:gd name="connsiteY13" fmla="*/ 95271 h 864494"/>
                <a:gd name="connsiteX14" fmla="*/ 488367 w 590123"/>
                <a:gd name="connsiteY14" fmla="*/ 21 h 8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0123" h="864494">
                  <a:moveTo>
                    <a:pt x="488367" y="21"/>
                  </a:moveTo>
                  <a:cubicBezTo>
                    <a:pt x="484134" y="1079"/>
                    <a:pt x="547634" y="52938"/>
                    <a:pt x="561392" y="101621"/>
                  </a:cubicBezTo>
                  <a:cubicBezTo>
                    <a:pt x="575150" y="150304"/>
                    <a:pt x="570388" y="266721"/>
                    <a:pt x="570917" y="292121"/>
                  </a:cubicBezTo>
                  <a:cubicBezTo>
                    <a:pt x="571446" y="317521"/>
                    <a:pt x="564038" y="240263"/>
                    <a:pt x="564567" y="254021"/>
                  </a:cubicBezTo>
                  <a:cubicBezTo>
                    <a:pt x="565096" y="267779"/>
                    <a:pt x="593671" y="331279"/>
                    <a:pt x="574092" y="374671"/>
                  </a:cubicBezTo>
                  <a:cubicBezTo>
                    <a:pt x="554513" y="418063"/>
                    <a:pt x="473550" y="484209"/>
                    <a:pt x="447092" y="514371"/>
                  </a:cubicBezTo>
                  <a:cubicBezTo>
                    <a:pt x="420634" y="544533"/>
                    <a:pt x="399996" y="544534"/>
                    <a:pt x="415342" y="555646"/>
                  </a:cubicBezTo>
                  <a:cubicBezTo>
                    <a:pt x="430688" y="566758"/>
                    <a:pt x="559275" y="558821"/>
                    <a:pt x="539167" y="581046"/>
                  </a:cubicBezTo>
                  <a:cubicBezTo>
                    <a:pt x="519059" y="603271"/>
                    <a:pt x="384121" y="641900"/>
                    <a:pt x="294692" y="688996"/>
                  </a:cubicBezTo>
                  <a:cubicBezTo>
                    <a:pt x="205263" y="736092"/>
                    <a:pt x="-27041" y="876850"/>
                    <a:pt x="2592" y="863621"/>
                  </a:cubicBezTo>
                  <a:cubicBezTo>
                    <a:pt x="32225" y="850392"/>
                    <a:pt x="396292" y="660421"/>
                    <a:pt x="472492" y="609621"/>
                  </a:cubicBezTo>
                  <a:cubicBezTo>
                    <a:pt x="548692" y="558821"/>
                    <a:pt x="445505" y="600625"/>
                    <a:pt x="459792" y="558821"/>
                  </a:cubicBezTo>
                  <a:cubicBezTo>
                    <a:pt x="474079" y="517017"/>
                    <a:pt x="537050" y="436054"/>
                    <a:pt x="558217" y="358796"/>
                  </a:cubicBezTo>
                  <a:cubicBezTo>
                    <a:pt x="579384" y="281538"/>
                    <a:pt x="597905" y="153479"/>
                    <a:pt x="586792" y="95271"/>
                  </a:cubicBezTo>
                  <a:cubicBezTo>
                    <a:pt x="575680" y="37063"/>
                    <a:pt x="492600" y="-1037"/>
                    <a:pt x="48836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3" name="フリーフォーム 2482">
              <a:extLst>
                <a:ext uri="{FF2B5EF4-FFF2-40B4-BE49-F238E27FC236}">
                  <a16:creationId xmlns:a16="http://schemas.microsoft.com/office/drawing/2014/main" id="{CAAC9F04-F5F3-8DC7-F658-E7D51FF25986}"/>
                </a:ext>
              </a:extLst>
            </p:cNvPr>
            <p:cNvSpPr/>
            <p:nvPr/>
          </p:nvSpPr>
          <p:spPr>
            <a:xfrm>
              <a:off x="5124373" y="4749797"/>
              <a:ext cx="216163" cy="292157"/>
            </a:xfrm>
            <a:custGeom>
              <a:avLst/>
              <a:gdLst>
                <a:gd name="connsiteX0" fmla="*/ 215977 w 216163"/>
                <a:gd name="connsiteY0" fmla="*/ 3 h 292157"/>
                <a:gd name="connsiteX1" fmla="*/ 92152 w 216163"/>
                <a:gd name="connsiteY1" fmla="*/ 88903 h 292157"/>
                <a:gd name="connsiteX2" fmla="*/ 95327 w 216163"/>
                <a:gd name="connsiteY2" fmla="*/ 180978 h 292157"/>
                <a:gd name="connsiteX3" fmla="*/ 88977 w 216163"/>
                <a:gd name="connsiteY3" fmla="*/ 180978 h 292157"/>
                <a:gd name="connsiteX4" fmla="*/ 77 w 216163"/>
                <a:gd name="connsiteY4" fmla="*/ 292103 h 292157"/>
                <a:gd name="connsiteX5" fmla="*/ 73102 w 216163"/>
                <a:gd name="connsiteY5" fmla="*/ 165103 h 292157"/>
                <a:gd name="connsiteX6" fmla="*/ 60402 w 216163"/>
                <a:gd name="connsiteY6" fmla="*/ 85728 h 292157"/>
                <a:gd name="connsiteX7" fmla="*/ 215977 w 216163"/>
                <a:gd name="connsiteY7" fmla="*/ 3 h 29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3" h="292157">
                  <a:moveTo>
                    <a:pt x="215977" y="3"/>
                  </a:moveTo>
                  <a:cubicBezTo>
                    <a:pt x="221269" y="532"/>
                    <a:pt x="112260" y="58740"/>
                    <a:pt x="92152" y="88903"/>
                  </a:cubicBezTo>
                  <a:cubicBezTo>
                    <a:pt x="72044" y="119066"/>
                    <a:pt x="95856" y="165632"/>
                    <a:pt x="95327" y="180978"/>
                  </a:cubicBezTo>
                  <a:cubicBezTo>
                    <a:pt x="94798" y="196324"/>
                    <a:pt x="104852" y="162457"/>
                    <a:pt x="88977" y="180978"/>
                  </a:cubicBezTo>
                  <a:cubicBezTo>
                    <a:pt x="73102" y="199499"/>
                    <a:pt x="2723" y="294749"/>
                    <a:pt x="77" y="292103"/>
                  </a:cubicBezTo>
                  <a:cubicBezTo>
                    <a:pt x="-2569" y="289457"/>
                    <a:pt x="63048" y="199499"/>
                    <a:pt x="73102" y="165103"/>
                  </a:cubicBezTo>
                  <a:cubicBezTo>
                    <a:pt x="83156" y="130707"/>
                    <a:pt x="40294" y="112186"/>
                    <a:pt x="60402" y="85728"/>
                  </a:cubicBezTo>
                  <a:cubicBezTo>
                    <a:pt x="80510" y="59270"/>
                    <a:pt x="210685" y="-526"/>
                    <a:pt x="215977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4" name="フリーフォーム 2483">
              <a:extLst>
                <a:ext uri="{FF2B5EF4-FFF2-40B4-BE49-F238E27FC236}">
                  <a16:creationId xmlns:a16="http://schemas.microsoft.com/office/drawing/2014/main" id="{1ED18CB6-D4D3-5B0D-64C6-67437AC61AD5}"/>
                </a:ext>
              </a:extLst>
            </p:cNvPr>
            <p:cNvSpPr/>
            <p:nvPr/>
          </p:nvSpPr>
          <p:spPr>
            <a:xfrm>
              <a:off x="4596880" y="5409987"/>
              <a:ext cx="528814" cy="149613"/>
            </a:xfrm>
            <a:custGeom>
              <a:avLst/>
              <a:gdLst>
                <a:gd name="connsiteX0" fmla="*/ 520 w 528814"/>
                <a:gd name="connsiteY0" fmla="*/ 114513 h 149613"/>
                <a:gd name="connsiteX1" fmla="*/ 524395 w 528814"/>
                <a:gd name="connsiteY1" fmla="*/ 213 h 149613"/>
                <a:gd name="connsiteX2" fmla="*/ 260870 w 528814"/>
                <a:gd name="connsiteY2" fmla="*/ 149438 h 149613"/>
                <a:gd name="connsiteX3" fmla="*/ 422795 w 528814"/>
                <a:gd name="connsiteY3" fmla="*/ 31963 h 149613"/>
                <a:gd name="connsiteX4" fmla="*/ 520 w 528814"/>
                <a:gd name="connsiteY4" fmla="*/ 114513 h 14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814" h="149613">
                  <a:moveTo>
                    <a:pt x="520" y="114513"/>
                  </a:moveTo>
                  <a:cubicBezTo>
                    <a:pt x="17453" y="109221"/>
                    <a:pt x="481003" y="-5608"/>
                    <a:pt x="524395" y="213"/>
                  </a:cubicBezTo>
                  <a:cubicBezTo>
                    <a:pt x="567787" y="6034"/>
                    <a:pt x="277803" y="144146"/>
                    <a:pt x="260870" y="149438"/>
                  </a:cubicBezTo>
                  <a:cubicBezTo>
                    <a:pt x="243937" y="154730"/>
                    <a:pt x="460366" y="38313"/>
                    <a:pt x="422795" y="31963"/>
                  </a:cubicBezTo>
                  <a:cubicBezTo>
                    <a:pt x="385224" y="25613"/>
                    <a:pt x="-16413" y="119805"/>
                    <a:pt x="520" y="114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5" name="フリーフォーム 2484">
              <a:extLst>
                <a:ext uri="{FF2B5EF4-FFF2-40B4-BE49-F238E27FC236}">
                  <a16:creationId xmlns:a16="http://schemas.microsoft.com/office/drawing/2014/main" id="{ADA68BA1-1128-6B15-895B-6840352C3BBC}"/>
                </a:ext>
              </a:extLst>
            </p:cNvPr>
            <p:cNvSpPr/>
            <p:nvPr/>
          </p:nvSpPr>
          <p:spPr>
            <a:xfrm>
              <a:off x="4305179" y="5305397"/>
              <a:ext cx="784346" cy="443862"/>
            </a:xfrm>
            <a:custGeom>
              <a:avLst/>
              <a:gdLst>
                <a:gd name="connsiteX0" fmla="*/ 121 w 784346"/>
                <a:gd name="connsiteY0" fmla="*/ 28 h 443862"/>
                <a:gd name="connsiteX1" fmla="*/ 158871 w 784346"/>
                <a:gd name="connsiteY1" fmla="*/ 136553 h 443862"/>
                <a:gd name="connsiteX2" fmla="*/ 162046 w 784346"/>
                <a:gd name="connsiteY2" fmla="*/ 225453 h 443862"/>
                <a:gd name="connsiteX3" fmla="*/ 323971 w 784346"/>
                <a:gd name="connsiteY3" fmla="*/ 263553 h 443862"/>
                <a:gd name="connsiteX4" fmla="*/ 260471 w 784346"/>
                <a:gd name="connsiteY4" fmla="*/ 273078 h 443862"/>
                <a:gd name="connsiteX5" fmla="*/ 762121 w 784346"/>
                <a:gd name="connsiteY5" fmla="*/ 311178 h 443862"/>
                <a:gd name="connsiteX6" fmla="*/ 631946 w 784346"/>
                <a:gd name="connsiteY6" fmla="*/ 390553 h 443862"/>
                <a:gd name="connsiteX7" fmla="*/ 460496 w 784346"/>
                <a:gd name="connsiteY7" fmla="*/ 441353 h 443862"/>
                <a:gd name="connsiteX8" fmla="*/ 784346 w 784346"/>
                <a:gd name="connsiteY8" fmla="*/ 311178 h 443862"/>
                <a:gd name="connsiteX9" fmla="*/ 457321 w 784346"/>
                <a:gd name="connsiteY9" fmla="*/ 298478 h 443862"/>
                <a:gd name="connsiteX10" fmla="*/ 155696 w 784346"/>
                <a:gd name="connsiteY10" fmla="*/ 174653 h 443862"/>
                <a:gd name="connsiteX11" fmla="*/ 228721 w 784346"/>
                <a:gd name="connsiteY11" fmla="*/ 165128 h 443862"/>
                <a:gd name="connsiteX12" fmla="*/ 136646 w 784346"/>
                <a:gd name="connsiteY12" fmla="*/ 63528 h 443862"/>
                <a:gd name="connsiteX13" fmla="*/ 187446 w 784346"/>
                <a:gd name="connsiteY13" fmla="*/ 123853 h 443862"/>
                <a:gd name="connsiteX14" fmla="*/ 121 w 784346"/>
                <a:gd name="connsiteY14" fmla="*/ 28 h 44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4346" h="443862">
                  <a:moveTo>
                    <a:pt x="121" y="28"/>
                  </a:moveTo>
                  <a:cubicBezTo>
                    <a:pt x="-4641" y="2145"/>
                    <a:pt x="131883" y="98982"/>
                    <a:pt x="158871" y="136553"/>
                  </a:cubicBezTo>
                  <a:cubicBezTo>
                    <a:pt x="185859" y="174124"/>
                    <a:pt x="134529" y="204286"/>
                    <a:pt x="162046" y="225453"/>
                  </a:cubicBezTo>
                  <a:cubicBezTo>
                    <a:pt x="189563" y="246620"/>
                    <a:pt x="307567" y="255616"/>
                    <a:pt x="323971" y="263553"/>
                  </a:cubicBezTo>
                  <a:cubicBezTo>
                    <a:pt x="340375" y="271491"/>
                    <a:pt x="187446" y="265141"/>
                    <a:pt x="260471" y="273078"/>
                  </a:cubicBezTo>
                  <a:cubicBezTo>
                    <a:pt x="333496" y="281015"/>
                    <a:pt x="700209" y="291599"/>
                    <a:pt x="762121" y="311178"/>
                  </a:cubicBezTo>
                  <a:cubicBezTo>
                    <a:pt x="824033" y="330757"/>
                    <a:pt x="682217" y="368857"/>
                    <a:pt x="631946" y="390553"/>
                  </a:cubicBezTo>
                  <a:cubicBezTo>
                    <a:pt x="581675" y="412249"/>
                    <a:pt x="435096" y="454582"/>
                    <a:pt x="460496" y="441353"/>
                  </a:cubicBezTo>
                  <a:cubicBezTo>
                    <a:pt x="485896" y="428124"/>
                    <a:pt x="784875" y="334990"/>
                    <a:pt x="784346" y="311178"/>
                  </a:cubicBezTo>
                  <a:cubicBezTo>
                    <a:pt x="783817" y="287366"/>
                    <a:pt x="562096" y="321232"/>
                    <a:pt x="457321" y="298478"/>
                  </a:cubicBezTo>
                  <a:cubicBezTo>
                    <a:pt x="352546" y="275724"/>
                    <a:pt x="193796" y="196878"/>
                    <a:pt x="155696" y="174653"/>
                  </a:cubicBezTo>
                  <a:cubicBezTo>
                    <a:pt x="117596" y="152428"/>
                    <a:pt x="231896" y="183649"/>
                    <a:pt x="228721" y="165128"/>
                  </a:cubicBezTo>
                  <a:cubicBezTo>
                    <a:pt x="225546" y="146607"/>
                    <a:pt x="143525" y="70407"/>
                    <a:pt x="136646" y="63528"/>
                  </a:cubicBezTo>
                  <a:cubicBezTo>
                    <a:pt x="129767" y="56649"/>
                    <a:pt x="203850" y="131791"/>
                    <a:pt x="187446" y="123853"/>
                  </a:cubicBezTo>
                  <a:cubicBezTo>
                    <a:pt x="171042" y="115916"/>
                    <a:pt x="4883" y="-2089"/>
                    <a:pt x="121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6" name="フリーフォーム 2485">
              <a:extLst>
                <a:ext uri="{FF2B5EF4-FFF2-40B4-BE49-F238E27FC236}">
                  <a16:creationId xmlns:a16="http://schemas.microsoft.com/office/drawing/2014/main" id="{76604020-F06D-1EE8-1E69-4A89F09E2E48}"/>
                </a:ext>
              </a:extLst>
            </p:cNvPr>
            <p:cNvSpPr/>
            <p:nvPr/>
          </p:nvSpPr>
          <p:spPr>
            <a:xfrm>
              <a:off x="4466170" y="4813054"/>
              <a:ext cx="128837" cy="322007"/>
            </a:xfrm>
            <a:custGeom>
              <a:avLst/>
              <a:gdLst>
                <a:gd name="connsiteX0" fmla="*/ 4230 w 128837"/>
                <a:gd name="connsiteY0" fmla="*/ 246 h 322007"/>
                <a:gd name="connsiteX1" fmla="*/ 23280 w 128837"/>
                <a:gd name="connsiteY1" fmla="*/ 165346 h 322007"/>
                <a:gd name="connsiteX2" fmla="*/ 128055 w 128837"/>
                <a:gd name="connsiteY2" fmla="*/ 320921 h 322007"/>
                <a:gd name="connsiteX3" fmla="*/ 67730 w 128837"/>
                <a:gd name="connsiteY3" fmla="*/ 232021 h 322007"/>
                <a:gd name="connsiteX4" fmla="*/ 4230 w 128837"/>
                <a:gd name="connsiteY4" fmla="*/ 184396 h 322007"/>
                <a:gd name="connsiteX5" fmla="*/ 83605 w 128837"/>
                <a:gd name="connsiteY5" fmla="*/ 203446 h 322007"/>
                <a:gd name="connsiteX6" fmla="*/ 4230 w 128837"/>
                <a:gd name="connsiteY6" fmla="*/ 246 h 32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837" h="322007">
                  <a:moveTo>
                    <a:pt x="4230" y="246"/>
                  </a:moveTo>
                  <a:cubicBezTo>
                    <a:pt x="-5824" y="-6104"/>
                    <a:pt x="2642" y="111900"/>
                    <a:pt x="23280" y="165346"/>
                  </a:cubicBezTo>
                  <a:cubicBezTo>
                    <a:pt x="43918" y="218792"/>
                    <a:pt x="120647" y="309809"/>
                    <a:pt x="128055" y="320921"/>
                  </a:cubicBezTo>
                  <a:cubicBezTo>
                    <a:pt x="135463" y="332034"/>
                    <a:pt x="88367" y="254775"/>
                    <a:pt x="67730" y="232021"/>
                  </a:cubicBezTo>
                  <a:cubicBezTo>
                    <a:pt x="47093" y="209267"/>
                    <a:pt x="1584" y="189158"/>
                    <a:pt x="4230" y="184396"/>
                  </a:cubicBezTo>
                  <a:cubicBezTo>
                    <a:pt x="6876" y="179634"/>
                    <a:pt x="82018" y="232021"/>
                    <a:pt x="83605" y="203446"/>
                  </a:cubicBezTo>
                  <a:cubicBezTo>
                    <a:pt x="85193" y="174871"/>
                    <a:pt x="14284" y="6596"/>
                    <a:pt x="4230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7" name="フリーフォーム 2486">
              <a:extLst>
                <a:ext uri="{FF2B5EF4-FFF2-40B4-BE49-F238E27FC236}">
                  <a16:creationId xmlns:a16="http://schemas.microsoft.com/office/drawing/2014/main" id="{9138F21A-5154-AF43-A2A5-02C213136C39}"/>
                </a:ext>
              </a:extLst>
            </p:cNvPr>
            <p:cNvSpPr/>
            <p:nvPr/>
          </p:nvSpPr>
          <p:spPr>
            <a:xfrm>
              <a:off x="4304868" y="5591154"/>
              <a:ext cx="771559" cy="289710"/>
            </a:xfrm>
            <a:custGeom>
              <a:avLst/>
              <a:gdLst>
                <a:gd name="connsiteX0" fmla="*/ 9957 w 771559"/>
                <a:gd name="connsiteY0" fmla="*/ 21 h 289710"/>
                <a:gd name="connsiteX1" fmla="*/ 295707 w 771559"/>
                <a:gd name="connsiteY1" fmla="*/ 120671 h 289710"/>
                <a:gd name="connsiteX2" fmla="*/ 422707 w 771559"/>
                <a:gd name="connsiteY2" fmla="*/ 212746 h 289710"/>
                <a:gd name="connsiteX3" fmla="*/ 3607 w 771559"/>
                <a:gd name="connsiteY3" fmla="*/ 101621 h 289710"/>
                <a:gd name="connsiteX4" fmla="*/ 248082 w 771559"/>
                <a:gd name="connsiteY4" fmla="*/ 177821 h 289710"/>
                <a:gd name="connsiteX5" fmla="*/ 727507 w 771559"/>
                <a:gd name="connsiteY5" fmla="*/ 288946 h 289710"/>
                <a:gd name="connsiteX6" fmla="*/ 737032 w 771559"/>
                <a:gd name="connsiteY6" fmla="*/ 228621 h 289710"/>
                <a:gd name="connsiteX7" fmla="*/ 613207 w 771559"/>
                <a:gd name="connsiteY7" fmla="*/ 263546 h 289710"/>
                <a:gd name="connsiteX8" fmla="*/ 327457 w 771559"/>
                <a:gd name="connsiteY8" fmla="*/ 177821 h 289710"/>
                <a:gd name="connsiteX9" fmla="*/ 270307 w 771559"/>
                <a:gd name="connsiteY9" fmla="*/ 171471 h 289710"/>
                <a:gd name="connsiteX10" fmla="*/ 330632 w 771559"/>
                <a:gd name="connsiteY10" fmla="*/ 142896 h 289710"/>
                <a:gd name="connsiteX11" fmla="*/ 209982 w 771559"/>
                <a:gd name="connsiteY11" fmla="*/ 104796 h 289710"/>
                <a:gd name="connsiteX12" fmla="*/ 146482 w 771559"/>
                <a:gd name="connsiteY12" fmla="*/ 60346 h 289710"/>
                <a:gd name="connsiteX13" fmla="*/ 229032 w 771559"/>
                <a:gd name="connsiteY13" fmla="*/ 130196 h 289710"/>
                <a:gd name="connsiteX14" fmla="*/ 9957 w 771559"/>
                <a:gd name="connsiteY14" fmla="*/ 21 h 28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59" h="289710">
                  <a:moveTo>
                    <a:pt x="9957" y="21"/>
                  </a:moveTo>
                  <a:cubicBezTo>
                    <a:pt x="21069" y="-1566"/>
                    <a:pt x="226915" y="85217"/>
                    <a:pt x="295707" y="120671"/>
                  </a:cubicBezTo>
                  <a:cubicBezTo>
                    <a:pt x="364499" y="156125"/>
                    <a:pt x="471390" y="215921"/>
                    <a:pt x="422707" y="212746"/>
                  </a:cubicBezTo>
                  <a:cubicBezTo>
                    <a:pt x="374024" y="209571"/>
                    <a:pt x="32711" y="107442"/>
                    <a:pt x="3607" y="101621"/>
                  </a:cubicBezTo>
                  <a:cubicBezTo>
                    <a:pt x="-25497" y="95800"/>
                    <a:pt x="127432" y="146600"/>
                    <a:pt x="248082" y="177821"/>
                  </a:cubicBezTo>
                  <a:cubicBezTo>
                    <a:pt x="368732" y="209042"/>
                    <a:pt x="646015" y="280479"/>
                    <a:pt x="727507" y="288946"/>
                  </a:cubicBezTo>
                  <a:cubicBezTo>
                    <a:pt x="808999" y="297413"/>
                    <a:pt x="756082" y="232854"/>
                    <a:pt x="737032" y="228621"/>
                  </a:cubicBezTo>
                  <a:cubicBezTo>
                    <a:pt x="717982" y="224388"/>
                    <a:pt x="681470" y="272013"/>
                    <a:pt x="613207" y="263546"/>
                  </a:cubicBezTo>
                  <a:cubicBezTo>
                    <a:pt x="544944" y="255079"/>
                    <a:pt x="384607" y="193167"/>
                    <a:pt x="327457" y="177821"/>
                  </a:cubicBezTo>
                  <a:cubicBezTo>
                    <a:pt x="270307" y="162475"/>
                    <a:pt x="269778" y="177292"/>
                    <a:pt x="270307" y="171471"/>
                  </a:cubicBezTo>
                  <a:cubicBezTo>
                    <a:pt x="270836" y="165650"/>
                    <a:pt x="340686" y="154008"/>
                    <a:pt x="330632" y="142896"/>
                  </a:cubicBezTo>
                  <a:cubicBezTo>
                    <a:pt x="320578" y="131784"/>
                    <a:pt x="240674" y="118554"/>
                    <a:pt x="209982" y="104796"/>
                  </a:cubicBezTo>
                  <a:cubicBezTo>
                    <a:pt x="179290" y="91038"/>
                    <a:pt x="143307" y="56113"/>
                    <a:pt x="146482" y="60346"/>
                  </a:cubicBezTo>
                  <a:cubicBezTo>
                    <a:pt x="149657" y="64579"/>
                    <a:pt x="245436" y="138134"/>
                    <a:pt x="229032" y="130196"/>
                  </a:cubicBezTo>
                  <a:cubicBezTo>
                    <a:pt x="212628" y="122259"/>
                    <a:pt x="-1155" y="1608"/>
                    <a:pt x="995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8" name="フリーフォーム 2487">
              <a:extLst>
                <a:ext uri="{FF2B5EF4-FFF2-40B4-BE49-F238E27FC236}">
                  <a16:creationId xmlns:a16="http://schemas.microsoft.com/office/drawing/2014/main" id="{43C9F356-AE29-2E44-262A-7C0839F3805C}"/>
                </a:ext>
              </a:extLst>
            </p:cNvPr>
            <p:cNvSpPr/>
            <p:nvPr/>
          </p:nvSpPr>
          <p:spPr>
            <a:xfrm>
              <a:off x="4514544" y="3971360"/>
              <a:ext cx="214335" cy="234647"/>
            </a:xfrm>
            <a:custGeom>
              <a:avLst/>
              <a:gdLst>
                <a:gd name="connsiteX0" fmla="*/ 9831 w 214335"/>
                <a:gd name="connsiteY0" fmla="*/ 232340 h 234647"/>
                <a:gd name="connsiteX1" fmla="*/ 47931 w 214335"/>
                <a:gd name="connsiteY1" fmla="*/ 70415 h 234647"/>
                <a:gd name="connsiteX2" fmla="*/ 44756 w 214335"/>
                <a:gd name="connsiteY2" fmla="*/ 79940 h 234647"/>
                <a:gd name="connsiteX3" fmla="*/ 124131 w 214335"/>
                <a:gd name="connsiteY3" fmla="*/ 10090 h 234647"/>
                <a:gd name="connsiteX4" fmla="*/ 92381 w 214335"/>
                <a:gd name="connsiteY4" fmla="*/ 6915 h 234647"/>
                <a:gd name="connsiteX5" fmla="*/ 213031 w 214335"/>
                <a:gd name="connsiteY5" fmla="*/ 565 h 234647"/>
                <a:gd name="connsiteX6" fmla="*/ 159056 w 214335"/>
                <a:gd name="connsiteY6" fmla="*/ 22790 h 234647"/>
                <a:gd name="connsiteX7" fmla="*/ 203506 w 214335"/>
                <a:gd name="connsiteY7" fmla="*/ 19615 h 234647"/>
                <a:gd name="connsiteX8" fmla="*/ 117781 w 214335"/>
                <a:gd name="connsiteY8" fmla="*/ 54540 h 234647"/>
                <a:gd name="connsiteX9" fmla="*/ 9831 w 214335"/>
                <a:gd name="connsiteY9" fmla="*/ 159315 h 234647"/>
                <a:gd name="connsiteX10" fmla="*/ 9831 w 214335"/>
                <a:gd name="connsiteY10" fmla="*/ 232340 h 2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335" h="234647">
                  <a:moveTo>
                    <a:pt x="9831" y="232340"/>
                  </a:moveTo>
                  <a:cubicBezTo>
                    <a:pt x="16181" y="217523"/>
                    <a:pt x="42110" y="95815"/>
                    <a:pt x="47931" y="70415"/>
                  </a:cubicBezTo>
                  <a:cubicBezTo>
                    <a:pt x="53752" y="45015"/>
                    <a:pt x="32056" y="89994"/>
                    <a:pt x="44756" y="79940"/>
                  </a:cubicBezTo>
                  <a:cubicBezTo>
                    <a:pt x="57456" y="69886"/>
                    <a:pt x="116194" y="22261"/>
                    <a:pt x="124131" y="10090"/>
                  </a:cubicBezTo>
                  <a:cubicBezTo>
                    <a:pt x="132068" y="-2081"/>
                    <a:pt x="77564" y="8502"/>
                    <a:pt x="92381" y="6915"/>
                  </a:cubicBezTo>
                  <a:cubicBezTo>
                    <a:pt x="107198" y="5328"/>
                    <a:pt x="201918" y="-2081"/>
                    <a:pt x="213031" y="565"/>
                  </a:cubicBezTo>
                  <a:cubicBezTo>
                    <a:pt x="224144" y="3211"/>
                    <a:pt x="160643" y="19615"/>
                    <a:pt x="159056" y="22790"/>
                  </a:cubicBezTo>
                  <a:cubicBezTo>
                    <a:pt x="157469" y="25965"/>
                    <a:pt x="210385" y="14323"/>
                    <a:pt x="203506" y="19615"/>
                  </a:cubicBezTo>
                  <a:cubicBezTo>
                    <a:pt x="196627" y="24907"/>
                    <a:pt x="150060" y="31257"/>
                    <a:pt x="117781" y="54540"/>
                  </a:cubicBezTo>
                  <a:cubicBezTo>
                    <a:pt x="85502" y="77823"/>
                    <a:pt x="28352" y="131798"/>
                    <a:pt x="9831" y="159315"/>
                  </a:cubicBezTo>
                  <a:cubicBezTo>
                    <a:pt x="-8690" y="186832"/>
                    <a:pt x="3481" y="247157"/>
                    <a:pt x="9831" y="2323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9" name="フリーフォーム 2488">
              <a:extLst>
                <a:ext uri="{FF2B5EF4-FFF2-40B4-BE49-F238E27FC236}">
                  <a16:creationId xmlns:a16="http://schemas.microsoft.com/office/drawing/2014/main" id="{54532C1E-C1F4-4156-52E8-B5EB13406284}"/>
                </a:ext>
              </a:extLst>
            </p:cNvPr>
            <p:cNvSpPr/>
            <p:nvPr/>
          </p:nvSpPr>
          <p:spPr>
            <a:xfrm>
              <a:off x="4688540" y="3923859"/>
              <a:ext cx="312284" cy="378673"/>
            </a:xfrm>
            <a:custGeom>
              <a:avLst/>
              <a:gdLst>
                <a:gd name="connsiteX0" fmla="*/ 127935 w 312284"/>
                <a:gd name="connsiteY0" fmla="*/ 441 h 378673"/>
                <a:gd name="connsiteX1" fmla="*/ 280335 w 312284"/>
                <a:gd name="connsiteY1" fmla="*/ 105216 h 378673"/>
                <a:gd name="connsiteX2" fmla="*/ 229535 w 312284"/>
                <a:gd name="connsiteY2" fmla="*/ 146491 h 378673"/>
                <a:gd name="connsiteX3" fmla="*/ 312085 w 312284"/>
                <a:gd name="connsiteY3" fmla="*/ 168716 h 378673"/>
                <a:gd name="connsiteX4" fmla="*/ 200960 w 312284"/>
                <a:gd name="connsiteY4" fmla="*/ 216341 h 378673"/>
                <a:gd name="connsiteX5" fmla="*/ 251760 w 312284"/>
                <a:gd name="connsiteY5" fmla="*/ 378266 h 378673"/>
                <a:gd name="connsiteX6" fmla="*/ 159685 w 312284"/>
                <a:gd name="connsiteY6" fmla="*/ 263966 h 378673"/>
                <a:gd name="connsiteX7" fmla="*/ 156510 w 312284"/>
                <a:gd name="connsiteY7" fmla="*/ 308416 h 378673"/>
                <a:gd name="connsiteX8" fmla="*/ 89835 w 312284"/>
                <a:gd name="connsiteY8" fmla="*/ 276666 h 378673"/>
                <a:gd name="connsiteX9" fmla="*/ 935 w 312284"/>
                <a:gd name="connsiteY9" fmla="*/ 321116 h 378673"/>
                <a:gd name="connsiteX10" fmla="*/ 45385 w 312284"/>
                <a:gd name="connsiteY10" fmla="*/ 238566 h 378673"/>
                <a:gd name="connsiteX11" fmla="*/ 80310 w 312284"/>
                <a:gd name="connsiteY11" fmla="*/ 346516 h 378673"/>
                <a:gd name="connsiteX12" fmla="*/ 213660 w 312284"/>
                <a:gd name="connsiteY12" fmla="*/ 244916 h 378673"/>
                <a:gd name="connsiteX13" fmla="*/ 254935 w 312284"/>
                <a:gd name="connsiteY13" fmla="*/ 213166 h 378673"/>
                <a:gd name="connsiteX14" fmla="*/ 277160 w 312284"/>
                <a:gd name="connsiteY14" fmla="*/ 162366 h 378673"/>
                <a:gd name="connsiteX15" fmla="*/ 305735 w 312284"/>
                <a:gd name="connsiteY15" fmla="*/ 149666 h 378673"/>
                <a:gd name="connsiteX16" fmla="*/ 127935 w 312284"/>
                <a:gd name="connsiteY16" fmla="*/ 441 h 37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2284" h="378673">
                  <a:moveTo>
                    <a:pt x="127935" y="441"/>
                  </a:moveTo>
                  <a:cubicBezTo>
                    <a:pt x="123702" y="-6967"/>
                    <a:pt x="263402" y="80874"/>
                    <a:pt x="280335" y="105216"/>
                  </a:cubicBezTo>
                  <a:cubicBezTo>
                    <a:pt x="297268" y="129558"/>
                    <a:pt x="224243" y="135908"/>
                    <a:pt x="229535" y="146491"/>
                  </a:cubicBezTo>
                  <a:cubicBezTo>
                    <a:pt x="234827" y="157074"/>
                    <a:pt x="316847" y="157074"/>
                    <a:pt x="312085" y="168716"/>
                  </a:cubicBezTo>
                  <a:cubicBezTo>
                    <a:pt x="307323" y="180358"/>
                    <a:pt x="211014" y="181416"/>
                    <a:pt x="200960" y="216341"/>
                  </a:cubicBezTo>
                  <a:cubicBezTo>
                    <a:pt x="190906" y="251266"/>
                    <a:pt x="258639" y="370328"/>
                    <a:pt x="251760" y="378266"/>
                  </a:cubicBezTo>
                  <a:cubicBezTo>
                    <a:pt x="244881" y="386204"/>
                    <a:pt x="175560" y="275608"/>
                    <a:pt x="159685" y="263966"/>
                  </a:cubicBezTo>
                  <a:cubicBezTo>
                    <a:pt x="143810" y="252324"/>
                    <a:pt x="168152" y="306299"/>
                    <a:pt x="156510" y="308416"/>
                  </a:cubicBezTo>
                  <a:cubicBezTo>
                    <a:pt x="144868" y="310533"/>
                    <a:pt x="115764" y="274549"/>
                    <a:pt x="89835" y="276666"/>
                  </a:cubicBezTo>
                  <a:cubicBezTo>
                    <a:pt x="63906" y="278783"/>
                    <a:pt x="8343" y="327466"/>
                    <a:pt x="935" y="321116"/>
                  </a:cubicBezTo>
                  <a:cubicBezTo>
                    <a:pt x="-6473" y="314766"/>
                    <a:pt x="32156" y="234333"/>
                    <a:pt x="45385" y="238566"/>
                  </a:cubicBezTo>
                  <a:cubicBezTo>
                    <a:pt x="58614" y="242799"/>
                    <a:pt x="52264" y="345458"/>
                    <a:pt x="80310" y="346516"/>
                  </a:cubicBezTo>
                  <a:cubicBezTo>
                    <a:pt x="108356" y="347574"/>
                    <a:pt x="213660" y="244916"/>
                    <a:pt x="213660" y="244916"/>
                  </a:cubicBezTo>
                  <a:cubicBezTo>
                    <a:pt x="242764" y="222691"/>
                    <a:pt x="244352" y="226924"/>
                    <a:pt x="254935" y="213166"/>
                  </a:cubicBezTo>
                  <a:cubicBezTo>
                    <a:pt x="265518" y="199408"/>
                    <a:pt x="268693" y="172949"/>
                    <a:pt x="277160" y="162366"/>
                  </a:cubicBezTo>
                  <a:cubicBezTo>
                    <a:pt x="285627" y="151783"/>
                    <a:pt x="325843" y="174008"/>
                    <a:pt x="305735" y="149666"/>
                  </a:cubicBezTo>
                  <a:cubicBezTo>
                    <a:pt x="285627" y="125324"/>
                    <a:pt x="132168" y="7849"/>
                    <a:pt x="127935" y="4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0" name="フリーフォーム 2489">
              <a:extLst>
                <a:ext uri="{FF2B5EF4-FFF2-40B4-BE49-F238E27FC236}">
                  <a16:creationId xmlns:a16="http://schemas.microsoft.com/office/drawing/2014/main" id="{DDB38994-F714-0467-1F5F-E3B433700320}"/>
                </a:ext>
              </a:extLst>
            </p:cNvPr>
            <p:cNvSpPr/>
            <p:nvPr/>
          </p:nvSpPr>
          <p:spPr>
            <a:xfrm>
              <a:off x="4628332" y="3984623"/>
              <a:ext cx="131000" cy="209679"/>
            </a:xfrm>
            <a:custGeom>
              <a:avLst/>
              <a:gdLst>
                <a:gd name="connsiteX0" fmla="*/ 130993 w 131000"/>
                <a:gd name="connsiteY0" fmla="*/ 2 h 209679"/>
                <a:gd name="connsiteX1" fmla="*/ 16693 w 131000"/>
                <a:gd name="connsiteY1" fmla="*/ 101602 h 209679"/>
                <a:gd name="connsiteX2" fmla="*/ 70668 w 131000"/>
                <a:gd name="connsiteY2" fmla="*/ 117477 h 209679"/>
                <a:gd name="connsiteX3" fmla="*/ 818 w 131000"/>
                <a:gd name="connsiteY3" fmla="*/ 209552 h 209679"/>
                <a:gd name="connsiteX4" fmla="*/ 127818 w 131000"/>
                <a:gd name="connsiteY4" fmla="*/ 95252 h 209679"/>
                <a:gd name="connsiteX5" fmla="*/ 10343 w 131000"/>
                <a:gd name="connsiteY5" fmla="*/ 98427 h 209679"/>
                <a:gd name="connsiteX6" fmla="*/ 130993 w 131000"/>
                <a:gd name="connsiteY6" fmla="*/ 2 h 20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00" h="209679">
                  <a:moveTo>
                    <a:pt x="130993" y="2"/>
                  </a:moveTo>
                  <a:cubicBezTo>
                    <a:pt x="132051" y="531"/>
                    <a:pt x="26747" y="82023"/>
                    <a:pt x="16693" y="101602"/>
                  </a:cubicBezTo>
                  <a:cubicBezTo>
                    <a:pt x="6639" y="121181"/>
                    <a:pt x="73314" y="99485"/>
                    <a:pt x="70668" y="117477"/>
                  </a:cubicBezTo>
                  <a:cubicBezTo>
                    <a:pt x="68022" y="135469"/>
                    <a:pt x="-8707" y="213256"/>
                    <a:pt x="818" y="209552"/>
                  </a:cubicBezTo>
                  <a:cubicBezTo>
                    <a:pt x="10343" y="205848"/>
                    <a:pt x="126231" y="113773"/>
                    <a:pt x="127818" y="95252"/>
                  </a:cubicBezTo>
                  <a:cubicBezTo>
                    <a:pt x="129405" y="76731"/>
                    <a:pt x="10343" y="115889"/>
                    <a:pt x="10343" y="98427"/>
                  </a:cubicBezTo>
                  <a:cubicBezTo>
                    <a:pt x="10343" y="80965"/>
                    <a:pt x="129935" y="-527"/>
                    <a:pt x="13099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1" name="フリーフォーム 2490">
              <a:extLst>
                <a:ext uri="{FF2B5EF4-FFF2-40B4-BE49-F238E27FC236}">
                  <a16:creationId xmlns:a16="http://schemas.microsoft.com/office/drawing/2014/main" id="{4149D37C-A232-67B2-2FDE-AAB068408930}"/>
                </a:ext>
              </a:extLst>
            </p:cNvPr>
            <p:cNvSpPr/>
            <p:nvPr/>
          </p:nvSpPr>
          <p:spPr>
            <a:xfrm>
              <a:off x="4756138" y="3941809"/>
              <a:ext cx="218028" cy="255582"/>
            </a:xfrm>
            <a:custGeom>
              <a:avLst/>
              <a:gdLst>
                <a:gd name="connsiteX0" fmla="*/ 215912 w 218028"/>
                <a:gd name="connsiteY0" fmla="*/ 1541 h 255582"/>
                <a:gd name="connsiteX1" fmla="*/ 79387 w 218028"/>
                <a:gd name="connsiteY1" fmla="*/ 131716 h 255582"/>
                <a:gd name="connsiteX2" fmla="*/ 161937 w 218028"/>
                <a:gd name="connsiteY2" fmla="*/ 144416 h 255582"/>
                <a:gd name="connsiteX3" fmla="*/ 12 w 218028"/>
                <a:gd name="connsiteY3" fmla="*/ 255541 h 255582"/>
                <a:gd name="connsiteX4" fmla="*/ 171462 w 218028"/>
                <a:gd name="connsiteY4" fmla="*/ 157116 h 255582"/>
                <a:gd name="connsiteX5" fmla="*/ 101612 w 218028"/>
                <a:gd name="connsiteY5" fmla="*/ 125366 h 255582"/>
                <a:gd name="connsiteX6" fmla="*/ 158762 w 218028"/>
                <a:gd name="connsiteY6" fmla="*/ 61866 h 255582"/>
                <a:gd name="connsiteX7" fmla="*/ 215912 w 218028"/>
                <a:gd name="connsiteY7" fmla="*/ 1541 h 25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028" h="255582">
                  <a:moveTo>
                    <a:pt x="215912" y="1541"/>
                  </a:moveTo>
                  <a:cubicBezTo>
                    <a:pt x="202683" y="13183"/>
                    <a:pt x="88383" y="107904"/>
                    <a:pt x="79387" y="131716"/>
                  </a:cubicBezTo>
                  <a:cubicBezTo>
                    <a:pt x="70391" y="155528"/>
                    <a:pt x="175166" y="123778"/>
                    <a:pt x="161937" y="144416"/>
                  </a:cubicBezTo>
                  <a:cubicBezTo>
                    <a:pt x="148708" y="165054"/>
                    <a:pt x="-1576" y="253424"/>
                    <a:pt x="12" y="255541"/>
                  </a:cubicBezTo>
                  <a:cubicBezTo>
                    <a:pt x="1600" y="257658"/>
                    <a:pt x="154529" y="178812"/>
                    <a:pt x="171462" y="157116"/>
                  </a:cubicBezTo>
                  <a:cubicBezTo>
                    <a:pt x="188395" y="135420"/>
                    <a:pt x="103729" y="141241"/>
                    <a:pt x="101612" y="125366"/>
                  </a:cubicBezTo>
                  <a:cubicBezTo>
                    <a:pt x="99495" y="109491"/>
                    <a:pt x="140770" y="76154"/>
                    <a:pt x="158762" y="61866"/>
                  </a:cubicBezTo>
                  <a:cubicBezTo>
                    <a:pt x="176754" y="47578"/>
                    <a:pt x="229141" y="-10101"/>
                    <a:pt x="215912" y="1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2" name="フリーフォーム 2491">
              <a:extLst>
                <a:ext uri="{FF2B5EF4-FFF2-40B4-BE49-F238E27FC236}">
                  <a16:creationId xmlns:a16="http://schemas.microsoft.com/office/drawing/2014/main" id="{C1C312EB-C3A1-8DA6-48A9-795AF2E400A8}"/>
                </a:ext>
              </a:extLst>
            </p:cNvPr>
            <p:cNvSpPr/>
            <p:nvPr/>
          </p:nvSpPr>
          <p:spPr>
            <a:xfrm>
              <a:off x="4619614" y="4486115"/>
              <a:ext cx="384437" cy="139453"/>
            </a:xfrm>
            <a:custGeom>
              <a:avLst/>
              <a:gdLst>
                <a:gd name="connsiteX0" fmla="*/ 11 w 384437"/>
                <a:gd name="connsiteY0" fmla="*/ 160 h 139453"/>
                <a:gd name="connsiteX1" fmla="*/ 231786 w 384437"/>
                <a:gd name="connsiteY1" fmla="*/ 101760 h 139453"/>
                <a:gd name="connsiteX2" fmla="*/ 384186 w 384437"/>
                <a:gd name="connsiteY2" fmla="*/ 22385 h 139453"/>
                <a:gd name="connsiteX3" fmla="*/ 266711 w 384437"/>
                <a:gd name="connsiteY3" fmla="*/ 120810 h 139453"/>
                <a:gd name="connsiteX4" fmla="*/ 225436 w 384437"/>
                <a:gd name="connsiteY4" fmla="*/ 133510 h 139453"/>
                <a:gd name="connsiteX5" fmla="*/ 241311 w 384437"/>
                <a:gd name="connsiteY5" fmla="*/ 130335 h 139453"/>
                <a:gd name="connsiteX6" fmla="*/ 11 w 384437"/>
                <a:gd name="connsiteY6" fmla="*/ 160 h 13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37" h="139453">
                  <a:moveTo>
                    <a:pt x="11" y="160"/>
                  </a:moveTo>
                  <a:cubicBezTo>
                    <a:pt x="-1576" y="-4602"/>
                    <a:pt x="167757" y="98056"/>
                    <a:pt x="231786" y="101760"/>
                  </a:cubicBezTo>
                  <a:cubicBezTo>
                    <a:pt x="295815" y="105464"/>
                    <a:pt x="378365" y="19210"/>
                    <a:pt x="384186" y="22385"/>
                  </a:cubicBezTo>
                  <a:cubicBezTo>
                    <a:pt x="390007" y="25560"/>
                    <a:pt x="293169" y="102289"/>
                    <a:pt x="266711" y="120810"/>
                  </a:cubicBezTo>
                  <a:cubicBezTo>
                    <a:pt x="240253" y="139331"/>
                    <a:pt x="229669" y="131923"/>
                    <a:pt x="225436" y="133510"/>
                  </a:cubicBezTo>
                  <a:cubicBezTo>
                    <a:pt x="221203" y="135097"/>
                    <a:pt x="275707" y="147797"/>
                    <a:pt x="241311" y="130335"/>
                  </a:cubicBezTo>
                  <a:cubicBezTo>
                    <a:pt x="206915" y="112873"/>
                    <a:pt x="1598" y="4922"/>
                    <a:pt x="11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3" name="フリーフォーム 2492">
              <a:extLst>
                <a:ext uri="{FF2B5EF4-FFF2-40B4-BE49-F238E27FC236}">
                  <a16:creationId xmlns:a16="http://schemas.microsoft.com/office/drawing/2014/main" id="{469F3B3B-5795-7204-876A-15A7CCB7F7E2}"/>
                </a:ext>
              </a:extLst>
            </p:cNvPr>
            <p:cNvSpPr/>
            <p:nvPr/>
          </p:nvSpPr>
          <p:spPr>
            <a:xfrm>
              <a:off x="4322996" y="5698566"/>
              <a:ext cx="117880" cy="495914"/>
            </a:xfrm>
            <a:custGeom>
              <a:avLst/>
              <a:gdLst>
                <a:gd name="connsiteX0" fmla="*/ 1354 w 117880"/>
                <a:gd name="connsiteY0" fmla="*/ 559 h 495914"/>
                <a:gd name="connsiteX1" fmla="*/ 80729 w 117880"/>
                <a:gd name="connsiteY1" fmla="*/ 235509 h 495914"/>
                <a:gd name="connsiteX2" fmla="*/ 64854 w 117880"/>
                <a:gd name="connsiteY2" fmla="*/ 267259 h 495914"/>
                <a:gd name="connsiteX3" fmla="*/ 112479 w 117880"/>
                <a:gd name="connsiteY3" fmla="*/ 400609 h 495914"/>
                <a:gd name="connsiteX4" fmla="*/ 115654 w 117880"/>
                <a:gd name="connsiteY4" fmla="*/ 495859 h 495914"/>
                <a:gd name="connsiteX5" fmla="*/ 109304 w 117880"/>
                <a:gd name="connsiteY5" fmla="*/ 387909 h 495914"/>
                <a:gd name="connsiteX6" fmla="*/ 26754 w 117880"/>
                <a:gd name="connsiteY6" fmla="*/ 156134 h 495914"/>
                <a:gd name="connsiteX7" fmla="*/ 29929 w 117880"/>
                <a:gd name="connsiteY7" fmla="*/ 168834 h 495914"/>
                <a:gd name="connsiteX8" fmla="*/ 1354 w 117880"/>
                <a:gd name="connsiteY8" fmla="*/ 559 h 4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80" h="495914">
                  <a:moveTo>
                    <a:pt x="1354" y="559"/>
                  </a:moveTo>
                  <a:cubicBezTo>
                    <a:pt x="9821" y="11671"/>
                    <a:pt x="70146" y="191059"/>
                    <a:pt x="80729" y="235509"/>
                  </a:cubicBezTo>
                  <a:cubicBezTo>
                    <a:pt x="91312" y="279959"/>
                    <a:pt x="59562" y="239742"/>
                    <a:pt x="64854" y="267259"/>
                  </a:cubicBezTo>
                  <a:cubicBezTo>
                    <a:pt x="70146" y="294776"/>
                    <a:pt x="104012" y="362509"/>
                    <a:pt x="112479" y="400609"/>
                  </a:cubicBezTo>
                  <a:cubicBezTo>
                    <a:pt x="120946" y="438709"/>
                    <a:pt x="116183" y="497976"/>
                    <a:pt x="115654" y="495859"/>
                  </a:cubicBezTo>
                  <a:cubicBezTo>
                    <a:pt x="115125" y="493742"/>
                    <a:pt x="124121" y="444530"/>
                    <a:pt x="109304" y="387909"/>
                  </a:cubicBezTo>
                  <a:cubicBezTo>
                    <a:pt x="94487" y="331288"/>
                    <a:pt x="39983" y="192647"/>
                    <a:pt x="26754" y="156134"/>
                  </a:cubicBezTo>
                  <a:cubicBezTo>
                    <a:pt x="13525" y="119622"/>
                    <a:pt x="33104" y="190530"/>
                    <a:pt x="29929" y="168834"/>
                  </a:cubicBezTo>
                  <a:cubicBezTo>
                    <a:pt x="26754" y="147138"/>
                    <a:pt x="-7113" y="-10553"/>
                    <a:pt x="1354" y="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4" name="フリーフォーム 2493">
              <a:extLst>
                <a:ext uri="{FF2B5EF4-FFF2-40B4-BE49-F238E27FC236}">
                  <a16:creationId xmlns:a16="http://schemas.microsoft.com/office/drawing/2014/main" id="{87BE21DA-1632-8914-8C0C-67C404F6D16E}"/>
                </a:ext>
              </a:extLst>
            </p:cNvPr>
            <p:cNvSpPr/>
            <p:nvPr/>
          </p:nvSpPr>
          <p:spPr>
            <a:xfrm>
              <a:off x="4365625" y="5699125"/>
              <a:ext cx="384197" cy="323991"/>
            </a:xfrm>
            <a:custGeom>
              <a:avLst/>
              <a:gdLst>
                <a:gd name="connsiteX0" fmla="*/ 34925 w 384197"/>
                <a:gd name="connsiteY0" fmla="*/ 0 h 323991"/>
                <a:gd name="connsiteX1" fmla="*/ 0 w 384197"/>
                <a:gd name="connsiteY1" fmla="*/ 82550 h 323991"/>
                <a:gd name="connsiteX2" fmla="*/ 34925 w 384197"/>
                <a:gd name="connsiteY2" fmla="*/ 155575 h 323991"/>
                <a:gd name="connsiteX3" fmla="*/ 25400 w 384197"/>
                <a:gd name="connsiteY3" fmla="*/ 187325 h 323991"/>
                <a:gd name="connsiteX4" fmla="*/ 79375 w 384197"/>
                <a:gd name="connsiteY4" fmla="*/ 263525 h 323991"/>
                <a:gd name="connsiteX5" fmla="*/ 92075 w 384197"/>
                <a:gd name="connsiteY5" fmla="*/ 292100 h 323991"/>
                <a:gd name="connsiteX6" fmla="*/ 174625 w 384197"/>
                <a:gd name="connsiteY6" fmla="*/ 304800 h 323991"/>
                <a:gd name="connsiteX7" fmla="*/ 203200 w 384197"/>
                <a:gd name="connsiteY7" fmla="*/ 307975 h 323991"/>
                <a:gd name="connsiteX8" fmla="*/ 384175 w 384197"/>
                <a:gd name="connsiteY8" fmla="*/ 298450 h 323991"/>
                <a:gd name="connsiteX9" fmla="*/ 190500 w 384197"/>
                <a:gd name="connsiteY9" fmla="*/ 323850 h 323991"/>
                <a:gd name="connsiteX10" fmla="*/ 92075 w 384197"/>
                <a:gd name="connsiteY10" fmla="*/ 307975 h 323991"/>
                <a:gd name="connsiteX11" fmla="*/ 123825 w 384197"/>
                <a:gd name="connsiteY11" fmla="*/ 292100 h 323991"/>
                <a:gd name="connsiteX12" fmla="*/ 15875 w 384197"/>
                <a:gd name="connsiteY12" fmla="*/ 123825 h 323991"/>
                <a:gd name="connsiteX13" fmla="*/ 15875 w 384197"/>
                <a:gd name="connsiteY13" fmla="*/ 123825 h 323991"/>
                <a:gd name="connsiteX14" fmla="*/ 34925 w 384197"/>
                <a:gd name="connsiteY14" fmla="*/ 0 h 32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4197" h="323991">
                  <a:moveTo>
                    <a:pt x="34925" y="0"/>
                  </a:moveTo>
                  <a:cubicBezTo>
                    <a:pt x="17462" y="28310"/>
                    <a:pt x="0" y="56621"/>
                    <a:pt x="0" y="82550"/>
                  </a:cubicBezTo>
                  <a:cubicBezTo>
                    <a:pt x="0" y="108479"/>
                    <a:pt x="34925" y="155575"/>
                    <a:pt x="34925" y="155575"/>
                  </a:cubicBezTo>
                  <a:cubicBezTo>
                    <a:pt x="39158" y="173037"/>
                    <a:pt x="17992" y="169333"/>
                    <a:pt x="25400" y="187325"/>
                  </a:cubicBezTo>
                  <a:cubicBezTo>
                    <a:pt x="32808" y="205317"/>
                    <a:pt x="68263" y="246063"/>
                    <a:pt x="79375" y="263525"/>
                  </a:cubicBezTo>
                  <a:cubicBezTo>
                    <a:pt x="90487" y="280987"/>
                    <a:pt x="76200" y="285221"/>
                    <a:pt x="92075" y="292100"/>
                  </a:cubicBezTo>
                  <a:cubicBezTo>
                    <a:pt x="107950" y="298979"/>
                    <a:pt x="156104" y="302154"/>
                    <a:pt x="174625" y="304800"/>
                  </a:cubicBezTo>
                  <a:cubicBezTo>
                    <a:pt x="193146" y="307446"/>
                    <a:pt x="168275" y="309033"/>
                    <a:pt x="203200" y="307975"/>
                  </a:cubicBezTo>
                  <a:cubicBezTo>
                    <a:pt x="238125" y="306917"/>
                    <a:pt x="386292" y="295804"/>
                    <a:pt x="384175" y="298450"/>
                  </a:cubicBezTo>
                  <a:cubicBezTo>
                    <a:pt x="382058" y="301096"/>
                    <a:pt x="239183" y="322263"/>
                    <a:pt x="190500" y="323850"/>
                  </a:cubicBezTo>
                  <a:cubicBezTo>
                    <a:pt x="141817" y="325437"/>
                    <a:pt x="103188" y="313267"/>
                    <a:pt x="92075" y="307975"/>
                  </a:cubicBezTo>
                  <a:cubicBezTo>
                    <a:pt x="80963" y="302683"/>
                    <a:pt x="136525" y="322792"/>
                    <a:pt x="123825" y="292100"/>
                  </a:cubicBezTo>
                  <a:cubicBezTo>
                    <a:pt x="111125" y="261408"/>
                    <a:pt x="15875" y="123825"/>
                    <a:pt x="15875" y="123825"/>
                  </a:cubicBezTo>
                  <a:lnTo>
                    <a:pt x="15875" y="123825"/>
                  </a:lnTo>
                  <a:lnTo>
                    <a:pt x="3492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5" name="フリーフォーム 2494">
              <a:extLst>
                <a:ext uri="{FF2B5EF4-FFF2-40B4-BE49-F238E27FC236}">
                  <a16:creationId xmlns:a16="http://schemas.microsoft.com/office/drawing/2014/main" id="{28F2E7A9-DFC4-1954-5227-104604E29496}"/>
                </a:ext>
              </a:extLst>
            </p:cNvPr>
            <p:cNvSpPr/>
            <p:nvPr/>
          </p:nvSpPr>
          <p:spPr>
            <a:xfrm>
              <a:off x="5181798" y="5631945"/>
              <a:ext cx="121549" cy="954534"/>
            </a:xfrm>
            <a:custGeom>
              <a:avLst/>
              <a:gdLst>
                <a:gd name="connsiteX0" fmla="*/ 63302 w 121549"/>
                <a:gd name="connsiteY0" fmla="*/ 505 h 954534"/>
                <a:gd name="connsiteX1" fmla="*/ 88702 w 121549"/>
                <a:gd name="connsiteY1" fmla="*/ 352930 h 954534"/>
                <a:gd name="connsiteX2" fmla="*/ 69652 w 121549"/>
                <a:gd name="connsiteY2" fmla="*/ 543430 h 954534"/>
                <a:gd name="connsiteX3" fmla="*/ 72827 w 121549"/>
                <a:gd name="connsiteY3" fmla="*/ 530730 h 954534"/>
                <a:gd name="connsiteX4" fmla="*/ 18852 w 121549"/>
                <a:gd name="connsiteY4" fmla="*/ 860930 h 954534"/>
                <a:gd name="connsiteX5" fmla="*/ 2977 w 121549"/>
                <a:gd name="connsiteY5" fmla="*/ 953005 h 954534"/>
                <a:gd name="connsiteX6" fmla="*/ 12502 w 121549"/>
                <a:gd name="connsiteY6" fmla="*/ 806955 h 954534"/>
                <a:gd name="connsiteX7" fmla="*/ 120452 w 121549"/>
                <a:gd name="connsiteY7" fmla="*/ 410080 h 954534"/>
                <a:gd name="connsiteX8" fmla="*/ 41077 w 121549"/>
                <a:gd name="connsiteY8" fmla="*/ 514855 h 954534"/>
                <a:gd name="connsiteX9" fmla="*/ 117277 w 121549"/>
                <a:gd name="connsiteY9" fmla="*/ 244980 h 954534"/>
                <a:gd name="connsiteX10" fmla="*/ 107752 w 121549"/>
                <a:gd name="connsiteY10" fmla="*/ 273555 h 954534"/>
                <a:gd name="connsiteX11" fmla="*/ 63302 w 121549"/>
                <a:gd name="connsiteY11" fmla="*/ 505 h 95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549" h="954534">
                  <a:moveTo>
                    <a:pt x="63302" y="505"/>
                  </a:moveTo>
                  <a:cubicBezTo>
                    <a:pt x="60127" y="13734"/>
                    <a:pt x="87644" y="262443"/>
                    <a:pt x="88702" y="352930"/>
                  </a:cubicBezTo>
                  <a:cubicBezTo>
                    <a:pt x="89760" y="443417"/>
                    <a:pt x="69652" y="543430"/>
                    <a:pt x="69652" y="543430"/>
                  </a:cubicBezTo>
                  <a:cubicBezTo>
                    <a:pt x="67006" y="573063"/>
                    <a:pt x="81294" y="477813"/>
                    <a:pt x="72827" y="530730"/>
                  </a:cubicBezTo>
                  <a:cubicBezTo>
                    <a:pt x="64360" y="583647"/>
                    <a:pt x="30494" y="790551"/>
                    <a:pt x="18852" y="860930"/>
                  </a:cubicBezTo>
                  <a:cubicBezTo>
                    <a:pt x="7210" y="931309"/>
                    <a:pt x="4035" y="962001"/>
                    <a:pt x="2977" y="953005"/>
                  </a:cubicBezTo>
                  <a:cubicBezTo>
                    <a:pt x="1919" y="944009"/>
                    <a:pt x="-7077" y="897442"/>
                    <a:pt x="12502" y="806955"/>
                  </a:cubicBezTo>
                  <a:cubicBezTo>
                    <a:pt x="32081" y="716468"/>
                    <a:pt x="115690" y="458763"/>
                    <a:pt x="120452" y="410080"/>
                  </a:cubicBezTo>
                  <a:cubicBezTo>
                    <a:pt x="125215" y="361397"/>
                    <a:pt x="41606" y="542372"/>
                    <a:pt x="41077" y="514855"/>
                  </a:cubicBezTo>
                  <a:cubicBezTo>
                    <a:pt x="40548" y="487338"/>
                    <a:pt x="106165" y="285197"/>
                    <a:pt x="117277" y="244980"/>
                  </a:cubicBezTo>
                  <a:cubicBezTo>
                    <a:pt x="128390" y="204763"/>
                    <a:pt x="115160" y="309538"/>
                    <a:pt x="107752" y="273555"/>
                  </a:cubicBezTo>
                  <a:cubicBezTo>
                    <a:pt x="100344" y="237572"/>
                    <a:pt x="66477" y="-12724"/>
                    <a:pt x="63302" y="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6" name="フリーフォーム 2495">
              <a:extLst>
                <a:ext uri="{FF2B5EF4-FFF2-40B4-BE49-F238E27FC236}">
                  <a16:creationId xmlns:a16="http://schemas.microsoft.com/office/drawing/2014/main" id="{C1BD95E5-4F1D-5AD6-B5E1-4236137F3904}"/>
                </a:ext>
              </a:extLst>
            </p:cNvPr>
            <p:cNvSpPr/>
            <p:nvPr/>
          </p:nvSpPr>
          <p:spPr>
            <a:xfrm>
              <a:off x="5123465" y="5712758"/>
              <a:ext cx="132631" cy="408841"/>
            </a:xfrm>
            <a:custGeom>
              <a:avLst/>
              <a:gdLst>
                <a:gd name="connsiteX0" fmla="*/ 985 w 132631"/>
                <a:gd name="connsiteY0" fmla="*/ 2242 h 408841"/>
                <a:gd name="connsiteX1" fmla="*/ 67660 w 132631"/>
                <a:gd name="connsiteY1" fmla="*/ 116542 h 408841"/>
                <a:gd name="connsiteX2" fmla="*/ 42260 w 132631"/>
                <a:gd name="connsiteY2" fmla="*/ 208617 h 408841"/>
                <a:gd name="connsiteX3" fmla="*/ 67660 w 132631"/>
                <a:gd name="connsiteY3" fmla="*/ 268942 h 408841"/>
                <a:gd name="connsiteX4" fmla="*/ 26385 w 132631"/>
                <a:gd name="connsiteY4" fmla="*/ 310217 h 408841"/>
                <a:gd name="connsiteX5" fmla="*/ 131160 w 132631"/>
                <a:gd name="connsiteY5" fmla="*/ 408642 h 408841"/>
                <a:gd name="connsiteX6" fmla="*/ 83535 w 132631"/>
                <a:gd name="connsiteY6" fmla="*/ 332442 h 408841"/>
                <a:gd name="connsiteX7" fmla="*/ 23210 w 132631"/>
                <a:gd name="connsiteY7" fmla="*/ 221317 h 408841"/>
                <a:gd name="connsiteX8" fmla="*/ 29560 w 132631"/>
                <a:gd name="connsiteY8" fmla="*/ 227667 h 408841"/>
                <a:gd name="connsiteX9" fmla="*/ 105760 w 132631"/>
                <a:gd name="connsiteY9" fmla="*/ 113367 h 408841"/>
                <a:gd name="connsiteX10" fmla="*/ 32735 w 132631"/>
                <a:gd name="connsiteY10" fmla="*/ 43517 h 408841"/>
                <a:gd name="connsiteX11" fmla="*/ 985 w 132631"/>
                <a:gd name="connsiteY11" fmla="*/ 2242 h 40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631" h="408841">
                  <a:moveTo>
                    <a:pt x="985" y="2242"/>
                  </a:moveTo>
                  <a:cubicBezTo>
                    <a:pt x="6806" y="14413"/>
                    <a:pt x="60781" y="82146"/>
                    <a:pt x="67660" y="116542"/>
                  </a:cubicBezTo>
                  <a:cubicBezTo>
                    <a:pt x="74539" y="150938"/>
                    <a:pt x="42260" y="183217"/>
                    <a:pt x="42260" y="208617"/>
                  </a:cubicBezTo>
                  <a:cubicBezTo>
                    <a:pt x="42260" y="234017"/>
                    <a:pt x="70306" y="252009"/>
                    <a:pt x="67660" y="268942"/>
                  </a:cubicBezTo>
                  <a:cubicBezTo>
                    <a:pt x="65014" y="285875"/>
                    <a:pt x="15802" y="286934"/>
                    <a:pt x="26385" y="310217"/>
                  </a:cubicBezTo>
                  <a:cubicBezTo>
                    <a:pt x="36968" y="333500"/>
                    <a:pt x="121635" y="404938"/>
                    <a:pt x="131160" y="408642"/>
                  </a:cubicBezTo>
                  <a:cubicBezTo>
                    <a:pt x="140685" y="412346"/>
                    <a:pt x="101527" y="363663"/>
                    <a:pt x="83535" y="332442"/>
                  </a:cubicBezTo>
                  <a:cubicBezTo>
                    <a:pt x="65543" y="301221"/>
                    <a:pt x="32206" y="238780"/>
                    <a:pt x="23210" y="221317"/>
                  </a:cubicBezTo>
                  <a:cubicBezTo>
                    <a:pt x="14214" y="203855"/>
                    <a:pt x="15802" y="245659"/>
                    <a:pt x="29560" y="227667"/>
                  </a:cubicBezTo>
                  <a:cubicBezTo>
                    <a:pt x="43318" y="209675"/>
                    <a:pt x="105231" y="144059"/>
                    <a:pt x="105760" y="113367"/>
                  </a:cubicBezTo>
                  <a:cubicBezTo>
                    <a:pt x="106289" y="82675"/>
                    <a:pt x="49139" y="56217"/>
                    <a:pt x="32735" y="43517"/>
                  </a:cubicBezTo>
                  <a:cubicBezTo>
                    <a:pt x="16331" y="30817"/>
                    <a:pt x="-4836" y="-9929"/>
                    <a:pt x="985" y="2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7" name="フリーフォーム 2496">
              <a:extLst>
                <a:ext uri="{FF2B5EF4-FFF2-40B4-BE49-F238E27FC236}">
                  <a16:creationId xmlns:a16="http://schemas.microsoft.com/office/drawing/2014/main" id="{1FD50A94-3515-03C6-87AD-F694CB4EB3B3}"/>
                </a:ext>
              </a:extLst>
            </p:cNvPr>
            <p:cNvSpPr/>
            <p:nvPr/>
          </p:nvSpPr>
          <p:spPr>
            <a:xfrm>
              <a:off x="4609723" y="5962612"/>
              <a:ext cx="537775" cy="145093"/>
            </a:xfrm>
            <a:custGeom>
              <a:avLst/>
              <a:gdLst>
                <a:gd name="connsiteX0" fmla="*/ 377 w 537775"/>
                <a:gd name="connsiteY0" fmla="*/ 38 h 145093"/>
                <a:gd name="connsiteX1" fmla="*/ 270252 w 537775"/>
                <a:gd name="connsiteY1" fmla="*/ 111163 h 145093"/>
                <a:gd name="connsiteX2" fmla="*/ 178177 w 537775"/>
                <a:gd name="connsiteY2" fmla="*/ 82588 h 145093"/>
                <a:gd name="connsiteX3" fmla="*/ 276602 w 537775"/>
                <a:gd name="connsiteY3" fmla="*/ 111163 h 145093"/>
                <a:gd name="connsiteX4" fmla="*/ 533777 w 537775"/>
                <a:gd name="connsiteY4" fmla="*/ 12738 h 145093"/>
                <a:gd name="connsiteX5" fmla="*/ 425827 w 537775"/>
                <a:gd name="connsiteY5" fmla="*/ 76238 h 145093"/>
                <a:gd name="connsiteX6" fmla="*/ 324227 w 537775"/>
                <a:gd name="connsiteY6" fmla="*/ 142913 h 145093"/>
                <a:gd name="connsiteX7" fmla="*/ 340102 w 537775"/>
                <a:gd name="connsiteY7" fmla="*/ 127038 h 145093"/>
                <a:gd name="connsiteX8" fmla="*/ 187702 w 537775"/>
                <a:gd name="connsiteY8" fmla="*/ 107988 h 145093"/>
                <a:gd name="connsiteX9" fmla="*/ 209927 w 537775"/>
                <a:gd name="connsiteY9" fmla="*/ 98463 h 145093"/>
                <a:gd name="connsiteX10" fmla="*/ 377 w 537775"/>
                <a:gd name="connsiteY10" fmla="*/ 38 h 14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775" h="145093">
                  <a:moveTo>
                    <a:pt x="377" y="38"/>
                  </a:moveTo>
                  <a:cubicBezTo>
                    <a:pt x="10431" y="2155"/>
                    <a:pt x="240619" y="97405"/>
                    <a:pt x="270252" y="111163"/>
                  </a:cubicBezTo>
                  <a:cubicBezTo>
                    <a:pt x="299885" y="124921"/>
                    <a:pt x="177119" y="82588"/>
                    <a:pt x="178177" y="82588"/>
                  </a:cubicBezTo>
                  <a:cubicBezTo>
                    <a:pt x="179235" y="82588"/>
                    <a:pt x="217335" y="122805"/>
                    <a:pt x="276602" y="111163"/>
                  </a:cubicBezTo>
                  <a:cubicBezTo>
                    <a:pt x="335869" y="99521"/>
                    <a:pt x="508906" y="18559"/>
                    <a:pt x="533777" y="12738"/>
                  </a:cubicBezTo>
                  <a:cubicBezTo>
                    <a:pt x="558648" y="6917"/>
                    <a:pt x="460752" y="54542"/>
                    <a:pt x="425827" y="76238"/>
                  </a:cubicBezTo>
                  <a:cubicBezTo>
                    <a:pt x="390902" y="97934"/>
                    <a:pt x="338515" y="134446"/>
                    <a:pt x="324227" y="142913"/>
                  </a:cubicBezTo>
                  <a:cubicBezTo>
                    <a:pt x="309939" y="151380"/>
                    <a:pt x="362856" y="132859"/>
                    <a:pt x="340102" y="127038"/>
                  </a:cubicBezTo>
                  <a:cubicBezTo>
                    <a:pt x="317348" y="121217"/>
                    <a:pt x="209398" y="112750"/>
                    <a:pt x="187702" y="107988"/>
                  </a:cubicBezTo>
                  <a:cubicBezTo>
                    <a:pt x="166006" y="103226"/>
                    <a:pt x="235856" y="113280"/>
                    <a:pt x="209927" y="98463"/>
                  </a:cubicBezTo>
                  <a:cubicBezTo>
                    <a:pt x="183998" y="83646"/>
                    <a:pt x="-9677" y="-2079"/>
                    <a:pt x="377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8" name="フリーフォーム 2497">
              <a:extLst>
                <a:ext uri="{FF2B5EF4-FFF2-40B4-BE49-F238E27FC236}">
                  <a16:creationId xmlns:a16="http://schemas.microsoft.com/office/drawing/2014/main" id="{AC2AB1E8-E503-6348-78D6-15FF40F5CF72}"/>
                </a:ext>
              </a:extLst>
            </p:cNvPr>
            <p:cNvSpPr/>
            <p:nvPr/>
          </p:nvSpPr>
          <p:spPr>
            <a:xfrm>
              <a:off x="5018271" y="5765792"/>
              <a:ext cx="198778" cy="161966"/>
            </a:xfrm>
            <a:custGeom>
              <a:avLst/>
              <a:gdLst>
                <a:gd name="connsiteX0" fmla="*/ 144279 w 198778"/>
                <a:gd name="connsiteY0" fmla="*/ 8 h 161966"/>
                <a:gd name="connsiteX1" fmla="*/ 61729 w 198778"/>
                <a:gd name="connsiteY1" fmla="*/ 114308 h 161966"/>
                <a:gd name="connsiteX2" fmla="*/ 198254 w 198778"/>
                <a:gd name="connsiteY2" fmla="*/ 92083 h 161966"/>
                <a:gd name="connsiteX3" fmla="*/ 1404 w 198778"/>
                <a:gd name="connsiteY3" fmla="*/ 161933 h 161966"/>
                <a:gd name="connsiteX4" fmla="*/ 106179 w 198778"/>
                <a:gd name="connsiteY4" fmla="*/ 101608 h 161966"/>
                <a:gd name="connsiteX5" fmla="*/ 29979 w 198778"/>
                <a:gd name="connsiteY5" fmla="*/ 120658 h 161966"/>
                <a:gd name="connsiteX6" fmla="*/ 144279 w 198778"/>
                <a:gd name="connsiteY6" fmla="*/ 8 h 16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78" h="161966">
                  <a:moveTo>
                    <a:pt x="144279" y="8"/>
                  </a:moveTo>
                  <a:cubicBezTo>
                    <a:pt x="149570" y="-1050"/>
                    <a:pt x="52733" y="98962"/>
                    <a:pt x="61729" y="114308"/>
                  </a:cubicBezTo>
                  <a:cubicBezTo>
                    <a:pt x="70725" y="129654"/>
                    <a:pt x="208308" y="84146"/>
                    <a:pt x="198254" y="92083"/>
                  </a:cubicBezTo>
                  <a:cubicBezTo>
                    <a:pt x="188200" y="100020"/>
                    <a:pt x="16750" y="160346"/>
                    <a:pt x="1404" y="161933"/>
                  </a:cubicBezTo>
                  <a:cubicBezTo>
                    <a:pt x="-13942" y="163521"/>
                    <a:pt x="101417" y="108487"/>
                    <a:pt x="106179" y="101608"/>
                  </a:cubicBezTo>
                  <a:cubicBezTo>
                    <a:pt x="110941" y="94729"/>
                    <a:pt x="26275" y="132300"/>
                    <a:pt x="29979" y="120658"/>
                  </a:cubicBezTo>
                  <a:cubicBezTo>
                    <a:pt x="33683" y="109016"/>
                    <a:pt x="138988" y="1066"/>
                    <a:pt x="144279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9" name="フリーフォーム 2498">
              <a:extLst>
                <a:ext uri="{FF2B5EF4-FFF2-40B4-BE49-F238E27FC236}">
                  <a16:creationId xmlns:a16="http://schemas.microsoft.com/office/drawing/2014/main" id="{C03B4EBF-5503-DDDB-D319-2B7132263866}"/>
                </a:ext>
              </a:extLst>
            </p:cNvPr>
            <p:cNvSpPr/>
            <p:nvPr/>
          </p:nvSpPr>
          <p:spPr>
            <a:xfrm>
              <a:off x="4690764" y="5791200"/>
              <a:ext cx="56000" cy="246202"/>
            </a:xfrm>
            <a:custGeom>
              <a:avLst/>
              <a:gdLst>
                <a:gd name="connsiteX0" fmla="*/ 55861 w 56000"/>
                <a:gd name="connsiteY0" fmla="*/ 0 h 246202"/>
                <a:gd name="connsiteX1" fmla="*/ 20936 w 56000"/>
                <a:gd name="connsiteY1" fmla="*/ 114300 h 246202"/>
                <a:gd name="connsiteX2" fmla="*/ 46336 w 56000"/>
                <a:gd name="connsiteY2" fmla="*/ 244475 h 246202"/>
                <a:gd name="connsiteX3" fmla="*/ 27286 w 56000"/>
                <a:gd name="connsiteY3" fmla="*/ 180975 h 246202"/>
                <a:gd name="connsiteX4" fmla="*/ 1886 w 56000"/>
                <a:gd name="connsiteY4" fmla="*/ 66675 h 246202"/>
                <a:gd name="connsiteX5" fmla="*/ 5061 w 56000"/>
                <a:gd name="connsiteY5" fmla="*/ 114300 h 246202"/>
                <a:gd name="connsiteX6" fmla="*/ 55861 w 56000"/>
                <a:gd name="connsiteY6" fmla="*/ 0 h 24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000" h="246202">
                  <a:moveTo>
                    <a:pt x="55861" y="0"/>
                  </a:moveTo>
                  <a:cubicBezTo>
                    <a:pt x="58507" y="0"/>
                    <a:pt x="22523" y="73554"/>
                    <a:pt x="20936" y="114300"/>
                  </a:cubicBezTo>
                  <a:cubicBezTo>
                    <a:pt x="19349" y="155046"/>
                    <a:pt x="45278" y="233363"/>
                    <a:pt x="46336" y="244475"/>
                  </a:cubicBezTo>
                  <a:cubicBezTo>
                    <a:pt x="47394" y="255587"/>
                    <a:pt x="34694" y="210608"/>
                    <a:pt x="27286" y="180975"/>
                  </a:cubicBezTo>
                  <a:cubicBezTo>
                    <a:pt x="19878" y="151342"/>
                    <a:pt x="5590" y="77787"/>
                    <a:pt x="1886" y="66675"/>
                  </a:cubicBezTo>
                  <a:cubicBezTo>
                    <a:pt x="-1818" y="55563"/>
                    <a:pt x="299" y="120650"/>
                    <a:pt x="5061" y="114300"/>
                  </a:cubicBezTo>
                  <a:cubicBezTo>
                    <a:pt x="9823" y="107950"/>
                    <a:pt x="53215" y="0"/>
                    <a:pt x="558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0" name="フリーフォーム 2499">
              <a:extLst>
                <a:ext uri="{FF2B5EF4-FFF2-40B4-BE49-F238E27FC236}">
                  <a16:creationId xmlns:a16="http://schemas.microsoft.com/office/drawing/2014/main" id="{A0276F32-1796-AC7D-72C5-B841FAF21472}"/>
                </a:ext>
              </a:extLst>
            </p:cNvPr>
            <p:cNvSpPr/>
            <p:nvPr/>
          </p:nvSpPr>
          <p:spPr>
            <a:xfrm>
              <a:off x="4530114" y="5807072"/>
              <a:ext cx="422956" cy="232581"/>
            </a:xfrm>
            <a:custGeom>
              <a:avLst/>
              <a:gdLst>
                <a:gd name="connsiteX0" fmla="*/ 611 w 422956"/>
                <a:gd name="connsiteY0" fmla="*/ 3 h 232581"/>
                <a:gd name="connsiteX1" fmla="*/ 283186 w 422956"/>
                <a:gd name="connsiteY1" fmla="*/ 69853 h 232581"/>
                <a:gd name="connsiteX2" fmla="*/ 137136 w 422956"/>
                <a:gd name="connsiteY2" fmla="*/ 82553 h 232581"/>
                <a:gd name="connsiteX3" fmla="*/ 48236 w 422956"/>
                <a:gd name="connsiteY3" fmla="*/ 95253 h 232581"/>
                <a:gd name="connsiteX4" fmla="*/ 245086 w 422956"/>
                <a:gd name="connsiteY4" fmla="*/ 133353 h 232581"/>
                <a:gd name="connsiteX5" fmla="*/ 102211 w 422956"/>
                <a:gd name="connsiteY5" fmla="*/ 139703 h 232581"/>
                <a:gd name="connsiteX6" fmla="*/ 422886 w 422956"/>
                <a:gd name="connsiteY6" fmla="*/ 231778 h 232581"/>
                <a:gd name="connsiteX7" fmla="*/ 70461 w 422956"/>
                <a:gd name="connsiteY7" fmla="*/ 184153 h 232581"/>
                <a:gd name="connsiteX8" fmla="*/ 130786 w 422956"/>
                <a:gd name="connsiteY8" fmla="*/ 177803 h 232581"/>
                <a:gd name="connsiteX9" fmla="*/ 162536 w 422956"/>
                <a:gd name="connsiteY9" fmla="*/ 146053 h 232581"/>
                <a:gd name="connsiteX10" fmla="*/ 35536 w 422956"/>
                <a:gd name="connsiteY10" fmla="*/ 130178 h 232581"/>
                <a:gd name="connsiteX11" fmla="*/ 191111 w 422956"/>
                <a:gd name="connsiteY11" fmla="*/ 79378 h 232581"/>
                <a:gd name="connsiteX12" fmla="*/ 206986 w 422956"/>
                <a:gd name="connsiteY12" fmla="*/ 66678 h 232581"/>
                <a:gd name="connsiteX13" fmla="*/ 611 w 422956"/>
                <a:gd name="connsiteY13" fmla="*/ 3 h 23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956" h="232581">
                  <a:moveTo>
                    <a:pt x="611" y="3"/>
                  </a:moveTo>
                  <a:cubicBezTo>
                    <a:pt x="13311" y="532"/>
                    <a:pt x="260432" y="56095"/>
                    <a:pt x="283186" y="69853"/>
                  </a:cubicBezTo>
                  <a:cubicBezTo>
                    <a:pt x="305940" y="83611"/>
                    <a:pt x="176294" y="78320"/>
                    <a:pt x="137136" y="82553"/>
                  </a:cubicBezTo>
                  <a:cubicBezTo>
                    <a:pt x="97978" y="86786"/>
                    <a:pt x="30244" y="86786"/>
                    <a:pt x="48236" y="95253"/>
                  </a:cubicBezTo>
                  <a:cubicBezTo>
                    <a:pt x="66228" y="103720"/>
                    <a:pt x="236090" y="125945"/>
                    <a:pt x="245086" y="133353"/>
                  </a:cubicBezTo>
                  <a:cubicBezTo>
                    <a:pt x="254082" y="140761"/>
                    <a:pt x="72578" y="123299"/>
                    <a:pt x="102211" y="139703"/>
                  </a:cubicBezTo>
                  <a:cubicBezTo>
                    <a:pt x="131844" y="156107"/>
                    <a:pt x="428178" y="224370"/>
                    <a:pt x="422886" y="231778"/>
                  </a:cubicBezTo>
                  <a:cubicBezTo>
                    <a:pt x="417594" y="239186"/>
                    <a:pt x="119144" y="193149"/>
                    <a:pt x="70461" y="184153"/>
                  </a:cubicBezTo>
                  <a:cubicBezTo>
                    <a:pt x="21778" y="175157"/>
                    <a:pt x="115440" y="184153"/>
                    <a:pt x="130786" y="177803"/>
                  </a:cubicBezTo>
                  <a:cubicBezTo>
                    <a:pt x="146132" y="171453"/>
                    <a:pt x="178411" y="153990"/>
                    <a:pt x="162536" y="146053"/>
                  </a:cubicBezTo>
                  <a:cubicBezTo>
                    <a:pt x="146661" y="138116"/>
                    <a:pt x="30774" y="141290"/>
                    <a:pt x="35536" y="130178"/>
                  </a:cubicBezTo>
                  <a:cubicBezTo>
                    <a:pt x="40298" y="119066"/>
                    <a:pt x="162536" y="89961"/>
                    <a:pt x="191111" y="79378"/>
                  </a:cubicBezTo>
                  <a:cubicBezTo>
                    <a:pt x="219686" y="68795"/>
                    <a:pt x="237149" y="79378"/>
                    <a:pt x="206986" y="66678"/>
                  </a:cubicBezTo>
                  <a:cubicBezTo>
                    <a:pt x="176824" y="53978"/>
                    <a:pt x="-12089" y="-526"/>
                    <a:pt x="6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1" name="フリーフォーム 2500">
              <a:extLst>
                <a:ext uri="{FF2B5EF4-FFF2-40B4-BE49-F238E27FC236}">
                  <a16:creationId xmlns:a16="http://schemas.microsoft.com/office/drawing/2014/main" id="{F8F9F788-B2AE-482E-F4E2-3FA7D0219157}"/>
                </a:ext>
              </a:extLst>
            </p:cNvPr>
            <p:cNvSpPr/>
            <p:nvPr/>
          </p:nvSpPr>
          <p:spPr>
            <a:xfrm>
              <a:off x="4728692" y="6027664"/>
              <a:ext cx="123128" cy="757937"/>
            </a:xfrm>
            <a:custGeom>
              <a:avLst/>
              <a:gdLst>
                <a:gd name="connsiteX0" fmla="*/ 59208 w 123128"/>
                <a:gd name="connsiteY0" fmla="*/ 4836 h 757937"/>
                <a:gd name="connsiteX1" fmla="*/ 33808 w 123128"/>
                <a:gd name="connsiteY1" fmla="*/ 246136 h 757937"/>
                <a:gd name="connsiteX2" fmla="*/ 113183 w 123128"/>
                <a:gd name="connsiteY2" fmla="*/ 595386 h 757937"/>
                <a:gd name="connsiteX3" fmla="*/ 119533 w 123128"/>
                <a:gd name="connsiteY3" fmla="*/ 557286 h 757937"/>
                <a:gd name="connsiteX4" fmla="*/ 90958 w 123128"/>
                <a:gd name="connsiteY4" fmla="*/ 757311 h 757937"/>
                <a:gd name="connsiteX5" fmla="*/ 84608 w 123128"/>
                <a:gd name="connsiteY5" fmla="*/ 608086 h 757937"/>
                <a:gd name="connsiteX6" fmla="*/ 11583 w 123128"/>
                <a:gd name="connsiteY6" fmla="*/ 284236 h 757937"/>
                <a:gd name="connsiteX7" fmla="*/ 24283 w 123128"/>
                <a:gd name="connsiteY7" fmla="*/ 360436 h 757937"/>
                <a:gd name="connsiteX8" fmla="*/ 36983 w 123128"/>
                <a:gd name="connsiteY8" fmla="*/ 150886 h 757937"/>
                <a:gd name="connsiteX9" fmla="*/ 43333 w 123128"/>
                <a:gd name="connsiteY9" fmla="*/ 173111 h 757937"/>
                <a:gd name="connsiteX10" fmla="*/ 2058 w 123128"/>
                <a:gd name="connsiteY10" fmla="*/ 23886 h 757937"/>
                <a:gd name="connsiteX11" fmla="*/ 8408 w 123128"/>
                <a:gd name="connsiteY11" fmla="*/ 77861 h 757937"/>
                <a:gd name="connsiteX12" fmla="*/ 59208 w 123128"/>
                <a:gd name="connsiteY12" fmla="*/ 4836 h 75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128" h="757937">
                  <a:moveTo>
                    <a:pt x="59208" y="4836"/>
                  </a:moveTo>
                  <a:cubicBezTo>
                    <a:pt x="63441" y="32882"/>
                    <a:pt x="24812" y="147711"/>
                    <a:pt x="33808" y="246136"/>
                  </a:cubicBezTo>
                  <a:cubicBezTo>
                    <a:pt x="42804" y="344561"/>
                    <a:pt x="98896" y="543528"/>
                    <a:pt x="113183" y="595386"/>
                  </a:cubicBezTo>
                  <a:cubicBezTo>
                    <a:pt x="127470" y="647244"/>
                    <a:pt x="123237" y="530299"/>
                    <a:pt x="119533" y="557286"/>
                  </a:cubicBezTo>
                  <a:cubicBezTo>
                    <a:pt x="115829" y="584273"/>
                    <a:pt x="96779" y="748844"/>
                    <a:pt x="90958" y="757311"/>
                  </a:cubicBezTo>
                  <a:cubicBezTo>
                    <a:pt x="85137" y="765778"/>
                    <a:pt x="97837" y="686932"/>
                    <a:pt x="84608" y="608086"/>
                  </a:cubicBezTo>
                  <a:cubicBezTo>
                    <a:pt x="71379" y="529240"/>
                    <a:pt x="21637" y="325511"/>
                    <a:pt x="11583" y="284236"/>
                  </a:cubicBezTo>
                  <a:cubicBezTo>
                    <a:pt x="1529" y="242961"/>
                    <a:pt x="20050" y="382661"/>
                    <a:pt x="24283" y="360436"/>
                  </a:cubicBezTo>
                  <a:cubicBezTo>
                    <a:pt x="28516" y="338211"/>
                    <a:pt x="33808" y="182107"/>
                    <a:pt x="36983" y="150886"/>
                  </a:cubicBezTo>
                  <a:cubicBezTo>
                    <a:pt x="40158" y="119665"/>
                    <a:pt x="49154" y="194278"/>
                    <a:pt x="43333" y="173111"/>
                  </a:cubicBezTo>
                  <a:cubicBezTo>
                    <a:pt x="37512" y="151944"/>
                    <a:pt x="7879" y="39761"/>
                    <a:pt x="2058" y="23886"/>
                  </a:cubicBezTo>
                  <a:cubicBezTo>
                    <a:pt x="-3763" y="8011"/>
                    <a:pt x="4175" y="75744"/>
                    <a:pt x="8408" y="77861"/>
                  </a:cubicBezTo>
                  <a:cubicBezTo>
                    <a:pt x="12641" y="79978"/>
                    <a:pt x="54975" y="-23210"/>
                    <a:pt x="59208" y="48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2" name="フリーフォーム 2501">
              <a:extLst>
                <a:ext uri="{FF2B5EF4-FFF2-40B4-BE49-F238E27FC236}">
                  <a16:creationId xmlns:a16="http://schemas.microsoft.com/office/drawing/2014/main" id="{201FA978-FDF1-9D82-05FA-3DCF688DBFD2}"/>
                </a:ext>
              </a:extLst>
            </p:cNvPr>
            <p:cNvSpPr/>
            <p:nvPr/>
          </p:nvSpPr>
          <p:spPr>
            <a:xfrm>
              <a:off x="4308284" y="5775079"/>
              <a:ext cx="155186" cy="452291"/>
            </a:xfrm>
            <a:custGeom>
              <a:avLst/>
              <a:gdLst>
                <a:gd name="connsiteX0" fmla="*/ 191 w 155186"/>
                <a:gd name="connsiteY0" fmla="*/ 246 h 452291"/>
                <a:gd name="connsiteX1" fmla="*/ 143066 w 155186"/>
                <a:gd name="connsiteY1" fmla="*/ 311396 h 452291"/>
                <a:gd name="connsiteX2" fmla="*/ 146241 w 155186"/>
                <a:gd name="connsiteY2" fmla="*/ 451096 h 452291"/>
                <a:gd name="connsiteX3" fmla="*/ 133541 w 155186"/>
                <a:gd name="connsiteY3" fmla="*/ 368546 h 452291"/>
                <a:gd name="connsiteX4" fmla="*/ 92266 w 155186"/>
                <a:gd name="connsiteY4" fmla="*/ 193921 h 452291"/>
                <a:gd name="connsiteX5" fmla="*/ 111316 w 155186"/>
                <a:gd name="connsiteY5" fmla="*/ 257421 h 452291"/>
                <a:gd name="connsiteX6" fmla="*/ 191 w 155186"/>
                <a:gd name="connsiteY6" fmla="*/ 246 h 45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186" h="452291">
                  <a:moveTo>
                    <a:pt x="191" y="246"/>
                  </a:moveTo>
                  <a:cubicBezTo>
                    <a:pt x="5483" y="9242"/>
                    <a:pt x="118724" y="236254"/>
                    <a:pt x="143066" y="311396"/>
                  </a:cubicBezTo>
                  <a:cubicBezTo>
                    <a:pt x="167408" y="386538"/>
                    <a:pt x="147829" y="441571"/>
                    <a:pt x="146241" y="451096"/>
                  </a:cubicBezTo>
                  <a:cubicBezTo>
                    <a:pt x="144654" y="460621"/>
                    <a:pt x="142537" y="411409"/>
                    <a:pt x="133541" y="368546"/>
                  </a:cubicBezTo>
                  <a:cubicBezTo>
                    <a:pt x="124545" y="325684"/>
                    <a:pt x="95970" y="212442"/>
                    <a:pt x="92266" y="193921"/>
                  </a:cubicBezTo>
                  <a:cubicBezTo>
                    <a:pt x="88562" y="175400"/>
                    <a:pt x="121899" y="283350"/>
                    <a:pt x="111316" y="257421"/>
                  </a:cubicBezTo>
                  <a:cubicBezTo>
                    <a:pt x="100733" y="231492"/>
                    <a:pt x="-5101" y="-8750"/>
                    <a:pt x="191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3" name="フリーフォーム 2502">
              <a:extLst>
                <a:ext uri="{FF2B5EF4-FFF2-40B4-BE49-F238E27FC236}">
                  <a16:creationId xmlns:a16="http://schemas.microsoft.com/office/drawing/2014/main" id="{9C3AD562-3376-7B6C-63A2-D3A877691760}"/>
                </a:ext>
              </a:extLst>
            </p:cNvPr>
            <p:cNvSpPr/>
            <p:nvPr/>
          </p:nvSpPr>
          <p:spPr>
            <a:xfrm>
              <a:off x="4435275" y="6054081"/>
              <a:ext cx="353024" cy="118123"/>
            </a:xfrm>
            <a:custGeom>
              <a:avLst/>
              <a:gdLst>
                <a:gd name="connsiteX0" fmla="*/ 352625 w 353024"/>
                <a:gd name="connsiteY0" fmla="*/ 644 h 118123"/>
                <a:gd name="connsiteX1" fmla="*/ 174825 w 353024"/>
                <a:gd name="connsiteY1" fmla="*/ 105419 h 118123"/>
                <a:gd name="connsiteX2" fmla="*/ 146250 w 353024"/>
                <a:gd name="connsiteY2" fmla="*/ 111769 h 118123"/>
                <a:gd name="connsiteX3" fmla="*/ 200 w 353024"/>
                <a:gd name="connsiteY3" fmla="*/ 64144 h 118123"/>
                <a:gd name="connsiteX4" fmla="*/ 181175 w 353024"/>
                <a:gd name="connsiteY4" fmla="*/ 99069 h 118123"/>
                <a:gd name="connsiteX5" fmla="*/ 174825 w 353024"/>
                <a:gd name="connsiteY5" fmla="*/ 70494 h 118123"/>
                <a:gd name="connsiteX6" fmla="*/ 222450 w 353024"/>
                <a:gd name="connsiteY6" fmla="*/ 60969 h 118123"/>
                <a:gd name="connsiteX7" fmla="*/ 352625 w 353024"/>
                <a:gd name="connsiteY7" fmla="*/ 644 h 11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024" h="118123">
                  <a:moveTo>
                    <a:pt x="352625" y="644"/>
                  </a:moveTo>
                  <a:cubicBezTo>
                    <a:pt x="344687" y="8052"/>
                    <a:pt x="209221" y="86898"/>
                    <a:pt x="174825" y="105419"/>
                  </a:cubicBezTo>
                  <a:cubicBezTo>
                    <a:pt x="140429" y="123940"/>
                    <a:pt x="175354" y="118648"/>
                    <a:pt x="146250" y="111769"/>
                  </a:cubicBezTo>
                  <a:cubicBezTo>
                    <a:pt x="117146" y="104890"/>
                    <a:pt x="-5621" y="66261"/>
                    <a:pt x="200" y="64144"/>
                  </a:cubicBezTo>
                  <a:cubicBezTo>
                    <a:pt x="6021" y="62027"/>
                    <a:pt x="152071" y="98011"/>
                    <a:pt x="181175" y="99069"/>
                  </a:cubicBezTo>
                  <a:cubicBezTo>
                    <a:pt x="210279" y="100127"/>
                    <a:pt x="167946" y="76844"/>
                    <a:pt x="174825" y="70494"/>
                  </a:cubicBezTo>
                  <a:cubicBezTo>
                    <a:pt x="181704" y="64144"/>
                    <a:pt x="197050" y="69965"/>
                    <a:pt x="222450" y="60969"/>
                  </a:cubicBezTo>
                  <a:cubicBezTo>
                    <a:pt x="247850" y="51973"/>
                    <a:pt x="360563" y="-6764"/>
                    <a:pt x="352625" y="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4" name="フリーフォーム 2503">
              <a:extLst>
                <a:ext uri="{FF2B5EF4-FFF2-40B4-BE49-F238E27FC236}">
                  <a16:creationId xmlns:a16="http://schemas.microsoft.com/office/drawing/2014/main" id="{1B3BA28B-7923-76F9-F47B-08EA9AEF4E8D}"/>
                </a:ext>
              </a:extLst>
            </p:cNvPr>
            <p:cNvSpPr/>
            <p:nvPr/>
          </p:nvSpPr>
          <p:spPr>
            <a:xfrm>
              <a:off x="4385730" y="6035319"/>
              <a:ext cx="327224" cy="96744"/>
            </a:xfrm>
            <a:custGeom>
              <a:avLst/>
              <a:gdLst>
                <a:gd name="connsiteX0" fmla="*/ 2120 w 327224"/>
                <a:gd name="connsiteY0" fmla="*/ 13056 h 96744"/>
                <a:gd name="connsiteX1" fmla="*/ 319620 w 327224"/>
                <a:gd name="connsiteY1" fmla="*/ 13056 h 96744"/>
                <a:gd name="connsiteX2" fmla="*/ 230720 w 327224"/>
                <a:gd name="connsiteY2" fmla="*/ 44806 h 96744"/>
                <a:gd name="connsiteX3" fmla="*/ 259295 w 327224"/>
                <a:gd name="connsiteY3" fmla="*/ 54331 h 96744"/>
                <a:gd name="connsiteX4" fmla="*/ 198970 w 327224"/>
                <a:gd name="connsiteY4" fmla="*/ 95606 h 96744"/>
                <a:gd name="connsiteX5" fmla="*/ 303745 w 327224"/>
                <a:gd name="connsiteY5" fmla="*/ 3531 h 96744"/>
                <a:gd name="connsiteX6" fmla="*/ 186270 w 327224"/>
                <a:gd name="connsiteY6" fmla="*/ 19406 h 96744"/>
                <a:gd name="connsiteX7" fmla="*/ 2120 w 327224"/>
                <a:gd name="connsiteY7" fmla="*/ 13056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224" h="96744">
                  <a:moveTo>
                    <a:pt x="2120" y="13056"/>
                  </a:moveTo>
                  <a:cubicBezTo>
                    <a:pt x="24345" y="11998"/>
                    <a:pt x="281520" y="7764"/>
                    <a:pt x="319620" y="13056"/>
                  </a:cubicBezTo>
                  <a:cubicBezTo>
                    <a:pt x="357720" y="18348"/>
                    <a:pt x="240774" y="37927"/>
                    <a:pt x="230720" y="44806"/>
                  </a:cubicBezTo>
                  <a:cubicBezTo>
                    <a:pt x="220666" y="51685"/>
                    <a:pt x="264587" y="45864"/>
                    <a:pt x="259295" y="54331"/>
                  </a:cubicBezTo>
                  <a:cubicBezTo>
                    <a:pt x="254003" y="62798"/>
                    <a:pt x="191562" y="104073"/>
                    <a:pt x="198970" y="95606"/>
                  </a:cubicBezTo>
                  <a:cubicBezTo>
                    <a:pt x="206378" y="87139"/>
                    <a:pt x="305862" y="16231"/>
                    <a:pt x="303745" y="3531"/>
                  </a:cubicBezTo>
                  <a:cubicBezTo>
                    <a:pt x="301628" y="-9169"/>
                    <a:pt x="233895" y="16231"/>
                    <a:pt x="186270" y="19406"/>
                  </a:cubicBezTo>
                  <a:cubicBezTo>
                    <a:pt x="138645" y="22581"/>
                    <a:pt x="-20105" y="14114"/>
                    <a:pt x="2120" y="130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5" name="フリーフォーム 2504">
              <a:extLst>
                <a:ext uri="{FF2B5EF4-FFF2-40B4-BE49-F238E27FC236}">
                  <a16:creationId xmlns:a16="http://schemas.microsoft.com/office/drawing/2014/main" id="{F82A3D4C-BD89-F876-493D-796711F1AE36}"/>
                </a:ext>
              </a:extLst>
            </p:cNvPr>
            <p:cNvSpPr/>
            <p:nvPr/>
          </p:nvSpPr>
          <p:spPr>
            <a:xfrm>
              <a:off x="4438650" y="6146401"/>
              <a:ext cx="177887" cy="127774"/>
            </a:xfrm>
            <a:custGeom>
              <a:avLst/>
              <a:gdLst>
                <a:gd name="connsiteX0" fmla="*/ 0 w 177887"/>
                <a:gd name="connsiteY0" fmla="*/ 399 h 127774"/>
                <a:gd name="connsiteX1" fmla="*/ 133350 w 177887"/>
                <a:gd name="connsiteY1" fmla="*/ 25799 h 127774"/>
                <a:gd name="connsiteX2" fmla="*/ 123825 w 177887"/>
                <a:gd name="connsiteY2" fmla="*/ 73424 h 127774"/>
                <a:gd name="connsiteX3" fmla="*/ 177800 w 177887"/>
                <a:gd name="connsiteY3" fmla="*/ 127399 h 127774"/>
                <a:gd name="connsiteX4" fmla="*/ 133350 w 177887"/>
                <a:gd name="connsiteY4" fmla="*/ 44849 h 127774"/>
                <a:gd name="connsiteX5" fmla="*/ 0 w 177887"/>
                <a:gd name="connsiteY5" fmla="*/ 399 h 12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87" h="127774">
                  <a:moveTo>
                    <a:pt x="0" y="399"/>
                  </a:moveTo>
                  <a:cubicBezTo>
                    <a:pt x="0" y="-2776"/>
                    <a:pt x="112713" y="13628"/>
                    <a:pt x="133350" y="25799"/>
                  </a:cubicBezTo>
                  <a:cubicBezTo>
                    <a:pt x="153987" y="37970"/>
                    <a:pt x="116417" y="56491"/>
                    <a:pt x="123825" y="73424"/>
                  </a:cubicBezTo>
                  <a:cubicBezTo>
                    <a:pt x="131233" y="90357"/>
                    <a:pt x="176213" y="132161"/>
                    <a:pt x="177800" y="127399"/>
                  </a:cubicBezTo>
                  <a:cubicBezTo>
                    <a:pt x="179387" y="122637"/>
                    <a:pt x="159279" y="64428"/>
                    <a:pt x="133350" y="44849"/>
                  </a:cubicBezTo>
                  <a:cubicBezTo>
                    <a:pt x="107421" y="25270"/>
                    <a:pt x="0" y="3574"/>
                    <a:pt x="0" y="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6" name="フリーフォーム 2505">
              <a:extLst>
                <a:ext uri="{FF2B5EF4-FFF2-40B4-BE49-F238E27FC236}">
                  <a16:creationId xmlns:a16="http://schemas.microsoft.com/office/drawing/2014/main" id="{C4076247-4EFD-D6C0-0871-3EACF6B613C5}"/>
                </a:ext>
              </a:extLst>
            </p:cNvPr>
            <p:cNvSpPr/>
            <p:nvPr/>
          </p:nvSpPr>
          <p:spPr>
            <a:xfrm>
              <a:off x="4600588" y="6083243"/>
              <a:ext cx="184159" cy="171511"/>
            </a:xfrm>
            <a:custGeom>
              <a:avLst/>
              <a:gdLst>
                <a:gd name="connsiteX0" fmla="*/ 184137 w 184159"/>
                <a:gd name="connsiteY0" fmla="*/ 57 h 171511"/>
                <a:gd name="connsiteX1" fmla="*/ 6337 w 184159"/>
                <a:gd name="connsiteY1" fmla="*/ 104832 h 171511"/>
                <a:gd name="connsiteX2" fmla="*/ 38087 w 184159"/>
                <a:gd name="connsiteY2" fmla="*/ 104832 h 171511"/>
                <a:gd name="connsiteX3" fmla="*/ 22212 w 184159"/>
                <a:gd name="connsiteY3" fmla="*/ 146107 h 171511"/>
                <a:gd name="connsiteX4" fmla="*/ 123812 w 184159"/>
                <a:gd name="connsiteY4" fmla="*/ 123882 h 171511"/>
                <a:gd name="connsiteX5" fmla="*/ 34912 w 184159"/>
                <a:gd name="connsiteY5" fmla="*/ 171507 h 171511"/>
                <a:gd name="connsiteX6" fmla="*/ 19037 w 184159"/>
                <a:gd name="connsiteY6" fmla="*/ 120707 h 171511"/>
                <a:gd name="connsiteX7" fmla="*/ 184137 w 184159"/>
                <a:gd name="connsiteY7" fmla="*/ 57 h 17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159" h="171511">
                  <a:moveTo>
                    <a:pt x="184137" y="57"/>
                  </a:moveTo>
                  <a:cubicBezTo>
                    <a:pt x="182020" y="-2589"/>
                    <a:pt x="30679" y="87369"/>
                    <a:pt x="6337" y="104832"/>
                  </a:cubicBezTo>
                  <a:cubicBezTo>
                    <a:pt x="-18005" y="122295"/>
                    <a:pt x="35441" y="97953"/>
                    <a:pt x="38087" y="104832"/>
                  </a:cubicBezTo>
                  <a:cubicBezTo>
                    <a:pt x="40733" y="111711"/>
                    <a:pt x="7925" y="142932"/>
                    <a:pt x="22212" y="146107"/>
                  </a:cubicBezTo>
                  <a:cubicBezTo>
                    <a:pt x="36499" y="149282"/>
                    <a:pt x="121695" y="119649"/>
                    <a:pt x="123812" y="123882"/>
                  </a:cubicBezTo>
                  <a:cubicBezTo>
                    <a:pt x="125929" y="128115"/>
                    <a:pt x="52374" y="172036"/>
                    <a:pt x="34912" y="171507"/>
                  </a:cubicBezTo>
                  <a:cubicBezTo>
                    <a:pt x="17450" y="170978"/>
                    <a:pt x="-1071" y="147165"/>
                    <a:pt x="19037" y="120707"/>
                  </a:cubicBezTo>
                  <a:cubicBezTo>
                    <a:pt x="39145" y="94249"/>
                    <a:pt x="186254" y="2703"/>
                    <a:pt x="184137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7" name="フリーフォーム 2506">
              <a:extLst>
                <a:ext uri="{FF2B5EF4-FFF2-40B4-BE49-F238E27FC236}">
                  <a16:creationId xmlns:a16="http://schemas.microsoft.com/office/drawing/2014/main" id="{A431958D-D172-61DA-48EB-24FC95C21FFD}"/>
                </a:ext>
              </a:extLst>
            </p:cNvPr>
            <p:cNvSpPr/>
            <p:nvPr/>
          </p:nvSpPr>
          <p:spPr>
            <a:xfrm>
              <a:off x="4398337" y="6191056"/>
              <a:ext cx="402945" cy="88164"/>
            </a:xfrm>
            <a:custGeom>
              <a:avLst/>
              <a:gdLst>
                <a:gd name="connsiteX0" fmla="*/ 2213 w 402945"/>
                <a:gd name="connsiteY0" fmla="*/ 6544 h 88164"/>
                <a:gd name="connsiteX1" fmla="*/ 253038 w 402945"/>
                <a:gd name="connsiteY1" fmla="*/ 66869 h 88164"/>
                <a:gd name="connsiteX2" fmla="*/ 402263 w 402945"/>
                <a:gd name="connsiteY2" fmla="*/ 194 h 88164"/>
                <a:gd name="connsiteX3" fmla="*/ 303838 w 402945"/>
                <a:gd name="connsiteY3" fmla="*/ 47819 h 88164"/>
                <a:gd name="connsiteX4" fmla="*/ 195888 w 402945"/>
                <a:gd name="connsiteY4" fmla="*/ 85919 h 88164"/>
                <a:gd name="connsiteX5" fmla="*/ 132388 w 402945"/>
                <a:gd name="connsiteY5" fmla="*/ 76394 h 88164"/>
                <a:gd name="connsiteX6" fmla="*/ 2213 w 402945"/>
                <a:gd name="connsiteY6" fmla="*/ 6544 h 8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945" h="88164">
                  <a:moveTo>
                    <a:pt x="2213" y="6544"/>
                  </a:moveTo>
                  <a:cubicBezTo>
                    <a:pt x="22321" y="4956"/>
                    <a:pt x="186363" y="67927"/>
                    <a:pt x="253038" y="66869"/>
                  </a:cubicBezTo>
                  <a:cubicBezTo>
                    <a:pt x="319713" y="65811"/>
                    <a:pt x="393796" y="3369"/>
                    <a:pt x="402263" y="194"/>
                  </a:cubicBezTo>
                  <a:cubicBezTo>
                    <a:pt x="410730" y="-2981"/>
                    <a:pt x="338234" y="33532"/>
                    <a:pt x="303838" y="47819"/>
                  </a:cubicBezTo>
                  <a:cubicBezTo>
                    <a:pt x="269442" y="62107"/>
                    <a:pt x="224463" y="81157"/>
                    <a:pt x="195888" y="85919"/>
                  </a:cubicBezTo>
                  <a:cubicBezTo>
                    <a:pt x="167313" y="90681"/>
                    <a:pt x="159905" y="88036"/>
                    <a:pt x="132388" y="76394"/>
                  </a:cubicBezTo>
                  <a:cubicBezTo>
                    <a:pt x="104871" y="64752"/>
                    <a:pt x="-17895" y="8132"/>
                    <a:pt x="2213" y="6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8" name="フリーフォーム 2507">
              <a:extLst>
                <a:ext uri="{FF2B5EF4-FFF2-40B4-BE49-F238E27FC236}">
                  <a16:creationId xmlns:a16="http://schemas.microsoft.com/office/drawing/2014/main" id="{21053EA3-1990-9AD1-A681-580E4E43E6A7}"/>
                </a:ext>
              </a:extLst>
            </p:cNvPr>
            <p:cNvSpPr/>
            <p:nvPr/>
          </p:nvSpPr>
          <p:spPr>
            <a:xfrm>
              <a:off x="4342131" y="6151204"/>
              <a:ext cx="452137" cy="701621"/>
            </a:xfrm>
            <a:custGeom>
              <a:avLst/>
              <a:gdLst>
                <a:gd name="connsiteX0" fmla="*/ 137794 w 452137"/>
                <a:gd name="connsiteY0" fmla="*/ 1946 h 701621"/>
                <a:gd name="connsiteX1" fmla="*/ 4444 w 452137"/>
                <a:gd name="connsiteY1" fmla="*/ 94021 h 701621"/>
                <a:gd name="connsiteX2" fmla="*/ 33019 w 452137"/>
                <a:gd name="connsiteY2" fmla="*/ 243246 h 701621"/>
                <a:gd name="connsiteX3" fmla="*/ 45719 w 452137"/>
                <a:gd name="connsiteY3" fmla="*/ 236896 h 701621"/>
                <a:gd name="connsiteX4" fmla="*/ 80644 w 452137"/>
                <a:gd name="connsiteY4" fmla="*/ 354371 h 701621"/>
                <a:gd name="connsiteX5" fmla="*/ 175894 w 452137"/>
                <a:gd name="connsiteY5" fmla="*/ 443271 h 701621"/>
                <a:gd name="connsiteX6" fmla="*/ 160019 w 452137"/>
                <a:gd name="connsiteY6" fmla="*/ 443271 h 701621"/>
                <a:gd name="connsiteX7" fmla="*/ 229869 w 452137"/>
                <a:gd name="connsiteY7" fmla="*/ 513121 h 701621"/>
                <a:gd name="connsiteX8" fmla="*/ 264794 w 452137"/>
                <a:gd name="connsiteY8" fmla="*/ 617896 h 701621"/>
                <a:gd name="connsiteX9" fmla="*/ 264794 w 452137"/>
                <a:gd name="connsiteY9" fmla="*/ 589321 h 701621"/>
                <a:gd name="connsiteX10" fmla="*/ 315594 w 452137"/>
                <a:gd name="connsiteY10" fmla="*/ 700446 h 701621"/>
                <a:gd name="connsiteX11" fmla="*/ 452119 w 452137"/>
                <a:gd name="connsiteY11" fmla="*/ 649646 h 701621"/>
                <a:gd name="connsiteX12" fmla="*/ 325119 w 452137"/>
                <a:gd name="connsiteY12" fmla="*/ 681396 h 701621"/>
                <a:gd name="connsiteX13" fmla="*/ 287019 w 452137"/>
                <a:gd name="connsiteY13" fmla="*/ 640121 h 701621"/>
                <a:gd name="connsiteX14" fmla="*/ 156844 w 452137"/>
                <a:gd name="connsiteY14" fmla="*/ 443271 h 701621"/>
                <a:gd name="connsiteX15" fmla="*/ 20319 w 452137"/>
                <a:gd name="connsiteY15" fmla="*/ 160696 h 701621"/>
                <a:gd name="connsiteX16" fmla="*/ 17144 w 452137"/>
                <a:gd name="connsiteY16" fmla="*/ 160696 h 701621"/>
                <a:gd name="connsiteX17" fmla="*/ 80644 w 452137"/>
                <a:gd name="connsiteY17" fmla="*/ 40046 h 701621"/>
                <a:gd name="connsiteX18" fmla="*/ 137794 w 452137"/>
                <a:gd name="connsiteY18" fmla="*/ 1946 h 70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137" h="701621">
                  <a:moveTo>
                    <a:pt x="137794" y="1946"/>
                  </a:moveTo>
                  <a:cubicBezTo>
                    <a:pt x="125094" y="10942"/>
                    <a:pt x="21906" y="53804"/>
                    <a:pt x="4444" y="94021"/>
                  </a:cubicBezTo>
                  <a:cubicBezTo>
                    <a:pt x="-13018" y="134238"/>
                    <a:pt x="26140" y="219434"/>
                    <a:pt x="33019" y="243246"/>
                  </a:cubicBezTo>
                  <a:cubicBezTo>
                    <a:pt x="39898" y="267058"/>
                    <a:pt x="37782" y="218375"/>
                    <a:pt x="45719" y="236896"/>
                  </a:cubicBezTo>
                  <a:cubicBezTo>
                    <a:pt x="53656" y="255417"/>
                    <a:pt x="58948" y="319975"/>
                    <a:pt x="80644" y="354371"/>
                  </a:cubicBezTo>
                  <a:cubicBezTo>
                    <a:pt x="102340" y="388767"/>
                    <a:pt x="162665" y="428454"/>
                    <a:pt x="175894" y="443271"/>
                  </a:cubicBezTo>
                  <a:cubicBezTo>
                    <a:pt x="189123" y="458088"/>
                    <a:pt x="151023" y="431629"/>
                    <a:pt x="160019" y="443271"/>
                  </a:cubicBezTo>
                  <a:cubicBezTo>
                    <a:pt x="169015" y="454913"/>
                    <a:pt x="212406" y="484017"/>
                    <a:pt x="229869" y="513121"/>
                  </a:cubicBezTo>
                  <a:cubicBezTo>
                    <a:pt x="247332" y="542225"/>
                    <a:pt x="258973" y="605196"/>
                    <a:pt x="264794" y="617896"/>
                  </a:cubicBezTo>
                  <a:cubicBezTo>
                    <a:pt x="270615" y="630596"/>
                    <a:pt x="256327" y="575563"/>
                    <a:pt x="264794" y="589321"/>
                  </a:cubicBezTo>
                  <a:cubicBezTo>
                    <a:pt x="273261" y="603079"/>
                    <a:pt x="284373" y="690392"/>
                    <a:pt x="315594" y="700446"/>
                  </a:cubicBezTo>
                  <a:cubicBezTo>
                    <a:pt x="346815" y="710500"/>
                    <a:pt x="450532" y="652821"/>
                    <a:pt x="452119" y="649646"/>
                  </a:cubicBezTo>
                  <a:cubicBezTo>
                    <a:pt x="453706" y="646471"/>
                    <a:pt x="352636" y="682983"/>
                    <a:pt x="325119" y="681396"/>
                  </a:cubicBezTo>
                  <a:cubicBezTo>
                    <a:pt x="297602" y="679809"/>
                    <a:pt x="315065" y="679809"/>
                    <a:pt x="287019" y="640121"/>
                  </a:cubicBezTo>
                  <a:cubicBezTo>
                    <a:pt x="258973" y="600434"/>
                    <a:pt x="201294" y="523175"/>
                    <a:pt x="156844" y="443271"/>
                  </a:cubicBezTo>
                  <a:cubicBezTo>
                    <a:pt x="112394" y="363367"/>
                    <a:pt x="43602" y="207792"/>
                    <a:pt x="20319" y="160696"/>
                  </a:cubicBezTo>
                  <a:cubicBezTo>
                    <a:pt x="-2964" y="113600"/>
                    <a:pt x="7090" y="180804"/>
                    <a:pt x="17144" y="160696"/>
                  </a:cubicBezTo>
                  <a:cubicBezTo>
                    <a:pt x="27198" y="140588"/>
                    <a:pt x="67415" y="63329"/>
                    <a:pt x="80644" y="40046"/>
                  </a:cubicBezTo>
                  <a:cubicBezTo>
                    <a:pt x="93873" y="16763"/>
                    <a:pt x="150494" y="-7050"/>
                    <a:pt x="137794" y="1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9" name="フリーフォーム 2508">
              <a:extLst>
                <a:ext uri="{FF2B5EF4-FFF2-40B4-BE49-F238E27FC236}">
                  <a16:creationId xmlns:a16="http://schemas.microsoft.com/office/drawing/2014/main" id="{E653A038-A689-BE8F-79E0-ADB4FDA90505}"/>
                </a:ext>
              </a:extLst>
            </p:cNvPr>
            <p:cNvSpPr/>
            <p:nvPr/>
          </p:nvSpPr>
          <p:spPr>
            <a:xfrm>
              <a:off x="4411931" y="6175585"/>
              <a:ext cx="244722" cy="447806"/>
            </a:xfrm>
            <a:custGeom>
              <a:avLst/>
              <a:gdLst>
                <a:gd name="connsiteX0" fmla="*/ 1319 w 244722"/>
                <a:gd name="connsiteY0" fmla="*/ 2965 h 447806"/>
                <a:gd name="connsiteX1" fmla="*/ 115619 w 244722"/>
                <a:gd name="connsiteY1" fmla="*/ 142665 h 447806"/>
                <a:gd name="connsiteX2" fmla="*/ 102919 w 244722"/>
                <a:gd name="connsiteY2" fmla="*/ 279190 h 447806"/>
                <a:gd name="connsiteX3" fmla="*/ 131494 w 244722"/>
                <a:gd name="connsiteY3" fmla="*/ 320465 h 447806"/>
                <a:gd name="connsiteX4" fmla="*/ 166419 w 244722"/>
                <a:gd name="connsiteY4" fmla="*/ 396665 h 447806"/>
                <a:gd name="connsiteX5" fmla="*/ 242619 w 244722"/>
                <a:gd name="connsiteY5" fmla="*/ 447465 h 447806"/>
                <a:gd name="connsiteX6" fmla="*/ 74344 w 244722"/>
                <a:gd name="connsiteY6" fmla="*/ 418890 h 447806"/>
                <a:gd name="connsiteX7" fmla="*/ 198169 w 244722"/>
                <a:gd name="connsiteY7" fmla="*/ 418890 h 447806"/>
                <a:gd name="connsiteX8" fmla="*/ 112444 w 244722"/>
                <a:gd name="connsiteY8" fmla="*/ 352215 h 447806"/>
                <a:gd name="connsiteX9" fmla="*/ 109269 w 244722"/>
                <a:gd name="connsiteY9" fmla="*/ 101390 h 447806"/>
                <a:gd name="connsiteX10" fmla="*/ 118794 w 244722"/>
                <a:gd name="connsiteY10" fmla="*/ 152190 h 447806"/>
                <a:gd name="connsiteX11" fmla="*/ 55294 w 244722"/>
                <a:gd name="connsiteY11" fmla="*/ 53765 h 447806"/>
                <a:gd name="connsiteX12" fmla="*/ 1319 w 244722"/>
                <a:gd name="connsiteY12" fmla="*/ 2965 h 44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722" h="447806">
                  <a:moveTo>
                    <a:pt x="1319" y="2965"/>
                  </a:moveTo>
                  <a:cubicBezTo>
                    <a:pt x="11373" y="17782"/>
                    <a:pt x="98686" y="96628"/>
                    <a:pt x="115619" y="142665"/>
                  </a:cubicBezTo>
                  <a:cubicBezTo>
                    <a:pt x="132552" y="188702"/>
                    <a:pt x="100273" y="249557"/>
                    <a:pt x="102919" y="279190"/>
                  </a:cubicBezTo>
                  <a:cubicBezTo>
                    <a:pt x="105565" y="308823"/>
                    <a:pt x="120911" y="300886"/>
                    <a:pt x="131494" y="320465"/>
                  </a:cubicBezTo>
                  <a:cubicBezTo>
                    <a:pt x="142077" y="340044"/>
                    <a:pt x="147898" y="375498"/>
                    <a:pt x="166419" y="396665"/>
                  </a:cubicBezTo>
                  <a:cubicBezTo>
                    <a:pt x="184940" y="417832"/>
                    <a:pt x="257965" y="443761"/>
                    <a:pt x="242619" y="447465"/>
                  </a:cubicBezTo>
                  <a:cubicBezTo>
                    <a:pt x="227273" y="451169"/>
                    <a:pt x="81752" y="423653"/>
                    <a:pt x="74344" y="418890"/>
                  </a:cubicBezTo>
                  <a:cubicBezTo>
                    <a:pt x="66936" y="414128"/>
                    <a:pt x="191819" y="430002"/>
                    <a:pt x="198169" y="418890"/>
                  </a:cubicBezTo>
                  <a:cubicBezTo>
                    <a:pt x="204519" y="407778"/>
                    <a:pt x="127261" y="405132"/>
                    <a:pt x="112444" y="352215"/>
                  </a:cubicBezTo>
                  <a:cubicBezTo>
                    <a:pt x="97627" y="299298"/>
                    <a:pt x="108211" y="134727"/>
                    <a:pt x="109269" y="101390"/>
                  </a:cubicBezTo>
                  <a:cubicBezTo>
                    <a:pt x="110327" y="68053"/>
                    <a:pt x="127790" y="160128"/>
                    <a:pt x="118794" y="152190"/>
                  </a:cubicBezTo>
                  <a:cubicBezTo>
                    <a:pt x="109798" y="144253"/>
                    <a:pt x="69052" y="74932"/>
                    <a:pt x="55294" y="53765"/>
                  </a:cubicBezTo>
                  <a:cubicBezTo>
                    <a:pt x="41536" y="32598"/>
                    <a:pt x="-8735" y="-11852"/>
                    <a:pt x="1319" y="29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0" name="フリーフォーム 2509">
              <a:extLst>
                <a:ext uri="{FF2B5EF4-FFF2-40B4-BE49-F238E27FC236}">
                  <a16:creationId xmlns:a16="http://schemas.microsoft.com/office/drawing/2014/main" id="{E2C411AD-1F77-0751-9B8A-F09F030A12D3}"/>
                </a:ext>
              </a:extLst>
            </p:cNvPr>
            <p:cNvSpPr/>
            <p:nvPr/>
          </p:nvSpPr>
          <p:spPr>
            <a:xfrm>
              <a:off x="4387831" y="6216650"/>
              <a:ext cx="63573" cy="177800"/>
            </a:xfrm>
            <a:custGeom>
              <a:avLst/>
              <a:gdLst>
                <a:gd name="connsiteX0" fmla="*/ 63519 w 63573"/>
                <a:gd name="connsiteY0" fmla="*/ 0 h 177800"/>
                <a:gd name="connsiteX1" fmla="*/ 25419 w 63573"/>
                <a:gd name="connsiteY1" fmla="*/ 82550 h 177800"/>
                <a:gd name="connsiteX2" fmla="*/ 28594 w 63573"/>
                <a:gd name="connsiteY2" fmla="*/ 127000 h 177800"/>
                <a:gd name="connsiteX3" fmla="*/ 15894 w 63573"/>
                <a:gd name="connsiteY3" fmla="*/ 117475 h 177800"/>
                <a:gd name="connsiteX4" fmla="*/ 12719 w 63573"/>
                <a:gd name="connsiteY4" fmla="*/ 177800 h 177800"/>
                <a:gd name="connsiteX5" fmla="*/ 19 w 63573"/>
                <a:gd name="connsiteY5" fmla="*/ 117475 h 177800"/>
                <a:gd name="connsiteX6" fmla="*/ 15894 w 63573"/>
                <a:gd name="connsiteY6" fmla="*/ 82550 h 177800"/>
                <a:gd name="connsiteX7" fmla="*/ 63519 w 63573"/>
                <a:gd name="connsiteY7" fmla="*/ 0 h 17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3" h="177800">
                  <a:moveTo>
                    <a:pt x="63519" y="0"/>
                  </a:moveTo>
                  <a:cubicBezTo>
                    <a:pt x="65106" y="0"/>
                    <a:pt x="31240" y="61383"/>
                    <a:pt x="25419" y="82550"/>
                  </a:cubicBezTo>
                  <a:cubicBezTo>
                    <a:pt x="19598" y="103717"/>
                    <a:pt x="30181" y="121179"/>
                    <a:pt x="28594" y="127000"/>
                  </a:cubicBezTo>
                  <a:cubicBezTo>
                    <a:pt x="27006" y="132821"/>
                    <a:pt x="18540" y="109008"/>
                    <a:pt x="15894" y="117475"/>
                  </a:cubicBezTo>
                  <a:cubicBezTo>
                    <a:pt x="13248" y="125942"/>
                    <a:pt x="15365" y="177800"/>
                    <a:pt x="12719" y="177800"/>
                  </a:cubicBezTo>
                  <a:cubicBezTo>
                    <a:pt x="10073" y="177800"/>
                    <a:pt x="-510" y="133350"/>
                    <a:pt x="19" y="117475"/>
                  </a:cubicBezTo>
                  <a:cubicBezTo>
                    <a:pt x="548" y="101600"/>
                    <a:pt x="6369" y="97367"/>
                    <a:pt x="15894" y="82550"/>
                  </a:cubicBezTo>
                  <a:cubicBezTo>
                    <a:pt x="25419" y="67733"/>
                    <a:pt x="61932" y="0"/>
                    <a:pt x="635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1" name="フリーフォーム 2510">
              <a:extLst>
                <a:ext uri="{FF2B5EF4-FFF2-40B4-BE49-F238E27FC236}">
                  <a16:creationId xmlns:a16="http://schemas.microsoft.com/office/drawing/2014/main" id="{59063B19-DEAD-6BE1-8B9B-F1BA5DFA1EC1}"/>
                </a:ext>
              </a:extLst>
            </p:cNvPr>
            <p:cNvSpPr/>
            <p:nvPr/>
          </p:nvSpPr>
          <p:spPr>
            <a:xfrm>
              <a:off x="4597584" y="6247477"/>
              <a:ext cx="200237" cy="547525"/>
            </a:xfrm>
            <a:custGeom>
              <a:avLst/>
              <a:gdLst>
                <a:gd name="connsiteX0" fmla="*/ 149041 w 200237"/>
                <a:gd name="connsiteY0" fmla="*/ 923 h 547525"/>
                <a:gd name="connsiteX1" fmla="*/ 104591 w 200237"/>
                <a:gd name="connsiteY1" fmla="*/ 121573 h 547525"/>
                <a:gd name="connsiteX2" fmla="*/ 126816 w 200237"/>
                <a:gd name="connsiteY2" fmla="*/ 239048 h 547525"/>
                <a:gd name="connsiteX3" fmla="*/ 110941 w 200237"/>
                <a:gd name="connsiteY3" fmla="*/ 264448 h 547525"/>
                <a:gd name="connsiteX4" fmla="*/ 174441 w 200237"/>
                <a:gd name="connsiteY4" fmla="*/ 391448 h 547525"/>
                <a:gd name="connsiteX5" fmla="*/ 180791 w 200237"/>
                <a:gd name="connsiteY5" fmla="*/ 467648 h 547525"/>
                <a:gd name="connsiteX6" fmla="*/ 139516 w 200237"/>
                <a:gd name="connsiteY6" fmla="*/ 547023 h 547525"/>
                <a:gd name="connsiteX7" fmla="*/ 47441 w 200237"/>
                <a:gd name="connsiteY7" fmla="*/ 502573 h 547525"/>
                <a:gd name="connsiteX8" fmla="*/ 193491 w 200237"/>
                <a:gd name="connsiteY8" fmla="*/ 524798 h 547525"/>
                <a:gd name="connsiteX9" fmla="*/ 174441 w 200237"/>
                <a:gd name="connsiteY9" fmla="*/ 489873 h 547525"/>
                <a:gd name="connsiteX10" fmla="*/ 161741 w 200237"/>
                <a:gd name="connsiteY10" fmla="*/ 337473 h 547525"/>
                <a:gd name="connsiteX11" fmla="*/ 177616 w 200237"/>
                <a:gd name="connsiteY11" fmla="*/ 366048 h 547525"/>
                <a:gd name="connsiteX12" fmla="*/ 41091 w 200237"/>
                <a:gd name="connsiteY12" fmla="*/ 429548 h 547525"/>
                <a:gd name="connsiteX13" fmla="*/ 6166 w 200237"/>
                <a:gd name="connsiteY13" fmla="*/ 502573 h 547525"/>
                <a:gd name="connsiteX14" fmla="*/ 149041 w 200237"/>
                <a:gd name="connsiteY14" fmla="*/ 378748 h 547525"/>
                <a:gd name="connsiteX15" fmla="*/ 129991 w 200237"/>
                <a:gd name="connsiteY15" fmla="*/ 350173 h 547525"/>
                <a:gd name="connsiteX16" fmla="*/ 161741 w 200237"/>
                <a:gd name="connsiteY16" fmla="*/ 308898 h 547525"/>
                <a:gd name="connsiteX17" fmla="*/ 158566 w 200237"/>
                <a:gd name="connsiteY17" fmla="*/ 296198 h 547525"/>
                <a:gd name="connsiteX18" fmla="*/ 91891 w 200237"/>
                <a:gd name="connsiteY18" fmla="*/ 188248 h 547525"/>
                <a:gd name="connsiteX19" fmla="*/ 149041 w 200237"/>
                <a:gd name="connsiteY19" fmla="*/ 923 h 54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237" h="547525">
                  <a:moveTo>
                    <a:pt x="149041" y="923"/>
                  </a:moveTo>
                  <a:cubicBezTo>
                    <a:pt x="151158" y="-10189"/>
                    <a:pt x="108295" y="81886"/>
                    <a:pt x="104591" y="121573"/>
                  </a:cubicBezTo>
                  <a:cubicBezTo>
                    <a:pt x="100887" y="161260"/>
                    <a:pt x="125758" y="215236"/>
                    <a:pt x="126816" y="239048"/>
                  </a:cubicBezTo>
                  <a:cubicBezTo>
                    <a:pt x="127874" y="262860"/>
                    <a:pt x="103004" y="239048"/>
                    <a:pt x="110941" y="264448"/>
                  </a:cubicBezTo>
                  <a:cubicBezTo>
                    <a:pt x="118878" y="289848"/>
                    <a:pt x="162799" y="357581"/>
                    <a:pt x="174441" y="391448"/>
                  </a:cubicBezTo>
                  <a:cubicBezTo>
                    <a:pt x="186083" y="425315"/>
                    <a:pt x="186612" y="441719"/>
                    <a:pt x="180791" y="467648"/>
                  </a:cubicBezTo>
                  <a:cubicBezTo>
                    <a:pt x="174970" y="493577"/>
                    <a:pt x="161741" y="541202"/>
                    <a:pt x="139516" y="547023"/>
                  </a:cubicBezTo>
                  <a:cubicBezTo>
                    <a:pt x="117291" y="552844"/>
                    <a:pt x="38445" y="506277"/>
                    <a:pt x="47441" y="502573"/>
                  </a:cubicBezTo>
                  <a:cubicBezTo>
                    <a:pt x="56437" y="498869"/>
                    <a:pt x="172324" y="526915"/>
                    <a:pt x="193491" y="524798"/>
                  </a:cubicBezTo>
                  <a:cubicBezTo>
                    <a:pt x="214658" y="522681"/>
                    <a:pt x="179733" y="521094"/>
                    <a:pt x="174441" y="489873"/>
                  </a:cubicBezTo>
                  <a:cubicBezTo>
                    <a:pt x="169149" y="458652"/>
                    <a:pt x="161212" y="358110"/>
                    <a:pt x="161741" y="337473"/>
                  </a:cubicBezTo>
                  <a:cubicBezTo>
                    <a:pt x="162270" y="316836"/>
                    <a:pt x="197724" y="350702"/>
                    <a:pt x="177616" y="366048"/>
                  </a:cubicBezTo>
                  <a:cubicBezTo>
                    <a:pt x="157508" y="381394"/>
                    <a:pt x="69666" y="406794"/>
                    <a:pt x="41091" y="429548"/>
                  </a:cubicBezTo>
                  <a:cubicBezTo>
                    <a:pt x="12516" y="452302"/>
                    <a:pt x="-11826" y="511040"/>
                    <a:pt x="6166" y="502573"/>
                  </a:cubicBezTo>
                  <a:cubicBezTo>
                    <a:pt x="24158" y="494106"/>
                    <a:pt x="128403" y="404148"/>
                    <a:pt x="149041" y="378748"/>
                  </a:cubicBezTo>
                  <a:cubicBezTo>
                    <a:pt x="169679" y="353348"/>
                    <a:pt x="127874" y="361815"/>
                    <a:pt x="129991" y="350173"/>
                  </a:cubicBezTo>
                  <a:cubicBezTo>
                    <a:pt x="132108" y="338531"/>
                    <a:pt x="156979" y="317894"/>
                    <a:pt x="161741" y="308898"/>
                  </a:cubicBezTo>
                  <a:cubicBezTo>
                    <a:pt x="166503" y="299902"/>
                    <a:pt x="170208" y="316306"/>
                    <a:pt x="158566" y="296198"/>
                  </a:cubicBezTo>
                  <a:cubicBezTo>
                    <a:pt x="146924" y="276090"/>
                    <a:pt x="90303" y="234815"/>
                    <a:pt x="91891" y="188248"/>
                  </a:cubicBezTo>
                  <a:cubicBezTo>
                    <a:pt x="93478" y="141681"/>
                    <a:pt x="146924" y="12035"/>
                    <a:pt x="149041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2" name="フリーフォーム 2511">
              <a:extLst>
                <a:ext uri="{FF2B5EF4-FFF2-40B4-BE49-F238E27FC236}">
                  <a16:creationId xmlns:a16="http://schemas.microsoft.com/office/drawing/2014/main" id="{09DC7D4C-9D3D-225D-476A-B12F9A09514C}"/>
                </a:ext>
              </a:extLst>
            </p:cNvPr>
            <p:cNvSpPr/>
            <p:nvPr/>
          </p:nvSpPr>
          <p:spPr>
            <a:xfrm>
              <a:off x="4473504" y="6269855"/>
              <a:ext cx="276582" cy="530447"/>
            </a:xfrm>
            <a:custGeom>
              <a:avLst/>
              <a:gdLst>
                <a:gd name="connsiteX0" fmla="*/ 71 w 276582"/>
                <a:gd name="connsiteY0" fmla="*/ 770 h 530447"/>
                <a:gd name="connsiteX1" fmla="*/ 168346 w 276582"/>
                <a:gd name="connsiteY1" fmla="*/ 67445 h 530447"/>
                <a:gd name="connsiteX2" fmla="*/ 181046 w 276582"/>
                <a:gd name="connsiteY2" fmla="*/ 115070 h 530447"/>
                <a:gd name="connsiteX3" fmla="*/ 212796 w 276582"/>
                <a:gd name="connsiteY3" fmla="*/ 134120 h 530447"/>
                <a:gd name="connsiteX4" fmla="*/ 193746 w 276582"/>
                <a:gd name="connsiteY4" fmla="*/ 235720 h 530447"/>
                <a:gd name="connsiteX5" fmla="*/ 231846 w 276582"/>
                <a:gd name="connsiteY5" fmla="*/ 305570 h 530447"/>
                <a:gd name="connsiteX6" fmla="*/ 241371 w 276582"/>
                <a:gd name="connsiteY6" fmla="*/ 378595 h 530447"/>
                <a:gd name="connsiteX7" fmla="*/ 276296 w 276582"/>
                <a:gd name="connsiteY7" fmla="*/ 505595 h 530447"/>
                <a:gd name="connsiteX8" fmla="*/ 257246 w 276582"/>
                <a:gd name="connsiteY8" fmla="*/ 515120 h 530447"/>
                <a:gd name="connsiteX9" fmla="*/ 244546 w 276582"/>
                <a:gd name="connsiteY9" fmla="*/ 337320 h 530447"/>
                <a:gd name="connsiteX10" fmla="*/ 174696 w 276582"/>
                <a:gd name="connsiteY10" fmla="*/ 137295 h 530447"/>
                <a:gd name="connsiteX11" fmla="*/ 190571 w 276582"/>
                <a:gd name="connsiteY11" fmla="*/ 115070 h 530447"/>
                <a:gd name="connsiteX12" fmla="*/ 71 w 276582"/>
                <a:gd name="connsiteY12" fmla="*/ 770 h 53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582" h="530447">
                  <a:moveTo>
                    <a:pt x="71" y="770"/>
                  </a:moveTo>
                  <a:cubicBezTo>
                    <a:pt x="-3633" y="-7167"/>
                    <a:pt x="138184" y="48395"/>
                    <a:pt x="168346" y="67445"/>
                  </a:cubicBezTo>
                  <a:cubicBezTo>
                    <a:pt x="198509" y="86495"/>
                    <a:pt x="173638" y="103958"/>
                    <a:pt x="181046" y="115070"/>
                  </a:cubicBezTo>
                  <a:cubicBezTo>
                    <a:pt x="188454" y="126183"/>
                    <a:pt x="210679" y="114012"/>
                    <a:pt x="212796" y="134120"/>
                  </a:cubicBezTo>
                  <a:cubicBezTo>
                    <a:pt x="214913" y="154228"/>
                    <a:pt x="190571" y="207145"/>
                    <a:pt x="193746" y="235720"/>
                  </a:cubicBezTo>
                  <a:cubicBezTo>
                    <a:pt x="196921" y="264295"/>
                    <a:pt x="223909" y="281758"/>
                    <a:pt x="231846" y="305570"/>
                  </a:cubicBezTo>
                  <a:cubicBezTo>
                    <a:pt x="239784" y="329383"/>
                    <a:pt x="233963" y="345258"/>
                    <a:pt x="241371" y="378595"/>
                  </a:cubicBezTo>
                  <a:cubicBezTo>
                    <a:pt x="248779" y="411932"/>
                    <a:pt x="273650" y="482841"/>
                    <a:pt x="276296" y="505595"/>
                  </a:cubicBezTo>
                  <a:cubicBezTo>
                    <a:pt x="278942" y="528349"/>
                    <a:pt x="262538" y="543166"/>
                    <a:pt x="257246" y="515120"/>
                  </a:cubicBezTo>
                  <a:cubicBezTo>
                    <a:pt x="251954" y="487074"/>
                    <a:pt x="258304" y="400291"/>
                    <a:pt x="244546" y="337320"/>
                  </a:cubicBezTo>
                  <a:cubicBezTo>
                    <a:pt x="230788" y="274349"/>
                    <a:pt x="183692" y="174337"/>
                    <a:pt x="174696" y="137295"/>
                  </a:cubicBezTo>
                  <a:cubicBezTo>
                    <a:pt x="165700" y="100253"/>
                    <a:pt x="217029" y="134649"/>
                    <a:pt x="190571" y="115070"/>
                  </a:cubicBezTo>
                  <a:cubicBezTo>
                    <a:pt x="164113" y="95491"/>
                    <a:pt x="3775" y="8707"/>
                    <a:pt x="71" y="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3" name="フリーフォーム 2512">
              <a:extLst>
                <a:ext uri="{FF2B5EF4-FFF2-40B4-BE49-F238E27FC236}">
                  <a16:creationId xmlns:a16="http://schemas.microsoft.com/office/drawing/2014/main" id="{3FEE8F33-7059-B322-0D37-0F01DC6E3695}"/>
                </a:ext>
              </a:extLst>
            </p:cNvPr>
            <p:cNvSpPr/>
            <p:nvPr/>
          </p:nvSpPr>
          <p:spPr>
            <a:xfrm>
              <a:off x="4396492" y="6278854"/>
              <a:ext cx="185275" cy="360912"/>
            </a:xfrm>
            <a:custGeom>
              <a:avLst/>
              <a:gdLst>
                <a:gd name="connsiteX0" fmla="*/ 883 w 185275"/>
                <a:gd name="connsiteY0" fmla="*/ 131471 h 360912"/>
                <a:gd name="connsiteX1" fmla="*/ 131058 w 185275"/>
                <a:gd name="connsiteY1" fmla="*/ 1296 h 360912"/>
                <a:gd name="connsiteX2" fmla="*/ 89783 w 185275"/>
                <a:gd name="connsiteY2" fmla="*/ 71146 h 360912"/>
                <a:gd name="connsiteX3" fmla="*/ 112008 w 185275"/>
                <a:gd name="connsiteY3" fmla="*/ 175921 h 360912"/>
                <a:gd name="connsiteX4" fmla="*/ 102483 w 185275"/>
                <a:gd name="connsiteY4" fmla="*/ 179096 h 360912"/>
                <a:gd name="connsiteX5" fmla="*/ 99308 w 185275"/>
                <a:gd name="connsiteY5" fmla="*/ 248946 h 360912"/>
                <a:gd name="connsiteX6" fmla="*/ 185033 w 185275"/>
                <a:gd name="connsiteY6" fmla="*/ 360071 h 360912"/>
                <a:gd name="connsiteX7" fmla="*/ 124708 w 185275"/>
                <a:gd name="connsiteY7" fmla="*/ 296571 h 360912"/>
                <a:gd name="connsiteX8" fmla="*/ 112008 w 185275"/>
                <a:gd name="connsiteY8" fmla="*/ 233071 h 360912"/>
                <a:gd name="connsiteX9" fmla="*/ 105658 w 185275"/>
                <a:gd name="connsiteY9" fmla="*/ 198146 h 360912"/>
                <a:gd name="connsiteX10" fmla="*/ 73908 w 185275"/>
                <a:gd name="connsiteY10" fmla="*/ 26696 h 360912"/>
                <a:gd name="connsiteX11" fmla="*/ 883 w 185275"/>
                <a:gd name="connsiteY11" fmla="*/ 131471 h 36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275" h="360912">
                  <a:moveTo>
                    <a:pt x="883" y="131471"/>
                  </a:moveTo>
                  <a:cubicBezTo>
                    <a:pt x="10408" y="127238"/>
                    <a:pt x="116241" y="11350"/>
                    <a:pt x="131058" y="1296"/>
                  </a:cubicBezTo>
                  <a:cubicBezTo>
                    <a:pt x="145875" y="-8758"/>
                    <a:pt x="92958" y="42042"/>
                    <a:pt x="89783" y="71146"/>
                  </a:cubicBezTo>
                  <a:cubicBezTo>
                    <a:pt x="86608" y="100250"/>
                    <a:pt x="112008" y="175921"/>
                    <a:pt x="112008" y="175921"/>
                  </a:cubicBezTo>
                  <a:cubicBezTo>
                    <a:pt x="114125" y="193913"/>
                    <a:pt x="104600" y="166925"/>
                    <a:pt x="102483" y="179096"/>
                  </a:cubicBezTo>
                  <a:cubicBezTo>
                    <a:pt x="100366" y="191267"/>
                    <a:pt x="85550" y="218784"/>
                    <a:pt x="99308" y="248946"/>
                  </a:cubicBezTo>
                  <a:cubicBezTo>
                    <a:pt x="113066" y="279108"/>
                    <a:pt x="180800" y="352134"/>
                    <a:pt x="185033" y="360071"/>
                  </a:cubicBezTo>
                  <a:cubicBezTo>
                    <a:pt x="189266" y="368008"/>
                    <a:pt x="136879" y="317738"/>
                    <a:pt x="124708" y="296571"/>
                  </a:cubicBezTo>
                  <a:cubicBezTo>
                    <a:pt x="112537" y="275404"/>
                    <a:pt x="115183" y="249475"/>
                    <a:pt x="112008" y="233071"/>
                  </a:cubicBezTo>
                  <a:cubicBezTo>
                    <a:pt x="108833" y="216667"/>
                    <a:pt x="112008" y="232542"/>
                    <a:pt x="105658" y="198146"/>
                  </a:cubicBezTo>
                  <a:cubicBezTo>
                    <a:pt x="99308" y="163750"/>
                    <a:pt x="86079" y="44158"/>
                    <a:pt x="73908" y="26696"/>
                  </a:cubicBezTo>
                  <a:cubicBezTo>
                    <a:pt x="61737" y="9234"/>
                    <a:pt x="-8642" y="135704"/>
                    <a:pt x="883" y="1314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4" name="フリーフォーム 2513">
              <a:extLst>
                <a:ext uri="{FF2B5EF4-FFF2-40B4-BE49-F238E27FC236}">
                  <a16:creationId xmlns:a16="http://schemas.microsoft.com/office/drawing/2014/main" id="{4DDD034F-3C01-CB3E-1862-F31BB7997A67}"/>
                </a:ext>
              </a:extLst>
            </p:cNvPr>
            <p:cNvSpPr/>
            <p:nvPr/>
          </p:nvSpPr>
          <p:spPr>
            <a:xfrm>
              <a:off x="4777819" y="6441534"/>
              <a:ext cx="451408" cy="440618"/>
            </a:xfrm>
            <a:custGeom>
              <a:avLst/>
              <a:gdLst>
                <a:gd name="connsiteX0" fmla="*/ 365681 w 451408"/>
                <a:gd name="connsiteY0" fmla="*/ 541 h 440618"/>
                <a:gd name="connsiteX1" fmla="*/ 445056 w 451408"/>
                <a:gd name="connsiteY1" fmla="*/ 152941 h 440618"/>
                <a:gd name="connsiteX2" fmla="*/ 346631 w 451408"/>
                <a:gd name="connsiteY2" fmla="*/ 337091 h 440618"/>
                <a:gd name="connsiteX3" fmla="*/ 406956 w 451408"/>
                <a:gd name="connsiteY3" fmla="*/ 337091 h 440618"/>
                <a:gd name="connsiteX4" fmla="*/ 324406 w 451408"/>
                <a:gd name="connsiteY4" fmla="*/ 419641 h 440618"/>
                <a:gd name="connsiteX5" fmla="*/ 273606 w 451408"/>
                <a:gd name="connsiteY5" fmla="*/ 429166 h 440618"/>
                <a:gd name="connsiteX6" fmla="*/ 225981 w 451408"/>
                <a:gd name="connsiteY6" fmla="*/ 432341 h 440618"/>
                <a:gd name="connsiteX7" fmla="*/ 105331 w 451408"/>
                <a:gd name="connsiteY7" fmla="*/ 381541 h 440618"/>
                <a:gd name="connsiteX8" fmla="*/ 76756 w 451408"/>
                <a:gd name="connsiteY8" fmla="*/ 349791 h 440618"/>
                <a:gd name="connsiteX9" fmla="*/ 41831 w 451408"/>
                <a:gd name="connsiteY9" fmla="*/ 295816 h 440618"/>
                <a:gd name="connsiteX10" fmla="*/ 556 w 451408"/>
                <a:gd name="connsiteY10" fmla="*/ 245016 h 440618"/>
                <a:gd name="connsiteX11" fmla="*/ 73581 w 451408"/>
                <a:gd name="connsiteY11" fmla="*/ 340266 h 440618"/>
                <a:gd name="connsiteX12" fmla="*/ 168831 w 451408"/>
                <a:gd name="connsiteY12" fmla="*/ 438691 h 440618"/>
                <a:gd name="connsiteX13" fmla="*/ 372031 w 451408"/>
                <a:gd name="connsiteY13" fmla="*/ 400591 h 440618"/>
                <a:gd name="connsiteX14" fmla="*/ 387906 w 451408"/>
                <a:gd name="connsiteY14" fmla="*/ 340266 h 440618"/>
                <a:gd name="connsiteX15" fmla="*/ 441881 w 451408"/>
                <a:gd name="connsiteY15" fmla="*/ 279941 h 440618"/>
                <a:gd name="connsiteX16" fmla="*/ 387906 w 451408"/>
                <a:gd name="connsiteY16" fmla="*/ 273591 h 440618"/>
                <a:gd name="connsiteX17" fmla="*/ 451406 w 451408"/>
                <a:gd name="connsiteY17" fmla="*/ 206916 h 440618"/>
                <a:gd name="connsiteX18" fmla="*/ 365681 w 451408"/>
                <a:gd name="connsiteY18" fmla="*/ 541 h 4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1408" h="440618">
                  <a:moveTo>
                    <a:pt x="365681" y="541"/>
                  </a:moveTo>
                  <a:cubicBezTo>
                    <a:pt x="364623" y="-8455"/>
                    <a:pt x="448231" y="96849"/>
                    <a:pt x="445056" y="152941"/>
                  </a:cubicBezTo>
                  <a:cubicBezTo>
                    <a:pt x="441881" y="209033"/>
                    <a:pt x="352981" y="306399"/>
                    <a:pt x="346631" y="337091"/>
                  </a:cubicBezTo>
                  <a:cubicBezTo>
                    <a:pt x="340281" y="367783"/>
                    <a:pt x="410660" y="323333"/>
                    <a:pt x="406956" y="337091"/>
                  </a:cubicBezTo>
                  <a:cubicBezTo>
                    <a:pt x="403252" y="350849"/>
                    <a:pt x="346631" y="404295"/>
                    <a:pt x="324406" y="419641"/>
                  </a:cubicBezTo>
                  <a:cubicBezTo>
                    <a:pt x="302181" y="434987"/>
                    <a:pt x="290010" y="427049"/>
                    <a:pt x="273606" y="429166"/>
                  </a:cubicBezTo>
                  <a:cubicBezTo>
                    <a:pt x="257202" y="431283"/>
                    <a:pt x="254027" y="440279"/>
                    <a:pt x="225981" y="432341"/>
                  </a:cubicBezTo>
                  <a:cubicBezTo>
                    <a:pt x="197935" y="424404"/>
                    <a:pt x="130202" y="395299"/>
                    <a:pt x="105331" y="381541"/>
                  </a:cubicBezTo>
                  <a:cubicBezTo>
                    <a:pt x="80460" y="367783"/>
                    <a:pt x="87339" y="364079"/>
                    <a:pt x="76756" y="349791"/>
                  </a:cubicBezTo>
                  <a:cubicBezTo>
                    <a:pt x="66173" y="335504"/>
                    <a:pt x="54531" y="313279"/>
                    <a:pt x="41831" y="295816"/>
                  </a:cubicBezTo>
                  <a:cubicBezTo>
                    <a:pt x="29131" y="278354"/>
                    <a:pt x="-4736" y="237608"/>
                    <a:pt x="556" y="245016"/>
                  </a:cubicBezTo>
                  <a:cubicBezTo>
                    <a:pt x="5848" y="252424"/>
                    <a:pt x="45535" y="307987"/>
                    <a:pt x="73581" y="340266"/>
                  </a:cubicBezTo>
                  <a:cubicBezTo>
                    <a:pt x="101627" y="372545"/>
                    <a:pt x="119089" y="428637"/>
                    <a:pt x="168831" y="438691"/>
                  </a:cubicBezTo>
                  <a:cubicBezTo>
                    <a:pt x="218573" y="448745"/>
                    <a:pt x="335519" y="416995"/>
                    <a:pt x="372031" y="400591"/>
                  </a:cubicBezTo>
                  <a:cubicBezTo>
                    <a:pt x="408543" y="384187"/>
                    <a:pt x="376264" y="360374"/>
                    <a:pt x="387906" y="340266"/>
                  </a:cubicBezTo>
                  <a:cubicBezTo>
                    <a:pt x="399548" y="320158"/>
                    <a:pt x="441881" y="291053"/>
                    <a:pt x="441881" y="279941"/>
                  </a:cubicBezTo>
                  <a:cubicBezTo>
                    <a:pt x="441881" y="268829"/>
                    <a:pt x="386319" y="285762"/>
                    <a:pt x="387906" y="273591"/>
                  </a:cubicBezTo>
                  <a:cubicBezTo>
                    <a:pt x="389493" y="261420"/>
                    <a:pt x="450877" y="250308"/>
                    <a:pt x="451406" y="206916"/>
                  </a:cubicBezTo>
                  <a:cubicBezTo>
                    <a:pt x="451935" y="163524"/>
                    <a:pt x="366739" y="9537"/>
                    <a:pt x="365681" y="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5" name="フリーフォーム 2514">
              <a:extLst>
                <a:ext uri="{FF2B5EF4-FFF2-40B4-BE49-F238E27FC236}">
                  <a16:creationId xmlns:a16="http://schemas.microsoft.com/office/drawing/2014/main" id="{F2405E5A-5314-786A-407D-B9DECEFEB427}"/>
                </a:ext>
              </a:extLst>
            </p:cNvPr>
            <p:cNvSpPr/>
            <p:nvPr/>
          </p:nvSpPr>
          <p:spPr>
            <a:xfrm>
              <a:off x="4857745" y="6832301"/>
              <a:ext cx="335890" cy="92374"/>
            </a:xfrm>
            <a:custGeom>
              <a:avLst/>
              <a:gdLst>
                <a:gd name="connsiteX0" fmla="*/ 5 w 335890"/>
                <a:gd name="connsiteY0" fmla="*/ 38399 h 92374"/>
                <a:gd name="connsiteX1" fmla="*/ 171455 w 335890"/>
                <a:gd name="connsiteY1" fmla="*/ 82849 h 92374"/>
                <a:gd name="connsiteX2" fmla="*/ 155580 w 335890"/>
                <a:gd name="connsiteY2" fmla="*/ 92374 h 92374"/>
                <a:gd name="connsiteX3" fmla="*/ 333380 w 335890"/>
                <a:gd name="connsiteY3" fmla="*/ 299 h 92374"/>
                <a:gd name="connsiteX4" fmla="*/ 257180 w 335890"/>
                <a:gd name="connsiteY4" fmla="*/ 63799 h 92374"/>
                <a:gd name="connsiteX5" fmla="*/ 215905 w 335890"/>
                <a:gd name="connsiteY5" fmla="*/ 89199 h 92374"/>
                <a:gd name="connsiteX6" fmla="*/ 165105 w 335890"/>
                <a:gd name="connsiteY6" fmla="*/ 82849 h 92374"/>
                <a:gd name="connsiteX7" fmla="*/ 177805 w 335890"/>
                <a:gd name="connsiteY7" fmla="*/ 79674 h 92374"/>
                <a:gd name="connsiteX8" fmla="*/ 5 w 335890"/>
                <a:gd name="connsiteY8" fmla="*/ 38399 h 9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890" h="92374">
                  <a:moveTo>
                    <a:pt x="5" y="38399"/>
                  </a:moveTo>
                  <a:cubicBezTo>
                    <a:pt x="-1053" y="38928"/>
                    <a:pt x="145526" y="73853"/>
                    <a:pt x="171455" y="82849"/>
                  </a:cubicBezTo>
                  <a:cubicBezTo>
                    <a:pt x="197384" y="91845"/>
                    <a:pt x="155580" y="92374"/>
                    <a:pt x="155580" y="92374"/>
                  </a:cubicBezTo>
                  <a:cubicBezTo>
                    <a:pt x="182568" y="78616"/>
                    <a:pt x="316447" y="5061"/>
                    <a:pt x="333380" y="299"/>
                  </a:cubicBezTo>
                  <a:cubicBezTo>
                    <a:pt x="350313" y="-4463"/>
                    <a:pt x="276759" y="48982"/>
                    <a:pt x="257180" y="63799"/>
                  </a:cubicBezTo>
                  <a:cubicBezTo>
                    <a:pt x="237601" y="78616"/>
                    <a:pt x="231251" y="86024"/>
                    <a:pt x="215905" y="89199"/>
                  </a:cubicBezTo>
                  <a:cubicBezTo>
                    <a:pt x="200559" y="92374"/>
                    <a:pt x="171455" y="84437"/>
                    <a:pt x="165105" y="82849"/>
                  </a:cubicBezTo>
                  <a:cubicBezTo>
                    <a:pt x="158755" y="81262"/>
                    <a:pt x="200559" y="86553"/>
                    <a:pt x="177805" y="79674"/>
                  </a:cubicBezTo>
                  <a:cubicBezTo>
                    <a:pt x="155051" y="72795"/>
                    <a:pt x="1063" y="37870"/>
                    <a:pt x="5" y="38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6" name="フリーフォーム 2515">
              <a:extLst>
                <a:ext uri="{FF2B5EF4-FFF2-40B4-BE49-F238E27FC236}">
                  <a16:creationId xmlns:a16="http://schemas.microsoft.com/office/drawing/2014/main" id="{4AF8CC44-6512-99B3-8999-C9E21D64A3AE}"/>
                </a:ext>
              </a:extLst>
            </p:cNvPr>
            <p:cNvSpPr/>
            <p:nvPr/>
          </p:nvSpPr>
          <p:spPr>
            <a:xfrm>
              <a:off x="4834953" y="6715778"/>
              <a:ext cx="390055" cy="314887"/>
            </a:xfrm>
            <a:custGeom>
              <a:avLst/>
              <a:gdLst>
                <a:gd name="connsiteX0" fmla="*/ 387922 w 390055"/>
                <a:gd name="connsiteY0" fmla="*/ 2522 h 314887"/>
                <a:gd name="connsiteX1" fmla="*/ 324422 w 390055"/>
                <a:gd name="connsiteY1" fmla="*/ 129522 h 314887"/>
                <a:gd name="connsiteX2" fmla="*/ 337122 w 390055"/>
                <a:gd name="connsiteY2" fmla="*/ 224772 h 314887"/>
                <a:gd name="connsiteX3" fmla="*/ 149797 w 390055"/>
                <a:gd name="connsiteY3" fmla="*/ 310497 h 314887"/>
                <a:gd name="connsiteX4" fmla="*/ 178372 w 390055"/>
                <a:gd name="connsiteY4" fmla="*/ 300972 h 314887"/>
                <a:gd name="connsiteX5" fmla="*/ 95822 w 390055"/>
                <a:gd name="connsiteY5" fmla="*/ 288272 h 314887"/>
                <a:gd name="connsiteX6" fmla="*/ 38672 w 390055"/>
                <a:gd name="connsiteY6" fmla="*/ 250172 h 314887"/>
                <a:gd name="connsiteX7" fmla="*/ 6922 w 390055"/>
                <a:gd name="connsiteY7" fmla="*/ 246997 h 314887"/>
                <a:gd name="connsiteX8" fmla="*/ 572 w 390055"/>
                <a:gd name="connsiteY8" fmla="*/ 12047 h 314887"/>
                <a:gd name="connsiteX9" fmla="*/ 16447 w 390055"/>
                <a:gd name="connsiteY9" fmla="*/ 177147 h 314887"/>
                <a:gd name="connsiteX10" fmla="*/ 10097 w 390055"/>
                <a:gd name="connsiteY10" fmla="*/ 253347 h 314887"/>
                <a:gd name="connsiteX11" fmla="*/ 32322 w 390055"/>
                <a:gd name="connsiteY11" fmla="*/ 205722 h 314887"/>
                <a:gd name="connsiteX12" fmla="*/ 159322 w 390055"/>
                <a:gd name="connsiteY12" fmla="*/ 294622 h 314887"/>
                <a:gd name="connsiteX13" fmla="*/ 340297 w 390055"/>
                <a:gd name="connsiteY13" fmla="*/ 234297 h 314887"/>
                <a:gd name="connsiteX14" fmla="*/ 330772 w 390055"/>
                <a:gd name="connsiteY14" fmla="*/ 215247 h 314887"/>
                <a:gd name="connsiteX15" fmla="*/ 321247 w 390055"/>
                <a:gd name="connsiteY15" fmla="*/ 154922 h 314887"/>
                <a:gd name="connsiteX16" fmla="*/ 368872 w 390055"/>
                <a:gd name="connsiteY16" fmla="*/ 53322 h 314887"/>
                <a:gd name="connsiteX17" fmla="*/ 387922 w 390055"/>
                <a:gd name="connsiteY17" fmla="*/ 2522 h 31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055" h="314887">
                  <a:moveTo>
                    <a:pt x="387922" y="2522"/>
                  </a:moveTo>
                  <a:cubicBezTo>
                    <a:pt x="380514" y="15222"/>
                    <a:pt x="332889" y="92480"/>
                    <a:pt x="324422" y="129522"/>
                  </a:cubicBezTo>
                  <a:cubicBezTo>
                    <a:pt x="315955" y="166564"/>
                    <a:pt x="366226" y="194610"/>
                    <a:pt x="337122" y="224772"/>
                  </a:cubicBezTo>
                  <a:cubicBezTo>
                    <a:pt x="308018" y="254934"/>
                    <a:pt x="176255" y="297797"/>
                    <a:pt x="149797" y="310497"/>
                  </a:cubicBezTo>
                  <a:cubicBezTo>
                    <a:pt x="123339" y="323197"/>
                    <a:pt x="187368" y="304676"/>
                    <a:pt x="178372" y="300972"/>
                  </a:cubicBezTo>
                  <a:cubicBezTo>
                    <a:pt x="169376" y="297268"/>
                    <a:pt x="119105" y="296739"/>
                    <a:pt x="95822" y="288272"/>
                  </a:cubicBezTo>
                  <a:cubicBezTo>
                    <a:pt x="72539" y="279805"/>
                    <a:pt x="53489" y="257051"/>
                    <a:pt x="38672" y="250172"/>
                  </a:cubicBezTo>
                  <a:cubicBezTo>
                    <a:pt x="23855" y="243293"/>
                    <a:pt x="13272" y="286684"/>
                    <a:pt x="6922" y="246997"/>
                  </a:cubicBezTo>
                  <a:cubicBezTo>
                    <a:pt x="572" y="207310"/>
                    <a:pt x="-1015" y="23689"/>
                    <a:pt x="572" y="12047"/>
                  </a:cubicBezTo>
                  <a:cubicBezTo>
                    <a:pt x="2159" y="405"/>
                    <a:pt x="14859" y="136930"/>
                    <a:pt x="16447" y="177147"/>
                  </a:cubicBezTo>
                  <a:cubicBezTo>
                    <a:pt x="18035" y="217364"/>
                    <a:pt x="7451" y="248585"/>
                    <a:pt x="10097" y="253347"/>
                  </a:cubicBezTo>
                  <a:cubicBezTo>
                    <a:pt x="12743" y="258109"/>
                    <a:pt x="7451" y="198843"/>
                    <a:pt x="32322" y="205722"/>
                  </a:cubicBezTo>
                  <a:cubicBezTo>
                    <a:pt x="57193" y="212601"/>
                    <a:pt x="107993" y="289860"/>
                    <a:pt x="159322" y="294622"/>
                  </a:cubicBezTo>
                  <a:cubicBezTo>
                    <a:pt x="210651" y="299384"/>
                    <a:pt x="311722" y="247526"/>
                    <a:pt x="340297" y="234297"/>
                  </a:cubicBezTo>
                  <a:cubicBezTo>
                    <a:pt x="368872" y="221068"/>
                    <a:pt x="333947" y="228476"/>
                    <a:pt x="330772" y="215247"/>
                  </a:cubicBezTo>
                  <a:cubicBezTo>
                    <a:pt x="327597" y="202018"/>
                    <a:pt x="314897" y="181909"/>
                    <a:pt x="321247" y="154922"/>
                  </a:cubicBezTo>
                  <a:cubicBezTo>
                    <a:pt x="327597" y="127935"/>
                    <a:pt x="355643" y="78722"/>
                    <a:pt x="368872" y="53322"/>
                  </a:cubicBezTo>
                  <a:cubicBezTo>
                    <a:pt x="382101" y="27922"/>
                    <a:pt x="395330" y="-10178"/>
                    <a:pt x="387922" y="2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7" name="フリーフォーム 2516">
              <a:extLst>
                <a:ext uri="{FF2B5EF4-FFF2-40B4-BE49-F238E27FC236}">
                  <a16:creationId xmlns:a16="http://schemas.microsoft.com/office/drawing/2014/main" id="{998AB8F9-B460-91CA-477D-B9598D161701}"/>
                </a:ext>
              </a:extLst>
            </p:cNvPr>
            <p:cNvSpPr/>
            <p:nvPr/>
          </p:nvSpPr>
          <p:spPr>
            <a:xfrm>
              <a:off x="4927486" y="6914944"/>
              <a:ext cx="238252" cy="73231"/>
            </a:xfrm>
            <a:custGeom>
              <a:avLst/>
              <a:gdLst>
                <a:gd name="connsiteX0" fmla="*/ 114 w 238252"/>
                <a:gd name="connsiteY0" fmla="*/ 206 h 73231"/>
                <a:gd name="connsiteX1" fmla="*/ 117589 w 238252"/>
                <a:gd name="connsiteY1" fmla="*/ 60531 h 73231"/>
                <a:gd name="connsiteX2" fmla="*/ 63614 w 238252"/>
                <a:gd name="connsiteY2" fmla="*/ 73231 h 73231"/>
                <a:gd name="connsiteX3" fmla="*/ 238239 w 238252"/>
                <a:gd name="connsiteY3" fmla="*/ 31956 h 73231"/>
                <a:gd name="connsiteX4" fmla="*/ 73139 w 238252"/>
                <a:gd name="connsiteY4" fmla="*/ 60531 h 73231"/>
                <a:gd name="connsiteX5" fmla="*/ 95364 w 238252"/>
                <a:gd name="connsiteY5" fmla="*/ 41481 h 73231"/>
                <a:gd name="connsiteX6" fmla="*/ 114 w 238252"/>
                <a:gd name="connsiteY6" fmla="*/ 206 h 7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252" h="73231">
                  <a:moveTo>
                    <a:pt x="114" y="206"/>
                  </a:moveTo>
                  <a:cubicBezTo>
                    <a:pt x="3818" y="3381"/>
                    <a:pt x="107006" y="48360"/>
                    <a:pt x="117589" y="60531"/>
                  </a:cubicBezTo>
                  <a:cubicBezTo>
                    <a:pt x="128172" y="72702"/>
                    <a:pt x="63614" y="73231"/>
                    <a:pt x="63614" y="73231"/>
                  </a:cubicBezTo>
                  <a:cubicBezTo>
                    <a:pt x="83722" y="68469"/>
                    <a:pt x="236651" y="34073"/>
                    <a:pt x="238239" y="31956"/>
                  </a:cubicBezTo>
                  <a:cubicBezTo>
                    <a:pt x="239827" y="29839"/>
                    <a:pt x="96952" y="58943"/>
                    <a:pt x="73139" y="60531"/>
                  </a:cubicBezTo>
                  <a:cubicBezTo>
                    <a:pt x="49326" y="62119"/>
                    <a:pt x="107006" y="51535"/>
                    <a:pt x="95364" y="41481"/>
                  </a:cubicBezTo>
                  <a:cubicBezTo>
                    <a:pt x="83722" y="31427"/>
                    <a:pt x="-3590" y="-2969"/>
                    <a:pt x="114" y="2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8" name="フリーフォーム 2517">
              <a:extLst>
                <a:ext uri="{FF2B5EF4-FFF2-40B4-BE49-F238E27FC236}">
                  <a16:creationId xmlns:a16="http://schemas.microsoft.com/office/drawing/2014/main" id="{98456383-9843-EE0B-5349-A61207ED1354}"/>
                </a:ext>
              </a:extLst>
            </p:cNvPr>
            <p:cNvSpPr/>
            <p:nvPr/>
          </p:nvSpPr>
          <p:spPr>
            <a:xfrm>
              <a:off x="4813248" y="6899724"/>
              <a:ext cx="104851" cy="720381"/>
            </a:xfrm>
            <a:custGeom>
              <a:avLst/>
              <a:gdLst>
                <a:gd name="connsiteX0" fmla="*/ 52 w 104851"/>
                <a:gd name="connsiteY0" fmla="*/ 2726 h 720381"/>
                <a:gd name="connsiteX1" fmla="*/ 88952 w 104851"/>
                <a:gd name="connsiteY1" fmla="*/ 155126 h 720381"/>
                <a:gd name="connsiteX2" fmla="*/ 69902 w 104851"/>
                <a:gd name="connsiteY2" fmla="*/ 240851 h 720381"/>
                <a:gd name="connsiteX3" fmla="*/ 104827 w 104851"/>
                <a:gd name="connsiteY3" fmla="*/ 313876 h 720381"/>
                <a:gd name="connsiteX4" fmla="*/ 63552 w 104851"/>
                <a:gd name="connsiteY4" fmla="*/ 463101 h 720381"/>
                <a:gd name="connsiteX5" fmla="*/ 60377 w 104851"/>
                <a:gd name="connsiteY5" fmla="*/ 532951 h 720381"/>
                <a:gd name="connsiteX6" fmla="*/ 95302 w 104851"/>
                <a:gd name="connsiteY6" fmla="*/ 717101 h 720381"/>
                <a:gd name="connsiteX7" fmla="*/ 73077 w 104851"/>
                <a:gd name="connsiteY7" fmla="*/ 640901 h 720381"/>
                <a:gd name="connsiteX8" fmla="*/ 47677 w 104851"/>
                <a:gd name="connsiteY8" fmla="*/ 513901 h 720381"/>
                <a:gd name="connsiteX9" fmla="*/ 95302 w 104851"/>
                <a:gd name="connsiteY9" fmla="*/ 313876 h 720381"/>
                <a:gd name="connsiteX10" fmla="*/ 79427 w 104851"/>
                <a:gd name="connsiteY10" fmla="*/ 155126 h 720381"/>
                <a:gd name="connsiteX11" fmla="*/ 98477 w 104851"/>
                <a:gd name="connsiteY11" fmla="*/ 148776 h 720381"/>
                <a:gd name="connsiteX12" fmla="*/ 76252 w 104851"/>
                <a:gd name="connsiteY12" fmla="*/ 63051 h 720381"/>
                <a:gd name="connsiteX13" fmla="*/ 52 w 104851"/>
                <a:gd name="connsiteY13" fmla="*/ 2726 h 72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851" h="720381">
                  <a:moveTo>
                    <a:pt x="52" y="2726"/>
                  </a:moveTo>
                  <a:cubicBezTo>
                    <a:pt x="2169" y="18072"/>
                    <a:pt x="77310" y="115439"/>
                    <a:pt x="88952" y="155126"/>
                  </a:cubicBezTo>
                  <a:cubicBezTo>
                    <a:pt x="100594" y="194814"/>
                    <a:pt x="67256" y="214393"/>
                    <a:pt x="69902" y="240851"/>
                  </a:cubicBezTo>
                  <a:cubicBezTo>
                    <a:pt x="72548" y="267309"/>
                    <a:pt x="105885" y="276834"/>
                    <a:pt x="104827" y="313876"/>
                  </a:cubicBezTo>
                  <a:cubicBezTo>
                    <a:pt x="103769" y="350918"/>
                    <a:pt x="70960" y="426589"/>
                    <a:pt x="63552" y="463101"/>
                  </a:cubicBezTo>
                  <a:cubicBezTo>
                    <a:pt x="56144" y="499613"/>
                    <a:pt x="55085" y="490618"/>
                    <a:pt x="60377" y="532951"/>
                  </a:cubicBezTo>
                  <a:cubicBezTo>
                    <a:pt x="65669" y="575284"/>
                    <a:pt x="93185" y="699109"/>
                    <a:pt x="95302" y="717101"/>
                  </a:cubicBezTo>
                  <a:cubicBezTo>
                    <a:pt x="97419" y="735093"/>
                    <a:pt x="81015" y="674768"/>
                    <a:pt x="73077" y="640901"/>
                  </a:cubicBezTo>
                  <a:cubicBezTo>
                    <a:pt x="65140" y="607034"/>
                    <a:pt x="43973" y="568405"/>
                    <a:pt x="47677" y="513901"/>
                  </a:cubicBezTo>
                  <a:cubicBezTo>
                    <a:pt x="51381" y="459397"/>
                    <a:pt x="90010" y="373672"/>
                    <a:pt x="95302" y="313876"/>
                  </a:cubicBezTo>
                  <a:cubicBezTo>
                    <a:pt x="100594" y="254080"/>
                    <a:pt x="78898" y="182643"/>
                    <a:pt x="79427" y="155126"/>
                  </a:cubicBezTo>
                  <a:cubicBezTo>
                    <a:pt x="79956" y="127609"/>
                    <a:pt x="99006" y="164122"/>
                    <a:pt x="98477" y="148776"/>
                  </a:cubicBezTo>
                  <a:cubicBezTo>
                    <a:pt x="97948" y="133430"/>
                    <a:pt x="92127" y="85276"/>
                    <a:pt x="76252" y="63051"/>
                  </a:cubicBezTo>
                  <a:cubicBezTo>
                    <a:pt x="60377" y="40826"/>
                    <a:pt x="-2065" y="-12620"/>
                    <a:pt x="52" y="2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9" name="フリーフォーム 2518">
              <a:extLst>
                <a:ext uri="{FF2B5EF4-FFF2-40B4-BE49-F238E27FC236}">
                  <a16:creationId xmlns:a16="http://schemas.microsoft.com/office/drawing/2014/main" id="{42DF5841-9534-3887-F65E-61DA69A0D2C9}"/>
                </a:ext>
              </a:extLst>
            </p:cNvPr>
            <p:cNvSpPr/>
            <p:nvPr/>
          </p:nvSpPr>
          <p:spPr>
            <a:xfrm>
              <a:off x="5119685" y="6895953"/>
              <a:ext cx="100660" cy="398535"/>
            </a:xfrm>
            <a:custGeom>
              <a:avLst/>
              <a:gdLst>
                <a:gd name="connsiteX0" fmla="*/ 100015 w 100660"/>
                <a:gd name="connsiteY0" fmla="*/ 147 h 398535"/>
                <a:gd name="connsiteX1" fmla="*/ 46040 w 100660"/>
                <a:gd name="connsiteY1" fmla="*/ 136672 h 398535"/>
                <a:gd name="connsiteX2" fmla="*/ 84140 w 100660"/>
                <a:gd name="connsiteY2" fmla="*/ 231922 h 398535"/>
                <a:gd name="connsiteX3" fmla="*/ 26990 w 100660"/>
                <a:gd name="connsiteY3" fmla="*/ 397022 h 398535"/>
                <a:gd name="connsiteX4" fmla="*/ 49215 w 100660"/>
                <a:gd name="connsiteY4" fmla="*/ 304947 h 398535"/>
                <a:gd name="connsiteX5" fmla="*/ 26990 w 100660"/>
                <a:gd name="connsiteY5" fmla="*/ 155722 h 398535"/>
                <a:gd name="connsiteX6" fmla="*/ 36515 w 100660"/>
                <a:gd name="connsiteY6" fmla="*/ 184297 h 398535"/>
                <a:gd name="connsiteX7" fmla="*/ 1590 w 100660"/>
                <a:gd name="connsiteY7" fmla="*/ 111272 h 398535"/>
                <a:gd name="connsiteX8" fmla="*/ 100015 w 100660"/>
                <a:gd name="connsiteY8" fmla="*/ 147 h 3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660" h="398535">
                  <a:moveTo>
                    <a:pt x="100015" y="147"/>
                  </a:moveTo>
                  <a:cubicBezTo>
                    <a:pt x="107423" y="4380"/>
                    <a:pt x="48686" y="98043"/>
                    <a:pt x="46040" y="136672"/>
                  </a:cubicBezTo>
                  <a:cubicBezTo>
                    <a:pt x="43394" y="175301"/>
                    <a:pt x="87315" y="188530"/>
                    <a:pt x="84140" y="231922"/>
                  </a:cubicBezTo>
                  <a:cubicBezTo>
                    <a:pt x="80965" y="275314"/>
                    <a:pt x="32811" y="384851"/>
                    <a:pt x="26990" y="397022"/>
                  </a:cubicBezTo>
                  <a:cubicBezTo>
                    <a:pt x="21169" y="409193"/>
                    <a:pt x="49215" y="345164"/>
                    <a:pt x="49215" y="304947"/>
                  </a:cubicBezTo>
                  <a:cubicBezTo>
                    <a:pt x="49215" y="264730"/>
                    <a:pt x="29107" y="175830"/>
                    <a:pt x="26990" y="155722"/>
                  </a:cubicBezTo>
                  <a:cubicBezTo>
                    <a:pt x="24873" y="135614"/>
                    <a:pt x="40748" y="191705"/>
                    <a:pt x="36515" y="184297"/>
                  </a:cubicBezTo>
                  <a:cubicBezTo>
                    <a:pt x="32282" y="176889"/>
                    <a:pt x="-8464" y="138789"/>
                    <a:pt x="1590" y="111272"/>
                  </a:cubicBezTo>
                  <a:cubicBezTo>
                    <a:pt x="11644" y="83755"/>
                    <a:pt x="92607" y="-4086"/>
                    <a:pt x="10001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0" name="フリーフォーム 2519">
              <a:extLst>
                <a:ext uri="{FF2B5EF4-FFF2-40B4-BE49-F238E27FC236}">
                  <a16:creationId xmlns:a16="http://schemas.microsoft.com/office/drawing/2014/main" id="{CEF442B8-0F56-79EB-95FB-D748A5733B4A}"/>
                </a:ext>
              </a:extLst>
            </p:cNvPr>
            <p:cNvSpPr/>
            <p:nvPr/>
          </p:nvSpPr>
          <p:spPr>
            <a:xfrm>
              <a:off x="4870450" y="6984853"/>
              <a:ext cx="242850" cy="562122"/>
            </a:xfrm>
            <a:custGeom>
              <a:avLst/>
              <a:gdLst>
                <a:gd name="connsiteX0" fmla="*/ 79375 w 242850"/>
                <a:gd name="connsiteY0" fmla="*/ 147 h 562122"/>
                <a:gd name="connsiteX1" fmla="*/ 123825 w 242850"/>
                <a:gd name="connsiteY1" fmla="*/ 127147 h 562122"/>
                <a:gd name="connsiteX2" fmla="*/ 241300 w 242850"/>
                <a:gd name="connsiteY2" fmla="*/ 120797 h 562122"/>
                <a:gd name="connsiteX3" fmla="*/ 193675 w 242850"/>
                <a:gd name="connsiteY3" fmla="*/ 171597 h 562122"/>
                <a:gd name="connsiteX4" fmla="*/ 231775 w 242850"/>
                <a:gd name="connsiteY4" fmla="*/ 187472 h 562122"/>
                <a:gd name="connsiteX5" fmla="*/ 127000 w 242850"/>
                <a:gd name="connsiteY5" fmla="*/ 266847 h 562122"/>
                <a:gd name="connsiteX6" fmla="*/ 184150 w 242850"/>
                <a:gd name="connsiteY6" fmla="*/ 409722 h 562122"/>
                <a:gd name="connsiteX7" fmla="*/ 241300 w 242850"/>
                <a:gd name="connsiteY7" fmla="*/ 539897 h 562122"/>
                <a:gd name="connsiteX8" fmla="*/ 184150 w 242850"/>
                <a:gd name="connsiteY8" fmla="*/ 422422 h 562122"/>
                <a:gd name="connsiteX9" fmla="*/ 98425 w 242850"/>
                <a:gd name="connsiteY9" fmla="*/ 390672 h 562122"/>
                <a:gd name="connsiteX10" fmla="*/ 0 w 242850"/>
                <a:gd name="connsiteY10" fmla="*/ 562122 h 562122"/>
                <a:gd name="connsiteX11" fmla="*/ 98425 w 242850"/>
                <a:gd name="connsiteY11" fmla="*/ 390672 h 562122"/>
                <a:gd name="connsiteX12" fmla="*/ 104775 w 242850"/>
                <a:gd name="connsiteY12" fmla="*/ 339872 h 562122"/>
                <a:gd name="connsiteX13" fmla="*/ 120650 w 242850"/>
                <a:gd name="connsiteY13" fmla="*/ 184297 h 562122"/>
                <a:gd name="connsiteX14" fmla="*/ 193675 w 242850"/>
                <a:gd name="connsiteY14" fmla="*/ 162072 h 562122"/>
                <a:gd name="connsiteX15" fmla="*/ 168275 w 242850"/>
                <a:gd name="connsiteY15" fmla="*/ 155722 h 562122"/>
                <a:gd name="connsiteX16" fmla="*/ 79375 w 242850"/>
                <a:gd name="connsiteY16" fmla="*/ 147 h 56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50" h="562122">
                  <a:moveTo>
                    <a:pt x="79375" y="147"/>
                  </a:moveTo>
                  <a:cubicBezTo>
                    <a:pt x="71967" y="-4616"/>
                    <a:pt x="96838" y="107039"/>
                    <a:pt x="123825" y="127147"/>
                  </a:cubicBezTo>
                  <a:cubicBezTo>
                    <a:pt x="150813" y="147255"/>
                    <a:pt x="229658" y="113389"/>
                    <a:pt x="241300" y="120797"/>
                  </a:cubicBezTo>
                  <a:cubicBezTo>
                    <a:pt x="252942" y="128205"/>
                    <a:pt x="195262" y="160485"/>
                    <a:pt x="193675" y="171597"/>
                  </a:cubicBezTo>
                  <a:cubicBezTo>
                    <a:pt x="192088" y="182709"/>
                    <a:pt x="242888" y="171597"/>
                    <a:pt x="231775" y="187472"/>
                  </a:cubicBezTo>
                  <a:cubicBezTo>
                    <a:pt x="220663" y="203347"/>
                    <a:pt x="134938" y="229805"/>
                    <a:pt x="127000" y="266847"/>
                  </a:cubicBezTo>
                  <a:cubicBezTo>
                    <a:pt x="119063" y="303889"/>
                    <a:pt x="165100" y="364214"/>
                    <a:pt x="184150" y="409722"/>
                  </a:cubicBezTo>
                  <a:cubicBezTo>
                    <a:pt x="203200" y="455230"/>
                    <a:pt x="241300" y="537780"/>
                    <a:pt x="241300" y="539897"/>
                  </a:cubicBezTo>
                  <a:cubicBezTo>
                    <a:pt x="241300" y="542014"/>
                    <a:pt x="207962" y="447293"/>
                    <a:pt x="184150" y="422422"/>
                  </a:cubicBezTo>
                  <a:cubicBezTo>
                    <a:pt x="160338" y="397551"/>
                    <a:pt x="129117" y="367389"/>
                    <a:pt x="98425" y="390672"/>
                  </a:cubicBezTo>
                  <a:cubicBezTo>
                    <a:pt x="67733" y="413955"/>
                    <a:pt x="0" y="562122"/>
                    <a:pt x="0" y="562122"/>
                  </a:cubicBezTo>
                  <a:cubicBezTo>
                    <a:pt x="0" y="562122"/>
                    <a:pt x="80963" y="427714"/>
                    <a:pt x="98425" y="390672"/>
                  </a:cubicBezTo>
                  <a:cubicBezTo>
                    <a:pt x="115887" y="353630"/>
                    <a:pt x="101071" y="374268"/>
                    <a:pt x="104775" y="339872"/>
                  </a:cubicBezTo>
                  <a:cubicBezTo>
                    <a:pt x="108479" y="305476"/>
                    <a:pt x="105833" y="213930"/>
                    <a:pt x="120650" y="184297"/>
                  </a:cubicBezTo>
                  <a:cubicBezTo>
                    <a:pt x="135467" y="154664"/>
                    <a:pt x="185738" y="166835"/>
                    <a:pt x="193675" y="162072"/>
                  </a:cubicBezTo>
                  <a:cubicBezTo>
                    <a:pt x="201613" y="157310"/>
                    <a:pt x="184679" y="179534"/>
                    <a:pt x="168275" y="155722"/>
                  </a:cubicBezTo>
                  <a:cubicBezTo>
                    <a:pt x="151871" y="131910"/>
                    <a:pt x="86783" y="4910"/>
                    <a:pt x="7937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1" name="フリーフォーム 2520">
              <a:extLst>
                <a:ext uri="{FF2B5EF4-FFF2-40B4-BE49-F238E27FC236}">
                  <a16:creationId xmlns:a16="http://schemas.microsoft.com/office/drawing/2014/main" id="{01E7814B-38B6-76B5-0BCA-D8F97D04D32D}"/>
                </a:ext>
              </a:extLst>
            </p:cNvPr>
            <p:cNvSpPr/>
            <p:nvPr/>
          </p:nvSpPr>
          <p:spPr>
            <a:xfrm>
              <a:off x="4848935" y="6958306"/>
              <a:ext cx="257528" cy="592041"/>
            </a:xfrm>
            <a:custGeom>
              <a:avLst/>
              <a:gdLst>
                <a:gd name="connsiteX0" fmla="*/ 40565 w 257528"/>
                <a:gd name="connsiteY0" fmla="*/ 1294 h 592041"/>
                <a:gd name="connsiteX1" fmla="*/ 107240 w 257528"/>
                <a:gd name="connsiteY1" fmla="*/ 194969 h 592041"/>
                <a:gd name="connsiteX2" fmla="*/ 110415 w 257528"/>
                <a:gd name="connsiteY2" fmla="*/ 366419 h 592041"/>
                <a:gd name="connsiteX3" fmla="*/ 135815 w 257528"/>
                <a:gd name="connsiteY3" fmla="*/ 385469 h 592041"/>
                <a:gd name="connsiteX4" fmla="*/ 65965 w 257528"/>
                <a:gd name="connsiteY4" fmla="*/ 423569 h 592041"/>
                <a:gd name="connsiteX5" fmla="*/ 50090 w 257528"/>
                <a:gd name="connsiteY5" fmla="*/ 591844 h 592041"/>
                <a:gd name="connsiteX6" fmla="*/ 8815 w 257528"/>
                <a:gd name="connsiteY6" fmla="*/ 455319 h 592041"/>
                <a:gd name="connsiteX7" fmla="*/ 240590 w 257528"/>
                <a:gd name="connsiteY7" fmla="*/ 356894 h 592041"/>
                <a:gd name="connsiteX8" fmla="*/ 224715 w 257528"/>
                <a:gd name="connsiteY8" fmla="*/ 350544 h 592041"/>
                <a:gd name="connsiteX9" fmla="*/ 104065 w 257528"/>
                <a:gd name="connsiteY9" fmla="*/ 121944 h 592041"/>
                <a:gd name="connsiteX10" fmla="*/ 40565 w 257528"/>
                <a:gd name="connsiteY10" fmla="*/ 1294 h 59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28" h="592041">
                  <a:moveTo>
                    <a:pt x="40565" y="1294"/>
                  </a:moveTo>
                  <a:cubicBezTo>
                    <a:pt x="41094" y="13465"/>
                    <a:pt x="95598" y="134115"/>
                    <a:pt x="107240" y="194969"/>
                  </a:cubicBezTo>
                  <a:cubicBezTo>
                    <a:pt x="118882" y="255823"/>
                    <a:pt x="105653" y="334669"/>
                    <a:pt x="110415" y="366419"/>
                  </a:cubicBezTo>
                  <a:cubicBezTo>
                    <a:pt x="115177" y="398169"/>
                    <a:pt x="143223" y="375944"/>
                    <a:pt x="135815" y="385469"/>
                  </a:cubicBezTo>
                  <a:cubicBezTo>
                    <a:pt x="128407" y="394994"/>
                    <a:pt x="80253" y="389173"/>
                    <a:pt x="65965" y="423569"/>
                  </a:cubicBezTo>
                  <a:cubicBezTo>
                    <a:pt x="51678" y="457965"/>
                    <a:pt x="59615" y="586552"/>
                    <a:pt x="50090" y="591844"/>
                  </a:cubicBezTo>
                  <a:cubicBezTo>
                    <a:pt x="40565" y="597136"/>
                    <a:pt x="-22935" y="494477"/>
                    <a:pt x="8815" y="455319"/>
                  </a:cubicBezTo>
                  <a:cubicBezTo>
                    <a:pt x="40565" y="416161"/>
                    <a:pt x="204607" y="374356"/>
                    <a:pt x="240590" y="356894"/>
                  </a:cubicBezTo>
                  <a:cubicBezTo>
                    <a:pt x="276573" y="339432"/>
                    <a:pt x="247469" y="389702"/>
                    <a:pt x="224715" y="350544"/>
                  </a:cubicBezTo>
                  <a:cubicBezTo>
                    <a:pt x="201961" y="311386"/>
                    <a:pt x="137403" y="178565"/>
                    <a:pt x="104065" y="121944"/>
                  </a:cubicBezTo>
                  <a:cubicBezTo>
                    <a:pt x="70727" y="65323"/>
                    <a:pt x="40036" y="-10877"/>
                    <a:pt x="40565" y="1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2" name="フリーフォーム 2521">
              <a:extLst>
                <a:ext uri="{FF2B5EF4-FFF2-40B4-BE49-F238E27FC236}">
                  <a16:creationId xmlns:a16="http://schemas.microsoft.com/office/drawing/2014/main" id="{409D6E84-03E5-980D-A4A1-E2A07E5A16F8}"/>
                </a:ext>
              </a:extLst>
            </p:cNvPr>
            <p:cNvSpPr/>
            <p:nvPr/>
          </p:nvSpPr>
          <p:spPr>
            <a:xfrm>
              <a:off x="4879489" y="6947038"/>
              <a:ext cx="483596" cy="665360"/>
            </a:xfrm>
            <a:custGeom>
              <a:avLst/>
              <a:gdLst>
                <a:gd name="connsiteX0" fmla="*/ 238611 w 483596"/>
                <a:gd name="connsiteY0" fmla="*/ 168137 h 665360"/>
                <a:gd name="connsiteX1" fmla="*/ 381486 w 483596"/>
                <a:gd name="connsiteY1" fmla="*/ 44312 h 665360"/>
                <a:gd name="connsiteX2" fmla="*/ 356086 w 483596"/>
                <a:gd name="connsiteY2" fmla="*/ 12562 h 665360"/>
                <a:gd name="connsiteX3" fmla="*/ 441811 w 483596"/>
                <a:gd name="connsiteY3" fmla="*/ 25262 h 665360"/>
                <a:gd name="connsiteX4" fmla="*/ 448161 w 483596"/>
                <a:gd name="connsiteY4" fmla="*/ 63362 h 665360"/>
                <a:gd name="connsiteX5" fmla="*/ 470386 w 483596"/>
                <a:gd name="connsiteY5" fmla="*/ 231637 h 665360"/>
                <a:gd name="connsiteX6" fmla="*/ 448161 w 483596"/>
                <a:gd name="connsiteY6" fmla="*/ 314187 h 665360"/>
                <a:gd name="connsiteX7" fmla="*/ 333861 w 483596"/>
                <a:gd name="connsiteY7" fmla="*/ 441187 h 665360"/>
                <a:gd name="connsiteX8" fmla="*/ 267186 w 483596"/>
                <a:gd name="connsiteY8" fmla="*/ 609462 h 665360"/>
                <a:gd name="connsiteX9" fmla="*/ 216386 w 483596"/>
                <a:gd name="connsiteY9" fmla="*/ 641212 h 665360"/>
                <a:gd name="connsiteX10" fmla="*/ 486 w 483596"/>
                <a:gd name="connsiteY10" fmla="*/ 663437 h 665360"/>
                <a:gd name="connsiteX11" fmla="*/ 283061 w 483596"/>
                <a:gd name="connsiteY11" fmla="*/ 590412 h 665360"/>
                <a:gd name="connsiteX12" fmla="*/ 413236 w 483596"/>
                <a:gd name="connsiteY12" fmla="*/ 342762 h 665360"/>
                <a:gd name="connsiteX13" fmla="*/ 483086 w 483596"/>
                <a:gd name="connsiteY13" fmla="*/ 218937 h 665360"/>
                <a:gd name="connsiteX14" fmla="*/ 438636 w 483596"/>
                <a:gd name="connsiteY14" fmla="*/ 3037 h 665360"/>
                <a:gd name="connsiteX15" fmla="*/ 327511 w 483596"/>
                <a:gd name="connsiteY15" fmla="*/ 95112 h 665360"/>
                <a:gd name="connsiteX16" fmla="*/ 238611 w 483596"/>
                <a:gd name="connsiteY16" fmla="*/ 168137 h 66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3596" h="665360">
                  <a:moveTo>
                    <a:pt x="238611" y="168137"/>
                  </a:moveTo>
                  <a:cubicBezTo>
                    <a:pt x="247607" y="159670"/>
                    <a:pt x="361907" y="70241"/>
                    <a:pt x="381486" y="44312"/>
                  </a:cubicBezTo>
                  <a:cubicBezTo>
                    <a:pt x="401065" y="18383"/>
                    <a:pt x="346032" y="15737"/>
                    <a:pt x="356086" y="12562"/>
                  </a:cubicBezTo>
                  <a:cubicBezTo>
                    <a:pt x="366140" y="9387"/>
                    <a:pt x="426465" y="16795"/>
                    <a:pt x="441811" y="25262"/>
                  </a:cubicBezTo>
                  <a:cubicBezTo>
                    <a:pt x="457157" y="33729"/>
                    <a:pt x="443399" y="28966"/>
                    <a:pt x="448161" y="63362"/>
                  </a:cubicBezTo>
                  <a:cubicBezTo>
                    <a:pt x="452923" y="97758"/>
                    <a:pt x="470386" y="189833"/>
                    <a:pt x="470386" y="231637"/>
                  </a:cubicBezTo>
                  <a:cubicBezTo>
                    <a:pt x="470386" y="273441"/>
                    <a:pt x="470915" y="279262"/>
                    <a:pt x="448161" y="314187"/>
                  </a:cubicBezTo>
                  <a:cubicBezTo>
                    <a:pt x="425407" y="349112"/>
                    <a:pt x="364023" y="391975"/>
                    <a:pt x="333861" y="441187"/>
                  </a:cubicBezTo>
                  <a:cubicBezTo>
                    <a:pt x="303699" y="490399"/>
                    <a:pt x="286765" y="576125"/>
                    <a:pt x="267186" y="609462"/>
                  </a:cubicBezTo>
                  <a:cubicBezTo>
                    <a:pt x="247607" y="642800"/>
                    <a:pt x="260836" y="632216"/>
                    <a:pt x="216386" y="641212"/>
                  </a:cubicBezTo>
                  <a:cubicBezTo>
                    <a:pt x="171936" y="650208"/>
                    <a:pt x="-10626" y="671904"/>
                    <a:pt x="486" y="663437"/>
                  </a:cubicBezTo>
                  <a:cubicBezTo>
                    <a:pt x="11598" y="654970"/>
                    <a:pt x="214269" y="643858"/>
                    <a:pt x="283061" y="590412"/>
                  </a:cubicBezTo>
                  <a:cubicBezTo>
                    <a:pt x="351853" y="536966"/>
                    <a:pt x="379899" y="404674"/>
                    <a:pt x="413236" y="342762"/>
                  </a:cubicBezTo>
                  <a:cubicBezTo>
                    <a:pt x="446573" y="280850"/>
                    <a:pt x="478853" y="275558"/>
                    <a:pt x="483086" y="218937"/>
                  </a:cubicBezTo>
                  <a:cubicBezTo>
                    <a:pt x="487319" y="162316"/>
                    <a:pt x="464565" y="23674"/>
                    <a:pt x="438636" y="3037"/>
                  </a:cubicBezTo>
                  <a:cubicBezTo>
                    <a:pt x="412707" y="-17601"/>
                    <a:pt x="356086" y="72887"/>
                    <a:pt x="327511" y="95112"/>
                  </a:cubicBezTo>
                  <a:cubicBezTo>
                    <a:pt x="298936" y="117337"/>
                    <a:pt x="229615" y="176604"/>
                    <a:pt x="238611" y="168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3" name="フリーフォーム 2522">
              <a:extLst>
                <a:ext uri="{FF2B5EF4-FFF2-40B4-BE49-F238E27FC236}">
                  <a16:creationId xmlns:a16="http://schemas.microsoft.com/office/drawing/2014/main" id="{4763BF9B-5AD9-28C0-7932-1E6AE4B7C0CA}"/>
                </a:ext>
              </a:extLst>
            </p:cNvPr>
            <p:cNvSpPr/>
            <p:nvPr/>
          </p:nvSpPr>
          <p:spPr>
            <a:xfrm>
              <a:off x="4901211" y="6944278"/>
              <a:ext cx="429918" cy="633456"/>
            </a:xfrm>
            <a:custGeom>
              <a:avLst/>
              <a:gdLst>
                <a:gd name="connsiteX0" fmla="*/ 359764 w 429918"/>
                <a:gd name="connsiteY0" fmla="*/ 8972 h 633456"/>
                <a:gd name="connsiteX1" fmla="*/ 426439 w 429918"/>
                <a:gd name="connsiteY1" fmla="*/ 247097 h 633456"/>
                <a:gd name="connsiteX2" fmla="*/ 229589 w 429918"/>
                <a:gd name="connsiteY2" fmla="*/ 551897 h 633456"/>
                <a:gd name="connsiteX3" fmla="*/ 169264 w 429918"/>
                <a:gd name="connsiteY3" fmla="*/ 624922 h 633456"/>
                <a:gd name="connsiteX4" fmla="*/ 989 w 429918"/>
                <a:gd name="connsiteY4" fmla="*/ 628097 h 633456"/>
                <a:gd name="connsiteX5" fmla="*/ 254989 w 429918"/>
                <a:gd name="connsiteY5" fmla="*/ 589997 h 633456"/>
                <a:gd name="connsiteX6" fmla="*/ 334364 w 429918"/>
                <a:gd name="connsiteY6" fmla="*/ 389972 h 633456"/>
                <a:gd name="connsiteX7" fmla="*/ 416914 w 429918"/>
                <a:gd name="connsiteY7" fmla="*/ 202647 h 633456"/>
                <a:gd name="connsiteX8" fmla="*/ 416914 w 429918"/>
                <a:gd name="connsiteY8" fmla="*/ 62947 h 633456"/>
                <a:gd name="connsiteX9" fmla="*/ 359764 w 429918"/>
                <a:gd name="connsiteY9" fmla="*/ 8972 h 6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18" h="633456">
                  <a:moveTo>
                    <a:pt x="359764" y="8972"/>
                  </a:moveTo>
                  <a:cubicBezTo>
                    <a:pt x="361352" y="39664"/>
                    <a:pt x="448135" y="156609"/>
                    <a:pt x="426439" y="247097"/>
                  </a:cubicBezTo>
                  <a:cubicBezTo>
                    <a:pt x="404743" y="337585"/>
                    <a:pt x="272451" y="488926"/>
                    <a:pt x="229589" y="551897"/>
                  </a:cubicBezTo>
                  <a:cubicBezTo>
                    <a:pt x="186727" y="614868"/>
                    <a:pt x="207364" y="612222"/>
                    <a:pt x="169264" y="624922"/>
                  </a:cubicBezTo>
                  <a:cubicBezTo>
                    <a:pt x="131164" y="637622"/>
                    <a:pt x="-13298" y="633918"/>
                    <a:pt x="989" y="628097"/>
                  </a:cubicBezTo>
                  <a:cubicBezTo>
                    <a:pt x="15276" y="622276"/>
                    <a:pt x="199427" y="629684"/>
                    <a:pt x="254989" y="589997"/>
                  </a:cubicBezTo>
                  <a:cubicBezTo>
                    <a:pt x="310551" y="550310"/>
                    <a:pt x="307377" y="454530"/>
                    <a:pt x="334364" y="389972"/>
                  </a:cubicBezTo>
                  <a:cubicBezTo>
                    <a:pt x="361351" y="325414"/>
                    <a:pt x="403156" y="257151"/>
                    <a:pt x="416914" y="202647"/>
                  </a:cubicBezTo>
                  <a:cubicBezTo>
                    <a:pt x="430672" y="148143"/>
                    <a:pt x="424851" y="92051"/>
                    <a:pt x="416914" y="62947"/>
                  </a:cubicBezTo>
                  <a:cubicBezTo>
                    <a:pt x="408977" y="33843"/>
                    <a:pt x="358176" y="-21720"/>
                    <a:pt x="359764" y="89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4" name="フリーフォーム 2523">
              <a:extLst>
                <a:ext uri="{FF2B5EF4-FFF2-40B4-BE49-F238E27FC236}">
                  <a16:creationId xmlns:a16="http://schemas.microsoft.com/office/drawing/2014/main" id="{F6756910-0410-F394-A409-7F24A6C20250}"/>
                </a:ext>
              </a:extLst>
            </p:cNvPr>
            <p:cNvSpPr/>
            <p:nvPr/>
          </p:nvSpPr>
          <p:spPr>
            <a:xfrm>
              <a:off x="4408599" y="5467340"/>
              <a:ext cx="378771" cy="179587"/>
            </a:xfrm>
            <a:custGeom>
              <a:avLst/>
              <a:gdLst>
                <a:gd name="connsiteX0" fmla="*/ 1476 w 378771"/>
                <a:gd name="connsiteY0" fmla="*/ 10 h 179587"/>
                <a:gd name="connsiteX1" fmla="*/ 20526 w 378771"/>
                <a:gd name="connsiteY1" fmla="*/ 101610 h 179587"/>
                <a:gd name="connsiteX2" fmla="*/ 90376 w 378771"/>
                <a:gd name="connsiteY2" fmla="*/ 127010 h 179587"/>
                <a:gd name="connsiteX3" fmla="*/ 87201 w 378771"/>
                <a:gd name="connsiteY3" fmla="*/ 146060 h 179587"/>
                <a:gd name="connsiteX4" fmla="*/ 372951 w 378771"/>
                <a:gd name="connsiteY4" fmla="*/ 177810 h 179587"/>
                <a:gd name="connsiteX5" fmla="*/ 261826 w 378771"/>
                <a:gd name="connsiteY5" fmla="*/ 168285 h 179587"/>
                <a:gd name="connsiteX6" fmla="*/ 52276 w 378771"/>
                <a:gd name="connsiteY6" fmla="*/ 107960 h 179587"/>
                <a:gd name="connsiteX7" fmla="*/ 1476 w 378771"/>
                <a:gd name="connsiteY7" fmla="*/ 10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771" h="179587">
                  <a:moveTo>
                    <a:pt x="1476" y="10"/>
                  </a:moveTo>
                  <a:cubicBezTo>
                    <a:pt x="-3815" y="-1048"/>
                    <a:pt x="5709" y="80443"/>
                    <a:pt x="20526" y="101610"/>
                  </a:cubicBezTo>
                  <a:cubicBezTo>
                    <a:pt x="35343" y="122777"/>
                    <a:pt x="79264" y="119602"/>
                    <a:pt x="90376" y="127010"/>
                  </a:cubicBezTo>
                  <a:cubicBezTo>
                    <a:pt x="101489" y="134418"/>
                    <a:pt x="40105" y="137593"/>
                    <a:pt x="87201" y="146060"/>
                  </a:cubicBezTo>
                  <a:cubicBezTo>
                    <a:pt x="134297" y="154527"/>
                    <a:pt x="343847" y="174106"/>
                    <a:pt x="372951" y="177810"/>
                  </a:cubicBezTo>
                  <a:cubicBezTo>
                    <a:pt x="402055" y="181514"/>
                    <a:pt x="315272" y="179927"/>
                    <a:pt x="261826" y="168285"/>
                  </a:cubicBezTo>
                  <a:cubicBezTo>
                    <a:pt x="208380" y="156643"/>
                    <a:pt x="96726" y="130714"/>
                    <a:pt x="52276" y="107960"/>
                  </a:cubicBezTo>
                  <a:cubicBezTo>
                    <a:pt x="7826" y="85206"/>
                    <a:pt x="6767" y="1068"/>
                    <a:pt x="1476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5" name="フリーフォーム 2524">
              <a:extLst>
                <a:ext uri="{FF2B5EF4-FFF2-40B4-BE49-F238E27FC236}">
                  <a16:creationId xmlns:a16="http://schemas.microsoft.com/office/drawing/2014/main" id="{AA977F49-9742-FF0C-E4E2-4D44FC4EE8D9}"/>
                </a:ext>
              </a:extLst>
            </p:cNvPr>
            <p:cNvSpPr/>
            <p:nvPr/>
          </p:nvSpPr>
          <p:spPr>
            <a:xfrm>
              <a:off x="5054469" y="6051528"/>
              <a:ext cx="162600" cy="492656"/>
            </a:xfrm>
            <a:custGeom>
              <a:avLst/>
              <a:gdLst>
                <a:gd name="connsiteX0" fmla="*/ 162056 w 162600"/>
                <a:gd name="connsiteY0" fmla="*/ 22 h 492656"/>
                <a:gd name="connsiteX1" fmla="*/ 131 w 162600"/>
                <a:gd name="connsiteY1" fmla="*/ 47647 h 492656"/>
                <a:gd name="connsiteX2" fmla="*/ 133481 w 162600"/>
                <a:gd name="connsiteY2" fmla="*/ 69872 h 492656"/>
                <a:gd name="connsiteX3" fmla="*/ 73156 w 162600"/>
                <a:gd name="connsiteY3" fmla="*/ 149247 h 492656"/>
                <a:gd name="connsiteX4" fmla="*/ 98556 w 162600"/>
                <a:gd name="connsiteY4" fmla="*/ 209572 h 492656"/>
                <a:gd name="connsiteX5" fmla="*/ 111256 w 162600"/>
                <a:gd name="connsiteY5" fmla="*/ 311172 h 492656"/>
                <a:gd name="connsiteX6" fmla="*/ 66806 w 162600"/>
                <a:gd name="connsiteY6" fmla="*/ 434997 h 492656"/>
                <a:gd name="connsiteX7" fmla="*/ 31881 w 162600"/>
                <a:gd name="connsiteY7" fmla="*/ 485797 h 492656"/>
                <a:gd name="connsiteX8" fmla="*/ 95381 w 162600"/>
                <a:gd name="connsiteY8" fmla="*/ 288947 h 492656"/>
                <a:gd name="connsiteX9" fmla="*/ 79506 w 162600"/>
                <a:gd name="connsiteY9" fmla="*/ 142897 h 492656"/>
                <a:gd name="connsiteX10" fmla="*/ 85856 w 162600"/>
                <a:gd name="connsiteY10" fmla="*/ 98447 h 492656"/>
                <a:gd name="connsiteX11" fmla="*/ 54106 w 162600"/>
                <a:gd name="connsiteY11" fmla="*/ 53997 h 492656"/>
                <a:gd name="connsiteX12" fmla="*/ 162056 w 162600"/>
                <a:gd name="connsiteY12" fmla="*/ 22 h 49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600" h="492656">
                  <a:moveTo>
                    <a:pt x="162056" y="22"/>
                  </a:moveTo>
                  <a:cubicBezTo>
                    <a:pt x="153060" y="-1036"/>
                    <a:pt x="4893" y="36005"/>
                    <a:pt x="131" y="47647"/>
                  </a:cubicBezTo>
                  <a:cubicBezTo>
                    <a:pt x="-4631" y="59289"/>
                    <a:pt x="121310" y="52939"/>
                    <a:pt x="133481" y="69872"/>
                  </a:cubicBezTo>
                  <a:cubicBezTo>
                    <a:pt x="145652" y="86805"/>
                    <a:pt x="78977" y="125964"/>
                    <a:pt x="73156" y="149247"/>
                  </a:cubicBezTo>
                  <a:cubicBezTo>
                    <a:pt x="67335" y="172530"/>
                    <a:pt x="92206" y="182585"/>
                    <a:pt x="98556" y="209572"/>
                  </a:cubicBezTo>
                  <a:cubicBezTo>
                    <a:pt x="104906" y="236559"/>
                    <a:pt x="116548" y="273601"/>
                    <a:pt x="111256" y="311172"/>
                  </a:cubicBezTo>
                  <a:cubicBezTo>
                    <a:pt x="105964" y="348743"/>
                    <a:pt x="80035" y="405893"/>
                    <a:pt x="66806" y="434997"/>
                  </a:cubicBezTo>
                  <a:cubicBezTo>
                    <a:pt x="53577" y="464101"/>
                    <a:pt x="27119" y="510139"/>
                    <a:pt x="31881" y="485797"/>
                  </a:cubicBezTo>
                  <a:cubicBezTo>
                    <a:pt x="36643" y="461455"/>
                    <a:pt x="87444" y="346097"/>
                    <a:pt x="95381" y="288947"/>
                  </a:cubicBezTo>
                  <a:cubicBezTo>
                    <a:pt x="103318" y="231797"/>
                    <a:pt x="81094" y="174647"/>
                    <a:pt x="79506" y="142897"/>
                  </a:cubicBezTo>
                  <a:cubicBezTo>
                    <a:pt x="77918" y="111147"/>
                    <a:pt x="90089" y="113264"/>
                    <a:pt x="85856" y="98447"/>
                  </a:cubicBezTo>
                  <a:cubicBezTo>
                    <a:pt x="81623" y="83630"/>
                    <a:pt x="42464" y="68813"/>
                    <a:pt x="54106" y="53997"/>
                  </a:cubicBezTo>
                  <a:cubicBezTo>
                    <a:pt x="65748" y="39181"/>
                    <a:pt x="171052" y="1080"/>
                    <a:pt x="16205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6" name="フリーフォーム 2525">
              <a:extLst>
                <a:ext uri="{FF2B5EF4-FFF2-40B4-BE49-F238E27FC236}">
                  <a16:creationId xmlns:a16="http://schemas.microsoft.com/office/drawing/2014/main" id="{0980ABF7-722C-3D07-8AF9-6AE6B9F71B1C}"/>
                </a:ext>
              </a:extLst>
            </p:cNvPr>
            <p:cNvSpPr/>
            <p:nvPr/>
          </p:nvSpPr>
          <p:spPr>
            <a:xfrm>
              <a:off x="4800600" y="6050024"/>
              <a:ext cx="354265" cy="644454"/>
            </a:xfrm>
            <a:custGeom>
              <a:avLst/>
              <a:gdLst>
                <a:gd name="connsiteX0" fmla="*/ 244475 w 354265"/>
                <a:gd name="connsiteY0" fmla="*/ 1526 h 644454"/>
                <a:gd name="connsiteX1" fmla="*/ 225425 w 354265"/>
                <a:gd name="connsiteY1" fmla="*/ 147576 h 644454"/>
                <a:gd name="connsiteX2" fmla="*/ 193675 w 354265"/>
                <a:gd name="connsiteY2" fmla="*/ 157101 h 644454"/>
                <a:gd name="connsiteX3" fmla="*/ 114300 w 354265"/>
                <a:gd name="connsiteY3" fmla="*/ 128526 h 644454"/>
                <a:gd name="connsiteX4" fmla="*/ 53975 w 354265"/>
                <a:gd name="connsiteY4" fmla="*/ 188851 h 644454"/>
                <a:gd name="connsiteX5" fmla="*/ 50800 w 354265"/>
                <a:gd name="connsiteY5" fmla="*/ 252351 h 644454"/>
                <a:gd name="connsiteX6" fmla="*/ 184150 w 354265"/>
                <a:gd name="connsiteY6" fmla="*/ 385701 h 644454"/>
                <a:gd name="connsiteX7" fmla="*/ 222250 w 354265"/>
                <a:gd name="connsiteY7" fmla="*/ 360301 h 644454"/>
                <a:gd name="connsiteX8" fmla="*/ 301625 w 354265"/>
                <a:gd name="connsiteY8" fmla="*/ 328551 h 644454"/>
                <a:gd name="connsiteX9" fmla="*/ 212725 w 354265"/>
                <a:gd name="connsiteY9" fmla="*/ 398401 h 644454"/>
                <a:gd name="connsiteX10" fmla="*/ 44450 w 354265"/>
                <a:gd name="connsiteY10" fmla="*/ 306326 h 644454"/>
                <a:gd name="connsiteX11" fmla="*/ 139700 w 354265"/>
                <a:gd name="connsiteY11" fmla="*/ 493651 h 644454"/>
                <a:gd name="connsiteX12" fmla="*/ 85725 w 354265"/>
                <a:gd name="connsiteY12" fmla="*/ 547626 h 644454"/>
                <a:gd name="connsiteX13" fmla="*/ 130175 w 354265"/>
                <a:gd name="connsiteY13" fmla="*/ 614301 h 644454"/>
                <a:gd name="connsiteX14" fmla="*/ 317500 w 354265"/>
                <a:gd name="connsiteY14" fmla="*/ 598426 h 644454"/>
                <a:gd name="connsiteX15" fmla="*/ 333375 w 354265"/>
                <a:gd name="connsiteY15" fmla="*/ 573026 h 644454"/>
                <a:gd name="connsiteX16" fmla="*/ 85725 w 354265"/>
                <a:gd name="connsiteY16" fmla="*/ 627001 h 644454"/>
                <a:gd name="connsiteX17" fmla="*/ 53975 w 354265"/>
                <a:gd name="connsiteY17" fmla="*/ 220601 h 644454"/>
                <a:gd name="connsiteX18" fmla="*/ 0 w 354265"/>
                <a:gd name="connsiteY18" fmla="*/ 106301 h 644454"/>
                <a:gd name="connsiteX19" fmla="*/ 53975 w 354265"/>
                <a:gd name="connsiteY19" fmla="*/ 39626 h 644454"/>
                <a:gd name="connsiteX20" fmla="*/ 57150 w 354265"/>
                <a:gd name="connsiteY20" fmla="*/ 49151 h 644454"/>
                <a:gd name="connsiteX21" fmla="*/ 250825 w 354265"/>
                <a:gd name="connsiteY21" fmla="*/ 166626 h 644454"/>
                <a:gd name="connsiteX22" fmla="*/ 120650 w 354265"/>
                <a:gd name="connsiteY22" fmla="*/ 96776 h 644454"/>
                <a:gd name="connsiteX23" fmla="*/ 180975 w 354265"/>
                <a:gd name="connsiteY23" fmla="*/ 90426 h 644454"/>
                <a:gd name="connsiteX24" fmla="*/ 320675 w 354265"/>
                <a:gd name="connsiteY24" fmla="*/ 71376 h 644454"/>
                <a:gd name="connsiteX25" fmla="*/ 244475 w 354265"/>
                <a:gd name="connsiteY25" fmla="*/ 1526 h 64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4265" h="644454">
                  <a:moveTo>
                    <a:pt x="244475" y="1526"/>
                  </a:moveTo>
                  <a:cubicBezTo>
                    <a:pt x="228600" y="14226"/>
                    <a:pt x="233892" y="121647"/>
                    <a:pt x="225425" y="147576"/>
                  </a:cubicBezTo>
                  <a:cubicBezTo>
                    <a:pt x="216958" y="173505"/>
                    <a:pt x="212196" y="160276"/>
                    <a:pt x="193675" y="157101"/>
                  </a:cubicBezTo>
                  <a:cubicBezTo>
                    <a:pt x="175154" y="153926"/>
                    <a:pt x="137583" y="123234"/>
                    <a:pt x="114300" y="128526"/>
                  </a:cubicBezTo>
                  <a:cubicBezTo>
                    <a:pt x="91017" y="133818"/>
                    <a:pt x="64558" y="168214"/>
                    <a:pt x="53975" y="188851"/>
                  </a:cubicBezTo>
                  <a:cubicBezTo>
                    <a:pt x="43392" y="209489"/>
                    <a:pt x="29104" y="219543"/>
                    <a:pt x="50800" y="252351"/>
                  </a:cubicBezTo>
                  <a:cubicBezTo>
                    <a:pt x="72496" y="285159"/>
                    <a:pt x="155575" y="367709"/>
                    <a:pt x="184150" y="385701"/>
                  </a:cubicBezTo>
                  <a:cubicBezTo>
                    <a:pt x="212725" y="403693"/>
                    <a:pt x="202671" y="369826"/>
                    <a:pt x="222250" y="360301"/>
                  </a:cubicBezTo>
                  <a:cubicBezTo>
                    <a:pt x="241829" y="350776"/>
                    <a:pt x="303213" y="322201"/>
                    <a:pt x="301625" y="328551"/>
                  </a:cubicBezTo>
                  <a:cubicBezTo>
                    <a:pt x="300038" y="334901"/>
                    <a:pt x="255588" y="402105"/>
                    <a:pt x="212725" y="398401"/>
                  </a:cubicBezTo>
                  <a:cubicBezTo>
                    <a:pt x="169862" y="394697"/>
                    <a:pt x="56621" y="290451"/>
                    <a:pt x="44450" y="306326"/>
                  </a:cubicBezTo>
                  <a:cubicBezTo>
                    <a:pt x="32279" y="322201"/>
                    <a:pt x="132821" y="453434"/>
                    <a:pt x="139700" y="493651"/>
                  </a:cubicBezTo>
                  <a:cubicBezTo>
                    <a:pt x="146579" y="533868"/>
                    <a:pt x="87312" y="527518"/>
                    <a:pt x="85725" y="547626"/>
                  </a:cubicBezTo>
                  <a:cubicBezTo>
                    <a:pt x="84137" y="567734"/>
                    <a:pt x="91546" y="605834"/>
                    <a:pt x="130175" y="614301"/>
                  </a:cubicBezTo>
                  <a:cubicBezTo>
                    <a:pt x="168804" y="622768"/>
                    <a:pt x="283633" y="605305"/>
                    <a:pt x="317500" y="598426"/>
                  </a:cubicBezTo>
                  <a:cubicBezTo>
                    <a:pt x="351367" y="591547"/>
                    <a:pt x="372004" y="568264"/>
                    <a:pt x="333375" y="573026"/>
                  </a:cubicBezTo>
                  <a:cubicBezTo>
                    <a:pt x="294746" y="577788"/>
                    <a:pt x="132292" y="685738"/>
                    <a:pt x="85725" y="627001"/>
                  </a:cubicBezTo>
                  <a:cubicBezTo>
                    <a:pt x="39158" y="568264"/>
                    <a:pt x="68262" y="307384"/>
                    <a:pt x="53975" y="220601"/>
                  </a:cubicBezTo>
                  <a:cubicBezTo>
                    <a:pt x="39687" y="133818"/>
                    <a:pt x="0" y="136463"/>
                    <a:pt x="0" y="106301"/>
                  </a:cubicBezTo>
                  <a:cubicBezTo>
                    <a:pt x="0" y="76139"/>
                    <a:pt x="44450" y="49151"/>
                    <a:pt x="53975" y="39626"/>
                  </a:cubicBezTo>
                  <a:cubicBezTo>
                    <a:pt x="63500" y="30101"/>
                    <a:pt x="24342" y="27984"/>
                    <a:pt x="57150" y="49151"/>
                  </a:cubicBezTo>
                  <a:cubicBezTo>
                    <a:pt x="89958" y="70318"/>
                    <a:pt x="240242" y="158689"/>
                    <a:pt x="250825" y="166626"/>
                  </a:cubicBezTo>
                  <a:cubicBezTo>
                    <a:pt x="261408" y="174563"/>
                    <a:pt x="132292" y="109476"/>
                    <a:pt x="120650" y="96776"/>
                  </a:cubicBezTo>
                  <a:cubicBezTo>
                    <a:pt x="109008" y="84076"/>
                    <a:pt x="180975" y="90426"/>
                    <a:pt x="180975" y="90426"/>
                  </a:cubicBezTo>
                  <a:cubicBezTo>
                    <a:pt x="214313" y="86193"/>
                    <a:pt x="308504" y="83547"/>
                    <a:pt x="320675" y="71376"/>
                  </a:cubicBezTo>
                  <a:cubicBezTo>
                    <a:pt x="332846" y="59205"/>
                    <a:pt x="260350" y="-11174"/>
                    <a:pt x="244475" y="15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7" name="フリーフォーム 2526">
              <a:extLst>
                <a:ext uri="{FF2B5EF4-FFF2-40B4-BE49-F238E27FC236}">
                  <a16:creationId xmlns:a16="http://schemas.microsoft.com/office/drawing/2014/main" id="{AFD6BC7E-048D-80CF-FED2-C4EF31F29CBF}"/>
                </a:ext>
              </a:extLst>
            </p:cNvPr>
            <p:cNvSpPr/>
            <p:nvPr/>
          </p:nvSpPr>
          <p:spPr>
            <a:xfrm>
              <a:off x="4940193" y="6254517"/>
              <a:ext cx="155693" cy="137221"/>
            </a:xfrm>
            <a:custGeom>
              <a:avLst/>
              <a:gdLst>
                <a:gd name="connsiteX0" fmla="*/ 107 w 155693"/>
                <a:gd name="connsiteY0" fmla="*/ 233 h 137221"/>
                <a:gd name="connsiteX1" fmla="*/ 120757 w 155693"/>
                <a:gd name="connsiteY1" fmla="*/ 73258 h 137221"/>
                <a:gd name="connsiteX2" fmla="*/ 15982 w 155693"/>
                <a:gd name="connsiteY2" fmla="*/ 136758 h 137221"/>
                <a:gd name="connsiteX3" fmla="*/ 136632 w 155693"/>
                <a:gd name="connsiteY3" fmla="*/ 101833 h 137221"/>
                <a:gd name="connsiteX4" fmla="*/ 146157 w 155693"/>
                <a:gd name="connsiteY4" fmla="*/ 98658 h 137221"/>
                <a:gd name="connsiteX5" fmla="*/ 107 w 155693"/>
                <a:gd name="connsiteY5" fmla="*/ 233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93" h="137221">
                  <a:moveTo>
                    <a:pt x="107" y="233"/>
                  </a:moveTo>
                  <a:cubicBezTo>
                    <a:pt x="-4126" y="-4000"/>
                    <a:pt x="118111" y="50504"/>
                    <a:pt x="120757" y="73258"/>
                  </a:cubicBezTo>
                  <a:cubicBezTo>
                    <a:pt x="123403" y="96012"/>
                    <a:pt x="13336" y="131996"/>
                    <a:pt x="15982" y="136758"/>
                  </a:cubicBezTo>
                  <a:cubicBezTo>
                    <a:pt x="18628" y="141520"/>
                    <a:pt x="114936" y="108183"/>
                    <a:pt x="136632" y="101833"/>
                  </a:cubicBezTo>
                  <a:cubicBezTo>
                    <a:pt x="158328" y="95483"/>
                    <a:pt x="161503" y="114004"/>
                    <a:pt x="146157" y="98658"/>
                  </a:cubicBezTo>
                  <a:cubicBezTo>
                    <a:pt x="130811" y="83312"/>
                    <a:pt x="4340" y="4466"/>
                    <a:pt x="107" y="2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8" name="フリーフォーム 2527">
              <a:extLst>
                <a:ext uri="{FF2B5EF4-FFF2-40B4-BE49-F238E27FC236}">
                  <a16:creationId xmlns:a16="http://schemas.microsoft.com/office/drawing/2014/main" id="{D2BABC9C-01AC-82B0-1CA3-F5E29452118B}"/>
                </a:ext>
              </a:extLst>
            </p:cNvPr>
            <p:cNvSpPr/>
            <p:nvPr/>
          </p:nvSpPr>
          <p:spPr>
            <a:xfrm>
              <a:off x="4961340" y="6543648"/>
              <a:ext cx="194789" cy="298511"/>
            </a:xfrm>
            <a:custGeom>
              <a:avLst/>
              <a:gdLst>
                <a:gd name="connsiteX0" fmla="*/ 188510 w 194789"/>
                <a:gd name="connsiteY0" fmla="*/ 27 h 298511"/>
                <a:gd name="connsiteX1" fmla="*/ 188510 w 194789"/>
                <a:gd name="connsiteY1" fmla="*/ 152427 h 298511"/>
                <a:gd name="connsiteX2" fmla="*/ 112310 w 194789"/>
                <a:gd name="connsiteY2" fmla="*/ 193702 h 298511"/>
                <a:gd name="connsiteX3" fmla="*/ 13885 w 194789"/>
                <a:gd name="connsiteY3" fmla="*/ 228627 h 298511"/>
                <a:gd name="connsiteX4" fmla="*/ 4360 w 194789"/>
                <a:gd name="connsiteY4" fmla="*/ 298477 h 298511"/>
                <a:gd name="connsiteX5" fmla="*/ 48810 w 194789"/>
                <a:gd name="connsiteY5" fmla="*/ 219102 h 298511"/>
                <a:gd name="connsiteX6" fmla="*/ 115485 w 194789"/>
                <a:gd name="connsiteY6" fmla="*/ 203227 h 298511"/>
                <a:gd name="connsiteX7" fmla="*/ 131360 w 194789"/>
                <a:gd name="connsiteY7" fmla="*/ 177827 h 298511"/>
                <a:gd name="connsiteX8" fmla="*/ 172635 w 194789"/>
                <a:gd name="connsiteY8" fmla="*/ 165127 h 298511"/>
                <a:gd name="connsiteX9" fmla="*/ 188510 w 194789"/>
                <a:gd name="connsiteY9" fmla="*/ 27 h 29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789" h="298511">
                  <a:moveTo>
                    <a:pt x="188510" y="27"/>
                  </a:moveTo>
                  <a:cubicBezTo>
                    <a:pt x="191156" y="-2090"/>
                    <a:pt x="201210" y="120148"/>
                    <a:pt x="188510" y="152427"/>
                  </a:cubicBezTo>
                  <a:cubicBezTo>
                    <a:pt x="175810" y="184706"/>
                    <a:pt x="141414" y="181002"/>
                    <a:pt x="112310" y="193702"/>
                  </a:cubicBezTo>
                  <a:cubicBezTo>
                    <a:pt x="83206" y="206402"/>
                    <a:pt x="31877" y="211165"/>
                    <a:pt x="13885" y="228627"/>
                  </a:cubicBezTo>
                  <a:cubicBezTo>
                    <a:pt x="-4107" y="246089"/>
                    <a:pt x="-1461" y="300065"/>
                    <a:pt x="4360" y="298477"/>
                  </a:cubicBezTo>
                  <a:cubicBezTo>
                    <a:pt x="10181" y="296890"/>
                    <a:pt x="30289" y="234977"/>
                    <a:pt x="48810" y="219102"/>
                  </a:cubicBezTo>
                  <a:cubicBezTo>
                    <a:pt x="67331" y="203227"/>
                    <a:pt x="101727" y="210106"/>
                    <a:pt x="115485" y="203227"/>
                  </a:cubicBezTo>
                  <a:cubicBezTo>
                    <a:pt x="129243" y="196348"/>
                    <a:pt x="121835" y="184177"/>
                    <a:pt x="131360" y="177827"/>
                  </a:cubicBezTo>
                  <a:cubicBezTo>
                    <a:pt x="140885" y="171477"/>
                    <a:pt x="162581" y="189469"/>
                    <a:pt x="172635" y="165127"/>
                  </a:cubicBezTo>
                  <a:cubicBezTo>
                    <a:pt x="182689" y="140785"/>
                    <a:pt x="185864" y="2144"/>
                    <a:pt x="188510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9" name="フリーフォーム 2528">
              <a:extLst>
                <a:ext uri="{FF2B5EF4-FFF2-40B4-BE49-F238E27FC236}">
                  <a16:creationId xmlns:a16="http://schemas.microsoft.com/office/drawing/2014/main" id="{ADF09743-CF9F-DF1F-037B-792A9B745836}"/>
                </a:ext>
              </a:extLst>
            </p:cNvPr>
            <p:cNvSpPr/>
            <p:nvPr/>
          </p:nvSpPr>
          <p:spPr>
            <a:xfrm>
              <a:off x="4851355" y="6676933"/>
              <a:ext cx="101794" cy="174812"/>
            </a:xfrm>
            <a:custGeom>
              <a:avLst/>
              <a:gdLst>
                <a:gd name="connsiteX0" fmla="*/ 45 w 101794"/>
                <a:gd name="connsiteY0" fmla="*/ 92 h 174812"/>
                <a:gd name="connsiteX1" fmla="*/ 85770 w 101794"/>
                <a:gd name="connsiteY1" fmla="*/ 95342 h 174812"/>
                <a:gd name="connsiteX2" fmla="*/ 92120 w 101794"/>
                <a:gd name="connsiteY2" fmla="*/ 174717 h 174812"/>
                <a:gd name="connsiteX3" fmla="*/ 98470 w 101794"/>
                <a:gd name="connsiteY3" fmla="*/ 79467 h 174812"/>
                <a:gd name="connsiteX4" fmla="*/ 45 w 101794"/>
                <a:gd name="connsiteY4" fmla="*/ 92 h 17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94" h="174812">
                  <a:moveTo>
                    <a:pt x="45" y="92"/>
                  </a:moveTo>
                  <a:cubicBezTo>
                    <a:pt x="-2072" y="2738"/>
                    <a:pt x="70424" y="66238"/>
                    <a:pt x="85770" y="95342"/>
                  </a:cubicBezTo>
                  <a:cubicBezTo>
                    <a:pt x="101116" y="124446"/>
                    <a:pt x="90003" y="177363"/>
                    <a:pt x="92120" y="174717"/>
                  </a:cubicBezTo>
                  <a:cubicBezTo>
                    <a:pt x="94237" y="172071"/>
                    <a:pt x="107995" y="106984"/>
                    <a:pt x="98470" y="79467"/>
                  </a:cubicBezTo>
                  <a:cubicBezTo>
                    <a:pt x="88945" y="51950"/>
                    <a:pt x="2162" y="-2554"/>
                    <a:pt x="45" y="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0" name="フリーフォーム 2529">
              <a:extLst>
                <a:ext uri="{FF2B5EF4-FFF2-40B4-BE49-F238E27FC236}">
                  <a16:creationId xmlns:a16="http://schemas.microsoft.com/office/drawing/2014/main" id="{3EE614CF-4F1A-B687-30AC-9FC6CFCB855A}"/>
                </a:ext>
              </a:extLst>
            </p:cNvPr>
            <p:cNvSpPr/>
            <p:nvPr/>
          </p:nvSpPr>
          <p:spPr>
            <a:xfrm>
              <a:off x="4889022" y="5456434"/>
              <a:ext cx="389262" cy="328500"/>
            </a:xfrm>
            <a:custGeom>
              <a:avLst/>
              <a:gdLst>
                <a:gd name="connsiteX0" fmla="*/ 387828 w 389262"/>
                <a:gd name="connsiteY0" fmla="*/ 1391 h 328500"/>
                <a:gd name="connsiteX1" fmla="*/ 73503 w 389262"/>
                <a:gd name="connsiteY1" fmla="*/ 277616 h 328500"/>
                <a:gd name="connsiteX2" fmla="*/ 86203 w 389262"/>
                <a:gd name="connsiteY2" fmla="*/ 283966 h 328500"/>
                <a:gd name="connsiteX3" fmla="*/ 478 w 389262"/>
                <a:gd name="connsiteY3" fmla="*/ 328416 h 328500"/>
                <a:gd name="connsiteX4" fmla="*/ 130653 w 389262"/>
                <a:gd name="connsiteY4" fmla="*/ 271266 h 328500"/>
                <a:gd name="connsiteX5" fmla="*/ 152878 w 389262"/>
                <a:gd name="connsiteY5" fmla="*/ 290316 h 328500"/>
                <a:gd name="connsiteX6" fmla="*/ 152878 w 389262"/>
                <a:gd name="connsiteY6" fmla="*/ 280791 h 328500"/>
                <a:gd name="connsiteX7" fmla="*/ 146528 w 389262"/>
                <a:gd name="connsiteY7" fmla="*/ 249041 h 328500"/>
                <a:gd name="connsiteX8" fmla="*/ 210028 w 389262"/>
                <a:gd name="connsiteY8" fmla="*/ 182366 h 328500"/>
                <a:gd name="connsiteX9" fmla="*/ 190978 w 389262"/>
                <a:gd name="connsiteY9" fmla="*/ 169666 h 328500"/>
                <a:gd name="connsiteX10" fmla="*/ 387828 w 389262"/>
                <a:gd name="connsiteY10" fmla="*/ 1391 h 32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9262" h="328500">
                  <a:moveTo>
                    <a:pt x="387828" y="1391"/>
                  </a:moveTo>
                  <a:cubicBezTo>
                    <a:pt x="368249" y="19383"/>
                    <a:pt x="123774" y="230520"/>
                    <a:pt x="73503" y="277616"/>
                  </a:cubicBezTo>
                  <a:cubicBezTo>
                    <a:pt x="23232" y="324712"/>
                    <a:pt x="98374" y="275499"/>
                    <a:pt x="86203" y="283966"/>
                  </a:cubicBezTo>
                  <a:cubicBezTo>
                    <a:pt x="74032" y="292433"/>
                    <a:pt x="-6930" y="330533"/>
                    <a:pt x="478" y="328416"/>
                  </a:cubicBezTo>
                  <a:cubicBezTo>
                    <a:pt x="7886" y="326299"/>
                    <a:pt x="105253" y="277616"/>
                    <a:pt x="130653" y="271266"/>
                  </a:cubicBezTo>
                  <a:cubicBezTo>
                    <a:pt x="156053" y="264916"/>
                    <a:pt x="149174" y="288729"/>
                    <a:pt x="152878" y="290316"/>
                  </a:cubicBezTo>
                  <a:cubicBezTo>
                    <a:pt x="156582" y="291903"/>
                    <a:pt x="153936" y="287670"/>
                    <a:pt x="152878" y="280791"/>
                  </a:cubicBezTo>
                  <a:cubicBezTo>
                    <a:pt x="151820" y="273912"/>
                    <a:pt x="137003" y="265445"/>
                    <a:pt x="146528" y="249041"/>
                  </a:cubicBezTo>
                  <a:cubicBezTo>
                    <a:pt x="156053" y="232637"/>
                    <a:pt x="202620" y="195595"/>
                    <a:pt x="210028" y="182366"/>
                  </a:cubicBezTo>
                  <a:cubicBezTo>
                    <a:pt x="217436" y="169137"/>
                    <a:pt x="161345" y="194008"/>
                    <a:pt x="190978" y="169666"/>
                  </a:cubicBezTo>
                  <a:cubicBezTo>
                    <a:pt x="220611" y="145324"/>
                    <a:pt x="407407" y="-16601"/>
                    <a:pt x="387828" y="1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1" name="フリーフォーム 2530">
              <a:extLst>
                <a:ext uri="{FF2B5EF4-FFF2-40B4-BE49-F238E27FC236}">
                  <a16:creationId xmlns:a16="http://schemas.microsoft.com/office/drawing/2014/main" id="{C6A68A2E-9DBA-1F55-144D-57510B3F7BAF}"/>
                </a:ext>
              </a:extLst>
            </p:cNvPr>
            <p:cNvSpPr/>
            <p:nvPr/>
          </p:nvSpPr>
          <p:spPr>
            <a:xfrm>
              <a:off x="5082561" y="5485317"/>
              <a:ext cx="239090" cy="262633"/>
            </a:xfrm>
            <a:custGeom>
              <a:avLst/>
              <a:gdLst>
                <a:gd name="connsiteX0" fmla="*/ 187939 w 239090"/>
                <a:gd name="connsiteY0" fmla="*/ 1083 h 262633"/>
                <a:gd name="connsiteX1" fmla="*/ 41889 w 239090"/>
                <a:gd name="connsiteY1" fmla="*/ 182058 h 262633"/>
                <a:gd name="connsiteX2" fmla="*/ 99039 w 239090"/>
                <a:gd name="connsiteY2" fmla="*/ 147133 h 262633"/>
                <a:gd name="connsiteX3" fmla="*/ 57764 w 239090"/>
                <a:gd name="connsiteY3" fmla="*/ 178883 h 262633"/>
                <a:gd name="connsiteX4" fmla="*/ 238739 w 239090"/>
                <a:gd name="connsiteY4" fmla="*/ 23308 h 262633"/>
                <a:gd name="connsiteX5" fmla="*/ 3789 w 239090"/>
                <a:gd name="connsiteY5" fmla="*/ 261433 h 262633"/>
                <a:gd name="connsiteX6" fmla="*/ 99039 w 239090"/>
                <a:gd name="connsiteY6" fmla="*/ 112208 h 262633"/>
                <a:gd name="connsiteX7" fmla="*/ 187939 w 239090"/>
                <a:gd name="connsiteY7" fmla="*/ 1083 h 26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90" h="262633">
                  <a:moveTo>
                    <a:pt x="187939" y="1083"/>
                  </a:moveTo>
                  <a:cubicBezTo>
                    <a:pt x="178414" y="12725"/>
                    <a:pt x="56706" y="157716"/>
                    <a:pt x="41889" y="182058"/>
                  </a:cubicBezTo>
                  <a:cubicBezTo>
                    <a:pt x="27072" y="206400"/>
                    <a:pt x="96393" y="147662"/>
                    <a:pt x="99039" y="147133"/>
                  </a:cubicBezTo>
                  <a:cubicBezTo>
                    <a:pt x="101685" y="146604"/>
                    <a:pt x="34481" y="199520"/>
                    <a:pt x="57764" y="178883"/>
                  </a:cubicBezTo>
                  <a:cubicBezTo>
                    <a:pt x="81047" y="158246"/>
                    <a:pt x="247735" y="9550"/>
                    <a:pt x="238739" y="23308"/>
                  </a:cubicBezTo>
                  <a:cubicBezTo>
                    <a:pt x="229743" y="37066"/>
                    <a:pt x="27072" y="246616"/>
                    <a:pt x="3789" y="261433"/>
                  </a:cubicBezTo>
                  <a:cubicBezTo>
                    <a:pt x="-19494" y="276250"/>
                    <a:pt x="70993" y="149779"/>
                    <a:pt x="99039" y="112208"/>
                  </a:cubicBezTo>
                  <a:cubicBezTo>
                    <a:pt x="127085" y="74637"/>
                    <a:pt x="197464" y="-10559"/>
                    <a:pt x="187939" y="1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2" name="フリーフォーム 2531">
              <a:extLst>
                <a:ext uri="{FF2B5EF4-FFF2-40B4-BE49-F238E27FC236}">
                  <a16:creationId xmlns:a16="http://schemas.microsoft.com/office/drawing/2014/main" id="{15EE9D7C-ADE5-C1F0-7F5C-CBF5BB48B132}"/>
                </a:ext>
              </a:extLst>
            </p:cNvPr>
            <p:cNvSpPr/>
            <p:nvPr/>
          </p:nvSpPr>
          <p:spPr>
            <a:xfrm>
              <a:off x="4935637" y="5483013"/>
              <a:ext cx="310058" cy="143983"/>
            </a:xfrm>
            <a:custGeom>
              <a:avLst/>
              <a:gdLst>
                <a:gd name="connsiteX0" fmla="*/ 11013 w 310058"/>
                <a:gd name="connsiteY0" fmla="*/ 101812 h 143983"/>
                <a:gd name="connsiteX1" fmla="*/ 68163 w 310058"/>
                <a:gd name="connsiteY1" fmla="*/ 89112 h 143983"/>
                <a:gd name="connsiteX2" fmla="*/ 309463 w 310058"/>
                <a:gd name="connsiteY2" fmla="*/ 212 h 143983"/>
                <a:gd name="connsiteX3" fmla="*/ 134838 w 310058"/>
                <a:gd name="connsiteY3" fmla="*/ 117687 h 143983"/>
                <a:gd name="connsiteX4" fmla="*/ 80863 w 310058"/>
                <a:gd name="connsiteY4" fmla="*/ 139912 h 143983"/>
                <a:gd name="connsiteX5" fmla="*/ 239613 w 310058"/>
                <a:gd name="connsiteY5" fmla="*/ 57362 h 143983"/>
                <a:gd name="connsiteX6" fmla="*/ 252313 w 310058"/>
                <a:gd name="connsiteY6" fmla="*/ 19262 h 143983"/>
                <a:gd name="connsiteX7" fmla="*/ 11013 w 310058"/>
                <a:gd name="connsiteY7" fmla="*/ 101812 h 14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058" h="143983">
                  <a:moveTo>
                    <a:pt x="11013" y="101812"/>
                  </a:moveTo>
                  <a:cubicBezTo>
                    <a:pt x="-19679" y="113454"/>
                    <a:pt x="18421" y="106045"/>
                    <a:pt x="68163" y="89112"/>
                  </a:cubicBezTo>
                  <a:cubicBezTo>
                    <a:pt x="117905" y="72179"/>
                    <a:pt x="298351" y="-4550"/>
                    <a:pt x="309463" y="212"/>
                  </a:cubicBezTo>
                  <a:cubicBezTo>
                    <a:pt x="320575" y="4974"/>
                    <a:pt x="172938" y="94404"/>
                    <a:pt x="134838" y="117687"/>
                  </a:cubicBezTo>
                  <a:cubicBezTo>
                    <a:pt x="96738" y="140970"/>
                    <a:pt x="63401" y="149966"/>
                    <a:pt x="80863" y="139912"/>
                  </a:cubicBezTo>
                  <a:cubicBezTo>
                    <a:pt x="98325" y="129858"/>
                    <a:pt x="211038" y="77470"/>
                    <a:pt x="239613" y="57362"/>
                  </a:cubicBezTo>
                  <a:cubicBezTo>
                    <a:pt x="268188" y="37254"/>
                    <a:pt x="294117" y="10795"/>
                    <a:pt x="252313" y="19262"/>
                  </a:cubicBezTo>
                  <a:cubicBezTo>
                    <a:pt x="210509" y="27729"/>
                    <a:pt x="41705" y="90170"/>
                    <a:pt x="11013" y="1018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3" name="フリーフォーム 2532">
              <a:extLst>
                <a:ext uri="{FF2B5EF4-FFF2-40B4-BE49-F238E27FC236}">
                  <a16:creationId xmlns:a16="http://schemas.microsoft.com/office/drawing/2014/main" id="{F87E4A9A-F46E-E249-CD27-6EAA81121F53}"/>
                </a:ext>
              </a:extLst>
            </p:cNvPr>
            <p:cNvSpPr/>
            <p:nvPr/>
          </p:nvSpPr>
          <p:spPr>
            <a:xfrm>
              <a:off x="4475657" y="5053253"/>
              <a:ext cx="715484" cy="412066"/>
            </a:xfrm>
            <a:custGeom>
              <a:avLst/>
              <a:gdLst>
                <a:gd name="connsiteX0" fmla="*/ 13793 w 715484"/>
                <a:gd name="connsiteY0" fmla="*/ 233122 h 412066"/>
                <a:gd name="connsiteX1" fmla="*/ 353518 w 715484"/>
                <a:gd name="connsiteY1" fmla="*/ 121997 h 412066"/>
                <a:gd name="connsiteX2" fmla="*/ 385268 w 715484"/>
                <a:gd name="connsiteY2" fmla="*/ 102947 h 412066"/>
                <a:gd name="connsiteX3" fmla="*/ 521793 w 715484"/>
                <a:gd name="connsiteY3" fmla="*/ 14047 h 412066"/>
                <a:gd name="connsiteX4" fmla="*/ 636093 w 715484"/>
                <a:gd name="connsiteY4" fmla="*/ 17222 h 412066"/>
                <a:gd name="connsiteX5" fmla="*/ 683718 w 715484"/>
                <a:gd name="connsiteY5" fmla="*/ 131522 h 412066"/>
                <a:gd name="connsiteX6" fmla="*/ 674193 w 715484"/>
                <a:gd name="connsiteY6" fmla="*/ 172797 h 412066"/>
                <a:gd name="connsiteX7" fmla="*/ 715468 w 715484"/>
                <a:gd name="connsiteY7" fmla="*/ 93422 h 412066"/>
                <a:gd name="connsiteX8" fmla="*/ 674193 w 715484"/>
                <a:gd name="connsiteY8" fmla="*/ 4522 h 412066"/>
                <a:gd name="connsiteX9" fmla="*/ 455118 w 715484"/>
                <a:gd name="connsiteY9" fmla="*/ 20397 h 412066"/>
                <a:gd name="connsiteX10" fmla="*/ 366218 w 715484"/>
                <a:gd name="connsiteY10" fmla="*/ 83897 h 412066"/>
                <a:gd name="connsiteX11" fmla="*/ 102693 w 715484"/>
                <a:gd name="connsiteY11" fmla="*/ 217247 h 412066"/>
                <a:gd name="connsiteX12" fmla="*/ 55068 w 715484"/>
                <a:gd name="connsiteY12" fmla="*/ 277572 h 412066"/>
                <a:gd name="connsiteX13" fmla="*/ 45543 w 715484"/>
                <a:gd name="connsiteY13" fmla="*/ 322022 h 412066"/>
                <a:gd name="connsiteX14" fmla="*/ 112218 w 715484"/>
                <a:gd name="connsiteY14" fmla="*/ 410922 h 412066"/>
                <a:gd name="connsiteX15" fmla="*/ 48718 w 715484"/>
                <a:gd name="connsiteY15" fmla="*/ 369647 h 412066"/>
                <a:gd name="connsiteX16" fmla="*/ 20143 w 715484"/>
                <a:gd name="connsiteY16" fmla="*/ 328372 h 412066"/>
                <a:gd name="connsiteX17" fmla="*/ 61418 w 715484"/>
                <a:gd name="connsiteY17" fmla="*/ 248997 h 412066"/>
                <a:gd name="connsiteX18" fmla="*/ 13793 w 715484"/>
                <a:gd name="connsiteY18" fmla="*/ 233122 h 41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5484" h="412066">
                  <a:moveTo>
                    <a:pt x="13793" y="233122"/>
                  </a:moveTo>
                  <a:cubicBezTo>
                    <a:pt x="62476" y="211955"/>
                    <a:pt x="291606" y="143693"/>
                    <a:pt x="353518" y="121997"/>
                  </a:cubicBezTo>
                  <a:cubicBezTo>
                    <a:pt x="415430" y="100301"/>
                    <a:pt x="385268" y="102947"/>
                    <a:pt x="385268" y="102947"/>
                  </a:cubicBezTo>
                  <a:cubicBezTo>
                    <a:pt x="413314" y="84955"/>
                    <a:pt x="479989" y="28334"/>
                    <a:pt x="521793" y="14047"/>
                  </a:cubicBezTo>
                  <a:cubicBezTo>
                    <a:pt x="563597" y="-240"/>
                    <a:pt x="609106" y="-2357"/>
                    <a:pt x="636093" y="17222"/>
                  </a:cubicBezTo>
                  <a:cubicBezTo>
                    <a:pt x="663080" y="36801"/>
                    <a:pt x="677368" y="105593"/>
                    <a:pt x="683718" y="131522"/>
                  </a:cubicBezTo>
                  <a:cubicBezTo>
                    <a:pt x="690068" y="157451"/>
                    <a:pt x="668901" y="179147"/>
                    <a:pt x="674193" y="172797"/>
                  </a:cubicBezTo>
                  <a:cubicBezTo>
                    <a:pt x="679485" y="166447"/>
                    <a:pt x="715468" y="121468"/>
                    <a:pt x="715468" y="93422"/>
                  </a:cubicBezTo>
                  <a:cubicBezTo>
                    <a:pt x="715468" y="65376"/>
                    <a:pt x="717585" y="16693"/>
                    <a:pt x="674193" y="4522"/>
                  </a:cubicBezTo>
                  <a:cubicBezTo>
                    <a:pt x="630801" y="-7649"/>
                    <a:pt x="506447" y="7168"/>
                    <a:pt x="455118" y="20397"/>
                  </a:cubicBezTo>
                  <a:cubicBezTo>
                    <a:pt x="403789" y="33626"/>
                    <a:pt x="424955" y="51089"/>
                    <a:pt x="366218" y="83897"/>
                  </a:cubicBezTo>
                  <a:cubicBezTo>
                    <a:pt x="307481" y="116705"/>
                    <a:pt x="154551" y="184968"/>
                    <a:pt x="102693" y="217247"/>
                  </a:cubicBezTo>
                  <a:cubicBezTo>
                    <a:pt x="50835" y="249526"/>
                    <a:pt x="64593" y="260110"/>
                    <a:pt x="55068" y="277572"/>
                  </a:cubicBezTo>
                  <a:cubicBezTo>
                    <a:pt x="45543" y="295035"/>
                    <a:pt x="36018" y="299797"/>
                    <a:pt x="45543" y="322022"/>
                  </a:cubicBezTo>
                  <a:cubicBezTo>
                    <a:pt x="55068" y="344247"/>
                    <a:pt x="111689" y="402985"/>
                    <a:pt x="112218" y="410922"/>
                  </a:cubicBezTo>
                  <a:cubicBezTo>
                    <a:pt x="112747" y="418860"/>
                    <a:pt x="64064" y="383405"/>
                    <a:pt x="48718" y="369647"/>
                  </a:cubicBezTo>
                  <a:cubicBezTo>
                    <a:pt x="33372" y="355889"/>
                    <a:pt x="18026" y="348480"/>
                    <a:pt x="20143" y="328372"/>
                  </a:cubicBezTo>
                  <a:cubicBezTo>
                    <a:pt x="22260" y="308264"/>
                    <a:pt x="61947" y="262755"/>
                    <a:pt x="61418" y="248997"/>
                  </a:cubicBezTo>
                  <a:cubicBezTo>
                    <a:pt x="60889" y="235239"/>
                    <a:pt x="-34890" y="254289"/>
                    <a:pt x="13793" y="233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4" name="フリーフォーム 2533">
              <a:extLst>
                <a:ext uri="{FF2B5EF4-FFF2-40B4-BE49-F238E27FC236}">
                  <a16:creationId xmlns:a16="http://schemas.microsoft.com/office/drawing/2014/main" id="{F3B7DEE7-F102-7DF8-AD3D-6E22E521C2D8}"/>
                </a:ext>
              </a:extLst>
            </p:cNvPr>
            <p:cNvSpPr/>
            <p:nvPr/>
          </p:nvSpPr>
          <p:spPr>
            <a:xfrm>
              <a:off x="4576990" y="5176951"/>
              <a:ext cx="606642" cy="300900"/>
            </a:xfrm>
            <a:custGeom>
              <a:avLst/>
              <a:gdLst>
                <a:gd name="connsiteX0" fmla="*/ 604610 w 606642"/>
                <a:gd name="connsiteY0" fmla="*/ 1474 h 300900"/>
                <a:gd name="connsiteX1" fmla="*/ 391885 w 606642"/>
                <a:gd name="connsiteY1" fmla="*/ 115774 h 300900"/>
                <a:gd name="connsiteX2" fmla="*/ 391885 w 606642"/>
                <a:gd name="connsiteY2" fmla="*/ 125299 h 300900"/>
                <a:gd name="connsiteX3" fmla="*/ 337910 w 606642"/>
                <a:gd name="connsiteY3" fmla="*/ 153874 h 300900"/>
                <a:gd name="connsiteX4" fmla="*/ 226785 w 606642"/>
                <a:gd name="connsiteY4" fmla="*/ 214199 h 300900"/>
                <a:gd name="connsiteX5" fmla="*/ 188685 w 606642"/>
                <a:gd name="connsiteY5" fmla="*/ 242774 h 300900"/>
                <a:gd name="connsiteX6" fmla="*/ 10885 w 606642"/>
                <a:gd name="connsiteY6" fmla="*/ 274524 h 300900"/>
                <a:gd name="connsiteX7" fmla="*/ 42635 w 606642"/>
                <a:gd name="connsiteY7" fmla="*/ 299924 h 300900"/>
                <a:gd name="connsiteX8" fmla="*/ 233135 w 606642"/>
                <a:gd name="connsiteY8" fmla="*/ 239599 h 300900"/>
                <a:gd name="connsiteX9" fmla="*/ 220435 w 606642"/>
                <a:gd name="connsiteY9" fmla="*/ 233249 h 300900"/>
                <a:gd name="connsiteX10" fmla="*/ 245835 w 606642"/>
                <a:gd name="connsiteY10" fmla="*/ 207849 h 300900"/>
                <a:gd name="connsiteX11" fmla="*/ 604610 w 606642"/>
                <a:gd name="connsiteY11" fmla="*/ 1474 h 30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642" h="300900">
                  <a:moveTo>
                    <a:pt x="604610" y="1474"/>
                  </a:moveTo>
                  <a:cubicBezTo>
                    <a:pt x="628952" y="-13872"/>
                    <a:pt x="427339" y="95136"/>
                    <a:pt x="391885" y="115774"/>
                  </a:cubicBezTo>
                  <a:cubicBezTo>
                    <a:pt x="356431" y="136412"/>
                    <a:pt x="400881" y="118949"/>
                    <a:pt x="391885" y="125299"/>
                  </a:cubicBezTo>
                  <a:cubicBezTo>
                    <a:pt x="382889" y="131649"/>
                    <a:pt x="337910" y="153874"/>
                    <a:pt x="337910" y="153874"/>
                  </a:cubicBezTo>
                  <a:cubicBezTo>
                    <a:pt x="310393" y="168691"/>
                    <a:pt x="251656" y="199382"/>
                    <a:pt x="226785" y="214199"/>
                  </a:cubicBezTo>
                  <a:cubicBezTo>
                    <a:pt x="201914" y="229016"/>
                    <a:pt x="224668" y="232720"/>
                    <a:pt x="188685" y="242774"/>
                  </a:cubicBezTo>
                  <a:cubicBezTo>
                    <a:pt x="152702" y="252828"/>
                    <a:pt x="35227" y="264999"/>
                    <a:pt x="10885" y="274524"/>
                  </a:cubicBezTo>
                  <a:cubicBezTo>
                    <a:pt x="-13457" y="284049"/>
                    <a:pt x="5593" y="305745"/>
                    <a:pt x="42635" y="299924"/>
                  </a:cubicBezTo>
                  <a:cubicBezTo>
                    <a:pt x="79677" y="294103"/>
                    <a:pt x="203502" y="250711"/>
                    <a:pt x="233135" y="239599"/>
                  </a:cubicBezTo>
                  <a:cubicBezTo>
                    <a:pt x="262768" y="228487"/>
                    <a:pt x="218318" y="238541"/>
                    <a:pt x="220435" y="233249"/>
                  </a:cubicBezTo>
                  <a:cubicBezTo>
                    <a:pt x="222552" y="227957"/>
                    <a:pt x="181806" y="241186"/>
                    <a:pt x="245835" y="207849"/>
                  </a:cubicBezTo>
                  <a:cubicBezTo>
                    <a:pt x="309864" y="174512"/>
                    <a:pt x="580268" y="16820"/>
                    <a:pt x="604610" y="14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5" name="フリーフォーム 2534">
              <a:extLst>
                <a:ext uri="{FF2B5EF4-FFF2-40B4-BE49-F238E27FC236}">
                  <a16:creationId xmlns:a16="http://schemas.microsoft.com/office/drawing/2014/main" id="{09B9A1C3-8111-43FA-7942-5EDC29383365}"/>
                </a:ext>
              </a:extLst>
            </p:cNvPr>
            <p:cNvSpPr/>
            <p:nvPr/>
          </p:nvSpPr>
          <p:spPr>
            <a:xfrm>
              <a:off x="4780914" y="5151164"/>
              <a:ext cx="121286" cy="221772"/>
            </a:xfrm>
            <a:custGeom>
              <a:avLst/>
              <a:gdLst>
                <a:gd name="connsiteX0" fmla="*/ 32386 w 121286"/>
                <a:gd name="connsiteY0" fmla="*/ 1861 h 221772"/>
                <a:gd name="connsiteX1" fmla="*/ 10161 w 121286"/>
                <a:gd name="connsiteY1" fmla="*/ 81236 h 221772"/>
                <a:gd name="connsiteX2" fmla="*/ 48261 w 121286"/>
                <a:gd name="connsiteY2" fmla="*/ 163786 h 221772"/>
                <a:gd name="connsiteX3" fmla="*/ 45086 w 121286"/>
                <a:gd name="connsiteY3" fmla="*/ 163786 h 221772"/>
                <a:gd name="connsiteX4" fmla="*/ 121286 w 121286"/>
                <a:gd name="connsiteY4" fmla="*/ 220936 h 221772"/>
                <a:gd name="connsiteX5" fmla="*/ 45086 w 121286"/>
                <a:gd name="connsiteY5" fmla="*/ 195536 h 221772"/>
                <a:gd name="connsiteX6" fmla="*/ 636 w 121286"/>
                <a:gd name="connsiteY6" fmla="*/ 163786 h 221772"/>
                <a:gd name="connsiteX7" fmla="*/ 32386 w 121286"/>
                <a:gd name="connsiteY7" fmla="*/ 1861 h 22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286" h="221772">
                  <a:moveTo>
                    <a:pt x="32386" y="1861"/>
                  </a:moveTo>
                  <a:cubicBezTo>
                    <a:pt x="33973" y="-11897"/>
                    <a:pt x="7515" y="54249"/>
                    <a:pt x="10161" y="81236"/>
                  </a:cubicBezTo>
                  <a:cubicBezTo>
                    <a:pt x="12807" y="108224"/>
                    <a:pt x="42440" y="150028"/>
                    <a:pt x="48261" y="163786"/>
                  </a:cubicBezTo>
                  <a:cubicBezTo>
                    <a:pt x="54082" y="177544"/>
                    <a:pt x="32915" y="154261"/>
                    <a:pt x="45086" y="163786"/>
                  </a:cubicBezTo>
                  <a:cubicBezTo>
                    <a:pt x="57257" y="173311"/>
                    <a:pt x="121286" y="215644"/>
                    <a:pt x="121286" y="220936"/>
                  </a:cubicBezTo>
                  <a:cubicBezTo>
                    <a:pt x="121286" y="226228"/>
                    <a:pt x="65194" y="205061"/>
                    <a:pt x="45086" y="195536"/>
                  </a:cubicBezTo>
                  <a:cubicBezTo>
                    <a:pt x="24978" y="186011"/>
                    <a:pt x="6457" y="189186"/>
                    <a:pt x="636" y="163786"/>
                  </a:cubicBezTo>
                  <a:cubicBezTo>
                    <a:pt x="-5185" y="138386"/>
                    <a:pt x="30799" y="15619"/>
                    <a:pt x="32386" y="18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6" name="フリーフォーム 2535">
              <a:extLst>
                <a:ext uri="{FF2B5EF4-FFF2-40B4-BE49-F238E27FC236}">
                  <a16:creationId xmlns:a16="http://schemas.microsoft.com/office/drawing/2014/main" id="{EA41D47C-2E42-DDBC-6E8F-28C2C3C48221}"/>
                </a:ext>
              </a:extLst>
            </p:cNvPr>
            <p:cNvSpPr/>
            <p:nvPr/>
          </p:nvSpPr>
          <p:spPr>
            <a:xfrm>
              <a:off x="4559518" y="5298742"/>
              <a:ext cx="210144" cy="102732"/>
            </a:xfrm>
            <a:custGeom>
              <a:avLst/>
              <a:gdLst>
                <a:gd name="connsiteX0" fmla="*/ 44232 w 210144"/>
                <a:gd name="connsiteY0" fmla="*/ 333 h 102732"/>
                <a:gd name="connsiteX1" fmla="*/ 6132 w 210144"/>
                <a:gd name="connsiteY1" fmla="*/ 70183 h 102732"/>
                <a:gd name="connsiteX2" fmla="*/ 47407 w 210144"/>
                <a:gd name="connsiteY2" fmla="*/ 95583 h 102732"/>
                <a:gd name="connsiteX3" fmla="*/ 161707 w 210144"/>
                <a:gd name="connsiteY3" fmla="*/ 47958 h 102732"/>
                <a:gd name="connsiteX4" fmla="*/ 209332 w 210144"/>
                <a:gd name="connsiteY4" fmla="*/ 41608 h 102732"/>
                <a:gd name="connsiteX5" fmla="*/ 126782 w 210144"/>
                <a:gd name="connsiteY5" fmla="*/ 70183 h 102732"/>
                <a:gd name="connsiteX6" fmla="*/ 2957 w 210144"/>
                <a:gd name="connsiteY6" fmla="*/ 101933 h 102732"/>
                <a:gd name="connsiteX7" fmla="*/ 44232 w 210144"/>
                <a:gd name="connsiteY7" fmla="*/ 333 h 1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144" h="102732">
                  <a:moveTo>
                    <a:pt x="44232" y="333"/>
                  </a:moveTo>
                  <a:cubicBezTo>
                    <a:pt x="44761" y="-4959"/>
                    <a:pt x="5603" y="54308"/>
                    <a:pt x="6132" y="70183"/>
                  </a:cubicBezTo>
                  <a:cubicBezTo>
                    <a:pt x="6661" y="86058"/>
                    <a:pt x="21478" y="99287"/>
                    <a:pt x="47407" y="95583"/>
                  </a:cubicBezTo>
                  <a:cubicBezTo>
                    <a:pt x="73336" y="91879"/>
                    <a:pt x="134720" y="56954"/>
                    <a:pt x="161707" y="47958"/>
                  </a:cubicBezTo>
                  <a:cubicBezTo>
                    <a:pt x="188694" y="38962"/>
                    <a:pt x="215153" y="37904"/>
                    <a:pt x="209332" y="41608"/>
                  </a:cubicBezTo>
                  <a:cubicBezTo>
                    <a:pt x="203511" y="45312"/>
                    <a:pt x="161178" y="60129"/>
                    <a:pt x="126782" y="70183"/>
                  </a:cubicBezTo>
                  <a:cubicBezTo>
                    <a:pt x="92386" y="80237"/>
                    <a:pt x="19361" y="107754"/>
                    <a:pt x="2957" y="101933"/>
                  </a:cubicBezTo>
                  <a:cubicBezTo>
                    <a:pt x="-13447" y="96112"/>
                    <a:pt x="43703" y="5625"/>
                    <a:pt x="44232" y="3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7" name="フリーフォーム 2536">
              <a:extLst>
                <a:ext uri="{FF2B5EF4-FFF2-40B4-BE49-F238E27FC236}">
                  <a16:creationId xmlns:a16="http://schemas.microsoft.com/office/drawing/2014/main" id="{718213BF-0F4F-99E7-CBCD-5CE7C2E5B563}"/>
                </a:ext>
              </a:extLst>
            </p:cNvPr>
            <p:cNvSpPr/>
            <p:nvPr/>
          </p:nvSpPr>
          <p:spPr>
            <a:xfrm>
              <a:off x="4987909" y="5102225"/>
              <a:ext cx="156662" cy="108432"/>
            </a:xfrm>
            <a:custGeom>
              <a:avLst/>
              <a:gdLst>
                <a:gd name="connsiteX0" fmla="*/ 16 w 156662"/>
                <a:gd name="connsiteY0" fmla="*/ 0 h 108432"/>
                <a:gd name="connsiteX1" fmla="*/ 130191 w 156662"/>
                <a:gd name="connsiteY1" fmla="*/ 28575 h 108432"/>
                <a:gd name="connsiteX2" fmla="*/ 117491 w 156662"/>
                <a:gd name="connsiteY2" fmla="*/ 107950 h 108432"/>
                <a:gd name="connsiteX3" fmla="*/ 152416 w 156662"/>
                <a:gd name="connsiteY3" fmla="*/ 60325 h 108432"/>
                <a:gd name="connsiteX4" fmla="*/ 139716 w 156662"/>
                <a:gd name="connsiteY4" fmla="*/ 28575 h 108432"/>
                <a:gd name="connsiteX5" fmla="*/ 16 w 156662"/>
                <a:gd name="connsiteY5" fmla="*/ 0 h 10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662" h="108432">
                  <a:moveTo>
                    <a:pt x="16" y="0"/>
                  </a:moveTo>
                  <a:cubicBezTo>
                    <a:pt x="-1571" y="0"/>
                    <a:pt x="110612" y="10583"/>
                    <a:pt x="130191" y="28575"/>
                  </a:cubicBezTo>
                  <a:cubicBezTo>
                    <a:pt x="149770" y="46567"/>
                    <a:pt x="113787" y="102658"/>
                    <a:pt x="117491" y="107950"/>
                  </a:cubicBezTo>
                  <a:cubicBezTo>
                    <a:pt x="121195" y="113242"/>
                    <a:pt x="148712" y="73554"/>
                    <a:pt x="152416" y="60325"/>
                  </a:cubicBezTo>
                  <a:cubicBezTo>
                    <a:pt x="156120" y="47096"/>
                    <a:pt x="164058" y="37571"/>
                    <a:pt x="139716" y="28575"/>
                  </a:cubicBezTo>
                  <a:cubicBezTo>
                    <a:pt x="115374" y="19579"/>
                    <a:pt x="1603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8" name="フリーフォーム 2537">
              <a:extLst>
                <a:ext uri="{FF2B5EF4-FFF2-40B4-BE49-F238E27FC236}">
                  <a16:creationId xmlns:a16="http://schemas.microsoft.com/office/drawing/2014/main" id="{0D749250-677C-E3AF-7BD5-92B542ED1BDE}"/>
                </a:ext>
              </a:extLst>
            </p:cNvPr>
            <p:cNvSpPr/>
            <p:nvPr/>
          </p:nvSpPr>
          <p:spPr>
            <a:xfrm>
              <a:off x="4872630" y="5102220"/>
              <a:ext cx="195545" cy="165104"/>
            </a:xfrm>
            <a:custGeom>
              <a:avLst/>
              <a:gdLst>
                <a:gd name="connsiteX0" fmla="*/ 121645 w 195545"/>
                <a:gd name="connsiteY0" fmla="*/ 5 h 165104"/>
                <a:gd name="connsiteX1" fmla="*/ 178795 w 195545"/>
                <a:gd name="connsiteY1" fmla="*/ 50805 h 165104"/>
                <a:gd name="connsiteX2" fmla="*/ 166095 w 195545"/>
                <a:gd name="connsiteY2" fmla="*/ 73030 h 165104"/>
                <a:gd name="connsiteX3" fmla="*/ 10520 w 195545"/>
                <a:gd name="connsiteY3" fmla="*/ 158755 h 165104"/>
                <a:gd name="connsiteX4" fmla="*/ 13695 w 195545"/>
                <a:gd name="connsiteY4" fmla="*/ 158755 h 165104"/>
                <a:gd name="connsiteX5" fmla="*/ 10520 w 195545"/>
                <a:gd name="connsiteY5" fmla="*/ 158755 h 165104"/>
                <a:gd name="connsiteX6" fmla="*/ 181970 w 195545"/>
                <a:gd name="connsiteY6" fmla="*/ 98430 h 165104"/>
                <a:gd name="connsiteX7" fmla="*/ 178795 w 195545"/>
                <a:gd name="connsiteY7" fmla="*/ 53980 h 165104"/>
                <a:gd name="connsiteX8" fmla="*/ 121645 w 195545"/>
                <a:gd name="connsiteY8" fmla="*/ 5 h 16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545" h="165104">
                  <a:moveTo>
                    <a:pt x="121645" y="5"/>
                  </a:moveTo>
                  <a:cubicBezTo>
                    <a:pt x="121645" y="-524"/>
                    <a:pt x="171387" y="38634"/>
                    <a:pt x="178795" y="50805"/>
                  </a:cubicBezTo>
                  <a:cubicBezTo>
                    <a:pt x="186203" y="62976"/>
                    <a:pt x="194141" y="55038"/>
                    <a:pt x="166095" y="73030"/>
                  </a:cubicBezTo>
                  <a:cubicBezTo>
                    <a:pt x="138049" y="91022"/>
                    <a:pt x="35920" y="144468"/>
                    <a:pt x="10520" y="158755"/>
                  </a:cubicBezTo>
                  <a:cubicBezTo>
                    <a:pt x="-14880" y="173042"/>
                    <a:pt x="13695" y="158755"/>
                    <a:pt x="13695" y="158755"/>
                  </a:cubicBezTo>
                  <a:lnTo>
                    <a:pt x="10520" y="158755"/>
                  </a:lnTo>
                  <a:cubicBezTo>
                    <a:pt x="38566" y="148701"/>
                    <a:pt x="153924" y="115893"/>
                    <a:pt x="181970" y="98430"/>
                  </a:cubicBezTo>
                  <a:cubicBezTo>
                    <a:pt x="210016" y="80968"/>
                    <a:pt x="187262" y="66151"/>
                    <a:pt x="178795" y="53980"/>
                  </a:cubicBezTo>
                  <a:cubicBezTo>
                    <a:pt x="170328" y="41809"/>
                    <a:pt x="121645" y="534"/>
                    <a:pt x="121645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9" name="フリーフォーム 2538">
              <a:extLst>
                <a:ext uri="{FF2B5EF4-FFF2-40B4-BE49-F238E27FC236}">
                  <a16:creationId xmlns:a16="http://schemas.microsoft.com/office/drawing/2014/main" id="{A36253FA-92DE-72F4-9955-30A95EE22AC5}"/>
                </a:ext>
              </a:extLst>
            </p:cNvPr>
            <p:cNvSpPr/>
            <p:nvPr/>
          </p:nvSpPr>
          <p:spPr>
            <a:xfrm>
              <a:off x="5087386" y="7015842"/>
              <a:ext cx="186908" cy="505174"/>
            </a:xfrm>
            <a:custGeom>
              <a:avLst/>
              <a:gdLst>
                <a:gd name="connsiteX0" fmla="*/ 164064 w 186908"/>
                <a:gd name="connsiteY0" fmla="*/ 908 h 505174"/>
                <a:gd name="connsiteX1" fmla="*/ 151364 w 186908"/>
                <a:gd name="connsiteY1" fmla="*/ 89808 h 505174"/>
                <a:gd name="connsiteX2" fmla="*/ 186289 w 186908"/>
                <a:gd name="connsiteY2" fmla="*/ 137433 h 505174"/>
                <a:gd name="connsiteX3" fmla="*/ 116439 w 186908"/>
                <a:gd name="connsiteY3" fmla="*/ 296183 h 505174"/>
                <a:gd name="connsiteX4" fmla="*/ 160889 w 186908"/>
                <a:gd name="connsiteY4" fmla="*/ 235858 h 505174"/>
                <a:gd name="connsiteX5" fmla="*/ 8489 w 186908"/>
                <a:gd name="connsiteY5" fmla="*/ 499383 h 505174"/>
                <a:gd name="connsiteX6" fmla="*/ 62464 w 186908"/>
                <a:gd name="connsiteY6" fmla="*/ 397783 h 505174"/>
                <a:gd name="connsiteX7" fmla="*/ 2139 w 186908"/>
                <a:gd name="connsiteY7" fmla="*/ 166008 h 505174"/>
                <a:gd name="connsiteX8" fmla="*/ 27539 w 186908"/>
                <a:gd name="connsiteY8" fmla="*/ 391433 h 505174"/>
                <a:gd name="connsiteX9" fmla="*/ 157714 w 186908"/>
                <a:gd name="connsiteY9" fmla="*/ 232683 h 505174"/>
                <a:gd name="connsiteX10" fmla="*/ 122789 w 186908"/>
                <a:gd name="connsiteY10" fmla="*/ 156483 h 505174"/>
                <a:gd name="connsiteX11" fmla="*/ 173589 w 186908"/>
                <a:gd name="connsiteY11" fmla="*/ 150133 h 505174"/>
                <a:gd name="connsiteX12" fmla="*/ 164064 w 186908"/>
                <a:gd name="connsiteY12" fmla="*/ 908 h 505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908" h="505174">
                  <a:moveTo>
                    <a:pt x="164064" y="908"/>
                  </a:moveTo>
                  <a:cubicBezTo>
                    <a:pt x="160360" y="-9146"/>
                    <a:pt x="147660" y="67054"/>
                    <a:pt x="151364" y="89808"/>
                  </a:cubicBezTo>
                  <a:cubicBezTo>
                    <a:pt x="155068" y="112562"/>
                    <a:pt x="192110" y="103037"/>
                    <a:pt x="186289" y="137433"/>
                  </a:cubicBezTo>
                  <a:cubicBezTo>
                    <a:pt x="180468" y="171829"/>
                    <a:pt x="120672" y="279779"/>
                    <a:pt x="116439" y="296183"/>
                  </a:cubicBezTo>
                  <a:cubicBezTo>
                    <a:pt x="112206" y="312587"/>
                    <a:pt x="178881" y="201991"/>
                    <a:pt x="160889" y="235858"/>
                  </a:cubicBezTo>
                  <a:cubicBezTo>
                    <a:pt x="142897" y="269725"/>
                    <a:pt x="24893" y="472396"/>
                    <a:pt x="8489" y="499383"/>
                  </a:cubicBezTo>
                  <a:cubicBezTo>
                    <a:pt x="-7915" y="526370"/>
                    <a:pt x="63522" y="453345"/>
                    <a:pt x="62464" y="397783"/>
                  </a:cubicBezTo>
                  <a:cubicBezTo>
                    <a:pt x="61406" y="342221"/>
                    <a:pt x="7960" y="167066"/>
                    <a:pt x="2139" y="166008"/>
                  </a:cubicBezTo>
                  <a:cubicBezTo>
                    <a:pt x="-3682" y="164950"/>
                    <a:pt x="1610" y="380321"/>
                    <a:pt x="27539" y="391433"/>
                  </a:cubicBezTo>
                  <a:cubicBezTo>
                    <a:pt x="53468" y="402546"/>
                    <a:pt x="141839" y="271841"/>
                    <a:pt x="157714" y="232683"/>
                  </a:cubicBezTo>
                  <a:cubicBezTo>
                    <a:pt x="173589" y="193525"/>
                    <a:pt x="120143" y="170241"/>
                    <a:pt x="122789" y="156483"/>
                  </a:cubicBezTo>
                  <a:cubicBezTo>
                    <a:pt x="125435" y="142725"/>
                    <a:pt x="164593" y="170241"/>
                    <a:pt x="173589" y="150133"/>
                  </a:cubicBezTo>
                  <a:cubicBezTo>
                    <a:pt x="182585" y="130025"/>
                    <a:pt x="167768" y="10962"/>
                    <a:pt x="164064" y="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0" name="フリーフォーム 2539">
              <a:extLst>
                <a:ext uri="{FF2B5EF4-FFF2-40B4-BE49-F238E27FC236}">
                  <a16:creationId xmlns:a16="http://schemas.microsoft.com/office/drawing/2014/main" id="{0550B818-1076-BCFA-79B9-E4C06EF200A6}"/>
                </a:ext>
              </a:extLst>
            </p:cNvPr>
            <p:cNvSpPr/>
            <p:nvPr/>
          </p:nvSpPr>
          <p:spPr>
            <a:xfrm>
              <a:off x="4886299" y="7457689"/>
              <a:ext cx="243381" cy="82588"/>
            </a:xfrm>
            <a:custGeom>
              <a:avLst/>
              <a:gdLst>
                <a:gd name="connsiteX0" fmla="*/ 26 w 243381"/>
                <a:gd name="connsiteY0" fmla="*/ 13086 h 82588"/>
                <a:gd name="connsiteX1" fmla="*/ 165126 w 243381"/>
                <a:gd name="connsiteY1" fmla="*/ 48011 h 82588"/>
                <a:gd name="connsiteX2" fmla="*/ 241326 w 243381"/>
                <a:gd name="connsiteY2" fmla="*/ 386 h 82588"/>
                <a:gd name="connsiteX3" fmla="*/ 88926 w 243381"/>
                <a:gd name="connsiteY3" fmla="*/ 79761 h 82588"/>
                <a:gd name="connsiteX4" fmla="*/ 187351 w 243381"/>
                <a:gd name="connsiteY4" fmla="*/ 63886 h 82588"/>
                <a:gd name="connsiteX5" fmla="*/ 177826 w 243381"/>
                <a:gd name="connsiteY5" fmla="*/ 54361 h 82588"/>
                <a:gd name="connsiteX6" fmla="*/ 26 w 243381"/>
                <a:gd name="connsiteY6" fmla="*/ 13086 h 8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81" h="82588">
                  <a:moveTo>
                    <a:pt x="26" y="13086"/>
                  </a:moveTo>
                  <a:cubicBezTo>
                    <a:pt x="-2091" y="12028"/>
                    <a:pt x="124909" y="50128"/>
                    <a:pt x="165126" y="48011"/>
                  </a:cubicBezTo>
                  <a:cubicBezTo>
                    <a:pt x="205343" y="45894"/>
                    <a:pt x="254026" y="-4906"/>
                    <a:pt x="241326" y="386"/>
                  </a:cubicBezTo>
                  <a:cubicBezTo>
                    <a:pt x="228626" y="5678"/>
                    <a:pt x="97922" y="69178"/>
                    <a:pt x="88926" y="79761"/>
                  </a:cubicBezTo>
                  <a:cubicBezTo>
                    <a:pt x="79930" y="90344"/>
                    <a:pt x="172534" y="68119"/>
                    <a:pt x="187351" y="63886"/>
                  </a:cubicBezTo>
                  <a:cubicBezTo>
                    <a:pt x="202168" y="59653"/>
                    <a:pt x="212222" y="59653"/>
                    <a:pt x="177826" y="54361"/>
                  </a:cubicBezTo>
                  <a:cubicBezTo>
                    <a:pt x="143430" y="49069"/>
                    <a:pt x="2143" y="14144"/>
                    <a:pt x="26" y="130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3072" name="グループ化 3071">
            <a:extLst>
              <a:ext uri="{FF2B5EF4-FFF2-40B4-BE49-F238E27FC236}">
                <a16:creationId xmlns:a16="http://schemas.microsoft.com/office/drawing/2014/main" id="{5AC95955-42A4-D353-39B1-B59B2F359EF7}"/>
              </a:ext>
            </a:extLst>
          </p:cNvPr>
          <p:cNvGrpSpPr/>
          <p:nvPr/>
        </p:nvGrpSpPr>
        <p:grpSpPr>
          <a:xfrm>
            <a:off x="2983953" y="66638"/>
            <a:ext cx="3680371" cy="3563237"/>
            <a:chOff x="361225" y="870125"/>
            <a:chExt cx="8788354" cy="8508650"/>
          </a:xfrm>
          <a:solidFill>
            <a:srgbClr val="C00000"/>
          </a:solidFill>
        </p:grpSpPr>
        <p:grpSp>
          <p:nvGrpSpPr>
            <p:cNvPr id="3073" name="グループ化 3072">
              <a:extLst>
                <a:ext uri="{FF2B5EF4-FFF2-40B4-BE49-F238E27FC236}">
                  <a16:creationId xmlns:a16="http://schemas.microsoft.com/office/drawing/2014/main" id="{7CDC6E63-97FD-B530-BC65-00F1C75575C7}"/>
                </a:ext>
              </a:extLst>
            </p:cNvPr>
            <p:cNvGrpSpPr/>
            <p:nvPr/>
          </p:nvGrpSpPr>
          <p:grpSpPr>
            <a:xfrm>
              <a:off x="361225" y="870125"/>
              <a:ext cx="8529499" cy="7553490"/>
              <a:chOff x="2165042" y="961032"/>
              <a:chExt cx="8529499" cy="7553490"/>
            </a:xfrm>
            <a:grpFill/>
          </p:grpSpPr>
          <p:sp>
            <p:nvSpPr>
              <p:cNvPr id="3345" name="フリーフォーム: 図形 5">
                <a:extLst>
                  <a:ext uri="{FF2B5EF4-FFF2-40B4-BE49-F238E27FC236}">
                    <a16:creationId xmlns:a16="http://schemas.microsoft.com/office/drawing/2014/main" id="{46FBE8D8-3B2F-67A6-DAD3-1F6B6D50F7D4}"/>
                  </a:ext>
                </a:extLst>
              </p:cNvPr>
              <p:cNvSpPr/>
              <p:nvPr/>
            </p:nvSpPr>
            <p:spPr>
              <a:xfrm>
                <a:off x="3709898" y="1098495"/>
                <a:ext cx="1494375" cy="90589"/>
              </a:xfrm>
              <a:custGeom>
                <a:avLst/>
                <a:gdLst>
                  <a:gd name="connsiteX0" fmla="*/ 90 w 1494375"/>
                  <a:gd name="connsiteY0" fmla="*/ 55 h 90589"/>
                  <a:gd name="connsiteX1" fmla="*/ 68352 w 1494375"/>
                  <a:gd name="connsiteY1" fmla="*/ 82605 h 90589"/>
                  <a:gd name="connsiteX2" fmla="*/ 90577 w 1494375"/>
                  <a:gd name="connsiteY2" fmla="*/ 87368 h 90589"/>
                  <a:gd name="connsiteX3" fmla="*/ 112802 w 1494375"/>
                  <a:gd name="connsiteY3" fmla="*/ 82605 h 90589"/>
                  <a:gd name="connsiteX4" fmla="*/ 352515 w 1494375"/>
                  <a:gd name="connsiteY4" fmla="*/ 82605 h 90589"/>
                  <a:gd name="connsiteX5" fmla="*/ 1493927 w 1494375"/>
                  <a:gd name="connsiteY5" fmla="*/ 69905 h 90589"/>
                  <a:gd name="connsiteX6" fmla="*/ 501740 w 1494375"/>
                  <a:gd name="connsiteY6" fmla="*/ 73080 h 90589"/>
                  <a:gd name="connsiteX7" fmla="*/ 84227 w 1494375"/>
                  <a:gd name="connsiteY7" fmla="*/ 69905 h 90589"/>
                  <a:gd name="connsiteX8" fmla="*/ 90 w 1494375"/>
                  <a:gd name="connsiteY8" fmla="*/ 55 h 90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4375" h="90589">
                    <a:moveTo>
                      <a:pt x="90" y="55"/>
                    </a:moveTo>
                    <a:cubicBezTo>
                      <a:pt x="-2556" y="2172"/>
                      <a:pt x="53271" y="68053"/>
                      <a:pt x="68352" y="82605"/>
                    </a:cubicBezTo>
                    <a:cubicBezTo>
                      <a:pt x="83433" y="97157"/>
                      <a:pt x="83169" y="87368"/>
                      <a:pt x="90577" y="87368"/>
                    </a:cubicBezTo>
                    <a:cubicBezTo>
                      <a:pt x="97985" y="87368"/>
                      <a:pt x="69146" y="83399"/>
                      <a:pt x="112802" y="82605"/>
                    </a:cubicBezTo>
                    <a:cubicBezTo>
                      <a:pt x="156458" y="81811"/>
                      <a:pt x="352515" y="82605"/>
                      <a:pt x="352515" y="82605"/>
                    </a:cubicBezTo>
                    <a:lnTo>
                      <a:pt x="1493927" y="69905"/>
                    </a:lnTo>
                    <a:cubicBezTo>
                      <a:pt x="1518798" y="68318"/>
                      <a:pt x="501740" y="73080"/>
                      <a:pt x="501740" y="73080"/>
                    </a:cubicBezTo>
                    <a:cubicBezTo>
                      <a:pt x="266790" y="73080"/>
                      <a:pt x="166513" y="82605"/>
                      <a:pt x="84227" y="69905"/>
                    </a:cubicBezTo>
                    <a:cubicBezTo>
                      <a:pt x="1942" y="57205"/>
                      <a:pt x="2736" y="-2062"/>
                      <a:pt x="90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6" name="フリーフォーム: 図形 6">
                <a:extLst>
                  <a:ext uri="{FF2B5EF4-FFF2-40B4-BE49-F238E27FC236}">
                    <a16:creationId xmlns:a16="http://schemas.microsoft.com/office/drawing/2014/main" id="{00B1A441-67EE-66BF-E4AE-B39C3EB899D2}"/>
                  </a:ext>
                </a:extLst>
              </p:cNvPr>
              <p:cNvSpPr/>
              <p:nvPr/>
            </p:nvSpPr>
            <p:spPr>
              <a:xfrm>
                <a:off x="4940610" y="1176397"/>
                <a:ext cx="1800170" cy="398508"/>
              </a:xfrm>
              <a:custGeom>
                <a:avLst/>
                <a:gdLst>
                  <a:gd name="connsiteX0" fmla="*/ 72715 w 1800170"/>
                  <a:gd name="connsiteY0" fmla="*/ 4703 h 398508"/>
                  <a:gd name="connsiteX1" fmla="*/ 129865 w 1800170"/>
                  <a:gd name="connsiteY1" fmla="*/ 4703 h 398508"/>
                  <a:gd name="connsiteX2" fmla="*/ 606115 w 1800170"/>
                  <a:gd name="connsiteY2" fmla="*/ 4703 h 398508"/>
                  <a:gd name="connsiteX3" fmla="*/ 1234765 w 1800170"/>
                  <a:gd name="connsiteY3" fmla="*/ 68203 h 398508"/>
                  <a:gd name="connsiteX4" fmla="*/ 1723715 w 1800170"/>
                  <a:gd name="connsiteY4" fmla="*/ 280928 h 398508"/>
                  <a:gd name="connsiteX5" fmla="*/ 1733240 w 1800170"/>
                  <a:gd name="connsiteY5" fmla="*/ 319028 h 398508"/>
                  <a:gd name="connsiteX6" fmla="*/ 1730065 w 1800170"/>
                  <a:gd name="connsiteY6" fmla="*/ 357128 h 398508"/>
                  <a:gd name="connsiteX7" fmla="*/ 1799915 w 1800170"/>
                  <a:gd name="connsiteY7" fmla="*/ 398403 h 398508"/>
                  <a:gd name="connsiteX8" fmla="*/ 1749115 w 1800170"/>
                  <a:gd name="connsiteY8" fmla="*/ 344428 h 398508"/>
                  <a:gd name="connsiteX9" fmla="*/ 1637990 w 1800170"/>
                  <a:gd name="connsiteY9" fmla="*/ 236478 h 398508"/>
                  <a:gd name="connsiteX10" fmla="*/ 1282390 w 1800170"/>
                  <a:gd name="connsiteY10" fmla="*/ 42803 h 398508"/>
                  <a:gd name="connsiteX11" fmla="*/ 72715 w 1800170"/>
                  <a:gd name="connsiteY11" fmla="*/ 4703 h 39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0170" h="398508">
                    <a:moveTo>
                      <a:pt x="72715" y="4703"/>
                    </a:moveTo>
                    <a:cubicBezTo>
                      <a:pt x="-119372" y="-1647"/>
                      <a:pt x="129865" y="4703"/>
                      <a:pt x="129865" y="4703"/>
                    </a:cubicBezTo>
                    <a:cubicBezTo>
                      <a:pt x="218765" y="4703"/>
                      <a:pt x="421965" y="-5880"/>
                      <a:pt x="606115" y="4703"/>
                    </a:cubicBezTo>
                    <a:cubicBezTo>
                      <a:pt x="790265" y="15286"/>
                      <a:pt x="1048498" y="22165"/>
                      <a:pt x="1234765" y="68203"/>
                    </a:cubicBezTo>
                    <a:cubicBezTo>
                      <a:pt x="1421032" y="114241"/>
                      <a:pt x="1640636" y="239124"/>
                      <a:pt x="1723715" y="280928"/>
                    </a:cubicBezTo>
                    <a:cubicBezTo>
                      <a:pt x="1806794" y="322732"/>
                      <a:pt x="1732182" y="306328"/>
                      <a:pt x="1733240" y="319028"/>
                    </a:cubicBezTo>
                    <a:cubicBezTo>
                      <a:pt x="1734298" y="331728"/>
                      <a:pt x="1718953" y="343899"/>
                      <a:pt x="1730065" y="357128"/>
                    </a:cubicBezTo>
                    <a:cubicBezTo>
                      <a:pt x="1741177" y="370357"/>
                      <a:pt x="1796740" y="400520"/>
                      <a:pt x="1799915" y="398403"/>
                    </a:cubicBezTo>
                    <a:cubicBezTo>
                      <a:pt x="1803090" y="396286"/>
                      <a:pt x="1776102" y="371415"/>
                      <a:pt x="1749115" y="344428"/>
                    </a:cubicBezTo>
                    <a:cubicBezTo>
                      <a:pt x="1722128" y="317441"/>
                      <a:pt x="1715778" y="286749"/>
                      <a:pt x="1637990" y="236478"/>
                    </a:cubicBezTo>
                    <a:cubicBezTo>
                      <a:pt x="1560203" y="186207"/>
                      <a:pt x="1540094" y="83549"/>
                      <a:pt x="1282390" y="42803"/>
                    </a:cubicBezTo>
                    <a:cubicBezTo>
                      <a:pt x="1024686" y="2057"/>
                      <a:pt x="264802" y="11053"/>
                      <a:pt x="72715" y="4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7" name="フリーフォーム: 図形 7">
                <a:extLst>
                  <a:ext uri="{FF2B5EF4-FFF2-40B4-BE49-F238E27FC236}">
                    <a16:creationId xmlns:a16="http://schemas.microsoft.com/office/drawing/2014/main" id="{E29C0123-5E82-1305-927E-AFD8386F4B9E}"/>
                  </a:ext>
                </a:extLst>
              </p:cNvPr>
              <p:cNvSpPr/>
              <p:nvPr/>
            </p:nvSpPr>
            <p:spPr>
              <a:xfrm>
                <a:off x="3718658" y="1101549"/>
                <a:ext cx="2315008" cy="38358"/>
              </a:xfrm>
              <a:custGeom>
                <a:avLst/>
                <a:gdLst>
                  <a:gd name="connsiteX0" fmla="*/ 5617 w 2315008"/>
                  <a:gd name="connsiteY0" fmla="*/ 6526 h 38358"/>
                  <a:gd name="connsiteX1" fmla="*/ 1428017 w 2315008"/>
                  <a:gd name="connsiteY1" fmla="*/ 12876 h 38358"/>
                  <a:gd name="connsiteX2" fmla="*/ 2256692 w 2315008"/>
                  <a:gd name="connsiteY2" fmla="*/ 38276 h 38358"/>
                  <a:gd name="connsiteX3" fmla="*/ 1999517 w 2315008"/>
                  <a:gd name="connsiteY3" fmla="*/ 3351 h 38358"/>
                  <a:gd name="connsiteX4" fmla="*/ 5617 w 2315008"/>
                  <a:gd name="connsiteY4" fmla="*/ 6526 h 38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008" h="38358">
                    <a:moveTo>
                      <a:pt x="5617" y="6526"/>
                    </a:moveTo>
                    <a:cubicBezTo>
                      <a:pt x="-89633" y="8113"/>
                      <a:pt x="1052838" y="7584"/>
                      <a:pt x="1428017" y="12876"/>
                    </a:cubicBezTo>
                    <a:cubicBezTo>
                      <a:pt x="1803196" y="18168"/>
                      <a:pt x="2161442" y="39863"/>
                      <a:pt x="2256692" y="38276"/>
                    </a:cubicBezTo>
                    <a:cubicBezTo>
                      <a:pt x="2351942" y="36689"/>
                      <a:pt x="2369934" y="11818"/>
                      <a:pt x="1999517" y="3351"/>
                    </a:cubicBezTo>
                    <a:cubicBezTo>
                      <a:pt x="1629100" y="-5116"/>
                      <a:pt x="100867" y="4939"/>
                      <a:pt x="5617" y="65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8" name="フリーフォーム: 図形 8">
                <a:extLst>
                  <a:ext uri="{FF2B5EF4-FFF2-40B4-BE49-F238E27FC236}">
                    <a16:creationId xmlns:a16="http://schemas.microsoft.com/office/drawing/2014/main" id="{3115D83F-5BE8-42B7-C217-6BAE272CCCE6}"/>
                  </a:ext>
                </a:extLst>
              </p:cNvPr>
              <p:cNvSpPr/>
              <p:nvPr/>
            </p:nvSpPr>
            <p:spPr>
              <a:xfrm>
                <a:off x="6022040" y="1138439"/>
                <a:ext cx="735304" cy="322843"/>
              </a:xfrm>
              <a:custGeom>
                <a:avLst/>
                <a:gdLst>
                  <a:gd name="connsiteX0" fmla="*/ 4110 w 735304"/>
                  <a:gd name="connsiteY0" fmla="*/ 1386 h 322843"/>
                  <a:gd name="connsiteX1" fmla="*/ 534335 w 735304"/>
                  <a:gd name="connsiteY1" fmla="*/ 169661 h 322843"/>
                  <a:gd name="connsiteX2" fmla="*/ 728010 w 735304"/>
                  <a:gd name="connsiteY2" fmla="*/ 322061 h 322843"/>
                  <a:gd name="connsiteX3" fmla="*/ 312085 w 735304"/>
                  <a:gd name="connsiteY3" fmla="*/ 102986 h 322843"/>
                  <a:gd name="connsiteX4" fmla="*/ 4110 w 735304"/>
                  <a:gd name="connsiteY4" fmla="*/ 1386 h 32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304" h="322843">
                    <a:moveTo>
                      <a:pt x="4110" y="1386"/>
                    </a:moveTo>
                    <a:cubicBezTo>
                      <a:pt x="41152" y="12498"/>
                      <a:pt x="413685" y="116215"/>
                      <a:pt x="534335" y="169661"/>
                    </a:cubicBezTo>
                    <a:cubicBezTo>
                      <a:pt x="654985" y="223107"/>
                      <a:pt x="765052" y="333173"/>
                      <a:pt x="728010" y="322061"/>
                    </a:cubicBezTo>
                    <a:cubicBezTo>
                      <a:pt x="690968" y="310949"/>
                      <a:pt x="434852" y="158019"/>
                      <a:pt x="312085" y="102986"/>
                    </a:cubicBezTo>
                    <a:cubicBezTo>
                      <a:pt x="189318" y="47953"/>
                      <a:pt x="-32932" y="-9726"/>
                      <a:pt x="4110" y="1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9" name="フリーフォーム: 図形 9">
                <a:extLst>
                  <a:ext uri="{FF2B5EF4-FFF2-40B4-BE49-F238E27FC236}">
                    <a16:creationId xmlns:a16="http://schemas.microsoft.com/office/drawing/2014/main" id="{79B7DF4F-3DDF-FE77-98AA-E9C09432A1B7}"/>
                  </a:ext>
                </a:extLst>
              </p:cNvPr>
              <p:cNvSpPr/>
              <p:nvPr/>
            </p:nvSpPr>
            <p:spPr>
              <a:xfrm>
                <a:off x="6015979" y="1122236"/>
                <a:ext cx="790115" cy="329060"/>
              </a:xfrm>
              <a:custGeom>
                <a:avLst/>
                <a:gdLst>
                  <a:gd name="connsiteX0" fmla="*/ 10171 w 790115"/>
                  <a:gd name="connsiteY0" fmla="*/ 8064 h 329060"/>
                  <a:gd name="connsiteX1" fmla="*/ 218134 w 790115"/>
                  <a:gd name="connsiteY1" fmla="*/ 44577 h 329060"/>
                  <a:gd name="connsiteX2" fmla="*/ 699146 w 790115"/>
                  <a:gd name="connsiteY2" fmla="*/ 235077 h 329060"/>
                  <a:gd name="connsiteX3" fmla="*/ 789634 w 790115"/>
                  <a:gd name="connsiteY3" fmla="*/ 328739 h 329060"/>
                  <a:gd name="connsiteX4" fmla="*/ 724546 w 790115"/>
                  <a:gd name="connsiteY4" fmla="*/ 262064 h 329060"/>
                  <a:gd name="connsiteX5" fmla="*/ 516584 w 790115"/>
                  <a:gd name="connsiteY5" fmla="*/ 163639 h 329060"/>
                  <a:gd name="connsiteX6" fmla="*/ 10171 w 790115"/>
                  <a:gd name="connsiteY6" fmla="*/ 8064 h 32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0115" h="329060">
                    <a:moveTo>
                      <a:pt x="10171" y="8064"/>
                    </a:moveTo>
                    <a:cubicBezTo>
                      <a:pt x="-39571" y="-11780"/>
                      <a:pt x="103305" y="6742"/>
                      <a:pt x="218134" y="44577"/>
                    </a:cubicBezTo>
                    <a:cubicBezTo>
                      <a:pt x="332963" y="82412"/>
                      <a:pt x="603896" y="187717"/>
                      <a:pt x="699146" y="235077"/>
                    </a:cubicBezTo>
                    <a:cubicBezTo>
                      <a:pt x="794396" y="282437"/>
                      <a:pt x="785401" y="324241"/>
                      <a:pt x="789634" y="328739"/>
                    </a:cubicBezTo>
                    <a:cubicBezTo>
                      <a:pt x="793867" y="333237"/>
                      <a:pt x="770054" y="289581"/>
                      <a:pt x="724546" y="262064"/>
                    </a:cubicBezTo>
                    <a:cubicBezTo>
                      <a:pt x="679038" y="234547"/>
                      <a:pt x="630090" y="206237"/>
                      <a:pt x="516584" y="163639"/>
                    </a:cubicBezTo>
                    <a:cubicBezTo>
                      <a:pt x="403078" y="121041"/>
                      <a:pt x="59913" y="27908"/>
                      <a:pt x="10171" y="80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0" name="フリーフォーム: 図形 10">
                <a:extLst>
                  <a:ext uri="{FF2B5EF4-FFF2-40B4-BE49-F238E27FC236}">
                    <a16:creationId xmlns:a16="http://schemas.microsoft.com/office/drawing/2014/main" id="{8DA70B5F-0883-8EF6-A160-FC7C796A023F}"/>
                  </a:ext>
                </a:extLst>
              </p:cNvPr>
              <p:cNvSpPr/>
              <p:nvPr/>
            </p:nvSpPr>
            <p:spPr>
              <a:xfrm>
                <a:off x="6753146" y="1454482"/>
                <a:ext cx="74703" cy="118731"/>
              </a:xfrm>
              <a:custGeom>
                <a:avLst/>
                <a:gdLst>
                  <a:gd name="connsiteX0" fmla="*/ 74692 w 74703"/>
                  <a:gd name="connsiteY0" fmla="*/ 2843 h 118731"/>
                  <a:gd name="connsiteX1" fmla="*/ 23892 w 74703"/>
                  <a:gd name="connsiteY1" fmla="*/ 13956 h 118731"/>
                  <a:gd name="connsiteX2" fmla="*/ 12779 w 74703"/>
                  <a:gd name="connsiteY2" fmla="*/ 59993 h 118731"/>
                  <a:gd name="connsiteX3" fmla="*/ 79 w 74703"/>
                  <a:gd name="connsiteY3" fmla="*/ 118731 h 118731"/>
                  <a:gd name="connsiteX4" fmla="*/ 19129 w 74703"/>
                  <a:gd name="connsiteY4" fmla="*/ 59993 h 118731"/>
                  <a:gd name="connsiteX5" fmla="*/ 74692 w 74703"/>
                  <a:gd name="connsiteY5" fmla="*/ 2843 h 118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03" h="118731">
                    <a:moveTo>
                      <a:pt x="74692" y="2843"/>
                    </a:moveTo>
                    <a:cubicBezTo>
                      <a:pt x="75486" y="-4830"/>
                      <a:pt x="34211" y="4431"/>
                      <a:pt x="23892" y="13956"/>
                    </a:cubicBezTo>
                    <a:cubicBezTo>
                      <a:pt x="13573" y="23481"/>
                      <a:pt x="16748" y="42531"/>
                      <a:pt x="12779" y="59993"/>
                    </a:cubicBezTo>
                    <a:cubicBezTo>
                      <a:pt x="8810" y="77456"/>
                      <a:pt x="-979" y="118731"/>
                      <a:pt x="79" y="118731"/>
                    </a:cubicBezTo>
                    <a:cubicBezTo>
                      <a:pt x="1137" y="118731"/>
                      <a:pt x="13573" y="75868"/>
                      <a:pt x="19129" y="59993"/>
                    </a:cubicBezTo>
                    <a:cubicBezTo>
                      <a:pt x="24685" y="44118"/>
                      <a:pt x="73898" y="10516"/>
                      <a:pt x="74692" y="28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1" name="フリーフォーム: 図形 11">
                <a:extLst>
                  <a:ext uri="{FF2B5EF4-FFF2-40B4-BE49-F238E27FC236}">
                    <a16:creationId xmlns:a16="http://schemas.microsoft.com/office/drawing/2014/main" id="{54159132-04EC-5781-4A74-3267FDF66CDC}"/>
                  </a:ext>
                </a:extLst>
              </p:cNvPr>
              <p:cNvSpPr/>
              <p:nvPr/>
            </p:nvSpPr>
            <p:spPr>
              <a:xfrm>
                <a:off x="6832348" y="1277845"/>
                <a:ext cx="1250019" cy="236647"/>
              </a:xfrm>
              <a:custGeom>
                <a:avLst/>
                <a:gdLst>
                  <a:gd name="connsiteX0" fmla="*/ 252 w 1250019"/>
                  <a:gd name="connsiteY0" fmla="*/ 236630 h 236647"/>
                  <a:gd name="connsiteX1" fmla="*/ 187577 w 1250019"/>
                  <a:gd name="connsiteY1" fmla="*/ 96930 h 236647"/>
                  <a:gd name="connsiteX2" fmla="*/ 473327 w 1250019"/>
                  <a:gd name="connsiteY2" fmla="*/ 20730 h 236647"/>
                  <a:gd name="connsiteX3" fmla="*/ 749552 w 1250019"/>
                  <a:gd name="connsiteY3" fmla="*/ 1680 h 236647"/>
                  <a:gd name="connsiteX4" fmla="*/ 940052 w 1250019"/>
                  <a:gd name="connsiteY4" fmla="*/ 11205 h 236647"/>
                  <a:gd name="connsiteX5" fmla="*/ 1114677 w 1250019"/>
                  <a:gd name="connsiteY5" fmla="*/ 62005 h 236647"/>
                  <a:gd name="connsiteX6" fmla="*/ 1244852 w 1250019"/>
                  <a:gd name="connsiteY6" fmla="*/ 141380 h 236647"/>
                  <a:gd name="connsiteX7" fmla="*/ 933702 w 1250019"/>
                  <a:gd name="connsiteY7" fmla="*/ 23905 h 236647"/>
                  <a:gd name="connsiteX8" fmla="*/ 578102 w 1250019"/>
                  <a:gd name="connsiteY8" fmla="*/ 4855 h 236647"/>
                  <a:gd name="connsiteX9" fmla="*/ 225677 w 1250019"/>
                  <a:gd name="connsiteY9" fmla="*/ 87405 h 236647"/>
                  <a:gd name="connsiteX10" fmla="*/ 252 w 1250019"/>
                  <a:gd name="connsiteY10" fmla="*/ 236630 h 23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0019" h="236647">
                    <a:moveTo>
                      <a:pt x="252" y="236630"/>
                    </a:moveTo>
                    <a:cubicBezTo>
                      <a:pt x="-6098" y="238218"/>
                      <a:pt x="108731" y="132913"/>
                      <a:pt x="187577" y="96930"/>
                    </a:cubicBezTo>
                    <a:cubicBezTo>
                      <a:pt x="266423" y="60947"/>
                      <a:pt x="379665" y="36605"/>
                      <a:pt x="473327" y="20730"/>
                    </a:cubicBezTo>
                    <a:cubicBezTo>
                      <a:pt x="566989" y="4855"/>
                      <a:pt x="671765" y="3267"/>
                      <a:pt x="749552" y="1680"/>
                    </a:cubicBezTo>
                    <a:cubicBezTo>
                      <a:pt x="827339" y="93"/>
                      <a:pt x="879198" y="1151"/>
                      <a:pt x="940052" y="11205"/>
                    </a:cubicBezTo>
                    <a:cubicBezTo>
                      <a:pt x="1000906" y="21259"/>
                      <a:pt x="1063877" y="40309"/>
                      <a:pt x="1114677" y="62005"/>
                    </a:cubicBezTo>
                    <a:cubicBezTo>
                      <a:pt x="1165477" y="83701"/>
                      <a:pt x="1275014" y="147730"/>
                      <a:pt x="1244852" y="141380"/>
                    </a:cubicBezTo>
                    <a:cubicBezTo>
                      <a:pt x="1214690" y="135030"/>
                      <a:pt x="1044827" y="46659"/>
                      <a:pt x="933702" y="23905"/>
                    </a:cubicBezTo>
                    <a:cubicBezTo>
                      <a:pt x="822577" y="1151"/>
                      <a:pt x="696106" y="-5728"/>
                      <a:pt x="578102" y="4855"/>
                    </a:cubicBezTo>
                    <a:cubicBezTo>
                      <a:pt x="460098" y="15438"/>
                      <a:pt x="317223" y="47188"/>
                      <a:pt x="225677" y="87405"/>
                    </a:cubicBezTo>
                    <a:cubicBezTo>
                      <a:pt x="134131" y="127622"/>
                      <a:pt x="6602" y="235042"/>
                      <a:pt x="252" y="2366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2" name="フリーフォーム: 図形 12">
                <a:extLst>
                  <a:ext uri="{FF2B5EF4-FFF2-40B4-BE49-F238E27FC236}">
                    <a16:creationId xmlns:a16="http://schemas.microsoft.com/office/drawing/2014/main" id="{B17DB8C6-1AE7-9BF8-6348-5A4C3D91F2FA}"/>
                  </a:ext>
                </a:extLst>
              </p:cNvPr>
              <p:cNvSpPr/>
              <p:nvPr/>
            </p:nvSpPr>
            <p:spPr>
              <a:xfrm>
                <a:off x="3727432" y="968375"/>
                <a:ext cx="2476518" cy="117475"/>
              </a:xfrm>
              <a:custGeom>
                <a:avLst/>
                <a:gdLst>
                  <a:gd name="connsiteX0" fmla="*/ 18 w 2476518"/>
                  <a:gd name="connsiteY0" fmla="*/ 117475 h 117475"/>
                  <a:gd name="connsiteX1" fmla="*/ 406418 w 2476518"/>
                  <a:gd name="connsiteY1" fmla="*/ 82550 h 117475"/>
                  <a:gd name="connsiteX2" fmla="*/ 2476518 w 2476518"/>
                  <a:gd name="connsiteY2" fmla="*/ 0 h 117475"/>
                  <a:gd name="connsiteX3" fmla="*/ 1016018 w 2476518"/>
                  <a:gd name="connsiteY3" fmla="*/ 53975 h 117475"/>
                  <a:gd name="connsiteX4" fmla="*/ 18 w 2476518"/>
                  <a:gd name="connsiteY4" fmla="*/ 117475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18" h="117475">
                    <a:moveTo>
                      <a:pt x="18" y="117475"/>
                    </a:moveTo>
                    <a:cubicBezTo>
                      <a:pt x="-3157" y="109802"/>
                      <a:pt x="406418" y="82550"/>
                      <a:pt x="406418" y="82550"/>
                    </a:cubicBezTo>
                    <a:lnTo>
                      <a:pt x="2476518" y="0"/>
                    </a:lnTo>
                    <a:lnTo>
                      <a:pt x="1016018" y="53975"/>
                    </a:lnTo>
                    <a:cubicBezTo>
                      <a:pt x="606443" y="72496"/>
                      <a:pt x="312755" y="91810"/>
                      <a:pt x="18" y="1174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3" name="フリーフォーム: 図形 13">
                <a:extLst>
                  <a:ext uri="{FF2B5EF4-FFF2-40B4-BE49-F238E27FC236}">
                    <a16:creationId xmlns:a16="http://schemas.microsoft.com/office/drawing/2014/main" id="{8DB48183-20E3-333C-ADA7-A854CF0F0C1B}"/>
                  </a:ext>
                </a:extLst>
              </p:cNvPr>
              <p:cNvSpPr/>
              <p:nvPr/>
            </p:nvSpPr>
            <p:spPr>
              <a:xfrm>
                <a:off x="6167007" y="961032"/>
                <a:ext cx="1900600" cy="438442"/>
              </a:xfrm>
              <a:custGeom>
                <a:avLst/>
                <a:gdLst>
                  <a:gd name="connsiteX0" fmla="*/ 40118 w 1900600"/>
                  <a:gd name="connsiteY0" fmla="*/ 993 h 438442"/>
                  <a:gd name="connsiteX1" fmla="*/ 1049768 w 1900600"/>
                  <a:gd name="connsiteY1" fmla="*/ 77193 h 438442"/>
                  <a:gd name="connsiteX2" fmla="*/ 1624443 w 1900600"/>
                  <a:gd name="connsiteY2" fmla="*/ 229593 h 438442"/>
                  <a:gd name="connsiteX3" fmla="*/ 1891143 w 1900600"/>
                  <a:gd name="connsiteY3" fmla="*/ 432793 h 438442"/>
                  <a:gd name="connsiteX4" fmla="*/ 1814943 w 1900600"/>
                  <a:gd name="connsiteY4" fmla="*/ 366118 h 438442"/>
                  <a:gd name="connsiteX5" fmla="*/ 1567293 w 1900600"/>
                  <a:gd name="connsiteY5" fmla="*/ 201018 h 438442"/>
                  <a:gd name="connsiteX6" fmla="*/ 967218 w 1900600"/>
                  <a:gd name="connsiteY6" fmla="*/ 74018 h 438442"/>
                  <a:gd name="connsiteX7" fmla="*/ 275068 w 1900600"/>
                  <a:gd name="connsiteY7" fmla="*/ 35918 h 438442"/>
                  <a:gd name="connsiteX8" fmla="*/ 40118 w 1900600"/>
                  <a:gd name="connsiteY8" fmla="*/ 993 h 43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600" h="438442">
                    <a:moveTo>
                      <a:pt x="40118" y="993"/>
                    </a:moveTo>
                    <a:cubicBezTo>
                      <a:pt x="169235" y="7872"/>
                      <a:pt x="785714" y="39093"/>
                      <a:pt x="1049768" y="77193"/>
                    </a:cubicBezTo>
                    <a:cubicBezTo>
                      <a:pt x="1313822" y="115293"/>
                      <a:pt x="1484214" y="170326"/>
                      <a:pt x="1624443" y="229593"/>
                    </a:cubicBezTo>
                    <a:cubicBezTo>
                      <a:pt x="1764672" y="288860"/>
                      <a:pt x="1859393" y="410039"/>
                      <a:pt x="1891143" y="432793"/>
                    </a:cubicBezTo>
                    <a:cubicBezTo>
                      <a:pt x="1922893" y="455547"/>
                      <a:pt x="1868918" y="404747"/>
                      <a:pt x="1814943" y="366118"/>
                    </a:cubicBezTo>
                    <a:cubicBezTo>
                      <a:pt x="1760968" y="327489"/>
                      <a:pt x="1708581" y="249701"/>
                      <a:pt x="1567293" y="201018"/>
                    </a:cubicBezTo>
                    <a:cubicBezTo>
                      <a:pt x="1426006" y="152335"/>
                      <a:pt x="1182589" y="101535"/>
                      <a:pt x="967218" y="74018"/>
                    </a:cubicBezTo>
                    <a:cubicBezTo>
                      <a:pt x="751847" y="46501"/>
                      <a:pt x="428526" y="47031"/>
                      <a:pt x="275068" y="35918"/>
                    </a:cubicBezTo>
                    <a:cubicBezTo>
                      <a:pt x="121610" y="24805"/>
                      <a:pt x="-88999" y="-5886"/>
                      <a:pt x="40118" y="9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4" name="フリーフォーム: 図形 14">
                <a:extLst>
                  <a:ext uri="{FF2B5EF4-FFF2-40B4-BE49-F238E27FC236}">
                    <a16:creationId xmlns:a16="http://schemas.microsoft.com/office/drawing/2014/main" id="{DC722B05-308C-6398-8041-6095D0F286C3}"/>
                  </a:ext>
                </a:extLst>
              </p:cNvPr>
              <p:cNvSpPr/>
              <p:nvPr/>
            </p:nvSpPr>
            <p:spPr>
              <a:xfrm>
                <a:off x="6751370" y="1577651"/>
                <a:ext cx="874787" cy="1433404"/>
              </a:xfrm>
              <a:custGeom>
                <a:avLst/>
                <a:gdLst>
                  <a:gd name="connsiteX0" fmla="*/ 5030 w 874787"/>
                  <a:gd name="connsiteY0" fmla="*/ 9849 h 1433404"/>
                  <a:gd name="connsiteX1" fmla="*/ 233630 w 874787"/>
                  <a:gd name="connsiteY1" fmla="*/ 222574 h 1433404"/>
                  <a:gd name="connsiteX2" fmla="*/ 659080 w 874787"/>
                  <a:gd name="connsiteY2" fmla="*/ 949649 h 1433404"/>
                  <a:gd name="connsiteX3" fmla="*/ 865455 w 874787"/>
                  <a:gd name="connsiteY3" fmla="*/ 1422724 h 1433404"/>
                  <a:gd name="connsiteX4" fmla="*/ 798780 w 874787"/>
                  <a:gd name="connsiteY4" fmla="*/ 1213174 h 1433404"/>
                  <a:gd name="connsiteX5" fmla="*/ 443180 w 874787"/>
                  <a:gd name="connsiteY5" fmla="*/ 476574 h 1433404"/>
                  <a:gd name="connsiteX6" fmla="*/ 5030 w 874787"/>
                  <a:gd name="connsiteY6" fmla="*/ 9849 h 1433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787" h="1433404">
                    <a:moveTo>
                      <a:pt x="5030" y="9849"/>
                    </a:moveTo>
                    <a:cubicBezTo>
                      <a:pt x="-29895" y="-32484"/>
                      <a:pt x="124622" y="65941"/>
                      <a:pt x="233630" y="222574"/>
                    </a:cubicBezTo>
                    <a:cubicBezTo>
                      <a:pt x="342638" y="379207"/>
                      <a:pt x="553776" y="749624"/>
                      <a:pt x="659080" y="949649"/>
                    </a:cubicBezTo>
                    <a:cubicBezTo>
                      <a:pt x="764384" y="1149674"/>
                      <a:pt x="842172" y="1378803"/>
                      <a:pt x="865455" y="1422724"/>
                    </a:cubicBezTo>
                    <a:cubicBezTo>
                      <a:pt x="888738" y="1466645"/>
                      <a:pt x="869159" y="1370866"/>
                      <a:pt x="798780" y="1213174"/>
                    </a:cubicBezTo>
                    <a:cubicBezTo>
                      <a:pt x="728401" y="1055482"/>
                      <a:pt x="570180" y="678186"/>
                      <a:pt x="443180" y="476574"/>
                    </a:cubicBezTo>
                    <a:cubicBezTo>
                      <a:pt x="316180" y="274962"/>
                      <a:pt x="39955" y="52182"/>
                      <a:pt x="5030" y="98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5" name="フリーフォーム: 図形 15">
                <a:extLst>
                  <a:ext uri="{FF2B5EF4-FFF2-40B4-BE49-F238E27FC236}">
                    <a16:creationId xmlns:a16="http://schemas.microsoft.com/office/drawing/2014/main" id="{B6D70917-DDED-D9F7-80EE-0A470169FA7E}"/>
                  </a:ext>
                </a:extLst>
              </p:cNvPr>
              <p:cNvSpPr/>
              <p:nvPr/>
            </p:nvSpPr>
            <p:spPr>
              <a:xfrm>
                <a:off x="7615800" y="2992766"/>
                <a:ext cx="411689" cy="945975"/>
              </a:xfrm>
              <a:custGeom>
                <a:avLst/>
                <a:gdLst>
                  <a:gd name="connsiteX0" fmla="*/ 1025 w 411689"/>
                  <a:gd name="connsiteY0" fmla="*/ 1259 h 945975"/>
                  <a:gd name="connsiteX1" fmla="*/ 270900 w 411689"/>
                  <a:gd name="connsiteY1" fmla="*/ 661659 h 945975"/>
                  <a:gd name="connsiteX2" fmla="*/ 385200 w 411689"/>
                  <a:gd name="connsiteY2" fmla="*/ 912484 h 945975"/>
                  <a:gd name="connsiteX3" fmla="*/ 378850 w 411689"/>
                  <a:gd name="connsiteY3" fmla="*/ 845809 h 945975"/>
                  <a:gd name="connsiteX4" fmla="*/ 1025 w 411689"/>
                  <a:gd name="connsiteY4" fmla="*/ 1259 h 94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1689" h="945975">
                    <a:moveTo>
                      <a:pt x="1025" y="1259"/>
                    </a:moveTo>
                    <a:cubicBezTo>
                      <a:pt x="-16967" y="-29433"/>
                      <a:pt x="206871" y="509788"/>
                      <a:pt x="270900" y="661659"/>
                    </a:cubicBezTo>
                    <a:cubicBezTo>
                      <a:pt x="334929" y="813530"/>
                      <a:pt x="367208" y="881792"/>
                      <a:pt x="385200" y="912484"/>
                    </a:cubicBezTo>
                    <a:cubicBezTo>
                      <a:pt x="403192" y="943176"/>
                      <a:pt x="437588" y="992917"/>
                      <a:pt x="378850" y="845809"/>
                    </a:cubicBezTo>
                    <a:cubicBezTo>
                      <a:pt x="320112" y="698701"/>
                      <a:pt x="19017" y="31951"/>
                      <a:pt x="1025" y="1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6" name="フリーフォーム: 図形 16">
                <a:extLst>
                  <a:ext uri="{FF2B5EF4-FFF2-40B4-BE49-F238E27FC236}">
                    <a16:creationId xmlns:a16="http://schemas.microsoft.com/office/drawing/2014/main" id="{767BD4C3-A552-D865-800F-75E1001DF4CC}"/>
                  </a:ext>
                </a:extLst>
              </p:cNvPr>
              <p:cNvSpPr/>
              <p:nvPr/>
            </p:nvSpPr>
            <p:spPr>
              <a:xfrm>
                <a:off x="6777041" y="1500674"/>
                <a:ext cx="671477" cy="1005074"/>
              </a:xfrm>
              <a:custGeom>
                <a:avLst/>
                <a:gdLst>
                  <a:gd name="connsiteX0" fmla="*/ 2642 w 671477"/>
                  <a:gd name="connsiteY0" fmla="*/ 2159 h 1005074"/>
                  <a:gd name="connsiteX1" fmla="*/ 262992 w 671477"/>
                  <a:gd name="connsiteY1" fmla="*/ 285793 h 1005074"/>
                  <a:gd name="connsiteX2" fmla="*/ 489476 w 671477"/>
                  <a:gd name="connsiteY2" fmla="*/ 620226 h 1005074"/>
                  <a:gd name="connsiteX3" fmla="*/ 665159 w 671477"/>
                  <a:gd name="connsiteY3" fmla="*/ 994876 h 1005074"/>
                  <a:gd name="connsiteX4" fmla="*/ 603776 w 671477"/>
                  <a:gd name="connsiteY4" fmla="*/ 855176 h 1005074"/>
                  <a:gd name="connsiteX5" fmla="*/ 332842 w 671477"/>
                  <a:gd name="connsiteY5" fmla="*/ 397976 h 1005074"/>
                  <a:gd name="connsiteX6" fmla="*/ 140226 w 671477"/>
                  <a:gd name="connsiteY6" fmla="*/ 167259 h 1005074"/>
                  <a:gd name="connsiteX7" fmla="*/ 2642 w 671477"/>
                  <a:gd name="connsiteY7" fmla="*/ 2159 h 100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1477" h="1005074">
                    <a:moveTo>
                      <a:pt x="2642" y="2159"/>
                    </a:moveTo>
                    <a:cubicBezTo>
                      <a:pt x="23103" y="21915"/>
                      <a:pt x="181853" y="182782"/>
                      <a:pt x="262992" y="285793"/>
                    </a:cubicBezTo>
                    <a:cubicBezTo>
                      <a:pt x="344131" y="388804"/>
                      <a:pt x="422448" y="502046"/>
                      <a:pt x="489476" y="620226"/>
                    </a:cubicBezTo>
                    <a:cubicBezTo>
                      <a:pt x="556504" y="738407"/>
                      <a:pt x="646109" y="955718"/>
                      <a:pt x="665159" y="994876"/>
                    </a:cubicBezTo>
                    <a:cubicBezTo>
                      <a:pt x="684209" y="1034034"/>
                      <a:pt x="659162" y="954659"/>
                      <a:pt x="603776" y="855176"/>
                    </a:cubicBezTo>
                    <a:cubicBezTo>
                      <a:pt x="548390" y="755693"/>
                      <a:pt x="410100" y="512629"/>
                      <a:pt x="332842" y="397976"/>
                    </a:cubicBezTo>
                    <a:cubicBezTo>
                      <a:pt x="255584" y="283323"/>
                      <a:pt x="194906" y="231464"/>
                      <a:pt x="140226" y="167259"/>
                    </a:cubicBezTo>
                    <a:cubicBezTo>
                      <a:pt x="85546" y="103054"/>
                      <a:pt x="-17819" y="-17597"/>
                      <a:pt x="2642" y="2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7" name="フリーフォーム: 図形 17">
                <a:extLst>
                  <a:ext uri="{FF2B5EF4-FFF2-40B4-BE49-F238E27FC236}">
                    <a16:creationId xmlns:a16="http://schemas.microsoft.com/office/drawing/2014/main" id="{94C9B44D-6CDF-645B-CD05-60096C329B26}"/>
                  </a:ext>
                </a:extLst>
              </p:cNvPr>
              <p:cNvSpPr/>
              <p:nvPr/>
            </p:nvSpPr>
            <p:spPr>
              <a:xfrm>
                <a:off x="7441400" y="2494002"/>
                <a:ext cx="422029" cy="968876"/>
              </a:xfrm>
              <a:custGeom>
                <a:avLst/>
                <a:gdLst>
                  <a:gd name="connsiteX0" fmla="*/ 2917 w 422029"/>
                  <a:gd name="connsiteY0" fmla="*/ 5781 h 968876"/>
                  <a:gd name="connsiteX1" fmla="*/ 290783 w 422029"/>
                  <a:gd name="connsiteY1" fmla="*/ 666181 h 968876"/>
                  <a:gd name="connsiteX2" fmla="*/ 415667 w 422029"/>
                  <a:gd name="connsiteY2" fmla="*/ 949815 h 968876"/>
                  <a:gd name="connsiteX3" fmla="*/ 377567 w 422029"/>
                  <a:gd name="connsiteY3" fmla="*/ 879965 h 968876"/>
                  <a:gd name="connsiteX4" fmla="*/ 155317 w 422029"/>
                  <a:gd name="connsiteY4" fmla="*/ 374081 h 968876"/>
                  <a:gd name="connsiteX5" fmla="*/ 2917 w 422029"/>
                  <a:gd name="connsiteY5" fmla="*/ 5781 h 968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029" h="968876">
                    <a:moveTo>
                      <a:pt x="2917" y="5781"/>
                    </a:moveTo>
                    <a:cubicBezTo>
                      <a:pt x="25495" y="54464"/>
                      <a:pt x="221991" y="508842"/>
                      <a:pt x="290783" y="666181"/>
                    </a:cubicBezTo>
                    <a:cubicBezTo>
                      <a:pt x="359575" y="823520"/>
                      <a:pt x="401203" y="914184"/>
                      <a:pt x="415667" y="949815"/>
                    </a:cubicBezTo>
                    <a:cubicBezTo>
                      <a:pt x="430131" y="985446"/>
                      <a:pt x="420959" y="975921"/>
                      <a:pt x="377567" y="879965"/>
                    </a:cubicBezTo>
                    <a:cubicBezTo>
                      <a:pt x="334175" y="784009"/>
                      <a:pt x="216348" y="520484"/>
                      <a:pt x="155317" y="374081"/>
                    </a:cubicBezTo>
                    <a:cubicBezTo>
                      <a:pt x="94286" y="227678"/>
                      <a:pt x="-19661" y="-42902"/>
                      <a:pt x="2917" y="57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8" name="フリーフォーム: 図形 18">
                <a:extLst>
                  <a:ext uri="{FF2B5EF4-FFF2-40B4-BE49-F238E27FC236}">
                    <a16:creationId xmlns:a16="http://schemas.microsoft.com/office/drawing/2014/main" id="{E174E507-CBC8-568F-2144-95BE0869C9EA}"/>
                  </a:ext>
                </a:extLst>
              </p:cNvPr>
              <p:cNvSpPr/>
              <p:nvPr/>
            </p:nvSpPr>
            <p:spPr>
              <a:xfrm>
                <a:off x="7855282" y="3428798"/>
                <a:ext cx="200225" cy="510871"/>
              </a:xfrm>
              <a:custGeom>
                <a:avLst/>
                <a:gdLst>
                  <a:gd name="connsiteX0" fmla="*/ 1785 w 200225"/>
                  <a:gd name="connsiteY0" fmla="*/ 2319 h 510871"/>
                  <a:gd name="connsiteX1" fmla="*/ 190168 w 200225"/>
                  <a:gd name="connsiteY1" fmla="*/ 482802 h 510871"/>
                  <a:gd name="connsiteX2" fmla="*/ 173235 w 200225"/>
                  <a:gd name="connsiteY2" fmla="*/ 446819 h 510871"/>
                  <a:gd name="connsiteX3" fmla="*/ 162651 w 200225"/>
                  <a:gd name="connsiteY3" fmla="*/ 387552 h 510871"/>
                  <a:gd name="connsiteX4" fmla="*/ 99151 w 200225"/>
                  <a:gd name="connsiteY4" fmla="*/ 302885 h 510871"/>
                  <a:gd name="connsiteX5" fmla="*/ 1785 w 200225"/>
                  <a:gd name="connsiteY5" fmla="*/ 2319 h 51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225" h="510871">
                    <a:moveTo>
                      <a:pt x="1785" y="2319"/>
                    </a:moveTo>
                    <a:cubicBezTo>
                      <a:pt x="16954" y="32305"/>
                      <a:pt x="161593" y="408719"/>
                      <a:pt x="190168" y="482802"/>
                    </a:cubicBezTo>
                    <a:cubicBezTo>
                      <a:pt x="218743" y="556885"/>
                      <a:pt x="177821" y="462694"/>
                      <a:pt x="173235" y="446819"/>
                    </a:cubicBezTo>
                    <a:cubicBezTo>
                      <a:pt x="168649" y="430944"/>
                      <a:pt x="174998" y="411541"/>
                      <a:pt x="162651" y="387552"/>
                    </a:cubicBezTo>
                    <a:cubicBezTo>
                      <a:pt x="150304" y="363563"/>
                      <a:pt x="125962" y="363915"/>
                      <a:pt x="99151" y="302885"/>
                    </a:cubicBezTo>
                    <a:cubicBezTo>
                      <a:pt x="72340" y="241855"/>
                      <a:pt x="-13384" y="-27667"/>
                      <a:pt x="1785" y="23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9" name="フリーフォーム: 図形 19">
                <a:extLst>
                  <a:ext uri="{FF2B5EF4-FFF2-40B4-BE49-F238E27FC236}">
                    <a16:creationId xmlns:a16="http://schemas.microsoft.com/office/drawing/2014/main" id="{A7155B08-804C-119D-7D7A-C9B207F5317F}"/>
                  </a:ext>
                </a:extLst>
              </p:cNvPr>
              <p:cNvSpPr/>
              <p:nvPr/>
            </p:nvSpPr>
            <p:spPr>
              <a:xfrm>
                <a:off x="6807200" y="1485763"/>
                <a:ext cx="651491" cy="920222"/>
              </a:xfrm>
              <a:custGeom>
                <a:avLst/>
                <a:gdLst>
                  <a:gd name="connsiteX0" fmla="*/ 0 w 651491"/>
                  <a:gd name="connsiteY0" fmla="*/ 137 h 920222"/>
                  <a:gd name="connsiteX1" fmla="*/ 249767 w 651491"/>
                  <a:gd name="connsiteY1" fmla="*/ 254137 h 920222"/>
                  <a:gd name="connsiteX2" fmla="*/ 626533 w 651491"/>
                  <a:gd name="connsiteY2" fmla="*/ 889137 h 920222"/>
                  <a:gd name="connsiteX3" fmla="*/ 575733 w 651491"/>
                  <a:gd name="connsiteY3" fmla="*/ 766370 h 920222"/>
                  <a:gd name="connsiteX4" fmla="*/ 249767 w 651491"/>
                  <a:gd name="connsiteY4" fmla="*/ 281654 h 920222"/>
                  <a:gd name="connsiteX5" fmla="*/ 0 w 651491"/>
                  <a:gd name="connsiteY5" fmla="*/ 137 h 920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491" h="920222">
                    <a:moveTo>
                      <a:pt x="0" y="137"/>
                    </a:moveTo>
                    <a:cubicBezTo>
                      <a:pt x="0" y="-4449"/>
                      <a:pt x="145345" y="105970"/>
                      <a:pt x="249767" y="254137"/>
                    </a:cubicBezTo>
                    <a:cubicBezTo>
                      <a:pt x="354189" y="402304"/>
                      <a:pt x="572205" y="803765"/>
                      <a:pt x="626533" y="889137"/>
                    </a:cubicBezTo>
                    <a:cubicBezTo>
                      <a:pt x="680861" y="974509"/>
                      <a:pt x="638527" y="867617"/>
                      <a:pt x="575733" y="766370"/>
                    </a:cubicBezTo>
                    <a:cubicBezTo>
                      <a:pt x="512939" y="665123"/>
                      <a:pt x="343253" y="406185"/>
                      <a:pt x="249767" y="281654"/>
                    </a:cubicBezTo>
                    <a:cubicBezTo>
                      <a:pt x="156281" y="157124"/>
                      <a:pt x="0" y="4723"/>
                      <a:pt x="0" y="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0" name="フリーフォーム: 図形 20">
                <a:extLst>
                  <a:ext uri="{FF2B5EF4-FFF2-40B4-BE49-F238E27FC236}">
                    <a16:creationId xmlns:a16="http://schemas.microsoft.com/office/drawing/2014/main" id="{EC428972-7774-EC7B-751D-255ABC2AC75D}"/>
                  </a:ext>
                </a:extLst>
              </p:cNvPr>
              <p:cNvSpPr/>
              <p:nvPr/>
            </p:nvSpPr>
            <p:spPr>
              <a:xfrm>
                <a:off x="7441682" y="2382803"/>
                <a:ext cx="409717" cy="930845"/>
              </a:xfrm>
              <a:custGeom>
                <a:avLst/>
                <a:gdLst>
                  <a:gd name="connsiteX0" fmla="*/ 518 w 409717"/>
                  <a:gd name="connsiteY0" fmla="*/ 2680 h 930845"/>
                  <a:gd name="connsiteX1" fmla="*/ 389985 w 409717"/>
                  <a:gd name="connsiteY1" fmla="*/ 891680 h 930845"/>
                  <a:gd name="connsiteX2" fmla="*/ 347651 w 409717"/>
                  <a:gd name="connsiteY2" fmla="*/ 758330 h 930845"/>
                  <a:gd name="connsiteX3" fmla="*/ 307435 w 409717"/>
                  <a:gd name="connsiteY3" fmla="*/ 620747 h 930845"/>
                  <a:gd name="connsiteX4" fmla="*/ 518 w 409717"/>
                  <a:gd name="connsiteY4" fmla="*/ 2680 h 930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717" h="930845">
                    <a:moveTo>
                      <a:pt x="518" y="2680"/>
                    </a:moveTo>
                    <a:cubicBezTo>
                      <a:pt x="14276" y="47836"/>
                      <a:pt x="332130" y="765738"/>
                      <a:pt x="389985" y="891680"/>
                    </a:cubicBezTo>
                    <a:cubicBezTo>
                      <a:pt x="447840" y="1017622"/>
                      <a:pt x="361409" y="803486"/>
                      <a:pt x="347651" y="758330"/>
                    </a:cubicBezTo>
                    <a:cubicBezTo>
                      <a:pt x="333893" y="713175"/>
                      <a:pt x="364232" y="745277"/>
                      <a:pt x="307435" y="620747"/>
                    </a:cubicBezTo>
                    <a:cubicBezTo>
                      <a:pt x="250638" y="496217"/>
                      <a:pt x="-13240" y="-42476"/>
                      <a:pt x="518" y="2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1" name="フリーフォーム: 図形 21">
                <a:extLst>
                  <a:ext uri="{FF2B5EF4-FFF2-40B4-BE49-F238E27FC236}">
                    <a16:creationId xmlns:a16="http://schemas.microsoft.com/office/drawing/2014/main" id="{02C00EF4-CB55-9D7A-8057-A298FA82DB23}"/>
                  </a:ext>
                </a:extLst>
              </p:cNvPr>
              <p:cNvSpPr/>
              <p:nvPr/>
            </p:nvSpPr>
            <p:spPr>
              <a:xfrm>
                <a:off x="7846347" y="3295255"/>
                <a:ext cx="244433" cy="626976"/>
              </a:xfrm>
              <a:custGeom>
                <a:avLst/>
                <a:gdLst>
                  <a:gd name="connsiteX0" fmla="*/ 136 w 244433"/>
                  <a:gd name="connsiteY0" fmla="*/ 395 h 626976"/>
                  <a:gd name="connsiteX1" fmla="*/ 235086 w 244433"/>
                  <a:gd name="connsiteY1" fmla="*/ 603645 h 626976"/>
                  <a:gd name="connsiteX2" fmla="*/ 201220 w 244433"/>
                  <a:gd name="connsiteY2" fmla="*/ 512628 h 626976"/>
                  <a:gd name="connsiteX3" fmla="*/ 136 w 244433"/>
                  <a:gd name="connsiteY3" fmla="*/ 395 h 62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433" h="626976">
                    <a:moveTo>
                      <a:pt x="136" y="395"/>
                    </a:moveTo>
                    <a:cubicBezTo>
                      <a:pt x="5780" y="15565"/>
                      <a:pt x="201572" y="518273"/>
                      <a:pt x="235086" y="603645"/>
                    </a:cubicBezTo>
                    <a:cubicBezTo>
                      <a:pt x="268600" y="689017"/>
                      <a:pt x="201220" y="512628"/>
                      <a:pt x="201220" y="512628"/>
                    </a:cubicBezTo>
                    <a:cubicBezTo>
                      <a:pt x="165237" y="410675"/>
                      <a:pt x="-5508" y="-14775"/>
                      <a:pt x="136" y="3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2" name="フリーフォーム: 図形 22">
                <a:extLst>
                  <a:ext uri="{FF2B5EF4-FFF2-40B4-BE49-F238E27FC236}">
                    <a16:creationId xmlns:a16="http://schemas.microsoft.com/office/drawing/2014/main" id="{9323F72B-488C-B74C-F1FD-E73B8962A065}"/>
                  </a:ext>
                </a:extLst>
              </p:cNvPr>
              <p:cNvSpPr/>
              <p:nvPr/>
            </p:nvSpPr>
            <p:spPr>
              <a:xfrm>
                <a:off x="8041095" y="1394255"/>
                <a:ext cx="464524" cy="509158"/>
              </a:xfrm>
              <a:custGeom>
                <a:avLst/>
                <a:gdLst>
                  <a:gd name="connsiteX0" fmla="*/ 17055 w 464524"/>
                  <a:gd name="connsiteY0" fmla="*/ 23912 h 509158"/>
                  <a:gd name="connsiteX1" fmla="*/ 463672 w 464524"/>
                  <a:gd name="connsiteY1" fmla="*/ 508628 h 509158"/>
                  <a:gd name="connsiteX2" fmla="*/ 127122 w 464524"/>
                  <a:gd name="connsiteY2" fmla="*/ 117045 h 509158"/>
                  <a:gd name="connsiteX3" fmla="*/ 17055 w 464524"/>
                  <a:gd name="connsiteY3" fmla="*/ 23912 h 509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524" h="509158">
                    <a:moveTo>
                      <a:pt x="17055" y="23912"/>
                    </a:moveTo>
                    <a:cubicBezTo>
                      <a:pt x="73147" y="89176"/>
                      <a:pt x="445328" y="493106"/>
                      <a:pt x="463672" y="508628"/>
                    </a:cubicBezTo>
                    <a:cubicBezTo>
                      <a:pt x="482016" y="524150"/>
                      <a:pt x="199089" y="194656"/>
                      <a:pt x="127122" y="117045"/>
                    </a:cubicBezTo>
                    <a:cubicBezTo>
                      <a:pt x="55155" y="39434"/>
                      <a:pt x="-39037" y="-41352"/>
                      <a:pt x="17055" y="239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3" name="フリーフォーム: 図形 23">
                <a:extLst>
                  <a:ext uri="{FF2B5EF4-FFF2-40B4-BE49-F238E27FC236}">
                    <a16:creationId xmlns:a16="http://schemas.microsoft.com/office/drawing/2014/main" id="{557A3404-8972-7217-139F-6B408BE8CE82}"/>
                  </a:ext>
                </a:extLst>
              </p:cNvPr>
              <p:cNvSpPr/>
              <p:nvPr/>
            </p:nvSpPr>
            <p:spPr>
              <a:xfrm>
                <a:off x="7810589" y="1315143"/>
                <a:ext cx="771346" cy="1024874"/>
              </a:xfrm>
              <a:custGeom>
                <a:avLst/>
                <a:gdLst>
                  <a:gd name="connsiteX0" fmla="*/ 6261 w 771346"/>
                  <a:gd name="connsiteY0" fmla="*/ 12007 h 1024874"/>
                  <a:gd name="connsiteX1" fmla="*/ 241211 w 771346"/>
                  <a:gd name="connsiteY1" fmla="*/ 196157 h 1024874"/>
                  <a:gd name="connsiteX2" fmla="*/ 573528 w 771346"/>
                  <a:gd name="connsiteY2" fmla="*/ 636424 h 1024874"/>
                  <a:gd name="connsiteX3" fmla="*/ 770378 w 771346"/>
                  <a:gd name="connsiteY3" fmla="*/ 1023774 h 1024874"/>
                  <a:gd name="connsiteX4" fmla="*/ 495211 w 771346"/>
                  <a:gd name="connsiteY4" fmla="*/ 513657 h 1024874"/>
                  <a:gd name="connsiteX5" fmla="*/ 6261 w 771346"/>
                  <a:gd name="connsiteY5" fmla="*/ 12007 h 102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346" h="1024874">
                    <a:moveTo>
                      <a:pt x="6261" y="12007"/>
                    </a:moveTo>
                    <a:cubicBezTo>
                      <a:pt x="-36072" y="-40910"/>
                      <a:pt x="146667" y="92088"/>
                      <a:pt x="241211" y="196157"/>
                    </a:cubicBezTo>
                    <a:cubicBezTo>
                      <a:pt x="335756" y="300227"/>
                      <a:pt x="485334" y="498488"/>
                      <a:pt x="573528" y="636424"/>
                    </a:cubicBezTo>
                    <a:cubicBezTo>
                      <a:pt x="661722" y="774360"/>
                      <a:pt x="783431" y="1044235"/>
                      <a:pt x="770378" y="1023774"/>
                    </a:cubicBezTo>
                    <a:cubicBezTo>
                      <a:pt x="757325" y="1003313"/>
                      <a:pt x="620094" y="681227"/>
                      <a:pt x="495211" y="513657"/>
                    </a:cubicBezTo>
                    <a:cubicBezTo>
                      <a:pt x="370328" y="346088"/>
                      <a:pt x="48594" y="64924"/>
                      <a:pt x="6261" y="120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4" name="フリーフォーム: 図形 24">
                <a:extLst>
                  <a:ext uri="{FF2B5EF4-FFF2-40B4-BE49-F238E27FC236}">
                    <a16:creationId xmlns:a16="http://schemas.microsoft.com/office/drawing/2014/main" id="{770A9BE3-166A-4FD1-A3E5-DFF4A398D8A3}"/>
                  </a:ext>
                </a:extLst>
              </p:cNvPr>
              <p:cNvSpPr/>
              <p:nvPr/>
            </p:nvSpPr>
            <p:spPr>
              <a:xfrm>
                <a:off x="8434339" y="1895462"/>
                <a:ext cx="215949" cy="466801"/>
              </a:xfrm>
              <a:custGeom>
                <a:avLst/>
                <a:gdLst>
                  <a:gd name="connsiteX0" fmla="*/ 79424 w 215949"/>
                  <a:gd name="connsiteY0" fmla="*/ 13 h 466801"/>
                  <a:gd name="connsiteX1" fmla="*/ 9574 w 215949"/>
                  <a:gd name="connsiteY1" fmla="*/ 53988 h 466801"/>
                  <a:gd name="connsiteX2" fmla="*/ 52436 w 215949"/>
                  <a:gd name="connsiteY2" fmla="*/ 114313 h 466801"/>
                  <a:gd name="connsiteX3" fmla="*/ 63549 w 215949"/>
                  <a:gd name="connsiteY3" fmla="*/ 147651 h 466801"/>
                  <a:gd name="connsiteX4" fmla="*/ 58786 w 215949"/>
                  <a:gd name="connsiteY4" fmla="*/ 179401 h 466801"/>
                  <a:gd name="connsiteX5" fmla="*/ 215949 w 215949"/>
                  <a:gd name="connsiteY5" fmla="*/ 466738 h 466801"/>
                  <a:gd name="connsiteX6" fmla="*/ 58786 w 215949"/>
                  <a:gd name="connsiteY6" fmla="*/ 204801 h 466801"/>
                  <a:gd name="connsiteX7" fmla="*/ 58786 w 215949"/>
                  <a:gd name="connsiteY7" fmla="*/ 125426 h 466801"/>
                  <a:gd name="connsiteX8" fmla="*/ 49 w 215949"/>
                  <a:gd name="connsiteY8" fmla="*/ 58751 h 466801"/>
                  <a:gd name="connsiteX9" fmla="*/ 79424 w 215949"/>
                  <a:gd name="connsiteY9" fmla="*/ 13 h 466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5949" h="466801">
                    <a:moveTo>
                      <a:pt x="79424" y="13"/>
                    </a:moveTo>
                    <a:cubicBezTo>
                      <a:pt x="81011" y="-781"/>
                      <a:pt x="14072" y="34938"/>
                      <a:pt x="9574" y="53988"/>
                    </a:cubicBezTo>
                    <a:cubicBezTo>
                      <a:pt x="5076" y="73038"/>
                      <a:pt x="43440" y="98703"/>
                      <a:pt x="52436" y="114313"/>
                    </a:cubicBezTo>
                    <a:cubicBezTo>
                      <a:pt x="61432" y="129923"/>
                      <a:pt x="62491" y="136803"/>
                      <a:pt x="63549" y="147651"/>
                    </a:cubicBezTo>
                    <a:cubicBezTo>
                      <a:pt x="64607" y="158499"/>
                      <a:pt x="33386" y="126220"/>
                      <a:pt x="58786" y="179401"/>
                    </a:cubicBezTo>
                    <a:cubicBezTo>
                      <a:pt x="84186" y="232582"/>
                      <a:pt x="215949" y="462505"/>
                      <a:pt x="215949" y="466738"/>
                    </a:cubicBezTo>
                    <a:cubicBezTo>
                      <a:pt x="215949" y="470971"/>
                      <a:pt x="84980" y="261686"/>
                      <a:pt x="58786" y="204801"/>
                    </a:cubicBezTo>
                    <a:cubicBezTo>
                      <a:pt x="32592" y="147916"/>
                      <a:pt x="68575" y="149768"/>
                      <a:pt x="58786" y="125426"/>
                    </a:cubicBezTo>
                    <a:cubicBezTo>
                      <a:pt x="48997" y="101084"/>
                      <a:pt x="-1803" y="80182"/>
                      <a:pt x="49" y="58751"/>
                    </a:cubicBezTo>
                    <a:cubicBezTo>
                      <a:pt x="1901" y="37320"/>
                      <a:pt x="77837" y="807"/>
                      <a:pt x="79424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5" name="フリーフォーム: 図形 25">
                <a:extLst>
                  <a:ext uri="{FF2B5EF4-FFF2-40B4-BE49-F238E27FC236}">
                    <a16:creationId xmlns:a16="http://schemas.microsoft.com/office/drawing/2014/main" id="{30D03F16-F5C2-A9AD-4233-F828C1962DAA}"/>
                  </a:ext>
                </a:extLst>
              </p:cNvPr>
              <p:cNvSpPr/>
              <p:nvPr/>
            </p:nvSpPr>
            <p:spPr>
              <a:xfrm>
                <a:off x="8453063" y="1901329"/>
                <a:ext cx="72005" cy="38912"/>
              </a:xfrm>
              <a:custGeom>
                <a:avLst/>
                <a:gdLst>
                  <a:gd name="connsiteX0" fmla="*/ 71812 w 72005"/>
                  <a:gd name="connsiteY0" fmla="*/ 496 h 38912"/>
                  <a:gd name="connsiteX1" fmla="*/ 1962 w 72005"/>
                  <a:gd name="connsiteY1" fmla="*/ 38596 h 38912"/>
                  <a:gd name="connsiteX2" fmla="*/ 22600 w 72005"/>
                  <a:gd name="connsiteY2" fmla="*/ 17959 h 38912"/>
                  <a:gd name="connsiteX3" fmla="*/ 71812 w 72005"/>
                  <a:gd name="connsiteY3" fmla="*/ 496 h 3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05" h="38912">
                    <a:moveTo>
                      <a:pt x="71812" y="496"/>
                    </a:moveTo>
                    <a:cubicBezTo>
                      <a:pt x="68372" y="3935"/>
                      <a:pt x="10164" y="35686"/>
                      <a:pt x="1962" y="38596"/>
                    </a:cubicBezTo>
                    <a:cubicBezTo>
                      <a:pt x="-6240" y="41507"/>
                      <a:pt x="13340" y="23515"/>
                      <a:pt x="22600" y="17959"/>
                    </a:cubicBezTo>
                    <a:cubicBezTo>
                      <a:pt x="31860" y="12403"/>
                      <a:pt x="75252" y="-2943"/>
                      <a:pt x="71812" y="4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6" name="フリーフォーム: 図形 27">
                <a:extLst>
                  <a:ext uri="{FF2B5EF4-FFF2-40B4-BE49-F238E27FC236}">
                    <a16:creationId xmlns:a16="http://schemas.microsoft.com/office/drawing/2014/main" id="{6C43E4E2-B645-C8D6-5986-C4FDFA3BE745}"/>
                  </a:ext>
                </a:extLst>
              </p:cNvPr>
              <p:cNvSpPr/>
              <p:nvPr/>
            </p:nvSpPr>
            <p:spPr>
              <a:xfrm>
                <a:off x="8481049" y="1949216"/>
                <a:ext cx="185791" cy="326002"/>
              </a:xfrm>
              <a:custGeom>
                <a:avLst/>
                <a:gdLst>
                  <a:gd name="connsiteX0" fmla="*/ 2551 w 185791"/>
                  <a:gd name="connsiteY0" fmla="*/ 6584 h 326002"/>
                  <a:gd name="connsiteX1" fmla="*/ 178764 w 185791"/>
                  <a:gd name="connsiteY1" fmla="*/ 314559 h 326002"/>
                  <a:gd name="connsiteX2" fmla="*/ 143839 w 185791"/>
                  <a:gd name="connsiteY2" fmla="*/ 246297 h 326002"/>
                  <a:gd name="connsiteX3" fmla="*/ 78751 w 185791"/>
                  <a:gd name="connsiteY3" fmla="*/ 114534 h 326002"/>
                  <a:gd name="connsiteX4" fmla="*/ 2551 w 185791"/>
                  <a:gd name="connsiteY4" fmla="*/ 6584 h 32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5791" h="326002">
                    <a:moveTo>
                      <a:pt x="2551" y="6584"/>
                    </a:moveTo>
                    <a:cubicBezTo>
                      <a:pt x="19220" y="39921"/>
                      <a:pt x="155216" y="274607"/>
                      <a:pt x="178764" y="314559"/>
                    </a:cubicBezTo>
                    <a:cubicBezTo>
                      <a:pt x="202312" y="354511"/>
                      <a:pt x="160508" y="279634"/>
                      <a:pt x="143839" y="246297"/>
                    </a:cubicBezTo>
                    <a:cubicBezTo>
                      <a:pt x="127170" y="212960"/>
                      <a:pt x="102034" y="153692"/>
                      <a:pt x="78751" y="114534"/>
                    </a:cubicBezTo>
                    <a:cubicBezTo>
                      <a:pt x="55468" y="75376"/>
                      <a:pt x="-14118" y="-26753"/>
                      <a:pt x="2551" y="65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7" name="フリーフォーム: 図形 28">
                <a:extLst>
                  <a:ext uri="{FF2B5EF4-FFF2-40B4-BE49-F238E27FC236}">
                    <a16:creationId xmlns:a16="http://schemas.microsoft.com/office/drawing/2014/main" id="{32CED7C1-A8E7-C8A2-BCC1-BC58E0151680}"/>
                  </a:ext>
                </a:extLst>
              </p:cNvPr>
              <p:cNvSpPr/>
              <p:nvPr/>
            </p:nvSpPr>
            <p:spPr>
              <a:xfrm>
                <a:off x="8511825" y="1931731"/>
                <a:ext cx="191058" cy="336904"/>
              </a:xfrm>
              <a:custGeom>
                <a:avLst/>
                <a:gdLst>
                  <a:gd name="connsiteX0" fmla="*/ 350 w 191058"/>
                  <a:gd name="connsiteY0" fmla="*/ 257 h 336904"/>
                  <a:gd name="connsiteX1" fmla="*/ 94013 w 191058"/>
                  <a:gd name="connsiteY1" fmla="*/ 133607 h 336904"/>
                  <a:gd name="connsiteX2" fmla="*/ 190850 w 191058"/>
                  <a:gd name="connsiteY2" fmla="*/ 336807 h 336904"/>
                  <a:gd name="connsiteX3" fmla="*/ 67025 w 191058"/>
                  <a:gd name="connsiteY3" fmla="*/ 106619 h 336904"/>
                  <a:gd name="connsiteX4" fmla="*/ 350 w 191058"/>
                  <a:gd name="connsiteY4" fmla="*/ 257 h 33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058" h="336904">
                    <a:moveTo>
                      <a:pt x="350" y="257"/>
                    </a:moveTo>
                    <a:cubicBezTo>
                      <a:pt x="4848" y="4755"/>
                      <a:pt x="62263" y="77515"/>
                      <a:pt x="94013" y="133607"/>
                    </a:cubicBezTo>
                    <a:cubicBezTo>
                      <a:pt x="125763" y="189699"/>
                      <a:pt x="195348" y="341305"/>
                      <a:pt x="190850" y="336807"/>
                    </a:cubicBezTo>
                    <a:cubicBezTo>
                      <a:pt x="186352" y="332309"/>
                      <a:pt x="98510" y="162181"/>
                      <a:pt x="67025" y="106619"/>
                    </a:cubicBezTo>
                    <a:cubicBezTo>
                      <a:pt x="35540" y="51057"/>
                      <a:pt x="-4148" y="-4241"/>
                      <a:pt x="350" y="2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8" name="フリーフォーム: 図形 29">
                <a:extLst>
                  <a:ext uri="{FF2B5EF4-FFF2-40B4-BE49-F238E27FC236}">
                    <a16:creationId xmlns:a16="http://schemas.microsoft.com/office/drawing/2014/main" id="{000EB4CD-42A7-CEFA-AF53-C6D31186404B}"/>
                  </a:ext>
                </a:extLst>
              </p:cNvPr>
              <p:cNvSpPr/>
              <p:nvPr/>
            </p:nvSpPr>
            <p:spPr>
              <a:xfrm>
                <a:off x="8595212" y="2039015"/>
                <a:ext cx="179326" cy="210860"/>
              </a:xfrm>
              <a:custGeom>
                <a:avLst/>
                <a:gdLst>
                  <a:gd name="connsiteX0" fmla="*/ 1101 w 179326"/>
                  <a:gd name="connsiteY0" fmla="*/ 2510 h 210860"/>
                  <a:gd name="connsiteX1" fmla="*/ 110638 w 179326"/>
                  <a:gd name="connsiteY1" fmla="*/ 162848 h 210860"/>
                  <a:gd name="connsiteX2" fmla="*/ 136038 w 179326"/>
                  <a:gd name="connsiteY2" fmla="*/ 197773 h 210860"/>
                  <a:gd name="connsiteX3" fmla="*/ 178901 w 179326"/>
                  <a:gd name="connsiteY3" fmla="*/ 210473 h 210860"/>
                  <a:gd name="connsiteX4" fmla="*/ 151913 w 179326"/>
                  <a:gd name="connsiteY4" fmla="*/ 185073 h 210860"/>
                  <a:gd name="connsiteX5" fmla="*/ 59838 w 179326"/>
                  <a:gd name="connsiteY5" fmla="*/ 72360 h 210860"/>
                  <a:gd name="connsiteX6" fmla="*/ 1101 w 179326"/>
                  <a:gd name="connsiteY6" fmla="*/ 2510 h 21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326" h="210860">
                    <a:moveTo>
                      <a:pt x="1101" y="2510"/>
                    </a:moveTo>
                    <a:cubicBezTo>
                      <a:pt x="9568" y="17591"/>
                      <a:pt x="110638" y="162848"/>
                      <a:pt x="110638" y="162848"/>
                    </a:cubicBezTo>
                    <a:cubicBezTo>
                      <a:pt x="133127" y="195392"/>
                      <a:pt x="124661" y="189836"/>
                      <a:pt x="136038" y="197773"/>
                    </a:cubicBezTo>
                    <a:cubicBezTo>
                      <a:pt x="147415" y="205710"/>
                      <a:pt x="176255" y="212590"/>
                      <a:pt x="178901" y="210473"/>
                    </a:cubicBezTo>
                    <a:cubicBezTo>
                      <a:pt x="181547" y="208356"/>
                      <a:pt x="171757" y="208092"/>
                      <a:pt x="151913" y="185073"/>
                    </a:cubicBezTo>
                    <a:cubicBezTo>
                      <a:pt x="132069" y="162054"/>
                      <a:pt x="84709" y="100670"/>
                      <a:pt x="59838" y="72360"/>
                    </a:cubicBezTo>
                    <a:cubicBezTo>
                      <a:pt x="34967" y="44050"/>
                      <a:pt x="-7366" y="-12571"/>
                      <a:pt x="1101" y="25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9" name="フリーフォーム: 図形 30">
                <a:extLst>
                  <a:ext uri="{FF2B5EF4-FFF2-40B4-BE49-F238E27FC236}">
                    <a16:creationId xmlns:a16="http://schemas.microsoft.com/office/drawing/2014/main" id="{A3417FCB-A02E-90C8-17AC-5C092DA77193}"/>
                  </a:ext>
                </a:extLst>
              </p:cNvPr>
              <p:cNvSpPr/>
              <p:nvPr/>
            </p:nvSpPr>
            <p:spPr>
              <a:xfrm>
                <a:off x="8534393" y="1930299"/>
                <a:ext cx="250063" cy="322034"/>
              </a:xfrm>
              <a:custGeom>
                <a:avLst/>
                <a:gdLst>
                  <a:gd name="connsiteX0" fmla="*/ 7 w 250063"/>
                  <a:gd name="connsiteY0" fmla="*/ 101 h 322034"/>
                  <a:gd name="connsiteX1" fmla="*/ 227020 w 250063"/>
                  <a:gd name="connsiteY1" fmla="*/ 300139 h 322034"/>
                  <a:gd name="connsiteX2" fmla="*/ 219082 w 250063"/>
                  <a:gd name="connsiteY2" fmla="*/ 266801 h 322034"/>
                  <a:gd name="connsiteX3" fmla="*/ 7 w 250063"/>
                  <a:gd name="connsiteY3" fmla="*/ 101 h 32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063" h="322034">
                    <a:moveTo>
                      <a:pt x="7" y="101"/>
                    </a:moveTo>
                    <a:cubicBezTo>
                      <a:pt x="1330" y="5657"/>
                      <a:pt x="190508" y="255689"/>
                      <a:pt x="227020" y="300139"/>
                    </a:cubicBezTo>
                    <a:cubicBezTo>
                      <a:pt x="263532" y="344589"/>
                      <a:pt x="253478" y="315220"/>
                      <a:pt x="219082" y="266801"/>
                    </a:cubicBezTo>
                    <a:cubicBezTo>
                      <a:pt x="184686" y="218382"/>
                      <a:pt x="-1316" y="-5455"/>
                      <a:pt x="7" y="1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0" name="フリーフォーム: 図形 31">
                <a:extLst>
                  <a:ext uri="{FF2B5EF4-FFF2-40B4-BE49-F238E27FC236}">
                    <a16:creationId xmlns:a16="http://schemas.microsoft.com/office/drawing/2014/main" id="{5D5A17BC-3E6D-D39A-DCE2-CAE243E90563}"/>
                  </a:ext>
                </a:extLst>
              </p:cNvPr>
              <p:cNvSpPr/>
              <p:nvPr/>
            </p:nvSpPr>
            <p:spPr>
              <a:xfrm>
                <a:off x="8613502" y="2061640"/>
                <a:ext cx="121666" cy="222066"/>
              </a:xfrm>
              <a:custGeom>
                <a:avLst/>
                <a:gdLst>
                  <a:gd name="connsiteX0" fmla="*/ 273 w 121666"/>
                  <a:gd name="connsiteY0" fmla="*/ 523 h 222066"/>
                  <a:gd name="connsiteX1" fmla="*/ 117748 w 121666"/>
                  <a:gd name="connsiteY1" fmla="*/ 214835 h 222066"/>
                  <a:gd name="connsiteX2" fmla="*/ 85998 w 121666"/>
                  <a:gd name="connsiteY2" fmla="*/ 156098 h 222066"/>
                  <a:gd name="connsiteX3" fmla="*/ 273 w 121666"/>
                  <a:gd name="connsiteY3" fmla="*/ 523 h 22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666" h="222066">
                    <a:moveTo>
                      <a:pt x="273" y="523"/>
                    </a:moveTo>
                    <a:cubicBezTo>
                      <a:pt x="5565" y="10312"/>
                      <a:pt x="103461" y="188906"/>
                      <a:pt x="117748" y="214835"/>
                    </a:cubicBezTo>
                    <a:cubicBezTo>
                      <a:pt x="132035" y="240764"/>
                      <a:pt x="103990" y="191288"/>
                      <a:pt x="85998" y="156098"/>
                    </a:cubicBezTo>
                    <a:cubicBezTo>
                      <a:pt x="68006" y="120909"/>
                      <a:pt x="-5019" y="-9266"/>
                      <a:pt x="273" y="5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1" name="フリーフォーム: 図形 32">
                <a:extLst>
                  <a:ext uri="{FF2B5EF4-FFF2-40B4-BE49-F238E27FC236}">
                    <a16:creationId xmlns:a16="http://schemas.microsoft.com/office/drawing/2014/main" id="{3D6465C8-14F5-502B-21FD-10A115F8701F}"/>
                  </a:ext>
                </a:extLst>
              </p:cNvPr>
              <p:cNvSpPr/>
              <p:nvPr/>
            </p:nvSpPr>
            <p:spPr>
              <a:xfrm>
                <a:off x="8786428" y="2257862"/>
                <a:ext cx="256820" cy="465330"/>
              </a:xfrm>
              <a:custGeom>
                <a:avLst/>
                <a:gdLst>
                  <a:gd name="connsiteX0" fmla="*/ 385 w 256820"/>
                  <a:gd name="connsiteY0" fmla="*/ 1151 h 465330"/>
                  <a:gd name="connsiteX1" fmla="*/ 246447 w 256820"/>
                  <a:gd name="connsiteY1" fmla="*/ 450413 h 465330"/>
                  <a:gd name="connsiteX2" fmla="*/ 190885 w 256820"/>
                  <a:gd name="connsiteY2" fmla="*/ 325001 h 465330"/>
                  <a:gd name="connsiteX3" fmla="*/ 385 w 256820"/>
                  <a:gd name="connsiteY3" fmla="*/ 1151 h 46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820" h="465330">
                    <a:moveTo>
                      <a:pt x="385" y="1151"/>
                    </a:moveTo>
                    <a:cubicBezTo>
                      <a:pt x="9645" y="22053"/>
                      <a:pt x="214697" y="396438"/>
                      <a:pt x="246447" y="450413"/>
                    </a:cubicBezTo>
                    <a:cubicBezTo>
                      <a:pt x="278197" y="504388"/>
                      <a:pt x="230572" y="400143"/>
                      <a:pt x="190885" y="325001"/>
                    </a:cubicBezTo>
                    <a:cubicBezTo>
                      <a:pt x="151198" y="249859"/>
                      <a:pt x="-8875" y="-19751"/>
                      <a:pt x="385" y="11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2" name="フリーフォーム: 図形 33">
                <a:extLst>
                  <a:ext uri="{FF2B5EF4-FFF2-40B4-BE49-F238E27FC236}">
                    <a16:creationId xmlns:a16="http://schemas.microsoft.com/office/drawing/2014/main" id="{78FA4724-40ED-D9A6-14C1-2FD5A5FF0571}"/>
                  </a:ext>
                </a:extLst>
              </p:cNvPr>
              <p:cNvSpPr/>
              <p:nvPr/>
            </p:nvSpPr>
            <p:spPr>
              <a:xfrm>
                <a:off x="8664560" y="2269563"/>
                <a:ext cx="352042" cy="714761"/>
              </a:xfrm>
              <a:custGeom>
                <a:avLst/>
                <a:gdLst>
                  <a:gd name="connsiteX0" fmla="*/ 1603 w 352042"/>
                  <a:gd name="connsiteY0" fmla="*/ 3737 h 714761"/>
                  <a:gd name="connsiteX1" fmla="*/ 344503 w 352042"/>
                  <a:gd name="connsiteY1" fmla="*/ 700650 h 714761"/>
                  <a:gd name="connsiteX2" fmla="*/ 220678 w 352042"/>
                  <a:gd name="connsiteY2" fmla="*/ 435537 h 714761"/>
                  <a:gd name="connsiteX3" fmla="*/ 1603 w 352042"/>
                  <a:gd name="connsiteY3" fmla="*/ 3737 h 71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042" h="714761">
                    <a:moveTo>
                      <a:pt x="1603" y="3737"/>
                    </a:moveTo>
                    <a:cubicBezTo>
                      <a:pt x="22240" y="47922"/>
                      <a:pt x="307991" y="628683"/>
                      <a:pt x="344503" y="700650"/>
                    </a:cubicBezTo>
                    <a:cubicBezTo>
                      <a:pt x="381015" y="772617"/>
                      <a:pt x="275976" y="551689"/>
                      <a:pt x="220678" y="435537"/>
                    </a:cubicBezTo>
                    <a:cubicBezTo>
                      <a:pt x="165380" y="319385"/>
                      <a:pt x="-19034" y="-40448"/>
                      <a:pt x="1603" y="37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3" name="フリーフォーム: 図形 34">
                <a:extLst>
                  <a:ext uri="{FF2B5EF4-FFF2-40B4-BE49-F238E27FC236}">
                    <a16:creationId xmlns:a16="http://schemas.microsoft.com/office/drawing/2014/main" id="{A8F491C1-3D3D-26AB-14E6-B53B82B5C6BC}"/>
                  </a:ext>
                </a:extLst>
              </p:cNvPr>
              <p:cNvSpPr/>
              <p:nvPr/>
            </p:nvSpPr>
            <p:spPr>
              <a:xfrm>
                <a:off x="8651875" y="2355645"/>
                <a:ext cx="382604" cy="765589"/>
              </a:xfrm>
              <a:custGeom>
                <a:avLst/>
                <a:gdLst>
                  <a:gd name="connsiteX0" fmla="*/ 0 w 382604"/>
                  <a:gd name="connsiteY0" fmla="*/ 205 h 765589"/>
                  <a:gd name="connsiteX1" fmla="*/ 104775 w 382604"/>
                  <a:gd name="connsiteY1" fmla="*/ 212930 h 765589"/>
                  <a:gd name="connsiteX2" fmla="*/ 85725 w 382604"/>
                  <a:gd name="connsiteY2" fmla="*/ 228805 h 765589"/>
                  <a:gd name="connsiteX3" fmla="*/ 152400 w 382604"/>
                  <a:gd name="connsiteY3" fmla="*/ 327230 h 765589"/>
                  <a:gd name="connsiteX4" fmla="*/ 244475 w 382604"/>
                  <a:gd name="connsiteY4" fmla="*/ 492330 h 765589"/>
                  <a:gd name="connsiteX5" fmla="*/ 290513 w 382604"/>
                  <a:gd name="connsiteY5" fmla="*/ 616155 h 765589"/>
                  <a:gd name="connsiteX6" fmla="*/ 317500 w 382604"/>
                  <a:gd name="connsiteY6" fmla="*/ 693943 h 765589"/>
                  <a:gd name="connsiteX7" fmla="*/ 382588 w 382604"/>
                  <a:gd name="connsiteY7" fmla="*/ 763793 h 765589"/>
                  <a:gd name="connsiteX8" fmla="*/ 311150 w 382604"/>
                  <a:gd name="connsiteY8" fmla="*/ 617743 h 765589"/>
                  <a:gd name="connsiteX9" fmla="*/ 122238 w 382604"/>
                  <a:gd name="connsiteY9" fmla="*/ 233568 h 765589"/>
                  <a:gd name="connsiteX10" fmla="*/ 103188 w 382604"/>
                  <a:gd name="connsiteY10" fmla="*/ 174830 h 765589"/>
                  <a:gd name="connsiteX11" fmla="*/ 0 w 382604"/>
                  <a:gd name="connsiteY11" fmla="*/ 205 h 76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2604" h="765589">
                    <a:moveTo>
                      <a:pt x="0" y="205"/>
                    </a:moveTo>
                    <a:cubicBezTo>
                      <a:pt x="264" y="6555"/>
                      <a:pt x="90488" y="174830"/>
                      <a:pt x="104775" y="212930"/>
                    </a:cubicBezTo>
                    <a:cubicBezTo>
                      <a:pt x="119062" y="251030"/>
                      <a:pt x="77788" y="209755"/>
                      <a:pt x="85725" y="228805"/>
                    </a:cubicBezTo>
                    <a:cubicBezTo>
                      <a:pt x="93662" y="247855"/>
                      <a:pt x="125942" y="283309"/>
                      <a:pt x="152400" y="327230"/>
                    </a:cubicBezTo>
                    <a:cubicBezTo>
                      <a:pt x="178858" y="371151"/>
                      <a:pt x="221456" y="444176"/>
                      <a:pt x="244475" y="492330"/>
                    </a:cubicBezTo>
                    <a:cubicBezTo>
                      <a:pt x="267494" y="540484"/>
                      <a:pt x="278342" y="582553"/>
                      <a:pt x="290513" y="616155"/>
                    </a:cubicBezTo>
                    <a:cubicBezTo>
                      <a:pt x="302684" y="649757"/>
                      <a:pt x="302154" y="669337"/>
                      <a:pt x="317500" y="693943"/>
                    </a:cubicBezTo>
                    <a:cubicBezTo>
                      <a:pt x="332846" y="718549"/>
                      <a:pt x="383646" y="776493"/>
                      <a:pt x="382588" y="763793"/>
                    </a:cubicBezTo>
                    <a:cubicBezTo>
                      <a:pt x="381530" y="751093"/>
                      <a:pt x="354542" y="706114"/>
                      <a:pt x="311150" y="617743"/>
                    </a:cubicBezTo>
                    <a:cubicBezTo>
                      <a:pt x="267758" y="529372"/>
                      <a:pt x="156898" y="307387"/>
                      <a:pt x="122238" y="233568"/>
                    </a:cubicBezTo>
                    <a:cubicBezTo>
                      <a:pt x="87578" y="159749"/>
                      <a:pt x="121180" y="213459"/>
                      <a:pt x="103188" y="174830"/>
                    </a:cubicBezTo>
                    <a:cubicBezTo>
                      <a:pt x="85196" y="136201"/>
                      <a:pt x="-264" y="-6145"/>
                      <a:pt x="0" y="2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4" name="フリーフォーム: 図形 35">
                <a:extLst>
                  <a:ext uri="{FF2B5EF4-FFF2-40B4-BE49-F238E27FC236}">
                    <a16:creationId xmlns:a16="http://schemas.microsoft.com/office/drawing/2014/main" id="{8471395C-774E-9376-96A5-943BA28CCD8C}"/>
                  </a:ext>
                </a:extLst>
              </p:cNvPr>
              <p:cNvSpPr/>
              <p:nvPr/>
            </p:nvSpPr>
            <p:spPr>
              <a:xfrm>
                <a:off x="8603893" y="2314497"/>
                <a:ext cx="294116" cy="627847"/>
              </a:xfrm>
              <a:custGeom>
                <a:avLst/>
                <a:gdLst>
                  <a:gd name="connsiteX0" fmla="*/ 3532 w 294116"/>
                  <a:gd name="connsiteY0" fmla="*/ 8016 h 627847"/>
                  <a:gd name="connsiteX1" fmla="*/ 84495 w 294116"/>
                  <a:gd name="connsiteY1" fmla="*/ 176291 h 627847"/>
                  <a:gd name="connsiteX2" fmla="*/ 228957 w 294116"/>
                  <a:gd name="connsiteY2" fmla="*/ 520778 h 627847"/>
                  <a:gd name="connsiteX3" fmla="*/ 225782 w 294116"/>
                  <a:gd name="connsiteY3" fmla="*/ 546178 h 627847"/>
                  <a:gd name="connsiteX4" fmla="*/ 259120 w 294116"/>
                  <a:gd name="connsiteY4" fmla="*/ 619203 h 627847"/>
                  <a:gd name="connsiteX5" fmla="*/ 294045 w 294116"/>
                  <a:gd name="connsiteY5" fmla="*/ 617616 h 627847"/>
                  <a:gd name="connsiteX6" fmla="*/ 249595 w 294116"/>
                  <a:gd name="connsiteY6" fmla="*/ 539828 h 627847"/>
                  <a:gd name="connsiteX7" fmla="*/ 198795 w 294116"/>
                  <a:gd name="connsiteY7" fmla="*/ 420766 h 627847"/>
                  <a:gd name="connsiteX8" fmla="*/ 3532 w 294116"/>
                  <a:gd name="connsiteY8" fmla="*/ 8016 h 62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116" h="627847">
                    <a:moveTo>
                      <a:pt x="3532" y="8016"/>
                    </a:moveTo>
                    <a:cubicBezTo>
                      <a:pt x="-15518" y="-32730"/>
                      <a:pt x="46924" y="90831"/>
                      <a:pt x="84495" y="176291"/>
                    </a:cubicBezTo>
                    <a:cubicBezTo>
                      <a:pt x="122066" y="261751"/>
                      <a:pt x="205409" y="459130"/>
                      <a:pt x="228957" y="520778"/>
                    </a:cubicBezTo>
                    <a:cubicBezTo>
                      <a:pt x="252505" y="582426"/>
                      <a:pt x="220755" y="529774"/>
                      <a:pt x="225782" y="546178"/>
                    </a:cubicBezTo>
                    <a:cubicBezTo>
                      <a:pt x="230809" y="562582"/>
                      <a:pt x="247743" y="607297"/>
                      <a:pt x="259120" y="619203"/>
                    </a:cubicBezTo>
                    <a:cubicBezTo>
                      <a:pt x="270497" y="631109"/>
                      <a:pt x="295632" y="630845"/>
                      <a:pt x="294045" y="617616"/>
                    </a:cubicBezTo>
                    <a:cubicBezTo>
                      <a:pt x="292458" y="604387"/>
                      <a:pt x="265470" y="572636"/>
                      <a:pt x="249595" y="539828"/>
                    </a:cubicBezTo>
                    <a:cubicBezTo>
                      <a:pt x="233720" y="507020"/>
                      <a:pt x="237689" y="508608"/>
                      <a:pt x="198795" y="420766"/>
                    </a:cubicBezTo>
                    <a:cubicBezTo>
                      <a:pt x="159901" y="332924"/>
                      <a:pt x="22582" y="48762"/>
                      <a:pt x="3532" y="80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5" name="フリーフォーム: 図形 36">
                <a:extLst>
                  <a:ext uri="{FF2B5EF4-FFF2-40B4-BE49-F238E27FC236}">
                    <a16:creationId xmlns:a16="http://schemas.microsoft.com/office/drawing/2014/main" id="{BE6615BC-B20D-A550-DFB3-45D045ECC134}"/>
                  </a:ext>
                </a:extLst>
              </p:cNvPr>
              <p:cNvSpPr/>
              <p:nvPr/>
            </p:nvSpPr>
            <p:spPr>
              <a:xfrm>
                <a:off x="8560756" y="2315368"/>
                <a:ext cx="314834" cy="642404"/>
              </a:xfrm>
              <a:custGeom>
                <a:avLst/>
                <a:gdLst>
                  <a:gd name="connsiteX0" fmla="*/ 632 w 314834"/>
                  <a:gd name="connsiteY0" fmla="*/ 2382 h 642404"/>
                  <a:gd name="connsiteX1" fmla="*/ 303844 w 314834"/>
                  <a:gd name="connsiteY1" fmla="*/ 626270 h 642404"/>
                  <a:gd name="connsiteX2" fmla="*/ 226057 w 314834"/>
                  <a:gd name="connsiteY2" fmla="*/ 419895 h 642404"/>
                  <a:gd name="connsiteX3" fmla="*/ 632 w 314834"/>
                  <a:gd name="connsiteY3" fmla="*/ 2382 h 64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834" h="642404">
                    <a:moveTo>
                      <a:pt x="632" y="2382"/>
                    </a:moveTo>
                    <a:cubicBezTo>
                      <a:pt x="13596" y="36778"/>
                      <a:pt x="266273" y="556685"/>
                      <a:pt x="303844" y="626270"/>
                    </a:cubicBezTo>
                    <a:cubicBezTo>
                      <a:pt x="341415" y="695856"/>
                      <a:pt x="274476" y="524141"/>
                      <a:pt x="226057" y="419895"/>
                    </a:cubicBezTo>
                    <a:cubicBezTo>
                      <a:pt x="177638" y="315649"/>
                      <a:pt x="-12332" y="-32014"/>
                      <a:pt x="632" y="23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6" name="フリーフォーム: 図形 37">
                <a:extLst>
                  <a:ext uri="{FF2B5EF4-FFF2-40B4-BE49-F238E27FC236}">
                    <a16:creationId xmlns:a16="http://schemas.microsoft.com/office/drawing/2014/main" id="{BE79E5A0-1B9D-D95E-CC12-BF564EC1C0A5}"/>
                  </a:ext>
                </a:extLst>
              </p:cNvPr>
              <p:cNvSpPr/>
              <p:nvPr/>
            </p:nvSpPr>
            <p:spPr>
              <a:xfrm>
                <a:off x="8897917" y="2942860"/>
                <a:ext cx="305166" cy="632230"/>
              </a:xfrm>
              <a:custGeom>
                <a:avLst/>
                <a:gdLst>
                  <a:gd name="connsiteX0" fmla="*/ 21 w 305166"/>
                  <a:gd name="connsiteY0" fmla="*/ 365 h 632230"/>
                  <a:gd name="connsiteX1" fmla="*/ 160358 w 305166"/>
                  <a:gd name="connsiteY1" fmla="*/ 384540 h 632230"/>
                  <a:gd name="connsiteX2" fmla="*/ 192108 w 305166"/>
                  <a:gd name="connsiteY2" fmla="*/ 419465 h 632230"/>
                  <a:gd name="connsiteX3" fmla="*/ 228621 w 305166"/>
                  <a:gd name="connsiteY3" fmla="*/ 446453 h 632230"/>
                  <a:gd name="connsiteX4" fmla="*/ 304821 w 305166"/>
                  <a:gd name="connsiteY4" fmla="*/ 632190 h 632230"/>
                  <a:gd name="connsiteX5" fmla="*/ 195283 w 305166"/>
                  <a:gd name="connsiteY5" fmla="*/ 428990 h 632230"/>
                  <a:gd name="connsiteX6" fmla="*/ 149246 w 305166"/>
                  <a:gd name="connsiteY6" fmla="*/ 316278 h 632230"/>
                  <a:gd name="connsiteX7" fmla="*/ 21 w 305166"/>
                  <a:gd name="connsiteY7" fmla="*/ 365 h 63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166" h="632230">
                    <a:moveTo>
                      <a:pt x="21" y="365"/>
                    </a:moveTo>
                    <a:cubicBezTo>
                      <a:pt x="1873" y="11742"/>
                      <a:pt x="128344" y="314690"/>
                      <a:pt x="160358" y="384540"/>
                    </a:cubicBezTo>
                    <a:cubicBezTo>
                      <a:pt x="192373" y="454390"/>
                      <a:pt x="180731" y="409146"/>
                      <a:pt x="192108" y="419465"/>
                    </a:cubicBezTo>
                    <a:cubicBezTo>
                      <a:pt x="203485" y="429784"/>
                      <a:pt x="209836" y="410999"/>
                      <a:pt x="228621" y="446453"/>
                    </a:cubicBezTo>
                    <a:cubicBezTo>
                      <a:pt x="247406" y="481907"/>
                      <a:pt x="310377" y="635100"/>
                      <a:pt x="304821" y="632190"/>
                    </a:cubicBezTo>
                    <a:cubicBezTo>
                      <a:pt x="299265" y="629280"/>
                      <a:pt x="221212" y="481642"/>
                      <a:pt x="195283" y="428990"/>
                    </a:cubicBezTo>
                    <a:cubicBezTo>
                      <a:pt x="169354" y="376338"/>
                      <a:pt x="180731" y="385863"/>
                      <a:pt x="149246" y="316278"/>
                    </a:cubicBezTo>
                    <a:cubicBezTo>
                      <a:pt x="117761" y="246693"/>
                      <a:pt x="-1831" y="-11012"/>
                      <a:pt x="21" y="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7" name="フリーフォーム: 図形 38">
                <a:extLst>
                  <a:ext uri="{FF2B5EF4-FFF2-40B4-BE49-F238E27FC236}">
                    <a16:creationId xmlns:a16="http://schemas.microsoft.com/office/drawing/2014/main" id="{3D4925D1-CED5-1EEA-5AFA-0F0CDC1CFAF2}"/>
                  </a:ext>
                </a:extLst>
              </p:cNvPr>
              <p:cNvSpPr/>
              <p:nvPr/>
            </p:nvSpPr>
            <p:spPr>
              <a:xfrm>
                <a:off x="8735153" y="2704950"/>
                <a:ext cx="471794" cy="1036929"/>
              </a:xfrm>
              <a:custGeom>
                <a:avLst/>
                <a:gdLst>
                  <a:gd name="connsiteX0" fmla="*/ 860 w 471794"/>
                  <a:gd name="connsiteY0" fmla="*/ 1738 h 1036929"/>
                  <a:gd name="connsiteX1" fmla="*/ 343760 w 471794"/>
                  <a:gd name="connsiteY1" fmla="*/ 762150 h 1036929"/>
                  <a:gd name="connsiteX2" fmla="*/ 454885 w 471794"/>
                  <a:gd name="connsiteY2" fmla="*/ 997100 h 1036929"/>
                  <a:gd name="connsiteX3" fmla="*/ 860 w 471794"/>
                  <a:gd name="connsiteY3" fmla="*/ 1738 h 103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1794" h="1036929">
                    <a:moveTo>
                      <a:pt x="860" y="1738"/>
                    </a:moveTo>
                    <a:cubicBezTo>
                      <a:pt x="-17661" y="-37420"/>
                      <a:pt x="268089" y="596256"/>
                      <a:pt x="343760" y="762150"/>
                    </a:cubicBezTo>
                    <a:cubicBezTo>
                      <a:pt x="419431" y="928044"/>
                      <a:pt x="509918" y="1121983"/>
                      <a:pt x="454885" y="997100"/>
                    </a:cubicBezTo>
                    <a:cubicBezTo>
                      <a:pt x="399852" y="872217"/>
                      <a:pt x="19381" y="40896"/>
                      <a:pt x="860" y="17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8" name="フリーフォーム: 図形 39">
                <a:extLst>
                  <a:ext uri="{FF2B5EF4-FFF2-40B4-BE49-F238E27FC236}">
                    <a16:creationId xmlns:a16="http://schemas.microsoft.com/office/drawing/2014/main" id="{0293DD15-7A0D-27BE-2BE4-AF28ABF6AC5B}"/>
                  </a:ext>
                </a:extLst>
              </p:cNvPr>
              <p:cNvSpPr/>
              <p:nvPr/>
            </p:nvSpPr>
            <p:spPr>
              <a:xfrm>
                <a:off x="8875713" y="2951163"/>
                <a:ext cx="277821" cy="655637"/>
              </a:xfrm>
              <a:custGeom>
                <a:avLst/>
                <a:gdLst>
                  <a:gd name="connsiteX0" fmla="*/ 0 w 277821"/>
                  <a:gd name="connsiteY0" fmla="*/ 0 h 655637"/>
                  <a:gd name="connsiteX1" fmla="*/ 277812 w 277821"/>
                  <a:gd name="connsiteY1" fmla="*/ 655637 h 655637"/>
                  <a:gd name="connsiteX2" fmla="*/ 0 w 277821"/>
                  <a:gd name="connsiteY2" fmla="*/ 0 h 655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7821" h="655637">
                    <a:moveTo>
                      <a:pt x="0" y="0"/>
                    </a:moveTo>
                    <a:cubicBezTo>
                      <a:pt x="0" y="0"/>
                      <a:pt x="275960" y="654843"/>
                      <a:pt x="277812" y="655637"/>
                    </a:cubicBezTo>
                    <a:cubicBezTo>
                      <a:pt x="279664" y="65643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9" name="フリーフォーム: 図形 40">
                <a:extLst>
                  <a:ext uri="{FF2B5EF4-FFF2-40B4-BE49-F238E27FC236}">
                    <a16:creationId xmlns:a16="http://schemas.microsoft.com/office/drawing/2014/main" id="{7F880264-AF91-315C-D96A-1E238E9E69CA}"/>
                  </a:ext>
                </a:extLst>
              </p:cNvPr>
              <p:cNvSpPr/>
              <p:nvPr/>
            </p:nvSpPr>
            <p:spPr>
              <a:xfrm>
                <a:off x="9124897" y="2706394"/>
                <a:ext cx="65346" cy="174910"/>
              </a:xfrm>
              <a:custGeom>
                <a:avLst/>
                <a:gdLst>
                  <a:gd name="connsiteX0" fmla="*/ 53 w 65346"/>
                  <a:gd name="connsiteY0" fmla="*/ 294 h 174910"/>
                  <a:gd name="connsiteX1" fmla="*/ 54028 w 65346"/>
                  <a:gd name="connsiteY1" fmla="*/ 103481 h 174910"/>
                  <a:gd name="connsiteX2" fmla="*/ 54028 w 65346"/>
                  <a:gd name="connsiteY2" fmla="*/ 162219 h 174910"/>
                  <a:gd name="connsiteX3" fmla="*/ 31803 w 65346"/>
                  <a:gd name="connsiteY3" fmla="*/ 173331 h 174910"/>
                  <a:gd name="connsiteX4" fmla="*/ 65141 w 65346"/>
                  <a:gd name="connsiteY4" fmla="*/ 138406 h 174910"/>
                  <a:gd name="connsiteX5" fmla="*/ 53 w 65346"/>
                  <a:gd name="connsiteY5" fmla="*/ 294 h 17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46" h="174910">
                    <a:moveTo>
                      <a:pt x="53" y="294"/>
                    </a:moveTo>
                    <a:cubicBezTo>
                      <a:pt x="-1799" y="-5527"/>
                      <a:pt x="45032" y="76494"/>
                      <a:pt x="54028" y="103481"/>
                    </a:cubicBezTo>
                    <a:cubicBezTo>
                      <a:pt x="63024" y="130468"/>
                      <a:pt x="57732" y="150577"/>
                      <a:pt x="54028" y="162219"/>
                    </a:cubicBezTo>
                    <a:cubicBezTo>
                      <a:pt x="50324" y="173861"/>
                      <a:pt x="29951" y="177300"/>
                      <a:pt x="31803" y="173331"/>
                    </a:cubicBezTo>
                    <a:cubicBezTo>
                      <a:pt x="33655" y="169362"/>
                      <a:pt x="68316" y="165394"/>
                      <a:pt x="65141" y="138406"/>
                    </a:cubicBezTo>
                    <a:cubicBezTo>
                      <a:pt x="61966" y="111418"/>
                      <a:pt x="1905" y="6115"/>
                      <a:pt x="53" y="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0" name="フリーフォーム: 図形 41">
                <a:extLst>
                  <a:ext uri="{FF2B5EF4-FFF2-40B4-BE49-F238E27FC236}">
                    <a16:creationId xmlns:a16="http://schemas.microsoft.com/office/drawing/2014/main" id="{AB97A3EB-234B-DB71-F657-223967F69F55}"/>
                  </a:ext>
                </a:extLst>
              </p:cNvPr>
              <p:cNvSpPr/>
              <p:nvPr/>
            </p:nvSpPr>
            <p:spPr>
              <a:xfrm>
                <a:off x="9106456" y="2766353"/>
                <a:ext cx="208079" cy="565484"/>
              </a:xfrm>
              <a:custGeom>
                <a:avLst/>
                <a:gdLst>
                  <a:gd name="connsiteX0" fmla="*/ 7382 w 208079"/>
                  <a:gd name="connsiteY0" fmla="*/ 19710 h 565484"/>
                  <a:gd name="connsiteX1" fmla="*/ 47069 w 208079"/>
                  <a:gd name="connsiteY1" fmla="*/ 126072 h 565484"/>
                  <a:gd name="connsiteX2" fmla="*/ 85169 w 208079"/>
                  <a:gd name="connsiteY2" fmla="*/ 187985 h 565484"/>
                  <a:gd name="connsiteX3" fmla="*/ 207407 w 208079"/>
                  <a:gd name="connsiteY3" fmla="*/ 564222 h 565484"/>
                  <a:gd name="connsiteX4" fmla="*/ 7382 w 208079"/>
                  <a:gd name="connsiteY4" fmla="*/ 19710 h 56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79" h="565484">
                    <a:moveTo>
                      <a:pt x="7382" y="19710"/>
                    </a:moveTo>
                    <a:cubicBezTo>
                      <a:pt x="-19341" y="-53315"/>
                      <a:pt x="34105" y="98026"/>
                      <a:pt x="47069" y="126072"/>
                    </a:cubicBezTo>
                    <a:cubicBezTo>
                      <a:pt x="60033" y="154118"/>
                      <a:pt x="58446" y="114960"/>
                      <a:pt x="85169" y="187985"/>
                    </a:cubicBezTo>
                    <a:cubicBezTo>
                      <a:pt x="111892" y="261010"/>
                      <a:pt x="217461" y="588299"/>
                      <a:pt x="207407" y="564222"/>
                    </a:cubicBezTo>
                    <a:cubicBezTo>
                      <a:pt x="197353" y="540145"/>
                      <a:pt x="34105" y="92735"/>
                      <a:pt x="7382" y="197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1" name="フリーフォーム: 図形 42">
                <a:extLst>
                  <a:ext uri="{FF2B5EF4-FFF2-40B4-BE49-F238E27FC236}">
                    <a16:creationId xmlns:a16="http://schemas.microsoft.com/office/drawing/2014/main" id="{FAC8F729-BCB0-4FE4-C38E-81466BC1819A}"/>
                  </a:ext>
                </a:extLst>
              </p:cNvPr>
              <p:cNvSpPr/>
              <p:nvPr/>
            </p:nvSpPr>
            <p:spPr>
              <a:xfrm>
                <a:off x="9027913" y="2709842"/>
                <a:ext cx="100675" cy="50930"/>
              </a:xfrm>
              <a:custGeom>
                <a:avLst/>
                <a:gdLst>
                  <a:gd name="connsiteX0" fmla="*/ 200 w 100675"/>
                  <a:gd name="connsiteY0" fmla="*/ 50821 h 50930"/>
                  <a:gd name="connsiteX1" fmla="*/ 46237 w 100675"/>
                  <a:gd name="connsiteY1" fmla="*/ 19071 h 50930"/>
                  <a:gd name="connsiteX2" fmla="*/ 82750 w 100675"/>
                  <a:gd name="connsiteY2" fmla="*/ 23833 h 50930"/>
                  <a:gd name="connsiteX3" fmla="*/ 100212 w 100675"/>
                  <a:gd name="connsiteY3" fmla="*/ 21 h 50930"/>
                  <a:gd name="connsiteX4" fmla="*/ 65287 w 100675"/>
                  <a:gd name="connsiteY4" fmla="*/ 28596 h 50930"/>
                  <a:gd name="connsiteX5" fmla="*/ 200 w 100675"/>
                  <a:gd name="connsiteY5" fmla="*/ 50821 h 5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675" h="50930">
                    <a:moveTo>
                      <a:pt x="200" y="50821"/>
                    </a:moveTo>
                    <a:cubicBezTo>
                      <a:pt x="-2975" y="49234"/>
                      <a:pt x="32479" y="23569"/>
                      <a:pt x="46237" y="19071"/>
                    </a:cubicBezTo>
                    <a:cubicBezTo>
                      <a:pt x="59995" y="14573"/>
                      <a:pt x="73754" y="27008"/>
                      <a:pt x="82750" y="23833"/>
                    </a:cubicBezTo>
                    <a:cubicBezTo>
                      <a:pt x="91746" y="20658"/>
                      <a:pt x="103122" y="-773"/>
                      <a:pt x="100212" y="21"/>
                    </a:cubicBezTo>
                    <a:cubicBezTo>
                      <a:pt x="97302" y="815"/>
                      <a:pt x="79045" y="20923"/>
                      <a:pt x="65287" y="28596"/>
                    </a:cubicBezTo>
                    <a:cubicBezTo>
                      <a:pt x="51529" y="36269"/>
                      <a:pt x="3375" y="52408"/>
                      <a:pt x="200" y="508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2" name="フリーフォーム: 図形 43">
                <a:extLst>
                  <a:ext uri="{FF2B5EF4-FFF2-40B4-BE49-F238E27FC236}">
                    <a16:creationId xmlns:a16="http://schemas.microsoft.com/office/drawing/2014/main" id="{483751DF-6C55-424D-C340-6C8148517D42}"/>
                  </a:ext>
                </a:extLst>
              </p:cNvPr>
              <p:cNvSpPr/>
              <p:nvPr/>
            </p:nvSpPr>
            <p:spPr>
              <a:xfrm>
                <a:off x="9019765" y="2719323"/>
                <a:ext cx="101599" cy="172511"/>
              </a:xfrm>
              <a:custGeom>
                <a:avLst/>
                <a:gdLst>
                  <a:gd name="connsiteX0" fmla="*/ 54385 w 101599"/>
                  <a:gd name="connsiteY0" fmla="*/ 65 h 172511"/>
                  <a:gd name="connsiteX1" fmla="*/ 410 w 101599"/>
                  <a:gd name="connsiteY1" fmla="*/ 41340 h 172511"/>
                  <a:gd name="connsiteX2" fmla="*/ 30573 w 101599"/>
                  <a:gd name="connsiteY2" fmla="*/ 92140 h 172511"/>
                  <a:gd name="connsiteX3" fmla="*/ 49623 w 101599"/>
                  <a:gd name="connsiteY3" fmla="*/ 161990 h 172511"/>
                  <a:gd name="connsiteX4" fmla="*/ 94073 w 101599"/>
                  <a:gd name="connsiteY4" fmla="*/ 168340 h 172511"/>
                  <a:gd name="connsiteX5" fmla="*/ 100423 w 101599"/>
                  <a:gd name="connsiteY5" fmla="*/ 123890 h 172511"/>
                  <a:gd name="connsiteX6" fmla="*/ 81373 w 101599"/>
                  <a:gd name="connsiteY6" fmla="*/ 61977 h 172511"/>
                  <a:gd name="connsiteX7" fmla="*/ 89310 w 101599"/>
                  <a:gd name="connsiteY7" fmla="*/ 54040 h 172511"/>
                  <a:gd name="connsiteX8" fmla="*/ 92485 w 101599"/>
                  <a:gd name="connsiteY8" fmla="*/ 122302 h 172511"/>
                  <a:gd name="connsiteX9" fmla="*/ 73435 w 101599"/>
                  <a:gd name="connsiteY9" fmla="*/ 141352 h 172511"/>
                  <a:gd name="connsiteX10" fmla="*/ 46448 w 101599"/>
                  <a:gd name="connsiteY10" fmla="*/ 117540 h 172511"/>
                  <a:gd name="connsiteX11" fmla="*/ 16285 w 101599"/>
                  <a:gd name="connsiteY11" fmla="*/ 50865 h 172511"/>
                  <a:gd name="connsiteX12" fmla="*/ 54385 w 101599"/>
                  <a:gd name="connsiteY12" fmla="*/ 65 h 17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599" h="172511">
                    <a:moveTo>
                      <a:pt x="54385" y="65"/>
                    </a:moveTo>
                    <a:cubicBezTo>
                      <a:pt x="51739" y="-1523"/>
                      <a:pt x="4379" y="25994"/>
                      <a:pt x="410" y="41340"/>
                    </a:cubicBezTo>
                    <a:cubicBezTo>
                      <a:pt x="-3559" y="56686"/>
                      <a:pt x="22371" y="72032"/>
                      <a:pt x="30573" y="92140"/>
                    </a:cubicBezTo>
                    <a:cubicBezTo>
                      <a:pt x="38775" y="112248"/>
                      <a:pt x="39040" y="149290"/>
                      <a:pt x="49623" y="161990"/>
                    </a:cubicBezTo>
                    <a:cubicBezTo>
                      <a:pt x="60206" y="174690"/>
                      <a:pt x="85606" y="174690"/>
                      <a:pt x="94073" y="168340"/>
                    </a:cubicBezTo>
                    <a:cubicBezTo>
                      <a:pt x="102540" y="161990"/>
                      <a:pt x="102540" y="141617"/>
                      <a:pt x="100423" y="123890"/>
                    </a:cubicBezTo>
                    <a:cubicBezTo>
                      <a:pt x="98306" y="106163"/>
                      <a:pt x="83225" y="73619"/>
                      <a:pt x="81373" y="61977"/>
                    </a:cubicBezTo>
                    <a:cubicBezTo>
                      <a:pt x="79521" y="50335"/>
                      <a:pt x="87458" y="43986"/>
                      <a:pt x="89310" y="54040"/>
                    </a:cubicBezTo>
                    <a:cubicBezTo>
                      <a:pt x="91162" y="64094"/>
                      <a:pt x="95131" y="107750"/>
                      <a:pt x="92485" y="122302"/>
                    </a:cubicBezTo>
                    <a:cubicBezTo>
                      <a:pt x="89839" y="136854"/>
                      <a:pt x="81108" y="142146"/>
                      <a:pt x="73435" y="141352"/>
                    </a:cubicBezTo>
                    <a:cubicBezTo>
                      <a:pt x="65762" y="140558"/>
                      <a:pt x="55973" y="132621"/>
                      <a:pt x="46448" y="117540"/>
                    </a:cubicBezTo>
                    <a:cubicBezTo>
                      <a:pt x="36923" y="102459"/>
                      <a:pt x="18931" y="68592"/>
                      <a:pt x="16285" y="50865"/>
                    </a:cubicBezTo>
                    <a:cubicBezTo>
                      <a:pt x="13639" y="33138"/>
                      <a:pt x="57031" y="1653"/>
                      <a:pt x="5438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3" name="フリーフォーム: 図形 44">
                <a:extLst>
                  <a:ext uri="{FF2B5EF4-FFF2-40B4-BE49-F238E27FC236}">
                    <a16:creationId xmlns:a16="http://schemas.microsoft.com/office/drawing/2014/main" id="{064BBC4D-4724-E528-D6A6-65CC0CF37BBE}"/>
                  </a:ext>
                </a:extLst>
              </p:cNvPr>
              <p:cNvSpPr/>
              <p:nvPr/>
            </p:nvSpPr>
            <p:spPr>
              <a:xfrm>
                <a:off x="9066009" y="2747610"/>
                <a:ext cx="37393" cy="106089"/>
              </a:xfrm>
              <a:custGeom>
                <a:avLst/>
                <a:gdLst>
                  <a:gd name="connsiteX0" fmla="*/ 204 w 37393"/>
                  <a:gd name="connsiteY0" fmla="*/ 353 h 106089"/>
                  <a:gd name="connsiteX1" fmla="*/ 36716 w 37393"/>
                  <a:gd name="connsiteY1" fmla="*/ 103540 h 106089"/>
                  <a:gd name="connsiteX2" fmla="*/ 22429 w 37393"/>
                  <a:gd name="connsiteY2" fmla="*/ 70203 h 106089"/>
                  <a:gd name="connsiteX3" fmla="*/ 204 w 37393"/>
                  <a:gd name="connsiteY3" fmla="*/ 353 h 10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93" h="106089">
                    <a:moveTo>
                      <a:pt x="204" y="353"/>
                    </a:moveTo>
                    <a:cubicBezTo>
                      <a:pt x="2585" y="5909"/>
                      <a:pt x="33012" y="91898"/>
                      <a:pt x="36716" y="103540"/>
                    </a:cubicBezTo>
                    <a:cubicBezTo>
                      <a:pt x="40420" y="115182"/>
                      <a:pt x="27985" y="83961"/>
                      <a:pt x="22429" y="70203"/>
                    </a:cubicBezTo>
                    <a:cubicBezTo>
                      <a:pt x="16873" y="56445"/>
                      <a:pt x="-2177" y="-5203"/>
                      <a:pt x="204" y="3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4" name="フリーフォーム: 図形 45">
                <a:extLst>
                  <a:ext uri="{FF2B5EF4-FFF2-40B4-BE49-F238E27FC236}">
                    <a16:creationId xmlns:a16="http://schemas.microsoft.com/office/drawing/2014/main" id="{4E3B085D-3BAA-5DF3-3B00-5459ADB107E6}"/>
                  </a:ext>
                </a:extLst>
              </p:cNvPr>
              <p:cNvSpPr/>
              <p:nvPr/>
            </p:nvSpPr>
            <p:spPr>
              <a:xfrm>
                <a:off x="8881047" y="2551024"/>
                <a:ext cx="163539" cy="396849"/>
              </a:xfrm>
              <a:custGeom>
                <a:avLst/>
                <a:gdLst>
                  <a:gd name="connsiteX0" fmla="*/ 5778 w 163539"/>
                  <a:gd name="connsiteY0" fmla="*/ 8026 h 396849"/>
                  <a:gd name="connsiteX1" fmla="*/ 37528 w 163539"/>
                  <a:gd name="connsiteY1" fmla="*/ 115976 h 396849"/>
                  <a:gd name="connsiteX2" fmla="*/ 153416 w 163539"/>
                  <a:gd name="connsiteY2" fmla="*/ 384264 h 396849"/>
                  <a:gd name="connsiteX3" fmla="*/ 140716 w 163539"/>
                  <a:gd name="connsiteY3" fmla="*/ 317589 h 396849"/>
                  <a:gd name="connsiteX4" fmla="*/ 5778 w 163539"/>
                  <a:gd name="connsiteY4" fmla="*/ 8026 h 39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539" h="396849">
                    <a:moveTo>
                      <a:pt x="5778" y="8026"/>
                    </a:moveTo>
                    <a:cubicBezTo>
                      <a:pt x="-11420" y="-25576"/>
                      <a:pt x="12922" y="53270"/>
                      <a:pt x="37528" y="115976"/>
                    </a:cubicBezTo>
                    <a:cubicBezTo>
                      <a:pt x="62134" y="178682"/>
                      <a:pt x="136218" y="350662"/>
                      <a:pt x="153416" y="384264"/>
                    </a:cubicBezTo>
                    <a:cubicBezTo>
                      <a:pt x="170614" y="417866"/>
                      <a:pt x="165587" y="380295"/>
                      <a:pt x="140716" y="317589"/>
                    </a:cubicBezTo>
                    <a:cubicBezTo>
                      <a:pt x="115845" y="254883"/>
                      <a:pt x="22976" y="41628"/>
                      <a:pt x="5778" y="80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5" name="フリーフォーム: 図形 46">
                <a:extLst>
                  <a:ext uri="{FF2B5EF4-FFF2-40B4-BE49-F238E27FC236}">
                    <a16:creationId xmlns:a16="http://schemas.microsoft.com/office/drawing/2014/main" id="{F25461D2-1060-63A7-8164-10E574D1ECA9}"/>
                  </a:ext>
                </a:extLst>
              </p:cNvPr>
              <p:cNvSpPr/>
              <p:nvPr/>
            </p:nvSpPr>
            <p:spPr>
              <a:xfrm>
                <a:off x="9115351" y="2896414"/>
                <a:ext cx="186182" cy="499093"/>
              </a:xfrm>
              <a:custGeom>
                <a:avLst/>
                <a:gdLst>
                  <a:gd name="connsiteX0" fmla="*/ 74 w 186182"/>
                  <a:gd name="connsiteY0" fmla="*/ 774 h 499093"/>
                  <a:gd name="connsiteX1" fmla="*/ 163587 w 186182"/>
                  <a:gd name="connsiteY1" fmla="*/ 459561 h 499093"/>
                  <a:gd name="connsiteX2" fmla="*/ 182637 w 186182"/>
                  <a:gd name="connsiteY2" fmla="*/ 462736 h 499093"/>
                  <a:gd name="connsiteX3" fmla="*/ 142949 w 186182"/>
                  <a:gd name="connsiteY3" fmla="*/ 353199 h 499093"/>
                  <a:gd name="connsiteX4" fmla="*/ 74 w 186182"/>
                  <a:gd name="connsiteY4" fmla="*/ 774 h 49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182" h="499093">
                    <a:moveTo>
                      <a:pt x="74" y="774"/>
                    </a:moveTo>
                    <a:cubicBezTo>
                      <a:pt x="3514" y="18501"/>
                      <a:pt x="133160" y="382567"/>
                      <a:pt x="163587" y="459561"/>
                    </a:cubicBezTo>
                    <a:cubicBezTo>
                      <a:pt x="194014" y="536555"/>
                      <a:pt x="186077" y="480463"/>
                      <a:pt x="182637" y="462736"/>
                    </a:cubicBezTo>
                    <a:cubicBezTo>
                      <a:pt x="179197" y="445009"/>
                      <a:pt x="173111" y="431516"/>
                      <a:pt x="142949" y="353199"/>
                    </a:cubicBezTo>
                    <a:cubicBezTo>
                      <a:pt x="112787" y="274882"/>
                      <a:pt x="-3366" y="-16953"/>
                      <a:pt x="74" y="7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6" name="フリーフォーム: 図形 47">
                <a:extLst>
                  <a:ext uri="{FF2B5EF4-FFF2-40B4-BE49-F238E27FC236}">
                    <a16:creationId xmlns:a16="http://schemas.microsoft.com/office/drawing/2014/main" id="{7D7BF696-2DB8-0DA7-D3D4-5D0CA80241FC}"/>
                  </a:ext>
                </a:extLst>
              </p:cNvPr>
              <p:cNvSpPr/>
              <p:nvPr/>
            </p:nvSpPr>
            <p:spPr>
              <a:xfrm>
                <a:off x="9004300" y="2978150"/>
                <a:ext cx="335007" cy="715970"/>
              </a:xfrm>
              <a:custGeom>
                <a:avLst/>
                <a:gdLst>
                  <a:gd name="connsiteX0" fmla="*/ 0 w 335007"/>
                  <a:gd name="connsiteY0" fmla="*/ 0 h 715970"/>
                  <a:gd name="connsiteX1" fmla="*/ 334963 w 335007"/>
                  <a:gd name="connsiteY1" fmla="*/ 715963 h 715970"/>
                  <a:gd name="connsiteX2" fmla="*/ 0 w 335007"/>
                  <a:gd name="connsiteY2" fmla="*/ 0 h 71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5007" h="715970">
                    <a:moveTo>
                      <a:pt x="0" y="0"/>
                    </a:moveTo>
                    <a:cubicBezTo>
                      <a:pt x="0" y="0"/>
                      <a:pt x="330465" y="713317"/>
                      <a:pt x="334963" y="715963"/>
                    </a:cubicBezTo>
                    <a:cubicBezTo>
                      <a:pt x="339461" y="718609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7" name="フリーフォーム: 図形 48">
                <a:extLst>
                  <a:ext uri="{FF2B5EF4-FFF2-40B4-BE49-F238E27FC236}">
                    <a16:creationId xmlns:a16="http://schemas.microsoft.com/office/drawing/2014/main" id="{D233E56A-A52C-3B9D-2242-BA03CC76C889}"/>
                  </a:ext>
                </a:extLst>
              </p:cNvPr>
              <p:cNvSpPr/>
              <p:nvPr/>
            </p:nvSpPr>
            <p:spPr>
              <a:xfrm>
                <a:off x="9185263" y="3535073"/>
                <a:ext cx="143524" cy="175107"/>
              </a:xfrm>
              <a:custGeom>
                <a:avLst/>
                <a:gdLst>
                  <a:gd name="connsiteX0" fmla="*/ 12 w 143524"/>
                  <a:gd name="connsiteY0" fmla="*/ 290 h 175107"/>
                  <a:gd name="connsiteX1" fmla="*/ 92087 w 143524"/>
                  <a:gd name="connsiteY1" fmla="*/ 152690 h 175107"/>
                  <a:gd name="connsiteX2" fmla="*/ 128600 w 143524"/>
                  <a:gd name="connsiteY2" fmla="*/ 174915 h 175107"/>
                  <a:gd name="connsiteX3" fmla="*/ 141300 w 143524"/>
                  <a:gd name="connsiteY3" fmla="*/ 160627 h 175107"/>
                  <a:gd name="connsiteX4" fmla="*/ 85737 w 143524"/>
                  <a:gd name="connsiteY4" fmla="*/ 114590 h 175107"/>
                  <a:gd name="connsiteX5" fmla="*/ 12 w 143524"/>
                  <a:gd name="connsiteY5" fmla="*/ 290 h 175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524" h="175107">
                    <a:moveTo>
                      <a:pt x="12" y="290"/>
                    </a:moveTo>
                    <a:cubicBezTo>
                      <a:pt x="1070" y="6640"/>
                      <a:pt x="70656" y="123586"/>
                      <a:pt x="92087" y="152690"/>
                    </a:cubicBezTo>
                    <a:cubicBezTo>
                      <a:pt x="113518" y="181794"/>
                      <a:pt x="120398" y="173592"/>
                      <a:pt x="128600" y="174915"/>
                    </a:cubicBezTo>
                    <a:cubicBezTo>
                      <a:pt x="136802" y="176238"/>
                      <a:pt x="148444" y="170681"/>
                      <a:pt x="141300" y="160627"/>
                    </a:cubicBezTo>
                    <a:cubicBezTo>
                      <a:pt x="134156" y="150573"/>
                      <a:pt x="105316" y="135492"/>
                      <a:pt x="85737" y="114590"/>
                    </a:cubicBezTo>
                    <a:cubicBezTo>
                      <a:pt x="66158" y="93688"/>
                      <a:pt x="-1046" y="-6060"/>
                      <a:pt x="12" y="2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8" name="フリーフォーム: 図形 49">
                <a:extLst>
                  <a:ext uri="{FF2B5EF4-FFF2-40B4-BE49-F238E27FC236}">
                    <a16:creationId xmlns:a16="http://schemas.microsoft.com/office/drawing/2014/main" id="{418EEFE8-FBD4-F7A7-E7B7-86D4AE260231}"/>
                  </a:ext>
                </a:extLst>
              </p:cNvPr>
              <p:cNvSpPr/>
              <p:nvPr/>
            </p:nvSpPr>
            <p:spPr>
              <a:xfrm>
                <a:off x="9190038" y="2870200"/>
                <a:ext cx="250825" cy="796932"/>
              </a:xfrm>
              <a:custGeom>
                <a:avLst/>
                <a:gdLst>
                  <a:gd name="connsiteX0" fmla="*/ 0 w 250825"/>
                  <a:gd name="connsiteY0" fmla="*/ 0 h 796932"/>
                  <a:gd name="connsiteX1" fmla="*/ 250825 w 250825"/>
                  <a:gd name="connsiteY1" fmla="*/ 796925 h 796932"/>
                  <a:gd name="connsiteX2" fmla="*/ 0 w 250825"/>
                  <a:gd name="connsiteY2" fmla="*/ 0 h 796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825" h="796932">
                    <a:moveTo>
                      <a:pt x="0" y="0"/>
                    </a:moveTo>
                    <a:cubicBezTo>
                      <a:pt x="0" y="0"/>
                      <a:pt x="251354" y="794015"/>
                      <a:pt x="250825" y="796925"/>
                    </a:cubicBezTo>
                    <a:cubicBezTo>
                      <a:pt x="250296" y="799836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9" name="フリーフォーム: 図形 50">
                <a:extLst>
                  <a:ext uri="{FF2B5EF4-FFF2-40B4-BE49-F238E27FC236}">
                    <a16:creationId xmlns:a16="http://schemas.microsoft.com/office/drawing/2014/main" id="{CC13368B-BCA5-1F3E-DD75-51789516B6D5}"/>
                  </a:ext>
                </a:extLst>
              </p:cNvPr>
              <p:cNvSpPr/>
              <p:nvPr/>
            </p:nvSpPr>
            <p:spPr>
              <a:xfrm>
                <a:off x="9176393" y="3686175"/>
                <a:ext cx="179987" cy="80988"/>
              </a:xfrm>
              <a:custGeom>
                <a:avLst/>
                <a:gdLst>
                  <a:gd name="connsiteX0" fmla="*/ 16820 w 179987"/>
                  <a:gd name="connsiteY0" fmla="*/ 0 h 80988"/>
                  <a:gd name="connsiteX1" fmla="*/ 32695 w 179987"/>
                  <a:gd name="connsiteY1" fmla="*/ 77788 h 80988"/>
                  <a:gd name="connsiteX2" fmla="*/ 178745 w 179987"/>
                  <a:gd name="connsiteY2" fmla="*/ 26988 h 80988"/>
                  <a:gd name="connsiteX3" fmla="*/ 97782 w 179987"/>
                  <a:gd name="connsiteY3" fmla="*/ 73025 h 80988"/>
                  <a:gd name="connsiteX4" fmla="*/ 5707 w 179987"/>
                  <a:gd name="connsiteY4" fmla="*/ 76200 h 80988"/>
                  <a:gd name="connsiteX5" fmla="*/ 16820 w 179987"/>
                  <a:gd name="connsiteY5" fmla="*/ 0 h 8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987" h="80988">
                    <a:moveTo>
                      <a:pt x="16820" y="0"/>
                    </a:moveTo>
                    <a:cubicBezTo>
                      <a:pt x="21318" y="265"/>
                      <a:pt x="5708" y="73290"/>
                      <a:pt x="32695" y="77788"/>
                    </a:cubicBezTo>
                    <a:cubicBezTo>
                      <a:pt x="59682" y="82286"/>
                      <a:pt x="167897" y="27782"/>
                      <a:pt x="178745" y="26988"/>
                    </a:cubicBezTo>
                    <a:cubicBezTo>
                      <a:pt x="189593" y="26194"/>
                      <a:pt x="126622" y="64823"/>
                      <a:pt x="97782" y="73025"/>
                    </a:cubicBezTo>
                    <a:cubicBezTo>
                      <a:pt x="68942" y="81227"/>
                      <a:pt x="21847" y="84402"/>
                      <a:pt x="5707" y="76200"/>
                    </a:cubicBezTo>
                    <a:cubicBezTo>
                      <a:pt x="-10433" y="67998"/>
                      <a:pt x="12322" y="-265"/>
                      <a:pt x="1682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0" name="フリーフォーム: 図形 51">
                <a:extLst>
                  <a:ext uri="{FF2B5EF4-FFF2-40B4-BE49-F238E27FC236}">
                    <a16:creationId xmlns:a16="http://schemas.microsoft.com/office/drawing/2014/main" id="{476E2911-5BF2-E50F-FF13-2C0E7306569D}"/>
                  </a:ext>
                </a:extLst>
              </p:cNvPr>
              <p:cNvSpPr/>
              <p:nvPr/>
            </p:nvSpPr>
            <p:spPr>
              <a:xfrm>
                <a:off x="9190038" y="3630411"/>
                <a:ext cx="38111" cy="116089"/>
              </a:xfrm>
              <a:custGeom>
                <a:avLst/>
                <a:gdLst>
                  <a:gd name="connsiteX0" fmla="*/ 0 w 38111"/>
                  <a:gd name="connsiteY0" fmla="*/ 116089 h 116089"/>
                  <a:gd name="connsiteX1" fmla="*/ 38100 w 38111"/>
                  <a:gd name="connsiteY1" fmla="*/ 202 h 116089"/>
                  <a:gd name="connsiteX2" fmla="*/ 0 w 38111"/>
                  <a:gd name="connsiteY2" fmla="*/ 116089 h 11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111" h="116089">
                    <a:moveTo>
                      <a:pt x="0" y="116089"/>
                    </a:moveTo>
                    <a:cubicBezTo>
                      <a:pt x="0" y="116089"/>
                      <a:pt x="38894" y="6023"/>
                      <a:pt x="38100" y="202"/>
                    </a:cubicBezTo>
                    <a:cubicBezTo>
                      <a:pt x="37306" y="-5619"/>
                      <a:pt x="0" y="116089"/>
                      <a:pt x="0" y="1160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1" name="フリーフォーム: 図形 53">
                <a:extLst>
                  <a:ext uri="{FF2B5EF4-FFF2-40B4-BE49-F238E27FC236}">
                    <a16:creationId xmlns:a16="http://schemas.microsoft.com/office/drawing/2014/main" id="{9A2B3253-CA68-8B1E-FF02-CF2D891636A2}"/>
                  </a:ext>
                </a:extLst>
              </p:cNvPr>
              <p:cNvSpPr/>
              <p:nvPr/>
            </p:nvSpPr>
            <p:spPr>
              <a:xfrm>
                <a:off x="9346207" y="3655014"/>
                <a:ext cx="160239" cy="813688"/>
              </a:xfrm>
              <a:custGeom>
                <a:avLst/>
                <a:gdLst>
                  <a:gd name="connsiteX0" fmla="*/ 4168 w 160239"/>
                  <a:gd name="connsiteY0" fmla="*/ 39099 h 813688"/>
                  <a:gd name="connsiteX1" fmla="*/ 143868 w 160239"/>
                  <a:gd name="connsiteY1" fmla="*/ 777286 h 813688"/>
                  <a:gd name="connsiteX2" fmla="*/ 151806 w 160239"/>
                  <a:gd name="connsiteY2" fmla="*/ 666161 h 813688"/>
                  <a:gd name="connsiteX3" fmla="*/ 93068 w 160239"/>
                  <a:gd name="connsiteY3" fmla="*/ 364536 h 813688"/>
                  <a:gd name="connsiteX4" fmla="*/ 40681 w 160239"/>
                  <a:gd name="connsiteY4" fmla="*/ 127999 h 813688"/>
                  <a:gd name="connsiteX5" fmla="*/ 4168 w 160239"/>
                  <a:gd name="connsiteY5" fmla="*/ 39099 h 81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239" h="813688">
                    <a:moveTo>
                      <a:pt x="4168" y="39099"/>
                    </a:moveTo>
                    <a:cubicBezTo>
                      <a:pt x="21366" y="147313"/>
                      <a:pt x="119262" y="672776"/>
                      <a:pt x="143868" y="777286"/>
                    </a:cubicBezTo>
                    <a:cubicBezTo>
                      <a:pt x="168474" y="881796"/>
                      <a:pt x="160273" y="734953"/>
                      <a:pt x="151806" y="666161"/>
                    </a:cubicBezTo>
                    <a:cubicBezTo>
                      <a:pt x="143339" y="597369"/>
                      <a:pt x="111589" y="454230"/>
                      <a:pt x="93068" y="364536"/>
                    </a:cubicBezTo>
                    <a:cubicBezTo>
                      <a:pt x="74547" y="274842"/>
                      <a:pt x="53645" y="179857"/>
                      <a:pt x="40681" y="127999"/>
                    </a:cubicBezTo>
                    <a:cubicBezTo>
                      <a:pt x="27717" y="76141"/>
                      <a:pt x="-13030" y="-69115"/>
                      <a:pt x="4168" y="390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2" name="フリーフォーム: 図形 54">
                <a:extLst>
                  <a:ext uri="{FF2B5EF4-FFF2-40B4-BE49-F238E27FC236}">
                    <a16:creationId xmlns:a16="http://schemas.microsoft.com/office/drawing/2014/main" id="{05712AC6-E9AC-92A9-BA1E-E9ED96FAC5F2}"/>
                  </a:ext>
                </a:extLst>
              </p:cNvPr>
              <p:cNvSpPr/>
              <p:nvPr/>
            </p:nvSpPr>
            <p:spPr>
              <a:xfrm>
                <a:off x="9180146" y="3646530"/>
                <a:ext cx="314903" cy="799737"/>
              </a:xfrm>
              <a:custGeom>
                <a:avLst/>
                <a:gdLst>
                  <a:gd name="connsiteX0" fmla="*/ 59104 w 314903"/>
                  <a:gd name="connsiteY0" fmla="*/ 1545 h 799737"/>
                  <a:gd name="connsiteX1" fmla="*/ 367 w 314903"/>
                  <a:gd name="connsiteY1" fmla="*/ 133308 h 799737"/>
                  <a:gd name="connsiteX2" fmla="*/ 92442 w 314903"/>
                  <a:gd name="connsiteY2" fmla="*/ 441283 h 799737"/>
                  <a:gd name="connsiteX3" fmla="*/ 186104 w 314903"/>
                  <a:gd name="connsiteY3" fmla="*/ 684170 h 799737"/>
                  <a:gd name="connsiteX4" fmla="*/ 276592 w 314903"/>
                  <a:gd name="connsiteY4" fmla="*/ 779420 h 799737"/>
                  <a:gd name="connsiteX5" fmla="*/ 311517 w 314903"/>
                  <a:gd name="connsiteY5" fmla="*/ 790533 h 799737"/>
                  <a:gd name="connsiteX6" fmla="*/ 198804 w 314903"/>
                  <a:gd name="connsiteY6" fmla="*/ 669883 h 799737"/>
                  <a:gd name="connsiteX7" fmla="*/ 16242 w 314903"/>
                  <a:gd name="connsiteY7" fmla="*/ 112670 h 799737"/>
                  <a:gd name="connsiteX8" fmla="*/ 30529 w 314903"/>
                  <a:gd name="connsiteY8" fmla="*/ 63458 h 799737"/>
                  <a:gd name="connsiteX9" fmla="*/ 59104 w 314903"/>
                  <a:gd name="connsiteY9" fmla="*/ 1545 h 799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903" h="799737">
                    <a:moveTo>
                      <a:pt x="59104" y="1545"/>
                    </a:moveTo>
                    <a:cubicBezTo>
                      <a:pt x="54077" y="13187"/>
                      <a:pt x="-5189" y="60018"/>
                      <a:pt x="367" y="133308"/>
                    </a:cubicBezTo>
                    <a:cubicBezTo>
                      <a:pt x="5923" y="206598"/>
                      <a:pt x="61486" y="349473"/>
                      <a:pt x="92442" y="441283"/>
                    </a:cubicBezTo>
                    <a:cubicBezTo>
                      <a:pt x="123398" y="533093"/>
                      <a:pt x="155412" y="627814"/>
                      <a:pt x="186104" y="684170"/>
                    </a:cubicBezTo>
                    <a:cubicBezTo>
                      <a:pt x="216796" y="740526"/>
                      <a:pt x="255690" y="761693"/>
                      <a:pt x="276592" y="779420"/>
                    </a:cubicBezTo>
                    <a:cubicBezTo>
                      <a:pt x="297494" y="797147"/>
                      <a:pt x="324482" y="808789"/>
                      <a:pt x="311517" y="790533"/>
                    </a:cubicBezTo>
                    <a:cubicBezTo>
                      <a:pt x="298552" y="772277"/>
                      <a:pt x="248017" y="782860"/>
                      <a:pt x="198804" y="669883"/>
                    </a:cubicBezTo>
                    <a:cubicBezTo>
                      <a:pt x="149591" y="556906"/>
                      <a:pt x="44288" y="213741"/>
                      <a:pt x="16242" y="112670"/>
                    </a:cubicBezTo>
                    <a:cubicBezTo>
                      <a:pt x="-11804" y="11599"/>
                      <a:pt x="22592" y="79597"/>
                      <a:pt x="30529" y="63458"/>
                    </a:cubicBezTo>
                    <a:cubicBezTo>
                      <a:pt x="38466" y="47319"/>
                      <a:pt x="64131" y="-10097"/>
                      <a:pt x="59104" y="15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3" name="フリーフォーム: 図形 55">
                <a:extLst>
                  <a:ext uri="{FF2B5EF4-FFF2-40B4-BE49-F238E27FC236}">
                    <a16:creationId xmlns:a16="http://schemas.microsoft.com/office/drawing/2014/main" id="{A9DC0FA2-7F5B-3617-D052-C07EDE12F40A}"/>
                  </a:ext>
                </a:extLst>
              </p:cNvPr>
              <p:cNvSpPr/>
              <p:nvPr/>
            </p:nvSpPr>
            <p:spPr>
              <a:xfrm>
                <a:off x="9210325" y="4008240"/>
                <a:ext cx="252634" cy="468610"/>
              </a:xfrm>
              <a:custGeom>
                <a:avLst/>
                <a:gdLst>
                  <a:gd name="connsiteX0" fmla="*/ 33688 w 252634"/>
                  <a:gd name="connsiteY0" fmla="*/ 198 h 468610"/>
                  <a:gd name="connsiteX1" fmla="*/ 350 w 252634"/>
                  <a:gd name="connsiteY1" fmla="*/ 93860 h 468610"/>
                  <a:gd name="connsiteX2" fmla="*/ 59088 w 252634"/>
                  <a:gd name="connsiteY2" fmla="*/ 281185 h 468610"/>
                  <a:gd name="connsiteX3" fmla="*/ 114650 w 252634"/>
                  <a:gd name="connsiteY3" fmla="*/ 449460 h 468610"/>
                  <a:gd name="connsiteX4" fmla="*/ 206725 w 252634"/>
                  <a:gd name="connsiteY4" fmla="*/ 451048 h 468610"/>
                  <a:gd name="connsiteX5" fmla="*/ 251175 w 252634"/>
                  <a:gd name="connsiteY5" fmla="*/ 439935 h 468610"/>
                  <a:gd name="connsiteX6" fmla="*/ 155925 w 252634"/>
                  <a:gd name="connsiteY6" fmla="*/ 443110 h 468610"/>
                  <a:gd name="connsiteX7" fmla="*/ 13050 w 252634"/>
                  <a:gd name="connsiteY7" fmla="*/ 81160 h 468610"/>
                  <a:gd name="connsiteX8" fmla="*/ 33688 w 252634"/>
                  <a:gd name="connsiteY8" fmla="*/ 198 h 468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634" h="468610">
                    <a:moveTo>
                      <a:pt x="33688" y="198"/>
                    </a:moveTo>
                    <a:cubicBezTo>
                      <a:pt x="31571" y="2315"/>
                      <a:pt x="-3883" y="47029"/>
                      <a:pt x="350" y="93860"/>
                    </a:cubicBezTo>
                    <a:cubicBezTo>
                      <a:pt x="4583" y="140691"/>
                      <a:pt x="40038" y="221918"/>
                      <a:pt x="59088" y="281185"/>
                    </a:cubicBezTo>
                    <a:cubicBezTo>
                      <a:pt x="78138" y="340452"/>
                      <a:pt x="90044" y="421150"/>
                      <a:pt x="114650" y="449460"/>
                    </a:cubicBezTo>
                    <a:cubicBezTo>
                      <a:pt x="139256" y="477771"/>
                      <a:pt x="183971" y="452635"/>
                      <a:pt x="206725" y="451048"/>
                    </a:cubicBezTo>
                    <a:cubicBezTo>
                      <a:pt x="229479" y="449461"/>
                      <a:pt x="259642" y="441258"/>
                      <a:pt x="251175" y="439935"/>
                    </a:cubicBezTo>
                    <a:cubicBezTo>
                      <a:pt x="242708" y="438612"/>
                      <a:pt x="195613" y="502906"/>
                      <a:pt x="155925" y="443110"/>
                    </a:cubicBezTo>
                    <a:cubicBezTo>
                      <a:pt x="116237" y="383314"/>
                      <a:pt x="34746" y="150216"/>
                      <a:pt x="13050" y="81160"/>
                    </a:cubicBezTo>
                    <a:cubicBezTo>
                      <a:pt x="-8646" y="12104"/>
                      <a:pt x="35805" y="-1919"/>
                      <a:pt x="33688" y="1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4" name="フリーフォーム: 図形 56">
                <a:extLst>
                  <a:ext uri="{FF2B5EF4-FFF2-40B4-BE49-F238E27FC236}">
                    <a16:creationId xmlns:a16="http://schemas.microsoft.com/office/drawing/2014/main" id="{F67C7B11-C53A-1B53-CD79-674FE0AD4234}"/>
                  </a:ext>
                </a:extLst>
              </p:cNvPr>
              <p:cNvSpPr/>
              <p:nvPr/>
            </p:nvSpPr>
            <p:spPr>
              <a:xfrm>
                <a:off x="9396893" y="3536932"/>
                <a:ext cx="300959" cy="950486"/>
              </a:xfrm>
              <a:custGeom>
                <a:avLst/>
                <a:gdLst>
                  <a:gd name="connsiteX0" fmla="*/ 13807 w 300959"/>
                  <a:gd name="connsiteY0" fmla="*/ 15893 h 950486"/>
                  <a:gd name="connsiteX1" fmla="*/ 26507 w 300959"/>
                  <a:gd name="connsiteY1" fmla="*/ 109556 h 950486"/>
                  <a:gd name="connsiteX2" fmla="*/ 290032 w 300959"/>
                  <a:gd name="connsiteY2" fmla="*/ 925531 h 950486"/>
                  <a:gd name="connsiteX3" fmla="*/ 232882 w 300959"/>
                  <a:gd name="connsiteY3" fmla="*/ 690581 h 950486"/>
                  <a:gd name="connsiteX4" fmla="*/ 67782 w 300959"/>
                  <a:gd name="connsiteY4" fmla="*/ 180993 h 950486"/>
                  <a:gd name="connsiteX5" fmla="*/ 13807 w 300959"/>
                  <a:gd name="connsiteY5" fmla="*/ 15893 h 95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959" h="950486">
                    <a:moveTo>
                      <a:pt x="13807" y="15893"/>
                    </a:moveTo>
                    <a:cubicBezTo>
                      <a:pt x="6928" y="3987"/>
                      <a:pt x="-19530" y="-42050"/>
                      <a:pt x="26507" y="109556"/>
                    </a:cubicBezTo>
                    <a:cubicBezTo>
                      <a:pt x="72544" y="261162"/>
                      <a:pt x="255636" y="828694"/>
                      <a:pt x="290032" y="925531"/>
                    </a:cubicBezTo>
                    <a:cubicBezTo>
                      <a:pt x="324428" y="1022368"/>
                      <a:pt x="269924" y="814671"/>
                      <a:pt x="232882" y="690581"/>
                    </a:cubicBezTo>
                    <a:cubicBezTo>
                      <a:pt x="195840" y="566491"/>
                      <a:pt x="104824" y="291589"/>
                      <a:pt x="67782" y="180993"/>
                    </a:cubicBezTo>
                    <a:cubicBezTo>
                      <a:pt x="30740" y="70397"/>
                      <a:pt x="20686" y="27799"/>
                      <a:pt x="13807" y="158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5" name="フリーフォーム: 図形 57">
                <a:extLst>
                  <a:ext uri="{FF2B5EF4-FFF2-40B4-BE49-F238E27FC236}">
                    <a16:creationId xmlns:a16="http://schemas.microsoft.com/office/drawing/2014/main" id="{0FAA56FB-8AD2-00A7-19EB-8E4CFB42051A}"/>
                  </a:ext>
                </a:extLst>
              </p:cNvPr>
              <p:cNvSpPr/>
              <p:nvPr/>
            </p:nvSpPr>
            <p:spPr>
              <a:xfrm>
                <a:off x="9414657" y="3697415"/>
                <a:ext cx="203916" cy="961925"/>
              </a:xfrm>
              <a:custGeom>
                <a:avLst/>
                <a:gdLst>
                  <a:gd name="connsiteX0" fmla="*/ 2393 w 203916"/>
                  <a:gd name="connsiteY0" fmla="*/ 4635 h 961925"/>
                  <a:gd name="connsiteX1" fmla="*/ 13506 w 203916"/>
                  <a:gd name="connsiteY1" fmla="*/ 69723 h 961925"/>
                  <a:gd name="connsiteX2" fmla="*/ 59543 w 203916"/>
                  <a:gd name="connsiteY2" fmla="*/ 191960 h 961925"/>
                  <a:gd name="connsiteX3" fmla="*/ 50018 w 203916"/>
                  <a:gd name="connsiteY3" fmla="*/ 261810 h 961925"/>
                  <a:gd name="connsiteX4" fmla="*/ 178606 w 203916"/>
                  <a:gd name="connsiteY4" fmla="*/ 836485 h 961925"/>
                  <a:gd name="connsiteX5" fmla="*/ 202418 w 203916"/>
                  <a:gd name="connsiteY5" fmla="*/ 957135 h 961925"/>
                  <a:gd name="connsiteX6" fmla="*/ 184956 w 203916"/>
                  <a:gd name="connsiteY6" fmla="*/ 739648 h 961925"/>
                  <a:gd name="connsiteX7" fmla="*/ 53193 w 203916"/>
                  <a:gd name="connsiteY7" fmla="*/ 195135 h 961925"/>
                  <a:gd name="connsiteX8" fmla="*/ 2393 w 203916"/>
                  <a:gd name="connsiteY8" fmla="*/ 4635 h 9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916" h="961925">
                    <a:moveTo>
                      <a:pt x="2393" y="4635"/>
                    </a:moveTo>
                    <a:cubicBezTo>
                      <a:pt x="-4221" y="-16267"/>
                      <a:pt x="3981" y="38502"/>
                      <a:pt x="13506" y="69723"/>
                    </a:cubicBezTo>
                    <a:cubicBezTo>
                      <a:pt x="23031" y="100944"/>
                      <a:pt x="53458" y="159946"/>
                      <a:pt x="59543" y="191960"/>
                    </a:cubicBezTo>
                    <a:cubicBezTo>
                      <a:pt x="65628" y="223975"/>
                      <a:pt x="30174" y="154389"/>
                      <a:pt x="50018" y="261810"/>
                    </a:cubicBezTo>
                    <a:cubicBezTo>
                      <a:pt x="69862" y="369231"/>
                      <a:pt x="153206" y="720598"/>
                      <a:pt x="178606" y="836485"/>
                    </a:cubicBezTo>
                    <a:cubicBezTo>
                      <a:pt x="204006" y="952372"/>
                      <a:pt x="201360" y="973274"/>
                      <a:pt x="202418" y="957135"/>
                    </a:cubicBezTo>
                    <a:cubicBezTo>
                      <a:pt x="203476" y="940996"/>
                      <a:pt x="209827" y="866648"/>
                      <a:pt x="184956" y="739648"/>
                    </a:cubicBezTo>
                    <a:cubicBezTo>
                      <a:pt x="160085" y="612648"/>
                      <a:pt x="79916" y="315256"/>
                      <a:pt x="53193" y="195135"/>
                    </a:cubicBezTo>
                    <a:cubicBezTo>
                      <a:pt x="26470" y="75014"/>
                      <a:pt x="9007" y="25537"/>
                      <a:pt x="2393" y="46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6" name="フリーフォーム: 図形 58">
                <a:extLst>
                  <a:ext uri="{FF2B5EF4-FFF2-40B4-BE49-F238E27FC236}">
                    <a16:creationId xmlns:a16="http://schemas.microsoft.com/office/drawing/2014/main" id="{EB642C45-1C68-0230-A477-9F29912E7414}"/>
                  </a:ext>
                </a:extLst>
              </p:cNvPr>
              <p:cNvSpPr/>
              <p:nvPr/>
            </p:nvSpPr>
            <p:spPr>
              <a:xfrm>
                <a:off x="9398493" y="3659824"/>
                <a:ext cx="201126" cy="979112"/>
              </a:xfrm>
              <a:custGeom>
                <a:avLst/>
                <a:gdLst>
                  <a:gd name="connsiteX0" fmla="*/ 4270 w 201126"/>
                  <a:gd name="connsiteY0" fmla="*/ 42226 h 979112"/>
                  <a:gd name="connsiteX1" fmla="*/ 150320 w 201126"/>
                  <a:gd name="connsiteY1" fmla="*/ 872489 h 979112"/>
                  <a:gd name="connsiteX2" fmla="*/ 201120 w 201126"/>
                  <a:gd name="connsiteY2" fmla="*/ 966151 h 979112"/>
                  <a:gd name="connsiteX3" fmla="*/ 153495 w 201126"/>
                  <a:gd name="connsiteY3" fmla="*/ 853439 h 979112"/>
                  <a:gd name="connsiteX4" fmla="*/ 96345 w 201126"/>
                  <a:gd name="connsiteY4" fmla="*/ 516889 h 979112"/>
                  <a:gd name="connsiteX5" fmla="*/ 42370 w 201126"/>
                  <a:gd name="connsiteY5" fmla="*/ 159701 h 979112"/>
                  <a:gd name="connsiteX6" fmla="*/ 4270 w 201126"/>
                  <a:gd name="connsiteY6" fmla="*/ 42226 h 97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126" h="979112">
                    <a:moveTo>
                      <a:pt x="4270" y="42226"/>
                    </a:moveTo>
                    <a:cubicBezTo>
                      <a:pt x="22262" y="161024"/>
                      <a:pt x="117512" y="718502"/>
                      <a:pt x="150320" y="872489"/>
                    </a:cubicBezTo>
                    <a:cubicBezTo>
                      <a:pt x="183128" y="1026476"/>
                      <a:pt x="200591" y="969326"/>
                      <a:pt x="201120" y="966151"/>
                    </a:cubicBezTo>
                    <a:cubicBezTo>
                      <a:pt x="201649" y="962976"/>
                      <a:pt x="170957" y="928316"/>
                      <a:pt x="153495" y="853439"/>
                    </a:cubicBezTo>
                    <a:cubicBezTo>
                      <a:pt x="136033" y="778562"/>
                      <a:pt x="114866" y="632512"/>
                      <a:pt x="96345" y="516889"/>
                    </a:cubicBezTo>
                    <a:cubicBezTo>
                      <a:pt x="77824" y="401266"/>
                      <a:pt x="54541" y="234049"/>
                      <a:pt x="42370" y="159701"/>
                    </a:cubicBezTo>
                    <a:cubicBezTo>
                      <a:pt x="30199" y="85353"/>
                      <a:pt x="-13722" y="-76572"/>
                      <a:pt x="4270" y="422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7" name="フリーフォーム: 図形 59">
                <a:extLst>
                  <a:ext uri="{FF2B5EF4-FFF2-40B4-BE49-F238E27FC236}">
                    <a16:creationId xmlns:a16="http://schemas.microsoft.com/office/drawing/2014/main" id="{AF7DCC74-C88A-4620-2BED-2694B8B0B7AB}"/>
                  </a:ext>
                </a:extLst>
              </p:cNvPr>
              <p:cNvSpPr/>
              <p:nvPr/>
            </p:nvSpPr>
            <p:spPr>
              <a:xfrm>
                <a:off x="8118251" y="3869926"/>
                <a:ext cx="326995" cy="596118"/>
              </a:xfrm>
              <a:custGeom>
                <a:avLst/>
                <a:gdLst>
                  <a:gd name="connsiteX0" fmla="*/ 224 w 326995"/>
                  <a:gd name="connsiteY0" fmla="*/ 399 h 596118"/>
                  <a:gd name="connsiteX1" fmla="*/ 103412 w 326995"/>
                  <a:gd name="connsiteY1" fmla="*/ 48024 h 596118"/>
                  <a:gd name="connsiteX2" fmla="*/ 165324 w 326995"/>
                  <a:gd name="connsiteY2" fmla="*/ 109937 h 596118"/>
                  <a:gd name="connsiteX3" fmla="*/ 298674 w 326995"/>
                  <a:gd name="connsiteY3" fmla="*/ 352824 h 596118"/>
                  <a:gd name="connsiteX4" fmla="*/ 322487 w 326995"/>
                  <a:gd name="connsiteY4" fmla="*/ 468712 h 596118"/>
                  <a:gd name="connsiteX5" fmla="*/ 298674 w 326995"/>
                  <a:gd name="connsiteY5" fmla="*/ 576662 h 596118"/>
                  <a:gd name="connsiteX6" fmla="*/ 281212 w 326995"/>
                  <a:gd name="connsiteY6" fmla="*/ 587774 h 596118"/>
                  <a:gd name="connsiteX7" fmla="*/ 325662 w 326995"/>
                  <a:gd name="connsiteY7" fmla="*/ 486174 h 596118"/>
                  <a:gd name="connsiteX8" fmla="*/ 308199 w 326995"/>
                  <a:gd name="connsiteY8" fmla="*/ 357587 h 596118"/>
                  <a:gd name="connsiteX9" fmla="*/ 236762 w 326995"/>
                  <a:gd name="connsiteY9" fmla="*/ 184549 h 596118"/>
                  <a:gd name="connsiteX10" fmla="*/ 133574 w 326995"/>
                  <a:gd name="connsiteY10" fmla="*/ 35324 h 596118"/>
                  <a:gd name="connsiteX11" fmla="*/ 224 w 326995"/>
                  <a:gd name="connsiteY11" fmla="*/ 399 h 59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6995" h="596118">
                    <a:moveTo>
                      <a:pt x="224" y="399"/>
                    </a:moveTo>
                    <a:cubicBezTo>
                      <a:pt x="-4803" y="2516"/>
                      <a:pt x="75895" y="29768"/>
                      <a:pt x="103412" y="48024"/>
                    </a:cubicBezTo>
                    <a:cubicBezTo>
                      <a:pt x="130929" y="66280"/>
                      <a:pt x="132780" y="59137"/>
                      <a:pt x="165324" y="109937"/>
                    </a:cubicBezTo>
                    <a:cubicBezTo>
                      <a:pt x="197868" y="160737"/>
                      <a:pt x="272480" y="293028"/>
                      <a:pt x="298674" y="352824"/>
                    </a:cubicBezTo>
                    <a:cubicBezTo>
                      <a:pt x="324868" y="412620"/>
                      <a:pt x="322487" y="431406"/>
                      <a:pt x="322487" y="468712"/>
                    </a:cubicBezTo>
                    <a:cubicBezTo>
                      <a:pt x="322487" y="506018"/>
                      <a:pt x="305553" y="556818"/>
                      <a:pt x="298674" y="576662"/>
                    </a:cubicBezTo>
                    <a:cubicBezTo>
                      <a:pt x="291795" y="596506"/>
                      <a:pt x="276714" y="602855"/>
                      <a:pt x="281212" y="587774"/>
                    </a:cubicBezTo>
                    <a:cubicBezTo>
                      <a:pt x="285710" y="572693"/>
                      <a:pt x="321164" y="524538"/>
                      <a:pt x="325662" y="486174"/>
                    </a:cubicBezTo>
                    <a:cubicBezTo>
                      <a:pt x="330160" y="447810"/>
                      <a:pt x="323016" y="407858"/>
                      <a:pt x="308199" y="357587"/>
                    </a:cubicBezTo>
                    <a:cubicBezTo>
                      <a:pt x="293382" y="307316"/>
                      <a:pt x="265866" y="238259"/>
                      <a:pt x="236762" y="184549"/>
                    </a:cubicBezTo>
                    <a:cubicBezTo>
                      <a:pt x="207658" y="130839"/>
                      <a:pt x="170086" y="66809"/>
                      <a:pt x="133574" y="35324"/>
                    </a:cubicBezTo>
                    <a:cubicBezTo>
                      <a:pt x="97062" y="3839"/>
                      <a:pt x="5251" y="-1718"/>
                      <a:pt x="224" y="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8" name="フリーフォーム: 図形 60">
                <a:extLst>
                  <a:ext uri="{FF2B5EF4-FFF2-40B4-BE49-F238E27FC236}">
                    <a16:creationId xmlns:a16="http://schemas.microsoft.com/office/drawing/2014/main" id="{D44F1996-279A-C502-707E-1B1E697D2ECB}"/>
                  </a:ext>
                </a:extLst>
              </p:cNvPr>
              <p:cNvSpPr/>
              <p:nvPr/>
            </p:nvSpPr>
            <p:spPr>
              <a:xfrm>
                <a:off x="8095846" y="3901868"/>
                <a:ext cx="293916" cy="260698"/>
              </a:xfrm>
              <a:custGeom>
                <a:avLst/>
                <a:gdLst>
                  <a:gd name="connsiteX0" fmla="*/ 404 w 293916"/>
                  <a:gd name="connsiteY0" fmla="*/ 207 h 260698"/>
                  <a:gd name="connsiteX1" fmla="*/ 152804 w 293916"/>
                  <a:gd name="connsiteY1" fmla="*/ 89107 h 260698"/>
                  <a:gd name="connsiteX2" fmla="*/ 203604 w 293916"/>
                  <a:gd name="connsiteY2" fmla="*/ 141495 h 260698"/>
                  <a:gd name="connsiteX3" fmla="*/ 254404 w 293916"/>
                  <a:gd name="connsiteY3" fmla="*/ 220870 h 260698"/>
                  <a:gd name="connsiteX4" fmla="*/ 292504 w 293916"/>
                  <a:gd name="connsiteY4" fmla="*/ 255795 h 260698"/>
                  <a:gd name="connsiteX5" fmla="*/ 203604 w 293916"/>
                  <a:gd name="connsiteY5" fmla="*/ 116095 h 260698"/>
                  <a:gd name="connsiteX6" fmla="*/ 404 w 293916"/>
                  <a:gd name="connsiteY6" fmla="*/ 207 h 260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3916" h="260698">
                    <a:moveTo>
                      <a:pt x="404" y="207"/>
                    </a:moveTo>
                    <a:cubicBezTo>
                      <a:pt x="-8063" y="-4291"/>
                      <a:pt x="118937" y="65559"/>
                      <a:pt x="152804" y="89107"/>
                    </a:cubicBezTo>
                    <a:cubicBezTo>
                      <a:pt x="186671" y="112655"/>
                      <a:pt x="186671" y="119535"/>
                      <a:pt x="203604" y="141495"/>
                    </a:cubicBezTo>
                    <a:cubicBezTo>
                      <a:pt x="220537" y="163455"/>
                      <a:pt x="239587" y="201820"/>
                      <a:pt x="254404" y="220870"/>
                    </a:cubicBezTo>
                    <a:cubicBezTo>
                      <a:pt x="269221" y="239920"/>
                      <a:pt x="300971" y="273257"/>
                      <a:pt x="292504" y="255795"/>
                    </a:cubicBezTo>
                    <a:cubicBezTo>
                      <a:pt x="284037" y="238333"/>
                      <a:pt x="249377" y="160810"/>
                      <a:pt x="203604" y="116095"/>
                    </a:cubicBezTo>
                    <a:cubicBezTo>
                      <a:pt x="157831" y="71380"/>
                      <a:pt x="8871" y="4705"/>
                      <a:pt x="404" y="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9" name="フリーフォーム: 図形 61">
                <a:extLst>
                  <a:ext uri="{FF2B5EF4-FFF2-40B4-BE49-F238E27FC236}">
                    <a16:creationId xmlns:a16="http://schemas.microsoft.com/office/drawing/2014/main" id="{BB94E287-A663-58B2-72F4-5040EA98D1FA}"/>
                  </a:ext>
                </a:extLst>
              </p:cNvPr>
              <p:cNvSpPr/>
              <p:nvPr/>
            </p:nvSpPr>
            <p:spPr>
              <a:xfrm>
                <a:off x="8044838" y="3957591"/>
                <a:ext cx="225055" cy="79277"/>
              </a:xfrm>
              <a:custGeom>
                <a:avLst/>
                <a:gdLst>
                  <a:gd name="connsiteX0" fmla="*/ 612 w 225055"/>
                  <a:gd name="connsiteY0" fmla="*/ 47 h 79277"/>
                  <a:gd name="connsiteX1" fmla="*/ 156187 w 225055"/>
                  <a:gd name="connsiteY1" fmla="*/ 63547 h 79277"/>
                  <a:gd name="connsiteX2" fmla="*/ 219687 w 225055"/>
                  <a:gd name="connsiteY2" fmla="*/ 74659 h 79277"/>
                  <a:gd name="connsiteX3" fmla="*/ 612 w 225055"/>
                  <a:gd name="connsiteY3" fmla="*/ 47 h 7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55" h="79277">
                    <a:moveTo>
                      <a:pt x="612" y="47"/>
                    </a:moveTo>
                    <a:cubicBezTo>
                      <a:pt x="-9971" y="-1805"/>
                      <a:pt x="119675" y="51112"/>
                      <a:pt x="156187" y="63547"/>
                    </a:cubicBezTo>
                    <a:cubicBezTo>
                      <a:pt x="192699" y="75982"/>
                      <a:pt x="241383" y="85242"/>
                      <a:pt x="219687" y="74659"/>
                    </a:cubicBezTo>
                    <a:cubicBezTo>
                      <a:pt x="197991" y="64076"/>
                      <a:pt x="11195" y="1899"/>
                      <a:pt x="612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0" name="フリーフォーム: 図形 62">
                <a:extLst>
                  <a:ext uri="{FF2B5EF4-FFF2-40B4-BE49-F238E27FC236}">
                    <a16:creationId xmlns:a16="http://schemas.microsoft.com/office/drawing/2014/main" id="{904E0119-FE8A-D83F-096C-8C94D18C8D35}"/>
                  </a:ext>
                </a:extLst>
              </p:cNvPr>
              <p:cNvSpPr/>
              <p:nvPr/>
            </p:nvSpPr>
            <p:spPr>
              <a:xfrm>
                <a:off x="8032189" y="3867150"/>
                <a:ext cx="100706" cy="55563"/>
              </a:xfrm>
              <a:custGeom>
                <a:avLst/>
                <a:gdLst>
                  <a:gd name="connsiteX0" fmla="*/ 561 w 100706"/>
                  <a:gd name="connsiteY0" fmla="*/ 55563 h 55563"/>
                  <a:gd name="connsiteX1" fmla="*/ 86286 w 100706"/>
                  <a:gd name="connsiteY1" fmla="*/ 30163 h 55563"/>
                  <a:gd name="connsiteX2" fmla="*/ 97399 w 100706"/>
                  <a:gd name="connsiteY2" fmla="*/ 0 h 55563"/>
                  <a:gd name="connsiteX3" fmla="*/ 51361 w 100706"/>
                  <a:gd name="connsiteY3" fmla="*/ 30163 h 55563"/>
                  <a:gd name="connsiteX4" fmla="*/ 561 w 100706"/>
                  <a:gd name="connsiteY4" fmla="*/ 55563 h 55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706" h="55563">
                    <a:moveTo>
                      <a:pt x="561" y="55563"/>
                    </a:moveTo>
                    <a:cubicBezTo>
                      <a:pt x="6382" y="55563"/>
                      <a:pt x="70146" y="39423"/>
                      <a:pt x="86286" y="30163"/>
                    </a:cubicBezTo>
                    <a:cubicBezTo>
                      <a:pt x="102426" y="20903"/>
                      <a:pt x="103220" y="0"/>
                      <a:pt x="97399" y="0"/>
                    </a:cubicBezTo>
                    <a:cubicBezTo>
                      <a:pt x="91578" y="0"/>
                      <a:pt x="66971" y="21432"/>
                      <a:pt x="51361" y="30163"/>
                    </a:cubicBezTo>
                    <a:cubicBezTo>
                      <a:pt x="35751" y="38894"/>
                      <a:pt x="-5260" y="55563"/>
                      <a:pt x="561" y="555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1" name="フリーフォーム: 図形 63">
                <a:extLst>
                  <a:ext uri="{FF2B5EF4-FFF2-40B4-BE49-F238E27FC236}">
                    <a16:creationId xmlns:a16="http://schemas.microsoft.com/office/drawing/2014/main" id="{814011CF-B0B5-AC03-010E-0C5F8B5378D4}"/>
                  </a:ext>
                </a:extLst>
              </p:cNvPr>
              <p:cNvSpPr/>
              <p:nvPr/>
            </p:nvSpPr>
            <p:spPr>
              <a:xfrm>
                <a:off x="8022818" y="3952853"/>
                <a:ext cx="254553" cy="423122"/>
              </a:xfrm>
              <a:custGeom>
                <a:avLst/>
                <a:gdLst>
                  <a:gd name="connsiteX0" fmla="*/ 14695 w 254553"/>
                  <a:gd name="connsiteY0" fmla="*/ 22 h 423122"/>
                  <a:gd name="connsiteX1" fmla="*/ 407 w 254553"/>
                  <a:gd name="connsiteY1" fmla="*/ 82572 h 423122"/>
                  <a:gd name="connsiteX2" fmla="*/ 32157 w 254553"/>
                  <a:gd name="connsiteY2" fmla="*/ 152422 h 423122"/>
                  <a:gd name="connsiteX3" fmla="*/ 95657 w 254553"/>
                  <a:gd name="connsiteY3" fmla="*/ 234972 h 423122"/>
                  <a:gd name="connsiteX4" fmla="*/ 186145 w 254553"/>
                  <a:gd name="connsiteY4" fmla="*/ 320697 h 423122"/>
                  <a:gd name="connsiteX5" fmla="*/ 246470 w 254553"/>
                  <a:gd name="connsiteY5" fmla="*/ 366735 h 423122"/>
                  <a:gd name="connsiteX6" fmla="*/ 238532 w 254553"/>
                  <a:gd name="connsiteY6" fmla="*/ 404835 h 423122"/>
                  <a:gd name="connsiteX7" fmla="*/ 202020 w 254553"/>
                  <a:gd name="connsiteY7" fmla="*/ 411185 h 423122"/>
                  <a:gd name="connsiteX8" fmla="*/ 19457 w 254553"/>
                  <a:gd name="connsiteY8" fmla="*/ 350860 h 423122"/>
                  <a:gd name="connsiteX9" fmla="*/ 198845 w 254553"/>
                  <a:gd name="connsiteY9" fmla="*/ 414360 h 423122"/>
                  <a:gd name="connsiteX10" fmla="*/ 235357 w 254553"/>
                  <a:gd name="connsiteY10" fmla="*/ 415947 h 423122"/>
                  <a:gd name="connsiteX11" fmla="*/ 243295 w 254553"/>
                  <a:gd name="connsiteY11" fmla="*/ 352447 h 423122"/>
                  <a:gd name="connsiteX12" fmla="*/ 78195 w 254553"/>
                  <a:gd name="connsiteY12" fmla="*/ 198460 h 423122"/>
                  <a:gd name="connsiteX13" fmla="*/ 22632 w 254553"/>
                  <a:gd name="connsiteY13" fmla="*/ 90510 h 423122"/>
                  <a:gd name="connsiteX14" fmla="*/ 14695 w 254553"/>
                  <a:gd name="connsiteY14" fmla="*/ 22 h 42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4553" h="423122">
                    <a:moveTo>
                      <a:pt x="14695" y="22"/>
                    </a:moveTo>
                    <a:cubicBezTo>
                      <a:pt x="10991" y="-1301"/>
                      <a:pt x="-2503" y="57172"/>
                      <a:pt x="407" y="82572"/>
                    </a:cubicBezTo>
                    <a:cubicBezTo>
                      <a:pt x="3317" y="107972"/>
                      <a:pt x="16282" y="127022"/>
                      <a:pt x="32157" y="152422"/>
                    </a:cubicBezTo>
                    <a:cubicBezTo>
                      <a:pt x="48032" y="177822"/>
                      <a:pt x="69992" y="206926"/>
                      <a:pt x="95657" y="234972"/>
                    </a:cubicBezTo>
                    <a:cubicBezTo>
                      <a:pt x="121322" y="263018"/>
                      <a:pt x="161010" y="298737"/>
                      <a:pt x="186145" y="320697"/>
                    </a:cubicBezTo>
                    <a:cubicBezTo>
                      <a:pt x="211281" y="342658"/>
                      <a:pt x="237739" y="352712"/>
                      <a:pt x="246470" y="366735"/>
                    </a:cubicBezTo>
                    <a:cubicBezTo>
                      <a:pt x="255201" y="380758"/>
                      <a:pt x="245940" y="397427"/>
                      <a:pt x="238532" y="404835"/>
                    </a:cubicBezTo>
                    <a:cubicBezTo>
                      <a:pt x="231124" y="412243"/>
                      <a:pt x="238532" y="420181"/>
                      <a:pt x="202020" y="411185"/>
                    </a:cubicBezTo>
                    <a:cubicBezTo>
                      <a:pt x="165508" y="402189"/>
                      <a:pt x="19986" y="350331"/>
                      <a:pt x="19457" y="350860"/>
                    </a:cubicBezTo>
                    <a:cubicBezTo>
                      <a:pt x="18928" y="351389"/>
                      <a:pt x="162862" y="403512"/>
                      <a:pt x="198845" y="414360"/>
                    </a:cubicBezTo>
                    <a:cubicBezTo>
                      <a:pt x="234828" y="425208"/>
                      <a:pt x="227949" y="426266"/>
                      <a:pt x="235357" y="415947"/>
                    </a:cubicBezTo>
                    <a:cubicBezTo>
                      <a:pt x="242765" y="405628"/>
                      <a:pt x="269489" y="388695"/>
                      <a:pt x="243295" y="352447"/>
                    </a:cubicBezTo>
                    <a:cubicBezTo>
                      <a:pt x="217101" y="316199"/>
                      <a:pt x="114972" y="242116"/>
                      <a:pt x="78195" y="198460"/>
                    </a:cubicBezTo>
                    <a:cubicBezTo>
                      <a:pt x="41418" y="154804"/>
                      <a:pt x="32422" y="120408"/>
                      <a:pt x="22632" y="90510"/>
                    </a:cubicBezTo>
                    <a:cubicBezTo>
                      <a:pt x="12842" y="60612"/>
                      <a:pt x="18399" y="1345"/>
                      <a:pt x="14695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2" name="フリーフォーム: 図形 64">
                <a:extLst>
                  <a:ext uri="{FF2B5EF4-FFF2-40B4-BE49-F238E27FC236}">
                    <a16:creationId xmlns:a16="http://schemas.microsoft.com/office/drawing/2014/main" id="{4BB5ACE4-8E07-1B93-C717-14EA9CB75991}"/>
                  </a:ext>
                </a:extLst>
              </p:cNvPr>
              <p:cNvSpPr/>
              <p:nvPr/>
            </p:nvSpPr>
            <p:spPr>
              <a:xfrm>
                <a:off x="8031163" y="4184222"/>
                <a:ext cx="374080" cy="232265"/>
              </a:xfrm>
              <a:custGeom>
                <a:avLst/>
                <a:gdLst>
                  <a:gd name="connsiteX0" fmla="*/ 0 w 374080"/>
                  <a:gd name="connsiteY0" fmla="*/ 127428 h 232265"/>
                  <a:gd name="connsiteX1" fmla="*/ 115887 w 374080"/>
                  <a:gd name="connsiteY1" fmla="*/ 221091 h 232265"/>
                  <a:gd name="connsiteX2" fmla="*/ 258762 w 374080"/>
                  <a:gd name="connsiteY2" fmla="*/ 225853 h 232265"/>
                  <a:gd name="connsiteX3" fmla="*/ 327025 w 374080"/>
                  <a:gd name="connsiteY3" fmla="*/ 225853 h 232265"/>
                  <a:gd name="connsiteX4" fmla="*/ 354012 w 374080"/>
                  <a:gd name="connsiteY4" fmla="*/ 141716 h 232265"/>
                  <a:gd name="connsiteX5" fmla="*/ 373062 w 374080"/>
                  <a:gd name="connsiteY5" fmla="*/ 428 h 232265"/>
                  <a:gd name="connsiteX6" fmla="*/ 322262 w 374080"/>
                  <a:gd name="connsiteY6" fmla="*/ 190928 h 232265"/>
                  <a:gd name="connsiteX7" fmla="*/ 244475 w 374080"/>
                  <a:gd name="connsiteY7" fmla="*/ 209978 h 232265"/>
                  <a:gd name="connsiteX8" fmla="*/ 114300 w 374080"/>
                  <a:gd name="connsiteY8" fmla="*/ 195691 h 232265"/>
                  <a:gd name="connsiteX9" fmla="*/ 0 w 374080"/>
                  <a:gd name="connsiteY9" fmla="*/ 127428 h 2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80" h="232265">
                    <a:moveTo>
                      <a:pt x="0" y="127428"/>
                    </a:moveTo>
                    <a:cubicBezTo>
                      <a:pt x="264" y="131661"/>
                      <a:pt x="72760" y="204687"/>
                      <a:pt x="115887" y="221091"/>
                    </a:cubicBezTo>
                    <a:cubicBezTo>
                      <a:pt x="159014" y="237495"/>
                      <a:pt x="223572" y="225059"/>
                      <a:pt x="258762" y="225853"/>
                    </a:cubicBezTo>
                    <a:cubicBezTo>
                      <a:pt x="293952" y="226647"/>
                      <a:pt x="311150" y="239876"/>
                      <a:pt x="327025" y="225853"/>
                    </a:cubicBezTo>
                    <a:cubicBezTo>
                      <a:pt x="342900" y="211830"/>
                      <a:pt x="346339" y="179287"/>
                      <a:pt x="354012" y="141716"/>
                    </a:cubicBezTo>
                    <a:cubicBezTo>
                      <a:pt x="361685" y="104145"/>
                      <a:pt x="378354" y="-7774"/>
                      <a:pt x="373062" y="428"/>
                    </a:cubicBezTo>
                    <a:cubicBezTo>
                      <a:pt x="367770" y="8630"/>
                      <a:pt x="343693" y="156003"/>
                      <a:pt x="322262" y="190928"/>
                    </a:cubicBezTo>
                    <a:cubicBezTo>
                      <a:pt x="300831" y="225853"/>
                      <a:pt x="279135" y="209184"/>
                      <a:pt x="244475" y="209978"/>
                    </a:cubicBezTo>
                    <a:cubicBezTo>
                      <a:pt x="209815" y="210772"/>
                      <a:pt x="152400" y="208126"/>
                      <a:pt x="114300" y="195691"/>
                    </a:cubicBezTo>
                    <a:cubicBezTo>
                      <a:pt x="76200" y="183256"/>
                      <a:pt x="-264" y="123195"/>
                      <a:pt x="0" y="1274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3" name="フリーフォーム: 図形 65">
                <a:extLst>
                  <a:ext uri="{FF2B5EF4-FFF2-40B4-BE49-F238E27FC236}">
                    <a16:creationId xmlns:a16="http://schemas.microsoft.com/office/drawing/2014/main" id="{B88E0241-C711-2A01-DB60-1004CC1223FB}"/>
                  </a:ext>
                </a:extLst>
              </p:cNvPr>
              <p:cNvSpPr/>
              <p:nvPr/>
            </p:nvSpPr>
            <p:spPr>
              <a:xfrm>
                <a:off x="8019957" y="4356066"/>
                <a:ext cx="404906" cy="96872"/>
              </a:xfrm>
              <a:custGeom>
                <a:avLst/>
                <a:gdLst>
                  <a:gd name="connsiteX0" fmla="*/ 93 w 404906"/>
                  <a:gd name="connsiteY0" fmla="*/ 34 h 96872"/>
                  <a:gd name="connsiteX1" fmla="*/ 211231 w 404906"/>
                  <a:gd name="connsiteY1" fmla="*/ 77822 h 96872"/>
                  <a:gd name="connsiteX2" fmla="*/ 339818 w 404906"/>
                  <a:gd name="connsiteY2" fmla="*/ 88934 h 96872"/>
                  <a:gd name="connsiteX3" fmla="*/ 404906 w 404906"/>
                  <a:gd name="connsiteY3" fmla="*/ 96872 h 96872"/>
                  <a:gd name="connsiteX4" fmla="*/ 187418 w 404906"/>
                  <a:gd name="connsiteY4" fmla="*/ 68297 h 96872"/>
                  <a:gd name="connsiteX5" fmla="*/ 93 w 404906"/>
                  <a:gd name="connsiteY5" fmla="*/ 34 h 9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906" h="96872">
                    <a:moveTo>
                      <a:pt x="93" y="34"/>
                    </a:moveTo>
                    <a:cubicBezTo>
                      <a:pt x="4062" y="1622"/>
                      <a:pt x="154610" y="63005"/>
                      <a:pt x="211231" y="77822"/>
                    </a:cubicBezTo>
                    <a:cubicBezTo>
                      <a:pt x="267852" y="92639"/>
                      <a:pt x="307539" y="85759"/>
                      <a:pt x="339818" y="88934"/>
                    </a:cubicBezTo>
                    <a:cubicBezTo>
                      <a:pt x="372097" y="92109"/>
                      <a:pt x="404906" y="96872"/>
                      <a:pt x="404906" y="96872"/>
                    </a:cubicBezTo>
                    <a:cubicBezTo>
                      <a:pt x="379506" y="93433"/>
                      <a:pt x="254887" y="84701"/>
                      <a:pt x="187418" y="68297"/>
                    </a:cubicBezTo>
                    <a:cubicBezTo>
                      <a:pt x="119949" y="51893"/>
                      <a:pt x="-3876" y="-1554"/>
                      <a:pt x="9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4" name="フリーフォーム: 図形 66">
                <a:extLst>
                  <a:ext uri="{FF2B5EF4-FFF2-40B4-BE49-F238E27FC236}">
                    <a16:creationId xmlns:a16="http://schemas.microsoft.com/office/drawing/2014/main" id="{AB3F5361-2325-0F09-0656-3BC32CA744FF}"/>
                  </a:ext>
                </a:extLst>
              </p:cNvPr>
              <p:cNvSpPr/>
              <p:nvPr/>
            </p:nvSpPr>
            <p:spPr>
              <a:xfrm>
                <a:off x="8307244" y="4208458"/>
                <a:ext cx="96017" cy="227767"/>
              </a:xfrm>
              <a:custGeom>
                <a:avLst/>
                <a:gdLst>
                  <a:gd name="connsiteX0" fmla="*/ 95394 w 96017"/>
                  <a:gd name="connsiteY0" fmla="*/ 5 h 227767"/>
                  <a:gd name="connsiteX1" fmla="*/ 47769 w 96017"/>
                  <a:gd name="connsiteY1" fmla="*/ 195267 h 227767"/>
                  <a:gd name="connsiteX2" fmla="*/ 33481 w 96017"/>
                  <a:gd name="connsiteY2" fmla="*/ 211142 h 227767"/>
                  <a:gd name="connsiteX3" fmla="*/ 144 w 96017"/>
                  <a:gd name="connsiteY3" fmla="*/ 227017 h 227767"/>
                  <a:gd name="connsiteX4" fmla="*/ 47769 w 96017"/>
                  <a:gd name="connsiteY4" fmla="*/ 185742 h 227767"/>
                  <a:gd name="connsiteX5" fmla="*/ 73169 w 96017"/>
                  <a:gd name="connsiteY5" fmla="*/ 112717 h 227767"/>
                  <a:gd name="connsiteX6" fmla="*/ 74756 w 96017"/>
                  <a:gd name="connsiteY6" fmla="*/ 201617 h 227767"/>
                  <a:gd name="connsiteX7" fmla="*/ 95394 w 96017"/>
                  <a:gd name="connsiteY7" fmla="*/ 5 h 22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017" h="227767">
                    <a:moveTo>
                      <a:pt x="95394" y="5"/>
                    </a:moveTo>
                    <a:cubicBezTo>
                      <a:pt x="90896" y="-1053"/>
                      <a:pt x="58088" y="160078"/>
                      <a:pt x="47769" y="195267"/>
                    </a:cubicBezTo>
                    <a:cubicBezTo>
                      <a:pt x="37450" y="230456"/>
                      <a:pt x="41418" y="205850"/>
                      <a:pt x="33481" y="211142"/>
                    </a:cubicBezTo>
                    <a:cubicBezTo>
                      <a:pt x="25544" y="216434"/>
                      <a:pt x="-2237" y="231250"/>
                      <a:pt x="144" y="227017"/>
                    </a:cubicBezTo>
                    <a:cubicBezTo>
                      <a:pt x="2525" y="222784"/>
                      <a:pt x="35598" y="204792"/>
                      <a:pt x="47769" y="185742"/>
                    </a:cubicBezTo>
                    <a:cubicBezTo>
                      <a:pt x="59940" y="166692"/>
                      <a:pt x="68671" y="110071"/>
                      <a:pt x="73169" y="112717"/>
                    </a:cubicBezTo>
                    <a:cubicBezTo>
                      <a:pt x="77667" y="115363"/>
                      <a:pt x="70787" y="218021"/>
                      <a:pt x="74756" y="201617"/>
                    </a:cubicBezTo>
                    <a:cubicBezTo>
                      <a:pt x="78725" y="185213"/>
                      <a:pt x="99892" y="1063"/>
                      <a:pt x="9539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5" name="フリーフォーム: 図形 67">
                <a:extLst>
                  <a:ext uri="{FF2B5EF4-FFF2-40B4-BE49-F238E27FC236}">
                    <a16:creationId xmlns:a16="http://schemas.microsoft.com/office/drawing/2014/main" id="{2A213314-D348-34CB-E4C2-047FB6C33BF6}"/>
                  </a:ext>
                </a:extLst>
              </p:cNvPr>
              <p:cNvSpPr/>
              <p:nvPr/>
            </p:nvSpPr>
            <p:spPr>
              <a:xfrm>
                <a:off x="7986710" y="3967138"/>
                <a:ext cx="62029" cy="193841"/>
              </a:xfrm>
              <a:custGeom>
                <a:avLst/>
                <a:gdLst>
                  <a:gd name="connsiteX0" fmla="*/ 61915 w 62029"/>
                  <a:gd name="connsiteY0" fmla="*/ 25 h 193841"/>
                  <a:gd name="connsiteX1" fmla="*/ 15878 w 62029"/>
                  <a:gd name="connsiteY1" fmla="*/ 88925 h 193841"/>
                  <a:gd name="connsiteX2" fmla="*/ 34928 w 62029"/>
                  <a:gd name="connsiteY2" fmla="*/ 166712 h 193841"/>
                  <a:gd name="connsiteX3" fmla="*/ 52390 w 62029"/>
                  <a:gd name="connsiteY3" fmla="*/ 188937 h 193841"/>
                  <a:gd name="connsiteX4" fmla="*/ 3 w 62029"/>
                  <a:gd name="connsiteY4" fmla="*/ 80987 h 193841"/>
                  <a:gd name="connsiteX5" fmla="*/ 61915 w 62029"/>
                  <a:gd name="connsiteY5" fmla="*/ 25 h 19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9" h="193841">
                    <a:moveTo>
                      <a:pt x="61915" y="25"/>
                    </a:moveTo>
                    <a:cubicBezTo>
                      <a:pt x="64561" y="1348"/>
                      <a:pt x="20376" y="61144"/>
                      <a:pt x="15878" y="88925"/>
                    </a:cubicBezTo>
                    <a:cubicBezTo>
                      <a:pt x="11380" y="116706"/>
                      <a:pt x="28843" y="150044"/>
                      <a:pt x="34928" y="166712"/>
                    </a:cubicBezTo>
                    <a:cubicBezTo>
                      <a:pt x="41013" y="183380"/>
                      <a:pt x="58211" y="203224"/>
                      <a:pt x="52390" y="188937"/>
                    </a:cubicBezTo>
                    <a:cubicBezTo>
                      <a:pt x="46569" y="174650"/>
                      <a:pt x="532" y="113531"/>
                      <a:pt x="3" y="80987"/>
                    </a:cubicBezTo>
                    <a:cubicBezTo>
                      <a:pt x="-526" y="48443"/>
                      <a:pt x="59269" y="-1298"/>
                      <a:pt x="61915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6" name="フリーフォーム: 図形 68">
                <a:extLst>
                  <a:ext uri="{FF2B5EF4-FFF2-40B4-BE49-F238E27FC236}">
                    <a16:creationId xmlns:a16="http://schemas.microsoft.com/office/drawing/2014/main" id="{BBC60A9D-53BE-FD9E-6941-8A5A12B71191}"/>
                  </a:ext>
                </a:extLst>
              </p:cNvPr>
              <p:cNvSpPr/>
              <p:nvPr/>
            </p:nvSpPr>
            <p:spPr>
              <a:xfrm>
                <a:off x="7941083" y="3894023"/>
                <a:ext cx="161597" cy="462507"/>
              </a:xfrm>
              <a:custGeom>
                <a:avLst/>
                <a:gdLst>
                  <a:gd name="connsiteX0" fmla="*/ 48805 w 161597"/>
                  <a:gd name="connsiteY0" fmla="*/ 115 h 462507"/>
                  <a:gd name="connsiteX1" fmla="*/ 7530 w 161597"/>
                  <a:gd name="connsiteY1" fmla="*/ 96952 h 462507"/>
                  <a:gd name="connsiteX2" fmla="*/ 1180 w 161597"/>
                  <a:gd name="connsiteY2" fmla="*/ 147752 h 462507"/>
                  <a:gd name="connsiteX3" fmla="*/ 21817 w 161597"/>
                  <a:gd name="connsiteY3" fmla="*/ 228715 h 462507"/>
                  <a:gd name="connsiteX4" fmla="*/ 56742 w 161597"/>
                  <a:gd name="connsiteY4" fmla="*/ 327140 h 462507"/>
                  <a:gd name="connsiteX5" fmla="*/ 44042 w 161597"/>
                  <a:gd name="connsiteY5" fmla="*/ 374765 h 462507"/>
                  <a:gd name="connsiteX6" fmla="*/ 161517 w 161597"/>
                  <a:gd name="connsiteY6" fmla="*/ 462077 h 462507"/>
                  <a:gd name="connsiteX7" fmla="*/ 61505 w 161597"/>
                  <a:gd name="connsiteY7" fmla="*/ 335077 h 462507"/>
                  <a:gd name="connsiteX8" fmla="*/ 7530 w 161597"/>
                  <a:gd name="connsiteY8" fmla="*/ 150927 h 462507"/>
                  <a:gd name="connsiteX9" fmla="*/ 10705 w 161597"/>
                  <a:gd name="connsiteY9" fmla="*/ 77902 h 462507"/>
                  <a:gd name="connsiteX10" fmla="*/ 48805 w 161597"/>
                  <a:gd name="connsiteY10" fmla="*/ 115 h 46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1597" h="462507">
                    <a:moveTo>
                      <a:pt x="48805" y="115"/>
                    </a:moveTo>
                    <a:cubicBezTo>
                      <a:pt x="48276" y="3290"/>
                      <a:pt x="15467" y="72346"/>
                      <a:pt x="7530" y="96952"/>
                    </a:cubicBezTo>
                    <a:cubicBezTo>
                      <a:pt x="-407" y="121558"/>
                      <a:pt x="-1201" y="125792"/>
                      <a:pt x="1180" y="147752"/>
                    </a:cubicBezTo>
                    <a:cubicBezTo>
                      <a:pt x="3561" y="169713"/>
                      <a:pt x="12557" y="198817"/>
                      <a:pt x="21817" y="228715"/>
                    </a:cubicBezTo>
                    <a:cubicBezTo>
                      <a:pt x="31077" y="258613"/>
                      <a:pt x="53038" y="302798"/>
                      <a:pt x="56742" y="327140"/>
                    </a:cubicBezTo>
                    <a:cubicBezTo>
                      <a:pt x="60446" y="351482"/>
                      <a:pt x="26580" y="352276"/>
                      <a:pt x="44042" y="374765"/>
                    </a:cubicBezTo>
                    <a:cubicBezTo>
                      <a:pt x="61504" y="397254"/>
                      <a:pt x="158607" y="468692"/>
                      <a:pt x="161517" y="462077"/>
                    </a:cubicBezTo>
                    <a:cubicBezTo>
                      <a:pt x="164428" y="455462"/>
                      <a:pt x="87169" y="386935"/>
                      <a:pt x="61505" y="335077"/>
                    </a:cubicBezTo>
                    <a:cubicBezTo>
                      <a:pt x="35841" y="283219"/>
                      <a:pt x="15997" y="193789"/>
                      <a:pt x="7530" y="150927"/>
                    </a:cubicBezTo>
                    <a:cubicBezTo>
                      <a:pt x="-937" y="108065"/>
                      <a:pt x="386" y="95629"/>
                      <a:pt x="10705" y="77902"/>
                    </a:cubicBezTo>
                    <a:cubicBezTo>
                      <a:pt x="21024" y="60175"/>
                      <a:pt x="49334" y="-3060"/>
                      <a:pt x="48805" y="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7" name="フリーフォーム: 図形 69">
                <a:extLst>
                  <a:ext uri="{FF2B5EF4-FFF2-40B4-BE49-F238E27FC236}">
                    <a16:creationId xmlns:a16="http://schemas.microsoft.com/office/drawing/2014/main" id="{4289422A-A926-F3A4-E1E5-A40F1002CCA6}"/>
                  </a:ext>
                </a:extLst>
              </p:cNvPr>
              <p:cNvSpPr/>
              <p:nvPr/>
            </p:nvSpPr>
            <p:spPr>
              <a:xfrm>
                <a:off x="7960578" y="3933986"/>
                <a:ext cx="189648" cy="18892"/>
              </a:xfrm>
              <a:custGeom>
                <a:avLst/>
                <a:gdLst>
                  <a:gd name="connsiteX0" fmla="*/ 189647 w 189648"/>
                  <a:gd name="connsiteY0" fmla="*/ 18889 h 18892"/>
                  <a:gd name="connsiteX1" fmla="*/ 19785 w 189648"/>
                  <a:gd name="connsiteY1" fmla="*/ 3014 h 18892"/>
                  <a:gd name="connsiteX2" fmla="*/ 22960 w 189648"/>
                  <a:gd name="connsiteY2" fmla="*/ 1427 h 18892"/>
                  <a:gd name="connsiteX3" fmla="*/ 189647 w 189648"/>
                  <a:gd name="connsiteY3" fmla="*/ 18889 h 1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48" h="18892">
                    <a:moveTo>
                      <a:pt x="189647" y="18889"/>
                    </a:moveTo>
                    <a:cubicBezTo>
                      <a:pt x="189118" y="19154"/>
                      <a:pt x="47566" y="5924"/>
                      <a:pt x="19785" y="3014"/>
                    </a:cubicBezTo>
                    <a:cubicBezTo>
                      <a:pt x="-7996" y="104"/>
                      <a:pt x="-6144" y="-1219"/>
                      <a:pt x="22960" y="1427"/>
                    </a:cubicBezTo>
                    <a:cubicBezTo>
                      <a:pt x="52064" y="4073"/>
                      <a:pt x="190176" y="18624"/>
                      <a:pt x="189647" y="18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8" name="フリーフォーム: 図形 70">
                <a:extLst>
                  <a:ext uri="{FF2B5EF4-FFF2-40B4-BE49-F238E27FC236}">
                    <a16:creationId xmlns:a16="http://schemas.microsoft.com/office/drawing/2014/main" id="{A9294B2F-2712-8AA0-A45F-391B997EECE3}"/>
                  </a:ext>
                </a:extLst>
              </p:cNvPr>
              <p:cNvSpPr/>
              <p:nvPr/>
            </p:nvSpPr>
            <p:spPr>
              <a:xfrm>
                <a:off x="7362714" y="3578891"/>
                <a:ext cx="554360" cy="289914"/>
              </a:xfrm>
              <a:custGeom>
                <a:avLst/>
                <a:gdLst>
                  <a:gd name="connsiteX0" fmla="*/ 111 w 554360"/>
                  <a:gd name="connsiteY0" fmla="*/ 32672 h 289914"/>
                  <a:gd name="connsiteX1" fmla="*/ 322374 w 554360"/>
                  <a:gd name="connsiteY1" fmla="*/ 2509 h 289914"/>
                  <a:gd name="connsiteX2" fmla="*/ 376349 w 554360"/>
                  <a:gd name="connsiteY2" fmla="*/ 26322 h 289914"/>
                  <a:gd name="connsiteX3" fmla="*/ 431911 w 554360"/>
                  <a:gd name="connsiteY3" fmla="*/ 105697 h 289914"/>
                  <a:gd name="connsiteX4" fmla="*/ 484299 w 554360"/>
                  <a:gd name="connsiteY4" fmla="*/ 234284 h 289914"/>
                  <a:gd name="connsiteX5" fmla="*/ 554149 w 554360"/>
                  <a:gd name="connsiteY5" fmla="*/ 289847 h 289914"/>
                  <a:gd name="connsiteX6" fmla="*/ 503349 w 554360"/>
                  <a:gd name="connsiteY6" fmla="*/ 224759 h 289914"/>
                  <a:gd name="connsiteX7" fmla="*/ 430324 w 554360"/>
                  <a:gd name="connsiteY7" fmla="*/ 107284 h 289914"/>
                  <a:gd name="connsiteX8" fmla="*/ 360474 w 554360"/>
                  <a:gd name="connsiteY8" fmla="*/ 2509 h 289914"/>
                  <a:gd name="connsiteX9" fmla="*/ 111 w 554360"/>
                  <a:gd name="connsiteY9" fmla="*/ 32672 h 2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4360" h="289914">
                    <a:moveTo>
                      <a:pt x="111" y="32672"/>
                    </a:moveTo>
                    <a:cubicBezTo>
                      <a:pt x="-6239" y="32672"/>
                      <a:pt x="259668" y="3567"/>
                      <a:pt x="322374" y="2509"/>
                    </a:cubicBezTo>
                    <a:cubicBezTo>
                      <a:pt x="385080" y="1451"/>
                      <a:pt x="358093" y="9124"/>
                      <a:pt x="376349" y="26322"/>
                    </a:cubicBezTo>
                    <a:cubicBezTo>
                      <a:pt x="394605" y="43520"/>
                      <a:pt x="413919" y="71037"/>
                      <a:pt x="431911" y="105697"/>
                    </a:cubicBezTo>
                    <a:cubicBezTo>
                      <a:pt x="449903" y="140357"/>
                      <a:pt x="463926" y="203592"/>
                      <a:pt x="484299" y="234284"/>
                    </a:cubicBezTo>
                    <a:cubicBezTo>
                      <a:pt x="504672" y="264976"/>
                      <a:pt x="550974" y="291434"/>
                      <a:pt x="554149" y="289847"/>
                    </a:cubicBezTo>
                    <a:cubicBezTo>
                      <a:pt x="557324" y="288260"/>
                      <a:pt x="523987" y="255186"/>
                      <a:pt x="503349" y="224759"/>
                    </a:cubicBezTo>
                    <a:cubicBezTo>
                      <a:pt x="482712" y="194332"/>
                      <a:pt x="454136" y="144326"/>
                      <a:pt x="430324" y="107284"/>
                    </a:cubicBezTo>
                    <a:cubicBezTo>
                      <a:pt x="406512" y="70242"/>
                      <a:pt x="437732" y="15738"/>
                      <a:pt x="360474" y="2509"/>
                    </a:cubicBezTo>
                    <a:cubicBezTo>
                      <a:pt x="283216" y="-10720"/>
                      <a:pt x="6461" y="32672"/>
                      <a:pt x="111" y="32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9" name="フリーフォーム: 図形 71">
                <a:extLst>
                  <a:ext uri="{FF2B5EF4-FFF2-40B4-BE49-F238E27FC236}">
                    <a16:creationId xmlns:a16="http://schemas.microsoft.com/office/drawing/2014/main" id="{DFB153E2-6650-2A8D-76C2-C162D898C3B6}"/>
                  </a:ext>
                </a:extLst>
              </p:cNvPr>
              <p:cNvSpPr/>
              <p:nvPr/>
            </p:nvSpPr>
            <p:spPr>
              <a:xfrm>
                <a:off x="7373708" y="3611563"/>
                <a:ext cx="551170" cy="254571"/>
              </a:xfrm>
              <a:custGeom>
                <a:avLst/>
                <a:gdLst>
                  <a:gd name="connsiteX0" fmla="*/ 230 w 551170"/>
                  <a:gd name="connsiteY0" fmla="*/ 85725 h 254571"/>
                  <a:gd name="connsiteX1" fmla="*/ 55792 w 551170"/>
                  <a:gd name="connsiteY1" fmla="*/ 25400 h 254571"/>
                  <a:gd name="connsiteX2" fmla="*/ 325667 w 551170"/>
                  <a:gd name="connsiteY2" fmla="*/ 0 h 254571"/>
                  <a:gd name="connsiteX3" fmla="*/ 362180 w 551170"/>
                  <a:gd name="connsiteY3" fmla="*/ 25400 h 254571"/>
                  <a:gd name="connsiteX4" fmla="*/ 412980 w 551170"/>
                  <a:gd name="connsiteY4" fmla="*/ 152400 h 254571"/>
                  <a:gd name="connsiteX5" fmla="*/ 486005 w 551170"/>
                  <a:gd name="connsiteY5" fmla="*/ 223837 h 254571"/>
                  <a:gd name="connsiteX6" fmla="*/ 549505 w 551170"/>
                  <a:gd name="connsiteY6" fmla="*/ 250825 h 254571"/>
                  <a:gd name="connsiteX7" fmla="*/ 416155 w 551170"/>
                  <a:gd name="connsiteY7" fmla="*/ 146050 h 254571"/>
                  <a:gd name="connsiteX8" fmla="*/ 335192 w 551170"/>
                  <a:gd name="connsiteY8" fmla="*/ 11112 h 254571"/>
                  <a:gd name="connsiteX9" fmla="*/ 63730 w 551170"/>
                  <a:gd name="connsiteY9" fmla="*/ 38100 h 254571"/>
                  <a:gd name="connsiteX10" fmla="*/ 230 w 551170"/>
                  <a:gd name="connsiteY10" fmla="*/ 85725 h 25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1170" h="254571">
                    <a:moveTo>
                      <a:pt x="230" y="85725"/>
                    </a:moveTo>
                    <a:cubicBezTo>
                      <a:pt x="-1093" y="83608"/>
                      <a:pt x="1553" y="39687"/>
                      <a:pt x="55792" y="25400"/>
                    </a:cubicBezTo>
                    <a:cubicBezTo>
                      <a:pt x="110032" y="11112"/>
                      <a:pt x="274602" y="0"/>
                      <a:pt x="325667" y="0"/>
                    </a:cubicBezTo>
                    <a:cubicBezTo>
                      <a:pt x="376732" y="0"/>
                      <a:pt x="347628" y="0"/>
                      <a:pt x="362180" y="25400"/>
                    </a:cubicBezTo>
                    <a:cubicBezTo>
                      <a:pt x="376732" y="50800"/>
                      <a:pt x="392343" y="119327"/>
                      <a:pt x="412980" y="152400"/>
                    </a:cubicBezTo>
                    <a:cubicBezTo>
                      <a:pt x="433618" y="185473"/>
                      <a:pt x="463251" y="207433"/>
                      <a:pt x="486005" y="223837"/>
                    </a:cubicBezTo>
                    <a:cubicBezTo>
                      <a:pt x="508759" y="240241"/>
                      <a:pt x="561146" y="263789"/>
                      <a:pt x="549505" y="250825"/>
                    </a:cubicBezTo>
                    <a:cubicBezTo>
                      <a:pt x="537864" y="237861"/>
                      <a:pt x="451874" y="186002"/>
                      <a:pt x="416155" y="146050"/>
                    </a:cubicBezTo>
                    <a:cubicBezTo>
                      <a:pt x="380436" y="106098"/>
                      <a:pt x="393929" y="29104"/>
                      <a:pt x="335192" y="11112"/>
                    </a:cubicBezTo>
                    <a:cubicBezTo>
                      <a:pt x="276455" y="-6880"/>
                      <a:pt x="117440" y="28575"/>
                      <a:pt x="63730" y="38100"/>
                    </a:cubicBezTo>
                    <a:cubicBezTo>
                      <a:pt x="10020" y="47625"/>
                      <a:pt x="1553" y="87842"/>
                      <a:pt x="230" y="857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0" name="フリーフォーム: 図形 73">
                <a:extLst>
                  <a:ext uri="{FF2B5EF4-FFF2-40B4-BE49-F238E27FC236}">
                    <a16:creationId xmlns:a16="http://schemas.microsoft.com/office/drawing/2014/main" id="{746AEFD0-007A-1F9A-0720-F3C506D8779D}"/>
                  </a:ext>
                </a:extLst>
              </p:cNvPr>
              <p:cNvSpPr/>
              <p:nvPr/>
            </p:nvSpPr>
            <p:spPr>
              <a:xfrm>
                <a:off x="7316606" y="3600074"/>
                <a:ext cx="540786" cy="507439"/>
              </a:xfrm>
              <a:custGeom>
                <a:avLst/>
                <a:gdLst>
                  <a:gd name="connsiteX0" fmla="*/ 146232 w 540786"/>
                  <a:gd name="connsiteY0" fmla="*/ 376 h 507439"/>
                  <a:gd name="connsiteX1" fmla="*/ 25582 w 540786"/>
                  <a:gd name="connsiteY1" fmla="*/ 24189 h 507439"/>
                  <a:gd name="connsiteX2" fmla="*/ 1769 w 540786"/>
                  <a:gd name="connsiteY2" fmla="*/ 73401 h 507439"/>
                  <a:gd name="connsiteX3" fmla="*/ 4944 w 540786"/>
                  <a:gd name="connsiteY3" fmla="*/ 294064 h 507439"/>
                  <a:gd name="connsiteX4" fmla="*/ 30344 w 540786"/>
                  <a:gd name="connsiteY4" fmla="*/ 448051 h 507439"/>
                  <a:gd name="connsiteX5" fmla="*/ 95432 w 540786"/>
                  <a:gd name="connsiteY5" fmla="*/ 500439 h 507439"/>
                  <a:gd name="connsiteX6" fmla="*/ 203382 w 540786"/>
                  <a:gd name="connsiteY6" fmla="*/ 505201 h 507439"/>
                  <a:gd name="connsiteX7" fmla="*/ 276407 w 540786"/>
                  <a:gd name="connsiteY7" fmla="*/ 484564 h 507439"/>
                  <a:gd name="connsiteX8" fmla="*/ 538344 w 540786"/>
                  <a:gd name="connsiteY8" fmla="*/ 429001 h 507439"/>
                  <a:gd name="connsiteX9" fmla="*/ 103369 w 540786"/>
                  <a:gd name="connsiteY9" fmla="*/ 495676 h 507439"/>
                  <a:gd name="connsiteX10" fmla="*/ 46219 w 540786"/>
                  <a:gd name="connsiteY10" fmla="*/ 394076 h 507439"/>
                  <a:gd name="connsiteX11" fmla="*/ 3357 w 540786"/>
                  <a:gd name="connsiteY11" fmla="*/ 159126 h 507439"/>
                  <a:gd name="connsiteX12" fmla="*/ 23994 w 540786"/>
                  <a:gd name="connsiteY12" fmla="*/ 41651 h 507439"/>
                  <a:gd name="connsiteX13" fmla="*/ 146232 w 540786"/>
                  <a:gd name="connsiteY13" fmla="*/ 376 h 50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0786" h="507439">
                    <a:moveTo>
                      <a:pt x="146232" y="376"/>
                    </a:moveTo>
                    <a:cubicBezTo>
                      <a:pt x="146497" y="-2534"/>
                      <a:pt x="49659" y="12018"/>
                      <a:pt x="25582" y="24189"/>
                    </a:cubicBezTo>
                    <a:cubicBezTo>
                      <a:pt x="1505" y="36360"/>
                      <a:pt x="5209" y="28422"/>
                      <a:pt x="1769" y="73401"/>
                    </a:cubicBezTo>
                    <a:cubicBezTo>
                      <a:pt x="-1671" y="118380"/>
                      <a:pt x="182" y="231622"/>
                      <a:pt x="4944" y="294064"/>
                    </a:cubicBezTo>
                    <a:cubicBezTo>
                      <a:pt x="9706" y="356506"/>
                      <a:pt x="15263" y="413655"/>
                      <a:pt x="30344" y="448051"/>
                    </a:cubicBezTo>
                    <a:cubicBezTo>
                      <a:pt x="45425" y="482447"/>
                      <a:pt x="66592" y="490914"/>
                      <a:pt x="95432" y="500439"/>
                    </a:cubicBezTo>
                    <a:cubicBezTo>
                      <a:pt x="124272" y="509964"/>
                      <a:pt x="173220" y="507847"/>
                      <a:pt x="203382" y="505201"/>
                    </a:cubicBezTo>
                    <a:cubicBezTo>
                      <a:pt x="233544" y="502555"/>
                      <a:pt x="220580" y="497264"/>
                      <a:pt x="276407" y="484564"/>
                    </a:cubicBezTo>
                    <a:cubicBezTo>
                      <a:pt x="332234" y="471864"/>
                      <a:pt x="567184" y="427149"/>
                      <a:pt x="538344" y="429001"/>
                    </a:cubicBezTo>
                    <a:cubicBezTo>
                      <a:pt x="509504" y="430853"/>
                      <a:pt x="185390" y="501497"/>
                      <a:pt x="103369" y="495676"/>
                    </a:cubicBezTo>
                    <a:cubicBezTo>
                      <a:pt x="21348" y="489855"/>
                      <a:pt x="62888" y="450168"/>
                      <a:pt x="46219" y="394076"/>
                    </a:cubicBezTo>
                    <a:cubicBezTo>
                      <a:pt x="29550" y="337984"/>
                      <a:pt x="7061" y="217863"/>
                      <a:pt x="3357" y="159126"/>
                    </a:cubicBezTo>
                    <a:cubicBezTo>
                      <a:pt x="-347" y="100389"/>
                      <a:pt x="2034" y="68638"/>
                      <a:pt x="23994" y="41651"/>
                    </a:cubicBezTo>
                    <a:cubicBezTo>
                      <a:pt x="45954" y="14664"/>
                      <a:pt x="145967" y="3286"/>
                      <a:pt x="146232" y="3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1" name="フリーフォーム: 図形 74">
                <a:extLst>
                  <a:ext uri="{FF2B5EF4-FFF2-40B4-BE49-F238E27FC236}">
                    <a16:creationId xmlns:a16="http://schemas.microsoft.com/office/drawing/2014/main" id="{F3870680-0D29-772B-E5EF-5720B9EFB4F2}"/>
                  </a:ext>
                </a:extLst>
              </p:cNvPr>
              <p:cNvSpPr/>
              <p:nvPr/>
            </p:nvSpPr>
            <p:spPr>
              <a:xfrm>
                <a:off x="7380130" y="3683892"/>
                <a:ext cx="524397" cy="314257"/>
              </a:xfrm>
              <a:custGeom>
                <a:avLst/>
                <a:gdLst>
                  <a:gd name="connsiteX0" fmla="*/ 158 w 524397"/>
                  <a:gd name="connsiteY0" fmla="*/ 7046 h 314257"/>
                  <a:gd name="connsiteX1" fmla="*/ 39845 w 524397"/>
                  <a:gd name="connsiteY1" fmla="*/ 276921 h 314257"/>
                  <a:gd name="connsiteX2" fmla="*/ 73183 w 524397"/>
                  <a:gd name="connsiteY2" fmla="*/ 308671 h 314257"/>
                  <a:gd name="connsiteX3" fmla="*/ 260508 w 524397"/>
                  <a:gd name="connsiteY3" fmla="*/ 313433 h 314257"/>
                  <a:gd name="connsiteX4" fmla="*/ 431958 w 524397"/>
                  <a:gd name="connsiteY4" fmla="*/ 299146 h 314257"/>
                  <a:gd name="connsiteX5" fmla="*/ 482758 w 524397"/>
                  <a:gd name="connsiteY5" fmla="*/ 267396 h 314257"/>
                  <a:gd name="connsiteX6" fmla="*/ 522445 w 524397"/>
                  <a:gd name="connsiteY6" fmla="*/ 183258 h 314257"/>
                  <a:gd name="connsiteX7" fmla="*/ 419258 w 524397"/>
                  <a:gd name="connsiteY7" fmla="*/ 299146 h 314257"/>
                  <a:gd name="connsiteX8" fmla="*/ 65245 w 524397"/>
                  <a:gd name="connsiteY8" fmla="*/ 254696 h 314257"/>
                  <a:gd name="connsiteX9" fmla="*/ 27145 w 524397"/>
                  <a:gd name="connsiteY9" fmla="*/ 94358 h 314257"/>
                  <a:gd name="connsiteX10" fmla="*/ 158 w 524397"/>
                  <a:gd name="connsiteY10" fmla="*/ 7046 h 314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4397" h="314257">
                    <a:moveTo>
                      <a:pt x="158" y="7046"/>
                    </a:moveTo>
                    <a:cubicBezTo>
                      <a:pt x="2275" y="37473"/>
                      <a:pt x="27674" y="226650"/>
                      <a:pt x="39845" y="276921"/>
                    </a:cubicBezTo>
                    <a:cubicBezTo>
                      <a:pt x="52016" y="327192"/>
                      <a:pt x="36406" y="302586"/>
                      <a:pt x="73183" y="308671"/>
                    </a:cubicBezTo>
                    <a:cubicBezTo>
                      <a:pt x="109960" y="314756"/>
                      <a:pt x="200712" y="315020"/>
                      <a:pt x="260508" y="313433"/>
                    </a:cubicBezTo>
                    <a:cubicBezTo>
                      <a:pt x="320304" y="311846"/>
                      <a:pt x="394916" y="306819"/>
                      <a:pt x="431958" y="299146"/>
                    </a:cubicBezTo>
                    <a:cubicBezTo>
                      <a:pt x="469000" y="291473"/>
                      <a:pt x="467677" y="286711"/>
                      <a:pt x="482758" y="267396"/>
                    </a:cubicBezTo>
                    <a:cubicBezTo>
                      <a:pt x="497839" y="248081"/>
                      <a:pt x="533028" y="177966"/>
                      <a:pt x="522445" y="183258"/>
                    </a:cubicBezTo>
                    <a:cubicBezTo>
                      <a:pt x="511862" y="188550"/>
                      <a:pt x="495458" y="287240"/>
                      <a:pt x="419258" y="299146"/>
                    </a:cubicBezTo>
                    <a:cubicBezTo>
                      <a:pt x="343058" y="311052"/>
                      <a:pt x="130597" y="288827"/>
                      <a:pt x="65245" y="254696"/>
                    </a:cubicBezTo>
                    <a:cubicBezTo>
                      <a:pt x="-107" y="220565"/>
                      <a:pt x="36670" y="136691"/>
                      <a:pt x="27145" y="94358"/>
                    </a:cubicBezTo>
                    <a:cubicBezTo>
                      <a:pt x="17620" y="52025"/>
                      <a:pt x="-1959" y="-23381"/>
                      <a:pt x="158" y="70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2" name="フリーフォーム: 図形 75">
                <a:extLst>
                  <a:ext uri="{FF2B5EF4-FFF2-40B4-BE49-F238E27FC236}">
                    <a16:creationId xmlns:a16="http://schemas.microsoft.com/office/drawing/2014/main" id="{0A8E0A6A-6621-0F65-D1A4-F9CC0F130724}"/>
                  </a:ext>
                </a:extLst>
              </p:cNvPr>
              <p:cNvSpPr/>
              <p:nvPr/>
            </p:nvSpPr>
            <p:spPr>
              <a:xfrm>
                <a:off x="7828862" y="3866769"/>
                <a:ext cx="95076" cy="168845"/>
              </a:xfrm>
              <a:custGeom>
                <a:avLst/>
                <a:gdLst>
                  <a:gd name="connsiteX0" fmla="*/ 81651 w 95076"/>
                  <a:gd name="connsiteY0" fmla="*/ 381 h 168845"/>
                  <a:gd name="connsiteX1" fmla="*/ 89588 w 95076"/>
                  <a:gd name="connsiteY1" fmla="*/ 55944 h 168845"/>
                  <a:gd name="connsiteX2" fmla="*/ 688 w 95076"/>
                  <a:gd name="connsiteY2" fmla="*/ 168656 h 168845"/>
                  <a:gd name="connsiteX3" fmla="*/ 49901 w 95076"/>
                  <a:gd name="connsiteY3" fmla="*/ 81344 h 168845"/>
                  <a:gd name="connsiteX4" fmla="*/ 81651 w 95076"/>
                  <a:gd name="connsiteY4" fmla="*/ 381 h 168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76" h="168845">
                    <a:moveTo>
                      <a:pt x="81651" y="381"/>
                    </a:moveTo>
                    <a:cubicBezTo>
                      <a:pt x="88265" y="-3852"/>
                      <a:pt x="103082" y="27898"/>
                      <a:pt x="89588" y="55944"/>
                    </a:cubicBezTo>
                    <a:cubicBezTo>
                      <a:pt x="76094" y="83990"/>
                      <a:pt x="7302" y="164423"/>
                      <a:pt x="688" y="168656"/>
                    </a:cubicBezTo>
                    <a:cubicBezTo>
                      <a:pt x="-5926" y="172889"/>
                      <a:pt x="36936" y="105156"/>
                      <a:pt x="49901" y="81344"/>
                    </a:cubicBezTo>
                    <a:cubicBezTo>
                      <a:pt x="62866" y="57532"/>
                      <a:pt x="75037" y="4614"/>
                      <a:pt x="81651" y="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3" name="フリーフォーム: 図形 76">
                <a:extLst>
                  <a:ext uri="{FF2B5EF4-FFF2-40B4-BE49-F238E27FC236}">
                    <a16:creationId xmlns:a16="http://schemas.microsoft.com/office/drawing/2014/main" id="{B7BE693A-3D5C-E3C1-938D-DA568A714620}"/>
                  </a:ext>
                </a:extLst>
              </p:cNvPr>
              <p:cNvSpPr/>
              <p:nvPr/>
            </p:nvSpPr>
            <p:spPr>
              <a:xfrm>
                <a:off x="7905271" y="3884612"/>
                <a:ext cx="86150" cy="54117"/>
              </a:xfrm>
              <a:custGeom>
                <a:avLst/>
                <a:gdLst>
                  <a:gd name="connsiteX0" fmla="*/ 479 w 86150"/>
                  <a:gd name="connsiteY0" fmla="*/ 1 h 54117"/>
                  <a:gd name="connsiteX1" fmla="*/ 68742 w 86150"/>
                  <a:gd name="connsiteY1" fmla="*/ 46038 h 54117"/>
                  <a:gd name="connsiteX2" fmla="*/ 84617 w 86150"/>
                  <a:gd name="connsiteY2" fmla="*/ 53976 h 54117"/>
                  <a:gd name="connsiteX3" fmla="*/ 40167 w 86150"/>
                  <a:gd name="connsiteY3" fmla="*/ 44451 h 54117"/>
                  <a:gd name="connsiteX4" fmla="*/ 479 w 86150"/>
                  <a:gd name="connsiteY4" fmla="*/ 1 h 5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50" h="54117">
                    <a:moveTo>
                      <a:pt x="479" y="1"/>
                    </a:moveTo>
                    <a:cubicBezTo>
                      <a:pt x="5241" y="265"/>
                      <a:pt x="54719" y="37042"/>
                      <a:pt x="68742" y="46038"/>
                    </a:cubicBezTo>
                    <a:cubicBezTo>
                      <a:pt x="82765" y="55034"/>
                      <a:pt x="89379" y="54240"/>
                      <a:pt x="84617" y="53976"/>
                    </a:cubicBezTo>
                    <a:cubicBezTo>
                      <a:pt x="79855" y="53712"/>
                      <a:pt x="52603" y="50801"/>
                      <a:pt x="40167" y="44451"/>
                    </a:cubicBezTo>
                    <a:cubicBezTo>
                      <a:pt x="27732" y="38101"/>
                      <a:pt x="-4283" y="-263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4" name="フリーフォーム: 図形 77">
                <a:extLst>
                  <a:ext uri="{FF2B5EF4-FFF2-40B4-BE49-F238E27FC236}">
                    <a16:creationId xmlns:a16="http://schemas.microsoft.com/office/drawing/2014/main" id="{7F101433-2809-2AC1-D466-50D7CEDCC788}"/>
                  </a:ext>
                </a:extLst>
              </p:cNvPr>
              <p:cNvSpPr/>
              <p:nvPr/>
            </p:nvSpPr>
            <p:spPr>
              <a:xfrm>
                <a:off x="7897763" y="3930415"/>
                <a:ext cx="68067" cy="40630"/>
              </a:xfrm>
              <a:custGeom>
                <a:avLst/>
                <a:gdLst>
                  <a:gd name="connsiteX0" fmla="*/ 50 w 68067"/>
                  <a:gd name="connsiteY0" fmla="*/ 235 h 40630"/>
                  <a:gd name="connsiteX1" fmla="*/ 65137 w 68067"/>
                  <a:gd name="connsiteY1" fmla="*/ 39923 h 40630"/>
                  <a:gd name="connsiteX2" fmla="*/ 54025 w 68067"/>
                  <a:gd name="connsiteY2" fmla="*/ 24048 h 40630"/>
                  <a:gd name="connsiteX3" fmla="*/ 50 w 68067"/>
                  <a:gd name="connsiteY3" fmla="*/ 235 h 40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67" h="40630">
                    <a:moveTo>
                      <a:pt x="50" y="235"/>
                    </a:moveTo>
                    <a:cubicBezTo>
                      <a:pt x="1902" y="2881"/>
                      <a:pt x="56141" y="35954"/>
                      <a:pt x="65137" y="39923"/>
                    </a:cubicBezTo>
                    <a:cubicBezTo>
                      <a:pt x="74133" y="43892"/>
                      <a:pt x="60110" y="30133"/>
                      <a:pt x="54025" y="24048"/>
                    </a:cubicBezTo>
                    <a:cubicBezTo>
                      <a:pt x="47940" y="17963"/>
                      <a:pt x="-1802" y="-2411"/>
                      <a:pt x="50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5" name="フリーフォーム: 図形 78">
                <a:extLst>
                  <a:ext uri="{FF2B5EF4-FFF2-40B4-BE49-F238E27FC236}">
                    <a16:creationId xmlns:a16="http://schemas.microsoft.com/office/drawing/2014/main" id="{614B0A3B-AC17-9F50-6894-FB00AE81F760}"/>
                  </a:ext>
                </a:extLst>
              </p:cNvPr>
              <p:cNvSpPr/>
              <p:nvPr/>
            </p:nvSpPr>
            <p:spPr>
              <a:xfrm>
                <a:off x="8424645" y="4402356"/>
                <a:ext cx="949573" cy="125209"/>
              </a:xfrm>
              <a:custGeom>
                <a:avLst/>
                <a:gdLst>
                  <a:gd name="connsiteX0" fmla="*/ 12388 w 949573"/>
                  <a:gd name="connsiteY0" fmla="*/ 311 h 125209"/>
                  <a:gd name="connsiteX1" fmla="*/ 44138 w 949573"/>
                  <a:gd name="connsiteY1" fmla="*/ 63811 h 125209"/>
                  <a:gd name="connsiteX2" fmla="*/ 300255 w 949573"/>
                  <a:gd name="connsiteY2" fmla="*/ 125194 h 125209"/>
                  <a:gd name="connsiteX3" fmla="*/ 939488 w 949573"/>
                  <a:gd name="connsiteY3" fmla="*/ 70161 h 125209"/>
                  <a:gd name="connsiteX4" fmla="*/ 655855 w 949573"/>
                  <a:gd name="connsiteY4" fmla="*/ 118844 h 125209"/>
                  <a:gd name="connsiteX5" fmla="*/ 177488 w 949573"/>
                  <a:gd name="connsiteY5" fmla="*/ 91327 h 125209"/>
                  <a:gd name="connsiteX6" fmla="*/ 12388 w 949573"/>
                  <a:gd name="connsiteY6" fmla="*/ 311 h 12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9573" h="125209">
                    <a:moveTo>
                      <a:pt x="12388" y="311"/>
                    </a:moveTo>
                    <a:cubicBezTo>
                      <a:pt x="-9837" y="-4275"/>
                      <a:pt x="-3840" y="42997"/>
                      <a:pt x="44138" y="63811"/>
                    </a:cubicBezTo>
                    <a:cubicBezTo>
                      <a:pt x="92116" y="84625"/>
                      <a:pt x="151030" y="124136"/>
                      <a:pt x="300255" y="125194"/>
                    </a:cubicBezTo>
                    <a:cubicBezTo>
                      <a:pt x="449480" y="126252"/>
                      <a:pt x="880221" y="71219"/>
                      <a:pt x="939488" y="70161"/>
                    </a:cubicBezTo>
                    <a:cubicBezTo>
                      <a:pt x="998755" y="69103"/>
                      <a:pt x="782855" y="115316"/>
                      <a:pt x="655855" y="118844"/>
                    </a:cubicBezTo>
                    <a:cubicBezTo>
                      <a:pt x="528855" y="122372"/>
                      <a:pt x="287555" y="104027"/>
                      <a:pt x="177488" y="91327"/>
                    </a:cubicBezTo>
                    <a:cubicBezTo>
                      <a:pt x="67421" y="78627"/>
                      <a:pt x="34613" y="4897"/>
                      <a:pt x="12388" y="3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6" name="フリーフォーム: 図形 79">
                <a:extLst>
                  <a:ext uri="{FF2B5EF4-FFF2-40B4-BE49-F238E27FC236}">
                    <a16:creationId xmlns:a16="http://schemas.microsoft.com/office/drawing/2014/main" id="{71E951B3-B502-208A-CD40-2D594570F906}"/>
                  </a:ext>
                </a:extLst>
              </p:cNvPr>
              <p:cNvSpPr/>
              <p:nvPr/>
            </p:nvSpPr>
            <p:spPr>
              <a:xfrm>
                <a:off x="8427571" y="4460388"/>
                <a:ext cx="1104474" cy="101045"/>
              </a:xfrm>
              <a:custGeom>
                <a:avLst/>
                <a:gdLst>
                  <a:gd name="connsiteX0" fmla="*/ 1082612 w 1104474"/>
                  <a:gd name="connsiteY0" fmla="*/ 50229 h 101045"/>
                  <a:gd name="connsiteX1" fmla="*/ 661396 w 1104474"/>
                  <a:gd name="connsiteY1" fmla="*/ 98912 h 101045"/>
                  <a:gd name="connsiteX2" fmla="*/ 375646 w 1104474"/>
                  <a:gd name="connsiteY2" fmla="*/ 86212 h 101045"/>
                  <a:gd name="connsiteX3" fmla="*/ 87779 w 1104474"/>
                  <a:gd name="connsiteY3" fmla="*/ 31179 h 101045"/>
                  <a:gd name="connsiteX4" fmla="*/ 22162 w 1104474"/>
                  <a:gd name="connsiteY4" fmla="*/ 1545 h 101045"/>
                  <a:gd name="connsiteX5" fmla="*/ 428562 w 1104474"/>
                  <a:gd name="connsiteY5" fmla="*/ 77745 h 101045"/>
                  <a:gd name="connsiteX6" fmla="*/ 981012 w 1104474"/>
                  <a:gd name="connsiteY6" fmla="*/ 37529 h 101045"/>
                  <a:gd name="connsiteX7" fmla="*/ 1082612 w 1104474"/>
                  <a:gd name="connsiteY7" fmla="*/ 50229 h 10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474" h="101045">
                    <a:moveTo>
                      <a:pt x="1082612" y="50229"/>
                    </a:moveTo>
                    <a:cubicBezTo>
                      <a:pt x="1029343" y="60459"/>
                      <a:pt x="779224" y="92915"/>
                      <a:pt x="661396" y="98912"/>
                    </a:cubicBezTo>
                    <a:cubicBezTo>
                      <a:pt x="543568" y="104909"/>
                      <a:pt x="471249" y="97501"/>
                      <a:pt x="375646" y="86212"/>
                    </a:cubicBezTo>
                    <a:cubicBezTo>
                      <a:pt x="280043" y="74923"/>
                      <a:pt x="146693" y="45290"/>
                      <a:pt x="87779" y="31179"/>
                    </a:cubicBezTo>
                    <a:cubicBezTo>
                      <a:pt x="28865" y="17068"/>
                      <a:pt x="-34635" y="-6216"/>
                      <a:pt x="22162" y="1545"/>
                    </a:cubicBezTo>
                    <a:cubicBezTo>
                      <a:pt x="78959" y="9306"/>
                      <a:pt x="268754" y="71748"/>
                      <a:pt x="428562" y="77745"/>
                    </a:cubicBezTo>
                    <a:cubicBezTo>
                      <a:pt x="588370" y="83742"/>
                      <a:pt x="874120" y="44584"/>
                      <a:pt x="981012" y="37529"/>
                    </a:cubicBezTo>
                    <a:cubicBezTo>
                      <a:pt x="1087904" y="30474"/>
                      <a:pt x="1135881" y="39999"/>
                      <a:pt x="1082612" y="502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7" name="フリーフォーム: 図形 80">
                <a:extLst>
                  <a:ext uri="{FF2B5EF4-FFF2-40B4-BE49-F238E27FC236}">
                    <a16:creationId xmlns:a16="http://schemas.microsoft.com/office/drawing/2014/main" id="{9B22CA4A-78B9-6297-C5E4-7AE8860CADE5}"/>
                  </a:ext>
                </a:extLst>
              </p:cNvPr>
              <p:cNvSpPr/>
              <p:nvPr/>
            </p:nvSpPr>
            <p:spPr>
              <a:xfrm>
                <a:off x="7827264" y="4373725"/>
                <a:ext cx="355647" cy="163133"/>
              </a:xfrm>
              <a:custGeom>
                <a:avLst/>
                <a:gdLst>
                  <a:gd name="connsiteX0" fmla="*/ 4403 w 355647"/>
                  <a:gd name="connsiteY0" fmla="*/ 3542 h 163133"/>
                  <a:gd name="connsiteX1" fmla="*/ 353653 w 355647"/>
                  <a:gd name="connsiteY1" fmla="*/ 162292 h 163133"/>
                  <a:gd name="connsiteX2" fmla="*/ 154686 w 355647"/>
                  <a:gd name="connsiteY2" fmla="*/ 69158 h 163133"/>
                  <a:gd name="connsiteX3" fmla="*/ 324019 w 355647"/>
                  <a:gd name="connsiteY3" fmla="*/ 132658 h 163133"/>
                  <a:gd name="connsiteX4" fmla="*/ 167386 w 355647"/>
                  <a:gd name="connsiteY4" fmla="*/ 58575 h 163133"/>
                  <a:gd name="connsiteX5" fmla="*/ 4403 w 355647"/>
                  <a:gd name="connsiteY5" fmla="*/ 3542 h 16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647" h="163133">
                    <a:moveTo>
                      <a:pt x="4403" y="3542"/>
                    </a:moveTo>
                    <a:cubicBezTo>
                      <a:pt x="35447" y="20828"/>
                      <a:pt x="328606" y="151356"/>
                      <a:pt x="353653" y="162292"/>
                    </a:cubicBezTo>
                    <a:cubicBezTo>
                      <a:pt x="378700" y="173228"/>
                      <a:pt x="159625" y="74097"/>
                      <a:pt x="154686" y="69158"/>
                    </a:cubicBezTo>
                    <a:cubicBezTo>
                      <a:pt x="149747" y="64219"/>
                      <a:pt x="321902" y="134422"/>
                      <a:pt x="324019" y="132658"/>
                    </a:cubicBezTo>
                    <a:cubicBezTo>
                      <a:pt x="326136" y="130894"/>
                      <a:pt x="219950" y="80447"/>
                      <a:pt x="167386" y="58575"/>
                    </a:cubicBezTo>
                    <a:cubicBezTo>
                      <a:pt x="114822" y="36703"/>
                      <a:pt x="-26641" y="-13744"/>
                      <a:pt x="4403" y="35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8" name="フリーフォーム: 図形 81">
                <a:extLst>
                  <a:ext uri="{FF2B5EF4-FFF2-40B4-BE49-F238E27FC236}">
                    <a16:creationId xmlns:a16="http://schemas.microsoft.com/office/drawing/2014/main" id="{A97596DC-46DD-1E16-3477-27AF4ECDB86E}"/>
                  </a:ext>
                </a:extLst>
              </p:cNvPr>
              <p:cNvSpPr/>
              <p:nvPr/>
            </p:nvSpPr>
            <p:spPr>
              <a:xfrm>
                <a:off x="7835758" y="4257383"/>
                <a:ext cx="205469" cy="114445"/>
              </a:xfrm>
              <a:custGeom>
                <a:avLst/>
                <a:gdLst>
                  <a:gd name="connsiteX0" fmla="*/ 205459 w 205469"/>
                  <a:gd name="connsiteY0" fmla="*/ 58500 h 114445"/>
                  <a:gd name="connsiteX1" fmla="*/ 101742 w 205469"/>
                  <a:gd name="connsiteY1" fmla="*/ 9817 h 114445"/>
                  <a:gd name="connsiteX2" fmla="*/ 84809 w 205469"/>
                  <a:gd name="connsiteY2" fmla="*/ 9817 h 114445"/>
                  <a:gd name="connsiteX3" fmla="*/ 142 w 205469"/>
                  <a:gd name="connsiteY3" fmla="*/ 113534 h 114445"/>
                  <a:gd name="connsiteX4" fmla="*/ 65759 w 205469"/>
                  <a:gd name="connsiteY4" fmla="*/ 58500 h 114445"/>
                  <a:gd name="connsiteX5" fmla="*/ 108092 w 205469"/>
                  <a:gd name="connsiteY5" fmla="*/ 24634 h 114445"/>
                  <a:gd name="connsiteX6" fmla="*/ 205459 w 205469"/>
                  <a:gd name="connsiteY6" fmla="*/ 58500 h 11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469" h="114445">
                    <a:moveTo>
                      <a:pt x="205459" y="58500"/>
                    </a:moveTo>
                    <a:cubicBezTo>
                      <a:pt x="204401" y="56030"/>
                      <a:pt x="121850" y="17931"/>
                      <a:pt x="101742" y="9817"/>
                    </a:cubicBezTo>
                    <a:cubicBezTo>
                      <a:pt x="81634" y="1703"/>
                      <a:pt x="101742" y="-7469"/>
                      <a:pt x="84809" y="9817"/>
                    </a:cubicBezTo>
                    <a:cubicBezTo>
                      <a:pt x="67876" y="27103"/>
                      <a:pt x="3317" y="105420"/>
                      <a:pt x="142" y="113534"/>
                    </a:cubicBezTo>
                    <a:cubicBezTo>
                      <a:pt x="-3033" y="121648"/>
                      <a:pt x="47767" y="73317"/>
                      <a:pt x="65759" y="58500"/>
                    </a:cubicBezTo>
                    <a:cubicBezTo>
                      <a:pt x="83751" y="43683"/>
                      <a:pt x="88689" y="25692"/>
                      <a:pt x="108092" y="24634"/>
                    </a:cubicBezTo>
                    <a:cubicBezTo>
                      <a:pt x="127495" y="23576"/>
                      <a:pt x="206517" y="60970"/>
                      <a:pt x="205459" y="58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9" name="フリーフォーム: 図形 82">
                <a:extLst>
                  <a:ext uri="{FF2B5EF4-FFF2-40B4-BE49-F238E27FC236}">
                    <a16:creationId xmlns:a16="http://schemas.microsoft.com/office/drawing/2014/main" id="{89BFA0DA-AFFB-BD2A-1692-935151042F8C}"/>
                  </a:ext>
                </a:extLst>
              </p:cNvPr>
              <p:cNvSpPr/>
              <p:nvPr/>
            </p:nvSpPr>
            <p:spPr>
              <a:xfrm>
                <a:off x="7821057" y="4385713"/>
                <a:ext cx="19427" cy="156667"/>
              </a:xfrm>
              <a:custGeom>
                <a:avLst/>
                <a:gdLst>
                  <a:gd name="connsiteX0" fmla="*/ 14843 w 19427"/>
                  <a:gd name="connsiteY0" fmla="*/ 20 h 156667"/>
                  <a:gd name="connsiteX1" fmla="*/ 26 w 19427"/>
                  <a:gd name="connsiteY1" fmla="*/ 65637 h 156667"/>
                  <a:gd name="connsiteX2" fmla="*/ 19076 w 19427"/>
                  <a:gd name="connsiteY2" fmla="*/ 156654 h 156667"/>
                  <a:gd name="connsiteX3" fmla="*/ 12726 w 19427"/>
                  <a:gd name="connsiteY3" fmla="*/ 71987 h 156667"/>
                  <a:gd name="connsiteX4" fmla="*/ 14843 w 19427"/>
                  <a:gd name="connsiteY4" fmla="*/ 20 h 15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27" h="156667">
                    <a:moveTo>
                      <a:pt x="14843" y="20"/>
                    </a:moveTo>
                    <a:cubicBezTo>
                      <a:pt x="12726" y="-1038"/>
                      <a:pt x="-679" y="39531"/>
                      <a:pt x="26" y="65637"/>
                    </a:cubicBezTo>
                    <a:cubicBezTo>
                      <a:pt x="731" y="91743"/>
                      <a:pt x="16959" y="155596"/>
                      <a:pt x="19076" y="156654"/>
                    </a:cubicBezTo>
                    <a:cubicBezTo>
                      <a:pt x="21193" y="157712"/>
                      <a:pt x="13079" y="94212"/>
                      <a:pt x="12726" y="71987"/>
                    </a:cubicBezTo>
                    <a:cubicBezTo>
                      <a:pt x="12373" y="49762"/>
                      <a:pt x="16960" y="1078"/>
                      <a:pt x="14843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0" name="フリーフォーム: 図形 83">
                <a:extLst>
                  <a:ext uri="{FF2B5EF4-FFF2-40B4-BE49-F238E27FC236}">
                    <a16:creationId xmlns:a16="http://schemas.microsoft.com/office/drawing/2014/main" id="{B2FDD2A1-D6A0-B47A-E81B-8F12E9A7F22A}"/>
                  </a:ext>
                </a:extLst>
              </p:cNvPr>
              <p:cNvSpPr/>
              <p:nvPr/>
            </p:nvSpPr>
            <p:spPr>
              <a:xfrm>
                <a:off x="7826955" y="4464962"/>
                <a:ext cx="452266" cy="302790"/>
              </a:xfrm>
              <a:custGeom>
                <a:avLst/>
                <a:gdLst>
                  <a:gd name="connsiteX0" fmla="*/ 2595 w 452266"/>
                  <a:gd name="connsiteY0" fmla="*/ 3321 h 302790"/>
                  <a:gd name="connsiteX1" fmla="*/ 201562 w 452266"/>
                  <a:gd name="connsiteY1" fmla="*/ 81638 h 302790"/>
                  <a:gd name="connsiteX2" fmla="*/ 368778 w 452266"/>
                  <a:gd name="connsiteY2" fmla="*/ 195938 h 302790"/>
                  <a:gd name="connsiteX3" fmla="*/ 419578 w 452266"/>
                  <a:gd name="connsiteY3" fmla="*/ 293305 h 302790"/>
                  <a:gd name="connsiteX4" fmla="*/ 451328 w 452266"/>
                  <a:gd name="connsiteY4" fmla="*/ 261555 h 302790"/>
                  <a:gd name="connsiteX5" fmla="*/ 440745 w 452266"/>
                  <a:gd name="connsiteY5" fmla="*/ 291188 h 302790"/>
                  <a:gd name="connsiteX6" fmla="*/ 408995 w 452266"/>
                  <a:gd name="connsiteY6" fmla="*/ 295421 h 302790"/>
                  <a:gd name="connsiteX7" fmla="*/ 351845 w 452266"/>
                  <a:gd name="connsiteY7" fmla="*/ 193821 h 302790"/>
                  <a:gd name="connsiteX8" fmla="*/ 2595 w 452266"/>
                  <a:gd name="connsiteY8" fmla="*/ 3321 h 30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2266" h="302790">
                    <a:moveTo>
                      <a:pt x="2595" y="3321"/>
                    </a:moveTo>
                    <a:cubicBezTo>
                      <a:pt x="-22452" y="-15376"/>
                      <a:pt x="140532" y="49535"/>
                      <a:pt x="201562" y="81638"/>
                    </a:cubicBezTo>
                    <a:cubicBezTo>
                      <a:pt x="262592" y="113741"/>
                      <a:pt x="332442" y="160660"/>
                      <a:pt x="368778" y="195938"/>
                    </a:cubicBezTo>
                    <a:cubicBezTo>
                      <a:pt x="405114" y="231216"/>
                      <a:pt x="405820" y="282369"/>
                      <a:pt x="419578" y="293305"/>
                    </a:cubicBezTo>
                    <a:cubicBezTo>
                      <a:pt x="433336" y="304241"/>
                      <a:pt x="447800" y="261908"/>
                      <a:pt x="451328" y="261555"/>
                    </a:cubicBezTo>
                    <a:cubicBezTo>
                      <a:pt x="454856" y="261202"/>
                      <a:pt x="447800" y="285544"/>
                      <a:pt x="440745" y="291188"/>
                    </a:cubicBezTo>
                    <a:cubicBezTo>
                      <a:pt x="433690" y="296832"/>
                      <a:pt x="423812" y="311649"/>
                      <a:pt x="408995" y="295421"/>
                    </a:cubicBezTo>
                    <a:cubicBezTo>
                      <a:pt x="394178" y="279193"/>
                      <a:pt x="415698" y="241446"/>
                      <a:pt x="351845" y="193821"/>
                    </a:cubicBezTo>
                    <a:cubicBezTo>
                      <a:pt x="287992" y="146196"/>
                      <a:pt x="27642" y="22018"/>
                      <a:pt x="2595" y="33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1" name="フリーフォーム: 図形 84">
                <a:extLst>
                  <a:ext uri="{FF2B5EF4-FFF2-40B4-BE49-F238E27FC236}">
                    <a16:creationId xmlns:a16="http://schemas.microsoft.com/office/drawing/2014/main" id="{CD494ECB-56B8-4F89-15D8-E057FEEDCAFB}"/>
                  </a:ext>
                </a:extLst>
              </p:cNvPr>
              <p:cNvSpPr/>
              <p:nvPr/>
            </p:nvSpPr>
            <p:spPr>
              <a:xfrm>
                <a:off x="7833781" y="4436527"/>
                <a:ext cx="438212" cy="302677"/>
              </a:xfrm>
              <a:custGeom>
                <a:avLst/>
                <a:gdLst>
                  <a:gd name="connsiteX0" fmla="*/ 2 w 438212"/>
                  <a:gd name="connsiteY0" fmla="*/ 6 h 302677"/>
                  <a:gd name="connsiteX1" fmla="*/ 361952 w 438212"/>
                  <a:gd name="connsiteY1" fmla="*/ 173573 h 302677"/>
                  <a:gd name="connsiteX2" fmla="*/ 433919 w 438212"/>
                  <a:gd name="connsiteY2" fmla="*/ 300573 h 302677"/>
                  <a:gd name="connsiteX3" fmla="*/ 423336 w 438212"/>
                  <a:gd name="connsiteY3" fmla="*/ 247656 h 302677"/>
                  <a:gd name="connsiteX4" fmla="*/ 368302 w 438212"/>
                  <a:gd name="connsiteY4" fmla="*/ 179923 h 302677"/>
                  <a:gd name="connsiteX5" fmla="*/ 2 w 438212"/>
                  <a:gd name="connsiteY5" fmla="*/ 6 h 302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212" h="302677">
                    <a:moveTo>
                      <a:pt x="2" y="6"/>
                    </a:moveTo>
                    <a:cubicBezTo>
                      <a:pt x="-1056" y="-1052"/>
                      <a:pt x="289633" y="123479"/>
                      <a:pt x="361952" y="173573"/>
                    </a:cubicBezTo>
                    <a:cubicBezTo>
                      <a:pt x="434271" y="223667"/>
                      <a:pt x="423688" y="288226"/>
                      <a:pt x="433919" y="300573"/>
                    </a:cubicBezTo>
                    <a:cubicBezTo>
                      <a:pt x="444150" y="312920"/>
                      <a:pt x="434272" y="267764"/>
                      <a:pt x="423336" y="247656"/>
                    </a:cubicBezTo>
                    <a:cubicBezTo>
                      <a:pt x="412400" y="227548"/>
                      <a:pt x="435330" y="221551"/>
                      <a:pt x="368302" y="179923"/>
                    </a:cubicBezTo>
                    <a:cubicBezTo>
                      <a:pt x="301274" y="138295"/>
                      <a:pt x="1060" y="106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2" name="フリーフォーム: 図形 85">
                <a:extLst>
                  <a:ext uri="{FF2B5EF4-FFF2-40B4-BE49-F238E27FC236}">
                    <a16:creationId xmlns:a16="http://schemas.microsoft.com/office/drawing/2014/main" id="{3081F202-EBC2-A9DF-82D3-1E3A9CFE6A83}"/>
                  </a:ext>
                </a:extLst>
              </p:cNvPr>
              <p:cNvSpPr/>
              <p:nvPr/>
            </p:nvSpPr>
            <p:spPr>
              <a:xfrm>
                <a:off x="7835862" y="4464036"/>
                <a:ext cx="610402" cy="804540"/>
              </a:xfrm>
              <a:custGeom>
                <a:avLst/>
                <a:gdLst>
                  <a:gd name="connsiteX0" fmla="*/ 38 w 610402"/>
                  <a:gd name="connsiteY0" fmla="*/ 14 h 804540"/>
                  <a:gd name="connsiteX1" fmla="*/ 186305 w 610402"/>
                  <a:gd name="connsiteY1" fmla="*/ 643481 h 804540"/>
                  <a:gd name="connsiteX2" fmla="*/ 209588 w 610402"/>
                  <a:gd name="connsiteY2" fmla="*/ 751431 h 804540"/>
                  <a:gd name="connsiteX3" fmla="*/ 264621 w 610402"/>
                  <a:gd name="connsiteY3" fmla="*/ 755664 h 804540"/>
                  <a:gd name="connsiteX4" fmla="*/ 548255 w 610402"/>
                  <a:gd name="connsiteY4" fmla="*/ 800114 h 804540"/>
                  <a:gd name="connsiteX5" fmla="*/ 571538 w 610402"/>
                  <a:gd name="connsiteY5" fmla="*/ 800114 h 804540"/>
                  <a:gd name="connsiteX6" fmla="*/ 590588 w 610402"/>
                  <a:gd name="connsiteY6" fmla="*/ 785297 h 804540"/>
                  <a:gd name="connsiteX7" fmla="*/ 609638 w 610402"/>
                  <a:gd name="connsiteY7" fmla="*/ 732381 h 804540"/>
                  <a:gd name="connsiteX8" fmla="*/ 563071 w 610402"/>
                  <a:gd name="connsiteY8" fmla="*/ 804347 h 804540"/>
                  <a:gd name="connsiteX9" fmla="*/ 211705 w 610402"/>
                  <a:gd name="connsiteY9" fmla="*/ 753547 h 804540"/>
                  <a:gd name="connsiteX10" fmla="*/ 247688 w 610402"/>
                  <a:gd name="connsiteY10" fmla="*/ 753547 h 804540"/>
                  <a:gd name="connsiteX11" fmla="*/ 203238 w 610402"/>
                  <a:gd name="connsiteY11" fmla="*/ 662531 h 804540"/>
                  <a:gd name="connsiteX12" fmla="*/ 38 w 610402"/>
                  <a:gd name="connsiteY12" fmla="*/ 14 h 80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0402" h="804540">
                    <a:moveTo>
                      <a:pt x="38" y="14"/>
                    </a:moveTo>
                    <a:cubicBezTo>
                      <a:pt x="-2784" y="-3161"/>
                      <a:pt x="151380" y="518245"/>
                      <a:pt x="186305" y="643481"/>
                    </a:cubicBezTo>
                    <a:cubicBezTo>
                      <a:pt x="221230" y="768717"/>
                      <a:pt x="196535" y="732734"/>
                      <a:pt x="209588" y="751431"/>
                    </a:cubicBezTo>
                    <a:cubicBezTo>
                      <a:pt x="222641" y="770128"/>
                      <a:pt x="208177" y="747550"/>
                      <a:pt x="264621" y="755664"/>
                    </a:cubicBezTo>
                    <a:cubicBezTo>
                      <a:pt x="321065" y="763778"/>
                      <a:pt x="497102" y="792706"/>
                      <a:pt x="548255" y="800114"/>
                    </a:cubicBezTo>
                    <a:cubicBezTo>
                      <a:pt x="599408" y="807522"/>
                      <a:pt x="564483" y="802583"/>
                      <a:pt x="571538" y="800114"/>
                    </a:cubicBezTo>
                    <a:cubicBezTo>
                      <a:pt x="578593" y="797645"/>
                      <a:pt x="584238" y="796586"/>
                      <a:pt x="590588" y="785297"/>
                    </a:cubicBezTo>
                    <a:cubicBezTo>
                      <a:pt x="596938" y="774008"/>
                      <a:pt x="614224" y="729206"/>
                      <a:pt x="609638" y="732381"/>
                    </a:cubicBezTo>
                    <a:cubicBezTo>
                      <a:pt x="605052" y="735556"/>
                      <a:pt x="629393" y="800819"/>
                      <a:pt x="563071" y="804347"/>
                    </a:cubicBezTo>
                    <a:cubicBezTo>
                      <a:pt x="496749" y="807875"/>
                      <a:pt x="264269" y="762014"/>
                      <a:pt x="211705" y="753547"/>
                    </a:cubicBezTo>
                    <a:cubicBezTo>
                      <a:pt x="159141" y="745080"/>
                      <a:pt x="249099" y="768716"/>
                      <a:pt x="247688" y="753547"/>
                    </a:cubicBezTo>
                    <a:cubicBezTo>
                      <a:pt x="246277" y="738378"/>
                      <a:pt x="243807" y="784945"/>
                      <a:pt x="203238" y="662531"/>
                    </a:cubicBezTo>
                    <a:cubicBezTo>
                      <a:pt x="162669" y="540117"/>
                      <a:pt x="2860" y="3189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3" name="フリーフォーム: 図形 86">
                <a:extLst>
                  <a:ext uri="{FF2B5EF4-FFF2-40B4-BE49-F238E27FC236}">
                    <a16:creationId xmlns:a16="http://schemas.microsoft.com/office/drawing/2014/main" id="{B189AF8E-2586-F702-474E-1863AB58D079}"/>
                  </a:ext>
                </a:extLst>
              </p:cNvPr>
              <p:cNvSpPr/>
              <p:nvPr/>
            </p:nvSpPr>
            <p:spPr>
              <a:xfrm>
                <a:off x="8077177" y="5092697"/>
                <a:ext cx="299138" cy="141671"/>
              </a:xfrm>
              <a:custGeom>
                <a:avLst/>
                <a:gdLst>
                  <a:gd name="connsiteX0" fmla="*/ 298473 w 299138"/>
                  <a:gd name="connsiteY0" fmla="*/ 3 h 141671"/>
                  <a:gd name="connsiteX1" fmla="*/ 275190 w 299138"/>
                  <a:gd name="connsiteY1" fmla="*/ 129120 h 141671"/>
                  <a:gd name="connsiteX2" fmla="*/ 234973 w 299138"/>
                  <a:gd name="connsiteY2" fmla="*/ 133353 h 141671"/>
                  <a:gd name="connsiteX3" fmla="*/ 23 w 299138"/>
                  <a:gd name="connsiteY3" fmla="*/ 99486 h 141671"/>
                  <a:gd name="connsiteX4" fmla="*/ 249790 w 299138"/>
                  <a:gd name="connsiteY4" fmla="*/ 124886 h 141671"/>
                  <a:gd name="connsiteX5" fmla="*/ 298473 w 299138"/>
                  <a:gd name="connsiteY5" fmla="*/ 3 h 141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38" h="141671">
                    <a:moveTo>
                      <a:pt x="298473" y="3"/>
                    </a:moveTo>
                    <a:cubicBezTo>
                      <a:pt x="302706" y="709"/>
                      <a:pt x="285773" y="106895"/>
                      <a:pt x="275190" y="129120"/>
                    </a:cubicBezTo>
                    <a:cubicBezTo>
                      <a:pt x="264607" y="151345"/>
                      <a:pt x="280834" y="138292"/>
                      <a:pt x="234973" y="133353"/>
                    </a:cubicBezTo>
                    <a:cubicBezTo>
                      <a:pt x="189112" y="128414"/>
                      <a:pt x="-2447" y="100897"/>
                      <a:pt x="23" y="99486"/>
                    </a:cubicBezTo>
                    <a:cubicBezTo>
                      <a:pt x="2492" y="98075"/>
                      <a:pt x="201460" y="137233"/>
                      <a:pt x="249790" y="124886"/>
                    </a:cubicBezTo>
                    <a:cubicBezTo>
                      <a:pt x="298120" y="112539"/>
                      <a:pt x="294240" y="-703"/>
                      <a:pt x="29847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4" name="フリーフォーム: 図形 87">
                <a:extLst>
                  <a:ext uri="{FF2B5EF4-FFF2-40B4-BE49-F238E27FC236}">
                    <a16:creationId xmlns:a16="http://schemas.microsoft.com/office/drawing/2014/main" id="{FB84773C-9F0B-8E08-91C3-0465D694BF65}"/>
                  </a:ext>
                </a:extLst>
              </p:cNvPr>
              <p:cNvSpPr/>
              <p:nvPr/>
            </p:nvSpPr>
            <p:spPr>
              <a:xfrm>
                <a:off x="8342222" y="5079976"/>
                <a:ext cx="62869" cy="170127"/>
              </a:xfrm>
              <a:custGeom>
                <a:avLst/>
                <a:gdLst>
                  <a:gd name="connsiteX0" fmla="*/ 30253 w 62869"/>
                  <a:gd name="connsiteY0" fmla="*/ 24 h 170127"/>
                  <a:gd name="connsiteX1" fmla="*/ 47716 w 62869"/>
                  <a:gd name="connsiteY1" fmla="*/ 128612 h 170127"/>
                  <a:gd name="connsiteX2" fmla="*/ 91 w 62869"/>
                  <a:gd name="connsiteY2" fmla="*/ 169887 h 170127"/>
                  <a:gd name="connsiteX3" fmla="*/ 62003 w 62869"/>
                  <a:gd name="connsiteY3" fmla="*/ 139724 h 170127"/>
                  <a:gd name="connsiteX4" fmla="*/ 30253 w 62869"/>
                  <a:gd name="connsiteY4" fmla="*/ 24 h 170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69" h="170127">
                    <a:moveTo>
                      <a:pt x="30253" y="24"/>
                    </a:moveTo>
                    <a:cubicBezTo>
                      <a:pt x="27872" y="-1828"/>
                      <a:pt x="52743" y="100301"/>
                      <a:pt x="47716" y="128612"/>
                    </a:cubicBezTo>
                    <a:cubicBezTo>
                      <a:pt x="42689" y="156923"/>
                      <a:pt x="-2290" y="168035"/>
                      <a:pt x="91" y="169887"/>
                    </a:cubicBezTo>
                    <a:cubicBezTo>
                      <a:pt x="2472" y="171739"/>
                      <a:pt x="55124" y="163007"/>
                      <a:pt x="62003" y="139724"/>
                    </a:cubicBezTo>
                    <a:cubicBezTo>
                      <a:pt x="68882" y="116441"/>
                      <a:pt x="32634" y="1876"/>
                      <a:pt x="30253" y="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5" name="フリーフォーム: 図形 88">
                <a:extLst>
                  <a:ext uri="{FF2B5EF4-FFF2-40B4-BE49-F238E27FC236}">
                    <a16:creationId xmlns:a16="http://schemas.microsoft.com/office/drawing/2014/main" id="{578B5142-59AD-FD84-D0DB-EE9DB42BE083}"/>
                  </a:ext>
                </a:extLst>
              </p:cNvPr>
              <p:cNvSpPr/>
              <p:nvPr/>
            </p:nvSpPr>
            <p:spPr>
              <a:xfrm>
                <a:off x="8270450" y="4744147"/>
                <a:ext cx="97307" cy="358138"/>
              </a:xfrm>
              <a:custGeom>
                <a:avLst/>
                <a:gdLst>
                  <a:gd name="connsiteX0" fmla="*/ 3600 w 97307"/>
                  <a:gd name="connsiteY0" fmla="*/ 891 h 358138"/>
                  <a:gd name="connsiteX1" fmla="*/ 59163 w 97307"/>
                  <a:gd name="connsiteY1" fmla="*/ 99316 h 358138"/>
                  <a:gd name="connsiteX2" fmla="*/ 73450 w 97307"/>
                  <a:gd name="connsiteY2" fmla="*/ 216791 h 358138"/>
                  <a:gd name="connsiteX3" fmla="*/ 97263 w 97307"/>
                  <a:gd name="connsiteY3" fmla="*/ 358078 h 358138"/>
                  <a:gd name="connsiteX4" fmla="*/ 78213 w 97307"/>
                  <a:gd name="connsiteY4" fmla="*/ 232666 h 358138"/>
                  <a:gd name="connsiteX5" fmla="*/ 38525 w 97307"/>
                  <a:gd name="connsiteY5" fmla="*/ 99316 h 358138"/>
                  <a:gd name="connsiteX6" fmla="*/ 9950 w 97307"/>
                  <a:gd name="connsiteY6" fmla="*/ 51691 h 358138"/>
                  <a:gd name="connsiteX7" fmla="*/ 3600 w 97307"/>
                  <a:gd name="connsiteY7" fmla="*/ 891 h 35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307" h="358138">
                    <a:moveTo>
                      <a:pt x="3600" y="891"/>
                    </a:moveTo>
                    <a:cubicBezTo>
                      <a:pt x="11802" y="8828"/>
                      <a:pt x="47521" y="63333"/>
                      <a:pt x="59163" y="99316"/>
                    </a:cubicBezTo>
                    <a:cubicBezTo>
                      <a:pt x="70805" y="135299"/>
                      <a:pt x="67100" y="173664"/>
                      <a:pt x="73450" y="216791"/>
                    </a:cubicBezTo>
                    <a:cubicBezTo>
                      <a:pt x="79800" y="259918"/>
                      <a:pt x="96469" y="355432"/>
                      <a:pt x="97263" y="358078"/>
                    </a:cubicBezTo>
                    <a:cubicBezTo>
                      <a:pt x="98057" y="360724"/>
                      <a:pt x="88003" y="275793"/>
                      <a:pt x="78213" y="232666"/>
                    </a:cubicBezTo>
                    <a:cubicBezTo>
                      <a:pt x="68423" y="189539"/>
                      <a:pt x="49902" y="129478"/>
                      <a:pt x="38525" y="99316"/>
                    </a:cubicBezTo>
                    <a:cubicBezTo>
                      <a:pt x="27148" y="69154"/>
                      <a:pt x="17094" y="63068"/>
                      <a:pt x="9950" y="51691"/>
                    </a:cubicBezTo>
                    <a:cubicBezTo>
                      <a:pt x="2806" y="40314"/>
                      <a:pt x="-4602" y="-7046"/>
                      <a:pt x="3600" y="8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6" name="フリーフォーム: 図形 90">
                <a:extLst>
                  <a:ext uri="{FF2B5EF4-FFF2-40B4-BE49-F238E27FC236}">
                    <a16:creationId xmlns:a16="http://schemas.microsoft.com/office/drawing/2014/main" id="{028566CD-912A-FFA4-BCF8-E2941C3F6D05}"/>
                  </a:ext>
                </a:extLst>
              </p:cNvPr>
              <p:cNvSpPr/>
              <p:nvPr/>
            </p:nvSpPr>
            <p:spPr>
              <a:xfrm>
                <a:off x="8269100" y="4733294"/>
                <a:ext cx="380602" cy="468473"/>
              </a:xfrm>
              <a:custGeom>
                <a:avLst/>
                <a:gdLst>
                  <a:gd name="connsiteX0" fmla="*/ 1775 w 380602"/>
                  <a:gd name="connsiteY0" fmla="*/ 631 h 468473"/>
                  <a:gd name="connsiteX1" fmla="*/ 157350 w 380602"/>
                  <a:gd name="connsiteY1" fmla="*/ 27619 h 468473"/>
                  <a:gd name="connsiteX2" fmla="*/ 257363 w 380602"/>
                  <a:gd name="connsiteY2" fmla="*/ 65719 h 468473"/>
                  <a:gd name="connsiteX3" fmla="*/ 285938 w 380602"/>
                  <a:gd name="connsiteY3" fmla="*/ 105406 h 468473"/>
                  <a:gd name="connsiteX4" fmla="*/ 335150 w 380602"/>
                  <a:gd name="connsiteY4" fmla="*/ 233994 h 468473"/>
                  <a:gd name="connsiteX5" fmla="*/ 371663 w 380602"/>
                  <a:gd name="connsiteY5" fmla="*/ 367344 h 468473"/>
                  <a:gd name="connsiteX6" fmla="*/ 366900 w 380602"/>
                  <a:gd name="connsiteY6" fmla="*/ 437194 h 468473"/>
                  <a:gd name="connsiteX7" fmla="*/ 355788 w 380602"/>
                  <a:gd name="connsiteY7" fmla="*/ 467356 h 468473"/>
                  <a:gd name="connsiteX8" fmla="*/ 308163 w 380602"/>
                  <a:gd name="connsiteY8" fmla="*/ 461006 h 468473"/>
                  <a:gd name="connsiteX9" fmla="*/ 131950 w 380602"/>
                  <a:gd name="connsiteY9" fmla="*/ 451481 h 468473"/>
                  <a:gd name="connsiteX10" fmla="*/ 355788 w 380602"/>
                  <a:gd name="connsiteY10" fmla="*/ 453069 h 468473"/>
                  <a:gd name="connsiteX11" fmla="*/ 374838 w 380602"/>
                  <a:gd name="connsiteY11" fmla="*/ 345119 h 468473"/>
                  <a:gd name="connsiteX12" fmla="*/ 354200 w 380602"/>
                  <a:gd name="connsiteY12" fmla="*/ 235581 h 468473"/>
                  <a:gd name="connsiteX13" fmla="*/ 268475 w 380602"/>
                  <a:gd name="connsiteY13" fmla="*/ 54606 h 468473"/>
                  <a:gd name="connsiteX14" fmla="*/ 1775 w 380602"/>
                  <a:gd name="connsiteY14" fmla="*/ 631 h 46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0602" h="468473">
                    <a:moveTo>
                      <a:pt x="1775" y="631"/>
                    </a:moveTo>
                    <a:cubicBezTo>
                      <a:pt x="-16746" y="-3867"/>
                      <a:pt x="114752" y="16771"/>
                      <a:pt x="157350" y="27619"/>
                    </a:cubicBezTo>
                    <a:cubicBezTo>
                      <a:pt x="199948" y="38467"/>
                      <a:pt x="235932" y="52755"/>
                      <a:pt x="257363" y="65719"/>
                    </a:cubicBezTo>
                    <a:cubicBezTo>
                      <a:pt x="278794" y="78684"/>
                      <a:pt x="272974" y="77360"/>
                      <a:pt x="285938" y="105406"/>
                    </a:cubicBezTo>
                    <a:cubicBezTo>
                      <a:pt x="298902" y="133452"/>
                      <a:pt x="320863" y="190338"/>
                      <a:pt x="335150" y="233994"/>
                    </a:cubicBezTo>
                    <a:cubicBezTo>
                      <a:pt x="349437" y="277650"/>
                      <a:pt x="366371" y="333477"/>
                      <a:pt x="371663" y="367344"/>
                    </a:cubicBezTo>
                    <a:cubicBezTo>
                      <a:pt x="376955" y="401211"/>
                      <a:pt x="369546" y="420525"/>
                      <a:pt x="366900" y="437194"/>
                    </a:cubicBezTo>
                    <a:cubicBezTo>
                      <a:pt x="364254" y="453863"/>
                      <a:pt x="365578" y="463387"/>
                      <a:pt x="355788" y="467356"/>
                    </a:cubicBezTo>
                    <a:cubicBezTo>
                      <a:pt x="345999" y="471325"/>
                      <a:pt x="345469" y="463652"/>
                      <a:pt x="308163" y="461006"/>
                    </a:cubicBezTo>
                    <a:cubicBezTo>
                      <a:pt x="270857" y="458360"/>
                      <a:pt x="124013" y="452804"/>
                      <a:pt x="131950" y="451481"/>
                    </a:cubicBezTo>
                    <a:cubicBezTo>
                      <a:pt x="139888" y="450158"/>
                      <a:pt x="315307" y="470796"/>
                      <a:pt x="355788" y="453069"/>
                    </a:cubicBezTo>
                    <a:cubicBezTo>
                      <a:pt x="396269" y="435342"/>
                      <a:pt x="375103" y="381367"/>
                      <a:pt x="374838" y="345119"/>
                    </a:cubicBezTo>
                    <a:cubicBezTo>
                      <a:pt x="374573" y="308871"/>
                      <a:pt x="371927" y="284000"/>
                      <a:pt x="354200" y="235581"/>
                    </a:cubicBezTo>
                    <a:cubicBezTo>
                      <a:pt x="336473" y="187162"/>
                      <a:pt x="325096" y="95087"/>
                      <a:pt x="268475" y="54606"/>
                    </a:cubicBezTo>
                    <a:cubicBezTo>
                      <a:pt x="211854" y="14125"/>
                      <a:pt x="20296" y="5129"/>
                      <a:pt x="1775" y="6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7" name="フリーフォーム: 図形 91">
                <a:extLst>
                  <a:ext uri="{FF2B5EF4-FFF2-40B4-BE49-F238E27FC236}">
                    <a16:creationId xmlns:a16="http://schemas.microsoft.com/office/drawing/2014/main" id="{020B099D-1B91-0A86-2167-C53A6E05FF8D}"/>
                  </a:ext>
                </a:extLst>
              </p:cNvPr>
              <p:cNvSpPr/>
              <p:nvPr/>
            </p:nvSpPr>
            <p:spPr>
              <a:xfrm>
                <a:off x="8292050" y="4756090"/>
                <a:ext cx="278865" cy="201770"/>
              </a:xfrm>
              <a:custGeom>
                <a:avLst/>
                <a:gdLst>
                  <a:gd name="connsiteX0" fmla="*/ 1050 w 278865"/>
                  <a:gd name="connsiteY0" fmla="*/ 3235 h 201770"/>
                  <a:gd name="connsiteX1" fmla="*/ 197900 w 278865"/>
                  <a:gd name="connsiteY1" fmla="*/ 50860 h 201770"/>
                  <a:gd name="connsiteX2" fmla="*/ 243938 w 278865"/>
                  <a:gd name="connsiteY2" fmla="*/ 104835 h 201770"/>
                  <a:gd name="connsiteX3" fmla="*/ 278863 w 278865"/>
                  <a:gd name="connsiteY3" fmla="*/ 201673 h 201770"/>
                  <a:gd name="connsiteX4" fmla="*/ 242350 w 278865"/>
                  <a:gd name="connsiteY4" fmla="*/ 85785 h 201770"/>
                  <a:gd name="connsiteX5" fmla="*/ 124875 w 278865"/>
                  <a:gd name="connsiteY5" fmla="*/ 14348 h 201770"/>
                  <a:gd name="connsiteX6" fmla="*/ 1050 w 278865"/>
                  <a:gd name="connsiteY6" fmla="*/ 3235 h 20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865" h="201770">
                    <a:moveTo>
                      <a:pt x="1050" y="3235"/>
                    </a:moveTo>
                    <a:cubicBezTo>
                      <a:pt x="13221" y="9320"/>
                      <a:pt x="157419" y="33927"/>
                      <a:pt x="197900" y="50860"/>
                    </a:cubicBezTo>
                    <a:cubicBezTo>
                      <a:pt x="238381" y="67793"/>
                      <a:pt x="230444" y="79700"/>
                      <a:pt x="243938" y="104835"/>
                    </a:cubicBezTo>
                    <a:cubicBezTo>
                      <a:pt x="257432" y="129970"/>
                      <a:pt x="279128" y="204848"/>
                      <a:pt x="278863" y="201673"/>
                    </a:cubicBezTo>
                    <a:cubicBezTo>
                      <a:pt x="278598" y="198498"/>
                      <a:pt x="268015" y="117006"/>
                      <a:pt x="242350" y="85785"/>
                    </a:cubicBezTo>
                    <a:cubicBezTo>
                      <a:pt x="216685" y="54564"/>
                      <a:pt x="164033" y="29694"/>
                      <a:pt x="124875" y="14348"/>
                    </a:cubicBezTo>
                    <a:cubicBezTo>
                      <a:pt x="85717" y="-998"/>
                      <a:pt x="-11121" y="-2850"/>
                      <a:pt x="1050" y="3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8" name="フリーフォーム: 図形 92">
                <a:extLst>
                  <a:ext uri="{FF2B5EF4-FFF2-40B4-BE49-F238E27FC236}">
                    <a16:creationId xmlns:a16="http://schemas.microsoft.com/office/drawing/2014/main" id="{F4227731-FC54-03BC-9617-AB5405389F11}"/>
                  </a:ext>
                </a:extLst>
              </p:cNvPr>
              <p:cNvSpPr/>
              <p:nvPr/>
            </p:nvSpPr>
            <p:spPr>
              <a:xfrm>
                <a:off x="8308696" y="4779104"/>
                <a:ext cx="257578" cy="296187"/>
              </a:xfrm>
              <a:custGeom>
                <a:avLst/>
                <a:gdLst>
                  <a:gd name="connsiteX0" fmla="*/ 3454 w 257578"/>
                  <a:gd name="connsiteY0" fmla="*/ 5621 h 296187"/>
                  <a:gd name="connsiteX1" fmla="*/ 173317 w 257578"/>
                  <a:gd name="connsiteY1" fmla="*/ 72296 h 296187"/>
                  <a:gd name="connsiteX2" fmla="*/ 208242 w 257578"/>
                  <a:gd name="connsiteY2" fmla="*/ 164371 h 296187"/>
                  <a:gd name="connsiteX3" fmla="*/ 257454 w 257578"/>
                  <a:gd name="connsiteY3" fmla="*/ 296134 h 296187"/>
                  <a:gd name="connsiteX4" fmla="*/ 220942 w 257578"/>
                  <a:gd name="connsiteY4" fmla="*/ 148496 h 296187"/>
                  <a:gd name="connsiteX5" fmla="*/ 178079 w 257578"/>
                  <a:gd name="connsiteY5" fmla="*/ 65946 h 296187"/>
                  <a:gd name="connsiteX6" fmla="*/ 68542 w 257578"/>
                  <a:gd name="connsiteY6" fmla="*/ 11971 h 296187"/>
                  <a:gd name="connsiteX7" fmla="*/ 3454 w 257578"/>
                  <a:gd name="connsiteY7" fmla="*/ 5621 h 296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578" h="296187">
                    <a:moveTo>
                      <a:pt x="3454" y="5621"/>
                    </a:moveTo>
                    <a:cubicBezTo>
                      <a:pt x="20916" y="15675"/>
                      <a:pt x="139186" y="45838"/>
                      <a:pt x="173317" y="72296"/>
                    </a:cubicBezTo>
                    <a:cubicBezTo>
                      <a:pt x="207448" y="98754"/>
                      <a:pt x="194219" y="127065"/>
                      <a:pt x="208242" y="164371"/>
                    </a:cubicBezTo>
                    <a:cubicBezTo>
                      <a:pt x="222265" y="201677"/>
                      <a:pt x="255337" y="298780"/>
                      <a:pt x="257454" y="296134"/>
                    </a:cubicBezTo>
                    <a:cubicBezTo>
                      <a:pt x="259571" y="293488"/>
                      <a:pt x="234171" y="186861"/>
                      <a:pt x="220942" y="148496"/>
                    </a:cubicBezTo>
                    <a:cubicBezTo>
                      <a:pt x="207713" y="110131"/>
                      <a:pt x="203479" y="88700"/>
                      <a:pt x="178079" y="65946"/>
                    </a:cubicBezTo>
                    <a:cubicBezTo>
                      <a:pt x="152679" y="43192"/>
                      <a:pt x="98175" y="24142"/>
                      <a:pt x="68542" y="11971"/>
                    </a:cubicBezTo>
                    <a:cubicBezTo>
                      <a:pt x="38909" y="-200"/>
                      <a:pt x="-14008" y="-4433"/>
                      <a:pt x="3454" y="56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9" name="フリーフォーム: 図形 93">
                <a:extLst>
                  <a:ext uri="{FF2B5EF4-FFF2-40B4-BE49-F238E27FC236}">
                    <a16:creationId xmlns:a16="http://schemas.microsoft.com/office/drawing/2014/main" id="{76D4074F-6C80-D164-7277-E51C2D1F915B}"/>
                  </a:ext>
                </a:extLst>
              </p:cNvPr>
              <p:cNvSpPr/>
              <p:nvPr/>
            </p:nvSpPr>
            <p:spPr>
              <a:xfrm>
                <a:off x="8397801" y="5071554"/>
                <a:ext cx="224867" cy="35742"/>
              </a:xfrm>
              <a:custGeom>
                <a:avLst/>
                <a:gdLst>
                  <a:gd name="connsiteX0" fmla="*/ 74 w 224867"/>
                  <a:gd name="connsiteY0" fmla="*/ 509 h 35742"/>
                  <a:gd name="connsiteX1" fmla="*/ 209624 w 224867"/>
                  <a:gd name="connsiteY1" fmla="*/ 35434 h 35742"/>
                  <a:gd name="connsiteX2" fmla="*/ 185812 w 224867"/>
                  <a:gd name="connsiteY2" fmla="*/ 16384 h 35742"/>
                  <a:gd name="connsiteX3" fmla="*/ 74 w 224867"/>
                  <a:gd name="connsiteY3" fmla="*/ 509 h 35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867" h="35742">
                    <a:moveTo>
                      <a:pt x="74" y="509"/>
                    </a:moveTo>
                    <a:cubicBezTo>
                      <a:pt x="4043" y="3684"/>
                      <a:pt x="178668" y="32788"/>
                      <a:pt x="209624" y="35434"/>
                    </a:cubicBezTo>
                    <a:cubicBezTo>
                      <a:pt x="240580" y="38080"/>
                      <a:pt x="220208" y="22999"/>
                      <a:pt x="185812" y="16384"/>
                    </a:cubicBezTo>
                    <a:cubicBezTo>
                      <a:pt x="151416" y="9769"/>
                      <a:pt x="-3895" y="-2666"/>
                      <a:pt x="74" y="5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0" name="フリーフォーム: 図形 94">
                <a:extLst>
                  <a:ext uri="{FF2B5EF4-FFF2-40B4-BE49-F238E27FC236}">
                    <a16:creationId xmlns:a16="http://schemas.microsoft.com/office/drawing/2014/main" id="{F79224E0-2036-A492-C12A-E396FFE981E3}"/>
                  </a:ext>
                </a:extLst>
              </p:cNvPr>
              <p:cNvSpPr/>
              <p:nvPr/>
            </p:nvSpPr>
            <p:spPr>
              <a:xfrm>
                <a:off x="8394269" y="5103696"/>
                <a:ext cx="192965" cy="53388"/>
              </a:xfrm>
              <a:custGeom>
                <a:avLst/>
                <a:gdLst>
                  <a:gd name="connsiteX0" fmla="*/ 3606 w 192965"/>
                  <a:gd name="connsiteY0" fmla="*/ 117 h 53388"/>
                  <a:gd name="connsiteX1" fmla="*/ 67106 w 192965"/>
                  <a:gd name="connsiteY1" fmla="*/ 44567 h 53388"/>
                  <a:gd name="connsiteX2" fmla="*/ 179819 w 192965"/>
                  <a:gd name="connsiteY2" fmla="*/ 52504 h 53388"/>
                  <a:gd name="connsiteX3" fmla="*/ 173469 w 192965"/>
                  <a:gd name="connsiteY3" fmla="*/ 31867 h 53388"/>
                  <a:gd name="connsiteX4" fmla="*/ 3606 w 192965"/>
                  <a:gd name="connsiteY4" fmla="*/ 117 h 5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965" h="53388">
                    <a:moveTo>
                      <a:pt x="3606" y="117"/>
                    </a:moveTo>
                    <a:cubicBezTo>
                      <a:pt x="-14121" y="2234"/>
                      <a:pt x="37737" y="35836"/>
                      <a:pt x="67106" y="44567"/>
                    </a:cubicBezTo>
                    <a:cubicBezTo>
                      <a:pt x="96475" y="53298"/>
                      <a:pt x="162092" y="54621"/>
                      <a:pt x="179819" y="52504"/>
                    </a:cubicBezTo>
                    <a:cubicBezTo>
                      <a:pt x="197546" y="50387"/>
                      <a:pt x="199134" y="38746"/>
                      <a:pt x="173469" y="31867"/>
                    </a:cubicBezTo>
                    <a:cubicBezTo>
                      <a:pt x="147804" y="24988"/>
                      <a:pt x="21333" y="-2000"/>
                      <a:pt x="3606" y="1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1" name="フリーフォーム: 図形 95">
                <a:extLst>
                  <a:ext uri="{FF2B5EF4-FFF2-40B4-BE49-F238E27FC236}">
                    <a16:creationId xmlns:a16="http://schemas.microsoft.com/office/drawing/2014/main" id="{F1C0C7C3-EE84-C6FD-AC46-C32AE516B0A8}"/>
                  </a:ext>
                </a:extLst>
              </p:cNvPr>
              <p:cNvSpPr/>
              <p:nvPr/>
            </p:nvSpPr>
            <p:spPr>
              <a:xfrm>
                <a:off x="8366848" y="4889337"/>
                <a:ext cx="118349" cy="115551"/>
              </a:xfrm>
              <a:custGeom>
                <a:avLst/>
                <a:gdLst>
                  <a:gd name="connsiteX0" fmla="*/ 118340 w 118349"/>
                  <a:gd name="connsiteY0" fmla="*/ 1751 h 115551"/>
                  <a:gd name="connsiteX1" fmla="*/ 75477 w 118349"/>
                  <a:gd name="connsiteY1" fmla="*/ 106526 h 115551"/>
                  <a:gd name="connsiteX2" fmla="*/ 70715 w 118349"/>
                  <a:gd name="connsiteY2" fmla="*/ 103351 h 115551"/>
                  <a:gd name="connsiteX3" fmla="*/ 38965 w 118349"/>
                  <a:gd name="connsiteY3" fmla="*/ 47788 h 115551"/>
                  <a:gd name="connsiteX4" fmla="*/ 865 w 118349"/>
                  <a:gd name="connsiteY4" fmla="*/ 30326 h 115551"/>
                  <a:gd name="connsiteX5" fmla="*/ 78652 w 118349"/>
                  <a:gd name="connsiteY5" fmla="*/ 39851 h 115551"/>
                  <a:gd name="connsiteX6" fmla="*/ 118340 w 118349"/>
                  <a:gd name="connsiteY6" fmla="*/ 1751 h 11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49" h="115551">
                    <a:moveTo>
                      <a:pt x="118340" y="1751"/>
                    </a:moveTo>
                    <a:cubicBezTo>
                      <a:pt x="117811" y="12863"/>
                      <a:pt x="83414" y="89593"/>
                      <a:pt x="75477" y="106526"/>
                    </a:cubicBezTo>
                    <a:cubicBezTo>
                      <a:pt x="67540" y="123459"/>
                      <a:pt x="76800" y="113141"/>
                      <a:pt x="70715" y="103351"/>
                    </a:cubicBezTo>
                    <a:cubicBezTo>
                      <a:pt x="64630" y="93561"/>
                      <a:pt x="50607" y="59959"/>
                      <a:pt x="38965" y="47788"/>
                    </a:cubicBezTo>
                    <a:cubicBezTo>
                      <a:pt x="27323" y="35617"/>
                      <a:pt x="-5749" y="31649"/>
                      <a:pt x="865" y="30326"/>
                    </a:cubicBezTo>
                    <a:cubicBezTo>
                      <a:pt x="7479" y="29003"/>
                      <a:pt x="60396" y="43820"/>
                      <a:pt x="78652" y="39851"/>
                    </a:cubicBezTo>
                    <a:cubicBezTo>
                      <a:pt x="96908" y="35882"/>
                      <a:pt x="118869" y="-9361"/>
                      <a:pt x="118340" y="17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2" name="フリーフォーム: 図形 97">
                <a:extLst>
                  <a:ext uri="{FF2B5EF4-FFF2-40B4-BE49-F238E27FC236}">
                    <a16:creationId xmlns:a16="http://schemas.microsoft.com/office/drawing/2014/main" id="{DD8D22DD-6FB7-8D83-D7BE-B8E1737AF792}"/>
                  </a:ext>
                </a:extLst>
              </p:cNvPr>
              <p:cNvSpPr/>
              <p:nvPr/>
            </p:nvSpPr>
            <p:spPr>
              <a:xfrm>
                <a:off x="9511984" y="4389362"/>
                <a:ext cx="133350" cy="437189"/>
              </a:xfrm>
              <a:custGeom>
                <a:avLst/>
                <a:gdLst>
                  <a:gd name="connsiteX0" fmla="*/ 316 w 133350"/>
                  <a:gd name="connsiteY0" fmla="*/ 76 h 437189"/>
                  <a:gd name="connsiteX1" fmla="*/ 105091 w 133350"/>
                  <a:gd name="connsiteY1" fmla="*/ 339801 h 437189"/>
                  <a:gd name="connsiteX2" fmla="*/ 132079 w 133350"/>
                  <a:gd name="connsiteY2" fmla="*/ 436638 h 437189"/>
                  <a:gd name="connsiteX3" fmla="*/ 74929 w 133350"/>
                  <a:gd name="connsiteY3" fmla="*/ 309638 h 437189"/>
                  <a:gd name="connsiteX4" fmla="*/ 316 w 133350"/>
                  <a:gd name="connsiteY4" fmla="*/ 76 h 4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437189">
                    <a:moveTo>
                      <a:pt x="316" y="76"/>
                    </a:moveTo>
                    <a:cubicBezTo>
                      <a:pt x="5343" y="5103"/>
                      <a:pt x="83131" y="267041"/>
                      <a:pt x="105091" y="339801"/>
                    </a:cubicBezTo>
                    <a:cubicBezTo>
                      <a:pt x="127052" y="412561"/>
                      <a:pt x="137106" y="441665"/>
                      <a:pt x="132079" y="436638"/>
                    </a:cubicBezTo>
                    <a:cubicBezTo>
                      <a:pt x="127052" y="431611"/>
                      <a:pt x="98477" y="380282"/>
                      <a:pt x="74929" y="309638"/>
                    </a:cubicBezTo>
                    <a:cubicBezTo>
                      <a:pt x="51381" y="238994"/>
                      <a:pt x="-4711" y="-4951"/>
                      <a:pt x="316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3" name="フリーフォーム: 図形 98">
                <a:extLst>
                  <a:ext uri="{FF2B5EF4-FFF2-40B4-BE49-F238E27FC236}">
                    <a16:creationId xmlns:a16="http://schemas.microsoft.com/office/drawing/2014/main" id="{6B89CFC2-587A-61CA-CD6A-70B426E03651}"/>
                  </a:ext>
                </a:extLst>
              </p:cNvPr>
              <p:cNvSpPr/>
              <p:nvPr/>
            </p:nvSpPr>
            <p:spPr>
              <a:xfrm>
                <a:off x="9507290" y="4409880"/>
                <a:ext cx="97279" cy="546589"/>
              </a:xfrm>
              <a:custGeom>
                <a:avLst/>
                <a:gdLst>
                  <a:gd name="connsiteX0" fmla="*/ 248 w 97279"/>
                  <a:gd name="connsiteY0" fmla="*/ 195 h 546589"/>
                  <a:gd name="connsiteX1" fmla="*/ 36760 w 97279"/>
                  <a:gd name="connsiteY1" fmla="*/ 289120 h 546589"/>
                  <a:gd name="connsiteX2" fmla="*/ 97085 w 97279"/>
                  <a:gd name="connsiteY2" fmla="*/ 546295 h 546589"/>
                  <a:gd name="connsiteX3" fmla="*/ 54223 w 97279"/>
                  <a:gd name="connsiteY3" fmla="*/ 333570 h 546589"/>
                  <a:gd name="connsiteX4" fmla="*/ 248 w 97279"/>
                  <a:gd name="connsiteY4" fmla="*/ 195 h 546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279" h="546589">
                    <a:moveTo>
                      <a:pt x="248" y="195"/>
                    </a:moveTo>
                    <a:cubicBezTo>
                      <a:pt x="-2663" y="-7213"/>
                      <a:pt x="20621" y="198103"/>
                      <a:pt x="36760" y="289120"/>
                    </a:cubicBezTo>
                    <a:cubicBezTo>
                      <a:pt x="52900" y="380137"/>
                      <a:pt x="94175" y="538887"/>
                      <a:pt x="97085" y="546295"/>
                    </a:cubicBezTo>
                    <a:cubicBezTo>
                      <a:pt x="99996" y="553703"/>
                      <a:pt x="69569" y="419824"/>
                      <a:pt x="54223" y="333570"/>
                    </a:cubicBezTo>
                    <a:cubicBezTo>
                      <a:pt x="38877" y="247316"/>
                      <a:pt x="3159" y="7603"/>
                      <a:pt x="248" y="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4" name="フリーフォーム: 図形 99">
                <a:extLst>
                  <a:ext uri="{FF2B5EF4-FFF2-40B4-BE49-F238E27FC236}">
                    <a16:creationId xmlns:a16="http://schemas.microsoft.com/office/drawing/2014/main" id="{7D27F382-6102-F2CC-1DB3-C5B5E03142EC}"/>
                  </a:ext>
                </a:extLst>
              </p:cNvPr>
              <p:cNvSpPr/>
              <p:nvPr/>
            </p:nvSpPr>
            <p:spPr>
              <a:xfrm>
                <a:off x="9694863" y="4446387"/>
                <a:ext cx="128606" cy="516169"/>
              </a:xfrm>
              <a:custGeom>
                <a:avLst/>
                <a:gdLst>
                  <a:gd name="connsiteX0" fmla="*/ 0 w 128606"/>
                  <a:gd name="connsiteY0" fmla="*/ 201 h 516169"/>
                  <a:gd name="connsiteX1" fmla="*/ 77787 w 128606"/>
                  <a:gd name="connsiteY1" fmla="*/ 219276 h 516169"/>
                  <a:gd name="connsiteX2" fmla="*/ 84137 w 128606"/>
                  <a:gd name="connsiteY2" fmla="*/ 292301 h 516169"/>
                  <a:gd name="connsiteX3" fmla="*/ 107950 w 128606"/>
                  <a:gd name="connsiteY3" fmla="*/ 463751 h 516169"/>
                  <a:gd name="connsiteX4" fmla="*/ 123825 w 128606"/>
                  <a:gd name="connsiteY4" fmla="*/ 516138 h 516169"/>
                  <a:gd name="connsiteX5" fmla="*/ 47625 w 128606"/>
                  <a:gd name="connsiteY5" fmla="*/ 471688 h 516169"/>
                  <a:gd name="connsiteX6" fmla="*/ 92075 w 128606"/>
                  <a:gd name="connsiteY6" fmla="*/ 485976 h 516169"/>
                  <a:gd name="connsiteX7" fmla="*/ 128587 w 128606"/>
                  <a:gd name="connsiteY7" fmla="*/ 489151 h 516169"/>
                  <a:gd name="connsiteX8" fmla="*/ 96837 w 128606"/>
                  <a:gd name="connsiteY8" fmla="*/ 330401 h 516169"/>
                  <a:gd name="connsiteX9" fmla="*/ 76200 w 128606"/>
                  <a:gd name="connsiteY9" fmla="*/ 182763 h 516169"/>
                  <a:gd name="connsiteX10" fmla="*/ 0 w 128606"/>
                  <a:gd name="connsiteY10" fmla="*/ 201 h 51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606" h="516169">
                    <a:moveTo>
                      <a:pt x="0" y="201"/>
                    </a:moveTo>
                    <a:cubicBezTo>
                      <a:pt x="264" y="6286"/>
                      <a:pt x="63764" y="170593"/>
                      <a:pt x="77787" y="219276"/>
                    </a:cubicBezTo>
                    <a:cubicBezTo>
                      <a:pt x="91810" y="267959"/>
                      <a:pt x="79110" y="251555"/>
                      <a:pt x="84137" y="292301"/>
                    </a:cubicBezTo>
                    <a:cubicBezTo>
                      <a:pt x="89164" y="333047"/>
                      <a:pt x="101335" y="426445"/>
                      <a:pt x="107950" y="463751"/>
                    </a:cubicBezTo>
                    <a:cubicBezTo>
                      <a:pt x="114565" y="501057"/>
                      <a:pt x="133879" y="514815"/>
                      <a:pt x="123825" y="516138"/>
                    </a:cubicBezTo>
                    <a:cubicBezTo>
                      <a:pt x="113771" y="517461"/>
                      <a:pt x="52917" y="476715"/>
                      <a:pt x="47625" y="471688"/>
                    </a:cubicBezTo>
                    <a:cubicBezTo>
                      <a:pt x="42333" y="466661"/>
                      <a:pt x="78581" y="483066"/>
                      <a:pt x="92075" y="485976"/>
                    </a:cubicBezTo>
                    <a:cubicBezTo>
                      <a:pt x="105569" y="488886"/>
                      <a:pt x="127793" y="515080"/>
                      <a:pt x="128587" y="489151"/>
                    </a:cubicBezTo>
                    <a:cubicBezTo>
                      <a:pt x="129381" y="463222"/>
                      <a:pt x="105568" y="381466"/>
                      <a:pt x="96837" y="330401"/>
                    </a:cubicBezTo>
                    <a:cubicBezTo>
                      <a:pt x="88106" y="279336"/>
                      <a:pt x="91017" y="237796"/>
                      <a:pt x="76200" y="182763"/>
                    </a:cubicBezTo>
                    <a:cubicBezTo>
                      <a:pt x="61383" y="127730"/>
                      <a:pt x="-264" y="-5884"/>
                      <a:pt x="0" y="2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5" name="フリーフォーム: 図形 100">
                <a:extLst>
                  <a:ext uri="{FF2B5EF4-FFF2-40B4-BE49-F238E27FC236}">
                    <a16:creationId xmlns:a16="http://schemas.microsoft.com/office/drawing/2014/main" id="{ABD95345-834A-1EA6-CF15-59C33E8404C1}"/>
                  </a:ext>
                </a:extLst>
              </p:cNvPr>
              <p:cNvSpPr/>
              <p:nvPr/>
            </p:nvSpPr>
            <p:spPr>
              <a:xfrm>
                <a:off x="9513885" y="3993518"/>
                <a:ext cx="228675" cy="918495"/>
              </a:xfrm>
              <a:custGeom>
                <a:avLst/>
                <a:gdLst>
                  <a:gd name="connsiteX0" fmla="*/ 1590 w 228675"/>
                  <a:gd name="connsiteY0" fmla="*/ 5395 h 918495"/>
                  <a:gd name="connsiteX1" fmla="*/ 182565 w 228675"/>
                  <a:gd name="connsiteY1" fmla="*/ 591182 h 918495"/>
                  <a:gd name="connsiteX2" fmla="*/ 215903 w 228675"/>
                  <a:gd name="connsiteY2" fmla="*/ 797557 h 918495"/>
                  <a:gd name="connsiteX3" fmla="*/ 228603 w 228675"/>
                  <a:gd name="connsiteY3" fmla="*/ 915032 h 918495"/>
                  <a:gd name="connsiteX4" fmla="*/ 211140 w 228675"/>
                  <a:gd name="connsiteY4" fmla="*/ 667382 h 918495"/>
                  <a:gd name="connsiteX5" fmla="*/ 174628 w 228675"/>
                  <a:gd name="connsiteY5" fmla="*/ 502282 h 918495"/>
                  <a:gd name="connsiteX6" fmla="*/ 98428 w 228675"/>
                  <a:gd name="connsiteY6" fmla="*/ 310195 h 918495"/>
                  <a:gd name="connsiteX7" fmla="*/ 1590 w 228675"/>
                  <a:gd name="connsiteY7" fmla="*/ 5395 h 91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675" h="918495">
                    <a:moveTo>
                      <a:pt x="1590" y="5395"/>
                    </a:moveTo>
                    <a:cubicBezTo>
                      <a:pt x="15613" y="52226"/>
                      <a:pt x="146846" y="459155"/>
                      <a:pt x="182565" y="591182"/>
                    </a:cubicBezTo>
                    <a:cubicBezTo>
                      <a:pt x="218284" y="723209"/>
                      <a:pt x="208230" y="743582"/>
                      <a:pt x="215903" y="797557"/>
                    </a:cubicBezTo>
                    <a:cubicBezTo>
                      <a:pt x="223576" y="851532"/>
                      <a:pt x="229397" y="936728"/>
                      <a:pt x="228603" y="915032"/>
                    </a:cubicBezTo>
                    <a:cubicBezTo>
                      <a:pt x="227809" y="893336"/>
                      <a:pt x="220136" y="736174"/>
                      <a:pt x="211140" y="667382"/>
                    </a:cubicBezTo>
                    <a:cubicBezTo>
                      <a:pt x="202144" y="598590"/>
                      <a:pt x="193413" y="561813"/>
                      <a:pt x="174628" y="502282"/>
                    </a:cubicBezTo>
                    <a:cubicBezTo>
                      <a:pt x="155843" y="442751"/>
                      <a:pt x="126738" y="390628"/>
                      <a:pt x="98428" y="310195"/>
                    </a:cubicBezTo>
                    <a:cubicBezTo>
                      <a:pt x="70118" y="229762"/>
                      <a:pt x="-12433" y="-41436"/>
                      <a:pt x="1590" y="53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6" name="フリーフォーム: 図形 101">
                <a:extLst>
                  <a:ext uri="{FF2B5EF4-FFF2-40B4-BE49-F238E27FC236}">
                    <a16:creationId xmlns:a16="http://schemas.microsoft.com/office/drawing/2014/main" id="{81E3336D-8FFE-CAA9-5F77-3F4B5FEFFB87}"/>
                  </a:ext>
                </a:extLst>
              </p:cNvPr>
              <p:cNvSpPr/>
              <p:nvPr/>
            </p:nvSpPr>
            <p:spPr>
              <a:xfrm>
                <a:off x="9659938" y="4917901"/>
                <a:ext cx="93705" cy="70024"/>
              </a:xfrm>
              <a:custGeom>
                <a:avLst/>
                <a:gdLst>
                  <a:gd name="connsiteX0" fmla="*/ 0 w 93705"/>
                  <a:gd name="connsiteY0" fmla="*/ 70024 h 70024"/>
                  <a:gd name="connsiteX1" fmla="*/ 93662 w 93705"/>
                  <a:gd name="connsiteY1" fmla="*/ 174 h 70024"/>
                  <a:gd name="connsiteX2" fmla="*/ 0 w 93705"/>
                  <a:gd name="connsiteY2" fmla="*/ 70024 h 7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705" h="70024">
                    <a:moveTo>
                      <a:pt x="0" y="70024"/>
                    </a:moveTo>
                    <a:cubicBezTo>
                      <a:pt x="0" y="70024"/>
                      <a:pt x="91281" y="4407"/>
                      <a:pt x="93662" y="174"/>
                    </a:cubicBezTo>
                    <a:cubicBezTo>
                      <a:pt x="96043" y="-4059"/>
                      <a:pt x="0" y="70024"/>
                      <a:pt x="0" y="700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7" name="フリーフォーム: 図形 102">
                <a:extLst>
                  <a:ext uri="{FF2B5EF4-FFF2-40B4-BE49-F238E27FC236}">
                    <a16:creationId xmlns:a16="http://schemas.microsoft.com/office/drawing/2014/main" id="{8A4CE869-A749-0578-F57E-0A56AB5696E3}"/>
                  </a:ext>
                </a:extLst>
              </p:cNvPr>
              <p:cNvSpPr/>
              <p:nvPr/>
            </p:nvSpPr>
            <p:spPr>
              <a:xfrm>
                <a:off x="9723790" y="4970129"/>
                <a:ext cx="98866" cy="54441"/>
              </a:xfrm>
              <a:custGeom>
                <a:avLst/>
                <a:gdLst>
                  <a:gd name="connsiteX0" fmla="*/ 98073 w 98866"/>
                  <a:gd name="connsiteY0" fmla="*/ 1921 h 54441"/>
                  <a:gd name="connsiteX1" fmla="*/ 1235 w 98866"/>
                  <a:gd name="connsiteY1" fmla="*/ 54309 h 54441"/>
                  <a:gd name="connsiteX2" fmla="*/ 45685 w 98866"/>
                  <a:gd name="connsiteY2" fmla="*/ 16209 h 54441"/>
                  <a:gd name="connsiteX3" fmla="*/ 98073 w 98866"/>
                  <a:gd name="connsiteY3" fmla="*/ 1921 h 54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866" h="54441">
                    <a:moveTo>
                      <a:pt x="98073" y="1921"/>
                    </a:moveTo>
                    <a:cubicBezTo>
                      <a:pt x="90665" y="8271"/>
                      <a:pt x="9966" y="51928"/>
                      <a:pt x="1235" y="54309"/>
                    </a:cubicBezTo>
                    <a:cubicBezTo>
                      <a:pt x="-7496" y="56690"/>
                      <a:pt x="32456" y="26263"/>
                      <a:pt x="45685" y="16209"/>
                    </a:cubicBezTo>
                    <a:cubicBezTo>
                      <a:pt x="58914" y="6155"/>
                      <a:pt x="105481" y="-4429"/>
                      <a:pt x="98073" y="19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8" name="フリーフォーム: 図形 103">
                <a:extLst>
                  <a:ext uri="{FF2B5EF4-FFF2-40B4-BE49-F238E27FC236}">
                    <a16:creationId xmlns:a16="http://schemas.microsoft.com/office/drawing/2014/main" id="{9A562FEF-B743-EE55-31E8-561C5013614C}"/>
                  </a:ext>
                </a:extLst>
              </p:cNvPr>
              <p:cNvSpPr/>
              <p:nvPr/>
            </p:nvSpPr>
            <p:spPr>
              <a:xfrm>
                <a:off x="9678988" y="4970463"/>
                <a:ext cx="55570" cy="52497"/>
              </a:xfrm>
              <a:custGeom>
                <a:avLst/>
                <a:gdLst>
                  <a:gd name="connsiteX0" fmla="*/ 0 w 55570"/>
                  <a:gd name="connsiteY0" fmla="*/ 0 h 52497"/>
                  <a:gd name="connsiteX1" fmla="*/ 55562 w 55570"/>
                  <a:gd name="connsiteY1" fmla="*/ 52387 h 52497"/>
                  <a:gd name="connsiteX2" fmla="*/ 0 w 55570"/>
                  <a:gd name="connsiteY2" fmla="*/ 0 h 5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570" h="52497">
                    <a:moveTo>
                      <a:pt x="0" y="0"/>
                    </a:moveTo>
                    <a:cubicBezTo>
                      <a:pt x="0" y="0"/>
                      <a:pt x="56356" y="49477"/>
                      <a:pt x="55562" y="52387"/>
                    </a:cubicBezTo>
                    <a:cubicBezTo>
                      <a:pt x="54768" y="55297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9" name="フリーフォーム: 図形 104">
                <a:extLst>
                  <a:ext uri="{FF2B5EF4-FFF2-40B4-BE49-F238E27FC236}">
                    <a16:creationId xmlns:a16="http://schemas.microsoft.com/office/drawing/2014/main" id="{129D5F2A-3E9B-114B-864C-762BADB63199}"/>
                  </a:ext>
                </a:extLst>
              </p:cNvPr>
              <p:cNvSpPr/>
              <p:nvPr/>
            </p:nvSpPr>
            <p:spPr>
              <a:xfrm>
                <a:off x="9621944" y="4607331"/>
                <a:ext cx="33233" cy="215905"/>
              </a:xfrm>
              <a:custGeom>
                <a:avLst/>
                <a:gdLst>
                  <a:gd name="connsiteX0" fmla="*/ 4656 w 33233"/>
                  <a:gd name="connsiteY0" fmla="*/ 7532 h 215905"/>
                  <a:gd name="connsiteX1" fmla="*/ 33231 w 33233"/>
                  <a:gd name="connsiteY1" fmla="*/ 215494 h 215905"/>
                  <a:gd name="connsiteX2" fmla="*/ 3069 w 33233"/>
                  <a:gd name="connsiteY2" fmla="*/ 59919 h 215905"/>
                  <a:gd name="connsiteX3" fmla="*/ 4656 w 33233"/>
                  <a:gd name="connsiteY3" fmla="*/ 7532 h 215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233" h="215905">
                    <a:moveTo>
                      <a:pt x="4656" y="7532"/>
                    </a:moveTo>
                    <a:cubicBezTo>
                      <a:pt x="9683" y="33461"/>
                      <a:pt x="33495" y="206763"/>
                      <a:pt x="33231" y="215494"/>
                    </a:cubicBezTo>
                    <a:cubicBezTo>
                      <a:pt x="32967" y="224225"/>
                      <a:pt x="8096" y="91404"/>
                      <a:pt x="3069" y="59919"/>
                    </a:cubicBezTo>
                    <a:cubicBezTo>
                      <a:pt x="-1958" y="28434"/>
                      <a:pt x="-371" y="-18397"/>
                      <a:pt x="4656" y="75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0" name="フリーフォーム: 図形 105">
                <a:extLst>
                  <a:ext uri="{FF2B5EF4-FFF2-40B4-BE49-F238E27FC236}">
                    <a16:creationId xmlns:a16="http://schemas.microsoft.com/office/drawing/2014/main" id="{940D3766-F17E-ECA0-A47C-1605D3B17320}"/>
                  </a:ext>
                </a:extLst>
              </p:cNvPr>
              <p:cNvSpPr/>
              <p:nvPr/>
            </p:nvSpPr>
            <p:spPr>
              <a:xfrm>
                <a:off x="9582078" y="4750827"/>
                <a:ext cx="67202" cy="211765"/>
              </a:xfrm>
              <a:custGeom>
                <a:avLst/>
                <a:gdLst>
                  <a:gd name="connsiteX0" fmla="*/ 1660 w 67202"/>
                  <a:gd name="connsiteY0" fmla="*/ 561 h 211765"/>
                  <a:gd name="connsiteX1" fmla="*/ 14360 w 67202"/>
                  <a:gd name="connsiteY1" fmla="*/ 52948 h 211765"/>
                  <a:gd name="connsiteX2" fmla="*/ 60397 w 67202"/>
                  <a:gd name="connsiteY2" fmla="*/ 125973 h 211765"/>
                  <a:gd name="connsiteX3" fmla="*/ 60397 w 67202"/>
                  <a:gd name="connsiteY3" fmla="*/ 211698 h 211765"/>
                  <a:gd name="connsiteX4" fmla="*/ 66747 w 67202"/>
                  <a:gd name="connsiteY4" fmla="*/ 111686 h 211765"/>
                  <a:gd name="connsiteX5" fmla="*/ 46110 w 67202"/>
                  <a:gd name="connsiteY5" fmla="*/ 86286 h 211765"/>
                  <a:gd name="connsiteX6" fmla="*/ 1660 w 67202"/>
                  <a:gd name="connsiteY6" fmla="*/ 561 h 21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202" h="211765">
                    <a:moveTo>
                      <a:pt x="1660" y="561"/>
                    </a:moveTo>
                    <a:cubicBezTo>
                      <a:pt x="-3632" y="-4995"/>
                      <a:pt x="4571" y="32046"/>
                      <a:pt x="14360" y="52948"/>
                    </a:cubicBezTo>
                    <a:cubicBezTo>
                      <a:pt x="24149" y="73850"/>
                      <a:pt x="52724" y="99515"/>
                      <a:pt x="60397" y="125973"/>
                    </a:cubicBezTo>
                    <a:cubicBezTo>
                      <a:pt x="68070" y="152431"/>
                      <a:pt x="59339" y="214079"/>
                      <a:pt x="60397" y="211698"/>
                    </a:cubicBezTo>
                    <a:cubicBezTo>
                      <a:pt x="61455" y="209317"/>
                      <a:pt x="69128" y="132588"/>
                      <a:pt x="66747" y="111686"/>
                    </a:cubicBezTo>
                    <a:cubicBezTo>
                      <a:pt x="64366" y="90784"/>
                      <a:pt x="56958" y="101632"/>
                      <a:pt x="46110" y="86286"/>
                    </a:cubicBezTo>
                    <a:cubicBezTo>
                      <a:pt x="35262" y="70940"/>
                      <a:pt x="6952" y="6117"/>
                      <a:pt x="1660" y="5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1" name="フリーフォーム: 図形 106">
                <a:extLst>
                  <a:ext uri="{FF2B5EF4-FFF2-40B4-BE49-F238E27FC236}">
                    <a16:creationId xmlns:a16="http://schemas.microsoft.com/office/drawing/2014/main" id="{9885EC0F-0DA4-CCBE-2628-D47FBA4C37B5}"/>
                  </a:ext>
                </a:extLst>
              </p:cNvPr>
              <p:cNvSpPr/>
              <p:nvPr/>
            </p:nvSpPr>
            <p:spPr>
              <a:xfrm>
                <a:off x="9667862" y="4703709"/>
                <a:ext cx="112737" cy="67338"/>
              </a:xfrm>
              <a:custGeom>
                <a:avLst/>
                <a:gdLst>
                  <a:gd name="connsiteX0" fmla="*/ 112726 w 112737"/>
                  <a:gd name="connsiteY0" fmla="*/ 20691 h 67338"/>
                  <a:gd name="connsiteX1" fmla="*/ 52401 w 112737"/>
                  <a:gd name="connsiteY1" fmla="*/ 1641 h 67338"/>
                  <a:gd name="connsiteX2" fmla="*/ 13 w 112737"/>
                  <a:gd name="connsiteY2" fmla="*/ 66729 h 67338"/>
                  <a:gd name="connsiteX3" fmla="*/ 57163 w 112737"/>
                  <a:gd name="connsiteY3" fmla="*/ 33391 h 67338"/>
                  <a:gd name="connsiteX4" fmla="*/ 112726 w 112737"/>
                  <a:gd name="connsiteY4" fmla="*/ 20691 h 67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737" h="67338">
                    <a:moveTo>
                      <a:pt x="112726" y="20691"/>
                    </a:moveTo>
                    <a:cubicBezTo>
                      <a:pt x="111932" y="15399"/>
                      <a:pt x="71186" y="-6032"/>
                      <a:pt x="52401" y="1641"/>
                    </a:cubicBezTo>
                    <a:cubicBezTo>
                      <a:pt x="33615" y="9314"/>
                      <a:pt x="-781" y="61437"/>
                      <a:pt x="13" y="66729"/>
                    </a:cubicBezTo>
                    <a:cubicBezTo>
                      <a:pt x="807" y="72021"/>
                      <a:pt x="39701" y="41328"/>
                      <a:pt x="57163" y="33391"/>
                    </a:cubicBezTo>
                    <a:cubicBezTo>
                      <a:pt x="74625" y="25454"/>
                      <a:pt x="113520" y="25983"/>
                      <a:pt x="112726" y="206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2" name="フリーフォーム: 図形 107">
                <a:extLst>
                  <a:ext uri="{FF2B5EF4-FFF2-40B4-BE49-F238E27FC236}">
                    <a16:creationId xmlns:a16="http://schemas.microsoft.com/office/drawing/2014/main" id="{EA6B63C1-1392-EBB3-FBB8-C5E4E027E959}"/>
                  </a:ext>
                </a:extLst>
              </p:cNvPr>
              <p:cNvSpPr/>
              <p:nvPr/>
            </p:nvSpPr>
            <p:spPr>
              <a:xfrm>
                <a:off x="9635693" y="4664617"/>
                <a:ext cx="145021" cy="31353"/>
              </a:xfrm>
              <a:custGeom>
                <a:avLst/>
                <a:gdLst>
                  <a:gd name="connsiteX0" fmla="*/ 144895 w 145021"/>
                  <a:gd name="connsiteY0" fmla="*/ 7396 h 31353"/>
                  <a:gd name="connsiteX1" fmla="*/ 38532 w 145021"/>
                  <a:gd name="connsiteY1" fmla="*/ 1046 h 31353"/>
                  <a:gd name="connsiteX2" fmla="*/ 432 w 145021"/>
                  <a:gd name="connsiteY2" fmla="*/ 31208 h 31353"/>
                  <a:gd name="connsiteX3" fmla="*/ 59170 w 145021"/>
                  <a:gd name="connsiteY3" fmla="*/ 12158 h 31353"/>
                  <a:gd name="connsiteX4" fmla="*/ 144895 w 145021"/>
                  <a:gd name="connsiteY4" fmla="*/ 7396 h 3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021" h="31353">
                    <a:moveTo>
                      <a:pt x="144895" y="7396"/>
                    </a:moveTo>
                    <a:cubicBezTo>
                      <a:pt x="141455" y="5544"/>
                      <a:pt x="62609" y="-2923"/>
                      <a:pt x="38532" y="1046"/>
                    </a:cubicBezTo>
                    <a:cubicBezTo>
                      <a:pt x="14455" y="5015"/>
                      <a:pt x="-3008" y="29356"/>
                      <a:pt x="432" y="31208"/>
                    </a:cubicBezTo>
                    <a:cubicBezTo>
                      <a:pt x="3872" y="33060"/>
                      <a:pt x="37474" y="16656"/>
                      <a:pt x="59170" y="12158"/>
                    </a:cubicBezTo>
                    <a:cubicBezTo>
                      <a:pt x="80866" y="7660"/>
                      <a:pt x="148335" y="9248"/>
                      <a:pt x="144895" y="73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3" name="フリーフォーム: 図形 108">
                <a:extLst>
                  <a:ext uri="{FF2B5EF4-FFF2-40B4-BE49-F238E27FC236}">
                    <a16:creationId xmlns:a16="http://schemas.microsoft.com/office/drawing/2014/main" id="{7C895586-B900-7600-BFDB-068F6AC36681}"/>
                  </a:ext>
                </a:extLst>
              </p:cNvPr>
              <p:cNvSpPr/>
              <p:nvPr/>
            </p:nvSpPr>
            <p:spPr>
              <a:xfrm>
                <a:off x="9558140" y="4794122"/>
                <a:ext cx="111566" cy="211305"/>
              </a:xfrm>
              <a:custGeom>
                <a:avLst/>
                <a:gdLst>
                  <a:gd name="connsiteX0" fmla="*/ 198 w 111566"/>
                  <a:gd name="connsiteY0" fmla="*/ 128 h 211305"/>
                  <a:gd name="connsiteX1" fmla="*/ 38298 w 111566"/>
                  <a:gd name="connsiteY1" fmla="*/ 198566 h 211305"/>
                  <a:gd name="connsiteX2" fmla="*/ 98623 w 111566"/>
                  <a:gd name="connsiteY2" fmla="*/ 190628 h 211305"/>
                  <a:gd name="connsiteX3" fmla="*/ 108148 w 111566"/>
                  <a:gd name="connsiteY3" fmla="*/ 184278 h 211305"/>
                  <a:gd name="connsiteX4" fmla="*/ 54173 w 111566"/>
                  <a:gd name="connsiteY4" fmla="*/ 168403 h 211305"/>
                  <a:gd name="connsiteX5" fmla="*/ 198 w 111566"/>
                  <a:gd name="connsiteY5" fmla="*/ 128 h 2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566" h="211305">
                    <a:moveTo>
                      <a:pt x="198" y="128"/>
                    </a:moveTo>
                    <a:cubicBezTo>
                      <a:pt x="-2448" y="5155"/>
                      <a:pt x="21894" y="166816"/>
                      <a:pt x="38298" y="198566"/>
                    </a:cubicBezTo>
                    <a:cubicBezTo>
                      <a:pt x="54702" y="230316"/>
                      <a:pt x="86982" y="193009"/>
                      <a:pt x="98623" y="190628"/>
                    </a:cubicBezTo>
                    <a:cubicBezTo>
                      <a:pt x="110264" y="188247"/>
                      <a:pt x="115556" y="187982"/>
                      <a:pt x="108148" y="184278"/>
                    </a:cubicBezTo>
                    <a:cubicBezTo>
                      <a:pt x="100740" y="180574"/>
                      <a:pt x="71106" y="197242"/>
                      <a:pt x="54173" y="168403"/>
                    </a:cubicBezTo>
                    <a:cubicBezTo>
                      <a:pt x="37240" y="139564"/>
                      <a:pt x="2844" y="-4899"/>
                      <a:pt x="198" y="1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4" name="フリーフォーム: 図形 109">
                <a:extLst>
                  <a:ext uri="{FF2B5EF4-FFF2-40B4-BE49-F238E27FC236}">
                    <a16:creationId xmlns:a16="http://schemas.microsoft.com/office/drawing/2014/main" id="{B5173753-0933-C332-888A-67FC700B8368}"/>
                  </a:ext>
                </a:extLst>
              </p:cNvPr>
              <p:cNvSpPr/>
              <p:nvPr/>
            </p:nvSpPr>
            <p:spPr>
              <a:xfrm>
                <a:off x="9632591" y="5022848"/>
                <a:ext cx="93060" cy="122637"/>
              </a:xfrm>
              <a:custGeom>
                <a:avLst/>
                <a:gdLst>
                  <a:gd name="connsiteX0" fmla="*/ 92434 w 93060"/>
                  <a:gd name="connsiteY0" fmla="*/ 2 h 122637"/>
                  <a:gd name="connsiteX1" fmla="*/ 40047 w 93060"/>
                  <a:gd name="connsiteY1" fmla="*/ 109540 h 122637"/>
                  <a:gd name="connsiteX2" fmla="*/ 1947 w 93060"/>
                  <a:gd name="connsiteY2" fmla="*/ 112715 h 122637"/>
                  <a:gd name="connsiteX3" fmla="*/ 92434 w 93060"/>
                  <a:gd name="connsiteY3" fmla="*/ 2 h 12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060" h="122637">
                    <a:moveTo>
                      <a:pt x="92434" y="2"/>
                    </a:moveTo>
                    <a:cubicBezTo>
                      <a:pt x="98784" y="-527"/>
                      <a:pt x="55128" y="90754"/>
                      <a:pt x="40047" y="109540"/>
                    </a:cubicBezTo>
                    <a:cubicBezTo>
                      <a:pt x="24966" y="128326"/>
                      <a:pt x="-8372" y="124621"/>
                      <a:pt x="1947" y="112715"/>
                    </a:cubicBezTo>
                    <a:cubicBezTo>
                      <a:pt x="12266" y="100809"/>
                      <a:pt x="86084" y="531"/>
                      <a:pt x="9243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5" name="フリーフォーム: 図形 110">
                <a:extLst>
                  <a:ext uri="{FF2B5EF4-FFF2-40B4-BE49-F238E27FC236}">
                    <a16:creationId xmlns:a16="http://schemas.microsoft.com/office/drawing/2014/main" id="{D5541B05-99E1-2E0B-C162-BC7C64243254}"/>
                  </a:ext>
                </a:extLst>
              </p:cNvPr>
              <p:cNvSpPr/>
              <p:nvPr/>
            </p:nvSpPr>
            <p:spPr>
              <a:xfrm>
                <a:off x="9599613" y="4993699"/>
                <a:ext cx="48265" cy="123688"/>
              </a:xfrm>
              <a:custGeom>
                <a:avLst/>
                <a:gdLst>
                  <a:gd name="connsiteX0" fmla="*/ 0 w 48265"/>
                  <a:gd name="connsiteY0" fmla="*/ 576 h 123688"/>
                  <a:gd name="connsiteX1" fmla="*/ 44450 w 48265"/>
                  <a:gd name="connsiteY1" fmla="*/ 121226 h 123688"/>
                  <a:gd name="connsiteX2" fmla="*/ 44450 w 48265"/>
                  <a:gd name="connsiteY2" fmla="*/ 76776 h 123688"/>
                  <a:gd name="connsiteX3" fmla="*/ 0 w 48265"/>
                  <a:gd name="connsiteY3" fmla="*/ 576 h 12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65" h="123688">
                    <a:moveTo>
                      <a:pt x="0" y="576"/>
                    </a:moveTo>
                    <a:cubicBezTo>
                      <a:pt x="0" y="7984"/>
                      <a:pt x="37042" y="108526"/>
                      <a:pt x="44450" y="121226"/>
                    </a:cubicBezTo>
                    <a:cubicBezTo>
                      <a:pt x="51858" y="133926"/>
                      <a:pt x="46567" y="94238"/>
                      <a:pt x="44450" y="76776"/>
                    </a:cubicBezTo>
                    <a:cubicBezTo>
                      <a:pt x="42333" y="59314"/>
                      <a:pt x="0" y="-6832"/>
                      <a:pt x="0" y="5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6" name="フリーフォーム: 図形 111">
                <a:extLst>
                  <a:ext uri="{FF2B5EF4-FFF2-40B4-BE49-F238E27FC236}">
                    <a16:creationId xmlns:a16="http://schemas.microsoft.com/office/drawing/2014/main" id="{52AB01C0-8417-257A-ACB0-BB36F77E7D18}"/>
                  </a:ext>
                </a:extLst>
              </p:cNvPr>
              <p:cNvSpPr/>
              <p:nvPr/>
            </p:nvSpPr>
            <p:spPr>
              <a:xfrm>
                <a:off x="9275363" y="4673465"/>
                <a:ext cx="268718" cy="100512"/>
              </a:xfrm>
              <a:custGeom>
                <a:avLst/>
                <a:gdLst>
                  <a:gd name="connsiteX0" fmla="*/ 268687 w 268718"/>
                  <a:gd name="connsiteY0" fmla="*/ 135 h 100512"/>
                  <a:gd name="connsiteX1" fmla="*/ 19450 w 268718"/>
                  <a:gd name="connsiteY1" fmla="*/ 27123 h 100512"/>
                  <a:gd name="connsiteX2" fmla="*/ 48025 w 268718"/>
                  <a:gd name="connsiteY2" fmla="*/ 35060 h 100512"/>
                  <a:gd name="connsiteX3" fmla="*/ 400 w 268718"/>
                  <a:gd name="connsiteY3" fmla="*/ 100148 h 100512"/>
                  <a:gd name="connsiteX4" fmla="*/ 25800 w 268718"/>
                  <a:gd name="connsiteY4" fmla="*/ 60460 h 100512"/>
                  <a:gd name="connsiteX5" fmla="*/ 36912 w 268718"/>
                  <a:gd name="connsiteY5" fmla="*/ 39823 h 100512"/>
                  <a:gd name="connsiteX6" fmla="*/ 268687 w 268718"/>
                  <a:gd name="connsiteY6" fmla="*/ 135 h 10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718" h="100512">
                    <a:moveTo>
                      <a:pt x="268687" y="135"/>
                    </a:moveTo>
                    <a:cubicBezTo>
                      <a:pt x="265777" y="-1982"/>
                      <a:pt x="56227" y="21302"/>
                      <a:pt x="19450" y="27123"/>
                    </a:cubicBezTo>
                    <a:cubicBezTo>
                      <a:pt x="-17327" y="32944"/>
                      <a:pt x="51200" y="22889"/>
                      <a:pt x="48025" y="35060"/>
                    </a:cubicBezTo>
                    <a:cubicBezTo>
                      <a:pt x="44850" y="47231"/>
                      <a:pt x="4104" y="95915"/>
                      <a:pt x="400" y="100148"/>
                    </a:cubicBezTo>
                    <a:cubicBezTo>
                      <a:pt x="-3304" y="104381"/>
                      <a:pt x="19715" y="70514"/>
                      <a:pt x="25800" y="60460"/>
                    </a:cubicBezTo>
                    <a:cubicBezTo>
                      <a:pt x="31885" y="50406"/>
                      <a:pt x="-659" y="48554"/>
                      <a:pt x="36912" y="39823"/>
                    </a:cubicBezTo>
                    <a:cubicBezTo>
                      <a:pt x="74483" y="31092"/>
                      <a:pt x="271597" y="2252"/>
                      <a:pt x="268687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7" name="フリーフォーム: 図形 112">
                <a:extLst>
                  <a:ext uri="{FF2B5EF4-FFF2-40B4-BE49-F238E27FC236}">
                    <a16:creationId xmlns:a16="http://schemas.microsoft.com/office/drawing/2014/main" id="{EA68090C-B4DA-B8F9-5AB9-E88E4C2B43E5}"/>
                  </a:ext>
                </a:extLst>
              </p:cNvPr>
              <p:cNvSpPr/>
              <p:nvPr/>
            </p:nvSpPr>
            <p:spPr>
              <a:xfrm>
                <a:off x="9256028" y="4649653"/>
                <a:ext cx="264228" cy="114240"/>
              </a:xfrm>
              <a:custGeom>
                <a:avLst/>
                <a:gdLst>
                  <a:gd name="connsiteX0" fmla="*/ 264210 w 264228"/>
                  <a:gd name="connsiteY0" fmla="*/ 135 h 114240"/>
                  <a:gd name="connsiteX1" fmla="*/ 32435 w 264228"/>
                  <a:gd name="connsiteY1" fmla="*/ 46172 h 114240"/>
                  <a:gd name="connsiteX2" fmla="*/ 685 w 264228"/>
                  <a:gd name="connsiteY2" fmla="*/ 112847 h 114240"/>
                  <a:gd name="connsiteX3" fmla="*/ 13385 w 264228"/>
                  <a:gd name="connsiteY3" fmla="*/ 89035 h 114240"/>
                  <a:gd name="connsiteX4" fmla="*/ 45135 w 264228"/>
                  <a:gd name="connsiteY4" fmla="*/ 60460 h 114240"/>
                  <a:gd name="connsiteX5" fmla="*/ 264210 w 264228"/>
                  <a:gd name="connsiteY5" fmla="*/ 135 h 11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228" h="114240">
                    <a:moveTo>
                      <a:pt x="264210" y="135"/>
                    </a:moveTo>
                    <a:cubicBezTo>
                      <a:pt x="262093" y="-2246"/>
                      <a:pt x="76356" y="27387"/>
                      <a:pt x="32435" y="46172"/>
                    </a:cubicBezTo>
                    <a:cubicBezTo>
                      <a:pt x="-11486" y="64957"/>
                      <a:pt x="3860" y="105703"/>
                      <a:pt x="685" y="112847"/>
                    </a:cubicBezTo>
                    <a:cubicBezTo>
                      <a:pt x="-2490" y="119991"/>
                      <a:pt x="5977" y="97766"/>
                      <a:pt x="13385" y="89035"/>
                    </a:cubicBezTo>
                    <a:cubicBezTo>
                      <a:pt x="20793" y="80304"/>
                      <a:pt x="6506" y="73954"/>
                      <a:pt x="45135" y="60460"/>
                    </a:cubicBezTo>
                    <a:cubicBezTo>
                      <a:pt x="83764" y="46966"/>
                      <a:pt x="266327" y="2516"/>
                      <a:pt x="264210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8" name="フリーフォーム: 図形 113">
                <a:extLst>
                  <a:ext uri="{FF2B5EF4-FFF2-40B4-BE49-F238E27FC236}">
                    <a16:creationId xmlns:a16="http://schemas.microsoft.com/office/drawing/2014/main" id="{61196757-4658-32AB-6395-D854F4EC833B}"/>
                  </a:ext>
                </a:extLst>
              </p:cNvPr>
              <p:cNvSpPr/>
              <p:nvPr/>
            </p:nvSpPr>
            <p:spPr>
              <a:xfrm>
                <a:off x="9288242" y="4749739"/>
                <a:ext cx="213122" cy="389084"/>
              </a:xfrm>
              <a:custGeom>
                <a:avLst/>
                <a:gdLst>
                  <a:gd name="connsiteX0" fmla="*/ 221 w 213122"/>
                  <a:gd name="connsiteY0" fmla="*/ 61 h 389084"/>
                  <a:gd name="connsiteX1" fmla="*/ 119283 w 213122"/>
                  <a:gd name="connsiteY1" fmla="*/ 263586 h 389084"/>
                  <a:gd name="connsiteX2" fmla="*/ 143096 w 213122"/>
                  <a:gd name="connsiteY2" fmla="*/ 308036 h 389084"/>
                  <a:gd name="connsiteX3" fmla="*/ 168496 w 213122"/>
                  <a:gd name="connsiteY3" fmla="*/ 311211 h 389084"/>
                  <a:gd name="connsiteX4" fmla="*/ 193896 w 213122"/>
                  <a:gd name="connsiteY4" fmla="*/ 293749 h 389084"/>
                  <a:gd name="connsiteX5" fmla="*/ 212946 w 213122"/>
                  <a:gd name="connsiteY5" fmla="*/ 317561 h 389084"/>
                  <a:gd name="connsiteX6" fmla="*/ 201833 w 213122"/>
                  <a:gd name="connsiteY6" fmla="*/ 373124 h 389084"/>
                  <a:gd name="connsiteX7" fmla="*/ 176433 w 213122"/>
                  <a:gd name="connsiteY7" fmla="*/ 387411 h 389084"/>
                  <a:gd name="connsiteX8" fmla="*/ 197071 w 213122"/>
                  <a:gd name="connsiteY8" fmla="*/ 341374 h 389084"/>
                  <a:gd name="connsiteX9" fmla="*/ 152621 w 213122"/>
                  <a:gd name="connsiteY9" fmla="*/ 288986 h 389084"/>
                  <a:gd name="connsiteX10" fmla="*/ 221 w 213122"/>
                  <a:gd name="connsiteY10" fmla="*/ 61 h 38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122" h="389084">
                    <a:moveTo>
                      <a:pt x="221" y="61"/>
                    </a:moveTo>
                    <a:cubicBezTo>
                      <a:pt x="-5335" y="-4172"/>
                      <a:pt x="95471" y="212257"/>
                      <a:pt x="119283" y="263586"/>
                    </a:cubicBezTo>
                    <a:cubicBezTo>
                      <a:pt x="143095" y="314915"/>
                      <a:pt x="134894" y="300099"/>
                      <a:pt x="143096" y="308036"/>
                    </a:cubicBezTo>
                    <a:cubicBezTo>
                      <a:pt x="151298" y="315973"/>
                      <a:pt x="160030" y="313592"/>
                      <a:pt x="168496" y="311211"/>
                    </a:cubicBezTo>
                    <a:cubicBezTo>
                      <a:pt x="176962" y="308830"/>
                      <a:pt x="186488" y="292691"/>
                      <a:pt x="193896" y="293749"/>
                    </a:cubicBezTo>
                    <a:cubicBezTo>
                      <a:pt x="201304" y="294807"/>
                      <a:pt x="211623" y="304332"/>
                      <a:pt x="212946" y="317561"/>
                    </a:cubicBezTo>
                    <a:cubicBezTo>
                      <a:pt x="214269" y="330790"/>
                      <a:pt x="207918" y="361482"/>
                      <a:pt x="201833" y="373124"/>
                    </a:cubicBezTo>
                    <a:cubicBezTo>
                      <a:pt x="195748" y="384766"/>
                      <a:pt x="177227" y="392703"/>
                      <a:pt x="176433" y="387411"/>
                    </a:cubicBezTo>
                    <a:cubicBezTo>
                      <a:pt x="175639" y="382119"/>
                      <a:pt x="201040" y="357778"/>
                      <a:pt x="197071" y="341374"/>
                    </a:cubicBezTo>
                    <a:cubicBezTo>
                      <a:pt x="193102" y="324970"/>
                      <a:pt x="182783" y="344813"/>
                      <a:pt x="152621" y="288986"/>
                    </a:cubicBezTo>
                    <a:cubicBezTo>
                      <a:pt x="122459" y="233159"/>
                      <a:pt x="5777" y="4294"/>
                      <a:pt x="221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9" name="フリーフォーム: 図形 114">
                <a:extLst>
                  <a:ext uri="{FF2B5EF4-FFF2-40B4-BE49-F238E27FC236}">
                    <a16:creationId xmlns:a16="http://schemas.microsoft.com/office/drawing/2014/main" id="{DE4048AF-0DBB-53CC-CDF9-9099DF57C7F4}"/>
                  </a:ext>
                </a:extLst>
              </p:cNvPr>
              <p:cNvSpPr/>
              <p:nvPr/>
            </p:nvSpPr>
            <p:spPr>
              <a:xfrm>
                <a:off x="9273962" y="4751380"/>
                <a:ext cx="196159" cy="371534"/>
              </a:xfrm>
              <a:custGeom>
                <a:avLst/>
                <a:gdLst>
                  <a:gd name="connsiteX0" fmla="*/ 213 w 196159"/>
                  <a:gd name="connsiteY0" fmla="*/ 8 h 371534"/>
                  <a:gd name="connsiteX1" fmla="*/ 63713 w 196159"/>
                  <a:gd name="connsiteY1" fmla="*/ 219083 h 371534"/>
                  <a:gd name="connsiteX2" fmla="*/ 168488 w 196159"/>
                  <a:gd name="connsiteY2" fmla="*/ 330208 h 371534"/>
                  <a:gd name="connsiteX3" fmla="*/ 190713 w 196159"/>
                  <a:gd name="connsiteY3" fmla="*/ 365133 h 371534"/>
                  <a:gd name="connsiteX4" fmla="*/ 84351 w 196159"/>
                  <a:gd name="connsiteY4" fmla="*/ 211145 h 371534"/>
                  <a:gd name="connsiteX5" fmla="*/ 213 w 196159"/>
                  <a:gd name="connsiteY5" fmla="*/ 8 h 37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159" h="371534">
                    <a:moveTo>
                      <a:pt x="213" y="8"/>
                    </a:moveTo>
                    <a:cubicBezTo>
                      <a:pt x="-3227" y="1331"/>
                      <a:pt x="35667" y="164050"/>
                      <a:pt x="63713" y="219083"/>
                    </a:cubicBezTo>
                    <a:cubicBezTo>
                      <a:pt x="91759" y="274116"/>
                      <a:pt x="147321" y="305866"/>
                      <a:pt x="168488" y="330208"/>
                    </a:cubicBezTo>
                    <a:cubicBezTo>
                      <a:pt x="189655" y="354550"/>
                      <a:pt x="204736" y="384977"/>
                      <a:pt x="190713" y="365133"/>
                    </a:cubicBezTo>
                    <a:cubicBezTo>
                      <a:pt x="176690" y="345289"/>
                      <a:pt x="114249" y="270147"/>
                      <a:pt x="84351" y="211145"/>
                    </a:cubicBezTo>
                    <a:cubicBezTo>
                      <a:pt x="54453" y="152143"/>
                      <a:pt x="3653" y="-1315"/>
                      <a:pt x="213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0" name="フリーフォーム: 図形 115">
                <a:extLst>
                  <a:ext uri="{FF2B5EF4-FFF2-40B4-BE49-F238E27FC236}">
                    <a16:creationId xmlns:a16="http://schemas.microsoft.com/office/drawing/2014/main" id="{E69204A1-1B42-95F4-2E9C-9BBE5E81D286}"/>
                  </a:ext>
                </a:extLst>
              </p:cNvPr>
              <p:cNvSpPr/>
              <p:nvPr/>
            </p:nvSpPr>
            <p:spPr>
              <a:xfrm>
                <a:off x="9242325" y="4724143"/>
                <a:ext cx="292718" cy="79852"/>
              </a:xfrm>
              <a:custGeom>
                <a:avLst/>
                <a:gdLst>
                  <a:gd name="connsiteX0" fmla="*/ 100 w 292718"/>
                  <a:gd name="connsiteY0" fmla="*/ 79632 h 79852"/>
                  <a:gd name="connsiteX1" fmla="*/ 220763 w 292718"/>
                  <a:gd name="connsiteY1" fmla="*/ 20895 h 79852"/>
                  <a:gd name="connsiteX2" fmla="*/ 241400 w 292718"/>
                  <a:gd name="connsiteY2" fmla="*/ 257 h 79852"/>
                  <a:gd name="connsiteX3" fmla="*/ 285850 w 292718"/>
                  <a:gd name="connsiteY3" fmla="*/ 12957 h 79852"/>
                  <a:gd name="connsiteX4" fmla="*/ 289025 w 292718"/>
                  <a:gd name="connsiteY4" fmla="*/ 62170 h 79852"/>
                  <a:gd name="connsiteX5" fmla="*/ 250925 w 292718"/>
                  <a:gd name="connsiteY5" fmla="*/ 41532 h 79852"/>
                  <a:gd name="connsiteX6" fmla="*/ 100 w 292718"/>
                  <a:gd name="connsiteY6" fmla="*/ 79632 h 7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718" h="79852">
                    <a:moveTo>
                      <a:pt x="100" y="79632"/>
                    </a:moveTo>
                    <a:cubicBezTo>
                      <a:pt x="-4927" y="76193"/>
                      <a:pt x="180546" y="34124"/>
                      <a:pt x="220763" y="20895"/>
                    </a:cubicBezTo>
                    <a:cubicBezTo>
                      <a:pt x="260980" y="7666"/>
                      <a:pt x="230552" y="1580"/>
                      <a:pt x="241400" y="257"/>
                    </a:cubicBezTo>
                    <a:cubicBezTo>
                      <a:pt x="252248" y="-1066"/>
                      <a:pt x="277913" y="2638"/>
                      <a:pt x="285850" y="12957"/>
                    </a:cubicBezTo>
                    <a:cubicBezTo>
                      <a:pt x="293787" y="23276"/>
                      <a:pt x="294846" y="57408"/>
                      <a:pt x="289025" y="62170"/>
                    </a:cubicBezTo>
                    <a:cubicBezTo>
                      <a:pt x="283204" y="66932"/>
                      <a:pt x="295375" y="37828"/>
                      <a:pt x="250925" y="41532"/>
                    </a:cubicBezTo>
                    <a:cubicBezTo>
                      <a:pt x="206475" y="45236"/>
                      <a:pt x="5127" y="83071"/>
                      <a:pt x="100" y="796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1" name="フリーフォーム: 図形 116">
                <a:extLst>
                  <a:ext uri="{FF2B5EF4-FFF2-40B4-BE49-F238E27FC236}">
                    <a16:creationId xmlns:a16="http://schemas.microsoft.com/office/drawing/2014/main" id="{126DD49E-C70E-5CAE-E474-43B4938664C0}"/>
                  </a:ext>
                </a:extLst>
              </p:cNvPr>
              <p:cNvSpPr/>
              <p:nvPr/>
            </p:nvSpPr>
            <p:spPr>
              <a:xfrm>
                <a:off x="9470304" y="4719424"/>
                <a:ext cx="58541" cy="86968"/>
              </a:xfrm>
              <a:custGeom>
                <a:avLst/>
                <a:gdLst>
                  <a:gd name="connsiteX0" fmla="*/ 7071 w 58541"/>
                  <a:gd name="connsiteY0" fmla="*/ 214 h 86968"/>
                  <a:gd name="connsiteX1" fmla="*/ 49934 w 58541"/>
                  <a:gd name="connsiteY1" fmla="*/ 82764 h 86968"/>
                  <a:gd name="connsiteX2" fmla="*/ 54696 w 58541"/>
                  <a:gd name="connsiteY2" fmla="*/ 73239 h 86968"/>
                  <a:gd name="connsiteX3" fmla="*/ 5484 w 58541"/>
                  <a:gd name="connsiteY3" fmla="*/ 58951 h 86968"/>
                  <a:gd name="connsiteX4" fmla="*/ 7071 w 58541"/>
                  <a:gd name="connsiteY4" fmla="*/ 214 h 86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41" h="86968">
                    <a:moveTo>
                      <a:pt x="7071" y="214"/>
                    </a:moveTo>
                    <a:cubicBezTo>
                      <a:pt x="14479" y="4183"/>
                      <a:pt x="41997" y="70593"/>
                      <a:pt x="49934" y="82764"/>
                    </a:cubicBezTo>
                    <a:cubicBezTo>
                      <a:pt x="57871" y="94935"/>
                      <a:pt x="62104" y="77208"/>
                      <a:pt x="54696" y="73239"/>
                    </a:cubicBezTo>
                    <a:cubicBezTo>
                      <a:pt x="47288" y="69270"/>
                      <a:pt x="14480" y="69270"/>
                      <a:pt x="5484" y="58951"/>
                    </a:cubicBezTo>
                    <a:cubicBezTo>
                      <a:pt x="-3512" y="48632"/>
                      <a:pt x="-337" y="-3755"/>
                      <a:pt x="7071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2" name="フリーフォーム: 図形 117">
                <a:extLst>
                  <a:ext uri="{FF2B5EF4-FFF2-40B4-BE49-F238E27FC236}">
                    <a16:creationId xmlns:a16="http://schemas.microsoft.com/office/drawing/2014/main" id="{0F7BC0A7-C056-7E79-11AC-A80D93C101FB}"/>
                  </a:ext>
                </a:extLst>
              </p:cNvPr>
              <p:cNvSpPr/>
              <p:nvPr/>
            </p:nvSpPr>
            <p:spPr>
              <a:xfrm>
                <a:off x="9316998" y="4801011"/>
                <a:ext cx="112765" cy="107539"/>
              </a:xfrm>
              <a:custGeom>
                <a:avLst/>
                <a:gdLst>
                  <a:gd name="connsiteX0" fmla="*/ 40 w 112765"/>
                  <a:gd name="connsiteY0" fmla="*/ 10702 h 107539"/>
                  <a:gd name="connsiteX1" fmla="*/ 79415 w 112765"/>
                  <a:gd name="connsiteY1" fmla="*/ 15464 h 107539"/>
                  <a:gd name="connsiteX2" fmla="*/ 112752 w 112765"/>
                  <a:gd name="connsiteY2" fmla="*/ 44039 h 107539"/>
                  <a:gd name="connsiteX3" fmla="*/ 76240 w 112765"/>
                  <a:gd name="connsiteY3" fmla="*/ 107539 h 107539"/>
                  <a:gd name="connsiteX4" fmla="*/ 111165 w 112765"/>
                  <a:gd name="connsiteY4" fmla="*/ 44039 h 107539"/>
                  <a:gd name="connsiteX5" fmla="*/ 90527 w 112765"/>
                  <a:gd name="connsiteY5" fmla="*/ 2764 h 107539"/>
                  <a:gd name="connsiteX6" fmla="*/ 40 w 112765"/>
                  <a:gd name="connsiteY6" fmla="*/ 10702 h 10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65" h="107539">
                    <a:moveTo>
                      <a:pt x="40" y="10702"/>
                    </a:moveTo>
                    <a:cubicBezTo>
                      <a:pt x="-1812" y="12819"/>
                      <a:pt x="60630" y="9908"/>
                      <a:pt x="79415" y="15464"/>
                    </a:cubicBezTo>
                    <a:cubicBezTo>
                      <a:pt x="98200" y="21020"/>
                      <a:pt x="113281" y="28693"/>
                      <a:pt x="112752" y="44039"/>
                    </a:cubicBezTo>
                    <a:cubicBezTo>
                      <a:pt x="112223" y="59385"/>
                      <a:pt x="76504" y="107539"/>
                      <a:pt x="76240" y="107539"/>
                    </a:cubicBezTo>
                    <a:cubicBezTo>
                      <a:pt x="75976" y="107539"/>
                      <a:pt x="108784" y="61501"/>
                      <a:pt x="111165" y="44039"/>
                    </a:cubicBezTo>
                    <a:cubicBezTo>
                      <a:pt x="113546" y="26577"/>
                      <a:pt x="104550" y="11495"/>
                      <a:pt x="90527" y="2764"/>
                    </a:cubicBezTo>
                    <a:cubicBezTo>
                      <a:pt x="76504" y="-5967"/>
                      <a:pt x="1892" y="8585"/>
                      <a:pt x="40" y="10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3" name="フリーフォーム: 図形 119">
                <a:extLst>
                  <a:ext uri="{FF2B5EF4-FFF2-40B4-BE49-F238E27FC236}">
                    <a16:creationId xmlns:a16="http://schemas.microsoft.com/office/drawing/2014/main" id="{06A5ED54-0928-BE09-4132-7B60FB3E153A}"/>
                  </a:ext>
                </a:extLst>
              </p:cNvPr>
              <p:cNvSpPr/>
              <p:nvPr/>
            </p:nvSpPr>
            <p:spPr>
              <a:xfrm>
                <a:off x="8130117" y="5236606"/>
                <a:ext cx="1194619" cy="296318"/>
              </a:xfrm>
              <a:custGeom>
                <a:avLst/>
                <a:gdLst>
                  <a:gd name="connsiteX0" fmla="*/ 0 w 1194619"/>
                  <a:gd name="connsiteY0" fmla="*/ 27 h 296318"/>
                  <a:gd name="connsiteX1" fmla="*/ 1064683 w 1194619"/>
                  <a:gd name="connsiteY1" fmla="*/ 270961 h 296318"/>
                  <a:gd name="connsiteX2" fmla="*/ 1060450 w 1194619"/>
                  <a:gd name="connsiteY2" fmla="*/ 254027 h 296318"/>
                  <a:gd name="connsiteX3" fmla="*/ 0 w 1194619"/>
                  <a:gd name="connsiteY3" fmla="*/ 27 h 296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4619" h="296318">
                    <a:moveTo>
                      <a:pt x="0" y="27"/>
                    </a:moveTo>
                    <a:cubicBezTo>
                      <a:pt x="705" y="2849"/>
                      <a:pt x="887941" y="228628"/>
                      <a:pt x="1064683" y="270961"/>
                    </a:cubicBezTo>
                    <a:cubicBezTo>
                      <a:pt x="1241425" y="313294"/>
                      <a:pt x="1235780" y="299183"/>
                      <a:pt x="1060450" y="254027"/>
                    </a:cubicBezTo>
                    <a:cubicBezTo>
                      <a:pt x="885120" y="208871"/>
                      <a:pt x="-705" y="-2795"/>
                      <a:pt x="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4" name="フリーフォーム: 図形 120">
                <a:extLst>
                  <a:ext uri="{FF2B5EF4-FFF2-40B4-BE49-F238E27FC236}">
                    <a16:creationId xmlns:a16="http://schemas.microsoft.com/office/drawing/2014/main" id="{E91AB5C6-D2E6-1A60-C361-645977DC9EE8}"/>
                  </a:ext>
                </a:extLst>
              </p:cNvPr>
              <p:cNvSpPr/>
              <p:nvPr/>
            </p:nvSpPr>
            <p:spPr>
              <a:xfrm>
                <a:off x="8096182" y="5234109"/>
                <a:ext cx="1160133" cy="372811"/>
              </a:xfrm>
              <a:custGeom>
                <a:avLst/>
                <a:gdLst>
                  <a:gd name="connsiteX0" fmla="*/ 68 w 1160133"/>
                  <a:gd name="connsiteY0" fmla="*/ 408 h 372811"/>
                  <a:gd name="connsiteX1" fmla="*/ 266768 w 1160133"/>
                  <a:gd name="connsiteY1" fmla="*/ 241708 h 372811"/>
                  <a:gd name="connsiteX2" fmla="*/ 323918 w 1160133"/>
                  <a:gd name="connsiteY2" fmla="*/ 366591 h 372811"/>
                  <a:gd name="connsiteX3" fmla="*/ 342968 w 1160133"/>
                  <a:gd name="connsiteY3" fmla="*/ 351774 h 372811"/>
                  <a:gd name="connsiteX4" fmla="*/ 353551 w 1160133"/>
                  <a:gd name="connsiteY4" fmla="*/ 332724 h 372811"/>
                  <a:gd name="connsiteX5" fmla="*/ 400118 w 1160133"/>
                  <a:gd name="connsiteY5" fmla="*/ 313674 h 372811"/>
                  <a:gd name="connsiteX6" fmla="*/ 1088035 w 1160133"/>
                  <a:gd name="connsiteY6" fmla="*/ 313674 h 372811"/>
                  <a:gd name="connsiteX7" fmla="*/ 1128251 w 1160133"/>
                  <a:gd name="connsiteY7" fmla="*/ 281924 h 372811"/>
                  <a:gd name="connsiteX8" fmla="*/ 990668 w 1160133"/>
                  <a:gd name="connsiteY8" fmla="*/ 309441 h 372811"/>
                  <a:gd name="connsiteX9" fmla="*/ 347201 w 1160133"/>
                  <a:gd name="connsiteY9" fmla="*/ 294624 h 372811"/>
                  <a:gd name="connsiteX10" fmla="*/ 330268 w 1160133"/>
                  <a:gd name="connsiteY10" fmla="*/ 288274 h 372811"/>
                  <a:gd name="connsiteX11" fmla="*/ 241368 w 1160133"/>
                  <a:gd name="connsiteY11" fmla="*/ 186674 h 372811"/>
                  <a:gd name="connsiteX12" fmla="*/ 68 w 1160133"/>
                  <a:gd name="connsiteY12" fmla="*/ 408 h 37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0133" h="372811">
                    <a:moveTo>
                      <a:pt x="68" y="408"/>
                    </a:moveTo>
                    <a:cubicBezTo>
                      <a:pt x="4301" y="9580"/>
                      <a:pt x="212793" y="180678"/>
                      <a:pt x="266768" y="241708"/>
                    </a:cubicBezTo>
                    <a:cubicBezTo>
                      <a:pt x="320743" y="302739"/>
                      <a:pt x="311218" y="348247"/>
                      <a:pt x="323918" y="366591"/>
                    </a:cubicBezTo>
                    <a:cubicBezTo>
                      <a:pt x="336618" y="384935"/>
                      <a:pt x="338029" y="357418"/>
                      <a:pt x="342968" y="351774"/>
                    </a:cubicBezTo>
                    <a:cubicBezTo>
                      <a:pt x="347907" y="346130"/>
                      <a:pt x="344026" y="339074"/>
                      <a:pt x="353551" y="332724"/>
                    </a:cubicBezTo>
                    <a:cubicBezTo>
                      <a:pt x="363076" y="326374"/>
                      <a:pt x="277704" y="316849"/>
                      <a:pt x="400118" y="313674"/>
                    </a:cubicBezTo>
                    <a:cubicBezTo>
                      <a:pt x="522532" y="310499"/>
                      <a:pt x="966680" y="318966"/>
                      <a:pt x="1088035" y="313674"/>
                    </a:cubicBezTo>
                    <a:cubicBezTo>
                      <a:pt x="1209390" y="308382"/>
                      <a:pt x="1144479" y="282629"/>
                      <a:pt x="1128251" y="281924"/>
                    </a:cubicBezTo>
                    <a:cubicBezTo>
                      <a:pt x="1112023" y="281219"/>
                      <a:pt x="990668" y="309441"/>
                      <a:pt x="990668" y="309441"/>
                    </a:cubicBezTo>
                    <a:lnTo>
                      <a:pt x="347201" y="294624"/>
                    </a:lnTo>
                    <a:cubicBezTo>
                      <a:pt x="237134" y="291096"/>
                      <a:pt x="347907" y="306266"/>
                      <a:pt x="330268" y="288274"/>
                    </a:cubicBezTo>
                    <a:cubicBezTo>
                      <a:pt x="312629" y="270282"/>
                      <a:pt x="293226" y="234299"/>
                      <a:pt x="241368" y="186674"/>
                    </a:cubicBezTo>
                    <a:cubicBezTo>
                      <a:pt x="189510" y="139049"/>
                      <a:pt x="-4165" y="-8764"/>
                      <a:pt x="68" y="4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5" name="フリーフォーム: 図形 121">
                <a:extLst>
                  <a:ext uri="{FF2B5EF4-FFF2-40B4-BE49-F238E27FC236}">
                    <a16:creationId xmlns:a16="http://schemas.microsoft.com/office/drawing/2014/main" id="{2F83B331-73B9-6496-99EC-4BBC676DD597}"/>
                  </a:ext>
                </a:extLst>
              </p:cNvPr>
              <p:cNvSpPr/>
              <p:nvPr/>
            </p:nvSpPr>
            <p:spPr>
              <a:xfrm>
                <a:off x="8059932" y="5225414"/>
                <a:ext cx="421551" cy="953145"/>
              </a:xfrm>
              <a:custGeom>
                <a:avLst/>
                <a:gdLst>
                  <a:gd name="connsiteX0" fmla="*/ 335 w 421551"/>
                  <a:gd name="connsiteY0" fmla="*/ 636 h 953145"/>
                  <a:gd name="connsiteX1" fmla="*/ 239518 w 421551"/>
                  <a:gd name="connsiteY1" fmla="*/ 235586 h 953145"/>
                  <a:gd name="connsiteX2" fmla="*/ 317835 w 421551"/>
                  <a:gd name="connsiteY2" fmla="*/ 462069 h 953145"/>
                  <a:gd name="connsiteX3" fmla="*/ 358051 w 421551"/>
                  <a:gd name="connsiteY3" fmla="*/ 637753 h 953145"/>
                  <a:gd name="connsiteX4" fmla="*/ 349585 w 421551"/>
                  <a:gd name="connsiteY4" fmla="*/ 711836 h 953145"/>
                  <a:gd name="connsiteX5" fmla="*/ 391918 w 421551"/>
                  <a:gd name="connsiteY5" fmla="*/ 828253 h 953145"/>
                  <a:gd name="connsiteX6" fmla="*/ 421551 w 421551"/>
                  <a:gd name="connsiteY6" fmla="*/ 953136 h 953145"/>
                  <a:gd name="connsiteX7" fmla="*/ 391918 w 421551"/>
                  <a:gd name="connsiteY7" fmla="*/ 821903 h 953145"/>
                  <a:gd name="connsiteX8" fmla="*/ 362285 w 421551"/>
                  <a:gd name="connsiteY8" fmla="*/ 688553 h 953145"/>
                  <a:gd name="connsiteX9" fmla="*/ 296668 w 421551"/>
                  <a:gd name="connsiteY9" fmla="*/ 309669 h 953145"/>
                  <a:gd name="connsiteX10" fmla="*/ 335 w 421551"/>
                  <a:gd name="connsiteY10" fmla="*/ 636 h 95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551" h="953145">
                    <a:moveTo>
                      <a:pt x="335" y="636"/>
                    </a:moveTo>
                    <a:cubicBezTo>
                      <a:pt x="-9190" y="-11711"/>
                      <a:pt x="186601" y="158681"/>
                      <a:pt x="239518" y="235586"/>
                    </a:cubicBezTo>
                    <a:cubicBezTo>
                      <a:pt x="292435" y="312492"/>
                      <a:pt x="298080" y="395041"/>
                      <a:pt x="317835" y="462069"/>
                    </a:cubicBezTo>
                    <a:cubicBezTo>
                      <a:pt x="337591" y="529097"/>
                      <a:pt x="352759" y="596125"/>
                      <a:pt x="358051" y="637753"/>
                    </a:cubicBezTo>
                    <a:cubicBezTo>
                      <a:pt x="363343" y="679381"/>
                      <a:pt x="343941" y="680086"/>
                      <a:pt x="349585" y="711836"/>
                    </a:cubicBezTo>
                    <a:cubicBezTo>
                      <a:pt x="355229" y="743586"/>
                      <a:pt x="379924" y="788036"/>
                      <a:pt x="391918" y="828253"/>
                    </a:cubicBezTo>
                    <a:cubicBezTo>
                      <a:pt x="403912" y="868470"/>
                      <a:pt x="421551" y="954194"/>
                      <a:pt x="421551" y="953136"/>
                    </a:cubicBezTo>
                    <a:cubicBezTo>
                      <a:pt x="421551" y="952078"/>
                      <a:pt x="401796" y="866000"/>
                      <a:pt x="391918" y="821903"/>
                    </a:cubicBezTo>
                    <a:cubicBezTo>
                      <a:pt x="382040" y="777806"/>
                      <a:pt x="378160" y="773925"/>
                      <a:pt x="362285" y="688553"/>
                    </a:cubicBezTo>
                    <a:cubicBezTo>
                      <a:pt x="346410" y="603181"/>
                      <a:pt x="354524" y="422911"/>
                      <a:pt x="296668" y="309669"/>
                    </a:cubicBezTo>
                    <a:cubicBezTo>
                      <a:pt x="238812" y="196427"/>
                      <a:pt x="9860" y="12983"/>
                      <a:pt x="335" y="6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6" name="フリーフォーム: 図形 122">
                <a:extLst>
                  <a:ext uri="{FF2B5EF4-FFF2-40B4-BE49-F238E27FC236}">
                    <a16:creationId xmlns:a16="http://schemas.microsoft.com/office/drawing/2014/main" id="{8E17731B-5F51-DDCF-FAB0-ED2FC0F08BD3}"/>
                  </a:ext>
                </a:extLst>
              </p:cNvPr>
              <p:cNvSpPr/>
              <p:nvPr/>
            </p:nvSpPr>
            <p:spPr>
              <a:xfrm>
                <a:off x="8420159" y="5528886"/>
                <a:ext cx="145060" cy="903681"/>
              </a:xfrm>
              <a:custGeom>
                <a:avLst/>
                <a:gdLst>
                  <a:gd name="connsiteX0" fmla="*/ 2058 w 145060"/>
                  <a:gd name="connsiteY0" fmla="*/ 27364 h 903681"/>
                  <a:gd name="connsiteX1" fmla="*/ 42274 w 145060"/>
                  <a:gd name="connsiteY1" fmla="*/ 137431 h 903681"/>
                  <a:gd name="connsiteX2" fmla="*/ 18991 w 145060"/>
                  <a:gd name="connsiteY2" fmla="*/ 99331 h 903681"/>
                  <a:gd name="connsiteX3" fmla="*/ 57091 w 145060"/>
                  <a:gd name="connsiteY3" fmla="*/ 389314 h 903681"/>
                  <a:gd name="connsiteX4" fmla="*/ 141758 w 145060"/>
                  <a:gd name="connsiteY4" fmla="*/ 734331 h 903681"/>
                  <a:gd name="connsiteX5" fmla="*/ 126941 w 145060"/>
                  <a:gd name="connsiteY5" fmla="*/ 903664 h 903681"/>
                  <a:gd name="connsiteX6" fmla="*/ 118474 w 145060"/>
                  <a:gd name="connsiteY6" fmla="*/ 725864 h 903681"/>
                  <a:gd name="connsiteX7" fmla="*/ 2058 w 145060"/>
                  <a:gd name="connsiteY7" fmla="*/ 27364 h 90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060" h="903681">
                    <a:moveTo>
                      <a:pt x="2058" y="27364"/>
                    </a:moveTo>
                    <a:cubicBezTo>
                      <a:pt x="-10642" y="-70708"/>
                      <a:pt x="39452" y="125437"/>
                      <a:pt x="42274" y="137431"/>
                    </a:cubicBezTo>
                    <a:cubicBezTo>
                      <a:pt x="45096" y="149426"/>
                      <a:pt x="16522" y="57351"/>
                      <a:pt x="18991" y="99331"/>
                    </a:cubicBezTo>
                    <a:cubicBezTo>
                      <a:pt x="21461" y="141312"/>
                      <a:pt x="36630" y="283481"/>
                      <a:pt x="57091" y="389314"/>
                    </a:cubicBezTo>
                    <a:cubicBezTo>
                      <a:pt x="77552" y="495147"/>
                      <a:pt x="130116" y="648606"/>
                      <a:pt x="141758" y="734331"/>
                    </a:cubicBezTo>
                    <a:cubicBezTo>
                      <a:pt x="153400" y="820056"/>
                      <a:pt x="130822" y="905075"/>
                      <a:pt x="126941" y="903664"/>
                    </a:cubicBezTo>
                    <a:cubicBezTo>
                      <a:pt x="123060" y="902253"/>
                      <a:pt x="138229" y="865917"/>
                      <a:pt x="118474" y="725864"/>
                    </a:cubicBezTo>
                    <a:cubicBezTo>
                      <a:pt x="98719" y="585811"/>
                      <a:pt x="14758" y="125436"/>
                      <a:pt x="2058" y="273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7" name="フリーフォーム: 図形 123">
                <a:extLst>
                  <a:ext uri="{FF2B5EF4-FFF2-40B4-BE49-F238E27FC236}">
                    <a16:creationId xmlns:a16="http://schemas.microsoft.com/office/drawing/2014/main" id="{74270648-2910-39E0-7400-4C96B2527E05}"/>
                  </a:ext>
                </a:extLst>
              </p:cNvPr>
              <p:cNvSpPr/>
              <p:nvPr/>
            </p:nvSpPr>
            <p:spPr>
              <a:xfrm>
                <a:off x="7992150" y="6429040"/>
                <a:ext cx="580366" cy="1221185"/>
              </a:xfrm>
              <a:custGeom>
                <a:avLst/>
                <a:gdLst>
                  <a:gd name="connsiteX0" fmla="*/ 580350 w 580366"/>
                  <a:gd name="connsiteY0" fmla="*/ 335 h 1221185"/>
                  <a:gd name="connsiteX1" fmla="*/ 386675 w 580366"/>
                  <a:gd name="connsiteY1" fmla="*/ 578185 h 1221185"/>
                  <a:gd name="connsiteX2" fmla="*/ 8850 w 580366"/>
                  <a:gd name="connsiteY2" fmla="*/ 1203660 h 1221185"/>
                  <a:gd name="connsiteX3" fmla="*/ 142200 w 580366"/>
                  <a:gd name="connsiteY3" fmla="*/ 1000460 h 1221185"/>
                  <a:gd name="connsiteX4" fmla="*/ 396200 w 580366"/>
                  <a:gd name="connsiteY4" fmla="*/ 501985 h 1221185"/>
                  <a:gd name="connsiteX5" fmla="*/ 580350 w 580366"/>
                  <a:gd name="connsiteY5" fmla="*/ 335 h 1221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366" h="1221185">
                    <a:moveTo>
                      <a:pt x="580350" y="335"/>
                    </a:moveTo>
                    <a:cubicBezTo>
                      <a:pt x="578763" y="13035"/>
                      <a:pt x="481925" y="377631"/>
                      <a:pt x="386675" y="578185"/>
                    </a:cubicBezTo>
                    <a:cubicBezTo>
                      <a:pt x="291425" y="778739"/>
                      <a:pt x="49596" y="1133281"/>
                      <a:pt x="8850" y="1203660"/>
                    </a:cubicBezTo>
                    <a:cubicBezTo>
                      <a:pt x="-31896" y="1274039"/>
                      <a:pt x="77642" y="1117406"/>
                      <a:pt x="142200" y="1000460"/>
                    </a:cubicBezTo>
                    <a:cubicBezTo>
                      <a:pt x="206758" y="883514"/>
                      <a:pt x="325292" y="665497"/>
                      <a:pt x="396200" y="501985"/>
                    </a:cubicBezTo>
                    <a:cubicBezTo>
                      <a:pt x="467108" y="338473"/>
                      <a:pt x="581937" y="-12365"/>
                      <a:pt x="580350" y="3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8" name="フリーフォーム: 図形 124">
                <a:extLst>
                  <a:ext uri="{FF2B5EF4-FFF2-40B4-BE49-F238E27FC236}">
                    <a16:creationId xmlns:a16="http://schemas.microsoft.com/office/drawing/2014/main" id="{734D21B6-8CC4-D126-C177-D3E1EE33158A}"/>
                  </a:ext>
                </a:extLst>
              </p:cNvPr>
              <p:cNvSpPr/>
              <p:nvPr/>
            </p:nvSpPr>
            <p:spPr>
              <a:xfrm>
                <a:off x="7967973" y="6067420"/>
                <a:ext cx="571006" cy="1543484"/>
              </a:xfrm>
              <a:custGeom>
                <a:avLst/>
                <a:gdLst>
                  <a:gd name="connsiteX0" fmla="*/ 490227 w 571006"/>
                  <a:gd name="connsiteY0" fmla="*/ 5 h 1543484"/>
                  <a:gd name="connsiteX1" fmla="*/ 541027 w 571006"/>
                  <a:gd name="connsiteY1" fmla="*/ 396880 h 1543484"/>
                  <a:gd name="connsiteX2" fmla="*/ 248927 w 571006"/>
                  <a:gd name="connsiteY2" fmla="*/ 1089030 h 1543484"/>
                  <a:gd name="connsiteX3" fmla="*/ 7627 w 571006"/>
                  <a:gd name="connsiteY3" fmla="*/ 1520830 h 1543484"/>
                  <a:gd name="connsiteX4" fmla="*/ 544202 w 571006"/>
                  <a:gd name="connsiteY4" fmla="*/ 390530 h 1543484"/>
                  <a:gd name="connsiteX5" fmla="*/ 490227 w 571006"/>
                  <a:gd name="connsiteY5" fmla="*/ 5 h 154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006" h="1543484">
                    <a:moveTo>
                      <a:pt x="490227" y="5"/>
                    </a:moveTo>
                    <a:cubicBezTo>
                      <a:pt x="489698" y="1063"/>
                      <a:pt x="581244" y="215376"/>
                      <a:pt x="541027" y="396880"/>
                    </a:cubicBezTo>
                    <a:cubicBezTo>
                      <a:pt x="500810" y="578384"/>
                      <a:pt x="337827" y="901705"/>
                      <a:pt x="248927" y="1089030"/>
                    </a:cubicBezTo>
                    <a:cubicBezTo>
                      <a:pt x="160027" y="1276355"/>
                      <a:pt x="-41585" y="1637247"/>
                      <a:pt x="7627" y="1520830"/>
                    </a:cubicBezTo>
                    <a:cubicBezTo>
                      <a:pt x="56839" y="1404413"/>
                      <a:pt x="461123" y="642413"/>
                      <a:pt x="544202" y="390530"/>
                    </a:cubicBezTo>
                    <a:cubicBezTo>
                      <a:pt x="627281" y="138647"/>
                      <a:pt x="490756" y="-1053"/>
                      <a:pt x="490227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9" name="フリーフォーム: 図形 125">
                <a:extLst>
                  <a:ext uri="{FF2B5EF4-FFF2-40B4-BE49-F238E27FC236}">
                    <a16:creationId xmlns:a16="http://schemas.microsoft.com/office/drawing/2014/main" id="{D129A333-AAB7-CA0E-728B-F01104D32C7B}"/>
                  </a:ext>
                </a:extLst>
              </p:cNvPr>
              <p:cNvSpPr/>
              <p:nvPr/>
            </p:nvSpPr>
            <p:spPr>
              <a:xfrm>
                <a:off x="9416679" y="4943479"/>
                <a:ext cx="580649" cy="1510794"/>
              </a:xfrm>
              <a:custGeom>
                <a:avLst/>
                <a:gdLst>
                  <a:gd name="connsiteX0" fmla="*/ 409946 w 580649"/>
                  <a:gd name="connsiteY0" fmla="*/ 28571 h 1510794"/>
                  <a:gd name="connsiteX1" fmla="*/ 479796 w 580649"/>
                  <a:gd name="connsiteY1" fmla="*/ 247646 h 1510794"/>
                  <a:gd name="connsiteX2" fmla="*/ 470271 w 580649"/>
                  <a:gd name="connsiteY2" fmla="*/ 479421 h 1510794"/>
                  <a:gd name="connsiteX3" fmla="*/ 527421 w 580649"/>
                  <a:gd name="connsiteY3" fmla="*/ 771521 h 1510794"/>
                  <a:gd name="connsiteX4" fmla="*/ 571871 w 580649"/>
                  <a:gd name="connsiteY4" fmla="*/ 1114421 h 1510794"/>
                  <a:gd name="connsiteX5" fmla="*/ 571871 w 580649"/>
                  <a:gd name="connsiteY5" fmla="*/ 1314446 h 1510794"/>
                  <a:gd name="connsiteX6" fmla="*/ 479796 w 580649"/>
                  <a:gd name="connsiteY6" fmla="*/ 1425571 h 1510794"/>
                  <a:gd name="connsiteX7" fmla="*/ 333746 w 580649"/>
                  <a:gd name="connsiteY7" fmla="*/ 1482721 h 1510794"/>
                  <a:gd name="connsiteX8" fmla="*/ 371 w 580649"/>
                  <a:gd name="connsiteY8" fmla="*/ 1492246 h 1510794"/>
                  <a:gd name="connsiteX9" fmla="*/ 403596 w 580649"/>
                  <a:gd name="connsiteY9" fmla="*/ 1498596 h 1510794"/>
                  <a:gd name="connsiteX10" fmla="*/ 565521 w 580649"/>
                  <a:gd name="connsiteY10" fmla="*/ 1314446 h 1510794"/>
                  <a:gd name="connsiteX11" fmla="*/ 521071 w 580649"/>
                  <a:gd name="connsiteY11" fmla="*/ 930271 h 1510794"/>
                  <a:gd name="connsiteX12" fmla="*/ 409946 w 580649"/>
                  <a:gd name="connsiteY12" fmla="*/ 28571 h 151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0649" h="1510794">
                    <a:moveTo>
                      <a:pt x="409946" y="28571"/>
                    </a:moveTo>
                    <a:cubicBezTo>
                      <a:pt x="403067" y="-85200"/>
                      <a:pt x="469742" y="172504"/>
                      <a:pt x="479796" y="247646"/>
                    </a:cubicBezTo>
                    <a:cubicBezTo>
                      <a:pt x="489850" y="322788"/>
                      <a:pt x="462333" y="392108"/>
                      <a:pt x="470271" y="479421"/>
                    </a:cubicBezTo>
                    <a:cubicBezTo>
                      <a:pt x="478209" y="566734"/>
                      <a:pt x="510488" y="665688"/>
                      <a:pt x="527421" y="771521"/>
                    </a:cubicBezTo>
                    <a:cubicBezTo>
                      <a:pt x="544354" y="877354"/>
                      <a:pt x="564463" y="1023934"/>
                      <a:pt x="571871" y="1114421"/>
                    </a:cubicBezTo>
                    <a:cubicBezTo>
                      <a:pt x="579279" y="1204908"/>
                      <a:pt x="587217" y="1262588"/>
                      <a:pt x="571871" y="1314446"/>
                    </a:cubicBezTo>
                    <a:cubicBezTo>
                      <a:pt x="556525" y="1366304"/>
                      <a:pt x="519484" y="1397525"/>
                      <a:pt x="479796" y="1425571"/>
                    </a:cubicBezTo>
                    <a:cubicBezTo>
                      <a:pt x="440109" y="1453617"/>
                      <a:pt x="413650" y="1471609"/>
                      <a:pt x="333746" y="1482721"/>
                    </a:cubicBezTo>
                    <a:cubicBezTo>
                      <a:pt x="253842" y="1493834"/>
                      <a:pt x="-11271" y="1489600"/>
                      <a:pt x="371" y="1492246"/>
                    </a:cubicBezTo>
                    <a:cubicBezTo>
                      <a:pt x="12013" y="1494892"/>
                      <a:pt x="309404" y="1528229"/>
                      <a:pt x="403596" y="1498596"/>
                    </a:cubicBezTo>
                    <a:cubicBezTo>
                      <a:pt x="497788" y="1468963"/>
                      <a:pt x="545942" y="1409167"/>
                      <a:pt x="565521" y="1314446"/>
                    </a:cubicBezTo>
                    <a:cubicBezTo>
                      <a:pt x="585100" y="1219725"/>
                      <a:pt x="545942" y="1141408"/>
                      <a:pt x="521071" y="930271"/>
                    </a:cubicBezTo>
                    <a:cubicBezTo>
                      <a:pt x="496200" y="719134"/>
                      <a:pt x="416825" y="142342"/>
                      <a:pt x="409946" y="285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0" name="フリーフォーム: 図形 126">
                <a:extLst>
                  <a:ext uri="{FF2B5EF4-FFF2-40B4-BE49-F238E27FC236}">
                    <a16:creationId xmlns:a16="http://schemas.microsoft.com/office/drawing/2014/main" id="{935E552D-D4A5-4311-54E0-546B24E1CE1C}"/>
                  </a:ext>
                </a:extLst>
              </p:cNvPr>
              <p:cNvSpPr/>
              <p:nvPr/>
            </p:nvSpPr>
            <p:spPr>
              <a:xfrm>
                <a:off x="8824890" y="6438338"/>
                <a:ext cx="599419" cy="429863"/>
              </a:xfrm>
              <a:custGeom>
                <a:avLst/>
                <a:gdLst>
                  <a:gd name="connsiteX0" fmla="*/ 595335 w 599419"/>
                  <a:gd name="connsiteY0" fmla="*/ 2150 h 429863"/>
                  <a:gd name="connsiteX1" fmla="*/ 9548 w 599419"/>
                  <a:gd name="connsiteY1" fmla="*/ 421250 h 429863"/>
                  <a:gd name="connsiteX2" fmla="*/ 257198 w 599419"/>
                  <a:gd name="connsiteY2" fmla="*/ 264087 h 429863"/>
                  <a:gd name="connsiteX3" fmla="*/ 595335 w 599419"/>
                  <a:gd name="connsiteY3" fmla="*/ 2150 h 42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419" h="429863">
                    <a:moveTo>
                      <a:pt x="595335" y="2150"/>
                    </a:moveTo>
                    <a:cubicBezTo>
                      <a:pt x="554060" y="28344"/>
                      <a:pt x="65904" y="377594"/>
                      <a:pt x="9548" y="421250"/>
                    </a:cubicBezTo>
                    <a:cubicBezTo>
                      <a:pt x="-46808" y="464906"/>
                      <a:pt x="160625" y="331820"/>
                      <a:pt x="257198" y="264087"/>
                    </a:cubicBezTo>
                    <a:cubicBezTo>
                      <a:pt x="353771" y="196354"/>
                      <a:pt x="636610" y="-24044"/>
                      <a:pt x="595335" y="21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1" name="フリーフォーム: 図形 127">
                <a:extLst>
                  <a:ext uri="{FF2B5EF4-FFF2-40B4-BE49-F238E27FC236}">
                    <a16:creationId xmlns:a16="http://schemas.microsoft.com/office/drawing/2014/main" id="{82A954D6-7350-1ABC-B51A-98E4CDC964EF}"/>
                  </a:ext>
                </a:extLst>
              </p:cNvPr>
              <p:cNvSpPr/>
              <p:nvPr/>
            </p:nvSpPr>
            <p:spPr>
              <a:xfrm>
                <a:off x="8216444" y="6804655"/>
                <a:ext cx="637572" cy="1092056"/>
              </a:xfrm>
              <a:custGeom>
                <a:avLst/>
                <a:gdLst>
                  <a:gd name="connsiteX0" fmla="*/ 610056 w 637572"/>
                  <a:gd name="connsiteY0" fmla="*/ 62870 h 1092056"/>
                  <a:gd name="connsiteX1" fmla="*/ 514806 w 637572"/>
                  <a:gd name="connsiteY1" fmla="*/ 173995 h 1092056"/>
                  <a:gd name="connsiteX2" fmla="*/ 30619 w 637572"/>
                  <a:gd name="connsiteY2" fmla="*/ 1024895 h 1092056"/>
                  <a:gd name="connsiteX3" fmla="*/ 109994 w 637572"/>
                  <a:gd name="connsiteY3" fmla="*/ 929645 h 1092056"/>
                  <a:gd name="connsiteX4" fmla="*/ 610056 w 637572"/>
                  <a:gd name="connsiteY4" fmla="*/ 62870 h 1092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7572" h="1092056">
                    <a:moveTo>
                      <a:pt x="610056" y="62870"/>
                    </a:moveTo>
                    <a:cubicBezTo>
                      <a:pt x="677525" y="-63072"/>
                      <a:pt x="611379" y="13657"/>
                      <a:pt x="514806" y="173995"/>
                    </a:cubicBezTo>
                    <a:cubicBezTo>
                      <a:pt x="418233" y="334333"/>
                      <a:pt x="98088" y="898953"/>
                      <a:pt x="30619" y="1024895"/>
                    </a:cubicBezTo>
                    <a:cubicBezTo>
                      <a:pt x="-36850" y="1150837"/>
                      <a:pt x="15009" y="1088659"/>
                      <a:pt x="109994" y="929645"/>
                    </a:cubicBezTo>
                    <a:cubicBezTo>
                      <a:pt x="204979" y="770631"/>
                      <a:pt x="542587" y="188812"/>
                      <a:pt x="610056" y="628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2" name="フリーフォーム: 図形 128">
                <a:extLst>
                  <a:ext uri="{FF2B5EF4-FFF2-40B4-BE49-F238E27FC236}">
                    <a16:creationId xmlns:a16="http://schemas.microsoft.com/office/drawing/2014/main" id="{9F610000-5751-B829-8E40-728FE60A10D8}"/>
                  </a:ext>
                </a:extLst>
              </p:cNvPr>
              <p:cNvSpPr/>
              <p:nvPr/>
            </p:nvSpPr>
            <p:spPr>
              <a:xfrm>
                <a:off x="7373503" y="7896147"/>
                <a:ext cx="841912" cy="618375"/>
              </a:xfrm>
              <a:custGeom>
                <a:avLst/>
                <a:gdLst>
                  <a:gd name="connsiteX0" fmla="*/ 841810 w 841912"/>
                  <a:gd name="connsiteY0" fmla="*/ 78 h 618375"/>
                  <a:gd name="connsiteX1" fmla="*/ 613210 w 841912"/>
                  <a:gd name="connsiteY1" fmla="*/ 423941 h 618375"/>
                  <a:gd name="connsiteX2" fmla="*/ 590985 w 841912"/>
                  <a:gd name="connsiteY2" fmla="*/ 520778 h 618375"/>
                  <a:gd name="connsiteX3" fmla="*/ 457635 w 841912"/>
                  <a:gd name="connsiteY3" fmla="*/ 576341 h 618375"/>
                  <a:gd name="connsiteX4" fmla="*/ 176647 w 841912"/>
                  <a:gd name="connsiteY4" fmla="*/ 617616 h 618375"/>
                  <a:gd name="connsiteX5" fmla="*/ 14722 w 841912"/>
                  <a:gd name="connsiteY5" fmla="*/ 600153 h 618375"/>
                  <a:gd name="connsiteX6" fmla="*/ 549710 w 841912"/>
                  <a:gd name="connsiteY6" fmla="*/ 563641 h 618375"/>
                  <a:gd name="connsiteX7" fmla="*/ 610035 w 841912"/>
                  <a:gd name="connsiteY7" fmla="*/ 474741 h 618375"/>
                  <a:gd name="connsiteX8" fmla="*/ 641785 w 841912"/>
                  <a:gd name="connsiteY8" fmla="*/ 389016 h 618375"/>
                  <a:gd name="connsiteX9" fmla="*/ 841810 w 841912"/>
                  <a:gd name="connsiteY9" fmla="*/ 78 h 61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1912" h="618375">
                    <a:moveTo>
                      <a:pt x="841810" y="78"/>
                    </a:moveTo>
                    <a:cubicBezTo>
                      <a:pt x="837048" y="5899"/>
                      <a:pt x="655014" y="337158"/>
                      <a:pt x="613210" y="423941"/>
                    </a:cubicBezTo>
                    <a:cubicBezTo>
                      <a:pt x="571406" y="510724"/>
                      <a:pt x="616914" y="495378"/>
                      <a:pt x="590985" y="520778"/>
                    </a:cubicBezTo>
                    <a:cubicBezTo>
                      <a:pt x="565056" y="546178"/>
                      <a:pt x="526691" y="560201"/>
                      <a:pt x="457635" y="576341"/>
                    </a:cubicBezTo>
                    <a:cubicBezTo>
                      <a:pt x="388579" y="592481"/>
                      <a:pt x="250466" y="613647"/>
                      <a:pt x="176647" y="617616"/>
                    </a:cubicBezTo>
                    <a:cubicBezTo>
                      <a:pt x="102828" y="621585"/>
                      <a:pt x="-47455" y="609149"/>
                      <a:pt x="14722" y="600153"/>
                    </a:cubicBezTo>
                    <a:cubicBezTo>
                      <a:pt x="76899" y="591157"/>
                      <a:pt x="450491" y="584543"/>
                      <a:pt x="549710" y="563641"/>
                    </a:cubicBezTo>
                    <a:cubicBezTo>
                      <a:pt x="648929" y="542739"/>
                      <a:pt x="594689" y="503845"/>
                      <a:pt x="610035" y="474741"/>
                    </a:cubicBezTo>
                    <a:cubicBezTo>
                      <a:pt x="625381" y="445637"/>
                      <a:pt x="599981" y="466010"/>
                      <a:pt x="641785" y="389016"/>
                    </a:cubicBezTo>
                    <a:cubicBezTo>
                      <a:pt x="683589" y="312022"/>
                      <a:pt x="846572" y="-5743"/>
                      <a:pt x="841810" y="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3" name="フリーフォーム: 図形 129">
                <a:extLst>
                  <a:ext uri="{FF2B5EF4-FFF2-40B4-BE49-F238E27FC236}">
                    <a16:creationId xmlns:a16="http://schemas.microsoft.com/office/drawing/2014/main" id="{84C14EA3-407E-A457-4EC6-C04D6A6C5428}"/>
                  </a:ext>
                </a:extLst>
              </p:cNvPr>
              <p:cNvSpPr/>
              <p:nvPr/>
            </p:nvSpPr>
            <p:spPr>
              <a:xfrm>
                <a:off x="7510121" y="8319524"/>
                <a:ext cx="474128" cy="181860"/>
              </a:xfrm>
              <a:custGeom>
                <a:avLst/>
                <a:gdLst>
                  <a:gd name="connsiteX0" fmla="*/ 473417 w 474128"/>
                  <a:gd name="connsiteY0" fmla="*/ 564 h 181860"/>
                  <a:gd name="connsiteX1" fmla="*/ 316254 w 474128"/>
                  <a:gd name="connsiteY1" fmla="*/ 105339 h 181860"/>
                  <a:gd name="connsiteX2" fmla="*/ 342 w 474128"/>
                  <a:gd name="connsiteY2" fmla="*/ 178364 h 181860"/>
                  <a:gd name="connsiteX3" fmla="*/ 259104 w 474128"/>
                  <a:gd name="connsiteY3" fmla="*/ 154551 h 181860"/>
                  <a:gd name="connsiteX4" fmla="*/ 473417 w 474128"/>
                  <a:gd name="connsiteY4" fmla="*/ 564 h 181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4128" h="181860">
                    <a:moveTo>
                      <a:pt x="473417" y="564"/>
                    </a:moveTo>
                    <a:cubicBezTo>
                      <a:pt x="482942" y="-7638"/>
                      <a:pt x="395100" y="75706"/>
                      <a:pt x="316254" y="105339"/>
                    </a:cubicBezTo>
                    <a:cubicBezTo>
                      <a:pt x="237408" y="134972"/>
                      <a:pt x="9867" y="170162"/>
                      <a:pt x="342" y="178364"/>
                    </a:cubicBezTo>
                    <a:cubicBezTo>
                      <a:pt x="-9183" y="186566"/>
                      <a:pt x="182375" y="181009"/>
                      <a:pt x="259104" y="154551"/>
                    </a:cubicBezTo>
                    <a:cubicBezTo>
                      <a:pt x="335833" y="128093"/>
                      <a:pt x="463892" y="8766"/>
                      <a:pt x="473417" y="5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4" name="フリーフォーム: 図形 130">
                <a:extLst>
                  <a:ext uri="{FF2B5EF4-FFF2-40B4-BE49-F238E27FC236}">
                    <a16:creationId xmlns:a16="http://schemas.microsoft.com/office/drawing/2014/main" id="{CDB2FC17-0C74-1A56-351E-225C71512956}"/>
                  </a:ext>
                </a:extLst>
              </p:cNvPr>
              <p:cNvSpPr/>
              <p:nvPr/>
            </p:nvSpPr>
            <p:spPr>
              <a:xfrm>
                <a:off x="7937847" y="8179802"/>
                <a:ext cx="573244" cy="269782"/>
              </a:xfrm>
              <a:custGeom>
                <a:avLst/>
                <a:gdLst>
                  <a:gd name="connsiteX0" fmla="*/ 572741 w 573244"/>
                  <a:gd name="connsiteY0" fmla="*/ 586 h 269782"/>
                  <a:gd name="connsiteX1" fmla="*/ 255241 w 573244"/>
                  <a:gd name="connsiteY1" fmla="*/ 183148 h 269782"/>
                  <a:gd name="connsiteX2" fmla="*/ 36166 w 573244"/>
                  <a:gd name="connsiteY2" fmla="*/ 262523 h 269782"/>
                  <a:gd name="connsiteX3" fmla="*/ 13941 w 573244"/>
                  <a:gd name="connsiteY3" fmla="*/ 256173 h 269782"/>
                  <a:gd name="connsiteX4" fmla="*/ 177453 w 573244"/>
                  <a:gd name="connsiteY4" fmla="*/ 249823 h 269782"/>
                  <a:gd name="connsiteX5" fmla="*/ 572741 w 573244"/>
                  <a:gd name="connsiteY5" fmla="*/ 586 h 2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3244" h="269782">
                    <a:moveTo>
                      <a:pt x="572741" y="586"/>
                    </a:moveTo>
                    <a:cubicBezTo>
                      <a:pt x="585706" y="-10527"/>
                      <a:pt x="344670" y="139492"/>
                      <a:pt x="255241" y="183148"/>
                    </a:cubicBezTo>
                    <a:cubicBezTo>
                      <a:pt x="165812" y="226804"/>
                      <a:pt x="76383" y="250352"/>
                      <a:pt x="36166" y="262523"/>
                    </a:cubicBezTo>
                    <a:cubicBezTo>
                      <a:pt x="-4051" y="274694"/>
                      <a:pt x="-9607" y="258290"/>
                      <a:pt x="13941" y="256173"/>
                    </a:cubicBezTo>
                    <a:cubicBezTo>
                      <a:pt x="37489" y="254056"/>
                      <a:pt x="86965" y="291892"/>
                      <a:pt x="177453" y="249823"/>
                    </a:cubicBezTo>
                    <a:cubicBezTo>
                      <a:pt x="267940" y="207754"/>
                      <a:pt x="559776" y="11699"/>
                      <a:pt x="572741" y="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5" name="フリーフォーム: 図形 131">
                <a:extLst>
                  <a:ext uri="{FF2B5EF4-FFF2-40B4-BE49-F238E27FC236}">
                    <a16:creationId xmlns:a16="http://schemas.microsoft.com/office/drawing/2014/main" id="{DC95ED24-1736-5CA6-B1DE-2CCA3B715F62}"/>
                  </a:ext>
                </a:extLst>
              </p:cNvPr>
              <p:cNvSpPr/>
              <p:nvPr/>
            </p:nvSpPr>
            <p:spPr>
              <a:xfrm>
                <a:off x="8460285" y="7505689"/>
                <a:ext cx="1513240" cy="281564"/>
              </a:xfrm>
              <a:custGeom>
                <a:avLst/>
                <a:gdLst>
                  <a:gd name="connsiteX0" fmla="*/ 32 w 1513240"/>
                  <a:gd name="connsiteY0" fmla="*/ 11 h 281564"/>
                  <a:gd name="connsiteX1" fmla="*/ 1104932 w 1513240"/>
                  <a:gd name="connsiteY1" fmla="*/ 254011 h 281564"/>
                  <a:gd name="connsiteX2" fmla="*/ 1130332 w 1513240"/>
                  <a:gd name="connsiteY2" fmla="*/ 275178 h 281564"/>
                  <a:gd name="connsiteX3" fmla="*/ 1229815 w 1513240"/>
                  <a:gd name="connsiteY3" fmla="*/ 258244 h 281564"/>
                  <a:gd name="connsiteX4" fmla="*/ 1433015 w 1513240"/>
                  <a:gd name="connsiteY4" fmla="*/ 264594 h 281564"/>
                  <a:gd name="connsiteX5" fmla="*/ 1496515 w 1513240"/>
                  <a:gd name="connsiteY5" fmla="*/ 237078 h 281564"/>
                  <a:gd name="connsiteX6" fmla="*/ 1143032 w 1513240"/>
                  <a:gd name="connsiteY6" fmla="*/ 243428 h 281564"/>
                  <a:gd name="connsiteX7" fmla="*/ 32 w 1513240"/>
                  <a:gd name="connsiteY7" fmla="*/ 11 h 281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3240" h="281564">
                    <a:moveTo>
                      <a:pt x="32" y="11"/>
                    </a:moveTo>
                    <a:cubicBezTo>
                      <a:pt x="-6318" y="1775"/>
                      <a:pt x="916549" y="208150"/>
                      <a:pt x="1104932" y="254011"/>
                    </a:cubicBezTo>
                    <a:cubicBezTo>
                      <a:pt x="1293315" y="299872"/>
                      <a:pt x="1109518" y="274473"/>
                      <a:pt x="1130332" y="275178"/>
                    </a:cubicBezTo>
                    <a:cubicBezTo>
                      <a:pt x="1151146" y="275883"/>
                      <a:pt x="1179368" y="260008"/>
                      <a:pt x="1229815" y="258244"/>
                    </a:cubicBezTo>
                    <a:cubicBezTo>
                      <a:pt x="1280262" y="256480"/>
                      <a:pt x="1388565" y="268122"/>
                      <a:pt x="1433015" y="264594"/>
                    </a:cubicBezTo>
                    <a:cubicBezTo>
                      <a:pt x="1477465" y="261066"/>
                      <a:pt x="1544846" y="240606"/>
                      <a:pt x="1496515" y="237078"/>
                    </a:cubicBezTo>
                    <a:cubicBezTo>
                      <a:pt x="1448185" y="233550"/>
                      <a:pt x="1392799" y="285409"/>
                      <a:pt x="1143032" y="243428"/>
                    </a:cubicBezTo>
                    <a:cubicBezTo>
                      <a:pt x="893265" y="201447"/>
                      <a:pt x="6382" y="-1753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6" name="フリーフォーム: 図形 132">
                <a:extLst>
                  <a:ext uri="{FF2B5EF4-FFF2-40B4-BE49-F238E27FC236}">
                    <a16:creationId xmlns:a16="http://schemas.microsoft.com/office/drawing/2014/main" id="{25F08468-73E8-403F-F073-A079F73C3ED0}"/>
                  </a:ext>
                </a:extLst>
              </p:cNvPr>
              <p:cNvSpPr/>
              <p:nvPr/>
            </p:nvSpPr>
            <p:spPr>
              <a:xfrm>
                <a:off x="8813800" y="6870700"/>
                <a:ext cx="1424814" cy="692569"/>
              </a:xfrm>
              <a:custGeom>
                <a:avLst/>
                <a:gdLst>
                  <a:gd name="connsiteX0" fmla="*/ 0 w 1424814"/>
                  <a:gd name="connsiteY0" fmla="*/ 0 h 692569"/>
                  <a:gd name="connsiteX1" fmla="*/ 1263650 w 1424814"/>
                  <a:gd name="connsiteY1" fmla="*/ 618067 h 692569"/>
                  <a:gd name="connsiteX2" fmla="*/ 1407583 w 1424814"/>
                  <a:gd name="connsiteY2" fmla="*/ 681567 h 692569"/>
                  <a:gd name="connsiteX3" fmla="*/ 0 w 1424814"/>
                  <a:gd name="connsiteY3" fmla="*/ 0 h 69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4814" h="692569">
                    <a:moveTo>
                      <a:pt x="0" y="0"/>
                    </a:moveTo>
                    <a:lnTo>
                      <a:pt x="1263650" y="618067"/>
                    </a:lnTo>
                    <a:cubicBezTo>
                      <a:pt x="1498247" y="731661"/>
                      <a:pt x="1407583" y="681567"/>
                      <a:pt x="1407583" y="68156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7" name="フリーフォーム: 図形 133">
                <a:extLst>
                  <a:ext uri="{FF2B5EF4-FFF2-40B4-BE49-F238E27FC236}">
                    <a16:creationId xmlns:a16="http://schemas.microsoft.com/office/drawing/2014/main" id="{F40E9C64-9F89-232C-00E7-FDF4741BC1E5}"/>
                  </a:ext>
                </a:extLst>
              </p:cNvPr>
              <p:cNvSpPr/>
              <p:nvPr/>
            </p:nvSpPr>
            <p:spPr>
              <a:xfrm>
                <a:off x="8765350" y="6848183"/>
                <a:ext cx="1466136" cy="705209"/>
              </a:xfrm>
              <a:custGeom>
                <a:avLst/>
                <a:gdLst>
                  <a:gd name="connsiteX0" fmla="*/ 52683 w 1466136"/>
                  <a:gd name="connsiteY0" fmla="*/ 39450 h 705209"/>
                  <a:gd name="connsiteX1" fmla="*/ 107717 w 1466136"/>
                  <a:gd name="connsiteY1" fmla="*/ 22517 h 705209"/>
                  <a:gd name="connsiteX2" fmla="*/ 480250 w 1466136"/>
                  <a:gd name="connsiteY2" fmla="*/ 200317 h 705209"/>
                  <a:gd name="connsiteX3" fmla="*/ 1041167 w 1466136"/>
                  <a:gd name="connsiteY3" fmla="*/ 458550 h 705209"/>
                  <a:gd name="connsiteX4" fmla="*/ 1462383 w 1466136"/>
                  <a:gd name="connsiteY4" fmla="*/ 704084 h 705209"/>
                  <a:gd name="connsiteX5" fmla="*/ 797750 w 1466136"/>
                  <a:gd name="connsiteY5" fmla="*/ 356950 h 705209"/>
                  <a:gd name="connsiteX6" fmla="*/ 52683 w 1466136"/>
                  <a:gd name="connsiteY6" fmla="*/ 39450 h 70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6136" h="705209">
                    <a:moveTo>
                      <a:pt x="52683" y="39450"/>
                    </a:moveTo>
                    <a:cubicBezTo>
                      <a:pt x="-62322" y="-16289"/>
                      <a:pt x="36456" y="-4294"/>
                      <a:pt x="107717" y="22517"/>
                    </a:cubicBezTo>
                    <a:cubicBezTo>
                      <a:pt x="178978" y="49328"/>
                      <a:pt x="480250" y="200317"/>
                      <a:pt x="480250" y="200317"/>
                    </a:cubicBezTo>
                    <a:cubicBezTo>
                      <a:pt x="635825" y="272989"/>
                      <a:pt x="877478" y="374589"/>
                      <a:pt x="1041167" y="458550"/>
                    </a:cubicBezTo>
                    <a:cubicBezTo>
                      <a:pt x="1204856" y="542511"/>
                      <a:pt x="1502952" y="721017"/>
                      <a:pt x="1462383" y="704084"/>
                    </a:cubicBezTo>
                    <a:cubicBezTo>
                      <a:pt x="1421814" y="687151"/>
                      <a:pt x="1028114" y="472661"/>
                      <a:pt x="797750" y="356950"/>
                    </a:cubicBezTo>
                    <a:cubicBezTo>
                      <a:pt x="567386" y="241239"/>
                      <a:pt x="167688" y="95189"/>
                      <a:pt x="52683" y="394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8" name="フリーフォーム: 図形 134">
                <a:extLst>
                  <a:ext uri="{FF2B5EF4-FFF2-40B4-BE49-F238E27FC236}">
                    <a16:creationId xmlns:a16="http://schemas.microsoft.com/office/drawing/2014/main" id="{84055BE0-BC83-9739-D5A4-F514AC142BA7}"/>
                  </a:ext>
                </a:extLst>
              </p:cNvPr>
              <p:cNvSpPr/>
              <p:nvPr/>
            </p:nvSpPr>
            <p:spPr>
              <a:xfrm>
                <a:off x="10054709" y="7566639"/>
                <a:ext cx="173402" cy="120041"/>
              </a:xfrm>
              <a:custGeom>
                <a:avLst/>
                <a:gdLst>
                  <a:gd name="connsiteX0" fmla="*/ 173024 w 173402"/>
                  <a:gd name="connsiteY0" fmla="*/ 444 h 120041"/>
                  <a:gd name="connsiteX1" fmla="*/ 5808 w 173402"/>
                  <a:gd name="connsiteY1" fmla="*/ 116861 h 120041"/>
                  <a:gd name="connsiteX2" fmla="*/ 50258 w 173402"/>
                  <a:gd name="connsiteY2" fmla="*/ 78761 h 120041"/>
                  <a:gd name="connsiteX3" fmla="*/ 173024 w 173402"/>
                  <a:gd name="connsiteY3" fmla="*/ 444 h 12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402" h="120041">
                    <a:moveTo>
                      <a:pt x="173024" y="444"/>
                    </a:moveTo>
                    <a:cubicBezTo>
                      <a:pt x="165616" y="6794"/>
                      <a:pt x="26269" y="103808"/>
                      <a:pt x="5808" y="116861"/>
                    </a:cubicBezTo>
                    <a:cubicBezTo>
                      <a:pt x="-14653" y="129914"/>
                      <a:pt x="23447" y="99928"/>
                      <a:pt x="50258" y="78761"/>
                    </a:cubicBezTo>
                    <a:cubicBezTo>
                      <a:pt x="77069" y="57594"/>
                      <a:pt x="180432" y="-5906"/>
                      <a:pt x="173024" y="4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9" name="フリーフォーム: 図形 135">
                <a:extLst>
                  <a:ext uri="{FF2B5EF4-FFF2-40B4-BE49-F238E27FC236}">
                    <a16:creationId xmlns:a16="http://schemas.microsoft.com/office/drawing/2014/main" id="{198DEEDA-1E39-D73C-BEBA-21D74D75BCFB}"/>
                  </a:ext>
                </a:extLst>
              </p:cNvPr>
              <p:cNvSpPr/>
              <p:nvPr/>
            </p:nvSpPr>
            <p:spPr>
              <a:xfrm>
                <a:off x="9977682" y="7704556"/>
                <a:ext cx="154351" cy="192769"/>
              </a:xfrm>
              <a:custGeom>
                <a:avLst/>
                <a:gdLst>
                  <a:gd name="connsiteX0" fmla="*/ 78601 w 154351"/>
                  <a:gd name="connsiteY0" fmla="*/ 111 h 192769"/>
                  <a:gd name="connsiteX1" fmla="*/ 152685 w 154351"/>
                  <a:gd name="connsiteY1" fmla="*/ 74194 h 192769"/>
                  <a:gd name="connsiteX2" fmla="*/ 127285 w 154351"/>
                  <a:gd name="connsiteY2" fmla="*/ 152511 h 192769"/>
                  <a:gd name="connsiteX3" fmla="*/ 93418 w 154351"/>
                  <a:gd name="connsiteY3" fmla="*/ 192727 h 192769"/>
                  <a:gd name="connsiteX4" fmla="*/ 78601 w 154351"/>
                  <a:gd name="connsiteY4" fmla="*/ 158861 h 192769"/>
                  <a:gd name="connsiteX5" fmla="*/ 53201 w 154351"/>
                  <a:gd name="connsiteY5" fmla="*/ 95361 h 192769"/>
                  <a:gd name="connsiteX6" fmla="*/ 285 w 154351"/>
                  <a:gd name="connsiteY6" fmla="*/ 44561 h 192769"/>
                  <a:gd name="connsiteX7" fmla="*/ 78601 w 154351"/>
                  <a:gd name="connsiteY7" fmla="*/ 150394 h 192769"/>
                  <a:gd name="connsiteX8" fmla="*/ 114585 w 154351"/>
                  <a:gd name="connsiteY8" fmla="*/ 146161 h 192769"/>
                  <a:gd name="connsiteX9" fmla="*/ 137868 w 154351"/>
                  <a:gd name="connsiteY9" fmla="*/ 91127 h 192769"/>
                  <a:gd name="connsiteX10" fmla="*/ 78601 w 154351"/>
                  <a:gd name="connsiteY10" fmla="*/ 111 h 19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351" h="192769">
                    <a:moveTo>
                      <a:pt x="78601" y="111"/>
                    </a:moveTo>
                    <a:cubicBezTo>
                      <a:pt x="81071" y="-2711"/>
                      <a:pt x="144571" y="48794"/>
                      <a:pt x="152685" y="74194"/>
                    </a:cubicBezTo>
                    <a:cubicBezTo>
                      <a:pt x="160799" y="99594"/>
                      <a:pt x="137163" y="132756"/>
                      <a:pt x="127285" y="152511"/>
                    </a:cubicBezTo>
                    <a:cubicBezTo>
                      <a:pt x="117407" y="172266"/>
                      <a:pt x="101532" y="191669"/>
                      <a:pt x="93418" y="192727"/>
                    </a:cubicBezTo>
                    <a:cubicBezTo>
                      <a:pt x="85304" y="193785"/>
                      <a:pt x="85304" y="175089"/>
                      <a:pt x="78601" y="158861"/>
                    </a:cubicBezTo>
                    <a:cubicBezTo>
                      <a:pt x="71898" y="142633"/>
                      <a:pt x="66254" y="114411"/>
                      <a:pt x="53201" y="95361"/>
                    </a:cubicBezTo>
                    <a:cubicBezTo>
                      <a:pt x="40148" y="76311"/>
                      <a:pt x="-3948" y="35389"/>
                      <a:pt x="285" y="44561"/>
                    </a:cubicBezTo>
                    <a:cubicBezTo>
                      <a:pt x="4518" y="53733"/>
                      <a:pt x="59551" y="133461"/>
                      <a:pt x="78601" y="150394"/>
                    </a:cubicBezTo>
                    <a:cubicBezTo>
                      <a:pt x="97651" y="167327"/>
                      <a:pt x="104707" y="156039"/>
                      <a:pt x="114585" y="146161"/>
                    </a:cubicBezTo>
                    <a:cubicBezTo>
                      <a:pt x="124463" y="136283"/>
                      <a:pt x="141749" y="115821"/>
                      <a:pt x="137868" y="91127"/>
                    </a:cubicBezTo>
                    <a:cubicBezTo>
                      <a:pt x="133987" y="66433"/>
                      <a:pt x="76131" y="2933"/>
                      <a:pt x="78601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0" name="フリーフォーム: 図形 136">
                <a:extLst>
                  <a:ext uri="{FF2B5EF4-FFF2-40B4-BE49-F238E27FC236}">
                    <a16:creationId xmlns:a16="http://schemas.microsoft.com/office/drawing/2014/main" id="{AACAAFF7-5B50-4B4F-37C8-F40126949C69}"/>
                  </a:ext>
                </a:extLst>
              </p:cNvPr>
              <p:cNvSpPr/>
              <p:nvPr/>
            </p:nvSpPr>
            <p:spPr>
              <a:xfrm>
                <a:off x="9769012" y="6412405"/>
                <a:ext cx="107395" cy="95084"/>
              </a:xfrm>
              <a:custGeom>
                <a:avLst/>
                <a:gdLst>
                  <a:gd name="connsiteX0" fmla="*/ 107355 w 107395"/>
                  <a:gd name="connsiteY0" fmla="*/ 1095 h 95084"/>
                  <a:gd name="connsiteX1" fmla="*/ 5755 w 107395"/>
                  <a:gd name="connsiteY1" fmla="*/ 94228 h 95084"/>
                  <a:gd name="connsiteX2" fmla="*/ 18455 w 107395"/>
                  <a:gd name="connsiteY2" fmla="*/ 45545 h 95084"/>
                  <a:gd name="connsiteX3" fmla="*/ 107355 w 107395"/>
                  <a:gd name="connsiteY3" fmla="*/ 1095 h 95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395" h="95084">
                    <a:moveTo>
                      <a:pt x="107355" y="1095"/>
                    </a:moveTo>
                    <a:cubicBezTo>
                      <a:pt x="105238" y="9209"/>
                      <a:pt x="20572" y="86820"/>
                      <a:pt x="5755" y="94228"/>
                    </a:cubicBezTo>
                    <a:cubicBezTo>
                      <a:pt x="-9062" y="101636"/>
                      <a:pt x="8224" y="58951"/>
                      <a:pt x="18455" y="45545"/>
                    </a:cubicBezTo>
                    <a:cubicBezTo>
                      <a:pt x="28685" y="32140"/>
                      <a:pt x="109472" y="-7019"/>
                      <a:pt x="107355" y="10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1" name="フリーフォーム: 図形 137">
                <a:extLst>
                  <a:ext uri="{FF2B5EF4-FFF2-40B4-BE49-F238E27FC236}">
                    <a16:creationId xmlns:a16="http://schemas.microsoft.com/office/drawing/2014/main" id="{522604B3-1E8C-53D1-CC17-603FB5564CF0}"/>
                  </a:ext>
                </a:extLst>
              </p:cNvPr>
              <p:cNvSpPr/>
              <p:nvPr/>
            </p:nvSpPr>
            <p:spPr>
              <a:xfrm>
                <a:off x="9616265" y="6419721"/>
                <a:ext cx="1058733" cy="839184"/>
              </a:xfrm>
              <a:custGeom>
                <a:avLst/>
                <a:gdLst>
                  <a:gd name="connsiteX0" fmla="*/ 46318 w 1058733"/>
                  <a:gd name="connsiteY0" fmla="*/ 36112 h 839184"/>
                  <a:gd name="connsiteX1" fmla="*/ 92885 w 1058733"/>
                  <a:gd name="connsiteY1" fmla="*/ 59396 h 839184"/>
                  <a:gd name="connsiteX2" fmla="*/ 520452 w 1058733"/>
                  <a:gd name="connsiteY2" fmla="*/ 296462 h 839184"/>
                  <a:gd name="connsiteX3" fmla="*/ 973418 w 1058733"/>
                  <a:gd name="connsiteY3" fmla="*/ 713446 h 839184"/>
                  <a:gd name="connsiteX4" fmla="*/ 1049618 w 1058733"/>
                  <a:gd name="connsiteY4" fmla="*/ 836212 h 839184"/>
                  <a:gd name="connsiteX5" fmla="*/ 852768 w 1058733"/>
                  <a:gd name="connsiteY5" fmla="*/ 618196 h 839184"/>
                  <a:gd name="connsiteX6" fmla="*/ 46318 w 1058733"/>
                  <a:gd name="connsiteY6" fmla="*/ 36112 h 8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8733" h="839184">
                    <a:moveTo>
                      <a:pt x="46318" y="36112"/>
                    </a:moveTo>
                    <a:cubicBezTo>
                      <a:pt x="-80329" y="-57021"/>
                      <a:pt x="92885" y="59396"/>
                      <a:pt x="92885" y="59396"/>
                    </a:cubicBezTo>
                    <a:cubicBezTo>
                      <a:pt x="171907" y="102788"/>
                      <a:pt x="373697" y="187454"/>
                      <a:pt x="520452" y="296462"/>
                    </a:cubicBezTo>
                    <a:cubicBezTo>
                      <a:pt x="667207" y="405470"/>
                      <a:pt x="885224" y="623488"/>
                      <a:pt x="973418" y="713446"/>
                    </a:cubicBezTo>
                    <a:cubicBezTo>
                      <a:pt x="1061612" y="803404"/>
                      <a:pt x="1069726" y="852087"/>
                      <a:pt x="1049618" y="836212"/>
                    </a:cubicBezTo>
                    <a:cubicBezTo>
                      <a:pt x="1029510" y="820337"/>
                      <a:pt x="1016810" y="749782"/>
                      <a:pt x="852768" y="618196"/>
                    </a:cubicBezTo>
                    <a:cubicBezTo>
                      <a:pt x="688726" y="486610"/>
                      <a:pt x="172965" y="129245"/>
                      <a:pt x="46318" y="361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2" name="フリーフォーム: 図形 138">
                <a:extLst>
                  <a:ext uri="{FF2B5EF4-FFF2-40B4-BE49-F238E27FC236}">
                    <a16:creationId xmlns:a16="http://schemas.microsoft.com/office/drawing/2014/main" id="{DCABFE8D-A98F-E6E2-51B6-BF74623332E6}"/>
                  </a:ext>
                </a:extLst>
              </p:cNvPr>
              <p:cNvSpPr/>
              <p:nvPr/>
            </p:nvSpPr>
            <p:spPr>
              <a:xfrm>
                <a:off x="10576868" y="7265608"/>
                <a:ext cx="117673" cy="127917"/>
              </a:xfrm>
              <a:custGeom>
                <a:avLst/>
                <a:gdLst>
                  <a:gd name="connsiteX0" fmla="*/ 115 w 117673"/>
                  <a:gd name="connsiteY0" fmla="*/ 127909 h 127917"/>
                  <a:gd name="connsiteX1" fmla="*/ 112299 w 117673"/>
                  <a:gd name="connsiteY1" fmla="*/ 15725 h 127917"/>
                  <a:gd name="connsiteX2" fmla="*/ 91132 w 117673"/>
                  <a:gd name="connsiteY2" fmla="*/ 9375 h 127917"/>
                  <a:gd name="connsiteX3" fmla="*/ 115 w 117673"/>
                  <a:gd name="connsiteY3" fmla="*/ 127909 h 12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73" h="127917">
                    <a:moveTo>
                      <a:pt x="115" y="127909"/>
                    </a:moveTo>
                    <a:cubicBezTo>
                      <a:pt x="3643" y="128967"/>
                      <a:pt x="97130" y="35481"/>
                      <a:pt x="112299" y="15725"/>
                    </a:cubicBezTo>
                    <a:cubicBezTo>
                      <a:pt x="127469" y="-4031"/>
                      <a:pt x="107360" y="-4031"/>
                      <a:pt x="91132" y="9375"/>
                    </a:cubicBezTo>
                    <a:cubicBezTo>
                      <a:pt x="74904" y="22781"/>
                      <a:pt x="-3413" y="126851"/>
                      <a:pt x="115" y="127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3" name="フリーフォーム: 図形 139">
                <a:extLst>
                  <a:ext uri="{FF2B5EF4-FFF2-40B4-BE49-F238E27FC236}">
                    <a16:creationId xmlns:a16="http://schemas.microsoft.com/office/drawing/2014/main" id="{A9F7D3D6-7135-7DAE-6034-C160766D833C}"/>
                  </a:ext>
                </a:extLst>
              </p:cNvPr>
              <p:cNvSpPr/>
              <p:nvPr/>
            </p:nvSpPr>
            <p:spPr>
              <a:xfrm>
                <a:off x="10234472" y="7277100"/>
                <a:ext cx="452578" cy="283370"/>
              </a:xfrm>
              <a:custGeom>
                <a:avLst/>
                <a:gdLst>
                  <a:gd name="connsiteX0" fmla="*/ 452578 w 452578"/>
                  <a:gd name="connsiteY0" fmla="*/ 0 h 283370"/>
                  <a:gd name="connsiteX1" fmla="*/ 240911 w 452578"/>
                  <a:gd name="connsiteY1" fmla="*/ 91017 h 283370"/>
                  <a:gd name="connsiteX2" fmla="*/ 5961 w 452578"/>
                  <a:gd name="connsiteY2" fmla="*/ 279400 h 283370"/>
                  <a:gd name="connsiteX3" fmla="*/ 80045 w 452578"/>
                  <a:gd name="connsiteY3" fmla="*/ 213783 h 283370"/>
                  <a:gd name="connsiteX4" fmla="*/ 187995 w 452578"/>
                  <a:gd name="connsiteY4" fmla="*/ 148167 h 283370"/>
                  <a:gd name="connsiteX5" fmla="*/ 452578 w 452578"/>
                  <a:gd name="connsiteY5" fmla="*/ 0 h 28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2578" h="283370">
                    <a:moveTo>
                      <a:pt x="452578" y="0"/>
                    </a:moveTo>
                    <a:cubicBezTo>
                      <a:pt x="383962" y="22225"/>
                      <a:pt x="315347" y="44450"/>
                      <a:pt x="240911" y="91017"/>
                    </a:cubicBezTo>
                    <a:cubicBezTo>
                      <a:pt x="166475" y="137584"/>
                      <a:pt x="32772" y="258939"/>
                      <a:pt x="5961" y="279400"/>
                    </a:cubicBezTo>
                    <a:cubicBezTo>
                      <a:pt x="-20850" y="299861"/>
                      <a:pt x="49706" y="235655"/>
                      <a:pt x="80045" y="213783"/>
                    </a:cubicBezTo>
                    <a:cubicBezTo>
                      <a:pt x="110384" y="191911"/>
                      <a:pt x="187995" y="148167"/>
                      <a:pt x="187995" y="148167"/>
                    </a:cubicBezTo>
                    <a:lnTo>
                      <a:pt x="45257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4" name="フリーフォーム: 図形 140">
                <a:extLst>
                  <a:ext uri="{FF2B5EF4-FFF2-40B4-BE49-F238E27FC236}">
                    <a16:creationId xmlns:a16="http://schemas.microsoft.com/office/drawing/2014/main" id="{2D85DB44-3FE8-DDD3-BE47-296DC7CC5B36}"/>
                  </a:ext>
                </a:extLst>
              </p:cNvPr>
              <p:cNvSpPr/>
              <p:nvPr/>
            </p:nvSpPr>
            <p:spPr>
              <a:xfrm>
                <a:off x="8440478" y="5565642"/>
                <a:ext cx="1256660" cy="831035"/>
              </a:xfrm>
              <a:custGeom>
                <a:avLst/>
                <a:gdLst>
                  <a:gd name="connsiteX0" fmla="*/ 2905 w 1256660"/>
                  <a:gd name="connsiteY0" fmla="*/ 9658 h 831035"/>
                  <a:gd name="connsiteX1" fmla="*/ 93922 w 1256660"/>
                  <a:gd name="connsiteY1" fmla="*/ 320808 h 831035"/>
                  <a:gd name="connsiteX2" fmla="*/ 184939 w 1256660"/>
                  <a:gd name="connsiteY2" fmla="*/ 731441 h 831035"/>
                  <a:gd name="connsiteX3" fmla="*/ 254789 w 1256660"/>
                  <a:gd name="connsiteY3" fmla="*/ 788591 h 831035"/>
                  <a:gd name="connsiteX4" fmla="*/ 506672 w 1256660"/>
                  <a:gd name="connsiteY4" fmla="*/ 797058 h 831035"/>
                  <a:gd name="connsiteX5" fmla="*/ 851689 w 1256660"/>
                  <a:gd name="connsiteY5" fmla="*/ 830925 h 831035"/>
                  <a:gd name="connsiteX6" fmla="*/ 1027372 w 1256660"/>
                  <a:gd name="connsiteY6" fmla="*/ 784358 h 831035"/>
                  <a:gd name="connsiteX7" fmla="*/ 1253855 w 1256660"/>
                  <a:gd name="connsiteY7" fmla="*/ 765308 h 831035"/>
                  <a:gd name="connsiteX8" fmla="*/ 860155 w 1256660"/>
                  <a:gd name="connsiteY8" fmla="*/ 788591 h 831035"/>
                  <a:gd name="connsiteX9" fmla="*/ 208222 w 1256660"/>
                  <a:gd name="connsiteY9" fmla="*/ 693341 h 831035"/>
                  <a:gd name="connsiteX10" fmla="*/ 2905 w 1256660"/>
                  <a:gd name="connsiteY10" fmla="*/ 9658 h 83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6660" h="831035">
                    <a:moveTo>
                      <a:pt x="2905" y="9658"/>
                    </a:moveTo>
                    <a:cubicBezTo>
                      <a:pt x="-16145" y="-52431"/>
                      <a:pt x="63583" y="200511"/>
                      <a:pt x="93922" y="320808"/>
                    </a:cubicBezTo>
                    <a:cubicBezTo>
                      <a:pt x="124261" y="441105"/>
                      <a:pt x="158128" y="653477"/>
                      <a:pt x="184939" y="731441"/>
                    </a:cubicBezTo>
                    <a:cubicBezTo>
                      <a:pt x="211750" y="809405"/>
                      <a:pt x="201167" y="777655"/>
                      <a:pt x="254789" y="788591"/>
                    </a:cubicBezTo>
                    <a:cubicBezTo>
                      <a:pt x="308411" y="799527"/>
                      <a:pt x="407189" y="790002"/>
                      <a:pt x="506672" y="797058"/>
                    </a:cubicBezTo>
                    <a:cubicBezTo>
                      <a:pt x="606155" y="804114"/>
                      <a:pt x="764906" y="833042"/>
                      <a:pt x="851689" y="830925"/>
                    </a:cubicBezTo>
                    <a:cubicBezTo>
                      <a:pt x="938472" y="828808"/>
                      <a:pt x="960345" y="795294"/>
                      <a:pt x="1027372" y="784358"/>
                    </a:cubicBezTo>
                    <a:cubicBezTo>
                      <a:pt x="1094399" y="773422"/>
                      <a:pt x="1281724" y="764603"/>
                      <a:pt x="1253855" y="765308"/>
                    </a:cubicBezTo>
                    <a:cubicBezTo>
                      <a:pt x="1225986" y="766013"/>
                      <a:pt x="1034427" y="800586"/>
                      <a:pt x="860155" y="788591"/>
                    </a:cubicBezTo>
                    <a:cubicBezTo>
                      <a:pt x="685883" y="776596"/>
                      <a:pt x="348627" y="819988"/>
                      <a:pt x="208222" y="693341"/>
                    </a:cubicBezTo>
                    <a:cubicBezTo>
                      <a:pt x="67817" y="566694"/>
                      <a:pt x="21955" y="71747"/>
                      <a:pt x="2905" y="96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5" name="フリーフォーム: 図形 141">
                <a:extLst>
                  <a:ext uri="{FF2B5EF4-FFF2-40B4-BE49-F238E27FC236}">
                    <a16:creationId xmlns:a16="http://schemas.microsoft.com/office/drawing/2014/main" id="{9CE75C74-7CD6-7844-AED2-1DDF3F0DC174}"/>
                  </a:ext>
                </a:extLst>
              </p:cNvPr>
              <p:cNvSpPr/>
              <p:nvPr/>
            </p:nvSpPr>
            <p:spPr>
              <a:xfrm>
                <a:off x="9645648" y="5629349"/>
                <a:ext cx="289542" cy="706521"/>
              </a:xfrm>
              <a:custGeom>
                <a:avLst/>
                <a:gdLst>
                  <a:gd name="connsiteX0" fmla="*/ 2 w 289542"/>
                  <a:gd name="connsiteY0" fmla="*/ 705834 h 706521"/>
                  <a:gd name="connsiteX1" fmla="*/ 196852 w 289542"/>
                  <a:gd name="connsiteY1" fmla="*/ 659268 h 706521"/>
                  <a:gd name="connsiteX2" fmla="*/ 277285 w 289542"/>
                  <a:gd name="connsiteY2" fmla="*/ 574601 h 706521"/>
                  <a:gd name="connsiteX3" fmla="*/ 283635 w 289542"/>
                  <a:gd name="connsiteY3" fmla="*/ 445484 h 706521"/>
                  <a:gd name="connsiteX4" fmla="*/ 222252 w 289542"/>
                  <a:gd name="connsiteY4" fmla="*/ 202068 h 706521"/>
                  <a:gd name="connsiteX5" fmla="*/ 192619 w 289542"/>
                  <a:gd name="connsiteY5" fmla="*/ 984 h 706521"/>
                  <a:gd name="connsiteX6" fmla="*/ 237069 w 289542"/>
                  <a:gd name="connsiteY6" fmla="*/ 286734 h 706521"/>
                  <a:gd name="connsiteX7" fmla="*/ 260352 w 289542"/>
                  <a:gd name="connsiteY7" fmla="*/ 532268 h 706521"/>
                  <a:gd name="connsiteX8" fmla="*/ 192619 w 289542"/>
                  <a:gd name="connsiteY8" fmla="*/ 625401 h 706521"/>
                  <a:gd name="connsiteX9" fmla="*/ 2 w 289542"/>
                  <a:gd name="connsiteY9" fmla="*/ 705834 h 706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9542" h="706521">
                    <a:moveTo>
                      <a:pt x="2" y="705834"/>
                    </a:moveTo>
                    <a:cubicBezTo>
                      <a:pt x="708" y="711479"/>
                      <a:pt x="150638" y="681140"/>
                      <a:pt x="196852" y="659268"/>
                    </a:cubicBezTo>
                    <a:cubicBezTo>
                      <a:pt x="243066" y="637396"/>
                      <a:pt x="262821" y="610232"/>
                      <a:pt x="277285" y="574601"/>
                    </a:cubicBezTo>
                    <a:cubicBezTo>
                      <a:pt x="291749" y="538970"/>
                      <a:pt x="292807" y="507573"/>
                      <a:pt x="283635" y="445484"/>
                    </a:cubicBezTo>
                    <a:cubicBezTo>
                      <a:pt x="274463" y="383395"/>
                      <a:pt x="237421" y="276151"/>
                      <a:pt x="222252" y="202068"/>
                    </a:cubicBezTo>
                    <a:cubicBezTo>
                      <a:pt x="207083" y="127985"/>
                      <a:pt x="190149" y="-13127"/>
                      <a:pt x="192619" y="984"/>
                    </a:cubicBezTo>
                    <a:cubicBezTo>
                      <a:pt x="195089" y="15095"/>
                      <a:pt x="225780" y="198187"/>
                      <a:pt x="237069" y="286734"/>
                    </a:cubicBezTo>
                    <a:cubicBezTo>
                      <a:pt x="248358" y="375281"/>
                      <a:pt x="267760" y="475824"/>
                      <a:pt x="260352" y="532268"/>
                    </a:cubicBezTo>
                    <a:cubicBezTo>
                      <a:pt x="252944" y="588712"/>
                      <a:pt x="233541" y="598943"/>
                      <a:pt x="192619" y="625401"/>
                    </a:cubicBezTo>
                    <a:cubicBezTo>
                      <a:pt x="151697" y="651859"/>
                      <a:pt x="-704" y="700189"/>
                      <a:pt x="2" y="7058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6" name="フリーフォーム: 図形 142">
                <a:extLst>
                  <a:ext uri="{FF2B5EF4-FFF2-40B4-BE49-F238E27FC236}">
                    <a16:creationId xmlns:a16="http://schemas.microsoft.com/office/drawing/2014/main" id="{6FBD3BB1-6F39-2748-F9B2-9355296188B7}"/>
                  </a:ext>
                </a:extLst>
              </p:cNvPr>
              <p:cNvSpPr/>
              <p:nvPr/>
            </p:nvSpPr>
            <p:spPr>
              <a:xfrm>
                <a:off x="9692062" y="5095659"/>
                <a:ext cx="87614" cy="248818"/>
              </a:xfrm>
              <a:custGeom>
                <a:avLst/>
                <a:gdLst>
                  <a:gd name="connsiteX0" fmla="*/ 155 w 87614"/>
                  <a:gd name="connsiteY0" fmla="*/ 3391 h 248818"/>
                  <a:gd name="connsiteX1" fmla="*/ 84821 w 87614"/>
                  <a:gd name="connsiteY1" fmla="*/ 246808 h 248818"/>
                  <a:gd name="connsiteX2" fmla="*/ 63655 w 87614"/>
                  <a:gd name="connsiteY2" fmla="*/ 113458 h 248818"/>
                  <a:gd name="connsiteX3" fmla="*/ 155 w 87614"/>
                  <a:gd name="connsiteY3" fmla="*/ 3391 h 24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614" h="248818">
                    <a:moveTo>
                      <a:pt x="155" y="3391"/>
                    </a:moveTo>
                    <a:cubicBezTo>
                      <a:pt x="3683" y="25616"/>
                      <a:pt x="74238" y="228464"/>
                      <a:pt x="84821" y="246808"/>
                    </a:cubicBezTo>
                    <a:cubicBezTo>
                      <a:pt x="95404" y="265153"/>
                      <a:pt x="73180" y="152969"/>
                      <a:pt x="63655" y="113458"/>
                    </a:cubicBezTo>
                    <a:cubicBezTo>
                      <a:pt x="54130" y="73947"/>
                      <a:pt x="-3373" y="-18834"/>
                      <a:pt x="155" y="33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7" name="フリーフォーム: 図形 143">
                <a:extLst>
                  <a:ext uri="{FF2B5EF4-FFF2-40B4-BE49-F238E27FC236}">
                    <a16:creationId xmlns:a16="http://schemas.microsoft.com/office/drawing/2014/main" id="{75857B70-E722-4A82-B49A-B672F3C0B3E7}"/>
                  </a:ext>
                </a:extLst>
              </p:cNvPr>
              <p:cNvSpPr/>
              <p:nvPr/>
            </p:nvSpPr>
            <p:spPr>
              <a:xfrm>
                <a:off x="8628355" y="5663930"/>
                <a:ext cx="728288" cy="594987"/>
              </a:xfrm>
              <a:custGeom>
                <a:avLst/>
                <a:gdLst>
                  <a:gd name="connsiteX0" fmla="*/ 87020 w 728288"/>
                  <a:gd name="connsiteY0" fmla="*/ 270 h 594987"/>
                  <a:gd name="connsiteX1" fmla="*/ 17170 w 728288"/>
                  <a:gd name="connsiteY1" fmla="*/ 65358 h 594987"/>
                  <a:gd name="connsiteX2" fmla="*/ 50508 w 728288"/>
                  <a:gd name="connsiteY2" fmla="*/ 379683 h 594987"/>
                  <a:gd name="connsiteX3" fmla="*/ 131470 w 728288"/>
                  <a:gd name="connsiteY3" fmla="*/ 576533 h 594987"/>
                  <a:gd name="connsiteX4" fmla="*/ 221958 w 728288"/>
                  <a:gd name="connsiteY4" fmla="*/ 586058 h 594987"/>
                  <a:gd name="connsiteX5" fmla="*/ 598195 w 728288"/>
                  <a:gd name="connsiteY5" fmla="*/ 571770 h 594987"/>
                  <a:gd name="connsiteX6" fmla="*/ 690270 w 728288"/>
                  <a:gd name="connsiteY6" fmla="*/ 533670 h 594987"/>
                  <a:gd name="connsiteX7" fmla="*/ 722020 w 728288"/>
                  <a:gd name="connsiteY7" fmla="*/ 497158 h 594987"/>
                  <a:gd name="connsiteX8" fmla="*/ 572795 w 728288"/>
                  <a:gd name="connsiteY8" fmla="*/ 559070 h 594987"/>
                  <a:gd name="connsiteX9" fmla="*/ 144170 w 728288"/>
                  <a:gd name="connsiteY9" fmla="*/ 582883 h 594987"/>
                  <a:gd name="connsiteX10" fmla="*/ 109245 w 728288"/>
                  <a:gd name="connsiteY10" fmla="*/ 551133 h 594987"/>
                  <a:gd name="connsiteX11" fmla="*/ 17170 w 728288"/>
                  <a:gd name="connsiteY11" fmla="*/ 281258 h 594987"/>
                  <a:gd name="connsiteX12" fmla="*/ 4470 w 728288"/>
                  <a:gd name="connsiteY12" fmla="*/ 74883 h 594987"/>
                  <a:gd name="connsiteX13" fmla="*/ 87020 w 728288"/>
                  <a:gd name="connsiteY13" fmla="*/ 270 h 594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8288" h="594987">
                    <a:moveTo>
                      <a:pt x="87020" y="270"/>
                    </a:moveTo>
                    <a:cubicBezTo>
                      <a:pt x="89137" y="-1318"/>
                      <a:pt x="23255" y="2123"/>
                      <a:pt x="17170" y="65358"/>
                    </a:cubicBezTo>
                    <a:cubicBezTo>
                      <a:pt x="11085" y="128593"/>
                      <a:pt x="31458" y="294487"/>
                      <a:pt x="50508" y="379683"/>
                    </a:cubicBezTo>
                    <a:cubicBezTo>
                      <a:pt x="69558" y="464879"/>
                      <a:pt x="102895" y="542137"/>
                      <a:pt x="131470" y="576533"/>
                    </a:cubicBezTo>
                    <a:cubicBezTo>
                      <a:pt x="160045" y="610929"/>
                      <a:pt x="144171" y="586852"/>
                      <a:pt x="221958" y="586058"/>
                    </a:cubicBezTo>
                    <a:cubicBezTo>
                      <a:pt x="299745" y="585264"/>
                      <a:pt x="520143" y="580501"/>
                      <a:pt x="598195" y="571770"/>
                    </a:cubicBezTo>
                    <a:cubicBezTo>
                      <a:pt x="676247" y="563039"/>
                      <a:pt x="669633" y="546105"/>
                      <a:pt x="690270" y="533670"/>
                    </a:cubicBezTo>
                    <a:cubicBezTo>
                      <a:pt x="710907" y="521235"/>
                      <a:pt x="741599" y="492925"/>
                      <a:pt x="722020" y="497158"/>
                    </a:cubicBezTo>
                    <a:cubicBezTo>
                      <a:pt x="702441" y="501391"/>
                      <a:pt x="669103" y="544783"/>
                      <a:pt x="572795" y="559070"/>
                    </a:cubicBezTo>
                    <a:cubicBezTo>
                      <a:pt x="476487" y="573357"/>
                      <a:pt x="221428" y="584206"/>
                      <a:pt x="144170" y="582883"/>
                    </a:cubicBezTo>
                    <a:cubicBezTo>
                      <a:pt x="66912" y="581560"/>
                      <a:pt x="130412" y="601404"/>
                      <a:pt x="109245" y="551133"/>
                    </a:cubicBezTo>
                    <a:cubicBezTo>
                      <a:pt x="88078" y="500862"/>
                      <a:pt x="34632" y="360633"/>
                      <a:pt x="17170" y="281258"/>
                    </a:cubicBezTo>
                    <a:cubicBezTo>
                      <a:pt x="-292" y="201883"/>
                      <a:pt x="-4261" y="121979"/>
                      <a:pt x="4470" y="74883"/>
                    </a:cubicBezTo>
                    <a:cubicBezTo>
                      <a:pt x="13201" y="27787"/>
                      <a:pt x="84903" y="1858"/>
                      <a:pt x="87020" y="2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8" name="フリーフォーム: 図形 144">
                <a:extLst>
                  <a:ext uri="{FF2B5EF4-FFF2-40B4-BE49-F238E27FC236}">
                    <a16:creationId xmlns:a16="http://schemas.microsoft.com/office/drawing/2014/main" id="{B9BA0F95-F85D-81BA-A6E1-4AA675013DE3}"/>
                  </a:ext>
                </a:extLst>
              </p:cNvPr>
              <p:cNvSpPr/>
              <p:nvPr/>
            </p:nvSpPr>
            <p:spPr>
              <a:xfrm>
                <a:off x="8714717" y="5630600"/>
                <a:ext cx="654440" cy="529007"/>
              </a:xfrm>
              <a:custGeom>
                <a:avLst/>
                <a:gdLst>
                  <a:gd name="connsiteX0" fmla="*/ 5421 w 654440"/>
                  <a:gd name="connsiteY0" fmla="*/ 30425 h 529007"/>
                  <a:gd name="connsiteX1" fmla="*/ 60983 w 654440"/>
                  <a:gd name="connsiteY1" fmla="*/ 30425 h 529007"/>
                  <a:gd name="connsiteX2" fmla="*/ 411821 w 654440"/>
                  <a:gd name="connsiteY2" fmla="*/ 24075 h 529007"/>
                  <a:gd name="connsiteX3" fmla="*/ 521358 w 654440"/>
                  <a:gd name="connsiteY3" fmla="*/ 41538 h 529007"/>
                  <a:gd name="connsiteX4" fmla="*/ 573746 w 654440"/>
                  <a:gd name="connsiteY4" fmla="*/ 95513 h 529007"/>
                  <a:gd name="connsiteX5" fmla="*/ 619783 w 654440"/>
                  <a:gd name="connsiteY5" fmla="*/ 260613 h 529007"/>
                  <a:gd name="connsiteX6" fmla="*/ 643596 w 654440"/>
                  <a:gd name="connsiteY6" fmla="*/ 481275 h 529007"/>
                  <a:gd name="connsiteX7" fmla="*/ 653121 w 654440"/>
                  <a:gd name="connsiteY7" fmla="*/ 419363 h 529007"/>
                  <a:gd name="connsiteX8" fmla="*/ 629308 w 654440"/>
                  <a:gd name="connsiteY8" fmla="*/ 528900 h 529007"/>
                  <a:gd name="connsiteX9" fmla="*/ 648358 w 654440"/>
                  <a:gd name="connsiteY9" fmla="*/ 436825 h 529007"/>
                  <a:gd name="connsiteX10" fmla="*/ 643596 w 654440"/>
                  <a:gd name="connsiteY10" fmla="*/ 298713 h 529007"/>
                  <a:gd name="connsiteX11" fmla="*/ 530883 w 654440"/>
                  <a:gd name="connsiteY11" fmla="*/ 28838 h 529007"/>
                  <a:gd name="connsiteX12" fmla="*/ 222908 w 654440"/>
                  <a:gd name="connsiteY12" fmla="*/ 6613 h 529007"/>
                  <a:gd name="connsiteX13" fmla="*/ 5421 w 654440"/>
                  <a:gd name="connsiteY13" fmla="*/ 30425 h 52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4440" h="529007">
                    <a:moveTo>
                      <a:pt x="5421" y="30425"/>
                    </a:moveTo>
                    <a:cubicBezTo>
                      <a:pt x="-21567" y="34394"/>
                      <a:pt x="60983" y="30425"/>
                      <a:pt x="60983" y="30425"/>
                    </a:cubicBezTo>
                    <a:cubicBezTo>
                      <a:pt x="128716" y="29367"/>
                      <a:pt x="335092" y="22223"/>
                      <a:pt x="411821" y="24075"/>
                    </a:cubicBezTo>
                    <a:cubicBezTo>
                      <a:pt x="488550" y="25927"/>
                      <a:pt x="494371" y="29632"/>
                      <a:pt x="521358" y="41538"/>
                    </a:cubicBezTo>
                    <a:cubicBezTo>
                      <a:pt x="548345" y="53444"/>
                      <a:pt x="557342" y="59001"/>
                      <a:pt x="573746" y="95513"/>
                    </a:cubicBezTo>
                    <a:cubicBezTo>
                      <a:pt x="590150" y="132025"/>
                      <a:pt x="608141" y="196319"/>
                      <a:pt x="619783" y="260613"/>
                    </a:cubicBezTo>
                    <a:cubicBezTo>
                      <a:pt x="631425" y="324907"/>
                      <a:pt x="638040" y="454817"/>
                      <a:pt x="643596" y="481275"/>
                    </a:cubicBezTo>
                    <a:cubicBezTo>
                      <a:pt x="649152" y="507733"/>
                      <a:pt x="655502" y="411426"/>
                      <a:pt x="653121" y="419363"/>
                    </a:cubicBezTo>
                    <a:cubicBezTo>
                      <a:pt x="650740" y="427300"/>
                      <a:pt x="630102" y="525990"/>
                      <a:pt x="629308" y="528900"/>
                    </a:cubicBezTo>
                    <a:cubicBezTo>
                      <a:pt x="628514" y="531810"/>
                      <a:pt x="645977" y="475189"/>
                      <a:pt x="648358" y="436825"/>
                    </a:cubicBezTo>
                    <a:cubicBezTo>
                      <a:pt x="650739" y="398461"/>
                      <a:pt x="663175" y="366711"/>
                      <a:pt x="643596" y="298713"/>
                    </a:cubicBezTo>
                    <a:cubicBezTo>
                      <a:pt x="624017" y="230715"/>
                      <a:pt x="600998" y="77521"/>
                      <a:pt x="530883" y="28838"/>
                    </a:cubicBezTo>
                    <a:cubicBezTo>
                      <a:pt x="460768" y="-19845"/>
                      <a:pt x="313395" y="8200"/>
                      <a:pt x="222908" y="6613"/>
                    </a:cubicBezTo>
                    <a:cubicBezTo>
                      <a:pt x="132421" y="5026"/>
                      <a:pt x="32409" y="26456"/>
                      <a:pt x="5421" y="30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9" name="フリーフォーム: 図形 145">
                <a:extLst>
                  <a:ext uri="{FF2B5EF4-FFF2-40B4-BE49-F238E27FC236}">
                    <a16:creationId xmlns:a16="http://schemas.microsoft.com/office/drawing/2014/main" id="{75314AB0-E99D-802E-ED6B-4A636A7A239B}"/>
                  </a:ext>
                </a:extLst>
              </p:cNvPr>
              <p:cNvSpPr/>
              <p:nvPr/>
            </p:nvSpPr>
            <p:spPr>
              <a:xfrm>
                <a:off x="8643301" y="5672111"/>
                <a:ext cx="698800" cy="564486"/>
              </a:xfrm>
              <a:custGeom>
                <a:avLst/>
                <a:gdLst>
                  <a:gd name="connsiteX0" fmla="*/ 130812 w 698800"/>
                  <a:gd name="connsiteY0" fmla="*/ 3202 h 564486"/>
                  <a:gd name="connsiteX1" fmla="*/ 14924 w 698800"/>
                  <a:gd name="connsiteY1" fmla="*/ 60352 h 564486"/>
                  <a:gd name="connsiteX2" fmla="*/ 83187 w 698800"/>
                  <a:gd name="connsiteY2" fmla="*/ 476277 h 564486"/>
                  <a:gd name="connsiteX3" fmla="*/ 135574 w 698800"/>
                  <a:gd name="connsiteY3" fmla="*/ 555652 h 564486"/>
                  <a:gd name="connsiteX4" fmla="*/ 195899 w 698800"/>
                  <a:gd name="connsiteY4" fmla="*/ 562002 h 564486"/>
                  <a:gd name="connsiteX5" fmla="*/ 570549 w 698800"/>
                  <a:gd name="connsiteY5" fmla="*/ 550889 h 564486"/>
                  <a:gd name="connsiteX6" fmla="*/ 683262 w 698800"/>
                  <a:gd name="connsiteY6" fmla="*/ 479452 h 564486"/>
                  <a:gd name="connsiteX7" fmla="*/ 267337 w 698800"/>
                  <a:gd name="connsiteY7" fmla="*/ 554064 h 564486"/>
                  <a:gd name="connsiteX8" fmla="*/ 95887 w 698800"/>
                  <a:gd name="connsiteY8" fmla="*/ 488977 h 564486"/>
                  <a:gd name="connsiteX9" fmla="*/ 29212 w 698800"/>
                  <a:gd name="connsiteY9" fmla="*/ 220689 h 564486"/>
                  <a:gd name="connsiteX10" fmla="*/ 3812 w 698800"/>
                  <a:gd name="connsiteY10" fmla="*/ 66702 h 564486"/>
                  <a:gd name="connsiteX11" fmla="*/ 130812 w 698800"/>
                  <a:gd name="connsiteY11" fmla="*/ 3202 h 56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8800" h="564486">
                    <a:moveTo>
                      <a:pt x="130812" y="3202"/>
                    </a:moveTo>
                    <a:cubicBezTo>
                      <a:pt x="132664" y="2144"/>
                      <a:pt x="22861" y="-18494"/>
                      <a:pt x="14924" y="60352"/>
                    </a:cubicBezTo>
                    <a:cubicBezTo>
                      <a:pt x="6987" y="139198"/>
                      <a:pt x="63079" y="393727"/>
                      <a:pt x="83187" y="476277"/>
                    </a:cubicBezTo>
                    <a:cubicBezTo>
                      <a:pt x="103295" y="558827"/>
                      <a:pt x="116789" y="541364"/>
                      <a:pt x="135574" y="555652"/>
                    </a:cubicBezTo>
                    <a:cubicBezTo>
                      <a:pt x="154359" y="569940"/>
                      <a:pt x="123403" y="562796"/>
                      <a:pt x="195899" y="562002"/>
                    </a:cubicBezTo>
                    <a:cubicBezTo>
                      <a:pt x="268395" y="561208"/>
                      <a:pt x="489322" y="564647"/>
                      <a:pt x="570549" y="550889"/>
                    </a:cubicBezTo>
                    <a:cubicBezTo>
                      <a:pt x="651776" y="537131"/>
                      <a:pt x="733797" y="478923"/>
                      <a:pt x="683262" y="479452"/>
                    </a:cubicBezTo>
                    <a:cubicBezTo>
                      <a:pt x="632727" y="479981"/>
                      <a:pt x="365233" y="552477"/>
                      <a:pt x="267337" y="554064"/>
                    </a:cubicBezTo>
                    <a:cubicBezTo>
                      <a:pt x="169441" y="555651"/>
                      <a:pt x="135574" y="544539"/>
                      <a:pt x="95887" y="488977"/>
                    </a:cubicBezTo>
                    <a:cubicBezTo>
                      <a:pt x="56200" y="433415"/>
                      <a:pt x="44558" y="291068"/>
                      <a:pt x="29212" y="220689"/>
                    </a:cubicBezTo>
                    <a:cubicBezTo>
                      <a:pt x="13866" y="150310"/>
                      <a:pt x="-9153" y="104008"/>
                      <a:pt x="3812" y="66702"/>
                    </a:cubicBezTo>
                    <a:cubicBezTo>
                      <a:pt x="16776" y="29396"/>
                      <a:pt x="128960" y="4260"/>
                      <a:pt x="130812" y="32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0" name="フリーフォーム: 図形 146">
                <a:extLst>
                  <a:ext uri="{FF2B5EF4-FFF2-40B4-BE49-F238E27FC236}">
                    <a16:creationId xmlns:a16="http://schemas.microsoft.com/office/drawing/2014/main" id="{CA3083FE-F61D-AA62-E4F2-B18C2C5C3376}"/>
                  </a:ext>
                </a:extLst>
              </p:cNvPr>
              <p:cNvSpPr/>
              <p:nvPr/>
            </p:nvSpPr>
            <p:spPr>
              <a:xfrm>
                <a:off x="8763000" y="5670551"/>
                <a:ext cx="540154" cy="486262"/>
              </a:xfrm>
              <a:custGeom>
                <a:avLst/>
                <a:gdLst>
                  <a:gd name="connsiteX0" fmla="*/ 0 w 540154"/>
                  <a:gd name="connsiteY0" fmla="*/ 4762 h 486262"/>
                  <a:gd name="connsiteX1" fmla="*/ 409575 w 540154"/>
                  <a:gd name="connsiteY1" fmla="*/ 25399 h 486262"/>
                  <a:gd name="connsiteX2" fmla="*/ 438150 w 540154"/>
                  <a:gd name="connsiteY2" fmla="*/ 33337 h 486262"/>
                  <a:gd name="connsiteX3" fmla="*/ 509588 w 540154"/>
                  <a:gd name="connsiteY3" fmla="*/ 192087 h 486262"/>
                  <a:gd name="connsiteX4" fmla="*/ 536575 w 540154"/>
                  <a:gd name="connsiteY4" fmla="*/ 441324 h 486262"/>
                  <a:gd name="connsiteX5" fmla="*/ 538163 w 540154"/>
                  <a:gd name="connsiteY5" fmla="*/ 474662 h 486262"/>
                  <a:gd name="connsiteX6" fmla="*/ 534988 w 540154"/>
                  <a:gd name="connsiteY6" fmla="*/ 309562 h 486262"/>
                  <a:gd name="connsiteX7" fmla="*/ 481013 w 540154"/>
                  <a:gd name="connsiteY7" fmla="*/ 41274 h 486262"/>
                  <a:gd name="connsiteX8" fmla="*/ 407988 w 540154"/>
                  <a:gd name="connsiteY8" fmla="*/ 4762 h 486262"/>
                  <a:gd name="connsiteX9" fmla="*/ 0 w 540154"/>
                  <a:gd name="connsiteY9" fmla="*/ 4762 h 486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154" h="486262">
                    <a:moveTo>
                      <a:pt x="0" y="4762"/>
                    </a:moveTo>
                    <a:cubicBezTo>
                      <a:pt x="264" y="8201"/>
                      <a:pt x="336550" y="20636"/>
                      <a:pt x="409575" y="25399"/>
                    </a:cubicBezTo>
                    <a:cubicBezTo>
                      <a:pt x="482600" y="30162"/>
                      <a:pt x="421481" y="5556"/>
                      <a:pt x="438150" y="33337"/>
                    </a:cubicBezTo>
                    <a:cubicBezTo>
                      <a:pt x="454819" y="61118"/>
                      <a:pt x="493184" y="124089"/>
                      <a:pt x="509588" y="192087"/>
                    </a:cubicBezTo>
                    <a:cubicBezTo>
                      <a:pt x="525992" y="260085"/>
                      <a:pt x="531813" y="394228"/>
                      <a:pt x="536575" y="441324"/>
                    </a:cubicBezTo>
                    <a:cubicBezTo>
                      <a:pt x="541337" y="488420"/>
                      <a:pt x="538427" y="496622"/>
                      <a:pt x="538163" y="474662"/>
                    </a:cubicBezTo>
                    <a:cubicBezTo>
                      <a:pt x="537899" y="452702"/>
                      <a:pt x="544513" y="381793"/>
                      <a:pt x="534988" y="309562"/>
                    </a:cubicBezTo>
                    <a:cubicBezTo>
                      <a:pt x="525463" y="237331"/>
                      <a:pt x="502180" y="92074"/>
                      <a:pt x="481013" y="41274"/>
                    </a:cubicBezTo>
                    <a:cubicBezTo>
                      <a:pt x="459846" y="-9526"/>
                      <a:pt x="489480" y="13493"/>
                      <a:pt x="407988" y="4762"/>
                    </a:cubicBezTo>
                    <a:cubicBezTo>
                      <a:pt x="326496" y="-3969"/>
                      <a:pt x="-264" y="1323"/>
                      <a:pt x="0" y="4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1" name="フリーフォーム: 図形 147">
                <a:extLst>
                  <a:ext uri="{FF2B5EF4-FFF2-40B4-BE49-F238E27FC236}">
                    <a16:creationId xmlns:a16="http://schemas.microsoft.com/office/drawing/2014/main" id="{F47F42F5-F092-792E-1BC6-B581C97570D4}"/>
                  </a:ext>
                </a:extLst>
              </p:cNvPr>
              <p:cNvSpPr/>
              <p:nvPr/>
            </p:nvSpPr>
            <p:spPr>
              <a:xfrm>
                <a:off x="8561713" y="6890994"/>
                <a:ext cx="269022" cy="646180"/>
              </a:xfrm>
              <a:custGeom>
                <a:avLst/>
                <a:gdLst>
                  <a:gd name="connsiteX0" fmla="*/ 269020 w 269022"/>
                  <a:gd name="connsiteY0" fmla="*/ 873 h 646180"/>
                  <a:gd name="connsiteX1" fmla="*/ 74287 w 269022"/>
                  <a:gd name="connsiteY1" fmla="*/ 513106 h 646180"/>
                  <a:gd name="connsiteX2" fmla="*/ 6554 w 269022"/>
                  <a:gd name="connsiteY2" fmla="*/ 644339 h 646180"/>
                  <a:gd name="connsiteX3" fmla="*/ 10787 w 269022"/>
                  <a:gd name="connsiteY3" fmla="*/ 576606 h 646180"/>
                  <a:gd name="connsiteX4" fmla="*/ 78520 w 269022"/>
                  <a:gd name="connsiteY4" fmla="*/ 394573 h 646180"/>
                  <a:gd name="connsiteX5" fmla="*/ 269020 w 269022"/>
                  <a:gd name="connsiteY5" fmla="*/ 873 h 64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022" h="646180">
                    <a:moveTo>
                      <a:pt x="269020" y="873"/>
                    </a:moveTo>
                    <a:cubicBezTo>
                      <a:pt x="268315" y="20628"/>
                      <a:pt x="118031" y="405862"/>
                      <a:pt x="74287" y="513106"/>
                    </a:cubicBezTo>
                    <a:cubicBezTo>
                      <a:pt x="30543" y="620350"/>
                      <a:pt x="17137" y="633756"/>
                      <a:pt x="6554" y="644339"/>
                    </a:cubicBezTo>
                    <a:cubicBezTo>
                      <a:pt x="-4029" y="654922"/>
                      <a:pt x="-1207" y="618234"/>
                      <a:pt x="10787" y="576606"/>
                    </a:cubicBezTo>
                    <a:cubicBezTo>
                      <a:pt x="22781" y="534978"/>
                      <a:pt x="36892" y="487001"/>
                      <a:pt x="78520" y="394573"/>
                    </a:cubicBezTo>
                    <a:cubicBezTo>
                      <a:pt x="120148" y="302145"/>
                      <a:pt x="269725" y="-18882"/>
                      <a:pt x="269020" y="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2" name="フリーフォーム: 図形 148">
                <a:extLst>
                  <a:ext uri="{FF2B5EF4-FFF2-40B4-BE49-F238E27FC236}">
                    <a16:creationId xmlns:a16="http://schemas.microsoft.com/office/drawing/2014/main" id="{236C4084-60A8-49B5-C3AB-CAF0E894B531}"/>
                  </a:ext>
                </a:extLst>
              </p:cNvPr>
              <p:cNvSpPr/>
              <p:nvPr/>
            </p:nvSpPr>
            <p:spPr>
              <a:xfrm>
                <a:off x="8915346" y="4386689"/>
                <a:ext cx="349248" cy="135640"/>
              </a:xfrm>
              <a:custGeom>
                <a:avLst/>
                <a:gdLst>
                  <a:gd name="connsiteX0" fmla="*/ 347187 w 349248"/>
                  <a:gd name="connsiteY0" fmla="*/ 94294 h 135640"/>
                  <a:gd name="connsiteX1" fmla="*/ 275221 w 349248"/>
                  <a:gd name="connsiteY1" fmla="*/ 51961 h 135640"/>
                  <a:gd name="connsiteX2" fmla="*/ 203254 w 349248"/>
                  <a:gd name="connsiteY2" fmla="*/ 13861 h 135640"/>
                  <a:gd name="connsiteX3" fmla="*/ 135521 w 349248"/>
                  <a:gd name="connsiteY3" fmla="*/ 5394 h 135640"/>
                  <a:gd name="connsiteX4" fmla="*/ 36037 w 349248"/>
                  <a:gd name="connsiteY4" fmla="*/ 92178 h 135640"/>
                  <a:gd name="connsiteX5" fmla="*/ 54 w 349248"/>
                  <a:gd name="connsiteY5" fmla="*/ 134511 h 135640"/>
                  <a:gd name="connsiteX6" fmla="*/ 42387 w 349248"/>
                  <a:gd name="connsiteY6" fmla="*/ 117578 h 135640"/>
                  <a:gd name="connsiteX7" fmla="*/ 105887 w 349248"/>
                  <a:gd name="connsiteY7" fmla="*/ 56194 h 135640"/>
                  <a:gd name="connsiteX8" fmla="*/ 190554 w 349248"/>
                  <a:gd name="connsiteY8" fmla="*/ 28678 h 135640"/>
                  <a:gd name="connsiteX9" fmla="*/ 347187 w 349248"/>
                  <a:gd name="connsiteY9" fmla="*/ 94294 h 13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9248" h="135640">
                    <a:moveTo>
                      <a:pt x="347187" y="94294"/>
                    </a:moveTo>
                    <a:cubicBezTo>
                      <a:pt x="361298" y="98175"/>
                      <a:pt x="299210" y="65366"/>
                      <a:pt x="275221" y="51961"/>
                    </a:cubicBezTo>
                    <a:cubicBezTo>
                      <a:pt x="251232" y="38555"/>
                      <a:pt x="226537" y="21622"/>
                      <a:pt x="203254" y="13861"/>
                    </a:cubicBezTo>
                    <a:cubicBezTo>
                      <a:pt x="179971" y="6100"/>
                      <a:pt x="163390" y="-7659"/>
                      <a:pt x="135521" y="5394"/>
                    </a:cubicBezTo>
                    <a:cubicBezTo>
                      <a:pt x="107652" y="18447"/>
                      <a:pt x="58615" y="70659"/>
                      <a:pt x="36037" y="92178"/>
                    </a:cubicBezTo>
                    <a:cubicBezTo>
                      <a:pt x="13459" y="113697"/>
                      <a:pt x="-1004" y="130278"/>
                      <a:pt x="54" y="134511"/>
                    </a:cubicBezTo>
                    <a:cubicBezTo>
                      <a:pt x="1112" y="138744"/>
                      <a:pt x="24748" y="130631"/>
                      <a:pt x="42387" y="117578"/>
                    </a:cubicBezTo>
                    <a:cubicBezTo>
                      <a:pt x="60026" y="104525"/>
                      <a:pt x="81192" y="71011"/>
                      <a:pt x="105887" y="56194"/>
                    </a:cubicBezTo>
                    <a:cubicBezTo>
                      <a:pt x="130582" y="41377"/>
                      <a:pt x="154571" y="24445"/>
                      <a:pt x="190554" y="28678"/>
                    </a:cubicBezTo>
                    <a:cubicBezTo>
                      <a:pt x="226537" y="32911"/>
                      <a:pt x="333076" y="90413"/>
                      <a:pt x="347187" y="94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3" name="楕円 149">
                <a:extLst>
                  <a:ext uri="{FF2B5EF4-FFF2-40B4-BE49-F238E27FC236}">
                    <a16:creationId xmlns:a16="http://schemas.microsoft.com/office/drawing/2014/main" id="{1BF4207E-2DFD-B80B-FBA7-774C177A51D1}"/>
                  </a:ext>
                </a:extLst>
              </p:cNvPr>
              <p:cNvSpPr/>
              <p:nvPr/>
            </p:nvSpPr>
            <p:spPr>
              <a:xfrm>
                <a:off x="8026400" y="4711700"/>
                <a:ext cx="69850" cy="529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4" name="楕円 150">
                <a:extLst>
                  <a:ext uri="{FF2B5EF4-FFF2-40B4-BE49-F238E27FC236}">
                    <a16:creationId xmlns:a16="http://schemas.microsoft.com/office/drawing/2014/main" id="{BD91554A-810B-D933-947C-5477C9FFF25E}"/>
                  </a:ext>
                </a:extLst>
              </p:cNvPr>
              <p:cNvSpPr/>
              <p:nvPr/>
            </p:nvSpPr>
            <p:spPr>
              <a:xfrm>
                <a:off x="8092017" y="4972050"/>
                <a:ext cx="69850" cy="5291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5" name="楕円 151">
                <a:extLst>
                  <a:ext uri="{FF2B5EF4-FFF2-40B4-BE49-F238E27FC236}">
                    <a16:creationId xmlns:a16="http://schemas.microsoft.com/office/drawing/2014/main" id="{4D4FD483-C6E3-5168-2357-35B1F91102AC}"/>
                  </a:ext>
                </a:extLst>
              </p:cNvPr>
              <p:cNvSpPr/>
              <p:nvPr/>
            </p:nvSpPr>
            <p:spPr>
              <a:xfrm rot="1649706">
                <a:off x="8310033" y="5413376"/>
                <a:ext cx="173567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6" name="楕円 152">
                <a:extLst>
                  <a:ext uri="{FF2B5EF4-FFF2-40B4-BE49-F238E27FC236}">
                    <a16:creationId xmlns:a16="http://schemas.microsoft.com/office/drawing/2014/main" id="{604A7ED9-102F-A232-E842-5F0D9BF4FC14}"/>
                  </a:ext>
                </a:extLst>
              </p:cNvPr>
              <p:cNvSpPr/>
              <p:nvPr/>
            </p:nvSpPr>
            <p:spPr>
              <a:xfrm rot="668545">
                <a:off x="8535459" y="5441951"/>
                <a:ext cx="173567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7" name="フリーフォーム: 図形 153">
                <a:extLst>
                  <a:ext uri="{FF2B5EF4-FFF2-40B4-BE49-F238E27FC236}">
                    <a16:creationId xmlns:a16="http://schemas.microsoft.com/office/drawing/2014/main" id="{91DB80C7-2243-ABDE-A689-FF99D3CBA769}"/>
                  </a:ext>
                </a:extLst>
              </p:cNvPr>
              <p:cNvSpPr/>
              <p:nvPr/>
            </p:nvSpPr>
            <p:spPr>
              <a:xfrm>
                <a:off x="7770278" y="5191931"/>
                <a:ext cx="262943" cy="154184"/>
              </a:xfrm>
              <a:custGeom>
                <a:avLst/>
                <a:gdLst>
                  <a:gd name="connsiteX0" fmla="*/ 2122 w 262943"/>
                  <a:gd name="connsiteY0" fmla="*/ 153182 h 154184"/>
                  <a:gd name="connsiteX1" fmla="*/ 259297 w 262943"/>
                  <a:gd name="connsiteY1" fmla="*/ 2369 h 154184"/>
                  <a:gd name="connsiteX2" fmla="*/ 143410 w 262943"/>
                  <a:gd name="connsiteY2" fmla="*/ 65869 h 154184"/>
                  <a:gd name="connsiteX3" fmla="*/ 2122 w 262943"/>
                  <a:gd name="connsiteY3" fmla="*/ 153182 h 15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943" h="154184">
                    <a:moveTo>
                      <a:pt x="2122" y="153182"/>
                    </a:moveTo>
                    <a:cubicBezTo>
                      <a:pt x="21436" y="142599"/>
                      <a:pt x="235749" y="16921"/>
                      <a:pt x="259297" y="2369"/>
                    </a:cubicBezTo>
                    <a:cubicBezTo>
                      <a:pt x="282845" y="-12183"/>
                      <a:pt x="186273" y="44173"/>
                      <a:pt x="143410" y="65869"/>
                    </a:cubicBezTo>
                    <a:cubicBezTo>
                      <a:pt x="100548" y="87565"/>
                      <a:pt x="-17192" y="163765"/>
                      <a:pt x="2122" y="153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8" name="フリーフォーム: 図形 154">
                <a:extLst>
                  <a:ext uri="{FF2B5EF4-FFF2-40B4-BE49-F238E27FC236}">
                    <a16:creationId xmlns:a16="http://schemas.microsoft.com/office/drawing/2014/main" id="{FF929889-C8BD-8AB9-93AD-089C2D40816B}"/>
                  </a:ext>
                </a:extLst>
              </p:cNvPr>
              <p:cNvSpPr/>
              <p:nvPr/>
            </p:nvSpPr>
            <p:spPr>
              <a:xfrm>
                <a:off x="7764248" y="5183188"/>
                <a:ext cx="263740" cy="89418"/>
              </a:xfrm>
              <a:custGeom>
                <a:avLst/>
                <a:gdLst>
                  <a:gd name="connsiteX0" fmla="*/ 263740 w 263740"/>
                  <a:gd name="connsiteY0" fmla="*/ 0 h 89418"/>
                  <a:gd name="connsiteX1" fmla="*/ 120865 w 263740"/>
                  <a:gd name="connsiteY1" fmla="*/ 41275 h 89418"/>
                  <a:gd name="connsiteX2" fmla="*/ 71652 w 263740"/>
                  <a:gd name="connsiteY2" fmla="*/ 84137 h 89418"/>
                  <a:gd name="connsiteX3" fmla="*/ 215 w 263740"/>
                  <a:gd name="connsiteY3" fmla="*/ 88900 h 89418"/>
                  <a:gd name="connsiteX4" fmla="*/ 51015 w 263740"/>
                  <a:gd name="connsiteY4" fmla="*/ 85725 h 89418"/>
                  <a:gd name="connsiteX5" fmla="*/ 93877 w 263740"/>
                  <a:gd name="connsiteY5" fmla="*/ 60325 h 89418"/>
                  <a:gd name="connsiteX6" fmla="*/ 176427 w 263740"/>
                  <a:gd name="connsiteY6" fmla="*/ 14287 h 89418"/>
                  <a:gd name="connsiteX7" fmla="*/ 263740 w 263740"/>
                  <a:gd name="connsiteY7" fmla="*/ 0 h 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40" h="89418">
                    <a:moveTo>
                      <a:pt x="263740" y="0"/>
                    </a:moveTo>
                    <a:cubicBezTo>
                      <a:pt x="208310" y="13626"/>
                      <a:pt x="152880" y="27252"/>
                      <a:pt x="120865" y="41275"/>
                    </a:cubicBezTo>
                    <a:cubicBezTo>
                      <a:pt x="88850" y="55298"/>
                      <a:pt x="91760" y="76200"/>
                      <a:pt x="71652" y="84137"/>
                    </a:cubicBezTo>
                    <a:cubicBezTo>
                      <a:pt x="51544" y="92074"/>
                      <a:pt x="3654" y="88635"/>
                      <a:pt x="215" y="88900"/>
                    </a:cubicBezTo>
                    <a:cubicBezTo>
                      <a:pt x="-3224" y="89165"/>
                      <a:pt x="35405" y="90487"/>
                      <a:pt x="51015" y="85725"/>
                    </a:cubicBezTo>
                    <a:cubicBezTo>
                      <a:pt x="66625" y="80963"/>
                      <a:pt x="72975" y="72231"/>
                      <a:pt x="93877" y="60325"/>
                    </a:cubicBezTo>
                    <a:cubicBezTo>
                      <a:pt x="114779" y="48419"/>
                      <a:pt x="176427" y="14287"/>
                      <a:pt x="176427" y="14287"/>
                    </a:cubicBezTo>
                    <a:lnTo>
                      <a:pt x="26374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9" name="フリーフォーム: 図形 155">
                <a:extLst>
                  <a:ext uri="{FF2B5EF4-FFF2-40B4-BE49-F238E27FC236}">
                    <a16:creationId xmlns:a16="http://schemas.microsoft.com/office/drawing/2014/main" id="{B3075FBC-60DE-5025-6861-4CA2F5490824}"/>
                  </a:ext>
                </a:extLst>
              </p:cNvPr>
              <p:cNvSpPr/>
              <p:nvPr/>
            </p:nvSpPr>
            <p:spPr>
              <a:xfrm>
                <a:off x="7689733" y="4870351"/>
                <a:ext cx="74691" cy="424650"/>
              </a:xfrm>
              <a:custGeom>
                <a:avLst/>
                <a:gdLst>
                  <a:gd name="connsiteX0" fmla="*/ 117 w 74691"/>
                  <a:gd name="connsiteY0" fmla="*/ 99 h 424650"/>
                  <a:gd name="connsiteX1" fmla="*/ 72084 w 74691"/>
                  <a:gd name="connsiteY1" fmla="*/ 393799 h 424650"/>
                  <a:gd name="connsiteX2" fmla="*/ 55150 w 74691"/>
                  <a:gd name="connsiteY2" fmla="*/ 355699 h 424650"/>
                  <a:gd name="connsiteX3" fmla="*/ 117 w 74691"/>
                  <a:gd name="connsiteY3" fmla="*/ 99 h 42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91" h="424650">
                    <a:moveTo>
                      <a:pt x="117" y="99"/>
                    </a:moveTo>
                    <a:cubicBezTo>
                      <a:pt x="2939" y="6449"/>
                      <a:pt x="62912" y="334532"/>
                      <a:pt x="72084" y="393799"/>
                    </a:cubicBezTo>
                    <a:cubicBezTo>
                      <a:pt x="81256" y="453066"/>
                      <a:pt x="63970" y="419552"/>
                      <a:pt x="55150" y="355699"/>
                    </a:cubicBezTo>
                    <a:cubicBezTo>
                      <a:pt x="46331" y="291846"/>
                      <a:pt x="-2705" y="-6251"/>
                      <a:pt x="117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0" name="フリーフォーム: 図形 158">
                <a:extLst>
                  <a:ext uri="{FF2B5EF4-FFF2-40B4-BE49-F238E27FC236}">
                    <a16:creationId xmlns:a16="http://schemas.microsoft.com/office/drawing/2014/main" id="{0615A2A4-DA4D-CF05-AD7F-C1C49CA6A558}"/>
                  </a:ext>
                </a:extLst>
              </p:cNvPr>
              <p:cNvSpPr/>
              <p:nvPr/>
            </p:nvSpPr>
            <p:spPr>
              <a:xfrm>
                <a:off x="7397455" y="4343383"/>
                <a:ext cx="459458" cy="63958"/>
              </a:xfrm>
              <a:custGeom>
                <a:avLst/>
                <a:gdLst>
                  <a:gd name="connsiteX0" fmla="*/ 452733 w 459458"/>
                  <a:gd name="connsiteY0" fmla="*/ 17 h 63958"/>
                  <a:gd name="connsiteX1" fmla="*/ 111420 w 459458"/>
                  <a:gd name="connsiteY1" fmla="*/ 36530 h 63958"/>
                  <a:gd name="connsiteX2" fmla="*/ 295 w 459458"/>
                  <a:gd name="connsiteY2" fmla="*/ 63517 h 63958"/>
                  <a:gd name="connsiteX3" fmla="*/ 76495 w 459458"/>
                  <a:gd name="connsiteY3" fmla="*/ 53992 h 63958"/>
                  <a:gd name="connsiteX4" fmla="*/ 317795 w 459458"/>
                  <a:gd name="connsiteY4" fmla="*/ 31767 h 63958"/>
                  <a:gd name="connsiteX5" fmla="*/ 452733 w 459458"/>
                  <a:gd name="connsiteY5" fmla="*/ 17 h 63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458" h="63958">
                    <a:moveTo>
                      <a:pt x="452733" y="17"/>
                    </a:moveTo>
                    <a:cubicBezTo>
                      <a:pt x="418337" y="811"/>
                      <a:pt x="186826" y="25947"/>
                      <a:pt x="111420" y="36530"/>
                    </a:cubicBezTo>
                    <a:cubicBezTo>
                      <a:pt x="36014" y="47113"/>
                      <a:pt x="6116" y="60607"/>
                      <a:pt x="295" y="63517"/>
                    </a:cubicBezTo>
                    <a:cubicBezTo>
                      <a:pt x="-5526" y="66427"/>
                      <a:pt x="76495" y="53992"/>
                      <a:pt x="76495" y="53992"/>
                    </a:cubicBezTo>
                    <a:lnTo>
                      <a:pt x="317795" y="31767"/>
                    </a:lnTo>
                    <a:cubicBezTo>
                      <a:pt x="381560" y="25153"/>
                      <a:pt x="487129" y="-777"/>
                      <a:pt x="452733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1" name="フリーフォーム: 図形 159">
                <a:extLst>
                  <a:ext uri="{FF2B5EF4-FFF2-40B4-BE49-F238E27FC236}">
                    <a16:creationId xmlns:a16="http://schemas.microsoft.com/office/drawing/2014/main" id="{D08CE10C-533E-61E6-CE8A-2BA13C487768}"/>
                  </a:ext>
                </a:extLst>
              </p:cNvPr>
              <p:cNvSpPr/>
              <p:nvPr/>
            </p:nvSpPr>
            <p:spPr>
              <a:xfrm>
                <a:off x="7453821" y="4394155"/>
                <a:ext cx="377498" cy="80908"/>
              </a:xfrm>
              <a:custGeom>
                <a:avLst/>
                <a:gdLst>
                  <a:gd name="connsiteX0" fmla="*/ 377317 w 377498"/>
                  <a:gd name="connsiteY0" fmla="*/ 49258 h 80908"/>
                  <a:gd name="connsiteX1" fmla="*/ 293179 w 377498"/>
                  <a:gd name="connsiteY1" fmla="*/ 79420 h 80908"/>
                  <a:gd name="connsiteX2" fmla="*/ 253492 w 377498"/>
                  <a:gd name="connsiteY2" fmla="*/ 74658 h 80908"/>
                  <a:gd name="connsiteX3" fmla="*/ 175704 w 377498"/>
                  <a:gd name="connsiteY3" fmla="*/ 60370 h 80908"/>
                  <a:gd name="connsiteX4" fmla="*/ 93154 w 377498"/>
                  <a:gd name="connsiteY4" fmla="*/ 36558 h 80908"/>
                  <a:gd name="connsiteX5" fmla="*/ 1079 w 377498"/>
                  <a:gd name="connsiteY5" fmla="*/ 45 h 80908"/>
                  <a:gd name="connsiteX6" fmla="*/ 158242 w 377498"/>
                  <a:gd name="connsiteY6" fmla="*/ 44495 h 80908"/>
                  <a:gd name="connsiteX7" fmla="*/ 310642 w 377498"/>
                  <a:gd name="connsiteY7" fmla="*/ 71483 h 80908"/>
                  <a:gd name="connsiteX8" fmla="*/ 377317 w 377498"/>
                  <a:gd name="connsiteY8" fmla="*/ 49258 h 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498" h="80908">
                    <a:moveTo>
                      <a:pt x="377317" y="49258"/>
                    </a:moveTo>
                    <a:cubicBezTo>
                      <a:pt x="374406" y="50581"/>
                      <a:pt x="313816" y="75187"/>
                      <a:pt x="293179" y="79420"/>
                    </a:cubicBezTo>
                    <a:cubicBezTo>
                      <a:pt x="272542" y="83653"/>
                      <a:pt x="273071" y="77833"/>
                      <a:pt x="253492" y="74658"/>
                    </a:cubicBezTo>
                    <a:cubicBezTo>
                      <a:pt x="233913" y="71483"/>
                      <a:pt x="202427" y="66720"/>
                      <a:pt x="175704" y="60370"/>
                    </a:cubicBezTo>
                    <a:cubicBezTo>
                      <a:pt x="148981" y="54020"/>
                      <a:pt x="122258" y="46612"/>
                      <a:pt x="93154" y="36558"/>
                    </a:cubicBezTo>
                    <a:cubicBezTo>
                      <a:pt x="64050" y="26504"/>
                      <a:pt x="-9769" y="-1278"/>
                      <a:pt x="1079" y="45"/>
                    </a:cubicBezTo>
                    <a:cubicBezTo>
                      <a:pt x="11927" y="1368"/>
                      <a:pt x="106648" y="32589"/>
                      <a:pt x="158242" y="44495"/>
                    </a:cubicBezTo>
                    <a:cubicBezTo>
                      <a:pt x="209836" y="56401"/>
                      <a:pt x="273600" y="69896"/>
                      <a:pt x="310642" y="71483"/>
                    </a:cubicBezTo>
                    <a:cubicBezTo>
                      <a:pt x="347684" y="73071"/>
                      <a:pt x="380228" y="47935"/>
                      <a:pt x="377317" y="492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2" name="フリーフォーム: 図形 160">
                <a:extLst>
                  <a:ext uri="{FF2B5EF4-FFF2-40B4-BE49-F238E27FC236}">
                    <a16:creationId xmlns:a16="http://schemas.microsoft.com/office/drawing/2014/main" id="{82EAFCEC-2EF3-09B9-9A77-66C90FC7F28A}"/>
                  </a:ext>
                </a:extLst>
              </p:cNvPr>
              <p:cNvSpPr/>
              <p:nvPr/>
            </p:nvSpPr>
            <p:spPr>
              <a:xfrm>
                <a:off x="7569129" y="4457128"/>
                <a:ext cx="296964" cy="167299"/>
              </a:xfrm>
              <a:custGeom>
                <a:avLst/>
                <a:gdLst>
                  <a:gd name="connsiteX0" fmla="*/ 71 w 296964"/>
                  <a:gd name="connsiteY0" fmla="*/ 572 h 167299"/>
                  <a:gd name="connsiteX1" fmla="*/ 150884 w 296964"/>
                  <a:gd name="connsiteY1" fmla="*/ 22797 h 167299"/>
                  <a:gd name="connsiteX2" fmla="*/ 200096 w 296964"/>
                  <a:gd name="connsiteY2" fmla="*/ 65660 h 167299"/>
                  <a:gd name="connsiteX3" fmla="*/ 233434 w 296964"/>
                  <a:gd name="connsiteY3" fmla="*/ 116460 h 167299"/>
                  <a:gd name="connsiteX4" fmla="*/ 296934 w 296964"/>
                  <a:gd name="connsiteY4" fmla="*/ 167260 h 167299"/>
                  <a:gd name="connsiteX5" fmla="*/ 241371 w 296964"/>
                  <a:gd name="connsiteY5" fmla="*/ 124397 h 167299"/>
                  <a:gd name="connsiteX6" fmla="*/ 206446 w 296964"/>
                  <a:gd name="connsiteY6" fmla="*/ 94235 h 167299"/>
                  <a:gd name="connsiteX7" fmla="*/ 171521 w 296964"/>
                  <a:gd name="connsiteY7" fmla="*/ 45022 h 167299"/>
                  <a:gd name="connsiteX8" fmla="*/ 71 w 296964"/>
                  <a:gd name="connsiteY8" fmla="*/ 572 h 167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964" h="167299">
                    <a:moveTo>
                      <a:pt x="71" y="572"/>
                    </a:moveTo>
                    <a:cubicBezTo>
                      <a:pt x="-3368" y="-3132"/>
                      <a:pt x="117547" y="11949"/>
                      <a:pt x="150884" y="22797"/>
                    </a:cubicBezTo>
                    <a:cubicBezTo>
                      <a:pt x="184222" y="33645"/>
                      <a:pt x="186338" y="50050"/>
                      <a:pt x="200096" y="65660"/>
                    </a:cubicBezTo>
                    <a:cubicBezTo>
                      <a:pt x="213854" y="81271"/>
                      <a:pt x="217294" y="99527"/>
                      <a:pt x="233434" y="116460"/>
                    </a:cubicBezTo>
                    <a:cubicBezTo>
                      <a:pt x="249574" y="133393"/>
                      <a:pt x="295611" y="165937"/>
                      <a:pt x="296934" y="167260"/>
                    </a:cubicBezTo>
                    <a:cubicBezTo>
                      <a:pt x="298257" y="168583"/>
                      <a:pt x="256452" y="136568"/>
                      <a:pt x="241371" y="124397"/>
                    </a:cubicBezTo>
                    <a:cubicBezTo>
                      <a:pt x="226290" y="112226"/>
                      <a:pt x="218088" y="107464"/>
                      <a:pt x="206446" y="94235"/>
                    </a:cubicBezTo>
                    <a:cubicBezTo>
                      <a:pt x="194804" y="81006"/>
                      <a:pt x="202213" y="59045"/>
                      <a:pt x="171521" y="45022"/>
                    </a:cubicBezTo>
                    <a:cubicBezTo>
                      <a:pt x="140829" y="30999"/>
                      <a:pt x="3510" y="4276"/>
                      <a:pt x="71" y="5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3" name="フリーフォーム: 図形 161">
                <a:extLst>
                  <a:ext uri="{FF2B5EF4-FFF2-40B4-BE49-F238E27FC236}">
                    <a16:creationId xmlns:a16="http://schemas.microsoft.com/office/drawing/2014/main" id="{124DA799-8230-652F-9028-59FC1AE4EFCF}"/>
                  </a:ext>
                </a:extLst>
              </p:cNvPr>
              <p:cNvSpPr/>
              <p:nvPr/>
            </p:nvSpPr>
            <p:spPr>
              <a:xfrm>
                <a:off x="7577057" y="4460759"/>
                <a:ext cx="294117" cy="171734"/>
              </a:xfrm>
              <a:custGeom>
                <a:avLst/>
                <a:gdLst>
                  <a:gd name="connsiteX0" fmla="*/ 81 w 294117"/>
                  <a:gd name="connsiteY0" fmla="*/ 116 h 171734"/>
                  <a:gd name="connsiteX1" fmla="*/ 55643 w 294117"/>
                  <a:gd name="connsiteY1" fmla="*/ 74729 h 171734"/>
                  <a:gd name="connsiteX2" fmla="*/ 108031 w 294117"/>
                  <a:gd name="connsiteY2" fmla="*/ 77904 h 171734"/>
                  <a:gd name="connsiteX3" fmla="*/ 185818 w 294117"/>
                  <a:gd name="connsiteY3" fmla="*/ 92191 h 171734"/>
                  <a:gd name="connsiteX4" fmla="*/ 235031 w 294117"/>
                  <a:gd name="connsiteY4" fmla="*/ 117591 h 171734"/>
                  <a:gd name="connsiteX5" fmla="*/ 293768 w 294117"/>
                  <a:gd name="connsiteY5" fmla="*/ 171566 h 171734"/>
                  <a:gd name="connsiteX6" fmla="*/ 249318 w 294117"/>
                  <a:gd name="connsiteY6" fmla="*/ 131879 h 171734"/>
                  <a:gd name="connsiteX7" fmla="*/ 68343 w 294117"/>
                  <a:gd name="connsiteY7" fmla="*/ 58854 h 171734"/>
                  <a:gd name="connsiteX8" fmla="*/ 81 w 294117"/>
                  <a:gd name="connsiteY8" fmla="*/ 116 h 17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117" h="171734">
                    <a:moveTo>
                      <a:pt x="81" y="116"/>
                    </a:moveTo>
                    <a:cubicBezTo>
                      <a:pt x="-2036" y="2762"/>
                      <a:pt x="37651" y="61764"/>
                      <a:pt x="55643" y="74729"/>
                    </a:cubicBezTo>
                    <a:cubicBezTo>
                      <a:pt x="73635" y="87694"/>
                      <a:pt x="86335" y="74994"/>
                      <a:pt x="108031" y="77904"/>
                    </a:cubicBezTo>
                    <a:cubicBezTo>
                      <a:pt x="129727" y="80814"/>
                      <a:pt x="164651" y="85577"/>
                      <a:pt x="185818" y="92191"/>
                    </a:cubicBezTo>
                    <a:cubicBezTo>
                      <a:pt x="206985" y="98806"/>
                      <a:pt x="217039" y="104362"/>
                      <a:pt x="235031" y="117591"/>
                    </a:cubicBezTo>
                    <a:cubicBezTo>
                      <a:pt x="253023" y="130820"/>
                      <a:pt x="291387" y="169185"/>
                      <a:pt x="293768" y="171566"/>
                    </a:cubicBezTo>
                    <a:cubicBezTo>
                      <a:pt x="296149" y="173947"/>
                      <a:pt x="286889" y="150664"/>
                      <a:pt x="249318" y="131879"/>
                    </a:cubicBezTo>
                    <a:cubicBezTo>
                      <a:pt x="211747" y="113094"/>
                      <a:pt x="105385" y="77110"/>
                      <a:pt x="68343" y="58854"/>
                    </a:cubicBezTo>
                    <a:cubicBezTo>
                      <a:pt x="31301" y="40598"/>
                      <a:pt x="2198" y="-2530"/>
                      <a:pt x="81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4" name="フリーフォーム: 図形 162">
                <a:extLst>
                  <a:ext uri="{FF2B5EF4-FFF2-40B4-BE49-F238E27FC236}">
                    <a16:creationId xmlns:a16="http://schemas.microsoft.com/office/drawing/2014/main" id="{260E626C-7D94-86D6-C5BF-8F10A410ECBF}"/>
                  </a:ext>
                </a:extLst>
              </p:cNvPr>
              <p:cNvSpPr/>
              <p:nvPr/>
            </p:nvSpPr>
            <p:spPr>
              <a:xfrm>
                <a:off x="7829855" y="4456113"/>
                <a:ext cx="73213" cy="304800"/>
              </a:xfrm>
              <a:custGeom>
                <a:avLst/>
                <a:gdLst>
                  <a:gd name="connsiteX0" fmla="*/ 1283 w 73213"/>
                  <a:gd name="connsiteY0" fmla="*/ 0 h 304800"/>
                  <a:gd name="connsiteX1" fmla="*/ 15570 w 73213"/>
                  <a:gd name="connsiteY1" fmla="*/ 160337 h 304800"/>
                  <a:gd name="connsiteX2" fmla="*/ 72720 w 73213"/>
                  <a:gd name="connsiteY2" fmla="*/ 304800 h 304800"/>
                  <a:gd name="connsiteX3" fmla="*/ 40970 w 73213"/>
                  <a:gd name="connsiteY3" fmla="*/ 158750 h 304800"/>
                  <a:gd name="connsiteX4" fmla="*/ 1283 w 73213"/>
                  <a:gd name="connsiteY4" fmla="*/ 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13" h="304800">
                    <a:moveTo>
                      <a:pt x="1283" y="0"/>
                    </a:moveTo>
                    <a:cubicBezTo>
                      <a:pt x="-2950" y="264"/>
                      <a:pt x="3664" y="109537"/>
                      <a:pt x="15570" y="160337"/>
                    </a:cubicBezTo>
                    <a:cubicBezTo>
                      <a:pt x="27476" y="211137"/>
                      <a:pt x="68487" y="305064"/>
                      <a:pt x="72720" y="304800"/>
                    </a:cubicBezTo>
                    <a:cubicBezTo>
                      <a:pt x="76953" y="304536"/>
                      <a:pt x="52876" y="202935"/>
                      <a:pt x="40970" y="158750"/>
                    </a:cubicBezTo>
                    <a:cubicBezTo>
                      <a:pt x="29064" y="114565"/>
                      <a:pt x="5516" y="-264"/>
                      <a:pt x="128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5" name="フリーフォーム: 図形 163">
                <a:extLst>
                  <a:ext uri="{FF2B5EF4-FFF2-40B4-BE49-F238E27FC236}">
                    <a16:creationId xmlns:a16="http://schemas.microsoft.com/office/drawing/2014/main" id="{4EE0C066-AABB-5EDB-7C39-78FBF4299ACA}"/>
                  </a:ext>
                </a:extLst>
              </p:cNvPr>
              <p:cNvSpPr/>
              <p:nvPr/>
            </p:nvSpPr>
            <p:spPr>
              <a:xfrm>
                <a:off x="7423020" y="4406887"/>
                <a:ext cx="157283" cy="95281"/>
              </a:xfrm>
              <a:custGeom>
                <a:avLst/>
                <a:gdLst>
                  <a:gd name="connsiteX0" fmla="*/ 130 w 157283"/>
                  <a:gd name="connsiteY0" fmla="*/ 13 h 95281"/>
                  <a:gd name="connsiteX1" fmla="*/ 143005 w 157283"/>
                  <a:gd name="connsiteY1" fmla="*/ 49226 h 95281"/>
                  <a:gd name="connsiteX2" fmla="*/ 149355 w 157283"/>
                  <a:gd name="connsiteY2" fmla="*/ 95263 h 95281"/>
                  <a:gd name="connsiteX3" fmla="*/ 117605 w 157283"/>
                  <a:gd name="connsiteY3" fmla="*/ 53988 h 95281"/>
                  <a:gd name="connsiteX4" fmla="*/ 130 w 157283"/>
                  <a:gd name="connsiteY4" fmla="*/ 13 h 95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83" h="95281">
                    <a:moveTo>
                      <a:pt x="130" y="13"/>
                    </a:moveTo>
                    <a:cubicBezTo>
                      <a:pt x="4363" y="-781"/>
                      <a:pt x="118134" y="33351"/>
                      <a:pt x="143005" y="49226"/>
                    </a:cubicBezTo>
                    <a:cubicBezTo>
                      <a:pt x="167876" y="65101"/>
                      <a:pt x="153588" y="94469"/>
                      <a:pt x="149355" y="95263"/>
                    </a:cubicBezTo>
                    <a:cubicBezTo>
                      <a:pt x="145122" y="96057"/>
                      <a:pt x="139565" y="71715"/>
                      <a:pt x="117605" y="53988"/>
                    </a:cubicBezTo>
                    <a:cubicBezTo>
                      <a:pt x="95645" y="36261"/>
                      <a:pt x="-4103" y="807"/>
                      <a:pt x="130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6" name="フリーフォーム: 図形 164">
                <a:extLst>
                  <a:ext uri="{FF2B5EF4-FFF2-40B4-BE49-F238E27FC236}">
                    <a16:creationId xmlns:a16="http://schemas.microsoft.com/office/drawing/2014/main" id="{652946A1-7250-E9EF-9896-AB4F58BDA5CE}"/>
                  </a:ext>
                </a:extLst>
              </p:cNvPr>
              <p:cNvSpPr/>
              <p:nvPr/>
            </p:nvSpPr>
            <p:spPr>
              <a:xfrm>
                <a:off x="7400726" y="4408751"/>
                <a:ext cx="222696" cy="136791"/>
              </a:xfrm>
              <a:custGeom>
                <a:avLst/>
                <a:gdLst>
                  <a:gd name="connsiteX0" fmla="*/ 199 w 222696"/>
                  <a:gd name="connsiteY0" fmla="*/ 1324 h 136791"/>
                  <a:gd name="connsiteX1" fmla="*/ 104974 w 222696"/>
                  <a:gd name="connsiteY1" fmla="*/ 102924 h 136791"/>
                  <a:gd name="connsiteX2" fmla="*/ 162124 w 222696"/>
                  <a:gd name="connsiteY2" fmla="*/ 121974 h 136791"/>
                  <a:gd name="connsiteX3" fmla="*/ 222449 w 222696"/>
                  <a:gd name="connsiteY3" fmla="*/ 136262 h 136791"/>
                  <a:gd name="connsiteX4" fmla="*/ 138312 w 222696"/>
                  <a:gd name="connsiteY4" fmla="*/ 102924 h 136791"/>
                  <a:gd name="connsiteX5" fmla="*/ 79574 w 222696"/>
                  <a:gd name="connsiteY5" fmla="*/ 48949 h 136791"/>
                  <a:gd name="connsiteX6" fmla="*/ 199 w 222696"/>
                  <a:gd name="connsiteY6" fmla="*/ 1324 h 136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696" h="136791">
                    <a:moveTo>
                      <a:pt x="199" y="1324"/>
                    </a:moveTo>
                    <a:cubicBezTo>
                      <a:pt x="4432" y="10320"/>
                      <a:pt x="77987" y="82816"/>
                      <a:pt x="104974" y="102924"/>
                    </a:cubicBezTo>
                    <a:cubicBezTo>
                      <a:pt x="131962" y="123032"/>
                      <a:pt x="142545" y="116418"/>
                      <a:pt x="162124" y="121974"/>
                    </a:cubicBezTo>
                    <a:cubicBezTo>
                      <a:pt x="181703" y="127530"/>
                      <a:pt x="226418" y="139437"/>
                      <a:pt x="222449" y="136262"/>
                    </a:cubicBezTo>
                    <a:cubicBezTo>
                      <a:pt x="218480" y="133087"/>
                      <a:pt x="162124" y="117476"/>
                      <a:pt x="138312" y="102924"/>
                    </a:cubicBezTo>
                    <a:cubicBezTo>
                      <a:pt x="114500" y="88372"/>
                      <a:pt x="79574" y="48949"/>
                      <a:pt x="79574" y="48949"/>
                    </a:cubicBezTo>
                    <a:cubicBezTo>
                      <a:pt x="60259" y="31486"/>
                      <a:pt x="-4034" y="-7672"/>
                      <a:pt x="199" y="13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7" name="フリーフォーム: 図形 165">
                <a:extLst>
                  <a:ext uri="{FF2B5EF4-FFF2-40B4-BE49-F238E27FC236}">
                    <a16:creationId xmlns:a16="http://schemas.microsoft.com/office/drawing/2014/main" id="{6181712F-EB75-1DF5-CB07-85EFD4AF9EA9}"/>
                  </a:ext>
                </a:extLst>
              </p:cNvPr>
              <p:cNvSpPr/>
              <p:nvPr/>
            </p:nvSpPr>
            <p:spPr>
              <a:xfrm>
                <a:off x="7307288" y="4408156"/>
                <a:ext cx="98501" cy="86450"/>
              </a:xfrm>
              <a:custGeom>
                <a:avLst/>
                <a:gdLst>
                  <a:gd name="connsiteX0" fmla="*/ 98400 w 98501"/>
                  <a:gd name="connsiteY0" fmla="*/ 332 h 86450"/>
                  <a:gd name="connsiteX1" fmla="*/ 25375 w 98501"/>
                  <a:gd name="connsiteY1" fmla="*/ 35257 h 86450"/>
                  <a:gd name="connsiteX2" fmla="*/ 6325 w 98501"/>
                  <a:gd name="connsiteY2" fmla="*/ 86057 h 86450"/>
                  <a:gd name="connsiteX3" fmla="*/ 7912 w 98501"/>
                  <a:gd name="connsiteY3" fmla="*/ 55894 h 86450"/>
                  <a:gd name="connsiteX4" fmla="*/ 98400 w 98501"/>
                  <a:gd name="connsiteY4" fmla="*/ 332 h 86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501" h="86450">
                    <a:moveTo>
                      <a:pt x="98400" y="332"/>
                    </a:moveTo>
                    <a:cubicBezTo>
                      <a:pt x="101311" y="-3108"/>
                      <a:pt x="40721" y="20970"/>
                      <a:pt x="25375" y="35257"/>
                    </a:cubicBezTo>
                    <a:cubicBezTo>
                      <a:pt x="10029" y="49545"/>
                      <a:pt x="9235" y="82618"/>
                      <a:pt x="6325" y="86057"/>
                    </a:cubicBezTo>
                    <a:cubicBezTo>
                      <a:pt x="3414" y="89497"/>
                      <a:pt x="-7169" y="69652"/>
                      <a:pt x="7912" y="55894"/>
                    </a:cubicBezTo>
                    <a:cubicBezTo>
                      <a:pt x="22993" y="42136"/>
                      <a:pt x="95489" y="3772"/>
                      <a:pt x="98400" y="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8" name="フリーフォーム: 図形 166">
                <a:extLst>
                  <a:ext uri="{FF2B5EF4-FFF2-40B4-BE49-F238E27FC236}">
                    <a16:creationId xmlns:a16="http://schemas.microsoft.com/office/drawing/2014/main" id="{0B692E15-DDA5-7807-9DDD-88FB87678E84}"/>
                  </a:ext>
                </a:extLst>
              </p:cNvPr>
              <p:cNvSpPr/>
              <p:nvPr/>
            </p:nvSpPr>
            <p:spPr>
              <a:xfrm>
                <a:off x="7360742" y="4431658"/>
                <a:ext cx="118568" cy="153045"/>
              </a:xfrm>
              <a:custGeom>
                <a:avLst/>
                <a:gdLst>
                  <a:gd name="connsiteX0" fmla="*/ 496 w 118568"/>
                  <a:gd name="connsiteY0" fmla="*/ 3817 h 153045"/>
                  <a:gd name="connsiteX1" fmla="*/ 103683 w 118568"/>
                  <a:gd name="connsiteY1" fmla="*/ 68905 h 153045"/>
                  <a:gd name="connsiteX2" fmla="*/ 116383 w 118568"/>
                  <a:gd name="connsiteY2" fmla="*/ 153042 h 153045"/>
                  <a:gd name="connsiteX3" fmla="*/ 113208 w 118568"/>
                  <a:gd name="connsiteY3" fmla="*/ 72080 h 153045"/>
                  <a:gd name="connsiteX4" fmla="*/ 65583 w 118568"/>
                  <a:gd name="connsiteY4" fmla="*/ 14930 h 153045"/>
                  <a:gd name="connsiteX5" fmla="*/ 496 w 118568"/>
                  <a:gd name="connsiteY5" fmla="*/ 3817 h 153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568" h="153045">
                    <a:moveTo>
                      <a:pt x="496" y="3817"/>
                    </a:moveTo>
                    <a:cubicBezTo>
                      <a:pt x="6846" y="12813"/>
                      <a:pt x="84369" y="44034"/>
                      <a:pt x="103683" y="68905"/>
                    </a:cubicBezTo>
                    <a:cubicBezTo>
                      <a:pt x="122997" y="93776"/>
                      <a:pt x="114796" y="152513"/>
                      <a:pt x="116383" y="153042"/>
                    </a:cubicBezTo>
                    <a:cubicBezTo>
                      <a:pt x="117970" y="153571"/>
                      <a:pt x="121675" y="95099"/>
                      <a:pt x="113208" y="72080"/>
                    </a:cubicBezTo>
                    <a:cubicBezTo>
                      <a:pt x="104741" y="49061"/>
                      <a:pt x="80664" y="26836"/>
                      <a:pt x="65583" y="14930"/>
                    </a:cubicBezTo>
                    <a:cubicBezTo>
                      <a:pt x="50502" y="3024"/>
                      <a:pt x="-5854" y="-5179"/>
                      <a:pt x="496" y="38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9" name="フリーフォーム: 図形 167">
                <a:extLst>
                  <a:ext uri="{FF2B5EF4-FFF2-40B4-BE49-F238E27FC236}">
                    <a16:creationId xmlns:a16="http://schemas.microsoft.com/office/drawing/2014/main" id="{50E34788-297F-57A2-8B2B-89E58C67B874}"/>
                  </a:ext>
                </a:extLst>
              </p:cNvPr>
              <p:cNvSpPr/>
              <p:nvPr/>
            </p:nvSpPr>
            <p:spPr>
              <a:xfrm>
                <a:off x="7337069" y="4560888"/>
                <a:ext cx="144021" cy="127495"/>
              </a:xfrm>
              <a:custGeom>
                <a:avLst/>
                <a:gdLst>
                  <a:gd name="connsiteX0" fmla="*/ 143231 w 144021"/>
                  <a:gd name="connsiteY0" fmla="*/ 0 h 127495"/>
                  <a:gd name="connsiteX1" fmla="*/ 127356 w 144021"/>
                  <a:gd name="connsiteY1" fmla="*/ 112712 h 127495"/>
                  <a:gd name="connsiteX2" fmla="*/ 68619 w 144021"/>
                  <a:gd name="connsiteY2" fmla="*/ 127000 h 127495"/>
                  <a:gd name="connsiteX3" fmla="*/ 27344 w 144021"/>
                  <a:gd name="connsiteY3" fmla="*/ 120650 h 127495"/>
                  <a:gd name="connsiteX4" fmla="*/ 356 w 144021"/>
                  <a:gd name="connsiteY4" fmla="*/ 98425 h 127495"/>
                  <a:gd name="connsiteX5" fmla="*/ 46394 w 144021"/>
                  <a:gd name="connsiteY5" fmla="*/ 117475 h 127495"/>
                  <a:gd name="connsiteX6" fmla="*/ 108306 w 144021"/>
                  <a:gd name="connsiteY6" fmla="*/ 111125 h 127495"/>
                  <a:gd name="connsiteX7" fmla="*/ 143231 w 144021"/>
                  <a:gd name="connsiteY7" fmla="*/ 0 h 1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021" h="127495">
                    <a:moveTo>
                      <a:pt x="143231" y="0"/>
                    </a:moveTo>
                    <a:cubicBezTo>
                      <a:pt x="146406" y="265"/>
                      <a:pt x="139791" y="91545"/>
                      <a:pt x="127356" y="112712"/>
                    </a:cubicBezTo>
                    <a:cubicBezTo>
                      <a:pt x="114921" y="133879"/>
                      <a:pt x="85288" y="125677"/>
                      <a:pt x="68619" y="127000"/>
                    </a:cubicBezTo>
                    <a:cubicBezTo>
                      <a:pt x="51950" y="128323"/>
                      <a:pt x="38721" y="125412"/>
                      <a:pt x="27344" y="120650"/>
                    </a:cubicBezTo>
                    <a:cubicBezTo>
                      <a:pt x="15967" y="115888"/>
                      <a:pt x="-2819" y="98954"/>
                      <a:pt x="356" y="98425"/>
                    </a:cubicBezTo>
                    <a:cubicBezTo>
                      <a:pt x="3531" y="97896"/>
                      <a:pt x="28402" y="115358"/>
                      <a:pt x="46394" y="117475"/>
                    </a:cubicBezTo>
                    <a:cubicBezTo>
                      <a:pt x="64386" y="119592"/>
                      <a:pt x="92431" y="128058"/>
                      <a:pt x="108306" y="111125"/>
                    </a:cubicBezTo>
                    <a:cubicBezTo>
                      <a:pt x="124181" y="94192"/>
                      <a:pt x="140056" y="-265"/>
                      <a:pt x="1432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0" name="フリーフォーム: 図形 168">
                <a:extLst>
                  <a:ext uri="{FF2B5EF4-FFF2-40B4-BE49-F238E27FC236}">
                    <a16:creationId xmlns:a16="http://schemas.microsoft.com/office/drawing/2014/main" id="{ED9BEDA4-DD6F-658A-BB47-7326993C3A9B}"/>
                  </a:ext>
                </a:extLst>
              </p:cNvPr>
              <p:cNvSpPr/>
              <p:nvPr/>
            </p:nvSpPr>
            <p:spPr>
              <a:xfrm>
                <a:off x="7318375" y="4456011"/>
                <a:ext cx="142009" cy="107032"/>
              </a:xfrm>
              <a:custGeom>
                <a:avLst/>
                <a:gdLst>
                  <a:gd name="connsiteX0" fmla="*/ 0 w 142009"/>
                  <a:gd name="connsiteY0" fmla="*/ 42964 h 107032"/>
                  <a:gd name="connsiteX1" fmla="*/ 60325 w 142009"/>
                  <a:gd name="connsiteY1" fmla="*/ 102 h 107032"/>
                  <a:gd name="connsiteX2" fmla="*/ 106363 w 142009"/>
                  <a:gd name="connsiteY2" fmla="*/ 33439 h 107032"/>
                  <a:gd name="connsiteX3" fmla="*/ 141288 w 142009"/>
                  <a:gd name="connsiteY3" fmla="*/ 106464 h 107032"/>
                  <a:gd name="connsiteX4" fmla="*/ 127000 w 142009"/>
                  <a:gd name="connsiteY4" fmla="*/ 65189 h 107032"/>
                  <a:gd name="connsiteX5" fmla="*/ 92075 w 142009"/>
                  <a:gd name="connsiteY5" fmla="*/ 25502 h 107032"/>
                  <a:gd name="connsiteX6" fmla="*/ 60325 w 142009"/>
                  <a:gd name="connsiteY6" fmla="*/ 4864 h 107032"/>
                  <a:gd name="connsiteX7" fmla="*/ 0 w 142009"/>
                  <a:gd name="connsiteY7" fmla="*/ 42964 h 10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009" h="107032">
                    <a:moveTo>
                      <a:pt x="0" y="42964"/>
                    </a:moveTo>
                    <a:cubicBezTo>
                      <a:pt x="0" y="42170"/>
                      <a:pt x="42598" y="1689"/>
                      <a:pt x="60325" y="102"/>
                    </a:cubicBezTo>
                    <a:cubicBezTo>
                      <a:pt x="78052" y="-1486"/>
                      <a:pt x="92869" y="15712"/>
                      <a:pt x="106363" y="33439"/>
                    </a:cubicBezTo>
                    <a:cubicBezTo>
                      <a:pt x="119857" y="51166"/>
                      <a:pt x="137849" y="101172"/>
                      <a:pt x="141288" y="106464"/>
                    </a:cubicBezTo>
                    <a:cubicBezTo>
                      <a:pt x="144727" y="111756"/>
                      <a:pt x="135202" y="78683"/>
                      <a:pt x="127000" y="65189"/>
                    </a:cubicBezTo>
                    <a:cubicBezTo>
                      <a:pt x="118798" y="51695"/>
                      <a:pt x="103187" y="35556"/>
                      <a:pt x="92075" y="25502"/>
                    </a:cubicBezTo>
                    <a:cubicBezTo>
                      <a:pt x="80963" y="15448"/>
                      <a:pt x="74348" y="4070"/>
                      <a:pt x="60325" y="4864"/>
                    </a:cubicBezTo>
                    <a:cubicBezTo>
                      <a:pt x="46302" y="5658"/>
                      <a:pt x="0" y="43758"/>
                      <a:pt x="0" y="42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1" name="フリーフォーム: 図形 169">
                <a:extLst>
                  <a:ext uri="{FF2B5EF4-FFF2-40B4-BE49-F238E27FC236}">
                    <a16:creationId xmlns:a16="http://schemas.microsoft.com/office/drawing/2014/main" id="{E0C4D2F9-C3B6-DEF7-CF58-BE9937F2F7E4}"/>
                  </a:ext>
                </a:extLst>
              </p:cNvPr>
              <p:cNvSpPr/>
              <p:nvPr/>
            </p:nvSpPr>
            <p:spPr>
              <a:xfrm>
                <a:off x="7334074" y="4495505"/>
                <a:ext cx="102274" cy="161780"/>
              </a:xfrm>
              <a:custGeom>
                <a:avLst/>
                <a:gdLst>
                  <a:gd name="connsiteX0" fmla="*/ 176 w 102274"/>
                  <a:gd name="connsiteY0" fmla="*/ 295 h 161780"/>
                  <a:gd name="connsiteX1" fmla="*/ 74789 w 102274"/>
                  <a:gd name="connsiteY1" fmla="*/ 47920 h 161780"/>
                  <a:gd name="connsiteX2" fmla="*/ 85901 w 102274"/>
                  <a:gd name="connsiteY2" fmla="*/ 116183 h 161780"/>
                  <a:gd name="connsiteX3" fmla="*/ 66851 w 102274"/>
                  <a:gd name="connsiteY3" fmla="*/ 151108 h 161780"/>
                  <a:gd name="connsiteX4" fmla="*/ 16051 w 102274"/>
                  <a:gd name="connsiteY4" fmla="*/ 160633 h 161780"/>
                  <a:gd name="connsiteX5" fmla="*/ 81139 w 102274"/>
                  <a:gd name="connsiteY5" fmla="*/ 128883 h 161780"/>
                  <a:gd name="connsiteX6" fmla="*/ 98601 w 102274"/>
                  <a:gd name="connsiteY6" fmla="*/ 70145 h 161780"/>
                  <a:gd name="connsiteX7" fmla="*/ 176 w 102274"/>
                  <a:gd name="connsiteY7" fmla="*/ 295 h 16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274" h="161780">
                    <a:moveTo>
                      <a:pt x="176" y="295"/>
                    </a:moveTo>
                    <a:cubicBezTo>
                      <a:pt x="-3793" y="-3409"/>
                      <a:pt x="60502" y="28605"/>
                      <a:pt x="74789" y="47920"/>
                    </a:cubicBezTo>
                    <a:cubicBezTo>
                      <a:pt x="89076" y="67235"/>
                      <a:pt x="87224" y="98985"/>
                      <a:pt x="85901" y="116183"/>
                    </a:cubicBezTo>
                    <a:cubicBezTo>
                      <a:pt x="84578" y="133381"/>
                      <a:pt x="78493" y="143700"/>
                      <a:pt x="66851" y="151108"/>
                    </a:cubicBezTo>
                    <a:cubicBezTo>
                      <a:pt x="55209" y="158516"/>
                      <a:pt x="13670" y="164337"/>
                      <a:pt x="16051" y="160633"/>
                    </a:cubicBezTo>
                    <a:cubicBezTo>
                      <a:pt x="18432" y="156929"/>
                      <a:pt x="67381" y="143964"/>
                      <a:pt x="81139" y="128883"/>
                    </a:cubicBezTo>
                    <a:cubicBezTo>
                      <a:pt x="94897" y="113802"/>
                      <a:pt x="109184" y="92105"/>
                      <a:pt x="98601" y="70145"/>
                    </a:cubicBezTo>
                    <a:cubicBezTo>
                      <a:pt x="88018" y="48185"/>
                      <a:pt x="4145" y="3999"/>
                      <a:pt x="176" y="2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2" name="フリーフォーム: 図形 170">
                <a:extLst>
                  <a:ext uri="{FF2B5EF4-FFF2-40B4-BE49-F238E27FC236}">
                    <a16:creationId xmlns:a16="http://schemas.microsoft.com/office/drawing/2014/main" id="{987F98C3-5D51-3705-2A17-E6FC76E52C40}"/>
                  </a:ext>
                </a:extLst>
              </p:cNvPr>
              <p:cNvSpPr/>
              <p:nvPr/>
            </p:nvSpPr>
            <p:spPr>
              <a:xfrm>
                <a:off x="7054276" y="4630349"/>
                <a:ext cx="356748" cy="100962"/>
              </a:xfrm>
              <a:custGeom>
                <a:avLst/>
                <a:gdLst>
                  <a:gd name="connsiteX0" fmla="*/ 352999 w 356748"/>
                  <a:gd name="connsiteY0" fmla="*/ 1976 h 100962"/>
                  <a:gd name="connsiteX1" fmla="*/ 3749 w 356748"/>
                  <a:gd name="connsiteY1" fmla="*/ 100401 h 100962"/>
                  <a:gd name="connsiteX2" fmla="*/ 178374 w 356748"/>
                  <a:gd name="connsiteY2" fmla="*/ 40076 h 100962"/>
                  <a:gd name="connsiteX3" fmla="*/ 352999 w 356748"/>
                  <a:gd name="connsiteY3" fmla="*/ 1976 h 10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748" h="100962">
                    <a:moveTo>
                      <a:pt x="352999" y="1976"/>
                    </a:moveTo>
                    <a:cubicBezTo>
                      <a:pt x="323895" y="12030"/>
                      <a:pt x="32853" y="94051"/>
                      <a:pt x="3749" y="100401"/>
                    </a:cubicBezTo>
                    <a:cubicBezTo>
                      <a:pt x="-25355" y="106751"/>
                      <a:pt x="122811" y="57539"/>
                      <a:pt x="178374" y="40076"/>
                    </a:cubicBezTo>
                    <a:cubicBezTo>
                      <a:pt x="233937" y="22613"/>
                      <a:pt x="382103" y="-8078"/>
                      <a:pt x="352999" y="19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3" name="フリーフォーム: 図形 171">
                <a:extLst>
                  <a:ext uri="{FF2B5EF4-FFF2-40B4-BE49-F238E27FC236}">
                    <a16:creationId xmlns:a16="http://schemas.microsoft.com/office/drawing/2014/main" id="{13A81D73-5FC8-1C9D-C006-19CD18857D02}"/>
                  </a:ext>
                </a:extLst>
              </p:cNvPr>
              <p:cNvSpPr/>
              <p:nvPr/>
            </p:nvSpPr>
            <p:spPr>
              <a:xfrm>
                <a:off x="6996735" y="4508500"/>
                <a:ext cx="327749" cy="79406"/>
              </a:xfrm>
              <a:custGeom>
                <a:avLst/>
                <a:gdLst>
                  <a:gd name="connsiteX0" fmla="*/ 326403 w 327749"/>
                  <a:gd name="connsiteY0" fmla="*/ 0 h 79406"/>
                  <a:gd name="connsiteX1" fmla="*/ 7315 w 327749"/>
                  <a:gd name="connsiteY1" fmla="*/ 71438 h 79406"/>
                  <a:gd name="connsiteX2" fmla="*/ 118440 w 327749"/>
                  <a:gd name="connsiteY2" fmla="*/ 71438 h 79406"/>
                  <a:gd name="connsiteX3" fmla="*/ 326403 w 327749"/>
                  <a:gd name="connsiteY3" fmla="*/ 0 h 7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749" h="79406">
                    <a:moveTo>
                      <a:pt x="326403" y="0"/>
                    </a:moveTo>
                    <a:cubicBezTo>
                      <a:pt x="307882" y="0"/>
                      <a:pt x="41975" y="59532"/>
                      <a:pt x="7315" y="71438"/>
                    </a:cubicBezTo>
                    <a:cubicBezTo>
                      <a:pt x="-27345" y="83344"/>
                      <a:pt x="69757" y="80699"/>
                      <a:pt x="118440" y="71438"/>
                    </a:cubicBezTo>
                    <a:cubicBezTo>
                      <a:pt x="167123" y="62178"/>
                      <a:pt x="344924" y="0"/>
                      <a:pt x="3264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4" name="フリーフォーム: 図形 172">
                <a:extLst>
                  <a:ext uri="{FF2B5EF4-FFF2-40B4-BE49-F238E27FC236}">
                    <a16:creationId xmlns:a16="http://schemas.microsoft.com/office/drawing/2014/main" id="{C40FBA12-691F-2B3A-9808-C6F6016C73B9}"/>
                  </a:ext>
                </a:extLst>
              </p:cNvPr>
              <p:cNvSpPr/>
              <p:nvPr/>
            </p:nvSpPr>
            <p:spPr>
              <a:xfrm>
                <a:off x="6992930" y="4589174"/>
                <a:ext cx="75385" cy="167510"/>
              </a:xfrm>
              <a:custGeom>
                <a:avLst/>
                <a:gdLst>
                  <a:gd name="connsiteX0" fmla="*/ 8 w 75385"/>
                  <a:gd name="connsiteY0" fmla="*/ 289 h 167510"/>
                  <a:gd name="connsiteX1" fmla="*/ 65095 w 75385"/>
                  <a:gd name="connsiteY1" fmla="*/ 32039 h 167510"/>
                  <a:gd name="connsiteX2" fmla="*/ 74620 w 75385"/>
                  <a:gd name="connsiteY2" fmla="*/ 111414 h 167510"/>
                  <a:gd name="connsiteX3" fmla="*/ 58745 w 75385"/>
                  <a:gd name="connsiteY3" fmla="*/ 144751 h 167510"/>
                  <a:gd name="connsiteX4" fmla="*/ 19058 w 75385"/>
                  <a:gd name="connsiteY4" fmla="*/ 166976 h 167510"/>
                  <a:gd name="connsiteX5" fmla="*/ 58745 w 75385"/>
                  <a:gd name="connsiteY5" fmla="*/ 154276 h 167510"/>
                  <a:gd name="connsiteX6" fmla="*/ 63508 w 75385"/>
                  <a:gd name="connsiteY6" fmla="*/ 89189 h 167510"/>
                  <a:gd name="connsiteX7" fmla="*/ 60333 w 75385"/>
                  <a:gd name="connsiteY7" fmla="*/ 47914 h 167510"/>
                  <a:gd name="connsiteX8" fmla="*/ 8 w 75385"/>
                  <a:gd name="connsiteY8" fmla="*/ 289 h 167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385" h="167510">
                    <a:moveTo>
                      <a:pt x="8" y="289"/>
                    </a:moveTo>
                    <a:cubicBezTo>
                      <a:pt x="802" y="-2357"/>
                      <a:pt x="52660" y="13518"/>
                      <a:pt x="65095" y="32039"/>
                    </a:cubicBezTo>
                    <a:cubicBezTo>
                      <a:pt x="77530" y="50560"/>
                      <a:pt x="75678" y="92629"/>
                      <a:pt x="74620" y="111414"/>
                    </a:cubicBezTo>
                    <a:cubicBezTo>
                      <a:pt x="73562" y="130199"/>
                      <a:pt x="68005" y="135491"/>
                      <a:pt x="58745" y="144751"/>
                    </a:cubicBezTo>
                    <a:cubicBezTo>
                      <a:pt x="49485" y="154011"/>
                      <a:pt x="19058" y="165389"/>
                      <a:pt x="19058" y="166976"/>
                    </a:cubicBezTo>
                    <a:cubicBezTo>
                      <a:pt x="19058" y="168563"/>
                      <a:pt x="51337" y="167240"/>
                      <a:pt x="58745" y="154276"/>
                    </a:cubicBezTo>
                    <a:cubicBezTo>
                      <a:pt x="66153" y="141312"/>
                      <a:pt x="63243" y="106916"/>
                      <a:pt x="63508" y="89189"/>
                    </a:cubicBezTo>
                    <a:cubicBezTo>
                      <a:pt x="63773" y="71462"/>
                      <a:pt x="68270" y="60614"/>
                      <a:pt x="60333" y="47914"/>
                    </a:cubicBezTo>
                    <a:cubicBezTo>
                      <a:pt x="52396" y="35214"/>
                      <a:pt x="-786" y="2935"/>
                      <a:pt x="8" y="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5" name="フリーフォーム: 図形 173">
                <a:extLst>
                  <a:ext uri="{FF2B5EF4-FFF2-40B4-BE49-F238E27FC236}">
                    <a16:creationId xmlns:a16="http://schemas.microsoft.com/office/drawing/2014/main" id="{63007EB3-1846-3D30-3AF3-630D356D664D}"/>
                  </a:ext>
                </a:extLst>
              </p:cNvPr>
              <p:cNvSpPr/>
              <p:nvPr/>
            </p:nvSpPr>
            <p:spPr>
              <a:xfrm>
                <a:off x="6946243" y="4581027"/>
                <a:ext cx="80050" cy="177714"/>
              </a:xfrm>
              <a:custGeom>
                <a:avLst/>
                <a:gdLst>
                  <a:gd name="connsiteX0" fmla="*/ 49870 w 80050"/>
                  <a:gd name="connsiteY0" fmla="*/ 498 h 177714"/>
                  <a:gd name="connsiteX1" fmla="*/ 10182 w 80050"/>
                  <a:gd name="connsiteY1" fmla="*/ 40186 h 177714"/>
                  <a:gd name="connsiteX2" fmla="*/ 2245 w 80050"/>
                  <a:gd name="connsiteY2" fmla="*/ 103686 h 177714"/>
                  <a:gd name="connsiteX3" fmla="*/ 43520 w 80050"/>
                  <a:gd name="connsiteY3" fmla="*/ 157661 h 177714"/>
                  <a:gd name="connsiteX4" fmla="*/ 80032 w 80050"/>
                  <a:gd name="connsiteY4" fmla="*/ 176711 h 177714"/>
                  <a:gd name="connsiteX5" fmla="*/ 38757 w 80050"/>
                  <a:gd name="connsiteY5" fmla="*/ 130673 h 177714"/>
                  <a:gd name="connsiteX6" fmla="*/ 26057 w 80050"/>
                  <a:gd name="connsiteY6" fmla="*/ 111623 h 177714"/>
                  <a:gd name="connsiteX7" fmla="*/ 19707 w 80050"/>
                  <a:gd name="connsiteY7" fmla="*/ 67173 h 177714"/>
                  <a:gd name="connsiteX8" fmla="*/ 49870 w 80050"/>
                  <a:gd name="connsiteY8" fmla="*/ 498 h 17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50" h="177714">
                    <a:moveTo>
                      <a:pt x="49870" y="498"/>
                    </a:moveTo>
                    <a:cubicBezTo>
                      <a:pt x="48283" y="-4000"/>
                      <a:pt x="18119" y="22988"/>
                      <a:pt x="10182" y="40186"/>
                    </a:cubicBezTo>
                    <a:cubicBezTo>
                      <a:pt x="2245" y="57384"/>
                      <a:pt x="-3311" y="84107"/>
                      <a:pt x="2245" y="103686"/>
                    </a:cubicBezTo>
                    <a:cubicBezTo>
                      <a:pt x="7801" y="123265"/>
                      <a:pt x="30556" y="145490"/>
                      <a:pt x="43520" y="157661"/>
                    </a:cubicBezTo>
                    <a:cubicBezTo>
                      <a:pt x="56484" y="169832"/>
                      <a:pt x="80826" y="181209"/>
                      <a:pt x="80032" y="176711"/>
                    </a:cubicBezTo>
                    <a:cubicBezTo>
                      <a:pt x="79238" y="172213"/>
                      <a:pt x="47753" y="141521"/>
                      <a:pt x="38757" y="130673"/>
                    </a:cubicBezTo>
                    <a:cubicBezTo>
                      <a:pt x="29761" y="119825"/>
                      <a:pt x="29232" y="122206"/>
                      <a:pt x="26057" y="111623"/>
                    </a:cubicBezTo>
                    <a:cubicBezTo>
                      <a:pt x="22882" y="101040"/>
                      <a:pt x="18119" y="82783"/>
                      <a:pt x="19707" y="67173"/>
                    </a:cubicBezTo>
                    <a:cubicBezTo>
                      <a:pt x="21295" y="51563"/>
                      <a:pt x="51457" y="4996"/>
                      <a:pt x="49870" y="4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6" name="フリーフォーム: 図形 174">
                <a:extLst>
                  <a:ext uri="{FF2B5EF4-FFF2-40B4-BE49-F238E27FC236}">
                    <a16:creationId xmlns:a16="http://schemas.microsoft.com/office/drawing/2014/main" id="{7DB3A584-59DD-4C72-4A5A-A8554D80B26D}"/>
                  </a:ext>
                </a:extLst>
              </p:cNvPr>
              <p:cNvSpPr/>
              <p:nvPr/>
            </p:nvSpPr>
            <p:spPr>
              <a:xfrm>
                <a:off x="7324717" y="4649625"/>
                <a:ext cx="168166" cy="145686"/>
              </a:xfrm>
              <a:custGeom>
                <a:avLst/>
                <a:gdLst>
                  <a:gd name="connsiteX0" fmla="*/ 8 w 168166"/>
                  <a:gd name="connsiteY0" fmla="*/ 163 h 145686"/>
                  <a:gd name="connsiteX1" fmla="*/ 46046 w 168166"/>
                  <a:gd name="connsiteY1" fmla="*/ 109700 h 145686"/>
                  <a:gd name="connsiteX2" fmla="*/ 127008 w 168166"/>
                  <a:gd name="connsiteY2" fmla="*/ 133513 h 145686"/>
                  <a:gd name="connsiteX3" fmla="*/ 165108 w 168166"/>
                  <a:gd name="connsiteY3" fmla="*/ 143038 h 145686"/>
                  <a:gd name="connsiteX4" fmla="*/ 49221 w 168166"/>
                  <a:gd name="connsiteY4" fmla="*/ 85888 h 145686"/>
                  <a:gd name="connsiteX5" fmla="*/ 8 w 168166"/>
                  <a:gd name="connsiteY5" fmla="*/ 163 h 14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166" h="145686">
                    <a:moveTo>
                      <a:pt x="8" y="163"/>
                    </a:moveTo>
                    <a:cubicBezTo>
                      <a:pt x="-521" y="4132"/>
                      <a:pt x="24879" y="87475"/>
                      <a:pt x="46046" y="109700"/>
                    </a:cubicBezTo>
                    <a:cubicBezTo>
                      <a:pt x="67213" y="131925"/>
                      <a:pt x="107164" y="127957"/>
                      <a:pt x="127008" y="133513"/>
                    </a:cubicBezTo>
                    <a:cubicBezTo>
                      <a:pt x="146852" y="139069"/>
                      <a:pt x="178072" y="150975"/>
                      <a:pt x="165108" y="143038"/>
                    </a:cubicBezTo>
                    <a:cubicBezTo>
                      <a:pt x="152144" y="135101"/>
                      <a:pt x="73563" y="105996"/>
                      <a:pt x="49221" y="85888"/>
                    </a:cubicBezTo>
                    <a:cubicBezTo>
                      <a:pt x="24879" y="65780"/>
                      <a:pt x="537" y="-3806"/>
                      <a:pt x="8" y="1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7" name="フリーフォーム: 図形 175">
                <a:extLst>
                  <a:ext uri="{FF2B5EF4-FFF2-40B4-BE49-F238E27FC236}">
                    <a16:creationId xmlns:a16="http://schemas.microsoft.com/office/drawing/2014/main" id="{CF976BA0-66AA-F6B2-FCB0-EA7D02E54B3A}"/>
                  </a:ext>
                </a:extLst>
              </p:cNvPr>
              <p:cNvSpPr/>
              <p:nvPr/>
            </p:nvSpPr>
            <p:spPr>
              <a:xfrm>
                <a:off x="7454060" y="4665547"/>
                <a:ext cx="56913" cy="114600"/>
              </a:xfrm>
              <a:custGeom>
                <a:avLst/>
                <a:gdLst>
                  <a:gd name="connsiteX0" fmla="*/ 840 w 56913"/>
                  <a:gd name="connsiteY0" fmla="*/ 116 h 114600"/>
                  <a:gd name="connsiteX1" fmla="*/ 54815 w 56913"/>
                  <a:gd name="connsiteY1" fmla="*/ 71553 h 114600"/>
                  <a:gd name="connsiteX2" fmla="*/ 43703 w 56913"/>
                  <a:gd name="connsiteY2" fmla="*/ 114416 h 114600"/>
                  <a:gd name="connsiteX3" fmla="*/ 23065 w 56913"/>
                  <a:gd name="connsiteY3" fmla="*/ 55678 h 114600"/>
                  <a:gd name="connsiteX4" fmla="*/ 840 w 56913"/>
                  <a:gd name="connsiteY4" fmla="*/ 116 h 11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13" h="114600">
                    <a:moveTo>
                      <a:pt x="840" y="116"/>
                    </a:moveTo>
                    <a:cubicBezTo>
                      <a:pt x="6132" y="2762"/>
                      <a:pt x="47671" y="52503"/>
                      <a:pt x="54815" y="71553"/>
                    </a:cubicBezTo>
                    <a:cubicBezTo>
                      <a:pt x="61959" y="90603"/>
                      <a:pt x="48995" y="117062"/>
                      <a:pt x="43703" y="114416"/>
                    </a:cubicBezTo>
                    <a:cubicBezTo>
                      <a:pt x="38411" y="111770"/>
                      <a:pt x="29415" y="70759"/>
                      <a:pt x="23065" y="55678"/>
                    </a:cubicBezTo>
                    <a:cubicBezTo>
                      <a:pt x="16715" y="40597"/>
                      <a:pt x="-4452" y="-2530"/>
                      <a:pt x="840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8" name="フリーフォーム: 図形 176">
                <a:extLst>
                  <a:ext uri="{FF2B5EF4-FFF2-40B4-BE49-F238E27FC236}">
                    <a16:creationId xmlns:a16="http://schemas.microsoft.com/office/drawing/2014/main" id="{BCF630A0-A239-B5B0-95A6-F10A0B6FF8E1}"/>
                  </a:ext>
                </a:extLst>
              </p:cNvPr>
              <p:cNvSpPr/>
              <p:nvPr/>
            </p:nvSpPr>
            <p:spPr>
              <a:xfrm>
                <a:off x="7515477" y="4546600"/>
                <a:ext cx="252663" cy="246971"/>
              </a:xfrm>
              <a:custGeom>
                <a:avLst/>
                <a:gdLst>
                  <a:gd name="connsiteX0" fmla="*/ 101348 w 252663"/>
                  <a:gd name="connsiteY0" fmla="*/ 0 h 246971"/>
                  <a:gd name="connsiteX1" fmla="*/ 252161 w 252663"/>
                  <a:gd name="connsiteY1" fmla="*/ 42863 h 246971"/>
                  <a:gd name="connsiteX2" fmla="*/ 147386 w 252663"/>
                  <a:gd name="connsiteY2" fmla="*/ 85725 h 246971"/>
                  <a:gd name="connsiteX3" fmla="*/ 71186 w 252663"/>
                  <a:gd name="connsiteY3" fmla="*/ 149225 h 246971"/>
                  <a:gd name="connsiteX4" fmla="*/ 2923 w 252663"/>
                  <a:gd name="connsiteY4" fmla="*/ 246063 h 246971"/>
                  <a:gd name="connsiteX5" fmla="*/ 172786 w 252663"/>
                  <a:gd name="connsiteY5" fmla="*/ 87313 h 246971"/>
                  <a:gd name="connsiteX6" fmla="*/ 209298 w 252663"/>
                  <a:gd name="connsiteY6" fmla="*/ 42863 h 246971"/>
                  <a:gd name="connsiteX7" fmla="*/ 101348 w 252663"/>
                  <a:gd name="connsiteY7" fmla="*/ 0 h 246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63" h="246971">
                    <a:moveTo>
                      <a:pt x="101348" y="0"/>
                    </a:moveTo>
                    <a:cubicBezTo>
                      <a:pt x="108492" y="0"/>
                      <a:pt x="244488" y="28576"/>
                      <a:pt x="252161" y="42863"/>
                    </a:cubicBezTo>
                    <a:cubicBezTo>
                      <a:pt x="259834" y="57151"/>
                      <a:pt x="177548" y="67998"/>
                      <a:pt x="147386" y="85725"/>
                    </a:cubicBezTo>
                    <a:cubicBezTo>
                      <a:pt x="117224" y="103452"/>
                      <a:pt x="95263" y="122502"/>
                      <a:pt x="71186" y="149225"/>
                    </a:cubicBezTo>
                    <a:cubicBezTo>
                      <a:pt x="47109" y="175948"/>
                      <a:pt x="-14010" y="256382"/>
                      <a:pt x="2923" y="246063"/>
                    </a:cubicBezTo>
                    <a:cubicBezTo>
                      <a:pt x="19856" y="235744"/>
                      <a:pt x="138390" y="121180"/>
                      <a:pt x="172786" y="87313"/>
                    </a:cubicBezTo>
                    <a:cubicBezTo>
                      <a:pt x="207182" y="53446"/>
                      <a:pt x="217235" y="54769"/>
                      <a:pt x="209298" y="42863"/>
                    </a:cubicBezTo>
                    <a:cubicBezTo>
                      <a:pt x="201361" y="30957"/>
                      <a:pt x="94204" y="0"/>
                      <a:pt x="10134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9" name="フリーフォーム: 図形 177">
                <a:extLst>
                  <a:ext uri="{FF2B5EF4-FFF2-40B4-BE49-F238E27FC236}">
                    <a16:creationId xmlns:a16="http://schemas.microsoft.com/office/drawing/2014/main" id="{B4F93860-1130-8BBF-0309-33AD346182C1}"/>
                  </a:ext>
                </a:extLst>
              </p:cNvPr>
              <p:cNvSpPr/>
              <p:nvPr/>
            </p:nvSpPr>
            <p:spPr>
              <a:xfrm>
                <a:off x="7525962" y="4579398"/>
                <a:ext cx="112895" cy="145852"/>
              </a:xfrm>
              <a:custGeom>
                <a:avLst/>
                <a:gdLst>
                  <a:gd name="connsiteX0" fmla="*/ 108326 w 112895"/>
                  <a:gd name="connsiteY0" fmla="*/ 540 h 145852"/>
                  <a:gd name="connsiteX1" fmla="*/ 103563 w 112895"/>
                  <a:gd name="connsiteY1" fmla="*/ 52927 h 145852"/>
                  <a:gd name="connsiteX2" fmla="*/ 27363 w 112895"/>
                  <a:gd name="connsiteY2" fmla="*/ 116427 h 145852"/>
                  <a:gd name="connsiteX3" fmla="*/ 1963 w 112895"/>
                  <a:gd name="connsiteY3" fmla="*/ 145002 h 145852"/>
                  <a:gd name="connsiteX4" fmla="*/ 73401 w 112895"/>
                  <a:gd name="connsiteY4" fmla="*/ 86265 h 145852"/>
                  <a:gd name="connsiteX5" fmla="*/ 108326 w 112895"/>
                  <a:gd name="connsiteY5" fmla="*/ 540 h 14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895" h="145852">
                    <a:moveTo>
                      <a:pt x="108326" y="540"/>
                    </a:moveTo>
                    <a:cubicBezTo>
                      <a:pt x="113353" y="-5016"/>
                      <a:pt x="117057" y="33612"/>
                      <a:pt x="103563" y="52927"/>
                    </a:cubicBezTo>
                    <a:cubicBezTo>
                      <a:pt x="90069" y="72242"/>
                      <a:pt x="44296" y="101081"/>
                      <a:pt x="27363" y="116427"/>
                    </a:cubicBezTo>
                    <a:cubicBezTo>
                      <a:pt x="10430" y="131773"/>
                      <a:pt x="-5710" y="150029"/>
                      <a:pt x="1963" y="145002"/>
                    </a:cubicBezTo>
                    <a:cubicBezTo>
                      <a:pt x="9636" y="139975"/>
                      <a:pt x="56203" y="103728"/>
                      <a:pt x="73401" y="86265"/>
                    </a:cubicBezTo>
                    <a:cubicBezTo>
                      <a:pt x="90599" y="68803"/>
                      <a:pt x="103299" y="6096"/>
                      <a:pt x="108326" y="5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0" name="フリーフォーム: 図形 178">
                <a:extLst>
                  <a:ext uri="{FF2B5EF4-FFF2-40B4-BE49-F238E27FC236}">
                    <a16:creationId xmlns:a16="http://schemas.microsoft.com/office/drawing/2014/main" id="{3FAD3CEB-6517-CE5E-5F9E-170B87BAE4CA}"/>
                  </a:ext>
                </a:extLst>
              </p:cNvPr>
              <p:cNvSpPr/>
              <p:nvPr/>
            </p:nvSpPr>
            <p:spPr>
              <a:xfrm>
                <a:off x="7492977" y="4709699"/>
                <a:ext cx="47733" cy="199787"/>
              </a:xfrm>
              <a:custGeom>
                <a:avLst/>
                <a:gdLst>
                  <a:gd name="connsiteX0" fmla="*/ 47648 w 47733"/>
                  <a:gd name="connsiteY0" fmla="*/ 3589 h 199787"/>
                  <a:gd name="connsiteX1" fmla="*/ 3198 w 47733"/>
                  <a:gd name="connsiteY1" fmla="*/ 155989 h 199787"/>
                  <a:gd name="connsiteX2" fmla="*/ 17486 w 47733"/>
                  <a:gd name="connsiteY2" fmla="*/ 198851 h 199787"/>
                  <a:gd name="connsiteX3" fmla="*/ 23 w 47733"/>
                  <a:gd name="connsiteY3" fmla="*/ 125826 h 199787"/>
                  <a:gd name="connsiteX4" fmla="*/ 14311 w 47733"/>
                  <a:gd name="connsiteY4" fmla="*/ 54389 h 199787"/>
                  <a:gd name="connsiteX5" fmla="*/ 47648 w 47733"/>
                  <a:gd name="connsiteY5" fmla="*/ 3589 h 19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733" h="199787">
                    <a:moveTo>
                      <a:pt x="47648" y="3589"/>
                    </a:moveTo>
                    <a:cubicBezTo>
                      <a:pt x="45796" y="20522"/>
                      <a:pt x="8225" y="123445"/>
                      <a:pt x="3198" y="155989"/>
                    </a:cubicBezTo>
                    <a:cubicBezTo>
                      <a:pt x="-1829" y="188533"/>
                      <a:pt x="18015" y="203878"/>
                      <a:pt x="17486" y="198851"/>
                    </a:cubicBezTo>
                    <a:cubicBezTo>
                      <a:pt x="16957" y="193824"/>
                      <a:pt x="552" y="149903"/>
                      <a:pt x="23" y="125826"/>
                    </a:cubicBezTo>
                    <a:cubicBezTo>
                      <a:pt x="-506" y="101749"/>
                      <a:pt x="7961" y="74762"/>
                      <a:pt x="14311" y="54389"/>
                    </a:cubicBezTo>
                    <a:cubicBezTo>
                      <a:pt x="20661" y="34016"/>
                      <a:pt x="49500" y="-13344"/>
                      <a:pt x="47648" y="35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1" name="フリーフォーム: 図形 179">
                <a:extLst>
                  <a:ext uri="{FF2B5EF4-FFF2-40B4-BE49-F238E27FC236}">
                    <a16:creationId xmlns:a16="http://schemas.microsoft.com/office/drawing/2014/main" id="{D2A2591B-F787-16B7-1CFB-A868FFB675E4}"/>
                  </a:ext>
                </a:extLst>
              </p:cNvPr>
              <p:cNvSpPr/>
              <p:nvPr/>
            </p:nvSpPr>
            <p:spPr>
              <a:xfrm>
                <a:off x="7505594" y="4833654"/>
                <a:ext cx="77859" cy="73840"/>
              </a:xfrm>
              <a:custGeom>
                <a:avLst/>
                <a:gdLst>
                  <a:gd name="connsiteX0" fmla="*/ 12806 w 77859"/>
                  <a:gd name="connsiteY0" fmla="*/ 1871 h 73840"/>
                  <a:gd name="connsiteX1" fmla="*/ 57256 w 77859"/>
                  <a:gd name="connsiteY1" fmla="*/ 63784 h 73840"/>
                  <a:gd name="connsiteX2" fmla="*/ 106 w 77859"/>
                  <a:gd name="connsiteY2" fmla="*/ 73309 h 73840"/>
                  <a:gd name="connsiteX3" fmla="*/ 74719 w 77859"/>
                  <a:gd name="connsiteY3" fmla="*/ 66959 h 73840"/>
                  <a:gd name="connsiteX4" fmla="*/ 62019 w 77859"/>
                  <a:gd name="connsiteY4" fmla="*/ 20921 h 73840"/>
                  <a:gd name="connsiteX5" fmla="*/ 12806 w 77859"/>
                  <a:gd name="connsiteY5" fmla="*/ 1871 h 73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859" h="73840">
                    <a:moveTo>
                      <a:pt x="12806" y="1871"/>
                    </a:moveTo>
                    <a:cubicBezTo>
                      <a:pt x="12012" y="9015"/>
                      <a:pt x="59373" y="51878"/>
                      <a:pt x="57256" y="63784"/>
                    </a:cubicBezTo>
                    <a:cubicBezTo>
                      <a:pt x="55139" y="75690"/>
                      <a:pt x="-2805" y="72780"/>
                      <a:pt x="106" y="73309"/>
                    </a:cubicBezTo>
                    <a:cubicBezTo>
                      <a:pt x="3016" y="73838"/>
                      <a:pt x="64400" y="75690"/>
                      <a:pt x="74719" y="66959"/>
                    </a:cubicBezTo>
                    <a:cubicBezTo>
                      <a:pt x="85038" y="58228"/>
                      <a:pt x="67046" y="32298"/>
                      <a:pt x="62019" y="20921"/>
                    </a:cubicBezTo>
                    <a:cubicBezTo>
                      <a:pt x="56992" y="9544"/>
                      <a:pt x="13600" y="-5273"/>
                      <a:pt x="12806" y="18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2" name="フリーフォーム: 図形 181">
                <a:extLst>
                  <a:ext uri="{FF2B5EF4-FFF2-40B4-BE49-F238E27FC236}">
                    <a16:creationId xmlns:a16="http://schemas.microsoft.com/office/drawing/2014/main" id="{80234C62-B33F-F7E5-B15A-530AA1EC7D44}"/>
                  </a:ext>
                </a:extLst>
              </p:cNvPr>
              <p:cNvSpPr/>
              <p:nvPr/>
            </p:nvSpPr>
            <p:spPr>
              <a:xfrm>
                <a:off x="7675401" y="4598172"/>
                <a:ext cx="157145" cy="146059"/>
              </a:xfrm>
              <a:custGeom>
                <a:avLst/>
                <a:gdLst>
                  <a:gd name="connsiteX0" fmla="*/ 114462 w 157145"/>
                  <a:gd name="connsiteY0" fmla="*/ 816 h 146059"/>
                  <a:gd name="connsiteX1" fmla="*/ 154149 w 157145"/>
                  <a:gd name="connsiteY1" fmla="*/ 110353 h 146059"/>
                  <a:gd name="connsiteX2" fmla="*/ 17624 w 157145"/>
                  <a:gd name="connsiteY2" fmla="*/ 145278 h 146059"/>
                  <a:gd name="connsiteX3" fmla="*/ 1749 w 157145"/>
                  <a:gd name="connsiteY3" fmla="*/ 83366 h 146059"/>
                  <a:gd name="connsiteX4" fmla="*/ 17624 w 157145"/>
                  <a:gd name="connsiteY4" fmla="*/ 116703 h 146059"/>
                  <a:gd name="connsiteX5" fmla="*/ 90649 w 157145"/>
                  <a:gd name="connsiteY5" fmla="*/ 132578 h 146059"/>
                  <a:gd name="connsiteX6" fmla="*/ 149387 w 157145"/>
                  <a:gd name="connsiteY6" fmla="*/ 111941 h 146059"/>
                  <a:gd name="connsiteX7" fmla="*/ 144624 w 157145"/>
                  <a:gd name="connsiteY7" fmla="*/ 62728 h 146059"/>
                  <a:gd name="connsiteX8" fmla="*/ 114462 w 157145"/>
                  <a:gd name="connsiteY8" fmla="*/ 816 h 146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145" h="146059">
                    <a:moveTo>
                      <a:pt x="114462" y="816"/>
                    </a:moveTo>
                    <a:cubicBezTo>
                      <a:pt x="116050" y="8754"/>
                      <a:pt x="170289" y="86276"/>
                      <a:pt x="154149" y="110353"/>
                    </a:cubicBezTo>
                    <a:cubicBezTo>
                      <a:pt x="138009" y="134430"/>
                      <a:pt x="43024" y="149776"/>
                      <a:pt x="17624" y="145278"/>
                    </a:cubicBezTo>
                    <a:cubicBezTo>
                      <a:pt x="-7776" y="140780"/>
                      <a:pt x="1749" y="88128"/>
                      <a:pt x="1749" y="83366"/>
                    </a:cubicBezTo>
                    <a:cubicBezTo>
                      <a:pt x="1749" y="78604"/>
                      <a:pt x="2807" y="108501"/>
                      <a:pt x="17624" y="116703"/>
                    </a:cubicBezTo>
                    <a:cubicBezTo>
                      <a:pt x="32441" y="124905"/>
                      <a:pt x="68689" y="133372"/>
                      <a:pt x="90649" y="132578"/>
                    </a:cubicBezTo>
                    <a:cubicBezTo>
                      <a:pt x="112609" y="131784"/>
                      <a:pt x="140391" y="123583"/>
                      <a:pt x="149387" y="111941"/>
                    </a:cubicBezTo>
                    <a:cubicBezTo>
                      <a:pt x="158383" y="100299"/>
                      <a:pt x="151503" y="80455"/>
                      <a:pt x="144624" y="62728"/>
                    </a:cubicBezTo>
                    <a:cubicBezTo>
                      <a:pt x="137745" y="45001"/>
                      <a:pt x="112874" y="-7122"/>
                      <a:pt x="114462" y="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3" name="フリーフォーム: 図形 182">
                <a:extLst>
                  <a:ext uri="{FF2B5EF4-FFF2-40B4-BE49-F238E27FC236}">
                    <a16:creationId xmlns:a16="http://schemas.microsoft.com/office/drawing/2014/main" id="{B4CDD2A3-D9B4-D1E0-D190-952B5371E68C}"/>
                  </a:ext>
                </a:extLst>
              </p:cNvPr>
              <p:cNvSpPr/>
              <p:nvPr/>
            </p:nvSpPr>
            <p:spPr>
              <a:xfrm>
                <a:off x="7663881" y="4608379"/>
                <a:ext cx="137177" cy="70654"/>
              </a:xfrm>
              <a:custGeom>
                <a:avLst/>
                <a:gdLst>
                  <a:gd name="connsiteX0" fmla="*/ 133919 w 137177"/>
                  <a:gd name="connsiteY0" fmla="*/ 134 h 70654"/>
                  <a:gd name="connsiteX1" fmla="*/ 569 w 137177"/>
                  <a:gd name="connsiteY1" fmla="*/ 68396 h 70654"/>
                  <a:gd name="connsiteX2" fmla="*/ 87882 w 137177"/>
                  <a:gd name="connsiteY2" fmla="*/ 50934 h 70654"/>
                  <a:gd name="connsiteX3" fmla="*/ 133919 w 137177"/>
                  <a:gd name="connsiteY3" fmla="*/ 134 h 70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177" h="70654">
                    <a:moveTo>
                      <a:pt x="133919" y="134"/>
                    </a:moveTo>
                    <a:cubicBezTo>
                      <a:pt x="119367" y="3044"/>
                      <a:pt x="8242" y="59929"/>
                      <a:pt x="569" y="68396"/>
                    </a:cubicBezTo>
                    <a:cubicBezTo>
                      <a:pt x="-7104" y="76863"/>
                      <a:pt x="64863" y="59401"/>
                      <a:pt x="87882" y="50934"/>
                    </a:cubicBezTo>
                    <a:cubicBezTo>
                      <a:pt x="110901" y="42467"/>
                      <a:pt x="148471" y="-2776"/>
                      <a:pt x="133919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4" name="フリーフォーム: 図形 183">
                <a:extLst>
                  <a:ext uri="{FF2B5EF4-FFF2-40B4-BE49-F238E27FC236}">
                    <a16:creationId xmlns:a16="http://schemas.microsoft.com/office/drawing/2014/main" id="{1E8966A1-08E5-F782-2B49-134F9BEB1989}"/>
                  </a:ext>
                </a:extLst>
              </p:cNvPr>
              <p:cNvSpPr/>
              <p:nvPr/>
            </p:nvSpPr>
            <p:spPr>
              <a:xfrm>
                <a:off x="7558851" y="4747910"/>
                <a:ext cx="141122" cy="52731"/>
              </a:xfrm>
              <a:custGeom>
                <a:avLst/>
                <a:gdLst>
                  <a:gd name="connsiteX0" fmla="*/ 140524 w 141122"/>
                  <a:gd name="connsiteY0" fmla="*/ 1890 h 52731"/>
                  <a:gd name="connsiteX1" fmla="*/ 46862 w 141122"/>
                  <a:gd name="connsiteY1" fmla="*/ 14590 h 52731"/>
                  <a:gd name="connsiteX2" fmla="*/ 824 w 141122"/>
                  <a:gd name="connsiteY2" fmla="*/ 52690 h 52731"/>
                  <a:gd name="connsiteX3" fmla="*/ 83374 w 141122"/>
                  <a:gd name="connsiteY3" fmla="*/ 6653 h 52731"/>
                  <a:gd name="connsiteX4" fmla="*/ 140524 w 141122"/>
                  <a:gd name="connsiteY4" fmla="*/ 1890 h 5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122" h="52731">
                    <a:moveTo>
                      <a:pt x="140524" y="1890"/>
                    </a:moveTo>
                    <a:cubicBezTo>
                      <a:pt x="134439" y="3213"/>
                      <a:pt x="70145" y="6123"/>
                      <a:pt x="46862" y="14590"/>
                    </a:cubicBezTo>
                    <a:cubicBezTo>
                      <a:pt x="23579" y="23057"/>
                      <a:pt x="-5261" y="54013"/>
                      <a:pt x="824" y="52690"/>
                    </a:cubicBezTo>
                    <a:cubicBezTo>
                      <a:pt x="6909" y="51367"/>
                      <a:pt x="61943" y="16707"/>
                      <a:pt x="83374" y="6653"/>
                    </a:cubicBezTo>
                    <a:cubicBezTo>
                      <a:pt x="104805" y="-3401"/>
                      <a:pt x="146609" y="567"/>
                      <a:pt x="140524" y="18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5" name="フリーフォーム: 図形 184">
                <a:extLst>
                  <a:ext uri="{FF2B5EF4-FFF2-40B4-BE49-F238E27FC236}">
                    <a16:creationId xmlns:a16="http://schemas.microsoft.com/office/drawing/2014/main" id="{8150CD3A-C195-7ACB-7AE1-282E2ED56BBE}"/>
                  </a:ext>
                </a:extLst>
              </p:cNvPr>
              <p:cNvSpPr/>
              <p:nvPr/>
            </p:nvSpPr>
            <p:spPr>
              <a:xfrm>
                <a:off x="7545357" y="4672013"/>
                <a:ext cx="130206" cy="95252"/>
              </a:xfrm>
              <a:custGeom>
                <a:avLst/>
                <a:gdLst>
                  <a:gd name="connsiteX0" fmla="*/ 130206 w 130206"/>
                  <a:gd name="connsiteY0" fmla="*/ 0 h 95252"/>
                  <a:gd name="connsiteX1" fmla="*/ 31 w 130206"/>
                  <a:gd name="connsiteY1" fmla="*/ 95250 h 95252"/>
                  <a:gd name="connsiteX2" fmla="*/ 130206 w 130206"/>
                  <a:gd name="connsiteY2" fmla="*/ 0 h 9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206" h="95252">
                    <a:moveTo>
                      <a:pt x="130206" y="0"/>
                    </a:moveTo>
                    <a:lnTo>
                      <a:pt x="31" y="95250"/>
                    </a:lnTo>
                    <a:cubicBezTo>
                      <a:pt x="-2350" y="95779"/>
                      <a:pt x="130206" y="0"/>
                      <a:pt x="130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6" name="フリーフォーム: 図形 185">
                <a:extLst>
                  <a:ext uri="{FF2B5EF4-FFF2-40B4-BE49-F238E27FC236}">
                    <a16:creationId xmlns:a16="http://schemas.microsoft.com/office/drawing/2014/main" id="{D3453C10-ED0F-A4A3-9875-49336E916F8B}"/>
                  </a:ext>
                </a:extLst>
              </p:cNvPr>
              <p:cNvSpPr/>
              <p:nvPr/>
            </p:nvSpPr>
            <p:spPr>
              <a:xfrm>
                <a:off x="7781925" y="4732338"/>
                <a:ext cx="85852" cy="36513"/>
              </a:xfrm>
              <a:custGeom>
                <a:avLst/>
                <a:gdLst>
                  <a:gd name="connsiteX0" fmla="*/ 0 w 85852"/>
                  <a:gd name="connsiteY0" fmla="*/ 0 h 36513"/>
                  <a:gd name="connsiteX1" fmla="*/ 85725 w 85852"/>
                  <a:gd name="connsiteY1" fmla="*/ 36512 h 36513"/>
                  <a:gd name="connsiteX2" fmla="*/ 0 w 85852"/>
                  <a:gd name="connsiteY2" fmla="*/ 0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5852" h="36513">
                    <a:moveTo>
                      <a:pt x="0" y="0"/>
                    </a:moveTo>
                    <a:cubicBezTo>
                      <a:pt x="0" y="0"/>
                      <a:pt x="81756" y="36777"/>
                      <a:pt x="85725" y="36512"/>
                    </a:cubicBezTo>
                    <a:cubicBezTo>
                      <a:pt x="89694" y="36247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7" name="フリーフォーム: 図形 186">
                <a:extLst>
                  <a:ext uri="{FF2B5EF4-FFF2-40B4-BE49-F238E27FC236}">
                    <a16:creationId xmlns:a16="http://schemas.microsoft.com/office/drawing/2014/main" id="{5F23F693-68FB-F63F-5B05-590223A51C3B}"/>
                  </a:ext>
                </a:extLst>
              </p:cNvPr>
              <p:cNvSpPr/>
              <p:nvPr/>
            </p:nvSpPr>
            <p:spPr>
              <a:xfrm>
                <a:off x="7575626" y="4781340"/>
                <a:ext cx="333379" cy="68650"/>
              </a:xfrm>
              <a:custGeom>
                <a:avLst/>
                <a:gdLst>
                  <a:gd name="connsiteX0" fmla="*/ 3099 w 333379"/>
                  <a:gd name="connsiteY0" fmla="*/ 210 h 68650"/>
                  <a:gd name="connsiteX1" fmla="*/ 50724 w 333379"/>
                  <a:gd name="connsiteY1" fmla="*/ 44660 h 68650"/>
                  <a:gd name="connsiteX2" fmla="*/ 265037 w 333379"/>
                  <a:gd name="connsiteY2" fmla="*/ 60535 h 68650"/>
                  <a:gd name="connsiteX3" fmla="*/ 325362 w 333379"/>
                  <a:gd name="connsiteY3" fmla="*/ 66885 h 68650"/>
                  <a:gd name="connsiteX4" fmla="*/ 111049 w 333379"/>
                  <a:gd name="connsiteY4" fmla="*/ 28785 h 68650"/>
                  <a:gd name="connsiteX5" fmla="*/ 3099 w 333379"/>
                  <a:gd name="connsiteY5" fmla="*/ 210 h 6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9" h="68650">
                    <a:moveTo>
                      <a:pt x="3099" y="210"/>
                    </a:moveTo>
                    <a:cubicBezTo>
                      <a:pt x="-6955" y="2856"/>
                      <a:pt x="7068" y="34606"/>
                      <a:pt x="50724" y="44660"/>
                    </a:cubicBezTo>
                    <a:cubicBezTo>
                      <a:pt x="94380" y="54714"/>
                      <a:pt x="219264" y="56831"/>
                      <a:pt x="265037" y="60535"/>
                    </a:cubicBezTo>
                    <a:cubicBezTo>
                      <a:pt x="310810" y="64239"/>
                      <a:pt x="351027" y="72177"/>
                      <a:pt x="325362" y="66885"/>
                    </a:cubicBezTo>
                    <a:cubicBezTo>
                      <a:pt x="299697" y="61593"/>
                      <a:pt x="164230" y="36987"/>
                      <a:pt x="111049" y="28785"/>
                    </a:cubicBezTo>
                    <a:cubicBezTo>
                      <a:pt x="57868" y="20583"/>
                      <a:pt x="13153" y="-2436"/>
                      <a:pt x="3099" y="2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8" name="フリーフォーム: 図形 187">
                <a:extLst>
                  <a:ext uri="{FF2B5EF4-FFF2-40B4-BE49-F238E27FC236}">
                    <a16:creationId xmlns:a16="http://schemas.microsoft.com/office/drawing/2014/main" id="{30B4FBE4-945B-97BC-F0F8-8FCBC43D6B3C}"/>
                  </a:ext>
                </a:extLst>
              </p:cNvPr>
              <p:cNvSpPr/>
              <p:nvPr/>
            </p:nvSpPr>
            <p:spPr>
              <a:xfrm>
                <a:off x="7550134" y="4800509"/>
                <a:ext cx="371022" cy="88084"/>
              </a:xfrm>
              <a:custGeom>
                <a:avLst/>
                <a:gdLst>
                  <a:gd name="connsiteX0" fmla="*/ 16 w 371022"/>
                  <a:gd name="connsiteY0" fmla="*/ 91 h 88084"/>
                  <a:gd name="connsiteX1" fmla="*/ 130191 w 371022"/>
                  <a:gd name="connsiteY1" fmla="*/ 81054 h 88084"/>
                  <a:gd name="connsiteX2" fmla="*/ 307991 w 371022"/>
                  <a:gd name="connsiteY2" fmla="*/ 84229 h 88084"/>
                  <a:gd name="connsiteX3" fmla="*/ 361966 w 371022"/>
                  <a:gd name="connsiteY3" fmla="*/ 84229 h 88084"/>
                  <a:gd name="connsiteX4" fmla="*/ 138129 w 371022"/>
                  <a:gd name="connsiteY4" fmla="*/ 65179 h 88084"/>
                  <a:gd name="connsiteX5" fmla="*/ 16 w 371022"/>
                  <a:gd name="connsiteY5" fmla="*/ 91 h 88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022" h="88084">
                    <a:moveTo>
                      <a:pt x="16" y="91"/>
                    </a:moveTo>
                    <a:cubicBezTo>
                      <a:pt x="-1307" y="2737"/>
                      <a:pt x="78862" y="67031"/>
                      <a:pt x="130191" y="81054"/>
                    </a:cubicBezTo>
                    <a:cubicBezTo>
                      <a:pt x="181520" y="95077"/>
                      <a:pt x="269362" y="83700"/>
                      <a:pt x="307991" y="84229"/>
                    </a:cubicBezTo>
                    <a:cubicBezTo>
                      <a:pt x="346620" y="84758"/>
                      <a:pt x="390276" y="87404"/>
                      <a:pt x="361966" y="84229"/>
                    </a:cubicBezTo>
                    <a:cubicBezTo>
                      <a:pt x="333656" y="81054"/>
                      <a:pt x="196867" y="77085"/>
                      <a:pt x="138129" y="65179"/>
                    </a:cubicBezTo>
                    <a:cubicBezTo>
                      <a:pt x="79392" y="53273"/>
                      <a:pt x="1339" y="-2555"/>
                      <a:pt x="16" y="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9" name="フリーフォーム: 図形 188">
                <a:extLst>
                  <a:ext uri="{FF2B5EF4-FFF2-40B4-BE49-F238E27FC236}">
                    <a16:creationId xmlns:a16="http://schemas.microsoft.com/office/drawing/2014/main" id="{8E72CA1D-7261-C481-7032-559734688B60}"/>
                  </a:ext>
                </a:extLst>
              </p:cNvPr>
              <p:cNvSpPr/>
              <p:nvPr/>
            </p:nvSpPr>
            <p:spPr>
              <a:xfrm>
                <a:off x="7755191" y="5367695"/>
                <a:ext cx="267071" cy="2265429"/>
              </a:xfrm>
              <a:custGeom>
                <a:avLst/>
                <a:gdLst>
                  <a:gd name="connsiteX0" fmla="*/ 17209 w 267071"/>
                  <a:gd name="connsiteY0" fmla="*/ 172 h 2265429"/>
                  <a:gd name="connsiteX1" fmla="*/ 216176 w 267071"/>
                  <a:gd name="connsiteY1" fmla="*/ 685972 h 2265429"/>
                  <a:gd name="connsiteX2" fmla="*/ 216176 w 267071"/>
                  <a:gd name="connsiteY2" fmla="*/ 906105 h 2265429"/>
                  <a:gd name="connsiteX3" fmla="*/ 276 w 267071"/>
                  <a:gd name="connsiteY3" fmla="*/ 2265005 h 2265429"/>
                  <a:gd name="connsiteX4" fmla="*/ 266976 w 267071"/>
                  <a:gd name="connsiteY4" fmla="*/ 753705 h 2265429"/>
                  <a:gd name="connsiteX5" fmla="*/ 17209 w 267071"/>
                  <a:gd name="connsiteY5" fmla="*/ 172 h 226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071" h="2265429">
                    <a:moveTo>
                      <a:pt x="17209" y="172"/>
                    </a:moveTo>
                    <a:cubicBezTo>
                      <a:pt x="8742" y="-11117"/>
                      <a:pt x="183015" y="534983"/>
                      <a:pt x="216176" y="685972"/>
                    </a:cubicBezTo>
                    <a:cubicBezTo>
                      <a:pt x="249337" y="836961"/>
                      <a:pt x="252159" y="642933"/>
                      <a:pt x="216176" y="906105"/>
                    </a:cubicBezTo>
                    <a:cubicBezTo>
                      <a:pt x="180193" y="1169277"/>
                      <a:pt x="-8191" y="2290405"/>
                      <a:pt x="276" y="2265005"/>
                    </a:cubicBezTo>
                    <a:cubicBezTo>
                      <a:pt x="8743" y="2239605"/>
                      <a:pt x="261332" y="1132588"/>
                      <a:pt x="266976" y="753705"/>
                    </a:cubicBezTo>
                    <a:cubicBezTo>
                      <a:pt x="272620" y="374822"/>
                      <a:pt x="25676" y="11461"/>
                      <a:pt x="17209" y="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0" name="フリーフォーム: 図形 189">
                <a:extLst>
                  <a:ext uri="{FF2B5EF4-FFF2-40B4-BE49-F238E27FC236}">
                    <a16:creationId xmlns:a16="http://schemas.microsoft.com/office/drawing/2014/main" id="{47084D15-EBE0-1D12-036D-D40BA0A1A380}"/>
                  </a:ext>
                </a:extLst>
              </p:cNvPr>
              <p:cNvSpPr/>
              <p:nvPr/>
            </p:nvSpPr>
            <p:spPr>
              <a:xfrm>
                <a:off x="7662295" y="7516735"/>
                <a:ext cx="334473" cy="404850"/>
              </a:xfrm>
              <a:custGeom>
                <a:avLst/>
                <a:gdLst>
                  <a:gd name="connsiteX0" fmla="*/ 334472 w 334473"/>
                  <a:gd name="connsiteY0" fmla="*/ 1665 h 404850"/>
                  <a:gd name="connsiteX1" fmla="*/ 63538 w 334473"/>
                  <a:gd name="connsiteY1" fmla="*/ 132898 h 404850"/>
                  <a:gd name="connsiteX2" fmla="*/ 38 w 334473"/>
                  <a:gd name="connsiteY2" fmla="*/ 403832 h 404850"/>
                  <a:gd name="connsiteX3" fmla="*/ 67772 w 334473"/>
                  <a:gd name="connsiteY3" fmla="*/ 217565 h 404850"/>
                  <a:gd name="connsiteX4" fmla="*/ 334472 w 334473"/>
                  <a:gd name="connsiteY4" fmla="*/ 1665 h 4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473" h="404850">
                    <a:moveTo>
                      <a:pt x="334472" y="1665"/>
                    </a:moveTo>
                    <a:cubicBezTo>
                      <a:pt x="333766" y="-12446"/>
                      <a:pt x="119277" y="65870"/>
                      <a:pt x="63538" y="132898"/>
                    </a:cubicBezTo>
                    <a:cubicBezTo>
                      <a:pt x="7799" y="199926"/>
                      <a:pt x="-668" y="389721"/>
                      <a:pt x="38" y="403832"/>
                    </a:cubicBezTo>
                    <a:cubicBezTo>
                      <a:pt x="744" y="417943"/>
                      <a:pt x="15561" y="281771"/>
                      <a:pt x="67772" y="217565"/>
                    </a:cubicBezTo>
                    <a:cubicBezTo>
                      <a:pt x="119983" y="153359"/>
                      <a:pt x="335178" y="15776"/>
                      <a:pt x="334472" y="16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1" name="フリーフォーム: 図形 190">
                <a:extLst>
                  <a:ext uri="{FF2B5EF4-FFF2-40B4-BE49-F238E27FC236}">
                    <a16:creationId xmlns:a16="http://schemas.microsoft.com/office/drawing/2014/main" id="{57FE2C7E-DF31-881A-E989-26EF272FBABA}"/>
                  </a:ext>
                </a:extLst>
              </p:cNvPr>
              <p:cNvSpPr/>
              <p:nvPr/>
            </p:nvSpPr>
            <p:spPr>
              <a:xfrm>
                <a:off x="5589481" y="7635976"/>
                <a:ext cx="2413224" cy="623870"/>
              </a:xfrm>
              <a:custGeom>
                <a:avLst/>
                <a:gdLst>
                  <a:gd name="connsiteX0" fmla="*/ 2411519 w 2413224"/>
                  <a:gd name="connsiteY0" fmla="*/ 957 h 623870"/>
                  <a:gd name="connsiteX1" fmla="*/ 1996652 w 2413224"/>
                  <a:gd name="connsiteY1" fmla="*/ 513191 h 623870"/>
                  <a:gd name="connsiteX2" fmla="*/ 1755352 w 2413224"/>
                  <a:gd name="connsiteY2" fmla="*/ 623257 h 623870"/>
                  <a:gd name="connsiteX3" fmla="*/ 1149986 w 2413224"/>
                  <a:gd name="connsiteY3" fmla="*/ 542824 h 623870"/>
                  <a:gd name="connsiteX4" fmla="*/ 2752 w 2413224"/>
                  <a:gd name="connsiteY4" fmla="*/ 259191 h 623870"/>
                  <a:gd name="connsiteX5" fmla="*/ 1505586 w 2413224"/>
                  <a:gd name="connsiteY5" fmla="*/ 593624 h 623870"/>
                  <a:gd name="connsiteX6" fmla="*/ 1848486 w 2413224"/>
                  <a:gd name="connsiteY6" fmla="*/ 585157 h 623870"/>
                  <a:gd name="connsiteX7" fmla="*/ 2132119 w 2413224"/>
                  <a:gd name="connsiteY7" fmla="*/ 390424 h 623870"/>
                  <a:gd name="connsiteX8" fmla="*/ 2411519 w 2413224"/>
                  <a:gd name="connsiteY8" fmla="*/ 957 h 62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13224" h="623870">
                    <a:moveTo>
                      <a:pt x="2411519" y="957"/>
                    </a:moveTo>
                    <a:cubicBezTo>
                      <a:pt x="2388941" y="21418"/>
                      <a:pt x="2106013" y="409474"/>
                      <a:pt x="1996652" y="513191"/>
                    </a:cubicBezTo>
                    <a:cubicBezTo>
                      <a:pt x="1887291" y="616908"/>
                      <a:pt x="1896463" y="618318"/>
                      <a:pt x="1755352" y="623257"/>
                    </a:cubicBezTo>
                    <a:cubicBezTo>
                      <a:pt x="1614241" y="628196"/>
                      <a:pt x="1442086" y="603502"/>
                      <a:pt x="1149986" y="542824"/>
                    </a:cubicBezTo>
                    <a:cubicBezTo>
                      <a:pt x="857886" y="482146"/>
                      <a:pt x="-56515" y="250724"/>
                      <a:pt x="2752" y="259191"/>
                    </a:cubicBezTo>
                    <a:cubicBezTo>
                      <a:pt x="62019" y="267658"/>
                      <a:pt x="1197964" y="539296"/>
                      <a:pt x="1505586" y="593624"/>
                    </a:cubicBezTo>
                    <a:cubicBezTo>
                      <a:pt x="1813208" y="647952"/>
                      <a:pt x="1744064" y="619024"/>
                      <a:pt x="1848486" y="585157"/>
                    </a:cubicBezTo>
                    <a:cubicBezTo>
                      <a:pt x="1952908" y="551290"/>
                      <a:pt x="2037575" y="487085"/>
                      <a:pt x="2132119" y="390424"/>
                    </a:cubicBezTo>
                    <a:cubicBezTo>
                      <a:pt x="2226663" y="293763"/>
                      <a:pt x="2434097" y="-19504"/>
                      <a:pt x="2411519" y="9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2" name="フリーフォーム: 図形 191">
                <a:extLst>
                  <a:ext uri="{FF2B5EF4-FFF2-40B4-BE49-F238E27FC236}">
                    <a16:creationId xmlns:a16="http://schemas.microsoft.com/office/drawing/2014/main" id="{C4038D16-329B-209C-EE34-D041A602A1C4}"/>
                  </a:ext>
                </a:extLst>
              </p:cNvPr>
              <p:cNvSpPr/>
              <p:nvPr/>
            </p:nvSpPr>
            <p:spPr>
              <a:xfrm>
                <a:off x="5585873" y="7577631"/>
                <a:ext cx="2412670" cy="616110"/>
              </a:xfrm>
              <a:custGeom>
                <a:avLst/>
                <a:gdLst>
                  <a:gd name="connsiteX0" fmla="*/ 31760 w 2412670"/>
                  <a:gd name="connsiteY0" fmla="*/ 215936 h 616110"/>
                  <a:gd name="connsiteX1" fmla="*/ 908060 w 2412670"/>
                  <a:gd name="connsiteY1" fmla="*/ 478402 h 616110"/>
                  <a:gd name="connsiteX2" fmla="*/ 1729327 w 2412670"/>
                  <a:gd name="connsiteY2" fmla="*/ 558836 h 616110"/>
                  <a:gd name="connsiteX3" fmla="*/ 2008727 w 2412670"/>
                  <a:gd name="connsiteY3" fmla="*/ 448769 h 616110"/>
                  <a:gd name="connsiteX4" fmla="*/ 2406660 w 2412670"/>
                  <a:gd name="connsiteY4" fmla="*/ 4269 h 616110"/>
                  <a:gd name="connsiteX5" fmla="*/ 2216160 w 2412670"/>
                  <a:gd name="connsiteY5" fmla="*/ 245569 h 616110"/>
                  <a:gd name="connsiteX6" fmla="*/ 1784360 w 2412670"/>
                  <a:gd name="connsiteY6" fmla="*/ 601169 h 616110"/>
                  <a:gd name="connsiteX7" fmla="*/ 1081627 w 2412670"/>
                  <a:gd name="connsiteY7" fmla="*/ 529202 h 616110"/>
                  <a:gd name="connsiteX8" fmla="*/ 277294 w 2412670"/>
                  <a:gd name="connsiteY8" fmla="*/ 342936 h 616110"/>
                  <a:gd name="connsiteX9" fmla="*/ 31760 w 2412670"/>
                  <a:gd name="connsiteY9" fmla="*/ 215936 h 616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12670" h="616110">
                    <a:moveTo>
                      <a:pt x="31760" y="215936"/>
                    </a:moveTo>
                    <a:cubicBezTo>
                      <a:pt x="136888" y="238514"/>
                      <a:pt x="625132" y="421252"/>
                      <a:pt x="908060" y="478402"/>
                    </a:cubicBezTo>
                    <a:cubicBezTo>
                      <a:pt x="1190988" y="535552"/>
                      <a:pt x="1545883" y="563775"/>
                      <a:pt x="1729327" y="558836"/>
                    </a:cubicBezTo>
                    <a:cubicBezTo>
                      <a:pt x="1912771" y="553897"/>
                      <a:pt x="1895838" y="541197"/>
                      <a:pt x="2008727" y="448769"/>
                    </a:cubicBezTo>
                    <a:cubicBezTo>
                      <a:pt x="2121616" y="356341"/>
                      <a:pt x="2372088" y="38136"/>
                      <a:pt x="2406660" y="4269"/>
                    </a:cubicBezTo>
                    <a:cubicBezTo>
                      <a:pt x="2441232" y="-29598"/>
                      <a:pt x="2319877" y="146086"/>
                      <a:pt x="2216160" y="245569"/>
                    </a:cubicBezTo>
                    <a:cubicBezTo>
                      <a:pt x="2112443" y="345052"/>
                      <a:pt x="1973449" y="553897"/>
                      <a:pt x="1784360" y="601169"/>
                    </a:cubicBezTo>
                    <a:cubicBezTo>
                      <a:pt x="1595271" y="648441"/>
                      <a:pt x="1332805" y="572241"/>
                      <a:pt x="1081627" y="529202"/>
                    </a:cubicBezTo>
                    <a:cubicBezTo>
                      <a:pt x="830449" y="486163"/>
                      <a:pt x="452977" y="394441"/>
                      <a:pt x="277294" y="342936"/>
                    </a:cubicBezTo>
                    <a:cubicBezTo>
                      <a:pt x="101611" y="291431"/>
                      <a:pt x="-73368" y="193358"/>
                      <a:pt x="31760" y="215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3" name="フリーフォーム: 図形 192">
                <a:extLst>
                  <a:ext uri="{FF2B5EF4-FFF2-40B4-BE49-F238E27FC236}">
                    <a16:creationId xmlns:a16="http://schemas.microsoft.com/office/drawing/2014/main" id="{6DEB832F-7DFF-405B-B24B-341344A3F8EF}"/>
                  </a:ext>
                </a:extLst>
              </p:cNvPr>
              <p:cNvSpPr/>
              <p:nvPr/>
            </p:nvSpPr>
            <p:spPr>
              <a:xfrm>
                <a:off x="6421654" y="7013895"/>
                <a:ext cx="1309648" cy="656939"/>
              </a:xfrm>
              <a:custGeom>
                <a:avLst/>
                <a:gdLst>
                  <a:gd name="connsiteX0" fmla="*/ 313 w 1309648"/>
                  <a:gd name="connsiteY0" fmla="*/ 738 h 656939"/>
                  <a:gd name="connsiteX1" fmla="*/ 207746 w 1309648"/>
                  <a:gd name="connsiteY1" fmla="*/ 335172 h 656939"/>
                  <a:gd name="connsiteX2" fmla="*/ 432113 w 1309648"/>
                  <a:gd name="connsiteY2" fmla="*/ 479105 h 656939"/>
                  <a:gd name="connsiteX3" fmla="*/ 766546 w 1309648"/>
                  <a:gd name="connsiteY3" fmla="*/ 572238 h 656939"/>
                  <a:gd name="connsiteX4" fmla="*/ 1308413 w 1309648"/>
                  <a:gd name="connsiteY4" fmla="*/ 656905 h 656939"/>
                  <a:gd name="connsiteX5" fmla="*/ 897779 w 1309648"/>
                  <a:gd name="connsiteY5" fmla="*/ 580705 h 656939"/>
                  <a:gd name="connsiteX6" fmla="*/ 355913 w 1309648"/>
                  <a:gd name="connsiteY6" fmla="*/ 441005 h 656939"/>
                  <a:gd name="connsiteX7" fmla="*/ 165413 w 1309648"/>
                  <a:gd name="connsiteY7" fmla="*/ 250505 h 656939"/>
                  <a:gd name="connsiteX8" fmla="*/ 313 w 1309648"/>
                  <a:gd name="connsiteY8" fmla="*/ 738 h 65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9648" h="656939">
                    <a:moveTo>
                      <a:pt x="313" y="738"/>
                    </a:moveTo>
                    <a:cubicBezTo>
                      <a:pt x="7368" y="14849"/>
                      <a:pt x="135779" y="255444"/>
                      <a:pt x="207746" y="335172"/>
                    </a:cubicBezTo>
                    <a:cubicBezTo>
                      <a:pt x="279713" y="414900"/>
                      <a:pt x="338980" y="439594"/>
                      <a:pt x="432113" y="479105"/>
                    </a:cubicBezTo>
                    <a:cubicBezTo>
                      <a:pt x="525246" y="518616"/>
                      <a:pt x="620496" y="542605"/>
                      <a:pt x="766546" y="572238"/>
                    </a:cubicBezTo>
                    <a:cubicBezTo>
                      <a:pt x="912596" y="601871"/>
                      <a:pt x="1286541" y="655494"/>
                      <a:pt x="1308413" y="656905"/>
                    </a:cubicBezTo>
                    <a:cubicBezTo>
                      <a:pt x="1330285" y="658316"/>
                      <a:pt x="1056529" y="616688"/>
                      <a:pt x="897779" y="580705"/>
                    </a:cubicBezTo>
                    <a:cubicBezTo>
                      <a:pt x="739029" y="544722"/>
                      <a:pt x="477974" y="496038"/>
                      <a:pt x="355913" y="441005"/>
                    </a:cubicBezTo>
                    <a:cubicBezTo>
                      <a:pt x="233852" y="385972"/>
                      <a:pt x="223974" y="322472"/>
                      <a:pt x="165413" y="250505"/>
                    </a:cubicBezTo>
                    <a:cubicBezTo>
                      <a:pt x="106852" y="178538"/>
                      <a:pt x="-6742" y="-13373"/>
                      <a:pt x="313" y="7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4" name="フリーフォーム: 図形 193">
                <a:extLst>
                  <a:ext uri="{FF2B5EF4-FFF2-40B4-BE49-F238E27FC236}">
                    <a16:creationId xmlns:a16="http://schemas.microsoft.com/office/drawing/2014/main" id="{D69AAF01-F4FE-E90E-7427-CE321810B7B7}"/>
                  </a:ext>
                </a:extLst>
              </p:cNvPr>
              <p:cNvSpPr/>
              <p:nvPr/>
            </p:nvSpPr>
            <p:spPr>
              <a:xfrm>
                <a:off x="4480933" y="6330320"/>
                <a:ext cx="1149368" cy="1508480"/>
              </a:xfrm>
              <a:custGeom>
                <a:avLst/>
                <a:gdLst>
                  <a:gd name="connsiteX0" fmla="*/ 6400 w 1149368"/>
                  <a:gd name="connsiteY0" fmla="*/ 6980 h 1508480"/>
                  <a:gd name="connsiteX1" fmla="*/ 721834 w 1149368"/>
                  <a:gd name="connsiteY1" fmla="*/ 980647 h 1508480"/>
                  <a:gd name="connsiteX2" fmla="*/ 1136700 w 1149368"/>
                  <a:gd name="connsiteY2" fmla="*/ 1484413 h 1508480"/>
                  <a:gd name="connsiteX3" fmla="*/ 984300 w 1149368"/>
                  <a:gd name="connsiteY3" fmla="*/ 1340480 h 1508480"/>
                  <a:gd name="connsiteX4" fmla="*/ 404334 w 1149368"/>
                  <a:gd name="connsiteY4" fmla="*/ 582713 h 1508480"/>
                  <a:gd name="connsiteX5" fmla="*/ 6400 w 1149368"/>
                  <a:gd name="connsiteY5" fmla="*/ 6980 h 1508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9368" h="1508480">
                    <a:moveTo>
                      <a:pt x="6400" y="6980"/>
                    </a:moveTo>
                    <a:cubicBezTo>
                      <a:pt x="59317" y="73302"/>
                      <a:pt x="533451" y="734408"/>
                      <a:pt x="721834" y="980647"/>
                    </a:cubicBezTo>
                    <a:cubicBezTo>
                      <a:pt x="910217" y="1226886"/>
                      <a:pt x="1092956" y="1424441"/>
                      <a:pt x="1136700" y="1484413"/>
                    </a:cubicBezTo>
                    <a:cubicBezTo>
                      <a:pt x="1180444" y="1544385"/>
                      <a:pt x="1106361" y="1490763"/>
                      <a:pt x="984300" y="1340480"/>
                    </a:cubicBezTo>
                    <a:cubicBezTo>
                      <a:pt x="862239" y="1190197"/>
                      <a:pt x="567317" y="802141"/>
                      <a:pt x="404334" y="582713"/>
                    </a:cubicBezTo>
                    <a:cubicBezTo>
                      <a:pt x="241351" y="363285"/>
                      <a:pt x="-46517" y="-59342"/>
                      <a:pt x="6400" y="69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5" name="フリーフォーム: 図形 194">
                <a:extLst>
                  <a:ext uri="{FF2B5EF4-FFF2-40B4-BE49-F238E27FC236}">
                    <a16:creationId xmlns:a16="http://schemas.microsoft.com/office/drawing/2014/main" id="{BE5C02E2-CB84-2738-829F-B7EF137BC6FB}"/>
                  </a:ext>
                </a:extLst>
              </p:cNvPr>
              <p:cNvSpPr/>
              <p:nvPr/>
            </p:nvSpPr>
            <p:spPr>
              <a:xfrm>
                <a:off x="4354161" y="6411091"/>
                <a:ext cx="1312734" cy="1506334"/>
              </a:xfrm>
              <a:custGeom>
                <a:avLst/>
                <a:gdLst>
                  <a:gd name="connsiteX0" fmla="*/ 6172 w 1312734"/>
                  <a:gd name="connsiteY0" fmla="*/ 10876 h 1506334"/>
                  <a:gd name="connsiteX1" fmla="*/ 603072 w 1312734"/>
                  <a:gd name="connsiteY1" fmla="*/ 777109 h 1506334"/>
                  <a:gd name="connsiteX2" fmla="*/ 954439 w 1312734"/>
                  <a:gd name="connsiteY2" fmla="*/ 1238542 h 1506334"/>
                  <a:gd name="connsiteX3" fmla="*/ 1305806 w 1312734"/>
                  <a:gd name="connsiteY3" fmla="*/ 1501009 h 1506334"/>
                  <a:gd name="connsiteX4" fmla="*/ 1119539 w 1312734"/>
                  <a:gd name="connsiteY4" fmla="*/ 1327442 h 1506334"/>
                  <a:gd name="connsiteX5" fmla="*/ 340606 w 1312734"/>
                  <a:gd name="connsiteY5" fmla="*/ 396109 h 1506334"/>
                  <a:gd name="connsiteX6" fmla="*/ 6172 w 1312734"/>
                  <a:gd name="connsiteY6" fmla="*/ 10876 h 1506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2734" h="1506334">
                    <a:moveTo>
                      <a:pt x="6172" y="10876"/>
                    </a:moveTo>
                    <a:cubicBezTo>
                      <a:pt x="49916" y="74376"/>
                      <a:pt x="445028" y="572498"/>
                      <a:pt x="603072" y="777109"/>
                    </a:cubicBezTo>
                    <a:cubicBezTo>
                      <a:pt x="761117" y="981720"/>
                      <a:pt x="837317" y="1117892"/>
                      <a:pt x="954439" y="1238542"/>
                    </a:cubicBezTo>
                    <a:cubicBezTo>
                      <a:pt x="1071561" y="1359192"/>
                      <a:pt x="1278289" y="1486192"/>
                      <a:pt x="1305806" y="1501009"/>
                    </a:cubicBezTo>
                    <a:cubicBezTo>
                      <a:pt x="1333323" y="1515826"/>
                      <a:pt x="1280406" y="1511592"/>
                      <a:pt x="1119539" y="1327442"/>
                    </a:cubicBezTo>
                    <a:cubicBezTo>
                      <a:pt x="958672" y="1143292"/>
                      <a:pt x="521934" y="619064"/>
                      <a:pt x="340606" y="396109"/>
                    </a:cubicBezTo>
                    <a:cubicBezTo>
                      <a:pt x="159278" y="173154"/>
                      <a:pt x="-37572" y="-52624"/>
                      <a:pt x="6172" y="108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6" name="フリーフォーム: 図形 195">
                <a:extLst>
                  <a:ext uri="{FF2B5EF4-FFF2-40B4-BE49-F238E27FC236}">
                    <a16:creationId xmlns:a16="http://schemas.microsoft.com/office/drawing/2014/main" id="{D2120A98-4A81-ADF6-45CC-BB7942585381}"/>
                  </a:ext>
                </a:extLst>
              </p:cNvPr>
              <p:cNvSpPr/>
              <p:nvPr/>
            </p:nvSpPr>
            <p:spPr>
              <a:xfrm>
                <a:off x="4484697" y="6205986"/>
                <a:ext cx="322177" cy="127105"/>
              </a:xfrm>
              <a:custGeom>
                <a:avLst/>
                <a:gdLst>
                  <a:gd name="connsiteX0" fmla="*/ 520 w 322177"/>
                  <a:gd name="connsiteY0" fmla="*/ 127081 h 127105"/>
                  <a:gd name="connsiteX1" fmla="*/ 309553 w 322177"/>
                  <a:gd name="connsiteY1" fmla="*/ 8547 h 127105"/>
                  <a:gd name="connsiteX2" fmla="*/ 237586 w 322177"/>
                  <a:gd name="connsiteY2" fmla="*/ 19131 h 127105"/>
                  <a:gd name="connsiteX3" fmla="*/ 520 w 322177"/>
                  <a:gd name="connsiteY3" fmla="*/ 127081 h 127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177" h="127105">
                    <a:moveTo>
                      <a:pt x="520" y="127081"/>
                    </a:moveTo>
                    <a:cubicBezTo>
                      <a:pt x="12515" y="125317"/>
                      <a:pt x="270042" y="26539"/>
                      <a:pt x="309553" y="8547"/>
                    </a:cubicBezTo>
                    <a:cubicBezTo>
                      <a:pt x="349064" y="-9445"/>
                      <a:pt x="287680" y="4314"/>
                      <a:pt x="237586" y="19131"/>
                    </a:cubicBezTo>
                    <a:cubicBezTo>
                      <a:pt x="187492" y="33948"/>
                      <a:pt x="-11475" y="128845"/>
                      <a:pt x="520" y="1270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7" name="フリーフォーム: 図形 196">
                <a:extLst>
                  <a:ext uri="{FF2B5EF4-FFF2-40B4-BE49-F238E27FC236}">
                    <a16:creationId xmlns:a16="http://schemas.microsoft.com/office/drawing/2014/main" id="{2E735316-4C5A-2BD6-9D54-80E851DD9FE6}"/>
                  </a:ext>
                </a:extLst>
              </p:cNvPr>
              <p:cNvSpPr/>
              <p:nvPr/>
            </p:nvSpPr>
            <p:spPr>
              <a:xfrm>
                <a:off x="4362095" y="6330950"/>
                <a:ext cx="114655" cy="59273"/>
              </a:xfrm>
              <a:custGeom>
                <a:avLst/>
                <a:gdLst>
                  <a:gd name="connsiteX0" fmla="*/ 114655 w 114655"/>
                  <a:gd name="connsiteY0" fmla="*/ 0 h 59273"/>
                  <a:gd name="connsiteX1" fmla="*/ 355 w 114655"/>
                  <a:gd name="connsiteY1" fmla="*/ 59267 h 59273"/>
                  <a:gd name="connsiteX2" fmla="*/ 114655 w 114655"/>
                  <a:gd name="connsiteY2" fmla="*/ 0 h 5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655" h="59273">
                    <a:moveTo>
                      <a:pt x="114655" y="0"/>
                    </a:moveTo>
                    <a:cubicBezTo>
                      <a:pt x="114655" y="0"/>
                      <a:pt x="8116" y="58562"/>
                      <a:pt x="355" y="59267"/>
                    </a:cubicBezTo>
                    <a:cubicBezTo>
                      <a:pt x="-7406" y="59972"/>
                      <a:pt x="114655" y="0"/>
                      <a:pt x="114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8" name="フリーフォーム: 図形 197">
                <a:extLst>
                  <a:ext uri="{FF2B5EF4-FFF2-40B4-BE49-F238E27FC236}">
                    <a16:creationId xmlns:a16="http://schemas.microsoft.com/office/drawing/2014/main" id="{12058E76-3E69-1099-DC22-C92DF5B7C110}"/>
                  </a:ext>
                </a:extLst>
              </p:cNvPr>
              <p:cNvSpPr/>
              <p:nvPr/>
            </p:nvSpPr>
            <p:spPr>
              <a:xfrm>
                <a:off x="4342888" y="6329740"/>
                <a:ext cx="149157" cy="80941"/>
              </a:xfrm>
              <a:custGeom>
                <a:avLst/>
                <a:gdLst>
                  <a:gd name="connsiteX0" fmla="*/ 148679 w 149157"/>
                  <a:gd name="connsiteY0" fmla="*/ 1210 h 80941"/>
                  <a:gd name="connsiteX1" fmla="*/ 19562 w 149157"/>
                  <a:gd name="connsiteY1" fmla="*/ 77410 h 80941"/>
                  <a:gd name="connsiteX2" fmla="*/ 4745 w 149157"/>
                  <a:gd name="connsiteY2" fmla="*/ 64710 h 80941"/>
                  <a:gd name="connsiteX3" fmla="*/ 61895 w 149157"/>
                  <a:gd name="connsiteY3" fmla="*/ 32960 h 80941"/>
                  <a:gd name="connsiteX4" fmla="*/ 148679 w 149157"/>
                  <a:gd name="connsiteY4" fmla="*/ 1210 h 8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57" h="80941">
                    <a:moveTo>
                      <a:pt x="148679" y="1210"/>
                    </a:moveTo>
                    <a:cubicBezTo>
                      <a:pt x="141623" y="8618"/>
                      <a:pt x="43551" y="66827"/>
                      <a:pt x="19562" y="77410"/>
                    </a:cubicBezTo>
                    <a:cubicBezTo>
                      <a:pt x="-4427" y="87993"/>
                      <a:pt x="-2311" y="72118"/>
                      <a:pt x="4745" y="64710"/>
                    </a:cubicBezTo>
                    <a:cubicBezTo>
                      <a:pt x="11800" y="57302"/>
                      <a:pt x="41081" y="43543"/>
                      <a:pt x="61895" y="32960"/>
                    </a:cubicBezTo>
                    <a:cubicBezTo>
                      <a:pt x="82709" y="22377"/>
                      <a:pt x="155735" y="-6198"/>
                      <a:pt x="148679" y="12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9" name="フリーフォーム: 図形 198">
                <a:extLst>
                  <a:ext uri="{FF2B5EF4-FFF2-40B4-BE49-F238E27FC236}">
                    <a16:creationId xmlns:a16="http://schemas.microsoft.com/office/drawing/2014/main" id="{FD395D0D-2984-EC94-99E6-4B17C0DB5784}"/>
                  </a:ext>
                </a:extLst>
              </p:cNvPr>
              <p:cNvSpPr/>
              <p:nvPr/>
            </p:nvSpPr>
            <p:spPr>
              <a:xfrm>
                <a:off x="4228567" y="4307835"/>
                <a:ext cx="251339" cy="2006185"/>
              </a:xfrm>
              <a:custGeom>
                <a:avLst/>
                <a:gdLst>
                  <a:gd name="connsiteX0" fmla="*/ 30166 w 251339"/>
                  <a:gd name="connsiteY0" fmla="*/ 18632 h 2006185"/>
                  <a:gd name="connsiteX1" fmla="*/ 25933 w 251339"/>
                  <a:gd name="connsiteY1" fmla="*/ 1487598 h 2006185"/>
                  <a:gd name="connsiteX2" fmla="*/ 106366 w 251339"/>
                  <a:gd name="connsiteY2" fmla="*/ 1766998 h 2006185"/>
                  <a:gd name="connsiteX3" fmla="*/ 250300 w 251339"/>
                  <a:gd name="connsiteY3" fmla="*/ 2004065 h 2006185"/>
                  <a:gd name="connsiteX4" fmla="*/ 25933 w 251339"/>
                  <a:gd name="connsiteY4" fmla="*/ 1627298 h 2006185"/>
                  <a:gd name="connsiteX5" fmla="*/ 4766 w 251339"/>
                  <a:gd name="connsiteY5" fmla="*/ 721365 h 2006185"/>
                  <a:gd name="connsiteX6" fmla="*/ 30166 w 251339"/>
                  <a:gd name="connsiteY6" fmla="*/ 18632 h 2006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339" h="2006185">
                    <a:moveTo>
                      <a:pt x="30166" y="18632"/>
                    </a:moveTo>
                    <a:cubicBezTo>
                      <a:pt x="33694" y="146337"/>
                      <a:pt x="13233" y="1196204"/>
                      <a:pt x="25933" y="1487598"/>
                    </a:cubicBezTo>
                    <a:cubicBezTo>
                      <a:pt x="38633" y="1778992"/>
                      <a:pt x="68972" y="1680920"/>
                      <a:pt x="106366" y="1766998"/>
                    </a:cubicBezTo>
                    <a:cubicBezTo>
                      <a:pt x="143760" y="1853076"/>
                      <a:pt x="263705" y="2027348"/>
                      <a:pt x="250300" y="2004065"/>
                    </a:cubicBezTo>
                    <a:cubicBezTo>
                      <a:pt x="236895" y="1980782"/>
                      <a:pt x="66855" y="1841081"/>
                      <a:pt x="25933" y="1627298"/>
                    </a:cubicBezTo>
                    <a:cubicBezTo>
                      <a:pt x="-14989" y="1413515"/>
                      <a:pt x="4766" y="990887"/>
                      <a:pt x="4766" y="721365"/>
                    </a:cubicBezTo>
                    <a:cubicBezTo>
                      <a:pt x="4766" y="451843"/>
                      <a:pt x="26638" y="-109073"/>
                      <a:pt x="30166" y="186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0" name="フリーフォーム: 図形 199">
                <a:extLst>
                  <a:ext uri="{FF2B5EF4-FFF2-40B4-BE49-F238E27FC236}">
                    <a16:creationId xmlns:a16="http://schemas.microsoft.com/office/drawing/2014/main" id="{ADC081D8-75B3-3BBC-C2A8-CADDADDEC556}"/>
                  </a:ext>
                </a:extLst>
              </p:cNvPr>
              <p:cNvSpPr/>
              <p:nvPr/>
            </p:nvSpPr>
            <p:spPr>
              <a:xfrm>
                <a:off x="4076194" y="4114550"/>
                <a:ext cx="445440" cy="2294559"/>
              </a:xfrm>
              <a:custGeom>
                <a:avLst/>
                <a:gdLst>
                  <a:gd name="connsiteX0" fmla="*/ 445006 w 445440"/>
                  <a:gd name="connsiteY0" fmla="*/ 250 h 2294559"/>
                  <a:gd name="connsiteX1" fmla="*/ 144439 w 445440"/>
                  <a:gd name="connsiteY1" fmla="*/ 55283 h 2294559"/>
                  <a:gd name="connsiteX2" fmla="*/ 64006 w 445440"/>
                  <a:gd name="connsiteY2" fmla="*/ 144183 h 2294559"/>
                  <a:gd name="connsiteX3" fmla="*/ 25906 w 445440"/>
                  <a:gd name="connsiteY3" fmla="*/ 220383 h 2294559"/>
                  <a:gd name="connsiteX4" fmla="*/ 8973 w 445440"/>
                  <a:gd name="connsiteY4" fmla="*/ 525183 h 2294559"/>
                  <a:gd name="connsiteX5" fmla="*/ 17439 w 445440"/>
                  <a:gd name="connsiteY5" fmla="*/ 1422650 h 2294559"/>
                  <a:gd name="connsiteX6" fmla="*/ 4739 w 445440"/>
                  <a:gd name="connsiteY6" fmla="*/ 1799417 h 2294559"/>
                  <a:gd name="connsiteX7" fmla="*/ 110573 w 445440"/>
                  <a:gd name="connsiteY7" fmla="*/ 1998383 h 2294559"/>
                  <a:gd name="connsiteX8" fmla="*/ 288373 w 445440"/>
                  <a:gd name="connsiteY8" fmla="*/ 2290483 h 2294559"/>
                  <a:gd name="connsiteX9" fmla="*/ 203706 w 445440"/>
                  <a:gd name="connsiteY9" fmla="*/ 2142317 h 2294559"/>
                  <a:gd name="connsiteX10" fmla="*/ 38606 w 445440"/>
                  <a:gd name="connsiteY10" fmla="*/ 1774017 h 2294559"/>
                  <a:gd name="connsiteX11" fmla="*/ 42839 w 445440"/>
                  <a:gd name="connsiteY11" fmla="*/ 906183 h 2294559"/>
                  <a:gd name="connsiteX12" fmla="*/ 51306 w 445440"/>
                  <a:gd name="connsiteY12" fmla="*/ 228850 h 2294559"/>
                  <a:gd name="connsiteX13" fmla="*/ 93639 w 445440"/>
                  <a:gd name="connsiteY13" fmla="*/ 135717 h 2294559"/>
                  <a:gd name="connsiteX14" fmla="*/ 207939 w 445440"/>
                  <a:gd name="connsiteY14" fmla="*/ 76450 h 2294559"/>
                  <a:gd name="connsiteX15" fmla="*/ 445006 w 445440"/>
                  <a:gd name="connsiteY15" fmla="*/ 250 h 229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440" h="2294559">
                    <a:moveTo>
                      <a:pt x="445006" y="250"/>
                    </a:moveTo>
                    <a:cubicBezTo>
                      <a:pt x="434423" y="-3278"/>
                      <a:pt x="207939" y="31294"/>
                      <a:pt x="144439" y="55283"/>
                    </a:cubicBezTo>
                    <a:cubicBezTo>
                      <a:pt x="80939" y="79272"/>
                      <a:pt x="83761" y="116666"/>
                      <a:pt x="64006" y="144183"/>
                    </a:cubicBezTo>
                    <a:cubicBezTo>
                      <a:pt x="44251" y="171700"/>
                      <a:pt x="35078" y="156883"/>
                      <a:pt x="25906" y="220383"/>
                    </a:cubicBezTo>
                    <a:cubicBezTo>
                      <a:pt x="16734" y="283883"/>
                      <a:pt x="10384" y="324805"/>
                      <a:pt x="8973" y="525183"/>
                    </a:cubicBezTo>
                    <a:cubicBezTo>
                      <a:pt x="7562" y="725561"/>
                      <a:pt x="18145" y="1210278"/>
                      <a:pt x="17439" y="1422650"/>
                    </a:cubicBezTo>
                    <a:cubicBezTo>
                      <a:pt x="16733" y="1635022"/>
                      <a:pt x="-10783" y="1703462"/>
                      <a:pt x="4739" y="1799417"/>
                    </a:cubicBezTo>
                    <a:cubicBezTo>
                      <a:pt x="20261" y="1895372"/>
                      <a:pt x="63301" y="1916539"/>
                      <a:pt x="110573" y="1998383"/>
                    </a:cubicBezTo>
                    <a:cubicBezTo>
                      <a:pt x="157845" y="2080227"/>
                      <a:pt x="272851" y="2266494"/>
                      <a:pt x="288373" y="2290483"/>
                    </a:cubicBezTo>
                    <a:cubicBezTo>
                      <a:pt x="303895" y="2314472"/>
                      <a:pt x="245334" y="2228395"/>
                      <a:pt x="203706" y="2142317"/>
                    </a:cubicBezTo>
                    <a:cubicBezTo>
                      <a:pt x="162078" y="2056239"/>
                      <a:pt x="65417" y="1980039"/>
                      <a:pt x="38606" y="1774017"/>
                    </a:cubicBezTo>
                    <a:cubicBezTo>
                      <a:pt x="11795" y="1567995"/>
                      <a:pt x="40722" y="1163711"/>
                      <a:pt x="42839" y="906183"/>
                    </a:cubicBezTo>
                    <a:cubicBezTo>
                      <a:pt x="44956" y="648655"/>
                      <a:pt x="42839" y="357261"/>
                      <a:pt x="51306" y="228850"/>
                    </a:cubicBezTo>
                    <a:cubicBezTo>
                      <a:pt x="59773" y="100439"/>
                      <a:pt x="67533" y="161117"/>
                      <a:pt x="93639" y="135717"/>
                    </a:cubicBezTo>
                    <a:cubicBezTo>
                      <a:pt x="119745" y="110317"/>
                      <a:pt x="145850" y="101144"/>
                      <a:pt x="207939" y="76450"/>
                    </a:cubicBezTo>
                    <a:cubicBezTo>
                      <a:pt x="270028" y="51756"/>
                      <a:pt x="455589" y="3778"/>
                      <a:pt x="445006" y="2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1" name="フリーフォーム: 図形 200">
                <a:extLst>
                  <a:ext uri="{FF2B5EF4-FFF2-40B4-BE49-F238E27FC236}">
                    <a16:creationId xmlns:a16="http://schemas.microsoft.com/office/drawing/2014/main" id="{916A9904-1631-14C4-E850-43EE59393C74}"/>
                  </a:ext>
                </a:extLst>
              </p:cNvPr>
              <p:cNvSpPr/>
              <p:nvPr/>
            </p:nvSpPr>
            <p:spPr>
              <a:xfrm>
                <a:off x="4265074" y="4101062"/>
                <a:ext cx="1276657" cy="226032"/>
              </a:xfrm>
              <a:custGeom>
                <a:avLst/>
                <a:gdLst>
                  <a:gd name="connsiteX0" fmla="*/ 2126 w 1276657"/>
                  <a:gd name="connsiteY0" fmla="*/ 225405 h 226032"/>
                  <a:gd name="connsiteX1" fmla="*/ 357726 w 1276657"/>
                  <a:gd name="connsiteY1" fmla="*/ 106871 h 226032"/>
                  <a:gd name="connsiteX2" fmla="*/ 899593 w 1276657"/>
                  <a:gd name="connsiteY2" fmla="*/ 22205 h 226032"/>
                  <a:gd name="connsiteX3" fmla="*/ 1276359 w 1276657"/>
                  <a:gd name="connsiteY3" fmla="*/ 17971 h 226032"/>
                  <a:gd name="connsiteX4" fmla="*/ 954626 w 1276657"/>
                  <a:gd name="connsiteY4" fmla="*/ 1038 h 226032"/>
                  <a:gd name="connsiteX5" fmla="*/ 518593 w 1276657"/>
                  <a:gd name="connsiteY5" fmla="*/ 51838 h 226032"/>
                  <a:gd name="connsiteX6" fmla="*/ 2126 w 1276657"/>
                  <a:gd name="connsiteY6" fmla="*/ 225405 h 22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6657" h="226032">
                    <a:moveTo>
                      <a:pt x="2126" y="225405"/>
                    </a:moveTo>
                    <a:cubicBezTo>
                      <a:pt x="-24685" y="234577"/>
                      <a:pt x="208148" y="140738"/>
                      <a:pt x="357726" y="106871"/>
                    </a:cubicBezTo>
                    <a:cubicBezTo>
                      <a:pt x="507304" y="73004"/>
                      <a:pt x="746488" y="37022"/>
                      <a:pt x="899593" y="22205"/>
                    </a:cubicBezTo>
                    <a:cubicBezTo>
                      <a:pt x="1052698" y="7388"/>
                      <a:pt x="1267187" y="21499"/>
                      <a:pt x="1276359" y="17971"/>
                    </a:cubicBezTo>
                    <a:cubicBezTo>
                      <a:pt x="1285531" y="14443"/>
                      <a:pt x="1080920" y="-4607"/>
                      <a:pt x="954626" y="1038"/>
                    </a:cubicBezTo>
                    <a:cubicBezTo>
                      <a:pt x="828332" y="6682"/>
                      <a:pt x="675932" y="18677"/>
                      <a:pt x="518593" y="51838"/>
                    </a:cubicBezTo>
                    <a:cubicBezTo>
                      <a:pt x="361254" y="84999"/>
                      <a:pt x="28937" y="216233"/>
                      <a:pt x="2126" y="2254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2" name="フリーフォーム: 図形 201">
                <a:extLst>
                  <a:ext uri="{FF2B5EF4-FFF2-40B4-BE49-F238E27FC236}">
                    <a16:creationId xmlns:a16="http://schemas.microsoft.com/office/drawing/2014/main" id="{3653CBC6-2DB7-AF73-98C0-DA5475C3085D}"/>
                  </a:ext>
                </a:extLst>
              </p:cNvPr>
              <p:cNvSpPr/>
              <p:nvPr/>
            </p:nvSpPr>
            <p:spPr>
              <a:xfrm>
                <a:off x="5189765" y="3993104"/>
                <a:ext cx="372890" cy="160260"/>
              </a:xfrm>
              <a:custGeom>
                <a:avLst/>
                <a:gdLst>
                  <a:gd name="connsiteX0" fmla="*/ 302 w 372890"/>
                  <a:gd name="connsiteY0" fmla="*/ 24329 h 160260"/>
                  <a:gd name="connsiteX1" fmla="*/ 220435 w 372890"/>
                  <a:gd name="connsiteY1" fmla="*/ 7396 h 160260"/>
                  <a:gd name="connsiteX2" fmla="*/ 372835 w 372890"/>
                  <a:gd name="connsiteY2" fmla="*/ 159796 h 160260"/>
                  <a:gd name="connsiteX3" fmla="*/ 237368 w 372890"/>
                  <a:gd name="connsiteY3" fmla="*/ 53963 h 160260"/>
                  <a:gd name="connsiteX4" fmla="*/ 173868 w 372890"/>
                  <a:gd name="connsiteY4" fmla="*/ 28563 h 160260"/>
                  <a:gd name="connsiteX5" fmla="*/ 302 w 372890"/>
                  <a:gd name="connsiteY5" fmla="*/ 24329 h 160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890" h="160260">
                    <a:moveTo>
                      <a:pt x="302" y="24329"/>
                    </a:moveTo>
                    <a:cubicBezTo>
                      <a:pt x="8063" y="20801"/>
                      <a:pt x="158346" y="-15182"/>
                      <a:pt x="220435" y="7396"/>
                    </a:cubicBezTo>
                    <a:cubicBezTo>
                      <a:pt x="282524" y="29974"/>
                      <a:pt x="370013" y="152035"/>
                      <a:pt x="372835" y="159796"/>
                    </a:cubicBezTo>
                    <a:cubicBezTo>
                      <a:pt x="375657" y="167557"/>
                      <a:pt x="270529" y="75835"/>
                      <a:pt x="237368" y="53963"/>
                    </a:cubicBezTo>
                    <a:cubicBezTo>
                      <a:pt x="204207" y="32091"/>
                      <a:pt x="211262" y="34913"/>
                      <a:pt x="173868" y="28563"/>
                    </a:cubicBezTo>
                    <a:cubicBezTo>
                      <a:pt x="136474" y="22213"/>
                      <a:pt x="-7459" y="27857"/>
                      <a:pt x="302" y="243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3" name="フリーフォーム: 図形 202">
                <a:extLst>
                  <a:ext uri="{FF2B5EF4-FFF2-40B4-BE49-F238E27FC236}">
                    <a16:creationId xmlns:a16="http://schemas.microsoft.com/office/drawing/2014/main" id="{FD282BDA-D475-8AEB-946D-8A8E7CF95BBB}"/>
                  </a:ext>
                </a:extLst>
              </p:cNvPr>
              <p:cNvSpPr/>
              <p:nvPr/>
            </p:nvSpPr>
            <p:spPr>
              <a:xfrm>
                <a:off x="5574325" y="4143078"/>
                <a:ext cx="98352" cy="1354568"/>
              </a:xfrm>
              <a:custGeom>
                <a:avLst/>
                <a:gdLst>
                  <a:gd name="connsiteX0" fmla="*/ 975 w 98352"/>
                  <a:gd name="connsiteY0" fmla="*/ 18289 h 1354568"/>
                  <a:gd name="connsiteX1" fmla="*/ 9442 w 98352"/>
                  <a:gd name="connsiteY1" fmla="*/ 90255 h 1354568"/>
                  <a:gd name="connsiteX2" fmla="*/ 60242 w 98352"/>
                  <a:gd name="connsiteY2" fmla="*/ 742189 h 1354568"/>
                  <a:gd name="connsiteX3" fmla="*/ 94108 w 98352"/>
                  <a:gd name="connsiteY3" fmla="*/ 1347555 h 1354568"/>
                  <a:gd name="connsiteX4" fmla="*/ 89875 w 98352"/>
                  <a:gd name="connsiteY4" fmla="*/ 1017355 h 1354568"/>
                  <a:gd name="connsiteX5" fmla="*/ 22142 w 98352"/>
                  <a:gd name="connsiteY5" fmla="*/ 213022 h 1354568"/>
                  <a:gd name="connsiteX6" fmla="*/ 975 w 98352"/>
                  <a:gd name="connsiteY6" fmla="*/ 18289 h 135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352" h="1354568">
                    <a:moveTo>
                      <a:pt x="975" y="18289"/>
                    </a:moveTo>
                    <a:cubicBezTo>
                      <a:pt x="-1142" y="-2172"/>
                      <a:pt x="-436" y="-30395"/>
                      <a:pt x="9442" y="90255"/>
                    </a:cubicBezTo>
                    <a:cubicBezTo>
                      <a:pt x="19320" y="210905"/>
                      <a:pt x="46131" y="532639"/>
                      <a:pt x="60242" y="742189"/>
                    </a:cubicBezTo>
                    <a:cubicBezTo>
                      <a:pt x="74353" y="951739"/>
                      <a:pt x="89169" y="1301694"/>
                      <a:pt x="94108" y="1347555"/>
                    </a:cubicBezTo>
                    <a:cubicBezTo>
                      <a:pt x="99047" y="1393416"/>
                      <a:pt x="101869" y="1206444"/>
                      <a:pt x="89875" y="1017355"/>
                    </a:cubicBezTo>
                    <a:cubicBezTo>
                      <a:pt x="77881" y="828266"/>
                      <a:pt x="41192" y="380944"/>
                      <a:pt x="22142" y="213022"/>
                    </a:cubicBezTo>
                    <a:cubicBezTo>
                      <a:pt x="3092" y="45100"/>
                      <a:pt x="3092" y="38750"/>
                      <a:pt x="975" y="18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4" name="フリーフォーム: 図形 203">
                <a:extLst>
                  <a:ext uri="{FF2B5EF4-FFF2-40B4-BE49-F238E27FC236}">
                    <a16:creationId xmlns:a16="http://schemas.microsoft.com/office/drawing/2014/main" id="{B3015C0B-64BB-4BFA-7C38-FA8F4317F033}"/>
                  </a:ext>
                </a:extLst>
              </p:cNvPr>
              <p:cNvSpPr/>
              <p:nvPr/>
            </p:nvSpPr>
            <p:spPr>
              <a:xfrm>
                <a:off x="4685665" y="5635618"/>
                <a:ext cx="1969010" cy="645110"/>
              </a:xfrm>
              <a:custGeom>
                <a:avLst/>
                <a:gdLst>
                  <a:gd name="connsiteX0" fmla="*/ 17568 w 1969010"/>
                  <a:gd name="connsiteY0" fmla="*/ 3182 h 645110"/>
                  <a:gd name="connsiteX1" fmla="*/ 9102 w 1969010"/>
                  <a:gd name="connsiteY1" fmla="*/ 104782 h 645110"/>
                  <a:gd name="connsiteX2" fmla="*/ 9102 w 1969010"/>
                  <a:gd name="connsiteY2" fmla="*/ 269882 h 645110"/>
                  <a:gd name="connsiteX3" fmla="*/ 127635 w 1969010"/>
                  <a:gd name="connsiteY3" fmla="*/ 608549 h 645110"/>
                  <a:gd name="connsiteX4" fmla="*/ 284268 w 1969010"/>
                  <a:gd name="connsiteY4" fmla="*/ 638182 h 645110"/>
                  <a:gd name="connsiteX5" fmla="*/ 669502 w 1969010"/>
                  <a:gd name="connsiteY5" fmla="*/ 629715 h 645110"/>
                  <a:gd name="connsiteX6" fmla="*/ 1592368 w 1969010"/>
                  <a:gd name="connsiteY6" fmla="*/ 612782 h 645110"/>
                  <a:gd name="connsiteX7" fmla="*/ 1736302 w 1969010"/>
                  <a:gd name="connsiteY7" fmla="*/ 578915 h 645110"/>
                  <a:gd name="connsiteX8" fmla="*/ 1964902 w 1969010"/>
                  <a:gd name="connsiteY8" fmla="*/ 456149 h 645110"/>
                  <a:gd name="connsiteX9" fmla="*/ 1524635 w 1969010"/>
                  <a:gd name="connsiteY9" fmla="*/ 595849 h 645110"/>
                  <a:gd name="connsiteX10" fmla="*/ 195368 w 1969010"/>
                  <a:gd name="connsiteY10" fmla="*/ 604315 h 645110"/>
                  <a:gd name="connsiteX11" fmla="*/ 114935 w 1969010"/>
                  <a:gd name="connsiteY11" fmla="*/ 430749 h 645110"/>
                  <a:gd name="connsiteX12" fmla="*/ 30268 w 1969010"/>
                  <a:gd name="connsiteY12" fmla="*/ 223315 h 645110"/>
                  <a:gd name="connsiteX13" fmla="*/ 17568 w 1969010"/>
                  <a:gd name="connsiteY13" fmla="*/ 3182 h 64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9010" h="645110">
                    <a:moveTo>
                      <a:pt x="17568" y="3182"/>
                    </a:moveTo>
                    <a:cubicBezTo>
                      <a:pt x="14040" y="-16574"/>
                      <a:pt x="10513" y="60332"/>
                      <a:pt x="9102" y="104782"/>
                    </a:cubicBezTo>
                    <a:cubicBezTo>
                      <a:pt x="7691" y="149232"/>
                      <a:pt x="-10653" y="185921"/>
                      <a:pt x="9102" y="269882"/>
                    </a:cubicBezTo>
                    <a:cubicBezTo>
                      <a:pt x="28857" y="353843"/>
                      <a:pt x="81774" y="547166"/>
                      <a:pt x="127635" y="608549"/>
                    </a:cubicBezTo>
                    <a:cubicBezTo>
                      <a:pt x="173496" y="669932"/>
                      <a:pt x="193957" y="634654"/>
                      <a:pt x="284268" y="638182"/>
                    </a:cubicBezTo>
                    <a:cubicBezTo>
                      <a:pt x="374579" y="641710"/>
                      <a:pt x="669502" y="629715"/>
                      <a:pt x="669502" y="629715"/>
                    </a:cubicBezTo>
                    <a:lnTo>
                      <a:pt x="1592368" y="612782"/>
                    </a:lnTo>
                    <a:cubicBezTo>
                      <a:pt x="1770168" y="604315"/>
                      <a:pt x="1674213" y="605021"/>
                      <a:pt x="1736302" y="578915"/>
                    </a:cubicBezTo>
                    <a:cubicBezTo>
                      <a:pt x="1798391" y="552809"/>
                      <a:pt x="2000180" y="453327"/>
                      <a:pt x="1964902" y="456149"/>
                    </a:cubicBezTo>
                    <a:cubicBezTo>
                      <a:pt x="1929624" y="458971"/>
                      <a:pt x="1819557" y="571155"/>
                      <a:pt x="1524635" y="595849"/>
                    </a:cubicBezTo>
                    <a:cubicBezTo>
                      <a:pt x="1229713" y="620543"/>
                      <a:pt x="430318" y="631832"/>
                      <a:pt x="195368" y="604315"/>
                    </a:cubicBezTo>
                    <a:cubicBezTo>
                      <a:pt x="-39582" y="576798"/>
                      <a:pt x="142452" y="494249"/>
                      <a:pt x="114935" y="430749"/>
                    </a:cubicBezTo>
                    <a:cubicBezTo>
                      <a:pt x="87418" y="367249"/>
                      <a:pt x="45085" y="288932"/>
                      <a:pt x="30268" y="223315"/>
                    </a:cubicBezTo>
                    <a:cubicBezTo>
                      <a:pt x="15451" y="157698"/>
                      <a:pt x="21096" y="22938"/>
                      <a:pt x="17568" y="3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5" name="フリーフォーム: 図形 204">
                <a:extLst>
                  <a:ext uri="{FF2B5EF4-FFF2-40B4-BE49-F238E27FC236}">
                    <a16:creationId xmlns:a16="http://schemas.microsoft.com/office/drawing/2014/main" id="{E73F1D32-E316-8908-FEFA-53FAB101B5D5}"/>
                  </a:ext>
                </a:extLst>
              </p:cNvPr>
              <p:cNvSpPr/>
              <p:nvPr/>
            </p:nvSpPr>
            <p:spPr>
              <a:xfrm>
                <a:off x="4807599" y="5660593"/>
                <a:ext cx="1803042" cy="474357"/>
              </a:xfrm>
              <a:custGeom>
                <a:avLst/>
                <a:gdLst>
                  <a:gd name="connsiteX0" fmla="*/ 14168 w 1803042"/>
                  <a:gd name="connsiteY0" fmla="*/ 7840 h 474357"/>
                  <a:gd name="connsiteX1" fmla="*/ 31101 w 1803042"/>
                  <a:gd name="connsiteY1" fmla="*/ 96740 h 474357"/>
                  <a:gd name="connsiteX2" fmla="*/ 230068 w 1803042"/>
                  <a:gd name="connsiteY2" fmla="*/ 397307 h 474357"/>
                  <a:gd name="connsiteX3" fmla="*/ 543334 w 1803042"/>
                  <a:gd name="connsiteY3" fmla="*/ 448107 h 474357"/>
                  <a:gd name="connsiteX4" fmla="*/ 1305334 w 1803042"/>
                  <a:gd name="connsiteY4" fmla="*/ 473507 h 474357"/>
                  <a:gd name="connsiteX5" fmla="*/ 1686334 w 1803042"/>
                  <a:gd name="connsiteY5" fmla="*/ 418474 h 474357"/>
                  <a:gd name="connsiteX6" fmla="*/ 1792168 w 1803042"/>
                  <a:gd name="connsiteY6" fmla="*/ 354974 h 474357"/>
                  <a:gd name="connsiteX7" fmla="*/ 1466201 w 1803042"/>
                  <a:gd name="connsiteY7" fmla="*/ 418474 h 474357"/>
                  <a:gd name="connsiteX8" fmla="*/ 280868 w 1803042"/>
                  <a:gd name="connsiteY8" fmla="*/ 388840 h 474357"/>
                  <a:gd name="connsiteX9" fmla="*/ 166568 w 1803042"/>
                  <a:gd name="connsiteY9" fmla="*/ 266074 h 474357"/>
                  <a:gd name="connsiteX10" fmla="*/ 14168 w 1803042"/>
                  <a:gd name="connsiteY10" fmla="*/ 7840 h 47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3042" h="474357">
                    <a:moveTo>
                      <a:pt x="14168" y="7840"/>
                    </a:moveTo>
                    <a:cubicBezTo>
                      <a:pt x="-8410" y="-20382"/>
                      <a:pt x="-4882" y="31829"/>
                      <a:pt x="31101" y="96740"/>
                    </a:cubicBezTo>
                    <a:cubicBezTo>
                      <a:pt x="67084" y="161651"/>
                      <a:pt x="144696" y="338746"/>
                      <a:pt x="230068" y="397307"/>
                    </a:cubicBezTo>
                    <a:cubicBezTo>
                      <a:pt x="315440" y="455868"/>
                      <a:pt x="364123" y="435407"/>
                      <a:pt x="543334" y="448107"/>
                    </a:cubicBezTo>
                    <a:cubicBezTo>
                      <a:pt x="722545" y="460807"/>
                      <a:pt x="1114834" y="478446"/>
                      <a:pt x="1305334" y="473507"/>
                    </a:cubicBezTo>
                    <a:cubicBezTo>
                      <a:pt x="1495834" y="468568"/>
                      <a:pt x="1605195" y="438229"/>
                      <a:pt x="1686334" y="418474"/>
                    </a:cubicBezTo>
                    <a:cubicBezTo>
                      <a:pt x="1767473" y="398719"/>
                      <a:pt x="1828857" y="354974"/>
                      <a:pt x="1792168" y="354974"/>
                    </a:cubicBezTo>
                    <a:cubicBezTo>
                      <a:pt x="1755479" y="354974"/>
                      <a:pt x="1718084" y="412830"/>
                      <a:pt x="1466201" y="418474"/>
                    </a:cubicBezTo>
                    <a:cubicBezTo>
                      <a:pt x="1214318" y="424118"/>
                      <a:pt x="497473" y="414240"/>
                      <a:pt x="280868" y="388840"/>
                    </a:cubicBezTo>
                    <a:cubicBezTo>
                      <a:pt x="64263" y="363440"/>
                      <a:pt x="208196" y="321813"/>
                      <a:pt x="166568" y="266074"/>
                    </a:cubicBezTo>
                    <a:cubicBezTo>
                      <a:pt x="124940" y="210335"/>
                      <a:pt x="36746" y="36062"/>
                      <a:pt x="14168" y="78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6" name="フリーフォーム: 図形 205">
                <a:extLst>
                  <a:ext uri="{FF2B5EF4-FFF2-40B4-BE49-F238E27FC236}">
                    <a16:creationId xmlns:a16="http://schemas.microsoft.com/office/drawing/2014/main" id="{FFD35BC4-395F-9128-71EB-46772AC7A2EB}"/>
                  </a:ext>
                </a:extLst>
              </p:cNvPr>
              <p:cNvSpPr/>
              <p:nvPr/>
            </p:nvSpPr>
            <p:spPr>
              <a:xfrm>
                <a:off x="4888307" y="5638760"/>
                <a:ext cx="1720870" cy="343029"/>
              </a:xfrm>
              <a:custGeom>
                <a:avLst/>
                <a:gdLst>
                  <a:gd name="connsiteX0" fmla="*/ 1193 w 1720870"/>
                  <a:gd name="connsiteY0" fmla="*/ 40 h 343029"/>
                  <a:gd name="connsiteX1" fmla="*/ 234026 w 1720870"/>
                  <a:gd name="connsiteY1" fmla="*/ 194773 h 343029"/>
                  <a:gd name="connsiteX2" fmla="*/ 792826 w 1720870"/>
                  <a:gd name="connsiteY2" fmla="*/ 241340 h 343029"/>
                  <a:gd name="connsiteX3" fmla="*/ 1567526 w 1720870"/>
                  <a:gd name="connsiteY3" fmla="*/ 203240 h 343029"/>
                  <a:gd name="connsiteX4" fmla="*/ 1635260 w 1720870"/>
                  <a:gd name="connsiteY4" fmla="*/ 241340 h 343029"/>
                  <a:gd name="connsiteX5" fmla="*/ 1719926 w 1720870"/>
                  <a:gd name="connsiteY5" fmla="*/ 342940 h 343029"/>
                  <a:gd name="connsiteX6" fmla="*/ 1673360 w 1720870"/>
                  <a:gd name="connsiteY6" fmla="*/ 258273 h 343029"/>
                  <a:gd name="connsiteX7" fmla="*/ 1563293 w 1720870"/>
                  <a:gd name="connsiteY7" fmla="*/ 207473 h 343029"/>
                  <a:gd name="connsiteX8" fmla="*/ 640426 w 1720870"/>
                  <a:gd name="connsiteY8" fmla="*/ 220173 h 343029"/>
                  <a:gd name="connsiteX9" fmla="*/ 166293 w 1720870"/>
                  <a:gd name="connsiteY9" fmla="*/ 177840 h 343029"/>
                  <a:gd name="connsiteX10" fmla="*/ 1193 w 1720870"/>
                  <a:gd name="connsiteY10" fmla="*/ 40 h 34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20870" h="343029">
                    <a:moveTo>
                      <a:pt x="1193" y="40"/>
                    </a:moveTo>
                    <a:cubicBezTo>
                      <a:pt x="12482" y="2862"/>
                      <a:pt x="102087" y="154556"/>
                      <a:pt x="234026" y="194773"/>
                    </a:cubicBezTo>
                    <a:cubicBezTo>
                      <a:pt x="365965" y="234990"/>
                      <a:pt x="570576" y="239929"/>
                      <a:pt x="792826" y="241340"/>
                    </a:cubicBezTo>
                    <a:cubicBezTo>
                      <a:pt x="1015076" y="242751"/>
                      <a:pt x="1427120" y="203240"/>
                      <a:pt x="1567526" y="203240"/>
                    </a:cubicBezTo>
                    <a:cubicBezTo>
                      <a:pt x="1707932" y="203240"/>
                      <a:pt x="1609860" y="218057"/>
                      <a:pt x="1635260" y="241340"/>
                    </a:cubicBezTo>
                    <a:cubicBezTo>
                      <a:pt x="1660660" y="264623"/>
                      <a:pt x="1713576" y="340118"/>
                      <a:pt x="1719926" y="342940"/>
                    </a:cubicBezTo>
                    <a:cubicBezTo>
                      <a:pt x="1726276" y="345762"/>
                      <a:pt x="1699465" y="280851"/>
                      <a:pt x="1673360" y="258273"/>
                    </a:cubicBezTo>
                    <a:cubicBezTo>
                      <a:pt x="1647255" y="235695"/>
                      <a:pt x="1735449" y="213823"/>
                      <a:pt x="1563293" y="207473"/>
                    </a:cubicBezTo>
                    <a:cubicBezTo>
                      <a:pt x="1391137" y="201123"/>
                      <a:pt x="873259" y="225112"/>
                      <a:pt x="640426" y="220173"/>
                    </a:cubicBezTo>
                    <a:cubicBezTo>
                      <a:pt x="407593" y="215234"/>
                      <a:pt x="272832" y="213823"/>
                      <a:pt x="166293" y="177840"/>
                    </a:cubicBezTo>
                    <a:cubicBezTo>
                      <a:pt x="59754" y="141857"/>
                      <a:pt x="-10096" y="-2782"/>
                      <a:pt x="1193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7" name="フリーフォーム: 図形 206">
                <a:extLst>
                  <a:ext uri="{FF2B5EF4-FFF2-40B4-BE49-F238E27FC236}">
                    <a16:creationId xmlns:a16="http://schemas.microsoft.com/office/drawing/2014/main" id="{2027785E-A069-2B25-8CC7-7C41D447C400}"/>
                  </a:ext>
                </a:extLst>
              </p:cNvPr>
              <p:cNvSpPr/>
              <p:nvPr/>
            </p:nvSpPr>
            <p:spPr>
              <a:xfrm>
                <a:off x="4711607" y="5632447"/>
                <a:ext cx="177979" cy="33629"/>
              </a:xfrm>
              <a:custGeom>
                <a:avLst/>
                <a:gdLst>
                  <a:gd name="connsiteX0" fmla="*/ 93 w 177979"/>
                  <a:gd name="connsiteY0" fmla="*/ 3 h 33629"/>
                  <a:gd name="connsiteX1" fmla="*/ 97460 w 177979"/>
                  <a:gd name="connsiteY1" fmla="*/ 29636 h 33629"/>
                  <a:gd name="connsiteX2" fmla="*/ 129210 w 177979"/>
                  <a:gd name="connsiteY2" fmla="*/ 31753 h 33629"/>
                  <a:gd name="connsiteX3" fmla="*/ 177893 w 177979"/>
                  <a:gd name="connsiteY3" fmla="*/ 14820 h 33629"/>
                  <a:gd name="connsiteX4" fmla="*/ 116510 w 177979"/>
                  <a:gd name="connsiteY4" fmla="*/ 27520 h 33629"/>
                  <a:gd name="connsiteX5" fmla="*/ 93 w 177979"/>
                  <a:gd name="connsiteY5" fmla="*/ 3 h 3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979" h="33629">
                    <a:moveTo>
                      <a:pt x="93" y="3"/>
                    </a:moveTo>
                    <a:cubicBezTo>
                      <a:pt x="-3082" y="356"/>
                      <a:pt x="75941" y="24344"/>
                      <a:pt x="97460" y="29636"/>
                    </a:cubicBezTo>
                    <a:cubicBezTo>
                      <a:pt x="118979" y="34928"/>
                      <a:pt x="115804" y="34222"/>
                      <a:pt x="129210" y="31753"/>
                    </a:cubicBezTo>
                    <a:cubicBezTo>
                      <a:pt x="142616" y="29284"/>
                      <a:pt x="180010" y="15526"/>
                      <a:pt x="177893" y="14820"/>
                    </a:cubicBezTo>
                    <a:cubicBezTo>
                      <a:pt x="175776" y="14115"/>
                      <a:pt x="143674" y="30695"/>
                      <a:pt x="116510" y="27520"/>
                    </a:cubicBezTo>
                    <a:cubicBezTo>
                      <a:pt x="89346" y="24345"/>
                      <a:pt x="3268" y="-350"/>
                      <a:pt x="9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8" name="フリーフォーム: 図形 207">
                <a:extLst>
                  <a:ext uri="{FF2B5EF4-FFF2-40B4-BE49-F238E27FC236}">
                    <a16:creationId xmlns:a16="http://schemas.microsoft.com/office/drawing/2014/main" id="{0ADA37B2-0A5C-6337-5759-6A91E743E281}"/>
                  </a:ext>
                </a:extLst>
              </p:cNvPr>
              <p:cNvSpPr/>
              <p:nvPr/>
            </p:nvSpPr>
            <p:spPr>
              <a:xfrm>
                <a:off x="4865603" y="5428996"/>
                <a:ext cx="996204" cy="216529"/>
              </a:xfrm>
              <a:custGeom>
                <a:avLst/>
                <a:gdLst>
                  <a:gd name="connsiteX0" fmla="*/ 26014 w 996204"/>
                  <a:gd name="connsiteY0" fmla="*/ 211921 h 216529"/>
                  <a:gd name="connsiteX1" fmla="*/ 91630 w 996204"/>
                  <a:gd name="connsiteY1" fmla="*/ 137837 h 216529"/>
                  <a:gd name="connsiteX2" fmla="*/ 438764 w 996204"/>
                  <a:gd name="connsiteY2" fmla="*/ 59521 h 216529"/>
                  <a:gd name="connsiteX3" fmla="*/ 707580 w 996204"/>
                  <a:gd name="connsiteY3" fmla="*/ 6604 h 216529"/>
                  <a:gd name="connsiteX4" fmla="*/ 756264 w 996204"/>
                  <a:gd name="connsiteY4" fmla="*/ 19304 h 216529"/>
                  <a:gd name="connsiteX5" fmla="*/ 817647 w 996204"/>
                  <a:gd name="connsiteY5" fmla="*/ 65871 h 216529"/>
                  <a:gd name="connsiteX6" fmla="*/ 995447 w 996204"/>
                  <a:gd name="connsiteY6" fmla="*/ 216154 h 216529"/>
                  <a:gd name="connsiteX7" fmla="*/ 741447 w 996204"/>
                  <a:gd name="connsiteY7" fmla="*/ 17187 h 216529"/>
                  <a:gd name="connsiteX8" fmla="*/ 616564 w 996204"/>
                  <a:gd name="connsiteY8" fmla="*/ 17187 h 216529"/>
                  <a:gd name="connsiteX9" fmla="*/ 284247 w 996204"/>
                  <a:gd name="connsiteY9" fmla="*/ 76454 h 216529"/>
                  <a:gd name="connsiteX10" fmla="*/ 21780 w 996204"/>
                  <a:gd name="connsiteY10" fmla="*/ 156887 h 216529"/>
                  <a:gd name="connsiteX11" fmla="*/ 26014 w 996204"/>
                  <a:gd name="connsiteY11" fmla="*/ 211921 h 21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6204" h="216529">
                    <a:moveTo>
                      <a:pt x="26014" y="211921"/>
                    </a:moveTo>
                    <a:cubicBezTo>
                      <a:pt x="37656" y="208746"/>
                      <a:pt x="22838" y="163237"/>
                      <a:pt x="91630" y="137837"/>
                    </a:cubicBezTo>
                    <a:cubicBezTo>
                      <a:pt x="160422" y="112437"/>
                      <a:pt x="336106" y="81393"/>
                      <a:pt x="438764" y="59521"/>
                    </a:cubicBezTo>
                    <a:cubicBezTo>
                      <a:pt x="541422" y="37649"/>
                      <a:pt x="654663" y="13307"/>
                      <a:pt x="707580" y="6604"/>
                    </a:cubicBezTo>
                    <a:cubicBezTo>
                      <a:pt x="760497" y="-99"/>
                      <a:pt x="737920" y="9426"/>
                      <a:pt x="756264" y="19304"/>
                    </a:cubicBezTo>
                    <a:cubicBezTo>
                      <a:pt x="774609" y="29182"/>
                      <a:pt x="777783" y="33063"/>
                      <a:pt x="817647" y="65871"/>
                    </a:cubicBezTo>
                    <a:cubicBezTo>
                      <a:pt x="857511" y="98679"/>
                      <a:pt x="1008147" y="224268"/>
                      <a:pt x="995447" y="216154"/>
                    </a:cubicBezTo>
                    <a:cubicBezTo>
                      <a:pt x="982747" y="208040"/>
                      <a:pt x="804594" y="50348"/>
                      <a:pt x="741447" y="17187"/>
                    </a:cubicBezTo>
                    <a:cubicBezTo>
                      <a:pt x="678300" y="-15974"/>
                      <a:pt x="692764" y="7309"/>
                      <a:pt x="616564" y="17187"/>
                    </a:cubicBezTo>
                    <a:cubicBezTo>
                      <a:pt x="540364" y="27065"/>
                      <a:pt x="383378" y="53171"/>
                      <a:pt x="284247" y="76454"/>
                    </a:cubicBezTo>
                    <a:cubicBezTo>
                      <a:pt x="185116" y="99737"/>
                      <a:pt x="67288" y="136426"/>
                      <a:pt x="21780" y="156887"/>
                    </a:cubicBezTo>
                    <a:cubicBezTo>
                      <a:pt x="-23728" y="177348"/>
                      <a:pt x="14372" y="215096"/>
                      <a:pt x="26014" y="2119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9" name="フリーフォーム: 図形 208">
                <a:extLst>
                  <a:ext uri="{FF2B5EF4-FFF2-40B4-BE49-F238E27FC236}">
                    <a16:creationId xmlns:a16="http://schemas.microsoft.com/office/drawing/2014/main" id="{F030D605-E98E-9CAD-A7E9-B57E4010D287}"/>
                  </a:ext>
                </a:extLst>
              </p:cNvPr>
              <p:cNvSpPr/>
              <p:nvPr/>
            </p:nvSpPr>
            <p:spPr>
              <a:xfrm>
                <a:off x="4722750" y="5397500"/>
                <a:ext cx="952169" cy="235117"/>
              </a:xfrm>
              <a:custGeom>
                <a:avLst/>
                <a:gdLst>
                  <a:gd name="connsiteX0" fmla="*/ 952033 w 952169"/>
                  <a:gd name="connsiteY0" fmla="*/ 59267 h 235117"/>
                  <a:gd name="connsiteX1" fmla="*/ 852550 w 952169"/>
                  <a:gd name="connsiteY1" fmla="*/ 6350 h 235117"/>
                  <a:gd name="connsiteX2" fmla="*/ 727667 w 952169"/>
                  <a:gd name="connsiteY2" fmla="*/ 4233 h 235117"/>
                  <a:gd name="connsiteX3" fmla="*/ 568917 w 952169"/>
                  <a:gd name="connsiteY3" fmla="*/ 35983 h 235117"/>
                  <a:gd name="connsiteX4" fmla="*/ 236600 w 952169"/>
                  <a:gd name="connsiteY4" fmla="*/ 114300 h 235117"/>
                  <a:gd name="connsiteX5" fmla="*/ 16467 w 952169"/>
                  <a:gd name="connsiteY5" fmla="*/ 196850 h 235117"/>
                  <a:gd name="connsiteX6" fmla="*/ 20700 w 952169"/>
                  <a:gd name="connsiteY6" fmla="*/ 234950 h 235117"/>
                  <a:gd name="connsiteX7" fmla="*/ 58800 w 952169"/>
                  <a:gd name="connsiteY7" fmla="*/ 207433 h 235117"/>
                  <a:gd name="connsiteX8" fmla="*/ 259883 w 952169"/>
                  <a:gd name="connsiteY8" fmla="*/ 133350 h 235117"/>
                  <a:gd name="connsiteX9" fmla="*/ 831383 w 952169"/>
                  <a:gd name="connsiteY9" fmla="*/ 23283 h 235117"/>
                  <a:gd name="connsiteX10" fmla="*/ 952033 w 952169"/>
                  <a:gd name="connsiteY10" fmla="*/ 59267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52169" h="235117">
                    <a:moveTo>
                      <a:pt x="952033" y="59267"/>
                    </a:moveTo>
                    <a:cubicBezTo>
                      <a:pt x="955561" y="56445"/>
                      <a:pt x="889944" y="15522"/>
                      <a:pt x="852550" y="6350"/>
                    </a:cubicBezTo>
                    <a:cubicBezTo>
                      <a:pt x="815156" y="-2822"/>
                      <a:pt x="774939" y="-706"/>
                      <a:pt x="727667" y="4233"/>
                    </a:cubicBezTo>
                    <a:cubicBezTo>
                      <a:pt x="680395" y="9172"/>
                      <a:pt x="650761" y="17639"/>
                      <a:pt x="568917" y="35983"/>
                    </a:cubicBezTo>
                    <a:cubicBezTo>
                      <a:pt x="487073" y="54327"/>
                      <a:pt x="328675" y="87489"/>
                      <a:pt x="236600" y="114300"/>
                    </a:cubicBezTo>
                    <a:cubicBezTo>
                      <a:pt x="144525" y="141111"/>
                      <a:pt x="52450" y="176742"/>
                      <a:pt x="16467" y="196850"/>
                    </a:cubicBezTo>
                    <a:cubicBezTo>
                      <a:pt x="-19516" y="216958"/>
                      <a:pt x="13644" y="233186"/>
                      <a:pt x="20700" y="234950"/>
                    </a:cubicBezTo>
                    <a:cubicBezTo>
                      <a:pt x="27755" y="236714"/>
                      <a:pt x="18936" y="224366"/>
                      <a:pt x="58800" y="207433"/>
                    </a:cubicBezTo>
                    <a:cubicBezTo>
                      <a:pt x="98664" y="190500"/>
                      <a:pt x="131119" y="164042"/>
                      <a:pt x="259883" y="133350"/>
                    </a:cubicBezTo>
                    <a:cubicBezTo>
                      <a:pt x="388647" y="102658"/>
                      <a:pt x="719552" y="38100"/>
                      <a:pt x="831383" y="23283"/>
                    </a:cubicBezTo>
                    <a:cubicBezTo>
                      <a:pt x="943214" y="8466"/>
                      <a:pt x="948505" y="62089"/>
                      <a:pt x="952033" y="59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0" name="フリーフォーム: 図形 209">
                <a:extLst>
                  <a:ext uri="{FF2B5EF4-FFF2-40B4-BE49-F238E27FC236}">
                    <a16:creationId xmlns:a16="http://schemas.microsoft.com/office/drawing/2014/main" id="{A7645D04-835B-8B31-FFE7-46DBCAE6268D}"/>
                  </a:ext>
                </a:extLst>
              </p:cNvPr>
              <p:cNvSpPr/>
              <p:nvPr/>
            </p:nvSpPr>
            <p:spPr>
              <a:xfrm>
                <a:off x="5798438" y="5621867"/>
                <a:ext cx="1144310" cy="421392"/>
              </a:xfrm>
              <a:custGeom>
                <a:avLst/>
                <a:gdLst>
                  <a:gd name="connsiteX0" fmla="*/ 30862 w 1144310"/>
                  <a:gd name="connsiteY0" fmla="*/ 0 h 421392"/>
                  <a:gd name="connsiteX1" fmla="*/ 96479 w 1144310"/>
                  <a:gd name="connsiteY1" fmla="*/ 16933 h 421392"/>
                  <a:gd name="connsiteX2" fmla="*/ 835195 w 1144310"/>
                  <a:gd name="connsiteY2" fmla="*/ 101600 h 421392"/>
                  <a:gd name="connsiteX3" fmla="*/ 943145 w 1144310"/>
                  <a:gd name="connsiteY3" fmla="*/ 135466 h 421392"/>
                  <a:gd name="connsiteX4" fmla="*/ 1059562 w 1144310"/>
                  <a:gd name="connsiteY4" fmla="*/ 245533 h 421392"/>
                  <a:gd name="connsiteX5" fmla="*/ 1144229 w 1144310"/>
                  <a:gd name="connsiteY5" fmla="*/ 421216 h 421392"/>
                  <a:gd name="connsiteX6" fmla="*/ 1070145 w 1144310"/>
                  <a:gd name="connsiteY6" fmla="*/ 275166 h 421392"/>
                  <a:gd name="connsiteX7" fmla="*/ 850012 w 1144310"/>
                  <a:gd name="connsiteY7" fmla="*/ 114300 h 421392"/>
                  <a:gd name="connsiteX8" fmla="*/ 380112 w 1144310"/>
                  <a:gd name="connsiteY8" fmla="*/ 57150 h 421392"/>
                  <a:gd name="connsiteX9" fmla="*/ 30862 w 1144310"/>
                  <a:gd name="connsiteY9" fmla="*/ 0 h 42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4310" h="421392">
                    <a:moveTo>
                      <a:pt x="30862" y="0"/>
                    </a:moveTo>
                    <a:cubicBezTo>
                      <a:pt x="-3358" y="0"/>
                      <a:pt x="-37577" y="0"/>
                      <a:pt x="96479" y="16933"/>
                    </a:cubicBezTo>
                    <a:cubicBezTo>
                      <a:pt x="230535" y="33866"/>
                      <a:pt x="694084" y="81844"/>
                      <a:pt x="835195" y="101600"/>
                    </a:cubicBezTo>
                    <a:cubicBezTo>
                      <a:pt x="976306" y="121356"/>
                      <a:pt x="905751" y="111477"/>
                      <a:pt x="943145" y="135466"/>
                    </a:cubicBezTo>
                    <a:cubicBezTo>
                      <a:pt x="980539" y="159455"/>
                      <a:pt x="1026048" y="197908"/>
                      <a:pt x="1059562" y="245533"/>
                    </a:cubicBezTo>
                    <a:cubicBezTo>
                      <a:pt x="1093076" y="293158"/>
                      <a:pt x="1142465" y="416277"/>
                      <a:pt x="1144229" y="421216"/>
                    </a:cubicBezTo>
                    <a:cubicBezTo>
                      <a:pt x="1145993" y="426155"/>
                      <a:pt x="1119181" y="326319"/>
                      <a:pt x="1070145" y="275166"/>
                    </a:cubicBezTo>
                    <a:cubicBezTo>
                      <a:pt x="1021109" y="224013"/>
                      <a:pt x="965018" y="150636"/>
                      <a:pt x="850012" y="114300"/>
                    </a:cubicBezTo>
                    <a:cubicBezTo>
                      <a:pt x="735007" y="77964"/>
                      <a:pt x="380112" y="57150"/>
                      <a:pt x="380112" y="57150"/>
                    </a:cubicBezTo>
                    <a:lnTo>
                      <a:pt x="308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1" name="フリーフォーム: 図形 210">
                <a:extLst>
                  <a:ext uri="{FF2B5EF4-FFF2-40B4-BE49-F238E27FC236}">
                    <a16:creationId xmlns:a16="http://schemas.microsoft.com/office/drawing/2014/main" id="{BB322D1B-4B82-D3E2-8A0C-821630246D0A}"/>
                  </a:ext>
                </a:extLst>
              </p:cNvPr>
              <p:cNvSpPr/>
              <p:nvPr/>
            </p:nvSpPr>
            <p:spPr>
              <a:xfrm>
                <a:off x="5071335" y="5719031"/>
                <a:ext cx="1507435" cy="100188"/>
              </a:xfrm>
              <a:custGeom>
                <a:avLst/>
                <a:gdLst>
                  <a:gd name="connsiteX0" fmla="*/ 48882 w 1507435"/>
                  <a:gd name="connsiteY0" fmla="*/ 67936 h 100188"/>
                  <a:gd name="connsiteX1" fmla="*/ 118732 w 1507435"/>
                  <a:gd name="connsiteY1" fmla="*/ 84869 h 100188"/>
                  <a:gd name="connsiteX2" fmla="*/ 916715 w 1507435"/>
                  <a:gd name="connsiteY2" fmla="*/ 99686 h 100188"/>
                  <a:gd name="connsiteX3" fmla="*/ 1202465 w 1507435"/>
                  <a:gd name="connsiteY3" fmla="*/ 65819 h 100188"/>
                  <a:gd name="connsiteX4" fmla="*/ 1507265 w 1507435"/>
                  <a:gd name="connsiteY4" fmla="*/ 202 h 100188"/>
                  <a:gd name="connsiteX5" fmla="*/ 1160132 w 1507435"/>
                  <a:gd name="connsiteY5" fmla="*/ 89102 h 100188"/>
                  <a:gd name="connsiteX6" fmla="*/ 558998 w 1507435"/>
                  <a:gd name="connsiteY6" fmla="*/ 84869 h 100188"/>
                  <a:gd name="connsiteX7" fmla="*/ 48882 w 1507435"/>
                  <a:gd name="connsiteY7" fmla="*/ 67936 h 100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7435" h="100188">
                    <a:moveTo>
                      <a:pt x="48882" y="67936"/>
                    </a:moveTo>
                    <a:cubicBezTo>
                      <a:pt x="-24496" y="67936"/>
                      <a:pt x="-25907" y="79577"/>
                      <a:pt x="118732" y="84869"/>
                    </a:cubicBezTo>
                    <a:cubicBezTo>
                      <a:pt x="263371" y="90161"/>
                      <a:pt x="736093" y="102861"/>
                      <a:pt x="916715" y="99686"/>
                    </a:cubicBezTo>
                    <a:cubicBezTo>
                      <a:pt x="1097337" y="96511"/>
                      <a:pt x="1104040" y="82400"/>
                      <a:pt x="1202465" y="65819"/>
                    </a:cubicBezTo>
                    <a:cubicBezTo>
                      <a:pt x="1300890" y="49238"/>
                      <a:pt x="1514320" y="-3678"/>
                      <a:pt x="1507265" y="202"/>
                    </a:cubicBezTo>
                    <a:cubicBezTo>
                      <a:pt x="1500210" y="4082"/>
                      <a:pt x="1318177" y="74991"/>
                      <a:pt x="1160132" y="89102"/>
                    </a:cubicBezTo>
                    <a:cubicBezTo>
                      <a:pt x="1002087" y="103213"/>
                      <a:pt x="746323" y="89102"/>
                      <a:pt x="558998" y="84869"/>
                    </a:cubicBezTo>
                    <a:cubicBezTo>
                      <a:pt x="371673" y="80636"/>
                      <a:pt x="122260" y="67936"/>
                      <a:pt x="48882" y="67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2" name="フリーフォーム: 図形 211">
                <a:extLst>
                  <a:ext uri="{FF2B5EF4-FFF2-40B4-BE49-F238E27FC236}">
                    <a16:creationId xmlns:a16="http://schemas.microsoft.com/office/drawing/2014/main" id="{5AB7F9B9-429A-6106-702C-7FE8C62B3C28}"/>
                  </a:ext>
                </a:extLst>
              </p:cNvPr>
              <p:cNvSpPr/>
              <p:nvPr/>
            </p:nvSpPr>
            <p:spPr>
              <a:xfrm>
                <a:off x="6324370" y="5794906"/>
                <a:ext cx="424085" cy="330162"/>
              </a:xfrm>
              <a:custGeom>
                <a:avLst/>
                <a:gdLst>
                  <a:gd name="connsiteX0" fmla="*/ 230 w 424085"/>
                  <a:gd name="connsiteY0" fmla="*/ 527 h 330162"/>
                  <a:gd name="connsiteX1" fmla="*/ 262697 w 424085"/>
                  <a:gd name="connsiteY1" fmla="*/ 49211 h 330162"/>
                  <a:gd name="connsiteX2" fmla="*/ 309263 w 424085"/>
                  <a:gd name="connsiteY2" fmla="*/ 163511 h 330162"/>
                  <a:gd name="connsiteX3" fmla="*/ 351597 w 424085"/>
                  <a:gd name="connsiteY3" fmla="*/ 296861 h 330162"/>
                  <a:gd name="connsiteX4" fmla="*/ 423563 w 424085"/>
                  <a:gd name="connsiteY4" fmla="*/ 326494 h 330162"/>
                  <a:gd name="connsiteX5" fmla="*/ 311380 w 424085"/>
                  <a:gd name="connsiteY5" fmla="*/ 233361 h 330162"/>
                  <a:gd name="connsiteX6" fmla="*/ 218247 w 424085"/>
                  <a:gd name="connsiteY6" fmla="*/ 76727 h 330162"/>
                  <a:gd name="connsiteX7" fmla="*/ 230 w 424085"/>
                  <a:gd name="connsiteY7" fmla="*/ 527 h 33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4085" h="330162">
                    <a:moveTo>
                      <a:pt x="230" y="527"/>
                    </a:moveTo>
                    <a:cubicBezTo>
                      <a:pt x="7638" y="-4059"/>
                      <a:pt x="211192" y="22047"/>
                      <a:pt x="262697" y="49211"/>
                    </a:cubicBezTo>
                    <a:cubicBezTo>
                      <a:pt x="314202" y="76375"/>
                      <a:pt x="294446" y="122236"/>
                      <a:pt x="309263" y="163511"/>
                    </a:cubicBezTo>
                    <a:cubicBezTo>
                      <a:pt x="324080" y="204786"/>
                      <a:pt x="332547" y="269697"/>
                      <a:pt x="351597" y="296861"/>
                    </a:cubicBezTo>
                    <a:cubicBezTo>
                      <a:pt x="370647" y="324025"/>
                      <a:pt x="430266" y="337077"/>
                      <a:pt x="423563" y="326494"/>
                    </a:cubicBezTo>
                    <a:cubicBezTo>
                      <a:pt x="416860" y="315911"/>
                      <a:pt x="345599" y="274989"/>
                      <a:pt x="311380" y="233361"/>
                    </a:cubicBezTo>
                    <a:cubicBezTo>
                      <a:pt x="277161" y="191733"/>
                      <a:pt x="270458" y="113769"/>
                      <a:pt x="218247" y="76727"/>
                    </a:cubicBezTo>
                    <a:cubicBezTo>
                      <a:pt x="166036" y="39685"/>
                      <a:pt x="-7178" y="5113"/>
                      <a:pt x="230" y="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3" name="フリーフォーム: 図形 212">
                <a:extLst>
                  <a:ext uri="{FF2B5EF4-FFF2-40B4-BE49-F238E27FC236}">
                    <a16:creationId xmlns:a16="http://schemas.microsoft.com/office/drawing/2014/main" id="{DAB5FC05-DCB6-0C4C-7A61-FEE8F37AFFE2}"/>
                  </a:ext>
                </a:extLst>
              </p:cNvPr>
              <p:cNvSpPr/>
              <p:nvPr/>
            </p:nvSpPr>
            <p:spPr>
              <a:xfrm>
                <a:off x="6734503" y="6038421"/>
                <a:ext cx="220349" cy="84494"/>
              </a:xfrm>
              <a:custGeom>
                <a:avLst/>
                <a:gdLst>
                  <a:gd name="connsiteX0" fmla="*/ 214514 w 220349"/>
                  <a:gd name="connsiteY0" fmla="*/ 429 h 84494"/>
                  <a:gd name="connsiteX1" fmla="*/ 730 w 220349"/>
                  <a:gd name="connsiteY1" fmla="*/ 82979 h 84494"/>
                  <a:gd name="connsiteX2" fmla="*/ 146780 w 220349"/>
                  <a:gd name="connsiteY2" fmla="*/ 51229 h 84494"/>
                  <a:gd name="connsiteX3" fmla="*/ 214514 w 220349"/>
                  <a:gd name="connsiteY3" fmla="*/ 429 h 8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349" h="84494">
                    <a:moveTo>
                      <a:pt x="214514" y="429"/>
                    </a:moveTo>
                    <a:cubicBezTo>
                      <a:pt x="190172" y="5721"/>
                      <a:pt x="12019" y="74512"/>
                      <a:pt x="730" y="82979"/>
                    </a:cubicBezTo>
                    <a:cubicBezTo>
                      <a:pt x="-10559" y="91446"/>
                      <a:pt x="112208" y="62165"/>
                      <a:pt x="146780" y="51229"/>
                    </a:cubicBezTo>
                    <a:cubicBezTo>
                      <a:pt x="181352" y="40293"/>
                      <a:pt x="238856" y="-4863"/>
                      <a:pt x="214514" y="4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4" name="フリーフォーム: 図形 213">
                <a:extLst>
                  <a:ext uri="{FF2B5EF4-FFF2-40B4-BE49-F238E27FC236}">
                    <a16:creationId xmlns:a16="http://schemas.microsoft.com/office/drawing/2014/main" id="{2414C3DC-B0AE-2131-F76D-207ADFC3302A}"/>
                  </a:ext>
                </a:extLst>
              </p:cNvPr>
              <p:cNvSpPr/>
              <p:nvPr/>
            </p:nvSpPr>
            <p:spPr>
              <a:xfrm>
                <a:off x="4821044" y="6242008"/>
                <a:ext cx="1442173" cy="111304"/>
              </a:xfrm>
              <a:custGeom>
                <a:avLst/>
                <a:gdLst>
                  <a:gd name="connsiteX0" fmla="*/ 723 w 1442173"/>
                  <a:gd name="connsiteY0" fmla="*/ 42 h 111304"/>
                  <a:gd name="connsiteX1" fmla="*/ 89623 w 1442173"/>
                  <a:gd name="connsiteY1" fmla="*/ 99525 h 111304"/>
                  <a:gd name="connsiteX2" fmla="*/ 517189 w 1442173"/>
                  <a:gd name="connsiteY2" fmla="*/ 107992 h 111304"/>
                  <a:gd name="connsiteX3" fmla="*/ 1243206 w 1442173"/>
                  <a:gd name="connsiteY3" fmla="*/ 86825 h 111304"/>
                  <a:gd name="connsiteX4" fmla="*/ 1442173 w 1442173"/>
                  <a:gd name="connsiteY4" fmla="*/ 80475 h 111304"/>
                  <a:gd name="connsiteX5" fmla="*/ 714039 w 1442173"/>
                  <a:gd name="connsiteY5" fmla="*/ 88942 h 111304"/>
                  <a:gd name="connsiteX6" fmla="*/ 110789 w 1442173"/>
                  <a:gd name="connsiteY6" fmla="*/ 86825 h 111304"/>
                  <a:gd name="connsiteX7" fmla="*/ 723 w 1442173"/>
                  <a:gd name="connsiteY7" fmla="*/ 42 h 111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2173" h="111304">
                    <a:moveTo>
                      <a:pt x="723" y="42"/>
                    </a:moveTo>
                    <a:cubicBezTo>
                      <a:pt x="-2805" y="2159"/>
                      <a:pt x="3545" y="81533"/>
                      <a:pt x="89623" y="99525"/>
                    </a:cubicBezTo>
                    <a:cubicBezTo>
                      <a:pt x="175701" y="117517"/>
                      <a:pt x="324925" y="110109"/>
                      <a:pt x="517189" y="107992"/>
                    </a:cubicBezTo>
                    <a:cubicBezTo>
                      <a:pt x="709453" y="105875"/>
                      <a:pt x="1243206" y="86825"/>
                      <a:pt x="1243206" y="86825"/>
                    </a:cubicBezTo>
                    <a:lnTo>
                      <a:pt x="1442173" y="80475"/>
                    </a:lnTo>
                    <a:lnTo>
                      <a:pt x="714039" y="88942"/>
                    </a:lnTo>
                    <a:cubicBezTo>
                      <a:pt x="492142" y="90000"/>
                      <a:pt x="229322" y="97761"/>
                      <a:pt x="110789" y="86825"/>
                    </a:cubicBezTo>
                    <a:cubicBezTo>
                      <a:pt x="-7744" y="75889"/>
                      <a:pt x="4251" y="-2075"/>
                      <a:pt x="723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5" name="フリーフォーム: 図形 214">
                <a:extLst>
                  <a:ext uri="{FF2B5EF4-FFF2-40B4-BE49-F238E27FC236}">
                    <a16:creationId xmlns:a16="http://schemas.microsoft.com/office/drawing/2014/main" id="{AA245BE3-51B6-497F-CA31-48648881BB3D}"/>
                  </a:ext>
                </a:extLst>
              </p:cNvPr>
              <p:cNvSpPr/>
              <p:nvPr/>
            </p:nvSpPr>
            <p:spPr>
              <a:xfrm>
                <a:off x="6193240" y="6256707"/>
                <a:ext cx="144110" cy="108751"/>
              </a:xfrm>
              <a:custGeom>
                <a:avLst/>
                <a:gdLst>
                  <a:gd name="connsiteX0" fmla="*/ 144060 w 144110"/>
                  <a:gd name="connsiteY0" fmla="*/ 160 h 108751"/>
                  <a:gd name="connsiteX1" fmla="*/ 46693 w 144110"/>
                  <a:gd name="connsiteY1" fmla="*/ 101760 h 108751"/>
                  <a:gd name="connsiteX2" fmla="*/ 127 w 144110"/>
                  <a:gd name="connsiteY2" fmla="*/ 97526 h 108751"/>
                  <a:gd name="connsiteX3" fmla="*/ 59393 w 144110"/>
                  <a:gd name="connsiteY3" fmla="*/ 78476 h 108751"/>
                  <a:gd name="connsiteX4" fmla="*/ 144060 w 144110"/>
                  <a:gd name="connsiteY4" fmla="*/ 160 h 10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110" h="108751">
                    <a:moveTo>
                      <a:pt x="144060" y="160"/>
                    </a:moveTo>
                    <a:cubicBezTo>
                      <a:pt x="141943" y="4041"/>
                      <a:pt x="70682" y="85532"/>
                      <a:pt x="46693" y="101760"/>
                    </a:cubicBezTo>
                    <a:cubicBezTo>
                      <a:pt x="22704" y="117988"/>
                      <a:pt x="-1990" y="101407"/>
                      <a:pt x="127" y="97526"/>
                    </a:cubicBezTo>
                    <a:cubicBezTo>
                      <a:pt x="2244" y="93645"/>
                      <a:pt x="37168" y="92940"/>
                      <a:pt x="59393" y="78476"/>
                    </a:cubicBezTo>
                    <a:cubicBezTo>
                      <a:pt x="81618" y="64012"/>
                      <a:pt x="146177" y="-3721"/>
                      <a:pt x="144060" y="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6" name="フリーフォーム: 図形 215">
                <a:extLst>
                  <a:ext uri="{FF2B5EF4-FFF2-40B4-BE49-F238E27FC236}">
                    <a16:creationId xmlns:a16="http://schemas.microsoft.com/office/drawing/2014/main" id="{041B543B-777D-2C13-94CE-1E6E7F64B4C5}"/>
                  </a:ext>
                </a:extLst>
              </p:cNvPr>
              <p:cNvSpPr/>
              <p:nvPr/>
            </p:nvSpPr>
            <p:spPr>
              <a:xfrm>
                <a:off x="4809646" y="6271679"/>
                <a:ext cx="1379487" cy="121615"/>
              </a:xfrm>
              <a:custGeom>
                <a:avLst/>
                <a:gdLst>
                  <a:gd name="connsiteX0" fmla="*/ 1537 w 1379487"/>
                  <a:gd name="connsiteY0" fmla="*/ 4 h 121615"/>
                  <a:gd name="connsiteX1" fmla="*/ 143354 w 1379487"/>
                  <a:gd name="connsiteY1" fmla="*/ 99488 h 121615"/>
                  <a:gd name="connsiteX2" fmla="*/ 448154 w 1379487"/>
                  <a:gd name="connsiteY2" fmla="*/ 118538 h 121615"/>
                  <a:gd name="connsiteX3" fmla="*/ 1045054 w 1379487"/>
                  <a:gd name="connsiteY3" fmla="*/ 118538 h 121615"/>
                  <a:gd name="connsiteX4" fmla="*/ 1379487 w 1379487"/>
                  <a:gd name="connsiteY4" fmla="*/ 88904 h 121615"/>
                  <a:gd name="connsiteX5" fmla="*/ 225904 w 1379487"/>
                  <a:gd name="connsiteY5" fmla="*/ 103721 h 121615"/>
                  <a:gd name="connsiteX6" fmla="*/ 1537 w 1379487"/>
                  <a:gd name="connsiteY6" fmla="*/ 4 h 12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9487" h="121615">
                    <a:moveTo>
                      <a:pt x="1537" y="4"/>
                    </a:moveTo>
                    <a:cubicBezTo>
                      <a:pt x="-12221" y="-702"/>
                      <a:pt x="68918" y="79732"/>
                      <a:pt x="143354" y="99488"/>
                    </a:cubicBezTo>
                    <a:cubicBezTo>
                      <a:pt x="217790" y="119244"/>
                      <a:pt x="297871" y="115363"/>
                      <a:pt x="448154" y="118538"/>
                    </a:cubicBezTo>
                    <a:cubicBezTo>
                      <a:pt x="598437" y="121713"/>
                      <a:pt x="889832" y="123477"/>
                      <a:pt x="1045054" y="118538"/>
                    </a:cubicBezTo>
                    <a:cubicBezTo>
                      <a:pt x="1200276" y="113599"/>
                      <a:pt x="1379487" y="88904"/>
                      <a:pt x="1379487" y="88904"/>
                    </a:cubicBezTo>
                    <a:cubicBezTo>
                      <a:pt x="1242962" y="86435"/>
                      <a:pt x="455915" y="116421"/>
                      <a:pt x="225904" y="103721"/>
                    </a:cubicBezTo>
                    <a:cubicBezTo>
                      <a:pt x="-4107" y="91021"/>
                      <a:pt x="15295" y="710"/>
                      <a:pt x="15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7" name="フリーフォーム: 図形 216">
                <a:extLst>
                  <a:ext uri="{FF2B5EF4-FFF2-40B4-BE49-F238E27FC236}">
                    <a16:creationId xmlns:a16="http://schemas.microsoft.com/office/drawing/2014/main" id="{BE8B3292-1881-1B31-05F1-64E50FA7DFDC}"/>
                  </a:ext>
                </a:extLst>
              </p:cNvPr>
              <p:cNvSpPr/>
              <p:nvPr/>
            </p:nvSpPr>
            <p:spPr>
              <a:xfrm>
                <a:off x="5903612" y="6361657"/>
                <a:ext cx="332545" cy="928391"/>
              </a:xfrm>
              <a:custGeom>
                <a:avLst/>
                <a:gdLst>
                  <a:gd name="connsiteX0" fmla="*/ 332088 w 332545"/>
                  <a:gd name="connsiteY0" fmla="*/ 1043 h 928391"/>
                  <a:gd name="connsiteX1" fmla="*/ 101371 w 332545"/>
                  <a:gd name="connsiteY1" fmla="*/ 519626 h 928391"/>
                  <a:gd name="connsiteX2" fmla="*/ 12471 w 332545"/>
                  <a:gd name="connsiteY2" fmla="*/ 737643 h 928391"/>
                  <a:gd name="connsiteX3" fmla="*/ 12471 w 332545"/>
                  <a:gd name="connsiteY3" fmla="*/ 775743 h 928391"/>
                  <a:gd name="connsiteX4" fmla="*/ 71738 w 332545"/>
                  <a:gd name="connsiteY4" fmla="*/ 928143 h 928391"/>
                  <a:gd name="connsiteX5" fmla="*/ 16705 w 332545"/>
                  <a:gd name="connsiteY5" fmla="*/ 809610 h 928391"/>
                  <a:gd name="connsiteX6" fmla="*/ 1888 w 332545"/>
                  <a:gd name="connsiteY6" fmla="*/ 735526 h 928391"/>
                  <a:gd name="connsiteX7" fmla="*/ 35755 w 332545"/>
                  <a:gd name="connsiteY7" fmla="*/ 667793 h 928391"/>
                  <a:gd name="connsiteX8" fmla="*/ 332088 w 332545"/>
                  <a:gd name="connsiteY8" fmla="*/ 1043 h 9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545" h="928391">
                    <a:moveTo>
                      <a:pt x="332088" y="1043"/>
                    </a:moveTo>
                    <a:cubicBezTo>
                      <a:pt x="343024" y="-23651"/>
                      <a:pt x="154640" y="396859"/>
                      <a:pt x="101371" y="519626"/>
                    </a:cubicBezTo>
                    <a:cubicBezTo>
                      <a:pt x="48101" y="642393"/>
                      <a:pt x="27288" y="694957"/>
                      <a:pt x="12471" y="737643"/>
                    </a:cubicBezTo>
                    <a:cubicBezTo>
                      <a:pt x="-2346" y="780329"/>
                      <a:pt x="2593" y="743993"/>
                      <a:pt x="12471" y="775743"/>
                    </a:cubicBezTo>
                    <a:cubicBezTo>
                      <a:pt x="22349" y="807493"/>
                      <a:pt x="71032" y="922499"/>
                      <a:pt x="71738" y="928143"/>
                    </a:cubicBezTo>
                    <a:cubicBezTo>
                      <a:pt x="72444" y="933788"/>
                      <a:pt x="28347" y="841713"/>
                      <a:pt x="16705" y="809610"/>
                    </a:cubicBezTo>
                    <a:cubicBezTo>
                      <a:pt x="5063" y="777507"/>
                      <a:pt x="-1287" y="759162"/>
                      <a:pt x="1888" y="735526"/>
                    </a:cubicBezTo>
                    <a:cubicBezTo>
                      <a:pt x="5063" y="711890"/>
                      <a:pt x="-16809" y="788796"/>
                      <a:pt x="35755" y="667793"/>
                    </a:cubicBezTo>
                    <a:cubicBezTo>
                      <a:pt x="88319" y="546790"/>
                      <a:pt x="321152" y="25737"/>
                      <a:pt x="332088" y="10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8" name="フリーフォーム: 図形 217">
                <a:extLst>
                  <a:ext uri="{FF2B5EF4-FFF2-40B4-BE49-F238E27FC236}">
                    <a16:creationId xmlns:a16="http://schemas.microsoft.com/office/drawing/2014/main" id="{F00D951A-C355-FE7E-63E6-402A95067EFF}"/>
                  </a:ext>
                </a:extLst>
              </p:cNvPr>
              <p:cNvSpPr/>
              <p:nvPr/>
            </p:nvSpPr>
            <p:spPr>
              <a:xfrm>
                <a:off x="5972965" y="6371167"/>
                <a:ext cx="239452" cy="574649"/>
              </a:xfrm>
              <a:custGeom>
                <a:avLst/>
                <a:gdLst>
                  <a:gd name="connsiteX0" fmla="*/ 239452 w 239452"/>
                  <a:gd name="connsiteY0" fmla="*/ 0 h 574649"/>
                  <a:gd name="connsiteX1" fmla="*/ 8735 w 239452"/>
                  <a:gd name="connsiteY1" fmla="*/ 552450 h 574649"/>
                  <a:gd name="connsiteX2" fmla="*/ 44718 w 239452"/>
                  <a:gd name="connsiteY2" fmla="*/ 474133 h 574649"/>
                  <a:gd name="connsiteX3" fmla="*/ 239452 w 239452"/>
                  <a:gd name="connsiteY3" fmla="*/ 0 h 57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452" h="574649">
                    <a:moveTo>
                      <a:pt x="239452" y="0"/>
                    </a:moveTo>
                    <a:lnTo>
                      <a:pt x="8735" y="552450"/>
                    </a:lnTo>
                    <a:cubicBezTo>
                      <a:pt x="-23721" y="631472"/>
                      <a:pt x="44718" y="474133"/>
                      <a:pt x="44718" y="474133"/>
                    </a:cubicBezTo>
                    <a:lnTo>
                      <a:pt x="2394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9" name="フリーフォーム: 図形 218">
                <a:extLst>
                  <a:ext uri="{FF2B5EF4-FFF2-40B4-BE49-F238E27FC236}">
                    <a16:creationId xmlns:a16="http://schemas.microsoft.com/office/drawing/2014/main" id="{D3BF9D13-D4BD-C871-4197-A2E3CAC563B8}"/>
                  </a:ext>
                </a:extLst>
              </p:cNvPr>
              <p:cNvSpPr/>
              <p:nvPr/>
            </p:nvSpPr>
            <p:spPr>
              <a:xfrm>
                <a:off x="5960057" y="6385969"/>
                <a:ext cx="262999" cy="902924"/>
              </a:xfrm>
              <a:custGeom>
                <a:avLst/>
                <a:gdLst>
                  <a:gd name="connsiteX0" fmla="*/ 262943 w 262999"/>
                  <a:gd name="connsiteY0" fmla="*/ 14 h 902924"/>
                  <a:gd name="connsiteX1" fmla="*/ 61860 w 262999"/>
                  <a:gd name="connsiteY1" fmla="*/ 518598 h 902924"/>
                  <a:gd name="connsiteX2" fmla="*/ 17410 w 262999"/>
                  <a:gd name="connsiteY2" fmla="*/ 645598 h 902924"/>
                  <a:gd name="connsiteX3" fmla="*/ 15293 w 262999"/>
                  <a:gd name="connsiteY3" fmla="*/ 719681 h 902924"/>
                  <a:gd name="connsiteX4" fmla="*/ 15293 w 262999"/>
                  <a:gd name="connsiteY4" fmla="*/ 901714 h 902924"/>
                  <a:gd name="connsiteX5" fmla="*/ 4710 w 262999"/>
                  <a:gd name="connsiteY5" fmla="*/ 791648 h 902924"/>
                  <a:gd name="connsiteX6" fmla="*/ 2593 w 262999"/>
                  <a:gd name="connsiteY6" fmla="*/ 649831 h 902924"/>
                  <a:gd name="connsiteX7" fmla="*/ 40693 w 262999"/>
                  <a:gd name="connsiteY7" fmla="*/ 535531 h 902924"/>
                  <a:gd name="connsiteX8" fmla="*/ 262943 w 262999"/>
                  <a:gd name="connsiteY8" fmla="*/ 14 h 90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2999" h="902924">
                    <a:moveTo>
                      <a:pt x="262943" y="14"/>
                    </a:moveTo>
                    <a:cubicBezTo>
                      <a:pt x="266471" y="-2808"/>
                      <a:pt x="102782" y="411001"/>
                      <a:pt x="61860" y="518598"/>
                    </a:cubicBezTo>
                    <a:cubicBezTo>
                      <a:pt x="20938" y="626195"/>
                      <a:pt x="25171" y="612084"/>
                      <a:pt x="17410" y="645598"/>
                    </a:cubicBezTo>
                    <a:cubicBezTo>
                      <a:pt x="9649" y="679112"/>
                      <a:pt x="15646" y="676995"/>
                      <a:pt x="15293" y="719681"/>
                    </a:cubicBezTo>
                    <a:cubicBezTo>
                      <a:pt x="14940" y="762367"/>
                      <a:pt x="17057" y="889719"/>
                      <a:pt x="15293" y="901714"/>
                    </a:cubicBezTo>
                    <a:cubicBezTo>
                      <a:pt x="13529" y="913709"/>
                      <a:pt x="6827" y="833628"/>
                      <a:pt x="4710" y="791648"/>
                    </a:cubicBezTo>
                    <a:cubicBezTo>
                      <a:pt x="2593" y="749668"/>
                      <a:pt x="-3404" y="692517"/>
                      <a:pt x="2593" y="649831"/>
                    </a:cubicBezTo>
                    <a:cubicBezTo>
                      <a:pt x="8590" y="607145"/>
                      <a:pt x="-582" y="640659"/>
                      <a:pt x="40693" y="535531"/>
                    </a:cubicBezTo>
                    <a:cubicBezTo>
                      <a:pt x="81968" y="430403"/>
                      <a:pt x="259415" y="2836"/>
                      <a:pt x="26294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0" name="フリーフォーム: 図形 219">
                <a:extLst>
                  <a:ext uri="{FF2B5EF4-FFF2-40B4-BE49-F238E27FC236}">
                    <a16:creationId xmlns:a16="http://schemas.microsoft.com/office/drawing/2014/main" id="{45DB6808-3080-4453-ED98-442D7C2BB3BA}"/>
                  </a:ext>
                </a:extLst>
              </p:cNvPr>
              <p:cNvSpPr/>
              <p:nvPr/>
            </p:nvSpPr>
            <p:spPr>
              <a:xfrm>
                <a:off x="6321694" y="6135765"/>
                <a:ext cx="347945" cy="124123"/>
              </a:xfrm>
              <a:custGeom>
                <a:avLst/>
                <a:gdLst>
                  <a:gd name="connsiteX0" fmla="*/ 347923 w 347945"/>
                  <a:gd name="connsiteY0" fmla="*/ 452 h 124123"/>
                  <a:gd name="connsiteX1" fmla="*/ 282306 w 347945"/>
                  <a:gd name="connsiteY1" fmla="*/ 59718 h 124123"/>
                  <a:gd name="connsiteX2" fmla="*/ 170123 w 347945"/>
                  <a:gd name="connsiteY2" fmla="*/ 97818 h 124123"/>
                  <a:gd name="connsiteX3" fmla="*/ 119323 w 347945"/>
                  <a:gd name="connsiteY3" fmla="*/ 106285 h 124123"/>
                  <a:gd name="connsiteX4" fmla="*/ 64289 w 347945"/>
                  <a:gd name="connsiteY4" fmla="*/ 99935 h 124123"/>
                  <a:gd name="connsiteX5" fmla="*/ 789 w 347945"/>
                  <a:gd name="connsiteY5" fmla="*/ 123218 h 124123"/>
                  <a:gd name="connsiteX6" fmla="*/ 110856 w 347945"/>
                  <a:gd name="connsiteY6" fmla="*/ 116868 h 124123"/>
                  <a:gd name="connsiteX7" fmla="*/ 275956 w 347945"/>
                  <a:gd name="connsiteY7" fmla="*/ 93585 h 124123"/>
                  <a:gd name="connsiteX8" fmla="*/ 347923 w 347945"/>
                  <a:gd name="connsiteY8" fmla="*/ 452 h 12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945" h="124123">
                    <a:moveTo>
                      <a:pt x="347923" y="452"/>
                    </a:moveTo>
                    <a:cubicBezTo>
                      <a:pt x="348981" y="-5192"/>
                      <a:pt x="311939" y="43490"/>
                      <a:pt x="282306" y="59718"/>
                    </a:cubicBezTo>
                    <a:cubicBezTo>
                      <a:pt x="252673" y="75946"/>
                      <a:pt x="197287" y="90057"/>
                      <a:pt x="170123" y="97818"/>
                    </a:cubicBezTo>
                    <a:cubicBezTo>
                      <a:pt x="142959" y="105579"/>
                      <a:pt x="136962" y="105932"/>
                      <a:pt x="119323" y="106285"/>
                    </a:cubicBezTo>
                    <a:cubicBezTo>
                      <a:pt x="101684" y="106638"/>
                      <a:pt x="84045" y="97113"/>
                      <a:pt x="64289" y="99935"/>
                    </a:cubicBezTo>
                    <a:cubicBezTo>
                      <a:pt x="44533" y="102757"/>
                      <a:pt x="-6972" y="120396"/>
                      <a:pt x="789" y="123218"/>
                    </a:cubicBezTo>
                    <a:cubicBezTo>
                      <a:pt x="8550" y="126040"/>
                      <a:pt x="64995" y="121807"/>
                      <a:pt x="110856" y="116868"/>
                    </a:cubicBezTo>
                    <a:cubicBezTo>
                      <a:pt x="156717" y="111929"/>
                      <a:pt x="234681" y="108754"/>
                      <a:pt x="275956" y="93585"/>
                    </a:cubicBezTo>
                    <a:cubicBezTo>
                      <a:pt x="317231" y="78416"/>
                      <a:pt x="346865" y="6096"/>
                      <a:pt x="347923" y="4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1" name="フリーフォーム: 図形 220">
                <a:extLst>
                  <a:ext uri="{FF2B5EF4-FFF2-40B4-BE49-F238E27FC236}">
                    <a16:creationId xmlns:a16="http://schemas.microsoft.com/office/drawing/2014/main" id="{525F640E-FB28-A002-E2EE-4AB9E284F84D}"/>
                  </a:ext>
                </a:extLst>
              </p:cNvPr>
              <p:cNvSpPr/>
              <p:nvPr/>
            </p:nvSpPr>
            <p:spPr>
              <a:xfrm>
                <a:off x="6401796" y="6121354"/>
                <a:ext cx="290853" cy="871683"/>
              </a:xfrm>
              <a:custGeom>
                <a:avLst/>
                <a:gdLst>
                  <a:gd name="connsiteX0" fmla="*/ 267821 w 290853"/>
                  <a:gd name="connsiteY0" fmla="*/ 46 h 871683"/>
                  <a:gd name="connsiteX1" fmla="*/ 284754 w 290853"/>
                  <a:gd name="connsiteY1" fmla="*/ 93179 h 871683"/>
                  <a:gd name="connsiteX2" fmla="*/ 261471 w 290853"/>
                  <a:gd name="connsiteY2" fmla="*/ 143979 h 871683"/>
                  <a:gd name="connsiteX3" fmla="*/ 130237 w 290853"/>
                  <a:gd name="connsiteY3" fmla="*/ 546146 h 871683"/>
                  <a:gd name="connsiteX4" fmla="*/ 1121 w 290853"/>
                  <a:gd name="connsiteY4" fmla="*/ 867879 h 871683"/>
                  <a:gd name="connsiteX5" fmla="*/ 206437 w 290853"/>
                  <a:gd name="connsiteY5" fmla="*/ 326013 h 871683"/>
                  <a:gd name="connsiteX6" fmla="*/ 288987 w 290853"/>
                  <a:gd name="connsiteY6" fmla="*/ 105879 h 871683"/>
                  <a:gd name="connsiteX7" fmla="*/ 267821 w 290853"/>
                  <a:gd name="connsiteY7" fmla="*/ 46 h 87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853" h="871683">
                    <a:moveTo>
                      <a:pt x="267821" y="46"/>
                    </a:moveTo>
                    <a:cubicBezTo>
                      <a:pt x="267115" y="-2071"/>
                      <a:pt x="285812" y="69190"/>
                      <a:pt x="284754" y="93179"/>
                    </a:cubicBezTo>
                    <a:cubicBezTo>
                      <a:pt x="283696" y="117168"/>
                      <a:pt x="287224" y="68485"/>
                      <a:pt x="261471" y="143979"/>
                    </a:cubicBezTo>
                    <a:cubicBezTo>
                      <a:pt x="235718" y="219473"/>
                      <a:pt x="173629" y="425496"/>
                      <a:pt x="130237" y="546146"/>
                    </a:cubicBezTo>
                    <a:cubicBezTo>
                      <a:pt x="86845" y="666796"/>
                      <a:pt x="-11579" y="904568"/>
                      <a:pt x="1121" y="867879"/>
                    </a:cubicBezTo>
                    <a:cubicBezTo>
                      <a:pt x="13821" y="831190"/>
                      <a:pt x="158459" y="453013"/>
                      <a:pt x="206437" y="326013"/>
                    </a:cubicBezTo>
                    <a:cubicBezTo>
                      <a:pt x="254415" y="199013"/>
                      <a:pt x="279462" y="156679"/>
                      <a:pt x="288987" y="105879"/>
                    </a:cubicBezTo>
                    <a:cubicBezTo>
                      <a:pt x="298512" y="55079"/>
                      <a:pt x="268527" y="2163"/>
                      <a:pt x="26782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2" name="フリーフォーム: 図形 221">
                <a:extLst>
                  <a:ext uri="{FF2B5EF4-FFF2-40B4-BE49-F238E27FC236}">
                    <a16:creationId xmlns:a16="http://schemas.microsoft.com/office/drawing/2014/main" id="{5D1EB577-019E-601D-3142-46DC9A5F14AD}"/>
                  </a:ext>
                </a:extLst>
              </p:cNvPr>
              <p:cNvSpPr/>
              <p:nvPr/>
            </p:nvSpPr>
            <p:spPr>
              <a:xfrm>
                <a:off x="6106408" y="6677702"/>
                <a:ext cx="414085" cy="116883"/>
              </a:xfrm>
              <a:custGeom>
                <a:avLst/>
                <a:gdLst>
                  <a:gd name="connsiteX0" fmla="*/ 408692 w 414085"/>
                  <a:gd name="connsiteY0" fmla="*/ 381 h 116883"/>
                  <a:gd name="connsiteX1" fmla="*/ 89075 w 414085"/>
                  <a:gd name="connsiteY1" fmla="*/ 95631 h 116883"/>
                  <a:gd name="connsiteX2" fmla="*/ 175 w 414085"/>
                  <a:gd name="connsiteY2" fmla="*/ 112565 h 116883"/>
                  <a:gd name="connsiteX3" fmla="*/ 103892 w 414085"/>
                  <a:gd name="connsiteY3" fmla="*/ 112565 h 116883"/>
                  <a:gd name="connsiteX4" fmla="*/ 275342 w 414085"/>
                  <a:gd name="connsiteY4" fmla="*/ 63881 h 116883"/>
                  <a:gd name="connsiteX5" fmla="*/ 408692 w 414085"/>
                  <a:gd name="connsiteY5" fmla="*/ 381 h 116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085" h="116883">
                    <a:moveTo>
                      <a:pt x="408692" y="381"/>
                    </a:moveTo>
                    <a:cubicBezTo>
                      <a:pt x="377647" y="5673"/>
                      <a:pt x="157161" y="76934"/>
                      <a:pt x="89075" y="95631"/>
                    </a:cubicBezTo>
                    <a:cubicBezTo>
                      <a:pt x="20989" y="114328"/>
                      <a:pt x="-2295" y="109743"/>
                      <a:pt x="175" y="112565"/>
                    </a:cubicBezTo>
                    <a:cubicBezTo>
                      <a:pt x="2644" y="115387"/>
                      <a:pt x="58031" y="120679"/>
                      <a:pt x="103892" y="112565"/>
                    </a:cubicBezTo>
                    <a:cubicBezTo>
                      <a:pt x="149753" y="104451"/>
                      <a:pt x="221720" y="81520"/>
                      <a:pt x="275342" y="63881"/>
                    </a:cubicBezTo>
                    <a:cubicBezTo>
                      <a:pt x="328964" y="46242"/>
                      <a:pt x="439737" y="-4911"/>
                      <a:pt x="408692" y="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3" name="フリーフォーム: 図形 222">
                <a:extLst>
                  <a:ext uri="{FF2B5EF4-FFF2-40B4-BE49-F238E27FC236}">
                    <a16:creationId xmlns:a16="http://schemas.microsoft.com/office/drawing/2014/main" id="{36F87BB0-C8D0-5854-5298-23D2A0C7E6A8}"/>
                  </a:ext>
                </a:extLst>
              </p:cNvPr>
              <p:cNvSpPr/>
              <p:nvPr/>
            </p:nvSpPr>
            <p:spPr>
              <a:xfrm>
                <a:off x="5968703" y="7274959"/>
                <a:ext cx="480484" cy="445047"/>
              </a:xfrm>
              <a:custGeom>
                <a:avLst/>
                <a:gdLst>
                  <a:gd name="connsiteX0" fmla="*/ 297 w 480484"/>
                  <a:gd name="connsiteY0" fmla="*/ 24 h 445047"/>
                  <a:gd name="connsiteX1" fmla="*/ 91314 w 480484"/>
                  <a:gd name="connsiteY1" fmla="*/ 302708 h 445047"/>
                  <a:gd name="connsiteX2" fmla="*/ 123064 w 480484"/>
                  <a:gd name="connsiteY2" fmla="*/ 408541 h 445047"/>
                  <a:gd name="connsiteX3" fmla="*/ 167514 w 480484"/>
                  <a:gd name="connsiteY3" fmla="*/ 438174 h 445047"/>
                  <a:gd name="connsiteX4" fmla="*/ 237364 w 480484"/>
                  <a:gd name="connsiteY4" fmla="*/ 440291 h 445047"/>
                  <a:gd name="connsiteX5" fmla="*/ 436330 w 480484"/>
                  <a:gd name="connsiteY5" fmla="*/ 383141 h 445047"/>
                  <a:gd name="connsiteX6" fmla="*/ 470197 w 480484"/>
                  <a:gd name="connsiteY6" fmla="*/ 357741 h 445047"/>
                  <a:gd name="connsiteX7" fmla="*/ 296630 w 480484"/>
                  <a:gd name="connsiteY7" fmla="*/ 395841 h 445047"/>
                  <a:gd name="connsiteX8" fmla="*/ 154814 w 480484"/>
                  <a:gd name="connsiteY8" fmla="*/ 406424 h 445047"/>
                  <a:gd name="connsiteX9" fmla="*/ 125180 w 480484"/>
                  <a:gd name="connsiteY9" fmla="*/ 319641 h 445047"/>
                  <a:gd name="connsiteX10" fmla="*/ 297 w 480484"/>
                  <a:gd name="connsiteY10" fmla="*/ 24 h 445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0484" h="445047">
                    <a:moveTo>
                      <a:pt x="297" y="24"/>
                    </a:moveTo>
                    <a:cubicBezTo>
                      <a:pt x="-5347" y="-2798"/>
                      <a:pt x="70853" y="234622"/>
                      <a:pt x="91314" y="302708"/>
                    </a:cubicBezTo>
                    <a:cubicBezTo>
                      <a:pt x="111775" y="370794"/>
                      <a:pt x="110364" y="385963"/>
                      <a:pt x="123064" y="408541"/>
                    </a:cubicBezTo>
                    <a:cubicBezTo>
                      <a:pt x="135764" y="431119"/>
                      <a:pt x="148464" y="432882"/>
                      <a:pt x="167514" y="438174"/>
                    </a:cubicBezTo>
                    <a:cubicBezTo>
                      <a:pt x="186564" y="443466"/>
                      <a:pt x="192561" y="449463"/>
                      <a:pt x="237364" y="440291"/>
                    </a:cubicBezTo>
                    <a:cubicBezTo>
                      <a:pt x="282167" y="431119"/>
                      <a:pt x="397525" y="396899"/>
                      <a:pt x="436330" y="383141"/>
                    </a:cubicBezTo>
                    <a:cubicBezTo>
                      <a:pt x="475135" y="369383"/>
                      <a:pt x="493480" y="355624"/>
                      <a:pt x="470197" y="357741"/>
                    </a:cubicBezTo>
                    <a:cubicBezTo>
                      <a:pt x="446914" y="359858"/>
                      <a:pt x="349194" y="387727"/>
                      <a:pt x="296630" y="395841"/>
                    </a:cubicBezTo>
                    <a:cubicBezTo>
                      <a:pt x="244066" y="403955"/>
                      <a:pt x="183389" y="419124"/>
                      <a:pt x="154814" y="406424"/>
                    </a:cubicBezTo>
                    <a:cubicBezTo>
                      <a:pt x="126239" y="393724"/>
                      <a:pt x="149169" y="384199"/>
                      <a:pt x="125180" y="319641"/>
                    </a:cubicBezTo>
                    <a:cubicBezTo>
                      <a:pt x="101191" y="255083"/>
                      <a:pt x="5941" y="2846"/>
                      <a:pt x="297" y="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4" name="フリーフォーム: 図形 223">
                <a:extLst>
                  <a:ext uri="{FF2B5EF4-FFF2-40B4-BE49-F238E27FC236}">
                    <a16:creationId xmlns:a16="http://schemas.microsoft.com/office/drawing/2014/main" id="{55FF6D56-79F9-4831-54E6-5B9C08F962F3}"/>
                  </a:ext>
                </a:extLst>
              </p:cNvPr>
              <p:cNvSpPr/>
              <p:nvPr/>
            </p:nvSpPr>
            <p:spPr>
              <a:xfrm>
                <a:off x="6390739" y="6987032"/>
                <a:ext cx="92748" cy="648917"/>
              </a:xfrm>
              <a:custGeom>
                <a:avLst/>
                <a:gdLst>
                  <a:gd name="connsiteX0" fmla="*/ 20644 w 92748"/>
                  <a:gd name="connsiteY0" fmla="*/ 85 h 648917"/>
                  <a:gd name="connsiteX1" fmla="*/ 12178 w 92748"/>
                  <a:gd name="connsiteY1" fmla="*/ 391668 h 648917"/>
                  <a:gd name="connsiteX2" fmla="*/ 50278 w 92748"/>
                  <a:gd name="connsiteY2" fmla="*/ 510201 h 648917"/>
                  <a:gd name="connsiteX3" fmla="*/ 92611 w 92748"/>
                  <a:gd name="connsiteY3" fmla="*/ 601218 h 648917"/>
                  <a:gd name="connsiteX4" fmla="*/ 35461 w 92748"/>
                  <a:gd name="connsiteY4" fmla="*/ 647785 h 648917"/>
                  <a:gd name="connsiteX5" fmla="*/ 82028 w 92748"/>
                  <a:gd name="connsiteY5" fmla="*/ 626618 h 648917"/>
                  <a:gd name="connsiteX6" fmla="*/ 65094 w 92748"/>
                  <a:gd name="connsiteY6" fmla="*/ 541951 h 648917"/>
                  <a:gd name="connsiteX7" fmla="*/ 1594 w 92748"/>
                  <a:gd name="connsiteY7" fmla="*/ 357801 h 648917"/>
                  <a:gd name="connsiteX8" fmla="*/ 20644 w 92748"/>
                  <a:gd name="connsiteY8" fmla="*/ 85 h 64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748" h="648917">
                    <a:moveTo>
                      <a:pt x="20644" y="85"/>
                    </a:moveTo>
                    <a:cubicBezTo>
                      <a:pt x="22408" y="5730"/>
                      <a:pt x="7239" y="306649"/>
                      <a:pt x="12178" y="391668"/>
                    </a:cubicBezTo>
                    <a:cubicBezTo>
                      <a:pt x="17117" y="476687"/>
                      <a:pt x="36873" y="475276"/>
                      <a:pt x="50278" y="510201"/>
                    </a:cubicBezTo>
                    <a:cubicBezTo>
                      <a:pt x="63683" y="545126"/>
                      <a:pt x="95081" y="578287"/>
                      <a:pt x="92611" y="601218"/>
                    </a:cubicBezTo>
                    <a:cubicBezTo>
                      <a:pt x="90142" y="624149"/>
                      <a:pt x="37225" y="643552"/>
                      <a:pt x="35461" y="647785"/>
                    </a:cubicBezTo>
                    <a:cubicBezTo>
                      <a:pt x="33697" y="652018"/>
                      <a:pt x="77089" y="644257"/>
                      <a:pt x="82028" y="626618"/>
                    </a:cubicBezTo>
                    <a:cubicBezTo>
                      <a:pt x="86967" y="608979"/>
                      <a:pt x="78500" y="586754"/>
                      <a:pt x="65094" y="541951"/>
                    </a:cubicBezTo>
                    <a:cubicBezTo>
                      <a:pt x="51688" y="497148"/>
                      <a:pt x="9708" y="445643"/>
                      <a:pt x="1594" y="357801"/>
                    </a:cubicBezTo>
                    <a:cubicBezTo>
                      <a:pt x="-6520" y="269959"/>
                      <a:pt x="18880" y="-5560"/>
                      <a:pt x="20644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5" name="楕円 224">
                <a:extLst>
                  <a:ext uri="{FF2B5EF4-FFF2-40B4-BE49-F238E27FC236}">
                    <a16:creationId xmlns:a16="http://schemas.microsoft.com/office/drawing/2014/main" id="{3F9F47C2-FB72-BE11-0FAF-A22AF970BBFD}"/>
                  </a:ext>
                </a:extLst>
              </p:cNvPr>
              <p:cNvSpPr/>
              <p:nvPr/>
            </p:nvSpPr>
            <p:spPr>
              <a:xfrm rot="20945490">
                <a:off x="6197600" y="7260166"/>
                <a:ext cx="45719" cy="8043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6" name="フリーフォーム: 図形 225">
                <a:extLst>
                  <a:ext uri="{FF2B5EF4-FFF2-40B4-BE49-F238E27FC236}">
                    <a16:creationId xmlns:a16="http://schemas.microsoft.com/office/drawing/2014/main" id="{E1FB6975-ED50-415E-128F-1F758E6E83AD}"/>
                  </a:ext>
                </a:extLst>
              </p:cNvPr>
              <p:cNvSpPr/>
              <p:nvPr/>
            </p:nvSpPr>
            <p:spPr>
              <a:xfrm>
                <a:off x="4895891" y="6363742"/>
                <a:ext cx="1257241" cy="1377617"/>
              </a:xfrm>
              <a:custGeom>
                <a:avLst/>
                <a:gdLst>
                  <a:gd name="connsiteX0" fmla="*/ 4192 w 1257241"/>
                  <a:gd name="connsiteY0" fmla="*/ 5308 h 1377617"/>
                  <a:gd name="connsiteX1" fmla="*/ 520659 w 1257241"/>
                  <a:gd name="connsiteY1" fmla="*/ 646658 h 1377617"/>
                  <a:gd name="connsiteX2" fmla="*/ 1189526 w 1257241"/>
                  <a:gd name="connsiteY2" fmla="*/ 1315525 h 1377617"/>
                  <a:gd name="connsiteX3" fmla="*/ 1136609 w 1257241"/>
                  <a:gd name="connsiteY3" fmla="*/ 1243558 h 1377617"/>
                  <a:gd name="connsiteX4" fmla="*/ 323809 w 1257241"/>
                  <a:gd name="connsiteY4" fmla="*/ 390541 h 1377617"/>
                  <a:gd name="connsiteX5" fmla="*/ 4192 w 1257241"/>
                  <a:gd name="connsiteY5" fmla="*/ 5308 h 137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7241" h="1377617">
                    <a:moveTo>
                      <a:pt x="4192" y="5308"/>
                    </a:moveTo>
                    <a:cubicBezTo>
                      <a:pt x="37000" y="47994"/>
                      <a:pt x="323103" y="428289"/>
                      <a:pt x="520659" y="646658"/>
                    </a:cubicBezTo>
                    <a:cubicBezTo>
                      <a:pt x="718215" y="865028"/>
                      <a:pt x="1086868" y="1216042"/>
                      <a:pt x="1189526" y="1315525"/>
                    </a:cubicBezTo>
                    <a:cubicBezTo>
                      <a:pt x="1292184" y="1415008"/>
                      <a:pt x="1280895" y="1397722"/>
                      <a:pt x="1136609" y="1243558"/>
                    </a:cubicBezTo>
                    <a:cubicBezTo>
                      <a:pt x="992323" y="1089394"/>
                      <a:pt x="511487" y="595858"/>
                      <a:pt x="323809" y="390541"/>
                    </a:cubicBezTo>
                    <a:cubicBezTo>
                      <a:pt x="136131" y="185224"/>
                      <a:pt x="-28616" y="-37378"/>
                      <a:pt x="4192" y="53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7" name="フリーフォーム: 図形 226">
                <a:extLst>
                  <a:ext uri="{FF2B5EF4-FFF2-40B4-BE49-F238E27FC236}">
                    <a16:creationId xmlns:a16="http://schemas.microsoft.com/office/drawing/2014/main" id="{C3535082-EC4D-7F4C-2623-4985EA441302}"/>
                  </a:ext>
                </a:extLst>
              </p:cNvPr>
              <p:cNvSpPr/>
              <p:nvPr/>
            </p:nvSpPr>
            <p:spPr>
              <a:xfrm>
                <a:off x="4852407" y="6374911"/>
                <a:ext cx="1270660" cy="1362731"/>
              </a:xfrm>
              <a:custGeom>
                <a:avLst/>
                <a:gdLst>
                  <a:gd name="connsiteX0" fmla="*/ 3226 w 1270660"/>
                  <a:gd name="connsiteY0" fmla="*/ 2606 h 1362731"/>
                  <a:gd name="connsiteX1" fmla="*/ 608593 w 1270660"/>
                  <a:gd name="connsiteY1" fmla="*/ 770956 h 1362731"/>
                  <a:gd name="connsiteX2" fmla="*/ 1264760 w 1270660"/>
                  <a:gd name="connsiteY2" fmla="*/ 1353039 h 1362731"/>
                  <a:gd name="connsiteX3" fmla="*/ 879526 w 1270660"/>
                  <a:gd name="connsiteY3" fmla="*/ 1050356 h 1362731"/>
                  <a:gd name="connsiteX4" fmla="*/ 3226 w 1270660"/>
                  <a:gd name="connsiteY4" fmla="*/ 2606 h 136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660" h="1362731">
                    <a:moveTo>
                      <a:pt x="3226" y="2606"/>
                    </a:moveTo>
                    <a:cubicBezTo>
                      <a:pt x="-41929" y="-43961"/>
                      <a:pt x="398337" y="545884"/>
                      <a:pt x="608593" y="770956"/>
                    </a:cubicBezTo>
                    <a:cubicBezTo>
                      <a:pt x="818849" y="996028"/>
                      <a:pt x="1219605" y="1306472"/>
                      <a:pt x="1264760" y="1353039"/>
                    </a:cubicBezTo>
                    <a:cubicBezTo>
                      <a:pt x="1309915" y="1399606"/>
                      <a:pt x="1087665" y="1275076"/>
                      <a:pt x="879526" y="1050356"/>
                    </a:cubicBezTo>
                    <a:cubicBezTo>
                      <a:pt x="671387" y="825637"/>
                      <a:pt x="48381" y="49173"/>
                      <a:pt x="3226" y="26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8" name="フリーフォーム: 図形 227">
                <a:extLst>
                  <a:ext uri="{FF2B5EF4-FFF2-40B4-BE49-F238E27FC236}">
                    <a16:creationId xmlns:a16="http://schemas.microsoft.com/office/drawing/2014/main" id="{B1BF7EE2-04F4-A351-ED5B-EF80433D0CA6}"/>
                  </a:ext>
                </a:extLst>
              </p:cNvPr>
              <p:cNvSpPr/>
              <p:nvPr/>
            </p:nvSpPr>
            <p:spPr>
              <a:xfrm>
                <a:off x="4769213" y="6215498"/>
                <a:ext cx="101411" cy="177809"/>
              </a:xfrm>
              <a:custGeom>
                <a:avLst/>
                <a:gdLst>
                  <a:gd name="connsiteX0" fmla="*/ 3870 w 101411"/>
                  <a:gd name="connsiteY0" fmla="*/ 3269 h 177809"/>
                  <a:gd name="connsiteX1" fmla="*/ 101237 w 101411"/>
                  <a:gd name="connsiteY1" fmla="*/ 176835 h 177809"/>
                  <a:gd name="connsiteX2" fmla="*/ 27154 w 101411"/>
                  <a:gd name="connsiteY2" fmla="*/ 71002 h 177809"/>
                  <a:gd name="connsiteX3" fmla="*/ 3870 w 101411"/>
                  <a:gd name="connsiteY3" fmla="*/ 3269 h 17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11" h="177809">
                    <a:moveTo>
                      <a:pt x="3870" y="3269"/>
                    </a:moveTo>
                    <a:cubicBezTo>
                      <a:pt x="16217" y="20908"/>
                      <a:pt x="97356" y="165546"/>
                      <a:pt x="101237" y="176835"/>
                    </a:cubicBezTo>
                    <a:cubicBezTo>
                      <a:pt x="105118" y="188124"/>
                      <a:pt x="43029" y="98166"/>
                      <a:pt x="27154" y="71002"/>
                    </a:cubicBezTo>
                    <a:cubicBezTo>
                      <a:pt x="11279" y="43838"/>
                      <a:pt x="-8477" y="-14370"/>
                      <a:pt x="3870" y="32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9" name="フリーフォーム: 図形 234">
                <a:extLst>
                  <a:ext uri="{FF2B5EF4-FFF2-40B4-BE49-F238E27FC236}">
                    <a16:creationId xmlns:a16="http://schemas.microsoft.com/office/drawing/2014/main" id="{580DFA9A-8FEF-546C-2C57-5F643C234921}"/>
                  </a:ext>
                </a:extLst>
              </p:cNvPr>
              <p:cNvSpPr/>
              <p:nvPr/>
            </p:nvSpPr>
            <p:spPr>
              <a:xfrm>
                <a:off x="3997811" y="6499595"/>
                <a:ext cx="3528234" cy="1998412"/>
              </a:xfrm>
              <a:custGeom>
                <a:avLst/>
                <a:gdLst>
                  <a:gd name="connsiteX0" fmla="*/ 15389 w 3528234"/>
                  <a:gd name="connsiteY0" fmla="*/ 11272 h 1998412"/>
                  <a:gd name="connsiteX1" fmla="*/ 701189 w 3528234"/>
                  <a:gd name="connsiteY1" fmla="*/ 832538 h 1998412"/>
                  <a:gd name="connsiteX2" fmla="*/ 1336189 w 3528234"/>
                  <a:gd name="connsiteY2" fmla="*/ 1459072 h 1998412"/>
                  <a:gd name="connsiteX3" fmla="*/ 1894989 w 3528234"/>
                  <a:gd name="connsiteY3" fmla="*/ 1704605 h 1998412"/>
                  <a:gd name="connsiteX4" fmla="*/ 3503656 w 3528234"/>
                  <a:gd name="connsiteY4" fmla="*/ 1992472 h 1998412"/>
                  <a:gd name="connsiteX5" fmla="*/ 2767056 w 3528234"/>
                  <a:gd name="connsiteY5" fmla="*/ 1865472 h 1998412"/>
                  <a:gd name="connsiteX6" fmla="*/ 1403922 w 3528234"/>
                  <a:gd name="connsiteY6" fmla="*/ 1476005 h 1998412"/>
                  <a:gd name="connsiteX7" fmla="*/ 15389 w 3528234"/>
                  <a:gd name="connsiteY7" fmla="*/ 11272 h 199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8234" h="1998412">
                    <a:moveTo>
                      <a:pt x="15389" y="11272"/>
                    </a:moveTo>
                    <a:cubicBezTo>
                      <a:pt x="-101733" y="-95972"/>
                      <a:pt x="481056" y="591238"/>
                      <a:pt x="701189" y="832538"/>
                    </a:cubicBezTo>
                    <a:cubicBezTo>
                      <a:pt x="921322" y="1073838"/>
                      <a:pt x="1137222" y="1313728"/>
                      <a:pt x="1336189" y="1459072"/>
                    </a:cubicBezTo>
                    <a:cubicBezTo>
                      <a:pt x="1535156" y="1604416"/>
                      <a:pt x="1533745" y="1615705"/>
                      <a:pt x="1894989" y="1704605"/>
                    </a:cubicBezTo>
                    <a:cubicBezTo>
                      <a:pt x="2256233" y="1793505"/>
                      <a:pt x="3358312" y="1965661"/>
                      <a:pt x="3503656" y="1992472"/>
                    </a:cubicBezTo>
                    <a:cubicBezTo>
                      <a:pt x="3649000" y="2019283"/>
                      <a:pt x="3117012" y="1951550"/>
                      <a:pt x="2767056" y="1865472"/>
                    </a:cubicBezTo>
                    <a:cubicBezTo>
                      <a:pt x="2417100" y="1779394"/>
                      <a:pt x="1858300" y="1783627"/>
                      <a:pt x="1403922" y="1476005"/>
                    </a:cubicBezTo>
                    <a:cubicBezTo>
                      <a:pt x="949544" y="1168383"/>
                      <a:pt x="132511" y="118516"/>
                      <a:pt x="15389" y="1127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0" name="フリーフォーム: 図形 235">
                <a:extLst>
                  <a:ext uri="{FF2B5EF4-FFF2-40B4-BE49-F238E27FC236}">
                    <a16:creationId xmlns:a16="http://schemas.microsoft.com/office/drawing/2014/main" id="{123A64CF-54CA-4B63-34AE-DF9ADADD5524}"/>
                  </a:ext>
                </a:extLst>
              </p:cNvPr>
              <p:cNvSpPr/>
              <p:nvPr/>
            </p:nvSpPr>
            <p:spPr>
              <a:xfrm>
                <a:off x="2399533" y="5722174"/>
                <a:ext cx="1608905" cy="799276"/>
              </a:xfrm>
              <a:custGeom>
                <a:avLst/>
                <a:gdLst>
                  <a:gd name="connsiteX0" fmla="*/ 1608905 w 1608905"/>
                  <a:gd name="connsiteY0" fmla="*/ 799276 h 799276"/>
                  <a:gd name="connsiteX1" fmla="*/ 594492 w 1608905"/>
                  <a:gd name="connsiteY1" fmla="*/ 532576 h 799276"/>
                  <a:gd name="connsiteX2" fmla="*/ 162692 w 1608905"/>
                  <a:gd name="connsiteY2" fmla="*/ 357951 h 799276"/>
                  <a:gd name="connsiteX3" fmla="*/ 118242 w 1608905"/>
                  <a:gd name="connsiteY3" fmla="*/ 307151 h 799276"/>
                  <a:gd name="connsiteX4" fmla="*/ 49980 w 1608905"/>
                  <a:gd name="connsiteY4" fmla="*/ 192851 h 799276"/>
                  <a:gd name="connsiteX5" fmla="*/ 38867 w 1608905"/>
                  <a:gd name="connsiteY5" fmla="*/ 142051 h 799276"/>
                  <a:gd name="connsiteX6" fmla="*/ 10292 w 1608905"/>
                  <a:gd name="connsiteY6" fmla="*/ 32514 h 799276"/>
                  <a:gd name="connsiteX7" fmla="*/ 5530 w 1608905"/>
                  <a:gd name="connsiteY7" fmla="*/ 16639 h 799276"/>
                  <a:gd name="connsiteX8" fmla="*/ 84905 w 1608905"/>
                  <a:gd name="connsiteY8" fmla="*/ 250001 h 799276"/>
                  <a:gd name="connsiteX9" fmla="*/ 156342 w 1608905"/>
                  <a:gd name="connsiteY9" fmla="*/ 362714 h 799276"/>
                  <a:gd name="connsiteX10" fmla="*/ 1158055 w 1608905"/>
                  <a:gd name="connsiteY10" fmla="*/ 669101 h 799276"/>
                  <a:gd name="connsiteX11" fmla="*/ 1608905 w 1608905"/>
                  <a:gd name="connsiteY11" fmla="*/ 799276 h 799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8905" h="799276">
                    <a:moveTo>
                      <a:pt x="1608905" y="799276"/>
                    </a:moveTo>
                    <a:cubicBezTo>
                      <a:pt x="1514978" y="776522"/>
                      <a:pt x="835527" y="606130"/>
                      <a:pt x="594492" y="532576"/>
                    </a:cubicBezTo>
                    <a:cubicBezTo>
                      <a:pt x="353457" y="459022"/>
                      <a:pt x="242067" y="395522"/>
                      <a:pt x="162692" y="357951"/>
                    </a:cubicBezTo>
                    <a:cubicBezTo>
                      <a:pt x="83317" y="320380"/>
                      <a:pt x="137027" y="334668"/>
                      <a:pt x="118242" y="307151"/>
                    </a:cubicBezTo>
                    <a:cubicBezTo>
                      <a:pt x="99457" y="279634"/>
                      <a:pt x="63209" y="220368"/>
                      <a:pt x="49980" y="192851"/>
                    </a:cubicBezTo>
                    <a:cubicBezTo>
                      <a:pt x="36751" y="165334"/>
                      <a:pt x="45482" y="168774"/>
                      <a:pt x="38867" y="142051"/>
                    </a:cubicBezTo>
                    <a:cubicBezTo>
                      <a:pt x="32252" y="115328"/>
                      <a:pt x="15848" y="53416"/>
                      <a:pt x="10292" y="32514"/>
                    </a:cubicBezTo>
                    <a:cubicBezTo>
                      <a:pt x="4736" y="11612"/>
                      <a:pt x="-6905" y="-19609"/>
                      <a:pt x="5530" y="16639"/>
                    </a:cubicBezTo>
                    <a:cubicBezTo>
                      <a:pt x="17965" y="52887"/>
                      <a:pt x="59770" y="192322"/>
                      <a:pt x="84905" y="250001"/>
                    </a:cubicBezTo>
                    <a:cubicBezTo>
                      <a:pt x="110040" y="307680"/>
                      <a:pt x="-22516" y="292864"/>
                      <a:pt x="156342" y="362714"/>
                    </a:cubicBezTo>
                    <a:cubicBezTo>
                      <a:pt x="335200" y="432564"/>
                      <a:pt x="913315" y="597663"/>
                      <a:pt x="1158055" y="669101"/>
                    </a:cubicBezTo>
                    <a:lnTo>
                      <a:pt x="1608905" y="799276"/>
                    </a:ln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1" name="フリーフォーム: 図形 236">
                <a:extLst>
                  <a:ext uri="{FF2B5EF4-FFF2-40B4-BE49-F238E27FC236}">
                    <a16:creationId xmlns:a16="http://schemas.microsoft.com/office/drawing/2014/main" id="{1B29DC84-61AD-6D98-CCE1-2A2EC5E96A8C}"/>
                  </a:ext>
                </a:extLst>
              </p:cNvPr>
              <p:cNvSpPr/>
              <p:nvPr/>
            </p:nvSpPr>
            <p:spPr>
              <a:xfrm>
                <a:off x="2203930" y="5614495"/>
                <a:ext cx="1684387" cy="367205"/>
              </a:xfrm>
              <a:custGeom>
                <a:avLst/>
                <a:gdLst>
                  <a:gd name="connsiteX0" fmla="*/ 7987 w 1684387"/>
                  <a:gd name="connsiteY0" fmla="*/ 1022 h 367205"/>
                  <a:gd name="connsiteX1" fmla="*/ 374170 w 1684387"/>
                  <a:gd name="connsiteY1" fmla="*/ 134372 h 367205"/>
                  <a:gd name="connsiteX2" fmla="*/ 1011287 w 1684387"/>
                  <a:gd name="connsiteY2" fmla="*/ 259255 h 367205"/>
                  <a:gd name="connsiteX3" fmla="*/ 1684387 w 1684387"/>
                  <a:gd name="connsiteY3" fmla="*/ 367205 h 367205"/>
                  <a:gd name="connsiteX4" fmla="*/ 712837 w 1684387"/>
                  <a:gd name="connsiteY4" fmla="*/ 208455 h 367205"/>
                  <a:gd name="connsiteX5" fmla="*/ 7987 w 1684387"/>
                  <a:gd name="connsiteY5" fmla="*/ 1022 h 36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4387" h="367205">
                    <a:moveTo>
                      <a:pt x="7987" y="1022"/>
                    </a:moveTo>
                    <a:cubicBezTo>
                      <a:pt x="-48457" y="-11325"/>
                      <a:pt x="206953" y="91333"/>
                      <a:pt x="374170" y="134372"/>
                    </a:cubicBezTo>
                    <a:cubicBezTo>
                      <a:pt x="541387" y="177411"/>
                      <a:pt x="792917" y="220449"/>
                      <a:pt x="1011287" y="259255"/>
                    </a:cubicBezTo>
                    <a:cubicBezTo>
                      <a:pt x="1229657" y="298061"/>
                      <a:pt x="1684387" y="367205"/>
                      <a:pt x="1684387" y="367205"/>
                    </a:cubicBezTo>
                    <a:cubicBezTo>
                      <a:pt x="1634645" y="358738"/>
                      <a:pt x="990473" y="267016"/>
                      <a:pt x="712837" y="208455"/>
                    </a:cubicBezTo>
                    <a:cubicBezTo>
                      <a:pt x="435201" y="149894"/>
                      <a:pt x="64431" y="13369"/>
                      <a:pt x="7987" y="102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2" name="フリーフォーム: 図形 237">
                <a:extLst>
                  <a:ext uri="{FF2B5EF4-FFF2-40B4-BE49-F238E27FC236}">
                    <a16:creationId xmlns:a16="http://schemas.microsoft.com/office/drawing/2014/main" id="{BFC17648-7177-473F-E48A-D3D1251357C2}"/>
                  </a:ext>
                </a:extLst>
              </p:cNvPr>
              <p:cNvSpPr/>
              <p:nvPr/>
            </p:nvSpPr>
            <p:spPr>
              <a:xfrm>
                <a:off x="2171933" y="2272839"/>
                <a:ext cx="177831" cy="3426079"/>
              </a:xfrm>
              <a:custGeom>
                <a:avLst/>
                <a:gdLst>
                  <a:gd name="connsiteX0" fmla="*/ 177567 w 177831"/>
                  <a:gd name="connsiteY0" fmla="*/ 38561 h 3426079"/>
                  <a:gd name="connsiteX1" fmla="*/ 50567 w 177831"/>
                  <a:gd name="connsiteY1" fmla="*/ 337011 h 3426079"/>
                  <a:gd name="connsiteX2" fmla="*/ 37867 w 177831"/>
                  <a:gd name="connsiteY2" fmla="*/ 2838911 h 3426079"/>
                  <a:gd name="connsiteX3" fmla="*/ 107717 w 177831"/>
                  <a:gd name="connsiteY3" fmla="*/ 3404061 h 3426079"/>
                  <a:gd name="connsiteX4" fmla="*/ 25167 w 177831"/>
                  <a:gd name="connsiteY4" fmla="*/ 3016711 h 3426079"/>
                  <a:gd name="connsiteX5" fmla="*/ 12467 w 177831"/>
                  <a:gd name="connsiteY5" fmla="*/ 464011 h 3426079"/>
                  <a:gd name="connsiteX6" fmla="*/ 177567 w 177831"/>
                  <a:gd name="connsiteY6" fmla="*/ 38561 h 342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831" h="3426079">
                    <a:moveTo>
                      <a:pt x="177567" y="38561"/>
                    </a:moveTo>
                    <a:cubicBezTo>
                      <a:pt x="183917" y="17394"/>
                      <a:pt x="73850" y="-129714"/>
                      <a:pt x="50567" y="337011"/>
                    </a:cubicBezTo>
                    <a:cubicBezTo>
                      <a:pt x="27284" y="803736"/>
                      <a:pt x="28342" y="2327736"/>
                      <a:pt x="37867" y="2838911"/>
                    </a:cubicBezTo>
                    <a:cubicBezTo>
                      <a:pt x="47392" y="3350086"/>
                      <a:pt x="109834" y="3374428"/>
                      <a:pt x="107717" y="3404061"/>
                    </a:cubicBezTo>
                    <a:cubicBezTo>
                      <a:pt x="105600" y="3433694"/>
                      <a:pt x="41042" y="3506719"/>
                      <a:pt x="25167" y="3016711"/>
                    </a:cubicBezTo>
                    <a:cubicBezTo>
                      <a:pt x="9292" y="2526703"/>
                      <a:pt x="-15050" y="959311"/>
                      <a:pt x="12467" y="464011"/>
                    </a:cubicBezTo>
                    <a:cubicBezTo>
                      <a:pt x="39984" y="-31289"/>
                      <a:pt x="171217" y="59728"/>
                      <a:pt x="177567" y="385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3" name="フリーフォーム: 図形 238">
                <a:extLst>
                  <a:ext uri="{FF2B5EF4-FFF2-40B4-BE49-F238E27FC236}">
                    <a16:creationId xmlns:a16="http://schemas.microsoft.com/office/drawing/2014/main" id="{40CD5892-31D9-2F3C-9D4B-AA2A038550B8}"/>
                  </a:ext>
                </a:extLst>
              </p:cNvPr>
              <p:cNvSpPr/>
              <p:nvPr/>
            </p:nvSpPr>
            <p:spPr>
              <a:xfrm>
                <a:off x="2403942" y="5630000"/>
                <a:ext cx="1448863" cy="253246"/>
              </a:xfrm>
              <a:custGeom>
                <a:avLst/>
                <a:gdLst>
                  <a:gd name="connsiteX0" fmla="*/ 591 w 1448863"/>
                  <a:gd name="connsiteY0" fmla="*/ 333 h 253246"/>
                  <a:gd name="connsiteX1" fmla="*/ 1355258 w 1448863"/>
                  <a:gd name="connsiteY1" fmla="*/ 241633 h 253246"/>
                  <a:gd name="connsiteX2" fmla="*/ 1185925 w 1448863"/>
                  <a:gd name="connsiteY2" fmla="*/ 190833 h 253246"/>
                  <a:gd name="connsiteX3" fmla="*/ 591 w 1448863"/>
                  <a:gd name="connsiteY3" fmla="*/ 333 h 253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8863" h="253246">
                    <a:moveTo>
                      <a:pt x="591" y="333"/>
                    </a:moveTo>
                    <a:cubicBezTo>
                      <a:pt x="28813" y="8800"/>
                      <a:pt x="1157702" y="209883"/>
                      <a:pt x="1355258" y="241633"/>
                    </a:cubicBezTo>
                    <a:cubicBezTo>
                      <a:pt x="1552814" y="273383"/>
                      <a:pt x="1409586" y="234577"/>
                      <a:pt x="1185925" y="190833"/>
                    </a:cubicBezTo>
                    <a:cubicBezTo>
                      <a:pt x="962264" y="147089"/>
                      <a:pt x="-27631" y="-8134"/>
                      <a:pt x="591" y="3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4" name="フリーフォーム: 図形 239">
                <a:extLst>
                  <a:ext uri="{FF2B5EF4-FFF2-40B4-BE49-F238E27FC236}">
                    <a16:creationId xmlns:a16="http://schemas.microsoft.com/office/drawing/2014/main" id="{1049CAB6-45A3-4D2C-B18E-6E7E74AACF27}"/>
                  </a:ext>
                </a:extLst>
              </p:cNvPr>
              <p:cNvSpPr/>
              <p:nvPr/>
            </p:nvSpPr>
            <p:spPr>
              <a:xfrm>
                <a:off x="3829034" y="2752701"/>
                <a:ext cx="104501" cy="2241853"/>
              </a:xfrm>
              <a:custGeom>
                <a:avLst/>
                <a:gdLst>
                  <a:gd name="connsiteX0" fmla="*/ 103733 w 104501"/>
                  <a:gd name="connsiteY0" fmla="*/ 3199 h 2241853"/>
                  <a:gd name="connsiteX1" fmla="*/ 19066 w 104501"/>
                  <a:gd name="connsiteY1" fmla="*/ 1704999 h 2241853"/>
                  <a:gd name="connsiteX2" fmla="*/ 2133 w 104501"/>
                  <a:gd name="connsiteY2" fmla="*/ 2225699 h 2241853"/>
                  <a:gd name="connsiteX3" fmla="*/ 6366 w 104501"/>
                  <a:gd name="connsiteY3" fmla="*/ 2035199 h 2241853"/>
                  <a:gd name="connsiteX4" fmla="*/ 57166 w 104501"/>
                  <a:gd name="connsiteY4" fmla="*/ 1298599 h 2241853"/>
                  <a:gd name="connsiteX5" fmla="*/ 103733 w 104501"/>
                  <a:gd name="connsiteY5" fmla="*/ 3199 h 224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501" h="2241853">
                    <a:moveTo>
                      <a:pt x="103733" y="3199"/>
                    </a:moveTo>
                    <a:cubicBezTo>
                      <a:pt x="97383" y="70932"/>
                      <a:pt x="35999" y="1334582"/>
                      <a:pt x="19066" y="1704999"/>
                    </a:cubicBezTo>
                    <a:cubicBezTo>
                      <a:pt x="2133" y="2075416"/>
                      <a:pt x="4250" y="2170666"/>
                      <a:pt x="2133" y="2225699"/>
                    </a:cubicBezTo>
                    <a:cubicBezTo>
                      <a:pt x="16" y="2280732"/>
                      <a:pt x="-2806" y="2189716"/>
                      <a:pt x="6366" y="2035199"/>
                    </a:cubicBezTo>
                    <a:cubicBezTo>
                      <a:pt x="15538" y="1880682"/>
                      <a:pt x="38822" y="1635149"/>
                      <a:pt x="57166" y="1298599"/>
                    </a:cubicBezTo>
                    <a:cubicBezTo>
                      <a:pt x="75510" y="962049"/>
                      <a:pt x="110083" y="-64534"/>
                      <a:pt x="103733" y="319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5" name="フリーフォーム: 図形 240">
                <a:extLst>
                  <a:ext uri="{FF2B5EF4-FFF2-40B4-BE49-F238E27FC236}">
                    <a16:creationId xmlns:a16="http://schemas.microsoft.com/office/drawing/2014/main" id="{AB729219-D434-4EF6-40FB-DF5944F84B0A}"/>
                  </a:ext>
                </a:extLst>
              </p:cNvPr>
              <p:cNvSpPr/>
              <p:nvPr/>
            </p:nvSpPr>
            <p:spPr>
              <a:xfrm>
                <a:off x="3771596" y="4525633"/>
                <a:ext cx="90035" cy="1360725"/>
              </a:xfrm>
              <a:custGeom>
                <a:avLst/>
                <a:gdLst>
                  <a:gd name="connsiteX0" fmla="*/ 89204 w 90035"/>
                  <a:gd name="connsiteY0" fmla="*/ 88700 h 1360725"/>
                  <a:gd name="connsiteX1" fmla="*/ 63804 w 90035"/>
                  <a:gd name="connsiteY1" fmla="*/ 147967 h 1360725"/>
                  <a:gd name="connsiteX2" fmla="*/ 51104 w 90035"/>
                  <a:gd name="connsiteY2" fmla="*/ 1252867 h 1360725"/>
                  <a:gd name="connsiteX3" fmla="*/ 304 w 90035"/>
                  <a:gd name="connsiteY3" fmla="*/ 1316367 h 1360725"/>
                  <a:gd name="connsiteX4" fmla="*/ 29937 w 90035"/>
                  <a:gd name="connsiteY4" fmla="*/ 1231700 h 1360725"/>
                  <a:gd name="connsiteX5" fmla="*/ 29937 w 90035"/>
                  <a:gd name="connsiteY5" fmla="*/ 867634 h 1360725"/>
                  <a:gd name="connsiteX6" fmla="*/ 89204 w 90035"/>
                  <a:gd name="connsiteY6" fmla="*/ 88700 h 1360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035" h="1360725">
                    <a:moveTo>
                      <a:pt x="89204" y="88700"/>
                    </a:moveTo>
                    <a:cubicBezTo>
                      <a:pt x="94848" y="-31244"/>
                      <a:pt x="70154" y="-46061"/>
                      <a:pt x="63804" y="147967"/>
                    </a:cubicBezTo>
                    <a:cubicBezTo>
                      <a:pt x="57454" y="341995"/>
                      <a:pt x="61687" y="1058134"/>
                      <a:pt x="51104" y="1252867"/>
                    </a:cubicBezTo>
                    <a:cubicBezTo>
                      <a:pt x="40521" y="1447600"/>
                      <a:pt x="3832" y="1319895"/>
                      <a:pt x="304" y="1316367"/>
                    </a:cubicBezTo>
                    <a:cubicBezTo>
                      <a:pt x="-3224" y="1312839"/>
                      <a:pt x="24998" y="1306489"/>
                      <a:pt x="29937" y="1231700"/>
                    </a:cubicBezTo>
                    <a:cubicBezTo>
                      <a:pt x="34876" y="1156911"/>
                      <a:pt x="24998" y="1062367"/>
                      <a:pt x="29937" y="867634"/>
                    </a:cubicBezTo>
                    <a:cubicBezTo>
                      <a:pt x="34876" y="672901"/>
                      <a:pt x="83560" y="208644"/>
                      <a:pt x="89204" y="8870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6" name="フリーフォーム: 図形 241">
                <a:extLst>
                  <a:ext uri="{FF2B5EF4-FFF2-40B4-BE49-F238E27FC236}">
                    <a16:creationId xmlns:a16="http://schemas.microsoft.com/office/drawing/2014/main" id="{83049365-EB2B-6078-611D-B4FC0AA604D5}"/>
                  </a:ext>
                </a:extLst>
              </p:cNvPr>
              <p:cNvSpPr/>
              <p:nvPr/>
            </p:nvSpPr>
            <p:spPr>
              <a:xfrm>
                <a:off x="2201320" y="2370203"/>
                <a:ext cx="835391" cy="1212930"/>
              </a:xfrm>
              <a:custGeom>
                <a:avLst/>
                <a:gdLst>
                  <a:gd name="connsiteX0" fmla="*/ 833980 w 835391"/>
                  <a:gd name="connsiteY0" fmla="*/ 464 h 1212930"/>
                  <a:gd name="connsiteX1" fmla="*/ 143947 w 835391"/>
                  <a:gd name="connsiteY1" fmla="*/ 59730 h 1212930"/>
                  <a:gd name="connsiteX2" fmla="*/ 80447 w 835391"/>
                  <a:gd name="connsiteY2" fmla="*/ 406864 h 1212930"/>
                  <a:gd name="connsiteX3" fmla="*/ 101613 w 835391"/>
                  <a:gd name="connsiteY3" fmla="*/ 1134997 h 1212930"/>
                  <a:gd name="connsiteX4" fmla="*/ 131247 w 835391"/>
                  <a:gd name="connsiteY4" fmla="*/ 1198497 h 1212930"/>
                  <a:gd name="connsiteX5" fmla="*/ 13 w 835391"/>
                  <a:gd name="connsiteY5" fmla="*/ 1190030 h 1212930"/>
                  <a:gd name="connsiteX6" fmla="*/ 122780 w 835391"/>
                  <a:gd name="connsiteY6" fmla="*/ 1096897 h 1212930"/>
                  <a:gd name="connsiteX7" fmla="*/ 101613 w 835391"/>
                  <a:gd name="connsiteY7" fmla="*/ 148630 h 1212930"/>
                  <a:gd name="connsiteX8" fmla="*/ 317513 w 835391"/>
                  <a:gd name="connsiteY8" fmla="*/ 38564 h 1212930"/>
                  <a:gd name="connsiteX9" fmla="*/ 833980 w 835391"/>
                  <a:gd name="connsiteY9" fmla="*/ 464 h 121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5391" h="1212930">
                    <a:moveTo>
                      <a:pt x="833980" y="464"/>
                    </a:moveTo>
                    <a:cubicBezTo>
                      <a:pt x="805052" y="3992"/>
                      <a:pt x="269536" y="-8003"/>
                      <a:pt x="143947" y="59730"/>
                    </a:cubicBezTo>
                    <a:cubicBezTo>
                      <a:pt x="18358" y="127463"/>
                      <a:pt x="87503" y="227653"/>
                      <a:pt x="80447" y="406864"/>
                    </a:cubicBezTo>
                    <a:cubicBezTo>
                      <a:pt x="73391" y="586075"/>
                      <a:pt x="93146" y="1003058"/>
                      <a:pt x="101613" y="1134997"/>
                    </a:cubicBezTo>
                    <a:cubicBezTo>
                      <a:pt x="110080" y="1266936"/>
                      <a:pt x="148180" y="1189325"/>
                      <a:pt x="131247" y="1198497"/>
                    </a:cubicBezTo>
                    <a:cubicBezTo>
                      <a:pt x="114314" y="1207669"/>
                      <a:pt x="1424" y="1206963"/>
                      <a:pt x="13" y="1190030"/>
                    </a:cubicBezTo>
                    <a:cubicBezTo>
                      <a:pt x="-1398" y="1173097"/>
                      <a:pt x="105847" y="1270464"/>
                      <a:pt x="122780" y="1096897"/>
                    </a:cubicBezTo>
                    <a:cubicBezTo>
                      <a:pt x="139713" y="923330"/>
                      <a:pt x="69158" y="325019"/>
                      <a:pt x="101613" y="148630"/>
                    </a:cubicBezTo>
                    <a:cubicBezTo>
                      <a:pt x="134068" y="-27759"/>
                      <a:pt x="196157" y="63258"/>
                      <a:pt x="317513" y="38564"/>
                    </a:cubicBezTo>
                    <a:cubicBezTo>
                      <a:pt x="438869" y="13870"/>
                      <a:pt x="862908" y="-3064"/>
                      <a:pt x="833980" y="46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7" name="フリーフォーム: 図形 242">
                <a:extLst>
                  <a:ext uri="{FF2B5EF4-FFF2-40B4-BE49-F238E27FC236}">
                    <a16:creationId xmlns:a16="http://schemas.microsoft.com/office/drawing/2014/main" id="{DF9DDBBC-9A5D-89CF-4322-F83638FF42B4}"/>
                  </a:ext>
                </a:extLst>
              </p:cNvPr>
              <p:cNvSpPr/>
              <p:nvPr/>
            </p:nvSpPr>
            <p:spPr>
              <a:xfrm>
                <a:off x="2225578" y="2249729"/>
                <a:ext cx="638896" cy="247981"/>
              </a:xfrm>
              <a:custGeom>
                <a:avLst/>
                <a:gdLst>
                  <a:gd name="connsiteX0" fmla="*/ 619222 w 638896"/>
                  <a:gd name="connsiteY0" fmla="*/ 6638 h 247981"/>
                  <a:gd name="connsiteX1" fmla="*/ 547255 w 638896"/>
                  <a:gd name="connsiteY1" fmla="*/ 6638 h 247981"/>
                  <a:gd name="connsiteX2" fmla="*/ 174722 w 638896"/>
                  <a:gd name="connsiteY2" fmla="*/ 65904 h 247981"/>
                  <a:gd name="connsiteX3" fmla="*/ 1155 w 638896"/>
                  <a:gd name="connsiteY3" fmla="*/ 247938 h 247981"/>
                  <a:gd name="connsiteX4" fmla="*/ 106989 w 638896"/>
                  <a:gd name="connsiteY4" fmla="*/ 82838 h 247981"/>
                  <a:gd name="connsiteX5" fmla="*/ 259389 w 638896"/>
                  <a:gd name="connsiteY5" fmla="*/ 53204 h 247981"/>
                  <a:gd name="connsiteX6" fmla="*/ 619222 w 638896"/>
                  <a:gd name="connsiteY6" fmla="*/ 6638 h 2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8896" h="247981">
                    <a:moveTo>
                      <a:pt x="619222" y="6638"/>
                    </a:moveTo>
                    <a:cubicBezTo>
                      <a:pt x="667200" y="-1123"/>
                      <a:pt x="621338" y="-3240"/>
                      <a:pt x="547255" y="6638"/>
                    </a:cubicBezTo>
                    <a:cubicBezTo>
                      <a:pt x="473172" y="16516"/>
                      <a:pt x="265739" y="25687"/>
                      <a:pt x="174722" y="65904"/>
                    </a:cubicBezTo>
                    <a:cubicBezTo>
                      <a:pt x="83705" y="106121"/>
                      <a:pt x="12444" y="245116"/>
                      <a:pt x="1155" y="247938"/>
                    </a:cubicBezTo>
                    <a:cubicBezTo>
                      <a:pt x="-10134" y="250760"/>
                      <a:pt x="63950" y="115294"/>
                      <a:pt x="106989" y="82838"/>
                    </a:cubicBezTo>
                    <a:cubicBezTo>
                      <a:pt x="150028" y="50382"/>
                      <a:pt x="177545" y="65904"/>
                      <a:pt x="259389" y="53204"/>
                    </a:cubicBezTo>
                    <a:cubicBezTo>
                      <a:pt x="341233" y="40504"/>
                      <a:pt x="571244" y="14399"/>
                      <a:pt x="619222" y="663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8" name="フリーフォーム: 図形 243">
                <a:extLst>
                  <a:ext uri="{FF2B5EF4-FFF2-40B4-BE49-F238E27FC236}">
                    <a16:creationId xmlns:a16="http://schemas.microsoft.com/office/drawing/2014/main" id="{584003F4-0276-5BEE-BA22-2364DF048304}"/>
                  </a:ext>
                </a:extLst>
              </p:cNvPr>
              <p:cNvSpPr/>
              <p:nvPr/>
            </p:nvSpPr>
            <p:spPr>
              <a:xfrm>
                <a:off x="2801188" y="2278745"/>
                <a:ext cx="267981" cy="97754"/>
              </a:xfrm>
              <a:custGeom>
                <a:avLst/>
                <a:gdLst>
                  <a:gd name="connsiteX0" fmla="*/ 267979 w 267981"/>
                  <a:gd name="connsiteY0" fmla="*/ 19955 h 97754"/>
                  <a:gd name="connsiteX1" fmla="*/ 69012 w 267981"/>
                  <a:gd name="connsiteY1" fmla="*/ 3022 h 97754"/>
                  <a:gd name="connsiteX2" fmla="*/ 1279 w 267981"/>
                  <a:gd name="connsiteY2" fmla="*/ 87688 h 97754"/>
                  <a:gd name="connsiteX3" fmla="*/ 117695 w 267981"/>
                  <a:gd name="connsiteY3" fmla="*/ 96155 h 97754"/>
                  <a:gd name="connsiteX4" fmla="*/ 229879 w 267981"/>
                  <a:gd name="connsiteY4" fmla="*/ 87688 h 97754"/>
                  <a:gd name="connsiteX5" fmla="*/ 160029 w 267981"/>
                  <a:gd name="connsiteY5" fmla="*/ 72872 h 97754"/>
                  <a:gd name="connsiteX6" fmla="*/ 26679 w 267981"/>
                  <a:gd name="connsiteY6" fmla="*/ 74988 h 97754"/>
                  <a:gd name="connsiteX7" fmla="*/ 73245 w 267981"/>
                  <a:gd name="connsiteY7" fmla="*/ 30538 h 97754"/>
                  <a:gd name="connsiteX8" fmla="*/ 267979 w 267981"/>
                  <a:gd name="connsiteY8" fmla="*/ 19955 h 9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981" h="97754">
                    <a:moveTo>
                      <a:pt x="267979" y="19955"/>
                    </a:moveTo>
                    <a:cubicBezTo>
                      <a:pt x="267273" y="15369"/>
                      <a:pt x="113462" y="-8267"/>
                      <a:pt x="69012" y="3022"/>
                    </a:cubicBezTo>
                    <a:cubicBezTo>
                      <a:pt x="24562" y="14311"/>
                      <a:pt x="-6835" y="72166"/>
                      <a:pt x="1279" y="87688"/>
                    </a:cubicBezTo>
                    <a:cubicBezTo>
                      <a:pt x="9393" y="103210"/>
                      <a:pt x="79595" y="96155"/>
                      <a:pt x="117695" y="96155"/>
                    </a:cubicBezTo>
                    <a:cubicBezTo>
                      <a:pt x="155795" y="96155"/>
                      <a:pt x="222823" y="91568"/>
                      <a:pt x="229879" y="87688"/>
                    </a:cubicBezTo>
                    <a:cubicBezTo>
                      <a:pt x="236935" y="83808"/>
                      <a:pt x="193896" y="74989"/>
                      <a:pt x="160029" y="72872"/>
                    </a:cubicBezTo>
                    <a:cubicBezTo>
                      <a:pt x="126162" y="70755"/>
                      <a:pt x="41143" y="82044"/>
                      <a:pt x="26679" y="74988"/>
                    </a:cubicBezTo>
                    <a:cubicBezTo>
                      <a:pt x="12215" y="67932"/>
                      <a:pt x="38320" y="37946"/>
                      <a:pt x="73245" y="30538"/>
                    </a:cubicBezTo>
                    <a:cubicBezTo>
                      <a:pt x="108170" y="23130"/>
                      <a:pt x="268685" y="24541"/>
                      <a:pt x="267979" y="1995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9" name="フリーフォーム: 図形 244">
                <a:extLst>
                  <a:ext uri="{FF2B5EF4-FFF2-40B4-BE49-F238E27FC236}">
                    <a16:creationId xmlns:a16="http://schemas.microsoft.com/office/drawing/2014/main" id="{63BCB58E-CED9-2D6C-4D9F-01BE6632C12D}"/>
                  </a:ext>
                </a:extLst>
              </p:cNvPr>
              <p:cNvSpPr/>
              <p:nvPr/>
            </p:nvSpPr>
            <p:spPr>
              <a:xfrm>
                <a:off x="2340958" y="2398967"/>
                <a:ext cx="467216" cy="1190620"/>
              </a:xfrm>
              <a:custGeom>
                <a:avLst/>
                <a:gdLst>
                  <a:gd name="connsiteX0" fmla="*/ 457275 w 467216"/>
                  <a:gd name="connsiteY0" fmla="*/ 1333 h 1190620"/>
                  <a:gd name="connsiteX1" fmla="*/ 359909 w 467216"/>
                  <a:gd name="connsiteY1" fmla="*/ 151616 h 1190620"/>
                  <a:gd name="connsiteX2" fmla="*/ 93209 w 467216"/>
                  <a:gd name="connsiteY2" fmla="*/ 356933 h 1190620"/>
                  <a:gd name="connsiteX3" fmla="*/ 4309 w 467216"/>
                  <a:gd name="connsiteY3" fmla="*/ 1074483 h 1190620"/>
                  <a:gd name="connsiteX4" fmla="*/ 14892 w 467216"/>
                  <a:gd name="connsiteY4" fmla="*/ 1152800 h 1190620"/>
                  <a:gd name="connsiteX5" fmla="*/ 23359 w 467216"/>
                  <a:gd name="connsiteY5" fmla="*/ 697716 h 1190620"/>
                  <a:gd name="connsiteX6" fmla="*/ 158825 w 467216"/>
                  <a:gd name="connsiteY6" fmla="*/ 293433 h 1190620"/>
                  <a:gd name="connsiteX7" fmla="*/ 429759 w 467216"/>
                  <a:gd name="connsiteY7" fmla="*/ 90233 h 1190620"/>
                  <a:gd name="connsiteX8" fmla="*/ 457275 w 467216"/>
                  <a:gd name="connsiteY8" fmla="*/ 1333 h 119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7216" h="1190620">
                    <a:moveTo>
                      <a:pt x="457275" y="1333"/>
                    </a:moveTo>
                    <a:cubicBezTo>
                      <a:pt x="445633" y="11563"/>
                      <a:pt x="420587" y="92349"/>
                      <a:pt x="359909" y="151616"/>
                    </a:cubicBezTo>
                    <a:cubicBezTo>
                      <a:pt x="299231" y="210883"/>
                      <a:pt x="152476" y="203122"/>
                      <a:pt x="93209" y="356933"/>
                    </a:cubicBezTo>
                    <a:cubicBezTo>
                      <a:pt x="33942" y="510744"/>
                      <a:pt x="17362" y="941838"/>
                      <a:pt x="4309" y="1074483"/>
                    </a:cubicBezTo>
                    <a:cubicBezTo>
                      <a:pt x="-8744" y="1207128"/>
                      <a:pt x="11717" y="1215595"/>
                      <a:pt x="14892" y="1152800"/>
                    </a:cubicBezTo>
                    <a:cubicBezTo>
                      <a:pt x="18067" y="1090006"/>
                      <a:pt x="-630" y="840944"/>
                      <a:pt x="23359" y="697716"/>
                    </a:cubicBezTo>
                    <a:cubicBezTo>
                      <a:pt x="47348" y="554488"/>
                      <a:pt x="91092" y="394680"/>
                      <a:pt x="158825" y="293433"/>
                    </a:cubicBezTo>
                    <a:cubicBezTo>
                      <a:pt x="226558" y="192186"/>
                      <a:pt x="379312" y="138916"/>
                      <a:pt x="429759" y="90233"/>
                    </a:cubicBezTo>
                    <a:cubicBezTo>
                      <a:pt x="480206" y="41550"/>
                      <a:pt x="468917" y="-8897"/>
                      <a:pt x="457275" y="13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0" name="フリーフォーム: 図形 245">
                <a:extLst>
                  <a:ext uri="{FF2B5EF4-FFF2-40B4-BE49-F238E27FC236}">
                    <a16:creationId xmlns:a16="http://schemas.microsoft.com/office/drawing/2014/main" id="{3C2408FB-5136-9864-B48C-54255A02E2B7}"/>
                  </a:ext>
                </a:extLst>
              </p:cNvPr>
              <p:cNvSpPr/>
              <p:nvPr/>
            </p:nvSpPr>
            <p:spPr>
              <a:xfrm>
                <a:off x="2318532" y="2633055"/>
                <a:ext cx="225731" cy="918867"/>
              </a:xfrm>
              <a:custGeom>
                <a:avLst/>
                <a:gdLst>
                  <a:gd name="connsiteX0" fmla="*/ 225701 w 225731"/>
                  <a:gd name="connsiteY0" fmla="*/ 78 h 918867"/>
                  <a:gd name="connsiteX1" fmla="*/ 45785 w 225731"/>
                  <a:gd name="connsiteY1" fmla="*/ 256195 h 918867"/>
                  <a:gd name="connsiteX2" fmla="*/ 9801 w 225731"/>
                  <a:gd name="connsiteY2" fmla="*/ 711278 h 918867"/>
                  <a:gd name="connsiteX3" fmla="*/ 5568 w 225731"/>
                  <a:gd name="connsiteY3" fmla="*/ 914478 h 918867"/>
                  <a:gd name="connsiteX4" fmla="*/ 1335 w 225731"/>
                  <a:gd name="connsiteY4" fmla="*/ 535595 h 918867"/>
                  <a:gd name="connsiteX5" fmla="*/ 30968 w 225731"/>
                  <a:gd name="connsiteY5" fmla="*/ 279478 h 918867"/>
                  <a:gd name="connsiteX6" fmla="*/ 225701 w 225731"/>
                  <a:gd name="connsiteY6" fmla="*/ 78 h 91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731" h="918867">
                    <a:moveTo>
                      <a:pt x="225701" y="78"/>
                    </a:moveTo>
                    <a:cubicBezTo>
                      <a:pt x="228171" y="-3803"/>
                      <a:pt x="81768" y="137662"/>
                      <a:pt x="45785" y="256195"/>
                    </a:cubicBezTo>
                    <a:cubicBezTo>
                      <a:pt x="9802" y="374728"/>
                      <a:pt x="16504" y="601564"/>
                      <a:pt x="9801" y="711278"/>
                    </a:cubicBezTo>
                    <a:cubicBezTo>
                      <a:pt x="3098" y="820992"/>
                      <a:pt x="6979" y="943758"/>
                      <a:pt x="5568" y="914478"/>
                    </a:cubicBezTo>
                    <a:cubicBezTo>
                      <a:pt x="4157" y="885198"/>
                      <a:pt x="-2898" y="641428"/>
                      <a:pt x="1335" y="535595"/>
                    </a:cubicBezTo>
                    <a:cubicBezTo>
                      <a:pt x="5568" y="429762"/>
                      <a:pt x="-3604" y="366967"/>
                      <a:pt x="30968" y="279478"/>
                    </a:cubicBezTo>
                    <a:cubicBezTo>
                      <a:pt x="65540" y="191989"/>
                      <a:pt x="223231" y="3959"/>
                      <a:pt x="225701" y="7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1" name="フリーフォーム: 図形 246">
                <a:extLst>
                  <a:ext uri="{FF2B5EF4-FFF2-40B4-BE49-F238E27FC236}">
                    <a16:creationId xmlns:a16="http://schemas.microsoft.com/office/drawing/2014/main" id="{3846F7BD-8BCF-D4A8-A61B-FF01CC0884FA}"/>
                  </a:ext>
                </a:extLst>
              </p:cNvPr>
              <p:cNvSpPr/>
              <p:nvPr/>
            </p:nvSpPr>
            <p:spPr>
              <a:xfrm>
                <a:off x="2846876" y="2224432"/>
                <a:ext cx="114461" cy="19287"/>
              </a:xfrm>
              <a:custGeom>
                <a:avLst/>
                <a:gdLst>
                  <a:gd name="connsiteX0" fmla="*/ 41 w 114461"/>
                  <a:gd name="connsiteY0" fmla="*/ 12885 h 19287"/>
                  <a:gd name="connsiteX1" fmla="*/ 72007 w 114461"/>
                  <a:gd name="connsiteY1" fmla="*/ 19235 h 19287"/>
                  <a:gd name="connsiteX2" fmla="*/ 114341 w 114461"/>
                  <a:gd name="connsiteY2" fmla="*/ 15001 h 19287"/>
                  <a:gd name="connsiteX3" fmla="*/ 82591 w 114461"/>
                  <a:gd name="connsiteY3" fmla="*/ 185 h 19287"/>
                  <a:gd name="connsiteX4" fmla="*/ 41 w 114461"/>
                  <a:gd name="connsiteY4" fmla="*/ 12885 h 19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461" h="19287">
                    <a:moveTo>
                      <a:pt x="41" y="12885"/>
                    </a:moveTo>
                    <a:cubicBezTo>
                      <a:pt x="-1723" y="16060"/>
                      <a:pt x="52957" y="18882"/>
                      <a:pt x="72007" y="19235"/>
                    </a:cubicBezTo>
                    <a:cubicBezTo>
                      <a:pt x="91057" y="19588"/>
                      <a:pt x="112577" y="18176"/>
                      <a:pt x="114341" y="15001"/>
                    </a:cubicBezTo>
                    <a:cubicBezTo>
                      <a:pt x="116105" y="11826"/>
                      <a:pt x="98113" y="1949"/>
                      <a:pt x="82591" y="185"/>
                    </a:cubicBezTo>
                    <a:cubicBezTo>
                      <a:pt x="67069" y="-1579"/>
                      <a:pt x="1805" y="9710"/>
                      <a:pt x="41" y="1288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2" name="フリーフォーム: 図形 247">
                <a:extLst>
                  <a:ext uri="{FF2B5EF4-FFF2-40B4-BE49-F238E27FC236}">
                    <a16:creationId xmlns:a16="http://schemas.microsoft.com/office/drawing/2014/main" id="{33092DB4-1B1F-0B85-74AA-37C2BB5B6137}"/>
                  </a:ext>
                </a:extLst>
              </p:cNvPr>
              <p:cNvSpPr/>
              <p:nvPr/>
            </p:nvSpPr>
            <p:spPr>
              <a:xfrm>
                <a:off x="3017802" y="2194763"/>
                <a:ext cx="985695" cy="163341"/>
              </a:xfrm>
              <a:custGeom>
                <a:avLst/>
                <a:gdLst>
                  <a:gd name="connsiteX0" fmla="*/ 980581 w 985695"/>
                  <a:gd name="connsiteY0" fmla="*/ 95470 h 163341"/>
                  <a:gd name="connsiteX1" fmla="*/ 900148 w 985695"/>
                  <a:gd name="connsiteY1" fmla="*/ 80654 h 163341"/>
                  <a:gd name="connsiteX2" fmla="*/ 140265 w 985695"/>
                  <a:gd name="connsiteY2" fmla="*/ 6570 h 163341"/>
                  <a:gd name="connsiteX3" fmla="*/ 131798 w 985695"/>
                  <a:gd name="connsiteY3" fmla="*/ 21387 h 163341"/>
                  <a:gd name="connsiteX4" fmla="*/ 565 w 985695"/>
                  <a:gd name="connsiteY4" fmla="*/ 163204 h 163341"/>
                  <a:gd name="connsiteX5" fmla="*/ 87348 w 985695"/>
                  <a:gd name="connsiteY5" fmla="*/ 46787 h 163341"/>
                  <a:gd name="connsiteX6" fmla="*/ 161431 w 985695"/>
                  <a:gd name="connsiteY6" fmla="*/ 8687 h 163341"/>
                  <a:gd name="connsiteX7" fmla="*/ 980581 w 985695"/>
                  <a:gd name="connsiteY7" fmla="*/ 95470 h 163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695" h="163341">
                    <a:moveTo>
                      <a:pt x="980581" y="95470"/>
                    </a:moveTo>
                    <a:cubicBezTo>
                      <a:pt x="1010391" y="95470"/>
                      <a:pt x="900148" y="80654"/>
                      <a:pt x="900148" y="80654"/>
                    </a:cubicBezTo>
                    <a:lnTo>
                      <a:pt x="140265" y="6570"/>
                    </a:lnTo>
                    <a:cubicBezTo>
                      <a:pt x="12207" y="-3308"/>
                      <a:pt x="155081" y="-4719"/>
                      <a:pt x="131798" y="21387"/>
                    </a:cubicBezTo>
                    <a:cubicBezTo>
                      <a:pt x="108515" y="47493"/>
                      <a:pt x="7973" y="158971"/>
                      <a:pt x="565" y="163204"/>
                    </a:cubicBezTo>
                    <a:cubicBezTo>
                      <a:pt x="-6843" y="167437"/>
                      <a:pt x="60537" y="72540"/>
                      <a:pt x="87348" y="46787"/>
                    </a:cubicBezTo>
                    <a:cubicBezTo>
                      <a:pt x="114159" y="21034"/>
                      <a:pt x="11501" y="-485"/>
                      <a:pt x="161431" y="8687"/>
                    </a:cubicBezTo>
                    <a:cubicBezTo>
                      <a:pt x="311361" y="17859"/>
                      <a:pt x="649146" y="59839"/>
                      <a:pt x="980581" y="9547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3" name="フリーフォーム: 図形 248">
                <a:extLst>
                  <a:ext uri="{FF2B5EF4-FFF2-40B4-BE49-F238E27FC236}">
                    <a16:creationId xmlns:a16="http://schemas.microsoft.com/office/drawing/2014/main" id="{94D3D0F7-10CE-05C9-C20D-45D4BBE4D2C8}"/>
                  </a:ext>
                </a:extLst>
              </p:cNvPr>
              <p:cNvSpPr/>
              <p:nvPr/>
            </p:nvSpPr>
            <p:spPr>
              <a:xfrm>
                <a:off x="2942034" y="2219292"/>
                <a:ext cx="167604" cy="46253"/>
              </a:xfrm>
              <a:custGeom>
                <a:avLst/>
                <a:gdLst>
                  <a:gd name="connsiteX0" fmla="*/ 167349 w 167604"/>
                  <a:gd name="connsiteY0" fmla="*/ 5325 h 46253"/>
                  <a:gd name="connsiteX1" fmla="*/ 17066 w 167604"/>
                  <a:gd name="connsiteY1" fmla="*/ 1091 h 46253"/>
                  <a:gd name="connsiteX2" fmla="*/ 4366 w 167604"/>
                  <a:gd name="connsiteY2" fmla="*/ 26491 h 46253"/>
                  <a:gd name="connsiteX3" fmla="*/ 25533 w 167604"/>
                  <a:gd name="connsiteY3" fmla="*/ 39191 h 46253"/>
                  <a:gd name="connsiteX4" fmla="*/ 65749 w 167604"/>
                  <a:gd name="connsiteY4" fmla="*/ 43425 h 46253"/>
                  <a:gd name="connsiteX5" fmla="*/ 105966 w 167604"/>
                  <a:gd name="connsiteY5" fmla="*/ 45541 h 46253"/>
                  <a:gd name="connsiteX6" fmla="*/ 23416 w 167604"/>
                  <a:gd name="connsiteY6" fmla="*/ 30725 h 46253"/>
                  <a:gd name="connsiteX7" fmla="*/ 53049 w 167604"/>
                  <a:gd name="connsiteY7" fmla="*/ 11675 h 46253"/>
                  <a:gd name="connsiteX8" fmla="*/ 167349 w 167604"/>
                  <a:gd name="connsiteY8" fmla="*/ 5325 h 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604" h="46253">
                    <a:moveTo>
                      <a:pt x="167349" y="5325"/>
                    </a:moveTo>
                    <a:cubicBezTo>
                      <a:pt x="161352" y="3561"/>
                      <a:pt x="44230" y="-2437"/>
                      <a:pt x="17066" y="1091"/>
                    </a:cubicBezTo>
                    <a:cubicBezTo>
                      <a:pt x="-10098" y="4619"/>
                      <a:pt x="2955" y="20141"/>
                      <a:pt x="4366" y="26491"/>
                    </a:cubicBezTo>
                    <a:cubicBezTo>
                      <a:pt x="5777" y="32841"/>
                      <a:pt x="15302" y="36369"/>
                      <a:pt x="25533" y="39191"/>
                    </a:cubicBezTo>
                    <a:cubicBezTo>
                      <a:pt x="35764" y="42013"/>
                      <a:pt x="52343" y="42367"/>
                      <a:pt x="65749" y="43425"/>
                    </a:cubicBezTo>
                    <a:cubicBezTo>
                      <a:pt x="79154" y="44483"/>
                      <a:pt x="113021" y="47658"/>
                      <a:pt x="105966" y="45541"/>
                    </a:cubicBezTo>
                    <a:cubicBezTo>
                      <a:pt x="98911" y="43424"/>
                      <a:pt x="32235" y="36369"/>
                      <a:pt x="23416" y="30725"/>
                    </a:cubicBezTo>
                    <a:cubicBezTo>
                      <a:pt x="14596" y="25081"/>
                      <a:pt x="33999" y="13792"/>
                      <a:pt x="53049" y="11675"/>
                    </a:cubicBezTo>
                    <a:cubicBezTo>
                      <a:pt x="72099" y="9558"/>
                      <a:pt x="173346" y="7089"/>
                      <a:pt x="167349" y="5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4" name="フリーフォーム: 図形 249">
                <a:extLst>
                  <a:ext uri="{FF2B5EF4-FFF2-40B4-BE49-F238E27FC236}">
                    <a16:creationId xmlns:a16="http://schemas.microsoft.com/office/drawing/2014/main" id="{FF961D80-B50D-4F3C-6E33-BE672A2C3A43}"/>
                  </a:ext>
                </a:extLst>
              </p:cNvPr>
              <p:cNvSpPr/>
              <p:nvPr/>
            </p:nvSpPr>
            <p:spPr>
              <a:xfrm>
                <a:off x="2846624" y="2234974"/>
                <a:ext cx="102215" cy="38430"/>
              </a:xfrm>
              <a:custGeom>
                <a:avLst/>
                <a:gdLst>
                  <a:gd name="connsiteX0" fmla="*/ 101893 w 102215"/>
                  <a:gd name="connsiteY0" fmla="*/ 12926 h 38430"/>
                  <a:gd name="connsiteX1" fmla="*/ 2409 w 102215"/>
                  <a:gd name="connsiteY1" fmla="*/ 38326 h 38430"/>
                  <a:gd name="connsiteX2" fmla="*/ 34159 w 102215"/>
                  <a:gd name="connsiteY2" fmla="*/ 2343 h 38430"/>
                  <a:gd name="connsiteX3" fmla="*/ 101893 w 102215"/>
                  <a:gd name="connsiteY3" fmla="*/ 12926 h 3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215" h="38430">
                    <a:moveTo>
                      <a:pt x="101893" y="12926"/>
                    </a:moveTo>
                    <a:cubicBezTo>
                      <a:pt x="96601" y="18923"/>
                      <a:pt x="13698" y="40090"/>
                      <a:pt x="2409" y="38326"/>
                    </a:cubicBezTo>
                    <a:cubicBezTo>
                      <a:pt x="-8880" y="36562"/>
                      <a:pt x="22517" y="9751"/>
                      <a:pt x="34159" y="2343"/>
                    </a:cubicBezTo>
                    <a:cubicBezTo>
                      <a:pt x="45801" y="-5065"/>
                      <a:pt x="107185" y="6929"/>
                      <a:pt x="101893" y="1292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5" name="フリーフォーム: 図形 250">
                <a:extLst>
                  <a:ext uri="{FF2B5EF4-FFF2-40B4-BE49-F238E27FC236}">
                    <a16:creationId xmlns:a16="http://schemas.microsoft.com/office/drawing/2014/main" id="{9B0439B5-04B2-3FF0-54B9-95086486DF3D}"/>
                  </a:ext>
                </a:extLst>
              </p:cNvPr>
              <p:cNvSpPr/>
              <p:nvPr/>
            </p:nvSpPr>
            <p:spPr>
              <a:xfrm>
                <a:off x="3143250" y="2148647"/>
                <a:ext cx="1305089" cy="45278"/>
              </a:xfrm>
              <a:custGeom>
                <a:avLst/>
                <a:gdLst>
                  <a:gd name="connsiteX0" fmla="*/ 0 w 1305089"/>
                  <a:gd name="connsiteY0" fmla="*/ 45278 h 45278"/>
                  <a:gd name="connsiteX1" fmla="*/ 50800 w 1305089"/>
                  <a:gd name="connsiteY1" fmla="*/ 45278 h 45278"/>
                  <a:gd name="connsiteX2" fmla="*/ 704850 w 1305089"/>
                  <a:gd name="connsiteY2" fmla="*/ 23053 h 45278"/>
                  <a:gd name="connsiteX3" fmla="*/ 1012825 w 1305089"/>
                  <a:gd name="connsiteY3" fmla="*/ 23053 h 45278"/>
                  <a:gd name="connsiteX4" fmla="*/ 1304925 w 1305089"/>
                  <a:gd name="connsiteY4" fmla="*/ 42103 h 45278"/>
                  <a:gd name="connsiteX5" fmla="*/ 1047750 w 1305089"/>
                  <a:gd name="connsiteY5" fmla="*/ 13528 h 45278"/>
                  <a:gd name="connsiteX6" fmla="*/ 628650 w 1305089"/>
                  <a:gd name="connsiteY6" fmla="*/ 828 h 45278"/>
                  <a:gd name="connsiteX7" fmla="*/ 0 w 1305089"/>
                  <a:gd name="connsiteY7" fmla="*/ 45278 h 4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5089" h="45278">
                    <a:moveTo>
                      <a:pt x="0" y="45278"/>
                    </a:moveTo>
                    <a:lnTo>
                      <a:pt x="50800" y="45278"/>
                    </a:lnTo>
                    <a:lnTo>
                      <a:pt x="704850" y="23053"/>
                    </a:lnTo>
                    <a:cubicBezTo>
                      <a:pt x="865187" y="19349"/>
                      <a:pt x="912813" y="19878"/>
                      <a:pt x="1012825" y="23053"/>
                    </a:cubicBezTo>
                    <a:cubicBezTo>
                      <a:pt x="1112837" y="26228"/>
                      <a:pt x="1299104" y="43690"/>
                      <a:pt x="1304925" y="42103"/>
                    </a:cubicBezTo>
                    <a:cubicBezTo>
                      <a:pt x="1310746" y="40515"/>
                      <a:pt x="1160462" y="20407"/>
                      <a:pt x="1047750" y="13528"/>
                    </a:cubicBezTo>
                    <a:cubicBezTo>
                      <a:pt x="935038" y="6649"/>
                      <a:pt x="803275" y="-2876"/>
                      <a:pt x="628650" y="828"/>
                    </a:cubicBezTo>
                    <a:cubicBezTo>
                      <a:pt x="454025" y="4532"/>
                      <a:pt x="227012" y="20142"/>
                      <a:pt x="0" y="4527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6" name="フリーフォーム: 図形 251">
                <a:extLst>
                  <a:ext uri="{FF2B5EF4-FFF2-40B4-BE49-F238E27FC236}">
                    <a16:creationId xmlns:a16="http://schemas.microsoft.com/office/drawing/2014/main" id="{3D9ACD4F-1FB1-0130-A439-AA8BF67CBA40}"/>
                  </a:ext>
                </a:extLst>
              </p:cNvPr>
              <p:cNvSpPr/>
              <p:nvPr/>
            </p:nvSpPr>
            <p:spPr>
              <a:xfrm>
                <a:off x="3988713" y="2270005"/>
                <a:ext cx="515586" cy="31879"/>
              </a:xfrm>
              <a:custGeom>
                <a:avLst/>
                <a:gdLst>
                  <a:gd name="connsiteX0" fmla="*/ 513437 w 515586"/>
                  <a:gd name="connsiteY0" fmla="*/ 6470 h 31879"/>
                  <a:gd name="connsiteX1" fmla="*/ 11787 w 515586"/>
                  <a:gd name="connsiteY1" fmla="*/ 31870 h 31879"/>
                  <a:gd name="connsiteX2" fmla="*/ 186412 w 515586"/>
                  <a:gd name="connsiteY2" fmla="*/ 3295 h 31879"/>
                  <a:gd name="connsiteX3" fmla="*/ 513437 w 515586"/>
                  <a:gd name="connsiteY3" fmla="*/ 6470 h 3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5586" h="31879">
                    <a:moveTo>
                      <a:pt x="513437" y="6470"/>
                    </a:moveTo>
                    <a:cubicBezTo>
                      <a:pt x="484333" y="11232"/>
                      <a:pt x="66291" y="32399"/>
                      <a:pt x="11787" y="31870"/>
                    </a:cubicBezTo>
                    <a:cubicBezTo>
                      <a:pt x="-42717" y="31341"/>
                      <a:pt x="104920" y="10174"/>
                      <a:pt x="186412" y="3295"/>
                    </a:cubicBezTo>
                    <a:cubicBezTo>
                      <a:pt x="267904" y="-3584"/>
                      <a:pt x="542541" y="1708"/>
                      <a:pt x="513437" y="647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7" name="フリーフォーム: 図形 252">
                <a:extLst>
                  <a:ext uri="{FF2B5EF4-FFF2-40B4-BE49-F238E27FC236}">
                    <a16:creationId xmlns:a16="http://schemas.microsoft.com/office/drawing/2014/main" id="{B584CA38-E333-2BFB-CFDC-286E803768BE}"/>
                  </a:ext>
                </a:extLst>
              </p:cNvPr>
              <p:cNvSpPr/>
              <p:nvPr/>
            </p:nvSpPr>
            <p:spPr>
              <a:xfrm>
                <a:off x="5194298" y="2235261"/>
                <a:ext cx="216052" cy="1813330"/>
              </a:xfrm>
              <a:custGeom>
                <a:avLst/>
                <a:gdLst>
                  <a:gd name="connsiteX0" fmla="*/ 2 w 216052"/>
                  <a:gd name="connsiteY0" fmla="*/ 9464 h 1813330"/>
                  <a:gd name="connsiteX1" fmla="*/ 98427 w 216052"/>
                  <a:gd name="connsiteY1" fmla="*/ 28514 h 1813330"/>
                  <a:gd name="connsiteX2" fmla="*/ 139702 w 216052"/>
                  <a:gd name="connsiteY2" fmla="*/ 126939 h 1813330"/>
                  <a:gd name="connsiteX3" fmla="*/ 212727 w 216052"/>
                  <a:gd name="connsiteY3" fmla="*/ 1374714 h 1813330"/>
                  <a:gd name="connsiteX4" fmla="*/ 196852 w 216052"/>
                  <a:gd name="connsiteY4" fmla="*/ 1752539 h 1813330"/>
                  <a:gd name="connsiteX5" fmla="*/ 136527 w 216052"/>
                  <a:gd name="connsiteY5" fmla="*/ 225364 h 1813330"/>
                  <a:gd name="connsiteX6" fmla="*/ 95252 w 216052"/>
                  <a:gd name="connsiteY6" fmla="*/ 28514 h 1813330"/>
                  <a:gd name="connsiteX7" fmla="*/ 2 w 216052"/>
                  <a:gd name="connsiteY7" fmla="*/ 9464 h 1813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6052" h="1813330">
                    <a:moveTo>
                      <a:pt x="2" y="9464"/>
                    </a:moveTo>
                    <a:cubicBezTo>
                      <a:pt x="531" y="9464"/>
                      <a:pt x="75144" y="8935"/>
                      <a:pt x="98427" y="28514"/>
                    </a:cubicBezTo>
                    <a:cubicBezTo>
                      <a:pt x="121710" y="48093"/>
                      <a:pt x="120652" y="-97428"/>
                      <a:pt x="139702" y="126939"/>
                    </a:cubicBezTo>
                    <a:cubicBezTo>
                      <a:pt x="158752" y="351306"/>
                      <a:pt x="203202" y="1103781"/>
                      <a:pt x="212727" y="1374714"/>
                    </a:cubicBezTo>
                    <a:cubicBezTo>
                      <a:pt x="222252" y="1645647"/>
                      <a:pt x="209552" y="1944097"/>
                      <a:pt x="196852" y="1752539"/>
                    </a:cubicBezTo>
                    <a:cubicBezTo>
                      <a:pt x="184152" y="1560981"/>
                      <a:pt x="153460" y="512701"/>
                      <a:pt x="136527" y="225364"/>
                    </a:cubicBezTo>
                    <a:cubicBezTo>
                      <a:pt x="119594" y="-61973"/>
                      <a:pt x="115890" y="65027"/>
                      <a:pt x="95252" y="28514"/>
                    </a:cubicBezTo>
                    <a:cubicBezTo>
                      <a:pt x="74615" y="-7999"/>
                      <a:pt x="-527" y="9464"/>
                      <a:pt x="2" y="946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8" name="フリーフォーム: 図形 253">
                <a:extLst>
                  <a:ext uri="{FF2B5EF4-FFF2-40B4-BE49-F238E27FC236}">
                    <a16:creationId xmlns:a16="http://schemas.microsoft.com/office/drawing/2014/main" id="{948C37AB-8DE6-4468-E35B-A0392DBC4BC0}"/>
                  </a:ext>
                </a:extLst>
              </p:cNvPr>
              <p:cNvSpPr/>
              <p:nvPr/>
            </p:nvSpPr>
            <p:spPr>
              <a:xfrm>
                <a:off x="2970695" y="2297846"/>
                <a:ext cx="1027818" cy="76939"/>
              </a:xfrm>
              <a:custGeom>
                <a:avLst/>
                <a:gdLst>
                  <a:gd name="connsiteX0" fmla="*/ 55080 w 1027818"/>
                  <a:gd name="connsiteY0" fmla="*/ 73879 h 76939"/>
                  <a:gd name="connsiteX1" fmla="*/ 96355 w 1027818"/>
                  <a:gd name="connsiteY1" fmla="*/ 32604 h 76939"/>
                  <a:gd name="connsiteX2" fmla="*/ 283680 w 1027818"/>
                  <a:gd name="connsiteY2" fmla="*/ 854 h 76939"/>
                  <a:gd name="connsiteX3" fmla="*/ 845655 w 1027818"/>
                  <a:gd name="connsiteY3" fmla="*/ 67529 h 76939"/>
                  <a:gd name="connsiteX4" fmla="*/ 972655 w 1027818"/>
                  <a:gd name="connsiteY4" fmla="*/ 67529 h 76939"/>
                  <a:gd name="connsiteX5" fmla="*/ 1023455 w 1027818"/>
                  <a:gd name="connsiteY5" fmla="*/ 16729 h 76939"/>
                  <a:gd name="connsiteX6" fmla="*/ 867880 w 1027818"/>
                  <a:gd name="connsiteY6" fmla="*/ 70704 h 76939"/>
                  <a:gd name="connsiteX7" fmla="*/ 55080 w 1027818"/>
                  <a:gd name="connsiteY7" fmla="*/ 73879 h 76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7818" h="76939">
                    <a:moveTo>
                      <a:pt x="55080" y="73879"/>
                    </a:moveTo>
                    <a:cubicBezTo>
                      <a:pt x="-73507" y="67529"/>
                      <a:pt x="58255" y="44775"/>
                      <a:pt x="96355" y="32604"/>
                    </a:cubicBezTo>
                    <a:cubicBezTo>
                      <a:pt x="134455" y="20433"/>
                      <a:pt x="158797" y="-4967"/>
                      <a:pt x="283680" y="854"/>
                    </a:cubicBezTo>
                    <a:cubicBezTo>
                      <a:pt x="408563" y="6675"/>
                      <a:pt x="730826" y="56417"/>
                      <a:pt x="845655" y="67529"/>
                    </a:cubicBezTo>
                    <a:cubicBezTo>
                      <a:pt x="960484" y="78641"/>
                      <a:pt x="943022" y="75996"/>
                      <a:pt x="972655" y="67529"/>
                    </a:cubicBezTo>
                    <a:cubicBezTo>
                      <a:pt x="1002288" y="59062"/>
                      <a:pt x="1040917" y="16200"/>
                      <a:pt x="1023455" y="16729"/>
                    </a:cubicBezTo>
                    <a:cubicBezTo>
                      <a:pt x="1005993" y="17258"/>
                      <a:pt x="1027159" y="65942"/>
                      <a:pt x="867880" y="70704"/>
                    </a:cubicBezTo>
                    <a:cubicBezTo>
                      <a:pt x="708601" y="75466"/>
                      <a:pt x="183667" y="80229"/>
                      <a:pt x="55080" y="7387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9" name="フリーフォーム: 図形 254">
                <a:extLst>
                  <a:ext uri="{FF2B5EF4-FFF2-40B4-BE49-F238E27FC236}">
                    <a16:creationId xmlns:a16="http://schemas.microsoft.com/office/drawing/2014/main" id="{C194F03B-F3BC-C8A2-367A-31C2D18304C5}"/>
                  </a:ext>
                </a:extLst>
              </p:cNvPr>
              <p:cNvSpPr/>
              <p:nvPr/>
            </p:nvSpPr>
            <p:spPr>
              <a:xfrm>
                <a:off x="3943752" y="2363806"/>
                <a:ext cx="51407" cy="517356"/>
              </a:xfrm>
              <a:custGeom>
                <a:avLst/>
                <a:gdLst>
                  <a:gd name="connsiteX0" fmla="*/ 50398 w 51407"/>
                  <a:gd name="connsiteY0" fmla="*/ 26969 h 517356"/>
                  <a:gd name="connsiteX1" fmla="*/ 34523 w 51407"/>
                  <a:gd name="connsiteY1" fmla="*/ 506394 h 517356"/>
                  <a:gd name="connsiteX2" fmla="*/ 5948 w 51407"/>
                  <a:gd name="connsiteY2" fmla="*/ 341294 h 517356"/>
                  <a:gd name="connsiteX3" fmla="*/ 5948 w 51407"/>
                  <a:gd name="connsiteY3" fmla="*/ 93644 h 517356"/>
                  <a:gd name="connsiteX4" fmla="*/ 50398 w 51407"/>
                  <a:gd name="connsiteY4" fmla="*/ 26969 h 517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07" h="517356">
                    <a:moveTo>
                      <a:pt x="50398" y="26969"/>
                    </a:moveTo>
                    <a:cubicBezTo>
                      <a:pt x="55160" y="95761"/>
                      <a:pt x="41931" y="454007"/>
                      <a:pt x="34523" y="506394"/>
                    </a:cubicBezTo>
                    <a:cubicBezTo>
                      <a:pt x="27115" y="558782"/>
                      <a:pt x="10710" y="410086"/>
                      <a:pt x="5948" y="341294"/>
                    </a:cubicBezTo>
                    <a:cubicBezTo>
                      <a:pt x="1186" y="272502"/>
                      <a:pt x="-4635" y="151323"/>
                      <a:pt x="5948" y="93644"/>
                    </a:cubicBezTo>
                    <a:cubicBezTo>
                      <a:pt x="16531" y="35965"/>
                      <a:pt x="45636" y="-41823"/>
                      <a:pt x="50398" y="2696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0" name="フリーフォーム: 図形 255">
                <a:extLst>
                  <a:ext uri="{FF2B5EF4-FFF2-40B4-BE49-F238E27FC236}">
                    <a16:creationId xmlns:a16="http://schemas.microsoft.com/office/drawing/2014/main" id="{658B8A17-4AD8-437D-20F2-17187F0A3B73}"/>
                  </a:ext>
                </a:extLst>
              </p:cNvPr>
              <p:cNvSpPr/>
              <p:nvPr/>
            </p:nvSpPr>
            <p:spPr>
              <a:xfrm>
                <a:off x="2317633" y="3476625"/>
                <a:ext cx="4598" cy="476260"/>
              </a:xfrm>
              <a:custGeom>
                <a:avLst/>
                <a:gdLst>
                  <a:gd name="connsiteX0" fmla="*/ 117 w 4598"/>
                  <a:gd name="connsiteY0" fmla="*/ 0 h 476260"/>
                  <a:gd name="connsiteX1" fmla="*/ 3292 w 4598"/>
                  <a:gd name="connsiteY1" fmla="*/ 476250 h 476260"/>
                  <a:gd name="connsiteX2" fmla="*/ 117 w 4598"/>
                  <a:gd name="connsiteY2" fmla="*/ 0 h 47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98" h="476260">
                    <a:moveTo>
                      <a:pt x="117" y="0"/>
                    </a:moveTo>
                    <a:cubicBezTo>
                      <a:pt x="117" y="0"/>
                      <a:pt x="7525" y="473604"/>
                      <a:pt x="3292" y="476250"/>
                    </a:cubicBezTo>
                    <a:cubicBezTo>
                      <a:pt x="-941" y="478896"/>
                      <a:pt x="117" y="0"/>
                      <a:pt x="117" y="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1" name="フリーフォーム: 図形 256">
                <a:extLst>
                  <a:ext uri="{FF2B5EF4-FFF2-40B4-BE49-F238E27FC236}">
                    <a16:creationId xmlns:a16="http://schemas.microsoft.com/office/drawing/2014/main" id="{E23218EF-0373-B3C4-A63C-8498584D68DE}"/>
                  </a:ext>
                </a:extLst>
              </p:cNvPr>
              <p:cNvSpPr/>
              <p:nvPr/>
            </p:nvSpPr>
            <p:spPr>
              <a:xfrm>
                <a:off x="2165042" y="3512036"/>
                <a:ext cx="168450" cy="421893"/>
              </a:xfrm>
              <a:custGeom>
                <a:avLst/>
                <a:gdLst>
                  <a:gd name="connsiteX0" fmla="*/ 308 w 168450"/>
                  <a:gd name="connsiteY0" fmla="*/ 21739 h 421893"/>
                  <a:gd name="connsiteX1" fmla="*/ 149533 w 168450"/>
                  <a:gd name="connsiteY1" fmla="*/ 75714 h 421893"/>
                  <a:gd name="connsiteX2" fmla="*/ 162233 w 168450"/>
                  <a:gd name="connsiteY2" fmla="*/ 421789 h 421893"/>
                  <a:gd name="connsiteX3" fmla="*/ 111433 w 168450"/>
                  <a:gd name="connsiteY3" fmla="*/ 37614 h 421893"/>
                  <a:gd name="connsiteX4" fmla="*/ 308 w 168450"/>
                  <a:gd name="connsiteY4" fmla="*/ 21739 h 42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450" h="421893">
                    <a:moveTo>
                      <a:pt x="308" y="21739"/>
                    </a:moveTo>
                    <a:cubicBezTo>
                      <a:pt x="6658" y="28089"/>
                      <a:pt x="122546" y="9039"/>
                      <a:pt x="149533" y="75714"/>
                    </a:cubicBezTo>
                    <a:cubicBezTo>
                      <a:pt x="176521" y="142389"/>
                      <a:pt x="168583" y="428139"/>
                      <a:pt x="162233" y="421789"/>
                    </a:cubicBezTo>
                    <a:cubicBezTo>
                      <a:pt x="155883" y="415439"/>
                      <a:pt x="135245" y="107464"/>
                      <a:pt x="111433" y="37614"/>
                    </a:cubicBezTo>
                    <a:cubicBezTo>
                      <a:pt x="87621" y="-32236"/>
                      <a:pt x="-6042" y="15389"/>
                      <a:pt x="308" y="217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2" name="フリーフォーム: 図形 258">
                <a:extLst>
                  <a:ext uri="{FF2B5EF4-FFF2-40B4-BE49-F238E27FC236}">
                    <a16:creationId xmlns:a16="http://schemas.microsoft.com/office/drawing/2014/main" id="{E614A316-ED5D-E739-8AD1-83D02340BF15}"/>
                  </a:ext>
                </a:extLst>
              </p:cNvPr>
              <p:cNvSpPr/>
              <p:nvPr/>
            </p:nvSpPr>
            <p:spPr>
              <a:xfrm>
                <a:off x="2325863" y="2810707"/>
                <a:ext cx="1582514" cy="2893872"/>
              </a:xfrm>
              <a:custGeom>
                <a:avLst/>
                <a:gdLst>
                  <a:gd name="connsiteX0" fmla="*/ 1580657 w 1582514"/>
                  <a:gd name="connsiteY0" fmla="*/ 49333 h 2893872"/>
                  <a:gd name="connsiteX1" fmla="*/ 1138697 w 1582514"/>
                  <a:gd name="connsiteY1" fmla="*/ 69653 h 2893872"/>
                  <a:gd name="connsiteX2" fmla="*/ 590057 w 1582514"/>
                  <a:gd name="connsiteY2" fmla="*/ 303333 h 2893872"/>
                  <a:gd name="connsiteX3" fmla="*/ 143017 w 1582514"/>
                  <a:gd name="connsiteY3" fmla="*/ 989133 h 2893872"/>
                  <a:gd name="connsiteX4" fmla="*/ 36337 w 1582514"/>
                  <a:gd name="connsiteY4" fmla="*/ 2188013 h 2893872"/>
                  <a:gd name="connsiteX5" fmla="*/ 21097 w 1582514"/>
                  <a:gd name="connsiteY5" fmla="*/ 2655373 h 2893872"/>
                  <a:gd name="connsiteX6" fmla="*/ 102377 w 1582514"/>
                  <a:gd name="connsiteY6" fmla="*/ 2863653 h 2893872"/>
                  <a:gd name="connsiteX7" fmla="*/ 71897 w 1582514"/>
                  <a:gd name="connsiteY7" fmla="*/ 2853493 h 2893872"/>
                  <a:gd name="connsiteX8" fmla="*/ 5857 w 1582514"/>
                  <a:gd name="connsiteY8" fmla="*/ 2497893 h 2893872"/>
                  <a:gd name="connsiteX9" fmla="*/ 51577 w 1582514"/>
                  <a:gd name="connsiteY9" fmla="*/ 1517453 h 2893872"/>
                  <a:gd name="connsiteX10" fmla="*/ 432577 w 1582514"/>
                  <a:gd name="connsiteY10" fmla="*/ 450653 h 2893872"/>
                  <a:gd name="connsiteX11" fmla="*/ 1260617 w 1582514"/>
                  <a:gd name="connsiteY11" fmla="*/ 29013 h 2893872"/>
                  <a:gd name="connsiteX12" fmla="*/ 1580657 w 1582514"/>
                  <a:gd name="connsiteY12" fmla="*/ 49333 h 289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2514" h="2893872">
                    <a:moveTo>
                      <a:pt x="1580657" y="49333"/>
                    </a:moveTo>
                    <a:cubicBezTo>
                      <a:pt x="1560337" y="56106"/>
                      <a:pt x="1303797" y="27320"/>
                      <a:pt x="1138697" y="69653"/>
                    </a:cubicBezTo>
                    <a:cubicBezTo>
                      <a:pt x="973597" y="111986"/>
                      <a:pt x="756004" y="150086"/>
                      <a:pt x="590057" y="303333"/>
                    </a:cubicBezTo>
                    <a:cubicBezTo>
                      <a:pt x="424110" y="456580"/>
                      <a:pt x="235304" y="675020"/>
                      <a:pt x="143017" y="989133"/>
                    </a:cubicBezTo>
                    <a:cubicBezTo>
                      <a:pt x="50730" y="1303246"/>
                      <a:pt x="56657" y="1910306"/>
                      <a:pt x="36337" y="2188013"/>
                    </a:cubicBezTo>
                    <a:cubicBezTo>
                      <a:pt x="16017" y="2465720"/>
                      <a:pt x="10090" y="2542766"/>
                      <a:pt x="21097" y="2655373"/>
                    </a:cubicBezTo>
                    <a:cubicBezTo>
                      <a:pt x="32104" y="2767980"/>
                      <a:pt x="93910" y="2830633"/>
                      <a:pt x="102377" y="2863653"/>
                    </a:cubicBezTo>
                    <a:cubicBezTo>
                      <a:pt x="110844" y="2896673"/>
                      <a:pt x="87984" y="2914453"/>
                      <a:pt x="71897" y="2853493"/>
                    </a:cubicBezTo>
                    <a:cubicBezTo>
                      <a:pt x="55810" y="2792533"/>
                      <a:pt x="9244" y="2720566"/>
                      <a:pt x="5857" y="2497893"/>
                    </a:cubicBezTo>
                    <a:cubicBezTo>
                      <a:pt x="2470" y="2275220"/>
                      <a:pt x="-19543" y="1858660"/>
                      <a:pt x="51577" y="1517453"/>
                    </a:cubicBezTo>
                    <a:cubicBezTo>
                      <a:pt x="122697" y="1176246"/>
                      <a:pt x="231070" y="698726"/>
                      <a:pt x="432577" y="450653"/>
                    </a:cubicBezTo>
                    <a:cubicBezTo>
                      <a:pt x="634084" y="202580"/>
                      <a:pt x="1069270" y="101826"/>
                      <a:pt x="1260617" y="29013"/>
                    </a:cubicBezTo>
                    <a:cubicBezTo>
                      <a:pt x="1451964" y="-43800"/>
                      <a:pt x="1600977" y="42560"/>
                      <a:pt x="1580657" y="493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3" name="フリーフォーム: 図形 259">
                <a:extLst>
                  <a:ext uri="{FF2B5EF4-FFF2-40B4-BE49-F238E27FC236}">
                    <a16:creationId xmlns:a16="http://schemas.microsoft.com/office/drawing/2014/main" id="{5C26236C-655E-F864-6BD8-0AF369F77339}"/>
                  </a:ext>
                </a:extLst>
              </p:cNvPr>
              <p:cNvSpPr/>
              <p:nvPr/>
            </p:nvSpPr>
            <p:spPr>
              <a:xfrm>
                <a:off x="2273676" y="2731337"/>
                <a:ext cx="1678322" cy="1668070"/>
              </a:xfrm>
              <a:custGeom>
                <a:avLst/>
                <a:gdLst>
                  <a:gd name="connsiteX0" fmla="*/ 1653164 w 1678322"/>
                  <a:gd name="connsiteY0" fmla="*/ 11863 h 1668070"/>
                  <a:gd name="connsiteX1" fmla="*/ 1566804 w 1678322"/>
                  <a:gd name="connsiteY1" fmla="*/ 11863 h 1668070"/>
                  <a:gd name="connsiteX2" fmla="*/ 1160404 w 1678322"/>
                  <a:gd name="connsiteY2" fmla="*/ 32183 h 1668070"/>
                  <a:gd name="connsiteX3" fmla="*/ 525404 w 1678322"/>
                  <a:gd name="connsiteY3" fmla="*/ 372543 h 1668070"/>
                  <a:gd name="connsiteX4" fmla="*/ 32644 w 1678322"/>
                  <a:gd name="connsiteY4" fmla="*/ 1566343 h 1668070"/>
                  <a:gd name="connsiteX5" fmla="*/ 78364 w 1678322"/>
                  <a:gd name="connsiteY5" fmla="*/ 1500303 h 1668070"/>
                  <a:gd name="connsiteX6" fmla="*/ 337444 w 1678322"/>
                  <a:gd name="connsiteY6" fmla="*/ 657023 h 1668070"/>
                  <a:gd name="connsiteX7" fmla="*/ 1033404 w 1678322"/>
                  <a:gd name="connsiteY7" fmla="*/ 77903 h 1668070"/>
                  <a:gd name="connsiteX8" fmla="*/ 1653164 w 1678322"/>
                  <a:gd name="connsiteY8" fmla="*/ 11863 h 1668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8322" h="1668070">
                    <a:moveTo>
                      <a:pt x="1653164" y="11863"/>
                    </a:moveTo>
                    <a:cubicBezTo>
                      <a:pt x="1742064" y="856"/>
                      <a:pt x="1566804" y="11863"/>
                      <a:pt x="1566804" y="11863"/>
                    </a:cubicBezTo>
                    <a:cubicBezTo>
                      <a:pt x="1484678" y="15250"/>
                      <a:pt x="1333971" y="-27930"/>
                      <a:pt x="1160404" y="32183"/>
                    </a:cubicBezTo>
                    <a:cubicBezTo>
                      <a:pt x="986837" y="92296"/>
                      <a:pt x="713364" y="116850"/>
                      <a:pt x="525404" y="372543"/>
                    </a:cubicBezTo>
                    <a:cubicBezTo>
                      <a:pt x="337444" y="628236"/>
                      <a:pt x="107151" y="1378383"/>
                      <a:pt x="32644" y="1566343"/>
                    </a:cubicBezTo>
                    <a:cubicBezTo>
                      <a:pt x="-41863" y="1754303"/>
                      <a:pt x="27564" y="1651856"/>
                      <a:pt x="78364" y="1500303"/>
                    </a:cubicBezTo>
                    <a:cubicBezTo>
                      <a:pt x="129164" y="1348750"/>
                      <a:pt x="178271" y="894090"/>
                      <a:pt x="337444" y="657023"/>
                    </a:cubicBezTo>
                    <a:cubicBezTo>
                      <a:pt x="496617" y="419956"/>
                      <a:pt x="812424" y="185430"/>
                      <a:pt x="1033404" y="77903"/>
                    </a:cubicBezTo>
                    <a:cubicBezTo>
                      <a:pt x="1254384" y="-29624"/>
                      <a:pt x="1564264" y="22870"/>
                      <a:pt x="1653164" y="1186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4" name="フリーフォーム: 図形 260">
                <a:extLst>
                  <a:ext uri="{FF2B5EF4-FFF2-40B4-BE49-F238E27FC236}">
                    <a16:creationId xmlns:a16="http://schemas.microsoft.com/office/drawing/2014/main" id="{513859BB-9582-BBD6-EEEA-7E041EEAA690}"/>
                  </a:ext>
                </a:extLst>
              </p:cNvPr>
              <p:cNvSpPr/>
              <p:nvPr/>
            </p:nvSpPr>
            <p:spPr>
              <a:xfrm>
                <a:off x="2275802" y="4118803"/>
                <a:ext cx="79818" cy="1454403"/>
              </a:xfrm>
              <a:custGeom>
                <a:avLst/>
                <a:gdLst>
                  <a:gd name="connsiteX0" fmla="*/ 76238 w 79818"/>
                  <a:gd name="connsiteY0" fmla="*/ 67117 h 1454403"/>
                  <a:gd name="connsiteX1" fmla="*/ 66078 w 79818"/>
                  <a:gd name="connsiteY1" fmla="*/ 158557 h 1454403"/>
                  <a:gd name="connsiteX2" fmla="*/ 38 w 79818"/>
                  <a:gd name="connsiteY2" fmla="*/ 1189797 h 1454403"/>
                  <a:gd name="connsiteX3" fmla="*/ 55918 w 79818"/>
                  <a:gd name="connsiteY3" fmla="*/ 1433637 h 1454403"/>
                  <a:gd name="connsiteX4" fmla="*/ 20358 w 79818"/>
                  <a:gd name="connsiteY4" fmla="*/ 788477 h 1454403"/>
                  <a:gd name="connsiteX5" fmla="*/ 76238 w 79818"/>
                  <a:gd name="connsiteY5" fmla="*/ 67117 h 145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818" h="1454403">
                    <a:moveTo>
                      <a:pt x="76238" y="67117"/>
                    </a:moveTo>
                    <a:cubicBezTo>
                      <a:pt x="83858" y="-37870"/>
                      <a:pt x="78778" y="-28556"/>
                      <a:pt x="66078" y="158557"/>
                    </a:cubicBezTo>
                    <a:cubicBezTo>
                      <a:pt x="53378" y="345670"/>
                      <a:pt x="1731" y="977284"/>
                      <a:pt x="38" y="1189797"/>
                    </a:cubicBezTo>
                    <a:cubicBezTo>
                      <a:pt x="-1655" y="1402310"/>
                      <a:pt x="52531" y="1500524"/>
                      <a:pt x="55918" y="1433637"/>
                    </a:cubicBezTo>
                    <a:cubicBezTo>
                      <a:pt x="59305" y="1366750"/>
                      <a:pt x="20358" y="1010304"/>
                      <a:pt x="20358" y="788477"/>
                    </a:cubicBezTo>
                    <a:cubicBezTo>
                      <a:pt x="20358" y="566650"/>
                      <a:pt x="68618" y="172104"/>
                      <a:pt x="76238" y="6711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5" name="フリーフォーム: 図形 267">
                <a:extLst>
                  <a:ext uri="{FF2B5EF4-FFF2-40B4-BE49-F238E27FC236}">
                    <a16:creationId xmlns:a16="http://schemas.microsoft.com/office/drawing/2014/main" id="{E6FF1427-A6FB-94FF-7496-8B3B9B6E62B3}"/>
                  </a:ext>
                </a:extLst>
              </p:cNvPr>
              <p:cNvSpPr/>
              <p:nvPr/>
            </p:nvSpPr>
            <p:spPr>
              <a:xfrm>
                <a:off x="2533766" y="3077834"/>
                <a:ext cx="790653" cy="964283"/>
              </a:xfrm>
              <a:custGeom>
                <a:avLst/>
                <a:gdLst>
                  <a:gd name="connsiteX0" fmla="*/ 789401 w 790653"/>
                  <a:gd name="connsiteY0" fmla="*/ 4033 h 964283"/>
                  <a:gd name="connsiteX1" fmla="*/ 480367 w 790653"/>
                  <a:gd name="connsiteY1" fmla="*/ 329999 h 964283"/>
                  <a:gd name="connsiteX2" fmla="*/ 44334 w 790653"/>
                  <a:gd name="connsiteY2" fmla="*/ 931133 h 964283"/>
                  <a:gd name="connsiteX3" fmla="*/ 73967 w 790653"/>
                  <a:gd name="connsiteY3" fmla="*/ 812599 h 964283"/>
                  <a:gd name="connsiteX4" fmla="*/ 569267 w 790653"/>
                  <a:gd name="connsiteY4" fmla="*/ 194533 h 964283"/>
                  <a:gd name="connsiteX5" fmla="*/ 789401 w 790653"/>
                  <a:gd name="connsiteY5" fmla="*/ 4033 h 96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0653" h="964283">
                    <a:moveTo>
                      <a:pt x="789401" y="4033"/>
                    </a:moveTo>
                    <a:cubicBezTo>
                      <a:pt x="774584" y="26611"/>
                      <a:pt x="604545" y="175482"/>
                      <a:pt x="480367" y="329999"/>
                    </a:cubicBezTo>
                    <a:cubicBezTo>
                      <a:pt x="356189" y="484516"/>
                      <a:pt x="112067" y="850700"/>
                      <a:pt x="44334" y="931133"/>
                    </a:cubicBezTo>
                    <a:cubicBezTo>
                      <a:pt x="-23399" y="1011566"/>
                      <a:pt x="-13522" y="935366"/>
                      <a:pt x="73967" y="812599"/>
                    </a:cubicBezTo>
                    <a:cubicBezTo>
                      <a:pt x="161456" y="689832"/>
                      <a:pt x="453556" y="334233"/>
                      <a:pt x="569267" y="194533"/>
                    </a:cubicBezTo>
                    <a:cubicBezTo>
                      <a:pt x="684978" y="54833"/>
                      <a:pt x="804218" y="-18545"/>
                      <a:pt x="789401" y="40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6" name="フリーフォーム: 図形 268">
                <a:extLst>
                  <a:ext uri="{FF2B5EF4-FFF2-40B4-BE49-F238E27FC236}">
                    <a16:creationId xmlns:a16="http://schemas.microsoft.com/office/drawing/2014/main" id="{EDE0247F-D278-58D9-6D85-C274C6C8C199}"/>
                  </a:ext>
                </a:extLst>
              </p:cNvPr>
              <p:cNvSpPr/>
              <p:nvPr/>
            </p:nvSpPr>
            <p:spPr>
              <a:xfrm>
                <a:off x="2577957" y="4008966"/>
                <a:ext cx="339028" cy="448738"/>
              </a:xfrm>
              <a:custGeom>
                <a:avLst/>
                <a:gdLst>
                  <a:gd name="connsiteX0" fmla="*/ 143 w 339028"/>
                  <a:gd name="connsiteY0" fmla="*/ 1 h 448738"/>
                  <a:gd name="connsiteX1" fmla="*/ 207576 w 339028"/>
                  <a:gd name="connsiteY1" fmla="*/ 292101 h 448738"/>
                  <a:gd name="connsiteX2" fmla="*/ 338810 w 339028"/>
                  <a:gd name="connsiteY2" fmla="*/ 448734 h 448738"/>
                  <a:gd name="connsiteX3" fmla="*/ 177943 w 339028"/>
                  <a:gd name="connsiteY3" fmla="*/ 296334 h 448738"/>
                  <a:gd name="connsiteX4" fmla="*/ 143 w 339028"/>
                  <a:gd name="connsiteY4" fmla="*/ 1 h 448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028" h="448738">
                    <a:moveTo>
                      <a:pt x="143" y="1"/>
                    </a:moveTo>
                    <a:cubicBezTo>
                      <a:pt x="5082" y="-704"/>
                      <a:pt x="151132" y="217312"/>
                      <a:pt x="207576" y="292101"/>
                    </a:cubicBezTo>
                    <a:cubicBezTo>
                      <a:pt x="264020" y="366890"/>
                      <a:pt x="343749" y="448029"/>
                      <a:pt x="338810" y="448734"/>
                    </a:cubicBezTo>
                    <a:cubicBezTo>
                      <a:pt x="333871" y="449439"/>
                      <a:pt x="236504" y="365478"/>
                      <a:pt x="177943" y="296334"/>
                    </a:cubicBezTo>
                    <a:cubicBezTo>
                      <a:pt x="119382" y="227190"/>
                      <a:pt x="-4796" y="706"/>
                      <a:pt x="143" y="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7" name="フリーフォーム: 図形 269">
                <a:extLst>
                  <a:ext uri="{FF2B5EF4-FFF2-40B4-BE49-F238E27FC236}">
                    <a16:creationId xmlns:a16="http://schemas.microsoft.com/office/drawing/2014/main" id="{A549700D-032C-6B8C-5D51-D0B52035E827}"/>
                  </a:ext>
                </a:extLst>
              </p:cNvPr>
              <p:cNvSpPr/>
              <p:nvPr/>
            </p:nvSpPr>
            <p:spPr>
              <a:xfrm>
                <a:off x="2896784" y="3046494"/>
                <a:ext cx="804806" cy="1461048"/>
              </a:xfrm>
              <a:custGeom>
                <a:avLst/>
                <a:gdLst>
                  <a:gd name="connsiteX0" fmla="*/ 400983 w 804806"/>
                  <a:gd name="connsiteY0" fmla="*/ 5739 h 1461048"/>
                  <a:gd name="connsiteX1" fmla="*/ 481416 w 804806"/>
                  <a:gd name="connsiteY1" fmla="*/ 94639 h 1461048"/>
                  <a:gd name="connsiteX2" fmla="*/ 735416 w 804806"/>
                  <a:gd name="connsiteY2" fmla="*/ 306306 h 1461048"/>
                  <a:gd name="connsiteX3" fmla="*/ 803149 w 804806"/>
                  <a:gd name="connsiteY3" fmla="*/ 467173 h 1461048"/>
                  <a:gd name="connsiteX4" fmla="*/ 756583 w 804806"/>
                  <a:gd name="connsiteY4" fmla="*/ 530673 h 1461048"/>
                  <a:gd name="connsiteX5" fmla="*/ 485649 w 804806"/>
                  <a:gd name="connsiteY5" fmla="*/ 958239 h 1461048"/>
                  <a:gd name="connsiteX6" fmla="*/ 66549 w 804806"/>
                  <a:gd name="connsiteY6" fmla="*/ 1423906 h 1461048"/>
                  <a:gd name="connsiteX7" fmla="*/ 11516 w 804806"/>
                  <a:gd name="connsiteY7" fmla="*/ 1423906 h 1461048"/>
                  <a:gd name="connsiteX8" fmla="*/ 176616 w 804806"/>
                  <a:gd name="connsiteY8" fmla="*/ 1356173 h 1461048"/>
                  <a:gd name="connsiteX9" fmla="*/ 726949 w 804806"/>
                  <a:gd name="connsiteY9" fmla="*/ 424839 h 1461048"/>
                  <a:gd name="connsiteX10" fmla="*/ 566083 w 804806"/>
                  <a:gd name="connsiteY10" fmla="*/ 247039 h 1461048"/>
                  <a:gd name="connsiteX11" fmla="*/ 400983 w 804806"/>
                  <a:gd name="connsiteY11" fmla="*/ 5739 h 14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4806" h="1461048">
                    <a:moveTo>
                      <a:pt x="400983" y="5739"/>
                    </a:moveTo>
                    <a:cubicBezTo>
                      <a:pt x="386872" y="-19661"/>
                      <a:pt x="425677" y="44545"/>
                      <a:pt x="481416" y="94639"/>
                    </a:cubicBezTo>
                    <a:cubicBezTo>
                      <a:pt x="537155" y="144734"/>
                      <a:pt x="681794" y="244217"/>
                      <a:pt x="735416" y="306306"/>
                    </a:cubicBezTo>
                    <a:cubicBezTo>
                      <a:pt x="789038" y="368395"/>
                      <a:pt x="799621" y="429779"/>
                      <a:pt x="803149" y="467173"/>
                    </a:cubicBezTo>
                    <a:cubicBezTo>
                      <a:pt x="806677" y="504568"/>
                      <a:pt x="809500" y="448829"/>
                      <a:pt x="756583" y="530673"/>
                    </a:cubicBezTo>
                    <a:cubicBezTo>
                      <a:pt x="703666" y="612517"/>
                      <a:pt x="600655" y="809367"/>
                      <a:pt x="485649" y="958239"/>
                    </a:cubicBezTo>
                    <a:cubicBezTo>
                      <a:pt x="370643" y="1107111"/>
                      <a:pt x="145571" y="1346295"/>
                      <a:pt x="66549" y="1423906"/>
                    </a:cubicBezTo>
                    <a:cubicBezTo>
                      <a:pt x="-12473" y="1501517"/>
                      <a:pt x="-6828" y="1435195"/>
                      <a:pt x="11516" y="1423906"/>
                    </a:cubicBezTo>
                    <a:cubicBezTo>
                      <a:pt x="29860" y="1412617"/>
                      <a:pt x="57377" y="1522684"/>
                      <a:pt x="176616" y="1356173"/>
                    </a:cubicBezTo>
                    <a:cubicBezTo>
                      <a:pt x="295855" y="1189662"/>
                      <a:pt x="662038" y="609695"/>
                      <a:pt x="726949" y="424839"/>
                    </a:cubicBezTo>
                    <a:cubicBezTo>
                      <a:pt x="791860" y="239983"/>
                      <a:pt x="620411" y="312656"/>
                      <a:pt x="566083" y="247039"/>
                    </a:cubicBezTo>
                    <a:cubicBezTo>
                      <a:pt x="511755" y="181422"/>
                      <a:pt x="415094" y="31139"/>
                      <a:pt x="400983" y="57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8" name="フリーフォーム: 図形 270">
                <a:extLst>
                  <a:ext uri="{FF2B5EF4-FFF2-40B4-BE49-F238E27FC236}">
                    <a16:creationId xmlns:a16="http://schemas.microsoft.com/office/drawing/2014/main" id="{C7EB489F-640F-E2E1-99D3-F3240A870BF1}"/>
                  </a:ext>
                </a:extLst>
              </p:cNvPr>
              <p:cNvSpPr/>
              <p:nvPr/>
            </p:nvSpPr>
            <p:spPr>
              <a:xfrm>
                <a:off x="2937865" y="3512239"/>
                <a:ext cx="381593" cy="479950"/>
              </a:xfrm>
              <a:custGeom>
                <a:avLst/>
                <a:gdLst>
                  <a:gd name="connsiteX0" fmla="*/ 8535 w 381593"/>
                  <a:gd name="connsiteY0" fmla="*/ 14128 h 479950"/>
                  <a:gd name="connsiteX1" fmla="*/ 46635 w 381593"/>
                  <a:gd name="connsiteY1" fmla="*/ 60694 h 479950"/>
                  <a:gd name="connsiteX2" fmla="*/ 279468 w 381593"/>
                  <a:gd name="connsiteY2" fmla="*/ 335861 h 479950"/>
                  <a:gd name="connsiteX3" fmla="*/ 381068 w 381593"/>
                  <a:gd name="connsiteY3" fmla="*/ 479794 h 479950"/>
                  <a:gd name="connsiteX4" fmla="*/ 241368 w 381593"/>
                  <a:gd name="connsiteY4" fmla="*/ 357028 h 479950"/>
                  <a:gd name="connsiteX5" fmla="*/ 8535 w 381593"/>
                  <a:gd name="connsiteY5" fmla="*/ 14128 h 47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93" h="479950">
                    <a:moveTo>
                      <a:pt x="8535" y="14128"/>
                    </a:moveTo>
                    <a:cubicBezTo>
                      <a:pt x="-23920" y="-35261"/>
                      <a:pt x="46635" y="60694"/>
                      <a:pt x="46635" y="60694"/>
                    </a:cubicBezTo>
                    <a:cubicBezTo>
                      <a:pt x="91790" y="114316"/>
                      <a:pt x="223729" y="266011"/>
                      <a:pt x="279468" y="335861"/>
                    </a:cubicBezTo>
                    <a:cubicBezTo>
                      <a:pt x="335207" y="405711"/>
                      <a:pt x="387418" y="476266"/>
                      <a:pt x="381068" y="479794"/>
                    </a:cubicBezTo>
                    <a:cubicBezTo>
                      <a:pt x="374718" y="483322"/>
                      <a:pt x="304868" y="426878"/>
                      <a:pt x="241368" y="357028"/>
                    </a:cubicBezTo>
                    <a:cubicBezTo>
                      <a:pt x="177868" y="287178"/>
                      <a:pt x="40990" y="63517"/>
                      <a:pt x="8535" y="1412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9" name="フリーフォーム: 図形 271">
                <a:extLst>
                  <a:ext uri="{FF2B5EF4-FFF2-40B4-BE49-F238E27FC236}">
                    <a16:creationId xmlns:a16="http://schemas.microsoft.com/office/drawing/2014/main" id="{8DDE5F3B-7B6E-3BF2-02F3-443A6C7293C1}"/>
                  </a:ext>
                </a:extLst>
              </p:cNvPr>
              <p:cNvSpPr/>
              <p:nvPr/>
            </p:nvSpPr>
            <p:spPr>
              <a:xfrm>
                <a:off x="3297040" y="3409944"/>
                <a:ext cx="124054" cy="232063"/>
              </a:xfrm>
              <a:custGeom>
                <a:avLst/>
                <a:gdLst>
                  <a:gd name="connsiteX0" fmla="*/ 198 w 124054"/>
                  <a:gd name="connsiteY0" fmla="*/ 6 h 232063"/>
                  <a:gd name="connsiteX1" fmla="*/ 92273 w 124054"/>
                  <a:gd name="connsiteY1" fmla="*/ 61919 h 232063"/>
                  <a:gd name="connsiteX2" fmla="*/ 85923 w 124054"/>
                  <a:gd name="connsiteY2" fmla="*/ 174631 h 232063"/>
                  <a:gd name="connsiteX3" fmla="*/ 14485 w 124054"/>
                  <a:gd name="connsiteY3" fmla="*/ 231781 h 232063"/>
                  <a:gd name="connsiteX4" fmla="*/ 92273 w 124054"/>
                  <a:gd name="connsiteY4" fmla="*/ 190506 h 232063"/>
                  <a:gd name="connsiteX5" fmla="*/ 120848 w 124054"/>
                  <a:gd name="connsiteY5" fmla="*/ 65094 h 232063"/>
                  <a:gd name="connsiteX6" fmla="*/ 198 w 124054"/>
                  <a:gd name="connsiteY6" fmla="*/ 6 h 232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054" h="232063">
                    <a:moveTo>
                      <a:pt x="198" y="6"/>
                    </a:moveTo>
                    <a:cubicBezTo>
                      <a:pt x="-4565" y="-523"/>
                      <a:pt x="77986" y="32815"/>
                      <a:pt x="92273" y="61919"/>
                    </a:cubicBezTo>
                    <a:cubicBezTo>
                      <a:pt x="106560" y="91023"/>
                      <a:pt x="98888" y="146321"/>
                      <a:pt x="85923" y="174631"/>
                    </a:cubicBezTo>
                    <a:cubicBezTo>
                      <a:pt x="72958" y="202941"/>
                      <a:pt x="13427" y="229135"/>
                      <a:pt x="14485" y="231781"/>
                    </a:cubicBezTo>
                    <a:cubicBezTo>
                      <a:pt x="15543" y="234427"/>
                      <a:pt x="74546" y="218287"/>
                      <a:pt x="92273" y="190506"/>
                    </a:cubicBezTo>
                    <a:cubicBezTo>
                      <a:pt x="110000" y="162725"/>
                      <a:pt x="132490" y="98961"/>
                      <a:pt x="120848" y="65094"/>
                    </a:cubicBezTo>
                    <a:cubicBezTo>
                      <a:pt x="109206" y="31227"/>
                      <a:pt x="4961" y="535"/>
                      <a:pt x="198" y="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0" name="フリーフォーム: 図形 272">
                <a:extLst>
                  <a:ext uri="{FF2B5EF4-FFF2-40B4-BE49-F238E27FC236}">
                    <a16:creationId xmlns:a16="http://schemas.microsoft.com/office/drawing/2014/main" id="{AFDCEBC9-7D1C-8A7D-4A6E-9487205EE70C}"/>
                  </a:ext>
                </a:extLst>
              </p:cNvPr>
              <p:cNvSpPr/>
              <p:nvPr/>
            </p:nvSpPr>
            <p:spPr>
              <a:xfrm>
                <a:off x="3222155" y="3393745"/>
                <a:ext cx="138836" cy="259960"/>
              </a:xfrm>
              <a:custGeom>
                <a:avLst/>
                <a:gdLst>
                  <a:gd name="connsiteX0" fmla="*/ 136995 w 138836"/>
                  <a:gd name="connsiteY0" fmla="*/ 43193 h 259960"/>
                  <a:gd name="connsiteX1" fmla="*/ 46508 w 138836"/>
                  <a:gd name="connsiteY1" fmla="*/ 27318 h 259960"/>
                  <a:gd name="connsiteX2" fmla="*/ 11583 w 138836"/>
                  <a:gd name="connsiteY2" fmla="*/ 76530 h 259960"/>
                  <a:gd name="connsiteX3" fmla="*/ 6820 w 138836"/>
                  <a:gd name="connsiteY3" fmla="*/ 174955 h 259960"/>
                  <a:gd name="connsiteX4" fmla="*/ 100483 w 138836"/>
                  <a:gd name="connsiteY4" fmla="*/ 259093 h 259960"/>
                  <a:gd name="connsiteX5" fmla="*/ 19520 w 138836"/>
                  <a:gd name="connsiteY5" fmla="*/ 214643 h 259960"/>
                  <a:gd name="connsiteX6" fmla="*/ 5233 w 138836"/>
                  <a:gd name="connsiteY6" fmla="*/ 149555 h 259960"/>
                  <a:gd name="connsiteX7" fmla="*/ 30633 w 138836"/>
                  <a:gd name="connsiteY7" fmla="*/ 60655 h 259960"/>
                  <a:gd name="connsiteX8" fmla="*/ 56033 w 138836"/>
                  <a:gd name="connsiteY8" fmla="*/ 14618 h 259960"/>
                  <a:gd name="connsiteX9" fmla="*/ 103658 w 138836"/>
                  <a:gd name="connsiteY9" fmla="*/ 330 h 259960"/>
                  <a:gd name="connsiteX10" fmla="*/ 136995 w 138836"/>
                  <a:gd name="connsiteY10" fmla="*/ 43193 h 25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836" h="259960">
                    <a:moveTo>
                      <a:pt x="136995" y="43193"/>
                    </a:moveTo>
                    <a:cubicBezTo>
                      <a:pt x="127470" y="47691"/>
                      <a:pt x="67410" y="21762"/>
                      <a:pt x="46508" y="27318"/>
                    </a:cubicBezTo>
                    <a:cubicBezTo>
                      <a:pt x="25606" y="32874"/>
                      <a:pt x="18198" y="51924"/>
                      <a:pt x="11583" y="76530"/>
                    </a:cubicBezTo>
                    <a:cubicBezTo>
                      <a:pt x="4968" y="101136"/>
                      <a:pt x="-7997" y="144528"/>
                      <a:pt x="6820" y="174955"/>
                    </a:cubicBezTo>
                    <a:cubicBezTo>
                      <a:pt x="21637" y="205382"/>
                      <a:pt x="98366" y="252478"/>
                      <a:pt x="100483" y="259093"/>
                    </a:cubicBezTo>
                    <a:cubicBezTo>
                      <a:pt x="102600" y="265708"/>
                      <a:pt x="35395" y="232899"/>
                      <a:pt x="19520" y="214643"/>
                    </a:cubicBezTo>
                    <a:cubicBezTo>
                      <a:pt x="3645" y="196387"/>
                      <a:pt x="3381" y="175220"/>
                      <a:pt x="5233" y="149555"/>
                    </a:cubicBezTo>
                    <a:cubicBezTo>
                      <a:pt x="7085" y="123890"/>
                      <a:pt x="22166" y="83144"/>
                      <a:pt x="30633" y="60655"/>
                    </a:cubicBezTo>
                    <a:cubicBezTo>
                      <a:pt x="39100" y="38166"/>
                      <a:pt x="43862" y="24672"/>
                      <a:pt x="56033" y="14618"/>
                    </a:cubicBezTo>
                    <a:cubicBezTo>
                      <a:pt x="68204" y="4564"/>
                      <a:pt x="90694" y="-1522"/>
                      <a:pt x="103658" y="330"/>
                    </a:cubicBezTo>
                    <a:cubicBezTo>
                      <a:pt x="116622" y="2182"/>
                      <a:pt x="146520" y="38695"/>
                      <a:pt x="136995" y="4319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1" name="フリーフォーム: 図形 273">
                <a:extLst>
                  <a:ext uri="{FF2B5EF4-FFF2-40B4-BE49-F238E27FC236}">
                    <a16:creationId xmlns:a16="http://schemas.microsoft.com/office/drawing/2014/main" id="{B7A6C153-B4B5-AF19-4C55-2BC71C04DB0B}"/>
                  </a:ext>
                </a:extLst>
              </p:cNvPr>
              <p:cNvSpPr/>
              <p:nvPr/>
            </p:nvSpPr>
            <p:spPr>
              <a:xfrm>
                <a:off x="3050823" y="3903539"/>
                <a:ext cx="114021" cy="228969"/>
              </a:xfrm>
              <a:custGeom>
                <a:avLst/>
                <a:gdLst>
                  <a:gd name="connsiteX0" fmla="*/ 22577 w 114021"/>
                  <a:gd name="connsiteY0" fmla="*/ 124 h 228969"/>
                  <a:gd name="connsiteX1" fmla="*/ 98777 w 114021"/>
                  <a:gd name="connsiteY1" fmla="*/ 68386 h 228969"/>
                  <a:gd name="connsiteX2" fmla="*/ 94015 w 114021"/>
                  <a:gd name="connsiteY2" fmla="*/ 162049 h 228969"/>
                  <a:gd name="connsiteX3" fmla="*/ 51152 w 114021"/>
                  <a:gd name="connsiteY3" fmla="*/ 206499 h 228969"/>
                  <a:gd name="connsiteX4" fmla="*/ 352 w 114021"/>
                  <a:gd name="connsiteY4" fmla="*/ 228724 h 228969"/>
                  <a:gd name="connsiteX5" fmla="*/ 78140 w 114021"/>
                  <a:gd name="connsiteY5" fmla="*/ 212849 h 228969"/>
                  <a:gd name="connsiteX6" fmla="*/ 113065 w 114021"/>
                  <a:gd name="connsiteY6" fmla="*/ 138236 h 228969"/>
                  <a:gd name="connsiteX7" fmla="*/ 98777 w 114021"/>
                  <a:gd name="connsiteY7" fmla="*/ 54099 h 228969"/>
                  <a:gd name="connsiteX8" fmla="*/ 22577 w 114021"/>
                  <a:gd name="connsiteY8" fmla="*/ 124 h 228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21" h="228969">
                    <a:moveTo>
                      <a:pt x="22577" y="124"/>
                    </a:moveTo>
                    <a:cubicBezTo>
                      <a:pt x="22577" y="2505"/>
                      <a:pt x="86871" y="41399"/>
                      <a:pt x="98777" y="68386"/>
                    </a:cubicBezTo>
                    <a:cubicBezTo>
                      <a:pt x="110683" y="95373"/>
                      <a:pt x="101952" y="139030"/>
                      <a:pt x="94015" y="162049"/>
                    </a:cubicBezTo>
                    <a:cubicBezTo>
                      <a:pt x="86078" y="185068"/>
                      <a:pt x="66762" y="195387"/>
                      <a:pt x="51152" y="206499"/>
                    </a:cubicBezTo>
                    <a:cubicBezTo>
                      <a:pt x="35542" y="217611"/>
                      <a:pt x="-4146" y="227666"/>
                      <a:pt x="352" y="228724"/>
                    </a:cubicBezTo>
                    <a:cubicBezTo>
                      <a:pt x="4850" y="229782"/>
                      <a:pt x="59355" y="227930"/>
                      <a:pt x="78140" y="212849"/>
                    </a:cubicBezTo>
                    <a:cubicBezTo>
                      <a:pt x="96926" y="197768"/>
                      <a:pt x="109626" y="164694"/>
                      <a:pt x="113065" y="138236"/>
                    </a:cubicBezTo>
                    <a:cubicBezTo>
                      <a:pt x="116504" y="111778"/>
                      <a:pt x="110419" y="78176"/>
                      <a:pt x="98777" y="54099"/>
                    </a:cubicBezTo>
                    <a:cubicBezTo>
                      <a:pt x="87135" y="30022"/>
                      <a:pt x="22577" y="-2257"/>
                      <a:pt x="22577" y="12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2" name="フリーフォーム: 図形 274">
                <a:extLst>
                  <a:ext uri="{FF2B5EF4-FFF2-40B4-BE49-F238E27FC236}">
                    <a16:creationId xmlns:a16="http://schemas.microsoft.com/office/drawing/2014/main" id="{E77E3F5A-B495-B0DF-585A-8A591B6564CB}"/>
                  </a:ext>
                </a:extLst>
              </p:cNvPr>
              <p:cNvSpPr/>
              <p:nvPr/>
            </p:nvSpPr>
            <p:spPr>
              <a:xfrm>
                <a:off x="2961450" y="3913188"/>
                <a:ext cx="134301" cy="219235"/>
              </a:xfrm>
              <a:custGeom>
                <a:avLst/>
                <a:gdLst>
                  <a:gd name="connsiteX0" fmla="*/ 134175 w 134301"/>
                  <a:gd name="connsiteY0" fmla="*/ 0 h 219235"/>
                  <a:gd name="connsiteX1" fmla="*/ 51625 w 134301"/>
                  <a:gd name="connsiteY1" fmla="*/ 23812 h 219235"/>
                  <a:gd name="connsiteX2" fmla="*/ 24638 w 134301"/>
                  <a:gd name="connsiteY2" fmla="*/ 95250 h 219235"/>
                  <a:gd name="connsiteX3" fmla="*/ 46863 w 134301"/>
                  <a:gd name="connsiteY3" fmla="*/ 176212 h 219235"/>
                  <a:gd name="connsiteX4" fmla="*/ 81788 w 134301"/>
                  <a:gd name="connsiteY4" fmla="*/ 219075 h 219235"/>
                  <a:gd name="connsiteX5" fmla="*/ 15113 w 134301"/>
                  <a:gd name="connsiteY5" fmla="*/ 161925 h 219235"/>
                  <a:gd name="connsiteX6" fmla="*/ 825 w 134301"/>
                  <a:gd name="connsiteY6" fmla="*/ 87312 h 219235"/>
                  <a:gd name="connsiteX7" fmla="*/ 30988 w 134301"/>
                  <a:gd name="connsiteY7" fmla="*/ 23812 h 219235"/>
                  <a:gd name="connsiteX8" fmla="*/ 134175 w 134301"/>
                  <a:gd name="connsiteY8" fmla="*/ 0 h 21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301" h="219235">
                    <a:moveTo>
                      <a:pt x="134175" y="0"/>
                    </a:moveTo>
                    <a:cubicBezTo>
                      <a:pt x="137614" y="0"/>
                      <a:pt x="69881" y="7937"/>
                      <a:pt x="51625" y="23812"/>
                    </a:cubicBezTo>
                    <a:cubicBezTo>
                      <a:pt x="33369" y="39687"/>
                      <a:pt x="25432" y="69850"/>
                      <a:pt x="24638" y="95250"/>
                    </a:cubicBezTo>
                    <a:cubicBezTo>
                      <a:pt x="23844" y="120650"/>
                      <a:pt x="37338" y="155575"/>
                      <a:pt x="46863" y="176212"/>
                    </a:cubicBezTo>
                    <a:cubicBezTo>
                      <a:pt x="56388" y="196849"/>
                      <a:pt x="87080" y="221456"/>
                      <a:pt x="81788" y="219075"/>
                    </a:cubicBezTo>
                    <a:cubicBezTo>
                      <a:pt x="76496" y="216694"/>
                      <a:pt x="28607" y="183886"/>
                      <a:pt x="15113" y="161925"/>
                    </a:cubicBezTo>
                    <a:cubicBezTo>
                      <a:pt x="1619" y="139965"/>
                      <a:pt x="-1821" y="110331"/>
                      <a:pt x="825" y="87312"/>
                    </a:cubicBezTo>
                    <a:cubicBezTo>
                      <a:pt x="3471" y="64293"/>
                      <a:pt x="14055" y="39952"/>
                      <a:pt x="30988" y="23812"/>
                    </a:cubicBezTo>
                    <a:cubicBezTo>
                      <a:pt x="47921" y="7673"/>
                      <a:pt x="130736" y="0"/>
                      <a:pt x="134175" y="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3" name="フリーフォーム: 図形 275">
                <a:extLst>
                  <a:ext uri="{FF2B5EF4-FFF2-40B4-BE49-F238E27FC236}">
                    <a16:creationId xmlns:a16="http://schemas.microsoft.com/office/drawing/2014/main" id="{FBF995AD-A43B-A4A7-284D-DCBC1F194F0B}"/>
                  </a:ext>
                </a:extLst>
              </p:cNvPr>
              <p:cNvSpPr/>
              <p:nvPr/>
            </p:nvSpPr>
            <p:spPr>
              <a:xfrm>
                <a:off x="2795608" y="3906579"/>
                <a:ext cx="108931" cy="230265"/>
              </a:xfrm>
              <a:custGeom>
                <a:avLst/>
                <a:gdLst>
                  <a:gd name="connsiteX0" fmla="*/ 4742 w 108931"/>
                  <a:gd name="connsiteY0" fmla="*/ 3434 h 230265"/>
                  <a:gd name="connsiteX1" fmla="*/ 88880 w 108931"/>
                  <a:gd name="connsiteY1" fmla="*/ 68521 h 230265"/>
                  <a:gd name="connsiteX2" fmla="*/ 92055 w 108931"/>
                  <a:gd name="connsiteY2" fmla="*/ 147896 h 230265"/>
                  <a:gd name="connsiteX3" fmla="*/ 39667 w 108931"/>
                  <a:gd name="connsiteY3" fmla="*/ 206634 h 230265"/>
                  <a:gd name="connsiteX4" fmla="*/ 1567 w 108931"/>
                  <a:gd name="connsiteY4" fmla="*/ 228859 h 230265"/>
                  <a:gd name="connsiteX5" fmla="*/ 93642 w 108931"/>
                  <a:gd name="connsiteY5" fmla="*/ 170121 h 230265"/>
                  <a:gd name="connsiteX6" fmla="*/ 106342 w 108931"/>
                  <a:gd name="connsiteY6" fmla="*/ 114559 h 230265"/>
                  <a:gd name="connsiteX7" fmla="*/ 66655 w 108931"/>
                  <a:gd name="connsiteY7" fmla="*/ 20896 h 230265"/>
                  <a:gd name="connsiteX8" fmla="*/ 4742 w 108931"/>
                  <a:gd name="connsiteY8" fmla="*/ 3434 h 230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31" h="230265">
                    <a:moveTo>
                      <a:pt x="4742" y="3434"/>
                    </a:moveTo>
                    <a:cubicBezTo>
                      <a:pt x="8446" y="11371"/>
                      <a:pt x="74328" y="44444"/>
                      <a:pt x="88880" y="68521"/>
                    </a:cubicBezTo>
                    <a:cubicBezTo>
                      <a:pt x="103432" y="92598"/>
                      <a:pt x="100257" y="124877"/>
                      <a:pt x="92055" y="147896"/>
                    </a:cubicBezTo>
                    <a:cubicBezTo>
                      <a:pt x="83853" y="170915"/>
                      <a:pt x="54748" y="193140"/>
                      <a:pt x="39667" y="206634"/>
                    </a:cubicBezTo>
                    <a:cubicBezTo>
                      <a:pt x="24586" y="220128"/>
                      <a:pt x="-7429" y="234944"/>
                      <a:pt x="1567" y="228859"/>
                    </a:cubicBezTo>
                    <a:cubicBezTo>
                      <a:pt x="10563" y="222774"/>
                      <a:pt x="76180" y="189171"/>
                      <a:pt x="93642" y="170121"/>
                    </a:cubicBezTo>
                    <a:cubicBezTo>
                      <a:pt x="111104" y="151071"/>
                      <a:pt x="110840" y="139430"/>
                      <a:pt x="106342" y="114559"/>
                    </a:cubicBezTo>
                    <a:cubicBezTo>
                      <a:pt x="101844" y="89688"/>
                      <a:pt x="81207" y="40475"/>
                      <a:pt x="66655" y="20896"/>
                    </a:cubicBezTo>
                    <a:cubicBezTo>
                      <a:pt x="52103" y="1317"/>
                      <a:pt x="1038" y="-4503"/>
                      <a:pt x="4742" y="343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4" name="フリーフォーム: 図形 276">
                <a:extLst>
                  <a:ext uri="{FF2B5EF4-FFF2-40B4-BE49-F238E27FC236}">
                    <a16:creationId xmlns:a16="http://schemas.microsoft.com/office/drawing/2014/main" id="{301F26B3-5050-B215-E3D8-1214BCBE67CC}"/>
                  </a:ext>
                </a:extLst>
              </p:cNvPr>
              <p:cNvSpPr/>
              <p:nvPr/>
            </p:nvSpPr>
            <p:spPr>
              <a:xfrm>
                <a:off x="2723004" y="3914731"/>
                <a:ext cx="94942" cy="225041"/>
              </a:xfrm>
              <a:custGeom>
                <a:avLst/>
                <a:gdLst>
                  <a:gd name="connsiteX0" fmla="*/ 94809 w 94942"/>
                  <a:gd name="connsiteY0" fmla="*/ 44 h 225041"/>
                  <a:gd name="connsiteX1" fmla="*/ 5909 w 94942"/>
                  <a:gd name="connsiteY1" fmla="*/ 50844 h 225041"/>
                  <a:gd name="connsiteX2" fmla="*/ 10671 w 94942"/>
                  <a:gd name="connsiteY2" fmla="*/ 141332 h 225041"/>
                  <a:gd name="connsiteX3" fmla="*/ 29721 w 94942"/>
                  <a:gd name="connsiteY3" fmla="*/ 195307 h 225041"/>
                  <a:gd name="connsiteX4" fmla="*/ 94809 w 94942"/>
                  <a:gd name="connsiteY4" fmla="*/ 223882 h 225041"/>
                  <a:gd name="connsiteX5" fmla="*/ 10671 w 94942"/>
                  <a:gd name="connsiteY5" fmla="*/ 157207 h 225041"/>
                  <a:gd name="connsiteX6" fmla="*/ 7496 w 94942"/>
                  <a:gd name="connsiteY6" fmla="*/ 58782 h 225041"/>
                  <a:gd name="connsiteX7" fmla="*/ 94809 w 94942"/>
                  <a:gd name="connsiteY7" fmla="*/ 44 h 22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42" h="225041">
                    <a:moveTo>
                      <a:pt x="94809" y="44"/>
                    </a:moveTo>
                    <a:cubicBezTo>
                      <a:pt x="94545" y="-1279"/>
                      <a:pt x="19932" y="27296"/>
                      <a:pt x="5909" y="50844"/>
                    </a:cubicBezTo>
                    <a:cubicBezTo>
                      <a:pt x="-8114" y="74392"/>
                      <a:pt x="6702" y="117255"/>
                      <a:pt x="10671" y="141332"/>
                    </a:cubicBezTo>
                    <a:cubicBezTo>
                      <a:pt x="14640" y="165409"/>
                      <a:pt x="15698" y="181549"/>
                      <a:pt x="29721" y="195307"/>
                    </a:cubicBezTo>
                    <a:cubicBezTo>
                      <a:pt x="43744" y="209065"/>
                      <a:pt x="97984" y="230232"/>
                      <a:pt x="94809" y="223882"/>
                    </a:cubicBezTo>
                    <a:cubicBezTo>
                      <a:pt x="91634" y="217532"/>
                      <a:pt x="25223" y="184724"/>
                      <a:pt x="10671" y="157207"/>
                    </a:cubicBezTo>
                    <a:cubicBezTo>
                      <a:pt x="-3881" y="129690"/>
                      <a:pt x="-706" y="85770"/>
                      <a:pt x="7496" y="58782"/>
                    </a:cubicBezTo>
                    <a:cubicBezTo>
                      <a:pt x="15698" y="31794"/>
                      <a:pt x="95073" y="1367"/>
                      <a:pt x="94809" y="4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5" name="フリーフォーム: 図形 277">
                <a:extLst>
                  <a:ext uri="{FF2B5EF4-FFF2-40B4-BE49-F238E27FC236}">
                    <a16:creationId xmlns:a16="http://schemas.microsoft.com/office/drawing/2014/main" id="{2FFAFF97-DA3D-F6BE-BA75-F3BE59B87BE4}"/>
                  </a:ext>
                </a:extLst>
              </p:cNvPr>
              <p:cNvSpPr/>
              <p:nvPr/>
            </p:nvSpPr>
            <p:spPr>
              <a:xfrm>
                <a:off x="5792997" y="1098271"/>
                <a:ext cx="677772" cy="80385"/>
              </a:xfrm>
              <a:custGeom>
                <a:avLst/>
                <a:gdLst>
                  <a:gd name="connsiteX0" fmla="*/ 3283 w 677772"/>
                  <a:gd name="connsiteY0" fmla="*/ 4089 h 80385"/>
                  <a:gd name="connsiteX1" fmla="*/ 663683 w 677772"/>
                  <a:gd name="connsiteY1" fmla="*/ 80289 h 80385"/>
                  <a:gd name="connsiteX2" fmla="*/ 419843 w 677772"/>
                  <a:gd name="connsiteY2" fmla="*/ 19329 h 80385"/>
                  <a:gd name="connsiteX3" fmla="*/ 3283 w 677772"/>
                  <a:gd name="connsiteY3" fmla="*/ 4089 h 8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7772" h="80385">
                    <a:moveTo>
                      <a:pt x="3283" y="4089"/>
                    </a:moveTo>
                    <a:cubicBezTo>
                      <a:pt x="43923" y="14249"/>
                      <a:pt x="594256" y="77749"/>
                      <a:pt x="663683" y="80289"/>
                    </a:cubicBezTo>
                    <a:cubicBezTo>
                      <a:pt x="733110" y="82829"/>
                      <a:pt x="529063" y="34569"/>
                      <a:pt x="419843" y="19329"/>
                    </a:cubicBezTo>
                    <a:cubicBezTo>
                      <a:pt x="310623" y="4089"/>
                      <a:pt x="-37357" y="-6071"/>
                      <a:pt x="3283" y="4089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6" name="フリーフォーム: 図形 278">
                <a:extLst>
                  <a:ext uri="{FF2B5EF4-FFF2-40B4-BE49-F238E27FC236}">
                    <a16:creationId xmlns:a16="http://schemas.microsoft.com/office/drawing/2014/main" id="{461DDA26-9EAD-C766-16A0-01A0B04D9B08}"/>
                  </a:ext>
                </a:extLst>
              </p:cNvPr>
              <p:cNvSpPr/>
              <p:nvPr/>
            </p:nvSpPr>
            <p:spPr>
              <a:xfrm>
                <a:off x="6766444" y="1259330"/>
                <a:ext cx="777126" cy="587350"/>
              </a:xfrm>
              <a:custGeom>
                <a:avLst/>
                <a:gdLst>
                  <a:gd name="connsiteX0" fmla="*/ 116 w 777126"/>
                  <a:gd name="connsiteY0" fmla="*/ 510 h 587350"/>
                  <a:gd name="connsiteX1" fmla="*/ 406516 w 777126"/>
                  <a:gd name="connsiteY1" fmla="*/ 239270 h 587350"/>
                  <a:gd name="connsiteX2" fmla="*/ 731636 w 777126"/>
                  <a:gd name="connsiteY2" fmla="*/ 533910 h 587350"/>
                  <a:gd name="connsiteX3" fmla="*/ 767196 w 777126"/>
                  <a:gd name="connsiteY3" fmla="*/ 574550 h 587350"/>
                  <a:gd name="connsiteX4" fmla="*/ 660516 w 777126"/>
                  <a:gd name="connsiteY4" fmla="*/ 386590 h 587350"/>
                  <a:gd name="connsiteX5" fmla="*/ 447156 w 777126"/>
                  <a:gd name="connsiteY5" fmla="*/ 183390 h 587350"/>
                  <a:gd name="connsiteX6" fmla="*/ 116 w 777126"/>
                  <a:gd name="connsiteY6" fmla="*/ 510 h 58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126" h="587350">
                    <a:moveTo>
                      <a:pt x="116" y="510"/>
                    </a:moveTo>
                    <a:cubicBezTo>
                      <a:pt x="-6657" y="9823"/>
                      <a:pt x="284596" y="150370"/>
                      <a:pt x="406516" y="239270"/>
                    </a:cubicBezTo>
                    <a:cubicBezTo>
                      <a:pt x="528436" y="328170"/>
                      <a:pt x="671523" y="478030"/>
                      <a:pt x="731636" y="533910"/>
                    </a:cubicBezTo>
                    <a:cubicBezTo>
                      <a:pt x="791749" y="589790"/>
                      <a:pt x="779049" y="599103"/>
                      <a:pt x="767196" y="574550"/>
                    </a:cubicBezTo>
                    <a:cubicBezTo>
                      <a:pt x="755343" y="549997"/>
                      <a:pt x="713856" y="451783"/>
                      <a:pt x="660516" y="386590"/>
                    </a:cubicBezTo>
                    <a:cubicBezTo>
                      <a:pt x="607176" y="321397"/>
                      <a:pt x="558916" y="255357"/>
                      <a:pt x="447156" y="183390"/>
                    </a:cubicBezTo>
                    <a:cubicBezTo>
                      <a:pt x="335396" y="111423"/>
                      <a:pt x="6889" y="-8803"/>
                      <a:pt x="116" y="510"/>
                    </a:cubicBez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  <p:sp>
          <p:nvSpPr>
            <p:cNvPr id="3074" name="フリーフォーム: 図形 1">
              <a:extLst>
                <a:ext uri="{FF2B5EF4-FFF2-40B4-BE49-F238E27FC236}">
                  <a16:creationId xmlns:a16="http://schemas.microsoft.com/office/drawing/2014/main" id="{F9CB1BC3-3453-9697-893B-B2EC8EDF7DA3}"/>
                </a:ext>
              </a:extLst>
            </p:cNvPr>
            <p:cNvSpPr/>
            <p:nvPr/>
          </p:nvSpPr>
          <p:spPr>
            <a:xfrm>
              <a:off x="3776538" y="8210406"/>
              <a:ext cx="792748" cy="110656"/>
            </a:xfrm>
            <a:custGeom>
              <a:avLst/>
              <a:gdLst>
                <a:gd name="connsiteX0" fmla="*/ 125 w 792748"/>
                <a:gd name="connsiteY0" fmla="*/ 52112 h 110656"/>
                <a:gd name="connsiteX1" fmla="*/ 57275 w 792748"/>
                <a:gd name="connsiteY1" fmla="*/ 96562 h 110656"/>
                <a:gd name="connsiteX2" fmla="*/ 228725 w 792748"/>
                <a:gd name="connsiteY2" fmla="*/ 94975 h 110656"/>
                <a:gd name="connsiteX3" fmla="*/ 311275 w 792748"/>
                <a:gd name="connsiteY3" fmla="*/ 107675 h 110656"/>
                <a:gd name="connsiteX4" fmla="*/ 452562 w 792748"/>
                <a:gd name="connsiteY4" fmla="*/ 99737 h 110656"/>
                <a:gd name="connsiteX5" fmla="*/ 785937 w 792748"/>
                <a:gd name="connsiteY5" fmla="*/ 1312 h 110656"/>
                <a:gd name="connsiteX6" fmla="*/ 654175 w 792748"/>
                <a:gd name="connsiteY6" fmla="*/ 45762 h 110656"/>
                <a:gd name="connsiteX7" fmla="*/ 382712 w 792748"/>
                <a:gd name="connsiteY7" fmla="*/ 83862 h 110656"/>
                <a:gd name="connsiteX8" fmla="*/ 57275 w 792748"/>
                <a:gd name="connsiteY8" fmla="*/ 79100 h 110656"/>
                <a:gd name="connsiteX9" fmla="*/ 125 w 792748"/>
                <a:gd name="connsiteY9" fmla="*/ 52112 h 11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748" h="110656">
                  <a:moveTo>
                    <a:pt x="125" y="52112"/>
                  </a:moveTo>
                  <a:cubicBezTo>
                    <a:pt x="125" y="55022"/>
                    <a:pt x="19175" y="89418"/>
                    <a:pt x="57275" y="96562"/>
                  </a:cubicBezTo>
                  <a:cubicBezTo>
                    <a:pt x="95375" y="103706"/>
                    <a:pt x="186392" y="93123"/>
                    <a:pt x="228725" y="94975"/>
                  </a:cubicBezTo>
                  <a:cubicBezTo>
                    <a:pt x="271058" y="96827"/>
                    <a:pt x="273969" y="106881"/>
                    <a:pt x="311275" y="107675"/>
                  </a:cubicBezTo>
                  <a:cubicBezTo>
                    <a:pt x="348581" y="108469"/>
                    <a:pt x="373452" y="117464"/>
                    <a:pt x="452562" y="99737"/>
                  </a:cubicBezTo>
                  <a:cubicBezTo>
                    <a:pt x="531672" y="82010"/>
                    <a:pt x="752335" y="10308"/>
                    <a:pt x="785937" y="1312"/>
                  </a:cubicBezTo>
                  <a:cubicBezTo>
                    <a:pt x="819539" y="-7684"/>
                    <a:pt x="721379" y="32004"/>
                    <a:pt x="654175" y="45762"/>
                  </a:cubicBezTo>
                  <a:cubicBezTo>
                    <a:pt x="586971" y="59520"/>
                    <a:pt x="482195" y="78306"/>
                    <a:pt x="382712" y="83862"/>
                  </a:cubicBezTo>
                  <a:cubicBezTo>
                    <a:pt x="283229" y="89418"/>
                    <a:pt x="119981" y="83862"/>
                    <a:pt x="57275" y="79100"/>
                  </a:cubicBezTo>
                  <a:cubicBezTo>
                    <a:pt x="-5431" y="74338"/>
                    <a:pt x="125" y="49202"/>
                    <a:pt x="125" y="5211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5" name="フリーフォーム: 図形 2">
              <a:extLst>
                <a:ext uri="{FF2B5EF4-FFF2-40B4-BE49-F238E27FC236}">
                  <a16:creationId xmlns:a16="http://schemas.microsoft.com/office/drawing/2014/main" id="{C75DF7F8-1291-AD0F-3665-66DA1736CCB0}"/>
                </a:ext>
              </a:extLst>
            </p:cNvPr>
            <p:cNvSpPr/>
            <p:nvPr/>
          </p:nvSpPr>
          <p:spPr>
            <a:xfrm>
              <a:off x="3783622" y="8137875"/>
              <a:ext cx="778821" cy="123171"/>
            </a:xfrm>
            <a:custGeom>
              <a:avLst/>
              <a:gdLst>
                <a:gd name="connsiteX0" fmla="*/ 7328 w 778821"/>
                <a:gd name="connsiteY0" fmla="*/ 123056 h 123171"/>
                <a:gd name="connsiteX1" fmla="*/ 404203 w 778821"/>
                <a:gd name="connsiteY1" fmla="*/ 53206 h 123171"/>
                <a:gd name="connsiteX2" fmla="*/ 489928 w 778821"/>
                <a:gd name="connsiteY2" fmla="*/ 13518 h 123171"/>
                <a:gd name="connsiteX3" fmla="*/ 547078 w 778821"/>
                <a:gd name="connsiteY3" fmla="*/ 18281 h 123171"/>
                <a:gd name="connsiteX4" fmla="*/ 704241 w 778821"/>
                <a:gd name="connsiteY4" fmla="*/ 65906 h 123171"/>
                <a:gd name="connsiteX5" fmla="*/ 774091 w 778821"/>
                <a:gd name="connsiteY5" fmla="*/ 77018 h 123171"/>
                <a:gd name="connsiteX6" fmla="*/ 578828 w 778821"/>
                <a:gd name="connsiteY6" fmla="*/ 8756 h 123171"/>
                <a:gd name="connsiteX7" fmla="*/ 470878 w 778821"/>
                <a:gd name="connsiteY7" fmla="*/ 3993 h 123171"/>
                <a:gd name="connsiteX8" fmla="*/ 351816 w 778821"/>
                <a:gd name="connsiteY8" fmla="*/ 37331 h 123171"/>
                <a:gd name="connsiteX9" fmla="*/ 161316 w 778821"/>
                <a:gd name="connsiteY9" fmla="*/ 69081 h 123171"/>
                <a:gd name="connsiteX10" fmla="*/ 7328 w 778821"/>
                <a:gd name="connsiteY10" fmla="*/ 123056 h 12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8821" h="123171">
                  <a:moveTo>
                    <a:pt x="7328" y="123056"/>
                  </a:moveTo>
                  <a:cubicBezTo>
                    <a:pt x="47809" y="120410"/>
                    <a:pt x="323770" y="71462"/>
                    <a:pt x="404203" y="53206"/>
                  </a:cubicBezTo>
                  <a:cubicBezTo>
                    <a:pt x="484636" y="34950"/>
                    <a:pt x="466115" y="19339"/>
                    <a:pt x="489928" y="13518"/>
                  </a:cubicBezTo>
                  <a:cubicBezTo>
                    <a:pt x="513741" y="7697"/>
                    <a:pt x="511359" y="9550"/>
                    <a:pt x="547078" y="18281"/>
                  </a:cubicBezTo>
                  <a:cubicBezTo>
                    <a:pt x="582797" y="27012"/>
                    <a:pt x="666406" y="56117"/>
                    <a:pt x="704241" y="65906"/>
                  </a:cubicBezTo>
                  <a:cubicBezTo>
                    <a:pt x="742076" y="75695"/>
                    <a:pt x="794993" y="86543"/>
                    <a:pt x="774091" y="77018"/>
                  </a:cubicBezTo>
                  <a:cubicBezTo>
                    <a:pt x="753189" y="67493"/>
                    <a:pt x="629364" y="20927"/>
                    <a:pt x="578828" y="8756"/>
                  </a:cubicBezTo>
                  <a:cubicBezTo>
                    <a:pt x="528293" y="-3415"/>
                    <a:pt x="508713" y="-770"/>
                    <a:pt x="470878" y="3993"/>
                  </a:cubicBezTo>
                  <a:cubicBezTo>
                    <a:pt x="433043" y="8756"/>
                    <a:pt x="403410" y="26483"/>
                    <a:pt x="351816" y="37331"/>
                  </a:cubicBezTo>
                  <a:cubicBezTo>
                    <a:pt x="300222" y="48179"/>
                    <a:pt x="217937" y="56117"/>
                    <a:pt x="161316" y="69081"/>
                  </a:cubicBezTo>
                  <a:cubicBezTo>
                    <a:pt x="104695" y="82045"/>
                    <a:pt x="-33153" y="125702"/>
                    <a:pt x="7328" y="12305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6" name="フリーフォーム: 図形 3">
              <a:extLst>
                <a:ext uri="{FF2B5EF4-FFF2-40B4-BE49-F238E27FC236}">
                  <a16:creationId xmlns:a16="http://schemas.microsoft.com/office/drawing/2014/main" id="{76A65841-5C65-8B3D-A33A-ABFB51670059}"/>
                </a:ext>
              </a:extLst>
            </p:cNvPr>
            <p:cNvSpPr/>
            <p:nvPr/>
          </p:nvSpPr>
          <p:spPr>
            <a:xfrm>
              <a:off x="4279517" y="8145029"/>
              <a:ext cx="165426" cy="109626"/>
            </a:xfrm>
            <a:custGeom>
              <a:avLst/>
              <a:gdLst>
                <a:gd name="connsiteX0" fmla="*/ 24196 w 165426"/>
                <a:gd name="connsiteY0" fmla="*/ 14 h 109626"/>
                <a:gd name="connsiteX1" fmla="*/ 3558 w 165426"/>
                <a:gd name="connsiteY1" fmla="*/ 74627 h 109626"/>
                <a:gd name="connsiteX2" fmla="*/ 94046 w 165426"/>
                <a:gd name="connsiteY2" fmla="*/ 109552 h 109626"/>
                <a:gd name="connsiteX3" fmla="*/ 160721 w 165426"/>
                <a:gd name="connsiteY3" fmla="*/ 82564 h 109626"/>
                <a:gd name="connsiteX4" fmla="*/ 157546 w 165426"/>
                <a:gd name="connsiteY4" fmla="*/ 39702 h 109626"/>
                <a:gd name="connsiteX5" fmla="*/ 138496 w 165426"/>
                <a:gd name="connsiteY5" fmla="*/ 66689 h 109626"/>
                <a:gd name="connsiteX6" fmla="*/ 79758 w 165426"/>
                <a:gd name="connsiteY6" fmla="*/ 80977 h 109626"/>
                <a:gd name="connsiteX7" fmla="*/ 24196 w 165426"/>
                <a:gd name="connsiteY7" fmla="*/ 14 h 10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26" h="109626">
                  <a:moveTo>
                    <a:pt x="24196" y="14"/>
                  </a:moveTo>
                  <a:cubicBezTo>
                    <a:pt x="11496" y="-1044"/>
                    <a:pt x="-8084" y="56371"/>
                    <a:pt x="3558" y="74627"/>
                  </a:cubicBezTo>
                  <a:cubicBezTo>
                    <a:pt x="15200" y="92883"/>
                    <a:pt x="67852" y="108229"/>
                    <a:pt x="94046" y="109552"/>
                  </a:cubicBezTo>
                  <a:cubicBezTo>
                    <a:pt x="120240" y="110875"/>
                    <a:pt x="150138" y="94206"/>
                    <a:pt x="160721" y="82564"/>
                  </a:cubicBezTo>
                  <a:cubicBezTo>
                    <a:pt x="171304" y="70922"/>
                    <a:pt x="161250" y="42348"/>
                    <a:pt x="157546" y="39702"/>
                  </a:cubicBezTo>
                  <a:cubicBezTo>
                    <a:pt x="153842" y="37056"/>
                    <a:pt x="151461" y="59810"/>
                    <a:pt x="138496" y="66689"/>
                  </a:cubicBezTo>
                  <a:cubicBezTo>
                    <a:pt x="125531" y="73568"/>
                    <a:pt x="97750" y="87062"/>
                    <a:pt x="79758" y="80977"/>
                  </a:cubicBezTo>
                  <a:cubicBezTo>
                    <a:pt x="61766" y="74892"/>
                    <a:pt x="36896" y="1072"/>
                    <a:pt x="24196" y="1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7" name="フリーフォーム: 図形 26">
              <a:extLst>
                <a:ext uri="{FF2B5EF4-FFF2-40B4-BE49-F238E27FC236}">
                  <a16:creationId xmlns:a16="http://schemas.microsoft.com/office/drawing/2014/main" id="{ABB71720-FFD3-2258-6842-9405676936D6}"/>
                </a:ext>
              </a:extLst>
            </p:cNvPr>
            <p:cNvSpPr/>
            <p:nvPr/>
          </p:nvSpPr>
          <p:spPr>
            <a:xfrm>
              <a:off x="3358542" y="8051365"/>
              <a:ext cx="505449" cy="203434"/>
            </a:xfrm>
            <a:custGeom>
              <a:avLst/>
              <a:gdLst>
                <a:gd name="connsiteX0" fmla="*/ 505433 w 505449"/>
                <a:gd name="connsiteY0" fmla="*/ 16 h 203434"/>
                <a:gd name="connsiteX1" fmla="*/ 135546 w 505449"/>
                <a:gd name="connsiteY1" fmla="*/ 79391 h 203434"/>
                <a:gd name="connsiteX2" fmla="*/ 2196 w 505449"/>
                <a:gd name="connsiteY2" fmla="*/ 106378 h 203434"/>
                <a:gd name="connsiteX3" fmla="*/ 226033 w 505449"/>
                <a:gd name="connsiteY3" fmla="*/ 100028 h 203434"/>
                <a:gd name="connsiteX4" fmla="*/ 260958 w 505449"/>
                <a:gd name="connsiteY4" fmla="*/ 166703 h 203434"/>
                <a:gd name="connsiteX5" fmla="*/ 443521 w 505449"/>
                <a:gd name="connsiteY5" fmla="*/ 203216 h 203434"/>
                <a:gd name="connsiteX6" fmla="*/ 264133 w 505449"/>
                <a:gd name="connsiteY6" fmla="*/ 177816 h 203434"/>
                <a:gd name="connsiteX7" fmla="*/ 216508 w 505449"/>
                <a:gd name="connsiteY7" fmla="*/ 100028 h 203434"/>
                <a:gd name="connsiteX8" fmla="*/ 118083 w 505449"/>
                <a:gd name="connsiteY8" fmla="*/ 87328 h 203434"/>
                <a:gd name="connsiteX9" fmla="*/ 505433 w 505449"/>
                <a:gd name="connsiteY9" fmla="*/ 16 h 20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449" h="203434">
                  <a:moveTo>
                    <a:pt x="505433" y="16"/>
                  </a:moveTo>
                  <a:cubicBezTo>
                    <a:pt x="508344" y="-1307"/>
                    <a:pt x="135546" y="79391"/>
                    <a:pt x="135546" y="79391"/>
                  </a:cubicBezTo>
                  <a:cubicBezTo>
                    <a:pt x="51673" y="97118"/>
                    <a:pt x="-12885" y="102939"/>
                    <a:pt x="2196" y="106378"/>
                  </a:cubicBezTo>
                  <a:cubicBezTo>
                    <a:pt x="17277" y="109817"/>
                    <a:pt x="182906" y="89974"/>
                    <a:pt x="226033" y="100028"/>
                  </a:cubicBezTo>
                  <a:cubicBezTo>
                    <a:pt x="269160" y="110082"/>
                    <a:pt x="224710" y="149505"/>
                    <a:pt x="260958" y="166703"/>
                  </a:cubicBezTo>
                  <a:cubicBezTo>
                    <a:pt x="297206" y="183901"/>
                    <a:pt x="442992" y="201364"/>
                    <a:pt x="443521" y="203216"/>
                  </a:cubicBezTo>
                  <a:cubicBezTo>
                    <a:pt x="444050" y="205068"/>
                    <a:pt x="301968" y="195014"/>
                    <a:pt x="264133" y="177816"/>
                  </a:cubicBezTo>
                  <a:cubicBezTo>
                    <a:pt x="226297" y="160618"/>
                    <a:pt x="240850" y="115109"/>
                    <a:pt x="216508" y="100028"/>
                  </a:cubicBezTo>
                  <a:cubicBezTo>
                    <a:pt x="192166" y="84947"/>
                    <a:pt x="66489" y="100822"/>
                    <a:pt x="118083" y="87328"/>
                  </a:cubicBezTo>
                  <a:cubicBezTo>
                    <a:pt x="169677" y="73834"/>
                    <a:pt x="502522" y="1339"/>
                    <a:pt x="505433" y="1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8" name="フリーフォーム: 図形 52">
              <a:extLst>
                <a:ext uri="{FF2B5EF4-FFF2-40B4-BE49-F238E27FC236}">
                  <a16:creationId xmlns:a16="http://schemas.microsoft.com/office/drawing/2014/main" id="{C4072DFB-D09A-47ED-8BEE-C4B13ECF959C}"/>
                </a:ext>
              </a:extLst>
            </p:cNvPr>
            <p:cNvSpPr/>
            <p:nvPr/>
          </p:nvSpPr>
          <p:spPr>
            <a:xfrm>
              <a:off x="3509963" y="8182538"/>
              <a:ext cx="249266" cy="88210"/>
            </a:xfrm>
            <a:custGeom>
              <a:avLst/>
              <a:gdLst>
                <a:gd name="connsiteX0" fmla="*/ 249237 w 249266"/>
                <a:gd name="connsiteY0" fmla="*/ 87918 h 88210"/>
                <a:gd name="connsiteX1" fmla="*/ 20637 w 249266"/>
                <a:gd name="connsiteY1" fmla="*/ 68868 h 88210"/>
                <a:gd name="connsiteX2" fmla="*/ 9525 w 249266"/>
                <a:gd name="connsiteY2" fmla="*/ 35530 h 88210"/>
                <a:gd name="connsiteX3" fmla="*/ 9525 w 249266"/>
                <a:gd name="connsiteY3" fmla="*/ 13305 h 88210"/>
                <a:gd name="connsiteX4" fmla="*/ 79375 w 249266"/>
                <a:gd name="connsiteY4" fmla="*/ 605 h 88210"/>
                <a:gd name="connsiteX5" fmla="*/ 6350 w 249266"/>
                <a:gd name="connsiteY5" fmla="*/ 32355 h 88210"/>
                <a:gd name="connsiteX6" fmla="*/ 36512 w 249266"/>
                <a:gd name="connsiteY6" fmla="*/ 54580 h 88210"/>
                <a:gd name="connsiteX7" fmla="*/ 249237 w 249266"/>
                <a:gd name="connsiteY7" fmla="*/ 87918 h 8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266" h="88210">
                  <a:moveTo>
                    <a:pt x="249237" y="87918"/>
                  </a:moveTo>
                  <a:cubicBezTo>
                    <a:pt x="246591" y="90299"/>
                    <a:pt x="60589" y="77599"/>
                    <a:pt x="20637" y="68868"/>
                  </a:cubicBezTo>
                  <a:cubicBezTo>
                    <a:pt x="-19315" y="60137"/>
                    <a:pt x="11377" y="44790"/>
                    <a:pt x="9525" y="35530"/>
                  </a:cubicBezTo>
                  <a:cubicBezTo>
                    <a:pt x="7673" y="26270"/>
                    <a:pt x="-2117" y="19126"/>
                    <a:pt x="9525" y="13305"/>
                  </a:cubicBezTo>
                  <a:cubicBezTo>
                    <a:pt x="21167" y="7484"/>
                    <a:pt x="79904" y="-2570"/>
                    <a:pt x="79375" y="605"/>
                  </a:cubicBezTo>
                  <a:cubicBezTo>
                    <a:pt x="78846" y="3780"/>
                    <a:pt x="13494" y="23359"/>
                    <a:pt x="6350" y="32355"/>
                  </a:cubicBezTo>
                  <a:cubicBezTo>
                    <a:pt x="-794" y="41351"/>
                    <a:pt x="-1852" y="46907"/>
                    <a:pt x="36512" y="54580"/>
                  </a:cubicBezTo>
                  <a:cubicBezTo>
                    <a:pt x="74876" y="62253"/>
                    <a:pt x="251883" y="85537"/>
                    <a:pt x="249237" y="879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9" name="フリーフォーム: 図形 72">
              <a:extLst>
                <a:ext uri="{FF2B5EF4-FFF2-40B4-BE49-F238E27FC236}">
                  <a16:creationId xmlns:a16="http://schemas.microsoft.com/office/drawing/2014/main" id="{5B15EEB7-034A-32A6-2891-0CF0E5C16A48}"/>
                </a:ext>
              </a:extLst>
            </p:cNvPr>
            <p:cNvSpPr/>
            <p:nvPr/>
          </p:nvSpPr>
          <p:spPr>
            <a:xfrm>
              <a:off x="3405150" y="7898753"/>
              <a:ext cx="203252" cy="194309"/>
            </a:xfrm>
            <a:custGeom>
              <a:avLst/>
              <a:gdLst>
                <a:gd name="connsiteX0" fmla="*/ 160375 w 203252"/>
                <a:gd name="connsiteY0" fmla="*/ 228 h 194309"/>
                <a:gd name="connsiteX1" fmla="*/ 123863 w 203252"/>
                <a:gd name="connsiteY1" fmla="*/ 63728 h 194309"/>
                <a:gd name="connsiteX2" fmla="*/ 79413 w 203252"/>
                <a:gd name="connsiteY2" fmla="*/ 71665 h 194309"/>
                <a:gd name="connsiteX3" fmla="*/ 14325 w 203252"/>
                <a:gd name="connsiteY3" fmla="*/ 95478 h 194309"/>
                <a:gd name="connsiteX4" fmla="*/ 1625 w 203252"/>
                <a:gd name="connsiteY4" fmla="*/ 119290 h 194309"/>
                <a:gd name="connsiteX5" fmla="*/ 39725 w 203252"/>
                <a:gd name="connsiteY5" fmla="*/ 174853 h 194309"/>
                <a:gd name="connsiteX6" fmla="*/ 60363 w 203252"/>
                <a:gd name="connsiteY6" fmla="*/ 133578 h 194309"/>
                <a:gd name="connsiteX7" fmla="*/ 117513 w 203252"/>
                <a:gd name="connsiteY7" fmla="*/ 185965 h 194309"/>
                <a:gd name="connsiteX8" fmla="*/ 203238 w 203252"/>
                <a:gd name="connsiteY8" fmla="*/ 190728 h 194309"/>
                <a:gd name="connsiteX9" fmla="*/ 123863 w 203252"/>
                <a:gd name="connsiteY9" fmla="*/ 151040 h 194309"/>
                <a:gd name="connsiteX10" fmla="*/ 68300 w 203252"/>
                <a:gd name="connsiteY10" fmla="*/ 130403 h 194309"/>
                <a:gd name="connsiteX11" fmla="*/ 49250 w 203252"/>
                <a:gd name="connsiteY11" fmla="*/ 122465 h 194309"/>
                <a:gd name="connsiteX12" fmla="*/ 41313 w 203252"/>
                <a:gd name="connsiteY12" fmla="*/ 112940 h 194309"/>
                <a:gd name="connsiteX13" fmla="*/ 100050 w 203252"/>
                <a:gd name="connsiteY13" fmla="*/ 89128 h 194309"/>
                <a:gd name="connsiteX14" fmla="*/ 160375 w 203252"/>
                <a:gd name="connsiteY14" fmla="*/ 228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52" h="194309">
                  <a:moveTo>
                    <a:pt x="160375" y="228"/>
                  </a:moveTo>
                  <a:cubicBezTo>
                    <a:pt x="164344" y="-4005"/>
                    <a:pt x="137357" y="51822"/>
                    <a:pt x="123863" y="63728"/>
                  </a:cubicBezTo>
                  <a:cubicBezTo>
                    <a:pt x="110369" y="75634"/>
                    <a:pt x="97669" y="66373"/>
                    <a:pt x="79413" y="71665"/>
                  </a:cubicBezTo>
                  <a:cubicBezTo>
                    <a:pt x="61157" y="76957"/>
                    <a:pt x="27290" y="87541"/>
                    <a:pt x="14325" y="95478"/>
                  </a:cubicBezTo>
                  <a:cubicBezTo>
                    <a:pt x="1360" y="103416"/>
                    <a:pt x="-2608" y="106061"/>
                    <a:pt x="1625" y="119290"/>
                  </a:cubicBezTo>
                  <a:cubicBezTo>
                    <a:pt x="5858" y="132519"/>
                    <a:pt x="29935" y="172472"/>
                    <a:pt x="39725" y="174853"/>
                  </a:cubicBezTo>
                  <a:cubicBezTo>
                    <a:pt x="49515" y="177234"/>
                    <a:pt x="47398" y="131726"/>
                    <a:pt x="60363" y="133578"/>
                  </a:cubicBezTo>
                  <a:cubicBezTo>
                    <a:pt x="73328" y="135430"/>
                    <a:pt x="93700" y="176440"/>
                    <a:pt x="117513" y="185965"/>
                  </a:cubicBezTo>
                  <a:cubicBezTo>
                    <a:pt x="141325" y="195490"/>
                    <a:pt x="202180" y="196549"/>
                    <a:pt x="203238" y="190728"/>
                  </a:cubicBezTo>
                  <a:cubicBezTo>
                    <a:pt x="204296" y="184907"/>
                    <a:pt x="146353" y="161094"/>
                    <a:pt x="123863" y="151040"/>
                  </a:cubicBezTo>
                  <a:cubicBezTo>
                    <a:pt x="101373" y="140986"/>
                    <a:pt x="80736" y="135166"/>
                    <a:pt x="68300" y="130403"/>
                  </a:cubicBezTo>
                  <a:cubicBezTo>
                    <a:pt x="55864" y="125640"/>
                    <a:pt x="53748" y="125376"/>
                    <a:pt x="49250" y="122465"/>
                  </a:cubicBezTo>
                  <a:cubicBezTo>
                    <a:pt x="44752" y="119555"/>
                    <a:pt x="32846" y="118496"/>
                    <a:pt x="41313" y="112940"/>
                  </a:cubicBezTo>
                  <a:cubicBezTo>
                    <a:pt x="49780" y="107384"/>
                    <a:pt x="78619" y="103945"/>
                    <a:pt x="100050" y="89128"/>
                  </a:cubicBezTo>
                  <a:cubicBezTo>
                    <a:pt x="121481" y="74311"/>
                    <a:pt x="156406" y="4461"/>
                    <a:pt x="160375" y="22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0" name="フリーフォーム: 図形 89">
              <a:extLst>
                <a:ext uri="{FF2B5EF4-FFF2-40B4-BE49-F238E27FC236}">
                  <a16:creationId xmlns:a16="http://schemas.microsoft.com/office/drawing/2014/main" id="{F1B25115-0B88-0351-ED83-258FDD7EF7D3}"/>
                </a:ext>
              </a:extLst>
            </p:cNvPr>
            <p:cNvSpPr/>
            <p:nvPr/>
          </p:nvSpPr>
          <p:spPr>
            <a:xfrm>
              <a:off x="3317577" y="7709738"/>
              <a:ext cx="95604" cy="121796"/>
            </a:xfrm>
            <a:custGeom>
              <a:avLst/>
              <a:gdLst>
                <a:gd name="connsiteX0" fmla="*/ 95548 w 95604"/>
                <a:gd name="connsiteY0" fmla="*/ 54305 h 121796"/>
                <a:gd name="connsiteX1" fmla="*/ 49511 w 95604"/>
                <a:gd name="connsiteY1" fmla="*/ 120980 h 121796"/>
                <a:gd name="connsiteX2" fmla="*/ 5061 w 95604"/>
                <a:gd name="connsiteY2" fmla="*/ 87643 h 121796"/>
                <a:gd name="connsiteX3" fmla="*/ 1886 w 95604"/>
                <a:gd name="connsiteY3" fmla="*/ 32080 h 121796"/>
                <a:gd name="connsiteX4" fmla="*/ 12998 w 95604"/>
                <a:gd name="connsiteY4" fmla="*/ 330 h 121796"/>
                <a:gd name="connsiteX5" fmla="*/ 12998 w 95604"/>
                <a:gd name="connsiteY5" fmla="*/ 51130 h 121796"/>
                <a:gd name="connsiteX6" fmla="*/ 39986 w 95604"/>
                <a:gd name="connsiteY6" fmla="*/ 67005 h 121796"/>
                <a:gd name="connsiteX7" fmla="*/ 95548 w 95604"/>
                <a:gd name="connsiteY7" fmla="*/ 54305 h 12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604" h="121796">
                  <a:moveTo>
                    <a:pt x="95548" y="54305"/>
                  </a:moveTo>
                  <a:cubicBezTo>
                    <a:pt x="97135" y="63301"/>
                    <a:pt x="64592" y="115424"/>
                    <a:pt x="49511" y="120980"/>
                  </a:cubicBezTo>
                  <a:cubicBezTo>
                    <a:pt x="34430" y="126536"/>
                    <a:pt x="12998" y="102460"/>
                    <a:pt x="5061" y="87643"/>
                  </a:cubicBezTo>
                  <a:cubicBezTo>
                    <a:pt x="-2877" y="72826"/>
                    <a:pt x="563" y="46632"/>
                    <a:pt x="1886" y="32080"/>
                  </a:cubicBezTo>
                  <a:cubicBezTo>
                    <a:pt x="3209" y="17528"/>
                    <a:pt x="11146" y="-2845"/>
                    <a:pt x="12998" y="330"/>
                  </a:cubicBezTo>
                  <a:cubicBezTo>
                    <a:pt x="14850" y="3505"/>
                    <a:pt x="8500" y="40018"/>
                    <a:pt x="12998" y="51130"/>
                  </a:cubicBezTo>
                  <a:cubicBezTo>
                    <a:pt x="17496" y="62242"/>
                    <a:pt x="22524" y="66476"/>
                    <a:pt x="39986" y="67005"/>
                  </a:cubicBezTo>
                  <a:cubicBezTo>
                    <a:pt x="57448" y="67534"/>
                    <a:pt x="93961" y="45309"/>
                    <a:pt x="95548" y="5430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1" name="フリーフォーム: 図形 96">
              <a:extLst>
                <a:ext uri="{FF2B5EF4-FFF2-40B4-BE49-F238E27FC236}">
                  <a16:creationId xmlns:a16="http://schemas.microsoft.com/office/drawing/2014/main" id="{548ABB36-9B1D-D959-A772-1F9553E453CB}"/>
                </a:ext>
              </a:extLst>
            </p:cNvPr>
            <p:cNvSpPr/>
            <p:nvPr/>
          </p:nvSpPr>
          <p:spPr>
            <a:xfrm>
              <a:off x="2979148" y="8013257"/>
              <a:ext cx="275388" cy="107230"/>
            </a:xfrm>
            <a:custGeom>
              <a:avLst/>
              <a:gdLst>
                <a:gd name="connsiteX0" fmla="*/ 275227 w 275388"/>
                <a:gd name="connsiteY0" fmla="*/ 24 h 107230"/>
                <a:gd name="connsiteX1" fmla="*/ 16465 w 275388"/>
                <a:gd name="connsiteY1" fmla="*/ 90511 h 107230"/>
                <a:gd name="connsiteX2" fmla="*/ 54565 w 275388"/>
                <a:gd name="connsiteY2" fmla="*/ 100036 h 107230"/>
                <a:gd name="connsiteX3" fmla="*/ 275227 w 275388"/>
                <a:gd name="connsiteY3" fmla="*/ 24 h 1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388" h="107230">
                  <a:moveTo>
                    <a:pt x="275227" y="24"/>
                  </a:moveTo>
                  <a:cubicBezTo>
                    <a:pt x="268877" y="-1564"/>
                    <a:pt x="53242" y="73842"/>
                    <a:pt x="16465" y="90511"/>
                  </a:cubicBezTo>
                  <a:cubicBezTo>
                    <a:pt x="-20312" y="107180"/>
                    <a:pt x="9851" y="113265"/>
                    <a:pt x="54565" y="100036"/>
                  </a:cubicBezTo>
                  <a:cubicBezTo>
                    <a:pt x="99279" y="86807"/>
                    <a:pt x="281577" y="1612"/>
                    <a:pt x="275227" y="2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2" name="フリーフォーム: 図形 118">
              <a:extLst>
                <a:ext uri="{FF2B5EF4-FFF2-40B4-BE49-F238E27FC236}">
                  <a16:creationId xmlns:a16="http://schemas.microsoft.com/office/drawing/2014/main" id="{FB08F83E-37FC-8DBF-A3FC-5F5D83148C1A}"/>
                </a:ext>
              </a:extLst>
            </p:cNvPr>
            <p:cNvSpPr/>
            <p:nvPr/>
          </p:nvSpPr>
          <p:spPr>
            <a:xfrm>
              <a:off x="3191970" y="8152172"/>
              <a:ext cx="323655" cy="114848"/>
            </a:xfrm>
            <a:custGeom>
              <a:avLst/>
              <a:gdLst>
                <a:gd name="connsiteX0" fmla="*/ 300530 w 323655"/>
                <a:gd name="connsiteY0" fmla="*/ 2396 h 114848"/>
                <a:gd name="connsiteX1" fmla="*/ 243380 w 323655"/>
                <a:gd name="connsiteY1" fmla="*/ 8746 h 114848"/>
                <a:gd name="connsiteX2" fmla="*/ 233855 w 323655"/>
                <a:gd name="connsiteY2" fmla="*/ 27796 h 114848"/>
                <a:gd name="connsiteX3" fmla="*/ 319580 w 323655"/>
                <a:gd name="connsiteY3" fmla="*/ 88121 h 114848"/>
                <a:gd name="connsiteX4" fmla="*/ 292593 w 323655"/>
                <a:gd name="connsiteY4" fmla="*/ 113521 h 114848"/>
                <a:gd name="connsiteX5" fmla="*/ 143368 w 323655"/>
                <a:gd name="connsiteY5" fmla="*/ 110346 h 114848"/>
                <a:gd name="connsiteX6" fmla="*/ 17955 w 323655"/>
                <a:gd name="connsiteY6" fmla="*/ 102409 h 114848"/>
                <a:gd name="connsiteX7" fmla="*/ 5255 w 323655"/>
                <a:gd name="connsiteY7" fmla="*/ 51609 h 114848"/>
                <a:gd name="connsiteX8" fmla="*/ 60818 w 323655"/>
                <a:gd name="connsiteY8" fmla="*/ 42084 h 114848"/>
                <a:gd name="connsiteX9" fmla="*/ 154480 w 323655"/>
                <a:gd name="connsiteY9" fmla="*/ 15096 h 114848"/>
                <a:gd name="connsiteX10" fmla="*/ 38593 w 323655"/>
                <a:gd name="connsiteY10" fmla="*/ 32559 h 114848"/>
                <a:gd name="connsiteX11" fmla="*/ 27480 w 323655"/>
                <a:gd name="connsiteY11" fmla="*/ 73834 h 114848"/>
                <a:gd name="connsiteX12" fmla="*/ 186230 w 323655"/>
                <a:gd name="connsiteY12" fmla="*/ 96059 h 114848"/>
                <a:gd name="connsiteX13" fmla="*/ 214805 w 323655"/>
                <a:gd name="connsiteY13" fmla="*/ 92884 h 114848"/>
                <a:gd name="connsiteX14" fmla="*/ 224330 w 323655"/>
                <a:gd name="connsiteY14" fmla="*/ 48434 h 114848"/>
                <a:gd name="connsiteX15" fmla="*/ 300530 w 323655"/>
                <a:gd name="connsiteY15" fmla="*/ 2396 h 11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655" h="114848">
                  <a:moveTo>
                    <a:pt x="300530" y="2396"/>
                  </a:moveTo>
                  <a:cubicBezTo>
                    <a:pt x="303705" y="-4219"/>
                    <a:pt x="254492" y="4513"/>
                    <a:pt x="243380" y="8746"/>
                  </a:cubicBezTo>
                  <a:cubicBezTo>
                    <a:pt x="232267" y="12979"/>
                    <a:pt x="221155" y="14567"/>
                    <a:pt x="233855" y="27796"/>
                  </a:cubicBezTo>
                  <a:cubicBezTo>
                    <a:pt x="246555" y="41025"/>
                    <a:pt x="309790" y="73834"/>
                    <a:pt x="319580" y="88121"/>
                  </a:cubicBezTo>
                  <a:cubicBezTo>
                    <a:pt x="329370" y="102409"/>
                    <a:pt x="321962" y="109817"/>
                    <a:pt x="292593" y="113521"/>
                  </a:cubicBezTo>
                  <a:cubicBezTo>
                    <a:pt x="263224" y="117225"/>
                    <a:pt x="189141" y="112198"/>
                    <a:pt x="143368" y="110346"/>
                  </a:cubicBezTo>
                  <a:cubicBezTo>
                    <a:pt x="97595" y="108494"/>
                    <a:pt x="40974" y="112199"/>
                    <a:pt x="17955" y="102409"/>
                  </a:cubicBezTo>
                  <a:cubicBezTo>
                    <a:pt x="-5064" y="92620"/>
                    <a:pt x="-1889" y="61663"/>
                    <a:pt x="5255" y="51609"/>
                  </a:cubicBezTo>
                  <a:cubicBezTo>
                    <a:pt x="12399" y="41555"/>
                    <a:pt x="35947" y="48169"/>
                    <a:pt x="60818" y="42084"/>
                  </a:cubicBezTo>
                  <a:cubicBezTo>
                    <a:pt x="85689" y="35999"/>
                    <a:pt x="158184" y="16683"/>
                    <a:pt x="154480" y="15096"/>
                  </a:cubicBezTo>
                  <a:cubicBezTo>
                    <a:pt x="150776" y="13509"/>
                    <a:pt x="59760" y="22769"/>
                    <a:pt x="38593" y="32559"/>
                  </a:cubicBezTo>
                  <a:cubicBezTo>
                    <a:pt x="17426" y="42349"/>
                    <a:pt x="2874" y="63251"/>
                    <a:pt x="27480" y="73834"/>
                  </a:cubicBezTo>
                  <a:cubicBezTo>
                    <a:pt x="52086" y="84417"/>
                    <a:pt x="155009" y="92884"/>
                    <a:pt x="186230" y="96059"/>
                  </a:cubicBezTo>
                  <a:cubicBezTo>
                    <a:pt x="217451" y="99234"/>
                    <a:pt x="208455" y="100821"/>
                    <a:pt x="214805" y="92884"/>
                  </a:cubicBezTo>
                  <a:cubicBezTo>
                    <a:pt x="221155" y="84947"/>
                    <a:pt x="215599" y="62721"/>
                    <a:pt x="224330" y="48434"/>
                  </a:cubicBezTo>
                  <a:cubicBezTo>
                    <a:pt x="233061" y="34147"/>
                    <a:pt x="297355" y="9011"/>
                    <a:pt x="300530" y="23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3" name="フリーフォーム: 図形 156">
              <a:extLst>
                <a:ext uri="{FF2B5EF4-FFF2-40B4-BE49-F238E27FC236}">
                  <a16:creationId xmlns:a16="http://schemas.microsoft.com/office/drawing/2014/main" id="{5753CFFB-1A78-699D-680B-0FDA5E78D6C3}"/>
                </a:ext>
              </a:extLst>
            </p:cNvPr>
            <p:cNvSpPr/>
            <p:nvPr/>
          </p:nvSpPr>
          <p:spPr>
            <a:xfrm>
              <a:off x="2780662" y="7677407"/>
              <a:ext cx="547179" cy="237945"/>
            </a:xfrm>
            <a:custGeom>
              <a:avLst/>
              <a:gdLst>
                <a:gd name="connsiteX0" fmla="*/ 546738 w 547179"/>
                <a:gd name="connsiteY0" fmla="*/ 4086 h 237945"/>
                <a:gd name="connsiteX1" fmla="*/ 486413 w 547179"/>
                <a:gd name="connsiteY1" fmla="*/ 19961 h 237945"/>
                <a:gd name="connsiteX2" fmla="*/ 470538 w 547179"/>
                <a:gd name="connsiteY2" fmla="*/ 92986 h 237945"/>
                <a:gd name="connsiteX3" fmla="*/ 414976 w 547179"/>
                <a:gd name="connsiteY3" fmla="*/ 131086 h 237945"/>
                <a:gd name="connsiteX4" fmla="*/ 3813 w 547179"/>
                <a:gd name="connsiteY4" fmla="*/ 237449 h 237945"/>
                <a:gd name="connsiteX5" fmla="*/ 219713 w 547179"/>
                <a:gd name="connsiteY5" fmla="*/ 169186 h 237945"/>
                <a:gd name="connsiteX6" fmla="*/ 386401 w 547179"/>
                <a:gd name="connsiteY6" fmla="*/ 127911 h 237945"/>
                <a:gd name="connsiteX7" fmla="*/ 451488 w 547179"/>
                <a:gd name="connsiteY7" fmla="*/ 83461 h 237945"/>
                <a:gd name="connsiteX8" fmla="*/ 546738 w 547179"/>
                <a:gd name="connsiteY8" fmla="*/ 4086 h 2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7179" h="237945">
                  <a:moveTo>
                    <a:pt x="546738" y="4086"/>
                  </a:moveTo>
                  <a:cubicBezTo>
                    <a:pt x="552559" y="-6497"/>
                    <a:pt x="499113" y="5144"/>
                    <a:pt x="486413" y="19961"/>
                  </a:cubicBezTo>
                  <a:cubicBezTo>
                    <a:pt x="473713" y="34778"/>
                    <a:pt x="482444" y="74465"/>
                    <a:pt x="470538" y="92986"/>
                  </a:cubicBezTo>
                  <a:cubicBezTo>
                    <a:pt x="458632" y="111507"/>
                    <a:pt x="492763" y="107009"/>
                    <a:pt x="414976" y="131086"/>
                  </a:cubicBezTo>
                  <a:cubicBezTo>
                    <a:pt x="337189" y="155163"/>
                    <a:pt x="36357" y="231099"/>
                    <a:pt x="3813" y="237449"/>
                  </a:cubicBezTo>
                  <a:cubicBezTo>
                    <a:pt x="-28731" y="243799"/>
                    <a:pt x="155948" y="187442"/>
                    <a:pt x="219713" y="169186"/>
                  </a:cubicBezTo>
                  <a:cubicBezTo>
                    <a:pt x="283478" y="150930"/>
                    <a:pt x="347772" y="142198"/>
                    <a:pt x="386401" y="127911"/>
                  </a:cubicBezTo>
                  <a:cubicBezTo>
                    <a:pt x="425030" y="113624"/>
                    <a:pt x="428205" y="106744"/>
                    <a:pt x="451488" y="83461"/>
                  </a:cubicBezTo>
                  <a:cubicBezTo>
                    <a:pt x="474771" y="60178"/>
                    <a:pt x="540917" y="14669"/>
                    <a:pt x="546738" y="408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4" name="フリーフォーム: 図形 157">
              <a:extLst>
                <a:ext uri="{FF2B5EF4-FFF2-40B4-BE49-F238E27FC236}">
                  <a16:creationId xmlns:a16="http://schemas.microsoft.com/office/drawing/2014/main" id="{A77D817F-B36E-B532-88B1-370E4E201CD1}"/>
                </a:ext>
              </a:extLst>
            </p:cNvPr>
            <p:cNvSpPr/>
            <p:nvPr/>
          </p:nvSpPr>
          <p:spPr>
            <a:xfrm>
              <a:off x="2230554" y="8262135"/>
              <a:ext cx="1108593" cy="190731"/>
            </a:xfrm>
            <a:custGeom>
              <a:avLst/>
              <a:gdLst>
                <a:gd name="connsiteX0" fmla="*/ 1107959 w 1108593"/>
                <a:gd name="connsiteY0" fmla="*/ 383 h 190731"/>
                <a:gd name="connsiteX1" fmla="*/ 919046 w 1108593"/>
                <a:gd name="connsiteY1" fmla="*/ 124208 h 190731"/>
                <a:gd name="connsiteX2" fmla="*/ 774584 w 1108593"/>
                <a:gd name="connsiteY2" fmla="*/ 175008 h 190731"/>
                <a:gd name="connsiteX3" fmla="*/ 517409 w 1108593"/>
                <a:gd name="connsiteY3" fmla="*/ 184533 h 190731"/>
                <a:gd name="connsiteX4" fmla="*/ 360246 w 1108593"/>
                <a:gd name="connsiteY4" fmla="*/ 151196 h 190731"/>
                <a:gd name="connsiteX5" fmla="*/ 207846 w 1108593"/>
                <a:gd name="connsiteY5" fmla="*/ 86108 h 190731"/>
                <a:gd name="connsiteX6" fmla="*/ 133234 w 1108593"/>
                <a:gd name="connsiteY6" fmla="*/ 36896 h 190731"/>
                <a:gd name="connsiteX7" fmla="*/ 1471 w 1108593"/>
                <a:gd name="connsiteY7" fmla="*/ 8321 h 190731"/>
                <a:gd name="connsiteX8" fmla="*/ 226896 w 1108593"/>
                <a:gd name="connsiteY8" fmla="*/ 73408 h 190731"/>
                <a:gd name="connsiteX9" fmla="*/ 623771 w 1108593"/>
                <a:gd name="connsiteY9" fmla="*/ 179771 h 190731"/>
                <a:gd name="connsiteX10" fmla="*/ 850784 w 1108593"/>
                <a:gd name="connsiteY10" fmla="*/ 168658 h 190731"/>
                <a:gd name="connsiteX11" fmla="*/ 1107959 w 1108593"/>
                <a:gd name="connsiteY11" fmla="*/ 383 h 19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8593" h="190731">
                  <a:moveTo>
                    <a:pt x="1107959" y="383"/>
                  </a:moveTo>
                  <a:cubicBezTo>
                    <a:pt x="1119336" y="-7025"/>
                    <a:pt x="974608" y="95104"/>
                    <a:pt x="919046" y="124208"/>
                  </a:cubicBezTo>
                  <a:cubicBezTo>
                    <a:pt x="863483" y="153312"/>
                    <a:pt x="841524" y="164954"/>
                    <a:pt x="774584" y="175008"/>
                  </a:cubicBezTo>
                  <a:cubicBezTo>
                    <a:pt x="707644" y="185062"/>
                    <a:pt x="586465" y="188502"/>
                    <a:pt x="517409" y="184533"/>
                  </a:cubicBezTo>
                  <a:cubicBezTo>
                    <a:pt x="448353" y="180564"/>
                    <a:pt x="411840" y="167600"/>
                    <a:pt x="360246" y="151196"/>
                  </a:cubicBezTo>
                  <a:cubicBezTo>
                    <a:pt x="308652" y="134792"/>
                    <a:pt x="245681" y="105158"/>
                    <a:pt x="207846" y="86108"/>
                  </a:cubicBezTo>
                  <a:cubicBezTo>
                    <a:pt x="170011" y="67058"/>
                    <a:pt x="167630" y="49860"/>
                    <a:pt x="133234" y="36896"/>
                  </a:cubicBezTo>
                  <a:cubicBezTo>
                    <a:pt x="98838" y="23932"/>
                    <a:pt x="-14139" y="2236"/>
                    <a:pt x="1471" y="8321"/>
                  </a:cubicBezTo>
                  <a:cubicBezTo>
                    <a:pt x="17081" y="14406"/>
                    <a:pt x="226896" y="73408"/>
                    <a:pt x="226896" y="73408"/>
                  </a:cubicBezTo>
                  <a:cubicBezTo>
                    <a:pt x="330613" y="101983"/>
                    <a:pt x="519790" y="163896"/>
                    <a:pt x="623771" y="179771"/>
                  </a:cubicBezTo>
                  <a:cubicBezTo>
                    <a:pt x="727752" y="195646"/>
                    <a:pt x="769557" y="196175"/>
                    <a:pt x="850784" y="168658"/>
                  </a:cubicBezTo>
                  <a:cubicBezTo>
                    <a:pt x="932011" y="141141"/>
                    <a:pt x="1096582" y="7791"/>
                    <a:pt x="1107959" y="3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5" name="フリーフォーム: 図形 180">
              <a:extLst>
                <a:ext uri="{FF2B5EF4-FFF2-40B4-BE49-F238E27FC236}">
                  <a16:creationId xmlns:a16="http://schemas.microsoft.com/office/drawing/2014/main" id="{2109C6B6-7552-7880-6F3F-8DCBA4A489A2}"/>
                </a:ext>
              </a:extLst>
            </p:cNvPr>
            <p:cNvSpPr/>
            <p:nvPr/>
          </p:nvSpPr>
          <p:spPr>
            <a:xfrm>
              <a:off x="2409825" y="8264209"/>
              <a:ext cx="901717" cy="138486"/>
            </a:xfrm>
            <a:custGeom>
              <a:avLst/>
              <a:gdLst>
                <a:gd name="connsiteX0" fmla="*/ 0 w 901717"/>
                <a:gd name="connsiteY0" fmla="*/ 52284 h 138486"/>
                <a:gd name="connsiteX1" fmla="*/ 376238 w 901717"/>
                <a:gd name="connsiteY1" fmla="*/ 107847 h 138486"/>
                <a:gd name="connsiteX2" fmla="*/ 411163 w 901717"/>
                <a:gd name="connsiteY2" fmla="*/ 122134 h 138486"/>
                <a:gd name="connsiteX3" fmla="*/ 700088 w 901717"/>
                <a:gd name="connsiteY3" fmla="*/ 131659 h 138486"/>
                <a:gd name="connsiteX4" fmla="*/ 768350 w 901717"/>
                <a:gd name="connsiteY4" fmla="*/ 98322 h 138486"/>
                <a:gd name="connsiteX5" fmla="*/ 803275 w 901717"/>
                <a:gd name="connsiteY5" fmla="*/ 31647 h 138486"/>
                <a:gd name="connsiteX6" fmla="*/ 838200 w 901717"/>
                <a:gd name="connsiteY6" fmla="*/ 4659 h 138486"/>
                <a:gd name="connsiteX7" fmla="*/ 901700 w 901717"/>
                <a:gd name="connsiteY7" fmla="*/ 1484 h 138486"/>
                <a:gd name="connsiteX8" fmla="*/ 831850 w 901717"/>
                <a:gd name="connsiteY8" fmla="*/ 20534 h 138486"/>
                <a:gd name="connsiteX9" fmla="*/ 690563 w 901717"/>
                <a:gd name="connsiteY9" fmla="*/ 131659 h 138486"/>
                <a:gd name="connsiteX10" fmla="*/ 374650 w 901717"/>
                <a:gd name="connsiteY10" fmla="*/ 123722 h 138486"/>
                <a:gd name="connsiteX11" fmla="*/ 249238 w 901717"/>
                <a:gd name="connsiteY11" fmla="*/ 101497 h 138486"/>
                <a:gd name="connsiteX12" fmla="*/ 0 w 901717"/>
                <a:gd name="connsiteY12" fmla="*/ 52284 h 13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1717" h="138486">
                  <a:moveTo>
                    <a:pt x="0" y="52284"/>
                  </a:moveTo>
                  <a:lnTo>
                    <a:pt x="376238" y="107847"/>
                  </a:lnTo>
                  <a:cubicBezTo>
                    <a:pt x="444765" y="119489"/>
                    <a:pt x="357188" y="118165"/>
                    <a:pt x="411163" y="122134"/>
                  </a:cubicBezTo>
                  <a:cubicBezTo>
                    <a:pt x="465138" y="126103"/>
                    <a:pt x="640557" y="135628"/>
                    <a:pt x="700088" y="131659"/>
                  </a:cubicBezTo>
                  <a:cubicBezTo>
                    <a:pt x="759619" y="127690"/>
                    <a:pt x="751152" y="114991"/>
                    <a:pt x="768350" y="98322"/>
                  </a:cubicBezTo>
                  <a:cubicBezTo>
                    <a:pt x="785548" y="81653"/>
                    <a:pt x="791633" y="47257"/>
                    <a:pt x="803275" y="31647"/>
                  </a:cubicBezTo>
                  <a:cubicBezTo>
                    <a:pt x="814917" y="16037"/>
                    <a:pt x="821796" y="9686"/>
                    <a:pt x="838200" y="4659"/>
                  </a:cubicBezTo>
                  <a:cubicBezTo>
                    <a:pt x="854604" y="-368"/>
                    <a:pt x="902758" y="-1162"/>
                    <a:pt x="901700" y="1484"/>
                  </a:cubicBezTo>
                  <a:cubicBezTo>
                    <a:pt x="900642" y="4130"/>
                    <a:pt x="867039" y="-1162"/>
                    <a:pt x="831850" y="20534"/>
                  </a:cubicBezTo>
                  <a:cubicBezTo>
                    <a:pt x="796661" y="42230"/>
                    <a:pt x="766763" y="114461"/>
                    <a:pt x="690563" y="131659"/>
                  </a:cubicBezTo>
                  <a:cubicBezTo>
                    <a:pt x="614363" y="148857"/>
                    <a:pt x="448204" y="128749"/>
                    <a:pt x="374650" y="123722"/>
                  </a:cubicBezTo>
                  <a:cubicBezTo>
                    <a:pt x="301096" y="118695"/>
                    <a:pt x="249238" y="101497"/>
                    <a:pt x="249238" y="101497"/>
                  </a:cubicBezTo>
                  <a:lnTo>
                    <a:pt x="0" y="52284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6" name="フリーフォーム: 図形 257">
              <a:extLst>
                <a:ext uri="{FF2B5EF4-FFF2-40B4-BE49-F238E27FC236}">
                  <a16:creationId xmlns:a16="http://schemas.microsoft.com/office/drawing/2014/main" id="{2094199F-1A8C-C3E2-1A08-5A9D479EB80E}"/>
                </a:ext>
              </a:extLst>
            </p:cNvPr>
            <p:cNvSpPr/>
            <p:nvPr/>
          </p:nvSpPr>
          <p:spPr>
            <a:xfrm>
              <a:off x="3019317" y="7819316"/>
              <a:ext cx="183304" cy="159266"/>
            </a:xfrm>
            <a:custGeom>
              <a:avLst/>
              <a:gdLst>
                <a:gd name="connsiteX0" fmla="*/ 165208 w 183304"/>
                <a:gd name="connsiteY0" fmla="*/ 290 h 159266"/>
                <a:gd name="connsiteX1" fmla="*/ 177908 w 183304"/>
                <a:gd name="connsiteY1" fmla="*/ 98715 h 159266"/>
                <a:gd name="connsiteX2" fmla="*/ 146158 w 183304"/>
                <a:gd name="connsiteY2" fmla="*/ 125702 h 159266"/>
                <a:gd name="connsiteX3" fmla="*/ 108 w 183304"/>
                <a:gd name="connsiteY3" fmla="*/ 159040 h 159266"/>
                <a:gd name="connsiteX4" fmla="*/ 171558 w 183304"/>
                <a:gd name="connsiteY4" fmla="*/ 133640 h 159266"/>
                <a:gd name="connsiteX5" fmla="*/ 165208 w 183304"/>
                <a:gd name="connsiteY5" fmla="*/ 290 h 15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304" h="159266">
                  <a:moveTo>
                    <a:pt x="165208" y="290"/>
                  </a:moveTo>
                  <a:cubicBezTo>
                    <a:pt x="166266" y="-5531"/>
                    <a:pt x="181083" y="77813"/>
                    <a:pt x="177908" y="98715"/>
                  </a:cubicBezTo>
                  <a:cubicBezTo>
                    <a:pt x="174733" y="119617"/>
                    <a:pt x="175791" y="115648"/>
                    <a:pt x="146158" y="125702"/>
                  </a:cubicBezTo>
                  <a:cubicBezTo>
                    <a:pt x="116525" y="135756"/>
                    <a:pt x="-4125" y="157717"/>
                    <a:pt x="108" y="159040"/>
                  </a:cubicBezTo>
                  <a:cubicBezTo>
                    <a:pt x="4341" y="160363"/>
                    <a:pt x="141396" y="156394"/>
                    <a:pt x="171558" y="133640"/>
                  </a:cubicBezTo>
                  <a:cubicBezTo>
                    <a:pt x="201720" y="110886"/>
                    <a:pt x="164150" y="6111"/>
                    <a:pt x="165208" y="2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7" name="フリーフォーム: 図形 261">
              <a:extLst>
                <a:ext uri="{FF2B5EF4-FFF2-40B4-BE49-F238E27FC236}">
                  <a16:creationId xmlns:a16="http://schemas.microsoft.com/office/drawing/2014/main" id="{3FDC7CB0-C375-9FB6-92F4-FC9A2D4F3A95}"/>
                </a:ext>
              </a:extLst>
            </p:cNvPr>
            <p:cNvSpPr/>
            <p:nvPr/>
          </p:nvSpPr>
          <p:spPr>
            <a:xfrm>
              <a:off x="2789813" y="8195754"/>
              <a:ext cx="406190" cy="186944"/>
            </a:xfrm>
            <a:custGeom>
              <a:avLst/>
              <a:gdLst>
                <a:gd name="connsiteX0" fmla="*/ 378837 w 406190"/>
                <a:gd name="connsiteY0" fmla="*/ 89 h 186944"/>
                <a:gd name="connsiteX1" fmla="*/ 405825 w 406190"/>
                <a:gd name="connsiteY1" fmla="*/ 106452 h 186944"/>
                <a:gd name="connsiteX2" fmla="*/ 355025 w 406190"/>
                <a:gd name="connsiteY2" fmla="*/ 165189 h 186944"/>
                <a:gd name="connsiteX3" fmla="*/ 186750 w 406190"/>
                <a:gd name="connsiteY3" fmla="*/ 181064 h 186944"/>
                <a:gd name="connsiteX4" fmla="*/ 2600 w 406190"/>
                <a:gd name="connsiteY4" fmla="*/ 182652 h 186944"/>
                <a:gd name="connsiteX5" fmla="*/ 331212 w 406190"/>
                <a:gd name="connsiteY5" fmla="*/ 182652 h 186944"/>
                <a:gd name="connsiteX6" fmla="*/ 397887 w 406190"/>
                <a:gd name="connsiteY6" fmla="*/ 125502 h 186944"/>
                <a:gd name="connsiteX7" fmla="*/ 378837 w 406190"/>
                <a:gd name="connsiteY7" fmla="*/ 89 h 18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190" h="186944">
                  <a:moveTo>
                    <a:pt x="378837" y="89"/>
                  </a:moveTo>
                  <a:cubicBezTo>
                    <a:pt x="380160" y="-3086"/>
                    <a:pt x="409794" y="78935"/>
                    <a:pt x="405825" y="106452"/>
                  </a:cubicBezTo>
                  <a:cubicBezTo>
                    <a:pt x="401856" y="133969"/>
                    <a:pt x="391537" y="152754"/>
                    <a:pt x="355025" y="165189"/>
                  </a:cubicBezTo>
                  <a:cubicBezTo>
                    <a:pt x="318513" y="177624"/>
                    <a:pt x="245487" y="178154"/>
                    <a:pt x="186750" y="181064"/>
                  </a:cubicBezTo>
                  <a:cubicBezTo>
                    <a:pt x="128012" y="183975"/>
                    <a:pt x="-21477" y="182387"/>
                    <a:pt x="2600" y="182652"/>
                  </a:cubicBezTo>
                  <a:cubicBezTo>
                    <a:pt x="26677" y="182917"/>
                    <a:pt x="265331" y="192177"/>
                    <a:pt x="331212" y="182652"/>
                  </a:cubicBezTo>
                  <a:cubicBezTo>
                    <a:pt x="397093" y="173127"/>
                    <a:pt x="386775" y="152225"/>
                    <a:pt x="397887" y="125502"/>
                  </a:cubicBezTo>
                  <a:cubicBezTo>
                    <a:pt x="409000" y="98779"/>
                    <a:pt x="377514" y="3264"/>
                    <a:pt x="378837" y="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8" name="フリーフォーム: 図形 262">
              <a:extLst>
                <a:ext uri="{FF2B5EF4-FFF2-40B4-BE49-F238E27FC236}">
                  <a16:creationId xmlns:a16="http://schemas.microsoft.com/office/drawing/2014/main" id="{2CCBE17D-9512-8843-0CFD-29882445BE19}"/>
                </a:ext>
              </a:extLst>
            </p:cNvPr>
            <p:cNvSpPr/>
            <p:nvPr/>
          </p:nvSpPr>
          <p:spPr>
            <a:xfrm>
              <a:off x="2803525" y="8314788"/>
              <a:ext cx="314337" cy="40529"/>
            </a:xfrm>
            <a:custGeom>
              <a:avLst/>
              <a:gdLst>
                <a:gd name="connsiteX0" fmla="*/ 314325 w 314337"/>
                <a:gd name="connsiteY0" fmla="*/ 35043 h 40529"/>
                <a:gd name="connsiteX1" fmla="*/ 107950 w 314337"/>
                <a:gd name="connsiteY1" fmla="*/ 31868 h 40529"/>
                <a:gd name="connsiteX2" fmla="*/ 87313 w 314337"/>
                <a:gd name="connsiteY2" fmla="*/ 23930 h 40529"/>
                <a:gd name="connsiteX3" fmla="*/ 119063 w 314337"/>
                <a:gd name="connsiteY3" fmla="*/ 118 h 40529"/>
                <a:gd name="connsiteX4" fmla="*/ 0 w 314337"/>
                <a:gd name="connsiteY4" fmla="*/ 35043 h 40529"/>
                <a:gd name="connsiteX5" fmla="*/ 117475 w 314337"/>
                <a:gd name="connsiteY5" fmla="*/ 38218 h 40529"/>
                <a:gd name="connsiteX6" fmla="*/ 314325 w 314337"/>
                <a:gd name="connsiteY6" fmla="*/ 35043 h 4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337" h="40529">
                  <a:moveTo>
                    <a:pt x="314325" y="35043"/>
                  </a:moveTo>
                  <a:cubicBezTo>
                    <a:pt x="312737" y="33985"/>
                    <a:pt x="145785" y="33720"/>
                    <a:pt x="107950" y="31868"/>
                  </a:cubicBezTo>
                  <a:cubicBezTo>
                    <a:pt x="70115" y="30016"/>
                    <a:pt x="85461" y="29222"/>
                    <a:pt x="87313" y="23930"/>
                  </a:cubicBezTo>
                  <a:cubicBezTo>
                    <a:pt x="89165" y="18638"/>
                    <a:pt x="133615" y="-1734"/>
                    <a:pt x="119063" y="118"/>
                  </a:cubicBezTo>
                  <a:cubicBezTo>
                    <a:pt x="104511" y="1970"/>
                    <a:pt x="265" y="28693"/>
                    <a:pt x="0" y="35043"/>
                  </a:cubicBezTo>
                  <a:cubicBezTo>
                    <a:pt x="-265" y="41393"/>
                    <a:pt x="66410" y="41922"/>
                    <a:pt x="117475" y="38218"/>
                  </a:cubicBezTo>
                  <a:cubicBezTo>
                    <a:pt x="168540" y="34514"/>
                    <a:pt x="315913" y="36101"/>
                    <a:pt x="314325" y="3504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9" name="フリーフォーム: 図形 263">
              <a:extLst>
                <a:ext uri="{FF2B5EF4-FFF2-40B4-BE49-F238E27FC236}">
                  <a16:creationId xmlns:a16="http://schemas.microsoft.com/office/drawing/2014/main" id="{FD52A39D-DD88-AB20-E608-2E186106D3B6}"/>
                </a:ext>
              </a:extLst>
            </p:cNvPr>
            <p:cNvSpPr/>
            <p:nvPr/>
          </p:nvSpPr>
          <p:spPr>
            <a:xfrm>
              <a:off x="2874675" y="8308555"/>
              <a:ext cx="271458" cy="43372"/>
            </a:xfrm>
            <a:custGeom>
              <a:avLst/>
              <a:gdLst>
                <a:gd name="connsiteX0" fmla="*/ 288 w 271458"/>
                <a:gd name="connsiteY0" fmla="*/ 30163 h 43372"/>
                <a:gd name="connsiteX1" fmla="*/ 252700 w 271458"/>
                <a:gd name="connsiteY1" fmla="*/ 1 h 43372"/>
                <a:gd name="connsiteX2" fmla="*/ 247938 w 271458"/>
                <a:gd name="connsiteY2" fmla="*/ 31751 h 43372"/>
                <a:gd name="connsiteX3" fmla="*/ 208250 w 271458"/>
                <a:gd name="connsiteY3" fmla="*/ 42863 h 43372"/>
                <a:gd name="connsiteX4" fmla="*/ 201900 w 271458"/>
                <a:gd name="connsiteY4" fmla="*/ 17463 h 43372"/>
                <a:gd name="connsiteX5" fmla="*/ 288 w 271458"/>
                <a:gd name="connsiteY5" fmla="*/ 30163 h 4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458" h="43372">
                  <a:moveTo>
                    <a:pt x="288" y="30163"/>
                  </a:moveTo>
                  <a:cubicBezTo>
                    <a:pt x="8755" y="27253"/>
                    <a:pt x="211425" y="-264"/>
                    <a:pt x="252700" y="1"/>
                  </a:cubicBezTo>
                  <a:cubicBezTo>
                    <a:pt x="293975" y="266"/>
                    <a:pt x="255346" y="24607"/>
                    <a:pt x="247938" y="31751"/>
                  </a:cubicBezTo>
                  <a:cubicBezTo>
                    <a:pt x="240530" y="38895"/>
                    <a:pt x="215923" y="45244"/>
                    <a:pt x="208250" y="42863"/>
                  </a:cubicBezTo>
                  <a:cubicBezTo>
                    <a:pt x="200577" y="40482"/>
                    <a:pt x="231269" y="18257"/>
                    <a:pt x="201900" y="17463"/>
                  </a:cubicBezTo>
                  <a:cubicBezTo>
                    <a:pt x="172531" y="16669"/>
                    <a:pt x="-8179" y="33073"/>
                    <a:pt x="288" y="3016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0" name="フリーフォーム: 図形 264">
              <a:extLst>
                <a:ext uri="{FF2B5EF4-FFF2-40B4-BE49-F238E27FC236}">
                  <a16:creationId xmlns:a16="http://schemas.microsoft.com/office/drawing/2014/main" id="{FC72E21D-8A96-ED14-00FA-1E57D220E800}"/>
                </a:ext>
              </a:extLst>
            </p:cNvPr>
            <p:cNvSpPr/>
            <p:nvPr/>
          </p:nvSpPr>
          <p:spPr>
            <a:xfrm>
              <a:off x="2703494" y="8191047"/>
              <a:ext cx="477045" cy="182711"/>
            </a:xfrm>
            <a:custGeom>
              <a:avLst/>
              <a:gdLst>
                <a:gd name="connsiteX0" fmla="*/ 100031 w 477045"/>
                <a:gd name="connsiteY0" fmla="*/ 182596 h 182711"/>
                <a:gd name="connsiteX1" fmla="*/ 19 w 477045"/>
                <a:gd name="connsiteY1" fmla="*/ 123859 h 182711"/>
                <a:gd name="connsiteX2" fmla="*/ 109556 w 477045"/>
                <a:gd name="connsiteY2" fmla="*/ 74646 h 182711"/>
                <a:gd name="connsiteX3" fmla="*/ 180994 w 477045"/>
                <a:gd name="connsiteY3" fmla="*/ 77821 h 182711"/>
                <a:gd name="connsiteX4" fmla="*/ 184169 w 477045"/>
                <a:gd name="connsiteY4" fmla="*/ 36546 h 182711"/>
                <a:gd name="connsiteX5" fmla="*/ 269894 w 477045"/>
                <a:gd name="connsiteY5" fmla="*/ 30196 h 182711"/>
                <a:gd name="connsiteX6" fmla="*/ 274656 w 477045"/>
                <a:gd name="connsiteY6" fmla="*/ 58771 h 182711"/>
                <a:gd name="connsiteX7" fmla="*/ 352444 w 477045"/>
                <a:gd name="connsiteY7" fmla="*/ 41309 h 182711"/>
                <a:gd name="connsiteX8" fmla="*/ 363556 w 477045"/>
                <a:gd name="connsiteY8" fmla="*/ 34959 h 182711"/>
                <a:gd name="connsiteX9" fmla="*/ 396894 w 477045"/>
                <a:gd name="connsiteY9" fmla="*/ 28609 h 182711"/>
                <a:gd name="connsiteX10" fmla="*/ 412769 w 477045"/>
                <a:gd name="connsiteY10" fmla="*/ 41309 h 182711"/>
                <a:gd name="connsiteX11" fmla="*/ 447694 w 477045"/>
                <a:gd name="connsiteY11" fmla="*/ 52421 h 182711"/>
                <a:gd name="connsiteX12" fmla="*/ 466744 w 477045"/>
                <a:gd name="connsiteY12" fmla="*/ 39721 h 182711"/>
                <a:gd name="connsiteX13" fmla="*/ 476269 w 477045"/>
                <a:gd name="connsiteY13" fmla="*/ 19084 h 182711"/>
                <a:gd name="connsiteX14" fmla="*/ 474681 w 477045"/>
                <a:gd name="connsiteY14" fmla="*/ 34 h 182711"/>
                <a:gd name="connsiteX15" fmla="*/ 460394 w 477045"/>
                <a:gd name="connsiteY15" fmla="*/ 23846 h 182711"/>
                <a:gd name="connsiteX16" fmla="*/ 385781 w 477045"/>
                <a:gd name="connsiteY16" fmla="*/ 74646 h 182711"/>
                <a:gd name="connsiteX17" fmla="*/ 258781 w 477045"/>
                <a:gd name="connsiteY17" fmla="*/ 57184 h 182711"/>
                <a:gd name="connsiteX18" fmla="*/ 230206 w 477045"/>
                <a:gd name="connsiteY18" fmla="*/ 60359 h 182711"/>
                <a:gd name="connsiteX19" fmla="*/ 128606 w 477045"/>
                <a:gd name="connsiteY19" fmla="*/ 96871 h 182711"/>
                <a:gd name="connsiteX20" fmla="*/ 41294 w 477045"/>
                <a:gd name="connsiteY20" fmla="*/ 107984 h 182711"/>
                <a:gd name="connsiteX21" fmla="*/ 100031 w 477045"/>
                <a:gd name="connsiteY21" fmla="*/ 182596 h 18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7045" h="182711">
                  <a:moveTo>
                    <a:pt x="100031" y="182596"/>
                  </a:moveTo>
                  <a:cubicBezTo>
                    <a:pt x="93152" y="185242"/>
                    <a:pt x="-1569" y="141851"/>
                    <a:pt x="19" y="123859"/>
                  </a:cubicBezTo>
                  <a:cubicBezTo>
                    <a:pt x="1606" y="105867"/>
                    <a:pt x="79394" y="82319"/>
                    <a:pt x="109556" y="74646"/>
                  </a:cubicBezTo>
                  <a:cubicBezTo>
                    <a:pt x="139718" y="66973"/>
                    <a:pt x="168559" y="84171"/>
                    <a:pt x="180994" y="77821"/>
                  </a:cubicBezTo>
                  <a:cubicBezTo>
                    <a:pt x="193430" y="71471"/>
                    <a:pt x="169352" y="44483"/>
                    <a:pt x="184169" y="36546"/>
                  </a:cubicBezTo>
                  <a:cubicBezTo>
                    <a:pt x="198986" y="28608"/>
                    <a:pt x="254813" y="26492"/>
                    <a:pt x="269894" y="30196"/>
                  </a:cubicBezTo>
                  <a:cubicBezTo>
                    <a:pt x="284975" y="33900"/>
                    <a:pt x="260898" y="56919"/>
                    <a:pt x="274656" y="58771"/>
                  </a:cubicBezTo>
                  <a:cubicBezTo>
                    <a:pt x="288414" y="60623"/>
                    <a:pt x="337628" y="45278"/>
                    <a:pt x="352444" y="41309"/>
                  </a:cubicBezTo>
                  <a:cubicBezTo>
                    <a:pt x="367260" y="37340"/>
                    <a:pt x="356148" y="37076"/>
                    <a:pt x="363556" y="34959"/>
                  </a:cubicBezTo>
                  <a:cubicBezTo>
                    <a:pt x="370964" y="32842"/>
                    <a:pt x="388692" y="27551"/>
                    <a:pt x="396894" y="28609"/>
                  </a:cubicBezTo>
                  <a:cubicBezTo>
                    <a:pt x="405096" y="29667"/>
                    <a:pt x="404303" y="37340"/>
                    <a:pt x="412769" y="41309"/>
                  </a:cubicBezTo>
                  <a:cubicBezTo>
                    <a:pt x="421235" y="45278"/>
                    <a:pt x="438698" y="52686"/>
                    <a:pt x="447694" y="52421"/>
                  </a:cubicBezTo>
                  <a:cubicBezTo>
                    <a:pt x="456690" y="52156"/>
                    <a:pt x="461982" y="45277"/>
                    <a:pt x="466744" y="39721"/>
                  </a:cubicBezTo>
                  <a:cubicBezTo>
                    <a:pt x="471506" y="34165"/>
                    <a:pt x="474946" y="25698"/>
                    <a:pt x="476269" y="19084"/>
                  </a:cubicBezTo>
                  <a:cubicBezTo>
                    <a:pt x="477592" y="12470"/>
                    <a:pt x="477327" y="-760"/>
                    <a:pt x="474681" y="34"/>
                  </a:cubicBezTo>
                  <a:cubicBezTo>
                    <a:pt x="472035" y="828"/>
                    <a:pt x="475211" y="11411"/>
                    <a:pt x="460394" y="23846"/>
                  </a:cubicBezTo>
                  <a:cubicBezTo>
                    <a:pt x="445577" y="36281"/>
                    <a:pt x="419383" y="69090"/>
                    <a:pt x="385781" y="74646"/>
                  </a:cubicBezTo>
                  <a:cubicBezTo>
                    <a:pt x="352179" y="80202"/>
                    <a:pt x="284710" y="59565"/>
                    <a:pt x="258781" y="57184"/>
                  </a:cubicBezTo>
                  <a:cubicBezTo>
                    <a:pt x="232852" y="54803"/>
                    <a:pt x="251902" y="53744"/>
                    <a:pt x="230206" y="60359"/>
                  </a:cubicBezTo>
                  <a:cubicBezTo>
                    <a:pt x="208510" y="66973"/>
                    <a:pt x="160091" y="88934"/>
                    <a:pt x="128606" y="96871"/>
                  </a:cubicBezTo>
                  <a:cubicBezTo>
                    <a:pt x="97121" y="104808"/>
                    <a:pt x="49231" y="97136"/>
                    <a:pt x="41294" y="107984"/>
                  </a:cubicBezTo>
                  <a:cubicBezTo>
                    <a:pt x="33357" y="118832"/>
                    <a:pt x="106910" y="179950"/>
                    <a:pt x="100031" y="1825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1" name="フリーフォーム: 図形 265">
              <a:extLst>
                <a:ext uri="{FF2B5EF4-FFF2-40B4-BE49-F238E27FC236}">
                  <a16:creationId xmlns:a16="http://schemas.microsoft.com/office/drawing/2014/main" id="{C985E1F4-2E26-6A20-796D-94CB33523D3A}"/>
                </a:ext>
              </a:extLst>
            </p:cNvPr>
            <p:cNvSpPr/>
            <p:nvPr/>
          </p:nvSpPr>
          <p:spPr>
            <a:xfrm>
              <a:off x="2558217" y="7914856"/>
              <a:ext cx="245934" cy="126209"/>
            </a:xfrm>
            <a:custGeom>
              <a:avLst/>
              <a:gdLst>
                <a:gd name="connsiteX0" fmla="*/ 245308 w 245934"/>
                <a:gd name="connsiteY0" fmla="*/ 0 h 126209"/>
                <a:gd name="connsiteX1" fmla="*/ 7183 w 245934"/>
                <a:gd name="connsiteY1" fmla="*/ 112712 h 126209"/>
                <a:gd name="connsiteX2" fmla="*/ 75446 w 245934"/>
                <a:gd name="connsiteY2" fmla="*/ 114300 h 126209"/>
                <a:gd name="connsiteX3" fmla="*/ 245308 w 245934"/>
                <a:gd name="connsiteY3" fmla="*/ 0 h 12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934" h="126209">
                  <a:moveTo>
                    <a:pt x="245308" y="0"/>
                  </a:moveTo>
                  <a:cubicBezTo>
                    <a:pt x="233931" y="-265"/>
                    <a:pt x="35493" y="93662"/>
                    <a:pt x="7183" y="112712"/>
                  </a:cubicBezTo>
                  <a:cubicBezTo>
                    <a:pt x="-21127" y="131762"/>
                    <a:pt x="41050" y="129117"/>
                    <a:pt x="75446" y="114300"/>
                  </a:cubicBezTo>
                  <a:cubicBezTo>
                    <a:pt x="109842" y="99483"/>
                    <a:pt x="256685" y="265"/>
                    <a:pt x="245308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2" name="フリーフォーム: 図形 266">
              <a:extLst>
                <a:ext uri="{FF2B5EF4-FFF2-40B4-BE49-F238E27FC236}">
                  <a16:creationId xmlns:a16="http://schemas.microsoft.com/office/drawing/2014/main" id="{000F062E-8D7F-9896-ADC2-06A3BB33F287}"/>
                </a:ext>
              </a:extLst>
            </p:cNvPr>
            <p:cNvSpPr/>
            <p:nvPr/>
          </p:nvSpPr>
          <p:spPr>
            <a:xfrm>
              <a:off x="2576484" y="8037088"/>
              <a:ext cx="125518" cy="111258"/>
            </a:xfrm>
            <a:custGeom>
              <a:avLst/>
              <a:gdLst>
                <a:gd name="connsiteX0" fmla="*/ 29 w 125518"/>
                <a:gd name="connsiteY0" fmla="*/ 5 h 111258"/>
                <a:gd name="connsiteX1" fmla="*/ 104804 w 125518"/>
                <a:gd name="connsiteY1" fmla="*/ 98430 h 111258"/>
                <a:gd name="connsiteX2" fmla="*/ 115916 w 125518"/>
                <a:gd name="connsiteY2" fmla="*/ 103193 h 111258"/>
                <a:gd name="connsiteX3" fmla="*/ 29 w 125518"/>
                <a:gd name="connsiteY3" fmla="*/ 5 h 11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18" h="111258">
                  <a:moveTo>
                    <a:pt x="29" y="5"/>
                  </a:moveTo>
                  <a:cubicBezTo>
                    <a:pt x="-1823" y="-789"/>
                    <a:pt x="85490" y="81232"/>
                    <a:pt x="104804" y="98430"/>
                  </a:cubicBezTo>
                  <a:cubicBezTo>
                    <a:pt x="124119" y="115628"/>
                    <a:pt x="134172" y="113776"/>
                    <a:pt x="115916" y="103193"/>
                  </a:cubicBezTo>
                  <a:cubicBezTo>
                    <a:pt x="97660" y="92610"/>
                    <a:pt x="1881" y="799"/>
                    <a:pt x="29" y="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3" name="フリーフォーム: 図形 279">
              <a:extLst>
                <a:ext uri="{FF2B5EF4-FFF2-40B4-BE49-F238E27FC236}">
                  <a16:creationId xmlns:a16="http://schemas.microsoft.com/office/drawing/2014/main" id="{1CF43CCE-4D2F-46AE-E6C1-218AAA755A2A}"/>
                </a:ext>
              </a:extLst>
            </p:cNvPr>
            <p:cNvSpPr/>
            <p:nvPr/>
          </p:nvSpPr>
          <p:spPr>
            <a:xfrm>
              <a:off x="2587251" y="8027567"/>
              <a:ext cx="117492" cy="111530"/>
            </a:xfrm>
            <a:custGeom>
              <a:avLst/>
              <a:gdLst>
                <a:gd name="connsiteX0" fmla="*/ 374 w 117492"/>
                <a:gd name="connsiteY0" fmla="*/ 1 h 111530"/>
                <a:gd name="connsiteX1" fmla="*/ 111499 w 117492"/>
                <a:gd name="connsiteY1" fmla="*/ 49214 h 111530"/>
                <a:gd name="connsiteX2" fmla="*/ 101974 w 117492"/>
                <a:gd name="connsiteY2" fmla="*/ 111126 h 111530"/>
                <a:gd name="connsiteX3" fmla="*/ 97212 w 117492"/>
                <a:gd name="connsiteY3" fmla="*/ 74614 h 111530"/>
                <a:gd name="connsiteX4" fmla="*/ 74987 w 117492"/>
                <a:gd name="connsiteY4" fmla="*/ 47626 h 111530"/>
                <a:gd name="connsiteX5" fmla="*/ 374 w 117492"/>
                <a:gd name="connsiteY5" fmla="*/ 1 h 11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492" h="111530">
                  <a:moveTo>
                    <a:pt x="374" y="1"/>
                  </a:moveTo>
                  <a:cubicBezTo>
                    <a:pt x="6459" y="266"/>
                    <a:pt x="94566" y="30693"/>
                    <a:pt x="111499" y="49214"/>
                  </a:cubicBezTo>
                  <a:cubicBezTo>
                    <a:pt x="128432" y="67735"/>
                    <a:pt x="104355" y="106893"/>
                    <a:pt x="101974" y="111126"/>
                  </a:cubicBezTo>
                  <a:cubicBezTo>
                    <a:pt x="99593" y="115359"/>
                    <a:pt x="101710" y="85197"/>
                    <a:pt x="97212" y="74614"/>
                  </a:cubicBezTo>
                  <a:cubicBezTo>
                    <a:pt x="92714" y="64031"/>
                    <a:pt x="85835" y="57416"/>
                    <a:pt x="74987" y="47626"/>
                  </a:cubicBezTo>
                  <a:cubicBezTo>
                    <a:pt x="64139" y="37836"/>
                    <a:pt x="-5711" y="-264"/>
                    <a:pt x="374" y="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4" name="フリーフォーム: 図形 280">
              <a:extLst>
                <a:ext uri="{FF2B5EF4-FFF2-40B4-BE49-F238E27FC236}">
                  <a16:creationId xmlns:a16="http://schemas.microsoft.com/office/drawing/2014/main" id="{E49AE6B8-6A5E-1715-8D19-35BE07C86780}"/>
                </a:ext>
              </a:extLst>
            </p:cNvPr>
            <p:cNvSpPr/>
            <p:nvPr/>
          </p:nvSpPr>
          <p:spPr>
            <a:xfrm>
              <a:off x="2441164" y="8084655"/>
              <a:ext cx="269098" cy="68375"/>
            </a:xfrm>
            <a:custGeom>
              <a:avLst/>
              <a:gdLst>
                <a:gd name="connsiteX0" fmla="*/ 411 w 269098"/>
                <a:gd name="connsiteY0" fmla="*/ 63 h 68375"/>
                <a:gd name="connsiteX1" fmla="*/ 113124 w 269098"/>
                <a:gd name="connsiteY1" fmla="*/ 61976 h 68375"/>
                <a:gd name="connsiteX2" fmla="*/ 268699 w 269098"/>
                <a:gd name="connsiteY2" fmla="*/ 65151 h 68375"/>
                <a:gd name="connsiteX3" fmla="*/ 152811 w 269098"/>
                <a:gd name="connsiteY3" fmla="*/ 50863 h 68375"/>
                <a:gd name="connsiteX4" fmla="*/ 411 w 269098"/>
                <a:gd name="connsiteY4" fmla="*/ 63 h 6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098" h="68375">
                  <a:moveTo>
                    <a:pt x="411" y="63"/>
                  </a:moveTo>
                  <a:cubicBezTo>
                    <a:pt x="-6204" y="1915"/>
                    <a:pt x="68409" y="51128"/>
                    <a:pt x="113124" y="61976"/>
                  </a:cubicBezTo>
                  <a:cubicBezTo>
                    <a:pt x="157839" y="72824"/>
                    <a:pt x="262085" y="67003"/>
                    <a:pt x="268699" y="65151"/>
                  </a:cubicBezTo>
                  <a:cubicBezTo>
                    <a:pt x="275314" y="63299"/>
                    <a:pt x="198319" y="64357"/>
                    <a:pt x="152811" y="50863"/>
                  </a:cubicBezTo>
                  <a:cubicBezTo>
                    <a:pt x="107303" y="37369"/>
                    <a:pt x="7026" y="-1789"/>
                    <a:pt x="411" y="6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5" name="フリーフォーム: 図形 286">
              <a:extLst>
                <a:ext uri="{FF2B5EF4-FFF2-40B4-BE49-F238E27FC236}">
                  <a16:creationId xmlns:a16="http://schemas.microsoft.com/office/drawing/2014/main" id="{5AF4552C-31FB-D190-CE6C-493E4FA89C2C}"/>
                </a:ext>
              </a:extLst>
            </p:cNvPr>
            <p:cNvSpPr/>
            <p:nvPr/>
          </p:nvSpPr>
          <p:spPr>
            <a:xfrm>
              <a:off x="2421817" y="8011085"/>
              <a:ext cx="222995" cy="84997"/>
            </a:xfrm>
            <a:custGeom>
              <a:avLst/>
              <a:gdLst>
                <a:gd name="connsiteX0" fmla="*/ 222958 w 222995"/>
                <a:gd name="connsiteY0" fmla="*/ 608 h 84997"/>
                <a:gd name="connsiteX1" fmla="*/ 14996 w 222995"/>
                <a:gd name="connsiteY1" fmla="*/ 22833 h 84997"/>
                <a:gd name="connsiteX2" fmla="*/ 18171 w 222995"/>
                <a:gd name="connsiteY2" fmla="*/ 84746 h 84997"/>
                <a:gd name="connsiteX3" fmla="*/ 32458 w 222995"/>
                <a:gd name="connsiteY3" fmla="*/ 43471 h 84997"/>
                <a:gd name="connsiteX4" fmla="*/ 222958 w 222995"/>
                <a:gd name="connsiteY4" fmla="*/ 608 h 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995" h="84997">
                  <a:moveTo>
                    <a:pt x="222958" y="608"/>
                  </a:moveTo>
                  <a:cubicBezTo>
                    <a:pt x="220048" y="-2832"/>
                    <a:pt x="49127" y="8810"/>
                    <a:pt x="14996" y="22833"/>
                  </a:cubicBezTo>
                  <a:cubicBezTo>
                    <a:pt x="-19135" y="36856"/>
                    <a:pt x="15261" y="81306"/>
                    <a:pt x="18171" y="84746"/>
                  </a:cubicBezTo>
                  <a:cubicBezTo>
                    <a:pt x="21081" y="88186"/>
                    <a:pt x="4677" y="55377"/>
                    <a:pt x="32458" y="43471"/>
                  </a:cubicBezTo>
                  <a:cubicBezTo>
                    <a:pt x="60239" y="31565"/>
                    <a:pt x="225868" y="4048"/>
                    <a:pt x="222958" y="60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6" name="フリーフォーム: 図形 287">
              <a:extLst>
                <a:ext uri="{FF2B5EF4-FFF2-40B4-BE49-F238E27FC236}">
                  <a16:creationId xmlns:a16="http://schemas.microsoft.com/office/drawing/2014/main" id="{F63F6976-7675-F2B4-4E5C-FFA650D803C1}"/>
                </a:ext>
              </a:extLst>
            </p:cNvPr>
            <p:cNvSpPr/>
            <p:nvPr/>
          </p:nvSpPr>
          <p:spPr>
            <a:xfrm>
              <a:off x="2354232" y="7949655"/>
              <a:ext cx="178125" cy="70106"/>
            </a:xfrm>
            <a:custGeom>
              <a:avLst/>
              <a:gdLst>
                <a:gd name="connsiteX0" fmla="*/ 177831 w 178125"/>
                <a:gd name="connsiteY0" fmla="*/ 69976 h 70106"/>
                <a:gd name="connsiteX1" fmla="*/ 141318 w 178125"/>
                <a:gd name="connsiteY1" fmla="*/ 3301 h 70106"/>
                <a:gd name="connsiteX2" fmla="*/ 31 w 178125"/>
                <a:gd name="connsiteY2" fmla="*/ 11238 h 70106"/>
                <a:gd name="connsiteX3" fmla="*/ 128618 w 178125"/>
                <a:gd name="connsiteY3" fmla="*/ 20763 h 70106"/>
                <a:gd name="connsiteX4" fmla="*/ 177831 w 178125"/>
                <a:gd name="connsiteY4" fmla="*/ 69976 h 7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125" h="70106">
                  <a:moveTo>
                    <a:pt x="177831" y="69976"/>
                  </a:moveTo>
                  <a:cubicBezTo>
                    <a:pt x="179948" y="67066"/>
                    <a:pt x="170951" y="13091"/>
                    <a:pt x="141318" y="3301"/>
                  </a:cubicBezTo>
                  <a:cubicBezTo>
                    <a:pt x="111685" y="-6489"/>
                    <a:pt x="2148" y="8328"/>
                    <a:pt x="31" y="11238"/>
                  </a:cubicBezTo>
                  <a:cubicBezTo>
                    <a:pt x="-2086" y="14148"/>
                    <a:pt x="103218" y="15471"/>
                    <a:pt x="128618" y="20763"/>
                  </a:cubicBezTo>
                  <a:cubicBezTo>
                    <a:pt x="154018" y="26055"/>
                    <a:pt x="175714" y="72886"/>
                    <a:pt x="177831" y="699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7" name="フリーフォーム: 図形 288">
              <a:extLst>
                <a:ext uri="{FF2B5EF4-FFF2-40B4-BE49-F238E27FC236}">
                  <a16:creationId xmlns:a16="http://schemas.microsoft.com/office/drawing/2014/main" id="{B88BFD72-6F92-121F-E539-A803C4F67412}"/>
                </a:ext>
              </a:extLst>
            </p:cNvPr>
            <p:cNvSpPr/>
            <p:nvPr/>
          </p:nvSpPr>
          <p:spPr>
            <a:xfrm>
              <a:off x="2384354" y="7984660"/>
              <a:ext cx="129631" cy="27175"/>
            </a:xfrm>
            <a:custGeom>
              <a:avLst/>
              <a:gdLst>
                <a:gd name="connsiteX0" fmla="*/ 71 w 129631"/>
                <a:gd name="connsiteY0" fmla="*/ 46 h 27175"/>
                <a:gd name="connsiteX1" fmla="*/ 104846 w 129631"/>
                <a:gd name="connsiteY1" fmla="*/ 20683 h 27175"/>
                <a:gd name="connsiteX2" fmla="*/ 122309 w 129631"/>
                <a:gd name="connsiteY2" fmla="*/ 27033 h 27175"/>
                <a:gd name="connsiteX3" fmla="*/ 71 w 129631"/>
                <a:gd name="connsiteY3" fmla="*/ 46 h 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31" h="27175">
                  <a:moveTo>
                    <a:pt x="71" y="46"/>
                  </a:moveTo>
                  <a:cubicBezTo>
                    <a:pt x="-2839" y="-1012"/>
                    <a:pt x="84473" y="16185"/>
                    <a:pt x="104846" y="20683"/>
                  </a:cubicBezTo>
                  <a:cubicBezTo>
                    <a:pt x="125219" y="25181"/>
                    <a:pt x="138713" y="24652"/>
                    <a:pt x="122309" y="27033"/>
                  </a:cubicBezTo>
                  <a:cubicBezTo>
                    <a:pt x="105905" y="29414"/>
                    <a:pt x="2981" y="1104"/>
                    <a:pt x="71" y="4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8" name="フリーフォーム: 図形 289">
              <a:extLst>
                <a:ext uri="{FF2B5EF4-FFF2-40B4-BE49-F238E27FC236}">
                  <a16:creationId xmlns:a16="http://schemas.microsoft.com/office/drawing/2014/main" id="{836C3CAD-F6CD-343D-8E90-0E441D88D3E3}"/>
                </a:ext>
              </a:extLst>
            </p:cNvPr>
            <p:cNvSpPr/>
            <p:nvPr/>
          </p:nvSpPr>
          <p:spPr>
            <a:xfrm>
              <a:off x="2274653" y="8024121"/>
              <a:ext cx="73332" cy="99016"/>
            </a:xfrm>
            <a:custGeom>
              <a:avLst/>
              <a:gdLst>
                <a:gd name="connsiteX0" fmla="*/ 235 w 73332"/>
                <a:gd name="connsiteY0" fmla="*/ 272 h 99016"/>
                <a:gd name="connsiteX1" fmla="*/ 73260 w 73332"/>
                <a:gd name="connsiteY1" fmla="*/ 43135 h 99016"/>
                <a:gd name="connsiteX2" fmla="*/ 14522 w 73332"/>
                <a:gd name="connsiteY2" fmla="*/ 98697 h 99016"/>
                <a:gd name="connsiteX3" fmla="*/ 47860 w 73332"/>
                <a:gd name="connsiteY3" fmla="*/ 63772 h 99016"/>
                <a:gd name="connsiteX4" fmla="*/ 235 w 73332"/>
                <a:gd name="connsiteY4" fmla="*/ 272 h 9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2" h="99016">
                  <a:moveTo>
                    <a:pt x="235" y="272"/>
                  </a:moveTo>
                  <a:cubicBezTo>
                    <a:pt x="4468" y="-3167"/>
                    <a:pt x="70879" y="26731"/>
                    <a:pt x="73260" y="43135"/>
                  </a:cubicBezTo>
                  <a:cubicBezTo>
                    <a:pt x="75641" y="59539"/>
                    <a:pt x="18755" y="95258"/>
                    <a:pt x="14522" y="98697"/>
                  </a:cubicBezTo>
                  <a:cubicBezTo>
                    <a:pt x="10289" y="102136"/>
                    <a:pt x="45479" y="77001"/>
                    <a:pt x="47860" y="63772"/>
                  </a:cubicBezTo>
                  <a:cubicBezTo>
                    <a:pt x="50241" y="50543"/>
                    <a:pt x="-3998" y="3711"/>
                    <a:pt x="235" y="2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9" name="フリーフォーム: 図形 290">
              <a:extLst>
                <a:ext uri="{FF2B5EF4-FFF2-40B4-BE49-F238E27FC236}">
                  <a16:creationId xmlns:a16="http://schemas.microsoft.com/office/drawing/2014/main" id="{62E0AC8F-9976-8177-F3DD-DEE14518652F}"/>
                </a:ext>
              </a:extLst>
            </p:cNvPr>
            <p:cNvSpPr/>
            <p:nvPr/>
          </p:nvSpPr>
          <p:spPr>
            <a:xfrm>
              <a:off x="2244693" y="8021173"/>
              <a:ext cx="56550" cy="105680"/>
            </a:xfrm>
            <a:custGeom>
              <a:avLst/>
              <a:gdLst>
                <a:gd name="connsiteX0" fmla="*/ 55595 w 56550"/>
                <a:gd name="connsiteY0" fmla="*/ 45 h 105680"/>
                <a:gd name="connsiteX1" fmla="*/ 32 w 56550"/>
                <a:gd name="connsiteY1" fmla="*/ 55608 h 105680"/>
                <a:gd name="connsiteX2" fmla="*/ 47657 w 56550"/>
                <a:gd name="connsiteY2" fmla="*/ 103233 h 105680"/>
                <a:gd name="connsiteX3" fmla="*/ 54007 w 56550"/>
                <a:gd name="connsiteY3" fmla="*/ 95295 h 105680"/>
                <a:gd name="connsiteX4" fmla="*/ 38132 w 56550"/>
                <a:gd name="connsiteY4" fmla="*/ 65133 h 105680"/>
                <a:gd name="connsiteX5" fmla="*/ 55595 w 56550"/>
                <a:gd name="connsiteY5" fmla="*/ 45 h 10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50" h="105680">
                  <a:moveTo>
                    <a:pt x="55595" y="45"/>
                  </a:moveTo>
                  <a:cubicBezTo>
                    <a:pt x="49245" y="-1543"/>
                    <a:pt x="1355" y="38410"/>
                    <a:pt x="32" y="55608"/>
                  </a:cubicBezTo>
                  <a:cubicBezTo>
                    <a:pt x="-1291" y="72806"/>
                    <a:pt x="38661" y="96618"/>
                    <a:pt x="47657" y="103233"/>
                  </a:cubicBezTo>
                  <a:cubicBezTo>
                    <a:pt x="56653" y="109848"/>
                    <a:pt x="55594" y="101645"/>
                    <a:pt x="54007" y="95295"/>
                  </a:cubicBezTo>
                  <a:cubicBezTo>
                    <a:pt x="52419" y="88945"/>
                    <a:pt x="41836" y="77304"/>
                    <a:pt x="38132" y="65133"/>
                  </a:cubicBezTo>
                  <a:cubicBezTo>
                    <a:pt x="34428" y="52962"/>
                    <a:pt x="61945" y="1633"/>
                    <a:pt x="55595" y="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0" name="フリーフォーム: 図形 291">
              <a:extLst>
                <a:ext uri="{FF2B5EF4-FFF2-40B4-BE49-F238E27FC236}">
                  <a16:creationId xmlns:a16="http://schemas.microsoft.com/office/drawing/2014/main" id="{759EAD2E-ADFA-6BB2-7FFA-63A7FB71B6A2}"/>
                </a:ext>
              </a:extLst>
            </p:cNvPr>
            <p:cNvSpPr/>
            <p:nvPr/>
          </p:nvSpPr>
          <p:spPr>
            <a:xfrm>
              <a:off x="2206680" y="8192638"/>
              <a:ext cx="514001" cy="62653"/>
            </a:xfrm>
            <a:custGeom>
              <a:avLst/>
              <a:gdLst>
                <a:gd name="connsiteX0" fmla="*/ 512708 w 514001"/>
                <a:gd name="connsiteY0" fmla="*/ 30 h 62653"/>
                <a:gd name="connsiteX1" fmla="*/ 155520 w 514001"/>
                <a:gd name="connsiteY1" fmla="*/ 58768 h 62653"/>
                <a:gd name="connsiteX2" fmla="*/ 15820 w 514001"/>
                <a:gd name="connsiteY2" fmla="*/ 50830 h 62653"/>
                <a:gd name="connsiteX3" fmla="*/ 512708 w 514001"/>
                <a:gd name="connsiteY3" fmla="*/ 30 h 6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001" h="62653">
                  <a:moveTo>
                    <a:pt x="512708" y="30"/>
                  </a:moveTo>
                  <a:cubicBezTo>
                    <a:pt x="535991" y="1353"/>
                    <a:pt x="238335" y="50301"/>
                    <a:pt x="155520" y="58768"/>
                  </a:cubicBezTo>
                  <a:cubicBezTo>
                    <a:pt x="72705" y="67235"/>
                    <a:pt x="-42388" y="60620"/>
                    <a:pt x="15820" y="50830"/>
                  </a:cubicBezTo>
                  <a:cubicBezTo>
                    <a:pt x="74028" y="41040"/>
                    <a:pt x="489425" y="-1293"/>
                    <a:pt x="512708" y="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1" name="フリーフォーム: 図形 292">
              <a:extLst>
                <a:ext uri="{FF2B5EF4-FFF2-40B4-BE49-F238E27FC236}">
                  <a16:creationId xmlns:a16="http://schemas.microsoft.com/office/drawing/2014/main" id="{B808A374-AFAC-5380-340E-CF22B20FC77A}"/>
                </a:ext>
              </a:extLst>
            </p:cNvPr>
            <p:cNvSpPr/>
            <p:nvPr/>
          </p:nvSpPr>
          <p:spPr>
            <a:xfrm>
              <a:off x="2944268" y="8103242"/>
              <a:ext cx="540520" cy="69154"/>
            </a:xfrm>
            <a:custGeom>
              <a:avLst/>
              <a:gdLst>
                <a:gd name="connsiteX0" fmla="*/ 540295 w 540520"/>
                <a:gd name="connsiteY0" fmla="*/ 526 h 69154"/>
                <a:gd name="connsiteX1" fmla="*/ 173582 w 540520"/>
                <a:gd name="connsiteY1" fmla="*/ 37039 h 69154"/>
                <a:gd name="connsiteX2" fmla="*/ 545 w 540520"/>
                <a:gd name="connsiteY2" fmla="*/ 33864 h 69154"/>
                <a:gd name="connsiteX3" fmla="*/ 224382 w 540520"/>
                <a:gd name="connsiteY3" fmla="*/ 68789 h 69154"/>
                <a:gd name="connsiteX4" fmla="*/ 540295 w 540520"/>
                <a:gd name="connsiteY4" fmla="*/ 526 h 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0520" h="69154">
                  <a:moveTo>
                    <a:pt x="540295" y="526"/>
                  </a:moveTo>
                  <a:cubicBezTo>
                    <a:pt x="531828" y="-4766"/>
                    <a:pt x="263540" y="31483"/>
                    <a:pt x="173582" y="37039"/>
                  </a:cubicBezTo>
                  <a:cubicBezTo>
                    <a:pt x="83624" y="42595"/>
                    <a:pt x="-7922" y="28572"/>
                    <a:pt x="545" y="33864"/>
                  </a:cubicBezTo>
                  <a:cubicBezTo>
                    <a:pt x="9012" y="39156"/>
                    <a:pt x="132043" y="73022"/>
                    <a:pt x="224382" y="68789"/>
                  </a:cubicBezTo>
                  <a:cubicBezTo>
                    <a:pt x="316721" y="64556"/>
                    <a:pt x="548762" y="5818"/>
                    <a:pt x="540295" y="52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2" name="フリーフォーム: 図形 293">
              <a:extLst>
                <a:ext uri="{FF2B5EF4-FFF2-40B4-BE49-F238E27FC236}">
                  <a16:creationId xmlns:a16="http://schemas.microsoft.com/office/drawing/2014/main" id="{5202A5E0-F316-48BC-3487-1E1BE46B7811}"/>
                </a:ext>
              </a:extLst>
            </p:cNvPr>
            <p:cNvSpPr/>
            <p:nvPr/>
          </p:nvSpPr>
          <p:spPr>
            <a:xfrm>
              <a:off x="2635126" y="7873450"/>
              <a:ext cx="449198" cy="349397"/>
            </a:xfrm>
            <a:custGeom>
              <a:avLst/>
              <a:gdLst>
                <a:gd name="connsiteX0" fmla="*/ 163637 w 449198"/>
                <a:gd name="connsiteY0" fmla="*/ 66806 h 349397"/>
                <a:gd name="connsiteX1" fmla="*/ 444624 w 449198"/>
                <a:gd name="connsiteY1" fmla="*/ 6481 h 349397"/>
                <a:gd name="connsiteX2" fmla="*/ 336674 w 449198"/>
                <a:gd name="connsiteY2" fmla="*/ 246193 h 349397"/>
                <a:gd name="connsiteX3" fmla="*/ 320799 w 449198"/>
                <a:gd name="connsiteY3" fmla="*/ 304931 h 349397"/>
                <a:gd name="connsiteX4" fmla="*/ 131887 w 449198"/>
                <a:gd name="connsiteY4" fmla="*/ 349381 h 349397"/>
                <a:gd name="connsiteX5" fmla="*/ 104899 w 449198"/>
                <a:gd name="connsiteY5" fmla="*/ 300168 h 349397"/>
                <a:gd name="connsiteX6" fmla="*/ 63624 w 449198"/>
                <a:gd name="connsiteY6" fmla="*/ 200156 h 349397"/>
                <a:gd name="connsiteX7" fmla="*/ 124 w 449198"/>
                <a:gd name="connsiteY7" fmla="*/ 173168 h 349397"/>
                <a:gd name="connsiteX8" fmla="*/ 81087 w 449198"/>
                <a:gd name="connsiteY8" fmla="*/ 104906 h 349397"/>
                <a:gd name="connsiteX9" fmla="*/ 39812 w 449198"/>
                <a:gd name="connsiteY9" fmla="*/ 152531 h 349397"/>
                <a:gd name="connsiteX10" fmla="*/ 71562 w 449198"/>
                <a:gd name="connsiteY10" fmla="*/ 190631 h 349397"/>
                <a:gd name="connsiteX11" fmla="*/ 127124 w 449198"/>
                <a:gd name="connsiteY11" fmla="*/ 301756 h 349397"/>
                <a:gd name="connsiteX12" fmla="*/ 284287 w 449198"/>
                <a:gd name="connsiteY12" fmla="*/ 290643 h 349397"/>
                <a:gd name="connsiteX13" fmla="*/ 341437 w 449198"/>
                <a:gd name="connsiteY13" fmla="*/ 158881 h 349397"/>
                <a:gd name="connsiteX14" fmla="*/ 423987 w 449198"/>
                <a:gd name="connsiteY14" fmla="*/ 50931 h 349397"/>
                <a:gd name="connsiteX15" fmla="*/ 163637 w 449198"/>
                <a:gd name="connsiteY15" fmla="*/ 66806 h 34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9198" h="349397">
                  <a:moveTo>
                    <a:pt x="163637" y="66806"/>
                  </a:moveTo>
                  <a:cubicBezTo>
                    <a:pt x="167077" y="59398"/>
                    <a:pt x="415784" y="-23417"/>
                    <a:pt x="444624" y="6481"/>
                  </a:cubicBezTo>
                  <a:cubicBezTo>
                    <a:pt x="473464" y="36379"/>
                    <a:pt x="357311" y="196451"/>
                    <a:pt x="336674" y="246193"/>
                  </a:cubicBezTo>
                  <a:cubicBezTo>
                    <a:pt x="316037" y="295935"/>
                    <a:pt x="354930" y="287733"/>
                    <a:pt x="320799" y="304931"/>
                  </a:cubicBezTo>
                  <a:cubicBezTo>
                    <a:pt x="286668" y="322129"/>
                    <a:pt x="167870" y="350175"/>
                    <a:pt x="131887" y="349381"/>
                  </a:cubicBezTo>
                  <a:cubicBezTo>
                    <a:pt x="95904" y="348587"/>
                    <a:pt x="116276" y="325039"/>
                    <a:pt x="104899" y="300168"/>
                  </a:cubicBezTo>
                  <a:cubicBezTo>
                    <a:pt x="93522" y="275297"/>
                    <a:pt x="81086" y="221323"/>
                    <a:pt x="63624" y="200156"/>
                  </a:cubicBezTo>
                  <a:cubicBezTo>
                    <a:pt x="46162" y="178989"/>
                    <a:pt x="-2786" y="189043"/>
                    <a:pt x="124" y="173168"/>
                  </a:cubicBezTo>
                  <a:cubicBezTo>
                    <a:pt x="3034" y="157293"/>
                    <a:pt x="74472" y="108345"/>
                    <a:pt x="81087" y="104906"/>
                  </a:cubicBezTo>
                  <a:cubicBezTo>
                    <a:pt x="87702" y="101467"/>
                    <a:pt x="41399" y="138244"/>
                    <a:pt x="39812" y="152531"/>
                  </a:cubicBezTo>
                  <a:cubicBezTo>
                    <a:pt x="38225" y="166818"/>
                    <a:pt x="57010" y="165760"/>
                    <a:pt x="71562" y="190631"/>
                  </a:cubicBezTo>
                  <a:cubicBezTo>
                    <a:pt x="86114" y="215502"/>
                    <a:pt x="91670" y="285087"/>
                    <a:pt x="127124" y="301756"/>
                  </a:cubicBezTo>
                  <a:cubicBezTo>
                    <a:pt x="162578" y="318425"/>
                    <a:pt x="248568" y="314456"/>
                    <a:pt x="284287" y="290643"/>
                  </a:cubicBezTo>
                  <a:cubicBezTo>
                    <a:pt x="320006" y="266831"/>
                    <a:pt x="318154" y="198833"/>
                    <a:pt x="341437" y="158881"/>
                  </a:cubicBezTo>
                  <a:cubicBezTo>
                    <a:pt x="364720" y="118929"/>
                    <a:pt x="448593" y="67071"/>
                    <a:pt x="423987" y="50931"/>
                  </a:cubicBezTo>
                  <a:cubicBezTo>
                    <a:pt x="399381" y="34791"/>
                    <a:pt x="160197" y="74214"/>
                    <a:pt x="163637" y="6680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3" name="フリーフォーム: 図形 294">
              <a:extLst>
                <a:ext uri="{FF2B5EF4-FFF2-40B4-BE49-F238E27FC236}">
                  <a16:creationId xmlns:a16="http://schemas.microsoft.com/office/drawing/2014/main" id="{A099265B-3243-F4EC-E8A6-9D877C30A735}"/>
                </a:ext>
              </a:extLst>
            </p:cNvPr>
            <p:cNvSpPr/>
            <p:nvPr/>
          </p:nvSpPr>
          <p:spPr>
            <a:xfrm>
              <a:off x="2229035" y="7859003"/>
              <a:ext cx="496247" cy="139242"/>
            </a:xfrm>
            <a:custGeom>
              <a:avLst/>
              <a:gdLst>
                <a:gd name="connsiteX0" fmla="*/ 2990 w 496247"/>
                <a:gd name="connsiteY0" fmla="*/ 290 h 139242"/>
                <a:gd name="connsiteX1" fmla="*/ 17278 w 496247"/>
                <a:gd name="connsiteY1" fmla="*/ 125703 h 139242"/>
                <a:gd name="connsiteX2" fmla="*/ 131578 w 496247"/>
                <a:gd name="connsiteY2" fmla="*/ 113003 h 139242"/>
                <a:gd name="connsiteX3" fmla="*/ 264928 w 496247"/>
                <a:gd name="connsiteY3" fmla="*/ 111415 h 139242"/>
                <a:gd name="connsiteX4" fmla="*/ 350653 w 496247"/>
                <a:gd name="connsiteY4" fmla="*/ 138403 h 139242"/>
                <a:gd name="connsiteX5" fmla="*/ 495115 w 496247"/>
                <a:gd name="connsiteY5" fmla="*/ 74903 h 139242"/>
                <a:gd name="connsiteX6" fmla="*/ 266515 w 496247"/>
                <a:gd name="connsiteY6" fmla="*/ 98715 h 139242"/>
                <a:gd name="connsiteX7" fmla="*/ 42678 w 496247"/>
                <a:gd name="connsiteY7" fmla="*/ 90778 h 139242"/>
                <a:gd name="connsiteX8" fmla="*/ 2990 w 496247"/>
                <a:gd name="connsiteY8" fmla="*/ 290 h 13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247" h="139242">
                  <a:moveTo>
                    <a:pt x="2990" y="290"/>
                  </a:moveTo>
                  <a:cubicBezTo>
                    <a:pt x="-1243" y="6111"/>
                    <a:pt x="-4153" y="106918"/>
                    <a:pt x="17278" y="125703"/>
                  </a:cubicBezTo>
                  <a:cubicBezTo>
                    <a:pt x="38709" y="144488"/>
                    <a:pt x="90303" y="115384"/>
                    <a:pt x="131578" y="113003"/>
                  </a:cubicBezTo>
                  <a:cubicBezTo>
                    <a:pt x="172853" y="110622"/>
                    <a:pt x="228416" y="107182"/>
                    <a:pt x="264928" y="111415"/>
                  </a:cubicBezTo>
                  <a:cubicBezTo>
                    <a:pt x="301441" y="115648"/>
                    <a:pt x="312289" y="144488"/>
                    <a:pt x="350653" y="138403"/>
                  </a:cubicBezTo>
                  <a:cubicBezTo>
                    <a:pt x="389018" y="132318"/>
                    <a:pt x="509138" y="81518"/>
                    <a:pt x="495115" y="74903"/>
                  </a:cubicBezTo>
                  <a:cubicBezTo>
                    <a:pt x="481092" y="68288"/>
                    <a:pt x="341921" y="96069"/>
                    <a:pt x="266515" y="98715"/>
                  </a:cubicBezTo>
                  <a:lnTo>
                    <a:pt x="42678" y="90778"/>
                  </a:lnTo>
                  <a:cubicBezTo>
                    <a:pt x="-978" y="77814"/>
                    <a:pt x="7223" y="-5531"/>
                    <a:pt x="2990" y="2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4" name="フリーフォーム: 図形 295">
              <a:extLst>
                <a:ext uri="{FF2B5EF4-FFF2-40B4-BE49-F238E27FC236}">
                  <a16:creationId xmlns:a16="http://schemas.microsoft.com/office/drawing/2014/main" id="{E1660143-6FCB-5702-A790-313A5BAECFCE}"/>
                </a:ext>
              </a:extLst>
            </p:cNvPr>
            <p:cNvSpPr/>
            <p:nvPr/>
          </p:nvSpPr>
          <p:spPr>
            <a:xfrm>
              <a:off x="2228850" y="7860881"/>
              <a:ext cx="513057" cy="73342"/>
            </a:xfrm>
            <a:custGeom>
              <a:avLst/>
              <a:gdLst>
                <a:gd name="connsiteX0" fmla="*/ 0 w 513057"/>
                <a:gd name="connsiteY0" fmla="*/ 0 h 73342"/>
                <a:gd name="connsiteX1" fmla="*/ 165100 w 513057"/>
                <a:gd name="connsiteY1" fmla="*/ 14287 h 73342"/>
                <a:gd name="connsiteX2" fmla="*/ 312738 w 513057"/>
                <a:gd name="connsiteY2" fmla="*/ 38100 h 73342"/>
                <a:gd name="connsiteX3" fmla="*/ 500063 w 513057"/>
                <a:gd name="connsiteY3" fmla="*/ 73025 h 73342"/>
                <a:gd name="connsiteX4" fmla="*/ 477838 w 513057"/>
                <a:gd name="connsiteY4" fmla="*/ 53975 h 73342"/>
                <a:gd name="connsiteX5" fmla="*/ 323850 w 513057"/>
                <a:gd name="connsiteY5" fmla="*/ 30162 h 73342"/>
                <a:gd name="connsiteX6" fmla="*/ 0 w 513057"/>
                <a:gd name="connsiteY6" fmla="*/ 0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057" h="73342">
                  <a:moveTo>
                    <a:pt x="0" y="0"/>
                  </a:moveTo>
                  <a:cubicBezTo>
                    <a:pt x="56488" y="3968"/>
                    <a:pt x="112977" y="7937"/>
                    <a:pt x="165100" y="14287"/>
                  </a:cubicBezTo>
                  <a:cubicBezTo>
                    <a:pt x="217223" y="20637"/>
                    <a:pt x="256911" y="28310"/>
                    <a:pt x="312738" y="38100"/>
                  </a:cubicBezTo>
                  <a:cubicBezTo>
                    <a:pt x="368565" y="47890"/>
                    <a:pt x="472546" y="70379"/>
                    <a:pt x="500063" y="73025"/>
                  </a:cubicBezTo>
                  <a:cubicBezTo>
                    <a:pt x="527580" y="75671"/>
                    <a:pt x="507207" y="61119"/>
                    <a:pt x="477838" y="53975"/>
                  </a:cubicBezTo>
                  <a:cubicBezTo>
                    <a:pt x="448469" y="46831"/>
                    <a:pt x="323850" y="30162"/>
                    <a:pt x="323850" y="3016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5" name="フリーフォーム: 図形 296">
              <a:extLst>
                <a:ext uri="{FF2B5EF4-FFF2-40B4-BE49-F238E27FC236}">
                  <a16:creationId xmlns:a16="http://schemas.microsoft.com/office/drawing/2014/main" id="{DA987660-B141-486F-3E90-8894BD7B4399}"/>
                </a:ext>
              </a:extLst>
            </p:cNvPr>
            <p:cNvSpPr/>
            <p:nvPr/>
          </p:nvSpPr>
          <p:spPr>
            <a:xfrm>
              <a:off x="2785918" y="7102053"/>
              <a:ext cx="165443" cy="203292"/>
            </a:xfrm>
            <a:custGeom>
              <a:avLst/>
              <a:gdLst>
                <a:gd name="connsiteX0" fmla="*/ 145 w 165443"/>
                <a:gd name="connsiteY0" fmla="*/ 3 h 203292"/>
                <a:gd name="connsiteX1" fmla="*/ 82695 w 165443"/>
                <a:gd name="connsiteY1" fmla="*/ 177803 h 203292"/>
                <a:gd name="connsiteX2" fmla="*/ 165245 w 165443"/>
                <a:gd name="connsiteY2" fmla="*/ 201615 h 203292"/>
                <a:gd name="connsiteX3" fmla="*/ 103332 w 165443"/>
                <a:gd name="connsiteY3" fmla="*/ 173040 h 203292"/>
                <a:gd name="connsiteX4" fmla="*/ 145 w 165443"/>
                <a:gd name="connsiteY4" fmla="*/ 3 h 20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43" h="203292">
                  <a:moveTo>
                    <a:pt x="145" y="3"/>
                  </a:moveTo>
                  <a:cubicBezTo>
                    <a:pt x="-3294" y="797"/>
                    <a:pt x="55178" y="144201"/>
                    <a:pt x="82695" y="177803"/>
                  </a:cubicBezTo>
                  <a:cubicBezTo>
                    <a:pt x="110212" y="211405"/>
                    <a:pt x="161806" y="202409"/>
                    <a:pt x="165245" y="201615"/>
                  </a:cubicBezTo>
                  <a:cubicBezTo>
                    <a:pt x="168684" y="200821"/>
                    <a:pt x="126615" y="200821"/>
                    <a:pt x="103332" y="173040"/>
                  </a:cubicBezTo>
                  <a:cubicBezTo>
                    <a:pt x="80049" y="145259"/>
                    <a:pt x="3584" y="-791"/>
                    <a:pt x="145" y="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6" name="フリーフォーム: 図形 297">
              <a:extLst>
                <a:ext uri="{FF2B5EF4-FFF2-40B4-BE49-F238E27FC236}">
                  <a16:creationId xmlns:a16="http://schemas.microsoft.com/office/drawing/2014/main" id="{BBB7CF5D-8988-C086-87C6-76BA10B840E0}"/>
                </a:ext>
              </a:extLst>
            </p:cNvPr>
            <p:cNvSpPr/>
            <p:nvPr/>
          </p:nvSpPr>
          <p:spPr>
            <a:xfrm>
              <a:off x="2957513" y="7290968"/>
              <a:ext cx="209343" cy="516970"/>
            </a:xfrm>
            <a:custGeom>
              <a:avLst/>
              <a:gdLst>
                <a:gd name="connsiteX0" fmla="*/ 0 w 209343"/>
                <a:gd name="connsiteY0" fmla="*/ 0 h 516970"/>
                <a:gd name="connsiteX1" fmla="*/ 190500 w 209343"/>
                <a:gd name="connsiteY1" fmla="*/ 444500 h 516970"/>
                <a:gd name="connsiteX2" fmla="*/ 198437 w 209343"/>
                <a:gd name="connsiteY2" fmla="*/ 512763 h 516970"/>
                <a:gd name="connsiteX3" fmla="*/ 155575 w 209343"/>
                <a:gd name="connsiteY3" fmla="*/ 406400 h 516970"/>
                <a:gd name="connsiteX4" fmla="*/ 0 w 209343"/>
                <a:gd name="connsiteY4" fmla="*/ 0 h 51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343" h="516970">
                  <a:moveTo>
                    <a:pt x="0" y="0"/>
                  </a:moveTo>
                  <a:cubicBezTo>
                    <a:pt x="78713" y="179520"/>
                    <a:pt x="157427" y="359040"/>
                    <a:pt x="190500" y="444500"/>
                  </a:cubicBezTo>
                  <a:cubicBezTo>
                    <a:pt x="223573" y="529960"/>
                    <a:pt x="204258" y="519113"/>
                    <a:pt x="198437" y="512763"/>
                  </a:cubicBezTo>
                  <a:cubicBezTo>
                    <a:pt x="192616" y="506413"/>
                    <a:pt x="155575" y="406400"/>
                    <a:pt x="155575" y="4064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7" name="フリーフォーム: 図形 298">
              <a:extLst>
                <a:ext uri="{FF2B5EF4-FFF2-40B4-BE49-F238E27FC236}">
                  <a16:creationId xmlns:a16="http://schemas.microsoft.com/office/drawing/2014/main" id="{75095AE6-64C8-B8D6-28D9-7D68F9B88086}"/>
                </a:ext>
              </a:extLst>
            </p:cNvPr>
            <p:cNvSpPr/>
            <p:nvPr/>
          </p:nvSpPr>
          <p:spPr>
            <a:xfrm>
              <a:off x="2536862" y="7313651"/>
              <a:ext cx="198517" cy="432930"/>
            </a:xfrm>
            <a:custGeom>
              <a:avLst/>
              <a:gdLst>
                <a:gd name="connsiteX0" fmla="*/ 198401 w 198517"/>
                <a:gd name="connsiteY0" fmla="*/ 432930 h 432930"/>
                <a:gd name="connsiteX1" fmla="*/ 160301 w 198517"/>
                <a:gd name="connsiteY1" fmla="*/ 36055 h 432930"/>
                <a:gd name="connsiteX2" fmla="*/ 120613 w 198517"/>
                <a:gd name="connsiteY2" fmla="*/ 18592 h 432930"/>
                <a:gd name="connsiteX3" fmla="*/ 1551 w 198517"/>
                <a:gd name="connsiteY3" fmla="*/ 37642 h 432930"/>
                <a:gd name="connsiteX4" fmla="*/ 58701 w 198517"/>
                <a:gd name="connsiteY4" fmla="*/ 183692 h 432930"/>
                <a:gd name="connsiteX5" fmla="*/ 144426 w 198517"/>
                <a:gd name="connsiteY5" fmla="*/ 342442 h 432930"/>
                <a:gd name="connsiteX6" fmla="*/ 106326 w 198517"/>
                <a:gd name="connsiteY6" fmla="*/ 258305 h 432930"/>
                <a:gd name="connsiteX7" fmla="*/ 15838 w 198517"/>
                <a:gd name="connsiteY7" fmla="*/ 78917 h 432930"/>
                <a:gd name="connsiteX8" fmla="*/ 99976 w 198517"/>
                <a:gd name="connsiteY8" fmla="*/ 36055 h 432930"/>
                <a:gd name="connsiteX9" fmla="*/ 147601 w 198517"/>
                <a:gd name="connsiteY9" fmla="*/ 36055 h 432930"/>
                <a:gd name="connsiteX10" fmla="*/ 198401 w 198517"/>
                <a:gd name="connsiteY10" fmla="*/ 432930 h 43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517" h="432930">
                  <a:moveTo>
                    <a:pt x="198401" y="432930"/>
                  </a:moveTo>
                  <a:cubicBezTo>
                    <a:pt x="200518" y="432930"/>
                    <a:pt x="173266" y="105111"/>
                    <a:pt x="160301" y="36055"/>
                  </a:cubicBezTo>
                  <a:cubicBezTo>
                    <a:pt x="147336" y="-33001"/>
                    <a:pt x="147071" y="18327"/>
                    <a:pt x="120613" y="18592"/>
                  </a:cubicBezTo>
                  <a:cubicBezTo>
                    <a:pt x="94155" y="18856"/>
                    <a:pt x="11870" y="10125"/>
                    <a:pt x="1551" y="37642"/>
                  </a:cubicBezTo>
                  <a:cubicBezTo>
                    <a:pt x="-8768" y="65159"/>
                    <a:pt x="34889" y="132892"/>
                    <a:pt x="58701" y="183692"/>
                  </a:cubicBezTo>
                  <a:cubicBezTo>
                    <a:pt x="82513" y="234492"/>
                    <a:pt x="136489" y="330007"/>
                    <a:pt x="144426" y="342442"/>
                  </a:cubicBezTo>
                  <a:cubicBezTo>
                    <a:pt x="152363" y="354877"/>
                    <a:pt x="127757" y="302226"/>
                    <a:pt x="106326" y="258305"/>
                  </a:cubicBezTo>
                  <a:cubicBezTo>
                    <a:pt x="84895" y="214384"/>
                    <a:pt x="16896" y="115959"/>
                    <a:pt x="15838" y="78917"/>
                  </a:cubicBezTo>
                  <a:cubicBezTo>
                    <a:pt x="14780" y="41875"/>
                    <a:pt x="78016" y="43199"/>
                    <a:pt x="99976" y="36055"/>
                  </a:cubicBezTo>
                  <a:cubicBezTo>
                    <a:pt x="121936" y="28911"/>
                    <a:pt x="130668" y="-26122"/>
                    <a:pt x="147601" y="36055"/>
                  </a:cubicBezTo>
                  <a:cubicBezTo>
                    <a:pt x="164534" y="98232"/>
                    <a:pt x="196284" y="432930"/>
                    <a:pt x="198401" y="4329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8" name="フリーフォーム: 図形 299">
              <a:extLst>
                <a:ext uri="{FF2B5EF4-FFF2-40B4-BE49-F238E27FC236}">
                  <a16:creationId xmlns:a16="http://schemas.microsoft.com/office/drawing/2014/main" id="{D9BEF22F-0ED4-EAA3-7339-27A8A97E8B7F}"/>
                </a:ext>
              </a:extLst>
            </p:cNvPr>
            <p:cNvSpPr/>
            <p:nvPr/>
          </p:nvSpPr>
          <p:spPr>
            <a:xfrm>
              <a:off x="1678433" y="6783856"/>
              <a:ext cx="1072719" cy="1005639"/>
            </a:xfrm>
            <a:custGeom>
              <a:avLst/>
              <a:gdLst>
                <a:gd name="connsiteX0" fmla="*/ 1142 w 1072719"/>
                <a:gd name="connsiteY0" fmla="*/ 29275 h 1005639"/>
                <a:gd name="connsiteX1" fmla="*/ 696467 w 1072719"/>
                <a:gd name="connsiteY1" fmla="*/ 54675 h 1005639"/>
                <a:gd name="connsiteX2" fmla="*/ 874267 w 1072719"/>
                <a:gd name="connsiteY2" fmla="*/ 183262 h 1005639"/>
                <a:gd name="connsiteX3" fmla="*/ 1010792 w 1072719"/>
                <a:gd name="connsiteY3" fmla="*/ 449962 h 1005639"/>
                <a:gd name="connsiteX4" fmla="*/ 994917 w 1072719"/>
                <a:gd name="connsiteY4" fmla="*/ 483300 h 1005639"/>
                <a:gd name="connsiteX5" fmla="*/ 850455 w 1072719"/>
                <a:gd name="connsiteY5" fmla="*/ 546800 h 1005639"/>
                <a:gd name="connsiteX6" fmla="*/ 882205 w 1072719"/>
                <a:gd name="connsiteY6" fmla="*/ 676975 h 1005639"/>
                <a:gd name="connsiteX7" fmla="*/ 983805 w 1072719"/>
                <a:gd name="connsiteY7" fmla="*/ 873825 h 1005639"/>
                <a:gd name="connsiteX8" fmla="*/ 1072705 w 1072719"/>
                <a:gd name="connsiteY8" fmla="*/ 1005587 h 1005639"/>
                <a:gd name="connsiteX9" fmla="*/ 977455 w 1072719"/>
                <a:gd name="connsiteY9" fmla="*/ 859537 h 1005639"/>
                <a:gd name="connsiteX10" fmla="*/ 912367 w 1072719"/>
                <a:gd name="connsiteY10" fmla="*/ 715075 h 1005639"/>
                <a:gd name="connsiteX11" fmla="*/ 871092 w 1072719"/>
                <a:gd name="connsiteY11" fmla="*/ 567437 h 1005639"/>
                <a:gd name="connsiteX12" fmla="*/ 1001267 w 1072719"/>
                <a:gd name="connsiteY12" fmla="*/ 469012 h 1005639"/>
                <a:gd name="connsiteX13" fmla="*/ 945705 w 1072719"/>
                <a:gd name="connsiteY13" fmla="*/ 245175 h 1005639"/>
                <a:gd name="connsiteX14" fmla="*/ 542480 w 1072719"/>
                <a:gd name="connsiteY14" fmla="*/ 14987 h 1005639"/>
                <a:gd name="connsiteX15" fmla="*/ 1142 w 1072719"/>
                <a:gd name="connsiteY15" fmla="*/ 29275 h 100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2719" h="1005639">
                  <a:moveTo>
                    <a:pt x="1142" y="29275"/>
                  </a:moveTo>
                  <a:cubicBezTo>
                    <a:pt x="26807" y="35890"/>
                    <a:pt x="550946" y="29010"/>
                    <a:pt x="696467" y="54675"/>
                  </a:cubicBezTo>
                  <a:cubicBezTo>
                    <a:pt x="841988" y="80340"/>
                    <a:pt x="821880" y="117381"/>
                    <a:pt x="874267" y="183262"/>
                  </a:cubicBezTo>
                  <a:cubicBezTo>
                    <a:pt x="926655" y="249143"/>
                    <a:pt x="990684" y="399956"/>
                    <a:pt x="1010792" y="449962"/>
                  </a:cubicBezTo>
                  <a:cubicBezTo>
                    <a:pt x="1030900" y="499968"/>
                    <a:pt x="1021640" y="467160"/>
                    <a:pt x="994917" y="483300"/>
                  </a:cubicBezTo>
                  <a:cubicBezTo>
                    <a:pt x="968194" y="499440"/>
                    <a:pt x="869240" y="514521"/>
                    <a:pt x="850455" y="546800"/>
                  </a:cubicBezTo>
                  <a:cubicBezTo>
                    <a:pt x="831670" y="579079"/>
                    <a:pt x="859980" y="622471"/>
                    <a:pt x="882205" y="676975"/>
                  </a:cubicBezTo>
                  <a:cubicBezTo>
                    <a:pt x="904430" y="731479"/>
                    <a:pt x="952055" y="819056"/>
                    <a:pt x="983805" y="873825"/>
                  </a:cubicBezTo>
                  <a:cubicBezTo>
                    <a:pt x="1015555" y="928594"/>
                    <a:pt x="1073763" y="1007968"/>
                    <a:pt x="1072705" y="1005587"/>
                  </a:cubicBezTo>
                  <a:cubicBezTo>
                    <a:pt x="1071647" y="1003206"/>
                    <a:pt x="1004178" y="907956"/>
                    <a:pt x="977455" y="859537"/>
                  </a:cubicBezTo>
                  <a:cubicBezTo>
                    <a:pt x="950732" y="811118"/>
                    <a:pt x="930094" y="763758"/>
                    <a:pt x="912367" y="715075"/>
                  </a:cubicBezTo>
                  <a:cubicBezTo>
                    <a:pt x="894640" y="666392"/>
                    <a:pt x="856275" y="608447"/>
                    <a:pt x="871092" y="567437"/>
                  </a:cubicBezTo>
                  <a:cubicBezTo>
                    <a:pt x="885909" y="526427"/>
                    <a:pt x="988832" y="522722"/>
                    <a:pt x="1001267" y="469012"/>
                  </a:cubicBezTo>
                  <a:cubicBezTo>
                    <a:pt x="1013702" y="415302"/>
                    <a:pt x="1022169" y="320846"/>
                    <a:pt x="945705" y="245175"/>
                  </a:cubicBezTo>
                  <a:cubicBezTo>
                    <a:pt x="869241" y="169504"/>
                    <a:pt x="695938" y="53087"/>
                    <a:pt x="542480" y="14987"/>
                  </a:cubicBezTo>
                  <a:cubicBezTo>
                    <a:pt x="389022" y="-23113"/>
                    <a:pt x="-24523" y="22660"/>
                    <a:pt x="1142" y="2927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9" name="フリーフォーム: 図形 300">
              <a:extLst>
                <a:ext uri="{FF2B5EF4-FFF2-40B4-BE49-F238E27FC236}">
                  <a16:creationId xmlns:a16="http://schemas.microsoft.com/office/drawing/2014/main" id="{BB7616FC-54EA-7276-46D4-5D1254CDAAB0}"/>
                </a:ext>
              </a:extLst>
            </p:cNvPr>
            <p:cNvSpPr/>
            <p:nvPr/>
          </p:nvSpPr>
          <p:spPr>
            <a:xfrm>
              <a:off x="1688859" y="6808864"/>
              <a:ext cx="852551" cy="219145"/>
            </a:xfrm>
            <a:custGeom>
              <a:avLst/>
              <a:gdLst>
                <a:gd name="connsiteX0" fmla="*/ 262179 w 852551"/>
                <a:gd name="connsiteY0" fmla="*/ 5854 h 219145"/>
                <a:gd name="connsiteX1" fmla="*/ 209791 w 852551"/>
                <a:gd name="connsiteY1" fmla="*/ 4267 h 219145"/>
                <a:gd name="connsiteX2" fmla="*/ 12941 w 852551"/>
                <a:gd name="connsiteY2" fmla="*/ 36017 h 219145"/>
                <a:gd name="connsiteX3" fmla="*/ 68504 w 852551"/>
                <a:gd name="connsiteY3" fmla="*/ 110629 h 219145"/>
                <a:gd name="connsiteX4" fmla="*/ 301866 w 852551"/>
                <a:gd name="connsiteY4" fmla="*/ 155079 h 219145"/>
                <a:gd name="connsiteX5" fmla="*/ 741604 w 852551"/>
                <a:gd name="connsiteY5" fmla="*/ 204292 h 219145"/>
                <a:gd name="connsiteX6" fmla="*/ 771766 w 852551"/>
                <a:gd name="connsiteY6" fmla="*/ 216992 h 219145"/>
                <a:gd name="connsiteX7" fmla="*/ 835266 w 852551"/>
                <a:gd name="connsiteY7" fmla="*/ 166192 h 219145"/>
                <a:gd name="connsiteX8" fmla="*/ 776529 w 852551"/>
                <a:gd name="connsiteY8" fmla="*/ 183654 h 219145"/>
                <a:gd name="connsiteX9" fmla="*/ 93904 w 852551"/>
                <a:gd name="connsiteY9" fmla="*/ 115392 h 219145"/>
                <a:gd name="connsiteX10" fmla="*/ 5004 w 852551"/>
                <a:gd name="connsiteY10" fmla="*/ 94754 h 219145"/>
                <a:gd name="connsiteX11" fmla="*/ 39929 w 852551"/>
                <a:gd name="connsiteY11" fmla="*/ 55067 h 219145"/>
                <a:gd name="connsiteX12" fmla="*/ 262179 w 852551"/>
                <a:gd name="connsiteY12" fmla="*/ 5854 h 21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2551" h="219145">
                  <a:moveTo>
                    <a:pt x="262179" y="5854"/>
                  </a:moveTo>
                  <a:cubicBezTo>
                    <a:pt x="290489" y="-2613"/>
                    <a:pt x="251331" y="-760"/>
                    <a:pt x="209791" y="4267"/>
                  </a:cubicBezTo>
                  <a:cubicBezTo>
                    <a:pt x="168251" y="9294"/>
                    <a:pt x="36489" y="18290"/>
                    <a:pt x="12941" y="36017"/>
                  </a:cubicBezTo>
                  <a:cubicBezTo>
                    <a:pt x="-10607" y="53744"/>
                    <a:pt x="20350" y="90785"/>
                    <a:pt x="68504" y="110629"/>
                  </a:cubicBezTo>
                  <a:cubicBezTo>
                    <a:pt x="116658" y="130473"/>
                    <a:pt x="189683" y="139469"/>
                    <a:pt x="301866" y="155079"/>
                  </a:cubicBezTo>
                  <a:cubicBezTo>
                    <a:pt x="414049" y="170690"/>
                    <a:pt x="663287" y="193973"/>
                    <a:pt x="741604" y="204292"/>
                  </a:cubicBezTo>
                  <a:cubicBezTo>
                    <a:pt x="819921" y="214611"/>
                    <a:pt x="756156" y="223342"/>
                    <a:pt x="771766" y="216992"/>
                  </a:cubicBezTo>
                  <a:cubicBezTo>
                    <a:pt x="787376" y="210642"/>
                    <a:pt x="834472" y="171748"/>
                    <a:pt x="835266" y="166192"/>
                  </a:cubicBezTo>
                  <a:cubicBezTo>
                    <a:pt x="836060" y="160636"/>
                    <a:pt x="900089" y="192121"/>
                    <a:pt x="776529" y="183654"/>
                  </a:cubicBezTo>
                  <a:cubicBezTo>
                    <a:pt x="652969" y="175187"/>
                    <a:pt x="222492" y="130209"/>
                    <a:pt x="93904" y="115392"/>
                  </a:cubicBezTo>
                  <a:cubicBezTo>
                    <a:pt x="-34684" y="100575"/>
                    <a:pt x="14000" y="104808"/>
                    <a:pt x="5004" y="94754"/>
                  </a:cubicBezTo>
                  <a:cubicBezTo>
                    <a:pt x="-3992" y="84700"/>
                    <a:pt x="-5315" y="69619"/>
                    <a:pt x="39929" y="55067"/>
                  </a:cubicBezTo>
                  <a:cubicBezTo>
                    <a:pt x="85173" y="40515"/>
                    <a:pt x="233869" y="14321"/>
                    <a:pt x="262179" y="585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0" name="フリーフォーム: 図形 301">
              <a:extLst>
                <a:ext uri="{FF2B5EF4-FFF2-40B4-BE49-F238E27FC236}">
                  <a16:creationId xmlns:a16="http://schemas.microsoft.com/office/drawing/2014/main" id="{CCD4969C-9C7A-D82D-EE23-44B2AB4252A5}"/>
                </a:ext>
              </a:extLst>
            </p:cNvPr>
            <p:cNvSpPr/>
            <p:nvPr/>
          </p:nvSpPr>
          <p:spPr>
            <a:xfrm>
              <a:off x="2063652" y="6820559"/>
              <a:ext cx="342148" cy="121454"/>
            </a:xfrm>
            <a:custGeom>
              <a:avLst/>
              <a:gdLst>
                <a:gd name="connsiteX0" fmla="*/ 281086 w 342148"/>
                <a:gd name="connsiteY0" fmla="*/ 16384 h 121454"/>
                <a:gd name="connsiteX1" fmla="*/ 44548 w 342148"/>
                <a:gd name="connsiteY1" fmla="*/ 67184 h 121454"/>
                <a:gd name="connsiteX2" fmla="*/ 136623 w 342148"/>
                <a:gd name="connsiteY2" fmla="*/ 95759 h 121454"/>
                <a:gd name="connsiteX3" fmla="*/ 341411 w 342148"/>
                <a:gd name="connsiteY3" fmla="*/ 121159 h 121454"/>
                <a:gd name="connsiteX4" fmla="*/ 57248 w 342148"/>
                <a:gd name="connsiteY4" fmla="*/ 108459 h 121454"/>
                <a:gd name="connsiteX5" fmla="*/ 12798 w 342148"/>
                <a:gd name="connsiteY5" fmla="*/ 90997 h 121454"/>
                <a:gd name="connsiteX6" fmla="*/ 220761 w 342148"/>
                <a:gd name="connsiteY6" fmla="*/ 5272 h 121454"/>
                <a:gd name="connsiteX7" fmla="*/ 281086 w 342148"/>
                <a:gd name="connsiteY7" fmla="*/ 16384 h 12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148" h="121454">
                  <a:moveTo>
                    <a:pt x="281086" y="16384"/>
                  </a:moveTo>
                  <a:cubicBezTo>
                    <a:pt x="251717" y="26703"/>
                    <a:pt x="68625" y="53955"/>
                    <a:pt x="44548" y="67184"/>
                  </a:cubicBezTo>
                  <a:cubicBezTo>
                    <a:pt x="20471" y="80413"/>
                    <a:pt x="87146" y="86763"/>
                    <a:pt x="136623" y="95759"/>
                  </a:cubicBezTo>
                  <a:cubicBezTo>
                    <a:pt x="186100" y="104755"/>
                    <a:pt x="354640" y="119042"/>
                    <a:pt x="341411" y="121159"/>
                  </a:cubicBezTo>
                  <a:cubicBezTo>
                    <a:pt x="328182" y="123276"/>
                    <a:pt x="112017" y="113486"/>
                    <a:pt x="57248" y="108459"/>
                  </a:cubicBezTo>
                  <a:cubicBezTo>
                    <a:pt x="2479" y="103432"/>
                    <a:pt x="-14454" y="108195"/>
                    <a:pt x="12798" y="90997"/>
                  </a:cubicBezTo>
                  <a:cubicBezTo>
                    <a:pt x="40050" y="73799"/>
                    <a:pt x="173401" y="18237"/>
                    <a:pt x="220761" y="5272"/>
                  </a:cubicBezTo>
                  <a:cubicBezTo>
                    <a:pt x="268121" y="-7693"/>
                    <a:pt x="310455" y="6065"/>
                    <a:pt x="281086" y="163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1" name="フリーフォーム: 図形 302">
              <a:extLst>
                <a:ext uri="{FF2B5EF4-FFF2-40B4-BE49-F238E27FC236}">
                  <a16:creationId xmlns:a16="http://schemas.microsoft.com/office/drawing/2014/main" id="{05914722-58B7-3C07-4B8E-05A3FC46F3A4}"/>
                </a:ext>
              </a:extLst>
            </p:cNvPr>
            <p:cNvSpPr/>
            <p:nvPr/>
          </p:nvSpPr>
          <p:spPr>
            <a:xfrm>
              <a:off x="2266747" y="6882036"/>
              <a:ext cx="174838" cy="67783"/>
            </a:xfrm>
            <a:custGeom>
              <a:avLst/>
              <a:gdLst>
                <a:gd name="connsiteX0" fmla="*/ 158953 w 174838"/>
                <a:gd name="connsiteY0" fmla="*/ 4120 h 67783"/>
                <a:gd name="connsiteX1" fmla="*/ 12903 w 174838"/>
                <a:gd name="connsiteY1" fmla="*/ 2532 h 67783"/>
                <a:gd name="connsiteX2" fmla="*/ 25603 w 174838"/>
                <a:gd name="connsiteY2" fmla="*/ 35870 h 67783"/>
                <a:gd name="connsiteX3" fmla="*/ 174828 w 174838"/>
                <a:gd name="connsiteY3" fmla="*/ 67620 h 67783"/>
                <a:gd name="connsiteX4" fmla="*/ 17666 w 174838"/>
                <a:gd name="connsiteY4" fmla="*/ 46982 h 67783"/>
                <a:gd name="connsiteX5" fmla="*/ 36716 w 174838"/>
                <a:gd name="connsiteY5" fmla="*/ 18407 h 67783"/>
                <a:gd name="connsiteX6" fmla="*/ 158953 w 174838"/>
                <a:gd name="connsiteY6" fmla="*/ 4120 h 6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838" h="67783">
                  <a:moveTo>
                    <a:pt x="158953" y="4120"/>
                  </a:moveTo>
                  <a:cubicBezTo>
                    <a:pt x="154984" y="1474"/>
                    <a:pt x="35128" y="-2760"/>
                    <a:pt x="12903" y="2532"/>
                  </a:cubicBezTo>
                  <a:cubicBezTo>
                    <a:pt x="-9322" y="7824"/>
                    <a:pt x="-1385" y="25022"/>
                    <a:pt x="25603" y="35870"/>
                  </a:cubicBezTo>
                  <a:cubicBezTo>
                    <a:pt x="52590" y="46718"/>
                    <a:pt x="176151" y="65768"/>
                    <a:pt x="174828" y="67620"/>
                  </a:cubicBezTo>
                  <a:cubicBezTo>
                    <a:pt x="173505" y="69472"/>
                    <a:pt x="40685" y="55184"/>
                    <a:pt x="17666" y="46982"/>
                  </a:cubicBezTo>
                  <a:cubicBezTo>
                    <a:pt x="-5353" y="38780"/>
                    <a:pt x="11581" y="23699"/>
                    <a:pt x="36716" y="18407"/>
                  </a:cubicBezTo>
                  <a:cubicBezTo>
                    <a:pt x="61851" y="13115"/>
                    <a:pt x="162922" y="6766"/>
                    <a:pt x="158953" y="41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2" name="フリーフォーム: 図形 303">
              <a:extLst>
                <a:ext uri="{FF2B5EF4-FFF2-40B4-BE49-F238E27FC236}">
                  <a16:creationId xmlns:a16="http://schemas.microsoft.com/office/drawing/2014/main" id="{93DABE30-BB9E-391E-DD30-6566BE24D116}"/>
                </a:ext>
              </a:extLst>
            </p:cNvPr>
            <p:cNvSpPr/>
            <p:nvPr/>
          </p:nvSpPr>
          <p:spPr>
            <a:xfrm>
              <a:off x="2224101" y="7106854"/>
              <a:ext cx="549840" cy="834155"/>
            </a:xfrm>
            <a:custGeom>
              <a:avLst/>
              <a:gdLst>
                <a:gd name="connsiteX0" fmla="*/ 542912 w 549840"/>
                <a:gd name="connsiteY0" fmla="*/ 817527 h 834155"/>
                <a:gd name="connsiteX1" fmla="*/ 463537 w 549840"/>
                <a:gd name="connsiteY1" fmla="*/ 711164 h 834155"/>
                <a:gd name="connsiteX2" fmla="*/ 420674 w 549840"/>
                <a:gd name="connsiteY2" fmla="*/ 582577 h 834155"/>
                <a:gd name="connsiteX3" fmla="*/ 279387 w 549840"/>
                <a:gd name="connsiteY3" fmla="*/ 271427 h 834155"/>
                <a:gd name="connsiteX4" fmla="*/ 233349 w 549840"/>
                <a:gd name="connsiteY4" fmla="*/ 211102 h 834155"/>
                <a:gd name="connsiteX5" fmla="*/ 66662 w 549840"/>
                <a:gd name="connsiteY5" fmla="*/ 15839 h 834155"/>
                <a:gd name="connsiteX6" fmla="*/ 3162 w 549840"/>
                <a:gd name="connsiteY6" fmla="*/ 14252 h 834155"/>
                <a:gd name="connsiteX7" fmla="*/ 155562 w 549840"/>
                <a:gd name="connsiteY7" fmla="*/ 36477 h 834155"/>
                <a:gd name="connsiteX8" fmla="*/ 268274 w 549840"/>
                <a:gd name="connsiteY8" fmla="*/ 338102 h 834155"/>
                <a:gd name="connsiteX9" fmla="*/ 542912 w 549840"/>
                <a:gd name="connsiteY9" fmla="*/ 817527 h 83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9840" h="834155">
                  <a:moveTo>
                    <a:pt x="542912" y="817527"/>
                  </a:moveTo>
                  <a:cubicBezTo>
                    <a:pt x="575456" y="879704"/>
                    <a:pt x="483910" y="750322"/>
                    <a:pt x="463537" y="711164"/>
                  </a:cubicBezTo>
                  <a:cubicBezTo>
                    <a:pt x="443164" y="672006"/>
                    <a:pt x="451366" y="655866"/>
                    <a:pt x="420674" y="582577"/>
                  </a:cubicBezTo>
                  <a:cubicBezTo>
                    <a:pt x="389982" y="509287"/>
                    <a:pt x="310608" y="333339"/>
                    <a:pt x="279387" y="271427"/>
                  </a:cubicBezTo>
                  <a:cubicBezTo>
                    <a:pt x="248166" y="209514"/>
                    <a:pt x="268803" y="253700"/>
                    <a:pt x="233349" y="211102"/>
                  </a:cubicBezTo>
                  <a:cubicBezTo>
                    <a:pt x="197895" y="168504"/>
                    <a:pt x="105027" y="48647"/>
                    <a:pt x="66662" y="15839"/>
                  </a:cubicBezTo>
                  <a:cubicBezTo>
                    <a:pt x="28297" y="-16969"/>
                    <a:pt x="-11655" y="10812"/>
                    <a:pt x="3162" y="14252"/>
                  </a:cubicBezTo>
                  <a:cubicBezTo>
                    <a:pt x="17979" y="17692"/>
                    <a:pt x="111377" y="-17498"/>
                    <a:pt x="155562" y="36477"/>
                  </a:cubicBezTo>
                  <a:cubicBezTo>
                    <a:pt x="199747" y="90452"/>
                    <a:pt x="202393" y="212690"/>
                    <a:pt x="268274" y="338102"/>
                  </a:cubicBezTo>
                  <a:cubicBezTo>
                    <a:pt x="334155" y="463514"/>
                    <a:pt x="510368" y="755350"/>
                    <a:pt x="542912" y="8175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3" name="フリーフォーム: 図形 304">
              <a:extLst>
                <a:ext uri="{FF2B5EF4-FFF2-40B4-BE49-F238E27FC236}">
                  <a16:creationId xmlns:a16="http://schemas.microsoft.com/office/drawing/2014/main" id="{AA8DDB0E-8645-3E56-92B8-B7DA88B7C7AB}"/>
                </a:ext>
              </a:extLst>
            </p:cNvPr>
            <p:cNvSpPr/>
            <p:nvPr/>
          </p:nvSpPr>
          <p:spPr>
            <a:xfrm>
              <a:off x="1689083" y="7087757"/>
              <a:ext cx="658830" cy="26999"/>
            </a:xfrm>
            <a:custGeom>
              <a:avLst/>
              <a:gdLst>
                <a:gd name="connsiteX0" fmla="*/ 658830 w 658830"/>
                <a:gd name="connsiteY0" fmla="*/ 26999 h 26999"/>
                <a:gd name="connsiteX1" fmla="*/ 604855 w 658830"/>
                <a:gd name="connsiteY1" fmla="*/ 23824 h 26999"/>
                <a:gd name="connsiteX2" fmla="*/ 9542 w 658830"/>
                <a:gd name="connsiteY2" fmla="*/ 20649 h 26999"/>
                <a:gd name="connsiteX3" fmla="*/ 266717 w 658830"/>
                <a:gd name="connsiteY3" fmla="*/ 11 h 26999"/>
                <a:gd name="connsiteX4" fmla="*/ 658830 w 658830"/>
                <a:gd name="connsiteY4" fmla="*/ 26999 h 2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830" h="26999">
                  <a:moveTo>
                    <a:pt x="658830" y="26999"/>
                  </a:moveTo>
                  <a:lnTo>
                    <a:pt x="604855" y="23824"/>
                  </a:lnTo>
                  <a:lnTo>
                    <a:pt x="9542" y="20649"/>
                  </a:lnTo>
                  <a:cubicBezTo>
                    <a:pt x="-46814" y="16680"/>
                    <a:pt x="160355" y="-518"/>
                    <a:pt x="266717" y="11"/>
                  </a:cubicBezTo>
                  <a:cubicBezTo>
                    <a:pt x="373079" y="540"/>
                    <a:pt x="510398" y="12182"/>
                    <a:pt x="658830" y="2699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4" name="フリーフォーム: 図形 305">
              <a:extLst>
                <a:ext uri="{FF2B5EF4-FFF2-40B4-BE49-F238E27FC236}">
                  <a16:creationId xmlns:a16="http://schemas.microsoft.com/office/drawing/2014/main" id="{8CEE5737-2370-4E36-C4C5-C2768D40FBEC}"/>
                </a:ext>
              </a:extLst>
            </p:cNvPr>
            <p:cNvSpPr/>
            <p:nvPr/>
          </p:nvSpPr>
          <p:spPr>
            <a:xfrm>
              <a:off x="1816084" y="7132003"/>
              <a:ext cx="664006" cy="253627"/>
            </a:xfrm>
            <a:custGeom>
              <a:avLst/>
              <a:gdLst>
                <a:gd name="connsiteX0" fmla="*/ 16 w 664006"/>
                <a:gd name="connsiteY0" fmla="*/ 1803 h 253627"/>
                <a:gd name="connsiteX1" fmla="*/ 466741 w 664006"/>
                <a:gd name="connsiteY1" fmla="*/ 27203 h 253627"/>
                <a:gd name="connsiteX2" fmla="*/ 573104 w 664006"/>
                <a:gd name="connsiteY2" fmla="*/ 133565 h 253627"/>
                <a:gd name="connsiteX3" fmla="*/ 662004 w 664006"/>
                <a:gd name="connsiteY3" fmla="*/ 252628 h 253627"/>
                <a:gd name="connsiteX4" fmla="*/ 484204 w 664006"/>
                <a:gd name="connsiteY4" fmla="*/ 63715 h 253627"/>
                <a:gd name="connsiteX5" fmla="*/ 16 w 664006"/>
                <a:gd name="connsiteY5" fmla="*/ 1803 h 25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4006" h="253627">
                  <a:moveTo>
                    <a:pt x="16" y="1803"/>
                  </a:moveTo>
                  <a:cubicBezTo>
                    <a:pt x="-2894" y="-4282"/>
                    <a:pt x="371226" y="5243"/>
                    <a:pt x="466741" y="27203"/>
                  </a:cubicBezTo>
                  <a:cubicBezTo>
                    <a:pt x="562256" y="49163"/>
                    <a:pt x="540560" y="95994"/>
                    <a:pt x="573104" y="133565"/>
                  </a:cubicBezTo>
                  <a:cubicBezTo>
                    <a:pt x="605648" y="171136"/>
                    <a:pt x="676820" y="264270"/>
                    <a:pt x="662004" y="252628"/>
                  </a:cubicBezTo>
                  <a:cubicBezTo>
                    <a:pt x="647188" y="240986"/>
                    <a:pt x="592683" y="107901"/>
                    <a:pt x="484204" y="63715"/>
                  </a:cubicBezTo>
                  <a:cubicBezTo>
                    <a:pt x="375725" y="19529"/>
                    <a:pt x="2926" y="7888"/>
                    <a:pt x="16" y="180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5" name="フリーフォーム: 図形 306">
              <a:extLst>
                <a:ext uri="{FF2B5EF4-FFF2-40B4-BE49-F238E27FC236}">
                  <a16:creationId xmlns:a16="http://schemas.microsoft.com/office/drawing/2014/main" id="{6599C58E-AF0C-AAC5-7240-271DE93CA5BD}"/>
                </a:ext>
              </a:extLst>
            </p:cNvPr>
            <p:cNvSpPr/>
            <p:nvPr/>
          </p:nvSpPr>
          <p:spPr>
            <a:xfrm>
              <a:off x="1809225" y="7126444"/>
              <a:ext cx="429375" cy="855268"/>
            </a:xfrm>
            <a:custGeom>
              <a:avLst/>
              <a:gdLst>
                <a:gd name="connsiteX0" fmla="*/ 5288 w 429375"/>
                <a:gd name="connsiteY0" fmla="*/ 18474 h 855268"/>
                <a:gd name="connsiteX1" fmla="*/ 181500 w 429375"/>
                <a:gd name="connsiteY1" fmla="*/ 229612 h 855268"/>
                <a:gd name="connsiteX2" fmla="*/ 319613 w 429375"/>
                <a:gd name="connsiteY2" fmla="*/ 550287 h 855268"/>
                <a:gd name="connsiteX3" fmla="*/ 397400 w 429375"/>
                <a:gd name="connsiteY3" fmla="*/ 737612 h 855268"/>
                <a:gd name="connsiteX4" fmla="*/ 406925 w 429375"/>
                <a:gd name="connsiteY4" fmla="*/ 855087 h 855268"/>
                <a:gd name="connsiteX5" fmla="*/ 398988 w 429375"/>
                <a:gd name="connsiteY5" fmla="*/ 712212 h 855268"/>
                <a:gd name="connsiteX6" fmla="*/ 5288 w 429375"/>
                <a:gd name="connsiteY6" fmla="*/ 18474 h 85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375" h="855268">
                  <a:moveTo>
                    <a:pt x="5288" y="18474"/>
                  </a:moveTo>
                  <a:cubicBezTo>
                    <a:pt x="-30960" y="-61959"/>
                    <a:pt x="129112" y="140976"/>
                    <a:pt x="181500" y="229612"/>
                  </a:cubicBezTo>
                  <a:cubicBezTo>
                    <a:pt x="233888" y="318248"/>
                    <a:pt x="283630" y="465620"/>
                    <a:pt x="319613" y="550287"/>
                  </a:cubicBezTo>
                  <a:cubicBezTo>
                    <a:pt x="355596" y="634954"/>
                    <a:pt x="382848" y="686812"/>
                    <a:pt x="397400" y="737612"/>
                  </a:cubicBezTo>
                  <a:cubicBezTo>
                    <a:pt x="411952" y="788412"/>
                    <a:pt x="406660" y="859320"/>
                    <a:pt x="406925" y="855087"/>
                  </a:cubicBezTo>
                  <a:cubicBezTo>
                    <a:pt x="407190" y="850854"/>
                    <a:pt x="462223" y="849002"/>
                    <a:pt x="398988" y="712212"/>
                  </a:cubicBezTo>
                  <a:cubicBezTo>
                    <a:pt x="335753" y="575422"/>
                    <a:pt x="41536" y="98907"/>
                    <a:pt x="5288" y="1847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6" name="フリーフォーム: 図形 307">
              <a:extLst>
                <a:ext uri="{FF2B5EF4-FFF2-40B4-BE49-F238E27FC236}">
                  <a16:creationId xmlns:a16="http://schemas.microsoft.com/office/drawing/2014/main" id="{7DFA73C6-C8BE-2058-94BC-6F23C173B412}"/>
                </a:ext>
              </a:extLst>
            </p:cNvPr>
            <p:cNvSpPr/>
            <p:nvPr/>
          </p:nvSpPr>
          <p:spPr>
            <a:xfrm>
              <a:off x="1694748" y="7114112"/>
              <a:ext cx="477050" cy="896722"/>
            </a:xfrm>
            <a:custGeom>
              <a:avLst/>
              <a:gdLst>
                <a:gd name="connsiteX0" fmla="*/ 3877 w 477050"/>
                <a:gd name="connsiteY0" fmla="*/ 6994 h 896722"/>
                <a:gd name="connsiteX1" fmla="*/ 292802 w 477050"/>
                <a:gd name="connsiteY1" fmla="*/ 329256 h 896722"/>
                <a:gd name="connsiteX2" fmla="*/ 424565 w 477050"/>
                <a:gd name="connsiteY2" fmla="*/ 653106 h 896722"/>
                <a:gd name="connsiteX3" fmla="*/ 475365 w 477050"/>
                <a:gd name="connsiteY3" fmla="*/ 888056 h 896722"/>
                <a:gd name="connsiteX4" fmla="*/ 465840 w 477050"/>
                <a:gd name="connsiteY4" fmla="*/ 849956 h 896722"/>
                <a:gd name="connsiteX5" fmla="*/ 370590 w 477050"/>
                <a:gd name="connsiteY5" fmla="*/ 468956 h 896722"/>
                <a:gd name="connsiteX6" fmla="*/ 140402 w 477050"/>
                <a:gd name="connsiteY6" fmla="*/ 137169 h 896722"/>
                <a:gd name="connsiteX7" fmla="*/ 3877 w 477050"/>
                <a:gd name="connsiteY7" fmla="*/ 6994 h 89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7050" h="896722">
                  <a:moveTo>
                    <a:pt x="3877" y="6994"/>
                  </a:moveTo>
                  <a:cubicBezTo>
                    <a:pt x="29277" y="39009"/>
                    <a:pt x="222687" y="221571"/>
                    <a:pt x="292802" y="329256"/>
                  </a:cubicBezTo>
                  <a:cubicBezTo>
                    <a:pt x="362917" y="436941"/>
                    <a:pt x="394138" y="559973"/>
                    <a:pt x="424565" y="653106"/>
                  </a:cubicBezTo>
                  <a:cubicBezTo>
                    <a:pt x="454992" y="746239"/>
                    <a:pt x="468486" y="855248"/>
                    <a:pt x="475365" y="888056"/>
                  </a:cubicBezTo>
                  <a:cubicBezTo>
                    <a:pt x="482244" y="920864"/>
                    <a:pt x="465840" y="849956"/>
                    <a:pt x="465840" y="849956"/>
                  </a:cubicBezTo>
                  <a:cubicBezTo>
                    <a:pt x="448378" y="780106"/>
                    <a:pt x="424830" y="587754"/>
                    <a:pt x="370590" y="468956"/>
                  </a:cubicBezTo>
                  <a:cubicBezTo>
                    <a:pt x="316350" y="350158"/>
                    <a:pt x="196758" y="215486"/>
                    <a:pt x="140402" y="137169"/>
                  </a:cubicBezTo>
                  <a:cubicBezTo>
                    <a:pt x="84046" y="58852"/>
                    <a:pt x="-21523" y="-25021"/>
                    <a:pt x="3877" y="699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7" name="フリーフォーム: 図形 308">
              <a:extLst>
                <a:ext uri="{FF2B5EF4-FFF2-40B4-BE49-F238E27FC236}">
                  <a16:creationId xmlns:a16="http://schemas.microsoft.com/office/drawing/2014/main" id="{7CB42143-0186-549B-E5D7-6F29D20523EB}"/>
                </a:ext>
              </a:extLst>
            </p:cNvPr>
            <p:cNvSpPr/>
            <p:nvPr/>
          </p:nvSpPr>
          <p:spPr>
            <a:xfrm>
              <a:off x="1645926" y="7149422"/>
              <a:ext cx="374473" cy="389989"/>
            </a:xfrm>
            <a:custGeom>
              <a:avLst/>
              <a:gdLst>
                <a:gd name="connsiteX0" fmla="*/ 312 w 374473"/>
                <a:gd name="connsiteY0" fmla="*/ 259 h 389989"/>
                <a:gd name="connsiteX1" fmla="*/ 316224 w 374473"/>
                <a:gd name="connsiteY1" fmla="*/ 279659 h 389989"/>
                <a:gd name="connsiteX2" fmla="*/ 370199 w 374473"/>
                <a:gd name="connsiteY2" fmla="*/ 389196 h 389989"/>
                <a:gd name="connsiteX3" fmla="*/ 259074 w 374473"/>
                <a:gd name="connsiteY3" fmla="*/ 232034 h 389989"/>
                <a:gd name="connsiteX4" fmla="*/ 312 w 374473"/>
                <a:gd name="connsiteY4" fmla="*/ 259 h 38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473" h="389989">
                  <a:moveTo>
                    <a:pt x="312" y="259"/>
                  </a:moveTo>
                  <a:cubicBezTo>
                    <a:pt x="9837" y="8196"/>
                    <a:pt x="254576" y="214836"/>
                    <a:pt x="316224" y="279659"/>
                  </a:cubicBezTo>
                  <a:cubicBezTo>
                    <a:pt x="377872" y="344482"/>
                    <a:pt x="379724" y="397133"/>
                    <a:pt x="370199" y="389196"/>
                  </a:cubicBezTo>
                  <a:cubicBezTo>
                    <a:pt x="360674" y="381259"/>
                    <a:pt x="316224" y="295269"/>
                    <a:pt x="259074" y="232034"/>
                  </a:cubicBezTo>
                  <a:cubicBezTo>
                    <a:pt x="201924" y="168799"/>
                    <a:pt x="-9213" y="-7678"/>
                    <a:pt x="312" y="25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8" name="フリーフォーム: 図形 309">
              <a:extLst>
                <a:ext uri="{FF2B5EF4-FFF2-40B4-BE49-F238E27FC236}">
                  <a16:creationId xmlns:a16="http://schemas.microsoft.com/office/drawing/2014/main" id="{381E31C8-BE98-58AD-63D2-4C82DE9E7334}"/>
                </a:ext>
              </a:extLst>
            </p:cNvPr>
            <p:cNvSpPr/>
            <p:nvPr/>
          </p:nvSpPr>
          <p:spPr>
            <a:xfrm>
              <a:off x="2362258" y="8000699"/>
              <a:ext cx="85864" cy="129057"/>
            </a:xfrm>
            <a:custGeom>
              <a:avLst/>
              <a:gdLst>
                <a:gd name="connsiteX0" fmla="*/ 14230 w 85864"/>
                <a:gd name="connsiteY0" fmla="*/ 1469 h 129057"/>
                <a:gd name="connsiteX1" fmla="*/ 66617 w 85864"/>
                <a:gd name="connsiteY1" fmla="*/ 120532 h 129057"/>
                <a:gd name="connsiteX2" fmla="*/ 82492 w 85864"/>
                <a:gd name="connsiteY2" fmla="*/ 112594 h 129057"/>
                <a:gd name="connsiteX3" fmla="*/ 6292 w 85864"/>
                <a:gd name="connsiteY3" fmla="*/ 57032 h 129057"/>
                <a:gd name="connsiteX4" fmla="*/ 14230 w 85864"/>
                <a:gd name="connsiteY4" fmla="*/ 1469 h 12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4" h="129057">
                  <a:moveTo>
                    <a:pt x="14230" y="1469"/>
                  </a:moveTo>
                  <a:cubicBezTo>
                    <a:pt x="24284" y="12052"/>
                    <a:pt x="55240" y="102011"/>
                    <a:pt x="66617" y="120532"/>
                  </a:cubicBezTo>
                  <a:cubicBezTo>
                    <a:pt x="77994" y="139053"/>
                    <a:pt x="92546" y="123177"/>
                    <a:pt x="82492" y="112594"/>
                  </a:cubicBezTo>
                  <a:cubicBezTo>
                    <a:pt x="72438" y="102011"/>
                    <a:pt x="20050" y="73701"/>
                    <a:pt x="6292" y="57032"/>
                  </a:cubicBezTo>
                  <a:cubicBezTo>
                    <a:pt x="-7466" y="40363"/>
                    <a:pt x="4176" y="-9114"/>
                    <a:pt x="14230" y="146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9" name="フリーフォーム: 図形 310">
              <a:extLst>
                <a:ext uri="{FF2B5EF4-FFF2-40B4-BE49-F238E27FC236}">
                  <a16:creationId xmlns:a16="http://schemas.microsoft.com/office/drawing/2014/main" id="{98BC2A32-D629-916C-506A-AB1C972EE4C0}"/>
                </a:ext>
              </a:extLst>
            </p:cNvPr>
            <p:cNvSpPr/>
            <p:nvPr/>
          </p:nvSpPr>
          <p:spPr>
            <a:xfrm>
              <a:off x="2360107" y="8124986"/>
              <a:ext cx="146873" cy="79104"/>
            </a:xfrm>
            <a:custGeom>
              <a:avLst/>
              <a:gdLst>
                <a:gd name="connsiteX0" fmla="*/ 506 w 146873"/>
                <a:gd name="connsiteY0" fmla="*/ 74032 h 79104"/>
                <a:gd name="connsiteX1" fmla="*/ 73531 w 146873"/>
                <a:gd name="connsiteY1" fmla="*/ 74032 h 79104"/>
                <a:gd name="connsiteX2" fmla="*/ 146556 w 146873"/>
                <a:gd name="connsiteY2" fmla="*/ 15295 h 79104"/>
                <a:gd name="connsiteX3" fmla="*/ 100518 w 146873"/>
                <a:gd name="connsiteY3" fmla="*/ 2595 h 79104"/>
                <a:gd name="connsiteX4" fmla="*/ 111631 w 146873"/>
                <a:gd name="connsiteY4" fmla="*/ 56570 h 79104"/>
                <a:gd name="connsiteX5" fmla="*/ 506 w 146873"/>
                <a:gd name="connsiteY5" fmla="*/ 74032 h 7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873" h="79104">
                  <a:moveTo>
                    <a:pt x="506" y="74032"/>
                  </a:moveTo>
                  <a:cubicBezTo>
                    <a:pt x="-5844" y="76942"/>
                    <a:pt x="49189" y="83821"/>
                    <a:pt x="73531" y="74032"/>
                  </a:cubicBezTo>
                  <a:cubicBezTo>
                    <a:pt x="97873" y="64243"/>
                    <a:pt x="142058" y="27201"/>
                    <a:pt x="146556" y="15295"/>
                  </a:cubicBezTo>
                  <a:cubicBezTo>
                    <a:pt x="151054" y="3389"/>
                    <a:pt x="106339" y="-4284"/>
                    <a:pt x="100518" y="2595"/>
                  </a:cubicBezTo>
                  <a:cubicBezTo>
                    <a:pt x="94697" y="9474"/>
                    <a:pt x="121950" y="44135"/>
                    <a:pt x="111631" y="56570"/>
                  </a:cubicBezTo>
                  <a:cubicBezTo>
                    <a:pt x="101312" y="69005"/>
                    <a:pt x="6856" y="71122"/>
                    <a:pt x="506" y="7403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0" name="フリーフォーム: 図形 311">
              <a:extLst>
                <a:ext uri="{FF2B5EF4-FFF2-40B4-BE49-F238E27FC236}">
                  <a16:creationId xmlns:a16="http://schemas.microsoft.com/office/drawing/2014/main" id="{155F88E6-00E5-E905-A0BE-0B0BB4DA1E51}"/>
                </a:ext>
              </a:extLst>
            </p:cNvPr>
            <p:cNvSpPr/>
            <p:nvPr/>
          </p:nvSpPr>
          <p:spPr>
            <a:xfrm>
              <a:off x="1896552" y="6759156"/>
              <a:ext cx="720849" cy="68267"/>
            </a:xfrm>
            <a:custGeom>
              <a:avLst/>
              <a:gdLst>
                <a:gd name="connsiteX0" fmla="*/ 3686 w 720849"/>
                <a:gd name="connsiteY0" fmla="*/ 17462 h 68267"/>
                <a:gd name="connsiteX1" fmla="*/ 522798 w 720849"/>
                <a:gd name="connsiteY1" fmla="*/ 0 h 68267"/>
                <a:gd name="connsiteX2" fmla="*/ 660911 w 720849"/>
                <a:gd name="connsiteY2" fmla="*/ 17462 h 68267"/>
                <a:gd name="connsiteX3" fmla="*/ 697423 w 720849"/>
                <a:gd name="connsiteY3" fmla="*/ 68262 h 68267"/>
                <a:gd name="connsiteX4" fmla="*/ 310073 w 720849"/>
                <a:gd name="connsiteY4" fmla="*/ 20637 h 68267"/>
                <a:gd name="connsiteX5" fmla="*/ 3686 w 720849"/>
                <a:gd name="connsiteY5" fmla="*/ 17462 h 6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849" h="68267">
                  <a:moveTo>
                    <a:pt x="3686" y="17462"/>
                  </a:moveTo>
                  <a:cubicBezTo>
                    <a:pt x="39140" y="14022"/>
                    <a:pt x="413261" y="0"/>
                    <a:pt x="522798" y="0"/>
                  </a:cubicBezTo>
                  <a:cubicBezTo>
                    <a:pt x="632335" y="0"/>
                    <a:pt x="631807" y="6085"/>
                    <a:pt x="660911" y="17462"/>
                  </a:cubicBezTo>
                  <a:cubicBezTo>
                    <a:pt x="690015" y="28839"/>
                    <a:pt x="755896" y="67733"/>
                    <a:pt x="697423" y="68262"/>
                  </a:cubicBezTo>
                  <a:cubicBezTo>
                    <a:pt x="638950" y="68791"/>
                    <a:pt x="422786" y="29897"/>
                    <a:pt x="310073" y="20637"/>
                  </a:cubicBezTo>
                  <a:cubicBezTo>
                    <a:pt x="197360" y="11377"/>
                    <a:pt x="-31768" y="20902"/>
                    <a:pt x="3686" y="1746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1" name="フリーフォーム: 図形 312">
              <a:extLst>
                <a:ext uri="{FF2B5EF4-FFF2-40B4-BE49-F238E27FC236}">
                  <a16:creationId xmlns:a16="http://schemas.microsoft.com/office/drawing/2014/main" id="{1861856D-C912-600E-F32D-D07715BCE4DA}"/>
                </a:ext>
              </a:extLst>
            </p:cNvPr>
            <p:cNvSpPr/>
            <p:nvPr/>
          </p:nvSpPr>
          <p:spPr>
            <a:xfrm>
              <a:off x="1207471" y="6537551"/>
              <a:ext cx="1370630" cy="337513"/>
            </a:xfrm>
            <a:custGeom>
              <a:avLst/>
              <a:gdLst>
                <a:gd name="connsiteX0" fmla="*/ 1370629 w 1370630"/>
                <a:gd name="connsiteY0" fmla="*/ 243830 h 337513"/>
                <a:gd name="connsiteX1" fmla="*/ 1161079 w 1370630"/>
                <a:gd name="connsiteY1" fmla="*/ 10467 h 337513"/>
                <a:gd name="connsiteX2" fmla="*/ 1007092 w 1370630"/>
                <a:gd name="connsiteY2" fmla="*/ 37455 h 337513"/>
                <a:gd name="connsiteX3" fmla="*/ 834054 w 1370630"/>
                <a:gd name="connsiteY3" fmla="*/ 66030 h 337513"/>
                <a:gd name="connsiteX4" fmla="*/ 683242 w 1370630"/>
                <a:gd name="connsiteY4" fmla="*/ 81905 h 337513"/>
                <a:gd name="connsiteX5" fmla="*/ 370504 w 1370630"/>
                <a:gd name="connsiteY5" fmla="*/ 115242 h 337513"/>
                <a:gd name="connsiteX6" fmla="*/ 229217 w 1370630"/>
                <a:gd name="connsiteY6" fmla="*/ 146992 h 337513"/>
                <a:gd name="connsiteX7" fmla="*/ 79992 w 1370630"/>
                <a:gd name="connsiteY7" fmla="*/ 285105 h 337513"/>
                <a:gd name="connsiteX8" fmla="*/ 617 w 1370630"/>
                <a:gd name="connsiteY8" fmla="*/ 337492 h 337513"/>
                <a:gd name="connsiteX9" fmla="*/ 119679 w 1370630"/>
                <a:gd name="connsiteY9" fmla="*/ 280342 h 337513"/>
                <a:gd name="connsiteX10" fmla="*/ 233979 w 1370630"/>
                <a:gd name="connsiteY10" fmla="*/ 173980 h 337513"/>
                <a:gd name="connsiteX11" fmla="*/ 1130917 w 1370630"/>
                <a:gd name="connsiteY11" fmla="*/ 29517 h 337513"/>
                <a:gd name="connsiteX12" fmla="*/ 1164254 w 1370630"/>
                <a:gd name="connsiteY12" fmla="*/ 32692 h 337513"/>
                <a:gd name="connsiteX13" fmla="*/ 1370629 w 1370630"/>
                <a:gd name="connsiteY13" fmla="*/ 243830 h 33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0630" h="337513">
                  <a:moveTo>
                    <a:pt x="1370629" y="243830"/>
                  </a:moveTo>
                  <a:cubicBezTo>
                    <a:pt x="1370100" y="240126"/>
                    <a:pt x="1221668" y="44863"/>
                    <a:pt x="1161079" y="10467"/>
                  </a:cubicBezTo>
                  <a:cubicBezTo>
                    <a:pt x="1100490" y="-23929"/>
                    <a:pt x="1007092" y="37455"/>
                    <a:pt x="1007092" y="37455"/>
                  </a:cubicBezTo>
                  <a:cubicBezTo>
                    <a:pt x="952588" y="46715"/>
                    <a:pt x="888029" y="58622"/>
                    <a:pt x="834054" y="66030"/>
                  </a:cubicBezTo>
                  <a:cubicBezTo>
                    <a:pt x="780079" y="73438"/>
                    <a:pt x="683242" y="81905"/>
                    <a:pt x="683242" y="81905"/>
                  </a:cubicBezTo>
                  <a:cubicBezTo>
                    <a:pt x="605984" y="90107"/>
                    <a:pt x="446175" y="104394"/>
                    <a:pt x="370504" y="115242"/>
                  </a:cubicBezTo>
                  <a:cubicBezTo>
                    <a:pt x="294833" y="126090"/>
                    <a:pt x="277636" y="118682"/>
                    <a:pt x="229217" y="146992"/>
                  </a:cubicBezTo>
                  <a:cubicBezTo>
                    <a:pt x="180798" y="175302"/>
                    <a:pt x="118092" y="253355"/>
                    <a:pt x="79992" y="285105"/>
                  </a:cubicBezTo>
                  <a:cubicBezTo>
                    <a:pt x="41892" y="316855"/>
                    <a:pt x="-5998" y="338286"/>
                    <a:pt x="617" y="337492"/>
                  </a:cubicBezTo>
                  <a:cubicBezTo>
                    <a:pt x="7232" y="336698"/>
                    <a:pt x="80785" y="307594"/>
                    <a:pt x="119679" y="280342"/>
                  </a:cubicBezTo>
                  <a:cubicBezTo>
                    <a:pt x="158573" y="253090"/>
                    <a:pt x="65440" y="215784"/>
                    <a:pt x="233979" y="173980"/>
                  </a:cubicBezTo>
                  <a:cubicBezTo>
                    <a:pt x="402518" y="132176"/>
                    <a:pt x="975871" y="53065"/>
                    <a:pt x="1130917" y="29517"/>
                  </a:cubicBezTo>
                  <a:cubicBezTo>
                    <a:pt x="1285963" y="5969"/>
                    <a:pt x="1125625" y="-2233"/>
                    <a:pt x="1164254" y="32692"/>
                  </a:cubicBezTo>
                  <a:cubicBezTo>
                    <a:pt x="1202883" y="67617"/>
                    <a:pt x="1371158" y="247534"/>
                    <a:pt x="1370629" y="2438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2" name="フリーフォーム: 図形 313">
              <a:extLst>
                <a:ext uri="{FF2B5EF4-FFF2-40B4-BE49-F238E27FC236}">
                  <a16:creationId xmlns:a16="http://schemas.microsoft.com/office/drawing/2014/main" id="{431E6B11-5E79-3F70-0DE6-34C79BFA9F55}"/>
                </a:ext>
              </a:extLst>
            </p:cNvPr>
            <p:cNvSpPr/>
            <p:nvPr/>
          </p:nvSpPr>
          <p:spPr>
            <a:xfrm>
              <a:off x="1524290" y="6532423"/>
              <a:ext cx="790573" cy="124704"/>
            </a:xfrm>
            <a:custGeom>
              <a:avLst/>
              <a:gdLst>
                <a:gd name="connsiteX0" fmla="*/ 787110 w 790573"/>
                <a:gd name="connsiteY0" fmla="*/ 2895 h 124704"/>
                <a:gd name="connsiteX1" fmla="*/ 266410 w 790573"/>
                <a:gd name="connsiteY1" fmla="*/ 74333 h 124704"/>
                <a:gd name="connsiteX2" fmla="*/ 4473 w 790573"/>
                <a:gd name="connsiteY2" fmla="*/ 123545 h 124704"/>
                <a:gd name="connsiteX3" fmla="*/ 469610 w 790573"/>
                <a:gd name="connsiteY3" fmla="*/ 25120 h 124704"/>
                <a:gd name="connsiteX4" fmla="*/ 787110 w 790573"/>
                <a:gd name="connsiteY4" fmla="*/ 2895 h 12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573" h="124704">
                  <a:moveTo>
                    <a:pt x="787110" y="2895"/>
                  </a:moveTo>
                  <a:cubicBezTo>
                    <a:pt x="753243" y="11097"/>
                    <a:pt x="396849" y="54225"/>
                    <a:pt x="266410" y="74333"/>
                  </a:cubicBezTo>
                  <a:cubicBezTo>
                    <a:pt x="135971" y="94441"/>
                    <a:pt x="-29394" y="131747"/>
                    <a:pt x="4473" y="123545"/>
                  </a:cubicBezTo>
                  <a:cubicBezTo>
                    <a:pt x="38340" y="115343"/>
                    <a:pt x="340758" y="45758"/>
                    <a:pt x="469610" y="25120"/>
                  </a:cubicBezTo>
                  <a:cubicBezTo>
                    <a:pt x="598462" y="4483"/>
                    <a:pt x="820977" y="-5307"/>
                    <a:pt x="787110" y="28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3" name="フリーフォーム: 図形 314">
              <a:extLst>
                <a:ext uri="{FF2B5EF4-FFF2-40B4-BE49-F238E27FC236}">
                  <a16:creationId xmlns:a16="http://schemas.microsoft.com/office/drawing/2014/main" id="{29B4A649-6D63-2128-2820-5BFB4DDCCFB0}"/>
                </a:ext>
              </a:extLst>
            </p:cNvPr>
            <p:cNvSpPr/>
            <p:nvPr/>
          </p:nvSpPr>
          <p:spPr>
            <a:xfrm>
              <a:off x="1099234" y="6774755"/>
              <a:ext cx="891501" cy="243163"/>
            </a:xfrm>
            <a:custGeom>
              <a:avLst/>
              <a:gdLst>
                <a:gd name="connsiteX0" fmla="*/ 861329 w 891501"/>
                <a:gd name="connsiteY0" fmla="*/ 276 h 243163"/>
                <a:gd name="connsiteX1" fmla="*/ 435879 w 891501"/>
                <a:gd name="connsiteY1" fmla="*/ 20913 h 243163"/>
                <a:gd name="connsiteX2" fmla="*/ 196166 w 891501"/>
                <a:gd name="connsiteY2" fmla="*/ 65363 h 243163"/>
                <a:gd name="connsiteX3" fmla="*/ 62816 w 891501"/>
                <a:gd name="connsiteY3" fmla="*/ 139976 h 243163"/>
                <a:gd name="connsiteX4" fmla="*/ 904 w 891501"/>
                <a:gd name="connsiteY4" fmla="*/ 243163 h 243163"/>
                <a:gd name="connsiteX5" fmla="*/ 105679 w 891501"/>
                <a:gd name="connsiteY5" fmla="*/ 138388 h 243163"/>
                <a:gd name="connsiteX6" fmla="*/ 369204 w 891501"/>
                <a:gd name="connsiteY6" fmla="*/ 30438 h 243163"/>
                <a:gd name="connsiteX7" fmla="*/ 805766 w 891501"/>
                <a:gd name="connsiteY7" fmla="*/ 9801 h 243163"/>
                <a:gd name="connsiteX8" fmla="*/ 861329 w 891501"/>
                <a:gd name="connsiteY8" fmla="*/ 276 h 24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1501" h="243163">
                  <a:moveTo>
                    <a:pt x="861329" y="276"/>
                  </a:moveTo>
                  <a:cubicBezTo>
                    <a:pt x="799681" y="2128"/>
                    <a:pt x="546739" y="10065"/>
                    <a:pt x="435879" y="20913"/>
                  </a:cubicBezTo>
                  <a:cubicBezTo>
                    <a:pt x="325018" y="31761"/>
                    <a:pt x="258343" y="45519"/>
                    <a:pt x="196166" y="65363"/>
                  </a:cubicBezTo>
                  <a:cubicBezTo>
                    <a:pt x="133989" y="85207"/>
                    <a:pt x="95360" y="110343"/>
                    <a:pt x="62816" y="139976"/>
                  </a:cubicBezTo>
                  <a:cubicBezTo>
                    <a:pt x="30272" y="169609"/>
                    <a:pt x="-6240" y="243428"/>
                    <a:pt x="904" y="243163"/>
                  </a:cubicBezTo>
                  <a:cubicBezTo>
                    <a:pt x="8048" y="242898"/>
                    <a:pt x="44296" y="173842"/>
                    <a:pt x="105679" y="138388"/>
                  </a:cubicBezTo>
                  <a:cubicBezTo>
                    <a:pt x="167062" y="102934"/>
                    <a:pt x="252523" y="51869"/>
                    <a:pt x="369204" y="30438"/>
                  </a:cubicBezTo>
                  <a:cubicBezTo>
                    <a:pt x="485885" y="9007"/>
                    <a:pt x="728508" y="13240"/>
                    <a:pt x="805766" y="9801"/>
                  </a:cubicBezTo>
                  <a:cubicBezTo>
                    <a:pt x="883024" y="6362"/>
                    <a:pt x="922977" y="-1576"/>
                    <a:pt x="861329" y="2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4" name="フリーフォーム: 図形 315">
              <a:extLst>
                <a:ext uri="{FF2B5EF4-FFF2-40B4-BE49-F238E27FC236}">
                  <a16:creationId xmlns:a16="http://schemas.microsoft.com/office/drawing/2014/main" id="{59365D60-4632-8C8A-8CCF-C55B64CA7A0D}"/>
                </a:ext>
              </a:extLst>
            </p:cNvPr>
            <p:cNvSpPr/>
            <p:nvPr/>
          </p:nvSpPr>
          <p:spPr>
            <a:xfrm>
              <a:off x="1336650" y="6796073"/>
              <a:ext cx="562014" cy="45682"/>
            </a:xfrm>
            <a:custGeom>
              <a:avLst/>
              <a:gdLst>
                <a:gd name="connsiteX0" fmla="*/ 562000 w 562014"/>
                <a:gd name="connsiteY0" fmla="*/ 1183 h 45682"/>
                <a:gd name="connsiteX1" fmla="*/ 223863 w 562014"/>
                <a:gd name="connsiteY1" fmla="*/ 13883 h 45682"/>
                <a:gd name="connsiteX2" fmla="*/ 25 w 562014"/>
                <a:gd name="connsiteY2" fmla="*/ 45633 h 45682"/>
                <a:gd name="connsiteX3" fmla="*/ 236563 w 562014"/>
                <a:gd name="connsiteY3" fmla="*/ 5945 h 45682"/>
                <a:gd name="connsiteX4" fmla="*/ 562000 w 562014"/>
                <a:gd name="connsiteY4" fmla="*/ 1183 h 4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014" h="45682">
                  <a:moveTo>
                    <a:pt x="562000" y="1183"/>
                  </a:moveTo>
                  <a:cubicBezTo>
                    <a:pt x="559883" y="2506"/>
                    <a:pt x="317525" y="6475"/>
                    <a:pt x="223863" y="13883"/>
                  </a:cubicBezTo>
                  <a:cubicBezTo>
                    <a:pt x="130201" y="21291"/>
                    <a:pt x="-2092" y="46956"/>
                    <a:pt x="25" y="45633"/>
                  </a:cubicBezTo>
                  <a:cubicBezTo>
                    <a:pt x="2142" y="44310"/>
                    <a:pt x="146869" y="13882"/>
                    <a:pt x="236563" y="5945"/>
                  </a:cubicBezTo>
                  <a:cubicBezTo>
                    <a:pt x="326257" y="-1992"/>
                    <a:pt x="564117" y="-140"/>
                    <a:pt x="562000" y="11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5" name="フリーフォーム: 図形 316">
              <a:extLst>
                <a:ext uri="{FF2B5EF4-FFF2-40B4-BE49-F238E27FC236}">
                  <a16:creationId xmlns:a16="http://schemas.microsoft.com/office/drawing/2014/main" id="{BC8FC8A1-F042-5A91-C5C8-12A6985C133A}"/>
                </a:ext>
              </a:extLst>
            </p:cNvPr>
            <p:cNvSpPr/>
            <p:nvPr/>
          </p:nvSpPr>
          <p:spPr>
            <a:xfrm>
              <a:off x="1092200" y="6916169"/>
              <a:ext cx="405526" cy="98574"/>
            </a:xfrm>
            <a:custGeom>
              <a:avLst/>
              <a:gdLst>
                <a:gd name="connsiteX0" fmla="*/ 404813 w 405526"/>
                <a:gd name="connsiteY0" fmla="*/ 6499 h 98574"/>
                <a:gd name="connsiteX1" fmla="*/ 198438 w 405526"/>
                <a:gd name="connsiteY1" fmla="*/ 27137 h 98574"/>
                <a:gd name="connsiteX2" fmla="*/ 58738 w 405526"/>
                <a:gd name="connsiteY2" fmla="*/ 79524 h 98574"/>
                <a:gd name="connsiteX3" fmla="*/ 0 w 405526"/>
                <a:gd name="connsiteY3" fmla="*/ 98574 h 98574"/>
                <a:gd name="connsiteX4" fmla="*/ 257175 w 405526"/>
                <a:gd name="connsiteY4" fmla="*/ 11262 h 98574"/>
                <a:gd name="connsiteX5" fmla="*/ 404813 w 405526"/>
                <a:gd name="connsiteY5" fmla="*/ 6499 h 9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526" h="98574">
                  <a:moveTo>
                    <a:pt x="404813" y="6499"/>
                  </a:moveTo>
                  <a:cubicBezTo>
                    <a:pt x="395024" y="9145"/>
                    <a:pt x="256117" y="14966"/>
                    <a:pt x="198438" y="27137"/>
                  </a:cubicBezTo>
                  <a:cubicBezTo>
                    <a:pt x="140759" y="39308"/>
                    <a:pt x="91811" y="67618"/>
                    <a:pt x="58738" y="79524"/>
                  </a:cubicBezTo>
                  <a:cubicBezTo>
                    <a:pt x="25665" y="91430"/>
                    <a:pt x="0" y="98574"/>
                    <a:pt x="0" y="98574"/>
                  </a:cubicBezTo>
                  <a:lnTo>
                    <a:pt x="257175" y="11262"/>
                  </a:lnTo>
                  <a:cubicBezTo>
                    <a:pt x="321469" y="-9111"/>
                    <a:pt x="414602" y="3853"/>
                    <a:pt x="404813" y="649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6" name="フリーフォーム: 図形 317">
              <a:extLst>
                <a:ext uri="{FF2B5EF4-FFF2-40B4-BE49-F238E27FC236}">
                  <a16:creationId xmlns:a16="http://schemas.microsoft.com/office/drawing/2014/main" id="{F84333FC-005A-7E15-4733-ADB1EAF81B71}"/>
                </a:ext>
              </a:extLst>
            </p:cNvPr>
            <p:cNvSpPr/>
            <p:nvPr/>
          </p:nvSpPr>
          <p:spPr>
            <a:xfrm>
              <a:off x="1162035" y="6825735"/>
              <a:ext cx="337120" cy="209983"/>
            </a:xfrm>
            <a:custGeom>
              <a:avLst/>
              <a:gdLst>
                <a:gd name="connsiteX0" fmla="*/ 281003 w 337120"/>
                <a:gd name="connsiteY0" fmla="*/ 96 h 209983"/>
                <a:gd name="connsiteX1" fmla="*/ 317515 w 337120"/>
                <a:gd name="connsiteY1" fmla="*/ 68358 h 209983"/>
                <a:gd name="connsiteX2" fmla="*/ 298465 w 337120"/>
                <a:gd name="connsiteY2" fmla="*/ 109633 h 209983"/>
                <a:gd name="connsiteX3" fmla="*/ 149240 w 337120"/>
                <a:gd name="connsiteY3" fmla="*/ 171546 h 209983"/>
                <a:gd name="connsiteX4" fmla="*/ 150828 w 337120"/>
                <a:gd name="connsiteY4" fmla="*/ 184246 h 209983"/>
                <a:gd name="connsiteX5" fmla="*/ 147653 w 337120"/>
                <a:gd name="connsiteY5" fmla="*/ 196946 h 209983"/>
                <a:gd name="connsiteX6" fmla="*/ 15 w 337120"/>
                <a:gd name="connsiteY6" fmla="*/ 209646 h 209983"/>
                <a:gd name="connsiteX7" fmla="*/ 157178 w 337120"/>
                <a:gd name="connsiteY7" fmla="*/ 182658 h 209983"/>
                <a:gd name="connsiteX8" fmla="*/ 261953 w 337120"/>
                <a:gd name="connsiteY8" fmla="*/ 139796 h 209983"/>
                <a:gd name="connsiteX9" fmla="*/ 336565 w 337120"/>
                <a:gd name="connsiteY9" fmla="*/ 84233 h 209983"/>
                <a:gd name="connsiteX10" fmla="*/ 281003 w 337120"/>
                <a:gd name="connsiteY10" fmla="*/ 96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7120" h="209983">
                  <a:moveTo>
                    <a:pt x="281003" y="96"/>
                  </a:moveTo>
                  <a:cubicBezTo>
                    <a:pt x="277828" y="-2550"/>
                    <a:pt x="314605" y="50102"/>
                    <a:pt x="317515" y="68358"/>
                  </a:cubicBezTo>
                  <a:cubicBezTo>
                    <a:pt x="320425" y="86614"/>
                    <a:pt x="326511" y="92435"/>
                    <a:pt x="298465" y="109633"/>
                  </a:cubicBezTo>
                  <a:cubicBezTo>
                    <a:pt x="270419" y="126831"/>
                    <a:pt x="173846" y="159111"/>
                    <a:pt x="149240" y="171546"/>
                  </a:cubicBezTo>
                  <a:cubicBezTo>
                    <a:pt x="124634" y="183981"/>
                    <a:pt x="151092" y="180013"/>
                    <a:pt x="150828" y="184246"/>
                  </a:cubicBezTo>
                  <a:cubicBezTo>
                    <a:pt x="150564" y="188479"/>
                    <a:pt x="172788" y="192713"/>
                    <a:pt x="147653" y="196946"/>
                  </a:cubicBezTo>
                  <a:cubicBezTo>
                    <a:pt x="122518" y="201179"/>
                    <a:pt x="-1572" y="212027"/>
                    <a:pt x="15" y="209646"/>
                  </a:cubicBezTo>
                  <a:cubicBezTo>
                    <a:pt x="1602" y="207265"/>
                    <a:pt x="113522" y="194300"/>
                    <a:pt x="157178" y="182658"/>
                  </a:cubicBezTo>
                  <a:cubicBezTo>
                    <a:pt x="200834" y="171016"/>
                    <a:pt x="232055" y="156200"/>
                    <a:pt x="261953" y="139796"/>
                  </a:cubicBezTo>
                  <a:cubicBezTo>
                    <a:pt x="291851" y="123392"/>
                    <a:pt x="329686" y="107516"/>
                    <a:pt x="336565" y="84233"/>
                  </a:cubicBezTo>
                  <a:cubicBezTo>
                    <a:pt x="343444" y="60950"/>
                    <a:pt x="284178" y="2742"/>
                    <a:pt x="281003" y="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7" name="フリーフォーム: 図形 318">
              <a:extLst>
                <a:ext uri="{FF2B5EF4-FFF2-40B4-BE49-F238E27FC236}">
                  <a16:creationId xmlns:a16="http://schemas.microsoft.com/office/drawing/2014/main" id="{B63924C8-62DC-250F-1D6F-E1D2E5195CD8}"/>
                </a:ext>
              </a:extLst>
            </p:cNvPr>
            <p:cNvSpPr/>
            <p:nvPr/>
          </p:nvSpPr>
          <p:spPr>
            <a:xfrm>
              <a:off x="506058" y="7057218"/>
              <a:ext cx="1294678" cy="836157"/>
            </a:xfrm>
            <a:custGeom>
              <a:avLst/>
              <a:gdLst>
                <a:gd name="connsiteX0" fmla="*/ 6705 w 1294678"/>
                <a:gd name="connsiteY0" fmla="*/ 832238 h 836157"/>
                <a:gd name="connsiteX1" fmla="*/ 82905 w 1294678"/>
                <a:gd name="connsiteY1" fmla="*/ 456000 h 836157"/>
                <a:gd name="connsiteX2" fmla="*/ 368655 w 1294678"/>
                <a:gd name="connsiteY2" fmla="*/ 100400 h 836157"/>
                <a:gd name="connsiteX3" fmla="*/ 684567 w 1294678"/>
                <a:gd name="connsiteY3" fmla="*/ 388 h 836157"/>
                <a:gd name="connsiteX4" fmla="*/ 1076680 w 1294678"/>
                <a:gd name="connsiteY4" fmla="*/ 71825 h 836157"/>
                <a:gd name="connsiteX5" fmla="*/ 1294167 w 1294678"/>
                <a:gd name="connsiteY5" fmla="*/ 217875 h 836157"/>
                <a:gd name="connsiteX6" fmla="*/ 1019530 w 1294678"/>
                <a:gd name="connsiteY6" fmla="*/ 52775 h 836157"/>
                <a:gd name="connsiteX7" fmla="*/ 567092 w 1294678"/>
                <a:gd name="connsiteY7" fmla="*/ 17850 h 836157"/>
                <a:gd name="connsiteX8" fmla="*/ 221017 w 1294678"/>
                <a:gd name="connsiteY8" fmla="*/ 208350 h 836157"/>
                <a:gd name="connsiteX9" fmla="*/ 6705 w 1294678"/>
                <a:gd name="connsiteY9" fmla="*/ 832238 h 836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4678" h="836157">
                  <a:moveTo>
                    <a:pt x="6705" y="832238"/>
                  </a:moveTo>
                  <a:cubicBezTo>
                    <a:pt x="-16314" y="873513"/>
                    <a:pt x="22580" y="577973"/>
                    <a:pt x="82905" y="456000"/>
                  </a:cubicBezTo>
                  <a:cubicBezTo>
                    <a:pt x="143230" y="334027"/>
                    <a:pt x="268378" y="176335"/>
                    <a:pt x="368655" y="100400"/>
                  </a:cubicBezTo>
                  <a:cubicBezTo>
                    <a:pt x="468932" y="24465"/>
                    <a:pt x="566563" y="5150"/>
                    <a:pt x="684567" y="388"/>
                  </a:cubicBezTo>
                  <a:cubicBezTo>
                    <a:pt x="802571" y="-4374"/>
                    <a:pt x="975080" y="35577"/>
                    <a:pt x="1076680" y="71825"/>
                  </a:cubicBezTo>
                  <a:cubicBezTo>
                    <a:pt x="1178280" y="108073"/>
                    <a:pt x="1303692" y="221050"/>
                    <a:pt x="1294167" y="217875"/>
                  </a:cubicBezTo>
                  <a:cubicBezTo>
                    <a:pt x="1284642" y="214700"/>
                    <a:pt x="1140709" y="86112"/>
                    <a:pt x="1019530" y="52775"/>
                  </a:cubicBezTo>
                  <a:cubicBezTo>
                    <a:pt x="898351" y="19438"/>
                    <a:pt x="700177" y="-8079"/>
                    <a:pt x="567092" y="17850"/>
                  </a:cubicBezTo>
                  <a:cubicBezTo>
                    <a:pt x="434007" y="43779"/>
                    <a:pt x="313886" y="76587"/>
                    <a:pt x="221017" y="208350"/>
                  </a:cubicBezTo>
                  <a:cubicBezTo>
                    <a:pt x="128148" y="340112"/>
                    <a:pt x="29724" y="790963"/>
                    <a:pt x="6705" y="83223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8" name="フリーフォーム: 図形 319">
              <a:extLst>
                <a:ext uri="{FF2B5EF4-FFF2-40B4-BE49-F238E27FC236}">
                  <a16:creationId xmlns:a16="http://schemas.microsoft.com/office/drawing/2014/main" id="{CFE3D5A9-BB56-B144-513D-13D4DA62996A}"/>
                </a:ext>
              </a:extLst>
            </p:cNvPr>
            <p:cNvSpPr/>
            <p:nvPr/>
          </p:nvSpPr>
          <p:spPr>
            <a:xfrm>
              <a:off x="1474081" y="7101129"/>
              <a:ext cx="651641" cy="891551"/>
            </a:xfrm>
            <a:custGeom>
              <a:avLst/>
              <a:gdLst>
                <a:gd name="connsiteX0" fmla="*/ 707 w 651641"/>
                <a:gd name="connsiteY0" fmla="*/ 927 h 891551"/>
                <a:gd name="connsiteX1" fmla="*/ 245182 w 651641"/>
                <a:gd name="connsiteY1" fmla="*/ 162852 h 891551"/>
                <a:gd name="connsiteX2" fmla="*/ 405519 w 651641"/>
                <a:gd name="connsiteY2" fmla="*/ 353352 h 891551"/>
                <a:gd name="connsiteX3" fmla="*/ 591257 w 651641"/>
                <a:gd name="connsiteY3" fmla="*/ 601002 h 891551"/>
                <a:gd name="connsiteX4" fmla="*/ 651582 w 651641"/>
                <a:gd name="connsiteY4" fmla="*/ 891514 h 891551"/>
                <a:gd name="connsiteX5" fmla="*/ 583319 w 651641"/>
                <a:gd name="connsiteY5" fmla="*/ 618464 h 891551"/>
                <a:gd name="connsiteX6" fmla="*/ 327732 w 651641"/>
                <a:gd name="connsiteY6" fmla="*/ 237464 h 891551"/>
                <a:gd name="connsiteX7" fmla="*/ 707 w 651641"/>
                <a:gd name="connsiteY7" fmla="*/ 927 h 89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1641" h="891551">
                  <a:moveTo>
                    <a:pt x="707" y="927"/>
                  </a:moveTo>
                  <a:cubicBezTo>
                    <a:pt x="-13051" y="-11508"/>
                    <a:pt x="177713" y="104115"/>
                    <a:pt x="245182" y="162852"/>
                  </a:cubicBezTo>
                  <a:cubicBezTo>
                    <a:pt x="312651" y="221589"/>
                    <a:pt x="347840" y="280327"/>
                    <a:pt x="405519" y="353352"/>
                  </a:cubicBezTo>
                  <a:cubicBezTo>
                    <a:pt x="463198" y="426377"/>
                    <a:pt x="550247" y="511308"/>
                    <a:pt x="591257" y="601002"/>
                  </a:cubicBezTo>
                  <a:cubicBezTo>
                    <a:pt x="632268" y="690696"/>
                    <a:pt x="652905" y="888604"/>
                    <a:pt x="651582" y="891514"/>
                  </a:cubicBezTo>
                  <a:cubicBezTo>
                    <a:pt x="650259" y="894424"/>
                    <a:pt x="637294" y="727472"/>
                    <a:pt x="583319" y="618464"/>
                  </a:cubicBezTo>
                  <a:cubicBezTo>
                    <a:pt x="529344" y="509456"/>
                    <a:pt x="419278" y="339064"/>
                    <a:pt x="327732" y="237464"/>
                  </a:cubicBezTo>
                  <a:cubicBezTo>
                    <a:pt x="236186" y="135864"/>
                    <a:pt x="14465" y="13362"/>
                    <a:pt x="707" y="9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9" name="フリーフォーム: 図形 320">
              <a:extLst>
                <a:ext uri="{FF2B5EF4-FFF2-40B4-BE49-F238E27FC236}">
                  <a16:creationId xmlns:a16="http://schemas.microsoft.com/office/drawing/2014/main" id="{F384A6AB-80AD-B691-0AC3-A9A3455DBE25}"/>
                </a:ext>
              </a:extLst>
            </p:cNvPr>
            <p:cNvSpPr/>
            <p:nvPr/>
          </p:nvSpPr>
          <p:spPr>
            <a:xfrm>
              <a:off x="1001265" y="7155676"/>
              <a:ext cx="304255" cy="38810"/>
            </a:xfrm>
            <a:custGeom>
              <a:avLst/>
              <a:gdLst>
                <a:gd name="connsiteX0" fmla="*/ 448 w 304255"/>
                <a:gd name="connsiteY0" fmla="*/ 38455 h 38810"/>
                <a:gd name="connsiteX1" fmla="*/ 227460 w 304255"/>
                <a:gd name="connsiteY1" fmla="*/ 355 h 38810"/>
                <a:gd name="connsiteX2" fmla="*/ 292548 w 304255"/>
                <a:gd name="connsiteY2" fmla="*/ 19405 h 38810"/>
                <a:gd name="connsiteX3" fmla="*/ 448 w 304255"/>
                <a:gd name="connsiteY3" fmla="*/ 38455 h 3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55" h="38810">
                  <a:moveTo>
                    <a:pt x="448" y="38455"/>
                  </a:moveTo>
                  <a:cubicBezTo>
                    <a:pt x="-10400" y="35280"/>
                    <a:pt x="178777" y="3530"/>
                    <a:pt x="227460" y="355"/>
                  </a:cubicBezTo>
                  <a:cubicBezTo>
                    <a:pt x="276143" y="-2820"/>
                    <a:pt x="328002" y="16230"/>
                    <a:pt x="292548" y="19405"/>
                  </a:cubicBezTo>
                  <a:cubicBezTo>
                    <a:pt x="257094" y="22580"/>
                    <a:pt x="11296" y="41630"/>
                    <a:pt x="448" y="3845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0" name="フリーフォーム: 図形 321">
              <a:extLst>
                <a:ext uri="{FF2B5EF4-FFF2-40B4-BE49-F238E27FC236}">
                  <a16:creationId xmlns:a16="http://schemas.microsoft.com/office/drawing/2014/main" id="{D5B63743-2B08-04CE-4B63-CCA988E03F2E}"/>
                </a:ext>
              </a:extLst>
            </p:cNvPr>
            <p:cNvSpPr/>
            <p:nvPr/>
          </p:nvSpPr>
          <p:spPr>
            <a:xfrm>
              <a:off x="1376418" y="7160704"/>
              <a:ext cx="397935" cy="331043"/>
            </a:xfrm>
            <a:custGeom>
              <a:avLst/>
              <a:gdLst>
                <a:gd name="connsiteX0" fmla="*/ 6295 w 397935"/>
                <a:gd name="connsiteY0" fmla="*/ 89 h 331043"/>
                <a:gd name="connsiteX1" fmla="*/ 217432 w 397935"/>
                <a:gd name="connsiteY1" fmla="*/ 104864 h 331043"/>
                <a:gd name="connsiteX2" fmla="*/ 360307 w 397935"/>
                <a:gd name="connsiteY2" fmla="*/ 258852 h 331043"/>
                <a:gd name="connsiteX3" fmla="*/ 388882 w 397935"/>
                <a:gd name="connsiteY3" fmla="*/ 325527 h 331043"/>
                <a:gd name="connsiteX4" fmla="*/ 226957 w 397935"/>
                <a:gd name="connsiteY4" fmla="*/ 122327 h 331043"/>
                <a:gd name="connsiteX5" fmla="*/ 120595 w 397935"/>
                <a:gd name="connsiteY5" fmla="*/ 65177 h 331043"/>
                <a:gd name="connsiteX6" fmla="*/ 157107 w 397935"/>
                <a:gd name="connsiteY6" fmla="*/ 128677 h 331043"/>
                <a:gd name="connsiteX7" fmla="*/ 179332 w 397935"/>
                <a:gd name="connsiteY7" fmla="*/ 146139 h 331043"/>
                <a:gd name="connsiteX8" fmla="*/ 65032 w 397935"/>
                <a:gd name="connsiteY8" fmla="*/ 87402 h 331043"/>
                <a:gd name="connsiteX9" fmla="*/ 6295 w 397935"/>
                <a:gd name="connsiteY9" fmla="*/ 89 h 3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935" h="331043">
                  <a:moveTo>
                    <a:pt x="6295" y="89"/>
                  </a:moveTo>
                  <a:cubicBezTo>
                    <a:pt x="31695" y="2999"/>
                    <a:pt x="158430" y="61737"/>
                    <a:pt x="217432" y="104864"/>
                  </a:cubicBezTo>
                  <a:cubicBezTo>
                    <a:pt x="276434" y="147991"/>
                    <a:pt x="331732" y="222075"/>
                    <a:pt x="360307" y="258852"/>
                  </a:cubicBezTo>
                  <a:cubicBezTo>
                    <a:pt x="388882" y="295629"/>
                    <a:pt x="411107" y="348281"/>
                    <a:pt x="388882" y="325527"/>
                  </a:cubicBezTo>
                  <a:cubicBezTo>
                    <a:pt x="366657" y="302773"/>
                    <a:pt x="271672" y="165719"/>
                    <a:pt x="226957" y="122327"/>
                  </a:cubicBezTo>
                  <a:cubicBezTo>
                    <a:pt x="182243" y="78935"/>
                    <a:pt x="132237" y="64119"/>
                    <a:pt x="120595" y="65177"/>
                  </a:cubicBezTo>
                  <a:cubicBezTo>
                    <a:pt x="108953" y="66235"/>
                    <a:pt x="147318" y="115183"/>
                    <a:pt x="157107" y="128677"/>
                  </a:cubicBezTo>
                  <a:cubicBezTo>
                    <a:pt x="166896" y="142171"/>
                    <a:pt x="194678" y="153018"/>
                    <a:pt x="179332" y="146139"/>
                  </a:cubicBezTo>
                  <a:cubicBezTo>
                    <a:pt x="163986" y="139260"/>
                    <a:pt x="91226" y="109098"/>
                    <a:pt x="65032" y="87402"/>
                  </a:cubicBezTo>
                  <a:cubicBezTo>
                    <a:pt x="38838" y="65706"/>
                    <a:pt x="-19105" y="-2821"/>
                    <a:pt x="6295" y="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1" name="フリーフォーム: 図形 322">
              <a:extLst>
                <a:ext uri="{FF2B5EF4-FFF2-40B4-BE49-F238E27FC236}">
                  <a16:creationId xmlns:a16="http://schemas.microsoft.com/office/drawing/2014/main" id="{B094B545-614F-D07B-A37D-7C946BE59AB9}"/>
                </a:ext>
              </a:extLst>
            </p:cNvPr>
            <p:cNvSpPr/>
            <p:nvPr/>
          </p:nvSpPr>
          <p:spPr>
            <a:xfrm>
              <a:off x="522604" y="7195519"/>
              <a:ext cx="789725" cy="674570"/>
            </a:xfrm>
            <a:custGeom>
              <a:avLst/>
              <a:gdLst>
                <a:gd name="connsiteX0" fmla="*/ 783909 w 789725"/>
                <a:gd name="connsiteY0" fmla="*/ 31949 h 674570"/>
                <a:gd name="connsiteX1" fmla="*/ 637859 w 789725"/>
                <a:gd name="connsiteY1" fmla="*/ 199 h 674570"/>
                <a:gd name="connsiteX2" fmla="*/ 428309 w 789725"/>
                <a:gd name="connsiteY2" fmla="*/ 27187 h 674570"/>
                <a:gd name="connsiteX3" fmla="*/ 244159 w 789725"/>
                <a:gd name="connsiteY3" fmla="*/ 165299 h 674570"/>
                <a:gd name="connsiteX4" fmla="*/ 55246 w 789725"/>
                <a:gd name="connsiteY4" fmla="*/ 492324 h 674570"/>
                <a:gd name="connsiteX5" fmla="*/ 7621 w 789725"/>
                <a:gd name="connsiteY5" fmla="*/ 665362 h 674570"/>
                <a:gd name="connsiteX6" fmla="*/ 190184 w 789725"/>
                <a:gd name="connsiteY6" fmla="*/ 217687 h 674570"/>
                <a:gd name="connsiteX7" fmla="*/ 436246 w 789725"/>
                <a:gd name="connsiteY7" fmla="*/ 44649 h 674570"/>
                <a:gd name="connsiteX8" fmla="*/ 783909 w 789725"/>
                <a:gd name="connsiteY8" fmla="*/ 31949 h 67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9725" h="674570">
                  <a:moveTo>
                    <a:pt x="783909" y="31949"/>
                  </a:moveTo>
                  <a:cubicBezTo>
                    <a:pt x="817511" y="24541"/>
                    <a:pt x="697126" y="993"/>
                    <a:pt x="637859" y="199"/>
                  </a:cubicBezTo>
                  <a:cubicBezTo>
                    <a:pt x="578592" y="-595"/>
                    <a:pt x="493926" y="-330"/>
                    <a:pt x="428309" y="27187"/>
                  </a:cubicBezTo>
                  <a:cubicBezTo>
                    <a:pt x="362692" y="54704"/>
                    <a:pt x="306336" y="87776"/>
                    <a:pt x="244159" y="165299"/>
                  </a:cubicBezTo>
                  <a:cubicBezTo>
                    <a:pt x="181982" y="242822"/>
                    <a:pt x="94669" y="408980"/>
                    <a:pt x="55246" y="492324"/>
                  </a:cubicBezTo>
                  <a:cubicBezTo>
                    <a:pt x="15823" y="575668"/>
                    <a:pt x="-14869" y="711135"/>
                    <a:pt x="7621" y="665362"/>
                  </a:cubicBezTo>
                  <a:cubicBezTo>
                    <a:pt x="30111" y="619589"/>
                    <a:pt x="118747" y="321139"/>
                    <a:pt x="190184" y="217687"/>
                  </a:cubicBezTo>
                  <a:cubicBezTo>
                    <a:pt x="261621" y="114235"/>
                    <a:pt x="340996" y="76928"/>
                    <a:pt x="436246" y="44649"/>
                  </a:cubicBezTo>
                  <a:cubicBezTo>
                    <a:pt x="531496" y="12370"/>
                    <a:pt x="750307" y="39357"/>
                    <a:pt x="783909" y="319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2" name="フリーフォーム: 図形 323">
              <a:extLst>
                <a:ext uri="{FF2B5EF4-FFF2-40B4-BE49-F238E27FC236}">
                  <a16:creationId xmlns:a16="http://schemas.microsoft.com/office/drawing/2014/main" id="{A1F73615-3730-D722-1DDD-4BD48DFA6B6F}"/>
                </a:ext>
              </a:extLst>
            </p:cNvPr>
            <p:cNvSpPr/>
            <p:nvPr/>
          </p:nvSpPr>
          <p:spPr>
            <a:xfrm>
              <a:off x="2040910" y="7668558"/>
              <a:ext cx="164272" cy="378227"/>
            </a:xfrm>
            <a:custGeom>
              <a:avLst/>
              <a:gdLst>
                <a:gd name="connsiteX0" fmla="*/ 615 w 164272"/>
                <a:gd name="connsiteY0" fmla="*/ 235 h 378227"/>
                <a:gd name="connsiteX1" fmla="*/ 84753 w 164272"/>
                <a:gd name="connsiteY1" fmla="*/ 319323 h 378227"/>
                <a:gd name="connsiteX2" fmla="*/ 68878 w 164272"/>
                <a:gd name="connsiteY2" fmla="*/ 376473 h 378227"/>
                <a:gd name="connsiteX3" fmla="*/ 164128 w 164272"/>
                <a:gd name="connsiteY3" fmla="*/ 362185 h 378227"/>
                <a:gd name="connsiteX4" fmla="*/ 89515 w 164272"/>
                <a:gd name="connsiteY4" fmla="*/ 347898 h 378227"/>
                <a:gd name="connsiteX5" fmla="*/ 48240 w 164272"/>
                <a:gd name="connsiteY5" fmla="*/ 268523 h 378227"/>
                <a:gd name="connsiteX6" fmla="*/ 615 w 164272"/>
                <a:gd name="connsiteY6" fmla="*/ 235 h 37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72" h="378227">
                  <a:moveTo>
                    <a:pt x="615" y="235"/>
                  </a:moveTo>
                  <a:cubicBezTo>
                    <a:pt x="6701" y="8702"/>
                    <a:pt x="73376" y="256617"/>
                    <a:pt x="84753" y="319323"/>
                  </a:cubicBezTo>
                  <a:cubicBezTo>
                    <a:pt x="96130" y="382029"/>
                    <a:pt x="55649" y="369329"/>
                    <a:pt x="68878" y="376473"/>
                  </a:cubicBezTo>
                  <a:cubicBezTo>
                    <a:pt x="82107" y="383617"/>
                    <a:pt x="160689" y="366948"/>
                    <a:pt x="164128" y="362185"/>
                  </a:cubicBezTo>
                  <a:cubicBezTo>
                    <a:pt x="167568" y="357423"/>
                    <a:pt x="108830" y="363508"/>
                    <a:pt x="89515" y="347898"/>
                  </a:cubicBezTo>
                  <a:cubicBezTo>
                    <a:pt x="70200" y="332288"/>
                    <a:pt x="61204" y="323292"/>
                    <a:pt x="48240" y="268523"/>
                  </a:cubicBezTo>
                  <a:cubicBezTo>
                    <a:pt x="35276" y="213754"/>
                    <a:pt x="-5471" y="-8232"/>
                    <a:pt x="615" y="2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3" name="フリーフォーム: 図形 324">
              <a:extLst>
                <a:ext uri="{FF2B5EF4-FFF2-40B4-BE49-F238E27FC236}">
                  <a16:creationId xmlns:a16="http://schemas.microsoft.com/office/drawing/2014/main" id="{7AE8033B-4014-E9BD-AC0C-C81C151C02AC}"/>
                </a:ext>
              </a:extLst>
            </p:cNvPr>
            <p:cNvSpPr/>
            <p:nvPr/>
          </p:nvSpPr>
          <p:spPr>
            <a:xfrm>
              <a:off x="643055" y="7235008"/>
              <a:ext cx="1392142" cy="832489"/>
            </a:xfrm>
            <a:custGeom>
              <a:avLst/>
              <a:gdLst>
                <a:gd name="connsiteX0" fmla="*/ 1470 w 1392142"/>
                <a:gd name="connsiteY0" fmla="*/ 644923 h 832489"/>
                <a:gd name="connsiteX1" fmla="*/ 53858 w 1392142"/>
                <a:gd name="connsiteY1" fmla="*/ 298848 h 832489"/>
                <a:gd name="connsiteX2" fmla="*/ 220545 w 1392142"/>
                <a:gd name="connsiteY2" fmla="*/ 111523 h 832489"/>
                <a:gd name="connsiteX3" fmla="*/ 409458 w 1392142"/>
                <a:gd name="connsiteY3" fmla="*/ 21035 h 832489"/>
                <a:gd name="connsiteX4" fmla="*/ 758708 w 1392142"/>
                <a:gd name="connsiteY4" fmla="*/ 46435 h 832489"/>
                <a:gd name="connsiteX5" fmla="*/ 998420 w 1392142"/>
                <a:gd name="connsiteY5" fmla="*/ 221060 h 832489"/>
                <a:gd name="connsiteX6" fmla="*/ 1165108 w 1392142"/>
                <a:gd name="connsiteY6" fmla="*/ 509985 h 832489"/>
                <a:gd name="connsiteX7" fmla="*/ 1244483 w 1392142"/>
                <a:gd name="connsiteY7" fmla="*/ 736998 h 832489"/>
                <a:gd name="connsiteX8" fmla="*/ 1392120 w 1392142"/>
                <a:gd name="connsiteY8" fmla="*/ 832248 h 832489"/>
                <a:gd name="connsiteX9" fmla="*/ 1233370 w 1392142"/>
                <a:gd name="connsiteY9" fmla="*/ 713185 h 832489"/>
                <a:gd name="connsiteX10" fmla="*/ 1125420 w 1392142"/>
                <a:gd name="connsiteY10" fmla="*/ 375048 h 832489"/>
                <a:gd name="connsiteX11" fmla="*/ 776170 w 1392142"/>
                <a:gd name="connsiteY11" fmla="*/ 44848 h 832489"/>
                <a:gd name="connsiteX12" fmla="*/ 398345 w 1392142"/>
                <a:gd name="connsiteY12" fmla="*/ 11510 h 832489"/>
                <a:gd name="connsiteX13" fmla="*/ 174508 w 1392142"/>
                <a:gd name="connsiteY13" fmla="*/ 124223 h 832489"/>
                <a:gd name="connsiteX14" fmla="*/ 30045 w 1392142"/>
                <a:gd name="connsiteY14" fmla="*/ 484585 h 832489"/>
                <a:gd name="connsiteX15" fmla="*/ 1470 w 1392142"/>
                <a:gd name="connsiteY15" fmla="*/ 644923 h 83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2142" h="832489">
                  <a:moveTo>
                    <a:pt x="1470" y="644923"/>
                  </a:moveTo>
                  <a:cubicBezTo>
                    <a:pt x="5439" y="613967"/>
                    <a:pt x="17346" y="387748"/>
                    <a:pt x="53858" y="298848"/>
                  </a:cubicBezTo>
                  <a:cubicBezTo>
                    <a:pt x="90370" y="209948"/>
                    <a:pt x="161279" y="157825"/>
                    <a:pt x="220545" y="111523"/>
                  </a:cubicBezTo>
                  <a:cubicBezTo>
                    <a:pt x="279811" y="65221"/>
                    <a:pt x="319764" y="31883"/>
                    <a:pt x="409458" y="21035"/>
                  </a:cubicBezTo>
                  <a:cubicBezTo>
                    <a:pt x="499152" y="10187"/>
                    <a:pt x="660548" y="13097"/>
                    <a:pt x="758708" y="46435"/>
                  </a:cubicBezTo>
                  <a:cubicBezTo>
                    <a:pt x="856868" y="79772"/>
                    <a:pt x="930687" y="143802"/>
                    <a:pt x="998420" y="221060"/>
                  </a:cubicBezTo>
                  <a:cubicBezTo>
                    <a:pt x="1066153" y="298318"/>
                    <a:pt x="1124097" y="423995"/>
                    <a:pt x="1165108" y="509985"/>
                  </a:cubicBezTo>
                  <a:cubicBezTo>
                    <a:pt x="1206119" y="595975"/>
                    <a:pt x="1206648" y="683288"/>
                    <a:pt x="1244483" y="736998"/>
                  </a:cubicBezTo>
                  <a:cubicBezTo>
                    <a:pt x="1282318" y="790708"/>
                    <a:pt x="1393972" y="836217"/>
                    <a:pt x="1392120" y="832248"/>
                  </a:cubicBezTo>
                  <a:cubicBezTo>
                    <a:pt x="1390268" y="828279"/>
                    <a:pt x="1277820" y="789385"/>
                    <a:pt x="1233370" y="713185"/>
                  </a:cubicBezTo>
                  <a:cubicBezTo>
                    <a:pt x="1188920" y="636985"/>
                    <a:pt x="1201620" y="486437"/>
                    <a:pt x="1125420" y="375048"/>
                  </a:cubicBezTo>
                  <a:cubicBezTo>
                    <a:pt x="1049220" y="263659"/>
                    <a:pt x="897349" y="105438"/>
                    <a:pt x="776170" y="44848"/>
                  </a:cubicBezTo>
                  <a:cubicBezTo>
                    <a:pt x="654991" y="-15742"/>
                    <a:pt x="498622" y="-1719"/>
                    <a:pt x="398345" y="11510"/>
                  </a:cubicBezTo>
                  <a:cubicBezTo>
                    <a:pt x="298068" y="24739"/>
                    <a:pt x="235891" y="45377"/>
                    <a:pt x="174508" y="124223"/>
                  </a:cubicBezTo>
                  <a:cubicBezTo>
                    <a:pt x="113125" y="203069"/>
                    <a:pt x="60207" y="400448"/>
                    <a:pt x="30045" y="484585"/>
                  </a:cubicBezTo>
                  <a:cubicBezTo>
                    <a:pt x="-117" y="568722"/>
                    <a:pt x="-2499" y="675879"/>
                    <a:pt x="1470" y="64492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4" name="フリーフォーム: 図形 325">
              <a:extLst>
                <a:ext uri="{FF2B5EF4-FFF2-40B4-BE49-F238E27FC236}">
                  <a16:creationId xmlns:a16="http://schemas.microsoft.com/office/drawing/2014/main" id="{ABAE039A-0FD9-C847-5E96-32347921AE25}"/>
                </a:ext>
              </a:extLst>
            </p:cNvPr>
            <p:cNvSpPr/>
            <p:nvPr/>
          </p:nvSpPr>
          <p:spPr>
            <a:xfrm>
              <a:off x="501513" y="7869015"/>
              <a:ext cx="175903" cy="41175"/>
            </a:xfrm>
            <a:custGeom>
              <a:avLst/>
              <a:gdLst>
                <a:gd name="connsiteX0" fmla="*/ 137 w 175903"/>
                <a:gd name="connsiteY0" fmla="*/ 12503 h 41175"/>
                <a:gd name="connsiteX1" fmla="*/ 143012 w 175903"/>
                <a:gd name="connsiteY1" fmla="*/ 41078 h 41175"/>
                <a:gd name="connsiteX2" fmla="*/ 174762 w 175903"/>
                <a:gd name="connsiteY2" fmla="*/ 1391 h 41175"/>
                <a:gd name="connsiteX3" fmla="*/ 117612 w 175903"/>
                <a:gd name="connsiteY3" fmla="*/ 9328 h 41175"/>
                <a:gd name="connsiteX4" fmla="*/ 137 w 175903"/>
                <a:gd name="connsiteY4" fmla="*/ 12503 h 4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903" h="41175">
                  <a:moveTo>
                    <a:pt x="137" y="12503"/>
                  </a:moveTo>
                  <a:cubicBezTo>
                    <a:pt x="4370" y="17795"/>
                    <a:pt x="113908" y="42930"/>
                    <a:pt x="143012" y="41078"/>
                  </a:cubicBezTo>
                  <a:cubicBezTo>
                    <a:pt x="172116" y="39226"/>
                    <a:pt x="178995" y="6683"/>
                    <a:pt x="174762" y="1391"/>
                  </a:cubicBezTo>
                  <a:cubicBezTo>
                    <a:pt x="170529" y="-3901"/>
                    <a:pt x="144335" y="7476"/>
                    <a:pt x="117612" y="9328"/>
                  </a:cubicBezTo>
                  <a:cubicBezTo>
                    <a:pt x="90889" y="11180"/>
                    <a:pt x="-4096" y="7211"/>
                    <a:pt x="137" y="1250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5" name="フリーフォーム: 図形 326">
              <a:extLst>
                <a:ext uri="{FF2B5EF4-FFF2-40B4-BE49-F238E27FC236}">
                  <a16:creationId xmlns:a16="http://schemas.microsoft.com/office/drawing/2014/main" id="{CD400A03-8993-0F9E-227E-597560937088}"/>
                </a:ext>
              </a:extLst>
            </p:cNvPr>
            <p:cNvSpPr/>
            <p:nvPr/>
          </p:nvSpPr>
          <p:spPr>
            <a:xfrm>
              <a:off x="1801855" y="7693622"/>
              <a:ext cx="339927" cy="339310"/>
            </a:xfrm>
            <a:custGeom>
              <a:avLst/>
              <a:gdLst>
                <a:gd name="connsiteX0" fmla="*/ 7895 w 339927"/>
                <a:gd name="connsiteY0" fmla="*/ 8509 h 339310"/>
                <a:gd name="connsiteX1" fmla="*/ 128545 w 339927"/>
                <a:gd name="connsiteY1" fmla="*/ 230759 h 339310"/>
                <a:gd name="connsiteX2" fmla="*/ 274595 w 339927"/>
                <a:gd name="connsiteY2" fmla="*/ 324421 h 339310"/>
                <a:gd name="connsiteX3" fmla="*/ 339683 w 339927"/>
                <a:gd name="connsiteY3" fmla="*/ 337121 h 339310"/>
                <a:gd name="connsiteX4" fmla="*/ 253958 w 339927"/>
                <a:gd name="connsiteY4" fmla="*/ 329184 h 339310"/>
                <a:gd name="connsiteX5" fmla="*/ 138070 w 339927"/>
                <a:gd name="connsiteY5" fmla="*/ 243459 h 339310"/>
                <a:gd name="connsiteX6" fmla="*/ 23770 w 339927"/>
                <a:gd name="connsiteY6" fmla="*/ 62484 h 339310"/>
                <a:gd name="connsiteX7" fmla="*/ 7895 w 339927"/>
                <a:gd name="connsiteY7" fmla="*/ 8509 h 33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927" h="339310">
                  <a:moveTo>
                    <a:pt x="7895" y="8509"/>
                  </a:moveTo>
                  <a:cubicBezTo>
                    <a:pt x="25358" y="36555"/>
                    <a:pt x="84095" y="178107"/>
                    <a:pt x="128545" y="230759"/>
                  </a:cubicBezTo>
                  <a:cubicBezTo>
                    <a:pt x="172995" y="283411"/>
                    <a:pt x="239405" y="306694"/>
                    <a:pt x="274595" y="324421"/>
                  </a:cubicBezTo>
                  <a:cubicBezTo>
                    <a:pt x="309785" y="342148"/>
                    <a:pt x="343122" y="336327"/>
                    <a:pt x="339683" y="337121"/>
                  </a:cubicBezTo>
                  <a:cubicBezTo>
                    <a:pt x="336244" y="337915"/>
                    <a:pt x="287560" y="344794"/>
                    <a:pt x="253958" y="329184"/>
                  </a:cubicBezTo>
                  <a:cubicBezTo>
                    <a:pt x="220356" y="313574"/>
                    <a:pt x="176435" y="287909"/>
                    <a:pt x="138070" y="243459"/>
                  </a:cubicBezTo>
                  <a:cubicBezTo>
                    <a:pt x="99705" y="199009"/>
                    <a:pt x="42820" y="97144"/>
                    <a:pt x="23770" y="62484"/>
                  </a:cubicBezTo>
                  <a:cubicBezTo>
                    <a:pt x="4720" y="27824"/>
                    <a:pt x="-9568" y="-19537"/>
                    <a:pt x="7895" y="850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6" name="フリーフォーム: 図形 327">
              <a:extLst>
                <a:ext uri="{FF2B5EF4-FFF2-40B4-BE49-F238E27FC236}">
                  <a16:creationId xmlns:a16="http://schemas.microsoft.com/office/drawing/2014/main" id="{0142FCCF-39DC-44AC-3FE0-87AB1D0E6340}"/>
                </a:ext>
              </a:extLst>
            </p:cNvPr>
            <p:cNvSpPr/>
            <p:nvPr/>
          </p:nvSpPr>
          <p:spPr>
            <a:xfrm>
              <a:off x="647898" y="7903598"/>
              <a:ext cx="190912" cy="629220"/>
            </a:xfrm>
            <a:custGeom>
              <a:avLst/>
              <a:gdLst>
                <a:gd name="connsiteX0" fmla="*/ 9327 w 190912"/>
                <a:gd name="connsiteY0" fmla="*/ 145 h 629220"/>
                <a:gd name="connsiteX1" fmla="*/ 9327 w 190912"/>
                <a:gd name="connsiteY1" fmla="*/ 71583 h 629220"/>
                <a:gd name="connsiteX2" fmla="*/ 33140 w 190912"/>
                <a:gd name="connsiteY2" fmla="*/ 98570 h 629220"/>
                <a:gd name="connsiteX3" fmla="*/ 37902 w 190912"/>
                <a:gd name="connsiteY3" fmla="*/ 101745 h 629220"/>
                <a:gd name="connsiteX4" fmla="*/ 17265 w 190912"/>
                <a:gd name="connsiteY4" fmla="*/ 130320 h 629220"/>
                <a:gd name="connsiteX5" fmla="*/ 28377 w 190912"/>
                <a:gd name="connsiteY5" fmla="*/ 176358 h 629220"/>
                <a:gd name="connsiteX6" fmla="*/ 47427 w 190912"/>
                <a:gd name="connsiteY6" fmla="*/ 185883 h 629220"/>
                <a:gd name="connsiteX7" fmla="*/ 29965 w 190912"/>
                <a:gd name="connsiteY7" fmla="*/ 211283 h 629220"/>
                <a:gd name="connsiteX8" fmla="*/ 47427 w 190912"/>
                <a:gd name="connsiteY8" fmla="*/ 255733 h 629220"/>
                <a:gd name="connsiteX9" fmla="*/ 58540 w 190912"/>
                <a:gd name="connsiteY9" fmla="*/ 262083 h 629220"/>
                <a:gd name="connsiteX10" fmla="*/ 50602 w 190912"/>
                <a:gd name="connsiteY10" fmla="*/ 293833 h 629220"/>
                <a:gd name="connsiteX11" fmla="*/ 49015 w 190912"/>
                <a:gd name="connsiteY11" fmla="*/ 317645 h 629220"/>
                <a:gd name="connsiteX12" fmla="*/ 77590 w 190912"/>
                <a:gd name="connsiteY12" fmla="*/ 366858 h 629220"/>
                <a:gd name="connsiteX13" fmla="*/ 74415 w 190912"/>
                <a:gd name="connsiteY13" fmla="*/ 381145 h 629220"/>
                <a:gd name="connsiteX14" fmla="*/ 79177 w 190912"/>
                <a:gd name="connsiteY14" fmla="*/ 417658 h 629220"/>
                <a:gd name="connsiteX15" fmla="*/ 96640 w 190912"/>
                <a:gd name="connsiteY15" fmla="*/ 431945 h 629220"/>
                <a:gd name="connsiteX16" fmla="*/ 91877 w 190912"/>
                <a:gd name="connsiteY16" fmla="*/ 438295 h 629220"/>
                <a:gd name="connsiteX17" fmla="*/ 90290 w 190912"/>
                <a:gd name="connsiteY17" fmla="*/ 455758 h 629220"/>
                <a:gd name="connsiteX18" fmla="*/ 110927 w 190912"/>
                <a:gd name="connsiteY18" fmla="*/ 482745 h 629220"/>
                <a:gd name="connsiteX19" fmla="*/ 188715 w 190912"/>
                <a:gd name="connsiteY19" fmla="*/ 614508 h 629220"/>
                <a:gd name="connsiteX20" fmla="*/ 14090 w 190912"/>
                <a:gd name="connsiteY20" fmla="*/ 92220 h 629220"/>
                <a:gd name="connsiteX21" fmla="*/ 9327 w 190912"/>
                <a:gd name="connsiteY21" fmla="*/ 145 h 62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912" h="629220">
                  <a:moveTo>
                    <a:pt x="9327" y="145"/>
                  </a:moveTo>
                  <a:cubicBezTo>
                    <a:pt x="8533" y="-3294"/>
                    <a:pt x="5358" y="55179"/>
                    <a:pt x="9327" y="71583"/>
                  </a:cubicBezTo>
                  <a:cubicBezTo>
                    <a:pt x="13296" y="87987"/>
                    <a:pt x="28378" y="93543"/>
                    <a:pt x="33140" y="98570"/>
                  </a:cubicBezTo>
                  <a:cubicBezTo>
                    <a:pt x="37903" y="103597"/>
                    <a:pt x="40548" y="96453"/>
                    <a:pt x="37902" y="101745"/>
                  </a:cubicBezTo>
                  <a:cubicBezTo>
                    <a:pt x="35256" y="107037"/>
                    <a:pt x="18852" y="117885"/>
                    <a:pt x="17265" y="130320"/>
                  </a:cubicBezTo>
                  <a:cubicBezTo>
                    <a:pt x="15678" y="142755"/>
                    <a:pt x="23350" y="167098"/>
                    <a:pt x="28377" y="176358"/>
                  </a:cubicBezTo>
                  <a:cubicBezTo>
                    <a:pt x="33404" y="185618"/>
                    <a:pt x="47162" y="180062"/>
                    <a:pt x="47427" y="185883"/>
                  </a:cubicBezTo>
                  <a:cubicBezTo>
                    <a:pt x="47692" y="191704"/>
                    <a:pt x="29965" y="199641"/>
                    <a:pt x="29965" y="211283"/>
                  </a:cubicBezTo>
                  <a:cubicBezTo>
                    <a:pt x="29965" y="222925"/>
                    <a:pt x="42664" y="247266"/>
                    <a:pt x="47427" y="255733"/>
                  </a:cubicBezTo>
                  <a:cubicBezTo>
                    <a:pt x="52190" y="264200"/>
                    <a:pt x="58011" y="255733"/>
                    <a:pt x="58540" y="262083"/>
                  </a:cubicBezTo>
                  <a:cubicBezTo>
                    <a:pt x="59069" y="268433"/>
                    <a:pt x="52190" y="284573"/>
                    <a:pt x="50602" y="293833"/>
                  </a:cubicBezTo>
                  <a:cubicBezTo>
                    <a:pt x="49015" y="303093"/>
                    <a:pt x="44517" y="305474"/>
                    <a:pt x="49015" y="317645"/>
                  </a:cubicBezTo>
                  <a:cubicBezTo>
                    <a:pt x="53513" y="329816"/>
                    <a:pt x="73357" y="356275"/>
                    <a:pt x="77590" y="366858"/>
                  </a:cubicBezTo>
                  <a:cubicBezTo>
                    <a:pt x="81823" y="377441"/>
                    <a:pt x="74151" y="372678"/>
                    <a:pt x="74415" y="381145"/>
                  </a:cubicBezTo>
                  <a:cubicBezTo>
                    <a:pt x="74680" y="389612"/>
                    <a:pt x="75473" y="409191"/>
                    <a:pt x="79177" y="417658"/>
                  </a:cubicBezTo>
                  <a:cubicBezTo>
                    <a:pt x="82881" y="426125"/>
                    <a:pt x="96640" y="431945"/>
                    <a:pt x="96640" y="431945"/>
                  </a:cubicBezTo>
                  <a:cubicBezTo>
                    <a:pt x="98757" y="435385"/>
                    <a:pt x="92935" y="434326"/>
                    <a:pt x="91877" y="438295"/>
                  </a:cubicBezTo>
                  <a:cubicBezTo>
                    <a:pt x="90819" y="442264"/>
                    <a:pt x="87115" y="448350"/>
                    <a:pt x="90290" y="455758"/>
                  </a:cubicBezTo>
                  <a:cubicBezTo>
                    <a:pt x="93465" y="463166"/>
                    <a:pt x="94523" y="456287"/>
                    <a:pt x="110927" y="482745"/>
                  </a:cubicBezTo>
                  <a:cubicBezTo>
                    <a:pt x="127331" y="509203"/>
                    <a:pt x="204855" y="679596"/>
                    <a:pt x="188715" y="614508"/>
                  </a:cubicBezTo>
                  <a:cubicBezTo>
                    <a:pt x="172576" y="549421"/>
                    <a:pt x="43194" y="191174"/>
                    <a:pt x="14090" y="92220"/>
                  </a:cubicBezTo>
                  <a:cubicBezTo>
                    <a:pt x="-15014" y="-6734"/>
                    <a:pt x="10121" y="3584"/>
                    <a:pt x="9327" y="1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7" name="フリーフォーム: 図形 328">
              <a:extLst>
                <a:ext uri="{FF2B5EF4-FFF2-40B4-BE49-F238E27FC236}">
                  <a16:creationId xmlns:a16="http://schemas.microsoft.com/office/drawing/2014/main" id="{BCBB4523-18FE-482E-62D1-7BD45F2D822F}"/>
                </a:ext>
              </a:extLst>
            </p:cNvPr>
            <p:cNvSpPr/>
            <p:nvPr/>
          </p:nvSpPr>
          <p:spPr>
            <a:xfrm>
              <a:off x="816692" y="8224911"/>
              <a:ext cx="1430381" cy="655261"/>
            </a:xfrm>
            <a:custGeom>
              <a:avLst/>
              <a:gdLst>
                <a:gd name="connsiteX0" fmla="*/ 871 w 1430381"/>
                <a:gd name="connsiteY0" fmla="*/ 291607 h 655261"/>
                <a:gd name="connsiteX1" fmla="*/ 127871 w 1430381"/>
                <a:gd name="connsiteY1" fmla="*/ 434482 h 655261"/>
                <a:gd name="connsiteX2" fmla="*/ 296146 w 1430381"/>
                <a:gd name="connsiteY2" fmla="*/ 577357 h 655261"/>
                <a:gd name="connsiteX3" fmla="*/ 410446 w 1430381"/>
                <a:gd name="connsiteY3" fmla="*/ 617045 h 655261"/>
                <a:gd name="connsiteX4" fmla="*/ 731121 w 1430381"/>
                <a:gd name="connsiteY4" fmla="*/ 650382 h 655261"/>
                <a:gd name="connsiteX5" fmla="*/ 1000996 w 1430381"/>
                <a:gd name="connsiteY5" fmla="*/ 597995 h 655261"/>
                <a:gd name="connsiteX6" fmla="*/ 1169271 w 1430381"/>
                <a:gd name="connsiteY6" fmla="*/ 491632 h 655261"/>
                <a:gd name="connsiteX7" fmla="*/ 1328021 w 1430381"/>
                <a:gd name="connsiteY7" fmla="*/ 324945 h 655261"/>
                <a:gd name="connsiteX8" fmla="*/ 1428033 w 1430381"/>
                <a:gd name="connsiteY8" fmla="*/ 34432 h 655261"/>
                <a:gd name="connsiteX9" fmla="*/ 1394696 w 1430381"/>
                <a:gd name="connsiteY9" fmla="*/ 24907 h 655261"/>
                <a:gd name="connsiteX10" fmla="*/ 1348658 w 1430381"/>
                <a:gd name="connsiteY10" fmla="*/ 209057 h 655261"/>
                <a:gd name="connsiteX11" fmla="*/ 1270871 w 1430381"/>
                <a:gd name="connsiteY11" fmla="*/ 382095 h 655261"/>
                <a:gd name="connsiteX12" fmla="*/ 1124821 w 1430381"/>
                <a:gd name="connsiteY12" fmla="*/ 517032 h 655261"/>
                <a:gd name="connsiteX13" fmla="*/ 788271 w 1430381"/>
                <a:gd name="connsiteY13" fmla="*/ 653557 h 655261"/>
                <a:gd name="connsiteX14" fmla="*/ 361233 w 1430381"/>
                <a:gd name="connsiteY14" fmla="*/ 585295 h 655261"/>
                <a:gd name="connsiteX15" fmla="*/ 191371 w 1430381"/>
                <a:gd name="connsiteY15" fmla="*/ 464645 h 655261"/>
                <a:gd name="connsiteX16" fmla="*/ 871 w 1430381"/>
                <a:gd name="connsiteY16" fmla="*/ 291607 h 65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0381" h="655261">
                  <a:moveTo>
                    <a:pt x="871" y="291607"/>
                  </a:moveTo>
                  <a:cubicBezTo>
                    <a:pt x="-9712" y="286580"/>
                    <a:pt x="78659" y="386857"/>
                    <a:pt x="127871" y="434482"/>
                  </a:cubicBezTo>
                  <a:cubicBezTo>
                    <a:pt x="177084" y="482107"/>
                    <a:pt x="249050" y="546930"/>
                    <a:pt x="296146" y="577357"/>
                  </a:cubicBezTo>
                  <a:cubicBezTo>
                    <a:pt x="343242" y="607784"/>
                    <a:pt x="337950" y="604874"/>
                    <a:pt x="410446" y="617045"/>
                  </a:cubicBezTo>
                  <a:cubicBezTo>
                    <a:pt x="482942" y="629216"/>
                    <a:pt x="632696" y="653557"/>
                    <a:pt x="731121" y="650382"/>
                  </a:cubicBezTo>
                  <a:cubicBezTo>
                    <a:pt x="829546" y="647207"/>
                    <a:pt x="927971" y="624453"/>
                    <a:pt x="1000996" y="597995"/>
                  </a:cubicBezTo>
                  <a:cubicBezTo>
                    <a:pt x="1074021" y="571537"/>
                    <a:pt x="1114767" y="537140"/>
                    <a:pt x="1169271" y="491632"/>
                  </a:cubicBezTo>
                  <a:cubicBezTo>
                    <a:pt x="1223775" y="446124"/>
                    <a:pt x="1284894" y="401145"/>
                    <a:pt x="1328021" y="324945"/>
                  </a:cubicBezTo>
                  <a:cubicBezTo>
                    <a:pt x="1371148" y="248745"/>
                    <a:pt x="1416920" y="84438"/>
                    <a:pt x="1428033" y="34432"/>
                  </a:cubicBezTo>
                  <a:cubicBezTo>
                    <a:pt x="1439146" y="-15574"/>
                    <a:pt x="1407925" y="-4197"/>
                    <a:pt x="1394696" y="24907"/>
                  </a:cubicBezTo>
                  <a:cubicBezTo>
                    <a:pt x="1381467" y="54011"/>
                    <a:pt x="1369295" y="149526"/>
                    <a:pt x="1348658" y="209057"/>
                  </a:cubicBezTo>
                  <a:cubicBezTo>
                    <a:pt x="1328021" y="268588"/>
                    <a:pt x="1308177" y="330766"/>
                    <a:pt x="1270871" y="382095"/>
                  </a:cubicBezTo>
                  <a:cubicBezTo>
                    <a:pt x="1233565" y="433424"/>
                    <a:pt x="1205254" y="471788"/>
                    <a:pt x="1124821" y="517032"/>
                  </a:cubicBezTo>
                  <a:cubicBezTo>
                    <a:pt x="1044388" y="562276"/>
                    <a:pt x="915536" y="642180"/>
                    <a:pt x="788271" y="653557"/>
                  </a:cubicBezTo>
                  <a:cubicBezTo>
                    <a:pt x="661006" y="664934"/>
                    <a:pt x="460716" y="616780"/>
                    <a:pt x="361233" y="585295"/>
                  </a:cubicBezTo>
                  <a:cubicBezTo>
                    <a:pt x="261750" y="553810"/>
                    <a:pt x="251431" y="515180"/>
                    <a:pt x="191371" y="464645"/>
                  </a:cubicBezTo>
                  <a:cubicBezTo>
                    <a:pt x="131311" y="414110"/>
                    <a:pt x="11454" y="296634"/>
                    <a:pt x="871" y="2916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8" name="フリーフォーム: 図形 329">
              <a:extLst>
                <a:ext uri="{FF2B5EF4-FFF2-40B4-BE49-F238E27FC236}">
                  <a16:creationId xmlns:a16="http://schemas.microsoft.com/office/drawing/2014/main" id="{8A05B88C-9D03-7F8F-9C19-DB9BC874654D}"/>
                </a:ext>
              </a:extLst>
            </p:cNvPr>
            <p:cNvSpPr/>
            <p:nvPr/>
          </p:nvSpPr>
          <p:spPr>
            <a:xfrm>
              <a:off x="2211152" y="7986916"/>
              <a:ext cx="36756" cy="307354"/>
            </a:xfrm>
            <a:custGeom>
              <a:avLst/>
              <a:gdLst>
                <a:gd name="connsiteX0" fmla="*/ 3411 w 36756"/>
                <a:gd name="connsiteY0" fmla="*/ 965 h 307354"/>
                <a:gd name="connsiteX1" fmla="*/ 36748 w 36756"/>
                <a:gd name="connsiteY1" fmla="*/ 235915 h 307354"/>
                <a:gd name="connsiteX2" fmla="*/ 6586 w 36756"/>
                <a:gd name="connsiteY2" fmla="*/ 307352 h 307354"/>
                <a:gd name="connsiteX3" fmla="*/ 6586 w 36756"/>
                <a:gd name="connsiteY3" fmla="*/ 234327 h 307354"/>
                <a:gd name="connsiteX4" fmla="*/ 236 w 36756"/>
                <a:gd name="connsiteY4" fmla="*/ 154952 h 307354"/>
                <a:gd name="connsiteX5" fmla="*/ 3411 w 36756"/>
                <a:gd name="connsiteY5" fmla="*/ 965 h 30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56" h="307354">
                  <a:moveTo>
                    <a:pt x="3411" y="965"/>
                  </a:moveTo>
                  <a:cubicBezTo>
                    <a:pt x="9496" y="14459"/>
                    <a:pt x="36219" y="184851"/>
                    <a:pt x="36748" y="235915"/>
                  </a:cubicBezTo>
                  <a:cubicBezTo>
                    <a:pt x="37277" y="286979"/>
                    <a:pt x="11613" y="307617"/>
                    <a:pt x="6586" y="307352"/>
                  </a:cubicBezTo>
                  <a:cubicBezTo>
                    <a:pt x="1559" y="307087"/>
                    <a:pt x="7644" y="259727"/>
                    <a:pt x="6586" y="234327"/>
                  </a:cubicBezTo>
                  <a:cubicBezTo>
                    <a:pt x="5528" y="208927"/>
                    <a:pt x="-1351" y="190671"/>
                    <a:pt x="236" y="154952"/>
                  </a:cubicBezTo>
                  <a:cubicBezTo>
                    <a:pt x="1823" y="119233"/>
                    <a:pt x="-2674" y="-12529"/>
                    <a:pt x="3411" y="96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9" name="フリーフォーム: 図形 330">
              <a:extLst>
                <a:ext uri="{FF2B5EF4-FFF2-40B4-BE49-F238E27FC236}">
                  <a16:creationId xmlns:a16="http://schemas.microsoft.com/office/drawing/2014/main" id="{EEFB3852-FA19-567D-3407-44F73D4C5F0B}"/>
                </a:ext>
              </a:extLst>
            </p:cNvPr>
            <p:cNvSpPr/>
            <p:nvPr/>
          </p:nvSpPr>
          <p:spPr>
            <a:xfrm>
              <a:off x="1790398" y="8046370"/>
              <a:ext cx="336215" cy="743219"/>
            </a:xfrm>
            <a:custGeom>
              <a:avLst/>
              <a:gdLst>
                <a:gd name="connsiteX0" fmla="*/ 335265 w 336215"/>
                <a:gd name="connsiteY0" fmla="*/ 248 h 743219"/>
                <a:gd name="connsiteX1" fmla="*/ 292402 w 336215"/>
                <a:gd name="connsiteY1" fmla="*/ 395536 h 743219"/>
                <a:gd name="connsiteX2" fmla="*/ 214615 w 336215"/>
                <a:gd name="connsiteY2" fmla="*/ 552698 h 743219"/>
                <a:gd name="connsiteX3" fmla="*/ 109840 w 336215"/>
                <a:gd name="connsiteY3" fmla="*/ 652711 h 743219"/>
                <a:gd name="connsiteX4" fmla="*/ 302 w 336215"/>
                <a:gd name="connsiteY4" fmla="*/ 743198 h 743219"/>
                <a:gd name="connsiteX5" fmla="*/ 144765 w 336215"/>
                <a:gd name="connsiteY5" fmla="*/ 644773 h 743219"/>
                <a:gd name="connsiteX6" fmla="*/ 252715 w 336215"/>
                <a:gd name="connsiteY6" fmla="*/ 457448 h 743219"/>
                <a:gd name="connsiteX7" fmla="*/ 335265 w 336215"/>
                <a:gd name="connsiteY7" fmla="*/ 248 h 7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215" h="743219">
                  <a:moveTo>
                    <a:pt x="335265" y="248"/>
                  </a:moveTo>
                  <a:cubicBezTo>
                    <a:pt x="341880" y="-10071"/>
                    <a:pt x="312510" y="303461"/>
                    <a:pt x="292402" y="395536"/>
                  </a:cubicBezTo>
                  <a:cubicBezTo>
                    <a:pt x="272294" y="487611"/>
                    <a:pt x="245042" y="509836"/>
                    <a:pt x="214615" y="552698"/>
                  </a:cubicBezTo>
                  <a:cubicBezTo>
                    <a:pt x="184188" y="595560"/>
                    <a:pt x="145559" y="620961"/>
                    <a:pt x="109840" y="652711"/>
                  </a:cubicBezTo>
                  <a:cubicBezTo>
                    <a:pt x="74121" y="684461"/>
                    <a:pt x="-5519" y="744521"/>
                    <a:pt x="302" y="743198"/>
                  </a:cubicBezTo>
                  <a:cubicBezTo>
                    <a:pt x="6123" y="741875"/>
                    <a:pt x="102696" y="692398"/>
                    <a:pt x="144765" y="644773"/>
                  </a:cubicBezTo>
                  <a:cubicBezTo>
                    <a:pt x="186834" y="597148"/>
                    <a:pt x="224405" y="564869"/>
                    <a:pt x="252715" y="457448"/>
                  </a:cubicBezTo>
                  <a:cubicBezTo>
                    <a:pt x="281025" y="350027"/>
                    <a:pt x="328650" y="10567"/>
                    <a:pt x="335265" y="24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0" name="フリーフォーム: 図形 331">
              <a:extLst>
                <a:ext uri="{FF2B5EF4-FFF2-40B4-BE49-F238E27FC236}">
                  <a16:creationId xmlns:a16="http://schemas.microsoft.com/office/drawing/2014/main" id="{205A9358-90CD-1B41-AFE9-296F218963D1}"/>
                </a:ext>
              </a:extLst>
            </p:cNvPr>
            <p:cNvSpPr/>
            <p:nvPr/>
          </p:nvSpPr>
          <p:spPr>
            <a:xfrm>
              <a:off x="1716484" y="8019113"/>
              <a:ext cx="324241" cy="765914"/>
            </a:xfrm>
            <a:custGeom>
              <a:avLst/>
              <a:gdLst>
                <a:gd name="connsiteX0" fmla="*/ 323454 w 324241"/>
                <a:gd name="connsiteY0" fmla="*/ 518 h 765914"/>
                <a:gd name="connsiteX1" fmla="*/ 274241 w 324241"/>
                <a:gd name="connsiteY1" fmla="*/ 392630 h 765914"/>
                <a:gd name="connsiteX2" fmla="*/ 171054 w 324241"/>
                <a:gd name="connsiteY2" fmla="*/ 586305 h 765914"/>
                <a:gd name="connsiteX3" fmla="*/ 72629 w 324241"/>
                <a:gd name="connsiteY3" fmla="*/ 708543 h 765914"/>
                <a:gd name="connsiteX4" fmla="*/ 1191 w 324241"/>
                <a:gd name="connsiteY4" fmla="*/ 762518 h 765914"/>
                <a:gd name="connsiteX5" fmla="*/ 131366 w 324241"/>
                <a:gd name="connsiteY5" fmla="*/ 616468 h 765914"/>
                <a:gd name="connsiteX6" fmla="*/ 290116 w 324241"/>
                <a:gd name="connsiteY6" fmla="*/ 316430 h 765914"/>
                <a:gd name="connsiteX7" fmla="*/ 323454 w 324241"/>
                <a:gd name="connsiteY7" fmla="*/ 518 h 76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241" h="765914">
                  <a:moveTo>
                    <a:pt x="323454" y="518"/>
                  </a:moveTo>
                  <a:cubicBezTo>
                    <a:pt x="320808" y="13218"/>
                    <a:pt x="299641" y="294999"/>
                    <a:pt x="274241" y="392630"/>
                  </a:cubicBezTo>
                  <a:cubicBezTo>
                    <a:pt x="248841" y="490261"/>
                    <a:pt x="204656" y="533653"/>
                    <a:pt x="171054" y="586305"/>
                  </a:cubicBezTo>
                  <a:cubicBezTo>
                    <a:pt x="137452" y="638957"/>
                    <a:pt x="100939" y="679174"/>
                    <a:pt x="72629" y="708543"/>
                  </a:cubicBezTo>
                  <a:cubicBezTo>
                    <a:pt x="44319" y="737912"/>
                    <a:pt x="-8598" y="777864"/>
                    <a:pt x="1191" y="762518"/>
                  </a:cubicBezTo>
                  <a:cubicBezTo>
                    <a:pt x="10980" y="747172"/>
                    <a:pt x="83212" y="690816"/>
                    <a:pt x="131366" y="616468"/>
                  </a:cubicBezTo>
                  <a:cubicBezTo>
                    <a:pt x="179520" y="542120"/>
                    <a:pt x="256514" y="421205"/>
                    <a:pt x="290116" y="316430"/>
                  </a:cubicBezTo>
                  <a:cubicBezTo>
                    <a:pt x="323718" y="211655"/>
                    <a:pt x="326100" y="-12182"/>
                    <a:pt x="323454" y="5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1" name="フリーフォーム: 図形 332">
              <a:extLst>
                <a:ext uri="{FF2B5EF4-FFF2-40B4-BE49-F238E27FC236}">
                  <a16:creationId xmlns:a16="http://schemas.microsoft.com/office/drawing/2014/main" id="{963315BB-1AFF-5793-B6BF-1838C3AAB518}"/>
                </a:ext>
              </a:extLst>
            </p:cNvPr>
            <p:cNvSpPr/>
            <p:nvPr/>
          </p:nvSpPr>
          <p:spPr>
            <a:xfrm>
              <a:off x="1946252" y="8084071"/>
              <a:ext cx="138302" cy="45994"/>
            </a:xfrm>
            <a:custGeom>
              <a:avLst/>
              <a:gdLst>
                <a:gd name="connsiteX0" fmla="*/ 23 w 138302"/>
                <a:gd name="connsiteY0" fmla="*/ 38747 h 45994"/>
                <a:gd name="connsiteX1" fmla="*/ 101623 w 138302"/>
                <a:gd name="connsiteY1" fmla="*/ 8585 h 45994"/>
                <a:gd name="connsiteX2" fmla="*/ 138136 w 138302"/>
                <a:gd name="connsiteY2" fmla="*/ 2235 h 45994"/>
                <a:gd name="connsiteX3" fmla="*/ 111148 w 138302"/>
                <a:gd name="connsiteY3" fmla="*/ 41922 h 45994"/>
                <a:gd name="connsiteX4" fmla="*/ 23 w 138302"/>
                <a:gd name="connsiteY4" fmla="*/ 38747 h 4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02" h="45994">
                  <a:moveTo>
                    <a:pt x="23" y="38747"/>
                  </a:moveTo>
                  <a:cubicBezTo>
                    <a:pt x="-1564" y="33191"/>
                    <a:pt x="78604" y="14670"/>
                    <a:pt x="101623" y="8585"/>
                  </a:cubicBezTo>
                  <a:cubicBezTo>
                    <a:pt x="124642" y="2500"/>
                    <a:pt x="136549" y="-3321"/>
                    <a:pt x="138136" y="2235"/>
                  </a:cubicBezTo>
                  <a:cubicBezTo>
                    <a:pt x="139723" y="7791"/>
                    <a:pt x="129933" y="33720"/>
                    <a:pt x="111148" y="41922"/>
                  </a:cubicBezTo>
                  <a:cubicBezTo>
                    <a:pt x="92363" y="50124"/>
                    <a:pt x="1610" y="44303"/>
                    <a:pt x="23" y="3874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2" name="フリーフォーム: 図形 333">
              <a:extLst>
                <a:ext uri="{FF2B5EF4-FFF2-40B4-BE49-F238E27FC236}">
                  <a16:creationId xmlns:a16="http://schemas.microsoft.com/office/drawing/2014/main" id="{3B7AC379-E6F5-61B0-DFE3-E50B215C46ED}"/>
                </a:ext>
              </a:extLst>
            </p:cNvPr>
            <p:cNvSpPr/>
            <p:nvPr/>
          </p:nvSpPr>
          <p:spPr>
            <a:xfrm>
              <a:off x="1941274" y="8146572"/>
              <a:ext cx="157719" cy="85801"/>
            </a:xfrm>
            <a:custGeom>
              <a:avLst/>
              <a:gdLst>
                <a:gd name="connsiteX0" fmla="*/ 239 w 157719"/>
                <a:gd name="connsiteY0" fmla="*/ 41334 h 85801"/>
                <a:gd name="connsiteX1" fmla="*/ 70089 w 157719"/>
                <a:gd name="connsiteY1" fmla="*/ 54034 h 85801"/>
                <a:gd name="connsiteX2" fmla="*/ 97076 w 157719"/>
                <a:gd name="connsiteY2" fmla="*/ 49271 h 85801"/>
                <a:gd name="connsiteX3" fmla="*/ 157401 w 157719"/>
                <a:gd name="connsiteY3" fmla="*/ 59 h 85801"/>
                <a:gd name="connsiteX4" fmla="*/ 117714 w 157719"/>
                <a:gd name="connsiteY4" fmla="*/ 60384 h 85801"/>
                <a:gd name="connsiteX5" fmla="*/ 49451 w 157719"/>
                <a:gd name="connsiteY5" fmla="*/ 85784 h 85801"/>
                <a:gd name="connsiteX6" fmla="*/ 239 w 157719"/>
                <a:gd name="connsiteY6" fmla="*/ 41334 h 8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19" h="85801">
                  <a:moveTo>
                    <a:pt x="239" y="41334"/>
                  </a:moveTo>
                  <a:cubicBezTo>
                    <a:pt x="3679" y="36042"/>
                    <a:pt x="53950" y="52711"/>
                    <a:pt x="70089" y="54034"/>
                  </a:cubicBezTo>
                  <a:cubicBezTo>
                    <a:pt x="86228" y="55357"/>
                    <a:pt x="82524" y="58267"/>
                    <a:pt x="97076" y="49271"/>
                  </a:cubicBezTo>
                  <a:cubicBezTo>
                    <a:pt x="111628" y="40275"/>
                    <a:pt x="153961" y="-1793"/>
                    <a:pt x="157401" y="59"/>
                  </a:cubicBezTo>
                  <a:cubicBezTo>
                    <a:pt x="160841" y="1911"/>
                    <a:pt x="135706" y="46096"/>
                    <a:pt x="117714" y="60384"/>
                  </a:cubicBezTo>
                  <a:cubicBezTo>
                    <a:pt x="99722" y="74672"/>
                    <a:pt x="67707" y="86313"/>
                    <a:pt x="49451" y="85784"/>
                  </a:cubicBezTo>
                  <a:cubicBezTo>
                    <a:pt x="31195" y="85255"/>
                    <a:pt x="-3201" y="46626"/>
                    <a:pt x="239" y="4133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3" name="フリーフォーム: 図形 334">
              <a:extLst>
                <a:ext uri="{FF2B5EF4-FFF2-40B4-BE49-F238E27FC236}">
                  <a16:creationId xmlns:a16="http://schemas.microsoft.com/office/drawing/2014/main" id="{8E1173B5-5356-91C2-45DF-E8B15F2DFC91}"/>
                </a:ext>
              </a:extLst>
            </p:cNvPr>
            <p:cNvSpPr/>
            <p:nvPr/>
          </p:nvSpPr>
          <p:spPr>
            <a:xfrm>
              <a:off x="1938278" y="8245056"/>
              <a:ext cx="141565" cy="69850"/>
            </a:xfrm>
            <a:custGeom>
              <a:avLst/>
              <a:gdLst>
                <a:gd name="connsiteX0" fmla="*/ 60 w 141565"/>
                <a:gd name="connsiteY0" fmla="*/ 33337 h 69850"/>
                <a:gd name="connsiteX1" fmla="*/ 81022 w 141565"/>
                <a:gd name="connsiteY1" fmla="*/ 38100 h 69850"/>
                <a:gd name="connsiteX2" fmla="*/ 141347 w 141565"/>
                <a:gd name="connsiteY2" fmla="*/ 0 h 69850"/>
                <a:gd name="connsiteX3" fmla="*/ 100072 w 141565"/>
                <a:gd name="connsiteY3" fmla="*/ 38100 h 69850"/>
                <a:gd name="connsiteX4" fmla="*/ 68322 w 141565"/>
                <a:gd name="connsiteY4" fmla="*/ 69850 h 69850"/>
                <a:gd name="connsiteX5" fmla="*/ 60 w 141565"/>
                <a:gd name="connsiteY5" fmla="*/ 33337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565" h="69850">
                  <a:moveTo>
                    <a:pt x="60" y="33337"/>
                  </a:moveTo>
                  <a:cubicBezTo>
                    <a:pt x="2177" y="28045"/>
                    <a:pt x="57474" y="43656"/>
                    <a:pt x="81022" y="38100"/>
                  </a:cubicBezTo>
                  <a:cubicBezTo>
                    <a:pt x="104570" y="32544"/>
                    <a:pt x="138172" y="0"/>
                    <a:pt x="141347" y="0"/>
                  </a:cubicBezTo>
                  <a:cubicBezTo>
                    <a:pt x="144522" y="0"/>
                    <a:pt x="112243" y="26458"/>
                    <a:pt x="100072" y="38100"/>
                  </a:cubicBezTo>
                  <a:cubicBezTo>
                    <a:pt x="87901" y="49742"/>
                    <a:pt x="84726" y="69850"/>
                    <a:pt x="68322" y="69850"/>
                  </a:cubicBezTo>
                  <a:cubicBezTo>
                    <a:pt x="51918" y="69850"/>
                    <a:pt x="-2057" y="38629"/>
                    <a:pt x="60" y="3333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4" name="フリーフォーム: 図形 335">
              <a:extLst>
                <a:ext uri="{FF2B5EF4-FFF2-40B4-BE49-F238E27FC236}">
                  <a16:creationId xmlns:a16="http://schemas.microsoft.com/office/drawing/2014/main" id="{0EA6032B-E952-BFE9-ED71-2C9537DB1C08}"/>
                </a:ext>
              </a:extLst>
            </p:cNvPr>
            <p:cNvSpPr/>
            <p:nvPr/>
          </p:nvSpPr>
          <p:spPr>
            <a:xfrm>
              <a:off x="1927107" y="8322028"/>
              <a:ext cx="159194" cy="63868"/>
            </a:xfrm>
            <a:custGeom>
              <a:avLst/>
              <a:gdLst>
                <a:gd name="connsiteX0" fmla="*/ 118 w 159194"/>
                <a:gd name="connsiteY0" fmla="*/ 45265 h 63868"/>
                <a:gd name="connsiteX1" fmla="*/ 66793 w 159194"/>
                <a:gd name="connsiteY1" fmla="*/ 50028 h 63868"/>
                <a:gd name="connsiteX2" fmla="*/ 109656 w 159194"/>
                <a:gd name="connsiteY2" fmla="*/ 27803 h 63868"/>
                <a:gd name="connsiteX3" fmla="*/ 158868 w 159194"/>
                <a:gd name="connsiteY3" fmla="*/ 815 h 63868"/>
                <a:gd name="connsiteX4" fmla="*/ 84256 w 159194"/>
                <a:gd name="connsiteY4" fmla="*/ 61140 h 63868"/>
                <a:gd name="connsiteX5" fmla="*/ 118 w 159194"/>
                <a:gd name="connsiteY5" fmla="*/ 45265 h 6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194" h="63868">
                  <a:moveTo>
                    <a:pt x="118" y="45265"/>
                  </a:moveTo>
                  <a:cubicBezTo>
                    <a:pt x="-2792" y="43413"/>
                    <a:pt x="48537" y="52938"/>
                    <a:pt x="66793" y="50028"/>
                  </a:cubicBezTo>
                  <a:cubicBezTo>
                    <a:pt x="85049" y="47118"/>
                    <a:pt x="109656" y="27803"/>
                    <a:pt x="109656" y="27803"/>
                  </a:cubicBezTo>
                  <a:cubicBezTo>
                    <a:pt x="125002" y="19601"/>
                    <a:pt x="163101" y="-4741"/>
                    <a:pt x="158868" y="815"/>
                  </a:cubicBezTo>
                  <a:cubicBezTo>
                    <a:pt x="154635" y="6371"/>
                    <a:pt x="110979" y="50292"/>
                    <a:pt x="84256" y="61140"/>
                  </a:cubicBezTo>
                  <a:cubicBezTo>
                    <a:pt x="57533" y="71988"/>
                    <a:pt x="3028" y="47117"/>
                    <a:pt x="118" y="4526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5" name="フリーフォーム: 図形 336">
              <a:extLst>
                <a:ext uri="{FF2B5EF4-FFF2-40B4-BE49-F238E27FC236}">
                  <a16:creationId xmlns:a16="http://schemas.microsoft.com/office/drawing/2014/main" id="{35769324-749D-551A-CDA8-5410378F1912}"/>
                </a:ext>
              </a:extLst>
            </p:cNvPr>
            <p:cNvSpPr/>
            <p:nvPr/>
          </p:nvSpPr>
          <p:spPr>
            <a:xfrm>
              <a:off x="1903409" y="8435141"/>
              <a:ext cx="114310" cy="43355"/>
            </a:xfrm>
            <a:custGeom>
              <a:avLst/>
              <a:gdLst>
                <a:gd name="connsiteX0" fmla="*/ 4 w 114310"/>
                <a:gd name="connsiteY0" fmla="*/ 415 h 43355"/>
                <a:gd name="connsiteX1" fmla="*/ 63504 w 114310"/>
                <a:gd name="connsiteY1" fmla="*/ 21052 h 43355"/>
                <a:gd name="connsiteX2" fmla="*/ 114304 w 114310"/>
                <a:gd name="connsiteY2" fmla="*/ 13115 h 43355"/>
                <a:gd name="connsiteX3" fmla="*/ 66679 w 114310"/>
                <a:gd name="connsiteY3" fmla="*/ 43277 h 43355"/>
                <a:gd name="connsiteX4" fmla="*/ 4 w 114310"/>
                <a:gd name="connsiteY4" fmla="*/ 415 h 4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10" h="43355">
                  <a:moveTo>
                    <a:pt x="4" y="415"/>
                  </a:moveTo>
                  <a:cubicBezTo>
                    <a:pt x="-525" y="-3289"/>
                    <a:pt x="44454" y="18935"/>
                    <a:pt x="63504" y="21052"/>
                  </a:cubicBezTo>
                  <a:cubicBezTo>
                    <a:pt x="82554" y="23169"/>
                    <a:pt x="113775" y="9411"/>
                    <a:pt x="114304" y="13115"/>
                  </a:cubicBezTo>
                  <a:cubicBezTo>
                    <a:pt x="114833" y="16819"/>
                    <a:pt x="82819" y="41160"/>
                    <a:pt x="66679" y="43277"/>
                  </a:cubicBezTo>
                  <a:cubicBezTo>
                    <a:pt x="50539" y="45394"/>
                    <a:pt x="533" y="4119"/>
                    <a:pt x="4" y="41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6" name="フリーフォーム: 図形 337">
              <a:extLst>
                <a:ext uri="{FF2B5EF4-FFF2-40B4-BE49-F238E27FC236}">
                  <a16:creationId xmlns:a16="http://schemas.microsoft.com/office/drawing/2014/main" id="{56A5E67E-82CF-C6F8-2FA1-A5E04EB2A85E}"/>
                </a:ext>
              </a:extLst>
            </p:cNvPr>
            <p:cNvSpPr/>
            <p:nvPr/>
          </p:nvSpPr>
          <p:spPr>
            <a:xfrm>
              <a:off x="1863725" y="8498838"/>
              <a:ext cx="131763" cy="37578"/>
            </a:xfrm>
            <a:custGeom>
              <a:avLst/>
              <a:gdLst>
                <a:gd name="connsiteX0" fmla="*/ 0 w 131763"/>
                <a:gd name="connsiteY0" fmla="*/ 6568 h 37578"/>
                <a:gd name="connsiteX1" fmla="*/ 79375 w 131763"/>
                <a:gd name="connsiteY1" fmla="*/ 20855 h 37578"/>
                <a:gd name="connsiteX2" fmla="*/ 131763 w 131763"/>
                <a:gd name="connsiteY2" fmla="*/ 218 h 37578"/>
                <a:gd name="connsiteX3" fmla="*/ 79375 w 131763"/>
                <a:gd name="connsiteY3" fmla="*/ 36730 h 37578"/>
                <a:gd name="connsiteX4" fmla="*/ 0 w 131763"/>
                <a:gd name="connsiteY4" fmla="*/ 6568 h 37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63" h="37578">
                  <a:moveTo>
                    <a:pt x="0" y="6568"/>
                  </a:moveTo>
                  <a:cubicBezTo>
                    <a:pt x="0" y="3922"/>
                    <a:pt x="57415" y="21913"/>
                    <a:pt x="79375" y="20855"/>
                  </a:cubicBezTo>
                  <a:cubicBezTo>
                    <a:pt x="101335" y="19797"/>
                    <a:pt x="131763" y="-2428"/>
                    <a:pt x="131763" y="218"/>
                  </a:cubicBezTo>
                  <a:cubicBezTo>
                    <a:pt x="131763" y="2864"/>
                    <a:pt x="96044" y="30116"/>
                    <a:pt x="79375" y="36730"/>
                  </a:cubicBezTo>
                  <a:cubicBezTo>
                    <a:pt x="62706" y="43344"/>
                    <a:pt x="0" y="9214"/>
                    <a:pt x="0" y="656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7" name="フリーフォーム: 図形 338">
              <a:extLst>
                <a:ext uri="{FF2B5EF4-FFF2-40B4-BE49-F238E27FC236}">
                  <a16:creationId xmlns:a16="http://schemas.microsoft.com/office/drawing/2014/main" id="{4021CF0A-903F-3ED2-1DD5-E8C99E5EC983}"/>
                </a:ext>
              </a:extLst>
            </p:cNvPr>
            <p:cNvSpPr/>
            <p:nvPr/>
          </p:nvSpPr>
          <p:spPr>
            <a:xfrm>
              <a:off x="1823806" y="8550671"/>
              <a:ext cx="162562" cy="53809"/>
            </a:xfrm>
            <a:custGeom>
              <a:avLst/>
              <a:gdLst>
                <a:gd name="connsiteX0" fmla="*/ 232 w 162562"/>
                <a:gd name="connsiteY0" fmla="*/ 18235 h 53809"/>
                <a:gd name="connsiteX1" fmla="*/ 66907 w 162562"/>
                <a:gd name="connsiteY1" fmla="*/ 38872 h 53809"/>
                <a:gd name="connsiteX2" fmla="*/ 136757 w 162562"/>
                <a:gd name="connsiteY2" fmla="*/ 22997 h 53809"/>
                <a:gd name="connsiteX3" fmla="*/ 160569 w 162562"/>
                <a:gd name="connsiteY3" fmla="*/ 772 h 53809"/>
                <a:gd name="connsiteX4" fmla="*/ 90719 w 162562"/>
                <a:gd name="connsiteY4" fmla="*/ 53160 h 53809"/>
                <a:gd name="connsiteX5" fmla="*/ 232 w 162562"/>
                <a:gd name="connsiteY5" fmla="*/ 18235 h 5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562" h="53809">
                  <a:moveTo>
                    <a:pt x="232" y="18235"/>
                  </a:moveTo>
                  <a:cubicBezTo>
                    <a:pt x="-3737" y="15854"/>
                    <a:pt x="44153" y="38078"/>
                    <a:pt x="66907" y="38872"/>
                  </a:cubicBezTo>
                  <a:cubicBezTo>
                    <a:pt x="89661" y="39666"/>
                    <a:pt x="121147" y="29347"/>
                    <a:pt x="136757" y="22997"/>
                  </a:cubicBezTo>
                  <a:cubicBezTo>
                    <a:pt x="152367" y="16647"/>
                    <a:pt x="168242" y="-4255"/>
                    <a:pt x="160569" y="772"/>
                  </a:cubicBezTo>
                  <a:cubicBezTo>
                    <a:pt x="152896" y="5799"/>
                    <a:pt x="114796" y="47075"/>
                    <a:pt x="90719" y="53160"/>
                  </a:cubicBezTo>
                  <a:cubicBezTo>
                    <a:pt x="66642" y="59245"/>
                    <a:pt x="4201" y="20616"/>
                    <a:pt x="232" y="182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8" name="フリーフォーム: 図形 339">
              <a:extLst>
                <a:ext uri="{FF2B5EF4-FFF2-40B4-BE49-F238E27FC236}">
                  <a16:creationId xmlns:a16="http://schemas.microsoft.com/office/drawing/2014/main" id="{FD793ADE-CA0D-F327-21A8-D168E3B35984}"/>
                </a:ext>
              </a:extLst>
            </p:cNvPr>
            <p:cNvSpPr/>
            <p:nvPr/>
          </p:nvSpPr>
          <p:spPr>
            <a:xfrm>
              <a:off x="1790549" y="8621214"/>
              <a:ext cx="167036" cy="43613"/>
            </a:xfrm>
            <a:custGeom>
              <a:avLst/>
              <a:gdLst>
                <a:gd name="connsiteX0" fmla="*/ 151 w 167036"/>
                <a:gd name="connsiteY0" fmla="*/ 15954 h 43613"/>
                <a:gd name="connsiteX1" fmla="*/ 100164 w 167036"/>
                <a:gd name="connsiteY1" fmla="*/ 31829 h 43613"/>
                <a:gd name="connsiteX2" fmla="*/ 166839 w 167036"/>
                <a:gd name="connsiteY2" fmla="*/ 79 h 43613"/>
                <a:gd name="connsiteX3" fmla="*/ 79526 w 167036"/>
                <a:gd name="connsiteY3" fmla="*/ 42942 h 43613"/>
                <a:gd name="connsiteX4" fmla="*/ 151 w 167036"/>
                <a:gd name="connsiteY4" fmla="*/ 15954 h 4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036" h="43613">
                  <a:moveTo>
                    <a:pt x="151" y="15954"/>
                  </a:moveTo>
                  <a:cubicBezTo>
                    <a:pt x="3591" y="14102"/>
                    <a:pt x="72383" y="34475"/>
                    <a:pt x="100164" y="31829"/>
                  </a:cubicBezTo>
                  <a:cubicBezTo>
                    <a:pt x="127945" y="29183"/>
                    <a:pt x="170279" y="-1773"/>
                    <a:pt x="166839" y="79"/>
                  </a:cubicBezTo>
                  <a:cubicBezTo>
                    <a:pt x="163399" y="1931"/>
                    <a:pt x="106513" y="37386"/>
                    <a:pt x="79526" y="42942"/>
                  </a:cubicBezTo>
                  <a:cubicBezTo>
                    <a:pt x="52539" y="48498"/>
                    <a:pt x="-3289" y="17806"/>
                    <a:pt x="151" y="1595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9" name="フリーフォーム: 図形 340">
              <a:extLst>
                <a:ext uri="{FF2B5EF4-FFF2-40B4-BE49-F238E27FC236}">
                  <a16:creationId xmlns:a16="http://schemas.microsoft.com/office/drawing/2014/main" id="{2A8DD6B3-BB6C-9107-9287-F4AC261860B5}"/>
                </a:ext>
              </a:extLst>
            </p:cNvPr>
            <p:cNvSpPr/>
            <p:nvPr/>
          </p:nvSpPr>
          <p:spPr>
            <a:xfrm>
              <a:off x="1730012" y="8691047"/>
              <a:ext cx="106213" cy="32185"/>
            </a:xfrm>
            <a:custGeom>
              <a:avLst/>
              <a:gdLst>
                <a:gd name="connsiteX0" fmla="*/ 363 w 106213"/>
                <a:gd name="connsiteY0" fmla="*/ 96 h 32185"/>
                <a:gd name="connsiteX1" fmla="*/ 103551 w 106213"/>
                <a:gd name="connsiteY1" fmla="*/ 22321 h 32185"/>
                <a:gd name="connsiteX2" fmla="*/ 70213 w 106213"/>
                <a:gd name="connsiteY2" fmla="*/ 31846 h 32185"/>
                <a:gd name="connsiteX3" fmla="*/ 363 w 106213"/>
                <a:gd name="connsiteY3" fmla="*/ 96 h 3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213" h="32185">
                  <a:moveTo>
                    <a:pt x="363" y="96"/>
                  </a:moveTo>
                  <a:cubicBezTo>
                    <a:pt x="5919" y="-1491"/>
                    <a:pt x="91909" y="17029"/>
                    <a:pt x="103551" y="22321"/>
                  </a:cubicBezTo>
                  <a:cubicBezTo>
                    <a:pt x="115193" y="27613"/>
                    <a:pt x="85823" y="33698"/>
                    <a:pt x="70213" y="31846"/>
                  </a:cubicBezTo>
                  <a:cubicBezTo>
                    <a:pt x="54603" y="29994"/>
                    <a:pt x="-5193" y="1683"/>
                    <a:pt x="363" y="9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0" name="フリーフォーム: 図形 341">
              <a:extLst>
                <a:ext uri="{FF2B5EF4-FFF2-40B4-BE49-F238E27FC236}">
                  <a16:creationId xmlns:a16="http://schemas.microsoft.com/office/drawing/2014/main" id="{C99FE061-2A42-2E0D-66A6-536A8E5B5BCB}"/>
                </a:ext>
              </a:extLst>
            </p:cNvPr>
            <p:cNvSpPr/>
            <p:nvPr/>
          </p:nvSpPr>
          <p:spPr>
            <a:xfrm>
              <a:off x="1679064" y="8743476"/>
              <a:ext cx="161547" cy="31903"/>
            </a:xfrm>
            <a:custGeom>
              <a:avLst/>
              <a:gdLst>
                <a:gd name="connsiteX0" fmla="*/ 511 w 161547"/>
                <a:gd name="connsiteY0" fmla="*/ 55 h 31903"/>
                <a:gd name="connsiteX1" fmla="*/ 105286 w 161547"/>
                <a:gd name="connsiteY1" fmla="*/ 23867 h 31903"/>
                <a:gd name="connsiteX2" fmla="*/ 160849 w 161547"/>
                <a:gd name="connsiteY2" fmla="*/ 14342 h 31903"/>
                <a:gd name="connsiteX3" fmla="*/ 68774 w 161547"/>
                <a:gd name="connsiteY3" fmla="*/ 31805 h 31903"/>
                <a:gd name="connsiteX4" fmla="*/ 511 w 161547"/>
                <a:gd name="connsiteY4" fmla="*/ 55 h 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47" h="31903">
                  <a:moveTo>
                    <a:pt x="511" y="55"/>
                  </a:moveTo>
                  <a:cubicBezTo>
                    <a:pt x="6596" y="-1268"/>
                    <a:pt x="78563" y="21486"/>
                    <a:pt x="105286" y="23867"/>
                  </a:cubicBezTo>
                  <a:cubicBezTo>
                    <a:pt x="132009" y="26248"/>
                    <a:pt x="166934" y="13019"/>
                    <a:pt x="160849" y="14342"/>
                  </a:cubicBezTo>
                  <a:cubicBezTo>
                    <a:pt x="154764" y="15665"/>
                    <a:pt x="93380" y="29688"/>
                    <a:pt x="68774" y="31805"/>
                  </a:cubicBezTo>
                  <a:cubicBezTo>
                    <a:pt x="44168" y="33922"/>
                    <a:pt x="-5574" y="1378"/>
                    <a:pt x="511" y="5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1" name="フリーフォーム: 図形 342">
              <a:extLst>
                <a:ext uri="{FF2B5EF4-FFF2-40B4-BE49-F238E27FC236}">
                  <a16:creationId xmlns:a16="http://schemas.microsoft.com/office/drawing/2014/main" id="{36491579-A2B1-6EB7-3E11-7CDABEAB355A}"/>
                </a:ext>
              </a:extLst>
            </p:cNvPr>
            <p:cNvSpPr/>
            <p:nvPr/>
          </p:nvSpPr>
          <p:spPr>
            <a:xfrm>
              <a:off x="1886757" y="8382998"/>
              <a:ext cx="182858" cy="321319"/>
            </a:xfrm>
            <a:custGeom>
              <a:avLst/>
              <a:gdLst>
                <a:gd name="connsiteX0" fmla="*/ 181756 w 182858"/>
                <a:gd name="connsiteY0" fmla="*/ 170 h 321319"/>
                <a:gd name="connsiteX1" fmla="*/ 123018 w 182858"/>
                <a:gd name="connsiteY1" fmla="*/ 192258 h 321319"/>
                <a:gd name="connsiteX2" fmla="*/ 781 w 182858"/>
                <a:gd name="connsiteY2" fmla="*/ 320845 h 321319"/>
                <a:gd name="connsiteX3" fmla="*/ 75393 w 182858"/>
                <a:gd name="connsiteY3" fmla="*/ 227183 h 321319"/>
                <a:gd name="connsiteX4" fmla="*/ 181756 w 182858"/>
                <a:gd name="connsiteY4" fmla="*/ 170 h 32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58" h="321319">
                  <a:moveTo>
                    <a:pt x="181756" y="170"/>
                  </a:moveTo>
                  <a:cubicBezTo>
                    <a:pt x="189693" y="-5651"/>
                    <a:pt x="153180" y="138812"/>
                    <a:pt x="123018" y="192258"/>
                  </a:cubicBezTo>
                  <a:cubicBezTo>
                    <a:pt x="92856" y="245704"/>
                    <a:pt x="8718" y="315024"/>
                    <a:pt x="781" y="320845"/>
                  </a:cubicBezTo>
                  <a:cubicBezTo>
                    <a:pt x="-7156" y="326666"/>
                    <a:pt x="47347" y="277983"/>
                    <a:pt x="75393" y="227183"/>
                  </a:cubicBezTo>
                  <a:cubicBezTo>
                    <a:pt x="103439" y="176383"/>
                    <a:pt x="173819" y="5991"/>
                    <a:pt x="181756" y="1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2" name="フリーフォーム: 図形 343">
              <a:extLst>
                <a:ext uri="{FF2B5EF4-FFF2-40B4-BE49-F238E27FC236}">
                  <a16:creationId xmlns:a16="http://schemas.microsoft.com/office/drawing/2014/main" id="{5E1B780E-52F3-8D83-D947-558C85BC5044}"/>
                </a:ext>
              </a:extLst>
            </p:cNvPr>
            <p:cNvSpPr/>
            <p:nvPr/>
          </p:nvSpPr>
          <p:spPr>
            <a:xfrm>
              <a:off x="1618465" y="8764146"/>
              <a:ext cx="100537" cy="53174"/>
            </a:xfrm>
            <a:custGeom>
              <a:avLst/>
              <a:gdLst>
                <a:gd name="connsiteX0" fmla="*/ 785 w 100537"/>
                <a:gd name="connsiteY0" fmla="*/ 22 h 53174"/>
                <a:gd name="connsiteX1" fmla="*/ 99210 w 100537"/>
                <a:gd name="connsiteY1" fmla="*/ 44472 h 53174"/>
                <a:gd name="connsiteX2" fmla="*/ 54760 w 100537"/>
                <a:gd name="connsiteY2" fmla="*/ 50822 h 53174"/>
                <a:gd name="connsiteX3" fmla="*/ 785 w 100537"/>
                <a:gd name="connsiteY3" fmla="*/ 22 h 5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37" h="53174">
                  <a:moveTo>
                    <a:pt x="785" y="22"/>
                  </a:moveTo>
                  <a:cubicBezTo>
                    <a:pt x="8193" y="-1036"/>
                    <a:pt x="90214" y="36005"/>
                    <a:pt x="99210" y="44472"/>
                  </a:cubicBezTo>
                  <a:cubicBezTo>
                    <a:pt x="108206" y="52939"/>
                    <a:pt x="69048" y="55585"/>
                    <a:pt x="54760" y="50822"/>
                  </a:cubicBezTo>
                  <a:cubicBezTo>
                    <a:pt x="40472" y="46059"/>
                    <a:pt x="-6623" y="1080"/>
                    <a:pt x="785" y="2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3" name="フリーフォーム: 図形 344">
              <a:extLst>
                <a:ext uri="{FF2B5EF4-FFF2-40B4-BE49-F238E27FC236}">
                  <a16:creationId xmlns:a16="http://schemas.microsoft.com/office/drawing/2014/main" id="{2248F122-69CA-2E60-3013-6FC78E52246C}"/>
                </a:ext>
              </a:extLst>
            </p:cNvPr>
            <p:cNvSpPr/>
            <p:nvPr/>
          </p:nvSpPr>
          <p:spPr>
            <a:xfrm>
              <a:off x="1555489" y="8775247"/>
              <a:ext cx="90754" cy="77409"/>
            </a:xfrm>
            <a:custGeom>
              <a:avLst/>
              <a:gdLst>
                <a:gd name="connsiteX0" fmla="*/ 1849 w 90754"/>
                <a:gd name="connsiteY0" fmla="*/ 34 h 77409"/>
                <a:gd name="connsiteX1" fmla="*/ 35186 w 90754"/>
                <a:gd name="connsiteY1" fmla="*/ 65121 h 77409"/>
                <a:gd name="connsiteX2" fmla="*/ 90749 w 90754"/>
                <a:gd name="connsiteY2" fmla="*/ 74646 h 77409"/>
                <a:gd name="connsiteX3" fmla="*/ 1849 w 90754"/>
                <a:gd name="connsiteY3" fmla="*/ 34 h 7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54" h="77409">
                  <a:moveTo>
                    <a:pt x="1849" y="34"/>
                  </a:moveTo>
                  <a:cubicBezTo>
                    <a:pt x="-7412" y="-1554"/>
                    <a:pt x="20369" y="52686"/>
                    <a:pt x="35186" y="65121"/>
                  </a:cubicBezTo>
                  <a:cubicBezTo>
                    <a:pt x="50003" y="77556"/>
                    <a:pt x="89955" y="80202"/>
                    <a:pt x="90749" y="74646"/>
                  </a:cubicBezTo>
                  <a:cubicBezTo>
                    <a:pt x="91543" y="69090"/>
                    <a:pt x="11110" y="1622"/>
                    <a:pt x="1849" y="3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4" name="フリーフォーム: 図形 345">
              <a:extLst>
                <a:ext uri="{FF2B5EF4-FFF2-40B4-BE49-F238E27FC236}">
                  <a16:creationId xmlns:a16="http://schemas.microsoft.com/office/drawing/2014/main" id="{72A97BBC-9A58-419C-22F5-631907BC8D12}"/>
                </a:ext>
              </a:extLst>
            </p:cNvPr>
            <p:cNvSpPr/>
            <p:nvPr/>
          </p:nvSpPr>
          <p:spPr>
            <a:xfrm>
              <a:off x="1465663" y="8800664"/>
              <a:ext cx="57226" cy="66740"/>
            </a:xfrm>
            <a:custGeom>
              <a:avLst/>
              <a:gdLst>
                <a:gd name="connsiteX0" fmla="*/ 26587 w 57226"/>
                <a:gd name="connsiteY0" fmla="*/ 17 h 66740"/>
                <a:gd name="connsiteX1" fmla="*/ 56750 w 57226"/>
                <a:gd name="connsiteY1" fmla="*/ 57167 h 66740"/>
                <a:gd name="connsiteX2" fmla="*/ 1187 w 57226"/>
                <a:gd name="connsiteY2" fmla="*/ 63517 h 66740"/>
                <a:gd name="connsiteX3" fmla="*/ 26587 w 57226"/>
                <a:gd name="connsiteY3" fmla="*/ 17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6" h="66740">
                  <a:moveTo>
                    <a:pt x="26587" y="17"/>
                  </a:moveTo>
                  <a:cubicBezTo>
                    <a:pt x="35847" y="-1041"/>
                    <a:pt x="60983" y="46584"/>
                    <a:pt x="56750" y="57167"/>
                  </a:cubicBezTo>
                  <a:cubicBezTo>
                    <a:pt x="52517" y="67750"/>
                    <a:pt x="7802" y="69073"/>
                    <a:pt x="1187" y="63517"/>
                  </a:cubicBezTo>
                  <a:cubicBezTo>
                    <a:pt x="-5428" y="57961"/>
                    <a:pt x="17327" y="1075"/>
                    <a:pt x="26587" y="1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5" name="フリーフォーム: 図形 346">
              <a:extLst>
                <a:ext uri="{FF2B5EF4-FFF2-40B4-BE49-F238E27FC236}">
                  <a16:creationId xmlns:a16="http://schemas.microsoft.com/office/drawing/2014/main" id="{FBD17E9F-589B-B4DF-FBCE-46BA4F5D3707}"/>
                </a:ext>
              </a:extLst>
            </p:cNvPr>
            <p:cNvSpPr/>
            <p:nvPr/>
          </p:nvSpPr>
          <p:spPr>
            <a:xfrm>
              <a:off x="1219211" y="7505793"/>
              <a:ext cx="501898" cy="1049153"/>
            </a:xfrm>
            <a:custGeom>
              <a:avLst/>
              <a:gdLst>
                <a:gd name="connsiteX0" fmla="*/ 4752 w 501898"/>
                <a:gd name="connsiteY0" fmla="*/ 7425 h 1049153"/>
                <a:gd name="connsiteX1" fmla="*/ 182552 w 501898"/>
                <a:gd name="connsiteY1" fmla="*/ 42350 h 1049153"/>
                <a:gd name="connsiteX2" fmla="*/ 380989 w 501898"/>
                <a:gd name="connsiteY2" fmla="*/ 199513 h 1049153"/>
                <a:gd name="connsiteX3" fmla="*/ 482589 w 501898"/>
                <a:gd name="connsiteY3" fmla="*/ 650363 h 1049153"/>
                <a:gd name="connsiteX4" fmla="*/ 450839 w 501898"/>
                <a:gd name="connsiteY4" fmla="*/ 815463 h 1049153"/>
                <a:gd name="connsiteX5" fmla="*/ 314314 w 501898"/>
                <a:gd name="connsiteY5" fmla="*/ 974213 h 1049153"/>
                <a:gd name="connsiteX6" fmla="*/ 85714 w 501898"/>
                <a:gd name="connsiteY6" fmla="*/ 1045650 h 1049153"/>
                <a:gd name="connsiteX7" fmla="*/ 276214 w 501898"/>
                <a:gd name="connsiteY7" fmla="*/ 1012313 h 1049153"/>
                <a:gd name="connsiteX8" fmla="*/ 479414 w 501898"/>
                <a:gd name="connsiteY8" fmla="*/ 794825 h 1049153"/>
                <a:gd name="connsiteX9" fmla="*/ 485764 w 501898"/>
                <a:gd name="connsiteY9" fmla="*/ 421763 h 1049153"/>
                <a:gd name="connsiteX10" fmla="*/ 380989 w 501898"/>
                <a:gd name="connsiteY10" fmla="*/ 161413 h 1049153"/>
                <a:gd name="connsiteX11" fmla="*/ 4752 w 501898"/>
                <a:gd name="connsiteY11" fmla="*/ 7425 h 104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1898" h="1049153">
                  <a:moveTo>
                    <a:pt x="4752" y="7425"/>
                  </a:moveTo>
                  <a:cubicBezTo>
                    <a:pt x="-28321" y="-12419"/>
                    <a:pt x="119846" y="10335"/>
                    <a:pt x="182552" y="42350"/>
                  </a:cubicBezTo>
                  <a:cubicBezTo>
                    <a:pt x="245258" y="74365"/>
                    <a:pt x="330983" y="98178"/>
                    <a:pt x="380989" y="199513"/>
                  </a:cubicBezTo>
                  <a:cubicBezTo>
                    <a:pt x="430995" y="300848"/>
                    <a:pt x="470947" y="547705"/>
                    <a:pt x="482589" y="650363"/>
                  </a:cubicBezTo>
                  <a:cubicBezTo>
                    <a:pt x="494231" y="753021"/>
                    <a:pt x="478885" y="761488"/>
                    <a:pt x="450839" y="815463"/>
                  </a:cubicBezTo>
                  <a:cubicBezTo>
                    <a:pt x="422793" y="869438"/>
                    <a:pt x="375168" y="935849"/>
                    <a:pt x="314314" y="974213"/>
                  </a:cubicBezTo>
                  <a:cubicBezTo>
                    <a:pt x="253460" y="1012577"/>
                    <a:pt x="92064" y="1039300"/>
                    <a:pt x="85714" y="1045650"/>
                  </a:cubicBezTo>
                  <a:cubicBezTo>
                    <a:pt x="79364" y="1052000"/>
                    <a:pt x="210597" y="1054117"/>
                    <a:pt x="276214" y="1012313"/>
                  </a:cubicBezTo>
                  <a:cubicBezTo>
                    <a:pt x="341831" y="970509"/>
                    <a:pt x="444489" y="893250"/>
                    <a:pt x="479414" y="794825"/>
                  </a:cubicBezTo>
                  <a:cubicBezTo>
                    <a:pt x="514339" y="696400"/>
                    <a:pt x="502168" y="527332"/>
                    <a:pt x="485764" y="421763"/>
                  </a:cubicBezTo>
                  <a:cubicBezTo>
                    <a:pt x="469360" y="316194"/>
                    <a:pt x="456924" y="231792"/>
                    <a:pt x="380989" y="161413"/>
                  </a:cubicBezTo>
                  <a:cubicBezTo>
                    <a:pt x="305054" y="91034"/>
                    <a:pt x="37825" y="27269"/>
                    <a:pt x="4752" y="74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6" name="フリーフォーム: 図形 347">
              <a:extLst>
                <a:ext uri="{FF2B5EF4-FFF2-40B4-BE49-F238E27FC236}">
                  <a16:creationId xmlns:a16="http://schemas.microsoft.com/office/drawing/2014/main" id="{9635619D-F482-CBD5-F1C7-1BB6FAB5BD30}"/>
                </a:ext>
              </a:extLst>
            </p:cNvPr>
            <p:cNvSpPr/>
            <p:nvPr/>
          </p:nvSpPr>
          <p:spPr>
            <a:xfrm>
              <a:off x="878278" y="7508116"/>
              <a:ext cx="425610" cy="1037980"/>
            </a:xfrm>
            <a:custGeom>
              <a:avLst/>
              <a:gdLst>
                <a:gd name="connsiteX0" fmla="*/ 361560 w 425610"/>
                <a:gd name="connsiteY0" fmla="*/ 5102 h 1037980"/>
                <a:gd name="connsiteX1" fmla="*/ 140897 w 425610"/>
                <a:gd name="connsiteY1" fmla="*/ 97177 h 1037980"/>
                <a:gd name="connsiteX2" fmla="*/ 23422 w 425610"/>
                <a:gd name="connsiteY2" fmla="*/ 373402 h 1037980"/>
                <a:gd name="connsiteX3" fmla="*/ 39297 w 425610"/>
                <a:gd name="connsiteY3" fmla="*/ 660740 h 1037980"/>
                <a:gd name="connsiteX4" fmla="*/ 107560 w 425610"/>
                <a:gd name="connsiteY4" fmla="*/ 825840 h 1037980"/>
                <a:gd name="connsiteX5" fmla="*/ 256785 w 425610"/>
                <a:gd name="connsiteY5" fmla="*/ 967127 h 1037980"/>
                <a:gd name="connsiteX6" fmla="*/ 418710 w 425610"/>
                <a:gd name="connsiteY6" fmla="*/ 1025865 h 1037980"/>
                <a:gd name="connsiteX7" fmla="*/ 12310 w 425610"/>
                <a:gd name="connsiteY7" fmla="*/ 733765 h 1037980"/>
                <a:gd name="connsiteX8" fmla="*/ 128197 w 425610"/>
                <a:gd name="connsiteY8" fmla="*/ 92415 h 1037980"/>
                <a:gd name="connsiteX9" fmla="*/ 361560 w 425610"/>
                <a:gd name="connsiteY9" fmla="*/ 5102 h 103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610" h="1037980">
                  <a:moveTo>
                    <a:pt x="361560" y="5102"/>
                  </a:moveTo>
                  <a:cubicBezTo>
                    <a:pt x="363677" y="5896"/>
                    <a:pt x="197253" y="35794"/>
                    <a:pt x="140897" y="97177"/>
                  </a:cubicBezTo>
                  <a:cubicBezTo>
                    <a:pt x="84541" y="158560"/>
                    <a:pt x="40355" y="279475"/>
                    <a:pt x="23422" y="373402"/>
                  </a:cubicBezTo>
                  <a:cubicBezTo>
                    <a:pt x="6489" y="467329"/>
                    <a:pt x="25274" y="585334"/>
                    <a:pt x="39297" y="660740"/>
                  </a:cubicBezTo>
                  <a:cubicBezTo>
                    <a:pt x="53320" y="736146"/>
                    <a:pt x="71312" y="774776"/>
                    <a:pt x="107560" y="825840"/>
                  </a:cubicBezTo>
                  <a:cubicBezTo>
                    <a:pt x="143808" y="876905"/>
                    <a:pt x="204927" y="933790"/>
                    <a:pt x="256785" y="967127"/>
                  </a:cubicBezTo>
                  <a:cubicBezTo>
                    <a:pt x="308643" y="1000465"/>
                    <a:pt x="459456" y="1064759"/>
                    <a:pt x="418710" y="1025865"/>
                  </a:cubicBezTo>
                  <a:cubicBezTo>
                    <a:pt x="377964" y="986971"/>
                    <a:pt x="60729" y="889340"/>
                    <a:pt x="12310" y="733765"/>
                  </a:cubicBezTo>
                  <a:cubicBezTo>
                    <a:pt x="-36109" y="578190"/>
                    <a:pt x="69989" y="215182"/>
                    <a:pt x="128197" y="92415"/>
                  </a:cubicBezTo>
                  <a:cubicBezTo>
                    <a:pt x="186405" y="-30352"/>
                    <a:pt x="359443" y="4308"/>
                    <a:pt x="361560" y="510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7" name="フリーフォーム: 図形 348">
              <a:extLst>
                <a:ext uri="{FF2B5EF4-FFF2-40B4-BE49-F238E27FC236}">
                  <a16:creationId xmlns:a16="http://schemas.microsoft.com/office/drawing/2014/main" id="{581C54A6-6E7A-C7F8-4829-9BDFB256C66D}"/>
                </a:ext>
              </a:extLst>
            </p:cNvPr>
            <p:cNvSpPr/>
            <p:nvPr/>
          </p:nvSpPr>
          <p:spPr>
            <a:xfrm>
              <a:off x="954944" y="7564954"/>
              <a:ext cx="400894" cy="710623"/>
            </a:xfrm>
            <a:custGeom>
              <a:avLst/>
              <a:gdLst>
                <a:gd name="connsiteX0" fmla="*/ 399194 w 400894"/>
                <a:gd name="connsiteY0" fmla="*/ 24464 h 710623"/>
                <a:gd name="connsiteX1" fmla="*/ 303944 w 400894"/>
                <a:gd name="connsiteY1" fmla="*/ 16527 h 710623"/>
                <a:gd name="connsiteX2" fmla="*/ 134081 w 400894"/>
                <a:gd name="connsiteY2" fmla="*/ 122889 h 710623"/>
                <a:gd name="connsiteX3" fmla="*/ 42006 w 400894"/>
                <a:gd name="connsiteY3" fmla="*/ 349902 h 710623"/>
                <a:gd name="connsiteX4" fmla="*/ 65819 w 400894"/>
                <a:gd name="connsiteY4" fmla="*/ 543577 h 710623"/>
                <a:gd name="connsiteX5" fmla="*/ 89631 w 400894"/>
                <a:gd name="connsiteY5" fmla="*/ 627714 h 710623"/>
                <a:gd name="connsiteX6" fmla="*/ 143606 w 400894"/>
                <a:gd name="connsiteY6" fmla="*/ 710264 h 710623"/>
                <a:gd name="connsiteX7" fmla="*/ 59469 w 400894"/>
                <a:gd name="connsiteY7" fmla="*/ 594377 h 710623"/>
                <a:gd name="connsiteX8" fmla="*/ 11844 w 400894"/>
                <a:gd name="connsiteY8" fmla="*/ 507064 h 710623"/>
                <a:gd name="connsiteX9" fmla="*/ 8669 w 400894"/>
                <a:gd name="connsiteY9" fmla="*/ 314977 h 710623"/>
                <a:gd name="connsiteX10" fmla="*/ 113444 w 400894"/>
                <a:gd name="connsiteY10" fmla="*/ 118127 h 710623"/>
                <a:gd name="connsiteX11" fmla="*/ 226156 w 400894"/>
                <a:gd name="connsiteY11" fmla="*/ 5414 h 710623"/>
                <a:gd name="connsiteX12" fmla="*/ 399194 w 400894"/>
                <a:gd name="connsiteY12" fmla="*/ 24464 h 71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0894" h="710623">
                  <a:moveTo>
                    <a:pt x="399194" y="24464"/>
                  </a:moveTo>
                  <a:cubicBezTo>
                    <a:pt x="412159" y="26316"/>
                    <a:pt x="348129" y="123"/>
                    <a:pt x="303944" y="16527"/>
                  </a:cubicBezTo>
                  <a:cubicBezTo>
                    <a:pt x="259758" y="32931"/>
                    <a:pt x="177737" y="67327"/>
                    <a:pt x="134081" y="122889"/>
                  </a:cubicBezTo>
                  <a:cubicBezTo>
                    <a:pt x="90425" y="178452"/>
                    <a:pt x="53383" y="279787"/>
                    <a:pt x="42006" y="349902"/>
                  </a:cubicBezTo>
                  <a:cubicBezTo>
                    <a:pt x="30629" y="420017"/>
                    <a:pt x="57882" y="497275"/>
                    <a:pt x="65819" y="543577"/>
                  </a:cubicBezTo>
                  <a:cubicBezTo>
                    <a:pt x="73756" y="589879"/>
                    <a:pt x="76666" y="599933"/>
                    <a:pt x="89631" y="627714"/>
                  </a:cubicBezTo>
                  <a:cubicBezTo>
                    <a:pt x="102595" y="655495"/>
                    <a:pt x="148633" y="715820"/>
                    <a:pt x="143606" y="710264"/>
                  </a:cubicBezTo>
                  <a:cubicBezTo>
                    <a:pt x="138579" y="704708"/>
                    <a:pt x="81429" y="628244"/>
                    <a:pt x="59469" y="594377"/>
                  </a:cubicBezTo>
                  <a:cubicBezTo>
                    <a:pt x="37509" y="560510"/>
                    <a:pt x="20311" y="553631"/>
                    <a:pt x="11844" y="507064"/>
                  </a:cubicBezTo>
                  <a:cubicBezTo>
                    <a:pt x="3377" y="460497"/>
                    <a:pt x="-8264" y="379800"/>
                    <a:pt x="8669" y="314977"/>
                  </a:cubicBezTo>
                  <a:cubicBezTo>
                    <a:pt x="25602" y="250154"/>
                    <a:pt x="77196" y="169721"/>
                    <a:pt x="113444" y="118127"/>
                  </a:cubicBezTo>
                  <a:cubicBezTo>
                    <a:pt x="149692" y="66533"/>
                    <a:pt x="176414" y="24199"/>
                    <a:pt x="226156" y="5414"/>
                  </a:cubicBezTo>
                  <a:cubicBezTo>
                    <a:pt x="275898" y="-13372"/>
                    <a:pt x="386229" y="22612"/>
                    <a:pt x="399194" y="2446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8" name="フリーフォーム: 図形 349">
              <a:extLst>
                <a:ext uri="{FF2B5EF4-FFF2-40B4-BE49-F238E27FC236}">
                  <a16:creationId xmlns:a16="http://schemas.microsoft.com/office/drawing/2014/main" id="{7DB8BFBC-A124-8FEE-ECCF-CFAB5B69F93D}"/>
                </a:ext>
              </a:extLst>
            </p:cNvPr>
            <p:cNvSpPr/>
            <p:nvPr/>
          </p:nvSpPr>
          <p:spPr>
            <a:xfrm>
              <a:off x="1108116" y="8099105"/>
              <a:ext cx="397055" cy="270454"/>
            </a:xfrm>
            <a:custGeom>
              <a:avLst/>
              <a:gdLst>
                <a:gd name="connsiteX0" fmla="*/ 4722 w 397055"/>
                <a:gd name="connsiteY0" fmla="*/ 1488 h 270454"/>
                <a:gd name="connsiteX1" fmla="*/ 206334 w 397055"/>
                <a:gd name="connsiteY1" fmla="*/ 249138 h 270454"/>
                <a:gd name="connsiteX2" fmla="*/ 396834 w 397055"/>
                <a:gd name="connsiteY2" fmla="*/ 255488 h 270454"/>
                <a:gd name="connsiteX3" fmla="*/ 168234 w 397055"/>
                <a:gd name="connsiteY3" fmla="*/ 233263 h 270454"/>
                <a:gd name="connsiteX4" fmla="*/ 71397 w 397055"/>
                <a:gd name="connsiteY4" fmla="*/ 149126 h 270454"/>
                <a:gd name="connsiteX5" fmla="*/ 4722 w 397055"/>
                <a:gd name="connsiteY5" fmla="*/ 1488 h 27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55" h="270454">
                  <a:moveTo>
                    <a:pt x="4722" y="1488"/>
                  </a:moveTo>
                  <a:cubicBezTo>
                    <a:pt x="27211" y="18157"/>
                    <a:pt x="140982" y="206805"/>
                    <a:pt x="206334" y="249138"/>
                  </a:cubicBezTo>
                  <a:cubicBezTo>
                    <a:pt x="271686" y="291471"/>
                    <a:pt x="403184" y="258134"/>
                    <a:pt x="396834" y="255488"/>
                  </a:cubicBezTo>
                  <a:cubicBezTo>
                    <a:pt x="390484" y="252842"/>
                    <a:pt x="222474" y="250990"/>
                    <a:pt x="168234" y="233263"/>
                  </a:cubicBezTo>
                  <a:cubicBezTo>
                    <a:pt x="113995" y="215536"/>
                    <a:pt x="96797" y="185374"/>
                    <a:pt x="71397" y="149126"/>
                  </a:cubicBezTo>
                  <a:cubicBezTo>
                    <a:pt x="45997" y="112878"/>
                    <a:pt x="-17767" y="-15181"/>
                    <a:pt x="4722" y="148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9" name="フリーフォーム: 図形 350">
              <a:extLst>
                <a:ext uri="{FF2B5EF4-FFF2-40B4-BE49-F238E27FC236}">
                  <a16:creationId xmlns:a16="http://schemas.microsoft.com/office/drawing/2014/main" id="{26A923BD-75B6-BB28-D51A-6B63408C6A20}"/>
                </a:ext>
              </a:extLst>
            </p:cNvPr>
            <p:cNvSpPr/>
            <p:nvPr/>
          </p:nvSpPr>
          <p:spPr>
            <a:xfrm>
              <a:off x="939266" y="8119089"/>
              <a:ext cx="278356" cy="360923"/>
            </a:xfrm>
            <a:custGeom>
              <a:avLst/>
              <a:gdLst>
                <a:gd name="connsiteX0" fmla="*/ 2122 w 278356"/>
                <a:gd name="connsiteY0" fmla="*/ 2142 h 360923"/>
                <a:gd name="connsiteX1" fmla="*/ 149759 w 278356"/>
                <a:gd name="connsiteY1" fmla="*/ 270429 h 360923"/>
                <a:gd name="connsiteX2" fmla="*/ 278347 w 278356"/>
                <a:gd name="connsiteY2" fmla="*/ 360917 h 360923"/>
                <a:gd name="connsiteX3" fmla="*/ 156109 w 278356"/>
                <a:gd name="connsiteY3" fmla="*/ 267254 h 360923"/>
                <a:gd name="connsiteX4" fmla="*/ 68797 w 278356"/>
                <a:gd name="connsiteY4" fmla="*/ 149779 h 360923"/>
                <a:gd name="connsiteX5" fmla="*/ 2122 w 278356"/>
                <a:gd name="connsiteY5" fmla="*/ 2142 h 360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8356" h="360923">
                  <a:moveTo>
                    <a:pt x="2122" y="2142"/>
                  </a:moveTo>
                  <a:cubicBezTo>
                    <a:pt x="15616" y="22250"/>
                    <a:pt x="103722" y="210633"/>
                    <a:pt x="149759" y="270429"/>
                  </a:cubicBezTo>
                  <a:cubicBezTo>
                    <a:pt x="195797" y="330225"/>
                    <a:pt x="277289" y="361446"/>
                    <a:pt x="278347" y="360917"/>
                  </a:cubicBezTo>
                  <a:cubicBezTo>
                    <a:pt x="279405" y="360388"/>
                    <a:pt x="191034" y="302443"/>
                    <a:pt x="156109" y="267254"/>
                  </a:cubicBezTo>
                  <a:cubicBezTo>
                    <a:pt x="121184" y="232065"/>
                    <a:pt x="94726" y="190525"/>
                    <a:pt x="68797" y="149779"/>
                  </a:cubicBezTo>
                  <a:cubicBezTo>
                    <a:pt x="42868" y="109033"/>
                    <a:pt x="-11372" y="-17966"/>
                    <a:pt x="2122" y="214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0" name="フリーフォーム: 図形 351">
              <a:extLst>
                <a:ext uri="{FF2B5EF4-FFF2-40B4-BE49-F238E27FC236}">
                  <a16:creationId xmlns:a16="http://schemas.microsoft.com/office/drawing/2014/main" id="{CC7B23C7-1939-E081-538A-871C7DE311C2}"/>
                </a:ext>
              </a:extLst>
            </p:cNvPr>
            <p:cNvSpPr/>
            <p:nvPr/>
          </p:nvSpPr>
          <p:spPr>
            <a:xfrm>
              <a:off x="1085477" y="8303274"/>
              <a:ext cx="356387" cy="174006"/>
            </a:xfrm>
            <a:custGeom>
              <a:avLst/>
              <a:gdLst>
                <a:gd name="connsiteX0" fmla="*/ 13073 w 356387"/>
                <a:gd name="connsiteY0" fmla="*/ 2107 h 174006"/>
                <a:gd name="connsiteX1" fmla="*/ 273423 w 356387"/>
                <a:gd name="connsiteY1" fmla="*/ 164032 h 174006"/>
                <a:gd name="connsiteX2" fmla="*/ 352798 w 356387"/>
                <a:gd name="connsiteY2" fmla="*/ 156094 h 174006"/>
                <a:gd name="connsiteX3" fmla="*/ 178173 w 356387"/>
                <a:gd name="connsiteY3" fmla="*/ 152919 h 174006"/>
                <a:gd name="connsiteX4" fmla="*/ 52761 w 356387"/>
                <a:gd name="connsiteY4" fmla="*/ 75132 h 174006"/>
                <a:gd name="connsiteX5" fmla="*/ 13073 w 356387"/>
                <a:gd name="connsiteY5" fmla="*/ 2107 h 1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387" h="174006">
                  <a:moveTo>
                    <a:pt x="13073" y="2107"/>
                  </a:moveTo>
                  <a:cubicBezTo>
                    <a:pt x="49850" y="16924"/>
                    <a:pt x="216802" y="138367"/>
                    <a:pt x="273423" y="164032"/>
                  </a:cubicBezTo>
                  <a:cubicBezTo>
                    <a:pt x="330044" y="189697"/>
                    <a:pt x="368673" y="157946"/>
                    <a:pt x="352798" y="156094"/>
                  </a:cubicBezTo>
                  <a:cubicBezTo>
                    <a:pt x="336923" y="154242"/>
                    <a:pt x="228179" y="166413"/>
                    <a:pt x="178173" y="152919"/>
                  </a:cubicBezTo>
                  <a:cubicBezTo>
                    <a:pt x="128167" y="139425"/>
                    <a:pt x="79484" y="95505"/>
                    <a:pt x="52761" y="75132"/>
                  </a:cubicBezTo>
                  <a:cubicBezTo>
                    <a:pt x="26038" y="54759"/>
                    <a:pt x="-23704" y="-12710"/>
                    <a:pt x="13073" y="21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1" name="フリーフォーム: 図形 352">
              <a:extLst>
                <a:ext uri="{FF2B5EF4-FFF2-40B4-BE49-F238E27FC236}">
                  <a16:creationId xmlns:a16="http://schemas.microsoft.com/office/drawing/2014/main" id="{A03A2451-169E-BA28-BCCF-37C18C35DC86}"/>
                </a:ext>
              </a:extLst>
            </p:cNvPr>
            <p:cNvSpPr/>
            <p:nvPr/>
          </p:nvSpPr>
          <p:spPr>
            <a:xfrm>
              <a:off x="1243173" y="7681033"/>
              <a:ext cx="250762" cy="45483"/>
            </a:xfrm>
            <a:custGeom>
              <a:avLst/>
              <a:gdLst>
                <a:gd name="connsiteX0" fmla="*/ 250665 w 250762"/>
                <a:gd name="connsiteY0" fmla="*/ 29035 h 45483"/>
                <a:gd name="connsiteX1" fmla="*/ 74452 w 250762"/>
                <a:gd name="connsiteY1" fmla="*/ 40148 h 45483"/>
                <a:gd name="connsiteX2" fmla="*/ 42702 w 250762"/>
                <a:gd name="connsiteY2" fmla="*/ 44910 h 45483"/>
                <a:gd name="connsiteX3" fmla="*/ 1427 w 250762"/>
                <a:gd name="connsiteY3" fmla="*/ 27448 h 45483"/>
                <a:gd name="connsiteX4" fmla="*/ 98265 w 250762"/>
                <a:gd name="connsiteY4" fmla="*/ 460 h 45483"/>
                <a:gd name="connsiteX5" fmla="*/ 250665 w 250762"/>
                <a:gd name="connsiteY5" fmla="*/ 29035 h 4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762" h="45483">
                  <a:moveTo>
                    <a:pt x="250665" y="29035"/>
                  </a:moveTo>
                  <a:cubicBezTo>
                    <a:pt x="246696" y="35650"/>
                    <a:pt x="109112" y="37502"/>
                    <a:pt x="74452" y="40148"/>
                  </a:cubicBezTo>
                  <a:cubicBezTo>
                    <a:pt x="39791" y="42794"/>
                    <a:pt x="54873" y="47027"/>
                    <a:pt x="42702" y="44910"/>
                  </a:cubicBezTo>
                  <a:cubicBezTo>
                    <a:pt x="30531" y="42793"/>
                    <a:pt x="-7834" y="34856"/>
                    <a:pt x="1427" y="27448"/>
                  </a:cubicBezTo>
                  <a:cubicBezTo>
                    <a:pt x="10688" y="20040"/>
                    <a:pt x="59636" y="4693"/>
                    <a:pt x="98265" y="460"/>
                  </a:cubicBezTo>
                  <a:cubicBezTo>
                    <a:pt x="136894" y="-3773"/>
                    <a:pt x="254634" y="22420"/>
                    <a:pt x="250665" y="290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2" name="フリーフォーム: 図形 353">
              <a:extLst>
                <a:ext uri="{FF2B5EF4-FFF2-40B4-BE49-F238E27FC236}">
                  <a16:creationId xmlns:a16="http://schemas.microsoft.com/office/drawing/2014/main" id="{C5A51051-4BDA-D44B-5DF2-521E800BB4F3}"/>
                </a:ext>
              </a:extLst>
            </p:cNvPr>
            <p:cNvSpPr/>
            <p:nvPr/>
          </p:nvSpPr>
          <p:spPr>
            <a:xfrm>
              <a:off x="1109952" y="7808393"/>
              <a:ext cx="112790" cy="338747"/>
            </a:xfrm>
            <a:custGeom>
              <a:avLst/>
              <a:gdLst>
                <a:gd name="connsiteX0" fmla="*/ 112423 w 112790"/>
                <a:gd name="connsiteY0" fmla="*/ 100 h 338747"/>
                <a:gd name="connsiteX1" fmla="*/ 42573 w 112790"/>
                <a:gd name="connsiteY1" fmla="*/ 96938 h 338747"/>
                <a:gd name="connsiteX2" fmla="*/ 48923 w 112790"/>
                <a:gd name="connsiteY2" fmla="*/ 230288 h 338747"/>
                <a:gd name="connsiteX3" fmla="*/ 83848 w 112790"/>
                <a:gd name="connsiteY3" fmla="*/ 338238 h 338747"/>
                <a:gd name="connsiteX4" fmla="*/ 10823 w 112790"/>
                <a:gd name="connsiteY4" fmla="*/ 185838 h 338747"/>
                <a:gd name="connsiteX5" fmla="*/ 7648 w 112790"/>
                <a:gd name="connsiteY5" fmla="*/ 81063 h 338747"/>
                <a:gd name="connsiteX6" fmla="*/ 112423 w 112790"/>
                <a:gd name="connsiteY6" fmla="*/ 100 h 33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790" h="338747">
                  <a:moveTo>
                    <a:pt x="112423" y="100"/>
                  </a:moveTo>
                  <a:cubicBezTo>
                    <a:pt x="118244" y="2746"/>
                    <a:pt x="53156" y="58573"/>
                    <a:pt x="42573" y="96938"/>
                  </a:cubicBezTo>
                  <a:cubicBezTo>
                    <a:pt x="31990" y="135303"/>
                    <a:pt x="42044" y="190071"/>
                    <a:pt x="48923" y="230288"/>
                  </a:cubicBezTo>
                  <a:cubicBezTo>
                    <a:pt x="55802" y="270505"/>
                    <a:pt x="90198" y="345646"/>
                    <a:pt x="83848" y="338238"/>
                  </a:cubicBezTo>
                  <a:cubicBezTo>
                    <a:pt x="77498" y="330830"/>
                    <a:pt x="23523" y="228701"/>
                    <a:pt x="10823" y="185838"/>
                  </a:cubicBezTo>
                  <a:cubicBezTo>
                    <a:pt x="-1877" y="142976"/>
                    <a:pt x="-3994" y="114400"/>
                    <a:pt x="7648" y="81063"/>
                  </a:cubicBezTo>
                  <a:cubicBezTo>
                    <a:pt x="19290" y="47726"/>
                    <a:pt x="106602" y="-2546"/>
                    <a:pt x="112423" y="10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3" name="フリーフォーム: 図形 354">
              <a:extLst>
                <a:ext uri="{FF2B5EF4-FFF2-40B4-BE49-F238E27FC236}">
                  <a16:creationId xmlns:a16="http://schemas.microsoft.com/office/drawing/2014/main" id="{C31D2DF5-1B78-8BD5-49C3-0883C85DA919}"/>
                </a:ext>
              </a:extLst>
            </p:cNvPr>
            <p:cNvSpPr/>
            <p:nvPr/>
          </p:nvSpPr>
          <p:spPr>
            <a:xfrm>
              <a:off x="1250360" y="8072011"/>
              <a:ext cx="295258" cy="191221"/>
            </a:xfrm>
            <a:custGeom>
              <a:avLst/>
              <a:gdLst>
                <a:gd name="connsiteX0" fmla="*/ 2178 w 295258"/>
                <a:gd name="connsiteY0" fmla="*/ 7 h 191221"/>
                <a:gd name="connsiteX1" fmla="*/ 83140 w 295258"/>
                <a:gd name="connsiteY1" fmla="*/ 138120 h 191221"/>
                <a:gd name="connsiteX2" fmla="*/ 208553 w 295258"/>
                <a:gd name="connsiteY2" fmla="*/ 185745 h 191221"/>
                <a:gd name="connsiteX3" fmla="*/ 289515 w 295258"/>
                <a:gd name="connsiteY3" fmla="*/ 184157 h 191221"/>
                <a:gd name="connsiteX4" fmla="*/ 48215 w 295258"/>
                <a:gd name="connsiteY4" fmla="*/ 131770 h 191221"/>
                <a:gd name="connsiteX5" fmla="*/ 2178 w 295258"/>
                <a:gd name="connsiteY5" fmla="*/ 7 h 19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258" h="191221">
                  <a:moveTo>
                    <a:pt x="2178" y="7"/>
                  </a:moveTo>
                  <a:cubicBezTo>
                    <a:pt x="7999" y="1065"/>
                    <a:pt x="48744" y="107164"/>
                    <a:pt x="83140" y="138120"/>
                  </a:cubicBezTo>
                  <a:cubicBezTo>
                    <a:pt x="117536" y="169076"/>
                    <a:pt x="174157" y="178072"/>
                    <a:pt x="208553" y="185745"/>
                  </a:cubicBezTo>
                  <a:cubicBezTo>
                    <a:pt x="242949" y="193418"/>
                    <a:pt x="316238" y="193153"/>
                    <a:pt x="289515" y="184157"/>
                  </a:cubicBezTo>
                  <a:cubicBezTo>
                    <a:pt x="262792" y="175161"/>
                    <a:pt x="97163" y="158757"/>
                    <a:pt x="48215" y="131770"/>
                  </a:cubicBezTo>
                  <a:cubicBezTo>
                    <a:pt x="-733" y="104783"/>
                    <a:pt x="-3643" y="-1051"/>
                    <a:pt x="2178" y="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4" name="フリーフォーム: 図形 355">
              <a:extLst>
                <a:ext uri="{FF2B5EF4-FFF2-40B4-BE49-F238E27FC236}">
                  <a16:creationId xmlns:a16="http://schemas.microsoft.com/office/drawing/2014/main" id="{F0FF951A-3034-D388-BD1E-E241D589A387}"/>
                </a:ext>
              </a:extLst>
            </p:cNvPr>
            <p:cNvSpPr/>
            <p:nvPr/>
          </p:nvSpPr>
          <p:spPr>
            <a:xfrm>
              <a:off x="1279985" y="8273611"/>
              <a:ext cx="280458" cy="47654"/>
            </a:xfrm>
            <a:custGeom>
              <a:avLst/>
              <a:gdLst>
                <a:gd name="connsiteX0" fmla="*/ 1128 w 280458"/>
                <a:gd name="connsiteY0" fmla="*/ 20 h 47654"/>
                <a:gd name="connsiteX1" fmla="*/ 117015 w 280458"/>
                <a:gd name="connsiteY1" fmla="*/ 41295 h 47654"/>
                <a:gd name="connsiteX2" fmla="*/ 278940 w 280458"/>
                <a:gd name="connsiteY2" fmla="*/ 9545 h 47654"/>
                <a:gd name="connsiteX3" fmla="*/ 186865 w 280458"/>
                <a:gd name="connsiteY3" fmla="*/ 47645 h 47654"/>
                <a:gd name="connsiteX4" fmla="*/ 1128 w 280458"/>
                <a:gd name="connsiteY4" fmla="*/ 20 h 4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458" h="47654">
                  <a:moveTo>
                    <a:pt x="1128" y="20"/>
                  </a:moveTo>
                  <a:cubicBezTo>
                    <a:pt x="-10514" y="-1038"/>
                    <a:pt x="70713" y="39708"/>
                    <a:pt x="117015" y="41295"/>
                  </a:cubicBezTo>
                  <a:cubicBezTo>
                    <a:pt x="163317" y="42882"/>
                    <a:pt x="267298" y="8487"/>
                    <a:pt x="278940" y="9545"/>
                  </a:cubicBezTo>
                  <a:cubicBezTo>
                    <a:pt x="290582" y="10603"/>
                    <a:pt x="232902" y="46851"/>
                    <a:pt x="186865" y="47645"/>
                  </a:cubicBezTo>
                  <a:cubicBezTo>
                    <a:pt x="140828" y="48439"/>
                    <a:pt x="12770" y="1078"/>
                    <a:pt x="1128" y="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5" name="フリーフォーム: 図形 356">
              <a:extLst>
                <a:ext uri="{FF2B5EF4-FFF2-40B4-BE49-F238E27FC236}">
                  <a16:creationId xmlns:a16="http://schemas.microsoft.com/office/drawing/2014/main" id="{E613FEFE-D437-F0F5-CB43-E0DB7D7D4E99}"/>
                </a:ext>
              </a:extLst>
            </p:cNvPr>
            <p:cNvSpPr/>
            <p:nvPr/>
          </p:nvSpPr>
          <p:spPr>
            <a:xfrm>
              <a:off x="1196975" y="7732261"/>
              <a:ext cx="132434" cy="118274"/>
            </a:xfrm>
            <a:custGeom>
              <a:avLst/>
              <a:gdLst>
                <a:gd name="connsiteX0" fmla="*/ 0 w 132434"/>
                <a:gd name="connsiteY0" fmla="*/ 42895 h 118274"/>
                <a:gd name="connsiteX1" fmla="*/ 82550 w 132434"/>
                <a:gd name="connsiteY1" fmla="*/ 115920 h 118274"/>
                <a:gd name="connsiteX2" fmla="*/ 130175 w 132434"/>
                <a:gd name="connsiteY2" fmla="*/ 96870 h 118274"/>
                <a:gd name="connsiteX3" fmla="*/ 122238 w 132434"/>
                <a:gd name="connsiteY3" fmla="*/ 61945 h 118274"/>
                <a:gd name="connsiteX4" fmla="*/ 100013 w 132434"/>
                <a:gd name="connsiteY4" fmla="*/ 17495 h 118274"/>
                <a:gd name="connsiteX5" fmla="*/ 82550 w 132434"/>
                <a:gd name="connsiteY5" fmla="*/ 32 h 118274"/>
                <a:gd name="connsiteX6" fmla="*/ 0 w 132434"/>
                <a:gd name="connsiteY6" fmla="*/ 42895 h 11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434" h="118274">
                  <a:moveTo>
                    <a:pt x="0" y="42895"/>
                  </a:moveTo>
                  <a:cubicBezTo>
                    <a:pt x="0" y="62210"/>
                    <a:pt x="60854" y="106924"/>
                    <a:pt x="82550" y="115920"/>
                  </a:cubicBezTo>
                  <a:cubicBezTo>
                    <a:pt x="104246" y="124916"/>
                    <a:pt x="123560" y="105866"/>
                    <a:pt x="130175" y="96870"/>
                  </a:cubicBezTo>
                  <a:cubicBezTo>
                    <a:pt x="136790" y="87874"/>
                    <a:pt x="127265" y="75174"/>
                    <a:pt x="122238" y="61945"/>
                  </a:cubicBezTo>
                  <a:cubicBezTo>
                    <a:pt x="117211" y="48716"/>
                    <a:pt x="106628" y="27814"/>
                    <a:pt x="100013" y="17495"/>
                  </a:cubicBezTo>
                  <a:cubicBezTo>
                    <a:pt x="93398" y="7176"/>
                    <a:pt x="97367" y="1090"/>
                    <a:pt x="82550" y="32"/>
                  </a:cubicBezTo>
                  <a:cubicBezTo>
                    <a:pt x="67733" y="-1026"/>
                    <a:pt x="0" y="23580"/>
                    <a:pt x="0" y="428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6" name="フリーフォーム: 図形 357">
              <a:extLst>
                <a:ext uri="{FF2B5EF4-FFF2-40B4-BE49-F238E27FC236}">
                  <a16:creationId xmlns:a16="http://schemas.microsoft.com/office/drawing/2014/main" id="{C0453E75-69A2-12C5-B29A-8A3A340F1C51}"/>
                </a:ext>
              </a:extLst>
            </p:cNvPr>
            <p:cNvSpPr/>
            <p:nvPr/>
          </p:nvSpPr>
          <p:spPr>
            <a:xfrm>
              <a:off x="1398411" y="7866187"/>
              <a:ext cx="194022" cy="251615"/>
            </a:xfrm>
            <a:custGeom>
              <a:avLst/>
              <a:gdLst>
                <a:gd name="connsiteX0" fmla="*/ 4939 w 194022"/>
                <a:gd name="connsiteY0" fmla="*/ 39144 h 251615"/>
                <a:gd name="connsiteX1" fmla="*/ 130352 w 194022"/>
                <a:gd name="connsiteY1" fmla="*/ 5806 h 251615"/>
                <a:gd name="connsiteX2" fmla="*/ 193852 w 194022"/>
                <a:gd name="connsiteY2" fmla="*/ 107406 h 251615"/>
                <a:gd name="connsiteX3" fmla="*/ 112889 w 194022"/>
                <a:gd name="connsiteY3" fmla="*/ 237581 h 251615"/>
                <a:gd name="connsiteX4" fmla="*/ 12877 w 194022"/>
                <a:gd name="connsiteY4" fmla="*/ 177256 h 251615"/>
                <a:gd name="connsiteX5" fmla="*/ 76377 w 194022"/>
                <a:gd name="connsiteY5" fmla="*/ 245519 h 251615"/>
                <a:gd name="connsiteX6" fmla="*/ 150989 w 194022"/>
                <a:gd name="connsiteY6" fmla="*/ 231231 h 251615"/>
                <a:gd name="connsiteX7" fmla="*/ 187502 w 194022"/>
                <a:gd name="connsiteY7" fmla="*/ 94706 h 251615"/>
                <a:gd name="connsiteX8" fmla="*/ 38277 w 194022"/>
                <a:gd name="connsiteY8" fmla="*/ 1044 h 251615"/>
                <a:gd name="connsiteX9" fmla="*/ 4939 w 194022"/>
                <a:gd name="connsiteY9" fmla="*/ 39144 h 25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022" h="251615">
                  <a:moveTo>
                    <a:pt x="4939" y="39144"/>
                  </a:moveTo>
                  <a:cubicBezTo>
                    <a:pt x="20285" y="39938"/>
                    <a:pt x="98867" y="-5571"/>
                    <a:pt x="130352" y="5806"/>
                  </a:cubicBezTo>
                  <a:cubicBezTo>
                    <a:pt x="161837" y="17183"/>
                    <a:pt x="196763" y="68777"/>
                    <a:pt x="193852" y="107406"/>
                  </a:cubicBezTo>
                  <a:cubicBezTo>
                    <a:pt x="190941" y="146035"/>
                    <a:pt x="143051" y="225939"/>
                    <a:pt x="112889" y="237581"/>
                  </a:cubicBezTo>
                  <a:cubicBezTo>
                    <a:pt x="82727" y="249223"/>
                    <a:pt x="18962" y="175933"/>
                    <a:pt x="12877" y="177256"/>
                  </a:cubicBezTo>
                  <a:cubicBezTo>
                    <a:pt x="6792" y="178579"/>
                    <a:pt x="53359" y="236523"/>
                    <a:pt x="76377" y="245519"/>
                  </a:cubicBezTo>
                  <a:cubicBezTo>
                    <a:pt x="99395" y="254515"/>
                    <a:pt x="132468" y="256367"/>
                    <a:pt x="150989" y="231231"/>
                  </a:cubicBezTo>
                  <a:cubicBezTo>
                    <a:pt x="169510" y="206095"/>
                    <a:pt x="206287" y="133070"/>
                    <a:pt x="187502" y="94706"/>
                  </a:cubicBezTo>
                  <a:cubicBezTo>
                    <a:pt x="168717" y="56342"/>
                    <a:pt x="63942" y="9511"/>
                    <a:pt x="38277" y="1044"/>
                  </a:cubicBezTo>
                  <a:cubicBezTo>
                    <a:pt x="12612" y="-7423"/>
                    <a:pt x="-10407" y="38350"/>
                    <a:pt x="4939" y="3914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7" name="フリーフォーム: 図形 358">
              <a:extLst>
                <a:ext uri="{FF2B5EF4-FFF2-40B4-BE49-F238E27FC236}">
                  <a16:creationId xmlns:a16="http://schemas.microsoft.com/office/drawing/2014/main" id="{A4869069-4501-BA6D-90FF-E0F2020AAFC5}"/>
                </a:ext>
              </a:extLst>
            </p:cNvPr>
            <p:cNvSpPr/>
            <p:nvPr/>
          </p:nvSpPr>
          <p:spPr>
            <a:xfrm>
              <a:off x="1395296" y="7928689"/>
              <a:ext cx="143303" cy="130838"/>
            </a:xfrm>
            <a:custGeom>
              <a:avLst/>
              <a:gdLst>
                <a:gd name="connsiteX0" fmla="*/ 117 w 143303"/>
                <a:gd name="connsiteY0" fmla="*/ 35379 h 130838"/>
                <a:gd name="connsiteX1" fmla="*/ 111242 w 143303"/>
                <a:gd name="connsiteY1" fmla="*/ 33792 h 130838"/>
                <a:gd name="connsiteX2" fmla="*/ 74729 w 143303"/>
                <a:gd name="connsiteY2" fmla="*/ 124279 h 130838"/>
                <a:gd name="connsiteX3" fmla="*/ 35042 w 143303"/>
                <a:gd name="connsiteY3" fmla="*/ 97292 h 130838"/>
                <a:gd name="connsiteX4" fmla="*/ 130292 w 143303"/>
                <a:gd name="connsiteY4" fmla="*/ 129042 h 130838"/>
                <a:gd name="connsiteX5" fmla="*/ 138229 w 143303"/>
                <a:gd name="connsiteY5" fmla="*/ 32204 h 130838"/>
                <a:gd name="connsiteX6" fmla="*/ 90604 w 143303"/>
                <a:gd name="connsiteY6" fmla="*/ 454 h 130838"/>
                <a:gd name="connsiteX7" fmla="*/ 117 w 143303"/>
                <a:gd name="connsiteY7" fmla="*/ 35379 h 13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303" h="130838">
                  <a:moveTo>
                    <a:pt x="117" y="35379"/>
                  </a:moveTo>
                  <a:cubicBezTo>
                    <a:pt x="3557" y="40935"/>
                    <a:pt x="98807" y="18975"/>
                    <a:pt x="111242" y="33792"/>
                  </a:cubicBezTo>
                  <a:cubicBezTo>
                    <a:pt x="123677" y="48609"/>
                    <a:pt x="87429" y="113696"/>
                    <a:pt x="74729" y="124279"/>
                  </a:cubicBezTo>
                  <a:cubicBezTo>
                    <a:pt x="62029" y="134862"/>
                    <a:pt x="25782" y="96498"/>
                    <a:pt x="35042" y="97292"/>
                  </a:cubicBezTo>
                  <a:cubicBezTo>
                    <a:pt x="44302" y="98086"/>
                    <a:pt x="113094" y="139890"/>
                    <a:pt x="130292" y="129042"/>
                  </a:cubicBezTo>
                  <a:cubicBezTo>
                    <a:pt x="147490" y="118194"/>
                    <a:pt x="144844" y="53635"/>
                    <a:pt x="138229" y="32204"/>
                  </a:cubicBezTo>
                  <a:cubicBezTo>
                    <a:pt x="131614" y="10773"/>
                    <a:pt x="111506" y="5216"/>
                    <a:pt x="90604" y="454"/>
                  </a:cubicBezTo>
                  <a:cubicBezTo>
                    <a:pt x="69702" y="-4308"/>
                    <a:pt x="-3323" y="29823"/>
                    <a:pt x="117" y="3537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8" name="フリーフォーム: 図形 359">
              <a:extLst>
                <a:ext uri="{FF2B5EF4-FFF2-40B4-BE49-F238E27FC236}">
                  <a16:creationId xmlns:a16="http://schemas.microsoft.com/office/drawing/2014/main" id="{70334E35-C518-B000-F8F8-EB2B75128AF9}"/>
                </a:ext>
              </a:extLst>
            </p:cNvPr>
            <p:cNvSpPr/>
            <p:nvPr/>
          </p:nvSpPr>
          <p:spPr>
            <a:xfrm>
              <a:off x="1197794" y="6214604"/>
              <a:ext cx="417836" cy="192170"/>
            </a:xfrm>
            <a:custGeom>
              <a:avLst/>
              <a:gdLst>
                <a:gd name="connsiteX0" fmla="*/ 413519 w 417836"/>
                <a:gd name="connsiteY0" fmla="*/ 65127 h 192170"/>
                <a:gd name="connsiteX1" fmla="*/ 321444 w 417836"/>
                <a:gd name="connsiteY1" fmla="*/ 119102 h 192170"/>
                <a:gd name="connsiteX2" fmla="*/ 108719 w 417836"/>
                <a:gd name="connsiteY2" fmla="*/ 176252 h 192170"/>
                <a:gd name="connsiteX3" fmla="*/ 34106 w 417836"/>
                <a:gd name="connsiteY3" fmla="*/ 192127 h 192170"/>
                <a:gd name="connsiteX4" fmla="*/ 21406 w 417836"/>
                <a:gd name="connsiteY4" fmla="*/ 173077 h 192170"/>
                <a:gd name="connsiteX5" fmla="*/ 48394 w 417836"/>
                <a:gd name="connsiteY5" fmla="*/ 90527 h 192170"/>
                <a:gd name="connsiteX6" fmla="*/ 75381 w 417836"/>
                <a:gd name="connsiteY6" fmla="*/ 39 h 192170"/>
                <a:gd name="connsiteX7" fmla="*/ 16644 w 417836"/>
                <a:gd name="connsiteY7" fmla="*/ 101639 h 192170"/>
                <a:gd name="connsiteX8" fmla="*/ 15056 w 417836"/>
                <a:gd name="connsiteY8" fmla="*/ 174664 h 192170"/>
                <a:gd name="connsiteX9" fmla="*/ 192856 w 417836"/>
                <a:gd name="connsiteY9" fmla="*/ 168314 h 192170"/>
                <a:gd name="connsiteX10" fmla="*/ 413519 w 417836"/>
                <a:gd name="connsiteY10" fmla="*/ 65127 h 19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7836" h="192170">
                  <a:moveTo>
                    <a:pt x="413519" y="65127"/>
                  </a:moveTo>
                  <a:cubicBezTo>
                    <a:pt x="434950" y="56925"/>
                    <a:pt x="372244" y="100581"/>
                    <a:pt x="321444" y="119102"/>
                  </a:cubicBezTo>
                  <a:cubicBezTo>
                    <a:pt x="270644" y="137623"/>
                    <a:pt x="156609" y="164081"/>
                    <a:pt x="108719" y="176252"/>
                  </a:cubicBezTo>
                  <a:cubicBezTo>
                    <a:pt x="60829" y="188423"/>
                    <a:pt x="48658" y="192656"/>
                    <a:pt x="34106" y="192127"/>
                  </a:cubicBezTo>
                  <a:cubicBezTo>
                    <a:pt x="19554" y="191598"/>
                    <a:pt x="19025" y="190010"/>
                    <a:pt x="21406" y="173077"/>
                  </a:cubicBezTo>
                  <a:cubicBezTo>
                    <a:pt x="23787" y="156144"/>
                    <a:pt x="39398" y="119367"/>
                    <a:pt x="48394" y="90527"/>
                  </a:cubicBezTo>
                  <a:cubicBezTo>
                    <a:pt x="57390" y="61687"/>
                    <a:pt x="80673" y="-1813"/>
                    <a:pt x="75381" y="39"/>
                  </a:cubicBezTo>
                  <a:cubicBezTo>
                    <a:pt x="70089" y="1891"/>
                    <a:pt x="26698" y="72535"/>
                    <a:pt x="16644" y="101639"/>
                  </a:cubicBezTo>
                  <a:cubicBezTo>
                    <a:pt x="6590" y="130743"/>
                    <a:pt x="-14313" y="163552"/>
                    <a:pt x="15056" y="174664"/>
                  </a:cubicBezTo>
                  <a:cubicBezTo>
                    <a:pt x="44425" y="185776"/>
                    <a:pt x="130150" y="179162"/>
                    <a:pt x="192856" y="168314"/>
                  </a:cubicBezTo>
                  <a:cubicBezTo>
                    <a:pt x="255562" y="157466"/>
                    <a:pt x="392088" y="73329"/>
                    <a:pt x="413519" y="651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9" name="フリーフォーム: 図形 360">
              <a:extLst>
                <a:ext uri="{FF2B5EF4-FFF2-40B4-BE49-F238E27FC236}">
                  <a16:creationId xmlns:a16="http://schemas.microsoft.com/office/drawing/2014/main" id="{F4180E07-1FE4-4171-1440-7FB38D662D92}"/>
                </a:ext>
              </a:extLst>
            </p:cNvPr>
            <p:cNvSpPr/>
            <p:nvPr/>
          </p:nvSpPr>
          <p:spPr>
            <a:xfrm>
              <a:off x="723900" y="6020967"/>
              <a:ext cx="573242" cy="273512"/>
            </a:xfrm>
            <a:custGeom>
              <a:avLst/>
              <a:gdLst>
                <a:gd name="connsiteX0" fmla="*/ 571500 w 573242"/>
                <a:gd name="connsiteY0" fmla="*/ 177801 h 273512"/>
                <a:gd name="connsiteX1" fmla="*/ 325438 w 573242"/>
                <a:gd name="connsiteY1" fmla="*/ 271464 h 273512"/>
                <a:gd name="connsiteX2" fmla="*/ 84138 w 573242"/>
                <a:gd name="connsiteY2" fmla="*/ 239714 h 273512"/>
                <a:gd name="connsiteX3" fmla="*/ 53975 w 573242"/>
                <a:gd name="connsiteY3" fmla="*/ 207964 h 273512"/>
                <a:gd name="connsiteX4" fmla="*/ 11113 w 573242"/>
                <a:gd name="connsiteY4" fmla="*/ 134939 h 273512"/>
                <a:gd name="connsiteX5" fmla="*/ 23813 w 573242"/>
                <a:gd name="connsiteY5" fmla="*/ 60326 h 273512"/>
                <a:gd name="connsiteX6" fmla="*/ 104775 w 573242"/>
                <a:gd name="connsiteY6" fmla="*/ 1 h 273512"/>
                <a:gd name="connsiteX7" fmla="*/ 0 w 573242"/>
                <a:gd name="connsiteY7" fmla="*/ 61914 h 273512"/>
                <a:gd name="connsiteX8" fmla="*/ 103188 w 573242"/>
                <a:gd name="connsiteY8" fmla="*/ 219076 h 273512"/>
                <a:gd name="connsiteX9" fmla="*/ 195263 w 573242"/>
                <a:gd name="connsiteY9" fmla="*/ 261939 h 273512"/>
                <a:gd name="connsiteX10" fmla="*/ 571500 w 573242"/>
                <a:gd name="connsiteY10" fmla="*/ 177801 h 27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3242" h="273512">
                  <a:moveTo>
                    <a:pt x="571500" y="177801"/>
                  </a:moveTo>
                  <a:cubicBezTo>
                    <a:pt x="593196" y="179388"/>
                    <a:pt x="406665" y="261145"/>
                    <a:pt x="325438" y="271464"/>
                  </a:cubicBezTo>
                  <a:cubicBezTo>
                    <a:pt x="244211" y="281783"/>
                    <a:pt x="129382" y="250297"/>
                    <a:pt x="84138" y="239714"/>
                  </a:cubicBezTo>
                  <a:cubicBezTo>
                    <a:pt x="38894" y="229131"/>
                    <a:pt x="66146" y="225426"/>
                    <a:pt x="53975" y="207964"/>
                  </a:cubicBezTo>
                  <a:cubicBezTo>
                    <a:pt x="41804" y="190502"/>
                    <a:pt x="16140" y="159545"/>
                    <a:pt x="11113" y="134939"/>
                  </a:cubicBezTo>
                  <a:cubicBezTo>
                    <a:pt x="6086" y="110333"/>
                    <a:pt x="8203" y="82816"/>
                    <a:pt x="23813" y="60326"/>
                  </a:cubicBezTo>
                  <a:cubicBezTo>
                    <a:pt x="39423" y="37836"/>
                    <a:pt x="108744" y="-264"/>
                    <a:pt x="104775" y="1"/>
                  </a:cubicBezTo>
                  <a:cubicBezTo>
                    <a:pt x="100806" y="266"/>
                    <a:pt x="264" y="25402"/>
                    <a:pt x="0" y="61914"/>
                  </a:cubicBezTo>
                  <a:cubicBezTo>
                    <a:pt x="-264" y="98426"/>
                    <a:pt x="70644" y="185739"/>
                    <a:pt x="103188" y="219076"/>
                  </a:cubicBezTo>
                  <a:cubicBezTo>
                    <a:pt x="135732" y="252413"/>
                    <a:pt x="116153" y="266966"/>
                    <a:pt x="195263" y="261939"/>
                  </a:cubicBezTo>
                  <a:cubicBezTo>
                    <a:pt x="274373" y="256912"/>
                    <a:pt x="549804" y="176214"/>
                    <a:pt x="571500" y="1778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0" name="フリーフォーム: 図形 361">
              <a:extLst>
                <a:ext uri="{FF2B5EF4-FFF2-40B4-BE49-F238E27FC236}">
                  <a16:creationId xmlns:a16="http://schemas.microsoft.com/office/drawing/2014/main" id="{FEC31490-6DE6-43BC-E3BB-FBBEA0F2F09D}"/>
                </a:ext>
              </a:extLst>
            </p:cNvPr>
            <p:cNvSpPr/>
            <p:nvPr/>
          </p:nvSpPr>
          <p:spPr>
            <a:xfrm>
              <a:off x="772877" y="6025479"/>
              <a:ext cx="133593" cy="262202"/>
            </a:xfrm>
            <a:custGeom>
              <a:avLst/>
              <a:gdLst>
                <a:gd name="connsiteX0" fmla="*/ 63736 w 133593"/>
                <a:gd name="connsiteY0" fmla="*/ 1839 h 262202"/>
                <a:gd name="connsiteX1" fmla="*/ 8173 w 133593"/>
                <a:gd name="connsiteY1" fmla="*/ 128839 h 262202"/>
                <a:gd name="connsiteX2" fmla="*/ 133586 w 133593"/>
                <a:gd name="connsiteY2" fmla="*/ 262189 h 262202"/>
                <a:gd name="connsiteX3" fmla="*/ 1823 w 133593"/>
                <a:gd name="connsiteY3" fmla="*/ 136777 h 262202"/>
                <a:gd name="connsiteX4" fmla="*/ 57386 w 133593"/>
                <a:gd name="connsiteY4" fmla="*/ 58989 h 262202"/>
                <a:gd name="connsiteX5" fmla="*/ 63736 w 133593"/>
                <a:gd name="connsiteY5" fmla="*/ 1839 h 26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593" h="262202">
                  <a:moveTo>
                    <a:pt x="63736" y="1839"/>
                  </a:moveTo>
                  <a:cubicBezTo>
                    <a:pt x="55534" y="13481"/>
                    <a:pt x="-3469" y="85447"/>
                    <a:pt x="8173" y="128839"/>
                  </a:cubicBezTo>
                  <a:cubicBezTo>
                    <a:pt x="19815" y="172231"/>
                    <a:pt x="134644" y="260866"/>
                    <a:pt x="133586" y="262189"/>
                  </a:cubicBezTo>
                  <a:cubicBezTo>
                    <a:pt x="132528" y="263512"/>
                    <a:pt x="14523" y="170644"/>
                    <a:pt x="1823" y="136777"/>
                  </a:cubicBezTo>
                  <a:cubicBezTo>
                    <a:pt x="-10877" y="102910"/>
                    <a:pt x="46538" y="81214"/>
                    <a:pt x="57386" y="58989"/>
                  </a:cubicBezTo>
                  <a:cubicBezTo>
                    <a:pt x="68234" y="36764"/>
                    <a:pt x="71938" y="-9803"/>
                    <a:pt x="63736" y="18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1" name="フリーフォーム: 図形 362">
              <a:extLst>
                <a:ext uri="{FF2B5EF4-FFF2-40B4-BE49-F238E27FC236}">
                  <a16:creationId xmlns:a16="http://schemas.microsoft.com/office/drawing/2014/main" id="{4F6BAAA7-E93C-ED08-A0F0-CDDAF1C8E088}"/>
                </a:ext>
              </a:extLst>
            </p:cNvPr>
            <p:cNvSpPr/>
            <p:nvPr/>
          </p:nvSpPr>
          <p:spPr>
            <a:xfrm>
              <a:off x="8769210" y="7254793"/>
              <a:ext cx="380369" cy="1220420"/>
            </a:xfrm>
            <a:custGeom>
              <a:avLst/>
              <a:gdLst>
                <a:gd name="connsiteX0" fmla="*/ 140 w 380369"/>
                <a:gd name="connsiteY0" fmla="*/ 1250 h 1220420"/>
                <a:gd name="connsiteX1" fmla="*/ 146190 w 380369"/>
                <a:gd name="connsiteY1" fmla="*/ 163175 h 1220420"/>
                <a:gd name="connsiteX2" fmla="*/ 358915 w 380369"/>
                <a:gd name="connsiteY2" fmla="*/ 668000 h 1220420"/>
                <a:gd name="connsiteX3" fmla="*/ 371615 w 380369"/>
                <a:gd name="connsiteY3" fmla="*/ 969625 h 1220420"/>
                <a:gd name="connsiteX4" fmla="*/ 346215 w 380369"/>
                <a:gd name="connsiteY4" fmla="*/ 1210925 h 1220420"/>
                <a:gd name="connsiteX5" fmla="*/ 352565 w 380369"/>
                <a:gd name="connsiteY5" fmla="*/ 633075 h 1220420"/>
                <a:gd name="connsiteX6" fmla="*/ 123965 w 380369"/>
                <a:gd name="connsiteY6" fmla="*/ 118725 h 1220420"/>
                <a:gd name="connsiteX7" fmla="*/ 140 w 380369"/>
                <a:gd name="connsiteY7" fmla="*/ 1250 h 12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369" h="1220420">
                  <a:moveTo>
                    <a:pt x="140" y="1250"/>
                  </a:moveTo>
                  <a:cubicBezTo>
                    <a:pt x="3844" y="8658"/>
                    <a:pt x="86394" y="52050"/>
                    <a:pt x="146190" y="163175"/>
                  </a:cubicBezTo>
                  <a:cubicBezTo>
                    <a:pt x="205986" y="274300"/>
                    <a:pt x="321344" y="533592"/>
                    <a:pt x="358915" y="668000"/>
                  </a:cubicBezTo>
                  <a:cubicBezTo>
                    <a:pt x="396486" y="802408"/>
                    <a:pt x="373732" y="879138"/>
                    <a:pt x="371615" y="969625"/>
                  </a:cubicBezTo>
                  <a:cubicBezTo>
                    <a:pt x="369498" y="1060112"/>
                    <a:pt x="349390" y="1267017"/>
                    <a:pt x="346215" y="1210925"/>
                  </a:cubicBezTo>
                  <a:cubicBezTo>
                    <a:pt x="343040" y="1154833"/>
                    <a:pt x="389607" y="815108"/>
                    <a:pt x="352565" y="633075"/>
                  </a:cubicBezTo>
                  <a:cubicBezTo>
                    <a:pt x="315523" y="451042"/>
                    <a:pt x="181115" y="219796"/>
                    <a:pt x="123965" y="118725"/>
                  </a:cubicBezTo>
                  <a:cubicBezTo>
                    <a:pt x="66815" y="17654"/>
                    <a:pt x="-3564" y="-6158"/>
                    <a:pt x="140" y="12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2" name="フリーフォーム: 図形 363">
              <a:extLst>
                <a:ext uri="{FF2B5EF4-FFF2-40B4-BE49-F238E27FC236}">
                  <a16:creationId xmlns:a16="http://schemas.microsoft.com/office/drawing/2014/main" id="{8F4F97B1-88EF-12A7-8052-CBA2CA24B09B}"/>
                </a:ext>
              </a:extLst>
            </p:cNvPr>
            <p:cNvSpPr/>
            <p:nvPr/>
          </p:nvSpPr>
          <p:spPr>
            <a:xfrm>
              <a:off x="8794629" y="7284170"/>
              <a:ext cx="348079" cy="1031598"/>
            </a:xfrm>
            <a:custGeom>
              <a:avLst/>
              <a:gdLst>
                <a:gd name="connsiteX0" fmla="*/ 121 w 348079"/>
                <a:gd name="connsiteY0" fmla="*/ 448 h 1031598"/>
                <a:gd name="connsiteX1" fmla="*/ 149346 w 348079"/>
                <a:gd name="connsiteY1" fmla="*/ 229048 h 1031598"/>
                <a:gd name="connsiteX2" fmla="*/ 276346 w 348079"/>
                <a:gd name="connsiteY2" fmla="*/ 562423 h 1031598"/>
                <a:gd name="connsiteX3" fmla="*/ 343021 w 348079"/>
                <a:gd name="connsiteY3" fmla="*/ 806898 h 1031598"/>
                <a:gd name="connsiteX4" fmla="*/ 343021 w 348079"/>
                <a:gd name="connsiteY4" fmla="*/ 924373 h 1031598"/>
                <a:gd name="connsiteX5" fmla="*/ 339846 w 348079"/>
                <a:gd name="connsiteY5" fmla="*/ 1019623 h 1031598"/>
                <a:gd name="connsiteX6" fmla="*/ 292221 w 348079"/>
                <a:gd name="connsiteY6" fmla="*/ 638623 h 1031598"/>
                <a:gd name="connsiteX7" fmla="*/ 174746 w 348079"/>
                <a:gd name="connsiteY7" fmla="*/ 286198 h 1031598"/>
                <a:gd name="connsiteX8" fmla="*/ 121 w 348079"/>
                <a:gd name="connsiteY8" fmla="*/ 448 h 103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8079" h="1031598">
                  <a:moveTo>
                    <a:pt x="121" y="448"/>
                  </a:moveTo>
                  <a:cubicBezTo>
                    <a:pt x="-4112" y="-9077"/>
                    <a:pt x="103309" y="135386"/>
                    <a:pt x="149346" y="229048"/>
                  </a:cubicBezTo>
                  <a:cubicBezTo>
                    <a:pt x="195384" y="322711"/>
                    <a:pt x="244067" y="466115"/>
                    <a:pt x="276346" y="562423"/>
                  </a:cubicBezTo>
                  <a:cubicBezTo>
                    <a:pt x="308625" y="658731"/>
                    <a:pt x="331909" y="746573"/>
                    <a:pt x="343021" y="806898"/>
                  </a:cubicBezTo>
                  <a:cubicBezTo>
                    <a:pt x="354133" y="867223"/>
                    <a:pt x="343550" y="888919"/>
                    <a:pt x="343021" y="924373"/>
                  </a:cubicBezTo>
                  <a:cubicBezTo>
                    <a:pt x="342492" y="959827"/>
                    <a:pt x="348313" y="1067248"/>
                    <a:pt x="339846" y="1019623"/>
                  </a:cubicBezTo>
                  <a:cubicBezTo>
                    <a:pt x="331379" y="971998"/>
                    <a:pt x="319738" y="760860"/>
                    <a:pt x="292221" y="638623"/>
                  </a:cubicBezTo>
                  <a:cubicBezTo>
                    <a:pt x="264704" y="516386"/>
                    <a:pt x="223429" y="390444"/>
                    <a:pt x="174746" y="286198"/>
                  </a:cubicBezTo>
                  <a:cubicBezTo>
                    <a:pt x="126063" y="181952"/>
                    <a:pt x="4354" y="9973"/>
                    <a:pt x="121" y="44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3" name="フリーフォーム: 図形 364">
              <a:extLst>
                <a:ext uri="{FF2B5EF4-FFF2-40B4-BE49-F238E27FC236}">
                  <a16:creationId xmlns:a16="http://schemas.microsoft.com/office/drawing/2014/main" id="{80678368-D9CA-78D4-C619-3B4C7894BED8}"/>
                </a:ext>
              </a:extLst>
            </p:cNvPr>
            <p:cNvSpPr/>
            <p:nvPr/>
          </p:nvSpPr>
          <p:spPr>
            <a:xfrm>
              <a:off x="6731318" y="7475704"/>
              <a:ext cx="2273894" cy="1903071"/>
            </a:xfrm>
            <a:custGeom>
              <a:avLst/>
              <a:gdLst>
                <a:gd name="connsiteX0" fmla="*/ 117157 w 2273894"/>
                <a:gd name="connsiteY0" fmla="*/ 12114 h 1903071"/>
                <a:gd name="connsiteX1" fmla="*/ 6032 w 2273894"/>
                <a:gd name="connsiteY1" fmla="*/ 174039 h 1903071"/>
                <a:gd name="connsiteX2" fmla="*/ 15557 w 2273894"/>
                <a:gd name="connsiteY2" fmla="*/ 418514 h 1903071"/>
                <a:gd name="connsiteX3" fmla="*/ 21907 w 2273894"/>
                <a:gd name="connsiteY3" fmla="*/ 729664 h 1903071"/>
                <a:gd name="connsiteX4" fmla="*/ 66357 w 2273894"/>
                <a:gd name="connsiteY4" fmla="*/ 951914 h 1903071"/>
                <a:gd name="connsiteX5" fmla="*/ 329882 w 2273894"/>
                <a:gd name="connsiteY5" fmla="*/ 1393239 h 1903071"/>
                <a:gd name="connsiteX6" fmla="*/ 602932 w 2273894"/>
                <a:gd name="connsiteY6" fmla="*/ 1625014 h 1903071"/>
                <a:gd name="connsiteX7" fmla="*/ 863282 w 2273894"/>
                <a:gd name="connsiteY7" fmla="*/ 1799639 h 1903071"/>
                <a:gd name="connsiteX8" fmla="*/ 1168082 w 2273894"/>
                <a:gd name="connsiteY8" fmla="*/ 1859964 h 1903071"/>
                <a:gd name="connsiteX9" fmla="*/ 1571307 w 2273894"/>
                <a:gd name="connsiteY9" fmla="*/ 1879014 h 1903071"/>
                <a:gd name="connsiteX10" fmla="*/ 2088832 w 2273894"/>
                <a:gd name="connsiteY10" fmla="*/ 1510714 h 1903071"/>
                <a:gd name="connsiteX11" fmla="*/ 2269807 w 2273894"/>
                <a:gd name="connsiteY11" fmla="*/ 1113839 h 1903071"/>
                <a:gd name="connsiteX12" fmla="*/ 2155507 w 2273894"/>
                <a:gd name="connsiteY12" fmla="*/ 1386889 h 1903071"/>
                <a:gd name="connsiteX13" fmla="*/ 1539557 w 2273894"/>
                <a:gd name="connsiteY13" fmla="*/ 1825039 h 1903071"/>
                <a:gd name="connsiteX14" fmla="*/ 777557 w 2273894"/>
                <a:gd name="connsiteY14" fmla="*/ 1682164 h 1903071"/>
                <a:gd name="connsiteX15" fmla="*/ 50482 w 2273894"/>
                <a:gd name="connsiteY15" fmla="*/ 507414 h 1903071"/>
                <a:gd name="connsiteX16" fmla="*/ 117157 w 2273894"/>
                <a:gd name="connsiteY16" fmla="*/ 12114 h 190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3894" h="1903071">
                  <a:moveTo>
                    <a:pt x="117157" y="12114"/>
                  </a:moveTo>
                  <a:cubicBezTo>
                    <a:pt x="109749" y="-43448"/>
                    <a:pt x="22965" y="106306"/>
                    <a:pt x="6032" y="174039"/>
                  </a:cubicBezTo>
                  <a:cubicBezTo>
                    <a:pt x="-10901" y="241772"/>
                    <a:pt x="12911" y="325910"/>
                    <a:pt x="15557" y="418514"/>
                  </a:cubicBezTo>
                  <a:cubicBezTo>
                    <a:pt x="18203" y="511118"/>
                    <a:pt x="13440" y="640764"/>
                    <a:pt x="21907" y="729664"/>
                  </a:cubicBezTo>
                  <a:cubicBezTo>
                    <a:pt x="30374" y="818564"/>
                    <a:pt x="15028" y="841318"/>
                    <a:pt x="66357" y="951914"/>
                  </a:cubicBezTo>
                  <a:cubicBezTo>
                    <a:pt x="117686" y="1062510"/>
                    <a:pt x="240453" y="1281056"/>
                    <a:pt x="329882" y="1393239"/>
                  </a:cubicBezTo>
                  <a:cubicBezTo>
                    <a:pt x="419311" y="1505422"/>
                    <a:pt x="514032" y="1557281"/>
                    <a:pt x="602932" y="1625014"/>
                  </a:cubicBezTo>
                  <a:cubicBezTo>
                    <a:pt x="691832" y="1692747"/>
                    <a:pt x="769090" y="1760481"/>
                    <a:pt x="863282" y="1799639"/>
                  </a:cubicBezTo>
                  <a:cubicBezTo>
                    <a:pt x="957474" y="1838797"/>
                    <a:pt x="1050078" y="1846735"/>
                    <a:pt x="1168082" y="1859964"/>
                  </a:cubicBezTo>
                  <a:cubicBezTo>
                    <a:pt x="1286086" y="1873193"/>
                    <a:pt x="1417849" y="1937222"/>
                    <a:pt x="1571307" y="1879014"/>
                  </a:cubicBezTo>
                  <a:cubicBezTo>
                    <a:pt x="1724765" y="1820806"/>
                    <a:pt x="1972415" y="1638243"/>
                    <a:pt x="2088832" y="1510714"/>
                  </a:cubicBezTo>
                  <a:cubicBezTo>
                    <a:pt x="2205249" y="1383185"/>
                    <a:pt x="2258695" y="1134476"/>
                    <a:pt x="2269807" y="1113839"/>
                  </a:cubicBezTo>
                  <a:cubicBezTo>
                    <a:pt x="2280919" y="1093202"/>
                    <a:pt x="2277215" y="1268356"/>
                    <a:pt x="2155507" y="1386889"/>
                  </a:cubicBezTo>
                  <a:cubicBezTo>
                    <a:pt x="2033799" y="1505422"/>
                    <a:pt x="1769215" y="1775827"/>
                    <a:pt x="1539557" y="1825039"/>
                  </a:cubicBezTo>
                  <a:cubicBezTo>
                    <a:pt x="1309899" y="1874252"/>
                    <a:pt x="1025736" y="1901768"/>
                    <a:pt x="777557" y="1682164"/>
                  </a:cubicBezTo>
                  <a:cubicBezTo>
                    <a:pt x="529378" y="1462560"/>
                    <a:pt x="158961" y="787343"/>
                    <a:pt x="50482" y="507414"/>
                  </a:cubicBezTo>
                  <a:cubicBezTo>
                    <a:pt x="-57997" y="227485"/>
                    <a:pt x="124565" y="67676"/>
                    <a:pt x="117157" y="1211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4" name="フリーフォーム: 図形 365">
              <a:extLst>
                <a:ext uri="{FF2B5EF4-FFF2-40B4-BE49-F238E27FC236}">
                  <a16:creationId xmlns:a16="http://schemas.microsoft.com/office/drawing/2014/main" id="{914126A6-66A6-043A-9137-76C9F0030091}"/>
                </a:ext>
              </a:extLst>
            </p:cNvPr>
            <p:cNvSpPr/>
            <p:nvPr/>
          </p:nvSpPr>
          <p:spPr>
            <a:xfrm>
              <a:off x="8413422" y="8401442"/>
              <a:ext cx="734216" cy="903573"/>
            </a:xfrm>
            <a:custGeom>
              <a:avLst/>
              <a:gdLst>
                <a:gd name="connsiteX0" fmla="*/ 727403 w 734216"/>
                <a:gd name="connsiteY0" fmla="*/ 3951 h 903573"/>
                <a:gd name="connsiteX1" fmla="*/ 571828 w 734216"/>
                <a:gd name="connsiteY1" fmla="*/ 445276 h 903573"/>
                <a:gd name="connsiteX2" fmla="*/ 333703 w 734216"/>
                <a:gd name="connsiteY2" fmla="*/ 692926 h 903573"/>
                <a:gd name="connsiteX3" fmla="*/ 328 w 734216"/>
                <a:gd name="connsiteY3" fmla="*/ 899301 h 903573"/>
                <a:gd name="connsiteX4" fmla="*/ 279728 w 734216"/>
                <a:gd name="connsiteY4" fmla="*/ 785001 h 903573"/>
                <a:gd name="connsiteX5" fmla="*/ 663903 w 734216"/>
                <a:gd name="connsiteY5" fmla="*/ 261126 h 903573"/>
                <a:gd name="connsiteX6" fmla="*/ 727403 w 734216"/>
                <a:gd name="connsiteY6" fmla="*/ 3951 h 90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216" h="903573">
                  <a:moveTo>
                    <a:pt x="727403" y="3951"/>
                  </a:moveTo>
                  <a:cubicBezTo>
                    <a:pt x="712057" y="34643"/>
                    <a:pt x="637445" y="330447"/>
                    <a:pt x="571828" y="445276"/>
                  </a:cubicBezTo>
                  <a:cubicBezTo>
                    <a:pt x="506211" y="560105"/>
                    <a:pt x="428953" y="617255"/>
                    <a:pt x="333703" y="692926"/>
                  </a:cubicBezTo>
                  <a:cubicBezTo>
                    <a:pt x="238453" y="768597"/>
                    <a:pt x="9324" y="883955"/>
                    <a:pt x="328" y="899301"/>
                  </a:cubicBezTo>
                  <a:cubicBezTo>
                    <a:pt x="-8668" y="914647"/>
                    <a:pt x="169132" y="891363"/>
                    <a:pt x="279728" y="785001"/>
                  </a:cubicBezTo>
                  <a:cubicBezTo>
                    <a:pt x="390324" y="678639"/>
                    <a:pt x="591407" y="395005"/>
                    <a:pt x="663903" y="261126"/>
                  </a:cubicBezTo>
                  <a:cubicBezTo>
                    <a:pt x="736399" y="127247"/>
                    <a:pt x="742749" y="-26741"/>
                    <a:pt x="727403" y="395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5" name="フリーフォーム: 図形 366">
              <a:extLst>
                <a:ext uri="{FF2B5EF4-FFF2-40B4-BE49-F238E27FC236}">
                  <a16:creationId xmlns:a16="http://schemas.microsoft.com/office/drawing/2014/main" id="{CBD4C43D-2F13-DFDD-5352-D188F7AC0CE1}"/>
                </a:ext>
              </a:extLst>
            </p:cNvPr>
            <p:cNvSpPr/>
            <p:nvPr/>
          </p:nvSpPr>
          <p:spPr>
            <a:xfrm>
              <a:off x="8772520" y="7338486"/>
              <a:ext cx="253721" cy="519264"/>
            </a:xfrm>
            <a:custGeom>
              <a:avLst/>
              <a:gdLst>
                <a:gd name="connsiteX0" fmla="*/ 5 w 253721"/>
                <a:gd name="connsiteY0" fmla="*/ 107 h 519264"/>
                <a:gd name="connsiteX1" fmla="*/ 188388 w 253721"/>
                <a:gd name="connsiteY1" fmla="*/ 359940 h 519264"/>
                <a:gd name="connsiteX2" fmla="*/ 234955 w 253721"/>
                <a:gd name="connsiteY2" fmla="*/ 493290 h 519264"/>
                <a:gd name="connsiteX3" fmla="*/ 251888 w 253721"/>
                <a:gd name="connsiteY3" fmla="*/ 503874 h 519264"/>
                <a:gd name="connsiteX4" fmla="*/ 194738 w 253721"/>
                <a:gd name="connsiteY4" fmla="*/ 323957 h 519264"/>
                <a:gd name="connsiteX5" fmla="*/ 5 w 253721"/>
                <a:gd name="connsiteY5" fmla="*/ 107 h 5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21" h="519264">
                  <a:moveTo>
                    <a:pt x="5" y="107"/>
                  </a:moveTo>
                  <a:cubicBezTo>
                    <a:pt x="-1053" y="6104"/>
                    <a:pt x="149230" y="277743"/>
                    <a:pt x="188388" y="359940"/>
                  </a:cubicBezTo>
                  <a:cubicBezTo>
                    <a:pt x="227546" y="442137"/>
                    <a:pt x="224372" y="469301"/>
                    <a:pt x="234955" y="493290"/>
                  </a:cubicBezTo>
                  <a:cubicBezTo>
                    <a:pt x="245538" y="517279"/>
                    <a:pt x="258591" y="532096"/>
                    <a:pt x="251888" y="503874"/>
                  </a:cubicBezTo>
                  <a:cubicBezTo>
                    <a:pt x="245185" y="475652"/>
                    <a:pt x="233191" y="407565"/>
                    <a:pt x="194738" y="323957"/>
                  </a:cubicBezTo>
                  <a:cubicBezTo>
                    <a:pt x="156285" y="240349"/>
                    <a:pt x="1063" y="-5890"/>
                    <a:pt x="5" y="1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6" name="フリーフォーム: 図形 367">
              <a:extLst>
                <a:ext uri="{FF2B5EF4-FFF2-40B4-BE49-F238E27FC236}">
                  <a16:creationId xmlns:a16="http://schemas.microsoft.com/office/drawing/2014/main" id="{8A3A183C-FE33-5310-F5AA-20AFA87927BA}"/>
                </a:ext>
              </a:extLst>
            </p:cNvPr>
            <p:cNvSpPr/>
            <p:nvPr/>
          </p:nvSpPr>
          <p:spPr>
            <a:xfrm>
              <a:off x="8651186" y="7482392"/>
              <a:ext cx="279909" cy="77218"/>
            </a:xfrm>
            <a:custGeom>
              <a:avLst/>
              <a:gdLst>
                <a:gd name="connsiteX0" fmla="*/ 689 w 279909"/>
                <a:gd name="connsiteY0" fmla="*/ 59401 h 77218"/>
                <a:gd name="connsiteX1" fmla="*/ 174256 w 279909"/>
                <a:gd name="connsiteY1" fmla="*/ 76334 h 77218"/>
                <a:gd name="connsiteX2" fmla="*/ 263156 w 279909"/>
                <a:gd name="connsiteY2" fmla="*/ 27651 h 77218"/>
                <a:gd name="connsiteX3" fmla="*/ 277972 w 279909"/>
                <a:gd name="connsiteY3" fmla="*/ 134 h 77218"/>
                <a:gd name="connsiteX4" fmla="*/ 237756 w 279909"/>
                <a:gd name="connsiteY4" fmla="*/ 19184 h 77218"/>
                <a:gd name="connsiteX5" fmla="*/ 117106 w 279909"/>
                <a:gd name="connsiteY5" fmla="*/ 63634 h 77218"/>
                <a:gd name="connsiteX6" fmla="*/ 689 w 279909"/>
                <a:gd name="connsiteY6" fmla="*/ 59401 h 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909" h="77218">
                  <a:moveTo>
                    <a:pt x="689" y="59401"/>
                  </a:moveTo>
                  <a:cubicBezTo>
                    <a:pt x="10214" y="61518"/>
                    <a:pt x="130512" y="81626"/>
                    <a:pt x="174256" y="76334"/>
                  </a:cubicBezTo>
                  <a:cubicBezTo>
                    <a:pt x="218000" y="71042"/>
                    <a:pt x="245870" y="40351"/>
                    <a:pt x="263156" y="27651"/>
                  </a:cubicBezTo>
                  <a:cubicBezTo>
                    <a:pt x="280442" y="14951"/>
                    <a:pt x="282205" y="1545"/>
                    <a:pt x="277972" y="134"/>
                  </a:cubicBezTo>
                  <a:cubicBezTo>
                    <a:pt x="273739" y="-1277"/>
                    <a:pt x="264567" y="8601"/>
                    <a:pt x="237756" y="19184"/>
                  </a:cubicBezTo>
                  <a:cubicBezTo>
                    <a:pt x="210945" y="29767"/>
                    <a:pt x="151325" y="59048"/>
                    <a:pt x="117106" y="63634"/>
                  </a:cubicBezTo>
                  <a:cubicBezTo>
                    <a:pt x="82887" y="68220"/>
                    <a:pt x="-8836" y="57284"/>
                    <a:pt x="689" y="594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7" name="フリーフォーム: 図形 368">
              <a:extLst>
                <a:ext uri="{FF2B5EF4-FFF2-40B4-BE49-F238E27FC236}">
                  <a16:creationId xmlns:a16="http://schemas.microsoft.com/office/drawing/2014/main" id="{6E70C82D-B2C2-E83D-4FD1-FEB79F260263}"/>
                </a:ext>
              </a:extLst>
            </p:cNvPr>
            <p:cNvSpPr/>
            <p:nvPr/>
          </p:nvSpPr>
          <p:spPr>
            <a:xfrm>
              <a:off x="8734387" y="7704677"/>
              <a:ext cx="291358" cy="72288"/>
            </a:xfrm>
            <a:custGeom>
              <a:avLst/>
              <a:gdLst>
                <a:gd name="connsiteX0" fmla="*/ 38 w 291358"/>
                <a:gd name="connsiteY0" fmla="*/ 36083 h 72288"/>
                <a:gd name="connsiteX1" fmla="*/ 209588 w 291358"/>
                <a:gd name="connsiteY1" fmla="*/ 72066 h 72288"/>
                <a:gd name="connsiteX2" fmla="*/ 273088 w 291358"/>
                <a:gd name="connsiteY2" fmla="*/ 48783 h 72288"/>
                <a:gd name="connsiteX3" fmla="*/ 285788 w 291358"/>
                <a:gd name="connsiteY3" fmla="*/ 99 h 72288"/>
                <a:gd name="connsiteX4" fmla="*/ 192655 w 291358"/>
                <a:gd name="connsiteY4" fmla="*/ 36083 h 72288"/>
                <a:gd name="connsiteX5" fmla="*/ 38 w 291358"/>
                <a:gd name="connsiteY5" fmla="*/ 36083 h 7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358" h="72288">
                  <a:moveTo>
                    <a:pt x="38" y="36083"/>
                  </a:moveTo>
                  <a:cubicBezTo>
                    <a:pt x="2860" y="42080"/>
                    <a:pt x="164080" y="69949"/>
                    <a:pt x="209588" y="72066"/>
                  </a:cubicBezTo>
                  <a:cubicBezTo>
                    <a:pt x="255096" y="74183"/>
                    <a:pt x="260388" y="60778"/>
                    <a:pt x="273088" y="48783"/>
                  </a:cubicBezTo>
                  <a:cubicBezTo>
                    <a:pt x="285788" y="36789"/>
                    <a:pt x="299194" y="2216"/>
                    <a:pt x="285788" y="99"/>
                  </a:cubicBezTo>
                  <a:cubicBezTo>
                    <a:pt x="272383" y="-2018"/>
                    <a:pt x="234635" y="30439"/>
                    <a:pt x="192655" y="36083"/>
                  </a:cubicBezTo>
                  <a:cubicBezTo>
                    <a:pt x="150675" y="41727"/>
                    <a:pt x="-2784" y="30086"/>
                    <a:pt x="38" y="360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8" name="フリーフォーム: 図形 369">
              <a:extLst>
                <a:ext uri="{FF2B5EF4-FFF2-40B4-BE49-F238E27FC236}">
                  <a16:creationId xmlns:a16="http://schemas.microsoft.com/office/drawing/2014/main" id="{44537805-E873-124F-06D6-4DCC869BBF1C}"/>
                </a:ext>
              </a:extLst>
            </p:cNvPr>
            <p:cNvSpPr/>
            <p:nvPr/>
          </p:nvSpPr>
          <p:spPr>
            <a:xfrm>
              <a:off x="8804275" y="7937283"/>
              <a:ext cx="307707" cy="72077"/>
            </a:xfrm>
            <a:custGeom>
              <a:avLst/>
              <a:gdLst>
                <a:gd name="connsiteX0" fmla="*/ 0 w 307707"/>
                <a:gd name="connsiteY0" fmla="*/ 327 h 72077"/>
                <a:gd name="connsiteX1" fmla="*/ 198967 w 307707"/>
                <a:gd name="connsiteY1" fmla="*/ 68060 h 72077"/>
                <a:gd name="connsiteX2" fmla="*/ 306917 w 307707"/>
                <a:gd name="connsiteY2" fmla="*/ 61710 h 72077"/>
                <a:gd name="connsiteX3" fmla="*/ 245533 w 307707"/>
                <a:gd name="connsiteY3" fmla="*/ 40543 h 72077"/>
                <a:gd name="connsiteX4" fmla="*/ 201083 w 307707"/>
                <a:gd name="connsiteY4" fmla="*/ 42660 h 72077"/>
                <a:gd name="connsiteX5" fmla="*/ 0 w 307707"/>
                <a:gd name="connsiteY5" fmla="*/ 327 h 7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707" h="72077">
                  <a:moveTo>
                    <a:pt x="0" y="327"/>
                  </a:moveTo>
                  <a:cubicBezTo>
                    <a:pt x="-353" y="4560"/>
                    <a:pt x="147814" y="57830"/>
                    <a:pt x="198967" y="68060"/>
                  </a:cubicBezTo>
                  <a:cubicBezTo>
                    <a:pt x="250120" y="78291"/>
                    <a:pt x="299156" y="66296"/>
                    <a:pt x="306917" y="61710"/>
                  </a:cubicBezTo>
                  <a:cubicBezTo>
                    <a:pt x="314678" y="57124"/>
                    <a:pt x="263172" y="43718"/>
                    <a:pt x="245533" y="40543"/>
                  </a:cubicBezTo>
                  <a:cubicBezTo>
                    <a:pt x="227894" y="37368"/>
                    <a:pt x="237419" y="51127"/>
                    <a:pt x="201083" y="42660"/>
                  </a:cubicBezTo>
                  <a:cubicBezTo>
                    <a:pt x="164747" y="34193"/>
                    <a:pt x="353" y="-3906"/>
                    <a:pt x="0" y="3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9" name="フリーフォーム: 図形 370">
              <a:extLst>
                <a:ext uri="{FF2B5EF4-FFF2-40B4-BE49-F238E27FC236}">
                  <a16:creationId xmlns:a16="http://schemas.microsoft.com/office/drawing/2014/main" id="{B70CDFE0-ADDF-38AF-46E1-B1B20295EA09}"/>
                </a:ext>
              </a:extLst>
            </p:cNvPr>
            <p:cNvSpPr/>
            <p:nvPr/>
          </p:nvSpPr>
          <p:spPr>
            <a:xfrm>
              <a:off x="9017993" y="8032528"/>
              <a:ext cx="29906" cy="546402"/>
            </a:xfrm>
            <a:custGeom>
              <a:avLst/>
              <a:gdLst>
                <a:gd name="connsiteX0" fmla="*/ 4299 w 29906"/>
                <a:gd name="connsiteY0" fmla="*/ 2448 h 546402"/>
                <a:gd name="connsiteX1" fmla="*/ 21232 w 29906"/>
                <a:gd name="connsiteY1" fmla="*/ 417315 h 546402"/>
                <a:gd name="connsiteX2" fmla="*/ 65 w 29906"/>
                <a:gd name="connsiteY2" fmla="*/ 540082 h 546402"/>
                <a:gd name="connsiteX3" fmla="*/ 29699 w 29906"/>
                <a:gd name="connsiteY3" fmla="*/ 258565 h 546402"/>
                <a:gd name="connsiteX4" fmla="*/ 4299 w 29906"/>
                <a:gd name="connsiteY4" fmla="*/ 2448 h 54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06" h="546402">
                  <a:moveTo>
                    <a:pt x="4299" y="2448"/>
                  </a:moveTo>
                  <a:cubicBezTo>
                    <a:pt x="2888" y="28906"/>
                    <a:pt x="21938" y="327709"/>
                    <a:pt x="21232" y="417315"/>
                  </a:cubicBezTo>
                  <a:cubicBezTo>
                    <a:pt x="20526" y="506921"/>
                    <a:pt x="-1346" y="566540"/>
                    <a:pt x="65" y="540082"/>
                  </a:cubicBezTo>
                  <a:cubicBezTo>
                    <a:pt x="1476" y="513624"/>
                    <a:pt x="26877" y="346407"/>
                    <a:pt x="29699" y="258565"/>
                  </a:cubicBezTo>
                  <a:cubicBezTo>
                    <a:pt x="32521" y="170723"/>
                    <a:pt x="5710" y="-24010"/>
                    <a:pt x="4299" y="244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0" name="フリーフォーム: 図形 371">
              <a:extLst>
                <a:ext uri="{FF2B5EF4-FFF2-40B4-BE49-F238E27FC236}">
                  <a16:creationId xmlns:a16="http://schemas.microsoft.com/office/drawing/2014/main" id="{0A9584AF-8752-7AD5-4AF6-C7BA6318F9B7}"/>
                </a:ext>
              </a:extLst>
            </p:cNvPr>
            <p:cNvSpPr/>
            <p:nvPr/>
          </p:nvSpPr>
          <p:spPr>
            <a:xfrm>
              <a:off x="8880204" y="8165667"/>
              <a:ext cx="226010" cy="97853"/>
            </a:xfrm>
            <a:custGeom>
              <a:avLst/>
              <a:gdLst>
                <a:gd name="connsiteX0" fmla="*/ 2388 w 226010"/>
                <a:gd name="connsiteY0" fmla="*/ 543 h 97853"/>
                <a:gd name="connsiteX1" fmla="*/ 57421 w 226010"/>
                <a:gd name="connsiteY1" fmla="*/ 30176 h 97853"/>
                <a:gd name="connsiteX2" fmla="*/ 178071 w 226010"/>
                <a:gd name="connsiteY2" fmla="*/ 95793 h 97853"/>
                <a:gd name="connsiteX3" fmla="*/ 224638 w 226010"/>
                <a:gd name="connsiteY3" fmla="*/ 78859 h 97853"/>
                <a:gd name="connsiteX4" fmla="*/ 131504 w 226010"/>
                <a:gd name="connsiteY4" fmla="*/ 53459 h 97853"/>
                <a:gd name="connsiteX5" fmla="*/ 2388 w 226010"/>
                <a:gd name="connsiteY5" fmla="*/ 543 h 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010" h="97853">
                  <a:moveTo>
                    <a:pt x="2388" y="543"/>
                  </a:moveTo>
                  <a:cubicBezTo>
                    <a:pt x="-9959" y="-3338"/>
                    <a:pt x="28141" y="14301"/>
                    <a:pt x="57421" y="30176"/>
                  </a:cubicBezTo>
                  <a:cubicBezTo>
                    <a:pt x="86701" y="46051"/>
                    <a:pt x="150202" y="87679"/>
                    <a:pt x="178071" y="95793"/>
                  </a:cubicBezTo>
                  <a:cubicBezTo>
                    <a:pt x="205941" y="103907"/>
                    <a:pt x="232399" y="85915"/>
                    <a:pt x="224638" y="78859"/>
                  </a:cubicBezTo>
                  <a:cubicBezTo>
                    <a:pt x="216877" y="71803"/>
                    <a:pt x="167487" y="67217"/>
                    <a:pt x="131504" y="53459"/>
                  </a:cubicBezTo>
                  <a:cubicBezTo>
                    <a:pt x="95521" y="39701"/>
                    <a:pt x="14735" y="4424"/>
                    <a:pt x="2388" y="54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1" name="フリーフォーム: 図形 372">
              <a:extLst>
                <a:ext uri="{FF2B5EF4-FFF2-40B4-BE49-F238E27FC236}">
                  <a16:creationId xmlns:a16="http://schemas.microsoft.com/office/drawing/2014/main" id="{8BC78419-5355-7CBB-4785-63734E8193A0}"/>
                </a:ext>
              </a:extLst>
            </p:cNvPr>
            <p:cNvSpPr/>
            <p:nvPr/>
          </p:nvSpPr>
          <p:spPr>
            <a:xfrm>
              <a:off x="8867815" y="8360120"/>
              <a:ext cx="209520" cy="149616"/>
            </a:xfrm>
            <a:custGeom>
              <a:avLst/>
              <a:gdLst>
                <a:gd name="connsiteX0" fmla="*/ 2077 w 209520"/>
                <a:gd name="connsiteY0" fmla="*/ 823 h 149616"/>
                <a:gd name="connsiteX1" fmla="*/ 146010 w 209520"/>
                <a:gd name="connsiteY1" fmla="*/ 125706 h 149616"/>
                <a:gd name="connsiteX2" fmla="*/ 209510 w 209520"/>
                <a:gd name="connsiteY2" fmla="*/ 148990 h 149616"/>
                <a:gd name="connsiteX3" fmla="*/ 150243 w 209520"/>
                <a:gd name="connsiteY3" fmla="*/ 115123 h 149616"/>
                <a:gd name="connsiteX4" fmla="*/ 65577 w 209520"/>
                <a:gd name="connsiteY4" fmla="*/ 72790 h 149616"/>
                <a:gd name="connsiteX5" fmla="*/ 2077 w 209520"/>
                <a:gd name="connsiteY5" fmla="*/ 823 h 14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20" h="149616">
                  <a:moveTo>
                    <a:pt x="2077" y="823"/>
                  </a:moveTo>
                  <a:cubicBezTo>
                    <a:pt x="15483" y="9642"/>
                    <a:pt x="111438" y="101012"/>
                    <a:pt x="146010" y="125706"/>
                  </a:cubicBezTo>
                  <a:cubicBezTo>
                    <a:pt x="180582" y="150400"/>
                    <a:pt x="208804" y="150754"/>
                    <a:pt x="209510" y="148990"/>
                  </a:cubicBezTo>
                  <a:cubicBezTo>
                    <a:pt x="210216" y="147226"/>
                    <a:pt x="174232" y="127823"/>
                    <a:pt x="150243" y="115123"/>
                  </a:cubicBezTo>
                  <a:cubicBezTo>
                    <a:pt x="126254" y="102423"/>
                    <a:pt x="87449" y="89018"/>
                    <a:pt x="65577" y="72790"/>
                  </a:cubicBezTo>
                  <a:cubicBezTo>
                    <a:pt x="43705" y="56562"/>
                    <a:pt x="-11329" y="-7996"/>
                    <a:pt x="2077" y="82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2" name="フリーフォーム: 図形 373">
              <a:extLst>
                <a:ext uri="{FF2B5EF4-FFF2-40B4-BE49-F238E27FC236}">
                  <a16:creationId xmlns:a16="http://schemas.microsoft.com/office/drawing/2014/main" id="{7B17B08E-155B-56D7-8E05-2C64501545A8}"/>
                </a:ext>
              </a:extLst>
            </p:cNvPr>
            <p:cNvSpPr/>
            <p:nvPr/>
          </p:nvSpPr>
          <p:spPr>
            <a:xfrm>
              <a:off x="8804054" y="8568399"/>
              <a:ext cx="159844" cy="129007"/>
            </a:xfrm>
            <a:custGeom>
              <a:avLst/>
              <a:gdLst>
                <a:gd name="connsiteX0" fmla="*/ 221 w 159844"/>
                <a:gd name="connsiteY0" fmla="*/ 2094 h 129007"/>
                <a:gd name="connsiteX1" fmla="*/ 152621 w 159844"/>
                <a:gd name="connsiteY1" fmla="*/ 116394 h 129007"/>
                <a:gd name="connsiteX2" fmla="*/ 133571 w 159844"/>
                <a:gd name="connsiteY2" fmla="*/ 118511 h 129007"/>
                <a:gd name="connsiteX3" fmla="*/ 118754 w 159844"/>
                <a:gd name="connsiteY3" fmla="*/ 48661 h 129007"/>
                <a:gd name="connsiteX4" fmla="*/ 221 w 159844"/>
                <a:gd name="connsiteY4" fmla="*/ 2094 h 12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844" h="129007">
                  <a:moveTo>
                    <a:pt x="221" y="2094"/>
                  </a:moveTo>
                  <a:cubicBezTo>
                    <a:pt x="5865" y="13383"/>
                    <a:pt x="130396" y="96991"/>
                    <a:pt x="152621" y="116394"/>
                  </a:cubicBezTo>
                  <a:cubicBezTo>
                    <a:pt x="174846" y="135797"/>
                    <a:pt x="139215" y="129800"/>
                    <a:pt x="133571" y="118511"/>
                  </a:cubicBezTo>
                  <a:cubicBezTo>
                    <a:pt x="127927" y="107222"/>
                    <a:pt x="138862" y="69475"/>
                    <a:pt x="118754" y="48661"/>
                  </a:cubicBezTo>
                  <a:cubicBezTo>
                    <a:pt x="98646" y="27847"/>
                    <a:pt x="-5423" y="-9195"/>
                    <a:pt x="221" y="209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3" name="フリーフォーム: 図形 374">
              <a:extLst>
                <a:ext uri="{FF2B5EF4-FFF2-40B4-BE49-F238E27FC236}">
                  <a16:creationId xmlns:a16="http://schemas.microsoft.com/office/drawing/2014/main" id="{B4956F64-6BAF-B14C-59CF-E67B202AA6FE}"/>
                </a:ext>
              </a:extLst>
            </p:cNvPr>
            <p:cNvSpPr/>
            <p:nvPr/>
          </p:nvSpPr>
          <p:spPr>
            <a:xfrm>
              <a:off x="8489933" y="8558729"/>
              <a:ext cx="329965" cy="444762"/>
            </a:xfrm>
            <a:custGeom>
              <a:avLst/>
              <a:gdLst>
                <a:gd name="connsiteX0" fmla="*/ 329159 w 329965"/>
                <a:gd name="connsiteY0" fmla="*/ 3297 h 444762"/>
                <a:gd name="connsiteX1" fmla="*/ 119609 w 329965"/>
                <a:gd name="connsiteY1" fmla="*/ 388531 h 444762"/>
                <a:gd name="connsiteX2" fmla="*/ 1075 w 329965"/>
                <a:gd name="connsiteY2" fmla="*/ 424514 h 444762"/>
                <a:gd name="connsiteX3" fmla="*/ 185225 w 329965"/>
                <a:gd name="connsiteY3" fmla="*/ 212847 h 444762"/>
                <a:gd name="connsiteX4" fmla="*/ 329159 w 329965"/>
                <a:gd name="connsiteY4" fmla="*/ 3297 h 44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965" h="444762">
                  <a:moveTo>
                    <a:pt x="329159" y="3297"/>
                  </a:moveTo>
                  <a:cubicBezTo>
                    <a:pt x="318223" y="32578"/>
                    <a:pt x="174290" y="318328"/>
                    <a:pt x="119609" y="388531"/>
                  </a:cubicBezTo>
                  <a:cubicBezTo>
                    <a:pt x="64928" y="458734"/>
                    <a:pt x="-9861" y="453795"/>
                    <a:pt x="1075" y="424514"/>
                  </a:cubicBezTo>
                  <a:cubicBezTo>
                    <a:pt x="12011" y="395233"/>
                    <a:pt x="133367" y="278111"/>
                    <a:pt x="185225" y="212847"/>
                  </a:cubicBezTo>
                  <a:cubicBezTo>
                    <a:pt x="237083" y="147583"/>
                    <a:pt x="340095" y="-25984"/>
                    <a:pt x="329159" y="329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4" name="フリーフォーム: 図形 375">
              <a:extLst>
                <a:ext uri="{FF2B5EF4-FFF2-40B4-BE49-F238E27FC236}">
                  <a16:creationId xmlns:a16="http://schemas.microsoft.com/office/drawing/2014/main" id="{4AC33CCD-FFAC-7495-24DA-C2F2F353B2A6}"/>
                </a:ext>
              </a:extLst>
            </p:cNvPr>
            <p:cNvSpPr/>
            <p:nvPr/>
          </p:nvSpPr>
          <p:spPr>
            <a:xfrm>
              <a:off x="8751358" y="8751978"/>
              <a:ext cx="116436" cy="9015"/>
            </a:xfrm>
            <a:custGeom>
              <a:avLst/>
              <a:gdLst>
                <a:gd name="connsiteX0" fmla="*/ 0 w 116436"/>
                <a:gd name="connsiteY0" fmla="*/ 9015 h 9015"/>
                <a:gd name="connsiteX1" fmla="*/ 116417 w 116436"/>
                <a:gd name="connsiteY1" fmla="*/ 548 h 9015"/>
                <a:gd name="connsiteX2" fmla="*/ 0 w 116436"/>
                <a:gd name="connsiteY2" fmla="*/ 9015 h 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436" h="9015">
                  <a:moveTo>
                    <a:pt x="0" y="9015"/>
                  </a:moveTo>
                  <a:cubicBezTo>
                    <a:pt x="0" y="9015"/>
                    <a:pt x="114653" y="-2627"/>
                    <a:pt x="116417" y="548"/>
                  </a:cubicBezTo>
                  <a:cubicBezTo>
                    <a:pt x="118181" y="3723"/>
                    <a:pt x="0" y="9015"/>
                    <a:pt x="0" y="901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5" name="フリーフォーム: 図形 376">
              <a:extLst>
                <a:ext uri="{FF2B5EF4-FFF2-40B4-BE49-F238E27FC236}">
                  <a16:creationId xmlns:a16="http://schemas.microsoft.com/office/drawing/2014/main" id="{EEE812C6-6AF2-407D-8CE4-78E6C86DC770}"/>
                </a:ext>
              </a:extLst>
            </p:cNvPr>
            <p:cNvSpPr/>
            <p:nvPr/>
          </p:nvSpPr>
          <p:spPr>
            <a:xfrm>
              <a:off x="8659330" y="8943498"/>
              <a:ext cx="116918" cy="94799"/>
            </a:xfrm>
            <a:custGeom>
              <a:avLst/>
              <a:gdLst>
                <a:gd name="connsiteX0" fmla="*/ 1012 w 116918"/>
                <a:gd name="connsiteY0" fmla="*/ 94778 h 94799"/>
                <a:gd name="connsiteX1" fmla="*/ 62395 w 116918"/>
                <a:gd name="connsiteY1" fmla="*/ 14345 h 94799"/>
                <a:gd name="connsiteX2" fmla="*/ 115312 w 116918"/>
                <a:gd name="connsiteY2" fmla="*/ 5878 h 94799"/>
                <a:gd name="connsiteX3" fmla="*/ 1012 w 116918"/>
                <a:gd name="connsiteY3" fmla="*/ 94778 h 9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918" h="94799">
                  <a:moveTo>
                    <a:pt x="1012" y="94778"/>
                  </a:moveTo>
                  <a:cubicBezTo>
                    <a:pt x="-7808" y="96189"/>
                    <a:pt x="43345" y="29162"/>
                    <a:pt x="62395" y="14345"/>
                  </a:cubicBezTo>
                  <a:cubicBezTo>
                    <a:pt x="81445" y="-472"/>
                    <a:pt x="125895" y="-4705"/>
                    <a:pt x="115312" y="5878"/>
                  </a:cubicBezTo>
                  <a:cubicBezTo>
                    <a:pt x="104729" y="16461"/>
                    <a:pt x="9832" y="93367"/>
                    <a:pt x="1012" y="9477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6" name="フリーフォーム: 図形 377">
              <a:extLst>
                <a:ext uri="{FF2B5EF4-FFF2-40B4-BE49-F238E27FC236}">
                  <a16:creationId xmlns:a16="http://schemas.microsoft.com/office/drawing/2014/main" id="{A22C04C3-3EF8-E56D-5B15-462A39A9F99B}"/>
                </a:ext>
              </a:extLst>
            </p:cNvPr>
            <p:cNvSpPr/>
            <p:nvPr/>
          </p:nvSpPr>
          <p:spPr>
            <a:xfrm>
              <a:off x="8434817" y="9039492"/>
              <a:ext cx="244984" cy="85260"/>
            </a:xfrm>
            <a:custGeom>
              <a:avLst/>
              <a:gdLst>
                <a:gd name="connsiteX0" fmla="*/ 244575 w 244984"/>
                <a:gd name="connsiteY0" fmla="*/ 74984 h 85260"/>
                <a:gd name="connsiteX1" fmla="*/ 41375 w 244984"/>
                <a:gd name="connsiteY1" fmla="*/ 39001 h 85260"/>
                <a:gd name="connsiteX2" fmla="*/ 3275 w 244984"/>
                <a:gd name="connsiteY2" fmla="*/ 901 h 85260"/>
                <a:gd name="connsiteX3" fmla="*/ 92175 w 244984"/>
                <a:gd name="connsiteY3" fmla="*/ 79218 h 85260"/>
                <a:gd name="connsiteX4" fmla="*/ 244575 w 244984"/>
                <a:gd name="connsiteY4" fmla="*/ 74984 h 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84" h="85260">
                  <a:moveTo>
                    <a:pt x="244575" y="74984"/>
                  </a:moveTo>
                  <a:cubicBezTo>
                    <a:pt x="236108" y="68281"/>
                    <a:pt x="81592" y="51348"/>
                    <a:pt x="41375" y="39001"/>
                  </a:cubicBezTo>
                  <a:cubicBezTo>
                    <a:pt x="1158" y="26654"/>
                    <a:pt x="-5192" y="-5802"/>
                    <a:pt x="3275" y="901"/>
                  </a:cubicBezTo>
                  <a:cubicBezTo>
                    <a:pt x="11742" y="7604"/>
                    <a:pt x="56545" y="66518"/>
                    <a:pt x="92175" y="79218"/>
                  </a:cubicBezTo>
                  <a:cubicBezTo>
                    <a:pt x="127805" y="91918"/>
                    <a:pt x="253042" y="81687"/>
                    <a:pt x="244575" y="749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7" name="フリーフォーム: 図形 378">
              <a:extLst>
                <a:ext uri="{FF2B5EF4-FFF2-40B4-BE49-F238E27FC236}">
                  <a16:creationId xmlns:a16="http://schemas.microsoft.com/office/drawing/2014/main" id="{37A2BAAC-0F5A-DC27-6BC8-08D94700121F}"/>
                </a:ext>
              </a:extLst>
            </p:cNvPr>
            <p:cNvSpPr/>
            <p:nvPr/>
          </p:nvSpPr>
          <p:spPr>
            <a:xfrm>
              <a:off x="8349559" y="9097135"/>
              <a:ext cx="131597" cy="145300"/>
            </a:xfrm>
            <a:custGeom>
              <a:avLst/>
              <a:gdLst>
                <a:gd name="connsiteX0" fmla="*/ 130866 w 131597"/>
                <a:gd name="connsiteY0" fmla="*/ 133758 h 145300"/>
                <a:gd name="connsiteX1" fmla="*/ 31383 w 131597"/>
                <a:gd name="connsiteY1" fmla="*/ 93541 h 145300"/>
                <a:gd name="connsiteX2" fmla="*/ 1749 w 131597"/>
                <a:gd name="connsiteY2" fmla="*/ 408 h 145300"/>
                <a:gd name="connsiteX3" fmla="*/ 73716 w 131597"/>
                <a:gd name="connsiteY3" fmla="*/ 133758 h 145300"/>
                <a:gd name="connsiteX4" fmla="*/ 130866 w 131597"/>
                <a:gd name="connsiteY4" fmla="*/ 133758 h 14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597" h="145300">
                  <a:moveTo>
                    <a:pt x="130866" y="133758"/>
                  </a:moveTo>
                  <a:cubicBezTo>
                    <a:pt x="123811" y="127055"/>
                    <a:pt x="52902" y="115766"/>
                    <a:pt x="31383" y="93541"/>
                  </a:cubicBezTo>
                  <a:cubicBezTo>
                    <a:pt x="9864" y="71316"/>
                    <a:pt x="-5306" y="-6295"/>
                    <a:pt x="1749" y="408"/>
                  </a:cubicBezTo>
                  <a:cubicBezTo>
                    <a:pt x="8804" y="7111"/>
                    <a:pt x="55371" y="111533"/>
                    <a:pt x="73716" y="133758"/>
                  </a:cubicBezTo>
                  <a:cubicBezTo>
                    <a:pt x="92061" y="155983"/>
                    <a:pt x="137921" y="140461"/>
                    <a:pt x="130866" y="13375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8" name="フリーフォーム: 図形 379">
              <a:extLst>
                <a:ext uri="{FF2B5EF4-FFF2-40B4-BE49-F238E27FC236}">
                  <a16:creationId xmlns:a16="http://schemas.microsoft.com/office/drawing/2014/main" id="{22D15B4E-EABE-5ECC-7B52-4D5234DD9F0B}"/>
                </a:ext>
              </a:extLst>
            </p:cNvPr>
            <p:cNvSpPr/>
            <p:nvPr/>
          </p:nvSpPr>
          <p:spPr>
            <a:xfrm>
              <a:off x="8264525" y="9099624"/>
              <a:ext cx="74885" cy="201662"/>
            </a:xfrm>
            <a:custGeom>
              <a:avLst/>
              <a:gdLst>
                <a:gd name="connsiteX0" fmla="*/ 74083 w 74885"/>
                <a:gd name="connsiteY0" fmla="*/ 36 h 201662"/>
                <a:gd name="connsiteX1" fmla="*/ 40217 w 74885"/>
                <a:gd name="connsiteY1" fmla="*/ 165136 h 201662"/>
                <a:gd name="connsiteX2" fmla="*/ 55033 w 74885"/>
                <a:gd name="connsiteY2" fmla="*/ 201119 h 201662"/>
                <a:gd name="connsiteX3" fmla="*/ 0 w 74885"/>
                <a:gd name="connsiteY3" fmla="*/ 150319 h 201662"/>
                <a:gd name="connsiteX4" fmla="*/ 74083 w 74885"/>
                <a:gd name="connsiteY4" fmla="*/ 36 h 20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5" h="201662">
                  <a:moveTo>
                    <a:pt x="74083" y="36"/>
                  </a:moveTo>
                  <a:cubicBezTo>
                    <a:pt x="80786" y="2505"/>
                    <a:pt x="43392" y="131622"/>
                    <a:pt x="40217" y="165136"/>
                  </a:cubicBezTo>
                  <a:cubicBezTo>
                    <a:pt x="37042" y="198650"/>
                    <a:pt x="61736" y="203588"/>
                    <a:pt x="55033" y="201119"/>
                  </a:cubicBezTo>
                  <a:cubicBezTo>
                    <a:pt x="48330" y="198650"/>
                    <a:pt x="0" y="180658"/>
                    <a:pt x="0" y="150319"/>
                  </a:cubicBezTo>
                  <a:cubicBezTo>
                    <a:pt x="0" y="119980"/>
                    <a:pt x="67380" y="-2433"/>
                    <a:pt x="74083" y="3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9" name="フリーフォーム: 図形 380">
              <a:extLst>
                <a:ext uri="{FF2B5EF4-FFF2-40B4-BE49-F238E27FC236}">
                  <a16:creationId xmlns:a16="http://schemas.microsoft.com/office/drawing/2014/main" id="{E69AF4F1-4F62-4AFB-9510-3F974E35189D}"/>
                </a:ext>
              </a:extLst>
            </p:cNvPr>
            <p:cNvSpPr/>
            <p:nvPr/>
          </p:nvSpPr>
          <p:spPr>
            <a:xfrm>
              <a:off x="8063420" y="9166283"/>
              <a:ext cx="73913" cy="177495"/>
            </a:xfrm>
            <a:custGeom>
              <a:avLst/>
              <a:gdLst>
                <a:gd name="connsiteX0" fmla="*/ 71988 w 73913"/>
                <a:gd name="connsiteY0" fmla="*/ 1110 h 177495"/>
                <a:gd name="connsiteX1" fmla="*/ 48705 w 73913"/>
                <a:gd name="connsiteY1" fmla="*/ 174677 h 177495"/>
                <a:gd name="connsiteX2" fmla="*/ 22 w 73913"/>
                <a:gd name="connsiteY2" fmla="*/ 102710 h 177495"/>
                <a:gd name="connsiteX3" fmla="*/ 71988 w 73913"/>
                <a:gd name="connsiteY3" fmla="*/ 1110 h 1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13" h="177495">
                  <a:moveTo>
                    <a:pt x="71988" y="1110"/>
                  </a:moveTo>
                  <a:cubicBezTo>
                    <a:pt x="80102" y="13105"/>
                    <a:pt x="60699" y="157744"/>
                    <a:pt x="48705" y="174677"/>
                  </a:cubicBezTo>
                  <a:cubicBezTo>
                    <a:pt x="36711" y="191610"/>
                    <a:pt x="1433" y="127757"/>
                    <a:pt x="22" y="102710"/>
                  </a:cubicBezTo>
                  <a:cubicBezTo>
                    <a:pt x="-1389" y="77663"/>
                    <a:pt x="63874" y="-10885"/>
                    <a:pt x="71988" y="111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0" name="フリーフォーム: 図形 381">
              <a:extLst>
                <a:ext uri="{FF2B5EF4-FFF2-40B4-BE49-F238E27FC236}">
                  <a16:creationId xmlns:a16="http://schemas.microsoft.com/office/drawing/2014/main" id="{13FBDF60-2BC5-B1D7-70A0-6C3DD3438497}"/>
                </a:ext>
              </a:extLst>
            </p:cNvPr>
            <p:cNvSpPr/>
            <p:nvPr/>
          </p:nvSpPr>
          <p:spPr>
            <a:xfrm>
              <a:off x="8511741" y="7472643"/>
              <a:ext cx="355012" cy="1105997"/>
            </a:xfrm>
            <a:custGeom>
              <a:avLst/>
              <a:gdLst>
                <a:gd name="connsiteX0" fmla="*/ 434 w 355012"/>
                <a:gd name="connsiteY0" fmla="*/ 1417 h 1105997"/>
                <a:gd name="connsiteX1" fmla="*/ 231151 w 355012"/>
                <a:gd name="connsiteY1" fmla="*/ 291400 h 1105997"/>
                <a:gd name="connsiteX2" fmla="*/ 334867 w 355012"/>
                <a:gd name="connsiteY2" fmla="*/ 539050 h 1105997"/>
                <a:gd name="connsiteX3" fmla="*/ 353917 w 355012"/>
                <a:gd name="connsiteY3" fmla="*/ 767650 h 1105997"/>
                <a:gd name="connsiteX4" fmla="*/ 317934 w 355012"/>
                <a:gd name="connsiteY4" fmla="*/ 1034350 h 1105997"/>
                <a:gd name="connsiteX5" fmla="*/ 286184 w 355012"/>
                <a:gd name="connsiteY5" fmla="*/ 1087267 h 1105997"/>
                <a:gd name="connsiteX6" fmla="*/ 345451 w 355012"/>
                <a:gd name="connsiteY6" fmla="*/ 761300 h 1105997"/>
                <a:gd name="connsiteX7" fmla="*/ 294651 w 355012"/>
                <a:gd name="connsiteY7" fmla="*/ 418400 h 1105997"/>
                <a:gd name="connsiteX8" fmla="*/ 434 w 355012"/>
                <a:gd name="connsiteY8" fmla="*/ 1417 h 110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012" h="1105997">
                  <a:moveTo>
                    <a:pt x="434" y="1417"/>
                  </a:moveTo>
                  <a:cubicBezTo>
                    <a:pt x="-10149" y="-19750"/>
                    <a:pt x="175412" y="201795"/>
                    <a:pt x="231151" y="291400"/>
                  </a:cubicBezTo>
                  <a:cubicBezTo>
                    <a:pt x="286890" y="381006"/>
                    <a:pt x="314406" y="459675"/>
                    <a:pt x="334867" y="539050"/>
                  </a:cubicBezTo>
                  <a:cubicBezTo>
                    <a:pt x="355328" y="618425"/>
                    <a:pt x="356739" y="685100"/>
                    <a:pt x="353917" y="767650"/>
                  </a:cubicBezTo>
                  <a:cubicBezTo>
                    <a:pt x="351095" y="850200"/>
                    <a:pt x="329223" y="981081"/>
                    <a:pt x="317934" y="1034350"/>
                  </a:cubicBezTo>
                  <a:cubicBezTo>
                    <a:pt x="306645" y="1087619"/>
                    <a:pt x="281598" y="1132775"/>
                    <a:pt x="286184" y="1087267"/>
                  </a:cubicBezTo>
                  <a:cubicBezTo>
                    <a:pt x="290770" y="1041759"/>
                    <a:pt x="344040" y="872778"/>
                    <a:pt x="345451" y="761300"/>
                  </a:cubicBezTo>
                  <a:cubicBezTo>
                    <a:pt x="346862" y="649822"/>
                    <a:pt x="357093" y="545400"/>
                    <a:pt x="294651" y="418400"/>
                  </a:cubicBezTo>
                  <a:cubicBezTo>
                    <a:pt x="232209" y="291400"/>
                    <a:pt x="11017" y="22584"/>
                    <a:pt x="434" y="141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1" name="フリーフォーム: 図形 382">
              <a:extLst>
                <a:ext uri="{FF2B5EF4-FFF2-40B4-BE49-F238E27FC236}">
                  <a16:creationId xmlns:a16="http://schemas.microsoft.com/office/drawing/2014/main" id="{85B60493-2EA1-4EE3-CAE6-153B5287B85A}"/>
                </a:ext>
              </a:extLst>
            </p:cNvPr>
            <p:cNvSpPr/>
            <p:nvPr/>
          </p:nvSpPr>
          <p:spPr>
            <a:xfrm>
              <a:off x="8351252" y="7556609"/>
              <a:ext cx="299153" cy="986367"/>
            </a:xfrm>
            <a:custGeom>
              <a:avLst/>
              <a:gdLst>
                <a:gd name="connsiteX0" fmla="*/ 56 w 299153"/>
                <a:gd name="connsiteY0" fmla="*/ 1 h 986367"/>
                <a:gd name="connsiteX1" fmla="*/ 237123 w 299153"/>
                <a:gd name="connsiteY1" fmla="*/ 385234 h 986367"/>
                <a:gd name="connsiteX2" fmla="*/ 268873 w 299153"/>
                <a:gd name="connsiteY2" fmla="*/ 757767 h 986367"/>
                <a:gd name="connsiteX3" fmla="*/ 218073 w 299153"/>
                <a:gd name="connsiteY3" fmla="*/ 986367 h 986367"/>
                <a:gd name="connsiteX4" fmla="*/ 294273 w 299153"/>
                <a:gd name="connsiteY4" fmla="*/ 759884 h 986367"/>
                <a:gd name="connsiteX5" fmla="*/ 260406 w 299153"/>
                <a:gd name="connsiteY5" fmla="*/ 381001 h 986367"/>
                <a:gd name="connsiteX6" fmla="*/ 56 w 299153"/>
                <a:gd name="connsiteY6" fmla="*/ 1 h 9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153" h="986367">
                  <a:moveTo>
                    <a:pt x="56" y="1"/>
                  </a:moveTo>
                  <a:cubicBezTo>
                    <a:pt x="-3824" y="706"/>
                    <a:pt x="192320" y="258940"/>
                    <a:pt x="237123" y="385234"/>
                  </a:cubicBezTo>
                  <a:cubicBezTo>
                    <a:pt x="281926" y="511528"/>
                    <a:pt x="272048" y="657578"/>
                    <a:pt x="268873" y="757767"/>
                  </a:cubicBezTo>
                  <a:cubicBezTo>
                    <a:pt x="265698" y="857956"/>
                    <a:pt x="213840" y="986014"/>
                    <a:pt x="218073" y="986367"/>
                  </a:cubicBezTo>
                  <a:cubicBezTo>
                    <a:pt x="222306" y="986720"/>
                    <a:pt x="287218" y="860778"/>
                    <a:pt x="294273" y="759884"/>
                  </a:cubicBezTo>
                  <a:cubicBezTo>
                    <a:pt x="301329" y="658990"/>
                    <a:pt x="307678" y="508354"/>
                    <a:pt x="260406" y="381001"/>
                  </a:cubicBezTo>
                  <a:cubicBezTo>
                    <a:pt x="213134" y="253648"/>
                    <a:pt x="3936" y="-704"/>
                    <a:pt x="56" y="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2" name="フリーフォーム: 図形 383">
              <a:extLst>
                <a:ext uri="{FF2B5EF4-FFF2-40B4-BE49-F238E27FC236}">
                  <a16:creationId xmlns:a16="http://schemas.microsoft.com/office/drawing/2014/main" id="{DC44E33C-1092-E8F9-9C6B-1D6C068018CE}"/>
                </a:ext>
              </a:extLst>
            </p:cNvPr>
            <p:cNvSpPr/>
            <p:nvPr/>
          </p:nvSpPr>
          <p:spPr>
            <a:xfrm>
              <a:off x="7650196" y="8532610"/>
              <a:ext cx="968435" cy="439137"/>
            </a:xfrm>
            <a:custGeom>
              <a:avLst/>
              <a:gdLst>
                <a:gd name="connsiteX0" fmla="*/ 931829 w 968435"/>
                <a:gd name="connsiteY0" fmla="*/ 4016 h 439137"/>
                <a:gd name="connsiteX1" fmla="*/ 724396 w 968435"/>
                <a:gd name="connsiteY1" fmla="*/ 291883 h 439137"/>
                <a:gd name="connsiteX2" fmla="*/ 442879 w 968435"/>
                <a:gd name="connsiteY2" fmla="*/ 433700 h 439137"/>
                <a:gd name="connsiteX3" fmla="*/ 496 w 968435"/>
                <a:gd name="connsiteY3" fmla="*/ 410416 h 439137"/>
                <a:gd name="connsiteX4" fmla="*/ 533896 w 968435"/>
                <a:gd name="connsiteY4" fmla="*/ 416766 h 439137"/>
                <a:gd name="connsiteX5" fmla="*/ 929712 w 968435"/>
                <a:gd name="connsiteY5" fmla="*/ 141600 h 439137"/>
                <a:gd name="connsiteX6" fmla="*/ 931829 w 968435"/>
                <a:gd name="connsiteY6" fmla="*/ 4016 h 43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8435" h="439137">
                  <a:moveTo>
                    <a:pt x="931829" y="4016"/>
                  </a:moveTo>
                  <a:cubicBezTo>
                    <a:pt x="897610" y="29063"/>
                    <a:pt x="805888" y="220269"/>
                    <a:pt x="724396" y="291883"/>
                  </a:cubicBezTo>
                  <a:cubicBezTo>
                    <a:pt x="642904" y="363497"/>
                    <a:pt x="563529" y="413945"/>
                    <a:pt x="442879" y="433700"/>
                  </a:cubicBezTo>
                  <a:cubicBezTo>
                    <a:pt x="322229" y="453456"/>
                    <a:pt x="-14673" y="413238"/>
                    <a:pt x="496" y="410416"/>
                  </a:cubicBezTo>
                  <a:cubicBezTo>
                    <a:pt x="15665" y="407594"/>
                    <a:pt x="379027" y="461569"/>
                    <a:pt x="533896" y="416766"/>
                  </a:cubicBezTo>
                  <a:cubicBezTo>
                    <a:pt x="688765" y="371963"/>
                    <a:pt x="865154" y="206511"/>
                    <a:pt x="929712" y="141600"/>
                  </a:cubicBezTo>
                  <a:cubicBezTo>
                    <a:pt x="994270" y="76689"/>
                    <a:pt x="966048" y="-21031"/>
                    <a:pt x="931829" y="401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3" name="フリーフォーム: 図形 384">
              <a:extLst>
                <a:ext uri="{FF2B5EF4-FFF2-40B4-BE49-F238E27FC236}">
                  <a16:creationId xmlns:a16="http://schemas.microsoft.com/office/drawing/2014/main" id="{59EE3E4C-AA5A-06AC-1F3B-931865CBBF06}"/>
                </a:ext>
              </a:extLst>
            </p:cNvPr>
            <p:cNvSpPr/>
            <p:nvPr/>
          </p:nvSpPr>
          <p:spPr>
            <a:xfrm>
              <a:off x="7059483" y="8172259"/>
              <a:ext cx="723691" cy="804683"/>
            </a:xfrm>
            <a:custGeom>
              <a:avLst/>
              <a:gdLst>
                <a:gd name="connsiteX0" fmla="*/ 659 w 723691"/>
                <a:gd name="connsiteY0" fmla="*/ 301 h 804683"/>
                <a:gd name="connsiteX1" fmla="*/ 110725 w 723691"/>
                <a:gd name="connsiteY1" fmla="*/ 345317 h 804683"/>
                <a:gd name="connsiteX2" fmla="*/ 390125 w 723691"/>
                <a:gd name="connsiteY2" fmla="*/ 664934 h 804683"/>
                <a:gd name="connsiteX3" fmla="*/ 722442 w 723691"/>
                <a:gd name="connsiteY3" fmla="*/ 804634 h 804683"/>
                <a:gd name="connsiteX4" fmla="*/ 487492 w 723691"/>
                <a:gd name="connsiteY4" fmla="*/ 675517 h 804683"/>
                <a:gd name="connsiteX5" fmla="*/ 87442 w 723691"/>
                <a:gd name="connsiteY5" fmla="*/ 292401 h 804683"/>
                <a:gd name="connsiteX6" fmla="*/ 659 w 723691"/>
                <a:gd name="connsiteY6" fmla="*/ 301 h 80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691" h="804683">
                  <a:moveTo>
                    <a:pt x="659" y="301"/>
                  </a:moveTo>
                  <a:cubicBezTo>
                    <a:pt x="4540" y="9120"/>
                    <a:pt x="45814" y="234545"/>
                    <a:pt x="110725" y="345317"/>
                  </a:cubicBezTo>
                  <a:cubicBezTo>
                    <a:pt x="175636" y="456089"/>
                    <a:pt x="288172" y="588381"/>
                    <a:pt x="390125" y="664934"/>
                  </a:cubicBezTo>
                  <a:cubicBezTo>
                    <a:pt x="492078" y="741487"/>
                    <a:pt x="706214" y="802870"/>
                    <a:pt x="722442" y="804634"/>
                  </a:cubicBezTo>
                  <a:cubicBezTo>
                    <a:pt x="738670" y="806398"/>
                    <a:pt x="593325" y="760889"/>
                    <a:pt x="487492" y="675517"/>
                  </a:cubicBezTo>
                  <a:cubicBezTo>
                    <a:pt x="381659" y="590145"/>
                    <a:pt x="166817" y="406701"/>
                    <a:pt x="87442" y="292401"/>
                  </a:cubicBezTo>
                  <a:cubicBezTo>
                    <a:pt x="8067" y="178101"/>
                    <a:pt x="-3222" y="-8518"/>
                    <a:pt x="659" y="3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4" name="フリーフォーム: 図形 385">
              <a:extLst>
                <a:ext uri="{FF2B5EF4-FFF2-40B4-BE49-F238E27FC236}">
                  <a16:creationId xmlns:a16="http://schemas.microsoft.com/office/drawing/2014/main" id="{4A8C50BA-70C4-66AA-6D43-ABB7183D2BFF}"/>
                </a:ext>
              </a:extLst>
            </p:cNvPr>
            <p:cNvSpPr/>
            <p:nvPr/>
          </p:nvSpPr>
          <p:spPr>
            <a:xfrm>
              <a:off x="7037221" y="7542766"/>
              <a:ext cx="201408" cy="623520"/>
            </a:xfrm>
            <a:custGeom>
              <a:avLst/>
              <a:gdLst>
                <a:gd name="connsiteX0" fmla="*/ 200721 w 201408"/>
                <a:gd name="connsiteY0" fmla="*/ 1144 h 623520"/>
                <a:gd name="connsiteX1" fmla="*/ 41971 w 201408"/>
                <a:gd name="connsiteY1" fmla="*/ 246677 h 623520"/>
                <a:gd name="connsiteX2" fmla="*/ 14454 w 201408"/>
                <a:gd name="connsiteY2" fmla="*/ 477394 h 623520"/>
                <a:gd name="connsiteX3" fmla="*/ 16571 w 201408"/>
                <a:gd name="connsiteY3" fmla="*/ 623444 h 623520"/>
                <a:gd name="connsiteX4" fmla="*/ 3871 w 201408"/>
                <a:gd name="connsiteY4" fmla="*/ 492210 h 623520"/>
                <a:gd name="connsiteX5" fmla="*/ 94887 w 201408"/>
                <a:gd name="connsiteY5" fmla="*/ 168360 h 623520"/>
                <a:gd name="connsiteX6" fmla="*/ 200721 w 201408"/>
                <a:gd name="connsiteY6" fmla="*/ 1144 h 62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408" h="623520">
                  <a:moveTo>
                    <a:pt x="200721" y="1144"/>
                  </a:moveTo>
                  <a:cubicBezTo>
                    <a:pt x="191902" y="14197"/>
                    <a:pt x="73015" y="167302"/>
                    <a:pt x="41971" y="246677"/>
                  </a:cubicBezTo>
                  <a:cubicBezTo>
                    <a:pt x="10927" y="326052"/>
                    <a:pt x="18687" y="414600"/>
                    <a:pt x="14454" y="477394"/>
                  </a:cubicBezTo>
                  <a:cubicBezTo>
                    <a:pt x="10221" y="540189"/>
                    <a:pt x="18335" y="620975"/>
                    <a:pt x="16571" y="623444"/>
                  </a:cubicBezTo>
                  <a:cubicBezTo>
                    <a:pt x="14807" y="625913"/>
                    <a:pt x="-9182" y="568057"/>
                    <a:pt x="3871" y="492210"/>
                  </a:cubicBezTo>
                  <a:cubicBezTo>
                    <a:pt x="16924" y="416363"/>
                    <a:pt x="58551" y="247382"/>
                    <a:pt x="94887" y="168360"/>
                  </a:cubicBezTo>
                  <a:cubicBezTo>
                    <a:pt x="131223" y="89338"/>
                    <a:pt x="209540" y="-11909"/>
                    <a:pt x="200721" y="114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5" name="フリーフォーム: 図形 386">
              <a:extLst>
                <a:ext uri="{FF2B5EF4-FFF2-40B4-BE49-F238E27FC236}">
                  <a16:creationId xmlns:a16="http://schemas.microsoft.com/office/drawing/2014/main" id="{9E52A46F-67BC-5B2C-AD6D-8614F0995B87}"/>
                </a:ext>
              </a:extLst>
            </p:cNvPr>
            <p:cNvSpPr/>
            <p:nvPr/>
          </p:nvSpPr>
          <p:spPr>
            <a:xfrm>
              <a:off x="7584300" y="7602191"/>
              <a:ext cx="954020" cy="1182484"/>
            </a:xfrm>
            <a:custGeom>
              <a:avLst/>
              <a:gdLst>
                <a:gd name="connsiteX0" fmla="*/ 711975 w 954020"/>
                <a:gd name="connsiteY0" fmla="*/ 7335 h 1182484"/>
                <a:gd name="connsiteX1" fmla="*/ 898242 w 954020"/>
                <a:gd name="connsiteY1" fmla="*/ 254985 h 1182484"/>
                <a:gd name="connsiteX2" fmla="*/ 953275 w 954020"/>
                <a:gd name="connsiteY2" fmla="*/ 638102 h 1182484"/>
                <a:gd name="connsiteX3" fmla="*/ 868608 w 954020"/>
                <a:gd name="connsiteY3" fmla="*/ 925969 h 1182484"/>
                <a:gd name="connsiteX4" fmla="*/ 646358 w 954020"/>
                <a:gd name="connsiteY4" fmla="*/ 1127052 h 1182484"/>
                <a:gd name="connsiteX5" fmla="*/ 390242 w 954020"/>
                <a:gd name="connsiteY5" fmla="*/ 1182085 h 1182484"/>
                <a:gd name="connsiteX6" fmla="*/ 155292 w 954020"/>
                <a:gd name="connsiteY6" fmla="*/ 1108002 h 1182484"/>
                <a:gd name="connsiteX7" fmla="*/ 775 w 954020"/>
                <a:gd name="connsiteY7" fmla="*/ 1014869 h 1182484"/>
                <a:gd name="connsiteX8" fmla="*/ 218792 w 954020"/>
                <a:gd name="connsiteY8" fmla="*/ 1122819 h 1182484"/>
                <a:gd name="connsiteX9" fmla="*/ 510892 w 954020"/>
                <a:gd name="connsiteY9" fmla="*/ 1158802 h 1182484"/>
                <a:gd name="connsiteX10" fmla="*/ 834742 w 954020"/>
                <a:gd name="connsiteY10" fmla="*/ 968302 h 1182484"/>
                <a:gd name="connsiteX11" fmla="*/ 929992 w 954020"/>
                <a:gd name="connsiteY11" fmla="*/ 536502 h 1182484"/>
                <a:gd name="connsiteX12" fmla="*/ 711975 w 954020"/>
                <a:gd name="connsiteY12" fmla="*/ 7335 h 118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4020" h="1182484">
                  <a:moveTo>
                    <a:pt x="711975" y="7335"/>
                  </a:moveTo>
                  <a:cubicBezTo>
                    <a:pt x="706683" y="-39584"/>
                    <a:pt x="858025" y="149857"/>
                    <a:pt x="898242" y="254985"/>
                  </a:cubicBezTo>
                  <a:cubicBezTo>
                    <a:pt x="938459" y="360113"/>
                    <a:pt x="958214" y="526271"/>
                    <a:pt x="953275" y="638102"/>
                  </a:cubicBezTo>
                  <a:cubicBezTo>
                    <a:pt x="948336" y="749933"/>
                    <a:pt x="919761" y="844477"/>
                    <a:pt x="868608" y="925969"/>
                  </a:cubicBezTo>
                  <a:cubicBezTo>
                    <a:pt x="817455" y="1007461"/>
                    <a:pt x="726086" y="1084366"/>
                    <a:pt x="646358" y="1127052"/>
                  </a:cubicBezTo>
                  <a:cubicBezTo>
                    <a:pt x="566630" y="1169738"/>
                    <a:pt x="472086" y="1185260"/>
                    <a:pt x="390242" y="1182085"/>
                  </a:cubicBezTo>
                  <a:cubicBezTo>
                    <a:pt x="308398" y="1178910"/>
                    <a:pt x="220203" y="1135871"/>
                    <a:pt x="155292" y="1108002"/>
                  </a:cubicBezTo>
                  <a:cubicBezTo>
                    <a:pt x="90381" y="1080133"/>
                    <a:pt x="-9808" y="1012399"/>
                    <a:pt x="775" y="1014869"/>
                  </a:cubicBezTo>
                  <a:cubicBezTo>
                    <a:pt x="11358" y="1017339"/>
                    <a:pt x="133773" y="1098830"/>
                    <a:pt x="218792" y="1122819"/>
                  </a:cubicBezTo>
                  <a:cubicBezTo>
                    <a:pt x="303811" y="1146808"/>
                    <a:pt x="408234" y="1184555"/>
                    <a:pt x="510892" y="1158802"/>
                  </a:cubicBezTo>
                  <a:cubicBezTo>
                    <a:pt x="613550" y="1133049"/>
                    <a:pt x="764892" y="1072019"/>
                    <a:pt x="834742" y="968302"/>
                  </a:cubicBezTo>
                  <a:cubicBezTo>
                    <a:pt x="904592" y="864585"/>
                    <a:pt x="944809" y="695605"/>
                    <a:pt x="929992" y="536502"/>
                  </a:cubicBezTo>
                  <a:cubicBezTo>
                    <a:pt x="915175" y="377399"/>
                    <a:pt x="717267" y="54254"/>
                    <a:pt x="711975" y="733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6" name="フリーフォーム: 図形 387">
              <a:extLst>
                <a:ext uri="{FF2B5EF4-FFF2-40B4-BE49-F238E27FC236}">
                  <a16:creationId xmlns:a16="http://schemas.microsoft.com/office/drawing/2014/main" id="{663062C3-CC10-C173-57F7-43A4A55DB83D}"/>
                </a:ext>
              </a:extLst>
            </p:cNvPr>
            <p:cNvSpPr/>
            <p:nvPr/>
          </p:nvSpPr>
          <p:spPr>
            <a:xfrm>
              <a:off x="7535738" y="8601318"/>
              <a:ext cx="590298" cy="185995"/>
            </a:xfrm>
            <a:custGeom>
              <a:avLst/>
              <a:gdLst>
                <a:gd name="connsiteX0" fmla="*/ 2770 w 590298"/>
                <a:gd name="connsiteY0" fmla="*/ 925 h 185995"/>
                <a:gd name="connsiteX1" fmla="*/ 203854 w 590298"/>
                <a:gd name="connsiteY1" fmla="*/ 142742 h 185995"/>
                <a:gd name="connsiteX2" fmla="*/ 390120 w 590298"/>
                <a:gd name="connsiteY2" fmla="*/ 185075 h 185995"/>
                <a:gd name="connsiteX3" fmla="*/ 589087 w 590298"/>
                <a:gd name="connsiteY3" fmla="*/ 170258 h 185995"/>
                <a:gd name="connsiteX4" fmla="*/ 292754 w 590298"/>
                <a:gd name="connsiteY4" fmla="*/ 151208 h 185995"/>
                <a:gd name="connsiteX5" fmla="*/ 100137 w 590298"/>
                <a:gd name="connsiteY5" fmla="*/ 83475 h 185995"/>
                <a:gd name="connsiteX6" fmla="*/ 2770 w 590298"/>
                <a:gd name="connsiteY6" fmla="*/ 925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0298" h="185995">
                  <a:moveTo>
                    <a:pt x="2770" y="925"/>
                  </a:moveTo>
                  <a:cubicBezTo>
                    <a:pt x="20056" y="10803"/>
                    <a:pt x="139296" y="112050"/>
                    <a:pt x="203854" y="142742"/>
                  </a:cubicBezTo>
                  <a:cubicBezTo>
                    <a:pt x="268412" y="173434"/>
                    <a:pt x="325915" y="180489"/>
                    <a:pt x="390120" y="185075"/>
                  </a:cubicBezTo>
                  <a:cubicBezTo>
                    <a:pt x="454326" y="189661"/>
                    <a:pt x="605315" y="175903"/>
                    <a:pt x="589087" y="170258"/>
                  </a:cubicBezTo>
                  <a:cubicBezTo>
                    <a:pt x="572859" y="164614"/>
                    <a:pt x="374246" y="165672"/>
                    <a:pt x="292754" y="151208"/>
                  </a:cubicBezTo>
                  <a:cubicBezTo>
                    <a:pt x="211262" y="136744"/>
                    <a:pt x="147409" y="103936"/>
                    <a:pt x="100137" y="83475"/>
                  </a:cubicBezTo>
                  <a:cubicBezTo>
                    <a:pt x="52865" y="63014"/>
                    <a:pt x="-14516" y="-8953"/>
                    <a:pt x="2770" y="9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7" name="フリーフォーム: 図形 388">
              <a:extLst>
                <a:ext uri="{FF2B5EF4-FFF2-40B4-BE49-F238E27FC236}">
                  <a16:creationId xmlns:a16="http://schemas.microsoft.com/office/drawing/2014/main" id="{9A0E8B8C-5A45-80C7-50DF-CB8A96CACE3C}"/>
                </a:ext>
              </a:extLst>
            </p:cNvPr>
            <p:cNvSpPr/>
            <p:nvPr/>
          </p:nvSpPr>
          <p:spPr>
            <a:xfrm>
              <a:off x="7080943" y="7568872"/>
              <a:ext cx="180343" cy="1000626"/>
            </a:xfrm>
            <a:custGeom>
              <a:avLst/>
              <a:gdLst>
                <a:gd name="connsiteX0" fmla="*/ 180282 w 180343"/>
                <a:gd name="connsiteY0" fmla="*/ 438 h 1000626"/>
                <a:gd name="connsiteX1" fmla="*/ 106199 w 180343"/>
                <a:gd name="connsiteY1" fmla="*/ 114738 h 1000626"/>
                <a:gd name="connsiteX2" fmla="*/ 25765 w 180343"/>
                <a:gd name="connsiteY2" fmla="*/ 307354 h 1000626"/>
                <a:gd name="connsiteX3" fmla="*/ 365 w 180343"/>
                <a:gd name="connsiteY3" fmla="*/ 514788 h 1000626"/>
                <a:gd name="connsiteX4" fmla="*/ 40582 w 180343"/>
                <a:gd name="connsiteY4" fmla="*/ 745504 h 1000626"/>
                <a:gd name="connsiteX5" fmla="*/ 137949 w 180343"/>
                <a:gd name="connsiteY5" fmla="*/ 999504 h 1000626"/>
                <a:gd name="connsiteX6" fmla="*/ 70215 w 180343"/>
                <a:gd name="connsiteY6" fmla="*/ 821704 h 1000626"/>
                <a:gd name="connsiteX7" fmla="*/ 19415 w 180343"/>
                <a:gd name="connsiteY7" fmla="*/ 440704 h 1000626"/>
                <a:gd name="connsiteX8" fmla="*/ 116782 w 180343"/>
                <a:gd name="connsiteY8" fmla="*/ 91454 h 1000626"/>
                <a:gd name="connsiteX9" fmla="*/ 180282 w 180343"/>
                <a:gd name="connsiteY9" fmla="*/ 438 h 100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343" h="1000626">
                  <a:moveTo>
                    <a:pt x="180282" y="438"/>
                  </a:moveTo>
                  <a:cubicBezTo>
                    <a:pt x="178518" y="4319"/>
                    <a:pt x="131952" y="63585"/>
                    <a:pt x="106199" y="114738"/>
                  </a:cubicBezTo>
                  <a:cubicBezTo>
                    <a:pt x="80446" y="165891"/>
                    <a:pt x="43404" y="240679"/>
                    <a:pt x="25765" y="307354"/>
                  </a:cubicBezTo>
                  <a:cubicBezTo>
                    <a:pt x="8126" y="374029"/>
                    <a:pt x="-2105" y="441763"/>
                    <a:pt x="365" y="514788"/>
                  </a:cubicBezTo>
                  <a:cubicBezTo>
                    <a:pt x="2834" y="587813"/>
                    <a:pt x="17651" y="664718"/>
                    <a:pt x="40582" y="745504"/>
                  </a:cubicBezTo>
                  <a:cubicBezTo>
                    <a:pt x="63513" y="826290"/>
                    <a:pt x="133010" y="986804"/>
                    <a:pt x="137949" y="999504"/>
                  </a:cubicBezTo>
                  <a:cubicBezTo>
                    <a:pt x="142888" y="1012204"/>
                    <a:pt x="89971" y="914837"/>
                    <a:pt x="70215" y="821704"/>
                  </a:cubicBezTo>
                  <a:cubicBezTo>
                    <a:pt x="50459" y="728571"/>
                    <a:pt x="11654" y="562412"/>
                    <a:pt x="19415" y="440704"/>
                  </a:cubicBezTo>
                  <a:cubicBezTo>
                    <a:pt x="27176" y="318996"/>
                    <a:pt x="88207" y="165185"/>
                    <a:pt x="116782" y="91454"/>
                  </a:cubicBezTo>
                  <a:cubicBezTo>
                    <a:pt x="145357" y="17723"/>
                    <a:pt x="182046" y="-3443"/>
                    <a:pt x="180282" y="43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8" name="フリーフォーム: 図形 389">
              <a:extLst>
                <a:ext uri="{FF2B5EF4-FFF2-40B4-BE49-F238E27FC236}">
                  <a16:creationId xmlns:a16="http://schemas.microsoft.com/office/drawing/2014/main" id="{749373EE-FBA1-2B18-CAE1-D14C49C26F34}"/>
                </a:ext>
              </a:extLst>
            </p:cNvPr>
            <p:cNvSpPr/>
            <p:nvPr/>
          </p:nvSpPr>
          <p:spPr>
            <a:xfrm>
              <a:off x="7143400" y="7590528"/>
              <a:ext cx="757198" cy="1265730"/>
            </a:xfrm>
            <a:custGeom>
              <a:avLst/>
              <a:gdLst>
                <a:gd name="connsiteX0" fmla="*/ 223658 w 757198"/>
                <a:gd name="connsiteY0" fmla="*/ 2065 h 1265730"/>
                <a:gd name="connsiteX1" fmla="*/ 94542 w 757198"/>
                <a:gd name="connsiteY1" fmla="*/ 201032 h 1265730"/>
                <a:gd name="connsiteX2" fmla="*/ 41625 w 757198"/>
                <a:gd name="connsiteY2" fmla="*/ 512182 h 1265730"/>
                <a:gd name="connsiteX3" fmla="*/ 145342 w 757198"/>
                <a:gd name="connsiteY3" fmla="*/ 857198 h 1265730"/>
                <a:gd name="connsiteX4" fmla="*/ 287158 w 757198"/>
                <a:gd name="connsiteY4" fmla="*/ 1039232 h 1265730"/>
                <a:gd name="connsiteX5" fmla="*/ 350658 w 757198"/>
                <a:gd name="connsiteY5" fmla="*/ 1087915 h 1265730"/>
                <a:gd name="connsiteX6" fmla="*/ 547508 w 757198"/>
                <a:gd name="connsiteY6" fmla="*/ 1212798 h 1265730"/>
                <a:gd name="connsiteX7" fmla="*/ 757058 w 757198"/>
                <a:gd name="connsiteY7" fmla="*/ 1265715 h 1265730"/>
                <a:gd name="connsiteX8" fmla="*/ 575025 w 757198"/>
                <a:gd name="connsiteY8" fmla="*/ 1208565 h 1265730"/>
                <a:gd name="connsiteX9" fmla="*/ 289275 w 757198"/>
                <a:gd name="connsiteY9" fmla="*/ 1045582 h 1265730"/>
                <a:gd name="connsiteX10" fmla="*/ 33158 w 757198"/>
                <a:gd name="connsiteY10" fmla="*/ 694215 h 1265730"/>
                <a:gd name="connsiteX11" fmla="*/ 7758 w 757198"/>
                <a:gd name="connsiteY11" fmla="*/ 416932 h 1265730"/>
                <a:gd name="connsiteX12" fmla="*/ 75492 w 757198"/>
                <a:gd name="connsiteY12" fmla="*/ 118482 h 1265730"/>
                <a:gd name="connsiteX13" fmla="*/ 223658 w 757198"/>
                <a:gd name="connsiteY13" fmla="*/ 2065 h 126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7198" h="1265730">
                  <a:moveTo>
                    <a:pt x="223658" y="2065"/>
                  </a:moveTo>
                  <a:cubicBezTo>
                    <a:pt x="226833" y="15823"/>
                    <a:pt x="124881" y="116013"/>
                    <a:pt x="94542" y="201032"/>
                  </a:cubicBezTo>
                  <a:cubicBezTo>
                    <a:pt x="64203" y="286052"/>
                    <a:pt x="33158" y="402821"/>
                    <a:pt x="41625" y="512182"/>
                  </a:cubicBezTo>
                  <a:cubicBezTo>
                    <a:pt x="50092" y="621543"/>
                    <a:pt x="104420" y="769356"/>
                    <a:pt x="145342" y="857198"/>
                  </a:cubicBezTo>
                  <a:cubicBezTo>
                    <a:pt x="186264" y="945040"/>
                    <a:pt x="252939" y="1000779"/>
                    <a:pt x="287158" y="1039232"/>
                  </a:cubicBezTo>
                  <a:cubicBezTo>
                    <a:pt x="321377" y="1077685"/>
                    <a:pt x="307266" y="1058987"/>
                    <a:pt x="350658" y="1087915"/>
                  </a:cubicBezTo>
                  <a:cubicBezTo>
                    <a:pt x="394050" y="1116843"/>
                    <a:pt x="479775" y="1183165"/>
                    <a:pt x="547508" y="1212798"/>
                  </a:cubicBezTo>
                  <a:cubicBezTo>
                    <a:pt x="615241" y="1242431"/>
                    <a:pt x="752472" y="1266421"/>
                    <a:pt x="757058" y="1265715"/>
                  </a:cubicBezTo>
                  <a:cubicBezTo>
                    <a:pt x="761644" y="1265010"/>
                    <a:pt x="652989" y="1245254"/>
                    <a:pt x="575025" y="1208565"/>
                  </a:cubicBezTo>
                  <a:cubicBezTo>
                    <a:pt x="497061" y="1171876"/>
                    <a:pt x="379586" y="1131307"/>
                    <a:pt x="289275" y="1045582"/>
                  </a:cubicBezTo>
                  <a:cubicBezTo>
                    <a:pt x="198964" y="959857"/>
                    <a:pt x="80077" y="798990"/>
                    <a:pt x="33158" y="694215"/>
                  </a:cubicBezTo>
                  <a:cubicBezTo>
                    <a:pt x="-13761" y="589440"/>
                    <a:pt x="702" y="512888"/>
                    <a:pt x="7758" y="416932"/>
                  </a:cubicBezTo>
                  <a:cubicBezTo>
                    <a:pt x="14814" y="320976"/>
                    <a:pt x="41978" y="191860"/>
                    <a:pt x="75492" y="118482"/>
                  </a:cubicBezTo>
                  <a:cubicBezTo>
                    <a:pt x="109006" y="45104"/>
                    <a:pt x="220483" y="-11693"/>
                    <a:pt x="223658" y="206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9" name="フリーフォーム: 図形 390">
              <a:extLst>
                <a:ext uri="{FF2B5EF4-FFF2-40B4-BE49-F238E27FC236}">
                  <a16:creationId xmlns:a16="http://schemas.microsoft.com/office/drawing/2014/main" id="{C01672FB-F813-17A1-6120-79EC7F0ADC82}"/>
                </a:ext>
              </a:extLst>
            </p:cNvPr>
            <p:cNvSpPr/>
            <p:nvPr/>
          </p:nvSpPr>
          <p:spPr>
            <a:xfrm>
              <a:off x="8350985" y="7613607"/>
              <a:ext cx="255117" cy="624989"/>
            </a:xfrm>
            <a:custGeom>
              <a:avLst/>
              <a:gdLst>
                <a:gd name="connsiteX0" fmla="*/ 323 w 255117"/>
                <a:gd name="connsiteY0" fmla="*/ 2269 h 624989"/>
                <a:gd name="connsiteX1" fmla="*/ 203523 w 255117"/>
                <a:gd name="connsiteY1" fmla="*/ 300719 h 624989"/>
                <a:gd name="connsiteX2" fmla="*/ 241623 w 255117"/>
                <a:gd name="connsiteY2" fmla="*/ 493336 h 624989"/>
                <a:gd name="connsiteX3" fmla="*/ 252207 w 255117"/>
                <a:gd name="connsiteY3" fmla="*/ 620336 h 624989"/>
                <a:gd name="connsiteX4" fmla="*/ 192940 w 255117"/>
                <a:gd name="connsiteY4" fmla="*/ 328236 h 624989"/>
                <a:gd name="connsiteX5" fmla="*/ 156957 w 255117"/>
                <a:gd name="connsiteY5" fmla="*/ 171603 h 624989"/>
                <a:gd name="connsiteX6" fmla="*/ 323 w 255117"/>
                <a:gd name="connsiteY6" fmla="*/ 2269 h 62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117" h="624989">
                  <a:moveTo>
                    <a:pt x="323" y="2269"/>
                  </a:moveTo>
                  <a:cubicBezTo>
                    <a:pt x="8084" y="23788"/>
                    <a:pt x="163306" y="218875"/>
                    <a:pt x="203523" y="300719"/>
                  </a:cubicBezTo>
                  <a:cubicBezTo>
                    <a:pt x="243740" y="382563"/>
                    <a:pt x="233509" y="440067"/>
                    <a:pt x="241623" y="493336"/>
                  </a:cubicBezTo>
                  <a:cubicBezTo>
                    <a:pt x="249737" y="546606"/>
                    <a:pt x="260321" y="647853"/>
                    <a:pt x="252207" y="620336"/>
                  </a:cubicBezTo>
                  <a:cubicBezTo>
                    <a:pt x="244093" y="592819"/>
                    <a:pt x="192940" y="328236"/>
                    <a:pt x="192940" y="328236"/>
                  </a:cubicBezTo>
                  <a:cubicBezTo>
                    <a:pt x="177065" y="253447"/>
                    <a:pt x="187296" y="225225"/>
                    <a:pt x="156957" y="171603"/>
                  </a:cubicBezTo>
                  <a:cubicBezTo>
                    <a:pt x="126618" y="117981"/>
                    <a:pt x="-7438" y="-19250"/>
                    <a:pt x="323" y="226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0" name="フリーフォーム: 図形 391">
              <a:extLst>
                <a:ext uri="{FF2B5EF4-FFF2-40B4-BE49-F238E27FC236}">
                  <a16:creationId xmlns:a16="http://schemas.microsoft.com/office/drawing/2014/main" id="{AFBE90F4-1685-E525-77CD-EA85AC9EB840}"/>
                </a:ext>
              </a:extLst>
            </p:cNvPr>
            <p:cNvSpPr/>
            <p:nvPr/>
          </p:nvSpPr>
          <p:spPr>
            <a:xfrm>
              <a:off x="8054925" y="8299188"/>
              <a:ext cx="548901" cy="644048"/>
            </a:xfrm>
            <a:custGeom>
              <a:avLst/>
              <a:gdLst>
                <a:gd name="connsiteX0" fmla="*/ 541917 w 548901"/>
                <a:gd name="connsiteY0" fmla="*/ 4605 h 644048"/>
                <a:gd name="connsiteX1" fmla="*/ 476300 w 548901"/>
                <a:gd name="connsiteY1" fmla="*/ 271305 h 644048"/>
                <a:gd name="connsiteX2" fmla="*/ 298500 w 548901"/>
                <a:gd name="connsiteY2" fmla="*/ 489322 h 644048"/>
                <a:gd name="connsiteX3" fmla="*/ 50 w 548901"/>
                <a:gd name="connsiteY3" fmla="*/ 643838 h 644048"/>
                <a:gd name="connsiteX4" fmla="*/ 321783 w 548901"/>
                <a:gd name="connsiteY4" fmla="*/ 508372 h 644048"/>
                <a:gd name="connsiteX5" fmla="*/ 541917 w 548901"/>
                <a:gd name="connsiteY5" fmla="*/ 4605 h 64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901" h="644048">
                  <a:moveTo>
                    <a:pt x="541917" y="4605"/>
                  </a:moveTo>
                  <a:cubicBezTo>
                    <a:pt x="567670" y="-34906"/>
                    <a:pt x="516869" y="190519"/>
                    <a:pt x="476300" y="271305"/>
                  </a:cubicBezTo>
                  <a:cubicBezTo>
                    <a:pt x="435730" y="352091"/>
                    <a:pt x="377875" y="427233"/>
                    <a:pt x="298500" y="489322"/>
                  </a:cubicBezTo>
                  <a:cubicBezTo>
                    <a:pt x="219125" y="551411"/>
                    <a:pt x="-3830" y="640663"/>
                    <a:pt x="50" y="643838"/>
                  </a:cubicBezTo>
                  <a:cubicBezTo>
                    <a:pt x="3930" y="647013"/>
                    <a:pt x="228650" y="614911"/>
                    <a:pt x="321783" y="508372"/>
                  </a:cubicBezTo>
                  <a:cubicBezTo>
                    <a:pt x="414916" y="401833"/>
                    <a:pt x="516164" y="44116"/>
                    <a:pt x="541917" y="460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1" name="フリーフォーム: 図形 392">
              <a:extLst>
                <a:ext uri="{FF2B5EF4-FFF2-40B4-BE49-F238E27FC236}">
                  <a16:creationId xmlns:a16="http://schemas.microsoft.com/office/drawing/2014/main" id="{EC8BAB71-1E79-714D-E6B1-D70A20FB7CDE}"/>
                </a:ext>
              </a:extLst>
            </p:cNvPr>
            <p:cNvSpPr/>
            <p:nvPr/>
          </p:nvSpPr>
          <p:spPr>
            <a:xfrm>
              <a:off x="7252832" y="8402967"/>
              <a:ext cx="423668" cy="410114"/>
            </a:xfrm>
            <a:custGeom>
              <a:avLst/>
              <a:gdLst>
                <a:gd name="connsiteX0" fmla="*/ 2043 w 423668"/>
                <a:gd name="connsiteY0" fmla="*/ 309 h 410114"/>
                <a:gd name="connsiteX1" fmla="*/ 167143 w 423668"/>
                <a:gd name="connsiteY1" fmla="*/ 256426 h 410114"/>
                <a:gd name="connsiteX2" fmla="*/ 421143 w 423668"/>
                <a:gd name="connsiteY2" fmla="*/ 408826 h 410114"/>
                <a:gd name="connsiteX3" fmla="*/ 279326 w 423668"/>
                <a:gd name="connsiteY3" fmla="*/ 311459 h 410114"/>
                <a:gd name="connsiteX4" fmla="*/ 2043 w 423668"/>
                <a:gd name="connsiteY4" fmla="*/ 309 h 4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668" h="410114">
                  <a:moveTo>
                    <a:pt x="2043" y="309"/>
                  </a:moveTo>
                  <a:cubicBezTo>
                    <a:pt x="-16654" y="-8863"/>
                    <a:pt x="97293" y="188340"/>
                    <a:pt x="167143" y="256426"/>
                  </a:cubicBezTo>
                  <a:cubicBezTo>
                    <a:pt x="236993" y="324512"/>
                    <a:pt x="402446" y="399654"/>
                    <a:pt x="421143" y="408826"/>
                  </a:cubicBezTo>
                  <a:cubicBezTo>
                    <a:pt x="439840" y="417998"/>
                    <a:pt x="350940" y="377429"/>
                    <a:pt x="279326" y="311459"/>
                  </a:cubicBezTo>
                  <a:cubicBezTo>
                    <a:pt x="207712" y="245490"/>
                    <a:pt x="20740" y="9481"/>
                    <a:pt x="2043" y="30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2" name="フリーフォーム: 図形 393">
              <a:extLst>
                <a:ext uri="{FF2B5EF4-FFF2-40B4-BE49-F238E27FC236}">
                  <a16:creationId xmlns:a16="http://schemas.microsoft.com/office/drawing/2014/main" id="{0FD493BC-DF34-B119-BDAE-2759315C8845}"/>
                </a:ext>
              </a:extLst>
            </p:cNvPr>
            <p:cNvSpPr/>
            <p:nvPr/>
          </p:nvSpPr>
          <p:spPr>
            <a:xfrm>
              <a:off x="7995334" y="8301581"/>
              <a:ext cx="567651" cy="556200"/>
            </a:xfrm>
            <a:custGeom>
              <a:avLst/>
              <a:gdLst>
                <a:gd name="connsiteX0" fmla="*/ 567641 w 567651"/>
                <a:gd name="connsiteY0" fmla="*/ 95 h 556200"/>
                <a:gd name="connsiteX1" fmla="*/ 436408 w 567651"/>
                <a:gd name="connsiteY1" fmla="*/ 321829 h 556200"/>
                <a:gd name="connsiteX2" fmla="*/ 241674 w 567651"/>
                <a:gd name="connsiteY2" fmla="*/ 480579 h 556200"/>
                <a:gd name="connsiteX3" fmla="*/ 51174 w 567651"/>
                <a:gd name="connsiteY3" fmla="*/ 541962 h 556200"/>
                <a:gd name="connsiteX4" fmla="*/ 10958 w 567651"/>
                <a:gd name="connsiteY4" fmla="*/ 554662 h 556200"/>
                <a:gd name="connsiteX5" fmla="*/ 218391 w 567651"/>
                <a:gd name="connsiteY5" fmla="*/ 516562 h 556200"/>
                <a:gd name="connsiteX6" fmla="*/ 430058 w 567651"/>
                <a:gd name="connsiteY6" fmla="*/ 355695 h 556200"/>
                <a:gd name="connsiteX7" fmla="*/ 567641 w 567651"/>
                <a:gd name="connsiteY7" fmla="*/ 95 h 55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651" h="556200">
                  <a:moveTo>
                    <a:pt x="567641" y="95"/>
                  </a:moveTo>
                  <a:cubicBezTo>
                    <a:pt x="568699" y="-5549"/>
                    <a:pt x="490736" y="241748"/>
                    <a:pt x="436408" y="321829"/>
                  </a:cubicBezTo>
                  <a:cubicBezTo>
                    <a:pt x="382080" y="401910"/>
                    <a:pt x="305880" y="443890"/>
                    <a:pt x="241674" y="480579"/>
                  </a:cubicBezTo>
                  <a:cubicBezTo>
                    <a:pt x="177468" y="517268"/>
                    <a:pt x="51174" y="541962"/>
                    <a:pt x="51174" y="541962"/>
                  </a:cubicBezTo>
                  <a:cubicBezTo>
                    <a:pt x="12721" y="554309"/>
                    <a:pt x="-16911" y="558895"/>
                    <a:pt x="10958" y="554662"/>
                  </a:cubicBezTo>
                  <a:cubicBezTo>
                    <a:pt x="38827" y="550429"/>
                    <a:pt x="148541" y="549723"/>
                    <a:pt x="218391" y="516562"/>
                  </a:cubicBezTo>
                  <a:cubicBezTo>
                    <a:pt x="288241" y="483401"/>
                    <a:pt x="371497" y="436128"/>
                    <a:pt x="430058" y="355695"/>
                  </a:cubicBezTo>
                  <a:cubicBezTo>
                    <a:pt x="488619" y="275262"/>
                    <a:pt x="566583" y="5739"/>
                    <a:pt x="567641" y="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3" name="フリーフォーム: 図形 394">
              <a:extLst>
                <a:ext uri="{FF2B5EF4-FFF2-40B4-BE49-F238E27FC236}">
                  <a16:creationId xmlns:a16="http://schemas.microsoft.com/office/drawing/2014/main" id="{A219E15C-819B-34F1-1CE6-B73F576AF0D1}"/>
                </a:ext>
              </a:extLst>
            </p:cNvPr>
            <p:cNvSpPr/>
            <p:nvPr/>
          </p:nvSpPr>
          <p:spPr>
            <a:xfrm>
              <a:off x="7464191" y="8750790"/>
              <a:ext cx="519095" cy="169350"/>
            </a:xfrm>
            <a:custGeom>
              <a:avLst/>
              <a:gdLst>
                <a:gd name="connsiteX0" fmla="*/ 17167 w 519095"/>
                <a:gd name="connsiteY0" fmla="*/ 5970 h 169350"/>
                <a:gd name="connsiteX1" fmla="*/ 61617 w 519095"/>
                <a:gd name="connsiteY1" fmla="*/ 39836 h 169350"/>
                <a:gd name="connsiteX2" fmla="*/ 273284 w 519095"/>
                <a:gd name="connsiteY2" fmla="*/ 139320 h 169350"/>
                <a:gd name="connsiteX3" fmla="*/ 518817 w 519095"/>
                <a:gd name="connsiteY3" fmla="*/ 164720 h 169350"/>
                <a:gd name="connsiteX4" fmla="*/ 315617 w 519095"/>
                <a:gd name="connsiteY4" fmla="*/ 154136 h 169350"/>
                <a:gd name="connsiteX5" fmla="*/ 17167 w 519095"/>
                <a:gd name="connsiteY5" fmla="*/ 5970 h 16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095" h="169350">
                  <a:moveTo>
                    <a:pt x="17167" y="5970"/>
                  </a:moveTo>
                  <a:cubicBezTo>
                    <a:pt x="-25166" y="-13080"/>
                    <a:pt x="18931" y="17611"/>
                    <a:pt x="61617" y="39836"/>
                  </a:cubicBezTo>
                  <a:cubicBezTo>
                    <a:pt x="104303" y="62061"/>
                    <a:pt x="197084" y="118506"/>
                    <a:pt x="273284" y="139320"/>
                  </a:cubicBezTo>
                  <a:cubicBezTo>
                    <a:pt x="349484" y="160134"/>
                    <a:pt x="511762" y="162251"/>
                    <a:pt x="518817" y="164720"/>
                  </a:cubicBezTo>
                  <a:cubicBezTo>
                    <a:pt x="525872" y="167189"/>
                    <a:pt x="397108" y="178125"/>
                    <a:pt x="315617" y="154136"/>
                  </a:cubicBezTo>
                  <a:cubicBezTo>
                    <a:pt x="234126" y="130147"/>
                    <a:pt x="59500" y="25020"/>
                    <a:pt x="17167" y="59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4" name="フリーフォーム: 図形 395">
              <a:extLst>
                <a:ext uri="{FF2B5EF4-FFF2-40B4-BE49-F238E27FC236}">
                  <a16:creationId xmlns:a16="http://schemas.microsoft.com/office/drawing/2014/main" id="{A8CDAE4D-487E-FF9E-5692-26E21A059ECC}"/>
                </a:ext>
              </a:extLst>
            </p:cNvPr>
            <p:cNvSpPr/>
            <p:nvPr/>
          </p:nvSpPr>
          <p:spPr>
            <a:xfrm>
              <a:off x="7518128" y="6503565"/>
              <a:ext cx="226109" cy="177448"/>
            </a:xfrm>
            <a:custGeom>
              <a:avLst/>
              <a:gdLst>
                <a:gd name="connsiteX0" fmla="*/ 216172 w 226109"/>
                <a:gd name="connsiteY0" fmla="*/ 3 h 177448"/>
                <a:gd name="connsiteX1" fmla="*/ 219347 w 226109"/>
                <a:gd name="connsiteY1" fmla="*/ 95253 h 177448"/>
                <a:gd name="connsiteX2" fmla="*/ 136797 w 226109"/>
                <a:gd name="connsiteY2" fmla="*/ 152403 h 177448"/>
                <a:gd name="connsiteX3" fmla="*/ 272 w 226109"/>
                <a:gd name="connsiteY3" fmla="*/ 174628 h 177448"/>
                <a:gd name="connsiteX4" fmla="*/ 174897 w 226109"/>
                <a:gd name="connsiteY4" fmla="*/ 92078 h 177448"/>
                <a:gd name="connsiteX5" fmla="*/ 216172 w 226109"/>
                <a:gd name="connsiteY5" fmla="*/ 3 h 17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109" h="177448">
                  <a:moveTo>
                    <a:pt x="216172" y="3"/>
                  </a:moveTo>
                  <a:cubicBezTo>
                    <a:pt x="223580" y="532"/>
                    <a:pt x="232576" y="69853"/>
                    <a:pt x="219347" y="95253"/>
                  </a:cubicBezTo>
                  <a:cubicBezTo>
                    <a:pt x="206118" y="120653"/>
                    <a:pt x="173309" y="139174"/>
                    <a:pt x="136797" y="152403"/>
                  </a:cubicBezTo>
                  <a:cubicBezTo>
                    <a:pt x="100284" y="165632"/>
                    <a:pt x="-6078" y="184682"/>
                    <a:pt x="272" y="174628"/>
                  </a:cubicBezTo>
                  <a:cubicBezTo>
                    <a:pt x="6622" y="164574"/>
                    <a:pt x="139972" y="115361"/>
                    <a:pt x="174897" y="92078"/>
                  </a:cubicBezTo>
                  <a:cubicBezTo>
                    <a:pt x="209822" y="68795"/>
                    <a:pt x="208764" y="-526"/>
                    <a:pt x="216172" y="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5" name="フリーフォーム: 図形 396">
              <a:extLst>
                <a:ext uri="{FF2B5EF4-FFF2-40B4-BE49-F238E27FC236}">
                  <a16:creationId xmlns:a16="http://schemas.microsoft.com/office/drawing/2014/main" id="{F3C8DF36-DA6A-49FB-4FD4-371379EDF908}"/>
                </a:ext>
              </a:extLst>
            </p:cNvPr>
            <p:cNvSpPr/>
            <p:nvPr/>
          </p:nvSpPr>
          <p:spPr>
            <a:xfrm>
              <a:off x="7950194" y="6494035"/>
              <a:ext cx="175978" cy="126943"/>
            </a:xfrm>
            <a:custGeom>
              <a:avLst/>
              <a:gdLst>
                <a:gd name="connsiteX0" fmla="*/ 6 w 175978"/>
                <a:gd name="connsiteY0" fmla="*/ 8 h 126943"/>
                <a:gd name="connsiteX1" fmla="*/ 158756 w 175978"/>
                <a:gd name="connsiteY1" fmla="*/ 111133 h 126943"/>
                <a:gd name="connsiteX2" fmla="*/ 152406 w 175978"/>
                <a:gd name="connsiteY2" fmla="*/ 117483 h 126943"/>
                <a:gd name="connsiteX3" fmla="*/ 6 w 175978"/>
                <a:gd name="connsiteY3" fmla="*/ 8 h 12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978" h="126943">
                  <a:moveTo>
                    <a:pt x="6" y="8"/>
                  </a:moveTo>
                  <a:cubicBezTo>
                    <a:pt x="1064" y="-1050"/>
                    <a:pt x="133356" y="91554"/>
                    <a:pt x="158756" y="111133"/>
                  </a:cubicBezTo>
                  <a:cubicBezTo>
                    <a:pt x="184156" y="130712"/>
                    <a:pt x="180981" y="131241"/>
                    <a:pt x="152406" y="117483"/>
                  </a:cubicBezTo>
                  <a:cubicBezTo>
                    <a:pt x="123831" y="103725"/>
                    <a:pt x="-1052" y="1066"/>
                    <a:pt x="6" y="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6" name="フリーフォーム: 図形 397">
              <a:extLst>
                <a:ext uri="{FF2B5EF4-FFF2-40B4-BE49-F238E27FC236}">
                  <a16:creationId xmlns:a16="http://schemas.microsoft.com/office/drawing/2014/main" id="{C790369E-18A4-46C3-8E53-3272059063CE}"/>
                </a:ext>
              </a:extLst>
            </p:cNvPr>
            <p:cNvSpPr/>
            <p:nvPr/>
          </p:nvSpPr>
          <p:spPr>
            <a:xfrm>
              <a:off x="7740380" y="6560715"/>
              <a:ext cx="505272" cy="259113"/>
            </a:xfrm>
            <a:custGeom>
              <a:avLst/>
              <a:gdLst>
                <a:gd name="connsiteX0" fmla="*/ 3445 w 505272"/>
                <a:gd name="connsiteY0" fmla="*/ 139703 h 259113"/>
                <a:gd name="connsiteX1" fmla="*/ 82820 w 505272"/>
                <a:gd name="connsiteY1" fmla="*/ 92078 h 259113"/>
                <a:gd name="connsiteX2" fmla="*/ 111395 w 505272"/>
                <a:gd name="connsiteY2" fmla="*/ 3 h 259113"/>
                <a:gd name="connsiteX3" fmla="*/ 251095 w 505272"/>
                <a:gd name="connsiteY3" fmla="*/ 95253 h 259113"/>
                <a:gd name="connsiteX4" fmla="*/ 505095 w 505272"/>
                <a:gd name="connsiteY4" fmla="*/ 257178 h 259113"/>
                <a:gd name="connsiteX5" fmla="*/ 209820 w 505272"/>
                <a:gd name="connsiteY5" fmla="*/ 180978 h 259113"/>
                <a:gd name="connsiteX6" fmla="*/ 3445 w 505272"/>
                <a:gd name="connsiteY6" fmla="*/ 139703 h 25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272" h="259113">
                  <a:moveTo>
                    <a:pt x="3445" y="139703"/>
                  </a:moveTo>
                  <a:cubicBezTo>
                    <a:pt x="-17722" y="124886"/>
                    <a:pt x="64828" y="115361"/>
                    <a:pt x="82820" y="92078"/>
                  </a:cubicBezTo>
                  <a:cubicBezTo>
                    <a:pt x="100812" y="68795"/>
                    <a:pt x="83349" y="-526"/>
                    <a:pt x="111395" y="3"/>
                  </a:cubicBezTo>
                  <a:cubicBezTo>
                    <a:pt x="139441" y="532"/>
                    <a:pt x="185478" y="52391"/>
                    <a:pt x="251095" y="95253"/>
                  </a:cubicBezTo>
                  <a:cubicBezTo>
                    <a:pt x="316712" y="138115"/>
                    <a:pt x="511974" y="242891"/>
                    <a:pt x="505095" y="257178"/>
                  </a:cubicBezTo>
                  <a:cubicBezTo>
                    <a:pt x="498216" y="271466"/>
                    <a:pt x="288666" y="202674"/>
                    <a:pt x="209820" y="180978"/>
                  </a:cubicBezTo>
                  <a:cubicBezTo>
                    <a:pt x="130974" y="159282"/>
                    <a:pt x="24612" y="154520"/>
                    <a:pt x="3445" y="13970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7" name="フリーフォーム: 図形 398">
              <a:extLst>
                <a:ext uri="{FF2B5EF4-FFF2-40B4-BE49-F238E27FC236}">
                  <a16:creationId xmlns:a16="http://schemas.microsoft.com/office/drawing/2014/main" id="{105989DD-88CD-B0B3-E318-731170FDDFAF}"/>
                </a:ext>
              </a:extLst>
            </p:cNvPr>
            <p:cNvSpPr/>
            <p:nvPr/>
          </p:nvSpPr>
          <p:spPr>
            <a:xfrm>
              <a:off x="7590290" y="6846574"/>
              <a:ext cx="479227" cy="292386"/>
            </a:xfrm>
            <a:custGeom>
              <a:avLst/>
              <a:gdLst>
                <a:gd name="connsiteX0" fmla="*/ 13835 w 479227"/>
                <a:gd name="connsiteY0" fmla="*/ 3069 h 292386"/>
                <a:gd name="connsiteX1" fmla="*/ 356735 w 479227"/>
                <a:gd name="connsiteY1" fmla="*/ 209444 h 292386"/>
                <a:gd name="connsiteX2" fmla="*/ 474210 w 479227"/>
                <a:gd name="connsiteY2" fmla="*/ 291994 h 292386"/>
                <a:gd name="connsiteX3" fmla="*/ 213860 w 479227"/>
                <a:gd name="connsiteY3" fmla="*/ 180869 h 292386"/>
                <a:gd name="connsiteX4" fmla="*/ 80510 w 479227"/>
                <a:gd name="connsiteY4" fmla="*/ 91969 h 292386"/>
                <a:gd name="connsiteX5" fmla="*/ 13835 w 479227"/>
                <a:gd name="connsiteY5" fmla="*/ 3069 h 29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9227" h="292386">
                  <a:moveTo>
                    <a:pt x="13835" y="3069"/>
                  </a:moveTo>
                  <a:cubicBezTo>
                    <a:pt x="59873" y="22648"/>
                    <a:pt x="280006" y="161290"/>
                    <a:pt x="356735" y="209444"/>
                  </a:cubicBezTo>
                  <a:cubicBezTo>
                    <a:pt x="433464" y="257598"/>
                    <a:pt x="498022" y="296756"/>
                    <a:pt x="474210" y="291994"/>
                  </a:cubicBezTo>
                  <a:cubicBezTo>
                    <a:pt x="450398" y="287232"/>
                    <a:pt x="279477" y="214207"/>
                    <a:pt x="213860" y="180869"/>
                  </a:cubicBezTo>
                  <a:cubicBezTo>
                    <a:pt x="148243" y="147532"/>
                    <a:pt x="112260" y="121073"/>
                    <a:pt x="80510" y="91969"/>
                  </a:cubicBezTo>
                  <a:cubicBezTo>
                    <a:pt x="48760" y="62865"/>
                    <a:pt x="-32203" y="-16510"/>
                    <a:pt x="13835" y="306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8" name="フリーフォーム: 図形 399">
              <a:extLst>
                <a:ext uri="{FF2B5EF4-FFF2-40B4-BE49-F238E27FC236}">
                  <a16:creationId xmlns:a16="http://schemas.microsoft.com/office/drawing/2014/main" id="{24C660D2-CE84-926F-CBC1-B269F63750C5}"/>
                </a:ext>
              </a:extLst>
            </p:cNvPr>
            <p:cNvSpPr/>
            <p:nvPr/>
          </p:nvSpPr>
          <p:spPr>
            <a:xfrm>
              <a:off x="7283450" y="6744868"/>
              <a:ext cx="107951" cy="73444"/>
            </a:xfrm>
            <a:custGeom>
              <a:avLst/>
              <a:gdLst>
                <a:gd name="connsiteX0" fmla="*/ 0 w 107951"/>
                <a:gd name="connsiteY0" fmla="*/ 0 h 73444"/>
                <a:gd name="connsiteX1" fmla="*/ 107950 w 107951"/>
                <a:gd name="connsiteY1" fmla="*/ 73025 h 73444"/>
                <a:gd name="connsiteX2" fmla="*/ 0 w 107951"/>
                <a:gd name="connsiteY2" fmla="*/ 0 h 7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951" h="73444">
                  <a:moveTo>
                    <a:pt x="0" y="0"/>
                  </a:moveTo>
                  <a:cubicBezTo>
                    <a:pt x="0" y="0"/>
                    <a:pt x="107421" y="66146"/>
                    <a:pt x="107950" y="73025"/>
                  </a:cubicBezTo>
                  <a:cubicBezTo>
                    <a:pt x="108479" y="79904"/>
                    <a:pt x="0" y="0"/>
                    <a:pt x="0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9" name="フリーフォーム: 図形 400">
              <a:extLst>
                <a:ext uri="{FF2B5EF4-FFF2-40B4-BE49-F238E27FC236}">
                  <a16:creationId xmlns:a16="http://schemas.microsoft.com/office/drawing/2014/main" id="{6F51EF76-BF34-A200-B0A3-EE1CFD40767B}"/>
                </a:ext>
              </a:extLst>
            </p:cNvPr>
            <p:cNvSpPr/>
            <p:nvPr/>
          </p:nvSpPr>
          <p:spPr>
            <a:xfrm>
              <a:off x="7419709" y="7609485"/>
              <a:ext cx="366758" cy="273095"/>
            </a:xfrm>
            <a:custGeom>
              <a:avLst/>
              <a:gdLst>
                <a:gd name="connsiteX0" fmla="*/ 266 w 366758"/>
                <a:gd name="connsiteY0" fmla="*/ 41 h 273095"/>
                <a:gd name="connsiteX1" fmla="*/ 152666 w 366758"/>
                <a:gd name="connsiteY1" fmla="*/ 186308 h 273095"/>
                <a:gd name="connsiteX2" fmla="*/ 224633 w 366758"/>
                <a:gd name="connsiteY2" fmla="*/ 273091 h 273095"/>
                <a:gd name="connsiteX3" fmla="*/ 366449 w 366758"/>
                <a:gd name="connsiteY3" fmla="*/ 190541 h 273095"/>
                <a:gd name="connsiteX4" fmla="*/ 260616 w 366758"/>
                <a:gd name="connsiteY4" fmla="*/ 230758 h 273095"/>
                <a:gd name="connsiteX5" fmla="*/ 192883 w 366758"/>
                <a:gd name="connsiteY5" fmla="*/ 203241 h 273095"/>
                <a:gd name="connsiteX6" fmla="*/ 266 w 366758"/>
                <a:gd name="connsiteY6" fmla="*/ 41 h 2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758" h="273095">
                  <a:moveTo>
                    <a:pt x="266" y="41"/>
                  </a:moveTo>
                  <a:cubicBezTo>
                    <a:pt x="-6437" y="-2781"/>
                    <a:pt x="115271" y="140800"/>
                    <a:pt x="152666" y="186308"/>
                  </a:cubicBezTo>
                  <a:cubicBezTo>
                    <a:pt x="190061" y="231816"/>
                    <a:pt x="189003" y="272386"/>
                    <a:pt x="224633" y="273091"/>
                  </a:cubicBezTo>
                  <a:cubicBezTo>
                    <a:pt x="260263" y="273796"/>
                    <a:pt x="360452" y="197596"/>
                    <a:pt x="366449" y="190541"/>
                  </a:cubicBezTo>
                  <a:cubicBezTo>
                    <a:pt x="372446" y="183486"/>
                    <a:pt x="289544" y="228641"/>
                    <a:pt x="260616" y="230758"/>
                  </a:cubicBezTo>
                  <a:cubicBezTo>
                    <a:pt x="231688" y="232875"/>
                    <a:pt x="229572" y="240636"/>
                    <a:pt x="192883" y="203241"/>
                  </a:cubicBezTo>
                  <a:cubicBezTo>
                    <a:pt x="156194" y="165847"/>
                    <a:pt x="6969" y="2863"/>
                    <a:pt x="266" y="4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0" name="フリーフォーム: 図形 401">
              <a:extLst>
                <a:ext uri="{FF2B5EF4-FFF2-40B4-BE49-F238E27FC236}">
                  <a16:creationId xmlns:a16="http://schemas.microsoft.com/office/drawing/2014/main" id="{8365555E-F159-0CDC-530D-31387E19C8A0}"/>
                </a:ext>
              </a:extLst>
            </p:cNvPr>
            <p:cNvSpPr/>
            <p:nvPr/>
          </p:nvSpPr>
          <p:spPr>
            <a:xfrm>
              <a:off x="7439023" y="7603015"/>
              <a:ext cx="389385" cy="180472"/>
            </a:xfrm>
            <a:custGeom>
              <a:avLst/>
              <a:gdLst>
                <a:gd name="connsiteX0" fmla="*/ 2 w 389385"/>
                <a:gd name="connsiteY0" fmla="*/ 161 h 180472"/>
                <a:gd name="connsiteX1" fmla="*/ 353485 w 389385"/>
                <a:gd name="connsiteY1" fmla="*/ 80595 h 180472"/>
                <a:gd name="connsiteX2" fmla="*/ 376769 w 389385"/>
                <a:gd name="connsiteY2" fmla="*/ 173728 h 180472"/>
                <a:gd name="connsiteX3" fmla="*/ 347135 w 389385"/>
                <a:gd name="connsiteY3" fmla="*/ 165261 h 180472"/>
                <a:gd name="connsiteX4" fmla="*/ 347135 w 389385"/>
                <a:gd name="connsiteY4" fmla="*/ 101761 h 180472"/>
                <a:gd name="connsiteX5" fmla="*/ 2 w 389385"/>
                <a:gd name="connsiteY5" fmla="*/ 161 h 18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385" h="180472">
                  <a:moveTo>
                    <a:pt x="2" y="161"/>
                  </a:moveTo>
                  <a:cubicBezTo>
                    <a:pt x="1060" y="-3367"/>
                    <a:pt x="290691" y="51667"/>
                    <a:pt x="353485" y="80595"/>
                  </a:cubicBezTo>
                  <a:cubicBezTo>
                    <a:pt x="416280" y="109523"/>
                    <a:pt x="377827" y="159617"/>
                    <a:pt x="376769" y="173728"/>
                  </a:cubicBezTo>
                  <a:cubicBezTo>
                    <a:pt x="375711" y="187839"/>
                    <a:pt x="352074" y="177255"/>
                    <a:pt x="347135" y="165261"/>
                  </a:cubicBezTo>
                  <a:cubicBezTo>
                    <a:pt x="342196" y="153267"/>
                    <a:pt x="402521" y="129630"/>
                    <a:pt x="347135" y="101761"/>
                  </a:cubicBezTo>
                  <a:cubicBezTo>
                    <a:pt x="291749" y="73892"/>
                    <a:pt x="-1056" y="3689"/>
                    <a:pt x="2" y="16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1" name="フリーフォーム: 図形 402">
              <a:extLst>
                <a:ext uri="{FF2B5EF4-FFF2-40B4-BE49-F238E27FC236}">
                  <a16:creationId xmlns:a16="http://schemas.microsoft.com/office/drawing/2014/main" id="{E99F0779-64F2-443B-F452-4CB4AE81F2D1}"/>
                </a:ext>
              </a:extLst>
            </p:cNvPr>
            <p:cNvSpPr/>
            <p:nvPr/>
          </p:nvSpPr>
          <p:spPr>
            <a:xfrm>
              <a:off x="7307369" y="7614754"/>
              <a:ext cx="278105" cy="344103"/>
            </a:xfrm>
            <a:custGeom>
              <a:avLst/>
              <a:gdLst>
                <a:gd name="connsiteX0" fmla="*/ 102023 w 278105"/>
                <a:gd name="connsiteY0" fmla="*/ 1122 h 344103"/>
                <a:gd name="connsiteX1" fmla="*/ 8889 w 278105"/>
                <a:gd name="connsiteY1" fmla="*/ 149289 h 344103"/>
                <a:gd name="connsiteX2" fmla="*/ 13123 w 278105"/>
                <a:gd name="connsiteY2" fmla="*/ 221256 h 344103"/>
                <a:gd name="connsiteX3" fmla="*/ 91439 w 278105"/>
                <a:gd name="connsiteY3" fmla="*/ 231839 h 344103"/>
                <a:gd name="connsiteX4" fmla="*/ 237489 w 278105"/>
                <a:gd name="connsiteY4" fmla="*/ 324972 h 344103"/>
                <a:gd name="connsiteX5" fmla="*/ 277706 w 278105"/>
                <a:gd name="connsiteY5" fmla="*/ 272056 h 344103"/>
                <a:gd name="connsiteX6" fmla="*/ 220556 w 278105"/>
                <a:gd name="connsiteY6" fmla="*/ 344022 h 344103"/>
                <a:gd name="connsiteX7" fmla="*/ 66039 w 278105"/>
                <a:gd name="connsiteY7" fmla="*/ 255122 h 344103"/>
                <a:gd name="connsiteX8" fmla="*/ 13123 w 278105"/>
                <a:gd name="connsiteY8" fmla="*/ 187389 h 344103"/>
                <a:gd name="connsiteX9" fmla="*/ 80856 w 278105"/>
                <a:gd name="connsiteY9" fmla="*/ 85789 h 344103"/>
                <a:gd name="connsiteX10" fmla="*/ 102023 w 278105"/>
                <a:gd name="connsiteY10" fmla="*/ 1122 h 34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105" h="344103">
                  <a:moveTo>
                    <a:pt x="102023" y="1122"/>
                  </a:moveTo>
                  <a:cubicBezTo>
                    <a:pt x="90029" y="11705"/>
                    <a:pt x="23706" y="112600"/>
                    <a:pt x="8889" y="149289"/>
                  </a:cubicBezTo>
                  <a:cubicBezTo>
                    <a:pt x="-5928" y="185978"/>
                    <a:pt x="-635" y="207498"/>
                    <a:pt x="13123" y="221256"/>
                  </a:cubicBezTo>
                  <a:cubicBezTo>
                    <a:pt x="26881" y="235014"/>
                    <a:pt x="54045" y="214553"/>
                    <a:pt x="91439" y="231839"/>
                  </a:cubicBezTo>
                  <a:cubicBezTo>
                    <a:pt x="128833" y="249125"/>
                    <a:pt x="206444" y="318269"/>
                    <a:pt x="237489" y="324972"/>
                  </a:cubicBezTo>
                  <a:cubicBezTo>
                    <a:pt x="268534" y="331675"/>
                    <a:pt x="280528" y="268881"/>
                    <a:pt x="277706" y="272056"/>
                  </a:cubicBezTo>
                  <a:cubicBezTo>
                    <a:pt x="274884" y="275231"/>
                    <a:pt x="255834" y="346844"/>
                    <a:pt x="220556" y="344022"/>
                  </a:cubicBezTo>
                  <a:cubicBezTo>
                    <a:pt x="185278" y="341200"/>
                    <a:pt x="100611" y="281228"/>
                    <a:pt x="66039" y="255122"/>
                  </a:cubicBezTo>
                  <a:cubicBezTo>
                    <a:pt x="31467" y="229017"/>
                    <a:pt x="10653" y="215611"/>
                    <a:pt x="13123" y="187389"/>
                  </a:cubicBezTo>
                  <a:cubicBezTo>
                    <a:pt x="15593" y="159167"/>
                    <a:pt x="64628" y="114011"/>
                    <a:pt x="80856" y="85789"/>
                  </a:cubicBezTo>
                  <a:cubicBezTo>
                    <a:pt x="97084" y="57567"/>
                    <a:pt x="114017" y="-9461"/>
                    <a:pt x="102023" y="112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2" name="フリーフォーム: 図形 403">
              <a:extLst>
                <a:ext uri="{FF2B5EF4-FFF2-40B4-BE49-F238E27FC236}">
                  <a16:creationId xmlns:a16="http://schemas.microsoft.com/office/drawing/2014/main" id="{F41A38A6-8C6A-9857-960C-7E9A173C3E8A}"/>
                </a:ext>
              </a:extLst>
            </p:cNvPr>
            <p:cNvSpPr/>
            <p:nvPr/>
          </p:nvSpPr>
          <p:spPr>
            <a:xfrm>
              <a:off x="7300003" y="7818069"/>
              <a:ext cx="35340" cy="221531"/>
            </a:xfrm>
            <a:custGeom>
              <a:avLst/>
              <a:gdLst>
                <a:gd name="connsiteX0" fmla="*/ 35305 w 35340"/>
                <a:gd name="connsiteY0" fmla="*/ 1007 h 221531"/>
                <a:gd name="connsiteX1" fmla="*/ 7789 w 35340"/>
                <a:gd name="connsiteY1" fmla="*/ 216907 h 221531"/>
                <a:gd name="connsiteX2" fmla="*/ 1439 w 35340"/>
                <a:gd name="connsiteY2" fmla="*/ 138591 h 221531"/>
                <a:gd name="connsiteX3" fmla="*/ 35305 w 35340"/>
                <a:gd name="connsiteY3" fmla="*/ 1007 h 2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0" h="221531">
                  <a:moveTo>
                    <a:pt x="35305" y="1007"/>
                  </a:moveTo>
                  <a:cubicBezTo>
                    <a:pt x="36363" y="14060"/>
                    <a:pt x="13433" y="193976"/>
                    <a:pt x="7789" y="216907"/>
                  </a:cubicBezTo>
                  <a:cubicBezTo>
                    <a:pt x="2145" y="239838"/>
                    <a:pt x="-2441" y="171752"/>
                    <a:pt x="1439" y="138591"/>
                  </a:cubicBezTo>
                  <a:cubicBezTo>
                    <a:pt x="5319" y="105430"/>
                    <a:pt x="34247" y="-12046"/>
                    <a:pt x="35305" y="100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3" name="フリーフォーム: 図形 404">
              <a:extLst>
                <a:ext uri="{FF2B5EF4-FFF2-40B4-BE49-F238E27FC236}">
                  <a16:creationId xmlns:a16="http://schemas.microsoft.com/office/drawing/2014/main" id="{5BB713C4-2585-A646-9658-38B9C6DC8BD5}"/>
                </a:ext>
              </a:extLst>
            </p:cNvPr>
            <p:cNvSpPr/>
            <p:nvPr/>
          </p:nvSpPr>
          <p:spPr>
            <a:xfrm>
              <a:off x="7240175" y="7760901"/>
              <a:ext cx="85588" cy="263463"/>
            </a:xfrm>
            <a:custGeom>
              <a:avLst/>
              <a:gdLst>
                <a:gd name="connsiteX0" fmla="*/ 84550 w 85588"/>
                <a:gd name="connsiteY0" fmla="*/ 1025 h 263463"/>
                <a:gd name="connsiteX1" fmla="*/ 2000 w 85588"/>
                <a:gd name="connsiteY1" fmla="*/ 212692 h 263463"/>
                <a:gd name="connsiteX2" fmla="*/ 27400 w 85588"/>
                <a:gd name="connsiteY2" fmla="*/ 259259 h 263463"/>
                <a:gd name="connsiteX3" fmla="*/ 48567 w 85588"/>
                <a:gd name="connsiteY3" fmla="*/ 136492 h 263463"/>
                <a:gd name="connsiteX4" fmla="*/ 84550 w 85588"/>
                <a:gd name="connsiteY4" fmla="*/ 1025 h 26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88" h="263463">
                  <a:moveTo>
                    <a:pt x="84550" y="1025"/>
                  </a:moveTo>
                  <a:cubicBezTo>
                    <a:pt x="76789" y="13725"/>
                    <a:pt x="11525" y="169653"/>
                    <a:pt x="2000" y="212692"/>
                  </a:cubicBezTo>
                  <a:cubicBezTo>
                    <a:pt x="-7525" y="255731"/>
                    <a:pt x="19639" y="271959"/>
                    <a:pt x="27400" y="259259"/>
                  </a:cubicBezTo>
                  <a:cubicBezTo>
                    <a:pt x="35161" y="246559"/>
                    <a:pt x="42923" y="176003"/>
                    <a:pt x="48567" y="136492"/>
                  </a:cubicBezTo>
                  <a:cubicBezTo>
                    <a:pt x="54211" y="96981"/>
                    <a:pt x="92311" y="-11675"/>
                    <a:pt x="84550" y="10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4" name="フリーフォーム: 図形 405">
              <a:extLst>
                <a:ext uri="{FF2B5EF4-FFF2-40B4-BE49-F238E27FC236}">
                  <a16:creationId xmlns:a16="http://schemas.microsoft.com/office/drawing/2014/main" id="{0BDBCD7D-4C7D-4AE1-013D-CA4C669E8DAE}"/>
                </a:ext>
              </a:extLst>
            </p:cNvPr>
            <p:cNvSpPr/>
            <p:nvPr/>
          </p:nvSpPr>
          <p:spPr>
            <a:xfrm>
              <a:off x="7321139" y="8149258"/>
              <a:ext cx="208932" cy="210345"/>
            </a:xfrm>
            <a:custGeom>
              <a:avLst/>
              <a:gdLst>
                <a:gd name="connsiteX0" fmla="*/ 1469 w 208932"/>
                <a:gd name="connsiteY0" fmla="*/ 18 h 210345"/>
                <a:gd name="connsiteX1" fmla="*/ 41686 w 208932"/>
                <a:gd name="connsiteY1" fmla="*/ 152418 h 210345"/>
                <a:gd name="connsiteX2" fmla="*/ 62853 w 208932"/>
                <a:gd name="connsiteY2" fmla="*/ 186285 h 210345"/>
                <a:gd name="connsiteX3" fmla="*/ 109419 w 208932"/>
                <a:gd name="connsiteY3" fmla="*/ 207452 h 210345"/>
                <a:gd name="connsiteX4" fmla="*/ 208903 w 208932"/>
                <a:gd name="connsiteY4" fmla="*/ 120668 h 210345"/>
                <a:gd name="connsiteX5" fmla="*/ 98836 w 208932"/>
                <a:gd name="connsiteY5" fmla="*/ 163002 h 210345"/>
                <a:gd name="connsiteX6" fmla="*/ 1469 w 208932"/>
                <a:gd name="connsiteY6" fmla="*/ 18 h 21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932" h="210345">
                  <a:moveTo>
                    <a:pt x="1469" y="18"/>
                  </a:moveTo>
                  <a:cubicBezTo>
                    <a:pt x="-8056" y="-1746"/>
                    <a:pt x="31455" y="121374"/>
                    <a:pt x="41686" y="152418"/>
                  </a:cubicBezTo>
                  <a:cubicBezTo>
                    <a:pt x="51917" y="183462"/>
                    <a:pt x="51564" y="177113"/>
                    <a:pt x="62853" y="186285"/>
                  </a:cubicBezTo>
                  <a:cubicBezTo>
                    <a:pt x="74142" y="195457"/>
                    <a:pt x="85077" y="218388"/>
                    <a:pt x="109419" y="207452"/>
                  </a:cubicBezTo>
                  <a:cubicBezTo>
                    <a:pt x="133761" y="196516"/>
                    <a:pt x="210667" y="128076"/>
                    <a:pt x="208903" y="120668"/>
                  </a:cubicBezTo>
                  <a:cubicBezTo>
                    <a:pt x="207139" y="113260"/>
                    <a:pt x="131292" y="179935"/>
                    <a:pt x="98836" y="163002"/>
                  </a:cubicBezTo>
                  <a:cubicBezTo>
                    <a:pt x="66380" y="146069"/>
                    <a:pt x="10994" y="1782"/>
                    <a:pt x="1469" y="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5" name="フリーフォーム: 図形 406">
              <a:extLst>
                <a:ext uri="{FF2B5EF4-FFF2-40B4-BE49-F238E27FC236}">
                  <a16:creationId xmlns:a16="http://schemas.microsoft.com/office/drawing/2014/main" id="{A7B338C7-CE0A-019F-B63A-7F79B5DC9202}"/>
                </a:ext>
              </a:extLst>
            </p:cNvPr>
            <p:cNvSpPr/>
            <p:nvPr/>
          </p:nvSpPr>
          <p:spPr>
            <a:xfrm>
              <a:off x="7251724" y="8030649"/>
              <a:ext cx="90066" cy="334712"/>
            </a:xfrm>
            <a:custGeom>
              <a:avLst/>
              <a:gdLst>
                <a:gd name="connsiteX0" fmla="*/ 1034 w 90066"/>
                <a:gd name="connsiteY0" fmla="*/ 94 h 334712"/>
                <a:gd name="connsiteX1" fmla="*/ 34901 w 90066"/>
                <a:gd name="connsiteY1" fmla="*/ 213877 h 334712"/>
                <a:gd name="connsiteX2" fmla="*/ 89934 w 90066"/>
                <a:gd name="connsiteY2" fmla="*/ 334527 h 334712"/>
                <a:gd name="connsiteX3" fmla="*/ 17968 w 90066"/>
                <a:gd name="connsiteY3" fmla="*/ 188477 h 334712"/>
                <a:gd name="connsiteX4" fmla="*/ 1034 w 90066"/>
                <a:gd name="connsiteY4" fmla="*/ 94 h 3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066" h="334712">
                  <a:moveTo>
                    <a:pt x="1034" y="94"/>
                  </a:moveTo>
                  <a:cubicBezTo>
                    <a:pt x="3856" y="4327"/>
                    <a:pt x="20084" y="158138"/>
                    <a:pt x="34901" y="213877"/>
                  </a:cubicBezTo>
                  <a:cubicBezTo>
                    <a:pt x="49718" y="269616"/>
                    <a:pt x="92756" y="338760"/>
                    <a:pt x="89934" y="334527"/>
                  </a:cubicBezTo>
                  <a:cubicBezTo>
                    <a:pt x="87112" y="330294"/>
                    <a:pt x="35607" y="242099"/>
                    <a:pt x="17968" y="188477"/>
                  </a:cubicBezTo>
                  <a:cubicBezTo>
                    <a:pt x="329" y="134855"/>
                    <a:pt x="-1788" y="-4139"/>
                    <a:pt x="1034" y="9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6" name="フリーフォーム: 図形 407">
              <a:extLst>
                <a:ext uri="{FF2B5EF4-FFF2-40B4-BE49-F238E27FC236}">
                  <a16:creationId xmlns:a16="http://schemas.microsoft.com/office/drawing/2014/main" id="{ABBE2C18-A4C0-22AE-480A-A18D5DEC2065}"/>
                </a:ext>
              </a:extLst>
            </p:cNvPr>
            <p:cNvSpPr/>
            <p:nvPr/>
          </p:nvSpPr>
          <p:spPr>
            <a:xfrm>
              <a:off x="7509739" y="7854137"/>
              <a:ext cx="83949" cy="352325"/>
            </a:xfrm>
            <a:custGeom>
              <a:avLst/>
              <a:gdLst>
                <a:gd name="connsiteX0" fmla="*/ 83803 w 83949"/>
                <a:gd name="connsiteY0" fmla="*/ 923 h 352325"/>
                <a:gd name="connsiteX1" fmla="*/ 22419 w 83949"/>
                <a:gd name="connsiteY1" fmla="*/ 233756 h 352325"/>
                <a:gd name="connsiteX2" fmla="*/ 62636 w 83949"/>
                <a:gd name="connsiteY2" fmla="*/ 352289 h 352325"/>
                <a:gd name="connsiteX3" fmla="*/ 26653 w 83949"/>
                <a:gd name="connsiteY3" fmla="*/ 223173 h 352325"/>
                <a:gd name="connsiteX4" fmla="*/ 1253 w 83949"/>
                <a:gd name="connsiteY4" fmla="*/ 153323 h 352325"/>
                <a:gd name="connsiteX5" fmla="*/ 83803 w 83949"/>
                <a:gd name="connsiteY5" fmla="*/ 923 h 35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949" h="352325">
                  <a:moveTo>
                    <a:pt x="83803" y="923"/>
                  </a:moveTo>
                  <a:cubicBezTo>
                    <a:pt x="87331" y="14329"/>
                    <a:pt x="25947" y="175195"/>
                    <a:pt x="22419" y="233756"/>
                  </a:cubicBezTo>
                  <a:cubicBezTo>
                    <a:pt x="18891" y="292317"/>
                    <a:pt x="61930" y="354053"/>
                    <a:pt x="62636" y="352289"/>
                  </a:cubicBezTo>
                  <a:cubicBezTo>
                    <a:pt x="63342" y="350525"/>
                    <a:pt x="36883" y="256334"/>
                    <a:pt x="26653" y="223173"/>
                  </a:cubicBezTo>
                  <a:cubicBezTo>
                    <a:pt x="16422" y="190012"/>
                    <a:pt x="-5450" y="182604"/>
                    <a:pt x="1253" y="153323"/>
                  </a:cubicBezTo>
                  <a:cubicBezTo>
                    <a:pt x="7956" y="124042"/>
                    <a:pt x="80275" y="-12483"/>
                    <a:pt x="83803" y="92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7" name="フリーフォーム: 図形 408">
              <a:extLst>
                <a:ext uri="{FF2B5EF4-FFF2-40B4-BE49-F238E27FC236}">
                  <a16:creationId xmlns:a16="http://schemas.microsoft.com/office/drawing/2014/main" id="{20B39F09-A099-D5A8-0ED9-39D5AE622FF0}"/>
                </a:ext>
              </a:extLst>
            </p:cNvPr>
            <p:cNvSpPr/>
            <p:nvPr/>
          </p:nvSpPr>
          <p:spPr>
            <a:xfrm>
              <a:off x="7303542" y="8271781"/>
              <a:ext cx="235537" cy="104432"/>
            </a:xfrm>
            <a:custGeom>
              <a:avLst/>
              <a:gdLst>
                <a:gd name="connsiteX0" fmla="*/ 16 w 235537"/>
                <a:gd name="connsiteY0" fmla="*/ 262 h 104432"/>
                <a:gd name="connsiteX1" fmla="*/ 76216 w 235537"/>
                <a:gd name="connsiteY1" fmla="*/ 101862 h 104432"/>
                <a:gd name="connsiteX2" fmla="*/ 171466 w 235537"/>
                <a:gd name="connsiteY2" fmla="*/ 67995 h 104432"/>
                <a:gd name="connsiteX3" fmla="*/ 232850 w 235537"/>
                <a:gd name="connsiteY3" fmla="*/ 2379 h 104432"/>
                <a:gd name="connsiteX4" fmla="*/ 82566 w 235537"/>
                <a:gd name="connsiteY4" fmla="*/ 70112 h 104432"/>
                <a:gd name="connsiteX5" fmla="*/ 16 w 235537"/>
                <a:gd name="connsiteY5" fmla="*/ 262 h 10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537" h="104432">
                  <a:moveTo>
                    <a:pt x="16" y="262"/>
                  </a:moveTo>
                  <a:cubicBezTo>
                    <a:pt x="-1042" y="5553"/>
                    <a:pt x="47641" y="90573"/>
                    <a:pt x="76216" y="101862"/>
                  </a:cubicBezTo>
                  <a:cubicBezTo>
                    <a:pt x="104791" y="113151"/>
                    <a:pt x="145360" y="84576"/>
                    <a:pt x="171466" y="67995"/>
                  </a:cubicBezTo>
                  <a:cubicBezTo>
                    <a:pt x="197572" y="51414"/>
                    <a:pt x="247667" y="2026"/>
                    <a:pt x="232850" y="2379"/>
                  </a:cubicBezTo>
                  <a:cubicBezTo>
                    <a:pt x="218033" y="2732"/>
                    <a:pt x="118902" y="68701"/>
                    <a:pt x="82566" y="70112"/>
                  </a:cubicBezTo>
                  <a:cubicBezTo>
                    <a:pt x="46230" y="71523"/>
                    <a:pt x="1074" y="-5029"/>
                    <a:pt x="16" y="26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8" name="フリーフォーム: 図形 409">
              <a:extLst>
                <a:ext uri="{FF2B5EF4-FFF2-40B4-BE49-F238E27FC236}">
                  <a16:creationId xmlns:a16="http://schemas.microsoft.com/office/drawing/2014/main" id="{E6A4DA71-4721-8609-9305-296234A13E3E}"/>
                </a:ext>
              </a:extLst>
            </p:cNvPr>
            <p:cNvSpPr/>
            <p:nvPr/>
          </p:nvSpPr>
          <p:spPr>
            <a:xfrm>
              <a:off x="8334719" y="7871387"/>
              <a:ext cx="120472" cy="98120"/>
            </a:xfrm>
            <a:custGeom>
              <a:avLst/>
              <a:gdLst>
                <a:gd name="connsiteX0" fmla="*/ 116073 w 120472"/>
                <a:gd name="connsiteY0" fmla="*/ 606 h 98120"/>
                <a:gd name="connsiteX1" fmla="*/ 10239 w 120472"/>
                <a:gd name="connsiteY1" fmla="*/ 34473 h 98120"/>
                <a:gd name="connsiteX2" fmla="*/ 16589 w 120472"/>
                <a:gd name="connsiteY2" fmla="*/ 74689 h 98120"/>
                <a:gd name="connsiteX3" fmla="*/ 120306 w 120472"/>
                <a:gd name="connsiteY3" fmla="*/ 97973 h 98120"/>
                <a:gd name="connsiteX4" fmla="*/ 41989 w 120472"/>
                <a:gd name="connsiteY4" fmla="*/ 64106 h 98120"/>
                <a:gd name="connsiteX5" fmla="*/ 116073 w 120472"/>
                <a:gd name="connsiteY5" fmla="*/ 606 h 9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472" h="98120">
                  <a:moveTo>
                    <a:pt x="116073" y="606"/>
                  </a:moveTo>
                  <a:cubicBezTo>
                    <a:pt x="110781" y="-4333"/>
                    <a:pt x="26820" y="22126"/>
                    <a:pt x="10239" y="34473"/>
                  </a:cubicBezTo>
                  <a:cubicBezTo>
                    <a:pt x="-6342" y="46820"/>
                    <a:pt x="-1756" y="64106"/>
                    <a:pt x="16589" y="74689"/>
                  </a:cubicBezTo>
                  <a:cubicBezTo>
                    <a:pt x="34933" y="85272"/>
                    <a:pt x="116073" y="99737"/>
                    <a:pt x="120306" y="97973"/>
                  </a:cubicBezTo>
                  <a:cubicBezTo>
                    <a:pt x="124539" y="96209"/>
                    <a:pt x="46575" y="76806"/>
                    <a:pt x="41989" y="64106"/>
                  </a:cubicBezTo>
                  <a:cubicBezTo>
                    <a:pt x="37403" y="51406"/>
                    <a:pt x="121365" y="5545"/>
                    <a:pt x="116073" y="60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9" name="フリーフォーム: 図形 410">
              <a:extLst>
                <a:ext uri="{FF2B5EF4-FFF2-40B4-BE49-F238E27FC236}">
                  <a16:creationId xmlns:a16="http://schemas.microsoft.com/office/drawing/2014/main" id="{36390396-D6C7-84EB-D82B-D0C9E483B174}"/>
                </a:ext>
              </a:extLst>
            </p:cNvPr>
            <p:cNvSpPr/>
            <p:nvPr/>
          </p:nvSpPr>
          <p:spPr>
            <a:xfrm>
              <a:off x="7515675" y="7701481"/>
              <a:ext cx="729801" cy="771676"/>
            </a:xfrm>
            <a:custGeom>
              <a:avLst/>
              <a:gdLst>
                <a:gd name="connsiteX0" fmla="*/ 306467 w 729801"/>
                <a:gd name="connsiteY0" fmla="*/ 5412 h 771676"/>
                <a:gd name="connsiteX1" fmla="*/ 458867 w 729801"/>
                <a:gd name="connsiteY1" fmla="*/ 92195 h 771676"/>
                <a:gd name="connsiteX2" fmla="*/ 636667 w 729801"/>
                <a:gd name="connsiteY2" fmla="*/ 221312 h 771676"/>
                <a:gd name="connsiteX3" fmla="*/ 729800 w 729801"/>
                <a:gd name="connsiteY3" fmla="*/ 445679 h 771676"/>
                <a:gd name="connsiteX4" fmla="*/ 634550 w 729801"/>
                <a:gd name="connsiteY4" fmla="*/ 689095 h 771676"/>
                <a:gd name="connsiteX5" fmla="*/ 386900 w 729801"/>
                <a:gd name="connsiteY5" fmla="*/ 771645 h 771676"/>
                <a:gd name="connsiteX6" fmla="*/ 154067 w 729801"/>
                <a:gd name="connsiteY6" fmla="*/ 695445 h 771676"/>
                <a:gd name="connsiteX7" fmla="*/ 27067 w 729801"/>
                <a:gd name="connsiteY7" fmla="*/ 460495 h 771676"/>
                <a:gd name="connsiteX8" fmla="*/ 3783 w 729801"/>
                <a:gd name="connsiteY8" fmla="*/ 327145 h 771676"/>
                <a:gd name="connsiteX9" fmla="*/ 82100 w 729801"/>
                <a:gd name="connsiteY9" fmla="*/ 181095 h 771676"/>
                <a:gd name="connsiteX10" fmla="*/ 135017 w 729801"/>
                <a:gd name="connsiteY10" fmla="*/ 155695 h 771676"/>
                <a:gd name="connsiteX11" fmla="*/ 270483 w 729801"/>
                <a:gd name="connsiteY11" fmla="*/ 109129 h 771676"/>
                <a:gd name="connsiteX12" fmla="*/ 77867 w 729801"/>
                <a:gd name="connsiteY12" fmla="*/ 198029 h 771676"/>
                <a:gd name="connsiteX13" fmla="*/ 63050 w 729801"/>
                <a:gd name="connsiteY13" fmla="*/ 517645 h 771676"/>
                <a:gd name="connsiteX14" fmla="*/ 399600 w 729801"/>
                <a:gd name="connsiteY14" fmla="*/ 765295 h 771676"/>
                <a:gd name="connsiteX15" fmla="*/ 670533 w 729801"/>
                <a:gd name="connsiteY15" fmla="*/ 532462 h 771676"/>
                <a:gd name="connsiteX16" fmla="*/ 649367 w 729801"/>
                <a:gd name="connsiteY16" fmla="*/ 250945 h 771676"/>
                <a:gd name="connsiteX17" fmla="*/ 306467 w 729801"/>
                <a:gd name="connsiteY17" fmla="*/ 5412 h 77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9801" h="771676">
                  <a:moveTo>
                    <a:pt x="306467" y="5412"/>
                  </a:moveTo>
                  <a:cubicBezTo>
                    <a:pt x="274717" y="-21046"/>
                    <a:pt x="403834" y="56212"/>
                    <a:pt x="458867" y="92195"/>
                  </a:cubicBezTo>
                  <a:cubicBezTo>
                    <a:pt x="513900" y="128178"/>
                    <a:pt x="591512" y="162398"/>
                    <a:pt x="636667" y="221312"/>
                  </a:cubicBezTo>
                  <a:cubicBezTo>
                    <a:pt x="681823" y="280226"/>
                    <a:pt x="730153" y="367715"/>
                    <a:pt x="729800" y="445679"/>
                  </a:cubicBezTo>
                  <a:cubicBezTo>
                    <a:pt x="729447" y="523643"/>
                    <a:pt x="691700" y="634767"/>
                    <a:pt x="634550" y="689095"/>
                  </a:cubicBezTo>
                  <a:cubicBezTo>
                    <a:pt x="577400" y="743423"/>
                    <a:pt x="466980" y="770587"/>
                    <a:pt x="386900" y="771645"/>
                  </a:cubicBezTo>
                  <a:cubicBezTo>
                    <a:pt x="306820" y="772703"/>
                    <a:pt x="214039" y="747303"/>
                    <a:pt x="154067" y="695445"/>
                  </a:cubicBezTo>
                  <a:cubicBezTo>
                    <a:pt x="94095" y="643587"/>
                    <a:pt x="52114" y="521878"/>
                    <a:pt x="27067" y="460495"/>
                  </a:cubicBezTo>
                  <a:cubicBezTo>
                    <a:pt x="2020" y="399112"/>
                    <a:pt x="-5389" y="373712"/>
                    <a:pt x="3783" y="327145"/>
                  </a:cubicBezTo>
                  <a:cubicBezTo>
                    <a:pt x="12955" y="280578"/>
                    <a:pt x="60228" y="209670"/>
                    <a:pt x="82100" y="181095"/>
                  </a:cubicBezTo>
                  <a:cubicBezTo>
                    <a:pt x="103972" y="152520"/>
                    <a:pt x="103620" y="167689"/>
                    <a:pt x="135017" y="155695"/>
                  </a:cubicBezTo>
                  <a:cubicBezTo>
                    <a:pt x="166414" y="143701"/>
                    <a:pt x="280008" y="102073"/>
                    <a:pt x="270483" y="109129"/>
                  </a:cubicBezTo>
                  <a:cubicBezTo>
                    <a:pt x="260958" y="116185"/>
                    <a:pt x="112439" y="129943"/>
                    <a:pt x="77867" y="198029"/>
                  </a:cubicBezTo>
                  <a:cubicBezTo>
                    <a:pt x="43295" y="266115"/>
                    <a:pt x="9428" y="423101"/>
                    <a:pt x="63050" y="517645"/>
                  </a:cubicBezTo>
                  <a:cubicBezTo>
                    <a:pt x="116672" y="612189"/>
                    <a:pt x="298353" y="762826"/>
                    <a:pt x="399600" y="765295"/>
                  </a:cubicBezTo>
                  <a:cubicBezTo>
                    <a:pt x="500847" y="767764"/>
                    <a:pt x="628905" y="618187"/>
                    <a:pt x="670533" y="532462"/>
                  </a:cubicBezTo>
                  <a:cubicBezTo>
                    <a:pt x="712161" y="446737"/>
                    <a:pt x="710045" y="336317"/>
                    <a:pt x="649367" y="250945"/>
                  </a:cubicBezTo>
                  <a:cubicBezTo>
                    <a:pt x="588689" y="165573"/>
                    <a:pt x="338217" y="31870"/>
                    <a:pt x="306467" y="541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0" name="フリーフォーム: 図形 411">
              <a:extLst>
                <a:ext uri="{FF2B5EF4-FFF2-40B4-BE49-F238E27FC236}">
                  <a16:creationId xmlns:a16="http://schemas.microsoft.com/office/drawing/2014/main" id="{527FF2A2-E516-AD8C-ED61-5BBD153FDEF4}"/>
                </a:ext>
              </a:extLst>
            </p:cNvPr>
            <p:cNvSpPr/>
            <p:nvPr/>
          </p:nvSpPr>
          <p:spPr>
            <a:xfrm>
              <a:off x="8196789" y="7975360"/>
              <a:ext cx="294219" cy="260853"/>
            </a:xfrm>
            <a:custGeom>
              <a:avLst/>
              <a:gdLst>
                <a:gd name="connsiteX0" fmla="*/ 3 w 294219"/>
                <a:gd name="connsiteY0" fmla="*/ 350 h 260853"/>
                <a:gd name="connsiteX1" fmla="*/ 71969 w 294219"/>
                <a:gd name="connsiteY1" fmla="*/ 241650 h 260853"/>
                <a:gd name="connsiteX2" fmla="*/ 294219 w 294219"/>
                <a:gd name="connsiteY2" fmla="*/ 239533 h 260853"/>
                <a:gd name="connsiteX3" fmla="*/ 74086 w 294219"/>
                <a:gd name="connsiteY3" fmla="*/ 188733 h 260853"/>
                <a:gd name="connsiteX4" fmla="*/ 3 w 294219"/>
                <a:gd name="connsiteY4" fmla="*/ 350 h 26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219" h="260853">
                  <a:moveTo>
                    <a:pt x="3" y="350"/>
                  </a:moveTo>
                  <a:cubicBezTo>
                    <a:pt x="-350" y="9169"/>
                    <a:pt x="22933" y="201786"/>
                    <a:pt x="71969" y="241650"/>
                  </a:cubicBezTo>
                  <a:cubicBezTo>
                    <a:pt x="121005" y="281514"/>
                    <a:pt x="293866" y="248352"/>
                    <a:pt x="294219" y="239533"/>
                  </a:cubicBezTo>
                  <a:cubicBezTo>
                    <a:pt x="294572" y="230714"/>
                    <a:pt x="121711" y="225775"/>
                    <a:pt x="74086" y="188733"/>
                  </a:cubicBezTo>
                  <a:cubicBezTo>
                    <a:pt x="26461" y="151691"/>
                    <a:pt x="356" y="-8469"/>
                    <a:pt x="3" y="3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1" name="フリーフォーム: 図形 412">
              <a:extLst>
                <a:ext uri="{FF2B5EF4-FFF2-40B4-BE49-F238E27FC236}">
                  <a16:creationId xmlns:a16="http://schemas.microsoft.com/office/drawing/2014/main" id="{F9D6297F-FB35-FB72-F3DE-1A2E56362356}"/>
                </a:ext>
              </a:extLst>
            </p:cNvPr>
            <p:cNvSpPr/>
            <p:nvPr/>
          </p:nvSpPr>
          <p:spPr>
            <a:xfrm>
              <a:off x="8052847" y="8237801"/>
              <a:ext cx="281553" cy="197843"/>
            </a:xfrm>
            <a:custGeom>
              <a:avLst/>
              <a:gdLst>
                <a:gd name="connsiteX0" fmla="*/ 281528 w 281553"/>
                <a:gd name="connsiteY0" fmla="*/ 375 h 197843"/>
                <a:gd name="connsiteX1" fmla="*/ 177811 w 281553"/>
                <a:gd name="connsiteY1" fmla="*/ 131609 h 197843"/>
                <a:gd name="connsiteX2" fmla="*/ 11 w 281553"/>
                <a:gd name="connsiteY2" fmla="*/ 197225 h 197843"/>
                <a:gd name="connsiteX3" fmla="*/ 169345 w 281553"/>
                <a:gd name="connsiteY3" fmla="*/ 95625 h 197843"/>
                <a:gd name="connsiteX4" fmla="*/ 281528 w 281553"/>
                <a:gd name="connsiteY4" fmla="*/ 375 h 1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553" h="197843">
                  <a:moveTo>
                    <a:pt x="281528" y="375"/>
                  </a:moveTo>
                  <a:cubicBezTo>
                    <a:pt x="282939" y="6372"/>
                    <a:pt x="224730" y="98801"/>
                    <a:pt x="177811" y="131609"/>
                  </a:cubicBezTo>
                  <a:cubicBezTo>
                    <a:pt x="130892" y="164417"/>
                    <a:pt x="1422" y="203222"/>
                    <a:pt x="11" y="197225"/>
                  </a:cubicBezTo>
                  <a:cubicBezTo>
                    <a:pt x="-1400" y="191228"/>
                    <a:pt x="127364" y="129492"/>
                    <a:pt x="169345" y="95625"/>
                  </a:cubicBezTo>
                  <a:cubicBezTo>
                    <a:pt x="211326" y="61758"/>
                    <a:pt x="280117" y="-5622"/>
                    <a:pt x="281528" y="37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2" name="フリーフォーム: 図形 413">
              <a:extLst>
                <a:ext uri="{FF2B5EF4-FFF2-40B4-BE49-F238E27FC236}">
                  <a16:creationId xmlns:a16="http://schemas.microsoft.com/office/drawing/2014/main" id="{918C7361-769B-6FFB-C315-BAD07B7CDA86}"/>
                </a:ext>
              </a:extLst>
            </p:cNvPr>
            <p:cNvSpPr/>
            <p:nvPr/>
          </p:nvSpPr>
          <p:spPr>
            <a:xfrm>
              <a:off x="7418908" y="8366937"/>
              <a:ext cx="137079" cy="218327"/>
            </a:xfrm>
            <a:custGeom>
              <a:avLst/>
              <a:gdLst>
                <a:gd name="connsiteX0" fmla="*/ 18000 w 137079"/>
                <a:gd name="connsiteY0" fmla="*/ 2473 h 218327"/>
                <a:gd name="connsiteX1" fmla="*/ 53984 w 137079"/>
                <a:gd name="connsiteY1" fmla="*/ 142173 h 218327"/>
                <a:gd name="connsiteX2" fmla="*/ 136534 w 137079"/>
                <a:gd name="connsiteY2" fmla="*/ 216256 h 218327"/>
                <a:gd name="connsiteX3" fmla="*/ 9534 w 137079"/>
                <a:gd name="connsiteY3" fmla="*/ 63856 h 218327"/>
                <a:gd name="connsiteX4" fmla="*/ 18000 w 137079"/>
                <a:gd name="connsiteY4" fmla="*/ 2473 h 2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079" h="218327">
                  <a:moveTo>
                    <a:pt x="18000" y="2473"/>
                  </a:moveTo>
                  <a:cubicBezTo>
                    <a:pt x="25408" y="15526"/>
                    <a:pt x="34228" y="106543"/>
                    <a:pt x="53984" y="142173"/>
                  </a:cubicBezTo>
                  <a:cubicBezTo>
                    <a:pt x="73740" y="177803"/>
                    <a:pt x="143942" y="229309"/>
                    <a:pt x="136534" y="216256"/>
                  </a:cubicBezTo>
                  <a:cubicBezTo>
                    <a:pt x="129126" y="203203"/>
                    <a:pt x="32112" y="97017"/>
                    <a:pt x="9534" y="63856"/>
                  </a:cubicBezTo>
                  <a:cubicBezTo>
                    <a:pt x="-13044" y="30695"/>
                    <a:pt x="10592" y="-10580"/>
                    <a:pt x="18000" y="247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3" name="フリーフォーム: 図形 414">
              <a:extLst>
                <a:ext uri="{FF2B5EF4-FFF2-40B4-BE49-F238E27FC236}">
                  <a16:creationId xmlns:a16="http://schemas.microsoft.com/office/drawing/2014/main" id="{FE84451B-B2B8-F76F-1853-D07ECEE5C81E}"/>
                </a:ext>
              </a:extLst>
            </p:cNvPr>
            <p:cNvSpPr/>
            <p:nvPr/>
          </p:nvSpPr>
          <p:spPr>
            <a:xfrm>
              <a:off x="7569646" y="8441010"/>
              <a:ext cx="197487" cy="175025"/>
            </a:xfrm>
            <a:custGeom>
              <a:avLst/>
              <a:gdLst>
                <a:gd name="connsiteX0" fmla="*/ 197462 w 197487"/>
                <a:gd name="connsiteY0" fmla="*/ 366 h 175025"/>
                <a:gd name="connsiteX1" fmla="*/ 34479 w 197487"/>
                <a:gd name="connsiteY1" fmla="*/ 91383 h 175025"/>
                <a:gd name="connsiteX2" fmla="*/ 612 w 197487"/>
                <a:gd name="connsiteY2" fmla="*/ 167583 h 175025"/>
                <a:gd name="connsiteX3" fmla="*/ 13312 w 197487"/>
                <a:gd name="connsiteY3" fmla="*/ 167583 h 175025"/>
                <a:gd name="connsiteX4" fmla="*/ 21779 w 197487"/>
                <a:gd name="connsiteY4" fmla="*/ 127366 h 175025"/>
                <a:gd name="connsiteX5" fmla="*/ 197462 w 197487"/>
                <a:gd name="connsiteY5" fmla="*/ 366 h 17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487" h="175025">
                  <a:moveTo>
                    <a:pt x="197462" y="366"/>
                  </a:moveTo>
                  <a:cubicBezTo>
                    <a:pt x="199579" y="-5631"/>
                    <a:pt x="67287" y="63513"/>
                    <a:pt x="34479" y="91383"/>
                  </a:cubicBezTo>
                  <a:cubicBezTo>
                    <a:pt x="1671" y="119253"/>
                    <a:pt x="4140" y="154883"/>
                    <a:pt x="612" y="167583"/>
                  </a:cubicBezTo>
                  <a:cubicBezTo>
                    <a:pt x="-2916" y="180283"/>
                    <a:pt x="9784" y="174286"/>
                    <a:pt x="13312" y="167583"/>
                  </a:cubicBezTo>
                  <a:cubicBezTo>
                    <a:pt x="16840" y="160880"/>
                    <a:pt x="-5032" y="152413"/>
                    <a:pt x="21779" y="127366"/>
                  </a:cubicBezTo>
                  <a:cubicBezTo>
                    <a:pt x="48590" y="102319"/>
                    <a:pt x="195345" y="6363"/>
                    <a:pt x="197462" y="36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4" name="フリーフォーム: 図形 415">
              <a:extLst>
                <a:ext uri="{FF2B5EF4-FFF2-40B4-BE49-F238E27FC236}">
                  <a16:creationId xmlns:a16="http://schemas.microsoft.com/office/drawing/2014/main" id="{DCA6F1B2-8620-9911-4C68-050E1D66E87B}"/>
                </a:ext>
              </a:extLst>
            </p:cNvPr>
            <p:cNvSpPr/>
            <p:nvPr/>
          </p:nvSpPr>
          <p:spPr>
            <a:xfrm>
              <a:off x="7545103" y="8426556"/>
              <a:ext cx="181992" cy="163001"/>
            </a:xfrm>
            <a:custGeom>
              <a:avLst/>
              <a:gdLst>
                <a:gd name="connsiteX0" fmla="*/ 181789 w 181992"/>
                <a:gd name="connsiteY0" fmla="*/ 4 h 163001"/>
                <a:gd name="connsiteX1" fmla="*/ 14572 w 181992"/>
                <a:gd name="connsiteY1" fmla="*/ 107954 h 163001"/>
                <a:gd name="connsiteX2" fmla="*/ 12455 w 181992"/>
                <a:gd name="connsiteY2" fmla="*/ 162987 h 163001"/>
                <a:gd name="connsiteX3" fmla="*/ 48439 w 181992"/>
                <a:gd name="connsiteY3" fmla="*/ 112187 h 163001"/>
                <a:gd name="connsiteX4" fmla="*/ 181789 w 181992"/>
                <a:gd name="connsiteY4" fmla="*/ 4 h 16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92" h="163001">
                  <a:moveTo>
                    <a:pt x="181789" y="4"/>
                  </a:moveTo>
                  <a:cubicBezTo>
                    <a:pt x="176144" y="-702"/>
                    <a:pt x="42794" y="80790"/>
                    <a:pt x="14572" y="107954"/>
                  </a:cubicBezTo>
                  <a:cubicBezTo>
                    <a:pt x="-13650" y="135118"/>
                    <a:pt x="6810" y="162282"/>
                    <a:pt x="12455" y="162987"/>
                  </a:cubicBezTo>
                  <a:cubicBezTo>
                    <a:pt x="18099" y="163693"/>
                    <a:pt x="23039" y="138645"/>
                    <a:pt x="48439" y="112187"/>
                  </a:cubicBezTo>
                  <a:cubicBezTo>
                    <a:pt x="73839" y="85729"/>
                    <a:pt x="187434" y="710"/>
                    <a:pt x="181789" y="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5" name="フリーフォーム: 図形 417">
              <a:extLst>
                <a:ext uri="{FF2B5EF4-FFF2-40B4-BE49-F238E27FC236}">
                  <a16:creationId xmlns:a16="http://schemas.microsoft.com/office/drawing/2014/main" id="{285217E4-FC1C-52AE-53A4-77B0BF16174F}"/>
                </a:ext>
              </a:extLst>
            </p:cNvPr>
            <p:cNvSpPr/>
            <p:nvPr/>
          </p:nvSpPr>
          <p:spPr>
            <a:xfrm>
              <a:off x="8276439" y="8284544"/>
              <a:ext cx="257076" cy="67320"/>
            </a:xfrm>
            <a:custGeom>
              <a:avLst/>
              <a:gdLst>
                <a:gd name="connsiteX0" fmla="*/ 254786 w 257076"/>
                <a:gd name="connsiteY0" fmla="*/ 6549 h 67320"/>
                <a:gd name="connsiteX1" fmla="*/ 199753 w 257076"/>
                <a:gd name="connsiteY1" fmla="*/ 6549 h 67320"/>
                <a:gd name="connsiteX2" fmla="*/ 13486 w 257076"/>
                <a:gd name="connsiteY2" fmla="*/ 63699 h 67320"/>
                <a:gd name="connsiteX3" fmla="*/ 28303 w 257076"/>
                <a:gd name="connsiteY3" fmla="*/ 55232 h 67320"/>
                <a:gd name="connsiteX4" fmla="*/ 138369 w 257076"/>
                <a:gd name="connsiteY4" fmla="*/ 4432 h 67320"/>
                <a:gd name="connsiteX5" fmla="*/ 254786 w 257076"/>
                <a:gd name="connsiteY5" fmla="*/ 6549 h 6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076" h="67320">
                  <a:moveTo>
                    <a:pt x="254786" y="6549"/>
                  </a:moveTo>
                  <a:cubicBezTo>
                    <a:pt x="265017" y="6902"/>
                    <a:pt x="239970" y="-2976"/>
                    <a:pt x="199753" y="6549"/>
                  </a:cubicBezTo>
                  <a:cubicBezTo>
                    <a:pt x="159536" y="16074"/>
                    <a:pt x="42061" y="55585"/>
                    <a:pt x="13486" y="63699"/>
                  </a:cubicBezTo>
                  <a:cubicBezTo>
                    <a:pt x="-15089" y="71813"/>
                    <a:pt x="7489" y="65110"/>
                    <a:pt x="28303" y="55232"/>
                  </a:cubicBezTo>
                  <a:cubicBezTo>
                    <a:pt x="49117" y="45354"/>
                    <a:pt x="101680" y="15368"/>
                    <a:pt x="138369" y="4432"/>
                  </a:cubicBezTo>
                  <a:cubicBezTo>
                    <a:pt x="175058" y="-6504"/>
                    <a:pt x="244555" y="6196"/>
                    <a:pt x="254786" y="65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6" name="フリーフォーム: 図形 418">
              <a:extLst>
                <a:ext uri="{FF2B5EF4-FFF2-40B4-BE49-F238E27FC236}">
                  <a16:creationId xmlns:a16="http://schemas.microsoft.com/office/drawing/2014/main" id="{E982086C-894C-DE2C-915A-A517C969D36C}"/>
                </a:ext>
              </a:extLst>
            </p:cNvPr>
            <p:cNvSpPr/>
            <p:nvPr/>
          </p:nvSpPr>
          <p:spPr>
            <a:xfrm>
              <a:off x="8205478" y="8370984"/>
              <a:ext cx="115234" cy="295212"/>
            </a:xfrm>
            <a:custGeom>
              <a:avLst/>
              <a:gdLst>
                <a:gd name="connsiteX0" fmla="*/ 27297 w 115234"/>
                <a:gd name="connsiteY0" fmla="*/ 542 h 295212"/>
                <a:gd name="connsiteX1" fmla="*/ 4014 w 115234"/>
                <a:gd name="connsiteY1" fmla="*/ 119076 h 295212"/>
                <a:gd name="connsiteX2" fmla="*/ 114080 w 115234"/>
                <a:gd name="connsiteY2" fmla="*/ 294759 h 295212"/>
                <a:gd name="connsiteX3" fmla="*/ 59047 w 115234"/>
                <a:gd name="connsiteY3" fmla="*/ 165642 h 295212"/>
                <a:gd name="connsiteX4" fmla="*/ 27297 w 115234"/>
                <a:gd name="connsiteY4" fmla="*/ 542 h 29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34" h="295212">
                  <a:moveTo>
                    <a:pt x="27297" y="542"/>
                  </a:moveTo>
                  <a:cubicBezTo>
                    <a:pt x="18125" y="-7219"/>
                    <a:pt x="-10450" y="70040"/>
                    <a:pt x="4014" y="119076"/>
                  </a:cubicBezTo>
                  <a:cubicBezTo>
                    <a:pt x="18478" y="168112"/>
                    <a:pt x="104908" y="286998"/>
                    <a:pt x="114080" y="294759"/>
                  </a:cubicBezTo>
                  <a:cubicBezTo>
                    <a:pt x="123252" y="302520"/>
                    <a:pt x="75275" y="208681"/>
                    <a:pt x="59047" y="165642"/>
                  </a:cubicBezTo>
                  <a:cubicBezTo>
                    <a:pt x="42819" y="122603"/>
                    <a:pt x="36469" y="8303"/>
                    <a:pt x="27297" y="54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7" name="フリーフォーム: 図形 419">
              <a:extLst>
                <a:ext uri="{FF2B5EF4-FFF2-40B4-BE49-F238E27FC236}">
                  <a16:creationId xmlns:a16="http://schemas.microsoft.com/office/drawing/2014/main" id="{757158CA-5187-9460-3790-1B054F0FD0B4}"/>
                </a:ext>
              </a:extLst>
            </p:cNvPr>
            <p:cNvSpPr/>
            <p:nvPr/>
          </p:nvSpPr>
          <p:spPr>
            <a:xfrm>
              <a:off x="8184139" y="8394780"/>
              <a:ext cx="91151" cy="265717"/>
            </a:xfrm>
            <a:custGeom>
              <a:avLst/>
              <a:gdLst>
                <a:gd name="connsiteX0" fmla="*/ 6303 w 91151"/>
                <a:gd name="connsiteY0" fmla="*/ 30 h 265717"/>
                <a:gd name="connsiteX1" fmla="*/ 6303 w 91151"/>
                <a:gd name="connsiteY1" fmla="*/ 112213 h 265717"/>
                <a:gd name="connsiteX2" fmla="*/ 74036 w 91151"/>
                <a:gd name="connsiteY2" fmla="*/ 239213 h 265717"/>
                <a:gd name="connsiteX3" fmla="*/ 88853 w 91151"/>
                <a:gd name="connsiteY3" fmla="*/ 256146 h 265717"/>
                <a:gd name="connsiteX4" fmla="*/ 35936 w 91151"/>
                <a:gd name="connsiteY4" fmla="*/ 122796 h 265717"/>
                <a:gd name="connsiteX5" fmla="*/ 6303 w 91151"/>
                <a:gd name="connsiteY5" fmla="*/ 30 h 26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51" h="265717">
                  <a:moveTo>
                    <a:pt x="6303" y="30"/>
                  </a:moveTo>
                  <a:cubicBezTo>
                    <a:pt x="1364" y="-1734"/>
                    <a:pt x="-4986" y="72349"/>
                    <a:pt x="6303" y="112213"/>
                  </a:cubicBezTo>
                  <a:cubicBezTo>
                    <a:pt x="17592" y="152077"/>
                    <a:pt x="60278" y="215224"/>
                    <a:pt x="74036" y="239213"/>
                  </a:cubicBezTo>
                  <a:cubicBezTo>
                    <a:pt x="87794" y="263202"/>
                    <a:pt x="95203" y="275549"/>
                    <a:pt x="88853" y="256146"/>
                  </a:cubicBezTo>
                  <a:cubicBezTo>
                    <a:pt x="82503" y="236743"/>
                    <a:pt x="48636" y="163365"/>
                    <a:pt x="35936" y="122796"/>
                  </a:cubicBezTo>
                  <a:cubicBezTo>
                    <a:pt x="23236" y="82227"/>
                    <a:pt x="11242" y="1794"/>
                    <a:pt x="6303" y="3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8" name="フリーフォーム: 図形 420">
              <a:extLst>
                <a:ext uri="{FF2B5EF4-FFF2-40B4-BE49-F238E27FC236}">
                  <a16:creationId xmlns:a16="http://schemas.microsoft.com/office/drawing/2014/main" id="{F7E60FE3-1931-67C4-FDDF-C8288B8864E0}"/>
                </a:ext>
              </a:extLst>
            </p:cNvPr>
            <p:cNvSpPr/>
            <p:nvPr/>
          </p:nvSpPr>
          <p:spPr>
            <a:xfrm>
              <a:off x="7886894" y="8399043"/>
              <a:ext cx="297874" cy="101823"/>
            </a:xfrm>
            <a:custGeom>
              <a:avLst/>
              <a:gdLst>
                <a:gd name="connsiteX0" fmla="*/ 864 w 297874"/>
                <a:gd name="connsiteY0" fmla="*/ 71967 h 101823"/>
                <a:gd name="connsiteX1" fmla="*/ 121514 w 297874"/>
                <a:gd name="connsiteY1" fmla="*/ 101600 h 101823"/>
                <a:gd name="connsiteX2" fmla="*/ 252748 w 297874"/>
                <a:gd name="connsiteY2" fmla="*/ 55033 h 101823"/>
                <a:gd name="connsiteX3" fmla="*/ 295081 w 297874"/>
                <a:gd name="connsiteY3" fmla="*/ 0 h 101823"/>
                <a:gd name="connsiteX4" fmla="*/ 185014 w 297874"/>
                <a:gd name="connsiteY4" fmla="*/ 55033 h 101823"/>
                <a:gd name="connsiteX5" fmla="*/ 864 w 297874"/>
                <a:gd name="connsiteY5" fmla="*/ 71967 h 10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74" h="101823">
                  <a:moveTo>
                    <a:pt x="864" y="71967"/>
                  </a:moveTo>
                  <a:cubicBezTo>
                    <a:pt x="-9719" y="79728"/>
                    <a:pt x="79533" y="104422"/>
                    <a:pt x="121514" y="101600"/>
                  </a:cubicBezTo>
                  <a:cubicBezTo>
                    <a:pt x="163495" y="98778"/>
                    <a:pt x="223820" y="71966"/>
                    <a:pt x="252748" y="55033"/>
                  </a:cubicBezTo>
                  <a:cubicBezTo>
                    <a:pt x="281676" y="38100"/>
                    <a:pt x="306370" y="0"/>
                    <a:pt x="295081" y="0"/>
                  </a:cubicBezTo>
                  <a:cubicBezTo>
                    <a:pt x="283792" y="0"/>
                    <a:pt x="230169" y="42686"/>
                    <a:pt x="185014" y="55033"/>
                  </a:cubicBezTo>
                  <a:cubicBezTo>
                    <a:pt x="139859" y="67380"/>
                    <a:pt x="11447" y="64206"/>
                    <a:pt x="864" y="7196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9" name="フリーフォーム: 図形 421">
              <a:extLst>
                <a:ext uri="{FF2B5EF4-FFF2-40B4-BE49-F238E27FC236}">
                  <a16:creationId xmlns:a16="http://schemas.microsoft.com/office/drawing/2014/main" id="{2BD0AD77-106F-1B2B-682B-6FD61396A14B}"/>
                </a:ext>
              </a:extLst>
            </p:cNvPr>
            <p:cNvSpPr/>
            <p:nvPr/>
          </p:nvSpPr>
          <p:spPr>
            <a:xfrm>
              <a:off x="7963191" y="8477958"/>
              <a:ext cx="93170" cy="271012"/>
            </a:xfrm>
            <a:custGeom>
              <a:avLst/>
              <a:gdLst>
                <a:gd name="connsiteX0" fmla="*/ 767 w 93170"/>
                <a:gd name="connsiteY0" fmla="*/ 5752 h 271012"/>
                <a:gd name="connsiteX1" fmla="*/ 87551 w 93170"/>
                <a:gd name="connsiteY1" fmla="*/ 208952 h 271012"/>
                <a:gd name="connsiteX2" fmla="*/ 83317 w 93170"/>
                <a:gd name="connsiteY2" fmla="*/ 270335 h 271012"/>
                <a:gd name="connsiteX3" fmla="*/ 72734 w 93170"/>
                <a:gd name="connsiteY3" fmla="*/ 179318 h 271012"/>
                <a:gd name="connsiteX4" fmla="*/ 45217 w 93170"/>
                <a:gd name="connsiteY4" fmla="*/ 65018 h 271012"/>
                <a:gd name="connsiteX5" fmla="*/ 767 w 93170"/>
                <a:gd name="connsiteY5" fmla="*/ 5752 h 27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170" h="271012">
                  <a:moveTo>
                    <a:pt x="767" y="5752"/>
                  </a:moveTo>
                  <a:cubicBezTo>
                    <a:pt x="7823" y="29741"/>
                    <a:pt x="73793" y="164855"/>
                    <a:pt x="87551" y="208952"/>
                  </a:cubicBezTo>
                  <a:cubicBezTo>
                    <a:pt x="101309" y="253049"/>
                    <a:pt x="85787" y="275274"/>
                    <a:pt x="83317" y="270335"/>
                  </a:cubicBezTo>
                  <a:cubicBezTo>
                    <a:pt x="80848" y="265396"/>
                    <a:pt x="79084" y="213537"/>
                    <a:pt x="72734" y="179318"/>
                  </a:cubicBezTo>
                  <a:cubicBezTo>
                    <a:pt x="66384" y="145099"/>
                    <a:pt x="52978" y="91123"/>
                    <a:pt x="45217" y="65018"/>
                  </a:cubicBezTo>
                  <a:cubicBezTo>
                    <a:pt x="37456" y="38913"/>
                    <a:pt x="-6289" y="-18237"/>
                    <a:pt x="767" y="575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0" name="フリーフォーム: 図形 422">
              <a:extLst>
                <a:ext uri="{FF2B5EF4-FFF2-40B4-BE49-F238E27FC236}">
                  <a16:creationId xmlns:a16="http://schemas.microsoft.com/office/drawing/2014/main" id="{593AB409-AAB4-89DE-6967-633CE2ACC9F1}"/>
                </a:ext>
              </a:extLst>
            </p:cNvPr>
            <p:cNvSpPr/>
            <p:nvPr/>
          </p:nvSpPr>
          <p:spPr>
            <a:xfrm>
              <a:off x="8107891" y="8453014"/>
              <a:ext cx="102604" cy="255506"/>
            </a:xfrm>
            <a:custGeom>
              <a:avLst/>
              <a:gdLst>
                <a:gd name="connsiteX0" fmla="*/ 61384 w 102604"/>
                <a:gd name="connsiteY0" fmla="*/ 1062 h 255506"/>
                <a:gd name="connsiteX1" fmla="*/ 101601 w 102604"/>
                <a:gd name="connsiteY1" fmla="*/ 170396 h 255506"/>
                <a:gd name="connsiteX2" fmla="*/ 82551 w 102604"/>
                <a:gd name="connsiteY2" fmla="*/ 238129 h 255506"/>
                <a:gd name="connsiteX3" fmla="*/ 1 w 102604"/>
                <a:gd name="connsiteY3" fmla="*/ 244479 h 255506"/>
                <a:gd name="connsiteX4" fmla="*/ 80434 w 102604"/>
                <a:gd name="connsiteY4" fmla="*/ 104779 h 255506"/>
                <a:gd name="connsiteX5" fmla="*/ 61384 w 102604"/>
                <a:gd name="connsiteY5" fmla="*/ 1062 h 25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604" h="255506">
                  <a:moveTo>
                    <a:pt x="61384" y="1062"/>
                  </a:moveTo>
                  <a:cubicBezTo>
                    <a:pt x="64912" y="11998"/>
                    <a:pt x="98073" y="130885"/>
                    <a:pt x="101601" y="170396"/>
                  </a:cubicBezTo>
                  <a:cubicBezTo>
                    <a:pt x="105129" y="209907"/>
                    <a:pt x="99484" y="225782"/>
                    <a:pt x="82551" y="238129"/>
                  </a:cubicBezTo>
                  <a:cubicBezTo>
                    <a:pt x="65618" y="250476"/>
                    <a:pt x="354" y="266704"/>
                    <a:pt x="1" y="244479"/>
                  </a:cubicBezTo>
                  <a:cubicBezTo>
                    <a:pt x="-352" y="222254"/>
                    <a:pt x="66676" y="143232"/>
                    <a:pt x="80434" y="104779"/>
                  </a:cubicBezTo>
                  <a:cubicBezTo>
                    <a:pt x="94192" y="66326"/>
                    <a:pt x="57856" y="-9874"/>
                    <a:pt x="61384" y="106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1" name="フリーフォーム: 図形 423">
              <a:extLst>
                <a:ext uri="{FF2B5EF4-FFF2-40B4-BE49-F238E27FC236}">
                  <a16:creationId xmlns:a16="http://schemas.microsoft.com/office/drawing/2014/main" id="{AB07AA8E-61F2-9A30-482D-B328182F9AB8}"/>
                </a:ext>
              </a:extLst>
            </p:cNvPr>
            <p:cNvSpPr/>
            <p:nvPr/>
          </p:nvSpPr>
          <p:spPr>
            <a:xfrm>
              <a:off x="7256599" y="8006483"/>
              <a:ext cx="231936" cy="145557"/>
            </a:xfrm>
            <a:custGeom>
              <a:avLst/>
              <a:gdLst>
                <a:gd name="connsiteX0" fmla="*/ 32143 w 231936"/>
                <a:gd name="connsiteY0" fmla="*/ 977 h 145557"/>
                <a:gd name="connsiteX1" fmla="*/ 154909 w 231936"/>
                <a:gd name="connsiteY1" fmla="*/ 81410 h 145557"/>
                <a:gd name="connsiteX2" fmla="*/ 226876 w 231936"/>
                <a:gd name="connsiteY2" fmla="*/ 106810 h 145557"/>
                <a:gd name="connsiteX3" fmla="*/ 15209 w 231936"/>
                <a:gd name="connsiteY3" fmla="*/ 142793 h 145557"/>
                <a:gd name="connsiteX4" fmla="*/ 32143 w 231936"/>
                <a:gd name="connsiteY4" fmla="*/ 977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36" h="145557">
                  <a:moveTo>
                    <a:pt x="32143" y="977"/>
                  </a:moveTo>
                  <a:cubicBezTo>
                    <a:pt x="55426" y="-9253"/>
                    <a:pt x="122454" y="63771"/>
                    <a:pt x="154909" y="81410"/>
                  </a:cubicBezTo>
                  <a:cubicBezTo>
                    <a:pt x="187364" y="99049"/>
                    <a:pt x="250159" y="96580"/>
                    <a:pt x="226876" y="106810"/>
                  </a:cubicBezTo>
                  <a:cubicBezTo>
                    <a:pt x="203593" y="117040"/>
                    <a:pt x="47664" y="156198"/>
                    <a:pt x="15209" y="142793"/>
                  </a:cubicBezTo>
                  <a:cubicBezTo>
                    <a:pt x="-17246" y="129388"/>
                    <a:pt x="8860" y="11207"/>
                    <a:pt x="32143" y="97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2" name="フリーフォーム: 図形 424">
              <a:extLst>
                <a:ext uri="{FF2B5EF4-FFF2-40B4-BE49-F238E27FC236}">
                  <a16:creationId xmlns:a16="http://schemas.microsoft.com/office/drawing/2014/main" id="{CEA0F8FE-74AC-A05B-EDB2-2B5488750878}"/>
                </a:ext>
              </a:extLst>
            </p:cNvPr>
            <p:cNvSpPr/>
            <p:nvPr/>
          </p:nvSpPr>
          <p:spPr>
            <a:xfrm>
              <a:off x="7926268" y="7691869"/>
              <a:ext cx="81281" cy="265564"/>
            </a:xfrm>
            <a:custGeom>
              <a:avLst/>
              <a:gdLst>
                <a:gd name="connsiteX0" fmla="*/ 3295 w 81281"/>
                <a:gd name="connsiteY0" fmla="*/ 737 h 265564"/>
                <a:gd name="connsiteX1" fmla="*/ 79495 w 81281"/>
                <a:gd name="connsiteY1" fmla="*/ 122974 h 265564"/>
                <a:gd name="connsiteX2" fmla="*/ 52507 w 81281"/>
                <a:gd name="connsiteY2" fmla="*/ 216637 h 265564"/>
                <a:gd name="connsiteX3" fmla="*/ 120 w 81281"/>
                <a:gd name="connsiteY3" fmla="*/ 264262 h 265564"/>
                <a:gd name="connsiteX4" fmla="*/ 68382 w 81281"/>
                <a:gd name="connsiteY4" fmla="*/ 167424 h 265564"/>
                <a:gd name="connsiteX5" fmla="*/ 46157 w 81281"/>
                <a:gd name="connsiteY5" fmla="*/ 75349 h 265564"/>
                <a:gd name="connsiteX6" fmla="*/ 3295 w 81281"/>
                <a:gd name="connsiteY6" fmla="*/ 737 h 265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81" h="265564">
                  <a:moveTo>
                    <a:pt x="3295" y="737"/>
                  </a:moveTo>
                  <a:cubicBezTo>
                    <a:pt x="8851" y="8675"/>
                    <a:pt x="71293" y="86991"/>
                    <a:pt x="79495" y="122974"/>
                  </a:cubicBezTo>
                  <a:cubicBezTo>
                    <a:pt x="87697" y="158957"/>
                    <a:pt x="65736" y="193089"/>
                    <a:pt x="52507" y="216637"/>
                  </a:cubicBezTo>
                  <a:cubicBezTo>
                    <a:pt x="39278" y="240185"/>
                    <a:pt x="-2526" y="272464"/>
                    <a:pt x="120" y="264262"/>
                  </a:cubicBezTo>
                  <a:cubicBezTo>
                    <a:pt x="2766" y="256060"/>
                    <a:pt x="60709" y="198910"/>
                    <a:pt x="68382" y="167424"/>
                  </a:cubicBezTo>
                  <a:cubicBezTo>
                    <a:pt x="76055" y="135939"/>
                    <a:pt x="54624" y="99691"/>
                    <a:pt x="46157" y="75349"/>
                  </a:cubicBezTo>
                  <a:cubicBezTo>
                    <a:pt x="37690" y="51007"/>
                    <a:pt x="-2261" y="-7201"/>
                    <a:pt x="3295" y="73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3" name="フリーフォーム: 図形 427">
              <a:extLst>
                <a:ext uri="{FF2B5EF4-FFF2-40B4-BE49-F238E27FC236}">
                  <a16:creationId xmlns:a16="http://schemas.microsoft.com/office/drawing/2014/main" id="{A3900060-7392-EDFE-E9AB-3C79EC1080D2}"/>
                </a:ext>
              </a:extLst>
            </p:cNvPr>
            <p:cNvSpPr/>
            <p:nvPr/>
          </p:nvSpPr>
          <p:spPr>
            <a:xfrm>
              <a:off x="7811509" y="7760517"/>
              <a:ext cx="153713" cy="227853"/>
            </a:xfrm>
            <a:custGeom>
              <a:avLst/>
              <a:gdLst>
                <a:gd name="connsiteX0" fmla="*/ 3754 w 153713"/>
                <a:gd name="connsiteY0" fmla="*/ 1939 h 227853"/>
                <a:gd name="connsiteX1" fmla="*/ 103766 w 153713"/>
                <a:gd name="connsiteY1" fmla="*/ 194026 h 227853"/>
                <a:gd name="connsiteX2" fmla="*/ 151391 w 153713"/>
                <a:gd name="connsiteY2" fmla="*/ 219426 h 227853"/>
                <a:gd name="connsiteX3" fmla="*/ 33916 w 153713"/>
                <a:gd name="connsiteY3" fmla="*/ 100364 h 227853"/>
                <a:gd name="connsiteX4" fmla="*/ 3754 w 153713"/>
                <a:gd name="connsiteY4" fmla="*/ 1939 h 22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713" h="227853">
                  <a:moveTo>
                    <a:pt x="3754" y="1939"/>
                  </a:moveTo>
                  <a:cubicBezTo>
                    <a:pt x="15396" y="17549"/>
                    <a:pt x="79160" y="157778"/>
                    <a:pt x="103766" y="194026"/>
                  </a:cubicBezTo>
                  <a:cubicBezTo>
                    <a:pt x="128372" y="230274"/>
                    <a:pt x="163033" y="235036"/>
                    <a:pt x="151391" y="219426"/>
                  </a:cubicBezTo>
                  <a:cubicBezTo>
                    <a:pt x="139749" y="203816"/>
                    <a:pt x="58787" y="131585"/>
                    <a:pt x="33916" y="100364"/>
                  </a:cubicBezTo>
                  <a:cubicBezTo>
                    <a:pt x="9045" y="69143"/>
                    <a:pt x="-7888" y="-13671"/>
                    <a:pt x="3754" y="19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4" name="フリーフォーム: 図形 428">
              <a:extLst>
                <a:ext uri="{FF2B5EF4-FFF2-40B4-BE49-F238E27FC236}">
                  <a16:creationId xmlns:a16="http://schemas.microsoft.com/office/drawing/2014/main" id="{58D10F79-A829-BA42-0069-EFD364432D64}"/>
                </a:ext>
              </a:extLst>
            </p:cNvPr>
            <p:cNvSpPr/>
            <p:nvPr/>
          </p:nvSpPr>
          <p:spPr>
            <a:xfrm>
              <a:off x="7756487" y="7836324"/>
              <a:ext cx="193733" cy="178476"/>
            </a:xfrm>
            <a:custGeom>
              <a:avLst/>
              <a:gdLst>
                <a:gd name="connsiteX0" fmla="*/ 38 w 193733"/>
                <a:gd name="connsiteY0" fmla="*/ 744 h 178476"/>
                <a:gd name="connsiteX1" fmla="*/ 117513 w 193733"/>
                <a:gd name="connsiteY1" fmla="*/ 170607 h 178476"/>
                <a:gd name="connsiteX2" fmla="*/ 193713 w 193733"/>
                <a:gd name="connsiteY2" fmla="*/ 142032 h 178476"/>
                <a:gd name="connsiteX3" fmla="*/ 125451 w 193733"/>
                <a:gd name="connsiteY3" fmla="*/ 69007 h 178476"/>
                <a:gd name="connsiteX4" fmla="*/ 150851 w 193733"/>
                <a:gd name="connsiteY4" fmla="*/ 164257 h 178476"/>
                <a:gd name="connsiteX5" fmla="*/ 104813 w 193733"/>
                <a:gd name="connsiteY5" fmla="*/ 110282 h 178476"/>
                <a:gd name="connsiteX6" fmla="*/ 38 w 193733"/>
                <a:gd name="connsiteY6" fmla="*/ 744 h 17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33" h="178476">
                  <a:moveTo>
                    <a:pt x="38" y="744"/>
                  </a:moveTo>
                  <a:cubicBezTo>
                    <a:pt x="2155" y="10798"/>
                    <a:pt x="85234" y="147059"/>
                    <a:pt x="117513" y="170607"/>
                  </a:cubicBezTo>
                  <a:cubicBezTo>
                    <a:pt x="149792" y="194155"/>
                    <a:pt x="192390" y="158965"/>
                    <a:pt x="193713" y="142032"/>
                  </a:cubicBezTo>
                  <a:cubicBezTo>
                    <a:pt x="195036" y="125099"/>
                    <a:pt x="132595" y="65303"/>
                    <a:pt x="125451" y="69007"/>
                  </a:cubicBezTo>
                  <a:cubicBezTo>
                    <a:pt x="118307" y="72711"/>
                    <a:pt x="154291" y="157378"/>
                    <a:pt x="150851" y="164257"/>
                  </a:cubicBezTo>
                  <a:cubicBezTo>
                    <a:pt x="147411" y="171136"/>
                    <a:pt x="124921" y="135153"/>
                    <a:pt x="104813" y="110282"/>
                  </a:cubicBezTo>
                  <a:cubicBezTo>
                    <a:pt x="84705" y="85411"/>
                    <a:pt x="-2079" y="-9310"/>
                    <a:pt x="38" y="74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5" name="フリーフォーム: 図形 429">
              <a:extLst>
                <a:ext uri="{FF2B5EF4-FFF2-40B4-BE49-F238E27FC236}">
                  <a16:creationId xmlns:a16="http://schemas.microsoft.com/office/drawing/2014/main" id="{42AAE3F2-9D41-345D-0D46-F31ED41D2B4E}"/>
                </a:ext>
              </a:extLst>
            </p:cNvPr>
            <p:cNvSpPr/>
            <p:nvPr/>
          </p:nvSpPr>
          <p:spPr>
            <a:xfrm>
              <a:off x="7620960" y="7884809"/>
              <a:ext cx="165960" cy="305394"/>
            </a:xfrm>
            <a:custGeom>
              <a:avLst/>
              <a:gdLst>
                <a:gd name="connsiteX0" fmla="*/ 48253 w 165960"/>
                <a:gd name="connsiteY0" fmla="*/ 1472 h 305394"/>
                <a:gd name="connsiteX1" fmla="*/ 160965 w 165960"/>
                <a:gd name="connsiteY1" fmla="*/ 193559 h 305394"/>
                <a:gd name="connsiteX2" fmla="*/ 138740 w 165960"/>
                <a:gd name="connsiteY2" fmla="*/ 226897 h 305394"/>
                <a:gd name="connsiteX3" fmla="*/ 72065 w 165960"/>
                <a:gd name="connsiteY3" fmla="*/ 253884 h 305394"/>
                <a:gd name="connsiteX4" fmla="*/ 33965 w 165960"/>
                <a:gd name="connsiteY4" fmla="*/ 291984 h 305394"/>
                <a:gd name="connsiteX5" fmla="*/ 3803 w 165960"/>
                <a:gd name="connsiteY5" fmla="*/ 298334 h 305394"/>
                <a:gd name="connsiteX6" fmla="*/ 124453 w 165960"/>
                <a:gd name="connsiteY6" fmla="*/ 196734 h 305394"/>
                <a:gd name="connsiteX7" fmla="*/ 100640 w 165960"/>
                <a:gd name="connsiteY7" fmla="*/ 109422 h 305394"/>
                <a:gd name="connsiteX8" fmla="*/ 48253 w 165960"/>
                <a:gd name="connsiteY8" fmla="*/ 1472 h 30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960" h="305394">
                  <a:moveTo>
                    <a:pt x="48253" y="1472"/>
                  </a:moveTo>
                  <a:cubicBezTo>
                    <a:pt x="58307" y="15495"/>
                    <a:pt x="145884" y="155988"/>
                    <a:pt x="160965" y="193559"/>
                  </a:cubicBezTo>
                  <a:cubicBezTo>
                    <a:pt x="176046" y="231130"/>
                    <a:pt x="153557" y="216843"/>
                    <a:pt x="138740" y="226897"/>
                  </a:cubicBezTo>
                  <a:cubicBezTo>
                    <a:pt x="123923" y="236951"/>
                    <a:pt x="89527" y="243036"/>
                    <a:pt x="72065" y="253884"/>
                  </a:cubicBezTo>
                  <a:cubicBezTo>
                    <a:pt x="54603" y="264732"/>
                    <a:pt x="45342" y="284576"/>
                    <a:pt x="33965" y="291984"/>
                  </a:cubicBezTo>
                  <a:cubicBezTo>
                    <a:pt x="22588" y="299392"/>
                    <a:pt x="-11278" y="314209"/>
                    <a:pt x="3803" y="298334"/>
                  </a:cubicBezTo>
                  <a:cubicBezTo>
                    <a:pt x="18884" y="282459"/>
                    <a:pt x="108314" y="228219"/>
                    <a:pt x="124453" y="196734"/>
                  </a:cubicBezTo>
                  <a:cubicBezTo>
                    <a:pt x="140592" y="165249"/>
                    <a:pt x="113075" y="141436"/>
                    <a:pt x="100640" y="109422"/>
                  </a:cubicBezTo>
                  <a:cubicBezTo>
                    <a:pt x="88205" y="77408"/>
                    <a:pt x="38199" y="-12551"/>
                    <a:pt x="48253" y="14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6" name="フリーフォーム: 図形 430">
              <a:extLst>
                <a:ext uri="{FF2B5EF4-FFF2-40B4-BE49-F238E27FC236}">
                  <a16:creationId xmlns:a16="http://schemas.microsoft.com/office/drawing/2014/main" id="{A616440E-6B3C-3252-D693-860BF3FB5977}"/>
                </a:ext>
              </a:extLst>
            </p:cNvPr>
            <p:cNvSpPr/>
            <p:nvPr/>
          </p:nvSpPr>
          <p:spPr>
            <a:xfrm>
              <a:off x="8215916" y="7957294"/>
              <a:ext cx="242322" cy="100484"/>
            </a:xfrm>
            <a:custGeom>
              <a:avLst/>
              <a:gdLst>
                <a:gd name="connsiteX0" fmla="*/ 242284 w 242322"/>
                <a:gd name="connsiteY0" fmla="*/ 38524 h 100484"/>
                <a:gd name="connsiteX1" fmla="*/ 21622 w 242322"/>
                <a:gd name="connsiteY1" fmla="*/ 36937 h 100484"/>
                <a:gd name="connsiteX2" fmla="*/ 12097 w 242322"/>
                <a:gd name="connsiteY2" fmla="*/ 100437 h 100484"/>
                <a:gd name="connsiteX3" fmla="*/ 984 w 242322"/>
                <a:gd name="connsiteY3" fmla="*/ 46462 h 100484"/>
                <a:gd name="connsiteX4" fmla="*/ 39084 w 242322"/>
                <a:gd name="connsiteY4" fmla="*/ 424 h 100484"/>
                <a:gd name="connsiteX5" fmla="*/ 242284 w 242322"/>
                <a:gd name="connsiteY5" fmla="*/ 38524 h 10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322" h="100484">
                  <a:moveTo>
                    <a:pt x="242284" y="38524"/>
                  </a:moveTo>
                  <a:cubicBezTo>
                    <a:pt x="239374" y="44609"/>
                    <a:pt x="59986" y="26618"/>
                    <a:pt x="21622" y="36937"/>
                  </a:cubicBezTo>
                  <a:cubicBezTo>
                    <a:pt x="-16742" y="47256"/>
                    <a:pt x="15537" y="98850"/>
                    <a:pt x="12097" y="100437"/>
                  </a:cubicBezTo>
                  <a:cubicBezTo>
                    <a:pt x="8657" y="102025"/>
                    <a:pt x="-3514" y="63131"/>
                    <a:pt x="984" y="46462"/>
                  </a:cubicBezTo>
                  <a:cubicBezTo>
                    <a:pt x="5482" y="29793"/>
                    <a:pt x="-2456" y="5186"/>
                    <a:pt x="39084" y="424"/>
                  </a:cubicBezTo>
                  <a:cubicBezTo>
                    <a:pt x="80624" y="-4339"/>
                    <a:pt x="245194" y="32439"/>
                    <a:pt x="242284" y="3852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7" name="フリーフォーム: 図形 431">
              <a:extLst>
                <a:ext uri="{FF2B5EF4-FFF2-40B4-BE49-F238E27FC236}">
                  <a16:creationId xmlns:a16="http://schemas.microsoft.com/office/drawing/2014/main" id="{F7467B12-1E21-9C29-CE29-9973E1A49E69}"/>
                </a:ext>
              </a:extLst>
            </p:cNvPr>
            <p:cNvSpPr/>
            <p:nvPr/>
          </p:nvSpPr>
          <p:spPr>
            <a:xfrm>
              <a:off x="8110534" y="7689700"/>
              <a:ext cx="115896" cy="158502"/>
            </a:xfrm>
            <a:custGeom>
              <a:avLst/>
              <a:gdLst>
                <a:gd name="connsiteX0" fmla="*/ 4 w 115896"/>
                <a:gd name="connsiteY0" fmla="*/ 1318 h 158502"/>
                <a:gd name="connsiteX1" fmla="*/ 61916 w 115896"/>
                <a:gd name="connsiteY1" fmla="*/ 136256 h 158502"/>
                <a:gd name="connsiteX2" fmla="*/ 115891 w 115896"/>
                <a:gd name="connsiteY2" fmla="*/ 152131 h 158502"/>
                <a:gd name="connsiteX3" fmla="*/ 58741 w 115896"/>
                <a:gd name="connsiteY3" fmla="*/ 71168 h 158502"/>
                <a:gd name="connsiteX4" fmla="*/ 4 w 115896"/>
                <a:gd name="connsiteY4" fmla="*/ 1318 h 15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896" h="158502">
                  <a:moveTo>
                    <a:pt x="4" y="1318"/>
                  </a:moveTo>
                  <a:cubicBezTo>
                    <a:pt x="533" y="12166"/>
                    <a:pt x="42602" y="111121"/>
                    <a:pt x="61916" y="136256"/>
                  </a:cubicBezTo>
                  <a:cubicBezTo>
                    <a:pt x="81231" y="161392"/>
                    <a:pt x="116420" y="162979"/>
                    <a:pt x="115891" y="152131"/>
                  </a:cubicBezTo>
                  <a:cubicBezTo>
                    <a:pt x="115362" y="141283"/>
                    <a:pt x="71176" y="92864"/>
                    <a:pt x="58741" y="71168"/>
                  </a:cubicBezTo>
                  <a:cubicBezTo>
                    <a:pt x="46306" y="49472"/>
                    <a:pt x="-525" y="-9530"/>
                    <a:pt x="4" y="13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8" name="フリーフォーム: 図形 432">
              <a:extLst>
                <a:ext uri="{FF2B5EF4-FFF2-40B4-BE49-F238E27FC236}">
                  <a16:creationId xmlns:a16="http://schemas.microsoft.com/office/drawing/2014/main" id="{1850604D-FA3F-69D6-E0E6-CDB3EEA95E66}"/>
                </a:ext>
              </a:extLst>
            </p:cNvPr>
            <p:cNvSpPr/>
            <p:nvPr/>
          </p:nvSpPr>
          <p:spPr>
            <a:xfrm>
              <a:off x="7647251" y="7900228"/>
              <a:ext cx="464917" cy="391725"/>
            </a:xfrm>
            <a:custGeom>
              <a:avLst/>
              <a:gdLst>
                <a:gd name="connsiteX0" fmla="*/ 464874 w 464917"/>
                <a:gd name="connsiteY0" fmla="*/ 340 h 391725"/>
                <a:gd name="connsiteX1" fmla="*/ 412487 w 464917"/>
                <a:gd name="connsiteY1" fmla="*/ 117815 h 391725"/>
                <a:gd name="connsiteX2" fmla="*/ 396612 w 464917"/>
                <a:gd name="connsiteY2" fmla="*/ 168615 h 391725"/>
                <a:gd name="connsiteX3" fmla="*/ 329937 w 464917"/>
                <a:gd name="connsiteY3" fmla="*/ 189253 h 391725"/>
                <a:gd name="connsiteX4" fmla="*/ 320412 w 464917"/>
                <a:gd name="connsiteY4" fmla="*/ 251165 h 391725"/>
                <a:gd name="connsiteX5" fmla="*/ 31487 w 464917"/>
                <a:gd name="connsiteY5" fmla="*/ 386103 h 391725"/>
                <a:gd name="connsiteX6" fmla="*/ 82287 w 464917"/>
                <a:gd name="connsiteY6" fmla="*/ 360703 h 391725"/>
                <a:gd name="connsiteX7" fmla="*/ 1324 w 464917"/>
                <a:gd name="connsiteY7" fmla="*/ 309903 h 391725"/>
                <a:gd name="connsiteX8" fmla="*/ 29899 w 464917"/>
                <a:gd name="connsiteY8" fmla="*/ 309903 h 391725"/>
                <a:gd name="connsiteX9" fmla="*/ 233099 w 464917"/>
                <a:gd name="connsiteY9" fmla="*/ 313078 h 391725"/>
                <a:gd name="connsiteX10" fmla="*/ 352162 w 464917"/>
                <a:gd name="connsiteY10" fmla="*/ 206715 h 391725"/>
                <a:gd name="connsiteX11" fmla="*/ 420424 w 464917"/>
                <a:gd name="connsiteY11" fmla="*/ 86065 h 391725"/>
                <a:gd name="connsiteX12" fmla="*/ 464874 w 464917"/>
                <a:gd name="connsiteY12" fmla="*/ 340 h 39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4917" h="391725">
                  <a:moveTo>
                    <a:pt x="464874" y="340"/>
                  </a:moveTo>
                  <a:cubicBezTo>
                    <a:pt x="463551" y="5632"/>
                    <a:pt x="423864" y="89769"/>
                    <a:pt x="412487" y="117815"/>
                  </a:cubicBezTo>
                  <a:cubicBezTo>
                    <a:pt x="401110" y="145861"/>
                    <a:pt x="410370" y="156709"/>
                    <a:pt x="396612" y="168615"/>
                  </a:cubicBezTo>
                  <a:cubicBezTo>
                    <a:pt x="382854" y="180521"/>
                    <a:pt x="342637" y="175495"/>
                    <a:pt x="329937" y="189253"/>
                  </a:cubicBezTo>
                  <a:cubicBezTo>
                    <a:pt x="317237" y="203011"/>
                    <a:pt x="370154" y="218357"/>
                    <a:pt x="320412" y="251165"/>
                  </a:cubicBezTo>
                  <a:cubicBezTo>
                    <a:pt x="270670" y="283973"/>
                    <a:pt x="71174" y="367847"/>
                    <a:pt x="31487" y="386103"/>
                  </a:cubicBezTo>
                  <a:cubicBezTo>
                    <a:pt x="-8200" y="404359"/>
                    <a:pt x="87314" y="373403"/>
                    <a:pt x="82287" y="360703"/>
                  </a:cubicBezTo>
                  <a:cubicBezTo>
                    <a:pt x="77260" y="348003"/>
                    <a:pt x="10055" y="318370"/>
                    <a:pt x="1324" y="309903"/>
                  </a:cubicBezTo>
                  <a:cubicBezTo>
                    <a:pt x="-7407" y="301436"/>
                    <a:pt x="29899" y="309903"/>
                    <a:pt x="29899" y="309903"/>
                  </a:cubicBezTo>
                  <a:cubicBezTo>
                    <a:pt x="68528" y="310432"/>
                    <a:pt x="179388" y="330276"/>
                    <a:pt x="233099" y="313078"/>
                  </a:cubicBezTo>
                  <a:cubicBezTo>
                    <a:pt x="286809" y="295880"/>
                    <a:pt x="320941" y="244551"/>
                    <a:pt x="352162" y="206715"/>
                  </a:cubicBezTo>
                  <a:cubicBezTo>
                    <a:pt x="383383" y="168879"/>
                    <a:pt x="403755" y="119402"/>
                    <a:pt x="420424" y="86065"/>
                  </a:cubicBezTo>
                  <a:cubicBezTo>
                    <a:pt x="437093" y="52728"/>
                    <a:pt x="466197" y="-4952"/>
                    <a:pt x="464874" y="34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9" name="フリーフォーム: 図形 433">
              <a:extLst>
                <a:ext uri="{FF2B5EF4-FFF2-40B4-BE49-F238E27FC236}">
                  <a16:creationId xmlns:a16="http://schemas.microsoft.com/office/drawing/2014/main" id="{A24542A9-C3B2-7B58-0AEF-542AB5BC7566}"/>
                </a:ext>
              </a:extLst>
            </p:cNvPr>
            <p:cNvSpPr/>
            <p:nvPr/>
          </p:nvSpPr>
          <p:spPr>
            <a:xfrm>
              <a:off x="7689601" y="8122767"/>
              <a:ext cx="115787" cy="131852"/>
            </a:xfrm>
            <a:custGeom>
              <a:avLst/>
              <a:gdLst>
                <a:gd name="connsiteX0" fmla="*/ 249 w 115787"/>
                <a:gd name="connsiteY0" fmla="*/ 51 h 131852"/>
                <a:gd name="connsiteX1" fmla="*/ 114549 w 115787"/>
                <a:gd name="connsiteY1" fmla="*/ 55614 h 131852"/>
                <a:gd name="connsiteX2" fmla="*/ 62162 w 115787"/>
                <a:gd name="connsiteY2" fmla="*/ 131814 h 131852"/>
                <a:gd name="connsiteX3" fmla="*/ 82799 w 115787"/>
                <a:gd name="connsiteY3" fmla="*/ 65139 h 131852"/>
                <a:gd name="connsiteX4" fmla="*/ 249 w 115787"/>
                <a:gd name="connsiteY4" fmla="*/ 51 h 13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87" h="131852">
                  <a:moveTo>
                    <a:pt x="249" y="51"/>
                  </a:moveTo>
                  <a:cubicBezTo>
                    <a:pt x="5541" y="-1536"/>
                    <a:pt x="104230" y="33653"/>
                    <a:pt x="114549" y="55614"/>
                  </a:cubicBezTo>
                  <a:cubicBezTo>
                    <a:pt x="124868" y="77575"/>
                    <a:pt x="67454" y="130227"/>
                    <a:pt x="62162" y="131814"/>
                  </a:cubicBezTo>
                  <a:cubicBezTo>
                    <a:pt x="56870" y="133401"/>
                    <a:pt x="89943" y="85512"/>
                    <a:pt x="82799" y="65139"/>
                  </a:cubicBezTo>
                  <a:cubicBezTo>
                    <a:pt x="75655" y="44766"/>
                    <a:pt x="-5043" y="1638"/>
                    <a:pt x="249" y="5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0" name="フリーフォーム: 図形 434">
              <a:extLst>
                <a:ext uri="{FF2B5EF4-FFF2-40B4-BE49-F238E27FC236}">
                  <a16:creationId xmlns:a16="http://schemas.microsoft.com/office/drawing/2014/main" id="{7BC33EDC-25A5-7F0B-67C6-B0728EFF4209}"/>
                </a:ext>
              </a:extLst>
            </p:cNvPr>
            <p:cNvSpPr/>
            <p:nvPr/>
          </p:nvSpPr>
          <p:spPr>
            <a:xfrm>
              <a:off x="7824457" y="8051884"/>
              <a:ext cx="118280" cy="91867"/>
            </a:xfrm>
            <a:custGeom>
              <a:avLst/>
              <a:gdLst>
                <a:gd name="connsiteX0" fmla="*/ 331 w 118280"/>
                <a:gd name="connsiteY0" fmla="*/ 15372 h 91867"/>
                <a:gd name="connsiteX1" fmla="*/ 81293 w 118280"/>
                <a:gd name="connsiteY1" fmla="*/ 4259 h 91867"/>
                <a:gd name="connsiteX2" fmla="*/ 86056 w 118280"/>
                <a:gd name="connsiteY2" fmla="*/ 91572 h 91867"/>
                <a:gd name="connsiteX3" fmla="*/ 116218 w 118280"/>
                <a:gd name="connsiteY3" fmla="*/ 31247 h 91867"/>
                <a:gd name="connsiteX4" fmla="*/ 331 w 118280"/>
                <a:gd name="connsiteY4" fmla="*/ 15372 h 9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80" h="91867">
                  <a:moveTo>
                    <a:pt x="331" y="15372"/>
                  </a:moveTo>
                  <a:cubicBezTo>
                    <a:pt x="-5490" y="10874"/>
                    <a:pt x="67006" y="-8441"/>
                    <a:pt x="81293" y="4259"/>
                  </a:cubicBezTo>
                  <a:cubicBezTo>
                    <a:pt x="95581" y="16959"/>
                    <a:pt x="80235" y="87074"/>
                    <a:pt x="86056" y="91572"/>
                  </a:cubicBezTo>
                  <a:cubicBezTo>
                    <a:pt x="91877" y="96070"/>
                    <a:pt x="127066" y="47916"/>
                    <a:pt x="116218" y="31247"/>
                  </a:cubicBezTo>
                  <a:cubicBezTo>
                    <a:pt x="105370" y="14578"/>
                    <a:pt x="6152" y="19870"/>
                    <a:pt x="331" y="153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1" name="フリーフォーム: 図形 435">
              <a:extLst>
                <a:ext uri="{FF2B5EF4-FFF2-40B4-BE49-F238E27FC236}">
                  <a16:creationId xmlns:a16="http://schemas.microsoft.com/office/drawing/2014/main" id="{FF503B82-48BE-AA17-8C48-2E62ED9C186B}"/>
                </a:ext>
              </a:extLst>
            </p:cNvPr>
            <p:cNvSpPr/>
            <p:nvPr/>
          </p:nvSpPr>
          <p:spPr>
            <a:xfrm>
              <a:off x="7809126" y="8065668"/>
              <a:ext cx="120382" cy="104775"/>
            </a:xfrm>
            <a:custGeom>
              <a:avLst/>
              <a:gdLst>
                <a:gd name="connsiteX0" fmla="*/ 45824 w 120382"/>
                <a:gd name="connsiteY0" fmla="*/ 0 h 104775"/>
                <a:gd name="connsiteX1" fmla="*/ 2962 w 120382"/>
                <a:gd name="connsiteY1" fmla="*/ 58738 h 104775"/>
                <a:gd name="connsiteX2" fmla="*/ 118849 w 120382"/>
                <a:gd name="connsiteY2" fmla="*/ 104775 h 104775"/>
                <a:gd name="connsiteX3" fmla="*/ 66462 w 120382"/>
                <a:gd name="connsiteY3" fmla="*/ 58738 h 104775"/>
                <a:gd name="connsiteX4" fmla="*/ 45824 w 120382"/>
                <a:gd name="connsiteY4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382" h="104775">
                  <a:moveTo>
                    <a:pt x="45824" y="0"/>
                  </a:moveTo>
                  <a:cubicBezTo>
                    <a:pt x="18307" y="20638"/>
                    <a:pt x="-9209" y="41276"/>
                    <a:pt x="2962" y="58738"/>
                  </a:cubicBezTo>
                  <a:cubicBezTo>
                    <a:pt x="15133" y="76200"/>
                    <a:pt x="108266" y="104775"/>
                    <a:pt x="118849" y="104775"/>
                  </a:cubicBezTo>
                  <a:cubicBezTo>
                    <a:pt x="129432" y="104775"/>
                    <a:pt x="82337" y="72761"/>
                    <a:pt x="66462" y="58738"/>
                  </a:cubicBezTo>
                  <a:lnTo>
                    <a:pt x="45824" y="0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2" name="フリーフォーム: 図形 436">
              <a:extLst>
                <a:ext uri="{FF2B5EF4-FFF2-40B4-BE49-F238E27FC236}">
                  <a16:creationId xmlns:a16="http://schemas.microsoft.com/office/drawing/2014/main" id="{231D815C-F1DB-1468-2B5A-60C7CE453B49}"/>
                </a:ext>
              </a:extLst>
            </p:cNvPr>
            <p:cNvSpPr/>
            <p:nvPr/>
          </p:nvSpPr>
          <p:spPr>
            <a:xfrm>
              <a:off x="8070445" y="7733853"/>
              <a:ext cx="65578" cy="106441"/>
            </a:xfrm>
            <a:custGeom>
              <a:avLst/>
              <a:gdLst>
                <a:gd name="connsiteX0" fmla="*/ 405 w 65578"/>
                <a:gd name="connsiteY0" fmla="*/ 28 h 106441"/>
                <a:gd name="connsiteX1" fmla="*/ 65493 w 65578"/>
                <a:gd name="connsiteY1" fmla="*/ 61940 h 106441"/>
                <a:gd name="connsiteX2" fmla="*/ 14693 w 65578"/>
                <a:gd name="connsiteY2" fmla="*/ 106390 h 106441"/>
                <a:gd name="connsiteX3" fmla="*/ 35330 w 65578"/>
                <a:gd name="connsiteY3" fmla="*/ 69878 h 106441"/>
                <a:gd name="connsiteX4" fmla="*/ 405 w 65578"/>
                <a:gd name="connsiteY4" fmla="*/ 28 h 10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78" h="106441">
                  <a:moveTo>
                    <a:pt x="405" y="28"/>
                  </a:moveTo>
                  <a:cubicBezTo>
                    <a:pt x="5432" y="-1295"/>
                    <a:pt x="63112" y="44213"/>
                    <a:pt x="65493" y="61940"/>
                  </a:cubicBezTo>
                  <a:cubicBezTo>
                    <a:pt x="67874" y="79667"/>
                    <a:pt x="19720" y="105067"/>
                    <a:pt x="14693" y="106390"/>
                  </a:cubicBezTo>
                  <a:cubicBezTo>
                    <a:pt x="9666" y="107713"/>
                    <a:pt x="31891" y="83372"/>
                    <a:pt x="35330" y="69878"/>
                  </a:cubicBezTo>
                  <a:cubicBezTo>
                    <a:pt x="38769" y="56384"/>
                    <a:pt x="-4622" y="1351"/>
                    <a:pt x="405" y="2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3" name="フリーフォーム: 図形 437">
              <a:extLst>
                <a:ext uri="{FF2B5EF4-FFF2-40B4-BE49-F238E27FC236}">
                  <a16:creationId xmlns:a16="http://schemas.microsoft.com/office/drawing/2014/main" id="{F169B4E6-38EA-3D2C-7FE0-6B4DFE6CDC55}"/>
                </a:ext>
              </a:extLst>
            </p:cNvPr>
            <p:cNvSpPr/>
            <p:nvPr/>
          </p:nvSpPr>
          <p:spPr>
            <a:xfrm>
              <a:off x="8027988" y="7744044"/>
              <a:ext cx="52416" cy="88960"/>
            </a:xfrm>
            <a:custGeom>
              <a:avLst/>
              <a:gdLst>
                <a:gd name="connsiteX0" fmla="*/ 52387 w 52416"/>
                <a:gd name="connsiteY0" fmla="*/ 949 h 88960"/>
                <a:gd name="connsiteX1" fmla="*/ 7937 w 52416"/>
                <a:gd name="connsiteY1" fmla="*/ 26349 h 88960"/>
                <a:gd name="connsiteX2" fmla="*/ 38100 w 52416"/>
                <a:gd name="connsiteY2" fmla="*/ 88262 h 88960"/>
                <a:gd name="connsiteX3" fmla="*/ 0 w 52416"/>
                <a:gd name="connsiteY3" fmla="*/ 56512 h 88960"/>
                <a:gd name="connsiteX4" fmla="*/ 52387 w 52416"/>
                <a:gd name="connsiteY4" fmla="*/ 949 h 8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6" h="88960">
                  <a:moveTo>
                    <a:pt x="52387" y="949"/>
                  </a:moveTo>
                  <a:cubicBezTo>
                    <a:pt x="53710" y="-4078"/>
                    <a:pt x="10318" y="11797"/>
                    <a:pt x="7937" y="26349"/>
                  </a:cubicBezTo>
                  <a:cubicBezTo>
                    <a:pt x="5556" y="40901"/>
                    <a:pt x="39423" y="83235"/>
                    <a:pt x="38100" y="88262"/>
                  </a:cubicBezTo>
                  <a:cubicBezTo>
                    <a:pt x="36777" y="93289"/>
                    <a:pt x="0" y="70006"/>
                    <a:pt x="0" y="56512"/>
                  </a:cubicBezTo>
                  <a:cubicBezTo>
                    <a:pt x="0" y="43018"/>
                    <a:pt x="51064" y="5976"/>
                    <a:pt x="52387" y="9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4" name="フリーフォーム: 図形 438">
              <a:extLst>
                <a:ext uri="{FF2B5EF4-FFF2-40B4-BE49-F238E27FC236}">
                  <a16:creationId xmlns:a16="http://schemas.microsoft.com/office/drawing/2014/main" id="{C017583F-FC74-99A3-6728-18B1BB85F748}"/>
                </a:ext>
              </a:extLst>
            </p:cNvPr>
            <p:cNvSpPr/>
            <p:nvPr/>
          </p:nvSpPr>
          <p:spPr>
            <a:xfrm>
              <a:off x="2174591" y="2266025"/>
              <a:ext cx="132495" cy="1986783"/>
            </a:xfrm>
            <a:custGeom>
              <a:avLst/>
              <a:gdLst>
                <a:gd name="connsiteX0" fmla="*/ 131517 w 132495"/>
                <a:gd name="connsiteY0" fmla="*/ 30668 h 1986783"/>
                <a:gd name="connsiteX1" fmla="*/ 97651 w 132495"/>
                <a:gd name="connsiteY1" fmla="*/ 686835 h 1986783"/>
                <a:gd name="connsiteX2" fmla="*/ 84951 w 132495"/>
                <a:gd name="connsiteY2" fmla="*/ 1194835 h 1986783"/>
                <a:gd name="connsiteX3" fmla="*/ 42617 w 132495"/>
                <a:gd name="connsiteY3" fmla="*/ 1753635 h 1986783"/>
                <a:gd name="connsiteX4" fmla="*/ 34151 w 132495"/>
                <a:gd name="connsiteY4" fmla="*/ 1812901 h 1986783"/>
                <a:gd name="connsiteX5" fmla="*/ 284 w 132495"/>
                <a:gd name="connsiteY5" fmla="*/ 1978001 h 1986783"/>
                <a:gd name="connsiteX6" fmla="*/ 55317 w 132495"/>
                <a:gd name="connsiteY6" fmla="*/ 1749401 h 1986783"/>
                <a:gd name="connsiteX7" fmla="*/ 131517 w 132495"/>
                <a:gd name="connsiteY7" fmla="*/ 30668 h 198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95" h="1986783">
                  <a:moveTo>
                    <a:pt x="131517" y="30668"/>
                  </a:moveTo>
                  <a:cubicBezTo>
                    <a:pt x="138573" y="-146426"/>
                    <a:pt x="105412" y="492807"/>
                    <a:pt x="97651" y="686835"/>
                  </a:cubicBezTo>
                  <a:cubicBezTo>
                    <a:pt x="89890" y="880863"/>
                    <a:pt x="94123" y="1017035"/>
                    <a:pt x="84951" y="1194835"/>
                  </a:cubicBezTo>
                  <a:cubicBezTo>
                    <a:pt x="75779" y="1372635"/>
                    <a:pt x="51084" y="1650624"/>
                    <a:pt x="42617" y="1753635"/>
                  </a:cubicBezTo>
                  <a:cubicBezTo>
                    <a:pt x="34150" y="1856646"/>
                    <a:pt x="41206" y="1775507"/>
                    <a:pt x="34151" y="1812901"/>
                  </a:cubicBezTo>
                  <a:cubicBezTo>
                    <a:pt x="27095" y="1850295"/>
                    <a:pt x="-3244" y="1988584"/>
                    <a:pt x="284" y="1978001"/>
                  </a:cubicBezTo>
                  <a:cubicBezTo>
                    <a:pt x="3812" y="1967418"/>
                    <a:pt x="26389" y="2074662"/>
                    <a:pt x="55317" y="1749401"/>
                  </a:cubicBezTo>
                  <a:cubicBezTo>
                    <a:pt x="84245" y="1424140"/>
                    <a:pt x="124461" y="207762"/>
                    <a:pt x="131517" y="3066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5" name="フリーフォーム: 図形 439">
              <a:extLst>
                <a:ext uri="{FF2B5EF4-FFF2-40B4-BE49-F238E27FC236}">
                  <a16:creationId xmlns:a16="http://schemas.microsoft.com/office/drawing/2014/main" id="{F37C11E1-94D2-B984-6AD6-146FF4A9CFA6}"/>
                </a:ext>
              </a:extLst>
            </p:cNvPr>
            <p:cNvSpPr/>
            <p:nvPr/>
          </p:nvSpPr>
          <p:spPr>
            <a:xfrm>
              <a:off x="2104293" y="4188675"/>
              <a:ext cx="108733" cy="1656028"/>
            </a:xfrm>
            <a:custGeom>
              <a:avLst/>
              <a:gdLst>
                <a:gd name="connsiteX0" fmla="*/ 45182 w 108733"/>
                <a:gd name="connsiteY0" fmla="*/ 161185 h 1656028"/>
                <a:gd name="connsiteX1" fmla="*/ 108682 w 108733"/>
                <a:gd name="connsiteY1" fmla="*/ 13018 h 1656028"/>
                <a:gd name="connsiteX2" fmla="*/ 32482 w 108733"/>
                <a:gd name="connsiteY2" fmla="*/ 360151 h 1656028"/>
                <a:gd name="connsiteX3" fmla="*/ 2849 w 108733"/>
                <a:gd name="connsiteY3" fmla="*/ 1473518 h 1656028"/>
                <a:gd name="connsiteX4" fmla="*/ 24015 w 108733"/>
                <a:gd name="connsiteY4" fmla="*/ 1630151 h 1656028"/>
                <a:gd name="connsiteX5" fmla="*/ 2849 w 108733"/>
                <a:gd name="connsiteY5" fmla="*/ 1211051 h 1656028"/>
                <a:gd name="connsiteX6" fmla="*/ 100215 w 108733"/>
                <a:gd name="connsiteY6" fmla="*/ 55351 h 1656028"/>
                <a:gd name="connsiteX7" fmla="*/ 45182 w 108733"/>
                <a:gd name="connsiteY7" fmla="*/ 161185 h 165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733" h="1656028">
                  <a:moveTo>
                    <a:pt x="45182" y="161185"/>
                  </a:moveTo>
                  <a:cubicBezTo>
                    <a:pt x="46593" y="154129"/>
                    <a:pt x="110799" y="-20143"/>
                    <a:pt x="108682" y="13018"/>
                  </a:cubicBezTo>
                  <a:cubicBezTo>
                    <a:pt x="106565" y="46179"/>
                    <a:pt x="50121" y="116734"/>
                    <a:pt x="32482" y="360151"/>
                  </a:cubicBezTo>
                  <a:cubicBezTo>
                    <a:pt x="14843" y="603568"/>
                    <a:pt x="4260" y="1261851"/>
                    <a:pt x="2849" y="1473518"/>
                  </a:cubicBezTo>
                  <a:cubicBezTo>
                    <a:pt x="1438" y="1685185"/>
                    <a:pt x="24015" y="1673895"/>
                    <a:pt x="24015" y="1630151"/>
                  </a:cubicBezTo>
                  <a:cubicBezTo>
                    <a:pt x="24015" y="1586407"/>
                    <a:pt x="-9851" y="1473518"/>
                    <a:pt x="2849" y="1211051"/>
                  </a:cubicBezTo>
                  <a:cubicBezTo>
                    <a:pt x="15549" y="948584"/>
                    <a:pt x="93865" y="227506"/>
                    <a:pt x="100215" y="55351"/>
                  </a:cubicBezTo>
                  <a:cubicBezTo>
                    <a:pt x="106565" y="-116804"/>
                    <a:pt x="43771" y="168241"/>
                    <a:pt x="45182" y="16118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6" name="フリーフォーム: 図形 440">
              <a:extLst>
                <a:ext uri="{FF2B5EF4-FFF2-40B4-BE49-F238E27FC236}">
                  <a16:creationId xmlns:a16="http://schemas.microsoft.com/office/drawing/2014/main" id="{955911EC-4315-0994-DAA0-42E142D02D20}"/>
                </a:ext>
              </a:extLst>
            </p:cNvPr>
            <p:cNvSpPr/>
            <p:nvPr/>
          </p:nvSpPr>
          <p:spPr>
            <a:xfrm>
              <a:off x="917419" y="5661644"/>
              <a:ext cx="1336384" cy="276673"/>
            </a:xfrm>
            <a:custGeom>
              <a:avLst/>
              <a:gdLst>
                <a:gd name="connsiteX0" fmla="*/ 156 w 1336384"/>
                <a:gd name="connsiteY0" fmla="*/ 549 h 276673"/>
                <a:gd name="connsiteX1" fmla="*/ 1223589 w 1336384"/>
                <a:gd name="connsiteY1" fmla="*/ 199516 h 276673"/>
                <a:gd name="connsiteX2" fmla="*/ 1138923 w 1336384"/>
                <a:gd name="connsiteY2" fmla="*/ 267249 h 276673"/>
                <a:gd name="connsiteX3" fmla="*/ 156 w 1336384"/>
                <a:gd name="connsiteY3" fmla="*/ 549 h 27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6384" h="276673">
                  <a:moveTo>
                    <a:pt x="156" y="549"/>
                  </a:moveTo>
                  <a:cubicBezTo>
                    <a:pt x="14267" y="-10740"/>
                    <a:pt x="1033794" y="155066"/>
                    <a:pt x="1223589" y="199516"/>
                  </a:cubicBezTo>
                  <a:cubicBezTo>
                    <a:pt x="1413384" y="243966"/>
                    <a:pt x="1349178" y="298999"/>
                    <a:pt x="1138923" y="267249"/>
                  </a:cubicBezTo>
                  <a:cubicBezTo>
                    <a:pt x="928668" y="235499"/>
                    <a:pt x="-13955" y="11838"/>
                    <a:pt x="156" y="5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7" name="フリーフォーム: 図形 442">
              <a:extLst>
                <a:ext uri="{FF2B5EF4-FFF2-40B4-BE49-F238E27FC236}">
                  <a16:creationId xmlns:a16="http://schemas.microsoft.com/office/drawing/2014/main" id="{121E0B93-C960-61AF-F00E-AB73234915E0}"/>
                </a:ext>
              </a:extLst>
            </p:cNvPr>
            <p:cNvSpPr/>
            <p:nvPr/>
          </p:nvSpPr>
          <p:spPr>
            <a:xfrm>
              <a:off x="2303832" y="2246678"/>
              <a:ext cx="163806" cy="885878"/>
            </a:xfrm>
            <a:custGeom>
              <a:avLst/>
              <a:gdLst>
                <a:gd name="connsiteX0" fmla="*/ 160 w 163806"/>
                <a:gd name="connsiteY0" fmla="*/ 24615 h 885878"/>
                <a:gd name="connsiteX1" fmla="*/ 144093 w 163806"/>
                <a:gd name="connsiteY1" fmla="*/ 37315 h 885878"/>
                <a:gd name="connsiteX2" fmla="*/ 158910 w 163806"/>
                <a:gd name="connsiteY2" fmla="*/ 464882 h 885878"/>
                <a:gd name="connsiteX3" fmla="*/ 156793 w 163806"/>
                <a:gd name="connsiteY3" fmla="*/ 752748 h 885878"/>
                <a:gd name="connsiteX4" fmla="*/ 127160 w 163806"/>
                <a:gd name="connsiteY4" fmla="*/ 820482 h 885878"/>
                <a:gd name="connsiteX5" fmla="*/ 163143 w 163806"/>
                <a:gd name="connsiteY5" fmla="*/ 883982 h 885878"/>
                <a:gd name="connsiteX6" fmla="*/ 89060 w 163806"/>
                <a:gd name="connsiteY6" fmla="*/ 858582 h 885878"/>
                <a:gd name="connsiteX7" fmla="*/ 141976 w 163806"/>
                <a:gd name="connsiteY7" fmla="*/ 752748 h 885878"/>
                <a:gd name="connsiteX8" fmla="*/ 146210 w 163806"/>
                <a:gd name="connsiteY8" fmla="*/ 282848 h 885878"/>
                <a:gd name="connsiteX9" fmla="*/ 116576 w 163806"/>
                <a:gd name="connsiteY9" fmla="*/ 60598 h 885878"/>
                <a:gd name="connsiteX10" fmla="*/ 160 w 163806"/>
                <a:gd name="connsiteY10" fmla="*/ 24615 h 885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806" h="885878">
                  <a:moveTo>
                    <a:pt x="160" y="24615"/>
                  </a:moveTo>
                  <a:cubicBezTo>
                    <a:pt x="4746" y="20734"/>
                    <a:pt x="117635" y="-36063"/>
                    <a:pt x="144093" y="37315"/>
                  </a:cubicBezTo>
                  <a:cubicBezTo>
                    <a:pt x="170551" y="110693"/>
                    <a:pt x="156793" y="345643"/>
                    <a:pt x="158910" y="464882"/>
                  </a:cubicBezTo>
                  <a:cubicBezTo>
                    <a:pt x="161027" y="584121"/>
                    <a:pt x="162085" y="693481"/>
                    <a:pt x="156793" y="752748"/>
                  </a:cubicBezTo>
                  <a:cubicBezTo>
                    <a:pt x="151501" y="812015"/>
                    <a:pt x="126102" y="798610"/>
                    <a:pt x="127160" y="820482"/>
                  </a:cubicBezTo>
                  <a:cubicBezTo>
                    <a:pt x="128218" y="842354"/>
                    <a:pt x="169493" y="877632"/>
                    <a:pt x="163143" y="883982"/>
                  </a:cubicBezTo>
                  <a:cubicBezTo>
                    <a:pt x="156793" y="890332"/>
                    <a:pt x="92588" y="880454"/>
                    <a:pt x="89060" y="858582"/>
                  </a:cubicBezTo>
                  <a:cubicBezTo>
                    <a:pt x="85532" y="836710"/>
                    <a:pt x="132451" y="848704"/>
                    <a:pt x="141976" y="752748"/>
                  </a:cubicBezTo>
                  <a:cubicBezTo>
                    <a:pt x="151501" y="656792"/>
                    <a:pt x="150443" y="398206"/>
                    <a:pt x="146210" y="282848"/>
                  </a:cubicBezTo>
                  <a:cubicBezTo>
                    <a:pt x="141977" y="167490"/>
                    <a:pt x="142682" y="105048"/>
                    <a:pt x="116576" y="60598"/>
                  </a:cubicBezTo>
                  <a:cubicBezTo>
                    <a:pt x="90470" y="16148"/>
                    <a:pt x="-4426" y="28496"/>
                    <a:pt x="160" y="2461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8" name="フリーフォーム: 図形 443">
              <a:extLst>
                <a:ext uri="{FF2B5EF4-FFF2-40B4-BE49-F238E27FC236}">
                  <a16:creationId xmlns:a16="http://schemas.microsoft.com/office/drawing/2014/main" id="{91117C9F-D3F3-6373-DBA3-FBE026A3AD7E}"/>
                </a:ext>
              </a:extLst>
            </p:cNvPr>
            <p:cNvSpPr/>
            <p:nvPr/>
          </p:nvSpPr>
          <p:spPr>
            <a:xfrm>
              <a:off x="2261578" y="3141227"/>
              <a:ext cx="211952" cy="895497"/>
            </a:xfrm>
            <a:custGeom>
              <a:avLst/>
              <a:gdLst>
                <a:gd name="connsiteX0" fmla="*/ 211747 w 211952"/>
                <a:gd name="connsiteY0" fmla="*/ 16 h 895497"/>
                <a:gd name="connsiteX1" fmla="*/ 186347 w 211952"/>
                <a:gd name="connsiteY1" fmla="*/ 721799 h 895497"/>
                <a:gd name="connsiteX2" fmla="*/ 167297 w 211952"/>
                <a:gd name="connsiteY2" fmla="*/ 768366 h 895497"/>
                <a:gd name="connsiteX3" fmla="*/ 154597 w 211952"/>
                <a:gd name="connsiteY3" fmla="*/ 791649 h 895497"/>
                <a:gd name="connsiteX4" fmla="*/ 154597 w 211952"/>
                <a:gd name="connsiteY4" fmla="*/ 823399 h 895497"/>
                <a:gd name="connsiteX5" fmla="*/ 80 w 211952"/>
                <a:gd name="connsiteY5" fmla="*/ 895366 h 895497"/>
                <a:gd name="connsiteX6" fmla="*/ 133430 w 211952"/>
                <a:gd name="connsiteY6" fmla="*/ 840333 h 895497"/>
                <a:gd name="connsiteX7" fmla="*/ 137664 w 211952"/>
                <a:gd name="connsiteY7" fmla="*/ 808583 h 895497"/>
                <a:gd name="connsiteX8" fmla="*/ 171530 w 211952"/>
                <a:gd name="connsiteY8" fmla="*/ 700633 h 895497"/>
                <a:gd name="connsiteX9" fmla="*/ 211747 w 211952"/>
                <a:gd name="connsiteY9" fmla="*/ 16 h 89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52" h="895497">
                  <a:moveTo>
                    <a:pt x="211747" y="16"/>
                  </a:moveTo>
                  <a:cubicBezTo>
                    <a:pt x="214216" y="3544"/>
                    <a:pt x="193755" y="593741"/>
                    <a:pt x="186347" y="721799"/>
                  </a:cubicBezTo>
                  <a:cubicBezTo>
                    <a:pt x="178939" y="849857"/>
                    <a:pt x="172589" y="756724"/>
                    <a:pt x="167297" y="768366"/>
                  </a:cubicBezTo>
                  <a:cubicBezTo>
                    <a:pt x="162005" y="780008"/>
                    <a:pt x="156714" y="782477"/>
                    <a:pt x="154597" y="791649"/>
                  </a:cubicBezTo>
                  <a:cubicBezTo>
                    <a:pt x="152480" y="800821"/>
                    <a:pt x="180350" y="806113"/>
                    <a:pt x="154597" y="823399"/>
                  </a:cubicBezTo>
                  <a:cubicBezTo>
                    <a:pt x="128844" y="840685"/>
                    <a:pt x="3608" y="892544"/>
                    <a:pt x="80" y="895366"/>
                  </a:cubicBezTo>
                  <a:cubicBezTo>
                    <a:pt x="-3448" y="898188"/>
                    <a:pt x="110499" y="854797"/>
                    <a:pt x="133430" y="840333"/>
                  </a:cubicBezTo>
                  <a:cubicBezTo>
                    <a:pt x="156361" y="825869"/>
                    <a:pt x="131314" y="831866"/>
                    <a:pt x="137664" y="808583"/>
                  </a:cubicBezTo>
                  <a:cubicBezTo>
                    <a:pt x="144014" y="785300"/>
                    <a:pt x="163769" y="833983"/>
                    <a:pt x="171530" y="700633"/>
                  </a:cubicBezTo>
                  <a:cubicBezTo>
                    <a:pt x="179291" y="567283"/>
                    <a:pt x="209278" y="-3512"/>
                    <a:pt x="211747" y="1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9" name="フリーフォーム: 図形 444">
              <a:extLst>
                <a:ext uri="{FF2B5EF4-FFF2-40B4-BE49-F238E27FC236}">
                  <a16:creationId xmlns:a16="http://schemas.microsoft.com/office/drawing/2014/main" id="{88FD8685-2280-385E-6667-1860F4ABBE45}"/>
                </a:ext>
              </a:extLst>
            </p:cNvPr>
            <p:cNvSpPr/>
            <p:nvPr/>
          </p:nvSpPr>
          <p:spPr>
            <a:xfrm>
              <a:off x="2464852" y="2275435"/>
              <a:ext cx="22350" cy="340223"/>
            </a:xfrm>
            <a:custGeom>
              <a:avLst/>
              <a:gdLst>
                <a:gd name="connsiteX0" fmla="*/ 16940 w 22350"/>
                <a:gd name="connsiteY0" fmla="*/ 2208 h 340223"/>
                <a:gd name="connsiteX1" fmla="*/ 6 w 22350"/>
                <a:gd name="connsiteY1" fmla="*/ 334525 h 340223"/>
                <a:gd name="connsiteX2" fmla="*/ 19056 w 22350"/>
                <a:gd name="connsiteY2" fmla="*/ 196941 h 340223"/>
                <a:gd name="connsiteX3" fmla="*/ 16940 w 22350"/>
                <a:gd name="connsiteY3" fmla="*/ 2208 h 34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0" h="340223">
                  <a:moveTo>
                    <a:pt x="16940" y="2208"/>
                  </a:moveTo>
                  <a:cubicBezTo>
                    <a:pt x="13765" y="25139"/>
                    <a:pt x="-347" y="302070"/>
                    <a:pt x="6" y="334525"/>
                  </a:cubicBezTo>
                  <a:cubicBezTo>
                    <a:pt x="359" y="366980"/>
                    <a:pt x="12000" y="252680"/>
                    <a:pt x="19056" y="196941"/>
                  </a:cubicBezTo>
                  <a:cubicBezTo>
                    <a:pt x="26112" y="141202"/>
                    <a:pt x="20115" y="-20723"/>
                    <a:pt x="16940" y="220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0" name="フリーフォーム: 図形 445">
              <a:extLst>
                <a:ext uri="{FF2B5EF4-FFF2-40B4-BE49-F238E27FC236}">
                  <a16:creationId xmlns:a16="http://schemas.microsoft.com/office/drawing/2014/main" id="{EE0A7A97-7A11-E604-5403-7A9346979AC6}"/>
                </a:ext>
              </a:extLst>
            </p:cNvPr>
            <p:cNvSpPr/>
            <p:nvPr/>
          </p:nvSpPr>
          <p:spPr>
            <a:xfrm>
              <a:off x="2660854" y="2258316"/>
              <a:ext cx="37001" cy="697916"/>
            </a:xfrm>
            <a:custGeom>
              <a:avLst/>
              <a:gdLst>
                <a:gd name="connsiteX0" fmla="*/ 36838 w 37001"/>
                <a:gd name="connsiteY0" fmla="*/ 277 h 697916"/>
                <a:gd name="connsiteX1" fmla="*/ 854 w 37001"/>
                <a:gd name="connsiteY1" fmla="*/ 652210 h 697916"/>
                <a:gd name="connsiteX2" fmla="*/ 13554 w 37001"/>
                <a:gd name="connsiteY2" fmla="*/ 571777 h 697916"/>
                <a:gd name="connsiteX3" fmla="*/ 36838 w 37001"/>
                <a:gd name="connsiteY3" fmla="*/ 277 h 69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01" h="697916">
                  <a:moveTo>
                    <a:pt x="36838" y="277"/>
                  </a:moveTo>
                  <a:cubicBezTo>
                    <a:pt x="34721" y="13683"/>
                    <a:pt x="4735" y="556960"/>
                    <a:pt x="854" y="652210"/>
                  </a:cubicBezTo>
                  <a:cubicBezTo>
                    <a:pt x="-3027" y="747460"/>
                    <a:pt x="7204" y="680785"/>
                    <a:pt x="13554" y="571777"/>
                  </a:cubicBezTo>
                  <a:cubicBezTo>
                    <a:pt x="19904" y="462769"/>
                    <a:pt x="38955" y="-13129"/>
                    <a:pt x="36838" y="27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1" name="フリーフォーム: 図形 446">
              <a:extLst>
                <a:ext uri="{FF2B5EF4-FFF2-40B4-BE49-F238E27FC236}">
                  <a16:creationId xmlns:a16="http://schemas.microsoft.com/office/drawing/2014/main" id="{B46D77D0-AF55-D68D-9897-4FA888A9ACD1}"/>
                </a:ext>
              </a:extLst>
            </p:cNvPr>
            <p:cNvSpPr/>
            <p:nvPr/>
          </p:nvSpPr>
          <p:spPr>
            <a:xfrm>
              <a:off x="2619165" y="3158039"/>
              <a:ext cx="70452" cy="829246"/>
            </a:xfrm>
            <a:custGeom>
              <a:avLst/>
              <a:gdLst>
                <a:gd name="connsiteX0" fmla="*/ 65827 w 70452"/>
                <a:gd name="connsiteY0" fmla="*/ 137 h 829246"/>
                <a:gd name="connsiteX1" fmla="*/ 210 w 70452"/>
                <a:gd name="connsiteY1" fmla="*/ 48821 h 829246"/>
                <a:gd name="connsiteX2" fmla="*/ 44660 w 70452"/>
                <a:gd name="connsiteY2" fmla="*/ 118671 h 829246"/>
                <a:gd name="connsiteX3" fmla="*/ 36193 w 70452"/>
                <a:gd name="connsiteY3" fmla="*/ 781187 h 829246"/>
                <a:gd name="connsiteX4" fmla="*/ 15027 w 70452"/>
                <a:gd name="connsiteY4" fmla="*/ 766371 h 829246"/>
                <a:gd name="connsiteX5" fmla="*/ 10793 w 70452"/>
                <a:gd name="connsiteY5" fmla="*/ 675354 h 829246"/>
                <a:gd name="connsiteX6" fmla="*/ 25610 w 70452"/>
                <a:gd name="connsiteY6" fmla="*/ 442521 h 829246"/>
                <a:gd name="connsiteX7" fmla="*/ 61593 w 70452"/>
                <a:gd name="connsiteY7" fmla="*/ 63637 h 829246"/>
                <a:gd name="connsiteX8" fmla="*/ 65827 w 70452"/>
                <a:gd name="connsiteY8" fmla="*/ 137 h 82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452" h="829246">
                  <a:moveTo>
                    <a:pt x="65827" y="137"/>
                  </a:moveTo>
                  <a:cubicBezTo>
                    <a:pt x="55597" y="-2332"/>
                    <a:pt x="3738" y="29065"/>
                    <a:pt x="210" y="48821"/>
                  </a:cubicBezTo>
                  <a:cubicBezTo>
                    <a:pt x="-3318" y="68577"/>
                    <a:pt x="38663" y="-3390"/>
                    <a:pt x="44660" y="118671"/>
                  </a:cubicBezTo>
                  <a:cubicBezTo>
                    <a:pt x="50657" y="240732"/>
                    <a:pt x="41132" y="673237"/>
                    <a:pt x="36193" y="781187"/>
                  </a:cubicBezTo>
                  <a:cubicBezTo>
                    <a:pt x="31254" y="889137"/>
                    <a:pt x="19260" y="784010"/>
                    <a:pt x="15027" y="766371"/>
                  </a:cubicBezTo>
                  <a:cubicBezTo>
                    <a:pt x="10794" y="748732"/>
                    <a:pt x="9029" y="729329"/>
                    <a:pt x="10793" y="675354"/>
                  </a:cubicBezTo>
                  <a:cubicBezTo>
                    <a:pt x="12557" y="621379"/>
                    <a:pt x="17143" y="544474"/>
                    <a:pt x="25610" y="442521"/>
                  </a:cubicBezTo>
                  <a:cubicBezTo>
                    <a:pt x="34077" y="340568"/>
                    <a:pt x="56301" y="135956"/>
                    <a:pt x="61593" y="63637"/>
                  </a:cubicBezTo>
                  <a:cubicBezTo>
                    <a:pt x="66885" y="-8682"/>
                    <a:pt x="76057" y="2606"/>
                    <a:pt x="65827" y="13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2" name="フリーフォーム: 図形 448">
              <a:extLst>
                <a:ext uri="{FF2B5EF4-FFF2-40B4-BE49-F238E27FC236}">
                  <a16:creationId xmlns:a16="http://schemas.microsoft.com/office/drawing/2014/main" id="{C93E27E9-3C70-124C-6956-50962ED788B3}"/>
                </a:ext>
              </a:extLst>
            </p:cNvPr>
            <p:cNvSpPr/>
            <p:nvPr/>
          </p:nvSpPr>
          <p:spPr>
            <a:xfrm>
              <a:off x="2635122" y="2207840"/>
              <a:ext cx="119089" cy="769523"/>
            </a:xfrm>
            <a:custGeom>
              <a:avLst/>
              <a:gdLst>
                <a:gd name="connsiteX0" fmla="*/ 1186 w 119089"/>
                <a:gd name="connsiteY0" fmla="*/ 764070 h 769523"/>
                <a:gd name="connsiteX1" fmla="*/ 115486 w 119089"/>
                <a:gd name="connsiteY1" fmla="*/ 687870 h 769523"/>
                <a:gd name="connsiteX2" fmla="*/ 87970 w 119089"/>
                <a:gd name="connsiteY2" fmla="*/ 38053 h 769523"/>
                <a:gd name="connsiteX3" fmla="*/ 62570 w 119089"/>
                <a:gd name="connsiteY3" fmla="*/ 107903 h 769523"/>
                <a:gd name="connsiteX4" fmla="*/ 28703 w 119089"/>
                <a:gd name="connsiteY4" fmla="*/ 368253 h 769523"/>
                <a:gd name="connsiteX5" fmla="*/ 37170 w 119089"/>
                <a:gd name="connsiteY5" fmla="*/ 241253 h 769523"/>
                <a:gd name="connsiteX6" fmla="*/ 83736 w 119089"/>
                <a:gd name="connsiteY6" fmla="*/ 105786 h 769523"/>
                <a:gd name="connsiteX7" fmla="*/ 109136 w 119089"/>
                <a:gd name="connsiteY7" fmla="*/ 501603 h 769523"/>
                <a:gd name="connsiteX8" fmla="*/ 58336 w 119089"/>
                <a:gd name="connsiteY8" fmla="*/ 725970 h 769523"/>
                <a:gd name="connsiteX9" fmla="*/ 1186 w 119089"/>
                <a:gd name="connsiteY9" fmla="*/ 764070 h 76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089" h="769523">
                  <a:moveTo>
                    <a:pt x="1186" y="764070"/>
                  </a:moveTo>
                  <a:cubicBezTo>
                    <a:pt x="10711" y="757720"/>
                    <a:pt x="101022" y="808873"/>
                    <a:pt x="115486" y="687870"/>
                  </a:cubicBezTo>
                  <a:cubicBezTo>
                    <a:pt x="129950" y="566867"/>
                    <a:pt x="96789" y="134714"/>
                    <a:pt x="87970" y="38053"/>
                  </a:cubicBezTo>
                  <a:cubicBezTo>
                    <a:pt x="79151" y="-58608"/>
                    <a:pt x="72448" y="52870"/>
                    <a:pt x="62570" y="107903"/>
                  </a:cubicBezTo>
                  <a:cubicBezTo>
                    <a:pt x="52692" y="162936"/>
                    <a:pt x="32936" y="346028"/>
                    <a:pt x="28703" y="368253"/>
                  </a:cubicBezTo>
                  <a:cubicBezTo>
                    <a:pt x="24470" y="390478"/>
                    <a:pt x="27998" y="284997"/>
                    <a:pt x="37170" y="241253"/>
                  </a:cubicBezTo>
                  <a:cubicBezTo>
                    <a:pt x="46342" y="197509"/>
                    <a:pt x="71742" y="62394"/>
                    <a:pt x="83736" y="105786"/>
                  </a:cubicBezTo>
                  <a:cubicBezTo>
                    <a:pt x="95730" y="149178"/>
                    <a:pt x="113369" y="398239"/>
                    <a:pt x="109136" y="501603"/>
                  </a:cubicBezTo>
                  <a:cubicBezTo>
                    <a:pt x="104903" y="604967"/>
                    <a:pt x="74564" y="681520"/>
                    <a:pt x="58336" y="725970"/>
                  </a:cubicBezTo>
                  <a:cubicBezTo>
                    <a:pt x="42108" y="770420"/>
                    <a:pt x="-8339" y="770420"/>
                    <a:pt x="1186" y="7640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3" name="フリーフォーム: 図形 449">
              <a:extLst>
                <a:ext uri="{FF2B5EF4-FFF2-40B4-BE49-F238E27FC236}">
                  <a16:creationId xmlns:a16="http://schemas.microsoft.com/office/drawing/2014/main" id="{469BC018-E3F8-8593-8660-90F21121EA8D}"/>
                </a:ext>
              </a:extLst>
            </p:cNvPr>
            <p:cNvSpPr/>
            <p:nvPr/>
          </p:nvSpPr>
          <p:spPr>
            <a:xfrm>
              <a:off x="2658304" y="3035401"/>
              <a:ext cx="303625" cy="120493"/>
            </a:xfrm>
            <a:custGeom>
              <a:avLst/>
              <a:gdLst>
                <a:gd name="connsiteX0" fmla="*/ 293388 w 303625"/>
                <a:gd name="connsiteY0" fmla="*/ 9 h 120493"/>
                <a:gd name="connsiteX1" fmla="*/ 276454 w 303625"/>
                <a:gd name="connsiteY1" fmla="*/ 105842 h 120493"/>
                <a:gd name="connsiteX2" fmla="*/ 121938 w 303625"/>
                <a:gd name="connsiteY2" fmla="*/ 112192 h 120493"/>
                <a:gd name="connsiteX3" fmla="*/ 1288 w 303625"/>
                <a:gd name="connsiteY3" fmla="*/ 35992 h 120493"/>
                <a:gd name="connsiteX4" fmla="*/ 64788 w 303625"/>
                <a:gd name="connsiteY4" fmla="*/ 82559 h 120493"/>
                <a:gd name="connsiteX5" fmla="*/ 166388 w 303625"/>
                <a:gd name="connsiteY5" fmla="*/ 112192 h 120493"/>
                <a:gd name="connsiteX6" fmla="*/ 293388 w 303625"/>
                <a:gd name="connsiteY6" fmla="*/ 9 h 12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25" h="120493">
                  <a:moveTo>
                    <a:pt x="293388" y="9"/>
                  </a:moveTo>
                  <a:cubicBezTo>
                    <a:pt x="311732" y="-1049"/>
                    <a:pt x="305029" y="87145"/>
                    <a:pt x="276454" y="105842"/>
                  </a:cubicBezTo>
                  <a:cubicBezTo>
                    <a:pt x="247879" y="124539"/>
                    <a:pt x="167799" y="123834"/>
                    <a:pt x="121938" y="112192"/>
                  </a:cubicBezTo>
                  <a:cubicBezTo>
                    <a:pt x="76077" y="100550"/>
                    <a:pt x="10813" y="40931"/>
                    <a:pt x="1288" y="35992"/>
                  </a:cubicBezTo>
                  <a:cubicBezTo>
                    <a:pt x="-8237" y="31053"/>
                    <a:pt x="37271" y="69859"/>
                    <a:pt x="64788" y="82559"/>
                  </a:cubicBezTo>
                  <a:cubicBezTo>
                    <a:pt x="92305" y="95259"/>
                    <a:pt x="129346" y="121011"/>
                    <a:pt x="166388" y="112192"/>
                  </a:cubicBezTo>
                  <a:cubicBezTo>
                    <a:pt x="203430" y="103373"/>
                    <a:pt x="275044" y="1067"/>
                    <a:pt x="293388" y="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4" name="フリーフォーム: 図形 450">
              <a:extLst>
                <a:ext uri="{FF2B5EF4-FFF2-40B4-BE49-F238E27FC236}">
                  <a16:creationId xmlns:a16="http://schemas.microsoft.com/office/drawing/2014/main" id="{E56DE4C1-581C-6796-3D74-3339017C17CB}"/>
                </a:ext>
              </a:extLst>
            </p:cNvPr>
            <p:cNvSpPr/>
            <p:nvPr/>
          </p:nvSpPr>
          <p:spPr>
            <a:xfrm>
              <a:off x="2659277" y="3024356"/>
              <a:ext cx="305214" cy="49274"/>
            </a:xfrm>
            <a:custGeom>
              <a:avLst/>
              <a:gdLst>
                <a:gd name="connsiteX0" fmla="*/ 305115 w 305214"/>
                <a:gd name="connsiteY0" fmla="*/ 470 h 49274"/>
                <a:gd name="connsiteX1" fmla="*/ 21481 w 305214"/>
                <a:gd name="connsiteY1" fmla="*/ 25870 h 49274"/>
                <a:gd name="connsiteX2" fmla="*/ 53231 w 305214"/>
                <a:gd name="connsiteY2" fmla="*/ 49154 h 49274"/>
                <a:gd name="connsiteX3" fmla="*/ 305115 w 305214"/>
                <a:gd name="connsiteY3" fmla="*/ 470 h 4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214" h="49274">
                  <a:moveTo>
                    <a:pt x="305115" y="470"/>
                  </a:moveTo>
                  <a:cubicBezTo>
                    <a:pt x="299823" y="-3411"/>
                    <a:pt x="63461" y="17756"/>
                    <a:pt x="21481" y="25870"/>
                  </a:cubicBezTo>
                  <a:cubicBezTo>
                    <a:pt x="-20499" y="33984"/>
                    <a:pt x="3842" y="46332"/>
                    <a:pt x="53231" y="49154"/>
                  </a:cubicBezTo>
                  <a:cubicBezTo>
                    <a:pt x="102620" y="51976"/>
                    <a:pt x="310407" y="4351"/>
                    <a:pt x="305115" y="4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5" name="フリーフォーム: 図形 451">
              <a:extLst>
                <a:ext uri="{FF2B5EF4-FFF2-40B4-BE49-F238E27FC236}">
                  <a16:creationId xmlns:a16="http://schemas.microsoft.com/office/drawing/2014/main" id="{3801CB22-8CFE-B65D-8923-39FAB40C134C}"/>
                </a:ext>
              </a:extLst>
            </p:cNvPr>
            <p:cNvSpPr/>
            <p:nvPr/>
          </p:nvSpPr>
          <p:spPr>
            <a:xfrm>
              <a:off x="2597953" y="3137301"/>
              <a:ext cx="164339" cy="825209"/>
            </a:xfrm>
            <a:custGeom>
              <a:avLst/>
              <a:gdLst>
                <a:gd name="connsiteX0" fmla="*/ 110322 w 164339"/>
                <a:gd name="connsiteY0" fmla="*/ 1825 h 825209"/>
                <a:gd name="connsiteX1" fmla="*/ 123022 w 164339"/>
                <a:gd name="connsiteY1" fmla="*/ 253709 h 825209"/>
                <a:gd name="connsiteX2" fmla="*/ 120905 w 164339"/>
                <a:gd name="connsiteY2" fmla="*/ 765942 h 825209"/>
                <a:gd name="connsiteX3" fmla="*/ 93389 w 164339"/>
                <a:gd name="connsiteY3" fmla="*/ 806159 h 825209"/>
                <a:gd name="connsiteX4" fmla="*/ 255 w 164339"/>
                <a:gd name="connsiteY4" fmla="*/ 825209 h 825209"/>
                <a:gd name="connsiteX5" fmla="*/ 125139 w 164339"/>
                <a:gd name="connsiteY5" fmla="*/ 806159 h 825209"/>
                <a:gd name="connsiteX6" fmla="*/ 163239 w 164339"/>
                <a:gd name="connsiteY6" fmla="*/ 727842 h 825209"/>
                <a:gd name="connsiteX7" fmla="*/ 91272 w 164339"/>
                <a:gd name="connsiteY7" fmla="*/ 372242 h 825209"/>
                <a:gd name="connsiteX8" fmla="*/ 110322 w 164339"/>
                <a:gd name="connsiteY8" fmla="*/ 1825 h 82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339" h="825209">
                  <a:moveTo>
                    <a:pt x="110322" y="1825"/>
                  </a:moveTo>
                  <a:cubicBezTo>
                    <a:pt x="115614" y="-17930"/>
                    <a:pt x="121258" y="126356"/>
                    <a:pt x="123022" y="253709"/>
                  </a:cubicBezTo>
                  <a:cubicBezTo>
                    <a:pt x="124786" y="381062"/>
                    <a:pt x="125844" y="673867"/>
                    <a:pt x="120905" y="765942"/>
                  </a:cubicBezTo>
                  <a:cubicBezTo>
                    <a:pt x="115966" y="858017"/>
                    <a:pt x="113497" y="796281"/>
                    <a:pt x="93389" y="806159"/>
                  </a:cubicBezTo>
                  <a:cubicBezTo>
                    <a:pt x="73281" y="816037"/>
                    <a:pt x="-5037" y="825209"/>
                    <a:pt x="255" y="825209"/>
                  </a:cubicBezTo>
                  <a:cubicBezTo>
                    <a:pt x="5547" y="825209"/>
                    <a:pt x="97975" y="822387"/>
                    <a:pt x="125139" y="806159"/>
                  </a:cubicBezTo>
                  <a:cubicBezTo>
                    <a:pt x="152303" y="789931"/>
                    <a:pt x="168883" y="800161"/>
                    <a:pt x="163239" y="727842"/>
                  </a:cubicBezTo>
                  <a:cubicBezTo>
                    <a:pt x="157595" y="655523"/>
                    <a:pt x="96211" y="495009"/>
                    <a:pt x="91272" y="372242"/>
                  </a:cubicBezTo>
                  <a:cubicBezTo>
                    <a:pt x="86333" y="249475"/>
                    <a:pt x="105030" y="21580"/>
                    <a:pt x="110322" y="18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6" name="フリーフォーム: 図形 452">
              <a:extLst>
                <a:ext uri="{FF2B5EF4-FFF2-40B4-BE49-F238E27FC236}">
                  <a16:creationId xmlns:a16="http://schemas.microsoft.com/office/drawing/2014/main" id="{313B0BF9-2339-8BB6-D7A1-E45B2EB79C2D}"/>
                </a:ext>
              </a:extLst>
            </p:cNvPr>
            <p:cNvSpPr/>
            <p:nvPr/>
          </p:nvSpPr>
          <p:spPr>
            <a:xfrm>
              <a:off x="2871011" y="2181406"/>
              <a:ext cx="96778" cy="838977"/>
            </a:xfrm>
            <a:custGeom>
              <a:avLst/>
              <a:gdLst>
                <a:gd name="connsiteX0" fmla="*/ 27764 w 96778"/>
                <a:gd name="connsiteY0" fmla="*/ 17920 h 838977"/>
                <a:gd name="connsiteX1" fmla="*/ 15064 w 96778"/>
                <a:gd name="connsiteY1" fmla="*/ 92004 h 838977"/>
                <a:gd name="connsiteX2" fmla="*/ 21414 w 96778"/>
                <a:gd name="connsiteY2" fmla="*/ 765104 h 838977"/>
                <a:gd name="connsiteX3" fmla="*/ 29881 w 96778"/>
                <a:gd name="connsiteY3" fmla="*/ 822254 h 838977"/>
                <a:gd name="connsiteX4" fmla="*/ 61631 w 96778"/>
                <a:gd name="connsiteY4" fmla="*/ 771454 h 838977"/>
                <a:gd name="connsiteX5" fmla="*/ 55281 w 96778"/>
                <a:gd name="connsiteY5" fmla="*/ 640220 h 838977"/>
                <a:gd name="connsiteX6" fmla="*/ 95497 w 96778"/>
                <a:gd name="connsiteY6" fmla="*/ 89887 h 838977"/>
                <a:gd name="connsiteX7" fmla="*/ 84914 w 96778"/>
                <a:gd name="connsiteY7" fmla="*/ 85654 h 838977"/>
                <a:gd name="connsiteX8" fmla="*/ 65864 w 96778"/>
                <a:gd name="connsiteY8" fmla="*/ 199954 h 838977"/>
                <a:gd name="connsiteX9" fmla="*/ 67981 w 96778"/>
                <a:gd name="connsiteY9" fmla="*/ 271920 h 838977"/>
                <a:gd name="connsiteX10" fmla="*/ 53164 w 96778"/>
                <a:gd name="connsiteY10" fmla="*/ 231704 h 838977"/>
                <a:gd name="connsiteX11" fmla="*/ 23531 w 96778"/>
                <a:gd name="connsiteY11" fmla="*/ 180904 h 838977"/>
                <a:gd name="connsiteX12" fmla="*/ 53164 w 96778"/>
                <a:gd name="connsiteY12" fmla="*/ 398920 h 838977"/>
                <a:gd name="connsiteX13" fmla="*/ 25647 w 96778"/>
                <a:gd name="connsiteY13" fmla="*/ 748170 h 838977"/>
                <a:gd name="connsiteX14" fmla="*/ 10831 w 96778"/>
                <a:gd name="connsiteY14" fmla="*/ 661387 h 838977"/>
                <a:gd name="connsiteX15" fmla="*/ 247 w 96778"/>
                <a:gd name="connsiteY15" fmla="*/ 204187 h 838977"/>
                <a:gd name="connsiteX16" fmla="*/ 27764 w 96778"/>
                <a:gd name="connsiteY16" fmla="*/ 17920 h 83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778" h="838977">
                  <a:moveTo>
                    <a:pt x="27764" y="17920"/>
                  </a:moveTo>
                  <a:cubicBezTo>
                    <a:pt x="30234" y="-777"/>
                    <a:pt x="16122" y="-32527"/>
                    <a:pt x="15064" y="92004"/>
                  </a:cubicBezTo>
                  <a:cubicBezTo>
                    <a:pt x="14006" y="216535"/>
                    <a:pt x="18944" y="643396"/>
                    <a:pt x="21414" y="765104"/>
                  </a:cubicBezTo>
                  <a:cubicBezTo>
                    <a:pt x="23883" y="886812"/>
                    <a:pt x="23178" y="821196"/>
                    <a:pt x="29881" y="822254"/>
                  </a:cubicBezTo>
                  <a:cubicBezTo>
                    <a:pt x="36584" y="823312"/>
                    <a:pt x="57398" y="801793"/>
                    <a:pt x="61631" y="771454"/>
                  </a:cubicBezTo>
                  <a:cubicBezTo>
                    <a:pt x="65864" y="741115"/>
                    <a:pt x="49637" y="753814"/>
                    <a:pt x="55281" y="640220"/>
                  </a:cubicBezTo>
                  <a:cubicBezTo>
                    <a:pt x="60925" y="526626"/>
                    <a:pt x="90558" y="182315"/>
                    <a:pt x="95497" y="89887"/>
                  </a:cubicBezTo>
                  <a:cubicBezTo>
                    <a:pt x="100436" y="-2541"/>
                    <a:pt x="89853" y="67310"/>
                    <a:pt x="84914" y="85654"/>
                  </a:cubicBezTo>
                  <a:cubicBezTo>
                    <a:pt x="79975" y="103998"/>
                    <a:pt x="68686" y="168910"/>
                    <a:pt x="65864" y="199954"/>
                  </a:cubicBezTo>
                  <a:cubicBezTo>
                    <a:pt x="63042" y="230998"/>
                    <a:pt x="70098" y="266628"/>
                    <a:pt x="67981" y="271920"/>
                  </a:cubicBezTo>
                  <a:cubicBezTo>
                    <a:pt x="65864" y="277212"/>
                    <a:pt x="60572" y="246873"/>
                    <a:pt x="53164" y="231704"/>
                  </a:cubicBezTo>
                  <a:cubicBezTo>
                    <a:pt x="45756" y="216535"/>
                    <a:pt x="23531" y="153035"/>
                    <a:pt x="23531" y="180904"/>
                  </a:cubicBezTo>
                  <a:cubicBezTo>
                    <a:pt x="23531" y="208773"/>
                    <a:pt x="52811" y="304376"/>
                    <a:pt x="53164" y="398920"/>
                  </a:cubicBezTo>
                  <a:cubicBezTo>
                    <a:pt x="53517" y="493464"/>
                    <a:pt x="32703" y="704426"/>
                    <a:pt x="25647" y="748170"/>
                  </a:cubicBezTo>
                  <a:cubicBezTo>
                    <a:pt x="18591" y="791915"/>
                    <a:pt x="15064" y="752051"/>
                    <a:pt x="10831" y="661387"/>
                  </a:cubicBezTo>
                  <a:cubicBezTo>
                    <a:pt x="6598" y="570723"/>
                    <a:pt x="-1517" y="309315"/>
                    <a:pt x="247" y="204187"/>
                  </a:cubicBezTo>
                  <a:cubicBezTo>
                    <a:pt x="2011" y="99059"/>
                    <a:pt x="25294" y="36617"/>
                    <a:pt x="27764" y="179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7" name="フリーフォーム: 図形 453">
              <a:extLst>
                <a:ext uri="{FF2B5EF4-FFF2-40B4-BE49-F238E27FC236}">
                  <a16:creationId xmlns:a16="http://schemas.microsoft.com/office/drawing/2014/main" id="{9E4A50D7-F1B7-5F9D-29C6-6820F6DF3A89}"/>
                </a:ext>
              </a:extLst>
            </p:cNvPr>
            <p:cNvSpPr/>
            <p:nvPr/>
          </p:nvSpPr>
          <p:spPr>
            <a:xfrm>
              <a:off x="2888639" y="3122367"/>
              <a:ext cx="79676" cy="825455"/>
            </a:xfrm>
            <a:custGeom>
              <a:avLst/>
              <a:gdLst>
                <a:gd name="connsiteX0" fmla="*/ 56703 w 79676"/>
                <a:gd name="connsiteY0" fmla="*/ 31576 h 825455"/>
                <a:gd name="connsiteX1" fmla="*/ 54586 w 79676"/>
                <a:gd name="connsiteY1" fmla="*/ 160693 h 825455"/>
                <a:gd name="connsiteX2" fmla="*/ 48236 w 79676"/>
                <a:gd name="connsiteY2" fmla="*/ 749126 h 825455"/>
                <a:gd name="connsiteX3" fmla="*/ 27069 w 79676"/>
                <a:gd name="connsiteY3" fmla="*/ 797809 h 825455"/>
                <a:gd name="connsiteX4" fmla="*/ 1669 w 79676"/>
                <a:gd name="connsiteY4" fmla="*/ 816859 h 825455"/>
                <a:gd name="connsiteX5" fmla="*/ 77869 w 79676"/>
                <a:gd name="connsiteY5" fmla="*/ 655993 h 825455"/>
                <a:gd name="connsiteX6" fmla="*/ 56703 w 79676"/>
                <a:gd name="connsiteY6" fmla="*/ 31576 h 8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676" h="825455">
                  <a:moveTo>
                    <a:pt x="56703" y="31576"/>
                  </a:moveTo>
                  <a:cubicBezTo>
                    <a:pt x="52823" y="-50974"/>
                    <a:pt x="55997" y="41101"/>
                    <a:pt x="54586" y="160693"/>
                  </a:cubicBezTo>
                  <a:cubicBezTo>
                    <a:pt x="53175" y="280285"/>
                    <a:pt x="52822" y="642940"/>
                    <a:pt x="48236" y="749126"/>
                  </a:cubicBezTo>
                  <a:cubicBezTo>
                    <a:pt x="43650" y="855312"/>
                    <a:pt x="34830" y="786520"/>
                    <a:pt x="27069" y="797809"/>
                  </a:cubicBezTo>
                  <a:cubicBezTo>
                    <a:pt x="19308" y="809098"/>
                    <a:pt x="-6798" y="840495"/>
                    <a:pt x="1669" y="816859"/>
                  </a:cubicBezTo>
                  <a:cubicBezTo>
                    <a:pt x="10136" y="793223"/>
                    <a:pt x="69050" y="783698"/>
                    <a:pt x="77869" y="655993"/>
                  </a:cubicBezTo>
                  <a:cubicBezTo>
                    <a:pt x="86688" y="528288"/>
                    <a:pt x="60583" y="114126"/>
                    <a:pt x="56703" y="315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8" name="フリーフォーム: 図形 454">
              <a:extLst>
                <a:ext uri="{FF2B5EF4-FFF2-40B4-BE49-F238E27FC236}">
                  <a16:creationId xmlns:a16="http://schemas.microsoft.com/office/drawing/2014/main" id="{C255836B-5BDF-13EC-A27C-91BF65398993}"/>
                </a:ext>
              </a:extLst>
            </p:cNvPr>
            <p:cNvSpPr/>
            <p:nvPr/>
          </p:nvSpPr>
          <p:spPr>
            <a:xfrm>
              <a:off x="2878654" y="3103307"/>
              <a:ext cx="51888" cy="857882"/>
            </a:xfrm>
            <a:custGeom>
              <a:avLst/>
              <a:gdLst>
                <a:gd name="connsiteX0" fmla="*/ 5304 w 51888"/>
                <a:gd name="connsiteY0" fmla="*/ 50636 h 857882"/>
                <a:gd name="connsiteX1" fmla="*/ 5304 w 51888"/>
                <a:gd name="connsiteY1" fmla="*/ 112019 h 857882"/>
                <a:gd name="connsiteX2" fmla="*/ 43404 w 51888"/>
                <a:gd name="connsiteY2" fmla="*/ 806286 h 857882"/>
                <a:gd name="connsiteX3" fmla="*/ 30704 w 51888"/>
                <a:gd name="connsiteY3" fmla="*/ 785119 h 857882"/>
                <a:gd name="connsiteX4" fmla="*/ 51871 w 51888"/>
                <a:gd name="connsiteY4" fmla="*/ 611553 h 857882"/>
                <a:gd name="connsiteX5" fmla="*/ 5304 w 51888"/>
                <a:gd name="connsiteY5" fmla="*/ 50636 h 85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88" h="857882">
                  <a:moveTo>
                    <a:pt x="5304" y="50636"/>
                  </a:moveTo>
                  <a:cubicBezTo>
                    <a:pt x="-2457" y="-32620"/>
                    <a:pt x="-1046" y="-13923"/>
                    <a:pt x="5304" y="112019"/>
                  </a:cubicBezTo>
                  <a:cubicBezTo>
                    <a:pt x="11654" y="237961"/>
                    <a:pt x="39171" y="694103"/>
                    <a:pt x="43404" y="806286"/>
                  </a:cubicBezTo>
                  <a:cubicBezTo>
                    <a:pt x="47637" y="918469"/>
                    <a:pt x="29293" y="817574"/>
                    <a:pt x="30704" y="785119"/>
                  </a:cubicBezTo>
                  <a:cubicBezTo>
                    <a:pt x="32115" y="752664"/>
                    <a:pt x="52577" y="737495"/>
                    <a:pt x="51871" y="611553"/>
                  </a:cubicBezTo>
                  <a:cubicBezTo>
                    <a:pt x="51165" y="485611"/>
                    <a:pt x="13065" y="133892"/>
                    <a:pt x="5304" y="5063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9" name="フリーフォーム: 図形 455">
              <a:extLst>
                <a:ext uri="{FF2B5EF4-FFF2-40B4-BE49-F238E27FC236}">
                  <a16:creationId xmlns:a16="http://schemas.microsoft.com/office/drawing/2014/main" id="{5E925AF9-DDA6-1310-889B-6B41247F4F28}"/>
                </a:ext>
              </a:extLst>
            </p:cNvPr>
            <p:cNvSpPr/>
            <p:nvPr/>
          </p:nvSpPr>
          <p:spPr>
            <a:xfrm>
              <a:off x="2868334" y="2155487"/>
              <a:ext cx="378386" cy="83126"/>
            </a:xfrm>
            <a:custGeom>
              <a:avLst/>
              <a:gdLst>
                <a:gd name="connsiteX0" fmla="*/ 24091 w 378386"/>
                <a:gd name="connsiteY0" fmla="*/ 81939 h 83126"/>
                <a:gd name="connsiteX1" fmla="*/ 373341 w 378386"/>
                <a:gd name="connsiteY1" fmla="*/ 56539 h 83126"/>
                <a:gd name="connsiteX2" fmla="*/ 218824 w 378386"/>
                <a:gd name="connsiteY2" fmla="*/ 1506 h 83126"/>
                <a:gd name="connsiteX3" fmla="*/ 47374 w 378386"/>
                <a:gd name="connsiteY3" fmla="*/ 20556 h 83126"/>
                <a:gd name="connsiteX4" fmla="*/ 24091 w 378386"/>
                <a:gd name="connsiteY4" fmla="*/ 81939 h 8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386" h="83126">
                  <a:moveTo>
                    <a:pt x="24091" y="81939"/>
                  </a:moveTo>
                  <a:cubicBezTo>
                    <a:pt x="78419" y="87936"/>
                    <a:pt x="340886" y="69944"/>
                    <a:pt x="373341" y="56539"/>
                  </a:cubicBezTo>
                  <a:cubicBezTo>
                    <a:pt x="405796" y="43134"/>
                    <a:pt x="273152" y="7503"/>
                    <a:pt x="218824" y="1506"/>
                  </a:cubicBezTo>
                  <a:cubicBezTo>
                    <a:pt x="164496" y="-4491"/>
                    <a:pt x="74185" y="8562"/>
                    <a:pt x="47374" y="20556"/>
                  </a:cubicBezTo>
                  <a:cubicBezTo>
                    <a:pt x="20563" y="32550"/>
                    <a:pt x="-30237" y="75942"/>
                    <a:pt x="24091" y="819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0" name="フリーフォーム: 図形 456">
              <a:extLst>
                <a:ext uri="{FF2B5EF4-FFF2-40B4-BE49-F238E27FC236}">
                  <a16:creationId xmlns:a16="http://schemas.microsoft.com/office/drawing/2014/main" id="{6A9D7FD3-FE59-0583-3FFE-27CD561F3EB4}"/>
                </a:ext>
              </a:extLst>
            </p:cNvPr>
            <p:cNvSpPr/>
            <p:nvPr/>
          </p:nvSpPr>
          <p:spPr>
            <a:xfrm>
              <a:off x="3233202" y="2147822"/>
              <a:ext cx="16966" cy="850240"/>
            </a:xfrm>
            <a:custGeom>
              <a:avLst/>
              <a:gdLst>
                <a:gd name="connsiteX0" fmla="*/ 16940 w 16966"/>
                <a:gd name="connsiteY0" fmla="*/ 36688 h 850240"/>
                <a:gd name="connsiteX1" fmla="*/ 6 w 16966"/>
                <a:gd name="connsiteY1" fmla="*/ 163688 h 850240"/>
                <a:gd name="connsiteX2" fmla="*/ 14823 w 16966"/>
                <a:gd name="connsiteY2" fmla="*/ 809271 h 850240"/>
                <a:gd name="connsiteX3" fmla="*/ 4240 w 16966"/>
                <a:gd name="connsiteY3" fmla="*/ 703438 h 850240"/>
                <a:gd name="connsiteX4" fmla="*/ 16940 w 16966"/>
                <a:gd name="connsiteY4" fmla="*/ 36688 h 85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66" h="850240">
                  <a:moveTo>
                    <a:pt x="16940" y="36688"/>
                  </a:moveTo>
                  <a:cubicBezTo>
                    <a:pt x="16234" y="-53270"/>
                    <a:pt x="359" y="34924"/>
                    <a:pt x="6" y="163688"/>
                  </a:cubicBezTo>
                  <a:cubicBezTo>
                    <a:pt x="-347" y="292452"/>
                    <a:pt x="14117" y="719313"/>
                    <a:pt x="14823" y="809271"/>
                  </a:cubicBezTo>
                  <a:cubicBezTo>
                    <a:pt x="15529" y="899229"/>
                    <a:pt x="4240" y="830791"/>
                    <a:pt x="4240" y="703438"/>
                  </a:cubicBezTo>
                  <a:cubicBezTo>
                    <a:pt x="4240" y="576085"/>
                    <a:pt x="17646" y="126646"/>
                    <a:pt x="16940" y="3668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1" name="フリーフォーム: 図形 457">
              <a:extLst>
                <a:ext uri="{FF2B5EF4-FFF2-40B4-BE49-F238E27FC236}">
                  <a16:creationId xmlns:a16="http://schemas.microsoft.com/office/drawing/2014/main" id="{54F169D6-5BE2-CCEF-2575-6094D55E5D12}"/>
                </a:ext>
              </a:extLst>
            </p:cNvPr>
            <p:cNvSpPr/>
            <p:nvPr/>
          </p:nvSpPr>
          <p:spPr>
            <a:xfrm>
              <a:off x="3104052" y="2208465"/>
              <a:ext cx="102040" cy="780502"/>
            </a:xfrm>
            <a:custGeom>
              <a:avLst/>
              <a:gdLst>
                <a:gd name="connsiteX0" fmla="*/ 21206 w 102040"/>
                <a:gd name="connsiteY0" fmla="*/ 7795 h 780502"/>
                <a:gd name="connsiteX1" fmla="*/ 14856 w 102040"/>
                <a:gd name="connsiteY1" fmla="*/ 680895 h 780502"/>
                <a:gd name="connsiteX2" fmla="*/ 80473 w 102040"/>
                <a:gd name="connsiteY2" fmla="*/ 740161 h 780502"/>
                <a:gd name="connsiteX3" fmla="*/ 101640 w 102040"/>
                <a:gd name="connsiteY3" fmla="*/ 767678 h 780502"/>
                <a:gd name="connsiteX4" fmla="*/ 65656 w 102040"/>
                <a:gd name="connsiteY4" fmla="*/ 778261 h 780502"/>
                <a:gd name="connsiteX5" fmla="*/ 29673 w 102040"/>
                <a:gd name="connsiteY5" fmla="*/ 725345 h 780502"/>
                <a:gd name="connsiteX6" fmla="*/ 40 w 102040"/>
                <a:gd name="connsiteY6" fmla="*/ 640678 h 780502"/>
                <a:gd name="connsiteX7" fmla="*/ 36023 w 102040"/>
                <a:gd name="connsiteY7" fmla="*/ 333761 h 780502"/>
                <a:gd name="connsiteX8" fmla="*/ 21206 w 102040"/>
                <a:gd name="connsiteY8" fmla="*/ 7795 h 78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040" h="780502">
                  <a:moveTo>
                    <a:pt x="21206" y="7795"/>
                  </a:moveTo>
                  <a:cubicBezTo>
                    <a:pt x="17678" y="65651"/>
                    <a:pt x="4978" y="558834"/>
                    <a:pt x="14856" y="680895"/>
                  </a:cubicBezTo>
                  <a:cubicBezTo>
                    <a:pt x="24734" y="802956"/>
                    <a:pt x="66009" y="725697"/>
                    <a:pt x="80473" y="740161"/>
                  </a:cubicBezTo>
                  <a:cubicBezTo>
                    <a:pt x="94937" y="754625"/>
                    <a:pt x="104109" y="761328"/>
                    <a:pt x="101640" y="767678"/>
                  </a:cubicBezTo>
                  <a:cubicBezTo>
                    <a:pt x="99171" y="774028"/>
                    <a:pt x="77650" y="785316"/>
                    <a:pt x="65656" y="778261"/>
                  </a:cubicBezTo>
                  <a:cubicBezTo>
                    <a:pt x="53662" y="771206"/>
                    <a:pt x="40609" y="748275"/>
                    <a:pt x="29673" y="725345"/>
                  </a:cubicBezTo>
                  <a:cubicBezTo>
                    <a:pt x="18737" y="702415"/>
                    <a:pt x="-1018" y="705942"/>
                    <a:pt x="40" y="640678"/>
                  </a:cubicBezTo>
                  <a:cubicBezTo>
                    <a:pt x="1098" y="575414"/>
                    <a:pt x="29673" y="437831"/>
                    <a:pt x="36023" y="333761"/>
                  </a:cubicBezTo>
                  <a:cubicBezTo>
                    <a:pt x="42373" y="229692"/>
                    <a:pt x="24734" y="-50061"/>
                    <a:pt x="21206" y="779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2" name="フリーフォーム: 図形 458">
              <a:extLst>
                <a:ext uri="{FF2B5EF4-FFF2-40B4-BE49-F238E27FC236}">
                  <a16:creationId xmlns:a16="http://schemas.microsoft.com/office/drawing/2014/main" id="{B2B3E68B-7E6D-F830-6623-9B7B7A75BB47}"/>
                </a:ext>
              </a:extLst>
            </p:cNvPr>
            <p:cNvSpPr/>
            <p:nvPr/>
          </p:nvSpPr>
          <p:spPr>
            <a:xfrm>
              <a:off x="3159014" y="2959160"/>
              <a:ext cx="289793" cy="91168"/>
            </a:xfrm>
            <a:custGeom>
              <a:avLst/>
              <a:gdLst>
                <a:gd name="connsiteX0" fmla="*/ 10694 w 289793"/>
                <a:gd name="connsiteY0" fmla="*/ 50 h 91168"/>
                <a:gd name="connsiteX1" fmla="*/ 268928 w 289793"/>
                <a:gd name="connsiteY1" fmla="*/ 42383 h 91168"/>
                <a:gd name="connsiteX2" fmla="*/ 273161 w 289793"/>
                <a:gd name="connsiteY2" fmla="*/ 91066 h 91168"/>
                <a:gd name="connsiteX3" fmla="*/ 262578 w 289793"/>
                <a:gd name="connsiteY3" fmla="*/ 55083 h 91168"/>
                <a:gd name="connsiteX4" fmla="*/ 67844 w 289793"/>
                <a:gd name="connsiteY4" fmla="*/ 50850 h 91168"/>
                <a:gd name="connsiteX5" fmla="*/ 10694 w 289793"/>
                <a:gd name="connsiteY5" fmla="*/ 50 h 9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793" h="91168">
                  <a:moveTo>
                    <a:pt x="10694" y="50"/>
                  </a:moveTo>
                  <a:cubicBezTo>
                    <a:pt x="44208" y="-1361"/>
                    <a:pt x="225183" y="27214"/>
                    <a:pt x="268928" y="42383"/>
                  </a:cubicBezTo>
                  <a:cubicBezTo>
                    <a:pt x="312673" y="57552"/>
                    <a:pt x="274219" y="88949"/>
                    <a:pt x="273161" y="91066"/>
                  </a:cubicBezTo>
                  <a:cubicBezTo>
                    <a:pt x="272103" y="93183"/>
                    <a:pt x="296798" y="61786"/>
                    <a:pt x="262578" y="55083"/>
                  </a:cubicBezTo>
                  <a:cubicBezTo>
                    <a:pt x="228359" y="48380"/>
                    <a:pt x="105944" y="56847"/>
                    <a:pt x="67844" y="50850"/>
                  </a:cubicBezTo>
                  <a:cubicBezTo>
                    <a:pt x="29744" y="44853"/>
                    <a:pt x="-22820" y="1461"/>
                    <a:pt x="10694" y="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3" name="フリーフォーム: 図形 459">
              <a:extLst>
                <a:ext uri="{FF2B5EF4-FFF2-40B4-BE49-F238E27FC236}">
                  <a16:creationId xmlns:a16="http://schemas.microsoft.com/office/drawing/2014/main" id="{0C4D2F65-8AAE-5896-4682-B251CCACAECA}"/>
                </a:ext>
              </a:extLst>
            </p:cNvPr>
            <p:cNvSpPr/>
            <p:nvPr/>
          </p:nvSpPr>
          <p:spPr>
            <a:xfrm>
              <a:off x="3169369" y="3003590"/>
              <a:ext cx="194034" cy="91896"/>
            </a:xfrm>
            <a:custGeom>
              <a:avLst/>
              <a:gdLst>
                <a:gd name="connsiteX0" fmla="*/ 339 w 194034"/>
                <a:gd name="connsiteY0" fmla="*/ 70 h 91896"/>
                <a:gd name="connsiteX1" fmla="*/ 110406 w 194034"/>
                <a:gd name="connsiteY1" fmla="*/ 86853 h 91896"/>
                <a:gd name="connsiteX2" fmla="*/ 192956 w 194034"/>
                <a:gd name="connsiteY2" fmla="*/ 80503 h 91896"/>
                <a:gd name="connsiteX3" fmla="*/ 148506 w 194034"/>
                <a:gd name="connsiteY3" fmla="*/ 72036 h 91896"/>
                <a:gd name="connsiteX4" fmla="*/ 339 w 194034"/>
                <a:gd name="connsiteY4" fmla="*/ 70 h 9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034" h="91896">
                  <a:moveTo>
                    <a:pt x="339" y="70"/>
                  </a:moveTo>
                  <a:cubicBezTo>
                    <a:pt x="-6011" y="2539"/>
                    <a:pt x="78303" y="73447"/>
                    <a:pt x="110406" y="86853"/>
                  </a:cubicBezTo>
                  <a:cubicBezTo>
                    <a:pt x="142509" y="100259"/>
                    <a:pt x="186606" y="82972"/>
                    <a:pt x="192956" y="80503"/>
                  </a:cubicBezTo>
                  <a:cubicBezTo>
                    <a:pt x="199306" y="78034"/>
                    <a:pt x="176728" y="83325"/>
                    <a:pt x="148506" y="72036"/>
                  </a:cubicBezTo>
                  <a:cubicBezTo>
                    <a:pt x="120284" y="60747"/>
                    <a:pt x="6689" y="-2399"/>
                    <a:pt x="339" y="7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4" name="フリーフォーム: 図形 460">
              <a:extLst>
                <a:ext uri="{FF2B5EF4-FFF2-40B4-BE49-F238E27FC236}">
                  <a16:creationId xmlns:a16="http://schemas.microsoft.com/office/drawing/2014/main" id="{7DDC9BFA-EBAF-8F8B-79D8-7930D0C81D53}"/>
                </a:ext>
              </a:extLst>
            </p:cNvPr>
            <p:cNvSpPr/>
            <p:nvPr/>
          </p:nvSpPr>
          <p:spPr>
            <a:xfrm>
              <a:off x="3098144" y="3054182"/>
              <a:ext cx="90844" cy="851847"/>
            </a:xfrm>
            <a:custGeom>
              <a:avLst/>
              <a:gdLst>
                <a:gd name="connsiteX0" fmla="*/ 77914 w 90844"/>
                <a:gd name="connsiteY0" fmla="*/ 278 h 851847"/>
                <a:gd name="connsiteX1" fmla="*/ 1714 w 90844"/>
                <a:gd name="connsiteY1" fmla="*/ 84944 h 851847"/>
                <a:gd name="connsiteX2" fmla="*/ 24998 w 90844"/>
                <a:gd name="connsiteY2" fmla="*/ 220411 h 851847"/>
                <a:gd name="connsiteX3" fmla="*/ 27114 w 90844"/>
                <a:gd name="connsiteY3" fmla="*/ 791911 h 851847"/>
                <a:gd name="connsiteX4" fmla="*/ 90614 w 90844"/>
                <a:gd name="connsiteY4" fmla="*/ 832128 h 851847"/>
                <a:gd name="connsiteX5" fmla="*/ 48281 w 90844"/>
                <a:gd name="connsiteY5" fmla="*/ 770744 h 851847"/>
                <a:gd name="connsiteX6" fmla="*/ 44048 w 90844"/>
                <a:gd name="connsiteY6" fmla="*/ 123044 h 851847"/>
                <a:gd name="connsiteX7" fmla="*/ 71564 w 90844"/>
                <a:gd name="connsiteY7" fmla="*/ 59544 h 851847"/>
                <a:gd name="connsiteX8" fmla="*/ 77914 w 90844"/>
                <a:gd name="connsiteY8" fmla="*/ 278 h 85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844" h="851847">
                  <a:moveTo>
                    <a:pt x="77914" y="278"/>
                  </a:moveTo>
                  <a:cubicBezTo>
                    <a:pt x="66272" y="4511"/>
                    <a:pt x="10533" y="48255"/>
                    <a:pt x="1714" y="84944"/>
                  </a:cubicBezTo>
                  <a:cubicBezTo>
                    <a:pt x="-7105" y="121633"/>
                    <a:pt x="20765" y="102583"/>
                    <a:pt x="24998" y="220411"/>
                  </a:cubicBezTo>
                  <a:cubicBezTo>
                    <a:pt x="29231" y="338239"/>
                    <a:pt x="16178" y="689958"/>
                    <a:pt x="27114" y="791911"/>
                  </a:cubicBezTo>
                  <a:cubicBezTo>
                    <a:pt x="38050" y="893864"/>
                    <a:pt x="87086" y="835656"/>
                    <a:pt x="90614" y="832128"/>
                  </a:cubicBezTo>
                  <a:cubicBezTo>
                    <a:pt x="94142" y="828600"/>
                    <a:pt x="56042" y="888925"/>
                    <a:pt x="48281" y="770744"/>
                  </a:cubicBezTo>
                  <a:cubicBezTo>
                    <a:pt x="40520" y="652563"/>
                    <a:pt x="40168" y="241577"/>
                    <a:pt x="44048" y="123044"/>
                  </a:cubicBezTo>
                  <a:cubicBezTo>
                    <a:pt x="47928" y="4511"/>
                    <a:pt x="63450" y="77888"/>
                    <a:pt x="71564" y="59544"/>
                  </a:cubicBezTo>
                  <a:cubicBezTo>
                    <a:pt x="79678" y="41200"/>
                    <a:pt x="89556" y="-3955"/>
                    <a:pt x="77914" y="27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5" name="フリーフォーム: 図形 461">
              <a:extLst>
                <a:ext uri="{FF2B5EF4-FFF2-40B4-BE49-F238E27FC236}">
                  <a16:creationId xmlns:a16="http://schemas.microsoft.com/office/drawing/2014/main" id="{9A8D4299-01AA-7B9E-7487-66238C30E707}"/>
                </a:ext>
              </a:extLst>
            </p:cNvPr>
            <p:cNvSpPr/>
            <p:nvPr/>
          </p:nvSpPr>
          <p:spPr>
            <a:xfrm>
              <a:off x="3167416" y="3019942"/>
              <a:ext cx="80282" cy="927820"/>
            </a:xfrm>
            <a:custGeom>
              <a:avLst/>
              <a:gdLst>
                <a:gd name="connsiteX0" fmla="*/ 63676 w 80282"/>
                <a:gd name="connsiteY0" fmla="*/ 42984 h 927820"/>
                <a:gd name="connsiteX1" fmla="*/ 48859 w 80282"/>
                <a:gd name="connsiteY1" fmla="*/ 150934 h 927820"/>
                <a:gd name="connsiteX2" fmla="*/ 55209 w 80282"/>
                <a:gd name="connsiteY2" fmla="*/ 870601 h 927820"/>
                <a:gd name="connsiteX3" fmla="*/ 176 w 80282"/>
                <a:gd name="connsiteY3" fmla="*/ 862134 h 927820"/>
                <a:gd name="connsiteX4" fmla="*/ 76376 w 80282"/>
                <a:gd name="connsiteY4" fmla="*/ 694918 h 927820"/>
                <a:gd name="connsiteX5" fmla="*/ 63676 w 80282"/>
                <a:gd name="connsiteY5" fmla="*/ 42984 h 9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82" h="927820">
                  <a:moveTo>
                    <a:pt x="63676" y="42984"/>
                  </a:moveTo>
                  <a:cubicBezTo>
                    <a:pt x="59090" y="-47680"/>
                    <a:pt x="50270" y="12998"/>
                    <a:pt x="48859" y="150934"/>
                  </a:cubicBezTo>
                  <a:cubicBezTo>
                    <a:pt x="47448" y="288870"/>
                    <a:pt x="63323" y="752068"/>
                    <a:pt x="55209" y="870601"/>
                  </a:cubicBezTo>
                  <a:cubicBezTo>
                    <a:pt x="47095" y="989134"/>
                    <a:pt x="-3352" y="891414"/>
                    <a:pt x="176" y="862134"/>
                  </a:cubicBezTo>
                  <a:cubicBezTo>
                    <a:pt x="3704" y="832854"/>
                    <a:pt x="64029" y="832148"/>
                    <a:pt x="76376" y="694918"/>
                  </a:cubicBezTo>
                  <a:cubicBezTo>
                    <a:pt x="88723" y="557688"/>
                    <a:pt x="68262" y="133648"/>
                    <a:pt x="63676" y="429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6" name="フリーフォーム: 図形 462">
              <a:extLst>
                <a:ext uri="{FF2B5EF4-FFF2-40B4-BE49-F238E27FC236}">
                  <a16:creationId xmlns:a16="http://schemas.microsoft.com/office/drawing/2014/main" id="{1458E9D0-826B-E8FE-079B-D6BF0E6FF1F8}"/>
                </a:ext>
              </a:extLst>
            </p:cNvPr>
            <p:cNvSpPr/>
            <p:nvPr/>
          </p:nvSpPr>
          <p:spPr>
            <a:xfrm>
              <a:off x="3434751" y="2132200"/>
              <a:ext cx="191951" cy="789394"/>
            </a:xfrm>
            <a:custGeom>
              <a:avLst/>
              <a:gdLst>
                <a:gd name="connsiteX0" fmla="*/ 3774 w 191951"/>
                <a:gd name="connsiteY0" fmla="*/ 9976 h 789394"/>
                <a:gd name="connsiteX1" fmla="*/ 69391 w 191951"/>
                <a:gd name="connsiteY1" fmla="*/ 31143 h 789394"/>
                <a:gd name="connsiteX2" fmla="*/ 137124 w 191951"/>
                <a:gd name="connsiteY2" fmla="*/ 230110 h 789394"/>
                <a:gd name="connsiteX3" fmla="*/ 149824 w 191951"/>
                <a:gd name="connsiteY3" fmla="*/ 788910 h 789394"/>
                <a:gd name="connsiteX4" fmla="*/ 187924 w 191951"/>
                <a:gd name="connsiteY4" fmla="*/ 126393 h 789394"/>
                <a:gd name="connsiteX5" fmla="*/ 3774 w 191951"/>
                <a:gd name="connsiteY5" fmla="*/ 9976 h 78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951" h="789394">
                  <a:moveTo>
                    <a:pt x="3774" y="9976"/>
                  </a:moveTo>
                  <a:cubicBezTo>
                    <a:pt x="-15982" y="-5899"/>
                    <a:pt x="47166" y="-5546"/>
                    <a:pt x="69391" y="31143"/>
                  </a:cubicBezTo>
                  <a:cubicBezTo>
                    <a:pt x="91616" y="67832"/>
                    <a:pt x="123719" y="103816"/>
                    <a:pt x="137124" y="230110"/>
                  </a:cubicBezTo>
                  <a:cubicBezTo>
                    <a:pt x="150530" y="356405"/>
                    <a:pt x="141357" y="806196"/>
                    <a:pt x="149824" y="788910"/>
                  </a:cubicBezTo>
                  <a:cubicBezTo>
                    <a:pt x="158291" y="771624"/>
                    <a:pt x="205916" y="256921"/>
                    <a:pt x="187924" y="126393"/>
                  </a:cubicBezTo>
                  <a:cubicBezTo>
                    <a:pt x="169932" y="-4135"/>
                    <a:pt x="23530" y="25851"/>
                    <a:pt x="3774" y="997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7" name="フリーフォーム: 図形 463">
              <a:extLst>
                <a:ext uri="{FF2B5EF4-FFF2-40B4-BE49-F238E27FC236}">
                  <a16:creationId xmlns:a16="http://schemas.microsoft.com/office/drawing/2014/main" id="{FC1233CD-94DD-246D-E57E-E7AC56049A26}"/>
                </a:ext>
              </a:extLst>
            </p:cNvPr>
            <p:cNvSpPr/>
            <p:nvPr/>
          </p:nvSpPr>
          <p:spPr>
            <a:xfrm>
              <a:off x="3406435" y="2144883"/>
              <a:ext cx="16063" cy="857187"/>
            </a:xfrm>
            <a:custGeom>
              <a:avLst/>
              <a:gdLst>
                <a:gd name="connsiteX0" fmla="*/ 8807 w 16063"/>
                <a:gd name="connsiteY0" fmla="*/ 7877 h 857187"/>
                <a:gd name="connsiteX1" fmla="*/ 2457 w 16063"/>
                <a:gd name="connsiteY1" fmla="*/ 115827 h 857187"/>
                <a:gd name="connsiteX2" fmla="*/ 4573 w 16063"/>
                <a:gd name="connsiteY2" fmla="*/ 843960 h 857187"/>
                <a:gd name="connsiteX3" fmla="*/ 340 w 16063"/>
                <a:gd name="connsiteY3" fmla="*/ 556093 h 857187"/>
                <a:gd name="connsiteX4" fmla="*/ 15157 w 16063"/>
                <a:gd name="connsiteY4" fmla="*/ 181443 h 857187"/>
                <a:gd name="connsiteX5" fmla="*/ 8807 w 16063"/>
                <a:gd name="connsiteY5" fmla="*/ 7877 h 8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63" h="857187">
                  <a:moveTo>
                    <a:pt x="8807" y="7877"/>
                  </a:moveTo>
                  <a:cubicBezTo>
                    <a:pt x="6690" y="-3059"/>
                    <a:pt x="3163" y="-23520"/>
                    <a:pt x="2457" y="115827"/>
                  </a:cubicBezTo>
                  <a:cubicBezTo>
                    <a:pt x="1751" y="255174"/>
                    <a:pt x="4926" y="770582"/>
                    <a:pt x="4573" y="843960"/>
                  </a:cubicBezTo>
                  <a:cubicBezTo>
                    <a:pt x="4220" y="917338"/>
                    <a:pt x="-1424" y="666512"/>
                    <a:pt x="340" y="556093"/>
                  </a:cubicBezTo>
                  <a:cubicBezTo>
                    <a:pt x="2104" y="445674"/>
                    <a:pt x="11629" y="274929"/>
                    <a:pt x="15157" y="181443"/>
                  </a:cubicBezTo>
                  <a:cubicBezTo>
                    <a:pt x="18685" y="87957"/>
                    <a:pt x="10924" y="18813"/>
                    <a:pt x="8807" y="787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8" name="フリーフォーム: 図形 464">
              <a:extLst>
                <a:ext uri="{FF2B5EF4-FFF2-40B4-BE49-F238E27FC236}">
                  <a16:creationId xmlns:a16="http://schemas.microsoft.com/office/drawing/2014/main" id="{51D406B9-C0B7-85FB-965B-29AE7F7C8077}"/>
                </a:ext>
              </a:extLst>
            </p:cNvPr>
            <p:cNvSpPr/>
            <p:nvPr/>
          </p:nvSpPr>
          <p:spPr>
            <a:xfrm>
              <a:off x="3419467" y="2279439"/>
              <a:ext cx="162320" cy="270162"/>
            </a:xfrm>
            <a:custGeom>
              <a:avLst/>
              <a:gdLst>
                <a:gd name="connsiteX0" fmla="*/ 2125 w 162320"/>
                <a:gd name="connsiteY0" fmla="*/ 6671 h 270162"/>
                <a:gd name="connsiteX1" fmla="*/ 55041 w 162320"/>
                <a:gd name="connsiteY1" fmla="*/ 13021 h 270162"/>
                <a:gd name="connsiteX2" fmla="*/ 156641 w 162320"/>
                <a:gd name="connsiteY2" fmla="*/ 19371 h 270162"/>
                <a:gd name="connsiteX3" fmla="*/ 135475 w 162320"/>
                <a:gd name="connsiteY3" fmla="*/ 165421 h 270162"/>
                <a:gd name="connsiteX4" fmla="*/ 19058 w 162320"/>
                <a:gd name="connsiteY4" fmla="*/ 264904 h 270162"/>
                <a:gd name="connsiteX5" fmla="*/ 110075 w 162320"/>
                <a:gd name="connsiteY5" fmla="*/ 241621 h 270162"/>
                <a:gd name="connsiteX6" fmla="*/ 124891 w 162320"/>
                <a:gd name="connsiteY6" fmla="*/ 116737 h 270162"/>
                <a:gd name="connsiteX7" fmla="*/ 2125 w 162320"/>
                <a:gd name="connsiteY7" fmla="*/ 6671 h 27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320" h="270162">
                  <a:moveTo>
                    <a:pt x="2125" y="6671"/>
                  </a:moveTo>
                  <a:cubicBezTo>
                    <a:pt x="-9517" y="-10615"/>
                    <a:pt x="29288" y="10904"/>
                    <a:pt x="55041" y="13021"/>
                  </a:cubicBezTo>
                  <a:cubicBezTo>
                    <a:pt x="80794" y="15138"/>
                    <a:pt x="143235" y="-6029"/>
                    <a:pt x="156641" y="19371"/>
                  </a:cubicBezTo>
                  <a:cubicBezTo>
                    <a:pt x="170047" y="44771"/>
                    <a:pt x="158405" y="124499"/>
                    <a:pt x="135475" y="165421"/>
                  </a:cubicBezTo>
                  <a:cubicBezTo>
                    <a:pt x="112545" y="206343"/>
                    <a:pt x="23291" y="252204"/>
                    <a:pt x="19058" y="264904"/>
                  </a:cubicBezTo>
                  <a:cubicBezTo>
                    <a:pt x="14825" y="277604"/>
                    <a:pt x="92436" y="266315"/>
                    <a:pt x="110075" y="241621"/>
                  </a:cubicBezTo>
                  <a:cubicBezTo>
                    <a:pt x="127714" y="216927"/>
                    <a:pt x="141119" y="151309"/>
                    <a:pt x="124891" y="116737"/>
                  </a:cubicBezTo>
                  <a:cubicBezTo>
                    <a:pt x="108663" y="82165"/>
                    <a:pt x="13767" y="23957"/>
                    <a:pt x="2125" y="667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9" name="フリーフォーム: 図形 465">
              <a:extLst>
                <a:ext uri="{FF2B5EF4-FFF2-40B4-BE49-F238E27FC236}">
                  <a16:creationId xmlns:a16="http://schemas.microsoft.com/office/drawing/2014/main" id="{FE7110DB-0294-FCC7-9148-E67EF529A65E}"/>
                </a:ext>
              </a:extLst>
            </p:cNvPr>
            <p:cNvSpPr/>
            <p:nvPr/>
          </p:nvSpPr>
          <p:spPr>
            <a:xfrm>
              <a:off x="3406755" y="2818529"/>
              <a:ext cx="23797" cy="1158185"/>
            </a:xfrm>
            <a:custGeom>
              <a:avLst/>
              <a:gdLst>
                <a:gd name="connsiteX0" fmla="*/ 19070 w 23797"/>
                <a:gd name="connsiteY0" fmla="*/ 3097 h 1158185"/>
                <a:gd name="connsiteX1" fmla="*/ 20 w 23797"/>
                <a:gd name="connsiteY1" fmla="*/ 1101647 h 1158185"/>
                <a:gd name="connsiteX2" fmla="*/ 23303 w 23797"/>
                <a:gd name="connsiteY2" fmla="*/ 976764 h 1158185"/>
                <a:gd name="connsiteX3" fmla="*/ 14837 w 23797"/>
                <a:gd name="connsiteY3" fmla="*/ 777797 h 1158185"/>
                <a:gd name="connsiteX4" fmla="*/ 19070 w 23797"/>
                <a:gd name="connsiteY4" fmla="*/ 3097 h 11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97" h="1158185">
                  <a:moveTo>
                    <a:pt x="19070" y="3097"/>
                  </a:moveTo>
                  <a:cubicBezTo>
                    <a:pt x="16601" y="57072"/>
                    <a:pt x="-685" y="939369"/>
                    <a:pt x="20" y="1101647"/>
                  </a:cubicBezTo>
                  <a:cubicBezTo>
                    <a:pt x="725" y="1263925"/>
                    <a:pt x="20834" y="1030739"/>
                    <a:pt x="23303" y="976764"/>
                  </a:cubicBezTo>
                  <a:cubicBezTo>
                    <a:pt x="25772" y="922789"/>
                    <a:pt x="18365" y="939369"/>
                    <a:pt x="14837" y="777797"/>
                  </a:cubicBezTo>
                  <a:cubicBezTo>
                    <a:pt x="11309" y="616225"/>
                    <a:pt x="21539" y="-50878"/>
                    <a:pt x="19070" y="309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0" name="フリーフォーム: 図形 466">
              <a:extLst>
                <a:ext uri="{FF2B5EF4-FFF2-40B4-BE49-F238E27FC236}">
                  <a16:creationId xmlns:a16="http://schemas.microsoft.com/office/drawing/2014/main" id="{BEC489A1-05AC-89E4-A908-FDF109703AD6}"/>
                </a:ext>
              </a:extLst>
            </p:cNvPr>
            <p:cNvSpPr/>
            <p:nvPr/>
          </p:nvSpPr>
          <p:spPr>
            <a:xfrm>
              <a:off x="2145159" y="3910389"/>
              <a:ext cx="1318738" cy="312982"/>
            </a:xfrm>
            <a:custGeom>
              <a:avLst/>
              <a:gdLst>
                <a:gd name="connsiteX0" fmla="*/ 57233 w 1318738"/>
                <a:gd name="connsiteY0" fmla="*/ 301887 h 312982"/>
                <a:gd name="connsiteX1" fmla="*/ 82633 w 1318738"/>
                <a:gd name="connsiteY1" fmla="*/ 251087 h 312982"/>
                <a:gd name="connsiteX2" fmla="*/ 277366 w 1318738"/>
                <a:gd name="connsiteY2" fmla="*/ 153721 h 312982"/>
                <a:gd name="connsiteX3" fmla="*/ 531366 w 1318738"/>
                <a:gd name="connsiteY3" fmla="*/ 96571 h 312982"/>
                <a:gd name="connsiteX4" fmla="*/ 836166 w 1318738"/>
                <a:gd name="connsiteY4" fmla="*/ 62704 h 312982"/>
                <a:gd name="connsiteX5" fmla="*/ 1270083 w 1318738"/>
                <a:gd name="connsiteY5" fmla="*/ 43654 h 312982"/>
                <a:gd name="connsiteX6" fmla="*/ 1259499 w 1318738"/>
                <a:gd name="connsiteY6" fmla="*/ 3437 h 312982"/>
                <a:gd name="connsiteX7" fmla="*/ 834049 w 1318738"/>
                <a:gd name="connsiteY7" fmla="*/ 33071 h 312982"/>
                <a:gd name="connsiteX8" fmla="*/ 57233 w 1318738"/>
                <a:gd name="connsiteY8" fmla="*/ 301887 h 31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8738" h="312982">
                  <a:moveTo>
                    <a:pt x="57233" y="301887"/>
                  </a:moveTo>
                  <a:cubicBezTo>
                    <a:pt x="-68003" y="338223"/>
                    <a:pt x="45944" y="275781"/>
                    <a:pt x="82633" y="251087"/>
                  </a:cubicBezTo>
                  <a:cubicBezTo>
                    <a:pt x="119322" y="226393"/>
                    <a:pt x="202577" y="179474"/>
                    <a:pt x="277366" y="153721"/>
                  </a:cubicBezTo>
                  <a:cubicBezTo>
                    <a:pt x="352155" y="127968"/>
                    <a:pt x="438233" y="111740"/>
                    <a:pt x="531366" y="96571"/>
                  </a:cubicBezTo>
                  <a:cubicBezTo>
                    <a:pt x="624499" y="81401"/>
                    <a:pt x="713047" y="71523"/>
                    <a:pt x="836166" y="62704"/>
                  </a:cubicBezTo>
                  <a:cubicBezTo>
                    <a:pt x="959285" y="53885"/>
                    <a:pt x="1199528" y="53532"/>
                    <a:pt x="1270083" y="43654"/>
                  </a:cubicBezTo>
                  <a:cubicBezTo>
                    <a:pt x="1340638" y="33776"/>
                    <a:pt x="1332171" y="5201"/>
                    <a:pt x="1259499" y="3437"/>
                  </a:cubicBezTo>
                  <a:cubicBezTo>
                    <a:pt x="1186827" y="1673"/>
                    <a:pt x="1035485" y="-12437"/>
                    <a:pt x="834049" y="33071"/>
                  </a:cubicBezTo>
                  <a:cubicBezTo>
                    <a:pt x="632613" y="78579"/>
                    <a:pt x="182469" y="265551"/>
                    <a:pt x="57233" y="30188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1" name="フリーフォーム: 図形 467">
              <a:extLst>
                <a:ext uri="{FF2B5EF4-FFF2-40B4-BE49-F238E27FC236}">
                  <a16:creationId xmlns:a16="http://schemas.microsoft.com/office/drawing/2014/main" id="{6E29FBB8-5139-0D5B-E16F-215D19E761F6}"/>
                </a:ext>
              </a:extLst>
            </p:cNvPr>
            <p:cNvSpPr/>
            <p:nvPr/>
          </p:nvSpPr>
          <p:spPr>
            <a:xfrm>
              <a:off x="2207577" y="3953415"/>
              <a:ext cx="359436" cy="195465"/>
            </a:xfrm>
            <a:custGeom>
              <a:avLst/>
              <a:gdLst>
                <a:gd name="connsiteX0" fmla="*/ 1165 w 359436"/>
                <a:gd name="connsiteY0" fmla="*/ 195361 h 195465"/>
                <a:gd name="connsiteX1" fmla="*/ 98531 w 359436"/>
                <a:gd name="connsiteY1" fmla="*/ 64128 h 195465"/>
                <a:gd name="connsiteX2" fmla="*/ 316548 w 359436"/>
                <a:gd name="connsiteY2" fmla="*/ 19678 h 195465"/>
                <a:gd name="connsiteX3" fmla="*/ 346181 w 359436"/>
                <a:gd name="connsiteY3" fmla="*/ 628 h 195465"/>
                <a:gd name="connsiteX4" fmla="*/ 157798 w 359436"/>
                <a:gd name="connsiteY4" fmla="*/ 40845 h 195465"/>
                <a:gd name="connsiteX5" fmla="*/ 1165 w 359436"/>
                <a:gd name="connsiteY5" fmla="*/ 195361 h 19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436" h="195465">
                  <a:moveTo>
                    <a:pt x="1165" y="195361"/>
                  </a:moveTo>
                  <a:cubicBezTo>
                    <a:pt x="-8713" y="199242"/>
                    <a:pt x="45967" y="93409"/>
                    <a:pt x="98531" y="64128"/>
                  </a:cubicBezTo>
                  <a:cubicBezTo>
                    <a:pt x="151095" y="34847"/>
                    <a:pt x="275273" y="30261"/>
                    <a:pt x="316548" y="19678"/>
                  </a:cubicBezTo>
                  <a:cubicBezTo>
                    <a:pt x="357823" y="9095"/>
                    <a:pt x="372639" y="-2900"/>
                    <a:pt x="346181" y="628"/>
                  </a:cubicBezTo>
                  <a:cubicBezTo>
                    <a:pt x="319723" y="4156"/>
                    <a:pt x="214242" y="15092"/>
                    <a:pt x="157798" y="40845"/>
                  </a:cubicBezTo>
                  <a:cubicBezTo>
                    <a:pt x="101354" y="66598"/>
                    <a:pt x="11043" y="191480"/>
                    <a:pt x="1165" y="19536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2" name="フリーフォーム: 図形 468">
              <a:extLst>
                <a:ext uri="{FF2B5EF4-FFF2-40B4-BE49-F238E27FC236}">
                  <a16:creationId xmlns:a16="http://schemas.microsoft.com/office/drawing/2014/main" id="{79BE9593-CB0E-F0A4-9D19-A0A32A1F4223}"/>
                </a:ext>
              </a:extLst>
            </p:cNvPr>
            <p:cNvSpPr/>
            <p:nvPr/>
          </p:nvSpPr>
          <p:spPr>
            <a:xfrm>
              <a:off x="2638901" y="3889675"/>
              <a:ext cx="820791" cy="82746"/>
            </a:xfrm>
            <a:custGeom>
              <a:avLst/>
              <a:gdLst>
                <a:gd name="connsiteX0" fmla="*/ 3757 w 820791"/>
                <a:gd name="connsiteY0" fmla="*/ 68601 h 82746"/>
                <a:gd name="connsiteX1" fmla="*/ 79957 w 820791"/>
                <a:gd name="connsiteY1" fmla="*/ 70718 h 82746"/>
                <a:gd name="connsiteX2" fmla="*/ 215424 w 820791"/>
                <a:gd name="connsiteY2" fmla="*/ 81301 h 82746"/>
                <a:gd name="connsiteX3" fmla="*/ 374174 w 820791"/>
                <a:gd name="connsiteY3" fmla="*/ 34735 h 82746"/>
                <a:gd name="connsiteX4" fmla="*/ 441907 w 820791"/>
                <a:gd name="connsiteY4" fmla="*/ 7218 h 82746"/>
                <a:gd name="connsiteX5" fmla="*/ 556207 w 820791"/>
                <a:gd name="connsiteY5" fmla="*/ 2985 h 82746"/>
                <a:gd name="connsiteX6" fmla="*/ 763641 w 820791"/>
                <a:gd name="connsiteY6" fmla="*/ 13568 h 82746"/>
                <a:gd name="connsiteX7" fmla="*/ 820791 w 820791"/>
                <a:gd name="connsiteY7" fmla="*/ 15685 h 82746"/>
                <a:gd name="connsiteX8" fmla="*/ 454607 w 820791"/>
                <a:gd name="connsiteY8" fmla="*/ 868 h 82746"/>
                <a:gd name="connsiteX9" fmla="*/ 196374 w 820791"/>
                <a:gd name="connsiteY9" fmla="*/ 45318 h 82746"/>
                <a:gd name="connsiteX10" fmla="*/ 3757 w 820791"/>
                <a:gd name="connsiteY10" fmla="*/ 68601 h 8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0791" h="82746">
                  <a:moveTo>
                    <a:pt x="3757" y="68601"/>
                  </a:moveTo>
                  <a:cubicBezTo>
                    <a:pt x="-15646" y="72834"/>
                    <a:pt x="44679" y="68601"/>
                    <a:pt x="79957" y="70718"/>
                  </a:cubicBezTo>
                  <a:cubicBezTo>
                    <a:pt x="115235" y="72835"/>
                    <a:pt x="166388" y="87298"/>
                    <a:pt x="215424" y="81301"/>
                  </a:cubicBezTo>
                  <a:cubicBezTo>
                    <a:pt x="264460" y="75304"/>
                    <a:pt x="336427" y="47082"/>
                    <a:pt x="374174" y="34735"/>
                  </a:cubicBezTo>
                  <a:cubicBezTo>
                    <a:pt x="411921" y="22388"/>
                    <a:pt x="411568" y="12510"/>
                    <a:pt x="441907" y="7218"/>
                  </a:cubicBezTo>
                  <a:cubicBezTo>
                    <a:pt x="472246" y="1926"/>
                    <a:pt x="502585" y="1927"/>
                    <a:pt x="556207" y="2985"/>
                  </a:cubicBezTo>
                  <a:cubicBezTo>
                    <a:pt x="609829" y="4043"/>
                    <a:pt x="719544" y="11451"/>
                    <a:pt x="763641" y="13568"/>
                  </a:cubicBezTo>
                  <a:cubicBezTo>
                    <a:pt x="807738" y="15685"/>
                    <a:pt x="820791" y="15685"/>
                    <a:pt x="820791" y="15685"/>
                  </a:cubicBezTo>
                  <a:cubicBezTo>
                    <a:pt x="769286" y="13568"/>
                    <a:pt x="558676" y="-4071"/>
                    <a:pt x="454607" y="868"/>
                  </a:cubicBezTo>
                  <a:cubicBezTo>
                    <a:pt x="350538" y="5807"/>
                    <a:pt x="271163" y="35440"/>
                    <a:pt x="196374" y="45318"/>
                  </a:cubicBezTo>
                  <a:cubicBezTo>
                    <a:pt x="121585" y="55196"/>
                    <a:pt x="23160" y="64368"/>
                    <a:pt x="3757" y="686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3" name="フリーフォーム: 図形 469">
              <a:extLst>
                <a:ext uri="{FF2B5EF4-FFF2-40B4-BE49-F238E27FC236}">
                  <a16:creationId xmlns:a16="http://schemas.microsoft.com/office/drawing/2014/main" id="{8DDA0E8E-BA6E-58CE-6455-6A51AB91BACE}"/>
                </a:ext>
              </a:extLst>
            </p:cNvPr>
            <p:cNvSpPr/>
            <p:nvPr/>
          </p:nvSpPr>
          <p:spPr>
            <a:xfrm>
              <a:off x="2673349" y="2122716"/>
              <a:ext cx="732136" cy="64451"/>
            </a:xfrm>
            <a:custGeom>
              <a:avLst/>
              <a:gdLst>
                <a:gd name="connsiteX0" fmla="*/ 1 w 732136"/>
                <a:gd name="connsiteY0" fmla="*/ 64440 h 64451"/>
                <a:gd name="connsiteX1" fmla="*/ 58739 w 732136"/>
                <a:gd name="connsiteY1" fmla="*/ 53327 h 64451"/>
                <a:gd name="connsiteX2" fmla="*/ 61914 w 732136"/>
                <a:gd name="connsiteY2" fmla="*/ 21577 h 64451"/>
                <a:gd name="connsiteX3" fmla="*/ 403226 w 732136"/>
                <a:gd name="connsiteY3" fmla="*/ 13640 h 64451"/>
                <a:gd name="connsiteX4" fmla="*/ 731839 w 732136"/>
                <a:gd name="connsiteY4" fmla="*/ 940 h 64451"/>
                <a:gd name="connsiteX5" fmla="*/ 466726 w 732136"/>
                <a:gd name="connsiteY5" fmla="*/ 940 h 64451"/>
                <a:gd name="connsiteX6" fmla="*/ 88901 w 732136"/>
                <a:gd name="connsiteY6" fmla="*/ 7290 h 64451"/>
                <a:gd name="connsiteX7" fmla="*/ 60326 w 732136"/>
                <a:gd name="connsiteY7" fmla="*/ 51740 h 64451"/>
                <a:gd name="connsiteX8" fmla="*/ 1 w 732136"/>
                <a:gd name="connsiteY8" fmla="*/ 64440 h 6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2136" h="64451">
                  <a:moveTo>
                    <a:pt x="1" y="64440"/>
                  </a:moveTo>
                  <a:cubicBezTo>
                    <a:pt x="-263" y="64704"/>
                    <a:pt x="48420" y="60471"/>
                    <a:pt x="58739" y="53327"/>
                  </a:cubicBezTo>
                  <a:cubicBezTo>
                    <a:pt x="69058" y="46183"/>
                    <a:pt x="4500" y="28191"/>
                    <a:pt x="61914" y="21577"/>
                  </a:cubicBezTo>
                  <a:cubicBezTo>
                    <a:pt x="119328" y="14963"/>
                    <a:pt x="403226" y="13640"/>
                    <a:pt x="403226" y="13640"/>
                  </a:cubicBezTo>
                  <a:lnTo>
                    <a:pt x="731839" y="940"/>
                  </a:lnTo>
                  <a:cubicBezTo>
                    <a:pt x="742422" y="-1177"/>
                    <a:pt x="466726" y="940"/>
                    <a:pt x="466726" y="940"/>
                  </a:cubicBezTo>
                  <a:lnTo>
                    <a:pt x="88901" y="7290"/>
                  </a:lnTo>
                  <a:cubicBezTo>
                    <a:pt x="21168" y="15757"/>
                    <a:pt x="72497" y="42480"/>
                    <a:pt x="60326" y="51740"/>
                  </a:cubicBezTo>
                  <a:cubicBezTo>
                    <a:pt x="48155" y="61000"/>
                    <a:pt x="265" y="64176"/>
                    <a:pt x="1" y="6444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4" name="フリーフォーム: 図形 470">
              <a:extLst>
                <a:ext uri="{FF2B5EF4-FFF2-40B4-BE49-F238E27FC236}">
                  <a16:creationId xmlns:a16="http://schemas.microsoft.com/office/drawing/2014/main" id="{4026A9C5-2BE8-9578-A9DA-54445C1BB338}"/>
                </a:ext>
              </a:extLst>
            </p:cNvPr>
            <p:cNvSpPr/>
            <p:nvPr/>
          </p:nvSpPr>
          <p:spPr>
            <a:xfrm>
              <a:off x="2727544" y="1899519"/>
              <a:ext cx="184675" cy="240238"/>
            </a:xfrm>
            <a:custGeom>
              <a:avLst/>
              <a:gdLst>
                <a:gd name="connsiteX0" fmla="*/ 6131 w 184675"/>
                <a:gd name="connsiteY0" fmla="*/ 6649 h 240238"/>
                <a:gd name="connsiteX1" fmla="*/ 107731 w 184675"/>
                <a:gd name="connsiteY1" fmla="*/ 14587 h 240238"/>
                <a:gd name="connsiteX2" fmla="*/ 164881 w 184675"/>
                <a:gd name="connsiteY2" fmla="*/ 76499 h 240238"/>
                <a:gd name="connsiteX3" fmla="*/ 179169 w 184675"/>
                <a:gd name="connsiteY3" fmla="*/ 173337 h 240238"/>
                <a:gd name="connsiteX4" fmla="*/ 79156 w 184675"/>
                <a:gd name="connsiteY4" fmla="*/ 220962 h 240238"/>
                <a:gd name="connsiteX5" fmla="*/ 1369 w 184675"/>
                <a:gd name="connsiteY5" fmla="*/ 240012 h 240238"/>
                <a:gd name="connsiteX6" fmla="*/ 145831 w 184675"/>
                <a:gd name="connsiteY6" fmla="*/ 209849 h 240238"/>
                <a:gd name="connsiteX7" fmla="*/ 158531 w 184675"/>
                <a:gd name="connsiteY7" fmla="*/ 151112 h 240238"/>
                <a:gd name="connsiteX8" fmla="*/ 144244 w 184675"/>
                <a:gd name="connsiteY8" fmla="*/ 97137 h 240238"/>
                <a:gd name="connsiteX9" fmla="*/ 6131 w 184675"/>
                <a:gd name="connsiteY9" fmla="*/ 6649 h 24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675" h="240238">
                  <a:moveTo>
                    <a:pt x="6131" y="6649"/>
                  </a:moveTo>
                  <a:cubicBezTo>
                    <a:pt x="46" y="-7109"/>
                    <a:pt x="81273" y="2945"/>
                    <a:pt x="107731" y="14587"/>
                  </a:cubicBezTo>
                  <a:cubicBezTo>
                    <a:pt x="134189" y="26229"/>
                    <a:pt x="152975" y="50041"/>
                    <a:pt x="164881" y="76499"/>
                  </a:cubicBezTo>
                  <a:cubicBezTo>
                    <a:pt x="176787" y="102957"/>
                    <a:pt x="193456" y="149260"/>
                    <a:pt x="179169" y="173337"/>
                  </a:cubicBezTo>
                  <a:cubicBezTo>
                    <a:pt x="164882" y="197414"/>
                    <a:pt x="108789" y="209850"/>
                    <a:pt x="79156" y="220962"/>
                  </a:cubicBezTo>
                  <a:cubicBezTo>
                    <a:pt x="49523" y="232074"/>
                    <a:pt x="-9743" y="241864"/>
                    <a:pt x="1369" y="240012"/>
                  </a:cubicBezTo>
                  <a:cubicBezTo>
                    <a:pt x="12481" y="238160"/>
                    <a:pt x="119637" y="224666"/>
                    <a:pt x="145831" y="209849"/>
                  </a:cubicBezTo>
                  <a:cubicBezTo>
                    <a:pt x="172025" y="195032"/>
                    <a:pt x="158795" y="169897"/>
                    <a:pt x="158531" y="151112"/>
                  </a:cubicBezTo>
                  <a:cubicBezTo>
                    <a:pt x="158267" y="132327"/>
                    <a:pt x="165411" y="119098"/>
                    <a:pt x="144244" y="97137"/>
                  </a:cubicBezTo>
                  <a:cubicBezTo>
                    <a:pt x="123077" y="75177"/>
                    <a:pt x="12216" y="20407"/>
                    <a:pt x="6131" y="66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5" name="フリーフォーム: 図形 471">
              <a:extLst>
                <a:ext uri="{FF2B5EF4-FFF2-40B4-BE49-F238E27FC236}">
                  <a16:creationId xmlns:a16="http://schemas.microsoft.com/office/drawing/2014/main" id="{E10EFB8E-BF5C-6358-0EBE-6DCD06513D49}"/>
                </a:ext>
              </a:extLst>
            </p:cNvPr>
            <p:cNvSpPr/>
            <p:nvPr/>
          </p:nvSpPr>
          <p:spPr>
            <a:xfrm>
              <a:off x="2668154" y="1890022"/>
              <a:ext cx="70308" cy="242265"/>
            </a:xfrm>
            <a:custGeom>
              <a:avLst/>
              <a:gdLst>
                <a:gd name="connsiteX0" fmla="*/ 70284 w 70308"/>
                <a:gd name="connsiteY0" fmla="*/ 3446 h 242265"/>
                <a:gd name="connsiteX1" fmla="*/ 8371 w 70308"/>
                <a:gd name="connsiteY1" fmla="*/ 59009 h 242265"/>
                <a:gd name="connsiteX2" fmla="*/ 5196 w 70308"/>
                <a:gd name="connsiteY2" fmla="*/ 186009 h 242265"/>
                <a:gd name="connsiteX3" fmla="*/ 51234 w 70308"/>
                <a:gd name="connsiteY3" fmla="*/ 241571 h 242265"/>
                <a:gd name="connsiteX4" fmla="*/ 35359 w 70308"/>
                <a:gd name="connsiteY4" fmla="*/ 212996 h 242265"/>
                <a:gd name="connsiteX5" fmla="*/ 16309 w 70308"/>
                <a:gd name="connsiteY5" fmla="*/ 152671 h 242265"/>
                <a:gd name="connsiteX6" fmla="*/ 70284 w 70308"/>
                <a:gd name="connsiteY6" fmla="*/ 3446 h 24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308" h="242265">
                  <a:moveTo>
                    <a:pt x="70284" y="3446"/>
                  </a:moveTo>
                  <a:cubicBezTo>
                    <a:pt x="68961" y="-12164"/>
                    <a:pt x="19219" y="28582"/>
                    <a:pt x="8371" y="59009"/>
                  </a:cubicBezTo>
                  <a:cubicBezTo>
                    <a:pt x="-2477" y="89436"/>
                    <a:pt x="-1948" y="155582"/>
                    <a:pt x="5196" y="186009"/>
                  </a:cubicBezTo>
                  <a:cubicBezTo>
                    <a:pt x="12340" y="216436"/>
                    <a:pt x="46207" y="237073"/>
                    <a:pt x="51234" y="241571"/>
                  </a:cubicBezTo>
                  <a:cubicBezTo>
                    <a:pt x="56261" y="246069"/>
                    <a:pt x="41180" y="227813"/>
                    <a:pt x="35359" y="212996"/>
                  </a:cubicBezTo>
                  <a:cubicBezTo>
                    <a:pt x="29538" y="198179"/>
                    <a:pt x="14457" y="183098"/>
                    <a:pt x="16309" y="152671"/>
                  </a:cubicBezTo>
                  <a:cubicBezTo>
                    <a:pt x="18161" y="122244"/>
                    <a:pt x="71607" y="19056"/>
                    <a:pt x="70284" y="344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6" name="フリーフォーム: 図形 472">
              <a:extLst>
                <a:ext uri="{FF2B5EF4-FFF2-40B4-BE49-F238E27FC236}">
                  <a16:creationId xmlns:a16="http://schemas.microsoft.com/office/drawing/2014/main" id="{0F21CB1C-77B0-DAED-3B39-1308E2618320}"/>
                </a:ext>
              </a:extLst>
            </p:cNvPr>
            <p:cNvSpPr/>
            <p:nvPr/>
          </p:nvSpPr>
          <p:spPr>
            <a:xfrm>
              <a:off x="2739456" y="1875902"/>
              <a:ext cx="752179" cy="252516"/>
            </a:xfrm>
            <a:custGeom>
              <a:avLst/>
              <a:gdLst>
                <a:gd name="connsiteX0" fmla="*/ 10094 w 752179"/>
                <a:gd name="connsiteY0" fmla="*/ 3279 h 252516"/>
                <a:gd name="connsiteX1" fmla="*/ 210119 w 752179"/>
                <a:gd name="connsiteY1" fmla="*/ 15979 h 252516"/>
                <a:gd name="connsiteX2" fmla="*/ 580007 w 752179"/>
                <a:gd name="connsiteY2" fmla="*/ 104 h 252516"/>
                <a:gd name="connsiteX3" fmla="*/ 675257 w 752179"/>
                <a:gd name="connsiteY3" fmla="*/ 25504 h 252516"/>
                <a:gd name="connsiteX4" fmla="*/ 733994 w 752179"/>
                <a:gd name="connsiteY4" fmla="*/ 66779 h 252516"/>
                <a:gd name="connsiteX5" fmla="*/ 749869 w 752179"/>
                <a:gd name="connsiteY5" fmla="*/ 141391 h 252516"/>
                <a:gd name="connsiteX6" fmla="*/ 691132 w 752179"/>
                <a:gd name="connsiteY6" fmla="*/ 231879 h 252516"/>
                <a:gd name="connsiteX7" fmla="*/ 614932 w 752179"/>
                <a:gd name="connsiteY7" fmla="*/ 252516 h 252516"/>
                <a:gd name="connsiteX8" fmla="*/ 721294 w 752179"/>
                <a:gd name="connsiteY8" fmla="*/ 231879 h 252516"/>
                <a:gd name="connsiteX9" fmla="*/ 749869 w 752179"/>
                <a:gd name="connsiteY9" fmla="*/ 130279 h 252516"/>
                <a:gd name="connsiteX10" fmla="*/ 678432 w 752179"/>
                <a:gd name="connsiteY10" fmla="*/ 39791 h 252516"/>
                <a:gd name="connsiteX11" fmla="*/ 518094 w 752179"/>
                <a:gd name="connsiteY11" fmla="*/ 8041 h 252516"/>
                <a:gd name="connsiteX12" fmla="*/ 10094 w 752179"/>
                <a:gd name="connsiteY12" fmla="*/ 3279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2179" h="252516">
                  <a:moveTo>
                    <a:pt x="10094" y="3279"/>
                  </a:moveTo>
                  <a:cubicBezTo>
                    <a:pt x="-41235" y="4602"/>
                    <a:pt x="115134" y="16508"/>
                    <a:pt x="210119" y="15979"/>
                  </a:cubicBezTo>
                  <a:cubicBezTo>
                    <a:pt x="305105" y="15450"/>
                    <a:pt x="502484" y="-1483"/>
                    <a:pt x="580007" y="104"/>
                  </a:cubicBezTo>
                  <a:cubicBezTo>
                    <a:pt x="657530" y="1691"/>
                    <a:pt x="649593" y="14392"/>
                    <a:pt x="675257" y="25504"/>
                  </a:cubicBezTo>
                  <a:cubicBezTo>
                    <a:pt x="700921" y="36616"/>
                    <a:pt x="721559" y="47465"/>
                    <a:pt x="733994" y="66779"/>
                  </a:cubicBezTo>
                  <a:cubicBezTo>
                    <a:pt x="746429" y="86093"/>
                    <a:pt x="757013" y="113874"/>
                    <a:pt x="749869" y="141391"/>
                  </a:cubicBezTo>
                  <a:cubicBezTo>
                    <a:pt x="742725" y="168908"/>
                    <a:pt x="713622" y="213358"/>
                    <a:pt x="691132" y="231879"/>
                  </a:cubicBezTo>
                  <a:cubicBezTo>
                    <a:pt x="668643" y="250400"/>
                    <a:pt x="609905" y="252516"/>
                    <a:pt x="614932" y="252516"/>
                  </a:cubicBezTo>
                  <a:cubicBezTo>
                    <a:pt x="619959" y="252516"/>
                    <a:pt x="698805" y="252252"/>
                    <a:pt x="721294" y="231879"/>
                  </a:cubicBezTo>
                  <a:cubicBezTo>
                    <a:pt x="743783" y="211506"/>
                    <a:pt x="757013" y="162294"/>
                    <a:pt x="749869" y="130279"/>
                  </a:cubicBezTo>
                  <a:cubicBezTo>
                    <a:pt x="742725" y="98264"/>
                    <a:pt x="717061" y="60164"/>
                    <a:pt x="678432" y="39791"/>
                  </a:cubicBezTo>
                  <a:cubicBezTo>
                    <a:pt x="639803" y="19418"/>
                    <a:pt x="627896" y="9099"/>
                    <a:pt x="518094" y="8041"/>
                  </a:cubicBezTo>
                  <a:lnTo>
                    <a:pt x="10094" y="3279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7" name="フリーフォーム: 図形 473">
              <a:extLst>
                <a:ext uri="{FF2B5EF4-FFF2-40B4-BE49-F238E27FC236}">
                  <a16:creationId xmlns:a16="http://schemas.microsoft.com/office/drawing/2014/main" id="{27241733-1AB7-B295-7457-C147B3C66B43}"/>
                </a:ext>
              </a:extLst>
            </p:cNvPr>
            <p:cNvSpPr/>
            <p:nvPr/>
          </p:nvSpPr>
          <p:spPr>
            <a:xfrm>
              <a:off x="2679912" y="1088548"/>
              <a:ext cx="65421" cy="745463"/>
            </a:xfrm>
            <a:custGeom>
              <a:avLst/>
              <a:gdLst>
                <a:gd name="connsiteX0" fmla="*/ 4551 w 65421"/>
                <a:gd name="connsiteY0" fmla="*/ 58 h 745463"/>
                <a:gd name="connsiteX1" fmla="*/ 25188 w 65421"/>
                <a:gd name="connsiteY1" fmla="*/ 66733 h 745463"/>
                <a:gd name="connsiteX2" fmla="*/ 45826 w 65421"/>
                <a:gd name="connsiteY2" fmla="*/ 76258 h 745463"/>
                <a:gd name="connsiteX3" fmla="*/ 49001 w 65421"/>
                <a:gd name="connsiteY3" fmla="*/ 489008 h 745463"/>
                <a:gd name="connsiteX4" fmla="*/ 56938 w 65421"/>
                <a:gd name="connsiteY4" fmla="*/ 744595 h 745463"/>
                <a:gd name="connsiteX5" fmla="*/ 63288 w 65421"/>
                <a:gd name="connsiteY5" fmla="*/ 554095 h 745463"/>
                <a:gd name="connsiteX6" fmla="*/ 60113 w 65421"/>
                <a:gd name="connsiteY6" fmla="*/ 90545 h 745463"/>
                <a:gd name="connsiteX7" fmla="*/ 7726 w 65421"/>
                <a:gd name="connsiteY7" fmla="*/ 79433 h 745463"/>
                <a:gd name="connsiteX8" fmla="*/ 4551 w 65421"/>
                <a:gd name="connsiteY8" fmla="*/ 58 h 74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421" h="745463">
                  <a:moveTo>
                    <a:pt x="4551" y="58"/>
                  </a:moveTo>
                  <a:cubicBezTo>
                    <a:pt x="7461" y="-2059"/>
                    <a:pt x="18309" y="54033"/>
                    <a:pt x="25188" y="66733"/>
                  </a:cubicBezTo>
                  <a:cubicBezTo>
                    <a:pt x="32067" y="79433"/>
                    <a:pt x="41857" y="5879"/>
                    <a:pt x="45826" y="76258"/>
                  </a:cubicBezTo>
                  <a:cubicBezTo>
                    <a:pt x="49795" y="146637"/>
                    <a:pt x="47149" y="377619"/>
                    <a:pt x="49001" y="489008"/>
                  </a:cubicBezTo>
                  <a:cubicBezTo>
                    <a:pt x="50853" y="600397"/>
                    <a:pt x="54557" y="733747"/>
                    <a:pt x="56938" y="744595"/>
                  </a:cubicBezTo>
                  <a:cubicBezTo>
                    <a:pt x="59319" y="755443"/>
                    <a:pt x="62759" y="663103"/>
                    <a:pt x="63288" y="554095"/>
                  </a:cubicBezTo>
                  <a:cubicBezTo>
                    <a:pt x="63817" y="445087"/>
                    <a:pt x="69373" y="169655"/>
                    <a:pt x="60113" y="90545"/>
                  </a:cubicBezTo>
                  <a:cubicBezTo>
                    <a:pt x="50853" y="11435"/>
                    <a:pt x="20955" y="90016"/>
                    <a:pt x="7726" y="79433"/>
                  </a:cubicBezTo>
                  <a:cubicBezTo>
                    <a:pt x="-5503" y="68850"/>
                    <a:pt x="1641" y="2175"/>
                    <a:pt x="4551" y="5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8" name="フリーフォーム: 図形 474">
              <a:extLst>
                <a:ext uri="{FF2B5EF4-FFF2-40B4-BE49-F238E27FC236}">
                  <a16:creationId xmlns:a16="http://schemas.microsoft.com/office/drawing/2014/main" id="{63315F75-0F8C-BF12-97D9-42190DBA4204}"/>
                </a:ext>
              </a:extLst>
            </p:cNvPr>
            <p:cNvSpPr/>
            <p:nvPr/>
          </p:nvSpPr>
          <p:spPr>
            <a:xfrm>
              <a:off x="2891446" y="1086709"/>
              <a:ext cx="45917" cy="807960"/>
            </a:xfrm>
            <a:custGeom>
              <a:avLst/>
              <a:gdLst>
                <a:gd name="connsiteX0" fmla="*/ 45429 w 45917"/>
                <a:gd name="connsiteY0" fmla="*/ 309 h 807960"/>
                <a:gd name="connsiteX1" fmla="*/ 37492 w 45917"/>
                <a:gd name="connsiteY1" fmla="*/ 68572 h 807960"/>
                <a:gd name="connsiteX2" fmla="*/ 7329 w 45917"/>
                <a:gd name="connsiteY2" fmla="*/ 163822 h 807960"/>
                <a:gd name="connsiteX3" fmla="*/ 979 w 45917"/>
                <a:gd name="connsiteY3" fmla="*/ 775009 h 807960"/>
                <a:gd name="connsiteX4" fmla="*/ 23204 w 45917"/>
                <a:gd name="connsiteY4" fmla="*/ 674997 h 807960"/>
                <a:gd name="connsiteX5" fmla="*/ 5742 w 45917"/>
                <a:gd name="connsiteY5" fmla="*/ 244784 h 807960"/>
                <a:gd name="connsiteX6" fmla="*/ 37492 w 45917"/>
                <a:gd name="connsiteY6" fmla="*/ 95559 h 807960"/>
                <a:gd name="connsiteX7" fmla="*/ 45429 w 45917"/>
                <a:gd name="connsiteY7" fmla="*/ 309 h 80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17" h="807960">
                  <a:moveTo>
                    <a:pt x="45429" y="309"/>
                  </a:moveTo>
                  <a:cubicBezTo>
                    <a:pt x="45429" y="-4189"/>
                    <a:pt x="43842" y="41320"/>
                    <a:pt x="37492" y="68572"/>
                  </a:cubicBezTo>
                  <a:cubicBezTo>
                    <a:pt x="31142" y="95824"/>
                    <a:pt x="13414" y="46083"/>
                    <a:pt x="7329" y="163822"/>
                  </a:cubicBezTo>
                  <a:cubicBezTo>
                    <a:pt x="1244" y="281561"/>
                    <a:pt x="-1667" y="689813"/>
                    <a:pt x="979" y="775009"/>
                  </a:cubicBezTo>
                  <a:cubicBezTo>
                    <a:pt x="3625" y="860205"/>
                    <a:pt x="22410" y="763368"/>
                    <a:pt x="23204" y="674997"/>
                  </a:cubicBezTo>
                  <a:cubicBezTo>
                    <a:pt x="23998" y="586626"/>
                    <a:pt x="3361" y="341357"/>
                    <a:pt x="5742" y="244784"/>
                  </a:cubicBezTo>
                  <a:cubicBezTo>
                    <a:pt x="8123" y="148211"/>
                    <a:pt x="26115" y="135247"/>
                    <a:pt x="37492" y="95559"/>
                  </a:cubicBezTo>
                  <a:cubicBezTo>
                    <a:pt x="48869" y="55872"/>
                    <a:pt x="45429" y="4807"/>
                    <a:pt x="45429" y="30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9" name="フリーフォーム: 図形 475">
              <a:extLst>
                <a:ext uri="{FF2B5EF4-FFF2-40B4-BE49-F238E27FC236}">
                  <a16:creationId xmlns:a16="http://schemas.microsoft.com/office/drawing/2014/main" id="{C8F84311-3DB7-CD3A-DD04-135F2BC66176}"/>
                </a:ext>
              </a:extLst>
            </p:cNvPr>
            <p:cNvSpPr/>
            <p:nvPr/>
          </p:nvSpPr>
          <p:spPr>
            <a:xfrm>
              <a:off x="2702723" y="1142544"/>
              <a:ext cx="238206" cy="30318"/>
            </a:xfrm>
            <a:custGeom>
              <a:avLst/>
              <a:gdLst>
                <a:gd name="connsiteX0" fmla="*/ 2377 w 238206"/>
                <a:gd name="connsiteY0" fmla="*/ 1624 h 30318"/>
                <a:gd name="connsiteX1" fmla="*/ 235740 w 238206"/>
                <a:gd name="connsiteY1" fmla="*/ 6387 h 30318"/>
                <a:gd name="connsiteX2" fmla="*/ 119852 w 238206"/>
                <a:gd name="connsiteY2" fmla="*/ 30199 h 30318"/>
                <a:gd name="connsiteX3" fmla="*/ 2377 w 238206"/>
                <a:gd name="connsiteY3" fmla="*/ 1624 h 30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206" h="30318">
                  <a:moveTo>
                    <a:pt x="2377" y="1624"/>
                  </a:moveTo>
                  <a:cubicBezTo>
                    <a:pt x="21692" y="-2345"/>
                    <a:pt x="216161" y="1625"/>
                    <a:pt x="235740" y="6387"/>
                  </a:cubicBezTo>
                  <a:cubicBezTo>
                    <a:pt x="255319" y="11149"/>
                    <a:pt x="152925" y="28082"/>
                    <a:pt x="119852" y="30199"/>
                  </a:cubicBezTo>
                  <a:cubicBezTo>
                    <a:pt x="86779" y="32316"/>
                    <a:pt x="-16938" y="5593"/>
                    <a:pt x="2377" y="162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0" name="フリーフォーム: 図形 476">
              <a:extLst>
                <a:ext uri="{FF2B5EF4-FFF2-40B4-BE49-F238E27FC236}">
                  <a16:creationId xmlns:a16="http://schemas.microsoft.com/office/drawing/2014/main" id="{500E8B1A-92AF-B008-B61A-660F9A9B37F1}"/>
                </a:ext>
              </a:extLst>
            </p:cNvPr>
            <p:cNvSpPr/>
            <p:nvPr/>
          </p:nvSpPr>
          <p:spPr>
            <a:xfrm>
              <a:off x="3189577" y="1081758"/>
              <a:ext cx="298498" cy="108400"/>
            </a:xfrm>
            <a:custGeom>
              <a:avLst/>
              <a:gdLst>
                <a:gd name="connsiteX0" fmla="*/ 6061 w 298498"/>
                <a:gd name="connsiteY0" fmla="*/ 498 h 108400"/>
                <a:gd name="connsiteX1" fmla="*/ 33048 w 298498"/>
                <a:gd name="connsiteY1" fmla="*/ 65585 h 108400"/>
                <a:gd name="connsiteX2" fmla="*/ 153698 w 298498"/>
                <a:gd name="connsiteY2" fmla="*/ 92573 h 108400"/>
                <a:gd name="connsiteX3" fmla="*/ 280698 w 298498"/>
                <a:gd name="connsiteY3" fmla="*/ 40185 h 108400"/>
                <a:gd name="connsiteX4" fmla="*/ 291811 w 298498"/>
                <a:gd name="connsiteY4" fmla="*/ 19548 h 108400"/>
                <a:gd name="connsiteX5" fmla="*/ 283873 w 298498"/>
                <a:gd name="connsiteY5" fmla="*/ 86223 h 108400"/>
                <a:gd name="connsiteX6" fmla="*/ 129886 w 298498"/>
                <a:gd name="connsiteY6" fmla="*/ 103685 h 108400"/>
                <a:gd name="connsiteX7" fmla="*/ 6061 w 298498"/>
                <a:gd name="connsiteY7" fmla="*/ 498 h 1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498" h="108400">
                  <a:moveTo>
                    <a:pt x="6061" y="498"/>
                  </a:moveTo>
                  <a:cubicBezTo>
                    <a:pt x="-10078" y="-5852"/>
                    <a:pt x="8442" y="50239"/>
                    <a:pt x="33048" y="65585"/>
                  </a:cubicBezTo>
                  <a:cubicBezTo>
                    <a:pt x="57654" y="80931"/>
                    <a:pt x="112423" y="96806"/>
                    <a:pt x="153698" y="92573"/>
                  </a:cubicBezTo>
                  <a:cubicBezTo>
                    <a:pt x="194973" y="88340"/>
                    <a:pt x="257679" y="52356"/>
                    <a:pt x="280698" y="40185"/>
                  </a:cubicBezTo>
                  <a:cubicBezTo>
                    <a:pt x="303717" y="28014"/>
                    <a:pt x="291282" y="11875"/>
                    <a:pt x="291811" y="19548"/>
                  </a:cubicBezTo>
                  <a:cubicBezTo>
                    <a:pt x="292340" y="27221"/>
                    <a:pt x="310860" y="72200"/>
                    <a:pt x="283873" y="86223"/>
                  </a:cubicBezTo>
                  <a:cubicBezTo>
                    <a:pt x="256886" y="100246"/>
                    <a:pt x="174865" y="116650"/>
                    <a:pt x="129886" y="103685"/>
                  </a:cubicBezTo>
                  <a:cubicBezTo>
                    <a:pt x="84907" y="90720"/>
                    <a:pt x="22200" y="6848"/>
                    <a:pt x="6061" y="49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1" name="フリーフォーム: 図形 477">
              <a:extLst>
                <a:ext uri="{FF2B5EF4-FFF2-40B4-BE49-F238E27FC236}">
                  <a16:creationId xmlns:a16="http://schemas.microsoft.com/office/drawing/2014/main" id="{26C9C0C9-5B0F-6E02-0C4F-3ACBE1905ED5}"/>
                </a:ext>
              </a:extLst>
            </p:cNvPr>
            <p:cNvSpPr/>
            <p:nvPr/>
          </p:nvSpPr>
          <p:spPr>
            <a:xfrm>
              <a:off x="3236755" y="1169899"/>
              <a:ext cx="44749" cy="699154"/>
            </a:xfrm>
            <a:custGeom>
              <a:avLst/>
              <a:gdLst>
                <a:gd name="connsiteX0" fmla="*/ 158 w 44749"/>
                <a:gd name="connsiteY0" fmla="*/ 1257 h 699154"/>
                <a:gd name="connsiteX1" fmla="*/ 30320 w 44749"/>
                <a:gd name="connsiteY1" fmla="*/ 672769 h 699154"/>
                <a:gd name="connsiteX2" fmla="*/ 44608 w 44749"/>
                <a:gd name="connsiteY2" fmla="*/ 509257 h 699154"/>
                <a:gd name="connsiteX3" fmla="*/ 158 w 44749"/>
                <a:gd name="connsiteY3" fmla="*/ 1257 h 69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49" h="699154">
                  <a:moveTo>
                    <a:pt x="158" y="1257"/>
                  </a:moveTo>
                  <a:cubicBezTo>
                    <a:pt x="-2223" y="28509"/>
                    <a:pt x="22912" y="588102"/>
                    <a:pt x="30320" y="672769"/>
                  </a:cubicBezTo>
                  <a:cubicBezTo>
                    <a:pt x="37728" y="757436"/>
                    <a:pt x="45931" y="620911"/>
                    <a:pt x="44608" y="509257"/>
                  </a:cubicBezTo>
                  <a:cubicBezTo>
                    <a:pt x="43285" y="397603"/>
                    <a:pt x="2539" y="-25995"/>
                    <a:pt x="158" y="125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2" name="フリーフォーム: 図形 478">
              <a:extLst>
                <a:ext uri="{FF2B5EF4-FFF2-40B4-BE49-F238E27FC236}">
                  <a16:creationId xmlns:a16="http://schemas.microsoft.com/office/drawing/2014/main" id="{C6E302DF-AD37-75B2-654E-A77AA8F78BC7}"/>
                </a:ext>
              </a:extLst>
            </p:cNvPr>
            <p:cNvSpPr/>
            <p:nvPr/>
          </p:nvSpPr>
          <p:spPr>
            <a:xfrm>
              <a:off x="3417887" y="1083153"/>
              <a:ext cx="57875" cy="875176"/>
            </a:xfrm>
            <a:custGeom>
              <a:avLst/>
              <a:gdLst>
                <a:gd name="connsiteX0" fmla="*/ 23813 w 57875"/>
                <a:gd name="connsiteY0" fmla="*/ 13390 h 875176"/>
                <a:gd name="connsiteX1" fmla="*/ 15876 w 57875"/>
                <a:gd name="connsiteY1" fmla="*/ 827778 h 875176"/>
                <a:gd name="connsiteX2" fmla="*/ 1588 w 57875"/>
                <a:gd name="connsiteY2" fmla="*/ 757928 h 875176"/>
                <a:gd name="connsiteX3" fmla="*/ 57151 w 57875"/>
                <a:gd name="connsiteY3" fmla="*/ 589653 h 875176"/>
                <a:gd name="connsiteX4" fmla="*/ 31751 w 57875"/>
                <a:gd name="connsiteY4" fmla="*/ 462653 h 875176"/>
                <a:gd name="connsiteX5" fmla="*/ 9526 w 57875"/>
                <a:gd name="connsiteY5" fmla="*/ 329303 h 875176"/>
                <a:gd name="connsiteX6" fmla="*/ 23813 w 57875"/>
                <a:gd name="connsiteY6" fmla="*/ 13390 h 8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875" h="875176">
                  <a:moveTo>
                    <a:pt x="23813" y="13390"/>
                  </a:moveTo>
                  <a:cubicBezTo>
                    <a:pt x="24871" y="96469"/>
                    <a:pt x="19580" y="703688"/>
                    <a:pt x="15876" y="827778"/>
                  </a:cubicBezTo>
                  <a:cubicBezTo>
                    <a:pt x="12172" y="951868"/>
                    <a:pt x="-5291" y="797615"/>
                    <a:pt x="1588" y="757928"/>
                  </a:cubicBezTo>
                  <a:cubicBezTo>
                    <a:pt x="8467" y="718241"/>
                    <a:pt x="52124" y="638866"/>
                    <a:pt x="57151" y="589653"/>
                  </a:cubicBezTo>
                  <a:cubicBezTo>
                    <a:pt x="62178" y="540441"/>
                    <a:pt x="39689" y="506045"/>
                    <a:pt x="31751" y="462653"/>
                  </a:cubicBezTo>
                  <a:cubicBezTo>
                    <a:pt x="23813" y="419261"/>
                    <a:pt x="12436" y="400476"/>
                    <a:pt x="9526" y="329303"/>
                  </a:cubicBezTo>
                  <a:cubicBezTo>
                    <a:pt x="6616" y="258130"/>
                    <a:pt x="22755" y="-69689"/>
                    <a:pt x="23813" y="133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3" name="フリーフォーム: 図形 479">
              <a:extLst>
                <a:ext uri="{FF2B5EF4-FFF2-40B4-BE49-F238E27FC236}">
                  <a16:creationId xmlns:a16="http://schemas.microsoft.com/office/drawing/2014/main" id="{2058F0A5-61A1-407A-C2E7-500A2C316078}"/>
                </a:ext>
              </a:extLst>
            </p:cNvPr>
            <p:cNvSpPr/>
            <p:nvPr/>
          </p:nvSpPr>
          <p:spPr>
            <a:xfrm>
              <a:off x="5036915" y="1062911"/>
              <a:ext cx="76862" cy="39476"/>
            </a:xfrm>
            <a:custGeom>
              <a:avLst/>
              <a:gdLst>
                <a:gd name="connsiteX0" fmla="*/ 223 w 76862"/>
                <a:gd name="connsiteY0" fmla="*/ 1882 h 39476"/>
                <a:gd name="connsiteX1" fmla="*/ 70073 w 76862"/>
                <a:gd name="connsiteY1" fmla="*/ 6645 h 39476"/>
                <a:gd name="connsiteX2" fmla="*/ 71660 w 76862"/>
                <a:gd name="connsiteY2" fmla="*/ 38395 h 39476"/>
                <a:gd name="connsiteX3" fmla="*/ 47848 w 76862"/>
                <a:gd name="connsiteY3" fmla="*/ 30457 h 39476"/>
                <a:gd name="connsiteX4" fmla="*/ 223 w 76862"/>
                <a:gd name="connsiteY4" fmla="*/ 1882 h 3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62" h="39476">
                  <a:moveTo>
                    <a:pt x="223" y="1882"/>
                  </a:moveTo>
                  <a:cubicBezTo>
                    <a:pt x="3927" y="-2087"/>
                    <a:pt x="58167" y="560"/>
                    <a:pt x="70073" y="6645"/>
                  </a:cubicBezTo>
                  <a:cubicBezTo>
                    <a:pt x="81979" y="12730"/>
                    <a:pt x="75364" y="34426"/>
                    <a:pt x="71660" y="38395"/>
                  </a:cubicBezTo>
                  <a:cubicBezTo>
                    <a:pt x="67956" y="42364"/>
                    <a:pt x="55786" y="34426"/>
                    <a:pt x="47848" y="30457"/>
                  </a:cubicBezTo>
                  <a:cubicBezTo>
                    <a:pt x="39911" y="26488"/>
                    <a:pt x="-3481" y="5851"/>
                    <a:pt x="223" y="188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4" name="フリーフォーム: 図形 480">
              <a:extLst>
                <a:ext uri="{FF2B5EF4-FFF2-40B4-BE49-F238E27FC236}">
                  <a16:creationId xmlns:a16="http://schemas.microsoft.com/office/drawing/2014/main" id="{58C9C7CD-93E4-8144-216B-BC9ED3934494}"/>
                </a:ext>
              </a:extLst>
            </p:cNvPr>
            <p:cNvSpPr/>
            <p:nvPr/>
          </p:nvSpPr>
          <p:spPr>
            <a:xfrm>
              <a:off x="5417820" y="1020750"/>
              <a:ext cx="78098" cy="44530"/>
            </a:xfrm>
            <a:custGeom>
              <a:avLst/>
              <a:gdLst>
                <a:gd name="connsiteX0" fmla="*/ 318 w 78098"/>
                <a:gd name="connsiteY0" fmla="*/ 34518 h 44530"/>
                <a:gd name="connsiteX1" fmla="*/ 76518 w 78098"/>
                <a:gd name="connsiteY1" fmla="*/ 42456 h 44530"/>
                <a:gd name="connsiteX2" fmla="*/ 49530 w 78098"/>
                <a:gd name="connsiteY2" fmla="*/ 1181 h 44530"/>
                <a:gd name="connsiteX3" fmla="*/ 318 w 78098"/>
                <a:gd name="connsiteY3" fmla="*/ 34518 h 4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98" h="44530">
                  <a:moveTo>
                    <a:pt x="318" y="34518"/>
                  </a:moveTo>
                  <a:cubicBezTo>
                    <a:pt x="4816" y="41397"/>
                    <a:pt x="68316" y="48012"/>
                    <a:pt x="76518" y="42456"/>
                  </a:cubicBezTo>
                  <a:cubicBezTo>
                    <a:pt x="84720" y="36900"/>
                    <a:pt x="58790" y="9118"/>
                    <a:pt x="49530" y="1181"/>
                  </a:cubicBezTo>
                  <a:cubicBezTo>
                    <a:pt x="40270" y="-6756"/>
                    <a:pt x="-4180" y="27639"/>
                    <a:pt x="318" y="345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5" name="フリーフォーム: 図形 481">
              <a:extLst>
                <a:ext uri="{FF2B5EF4-FFF2-40B4-BE49-F238E27FC236}">
                  <a16:creationId xmlns:a16="http://schemas.microsoft.com/office/drawing/2014/main" id="{52DD68DE-2345-7EC4-86C7-D9CA3B635203}"/>
                </a:ext>
              </a:extLst>
            </p:cNvPr>
            <p:cNvSpPr/>
            <p:nvPr/>
          </p:nvSpPr>
          <p:spPr>
            <a:xfrm>
              <a:off x="5815813" y="1035977"/>
              <a:ext cx="77979" cy="48300"/>
            </a:xfrm>
            <a:custGeom>
              <a:avLst/>
              <a:gdLst>
                <a:gd name="connsiteX0" fmla="*/ 787 w 77979"/>
                <a:gd name="connsiteY0" fmla="*/ 12941 h 48300"/>
                <a:gd name="connsiteX1" fmla="*/ 76987 w 77979"/>
                <a:gd name="connsiteY1" fmla="*/ 1829 h 48300"/>
                <a:gd name="connsiteX2" fmla="*/ 40475 w 77979"/>
                <a:gd name="connsiteY2" fmla="*/ 47866 h 48300"/>
                <a:gd name="connsiteX3" fmla="*/ 787 w 77979"/>
                <a:gd name="connsiteY3" fmla="*/ 12941 h 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979" h="48300">
                  <a:moveTo>
                    <a:pt x="787" y="12941"/>
                  </a:moveTo>
                  <a:cubicBezTo>
                    <a:pt x="6872" y="5268"/>
                    <a:pt x="70372" y="-3992"/>
                    <a:pt x="76987" y="1829"/>
                  </a:cubicBezTo>
                  <a:cubicBezTo>
                    <a:pt x="83602" y="7650"/>
                    <a:pt x="55556" y="43368"/>
                    <a:pt x="40475" y="47866"/>
                  </a:cubicBezTo>
                  <a:cubicBezTo>
                    <a:pt x="25394" y="52364"/>
                    <a:pt x="-5298" y="20614"/>
                    <a:pt x="787" y="1294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6" name="フリーフォーム: 図形 482">
              <a:extLst>
                <a:ext uri="{FF2B5EF4-FFF2-40B4-BE49-F238E27FC236}">
                  <a16:creationId xmlns:a16="http://schemas.microsoft.com/office/drawing/2014/main" id="{CB5B0B7F-245F-DAF8-5CFB-E9341A78AA7C}"/>
                </a:ext>
              </a:extLst>
            </p:cNvPr>
            <p:cNvSpPr/>
            <p:nvPr/>
          </p:nvSpPr>
          <p:spPr>
            <a:xfrm>
              <a:off x="5796020" y="1023367"/>
              <a:ext cx="80912" cy="32750"/>
            </a:xfrm>
            <a:custGeom>
              <a:avLst/>
              <a:gdLst>
                <a:gd name="connsiteX0" fmla="*/ 80905 w 80912"/>
                <a:gd name="connsiteY0" fmla="*/ 31901 h 32750"/>
                <a:gd name="connsiteX1" fmla="*/ 9468 w 80912"/>
                <a:gd name="connsiteY1" fmla="*/ 151 h 32750"/>
                <a:gd name="connsiteX2" fmla="*/ 4705 w 80912"/>
                <a:gd name="connsiteY2" fmla="*/ 20789 h 32750"/>
                <a:gd name="connsiteX3" fmla="*/ 80905 w 80912"/>
                <a:gd name="connsiteY3" fmla="*/ 31901 h 3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912" h="32750">
                  <a:moveTo>
                    <a:pt x="80905" y="31901"/>
                  </a:moveTo>
                  <a:cubicBezTo>
                    <a:pt x="81699" y="28461"/>
                    <a:pt x="22168" y="2003"/>
                    <a:pt x="9468" y="151"/>
                  </a:cubicBezTo>
                  <a:cubicBezTo>
                    <a:pt x="-3232" y="-1701"/>
                    <a:pt x="-1380" y="13910"/>
                    <a:pt x="4705" y="20789"/>
                  </a:cubicBezTo>
                  <a:cubicBezTo>
                    <a:pt x="10790" y="27668"/>
                    <a:pt x="80111" y="35341"/>
                    <a:pt x="80905" y="319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7" name="フリーフォーム: 図形 483">
              <a:extLst>
                <a:ext uri="{FF2B5EF4-FFF2-40B4-BE49-F238E27FC236}">
                  <a16:creationId xmlns:a16="http://schemas.microsoft.com/office/drawing/2014/main" id="{578F1F91-97EA-9380-E6BE-C45B32379772}"/>
                </a:ext>
              </a:extLst>
            </p:cNvPr>
            <p:cNvSpPr/>
            <p:nvPr/>
          </p:nvSpPr>
          <p:spPr>
            <a:xfrm>
              <a:off x="5490946" y="1144950"/>
              <a:ext cx="74600" cy="88529"/>
            </a:xfrm>
            <a:custGeom>
              <a:avLst/>
              <a:gdLst>
                <a:gd name="connsiteX0" fmla="*/ 6567 w 74600"/>
                <a:gd name="connsiteY0" fmla="*/ 806 h 88529"/>
                <a:gd name="connsiteX1" fmla="*/ 73242 w 74600"/>
                <a:gd name="connsiteY1" fmla="*/ 38906 h 88529"/>
                <a:gd name="connsiteX2" fmla="*/ 47842 w 74600"/>
                <a:gd name="connsiteY2" fmla="*/ 86531 h 88529"/>
                <a:gd name="connsiteX3" fmla="*/ 4979 w 74600"/>
                <a:gd name="connsiteY3" fmla="*/ 75418 h 88529"/>
                <a:gd name="connsiteX4" fmla="*/ 6567 w 74600"/>
                <a:gd name="connsiteY4" fmla="*/ 806 h 8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00" h="88529">
                  <a:moveTo>
                    <a:pt x="6567" y="806"/>
                  </a:moveTo>
                  <a:cubicBezTo>
                    <a:pt x="17944" y="-5279"/>
                    <a:pt x="66363" y="24619"/>
                    <a:pt x="73242" y="38906"/>
                  </a:cubicBezTo>
                  <a:cubicBezTo>
                    <a:pt x="80121" y="53194"/>
                    <a:pt x="59219" y="80446"/>
                    <a:pt x="47842" y="86531"/>
                  </a:cubicBezTo>
                  <a:cubicBezTo>
                    <a:pt x="36465" y="92616"/>
                    <a:pt x="8683" y="83620"/>
                    <a:pt x="4979" y="75418"/>
                  </a:cubicBezTo>
                  <a:cubicBezTo>
                    <a:pt x="1275" y="67216"/>
                    <a:pt x="-4810" y="6891"/>
                    <a:pt x="6567" y="80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8" name="フリーフォーム: 図形 484">
              <a:extLst>
                <a:ext uri="{FF2B5EF4-FFF2-40B4-BE49-F238E27FC236}">
                  <a16:creationId xmlns:a16="http://schemas.microsoft.com/office/drawing/2014/main" id="{8CD27044-F3BB-32E2-2606-BBB30EE796CC}"/>
                </a:ext>
              </a:extLst>
            </p:cNvPr>
            <p:cNvSpPr/>
            <p:nvPr/>
          </p:nvSpPr>
          <p:spPr>
            <a:xfrm>
              <a:off x="5852153" y="1124179"/>
              <a:ext cx="52096" cy="91553"/>
            </a:xfrm>
            <a:custGeom>
              <a:avLst/>
              <a:gdLst>
                <a:gd name="connsiteX0" fmla="*/ 960 w 52096"/>
                <a:gd name="connsiteY0" fmla="*/ 939 h 91553"/>
                <a:gd name="connsiteX1" fmla="*/ 51760 w 52096"/>
                <a:gd name="connsiteY1" fmla="*/ 46977 h 91553"/>
                <a:gd name="connsiteX2" fmla="*/ 21597 w 52096"/>
                <a:gd name="connsiteY2" fmla="*/ 91427 h 91553"/>
                <a:gd name="connsiteX3" fmla="*/ 960 w 52096"/>
                <a:gd name="connsiteY3" fmla="*/ 939 h 9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6" h="91553">
                  <a:moveTo>
                    <a:pt x="960" y="939"/>
                  </a:moveTo>
                  <a:cubicBezTo>
                    <a:pt x="5987" y="-6469"/>
                    <a:pt x="48321" y="31896"/>
                    <a:pt x="51760" y="46977"/>
                  </a:cubicBezTo>
                  <a:cubicBezTo>
                    <a:pt x="55199" y="62058"/>
                    <a:pt x="31387" y="93808"/>
                    <a:pt x="21597" y="91427"/>
                  </a:cubicBezTo>
                  <a:cubicBezTo>
                    <a:pt x="11807" y="89046"/>
                    <a:pt x="-4067" y="8347"/>
                    <a:pt x="960" y="93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9" name="フリーフォーム: 図形 485">
              <a:extLst>
                <a:ext uri="{FF2B5EF4-FFF2-40B4-BE49-F238E27FC236}">
                  <a16:creationId xmlns:a16="http://schemas.microsoft.com/office/drawing/2014/main" id="{6A1A0D9E-B88B-EA69-8FC0-E7EFC260C080}"/>
                </a:ext>
              </a:extLst>
            </p:cNvPr>
            <p:cNvSpPr/>
            <p:nvPr/>
          </p:nvSpPr>
          <p:spPr>
            <a:xfrm>
              <a:off x="5935653" y="1184893"/>
              <a:ext cx="381356" cy="119133"/>
            </a:xfrm>
            <a:custGeom>
              <a:avLst/>
              <a:gdLst>
                <a:gd name="connsiteX0" fmla="*/ 10 w 381356"/>
                <a:gd name="connsiteY0" fmla="*/ 550 h 119133"/>
                <a:gd name="connsiteX1" fmla="*/ 315922 w 381356"/>
                <a:gd name="connsiteY1" fmla="*/ 87862 h 119133"/>
                <a:gd name="connsiteX2" fmla="*/ 381010 w 381356"/>
                <a:gd name="connsiteY2" fmla="*/ 118025 h 119133"/>
                <a:gd name="connsiteX3" fmla="*/ 304810 w 381356"/>
                <a:gd name="connsiteY3" fmla="*/ 54525 h 119133"/>
                <a:gd name="connsiteX4" fmla="*/ 10 w 381356"/>
                <a:gd name="connsiteY4" fmla="*/ 550 h 11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356" h="119133">
                  <a:moveTo>
                    <a:pt x="10" y="550"/>
                  </a:moveTo>
                  <a:cubicBezTo>
                    <a:pt x="1862" y="6106"/>
                    <a:pt x="252422" y="68283"/>
                    <a:pt x="315922" y="87862"/>
                  </a:cubicBezTo>
                  <a:cubicBezTo>
                    <a:pt x="379422" y="107441"/>
                    <a:pt x="382862" y="123581"/>
                    <a:pt x="381010" y="118025"/>
                  </a:cubicBezTo>
                  <a:cubicBezTo>
                    <a:pt x="379158" y="112469"/>
                    <a:pt x="367252" y="76221"/>
                    <a:pt x="304810" y="54525"/>
                  </a:cubicBezTo>
                  <a:cubicBezTo>
                    <a:pt x="242368" y="32829"/>
                    <a:pt x="-1842" y="-5006"/>
                    <a:pt x="10" y="5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0" name="フリーフォーム: 図形 486">
              <a:extLst>
                <a:ext uri="{FF2B5EF4-FFF2-40B4-BE49-F238E27FC236}">
                  <a16:creationId xmlns:a16="http://schemas.microsoft.com/office/drawing/2014/main" id="{4C22A26B-60BB-4BC9-1674-FE13B2B3576D}"/>
                </a:ext>
              </a:extLst>
            </p:cNvPr>
            <p:cNvSpPr/>
            <p:nvPr/>
          </p:nvSpPr>
          <p:spPr>
            <a:xfrm>
              <a:off x="2838772" y="4610132"/>
              <a:ext cx="878302" cy="263848"/>
            </a:xfrm>
            <a:custGeom>
              <a:avLst/>
              <a:gdLst>
                <a:gd name="connsiteX0" fmla="*/ 66353 w 878302"/>
                <a:gd name="connsiteY0" fmla="*/ 101149 h 263848"/>
                <a:gd name="connsiteX1" fmla="*/ 40953 w 878302"/>
                <a:gd name="connsiteY1" fmla="*/ 215449 h 263848"/>
                <a:gd name="connsiteX2" fmla="*/ 61591 w 878302"/>
                <a:gd name="connsiteY2" fmla="*/ 259899 h 263848"/>
                <a:gd name="connsiteX3" fmla="*/ 252091 w 878302"/>
                <a:gd name="connsiteY3" fmla="*/ 251961 h 263848"/>
                <a:gd name="connsiteX4" fmla="*/ 785491 w 878302"/>
                <a:gd name="connsiteY4" fmla="*/ 174174 h 263848"/>
                <a:gd name="connsiteX5" fmla="*/ 785491 w 878302"/>
                <a:gd name="connsiteY5" fmla="*/ 101149 h 263848"/>
                <a:gd name="connsiteX6" fmla="*/ 750566 w 878302"/>
                <a:gd name="connsiteY6" fmla="*/ 5899 h 263848"/>
                <a:gd name="connsiteX7" fmla="*/ 825178 w 878302"/>
                <a:gd name="connsiteY7" fmla="*/ 24949 h 263848"/>
                <a:gd name="connsiteX8" fmla="*/ 817241 w 878302"/>
                <a:gd name="connsiteY8" fmla="*/ 145599 h 263848"/>
                <a:gd name="connsiteX9" fmla="*/ 66353 w 878302"/>
                <a:gd name="connsiteY9" fmla="*/ 255136 h 263848"/>
                <a:gd name="connsiteX10" fmla="*/ 37778 w 878302"/>
                <a:gd name="connsiteY10" fmla="*/ 210686 h 263848"/>
                <a:gd name="connsiteX11" fmla="*/ 66353 w 878302"/>
                <a:gd name="connsiteY11" fmla="*/ 101149 h 26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8302" h="263848">
                  <a:moveTo>
                    <a:pt x="66353" y="101149"/>
                  </a:moveTo>
                  <a:cubicBezTo>
                    <a:pt x="66882" y="101943"/>
                    <a:pt x="41747" y="188991"/>
                    <a:pt x="40953" y="215449"/>
                  </a:cubicBezTo>
                  <a:cubicBezTo>
                    <a:pt x="40159" y="241907"/>
                    <a:pt x="26401" y="253814"/>
                    <a:pt x="61591" y="259899"/>
                  </a:cubicBezTo>
                  <a:cubicBezTo>
                    <a:pt x="96781" y="265984"/>
                    <a:pt x="131441" y="266248"/>
                    <a:pt x="252091" y="251961"/>
                  </a:cubicBezTo>
                  <a:cubicBezTo>
                    <a:pt x="372741" y="237674"/>
                    <a:pt x="696591" y="199309"/>
                    <a:pt x="785491" y="174174"/>
                  </a:cubicBezTo>
                  <a:cubicBezTo>
                    <a:pt x="874391" y="149039"/>
                    <a:pt x="791312" y="129195"/>
                    <a:pt x="785491" y="101149"/>
                  </a:cubicBezTo>
                  <a:cubicBezTo>
                    <a:pt x="779670" y="73103"/>
                    <a:pt x="743952" y="18599"/>
                    <a:pt x="750566" y="5899"/>
                  </a:cubicBezTo>
                  <a:cubicBezTo>
                    <a:pt x="757180" y="-6801"/>
                    <a:pt x="814066" y="1666"/>
                    <a:pt x="825178" y="24949"/>
                  </a:cubicBezTo>
                  <a:cubicBezTo>
                    <a:pt x="836290" y="48232"/>
                    <a:pt x="943712" y="107235"/>
                    <a:pt x="817241" y="145599"/>
                  </a:cubicBezTo>
                  <a:cubicBezTo>
                    <a:pt x="690770" y="183963"/>
                    <a:pt x="196263" y="244288"/>
                    <a:pt x="66353" y="255136"/>
                  </a:cubicBezTo>
                  <a:cubicBezTo>
                    <a:pt x="-63557" y="265984"/>
                    <a:pt x="37249" y="232382"/>
                    <a:pt x="37778" y="210686"/>
                  </a:cubicBezTo>
                  <a:cubicBezTo>
                    <a:pt x="38307" y="188990"/>
                    <a:pt x="65824" y="100355"/>
                    <a:pt x="66353" y="1011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1" name="フリーフォーム: 図形 487">
              <a:extLst>
                <a:ext uri="{FF2B5EF4-FFF2-40B4-BE49-F238E27FC236}">
                  <a16:creationId xmlns:a16="http://schemas.microsoft.com/office/drawing/2014/main" id="{1CA607F3-CCF4-3527-FA05-9594A5A16112}"/>
                </a:ext>
              </a:extLst>
            </p:cNvPr>
            <p:cNvSpPr/>
            <p:nvPr/>
          </p:nvSpPr>
          <p:spPr>
            <a:xfrm>
              <a:off x="2851896" y="4920450"/>
              <a:ext cx="865837" cy="305474"/>
            </a:xfrm>
            <a:custGeom>
              <a:avLst/>
              <a:gdLst>
                <a:gd name="connsiteX0" fmla="*/ 53229 w 865837"/>
                <a:gd name="connsiteY0" fmla="*/ 114681 h 305474"/>
                <a:gd name="connsiteX1" fmla="*/ 21479 w 865837"/>
                <a:gd name="connsiteY1" fmla="*/ 267081 h 305474"/>
                <a:gd name="connsiteX2" fmla="*/ 43704 w 865837"/>
                <a:gd name="connsiteY2" fmla="*/ 298831 h 305474"/>
                <a:gd name="connsiteX3" fmla="*/ 269129 w 865837"/>
                <a:gd name="connsiteY3" fmla="*/ 281368 h 305474"/>
                <a:gd name="connsiteX4" fmla="*/ 823167 w 865837"/>
                <a:gd name="connsiteY4" fmla="*/ 144843 h 305474"/>
                <a:gd name="connsiteX5" fmla="*/ 824754 w 865837"/>
                <a:gd name="connsiteY5" fmla="*/ 381 h 305474"/>
                <a:gd name="connsiteX6" fmla="*/ 794592 w 865837"/>
                <a:gd name="connsiteY6" fmla="*/ 105156 h 305474"/>
                <a:gd name="connsiteX7" fmla="*/ 751729 w 865837"/>
                <a:gd name="connsiteY7" fmla="*/ 181356 h 305474"/>
                <a:gd name="connsiteX8" fmla="*/ 61167 w 865837"/>
                <a:gd name="connsiteY8" fmla="*/ 300418 h 305474"/>
                <a:gd name="connsiteX9" fmla="*/ 32592 w 865837"/>
                <a:gd name="connsiteY9" fmla="*/ 268668 h 305474"/>
                <a:gd name="connsiteX10" fmla="*/ 53229 w 865837"/>
                <a:gd name="connsiteY10" fmla="*/ 114681 h 30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5837" h="305474">
                  <a:moveTo>
                    <a:pt x="53229" y="114681"/>
                  </a:moveTo>
                  <a:cubicBezTo>
                    <a:pt x="51377" y="114417"/>
                    <a:pt x="23066" y="236389"/>
                    <a:pt x="21479" y="267081"/>
                  </a:cubicBezTo>
                  <a:cubicBezTo>
                    <a:pt x="19891" y="297773"/>
                    <a:pt x="2429" y="296450"/>
                    <a:pt x="43704" y="298831"/>
                  </a:cubicBezTo>
                  <a:cubicBezTo>
                    <a:pt x="84979" y="301212"/>
                    <a:pt x="139219" y="307033"/>
                    <a:pt x="269129" y="281368"/>
                  </a:cubicBezTo>
                  <a:cubicBezTo>
                    <a:pt x="399039" y="255703"/>
                    <a:pt x="730563" y="191674"/>
                    <a:pt x="823167" y="144843"/>
                  </a:cubicBezTo>
                  <a:cubicBezTo>
                    <a:pt x="915771" y="98012"/>
                    <a:pt x="829516" y="6995"/>
                    <a:pt x="824754" y="381"/>
                  </a:cubicBezTo>
                  <a:cubicBezTo>
                    <a:pt x="819992" y="-6233"/>
                    <a:pt x="806763" y="74994"/>
                    <a:pt x="794592" y="105156"/>
                  </a:cubicBezTo>
                  <a:cubicBezTo>
                    <a:pt x="782421" y="135318"/>
                    <a:pt x="873967" y="148812"/>
                    <a:pt x="751729" y="181356"/>
                  </a:cubicBezTo>
                  <a:cubicBezTo>
                    <a:pt x="629491" y="213900"/>
                    <a:pt x="181023" y="285866"/>
                    <a:pt x="61167" y="300418"/>
                  </a:cubicBezTo>
                  <a:cubicBezTo>
                    <a:pt x="-58689" y="314970"/>
                    <a:pt x="34973" y="296185"/>
                    <a:pt x="32592" y="268668"/>
                  </a:cubicBezTo>
                  <a:cubicBezTo>
                    <a:pt x="30211" y="241151"/>
                    <a:pt x="55081" y="114945"/>
                    <a:pt x="53229" y="11468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2" name="フリーフォーム: 図形 488">
              <a:extLst>
                <a:ext uri="{FF2B5EF4-FFF2-40B4-BE49-F238E27FC236}">
                  <a16:creationId xmlns:a16="http://schemas.microsoft.com/office/drawing/2014/main" id="{DE99D4FE-AAB6-4FE3-D25E-23C7A9811FE2}"/>
                </a:ext>
              </a:extLst>
            </p:cNvPr>
            <p:cNvSpPr/>
            <p:nvPr/>
          </p:nvSpPr>
          <p:spPr>
            <a:xfrm>
              <a:off x="4623535" y="6965121"/>
              <a:ext cx="202345" cy="465968"/>
            </a:xfrm>
            <a:custGeom>
              <a:avLst/>
              <a:gdLst>
                <a:gd name="connsiteX0" fmla="*/ 323 w 202345"/>
                <a:gd name="connsiteY0" fmla="*/ 5172 h 465968"/>
                <a:gd name="connsiteX1" fmla="*/ 10907 w 202345"/>
                <a:gd name="connsiteY1" fmla="*/ 367122 h 465968"/>
                <a:gd name="connsiteX2" fmla="*/ 63823 w 202345"/>
                <a:gd name="connsiteY2" fmla="*/ 456022 h 465968"/>
                <a:gd name="connsiteX3" fmla="*/ 137907 w 202345"/>
                <a:gd name="connsiteY3" fmla="*/ 458139 h 465968"/>
                <a:gd name="connsiteX4" fmla="*/ 201407 w 202345"/>
                <a:gd name="connsiteY4" fmla="*/ 405222 h 465968"/>
                <a:gd name="connsiteX5" fmla="*/ 173890 w 202345"/>
                <a:gd name="connsiteY5" fmla="*/ 305739 h 465968"/>
                <a:gd name="connsiteX6" fmla="*/ 146373 w 202345"/>
                <a:gd name="connsiteY6" fmla="*/ 223189 h 465968"/>
                <a:gd name="connsiteX7" fmla="*/ 173890 w 202345"/>
                <a:gd name="connsiteY7" fmla="*/ 358655 h 465968"/>
                <a:gd name="connsiteX8" fmla="*/ 156957 w 202345"/>
                <a:gd name="connsiteY8" fmla="*/ 428505 h 465968"/>
                <a:gd name="connsiteX9" fmla="*/ 87107 w 202345"/>
                <a:gd name="connsiteY9" fmla="*/ 447555 h 465968"/>
                <a:gd name="connsiteX10" fmla="*/ 49007 w 202345"/>
                <a:gd name="connsiteY10" fmla="*/ 388289 h 465968"/>
                <a:gd name="connsiteX11" fmla="*/ 17257 w 202345"/>
                <a:gd name="connsiteY11" fmla="*/ 168155 h 465968"/>
                <a:gd name="connsiteX12" fmla="*/ 323 w 202345"/>
                <a:gd name="connsiteY12" fmla="*/ 5172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345" h="465968">
                  <a:moveTo>
                    <a:pt x="323" y="5172"/>
                  </a:moveTo>
                  <a:cubicBezTo>
                    <a:pt x="-735" y="38333"/>
                    <a:pt x="324" y="291980"/>
                    <a:pt x="10907" y="367122"/>
                  </a:cubicBezTo>
                  <a:cubicBezTo>
                    <a:pt x="21490" y="442264"/>
                    <a:pt x="42656" y="440852"/>
                    <a:pt x="63823" y="456022"/>
                  </a:cubicBezTo>
                  <a:cubicBezTo>
                    <a:pt x="84990" y="471192"/>
                    <a:pt x="114976" y="466606"/>
                    <a:pt x="137907" y="458139"/>
                  </a:cubicBezTo>
                  <a:cubicBezTo>
                    <a:pt x="160838" y="449672"/>
                    <a:pt x="195410" y="430622"/>
                    <a:pt x="201407" y="405222"/>
                  </a:cubicBezTo>
                  <a:cubicBezTo>
                    <a:pt x="207404" y="379822"/>
                    <a:pt x="183062" y="336078"/>
                    <a:pt x="173890" y="305739"/>
                  </a:cubicBezTo>
                  <a:cubicBezTo>
                    <a:pt x="164718" y="275400"/>
                    <a:pt x="146373" y="214370"/>
                    <a:pt x="146373" y="223189"/>
                  </a:cubicBezTo>
                  <a:cubicBezTo>
                    <a:pt x="146373" y="232008"/>
                    <a:pt x="172126" y="324436"/>
                    <a:pt x="173890" y="358655"/>
                  </a:cubicBezTo>
                  <a:cubicBezTo>
                    <a:pt x="175654" y="392874"/>
                    <a:pt x="171421" y="413688"/>
                    <a:pt x="156957" y="428505"/>
                  </a:cubicBezTo>
                  <a:cubicBezTo>
                    <a:pt x="142493" y="443322"/>
                    <a:pt x="105099" y="454258"/>
                    <a:pt x="87107" y="447555"/>
                  </a:cubicBezTo>
                  <a:cubicBezTo>
                    <a:pt x="69115" y="440852"/>
                    <a:pt x="60649" y="434856"/>
                    <a:pt x="49007" y="388289"/>
                  </a:cubicBezTo>
                  <a:cubicBezTo>
                    <a:pt x="37365" y="341722"/>
                    <a:pt x="26782" y="229538"/>
                    <a:pt x="17257" y="168155"/>
                  </a:cubicBezTo>
                  <a:cubicBezTo>
                    <a:pt x="7732" y="106772"/>
                    <a:pt x="1381" y="-27989"/>
                    <a:pt x="323" y="517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3" name="フリーフォーム: 図形 489">
              <a:extLst>
                <a:ext uri="{FF2B5EF4-FFF2-40B4-BE49-F238E27FC236}">
                  <a16:creationId xmlns:a16="http://schemas.microsoft.com/office/drawing/2014/main" id="{54CEA3E3-7001-695B-CDB6-BD974CAA11CE}"/>
                </a:ext>
              </a:extLst>
            </p:cNvPr>
            <p:cNvSpPr/>
            <p:nvPr/>
          </p:nvSpPr>
          <p:spPr>
            <a:xfrm>
              <a:off x="4536834" y="7480090"/>
              <a:ext cx="715808" cy="297464"/>
            </a:xfrm>
            <a:custGeom>
              <a:avLst/>
              <a:gdLst>
                <a:gd name="connsiteX0" fmla="*/ 635241 w 715808"/>
                <a:gd name="connsiteY0" fmla="*/ 320 h 297464"/>
                <a:gd name="connsiteX1" fmla="*/ 194974 w 715808"/>
                <a:gd name="connsiteY1" fmla="*/ 169653 h 297464"/>
                <a:gd name="connsiteX2" fmla="*/ 10824 w 715808"/>
                <a:gd name="connsiteY2" fmla="*/ 250086 h 297464"/>
                <a:gd name="connsiteX3" fmla="*/ 97608 w 715808"/>
                <a:gd name="connsiteY3" fmla="*/ 288186 h 297464"/>
                <a:gd name="connsiteX4" fmla="*/ 715674 w 715808"/>
                <a:gd name="connsiteY4" fmla="*/ 74403 h 297464"/>
                <a:gd name="connsiteX5" fmla="*/ 152641 w 715808"/>
                <a:gd name="connsiteY5" fmla="*/ 256436 h 297464"/>
                <a:gd name="connsiteX6" fmla="*/ 51041 w 715808"/>
                <a:gd name="connsiteY6" fmla="*/ 277603 h 297464"/>
                <a:gd name="connsiteX7" fmla="*/ 123008 w 715808"/>
                <a:gd name="connsiteY7" fmla="*/ 216220 h 297464"/>
                <a:gd name="connsiteX8" fmla="*/ 635241 w 715808"/>
                <a:gd name="connsiteY8" fmla="*/ 320 h 29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808" h="297464">
                  <a:moveTo>
                    <a:pt x="635241" y="320"/>
                  </a:moveTo>
                  <a:cubicBezTo>
                    <a:pt x="647235" y="-7441"/>
                    <a:pt x="299043" y="128025"/>
                    <a:pt x="194974" y="169653"/>
                  </a:cubicBezTo>
                  <a:cubicBezTo>
                    <a:pt x="90905" y="211281"/>
                    <a:pt x="27052" y="230331"/>
                    <a:pt x="10824" y="250086"/>
                  </a:cubicBezTo>
                  <a:cubicBezTo>
                    <a:pt x="-5404" y="269842"/>
                    <a:pt x="-19867" y="317467"/>
                    <a:pt x="97608" y="288186"/>
                  </a:cubicBezTo>
                  <a:cubicBezTo>
                    <a:pt x="215083" y="258905"/>
                    <a:pt x="706502" y="79695"/>
                    <a:pt x="715674" y="74403"/>
                  </a:cubicBezTo>
                  <a:cubicBezTo>
                    <a:pt x="724846" y="69111"/>
                    <a:pt x="263413" y="222569"/>
                    <a:pt x="152641" y="256436"/>
                  </a:cubicBezTo>
                  <a:cubicBezTo>
                    <a:pt x="41869" y="290303"/>
                    <a:pt x="55980" y="284306"/>
                    <a:pt x="51041" y="277603"/>
                  </a:cubicBezTo>
                  <a:cubicBezTo>
                    <a:pt x="46102" y="270900"/>
                    <a:pt x="30227" y="259612"/>
                    <a:pt x="123008" y="216220"/>
                  </a:cubicBezTo>
                  <a:cubicBezTo>
                    <a:pt x="215788" y="172828"/>
                    <a:pt x="623247" y="8081"/>
                    <a:pt x="635241" y="3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4" name="フリーフォーム: 図形 490">
              <a:extLst>
                <a:ext uri="{FF2B5EF4-FFF2-40B4-BE49-F238E27FC236}">
                  <a16:creationId xmlns:a16="http://schemas.microsoft.com/office/drawing/2014/main" id="{C005FB87-AD2F-8CB0-6654-ACE79A6DE593}"/>
                </a:ext>
              </a:extLst>
            </p:cNvPr>
            <p:cNvSpPr/>
            <p:nvPr/>
          </p:nvSpPr>
          <p:spPr>
            <a:xfrm>
              <a:off x="4536013" y="7471924"/>
              <a:ext cx="1020337" cy="421704"/>
            </a:xfrm>
            <a:custGeom>
              <a:avLst/>
              <a:gdLst>
                <a:gd name="connsiteX0" fmla="*/ 636062 w 1020337"/>
                <a:gd name="connsiteY0" fmla="*/ 19 h 421704"/>
                <a:gd name="connsiteX1" fmla="*/ 862545 w 1020337"/>
                <a:gd name="connsiteY1" fmla="*/ 63519 h 421704"/>
                <a:gd name="connsiteX2" fmla="*/ 805395 w 1020337"/>
                <a:gd name="connsiteY2" fmla="*/ 120669 h 421704"/>
                <a:gd name="connsiteX3" fmla="*/ 64562 w 1020337"/>
                <a:gd name="connsiteY3" fmla="*/ 357736 h 421704"/>
                <a:gd name="connsiteX4" fmla="*/ 144995 w 1020337"/>
                <a:gd name="connsiteY4" fmla="*/ 404302 h 421704"/>
                <a:gd name="connsiteX5" fmla="*/ 1008595 w 1020337"/>
                <a:gd name="connsiteY5" fmla="*/ 105852 h 421704"/>
                <a:gd name="connsiteX6" fmla="*/ 608545 w 1020337"/>
                <a:gd name="connsiteY6" fmla="*/ 258252 h 421704"/>
                <a:gd name="connsiteX7" fmla="*/ 85729 w 1020337"/>
                <a:gd name="connsiteY7" fmla="*/ 400069 h 421704"/>
                <a:gd name="connsiteX8" fmla="*/ 187329 w 1020337"/>
                <a:gd name="connsiteY8" fmla="*/ 345036 h 421704"/>
                <a:gd name="connsiteX9" fmla="*/ 883712 w 1020337"/>
                <a:gd name="connsiteY9" fmla="*/ 99502 h 421704"/>
                <a:gd name="connsiteX10" fmla="*/ 862545 w 1020337"/>
                <a:gd name="connsiteY10" fmla="*/ 57169 h 421704"/>
                <a:gd name="connsiteX11" fmla="*/ 636062 w 1020337"/>
                <a:gd name="connsiteY11" fmla="*/ 19 h 42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0337" h="421704">
                  <a:moveTo>
                    <a:pt x="636062" y="19"/>
                  </a:moveTo>
                  <a:cubicBezTo>
                    <a:pt x="636062" y="1077"/>
                    <a:pt x="834323" y="43411"/>
                    <a:pt x="862545" y="63519"/>
                  </a:cubicBezTo>
                  <a:cubicBezTo>
                    <a:pt x="890767" y="83627"/>
                    <a:pt x="938392" y="71633"/>
                    <a:pt x="805395" y="120669"/>
                  </a:cubicBezTo>
                  <a:cubicBezTo>
                    <a:pt x="672398" y="169705"/>
                    <a:pt x="174629" y="310464"/>
                    <a:pt x="64562" y="357736"/>
                  </a:cubicBezTo>
                  <a:cubicBezTo>
                    <a:pt x="-45505" y="405008"/>
                    <a:pt x="-12344" y="446283"/>
                    <a:pt x="144995" y="404302"/>
                  </a:cubicBezTo>
                  <a:cubicBezTo>
                    <a:pt x="302334" y="362321"/>
                    <a:pt x="931337" y="130194"/>
                    <a:pt x="1008595" y="105852"/>
                  </a:cubicBezTo>
                  <a:cubicBezTo>
                    <a:pt x="1085853" y="81510"/>
                    <a:pt x="762356" y="209216"/>
                    <a:pt x="608545" y="258252"/>
                  </a:cubicBezTo>
                  <a:cubicBezTo>
                    <a:pt x="454734" y="307288"/>
                    <a:pt x="155932" y="385605"/>
                    <a:pt x="85729" y="400069"/>
                  </a:cubicBezTo>
                  <a:cubicBezTo>
                    <a:pt x="15526" y="414533"/>
                    <a:pt x="54332" y="395130"/>
                    <a:pt x="187329" y="345036"/>
                  </a:cubicBezTo>
                  <a:cubicBezTo>
                    <a:pt x="320326" y="294942"/>
                    <a:pt x="771176" y="147480"/>
                    <a:pt x="883712" y="99502"/>
                  </a:cubicBezTo>
                  <a:cubicBezTo>
                    <a:pt x="996248" y="51524"/>
                    <a:pt x="899234" y="71986"/>
                    <a:pt x="862545" y="57169"/>
                  </a:cubicBezTo>
                  <a:cubicBezTo>
                    <a:pt x="825856" y="42352"/>
                    <a:pt x="636062" y="-1039"/>
                    <a:pt x="636062" y="1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5" name="フリーフォーム: 図形 491">
              <a:extLst>
                <a:ext uri="{FF2B5EF4-FFF2-40B4-BE49-F238E27FC236}">
                  <a16:creationId xmlns:a16="http://schemas.microsoft.com/office/drawing/2014/main" id="{28063990-2CDE-9B8E-2636-AEF509893C4E}"/>
                </a:ext>
              </a:extLst>
            </p:cNvPr>
            <p:cNvSpPr/>
            <p:nvPr/>
          </p:nvSpPr>
          <p:spPr>
            <a:xfrm>
              <a:off x="4676775" y="7560393"/>
              <a:ext cx="1066996" cy="390779"/>
            </a:xfrm>
            <a:custGeom>
              <a:avLst/>
              <a:gdLst>
                <a:gd name="connsiteX0" fmla="*/ 897467 w 1066996"/>
                <a:gd name="connsiteY0" fmla="*/ 450 h 390779"/>
                <a:gd name="connsiteX1" fmla="*/ 1016000 w 1066996"/>
                <a:gd name="connsiteY1" fmla="*/ 25850 h 390779"/>
                <a:gd name="connsiteX2" fmla="*/ 986367 w 1066996"/>
                <a:gd name="connsiteY2" fmla="*/ 66067 h 390779"/>
                <a:gd name="connsiteX3" fmla="*/ 461433 w 1066996"/>
                <a:gd name="connsiteY3" fmla="*/ 245983 h 390779"/>
                <a:gd name="connsiteX4" fmla="*/ 198967 w 1066996"/>
                <a:gd name="connsiteY4" fmla="*/ 341233 h 390779"/>
                <a:gd name="connsiteX5" fmla="*/ 127000 w 1066996"/>
                <a:gd name="connsiteY5" fmla="*/ 370867 h 390779"/>
                <a:gd name="connsiteX6" fmla="*/ 0 w 1066996"/>
                <a:gd name="connsiteY6" fmla="*/ 370867 h 390779"/>
                <a:gd name="connsiteX7" fmla="*/ 148167 w 1066996"/>
                <a:gd name="connsiteY7" fmla="*/ 370867 h 390779"/>
                <a:gd name="connsiteX8" fmla="*/ 965200 w 1066996"/>
                <a:gd name="connsiteY8" fmla="*/ 102050 h 390779"/>
                <a:gd name="connsiteX9" fmla="*/ 1051983 w 1066996"/>
                <a:gd name="connsiteY9" fmla="*/ 47017 h 390779"/>
                <a:gd name="connsiteX10" fmla="*/ 897467 w 1066996"/>
                <a:gd name="connsiteY10" fmla="*/ 450 h 39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996" h="390779">
                  <a:moveTo>
                    <a:pt x="897467" y="450"/>
                  </a:moveTo>
                  <a:cubicBezTo>
                    <a:pt x="891470" y="-3078"/>
                    <a:pt x="1001183" y="14914"/>
                    <a:pt x="1016000" y="25850"/>
                  </a:cubicBezTo>
                  <a:cubicBezTo>
                    <a:pt x="1030817" y="36786"/>
                    <a:pt x="1078795" y="29378"/>
                    <a:pt x="986367" y="66067"/>
                  </a:cubicBezTo>
                  <a:cubicBezTo>
                    <a:pt x="893939" y="102756"/>
                    <a:pt x="592666" y="200122"/>
                    <a:pt x="461433" y="245983"/>
                  </a:cubicBezTo>
                  <a:cubicBezTo>
                    <a:pt x="330200" y="291844"/>
                    <a:pt x="254706" y="320419"/>
                    <a:pt x="198967" y="341233"/>
                  </a:cubicBezTo>
                  <a:cubicBezTo>
                    <a:pt x="143228" y="362047"/>
                    <a:pt x="160161" y="365928"/>
                    <a:pt x="127000" y="370867"/>
                  </a:cubicBezTo>
                  <a:cubicBezTo>
                    <a:pt x="93839" y="375806"/>
                    <a:pt x="0" y="370867"/>
                    <a:pt x="0" y="370867"/>
                  </a:cubicBezTo>
                  <a:cubicBezTo>
                    <a:pt x="3528" y="370867"/>
                    <a:pt x="-12700" y="415670"/>
                    <a:pt x="148167" y="370867"/>
                  </a:cubicBezTo>
                  <a:cubicBezTo>
                    <a:pt x="309034" y="326064"/>
                    <a:pt x="814564" y="156025"/>
                    <a:pt x="965200" y="102050"/>
                  </a:cubicBezTo>
                  <a:cubicBezTo>
                    <a:pt x="1115836" y="48075"/>
                    <a:pt x="1055864" y="63598"/>
                    <a:pt x="1051983" y="47017"/>
                  </a:cubicBezTo>
                  <a:cubicBezTo>
                    <a:pt x="1048103" y="30437"/>
                    <a:pt x="903464" y="3978"/>
                    <a:pt x="897467" y="45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6" name="フリーフォーム: 図形 492">
              <a:extLst>
                <a:ext uri="{FF2B5EF4-FFF2-40B4-BE49-F238E27FC236}">
                  <a16:creationId xmlns:a16="http://schemas.microsoft.com/office/drawing/2014/main" id="{9358A5BA-D3B2-AEEB-3ABB-659B863BD6CA}"/>
                </a:ext>
              </a:extLst>
            </p:cNvPr>
            <p:cNvSpPr/>
            <p:nvPr/>
          </p:nvSpPr>
          <p:spPr>
            <a:xfrm>
              <a:off x="4919623" y="7609467"/>
              <a:ext cx="948835" cy="382086"/>
            </a:xfrm>
            <a:custGeom>
              <a:avLst/>
              <a:gdLst>
                <a:gd name="connsiteX0" fmla="*/ 948835 w 948835"/>
                <a:gd name="connsiteY0" fmla="*/ 59 h 382086"/>
                <a:gd name="connsiteX1" fmla="*/ 593235 w 948835"/>
                <a:gd name="connsiteY1" fmla="*/ 163043 h 382086"/>
                <a:gd name="connsiteX2" fmla="*/ 59835 w 948835"/>
                <a:gd name="connsiteY2" fmla="*/ 321793 h 382086"/>
                <a:gd name="connsiteX3" fmla="*/ 25969 w 948835"/>
                <a:gd name="connsiteY3" fmla="*/ 353543 h 382086"/>
                <a:gd name="connsiteX4" fmla="*/ 178369 w 948835"/>
                <a:gd name="connsiteY4" fmla="*/ 381059 h 382086"/>
                <a:gd name="connsiteX5" fmla="*/ 32319 w 948835"/>
                <a:gd name="connsiteY5" fmla="*/ 370476 h 382086"/>
                <a:gd name="connsiteX6" fmla="*/ 74652 w 948835"/>
                <a:gd name="connsiteY6" fmla="*/ 317559 h 382086"/>
                <a:gd name="connsiteX7" fmla="*/ 595352 w 948835"/>
                <a:gd name="connsiteY7" fmla="*/ 146109 h 382086"/>
                <a:gd name="connsiteX8" fmla="*/ 948835 w 948835"/>
                <a:gd name="connsiteY8" fmla="*/ 59 h 38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8835" h="382086">
                  <a:moveTo>
                    <a:pt x="948835" y="59"/>
                  </a:moveTo>
                  <a:cubicBezTo>
                    <a:pt x="948482" y="2881"/>
                    <a:pt x="741402" y="109421"/>
                    <a:pt x="593235" y="163043"/>
                  </a:cubicBezTo>
                  <a:cubicBezTo>
                    <a:pt x="445068" y="216665"/>
                    <a:pt x="154379" y="290043"/>
                    <a:pt x="59835" y="321793"/>
                  </a:cubicBezTo>
                  <a:cubicBezTo>
                    <a:pt x="-34709" y="353543"/>
                    <a:pt x="6213" y="343665"/>
                    <a:pt x="25969" y="353543"/>
                  </a:cubicBezTo>
                  <a:cubicBezTo>
                    <a:pt x="45725" y="363421"/>
                    <a:pt x="177311" y="378237"/>
                    <a:pt x="178369" y="381059"/>
                  </a:cubicBezTo>
                  <a:cubicBezTo>
                    <a:pt x="179427" y="383881"/>
                    <a:pt x="49605" y="381059"/>
                    <a:pt x="32319" y="370476"/>
                  </a:cubicBezTo>
                  <a:cubicBezTo>
                    <a:pt x="15033" y="359893"/>
                    <a:pt x="-19187" y="354953"/>
                    <a:pt x="74652" y="317559"/>
                  </a:cubicBezTo>
                  <a:cubicBezTo>
                    <a:pt x="168491" y="280165"/>
                    <a:pt x="456357" y="196909"/>
                    <a:pt x="595352" y="146109"/>
                  </a:cubicBezTo>
                  <a:cubicBezTo>
                    <a:pt x="734346" y="95309"/>
                    <a:pt x="949188" y="-2763"/>
                    <a:pt x="948835" y="5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7" name="フリーフォーム: 図形 493">
              <a:extLst>
                <a:ext uri="{FF2B5EF4-FFF2-40B4-BE49-F238E27FC236}">
                  <a16:creationId xmlns:a16="http://schemas.microsoft.com/office/drawing/2014/main" id="{3112B4DE-B970-6101-D407-43B8FA0AAE1C}"/>
                </a:ext>
              </a:extLst>
            </p:cNvPr>
            <p:cNvSpPr/>
            <p:nvPr/>
          </p:nvSpPr>
          <p:spPr>
            <a:xfrm>
              <a:off x="5106456" y="7713243"/>
              <a:ext cx="808569" cy="288164"/>
            </a:xfrm>
            <a:custGeom>
              <a:avLst/>
              <a:gdLst>
                <a:gd name="connsiteX0" fmla="*/ 808569 w 808569"/>
                <a:gd name="connsiteY0" fmla="*/ 0 h 288164"/>
                <a:gd name="connsiteX1" fmla="*/ 169336 w 808569"/>
                <a:gd name="connsiteY1" fmla="*/ 258233 h 288164"/>
                <a:gd name="connsiteX2" fmla="*/ 2 w 808569"/>
                <a:gd name="connsiteY2" fmla="*/ 279400 h 288164"/>
                <a:gd name="connsiteX3" fmla="*/ 171452 w 808569"/>
                <a:gd name="connsiteY3" fmla="*/ 260350 h 288164"/>
                <a:gd name="connsiteX4" fmla="*/ 808569 w 808569"/>
                <a:gd name="connsiteY4" fmla="*/ 0 h 28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569" h="288164">
                  <a:moveTo>
                    <a:pt x="808569" y="0"/>
                  </a:moveTo>
                  <a:cubicBezTo>
                    <a:pt x="808216" y="-353"/>
                    <a:pt x="304097" y="211666"/>
                    <a:pt x="169336" y="258233"/>
                  </a:cubicBezTo>
                  <a:cubicBezTo>
                    <a:pt x="34575" y="304800"/>
                    <a:pt x="-351" y="279047"/>
                    <a:pt x="2" y="279400"/>
                  </a:cubicBezTo>
                  <a:cubicBezTo>
                    <a:pt x="355" y="279753"/>
                    <a:pt x="37749" y="308328"/>
                    <a:pt x="171452" y="260350"/>
                  </a:cubicBezTo>
                  <a:cubicBezTo>
                    <a:pt x="305155" y="212372"/>
                    <a:pt x="808922" y="353"/>
                    <a:pt x="808569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8" name="フリーフォーム: 図形 494">
              <a:extLst>
                <a:ext uri="{FF2B5EF4-FFF2-40B4-BE49-F238E27FC236}">
                  <a16:creationId xmlns:a16="http://schemas.microsoft.com/office/drawing/2014/main" id="{8C283CBE-573B-A57C-4D13-04B0508CD559}"/>
                </a:ext>
              </a:extLst>
            </p:cNvPr>
            <p:cNvSpPr/>
            <p:nvPr/>
          </p:nvSpPr>
          <p:spPr>
            <a:xfrm>
              <a:off x="5086036" y="7679376"/>
              <a:ext cx="845922" cy="287249"/>
            </a:xfrm>
            <a:custGeom>
              <a:avLst/>
              <a:gdLst>
                <a:gd name="connsiteX0" fmla="*/ 845922 w 845922"/>
                <a:gd name="connsiteY0" fmla="*/ 0 h 287249"/>
                <a:gd name="connsiteX1" fmla="*/ 568639 w 845922"/>
                <a:gd name="connsiteY1" fmla="*/ 101600 h 287249"/>
                <a:gd name="connsiteX2" fmla="*/ 160122 w 845922"/>
                <a:gd name="connsiteY2" fmla="*/ 245534 h 287249"/>
                <a:gd name="connsiteX3" fmla="*/ 45822 w 845922"/>
                <a:gd name="connsiteY3" fmla="*/ 281517 h 287249"/>
                <a:gd name="connsiteX4" fmla="*/ 69106 w 845922"/>
                <a:gd name="connsiteY4" fmla="*/ 258234 h 287249"/>
                <a:gd name="connsiteX5" fmla="*/ 845922 w 845922"/>
                <a:gd name="connsiteY5" fmla="*/ 0 h 28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5922" h="287249">
                  <a:moveTo>
                    <a:pt x="845922" y="0"/>
                  </a:moveTo>
                  <a:lnTo>
                    <a:pt x="568639" y="101600"/>
                  </a:lnTo>
                  <a:lnTo>
                    <a:pt x="160122" y="245534"/>
                  </a:lnTo>
                  <a:cubicBezTo>
                    <a:pt x="72986" y="275520"/>
                    <a:pt x="60991" y="279400"/>
                    <a:pt x="45822" y="281517"/>
                  </a:cubicBezTo>
                  <a:cubicBezTo>
                    <a:pt x="30653" y="283634"/>
                    <a:pt x="-61775" y="302331"/>
                    <a:pt x="69106" y="258234"/>
                  </a:cubicBezTo>
                  <a:cubicBezTo>
                    <a:pt x="199987" y="214137"/>
                    <a:pt x="515546" y="115535"/>
                    <a:pt x="845922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9" name="フリーフォーム: 図形 495">
              <a:extLst>
                <a:ext uri="{FF2B5EF4-FFF2-40B4-BE49-F238E27FC236}">
                  <a16:creationId xmlns:a16="http://schemas.microsoft.com/office/drawing/2014/main" id="{808AFE9F-C1BA-04DF-ED78-E28350072B8A}"/>
                </a:ext>
              </a:extLst>
            </p:cNvPr>
            <p:cNvSpPr/>
            <p:nvPr/>
          </p:nvSpPr>
          <p:spPr>
            <a:xfrm>
              <a:off x="785813" y="5659018"/>
              <a:ext cx="59108" cy="47675"/>
            </a:xfrm>
            <a:custGeom>
              <a:avLst/>
              <a:gdLst>
                <a:gd name="connsiteX0" fmla="*/ 0 w 59108"/>
                <a:gd name="connsiteY0" fmla="*/ 0 h 47675"/>
                <a:gd name="connsiteX1" fmla="*/ 58737 w 59108"/>
                <a:gd name="connsiteY1" fmla="*/ 47625 h 47675"/>
                <a:gd name="connsiteX2" fmla="*/ 0 w 59108"/>
                <a:gd name="connsiteY2" fmla="*/ 0 h 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108" h="47675">
                  <a:moveTo>
                    <a:pt x="0" y="0"/>
                  </a:moveTo>
                  <a:cubicBezTo>
                    <a:pt x="0" y="0"/>
                    <a:pt x="52916" y="45773"/>
                    <a:pt x="58737" y="47625"/>
                  </a:cubicBezTo>
                  <a:cubicBezTo>
                    <a:pt x="64558" y="49477"/>
                    <a:pt x="0" y="0"/>
                    <a:pt x="0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0" name="フリーフォーム: 図形 496">
              <a:extLst>
                <a:ext uri="{FF2B5EF4-FFF2-40B4-BE49-F238E27FC236}">
                  <a16:creationId xmlns:a16="http://schemas.microsoft.com/office/drawing/2014/main" id="{FAF5297A-C0A8-A12A-8E10-3FCC95433107}"/>
                </a:ext>
              </a:extLst>
            </p:cNvPr>
            <p:cNvSpPr/>
            <p:nvPr/>
          </p:nvSpPr>
          <p:spPr>
            <a:xfrm>
              <a:off x="864104" y="5744686"/>
              <a:ext cx="89702" cy="200453"/>
            </a:xfrm>
            <a:custGeom>
              <a:avLst/>
              <a:gdLst>
                <a:gd name="connsiteX0" fmla="*/ 86809 w 89702"/>
                <a:gd name="connsiteY0" fmla="*/ 57 h 200453"/>
                <a:gd name="connsiteX1" fmla="*/ 78871 w 89702"/>
                <a:gd name="connsiteY1" fmla="*/ 81020 h 200453"/>
                <a:gd name="connsiteX2" fmla="*/ 53471 w 89702"/>
                <a:gd name="connsiteY2" fmla="*/ 114357 h 200453"/>
                <a:gd name="connsiteX3" fmla="*/ 45534 w 89702"/>
                <a:gd name="connsiteY3" fmla="*/ 195320 h 200453"/>
                <a:gd name="connsiteX4" fmla="*/ 2671 w 89702"/>
                <a:gd name="connsiteY4" fmla="*/ 182620 h 200453"/>
                <a:gd name="connsiteX5" fmla="*/ 7434 w 89702"/>
                <a:gd name="connsiteY5" fmla="*/ 104832 h 200453"/>
                <a:gd name="connsiteX6" fmla="*/ 31246 w 89702"/>
                <a:gd name="connsiteY6" fmla="*/ 68320 h 200453"/>
                <a:gd name="connsiteX7" fmla="*/ 86809 w 89702"/>
                <a:gd name="connsiteY7" fmla="*/ 57 h 20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702" h="200453">
                  <a:moveTo>
                    <a:pt x="86809" y="57"/>
                  </a:moveTo>
                  <a:cubicBezTo>
                    <a:pt x="94746" y="2174"/>
                    <a:pt x="84427" y="61970"/>
                    <a:pt x="78871" y="81020"/>
                  </a:cubicBezTo>
                  <a:cubicBezTo>
                    <a:pt x="73315" y="100070"/>
                    <a:pt x="59027" y="95307"/>
                    <a:pt x="53471" y="114357"/>
                  </a:cubicBezTo>
                  <a:cubicBezTo>
                    <a:pt x="47915" y="133407"/>
                    <a:pt x="54001" y="183943"/>
                    <a:pt x="45534" y="195320"/>
                  </a:cubicBezTo>
                  <a:cubicBezTo>
                    <a:pt x="37067" y="206697"/>
                    <a:pt x="9021" y="197701"/>
                    <a:pt x="2671" y="182620"/>
                  </a:cubicBezTo>
                  <a:cubicBezTo>
                    <a:pt x="-3679" y="167539"/>
                    <a:pt x="2672" y="123882"/>
                    <a:pt x="7434" y="104832"/>
                  </a:cubicBezTo>
                  <a:cubicBezTo>
                    <a:pt x="12196" y="85782"/>
                    <a:pt x="21192" y="81814"/>
                    <a:pt x="31246" y="68320"/>
                  </a:cubicBezTo>
                  <a:cubicBezTo>
                    <a:pt x="41300" y="54826"/>
                    <a:pt x="78872" y="-2060"/>
                    <a:pt x="86809" y="5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1" name="フリーフォーム: 図形 497">
              <a:extLst>
                <a:ext uri="{FF2B5EF4-FFF2-40B4-BE49-F238E27FC236}">
                  <a16:creationId xmlns:a16="http://schemas.microsoft.com/office/drawing/2014/main" id="{AECE1AF1-683D-2DF6-9F06-EE76D790240D}"/>
                </a:ext>
              </a:extLst>
            </p:cNvPr>
            <p:cNvSpPr/>
            <p:nvPr/>
          </p:nvSpPr>
          <p:spPr>
            <a:xfrm>
              <a:off x="1693850" y="5922290"/>
              <a:ext cx="88602" cy="197682"/>
            </a:xfrm>
            <a:custGeom>
              <a:avLst/>
              <a:gdLst>
                <a:gd name="connsiteX0" fmla="*/ 85738 w 88602"/>
                <a:gd name="connsiteY0" fmla="*/ 253 h 197682"/>
                <a:gd name="connsiteX1" fmla="*/ 73038 w 88602"/>
                <a:gd name="connsiteY1" fmla="*/ 58991 h 197682"/>
                <a:gd name="connsiteX2" fmla="*/ 47638 w 88602"/>
                <a:gd name="connsiteY2" fmla="*/ 114553 h 197682"/>
                <a:gd name="connsiteX3" fmla="*/ 50813 w 88602"/>
                <a:gd name="connsiteY3" fmla="*/ 197103 h 197682"/>
                <a:gd name="connsiteX4" fmla="*/ 1600 w 88602"/>
                <a:gd name="connsiteY4" fmla="*/ 147891 h 197682"/>
                <a:gd name="connsiteX5" fmla="*/ 17475 w 88602"/>
                <a:gd name="connsiteY5" fmla="*/ 82803 h 197682"/>
                <a:gd name="connsiteX6" fmla="*/ 85738 w 88602"/>
                <a:gd name="connsiteY6" fmla="*/ 253 h 1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602" h="197682">
                  <a:moveTo>
                    <a:pt x="85738" y="253"/>
                  </a:moveTo>
                  <a:cubicBezTo>
                    <a:pt x="94999" y="-3716"/>
                    <a:pt x="79388" y="39941"/>
                    <a:pt x="73038" y="58991"/>
                  </a:cubicBezTo>
                  <a:cubicBezTo>
                    <a:pt x="66688" y="78041"/>
                    <a:pt x="51342" y="91534"/>
                    <a:pt x="47638" y="114553"/>
                  </a:cubicBezTo>
                  <a:cubicBezTo>
                    <a:pt x="43934" y="137572"/>
                    <a:pt x="58486" y="191547"/>
                    <a:pt x="50813" y="197103"/>
                  </a:cubicBezTo>
                  <a:cubicBezTo>
                    <a:pt x="43140" y="202659"/>
                    <a:pt x="7156" y="166941"/>
                    <a:pt x="1600" y="147891"/>
                  </a:cubicBezTo>
                  <a:cubicBezTo>
                    <a:pt x="-3956" y="128841"/>
                    <a:pt x="5833" y="105293"/>
                    <a:pt x="17475" y="82803"/>
                  </a:cubicBezTo>
                  <a:cubicBezTo>
                    <a:pt x="29117" y="60313"/>
                    <a:pt x="76477" y="4222"/>
                    <a:pt x="85738" y="25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2" name="フリーフォーム: 図形 498">
              <a:extLst>
                <a:ext uri="{FF2B5EF4-FFF2-40B4-BE49-F238E27FC236}">
                  <a16:creationId xmlns:a16="http://schemas.microsoft.com/office/drawing/2014/main" id="{C2BB60B6-4043-AAF7-5A98-D89AAB40341D}"/>
                </a:ext>
              </a:extLst>
            </p:cNvPr>
            <p:cNvSpPr/>
            <p:nvPr/>
          </p:nvSpPr>
          <p:spPr>
            <a:xfrm>
              <a:off x="1022931" y="5909841"/>
              <a:ext cx="420310" cy="214315"/>
            </a:xfrm>
            <a:custGeom>
              <a:avLst/>
              <a:gdLst>
                <a:gd name="connsiteX0" fmla="*/ 116894 w 420310"/>
                <a:gd name="connsiteY0" fmla="*/ 2 h 214315"/>
                <a:gd name="connsiteX1" fmla="*/ 18469 w 420310"/>
                <a:gd name="connsiteY1" fmla="*/ 100015 h 214315"/>
                <a:gd name="connsiteX2" fmla="*/ 86732 w 420310"/>
                <a:gd name="connsiteY2" fmla="*/ 142877 h 214315"/>
                <a:gd name="connsiteX3" fmla="*/ 420107 w 420310"/>
                <a:gd name="connsiteY3" fmla="*/ 214315 h 214315"/>
                <a:gd name="connsiteX4" fmla="*/ 34344 w 420310"/>
                <a:gd name="connsiteY4" fmla="*/ 142877 h 214315"/>
                <a:gd name="connsiteX5" fmla="*/ 26407 w 420310"/>
                <a:gd name="connsiteY5" fmla="*/ 103190 h 214315"/>
                <a:gd name="connsiteX6" fmla="*/ 116894 w 420310"/>
                <a:gd name="connsiteY6" fmla="*/ 2 h 21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310" h="214315">
                  <a:moveTo>
                    <a:pt x="116894" y="2"/>
                  </a:moveTo>
                  <a:cubicBezTo>
                    <a:pt x="115571" y="-527"/>
                    <a:pt x="23496" y="76203"/>
                    <a:pt x="18469" y="100015"/>
                  </a:cubicBezTo>
                  <a:cubicBezTo>
                    <a:pt x="13442" y="123827"/>
                    <a:pt x="19792" y="123827"/>
                    <a:pt x="86732" y="142877"/>
                  </a:cubicBezTo>
                  <a:cubicBezTo>
                    <a:pt x="153672" y="161927"/>
                    <a:pt x="428838" y="214315"/>
                    <a:pt x="420107" y="214315"/>
                  </a:cubicBezTo>
                  <a:cubicBezTo>
                    <a:pt x="411376" y="214315"/>
                    <a:pt x="99961" y="161398"/>
                    <a:pt x="34344" y="142877"/>
                  </a:cubicBezTo>
                  <a:cubicBezTo>
                    <a:pt x="-31273" y="124356"/>
                    <a:pt x="15295" y="125944"/>
                    <a:pt x="26407" y="103190"/>
                  </a:cubicBezTo>
                  <a:cubicBezTo>
                    <a:pt x="37519" y="80436"/>
                    <a:pt x="118217" y="531"/>
                    <a:pt x="116894" y="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3" name="フリーフォーム: 図形 499">
              <a:extLst>
                <a:ext uri="{FF2B5EF4-FFF2-40B4-BE49-F238E27FC236}">
                  <a16:creationId xmlns:a16="http://schemas.microsoft.com/office/drawing/2014/main" id="{D34BD415-E70F-4396-92BD-E0C54F5FB1A9}"/>
                </a:ext>
              </a:extLst>
            </p:cNvPr>
            <p:cNvSpPr/>
            <p:nvPr/>
          </p:nvSpPr>
          <p:spPr>
            <a:xfrm>
              <a:off x="1133850" y="5912857"/>
              <a:ext cx="429889" cy="190661"/>
            </a:xfrm>
            <a:custGeom>
              <a:avLst/>
              <a:gdLst>
                <a:gd name="connsiteX0" fmla="*/ 12325 w 429889"/>
                <a:gd name="connsiteY0" fmla="*/ 1749 h 190661"/>
                <a:gd name="connsiteX1" fmla="*/ 72650 w 429889"/>
                <a:gd name="connsiteY1" fmla="*/ 12861 h 190661"/>
                <a:gd name="connsiteX2" fmla="*/ 404438 w 429889"/>
                <a:gd name="connsiteY2" fmla="*/ 81124 h 190661"/>
                <a:gd name="connsiteX3" fmla="*/ 396500 w 429889"/>
                <a:gd name="connsiteY3" fmla="*/ 122399 h 190661"/>
                <a:gd name="connsiteX4" fmla="*/ 317125 w 429889"/>
                <a:gd name="connsiteY4" fmla="*/ 154149 h 190661"/>
                <a:gd name="connsiteX5" fmla="*/ 331413 w 429889"/>
                <a:gd name="connsiteY5" fmla="*/ 190661 h 190661"/>
                <a:gd name="connsiteX6" fmla="*/ 359988 w 429889"/>
                <a:gd name="connsiteY6" fmla="*/ 154149 h 190661"/>
                <a:gd name="connsiteX7" fmla="*/ 429838 w 429889"/>
                <a:gd name="connsiteY7" fmla="*/ 108111 h 190661"/>
                <a:gd name="connsiteX8" fmla="*/ 361575 w 429889"/>
                <a:gd name="connsiteY8" fmla="*/ 57311 h 190661"/>
                <a:gd name="connsiteX9" fmla="*/ 12325 w 429889"/>
                <a:gd name="connsiteY9" fmla="*/ 1749 h 19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889" h="190661">
                  <a:moveTo>
                    <a:pt x="12325" y="1749"/>
                  </a:moveTo>
                  <a:cubicBezTo>
                    <a:pt x="-35829" y="-5659"/>
                    <a:pt x="72650" y="12861"/>
                    <a:pt x="72650" y="12861"/>
                  </a:cubicBezTo>
                  <a:cubicBezTo>
                    <a:pt x="138002" y="26090"/>
                    <a:pt x="350463" y="62868"/>
                    <a:pt x="404438" y="81124"/>
                  </a:cubicBezTo>
                  <a:cubicBezTo>
                    <a:pt x="458413" y="99380"/>
                    <a:pt x="411052" y="110228"/>
                    <a:pt x="396500" y="122399"/>
                  </a:cubicBezTo>
                  <a:cubicBezTo>
                    <a:pt x="381948" y="134570"/>
                    <a:pt x="327973" y="142772"/>
                    <a:pt x="317125" y="154149"/>
                  </a:cubicBezTo>
                  <a:cubicBezTo>
                    <a:pt x="306277" y="165526"/>
                    <a:pt x="324269" y="190661"/>
                    <a:pt x="331413" y="190661"/>
                  </a:cubicBezTo>
                  <a:cubicBezTo>
                    <a:pt x="338557" y="190661"/>
                    <a:pt x="343584" y="167907"/>
                    <a:pt x="359988" y="154149"/>
                  </a:cubicBezTo>
                  <a:cubicBezTo>
                    <a:pt x="376392" y="140391"/>
                    <a:pt x="429574" y="124251"/>
                    <a:pt x="429838" y="108111"/>
                  </a:cubicBezTo>
                  <a:cubicBezTo>
                    <a:pt x="430102" y="91971"/>
                    <a:pt x="431690" y="76361"/>
                    <a:pt x="361575" y="57311"/>
                  </a:cubicBezTo>
                  <a:cubicBezTo>
                    <a:pt x="291460" y="38261"/>
                    <a:pt x="60479" y="9157"/>
                    <a:pt x="12325" y="174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4" name="フリーフォーム: 図形 500">
              <a:extLst>
                <a:ext uri="{FF2B5EF4-FFF2-40B4-BE49-F238E27FC236}">
                  <a16:creationId xmlns:a16="http://schemas.microsoft.com/office/drawing/2014/main" id="{94B6A848-B319-A5BB-F912-FC2E1287F5F8}"/>
                </a:ext>
              </a:extLst>
            </p:cNvPr>
            <p:cNvSpPr/>
            <p:nvPr/>
          </p:nvSpPr>
          <p:spPr>
            <a:xfrm>
              <a:off x="1432021" y="6020678"/>
              <a:ext cx="171649" cy="117858"/>
            </a:xfrm>
            <a:custGeom>
              <a:avLst/>
              <a:gdLst>
                <a:gd name="connsiteX0" fmla="*/ 131667 w 171649"/>
                <a:gd name="connsiteY0" fmla="*/ 290 h 117858"/>
                <a:gd name="connsiteX1" fmla="*/ 171354 w 171649"/>
                <a:gd name="connsiteY1" fmla="*/ 74903 h 117858"/>
                <a:gd name="connsiteX2" fmla="*/ 106267 w 171649"/>
                <a:gd name="connsiteY2" fmla="*/ 108240 h 117858"/>
                <a:gd name="connsiteX3" fmla="*/ 14192 w 171649"/>
                <a:gd name="connsiteY3" fmla="*/ 84428 h 117858"/>
                <a:gd name="connsiteX4" fmla="*/ 9429 w 171649"/>
                <a:gd name="connsiteY4" fmla="*/ 68553 h 117858"/>
                <a:gd name="connsiteX5" fmla="*/ 103092 w 171649"/>
                <a:gd name="connsiteY5" fmla="*/ 113003 h 117858"/>
                <a:gd name="connsiteX6" fmla="*/ 163417 w 171649"/>
                <a:gd name="connsiteY6" fmla="*/ 105065 h 117858"/>
                <a:gd name="connsiteX7" fmla="*/ 131667 w 171649"/>
                <a:gd name="connsiteY7" fmla="*/ 290 h 1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649" h="117858">
                  <a:moveTo>
                    <a:pt x="131667" y="290"/>
                  </a:moveTo>
                  <a:cubicBezTo>
                    <a:pt x="132990" y="-4737"/>
                    <a:pt x="175587" y="56911"/>
                    <a:pt x="171354" y="74903"/>
                  </a:cubicBezTo>
                  <a:cubicBezTo>
                    <a:pt x="167121" y="92895"/>
                    <a:pt x="132461" y="106653"/>
                    <a:pt x="106267" y="108240"/>
                  </a:cubicBezTo>
                  <a:cubicBezTo>
                    <a:pt x="80073" y="109828"/>
                    <a:pt x="30332" y="91043"/>
                    <a:pt x="14192" y="84428"/>
                  </a:cubicBezTo>
                  <a:cubicBezTo>
                    <a:pt x="-1948" y="77814"/>
                    <a:pt x="-5388" y="63790"/>
                    <a:pt x="9429" y="68553"/>
                  </a:cubicBezTo>
                  <a:cubicBezTo>
                    <a:pt x="24246" y="73316"/>
                    <a:pt x="77427" y="106918"/>
                    <a:pt x="103092" y="113003"/>
                  </a:cubicBezTo>
                  <a:cubicBezTo>
                    <a:pt x="128757" y="119088"/>
                    <a:pt x="156273" y="122263"/>
                    <a:pt x="163417" y="105065"/>
                  </a:cubicBezTo>
                  <a:cubicBezTo>
                    <a:pt x="170561" y="87867"/>
                    <a:pt x="130344" y="5317"/>
                    <a:pt x="131667" y="29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5" name="楕円 501">
              <a:extLst>
                <a:ext uri="{FF2B5EF4-FFF2-40B4-BE49-F238E27FC236}">
                  <a16:creationId xmlns:a16="http://schemas.microsoft.com/office/drawing/2014/main" id="{2B9FCA39-DD15-B2DE-256A-3460A9F9CC2E}"/>
                </a:ext>
              </a:extLst>
            </p:cNvPr>
            <p:cNvSpPr/>
            <p:nvPr/>
          </p:nvSpPr>
          <p:spPr>
            <a:xfrm>
              <a:off x="1112837" y="6019381"/>
              <a:ext cx="45719" cy="45719"/>
            </a:xfrm>
            <a:prstGeom prst="ellipse">
              <a:avLst/>
            </a:pr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6" name="楕円 502">
              <a:extLst>
                <a:ext uri="{FF2B5EF4-FFF2-40B4-BE49-F238E27FC236}">
                  <a16:creationId xmlns:a16="http://schemas.microsoft.com/office/drawing/2014/main" id="{C0D0EC65-E02B-A84B-2E3B-C5D45E9EA3B1}"/>
                </a:ext>
              </a:extLst>
            </p:cNvPr>
            <p:cNvSpPr/>
            <p:nvPr/>
          </p:nvSpPr>
          <p:spPr>
            <a:xfrm>
              <a:off x="1363662" y="6057481"/>
              <a:ext cx="45719" cy="45719"/>
            </a:xfrm>
            <a:prstGeom prst="ellipse">
              <a:avLst/>
            </a:pr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7" name="フリーフォーム: 図形 503">
              <a:extLst>
                <a:ext uri="{FF2B5EF4-FFF2-40B4-BE49-F238E27FC236}">
                  <a16:creationId xmlns:a16="http://schemas.microsoft.com/office/drawing/2014/main" id="{E9864AE1-B970-58BB-BF9C-2C0346483D6C}"/>
                </a:ext>
              </a:extLst>
            </p:cNvPr>
            <p:cNvSpPr/>
            <p:nvPr/>
          </p:nvSpPr>
          <p:spPr>
            <a:xfrm>
              <a:off x="1852046" y="6114313"/>
              <a:ext cx="510154" cy="105538"/>
            </a:xfrm>
            <a:custGeom>
              <a:avLst/>
              <a:gdLst>
                <a:gd name="connsiteX0" fmla="*/ 87879 w 510154"/>
                <a:gd name="connsiteY0" fmla="*/ 318 h 105538"/>
                <a:gd name="connsiteX1" fmla="*/ 567 w 510154"/>
                <a:gd name="connsiteY1" fmla="*/ 19368 h 105538"/>
                <a:gd name="connsiteX2" fmla="*/ 54542 w 510154"/>
                <a:gd name="connsiteY2" fmla="*/ 59055 h 105538"/>
                <a:gd name="connsiteX3" fmla="*/ 138679 w 510154"/>
                <a:gd name="connsiteY3" fmla="*/ 17780 h 105538"/>
                <a:gd name="connsiteX4" fmla="*/ 152967 w 510154"/>
                <a:gd name="connsiteY4" fmla="*/ 63818 h 105538"/>
                <a:gd name="connsiteX5" fmla="*/ 208529 w 510154"/>
                <a:gd name="connsiteY5" fmla="*/ 40005 h 105538"/>
                <a:gd name="connsiteX6" fmla="*/ 264092 w 510154"/>
                <a:gd name="connsiteY6" fmla="*/ 70168 h 105538"/>
                <a:gd name="connsiteX7" fmla="*/ 241867 w 510154"/>
                <a:gd name="connsiteY7" fmla="*/ 68580 h 105538"/>
                <a:gd name="connsiteX8" fmla="*/ 365692 w 510154"/>
                <a:gd name="connsiteY8" fmla="*/ 105093 h 105538"/>
                <a:gd name="connsiteX9" fmla="*/ 279967 w 510154"/>
                <a:gd name="connsiteY9" fmla="*/ 86043 h 105538"/>
                <a:gd name="connsiteX10" fmla="*/ 426017 w 510154"/>
                <a:gd name="connsiteY10" fmla="*/ 44768 h 105538"/>
                <a:gd name="connsiteX11" fmla="*/ 457767 w 510154"/>
                <a:gd name="connsiteY11" fmla="*/ 318 h 105538"/>
                <a:gd name="connsiteX12" fmla="*/ 373629 w 510154"/>
                <a:gd name="connsiteY12" fmla="*/ 68580 h 105538"/>
                <a:gd name="connsiteX13" fmla="*/ 472054 w 510154"/>
                <a:gd name="connsiteY13" fmla="*/ 81280 h 105538"/>
                <a:gd name="connsiteX14" fmla="*/ 510154 w 510154"/>
                <a:gd name="connsiteY14" fmla="*/ 84455 h 105538"/>
                <a:gd name="connsiteX15" fmla="*/ 87879 w 510154"/>
                <a:gd name="connsiteY15" fmla="*/ 318 h 10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0154" h="105538">
                  <a:moveTo>
                    <a:pt x="87879" y="318"/>
                  </a:moveTo>
                  <a:cubicBezTo>
                    <a:pt x="47001" y="4948"/>
                    <a:pt x="6123" y="9579"/>
                    <a:pt x="567" y="19368"/>
                  </a:cubicBezTo>
                  <a:cubicBezTo>
                    <a:pt x="-4989" y="29158"/>
                    <a:pt x="31523" y="59320"/>
                    <a:pt x="54542" y="59055"/>
                  </a:cubicBezTo>
                  <a:cubicBezTo>
                    <a:pt x="77561" y="58790"/>
                    <a:pt x="122275" y="16986"/>
                    <a:pt x="138679" y="17780"/>
                  </a:cubicBezTo>
                  <a:cubicBezTo>
                    <a:pt x="155083" y="18574"/>
                    <a:pt x="141325" y="60114"/>
                    <a:pt x="152967" y="63818"/>
                  </a:cubicBezTo>
                  <a:cubicBezTo>
                    <a:pt x="164609" y="67522"/>
                    <a:pt x="190008" y="38947"/>
                    <a:pt x="208529" y="40005"/>
                  </a:cubicBezTo>
                  <a:cubicBezTo>
                    <a:pt x="227050" y="41063"/>
                    <a:pt x="258536" y="65406"/>
                    <a:pt x="264092" y="70168"/>
                  </a:cubicBezTo>
                  <a:cubicBezTo>
                    <a:pt x="269648" y="74931"/>
                    <a:pt x="224934" y="62759"/>
                    <a:pt x="241867" y="68580"/>
                  </a:cubicBezTo>
                  <a:cubicBezTo>
                    <a:pt x="258800" y="74401"/>
                    <a:pt x="359342" y="102183"/>
                    <a:pt x="365692" y="105093"/>
                  </a:cubicBezTo>
                  <a:cubicBezTo>
                    <a:pt x="372042" y="108003"/>
                    <a:pt x="269913" y="96097"/>
                    <a:pt x="279967" y="86043"/>
                  </a:cubicBezTo>
                  <a:cubicBezTo>
                    <a:pt x="290021" y="75989"/>
                    <a:pt x="396384" y="59056"/>
                    <a:pt x="426017" y="44768"/>
                  </a:cubicBezTo>
                  <a:cubicBezTo>
                    <a:pt x="455650" y="30480"/>
                    <a:pt x="466498" y="-3651"/>
                    <a:pt x="457767" y="318"/>
                  </a:cubicBezTo>
                  <a:cubicBezTo>
                    <a:pt x="449036" y="4287"/>
                    <a:pt x="371248" y="55086"/>
                    <a:pt x="373629" y="68580"/>
                  </a:cubicBezTo>
                  <a:cubicBezTo>
                    <a:pt x="376010" y="82074"/>
                    <a:pt x="449300" y="78634"/>
                    <a:pt x="472054" y="81280"/>
                  </a:cubicBezTo>
                  <a:cubicBezTo>
                    <a:pt x="494808" y="83926"/>
                    <a:pt x="510154" y="84455"/>
                    <a:pt x="510154" y="84455"/>
                  </a:cubicBezTo>
                  <a:lnTo>
                    <a:pt x="87879" y="318"/>
                  </a:ln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8" name="フリーフォーム: 図形 506">
              <a:extLst>
                <a:ext uri="{FF2B5EF4-FFF2-40B4-BE49-F238E27FC236}">
                  <a16:creationId xmlns:a16="http://schemas.microsoft.com/office/drawing/2014/main" id="{42E1D03F-5A58-F9A5-0123-BD21ABFC1355}"/>
                </a:ext>
              </a:extLst>
            </p:cNvPr>
            <p:cNvSpPr/>
            <p:nvPr/>
          </p:nvSpPr>
          <p:spPr>
            <a:xfrm>
              <a:off x="7743802" y="5157359"/>
              <a:ext cx="160639" cy="643822"/>
            </a:xfrm>
            <a:custGeom>
              <a:avLst/>
              <a:gdLst>
                <a:gd name="connsiteX0" fmla="*/ 160361 w 160639"/>
                <a:gd name="connsiteY0" fmla="*/ 1597 h 643822"/>
                <a:gd name="connsiteX1" fmla="*/ 100036 w 160639"/>
                <a:gd name="connsiteY1" fmla="*/ 114309 h 643822"/>
                <a:gd name="connsiteX2" fmla="*/ 1611 w 160639"/>
                <a:gd name="connsiteY2" fmla="*/ 620722 h 643822"/>
                <a:gd name="connsiteX3" fmla="*/ 39711 w 160639"/>
                <a:gd name="connsiteY3" fmla="*/ 549284 h 643822"/>
                <a:gd name="connsiteX4" fmla="*/ 50823 w 160639"/>
                <a:gd name="connsiteY4" fmla="*/ 471497 h 643822"/>
                <a:gd name="connsiteX5" fmla="*/ 34948 w 160639"/>
                <a:gd name="connsiteY5" fmla="*/ 350847 h 643822"/>
                <a:gd name="connsiteX6" fmla="*/ 119086 w 160639"/>
                <a:gd name="connsiteY6" fmla="*/ 160347 h 643822"/>
                <a:gd name="connsiteX7" fmla="*/ 160361 w 160639"/>
                <a:gd name="connsiteY7" fmla="*/ 1597 h 6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639" h="643822">
                  <a:moveTo>
                    <a:pt x="160361" y="1597"/>
                  </a:moveTo>
                  <a:cubicBezTo>
                    <a:pt x="157186" y="-6076"/>
                    <a:pt x="126494" y="11121"/>
                    <a:pt x="100036" y="114309"/>
                  </a:cubicBezTo>
                  <a:cubicBezTo>
                    <a:pt x="73578" y="217497"/>
                    <a:pt x="11665" y="548226"/>
                    <a:pt x="1611" y="620722"/>
                  </a:cubicBezTo>
                  <a:cubicBezTo>
                    <a:pt x="-8443" y="693218"/>
                    <a:pt x="31509" y="574155"/>
                    <a:pt x="39711" y="549284"/>
                  </a:cubicBezTo>
                  <a:cubicBezTo>
                    <a:pt x="47913" y="524413"/>
                    <a:pt x="51617" y="504570"/>
                    <a:pt x="50823" y="471497"/>
                  </a:cubicBezTo>
                  <a:cubicBezTo>
                    <a:pt x="50029" y="438424"/>
                    <a:pt x="23571" y="402705"/>
                    <a:pt x="34948" y="350847"/>
                  </a:cubicBezTo>
                  <a:cubicBezTo>
                    <a:pt x="46325" y="298989"/>
                    <a:pt x="99242" y="217497"/>
                    <a:pt x="119086" y="160347"/>
                  </a:cubicBezTo>
                  <a:cubicBezTo>
                    <a:pt x="138930" y="103197"/>
                    <a:pt x="163536" y="9270"/>
                    <a:pt x="160361" y="159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9" name="フリーフォーム: 図形 507">
              <a:extLst>
                <a:ext uri="{FF2B5EF4-FFF2-40B4-BE49-F238E27FC236}">
                  <a16:creationId xmlns:a16="http://schemas.microsoft.com/office/drawing/2014/main" id="{2AF442D1-E6DE-80EA-7E8E-5D8C3695AFBD}"/>
                </a:ext>
              </a:extLst>
            </p:cNvPr>
            <p:cNvSpPr/>
            <p:nvPr/>
          </p:nvSpPr>
          <p:spPr>
            <a:xfrm>
              <a:off x="7907426" y="5165123"/>
              <a:ext cx="175479" cy="929762"/>
            </a:xfrm>
            <a:custGeom>
              <a:avLst/>
              <a:gdLst>
                <a:gd name="connsiteX0" fmla="*/ 4674 w 175479"/>
                <a:gd name="connsiteY0" fmla="*/ 3358 h 929762"/>
                <a:gd name="connsiteX1" fmla="*/ 38012 w 175479"/>
                <a:gd name="connsiteY1" fmla="*/ 55745 h 929762"/>
                <a:gd name="connsiteX2" fmla="*/ 144374 w 175479"/>
                <a:gd name="connsiteY2" fmla="*/ 216083 h 929762"/>
                <a:gd name="connsiteX3" fmla="*/ 53887 w 175479"/>
                <a:gd name="connsiteY3" fmla="*/ 874895 h 929762"/>
                <a:gd name="connsiteX4" fmla="*/ 42774 w 175479"/>
                <a:gd name="connsiteY4" fmla="*/ 819333 h 929762"/>
                <a:gd name="connsiteX5" fmla="*/ 171362 w 175479"/>
                <a:gd name="connsiteY5" fmla="*/ 231958 h 929762"/>
                <a:gd name="connsiteX6" fmla="*/ 130087 w 175479"/>
                <a:gd name="connsiteY6" fmla="*/ 138295 h 929762"/>
                <a:gd name="connsiteX7" fmla="*/ 4674 w 175479"/>
                <a:gd name="connsiteY7" fmla="*/ 3358 h 92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479" h="929762">
                  <a:moveTo>
                    <a:pt x="4674" y="3358"/>
                  </a:moveTo>
                  <a:cubicBezTo>
                    <a:pt x="-10672" y="-10400"/>
                    <a:pt x="14729" y="20291"/>
                    <a:pt x="38012" y="55745"/>
                  </a:cubicBezTo>
                  <a:cubicBezTo>
                    <a:pt x="61295" y="91199"/>
                    <a:pt x="141728" y="79558"/>
                    <a:pt x="144374" y="216083"/>
                  </a:cubicBezTo>
                  <a:cubicBezTo>
                    <a:pt x="147020" y="352608"/>
                    <a:pt x="70820" y="774353"/>
                    <a:pt x="53887" y="874895"/>
                  </a:cubicBezTo>
                  <a:cubicBezTo>
                    <a:pt x="36954" y="975437"/>
                    <a:pt x="23195" y="926489"/>
                    <a:pt x="42774" y="819333"/>
                  </a:cubicBezTo>
                  <a:cubicBezTo>
                    <a:pt x="62353" y="712177"/>
                    <a:pt x="156810" y="345464"/>
                    <a:pt x="171362" y="231958"/>
                  </a:cubicBezTo>
                  <a:cubicBezTo>
                    <a:pt x="185914" y="118452"/>
                    <a:pt x="159456" y="175072"/>
                    <a:pt x="130087" y="138295"/>
                  </a:cubicBezTo>
                  <a:cubicBezTo>
                    <a:pt x="100718" y="101518"/>
                    <a:pt x="20020" y="17116"/>
                    <a:pt x="4674" y="335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0" name="フリーフォーム: 図形 508">
              <a:extLst>
                <a:ext uri="{FF2B5EF4-FFF2-40B4-BE49-F238E27FC236}">
                  <a16:creationId xmlns:a16="http://schemas.microsoft.com/office/drawing/2014/main" id="{28E17362-42FB-3F35-329A-FFC91A5B59C3}"/>
                </a:ext>
              </a:extLst>
            </p:cNvPr>
            <p:cNvSpPr/>
            <p:nvPr/>
          </p:nvSpPr>
          <p:spPr>
            <a:xfrm>
              <a:off x="7748664" y="5757942"/>
              <a:ext cx="212833" cy="282137"/>
            </a:xfrm>
            <a:custGeom>
              <a:avLst/>
              <a:gdLst>
                <a:gd name="connsiteX0" fmla="*/ 1511 w 212833"/>
                <a:gd name="connsiteY0" fmla="*/ 1089 h 282137"/>
                <a:gd name="connsiteX1" fmla="*/ 209474 w 212833"/>
                <a:gd name="connsiteY1" fmla="*/ 275726 h 282137"/>
                <a:gd name="connsiteX2" fmla="*/ 120574 w 212833"/>
                <a:gd name="connsiteY2" fmla="*/ 182064 h 282137"/>
                <a:gd name="connsiteX3" fmla="*/ 1511 w 212833"/>
                <a:gd name="connsiteY3" fmla="*/ 1089 h 28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833" h="282137">
                  <a:moveTo>
                    <a:pt x="1511" y="1089"/>
                  </a:moveTo>
                  <a:cubicBezTo>
                    <a:pt x="16328" y="16699"/>
                    <a:pt x="189630" y="245564"/>
                    <a:pt x="209474" y="275726"/>
                  </a:cubicBezTo>
                  <a:cubicBezTo>
                    <a:pt x="229318" y="305889"/>
                    <a:pt x="156293" y="222016"/>
                    <a:pt x="120574" y="182064"/>
                  </a:cubicBezTo>
                  <a:cubicBezTo>
                    <a:pt x="84855" y="142112"/>
                    <a:pt x="-13306" y="-14521"/>
                    <a:pt x="1511" y="10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1" name="フリーフォーム: 図形 509">
              <a:extLst>
                <a:ext uri="{FF2B5EF4-FFF2-40B4-BE49-F238E27FC236}">
                  <a16:creationId xmlns:a16="http://schemas.microsoft.com/office/drawing/2014/main" id="{C57C96D5-A821-99AE-F64F-C7CF1DC30916}"/>
                </a:ext>
              </a:extLst>
            </p:cNvPr>
            <p:cNvSpPr/>
            <p:nvPr/>
          </p:nvSpPr>
          <p:spPr>
            <a:xfrm>
              <a:off x="7817394" y="5420468"/>
              <a:ext cx="204844" cy="286557"/>
            </a:xfrm>
            <a:custGeom>
              <a:avLst/>
              <a:gdLst>
                <a:gd name="connsiteX0" fmla="*/ 2631 w 204844"/>
                <a:gd name="connsiteY0" fmla="*/ 425 h 286557"/>
                <a:gd name="connsiteX1" fmla="*/ 174081 w 204844"/>
                <a:gd name="connsiteY1" fmla="*/ 205213 h 286557"/>
                <a:gd name="connsiteX2" fmla="*/ 204244 w 204844"/>
                <a:gd name="connsiteY2" fmla="*/ 286175 h 286557"/>
                <a:gd name="connsiteX3" fmla="*/ 166144 w 204844"/>
                <a:gd name="connsiteY3" fmla="*/ 232200 h 286557"/>
                <a:gd name="connsiteX4" fmla="*/ 78831 w 204844"/>
                <a:gd name="connsiteY4" fmla="*/ 152825 h 286557"/>
                <a:gd name="connsiteX5" fmla="*/ 2631 w 204844"/>
                <a:gd name="connsiteY5" fmla="*/ 425 h 286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844" h="286557">
                  <a:moveTo>
                    <a:pt x="2631" y="425"/>
                  </a:moveTo>
                  <a:cubicBezTo>
                    <a:pt x="18506" y="9156"/>
                    <a:pt x="140479" y="157588"/>
                    <a:pt x="174081" y="205213"/>
                  </a:cubicBezTo>
                  <a:cubicBezTo>
                    <a:pt x="207683" y="252838"/>
                    <a:pt x="205567" y="281677"/>
                    <a:pt x="204244" y="286175"/>
                  </a:cubicBezTo>
                  <a:cubicBezTo>
                    <a:pt x="202921" y="290673"/>
                    <a:pt x="187046" y="254425"/>
                    <a:pt x="166144" y="232200"/>
                  </a:cubicBezTo>
                  <a:cubicBezTo>
                    <a:pt x="145242" y="209975"/>
                    <a:pt x="111110" y="185898"/>
                    <a:pt x="78831" y="152825"/>
                  </a:cubicBezTo>
                  <a:cubicBezTo>
                    <a:pt x="46552" y="119752"/>
                    <a:pt x="-13244" y="-8306"/>
                    <a:pt x="2631" y="4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2" name="フリーフォーム: 図形 510">
              <a:extLst>
                <a:ext uri="{FF2B5EF4-FFF2-40B4-BE49-F238E27FC236}">
                  <a16:creationId xmlns:a16="http://schemas.microsoft.com/office/drawing/2014/main" id="{F09590ED-8236-7166-D6FE-4952324867F9}"/>
                </a:ext>
              </a:extLst>
            </p:cNvPr>
            <p:cNvSpPr/>
            <p:nvPr/>
          </p:nvSpPr>
          <p:spPr>
            <a:xfrm>
              <a:off x="7934262" y="5345318"/>
              <a:ext cx="75319" cy="126500"/>
            </a:xfrm>
            <a:custGeom>
              <a:avLst/>
              <a:gdLst>
                <a:gd name="connsiteX0" fmla="*/ 63 w 75319"/>
                <a:gd name="connsiteY0" fmla="*/ 963 h 126500"/>
                <a:gd name="connsiteX1" fmla="*/ 60388 w 75319"/>
                <a:gd name="connsiteY1" fmla="*/ 108913 h 126500"/>
                <a:gd name="connsiteX2" fmla="*/ 65151 w 75319"/>
                <a:gd name="connsiteY2" fmla="*/ 121613 h 126500"/>
                <a:gd name="connsiteX3" fmla="*/ 73088 w 75319"/>
                <a:gd name="connsiteY3" fmla="*/ 59700 h 126500"/>
                <a:gd name="connsiteX4" fmla="*/ 63 w 75319"/>
                <a:gd name="connsiteY4" fmla="*/ 963 h 12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19" h="126500">
                  <a:moveTo>
                    <a:pt x="63" y="963"/>
                  </a:moveTo>
                  <a:cubicBezTo>
                    <a:pt x="-2054" y="9165"/>
                    <a:pt x="49540" y="88805"/>
                    <a:pt x="60388" y="108913"/>
                  </a:cubicBezTo>
                  <a:cubicBezTo>
                    <a:pt x="71236" y="129021"/>
                    <a:pt x="63034" y="129815"/>
                    <a:pt x="65151" y="121613"/>
                  </a:cubicBezTo>
                  <a:cubicBezTo>
                    <a:pt x="67268" y="113411"/>
                    <a:pt x="80496" y="80337"/>
                    <a:pt x="73088" y="59700"/>
                  </a:cubicBezTo>
                  <a:cubicBezTo>
                    <a:pt x="65680" y="39063"/>
                    <a:pt x="2180" y="-7239"/>
                    <a:pt x="63" y="96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3" name="フリーフォーム: 図形 511">
              <a:extLst>
                <a:ext uri="{FF2B5EF4-FFF2-40B4-BE49-F238E27FC236}">
                  <a16:creationId xmlns:a16="http://schemas.microsoft.com/office/drawing/2014/main" id="{CA79BF99-8552-9129-A954-1EA563BD878A}"/>
                </a:ext>
              </a:extLst>
            </p:cNvPr>
            <p:cNvSpPr/>
            <p:nvPr/>
          </p:nvSpPr>
          <p:spPr>
            <a:xfrm>
              <a:off x="7911698" y="5351041"/>
              <a:ext cx="79828" cy="130811"/>
            </a:xfrm>
            <a:custGeom>
              <a:avLst/>
              <a:gdLst>
                <a:gd name="connsiteX0" fmla="*/ 21040 w 79828"/>
                <a:gd name="connsiteY0" fmla="*/ 2 h 130811"/>
                <a:gd name="connsiteX1" fmla="*/ 8340 w 79828"/>
                <a:gd name="connsiteY1" fmla="*/ 92077 h 130811"/>
                <a:gd name="connsiteX2" fmla="*/ 79777 w 79828"/>
                <a:gd name="connsiteY2" fmla="*/ 115890 h 130811"/>
                <a:gd name="connsiteX3" fmla="*/ 19452 w 79828"/>
                <a:gd name="connsiteY3" fmla="*/ 130177 h 130811"/>
                <a:gd name="connsiteX4" fmla="*/ 402 w 79828"/>
                <a:gd name="connsiteY4" fmla="*/ 95252 h 130811"/>
                <a:gd name="connsiteX5" fmla="*/ 21040 w 79828"/>
                <a:gd name="connsiteY5" fmla="*/ 2 h 13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828" h="130811">
                  <a:moveTo>
                    <a:pt x="21040" y="2"/>
                  </a:moveTo>
                  <a:cubicBezTo>
                    <a:pt x="22363" y="-527"/>
                    <a:pt x="-1449" y="72762"/>
                    <a:pt x="8340" y="92077"/>
                  </a:cubicBezTo>
                  <a:cubicBezTo>
                    <a:pt x="18129" y="111392"/>
                    <a:pt x="77925" y="109540"/>
                    <a:pt x="79777" y="115890"/>
                  </a:cubicBezTo>
                  <a:cubicBezTo>
                    <a:pt x="81629" y="122240"/>
                    <a:pt x="32681" y="133617"/>
                    <a:pt x="19452" y="130177"/>
                  </a:cubicBezTo>
                  <a:cubicBezTo>
                    <a:pt x="6223" y="126737"/>
                    <a:pt x="4106" y="113773"/>
                    <a:pt x="402" y="95252"/>
                  </a:cubicBezTo>
                  <a:cubicBezTo>
                    <a:pt x="-3302" y="76731"/>
                    <a:pt x="19717" y="531"/>
                    <a:pt x="21040" y="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4" name="フリーフォーム: 図形 514">
              <a:extLst>
                <a:ext uri="{FF2B5EF4-FFF2-40B4-BE49-F238E27FC236}">
                  <a16:creationId xmlns:a16="http://schemas.microsoft.com/office/drawing/2014/main" id="{1280C144-8BFE-39D3-1029-1296B9A97679}"/>
                </a:ext>
              </a:extLst>
            </p:cNvPr>
            <p:cNvSpPr/>
            <p:nvPr/>
          </p:nvSpPr>
          <p:spPr>
            <a:xfrm>
              <a:off x="7937254" y="5668069"/>
              <a:ext cx="60237" cy="89476"/>
            </a:xfrm>
            <a:custGeom>
              <a:avLst/>
              <a:gdLst>
                <a:gd name="connsiteX0" fmla="*/ 246 w 60237"/>
                <a:gd name="connsiteY0" fmla="*/ 474 h 89476"/>
                <a:gd name="connsiteX1" fmla="*/ 38346 w 60237"/>
                <a:gd name="connsiteY1" fmla="*/ 79849 h 89476"/>
                <a:gd name="connsiteX2" fmla="*/ 47871 w 60237"/>
                <a:gd name="connsiteY2" fmla="*/ 84612 h 89476"/>
                <a:gd name="connsiteX3" fmla="*/ 58984 w 60237"/>
                <a:gd name="connsiteY3" fmla="*/ 48099 h 89476"/>
                <a:gd name="connsiteX4" fmla="*/ 246 w 60237"/>
                <a:gd name="connsiteY4" fmla="*/ 474 h 8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37" h="89476">
                  <a:moveTo>
                    <a:pt x="246" y="474"/>
                  </a:moveTo>
                  <a:cubicBezTo>
                    <a:pt x="-3194" y="5766"/>
                    <a:pt x="30409" y="65826"/>
                    <a:pt x="38346" y="79849"/>
                  </a:cubicBezTo>
                  <a:cubicBezTo>
                    <a:pt x="46283" y="93872"/>
                    <a:pt x="44431" y="89904"/>
                    <a:pt x="47871" y="84612"/>
                  </a:cubicBezTo>
                  <a:cubicBezTo>
                    <a:pt x="51311" y="79320"/>
                    <a:pt x="64276" y="60534"/>
                    <a:pt x="58984" y="48099"/>
                  </a:cubicBezTo>
                  <a:cubicBezTo>
                    <a:pt x="53692" y="35664"/>
                    <a:pt x="3686" y="-4818"/>
                    <a:pt x="246" y="47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5" name="フリーフォーム: 図形 515">
              <a:extLst>
                <a:ext uri="{FF2B5EF4-FFF2-40B4-BE49-F238E27FC236}">
                  <a16:creationId xmlns:a16="http://schemas.microsoft.com/office/drawing/2014/main" id="{E9800986-6B3A-C304-4B72-0E4E3A83F7DB}"/>
                </a:ext>
              </a:extLst>
            </p:cNvPr>
            <p:cNvSpPr/>
            <p:nvPr/>
          </p:nvSpPr>
          <p:spPr>
            <a:xfrm>
              <a:off x="7890307" y="5679656"/>
              <a:ext cx="91946" cy="111496"/>
            </a:xfrm>
            <a:custGeom>
              <a:avLst/>
              <a:gdLst>
                <a:gd name="connsiteX0" fmla="*/ 55131 w 91946"/>
                <a:gd name="connsiteY0" fmla="*/ 0 h 111496"/>
                <a:gd name="connsiteX1" fmla="*/ 18618 w 91946"/>
                <a:gd name="connsiteY1" fmla="*/ 42862 h 111496"/>
                <a:gd name="connsiteX2" fmla="*/ 51956 w 91946"/>
                <a:gd name="connsiteY2" fmla="*/ 111125 h 111496"/>
                <a:gd name="connsiteX3" fmla="*/ 91643 w 91946"/>
                <a:gd name="connsiteY3" fmla="*/ 71437 h 111496"/>
                <a:gd name="connsiteX4" fmla="*/ 29731 w 91946"/>
                <a:gd name="connsiteY4" fmla="*/ 100012 h 111496"/>
                <a:gd name="connsiteX5" fmla="*/ 9093 w 91946"/>
                <a:gd name="connsiteY5" fmla="*/ 74612 h 111496"/>
                <a:gd name="connsiteX6" fmla="*/ 1156 w 91946"/>
                <a:gd name="connsiteY6" fmla="*/ 42862 h 111496"/>
                <a:gd name="connsiteX7" fmla="*/ 55131 w 91946"/>
                <a:gd name="connsiteY7" fmla="*/ 0 h 11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46" h="111496">
                  <a:moveTo>
                    <a:pt x="55131" y="0"/>
                  </a:moveTo>
                  <a:cubicBezTo>
                    <a:pt x="58041" y="0"/>
                    <a:pt x="19147" y="24341"/>
                    <a:pt x="18618" y="42862"/>
                  </a:cubicBezTo>
                  <a:cubicBezTo>
                    <a:pt x="18089" y="61383"/>
                    <a:pt x="39785" y="106363"/>
                    <a:pt x="51956" y="111125"/>
                  </a:cubicBezTo>
                  <a:cubicBezTo>
                    <a:pt x="64127" y="115887"/>
                    <a:pt x="95347" y="73289"/>
                    <a:pt x="91643" y="71437"/>
                  </a:cubicBezTo>
                  <a:cubicBezTo>
                    <a:pt x="87939" y="69585"/>
                    <a:pt x="43489" y="99483"/>
                    <a:pt x="29731" y="100012"/>
                  </a:cubicBezTo>
                  <a:cubicBezTo>
                    <a:pt x="15973" y="100541"/>
                    <a:pt x="13856" y="84137"/>
                    <a:pt x="9093" y="74612"/>
                  </a:cubicBezTo>
                  <a:cubicBezTo>
                    <a:pt x="4330" y="65087"/>
                    <a:pt x="-2813" y="56620"/>
                    <a:pt x="1156" y="42862"/>
                  </a:cubicBezTo>
                  <a:cubicBezTo>
                    <a:pt x="5125" y="29104"/>
                    <a:pt x="52221" y="0"/>
                    <a:pt x="55131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6" name="フリーフォーム: 図形 516">
              <a:extLst>
                <a:ext uri="{FF2B5EF4-FFF2-40B4-BE49-F238E27FC236}">
                  <a16:creationId xmlns:a16="http://schemas.microsoft.com/office/drawing/2014/main" id="{393E489F-F77E-D385-CF39-20360DBF0131}"/>
                </a:ext>
              </a:extLst>
            </p:cNvPr>
            <p:cNvSpPr/>
            <p:nvPr/>
          </p:nvSpPr>
          <p:spPr>
            <a:xfrm>
              <a:off x="7837483" y="5701036"/>
              <a:ext cx="47633" cy="109534"/>
            </a:xfrm>
            <a:custGeom>
              <a:avLst/>
              <a:gdLst>
                <a:gd name="connsiteX0" fmla="*/ 5 w 47633"/>
                <a:gd name="connsiteY0" fmla="*/ 845 h 109534"/>
                <a:gd name="connsiteX1" fmla="*/ 41280 w 47633"/>
                <a:gd name="connsiteY1" fmla="*/ 57995 h 109534"/>
                <a:gd name="connsiteX2" fmla="*/ 39692 w 47633"/>
                <a:gd name="connsiteY2" fmla="*/ 83395 h 109534"/>
                <a:gd name="connsiteX3" fmla="*/ 17467 w 47633"/>
                <a:gd name="connsiteY3" fmla="*/ 108795 h 109534"/>
                <a:gd name="connsiteX4" fmla="*/ 44455 w 47633"/>
                <a:gd name="connsiteY4" fmla="*/ 53232 h 109534"/>
                <a:gd name="connsiteX5" fmla="*/ 44455 w 47633"/>
                <a:gd name="connsiteY5" fmla="*/ 26245 h 109534"/>
                <a:gd name="connsiteX6" fmla="*/ 5 w 47633"/>
                <a:gd name="connsiteY6" fmla="*/ 845 h 10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33" h="109534">
                  <a:moveTo>
                    <a:pt x="5" y="845"/>
                  </a:moveTo>
                  <a:cubicBezTo>
                    <a:pt x="-524" y="6137"/>
                    <a:pt x="34666" y="44237"/>
                    <a:pt x="41280" y="57995"/>
                  </a:cubicBezTo>
                  <a:cubicBezTo>
                    <a:pt x="47894" y="71753"/>
                    <a:pt x="43661" y="74928"/>
                    <a:pt x="39692" y="83395"/>
                  </a:cubicBezTo>
                  <a:cubicBezTo>
                    <a:pt x="35723" y="91862"/>
                    <a:pt x="16673" y="113822"/>
                    <a:pt x="17467" y="108795"/>
                  </a:cubicBezTo>
                  <a:cubicBezTo>
                    <a:pt x="18261" y="103768"/>
                    <a:pt x="39957" y="66990"/>
                    <a:pt x="44455" y="53232"/>
                  </a:cubicBezTo>
                  <a:cubicBezTo>
                    <a:pt x="48953" y="39474"/>
                    <a:pt x="48424" y="36034"/>
                    <a:pt x="44455" y="26245"/>
                  </a:cubicBezTo>
                  <a:cubicBezTo>
                    <a:pt x="40486" y="16456"/>
                    <a:pt x="534" y="-4447"/>
                    <a:pt x="5" y="8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7" name="フリーフォーム: 図形 517">
              <a:extLst>
                <a:ext uri="{FF2B5EF4-FFF2-40B4-BE49-F238E27FC236}">
                  <a16:creationId xmlns:a16="http://schemas.microsoft.com/office/drawing/2014/main" id="{EF4C95AE-5A58-41FC-AF40-F0EDEDBF5F1D}"/>
                </a:ext>
              </a:extLst>
            </p:cNvPr>
            <p:cNvSpPr/>
            <p:nvPr/>
          </p:nvSpPr>
          <p:spPr>
            <a:xfrm>
              <a:off x="7802484" y="5690765"/>
              <a:ext cx="46967" cy="124035"/>
            </a:xfrm>
            <a:custGeom>
              <a:avLst/>
              <a:gdLst>
                <a:gd name="connsiteX0" fmla="*/ 35004 w 46967"/>
                <a:gd name="connsiteY0" fmla="*/ 3 h 124035"/>
                <a:gd name="connsiteX1" fmla="*/ 79 w 46967"/>
                <a:gd name="connsiteY1" fmla="*/ 71441 h 124035"/>
                <a:gd name="connsiteX2" fmla="*/ 46116 w 46967"/>
                <a:gd name="connsiteY2" fmla="*/ 123828 h 124035"/>
                <a:gd name="connsiteX3" fmla="*/ 30241 w 46967"/>
                <a:gd name="connsiteY3" fmla="*/ 88903 h 124035"/>
                <a:gd name="connsiteX4" fmla="*/ 33416 w 46967"/>
                <a:gd name="connsiteY4" fmla="*/ 68266 h 124035"/>
                <a:gd name="connsiteX5" fmla="*/ 35004 w 46967"/>
                <a:gd name="connsiteY5" fmla="*/ 3 h 12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67" h="124035">
                  <a:moveTo>
                    <a:pt x="35004" y="3"/>
                  </a:moveTo>
                  <a:cubicBezTo>
                    <a:pt x="29448" y="532"/>
                    <a:pt x="-1773" y="50804"/>
                    <a:pt x="79" y="71441"/>
                  </a:cubicBezTo>
                  <a:cubicBezTo>
                    <a:pt x="1931" y="92079"/>
                    <a:pt x="41089" y="120918"/>
                    <a:pt x="46116" y="123828"/>
                  </a:cubicBezTo>
                  <a:cubicBezTo>
                    <a:pt x="51143" y="126738"/>
                    <a:pt x="32358" y="98163"/>
                    <a:pt x="30241" y="88903"/>
                  </a:cubicBezTo>
                  <a:cubicBezTo>
                    <a:pt x="28124" y="79643"/>
                    <a:pt x="32887" y="80172"/>
                    <a:pt x="33416" y="68266"/>
                  </a:cubicBezTo>
                  <a:cubicBezTo>
                    <a:pt x="33945" y="56360"/>
                    <a:pt x="40560" y="-526"/>
                    <a:pt x="35004" y="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8" name="フリーフォーム: 図形 518">
              <a:extLst>
                <a:ext uri="{FF2B5EF4-FFF2-40B4-BE49-F238E27FC236}">
                  <a16:creationId xmlns:a16="http://schemas.microsoft.com/office/drawing/2014/main" id="{9B90C856-B4D2-6042-E3B1-A63B36131520}"/>
                </a:ext>
              </a:extLst>
            </p:cNvPr>
            <p:cNvSpPr/>
            <p:nvPr/>
          </p:nvSpPr>
          <p:spPr>
            <a:xfrm>
              <a:off x="685793" y="4807338"/>
              <a:ext cx="29882" cy="261522"/>
            </a:xfrm>
            <a:custGeom>
              <a:avLst/>
              <a:gdLst>
                <a:gd name="connsiteX0" fmla="*/ 25407 w 29882"/>
                <a:gd name="connsiteY0" fmla="*/ 780 h 261522"/>
                <a:gd name="connsiteX1" fmla="*/ 28582 w 29882"/>
                <a:gd name="connsiteY1" fmla="*/ 250018 h 261522"/>
                <a:gd name="connsiteX2" fmla="*/ 11120 w 29882"/>
                <a:gd name="connsiteY2" fmla="*/ 215093 h 261522"/>
                <a:gd name="connsiteX3" fmla="*/ 7 w 29882"/>
                <a:gd name="connsiteY3" fmla="*/ 172230 h 261522"/>
                <a:gd name="connsiteX4" fmla="*/ 25407 w 29882"/>
                <a:gd name="connsiteY4" fmla="*/ 780 h 26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82" h="261522">
                  <a:moveTo>
                    <a:pt x="25407" y="780"/>
                  </a:moveTo>
                  <a:cubicBezTo>
                    <a:pt x="30170" y="13745"/>
                    <a:pt x="30963" y="214299"/>
                    <a:pt x="28582" y="250018"/>
                  </a:cubicBezTo>
                  <a:cubicBezTo>
                    <a:pt x="26201" y="285737"/>
                    <a:pt x="15882" y="228058"/>
                    <a:pt x="11120" y="215093"/>
                  </a:cubicBezTo>
                  <a:cubicBezTo>
                    <a:pt x="6357" y="202128"/>
                    <a:pt x="-258" y="204245"/>
                    <a:pt x="7" y="172230"/>
                  </a:cubicBezTo>
                  <a:cubicBezTo>
                    <a:pt x="271" y="140215"/>
                    <a:pt x="20644" y="-12185"/>
                    <a:pt x="25407" y="78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9" name="フリーフォーム: 図形 519">
              <a:extLst>
                <a:ext uri="{FF2B5EF4-FFF2-40B4-BE49-F238E27FC236}">
                  <a16:creationId xmlns:a16="http://schemas.microsoft.com/office/drawing/2014/main" id="{C7809F63-7844-9CE9-D322-F7FB801545D7}"/>
                </a:ext>
              </a:extLst>
            </p:cNvPr>
            <p:cNvSpPr/>
            <p:nvPr/>
          </p:nvSpPr>
          <p:spPr>
            <a:xfrm>
              <a:off x="712638" y="4812814"/>
              <a:ext cx="184887" cy="263254"/>
            </a:xfrm>
            <a:custGeom>
              <a:avLst/>
              <a:gdLst>
                <a:gd name="connsiteX0" fmla="*/ 150 w 184887"/>
                <a:gd name="connsiteY0" fmla="*/ 67 h 263254"/>
                <a:gd name="connsiteX1" fmla="*/ 133500 w 184887"/>
                <a:gd name="connsiteY1" fmla="*/ 28642 h 263254"/>
                <a:gd name="connsiteX2" fmla="*/ 170012 w 184887"/>
                <a:gd name="connsiteY2" fmla="*/ 109604 h 263254"/>
                <a:gd name="connsiteX3" fmla="*/ 170012 w 184887"/>
                <a:gd name="connsiteY3" fmla="*/ 201679 h 263254"/>
                <a:gd name="connsiteX4" fmla="*/ 122387 w 184887"/>
                <a:gd name="connsiteY4" fmla="*/ 250892 h 263254"/>
                <a:gd name="connsiteX5" fmla="*/ 20787 w 184887"/>
                <a:gd name="connsiteY5" fmla="*/ 262004 h 263254"/>
                <a:gd name="connsiteX6" fmla="*/ 135087 w 184887"/>
                <a:gd name="connsiteY6" fmla="*/ 228667 h 263254"/>
                <a:gd name="connsiteX7" fmla="*/ 165250 w 184887"/>
                <a:gd name="connsiteY7" fmla="*/ 185804 h 263254"/>
                <a:gd name="connsiteX8" fmla="*/ 184300 w 184887"/>
                <a:gd name="connsiteY8" fmla="*/ 108017 h 263254"/>
                <a:gd name="connsiteX9" fmla="*/ 162075 w 184887"/>
                <a:gd name="connsiteY9" fmla="*/ 34992 h 263254"/>
                <a:gd name="connsiteX10" fmla="*/ 150 w 184887"/>
                <a:gd name="connsiteY10" fmla="*/ 67 h 26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887" h="263254">
                  <a:moveTo>
                    <a:pt x="150" y="67"/>
                  </a:moveTo>
                  <a:cubicBezTo>
                    <a:pt x="-4612" y="-991"/>
                    <a:pt x="105190" y="10386"/>
                    <a:pt x="133500" y="28642"/>
                  </a:cubicBezTo>
                  <a:cubicBezTo>
                    <a:pt x="161810" y="46898"/>
                    <a:pt x="163927" y="80765"/>
                    <a:pt x="170012" y="109604"/>
                  </a:cubicBezTo>
                  <a:cubicBezTo>
                    <a:pt x="176097" y="138444"/>
                    <a:pt x="177949" y="178131"/>
                    <a:pt x="170012" y="201679"/>
                  </a:cubicBezTo>
                  <a:cubicBezTo>
                    <a:pt x="162075" y="225227"/>
                    <a:pt x="147258" y="240838"/>
                    <a:pt x="122387" y="250892"/>
                  </a:cubicBezTo>
                  <a:cubicBezTo>
                    <a:pt x="97516" y="260946"/>
                    <a:pt x="18670" y="265708"/>
                    <a:pt x="20787" y="262004"/>
                  </a:cubicBezTo>
                  <a:cubicBezTo>
                    <a:pt x="22904" y="258300"/>
                    <a:pt x="111010" y="241367"/>
                    <a:pt x="135087" y="228667"/>
                  </a:cubicBezTo>
                  <a:cubicBezTo>
                    <a:pt x="159164" y="215967"/>
                    <a:pt x="157048" y="205912"/>
                    <a:pt x="165250" y="185804"/>
                  </a:cubicBezTo>
                  <a:cubicBezTo>
                    <a:pt x="173452" y="165696"/>
                    <a:pt x="184829" y="133152"/>
                    <a:pt x="184300" y="108017"/>
                  </a:cubicBezTo>
                  <a:cubicBezTo>
                    <a:pt x="183771" y="82882"/>
                    <a:pt x="191708" y="54042"/>
                    <a:pt x="162075" y="34992"/>
                  </a:cubicBezTo>
                  <a:cubicBezTo>
                    <a:pt x="132442" y="15942"/>
                    <a:pt x="4912" y="1125"/>
                    <a:pt x="150" y="6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0" name="フリーフォーム: 図形 520">
              <a:extLst>
                <a:ext uri="{FF2B5EF4-FFF2-40B4-BE49-F238E27FC236}">
                  <a16:creationId xmlns:a16="http://schemas.microsoft.com/office/drawing/2014/main" id="{82E5CE7E-D96F-F50E-0BED-6787ACAB5E96}"/>
                </a:ext>
              </a:extLst>
            </p:cNvPr>
            <p:cNvSpPr/>
            <p:nvPr/>
          </p:nvSpPr>
          <p:spPr>
            <a:xfrm>
              <a:off x="759897" y="4871613"/>
              <a:ext cx="71928" cy="135650"/>
            </a:xfrm>
            <a:custGeom>
              <a:avLst/>
              <a:gdLst>
                <a:gd name="connsiteX0" fmla="*/ 2103 w 71928"/>
                <a:gd name="connsiteY0" fmla="*/ 5 h 135650"/>
                <a:gd name="connsiteX1" fmla="*/ 13216 w 71928"/>
                <a:gd name="connsiteY1" fmla="*/ 103193 h 135650"/>
                <a:gd name="connsiteX2" fmla="*/ 16391 w 71928"/>
                <a:gd name="connsiteY2" fmla="*/ 127005 h 135650"/>
                <a:gd name="connsiteX3" fmla="*/ 60841 w 71928"/>
                <a:gd name="connsiteY3" fmla="*/ 111130 h 135650"/>
                <a:gd name="connsiteX4" fmla="*/ 70366 w 71928"/>
                <a:gd name="connsiteY4" fmla="*/ 84143 h 135650"/>
                <a:gd name="connsiteX5" fmla="*/ 35441 w 71928"/>
                <a:gd name="connsiteY5" fmla="*/ 134943 h 135650"/>
                <a:gd name="connsiteX6" fmla="*/ 3691 w 71928"/>
                <a:gd name="connsiteY6" fmla="*/ 107955 h 135650"/>
                <a:gd name="connsiteX7" fmla="*/ 2103 w 71928"/>
                <a:gd name="connsiteY7" fmla="*/ 5 h 13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28" h="135650">
                  <a:moveTo>
                    <a:pt x="2103" y="5"/>
                  </a:moveTo>
                  <a:cubicBezTo>
                    <a:pt x="3691" y="-789"/>
                    <a:pt x="10835" y="82026"/>
                    <a:pt x="13216" y="103193"/>
                  </a:cubicBezTo>
                  <a:cubicBezTo>
                    <a:pt x="15597" y="124360"/>
                    <a:pt x="8454" y="125682"/>
                    <a:pt x="16391" y="127005"/>
                  </a:cubicBezTo>
                  <a:cubicBezTo>
                    <a:pt x="24329" y="128328"/>
                    <a:pt x="51845" y="118274"/>
                    <a:pt x="60841" y="111130"/>
                  </a:cubicBezTo>
                  <a:cubicBezTo>
                    <a:pt x="69837" y="103986"/>
                    <a:pt x="74599" y="80174"/>
                    <a:pt x="70366" y="84143"/>
                  </a:cubicBezTo>
                  <a:cubicBezTo>
                    <a:pt x="66133" y="88112"/>
                    <a:pt x="46553" y="130974"/>
                    <a:pt x="35441" y="134943"/>
                  </a:cubicBezTo>
                  <a:cubicBezTo>
                    <a:pt x="24329" y="138912"/>
                    <a:pt x="9776" y="125682"/>
                    <a:pt x="3691" y="107955"/>
                  </a:cubicBezTo>
                  <a:cubicBezTo>
                    <a:pt x="-2394" y="90228"/>
                    <a:pt x="515" y="799"/>
                    <a:pt x="2103" y="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1" name="フリーフォーム: 図形 521">
              <a:extLst>
                <a:ext uri="{FF2B5EF4-FFF2-40B4-BE49-F238E27FC236}">
                  <a16:creationId xmlns:a16="http://schemas.microsoft.com/office/drawing/2014/main" id="{7AE39F67-42B4-D091-AF1E-7C00F3712D07}"/>
                </a:ext>
              </a:extLst>
            </p:cNvPr>
            <p:cNvSpPr/>
            <p:nvPr/>
          </p:nvSpPr>
          <p:spPr>
            <a:xfrm>
              <a:off x="760389" y="4870708"/>
              <a:ext cx="74750" cy="100987"/>
            </a:xfrm>
            <a:custGeom>
              <a:avLst/>
              <a:gdLst>
                <a:gd name="connsiteX0" fmla="*/ 24 w 74750"/>
                <a:gd name="connsiteY0" fmla="*/ 910 h 100987"/>
                <a:gd name="connsiteX1" fmla="*/ 69874 w 74750"/>
                <a:gd name="connsiteY1" fmla="*/ 39010 h 100987"/>
                <a:gd name="connsiteX2" fmla="*/ 68286 w 74750"/>
                <a:gd name="connsiteY2" fmla="*/ 100923 h 100987"/>
                <a:gd name="connsiteX3" fmla="*/ 74636 w 74750"/>
                <a:gd name="connsiteY3" fmla="*/ 50123 h 100987"/>
                <a:gd name="connsiteX4" fmla="*/ 61936 w 74750"/>
                <a:gd name="connsiteY4" fmla="*/ 15198 h 100987"/>
                <a:gd name="connsiteX5" fmla="*/ 24 w 74750"/>
                <a:gd name="connsiteY5" fmla="*/ 910 h 1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750" h="100987">
                  <a:moveTo>
                    <a:pt x="24" y="910"/>
                  </a:moveTo>
                  <a:cubicBezTo>
                    <a:pt x="1347" y="4879"/>
                    <a:pt x="58497" y="22341"/>
                    <a:pt x="69874" y="39010"/>
                  </a:cubicBezTo>
                  <a:cubicBezTo>
                    <a:pt x="81251" y="55679"/>
                    <a:pt x="67492" y="99071"/>
                    <a:pt x="68286" y="100923"/>
                  </a:cubicBezTo>
                  <a:cubicBezTo>
                    <a:pt x="69080" y="102775"/>
                    <a:pt x="75694" y="64410"/>
                    <a:pt x="74636" y="50123"/>
                  </a:cubicBezTo>
                  <a:cubicBezTo>
                    <a:pt x="73578" y="35836"/>
                    <a:pt x="73313" y="23665"/>
                    <a:pt x="61936" y="15198"/>
                  </a:cubicBezTo>
                  <a:cubicBezTo>
                    <a:pt x="50559" y="6731"/>
                    <a:pt x="-1299" y="-3059"/>
                    <a:pt x="24" y="91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2" name="フリーフォーム: 図形 522">
              <a:extLst>
                <a:ext uri="{FF2B5EF4-FFF2-40B4-BE49-F238E27FC236}">
                  <a16:creationId xmlns:a16="http://schemas.microsoft.com/office/drawing/2014/main" id="{1B7AB51E-C04D-C0AC-6BF4-7294CDE6856E}"/>
                </a:ext>
              </a:extLst>
            </p:cNvPr>
            <p:cNvSpPr/>
            <p:nvPr/>
          </p:nvSpPr>
          <p:spPr>
            <a:xfrm>
              <a:off x="898501" y="4884291"/>
              <a:ext cx="79415" cy="190255"/>
            </a:xfrm>
            <a:custGeom>
              <a:avLst/>
              <a:gdLst>
                <a:gd name="connsiteX0" fmla="*/ 50824 w 79415"/>
                <a:gd name="connsiteY0" fmla="*/ 27 h 190255"/>
                <a:gd name="connsiteX1" fmla="*/ 9549 w 79415"/>
                <a:gd name="connsiteY1" fmla="*/ 98452 h 190255"/>
                <a:gd name="connsiteX2" fmla="*/ 79399 w 79415"/>
                <a:gd name="connsiteY2" fmla="*/ 188940 h 190255"/>
                <a:gd name="connsiteX3" fmla="*/ 15899 w 79415"/>
                <a:gd name="connsiteY3" fmla="*/ 149252 h 190255"/>
                <a:gd name="connsiteX4" fmla="*/ 1612 w 79415"/>
                <a:gd name="connsiteY4" fmla="*/ 107977 h 190255"/>
                <a:gd name="connsiteX5" fmla="*/ 50824 w 79415"/>
                <a:gd name="connsiteY5" fmla="*/ 27 h 19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415" h="190255">
                  <a:moveTo>
                    <a:pt x="50824" y="27"/>
                  </a:moveTo>
                  <a:cubicBezTo>
                    <a:pt x="52147" y="-1560"/>
                    <a:pt x="4787" y="66967"/>
                    <a:pt x="9549" y="98452"/>
                  </a:cubicBezTo>
                  <a:cubicBezTo>
                    <a:pt x="14311" y="129937"/>
                    <a:pt x="78341" y="180473"/>
                    <a:pt x="79399" y="188940"/>
                  </a:cubicBezTo>
                  <a:cubicBezTo>
                    <a:pt x="80457" y="197407"/>
                    <a:pt x="28863" y="162746"/>
                    <a:pt x="15899" y="149252"/>
                  </a:cubicBezTo>
                  <a:cubicBezTo>
                    <a:pt x="2935" y="135758"/>
                    <a:pt x="-3150" y="131525"/>
                    <a:pt x="1612" y="107977"/>
                  </a:cubicBezTo>
                  <a:cubicBezTo>
                    <a:pt x="6374" y="84429"/>
                    <a:pt x="49501" y="1614"/>
                    <a:pt x="50824" y="27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3" name="フリーフォーム: 図形 523">
              <a:extLst>
                <a:ext uri="{FF2B5EF4-FFF2-40B4-BE49-F238E27FC236}">
                  <a16:creationId xmlns:a16="http://schemas.microsoft.com/office/drawing/2014/main" id="{499AD355-5741-7954-81C4-7BD413DFB00A}"/>
                </a:ext>
              </a:extLst>
            </p:cNvPr>
            <p:cNvSpPr/>
            <p:nvPr/>
          </p:nvSpPr>
          <p:spPr>
            <a:xfrm>
              <a:off x="924258" y="4870822"/>
              <a:ext cx="139563" cy="196060"/>
            </a:xfrm>
            <a:custGeom>
              <a:avLst/>
              <a:gdLst>
                <a:gd name="connsiteX0" fmla="*/ 2842 w 139563"/>
                <a:gd name="connsiteY0" fmla="*/ 67471 h 196060"/>
                <a:gd name="connsiteX1" fmla="*/ 72692 w 139563"/>
                <a:gd name="connsiteY1" fmla="*/ 13496 h 196060"/>
                <a:gd name="connsiteX2" fmla="*/ 104442 w 139563"/>
                <a:gd name="connsiteY2" fmla="*/ 45246 h 196060"/>
                <a:gd name="connsiteX3" fmla="*/ 117142 w 139563"/>
                <a:gd name="connsiteY3" fmla="*/ 146846 h 196060"/>
                <a:gd name="connsiteX4" fmla="*/ 88567 w 139563"/>
                <a:gd name="connsiteY4" fmla="*/ 196059 h 196060"/>
                <a:gd name="connsiteX5" fmla="*/ 126667 w 139563"/>
                <a:gd name="connsiteY5" fmla="*/ 148434 h 196060"/>
                <a:gd name="connsiteX6" fmla="*/ 137780 w 139563"/>
                <a:gd name="connsiteY6" fmla="*/ 86521 h 196060"/>
                <a:gd name="connsiteX7" fmla="*/ 93330 w 139563"/>
                <a:gd name="connsiteY7" fmla="*/ 3971 h 196060"/>
                <a:gd name="connsiteX8" fmla="*/ 20305 w 139563"/>
                <a:gd name="connsiteY8" fmla="*/ 16671 h 196060"/>
                <a:gd name="connsiteX9" fmla="*/ 2842 w 139563"/>
                <a:gd name="connsiteY9" fmla="*/ 67471 h 19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563" h="196060">
                  <a:moveTo>
                    <a:pt x="2842" y="67471"/>
                  </a:moveTo>
                  <a:cubicBezTo>
                    <a:pt x="11573" y="66942"/>
                    <a:pt x="55759" y="17200"/>
                    <a:pt x="72692" y="13496"/>
                  </a:cubicBezTo>
                  <a:cubicBezTo>
                    <a:pt x="89625" y="9792"/>
                    <a:pt x="97034" y="23021"/>
                    <a:pt x="104442" y="45246"/>
                  </a:cubicBezTo>
                  <a:cubicBezTo>
                    <a:pt x="111850" y="67471"/>
                    <a:pt x="119788" y="121711"/>
                    <a:pt x="117142" y="146846"/>
                  </a:cubicBezTo>
                  <a:cubicBezTo>
                    <a:pt x="114496" y="171982"/>
                    <a:pt x="86980" y="195794"/>
                    <a:pt x="88567" y="196059"/>
                  </a:cubicBezTo>
                  <a:cubicBezTo>
                    <a:pt x="90155" y="196324"/>
                    <a:pt x="118465" y="166690"/>
                    <a:pt x="126667" y="148434"/>
                  </a:cubicBezTo>
                  <a:cubicBezTo>
                    <a:pt x="134869" y="130178"/>
                    <a:pt x="143336" y="110598"/>
                    <a:pt x="137780" y="86521"/>
                  </a:cubicBezTo>
                  <a:cubicBezTo>
                    <a:pt x="132224" y="62444"/>
                    <a:pt x="112909" y="15613"/>
                    <a:pt x="93330" y="3971"/>
                  </a:cubicBezTo>
                  <a:cubicBezTo>
                    <a:pt x="73751" y="-7671"/>
                    <a:pt x="33534" y="9263"/>
                    <a:pt x="20305" y="16671"/>
                  </a:cubicBezTo>
                  <a:cubicBezTo>
                    <a:pt x="7076" y="24079"/>
                    <a:pt x="-5889" y="68000"/>
                    <a:pt x="2842" y="6747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4" name="フリーフォーム: 図形 524">
              <a:extLst>
                <a:ext uri="{FF2B5EF4-FFF2-40B4-BE49-F238E27FC236}">
                  <a16:creationId xmlns:a16="http://schemas.microsoft.com/office/drawing/2014/main" id="{82F28587-4C35-FB2B-07B4-8254BCD95C27}"/>
                </a:ext>
              </a:extLst>
            </p:cNvPr>
            <p:cNvSpPr/>
            <p:nvPr/>
          </p:nvSpPr>
          <p:spPr>
            <a:xfrm>
              <a:off x="964915" y="4947798"/>
              <a:ext cx="64404" cy="55042"/>
            </a:xfrm>
            <a:custGeom>
              <a:avLst/>
              <a:gdLst>
                <a:gd name="connsiteX0" fmla="*/ 285 w 64404"/>
                <a:gd name="connsiteY0" fmla="*/ 20 h 55042"/>
                <a:gd name="connsiteX1" fmla="*/ 63785 w 64404"/>
                <a:gd name="connsiteY1" fmla="*/ 30183 h 55042"/>
                <a:gd name="connsiteX2" fmla="*/ 32035 w 64404"/>
                <a:gd name="connsiteY2" fmla="*/ 53995 h 55042"/>
                <a:gd name="connsiteX3" fmla="*/ 22510 w 64404"/>
                <a:gd name="connsiteY3" fmla="*/ 49233 h 55042"/>
                <a:gd name="connsiteX4" fmla="*/ 38385 w 64404"/>
                <a:gd name="connsiteY4" fmla="*/ 34945 h 55042"/>
                <a:gd name="connsiteX5" fmla="*/ 285 w 64404"/>
                <a:gd name="connsiteY5" fmla="*/ 20 h 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404" h="55042">
                  <a:moveTo>
                    <a:pt x="285" y="20"/>
                  </a:moveTo>
                  <a:cubicBezTo>
                    <a:pt x="4518" y="-774"/>
                    <a:pt x="58493" y="21187"/>
                    <a:pt x="63785" y="30183"/>
                  </a:cubicBezTo>
                  <a:cubicBezTo>
                    <a:pt x="69077" y="39179"/>
                    <a:pt x="38914" y="50820"/>
                    <a:pt x="32035" y="53995"/>
                  </a:cubicBezTo>
                  <a:cubicBezTo>
                    <a:pt x="25156" y="57170"/>
                    <a:pt x="21452" y="52408"/>
                    <a:pt x="22510" y="49233"/>
                  </a:cubicBezTo>
                  <a:cubicBezTo>
                    <a:pt x="23568" y="46058"/>
                    <a:pt x="36533" y="42353"/>
                    <a:pt x="38385" y="34945"/>
                  </a:cubicBezTo>
                  <a:cubicBezTo>
                    <a:pt x="40237" y="27537"/>
                    <a:pt x="-3948" y="814"/>
                    <a:pt x="285" y="2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5" name="フリーフォーム: 図形 525">
              <a:extLst>
                <a:ext uri="{FF2B5EF4-FFF2-40B4-BE49-F238E27FC236}">
                  <a16:creationId xmlns:a16="http://schemas.microsoft.com/office/drawing/2014/main" id="{85357979-EE38-2435-4F74-3994A0B758AF}"/>
                </a:ext>
              </a:extLst>
            </p:cNvPr>
            <p:cNvSpPr/>
            <p:nvPr/>
          </p:nvSpPr>
          <p:spPr>
            <a:xfrm>
              <a:off x="1066623" y="4887355"/>
              <a:ext cx="49516" cy="187992"/>
            </a:xfrm>
            <a:custGeom>
              <a:avLst/>
              <a:gdLst>
                <a:gd name="connsiteX0" fmla="*/ 9702 w 49516"/>
                <a:gd name="connsiteY0" fmla="*/ 138 h 187992"/>
                <a:gd name="connsiteX1" fmla="*/ 9702 w 49516"/>
                <a:gd name="connsiteY1" fmla="*/ 157301 h 187992"/>
                <a:gd name="connsiteX2" fmla="*/ 46215 w 49516"/>
                <a:gd name="connsiteY2" fmla="*/ 185876 h 187992"/>
                <a:gd name="connsiteX3" fmla="*/ 47802 w 49516"/>
                <a:gd name="connsiteY3" fmla="*/ 185876 h 187992"/>
                <a:gd name="connsiteX4" fmla="*/ 9702 w 49516"/>
                <a:gd name="connsiteY4" fmla="*/ 176351 h 187992"/>
                <a:gd name="connsiteX5" fmla="*/ 177 w 49516"/>
                <a:gd name="connsiteY5" fmla="*/ 130313 h 187992"/>
                <a:gd name="connsiteX6" fmla="*/ 9702 w 49516"/>
                <a:gd name="connsiteY6" fmla="*/ 138 h 18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6" h="187992">
                  <a:moveTo>
                    <a:pt x="9702" y="138"/>
                  </a:moveTo>
                  <a:cubicBezTo>
                    <a:pt x="11290" y="4636"/>
                    <a:pt x="3617" y="126345"/>
                    <a:pt x="9702" y="157301"/>
                  </a:cubicBezTo>
                  <a:cubicBezTo>
                    <a:pt x="15787" y="188257"/>
                    <a:pt x="39865" y="181114"/>
                    <a:pt x="46215" y="185876"/>
                  </a:cubicBezTo>
                  <a:cubicBezTo>
                    <a:pt x="52565" y="190638"/>
                    <a:pt x="47802" y="185876"/>
                    <a:pt x="47802" y="185876"/>
                  </a:cubicBezTo>
                  <a:cubicBezTo>
                    <a:pt x="41717" y="184289"/>
                    <a:pt x="17639" y="185611"/>
                    <a:pt x="9702" y="176351"/>
                  </a:cubicBezTo>
                  <a:cubicBezTo>
                    <a:pt x="1765" y="167091"/>
                    <a:pt x="1764" y="158888"/>
                    <a:pt x="177" y="130313"/>
                  </a:cubicBezTo>
                  <a:cubicBezTo>
                    <a:pt x="-1411" y="101738"/>
                    <a:pt x="8114" y="-4360"/>
                    <a:pt x="9702" y="13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6" name="フリーフォーム: 図形 526">
              <a:extLst>
                <a:ext uri="{FF2B5EF4-FFF2-40B4-BE49-F238E27FC236}">
                  <a16:creationId xmlns:a16="http://schemas.microsoft.com/office/drawing/2014/main" id="{F49C4DCE-0D39-3E4B-4C61-040E0F8EA6F2}"/>
                </a:ext>
              </a:extLst>
            </p:cNvPr>
            <p:cNvSpPr/>
            <p:nvPr/>
          </p:nvSpPr>
          <p:spPr>
            <a:xfrm>
              <a:off x="1073668" y="4884259"/>
              <a:ext cx="233489" cy="198271"/>
            </a:xfrm>
            <a:custGeom>
              <a:avLst/>
              <a:gdLst>
                <a:gd name="connsiteX0" fmla="*/ 1070 w 233489"/>
                <a:gd name="connsiteY0" fmla="*/ 59 h 198271"/>
                <a:gd name="connsiteX1" fmla="*/ 59807 w 233489"/>
                <a:gd name="connsiteY1" fmla="*/ 14347 h 198271"/>
                <a:gd name="connsiteX2" fmla="*/ 88382 w 233489"/>
                <a:gd name="connsiteY2" fmla="*/ 59 h 198271"/>
                <a:gd name="connsiteX3" fmla="*/ 134420 w 233489"/>
                <a:gd name="connsiteY3" fmla="*/ 9584 h 198271"/>
                <a:gd name="connsiteX4" fmla="*/ 166170 w 233489"/>
                <a:gd name="connsiteY4" fmla="*/ 17522 h 198271"/>
                <a:gd name="connsiteX5" fmla="*/ 194745 w 233489"/>
                <a:gd name="connsiteY5" fmla="*/ 4822 h 198271"/>
                <a:gd name="connsiteX6" fmla="*/ 221732 w 233489"/>
                <a:gd name="connsiteY6" fmla="*/ 20697 h 198271"/>
                <a:gd name="connsiteX7" fmla="*/ 231257 w 233489"/>
                <a:gd name="connsiteY7" fmla="*/ 100072 h 198271"/>
                <a:gd name="connsiteX8" fmla="*/ 229670 w 233489"/>
                <a:gd name="connsiteY8" fmla="*/ 182622 h 198271"/>
                <a:gd name="connsiteX9" fmla="*/ 191570 w 233489"/>
                <a:gd name="connsiteY9" fmla="*/ 195322 h 198271"/>
                <a:gd name="connsiteX10" fmla="*/ 223320 w 233489"/>
                <a:gd name="connsiteY10" fmla="*/ 146109 h 198271"/>
                <a:gd name="connsiteX11" fmla="*/ 228082 w 233489"/>
                <a:gd name="connsiteY11" fmla="*/ 71497 h 198271"/>
                <a:gd name="connsiteX12" fmla="*/ 201095 w 233489"/>
                <a:gd name="connsiteY12" fmla="*/ 12759 h 198271"/>
                <a:gd name="connsiteX13" fmla="*/ 185220 w 233489"/>
                <a:gd name="connsiteY13" fmla="*/ 3234 h 198271"/>
                <a:gd name="connsiteX14" fmla="*/ 115370 w 233489"/>
                <a:gd name="connsiteY14" fmla="*/ 20697 h 198271"/>
                <a:gd name="connsiteX15" fmla="*/ 1070 w 233489"/>
                <a:gd name="connsiteY15" fmla="*/ 59 h 19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489" h="198271">
                  <a:moveTo>
                    <a:pt x="1070" y="59"/>
                  </a:moveTo>
                  <a:cubicBezTo>
                    <a:pt x="-8190" y="-999"/>
                    <a:pt x="45255" y="14347"/>
                    <a:pt x="59807" y="14347"/>
                  </a:cubicBezTo>
                  <a:cubicBezTo>
                    <a:pt x="74359" y="14347"/>
                    <a:pt x="75947" y="853"/>
                    <a:pt x="88382" y="59"/>
                  </a:cubicBezTo>
                  <a:cubicBezTo>
                    <a:pt x="100817" y="-735"/>
                    <a:pt x="121455" y="6674"/>
                    <a:pt x="134420" y="9584"/>
                  </a:cubicBezTo>
                  <a:cubicBezTo>
                    <a:pt x="147385" y="12495"/>
                    <a:pt x="156116" y="18316"/>
                    <a:pt x="166170" y="17522"/>
                  </a:cubicBezTo>
                  <a:cubicBezTo>
                    <a:pt x="176224" y="16728"/>
                    <a:pt x="185485" y="4293"/>
                    <a:pt x="194745" y="4822"/>
                  </a:cubicBezTo>
                  <a:cubicBezTo>
                    <a:pt x="204005" y="5351"/>
                    <a:pt x="215647" y="4822"/>
                    <a:pt x="221732" y="20697"/>
                  </a:cubicBezTo>
                  <a:cubicBezTo>
                    <a:pt x="227817" y="36572"/>
                    <a:pt x="229934" y="73085"/>
                    <a:pt x="231257" y="100072"/>
                  </a:cubicBezTo>
                  <a:cubicBezTo>
                    <a:pt x="232580" y="127059"/>
                    <a:pt x="236284" y="166747"/>
                    <a:pt x="229670" y="182622"/>
                  </a:cubicBezTo>
                  <a:cubicBezTo>
                    <a:pt x="223056" y="198497"/>
                    <a:pt x="192628" y="201408"/>
                    <a:pt x="191570" y="195322"/>
                  </a:cubicBezTo>
                  <a:cubicBezTo>
                    <a:pt x="190512" y="189237"/>
                    <a:pt x="217235" y="166746"/>
                    <a:pt x="223320" y="146109"/>
                  </a:cubicBezTo>
                  <a:cubicBezTo>
                    <a:pt x="229405" y="125472"/>
                    <a:pt x="231786" y="93722"/>
                    <a:pt x="228082" y="71497"/>
                  </a:cubicBezTo>
                  <a:cubicBezTo>
                    <a:pt x="224378" y="49272"/>
                    <a:pt x="208239" y="24136"/>
                    <a:pt x="201095" y="12759"/>
                  </a:cubicBezTo>
                  <a:cubicBezTo>
                    <a:pt x="193951" y="1382"/>
                    <a:pt x="199507" y="1911"/>
                    <a:pt x="185220" y="3234"/>
                  </a:cubicBezTo>
                  <a:cubicBezTo>
                    <a:pt x="170933" y="4557"/>
                    <a:pt x="143680" y="18845"/>
                    <a:pt x="115370" y="20697"/>
                  </a:cubicBezTo>
                  <a:cubicBezTo>
                    <a:pt x="87060" y="22549"/>
                    <a:pt x="10330" y="1117"/>
                    <a:pt x="1070" y="5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7" name="フリーフォーム: 図形 527">
              <a:extLst>
                <a:ext uri="{FF2B5EF4-FFF2-40B4-BE49-F238E27FC236}">
                  <a16:creationId xmlns:a16="http://schemas.microsoft.com/office/drawing/2014/main" id="{A2AA3B72-F8C8-D2E9-54A3-DB8492EF2E0D}"/>
                </a:ext>
              </a:extLst>
            </p:cNvPr>
            <p:cNvSpPr/>
            <p:nvPr/>
          </p:nvSpPr>
          <p:spPr>
            <a:xfrm>
              <a:off x="1117497" y="4958931"/>
              <a:ext cx="6453" cy="93688"/>
            </a:xfrm>
            <a:custGeom>
              <a:avLst/>
              <a:gdLst>
                <a:gd name="connsiteX0" fmla="*/ 6453 w 6453"/>
                <a:gd name="connsiteY0" fmla="*/ 0 h 93688"/>
                <a:gd name="connsiteX1" fmla="*/ 103 w 6453"/>
                <a:gd name="connsiteY1" fmla="*/ 93662 h 93688"/>
                <a:gd name="connsiteX2" fmla="*/ 6453 w 6453"/>
                <a:gd name="connsiteY2" fmla="*/ 0 h 9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53" h="93688">
                  <a:moveTo>
                    <a:pt x="6453" y="0"/>
                  </a:moveTo>
                  <a:cubicBezTo>
                    <a:pt x="6453" y="0"/>
                    <a:pt x="1161" y="91810"/>
                    <a:pt x="103" y="93662"/>
                  </a:cubicBezTo>
                  <a:cubicBezTo>
                    <a:pt x="-955" y="95514"/>
                    <a:pt x="6453" y="0"/>
                    <a:pt x="6453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8" name="フリーフォーム: 図形 528">
              <a:extLst>
                <a:ext uri="{FF2B5EF4-FFF2-40B4-BE49-F238E27FC236}">
                  <a16:creationId xmlns:a16="http://schemas.microsoft.com/office/drawing/2014/main" id="{78459FEC-0435-7418-B934-E460A1A1D054}"/>
                </a:ext>
              </a:extLst>
            </p:cNvPr>
            <p:cNvSpPr/>
            <p:nvPr/>
          </p:nvSpPr>
          <p:spPr>
            <a:xfrm>
              <a:off x="1139955" y="4950764"/>
              <a:ext cx="48959" cy="119570"/>
            </a:xfrm>
            <a:custGeom>
              <a:avLst/>
              <a:gdLst>
                <a:gd name="connsiteX0" fmla="*/ 1458 w 48959"/>
                <a:gd name="connsiteY0" fmla="*/ 229 h 119570"/>
                <a:gd name="connsiteX1" fmla="*/ 14158 w 48959"/>
                <a:gd name="connsiteY1" fmla="*/ 52617 h 119570"/>
                <a:gd name="connsiteX2" fmla="*/ 41145 w 48959"/>
                <a:gd name="connsiteY2" fmla="*/ 119292 h 119570"/>
                <a:gd name="connsiteX3" fmla="*/ 47495 w 48959"/>
                <a:gd name="connsiteY3" fmla="*/ 73254 h 119570"/>
                <a:gd name="connsiteX4" fmla="*/ 1458 w 48959"/>
                <a:gd name="connsiteY4" fmla="*/ 229 h 1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59" h="119570">
                  <a:moveTo>
                    <a:pt x="1458" y="229"/>
                  </a:moveTo>
                  <a:cubicBezTo>
                    <a:pt x="-4098" y="-3210"/>
                    <a:pt x="7543" y="32773"/>
                    <a:pt x="14158" y="52617"/>
                  </a:cubicBezTo>
                  <a:cubicBezTo>
                    <a:pt x="20773" y="72461"/>
                    <a:pt x="35589" y="115853"/>
                    <a:pt x="41145" y="119292"/>
                  </a:cubicBezTo>
                  <a:cubicBezTo>
                    <a:pt x="46701" y="122731"/>
                    <a:pt x="51464" y="93627"/>
                    <a:pt x="47495" y="73254"/>
                  </a:cubicBezTo>
                  <a:cubicBezTo>
                    <a:pt x="43526" y="52881"/>
                    <a:pt x="7014" y="3668"/>
                    <a:pt x="1458" y="22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9" name="フリーフォーム: 図形 529">
              <a:extLst>
                <a:ext uri="{FF2B5EF4-FFF2-40B4-BE49-F238E27FC236}">
                  <a16:creationId xmlns:a16="http://schemas.microsoft.com/office/drawing/2014/main" id="{4A460209-BB93-6D7D-53BE-1BB76CBB64C4}"/>
                </a:ext>
              </a:extLst>
            </p:cNvPr>
            <p:cNvSpPr/>
            <p:nvPr/>
          </p:nvSpPr>
          <p:spPr>
            <a:xfrm>
              <a:off x="1211258" y="4947677"/>
              <a:ext cx="9537" cy="136117"/>
            </a:xfrm>
            <a:custGeom>
              <a:avLst/>
              <a:gdLst>
                <a:gd name="connsiteX0" fmla="*/ 9530 w 9537"/>
                <a:gd name="connsiteY0" fmla="*/ 141 h 136117"/>
                <a:gd name="connsiteX1" fmla="*/ 1592 w 9537"/>
                <a:gd name="connsiteY1" fmla="*/ 130316 h 136117"/>
                <a:gd name="connsiteX2" fmla="*/ 5 w 9537"/>
                <a:gd name="connsiteY2" fmla="*/ 104916 h 136117"/>
                <a:gd name="connsiteX3" fmla="*/ 9530 w 9537"/>
                <a:gd name="connsiteY3" fmla="*/ 141 h 13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37" h="136117">
                  <a:moveTo>
                    <a:pt x="9530" y="141"/>
                  </a:moveTo>
                  <a:cubicBezTo>
                    <a:pt x="9794" y="4374"/>
                    <a:pt x="3179" y="112854"/>
                    <a:pt x="1592" y="130316"/>
                  </a:cubicBezTo>
                  <a:cubicBezTo>
                    <a:pt x="5" y="147778"/>
                    <a:pt x="269" y="121849"/>
                    <a:pt x="5" y="104916"/>
                  </a:cubicBezTo>
                  <a:cubicBezTo>
                    <a:pt x="-260" y="87983"/>
                    <a:pt x="9266" y="-4092"/>
                    <a:pt x="9530" y="14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0" name="フリーフォーム: 図形 530">
              <a:extLst>
                <a:ext uri="{FF2B5EF4-FFF2-40B4-BE49-F238E27FC236}">
                  <a16:creationId xmlns:a16="http://schemas.microsoft.com/office/drawing/2014/main" id="{AA878FCE-1E50-547F-65F3-AAE535F6FE9B}"/>
                </a:ext>
              </a:extLst>
            </p:cNvPr>
            <p:cNvSpPr/>
            <p:nvPr/>
          </p:nvSpPr>
          <p:spPr>
            <a:xfrm>
              <a:off x="1108473" y="4947717"/>
              <a:ext cx="36115" cy="130021"/>
            </a:xfrm>
            <a:custGeom>
              <a:avLst/>
              <a:gdLst>
                <a:gd name="connsiteX0" fmla="*/ 36115 w 36115"/>
                <a:gd name="connsiteY0" fmla="*/ 1689 h 130021"/>
                <a:gd name="connsiteX1" fmla="*/ 10715 w 36115"/>
                <a:gd name="connsiteY1" fmla="*/ 117576 h 130021"/>
                <a:gd name="connsiteX2" fmla="*/ 1190 w 36115"/>
                <a:gd name="connsiteY2" fmla="*/ 123926 h 130021"/>
                <a:gd name="connsiteX3" fmla="*/ 1190 w 36115"/>
                <a:gd name="connsiteY3" fmla="*/ 92176 h 130021"/>
                <a:gd name="connsiteX4" fmla="*/ 10715 w 36115"/>
                <a:gd name="connsiteY4" fmla="*/ 50901 h 130021"/>
                <a:gd name="connsiteX5" fmla="*/ 36115 w 36115"/>
                <a:gd name="connsiteY5" fmla="*/ 1689 h 13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5" h="130021">
                  <a:moveTo>
                    <a:pt x="36115" y="1689"/>
                  </a:moveTo>
                  <a:cubicBezTo>
                    <a:pt x="36115" y="12801"/>
                    <a:pt x="16536" y="97203"/>
                    <a:pt x="10715" y="117576"/>
                  </a:cubicBezTo>
                  <a:cubicBezTo>
                    <a:pt x="4894" y="137949"/>
                    <a:pt x="2777" y="128159"/>
                    <a:pt x="1190" y="123926"/>
                  </a:cubicBezTo>
                  <a:cubicBezTo>
                    <a:pt x="-397" y="119693"/>
                    <a:pt x="-397" y="104347"/>
                    <a:pt x="1190" y="92176"/>
                  </a:cubicBezTo>
                  <a:cubicBezTo>
                    <a:pt x="2777" y="80005"/>
                    <a:pt x="7540" y="64395"/>
                    <a:pt x="10715" y="50901"/>
                  </a:cubicBezTo>
                  <a:cubicBezTo>
                    <a:pt x="13890" y="37407"/>
                    <a:pt x="36115" y="-9423"/>
                    <a:pt x="36115" y="168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1" name="フリーフォーム: 図形 531">
              <a:extLst>
                <a:ext uri="{FF2B5EF4-FFF2-40B4-BE49-F238E27FC236}">
                  <a16:creationId xmlns:a16="http://schemas.microsoft.com/office/drawing/2014/main" id="{915B805C-40C8-2377-CBBB-E5D49760EC20}"/>
                </a:ext>
              </a:extLst>
            </p:cNvPr>
            <p:cNvSpPr/>
            <p:nvPr/>
          </p:nvSpPr>
          <p:spPr>
            <a:xfrm>
              <a:off x="1231799" y="4950993"/>
              <a:ext cx="32216" cy="96838"/>
            </a:xfrm>
            <a:custGeom>
              <a:avLst/>
              <a:gdLst>
                <a:gd name="connsiteX0" fmla="*/ 101 w 32216"/>
                <a:gd name="connsiteY0" fmla="*/ 0 h 96838"/>
                <a:gd name="connsiteX1" fmla="*/ 31851 w 32216"/>
                <a:gd name="connsiteY1" fmla="*/ 65088 h 96838"/>
                <a:gd name="connsiteX2" fmla="*/ 17564 w 32216"/>
                <a:gd name="connsiteY2" fmla="*/ 96838 h 96838"/>
                <a:gd name="connsiteX3" fmla="*/ 20739 w 32216"/>
                <a:gd name="connsiteY3" fmla="*/ 65088 h 96838"/>
                <a:gd name="connsiteX4" fmla="*/ 101 w 32216"/>
                <a:gd name="connsiteY4" fmla="*/ 0 h 9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16" h="96838">
                  <a:moveTo>
                    <a:pt x="101" y="0"/>
                  </a:moveTo>
                  <a:cubicBezTo>
                    <a:pt x="1953" y="0"/>
                    <a:pt x="28941" y="48948"/>
                    <a:pt x="31851" y="65088"/>
                  </a:cubicBezTo>
                  <a:cubicBezTo>
                    <a:pt x="34761" y="81228"/>
                    <a:pt x="19416" y="96838"/>
                    <a:pt x="17564" y="96838"/>
                  </a:cubicBezTo>
                  <a:cubicBezTo>
                    <a:pt x="15712" y="96838"/>
                    <a:pt x="19152" y="76730"/>
                    <a:pt x="20739" y="65088"/>
                  </a:cubicBezTo>
                  <a:cubicBezTo>
                    <a:pt x="22326" y="53446"/>
                    <a:pt x="-1751" y="0"/>
                    <a:pt x="101" y="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2" name="フリーフォーム: 図形 532">
              <a:extLst>
                <a:ext uri="{FF2B5EF4-FFF2-40B4-BE49-F238E27FC236}">
                  <a16:creationId xmlns:a16="http://schemas.microsoft.com/office/drawing/2014/main" id="{F052F102-1AFA-4DDC-327A-42BA6AE3D7D1}"/>
                </a:ext>
              </a:extLst>
            </p:cNvPr>
            <p:cNvSpPr/>
            <p:nvPr/>
          </p:nvSpPr>
          <p:spPr>
            <a:xfrm>
              <a:off x="1320448" y="4893617"/>
              <a:ext cx="53312" cy="201467"/>
            </a:xfrm>
            <a:custGeom>
              <a:avLst/>
              <a:gdLst>
                <a:gd name="connsiteX0" fmla="*/ 6702 w 53312"/>
                <a:gd name="connsiteY0" fmla="*/ 226 h 201467"/>
                <a:gd name="connsiteX1" fmla="*/ 3527 w 53312"/>
                <a:gd name="connsiteY1" fmla="*/ 189139 h 201467"/>
                <a:gd name="connsiteX2" fmla="*/ 52740 w 53312"/>
                <a:gd name="connsiteY2" fmla="*/ 179614 h 201467"/>
                <a:gd name="connsiteX3" fmla="*/ 28927 w 53312"/>
                <a:gd name="connsiteY3" fmla="*/ 151039 h 201467"/>
                <a:gd name="connsiteX4" fmla="*/ 6702 w 53312"/>
                <a:gd name="connsiteY4" fmla="*/ 226 h 20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12" h="201467">
                  <a:moveTo>
                    <a:pt x="6702" y="226"/>
                  </a:moveTo>
                  <a:cubicBezTo>
                    <a:pt x="2469" y="6576"/>
                    <a:pt x="-4146" y="159241"/>
                    <a:pt x="3527" y="189139"/>
                  </a:cubicBezTo>
                  <a:cubicBezTo>
                    <a:pt x="11200" y="219037"/>
                    <a:pt x="48507" y="185964"/>
                    <a:pt x="52740" y="179614"/>
                  </a:cubicBezTo>
                  <a:cubicBezTo>
                    <a:pt x="56973" y="173264"/>
                    <a:pt x="36600" y="179350"/>
                    <a:pt x="28927" y="151039"/>
                  </a:cubicBezTo>
                  <a:cubicBezTo>
                    <a:pt x="21254" y="122728"/>
                    <a:pt x="10935" y="-6124"/>
                    <a:pt x="6702" y="226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3" name="フリーフォーム: 図形 533">
              <a:extLst>
                <a:ext uri="{FF2B5EF4-FFF2-40B4-BE49-F238E27FC236}">
                  <a16:creationId xmlns:a16="http://schemas.microsoft.com/office/drawing/2014/main" id="{1C0957BE-FB45-28C6-A5E8-0FC6F106CD03}"/>
                </a:ext>
              </a:extLst>
            </p:cNvPr>
            <p:cNvSpPr/>
            <p:nvPr/>
          </p:nvSpPr>
          <p:spPr>
            <a:xfrm>
              <a:off x="1330325" y="4891888"/>
              <a:ext cx="61130" cy="161771"/>
            </a:xfrm>
            <a:custGeom>
              <a:avLst/>
              <a:gdLst>
                <a:gd name="connsiteX0" fmla="*/ 0 w 61130"/>
                <a:gd name="connsiteY0" fmla="*/ 6718 h 161771"/>
                <a:gd name="connsiteX1" fmla="*/ 60325 w 61130"/>
                <a:gd name="connsiteY1" fmla="*/ 14655 h 161771"/>
                <a:gd name="connsiteX2" fmla="*/ 34925 w 61130"/>
                <a:gd name="connsiteY2" fmla="*/ 160705 h 161771"/>
                <a:gd name="connsiteX3" fmla="*/ 38100 w 61130"/>
                <a:gd name="connsiteY3" fmla="*/ 78155 h 161771"/>
                <a:gd name="connsiteX4" fmla="*/ 58738 w 61130"/>
                <a:gd name="connsiteY4" fmla="*/ 28943 h 161771"/>
                <a:gd name="connsiteX5" fmla="*/ 0 w 61130"/>
                <a:gd name="connsiteY5" fmla="*/ 6718 h 16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30" h="161771">
                  <a:moveTo>
                    <a:pt x="0" y="6718"/>
                  </a:moveTo>
                  <a:cubicBezTo>
                    <a:pt x="264" y="4337"/>
                    <a:pt x="54504" y="-11009"/>
                    <a:pt x="60325" y="14655"/>
                  </a:cubicBezTo>
                  <a:cubicBezTo>
                    <a:pt x="66146" y="40319"/>
                    <a:pt x="38629" y="150122"/>
                    <a:pt x="34925" y="160705"/>
                  </a:cubicBezTo>
                  <a:cubicBezTo>
                    <a:pt x="31221" y="171288"/>
                    <a:pt x="34131" y="100115"/>
                    <a:pt x="38100" y="78155"/>
                  </a:cubicBezTo>
                  <a:cubicBezTo>
                    <a:pt x="42069" y="56195"/>
                    <a:pt x="61648" y="39791"/>
                    <a:pt x="58738" y="28943"/>
                  </a:cubicBezTo>
                  <a:cubicBezTo>
                    <a:pt x="55828" y="18095"/>
                    <a:pt x="-264" y="9099"/>
                    <a:pt x="0" y="6718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4" name="フリーフォーム: 図形 534">
              <a:extLst>
                <a:ext uri="{FF2B5EF4-FFF2-40B4-BE49-F238E27FC236}">
                  <a16:creationId xmlns:a16="http://schemas.microsoft.com/office/drawing/2014/main" id="{A2145B38-A989-852A-C9B2-2DF040BD39C7}"/>
                </a:ext>
              </a:extLst>
            </p:cNvPr>
            <p:cNvSpPr/>
            <p:nvPr/>
          </p:nvSpPr>
          <p:spPr>
            <a:xfrm>
              <a:off x="1321430" y="4811110"/>
              <a:ext cx="74081" cy="65979"/>
            </a:xfrm>
            <a:custGeom>
              <a:avLst/>
              <a:gdLst>
                <a:gd name="connsiteX0" fmla="*/ 8895 w 74081"/>
                <a:gd name="connsiteY0" fmla="*/ 183 h 65979"/>
                <a:gd name="connsiteX1" fmla="*/ 73983 w 74081"/>
                <a:gd name="connsiteY1" fmla="*/ 35108 h 65979"/>
                <a:gd name="connsiteX2" fmla="*/ 23183 w 74081"/>
                <a:gd name="connsiteY2" fmla="*/ 65271 h 65979"/>
                <a:gd name="connsiteX3" fmla="*/ 4133 w 74081"/>
                <a:gd name="connsiteY3" fmla="*/ 50983 h 65979"/>
                <a:gd name="connsiteX4" fmla="*/ 8895 w 74081"/>
                <a:gd name="connsiteY4" fmla="*/ 183 h 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81" h="65979">
                  <a:moveTo>
                    <a:pt x="8895" y="183"/>
                  </a:moveTo>
                  <a:cubicBezTo>
                    <a:pt x="20537" y="-2463"/>
                    <a:pt x="71602" y="24260"/>
                    <a:pt x="73983" y="35108"/>
                  </a:cubicBezTo>
                  <a:cubicBezTo>
                    <a:pt x="76364" y="45956"/>
                    <a:pt x="34825" y="62625"/>
                    <a:pt x="23183" y="65271"/>
                  </a:cubicBezTo>
                  <a:cubicBezTo>
                    <a:pt x="11541" y="67917"/>
                    <a:pt x="9689" y="63154"/>
                    <a:pt x="4133" y="50983"/>
                  </a:cubicBezTo>
                  <a:cubicBezTo>
                    <a:pt x="-1423" y="38812"/>
                    <a:pt x="-2747" y="2829"/>
                    <a:pt x="8895" y="183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5" name="フリーフォーム: 図形 535">
              <a:extLst>
                <a:ext uri="{FF2B5EF4-FFF2-40B4-BE49-F238E27FC236}">
                  <a16:creationId xmlns:a16="http://schemas.microsoft.com/office/drawing/2014/main" id="{DA591392-CAEA-AB60-256B-49B4A3A62397}"/>
                </a:ext>
              </a:extLst>
            </p:cNvPr>
            <p:cNvSpPr/>
            <p:nvPr/>
          </p:nvSpPr>
          <p:spPr>
            <a:xfrm>
              <a:off x="1392755" y="4897731"/>
              <a:ext cx="70929" cy="190691"/>
            </a:xfrm>
            <a:custGeom>
              <a:avLst/>
              <a:gdLst>
                <a:gd name="connsiteX0" fmla="*/ 2658 w 70929"/>
                <a:gd name="connsiteY0" fmla="*/ 875 h 190691"/>
                <a:gd name="connsiteX1" fmla="*/ 5833 w 70929"/>
                <a:gd name="connsiteY1" fmla="*/ 178675 h 190691"/>
                <a:gd name="connsiteX2" fmla="*/ 64570 w 70929"/>
                <a:gd name="connsiteY2" fmla="*/ 164387 h 190691"/>
                <a:gd name="connsiteX3" fmla="*/ 69333 w 70929"/>
                <a:gd name="connsiteY3" fmla="*/ 81837 h 190691"/>
                <a:gd name="connsiteX4" fmla="*/ 64570 w 70929"/>
                <a:gd name="connsiteY4" fmla="*/ 167562 h 190691"/>
                <a:gd name="connsiteX5" fmla="*/ 45520 w 70929"/>
                <a:gd name="connsiteY5" fmla="*/ 165975 h 190691"/>
                <a:gd name="connsiteX6" fmla="*/ 10595 w 70929"/>
                <a:gd name="connsiteY6" fmla="*/ 112000 h 190691"/>
                <a:gd name="connsiteX7" fmla="*/ 2658 w 70929"/>
                <a:gd name="connsiteY7" fmla="*/ 875 h 19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29" h="190691">
                  <a:moveTo>
                    <a:pt x="2658" y="875"/>
                  </a:moveTo>
                  <a:cubicBezTo>
                    <a:pt x="1864" y="11987"/>
                    <a:pt x="-4486" y="151423"/>
                    <a:pt x="5833" y="178675"/>
                  </a:cubicBezTo>
                  <a:cubicBezTo>
                    <a:pt x="16152" y="205927"/>
                    <a:pt x="53987" y="180527"/>
                    <a:pt x="64570" y="164387"/>
                  </a:cubicBezTo>
                  <a:cubicBezTo>
                    <a:pt x="75153" y="148247"/>
                    <a:pt x="69333" y="81308"/>
                    <a:pt x="69333" y="81837"/>
                  </a:cubicBezTo>
                  <a:cubicBezTo>
                    <a:pt x="69333" y="82366"/>
                    <a:pt x="68539" y="153539"/>
                    <a:pt x="64570" y="167562"/>
                  </a:cubicBezTo>
                  <a:cubicBezTo>
                    <a:pt x="60601" y="181585"/>
                    <a:pt x="54516" y="175235"/>
                    <a:pt x="45520" y="165975"/>
                  </a:cubicBezTo>
                  <a:cubicBezTo>
                    <a:pt x="36524" y="156715"/>
                    <a:pt x="16416" y="136342"/>
                    <a:pt x="10595" y="112000"/>
                  </a:cubicBezTo>
                  <a:cubicBezTo>
                    <a:pt x="4774" y="87658"/>
                    <a:pt x="3452" y="-10237"/>
                    <a:pt x="2658" y="87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6" name="フリーフォーム: 図形 536">
              <a:extLst>
                <a:ext uri="{FF2B5EF4-FFF2-40B4-BE49-F238E27FC236}">
                  <a16:creationId xmlns:a16="http://schemas.microsoft.com/office/drawing/2014/main" id="{1294EB23-B797-6A27-423B-D59F8059C0C2}"/>
                </a:ext>
              </a:extLst>
            </p:cNvPr>
            <p:cNvSpPr/>
            <p:nvPr/>
          </p:nvSpPr>
          <p:spPr>
            <a:xfrm>
              <a:off x="1387474" y="4888184"/>
              <a:ext cx="174342" cy="200149"/>
            </a:xfrm>
            <a:custGeom>
              <a:avLst/>
              <a:gdLst>
                <a:gd name="connsiteX0" fmla="*/ 1 w 174342"/>
                <a:gd name="connsiteY0" fmla="*/ 2484 h 200149"/>
                <a:gd name="connsiteX1" fmla="*/ 147639 w 174342"/>
                <a:gd name="connsiteY1" fmla="*/ 18359 h 200149"/>
                <a:gd name="connsiteX2" fmla="*/ 171451 w 174342"/>
                <a:gd name="connsiteY2" fmla="*/ 154884 h 200149"/>
                <a:gd name="connsiteX3" fmla="*/ 168276 w 174342"/>
                <a:gd name="connsiteY3" fmla="*/ 192984 h 200149"/>
                <a:gd name="connsiteX4" fmla="*/ 120651 w 174342"/>
                <a:gd name="connsiteY4" fmla="*/ 194572 h 200149"/>
                <a:gd name="connsiteX5" fmla="*/ 163514 w 174342"/>
                <a:gd name="connsiteY5" fmla="*/ 134247 h 200149"/>
                <a:gd name="connsiteX6" fmla="*/ 169864 w 174342"/>
                <a:gd name="connsiteY6" fmla="*/ 70747 h 200149"/>
                <a:gd name="connsiteX7" fmla="*/ 144464 w 174342"/>
                <a:gd name="connsiteY7" fmla="*/ 8834 h 200149"/>
                <a:gd name="connsiteX8" fmla="*/ 1 w 174342"/>
                <a:gd name="connsiteY8" fmla="*/ 2484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42" h="200149">
                  <a:moveTo>
                    <a:pt x="1" y="2484"/>
                  </a:moveTo>
                  <a:cubicBezTo>
                    <a:pt x="530" y="4071"/>
                    <a:pt x="119064" y="-7041"/>
                    <a:pt x="147639" y="18359"/>
                  </a:cubicBezTo>
                  <a:cubicBezTo>
                    <a:pt x="176214" y="43759"/>
                    <a:pt x="168012" y="125780"/>
                    <a:pt x="171451" y="154884"/>
                  </a:cubicBezTo>
                  <a:cubicBezTo>
                    <a:pt x="174890" y="183988"/>
                    <a:pt x="176743" y="186369"/>
                    <a:pt x="168276" y="192984"/>
                  </a:cubicBezTo>
                  <a:cubicBezTo>
                    <a:pt x="159809" y="199599"/>
                    <a:pt x="121445" y="204361"/>
                    <a:pt x="120651" y="194572"/>
                  </a:cubicBezTo>
                  <a:cubicBezTo>
                    <a:pt x="119857" y="184783"/>
                    <a:pt x="155312" y="154885"/>
                    <a:pt x="163514" y="134247"/>
                  </a:cubicBezTo>
                  <a:cubicBezTo>
                    <a:pt x="171716" y="113610"/>
                    <a:pt x="173039" y="91649"/>
                    <a:pt x="169864" y="70747"/>
                  </a:cubicBezTo>
                  <a:cubicBezTo>
                    <a:pt x="166689" y="49845"/>
                    <a:pt x="168012" y="22328"/>
                    <a:pt x="144464" y="8834"/>
                  </a:cubicBezTo>
                  <a:cubicBezTo>
                    <a:pt x="120916" y="-4660"/>
                    <a:pt x="-528" y="897"/>
                    <a:pt x="1" y="248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7" name="フリーフォーム: 図形 537">
              <a:extLst>
                <a:ext uri="{FF2B5EF4-FFF2-40B4-BE49-F238E27FC236}">
                  <a16:creationId xmlns:a16="http://schemas.microsoft.com/office/drawing/2014/main" id="{186E45B3-C91E-69E1-6BCD-D43789A4A26A}"/>
                </a:ext>
              </a:extLst>
            </p:cNvPr>
            <p:cNvSpPr/>
            <p:nvPr/>
          </p:nvSpPr>
          <p:spPr>
            <a:xfrm>
              <a:off x="1449161" y="4924908"/>
              <a:ext cx="71349" cy="149955"/>
            </a:xfrm>
            <a:custGeom>
              <a:avLst/>
              <a:gdLst>
                <a:gd name="connsiteX0" fmla="*/ 58964 w 71349"/>
                <a:gd name="connsiteY0" fmla="*/ 149910 h 149955"/>
                <a:gd name="connsiteX1" fmla="*/ 55789 w 71349"/>
                <a:gd name="connsiteY1" fmla="*/ 45135 h 149955"/>
                <a:gd name="connsiteX2" fmla="*/ 25627 w 71349"/>
                <a:gd name="connsiteY2" fmla="*/ 32435 h 149955"/>
                <a:gd name="connsiteX3" fmla="*/ 9752 w 71349"/>
                <a:gd name="connsiteY3" fmla="*/ 135623 h 149955"/>
                <a:gd name="connsiteX4" fmla="*/ 227 w 71349"/>
                <a:gd name="connsiteY4" fmla="*/ 113398 h 149955"/>
                <a:gd name="connsiteX5" fmla="*/ 3402 w 71349"/>
                <a:gd name="connsiteY5" fmla="*/ 73710 h 149955"/>
                <a:gd name="connsiteX6" fmla="*/ 8164 w 71349"/>
                <a:gd name="connsiteY6" fmla="*/ 29260 h 149955"/>
                <a:gd name="connsiteX7" fmla="*/ 39914 w 71349"/>
                <a:gd name="connsiteY7" fmla="*/ 685 h 149955"/>
                <a:gd name="connsiteX8" fmla="*/ 70077 w 71349"/>
                <a:gd name="connsiteY8" fmla="*/ 57835 h 149955"/>
                <a:gd name="connsiteX9" fmla="*/ 58964 w 71349"/>
                <a:gd name="connsiteY9" fmla="*/ 149910 h 149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349" h="149955">
                  <a:moveTo>
                    <a:pt x="58964" y="149910"/>
                  </a:moveTo>
                  <a:cubicBezTo>
                    <a:pt x="56583" y="147793"/>
                    <a:pt x="61345" y="64714"/>
                    <a:pt x="55789" y="45135"/>
                  </a:cubicBezTo>
                  <a:cubicBezTo>
                    <a:pt x="50233" y="25556"/>
                    <a:pt x="33300" y="17354"/>
                    <a:pt x="25627" y="32435"/>
                  </a:cubicBezTo>
                  <a:cubicBezTo>
                    <a:pt x="17954" y="47516"/>
                    <a:pt x="13985" y="122129"/>
                    <a:pt x="9752" y="135623"/>
                  </a:cubicBezTo>
                  <a:cubicBezTo>
                    <a:pt x="5519" y="149117"/>
                    <a:pt x="1285" y="123717"/>
                    <a:pt x="227" y="113398"/>
                  </a:cubicBezTo>
                  <a:cubicBezTo>
                    <a:pt x="-831" y="103079"/>
                    <a:pt x="2079" y="87733"/>
                    <a:pt x="3402" y="73710"/>
                  </a:cubicBezTo>
                  <a:cubicBezTo>
                    <a:pt x="4725" y="59687"/>
                    <a:pt x="2079" y="41431"/>
                    <a:pt x="8164" y="29260"/>
                  </a:cubicBezTo>
                  <a:cubicBezTo>
                    <a:pt x="14249" y="17089"/>
                    <a:pt x="29595" y="-4077"/>
                    <a:pt x="39914" y="685"/>
                  </a:cubicBezTo>
                  <a:cubicBezTo>
                    <a:pt x="50233" y="5447"/>
                    <a:pt x="64521" y="36668"/>
                    <a:pt x="70077" y="57835"/>
                  </a:cubicBezTo>
                  <a:cubicBezTo>
                    <a:pt x="75633" y="79002"/>
                    <a:pt x="61345" y="152027"/>
                    <a:pt x="58964" y="149910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8" name="フリーフォーム: 図形 538">
              <a:extLst>
                <a:ext uri="{FF2B5EF4-FFF2-40B4-BE49-F238E27FC236}">
                  <a16:creationId xmlns:a16="http://schemas.microsoft.com/office/drawing/2014/main" id="{B16EA315-BBBE-950F-F1E2-D1A7384549EC}"/>
                </a:ext>
              </a:extLst>
            </p:cNvPr>
            <p:cNvSpPr/>
            <p:nvPr/>
          </p:nvSpPr>
          <p:spPr>
            <a:xfrm>
              <a:off x="1669886" y="4902634"/>
              <a:ext cx="60834" cy="158880"/>
            </a:xfrm>
            <a:custGeom>
              <a:avLst/>
              <a:gdLst>
                <a:gd name="connsiteX0" fmla="*/ 164 w 60834"/>
                <a:gd name="connsiteY0" fmla="*/ 734 h 158880"/>
                <a:gd name="connsiteX1" fmla="*/ 60489 w 60834"/>
                <a:gd name="connsiteY1" fmla="*/ 145197 h 158880"/>
                <a:gd name="connsiteX2" fmla="*/ 25564 w 60834"/>
                <a:gd name="connsiteY2" fmla="*/ 146784 h 158880"/>
                <a:gd name="connsiteX3" fmla="*/ 41439 w 60834"/>
                <a:gd name="connsiteY3" fmla="*/ 91222 h 158880"/>
                <a:gd name="connsiteX4" fmla="*/ 164 w 60834"/>
                <a:gd name="connsiteY4" fmla="*/ 734 h 15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34" h="158880">
                  <a:moveTo>
                    <a:pt x="164" y="734"/>
                  </a:moveTo>
                  <a:cubicBezTo>
                    <a:pt x="3339" y="9730"/>
                    <a:pt x="56256" y="120855"/>
                    <a:pt x="60489" y="145197"/>
                  </a:cubicBezTo>
                  <a:cubicBezTo>
                    <a:pt x="64722" y="169539"/>
                    <a:pt x="28739" y="155780"/>
                    <a:pt x="25564" y="146784"/>
                  </a:cubicBezTo>
                  <a:cubicBezTo>
                    <a:pt x="22389" y="137788"/>
                    <a:pt x="41968" y="114505"/>
                    <a:pt x="41439" y="91222"/>
                  </a:cubicBezTo>
                  <a:cubicBezTo>
                    <a:pt x="40910" y="67939"/>
                    <a:pt x="-3011" y="-8262"/>
                    <a:pt x="164" y="734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9" name="フリーフォーム: 図形 539">
              <a:extLst>
                <a:ext uri="{FF2B5EF4-FFF2-40B4-BE49-F238E27FC236}">
                  <a16:creationId xmlns:a16="http://schemas.microsoft.com/office/drawing/2014/main" id="{2E9F10F5-DCAB-A88A-FEB9-95488DCBCB42}"/>
                </a:ext>
              </a:extLst>
            </p:cNvPr>
            <p:cNvSpPr/>
            <p:nvPr/>
          </p:nvSpPr>
          <p:spPr>
            <a:xfrm>
              <a:off x="1562057" y="4880614"/>
              <a:ext cx="169393" cy="198970"/>
            </a:xfrm>
            <a:custGeom>
              <a:avLst/>
              <a:gdLst>
                <a:gd name="connsiteX0" fmla="*/ 166731 w 169393"/>
                <a:gd name="connsiteY0" fmla="*/ 87842 h 198970"/>
                <a:gd name="connsiteX1" fmla="*/ 138156 w 169393"/>
                <a:gd name="connsiteY1" fmla="*/ 40217 h 198970"/>
                <a:gd name="connsiteX2" fmla="*/ 57193 w 169393"/>
                <a:gd name="connsiteY2" fmla="*/ 8467 h 198970"/>
                <a:gd name="connsiteX3" fmla="*/ 19093 w 169393"/>
                <a:gd name="connsiteY3" fmla="*/ 67204 h 198970"/>
                <a:gd name="connsiteX4" fmla="*/ 39731 w 169393"/>
                <a:gd name="connsiteY4" fmla="*/ 178329 h 198970"/>
                <a:gd name="connsiteX5" fmla="*/ 123868 w 169393"/>
                <a:gd name="connsiteY5" fmla="*/ 198967 h 198970"/>
                <a:gd name="connsiteX6" fmla="*/ 154031 w 169393"/>
                <a:gd name="connsiteY6" fmla="*/ 179917 h 198970"/>
                <a:gd name="connsiteX7" fmla="*/ 27031 w 169393"/>
                <a:gd name="connsiteY7" fmla="*/ 175154 h 198970"/>
                <a:gd name="connsiteX8" fmla="*/ 43 w 169393"/>
                <a:gd name="connsiteY8" fmla="*/ 113242 h 198970"/>
                <a:gd name="connsiteX9" fmla="*/ 22268 w 169393"/>
                <a:gd name="connsiteY9" fmla="*/ 27517 h 198970"/>
                <a:gd name="connsiteX10" fmla="*/ 77831 w 169393"/>
                <a:gd name="connsiteY10" fmla="*/ 529 h 198970"/>
                <a:gd name="connsiteX11" fmla="*/ 166731 w 169393"/>
                <a:gd name="connsiteY11" fmla="*/ 87842 h 19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393" h="198970">
                  <a:moveTo>
                    <a:pt x="166731" y="87842"/>
                  </a:moveTo>
                  <a:cubicBezTo>
                    <a:pt x="176785" y="94457"/>
                    <a:pt x="156412" y="53446"/>
                    <a:pt x="138156" y="40217"/>
                  </a:cubicBezTo>
                  <a:cubicBezTo>
                    <a:pt x="119900" y="26988"/>
                    <a:pt x="77037" y="3969"/>
                    <a:pt x="57193" y="8467"/>
                  </a:cubicBezTo>
                  <a:cubicBezTo>
                    <a:pt x="37349" y="12965"/>
                    <a:pt x="22003" y="38894"/>
                    <a:pt x="19093" y="67204"/>
                  </a:cubicBezTo>
                  <a:cubicBezTo>
                    <a:pt x="16183" y="95514"/>
                    <a:pt x="22269" y="156369"/>
                    <a:pt x="39731" y="178329"/>
                  </a:cubicBezTo>
                  <a:cubicBezTo>
                    <a:pt x="57193" y="200289"/>
                    <a:pt x="104818" y="198702"/>
                    <a:pt x="123868" y="198967"/>
                  </a:cubicBezTo>
                  <a:cubicBezTo>
                    <a:pt x="142918" y="199232"/>
                    <a:pt x="170171" y="183886"/>
                    <a:pt x="154031" y="179917"/>
                  </a:cubicBezTo>
                  <a:cubicBezTo>
                    <a:pt x="137891" y="175948"/>
                    <a:pt x="52696" y="186266"/>
                    <a:pt x="27031" y="175154"/>
                  </a:cubicBezTo>
                  <a:cubicBezTo>
                    <a:pt x="1366" y="164042"/>
                    <a:pt x="837" y="137848"/>
                    <a:pt x="43" y="113242"/>
                  </a:cubicBezTo>
                  <a:cubicBezTo>
                    <a:pt x="-751" y="88636"/>
                    <a:pt x="9303" y="46302"/>
                    <a:pt x="22268" y="27517"/>
                  </a:cubicBezTo>
                  <a:cubicBezTo>
                    <a:pt x="35233" y="8732"/>
                    <a:pt x="57987" y="-2646"/>
                    <a:pt x="77831" y="529"/>
                  </a:cubicBezTo>
                  <a:cubicBezTo>
                    <a:pt x="97675" y="3704"/>
                    <a:pt x="156677" y="81227"/>
                    <a:pt x="166731" y="87842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0" name="フリーフォーム: 図形 540">
              <a:extLst>
                <a:ext uri="{FF2B5EF4-FFF2-40B4-BE49-F238E27FC236}">
                  <a16:creationId xmlns:a16="http://schemas.microsoft.com/office/drawing/2014/main" id="{B6476815-29D4-9668-5DF3-D959CF3991DC}"/>
                </a:ext>
              </a:extLst>
            </p:cNvPr>
            <p:cNvSpPr/>
            <p:nvPr/>
          </p:nvSpPr>
          <p:spPr>
            <a:xfrm>
              <a:off x="1584325" y="4939067"/>
              <a:ext cx="66973" cy="92026"/>
            </a:xfrm>
            <a:custGeom>
              <a:avLst/>
              <a:gdLst>
                <a:gd name="connsiteX0" fmla="*/ 66675 w 66973"/>
                <a:gd name="connsiteY0" fmla="*/ 91301 h 92026"/>
                <a:gd name="connsiteX1" fmla="*/ 25400 w 66973"/>
                <a:gd name="connsiteY1" fmla="*/ 51614 h 92026"/>
                <a:gd name="connsiteX2" fmla="*/ 46038 w 66973"/>
                <a:gd name="connsiteY2" fmla="*/ 2401 h 92026"/>
                <a:gd name="connsiteX3" fmla="*/ 0 w 66973"/>
                <a:gd name="connsiteY3" fmla="*/ 16689 h 92026"/>
                <a:gd name="connsiteX4" fmla="*/ 66675 w 66973"/>
                <a:gd name="connsiteY4" fmla="*/ 91301 h 9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73" h="92026">
                  <a:moveTo>
                    <a:pt x="66675" y="91301"/>
                  </a:moveTo>
                  <a:cubicBezTo>
                    <a:pt x="70908" y="97122"/>
                    <a:pt x="28839" y="66431"/>
                    <a:pt x="25400" y="51614"/>
                  </a:cubicBezTo>
                  <a:cubicBezTo>
                    <a:pt x="21961" y="36797"/>
                    <a:pt x="50271" y="8222"/>
                    <a:pt x="46038" y="2401"/>
                  </a:cubicBezTo>
                  <a:cubicBezTo>
                    <a:pt x="41805" y="-3420"/>
                    <a:pt x="265" y="1343"/>
                    <a:pt x="0" y="16689"/>
                  </a:cubicBezTo>
                  <a:cubicBezTo>
                    <a:pt x="-265" y="32035"/>
                    <a:pt x="62442" y="85480"/>
                    <a:pt x="66675" y="9130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1" name="フリーフォーム: 図形 541">
              <a:extLst>
                <a:ext uri="{FF2B5EF4-FFF2-40B4-BE49-F238E27FC236}">
                  <a16:creationId xmlns:a16="http://schemas.microsoft.com/office/drawing/2014/main" id="{9B0FC3CE-D88D-1E76-63A7-E8A75AAD1BF7}"/>
                </a:ext>
              </a:extLst>
            </p:cNvPr>
            <p:cNvSpPr/>
            <p:nvPr/>
          </p:nvSpPr>
          <p:spPr>
            <a:xfrm>
              <a:off x="1630362" y="4947693"/>
              <a:ext cx="62972" cy="85874"/>
            </a:xfrm>
            <a:custGeom>
              <a:avLst/>
              <a:gdLst>
                <a:gd name="connsiteX0" fmla="*/ 1 w 62972"/>
                <a:gd name="connsiteY0" fmla="*/ 125 h 85874"/>
                <a:gd name="connsiteX1" fmla="*/ 57151 w 62972"/>
                <a:gd name="connsiteY1" fmla="*/ 36638 h 85874"/>
                <a:gd name="connsiteX2" fmla="*/ 44451 w 62972"/>
                <a:gd name="connsiteY2" fmla="*/ 85850 h 85874"/>
                <a:gd name="connsiteX3" fmla="*/ 58738 w 62972"/>
                <a:gd name="connsiteY3" fmla="*/ 42988 h 85874"/>
                <a:gd name="connsiteX4" fmla="*/ 58738 w 62972"/>
                <a:gd name="connsiteY4" fmla="*/ 25525 h 85874"/>
                <a:gd name="connsiteX5" fmla="*/ 1 w 62972"/>
                <a:gd name="connsiteY5" fmla="*/ 125 h 8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72" h="85874">
                  <a:moveTo>
                    <a:pt x="1" y="125"/>
                  </a:moveTo>
                  <a:cubicBezTo>
                    <a:pt x="-263" y="1977"/>
                    <a:pt x="49743" y="22351"/>
                    <a:pt x="57151" y="36638"/>
                  </a:cubicBezTo>
                  <a:cubicBezTo>
                    <a:pt x="64559" y="50925"/>
                    <a:pt x="44187" y="84792"/>
                    <a:pt x="44451" y="85850"/>
                  </a:cubicBezTo>
                  <a:cubicBezTo>
                    <a:pt x="44716" y="86908"/>
                    <a:pt x="56357" y="53042"/>
                    <a:pt x="58738" y="42988"/>
                  </a:cubicBezTo>
                  <a:cubicBezTo>
                    <a:pt x="61119" y="32934"/>
                    <a:pt x="66940" y="33727"/>
                    <a:pt x="58738" y="25525"/>
                  </a:cubicBezTo>
                  <a:cubicBezTo>
                    <a:pt x="50536" y="17323"/>
                    <a:pt x="265" y="-1727"/>
                    <a:pt x="1" y="12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2" name="フリーフォーム: 図形 542">
              <a:extLst>
                <a:ext uri="{FF2B5EF4-FFF2-40B4-BE49-F238E27FC236}">
                  <a16:creationId xmlns:a16="http://schemas.microsoft.com/office/drawing/2014/main" id="{93789E6A-631F-DE04-E750-6A9C55005F2D}"/>
                </a:ext>
              </a:extLst>
            </p:cNvPr>
            <p:cNvSpPr/>
            <p:nvPr/>
          </p:nvSpPr>
          <p:spPr>
            <a:xfrm>
              <a:off x="1678595" y="4815614"/>
              <a:ext cx="123449" cy="127646"/>
            </a:xfrm>
            <a:custGeom>
              <a:avLst/>
              <a:gdLst>
                <a:gd name="connsiteX0" fmla="*/ 34318 w 123449"/>
                <a:gd name="connsiteY0" fmla="*/ 2029 h 127646"/>
                <a:gd name="connsiteX1" fmla="*/ 123218 w 123449"/>
                <a:gd name="connsiteY1" fmla="*/ 32192 h 127646"/>
                <a:gd name="connsiteX2" fmla="*/ 2568 w 123449"/>
                <a:gd name="connsiteY2" fmla="*/ 124267 h 127646"/>
                <a:gd name="connsiteX3" fmla="*/ 43843 w 123449"/>
                <a:gd name="connsiteY3" fmla="*/ 105217 h 127646"/>
                <a:gd name="connsiteX4" fmla="*/ 80355 w 123449"/>
                <a:gd name="connsiteY4" fmla="*/ 81404 h 127646"/>
                <a:gd name="connsiteX5" fmla="*/ 34318 w 123449"/>
                <a:gd name="connsiteY5" fmla="*/ 2029 h 12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449" h="127646">
                  <a:moveTo>
                    <a:pt x="34318" y="2029"/>
                  </a:moveTo>
                  <a:cubicBezTo>
                    <a:pt x="41462" y="-6173"/>
                    <a:pt x="128510" y="11819"/>
                    <a:pt x="123218" y="32192"/>
                  </a:cubicBezTo>
                  <a:cubicBezTo>
                    <a:pt x="117926" y="52565"/>
                    <a:pt x="15797" y="112096"/>
                    <a:pt x="2568" y="124267"/>
                  </a:cubicBezTo>
                  <a:cubicBezTo>
                    <a:pt x="-10661" y="136438"/>
                    <a:pt x="30879" y="112361"/>
                    <a:pt x="43843" y="105217"/>
                  </a:cubicBezTo>
                  <a:cubicBezTo>
                    <a:pt x="56807" y="98073"/>
                    <a:pt x="83001" y="90929"/>
                    <a:pt x="80355" y="81404"/>
                  </a:cubicBezTo>
                  <a:cubicBezTo>
                    <a:pt x="77709" y="71879"/>
                    <a:pt x="27174" y="10231"/>
                    <a:pt x="34318" y="2029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3" name="フリーフォーム: 図形 543">
              <a:extLst>
                <a:ext uri="{FF2B5EF4-FFF2-40B4-BE49-F238E27FC236}">
                  <a16:creationId xmlns:a16="http://schemas.microsoft.com/office/drawing/2014/main" id="{2768314B-34CC-9E45-5F70-DDDC4F72E7FD}"/>
                </a:ext>
              </a:extLst>
            </p:cNvPr>
            <p:cNvSpPr/>
            <p:nvPr/>
          </p:nvSpPr>
          <p:spPr>
            <a:xfrm>
              <a:off x="1719833" y="4939936"/>
              <a:ext cx="220996" cy="144641"/>
            </a:xfrm>
            <a:custGeom>
              <a:avLst/>
              <a:gdLst>
                <a:gd name="connsiteX0" fmla="*/ 169292 w 220996"/>
                <a:gd name="connsiteY0" fmla="*/ 12645 h 144641"/>
                <a:gd name="connsiteX1" fmla="*/ 77217 w 220996"/>
                <a:gd name="connsiteY1" fmla="*/ 6295 h 144641"/>
                <a:gd name="connsiteX2" fmla="*/ 188342 w 220996"/>
                <a:gd name="connsiteY2" fmla="*/ 60270 h 144641"/>
                <a:gd name="connsiteX3" fmla="*/ 156592 w 220996"/>
                <a:gd name="connsiteY3" fmla="*/ 133295 h 144641"/>
                <a:gd name="connsiteX4" fmla="*/ 77217 w 220996"/>
                <a:gd name="connsiteY4" fmla="*/ 138057 h 144641"/>
                <a:gd name="connsiteX5" fmla="*/ 1017 w 220996"/>
                <a:gd name="connsiteY5" fmla="*/ 125357 h 144641"/>
                <a:gd name="connsiteX6" fmla="*/ 134367 w 220996"/>
                <a:gd name="connsiteY6" fmla="*/ 144407 h 144641"/>
                <a:gd name="connsiteX7" fmla="*/ 220092 w 220996"/>
                <a:gd name="connsiteY7" fmla="*/ 109482 h 144641"/>
                <a:gd name="connsiteX8" fmla="*/ 169292 w 220996"/>
                <a:gd name="connsiteY8" fmla="*/ 12645 h 14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996" h="144641">
                  <a:moveTo>
                    <a:pt x="169292" y="12645"/>
                  </a:moveTo>
                  <a:cubicBezTo>
                    <a:pt x="145480" y="-4553"/>
                    <a:pt x="74042" y="-1643"/>
                    <a:pt x="77217" y="6295"/>
                  </a:cubicBezTo>
                  <a:cubicBezTo>
                    <a:pt x="80392" y="14233"/>
                    <a:pt x="175113" y="39103"/>
                    <a:pt x="188342" y="60270"/>
                  </a:cubicBezTo>
                  <a:cubicBezTo>
                    <a:pt x="201571" y="81437"/>
                    <a:pt x="175113" y="120331"/>
                    <a:pt x="156592" y="133295"/>
                  </a:cubicBezTo>
                  <a:cubicBezTo>
                    <a:pt x="138071" y="146260"/>
                    <a:pt x="103146" y="139380"/>
                    <a:pt x="77217" y="138057"/>
                  </a:cubicBezTo>
                  <a:cubicBezTo>
                    <a:pt x="51288" y="136734"/>
                    <a:pt x="-8508" y="124299"/>
                    <a:pt x="1017" y="125357"/>
                  </a:cubicBezTo>
                  <a:cubicBezTo>
                    <a:pt x="10542" y="126415"/>
                    <a:pt x="97855" y="147053"/>
                    <a:pt x="134367" y="144407"/>
                  </a:cubicBezTo>
                  <a:cubicBezTo>
                    <a:pt x="170879" y="141761"/>
                    <a:pt x="213213" y="124828"/>
                    <a:pt x="220092" y="109482"/>
                  </a:cubicBezTo>
                  <a:cubicBezTo>
                    <a:pt x="226971" y="94136"/>
                    <a:pt x="193104" y="29843"/>
                    <a:pt x="169292" y="12645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4" name="フリーフォーム: 図形 544">
              <a:extLst>
                <a:ext uri="{FF2B5EF4-FFF2-40B4-BE49-F238E27FC236}">
                  <a16:creationId xmlns:a16="http://schemas.microsoft.com/office/drawing/2014/main" id="{EF1FBD8F-5961-66E7-384E-830195B1567B}"/>
                </a:ext>
              </a:extLst>
            </p:cNvPr>
            <p:cNvSpPr/>
            <p:nvPr/>
          </p:nvSpPr>
          <p:spPr>
            <a:xfrm>
              <a:off x="1753885" y="4882717"/>
              <a:ext cx="138433" cy="177912"/>
            </a:xfrm>
            <a:custGeom>
              <a:avLst/>
              <a:gdLst>
                <a:gd name="connsiteX0" fmla="*/ 138415 w 138433"/>
                <a:gd name="connsiteY0" fmla="*/ 33351 h 177912"/>
                <a:gd name="connsiteX1" fmla="*/ 46340 w 138433"/>
                <a:gd name="connsiteY1" fmla="*/ 14 h 177912"/>
                <a:gd name="connsiteX2" fmla="*/ 303 w 138433"/>
                <a:gd name="connsiteY2" fmla="*/ 38114 h 177912"/>
                <a:gd name="connsiteX3" fmla="*/ 66978 w 138433"/>
                <a:gd name="connsiteY3" fmla="*/ 117489 h 177912"/>
                <a:gd name="connsiteX4" fmla="*/ 93965 w 138433"/>
                <a:gd name="connsiteY4" fmla="*/ 141301 h 177912"/>
                <a:gd name="connsiteX5" fmla="*/ 25703 w 138433"/>
                <a:gd name="connsiteY5" fmla="*/ 165114 h 177912"/>
                <a:gd name="connsiteX6" fmla="*/ 3478 w 138433"/>
                <a:gd name="connsiteY6" fmla="*/ 177814 h 177912"/>
                <a:gd name="connsiteX7" fmla="*/ 16178 w 138433"/>
                <a:gd name="connsiteY7" fmla="*/ 158764 h 177912"/>
                <a:gd name="connsiteX8" fmla="*/ 68565 w 138433"/>
                <a:gd name="connsiteY8" fmla="*/ 104789 h 177912"/>
                <a:gd name="connsiteX9" fmla="*/ 3478 w 138433"/>
                <a:gd name="connsiteY9" fmla="*/ 65101 h 177912"/>
                <a:gd name="connsiteX10" fmla="*/ 38403 w 138433"/>
                <a:gd name="connsiteY10" fmla="*/ 12714 h 177912"/>
                <a:gd name="connsiteX11" fmla="*/ 138415 w 138433"/>
                <a:gd name="connsiteY11" fmla="*/ 33351 h 17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433" h="177912">
                  <a:moveTo>
                    <a:pt x="138415" y="33351"/>
                  </a:moveTo>
                  <a:cubicBezTo>
                    <a:pt x="139738" y="31234"/>
                    <a:pt x="69359" y="-780"/>
                    <a:pt x="46340" y="14"/>
                  </a:cubicBezTo>
                  <a:cubicBezTo>
                    <a:pt x="23321" y="808"/>
                    <a:pt x="-3137" y="18535"/>
                    <a:pt x="303" y="38114"/>
                  </a:cubicBezTo>
                  <a:cubicBezTo>
                    <a:pt x="3743" y="57693"/>
                    <a:pt x="51368" y="100291"/>
                    <a:pt x="66978" y="117489"/>
                  </a:cubicBezTo>
                  <a:cubicBezTo>
                    <a:pt x="82588" y="134687"/>
                    <a:pt x="100844" y="133363"/>
                    <a:pt x="93965" y="141301"/>
                  </a:cubicBezTo>
                  <a:cubicBezTo>
                    <a:pt x="87086" y="149239"/>
                    <a:pt x="40784" y="159029"/>
                    <a:pt x="25703" y="165114"/>
                  </a:cubicBezTo>
                  <a:cubicBezTo>
                    <a:pt x="10622" y="171199"/>
                    <a:pt x="5066" y="178872"/>
                    <a:pt x="3478" y="177814"/>
                  </a:cubicBezTo>
                  <a:cubicBezTo>
                    <a:pt x="1890" y="176756"/>
                    <a:pt x="5330" y="170935"/>
                    <a:pt x="16178" y="158764"/>
                  </a:cubicBezTo>
                  <a:cubicBezTo>
                    <a:pt x="27026" y="146593"/>
                    <a:pt x="70682" y="120399"/>
                    <a:pt x="68565" y="104789"/>
                  </a:cubicBezTo>
                  <a:cubicBezTo>
                    <a:pt x="66448" y="89179"/>
                    <a:pt x="8505" y="80447"/>
                    <a:pt x="3478" y="65101"/>
                  </a:cubicBezTo>
                  <a:cubicBezTo>
                    <a:pt x="-1549" y="49755"/>
                    <a:pt x="17766" y="18535"/>
                    <a:pt x="38403" y="12714"/>
                  </a:cubicBezTo>
                  <a:cubicBezTo>
                    <a:pt x="59040" y="6893"/>
                    <a:pt x="137092" y="35468"/>
                    <a:pt x="138415" y="33351"/>
                  </a:cubicBezTo>
                  <a:close/>
                </a:path>
              </a:pathLst>
            </a:custGeom>
            <a:grpFill/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3597" name="グループ化 3596">
            <a:extLst>
              <a:ext uri="{FF2B5EF4-FFF2-40B4-BE49-F238E27FC236}">
                <a16:creationId xmlns:a16="http://schemas.microsoft.com/office/drawing/2014/main" id="{F377FE3E-B30B-200A-07C8-52E218D9BD22}"/>
              </a:ext>
            </a:extLst>
          </p:cNvPr>
          <p:cNvGrpSpPr/>
          <p:nvPr/>
        </p:nvGrpSpPr>
        <p:grpSpPr>
          <a:xfrm>
            <a:off x="3946852" y="7642683"/>
            <a:ext cx="1646878" cy="1616191"/>
            <a:chOff x="2930829" y="1367722"/>
            <a:chExt cx="6999962" cy="6869530"/>
          </a:xfrm>
        </p:grpSpPr>
        <p:grpSp>
          <p:nvGrpSpPr>
            <p:cNvPr id="3598" name="グループ化 3597">
              <a:extLst>
                <a:ext uri="{FF2B5EF4-FFF2-40B4-BE49-F238E27FC236}">
                  <a16:creationId xmlns:a16="http://schemas.microsoft.com/office/drawing/2014/main" id="{F28ACB9E-81F9-E668-578C-FFBA57F902E6}"/>
                </a:ext>
              </a:extLst>
            </p:cNvPr>
            <p:cNvGrpSpPr/>
            <p:nvPr/>
          </p:nvGrpSpPr>
          <p:grpSpPr>
            <a:xfrm rot="18900000">
              <a:off x="3956307" y="3099304"/>
              <a:ext cx="4980719" cy="4861182"/>
              <a:chOff x="3334095" y="2665501"/>
              <a:chExt cx="5213740" cy="5088611"/>
            </a:xfrm>
            <a:solidFill>
              <a:srgbClr val="C00000"/>
            </a:solidFill>
          </p:grpSpPr>
          <p:grpSp>
            <p:nvGrpSpPr>
              <p:cNvPr id="3788" name="グループ化 3787">
                <a:extLst>
                  <a:ext uri="{FF2B5EF4-FFF2-40B4-BE49-F238E27FC236}">
                    <a16:creationId xmlns:a16="http://schemas.microsoft.com/office/drawing/2014/main" id="{48814246-7BF8-DBD9-FEA2-058337DD0E8D}"/>
                  </a:ext>
                </a:extLst>
              </p:cNvPr>
              <p:cNvGrpSpPr/>
              <p:nvPr/>
            </p:nvGrpSpPr>
            <p:grpSpPr>
              <a:xfrm>
                <a:off x="4465168" y="4800600"/>
                <a:ext cx="4082667" cy="2953512"/>
                <a:chOff x="4465168" y="4800600"/>
                <a:chExt cx="4082667" cy="2953512"/>
              </a:xfrm>
              <a:grpFill/>
            </p:grpSpPr>
            <p:grpSp>
              <p:nvGrpSpPr>
                <p:cNvPr id="3822" name="グループ化 3821">
                  <a:extLst>
                    <a:ext uri="{FF2B5EF4-FFF2-40B4-BE49-F238E27FC236}">
                      <a16:creationId xmlns:a16="http://schemas.microsoft.com/office/drawing/2014/main" id="{900F0AC2-71F2-6003-9457-7EE8F559ACA0}"/>
                    </a:ext>
                  </a:extLst>
                </p:cNvPr>
                <p:cNvGrpSpPr/>
                <p:nvPr/>
              </p:nvGrpSpPr>
              <p:grpSpPr>
                <a:xfrm>
                  <a:off x="6265298" y="4800600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3839" name="フリーフォーム: 図形 22">
                    <a:extLst>
                      <a:ext uri="{FF2B5EF4-FFF2-40B4-BE49-F238E27FC236}">
                        <a16:creationId xmlns:a16="http://schemas.microsoft.com/office/drawing/2014/main" id="{3787162B-D94A-DCCA-6D64-804B295DF0A1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0" name="フリーフォーム: 図形 23">
                    <a:extLst>
                      <a:ext uri="{FF2B5EF4-FFF2-40B4-BE49-F238E27FC236}">
                        <a16:creationId xmlns:a16="http://schemas.microsoft.com/office/drawing/2014/main" id="{DD32663A-B1EB-A1BF-F48D-658591500952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1" name="フリーフォーム: 図形 24">
                    <a:extLst>
                      <a:ext uri="{FF2B5EF4-FFF2-40B4-BE49-F238E27FC236}">
                        <a16:creationId xmlns:a16="http://schemas.microsoft.com/office/drawing/2014/main" id="{E537D603-7723-9136-72C2-7274ED25BC48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2" name="フリーフォーム: 図形 25">
                    <a:extLst>
                      <a:ext uri="{FF2B5EF4-FFF2-40B4-BE49-F238E27FC236}">
                        <a16:creationId xmlns:a16="http://schemas.microsoft.com/office/drawing/2014/main" id="{119290D8-9CA8-CFF0-F44F-AD5C82826717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3" name="フリーフォーム: 図形 26">
                    <a:extLst>
                      <a:ext uri="{FF2B5EF4-FFF2-40B4-BE49-F238E27FC236}">
                        <a16:creationId xmlns:a16="http://schemas.microsoft.com/office/drawing/2014/main" id="{CE9D462B-C219-392C-6C5A-D9AEB666B7CD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4" name="フリーフォーム: 図形 27">
                    <a:extLst>
                      <a:ext uri="{FF2B5EF4-FFF2-40B4-BE49-F238E27FC236}">
                        <a16:creationId xmlns:a16="http://schemas.microsoft.com/office/drawing/2014/main" id="{1864855E-3B18-A59A-2F12-7EA84389C2CC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5" name="フリーフォーム: 図形 28">
                    <a:extLst>
                      <a:ext uri="{FF2B5EF4-FFF2-40B4-BE49-F238E27FC236}">
                        <a16:creationId xmlns:a16="http://schemas.microsoft.com/office/drawing/2014/main" id="{C6445574-1A7D-FEB4-7B9E-5DD9C99AB59A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6" name="フリーフォーム: 図形 29">
                    <a:extLst>
                      <a:ext uri="{FF2B5EF4-FFF2-40B4-BE49-F238E27FC236}">
                        <a16:creationId xmlns:a16="http://schemas.microsoft.com/office/drawing/2014/main" id="{36091A83-ADFF-884F-2AF3-E8AE08353DD4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7" name="フリーフォーム: 図形 30">
                    <a:extLst>
                      <a:ext uri="{FF2B5EF4-FFF2-40B4-BE49-F238E27FC236}">
                        <a16:creationId xmlns:a16="http://schemas.microsoft.com/office/drawing/2014/main" id="{1FACD95A-E23C-8075-23C9-2180894FE54D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8" name="フリーフォーム: 図形 31">
                    <a:extLst>
                      <a:ext uri="{FF2B5EF4-FFF2-40B4-BE49-F238E27FC236}">
                        <a16:creationId xmlns:a16="http://schemas.microsoft.com/office/drawing/2014/main" id="{451B7955-2BE9-6FA2-FE21-C3040D878332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9" name="フリーフォーム: 図形 32">
                    <a:extLst>
                      <a:ext uri="{FF2B5EF4-FFF2-40B4-BE49-F238E27FC236}">
                        <a16:creationId xmlns:a16="http://schemas.microsoft.com/office/drawing/2014/main" id="{425BCAA1-69C9-433B-D071-D6B93B616271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50" name="フリーフォーム: 図形 33">
                    <a:extLst>
                      <a:ext uri="{FF2B5EF4-FFF2-40B4-BE49-F238E27FC236}">
                        <a16:creationId xmlns:a16="http://schemas.microsoft.com/office/drawing/2014/main" id="{B433E837-6E0C-CFB3-7F80-D9A6F4F439A0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51" name="フリーフォーム: 図形 34">
                    <a:extLst>
                      <a:ext uri="{FF2B5EF4-FFF2-40B4-BE49-F238E27FC236}">
                        <a16:creationId xmlns:a16="http://schemas.microsoft.com/office/drawing/2014/main" id="{B01370B7-4EE3-AEBB-4C95-33AA6D04F835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52" name="フリーフォーム: 図形 35">
                    <a:extLst>
                      <a:ext uri="{FF2B5EF4-FFF2-40B4-BE49-F238E27FC236}">
                        <a16:creationId xmlns:a16="http://schemas.microsoft.com/office/drawing/2014/main" id="{ED13A71D-64C5-F4EB-C54F-8BF1392E38A7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53" name="フリーフォーム: 図形 36">
                    <a:extLst>
                      <a:ext uri="{FF2B5EF4-FFF2-40B4-BE49-F238E27FC236}">
                        <a16:creationId xmlns:a16="http://schemas.microsoft.com/office/drawing/2014/main" id="{25883AF1-7BA0-69D7-7B09-54C77AE187B9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823" name="グループ化 3822">
                  <a:extLst>
                    <a:ext uri="{FF2B5EF4-FFF2-40B4-BE49-F238E27FC236}">
                      <a16:creationId xmlns:a16="http://schemas.microsoft.com/office/drawing/2014/main" id="{E384F56F-BB5B-77D8-A255-7AE5C37BAF1F}"/>
                    </a:ext>
                  </a:extLst>
                </p:cNvPr>
                <p:cNvGrpSpPr/>
                <p:nvPr/>
              </p:nvGrpSpPr>
              <p:grpSpPr>
                <a:xfrm rot="2700000">
                  <a:off x="4800655" y="5031606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3824" name="フリーフォーム: 図形 38">
                    <a:extLst>
                      <a:ext uri="{FF2B5EF4-FFF2-40B4-BE49-F238E27FC236}">
                        <a16:creationId xmlns:a16="http://schemas.microsoft.com/office/drawing/2014/main" id="{607233C0-3459-AE5E-430E-4B91363E9B53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25" name="フリーフォーム: 図形 39">
                    <a:extLst>
                      <a:ext uri="{FF2B5EF4-FFF2-40B4-BE49-F238E27FC236}">
                        <a16:creationId xmlns:a16="http://schemas.microsoft.com/office/drawing/2014/main" id="{E71CA9C5-242C-7356-1EBB-18EF6FA98070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26" name="フリーフォーム: 図形 40">
                    <a:extLst>
                      <a:ext uri="{FF2B5EF4-FFF2-40B4-BE49-F238E27FC236}">
                        <a16:creationId xmlns:a16="http://schemas.microsoft.com/office/drawing/2014/main" id="{74C5353C-AF5D-CC1A-4D20-12A58355D63D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27" name="フリーフォーム: 図形 41">
                    <a:extLst>
                      <a:ext uri="{FF2B5EF4-FFF2-40B4-BE49-F238E27FC236}">
                        <a16:creationId xmlns:a16="http://schemas.microsoft.com/office/drawing/2014/main" id="{B9372228-5A34-F64B-8CE0-C4B489E19325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28" name="フリーフォーム: 図形 42">
                    <a:extLst>
                      <a:ext uri="{FF2B5EF4-FFF2-40B4-BE49-F238E27FC236}">
                        <a16:creationId xmlns:a16="http://schemas.microsoft.com/office/drawing/2014/main" id="{C9CF8CFF-257C-EA15-F3C9-79ABE83A03F5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29" name="フリーフォーム: 図形 43">
                    <a:extLst>
                      <a:ext uri="{FF2B5EF4-FFF2-40B4-BE49-F238E27FC236}">
                        <a16:creationId xmlns:a16="http://schemas.microsoft.com/office/drawing/2014/main" id="{6B72CBD3-A38F-5F90-F6FD-C8E97BEAE79F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0" name="フリーフォーム: 図形 44">
                    <a:extLst>
                      <a:ext uri="{FF2B5EF4-FFF2-40B4-BE49-F238E27FC236}">
                        <a16:creationId xmlns:a16="http://schemas.microsoft.com/office/drawing/2014/main" id="{87F6BE05-B7FB-2546-6754-D12212F27D13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1" name="フリーフォーム: 図形 45">
                    <a:extLst>
                      <a:ext uri="{FF2B5EF4-FFF2-40B4-BE49-F238E27FC236}">
                        <a16:creationId xmlns:a16="http://schemas.microsoft.com/office/drawing/2014/main" id="{A9638D60-EED0-F3A0-3B52-D5128BDDE980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2" name="フリーフォーム: 図形 46">
                    <a:extLst>
                      <a:ext uri="{FF2B5EF4-FFF2-40B4-BE49-F238E27FC236}">
                        <a16:creationId xmlns:a16="http://schemas.microsoft.com/office/drawing/2014/main" id="{9D532A06-101D-D0E7-A76B-41D754758247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3" name="フリーフォーム: 図形 47">
                    <a:extLst>
                      <a:ext uri="{FF2B5EF4-FFF2-40B4-BE49-F238E27FC236}">
                        <a16:creationId xmlns:a16="http://schemas.microsoft.com/office/drawing/2014/main" id="{02497F55-B335-720A-F74C-89FFCC230CEA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4" name="フリーフォーム: 図形 48">
                    <a:extLst>
                      <a:ext uri="{FF2B5EF4-FFF2-40B4-BE49-F238E27FC236}">
                        <a16:creationId xmlns:a16="http://schemas.microsoft.com/office/drawing/2014/main" id="{6D352822-BED4-4A90-43CE-848B750E5DBD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5" name="フリーフォーム: 図形 49">
                    <a:extLst>
                      <a:ext uri="{FF2B5EF4-FFF2-40B4-BE49-F238E27FC236}">
                        <a16:creationId xmlns:a16="http://schemas.microsoft.com/office/drawing/2014/main" id="{D656ADF6-62B4-1DA6-D474-407F61BBD33C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6" name="フリーフォーム: 図形 50">
                    <a:extLst>
                      <a:ext uri="{FF2B5EF4-FFF2-40B4-BE49-F238E27FC236}">
                        <a16:creationId xmlns:a16="http://schemas.microsoft.com/office/drawing/2014/main" id="{BE570D05-4D69-B39C-BD48-00C6B64339FD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7" name="フリーフォーム: 図形 51">
                    <a:extLst>
                      <a:ext uri="{FF2B5EF4-FFF2-40B4-BE49-F238E27FC236}">
                        <a16:creationId xmlns:a16="http://schemas.microsoft.com/office/drawing/2014/main" id="{8F343750-272C-184A-9E84-6E9388A44DA2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8" name="フリーフォーム: 図形 52">
                    <a:extLst>
                      <a:ext uri="{FF2B5EF4-FFF2-40B4-BE49-F238E27FC236}">
                        <a16:creationId xmlns:a16="http://schemas.microsoft.com/office/drawing/2014/main" id="{2E94FC99-EE01-28BD-B87A-B891D0375B04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3789" name="グループ化 3788">
                <a:extLst>
                  <a:ext uri="{FF2B5EF4-FFF2-40B4-BE49-F238E27FC236}">
                    <a16:creationId xmlns:a16="http://schemas.microsoft.com/office/drawing/2014/main" id="{7A32D64A-1319-84BC-4EAC-B1C1F88E5681}"/>
                  </a:ext>
                </a:extLst>
              </p:cNvPr>
              <p:cNvGrpSpPr/>
              <p:nvPr/>
            </p:nvGrpSpPr>
            <p:grpSpPr>
              <a:xfrm rot="5400000">
                <a:off x="2769517" y="3230079"/>
                <a:ext cx="4082667" cy="2953512"/>
                <a:chOff x="4465168" y="4800600"/>
                <a:chExt cx="4082667" cy="2953512"/>
              </a:xfrm>
              <a:grpFill/>
            </p:grpSpPr>
            <p:grpSp>
              <p:nvGrpSpPr>
                <p:cNvPr id="3790" name="グループ化 3789">
                  <a:extLst>
                    <a:ext uri="{FF2B5EF4-FFF2-40B4-BE49-F238E27FC236}">
                      <a16:creationId xmlns:a16="http://schemas.microsoft.com/office/drawing/2014/main" id="{275DD25D-23A4-A91D-C62D-C72EAC7C496B}"/>
                    </a:ext>
                  </a:extLst>
                </p:cNvPr>
                <p:cNvGrpSpPr/>
                <p:nvPr/>
              </p:nvGrpSpPr>
              <p:grpSpPr>
                <a:xfrm>
                  <a:off x="6265298" y="4800600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3807" name="フリーフォーム: 図形 72">
                    <a:extLst>
                      <a:ext uri="{FF2B5EF4-FFF2-40B4-BE49-F238E27FC236}">
                        <a16:creationId xmlns:a16="http://schemas.microsoft.com/office/drawing/2014/main" id="{B5FC6F41-8329-FF6D-2B27-1C6E12257805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8" name="フリーフォーム: 図形 73">
                    <a:extLst>
                      <a:ext uri="{FF2B5EF4-FFF2-40B4-BE49-F238E27FC236}">
                        <a16:creationId xmlns:a16="http://schemas.microsoft.com/office/drawing/2014/main" id="{B31ABCEE-0238-77BA-2E39-156513BEDD3B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9" name="フリーフォーム: 図形 74">
                    <a:extLst>
                      <a:ext uri="{FF2B5EF4-FFF2-40B4-BE49-F238E27FC236}">
                        <a16:creationId xmlns:a16="http://schemas.microsoft.com/office/drawing/2014/main" id="{8CCB837C-87A7-5785-FB76-3C8137AD4D19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0" name="フリーフォーム: 図形 75">
                    <a:extLst>
                      <a:ext uri="{FF2B5EF4-FFF2-40B4-BE49-F238E27FC236}">
                        <a16:creationId xmlns:a16="http://schemas.microsoft.com/office/drawing/2014/main" id="{383002D0-95DD-2A70-8DED-18B4CDF04475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1" name="フリーフォーム: 図形 76">
                    <a:extLst>
                      <a:ext uri="{FF2B5EF4-FFF2-40B4-BE49-F238E27FC236}">
                        <a16:creationId xmlns:a16="http://schemas.microsoft.com/office/drawing/2014/main" id="{407E84A6-0EBE-AA37-52E5-EB1D646F4004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2" name="フリーフォーム: 図形 77">
                    <a:extLst>
                      <a:ext uri="{FF2B5EF4-FFF2-40B4-BE49-F238E27FC236}">
                        <a16:creationId xmlns:a16="http://schemas.microsoft.com/office/drawing/2014/main" id="{DB122D30-FA18-CDAE-6FE1-637F1A4521CB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3" name="フリーフォーム: 図形 78">
                    <a:extLst>
                      <a:ext uri="{FF2B5EF4-FFF2-40B4-BE49-F238E27FC236}">
                        <a16:creationId xmlns:a16="http://schemas.microsoft.com/office/drawing/2014/main" id="{985237F1-96EE-A213-1B9A-18D296F0BD62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4" name="フリーフォーム: 図形 79">
                    <a:extLst>
                      <a:ext uri="{FF2B5EF4-FFF2-40B4-BE49-F238E27FC236}">
                        <a16:creationId xmlns:a16="http://schemas.microsoft.com/office/drawing/2014/main" id="{51D82236-2B14-AA30-7DC3-7D0C82FBC361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5" name="フリーフォーム: 図形 80">
                    <a:extLst>
                      <a:ext uri="{FF2B5EF4-FFF2-40B4-BE49-F238E27FC236}">
                        <a16:creationId xmlns:a16="http://schemas.microsoft.com/office/drawing/2014/main" id="{7ACB4B74-C552-9D0B-E80C-76F750953E78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6" name="フリーフォーム: 図形 81">
                    <a:extLst>
                      <a:ext uri="{FF2B5EF4-FFF2-40B4-BE49-F238E27FC236}">
                        <a16:creationId xmlns:a16="http://schemas.microsoft.com/office/drawing/2014/main" id="{8F81B21E-BA3A-F9CE-083A-F1C27D2B5F9C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7" name="フリーフォーム: 図形 82">
                    <a:extLst>
                      <a:ext uri="{FF2B5EF4-FFF2-40B4-BE49-F238E27FC236}">
                        <a16:creationId xmlns:a16="http://schemas.microsoft.com/office/drawing/2014/main" id="{C3AA4702-3DC2-9D3F-5F7F-657A89EADF13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8" name="フリーフォーム: 図形 83">
                    <a:extLst>
                      <a:ext uri="{FF2B5EF4-FFF2-40B4-BE49-F238E27FC236}">
                        <a16:creationId xmlns:a16="http://schemas.microsoft.com/office/drawing/2014/main" id="{F1138E46-3893-F832-E44F-B3E6FCC7A5F8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9" name="フリーフォーム: 図形 84">
                    <a:extLst>
                      <a:ext uri="{FF2B5EF4-FFF2-40B4-BE49-F238E27FC236}">
                        <a16:creationId xmlns:a16="http://schemas.microsoft.com/office/drawing/2014/main" id="{A9C7F448-B301-2662-643F-87E297E89EFE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20" name="フリーフォーム: 図形 85">
                    <a:extLst>
                      <a:ext uri="{FF2B5EF4-FFF2-40B4-BE49-F238E27FC236}">
                        <a16:creationId xmlns:a16="http://schemas.microsoft.com/office/drawing/2014/main" id="{59F1CD30-6EC2-BA99-E104-C6CA14C2BBC0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21" name="フリーフォーム: 図形 86">
                    <a:extLst>
                      <a:ext uri="{FF2B5EF4-FFF2-40B4-BE49-F238E27FC236}">
                        <a16:creationId xmlns:a16="http://schemas.microsoft.com/office/drawing/2014/main" id="{B3928D0D-C123-F9C3-8000-99E86F69438F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791" name="グループ化 3790">
                  <a:extLst>
                    <a:ext uri="{FF2B5EF4-FFF2-40B4-BE49-F238E27FC236}">
                      <a16:creationId xmlns:a16="http://schemas.microsoft.com/office/drawing/2014/main" id="{3E6BC370-435C-7F08-4EE6-2DDC3DDCC1E7}"/>
                    </a:ext>
                  </a:extLst>
                </p:cNvPr>
                <p:cNvGrpSpPr/>
                <p:nvPr/>
              </p:nvGrpSpPr>
              <p:grpSpPr>
                <a:xfrm rot="2700000">
                  <a:off x="4800655" y="5031606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3792" name="フリーフォーム: 図形 57">
                    <a:extLst>
                      <a:ext uri="{FF2B5EF4-FFF2-40B4-BE49-F238E27FC236}">
                        <a16:creationId xmlns:a16="http://schemas.microsoft.com/office/drawing/2014/main" id="{FF722226-8A20-A157-FE3C-324755942628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93" name="フリーフォーム: 図形 58">
                    <a:extLst>
                      <a:ext uri="{FF2B5EF4-FFF2-40B4-BE49-F238E27FC236}">
                        <a16:creationId xmlns:a16="http://schemas.microsoft.com/office/drawing/2014/main" id="{C3E34B27-63A7-1CD1-8C67-DB0C4F7FE50D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94" name="フリーフォーム: 図形 59">
                    <a:extLst>
                      <a:ext uri="{FF2B5EF4-FFF2-40B4-BE49-F238E27FC236}">
                        <a16:creationId xmlns:a16="http://schemas.microsoft.com/office/drawing/2014/main" id="{4BC30C7B-76A1-3185-0F6A-D94CC87639B2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95" name="フリーフォーム: 図形 60">
                    <a:extLst>
                      <a:ext uri="{FF2B5EF4-FFF2-40B4-BE49-F238E27FC236}">
                        <a16:creationId xmlns:a16="http://schemas.microsoft.com/office/drawing/2014/main" id="{231DFED9-96B8-5F5A-8E42-8C671ACC233B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96" name="フリーフォーム: 図形 61">
                    <a:extLst>
                      <a:ext uri="{FF2B5EF4-FFF2-40B4-BE49-F238E27FC236}">
                        <a16:creationId xmlns:a16="http://schemas.microsoft.com/office/drawing/2014/main" id="{2715BFC2-983B-466E-1BA3-484C58CD1A66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97" name="フリーフォーム: 図形 62">
                    <a:extLst>
                      <a:ext uri="{FF2B5EF4-FFF2-40B4-BE49-F238E27FC236}">
                        <a16:creationId xmlns:a16="http://schemas.microsoft.com/office/drawing/2014/main" id="{17632532-7082-4B04-9269-BDB1D297B0FF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98" name="フリーフォーム: 図形 63">
                    <a:extLst>
                      <a:ext uri="{FF2B5EF4-FFF2-40B4-BE49-F238E27FC236}">
                        <a16:creationId xmlns:a16="http://schemas.microsoft.com/office/drawing/2014/main" id="{C4694242-A9FB-3A96-FB4F-5BB4ABF44F7C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99" name="フリーフォーム: 図形 64">
                    <a:extLst>
                      <a:ext uri="{FF2B5EF4-FFF2-40B4-BE49-F238E27FC236}">
                        <a16:creationId xmlns:a16="http://schemas.microsoft.com/office/drawing/2014/main" id="{7D91E40E-5B5F-67C9-314F-DA5F5C5E11CD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0" name="フリーフォーム: 図形 65">
                    <a:extLst>
                      <a:ext uri="{FF2B5EF4-FFF2-40B4-BE49-F238E27FC236}">
                        <a16:creationId xmlns:a16="http://schemas.microsoft.com/office/drawing/2014/main" id="{37B80FB9-1852-5B08-9B1B-31FEDF76D2C1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1" name="フリーフォーム: 図形 66">
                    <a:extLst>
                      <a:ext uri="{FF2B5EF4-FFF2-40B4-BE49-F238E27FC236}">
                        <a16:creationId xmlns:a16="http://schemas.microsoft.com/office/drawing/2014/main" id="{74BE300B-20C9-D2F3-0A69-14838E0EB794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2" name="フリーフォーム: 図形 67">
                    <a:extLst>
                      <a:ext uri="{FF2B5EF4-FFF2-40B4-BE49-F238E27FC236}">
                        <a16:creationId xmlns:a16="http://schemas.microsoft.com/office/drawing/2014/main" id="{9EF0AB06-C868-1DF5-0318-B915CCDE6D77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3" name="フリーフォーム: 図形 68">
                    <a:extLst>
                      <a:ext uri="{FF2B5EF4-FFF2-40B4-BE49-F238E27FC236}">
                        <a16:creationId xmlns:a16="http://schemas.microsoft.com/office/drawing/2014/main" id="{8E00396F-F087-8D9C-0494-6E91F39CCDF5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4" name="フリーフォーム: 図形 69">
                    <a:extLst>
                      <a:ext uri="{FF2B5EF4-FFF2-40B4-BE49-F238E27FC236}">
                        <a16:creationId xmlns:a16="http://schemas.microsoft.com/office/drawing/2014/main" id="{BFE53113-B7AC-0E63-2236-238FF8673EDF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5" name="フリーフォーム: 図形 70">
                    <a:extLst>
                      <a:ext uri="{FF2B5EF4-FFF2-40B4-BE49-F238E27FC236}">
                        <a16:creationId xmlns:a16="http://schemas.microsoft.com/office/drawing/2014/main" id="{0FAB2386-1B18-7A50-AA6E-0873ABE3D04A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6" name="フリーフォーム: 図形 71">
                    <a:extLst>
                      <a:ext uri="{FF2B5EF4-FFF2-40B4-BE49-F238E27FC236}">
                        <a16:creationId xmlns:a16="http://schemas.microsoft.com/office/drawing/2014/main" id="{2065015C-1554-0811-4730-1CC85EE4A6A6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</p:grpSp>
        <p:grpSp>
          <p:nvGrpSpPr>
            <p:cNvPr id="3599" name="グループ化 3598">
              <a:extLst>
                <a:ext uri="{FF2B5EF4-FFF2-40B4-BE49-F238E27FC236}">
                  <a16:creationId xmlns:a16="http://schemas.microsoft.com/office/drawing/2014/main" id="{9D437590-9340-7ED5-446F-5DD700C854CC}"/>
                </a:ext>
              </a:extLst>
            </p:cNvPr>
            <p:cNvGrpSpPr/>
            <p:nvPr/>
          </p:nvGrpSpPr>
          <p:grpSpPr>
            <a:xfrm rot="13500000">
              <a:off x="5492047" y="2247199"/>
              <a:ext cx="3900197" cy="2821509"/>
              <a:chOff x="4465168" y="4800600"/>
              <a:chExt cx="4082667" cy="2953512"/>
            </a:xfrm>
            <a:solidFill>
              <a:srgbClr val="C00000"/>
            </a:solidFill>
          </p:grpSpPr>
          <p:grpSp>
            <p:nvGrpSpPr>
              <p:cNvPr id="3756" name="グループ化 3755">
                <a:extLst>
                  <a:ext uri="{FF2B5EF4-FFF2-40B4-BE49-F238E27FC236}">
                    <a16:creationId xmlns:a16="http://schemas.microsoft.com/office/drawing/2014/main" id="{6A4E1F61-5665-A29A-FF75-617ACFC6D35C}"/>
                  </a:ext>
                </a:extLst>
              </p:cNvPr>
              <p:cNvGrpSpPr/>
              <p:nvPr/>
            </p:nvGrpSpPr>
            <p:grpSpPr>
              <a:xfrm>
                <a:off x="6265298" y="4800600"/>
                <a:ext cx="2282537" cy="2953512"/>
                <a:chOff x="6265298" y="4803589"/>
                <a:chExt cx="2282537" cy="2953512"/>
              </a:xfrm>
              <a:grpFill/>
            </p:grpSpPr>
            <p:sp>
              <p:nvSpPr>
                <p:cNvPr id="3773" name="フリーフォーム: 図形 108">
                  <a:extLst>
                    <a:ext uri="{FF2B5EF4-FFF2-40B4-BE49-F238E27FC236}">
                      <a16:creationId xmlns:a16="http://schemas.microsoft.com/office/drawing/2014/main" id="{EF2FA5CC-C84E-A0F2-5021-BC5FF052174D}"/>
                    </a:ext>
                  </a:extLst>
                </p:cNvPr>
                <p:cNvSpPr/>
                <p:nvPr/>
              </p:nvSpPr>
              <p:spPr>
                <a:xfrm>
                  <a:off x="6265298" y="4973440"/>
                  <a:ext cx="150324" cy="2777502"/>
                </a:xfrm>
                <a:custGeom>
                  <a:avLst/>
                  <a:gdLst>
                    <a:gd name="connsiteX0" fmla="*/ 50835 w 150324"/>
                    <a:gd name="connsiteY0" fmla="*/ 727 h 2777502"/>
                    <a:gd name="connsiteX1" fmla="*/ 67769 w 150324"/>
                    <a:gd name="connsiteY1" fmla="*/ 347860 h 2777502"/>
                    <a:gd name="connsiteX2" fmla="*/ 63535 w 150324"/>
                    <a:gd name="connsiteY2" fmla="*/ 601860 h 2777502"/>
                    <a:gd name="connsiteX3" fmla="*/ 35 w 150324"/>
                    <a:gd name="connsiteY3" fmla="*/ 877027 h 2777502"/>
                    <a:gd name="connsiteX4" fmla="*/ 55069 w 150324"/>
                    <a:gd name="connsiteY4" fmla="*/ 1198760 h 2777502"/>
                    <a:gd name="connsiteX5" fmla="*/ 88935 w 150324"/>
                    <a:gd name="connsiteY5" fmla="*/ 1639027 h 2777502"/>
                    <a:gd name="connsiteX6" fmla="*/ 46602 w 150324"/>
                    <a:gd name="connsiteY6" fmla="*/ 1931127 h 2777502"/>
                    <a:gd name="connsiteX7" fmla="*/ 88935 w 150324"/>
                    <a:gd name="connsiteY7" fmla="*/ 2329060 h 2777502"/>
                    <a:gd name="connsiteX8" fmla="*/ 80469 w 150324"/>
                    <a:gd name="connsiteY8" fmla="*/ 2760860 h 2777502"/>
                    <a:gd name="connsiteX9" fmla="*/ 50835 w 150324"/>
                    <a:gd name="connsiteY9" fmla="*/ 2659260 h 2777502"/>
                    <a:gd name="connsiteX10" fmla="*/ 46602 w 150324"/>
                    <a:gd name="connsiteY10" fmla="*/ 2384093 h 2777502"/>
                    <a:gd name="connsiteX11" fmla="*/ 105869 w 150324"/>
                    <a:gd name="connsiteY11" fmla="*/ 2049660 h 2777502"/>
                    <a:gd name="connsiteX12" fmla="*/ 148202 w 150324"/>
                    <a:gd name="connsiteY12" fmla="*/ 1791427 h 2777502"/>
                    <a:gd name="connsiteX13" fmla="*/ 97402 w 150324"/>
                    <a:gd name="connsiteY13" fmla="*/ 1317293 h 2777502"/>
                    <a:gd name="connsiteX14" fmla="*/ 84702 w 150324"/>
                    <a:gd name="connsiteY14" fmla="*/ 1097160 h 2777502"/>
                    <a:gd name="connsiteX15" fmla="*/ 59302 w 150324"/>
                    <a:gd name="connsiteY15" fmla="*/ 868560 h 2777502"/>
                    <a:gd name="connsiteX16" fmla="*/ 139735 w 150324"/>
                    <a:gd name="connsiteY16" fmla="*/ 508727 h 2777502"/>
                    <a:gd name="connsiteX17" fmla="*/ 139735 w 150324"/>
                    <a:gd name="connsiteY17" fmla="*/ 263193 h 2777502"/>
                    <a:gd name="connsiteX18" fmla="*/ 50835 w 150324"/>
                    <a:gd name="connsiteY18" fmla="*/ 727 h 277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0324" h="2777502">
                      <a:moveTo>
                        <a:pt x="50835" y="727"/>
                      </a:moveTo>
                      <a:cubicBezTo>
                        <a:pt x="38841" y="14838"/>
                        <a:pt x="65652" y="247671"/>
                        <a:pt x="67769" y="347860"/>
                      </a:cubicBezTo>
                      <a:cubicBezTo>
                        <a:pt x="69886" y="448049"/>
                        <a:pt x="74824" y="513666"/>
                        <a:pt x="63535" y="601860"/>
                      </a:cubicBezTo>
                      <a:cubicBezTo>
                        <a:pt x="52246" y="690055"/>
                        <a:pt x="1446" y="777544"/>
                        <a:pt x="35" y="877027"/>
                      </a:cubicBezTo>
                      <a:cubicBezTo>
                        <a:pt x="-1376" y="976510"/>
                        <a:pt x="40252" y="1071760"/>
                        <a:pt x="55069" y="1198760"/>
                      </a:cubicBezTo>
                      <a:cubicBezTo>
                        <a:pt x="69886" y="1325760"/>
                        <a:pt x="90346" y="1516966"/>
                        <a:pt x="88935" y="1639027"/>
                      </a:cubicBezTo>
                      <a:cubicBezTo>
                        <a:pt x="87524" y="1761088"/>
                        <a:pt x="46602" y="1816122"/>
                        <a:pt x="46602" y="1931127"/>
                      </a:cubicBezTo>
                      <a:cubicBezTo>
                        <a:pt x="46602" y="2046132"/>
                        <a:pt x="83291" y="2190771"/>
                        <a:pt x="88935" y="2329060"/>
                      </a:cubicBezTo>
                      <a:cubicBezTo>
                        <a:pt x="94579" y="2467349"/>
                        <a:pt x="86819" y="2705827"/>
                        <a:pt x="80469" y="2760860"/>
                      </a:cubicBezTo>
                      <a:cubicBezTo>
                        <a:pt x="74119" y="2815893"/>
                        <a:pt x="56480" y="2722055"/>
                        <a:pt x="50835" y="2659260"/>
                      </a:cubicBezTo>
                      <a:cubicBezTo>
                        <a:pt x="45190" y="2596466"/>
                        <a:pt x="37430" y="2485693"/>
                        <a:pt x="46602" y="2384093"/>
                      </a:cubicBezTo>
                      <a:cubicBezTo>
                        <a:pt x="55774" y="2282493"/>
                        <a:pt x="88936" y="2148438"/>
                        <a:pt x="105869" y="2049660"/>
                      </a:cubicBezTo>
                      <a:cubicBezTo>
                        <a:pt x="122802" y="1950882"/>
                        <a:pt x="149613" y="1913488"/>
                        <a:pt x="148202" y="1791427"/>
                      </a:cubicBezTo>
                      <a:cubicBezTo>
                        <a:pt x="146791" y="1669366"/>
                        <a:pt x="107985" y="1433004"/>
                        <a:pt x="97402" y="1317293"/>
                      </a:cubicBezTo>
                      <a:cubicBezTo>
                        <a:pt x="86819" y="1201582"/>
                        <a:pt x="91052" y="1171949"/>
                        <a:pt x="84702" y="1097160"/>
                      </a:cubicBezTo>
                      <a:cubicBezTo>
                        <a:pt x="78352" y="1022371"/>
                        <a:pt x="50130" y="966632"/>
                        <a:pt x="59302" y="868560"/>
                      </a:cubicBezTo>
                      <a:cubicBezTo>
                        <a:pt x="68474" y="770488"/>
                        <a:pt x="126330" y="609621"/>
                        <a:pt x="139735" y="508727"/>
                      </a:cubicBezTo>
                      <a:cubicBezTo>
                        <a:pt x="153140" y="407833"/>
                        <a:pt x="154552" y="345037"/>
                        <a:pt x="139735" y="263193"/>
                      </a:cubicBezTo>
                      <a:cubicBezTo>
                        <a:pt x="124918" y="181349"/>
                        <a:pt x="62829" y="-13384"/>
                        <a:pt x="50835" y="72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4" name="フリーフォーム: 図形 109">
                  <a:extLst>
                    <a:ext uri="{FF2B5EF4-FFF2-40B4-BE49-F238E27FC236}">
                      <a16:creationId xmlns:a16="http://schemas.microsoft.com/office/drawing/2014/main" id="{68A97D91-D3C4-E55E-4FEF-FB118FFA3F07}"/>
                    </a:ext>
                  </a:extLst>
                </p:cNvPr>
                <p:cNvSpPr/>
                <p:nvPr/>
              </p:nvSpPr>
              <p:spPr>
                <a:xfrm>
                  <a:off x="6311317" y="4803589"/>
                  <a:ext cx="2236518" cy="2177221"/>
                </a:xfrm>
                <a:custGeom>
                  <a:avLst/>
                  <a:gdLst>
                    <a:gd name="connsiteX0" fmla="*/ 583 w 2236518"/>
                    <a:gd name="connsiteY0" fmla="*/ 5478 h 2177221"/>
                    <a:gd name="connsiteX1" fmla="*/ 415450 w 2236518"/>
                    <a:gd name="connsiteY1" fmla="*/ 327211 h 2177221"/>
                    <a:gd name="connsiteX2" fmla="*/ 652516 w 2236518"/>
                    <a:gd name="connsiteY2" fmla="*/ 598144 h 2177221"/>
                    <a:gd name="connsiteX3" fmla="*/ 1071616 w 2236518"/>
                    <a:gd name="connsiteY3" fmla="*/ 1059578 h 2177221"/>
                    <a:gd name="connsiteX4" fmla="*/ 1249416 w 2236518"/>
                    <a:gd name="connsiteY4" fmla="*/ 1300878 h 2177221"/>
                    <a:gd name="connsiteX5" fmla="*/ 1664283 w 2236518"/>
                    <a:gd name="connsiteY5" fmla="*/ 1673411 h 2177221"/>
                    <a:gd name="connsiteX6" fmla="*/ 1994483 w 2236518"/>
                    <a:gd name="connsiteY6" fmla="*/ 2007844 h 2177221"/>
                    <a:gd name="connsiteX7" fmla="*/ 2235783 w 2236518"/>
                    <a:gd name="connsiteY7" fmla="*/ 2177178 h 2177221"/>
                    <a:gd name="connsiteX8" fmla="*/ 2057983 w 2236518"/>
                    <a:gd name="connsiteY8" fmla="*/ 2020544 h 2177221"/>
                    <a:gd name="connsiteX9" fmla="*/ 1740483 w 2236518"/>
                    <a:gd name="connsiteY9" fmla="*/ 1673411 h 2177221"/>
                    <a:gd name="connsiteX10" fmla="*/ 1397583 w 2236518"/>
                    <a:gd name="connsiteY10" fmla="*/ 1398244 h 2177221"/>
                    <a:gd name="connsiteX11" fmla="*/ 948850 w 2236518"/>
                    <a:gd name="connsiteY11" fmla="*/ 890244 h 2177221"/>
                    <a:gd name="connsiteX12" fmla="*/ 804916 w 2236518"/>
                    <a:gd name="connsiteY12" fmla="*/ 661644 h 2177221"/>
                    <a:gd name="connsiteX13" fmla="*/ 601716 w 2236518"/>
                    <a:gd name="connsiteY13" fmla="*/ 454211 h 2177221"/>
                    <a:gd name="connsiteX14" fmla="*/ 330783 w 2236518"/>
                    <a:gd name="connsiteY14" fmla="*/ 149411 h 2177221"/>
                    <a:gd name="connsiteX15" fmla="*/ 583 w 2236518"/>
                    <a:gd name="connsiteY15" fmla="*/ 5478 h 217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36518" h="2177221">
                      <a:moveTo>
                        <a:pt x="583" y="5478"/>
                      </a:moveTo>
                      <a:cubicBezTo>
                        <a:pt x="14694" y="35111"/>
                        <a:pt x="306795" y="228433"/>
                        <a:pt x="415450" y="327211"/>
                      </a:cubicBezTo>
                      <a:cubicBezTo>
                        <a:pt x="524106" y="425989"/>
                        <a:pt x="543155" y="476083"/>
                        <a:pt x="652516" y="598144"/>
                      </a:cubicBezTo>
                      <a:cubicBezTo>
                        <a:pt x="761877" y="720205"/>
                        <a:pt x="972133" y="942456"/>
                        <a:pt x="1071616" y="1059578"/>
                      </a:cubicBezTo>
                      <a:cubicBezTo>
                        <a:pt x="1171099" y="1176700"/>
                        <a:pt x="1150638" y="1198573"/>
                        <a:pt x="1249416" y="1300878"/>
                      </a:cubicBezTo>
                      <a:cubicBezTo>
                        <a:pt x="1348194" y="1403183"/>
                        <a:pt x="1540105" y="1555583"/>
                        <a:pt x="1664283" y="1673411"/>
                      </a:cubicBezTo>
                      <a:cubicBezTo>
                        <a:pt x="1788461" y="1791239"/>
                        <a:pt x="1899233" y="1923883"/>
                        <a:pt x="1994483" y="2007844"/>
                      </a:cubicBezTo>
                      <a:cubicBezTo>
                        <a:pt x="2089733" y="2091805"/>
                        <a:pt x="2225200" y="2175061"/>
                        <a:pt x="2235783" y="2177178"/>
                      </a:cubicBezTo>
                      <a:cubicBezTo>
                        <a:pt x="2246366" y="2179295"/>
                        <a:pt x="2140533" y="2104505"/>
                        <a:pt x="2057983" y="2020544"/>
                      </a:cubicBezTo>
                      <a:cubicBezTo>
                        <a:pt x="1975433" y="1936583"/>
                        <a:pt x="1850550" y="1777128"/>
                        <a:pt x="1740483" y="1673411"/>
                      </a:cubicBezTo>
                      <a:cubicBezTo>
                        <a:pt x="1630416" y="1569694"/>
                        <a:pt x="1529522" y="1528772"/>
                        <a:pt x="1397583" y="1398244"/>
                      </a:cubicBezTo>
                      <a:cubicBezTo>
                        <a:pt x="1265644" y="1267716"/>
                        <a:pt x="1047628" y="1013011"/>
                        <a:pt x="948850" y="890244"/>
                      </a:cubicBezTo>
                      <a:cubicBezTo>
                        <a:pt x="850072" y="767477"/>
                        <a:pt x="862772" y="734316"/>
                        <a:pt x="804916" y="661644"/>
                      </a:cubicBezTo>
                      <a:cubicBezTo>
                        <a:pt x="747060" y="588972"/>
                        <a:pt x="680738" y="539583"/>
                        <a:pt x="601716" y="454211"/>
                      </a:cubicBezTo>
                      <a:cubicBezTo>
                        <a:pt x="522694" y="368839"/>
                        <a:pt x="429561" y="226316"/>
                        <a:pt x="330783" y="149411"/>
                      </a:cubicBezTo>
                      <a:cubicBezTo>
                        <a:pt x="232005" y="72506"/>
                        <a:pt x="-13528" y="-24155"/>
                        <a:pt x="583" y="5478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5" name="フリーフォーム: 図形 110">
                  <a:extLst>
                    <a:ext uri="{FF2B5EF4-FFF2-40B4-BE49-F238E27FC236}">
                      <a16:creationId xmlns:a16="http://schemas.microsoft.com/office/drawing/2014/main" id="{5226534B-F91A-4D86-28A9-131B0664CBD2}"/>
                    </a:ext>
                  </a:extLst>
                </p:cNvPr>
                <p:cNvSpPr/>
                <p:nvPr/>
              </p:nvSpPr>
              <p:spPr>
                <a:xfrm>
                  <a:off x="6372355" y="6980706"/>
                  <a:ext cx="2153844" cy="776395"/>
                </a:xfrm>
                <a:custGeom>
                  <a:avLst/>
                  <a:gdLst>
                    <a:gd name="connsiteX0" fmla="*/ 2153578 w 2153844"/>
                    <a:gd name="connsiteY0" fmla="*/ 61 h 776395"/>
                    <a:gd name="connsiteX1" fmla="*/ 1848778 w 2153844"/>
                    <a:gd name="connsiteY1" fmla="*/ 186327 h 776395"/>
                    <a:gd name="connsiteX2" fmla="*/ 1446612 w 2153844"/>
                    <a:gd name="connsiteY2" fmla="*/ 448794 h 776395"/>
                    <a:gd name="connsiteX3" fmla="*/ 1107945 w 2153844"/>
                    <a:gd name="connsiteY3" fmla="*/ 563094 h 776395"/>
                    <a:gd name="connsiteX4" fmla="*/ 654978 w 2153844"/>
                    <a:gd name="connsiteY4" fmla="*/ 732427 h 776395"/>
                    <a:gd name="connsiteX5" fmla="*/ 324778 w 2153844"/>
                    <a:gd name="connsiteY5" fmla="*/ 770527 h 776395"/>
                    <a:gd name="connsiteX6" fmla="*/ 3045 w 2153844"/>
                    <a:gd name="connsiteY6" fmla="*/ 770527 h 776395"/>
                    <a:gd name="connsiteX7" fmla="*/ 523745 w 2153844"/>
                    <a:gd name="connsiteY7" fmla="*/ 715494 h 776395"/>
                    <a:gd name="connsiteX8" fmla="*/ 1455078 w 2153844"/>
                    <a:gd name="connsiteY8" fmla="*/ 474194 h 776395"/>
                    <a:gd name="connsiteX9" fmla="*/ 1797978 w 2153844"/>
                    <a:gd name="connsiteY9" fmla="*/ 169394 h 776395"/>
                    <a:gd name="connsiteX10" fmla="*/ 2153578 w 2153844"/>
                    <a:gd name="connsiteY10" fmla="*/ 61 h 776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3844" h="776395">
                      <a:moveTo>
                        <a:pt x="2153578" y="61"/>
                      </a:moveTo>
                      <a:cubicBezTo>
                        <a:pt x="2162045" y="2883"/>
                        <a:pt x="1966606" y="111538"/>
                        <a:pt x="1848778" y="186327"/>
                      </a:cubicBezTo>
                      <a:cubicBezTo>
                        <a:pt x="1730950" y="261116"/>
                        <a:pt x="1570084" y="386000"/>
                        <a:pt x="1446612" y="448794"/>
                      </a:cubicBezTo>
                      <a:cubicBezTo>
                        <a:pt x="1323140" y="511588"/>
                        <a:pt x="1239884" y="515822"/>
                        <a:pt x="1107945" y="563094"/>
                      </a:cubicBezTo>
                      <a:cubicBezTo>
                        <a:pt x="976006" y="610366"/>
                        <a:pt x="785506" y="697855"/>
                        <a:pt x="654978" y="732427"/>
                      </a:cubicBezTo>
                      <a:cubicBezTo>
                        <a:pt x="524450" y="766999"/>
                        <a:pt x="433433" y="764177"/>
                        <a:pt x="324778" y="770527"/>
                      </a:cubicBezTo>
                      <a:cubicBezTo>
                        <a:pt x="216123" y="776877"/>
                        <a:pt x="-30116" y="779699"/>
                        <a:pt x="3045" y="770527"/>
                      </a:cubicBezTo>
                      <a:cubicBezTo>
                        <a:pt x="36206" y="761355"/>
                        <a:pt x="281740" y="764883"/>
                        <a:pt x="523745" y="715494"/>
                      </a:cubicBezTo>
                      <a:cubicBezTo>
                        <a:pt x="765750" y="666105"/>
                        <a:pt x="1242706" y="565211"/>
                        <a:pt x="1455078" y="474194"/>
                      </a:cubicBezTo>
                      <a:cubicBezTo>
                        <a:pt x="1667450" y="383177"/>
                        <a:pt x="1686500" y="247005"/>
                        <a:pt x="1797978" y="169394"/>
                      </a:cubicBezTo>
                      <a:cubicBezTo>
                        <a:pt x="1909456" y="91783"/>
                        <a:pt x="2145111" y="-2761"/>
                        <a:pt x="2153578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6" name="フリーフォーム: 図形 111">
                  <a:extLst>
                    <a:ext uri="{FF2B5EF4-FFF2-40B4-BE49-F238E27FC236}">
                      <a16:creationId xmlns:a16="http://schemas.microsoft.com/office/drawing/2014/main" id="{ACE69D95-BF7E-D157-8BF4-C279739D45EE}"/>
                    </a:ext>
                  </a:extLst>
                </p:cNvPr>
                <p:cNvSpPr/>
                <p:nvPr/>
              </p:nvSpPr>
              <p:spPr>
                <a:xfrm>
                  <a:off x="6355112" y="5014397"/>
                  <a:ext cx="1088328" cy="997351"/>
                </a:xfrm>
                <a:custGeom>
                  <a:avLst/>
                  <a:gdLst>
                    <a:gd name="connsiteX0" fmla="*/ 11821 w 1088328"/>
                    <a:gd name="connsiteY0" fmla="*/ 23270 h 997351"/>
                    <a:gd name="connsiteX1" fmla="*/ 62621 w 1088328"/>
                    <a:gd name="connsiteY1" fmla="*/ 19036 h 997351"/>
                    <a:gd name="connsiteX2" fmla="*/ 282755 w 1088328"/>
                    <a:gd name="connsiteY2" fmla="*/ 74070 h 997351"/>
                    <a:gd name="connsiteX3" fmla="*/ 718788 w 1088328"/>
                    <a:gd name="connsiteY3" fmla="*/ 594770 h 997351"/>
                    <a:gd name="connsiteX4" fmla="*/ 799221 w 1088328"/>
                    <a:gd name="connsiteY4" fmla="*/ 649803 h 997351"/>
                    <a:gd name="connsiteX5" fmla="*/ 1082855 w 1088328"/>
                    <a:gd name="connsiteY5" fmla="*/ 984236 h 997351"/>
                    <a:gd name="connsiteX6" fmla="*/ 981255 w 1088328"/>
                    <a:gd name="connsiteY6" fmla="*/ 920736 h 997351"/>
                    <a:gd name="connsiteX7" fmla="*/ 917755 w 1088328"/>
                    <a:gd name="connsiteY7" fmla="*/ 836070 h 997351"/>
                    <a:gd name="connsiteX8" fmla="*/ 803455 w 1088328"/>
                    <a:gd name="connsiteY8" fmla="*/ 721770 h 997351"/>
                    <a:gd name="connsiteX9" fmla="*/ 744188 w 1088328"/>
                    <a:gd name="connsiteY9" fmla="*/ 654036 h 997351"/>
                    <a:gd name="connsiteX10" fmla="*/ 591788 w 1088328"/>
                    <a:gd name="connsiteY10" fmla="*/ 793736 h 997351"/>
                    <a:gd name="connsiteX11" fmla="*/ 591788 w 1088328"/>
                    <a:gd name="connsiteY11" fmla="*/ 670970 h 997351"/>
                    <a:gd name="connsiteX12" fmla="*/ 507121 w 1088328"/>
                    <a:gd name="connsiteY12" fmla="*/ 552436 h 997351"/>
                    <a:gd name="connsiteX13" fmla="*/ 295455 w 1088328"/>
                    <a:gd name="connsiteY13" fmla="*/ 501636 h 997351"/>
                    <a:gd name="connsiteX14" fmla="*/ 236188 w 1088328"/>
                    <a:gd name="connsiteY14" fmla="*/ 488936 h 997351"/>
                    <a:gd name="connsiteX15" fmla="*/ 198088 w 1088328"/>
                    <a:gd name="connsiteY15" fmla="*/ 395803 h 997351"/>
                    <a:gd name="connsiteX16" fmla="*/ 159988 w 1088328"/>
                    <a:gd name="connsiteY16" fmla="*/ 328070 h 997351"/>
                    <a:gd name="connsiteX17" fmla="*/ 54155 w 1088328"/>
                    <a:gd name="connsiteY17" fmla="*/ 281503 h 997351"/>
                    <a:gd name="connsiteX18" fmla="*/ 164221 w 1088328"/>
                    <a:gd name="connsiteY18" fmla="*/ 256103 h 997351"/>
                    <a:gd name="connsiteX19" fmla="*/ 270055 w 1088328"/>
                    <a:gd name="connsiteY19" fmla="*/ 387336 h 997351"/>
                    <a:gd name="connsiteX20" fmla="*/ 469021 w 1088328"/>
                    <a:gd name="connsiteY20" fmla="*/ 484703 h 997351"/>
                    <a:gd name="connsiteX21" fmla="*/ 583321 w 1088328"/>
                    <a:gd name="connsiteY21" fmla="*/ 548203 h 997351"/>
                    <a:gd name="connsiteX22" fmla="*/ 701855 w 1088328"/>
                    <a:gd name="connsiteY22" fmla="*/ 679436 h 997351"/>
                    <a:gd name="connsiteX23" fmla="*/ 612955 w 1088328"/>
                    <a:gd name="connsiteY23" fmla="*/ 543970 h 997351"/>
                    <a:gd name="connsiteX24" fmla="*/ 358955 w 1088328"/>
                    <a:gd name="connsiteY24" fmla="*/ 205303 h 997351"/>
                    <a:gd name="connsiteX25" fmla="*/ 253121 w 1088328"/>
                    <a:gd name="connsiteY25" fmla="*/ 14803 h 997351"/>
                    <a:gd name="connsiteX26" fmla="*/ 11821 w 1088328"/>
                    <a:gd name="connsiteY26" fmla="*/ 23270 h 997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088328" h="997351">
                      <a:moveTo>
                        <a:pt x="11821" y="23270"/>
                      </a:moveTo>
                      <a:cubicBezTo>
                        <a:pt x="-19929" y="23975"/>
                        <a:pt x="17465" y="10569"/>
                        <a:pt x="62621" y="19036"/>
                      </a:cubicBezTo>
                      <a:cubicBezTo>
                        <a:pt x="107777" y="27503"/>
                        <a:pt x="173394" y="-21886"/>
                        <a:pt x="282755" y="74070"/>
                      </a:cubicBezTo>
                      <a:cubicBezTo>
                        <a:pt x="392116" y="170026"/>
                        <a:pt x="632710" y="498815"/>
                        <a:pt x="718788" y="594770"/>
                      </a:cubicBezTo>
                      <a:cubicBezTo>
                        <a:pt x="804866" y="690725"/>
                        <a:pt x="738543" y="584892"/>
                        <a:pt x="799221" y="649803"/>
                      </a:cubicBezTo>
                      <a:cubicBezTo>
                        <a:pt x="859899" y="714714"/>
                        <a:pt x="1052516" y="939081"/>
                        <a:pt x="1082855" y="984236"/>
                      </a:cubicBezTo>
                      <a:cubicBezTo>
                        <a:pt x="1113194" y="1029391"/>
                        <a:pt x="1008772" y="945430"/>
                        <a:pt x="981255" y="920736"/>
                      </a:cubicBezTo>
                      <a:cubicBezTo>
                        <a:pt x="953738" y="896042"/>
                        <a:pt x="947388" y="869231"/>
                        <a:pt x="917755" y="836070"/>
                      </a:cubicBezTo>
                      <a:cubicBezTo>
                        <a:pt x="888122" y="802909"/>
                        <a:pt x="803455" y="721770"/>
                        <a:pt x="803455" y="721770"/>
                      </a:cubicBezTo>
                      <a:cubicBezTo>
                        <a:pt x="774527" y="691431"/>
                        <a:pt x="779466" y="642042"/>
                        <a:pt x="744188" y="654036"/>
                      </a:cubicBezTo>
                      <a:cubicBezTo>
                        <a:pt x="708910" y="666030"/>
                        <a:pt x="617188" y="790914"/>
                        <a:pt x="591788" y="793736"/>
                      </a:cubicBezTo>
                      <a:cubicBezTo>
                        <a:pt x="566388" y="796558"/>
                        <a:pt x="605899" y="711187"/>
                        <a:pt x="591788" y="670970"/>
                      </a:cubicBezTo>
                      <a:cubicBezTo>
                        <a:pt x="577677" y="630753"/>
                        <a:pt x="556510" y="580658"/>
                        <a:pt x="507121" y="552436"/>
                      </a:cubicBezTo>
                      <a:cubicBezTo>
                        <a:pt x="457732" y="524214"/>
                        <a:pt x="340610" y="512219"/>
                        <a:pt x="295455" y="501636"/>
                      </a:cubicBezTo>
                      <a:cubicBezTo>
                        <a:pt x="250300" y="491053"/>
                        <a:pt x="252416" y="506575"/>
                        <a:pt x="236188" y="488936"/>
                      </a:cubicBezTo>
                      <a:cubicBezTo>
                        <a:pt x="219960" y="471297"/>
                        <a:pt x="210788" y="422614"/>
                        <a:pt x="198088" y="395803"/>
                      </a:cubicBezTo>
                      <a:cubicBezTo>
                        <a:pt x="185388" y="368992"/>
                        <a:pt x="183977" y="347120"/>
                        <a:pt x="159988" y="328070"/>
                      </a:cubicBezTo>
                      <a:cubicBezTo>
                        <a:pt x="135999" y="309020"/>
                        <a:pt x="53450" y="293497"/>
                        <a:pt x="54155" y="281503"/>
                      </a:cubicBezTo>
                      <a:cubicBezTo>
                        <a:pt x="54860" y="269509"/>
                        <a:pt x="128238" y="238464"/>
                        <a:pt x="164221" y="256103"/>
                      </a:cubicBezTo>
                      <a:cubicBezTo>
                        <a:pt x="200204" y="273742"/>
                        <a:pt x="219255" y="349236"/>
                        <a:pt x="270055" y="387336"/>
                      </a:cubicBezTo>
                      <a:cubicBezTo>
                        <a:pt x="320855" y="425436"/>
                        <a:pt x="416810" y="457892"/>
                        <a:pt x="469021" y="484703"/>
                      </a:cubicBezTo>
                      <a:cubicBezTo>
                        <a:pt x="521232" y="511514"/>
                        <a:pt x="544515" y="515748"/>
                        <a:pt x="583321" y="548203"/>
                      </a:cubicBezTo>
                      <a:cubicBezTo>
                        <a:pt x="622127" y="580659"/>
                        <a:pt x="696916" y="680141"/>
                        <a:pt x="701855" y="679436"/>
                      </a:cubicBezTo>
                      <a:cubicBezTo>
                        <a:pt x="706794" y="678731"/>
                        <a:pt x="670105" y="622992"/>
                        <a:pt x="612955" y="543970"/>
                      </a:cubicBezTo>
                      <a:cubicBezTo>
                        <a:pt x="555805" y="464948"/>
                        <a:pt x="418927" y="293497"/>
                        <a:pt x="358955" y="205303"/>
                      </a:cubicBezTo>
                      <a:cubicBezTo>
                        <a:pt x="298983" y="117109"/>
                        <a:pt x="309565" y="52197"/>
                        <a:pt x="253121" y="14803"/>
                      </a:cubicBezTo>
                      <a:cubicBezTo>
                        <a:pt x="196677" y="-22591"/>
                        <a:pt x="43571" y="22565"/>
                        <a:pt x="11821" y="2327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7" name="フリーフォーム: 図形 112">
                  <a:extLst>
                    <a:ext uri="{FF2B5EF4-FFF2-40B4-BE49-F238E27FC236}">
                      <a16:creationId xmlns:a16="http://schemas.microsoft.com/office/drawing/2014/main" id="{E5FE23D4-4C22-AF2C-5A7B-CC5DE5AC095C}"/>
                    </a:ext>
                  </a:extLst>
                </p:cNvPr>
                <p:cNvSpPr/>
                <p:nvPr/>
              </p:nvSpPr>
              <p:spPr>
                <a:xfrm>
                  <a:off x="6311243" y="5493207"/>
                  <a:ext cx="646341" cy="641942"/>
                </a:xfrm>
                <a:custGeom>
                  <a:avLst/>
                  <a:gdLst>
                    <a:gd name="connsiteX0" fmla="*/ 98024 w 646341"/>
                    <a:gd name="connsiteY0" fmla="*/ 48226 h 641942"/>
                    <a:gd name="connsiteX1" fmla="*/ 398590 w 646341"/>
                    <a:gd name="connsiteY1" fmla="*/ 10126 h 641942"/>
                    <a:gd name="connsiteX2" fmla="*/ 631424 w 646341"/>
                    <a:gd name="connsiteY2" fmla="*/ 264126 h 641942"/>
                    <a:gd name="connsiteX3" fmla="*/ 589090 w 646341"/>
                    <a:gd name="connsiteY3" fmla="*/ 518126 h 641942"/>
                    <a:gd name="connsiteX4" fmla="*/ 313924 w 646341"/>
                    <a:gd name="connsiteY4" fmla="*/ 640893 h 641942"/>
                    <a:gd name="connsiteX5" fmla="*/ 174224 w 646341"/>
                    <a:gd name="connsiteY5" fmla="*/ 568926 h 641942"/>
                    <a:gd name="connsiteX6" fmla="*/ 657 w 646341"/>
                    <a:gd name="connsiteY6" fmla="*/ 424993 h 641942"/>
                    <a:gd name="connsiteX7" fmla="*/ 127657 w 646341"/>
                    <a:gd name="connsiteY7" fmla="*/ 585860 h 641942"/>
                    <a:gd name="connsiteX8" fmla="*/ 436690 w 646341"/>
                    <a:gd name="connsiteY8" fmla="*/ 623960 h 641942"/>
                    <a:gd name="connsiteX9" fmla="*/ 618724 w 646341"/>
                    <a:gd name="connsiteY9" fmla="*/ 530826 h 641942"/>
                    <a:gd name="connsiteX10" fmla="*/ 627190 w 646341"/>
                    <a:gd name="connsiteY10" fmla="*/ 378426 h 641942"/>
                    <a:gd name="connsiteX11" fmla="*/ 622957 w 646341"/>
                    <a:gd name="connsiteY11" fmla="*/ 141360 h 641942"/>
                    <a:gd name="connsiteX12" fmla="*/ 521357 w 646341"/>
                    <a:gd name="connsiteY12" fmla="*/ 35526 h 641942"/>
                    <a:gd name="connsiteX13" fmla="*/ 220790 w 646341"/>
                    <a:gd name="connsiteY13" fmla="*/ 27060 h 641942"/>
                    <a:gd name="connsiteX14" fmla="*/ 98024 w 646341"/>
                    <a:gd name="connsiteY14" fmla="*/ 48226 h 64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6341" h="641942">
                      <a:moveTo>
                        <a:pt x="98024" y="48226"/>
                      </a:moveTo>
                      <a:cubicBezTo>
                        <a:pt x="127657" y="45404"/>
                        <a:pt x="309690" y="-25857"/>
                        <a:pt x="398590" y="10126"/>
                      </a:cubicBezTo>
                      <a:cubicBezTo>
                        <a:pt x="487490" y="46109"/>
                        <a:pt x="599674" y="179459"/>
                        <a:pt x="631424" y="264126"/>
                      </a:cubicBezTo>
                      <a:cubicBezTo>
                        <a:pt x="663174" y="348793"/>
                        <a:pt x="642007" y="455332"/>
                        <a:pt x="589090" y="518126"/>
                      </a:cubicBezTo>
                      <a:cubicBezTo>
                        <a:pt x="536173" y="580920"/>
                        <a:pt x="383068" y="632426"/>
                        <a:pt x="313924" y="640893"/>
                      </a:cubicBezTo>
                      <a:cubicBezTo>
                        <a:pt x="244780" y="649360"/>
                        <a:pt x="226435" y="604909"/>
                        <a:pt x="174224" y="568926"/>
                      </a:cubicBezTo>
                      <a:cubicBezTo>
                        <a:pt x="122013" y="532943"/>
                        <a:pt x="8418" y="422171"/>
                        <a:pt x="657" y="424993"/>
                      </a:cubicBezTo>
                      <a:cubicBezTo>
                        <a:pt x="-7104" y="427815"/>
                        <a:pt x="54985" y="552699"/>
                        <a:pt x="127657" y="585860"/>
                      </a:cubicBezTo>
                      <a:cubicBezTo>
                        <a:pt x="200329" y="619021"/>
                        <a:pt x="354846" y="633132"/>
                        <a:pt x="436690" y="623960"/>
                      </a:cubicBezTo>
                      <a:cubicBezTo>
                        <a:pt x="518534" y="614788"/>
                        <a:pt x="586974" y="571748"/>
                        <a:pt x="618724" y="530826"/>
                      </a:cubicBezTo>
                      <a:cubicBezTo>
                        <a:pt x="650474" y="489904"/>
                        <a:pt x="626485" y="443337"/>
                        <a:pt x="627190" y="378426"/>
                      </a:cubicBezTo>
                      <a:cubicBezTo>
                        <a:pt x="627895" y="313515"/>
                        <a:pt x="640596" y="198510"/>
                        <a:pt x="622957" y="141360"/>
                      </a:cubicBezTo>
                      <a:cubicBezTo>
                        <a:pt x="605318" y="84210"/>
                        <a:pt x="588385" y="54576"/>
                        <a:pt x="521357" y="35526"/>
                      </a:cubicBezTo>
                      <a:cubicBezTo>
                        <a:pt x="454329" y="16476"/>
                        <a:pt x="290640" y="24238"/>
                        <a:pt x="220790" y="27060"/>
                      </a:cubicBezTo>
                      <a:cubicBezTo>
                        <a:pt x="150940" y="29882"/>
                        <a:pt x="68391" y="51048"/>
                        <a:pt x="98024" y="48226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8" name="フリーフォーム: 図形 113">
                  <a:extLst>
                    <a:ext uri="{FF2B5EF4-FFF2-40B4-BE49-F238E27FC236}">
                      <a16:creationId xmlns:a16="http://schemas.microsoft.com/office/drawing/2014/main" id="{F865E6DF-13A8-0A8D-1F18-60E4F3058232}"/>
                    </a:ext>
                  </a:extLst>
                </p:cNvPr>
                <p:cNvSpPr/>
                <p:nvPr/>
              </p:nvSpPr>
              <p:spPr>
                <a:xfrm>
                  <a:off x="6392330" y="5743129"/>
                  <a:ext cx="965983" cy="586066"/>
                </a:xfrm>
                <a:custGeom>
                  <a:avLst/>
                  <a:gdLst>
                    <a:gd name="connsiteX0" fmla="*/ 690037 w 965983"/>
                    <a:gd name="connsiteY0" fmla="*/ 1504 h 586066"/>
                    <a:gd name="connsiteX1" fmla="*/ 965203 w 965983"/>
                    <a:gd name="connsiteY1" fmla="*/ 268204 h 586066"/>
                    <a:gd name="connsiteX2" fmla="*/ 778937 w 965983"/>
                    <a:gd name="connsiteY2" fmla="*/ 374038 h 586066"/>
                    <a:gd name="connsiteX3" fmla="*/ 541870 w 965983"/>
                    <a:gd name="connsiteY3" fmla="*/ 513738 h 586066"/>
                    <a:gd name="connsiteX4" fmla="*/ 495303 w 965983"/>
                    <a:gd name="connsiteY4" fmla="*/ 585704 h 586066"/>
                    <a:gd name="connsiteX5" fmla="*/ 389470 w 965983"/>
                    <a:gd name="connsiteY5" fmla="*/ 539138 h 586066"/>
                    <a:gd name="connsiteX6" fmla="*/ 270937 w 965983"/>
                    <a:gd name="connsiteY6" fmla="*/ 484104 h 586066"/>
                    <a:gd name="connsiteX7" fmla="*/ 148170 w 965983"/>
                    <a:gd name="connsiteY7" fmla="*/ 564538 h 586066"/>
                    <a:gd name="connsiteX8" fmla="*/ 3 w 965983"/>
                    <a:gd name="connsiteY8" fmla="*/ 551838 h 586066"/>
                    <a:gd name="connsiteX9" fmla="*/ 152403 w 965983"/>
                    <a:gd name="connsiteY9" fmla="*/ 505271 h 586066"/>
                    <a:gd name="connsiteX10" fmla="*/ 406403 w 965983"/>
                    <a:gd name="connsiteY10" fmla="*/ 488338 h 586066"/>
                    <a:gd name="connsiteX11" fmla="*/ 664637 w 965983"/>
                    <a:gd name="connsiteY11" fmla="*/ 433304 h 586066"/>
                    <a:gd name="connsiteX12" fmla="*/ 880537 w 965983"/>
                    <a:gd name="connsiteY12" fmla="*/ 238571 h 586066"/>
                    <a:gd name="connsiteX13" fmla="*/ 770470 w 965983"/>
                    <a:gd name="connsiteY13" fmla="*/ 162371 h 586066"/>
                    <a:gd name="connsiteX14" fmla="*/ 690037 w 965983"/>
                    <a:gd name="connsiteY14" fmla="*/ 1504 h 58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5983" h="586066">
                      <a:moveTo>
                        <a:pt x="690037" y="1504"/>
                      </a:moveTo>
                      <a:cubicBezTo>
                        <a:pt x="722492" y="19143"/>
                        <a:pt x="950386" y="206115"/>
                        <a:pt x="965203" y="268204"/>
                      </a:cubicBezTo>
                      <a:cubicBezTo>
                        <a:pt x="980020" y="330293"/>
                        <a:pt x="778937" y="374038"/>
                        <a:pt x="778937" y="374038"/>
                      </a:cubicBezTo>
                      <a:cubicBezTo>
                        <a:pt x="708382" y="414960"/>
                        <a:pt x="589142" y="478460"/>
                        <a:pt x="541870" y="513738"/>
                      </a:cubicBezTo>
                      <a:cubicBezTo>
                        <a:pt x="494598" y="549016"/>
                        <a:pt x="520703" y="581471"/>
                        <a:pt x="495303" y="585704"/>
                      </a:cubicBezTo>
                      <a:cubicBezTo>
                        <a:pt x="469903" y="589937"/>
                        <a:pt x="426864" y="556071"/>
                        <a:pt x="389470" y="539138"/>
                      </a:cubicBezTo>
                      <a:cubicBezTo>
                        <a:pt x="352076" y="522205"/>
                        <a:pt x="311154" y="479871"/>
                        <a:pt x="270937" y="484104"/>
                      </a:cubicBezTo>
                      <a:cubicBezTo>
                        <a:pt x="230720" y="488337"/>
                        <a:pt x="193326" y="553249"/>
                        <a:pt x="148170" y="564538"/>
                      </a:cubicBezTo>
                      <a:cubicBezTo>
                        <a:pt x="103014" y="575827"/>
                        <a:pt x="-702" y="561716"/>
                        <a:pt x="3" y="551838"/>
                      </a:cubicBezTo>
                      <a:cubicBezTo>
                        <a:pt x="708" y="541960"/>
                        <a:pt x="84670" y="515854"/>
                        <a:pt x="152403" y="505271"/>
                      </a:cubicBezTo>
                      <a:cubicBezTo>
                        <a:pt x="220136" y="494688"/>
                        <a:pt x="321031" y="500332"/>
                        <a:pt x="406403" y="488338"/>
                      </a:cubicBezTo>
                      <a:cubicBezTo>
                        <a:pt x="491775" y="476344"/>
                        <a:pt x="585615" y="474932"/>
                        <a:pt x="664637" y="433304"/>
                      </a:cubicBezTo>
                      <a:cubicBezTo>
                        <a:pt x="743659" y="391676"/>
                        <a:pt x="862898" y="283727"/>
                        <a:pt x="880537" y="238571"/>
                      </a:cubicBezTo>
                      <a:cubicBezTo>
                        <a:pt x="898176" y="193416"/>
                        <a:pt x="803631" y="198354"/>
                        <a:pt x="770470" y="162371"/>
                      </a:cubicBezTo>
                      <a:cubicBezTo>
                        <a:pt x="737309" y="126388"/>
                        <a:pt x="657582" y="-16135"/>
                        <a:pt x="690037" y="150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9" name="フリーフォーム: 図形 114">
                  <a:extLst>
                    <a:ext uri="{FF2B5EF4-FFF2-40B4-BE49-F238E27FC236}">
                      <a16:creationId xmlns:a16="http://schemas.microsoft.com/office/drawing/2014/main" id="{9F617B8E-01E8-589B-0AFF-FD426BB20C57}"/>
                    </a:ext>
                  </a:extLst>
                </p:cNvPr>
                <p:cNvSpPr/>
                <p:nvPr/>
              </p:nvSpPr>
              <p:spPr>
                <a:xfrm>
                  <a:off x="6933239" y="6223865"/>
                  <a:ext cx="534413" cy="497088"/>
                </a:xfrm>
                <a:custGeom>
                  <a:avLst/>
                  <a:gdLst>
                    <a:gd name="connsiteX0" fmla="*/ 534361 w 534413"/>
                    <a:gd name="connsiteY0" fmla="*/ 49935 h 497088"/>
                    <a:gd name="connsiteX1" fmla="*/ 199928 w 534413"/>
                    <a:gd name="connsiteY1" fmla="*/ 7602 h 497088"/>
                    <a:gd name="connsiteX2" fmla="*/ 9428 w 534413"/>
                    <a:gd name="connsiteY2" fmla="*/ 219268 h 497088"/>
                    <a:gd name="connsiteX3" fmla="*/ 34828 w 534413"/>
                    <a:gd name="connsiteY3" fmla="*/ 426702 h 497088"/>
                    <a:gd name="connsiteX4" fmla="*/ 85628 w 534413"/>
                    <a:gd name="connsiteY4" fmla="*/ 494435 h 497088"/>
                    <a:gd name="connsiteX5" fmla="*/ 34828 w 534413"/>
                    <a:gd name="connsiteY5" fmla="*/ 350502 h 497088"/>
                    <a:gd name="connsiteX6" fmla="*/ 47528 w 534413"/>
                    <a:gd name="connsiteY6" fmla="*/ 206568 h 497088"/>
                    <a:gd name="connsiteX7" fmla="*/ 174528 w 534413"/>
                    <a:gd name="connsiteY7" fmla="*/ 79568 h 497088"/>
                    <a:gd name="connsiteX8" fmla="*/ 534361 w 534413"/>
                    <a:gd name="connsiteY8" fmla="*/ 49935 h 497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4413" h="497088">
                      <a:moveTo>
                        <a:pt x="534361" y="49935"/>
                      </a:moveTo>
                      <a:cubicBezTo>
                        <a:pt x="538594" y="37941"/>
                        <a:pt x="287417" y="-20620"/>
                        <a:pt x="199928" y="7602"/>
                      </a:cubicBezTo>
                      <a:cubicBezTo>
                        <a:pt x="112439" y="35824"/>
                        <a:pt x="36945" y="149418"/>
                        <a:pt x="9428" y="219268"/>
                      </a:cubicBezTo>
                      <a:cubicBezTo>
                        <a:pt x="-18089" y="289118"/>
                        <a:pt x="22128" y="380841"/>
                        <a:pt x="34828" y="426702"/>
                      </a:cubicBezTo>
                      <a:cubicBezTo>
                        <a:pt x="47528" y="472563"/>
                        <a:pt x="85628" y="507135"/>
                        <a:pt x="85628" y="494435"/>
                      </a:cubicBezTo>
                      <a:cubicBezTo>
                        <a:pt x="85628" y="481735"/>
                        <a:pt x="41178" y="398480"/>
                        <a:pt x="34828" y="350502"/>
                      </a:cubicBezTo>
                      <a:cubicBezTo>
                        <a:pt x="28478" y="302524"/>
                        <a:pt x="24245" y="251724"/>
                        <a:pt x="47528" y="206568"/>
                      </a:cubicBezTo>
                      <a:cubicBezTo>
                        <a:pt x="70811" y="161412"/>
                        <a:pt x="97623" y="107085"/>
                        <a:pt x="174528" y="79568"/>
                      </a:cubicBezTo>
                      <a:cubicBezTo>
                        <a:pt x="251433" y="52051"/>
                        <a:pt x="530128" y="61929"/>
                        <a:pt x="534361" y="4993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0" name="フリーフォーム: 図形 115">
                  <a:extLst>
                    <a:ext uri="{FF2B5EF4-FFF2-40B4-BE49-F238E27FC236}">
                      <a16:creationId xmlns:a16="http://schemas.microsoft.com/office/drawing/2014/main" id="{336F015B-2EA3-1EE5-32D1-CFB775C6034D}"/>
                    </a:ext>
                  </a:extLst>
                </p:cNvPr>
                <p:cNvSpPr/>
                <p:nvPr/>
              </p:nvSpPr>
              <p:spPr>
                <a:xfrm>
                  <a:off x="6793025" y="6144122"/>
                  <a:ext cx="676839" cy="570048"/>
                </a:xfrm>
                <a:custGeom>
                  <a:avLst/>
                  <a:gdLst>
                    <a:gd name="connsiteX0" fmla="*/ 653408 w 676839"/>
                    <a:gd name="connsiteY0" fmla="*/ 121211 h 570048"/>
                    <a:gd name="connsiteX1" fmla="*/ 602608 w 676839"/>
                    <a:gd name="connsiteY1" fmla="*/ 70411 h 570048"/>
                    <a:gd name="connsiteX2" fmla="*/ 331675 w 676839"/>
                    <a:gd name="connsiteY2" fmla="*/ 6911 h 570048"/>
                    <a:gd name="connsiteX3" fmla="*/ 43808 w 676839"/>
                    <a:gd name="connsiteY3" fmla="*/ 248211 h 570048"/>
                    <a:gd name="connsiteX4" fmla="*/ 9942 w 676839"/>
                    <a:gd name="connsiteY4" fmla="*/ 464111 h 570048"/>
                    <a:gd name="connsiteX5" fmla="*/ 132708 w 676839"/>
                    <a:gd name="connsiteY5" fmla="*/ 569945 h 570048"/>
                    <a:gd name="connsiteX6" fmla="*/ 69208 w 676839"/>
                    <a:gd name="connsiteY6" fmla="*/ 481045 h 570048"/>
                    <a:gd name="connsiteX7" fmla="*/ 35342 w 676839"/>
                    <a:gd name="connsiteY7" fmla="*/ 354045 h 570048"/>
                    <a:gd name="connsiteX8" fmla="*/ 64975 w 676839"/>
                    <a:gd name="connsiteY8" fmla="*/ 231278 h 570048"/>
                    <a:gd name="connsiteX9" fmla="*/ 272408 w 676839"/>
                    <a:gd name="connsiteY9" fmla="*/ 91578 h 570048"/>
                    <a:gd name="connsiteX10" fmla="*/ 653408 w 676839"/>
                    <a:gd name="connsiteY10" fmla="*/ 121211 h 570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6839" h="570048">
                      <a:moveTo>
                        <a:pt x="653408" y="121211"/>
                      </a:moveTo>
                      <a:cubicBezTo>
                        <a:pt x="708441" y="117683"/>
                        <a:pt x="656230" y="89461"/>
                        <a:pt x="602608" y="70411"/>
                      </a:cubicBezTo>
                      <a:cubicBezTo>
                        <a:pt x="548986" y="51361"/>
                        <a:pt x="424808" y="-22722"/>
                        <a:pt x="331675" y="6911"/>
                      </a:cubicBezTo>
                      <a:cubicBezTo>
                        <a:pt x="238542" y="36544"/>
                        <a:pt x="97430" y="172011"/>
                        <a:pt x="43808" y="248211"/>
                      </a:cubicBezTo>
                      <a:cubicBezTo>
                        <a:pt x="-9814" y="324411"/>
                        <a:pt x="-4875" y="410489"/>
                        <a:pt x="9942" y="464111"/>
                      </a:cubicBezTo>
                      <a:cubicBezTo>
                        <a:pt x="24759" y="517733"/>
                        <a:pt x="122830" y="567123"/>
                        <a:pt x="132708" y="569945"/>
                      </a:cubicBezTo>
                      <a:cubicBezTo>
                        <a:pt x="142586" y="572767"/>
                        <a:pt x="85436" y="517028"/>
                        <a:pt x="69208" y="481045"/>
                      </a:cubicBezTo>
                      <a:cubicBezTo>
                        <a:pt x="52980" y="445062"/>
                        <a:pt x="36047" y="395673"/>
                        <a:pt x="35342" y="354045"/>
                      </a:cubicBezTo>
                      <a:cubicBezTo>
                        <a:pt x="34636" y="312417"/>
                        <a:pt x="25464" y="275022"/>
                        <a:pt x="64975" y="231278"/>
                      </a:cubicBezTo>
                      <a:cubicBezTo>
                        <a:pt x="104486" y="187534"/>
                        <a:pt x="173630" y="114156"/>
                        <a:pt x="272408" y="91578"/>
                      </a:cubicBezTo>
                      <a:cubicBezTo>
                        <a:pt x="371186" y="69000"/>
                        <a:pt x="598375" y="124739"/>
                        <a:pt x="653408" y="12121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1" name="フリーフォーム: 図形 116">
                  <a:extLst>
                    <a:ext uri="{FF2B5EF4-FFF2-40B4-BE49-F238E27FC236}">
                      <a16:creationId xmlns:a16="http://schemas.microsoft.com/office/drawing/2014/main" id="{29ADD303-1049-7FF9-E634-AAA17994744E}"/>
                    </a:ext>
                  </a:extLst>
                </p:cNvPr>
                <p:cNvSpPr/>
                <p:nvPr/>
              </p:nvSpPr>
              <p:spPr>
                <a:xfrm>
                  <a:off x="6375111" y="6602942"/>
                  <a:ext cx="424375" cy="315623"/>
                </a:xfrm>
                <a:custGeom>
                  <a:avLst/>
                  <a:gdLst>
                    <a:gd name="connsiteX0" fmla="*/ 423622 w 424375"/>
                    <a:gd name="connsiteY0" fmla="*/ 9525 h 315623"/>
                    <a:gd name="connsiteX1" fmla="*/ 368589 w 424375"/>
                    <a:gd name="connsiteY1" fmla="*/ 9525 h 315623"/>
                    <a:gd name="connsiteX2" fmla="*/ 220422 w 424375"/>
                    <a:gd name="connsiteY2" fmla="*/ 85725 h 315623"/>
                    <a:gd name="connsiteX3" fmla="*/ 343189 w 424375"/>
                    <a:gd name="connsiteY3" fmla="*/ 314325 h 315623"/>
                    <a:gd name="connsiteX4" fmla="*/ 289 w 424375"/>
                    <a:gd name="connsiteY4" fmla="*/ 183091 h 315623"/>
                    <a:gd name="connsiteX5" fmla="*/ 283922 w 424375"/>
                    <a:gd name="connsiteY5" fmla="*/ 276225 h 315623"/>
                    <a:gd name="connsiteX6" fmla="*/ 283922 w 424375"/>
                    <a:gd name="connsiteY6" fmla="*/ 149225 h 315623"/>
                    <a:gd name="connsiteX7" fmla="*/ 334722 w 424375"/>
                    <a:gd name="connsiteY7" fmla="*/ 85725 h 315623"/>
                    <a:gd name="connsiteX8" fmla="*/ 423622 w 424375"/>
                    <a:gd name="connsiteY8" fmla="*/ 9525 h 315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75" h="315623">
                      <a:moveTo>
                        <a:pt x="423622" y="9525"/>
                      </a:moveTo>
                      <a:cubicBezTo>
                        <a:pt x="429266" y="-3175"/>
                        <a:pt x="402456" y="-3175"/>
                        <a:pt x="368589" y="9525"/>
                      </a:cubicBezTo>
                      <a:cubicBezTo>
                        <a:pt x="334722" y="22225"/>
                        <a:pt x="224655" y="34925"/>
                        <a:pt x="220422" y="85725"/>
                      </a:cubicBezTo>
                      <a:cubicBezTo>
                        <a:pt x="216189" y="136525"/>
                        <a:pt x="379878" y="298097"/>
                        <a:pt x="343189" y="314325"/>
                      </a:cubicBezTo>
                      <a:cubicBezTo>
                        <a:pt x="306500" y="330553"/>
                        <a:pt x="10167" y="189441"/>
                        <a:pt x="289" y="183091"/>
                      </a:cubicBezTo>
                      <a:cubicBezTo>
                        <a:pt x="-9589" y="176741"/>
                        <a:pt x="236650" y="281869"/>
                        <a:pt x="283922" y="276225"/>
                      </a:cubicBezTo>
                      <a:cubicBezTo>
                        <a:pt x="331194" y="270581"/>
                        <a:pt x="275455" y="180975"/>
                        <a:pt x="283922" y="149225"/>
                      </a:cubicBezTo>
                      <a:cubicBezTo>
                        <a:pt x="292389" y="117475"/>
                        <a:pt x="311439" y="105481"/>
                        <a:pt x="334722" y="85725"/>
                      </a:cubicBezTo>
                      <a:cubicBezTo>
                        <a:pt x="358005" y="65969"/>
                        <a:pt x="417978" y="22225"/>
                        <a:pt x="423622" y="95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2" name="フリーフォーム: 図形 117">
                  <a:extLst>
                    <a:ext uri="{FF2B5EF4-FFF2-40B4-BE49-F238E27FC236}">
                      <a16:creationId xmlns:a16="http://schemas.microsoft.com/office/drawing/2014/main" id="{75EC247C-BED6-5969-9AE3-485E49DC6F83}"/>
                    </a:ext>
                  </a:extLst>
                </p:cNvPr>
                <p:cNvSpPr/>
                <p:nvPr/>
              </p:nvSpPr>
              <p:spPr>
                <a:xfrm>
                  <a:off x="6362012" y="6281843"/>
                  <a:ext cx="523179" cy="140909"/>
                </a:xfrm>
                <a:custGeom>
                  <a:avLst/>
                  <a:gdLst>
                    <a:gd name="connsiteX0" fmla="*/ 688 w 523179"/>
                    <a:gd name="connsiteY0" fmla="*/ 59690 h 140909"/>
                    <a:gd name="connsiteX1" fmla="*/ 89588 w 523179"/>
                    <a:gd name="connsiteY1" fmla="*/ 46990 h 140909"/>
                    <a:gd name="connsiteX2" fmla="*/ 153088 w 523179"/>
                    <a:gd name="connsiteY2" fmla="*/ 51224 h 140909"/>
                    <a:gd name="connsiteX3" fmla="*/ 254688 w 523179"/>
                    <a:gd name="connsiteY3" fmla="*/ 102024 h 140909"/>
                    <a:gd name="connsiteX4" fmla="*/ 373221 w 523179"/>
                    <a:gd name="connsiteY4" fmla="*/ 8890 h 140909"/>
                    <a:gd name="connsiteX5" fmla="*/ 521388 w 523179"/>
                    <a:gd name="connsiteY5" fmla="*/ 25824 h 140909"/>
                    <a:gd name="connsiteX6" fmla="*/ 445188 w 523179"/>
                    <a:gd name="connsiteY6" fmla="*/ 4657 h 140909"/>
                    <a:gd name="connsiteX7" fmla="*/ 297021 w 523179"/>
                    <a:gd name="connsiteY7" fmla="*/ 131657 h 140909"/>
                    <a:gd name="connsiteX8" fmla="*/ 140388 w 523179"/>
                    <a:gd name="connsiteY8" fmla="*/ 123190 h 140909"/>
                    <a:gd name="connsiteX9" fmla="*/ 688 w 523179"/>
                    <a:gd name="connsiteY9" fmla="*/ 59690 h 140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3179" h="140909">
                      <a:moveTo>
                        <a:pt x="688" y="59690"/>
                      </a:moveTo>
                      <a:cubicBezTo>
                        <a:pt x="-7779" y="46990"/>
                        <a:pt x="64188" y="48401"/>
                        <a:pt x="89588" y="46990"/>
                      </a:cubicBezTo>
                      <a:cubicBezTo>
                        <a:pt x="114988" y="45579"/>
                        <a:pt x="125571" y="42052"/>
                        <a:pt x="153088" y="51224"/>
                      </a:cubicBezTo>
                      <a:cubicBezTo>
                        <a:pt x="180605" y="60396"/>
                        <a:pt x="217999" y="109080"/>
                        <a:pt x="254688" y="102024"/>
                      </a:cubicBezTo>
                      <a:cubicBezTo>
                        <a:pt x="291377" y="94968"/>
                        <a:pt x="328771" y="21590"/>
                        <a:pt x="373221" y="8890"/>
                      </a:cubicBezTo>
                      <a:cubicBezTo>
                        <a:pt x="417671" y="-3810"/>
                        <a:pt x="509394" y="26529"/>
                        <a:pt x="521388" y="25824"/>
                      </a:cubicBezTo>
                      <a:cubicBezTo>
                        <a:pt x="533382" y="25119"/>
                        <a:pt x="482583" y="-12982"/>
                        <a:pt x="445188" y="4657"/>
                      </a:cubicBezTo>
                      <a:cubicBezTo>
                        <a:pt x="407793" y="22296"/>
                        <a:pt x="347821" y="111902"/>
                        <a:pt x="297021" y="131657"/>
                      </a:cubicBezTo>
                      <a:cubicBezTo>
                        <a:pt x="246221" y="151412"/>
                        <a:pt x="187660" y="135184"/>
                        <a:pt x="140388" y="123190"/>
                      </a:cubicBezTo>
                      <a:cubicBezTo>
                        <a:pt x="93116" y="111196"/>
                        <a:pt x="9155" y="72390"/>
                        <a:pt x="688" y="596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3" name="フリーフォーム: 図形 118">
                  <a:extLst>
                    <a:ext uri="{FF2B5EF4-FFF2-40B4-BE49-F238E27FC236}">
                      <a16:creationId xmlns:a16="http://schemas.microsoft.com/office/drawing/2014/main" id="{9E813607-18CB-ED2C-1DC0-9C3801A1FF6E}"/>
                    </a:ext>
                  </a:extLst>
                </p:cNvPr>
                <p:cNvSpPr/>
                <p:nvPr/>
              </p:nvSpPr>
              <p:spPr>
                <a:xfrm>
                  <a:off x="7349894" y="6158506"/>
                  <a:ext cx="606471" cy="692092"/>
                </a:xfrm>
                <a:custGeom>
                  <a:avLst/>
                  <a:gdLst>
                    <a:gd name="connsiteX0" fmla="*/ 257406 w 606471"/>
                    <a:gd name="connsiteY0" fmla="*/ 994 h 692092"/>
                    <a:gd name="connsiteX1" fmla="*/ 45739 w 606471"/>
                    <a:gd name="connsiteY1" fmla="*/ 250761 h 692092"/>
                    <a:gd name="connsiteX2" fmla="*/ 41506 w 606471"/>
                    <a:gd name="connsiteY2" fmla="*/ 555561 h 692092"/>
                    <a:gd name="connsiteX3" fmla="*/ 375939 w 606471"/>
                    <a:gd name="connsiteY3" fmla="*/ 686794 h 692092"/>
                    <a:gd name="connsiteX4" fmla="*/ 464839 w 606471"/>
                    <a:gd name="connsiteY4" fmla="*/ 644461 h 692092"/>
                    <a:gd name="connsiteX5" fmla="*/ 604539 w 606471"/>
                    <a:gd name="connsiteY5" fmla="*/ 445494 h 692092"/>
                    <a:gd name="connsiteX6" fmla="*/ 549506 w 606471"/>
                    <a:gd name="connsiteY6" fmla="*/ 246527 h 692092"/>
                    <a:gd name="connsiteX7" fmla="*/ 596073 w 606471"/>
                    <a:gd name="connsiteY7" fmla="*/ 356594 h 692092"/>
                    <a:gd name="connsiteX8" fmla="*/ 481773 w 606471"/>
                    <a:gd name="connsiteY8" fmla="*/ 572494 h 692092"/>
                    <a:gd name="connsiteX9" fmla="*/ 248939 w 606471"/>
                    <a:gd name="connsiteY9" fmla="*/ 606361 h 692092"/>
                    <a:gd name="connsiteX10" fmla="*/ 79606 w 606471"/>
                    <a:gd name="connsiteY10" fmla="*/ 496294 h 692092"/>
                    <a:gd name="connsiteX11" fmla="*/ 3406 w 606471"/>
                    <a:gd name="connsiteY11" fmla="*/ 348127 h 692092"/>
                    <a:gd name="connsiteX12" fmla="*/ 37273 w 606471"/>
                    <a:gd name="connsiteY12" fmla="*/ 170327 h 692092"/>
                    <a:gd name="connsiteX13" fmla="*/ 257406 w 606471"/>
                    <a:gd name="connsiteY13" fmla="*/ 994 h 69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6471" h="692092">
                      <a:moveTo>
                        <a:pt x="257406" y="994"/>
                      </a:moveTo>
                      <a:cubicBezTo>
                        <a:pt x="258817" y="14400"/>
                        <a:pt x="81722" y="158333"/>
                        <a:pt x="45739" y="250761"/>
                      </a:cubicBezTo>
                      <a:cubicBezTo>
                        <a:pt x="9756" y="343189"/>
                        <a:pt x="-13527" y="482889"/>
                        <a:pt x="41506" y="555561"/>
                      </a:cubicBezTo>
                      <a:cubicBezTo>
                        <a:pt x="96539" y="628233"/>
                        <a:pt x="305384" y="671977"/>
                        <a:pt x="375939" y="686794"/>
                      </a:cubicBezTo>
                      <a:cubicBezTo>
                        <a:pt x="446494" y="701611"/>
                        <a:pt x="426739" y="684678"/>
                        <a:pt x="464839" y="644461"/>
                      </a:cubicBezTo>
                      <a:cubicBezTo>
                        <a:pt x="502939" y="604244"/>
                        <a:pt x="590428" y="511816"/>
                        <a:pt x="604539" y="445494"/>
                      </a:cubicBezTo>
                      <a:cubicBezTo>
                        <a:pt x="618650" y="379172"/>
                        <a:pt x="550917" y="261344"/>
                        <a:pt x="549506" y="246527"/>
                      </a:cubicBezTo>
                      <a:cubicBezTo>
                        <a:pt x="548095" y="231710"/>
                        <a:pt x="607362" y="302266"/>
                        <a:pt x="596073" y="356594"/>
                      </a:cubicBezTo>
                      <a:cubicBezTo>
                        <a:pt x="584784" y="410922"/>
                        <a:pt x="539629" y="530866"/>
                        <a:pt x="481773" y="572494"/>
                      </a:cubicBezTo>
                      <a:cubicBezTo>
                        <a:pt x="423917" y="614122"/>
                        <a:pt x="315967" y="619061"/>
                        <a:pt x="248939" y="606361"/>
                      </a:cubicBezTo>
                      <a:cubicBezTo>
                        <a:pt x="181911" y="593661"/>
                        <a:pt x="120528" y="539333"/>
                        <a:pt x="79606" y="496294"/>
                      </a:cubicBezTo>
                      <a:cubicBezTo>
                        <a:pt x="38684" y="453255"/>
                        <a:pt x="10461" y="402455"/>
                        <a:pt x="3406" y="348127"/>
                      </a:cubicBezTo>
                      <a:cubicBezTo>
                        <a:pt x="-3650" y="293799"/>
                        <a:pt x="-2944" y="227477"/>
                        <a:pt x="37273" y="170327"/>
                      </a:cubicBezTo>
                      <a:cubicBezTo>
                        <a:pt x="77490" y="113177"/>
                        <a:pt x="255995" y="-12412"/>
                        <a:pt x="257406" y="99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4" name="フリーフォーム: 図形 119">
                  <a:extLst>
                    <a:ext uri="{FF2B5EF4-FFF2-40B4-BE49-F238E27FC236}">
                      <a16:creationId xmlns:a16="http://schemas.microsoft.com/office/drawing/2014/main" id="{A7421562-0FD0-B662-099F-DE66D39C5322}"/>
                    </a:ext>
                  </a:extLst>
                </p:cNvPr>
                <p:cNvSpPr/>
                <p:nvPr/>
              </p:nvSpPr>
              <p:spPr>
                <a:xfrm>
                  <a:off x="6332123" y="6675074"/>
                  <a:ext cx="482812" cy="826557"/>
                </a:xfrm>
                <a:custGeom>
                  <a:avLst/>
                  <a:gdLst>
                    <a:gd name="connsiteX0" fmla="*/ 420044 w 482812"/>
                    <a:gd name="connsiteY0" fmla="*/ 893 h 826557"/>
                    <a:gd name="connsiteX1" fmla="*/ 479310 w 482812"/>
                    <a:gd name="connsiteY1" fmla="*/ 216793 h 826557"/>
                    <a:gd name="connsiteX2" fmla="*/ 301510 w 482812"/>
                    <a:gd name="connsiteY2" fmla="*/ 343793 h 826557"/>
                    <a:gd name="connsiteX3" fmla="*/ 407344 w 482812"/>
                    <a:gd name="connsiteY3" fmla="*/ 530059 h 826557"/>
                    <a:gd name="connsiteX4" fmla="*/ 436977 w 482812"/>
                    <a:gd name="connsiteY4" fmla="*/ 745959 h 826557"/>
                    <a:gd name="connsiteX5" fmla="*/ 238010 w 482812"/>
                    <a:gd name="connsiteY5" fmla="*/ 826393 h 826557"/>
                    <a:gd name="connsiteX6" fmla="*/ 944 w 482812"/>
                    <a:gd name="connsiteY6" fmla="*/ 729026 h 826557"/>
                    <a:gd name="connsiteX7" fmla="*/ 331144 w 482812"/>
                    <a:gd name="connsiteY7" fmla="*/ 771359 h 826557"/>
                    <a:gd name="connsiteX8" fmla="*/ 428510 w 482812"/>
                    <a:gd name="connsiteY8" fmla="*/ 695159 h 826557"/>
                    <a:gd name="connsiteX9" fmla="*/ 428510 w 482812"/>
                    <a:gd name="connsiteY9" fmla="*/ 479259 h 826557"/>
                    <a:gd name="connsiteX10" fmla="*/ 424277 w 482812"/>
                    <a:gd name="connsiteY10" fmla="*/ 305693 h 826557"/>
                    <a:gd name="connsiteX11" fmla="*/ 420044 w 482812"/>
                    <a:gd name="connsiteY11" fmla="*/ 893 h 82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2812" h="826557">
                      <a:moveTo>
                        <a:pt x="420044" y="893"/>
                      </a:moveTo>
                      <a:cubicBezTo>
                        <a:pt x="429216" y="-13924"/>
                        <a:pt x="499066" y="159643"/>
                        <a:pt x="479310" y="216793"/>
                      </a:cubicBezTo>
                      <a:cubicBezTo>
                        <a:pt x="459554" y="273943"/>
                        <a:pt x="313504" y="291582"/>
                        <a:pt x="301510" y="343793"/>
                      </a:cubicBezTo>
                      <a:cubicBezTo>
                        <a:pt x="289516" y="396004"/>
                        <a:pt x="384766" y="463031"/>
                        <a:pt x="407344" y="530059"/>
                      </a:cubicBezTo>
                      <a:cubicBezTo>
                        <a:pt x="429922" y="597087"/>
                        <a:pt x="465199" y="696570"/>
                        <a:pt x="436977" y="745959"/>
                      </a:cubicBezTo>
                      <a:cubicBezTo>
                        <a:pt x="408755" y="795348"/>
                        <a:pt x="310682" y="829215"/>
                        <a:pt x="238010" y="826393"/>
                      </a:cubicBezTo>
                      <a:cubicBezTo>
                        <a:pt x="165338" y="823571"/>
                        <a:pt x="-14578" y="738198"/>
                        <a:pt x="944" y="729026"/>
                      </a:cubicBezTo>
                      <a:cubicBezTo>
                        <a:pt x="16466" y="719854"/>
                        <a:pt x="259883" y="777003"/>
                        <a:pt x="331144" y="771359"/>
                      </a:cubicBezTo>
                      <a:cubicBezTo>
                        <a:pt x="402405" y="765715"/>
                        <a:pt x="412282" y="743842"/>
                        <a:pt x="428510" y="695159"/>
                      </a:cubicBezTo>
                      <a:cubicBezTo>
                        <a:pt x="444738" y="646476"/>
                        <a:pt x="429215" y="544170"/>
                        <a:pt x="428510" y="479259"/>
                      </a:cubicBezTo>
                      <a:cubicBezTo>
                        <a:pt x="427805" y="414348"/>
                        <a:pt x="427099" y="381187"/>
                        <a:pt x="424277" y="305693"/>
                      </a:cubicBezTo>
                      <a:cubicBezTo>
                        <a:pt x="421455" y="230199"/>
                        <a:pt x="410872" y="15710"/>
                        <a:pt x="420044" y="89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5" name="フリーフォーム: 図形 120">
                  <a:extLst>
                    <a:ext uri="{FF2B5EF4-FFF2-40B4-BE49-F238E27FC236}">
                      <a16:creationId xmlns:a16="http://schemas.microsoft.com/office/drawing/2014/main" id="{A20805D4-68CF-834D-27F9-A9037CB46F0E}"/>
                    </a:ext>
                  </a:extLst>
                </p:cNvPr>
                <p:cNvSpPr/>
                <p:nvPr/>
              </p:nvSpPr>
              <p:spPr>
                <a:xfrm>
                  <a:off x="7718552" y="6700134"/>
                  <a:ext cx="468308" cy="344481"/>
                </a:xfrm>
                <a:custGeom>
                  <a:avLst/>
                  <a:gdLst>
                    <a:gd name="connsiteX0" fmla="*/ 456015 w 468308"/>
                    <a:gd name="connsiteY0" fmla="*/ 1233 h 344481"/>
                    <a:gd name="connsiteX1" fmla="*/ 117348 w 468308"/>
                    <a:gd name="connsiteY1" fmla="*/ 238299 h 344481"/>
                    <a:gd name="connsiteX2" fmla="*/ 3048 w 468308"/>
                    <a:gd name="connsiteY2" fmla="*/ 344133 h 344481"/>
                    <a:gd name="connsiteX3" fmla="*/ 218948 w 468308"/>
                    <a:gd name="connsiteY3" fmla="*/ 267933 h 344481"/>
                    <a:gd name="connsiteX4" fmla="*/ 375581 w 468308"/>
                    <a:gd name="connsiteY4" fmla="*/ 149399 h 344481"/>
                    <a:gd name="connsiteX5" fmla="*/ 456015 w 468308"/>
                    <a:gd name="connsiteY5" fmla="*/ 1233 h 344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8308" h="344481">
                      <a:moveTo>
                        <a:pt x="456015" y="1233"/>
                      </a:moveTo>
                      <a:cubicBezTo>
                        <a:pt x="412976" y="16050"/>
                        <a:pt x="192842" y="181149"/>
                        <a:pt x="117348" y="238299"/>
                      </a:cubicBezTo>
                      <a:cubicBezTo>
                        <a:pt x="41854" y="295449"/>
                        <a:pt x="-13885" y="339194"/>
                        <a:pt x="3048" y="344133"/>
                      </a:cubicBezTo>
                      <a:cubicBezTo>
                        <a:pt x="19981" y="349072"/>
                        <a:pt x="156859" y="300389"/>
                        <a:pt x="218948" y="267933"/>
                      </a:cubicBezTo>
                      <a:cubicBezTo>
                        <a:pt x="281037" y="235477"/>
                        <a:pt x="332542" y="189616"/>
                        <a:pt x="375581" y="149399"/>
                      </a:cubicBezTo>
                      <a:cubicBezTo>
                        <a:pt x="418620" y="109182"/>
                        <a:pt x="499054" y="-13584"/>
                        <a:pt x="456015" y="123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6" name="フリーフォーム: 図形 121">
                  <a:extLst>
                    <a:ext uri="{FF2B5EF4-FFF2-40B4-BE49-F238E27FC236}">
                      <a16:creationId xmlns:a16="http://schemas.microsoft.com/office/drawing/2014/main" id="{FAE87C4B-F4B1-C997-429E-C34E7D01428B}"/>
                    </a:ext>
                  </a:extLst>
                </p:cNvPr>
                <p:cNvSpPr/>
                <p:nvPr/>
              </p:nvSpPr>
              <p:spPr>
                <a:xfrm>
                  <a:off x="6955803" y="6839177"/>
                  <a:ext cx="804688" cy="632230"/>
                </a:xfrm>
                <a:custGeom>
                  <a:avLst/>
                  <a:gdLst>
                    <a:gd name="connsiteX0" fmla="*/ 803897 w 804688"/>
                    <a:gd name="connsiteY0" fmla="*/ 14590 h 632230"/>
                    <a:gd name="connsiteX1" fmla="*/ 702297 w 804688"/>
                    <a:gd name="connsiteY1" fmla="*/ 39990 h 632230"/>
                    <a:gd name="connsiteX2" fmla="*/ 647264 w 804688"/>
                    <a:gd name="connsiteY2" fmla="*/ 205090 h 632230"/>
                    <a:gd name="connsiteX3" fmla="*/ 753097 w 804688"/>
                    <a:gd name="connsiteY3" fmla="*/ 497190 h 632230"/>
                    <a:gd name="connsiteX4" fmla="*/ 626097 w 804688"/>
                    <a:gd name="connsiteY4" fmla="*/ 387123 h 632230"/>
                    <a:gd name="connsiteX5" fmla="*/ 414430 w 804688"/>
                    <a:gd name="connsiteY5" fmla="*/ 433690 h 632230"/>
                    <a:gd name="connsiteX6" fmla="*/ 24964 w 804688"/>
                    <a:gd name="connsiteY6" fmla="*/ 628423 h 632230"/>
                    <a:gd name="connsiteX7" fmla="*/ 96930 w 804688"/>
                    <a:gd name="connsiteY7" fmla="*/ 547990 h 632230"/>
                    <a:gd name="connsiteX8" fmla="*/ 566830 w 804688"/>
                    <a:gd name="connsiteY8" fmla="*/ 370190 h 632230"/>
                    <a:gd name="connsiteX9" fmla="*/ 638797 w 804688"/>
                    <a:gd name="connsiteY9" fmla="*/ 315156 h 632230"/>
                    <a:gd name="connsiteX10" fmla="*/ 643030 w 804688"/>
                    <a:gd name="connsiteY10" fmla="*/ 230490 h 632230"/>
                    <a:gd name="connsiteX11" fmla="*/ 803897 w 804688"/>
                    <a:gd name="connsiteY11" fmla="*/ 14590 h 632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4688" h="632230">
                      <a:moveTo>
                        <a:pt x="803897" y="14590"/>
                      </a:moveTo>
                      <a:cubicBezTo>
                        <a:pt x="813775" y="-17160"/>
                        <a:pt x="728402" y="8240"/>
                        <a:pt x="702297" y="39990"/>
                      </a:cubicBezTo>
                      <a:cubicBezTo>
                        <a:pt x="676191" y="71740"/>
                        <a:pt x="638797" y="128890"/>
                        <a:pt x="647264" y="205090"/>
                      </a:cubicBezTo>
                      <a:cubicBezTo>
                        <a:pt x="655731" y="281290"/>
                        <a:pt x="756625" y="466851"/>
                        <a:pt x="753097" y="497190"/>
                      </a:cubicBezTo>
                      <a:cubicBezTo>
                        <a:pt x="749569" y="527529"/>
                        <a:pt x="682541" y="397706"/>
                        <a:pt x="626097" y="387123"/>
                      </a:cubicBezTo>
                      <a:cubicBezTo>
                        <a:pt x="569653" y="376540"/>
                        <a:pt x="514619" y="393473"/>
                        <a:pt x="414430" y="433690"/>
                      </a:cubicBezTo>
                      <a:cubicBezTo>
                        <a:pt x="314241" y="473907"/>
                        <a:pt x="77881" y="609373"/>
                        <a:pt x="24964" y="628423"/>
                      </a:cubicBezTo>
                      <a:cubicBezTo>
                        <a:pt x="-27953" y="647473"/>
                        <a:pt x="6619" y="591029"/>
                        <a:pt x="96930" y="547990"/>
                      </a:cubicBezTo>
                      <a:cubicBezTo>
                        <a:pt x="187241" y="504951"/>
                        <a:pt x="476519" y="408996"/>
                        <a:pt x="566830" y="370190"/>
                      </a:cubicBezTo>
                      <a:cubicBezTo>
                        <a:pt x="657141" y="331384"/>
                        <a:pt x="626097" y="338439"/>
                        <a:pt x="638797" y="315156"/>
                      </a:cubicBezTo>
                      <a:cubicBezTo>
                        <a:pt x="651497" y="291873"/>
                        <a:pt x="621863" y="285523"/>
                        <a:pt x="643030" y="230490"/>
                      </a:cubicBezTo>
                      <a:cubicBezTo>
                        <a:pt x="664197" y="175457"/>
                        <a:pt x="794019" y="46340"/>
                        <a:pt x="803897" y="145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7" name="フリーフォーム: 図形 122">
                  <a:extLst>
                    <a:ext uri="{FF2B5EF4-FFF2-40B4-BE49-F238E27FC236}">
                      <a16:creationId xmlns:a16="http://schemas.microsoft.com/office/drawing/2014/main" id="{014AF956-0000-57B9-95F7-F137A696342F}"/>
                    </a:ext>
                  </a:extLst>
                </p:cNvPr>
                <p:cNvSpPr/>
                <p:nvPr/>
              </p:nvSpPr>
              <p:spPr>
                <a:xfrm>
                  <a:off x="7117603" y="6836658"/>
                  <a:ext cx="555108" cy="341855"/>
                </a:xfrm>
                <a:custGeom>
                  <a:avLst/>
                  <a:gdLst>
                    <a:gd name="connsiteX0" fmla="*/ 532030 w 555108"/>
                    <a:gd name="connsiteY0" fmla="*/ 97542 h 341855"/>
                    <a:gd name="connsiteX1" fmla="*/ 481230 w 555108"/>
                    <a:gd name="connsiteY1" fmla="*/ 127175 h 341855"/>
                    <a:gd name="connsiteX2" fmla="*/ 155264 w 555108"/>
                    <a:gd name="connsiteY2" fmla="*/ 279575 h 341855"/>
                    <a:gd name="connsiteX3" fmla="*/ 2864 w 555108"/>
                    <a:gd name="connsiteY3" fmla="*/ 338842 h 341855"/>
                    <a:gd name="connsiteX4" fmla="*/ 278030 w 555108"/>
                    <a:gd name="connsiteY4" fmla="*/ 194909 h 341855"/>
                    <a:gd name="connsiteX5" fmla="*/ 269564 w 555108"/>
                    <a:gd name="connsiteY5" fmla="*/ 101775 h 341855"/>
                    <a:gd name="connsiteX6" fmla="*/ 180664 w 555108"/>
                    <a:gd name="connsiteY6" fmla="*/ 175 h 341855"/>
                    <a:gd name="connsiteX7" fmla="*/ 532030 w 555108"/>
                    <a:gd name="connsiteY7" fmla="*/ 97542 h 34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108" h="341855">
                      <a:moveTo>
                        <a:pt x="532030" y="97542"/>
                      </a:moveTo>
                      <a:cubicBezTo>
                        <a:pt x="582124" y="118709"/>
                        <a:pt x="544024" y="96836"/>
                        <a:pt x="481230" y="127175"/>
                      </a:cubicBezTo>
                      <a:cubicBezTo>
                        <a:pt x="418436" y="157514"/>
                        <a:pt x="234992" y="244297"/>
                        <a:pt x="155264" y="279575"/>
                      </a:cubicBezTo>
                      <a:cubicBezTo>
                        <a:pt x="75536" y="314853"/>
                        <a:pt x="-17597" y="352953"/>
                        <a:pt x="2864" y="338842"/>
                      </a:cubicBezTo>
                      <a:cubicBezTo>
                        <a:pt x="23325" y="324731"/>
                        <a:pt x="233580" y="234420"/>
                        <a:pt x="278030" y="194909"/>
                      </a:cubicBezTo>
                      <a:cubicBezTo>
                        <a:pt x="322480" y="155398"/>
                        <a:pt x="285792" y="134230"/>
                        <a:pt x="269564" y="101775"/>
                      </a:cubicBezTo>
                      <a:cubicBezTo>
                        <a:pt x="253336" y="69320"/>
                        <a:pt x="140447" y="-4058"/>
                        <a:pt x="180664" y="175"/>
                      </a:cubicBezTo>
                      <a:cubicBezTo>
                        <a:pt x="220881" y="4408"/>
                        <a:pt x="481936" y="76375"/>
                        <a:pt x="532030" y="97542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757" name="グループ化 3756">
                <a:extLst>
                  <a:ext uri="{FF2B5EF4-FFF2-40B4-BE49-F238E27FC236}">
                    <a16:creationId xmlns:a16="http://schemas.microsoft.com/office/drawing/2014/main" id="{18CB3B3F-D900-CBE3-E42C-3A3B5499F214}"/>
                  </a:ext>
                </a:extLst>
              </p:cNvPr>
              <p:cNvGrpSpPr/>
              <p:nvPr/>
            </p:nvGrpSpPr>
            <p:grpSpPr>
              <a:xfrm rot="2700000">
                <a:off x="4800655" y="5031606"/>
                <a:ext cx="2282537" cy="2953512"/>
                <a:chOff x="6265298" y="4803589"/>
                <a:chExt cx="2282537" cy="2953512"/>
              </a:xfrm>
              <a:grpFill/>
            </p:grpSpPr>
            <p:sp>
              <p:nvSpPr>
                <p:cNvPr id="3758" name="フリーフォーム: 図形 93">
                  <a:extLst>
                    <a:ext uri="{FF2B5EF4-FFF2-40B4-BE49-F238E27FC236}">
                      <a16:creationId xmlns:a16="http://schemas.microsoft.com/office/drawing/2014/main" id="{6905810D-BDF0-E2EF-3E3A-F4AADC9D4927}"/>
                    </a:ext>
                  </a:extLst>
                </p:cNvPr>
                <p:cNvSpPr/>
                <p:nvPr/>
              </p:nvSpPr>
              <p:spPr>
                <a:xfrm>
                  <a:off x="6265298" y="4973440"/>
                  <a:ext cx="150324" cy="2777502"/>
                </a:xfrm>
                <a:custGeom>
                  <a:avLst/>
                  <a:gdLst>
                    <a:gd name="connsiteX0" fmla="*/ 50835 w 150324"/>
                    <a:gd name="connsiteY0" fmla="*/ 727 h 2777502"/>
                    <a:gd name="connsiteX1" fmla="*/ 67769 w 150324"/>
                    <a:gd name="connsiteY1" fmla="*/ 347860 h 2777502"/>
                    <a:gd name="connsiteX2" fmla="*/ 63535 w 150324"/>
                    <a:gd name="connsiteY2" fmla="*/ 601860 h 2777502"/>
                    <a:gd name="connsiteX3" fmla="*/ 35 w 150324"/>
                    <a:gd name="connsiteY3" fmla="*/ 877027 h 2777502"/>
                    <a:gd name="connsiteX4" fmla="*/ 55069 w 150324"/>
                    <a:gd name="connsiteY4" fmla="*/ 1198760 h 2777502"/>
                    <a:gd name="connsiteX5" fmla="*/ 88935 w 150324"/>
                    <a:gd name="connsiteY5" fmla="*/ 1639027 h 2777502"/>
                    <a:gd name="connsiteX6" fmla="*/ 46602 w 150324"/>
                    <a:gd name="connsiteY6" fmla="*/ 1931127 h 2777502"/>
                    <a:gd name="connsiteX7" fmla="*/ 88935 w 150324"/>
                    <a:gd name="connsiteY7" fmla="*/ 2329060 h 2777502"/>
                    <a:gd name="connsiteX8" fmla="*/ 80469 w 150324"/>
                    <a:gd name="connsiteY8" fmla="*/ 2760860 h 2777502"/>
                    <a:gd name="connsiteX9" fmla="*/ 50835 w 150324"/>
                    <a:gd name="connsiteY9" fmla="*/ 2659260 h 2777502"/>
                    <a:gd name="connsiteX10" fmla="*/ 46602 w 150324"/>
                    <a:gd name="connsiteY10" fmla="*/ 2384093 h 2777502"/>
                    <a:gd name="connsiteX11" fmla="*/ 105869 w 150324"/>
                    <a:gd name="connsiteY11" fmla="*/ 2049660 h 2777502"/>
                    <a:gd name="connsiteX12" fmla="*/ 148202 w 150324"/>
                    <a:gd name="connsiteY12" fmla="*/ 1791427 h 2777502"/>
                    <a:gd name="connsiteX13" fmla="*/ 97402 w 150324"/>
                    <a:gd name="connsiteY13" fmla="*/ 1317293 h 2777502"/>
                    <a:gd name="connsiteX14" fmla="*/ 84702 w 150324"/>
                    <a:gd name="connsiteY14" fmla="*/ 1097160 h 2777502"/>
                    <a:gd name="connsiteX15" fmla="*/ 59302 w 150324"/>
                    <a:gd name="connsiteY15" fmla="*/ 868560 h 2777502"/>
                    <a:gd name="connsiteX16" fmla="*/ 139735 w 150324"/>
                    <a:gd name="connsiteY16" fmla="*/ 508727 h 2777502"/>
                    <a:gd name="connsiteX17" fmla="*/ 139735 w 150324"/>
                    <a:gd name="connsiteY17" fmla="*/ 263193 h 2777502"/>
                    <a:gd name="connsiteX18" fmla="*/ 50835 w 150324"/>
                    <a:gd name="connsiteY18" fmla="*/ 727 h 277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0324" h="2777502">
                      <a:moveTo>
                        <a:pt x="50835" y="727"/>
                      </a:moveTo>
                      <a:cubicBezTo>
                        <a:pt x="38841" y="14838"/>
                        <a:pt x="65652" y="247671"/>
                        <a:pt x="67769" y="347860"/>
                      </a:cubicBezTo>
                      <a:cubicBezTo>
                        <a:pt x="69886" y="448049"/>
                        <a:pt x="74824" y="513666"/>
                        <a:pt x="63535" y="601860"/>
                      </a:cubicBezTo>
                      <a:cubicBezTo>
                        <a:pt x="52246" y="690055"/>
                        <a:pt x="1446" y="777544"/>
                        <a:pt x="35" y="877027"/>
                      </a:cubicBezTo>
                      <a:cubicBezTo>
                        <a:pt x="-1376" y="976510"/>
                        <a:pt x="40252" y="1071760"/>
                        <a:pt x="55069" y="1198760"/>
                      </a:cubicBezTo>
                      <a:cubicBezTo>
                        <a:pt x="69886" y="1325760"/>
                        <a:pt x="90346" y="1516966"/>
                        <a:pt x="88935" y="1639027"/>
                      </a:cubicBezTo>
                      <a:cubicBezTo>
                        <a:pt x="87524" y="1761088"/>
                        <a:pt x="46602" y="1816122"/>
                        <a:pt x="46602" y="1931127"/>
                      </a:cubicBezTo>
                      <a:cubicBezTo>
                        <a:pt x="46602" y="2046132"/>
                        <a:pt x="83291" y="2190771"/>
                        <a:pt x="88935" y="2329060"/>
                      </a:cubicBezTo>
                      <a:cubicBezTo>
                        <a:pt x="94579" y="2467349"/>
                        <a:pt x="86819" y="2705827"/>
                        <a:pt x="80469" y="2760860"/>
                      </a:cubicBezTo>
                      <a:cubicBezTo>
                        <a:pt x="74119" y="2815893"/>
                        <a:pt x="56480" y="2722055"/>
                        <a:pt x="50835" y="2659260"/>
                      </a:cubicBezTo>
                      <a:cubicBezTo>
                        <a:pt x="45190" y="2596466"/>
                        <a:pt x="37430" y="2485693"/>
                        <a:pt x="46602" y="2384093"/>
                      </a:cubicBezTo>
                      <a:cubicBezTo>
                        <a:pt x="55774" y="2282493"/>
                        <a:pt x="88936" y="2148438"/>
                        <a:pt x="105869" y="2049660"/>
                      </a:cubicBezTo>
                      <a:cubicBezTo>
                        <a:pt x="122802" y="1950882"/>
                        <a:pt x="149613" y="1913488"/>
                        <a:pt x="148202" y="1791427"/>
                      </a:cubicBezTo>
                      <a:cubicBezTo>
                        <a:pt x="146791" y="1669366"/>
                        <a:pt x="107985" y="1433004"/>
                        <a:pt x="97402" y="1317293"/>
                      </a:cubicBezTo>
                      <a:cubicBezTo>
                        <a:pt x="86819" y="1201582"/>
                        <a:pt x="91052" y="1171949"/>
                        <a:pt x="84702" y="1097160"/>
                      </a:cubicBezTo>
                      <a:cubicBezTo>
                        <a:pt x="78352" y="1022371"/>
                        <a:pt x="50130" y="966632"/>
                        <a:pt x="59302" y="868560"/>
                      </a:cubicBezTo>
                      <a:cubicBezTo>
                        <a:pt x="68474" y="770488"/>
                        <a:pt x="126330" y="609621"/>
                        <a:pt x="139735" y="508727"/>
                      </a:cubicBezTo>
                      <a:cubicBezTo>
                        <a:pt x="153140" y="407833"/>
                        <a:pt x="154552" y="345037"/>
                        <a:pt x="139735" y="263193"/>
                      </a:cubicBezTo>
                      <a:cubicBezTo>
                        <a:pt x="124918" y="181349"/>
                        <a:pt x="62829" y="-13384"/>
                        <a:pt x="50835" y="72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59" name="フリーフォーム: 図形 94">
                  <a:extLst>
                    <a:ext uri="{FF2B5EF4-FFF2-40B4-BE49-F238E27FC236}">
                      <a16:creationId xmlns:a16="http://schemas.microsoft.com/office/drawing/2014/main" id="{49818C19-B4E5-E3B8-F15F-014E7B5EE610}"/>
                    </a:ext>
                  </a:extLst>
                </p:cNvPr>
                <p:cNvSpPr/>
                <p:nvPr/>
              </p:nvSpPr>
              <p:spPr>
                <a:xfrm>
                  <a:off x="6311317" y="4803589"/>
                  <a:ext cx="2236518" cy="2177221"/>
                </a:xfrm>
                <a:custGeom>
                  <a:avLst/>
                  <a:gdLst>
                    <a:gd name="connsiteX0" fmla="*/ 583 w 2236518"/>
                    <a:gd name="connsiteY0" fmla="*/ 5478 h 2177221"/>
                    <a:gd name="connsiteX1" fmla="*/ 415450 w 2236518"/>
                    <a:gd name="connsiteY1" fmla="*/ 327211 h 2177221"/>
                    <a:gd name="connsiteX2" fmla="*/ 652516 w 2236518"/>
                    <a:gd name="connsiteY2" fmla="*/ 598144 h 2177221"/>
                    <a:gd name="connsiteX3" fmla="*/ 1071616 w 2236518"/>
                    <a:gd name="connsiteY3" fmla="*/ 1059578 h 2177221"/>
                    <a:gd name="connsiteX4" fmla="*/ 1249416 w 2236518"/>
                    <a:gd name="connsiteY4" fmla="*/ 1300878 h 2177221"/>
                    <a:gd name="connsiteX5" fmla="*/ 1664283 w 2236518"/>
                    <a:gd name="connsiteY5" fmla="*/ 1673411 h 2177221"/>
                    <a:gd name="connsiteX6" fmla="*/ 1994483 w 2236518"/>
                    <a:gd name="connsiteY6" fmla="*/ 2007844 h 2177221"/>
                    <a:gd name="connsiteX7" fmla="*/ 2235783 w 2236518"/>
                    <a:gd name="connsiteY7" fmla="*/ 2177178 h 2177221"/>
                    <a:gd name="connsiteX8" fmla="*/ 2057983 w 2236518"/>
                    <a:gd name="connsiteY8" fmla="*/ 2020544 h 2177221"/>
                    <a:gd name="connsiteX9" fmla="*/ 1740483 w 2236518"/>
                    <a:gd name="connsiteY9" fmla="*/ 1673411 h 2177221"/>
                    <a:gd name="connsiteX10" fmla="*/ 1397583 w 2236518"/>
                    <a:gd name="connsiteY10" fmla="*/ 1398244 h 2177221"/>
                    <a:gd name="connsiteX11" fmla="*/ 948850 w 2236518"/>
                    <a:gd name="connsiteY11" fmla="*/ 890244 h 2177221"/>
                    <a:gd name="connsiteX12" fmla="*/ 804916 w 2236518"/>
                    <a:gd name="connsiteY12" fmla="*/ 661644 h 2177221"/>
                    <a:gd name="connsiteX13" fmla="*/ 601716 w 2236518"/>
                    <a:gd name="connsiteY13" fmla="*/ 454211 h 2177221"/>
                    <a:gd name="connsiteX14" fmla="*/ 330783 w 2236518"/>
                    <a:gd name="connsiteY14" fmla="*/ 149411 h 2177221"/>
                    <a:gd name="connsiteX15" fmla="*/ 583 w 2236518"/>
                    <a:gd name="connsiteY15" fmla="*/ 5478 h 217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36518" h="2177221">
                      <a:moveTo>
                        <a:pt x="583" y="5478"/>
                      </a:moveTo>
                      <a:cubicBezTo>
                        <a:pt x="14694" y="35111"/>
                        <a:pt x="306795" y="228433"/>
                        <a:pt x="415450" y="327211"/>
                      </a:cubicBezTo>
                      <a:cubicBezTo>
                        <a:pt x="524106" y="425989"/>
                        <a:pt x="543155" y="476083"/>
                        <a:pt x="652516" y="598144"/>
                      </a:cubicBezTo>
                      <a:cubicBezTo>
                        <a:pt x="761877" y="720205"/>
                        <a:pt x="972133" y="942456"/>
                        <a:pt x="1071616" y="1059578"/>
                      </a:cubicBezTo>
                      <a:cubicBezTo>
                        <a:pt x="1171099" y="1176700"/>
                        <a:pt x="1150638" y="1198573"/>
                        <a:pt x="1249416" y="1300878"/>
                      </a:cubicBezTo>
                      <a:cubicBezTo>
                        <a:pt x="1348194" y="1403183"/>
                        <a:pt x="1540105" y="1555583"/>
                        <a:pt x="1664283" y="1673411"/>
                      </a:cubicBezTo>
                      <a:cubicBezTo>
                        <a:pt x="1788461" y="1791239"/>
                        <a:pt x="1899233" y="1923883"/>
                        <a:pt x="1994483" y="2007844"/>
                      </a:cubicBezTo>
                      <a:cubicBezTo>
                        <a:pt x="2089733" y="2091805"/>
                        <a:pt x="2225200" y="2175061"/>
                        <a:pt x="2235783" y="2177178"/>
                      </a:cubicBezTo>
                      <a:cubicBezTo>
                        <a:pt x="2246366" y="2179295"/>
                        <a:pt x="2140533" y="2104505"/>
                        <a:pt x="2057983" y="2020544"/>
                      </a:cubicBezTo>
                      <a:cubicBezTo>
                        <a:pt x="1975433" y="1936583"/>
                        <a:pt x="1850550" y="1777128"/>
                        <a:pt x="1740483" y="1673411"/>
                      </a:cubicBezTo>
                      <a:cubicBezTo>
                        <a:pt x="1630416" y="1569694"/>
                        <a:pt x="1529522" y="1528772"/>
                        <a:pt x="1397583" y="1398244"/>
                      </a:cubicBezTo>
                      <a:cubicBezTo>
                        <a:pt x="1265644" y="1267716"/>
                        <a:pt x="1047628" y="1013011"/>
                        <a:pt x="948850" y="890244"/>
                      </a:cubicBezTo>
                      <a:cubicBezTo>
                        <a:pt x="850072" y="767477"/>
                        <a:pt x="862772" y="734316"/>
                        <a:pt x="804916" y="661644"/>
                      </a:cubicBezTo>
                      <a:cubicBezTo>
                        <a:pt x="747060" y="588972"/>
                        <a:pt x="680738" y="539583"/>
                        <a:pt x="601716" y="454211"/>
                      </a:cubicBezTo>
                      <a:cubicBezTo>
                        <a:pt x="522694" y="368839"/>
                        <a:pt x="429561" y="226316"/>
                        <a:pt x="330783" y="149411"/>
                      </a:cubicBezTo>
                      <a:cubicBezTo>
                        <a:pt x="232005" y="72506"/>
                        <a:pt x="-13528" y="-24155"/>
                        <a:pt x="583" y="5478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0" name="フリーフォーム: 図形 95">
                  <a:extLst>
                    <a:ext uri="{FF2B5EF4-FFF2-40B4-BE49-F238E27FC236}">
                      <a16:creationId xmlns:a16="http://schemas.microsoft.com/office/drawing/2014/main" id="{80840FCD-782B-BDE8-F1AF-85EDC71CF914}"/>
                    </a:ext>
                  </a:extLst>
                </p:cNvPr>
                <p:cNvSpPr/>
                <p:nvPr/>
              </p:nvSpPr>
              <p:spPr>
                <a:xfrm>
                  <a:off x="6372355" y="6980706"/>
                  <a:ext cx="2153844" cy="776395"/>
                </a:xfrm>
                <a:custGeom>
                  <a:avLst/>
                  <a:gdLst>
                    <a:gd name="connsiteX0" fmla="*/ 2153578 w 2153844"/>
                    <a:gd name="connsiteY0" fmla="*/ 61 h 776395"/>
                    <a:gd name="connsiteX1" fmla="*/ 1848778 w 2153844"/>
                    <a:gd name="connsiteY1" fmla="*/ 186327 h 776395"/>
                    <a:gd name="connsiteX2" fmla="*/ 1446612 w 2153844"/>
                    <a:gd name="connsiteY2" fmla="*/ 448794 h 776395"/>
                    <a:gd name="connsiteX3" fmla="*/ 1107945 w 2153844"/>
                    <a:gd name="connsiteY3" fmla="*/ 563094 h 776395"/>
                    <a:gd name="connsiteX4" fmla="*/ 654978 w 2153844"/>
                    <a:gd name="connsiteY4" fmla="*/ 732427 h 776395"/>
                    <a:gd name="connsiteX5" fmla="*/ 324778 w 2153844"/>
                    <a:gd name="connsiteY5" fmla="*/ 770527 h 776395"/>
                    <a:gd name="connsiteX6" fmla="*/ 3045 w 2153844"/>
                    <a:gd name="connsiteY6" fmla="*/ 770527 h 776395"/>
                    <a:gd name="connsiteX7" fmla="*/ 523745 w 2153844"/>
                    <a:gd name="connsiteY7" fmla="*/ 715494 h 776395"/>
                    <a:gd name="connsiteX8" fmla="*/ 1455078 w 2153844"/>
                    <a:gd name="connsiteY8" fmla="*/ 474194 h 776395"/>
                    <a:gd name="connsiteX9" fmla="*/ 1797978 w 2153844"/>
                    <a:gd name="connsiteY9" fmla="*/ 169394 h 776395"/>
                    <a:gd name="connsiteX10" fmla="*/ 2153578 w 2153844"/>
                    <a:gd name="connsiteY10" fmla="*/ 61 h 776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3844" h="776395">
                      <a:moveTo>
                        <a:pt x="2153578" y="61"/>
                      </a:moveTo>
                      <a:cubicBezTo>
                        <a:pt x="2162045" y="2883"/>
                        <a:pt x="1966606" y="111538"/>
                        <a:pt x="1848778" y="186327"/>
                      </a:cubicBezTo>
                      <a:cubicBezTo>
                        <a:pt x="1730950" y="261116"/>
                        <a:pt x="1570084" y="386000"/>
                        <a:pt x="1446612" y="448794"/>
                      </a:cubicBezTo>
                      <a:cubicBezTo>
                        <a:pt x="1323140" y="511588"/>
                        <a:pt x="1239884" y="515822"/>
                        <a:pt x="1107945" y="563094"/>
                      </a:cubicBezTo>
                      <a:cubicBezTo>
                        <a:pt x="976006" y="610366"/>
                        <a:pt x="785506" y="697855"/>
                        <a:pt x="654978" y="732427"/>
                      </a:cubicBezTo>
                      <a:cubicBezTo>
                        <a:pt x="524450" y="766999"/>
                        <a:pt x="433433" y="764177"/>
                        <a:pt x="324778" y="770527"/>
                      </a:cubicBezTo>
                      <a:cubicBezTo>
                        <a:pt x="216123" y="776877"/>
                        <a:pt x="-30116" y="779699"/>
                        <a:pt x="3045" y="770527"/>
                      </a:cubicBezTo>
                      <a:cubicBezTo>
                        <a:pt x="36206" y="761355"/>
                        <a:pt x="281740" y="764883"/>
                        <a:pt x="523745" y="715494"/>
                      </a:cubicBezTo>
                      <a:cubicBezTo>
                        <a:pt x="765750" y="666105"/>
                        <a:pt x="1242706" y="565211"/>
                        <a:pt x="1455078" y="474194"/>
                      </a:cubicBezTo>
                      <a:cubicBezTo>
                        <a:pt x="1667450" y="383177"/>
                        <a:pt x="1686500" y="247005"/>
                        <a:pt x="1797978" y="169394"/>
                      </a:cubicBezTo>
                      <a:cubicBezTo>
                        <a:pt x="1909456" y="91783"/>
                        <a:pt x="2145111" y="-2761"/>
                        <a:pt x="2153578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1" name="フリーフォーム: 図形 96">
                  <a:extLst>
                    <a:ext uri="{FF2B5EF4-FFF2-40B4-BE49-F238E27FC236}">
                      <a16:creationId xmlns:a16="http://schemas.microsoft.com/office/drawing/2014/main" id="{56ECFAAD-413E-DF11-BB4E-1EF21465144F}"/>
                    </a:ext>
                  </a:extLst>
                </p:cNvPr>
                <p:cNvSpPr/>
                <p:nvPr/>
              </p:nvSpPr>
              <p:spPr>
                <a:xfrm>
                  <a:off x="6355112" y="5014397"/>
                  <a:ext cx="1088328" cy="997351"/>
                </a:xfrm>
                <a:custGeom>
                  <a:avLst/>
                  <a:gdLst>
                    <a:gd name="connsiteX0" fmla="*/ 11821 w 1088328"/>
                    <a:gd name="connsiteY0" fmla="*/ 23270 h 997351"/>
                    <a:gd name="connsiteX1" fmla="*/ 62621 w 1088328"/>
                    <a:gd name="connsiteY1" fmla="*/ 19036 h 997351"/>
                    <a:gd name="connsiteX2" fmla="*/ 282755 w 1088328"/>
                    <a:gd name="connsiteY2" fmla="*/ 74070 h 997351"/>
                    <a:gd name="connsiteX3" fmla="*/ 718788 w 1088328"/>
                    <a:gd name="connsiteY3" fmla="*/ 594770 h 997351"/>
                    <a:gd name="connsiteX4" fmla="*/ 799221 w 1088328"/>
                    <a:gd name="connsiteY4" fmla="*/ 649803 h 997351"/>
                    <a:gd name="connsiteX5" fmla="*/ 1082855 w 1088328"/>
                    <a:gd name="connsiteY5" fmla="*/ 984236 h 997351"/>
                    <a:gd name="connsiteX6" fmla="*/ 981255 w 1088328"/>
                    <a:gd name="connsiteY6" fmla="*/ 920736 h 997351"/>
                    <a:gd name="connsiteX7" fmla="*/ 917755 w 1088328"/>
                    <a:gd name="connsiteY7" fmla="*/ 836070 h 997351"/>
                    <a:gd name="connsiteX8" fmla="*/ 803455 w 1088328"/>
                    <a:gd name="connsiteY8" fmla="*/ 721770 h 997351"/>
                    <a:gd name="connsiteX9" fmla="*/ 744188 w 1088328"/>
                    <a:gd name="connsiteY9" fmla="*/ 654036 h 997351"/>
                    <a:gd name="connsiteX10" fmla="*/ 591788 w 1088328"/>
                    <a:gd name="connsiteY10" fmla="*/ 793736 h 997351"/>
                    <a:gd name="connsiteX11" fmla="*/ 591788 w 1088328"/>
                    <a:gd name="connsiteY11" fmla="*/ 670970 h 997351"/>
                    <a:gd name="connsiteX12" fmla="*/ 507121 w 1088328"/>
                    <a:gd name="connsiteY12" fmla="*/ 552436 h 997351"/>
                    <a:gd name="connsiteX13" fmla="*/ 295455 w 1088328"/>
                    <a:gd name="connsiteY13" fmla="*/ 501636 h 997351"/>
                    <a:gd name="connsiteX14" fmla="*/ 236188 w 1088328"/>
                    <a:gd name="connsiteY14" fmla="*/ 488936 h 997351"/>
                    <a:gd name="connsiteX15" fmla="*/ 198088 w 1088328"/>
                    <a:gd name="connsiteY15" fmla="*/ 395803 h 997351"/>
                    <a:gd name="connsiteX16" fmla="*/ 159988 w 1088328"/>
                    <a:gd name="connsiteY16" fmla="*/ 328070 h 997351"/>
                    <a:gd name="connsiteX17" fmla="*/ 54155 w 1088328"/>
                    <a:gd name="connsiteY17" fmla="*/ 281503 h 997351"/>
                    <a:gd name="connsiteX18" fmla="*/ 164221 w 1088328"/>
                    <a:gd name="connsiteY18" fmla="*/ 256103 h 997351"/>
                    <a:gd name="connsiteX19" fmla="*/ 270055 w 1088328"/>
                    <a:gd name="connsiteY19" fmla="*/ 387336 h 997351"/>
                    <a:gd name="connsiteX20" fmla="*/ 469021 w 1088328"/>
                    <a:gd name="connsiteY20" fmla="*/ 484703 h 997351"/>
                    <a:gd name="connsiteX21" fmla="*/ 583321 w 1088328"/>
                    <a:gd name="connsiteY21" fmla="*/ 548203 h 997351"/>
                    <a:gd name="connsiteX22" fmla="*/ 701855 w 1088328"/>
                    <a:gd name="connsiteY22" fmla="*/ 679436 h 997351"/>
                    <a:gd name="connsiteX23" fmla="*/ 612955 w 1088328"/>
                    <a:gd name="connsiteY23" fmla="*/ 543970 h 997351"/>
                    <a:gd name="connsiteX24" fmla="*/ 358955 w 1088328"/>
                    <a:gd name="connsiteY24" fmla="*/ 205303 h 997351"/>
                    <a:gd name="connsiteX25" fmla="*/ 253121 w 1088328"/>
                    <a:gd name="connsiteY25" fmla="*/ 14803 h 997351"/>
                    <a:gd name="connsiteX26" fmla="*/ 11821 w 1088328"/>
                    <a:gd name="connsiteY26" fmla="*/ 23270 h 997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088328" h="997351">
                      <a:moveTo>
                        <a:pt x="11821" y="23270"/>
                      </a:moveTo>
                      <a:cubicBezTo>
                        <a:pt x="-19929" y="23975"/>
                        <a:pt x="17465" y="10569"/>
                        <a:pt x="62621" y="19036"/>
                      </a:cubicBezTo>
                      <a:cubicBezTo>
                        <a:pt x="107777" y="27503"/>
                        <a:pt x="173394" y="-21886"/>
                        <a:pt x="282755" y="74070"/>
                      </a:cubicBezTo>
                      <a:cubicBezTo>
                        <a:pt x="392116" y="170026"/>
                        <a:pt x="632710" y="498815"/>
                        <a:pt x="718788" y="594770"/>
                      </a:cubicBezTo>
                      <a:cubicBezTo>
                        <a:pt x="804866" y="690725"/>
                        <a:pt x="738543" y="584892"/>
                        <a:pt x="799221" y="649803"/>
                      </a:cubicBezTo>
                      <a:cubicBezTo>
                        <a:pt x="859899" y="714714"/>
                        <a:pt x="1052516" y="939081"/>
                        <a:pt x="1082855" y="984236"/>
                      </a:cubicBezTo>
                      <a:cubicBezTo>
                        <a:pt x="1113194" y="1029391"/>
                        <a:pt x="1008772" y="945430"/>
                        <a:pt x="981255" y="920736"/>
                      </a:cubicBezTo>
                      <a:cubicBezTo>
                        <a:pt x="953738" y="896042"/>
                        <a:pt x="947388" y="869231"/>
                        <a:pt x="917755" y="836070"/>
                      </a:cubicBezTo>
                      <a:cubicBezTo>
                        <a:pt x="888122" y="802909"/>
                        <a:pt x="803455" y="721770"/>
                        <a:pt x="803455" y="721770"/>
                      </a:cubicBezTo>
                      <a:cubicBezTo>
                        <a:pt x="774527" y="691431"/>
                        <a:pt x="779466" y="642042"/>
                        <a:pt x="744188" y="654036"/>
                      </a:cubicBezTo>
                      <a:cubicBezTo>
                        <a:pt x="708910" y="666030"/>
                        <a:pt x="617188" y="790914"/>
                        <a:pt x="591788" y="793736"/>
                      </a:cubicBezTo>
                      <a:cubicBezTo>
                        <a:pt x="566388" y="796558"/>
                        <a:pt x="605899" y="711187"/>
                        <a:pt x="591788" y="670970"/>
                      </a:cubicBezTo>
                      <a:cubicBezTo>
                        <a:pt x="577677" y="630753"/>
                        <a:pt x="556510" y="580658"/>
                        <a:pt x="507121" y="552436"/>
                      </a:cubicBezTo>
                      <a:cubicBezTo>
                        <a:pt x="457732" y="524214"/>
                        <a:pt x="340610" y="512219"/>
                        <a:pt x="295455" y="501636"/>
                      </a:cubicBezTo>
                      <a:cubicBezTo>
                        <a:pt x="250300" y="491053"/>
                        <a:pt x="252416" y="506575"/>
                        <a:pt x="236188" y="488936"/>
                      </a:cubicBezTo>
                      <a:cubicBezTo>
                        <a:pt x="219960" y="471297"/>
                        <a:pt x="210788" y="422614"/>
                        <a:pt x="198088" y="395803"/>
                      </a:cubicBezTo>
                      <a:cubicBezTo>
                        <a:pt x="185388" y="368992"/>
                        <a:pt x="183977" y="347120"/>
                        <a:pt x="159988" y="328070"/>
                      </a:cubicBezTo>
                      <a:cubicBezTo>
                        <a:pt x="135999" y="309020"/>
                        <a:pt x="53450" y="293497"/>
                        <a:pt x="54155" y="281503"/>
                      </a:cubicBezTo>
                      <a:cubicBezTo>
                        <a:pt x="54860" y="269509"/>
                        <a:pt x="128238" y="238464"/>
                        <a:pt x="164221" y="256103"/>
                      </a:cubicBezTo>
                      <a:cubicBezTo>
                        <a:pt x="200204" y="273742"/>
                        <a:pt x="219255" y="349236"/>
                        <a:pt x="270055" y="387336"/>
                      </a:cubicBezTo>
                      <a:cubicBezTo>
                        <a:pt x="320855" y="425436"/>
                        <a:pt x="416810" y="457892"/>
                        <a:pt x="469021" y="484703"/>
                      </a:cubicBezTo>
                      <a:cubicBezTo>
                        <a:pt x="521232" y="511514"/>
                        <a:pt x="544515" y="515748"/>
                        <a:pt x="583321" y="548203"/>
                      </a:cubicBezTo>
                      <a:cubicBezTo>
                        <a:pt x="622127" y="580659"/>
                        <a:pt x="696916" y="680141"/>
                        <a:pt x="701855" y="679436"/>
                      </a:cubicBezTo>
                      <a:cubicBezTo>
                        <a:pt x="706794" y="678731"/>
                        <a:pt x="670105" y="622992"/>
                        <a:pt x="612955" y="543970"/>
                      </a:cubicBezTo>
                      <a:cubicBezTo>
                        <a:pt x="555805" y="464948"/>
                        <a:pt x="418927" y="293497"/>
                        <a:pt x="358955" y="205303"/>
                      </a:cubicBezTo>
                      <a:cubicBezTo>
                        <a:pt x="298983" y="117109"/>
                        <a:pt x="309565" y="52197"/>
                        <a:pt x="253121" y="14803"/>
                      </a:cubicBezTo>
                      <a:cubicBezTo>
                        <a:pt x="196677" y="-22591"/>
                        <a:pt x="43571" y="22565"/>
                        <a:pt x="11821" y="2327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2" name="フリーフォーム: 図形 97">
                  <a:extLst>
                    <a:ext uri="{FF2B5EF4-FFF2-40B4-BE49-F238E27FC236}">
                      <a16:creationId xmlns:a16="http://schemas.microsoft.com/office/drawing/2014/main" id="{CC4B0E76-903A-0035-4AE5-F673DAE782CD}"/>
                    </a:ext>
                  </a:extLst>
                </p:cNvPr>
                <p:cNvSpPr/>
                <p:nvPr/>
              </p:nvSpPr>
              <p:spPr>
                <a:xfrm>
                  <a:off x="6311243" y="5493207"/>
                  <a:ext cx="646341" cy="641942"/>
                </a:xfrm>
                <a:custGeom>
                  <a:avLst/>
                  <a:gdLst>
                    <a:gd name="connsiteX0" fmla="*/ 98024 w 646341"/>
                    <a:gd name="connsiteY0" fmla="*/ 48226 h 641942"/>
                    <a:gd name="connsiteX1" fmla="*/ 398590 w 646341"/>
                    <a:gd name="connsiteY1" fmla="*/ 10126 h 641942"/>
                    <a:gd name="connsiteX2" fmla="*/ 631424 w 646341"/>
                    <a:gd name="connsiteY2" fmla="*/ 264126 h 641942"/>
                    <a:gd name="connsiteX3" fmla="*/ 589090 w 646341"/>
                    <a:gd name="connsiteY3" fmla="*/ 518126 h 641942"/>
                    <a:gd name="connsiteX4" fmla="*/ 313924 w 646341"/>
                    <a:gd name="connsiteY4" fmla="*/ 640893 h 641942"/>
                    <a:gd name="connsiteX5" fmla="*/ 174224 w 646341"/>
                    <a:gd name="connsiteY5" fmla="*/ 568926 h 641942"/>
                    <a:gd name="connsiteX6" fmla="*/ 657 w 646341"/>
                    <a:gd name="connsiteY6" fmla="*/ 424993 h 641942"/>
                    <a:gd name="connsiteX7" fmla="*/ 127657 w 646341"/>
                    <a:gd name="connsiteY7" fmla="*/ 585860 h 641942"/>
                    <a:gd name="connsiteX8" fmla="*/ 436690 w 646341"/>
                    <a:gd name="connsiteY8" fmla="*/ 623960 h 641942"/>
                    <a:gd name="connsiteX9" fmla="*/ 618724 w 646341"/>
                    <a:gd name="connsiteY9" fmla="*/ 530826 h 641942"/>
                    <a:gd name="connsiteX10" fmla="*/ 627190 w 646341"/>
                    <a:gd name="connsiteY10" fmla="*/ 378426 h 641942"/>
                    <a:gd name="connsiteX11" fmla="*/ 622957 w 646341"/>
                    <a:gd name="connsiteY11" fmla="*/ 141360 h 641942"/>
                    <a:gd name="connsiteX12" fmla="*/ 521357 w 646341"/>
                    <a:gd name="connsiteY12" fmla="*/ 35526 h 641942"/>
                    <a:gd name="connsiteX13" fmla="*/ 220790 w 646341"/>
                    <a:gd name="connsiteY13" fmla="*/ 27060 h 641942"/>
                    <a:gd name="connsiteX14" fmla="*/ 98024 w 646341"/>
                    <a:gd name="connsiteY14" fmla="*/ 48226 h 64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6341" h="641942">
                      <a:moveTo>
                        <a:pt x="98024" y="48226"/>
                      </a:moveTo>
                      <a:cubicBezTo>
                        <a:pt x="127657" y="45404"/>
                        <a:pt x="309690" y="-25857"/>
                        <a:pt x="398590" y="10126"/>
                      </a:cubicBezTo>
                      <a:cubicBezTo>
                        <a:pt x="487490" y="46109"/>
                        <a:pt x="599674" y="179459"/>
                        <a:pt x="631424" y="264126"/>
                      </a:cubicBezTo>
                      <a:cubicBezTo>
                        <a:pt x="663174" y="348793"/>
                        <a:pt x="642007" y="455332"/>
                        <a:pt x="589090" y="518126"/>
                      </a:cubicBezTo>
                      <a:cubicBezTo>
                        <a:pt x="536173" y="580920"/>
                        <a:pt x="383068" y="632426"/>
                        <a:pt x="313924" y="640893"/>
                      </a:cubicBezTo>
                      <a:cubicBezTo>
                        <a:pt x="244780" y="649360"/>
                        <a:pt x="226435" y="604909"/>
                        <a:pt x="174224" y="568926"/>
                      </a:cubicBezTo>
                      <a:cubicBezTo>
                        <a:pt x="122013" y="532943"/>
                        <a:pt x="8418" y="422171"/>
                        <a:pt x="657" y="424993"/>
                      </a:cubicBezTo>
                      <a:cubicBezTo>
                        <a:pt x="-7104" y="427815"/>
                        <a:pt x="54985" y="552699"/>
                        <a:pt x="127657" y="585860"/>
                      </a:cubicBezTo>
                      <a:cubicBezTo>
                        <a:pt x="200329" y="619021"/>
                        <a:pt x="354846" y="633132"/>
                        <a:pt x="436690" y="623960"/>
                      </a:cubicBezTo>
                      <a:cubicBezTo>
                        <a:pt x="518534" y="614788"/>
                        <a:pt x="586974" y="571748"/>
                        <a:pt x="618724" y="530826"/>
                      </a:cubicBezTo>
                      <a:cubicBezTo>
                        <a:pt x="650474" y="489904"/>
                        <a:pt x="626485" y="443337"/>
                        <a:pt x="627190" y="378426"/>
                      </a:cubicBezTo>
                      <a:cubicBezTo>
                        <a:pt x="627895" y="313515"/>
                        <a:pt x="640596" y="198510"/>
                        <a:pt x="622957" y="141360"/>
                      </a:cubicBezTo>
                      <a:cubicBezTo>
                        <a:pt x="605318" y="84210"/>
                        <a:pt x="588385" y="54576"/>
                        <a:pt x="521357" y="35526"/>
                      </a:cubicBezTo>
                      <a:cubicBezTo>
                        <a:pt x="454329" y="16476"/>
                        <a:pt x="290640" y="24238"/>
                        <a:pt x="220790" y="27060"/>
                      </a:cubicBezTo>
                      <a:cubicBezTo>
                        <a:pt x="150940" y="29882"/>
                        <a:pt x="68391" y="51048"/>
                        <a:pt x="98024" y="48226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3" name="フリーフォーム: 図形 98">
                  <a:extLst>
                    <a:ext uri="{FF2B5EF4-FFF2-40B4-BE49-F238E27FC236}">
                      <a16:creationId xmlns:a16="http://schemas.microsoft.com/office/drawing/2014/main" id="{C19AE8A7-AFE1-58C3-A6D4-61034965AF64}"/>
                    </a:ext>
                  </a:extLst>
                </p:cNvPr>
                <p:cNvSpPr/>
                <p:nvPr/>
              </p:nvSpPr>
              <p:spPr>
                <a:xfrm>
                  <a:off x="6392330" y="5743129"/>
                  <a:ext cx="965983" cy="586066"/>
                </a:xfrm>
                <a:custGeom>
                  <a:avLst/>
                  <a:gdLst>
                    <a:gd name="connsiteX0" fmla="*/ 690037 w 965983"/>
                    <a:gd name="connsiteY0" fmla="*/ 1504 h 586066"/>
                    <a:gd name="connsiteX1" fmla="*/ 965203 w 965983"/>
                    <a:gd name="connsiteY1" fmla="*/ 268204 h 586066"/>
                    <a:gd name="connsiteX2" fmla="*/ 778937 w 965983"/>
                    <a:gd name="connsiteY2" fmla="*/ 374038 h 586066"/>
                    <a:gd name="connsiteX3" fmla="*/ 541870 w 965983"/>
                    <a:gd name="connsiteY3" fmla="*/ 513738 h 586066"/>
                    <a:gd name="connsiteX4" fmla="*/ 495303 w 965983"/>
                    <a:gd name="connsiteY4" fmla="*/ 585704 h 586066"/>
                    <a:gd name="connsiteX5" fmla="*/ 389470 w 965983"/>
                    <a:gd name="connsiteY5" fmla="*/ 539138 h 586066"/>
                    <a:gd name="connsiteX6" fmla="*/ 270937 w 965983"/>
                    <a:gd name="connsiteY6" fmla="*/ 484104 h 586066"/>
                    <a:gd name="connsiteX7" fmla="*/ 148170 w 965983"/>
                    <a:gd name="connsiteY7" fmla="*/ 564538 h 586066"/>
                    <a:gd name="connsiteX8" fmla="*/ 3 w 965983"/>
                    <a:gd name="connsiteY8" fmla="*/ 551838 h 586066"/>
                    <a:gd name="connsiteX9" fmla="*/ 152403 w 965983"/>
                    <a:gd name="connsiteY9" fmla="*/ 505271 h 586066"/>
                    <a:gd name="connsiteX10" fmla="*/ 406403 w 965983"/>
                    <a:gd name="connsiteY10" fmla="*/ 488338 h 586066"/>
                    <a:gd name="connsiteX11" fmla="*/ 664637 w 965983"/>
                    <a:gd name="connsiteY11" fmla="*/ 433304 h 586066"/>
                    <a:gd name="connsiteX12" fmla="*/ 880537 w 965983"/>
                    <a:gd name="connsiteY12" fmla="*/ 238571 h 586066"/>
                    <a:gd name="connsiteX13" fmla="*/ 770470 w 965983"/>
                    <a:gd name="connsiteY13" fmla="*/ 162371 h 586066"/>
                    <a:gd name="connsiteX14" fmla="*/ 690037 w 965983"/>
                    <a:gd name="connsiteY14" fmla="*/ 1504 h 58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5983" h="586066">
                      <a:moveTo>
                        <a:pt x="690037" y="1504"/>
                      </a:moveTo>
                      <a:cubicBezTo>
                        <a:pt x="722492" y="19143"/>
                        <a:pt x="950386" y="206115"/>
                        <a:pt x="965203" y="268204"/>
                      </a:cubicBezTo>
                      <a:cubicBezTo>
                        <a:pt x="980020" y="330293"/>
                        <a:pt x="778937" y="374038"/>
                        <a:pt x="778937" y="374038"/>
                      </a:cubicBezTo>
                      <a:cubicBezTo>
                        <a:pt x="708382" y="414960"/>
                        <a:pt x="589142" y="478460"/>
                        <a:pt x="541870" y="513738"/>
                      </a:cubicBezTo>
                      <a:cubicBezTo>
                        <a:pt x="494598" y="549016"/>
                        <a:pt x="520703" y="581471"/>
                        <a:pt x="495303" y="585704"/>
                      </a:cubicBezTo>
                      <a:cubicBezTo>
                        <a:pt x="469903" y="589937"/>
                        <a:pt x="426864" y="556071"/>
                        <a:pt x="389470" y="539138"/>
                      </a:cubicBezTo>
                      <a:cubicBezTo>
                        <a:pt x="352076" y="522205"/>
                        <a:pt x="311154" y="479871"/>
                        <a:pt x="270937" y="484104"/>
                      </a:cubicBezTo>
                      <a:cubicBezTo>
                        <a:pt x="230720" y="488337"/>
                        <a:pt x="193326" y="553249"/>
                        <a:pt x="148170" y="564538"/>
                      </a:cubicBezTo>
                      <a:cubicBezTo>
                        <a:pt x="103014" y="575827"/>
                        <a:pt x="-702" y="561716"/>
                        <a:pt x="3" y="551838"/>
                      </a:cubicBezTo>
                      <a:cubicBezTo>
                        <a:pt x="708" y="541960"/>
                        <a:pt x="84670" y="515854"/>
                        <a:pt x="152403" y="505271"/>
                      </a:cubicBezTo>
                      <a:cubicBezTo>
                        <a:pt x="220136" y="494688"/>
                        <a:pt x="321031" y="500332"/>
                        <a:pt x="406403" y="488338"/>
                      </a:cubicBezTo>
                      <a:cubicBezTo>
                        <a:pt x="491775" y="476344"/>
                        <a:pt x="585615" y="474932"/>
                        <a:pt x="664637" y="433304"/>
                      </a:cubicBezTo>
                      <a:cubicBezTo>
                        <a:pt x="743659" y="391676"/>
                        <a:pt x="862898" y="283727"/>
                        <a:pt x="880537" y="238571"/>
                      </a:cubicBezTo>
                      <a:cubicBezTo>
                        <a:pt x="898176" y="193416"/>
                        <a:pt x="803631" y="198354"/>
                        <a:pt x="770470" y="162371"/>
                      </a:cubicBezTo>
                      <a:cubicBezTo>
                        <a:pt x="737309" y="126388"/>
                        <a:pt x="657582" y="-16135"/>
                        <a:pt x="690037" y="150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4" name="フリーフォーム: 図形 99">
                  <a:extLst>
                    <a:ext uri="{FF2B5EF4-FFF2-40B4-BE49-F238E27FC236}">
                      <a16:creationId xmlns:a16="http://schemas.microsoft.com/office/drawing/2014/main" id="{D541DC14-C80B-2794-7574-AA643BB9FAE8}"/>
                    </a:ext>
                  </a:extLst>
                </p:cNvPr>
                <p:cNvSpPr/>
                <p:nvPr/>
              </p:nvSpPr>
              <p:spPr>
                <a:xfrm>
                  <a:off x="6933239" y="6223865"/>
                  <a:ext cx="534413" cy="497088"/>
                </a:xfrm>
                <a:custGeom>
                  <a:avLst/>
                  <a:gdLst>
                    <a:gd name="connsiteX0" fmla="*/ 534361 w 534413"/>
                    <a:gd name="connsiteY0" fmla="*/ 49935 h 497088"/>
                    <a:gd name="connsiteX1" fmla="*/ 199928 w 534413"/>
                    <a:gd name="connsiteY1" fmla="*/ 7602 h 497088"/>
                    <a:gd name="connsiteX2" fmla="*/ 9428 w 534413"/>
                    <a:gd name="connsiteY2" fmla="*/ 219268 h 497088"/>
                    <a:gd name="connsiteX3" fmla="*/ 34828 w 534413"/>
                    <a:gd name="connsiteY3" fmla="*/ 426702 h 497088"/>
                    <a:gd name="connsiteX4" fmla="*/ 85628 w 534413"/>
                    <a:gd name="connsiteY4" fmla="*/ 494435 h 497088"/>
                    <a:gd name="connsiteX5" fmla="*/ 34828 w 534413"/>
                    <a:gd name="connsiteY5" fmla="*/ 350502 h 497088"/>
                    <a:gd name="connsiteX6" fmla="*/ 47528 w 534413"/>
                    <a:gd name="connsiteY6" fmla="*/ 206568 h 497088"/>
                    <a:gd name="connsiteX7" fmla="*/ 174528 w 534413"/>
                    <a:gd name="connsiteY7" fmla="*/ 79568 h 497088"/>
                    <a:gd name="connsiteX8" fmla="*/ 534361 w 534413"/>
                    <a:gd name="connsiteY8" fmla="*/ 49935 h 497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4413" h="497088">
                      <a:moveTo>
                        <a:pt x="534361" y="49935"/>
                      </a:moveTo>
                      <a:cubicBezTo>
                        <a:pt x="538594" y="37941"/>
                        <a:pt x="287417" y="-20620"/>
                        <a:pt x="199928" y="7602"/>
                      </a:cubicBezTo>
                      <a:cubicBezTo>
                        <a:pt x="112439" y="35824"/>
                        <a:pt x="36945" y="149418"/>
                        <a:pt x="9428" y="219268"/>
                      </a:cubicBezTo>
                      <a:cubicBezTo>
                        <a:pt x="-18089" y="289118"/>
                        <a:pt x="22128" y="380841"/>
                        <a:pt x="34828" y="426702"/>
                      </a:cubicBezTo>
                      <a:cubicBezTo>
                        <a:pt x="47528" y="472563"/>
                        <a:pt x="85628" y="507135"/>
                        <a:pt x="85628" y="494435"/>
                      </a:cubicBezTo>
                      <a:cubicBezTo>
                        <a:pt x="85628" y="481735"/>
                        <a:pt x="41178" y="398480"/>
                        <a:pt x="34828" y="350502"/>
                      </a:cubicBezTo>
                      <a:cubicBezTo>
                        <a:pt x="28478" y="302524"/>
                        <a:pt x="24245" y="251724"/>
                        <a:pt x="47528" y="206568"/>
                      </a:cubicBezTo>
                      <a:cubicBezTo>
                        <a:pt x="70811" y="161412"/>
                        <a:pt x="97623" y="107085"/>
                        <a:pt x="174528" y="79568"/>
                      </a:cubicBezTo>
                      <a:cubicBezTo>
                        <a:pt x="251433" y="52051"/>
                        <a:pt x="530128" y="61929"/>
                        <a:pt x="534361" y="4993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5" name="フリーフォーム: 図形 100">
                  <a:extLst>
                    <a:ext uri="{FF2B5EF4-FFF2-40B4-BE49-F238E27FC236}">
                      <a16:creationId xmlns:a16="http://schemas.microsoft.com/office/drawing/2014/main" id="{B344CED9-8F83-8C7C-496D-54E260547D43}"/>
                    </a:ext>
                  </a:extLst>
                </p:cNvPr>
                <p:cNvSpPr/>
                <p:nvPr/>
              </p:nvSpPr>
              <p:spPr>
                <a:xfrm>
                  <a:off x="6793025" y="6144122"/>
                  <a:ext cx="676839" cy="570048"/>
                </a:xfrm>
                <a:custGeom>
                  <a:avLst/>
                  <a:gdLst>
                    <a:gd name="connsiteX0" fmla="*/ 653408 w 676839"/>
                    <a:gd name="connsiteY0" fmla="*/ 121211 h 570048"/>
                    <a:gd name="connsiteX1" fmla="*/ 602608 w 676839"/>
                    <a:gd name="connsiteY1" fmla="*/ 70411 h 570048"/>
                    <a:gd name="connsiteX2" fmla="*/ 331675 w 676839"/>
                    <a:gd name="connsiteY2" fmla="*/ 6911 h 570048"/>
                    <a:gd name="connsiteX3" fmla="*/ 43808 w 676839"/>
                    <a:gd name="connsiteY3" fmla="*/ 248211 h 570048"/>
                    <a:gd name="connsiteX4" fmla="*/ 9942 w 676839"/>
                    <a:gd name="connsiteY4" fmla="*/ 464111 h 570048"/>
                    <a:gd name="connsiteX5" fmla="*/ 132708 w 676839"/>
                    <a:gd name="connsiteY5" fmla="*/ 569945 h 570048"/>
                    <a:gd name="connsiteX6" fmla="*/ 69208 w 676839"/>
                    <a:gd name="connsiteY6" fmla="*/ 481045 h 570048"/>
                    <a:gd name="connsiteX7" fmla="*/ 35342 w 676839"/>
                    <a:gd name="connsiteY7" fmla="*/ 354045 h 570048"/>
                    <a:gd name="connsiteX8" fmla="*/ 64975 w 676839"/>
                    <a:gd name="connsiteY8" fmla="*/ 231278 h 570048"/>
                    <a:gd name="connsiteX9" fmla="*/ 272408 w 676839"/>
                    <a:gd name="connsiteY9" fmla="*/ 91578 h 570048"/>
                    <a:gd name="connsiteX10" fmla="*/ 653408 w 676839"/>
                    <a:gd name="connsiteY10" fmla="*/ 121211 h 570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6839" h="570048">
                      <a:moveTo>
                        <a:pt x="653408" y="121211"/>
                      </a:moveTo>
                      <a:cubicBezTo>
                        <a:pt x="708441" y="117683"/>
                        <a:pt x="656230" y="89461"/>
                        <a:pt x="602608" y="70411"/>
                      </a:cubicBezTo>
                      <a:cubicBezTo>
                        <a:pt x="548986" y="51361"/>
                        <a:pt x="424808" y="-22722"/>
                        <a:pt x="331675" y="6911"/>
                      </a:cubicBezTo>
                      <a:cubicBezTo>
                        <a:pt x="238542" y="36544"/>
                        <a:pt x="97430" y="172011"/>
                        <a:pt x="43808" y="248211"/>
                      </a:cubicBezTo>
                      <a:cubicBezTo>
                        <a:pt x="-9814" y="324411"/>
                        <a:pt x="-4875" y="410489"/>
                        <a:pt x="9942" y="464111"/>
                      </a:cubicBezTo>
                      <a:cubicBezTo>
                        <a:pt x="24759" y="517733"/>
                        <a:pt x="122830" y="567123"/>
                        <a:pt x="132708" y="569945"/>
                      </a:cubicBezTo>
                      <a:cubicBezTo>
                        <a:pt x="142586" y="572767"/>
                        <a:pt x="85436" y="517028"/>
                        <a:pt x="69208" y="481045"/>
                      </a:cubicBezTo>
                      <a:cubicBezTo>
                        <a:pt x="52980" y="445062"/>
                        <a:pt x="36047" y="395673"/>
                        <a:pt x="35342" y="354045"/>
                      </a:cubicBezTo>
                      <a:cubicBezTo>
                        <a:pt x="34636" y="312417"/>
                        <a:pt x="25464" y="275022"/>
                        <a:pt x="64975" y="231278"/>
                      </a:cubicBezTo>
                      <a:cubicBezTo>
                        <a:pt x="104486" y="187534"/>
                        <a:pt x="173630" y="114156"/>
                        <a:pt x="272408" y="91578"/>
                      </a:cubicBezTo>
                      <a:cubicBezTo>
                        <a:pt x="371186" y="69000"/>
                        <a:pt x="598375" y="124739"/>
                        <a:pt x="653408" y="12121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6" name="フリーフォーム: 図形 101">
                  <a:extLst>
                    <a:ext uri="{FF2B5EF4-FFF2-40B4-BE49-F238E27FC236}">
                      <a16:creationId xmlns:a16="http://schemas.microsoft.com/office/drawing/2014/main" id="{FA49E2B2-9ED3-B6D2-453F-CB83C17274A1}"/>
                    </a:ext>
                  </a:extLst>
                </p:cNvPr>
                <p:cNvSpPr/>
                <p:nvPr/>
              </p:nvSpPr>
              <p:spPr>
                <a:xfrm>
                  <a:off x="6375111" y="6602942"/>
                  <a:ext cx="424375" cy="315623"/>
                </a:xfrm>
                <a:custGeom>
                  <a:avLst/>
                  <a:gdLst>
                    <a:gd name="connsiteX0" fmla="*/ 423622 w 424375"/>
                    <a:gd name="connsiteY0" fmla="*/ 9525 h 315623"/>
                    <a:gd name="connsiteX1" fmla="*/ 368589 w 424375"/>
                    <a:gd name="connsiteY1" fmla="*/ 9525 h 315623"/>
                    <a:gd name="connsiteX2" fmla="*/ 220422 w 424375"/>
                    <a:gd name="connsiteY2" fmla="*/ 85725 h 315623"/>
                    <a:gd name="connsiteX3" fmla="*/ 343189 w 424375"/>
                    <a:gd name="connsiteY3" fmla="*/ 314325 h 315623"/>
                    <a:gd name="connsiteX4" fmla="*/ 289 w 424375"/>
                    <a:gd name="connsiteY4" fmla="*/ 183091 h 315623"/>
                    <a:gd name="connsiteX5" fmla="*/ 283922 w 424375"/>
                    <a:gd name="connsiteY5" fmla="*/ 276225 h 315623"/>
                    <a:gd name="connsiteX6" fmla="*/ 283922 w 424375"/>
                    <a:gd name="connsiteY6" fmla="*/ 149225 h 315623"/>
                    <a:gd name="connsiteX7" fmla="*/ 334722 w 424375"/>
                    <a:gd name="connsiteY7" fmla="*/ 85725 h 315623"/>
                    <a:gd name="connsiteX8" fmla="*/ 423622 w 424375"/>
                    <a:gd name="connsiteY8" fmla="*/ 9525 h 315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75" h="315623">
                      <a:moveTo>
                        <a:pt x="423622" y="9525"/>
                      </a:moveTo>
                      <a:cubicBezTo>
                        <a:pt x="429266" y="-3175"/>
                        <a:pt x="402456" y="-3175"/>
                        <a:pt x="368589" y="9525"/>
                      </a:cubicBezTo>
                      <a:cubicBezTo>
                        <a:pt x="334722" y="22225"/>
                        <a:pt x="224655" y="34925"/>
                        <a:pt x="220422" y="85725"/>
                      </a:cubicBezTo>
                      <a:cubicBezTo>
                        <a:pt x="216189" y="136525"/>
                        <a:pt x="379878" y="298097"/>
                        <a:pt x="343189" y="314325"/>
                      </a:cubicBezTo>
                      <a:cubicBezTo>
                        <a:pt x="306500" y="330553"/>
                        <a:pt x="10167" y="189441"/>
                        <a:pt x="289" y="183091"/>
                      </a:cubicBezTo>
                      <a:cubicBezTo>
                        <a:pt x="-9589" y="176741"/>
                        <a:pt x="236650" y="281869"/>
                        <a:pt x="283922" y="276225"/>
                      </a:cubicBezTo>
                      <a:cubicBezTo>
                        <a:pt x="331194" y="270581"/>
                        <a:pt x="275455" y="180975"/>
                        <a:pt x="283922" y="149225"/>
                      </a:cubicBezTo>
                      <a:cubicBezTo>
                        <a:pt x="292389" y="117475"/>
                        <a:pt x="311439" y="105481"/>
                        <a:pt x="334722" y="85725"/>
                      </a:cubicBezTo>
                      <a:cubicBezTo>
                        <a:pt x="358005" y="65969"/>
                        <a:pt x="417978" y="22225"/>
                        <a:pt x="423622" y="95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7" name="フリーフォーム: 図形 102">
                  <a:extLst>
                    <a:ext uri="{FF2B5EF4-FFF2-40B4-BE49-F238E27FC236}">
                      <a16:creationId xmlns:a16="http://schemas.microsoft.com/office/drawing/2014/main" id="{152A29D5-B4D3-7A1E-3819-D4761B41A7BE}"/>
                    </a:ext>
                  </a:extLst>
                </p:cNvPr>
                <p:cNvSpPr/>
                <p:nvPr/>
              </p:nvSpPr>
              <p:spPr>
                <a:xfrm>
                  <a:off x="6362012" y="6281843"/>
                  <a:ext cx="523179" cy="140909"/>
                </a:xfrm>
                <a:custGeom>
                  <a:avLst/>
                  <a:gdLst>
                    <a:gd name="connsiteX0" fmla="*/ 688 w 523179"/>
                    <a:gd name="connsiteY0" fmla="*/ 59690 h 140909"/>
                    <a:gd name="connsiteX1" fmla="*/ 89588 w 523179"/>
                    <a:gd name="connsiteY1" fmla="*/ 46990 h 140909"/>
                    <a:gd name="connsiteX2" fmla="*/ 153088 w 523179"/>
                    <a:gd name="connsiteY2" fmla="*/ 51224 h 140909"/>
                    <a:gd name="connsiteX3" fmla="*/ 254688 w 523179"/>
                    <a:gd name="connsiteY3" fmla="*/ 102024 h 140909"/>
                    <a:gd name="connsiteX4" fmla="*/ 373221 w 523179"/>
                    <a:gd name="connsiteY4" fmla="*/ 8890 h 140909"/>
                    <a:gd name="connsiteX5" fmla="*/ 521388 w 523179"/>
                    <a:gd name="connsiteY5" fmla="*/ 25824 h 140909"/>
                    <a:gd name="connsiteX6" fmla="*/ 445188 w 523179"/>
                    <a:gd name="connsiteY6" fmla="*/ 4657 h 140909"/>
                    <a:gd name="connsiteX7" fmla="*/ 297021 w 523179"/>
                    <a:gd name="connsiteY7" fmla="*/ 131657 h 140909"/>
                    <a:gd name="connsiteX8" fmla="*/ 140388 w 523179"/>
                    <a:gd name="connsiteY8" fmla="*/ 123190 h 140909"/>
                    <a:gd name="connsiteX9" fmla="*/ 688 w 523179"/>
                    <a:gd name="connsiteY9" fmla="*/ 59690 h 140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3179" h="140909">
                      <a:moveTo>
                        <a:pt x="688" y="59690"/>
                      </a:moveTo>
                      <a:cubicBezTo>
                        <a:pt x="-7779" y="46990"/>
                        <a:pt x="64188" y="48401"/>
                        <a:pt x="89588" y="46990"/>
                      </a:cubicBezTo>
                      <a:cubicBezTo>
                        <a:pt x="114988" y="45579"/>
                        <a:pt x="125571" y="42052"/>
                        <a:pt x="153088" y="51224"/>
                      </a:cubicBezTo>
                      <a:cubicBezTo>
                        <a:pt x="180605" y="60396"/>
                        <a:pt x="217999" y="109080"/>
                        <a:pt x="254688" y="102024"/>
                      </a:cubicBezTo>
                      <a:cubicBezTo>
                        <a:pt x="291377" y="94968"/>
                        <a:pt x="328771" y="21590"/>
                        <a:pt x="373221" y="8890"/>
                      </a:cubicBezTo>
                      <a:cubicBezTo>
                        <a:pt x="417671" y="-3810"/>
                        <a:pt x="509394" y="26529"/>
                        <a:pt x="521388" y="25824"/>
                      </a:cubicBezTo>
                      <a:cubicBezTo>
                        <a:pt x="533382" y="25119"/>
                        <a:pt x="482583" y="-12982"/>
                        <a:pt x="445188" y="4657"/>
                      </a:cubicBezTo>
                      <a:cubicBezTo>
                        <a:pt x="407793" y="22296"/>
                        <a:pt x="347821" y="111902"/>
                        <a:pt x="297021" y="131657"/>
                      </a:cubicBezTo>
                      <a:cubicBezTo>
                        <a:pt x="246221" y="151412"/>
                        <a:pt x="187660" y="135184"/>
                        <a:pt x="140388" y="123190"/>
                      </a:cubicBezTo>
                      <a:cubicBezTo>
                        <a:pt x="93116" y="111196"/>
                        <a:pt x="9155" y="72390"/>
                        <a:pt x="688" y="596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8" name="フリーフォーム: 図形 103">
                  <a:extLst>
                    <a:ext uri="{FF2B5EF4-FFF2-40B4-BE49-F238E27FC236}">
                      <a16:creationId xmlns:a16="http://schemas.microsoft.com/office/drawing/2014/main" id="{A347061E-12D0-C57F-AE40-72A71EC8A0DF}"/>
                    </a:ext>
                  </a:extLst>
                </p:cNvPr>
                <p:cNvSpPr/>
                <p:nvPr/>
              </p:nvSpPr>
              <p:spPr>
                <a:xfrm>
                  <a:off x="7349894" y="6158506"/>
                  <a:ext cx="606471" cy="692092"/>
                </a:xfrm>
                <a:custGeom>
                  <a:avLst/>
                  <a:gdLst>
                    <a:gd name="connsiteX0" fmla="*/ 257406 w 606471"/>
                    <a:gd name="connsiteY0" fmla="*/ 994 h 692092"/>
                    <a:gd name="connsiteX1" fmla="*/ 45739 w 606471"/>
                    <a:gd name="connsiteY1" fmla="*/ 250761 h 692092"/>
                    <a:gd name="connsiteX2" fmla="*/ 41506 w 606471"/>
                    <a:gd name="connsiteY2" fmla="*/ 555561 h 692092"/>
                    <a:gd name="connsiteX3" fmla="*/ 375939 w 606471"/>
                    <a:gd name="connsiteY3" fmla="*/ 686794 h 692092"/>
                    <a:gd name="connsiteX4" fmla="*/ 464839 w 606471"/>
                    <a:gd name="connsiteY4" fmla="*/ 644461 h 692092"/>
                    <a:gd name="connsiteX5" fmla="*/ 604539 w 606471"/>
                    <a:gd name="connsiteY5" fmla="*/ 445494 h 692092"/>
                    <a:gd name="connsiteX6" fmla="*/ 549506 w 606471"/>
                    <a:gd name="connsiteY6" fmla="*/ 246527 h 692092"/>
                    <a:gd name="connsiteX7" fmla="*/ 596073 w 606471"/>
                    <a:gd name="connsiteY7" fmla="*/ 356594 h 692092"/>
                    <a:gd name="connsiteX8" fmla="*/ 481773 w 606471"/>
                    <a:gd name="connsiteY8" fmla="*/ 572494 h 692092"/>
                    <a:gd name="connsiteX9" fmla="*/ 248939 w 606471"/>
                    <a:gd name="connsiteY9" fmla="*/ 606361 h 692092"/>
                    <a:gd name="connsiteX10" fmla="*/ 79606 w 606471"/>
                    <a:gd name="connsiteY10" fmla="*/ 496294 h 692092"/>
                    <a:gd name="connsiteX11" fmla="*/ 3406 w 606471"/>
                    <a:gd name="connsiteY11" fmla="*/ 348127 h 692092"/>
                    <a:gd name="connsiteX12" fmla="*/ 37273 w 606471"/>
                    <a:gd name="connsiteY12" fmla="*/ 170327 h 692092"/>
                    <a:gd name="connsiteX13" fmla="*/ 257406 w 606471"/>
                    <a:gd name="connsiteY13" fmla="*/ 994 h 69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6471" h="692092">
                      <a:moveTo>
                        <a:pt x="257406" y="994"/>
                      </a:moveTo>
                      <a:cubicBezTo>
                        <a:pt x="258817" y="14400"/>
                        <a:pt x="81722" y="158333"/>
                        <a:pt x="45739" y="250761"/>
                      </a:cubicBezTo>
                      <a:cubicBezTo>
                        <a:pt x="9756" y="343189"/>
                        <a:pt x="-13527" y="482889"/>
                        <a:pt x="41506" y="555561"/>
                      </a:cubicBezTo>
                      <a:cubicBezTo>
                        <a:pt x="96539" y="628233"/>
                        <a:pt x="305384" y="671977"/>
                        <a:pt x="375939" y="686794"/>
                      </a:cubicBezTo>
                      <a:cubicBezTo>
                        <a:pt x="446494" y="701611"/>
                        <a:pt x="426739" y="684678"/>
                        <a:pt x="464839" y="644461"/>
                      </a:cubicBezTo>
                      <a:cubicBezTo>
                        <a:pt x="502939" y="604244"/>
                        <a:pt x="590428" y="511816"/>
                        <a:pt x="604539" y="445494"/>
                      </a:cubicBezTo>
                      <a:cubicBezTo>
                        <a:pt x="618650" y="379172"/>
                        <a:pt x="550917" y="261344"/>
                        <a:pt x="549506" y="246527"/>
                      </a:cubicBezTo>
                      <a:cubicBezTo>
                        <a:pt x="548095" y="231710"/>
                        <a:pt x="607362" y="302266"/>
                        <a:pt x="596073" y="356594"/>
                      </a:cubicBezTo>
                      <a:cubicBezTo>
                        <a:pt x="584784" y="410922"/>
                        <a:pt x="539629" y="530866"/>
                        <a:pt x="481773" y="572494"/>
                      </a:cubicBezTo>
                      <a:cubicBezTo>
                        <a:pt x="423917" y="614122"/>
                        <a:pt x="315967" y="619061"/>
                        <a:pt x="248939" y="606361"/>
                      </a:cubicBezTo>
                      <a:cubicBezTo>
                        <a:pt x="181911" y="593661"/>
                        <a:pt x="120528" y="539333"/>
                        <a:pt x="79606" y="496294"/>
                      </a:cubicBezTo>
                      <a:cubicBezTo>
                        <a:pt x="38684" y="453255"/>
                        <a:pt x="10461" y="402455"/>
                        <a:pt x="3406" y="348127"/>
                      </a:cubicBezTo>
                      <a:cubicBezTo>
                        <a:pt x="-3650" y="293799"/>
                        <a:pt x="-2944" y="227477"/>
                        <a:pt x="37273" y="170327"/>
                      </a:cubicBezTo>
                      <a:cubicBezTo>
                        <a:pt x="77490" y="113177"/>
                        <a:pt x="255995" y="-12412"/>
                        <a:pt x="257406" y="99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69" name="フリーフォーム: 図形 104">
                  <a:extLst>
                    <a:ext uri="{FF2B5EF4-FFF2-40B4-BE49-F238E27FC236}">
                      <a16:creationId xmlns:a16="http://schemas.microsoft.com/office/drawing/2014/main" id="{04E3FC06-82FF-CB21-16EB-52A632518057}"/>
                    </a:ext>
                  </a:extLst>
                </p:cNvPr>
                <p:cNvSpPr/>
                <p:nvPr/>
              </p:nvSpPr>
              <p:spPr>
                <a:xfrm>
                  <a:off x="6332123" y="6675074"/>
                  <a:ext cx="482812" cy="826557"/>
                </a:xfrm>
                <a:custGeom>
                  <a:avLst/>
                  <a:gdLst>
                    <a:gd name="connsiteX0" fmla="*/ 420044 w 482812"/>
                    <a:gd name="connsiteY0" fmla="*/ 893 h 826557"/>
                    <a:gd name="connsiteX1" fmla="*/ 479310 w 482812"/>
                    <a:gd name="connsiteY1" fmla="*/ 216793 h 826557"/>
                    <a:gd name="connsiteX2" fmla="*/ 301510 w 482812"/>
                    <a:gd name="connsiteY2" fmla="*/ 343793 h 826557"/>
                    <a:gd name="connsiteX3" fmla="*/ 407344 w 482812"/>
                    <a:gd name="connsiteY3" fmla="*/ 530059 h 826557"/>
                    <a:gd name="connsiteX4" fmla="*/ 436977 w 482812"/>
                    <a:gd name="connsiteY4" fmla="*/ 745959 h 826557"/>
                    <a:gd name="connsiteX5" fmla="*/ 238010 w 482812"/>
                    <a:gd name="connsiteY5" fmla="*/ 826393 h 826557"/>
                    <a:gd name="connsiteX6" fmla="*/ 944 w 482812"/>
                    <a:gd name="connsiteY6" fmla="*/ 729026 h 826557"/>
                    <a:gd name="connsiteX7" fmla="*/ 331144 w 482812"/>
                    <a:gd name="connsiteY7" fmla="*/ 771359 h 826557"/>
                    <a:gd name="connsiteX8" fmla="*/ 428510 w 482812"/>
                    <a:gd name="connsiteY8" fmla="*/ 695159 h 826557"/>
                    <a:gd name="connsiteX9" fmla="*/ 428510 w 482812"/>
                    <a:gd name="connsiteY9" fmla="*/ 479259 h 826557"/>
                    <a:gd name="connsiteX10" fmla="*/ 424277 w 482812"/>
                    <a:gd name="connsiteY10" fmla="*/ 305693 h 826557"/>
                    <a:gd name="connsiteX11" fmla="*/ 420044 w 482812"/>
                    <a:gd name="connsiteY11" fmla="*/ 893 h 82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2812" h="826557">
                      <a:moveTo>
                        <a:pt x="420044" y="893"/>
                      </a:moveTo>
                      <a:cubicBezTo>
                        <a:pt x="429216" y="-13924"/>
                        <a:pt x="499066" y="159643"/>
                        <a:pt x="479310" y="216793"/>
                      </a:cubicBezTo>
                      <a:cubicBezTo>
                        <a:pt x="459554" y="273943"/>
                        <a:pt x="313504" y="291582"/>
                        <a:pt x="301510" y="343793"/>
                      </a:cubicBezTo>
                      <a:cubicBezTo>
                        <a:pt x="289516" y="396004"/>
                        <a:pt x="384766" y="463031"/>
                        <a:pt x="407344" y="530059"/>
                      </a:cubicBezTo>
                      <a:cubicBezTo>
                        <a:pt x="429922" y="597087"/>
                        <a:pt x="465199" y="696570"/>
                        <a:pt x="436977" y="745959"/>
                      </a:cubicBezTo>
                      <a:cubicBezTo>
                        <a:pt x="408755" y="795348"/>
                        <a:pt x="310682" y="829215"/>
                        <a:pt x="238010" y="826393"/>
                      </a:cubicBezTo>
                      <a:cubicBezTo>
                        <a:pt x="165338" y="823571"/>
                        <a:pt x="-14578" y="738198"/>
                        <a:pt x="944" y="729026"/>
                      </a:cubicBezTo>
                      <a:cubicBezTo>
                        <a:pt x="16466" y="719854"/>
                        <a:pt x="259883" y="777003"/>
                        <a:pt x="331144" y="771359"/>
                      </a:cubicBezTo>
                      <a:cubicBezTo>
                        <a:pt x="402405" y="765715"/>
                        <a:pt x="412282" y="743842"/>
                        <a:pt x="428510" y="695159"/>
                      </a:cubicBezTo>
                      <a:cubicBezTo>
                        <a:pt x="444738" y="646476"/>
                        <a:pt x="429215" y="544170"/>
                        <a:pt x="428510" y="479259"/>
                      </a:cubicBezTo>
                      <a:cubicBezTo>
                        <a:pt x="427805" y="414348"/>
                        <a:pt x="427099" y="381187"/>
                        <a:pt x="424277" y="305693"/>
                      </a:cubicBezTo>
                      <a:cubicBezTo>
                        <a:pt x="421455" y="230199"/>
                        <a:pt x="410872" y="15710"/>
                        <a:pt x="420044" y="89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0" name="フリーフォーム: 図形 105">
                  <a:extLst>
                    <a:ext uri="{FF2B5EF4-FFF2-40B4-BE49-F238E27FC236}">
                      <a16:creationId xmlns:a16="http://schemas.microsoft.com/office/drawing/2014/main" id="{71FB9F94-5935-229A-6FD1-85835269E7DB}"/>
                    </a:ext>
                  </a:extLst>
                </p:cNvPr>
                <p:cNvSpPr/>
                <p:nvPr/>
              </p:nvSpPr>
              <p:spPr>
                <a:xfrm>
                  <a:off x="7718552" y="6700134"/>
                  <a:ext cx="468308" cy="344481"/>
                </a:xfrm>
                <a:custGeom>
                  <a:avLst/>
                  <a:gdLst>
                    <a:gd name="connsiteX0" fmla="*/ 456015 w 468308"/>
                    <a:gd name="connsiteY0" fmla="*/ 1233 h 344481"/>
                    <a:gd name="connsiteX1" fmla="*/ 117348 w 468308"/>
                    <a:gd name="connsiteY1" fmla="*/ 238299 h 344481"/>
                    <a:gd name="connsiteX2" fmla="*/ 3048 w 468308"/>
                    <a:gd name="connsiteY2" fmla="*/ 344133 h 344481"/>
                    <a:gd name="connsiteX3" fmla="*/ 218948 w 468308"/>
                    <a:gd name="connsiteY3" fmla="*/ 267933 h 344481"/>
                    <a:gd name="connsiteX4" fmla="*/ 375581 w 468308"/>
                    <a:gd name="connsiteY4" fmla="*/ 149399 h 344481"/>
                    <a:gd name="connsiteX5" fmla="*/ 456015 w 468308"/>
                    <a:gd name="connsiteY5" fmla="*/ 1233 h 344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8308" h="344481">
                      <a:moveTo>
                        <a:pt x="456015" y="1233"/>
                      </a:moveTo>
                      <a:cubicBezTo>
                        <a:pt x="412976" y="16050"/>
                        <a:pt x="192842" y="181149"/>
                        <a:pt x="117348" y="238299"/>
                      </a:cubicBezTo>
                      <a:cubicBezTo>
                        <a:pt x="41854" y="295449"/>
                        <a:pt x="-13885" y="339194"/>
                        <a:pt x="3048" y="344133"/>
                      </a:cubicBezTo>
                      <a:cubicBezTo>
                        <a:pt x="19981" y="349072"/>
                        <a:pt x="156859" y="300389"/>
                        <a:pt x="218948" y="267933"/>
                      </a:cubicBezTo>
                      <a:cubicBezTo>
                        <a:pt x="281037" y="235477"/>
                        <a:pt x="332542" y="189616"/>
                        <a:pt x="375581" y="149399"/>
                      </a:cubicBezTo>
                      <a:cubicBezTo>
                        <a:pt x="418620" y="109182"/>
                        <a:pt x="499054" y="-13584"/>
                        <a:pt x="456015" y="123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1" name="フリーフォーム: 図形 106">
                  <a:extLst>
                    <a:ext uri="{FF2B5EF4-FFF2-40B4-BE49-F238E27FC236}">
                      <a16:creationId xmlns:a16="http://schemas.microsoft.com/office/drawing/2014/main" id="{24FBFEE5-3CB1-CB4B-5003-75988C22BD18}"/>
                    </a:ext>
                  </a:extLst>
                </p:cNvPr>
                <p:cNvSpPr/>
                <p:nvPr/>
              </p:nvSpPr>
              <p:spPr>
                <a:xfrm>
                  <a:off x="6955803" y="6839177"/>
                  <a:ext cx="804688" cy="632230"/>
                </a:xfrm>
                <a:custGeom>
                  <a:avLst/>
                  <a:gdLst>
                    <a:gd name="connsiteX0" fmla="*/ 803897 w 804688"/>
                    <a:gd name="connsiteY0" fmla="*/ 14590 h 632230"/>
                    <a:gd name="connsiteX1" fmla="*/ 702297 w 804688"/>
                    <a:gd name="connsiteY1" fmla="*/ 39990 h 632230"/>
                    <a:gd name="connsiteX2" fmla="*/ 647264 w 804688"/>
                    <a:gd name="connsiteY2" fmla="*/ 205090 h 632230"/>
                    <a:gd name="connsiteX3" fmla="*/ 753097 w 804688"/>
                    <a:gd name="connsiteY3" fmla="*/ 497190 h 632230"/>
                    <a:gd name="connsiteX4" fmla="*/ 626097 w 804688"/>
                    <a:gd name="connsiteY4" fmla="*/ 387123 h 632230"/>
                    <a:gd name="connsiteX5" fmla="*/ 414430 w 804688"/>
                    <a:gd name="connsiteY5" fmla="*/ 433690 h 632230"/>
                    <a:gd name="connsiteX6" fmla="*/ 24964 w 804688"/>
                    <a:gd name="connsiteY6" fmla="*/ 628423 h 632230"/>
                    <a:gd name="connsiteX7" fmla="*/ 96930 w 804688"/>
                    <a:gd name="connsiteY7" fmla="*/ 547990 h 632230"/>
                    <a:gd name="connsiteX8" fmla="*/ 566830 w 804688"/>
                    <a:gd name="connsiteY8" fmla="*/ 370190 h 632230"/>
                    <a:gd name="connsiteX9" fmla="*/ 638797 w 804688"/>
                    <a:gd name="connsiteY9" fmla="*/ 315156 h 632230"/>
                    <a:gd name="connsiteX10" fmla="*/ 643030 w 804688"/>
                    <a:gd name="connsiteY10" fmla="*/ 230490 h 632230"/>
                    <a:gd name="connsiteX11" fmla="*/ 803897 w 804688"/>
                    <a:gd name="connsiteY11" fmla="*/ 14590 h 632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4688" h="632230">
                      <a:moveTo>
                        <a:pt x="803897" y="14590"/>
                      </a:moveTo>
                      <a:cubicBezTo>
                        <a:pt x="813775" y="-17160"/>
                        <a:pt x="728402" y="8240"/>
                        <a:pt x="702297" y="39990"/>
                      </a:cubicBezTo>
                      <a:cubicBezTo>
                        <a:pt x="676191" y="71740"/>
                        <a:pt x="638797" y="128890"/>
                        <a:pt x="647264" y="205090"/>
                      </a:cubicBezTo>
                      <a:cubicBezTo>
                        <a:pt x="655731" y="281290"/>
                        <a:pt x="756625" y="466851"/>
                        <a:pt x="753097" y="497190"/>
                      </a:cubicBezTo>
                      <a:cubicBezTo>
                        <a:pt x="749569" y="527529"/>
                        <a:pt x="682541" y="397706"/>
                        <a:pt x="626097" y="387123"/>
                      </a:cubicBezTo>
                      <a:cubicBezTo>
                        <a:pt x="569653" y="376540"/>
                        <a:pt x="514619" y="393473"/>
                        <a:pt x="414430" y="433690"/>
                      </a:cubicBezTo>
                      <a:cubicBezTo>
                        <a:pt x="314241" y="473907"/>
                        <a:pt x="77881" y="609373"/>
                        <a:pt x="24964" y="628423"/>
                      </a:cubicBezTo>
                      <a:cubicBezTo>
                        <a:pt x="-27953" y="647473"/>
                        <a:pt x="6619" y="591029"/>
                        <a:pt x="96930" y="547990"/>
                      </a:cubicBezTo>
                      <a:cubicBezTo>
                        <a:pt x="187241" y="504951"/>
                        <a:pt x="476519" y="408996"/>
                        <a:pt x="566830" y="370190"/>
                      </a:cubicBezTo>
                      <a:cubicBezTo>
                        <a:pt x="657141" y="331384"/>
                        <a:pt x="626097" y="338439"/>
                        <a:pt x="638797" y="315156"/>
                      </a:cubicBezTo>
                      <a:cubicBezTo>
                        <a:pt x="651497" y="291873"/>
                        <a:pt x="621863" y="285523"/>
                        <a:pt x="643030" y="230490"/>
                      </a:cubicBezTo>
                      <a:cubicBezTo>
                        <a:pt x="664197" y="175457"/>
                        <a:pt x="794019" y="46340"/>
                        <a:pt x="803897" y="145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72" name="フリーフォーム: 図形 107">
                  <a:extLst>
                    <a:ext uri="{FF2B5EF4-FFF2-40B4-BE49-F238E27FC236}">
                      <a16:creationId xmlns:a16="http://schemas.microsoft.com/office/drawing/2014/main" id="{24BD88C3-D878-7D3E-1EB5-9CE664C94914}"/>
                    </a:ext>
                  </a:extLst>
                </p:cNvPr>
                <p:cNvSpPr/>
                <p:nvPr/>
              </p:nvSpPr>
              <p:spPr>
                <a:xfrm>
                  <a:off x="7117603" y="6836658"/>
                  <a:ext cx="555108" cy="341855"/>
                </a:xfrm>
                <a:custGeom>
                  <a:avLst/>
                  <a:gdLst>
                    <a:gd name="connsiteX0" fmla="*/ 532030 w 555108"/>
                    <a:gd name="connsiteY0" fmla="*/ 97542 h 341855"/>
                    <a:gd name="connsiteX1" fmla="*/ 481230 w 555108"/>
                    <a:gd name="connsiteY1" fmla="*/ 127175 h 341855"/>
                    <a:gd name="connsiteX2" fmla="*/ 155264 w 555108"/>
                    <a:gd name="connsiteY2" fmla="*/ 279575 h 341855"/>
                    <a:gd name="connsiteX3" fmla="*/ 2864 w 555108"/>
                    <a:gd name="connsiteY3" fmla="*/ 338842 h 341855"/>
                    <a:gd name="connsiteX4" fmla="*/ 278030 w 555108"/>
                    <a:gd name="connsiteY4" fmla="*/ 194909 h 341855"/>
                    <a:gd name="connsiteX5" fmla="*/ 269564 w 555108"/>
                    <a:gd name="connsiteY5" fmla="*/ 101775 h 341855"/>
                    <a:gd name="connsiteX6" fmla="*/ 180664 w 555108"/>
                    <a:gd name="connsiteY6" fmla="*/ 175 h 341855"/>
                    <a:gd name="connsiteX7" fmla="*/ 532030 w 555108"/>
                    <a:gd name="connsiteY7" fmla="*/ 97542 h 34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108" h="341855">
                      <a:moveTo>
                        <a:pt x="532030" y="97542"/>
                      </a:moveTo>
                      <a:cubicBezTo>
                        <a:pt x="582124" y="118709"/>
                        <a:pt x="544024" y="96836"/>
                        <a:pt x="481230" y="127175"/>
                      </a:cubicBezTo>
                      <a:cubicBezTo>
                        <a:pt x="418436" y="157514"/>
                        <a:pt x="234992" y="244297"/>
                        <a:pt x="155264" y="279575"/>
                      </a:cubicBezTo>
                      <a:cubicBezTo>
                        <a:pt x="75536" y="314853"/>
                        <a:pt x="-17597" y="352953"/>
                        <a:pt x="2864" y="338842"/>
                      </a:cubicBezTo>
                      <a:cubicBezTo>
                        <a:pt x="23325" y="324731"/>
                        <a:pt x="233580" y="234420"/>
                        <a:pt x="278030" y="194909"/>
                      </a:cubicBezTo>
                      <a:cubicBezTo>
                        <a:pt x="322480" y="155398"/>
                        <a:pt x="285792" y="134230"/>
                        <a:pt x="269564" y="101775"/>
                      </a:cubicBezTo>
                      <a:cubicBezTo>
                        <a:pt x="253336" y="69320"/>
                        <a:pt x="140447" y="-4058"/>
                        <a:pt x="180664" y="175"/>
                      </a:cubicBezTo>
                      <a:cubicBezTo>
                        <a:pt x="220881" y="4408"/>
                        <a:pt x="481936" y="76375"/>
                        <a:pt x="532030" y="97542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3600" name="フリーフォーム: 図形 158">
              <a:extLst>
                <a:ext uri="{FF2B5EF4-FFF2-40B4-BE49-F238E27FC236}">
                  <a16:creationId xmlns:a16="http://schemas.microsoft.com/office/drawing/2014/main" id="{4F52F84F-C477-A7E6-00F3-8FB17C67C3D6}"/>
                </a:ext>
              </a:extLst>
            </p:cNvPr>
            <p:cNvSpPr/>
            <p:nvPr/>
          </p:nvSpPr>
          <p:spPr>
            <a:xfrm>
              <a:off x="6359829" y="1371496"/>
              <a:ext cx="3570962" cy="6865756"/>
            </a:xfrm>
            <a:custGeom>
              <a:avLst/>
              <a:gdLst>
                <a:gd name="connsiteX0" fmla="*/ 66371 w 3570962"/>
                <a:gd name="connsiteY0" fmla="*/ 104 h 6865756"/>
                <a:gd name="connsiteX1" fmla="*/ 1501471 w 3570962"/>
                <a:gd name="connsiteY1" fmla="*/ 317604 h 6865756"/>
                <a:gd name="connsiteX2" fmla="*/ 3114371 w 3570962"/>
                <a:gd name="connsiteY2" fmla="*/ 1752704 h 6865756"/>
                <a:gd name="connsiteX3" fmla="*/ 3508071 w 3570962"/>
                <a:gd name="connsiteY3" fmla="*/ 3746604 h 6865756"/>
                <a:gd name="connsiteX4" fmla="*/ 3063571 w 3570962"/>
                <a:gd name="connsiteY4" fmla="*/ 5194404 h 6865756"/>
                <a:gd name="connsiteX5" fmla="*/ 2339671 w 3570962"/>
                <a:gd name="connsiteY5" fmla="*/ 6007204 h 6865756"/>
                <a:gd name="connsiteX6" fmla="*/ 1425271 w 3570962"/>
                <a:gd name="connsiteY6" fmla="*/ 6540604 h 6865756"/>
                <a:gd name="connsiteX7" fmla="*/ 2871 w 3570962"/>
                <a:gd name="connsiteY7" fmla="*/ 6845404 h 6865756"/>
                <a:gd name="connsiteX8" fmla="*/ 1107771 w 3570962"/>
                <a:gd name="connsiteY8" fmla="*/ 6718404 h 6865756"/>
                <a:gd name="connsiteX9" fmla="*/ 2809571 w 3570962"/>
                <a:gd name="connsiteY9" fmla="*/ 5765904 h 6865756"/>
                <a:gd name="connsiteX10" fmla="*/ 3482671 w 3570962"/>
                <a:gd name="connsiteY10" fmla="*/ 3975204 h 6865756"/>
                <a:gd name="connsiteX11" fmla="*/ 3368371 w 3570962"/>
                <a:gd name="connsiteY11" fmla="*/ 2159104 h 6865756"/>
                <a:gd name="connsiteX12" fmla="*/ 1717371 w 3570962"/>
                <a:gd name="connsiteY12" fmla="*/ 330304 h 6865756"/>
                <a:gd name="connsiteX13" fmla="*/ 66371 w 3570962"/>
                <a:gd name="connsiteY13" fmla="*/ 104 h 686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70962" h="6865756">
                  <a:moveTo>
                    <a:pt x="66371" y="104"/>
                  </a:moveTo>
                  <a:cubicBezTo>
                    <a:pt x="30388" y="-2013"/>
                    <a:pt x="993471" y="25504"/>
                    <a:pt x="1501471" y="317604"/>
                  </a:cubicBezTo>
                  <a:cubicBezTo>
                    <a:pt x="2009471" y="609704"/>
                    <a:pt x="2779938" y="1181204"/>
                    <a:pt x="3114371" y="1752704"/>
                  </a:cubicBezTo>
                  <a:cubicBezTo>
                    <a:pt x="3448804" y="2324204"/>
                    <a:pt x="3516538" y="3172987"/>
                    <a:pt x="3508071" y="3746604"/>
                  </a:cubicBezTo>
                  <a:cubicBezTo>
                    <a:pt x="3499604" y="4320221"/>
                    <a:pt x="3258304" y="4817637"/>
                    <a:pt x="3063571" y="5194404"/>
                  </a:cubicBezTo>
                  <a:cubicBezTo>
                    <a:pt x="2868838" y="5571171"/>
                    <a:pt x="2612721" y="5782837"/>
                    <a:pt x="2339671" y="6007204"/>
                  </a:cubicBezTo>
                  <a:cubicBezTo>
                    <a:pt x="2066621" y="6231571"/>
                    <a:pt x="1814738" y="6400904"/>
                    <a:pt x="1425271" y="6540604"/>
                  </a:cubicBezTo>
                  <a:cubicBezTo>
                    <a:pt x="1035804" y="6680304"/>
                    <a:pt x="55788" y="6815771"/>
                    <a:pt x="2871" y="6845404"/>
                  </a:cubicBezTo>
                  <a:cubicBezTo>
                    <a:pt x="-50046" y="6875037"/>
                    <a:pt x="639988" y="6898321"/>
                    <a:pt x="1107771" y="6718404"/>
                  </a:cubicBezTo>
                  <a:cubicBezTo>
                    <a:pt x="1575554" y="6538487"/>
                    <a:pt x="2413754" y="6223104"/>
                    <a:pt x="2809571" y="5765904"/>
                  </a:cubicBezTo>
                  <a:cubicBezTo>
                    <a:pt x="3205388" y="5308704"/>
                    <a:pt x="3389538" y="4576337"/>
                    <a:pt x="3482671" y="3975204"/>
                  </a:cubicBezTo>
                  <a:cubicBezTo>
                    <a:pt x="3575804" y="3374071"/>
                    <a:pt x="3662588" y="2766587"/>
                    <a:pt x="3368371" y="2159104"/>
                  </a:cubicBezTo>
                  <a:cubicBezTo>
                    <a:pt x="3074154" y="1551621"/>
                    <a:pt x="2265588" y="690137"/>
                    <a:pt x="1717371" y="330304"/>
                  </a:cubicBezTo>
                  <a:cubicBezTo>
                    <a:pt x="1169154" y="-29529"/>
                    <a:pt x="102354" y="2221"/>
                    <a:pt x="66371" y="10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1" name="フリーフォーム: 図形 159">
              <a:extLst>
                <a:ext uri="{FF2B5EF4-FFF2-40B4-BE49-F238E27FC236}">
                  <a16:creationId xmlns:a16="http://schemas.microsoft.com/office/drawing/2014/main" id="{9F51C333-E6FC-8EAC-2034-B7201AD15308}"/>
                </a:ext>
              </a:extLst>
            </p:cNvPr>
            <p:cNvSpPr/>
            <p:nvPr/>
          </p:nvSpPr>
          <p:spPr>
            <a:xfrm rot="10800000">
              <a:off x="2930829" y="1367722"/>
              <a:ext cx="3570962" cy="6865756"/>
            </a:xfrm>
            <a:custGeom>
              <a:avLst/>
              <a:gdLst>
                <a:gd name="connsiteX0" fmla="*/ 66371 w 3570962"/>
                <a:gd name="connsiteY0" fmla="*/ 104 h 6865756"/>
                <a:gd name="connsiteX1" fmla="*/ 1501471 w 3570962"/>
                <a:gd name="connsiteY1" fmla="*/ 317604 h 6865756"/>
                <a:gd name="connsiteX2" fmla="*/ 3114371 w 3570962"/>
                <a:gd name="connsiteY2" fmla="*/ 1752704 h 6865756"/>
                <a:gd name="connsiteX3" fmla="*/ 3508071 w 3570962"/>
                <a:gd name="connsiteY3" fmla="*/ 3746604 h 6865756"/>
                <a:gd name="connsiteX4" fmla="*/ 3063571 w 3570962"/>
                <a:gd name="connsiteY4" fmla="*/ 5194404 h 6865756"/>
                <a:gd name="connsiteX5" fmla="*/ 2339671 w 3570962"/>
                <a:gd name="connsiteY5" fmla="*/ 6007204 h 6865756"/>
                <a:gd name="connsiteX6" fmla="*/ 1425271 w 3570962"/>
                <a:gd name="connsiteY6" fmla="*/ 6540604 h 6865756"/>
                <a:gd name="connsiteX7" fmla="*/ 2871 w 3570962"/>
                <a:gd name="connsiteY7" fmla="*/ 6845404 h 6865756"/>
                <a:gd name="connsiteX8" fmla="*/ 1107771 w 3570962"/>
                <a:gd name="connsiteY8" fmla="*/ 6718404 h 6865756"/>
                <a:gd name="connsiteX9" fmla="*/ 2809571 w 3570962"/>
                <a:gd name="connsiteY9" fmla="*/ 5765904 h 6865756"/>
                <a:gd name="connsiteX10" fmla="*/ 3482671 w 3570962"/>
                <a:gd name="connsiteY10" fmla="*/ 3975204 h 6865756"/>
                <a:gd name="connsiteX11" fmla="*/ 3368371 w 3570962"/>
                <a:gd name="connsiteY11" fmla="*/ 2159104 h 6865756"/>
                <a:gd name="connsiteX12" fmla="*/ 1717371 w 3570962"/>
                <a:gd name="connsiteY12" fmla="*/ 330304 h 6865756"/>
                <a:gd name="connsiteX13" fmla="*/ 66371 w 3570962"/>
                <a:gd name="connsiteY13" fmla="*/ 104 h 686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70962" h="6865756">
                  <a:moveTo>
                    <a:pt x="66371" y="104"/>
                  </a:moveTo>
                  <a:cubicBezTo>
                    <a:pt x="30388" y="-2013"/>
                    <a:pt x="993471" y="25504"/>
                    <a:pt x="1501471" y="317604"/>
                  </a:cubicBezTo>
                  <a:cubicBezTo>
                    <a:pt x="2009471" y="609704"/>
                    <a:pt x="2779938" y="1181204"/>
                    <a:pt x="3114371" y="1752704"/>
                  </a:cubicBezTo>
                  <a:cubicBezTo>
                    <a:pt x="3448804" y="2324204"/>
                    <a:pt x="3516538" y="3172987"/>
                    <a:pt x="3508071" y="3746604"/>
                  </a:cubicBezTo>
                  <a:cubicBezTo>
                    <a:pt x="3499604" y="4320221"/>
                    <a:pt x="3258304" y="4817637"/>
                    <a:pt x="3063571" y="5194404"/>
                  </a:cubicBezTo>
                  <a:cubicBezTo>
                    <a:pt x="2868838" y="5571171"/>
                    <a:pt x="2612721" y="5782837"/>
                    <a:pt x="2339671" y="6007204"/>
                  </a:cubicBezTo>
                  <a:cubicBezTo>
                    <a:pt x="2066621" y="6231571"/>
                    <a:pt x="1814738" y="6400904"/>
                    <a:pt x="1425271" y="6540604"/>
                  </a:cubicBezTo>
                  <a:cubicBezTo>
                    <a:pt x="1035804" y="6680304"/>
                    <a:pt x="55788" y="6815771"/>
                    <a:pt x="2871" y="6845404"/>
                  </a:cubicBezTo>
                  <a:cubicBezTo>
                    <a:pt x="-50046" y="6875037"/>
                    <a:pt x="639988" y="6898321"/>
                    <a:pt x="1107771" y="6718404"/>
                  </a:cubicBezTo>
                  <a:cubicBezTo>
                    <a:pt x="1575554" y="6538487"/>
                    <a:pt x="2413754" y="6223104"/>
                    <a:pt x="2809571" y="5765904"/>
                  </a:cubicBezTo>
                  <a:cubicBezTo>
                    <a:pt x="3205388" y="5308704"/>
                    <a:pt x="3389538" y="4576337"/>
                    <a:pt x="3482671" y="3975204"/>
                  </a:cubicBezTo>
                  <a:cubicBezTo>
                    <a:pt x="3575804" y="3374071"/>
                    <a:pt x="3662588" y="2766587"/>
                    <a:pt x="3368371" y="2159104"/>
                  </a:cubicBezTo>
                  <a:cubicBezTo>
                    <a:pt x="3074154" y="1551621"/>
                    <a:pt x="2265588" y="690137"/>
                    <a:pt x="1717371" y="330304"/>
                  </a:cubicBezTo>
                  <a:cubicBezTo>
                    <a:pt x="1169154" y="-29529"/>
                    <a:pt x="102354" y="2221"/>
                    <a:pt x="66371" y="10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2" name="フリーフォーム: 図形 160">
              <a:extLst>
                <a:ext uri="{FF2B5EF4-FFF2-40B4-BE49-F238E27FC236}">
                  <a16:creationId xmlns:a16="http://schemas.microsoft.com/office/drawing/2014/main" id="{2855AB8D-728D-1B0E-9FE2-8AB77DF9A46C}"/>
                </a:ext>
              </a:extLst>
            </p:cNvPr>
            <p:cNvSpPr/>
            <p:nvPr/>
          </p:nvSpPr>
          <p:spPr>
            <a:xfrm>
              <a:off x="7118765" y="1600092"/>
              <a:ext cx="221926" cy="283798"/>
            </a:xfrm>
            <a:custGeom>
              <a:avLst/>
              <a:gdLst>
                <a:gd name="connsiteX0" fmla="*/ 175268 w 221926"/>
                <a:gd name="connsiteY0" fmla="*/ 108 h 283798"/>
                <a:gd name="connsiteX1" fmla="*/ 221835 w 221926"/>
                <a:gd name="connsiteY1" fmla="*/ 160975 h 283798"/>
                <a:gd name="connsiteX2" fmla="*/ 162568 w 221926"/>
                <a:gd name="connsiteY2" fmla="*/ 266808 h 283798"/>
                <a:gd name="connsiteX3" fmla="*/ 56735 w 221926"/>
                <a:gd name="connsiteY3" fmla="*/ 279508 h 283798"/>
                <a:gd name="connsiteX4" fmla="*/ 1702 w 221926"/>
                <a:gd name="connsiteY4" fmla="*/ 224475 h 283798"/>
                <a:gd name="connsiteX5" fmla="*/ 18635 w 221926"/>
                <a:gd name="connsiteY5" fmla="*/ 131341 h 283798"/>
                <a:gd name="connsiteX6" fmla="*/ 65202 w 221926"/>
                <a:gd name="connsiteY6" fmla="*/ 29741 h 283798"/>
                <a:gd name="connsiteX7" fmla="*/ 60968 w 221926"/>
                <a:gd name="connsiteY7" fmla="*/ 144041 h 283798"/>
                <a:gd name="connsiteX8" fmla="*/ 103302 w 221926"/>
                <a:gd name="connsiteY8" fmla="*/ 220241 h 283798"/>
                <a:gd name="connsiteX9" fmla="*/ 141402 w 221926"/>
                <a:gd name="connsiteY9" fmla="*/ 186375 h 283798"/>
                <a:gd name="connsiteX10" fmla="*/ 175268 w 221926"/>
                <a:gd name="connsiteY10" fmla="*/ 108 h 2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926" h="283798">
                  <a:moveTo>
                    <a:pt x="175268" y="108"/>
                  </a:moveTo>
                  <a:cubicBezTo>
                    <a:pt x="188674" y="-4125"/>
                    <a:pt x="223952" y="116525"/>
                    <a:pt x="221835" y="160975"/>
                  </a:cubicBezTo>
                  <a:cubicBezTo>
                    <a:pt x="219718" y="205425"/>
                    <a:pt x="190085" y="247053"/>
                    <a:pt x="162568" y="266808"/>
                  </a:cubicBezTo>
                  <a:cubicBezTo>
                    <a:pt x="135051" y="286563"/>
                    <a:pt x="83546" y="286563"/>
                    <a:pt x="56735" y="279508"/>
                  </a:cubicBezTo>
                  <a:cubicBezTo>
                    <a:pt x="29924" y="272453"/>
                    <a:pt x="8052" y="249170"/>
                    <a:pt x="1702" y="224475"/>
                  </a:cubicBezTo>
                  <a:cubicBezTo>
                    <a:pt x="-4648" y="199780"/>
                    <a:pt x="8052" y="163797"/>
                    <a:pt x="18635" y="131341"/>
                  </a:cubicBezTo>
                  <a:cubicBezTo>
                    <a:pt x="29218" y="98885"/>
                    <a:pt x="58147" y="27624"/>
                    <a:pt x="65202" y="29741"/>
                  </a:cubicBezTo>
                  <a:cubicBezTo>
                    <a:pt x="72257" y="31858"/>
                    <a:pt x="54618" y="112291"/>
                    <a:pt x="60968" y="144041"/>
                  </a:cubicBezTo>
                  <a:cubicBezTo>
                    <a:pt x="67318" y="175791"/>
                    <a:pt x="89896" y="213185"/>
                    <a:pt x="103302" y="220241"/>
                  </a:cubicBezTo>
                  <a:cubicBezTo>
                    <a:pt x="116708" y="227297"/>
                    <a:pt x="130113" y="220947"/>
                    <a:pt x="141402" y="186375"/>
                  </a:cubicBezTo>
                  <a:cubicBezTo>
                    <a:pt x="152691" y="151803"/>
                    <a:pt x="161862" y="4341"/>
                    <a:pt x="175268" y="108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3" name="フリーフォーム: 図形 161">
              <a:extLst>
                <a:ext uri="{FF2B5EF4-FFF2-40B4-BE49-F238E27FC236}">
                  <a16:creationId xmlns:a16="http://schemas.microsoft.com/office/drawing/2014/main" id="{A17D8274-9E7D-A84E-4631-A00CD9E6D61C}"/>
                </a:ext>
              </a:extLst>
            </p:cNvPr>
            <p:cNvSpPr/>
            <p:nvPr/>
          </p:nvSpPr>
          <p:spPr>
            <a:xfrm>
              <a:off x="7164866" y="1556637"/>
              <a:ext cx="159730" cy="124585"/>
            </a:xfrm>
            <a:custGeom>
              <a:avLst/>
              <a:gdLst>
                <a:gd name="connsiteX0" fmla="*/ 158801 w 159730"/>
                <a:gd name="connsiteY0" fmla="*/ 123996 h 124585"/>
                <a:gd name="connsiteX1" fmla="*/ 116467 w 159730"/>
                <a:gd name="connsiteY1" fmla="*/ 47796 h 124585"/>
                <a:gd name="connsiteX2" fmla="*/ 31801 w 159730"/>
                <a:gd name="connsiteY2" fmla="*/ 47796 h 124585"/>
                <a:gd name="connsiteX3" fmla="*/ 6401 w 159730"/>
                <a:gd name="connsiteY3" fmla="*/ 123996 h 124585"/>
                <a:gd name="connsiteX4" fmla="*/ 6401 w 159730"/>
                <a:gd name="connsiteY4" fmla="*/ 39330 h 124585"/>
                <a:gd name="connsiteX5" fmla="*/ 78367 w 159730"/>
                <a:gd name="connsiteY5" fmla="*/ 1230 h 124585"/>
                <a:gd name="connsiteX6" fmla="*/ 158801 w 159730"/>
                <a:gd name="connsiteY6" fmla="*/ 123996 h 12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730" h="124585">
                  <a:moveTo>
                    <a:pt x="158801" y="123996"/>
                  </a:moveTo>
                  <a:cubicBezTo>
                    <a:pt x="165151" y="131757"/>
                    <a:pt x="137634" y="60496"/>
                    <a:pt x="116467" y="47796"/>
                  </a:cubicBezTo>
                  <a:cubicBezTo>
                    <a:pt x="95300" y="35096"/>
                    <a:pt x="50145" y="35096"/>
                    <a:pt x="31801" y="47796"/>
                  </a:cubicBezTo>
                  <a:cubicBezTo>
                    <a:pt x="13457" y="60496"/>
                    <a:pt x="10634" y="125407"/>
                    <a:pt x="6401" y="123996"/>
                  </a:cubicBezTo>
                  <a:cubicBezTo>
                    <a:pt x="2168" y="122585"/>
                    <a:pt x="-5593" y="59791"/>
                    <a:pt x="6401" y="39330"/>
                  </a:cubicBezTo>
                  <a:cubicBezTo>
                    <a:pt x="18395" y="18869"/>
                    <a:pt x="52967" y="-5825"/>
                    <a:pt x="78367" y="1230"/>
                  </a:cubicBezTo>
                  <a:cubicBezTo>
                    <a:pt x="103767" y="8285"/>
                    <a:pt x="152451" y="116235"/>
                    <a:pt x="158801" y="123996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604" name="グループ化 3603">
              <a:extLst>
                <a:ext uri="{FF2B5EF4-FFF2-40B4-BE49-F238E27FC236}">
                  <a16:creationId xmlns:a16="http://schemas.microsoft.com/office/drawing/2014/main" id="{D8ECA63D-EC27-EF45-5FE0-EA628CFC01D6}"/>
                </a:ext>
              </a:extLst>
            </p:cNvPr>
            <p:cNvGrpSpPr/>
            <p:nvPr/>
          </p:nvGrpSpPr>
          <p:grpSpPr>
            <a:xfrm rot="790789">
              <a:off x="7982774" y="1955788"/>
              <a:ext cx="247018" cy="311261"/>
              <a:chOff x="7356241" y="1638288"/>
              <a:chExt cx="247018" cy="311261"/>
            </a:xfrm>
            <a:solidFill>
              <a:srgbClr val="C00000"/>
            </a:solidFill>
          </p:grpSpPr>
          <p:sp>
            <p:nvSpPr>
              <p:cNvPr id="3754" name="フリーフォーム: 図形 162">
                <a:extLst>
                  <a:ext uri="{FF2B5EF4-FFF2-40B4-BE49-F238E27FC236}">
                    <a16:creationId xmlns:a16="http://schemas.microsoft.com/office/drawing/2014/main" id="{BFA83D60-A6C8-A986-41AF-0CE9E0F95C36}"/>
                  </a:ext>
                </a:extLst>
              </p:cNvPr>
              <p:cNvSpPr/>
              <p:nvPr/>
            </p:nvSpPr>
            <p:spPr>
              <a:xfrm>
                <a:off x="7356241" y="1644243"/>
                <a:ext cx="104050" cy="299561"/>
              </a:xfrm>
              <a:custGeom>
                <a:avLst/>
                <a:gdLst>
                  <a:gd name="connsiteX0" fmla="*/ 98659 w 104050"/>
                  <a:gd name="connsiteY0" fmla="*/ 2524 h 299561"/>
                  <a:gd name="connsiteX1" fmla="*/ 1292 w 104050"/>
                  <a:gd name="connsiteY1" fmla="*/ 281924 h 299561"/>
                  <a:gd name="connsiteX2" fmla="*/ 43626 w 104050"/>
                  <a:gd name="connsiteY2" fmla="*/ 264990 h 299561"/>
                  <a:gd name="connsiteX3" fmla="*/ 56326 w 104050"/>
                  <a:gd name="connsiteY3" fmla="*/ 218424 h 299561"/>
                  <a:gd name="connsiteX4" fmla="*/ 85959 w 104050"/>
                  <a:gd name="connsiteY4" fmla="*/ 146457 h 299561"/>
                  <a:gd name="connsiteX5" fmla="*/ 98659 w 104050"/>
                  <a:gd name="connsiteY5" fmla="*/ 2524 h 29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050" h="299561">
                    <a:moveTo>
                      <a:pt x="98659" y="2524"/>
                    </a:moveTo>
                    <a:cubicBezTo>
                      <a:pt x="84548" y="25102"/>
                      <a:pt x="10464" y="238180"/>
                      <a:pt x="1292" y="281924"/>
                    </a:cubicBezTo>
                    <a:cubicBezTo>
                      <a:pt x="-7880" y="325668"/>
                      <a:pt x="34454" y="275573"/>
                      <a:pt x="43626" y="264990"/>
                    </a:cubicBezTo>
                    <a:cubicBezTo>
                      <a:pt x="52798" y="254407"/>
                      <a:pt x="49270" y="238180"/>
                      <a:pt x="56326" y="218424"/>
                    </a:cubicBezTo>
                    <a:cubicBezTo>
                      <a:pt x="63381" y="198669"/>
                      <a:pt x="76081" y="177502"/>
                      <a:pt x="85959" y="146457"/>
                    </a:cubicBezTo>
                    <a:cubicBezTo>
                      <a:pt x="95837" y="115413"/>
                      <a:pt x="112770" y="-20054"/>
                      <a:pt x="98659" y="252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5" name="フリーフォーム: 図形 163">
                <a:extLst>
                  <a:ext uri="{FF2B5EF4-FFF2-40B4-BE49-F238E27FC236}">
                    <a16:creationId xmlns:a16="http://schemas.microsoft.com/office/drawing/2014/main" id="{DF3E29B2-E6CC-709F-AD50-ED0BF30E1A12}"/>
                  </a:ext>
                </a:extLst>
              </p:cNvPr>
              <p:cNvSpPr/>
              <p:nvPr/>
            </p:nvSpPr>
            <p:spPr>
              <a:xfrm>
                <a:off x="7445756" y="1638288"/>
                <a:ext cx="157503" cy="311261"/>
              </a:xfrm>
              <a:custGeom>
                <a:avLst/>
                <a:gdLst>
                  <a:gd name="connsiteX0" fmla="*/ 17611 w 157503"/>
                  <a:gd name="connsiteY0" fmla="*/ 12 h 311261"/>
                  <a:gd name="connsiteX1" fmla="*/ 123444 w 157503"/>
                  <a:gd name="connsiteY1" fmla="*/ 55045 h 311261"/>
                  <a:gd name="connsiteX2" fmla="*/ 93811 w 157503"/>
                  <a:gd name="connsiteY2" fmla="*/ 152412 h 311261"/>
                  <a:gd name="connsiteX3" fmla="*/ 55711 w 157503"/>
                  <a:gd name="connsiteY3" fmla="*/ 169345 h 311261"/>
                  <a:gd name="connsiteX4" fmla="*/ 72644 w 157503"/>
                  <a:gd name="connsiteY4" fmla="*/ 304812 h 311261"/>
                  <a:gd name="connsiteX5" fmla="*/ 55711 w 157503"/>
                  <a:gd name="connsiteY5" fmla="*/ 279412 h 311261"/>
                  <a:gd name="connsiteX6" fmla="*/ 677 w 157503"/>
                  <a:gd name="connsiteY6" fmla="*/ 190512 h 311261"/>
                  <a:gd name="connsiteX7" fmla="*/ 98044 w 157503"/>
                  <a:gd name="connsiteY7" fmla="*/ 186279 h 311261"/>
                  <a:gd name="connsiteX8" fmla="*/ 144611 w 157503"/>
                  <a:gd name="connsiteY8" fmla="*/ 160879 h 311261"/>
                  <a:gd name="connsiteX9" fmla="*/ 148844 w 157503"/>
                  <a:gd name="connsiteY9" fmla="*/ 59279 h 311261"/>
                  <a:gd name="connsiteX10" fmla="*/ 17611 w 157503"/>
                  <a:gd name="connsiteY10" fmla="*/ 12 h 31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7503" h="311261">
                    <a:moveTo>
                      <a:pt x="17611" y="12"/>
                    </a:moveTo>
                    <a:cubicBezTo>
                      <a:pt x="13378" y="-694"/>
                      <a:pt x="110744" y="29645"/>
                      <a:pt x="123444" y="55045"/>
                    </a:cubicBezTo>
                    <a:cubicBezTo>
                      <a:pt x="136144" y="80445"/>
                      <a:pt x="105100" y="133362"/>
                      <a:pt x="93811" y="152412"/>
                    </a:cubicBezTo>
                    <a:cubicBezTo>
                      <a:pt x="82522" y="171462"/>
                      <a:pt x="59239" y="143945"/>
                      <a:pt x="55711" y="169345"/>
                    </a:cubicBezTo>
                    <a:cubicBezTo>
                      <a:pt x="52183" y="194745"/>
                      <a:pt x="72644" y="286468"/>
                      <a:pt x="72644" y="304812"/>
                    </a:cubicBezTo>
                    <a:cubicBezTo>
                      <a:pt x="72644" y="323156"/>
                      <a:pt x="67706" y="298462"/>
                      <a:pt x="55711" y="279412"/>
                    </a:cubicBezTo>
                    <a:cubicBezTo>
                      <a:pt x="43716" y="260362"/>
                      <a:pt x="-6378" y="206034"/>
                      <a:pt x="677" y="190512"/>
                    </a:cubicBezTo>
                    <a:cubicBezTo>
                      <a:pt x="7732" y="174990"/>
                      <a:pt x="74055" y="191218"/>
                      <a:pt x="98044" y="186279"/>
                    </a:cubicBezTo>
                    <a:cubicBezTo>
                      <a:pt x="122033" y="181340"/>
                      <a:pt x="136144" y="182046"/>
                      <a:pt x="144611" y="160879"/>
                    </a:cubicBezTo>
                    <a:cubicBezTo>
                      <a:pt x="153078" y="139712"/>
                      <a:pt x="166483" y="82562"/>
                      <a:pt x="148844" y="59279"/>
                    </a:cubicBezTo>
                    <a:cubicBezTo>
                      <a:pt x="131205" y="35996"/>
                      <a:pt x="21844" y="718"/>
                      <a:pt x="17611" y="1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605" name="フリーフォーム: 図形 164">
              <a:extLst>
                <a:ext uri="{FF2B5EF4-FFF2-40B4-BE49-F238E27FC236}">
                  <a16:creationId xmlns:a16="http://schemas.microsoft.com/office/drawing/2014/main" id="{66EB9F85-E46C-3F67-D58E-6311325AC2B8}"/>
                </a:ext>
              </a:extLst>
            </p:cNvPr>
            <p:cNvSpPr/>
            <p:nvPr/>
          </p:nvSpPr>
          <p:spPr>
            <a:xfrm>
              <a:off x="7557575" y="1748333"/>
              <a:ext cx="152504" cy="268123"/>
            </a:xfrm>
            <a:custGeom>
              <a:avLst/>
              <a:gdLst>
                <a:gd name="connsiteX0" fmla="*/ 151325 w 152504"/>
                <a:gd name="connsiteY0" fmla="*/ 34 h 268123"/>
                <a:gd name="connsiteX1" fmla="*/ 75125 w 152504"/>
                <a:gd name="connsiteY1" fmla="*/ 211700 h 268123"/>
                <a:gd name="connsiteX2" fmla="*/ 11625 w 152504"/>
                <a:gd name="connsiteY2" fmla="*/ 266734 h 268123"/>
                <a:gd name="connsiteX3" fmla="*/ 11625 w 152504"/>
                <a:gd name="connsiteY3" fmla="*/ 228634 h 268123"/>
                <a:gd name="connsiteX4" fmla="*/ 151325 w 152504"/>
                <a:gd name="connsiteY4" fmla="*/ 34 h 26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504" h="268123">
                  <a:moveTo>
                    <a:pt x="151325" y="34"/>
                  </a:moveTo>
                  <a:cubicBezTo>
                    <a:pt x="161908" y="-2788"/>
                    <a:pt x="98408" y="167250"/>
                    <a:pt x="75125" y="211700"/>
                  </a:cubicBezTo>
                  <a:cubicBezTo>
                    <a:pt x="51842" y="256150"/>
                    <a:pt x="22208" y="263912"/>
                    <a:pt x="11625" y="266734"/>
                  </a:cubicBezTo>
                  <a:cubicBezTo>
                    <a:pt x="1042" y="269556"/>
                    <a:pt x="-8130" y="272378"/>
                    <a:pt x="11625" y="228634"/>
                  </a:cubicBezTo>
                  <a:cubicBezTo>
                    <a:pt x="31380" y="184890"/>
                    <a:pt x="140742" y="2856"/>
                    <a:pt x="151325" y="3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6" name="フリーフォーム: 図形 165">
              <a:extLst>
                <a:ext uri="{FF2B5EF4-FFF2-40B4-BE49-F238E27FC236}">
                  <a16:creationId xmlns:a16="http://schemas.microsoft.com/office/drawing/2014/main" id="{4E74A87B-91E0-DDB3-22B2-7484286398DC}"/>
                </a:ext>
              </a:extLst>
            </p:cNvPr>
            <p:cNvSpPr/>
            <p:nvPr/>
          </p:nvSpPr>
          <p:spPr>
            <a:xfrm>
              <a:off x="7619974" y="1719028"/>
              <a:ext cx="186335" cy="305069"/>
            </a:xfrm>
            <a:custGeom>
              <a:avLst/>
              <a:gdLst>
                <a:gd name="connsiteX0" fmla="*/ 71993 w 186335"/>
                <a:gd name="connsiteY0" fmla="*/ 3939 h 305069"/>
                <a:gd name="connsiteX1" fmla="*/ 127026 w 186335"/>
                <a:gd name="connsiteY1" fmla="*/ 25105 h 305069"/>
                <a:gd name="connsiteX2" fmla="*/ 186293 w 186335"/>
                <a:gd name="connsiteY2" fmla="*/ 109772 h 305069"/>
                <a:gd name="connsiteX3" fmla="*/ 135493 w 186335"/>
                <a:gd name="connsiteY3" fmla="*/ 245239 h 305069"/>
                <a:gd name="connsiteX4" fmla="*/ 76226 w 186335"/>
                <a:gd name="connsiteY4" fmla="*/ 304505 h 305069"/>
                <a:gd name="connsiteX5" fmla="*/ 26 w 186335"/>
                <a:gd name="connsiteY5" fmla="*/ 274872 h 305069"/>
                <a:gd name="connsiteX6" fmla="*/ 84693 w 186335"/>
                <a:gd name="connsiteY6" fmla="*/ 270639 h 305069"/>
                <a:gd name="connsiteX7" fmla="*/ 131259 w 186335"/>
                <a:gd name="connsiteY7" fmla="*/ 190205 h 305069"/>
                <a:gd name="connsiteX8" fmla="*/ 148193 w 186335"/>
                <a:gd name="connsiteY8" fmla="*/ 92839 h 305069"/>
                <a:gd name="connsiteX9" fmla="*/ 71993 w 186335"/>
                <a:gd name="connsiteY9" fmla="*/ 3939 h 30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335" h="305069">
                  <a:moveTo>
                    <a:pt x="71993" y="3939"/>
                  </a:moveTo>
                  <a:cubicBezTo>
                    <a:pt x="68465" y="-7350"/>
                    <a:pt x="107976" y="7466"/>
                    <a:pt x="127026" y="25105"/>
                  </a:cubicBezTo>
                  <a:cubicBezTo>
                    <a:pt x="146076" y="42744"/>
                    <a:pt x="184882" y="73083"/>
                    <a:pt x="186293" y="109772"/>
                  </a:cubicBezTo>
                  <a:cubicBezTo>
                    <a:pt x="187704" y="146461"/>
                    <a:pt x="153838" y="212783"/>
                    <a:pt x="135493" y="245239"/>
                  </a:cubicBezTo>
                  <a:cubicBezTo>
                    <a:pt x="117148" y="277695"/>
                    <a:pt x="98804" y="299566"/>
                    <a:pt x="76226" y="304505"/>
                  </a:cubicBezTo>
                  <a:cubicBezTo>
                    <a:pt x="53648" y="309444"/>
                    <a:pt x="-1385" y="280516"/>
                    <a:pt x="26" y="274872"/>
                  </a:cubicBezTo>
                  <a:cubicBezTo>
                    <a:pt x="1437" y="269228"/>
                    <a:pt x="62821" y="284750"/>
                    <a:pt x="84693" y="270639"/>
                  </a:cubicBezTo>
                  <a:cubicBezTo>
                    <a:pt x="106565" y="256528"/>
                    <a:pt x="120676" y="219838"/>
                    <a:pt x="131259" y="190205"/>
                  </a:cubicBezTo>
                  <a:cubicBezTo>
                    <a:pt x="141842" y="160572"/>
                    <a:pt x="153132" y="121061"/>
                    <a:pt x="148193" y="92839"/>
                  </a:cubicBezTo>
                  <a:cubicBezTo>
                    <a:pt x="143254" y="64617"/>
                    <a:pt x="75521" y="15228"/>
                    <a:pt x="71993" y="393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7" name="フリーフォーム: 図形 166">
              <a:extLst>
                <a:ext uri="{FF2B5EF4-FFF2-40B4-BE49-F238E27FC236}">
                  <a16:creationId xmlns:a16="http://schemas.microsoft.com/office/drawing/2014/main" id="{B34A587F-F27E-54C1-1594-72E0F0AEFA9A}"/>
                </a:ext>
              </a:extLst>
            </p:cNvPr>
            <p:cNvSpPr/>
            <p:nvPr/>
          </p:nvSpPr>
          <p:spPr>
            <a:xfrm>
              <a:off x="7763710" y="1823536"/>
              <a:ext cx="285829" cy="319965"/>
            </a:xfrm>
            <a:custGeom>
              <a:avLst/>
              <a:gdLst>
                <a:gd name="connsiteX0" fmla="*/ 156857 w 285829"/>
                <a:gd name="connsiteY0" fmla="*/ 17964 h 319965"/>
                <a:gd name="connsiteX1" fmla="*/ 223 w 285829"/>
                <a:gd name="connsiteY1" fmla="*/ 242331 h 319965"/>
                <a:gd name="connsiteX2" fmla="*/ 122990 w 285829"/>
                <a:gd name="connsiteY2" fmla="*/ 310064 h 319965"/>
                <a:gd name="connsiteX3" fmla="*/ 152623 w 285829"/>
                <a:gd name="connsiteY3" fmla="*/ 314297 h 319965"/>
                <a:gd name="connsiteX4" fmla="*/ 80657 w 285829"/>
                <a:gd name="connsiteY4" fmla="*/ 259264 h 319965"/>
                <a:gd name="connsiteX5" fmla="*/ 131457 w 285829"/>
                <a:gd name="connsiteY5" fmla="*/ 178831 h 319965"/>
                <a:gd name="connsiteX6" fmla="*/ 203423 w 285829"/>
                <a:gd name="connsiteY6" fmla="*/ 195764 h 319965"/>
                <a:gd name="connsiteX7" fmla="*/ 207657 w 285829"/>
                <a:gd name="connsiteY7" fmla="*/ 136497 h 319965"/>
                <a:gd name="connsiteX8" fmla="*/ 173790 w 285829"/>
                <a:gd name="connsiteY8" fmla="*/ 98397 h 319965"/>
                <a:gd name="connsiteX9" fmla="*/ 203423 w 285829"/>
                <a:gd name="connsiteY9" fmla="*/ 60297 h 319965"/>
                <a:gd name="connsiteX10" fmla="*/ 283857 w 285829"/>
                <a:gd name="connsiteY10" fmla="*/ 68764 h 319965"/>
                <a:gd name="connsiteX11" fmla="*/ 254223 w 285829"/>
                <a:gd name="connsiteY11" fmla="*/ 22197 h 319965"/>
                <a:gd name="connsiteX12" fmla="*/ 156857 w 285829"/>
                <a:gd name="connsiteY12" fmla="*/ 17964 h 31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829" h="319965">
                  <a:moveTo>
                    <a:pt x="156857" y="17964"/>
                  </a:moveTo>
                  <a:cubicBezTo>
                    <a:pt x="114524" y="54653"/>
                    <a:pt x="5867" y="193648"/>
                    <a:pt x="223" y="242331"/>
                  </a:cubicBezTo>
                  <a:cubicBezTo>
                    <a:pt x="-5421" y="291014"/>
                    <a:pt x="97590" y="298070"/>
                    <a:pt x="122990" y="310064"/>
                  </a:cubicBezTo>
                  <a:cubicBezTo>
                    <a:pt x="148390" y="322058"/>
                    <a:pt x="159679" y="322764"/>
                    <a:pt x="152623" y="314297"/>
                  </a:cubicBezTo>
                  <a:cubicBezTo>
                    <a:pt x="145567" y="305830"/>
                    <a:pt x="84185" y="281842"/>
                    <a:pt x="80657" y="259264"/>
                  </a:cubicBezTo>
                  <a:cubicBezTo>
                    <a:pt x="77129" y="236686"/>
                    <a:pt x="110996" y="189414"/>
                    <a:pt x="131457" y="178831"/>
                  </a:cubicBezTo>
                  <a:cubicBezTo>
                    <a:pt x="151918" y="168248"/>
                    <a:pt x="190723" y="202820"/>
                    <a:pt x="203423" y="195764"/>
                  </a:cubicBezTo>
                  <a:cubicBezTo>
                    <a:pt x="216123" y="188708"/>
                    <a:pt x="212596" y="152725"/>
                    <a:pt x="207657" y="136497"/>
                  </a:cubicBezTo>
                  <a:cubicBezTo>
                    <a:pt x="202718" y="120269"/>
                    <a:pt x="174496" y="111097"/>
                    <a:pt x="173790" y="98397"/>
                  </a:cubicBezTo>
                  <a:cubicBezTo>
                    <a:pt x="173084" y="85697"/>
                    <a:pt x="185079" y="65236"/>
                    <a:pt x="203423" y="60297"/>
                  </a:cubicBezTo>
                  <a:cubicBezTo>
                    <a:pt x="221767" y="55358"/>
                    <a:pt x="275390" y="75114"/>
                    <a:pt x="283857" y="68764"/>
                  </a:cubicBezTo>
                  <a:cubicBezTo>
                    <a:pt x="292324" y="62414"/>
                    <a:pt x="271862" y="34192"/>
                    <a:pt x="254223" y="22197"/>
                  </a:cubicBezTo>
                  <a:cubicBezTo>
                    <a:pt x="236584" y="10202"/>
                    <a:pt x="199190" y="-18725"/>
                    <a:pt x="156857" y="1796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608" name="グループ化 3607">
              <a:extLst>
                <a:ext uri="{FF2B5EF4-FFF2-40B4-BE49-F238E27FC236}">
                  <a16:creationId xmlns:a16="http://schemas.microsoft.com/office/drawing/2014/main" id="{6CF63C02-1080-A860-ED16-75EDC25D7AB3}"/>
                </a:ext>
              </a:extLst>
            </p:cNvPr>
            <p:cNvGrpSpPr/>
            <p:nvPr/>
          </p:nvGrpSpPr>
          <p:grpSpPr>
            <a:xfrm>
              <a:off x="7356240" y="1646756"/>
              <a:ext cx="247018" cy="311261"/>
              <a:chOff x="7356241" y="1638288"/>
              <a:chExt cx="247018" cy="311261"/>
            </a:xfrm>
            <a:solidFill>
              <a:srgbClr val="C00000"/>
            </a:solidFill>
          </p:grpSpPr>
          <p:sp>
            <p:nvSpPr>
              <p:cNvPr id="3752" name="フリーフォーム: 図形 169">
                <a:extLst>
                  <a:ext uri="{FF2B5EF4-FFF2-40B4-BE49-F238E27FC236}">
                    <a16:creationId xmlns:a16="http://schemas.microsoft.com/office/drawing/2014/main" id="{51973EB9-507E-DAF8-D2B4-4ACD6CDEFA26}"/>
                  </a:ext>
                </a:extLst>
              </p:cNvPr>
              <p:cNvSpPr/>
              <p:nvPr/>
            </p:nvSpPr>
            <p:spPr>
              <a:xfrm>
                <a:off x="7356241" y="1644243"/>
                <a:ext cx="104050" cy="299561"/>
              </a:xfrm>
              <a:custGeom>
                <a:avLst/>
                <a:gdLst>
                  <a:gd name="connsiteX0" fmla="*/ 98659 w 104050"/>
                  <a:gd name="connsiteY0" fmla="*/ 2524 h 299561"/>
                  <a:gd name="connsiteX1" fmla="*/ 1292 w 104050"/>
                  <a:gd name="connsiteY1" fmla="*/ 281924 h 299561"/>
                  <a:gd name="connsiteX2" fmla="*/ 43626 w 104050"/>
                  <a:gd name="connsiteY2" fmla="*/ 264990 h 299561"/>
                  <a:gd name="connsiteX3" fmla="*/ 56326 w 104050"/>
                  <a:gd name="connsiteY3" fmla="*/ 218424 h 299561"/>
                  <a:gd name="connsiteX4" fmla="*/ 85959 w 104050"/>
                  <a:gd name="connsiteY4" fmla="*/ 146457 h 299561"/>
                  <a:gd name="connsiteX5" fmla="*/ 98659 w 104050"/>
                  <a:gd name="connsiteY5" fmla="*/ 2524 h 29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050" h="299561">
                    <a:moveTo>
                      <a:pt x="98659" y="2524"/>
                    </a:moveTo>
                    <a:cubicBezTo>
                      <a:pt x="84548" y="25102"/>
                      <a:pt x="10464" y="238180"/>
                      <a:pt x="1292" y="281924"/>
                    </a:cubicBezTo>
                    <a:cubicBezTo>
                      <a:pt x="-7880" y="325668"/>
                      <a:pt x="34454" y="275573"/>
                      <a:pt x="43626" y="264990"/>
                    </a:cubicBezTo>
                    <a:cubicBezTo>
                      <a:pt x="52798" y="254407"/>
                      <a:pt x="49270" y="238180"/>
                      <a:pt x="56326" y="218424"/>
                    </a:cubicBezTo>
                    <a:cubicBezTo>
                      <a:pt x="63381" y="198669"/>
                      <a:pt x="76081" y="177502"/>
                      <a:pt x="85959" y="146457"/>
                    </a:cubicBezTo>
                    <a:cubicBezTo>
                      <a:pt x="95837" y="115413"/>
                      <a:pt x="112770" y="-20054"/>
                      <a:pt x="98659" y="252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3" name="フリーフォーム: 図形 170">
                <a:extLst>
                  <a:ext uri="{FF2B5EF4-FFF2-40B4-BE49-F238E27FC236}">
                    <a16:creationId xmlns:a16="http://schemas.microsoft.com/office/drawing/2014/main" id="{CEBE5026-E821-D285-AAB0-6C2CDDA645C4}"/>
                  </a:ext>
                </a:extLst>
              </p:cNvPr>
              <p:cNvSpPr/>
              <p:nvPr/>
            </p:nvSpPr>
            <p:spPr>
              <a:xfrm>
                <a:off x="7445756" y="1638288"/>
                <a:ext cx="157503" cy="311261"/>
              </a:xfrm>
              <a:custGeom>
                <a:avLst/>
                <a:gdLst>
                  <a:gd name="connsiteX0" fmla="*/ 17611 w 157503"/>
                  <a:gd name="connsiteY0" fmla="*/ 12 h 311261"/>
                  <a:gd name="connsiteX1" fmla="*/ 123444 w 157503"/>
                  <a:gd name="connsiteY1" fmla="*/ 55045 h 311261"/>
                  <a:gd name="connsiteX2" fmla="*/ 93811 w 157503"/>
                  <a:gd name="connsiteY2" fmla="*/ 152412 h 311261"/>
                  <a:gd name="connsiteX3" fmla="*/ 55711 w 157503"/>
                  <a:gd name="connsiteY3" fmla="*/ 169345 h 311261"/>
                  <a:gd name="connsiteX4" fmla="*/ 72644 w 157503"/>
                  <a:gd name="connsiteY4" fmla="*/ 304812 h 311261"/>
                  <a:gd name="connsiteX5" fmla="*/ 55711 w 157503"/>
                  <a:gd name="connsiteY5" fmla="*/ 279412 h 311261"/>
                  <a:gd name="connsiteX6" fmla="*/ 677 w 157503"/>
                  <a:gd name="connsiteY6" fmla="*/ 190512 h 311261"/>
                  <a:gd name="connsiteX7" fmla="*/ 98044 w 157503"/>
                  <a:gd name="connsiteY7" fmla="*/ 186279 h 311261"/>
                  <a:gd name="connsiteX8" fmla="*/ 144611 w 157503"/>
                  <a:gd name="connsiteY8" fmla="*/ 160879 h 311261"/>
                  <a:gd name="connsiteX9" fmla="*/ 148844 w 157503"/>
                  <a:gd name="connsiteY9" fmla="*/ 59279 h 311261"/>
                  <a:gd name="connsiteX10" fmla="*/ 17611 w 157503"/>
                  <a:gd name="connsiteY10" fmla="*/ 12 h 31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7503" h="311261">
                    <a:moveTo>
                      <a:pt x="17611" y="12"/>
                    </a:moveTo>
                    <a:cubicBezTo>
                      <a:pt x="13378" y="-694"/>
                      <a:pt x="110744" y="29645"/>
                      <a:pt x="123444" y="55045"/>
                    </a:cubicBezTo>
                    <a:cubicBezTo>
                      <a:pt x="136144" y="80445"/>
                      <a:pt x="105100" y="133362"/>
                      <a:pt x="93811" y="152412"/>
                    </a:cubicBezTo>
                    <a:cubicBezTo>
                      <a:pt x="82522" y="171462"/>
                      <a:pt x="59239" y="143945"/>
                      <a:pt x="55711" y="169345"/>
                    </a:cubicBezTo>
                    <a:cubicBezTo>
                      <a:pt x="52183" y="194745"/>
                      <a:pt x="72644" y="286468"/>
                      <a:pt x="72644" y="304812"/>
                    </a:cubicBezTo>
                    <a:cubicBezTo>
                      <a:pt x="72644" y="323156"/>
                      <a:pt x="67706" y="298462"/>
                      <a:pt x="55711" y="279412"/>
                    </a:cubicBezTo>
                    <a:cubicBezTo>
                      <a:pt x="43716" y="260362"/>
                      <a:pt x="-6378" y="206034"/>
                      <a:pt x="677" y="190512"/>
                    </a:cubicBezTo>
                    <a:cubicBezTo>
                      <a:pt x="7732" y="174990"/>
                      <a:pt x="74055" y="191218"/>
                      <a:pt x="98044" y="186279"/>
                    </a:cubicBezTo>
                    <a:cubicBezTo>
                      <a:pt x="122033" y="181340"/>
                      <a:pt x="136144" y="182046"/>
                      <a:pt x="144611" y="160879"/>
                    </a:cubicBezTo>
                    <a:cubicBezTo>
                      <a:pt x="153078" y="139712"/>
                      <a:pt x="166483" y="82562"/>
                      <a:pt x="148844" y="59279"/>
                    </a:cubicBezTo>
                    <a:cubicBezTo>
                      <a:pt x="131205" y="35996"/>
                      <a:pt x="21844" y="718"/>
                      <a:pt x="17611" y="1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609" name="フリーフォーム: 図形 171">
              <a:extLst>
                <a:ext uri="{FF2B5EF4-FFF2-40B4-BE49-F238E27FC236}">
                  <a16:creationId xmlns:a16="http://schemas.microsoft.com/office/drawing/2014/main" id="{9C474F3F-3061-F767-9B57-0657ECD93ABF}"/>
                </a:ext>
              </a:extLst>
            </p:cNvPr>
            <p:cNvSpPr/>
            <p:nvPr/>
          </p:nvSpPr>
          <p:spPr>
            <a:xfrm>
              <a:off x="9047016" y="2813654"/>
              <a:ext cx="119712" cy="120363"/>
            </a:xfrm>
            <a:custGeom>
              <a:avLst/>
              <a:gdLst>
                <a:gd name="connsiteX0" fmla="*/ 147 w 119712"/>
                <a:gd name="connsiteY0" fmla="*/ 984 h 120363"/>
                <a:gd name="connsiteX1" fmla="*/ 82697 w 119712"/>
                <a:gd name="connsiteY1" fmla="*/ 110521 h 120363"/>
                <a:gd name="connsiteX2" fmla="*/ 116034 w 119712"/>
                <a:gd name="connsiteY2" fmla="*/ 113696 h 120363"/>
                <a:gd name="connsiteX3" fmla="*/ 117622 w 119712"/>
                <a:gd name="connsiteY3" fmla="*/ 97821 h 120363"/>
                <a:gd name="connsiteX4" fmla="*/ 104922 w 119712"/>
                <a:gd name="connsiteY4" fmla="*/ 59721 h 120363"/>
                <a:gd name="connsiteX5" fmla="*/ 147 w 119712"/>
                <a:gd name="connsiteY5" fmla="*/ 984 h 12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712" h="120363">
                  <a:moveTo>
                    <a:pt x="147" y="984"/>
                  </a:moveTo>
                  <a:cubicBezTo>
                    <a:pt x="-3557" y="9451"/>
                    <a:pt x="63382" y="91736"/>
                    <a:pt x="82697" y="110521"/>
                  </a:cubicBezTo>
                  <a:cubicBezTo>
                    <a:pt x="102012" y="129306"/>
                    <a:pt x="110213" y="115813"/>
                    <a:pt x="116034" y="113696"/>
                  </a:cubicBezTo>
                  <a:cubicBezTo>
                    <a:pt x="121855" y="111579"/>
                    <a:pt x="119474" y="106817"/>
                    <a:pt x="117622" y="97821"/>
                  </a:cubicBezTo>
                  <a:cubicBezTo>
                    <a:pt x="115770" y="88825"/>
                    <a:pt x="119474" y="78506"/>
                    <a:pt x="104922" y="59721"/>
                  </a:cubicBezTo>
                  <a:cubicBezTo>
                    <a:pt x="90370" y="40936"/>
                    <a:pt x="3851" y="-7483"/>
                    <a:pt x="147" y="98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0" name="フリーフォーム: 図形 172">
              <a:extLst>
                <a:ext uri="{FF2B5EF4-FFF2-40B4-BE49-F238E27FC236}">
                  <a16:creationId xmlns:a16="http://schemas.microsoft.com/office/drawing/2014/main" id="{C8F5BE7D-B9BF-BB25-18A3-52898D2E9DB2}"/>
                </a:ext>
              </a:extLst>
            </p:cNvPr>
            <p:cNvSpPr/>
            <p:nvPr/>
          </p:nvSpPr>
          <p:spPr>
            <a:xfrm>
              <a:off x="8859979" y="2888551"/>
              <a:ext cx="261910" cy="154221"/>
            </a:xfrm>
            <a:custGeom>
              <a:avLst/>
              <a:gdLst>
                <a:gd name="connsiteX0" fmla="*/ 261796 w 261910"/>
                <a:gd name="connsiteY0" fmla="*/ 699 h 154221"/>
                <a:gd name="connsiteX1" fmla="*/ 130034 w 261910"/>
                <a:gd name="connsiteY1" fmla="*/ 92774 h 154221"/>
                <a:gd name="connsiteX2" fmla="*/ 49071 w 261910"/>
                <a:gd name="connsiteY2" fmla="*/ 149924 h 154221"/>
                <a:gd name="connsiteX3" fmla="*/ 10971 w 261910"/>
                <a:gd name="connsiteY3" fmla="*/ 146749 h 154221"/>
                <a:gd name="connsiteX4" fmla="*/ 7796 w 261910"/>
                <a:gd name="connsiteY4" fmla="*/ 119762 h 154221"/>
                <a:gd name="connsiteX5" fmla="*/ 106221 w 261910"/>
                <a:gd name="connsiteY5" fmla="*/ 54674 h 154221"/>
                <a:gd name="connsiteX6" fmla="*/ 261796 w 261910"/>
                <a:gd name="connsiteY6" fmla="*/ 699 h 15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10" h="154221">
                  <a:moveTo>
                    <a:pt x="261796" y="699"/>
                  </a:moveTo>
                  <a:cubicBezTo>
                    <a:pt x="265765" y="7049"/>
                    <a:pt x="165488" y="67903"/>
                    <a:pt x="130034" y="92774"/>
                  </a:cubicBezTo>
                  <a:cubicBezTo>
                    <a:pt x="94580" y="117645"/>
                    <a:pt x="68915" y="140928"/>
                    <a:pt x="49071" y="149924"/>
                  </a:cubicBezTo>
                  <a:cubicBezTo>
                    <a:pt x="29227" y="158920"/>
                    <a:pt x="17850" y="151776"/>
                    <a:pt x="10971" y="146749"/>
                  </a:cubicBezTo>
                  <a:cubicBezTo>
                    <a:pt x="4092" y="141722"/>
                    <a:pt x="-8079" y="135108"/>
                    <a:pt x="7796" y="119762"/>
                  </a:cubicBezTo>
                  <a:cubicBezTo>
                    <a:pt x="23671" y="104416"/>
                    <a:pt x="71031" y="76634"/>
                    <a:pt x="106221" y="54674"/>
                  </a:cubicBezTo>
                  <a:cubicBezTo>
                    <a:pt x="141411" y="32714"/>
                    <a:pt x="257827" y="-5651"/>
                    <a:pt x="261796" y="69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1" name="フリーフォーム: 図形 173">
              <a:extLst>
                <a:ext uri="{FF2B5EF4-FFF2-40B4-BE49-F238E27FC236}">
                  <a16:creationId xmlns:a16="http://schemas.microsoft.com/office/drawing/2014/main" id="{72780F9B-A3B1-8BA8-A135-7AED5EF72F60}"/>
                </a:ext>
              </a:extLst>
            </p:cNvPr>
            <p:cNvSpPr/>
            <p:nvPr/>
          </p:nvSpPr>
          <p:spPr>
            <a:xfrm>
              <a:off x="8976926" y="3027084"/>
              <a:ext cx="302184" cy="201228"/>
            </a:xfrm>
            <a:custGeom>
              <a:avLst/>
              <a:gdLst>
                <a:gd name="connsiteX0" fmla="*/ 216287 w 302184"/>
                <a:gd name="connsiteY0" fmla="*/ 279 h 201228"/>
                <a:gd name="connsiteX1" fmla="*/ 236924 w 302184"/>
                <a:gd name="connsiteY1" fmla="*/ 51079 h 201228"/>
                <a:gd name="connsiteX2" fmla="*/ 184537 w 302184"/>
                <a:gd name="connsiteY2" fmla="*/ 82829 h 201228"/>
                <a:gd name="connsiteX3" fmla="*/ 63887 w 302184"/>
                <a:gd name="connsiteY3" fmla="*/ 143154 h 201228"/>
                <a:gd name="connsiteX4" fmla="*/ 43249 w 302184"/>
                <a:gd name="connsiteY4" fmla="*/ 109816 h 201228"/>
                <a:gd name="connsiteX5" fmla="*/ 387 w 302184"/>
                <a:gd name="connsiteY5" fmla="*/ 122516 h 201228"/>
                <a:gd name="connsiteX6" fmla="*/ 28962 w 302184"/>
                <a:gd name="connsiteY6" fmla="*/ 186016 h 201228"/>
                <a:gd name="connsiteX7" fmla="*/ 135324 w 302184"/>
                <a:gd name="connsiteY7" fmla="*/ 192366 h 201228"/>
                <a:gd name="connsiteX8" fmla="*/ 287724 w 302184"/>
                <a:gd name="connsiteY8" fmla="*/ 79654 h 201228"/>
                <a:gd name="connsiteX9" fmla="*/ 292487 w 302184"/>
                <a:gd name="connsiteY9" fmla="*/ 33616 h 201228"/>
                <a:gd name="connsiteX10" fmla="*/ 216287 w 302184"/>
                <a:gd name="connsiteY10" fmla="*/ 279 h 20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184" h="201228">
                  <a:moveTo>
                    <a:pt x="216287" y="279"/>
                  </a:moveTo>
                  <a:cubicBezTo>
                    <a:pt x="207027" y="3189"/>
                    <a:pt x="242216" y="37321"/>
                    <a:pt x="236924" y="51079"/>
                  </a:cubicBezTo>
                  <a:cubicBezTo>
                    <a:pt x="231632" y="64837"/>
                    <a:pt x="213376" y="67483"/>
                    <a:pt x="184537" y="82829"/>
                  </a:cubicBezTo>
                  <a:cubicBezTo>
                    <a:pt x="155698" y="98175"/>
                    <a:pt x="87435" y="138656"/>
                    <a:pt x="63887" y="143154"/>
                  </a:cubicBezTo>
                  <a:cubicBezTo>
                    <a:pt x="40339" y="147652"/>
                    <a:pt x="53832" y="113256"/>
                    <a:pt x="43249" y="109816"/>
                  </a:cubicBezTo>
                  <a:cubicBezTo>
                    <a:pt x="32666" y="106376"/>
                    <a:pt x="2768" y="109816"/>
                    <a:pt x="387" y="122516"/>
                  </a:cubicBezTo>
                  <a:cubicBezTo>
                    <a:pt x="-1994" y="135216"/>
                    <a:pt x="6473" y="174374"/>
                    <a:pt x="28962" y="186016"/>
                  </a:cubicBezTo>
                  <a:cubicBezTo>
                    <a:pt x="51451" y="197658"/>
                    <a:pt x="92197" y="210093"/>
                    <a:pt x="135324" y="192366"/>
                  </a:cubicBezTo>
                  <a:cubicBezTo>
                    <a:pt x="178451" y="174639"/>
                    <a:pt x="261530" y="106112"/>
                    <a:pt x="287724" y="79654"/>
                  </a:cubicBezTo>
                  <a:cubicBezTo>
                    <a:pt x="313918" y="53196"/>
                    <a:pt x="297514" y="49491"/>
                    <a:pt x="292487" y="33616"/>
                  </a:cubicBezTo>
                  <a:cubicBezTo>
                    <a:pt x="287460" y="17741"/>
                    <a:pt x="225547" y="-2631"/>
                    <a:pt x="216287" y="27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2" name="フリーフォーム: 図形 174">
              <a:extLst>
                <a:ext uri="{FF2B5EF4-FFF2-40B4-BE49-F238E27FC236}">
                  <a16:creationId xmlns:a16="http://schemas.microsoft.com/office/drawing/2014/main" id="{1B7DE795-7322-2EAC-FFD9-A3ED1AEA08A9}"/>
                </a:ext>
              </a:extLst>
            </p:cNvPr>
            <p:cNvSpPr/>
            <p:nvPr/>
          </p:nvSpPr>
          <p:spPr>
            <a:xfrm>
              <a:off x="8970268" y="2986046"/>
              <a:ext cx="295432" cy="190616"/>
            </a:xfrm>
            <a:custGeom>
              <a:avLst/>
              <a:gdLst>
                <a:gd name="connsiteX0" fmla="*/ 294382 w 295432"/>
                <a:gd name="connsiteY0" fmla="*/ 71479 h 190616"/>
                <a:gd name="connsiteX1" fmla="*/ 248345 w 295432"/>
                <a:gd name="connsiteY1" fmla="*/ 42 h 190616"/>
                <a:gd name="connsiteX2" fmla="*/ 95945 w 295432"/>
                <a:gd name="connsiteY2" fmla="*/ 61954 h 190616"/>
                <a:gd name="connsiteX3" fmla="*/ 10220 w 295432"/>
                <a:gd name="connsiteY3" fmla="*/ 120692 h 190616"/>
                <a:gd name="connsiteX4" fmla="*/ 5457 w 295432"/>
                <a:gd name="connsiteY4" fmla="*/ 163554 h 190616"/>
                <a:gd name="connsiteX5" fmla="*/ 45145 w 295432"/>
                <a:gd name="connsiteY5" fmla="*/ 190542 h 190616"/>
                <a:gd name="connsiteX6" fmla="*/ 54670 w 295432"/>
                <a:gd name="connsiteY6" fmla="*/ 155617 h 190616"/>
                <a:gd name="connsiteX7" fmla="*/ 102295 w 295432"/>
                <a:gd name="connsiteY7" fmla="*/ 112754 h 190616"/>
                <a:gd name="connsiteX8" fmla="*/ 213420 w 295432"/>
                <a:gd name="connsiteY8" fmla="*/ 57192 h 190616"/>
                <a:gd name="connsiteX9" fmla="*/ 294382 w 295432"/>
                <a:gd name="connsiteY9" fmla="*/ 71479 h 19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32" h="190616">
                  <a:moveTo>
                    <a:pt x="294382" y="71479"/>
                  </a:moveTo>
                  <a:cubicBezTo>
                    <a:pt x="300203" y="61954"/>
                    <a:pt x="281418" y="1629"/>
                    <a:pt x="248345" y="42"/>
                  </a:cubicBezTo>
                  <a:cubicBezTo>
                    <a:pt x="215272" y="-1545"/>
                    <a:pt x="135633" y="41846"/>
                    <a:pt x="95945" y="61954"/>
                  </a:cubicBezTo>
                  <a:cubicBezTo>
                    <a:pt x="56257" y="82062"/>
                    <a:pt x="25301" y="103759"/>
                    <a:pt x="10220" y="120692"/>
                  </a:cubicBezTo>
                  <a:cubicBezTo>
                    <a:pt x="-4861" y="137625"/>
                    <a:pt x="-364" y="151912"/>
                    <a:pt x="5457" y="163554"/>
                  </a:cubicBezTo>
                  <a:cubicBezTo>
                    <a:pt x="11278" y="175196"/>
                    <a:pt x="36943" y="191865"/>
                    <a:pt x="45145" y="190542"/>
                  </a:cubicBezTo>
                  <a:cubicBezTo>
                    <a:pt x="53347" y="189219"/>
                    <a:pt x="45145" y="168582"/>
                    <a:pt x="54670" y="155617"/>
                  </a:cubicBezTo>
                  <a:cubicBezTo>
                    <a:pt x="64195" y="142652"/>
                    <a:pt x="75837" y="129158"/>
                    <a:pt x="102295" y="112754"/>
                  </a:cubicBezTo>
                  <a:cubicBezTo>
                    <a:pt x="128753" y="96350"/>
                    <a:pt x="186168" y="67511"/>
                    <a:pt x="213420" y="57192"/>
                  </a:cubicBezTo>
                  <a:cubicBezTo>
                    <a:pt x="240672" y="46873"/>
                    <a:pt x="288561" y="81004"/>
                    <a:pt x="294382" y="7147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3" name="フリーフォーム: 図形 175">
              <a:extLst>
                <a:ext uri="{FF2B5EF4-FFF2-40B4-BE49-F238E27FC236}">
                  <a16:creationId xmlns:a16="http://schemas.microsoft.com/office/drawing/2014/main" id="{88568DEB-9441-C3E0-C563-B917AF3F8859}"/>
                </a:ext>
              </a:extLst>
            </p:cNvPr>
            <p:cNvSpPr/>
            <p:nvPr/>
          </p:nvSpPr>
          <p:spPr>
            <a:xfrm>
              <a:off x="9073499" y="3165475"/>
              <a:ext cx="293033" cy="185761"/>
            </a:xfrm>
            <a:custGeom>
              <a:avLst/>
              <a:gdLst>
                <a:gd name="connsiteX0" fmla="*/ 18114 w 293033"/>
                <a:gd name="connsiteY0" fmla="*/ 185738 h 185761"/>
                <a:gd name="connsiteX1" fmla="*/ 173689 w 293033"/>
                <a:gd name="connsiteY1" fmla="*/ 104775 h 185761"/>
                <a:gd name="connsiteX2" fmla="*/ 286401 w 293033"/>
                <a:gd name="connsiteY2" fmla="*/ 41275 h 185761"/>
                <a:gd name="connsiteX3" fmla="*/ 268939 w 293033"/>
                <a:gd name="connsiteY3" fmla="*/ 0 h 185761"/>
                <a:gd name="connsiteX4" fmla="*/ 178451 w 293033"/>
                <a:gd name="connsiteY4" fmla="*/ 41275 h 185761"/>
                <a:gd name="connsiteX5" fmla="*/ 24464 w 293033"/>
                <a:gd name="connsiteY5" fmla="*/ 112713 h 185761"/>
                <a:gd name="connsiteX6" fmla="*/ 18114 w 293033"/>
                <a:gd name="connsiteY6" fmla="*/ 185738 h 18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033" h="185761">
                  <a:moveTo>
                    <a:pt x="18114" y="185738"/>
                  </a:moveTo>
                  <a:cubicBezTo>
                    <a:pt x="42985" y="184415"/>
                    <a:pt x="173689" y="104775"/>
                    <a:pt x="173689" y="104775"/>
                  </a:cubicBezTo>
                  <a:cubicBezTo>
                    <a:pt x="218403" y="80698"/>
                    <a:pt x="270526" y="58737"/>
                    <a:pt x="286401" y="41275"/>
                  </a:cubicBezTo>
                  <a:cubicBezTo>
                    <a:pt x="302276" y="23813"/>
                    <a:pt x="286931" y="0"/>
                    <a:pt x="268939" y="0"/>
                  </a:cubicBezTo>
                  <a:cubicBezTo>
                    <a:pt x="250947" y="0"/>
                    <a:pt x="178451" y="41275"/>
                    <a:pt x="178451" y="41275"/>
                  </a:cubicBezTo>
                  <a:cubicBezTo>
                    <a:pt x="137705" y="60060"/>
                    <a:pt x="56214" y="93927"/>
                    <a:pt x="24464" y="112713"/>
                  </a:cubicBezTo>
                  <a:cubicBezTo>
                    <a:pt x="-7286" y="131498"/>
                    <a:pt x="-6757" y="187061"/>
                    <a:pt x="18114" y="185738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4" name="フリーフォーム: 図形 176">
              <a:extLst>
                <a:ext uri="{FF2B5EF4-FFF2-40B4-BE49-F238E27FC236}">
                  <a16:creationId xmlns:a16="http://schemas.microsoft.com/office/drawing/2014/main" id="{CC9EE813-0C01-A257-14AF-69A1A5495519}"/>
                </a:ext>
              </a:extLst>
            </p:cNvPr>
            <p:cNvSpPr/>
            <p:nvPr/>
          </p:nvSpPr>
          <p:spPr>
            <a:xfrm>
              <a:off x="9191064" y="3193818"/>
              <a:ext cx="187283" cy="160492"/>
            </a:xfrm>
            <a:custGeom>
              <a:avLst/>
              <a:gdLst>
                <a:gd name="connsiteX0" fmla="*/ 156136 w 187283"/>
                <a:gd name="connsiteY0" fmla="*/ 232 h 160492"/>
                <a:gd name="connsiteX1" fmla="*/ 186299 w 187283"/>
                <a:gd name="connsiteY1" fmla="*/ 97070 h 160492"/>
                <a:gd name="connsiteX2" fmla="*/ 116449 w 187283"/>
                <a:gd name="connsiteY2" fmla="*/ 154220 h 160492"/>
                <a:gd name="connsiteX3" fmla="*/ 37074 w 187283"/>
                <a:gd name="connsiteY3" fmla="*/ 155807 h 160492"/>
                <a:gd name="connsiteX4" fmla="*/ 16436 w 187283"/>
                <a:gd name="connsiteY4" fmla="*/ 125645 h 160492"/>
                <a:gd name="connsiteX5" fmla="*/ 561 w 187283"/>
                <a:gd name="connsiteY5" fmla="*/ 84370 h 160492"/>
                <a:gd name="connsiteX6" fmla="*/ 37074 w 187283"/>
                <a:gd name="connsiteY6" fmla="*/ 63732 h 160492"/>
                <a:gd name="connsiteX7" fmla="*/ 52949 w 187283"/>
                <a:gd name="connsiteY7" fmla="*/ 101832 h 160492"/>
                <a:gd name="connsiteX8" fmla="*/ 89461 w 187283"/>
                <a:gd name="connsiteY8" fmla="*/ 119295 h 160492"/>
                <a:gd name="connsiteX9" fmla="*/ 137086 w 187283"/>
                <a:gd name="connsiteY9" fmla="*/ 97070 h 160492"/>
                <a:gd name="connsiteX10" fmla="*/ 137086 w 187283"/>
                <a:gd name="connsiteY10" fmla="*/ 70082 h 160492"/>
                <a:gd name="connsiteX11" fmla="*/ 156136 w 187283"/>
                <a:gd name="connsiteY11" fmla="*/ 232 h 16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7283" h="160492">
                  <a:moveTo>
                    <a:pt x="156136" y="232"/>
                  </a:moveTo>
                  <a:cubicBezTo>
                    <a:pt x="164338" y="4730"/>
                    <a:pt x="192914" y="71405"/>
                    <a:pt x="186299" y="97070"/>
                  </a:cubicBezTo>
                  <a:cubicBezTo>
                    <a:pt x="179684" y="122735"/>
                    <a:pt x="141320" y="144430"/>
                    <a:pt x="116449" y="154220"/>
                  </a:cubicBezTo>
                  <a:cubicBezTo>
                    <a:pt x="91578" y="164010"/>
                    <a:pt x="53743" y="160570"/>
                    <a:pt x="37074" y="155807"/>
                  </a:cubicBezTo>
                  <a:cubicBezTo>
                    <a:pt x="20405" y="151045"/>
                    <a:pt x="22521" y="137551"/>
                    <a:pt x="16436" y="125645"/>
                  </a:cubicBezTo>
                  <a:cubicBezTo>
                    <a:pt x="10351" y="113739"/>
                    <a:pt x="-2879" y="94689"/>
                    <a:pt x="561" y="84370"/>
                  </a:cubicBezTo>
                  <a:cubicBezTo>
                    <a:pt x="4001" y="74051"/>
                    <a:pt x="28343" y="60822"/>
                    <a:pt x="37074" y="63732"/>
                  </a:cubicBezTo>
                  <a:cubicBezTo>
                    <a:pt x="45805" y="66642"/>
                    <a:pt x="44218" y="92572"/>
                    <a:pt x="52949" y="101832"/>
                  </a:cubicBezTo>
                  <a:cubicBezTo>
                    <a:pt x="61680" y="111092"/>
                    <a:pt x="75438" y="120089"/>
                    <a:pt x="89461" y="119295"/>
                  </a:cubicBezTo>
                  <a:cubicBezTo>
                    <a:pt x="103484" y="118501"/>
                    <a:pt x="129149" y="105272"/>
                    <a:pt x="137086" y="97070"/>
                  </a:cubicBezTo>
                  <a:cubicBezTo>
                    <a:pt x="145023" y="88868"/>
                    <a:pt x="139467" y="82253"/>
                    <a:pt x="137086" y="70082"/>
                  </a:cubicBezTo>
                  <a:cubicBezTo>
                    <a:pt x="134705" y="57911"/>
                    <a:pt x="147934" y="-4266"/>
                    <a:pt x="156136" y="23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5" name="フリーフォーム: 図形 177">
              <a:extLst>
                <a:ext uri="{FF2B5EF4-FFF2-40B4-BE49-F238E27FC236}">
                  <a16:creationId xmlns:a16="http://schemas.microsoft.com/office/drawing/2014/main" id="{D8662EE2-5614-D3BB-3397-01150360546E}"/>
                </a:ext>
              </a:extLst>
            </p:cNvPr>
            <p:cNvSpPr/>
            <p:nvPr/>
          </p:nvSpPr>
          <p:spPr>
            <a:xfrm>
              <a:off x="9155697" y="3370551"/>
              <a:ext cx="310764" cy="143852"/>
            </a:xfrm>
            <a:custGeom>
              <a:avLst/>
              <a:gdLst>
                <a:gd name="connsiteX0" fmla="*/ 7353 w 310764"/>
                <a:gd name="connsiteY0" fmla="*/ 120362 h 143852"/>
                <a:gd name="connsiteX1" fmla="*/ 291516 w 310764"/>
                <a:gd name="connsiteY1" fmla="*/ 2887 h 143852"/>
                <a:gd name="connsiteX2" fmla="*/ 264528 w 310764"/>
                <a:gd name="connsiteY2" fmla="*/ 44162 h 143852"/>
                <a:gd name="connsiteX3" fmla="*/ 97841 w 310764"/>
                <a:gd name="connsiteY3" fmla="*/ 134649 h 143852"/>
                <a:gd name="connsiteX4" fmla="*/ 7353 w 310764"/>
                <a:gd name="connsiteY4" fmla="*/ 120362 h 14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764" h="143852">
                  <a:moveTo>
                    <a:pt x="7353" y="120362"/>
                  </a:moveTo>
                  <a:cubicBezTo>
                    <a:pt x="39632" y="98402"/>
                    <a:pt x="248654" y="15587"/>
                    <a:pt x="291516" y="2887"/>
                  </a:cubicBezTo>
                  <a:cubicBezTo>
                    <a:pt x="334379" y="-9813"/>
                    <a:pt x="296807" y="22202"/>
                    <a:pt x="264528" y="44162"/>
                  </a:cubicBezTo>
                  <a:cubicBezTo>
                    <a:pt x="232249" y="66122"/>
                    <a:pt x="138587" y="116657"/>
                    <a:pt x="97841" y="134649"/>
                  </a:cubicBezTo>
                  <a:cubicBezTo>
                    <a:pt x="57095" y="152641"/>
                    <a:pt x="-24926" y="142322"/>
                    <a:pt x="7353" y="12036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6" name="フリーフォーム: 図形 178">
              <a:extLst>
                <a:ext uri="{FF2B5EF4-FFF2-40B4-BE49-F238E27FC236}">
                  <a16:creationId xmlns:a16="http://schemas.microsoft.com/office/drawing/2014/main" id="{49151BA5-1D7E-6E05-FE46-21BBCD6502AC}"/>
                </a:ext>
              </a:extLst>
            </p:cNvPr>
            <p:cNvSpPr/>
            <p:nvPr/>
          </p:nvSpPr>
          <p:spPr>
            <a:xfrm>
              <a:off x="9275371" y="3392467"/>
              <a:ext cx="198939" cy="168891"/>
            </a:xfrm>
            <a:custGeom>
              <a:avLst/>
              <a:gdLst>
                <a:gd name="connsiteX0" fmla="*/ 170254 w 198939"/>
                <a:gd name="connsiteY0" fmla="*/ 21 h 168891"/>
                <a:gd name="connsiteX1" fmla="*/ 198829 w 198939"/>
                <a:gd name="connsiteY1" fmla="*/ 84158 h 168891"/>
                <a:gd name="connsiteX2" fmla="*/ 159142 w 198939"/>
                <a:gd name="connsiteY2" fmla="*/ 150833 h 168891"/>
                <a:gd name="connsiteX3" fmla="*/ 68654 w 198939"/>
                <a:gd name="connsiteY3" fmla="*/ 163533 h 168891"/>
                <a:gd name="connsiteX4" fmla="*/ 392 w 198939"/>
                <a:gd name="connsiteY4" fmla="*/ 74633 h 168891"/>
                <a:gd name="connsiteX5" fmla="*/ 41667 w 198939"/>
                <a:gd name="connsiteY5" fmla="*/ 63521 h 168891"/>
                <a:gd name="connsiteX6" fmla="*/ 62304 w 198939"/>
                <a:gd name="connsiteY6" fmla="*/ 92096 h 168891"/>
                <a:gd name="connsiteX7" fmla="*/ 148029 w 198939"/>
                <a:gd name="connsiteY7" fmla="*/ 92096 h 168891"/>
                <a:gd name="connsiteX8" fmla="*/ 170254 w 198939"/>
                <a:gd name="connsiteY8" fmla="*/ 21 h 168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939" h="168891">
                  <a:moveTo>
                    <a:pt x="170254" y="21"/>
                  </a:moveTo>
                  <a:cubicBezTo>
                    <a:pt x="178721" y="-1302"/>
                    <a:pt x="200681" y="59023"/>
                    <a:pt x="198829" y="84158"/>
                  </a:cubicBezTo>
                  <a:cubicBezTo>
                    <a:pt x="196977" y="109293"/>
                    <a:pt x="180838" y="137604"/>
                    <a:pt x="159142" y="150833"/>
                  </a:cubicBezTo>
                  <a:cubicBezTo>
                    <a:pt x="137446" y="164062"/>
                    <a:pt x="95112" y="176233"/>
                    <a:pt x="68654" y="163533"/>
                  </a:cubicBezTo>
                  <a:cubicBezTo>
                    <a:pt x="42196" y="150833"/>
                    <a:pt x="4890" y="91302"/>
                    <a:pt x="392" y="74633"/>
                  </a:cubicBezTo>
                  <a:cubicBezTo>
                    <a:pt x="-4106" y="57964"/>
                    <a:pt x="31348" y="60611"/>
                    <a:pt x="41667" y="63521"/>
                  </a:cubicBezTo>
                  <a:cubicBezTo>
                    <a:pt x="51986" y="66431"/>
                    <a:pt x="44577" y="87333"/>
                    <a:pt x="62304" y="92096"/>
                  </a:cubicBezTo>
                  <a:cubicBezTo>
                    <a:pt x="80031" y="96859"/>
                    <a:pt x="131360" y="100298"/>
                    <a:pt x="148029" y="92096"/>
                  </a:cubicBezTo>
                  <a:cubicBezTo>
                    <a:pt x="164698" y="83894"/>
                    <a:pt x="161787" y="1344"/>
                    <a:pt x="170254" y="21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7" name="フリーフォーム: 図形 179">
              <a:extLst>
                <a:ext uri="{FF2B5EF4-FFF2-40B4-BE49-F238E27FC236}">
                  <a16:creationId xmlns:a16="http://schemas.microsoft.com/office/drawing/2014/main" id="{99C927D7-51F7-C7F7-4095-38B3ADDC2526}"/>
                </a:ext>
              </a:extLst>
            </p:cNvPr>
            <p:cNvSpPr/>
            <p:nvPr/>
          </p:nvSpPr>
          <p:spPr>
            <a:xfrm>
              <a:off x="9234982" y="3594019"/>
              <a:ext cx="321503" cy="130474"/>
            </a:xfrm>
            <a:custGeom>
              <a:avLst/>
              <a:gdLst>
                <a:gd name="connsiteX0" fmla="*/ 7443 w 321503"/>
                <a:gd name="connsiteY0" fmla="*/ 84219 h 130474"/>
                <a:gd name="connsiteX1" fmla="*/ 29668 w 321503"/>
                <a:gd name="connsiteY1" fmla="*/ 130256 h 130474"/>
                <a:gd name="connsiteX2" fmla="*/ 136031 w 321503"/>
                <a:gd name="connsiteY2" fmla="*/ 98506 h 130474"/>
                <a:gd name="connsiteX3" fmla="*/ 312243 w 321503"/>
                <a:gd name="connsiteY3" fmla="*/ 30244 h 130474"/>
                <a:gd name="connsiteX4" fmla="*/ 280493 w 321503"/>
                <a:gd name="connsiteY4" fmla="*/ 81 h 130474"/>
                <a:gd name="connsiteX5" fmla="*/ 140793 w 321503"/>
                <a:gd name="connsiteY5" fmla="*/ 38181 h 130474"/>
                <a:gd name="connsiteX6" fmla="*/ 7443 w 321503"/>
                <a:gd name="connsiteY6" fmla="*/ 84219 h 13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503" h="130474">
                  <a:moveTo>
                    <a:pt x="7443" y="84219"/>
                  </a:moveTo>
                  <a:cubicBezTo>
                    <a:pt x="-11078" y="99565"/>
                    <a:pt x="8237" y="127875"/>
                    <a:pt x="29668" y="130256"/>
                  </a:cubicBezTo>
                  <a:cubicBezTo>
                    <a:pt x="51099" y="132637"/>
                    <a:pt x="88935" y="115175"/>
                    <a:pt x="136031" y="98506"/>
                  </a:cubicBezTo>
                  <a:cubicBezTo>
                    <a:pt x="183127" y="81837"/>
                    <a:pt x="288166" y="46648"/>
                    <a:pt x="312243" y="30244"/>
                  </a:cubicBezTo>
                  <a:cubicBezTo>
                    <a:pt x="336320" y="13840"/>
                    <a:pt x="309068" y="-1242"/>
                    <a:pt x="280493" y="81"/>
                  </a:cubicBezTo>
                  <a:cubicBezTo>
                    <a:pt x="251918" y="1404"/>
                    <a:pt x="184978" y="24952"/>
                    <a:pt x="140793" y="38181"/>
                  </a:cubicBezTo>
                  <a:cubicBezTo>
                    <a:pt x="96608" y="51410"/>
                    <a:pt x="25964" y="68873"/>
                    <a:pt x="7443" y="8421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8" name="フリーフォーム: 図形 180">
              <a:extLst>
                <a:ext uri="{FF2B5EF4-FFF2-40B4-BE49-F238E27FC236}">
                  <a16:creationId xmlns:a16="http://schemas.microsoft.com/office/drawing/2014/main" id="{D2A1B856-617F-AA54-387A-BCB14B4AFAF1}"/>
                </a:ext>
              </a:extLst>
            </p:cNvPr>
            <p:cNvSpPr/>
            <p:nvPr/>
          </p:nvSpPr>
          <p:spPr>
            <a:xfrm>
              <a:off x="9286462" y="3701948"/>
              <a:ext cx="346018" cy="259785"/>
            </a:xfrm>
            <a:custGeom>
              <a:avLst/>
              <a:gdLst>
                <a:gd name="connsiteX0" fmla="*/ 9938 w 346018"/>
                <a:gd name="connsiteY0" fmla="*/ 98527 h 259785"/>
                <a:gd name="connsiteX1" fmla="*/ 32163 w 346018"/>
                <a:gd name="connsiteY1" fmla="*/ 157265 h 259785"/>
                <a:gd name="connsiteX2" fmla="*/ 192501 w 346018"/>
                <a:gd name="connsiteY2" fmla="*/ 79477 h 259785"/>
                <a:gd name="connsiteX3" fmla="*/ 106776 w 346018"/>
                <a:gd name="connsiteY3" fmla="*/ 155677 h 259785"/>
                <a:gd name="connsiteX4" fmla="*/ 24226 w 346018"/>
                <a:gd name="connsiteY4" fmla="*/ 230290 h 259785"/>
                <a:gd name="connsiteX5" fmla="*/ 41688 w 346018"/>
                <a:gd name="connsiteY5" fmla="*/ 258865 h 259785"/>
                <a:gd name="connsiteX6" fmla="*/ 248063 w 346018"/>
                <a:gd name="connsiteY6" fmla="*/ 200127 h 259785"/>
                <a:gd name="connsiteX7" fmla="*/ 336963 w 346018"/>
                <a:gd name="connsiteY7" fmla="*/ 168377 h 259785"/>
                <a:gd name="connsiteX8" fmla="*/ 327438 w 346018"/>
                <a:gd name="connsiteY8" fmla="*/ 120752 h 259785"/>
                <a:gd name="connsiteX9" fmla="*/ 198851 w 346018"/>
                <a:gd name="connsiteY9" fmla="*/ 158852 h 259785"/>
                <a:gd name="connsiteX10" fmla="*/ 241713 w 346018"/>
                <a:gd name="connsiteY10" fmla="*/ 96940 h 259785"/>
                <a:gd name="connsiteX11" fmla="*/ 289338 w 346018"/>
                <a:gd name="connsiteY11" fmla="*/ 46140 h 259785"/>
                <a:gd name="connsiteX12" fmla="*/ 295688 w 346018"/>
                <a:gd name="connsiteY12" fmla="*/ 102 h 259785"/>
                <a:gd name="connsiteX13" fmla="*/ 152813 w 346018"/>
                <a:gd name="connsiteY13" fmla="*/ 35027 h 259785"/>
                <a:gd name="connsiteX14" fmla="*/ 9938 w 346018"/>
                <a:gd name="connsiteY14" fmla="*/ 98527 h 25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018" h="259785">
                  <a:moveTo>
                    <a:pt x="9938" y="98527"/>
                  </a:moveTo>
                  <a:cubicBezTo>
                    <a:pt x="-10170" y="118900"/>
                    <a:pt x="1736" y="160440"/>
                    <a:pt x="32163" y="157265"/>
                  </a:cubicBezTo>
                  <a:cubicBezTo>
                    <a:pt x="62590" y="154090"/>
                    <a:pt x="180066" y="79742"/>
                    <a:pt x="192501" y="79477"/>
                  </a:cubicBezTo>
                  <a:cubicBezTo>
                    <a:pt x="204936" y="79212"/>
                    <a:pt x="106776" y="155677"/>
                    <a:pt x="106776" y="155677"/>
                  </a:cubicBezTo>
                  <a:cubicBezTo>
                    <a:pt x="78730" y="180812"/>
                    <a:pt x="35074" y="213092"/>
                    <a:pt x="24226" y="230290"/>
                  </a:cubicBezTo>
                  <a:cubicBezTo>
                    <a:pt x="13378" y="247488"/>
                    <a:pt x="4382" y="263892"/>
                    <a:pt x="41688" y="258865"/>
                  </a:cubicBezTo>
                  <a:cubicBezTo>
                    <a:pt x="78994" y="253838"/>
                    <a:pt x="198851" y="215208"/>
                    <a:pt x="248063" y="200127"/>
                  </a:cubicBezTo>
                  <a:cubicBezTo>
                    <a:pt x="297275" y="185046"/>
                    <a:pt x="323734" y="181606"/>
                    <a:pt x="336963" y="168377"/>
                  </a:cubicBezTo>
                  <a:cubicBezTo>
                    <a:pt x="350192" y="155148"/>
                    <a:pt x="350457" y="122339"/>
                    <a:pt x="327438" y="120752"/>
                  </a:cubicBezTo>
                  <a:cubicBezTo>
                    <a:pt x="304419" y="119165"/>
                    <a:pt x="213138" y="162821"/>
                    <a:pt x="198851" y="158852"/>
                  </a:cubicBezTo>
                  <a:cubicBezTo>
                    <a:pt x="184564" y="154883"/>
                    <a:pt x="226632" y="115725"/>
                    <a:pt x="241713" y="96940"/>
                  </a:cubicBezTo>
                  <a:cubicBezTo>
                    <a:pt x="256794" y="78155"/>
                    <a:pt x="280342" y="62280"/>
                    <a:pt x="289338" y="46140"/>
                  </a:cubicBezTo>
                  <a:cubicBezTo>
                    <a:pt x="298334" y="30000"/>
                    <a:pt x="318442" y="1954"/>
                    <a:pt x="295688" y="102"/>
                  </a:cubicBezTo>
                  <a:cubicBezTo>
                    <a:pt x="272934" y="-1750"/>
                    <a:pt x="200702" y="22062"/>
                    <a:pt x="152813" y="35027"/>
                  </a:cubicBezTo>
                  <a:cubicBezTo>
                    <a:pt x="104924" y="47992"/>
                    <a:pt x="30046" y="78154"/>
                    <a:pt x="9938" y="98527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9" name="フリーフォーム: 図形 181">
              <a:extLst>
                <a:ext uri="{FF2B5EF4-FFF2-40B4-BE49-F238E27FC236}">
                  <a16:creationId xmlns:a16="http://schemas.microsoft.com/office/drawing/2014/main" id="{94ADC0C1-E87E-5E89-2F55-DCC260708665}"/>
                </a:ext>
              </a:extLst>
            </p:cNvPr>
            <p:cNvSpPr/>
            <p:nvPr/>
          </p:nvSpPr>
          <p:spPr>
            <a:xfrm>
              <a:off x="9354770" y="3958996"/>
              <a:ext cx="324258" cy="195700"/>
            </a:xfrm>
            <a:custGeom>
              <a:avLst/>
              <a:gdLst>
                <a:gd name="connsiteX0" fmla="*/ 167055 w 324258"/>
                <a:gd name="connsiteY0" fmla="*/ 106592 h 195700"/>
                <a:gd name="connsiteX1" fmla="*/ 176580 w 324258"/>
                <a:gd name="connsiteY1" fmla="*/ 178029 h 195700"/>
                <a:gd name="connsiteX2" fmla="*/ 165468 w 324258"/>
                <a:gd name="connsiteY2" fmla="*/ 195492 h 195700"/>
                <a:gd name="connsiteX3" fmla="*/ 114668 w 324258"/>
                <a:gd name="connsiteY3" fmla="*/ 187554 h 195700"/>
                <a:gd name="connsiteX4" fmla="*/ 28943 w 324258"/>
                <a:gd name="connsiteY4" fmla="*/ 185967 h 195700"/>
                <a:gd name="connsiteX5" fmla="*/ 368 w 324258"/>
                <a:gd name="connsiteY5" fmla="*/ 117704 h 195700"/>
                <a:gd name="connsiteX6" fmla="*/ 24180 w 324258"/>
                <a:gd name="connsiteY6" fmla="*/ 73254 h 195700"/>
                <a:gd name="connsiteX7" fmla="*/ 159118 w 324258"/>
                <a:gd name="connsiteY7" fmla="*/ 20867 h 195700"/>
                <a:gd name="connsiteX8" fmla="*/ 278180 w 324258"/>
                <a:gd name="connsiteY8" fmla="*/ 1817 h 195700"/>
                <a:gd name="connsiteX9" fmla="*/ 324218 w 324258"/>
                <a:gd name="connsiteY9" fmla="*/ 62142 h 195700"/>
                <a:gd name="connsiteX10" fmla="*/ 271830 w 324258"/>
                <a:gd name="connsiteY10" fmla="*/ 152629 h 195700"/>
                <a:gd name="connsiteX11" fmla="*/ 240080 w 324258"/>
                <a:gd name="connsiteY11" fmla="*/ 149454 h 195700"/>
                <a:gd name="connsiteX12" fmla="*/ 259130 w 324258"/>
                <a:gd name="connsiteY12" fmla="*/ 106592 h 195700"/>
                <a:gd name="connsiteX13" fmla="*/ 282943 w 324258"/>
                <a:gd name="connsiteY13" fmla="*/ 66904 h 195700"/>
                <a:gd name="connsiteX14" fmla="*/ 249605 w 324258"/>
                <a:gd name="connsiteY14" fmla="*/ 47854 h 195700"/>
                <a:gd name="connsiteX15" fmla="*/ 154355 w 324258"/>
                <a:gd name="connsiteY15" fmla="*/ 55792 h 195700"/>
                <a:gd name="connsiteX16" fmla="*/ 78155 w 324258"/>
                <a:gd name="connsiteY16" fmla="*/ 73254 h 195700"/>
                <a:gd name="connsiteX17" fmla="*/ 49580 w 324258"/>
                <a:gd name="connsiteY17" fmla="*/ 100242 h 195700"/>
                <a:gd name="connsiteX18" fmla="*/ 59105 w 324258"/>
                <a:gd name="connsiteY18" fmla="*/ 136754 h 195700"/>
                <a:gd name="connsiteX19" fmla="*/ 97205 w 324258"/>
                <a:gd name="connsiteY19" fmla="*/ 135167 h 195700"/>
                <a:gd name="connsiteX20" fmla="*/ 105143 w 324258"/>
                <a:gd name="connsiteY20" fmla="*/ 112942 h 195700"/>
                <a:gd name="connsiteX21" fmla="*/ 167055 w 324258"/>
                <a:gd name="connsiteY21" fmla="*/ 106592 h 1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4258" h="195700">
                  <a:moveTo>
                    <a:pt x="167055" y="106592"/>
                  </a:moveTo>
                  <a:cubicBezTo>
                    <a:pt x="178961" y="117440"/>
                    <a:pt x="176845" y="163212"/>
                    <a:pt x="176580" y="178029"/>
                  </a:cubicBezTo>
                  <a:cubicBezTo>
                    <a:pt x="176316" y="192846"/>
                    <a:pt x="175787" y="193905"/>
                    <a:pt x="165468" y="195492"/>
                  </a:cubicBezTo>
                  <a:cubicBezTo>
                    <a:pt x="155149" y="197080"/>
                    <a:pt x="137422" y="189141"/>
                    <a:pt x="114668" y="187554"/>
                  </a:cubicBezTo>
                  <a:cubicBezTo>
                    <a:pt x="91914" y="185967"/>
                    <a:pt x="47993" y="197609"/>
                    <a:pt x="28943" y="185967"/>
                  </a:cubicBezTo>
                  <a:cubicBezTo>
                    <a:pt x="9893" y="174325"/>
                    <a:pt x="1162" y="136489"/>
                    <a:pt x="368" y="117704"/>
                  </a:cubicBezTo>
                  <a:cubicBezTo>
                    <a:pt x="-426" y="98919"/>
                    <a:pt x="-2278" y="89393"/>
                    <a:pt x="24180" y="73254"/>
                  </a:cubicBezTo>
                  <a:cubicBezTo>
                    <a:pt x="50638" y="57115"/>
                    <a:pt x="116785" y="32773"/>
                    <a:pt x="159118" y="20867"/>
                  </a:cubicBezTo>
                  <a:cubicBezTo>
                    <a:pt x="201451" y="8961"/>
                    <a:pt x="250663" y="-5062"/>
                    <a:pt x="278180" y="1817"/>
                  </a:cubicBezTo>
                  <a:cubicBezTo>
                    <a:pt x="305697" y="8696"/>
                    <a:pt x="325276" y="37007"/>
                    <a:pt x="324218" y="62142"/>
                  </a:cubicBezTo>
                  <a:cubicBezTo>
                    <a:pt x="323160" y="87277"/>
                    <a:pt x="285853" y="138077"/>
                    <a:pt x="271830" y="152629"/>
                  </a:cubicBezTo>
                  <a:cubicBezTo>
                    <a:pt x="257807" y="167181"/>
                    <a:pt x="242197" y="157127"/>
                    <a:pt x="240080" y="149454"/>
                  </a:cubicBezTo>
                  <a:cubicBezTo>
                    <a:pt x="237963" y="141781"/>
                    <a:pt x="251986" y="120350"/>
                    <a:pt x="259130" y="106592"/>
                  </a:cubicBezTo>
                  <a:cubicBezTo>
                    <a:pt x="266274" y="92834"/>
                    <a:pt x="284531" y="76694"/>
                    <a:pt x="282943" y="66904"/>
                  </a:cubicBezTo>
                  <a:cubicBezTo>
                    <a:pt x="281356" y="57114"/>
                    <a:pt x="271036" y="49706"/>
                    <a:pt x="249605" y="47854"/>
                  </a:cubicBezTo>
                  <a:cubicBezTo>
                    <a:pt x="228174" y="46002"/>
                    <a:pt x="182930" y="51559"/>
                    <a:pt x="154355" y="55792"/>
                  </a:cubicBezTo>
                  <a:cubicBezTo>
                    <a:pt x="125780" y="60025"/>
                    <a:pt x="95617" y="65846"/>
                    <a:pt x="78155" y="73254"/>
                  </a:cubicBezTo>
                  <a:cubicBezTo>
                    <a:pt x="60693" y="80662"/>
                    <a:pt x="52755" y="89659"/>
                    <a:pt x="49580" y="100242"/>
                  </a:cubicBezTo>
                  <a:cubicBezTo>
                    <a:pt x="46405" y="110825"/>
                    <a:pt x="51168" y="130933"/>
                    <a:pt x="59105" y="136754"/>
                  </a:cubicBezTo>
                  <a:cubicBezTo>
                    <a:pt x="67042" y="142575"/>
                    <a:pt x="89532" y="139136"/>
                    <a:pt x="97205" y="135167"/>
                  </a:cubicBezTo>
                  <a:cubicBezTo>
                    <a:pt x="104878" y="131198"/>
                    <a:pt x="100910" y="119821"/>
                    <a:pt x="105143" y="112942"/>
                  </a:cubicBezTo>
                  <a:cubicBezTo>
                    <a:pt x="109376" y="106063"/>
                    <a:pt x="155149" y="95744"/>
                    <a:pt x="167055" y="10659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0" name="フリーフォーム: 図形 182">
              <a:extLst>
                <a:ext uri="{FF2B5EF4-FFF2-40B4-BE49-F238E27FC236}">
                  <a16:creationId xmlns:a16="http://schemas.microsoft.com/office/drawing/2014/main" id="{B13F3532-03DC-E6B8-BC12-FC007A354110}"/>
                </a:ext>
              </a:extLst>
            </p:cNvPr>
            <p:cNvSpPr/>
            <p:nvPr/>
          </p:nvSpPr>
          <p:spPr>
            <a:xfrm>
              <a:off x="9382999" y="4182737"/>
              <a:ext cx="335845" cy="177784"/>
            </a:xfrm>
            <a:custGeom>
              <a:avLst/>
              <a:gdLst>
                <a:gd name="connsiteX0" fmla="*/ 105489 w 335845"/>
                <a:gd name="connsiteY0" fmla="*/ 43188 h 177784"/>
                <a:gd name="connsiteX1" fmla="*/ 67389 w 335845"/>
                <a:gd name="connsiteY1" fmla="*/ 79701 h 177784"/>
                <a:gd name="connsiteX2" fmla="*/ 80089 w 335845"/>
                <a:gd name="connsiteY2" fmla="*/ 116213 h 177784"/>
                <a:gd name="connsiteX3" fmla="*/ 110251 w 335845"/>
                <a:gd name="connsiteY3" fmla="*/ 116213 h 177784"/>
                <a:gd name="connsiteX4" fmla="*/ 162639 w 335845"/>
                <a:gd name="connsiteY4" fmla="*/ 52713 h 177784"/>
                <a:gd name="connsiteX5" fmla="*/ 215026 w 335845"/>
                <a:gd name="connsiteY5" fmla="*/ 17788 h 177784"/>
                <a:gd name="connsiteX6" fmla="*/ 303926 w 335845"/>
                <a:gd name="connsiteY6" fmla="*/ 1913 h 177784"/>
                <a:gd name="connsiteX7" fmla="*/ 335676 w 335845"/>
                <a:gd name="connsiteY7" fmla="*/ 60651 h 177784"/>
                <a:gd name="connsiteX8" fmla="*/ 292814 w 335845"/>
                <a:gd name="connsiteY8" fmla="*/ 135263 h 177784"/>
                <a:gd name="connsiteX9" fmla="*/ 259476 w 335845"/>
                <a:gd name="connsiteY9" fmla="*/ 133676 h 177784"/>
                <a:gd name="connsiteX10" fmla="*/ 259476 w 335845"/>
                <a:gd name="connsiteY10" fmla="*/ 97163 h 177784"/>
                <a:gd name="connsiteX11" fmla="*/ 280114 w 335845"/>
                <a:gd name="connsiteY11" fmla="*/ 54301 h 177784"/>
                <a:gd name="connsiteX12" fmla="*/ 235664 w 335845"/>
                <a:gd name="connsiteY12" fmla="*/ 57476 h 177784"/>
                <a:gd name="connsiteX13" fmla="*/ 195976 w 335845"/>
                <a:gd name="connsiteY13" fmla="*/ 135263 h 177784"/>
                <a:gd name="connsiteX14" fmla="*/ 83264 w 335845"/>
                <a:gd name="connsiteY14" fmla="*/ 174951 h 177784"/>
                <a:gd name="connsiteX15" fmla="*/ 22939 w 335845"/>
                <a:gd name="connsiteY15" fmla="*/ 165426 h 177784"/>
                <a:gd name="connsiteX16" fmla="*/ 2301 w 335845"/>
                <a:gd name="connsiteY16" fmla="*/ 92401 h 177784"/>
                <a:gd name="connsiteX17" fmla="*/ 3889 w 335845"/>
                <a:gd name="connsiteY17" fmla="*/ 63826 h 177784"/>
                <a:gd name="connsiteX18" fmla="*/ 32464 w 335845"/>
                <a:gd name="connsiteY18" fmla="*/ 32076 h 177784"/>
                <a:gd name="connsiteX19" fmla="*/ 51514 w 335845"/>
                <a:gd name="connsiteY19" fmla="*/ 16201 h 177784"/>
                <a:gd name="connsiteX20" fmla="*/ 105489 w 335845"/>
                <a:gd name="connsiteY20" fmla="*/ 43188 h 17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5845" h="177784">
                  <a:moveTo>
                    <a:pt x="105489" y="43188"/>
                  </a:moveTo>
                  <a:cubicBezTo>
                    <a:pt x="108135" y="53771"/>
                    <a:pt x="71622" y="67530"/>
                    <a:pt x="67389" y="79701"/>
                  </a:cubicBezTo>
                  <a:cubicBezTo>
                    <a:pt x="63156" y="91872"/>
                    <a:pt x="72945" y="110128"/>
                    <a:pt x="80089" y="116213"/>
                  </a:cubicBezTo>
                  <a:cubicBezTo>
                    <a:pt x="87233" y="122298"/>
                    <a:pt x="96493" y="126796"/>
                    <a:pt x="110251" y="116213"/>
                  </a:cubicBezTo>
                  <a:cubicBezTo>
                    <a:pt x="124009" y="105630"/>
                    <a:pt x="145177" y="69117"/>
                    <a:pt x="162639" y="52713"/>
                  </a:cubicBezTo>
                  <a:cubicBezTo>
                    <a:pt x="180102" y="36309"/>
                    <a:pt x="191478" y="26255"/>
                    <a:pt x="215026" y="17788"/>
                  </a:cubicBezTo>
                  <a:cubicBezTo>
                    <a:pt x="238574" y="9321"/>
                    <a:pt x="283818" y="-5231"/>
                    <a:pt x="303926" y="1913"/>
                  </a:cubicBezTo>
                  <a:cubicBezTo>
                    <a:pt x="324034" y="9057"/>
                    <a:pt x="337528" y="38426"/>
                    <a:pt x="335676" y="60651"/>
                  </a:cubicBezTo>
                  <a:cubicBezTo>
                    <a:pt x="333824" y="82876"/>
                    <a:pt x="305514" y="123092"/>
                    <a:pt x="292814" y="135263"/>
                  </a:cubicBezTo>
                  <a:cubicBezTo>
                    <a:pt x="280114" y="147434"/>
                    <a:pt x="265032" y="140026"/>
                    <a:pt x="259476" y="133676"/>
                  </a:cubicBezTo>
                  <a:cubicBezTo>
                    <a:pt x="253920" y="127326"/>
                    <a:pt x="256036" y="110392"/>
                    <a:pt x="259476" y="97163"/>
                  </a:cubicBezTo>
                  <a:cubicBezTo>
                    <a:pt x="262916" y="83934"/>
                    <a:pt x="284083" y="60916"/>
                    <a:pt x="280114" y="54301"/>
                  </a:cubicBezTo>
                  <a:cubicBezTo>
                    <a:pt x="276145" y="47687"/>
                    <a:pt x="249687" y="43982"/>
                    <a:pt x="235664" y="57476"/>
                  </a:cubicBezTo>
                  <a:cubicBezTo>
                    <a:pt x="221641" y="70970"/>
                    <a:pt x="221376" y="115684"/>
                    <a:pt x="195976" y="135263"/>
                  </a:cubicBezTo>
                  <a:cubicBezTo>
                    <a:pt x="170576" y="154842"/>
                    <a:pt x="112103" y="169924"/>
                    <a:pt x="83264" y="174951"/>
                  </a:cubicBezTo>
                  <a:cubicBezTo>
                    <a:pt x="54425" y="179978"/>
                    <a:pt x="36433" y="179184"/>
                    <a:pt x="22939" y="165426"/>
                  </a:cubicBezTo>
                  <a:cubicBezTo>
                    <a:pt x="9445" y="151668"/>
                    <a:pt x="5476" y="109334"/>
                    <a:pt x="2301" y="92401"/>
                  </a:cubicBezTo>
                  <a:cubicBezTo>
                    <a:pt x="-874" y="75468"/>
                    <a:pt x="-1138" y="73880"/>
                    <a:pt x="3889" y="63826"/>
                  </a:cubicBezTo>
                  <a:cubicBezTo>
                    <a:pt x="8916" y="53772"/>
                    <a:pt x="24527" y="40013"/>
                    <a:pt x="32464" y="32076"/>
                  </a:cubicBezTo>
                  <a:cubicBezTo>
                    <a:pt x="40401" y="24139"/>
                    <a:pt x="41724" y="18582"/>
                    <a:pt x="51514" y="16201"/>
                  </a:cubicBezTo>
                  <a:cubicBezTo>
                    <a:pt x="61304" y="13820"/>
                    <a:pt x="102843" y="32605"/>
                    <a:pt x="105489" y="43188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621" name="グループ化 3620">
              <a:extLst>
                <a:ext uri="{FF2B5EF4-FFF2-40B4-BE49-F238E27FC236}">
                  <a16:creationId xmlns:a16="http://schemas.microsoft.com/office/drawing/2014/main" id="{7104A112-B7A6-C7A8-64BC-BE293DCAF46D}"/>
                </a:ext>
              </a:extLst>
            </p:cNvPr>
            <p:cNvGrpSpPr/>
            <p:nvPr/>
          </p:nvGrpSpPr>
          <p:grpSpPr>
            <a:xfrm>
              <a:off x="8944519" y="5403836"/>
              <a:ext cx="775439" cy="1297586"/>
              <a:chOff x="8944519" y="5403836"/>
              <a:chExt cx="775439" cy="1297586"/>
            </a:xfrm>
            <a:solidFill>
              <a:srgbClr val="C00000"/>
            </a:solidFill>
          </p:grpSpPr>
          <p:sp>
            <p:nvSpPr>
              <p:cNvPr id="3745" name="フリーフォーム: 図形 183">
                <a:extLst>
                  <a:ext uri="{FF2B5EF4-FFF2-40B4-BE49-F238E27FC236}">
                    <a16:creationId xmlns:a16="http://schemas.microsoft.com/office/drawing/2014/main" id="{F07AC6DB-9769-32DC-5ED1-42FF4C603240}"/>
                  </a:ext>
                </a:extLst>
              </p:cNvPr>
              <p:cNvSpPr/>
              <p:nvPr/>
            </p:nvSpPr>
            <p:spPr>
              <a:xfrm>
                <a:off x="9331250" y="5403836"/>
                <a:ext cx="388708" cy="192102"/>
              </a:xfrm>
              <a:custGeom>
                <a:avLst/>
                <a:gdLst>
                  <a:gd name="connsiteX0" fmla="*/ 85800 w 388708"/>
                  <a:gd name="connsiteY0" fmla="*/ 14 h 192102"/>
                  <a:gd name="connsiteX1" fmla="*/ 363613 w 388708"/>
                  <a:gd name="connsiteY1" fmla="*/ 69864 h 192102"/>
                  <a:gd name="connsiteX2" fmla="*/ 355675 w 388708"/>
                  <a:gd name="connsiteY2" fmla="*/ 95264 h 192102"/>
                  <a:gd name="connsiteX3" fmla="*/ 187400 w 388708"/>
                  <a:gd name="connsiteY3" fmla="*/ 149239 h 192102"/>
                  <a:gd name="connsiteX4" fmla="*/ 333450 w 388708"/>
                  <a:gd name="connsiteY4" fmla="*/ 192102 h 192102"/>
                  <a:gd name="connsiteX5" fmla="*/ 15950 w 388708"/>
                  <a:gd name="connsiteY5" fmla="*/ 149239 h 192102"/>
                  <a:gd name="connsiteX6" fmla="*/ 61988 w 388708"/>
                  <a:gd name="connsiteY6" fmla="*/ 131777 h 192102"/>
                  <a:gd name="connsiteX7" fmla="*/ 188988 w 388708"/>
                  <a:gd name="connsiteY7" fmla="*/ 112727 h 192102"/>
                  <a:gd name="connsiteX8" fmla="*/ 215975 w 388708"/>
                  <a:gd name="connsiteY8" fmla="*/ 71452 h 192102"/>
                  <a:gd name="connsiteX9" fmla="*/ 115963 w 388708"/>
                  <a:gd name="connsiteY9" fmla="*/ 63514 h 192102"/>
                  <a:gd name="connsiteX10" fmla="*/ 73100 w 388708"/>
                  <a:gd name="connsiteY10" fmla="*/ 63514 h 192102"/>
                  <a:gd name="connsiteX11" fmla="*/ 85800 w 388708"/>
                  <a:gd name="connsiteY11" fmla="*/ 14 h 19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708" h="192102">
                    <a:moveTo>
                      <a:pt x="85800" y="14"/>
                    </a:moveTo>
                    <a:cubicBezTo>
                      <a:pt x="134219" y="1072"/>
                      <a:pt x="318634" y="53989"/>
                      <a:pt x="363613" y="69864"/>
                    </a:cubicBezTo>
                    <a:cubicBezTo>
                      <a:pt x="408592" y="85739"/>
                      <a:pt x="385044" y="82035"/>
                      <a:pt x="355675" y="95264"/>
                    </a:cubicBezTo>
                    <a:cubicBezTo>
                      <a:pt x="326306" y="108493"/>
                      <a:pt x="191104" y="133099"/>
                      <a:pt x="187400" y="149239"/>
                    </a:cubicBezTo>
                    <a:cubicBezTo>
                      <a:pt x="183696" y="165379"/>
                      <a:pt x="362025" y="192102"/>
                      <a:pt x="333450" y="192102"/>
                    </a:cubicBezTo>
                    <a:cubicBezTo>
                      <a:pt x="304875" y="192102"/>
                      <a:pt x="61194" y="159293"/>
                      <a:pt x="15950" y="149239"/>
                    </a:cubicBezTo>
                    <a:cubicBezTo>
                      <a:pt x="-29294" y="139185"/>
                      <a:pt x="33148" y="137862"/>
                      <a:pt x="61988" y="131777"/>
                    </a:cubicBezTo>
                    <a:cubicBezTo>
                      <a:pt x="90828" y="125692"/>
                      <a:pt x="163324" y="122781"/>
                      <a:pt x="188988" y="112727"/>
                    </a:cubicBezTo>
                    <a:cubicBezTo>
                      <a:pt x="214653" y="102673"/>
                      <a:pt x="228146" y="79654"/>
                      <a:pt x="215975" y="71452"/>
                    </a:cubicBezTo>
                    <a:cubicBezTo>
                      <a:pt x="203804" y="63250"/>
                      <a:pt x="139775" y="64837"/>
                      <a:pt x="115963" y="63514"/>
                    </a:cubicBezTo>
                    <a:cubicBezTo>
                      <a:pt x="92151" y="62191"/>
                      <a:pt x="80508" y="71452"/>
                      <a:pt x="73100" y="63514"/>
                    </a:cubicBezTo>
                    <a:cubicBezTo>
                      <a:pt x="65692" y="55577"/>
                      <a:pt x="37381" y="-1044"/>
                      <a:pt x="85800" y="1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6" name="フリーフォーム: 図形 184">
                <a:extLst>
                  <a:ext uri="{FF2B5EF4-FFF2-40B4-BE49-F238E27FC236}">
                    <a16:creationId xmlns:a16="http://schemas.microsoft.com/office/drawing/2014/main" id="{4AA3E36D-1464-5440-FE8C-D0F80E476302}"/>
                  </a:ext>
                </a:extLst>
              </p:cNvPr>
              <p:cNvSpPr/>
              <p:nvPr/>
            </p:nvSpPr>
            <p:spPr>
              <a:xfrm>
                <a:off x="9318577" y="5628950"/>
                <a:ext cx="332332" cy="202168"/>
              </a:xfrm>
              <a:custGeom>
                <a:avLst/>
                <a:gdLst>
                  <a:gd name="connsiteX0" fmla="*/ 25448 w 332332"/>
                  <a:gd name="connsiteY0" fmla="*/ 325 h 202168"/>
                  <a:gd name="connsiteX1" fmla="*/ 3223 w 332332"/>
                  <a:gd name="connsiteY1" fmla="*/ 108275 h 202168"/>
                  <a:gd name="connsiteX2" fmla="*/ 17511 w 332332"/>
                  <a:gd name="connsiteY2" fmla="*/ 127325 h 202168"/>
                  <a:gd name="connsiteX3" fmla="*/ 160386 w 332332"/>
                  <a:gd name="connsiteY3" fmla="*/ 167013 h 202168"/>
                  <a:gd name="connsiteX4" fmla="*/ 285798 w 332332"/>
                  <a:gd name="connsiteY4" fmla="*/ 201938 h 202168"/>
                  <a:gd name="connsiteX5" fmla="*/ 327073 w 332332"/>
                  <a:gd name="connsiteY5" fmla="*/ 149550 h 202168"/>
                  <a:gd name="connsiteX6" fmla="*/ 327073 w 332332"/>
                  <a:gd name="connsiteY6" fmla="*/ 71763 h 202168"/>
                  <a:gd name="connsiteX7" fmla="*/ 284211 w 332332"/>
                  <a:gd name="connsiteY7" fmla="*/ 111450 h 202168"/>
                  <a:gd name="connsiteX8" fmla="*/ 239761 w 332332"/>
                  <a:gd name="connsiteY8" fmla="*/ 136850 h 202168"/>
                  <a:gd name="connsiteX9" fmla="*/ 181023 w 332332"/>
                  <a:gd name="connsiteY9" fmla="*/ 98750 h 202168"/>
                  <a:gd name="connsiteX10" fmla="*/ 188961 w 332332"/>
                  <a:gd name="connsiteY10" fmla="*/ 51125 h 202168"/>
                  <a:gd name="connsiteX11" fmla="*/ 138161 w 332332"/>
                  <a:gd name="connsiteY11" fmla="*/ 51125 h 202168"/>
                  <a:gd name="connsiteX12" fmla="*/ 96886 w 332332"/>
                  <a:gd name="connsiteY12" fmla="*/ 97163 h 202168"/>
                  <a:gd name="connsiteX13" fmla="*/ 63548 w 332332"/>
                  <a:gd name="connsiteY13" fmla="*/ 74938 h 202168"/>
                  <a:gd name="connsiteX14" fmla="*/ 25448 w 332332"/>
                  <a:gd name="connsiteY14" fmla="*/ 325 h 20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32" h="202168">
                    <a:moveTo>
                      <a:pt x="25448" y="325"/>
                    </a:moveTo>
                    <a:cubicBezTo>
                      <a:pt x="15394" y="5881"/>
                      <a:pt x="4546" y="87108"/>
                      <a:pt x="3223" y="108275"/>
                    </a:cubicBezTo>
                    <a:cubicBezTo>
                      <a:pt x="1900" y="129442"/>
                      <a:pt x="-8683" y="117535"/>
                      <a:pt x="17511" y="127325"/>
                    </a:cubicBezTo>
                    <a:cubicBezTo>
                      <a:pt x="43705" y="137115"/>
                      <a:pt x="160386" y="167013"/>
                      <a:pt x="160386" y="167013"/>
                    </a:cubicBezTo>
                    <a:cubicBezTo>
                      <a:pt x="205100" y="179448"/>
                      <a:pt x="258017" y="204849"/>
                      <a:pt x="285798" y="201938"/>
                    </a:cubicBezTo>
                    <a:cubicBezTo>
                      <a:pt x="313579" y="199027"/>
                      <a:pt x="320194" y="171246"/>
                      <a:pt x="327073" y="149550"/>
                    </a:cubicBezTo>
                    <a:cubicBezTo>
                      <a:pt x="333952" y="127854"/>
                      <a:pt x="334217" y="78113"/>
                      <a:pt x="327073" y="71763"/>
                    </a:cubicBezTo>
                    <a:cubicBezTo>
                      <a:pt x="319929" y="65413"/>
                      <a:pt x="298763" y="100602"/>
                      <a:pt x="284211" y="111450"/>
                    </a:cubicBezTo>
                    <a:cubicBezTo>
                      <a:pt x="269659" y="122298"/>
                      <a:pt x="256959" y="138967"/>
                      <a:pt x="239761" y="136850"/>
                    </a:cubicBezTo>
                    <a:cubicBezTo>
                      <a:pt x="222563" y="134733"/>
                      <a:pt x="189490" y="113038"/>
                      <a:pt x="181023" y="98750"/>
                    </a:cubicBezTo>
                    <a:cubicBezTo>
                      <a:pt x="172556" y="84462"/>
                      <a:pt x="196105" y="59062"/>
                      <a:pt x="188961" y="51125"/>
                    </a:cubicBezTo>
                    <a:cubicBezTo>
                      <a:pt x="181817" y="43188"/>
                      <a:pt x="153507" y="43452"/>
                      <a:pt x="138161" y="51125"/>
                    </a:cubicBezTo>
                    <a:cubicBezTo>
                      <a:pt x="122815" y="58798"/>
                      <a:pt x="109322" y="93194"/>
                      <a:pt x="96886" y="97163"/>
                    </a:cubicBezTo>
                    <a:cubicBezTo>
                      <a:pt x="84450" y="101132"/>
                      <a:pt x="68840" y="87903"/>
                      <a:pt x="63548" y="74938"/>
                    </a:cubicBezTo>
                    <a:cubicBezTo>
                      <a:pt x="58256" y="61973"/>
                      <a:pt x="35502" y="-5231"/>
                      <a:pt x="25448" y="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7" name="フリーフォーム: 図形 185">
                <a:extLst>
                  <a:ext uri="{FF2B5EF4-FFF2-40B4-BE49-F238E27FC236}">
                    <a16:creationId xmlns:a16="http://schemas.microsoft.com/office/drawing/2014/main" id="{BEA7834E-C2C6-A51B-C89F-FC8B1E38ECFE}"/>
                  </a:ext>
                </a:extLst>
              </p:cNvPr>
              <p:cNvSpPr/>
              <p:nvPr/>
            </p:nvSpPr>
            <p:spPr>
              <a:xfrm>
                <a:off x="9218372" y="5804236"/>
                <a:ext cx="357128" cy="206590"/>
              </a:xfrm>
              <a:custGeom>
                <a:avLst/>
                <a:gdLst>
                  <a:gd name="connsiteX0" fmla="*/ 84378 w 357128"/>
                  <a:gd name="connsiteY0" fmla="*/ 2839 h 206590"/>
                  <a:gd name="connsiteX1" fmla="*/ 335203 w 357128"/>
                  <a:gd name="connsiteY1" fmla="*/ 160002 h 206590"/>
                  <a:gd name="connsiteX2" fmla="*/ 319328 w 357128"/>
                  <a:gd name="connsiteY2" fmla="*/ 204452 h 206590"/>
                  <a:gd name="connsiteX3" fmla="*/ 114541 w 357128"/>
                  <a:gd name="connsiteY3" fmla="*/ 193339 h 206590"/>
                  <a:gd name="connsiteX4" fmla="*/ 6591 w 357128"/>
                  <a:gd name="connsiteY4" fmla="*/ 139364 h 206590"/>
                  <a:gd name="connsiteX5" fmla="*/ 36753 w 357128"/>
                  <a:gd name="connsiteY5" fmla="*/ 123489 h 206590"/>
                  <a:gd name="connsiteX6" fmla="*/ 239953 w 357128"/>
                  <a:gd name="connsiteY6" fmla="*/ 155239 h 206590"/>
                  <a:gd name="connsiteX7" fmla="*/ 130416 w 357128"/>
                  <a:gd name="connsiteY7" fmla="*/ 99677 h 206590"/>
                  <a:gd name="connsiteX8" fmla="*/ 70091 w 357128"/>
                  <a:gd name="connsiteY8" fmla="*/ 59989 h 206590"/>
                  <a:gd name="connsiteX9" fmla="*/ 84378 w 357128"/>
                  <a:gd name="connsiteY9" fmla="*/ 2839 h 20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128" h="206590">
                    <a:moveTo>
                      <a:pt x="84378" y="2839"/>
                    </a:moveTo>
                    <a:cubicBezTo>
                      <a:pt x="128563" y="19508"/>
                      <a:pt x="296045" y="126400"/>
                      <a:pt x="335203" y="160002"/>
                    </a:cubicBezTo>
                    <a:cubicBezTo>
                      <a:pt x="374361" y="193604"/>
                      <a:pt x="356105" y="198896"/>
                      <a:pt x="319328" y="204452"/>
                    </a:cubicBezTo>
                    <a:cubicBezTo>
                      <a:pt x="282551" y="210008"/>
                      <a:pt x="166664" y="204187"/>
                      <a:pt x="114541" y="193339"/>
                    </a:cubicBezTo>
                    <a:cubicBezTo>
                      <a:pt x="62418" y="182491"/>
                      <a:pt x="19556" y="151006"/>
                      <a:pt x="6591" y="139364"/>
                    </a:cubicBezTo>
                    <a:cubicBezTo>
                      <a:pt x="-6374" y="127722"/>
                      <a:pt x="-2141" y="120843"/>
                      <a:pt x="36753" y="123489"/>
                    </a:cubicBezTo>
                    <a:cubicBezTo>
                      <a:pt x="75647" y="126135"/>
                      <a:pt x="224343" y="159208"/>
                      <a:pt x="239953" y="155239"/>
                    </a:cubicBezTo>
                    <a:cubicBezTo>
                      <a:pt x="255564" y="151270"/>
                      <a:pt x="158726" y="115552"/>
                      <a:pt x="130416" y="99677"/>
                    </a:cubicBezTo>
                    <a:cubicBezTo>
                      <a:pt x="102106" y="83802"/>
                      <a:pt x="79616" y="72160"/>
                      <a:pt x="70091" y="59989"/>
                    </a:cubicBezTo>
                    <a:cubicBezTo>
                      <a:pt x="60566" y="47818"/>
                      <a:pt x="40193" y="-13830"/>
                      <a:pt x="84378" y="28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8" name="フリーフォーム: 図形 186">
                <a:extLst>
                  <a:ext uri="{FF2B5EF4-FFF2-40B4-BE49-F238E27FC236}">
                    <a16:creationId xmlns:a16="http://schemas.microsoft.com/office/drawing/2014/main" id="{E48AA778-3EFC-D3CB-BB96-18B46E6563A1}"/>
                  </a:ext>
                </a:extLst>
              </p:cNvPr>
              <p:cNvSpPr/>
              <p:nvPr/>
            </p:nvSpPr>
            <p:spPr>
              <a:xfrm>
                <a:off x="9217758" y="6016612"/>
                <a:ext cx="269427" cy="227106"/>
              </a:xfrm>
              <a:custGeom>
                <a:avLst/>
                <a:gdLst>
                  <a:gd name="connsiteX0" fmla="*/ 15142 w 269427"/>
                  <a:gd name="connsiteY0" fmla="*/ 53988 h 227106"/>
                  <a:gd name="connsiteX1" fmla="*/ 197705 w 269427"/>
                  <a:gd name="connsiteY1" fmla="*/ 133363 h 227106"/>
                  <a:gd name="connsiteX2" fmla="*/ 207230 w 269427"/>
                  <a:gd name="connsiteY2" fmla="*/ 182576 h 227106"/>
                  <a:gd name="connsiteX3" fmla="*/ 210405 w 269427"/>
                  <a:gd name="connsiteY3" fmla="*/ 227026 h 227106"/>
                  <a:gd name="connsiteX4" fmla="*/ 267555 w 269427"/>
                  <a:gd name="connsiteY4" fmla="*/ 171463 h 227106"/>
                  <a:gd name="connsiteX5" fmla="*/ 237392 w 269427"/>
                  <a:gd name="connsiteY5" fmla="*/ 95263 h 227106"/>
                  <a:gd name="connsiteX6" fmla="*/ 67530 w 269427"/>
                  <a:gd name="connsiteY6" fmla="*/ 19063 h 227106"/>
                  <a:gd name="connsiteX7" fmla="*/ 19905 w 269427"/>
                  <a:gd name="connsiteY7" fmla="*/ 13 h 227106"/>
                  <a:gd name="connsiteX8" fmla="*/ 15142 w 269427"/>
                  <a:gd name="connsiteY8" fmla="*/ 53988 h 22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427" h="227106">
                    <a:moveTo>
                      <a:pt x="15142" y="53988"/>
                    </a:moveTo>
                    <a:cubicBezTo>
                      <a:pt x="44775" y="76213"/>
                      <a:pt x="165690" y="111932"/>
                      <a:pt x="197705" y="133363"/>
                    </a:cubicBezTo>
                    <a:cubicBezTo>
                      <a:pt x="229720" y="154794"/>
                      <a:pt x="205113" y="166966"/>
                      <a:pt x="207230" y="182576"/>
                    </a:cubicBezTo>
                    <a:cubicBezTo>
                      <a:pt x="209347" y="198186"/>
                      <a:pt x="200351" y="228878"/>
                      <a:pt x="210405" y="227026"/>
                    </a:cubicBezTo>
                    <a:cubicBezTo>
                      <a:pt x="220459" y="225174"/>
                      <a:pt x="263057" y="193424"/>
                      <a:pt x="267555" y="171463"/>
                    </a:cubicBezTo>
                    <a:cubicBezTo>
                      <a:pt x="272053" y="149503"/>
                      <a:pt x="270729" y="120663"/>
                      <a:pt x="237392" y="95263"/>
                    </a:cubicBezTo>
                    <a:cubicBezTo>
                      <a:pt x="204055" y="69863"/>
                      <a:pt x="103778" y="34938"/>
                      <a:pt x="67530" y="19063"/>
                    </a:cubicBezTo>
                    <a:cubicBezTo>
                      <a:pt x="31282" y="3188"/>
                      <a:pt x="33663" y="-252"/>
                      <a:pt x="19905" y="13"/>
                    </a:cubicBezTo>
                    <a:cubicBezTo>
                      <a:pt x="6147" y="278"/>
                      <a:pt x="-14491" y="31763"/>
                      <a:pt x="15142" y="5398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9" name="フリーフォーム: 図形 187">
                <a:extLst>
                  <a:ext uri="{FF2B5EF4-FFF2-40B4-BE49-F238E27FC236}">
                    <a16:creationId xmlns:a16="http://schemas.microsoft.com/office/drawing/2014/main" id="{F35B7CDC-DD30-8ADC-F1AC-E021847A73C3}"/>
                  </a:ext>
                </a:extLst>
              </p:cNvPr>
              <p:cNvSpPr/>
              <p:nvPr/>
            </p:nvSpPr>
            <p:spPr>
              <a:xfrm>
                <a:off x="9159547" y="6059762"/>
                <a:ext cx="297573" cy="178966"/>
              </a:xfrm>
              <a:custGeom>
                <a:avLst/>
                <a:gdLst>
                  <a:gd name="connsiteX0" fmla="*/ 113041 w 297573"/>
                  <a:gd name="connsiteY0" fmla="*/ 1313 h 178966"/>
                  <a:gd name="connsiteX1" fmla="*/ 41603 w 297573"/>
                  <a:gd name="connsiteY1" fmla="*/ 50526 h 178966"/>
                  <a:gd name="connsiteX2" fmla="*/ 168603 w 297573"/>
                  <a:gd name="connsiteY2" fmla="*/ 109263 h 178966"/>
                  <a:gd name="connsiteX3" fmla="*/ 297191 w 297573"/>
                  <a:gd name="connsiteY3" fmla="*/ 152126 h 178966"/>
                  <a:gd name="connsiteX4" fmla="*/ 201941 w 297573"/>
                  <a:gd name="connsiteY4" fmla="*/ 177526 h 178966"/>
                  <a:gd name="connsiteX5" fmla="*/ 28903 w 297573"/>
                  <a:gd name="connsiteY5" fmla="*/ 109263 h 178966"/>
                  <a:gd name="connsiteX6" fmla="*/ 5091 w 297573"/>
                  <a:gd name="connsiteY6" fmla="*/ 64813 h 178966"/>
                  <a:gd name="connsiteX7" fmla="*/ 6678 w 297573"/>
                  <a:gd name="connsiteY7" fmla="*/ 20363 h 178966"/>
                  <a:gd name="connsiteX8" fmla="*/ 113041 w 297573"/>
                  <a:gd name="connsiteY8" fmla="*/ 1313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573" h="178966">
                    <a:moveTo>
                      <a:pt x="113041" y="1313"/>
                    </a:moveTo>
                    <a:cubicBezTo>
                      <a:pt x="118862" y="6340"/>
                      <a:pt x="32343" y="32535"/>
                      <a:pt x="41603" y="50526"/>
                    </a:cubicBezTo>
                    <a:cubicBezTo>
                      <a:pt x="50863" y="68517"/>
                      <a:pt x="126005" y="92330"/>
                      <a:pt x="168603" y="109263"/>
                    </a:cubicBezTo>
                    <a:cubicBezTo>
                      <a:pt x="211201" y="126196"/>
                      <a:pt x="291635" y="140749"/>
                      <a:pt x="297191" y="152126"/>
                    </a:cubicBezTo>
                    <a:cubicBezTo>
                      <a:pt x="302747" y="163503"/>
                      <a:pt x="246656" y="184670"/>
                      <a:pt x="201941" y="177526"/>
                    </a:cubicBezTo>
                    <a:cubicBezTo>
                      <a:pt x="157226" y="170382"/>
                      <a:pt x="61711" y="128049"/>
                      <a:pt x="28903" y="109263"/>
                    </a:cubicBezTo>
                    <a:cubicBezTo>
                      <a:pt x="-3905" y="90478"/>
                      <a:pt x="8795" y="79630"/>
                      <a:pt x="5091" y="64813"/>
                    </a:cubicBezTo>
                    <a:cubicBezTo>
                      <a:pt x="1387" y="49996"/>
                      <a:pt x="-4964" y="34386"/>
                      <a:pt x="6678" y="20363"/>
                    </a:cubicBezTo>
                    <a:cubicBezTo>
                      <a:pt x="18320" y="6340"/>
                      <a:pt x="107220" y="-3714"/>
                      <a:pt x="113041" y="131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0" name="フリーフォーム: 図形 188">
                <a:extLst>
                  <a:ext uri="{FF2B5EF4-FFF2-40B4-BE49-F238E27FC236}">
                    <a16:creationId xmlns:a16="http://schemas.microsoft.com/office/drawing/2014/main" id="{BCE276C3-3171-B8F8-73F6-36BA09779298}"/>
                  </a:ext>
                </a:extLst>
              </p:cNvPr>
              <p:cNvSpPr/>
              <p:nvPr/>
            </p:nvSpPr>
            <p:spPr>
              <a:xfrm>
                <a:off x="9005357" y="6293965"/>
                <a:ext cx="331346" cy="293530"/>
              </a:xfrm>
              <a:custGeom>
                <a:avLst/>
                <a:gdLst>
                  <a:gd name="connsiteX0" fmla="*/ 81493 w 331346"/>
                  <a:gd name="connsiteY0" fmla="*/ 2060 h 293530"/>
                  <a:gd name="connsiteX1" fmla="*/ 306918 w 331346"/>
                  <a:gd name="connsiteY1" fmla="*/ 140173 h 293530"/>
                  <a:gd name="connsiteX2" fmla="*/ 311681 w 331346"/>
                  <a:gd name="connsiteY2" fmla="*/ 181448 h 293530"/>
                  <a:gd name="connsiteX3" fmla="*/ 186268 w 331346"/>
                  <a:gd name="connsiteY3" fmla="*/ 173510 h 293530"/>
                  <a:gd name="connsiteX4" fmla="*/ 95781 w 331346"/>
                  <a:gd name="connsiteY4" fmla="*/ 171923 h 293530"/>
                  <a:gd name="connsiteX5" fmla="*/ 225956 w 331346"/>
                  <a:gd name="connsiteY5" fmla="*/ 229073 h 293530"/>
                  <a:gd name="connsiteX6" fmla="*/ 254531 w 331346"/>
                  <a:gd name="connsiteY6" fmla="*/ 284635 h 293530"/>
                  <a:gd name="connsiteX7" fmla="*/ 243418 w 331346"/>
                  <a:gd name="connsiteY7" fmla="*/ 287810 h 293530"/>
                  <a:gd name="connsiteX8" fmla="*/ 100543 w 331346"/>
                  <a:gd name="connsiteY8" fmla="*/ 229073 h 293530"/>
                  <a:gd name="connsiteX9" fmla="*/ 5293 w 331346"/>
                  <a:gd name="connsiteY9" fmla="*/ 156048 h 293530"/>
                  <a:gd name="connsiteX10" fmla="*/ 19581 w 331346"/>
                  <a:gd name="connsiteY10" fmla="*/ 105248 h 293530"/>
                  <a:gd name="connsiteX11" fmla="*/ 81493 w 331346"/>
                  <a:gd name="connsiteY11" fmla="*/ 116360 h 293530"/>
                  <a:gd name="connsiteX12" fmla="*/ 176743 w 331346"/>
                  <a:gd name="connsiteY12" fmla="*/ 119535 h 293530"/>
                  <a:gd name="connsiteX13" fmla="*/ 103718 w 331346"/>
                  <a:gd name="connsiteY13" fmla="*/ 73498 h 293530"/>
                  <a:gd name="connsiteX14" fmla="*/ 67206 w 331346"/>
                  <a:gd name="connsiteY14" fmla="*/ 57623 h 293530"/>
                  <a:gd name="connsiteX15" fmla="*/ 81493 w 331346"/>
                  <a:gd name="connsiteY15" fmla="*/ 2060 h 29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346" h="293530">
                    <a:moveTo>
                      <a:pt x="81493" y="2060"/>
                    </a:moveTo>
                    <a:cubicBezTo>
                      <a:pt x="121445" y="15818"/>
                      <a:pt x="268553" y="110275"/>
                      <a:pt x="306918" y="140173"/>
                    </a:cubicBezTo>
                    <a:cubicBezTo>
                      <a:pt x="345283" y="170071"/>
                      <a:pt x="331789" y="175892"/>
                      <a:pt x="311681" y="181448"/>
                    </a:cubicBezTo>
                    <a:cubicBezTo>
                      <a:pt x="291573" y="187004"/>
                      <a:pt x="222251" y="175098"/>
                      <a:pt x="186268" y="173510"/>
                    </a:cubicBezTo>
                    <a:cubicBezTo>
                      <a:pt x="150285" y="171923"/>
                      <a:pt x="89166" y="162663"/>
                      <a:pt x="95781" y="171923"/>
                    </a:cubicBezTo>
                    <a:cubicBezTo>
                      <a:pt x="102396" y="181183"/>
                      <a:pt x="199498" y="210288"/>
                      <a:pt x="225956" y="229073"/>
                    </a:cubicBezTo>
                    <a:cubicBezTo>
                      <a:pt x="252414" y="247858"/>
                      <a:pt x="251621" y="274846"/>
                      <a:pt x="254531" y="284635"/>
                    </a:cubicBezTo>
                    <a:cubicBezTo>
                      <a:pt x="257441" y="294425"/>
                      <a:pt x="269083" y="297070"/>
                      <a:pt x="243418" y="287810"/>
                    </a:cubicBezTo>
                    <a:cubicBezTo>
                      <a:pt x="217753" y="278550"/>
                      <a:pt x="140231" y="251033"/>
                      <a:pt x="100543" y="229073"/>
                    </a:cubicBezTo>
                    <a:cubicBezTo>
                      <a:pt x="60855" y="207113"/>
                      <a:pt x="18787" y="176685"/>
                      <a:pt x="5293" y="156048"/>
                    </a:cubicBezTo>
                    <a:cubicBezTo>
                      <a:pt x="-8201" y="135411"/>
                      <a:pt x="6881" y="111863"/>
                      <a:pt x="19581" y="105248"/>
                    </a:cubicBezTo>
                    <a:cubicBezTo>
                      <a:pt x="32281" y="98633"/>
                      <a:pt x="55299" y="113979"/>
                      <a:pt x="81493" y="116360"/>
                    </a:cubicBezTo>
                    <a:cubicBezTo>
                      <a:pt x="107687" y="118741"/>
                      <a:pt x="173039" y="126679"/>
                      <a:pt x="176743" y="119535"/>
                    </a:cubicBezTo>
                    <a:cubicBezTo>
                      <a:pt x="180447" y="112391"/>
                      <a:pt x="121974" y="83817"/>
                      <a:pt x="103718" y="73498"/>
                    </a:cubicBezTo>
                    <a:cubicBezTo>
                      <a:pt x="85462" y="63179"/>
                      <a:pt x="71968" y="67677"/>
                      <a:pt x="67206" y="57623"/>
                    </a:cubicBezTo>
                    <a:cubicBezTo>
                      <a:pt x="62443" y="47569"/>
                      <a:pt x="41541" y="-11698"/>
                      <a:pt x="81493" y="206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1" name="フリーフォーム: 図形 189">
                <a:extLst>
                  <a:ext uri="{FF2B5EF4-FFF2-40B4-BE49-F238E27FC236}">
                    <a16:creationId xmlns:a16="http://schemas.microsoft.com/office/drawing/2014/main" id="{D75567F9-ECC6-182C-3E0D-06EBA553B9F4}"/>
                  </a:ext>
                </a:extLst>
              </p:cNvPr>
              <p:cNvSpPr/>
              <p:nvPr/>
            </p:nvSpPr>
            <p:spPr>
              <a:xfrm>
                <a:off x="8944519" y="6505136"/>
                <a:ext cx="272708" cy="196286"/>
              </a:xfrm>
              <a:custGeom>
                <a:avLst/>
                <a:gdLst>
                  <a:gd name="connsiteX0" fmla="*/ 10569 w 272708"/>
                  <a:gd name="connsiteY0" fmla="*/ 439 h 196286"/>
                  <a:gd name="connsiteX1" fmla="*/ 224881 w 272708"/>
                  <a:gd name="connsiteY1" fmla="*/ 138552 h 196286"/>
                  <a:gd name="connsiteX2" fmla="*/ 272506 w 272708"/>
                  <a:gd name="connsiteY2" fmla="*/ 149664 h 196286"/>
                  <a:gd name="connsiteX3" fmla="*/ 239169 w 272708"/>
                  <a:gd name="connsiteY3" fmla="*/ 195702 h 196286"/>
                  <a:gd name="connsiteX4" fmla="*/ 172494 w 272708"/>
                  <a:gd name="connsiteY4" fmla="*/ 170302 h 196286"/>
                  <a:gd name="connsiteX5" fmla="*/ 48669 w 272708"/>
                  <a:gd name="connsiteY5" fmla="*/ 95689 h 196286"/>
                  <a:gd name="connsiteX6" fmla="*/ 10569 w 272708"/>
                  <a:gd name="connsiteY6" fmla="*/ 439 h 19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708" h="196286">
                    <a:moveTo>
                      <a:pt x="10569" y="439"/>
                    </a:moveTo>
                    <a:cubicBezTo>
                      <a:pt x="39938" y="7583"/>
                      <a:pt x="181225" y="113681"/>
                      <a:pt x="224881" y="138552"/>
                    </a:cubicBezTo>
                    <a:cubicBezTo>
                      <a:pt x="268537" y="163423"/>
                      <a:pt x="270125" y="140139"/>
                      <a:pt x="272506" y="149664"/>
                    </a:cubicBezTo>
                    <a:cubicBezTo>
                      <a:pt x="274887" y="159189"/>
                      <a:pt x="255838" y="192262"/>
                      <a:pt x="239169" y="195702"/>
                    </a:cubicBezTo>
                    <a:cubicBezTo>
                      <a:pt x="222500" y="199142"/>
                      <a:pt x="204244" y="186971"/>
                      <a:pt x="172494" y="170302"/>
                    </a:cubicBezTo>
                    <a:cubicBezTo>
                      <a:pt x="140744" y="153633"/>
                      <a:pt x="78038" y="116062"/>
                      <a:pt x="48669" y="95689"/>
                    </a:cubicBezTo>
                    <a:cubicBezTo>
                      <a:pt x="19300" y="75316"/>
                      <a:pt x="-18800" y="-6705"/>
                      <a:pt x="10569" y="4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22" name="グループ化 3621">
              <a:extLst>
                <a:ext uri="{FF2B5EF4-FFF2-40B4-BE49-F238E27FC236}">
                  <a16:creationId xmlns:a16="http://schemas.microsoft.com/office/drawing/2014/main" id="{6A0D4CEA-DEF0-8F34-4D32-D91BBF4F660C}"/>
                </a:ext>
              </a:extLst>
            </p:cNvPr>
            <p:cNvGrpSpPr/>
            <p:nvPr/>
          </p:nvGrpSpPr>
          <p:grpSpPr>
            <a:xfrm rot="2700000">
              <a:off x="7254573" y="7072827"/>
              <a:ext cx="775439" cy="1297586"/>
              <a:chOff x="8944519" y="5403836"/>
              <a:chExt cx="775439" cy="1297586"/>
            </a:xfrm>
            <a:solidFill>
              <a:srgbClr val="C00000"/>
            </a:solidFill>
          </p:grpSpPr>
          <p:sp>
            <p:nvSpPr>
              <p:cNvPr id="3738" name="フリーフォーム: 図形 192">
                <a:extLst>
                  <a:ext uri="{FF2B5EF4-FFF2-40B4-BE49-F238E27FC236}">
                    <a16:creationId xmlns:a16="http://schemas.microsoft.com/office/drawing/2014/main" id="{C7D81852-0AA4-9360-5280-E997B1F82D9B}"/>
                  </a:ext>
                </a:extLst>
              </p:cNvPr>
              <p:cNvSpPr/>
              <p:nvPr/>
            </p:nvSpPr>
            <p:spPr>
              <a:xfrm>
                <a:off x="9331250" y="5403836"/>
                <a:ext cx="388708" cy="192102"/>
              </a:xfrm>
              <a:custGeom>
                <a:avLst/>
                <a:gdLst>
                  <a:gd name="connsiteX0" fmla="*/ 85800 w 388708"/>
                  <a:gd name="connsiteY0" fmla="*/ 14 h 192102"/>
                  <a:gd name="connsiteX1" fmla="*/ 363613 w 388708"/>
                  <a:gd name="connsiteY1" fmla="*/ 69864 h 192102"/>
                  <a:gd name="connsiteX2" fmla="*/ 355675 w 388708"/>
                  <a:gd name="connsiteY2" fmla="*/ 95264 h 192102"/>
                  <a:gd name="connsiteX3" fmla="*/ 187400 w 388708"/>
                  <a:gd name="connsiteY3" fmla="*/ 149239 h 192102"/>
                  <a:gd name="connsiteX4" fmla="*/ 333450 w 388708"/>
                  <a:gd name="connsiteY4" fmla="*/ 192102 h 192102"/>
                  <a:gd name="connsiteX5" fmla="*/ 15950 w 388708"/>
                  <a:gd name="connsiteY5" fmla="*/ 149239 h 192102"/>
                  <a:gd name="connsiteX6" fmla="*/ 61988 w 388708"/>
                  <a:gd name="connsiteY6" fmla="*/ 131777 h 192102"/>
                  <a:gd name="connsiteX7" fmla="*/ 188988 w 388708"/>
                  <a:gd name="connsiteY7" fmla="*/ 112727 h 192102"/>
                  <a:gd name="connsiteX8" fmla="*/ 215975 w 388708"/>
                  <a:gd name="connsiteY8" fmla="*/ 71452 h 192102"/>
                  <a:gd name="connsiteX9" fmla="*/ 115963 w 388708"/>
                  <a:gd name="connsiteY9" fmla="*/ 63514 h 192102"/>
                  <a:gd name="connsiteX10" fmla="*/ 73100 w 388708"/>
                  <a:gd name="connsiteY10" fmla="*/ 63514 h 192102"/>
                  <a:gd name="connsiteX11" fmla="*/ 85800 w 388708"/>
                  <a:gd name="connsiteY11" fmla="*/ 14 h 19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708" h="192102">
                    <a:moveTo>
                      <a:pt x="85800" y="14"/>
                    </a:moveTo>
                    <a:cubicBezTo>
                      <a:pt x="134219" y="1072"/>
                      <a:pt x="318634" y="53989"/>
                      <a:pt x="363613" y="69864"/>
                    </a:cubicBezTo>
                    <a:cubicBezTo>
                      <a:pt x="408592" y="85739"/>
                      <a:pt x="385044" y="82035"/>
                      <a:pt x="355675" y="95264"/>
                    </a:cubicBezTo>
                    <a:cubicBezTo>
                      <a:pt x="326306" y="108493"/>
                      <a:pt x="191104" y="133099"/>
                      <a:pt x="187400" y="149239"/>
                    </a:cubicBezTo>
                    <a:cubicBezTo>
                      <a:pt x="183696" y="165379"/>
                      <a:pt x="362025" y="192102"/>
                      <a:pt x="333450" y="192102"/>
                    </a:cubicBezTo>
                    <a:cubicBezTo>
                      <a:pt x="304875" y="192102"/>
                      <a:pt x="61194" y="159293"/>
                      <a:pt x="15950" y="149239"/>
                    </a:cubicBezTo>
                    <a:cubicBezTo>
                      <a:pt x="-29294" y="139185"/>
                      <a:pt x="33148" y="137862"/>
                      <a:pt x="61988" y="131777"/>
                    </a:cubicBezTo>
                    <a:cubicBezTo>
                      <a:pt x="90828" y="125692"/>
                      <a:pt x="163324" y="122781"/>
                      <a:pt x="188988" y="112727"/>
                    </a:cubicBezTo>
                    <a:cubicBezTo>
                      <a:pt x="214653" y="102673"/>
                      <a:pt x="228146" y="79654"/>
                      <a:pt x="215975" y="71452"/>
                    </a:cubicBezTo>
                    <a:cubicBezTo>
                      <a:pt x="203804" y="63250"/>
                      <a:pt x="139775" y="64837"/>
                      <a:pt x="115963" y="63514"/>
                    </a:cubicBezTo>
                    <a:cubicBezTo>
                      <a:pt x="92151" y="62191"/>
                      <a:pt x="80508" y="71452"/>
                      <a:pt x="73100" y="63514"/>
                    </a:cubicBezTo>
                    <a:cubicBezTo>
                      <a:pt x="65692" y="55577"/>
                      <a:pt x="37381" y="-1044"/>
                      <a:pt x="85800" y="1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9" name="フリーフォーム: 図形 193">
                <a:extLst>
                  <a:ext uri="{FF2B5EF4-FFF2-40B4-BE49-F238E27FC236}">
                    <a16:creationId xmlns:a16="http://schemas.microsoft.com/office/drawing/2014/main" id="{0E003CC5-8F02-8914-3E7F-D567BF4C8DEC}"/>
                  </a:ext>
                </a:extLst>
              </p:cNvPr>
              <p:cNvSpPr/>
              <p:nvPr/>
            </p:nvSpPr>
            <p:spPr>
              <a:xfrm>
                <a:off x="9318577" y="5628950"/>
                <a:ext cx="332332" cy="202168"/>
              </a:xfrm>
              <a:custGeom>
                <a:avLst/>
                <a:gdLst>
                  <a:gd name="connsiteX0" fmla="*/ 25448 w 332332"/>
                  <a:gd name="connsiteY0" fmla="*/ 325 h 202168"/>
                  <a:gd name="connsiteX1" fmla="*/ 3223 w 332332"/>
                  <a:gd name="connsiteY1" fmla="*/ 108275 h 202168"/>
                  <a:gd name="connsiteX2" fmla="*/ 17511 w 332332"/>
                  <a:gd name="connsiteY2" fmla="*/ 127325 h 202168"/>
                  <a:gd name="connsiteX3" fmla="*/ 160386 w 332332"/>
                  <a:gd name="connsiteY3" fmla="*/ 167013 h 202168"/>
                  <a:gd name="connsiteX4" fmla="*/ 285798 w 332332"/>
                  <a:gd name="connsiteY4" fmla="*/ 201938 h 202168"/>
                  <a:gd name="connsiteX5" fmla="*/ 327073 w 332332"/>
                  <a:gd name="connsiteY5" fmla="*/ 149550 h 202168"/>
                  <a:gd name="connsiteX6" fmla="*/ 327073 w 332332"/>
                  <a:gd name="connsiteY6" fmla="*/ 71763 h 202168"/>
                  <a:gd name="connsiteX7" fmla="*/ 284211 w 332332"/>
                  <a:gd name="connsiteY7" fmla="*/ 111450 h 202168"/>
                  <a:gd name="connsiteX8" fmla="*/ 239761 w 332332"/>
                  <a:gd name="connsiteY8" fmla="*/ 136850 h 202168"/>
                  <a:gd name="connsiteX9" fmla="*/ 181023 w 332332"/>
                  <a:gd name="connsiteY9" fmla="*/ 98750 h 202168"/>
                  <a:gd name="connsiteX10" fmla="*/ 188961 w 332332"/>
                  <a:gd name="connsiteY10" fmla="*/ 51125 h 202168"/>
                  <a:gd name="connsiteX11" fmla="*/ 138161 w 332332"/>
                  <a:gd name="connsiteY11" fmla="*/ 51125 h 202168"/>
                  <a:gd name="connsiteX12" fmla="*/ 96886 w 332332"/>
                  <a:gd name="connsiteY12" fmla="*/ 97163 h 202168"/>
                  <a:gd name="connsiteX13" fmla="*/ 63548 w 332332"/>
                  <a:gd name="connsiteY13" fmla="*/ 74938 h 202168"/>
                  <a:gd name="connsiteX14" fmla="*/ 25448 w 332332"/>
                  <a:gd name="connsiteY14" fmla="*/ 325 h 20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32" h="202168">
                    <a:moveTo>
                      <a:pt x="25448" y="325"/>
                    </a:moveTo>
                    <a:cubicBezTo>
                      <a:pt x="15394" y="5881"/>
                      <a:pt x="4546" y="87108"/>
                      <a:pt x="3223" y="108275"/>
                    </a:cubicBezTo>
                    <a:cubicBezTo>
                      <a:pt x="1900" y="129442"/>
                      <a:pt x="-8683" y="117535"/>
                      <a:pt x="17511" y="127325"/>
                    </a:cubicBezTo>
                    <a:cubicBezTo>
                      <a:pt x="43705" y="137115"/>
                      <a:pt x="160386" y="167013"/>
                      <a:pt x="160386" y="167013"/>
                    </a:cubicBezTo>
                    <a:cubicBezTo>
                      <a:pt x="205100" y="179448"/>
                      <a:pt x="258017" y="204849"/>
                      <a:pt x="285798" y="201938"/>
                    </a:cubicBezTo>
                    <a:cubicBezTo>
                      <a:pt x="313579" y="199027"/>
                      <a:pt x="320194" y="171246"/>
                      <a:pt x="327073" y="149550"/>
                    </a:cubicBezTo>
                    <a:cubicBezTo>
                      <a:pt x="333952" y="127854"/>
                      <a:pt x="334217" y="78113"/>
                      <a:pt x="327073" y="71763"/>
                    </a:cubicBezTo>
                    <a:cubicBezTo>
                      <a:pt x="319929" y="65413"/>
                      <a:pt x="298763" y="100602"/>
                      <a:pt x="284211" y="111450"/>
                    </a:cubicBezTo>
                    <a:cubicBezTo>
                      <a:pt x="269659" y="122298"/>
                      <a:pt x="256959" y="138967"/>
                      <a:pt x="239761" y="136850"/>
                    </a:cubicBezTo>
                    <a:cubicBezTo>
                      <a:pt x="222563" y="134733"/>
                      <a:pt x="189490" y="113038"/>
                      <a:pt x="181023" y="98750"/>
                    </a:cubicBezTo>
                    <a:cubicBezTo>
                      <a:pt x="172556" y="84462"/>
                      <a:pt x="196105" y="59062"/>
                      <a:pt x="188961" y="51125"/>
                    </a:cubicBezTo>
                    <a:cubicBezTo>
                      <a:pt x="181817" y="43188"/>
                      <a:pt x="153507" y="43452"/>
                      <a:pt x="138161" y="51125"/>
                    </a:cubicBezTo>
                    <a:cubicBezTo>
                      <a:pt x="122815" y="58798"/>
                      <a:pt x="109322" y="93194"/>
                      <a:pt x="96886" y="97163"/>
                    </a:cubicBezTo>
                    <a:cubicBezTo>
                      <a:pt x="84450" y="101132"/>
                      <a:pt x="68840" y="87903"/>
                      <a:pt x="63548" y="74938"/>
                    </a:cubicBezTo>
                    <a:cubicBezTo>
                      <a:pt x="58256" y="61973"/>
                      <a:pt x="35502" y="-5231"/>
                      <a:pt x="25448" y="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0" name="フリーフォーム: 図形 194">
                <a:extLst>
                  <a:ext uri="{FF2B5EF4-FFF2-40B4-BE49-F238E27FC236}">
                    <a16:creationId xmlns:a16="http://schemas.microsoft.com/office/drawing/2014/main" id="{8620FB44-62F1-D019-B7C7-CDA07E246A0A}"/>
                  </a:ext>
                </a:extLst>
              </p:cNvPr>
              <p:cNvSpPr/>
              <p:nvPr/>
            </p:nvSpPr>
            <p:spPr>
              <a:xfrm>
                <a:off x="9218372" y="5804236"/>
                <a:ext cx="357128" cy="206590"/>
              </a:xfrm>
              <a:custGeom>
                <a:avLst/>
                <a:gdLst>
                  <a:gd name="connsiteX0" fmla="*/ 84378 w 357128"/>
                  <a:gd name="connsiteY0" fmla="*/ 2839 h 206590"/>
                  <a:gd name="connsiteX1" fmla="*/ 335203 w 357128"/>
                  <a:gd name="connsiteY1" fmla="*/ 160002 h 206590"/>
                  <a:gd name="connsiteX2" fmla="*/ 319328 w 357128"/>
                  <a:gd name="connsiteY2" fmla="*/ 204452 h 206590"/>
                  <a:gd name="connsiteX3" fmla="*/ 114541 w 357128"/>
                  <a:gd name="connsiteY3" fmla="*/ 193339 h 206590"/>
                  <a:gd name="connsiteX4" fmla="*/ 6591 w 357128"/>
                  <a:gd name="connsiteY4" fmla="*/ 139364 h 206590"/>
                  <a:gd name="connsiteX5" fmla="*/ 36753 w 357128"/>
                  <a:gd name="connsiteY5" fmla="*/ 123489 h 206590"/>
                  <a:gd name="connsiteX6" fmla="*/ 239953 w 357128"/>
                  <a:gd name="connsiteY6" fmla="*/ 155239 h 206590"/>
                  <a:gd name="connsiteX7" fmla="*/ 130416 w 357128"/>
                  <a:gd name="connsiteY7" fmla="*/ 99677 h 206590"/>
                  <a:gd name="connsiteX8" fmla="*/ 70091 w 357128"/>
                  <a:gd name="connsiteY8" fmla="*/ 59989 h 206590"/>
                  <a:gd name="connsiteX9" fmla="*/ 84378 w 357128"/>
                  <a:gd name="connsiteY9" fmla="*/ 2839 h 20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128" h="206590">
                    <a:moveTo>
                      <a:pt x="84378" y="2839"/>
                    </a:moveTo>
                    <a:cubicBezTo>
                      <a:pt x="128563" y="19508"/>
                      <a:pt x="296045" y="126400"/>
                      <a:pt x="335203" y="160002"/>
                    </a:cubicBezTo>
                    <a:cubicBezTo>
                      <a:pt x="374361" y="193604"/>
                      <a:pt x="356105" y="198896"/>
                      <a:pt x="319328" y="204452"/>
                    </a:cubicBezTo>
                    <a:cubicBezTo>
                      <a:pt x="282551" y="210008"/>
                      <a:pt x="166664" y="204187"/>
                      <a:pt x="114541" y="193339"/>
                    </a:cubicBezTo>
                    <a:cubicBezTo>
                      <a:pt x="62418" y="182491"/>
                      <a:pt x="19556" y="151006"/>
                      <a:pt x="6591" y="139364"/>
                    </a:cubicBezTo>
                    <a:cubicBezTo>
                      <a:pt x="-6374" y="127722"/>
                      <a:pt x="-2141" y="120843"/>
                      <a:pt x="36753" y="123489"/>
                    </a:cubicBezTo>
                    <a:cubicBezTo>
                      <a:pt x="75647" y="126135"/>
                      <a:pt x="224343" y="159208"/>
                      <a:pt x="239953" y="155239"/>
                    </a:cubicBezTo>
                    <a:cubicBezTo>
                      <a:pt x="255564" y="151270"/>
                      <a:pt x="158726" y="115552"/>
                      <a:pt x="130416" y="99677"/>
                    </a:cubicBezTo>
                    <a:cubicBezTo>
                      <a:pt x="102106" y="83802"/>
                      <a:pt x="79616" y="72160"/>
                      <a:pt x="70091" y="59989"/>
                    </a:cubicBezTo>
                    <a:cubicBezTo>
                      <a:pt x="60566" y="47818"/>
                      <a:pt x="40193" y="-13830"/>
                      <a:pt x="84378" y="28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1" name="フリーフォーム: 図形 195">
                <a:extLst>
                  <a:ext uri="{FF2B5EF4-FFF2-40B4-BE49-F238E27FC236}">
                    <a16:creationId xmlns:a16="http://schemas.microsoft.com/office/drawing/2014/main" id="{E7D0765E-2793-83F2-BB08-959DF24221D2}"/>
                  </a:ext>
                </a:extLst>
              </p:cNvPr>
              <p:cNvSpPr/>
              <p:nvPr/>
            </p:nvSpPr>
            <p:spPr>
              <a:xfrm>
                <a:off x="9217758" y="6016612"/>
                <a:ext cx="269427" cy="227106"/>
              </a:xfrm>
              <a:custGeom>
                <a:avLst/>
                <a:gdLst>
                  <a:gd name="connsiteX0" fmla="*/ 15142 w 269427"/>
                  <a:gd name="connsiteY0" fmla="*/ 53988 h 227106"/>
                  <a:gd name="connsiteX1" fmla="*/ 197705 w 269427"/>
                  <a:gd name="connsiteY1" fmla="*/ 133363 h 227106"/>
                  <a:gd name="connsiteX2" fmla="*/ 207230 w 269427"/>
                  <a:gd name="connsiteY2" fmla="*/ 182576 h 227106"/>
                  <a:gd name="connsiteX3" fmla="*/ 210405 w 269427"/>
                  <a:gd name="connsiteY3" fmla="*/ 227026 h 227106"/>
                  <a:gd name="connsiteX4" fmla="*/ 267555 w 269427"/>
                  <a:gd name="connsiteY4" fmla="*/ 171463 h 227106"/>
                  <a:gd name="connsiteX5" fmla="*/ 237392 w 269427"/>
                  <a:gd name="connsiteY5" fmla="*/ 95263 h 227106"/>
                  <a:gd name="connsiteX6" fmla="*/ 67530 w 269427"/>
                  <a:gd name="connsiteY6" fmla="*/ 19063 h 227106"/>
                  <a:gd name="connsiteX7" fmla="*/ 19905 w 269427"/>
                  <a:gd name="connsiteY7" fmla="*/ 13 h 227106"/>
                  <a:gd name="connsiteX8" fmla="*/ 15142 w 269427"/>
                  <a:gd name="connsiteY8" fmla="*/ 53988 h 22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427" h="227106">
                    <a:moveTo>
                      <a:pt x="15142" y="53988"/>
                    </a:moveTo>
                    <a:cubicBezTo>
                      <a:pt x="44775" y="76213"/>
                      <a:pt x="165690" y="111932"/>
                      <a:pt x="197705" y="133363"/>
                    </a:cubicBezTo>
                    <a:cubicBezTo>
                      <a:pt x="229720" y="154794"/>
                      <a:pt x="205113" y="166966"/>
                      <a:pt x="207230" y="182576"/>
                    </a:cubicBezTo>
                    <a:cubicBezTo>
                      <a:pt x="209347" y="198186"/>
                      <a:pt x="200351" y="228878"/>
                      <a:pt x="210405" y="227026"/>
                    </a:cubicBezTo>
                    <a:cubicBezTo>
                      <a:pt x="220459" y="225174"/>
                      <a:pt x="263057" y="193424"/>
                      <a:pt x="267555" y="171463"/>
                    </a:cubicBezTo>
                    <a:cubicBezTo>
                      <a:pt x="272053" y="149503"/>
                      <a:pt x="270729" y="120663"/>
                      <a:pt x="237392" y="95263"/>
                    </a:cubicBezTo>
                    <a:cubicBezTo>
                      <a:pt x="204055" y="69863"/>
                      <a:pt x="103778" y="34938"/>
                      <a:pt x="67530" y="19063"/>
                    </a:cubicBezTo>
                    <a:cubicBezTo>
                      <a:pt x="31282" y="3188"/>
                      <a:pt x="33663" y="-252"/>
                      <a:pt x="19905" y="13"/>
                    </a:cubicBezTo>
                    <a:cubicBezTo>
                      <a:pt x="6147" y="278"/>
                      <a:pt x="-14491" y="31763"/>
                      <a:pt x="15142" y="5398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2" name="フリーフォーム: 図形 196">
                <a:extLst>
                  <a:ext uri="{FF2B5EF4-FFF2-40B4-BE49-F238E27FC236}">
                    <a16:creationId xmlns:a16="http://schemas.microsoft.com/office/drawing/2014/main" id="{ED9BA20A-D034-C4DB-BDAA-86FCDC9580BE}"/>
                  </a:ext>
                </a:extLst>
              </p:cNvPr>
              <p:cNvSpPr/>
              <p:nvPr/>
            </p:nvSpPr>
            <p:spPr>
              <a:xfrm>
                <a:off x="9159547" y="6059762"/>
                <a:ext cx="297573" cy="178966"/>
              </a:xfrm>
              <a:custGeom>
                <a:avLst/>
                <a:gdLst>
                  <a:gd name="connsiteX0" fmla="*/ 113041 w 297573"/>
                  <a:gd name="connsiteY0" fmla="*/ 1313 h 178966"/>
                  <a:gd name="connsiteX1" fmla="*/ 41603 w 297573"/>
                  <a:gd name="connsiteY1" fmla="*/ 50526 h 178966"/>
                  <a:gd name="connsiteX2" fmla="*/ 168603 w 297573"/>
                  <a:gd name="connsiteY2" fmla="*/ 109263 h 178966"/>
                  <a:gd name="connsiteX3" fmla="*/ 297191 w 297573"/>
                  <a:gd name="connsiteY3" fmla="*/ 152126 h 178966"/>
                  <a:gd name="connsiteX4" fmla="*/ 201941 w 297573"/>
                  <a:gd name="connsiteY4" fmla="*/ 177526 h 178966"/>
                  <a:gd name="connsiteX5" fmla="*/ 28903 w 297573"/>
                  <a:gd name="connsiteY5" fmla="*/ 109263 h 178966"/>
                  <a:gd name="connsiteX6" fmla="*/ 5091 w 297573"/>
                  <a:gd name="connsiteY6" fmla="*/ 64813 h 178966"/>
                  <a:gd name="connsiteX7" fmla="*/ 6678 w 297573"/>
                  <a:gd name="connsiteY7" fmla="*/ 20363 h 178966"/>
                  <a:gd name="connsiteX8" fmla="*/ 113041 w 297573"/>
                  <a:gd name="connsiteY8" fmla="*/ 1313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573" h="178966">
                    <a:moveTo>
                      <a:pt x="113041" y="1313"/>
                    </a:moveTo>
                    <a:cubicBezTo>
                      <a:pt x="118862" y="6340"/>
                      <a:pt x="32343" y="32535"/>
                      <a:pt x="41603" y="50526"/>
                    </a:cubicBezTo>
                    <a:cubicBezTo>
                      <a:pt x="50863" y="68517"/>
                      <a:pt x="126005" y="92330"/>
                      <a:pt x="168603" y="109263"/>
                    </a:cubicBezTo>
                    <a:cubicBezTo>
                      <a:pt x="211201" y="126196"/>
                      <a:pt x="291635" y="140749"/>
                      <a:pt x="297191" y="152126"/>
                    </a:cubicBezTo>
                    <a:cubicBezTo>
                      <a:pt x="302747" y="163503"/>
                      <a:pt x="246656" y="184670"/>
                      <a:pt x="201941" y="177526"/>
                    </a:cubicBezTo>
                    <a:cubicBezTo>
                      <a:pt x="157226" y="170382"/>
                      <a:pt x="61711" y="128049"/>
                      <a:pt x="28903" y="109263"/>
                    </a:cubicBezTo>
                    <a:cubicBezTo>
                      <a:pt x="-3905" y="90478"/>
                      <a:pt x="8795" y="79630"/>
                      <a:pt x="5091" y="64813"/>
                    </a:cubicBezTo>
                    <a:cubicBezTo>
                      <a:pt x="1387" y="49996"/>
                      <a:pt x="-4964" y="34386"/>
                      <a:pt x="6678" y="20363"/>
                    </a:cubicBezTo>
                    <a:cubicBezTo>
                      <a:pt x="18320" y="6340"/>
                      <a:pt x="107220" y="-3714"/>
                      <a:pt x="113041" y="131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3" name="フリーフォーム: 図形 197">
                <a:extLst>
                  <a:ext uri="{FF2B5EF4-FFF2-40B4-BE49-F238E27FC236}">
                    <a16:creationId xmlns:a16="http://schemas.microsoft.com/office/drawing/2014/main" id="{082B250E-9C89-F3D3-ECDB-BE9FA3C2827F}"/>
                  </a:ext>
                </a:extLst>
              </p:cNvPr>
              <p:cNvSpPr/>
              <p:nvPr/>
            </p:nvSpPr>
            <p:spPr>
              <a:xfrm>
                <a:off x="9005357" y="6293965"/>
                <a:ext cx="331346" cy="293530"/>
              </a:xfrm>
              <a:custGeom>
                <a:avLst/>
                <a:gdLst>
                  <a:gd name="connsiteX0" fmla="*/ 81493 w 331346"/>
                  <a:gd name="connsiteY0" fmla="*/ 2060 h 293530"/>
                  <a:gd name="connsiteX1" fmla="*/ 306918 w 331346"/>
                  <a:gd name="connsiteY1" fmla="*/ 140173 h 293530"/>
                  <a:gd name="connsiteX2" fmla="*/ 311681 w 331346"/>
                  <a:gd name="connsiteY2" fmla="*/ 181448 h 293530"/>
                  <a:gd name="connsiteX3" fmla="*/ 186268 w 331346"/>
                  <a:gd name="connsiteY3" fmla="*/ 173510 h 293530"/>
                  <a:gd name="connsiteX4" fmla="*/ 95781 w 331346"/>
                  <a:gd name="connsiteY4" fmla="*/ 171923 h 293530"/>
                  <a:gd name="connsiteX5" fmla="*/ 225956 w 331346"/>
                  <a:gd name="connsiteY5" fmla="*/ 229073 h 293530"/>
                  <a:gd name="connsiteX6" fmla="*/ 254531 w 331346"/>
                  <a:gd name="connsiteY6" fmla="*/ 284635 h 293530"/>
                  <a:gd name="connsiteX7" fmla="*/ 243418 w 331346"/>
                  <a:gd name="connsiteY7" fmla="*/ 287810 h 293530"/>
                  <a:gd name="connsiteX8" fmla="*/ 100543 w 331346"/>
                  <a:gd name="connsiteY8" fmla="*/ 229073 h 293530"/>
                  <a:gd name="connsiteX9" fmla="*/ 5293 w 331346"/>
                  <a:gd name="connsiteY9" fmla="*/ 156048 h 293530"/>
                  <a:gd name="connsiteX10" fmla="*/ 19581 w 331346"/>
                  <a:gd name="connsiteY10" fmla="*/ 105248 h 293530"/>
                  <a:gd name="connsiteX11" fmla="*/ 81493 w 331346"/>
                  <a:gd name="connsiteY11" fmla="*/ 116360 h 293530"/>
                  <a:gd name="connsiteX12" fmla="*/ 176743 w 331346"/>
                  <a:gd name="connsiteY12" fmla="*/ 119535 h 293530"/>
                  <a:gd name="connsiteX13" fmla="*/ 103718 w 331346"/>
                  <a:gd name="connsiteY13" fmla="*/ 73498 h 293530"/>
                  <a:gd name="connsiteX14" fmla="*/ 67206 w 331346"/>
                  <a:gd name="connsiteY14" fmla="*/ 57623 h 293530"/>
                  <a:gd name="connsiteX15" fmla="*/ 81493 w 331346"/>
                  <a:gd name="connsiteY15" fmla="*/ 2060 h 29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346" h="293530">
                    <a:moveTo>
                      <a:pt x="81493" y="2060"/>
                    </a:moveTo>
                    <a:cubicBezTo>
                      <a:pt x="121445" y="15818"/>
                      <a:pt x="268553" y="110275"/>
                      <a:pt x="306918" y="140173"/>
                    </a:cubicBezTo>
                    <a:cubicBezTo>
                      <a:pt x="345283" y="170071"/>
                      <a:pt x="331789" y="175892"/>
                      <a:pt x="311681" y="181448"/>
                    </a:cubicBezTo>
                    <a:cubicBezTo>
                      <a:pt x="291573" y="187004"/>
                      <a:pt x="222251" y="175098"/>
                      <a:pt x="186268" y="173510"/>
                    </a:cubicBezTo>
                    <a:cubicBezTo>
                      <a:pt x="150285" y="171923"/>
                      <a:pt x="89166" y="162663"/>
                      <a:pt x="95781" y="171923"/>
                    </a:cubicBezTo>
                    <a:cubicBezTo>
                      <a:pt x="102396" y="181183"/>
                      <a:pt x="199498" y="210288"/>
                      <a:pt x="225956" y="229073"/>
                    </a:cubicBezTo>
                    <a:cubicBezTo>
                      <a:pt x="252414" y="247858"/>
                      <a:pt x="251621" y="274846"/>
                      <a:pt x="254531" y="284635"/>
                    </a:cubicBezTo>
                    <a:cubicBezTo>
                      <a:pt x="257441" y="294425"/>
                      <a:pt x="269083" y="297070"/>
                      <a:pt x="243418" y="287810"/>
                    </a:cubicBezTo>
                    <a:cubicBezTo>
                      <a:pt x="217753" y="278550"/>
                      <a:pt x="140231" y="251033"/>
                      <a:pt x="100543" y="229073"/>
                    </a:cubicBezTo>
                    <a:cubicBezTo>
                      <a:pt x="60855" y="207113"/>
                      <a:pt x="18787" y="176685"/>
                      <a:pt x="5293" y="156048"/>
                    </a:cubicBezTo>
                    <a:cubicBezTo>
                      <a:pt x="-8201" y="135411"/>
                      <a:pt x="6881" y="111863"/>
                      <a:pt x="19581" y="105248"/>
                    </a:cubicBezTo>
                    <a:cubicBezTo>
                      <a:pt x="32281" y="98633"/>
                      <a:pt x="55299" y="113979"/>
                      <a:pt x="81493" y="116360"/>
                    </a:cubicBezTo>
                    <a:cubicBezTo>
                      <a:pt x="107687" y="118741"/>
                      <a:pt x="173039" y="126679"/>
                      <a:pt x="176743" y="119535"/>
                    </a:cubicBezTo>
                    <a:cubicBezTo>
                      <a:pt x="180447" y="112391"/>
                      <a:pt x="121974" y="83817"/>
                      <a:pt x="103718" y="73498"/>
                    </a:cubicBezTo>
                    <a:cubicBezTo>
                      <a:pt x="85462" y="63179"/>
                      <a:pt x="71968" y="67677"/>
                      <a:pt x="67206" y="57623"/>
                    </a:cubicBezTo>
                    <a:cubicBezTo>
                      <a:pt x="62443" y="47569"/>
                      <a:pt x="41541" y="-11698"/>
                      <a:pt x="81493" y="206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4" name="フリーフォーム: 図形 198">
                <a:extLst>
                  <a:ext uri="{FF2B5EF4-FFF2-40B4-BE49-F238E27FC236}">
                    <a16:creationId xmlns:a16="http://schemas.microsoft.com/office/drawing/2014/main" id="{A0820D8E-05B2-217E-1D60-3A61B7D05D84}"/>
                  </a:ext>
                </a:extLst>
              </p:cNvPr>
              <p:cNvSpPr/>
              <p:nvPr/>
            </p:nvSpPr>
            <p:spPr>
              <a:xfrm>
                <a:off x="8944519" y="6505136"/>
                <a:ext cx="272708" cy="196286"/>
              </a:xfrm>
              <a:custGeom>
                <a:avLst/>
                <a:gdLst>
                  <a:gd name="connsiteX0" fmla="*/ 10569 w 272708"/>
                  <a:gd name="connsiteY0" fmla="*/ 439 h 196286"/>
                  <a:gd name="connsiteX1" fmla="*/ 224881 w 272708"/>
                  <a:gd name="connsiteY1" fmla="*/ 138552 h 196286"/>
                  <a:gd name="connsiteX2" fmla="*/ 272506 w 272708"/>
                  <a:gd name="connsiteY2" fmla="*/ 149664 h 196286"/>
                  <a:gd name="connsiteX3" fmla="*/ 239169 w 272708"/>
                  <a:gd name="connsiteY3" fmla="*/ 195702 h 196286"/>
                  <a:gd name="connsiteX4" fmla="*/ 172494 w 272708"/>
                  <a:gd name="connsiteY4" fmla="*/ 170302 h 196286"/>
                  <a:gd name="connsiteX5" fmla="*/ 48669 w 272708"/>
                  <a:gd name="connsiteY5" fmla="*/ 95689 h 196286"/>
                  <a:gd name="connsiteX6" fmla="*/ 10569 w 272708"/>
                  <a:gd name="connsiteY6" fmla="*/ 439 h 19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708" h="196286">
                    <a:moveTo>
                      <a:pt x="10569" y="439"/>
                    </a:moveTo>
                    <a:cubicBezTo>
                      <a:pt x="39938" y="7583"/>
                      <a:pt x="181225" y="113681"/>
                      <a:pt x="224881" y="138552"/>
                    </a:cubicBezTo>
                    <a:cubicBezTo>
                      <a:pt x="268537" y="163423"/>
                      <a:pt x="270125" y="140139"/>
                      <a:pt x="272506" y="149664"/>
                    </a:cubicBezTo>
                    <a:cubicBezTo>
                      <a:pt x="274887" y="159189"/>
                      <a:pt x="255838" y="192262"/>
                      <a:pt x="239169" y="195702"/>
                    </a:cubicBezTo>
                    <a:cubicBezTo>
                      <a:pt x="222500" y="199142"/>
                      <a:pt x="204244" y="186971"/>
                      <a:pt x="172494" y="170302"/>
                    </a:cubicBezTo>
                    <a:cubicBezTo>
                      <a:pt x="140744" y="153633"/>
                      <a:pt x="78038" y="116062"/>
                      <a:pt x="48669" y="95689"/>
                    </a:cubicBezTo>
                    <a:cubicBezTo>
                      <a:pt x="19300" y="75316"/>
                      <a:pt x="-18800" y="-6705"/>
                      <a:pt x="10569" y="4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23" name="グループ化 3622">
              <a:extLst>
                <a:ext uri="{FF2B5EF4-FFF2-40B4-BE49-F238E27FC236}">
                  <a16:creationId xmlns:a16="http://schemas.microsoft.com/office/drawing/2014/main" id="{83827024-752C-C345-CBED-04DBB65FF10F}"/>
                </a:ext>
              </a:extLst>
            </p:cNvPr>
            <p:cNvGrpSpPr/>
            <p:nvPr/>
          </p:nvGrpSpPr>
          <p:grpSpPr>
            <a:xfrm rot="5400000">
              <a:off x="4780613" y="7118546"/>
              <a:ext cx="775439" cy="1297586"/>
              <a:chOff x="8944519" y="5403836"/>
              <a:chExt cx="775439" cy="1297586"/>
            </a:xfrm>
            <a:solidFill>
              <a:srgbClr val="C00000"/>
            </a:solidFill>
          </p:grpSpPr>
          <p:sp>
            <p:nvSpPr>
              <p:cNvPr id="3731" name="フリーフォーム: 図形 200">
                <a:extLst>
                  <a:ext uri="{FF2B5EF4-FFF2-40B4-BE49-F238E27FC236}">
                    <a16:creationId xmlns:a16="http://schemas.microsoft.com/office/drawing/2014/main" id="{AD446360-A627-876D-ECCC-812AB9AFFCBA}"/>
                  </a:ext>
                </a:extLst>
              </p:cNvPr>
              <p:cNvSpPr/>
              <p:nvPr/>
            </p:nvSpPr>
            <p:spPr>
              <a:xfrm>
                <a:off x="9331250" y="5403836"/>
                <a:ext cx="388708" cy="192102"/>
              </a:xfrm>
              <a:custGeom>
                <a:avLst/>
                <a:gdLst>
                  <a:gd name="connsiteX0" fmla="*/ 85800 w 388708"/>
                  <a:gd name="connsiteY0" fmla="*/ 14 h 192102"/>
                  <a:gd name="connsiteX1" fmla="*/ 363613 w 388708"/>
                  <a:gd name="connsiteY1" fmla="*/ 69864 h 192102"/>
                  <a:gd name="connsiteX2" fmla="*/ 355675 w 388708"/>
                  <a:gd name="connsiteY2" fmla="*/ 95264 h 192102"/>
                  <a:gd name="connsiteX3" fmla="*/ 187400 w 388708"/>
                  <a:gd name="connsiteY3" fmla="*/ 149239 h 192102"/>
                  <a:gd name="connsiteX4" fmla="*/ 333450 w 388708"/>
                  <a:gd name="connsiteY4" fmla="*/ 192102 h 192102"/>
                  <a:gd name="connsiteX5" fmla="*/ 15950 w 388708"/>
                  <a:gd name="connsiteY5" fmla="*/ 149239 h 192102"/>
                  <a:gd name="connsiteX6" fmla="*/ 61988 w 388708"/>
                  <a:gd name="connsiteY6" fmla="*/ 131777 h 192102"/>
                  <a:gd name="connsiteX7" fmla="*/ 188988 w 388708"/>
                  <a:gd name="connsiteY7" fmla="*/ 112727 h 192102"/>
                  <a:gd name="connsiteX8" fmla="*/ 215975 w 388708"/>
                  <a:gd name="connsiteY8" fmla="*/ 71452 h 192102"/>
                  <a:gd name="connsiteX9" fmla="*/ 115963 w 388708"/>
                  <a:gd name="connsiteY9" fmla="*/ 63514 h 192102"/>
                  <a:gd name="connsiteX10" fmla="*/ 73100 w 388708"/>
                  <a:gd name="connsiteY10" fmla="*/ 63514 h 192102"/>
                  <a:gd name="connsiteX11" fmla="*/ 85800 w 388708"/>
                  <a:gd name="connsiteY11" fmla="*/ 14 h 19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708" h="192102">
                    <a:moveTo>
                      <a:pt x="85800" y="14"/>
                    </a:moveTo>
                    <a:cubicBezTo>
                      <a:pt x="134219" y="1072"/>
                      <a:pt x="318634" y="53989"/>
                      <a:pt x="363613" y="69864"/>
                    </a:cubicBezTo>
                    <a:cubicBezTo>
                      <a:pt x="408592" y="85739"/>
                      <a:pt x="385044" y="82035"/>
                      <a:pt x="355675" y="95264"/>
                    </a:cubicBezTo>
                    <a:cubicBezTo>
                      <a:pt x="326306" y="108493"/>
                      <a:pt x="191104" y="133099"/>
                      <a:pt x="187400" y="149239"/>
                    </a:cubicBezTo>
                    <a:cubicBezTo>
                      <a:pt x="183696" y="165379"/>
                      <a:pt x="362025" y="192102"/>
                      <a:pt x="333450" y="192102"/>
                    </a:cubicBezTo>
                    <a:cubicBezTo>
                      <a:pt x="304875" y="192102"/>
                      <a:pt x="61194" y="159293"/>
                      <a:pt x="15950" y="149239"/>
                    </a:cubicBezTo>
                    <a:cubicBezTo>
                      <a:pt x="-29294" y="139185"/>
                      <a:pt x="33148" y="137862"/>
                      <a:pt x="61988" y="131777"/>
                    </a:cubicBezTo>
                    <a:cubicBezTo>
                      <a:pt x="90828" y="125692"/>
                      <a:pt x="163324" y="122781"/>
                      <a:pt x="188988" y="112727"/>
                    </a:cubicBezTo>
                    <a:cubicBezTo>
                      <a:pt x="214653" y="102673"/>
                      <a:pt x="228146" y="79654"/>
                      <a:pt x="215975" y="71452"/>
                    </a:cubicBezTo>
                    <a:cubicBezTo>
                      <a:pt x="203804" y="63250"/>
                      <a:pt x="139775" y="64837"/>
                      <a:pt x="115963" y="63514"/>
                    </a:cubicBezTo>
                    <a:cubicBezTo>
                      <a:pt x="92151" y="62191"/>
                      <a:pt x="80508" y="71452"/>
                      <a:pt x="73100" y="63514"/>
                    </a:cubicBezTo>
                    <a:cubicBezTo>
                      <a:pt x="65692" y="55577"/>
                      <a:pt x="37381" y="-1044"/>
                      <a:pt x="85800" y="1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2" name="フリーフォーム: 図形 201">
                <a:extLst>
                  <a:ext uri="{FF2B5EF4-FFF2-40B4-BE49-F238E27FC236}">
                    <a16:creationId xmlns:a16="http://schemas.microsoft.com/office/drawing/2014/main" id="{11642FBD-3CD3-A20B-1648-24CBAE62DFB6}"/>
                  </a:ext>
                </a:extLst>
              </p:cNvPr>
              <p:cNvSpPr/>
              <p:nvPr/>
            </p:nvSpPr>
            <p:spPr>
              <a:xfrm>
                <a:off x="9318577" y="5628950"/>
                <a:ext cx="332332" cy="202168"/>
              </a:xfrm>
              <a:custGeom>
                <a:avLst/>
                <a:gdLst>
                  <a:gd name="connsiteX0" fmla="*/ 25448 w 332332"/>
                  <a:gd name="connsiteY0" fmla="*/ 325 h 202168"/>
                  <a:gd name="connsiteX1" fmla="*/ 3223 w 332332"/>
                  <a:gd name="connsiteY1" fmla="*/ 108275 h 202168"/>
                  <a:gd name="connsiteX2" fmla="*/ 17511 w 332332"/>
                  <a:gd name="connsiteY2" fmla="*/ 127325 h 202168"/>
                  <a:gd name="connsiteX3" fmla="*/ 160386 w 332332"/>
                  <a:gd name="connsiteY3" fmla="*/ 167013 h 202168"/>
                  <a:gd name="connsiteX4" fmla="*/ 285798 w 332332"/>
                  <a:gd name="connsiteY4" fmla="*/ 201938 h 202168"/>
                  <a:gd name="connsiteX5" fmla="*/ 327073 w 332332"/>
                  <a:gd name="connsiteY5" fmla="*/ 149550 h 202168"/>
                  <a:gd name="connsiteX6" fmla="*/ 327073 w 332332"/>
                  <a:gd name="connsiteY6" fmla="*/ 71763 h 202168"/>
                  <a:gd name="connsiteX7" fmla="*/ 284211 w 332332"/>
                  <a:gd name="connsiteY7" fmla="*/ 111450 h 202168"/>
                  <a:gd name="connsiteX8" fmla="*/ 239761 w 332332"/>
                  <a:gd name="connsiteY8" fmla="*/ 136850 h 202168"/>
                  <a:gd name="connsiteX9" fmla="*/ 181023 w 332332"/>
                  <a:gd name="connsiteY9" fmla="*/ 98750 h 202168"/>
                  <a:gd name="connsiteX10" fmla="*/ 188961 w 332332"/>
                  <a:gd name="connsiteY10" fmla="*/ 51125 h 202168"/>
                  <a:gd name="connsiteX11" fmla="*/ 138161 w 332332"/>
                  <a:gd name="connsiteY11" fmla="*/ 51125 h 202168"/>
                  <a:gd name="connsiteX12" fmla="*/ 96886 w 332332"/>
                  <a:gd name="connsiteY12" fmla="*/ 97163 h 202168"/>
                  <a:gd name="connsiteX13" fmla="*/ 63548 w 332332"/>
                  <a:gd name="connsiteY13" fmla="*/ 74938 h 202168"/>
                  <a:gd name="connsiteX14" fmla="*/ 25448 w 332332"/>
                  <a:gd name="connsiteY14" fmla="*/ 325 h 20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32" h="202168">
                    <a:moveTo>
                      <a:pt x="25448" y="325"/>
                    </a:moveTo>
                    <a:cubicBezTo>
                      <a:pt x="15394" y="5881"/>
                      <a:pt x="4546" y="87108"/>
                      <a:pt x="3223" y="108275"/>
                    </a:cubicBezTo>
                    <a:cubicBezTo>
                      <a:pt x="1900" y="129442"/>
                      <a:pt x="-8683" y="117535"/>
                      <a:pt x="17511" y="127325"/>
                    </a:cubicBezTo>
                    <a:cubicBezTo>
                      <a:pt x="43705" y="137115"/>
                      <a:pt x="160386" y="167013"/>
                      <a:pt x="160386" y="167013"/>
                    </a:cubicBezTo>
                    <a:cubicBezTo>
                      <a:pt x="205100" y="179448"/>
                      <a:pt x="258017" y="204849"/>
                      <a:pt x="285798" y="201938"/>
                    </a:cubicBezTo>
                    <a:cubicBezTo>
                      <a:pt x="313579" y="199027"/>
                      <a:pt x="320194" y="171246"/>
                      <a:pt x="327073" y="149550"/>
                    </a:cubicBezTo>
                    <a:cubicBezTo>
                      <a:pt x="333952" y="127854"/>
                      <a:pt x="334217" y="78113"/>
                      <a:pt x="327073" y="71763"/>
                    </a:cubicBezTo>
                    <a:cubicBezTo>
                      <a:pt x="319929" y="65413"/>
                      <a:pt x="298763" y="100602"/>
                      <a:pt x="284211" y="111450"/>
                    </a:cubicBezTo>
                    <a:cubicBezTo>
                      <a:pt x="269659" y="122298"/>
                      <a:pt x="256959" y="138967"/>
                      <a:pt x="239761" y="136850"/>
                    </a:cubicBezTo>
                    <a:cubicBezTo>
                      <a:pt x="222563" y="134733"/>
                      <a:pt x="189490" y="113038"/>
                      <a:pt x="181023" y="98750"/>
                    </a:cubicBezTo>
                    <a:cubicBezTo>
                      <a:pt x="172556" y="84462"/>
                      <a:pt x="196105" y="59062"/>
                      <a:pt x="188961" y="51125"/>
                    </a:cubicBezTo>
                    <a:cubicBezTo>
                      <a:pt x="181817" y="43188"/>
                      <a:pt x="153507" y="43452"/>
                      <a:pt x="138161" y="51125"/>
                    </a:cubicBezTo>
                    <a:cubicBezTo>
                      <a:pt x="122815" y="58798"/>
                      <a:pt x="109322" y="93194"/>
                      <a:pt x="96886" y="97163"/>
                    </a:cubicBezTo>
                    <a:cubicBezTo>
                      <a:pt x="84450" y="101132"/>
                      <a:pt x="68840" y="87903"/>
                      <a:pt x="63548" y="74938"/>
                    </a:cubicBezTo>
                    <a:cubicBezTo>
                      <a:pt x="58256" y="61973"/>
                      <a:pt x="35502" y="-5231"/>
                      <a:pt x="25448" y="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3" name="フリーフォーム: 図形 202">
                <a:extLst>
                  <a:ext uri="{FF2B5EF4-FFF2-40B4-BE49-F238E27FC236}">
                    <a16:creationId xmlns:a16="http://schemas.microsoft.com/office/drawing/2014/main" id="{CD2B4C56-D5DF-95D9-3D5E-4CC7D257BFC4}"/>
                  </a:ext>
                </a:extLst>
              </p:cNvPr>
              <p:cNvSpPr/>
              <p:nvPr/>
            </p:nvSpPr>
            <p:spPr>
              <a:xfrm>
                <a:off x="9218372" y="5804236"/>
                <a:ext cx="357128" cy="206590"/>
              </a:xfrm>
              <a:custGeom>
                <a:avLst/>
                <a:gdLst>
                  <a:gd name="connsiteX0" fmla="*/ 84378 w 357128"/>
                  <a:gd name="connsiteY0" fmla="*/ 2839 h 206590"/>
                  <a:gd name="connsiteX1" fmla="*/ 335203 w 357128"/>
                  <a:gd name="connsiteY1" fmla="*/ 160002 h 206590"/>
                  <a:gd name="connsiteX2" fmla="*/ 319328 w 357128"/>
                  <a:gd name="connsiteY2" fmla="*/ 204452 h 206590"/>
                  <a:gd name="connsiteX3" fmla="*/ 114541 w 357128"/>
                  <a:gd name="connsiteY3" fmla="*/ 193339 h 206590"/>
                  <a:gd name="connsiteX4" fmla="*/ 6591 w 357128"/>
                  <a:gd name="connsiteY4" fmla="*/ 139364 h 206590"/>
                  <a:gd name="connsiteX5" fmla="*/ 36753 w 357128"/>
                  <a:gd name="connsiteY5" fmla="*/ 123489 h 206590"/>
                  <a:gd name="connsiteX6" fmla="*/ 239953 w 357128"/>
                  <a:gd name="connsiteY6" fmla="*/ 155239 h 206590"/>
                  <a:gd name="connsiteX7" fmla="*/ 130416 w 357128"/>
                  <a:gd name="connsiteY7" fmla="*/ 99677 h 206590"/>
                  <a:gd name="connsiteX8" fmla="*/ 70091 w 357128"/>
                  <a:gd name="connsiteY8" fmla="*/ 59989 h 206590"/>
                  <a:gd name="connsiteX9" fmla="*/ 84378 w 357128"/>
                  <a:gd name="connsiteY9" fmla="*/ 2839 h 20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128" h="206590">
                    <a:moveTo>
                      <a:pt x="84378" y="2839"/>
                    </a:moveTo>
                    <a:cubicBezTo>
                      <a:pt x="128563" y="19508"/>
                      <a:pt x="296045" y="126400"/>
                      <a:pt x="335203" y="160002"/>
                    </a:cubicBezTo>
                    <a:cubicBezTo>
                      <a:pt x="374361" y="193604"/>
                      <a:pt x="356105" y="198896"/>
                      <a:pt x="319328" y="204452"/>
                    </a:cubicBezTo>
                    <a:cubicBezTo>
                      <a:pt x="282551" y="210008"/>
                      <a:pt x="166664" y="204187"/>
                      <a:pt x="114541" y="193339"/>
                    </a:cubicBezTo>
                    <a:cubicBezTo>
                      <a:pt x="62418" y="182491"/>
                      <a:pt x="19556" y="151006"/>
                      <a:pt x="6591" y="139364"/>
                    </a:cubicBezTo>
                    <a:cubicBezTo>
                      <a:pt x="-6374" y="127722"/>
                      <a:pt x="-2141" y="120843"/>
                      <a:pt x="36753" y="123489"/>
                    </a:cubicBezTo>
                    <a:cubicBezTo>
                      <a:pt x="75647" y="126135"/>
                      <a:pt x="224343" y="159208"/>
                      <a:pt x="239953" y="155239"/>
                    </a:cubicBezTo>
                    <a:cubicBezTo>
                      <a:pt x="255564" y="151270"/>
                      <a:pt x="158726" y="115552"/>
                      <a:pt x="130416" y="99677"/>
                    </a:cubicBezTo>
                    <a:cubicBezTo>
                      <a:pt x="102106" y="83802"/>
                      <a:pt x="79616" y="72160"/>
                      <a:pt x="70091" y="59989"/>
                    </a:cubicBezTo>
                    <a:cubicBezTo>
                      <a:pt x="60566" y="47818"/>
                      <a:pt x="40193" y="-13830"/>
                      <a:pt x="84378" y="28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4" name="フリーフォーム: 図形 203">
                <a:extLst>
                  <a:ext uri="{FF2B5EF4-FFF2-40B4-BE49-F238E27FC236}">
                    <a16:creationId xmlns:a16="http://schemas.microsoft.com/office/drawing/2014/main" id="{257F2B3B-DD16-06B8-6B24-C5536491C0D2}"/>
                  </a:ext>
                </a:extLst>
              </p:cNvPr>
              <p:cNvSpPr/>
              <p:nvPr/>
            </p:nvSpPr>
            <p:spPr>
              <a:xfrm>
                <a:off x="9217758" y="6016612"/>
                <a:ext cx="269427" cy="227106"/>
              </a:xfrm>
              <a:custGeom>
                <a:avLst/>
                <a:gdLst>
                  <a:gd name="connsiteX0" fmla="*/ 15142 w 269427"/>
                  <a:gd name="connsiteY0" fmla="*/ 53988 h 227106"/>
                  <a:gd name="connsiteX1" fmla="*/ 197705 w 269427"/>
                  <a:gd name="connsiteY1" fmla="*/ 133363 h 227106"/>
                  <a:gd name="connsiteX2" fmla="*/ 207230 w 269427"/>
                  <a:gd name="connsiteY2" fmla="*/ 182576 h 227106"/>
                  <a:gd name="connsiteX3" fmla="*/ 210405 w 269427"/>
                  <a:gd name="connsiteY3" fmla="*/ 227026 h 227106"/>
                  <a:gd name="connsiteX4" fmla="*/ 267555 w 269427"/>
                  <a:gd name="connsiteY4" fmla="*/ 171463 h 227106"/>
                  <a:gd name="connsiteX5" fmla="*/ 237392 w 269427"/>
                  <a:gd name="connsiteY5" fmla="*/ 95263 h 227106"/>
                  <a:gd name="connsiteX6" fmla="*/ 67530 w 269427"/>
                  <a:gd name="connsiteY6" fmla="*/ 19063 h 227106"/>
                  <a:gd name="connsiteX7" fmla="*/ 19905 w 269427"/>
                  <a:gd name="connsiteY7" fmla="*/ 13 h 227106"/>
                  <a:gd name="connsiteX8" fmla="*/ 15142 w 269427"/>
                  <a:gd name="connsiteY8" fmla="*/ 53988 h 22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427" h="227106">
                    <a:moveTo>
                      <a:pt x="15142" y="53988"/>
                    </a:moveTo>
                    <a:cubicBezTo>
                      <a:pt x="44775" y="76213"/>
                      <a:pt x="165690" y="111932"/>
                      <a:pt x="197705" y="133363"/>
                    </a:cubicBezTo>
                    <a:cubicBezTo>
                      <a:pt x="229720" y="154794"/>
                      <a:pt x="205113" y="166966"/>
                      <a:pt x="207230" y="182576"/>
                    </a:cubicBezTo>
                    <a:cubicBezTo>
                      <a:pt x="209347" y="198186"/>
                      <a:pt x="200351" y="228878"/>
                      <a:pt x="210405" y="227026"/>
                    </a:cubicBezTo>
                    <a:cubicBezTo>
                      <a:pt x="220459" y="225174"/>
                      <a:pt x="263057" y="193424"/>
                      <a:pt x="267555" y="171463"/>
                    </a:cubicBezTo>
                    <a:cubicBezTo>
                      <a:pt x="272053" y="149503"/>
                      <a:pt x="270729" y="120663"/>
                      <a:pt x="237392" y="95263"/>
                    </a:cubicBezTo>
                    <a:cubicBezTo>
                      <a:pt x="204055" y="69863"/>
                      <a:pt x="103778" y="34938"/>
                      <a:pt x="67530" y="19063"/>
                    </a:cubicBezTo>
                    <a:cubicBezTo>
                      <a:pt x="31282" y="3188"/>
                      <a:pt x="33663" y="-252"/>
                      <a:pt x="19905" y="13"/>
                    </a:cubicBezTo>
                    <a:cubicBezTo>
                      <a:pt x="6147" y="278"/>
                      <a:pt x="-14491" y="31763"/>
                      <a:pt x="15142" y="5398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5" name="フリーフォーム: 図形 204">
                <a:extLst>
                  <a:ext uri="{FF2B5EF4-FFF2-40B4-BE49-F238E27FC236}">
                    <a16:creationId xmlns:a16="http://schemas.microsoft.com/office/drawing/2014/main" id="{2E59E42B-3F33-209B-A894-263773878032}"/>
                  </a:ext>
                </a:extLst>
              </p:cNvPr>
              <p:cNvSpPr/>
              <p:nvPr/>
            </p:nvSpPr>
            <p:spPr>
              <a:xfrm>
                <a:off x="9159547" y="6059762"/>
                <a:ext cx="297573" cy="178966"/>
              </a:xfrm>
              <a:custGeom>
                <a:avLst/>
                <a:gdLst>
                  <a:gd name="connsiteX0" fmla="*/ 113041 w 297573"/>
                  <a:gd name="connsiteY0" fmla="*/ 1313 h 178966"/>
                  <a:gd name="connsiteX1" fmla="*/ 41603 w 297573"/>
                  <a:gd name="connsiteY1" fmla="*/ 50526 h 178966"/>
                  <a:gd name="connsiteX2" fmla="*/ 168603 w 297573"/>
                  <a:gd name="connsiteY2" fmla="*/ 109263 h 178966"/>
                  <a:gd name="connsiteX3" fmla="*/ 297191 w 297573"/>
                  <a:gd name="connsiteY3" fmla="*/ 152126 h 178966"/>
                  <a:gd name="connsiteX4" fmla="*/ 201941 w 297573"/>
                  <a:gd name="connsiteY4" fmla="*/ 177526 h 178966"/>
                  <a:gd name="connsiteX5" fmla="*/ 28903 w 297573"/>
                  <a:gd name="connsiteY5" fmla="*/ 109263 h 178966"/>
                  <a:gd name="connsiteX6" fmla="*/ 5091 w 297573"/>
                  <a:gd name="connsiteY6" fmla="*/ 64813 h 178966"/>
                  <a:gd name="connsiteX7" fmla="*/ 6678 w 297573"/>
                  <a:gd name="connsiteY7" fmla="*/ 20363 h 178966"/>
                  <a:gd name="connsiteX8" fmla="*/ 113041 w 297573"/>
                  <a:gd name="connsiteY8" fmla="*/ 1313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573" h="178966">
                    <a:moveTo>
                      <a:pt x="113041" y="1313"/>
                    </a:moveTo>
                    <a:cubicBezTo>
                      <a:pt x="118862" y="6340"/>
                      <a:pt x="32343" y="32535"/>
                      <a:pt x="41603" y="50526"/>
                    </a:cubicBezTo>
                    <a:cubicBezTo>
                      <a:pt x="50863" y="68517"/>
                      <a:pt x="126005" y="92330"/>
                      <a:pt x="168603" y="109263"/>
                    </a:cubicBezTo>
                    <a:cubicBezTo>
                      <a:pt x="211201" y="126196"/>
                      <a:pt x="291635" y="140749"/>
                      <a:pt x="297191" y="152126"/>
                    </a:cubicBezTo>
                    <a:cubicBezTo>
                      <a:pt x="302747" y="163503"/>
                      <a:pt x="246656" y="184670"/>
                      <a:pt x="201941" y="177526"/>
                    </a:cubicBezTo>
                    <a:cubicBezTo>
                      <a:pt x="157226" y="170382"/>
                      <a:pt x="61711" y="128049"/>
                      <a:pt x="28903" y="109263"/>
                    </a:cubicBezTo>
                    <a:cubicBezTo>
                      <a:pt x="-3905" y="90478"/>
                      <a:pt x="8795" y="79630"/>
                      <a:pt x="5091" y="64813"/>
                    </a:cubicBezTo>
                    <a:cubicBezTo>
                      <a:pt x="1387" y="49996"/>
                      <a:pt x="-4964" y="34386"/>
                      <a:pt x="6678" y="20363"/>
                    </a:cubicBezTo>
                    <a:cubicBezTo>
                      <a:pt x="18320" y="6340"/>
                      <a:pt x="107220" y="-3714"/>
                      <a:pt x="113041" y="131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6" name="フリーフォーム: 図形 205">
                <a:extLst>
                  <a:ext uri="{FF2B5EF4-FFF2-40B4-BE49-F238E27FC236}">
                    <a16:creationId xmlns:a16="http://schemas.microsoft.com/office/drawing/2014/main" id="{8B31E8C0-7056-DF13-ED57-0964941936DE}"/>
                  </a:ext>
                </a:extLst>
              </p:cNvPr>
              <p:cNvSpPr/>
              <p:nvPr/>
            </p:nvSpPr>
            <p:spPr>
              <a:xfrm>
                <a:off x="9005357" y="6293965"/>
                <a:ext cx="331346" cy="293530"/>
              </a:xfrm>
              <a:custGeom>
                <a:avLst/>
                <a:gdLst>
                  <a:gd name="connsiteX0" fmla="*/ 81493 w 331346"/>
                  <a:gd name="connsiteY0" fmla="*/ 2060 h 293530"/>
                  <a:gd name="connsiteX1" fmla="*/ 306918 w 331346"/>
                  <a:gd name="connsiteY1" fmla="*/ 140173 h 293530"/>
                  <a:gd name="connsiteX2" fmla="*/ 311681 w 331346"/>
                  <a:gd name="connsiteY2" fmla="*/ 181448 h 293530"/>
                  <a:gd name="connsiteX3" fmla="*/ 186268 w 331346"/>
                  <a:gd name="connsiteY3" fmla="*/ 173510 h 293530"/>
                  <a:gd name="connsiteX4" fmla="*/ 95781 w 331346"/>
                  <a:gd name="connsiteY4" fmla="*/ 171923 h 293530"/>
                  <a:gd name="connsiteX5" fmla="*/ 225956 w 331346"/>
                  <a:gd name="connsiteY5" fmla="*/ 229073 h 293530"/>
                  <a:gd name="connsiteX6" fmla="*/ 254531 w 331346"/>
                  <a:gd name="connsiteY6" fmla="*/ 284635 h 293530"/>
                  <a:gd name="connsiteX7" fmla="*/ 243418 w 331346"/>
                  <a:gd name="connsiteY7" fmla="*/ 287810 h 293530"/>
                  <a:gd name="connsiteX8" fmla="*/ 100543 w 331346"/>
                  <a:gd name="connsiteY8" fmla="*/ 229073 h 293530"/>
                  <a:gd name="connsiteX9" fmla="*/ 5293 w 331346"/>
                  <a:gd name="connsiteY9" fmla="*/ 156048 h 293530"/>
                  <a:gd name="connsiteX10" fmla="*/ 19581 w 331346"/>
                  <a:gd name="connsiteY10" fmla="*/ 105248 h 293530"/>
                  <a:gd name="connsiteX11" fmla="*/ 81493 w 331346"/>
                  <a:gd name="connsiteY11" fmla="*/ 116360 h 293530"/>
                  <a:gd name="connsiteX12" fmla="*/ 176743 w 331346"/>
                  <a:gd name="connsiteY12" fmla="*/ 119535 h 293530"/>
                  <a:gd name="connsiteX13" fmla="*/ 103718 w 331346"/>
                  <a:gd name="connsiteY13" fmla="*/ 73498 h 293530"/>
                  <a:gd name="connsiteX14" fmla="*/ 67206 w 331346"/>
                  <a:gd name="connsiteY14" fmla="*/ 57623 h 293530"/>
                  <a:gd name="connsiteX15" fmla="*/ 81493 w 331346"/>
                  <a:gd name="connsiteY15" fmla="*/ 2060 h 29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346" h="293530">
                    <a:moveTo>
                      <a:pt x="81493" y="2060"/>
                    </a:moveTo>
                    <a:cubicBezTo>
                      <a:pt x="121445" y="15818"/>
                      <a:pt x="268553" y="110275"/>
                      <a:pt x="306918" y="140173"/>
                    </a:cubicBezTo>
                    <a:cubicBezTo>
                      <a:pt x="345283" y="170071"/>
                      <a:pt x="331789" y="175892"/>
                      <a:pt x="311681" y="181448"/>
                    </a:cubicBezTo>
                    <a:cubicBezTo>
                      <a:pt x="291573" y="187004"/>
                      <a:pt x="222251" y="175098"/>
                      <a:pt x="186268" y="173510"/>
                    </a:cubicBezTo>
                    <a:cubicBezTo>
                      <a:pt x="150285" y="171923"/>
                      <a:pt x="89166" y="162663"/>
                      <a:pt x="95781" y="171923"/>
                    </a:cubicBezTo>
                    <a:cubicBezTo>
                      <a:pt x="102396" y="181183"/>
                      <a:pt x="199498" y="210288"/>
                      <a:pt x="225956" y="229073"/>
                    </a:cubicBezTo>
                    <a:cubicBezTo>
                      <a:pt x="252414" y="247858"/>
                      <a:pt x="251621" y="274846"/>
                      <a:pt x="254531" y="284635"/>
                    </a:cubicBezTo>
                    <a:cubicBezTo>
                      <a:pt x="257441" y="294425"/>
                      <a:pt x="269083" y="297070"/>
                      <a:pt x="243418" y="287810"/>
                    </a:cubicBezTo>
                    <a:cubicBezTo>
                      <a:pt x="217753" y="278550"/>
                      <a:pt x="140231" y="251033"/>
                      <a:pt x="100543" y="229073"/>
                    </a:cubicBezTo>
                    <a:cubicBezTo>
                      <a:pt x="60855" y="207113"/>
                      <a:pt x="18787" y="176685"/>
                      <a:pt x="5293" y="156048"/>
                    </a:cubicBezTo>
                    <a:cubicBezTo>
                      <a:pt x="-8201" y="135411"/>
                      <a:pt x="6881" y="111863"/>
                      <a:pt x="19581" y="105248"/>
                    </a:cubicBezTo>
                    <a:cubicBezTo>
                      <a:pt x="32281" y="98633"/>
                      <a:pt x="55299" y="113979"/>
                      <a:pt x="81493" y="116360"/>
                    </a:cubicBezTo>
                    <a:cubicBezTo>
                      <a:pt x="107687" y="118741"/>
                      <a:pt x="173039" y="126679"/>
                      <a:pt x="176743" y="119535"/>
                    </a:cubicBezTo>
                    <a:cubicBezTo>
                      <a:pt x="180447" y="112391"/>
                      <a:pt x="121974" y="83817"/>
                      <a:pt x="103718" y="73498"/>
                    </a:cubicBezTo>
                    <a:cubicBezTo>
                      <a:pt x="85462" y="63179"/>
                      <a:pt x="71968" y="67677"/>
                      <a:pt x="67206" y="57623"/>
                    </a:cubicBezTo>
                    <a:cubicBezTo>
                      <a:pt x="62443" y="47569"/>
                      <a:pt x="41541" y="-11698"/>
                      <a:pt x="81493" y="206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7" name="フリーフォーム: 図形 206">
                <a:extLst>
                  <a:ext uri="{FF2B5EF4-FFF2-40B4-BE49-F238E27FC236}">
                    <a16:creationId xmlns:a16="http://schemas.microsoft.com/office/drawing/2014/main" id="{E3DD336C-BE93-DB80-6EEF-EC640D8E3DF6}"/>
                  </a:ext>
                </a:extLst>
              </p:cNvPr>
              <p:cNvSpPr/>
              <p:nvPr/>
            </p:nvSpPr>
            <p:spPr>
              <a:xfrm>
                <a:off x="8944519" y="6505136"/>
                <a:ext cx="272708" cy="196286"/>
              </a:xfrm>
              <a:custGeom>
                <a:avLst/>
                <a:gdLst>
                  <a:gd name="connsiteX0" fmla="*/ 10569 w 272708"/>
                  <a:gd name="connsiteY0" fmla="*/ 439 h 196286"/>
                  <a:gd name="connsiteX1" fmla="*/ 224881 w 272708"/>
                  <a:gd name="connsiteY1" fmla="*/ 138552 h 196286"/>
                  <a:gd name="connsiteX2" fmla="*/ 272506 w 272708"/>
                  <a:gd name="connsiteY2" fmla="*/ 149664 h 196286"/>
                  <a:gd name="connsiteX3" fmla="*/ 239169 w 272708"/>
                  <a:gd name="connsiteY3" fmla="*/ 195702 h 196286"/>
                  <a:gd name="connsiteX4" fmla="*/ 172494 w 272708"/>
                  <a:gd name="connsiteY4" fmla="*/ 170302 h 196286"/>
                  <a:gd name="connsiteX5" fmla="*/ 48669 w 272708"/>
                  <a:gd name="connsiteY5" fmla="*/ 95689 h 196286"/>
                  <a:gd name="connsiteX6" fmla="*/ 10569 w 272708"/>
                  <a:gd name="connsiteY6" fmla="*/ 439 h 19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708" h="196286">
                    <a:moveTo>
                      <a:pt x="10569" y="439"/>
                    </a:moveTo>
                    <a:cubicBezTo>
                      <a:pt x="39938" y="7583"/>
                      <a:pt x="181225" y="113681"/>
                      <a:pt x="224881" y="138552"/>
                    </a:cubicBezTo>
                    <a:cubicBezTo>
                      <a:pt x="268537" y="163423"/>
                      <a:pt x="270125" y="140139"/>
                      <a:pt x="272506" y="149664"/>
                    </a:cubicBezTo>
                    <a:cubicBezTo>
                      <a:pt x="274887" y="159189"/>
                      <a:pt x="255838" y="192262"/>
                      <a:pt x="239169" y="195702"/>
                    </a:cubicBezTo>
                    <a:cubicBezTo>
                      <a:pt x="222500" y="199142"/>
                      <a:pt x="204244" y="186971"/>
                      <a:pt x="172494" y="170302"/>
                    </a:cubicBezTo>
                    <a:cubicBezTo>
                      <a:pt x="140744" y="153633"/>
                      <a:pt x="78038" y="116062"/>
                      <a:pt x="48669" y="95689"/>
                    </a:cubicBezTo>
                    <a:cubicBezTo>
                      <a:pt x="19300" y="75316"/>
                      <a:pt x="-18800" y="-6705"/>
                      <a:pt x="10569" y="4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24" name="グループ化 3623">
              <a:extLst>
                <a:ext uri="{FF2B5EF4-FFF2-40B4-BE49-F238E27FC236}">
                  <a16:creationId xmlns:a16="http://schemas.microsoft.com/office/drawing/2014/main" id="{23BA61D0-3A60-42D5-D958-B44081AA0CE0}"/>
                </a:ext>
              </a:extLst>
            </p:cNvPr>
            <p:cNvGrpSpPr/>
            <p:nvPr/>
          </p:nvGrpSpPr>
          <p:grpSpPr>
            <a:xfrm rot="2303961">
              <a:off x="3285605" y="6253528"/>
              <a:ext cx="839882" cy="560412"/>
              <a:chOff x="3438004" y="7239048"/>
              <a:chExt cx="839882" cy="560412"/>
            </a:xfrm>
            <a:solidFill>
              <a:srgbClr val="C00000"/>
            </a:solidFill>
          </p:grpSpPr>
          <p:sp>
            <p:nvSpPr>
              <p:cNvPr id="3726" name="フリーフォーム: 図形 208">
                <a:extLst>
                  <a:ext uri="{FF2B5EF4-FFF2-40B4-BE49-F238E27FC236}">
                    <a16:creationId xmlns:a16="http://schemas.microsoft.com/office/drawing/2014/main" id="{837AE321-F81A-4BBE-2BB0-D5E88B83CF43}"/>
                  </a:ext>
                </a:extLst>
              </p:cNvPr>
              <p:cNvSpPr/>
              <p:nvPr/>
            </p:nvSpPr>
            <p:spPr>
              <a:xfrm rot="5400000">
                <a:off x="3987481" y="7509055"/>
                <a:ext cx="388708" cy="192102"/>
              </a:xfrm>
              <a:custGeom>
                <a:avLst/>
                <a:gdLst>
                  <a:gd name="connsiteX0" fmla="*/ 85800 w 388708"/>
                  <a:gd name="connsiteY0" fmla="*/ 14 h 192102"/>
                  <a:gd name="connsiteX1" fmla="*/ 363613 w 388708"/>
                  <a:gd name="connsiteY1" fmla="*/ 69864 h 192102"/>
                  <a:gd name="connsiteX2" fmla="*/ 355675 w 388708"/>
                  <a:gd name="connsiteY2" fmla="*/ 95264 h 192102"/>
                  <a:gd name="connsiteX3" fmla="*/ 187400 w 388708"/>
                  <a:gd name="connsiteY3" fmla="*/ 149239 h 192102"/>
                  <a:gd name="connsiteX4" fmla="*/ 333450 w 388708"/>
                  <a:gd name="connsiteY4" fmla="*/ 192102 h 192102"/>
                  <a:gd name="connsiteX5" fmla="*/ 15950 w 388708"/>
                  <a:gd name="connsiteY5" fmla="*/ 149239 h 192102"/>
                  <a:gd name="connsiteX6" fmla="*/ 61988 w 388708"/>
                  <a:gd name="connsiteY6" fmla="*/ 131777 h 192102"/>
                  <a:gd name="connsiteX7" fmla="*/ 188988 w 388708"/>
                  <a:gd name="connsiteY7" fmla="*/ 112727 h 192102"/>
                  <a:gd name="connsiteX8" fmla="*/ 215975 w 388708"/>
                  <a:gd name="connsiteY8" fmla="*/ 71452 h 192102"/>
                  <a:gd name="connsiteX9" fmla="*/ 115963 w 388708"/>
                  <a:gd name="connsiteY9" fmla="*/ 63514 h 192102"/>
                  <a:gd name="connsiteX10" fmla="*/ 73100 w 388708"/>
                  <a:gd name="connsiteY10" fmla="*/ 63514 h 192102"/>
                  <a:gd name="connsiteX11" fmla="*/ 85800 w 388708"/>
                  <a:gd name="connsiteY11" fmla="*/ 14 h 19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708" h="192102">
                    <a:moveTo>
                      <a:pt x="85800" y="14"/>
                    </a:moveTo>
                    <a:cubicBezTo>
                      <a:pt x="134219" y="1072"/>
                      <a:pt x="318634" y="53989"/>
                      <a:pt x="363613" y="69864"/>
                    </a:cubicBezTo>
                    <a:cubicBezTo>
                      <a:pt x="408592" y="85739"/>
                      <a:pt x="385044" y="82035"/>
                      <a:pt x="355675" y="95264"/>
                    </a:cubicBezTo>
                    <a:cubicBezTo>
                      <a:pt x="326306" y="108493"/>
                      <a:pt x="191104" y="133099"/>
                      <a:pt x="187400" y="149239"/>
                    </a:cubicBezTo>
                    <a:cubicBezTo>
                      <a:pt x="183696" y="165379"/>
                      <a:pt x="362025" y="192102"/>
                      <a:pt x="333450" y="192102"/>
                    </a:cubicBezTo>
                    <a:cubicBezTo>
                      <a:pt x="304875" y="192102"/>
                      <a:pt x="61194" y="159293"/>
                      <a:pt x="15950" y="149239"/>
                    </a:cubicBezTo>
                    <a:cubicBezTo>
                      <a:pt x="-29294" y="139185"/>
                      <a:pt x="33148" y="137862"/>
                      <a:pt x="61988" y="131777"/>
                    </a:cubicBezTo>
                    <a:cubicBezTo>
                      <a:pt x="90828" y="125692"/>
                      <a:pt x="163324" y="122781"/>
                      <a:pt x="188988" y="112727"/>
                    </a:cubicBezTo>
                    <a:cubicBezTo>
                      <a:pt x="214653" y="102673"/>
                      <a:pt x="228146" y="79654"/>
                      <a:pt x="215975" y="71452"/>
                    </a:cubicBezTo>
                    <a:cubicBezTo>
                      <a:pt x="203804" y="63250"/>
                      <a:pt x="139775" y="64837"/>
                      <a:pt x="115963" y="63514"/>
                    </a:cubicBezTo>
                    <a:cubicBezTo>
                      <a:pt x="92151" y="62191"/>
                      <a:pt x="80508" y="71452"/>
                      <a:pt x="73100" y="63514"/>
                    </a:cubicBezTo>
                    <a:cubicBezTo>
                      <a:pt x="65692" y="55577"/>
                      <a:pt x="37381" y="-1044"/>
                      <a:pt x="85800" y="1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7" name="フリーフォーム: 図形 209">
                <a:extLst>
                  <a:ext uri="{FF2B5EF4-FFF2-40B4-BE49-F238E27FC236}">
                    <a16:creationId xmlns:a16="http://schemas.microsoft.com/office/drawing/2014/main" id="{5E299A8E-A01E-CE16-B952-2E6831798740}"/>
                  </a:ext>
                </a:extLst>
              </p:cNvPr>
              <p:cNvSpPr/>
              <p:nvPr/>
            </p:nvSpPr>
            <p:spPr>
              <a:xfrm rot="5400000">
                <a:off x="3785522" y="7463161"/>
                <a:ext cx="332332" cy="202168"/>
              </a:xfrm>
              <a:custGeom>
                <a:avLst/>
                <a:gdLst>
                  <a:gd name="connsiteX0" fmla="*/ 25448 w 332332"/>
                  <a:gd name="connsiteY0" fmla="*/ 325 h 202168"/>
                  <a:gd name="connsiteX1" fmla="*/ 3223 w 332332"/>
                  <a:gd name="connsiteY1" fmla="*/ 108275 h 202168"/>
                  <a:gd name="connsiteX2" fmla="*/ 17511 w 332332"/>
                  <a:gd name="connsiteY2" fmla="*/ 127325 h 202168"/>
                  <a:gd name="connsiteX3" fmla="*/ 160386 w 332332"/>
                  <a:gd name="connsiteY3" fmla="*/ 167013 h 202168"/>
                  <a:gd name="connsiteX4" fmla="*/ 285798 w 332332"/>
                  <a:gd name="connsiteY4" fmla="*/ 201938 h 202168"/>
                  <a:gd name="connsiteX5" fmla="*/ 327073 w 332332"/>
                  <a:gd name="connsiteY5" fmla="*/ 149550 h 202168"/>
                  <a:gd name="connsiteX6" fmla="*/ 327073 w 332332"/>
                  <a:gd name="connsiteY6" fmla="*/ 71763 h 202168"/>
                  <a:gd name="connsiteX7" fmla="*/ 284211 w 332332"/>
                  <a:gd name="connsiteY7" fmla="*/ 111450 h 202168"/>
                  <a:gd name="connsiteX8" fmla="*/ 239761 w 332332"/>
                  <a:gd name="connsiteY8" fmla="*/ 136850 h 202168"/>
                  <a:gd name="connsiteX9" fmla="*/ 181023 w 332332"/>
                  <a:gd name="connsiteY9" fmla="*/ 98750 h 202168"/>
                  <a:gd name="connsiteX10" fmla="*/ 188961 w 332332"/>
                  <a:gd name="connsiteY10" fmla="*/ 51125 h 202168"/>
                  <a:gd name="connsiteX11" fmla="*/ 138161 w 332332"/>
                  <a:gd name="connsiteY11" fmla="*/ 51125 h 202168"/>
                  <a:gd name="connsiteX12" fmla="*/ 96886 w 332332"/>
                  <a:gd name="connsiteY12" fmla="*/ 97163 h 202168"/>
                  <a:gd name="connsiteX13" fmla="*/ 63548 w 332332"/>
                  <a:gd name="connsiteY13" fmla="*/ 74938 h 202168"/>
                  <a:gd name="connsiteX14" fmla="*/ 25448 w 332332"/>
                  <a:gd name="connsiteY14" fmla="*/ 325 h 20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32" h="202168">
                    <a:moveTo>
                      <a:pt x="25448" y="325"/>
                    </a:moveTo>
                    <a:cubicBezTo>
                      <a:pt x="15394" y="5881"/>
                      <a:pt x="4546" y="87108"/>
                      <a:pt x="3223" y="108275"/>
                    </a:cubicBezTo>
                    <a:cubicBezTo>
                      <a:pt x="1900" y="129442"/>
                      <a:pt x="-8683" y="117535"/>
                      <a:pt x="17511" y="127325"/>
                    </a:cubicBezTo>
                    <a:cubicBezTo>
                      <a:pt x="43705" y="137115"/>
                      <a:pt x="160386" y="167013"/>
                      <a:pt x="160386" y="167013"/>
                    </a:cubicBezTo>
                    <a:cubicBezTo>
                      <a:pt x="205100" y="179448"/>
                      <a:pt x="258017" y="204849"/>
                      <a:pt x="285798" y="201938"/>
                    </a:cubicBezTo>
                    <a:cubicBezTo>
                      <a:pt x="313579" y="199027"/>
                      <a:pt x="320194" y="171246"/>
                      <a:pt x="327073" y="149550"/>
                    </a:cubicBezTo>
                    <a:cubicBezTo>
                      <a:pt x="333952" y="127854"/>
                      <a:pt x="334217" y="78113"/>
                      <a:pt x="327073" y="71763"/>
                    </a:cubicBezTo>
                    <a:cubicBezTo>
                      <a:pt x="319929" y="65413"/>
                      <a:pt x="298763" y="100602"/>
                      <a:pt x="284211" y="111450"/>
                    </a:cubicBezTo>
                    <a:cubicBezTo>
                      <a:pt x="269659" y="122298"/>
                      <a:pt x="256959" y="138967"/>
                      <a:pt x="239761" y="136850"/>
                    </a:cubicBezTo>
                    <a:cubicBezTo>
                      <a:pt x="222563" y="134733"/>
                      <a:pt x="189490" y="113038"/>
                      <a:pt x="181023" y="98750"/>
                    </a:cubicBezTo>
                    <a:cubicBezTo>
                      <a:pt x="172556" y="84462"/>
                      <a:pt x="196105" y="59062"/>
                      <a:pt x="188961" y="51125"/>
                    </a:cubicBezTo>
                    <a:cubicBezTo>
                      <a:pt x="181817" y="43188"/>
                      <a:pt x="153507" y="43452"/>
                      <a:pt x="138161" y="51125"/>
                    </a:cubicBezTo>
                    <a:cubicBezTo>
                      <a:pt x="122815" y="58798"/>
                      <a:pt x="109322" y="93194"/>
                      <a:pt x="96886" y="97163"/>
                    </a:cubicBezTo>
                    <a:cubicBezTo>
                      <a:pt x="84450" y="101132"/>
                      <a:pt x="68840" y="87903"/>
                      <a:pt x="63548" y="74938"/>
                    </a:cubicBezTo>
                    <a:cubicBezTo>
                      <a:pt x="58256" y="61973"/>
                      <a:pt x="35502" y="-5231"/>
                      <a:pt x="25448" y="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8" name="フリーフォーム: 図形 210">
                <a:extLst>
                  <a:ext uri="{FF2B5EF4-FFF2-40B4-BE49-F238E27FC236}">
                    <a16:creationId xmlns:a16="http://schemas.microsoft.com/office/drawing/2014/main" id="{30513A87-8403-D89C-9ACD-09D0480FB3A0}"/>
                  </a:ext>
                </a:extLst>
              </p:cNvPr>
              <p:cNvSpPr/>
              <p:nvPr/>
            </p:nvSpPr>
            <p:spPr>
              <a:xfrm rot="5400000">
                <a:off x="3595627" y="7373143"/>
                <a:ext cx="357128" cy="206590"/>
              </a:xfrm>
              <a:custGeom>
                <a:avLst/>
                <a:gdLst>
                  <a:gd name="connsiteX0" fmla="*/ 84378 w 357128"/>
                  <a:gd name="connsiteY0" fmla="*/ 2839 h 206590"/>
                  <a:gd name="connsiteX1" fmla="*/ 335203 w 357128"/>
                  <a:gd name="connsiteY1" fmla="*/ 160002 h 206590"/>
                  <a:gd name="connsiteX2" fmla="*/ 319328 w 357128"/>
                  <a:gd name="connsiteY2" fmla="*/ 204452 h 206590"/>
                  <a:gd name="connsiteX3" fmla="*/ 114541 w 357128"/>
                  <a:gd name="connsiteY3" fmla="*/ 193339 h 206590"/>
                  <a:gd name="connsiteX4" fmla="*/ 6591 w 357128"/>
                  <a:gd name="connsiteY4" fmla="*/ 139364 h 206590"/>
                  <a:gd name="connsiteX5" fmla="*/ 36753 w 357128"/>
                  <a:gd name="connsiteY5" fmla="*/ 123489 h 206590"/>
                  <a:gd name="connsiteX6" fmla="*/ 239953 w 357128"/>
                  <a:gd name="connsiteY6" fmla="*/ 155239 h 206590"/>
                  <a:gd name="connsiteX7" fmla="*/ 130416 w 357128"/>
                  <a:gd name="connsiteY7" fmla="*/ 99677 h 206590"/>
                  <a:gd name="connsiteX8" fmla="*/ 70091 w 357128"/>
                  <a:gd name="connsiteY8" fmla="*/ 59989 h 206590"/>
                  <a:gd name="connsiteX9" fmla="*/ 84378 w 357128"/>
                  <a:gd name="connsiteY9" fmla="*/ 2839 h 20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128" h="206590">
                    <a:moveTo>
                      <a:pt x="84378" y="2839"/>
                    </a:moveTo>
                    <a:cubicBezTo>
                      <a:pt x="128563" y="19508"/>
                      <a:pt x="296045" y="126400"/>
                      <a:pt x="335203" y="160002"/>
                    </a:cubicBezTo>
                    <a:cubicBezTo>
                      <a:pt x="374361" y="193604"/>
                      <a:pt x="356105" y="198896"/>
                      <a:pt x="319328" y="204452"/>
                    </a:cubicBezTo>
                    <a:cubicBezTo>
                      <a:pt x="282551" y="210008"/>
                      <a:pt x="166664" y="204187"/>
                      <a:pt x="114541" y="193339"/>
                    </a:cubicBezTo>
                    <a:cubicBezTo>
                      <a:pt x="62418" y="182491"/>
                      <a:pt x="19556" y="151006"/>
                      <a:pt x="6591" y="139364"/>
                    </a:cubicBezTo>
                    <a:cubicBezTo>
                      <a:pt x="-6374" y="127722"/>
                      <a:pt x="-2141" y="120843"/>
                      <a:pt x="36753" y="123489"/>
                    </a:cubicBezTo>
                    <a:cubicBezTo>
                      <a:pt x="75647" y="126135"/>
                      <a:pt x="224343" y="159208"/>
                      <a:pt x="239953" y="155239"/>
                    </a:cubicBezTo>
                    <a:cubicBezTo>
                      <a:pt x="255564" y="151270"/>
                      <a:pt x="158726" y="115552"/>
                      <a:pt x="130416" y="99677"/>
                    </a:cubicBezTo>
                    <a:cubicBezTo>
                      <a:pt x="102106" y="83802"/>
                      <a:pt x="79616" y="72160"/>
                      <a:pt x="70091" y="59989"/>
                    </a:cubicBezTo>
                    <a:cubicBezTo>
                      <a:pt x="60566" y="47818"/>
                      <a:pt x="40193" y="-13830"/>
                      <a:pt x="84378" y="28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9" name="フリーフォーム: 図形 211">
                <a:extLst>
                  <a:ext uri="{FF2B5EF4-FFF2-40B4-BE49-F238E27FC236}">
                    <a16:creationId xmlns:a16="http://schemas.microsoft.com/office/drawing/2014/main" id="{8A263A8A-5077-A402-8AF2-EB115BAC3436}"/>
                  </a:ext>
                </a:extLst>
              </p:cNvPr>
              <p:cNvSpPr/>
              <p:nvPr/>
            </p:nvSpPr>
            <p:spPr>
              <a:xfrm rot="5400000">
                <a:off x="3416843" y="7318420"/>
                <a:ext cx="269427" cy="227106"/>
              </a:xfrm>
              <a:custGeom>
                <a:avLst/>
                <a:gdLst>
                  <a:gd name="connsiteX0" fmla="*/ 15142 w 269427"/>
                  <a:gd name="connsiteY0" fmla="*/ 53988 h 227106"/>
                  <a:gd name="connsiteX1" fmla="*/ 197705 w 269427"/>
                  <a:gd name="connsiteY1" fmla="*/ 133363 h 227106"/>
                  <a:gd name="connsiteX2" fmla="*/ 207230 w 269427"/>
                  <a:gd name="connsiteY2" fmla="*/ 182576 h 227106"/>
                  <a:gd name="connsiteX3" fmla="*/ 210405 w 269427"/>
                  <a:gd name="connsiteY3" fmla="*/ 227026 h 227106"/>
                  <a:gd name="connsiteX4" fmla="*/ 267555 w 269427"/>
                  <a:gd name="connsiteY4" fmla="*/ 171463 h 227106"/>
                  <a:gd name="connsiteX5" fmla="*/ 237392 w 269427"/>
                  <a:gd name="connsiteY5" fmla="*/ 95263 h 227106"/>
                  <a:gd name="connsiteX6" fmla="*/ 67530 w 269427"/>
                  <a:gd name="connsiteY6" fmla="*/ 19063 h 227106"/>
                  <a:gd name="connsiteX7" fmla="*/ 19905 w 269427"/>
                  <a:gd name="connsiteY7" fmla="*/ 13 h 227106"/>
                  <a:gd name="connsiteX8" fmla="*/ 15142 w 269427"/>
                  <a:gd name="connsiteY8" fmla="*/ 53988 h 22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427" h="227106">
                    <a:moveTo>
                      <a:pt x="15142" y="53988"/>
                    </a:moveTo>
                    <a:cubicBezTo>
                      <a:pt x="44775" y="76213"/>
                      <a:pt x="165690" y="111932"/>
                      <a:pt x="197705" y="133363"/>
                    </a:cubicBezTo>
                    <a:cubicBezTo>
                      <a:pt x="229720" y="154794"/>
                      <a:pt x="205113" y="166966"/>
                      <a:pt x="207230" y="182576"/>
                    </a:cubicBezTo>
                    <a:cubicBezTo>
                      <a:pt x="209347" y="198186"/>
                      <a:pt x="200351" y="228878"/>
                      <a:pt x="210405" y="227026"/>
                    </a:cubicBezTo>
                    <a:cubicBezTo>
                      <a:pt x="220459" y="225174"/>
                      <a:pt x="263057" y="193424"/>
                      <a:pt x="267555" y="171463"/>
                    </a:cubicBezTo>
                    <a:cubicBezTo>
                      <a:pt x="272053" y="149503"/>
                      <a:pt x="270729" y="120663"/>
                      <a:pt x="237392" y="95263"/>
                    </a:cubicBezTo>
                    <a:cubicBezTo>
                      <a:pt x="204055" y="69863"/>
                      <a:pt x="103778" y="34938"/>
                      <a:pt x="67530" y="19063"/>
                    </a:cubicBezTo>
                    <a:cubicBezTo>
                      <a:pt x="31282" y="3188"/>
                      <a:pt x="33663" y="-252"/>
                      <a:pt x="19905" y="13"/>
                    </a:cubicBezTo>
                    <a:cubicBezTo>
                      <a:pt x="6147" y="278"/>
                      <a:pt x="-14491" y="31763"/>
                      <a:pt x="15142" y="5398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0" name="フリーフォーム: 図形 212">
                <a:extLst>
                  <a:ext uri="{FF2B5EF4-FFF2-40B4-BE49-F238E27FC236}">
                    <a16:creationId xmlns:a16="http://schemas.microsoft.com/office/drawing/2014/main" id="{10F1D869-CA3E-FAE5-1765-31CF8DF37649}"/>
                  </a:ext>
                </a:extLst>
              </p:cNvPr>
              <p:cNvSpPr/>
              <p:nvPr/>
            </p:nvSpPr>
            <p:spPr>
              <a:xfrm rot="5400000">
                <a:off x="3383690" y="7298352"/>
                <a:ext cx="297573" cy="178966"/>
              </a:xfrm>
              <a:custGeom>
                <a:avLst/>
                <a:gdLst>
                  <a:gd name="connsiteX0" fmla="*/ 113041 w 297573"/>
                  <a:gd name="connsiteY0" fmla="*/ 1313 h 178966"/>
                  <a:gd name="connsiteX1" fmla="*/ 41603 w 297573"/>
                  <a:gd name="connsiteY1" fmla="*/ 50526 h 178966"/>
                  <a:gd name="connsiteX2" fmla="*/ 168603 w 297573"/>
                  <a:gd name="connsiteY2" fmla="*/ 109263 h 178966"/>
                  <a:gd name="connsiteX3" fmla="*/ 297191 w 297573"/>
                  <a:gd name="connsiteY3" fmla="*/ 152126 h 178966"/>
                  <a:gd name="connsiteX4" fmla="*/ 201941 w 297573"/>
                  <a:gd name="connsiteY4" fmla="*/ 177526 h 178966"/>
                  <a:gd name="connsiteX5" fmla="*/ 28903 w 297573"/>
                  <a:gd name="connsiteY5" fmla="*/ 109263 h 178966"/>
                  <a:gd name="connsiteX6" fmla="*/ 5091 w 297573"/>
                  <a:gd name="connsiteY6" fmla="*/ 64813 h 178966"/>
                  <a:gd name="connsiteX7" fmla="*/ 6678 w 297573"/>
                  <a:gd name="connsiteY7" fmla="*/ 20363 h 178966"/>
                  <a:gd name="connsiteX8" fmla="*/ 113041 w 297573"/>
                  <a:gd name="connsiteY8" fmla="*/ 1313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573" h="178966">
                    <a:moveTo>
                      <a:pt x="113041" y="1313"/>
                    </a:moveTo>
                    <a:cubicBezTo>
                      <a:pt x="118862" y="6340"/>
                      <a:pt x="32343" y="32535"/>
                      <a:pt x="41603" y="50526"/>
                    </a:cubicBezTo>
                    <a:cubicBezTo>
                      <a:pt x="50863" y="68517"/>
                      <a:pt x="126005" y="92330"/>
                      <a:pt x="168603" y="109263"/>
                    </a:cubicBezTo>
                    <a:cubicBezTo>
                      <a:pt x="211201" y="126196"/>
                      <a:pt x="291635" y="140749"/>
                      <a:pt x="297191" y="152126"/>
                    </a:cubicBezTo>
                    <a:cubicBezTo>
                      <a:pt x="302747" y="163503"/>
                      <a:pt x="246656" y="184670"/>
                      <a:pt x="201941" y="177526"/>
                    </a:cubicBezTo>
                    <a:cubicBezTo>
                      <a:pt x="157226" y="170382"/>
                      <a:pt x="61711" y="128049"/>
                      <a:pt x="28903" y="109263"/>
                    </a:cubicBezTo>
                    <a:cubicBezTo>
                      <a:pt x="-3905" y="90478"/>
                      <a:pt x="8795" y="79630"/>
                      <a:pt x="5091" y="64813"/>
                    </a:cubicBezTo>
                    <a:cubicBezTo>
                      <a:pt x="1387" y="49996"/>
                      <a:pt x="-4964" y="34386"/>
                      <a:pt x="6678" y="20363"/>
                    </a:cubicBezTo>
                    <a:cubicBezTo>
                      <a:pt x="18320" y="6340"/>
                      <a:pt x="107220" y="-3714"/>
                      <a:pt x="113041" y="131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625" name="フリーフォーム: 図形 217">
              <a:extLst>
                <a:ext uri="{FF2B5EF4-FFF2-40B4-BE49-F238E27FC236}">
                  <a16:creationId xmlns:a16="http://schemas.microsoft.com/office/drawing/2014/main" id="{1A9C0A5A-EC91-8A1E-5F4B-FEFFE7D52EAC}"/>
                </a:ext>
              </a:extLst>
            </p:cNvPr>
            <p:cNvSpPr/>
            <p:nvPr/>
          </p:nvSpPr>
          <p:spPr>
            <a:xfrm>
              <a:off x="3055479" y="5128943"/>
              <a:ext cx="314488" cy="163240"/>
            </a:xfrm>
            <a:custGeom>
              <a:avLst/>
              <a:gdLst>
                <a:gd name="connsiteX0" fmla="*/ 57609 w 314488"/>
                <a:gd name="connsiteY0" fmla="*/ 68532 h 163240"/>
                <a:gd name="connsiteX1" fmla="*/ 244934 w 314488"/>
                <a:gd name="connsiteY1" fmla="*/ 47895 h 163240"/>
                <a:gd name="connsiteX2" fmla="*/ 270334 w 314488"/>
                <a:gd name="connsiteY2" fmla="*/ 9795 h 163240"/>
                <a:gd name="connsiteX3" fmla="*/ 202071 w 314488"/>
                <a:gd name="connsiteY3" fmla="*/ 1857 h 163240"/>
                <a:gd name="connsiteX4" fmla="*/ 11571 w 314488"/>
                <a:gd name="connsiteY4" fmla="*/ 38370 h 163240"/>
                <a:gd name="connsiteX5" fmla="*/ 33796 w 314488"/>
                <a:gd name="connsiteY5" fmla="*/ 143145 h 163240"/>
                <a:gd name="connsiteX6" fmla="*/ 138571 w 314488"/>
                <a:gd name="connsiteY6" fmla="*/ 162195 h 163240"/>
                <a:gd name="connsiteX7" fmla="*/ 292559 w 314488"/>
                <a:gd name="connsiteY7" fmla="*/ 127270 h 163240"/>
                <a:gd name="connsiteX8" fmla="*/ 302084 w 314488"/>
                <a:gd name="connsiteY8" fmla="*/ 103457 h 163240"/>
                <a:gd name="connsiteX9" fmla="*/ 184609 w 314488"/>
                <a:gd name="connsiteY9" fmla="*/ 105045 h 163240"/>
                <a:gd name="connsiteX10" fmla="*/ 57609 w 314488"/>
                <a:gd name="connsiteY10" fmla="*/ 68532 h 16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488" h="163240">
                  <a:moveTo>
                    <a:pt x="57609" y="68532"/>
                  </a:moveTo>
                  <a:cubicBezTo>
                    <a:pt x="67663" y="59007"/>
                    <a:pt x="209480" y="57684"/>
                    <a:pt x="244934" y="47895"/>
                  </a:cubicBezTo>
                  <a:cubicBezTo>
                    <a:pt x="280388" y="38106"/>
                    <a:pt x="277478" y="17468"/>
                    <a:pt x="270334" y="9795"/>
                  </a:cubicBezTo>
                  <a:cubicBezTo>
                    <a:pt x="263190" y="2122"/>
                    <a:pt x="245198" y="-2906"/>
                    <a:pt x="202071" y="1857"/>
                  </a:cubicBezTo>
                  <a:cubicBezTo>
                    <a:pt x="158944" y="6620"/>
                    <a:pt x="39617" y="14822"/>
                    <a:pt x="11571" y="38370"/>
                  </a:cubicBezTo>
                  <a:cubicBezTo>
                    <a:pt x="-16475" y="61918"/>
                    <a:pt x="12629" y="122508"/>
                    <a:pt x="33796" y="143145"/>
                  </a:cubicBezTo>
                  <a:cubicBezTo>
                    <a:pt x="54963" y="163783"/>
                    <a:pt x="95444" y="164841"/>
                    <a:pt x="138571" y="162195"/>
                  </a:cubicBezTo>
                  <a:cubicBezTo>
                    <a:pt x="181698" y="159549"/>
                    <a:pt x="265307" y="137060"/>
                    <a:pt x="292559" y="127270"/>
                  </a:cubicBezTo>
                  <a:cubicBezTo>
                    <a:pt x="319811" y="117480"/>
                    <a:pt x="320076" y="107161"/>
                    <a:pt x="302084" y="103457"/>
                  </a:cubicBezTo>
                  <a:cubicBezTo>
                    <a:pt x="284092" y="99753"/>
                    <a:pt x="222180" y="103987"/>
                    <a:pt x="184609" y="105045"/>
                  </a:cubicBezTo>
                  <a:cubicBezTo>
                    <a:pt x="147038" y="106103"/>
                    <a:pt x="47555" y="78057"/>
                    <a:pt x="57609" y="6853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6" name="フリーフォーム: 図形 218">
              <a:extLst>
                <a:ext uri="{FF2B5EF4-FFF2-40B4-BE49-F238E27FC236}">
                  <a16:creationId xmlns:a16="http://schemas.microsoft.com/office/drawing/2014/main" id="{76954F72-9970-0785-EFA2-BDEE4BE8676D}"/>
                </a:ext>
              </a:extLst>
            </p:cNvPr>
            <p:cNvSpPr/>
            <p:nvPr/>
          </p:nvSpPr>
          <p:spPr>
            <a:xfrm>
              <a:off x="3266942" y="5133917"/>
              <a:ext cx="89420" cy="118447"/>
            </a:xfrm>
            <a:custGeom>
              <a:avLst/>
              <a:gdLst>
                <a:gd name="connsiteX0" fmla="*/ 133 w 89420"/>
                <a:gd name="connsiteY0" fmla="*/ 15933 h 118447"/>
                <a:gd name="connsiteX1" fmla="*/ 60458 w 89420"/>
                <a:gd name="connsiteY1" fmla="*/ 6408 h 118447"/>
                <a:gd name="connsiteX2" fmla="*/ 89033 w 89420"/>
                <a:gd name="connsiteY2" fmla="*/ 98483 h 118447"/>
                <a:gd name="connsiteX3" fmla="*/ 41408 w 89420"/>
                <a:gd name="connsiteY3" fmla="*/ 117533 h 118447"/>
                <a:gd name="connsiteX4" fmla="*/ 42996 w 89420"/>
                <a:gd name="connsiteY4" fmla="*/ 81021 h 118447"/>
                <a:gd name="connsiteX5" fmla="*/ 133 w 89420"/>
                <a:gd name="connsiteY5" fmla="*/ 15933 h 11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420" h="118447">
                  <a:moveTo>
                    <a:pt x="133" y="15933"/>
                  </a:moveTo>
                  <a:cubicBezTo>
                    <a:pt x="3043" y="3498"/>
                    <a:pt x="45641" y="-7350"/>
                    <a:pt x="60458" y="6408"/>
                  </a:cubicBezTo>
                  <a:cubicBezTo>
                    <a:pt x="75275" y="20166"/>
                    <a:pt x="92208" y="79962"/>
                    <a:pt x="89033" y="98483"/>
                  </a:cubicBezTo>
                  <a:cubicBezTo>
                    <a:pt x="85858" y="117004"/>
                    <a:pt x="49081" y="120443"/>
                    <a:pt x="41408" y="117533"/>
                  </a:cubicBezTo>
                  <a:cubicBezTo>
                    <a:pt x="33735" y="114623"/>
                    <a:pt x="42996" y="95573"/>
                    <a:pt x="42996" y="81021"/>
                  </a:cubicBezTo>
                  <a:cubicBezTo>
                    <a:pt x="42996" y="66469"/>
                    <a:pt x="-2777" y="28368"/>
                    <a:pt x="133" y="1593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7" name="フリーフォーム: 図形 219">
              <a:extLst>
                <a:ext uri="{FF2B5EF4-FFF2-40B4-BE49-F238E27FC236}">
                  <a16:creationId xmlns:a16="http://schemas.microsoft.com/office/drawing/2014/main" id="{FCCFAB53-84E9-8E36-370F-AE76B18CC691}"/>
                </a:ext>
              </a:extLst>
            </p:cNvPr>
            <p:cNvSpPr/>
            <p:nvPr/>
          </p:nvSpPr>
          <p:spPr>
            <a:xfrm>
              <a:off x="3085889" y="5351812"/>
              <a:ext cx="294671" cy="141435"/>
            </a:xfrm>
            <a:custGeom>
              <a:avLst/>
              <a:gdLst>
                <a:gd name="connsiteX0" fmla="*/ 282786 w 294671"/>
                <a:gd name="connsiteY0" fmla="*/ 23463 h 141435"/>
                <a:gd name="connsiteX1" fmla="*/ 71649 w 294671"/>
                <a:gd name="connsiteY1" fmla="*/ 53626 h 141435"/>
                <a:gd name="connsiteX2" fmla="*/ 100224 w 294671"/>
                <a:gd name="connsiteY2" fmla="*/ 109188 h 141435"/>
                <a:gd name="connsiteX3" fmla="*/ 239924 w 294671"/>
                <a:gd name="connsiteY3" fmla="*/ 104426 h 141435"/>
                <a:gd name="connsiteX4" fmla="*/ 292311 w 294671"/>
                <a:gd name="connsiteY4" fmla="*/ 102838 h 141435"/>
                <a:gd name="connsiteX5" fmla="*/ 171661 w 294671"/>
                <a:gd name="connsiteY5" fmla="*/ 140938 h 141435"/>
                <a:gd name="connsiteX6" fmla="*/ 27199 w 294671"/>
                <a:gd name="connsiteY6" fmla="*/ 121888 h 141435"/>
                <a:gd name="connsiteX7" fmla="*/ 1799 w 294671"/>
                <a:gd name="connsiteY7" fmla="*/ 83788 h 141435"/>
                <a:gd name="connsiteX8" fmla="*/ 52599 w 294671"/>
                <a:gd name="connsiteY8" fmla="*/ 4413 h 141435"/>
                <a:gd name="connsiteX9" fmla="*/ 282786 w 294671"/>
                <a:gd name="connsiteY9" fmla="*/ 23463 h 14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671" h="141435">
                  <a:moveTo>
                    <a:pt x="282786" y="23463"/>
                  </a:moveTo>
                  <a:cubicBezTo>
                    <a:pt x="285961" y="31665"/>
                    <a:pt x="102076" y="39339"/>
                    <a:pt x="71649" y="53626"/>
                  </a:cubicBezTo>
                  <a:cubicBezTo>
                    <a:pt x="41222" y="67914"/>
                    <a:pt x="72178" y="100721"/>
                    <a:pt x="100224" y="109188"/>
                  </a:cubicBezTo>
                  <a:cubicBezTo>
                    <a:pt x="128270" y="117655"/>
                    <a:pt x="207910" y="105484"/>
                    <a:pt x="239924" y="104426"/>
                  </a:cubicBezTo>
                  <a:cubicBezTo>
                    <a:pt x="271938" y="103368"/>
                    <a:pt x="303688" y="96753"/>
                    <a:pt x="292311" y="102838"/>
                  </a:cubicBezTo>
                  <a:cubicBezTo>
                    <a:pt x="280934" y="108923"/>
                    <a:pt x="215846" y="137763"/>
                    <a:pt x="171661" y="140938"/>
                  </a:cubicBezTo>
                  <a:cubicBezTo>
                    <a:pt x="127476" y="144113"/>
                    <a:pt x="55509" y="131413"/>
                    <a:pt x="27199" y="121888"/>
                  </a:cubicBezTo>
                  <a:cubicBezTo>
                    <a:pt x="-1111" y="112363"/>
                    <a:pt x="-2434" y="103367"/>
                    <a:pt x="1799" y="83788"/>
                  </a:cubicBezTo>
                  <a:cubicBezTo>
                    <a:pt x="6032" y="64209"/>
                    <a:pt x="6297" y="18965"/>
                    <a:pt x="52599" y="4413"/>
                  </a:cubicBezTo>
                  <a:cubicBezTo>
                    <a:pt x="98901" y="-10139"/>
                    <a:pt x="279611" y="15261"/>
                    <a:pt x="282786" y="2346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8" name="フリーフォーム: 図形 220">
              <a:extLst>
                <a:ext uri="{FF2B5EF4-FFF2-40B4-BE49-F238E27FC236}">
                  <a16:creationId xmlns:a16="http://schemas.microsoft.com/office/drawing/2014/main" id="{0262082C-E381-1D18-E7FB-1E66838BF246}"/>
                </a:ext>
              </a:extLst>
            </p:cNvPr>
            <p:cNvSpPr/>
            <p:nvPr/>
          </p:nvSpPr>
          <p:spPr>
            <a:xfrm>
              <a:off x="3371831" y="5497638"/>
              <a:ext cx="73517" cy="157619"/>
            </a:xfrm>
            <a:custGeom>
              <a:avLst/>
              <a:gdLst>
                <a:gd name="connsiteX0" fmla="*/ 20657 w 73517"/>
                <a:gd name="connsiteY0" fmla="*/ 1462 h 157619"/>
                <a:gd name="connsiteX1" fmla="*/ 73044 w 73517"/>
                <a:gd name="connsiteY1" fmla="*/ 133225 h 157619"/>
                <a:gd name="connsiteX2" fmla="*/ 44469 w 73517"/>
                <a:gd name="connsiteY2" fmla="*/ 155450 h 157619"/>
                <a:gd name="connsiteX3" fmla="*/ 9544 w 73517"/>
                <a:gd name="connsiteY3" fmla="*/ 104650 h 157619"/>
                <a:gd name="connsiteX4" fmla="*/ 19 w 73517"/>
                <a:gd name="connsiteY4" fmla="*/ 64962 h 157619"/>
                <a:gd name="connsiteX5" fmla="*/ 20657 w 73517"/>
                <a:gd name="connsiteY5" fmla="*/ 1462 h 15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17" h="157619">
                  <a:moveTo>
                    <a:pt x="20657" y="1462"/>
                  </a:moveTo>
                  <a:cubicBezTo>
                    <a:pt x="32828" y="12839"/>
                    <a:pt x="69075" y="107560"/>
                    <a:pt x="73044" y="133225"/>
                  </a:cubicBezTo>
                  <a:cubicBezTo>
                    <a:pt x="77013" y="158890"/>
                    <a:pt x="55052" y="160213"/>
                    <a:pt x="44469" y="155450"/>
                  </a:cubicBezTo>
                  <a:cubicBezTo>
                    <a:pt x="33886" y="150688"/>
                    <a:pt x="16952" y="119731"/>
                    <a:pt x="9544" y="104650"/>
                  </a:cubicBezTo>
                  <a:cubicBezTo>
                    <a:pt x="2136" y="89569"/>
                    <a:pt x="-246" y="81631"/>
                    <a:pt x="19" y="64962"/>
                  </a:cubicBezTo>
                  <a:cubicBezTo>
                    <a:pt x="284" y="48293"/>
                    <a:pt x="8486" y="-9915"/>
                    <a:pt x="20657" y="146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9" name="フリーフォーム: 図形 221">
              <a:extLst>
                <a:ext uri="{FF2B5EF4-FFF2-40B4-BE49-F238E27FC236}">
                  <a16:creationId xmlns:a16="http://schemas.microsoft.com/office/drawing/2014/main" id="{C7BA48E4-15CF-FE73-E7BD-E51DEF715445}"/>
                </a:ext>
              </a:extLst>
            </p:cNvPr>
            <p:cNvSpPr/>
            <p:nvPr/>
          </p:nvSpPr>
          <p:spPr>
            <a:xfrm>
              <a:off x="3141020" y="5598234"/>
              <a:ext cx="263458" cy="68102"/>
            </a:xfrm>
            <a:custGeom>
              <a:avLst/>
              <a:gdLst>
                <a:gd name="connsiteX0" fmla="*/ 262580 w 263458"/>
                <a:gd name="connsiteY0" fmla="*/ 10404 h 68102"/>
                <a:gd name="connsiteX1" fmla="*/ 24455 w 263458"/>
                <a:gd name="connsiteY1" fmla="*/ 67554 h 68102"/>
                <a:gd name="connsiteX2" fmla="*/ 16518 w 263458"/>
                <a:gd name="connsiteY2" fmla="*/ 37391 h 68102"/>
                <a:gd name="connsiteX3" fmla="*/ 102243 w 263458"/>
                <a:gd name="connsiteY3" fmla="*/ 5641 h 68102"/>
                <a:gd name="connsiteX4" fmla="*/ 262580 w 263458"/>
                <a:gd name="connsiteY4" fmla="*/ 10404 h 6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58" h="68102">
                  <a:moveTo>
                    <a:pt x="262580" y="10404"/>
                  </a:moveTo>
                  <a:cubicBezTo>
                    <a:pt x="249615" y="20723"/>
                    <a:pt x="65465" y="63056"/>
                    <a:pt x="24455" y="67554"/>
                  </a:cubicBezTo>
                  <a:cubicBezTo>
                    <a:pt x="-16555" y="72052"/>
                    <a:pt x="3553" y="47710"/>
                    <a:pt x="16518" y="37391"/>
                  </a:cubicBezTo>
                  <a:cubicBezTo>
                    <a:pt x="29483" y="27072"/>
                    <a:pt x="63085" y="15695"/>
                    <a:pt x="102243" y="5641"/>
                  </a:cubicBezTo>
                  <a:cubicBezTo>
                    <a:pt x="141401" y="-4413"/>
                    <a:pt x="275545" y="85"/>
                    <a:pt x="262580" y="1040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0" name="フリーフォーム: 図形 222">
              <a:extLst>
                <a:ext uri="{FF2B5EF4-FFF2-40B4-BE49-F238E27FC236}">
                  <a16:creationId xmlns:a16="http://schemas.microsoft.com/office/drawing/2014/main" id="{5A438232-585A-A999-AF28-3A67B68DFF00}"/>
                </a:ext>
              </a:extLst>
            </p:cNvPr>
            <p:cNvSpPr/>
            <p:nvPr/>
          </p:nvSpPr>
          <p:spPr>
            <a:xfrm>
              <a:off x="3203045" y="5797485"/>
              <a:ext cx="306389" cy="149350"/>
            </a:xfrm>
            <a:custGeom>
              <a:avLst/>
              <a:gdLst>
                <a:gd name="connsiteX0" fmla="*/ 256118 w 306389"/>
                <a:gd name="connsiteY0" fmla="*/ 15940 h 149350"/>
                <a:gd name="connsiteX1" fmla="*/ 73555 w 306389"/>
                <a:gd name="connsiteY1" fmla="*/ 63565 h 149350"/>
                <a:gd name="connsiteX2" fmla="*/ 89430 w 306389"/>
                <a:gd name="connsiteY2" fmla="*/ 106428 h 149350"/>
                <a:gd name="connsiteX3" fmla="*/ 230718 w 306389"/>
                <a:gd name="connsiteY3" fmla="*/ 69915 h 149350"/>
                <a:gd name="connsiteX4" fmla="*/ 302155 w 306389"/>
                <a:gd name="connsiteY4" fmla="*/ 42928 h 149350"/>
                <a:gd name="connsiteX5" fmla="*/ 270405 w 306389"/>
                <a:gd name="connsiteY5" fmla="*/ 92140 h 149350"/>
                <a:gd name="connsiteX6" fmla="*/ 44980 w 306389"/>
                <a:gd name="connsiteY6" fmla="*/ 149290 h 149350"/>
                <a:gd name="connsiteX7" fmla="*/ 2118 w 306389"/>
                <a:gd name="connsiteY7" fmla="*/ 81028 h 149350"/>
                <a:gd name="connsiteX8" fmla="*/ 33868 w 306389"/>
                <a:gd name="connsiteY8" fmla="*/ 8003 h 149350"/>
                <a:gd name="connsiteX9" fmla="*/ 256118 w 306389"/>
                <a:gd name="connsiteY9" fmla="*/ 15940 h 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89" h="149350">
                  <a:moveTo>
                    <a:pt x="256118" y="15940"/>
                  </a:moveTo>
                  <a:cubicBezTo>
                    <a:pt x="262732" y="25200"/>
                    <a:pt x="101336" y="48484"/>
                    <a:pt x="73555" y="63565"/>
                  </a:cubicBezTo>
                  <a:cubicBezTo>
                    <a:pt x="45774" y="78646"/>
                    <a:pt x="63236" y="105370"/>
                    <a:pt x="89430" y="106428"/>
                  </a:cubicBezTo>
                  <a:cubicBezTo>
                    <a:pt x="115624" y="107486"/>
                    <a:pt x="195264" y="80498"/>
                    <a:pt x="230718" y="69915"/>
                  </a:cubicBezTo>
                  <a:cubicBezTo>
                    <a:pt x="266172" y="59332"/>
                    <a:pt x="295541" y="39224"/>
                    <a:pt x="302155" y="42928"/>
                  </a:cubicBezTo>
                  <a:cubicBezTo>
                    <a:pt x="308769" y="46632"/>
                    <a:pt x="313268" y="74413"/>
                    <a:pt x="270405" y="92140"/>
                  </a:cubicBezTo>
                  <a:cubicBezTo>
                    <a:pt x="227542" y="109867"/>
                    <a:pt x="89694" y="151142"/>
                    <a:pt x="44980" y="149290"/>
                  </a:cubicBezTo>
                  <a:cubicBezTo>
                    <a:pt x="266" y="147438"/>
                    <a:pt x="3970" y="104576"/>
                    <a:pt x="2118" y="81028"/>
                  </a:cubicBezTo>
                  <a:cubicBezTo>
                    <a:pt x="266" y="57480"/>
                    <a:pt x="-8995" y="25995"/>
                    <a:pt x="33868" y="8003"/>
                  </a:cubicBezTo>
                  <a:cubicBezTo>
                    <a:pt x="76731" y="-9989"/>
                    <a:pt x="249504" y="6680"/>
                    <a:pt x="256118" y="15940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1" name="フリーフォーム: 図形 223">
              <a:extLst>
                <a:ext uri="{FF2B5EF4-FFF2-40B4-BE49-F238E27FC236}">
                  <a16:creationId xmlns:a16="http://schemas.microsoft.com/office/drawing/2014/main" id="{363959DF-EBA4-8721-D6C9-42C0C85917BA}"/>
                </a:ext>
              </a:extLst>
            </p:cNvPr>
            <p:cNvSpPr/>
            <p:nvPr/>
          </p:nvSpPr>
          <p:spPr>
            <a:xfrm>
              <a:off x="3336911" y="5748816"/>
              <a:ext cx="158131" cy="107539"/>
            </a:xfrm>
            <a:custGeom>
              <a:avLst/>
              <a:gdLst>
                <a:gd name="connsiteX0" fmla="*/ 14 w 158131"/>
                <a:gd name="connsiteY0" fmla="*/ 40797 h 107539"/>
                <a:gd name="connsiteX1" fmla="*/ 112727 w 158131"/>
                <a:gd name="connsiteY1" fmla="*/ 1109 h 107539"/>
                <a:gd name="connsiteX2" fmla="*/ 157177 w 158131"/>
                <a:gd name="connsiteY2" fmla="*/ 90009 h 107539"/>
                <a:gd name="connsiteX3" fmla="*/ 141302 w 158131"/>
                <a:gd name="connsiteY3" fmla="*/ 105884 h 107539"/>
                <a:gd name="connsiteX4" fmla="*/ 119077 w 158131"/>
                <a:gd name="connsiteY4" fmla="*/ 66197 h 107539"/>
                <a:gd name="connsiteX5" fmla="*/ 104789 w 158131"/>
                <a:gd name="connsiteY5" fmla="*/ 50322 h 107539"/>
                <a:gd name="connsiteX6" fmla="*/ 14 w 158131"/>
                <a:gd name="connsiteY6" fmla="*/ 40797 h 10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131" h="107539">
                  <a:moveTo>
                    <a:pt x="14" y="40797"/>
                  </a:moveTo>
                  <a:cubicBezTo>
                    <a:pt x="1337" y="32595"/>
                    <a:pt x="86533" y="-7093"/>
                    <a:pt x="112727" y="1109"/>
                  </a:cubicBezTo>
                  <a:cubicBezTo>
                    <a:pt x="138921" y="9311"/>
                    <a:pt x="152414" y="72546"/>
                    <a:pt x="157177" y="90009"/>
                  </a:cubicBezTo>
                  <a:cubicBezTo>
                    <a:pt x="161940" y="107472"/>
                    <a:pt x="147652" y="109853"/>
                    <a:pt x="141302" y="105884"/>
                  </a:cubicBezTo>
                  <a:cubicBezTo>
                    <a:pt x="134952" y="101915"/>
                    <a:pt x="125162" y="75457"/>
                    <a:pt x="119077" y="66197"/>
                  </a:cubicBezTo>
                  <a:cubicBezTo>
                    <a:pt x="112992" y="56937"/>
                    <a:pt x="123045" y="52439"/>
                    <a:pt x="104789" y="50322"/>
                  </a:cubicBezTo>
                  <a:cubicBezTo>
                    <a:pt x="86533" y="48205"/>
                    <a:pt x="-1309" y="48999"/>
                    <a:pt x="14" y="40797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2" name="フリーフォーム: 図形 224">
              <a:extLst>
                <a:ext uri="{FF2B5EF4-FFF2-40B4-BE49-F238E27FC236}">
                  <a16:creationId xmlns:a16="http://schemas.microsoft.com/office/drawing/2014/main" id="{A6043881-5C23-36A0-BBF7-1C1655600233}"/>
                </a:ext>
              </a:extLst>
            </p:cNvPr>
            <p:cNvSpPr/>
            <p:nvPr/>
          </p:nvSpPr>
          <p:spPr>
            <a:xfrm>
              <a:off x="3325661" y="5776840"/>
              <a:ext cx="144551" cy="46660"/>
            </a:xfrm>
            <a:custGeom>
              <a:avLst/>
              <a:gdLst>
                <a:gd name="connsiteX0" fmla="*/ 152 w 144551"/>
                <a:gd name="connsiteY0" fmla="*/ 46110 h 46660"/>
                <a:gd name="connsiteX1" fmla="*/ 138264 w 144551"/>
                <a:gd name="connsiteY1" fmla="*/ 23885 h 46660"/>
                <a:gd name="connsiteX2" fmla="*/ 111277 w 144551"/>
                <a:gd name="connsiteY2" fmla="*/ 73 h 46660"/>
                <a:gd name="connsiteX3" fmla="*/ 152 w 144551"/>
                <a:gd name="connsiteY3" fmla="*/ 46110 h 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551" h="46660">
                  <a:moveTo>
                    <a:pt x="152" y="46110"/>
                  </a:moveTo>
                  <a:cubicBezTo>
                    <a:pt x="4650" y="50079"/>
                    <a:pt x="119743" y="31558"/>
                    <a:pt x="138264" y="23885"/>
                  </a:cubicBezTo>
                  <a:cubicBezTo>
                    <a:pt x="156785" y="16212"/>
                    <a:pt x="130327" y="2190"/>
                    <a:pt x="111277" y="73"/>
                  </a:cubicBezTo>
                  <a:cubicBezTo>
                    <a:pt x="92227" y="-2044"/>
                    <a:pt x="-4346" y="42141"/>
                    <a:pt x="152" y="46110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3" name="フリーフォーム: 図形 225">
              <a:extLst>
                <a:ext uri="{FF2B5EF4-FFF2-40B4-BE49-F238E27FC236}">
                  <a16:creationId xmlns:a16="http://schemas.microsoft.com/office/drawing/2014/main" id="{97DC0984-AF6C-192D-3275-B3D37A9CE739}"/>
                </a:ext>
              </a:extLst>
            </p:cNvPr>
            <p:cNvSpPr/>
            <p:nvPr/>
          </p:nvSpPr>
          <p:spPr>
            <a:xfrm>
              <a:off x="3287540" y="5941322"/>
              <a:ext cx="306639" cy="156295"/>
            </a:xfrm>
            <a:custGeom>
              <a:avLst/>
              <a:gdLst>
                <a:gd name="connsiteX0" fmla="*/ 173 w 306639"/>
                <a:gd name="connsiteY0" fmla="*/ 134041 h 156295"/>
                <a:gd name="connsiteX1" fmla="*/ 119235 w 306639"/>
                <a:gd name="connsiteY1" fmla="*/ 89591 h 156295"/>
                <a:gd name="connsiteX2" fmla="*/ 174798 w 306639"/>
                <a:gd name="connsiteY2" fmla="*/ 156266 h 156295"/>
                <a:gd name="connsiteX3" fmla="*/ 181148 w 306639"/>
                <a:gd name="connsiteY3" fmla="*/ 97528 h 156295"/>
                <a:gd name="connsiteX4" fmla="*/ 192260 w 306639"/>
                <a:gd name="connsiteY4" fmla="*/ 54666 h 156295"/>
                <a:gd name="connsiteX5" fmla="*/ 239885 w 306639"/>
                <a:gd name="connsiteY5" fmla="*/ 45141 h 156295"/>
                <a:gd name="connsiteX6" fmla="*/ 301798 w 306639"/>
                <a:gd name="connsiteY6" fmla="*/ 103878 h 156295"/>
                <a:gd name="connsiteX7" fmla="*/ 298623 w 306639"/>
                <a:gd name="connsiteY7" fmla="*/ 41966 h 156295"/>
                <a:gd name="connsiteX8" fmla="*/ 266873 w 306639"/>
                <a:gd name="connsiteY8" fmla="*/ 691 h 156295"/>
                <a:gd name="connsiteX9" fmla="*/ 147810 w 306639"/>
                <a:gd name="connsiteY9" fmla="*/ 21328 h 156295"/>
                <a:gd name="connsiteX10" fmla="*/ 173 w 306639"/>
                <a:gd name="connsiteY10" fmla="*/ 134041 h 156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639" h="156295">
                  <a:moveTo>
                    <a:pt x="173" y="134041"/>
                  </a:moveTo>
                  <a:cubicBezTo>
                    <a:pt x="-4589" y="145418"/>
                    <a:pt x="90131" y="85887"/>
                    <a:pt x="119235" y="89591"/>
                  </a:cubicBezTo>
                  <a:cubicBezTo>
                    <a:pt x="148339" y="93295"/>
                    <a:pt x="164479" y="154943"/>
                    <a:pt x="174798" y="156266"/>
                  </a:cubicBezTo>
                  <a:cubicBezTo>
                    <a:pt x="185117" y="157589"/>
                    <a:pt x="178238" y="114461"/>
                    <a:pt x="181148" y="97528"/>
                  </a:cubicBezTo>
                  <a:cubicBezTo>
                    <a:pt x="184058" y="80595"/>
                    <a:pt x="182471" y="63397"/>
                    <a:pt x="192260" y="54666"/>
                  </a:cubicBezTo>
                  <a:cubicBezTo>
                    <a:pt x="202049" y="45935"/>
                    <a:pt x="221629" y="36939"/>
                    <a:pt x="239885" y="45141"/>
                  </a:cubicBezTo>
                  <a:cubicBezTo>
                    <a:pt x="258141" y="53343"/>
                    <a:pt x="292008" y="104407"/>
                    <a:pt x="301798" y="103878"/>
                  </a:cubicBezTo>
                  <a:cubicBezTo>
                    <a:pt x="311588" y="103349"/>
                    <a:pt x="304444" y="59164"/>
                    <a:pt x="298623" y="41966"/>
                  </a:cubicBezTo>
                  <a:cubicBezTo>
                    <a:pt x="292802" y="24768"/>
                    <a:pt x="292008" y="4131"/>
                    <a:pt x="266873" y="691"/>
                  </a:cubicBezTo>
                  <a:cubicBezTo>
                    <a:pt x="241738" y="-2749"/>
                    <a:pt x="192525" y="7041"/>
                    <a:pt x="147810" y="21328"/>
                  </a:cubicBezTo>
                  <a:cubicBezTo>
                    <a:pt x="103095" y="35615"/>
                    <a:pt x="4935" y="122664"/>
                    <a:pt x="173" y="134041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4" name="フリーフォーム: 図形 226">
              <a:extLst>
                <a:ext uri="{FF2B5EF4-FFF2-40B4-BE49-F238E27FC236}">
                  <a16:creationId xmlns:a16="http://schemas.microsoft.com/office/drawing/2014/main" id="{57A4CD21-3A0E-C3A1-3CCF-04C323ED9DEE}"/>
                </a:ext>
              </a:extLst>
            </p:cNvPr>
            <p:cNvSpPr/>
            <p:nvPr/>
          </p:nvSpPr>
          <p:spPr>
            <a:xfrm>
              <a:off x="3112316" y="4113130"/>
              <a:ext cx="304978" cy="195554"/>
            </a:xfrm>
            <a:custGeom>
              <a:avLst/>
              <a:gdLst>
                <a:gd name="connsiteX0" fmla="*/ 772 w 304978"/>
                <a:gd name="connsiteY0" fmla="*/ 127083 h 195554"/>
                <a:gd name="connsiteX1" fmla="*/ 213497 w 304978"/>
                <a:gd name="connsiteY1" fmla="*/ 179470 h 195554"/>
                <a:gd name="connsiteX2" fmla="*/ 229372 w 304978"/>
                <a:gd name="connsiteY2" fmla="*/ 190583 h 195554"/>
                <a:gd name="connsiteX3" fmla="*/ 284934 w 304978"/>
                <a:gd name="connsiteY3" fmla="*/ 106445 h 195554"/>
                <a:gd name="connsiteX4" fmla="*/ 297634 w 304978"/>
                <a:gd name="connsiteY4" fmla="*/ 35008 h 195554"/>
                <a:gd name="connsiteX5" fmla="*/ 176984 w 304978"/>
                <a:gd name="connsiteY5" fmla="*/ 1670 h 195554"/>
                <a:gd name="connsiteX6" fmla="*/ 61097 w 304978"/>
                <a:gd name="connsiteY6" fmla="*/ 9608 h 195554"/>
                <a:gd name="connsiteX7" fmla="*/ 248422 w 304978"/>
                <a:gd name="connsiteY7" fmla="*/ 49295 h 195554"/>
                <a:gd name="connsiteX8" fmla="*/ 237309 w 304978"/>
                <a:gd name="connsiteY8" fmla="*/ 112795 h 195554"/>
                <a:gd name="connsiteX9" fmla="*/ 145234 w 304978"/>
                <a:gd name="connsiteY9" fmla="*/ 127083 h 195554"/>
                <a:gd name="connsiteX10" fmla="*/ 772 w 304978"/>
                <a:gd name="connsiteY10" fmla="*/ 127083 h 1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978" h="195554">
                  <a:moveTo>
                    <a:pt x="772" y="127083"/>
                  </a:moveTo>
                  <a:cubicBezTo>
                    <a:pt x="12149" y="135814"/>
                    <a:pt x="175397" y="168887"/>
                    <a:pt x="213497" y="179470"/>
                  </a:cubicBezTo>
                  <a:cubicBezTo>
                    <a:pt x="251597" y="190053"/>
                    <a:pt x="217466" y="202754"/>
                    <a:pt x="229372" y="190583"/>
                  </a:cubicBezTo>
                  <a:cubicBezTo>
                    <a:pt x="241278" y="178412"/>
                    <a:pt x="273557" y="132374"/>
                    <a:pt x="284934" y="106445"/>
                  </a:cubicBezTo>
                  <a:cubicBezTo>
                    <a:pt x="296311" y="80516"/>
                    <a:pt x="315626" y="52470"/>
                    <a:pt x="297634" y="35008"/>
                  </a:cubicBezTo>
                  <a:cubicBezTo>
                    <a:pt x="279642" y="17546"/>
                    <a:pt x="216407" y="5903"/>
                    <a:pt x="176984" y="1670"/>
                  </a:cubicBezTo>
                  <a:cubicBezTo>
                    <a:pt x="137561" y="-2563"/>
                    <a:pt x="49191" y="1671"/>
                    <a:pt x="61097" y="9608"/>
                  </a:cubicBezTo>
                  <a:cubicBezTo>
                    <a:pt x="73003" y="17545"/>
                    <a:pt x="219053" y="32097"/>
                    <a:pt x="248422" y="49295"/>
                  </a:cubicBezTo>
                  <a:cubicBezTo>
                    <a:pt x="277791" y="66493"/>
                    <a:pt x="254507" y="99830"/>
                    <a:pt x="237309" y="112795"/>
                  </a:cubicBezTo>
                  <a:cubicBezTo>
                    <a:pt x="220111" y="125760"/>
                    <a:pt x="183598" y="127612"/>
                    <a:pt x="145234" y="127083"/>
                  </a:cubicBezTo>
                  <a:cubicBezTo>
                    <a:pt x="106870" y="126554"/>
                    <a:pt x="-10605" y="118352"/>
                    <a:pt x="772" y="12708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5" name="フリーフォーム: 図形 227">
              <a:extLst>
                <a:ext uri="{FF2B5EF4-FFF2-40B4-BE49-F238E27FC236}">
                  <a16:creationId xmlns:a16="http://schemas.microsoft.com/office/drawing/2014/main" id="{2AA8308B-3015-9B98-6834-0C36540A722A}"/>
                </a:ext>
              </a:extLst>
            </p:cNvPr>
            <p:cNvSpPr/>
            <p:nvPr/>
          </p:nvSpPr>
          <p:spPr>
            <a:xfrm>
              <a:off x="3097663" y="4123816"/>
              <a:ext cx="139777" cy="115050"/>
            </a:xfrm>
            <a:custGeom>
              <a:avLst/>
              <a:gdLst>
                <a:gd name="connsiteX0" fmla="*/ 139250 w 139777"/>
                <a:gd name="connsiteY0" fmla="*/ 509 h 115050"/>
                <a:gd name="connsiteX1" fmla="*/ 53525 w 139777"/>
                <a:gd name="connsiteY1" fmla="*/ 22734 h 115050"/>
                <a:gd name="connsiteX2" fmla="*/ 48762 w 139777"/>
                <a:gd name="connsiteY2" fmla="*/ 79884 h 115050"/>
                <a:gd name="connsiteX3" fmla="*/ 94800 w 139777"/>
                <a:gd name="connsiteY3" fmla="*/ 114809 h 115050"/>
                <a:gd name="connsiteX4" fmla="*/ 15425 w 139777"/>
                <a:gd name="connsiteY4" fmla="*/ 92584 h 115050"/>
                <a:gd name="connsiteX5" fmla="*/ 7487 w 139777"/>
                <a:gd name="connsiteY5" fmla="*/ 41784 h 115050"/>
                <a:gd name="connsiteX6" fmla="*/ 139250 w 139777"/>
                <a:gd name="connsiteY6" fmla="*/ 509 h 11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7" h="115050">
                  <a:moveTo>
                    <a:pt x="139250" y="509"/>
                  </a:moveTo>
                  <a:cubicBezTo>
                    <a:pt x="146923" y="-2666"/>
                    <a:pt x="68606" y="9505"/>
                    <a:pt x="53525" y="22734"/>
                  </a:cubicBezTo>
                  <a:cubicBezTo>
                    <a:pt x="38444" y="35963"/>
                    <a:pt x="41883" y="64538"/>
                    <a:pt x="48762" y="79884"/>
                  </a:cubicBezTo>
                  <a:cubicBezTo>
                    <a:pt x="55641" y="95230"/>
                    <a:pt x="100356" y="112692"/>
                    <a:pt x="94800" y="114809"/>
                  </a:cubicBezTo>
                  <a:cubicBezTo>
                    <a:pt x="89244" y="116926"/>
                    <a:pt x="29977" y="104755"/>
                    <a:pt x="15425" y="92584"/>
                  </a:cubicBezTo>
                  <a:cubicBezTo>
                    <a:pt x="873" y="80413"/>
                    <a:pt x="-6536" y="58717"/>
                    <a:pt x="7487" y="41784"/>
                  </a:cubicBezTo>
                  <a:cubicBezTo>
                    <a:pt x="21510" y="24851"/>
                    <a:pt x="131577" y="3684"/>
                    <a:pt x="139250" y="50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6" name="フリーフォーム: 図形 228">
              <a:extLst>
                <a:ext uri="{FF2B5EF4-FFF2-40B4-BE49-F238E27FC236}">
                  <a16:creationId xmlns:a16="http://schemas.microsoft.com/office/drawing/2014/main" id="{562C1C8E-DAB0-F8A5-D9CB-A0271BC89891}"/>
                </a:ext>
              </a:extLst>
            </p:cNvPr>
            <p:cNvSpPr/>
            <p:nvPr/>
          </p:nvSpPr>
          <p:spPr>
            <a:xfrm>
              <a:off x="3139199" y="3879135"/>
              <a:ext cx="328257" cy="174241"/>
            </a:xfrm>
            <a:custGeom>
              <a:avLst/>
              <a:gdLst>
                <a:gd name="connsiteX0" fmla="*/ 43739 w 328257"/>
                <a:gd name="connsiteY0" fmla="*/ 715 h 174241"/>
                <a:gd name="connsiteX1" fmla="*/ 48501 w 328257"/>
                <a:gd name="connsiteY1" fmla="*/ 130890 h 174241"/>
                <a:gd name="connsiteX2" fmla="*/ 876 w 328257"/>
                <a:gd name="connsiteY2" fmla="*/ 108665 h 174241"/>
                <a:gd name="connsiteX3" fmla="*/ 96126 w 328257"/>
                <a:gd name="connsiteY3" fmla="*/ 142003 h 174241"/>
                <a:gd name="connsiteX4" fmla="*/ 291389 w 328257"/>
                <a:gd name="connsiteY4" fmla="*/ 170578 h 174241"/>
                <a:gd name="connsiteX5" fmla="*/ 324726 w 328257"/>
                <a:gd name="connsiteY5" fmla="*/ 54690 h 174241"/>
                <a:gd name="connsiteX6" fmla="*/ 243764 w 328257"/>
                <a:gd name="connsiteY6" fmla="*/ 121365 h 174241"/>
                <a:gd name="connsiteX7" fmla="*/ 197726 w 328257"/>
                <a:gd name="connsiteY7" fmla="*/ 95965 h 174241"/>
                <a:gd name="connsiteX8" fmla="*/ 161214 w 328257"/>
                <a:gd name="connsiteY8" fmla="*/ 40403 h 174241"/>
                <a:gd name="connsiteX9" fmla="*/ 129464 w 328257"/>
                <a:gd name="connsiteY9" fmla="*/ 84853 h 174241"/>
                <a:gd name="connsiteX10" fmla="*/ 91364 w 328257"/>
                <a:gd name="connsiteY10" fmla="*/ 100728 h 174241"/>
                <a:gd name="connsiteX11" fmla="*/ 56439 w 328257"/>
                <a:gd name="connsiteY11" fmla="*/ 95965 h 174241"/>
                <a:gd name="connsiteX12" fmla="*/ 876 w 328257"/>
                <a:gd name="connsiteY12" fmla="*/ 78503 h 174241"/>
                <a:gd name="connsiteX13" fmla="*/ 43739 w 328257"/>
                <a:gd name="connsiteY13" fmla="*/ 715 h 17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8257" h="174241">
                  <a:moveTo>
                    <a:pt x="43739" y="715"/>
                  </a:moveTo>
                  <a:cubicBezTo>
                    <a:pt x="51676" y="9446"/>
                    <a:pt x="55645" y="112898"/>
                    <a:pt x="48501" y="130890"/>
                  </a:cubicBezTo>
                  <a:cubicBezTo>
                    <a:pt x="41357" y="148882"/>
                    <a:pt x="-7062" y="106813"/>
                    <a:pt x="876" y="108665"/>
                  </a:cubicBezTo>
                  <a:cubicBezTo>
                    <a:pt x="8813" y="110517"/>
                    <a:pt x="47707" y="131684"/>
                    <a:pt x="96126" y="142003"/>
                  </a:cubicBezTo>
                  <a:cubicBezTo>
                    <a:pt x="144545" y="152322"/>
                    <a:pt x="253289" y="185130"/>
                    <a:pt x="291389" y="170578"/>
                  </a:cubicBezTo>
                  <a:cubicBezTo>
                    <a:pt x="329489" y="156026"/>
                    <a:pt x="332663" y="62892"/>
                    <a:pt x="324726" y="54690"/>
                  </a:cubicBezTo>
                  <a:cubicBezTo>
                    <a:pt x="316789" y="46488"/>
                    <a:pt x="264930" y="114486"/>
                    <a:pt x="243764" y="121365"/>
                  </a:cubicBezTo>
                  <a:cubicBezTo>
                    <a:pt x="222598" y="128244"/>
                    <a:pt x="211484" y="109459"/>
                    <a:pt x="197726" y="95965"/>
                  </a:cubicBezTo>
                  <a:cubicBezTo>
                    <a:pt x="183968" y="82471"/>
                    <a:pt x="172591" y="42255"/>
                    <a:pt x="161214" y="40403"/>
                  </a:cubicBezTo>
                  <a:cubicBezTo>
                    <a:pt x="149837" y="38551"/>
                    <a:pt x="141106" y="74799"/>
                    <a:pt x="129464" y="84853"/>
                  </a:cubicBezTo>
                  <a:cubicBezTo>
                    <a:pt x="117822" y="94907"/>
                    <a:pt x="103535" y="98876"/>
                    <a:pt x="91364" y="100728"/>
                  </a:cubicBezTo>
                  <a:cubicBezTo>
                    <a:pt x="79193" y="102580"/>
                    <a:pt x="71520" y="99669"/>
                    <a:pt x="56439" y="95965"/>
                  </a:cubicBezTo>
                  <a:cubicBezTo>
                    <a:pt x="41358" y="92261"/>
                    <a:pt x="5903" y="91203"/>
                    <a:pt x="876" y="78503"/>
                  </a:cubicBezTo>
                  <a:cubicBezTo>
                    <a:pt x="-4151" y="65803"/>
                    <a:pt x="35802" y="-8016"/>
                    <a:pt x="43739" y="715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7" name="フリーフォーム: 図形 229">
              <a:extLst>
                <a:ext uri="{FF2B5EF4-FFF2-40B4-BE49-F238E27FC236}">
                  <a16:creationId xmlns:a16="http://schemas.microsoft.com/office/drawing/2014/main" id="{B97DF528-911F-C3A8-B220-62ACD9A9CC91}"/>
                </a:ext>
              </a:extLst>
            </p:cNvPr>
            <p:cNvSpPr/>
            <p:nvPr/>
          </p:nvSpPr>
          <p:spPr>
            <a:xfrm>
              <a:off x="3204066" y="3736771"/>
              <a:ext cx="304407" cy="166101"/>
            </a:xfrm>
            <a:custGeom>
              <a:avLst/>
              <a:gdLst>
                <a:gd name="connsiteX0" fmla="*/ 1097 w 304407"/>
                <a:gd name="connsiteY0" fmla="*/ 68467 h 166101"/>
                <a:gd name="connsiteX1" fmla="*/ 251922 w 304407"/>
                <a:gd name="connsiteY1" fmla="*/ 157367 h 166101"/>
                <a:gd name="connsiteX2" fmla="*/ 266209 w 304407"/>
                <a:gd name="connsiteY2" fmla="*/ 146254 h 166101"/>
                <a:gd name="connsiteX3" fmla="*/ 304309 w 304407"/>
                <a:gd name="connsiteY3" fmla="*/ 11317 h 166101"/>
                <a:gd name="connsiteX4" fmla="*/ 275734 w 304407"/>
                <a:gd name="connsiteY4" fmla="*/ 17667 h 166101"/>
                <a:gd name="connsiteX5" fmla="*/ 231284 w 304407"/>
                <a:gd name="connsiteY5" fmla="*/ 100217 h 166101"/>
                <a:gd name="connsiteX6" fmla="*/ 163022 w 304407"/>
                <a:gd name="connsiteY6" fmla="*/ 79579 h 166101"/>
                <a:gd name="connsiteX7" fmla="*/ 1097 w 304407"/>
                <a:gd name="connsiteY7" fmla="*/ 68467 h 16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407" h="166101">
                  <a:moveTo>
                    <a:pt x="1097" y="68467"/>
                  </a:moveTo>
                  <a:cubicBezTo>
                    <a:pt x="15914" y="81432"/>
                    <a:pt x="207737" y="144402"/>
                    <a:pt x="251922" y="157367"/>
                  </a:cubicBezTo>
                  <a:cubicBezTo>
                    <a:pt x="296107" y="170332"/>
                    <a:pt x="257478" y="170596"/>
                    <a:pt x="266209" y="146254"/>
                  </a:cubicBezTo>
                  <a:cubicBezTo>
                    <a:pt x="274940" y="121912"/>
                    <a:pt x="302721" y="32748"/>
                    <a:pt x="304309" y="11317"/>
                  </a:cubicBezTo>
                  <a:cubicBezTo>
                    <a:pt x="305897" y="-10114"/>
                    <a:pt x="287905" y="2850"/>
                    <a:pt x="275734" y="17667"/>
                  </a:cubicBezTo>
                  <a:cubicBezTo>
                    <a:pt x="263563" y="32484"/>
                    <a:pt x="250069" y="89898"/>
                    <a:pt x="231284" y="100217"/>
                  </a:cubicBezTo>
                  <a:cubicBezTo>
                    <a:pt x="212499" y="110536"/>
                    <a:pt x="200328" y="88046"/>
                    <a:pt x="163022" y="79579"/>
                  </a:cubicBezTo>
                  <a:cubicBezTo>
                    <a:pt x="125716" y="71112"/>
                    <a:pt x="-13720" y="55502"/>
                    <a:pt x="1097" y="68467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8" name="フリーフォーム: 図形 230">
              <a:extLst>
                <a:ext uri="{FF2B5EF4-FFF2-40B4-BE49-F238E27FC236}">
                  <a16:creationId xmlns:a16="http://schemas.microsoft.com/office/drawing/2014/main" id="{D9E73239-E33E-10BD-F610-F8C05A24D907}"/>
                </a:ext>
              </a:extLst>
            </p:cNvPr>
            <p:cNvSpPr/>
            <p:nvPr/>
          </p:nvSpPr>
          <p:spPr>
            <a:xfrm>
              <a:off x="3295268" y="3580916"/>
              <a:ext cx="276200" cy="125907"/>
            </a:xfrm>
            <a:custGeom>
              <a:avLst/>
              <a:gdLst>
                <a:gd name="connsiteX0" fmla="*/ 5145 w 276200"/>
                <a:gd name="connsiteY0" fmla="*/ 484 h 125907"/>
                <a:gd name="connsiteX1" fmla="*/ 68645 w 276200"/>
                <a:gd name="connsiteY1" fmla="*/ 24297 h 125907"/>
                <a:gd name="connsiteX2" fmla="*/ 259145 w 276200"/>
                <a:gd name="connsiteY2" fmla="*/ 90972 h 125907"/>
                <a:gd name="connsiteX3" fmla="*/ 251207 w 276200"/>
                <a:gd name="connsiteY3" fmla="*/ 125897 h 125907"/>
                <a:gd name="connsiteX4" fmla="*/ 119445 w 276200"/>
                <a:gd name="connsiteY4" fmla="*/ 94147 h 125907"/>
                <a:gd name="connsiteX5" fmla="*/ 17845 w 276200"/>
                <a:gd name="connsiteY5" fmla="*/ 51284 h 125907"/>
                <a:gd name="connsiteX6" fmla="*/ 5145 w 276200"/>
                <a:gd name="connsiteY6" fmla="*/ 484 h 12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00" h="125907">
                  <a:moveTo>
                    <a:pt x="5145" y="484"/>
                  </a:moveTo>
                  <a:cubicBezTo>
                    <a:pt x="13612" y="-4014"/>
                    <a:pt x="68645" y="24297"/>
                    <a:pt x="68645" y="24297"/>
                  </a:cubicBezTo>
                  <a:cubicBezTo>
                    <a:pt x="110978" y="39378"/>
                    <a:pt x="228718" y="74039"/>
                    <a:pt x="259145" y="90972"/>
                  </a:cubicBezTo>
                  <a:cubicBezTo>
                    <a:pt x="289572" y="107905"/>
                    <a:pt x="274490" y="125368"/>
                    <a:pt x="251207" y="125897"/>
                  </a:cubicBezTo>
                  <a:cubicBezTo>
                    <a:pt x="227924" y="126426"/>
                    <a:pt x="158339" y="106583"/>
                    <a:pt x="119445" y="94147"/>
                  </a:cubicBezTo>
                  <a:cubicBezTo>
                    <a:pt x="80551" y="81712"/>
                    <a:pt x="38482" y="60809"/>
                    <a:pt x="17845" y="51284"/>
                  </a:cubicBezTo>
                  <a:cubicBezTo>
                    <a:pt x="-2792" y="41759"/>
                    <a:pt x="-3322" y="4982"/>
                    <a:pt x="5145" y="48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9" name="フリーフォーム: 図形 231">
              <a:extLst>
                <a:ext uri="{FF2B5EF4-FFF2-40B4-BE49-F238E27FC236}">
                  <a16:creationId xmlns:a16="http://schemas.microsoft.com/office/drawing/2014/main" id="{3758CF45-3DA6-2781-9234-B5C541925EA8}"/>
                </a:ext>
              </a:extLst>
            </p:cNvPr>
            <p:cNvSpPr/>
            <p:nvPr/>
          </p:nvSpPr>
          <p:spPr>
            <a:xfrm>
              <a:off x="3318832" y="3319977"/>
              <a:ext cx="301695" cy="242562"/>
            </a:xfrm>
            <a:custGeom>
              <a:avLst/>
              <a:gdLst>
                <a:gd name="connsiteX0" fmla="*/ 24443 w 301695"/>
                <a:gd name="connsiteY0" fmla="*/ 128073 h 242562"/>
                <a:gd name="connsiteX1" fmla="*/ 219706 w 301695"/>
                <a:gd name="connsiteY1" fmla="*/ 183636 h 242562"/>
                <a:gd name="connsiteX2" fmla="*/ 165731 w 301695"/>
                <a:gd name="connsiteY2" fmla="*/ 131248 h 242562"/>
                <a:gd name="connsiteX3" fmla="*/ 59368 w 301695"/>
                <a:gd name="connsiteY3" fmla="*/ 59811 h 242562"/>
                <a:gd name="connsiteX4" fmla="*/ 57781 w 301695"/>
                <a:gd name="connsiteY4" fmla="*/ 16948 h 242562"/>
                <a:gd name="connsiteX5" fmla="*/ 81593 w 301695"/>
                <a:gd name="connsiteY5" fmla="*/ 9011 h 242562"/>
                <a:gd name="connsiteX6" fmla="*/ 241931 w 301695"/>
                <a:gd name="connsiteY6" fmla="*/ 140773 h 242562"/>
                <a:gd name="connsiteX7" fmla="*/ 300668 w 301695"/>
                <a:gd name="connsiteY7" fmla="*/ 215386 h 242562"/>
                <a:gd name="connsiteX8" fmla="*/ 264156 w 301695"/>
                <a:gd name="connsiteY8" fmla="*/ 242373 h 242562"/>
                <a:gd name="connsiteX9" fmla="*/ 89531 w 301695"/>
                <a:gd name="connsiteY9" fmla="*/ 204273 h 242562"/>
                <a:gd name="connsiteX10" fmla="*/ 11743 w 301695"/>
                <a:gd name="connsiteY10" fmla="*/ 178873 h 242562"/>
                <a:gd name="connsiteX11" fmla="*/ 24443 w 301695"/>
                <a:gd name="connsiteY11" fmla="*/ 128073 h 2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695" h="242562">
                  <a:moveTo>
                    <a:pt x="24443" y="128073"/>
                  </a:moveTo>
                  <a:cubicBezTo>
                    <a:pt x="59103" y="128867"/>
                    <a:pt x="196158" y="183107"/>
                    <a:pt x="219706" y="183636"/>
                  </a:cubicBezTo>
                  <a:cubicBezTo>
                    <a:pt x="243254" y="184165"/>
                    <a:pt x="192454" y="151885"/>
                    <a:pt x="165731" y="131248"/>
                  </a:cubicBezTo>
                  <a:cubicBezTo>
                    <a:pt x="139008" y="110611"/>
                    <a:pt x="77360" y="78861"/>
                    <a:pt x="59368" y="59811"/>
                  </a:cubicBezTo>
                  <a:cubicBezTo>
                    <a:pt x="41376" y="40761"/>
                    <a:pt x="54077" y="25415"/>
                    <a:pt x="57781" y="16948"/>
                  </a:cubicBezTo>
                  <a:cubicBezTo>
                    <a:pt x="61485" y="8481"/>
                    <a:pt x="50901" y="-11626"/>
                    <a:pt x="81593" y="9011"/>
                  </a:cubicBezTo>
                  <a:cubicBezTo>
                    <a:pt x="112285" y="29648"/>
                    <a:pt x="205419" y="106377"/>
                    <a:pt x="241931" y="140773"/>
                  </a:cubicBezTo>
                  <a:cubicBezTo>
                    <a:pt x="278443" y="175169"/>
                    <a:pt x="296964" y="198453"/>
                    <a:pt x="300668" y="215386"/>
                  </a:cubicBezTo>
                  <a:cubicBezTo>
                    <a:pt x="304372" y="232319"/>
                    <a:pt x="299345" y="244225"/>
                    <a:pt x="264156" y="242373"/>
                  </a:cubicBezTo>
                  <a:cubicBezTo>
                    <a:pt x="228967" y="240521"/>
                    <a:pt x="131600" y="214856"/>
                    <a:pt x="89531" y="204273"/>
                  </a:cubicBezTo>
                  <a:cubicBezTo>
                    <a:pt x="47462" y="193690"/>
                    <a:pt x="25237" y="187604"/>
                    <a:pt x="11743" y="178873"/>
                  </a:cubicBezTo>
                  <a:cubicBezTo>
                    <a:pt x="-1751" y="170142"/>
                    <a:pt x="-10217" y="127279"/>
                    <a:pt x="24443" y="12807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0" name="フリーフォーム: 図形 232">
              <a:extLst>
                <a:ext uri="{FF2B5EF4-FFF2-40B4-BE49-F238E27FC236}">
                  <a16:creationId xmlns:a16="http://schemas.microsoft.com/office/drawing/2014/main" id="{F1A7A6C8-538A-4B0B-CC37-CEE0FF8F1ACC}"/>
                </a:ext>
              </a:extLst>
            </p:cNvPr>
            <p:cNvSpPr/>
            <p:nvPr/>
          </p:nvSpPr>
          <p:spPr>
            <a:xfrm>
              <a:off x="3427429" y="3140175"/>
              <a:ext cx="318248" cy="269964"/>
            </a:xfrm>
            <a:custGeom>
              <a:avLst/>
              <a:gdLst>
                <a:gd name="connsiteX0" fmla="*/ 7921 w 318248"/>
                <a:gd name="connsiteY0" fmla="*/ 104675 h 269964"/>
                <a:gd name="connsiteX1" fmla="*/ 253984 w 318248"/>
                <a:gd name="connsiteY1" fmla="*/ 261838 h 269964"/>
                <a:gd name="connsiteX2" fmla="*/ 279384 w 318248"/>
                <a:gd name="connsiteY2" fmla="*/ 241200 h 269964"/>
                <a:gd name="connsiteX3" fmla="*/ 312721 w 318248"/>
                <a:gd name="connsiteY3" fmla="*/ 187225 h 269964"/>
                <a:gd name="connsiteX4" fmla="*/ 317484 w 318248"/>
                <a:gd name="connsiteY4" fmla="*/ 144363 h 269964"/>
                <a:gd name="connsiteX5" fmla="*/ 304784 w 318248"/>
                <a:gd name="connsiteY5" fmla="*/ 144363 h 269964"/>
                <a:gd name="connsiteX6" fmla="*/ 263509 w 318248"/>
                <a:gd name="connsiteY6" fmla="*/ 188813 h 269964"/>
                <a:gd name="connsiteX7" fmla="*/ 209534 w 318248"/>
                <a:gd name="connsiteY7" fmla="*/ 176113 h 269964"/>
                <a:gd name="connsiteX8" fmla="*/ 180959 w 318248"/>
                <a:gd name="connsiteY8" fmla="*/ 141188 h 269964"/>
                <a:gd name="connsiteX9" fmla="*/ 184134 w 318248"/>
                <a:gd name="connsiteY9" fmla="*/ 87213 h 269964"/>
                <a:gd name="connsiteX10" fmla="*/ 149209 w 318248"/>
                <a:gd name="connsiteY10" fmla="*/ 95150 h 269964"/>
                <a:gd name="connsiteX11" fmla="*/ 115871 w 318248"/>
                <a:gd name="connsiteY11" fmla="*/ 112613 h 269964"/>
                <a:gd name="connsiteX12" fmla="*/ 77771 w 318248"/>
                <a:gd name="connsiteY12" fmla="*/ 98325 h 269964"/>
                <a:gd name="connsiteX13" fmla="*/ 87296 w 318248"/>
                <a:gd name="connsiteY13" fmla="*/ 44350 h 269964"/>
                <a:gd name="connsiteX14" fmla="*/ 85709 w 318248"/>
                <a:gd name="connsiteY14" fmla="*/ 18950 h 269964"/>
                <a:gd name="connsiteX15" fmla="*/ 61896 w 318248"/>
                <a:gd name="connsiteY15" fmla="*/ 3075 h 269964"/>
                <a:gd name="connsiteX16" fmla="*/ 7921 w 318248"/>
                <a:gd name="connsiteY16" fmla="*/ 104675 h 26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248" h="269964">
                  <a:moveTo>
                    <a:pt x="7921" y="104675"/>
                  </a:moveTo>
                  <a:cubicBezTo>
                    <a:pt x="39936" y="147802"/>
                    <a:pt x="208740" y="239084"/>
                    <a:pt x="253984" y="261838"/>
                  </a:cubicBezTo>
                  <a:cubicBezTo>
                    <a:pt x="299228" y="284592"/>
                    <a:pt x="269595" y="253635"/>
                    <a:pt x="279384" y="241200"/>
                  </a:cubicBezTo>
                  <a:cubicBezTo>
                    <a:pt x="289173" y="228765"/>
                    <a:pt x="306371" y="203364"/>
                    <a:pt x="312721" y="187225"/>
                  </a:cubicBezTo>
                  <a:cubicBezTo>
                    <a:pt x="319071" y="171086"/>
                    <a:pt x="318807" y="151506"/>
                    <a:pt x="317484" y="144363"/>
                  </a:cubicBezTo>
                  <a:cubicBezTo>
                    <a:pt x="316161" y="137220"/>
                    <a:pt x="313780" y="136955"/>
                    <a:pt x="304784" y="144363"/>
                  </a:cubicBezTo>
                  <a:cubicBezTo>
                    <a:pt x="295788" y="151771"/>
                    <a:pt x="279384" y="183521"/>
                    <a:pt x="263509" y="188813"/>
                  </a:cubicBezTo>
                  <a:cubicBezTo>
                    <a:pt x="247634" y="194105"/>
                    <a:pt x="223292" y="184051"/>
                    <a:pt x="209534" y="176113"/>
                  </a:cubicBezTo>
                  <a:cubicBezTo>
                    <a:pt x="195776" y="168176"/>
                    <a:pt x="185192" y="156005"/>
                    <a:pt x="180959" y="141188"/>
                  </a:cubicBezTo>
                  <a:cubicBezTo>
                    <a:pt x="176726" y="126371"/>
                    <a:pt x="189426" y="94886"/>
                    <a:pt x="184134" y="87213"/>
                  </a:cubicBezTo>
                  <a:cubicBezTo>
                    <a:pt x="178842" y="79540"/>
                    <a:pt x="160586" y="90917"/>
                    <a:pt x="149209" y="95150"/>
                  </a:cubicBezTo>
                  <a:cubicBezTo>
                    <a:pt x="137832" y="99383"/>
                    <a:pt x="127777" y="112084"/>
                    <a:pt x="115871" y="112613"/>
                  </a:cubicBezTo>
                  <a:cubicBezTo>
                    <a:pt x="103965" y="113142"/>
                    <a:pt x="82533" y="109702"/>
                    <a:pt x="77771" y="98325"/>
                  </a:cubicBezTo>
                  <a:cubicBezTo>
                    <a:pt x="73009" y="86948"/>
                    <a:pt x="85973" y="57579"/>
                    <a:pt x="87296" y="44350"/>
                  </a:cubicBezTo>
                  <a:cubicBezTo>
                    <a:pt x="88619" y="31121"/>
                    <a:pt x="89942" y="25829"/>
                    <a:pt x="85709" y="18950"/>
                  </a:cubicBezTo>
                  <a:cubicBezTo>
                    <a:pt x="81476" y="12071"/>
                    <a:pt x="73273" y="-7508"/>
                    <a:pt x="61896" y="3075"/>
                  </a:cubicBezTo>
                  <a:cubicBezTo>
                    <a:pt x="50519" y="13658"/>
                    <a:pt x="-24094" y="61548"/>
                    <a:pt x="7921" y="104675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1" name="フリーフォーム: 図形 233">
              <a:extLst>
                <a:ext uri="{FF2B5EF4-FFF2-40B4-BE49-F238E27FC236}">
                  <a16:creationId xmlns:a16="http://schemas.microsoft.com/office/drawing/2014/main" id="{CB4E245D-7989-E6F6-A1EA-B86689420D51}"/>
                </a:ext>
              </a:extLst>
            </p:cNvPr>
            <p:cNvSpPr/>
            <p:nvPr/>
          </p:nvSpPr>
          <p:spPr>
            <a:xfrm>
              <a:off x="3530709" y="3081177"/>
              <a:ext cx="271943" cy="175211"/>
            </a:xfrm>
            <a:custGeom>
              <a:avLst/>
              <a:gdLst>
                <a:gd name="connsiteX0" fmla="*/ 1479 w 271943"/>
                <a:gd name="connsiteY0" fmla="*/ 4923 h 175211"/>
                <a:gd name="connsiteX1" fmla="*/ 249129 w 271943"/>
                <a:gd name="connsiteY1" fmla="*/ 170023 h 175211"/>
                <a:gd name="connsiteX2" fmla="*/ 255479 w 271943"/>
                <a:gd name="connsiteY2" fmla="*/ 128748 h 175211"/>
                <a:gd name="connsiteX3" fmla="*/ 201504 w 271943"/>
                <a:gd name="connsiteY3" fmla="*/ 77948 h 175211"/>
                <a:gd name="connsiteX4" fmla="*/ 147529 w 271943"/>
                <a:gd name="connsiteY4" fmla="*/ 49373 h 175211"/>
                <a:gd name="connsiteX5" fmla="*/ 1479 w 271943"/>
                <a:gd name="connsiteY5" fmla="*/ 4923 h 17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943" h="175211">
                  <a:moveTo>
                    <a:pt x="1479" y="4923"/>
                  </a:moveTo>
                  <a:cubicBezTo>
                    <a:pt x="18412" y="25031"/>
                    <a:pt x="206796" y="149385"/>
                    <a:pt x="249129" y="170023"/>
                  </a:cubicBezTo>
                  <a:cubicBezTo>
                    <a:pt x="291462" y="190661"/>
                    <a:pt x="263416" y="144094"/>
                    <a:pt x="255479" y="128748"/>
                  </a:cubicBezTo>
                  <a:cubicBezTo>
                    <a:pt x="247542" y="113402"/>
                    <a:pt x="219496" y="91177"/>
                    <a:pt x="201504" y="77948"/>
                  </a:cubicBezTo>
                  <a:cubicBezTo>
                    <a:pt x="183512" y="64719"/>
                    <a:pt x="177162" y="67100"/>
                    <a:pt x="147529" y="49373"/>
                  </a:cubicBezTo>
                  <a:cubicBezTo>
                    <a:pt x="117896" y="31646"/>
                    <a:pt x="-15454" y="-15185"/>
                    <a:pt x="1479" y="492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2" name="フリーフォーム: 図形 234">
              <a:extLst>
                <a:ext uri="{FF2B5EF4-FFF2-40B4-BE49-F238E27FC236}">
                  <a16:creationId xmlns:a16="http://schemas.microsoft.com/office/drawing/2014/main" id="{CC6DFD9B-C9F0-8C46-2E13-5FBAEA80958D}"/>
                </a:ext>
              </a:extLst>
            </p:cNvPr>
            <p:cNvSpPr/>
            <p:nvPr/>
          </p:nvSpPr>
          <p:spPr>
            <a:xfrm>
              <a:off x="3543300" y="2983616"/>
              <a:ext cx="207280" cy="170066"/>
            </a:xfrm>
            <a:custGeom>
              <a:avLst/>
              <a:gdLst>
                <a:gd name="connsiteX0" fmla="*/ 0 w 207280"/>
                <a:gd name="connsiteY0" fmla="*/ 97722 h 170066"/>
                <a:gd name="connsiteX1" fmla="*/ 88900 w 207280"/>
                <a:gd name="connsiteY1" fmla="*/ 884 h 170066"/>
                <a:gd name="connsiteX2" fmla="*/ 195263 w 207280"/>
                <a:gd name="connsiteY2" fmla="*/ 53272 h 170066"/>
                <a:gd name="connsiteX3" fmla="*/ 200025 w 207280"/>
                <a:gd name="connsiteY3" fmla="*/ 113597 h 170066"/>
                <a:gd name="connsiteX4" fmla="*/ 152400 w 207280"/>
                <a:gd name="connsiteY4" fmla="*/ 167572 h 170066"/>
                <a:gd name="connsiteX5" fmla="*/ 138113 w 207280"/>
                <a:gd name="connsiteY5" fmla="*/ 153284 h 170066"/>
                <a:gd name="connsiteX6" fmla="*/ 160338 w 207280"/>
                <a:gd name="connsiteY6" fmla="*/ 85022 h 170066"/>
                <a:gd name="connsiteX7" fmla="*/ 149225 w 207280"/>
                <a:gd name="connsiteY7" fmla="*/ 53272 h 170066"/>
                <a:gd name="connsiteX8" fmla="*/ 123825 w 207280"/>
                <a:gd name="connsiteY8" fmla="*/ 35809 h 170066"/>
                <a:gd name="connsiteX9" fmla="*/ 90488 w 207280"/>
                <a:gd name="connsiteY9" fmla="*/ 53272 h 170066"/>
                <a:gd name="connsiteX10" fmla="*/ 0 w 207280"/>
                <a:gd name="connsiteY10" fmla="*/ 97722 h 17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80" h="170066">
                  <a:moveTo>
                    <a:pt x="0" y="97722"/>
                  </a:moveTo>
                  <a:cubicBezTo>
                    <a:pt x="28178" y="53007"/>
                    <a:pt x="56356" y="8292"/>
                    <a:pt x="88900" y="884"/>
                  </a:cubicBezTo>
                  <a:cubicBezTo>
                    <a:pt x="121444" y="-6524"/>
                    <a:pt x="176742" y="34486"/>
                    <a:pt x="195263" y="53272"/>
                  </a:cubicBezTo>
                  <a:cubicBezTo>
                    <a:pt x="213784" y="72057"/>
                    <a:pt x="207169" y="94547"/>
                    <a:pt x="200025" y="113597"/>
                  </a:cubicBezTo>
                  <a:cubicBezTo>
                    <a:pt x="192881" y="132647"/>
                    <a:pt x="162719" y="160958"/>
                    <a:pt x="152400" y="167572"/>
                  </a:cubicBezTo>
                  <a:cubicBezTo>
                    <a:pt x="142081" y="174187"/>
                    <a:pt x="136790" y="167042"/>
                    <a:pt x="138113" y="153284"/>
                  </a:cubicBezTo>
                  <a:cubicBezTo>
                    <a:pt x="139436" y="139526"/>
                    <a:pt x="158486" y="101690"/>
                    <a:pt x="160338" y="85022"/>
                  </a:cubicBezTo>
                  <a:cubicBezTo>
                    <a:pt x="162190" y="68354"/>
                    <a:pt x="155311" y="61474"/>
                    <a:pt x="149225" y="53272"/>
                  </a:cubicBezTo>
                  <a:cubicBezTo>
                    <a:pt x="143140" y="45070"/>
                    <a:pt x="133614" y="35809"/>
                    <a:pt x="123825" y="35809"/>
                  </a:cubicBezTo>
                  <a:cubicBezTo>
                    <a:pt x="114036" y="35809"/>
                    <a:pt x="90488" y="53272"/>
                    <a:pt x="90488" y="53272"/>
                  </a:cubicBezTo>
                  <a:lnTo>
                    <a:pt x="0" y="97722"/>
                  </a:ln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3" name="フリーフォーム: 図形 235">
              <a:extLst>
                <a:ext uri="{FF2B5EF4-FFF2-40B4-BE49-F238E27FC236}">
                  <a16:creationId xmlns:a16="http://schemas.microsoft.com/office/drawing/2014/main" id="{00D76458-A522-29EF-173B-0CC137D75663}"/>
                </a:ext>
              </a:extLst>
            </p:cNvPr>
            <p:cNvSpPr/>
            <p:nvPr/>
          </p:nvSpPr>
          <p:spPr>
            <a:xfrm>
              <a:off x="3728990" y="3083270"/>
              <a:ext cx="159085" cy="61568"/>
            </a:xfrm>
            <a:custGeom>
              <a:avLst/>
              <a:gdLst>
                <a:gd name="connsiteX0" fmla="*/ 48 w 159085"/>
                <a:gd name="connsiteY0" fmla="*/ 1243 h 61568"/>
                <a:gd name="connsiteX1" fmla="*/ 122285 w 159085"/>
                <a:gd name="connsiteY1" fmla="*/ 20293 h 61568"/>
                <a:gd name="connsiteX2" fmla="*/ 158798 w 159085"/>
                <a:gd name="connsiteY2" fmla="*/ 13943 h 61568"/>
                <a:gd name="connsiteX3" fmla="*/ 107998 w 159085"/>
                <a:gd name="connsiteY3" fmla="*/ 61568 h 61568"/>
                <a:gd name="connsiteX4" fmla="*/ 48 w 159085"/>
                <a:gd name="connsiteY4" fmla="*/ 1243 h 6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85" h="61568">
                  <a:moveTo>
                    <a:pt x="48" y="1243"/>
                  </a:moveTo>
                  <a:cubicBezTo>
                    <a:pt x="2429" y="-5636"/>
                    <a:pt x="95827" y="18176"/>
                    <a:pt x="122285" y="20293"/>
                  </a:cubicBezTo>
                  <a:cubicBezTo>
                    <a:pt x="148743" y="22410"/>
                    <a:pt x="161179" y="7064"/>
                    <a:pt x="158798" y="13943"/>
                  </a:cubicBezTo>
                  <a:cubicBezTo>
                    <a:pt x="156417" y="20822"/>
                    <a:pt x="132075" y="61304"/>
                    <a:pt x="107998" y="61568"/>
                  </a:cubicBezTo>
                  <a:cubicBezTo>
                    <a:pt x="83921" y="61832"/>
                    <a:pt x="-2333" y="8122"/>
                    <a:pt x="48" y="124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4" name="フリーフォーム: 図形 236">
              <a:extLst>
                <a:ext uri="{FF2B5EF4-FFF2-40B4-BE49-F238E27FC236}">
                  <a16:creationId xmlns:a16="http://schemas.microsoft.com/office/drawing/2014/main" id="{910BF4A3-59D9-C7BB-7B3D-577B07150D51}"/>
                </a:ext>
              </a:extLst>
            </p:cNvPr>
            <p:cNvSpPr/>
            <p:nvPr/>
          </p:nvSpPr>
          <p:spPr>
            <a:xfrm>
              <a:off x="3664479" y="2766989"/>
              <a:ext cx="289452" cy="259345"/>
            </a:xfrm>
            <a:custGeom>
              <a:avLst/>
              <a:gdLst>
                <a:gd name="connsiteX0" fmla="*/ 2646 w 289452"/>
                <a:gd name="connsiteY0" fmla="*/ 139724 h 259345"/>
                <a:gd name="connsiteX1" fmla="*/ 177271 w 289452"/>
                <a:gd name="connsiteY1" fmla="*/ 193699 h 259345"/>
                <a:gd name="connsiteX2" fmla="*/ 272521 w 289452"/>
                <a:gd name="connsiteY2" fmla="*/ 258786 h 259345"/>
                <a:gd name="connsiteX3" fmla="*/ 282046 w 289452"/>
                <a:gd name="connsiteY3" fmla="*/ 220686 h 259345"/>
                <a:gd name="connsiteX4" fmla="*/ 193146 w 289452"/>
                <a:gd name="connsiteY4" fmla="*/ 144486 h 259345"/>
                <a:gd name="connsiteX5" fmla="*/ 156634 w 289452"/>
                <a:gd name="connsiteY5" fmla="*/ 60349 h 259345"/>
                <a:gd name="connsiteX6" fmla="*/ 113771 w 289452"/>
                <a:gd name="connsiteY6" fmla="*/ 24 h 259345"/>
                <a:gd name="connsiteX7" fmla="*/ 80434 w 289452"/>
                <a:gd name="connsiteY7" fmla="*/ 53999 h 259345"/>
                <a:gd name="connsiteX8" fmla="*/ 139171 w 289452"/>
                <a:gd name="connsiteY8" fmla="*/ 130199 h 259345"/>
                <a:gd name="connsiteX9" fmla="*/ 75671 w 289452"/>
                <a:gd name="connsiteY9" fmla="*/ 104799 h 259345"/>
                <a:gd name="connsiteX10" fmla="*/ 2646 w 289452"/>
                <a:gd name="connsiteY10" fmla="*/ 139724 h 2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452" h="259345">
                  <a:moveTo>
                    <a:pt x="2646" y="139724"/>
                  </a:moveTo>
                  <a:cubicBezTo>
                    <a:pt x="19579" y="154541"/>
                    <a:pt x="132292" y="173855"/>
                    <a:pt x="177271" y="193699"/>
                  </a:cubicBezTo>
                  <a:cubicBezTo>
                    <a:pt x="222250" y="213543"/>
                    <a:pt x="255059" y="254288"/>
                    <a:pt x="272521" y="258786"/>
                  </a:cubicBezTo>
                  <a:cubicBezTo>
                    <a:pt x="289983" y="263284"/>
                    <a:pt x="295275" y="239736"/>
                    <a:pt x="282046" y="220686"/>
                  </a:cubicBezTo>
                  <a:cubicBezTo>
                    <a:pt x="268817" y="201636"/>
                    <a:pt x="214048" y="171209"/>
                    <a:pt x="193146" y="144486"/>
                  </a:cubicBezTo>
                  <a:cubicBezTo>
                    <a:pt x="172244" y="117763"/>
                    <a:pt x="169863" y="84426"/>
                    <a:pt x="156634" y="60349"/>
                  </a:cubicBezTo>
                  <a:cubicBezTo>
                    <a:pt x="143405" y="36272"/>
                    <a:pt x="126471" y="1082"/>
                    <a:pt x="113771" y="24"/>
                  </a:cubicBezTo>
                  <a:cubicBezTo>
                    <a:pt x="101071" y="-1034"/>
                    <a:pt x="76201" y="32303"/>
                    <a:pt x="80434" y="53999"/>
                  </a:cubicBezTo>
                  <a:cubicBezTo>
                    <a:pt x="84667" y="75695"/>
                    <a:pt x="139965" y="121732"/>
                    <a:pt x="139171" y="130199"/>
                  </a:cubicBezTo>
                  <a:cubicBezTo>
                    <a:pt x="138377" y="138666"/>
                    <a:pt x="96573" y="107445"/>
                    <a:pt x="75671" y="104799"/>
                  </a:cubicBezTo>
                  <a:cubicBezTo>
                    <a:pt x="54769" y="102153"/>
                    <a:pt x="-14287" y="124907"/>
                    <a:pt x="2646" y="13972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5" name="フリーフォーム: 図形 237">
              <a:extLst>
                <a:ext uri="{FF2B5EF4-FFF2-40B4-BE49-F238E27FC236}">
                  <a16:creationId xmlns:a16="http://schemas.microsoft.com/office/drawing/2014/main" id="{240A119B-D29B-34BE-A1EF-C4D36641B920}"/>
                </a:ext>
              </a:extLst>
            </p:cNvPr>
            <p:cNvSpPr/>
            <p:nvPr/>
          </p:nvSpPr>
          <p:spPr>
            <a:xfrm>
              <a:off x="4300865" y="2234245"/>
              <a:ext cx="213868" cy="217267"/>
            </a:xfrm>
            <a:custGeom>
              <a:avLst/>
              <a:gdLst>
                <a:gd name="connsiteX0" fmla="*/ 1260 w 213868"/>
                <a:gd name="connsiteY0" fmla="*/ 5718 h 217267"/>
                <a:gd name="connsiteX1" fmla="*/ 207635 w 213868"/>
                <a:gd name="connsiteY1" fmla="*/ 215268 h 217267"/>
                <a:gd name="connsiteX2" fmla="*/ 156835 w 213868"/>
                <a:gd name="connsiteY2" fmla="*/ 108905 h 217267"/>
                <a:gd name="connsiteX3" fmla="*/ 121910 w 213868"/>
                <a:gd name="connsiteY3" fmla="*/ 66043 h 217267"/>
                <a:gd name="connsiteX4" fmla="*/ 1260 w 213868"/>
                <a:gd name="connsiteY4" fmla="*/ 5718 h 21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868" h="217267">
                  <a:moveTo>
                    <a:pt x="1260" y="5718"/>
                  </a:moveTo>
                  <a:cubicBezTo>
                    <a:pt x="15548" y="30589"/>
                    <a:pt x="181706" y="198070"/>
                    <a:pt x="207635" y="215268"/>
                  </a:cubicBezTo>
                  <a:cubicBezTo>
                    <a:pt x="233564" y="232466"/>
                    <a:pt x="171123" y="133776"/>
                    <a:pt x="156835" y="108905"/>
                  </a:cubicBezTo>
                  <a:cubicBezTo>
                    <a:pt x="142548" y="84034"/>
                    <a:pt x="145458" y="88268"/>
                    <a:pt x="121910" y="66043"/>
                  </a:cubicBezTo>
                  <a:cubicBezTo>
                    <a:pt x="98362" y="43818"/>
                    <a:pt x="-13028" y="-19153"/>
                    <a:pt x="1260" y="5718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6" name="フリーフォーム: 図形 238">
              <a:extLst>
                <a:ext uri="{FF2B5EF4-FFF2-40B4-BE49-F238E27FC236}">
                  <a16:creationId xmlns:a16="http://schemas.microsoft.com/office/drawing/2014/main" id="{D66891EB-D69B-090C-23D3-FA4A6CF501BC}"/>
                </a:ext>
              </a:extLst>
            </p:cNvPr>
            <p:cNvSpPr/>
            <p:nvPr/>
          </p:nvSpPr>
          <p:spPr>
            <a:xfrm>
              <a:off x="4308214" y="2160587"/>
              <a:ext cx="187741" cy="166602"/>
            </a:xfrm>
            <a:custGeom>
              <a:avLst/>
              <a:gdLst>
                <a:gd name="connsiteX0" fmla="*/ 261 w 187741"/>
                <a:gd name="connsiteY0" fmla="*/ 68263 h 166602"/>
                <a:gd name="connsiteX1" fmla="*/ 109799 w 187741"/>
                <a:gd name="connsiteY1" fmla="*/ 1 h 166602"/>
                <a:gd name="connsiteX2" fmla="*/ 184411 w 187741"/>
                <a:gd name="connsiteY2" fmla="*/ 66676 h 166602"/>
                <a:gd name="connsiteX3" fmla="*/ 168536 w 187741"/>
                <a:gd name="connsiteY3" fmla="*/ 149226 h 166602"/>
                <a:gd name="connsiteX4" fmla="*/ 112974 w 187741"/>
                <a:gd name="connsiteY4" fmla="*/ 165101 h 166602"/>
                <a:gd name="connsiteX5" fmla="*/ 144724 w 187741"/>
                <a:gd name="connsiteY5" fmla="*/ 125413 h 166602"/>
                <a:gd name="connsiteX6" fmla="*/ 146311 w 187741"/>
                <a:gd name="connsiteY6" fmla="*/ 80963 h 166602"/>
                <a:gd name="connsiteX7" fmla="*/ 130436 w 187741"/>
                <a:gd name="connsiteY7" fmla="*/ 58738 h 166602"/>
                <a:gd name="connsiteX8" fmla="*/ 79636 w 187741"/>
                <a:gd name="connsiteY8" fmla="*/ 53976 h 166602"/>
                <a:gd name="connsiteX9" fmla="*/ 261 w 187741"/>
                <a:gd name="connsiteY9" fmla="*/ 68263 h 16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741" h="166602">
                  <a:moveTo>
                    <a:pt x="261" y="68263"/>
                  </a:moveTo>
                  <a:cubicBezTo>
                    <a:pt x="5288" y="59267"/>
                    <a:pt x="79107" y="265"/>
                    <a:pt x="109799" y="1"/>
                  </a:cubicBezTo>
                  <a:cubicBezTo>
                    <a:pt x="140491" y="-264"/>
                    <a:pt x="174621" y="41805"/>
                    <a:pt x="184411" y="66676"/>
                  </a:cubicBezTo>
                  <a:cubicBezTo>
                    <a:pt x="194201" y="91547"/>
                    <a:pt x="180442" y="132822"/>
                    <a:pt x="168536" y="149226"/>
                  </a:cubicBezTo>
                  <a:cubicBezTo>
                    <a:pt x="156630" y="165630"/>
                    <a:pt x="116943" y="169070"/>
                    <a:pt x="112974" y="165101"/>
                  </a:cubicBezTo>
                  <a:cubicBezTo>
                    <a:pt x="109005" y="161132"/>
                    <a:pt x="139168" y="139436"/>
                    <a:pt x="144724" y="125413"/>
                  </a:cubicBezTo>
                  <a:cubicBezTo>
                    <a:pt x="150280" y="111390"/>
                    <a:pt x="148692" y="92075"/>
                    <a:pt x="146311" y="80963"/>
                  </a:cubicBezTo>
                  <a:cubicBezTo>
                    <a:pt x="143930" y="69851"/>
                    <a:pt x="141548" y="63236"/>
                    <a:pt x="130436" y="58738"/>
                  </a:cubicBezTo>
                  <a:cubicBezTo>
                    <a:pt x="119324" y="54240"/>
                    <a:pt x="94982" y="48155"/>
                    <a:pt x="79636" y="53976"/>
                  </a:cubicBezTo>
                  <a:cubicBezTo>
                    <a:pt x="64290" y="59797"/>
                    <a:pt x="-4766" y="77259"/>
                    <a:pt x="261" y="6826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7" name="フリーフォーム: 図形 239">
              <a:extLst>
                <a:ext uri="{FF2B5EF4-FFF2-40B4-BE49-F238E27FC236}">
                  <a16:creationId xmlns:a16="http://schemas.microsoft.com/office/drawing/2014/main" id="{FFFC6755-DFAB-9436-4B99-832CB96F6702}"/>
                </a:ext>
              </a:extLst>
            </p:cNvPr>
            <p:cNvSpPr/>
            <p:nvPr/>
          </p:nvSpPr>
          <p:spPr>
            <a:xfrm>
              <a:off x="4471965" y="2098328"/>
              <a:ext cx="198887" cy="237003"/>
            </a:xfrm>
            <a:custGeom>
              <a:avLst/>
              <a:gdLst>
                <a:gd name="connsiteX0" fmla="*/ 23 w 198887"/>
                <a:gd name="connsiteY0" fmla="*/ 1935 h 237003"/>
                <a:gd name="connsiteX1" fmla="*/ 136548 w 198887"/>
                <a:gd name="connsiteY1" fmla="*/ 205135 h 237003"/>
                <a:gd name="connsiteX2" fmla="*/ 188935 w 198887"/>
                <a:gd name="connsiteY2" fmla="*/ 233710 h 237003"/>
                <a:gd name="connsiteX3" fmla="*/ 195285 w 198887"/>
                <a:gd name="connsiteY3" fmla="*/ 176560 h 237003"/>
                <a:gd name="connsiteX4" fmla="*/ 147660 w 198887"/>
                <a:gd name="connsiteY4" fmla="*/ 108297 h 237003"/>
                <a:gd name="connsiteX5" fmla="*/ 23 w 198887"/>
                <a:gd name="connsiteY5" fmla="*/ 1935 h 23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887" h="237003">
                  <a:moveTo>
                    <a:pt x="23" y="1935"/>
                  </a:moveTo>
                  <a:cubicBezTo>
                    <a:pt x="-1829" y="18075"/>
                    <a:pt x="105063" y="166506"/>
                    <a:pt x="136548" y="205135"/>
                  </a:cubicBezTo>
                  <a:cubicBezTo>
                    <a:pt x="168033" y="243764"/>
                    <a:pt x="179146" y="238472"/>
                    <a:pt x="188935" y="233710"/>
                  </a:cubicBezTo>
                  <a:cubicBezTo>
                    <a:pt x="198724" y="228948"/>
                    <a:pt x="202164" y="197462"/>
                    <a:pt x="195285" y="176560"/>
                  </a:cubicBezTo>
                  <a:cubicBezTo>
                    <a:pt x="188406" y="155658"/>
                    <a:pt x="176235" y="141635"/>
                    <a:pt x="147660" y="108297"/>
                  </a:cubicBezTo>
                  <a:cubicBezTo>
                    <a:pt x="119085" y="74960"/>
                    <a:pt x="1875" y="-14205"/>
                    <a:pt x="23" y="1935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8" name="フリーフォーム: 図形 240">
              <a:extLst>
                <a:ext uri="{FF2B5EF4-FFF2-40B4-BE49-F238E27FC236}">
                  <a16:creationId xmlns:a16="http://schemas.microsoft.com/office/drawing/2014/main" id="{B664698D-AD2F-95C5-32C9-1BA090C78FD9}"/>
                </a:ext>
              </a:extLst>
            </p:cNvPr>
            <p:cNvSpPr/>
            <p:nvPr/>
          </p:nvSpPr>
          <p:spPr>
            <a:xfrm>
              <a:off x="4556571" y="1943376"/>
              <a:ext cx="283767" cy="324646"/>
            </a:xfrm>
            <a:custGeom>
              <a:avLst/>
              <a:gdLst>
                <a:gd name="connsiteX0" fmla="*/ 1142 w 283767"/>
                <a:gd name="connsiteY0" fmla="*/ 109262 h 324646"/>
                <a:gd name="connsiteX1" fmla="*/ 64642 w 283767"/>
                <a:gd name="connsiteY1" fmla="*/ 91799 h 324646"/>
                <a:gd name="connsiteX2" fmla="*/ 105917 w 283767"/>
                <a:gd name="connsiteY2" fmla="*/ 72749 h 324646"/>
                <a:gd name="connsiteX3" fmla="*/ 134492 w 283767"/>
                <a:gd name="connsiteY3" fmla="*/ 194987 h 324646"/>
                <a:gd name="connsiteX4" fmla="*/ 156717 w 283767"/>
                <a:gd name="connsiteY4" fmla="*/ 315637 h 324646"/>
                <a:gd name="connsiteX5" fmla="*/ 223392 w 283767"/>
                <a:gd name="connsiteY5" fmla="*/ 306112 h 324646"/>
                <a:gd name="connsiteX6" fmla="*/ 283717 w 283767"/>
                <a:gd name="connsiteY6" fmla="*/ 228324 h 324646"/>
                <a:gd name="connsiteX7" fmla="*/ 232917 w 283767"/>
                <a:gd name="connsiteY7" fmla="*/ 229912 h 324646"/>
                <a:gd name="connsiteX8" fmla="*/ 186879 w 283767"/>
                <a:gd name="connsiteY8" fmla="*/ 148949 h 324646"/>
                <a:gd name="connsiteX9" fmla="*/ 145604 w 283767"/>
                <a:gd name="connsiteY9" fmla="*/ 31474 h 324646"/>
                <a:gd name="connsiteX10" fmla="*/ 123379 w 283767"/>
                <a:gd name="connsiteY10" fmla="*/ 1312 h 324646"/>
                <a:gd name="connsiteX11" fmla="*/ 1142 w 283767"/>
                <a:gd name="connsiteY11" fmla="*/ 109262 h 32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3767" h="324646">
                  <a:moveTo>
                    <a:pt x="1142" y="109262"/>
                  </a:moveTo>
                  <a:cubicBezTo>
                    <a:pt x="-8647" y="124343"/>
                    <a:pt x="47180" y="97884"/>
                    <a:pt x="64642" y="91799"/>
                  </a:cubicBezTo>
                  <a:cubicBezTo>
                    <a:pt x="82105" y="85713"/>
                    <a:pt x="94275" y="55551"/>
                    <a:pt x="105917" y="72749"/>
                  </a:cubicBezTo>
                  <a:cubicBezTo>
                    <a:pt x="117559" y="89947"/>
                    <a:pt x="126025" y="154506"/>
                    <a:pt x="134492" y="194987"/>
                  </a:cubicBezTo>
                  <a:cubicBezTo>
                    <a:pt x="142959" y="235468"/>
                    <a:pt x="141900" y="297116"/>
                    <a:pt x="156717" y="315637"/>
                  </a:cubicBezTo>
                  <a:cubicBezTo>
                    <a:pt x="171534" y="334158"/>
                    <a:pt x="202225" y="320664"/>
                    <a:pt x="223392" y="306112"/>
                  </a:cubicBezTo>
                  <a:cubicBezTo>
                    <a:pt x="244559" y="291560"/>
                    <a:pt x="282130" y="241024"/>
                    <a:pt x="283717" y="228324"/>
                  </a:cubicBezTo>
                  <a:cubicBezTo>
                    <a:pt x="285304" y="215624"/>
                    <a:pt x="249057" y="243141"/>
                    <a:pt x="232917" y="229912"/>
                  </a:cubicBezTo>
                  <a:cubicBezTo>
                    <a:pt x="216777" y="216683"/>
                    <a:pt x="201431" y="182022"/>
                    <a:pt x="186879" y="148949"/>
                  </a:cubicBezTo>
                  <a:cubicBezTo>
                    <a:pt x="172327" y="115876"/>
                    <a:pt x="156187" y="56080"/>
                    <a:pt x="145604" y="31474"/>
                  </a:cubicBezTo>
                  <a:cubicBezTo>
                    <a:pt x="135021" y="6868"/>
                    <a:pt x="148250" y="-3980"/>
                    <a:pt x="123379" y="1312"/>
                  </a:cubicBezTo>
                  <a:cubicBezTo>
                    <a:pt x="98508" y="6604"/>
                    <a:pt x="10931" y="94181"/>
                    <a:pt x="1142" y="10926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9" name="フリーフォーム: 図形 241">
              <a:extLst>
                <a:ext uri="{FF2B5EF4-FFF2-40B4-BE49-F238E27FC236}">
                  <a16:creationId xmlns:a16="http://schemas.microsoft.com/office/drawing/2014/main" id="{4A5892FC-B4AB-A4B6-E25A-E311CA22C5EC}"/>
                </a:ext>
              </a:extLst>
            </p:cNvPr>
            <p:cNvSpPr/>
            <p:nvPr/>
          </p:nvSpPr>
          <p:spPr>
            <a:xfrm rot="274781">
              <a:off x="4724846" y="1827489"/>
              <a:ext cx="283767" cy="324646"/>
            </a:xfrm>
            <a:custGeom>
              <a:avLst/>
              <a:gdLst>
                <a:gd name="connsiteX0" fmla="*/ 1142 w 283767"/>
                <a:gd name="connsiteY0" fmla="*/ 109262 h 324646"/>
                <a:gd name="connsiteX1" fmla="*/ 64642 w 283767"/>
                <a:gd name="connsiteY1" fmla="*/ 91799 h 324646"/>
                <a:gd name="connsiteX2" fmla="*/ 105917 w 283767"/>
                <a:gd name="connsiteY2" fmla="*/ 72749 h 324646"/>
                <a:gd name="connsiteX3" fmla="*/ 134492 w 283767"/>
                <a:gd name="connsiteY3" fmla="*/ 194987 h 324646"/>
                <a:gd name="connsiteX4" fmla="*/ 156717 w 283767"/>
                <a:gd name="connsiteY4" fmla="*/ 315637 h 324646"/>
                <a:gd name="connsiteX5" fmla="*/ 223392 w 283767"/>
                <a:gd name="connsiteY5" fmla="*/ 306112 h 324646"/>
                <a:gd name="connsiteX6" fmla="*/ 283717 w 283767"/>
                <a:gd name="connsiteY6" fmla="*/ 228324 h 324646"/>
                <a:gd name="connsiteX7" fmla="*/ 232917 w 283767"/>
                <a:gd name="connsiteY7" fmla="*/ 229912 h 324646"/>
                <a:gd name="connsiteX8" fmla="*/ 186879 w 283767"/>
                <a:gd name="connsiteY8" fmla="*/ 148949 h 324646"/>
                <a:gd name="connsiteX9" fmla="*/ 145604 w 283767"/>
                <a:gd name="connsiteY9" fmla="*/ 31474 h 324646"/>
                <a:gd name="connsiteX10" fmla="*/ 123379 w 283767"/>
                <a:gd name="connsiteY10" fmla="*/ 1312 h 324646"/>
                <a:gd name="connsiteX11" fmla="*/ 1142 w 283767"/>
                <a:gd name="connsiteY11" fmla="*/ 109262 h 32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3767" h="324646">
                  <a:moveTo>
                    <a:pt x="1142" y="109262"/>
                  </a:moveTo>
                  <a:cubicBezTo>
                    <a:pt x="-8647" y="124343"/>
                    <a:pt x="47180" y="97884"/>
                    <a:pt x="64642" y="91799"/>
                  </a:cubicBezTo>
                  <a:cubicBezTo>
                    <a:pt x="82105" y="85713"/>
                    <a:pt x="94275" y="55551"/>
                    <a:pt x="105917" y="72749"/>
                  </a:cubicBezTo>
                  <a:cubicBezTo>
                    <a:pt x="117559" y="89947"/>
                    <a:pt x="126025" y="154506"/>
                    <a:pt x="134492" y="194987"/>
                  </a:cubicBezTo>
                  <a:cubicBezTo>
                    <a:pt x="142959" y="235468"/>
                    <a:pt x="141900" y="297116"/>
                    <a:pt x="156717" y="315637"/>
                  </a:cubicBezTo>
                  <a:cubicBezTo>
                    <a:pt x="171534" y="334158"/>
                    <a:pt x="202225" y="320664"/>
                    <a:pt x="223392" y="306112"/>
                  </a:cubicBezTo>
                  <a:cubicBezTo>
                    <a:pt x="244559" y="291560"/>
                    <a:pt x="282130" y="241024"/>
                    <a:pt x="283717" y="228324"/>
                  </a:cubicBezTo>
                  <a:cubicBezTo>
                    <a:pt x="285304" y="215624"/>
                    <a:pt x="249057" y="243141"/>
                    <a:pt x="232917" y="229912"/>
                  </a:cubicBezTo>
                  <a:cubicBezTo>
                    <a:pt x="216777" y="216683"/>
                    <a:pt x="201431" y="182022"/>
                    <a:pt x="186879" y="148949"/>
                  </a:cubicBezTo>
                  <a:cubicBezTo>
                    <a:pt x="172327" y="115876"/>
                    <a:pt x="156187" y="56080"/>
                    <a:pt x="145604" y="31474"/>
                  </a:cubicBezTo>
                  <a:cubicBezTo>
                    <a:pt x="135021" y="6868"/>
                    <a:pt x="148250" y="-3980"/>
                    <a:pt x="123379" y="1312"/>
                  </a:cubicBezTo>
                  <a:cubicBezTo>
                    <a:pt x="98508" y="6604"/>
                    <a:pt x="10931" y="94181"/>
                    <a:pt x="1142" y="10926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0" name="フリーフォーム: 図形 242">
              <a:extLst>
                <a:ext uri="{FF2B5EF4-FFF2-40B4-BE49-F238E27FC236}">
                  <a16:creationId xmlns:a16="http://schemas.microsoft.com/office/drawing/2014/main" id="{067B0925-2314-BEAE-3540-7206E502EF04}"/>
                </a:ext>
              </a:extLst>
            </p:cNvPr>
            <p:cNvSpPr/>
            <p:nvPr/>
          </p:nvSpPr>
          <p:spPr>
            <a:xfrm>
              <a:off x="4959339" y="1749743"/>
              <a:ext cx="216884" cy="324358"/>
            </a:xfrm>
            <a:custGeom>
              <a:avLst/>
              <a:gdLst>
                <a:gd name="connsiteX0" fmla="*/ 11 w 216884"/>
                <a:gd name="connsiteY0" fmla="*/ 36195 h 324358"/>
                <a:gd name="connsiteX1" fmla="*/ 71449 w 216884"/>
                <a:gd name="connsiteY1" fmla="*/ 304482 h 324358"/>
                <a:gd name="connsiteX2" fmla="*/ 122249 w 216884"/>
                <a:gd name="connsiteY2" fmla="*/ 296545 h 324358"/>
                <a:gd name="connsiteX3" fmla="*/ 103199 w 216884"/>
                <a:gd name="connsiteY3" fmla="*/ 233045 h 324358"/>
                <a:gd name="connsiteX4" fmla="*/ 79386 w 216884"/>
                <a:gd name="connsiteY4" fmla="*/ 158432 h 324358"/>
                <a:gd name="connsiteX5" fmla="*/ 57161 w 216884"/>
                <a:gd name="connsiteY5" fmla="*/ 85407 h 324358"/>
                <a:gd name="connsiteX6" fmla="*/ 117486 w 216884"/>
                <a:gd name="connsiteY6" fmla="*/ 188595 h 324358"/>
                <a:gd name="connsiteX7" fmla="*/ 215911 w 216884"/>
                <a:gd name="connsiteY7" fmla="*/ 250507 h 324358"/>
                <a:gd name="connsiteX8" fmla="*/ 161936 w 216884"/>
                <a:gd name="connsiteY8" fmla="*/ 179070 h 324358"/>
                <a:gd name="connsiteX9" fmla="*/ 66686 w 216884"/>
                <a:gd name="connsiteY9" fmla="*/ 20320 h 324358"/>
                <a:gd name="connsiteX10" fmla="*/ 11 w 216884"/>
                <a:gd name="connsiteY10" fmla="*/ 36195 h 32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84" h="324358">
                  <a:moveTo>
                    <a:pt x="11" y="36195"/>
                  </a:moveTo>
                  <a:cubicBezTo>
                    <a:pt x="805" y="83555"/>
                    <a:pt x="51076" y="261090"/>
                    <a:pt x="71449" y="304482"/>
                  </a:cubicBezTo>
                  <a:cubicBezTo>
                    <a:pt x="91822" y="347874"/>
                    <a:pt x="116957" y="308451"/>
                    <a:pt x="122249" y="296545"/>
                  </a:cubicBezTo>
                  <a:cubicBezTo>
                    <a:pt x="127541" y="284639"/>
                    <a:pt x="110343" y="256064"/>
                    <a:pt x="103199" y="233045"/>
                  </a:cubicBezTo>
                  <a:cubicBezTo>
                    <a:pt x="96055" y="210026"/>
                    <a:pt x="87059" y="183038"/>
                    <a:pt x="79386" y="158432"/>
                  </a:cubicBezTo>
                  <a:cubicBezTo>
                    <a:pt x="71713" y="133826"/>
                    <a:pt x="50811" y="80380"/>
                    <a:pt x="57161" y="85407"/>
                  </a:cubicBezTo>
                  <a:cubicBezTo>
                    <a:pt x="63511" y="90434"/>
                    <a:pt x="91028" y="161078"/>
                    <a:pt x="117486" y="188595"/>
                  </a:cubicBezTo>
                  <a:cubicBezTo>
                    <a:pt x="143944" y="216112"/>
                    <a:pt x="208503" y="252094"/>
                    <a:pt x="215911" y="250507"/>
                  </a:cubicBezTo>
                  <a:cubicBezTo>
                    <a:pt x="223319" y="248920"/>
                    <a:pt x="186807" y="217434"/>
                    <a:pt x="161936" y="179070"/>
                  </a:cubicBezTo>
                  <a:cubicBezTo>
                    <a:pt x="137065" y="140706"/>
                    <a:pt x="93674" y="47837"/>
                    <a:pt x="66686" y="20320"/>
                  </a:cubicBezTo>
                  <a:cubicBezTo>
                    <a:pt x="39699" y="-7197"/>
                    <a:pt x="-783" y="-11165"/>
                    <a:pt x="11" y="36195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1" name="フリーフォーム: 図形 243">
              <a:extLst>
                <a:ext uri="{FF2B5EF4-FFF2-40B4-BE49-F238E27FC236}">
                  <a16:creationId xmlns:a16="http://schemas.microsoft.com/office/drawing/2014/main" id="{438A1768-93C3-897A-4A99-31B7B2560A22}"/>
                </a:ext>
              </a:extLst>
            </p:cNvPr>
            <p:cNvSpPr/>
            <p:nvPr/>
          </p:nvSpPr>
          <p:spPr>
            <a:xfrm>
              <a:off x="5035695" y="1925619"/>
              <a:ext cx="89342" cy="47703"/>
            </a:xfrm>
            <a:custGeom>
              <a:avLst/>
              <a:gdLst>
                <a:gd name="connsiteX0" fmla="*/ 1443 w 89342"/>
                <a:gd name="connsiteY0" fmla="*/ 47644 h 47703"/>
                <a:gd name="connsiteX1" fmla="*/ 88755 w 89342"/>
                <a:gd name="connsiteY1" fmla="*/ 11131 h 47703"/>
                <a:gd name="connsiteX2" fmla="*/ 37955 w 89342"/>
                <a:gd name="connsiteY2" fmla="*/ 1606 h 47703"/>
                <a:gd name="connsiteX3" fmla="*/ 1443 w 89342"/>
                <a:gd name="connsiteY3" fmla="*/ 47644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342" h="47703">
                  <a:moveTo>
                    <a:pt x="1443" y="47644"/>
                  </a:moveTo>
                  <a:cubicBezTo>
                    <a:pt x="9910" y="49231"/>
                    <a:pt x="82670" y="18804"/>
                    <a:pt x="88755" y="11131"/>
                  </a:cubicBezTo>
                  <a:cubicBezTo>
                    <a:pt x="94840" y="3458"/>
                    <a:pt x="51978" y="-3157"/>
                    <a:pt x="37955" y="1606"/>
                  </a:cubicBezTo>
                  <a:cubicBezTo>
                    <a:pt x="23932" y="6369"/>
                    <a:pt x="-7024" y="46057"/>
                    <a:pt x="1443" y="4764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2" name="フリーフォーム: 図形 244">
              <a:extLst>
                <a:ext uri="{FF2B5EF4-FFF2-40B4-BE49-F238E27FC236}">
                  <a16:creationId xmlns:a16="http://schemas.microsoft.com/office/drawing/2014/main" id="{670C983F-C812-93EA-5277-B38DE934A526}"/>
                </a:ext>
              </a:extLst>
            </p:cNvPr>
            <p:cNvSpPr/>
            <p:nvPr/>
          </p:nvSpPr>
          <p:spPr>
            <a:xfrm>
              <a:off x="5199826" y="1638109"/>
              <a:ext cx="175176" cy="81251"/>
            </a:xfrm>
            <a:custGeom>
              <a:avLst/>
              <a:gdLst>
                <a:gd name="connsiteX0" fmla="*/ 10349 w 175176"/>
                <a:gd name="connsiteY0" fmla="*/ 81154 h 81251"/>
                <a:gd name="connsiteX1" fmla="*/ 157987 w 175176"/>
                <a:gd name="connsiteY1" fmla="*/ 36704 h 81251"/>
                <a:gd name="connsiteX2" fmla="*/ 157987 w 175176"/>
                <a:gd name="connsiteY2" fmla="*/ 191 h 81251"/>
                <a:gd name="connsiteX3" fmla="*/ 30987 w 175176"/>
                <a:gd name="connsiteY3" fmla="*/ 24004 h 81251"/>
                <a:gd name="connsiteX4" fmla="*/ 10349 w 175176"/>
                <a:gd name="connsiteY4" fmla="*/ 81154 h 8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76" h="81251">
                  <a:moveTo>
                    <a:pt x="10349" y="81154"/>
                  </a:moveTo>
                  <a:cubicBezTo>
                    <a:pt x="31516" y="83271"/>
                    <a:pt x="133381" y="50198"/>
                    <a:pt x="157987" y="36704"/>
                  </a:cubicBezTo>
                  <a:cubicBezTo>
                    <a:pt x="182593" y="23210"/>
                    <a:pt x="179154" y="2308"/>
                    <a:pt x="157987" y="191"/>
                  </a:cubicBezTo>
                  <a:cubicBezTo>
                    <a:pt x="136820" y="-1926"/>
                    <a:pt x="59297" y="13950"/>
                    <a:pt x="30987" y="24004"/>
                  </a:cubicBezTo>
                  <a:cubicBezTo>
                    <a:pt x="2677" y="34058"/>
                    <a:pt x="-10818" y="79037"/>
                    <a:pt x="10349" y="8115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3" name="フリーフォーム: 図形 245">
              <a:extLst>
                <a:ext uri="{FF2B5EF4-FFF2-40B4-BE49-F238E27FC236}">
                  <a16:creationId xmlns:a16="http://schemas.microsoft.com/office/drawing/2014/main" id="{3152520A-9C42-CEA9-AFA6-377204DE92F4}"/>
                </a:ext>
              </a:extLst>
            </p:cNvPr>
            <p:cNvSpPr/>
            <p:nvPr/>
          </p:nvSpPr>
          <p:spPr>
            <a:xfrm>
              <a:off x="5275198" y="1670096"/>
              <a:ext cx="125578" cy="252733"/>
            </a:xfrm>
            <a:custGeom>
              <a:avLst/>
              <a:gdLst>
                <a:gd name="connsiteX0" fmla="*/ 31815 w 125578"/>
                <a:gd name="connsiteY0" fmla="*/ 7892 h 252733"/>
                <a:gd name="connsiteX1" fmla="*/ 125477 w 125578"/>
                <a:gd name="connsiteY1" fmla="*/ 238079 h 252733"/>
                <a:gd name="connsiteX2" fmla="*/ 49277 w 125578"/>
                <a:gd name="connsiteY2" fmla="*/ 219029 h 252733"/>
                <a:gd name="connsiteX3" fmla="*/ 14352 w 125578"/>
                <a:gd name="connsiteY3" fmla="*/ 134892 h 252733"/>
                <a:gd name="connsiteX4" fmla="*/ 65 w 125578"/>
                <a:gd name="connsiteY4" fmla="*/ 60279 h 252733"/>
                <a:gd name="connsiteX5" fmla="*/ 31815 w 125578"/>
                <a:gd name="connsiteY5" fmla="*/ 7892 h 25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578" h="252733">
                  <a:moveTo>
                    <a:pt x="31815" y="7892"/>
                  </a:moveTo>
                  <a:cubicBezTo>
                    <a:pt x="52717" y="37525"/>
                    <a:pt x="122567" y="202890"/>
                    <a:pt x="125477" y="238079"/>
                  </a:cubicBezTo>
                  <a:cubicBezTo>
                    <a:pt x="128387" y="273268"/>
                    <a:pt x="67798" y="236227"/>
                    <a:pt x="49277" y="219029"/>
                  </a:cubicBezTo>
                  <a:cubicBezTo>
                    <a:pt x="30756" y="201831"/>
                    <a:pt x="22554" y="161350"/>
                    <a:pt x="14352" y="134892"/>
                  </a:cubicBezTo>
                  <a:cubicBezTo>
                    <a:pt x="6150" y="108434"/>
                    <a:pt x="1123" y="80387"/>
                    <a:pt x="65" y="60279"/>
                  </a:cubicBezTo>
                  <a:cubicBezTo>
                    <a:pt x="-993" y="40171"/>
                    <a:pt x="10913" y="-21741"/>
                    <a:pt x="31815" y="789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4" name="フリーフォーム: 図形 246">
              <a:extLst>
                <a:ext uri="{FF2B5EF4-FFF2-40B4-BE49-F238E27FC236}">
                  <a16:creationId xmlns:a16="http://schemas.microsoft.com/office/drawing/2014/main" id="{50A1FBA7-4114-3020-55BF-4F0AB0E2D7C3}"/>
                </a:ext>
              </a:extLst>
            </p:cNvPr>
            <p:cNvSpPr/>
            <p:nvPr/>
          </p:nvSpPr>
          <p:spPr>
            <a:xfrm>
              <a:off x="5443512" y="1640333"/>
              <a:ext cx="95363" cy="261234"/>
            </a:xfrm>
            <a:custGeom>
              <a:avLst/>
              <a:gdLst>
                <a:gd name="connsiteX0" fmla="*/ 26 w 95363"/>
                <a:gd name="connsiteY0" fmla="*/ 4317 h 261234"/>
                <a:gd name="connsiteX1" fmla="*/ 63526 w 95363"/>
                <a:gd name="connsiteY1" fmla="*/ 242442 h 261234"/>
                <a:gd name="connsiteX2" fmla="*/ 95276 w 95363"/>
                <a:gd name="connsiteY2" fmla="*/ 229742 h 261234"/>
                <a:gd name="connsiteX3" fmla="*/ 71463 w 95363"/>
                <a:gd name="connsiteY3" fmla="*/ 99567 h 261234"/>
                <a:gd name="connsiteX4" fmla="*/ 26 w 95363"/>
                <a:gd name="connsiteY4" fmla="*/ 4317 h 26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63" h="261234">
                  <a:moveTo>
                    <a:pt x="26" y="4317"/>
                  </a:moveTo>
                  <a:cubicBezTo>
                    <a:pt x="-1297" y="28129"/>
                    <a:pt x="47651" y="204871"/>
                    <a:pt x="63526" y="242442"/>
                  </a:cubicBezTo>
                  <a:cubicBezTo>
                    <a:pt x="79401" y="280013"/>
                    <a:pt x="93953" y="253554"/>
                    <a:pt x="95276" y="229742"/>
                  </a:cubicBezTo>
                  <a:cubicBezTo>
                    <a:pt x="96599" y="205930"/>
                    <a:pt x="82575" y="137931"/>
                    <a:pt x="71463" y="99567"/>
                  </a:cubicBezTo>
                  <a:cubicBezTo>
                    <a:pt x="60351" y="61203"/>
                    <a:pt x="1349" y="-19495"/>
                    <a:pt x="26" y="4317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5" name="フリーフォーム: 図形 247">
              <a:extLst>
                <a:ext uri="{FF2B5EF4-FFF2-40B4-BE49-F238E27FC236}">
                  <a16:creationId xmlns:a16="http://schemas.microsoft.com/office/drawing/2014/main" id="{C0468D25-14FA-05A1-E436-D6E725C38C9B}"/>
                </a:ext>
              </a:extLst>
            </p:cNvPr>
            <p:cNvSpPr/>
            <p:nvPr/>
          </p:nvSpPr>
          <p:spPr>
            <a:xfrm>
              <a:off x="5559704" y="1542556"/>
              <a:ext cx="269902" cy="307867"/>
            </a:xfrm>
            <a:custGeom>
              <a:avLst/>
              <a:gdLst>
                <a:gd name="connsiteX0" fmla="*/ 63221 w 269902"/>
                <a:gd name="connsiteY0" fmla="*/ 162419 h 307867"/>
                <a:gd name="connsiteX1" fmla="*/ 96559 w 269902"/>
                <a:gd name="connsiteY1" fmla="*/ 303707 h 307867"/>
                <a:gd name="connsiteX2" fmla="*/ 33059 w 269902"/>
                <a:gd name="connsiteY2" fmla="*/ 265607 h 307867"/>
                <a:gd name="connsiteX3" fmla="*/ 15596 w 269902"/>
                <a:gd name="connsiteY3" fmla="*/ 216394 h 307867"/>
                <a:gd name="connsiteX4" fmla="*/ 2896 w 269902"/>
                <a:gd name="connsiteY4" fmla="*/ 127494 h 307867"/>
                <a:gd name="connsiteX5" fmla="*/ 2896 w 269902"/>
                <a:gd name="connsiteY5" fmla="*/ 54469 h 307867"/>
                <a:gd name="connsiteX6" fmla="*/ 34646 w 269902"/>
                <a:gd name="connsiteY6" fmla="*/ 44944 h 307867"/>
                <a:gd name="connsiteX7" fmla="*/ 60046 w 269902"/>
                <a:gd name="connsiteY7" fmla="*/ 56057 h 307867"/>
                <a:gd name="connsiteX8" fmla="*/ 82271 w 269902"/>
                <a:gd name="connsiteY8" fmla="*/ 79869 h 307867"/>
                <a:gd name="connsiteX9" fmla="*/ 126721 w 269902"/>
                <a:gd name="connsiteY9" fmla="*/ 143369 h 307867"/>
                <a:gd name="connsiteX10" fmla="*/ 152121 w 269902"/>
                <a:gd name="connsiteY10" fmla="*/ 167182 h 307867"/>
                <a:gd name="connsiteX11" fmla="*/ 160059 w 269902"/>
                <a:gd name="connsiteY11" fmla="*/ 110032 h 307867"/>
                <a:gd name="connsiteX12" fmla="*/ 166409 w 269902"/>
                <a:gd name="connsiteY12" fmla="*/ 46532 h 307867"/>
                <a:gd name="connsiteX13" fmla="*/ 212446 w 269902"/>
                <a:gd name="connsiteY13" fmla="*/ 3669 h 307867"/>
                <a:gd name="connsiteX14" fmla="*/ 264834 w 269902"/>
                <a:gd name="connsiteY14" fmla="*/ 143369 h 307867"/>
                <a:gd name="connsiteX15" fmla="*/ 266421 w 269902"/>
                <a:gd name="connsiteY15" fmla="*/ 243382 h 307867"/>
                <a:gd name="connsiteX16" fmla="*/ 252134 w 269902"/>
                <a:gd name="connsiteY16" fmla="*/ 244969 h 307867"/>
                <a:gd name="connsiteX17" fmla="*/ 202921 w 269902"/>
                <a:gd name="connsiteY17" fmla="*/ 149719 h 307867"/>
                <a:gd name="connsiteX18" fmla="*/ 188634 w 269902"/>
                <a:gd name="connsiteY18" fmla="*/ 217982 h 307867"/>
                <a:gd name="connsiteX19" fmla="*/ 183871 w 269902"/>
                <a:gd name="connsiteY19" fmla="*/ 270369 h 307867"/>
                <a:gd name="connsiteX20" fmla="*/ 148946 w 269902"/>
                <a:gd name="connsiteY20" fmla="*/ 284657 h 307867"/>
                <a:gd name="connsiteX21" fmla="*/ 133071 w 269902"/>
                <a:gd name="connsiteY21" fmla="*/ 257669 h 307867"/>
                <a:gd name="connsiteX22" fmla="*/ 63221 w 269902"/>
                <a:gd name="connsiteY22" fmla="*/ 162419 h 30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9902" h="307867">
                  <a:moveTo>
                    <a:pt x="63221" y="162419"/>
                  </a:moveTo>
                  <a:cubicBezTo>
                    <a:pt x="57136" y="170092"/>
                    <a:pt x="101586" y="286509"/>
                    <a:pt x="96559" y="303707"/>
                  </a:cubicBezTo>
                  <a:cubicBezTo>
                    <a:pt x="91532" y="320905"/>
                    <a:pt x="46553" y="280159"/>
                    <a:pt x="33059" y="265607"/>
                  </a:cubicBezTo>
                  <a:cubicBezTo>
                    <a:pt x="19565" y="251055"/>
                    <a:pt x="20623" y="239413"/>
                    <a:pt x="15596" y="216394"/>
                  </a:cubicBezTo>
                  <a:cubicBezTo>
                    <a:pt x="10569" y="193375"/>
                    <a:pt x="5013" y="154481"/>
                    <a:pt x="2896" y="127494"/>
                  </a:cubicBezTo>
                  <a:cubicBezTo>
                    <a:pt x="779" y="100506"/>
                    <a:pt x="-2396" y="68227"/>
                    <a:pt x="2896" y="54469"/>
                  </a:cubicBezTo>
                  <a:cubicBezTo>
                    <a:pt x="8188" y="40711"/>
                    <a:pt x="25121" y="44679"/>
                    <a:pt x="34646" y="44944"/>
                  </a:cubicBezTo>
                  <a:cubicBezTo>
                    <a:pt x="44171" y="45209"/>
                    <a:pt x="52109" y="50236"/>
                    <a:pt x="60046" y="56057"/>
                  </a:cubicBezTo>
                  <a:cubicBezTo>
                    <a:pt x="67983" y="61878"/>
                    <a:pt x="71159" y="65317"/>
                    <a:pt x="82271" y="79869"/>
                  </a:cubicBezTo>
                  <a:cubicBezTo>
                    <a:pt x="93383" y="94421"/>
                    <a:pt x="115079" y="128817"/>
                    <a:pt x="126721" y="143369"/>
                  </a:cubicBezTo>
                  <a:cubicBezTo>
                    <a:pt x="138363" y="157921"/>
                    <a:pt x="146565" y="172738"/>
                    <a:pt x="152121" y="167182"/>
                  </a:cubicBezTo>
                  <a:cubicBezTo>
                    <a:pt x="157677" y="161626"/>
                    <a:pt x="157678" y="130140"/>
                    <a:pt x="160059" y="110032"/>
                  </a:cubicBezTo>
                  <a:cubicBezTo>
                    <a:pt x="162440" y="89924"/>
                    <a:pt x="157678" y="64259"/>
                    <a:pt x="166409" y="46532"/>
                  </a:cubicBezTo>
                  <a:cubicBezTo>
                    <a:pt x="175140" y="28805"/>
                    <a:pt x="196042" y="-12470"/>
                    <a:pt x="212446" y="3669"/>
                  </a:cubicBezTo>
                  <a:cubicBezTo>
                    <a:pt x="228850" y="19808"/>
                    <a:pt x="255838" y="103417"/>
                    <a:pt x="264834" y="143369"/>
                  </a:cubicBezTo>
                  <a:cubicBezTo>
                    <a:pt x="273830" y="183321"/>
                    <a:pt x="268538" y="226449"/>
                    <a:pt x="266421" y="243382"/>
                  </a:cubicBezTo>
                  <a:cubicBezTo>
                    <a:pt x="264304" y="260315"/>
                    <a:pt x="262717" y="260579"/>
                    <a:pt x="252134" y="244969"/>
                  </a:cubicBezTo>
                  <a:cubicBezTo>
                    <a:pt x="241551" y="229359"/>
                    <a:pt x="213504" y="154217"/>
                    <a:pt x="202921" y="149719"/>
                  </a:cubicBezTo>
                  <a:cubicBezTo>
                    <a:pt x="192338" y="145221"/>
                    <a:pt x="191809" y="197874"/>
                    <a:pt x="188634" y="217982"/>
                  </a:cubicBezTo>
                  <a:cubicBezTo>
                    <a:pt x="185459" y="238090"/>
                    <a:pt x="190486" y="259257"/>
                    <a:pt x="183871" y="270369"/>
                  </a:cubicBezTo>
                  <a:cubicBezTo>
                    <a:pt x="177256" y="281481"/>
                    <a:pt x="157413" y="286774"/>
                    <a:pt x="148946" y="284657"/>
                  </a:cubicBezTo>
                  <a:cubicBezTo>
                    <a:pt x="140479" y="282540"/>
                    <a:pt x="144713" y="274602"/>
                    <a:pt x="133071" y="257669"/>
                  </a:cubicBezTo>
                  <a:cubicBezTo>
                    <a:pt x="121429" y="240736"/>
                    <a:pt x="69306" y="154746"/>
                    <a:pt x="63221" y="16241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6" name="フリーフォーム: 図形 248">
              <a:extLst>
                <a:ext uri="{FF2B5EF4-FFF2-40B4-BE49-F238E27FC236}">
                  <a16:creationId xmlns:a16="http://schemas.microsoft.com/office/drawing/2014/main" id="{01429F0D-CE23-02BB-F99A-9E5A1D3E0D4B}"/>
                </a:ext>
              </a:extLst>
            </p:cNvPr>
            <p:cNvSpPr/>
            <p:nvPr/>
          </p:nvSpPr>
          <p:spPr>
            <a:xfrm>
              <a:off x="5872100" y="1493838"/>
              <a:ext cx="169491" cy="304592"/>
            </a:xfrm>
            <a:custGeom>
              <a:avLst/>
              <a:gdLst>
                <a:gd name="connsiteX0" fmla="*/ 4825 w 169491"/>
                <a:gd name="connsiteY0" fmla="*/ 31750 h 304592"/>
                <a:gd name="connsiteX1" fmla="*/ 20700 w 169491"/>
                <a:gd name="connsiteY1" fmla="*/ 279400 h 304592"/>
                <a:gd name="connsiteX2" fmla="*/ 54038 w 169491"/>
                <a:gd name="connsiteY2" fmla="*/ 298450 h 304592"/>
                <a:gd name="connsiteX3" fmla="*/ 155638 w 169491"/>
                <a:gd name="connsiteY3" fmla="*/ 298450 h 304592"/>
                <a:gd name="connsiteX4" fmla="*/ 160400 w 169491"/>
                <a:gd name="connsiteY4" fmla="*/ 274637 h 304592"/>
                <a:gd name="connsiteX5" fmla="*/ 79438 w 169491"/>
                <a:gd name="connsiteY5" fmla="*/ 250825 h 304592"/>
                <a:gd name="connsiteX6" fmla="*/ 71500 w 169491"/>
                <a:gd name="connsiteY6" fmla="*/ 192087 h 304592"/>
                <a:gd name="connsiteX7" fmla="*/ 122300 w 169491"/>
                <a:gd name="connsiteY7" fmla="*/ 173037 h 304592"/>
                <a:gd name="connsiteX8" fmla="*/ 103250 w 169491"/>
                <a:gd name="connsiteY8" fmla="*/ 120650 h 304592"/>
                <a:gd name="connsiteX9" fmla="*/ 61975 w 169491"/>
                <a:gd name="connsiteY9" fmla="*/ 96837 h 304592"/>
                <a:gd name="connsiteX10" fmla="*/ 61975 w 169491"/>
                <a:gd name="connsiteY10" fmla="*/ 41275 h 304592"/>
                <a:gd name="connsiteX11" fmla="*/ 108013 w 169491"/>
                <a:gd name="connsiteY11" fmla="*/ 6350 h 304592"/>
                <a:gd name="connsiteX12" fmla="*/ 4825 w 169491"/>
                <a:gd name="connsiteY12" fmla="*/ 31750 h 3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491" h="304592">
                  <a:moveTo>
                    <a:pt x="4825" y="31750"/>
                  </a:moveTo>
                  <a:cubicBezTo>
                    <a:pt x="-9727" y="77258"/>
                    <a:pt x="12498" y="234950"/>
                    <a:pt x="20700" y="279400"/>
                  </a:cubicBezTo>
                  <a:cubicBezTo>
                    <a:pt x="28902" y="323850"/>
                    <a:pt x="31548" y="295275"/>
                    <a:pt x="54038" y="298450"/>
                  </a:cubicBezTo>
                  <a:cubicBezTo>
                    <a:pt x="76528" y="301625"/>
                    <a:pt x="137911" y="302419"/>
                    <a:pt x="155638" y="298450"/>
                  </a:cubicBezTo>
                  <a:cubicBezTo>
                    <a:pt x="173365" y="294481"/>
                    <a:pt x="173100" y="282574"/>
                    <a:pt x="160400" y="274637"/>
                  </a:cubicBezTo>
                  <a:cubicBezTo>
                    <a:pt x="147700" y="266700"/>
                    <a:pt x="94255" y="264583"/>
                    <a:pt x="79438" y="250825"/>
                  </a:cubicBezTo>
                  <a:cubicBezTo>
                    <a:pt x="64621" y="237067"/>
                    <a:pt x="64356" y="205052"/>
                    <a:pt x="71500" y="192087"/>
                  </a:cubicBezTo>
                  <a:cubicBezTo>
                    <a:pt x="78644" y="179122"/>
                    <a:pt x="117008" y="184943"/>
                    <a:pt x="122300" y="173037"/>
                  </a:cubicBezTo>
                  <a:cubicBezTo>
                    <a:pt x="127592" y="161131"/>
                    <a:pt x="113304" y="133350"/>
                    <a:pt x="103250" y="120650"/>
                  </a:cubicBezTo>
                  <a:cubicBezTo>
                    <a:pt x="93196" y="107950"/>
                    <a:pt x="68854" y="110066"/>
                    <a:pt x="61975" y="96837"/>
                  </a:cubicBezTo>
                  <a:cubicBezTo>
                    <a:pt x="55096" y="83608"/>
                    <a:pt x="54302" y="56356"/>
                    <a:pt x="61975" y="41275"/>
                  </a:cubicBezTo>
                  <a:cubicBezTo>
                    <a:pt x="69648" y="26194"/>
                    <a:pt x="116480" y="11113"/>
                    <a:pt x="108013" y="6350"/>
                  </a:cubicBezTo>
                  <a:cubicBezTo>
                    <a:pt x="99546" y="1587"/>
                    <a:pt x="19377" y="-13758"/>
                    <a:pt x="4825" y="31750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7" name="フリーフォーム: 図形 249">
              <a:extLst>
                <a:ext uri="{FF2B5EF4-FFF2-40B4-BE49-F238E27FC236}">
                  <a16:creationId xmlns:a16="http://schemas.microsoft.com/office/drawing/2014/main" id="{3FE90169-5234-7E46-1138-08E99EA584A2}"/>
                </a:ext>
              </a:extLst>
            </p:cNvPr>
            <p:cNvSpPr/>
            <p:nvPr/>
          </p:nvSpPr>
          <p:spPr>
            <a:xfrm>
              <a:off x="6072451" y="1492304"/>
              <a:ext cx="76099" cy="204645"/>
            </a:xfrm>
            <a:custGeom>
              <a:avLst/>
              <a:gdLst>
                <a:gd name="connsiteX0" fmla="*/ 7674 w 76099"/>
                <a:gd name="connsiteY0" fmla="*/ 1534 h 204645"/>
                <a:gd name="connsiteX1" fmla="*/ 9262 w 76099"/>
                <a:gd name="connsiteY1" fmla="*/ 201559 h 204645"/>
                <a:gd name="connsiteX2" fmla="*/ 75937 w 76099"/>
                <a:gd name="connsiteY2" fmla="*/ 114246 h 204645"/>
                <a:gd name="connsiteX3" fmla="*/ 7674 w 76099"/>
                <a:gd name="connsiteY3" fmla="*/ 1534 h 20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99" h="204645">
                  <a:moveTo>
                    <a:pt x="7674" y="1534"/>
                  </a:moveTo>
                  <a:cubicBezTo>
                    <a:pt x="-3438" y="16086"/>
                    <a:pt x="-2115" y="182774"/>
                    <a:pt x="9262" y="201559"/>
                  </a:cubicBezTo>
                  <a:cubicBezTo>
                    <a:pt x="20639" y="220344"/>
                    <a:pt x="72233" y="148642"/>
                    <a:pt x="75937" y="114246"/>
                  </a:cubicBezTo>
                  <a:cubicBezTo>
                    <a:pt x="79641" y="79850"/>
                    <a:pt x="18786" y="-13018"/>
                    <a:pt x="7674" y="153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8" name="フリーフォーム: 図形 251">
              <a:extLst>
                <a:ext uri="{FF2B5EF4-FFF2-40B4-BE49-F238E27FC236}">
                  <a16:creationId xmlns:a16="http://schemas.microsoft.com/office/drawing/2014/main" id="{F446A94D-1D27-22B3-639D-858DB0EE1906}"/>
                </a:ext>
              </a:extLst>
            </p:cNvPr>
            <p:cNvSpPr/>
            <p:nvPr/>
          </p:nvSpPr>
          <p:spPr>
            <a:xfrm>
              <a:off x="6059999" y="1714482"/>
              <a:ext cx="76760" cy="85985"/>
            </a:xfrm>
            <a:custGeom>
              <a:avLst/>
              <a:gdLst>
                <a:gd name="connsiteX0" fmla="*/ 64576 w 76760"/>
                <a:gd name="connsiteY0" fmla="*/ 85743 h 85985"/>
                <a:gd name="connsiteX1" fmla="*/ 1076 w 76760"/>
                <a:gd name="connsiteY1" fmla="*/ 30181 h 85985"/>
                <a:gd name="connsiteX2" fmla="*/ 28064 w 76760"/>
                <a:gd name="connsiteY2" fmla="*/ 3193 h 85985"/>
                <a:gd name="connsiteX3" fmla="*/ 72514 w 76760"/>
                <a:gd name="connsiteY3" fmla="*/ 6368 h 85985"/>
                <a:gd name="connsiteX4" fmla="*/ 64576 w 76760"/>
                <a:gd name="connsiteY4" fmla="*/ 85743 h 8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760" h="85985">
                  <a:moveTo>
                    <a:pt x="64576" y="85743"/>
                  </a:moveTo>
                  <a:cubicBezTo>
                    <a:pt x="52670" y="89712"/>
                    <a:pt x="7161" y="43939"/>
                    <a:pt x="1076" y="30181"/>
                  </a:cubicBezTo>
                  <a:cubicBezTo>
                    <a:pt x="-5009" y="16423"/>
                    <a:pt x="16158" y="7162"/>
                    <a:pt x="28064" y="3193"/>
                  </a:cubicBezTo>
                  <a:cubicBezTo>
                    <a:pt x="39970" y="-776"/>
                    <a:pt x="64312" y="-2363"/>
                    <a:pt x="72514" y="6368"/>
                  </a:cubicBezTo>
                  <a:cubicBezTo>
                    <a:pt x="80716" y="15099"/>
                    <a:pt x="76482" y="81774"/>
                    <a:pt x="64576" y="8574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659" name="グループ化 3658">
              <a:extLst>
                <a:ext uri="{FF2B5EF4-FFF2-40B4-BE49-F238E27FC236}">
                  <a16:creationId xmlns:a16="http://schemas.microsoft.com/office/drawing/2014/main" id="{453CB14A-10BD-3F6D-1E50-5A21F155EB8E}"/>
                </a:ext>
              </a:extLst>
            </p:cNvPr>
            <p:cNvGrpSpPr/>
            <p:nvPr/>
          </p:nvGrpSpPr>
          <p:grpSpPr>
            <a:xfrm>
              <a:off x="6368926" y="1435039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3724" name="フリーフォーム: 図形 252">
                <a:extLst>
                  <a:ext uri="{FF2B5EF4-FFF2-40B4-BE49-F238E27FC236}">
                    <a16:creationId xmlns:a16="http://schemas.microsoft.com/office/drawing/2014/main" id="{8E9F6D2E-E048-7144-A2F3-75E7702D3A87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5" name="フリーフォーム: 図形 253">
                <a:extLst>
                  <a:ext uri="{FF2B5EF4-FFF2-40B4-BE49-F238E27FC236}">
                    <a16:creationId xmlns:a16="http://schemas.microsoft.com/office/drawing/2014/main" id="{5A0FFAF0-5B82-CBFF-C965-75EB9309D7EC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0" name="グループ化 3659">
              <a:extLst>
                <a:ext uri="{FF2B5EF4-FFF2-40B4-BE49-F238E27FC236}">
                  <a16:creationId xmlns:a16="http://schemas.microsoft.com/office/drawing/2014/main" id="{76A3ECBC-0258-399C-5DDD-90A4F687106E}"/>
                </a:ext>
              </a:extLst>
            </p:cNvPr>
            <p:cNvGrpSpPr/>
            <p:nvPr/>
          </p:nvGrpSpPr>
          <p:grpSpPr>
            <a:xfrm rot="2700000">
              <a:off x="8654927" y="2391771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3722" name="フリーフォーム: 図形 257">
                <a:extLst>
                  <a:ext uri="{FF2B5EF4-FFF2-40B4-BE49-F238E27FC236}">
                    <a16:creationId xmlns:a16="http://schemas.microsoft.com/office/drawing/2014/main" id="{ABDCA0F3-F500-F101-1638-A5ACFF8A2F50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3" name="フリーフォーム: 図形 258">
                <a:extLst>
                  <a:ext uri="{FF2B5EF4-FFF2-40B4-BE49-F238E27FC236}">
                    <a16:creationId xmlns:a16="http://schemas.microsoft.com/office/drawing/2014/main" id="{60E7BDD2-A199-2345-BA2F-FFD42DA9DDE1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1" name="グループ化 3660">
              <a:extLst>
                <a:ext uri="{FF2B5EF4-FFF2-40B4-BE49-F238E27FC236}">
                  <a16:creationId xmlns:a16="http://schemas.microsoft.com/office/drawing/2014/main" id="{E473C7C3-F236-0EA2-6E7A-7D39FC03EB22}"/>
                </a:ext>
              </a:extLst>
            </p:cNvPr>
            <p:cNvGrpSpPr/>
            <p:nvPr/>
          </p:nvGrpSpPr>
          <p:grpSpPr>
            <a:xfrm rot="5400000">
              <a:off x="9603195" y="4663503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3720" name="フリーフォーム: 図形 260">
                <a:extLst>
                  <a:ext uri="{FF2B5EF4-FFF2-40B4-BE49-F238E27FC236}">
                    <a16:creationId xmlns:a16="http://schemas.microsoft.com/office/drawing/2014/main" id="{9F4D9659-DC1E-9757-4C1A-D7BD36300FCA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1" name="フリーフォーム: 図形 261">
                <a:extLst>
                  <a:ext uri="{FF2B5EF4-FFF2-40B4-BE49-F238E27FC236}">
                    <a16:creationId xmlns:a16="http://schemas.microsoft.com/office/drawing/2014/main" id="{4D4058D5-135E-895C-0951-DE6FF7C618B6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2" name="グループ化 3661">
              <a:extLst>
                <a:ext uri="{FF2B5EF4-FFF2-40B4-BE49-F238E27FC236}">
                  <a16:creationId xmlns:a16="http://schemas.microsoft.com/office/drawing/2014/main" id="{5CBCC0C8-DB9D-B326-A4F9-35652C6A8D6D}"/>
                </a:ext>
              </a:extLst>
            </p:cNvPr>
            <p:cNvGrpSpPr/>
            <p:nvPr/>
          </p:nvGrpSpPr>
          <p:grpSpPr>
            <a:xfrm rot="8100000">
              <a:off x="8637996" y="6941037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3718" name="フリーフォーム: 図形 263">
                <a:extLst>
                  <a:ext uri="{FF2B5EF4-FFF2-40B4-BE49-F238E27FC236}">
                    <a16:creationId xmlns:a16="http://schemas.microsoft.com/office/drawing/2014/main" id="{822CAB96-D14E-0238-CBAA-536D70EC2EC2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9" name="フリーフォーム: 図形 264">
                <a:extLst>
                  <a:ext uri="{FF2B5EF4-FFF2-40B4-BE49-F238E27FC236}">
                    <a16:creationId xmlns:a16="http://schemas.microsoft.com/office/drawing/2014/main" id="{8533604D-9D56-A476-DDB5-94D0359C0973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3" name="グループ化 3662">
              <a:extLst>
                <a:ext uri="{FF2B5EF4-FFF2-40B4-BE49-F238E27FC236}">
                  <a16:creationId xmlns:a16="http://schemas.microsoft.com/office/drawing/2014/main" id="{B4C06746-A909-1B6C-C530-291100C1F1D9}"/>
                </a:ext>
              </a:extLst>
            </p:cNvPr>
            <p:cNvGrpSpPr/>
            <p:nvPr/>
          </p:nvGrpSpPr>
          <p:grpSpPr>
            <a:xfrm rot="10800000">
              <a:off x="6357186" y="7846969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3716" name="フリーフォーム: 図形 266">
                <a:extLst>
                  <a:ext uri="{FF2B5EF4-FFF2-40B4-BE49-F238E27FC236}">
                    <a16:creationId xmlns:a16="http://schemas.microsoft.com/office/drawing/2014/main" id="{F0684DFB-E0E0-6D6D-AE0D-2037D24AD90A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7" name="フリーフォーム: 図形 267">
                <a:extLst>
                  <a:ext uri="{FF2B5EF4-FFF2-40B4-BE49-F238E27FC236}">
                    <a16:creationId xmlns:a16="http://schemas.microsoft.com/office/drawing/2014/main" id="{406D8E87-2944-DB70-47FC-FE2E120A5B01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4" name="グループ化 3663">
              <a:extLst>
                <a:ext uri="{FF2B5EF4-FFF2-40B4-BE49-F238E27FC236}">
                  <a16:creationId xmlns:a16="http://schemas.microsoft.com/office/drawing/2014/main" id="{1C2F080C-54EA-DFFD-DD58-BC8CE5CA7B8B}"/>
                </a:ext>
              </a:extLst>
            </p:cNvPr>
            <p:cNvGrpSpPr/>
            <p:nvPr/>
          </p:nvGrpSpPr>
          <p:grpSpPr>
            <a:xfrm rot="13500000" flipH="1">
              <a:off x="4099864" y="6941037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3714" name="フリーフォーム: 図形 269">
                <a:extLst>
                  <a:ext uri="{FF2B5EF4-FFF2-40B4-BE49-F238E27FC236}">
                    <a16:creationId xmlns:a16="http://schemas.microsoft.com/office/drawing/2014/main" id="{6C298194-78B8-83DA-55E2-DB1C3A3CFF5D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5" name="フリーフォーム: 図形 270">
                <a:extLst>
                  <a:ext uri="{FF2B5EF4-FFF2-40B4-BE49-F238E27FC236}">
                    <a16:creationId xmlns:a16="http://schemas.microsoft.com/office/drawing/2014/main" id="{DB05B85C-D83B-D0BA-21A6-9CD1F64D4BEE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5" name="グループ化 3664">
              <a:extLst>
                <a:ext uri="{FF2B5EF4-FFF2-40B4-BE49-F238E27FC236}">
                  <a16:creationId xmlns:a16="http://schemas.microsoft.com/office/drawing/2014/main" id="{7E4CCA34-87E7-BC45-91F2-2890F3B6B575}"/>
                </a:ext>
              </a:extLst>
            </p:cNvPr>
            <p:cNvGrpSpPr/>
            <p:nvPr/>
          </p:nvGrpSpPr>
          <p:grpSpPr>
            <a:xfrm rot="16200000" flipH="1">
              <a:off x="3109261" y="4663503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3712" name="フリーフォーム: 図形 272">
                <a:extLst>
                  <a:ext uri="{FF2B5EF4-FFF2-40B4-BE49-F238E27FC236}">
                    <a16:creationId xmlns:a16="http://schemas.microsoft.com/office/drawing/2014/main" id="{A8E3AA87-ABA7-D8EF-86F9-5EFE6C85507A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3" name="フリーフォーム: 図形 273">
                <a:extLst>
                  <a:ext uri="{FF2B5EF4-FFF2-40B4-BE49-F238E27FC236}">
                    <a16:creationId xmlns:a16="http://schemas.microsoft.com/office/drawing/2014/main" id="{E0BA5534-41CC-9CE3-2312-9E58BA3406BC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6" name="グループ化 3665">
              <a:extLst>
                <a:ext uri="{FF2B5EF4-FFF2-40B4-BE49-F238E27FC236}">
                  <a16:creationId xmlns:a16="http://schemas.microsoft.com/office/drawing/2014/main" id="{B4CED0F3-D2B1-90B5-9346-1E6403DBF009}"/>
                </a:ext>
              </a:extLst>
            </p:cNvPr>
            <p:cNvGrpSpPr/>
            <p:nvPr/>
          </p:nvGrpSpPr>
          <p:grpSpPr>
            <a:xfrm rot="8100000">
              <a:off x="4074462" y="2385971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3710" name="フリーフォーム: 図形 275">
                <a:extLst>
                  <a:ext uri="{FF2B5EF4-FFF2-40B4-BE49-F238E27FC236}">
                    <a16:creationId xmlns:a16="http://schemas.microsoft.com/office/drawing/2014/main" id="{704F7AB6-08A9-8472-28B4-D76FE8184ED7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1" name="フリーフォーム: 図形 276">
                <a:extLst>
                  <a:ext uri="{FF2B5EF4-FFF2-40B4-BE49-F238E27FC236}">
                    <a16:creationId xmlns:a16="http://schemas.microsoft.com/office/drawing/2014/main" id="{CEF2E817-57B0-8C52-B294-9B4D6C637064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7" name="グループ化 3666">
              <a:extLst>
                <a:ext uri="{FF2B5EF4-FFF2-40B4-BE49-F238E27FC236}">
                  <a16:creationId xmlns:a16="http://schemas.microsoft.com/office/drawing/2014/main" id="{02D9DFFF-8843-515B-EF00-55020068DDBD}"/>
                </a:ext>
              </a:extLst>
            </p:cNvPr>
            <p:cNvGrpSpPr/>
            <p:nvPr/>
          </p:nvGrpSpPr>
          <p:grpSpPr>
            <a:xfrm>
              <a:off x="4241760" y="2570556"/>
              <a:ext cx="1677999" cy="1369988"/>
              <a:chOff x="4241760" y="2570556"/>
              <a:chExt cx="1677999" cy="1369988"/>
            </a:xfrm>
            <a:solidFill>
              <a:srgbClr val="C00000"/>
            </a:solidFill>
          </p:grpSpPr>
          <p:grpSp>
            <p:nvGrpSpPr>
              <p:cNvPr id="3693" name="グループ化 3692">
                <a:extLst>
                  <a:ext uri="{FF2B5EF4-FFF2-40B4-BE49-F238E27FC236}">
                    <a16:creationId xmlns:a16="http://schemas.microsoft.com/office/drawing/2014/main" id="{BBEC5955-FAD4-A6DD-3943-A5872E0D4562}"/>
                  </a:ext>
                </a:extLst>
              </p:cNvPr>
              <p:cNvGrpSpPr/>
              <p:nvPr/>
            </p:nvGrpSpPr>
            <p:grpSpPr>
              <a:xfrm>
                <a:off x="4241760" y="2570556"/>
                <a:ext cx="1676934" cy="1369988"/>
                <a:chOff x="4241760" y="2570556"/>
                <a:chExt cx="1676934" cy="1369988"/>
              </a:xfrm>
              <a:grpFill/>
            </p:grpSpPr>
            <p:sp>
              <p:nvSpPr>
                <p:cNvPr id="3697" name="フリーフォーム: 図形 277">
                  <a:extLst>
                    <a:ext uri="{FF2B5EF4-FFF2-40B4-BE49-F238E27FC236}">
                      <a16:creationId xmlns:a16="http://schemas.microsoft.com/office/drawing/2014/main" id="{18B95CED-AB2F-53D9-447F-8B06DF8EDBD5}"/>
                    </a:ext>
                  </a:extLst>
                </p:cNvPr>
                <p:cNvSpPr/>
                <p:nvPr/>
              </p:nvSpPr>
              <p:spPr>
                <a:xfrm>
                  <a:off x="4241760" y="2578335"/>
                  <a:ext cx="599175" cy="619560"/>
                </a:xfrm>
                <a:custGeom>
                  <a:avLst/>
                  <a:gdLst>
                    <a:gd name="connsiteX0" fmla="*/ 461473 w 599175"/>
                    <a:gd name="connsiteY0" fmla="*/ 177565 h 619560"/>
                    <a:gd name="connsiteX1" fmla="*/ 342940 w 599175"/>
                    <a:gd name="connsiteY1" fmla="*/ 139465 h 619560"/>
                    <a:gd name="connsiteX2" fmla="*/ 173607 w 599175"/>
                    <a:gd name="connsiteY2" fmla="*/ 232598 h 619560"/>
                    <a:gd name="connsiteX3" fmla="*/ 114340 w 599175"/>
                    <a:gd name="connsiteY3" fmla="*/ 291865 h 619560"/>
                    <a:gd name="connsiteX4" fmla="*/ 190540 w 599175"/>
                    <a:gd name="connsiteY4" fmla="*/ 435798 h 619560"/>
                    <a:gd name="connsiteX5" fmla="*/ 355640 w 599175"/>
                    <a:gd name="connsiteY5" fmla="*/ 473898 h 619560"/>
                    <a:gd name="connsiteX6" fmla="*/ 410673 w 599175"/>
                    <a:gd name="connsiteY6" fmla="*/ 431565 h 619560"/>
                    <a:gd name="connsiteX7" fmla="*/ 330240 w 599175"/>
                    <a:gd name="connsiteY7" fmla="*/ 401932 h 619560"/>
                    <a:gd name="connsiteX8" fmla="*/ 313307 w 599175"/>
                    <a:gd name="connsiteY8" fmla="*/ 334198 h 619560"/>
                    <a:gd name="connsiteX9" fmla="*/ 381040 w 599175"/>
                    <a:gd name="connsiteY9" fmla="*/ 262232 h 619560"/>
                    <a:gd name="connsiteX10" fmla="*/ 588473 w 599175"/>
                    <a:gd name="connsiteY10" fmla="*/ 274932 h 619560"/>
                    <a:gd name="connsiteX11" fmla="*/ 554607 w 599175"/>
                    <a:gd name="connsiteY11" fmla="*/ 537398 h 619560"/>
                    <a:gd name="connsiteX12" fmla="*/ 427607 w 599175"/>
                    <a:gd name="connsiteY12" fmla="*/ 588198 h 619560"/>
                    <a:gd name="connsiteX13" fmla="*/ 372573 w 599175"/>
                    <a:gd name="connsiteY13" fmla="*/ 617832 h 619560"/>
                    <a:gd name="connsiteX14" fmla="*/ 258273 w 599175"/>
                    <a:gd name="connsiteY14" fmla="*/ 537398 h 619560"/>
                    <a:gd name="connsiteX15" fmla="*/ 194773 w 599175"/>
                    <a:gd name="connsiteY15" fmla="*/ 465432 h 619560"/>
                    <a:gd name="connsiteX16" fmla="*/ 105873 w 599175"/>
                    <a:gd name="connsiteY16" fmla="*/ 410398 h 619560"/>
                    <a:gd name="connsiteX17" fmla="*/ 25440 w 599175"/>
                    <a:gd name="connsiteY17" fmla="*/ 363832 h 619560"/>
                    <a:gd name="connsiteX18" fmla="*/ 40 w 599175"/>
                    <a:gd name="connsiteY18" fmla="*/ 296098 h 619560"/>
                    <a:gd name="connsiteX19" fmla="*/ 29673 w 599175"/>
                    <a:gd name="connsiteY19" fmla="*/ 177565 h 619560"/>
                    <a:gd name="connsiteX20" fmla="*/ 165140 w 599175"/>
                    <a:gd name="connsiteY20" fmla="*/ 54798 h 619560"/>
                    <a:gd name="connsiteX21" fmla="*/ 258273 w 599175"/>
                    <a:gd name="connsiteY21" fmla="*/ 8232 h 619560"/>
                    <a:gd name="connsiteX22" fmla="*/ 406440 w 599175"/>
                    <a:gd name="connsiteY22" fmla="*/ 3998 h 619560"/>
                    <a:gd name="connsiteX23" fmla="*/ 491107 w 599175"/>
                    <a:gd name="connsiteY23" fmla="*/ 50565 h 619560"/>
                    <a:gd name="connsiteX24" fmla="*/ 524973 w 599175"/>
                    <a:gd name="connsiteY24" fmla="*/ 109832 h 619560"/>
                    <a:gd name="connsiteX25" fmla="*/ 461473 w 599175"/>
                    <a:gd name="connsiteY25" fmla="*/ 177565 h 61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99175" h="619560">
                      <a:moveTo>
                        <a:pt x="461473" y="177565"/>
                      </a:moveTo>
                      <a:cubicBezTo>
                        <a:pt x="431134" y="182504"/>
                        <a:pt x="390918" y="130293"/>
                        <a:pt x="342940" y="139465"/>
                      </a:cubicBezTo>
                      <a:cubicBezTo>
                        <a:pt x="294962" y="148637"/>
                        <a:pt x="211707" y="207198"/>
                        <a:pt x="173607" y="232598"/>
                      </a:cubicBezTo>
                      <a:cubicBezTo>
                        <a:pt x="135507" y="257998"/>
                        <a:pt x="111518" y="257998"/>
                        <a:pt x="114340" y="291865"/>
                      </a:cubicBezTo>
                      <a:cubicBezTo>
                        <a:pt x="117162" y="325732"/>
                        <a:pt x="150323" y="405459"/>
                        <a:pt x="190540" y="435798"/>
                      </a:cubicBezTo>
                      <a:cubicBezTo>
                        <a:pt x="230757" y="466137"/>
                        <a:pt x="318951" y="474603"/>
                        <a:pt x="355640" y="473898"/>
                      </a:cubicBezTo>
                      <a:cubicBezTo>
                        <a:pt x="392329" y="473193"/>
                        <a:pt x="414906" y="443559"/>
                        <a:pt x="410673" y="431565"/>
                      </a:cubicBezTo>
                      <a:cubicBezTo>
                        <a:pt x="406440" y="419571"/>
                        <a:pt x="346468" y="418160"/>
                        <a:pt x="330240" y="401932"/>
                      </a:cubicBezTo>
                      <a:cubicBezTo>
                        <a:pt x="314012" y="385704"/>
                        <a:pt x="304840" y="357481"/>
                        <a:pt x="313307" y="334198"/>
                      </a:cubicBezTo>
                      <a:cubicBezTo>
                        <a:pt x="321774" y="310915"/>
                        <a:pt x="335179" y="272110"/>
                        <a:pt x="381040" y="262232"/>
                      </a:cubicBezTo>
                      <a:cubicBezTo>
                        <a:pt x="426901" y="252354"/>
                        <a:pt x="559545" y="229071"/>
                        <a:pt x="588473" y="274932"/>
                      </a:cubicBezTo>
                      <a:cubicBezTo>
                        <a:pt x="617401" y="320793"/>
                        <a:pt x="581418" y="485187"/>
                        <a:pt x="554607" y="537398"/>
                      </a:cubicBezTo>
                      <a:cubicBezTo>
                        <a:pt x="527796" y="589609"/>
                        <a:pt x="457946" y="574792"/>
                        <a:pt x="427607" y="588198"/>
                      </a:cubicBezTo>
                      <a:cubicBezTo>
                        <a:pt x="397268" y="601604"/>
                        <a:pt x="400795" y="626299"/>
                        <a:pt x="372573" y="617832"/>
                      </a:cubicBezTo>
                      <a:cubicBezTo>
                        <a:pt x="344351" y="609365"/>
                        <a:pt x="287906" y="562798"/>
                        <a:pt x="258273" y="537398"/>
                      </a:cubicBezTo>
                      <a:cubicBezTo>
                        <a:pt x="228640" y="511998"/>
                        <a:pt x="220173" y="486599"/>
                        <a:pt x="194773" y="465432"/>
                      </a:cubicBezTo>
                      <a:cubicBezTo>
                        <a:pt x="169373" y="444265"/>
                        <a:pt x="134095" y="427331"/>
                        <a:pt x="105873" y="410398"/>
                      </a:cubicBezTo>
                      <a:cubicBezTo>
                        <a:pt x="77651" y="393465"/>
                        <a:pt x="43079" y="382882"/>
                        <a:pt x="25440" y="363832"/>
                      </a:cubicBezTo>
                      <a:cubicBezTo>
                        <a:pt x="7801" y="344782"/>
                        <a:pt x="-665" y="327142"/>
                        <a:pt x="40" y="296098"/>
                      </a:cubicBezTo>
                      <a:cubicBezTo>
                        <a:pt x="745" y="265054"/>
                        <a:pt x="2156" y="217782"/>
                        <a:pt x="29673" y="177565"/>
                      </a:cubicBezTo>
                      <a:cubicBezTo>
                        <a:pt x="57190" y="137348"/>
                        <a:pt x="127040" y="83020"/>
                        <a:pt x="165140" y="54798"/>
                      </a:cubicBezTo>
                      <a:cubicBezTo>
                        <a:pt x="203240" y="26576"/>
                        <a:pt x="218057" y="16699"/>
                        <a:pt x="258273" y="8232"/>
                      </a:cubicBezTo>
                      <a:cubicBezTo>
                        <a:pt x="298489" y="-235"/>
                        <a:pt x="367634" y="-3058"/>
                        <a:pt x="406440" y="3998"/>
                      </a:cubicBezTo>
                      <a:cubicBezTo>
                        <a:pt x="445246" y="11054"/>
                        <a:pt x="471352" y="32926"/>
                        <a:pt x="491107" y="50565"/>
                      </a:cubicBezTo>
                      <a:cubicBezTo>
                        <a:pt x="510862" y="68204"/>
                        <a:pt x="528501" y="92193"/>
                        <a:pt x="524973" y="109832"/>
                      </a:cubicBezTo>
                      <a:cubicBezTo>
                        <a:pt x="521445" y="127471"/>
                        <a:pt x="491812" y="172626"/>
                        <a:pt x="461473" y="17756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98" name="フリーフォーム: 図形 278">
                  <a:extLst>
                    <a:ext uri="{FF2B5EF4-FFF2-40B4-BE49-F238E27FC236}">
                      <a16:creationId xmlns:a16="http://schemas.microsoft.com/office/drawing/2014/main" id="{B6FDE7F8-21B9-7EA1-947D-7EA6D916EEC6}"/>
                    </a:ext>
                  </a:extLst>
                </p:cNvPr>
                <p:cNvSpPr/>
                <p:nvPr/>
              </p:nvSpPr>
              <p:spPr>
                <a:xfrm>
                  <a:off x="4901630" y="2570556"/>
                  <a:ext cx="188429" cy="600363"/>
                </a:xfrm>
                <a:custGeom>
                  <a:avLst/>
                  <a:gdLst>
                    <a:gd name="connsiteX0" fmla="*/ 9037 w 188429"/>
                    <a:gd name="connsiteY0" fmla="*/ 41411 h 600363"/>
                    <a:gd name="connsiteX1" fmla="*/ 21737 w 188429"/>
                    <a:gd name="connsiteY1" fmla="*/ 515544 h 600363"/>
                    <a:gd name="connsiteX2" fmla="*/ 21737 w 188429"/>
                    <a:gd name="connsiteY2" fmla="*/ 579044 h 600363"/>
                    <a:gd name="connsiteX3" fmla="*/ 123337 w 188429"/>
                    <a:gd name="connsiteY3" fmla="*/ 600211 h 600363"/>
                    <a:gd name="connsiteX4" fmla="*/ 148737 w 188429"/>
                    <a:gd name="connsiteY4" fmla="*/ 570577 h 600363"/>
                    <a:gd name="connsiteX5" fmla="*/ 148737 w 188429"/>
                    <a:gd name="connsiteY5" fmla="*/ 468977 h 600363"/>
                    <a:gd name="connsiteX6" fmla="*/ 148737 w 188429"/>
                    <a:gd name="connsiteY6" fmla="*/ 367377 h 600363"/>
                    <a:gd name="connsiteX7" fmla="*/ 178370 w 188429"/>
                    <a:gd name="connsiteY7" fmla="*/ 113377 h 600363"/>
                    <a:gd name="connsiteX8" fmla="*/ 174137 w 188429"/>
                    <a:gd name="connsiteY8" fmla="*/ 32944 h 600363"/>
                    <a:gd name="connsiteX9" fmla="*/ 9037 w 188429"/>
                    <a:gd name="connsiteY9" fmla="*/ 41411 h 60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8429" h="600363">
                      <a:moveTo>
                        <a:pt x="9037" y="41411"/>
                      </a:moveTo>
                      <a:cubicBezTo>
                        <a:pt x="-16363" y="121844"/>
                        <a:pt x="19620" y="425939"/>
                        <a:pt x="21737" y="515544"/>
                      </a:cubicBezTo>
                      <a:cubicBezTo>
                        <a:pt x="23854" y="605149"/>
                        <a:pt x="4804" y="564933"/>
                        <a:pt x="21737" y="579044"/>
                      </a:cubicBezTo>
                      <a:cubicBezTo>
                        <a:pt x="38670" y="593155"/>
                        <a:pt x="102170" y="601622"/>
                        <a:pt x="123337" y="600211"/>
                      </a:cubicBezTo>
                      <a:cubicBezTo>
                        <a:pt x="144504" y="598800"/>
                        <a:pt x="144504" y="592449"/>
                        <a:pt x="148737" y="570577"/>
                      </a:cubicBezTo>
                      <a:cubicBezTo>
                        <a:pt x="152970" y="548705"/>
                        <a:pt x="148737" y="468977"/>
                        <a:pt x="148737" y="468977"/>
                      </a:cubicBezTo>
                      <a:cubicBezTo>
                        <a:pt x="148737" y="435110"/>
                        <a:pt x="143798" y="426644"/>
                        <a:pt x="148737" y="367377"/>
                      </a:cubicBezTo>
                      <a:cubicBezTo>
                        <a:pt x="153676" y="308110"/>
                        <a:pt x="174137" y="169116"/>
                        <a:pt x="178370" y="113377"/>
                      </a:cubicBezTo>
                      <a:cubicBezTo>
                        <a:pt x="182603" y="57638"/>
                        <a:pt x="200948" y="45644"/>
                        <a:pt x="174137" y="32944"/>
                      </a:cubicBezTo>
                      <a:cubicBezTo>
                        <a:pt x="147326" y="20244"/>
                        <a:pt x="34437" y="-39022"/>
                        <a:pt x="9037" y="4141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99" name="フリーフォーム: 図形 279">
                  <a:extLst>
                    <a:ext uri="{FF2B5EF4-FFF2-40B4-BE49-F238E27FC236}">
                      <a16:creationId xmlns:a16="http://schemas.microsoft.com/office/drawing/2014/main" id="{B31BEE1C-F3A4-B157-2608-39575119B263}"/>
                    </a:ext>
                  </a:extLst>
                </p:cNvPr>
                <p:cNvSpPr/>
                <p:nvPr/>
              </p:nvSpPr>
              <p:spPr>
                <a:xfrm>
                  <a:off x="4937007" y="2574749"/>
                  <a:ext cx="443837" cy="437895"/>
                </a:xfrm>
                <a:custGeom>
                  <a:avLst/>
                  <a:gdLst>
                    <a:gd name="connsiteX0" fmla="*/ 15993 w 443837"/>
                    <a:gd name="connsiteY0" fmla="*/ 3351 h 437895"/>
                    <a:gd name="connsiteX1" fmla="*/ 354660 w 443837"/>
                    <a:gd name="connsiteY1" fmla="*/ 41451 h 437895"/>
                    <a:gd name="connsiteX2" fmla="*/ 401226 w 443837"/>
                    <a:gd name="connsiteY2" fmla="*/ 113418 h 437895"/>
                    <a:gd name="connsiteX3" fmla="*/ 443560 w 443837"/>
                    <a:gd name="connsiteY3" fmla="*/ 303918 h 437895"/>
                    <a:gd name="connsiteX4" fmla="*/ 380060 w 443837"/>
                    <a:gd name="connsiteY4" fmla="*/ 422451 h 437895"/>
                    <a:gd name="connsiteX5" fmla="*/ 286926 w 443837"/>
                    <a:gd name="connsiteY5" fmla="*/ 435151 h 437895"/>
                    <a:gd name="connsiteX6" fmla="*/ 117593 w 443837"/>
                    <a:gd name="connsiteY6" fmla="*/ 435151 h 437895"/>
                    <a:gd name="connsiteX7" fmla="*/ 58326 w 443837"/>
                    <a:gd name="connsiteY7" fmla="*/ 405518 h 437895"/>
                    <a:gd name="connsiteX8" fmla="*/ 58326 w 443837"/>
                    <a:gd name="connsiteY8" fmla="*/ 333551 h 437895"/>
                    <a:gd name="connsiteX9" fmla="*/ 198026 w 443837"/>
                    <a:gd name="connsiteY9" fmla="*/ 337784 h 437895"/>
                    <a:gd name="connsiteX10" fmla="*/ 312326 w 443837"/>
                    <a:gd name="connsiteY10" fmla="*/ 286984 h 437895"/>
                    <a:gd name="connsiteX11" fmla="*/ 312326 w 443837"/>
                    <a:gd name="connsiteY11" fmla="*/ 223484 h 437895"/>
                    <a:gd name="connsiteX12" fmla="*/ 282693 w 443837"/>
                    <a:gd name="connsiteY12" fmla="*/ 164218 h 437895"/>
                    <a:gd name="connsiteX13" fmla="*/ 159926 w 443837"/>
                    <a:gd name="connsiteY13" fmla="*/ 143051 h 437895"/>
                    <a:gd name="connsiteX14" fmla="*/ 62560 w 443837"/>
                    <a:gd name="connsiteY14" fmla="*/ 126118 h 437895"/>
                    <a:gd name="connsiteX15" fmla="*/ 15993 w 443837"/>
                    <a:gd name="connsiteY15" fmla="*/ 3351 h 437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43837" h="437895">
                      <a:moveTo>
                        <a:pt x="15993" y="3351"/>
                      </a:moveTo>
                      <a:cubicBezTo>
                        <a:pt x="64676" y="-10760"/>
                        <a:pt x="290455" y="23107"/>
                        <a:pt x="354660" y="41451"/>
                      </a:cubicBezTo>
                      <a:cubicBezTo>
                        <a:pt x="418866" y="59796"/>
                        <a:pt x="386409" y="69673"/>
                        <a:pt x="401226" y="113418"/>
                      </a:cubicBezTo>
                      <a:cubicBezTo>
                        <a:pt x="416043" y="157163"/>
                        <a:pt x="447088" y="252413"/>
                        <a:pt x="443560" y="303918"/>
                      </a:cubicBezTo>
                      <a:cubicBezTo>
                        <a:pt x="440032" y="355423"/>
                        <a:pt x="406166" y="400579"/>
                        <a:pt x="380060" y="422451"/>
                      </a:cubicBezTo>
                      <a:cubicBezTo>
                        <a:pt x="353954" y="444323"/>
                        <a:pt x="330670" y="433034"/>
                        <a:pt x="286926" y="435151"/>
                      </a:cubicBezTo>
                      <a:cubicBezTo>
                        <a:pt x="243182" y="437268"/>
                        <a:pt x="155693" y="440090"/>
                        <a:pt x="117593" y="435151"/>
                      </a:cubicBezTo>
                      <a:cubicBezTo>
                        <a:pt x="79493" y="430212"/>
                        <a:pt x="68204" y="422451"/>
                        <a:pt x="58326" y="405518"/>
                      </a:cubicBezTo>
                      <a:cubicBezTo>
                        <a:pt x="48448" y="388585"/>
                        <a:pt x="35043" y="344840"/>
                        <a:pt x="58326" y="333551"/>
                      </a:cubicBezTo>
                      <a:cubicBezTo>
                        <a:pt x="81609" y="322262"/>
                        <a:pt x="155693" y="345545"/>
                        <a:pt x="198026" y="337784"/>
                      </a:cubicBezTo>
                      <a:cubicBezTo>
                        <a:pt x="240359" y="330023"/>
                        <a:pt x="293276" y="306034"/>
                        <a:pt x="312326" y="286984"/>
                      </a:cubicBezTo>
                      <a:cubicBezTo>
                        <a:pt x="331376" y="267934"/>
                        <a:pt x="317265" y="243945"/>
                        <a:pt x="312326" y="223484"/>
                      </a:cubicBezTo>
                      <a:cubicBezTo>
                        <a:pt x="307387" y="203023"/>
                        <a:pt x="308093" y="177623"/>
                        <a:pt x="282693" y="164218"/>
                      </a:cubicBezTo>
                      <a:cubicBezTo>
                        <a:pt x="257293" y="150813"/>
                        <a:pt x="196615" y="149401"/>
                        <a:pt x="159926" y="143051"/>
                      </a:cubicBezTo>
                      <a:cubicBezTo>
                        <a:pt x="123237" y="136701"/>
                        <a:pt x="81610" y="145873"/>
                        <a:pt x="62560" y="126118"/>
                      </a:cubicBezTo>
                      <a:cubicBezTo>
                        <a:pt x="43510" y="106363"/>
                        <a:pt x="-32690" y="17462"/>
                        <a:pt x="15993" y="335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0" name="フリーフォーム: 図形 280">
                  <a:extLst>
                    <a:ext uri="{FF2B5EF4-FFF2-40B4-BE49-F238E27FC236}">
                      <a16:creationId xmlns:a16="http://schemas.microsoft.com/office/drawing/2014/main" id="{869076EF-FA54-9695-DD91-0879F773E430}"/>
                    </a:ext>
                  </a:extLst>
                </p:cNvPr>
                <p:cNvSpPr/>
                <p:nvPr/>
              </p:nvSpPr>
              <p:spPr>
                <a:xfrm>
                  <a:off x="5439163" y="2576689"/>
                  <a:ext cx="479531" cy="597092"/>
                </a:xfrm>
                <a:custGeom>
                  <a:avLst/>
                  <a:gdLst>
                    <a:gd name="connsiteX0" fmla="*/ 479037 w 479531"/>
                    <a:gd name="connsiteY0" fmla="*/ 208844 h 597092"/>
                    <a:gd name="connsiteX1" fmla="*/ 390137 w 479531"/>
                    <a:gd name="connsiteY1" fmla="*/ 208844 h 597092"/>
                    <a:gd name="connsiteX2" fmla="*/ 322404 w 479531"/>
                    <a:gd name="connsiteY2" fmla="*/ 196144 h 597092"/>
                    <a:gd name="connsiteX3" fmla="*/ 237737 w 479531"/>
                    <a:gd name="connsiteY3" fmla="*/ 132644 h 597092"/>
                    <a:gd name="connsiteX4" fmla="*/ 157304 w 479531"/>
                    <a:gd name="connsiteY4" fmla="*/ 166511 h 597092"/>
                    <a:gd name="connsiteX5" fmla="*/ 250437 w 479531"/>
                    <a:gd name="connsiteY5" fmla="*/ 263878 h 597092"/>
                    <a:gd name="connsiteX6" fmla="*/ 402837 w 479531"/>
                    <a:gd name="connsiteY6" fmla="*/ 318911 h 597092"/>
                    <a:gd name="connsiteX7" fmla="*/ 479037 w 479531"/>
                    <a:gd name="connsiteY7" fmla="*/ 467078 h 597092"/>
                    <a:gd name="connsiteX8" fmla="*/ 368970 w 479531"/>
                    <a:gd name="connsiteY8" fmla="*/ 564444 h 597092"/>
                    <a:gd name="connsiteX9" fmla="*/ 178470 w 479531"/>
                    <a:gd name="connsiteY9" fmla="*/ 594078 h 597092"/>
                    <a:gd name="connsiteX10" fmla="*/ 21837 w 479531"/>
                    <a:gd name="connsiteY10" fmla="*/ 500944 h 597092"/>
                    <a:gd name="connsiteX11" fmla="*/ 9137 w 479531"/>
                    <a:gd name="connsiteY11" fmla="*/ 462844 h 597092"/>
                    <a:gd name="connsiteX12" fmla="*/ 89570 w 479531"/>
                    <a:gd name="connsiteY12" fmla="*/ 424744 h 597092"/>
                    <a:gd name="connsiteX13" fmla="*/ 161537 w 479531"/>
                    <a:gd name="connsiteY13" fmla="*/ 454378 h 597092"/>
                    <a:gd name="connsiteX14" fmla="*/ 267370 w 479531"/>
                    <a:gd name="connsiteY14" fmla="*/ 479778 h 597092"/>
                    <a:gd name="connsiteX15" fmla="*/ 301237 w 479531"/>
                    <a:gd name="connsiteY15" fmla="*/ 467078 h 597092"/>
                    <a:gd name="connsiteX16" fmla="*/ 284304 w 479531"/>
                    <a:gd name="connsiteY16" fmla="*/ 403578 h 597092"/>
                    <a:gd name="connsiteX17" fmla="*/ 136137 w 479531"/>
                    <a:gd name="connsiteY17" fmla="*/ 344311 h 597092"/>
                    <a:gd name="connsiteX18" fmla="*/ 26070 w 479531"/>
                    <a:gd name="connsiteY18" fmla="*/ 255411 h 597092"/>
                    <a:gd name="connsiteX19" fmla="*/ 670 w 479531"/>
                    <a:gd name="connsiteY19" fmla="*/ 191911 h 597092"/>
                    <a:gd name="connsiteX20" fmla="*/ 43004 w 479531"/>
                    <a:gd name="connsiteY20" fmla="*/ 81844 h 597092"/>
                    <a:gd name="connsiteX21" fmla="*/ 191170 w 479531"/>
                    <a:gd name="connsiteY21" fmla="*/ 5644 h 597092"/>
                    <a:gd name="connsiteX22" fmla="*/ 330870 w 479531"/>
                    <a:gd name="connsiteY22" fmla="*/ 5644 h 597092"/>
                    <a:gd name="connsiteX23" fmla="*/ 381670 w 479531"/>
                    <a:gd name="connsiteY23" fmla="*/ 18344 h 597092"/>
                    <a:gd name="connsiteX24" fmla="*/ 479037 w 479531"/>
                    <a:gd name="connsiteY24" fmla="*/ 208844 h 59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79531" h="597092">
                      <a:moveTo>
                        <a:pt x="479037" y="208844"/>
                      </a:moveTo>
                      <a:cubicBezTo>
                        <a:pt x="480448" y="240594"/>
                        <a:pt x="416242" y="210961"/>
                        <a:pt x="390137" y="208844"/>
                      </a:cubicBezTo>
                      <a:cubicBezTo>
                        <a:pt x="364032" y="206727"/>
                        <a:pt x="347804" y="208844"/>
                        <a:pt x="322404" y="196144"/>
                      </a:cubicBezTo>
                      <a:cubicBezTo>
                        <a:pt x="297004" y="183444"/>
                        <a:pt x="265254" y="137583"/>
                        <a:pt x="237737" y="132644"/>
                      </a:cubicBezTo>
                      <a:cubicBezTo>
                        <a:pt x="210220" y="127705"/>
                        <a:pt x="155187" y="144639"/>
                        <a:pt x="157304" y="166511"/>
                      </a:cubicBezTo>
                      <a:cubicBezTo>
                        <a:pt x="159421" y="188383"/>
                        <a:pt x="209515" y="238478"/>
                        <a:pt x="250437" y="263878"/>
                      </a:cubicBezTo>
                      <a:cubicBezTo>
                        <a:pt x="291359" y="289278"/>
                        <a:pt x="364737" y="285044"/>
                        <a:pt x="402837" y="318911"/>
                      </a:cubicBezTo>
                      <a:cubicBezTo>
                        <a:pt x="440937" y="352778"/>
                        <a:pt x="484681" y="426156"/>
                        <a:pt x="479037" y="467078"/>
                      </a:cubicBezTo>
                      <a:cubicBezTo>
                        <a:pt x="473393" y="508000"/>
                        <a:pt x="419064" y="543277"/>
                        <a:pt x="368970" y="564444"/>
                      </a:cubicBezTo>
                      <a:cubicBezTo>
                        <a:pt x="318876" y="585611"/>
                        <a:pt x="236326" y="604661"/>
                        <a:pt x="178470" y="594078"/>
                      </a:cubicBezTo>
                      <a:cubicBezTo>
                        <a:pt x="120614" y="583495"/>
                        <a:pt x="50059" y="522816"/>
                        <a:pt x="21837" y="500944"/>
                      </a:cubicBezTo>
                      <a:cubicBezTo>
                        <a:pt x="-6385" y="479072"/>
                        <a:pt x="-2152" y="475544"/>
                        <a:pt x="9137" y="462844"/>
                      </a:cubicBezTo>
                      <a:cubicBezTo>
                        <a:pt x="20426" y="450144"/>
                        <a:pt x="64170" y="426155"/>
                        <a:pt x="89570" y="424744"/>
                      </a:cubicBezTo>
                      <a:cubicBezTo>
                        <a:pt x="114970" y="423333"/>
                        <a:pt x="131904" y="445206"/>
                        <a:pt x="161537" y="454378"/>
                      </a:cubicBezTo>
                      <a:cubicBezTo>
                        <a:pt x="191170" y="463550"/>
                        <a:pt x="244087" y="477661"/>
                        <a:pt x="267370" y="479778"/>
                      </a:cubicBezTo>
                      <a:cubicBezTo>
                        <a:pt x="290653" y="481895"/>
                        <a:pt x="298415" y="479778"/>
                        <a:pt x="301237" y="467078"/>
                      </a:cubicBezTo>
                      <a:cubicBezTo>
                        <a:pt x="304059" y="454378"/>
                        <a:pt x="311821" y="424039"/>
                        <a:pt x="284304" y="403578"/>
                      </a:cubicBezTo>
                      <a:cubicBezTo>
                        <a:pt x="256787" y="383117"/>
                        <a:pt x="179176" y="369005"/>
                        <a:pt x="136137" y="344311"/>
                      </a:cubicBezTo>
                      <a:cubicBezTo>
                        <a:pt x="93098" y="319617"/>
                        <a:pt x="48648" y="280811"/>
                        <a:pt x="26070" y="255411"/>
                      </a:cubicBezTo>
                      <a:cubicBezTo>
                        <a:pt x="3492" y="230011"/>
                        <a:pt x="-2152" y="220839"/>
                        <a:pt x="670" y="191911"/>
                      </a:cubicBezTo>
                      <a:cubicBezTo>
                        <a:pt x="3492" y="162983"/>
                        <a:pt x="11254" y="112888"/>
                        <a:pt x="43004" y="81844"/>
                      </a:cubicBezTo>
                      <a:cubicBezTo>
                        <a:pt x="74754" y="50799"/>
                        <a:pt x="143192" y="18344"/>
                        <a:pt x="191170" y="5644"/>
                      </a:cubicBezTo>
                      <a:cubicBezTo>
                        <a:pt x="239148" y="-7056"/>
                        <a:pt x="330870" y="5644"/>
                        <a:pt x="330870" y="5644"/>
                      </a:cubicBezTo>
                      <a:cubicBezTo>
                        <a:pt x="362620" y="7761"/>
                        <a:pt x="359092" y="-11289"/>
                        <a:pt x="381670" y="18344"/>
                      </a:cubicBezTo>
                      <a:cubicBezTo>
                        <a:pt x="404248" y="47977"/>
                        <a:pt x="477626" y="177094"/>
                        <a:pt x="479037" y="20884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1" name="フリーフォーム: 図形 281">
                  <a:extLst>
                    <a:ext uri="{FF2B5EF4-FFF2-40B4-BE49-F238E27FC236}">
                      <a16:creationId xmlns:a16="http://schemas.microsoft.com/office/drawing/2014/main" id="{4C7E2A2F-2B11-A4CB-61D4-F0DC002E78CE}"/>
                    </a:ext>
                  </a:extLst>
                </p:cNvPr>
                <p:cNvSpPr/>
                <p:nvPr/>
              </p:nvSpPr>
              <p:spPr>
                <a:xfrm>
                  <a:off x="4670477" y="3259911"/>
                  <a:ext cx="215609" cy="120001"/>
                </a:xfrm>
                <a:custGeom>
                  <a:avLst/>
                  <a:gdLst>
                    <a:gd name="connsiteX0" fmla="*/ 210556 w 215609"/>
                    <a:gd name="connsiteY0" fmla="*/ 118289 h 120001"/>
                    <a:gd name="connsiteX1" fmla="*/ 147056 w 215609"/>
                    <a:gd name="connsiteY1" fmla="*/ 20922 h 120001"/>
                    <a:gd name="connsiteX2" fmla="*/ 24290 w 215609"/>
                    <a:gd name="connsiteY2" fmla="*/ 3989 h 120001"/>
                    <a:gd name="connsiteX3" fmla="*/ 15823 w 215609"/>
                    <a:gd name="connsiteY3" fmla="*/ 75956 h 120001"/>
                    <a:gd name="connsiteX4" fmla="*/ 210556 w 215609"/>
                    <a:gd name="connsiteY4" fmla="*/ 118289 h 12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609" h="120001">
                      <a:moveTo>
                        <a:pt x="210556" y="118289"/>
                      </a:moveTo>
                      <a:cubicBezTo>
                        <a:pt x="232428" y="109117"/>
                        <a:pt x="178100" y="39972"/>
                        <a:pt x="147056" y="20922"/>
                      </a:cubicBezTo>
                      <a:cubicBezTo>
                        <a:pt x="116012" y="1872"/>
                        <a:pt x="46162" y="-5183"/>
                        <a:pt x="24290" y="3989"/>
                      </a:cubicBezTo>
                      <a:cubicBezTo>
                        <a:pt x="2418" y="13161"/>
                        <a:pt x="-13105" y="54084"/>
                        <a:pt x="15823" y="75956"/>
                      </a:cubicBezTo>
                      <a:cubicBezTo>
                        <a:pt x="44751" y="97828"/>
                        <a:pt x="188684" y="127461"/>
                        <a:pt x="210556" y="11828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2" name="フリーフォーム: 図形 282">
                  <a:extLst>
                    <a:ext uri="{FF2B5EF4-FFF2-40B4-BE49-F238E27FC236}">
                      <a16:creationId xmlns:a16="http://schemas.microsoft.com/office/drawing/2014/main" id="{10A268BA-9B48-15E1-7D9D-DAACFB3824C5}"/>
                    </a:ext>
                  </a:extLst>
                </p:cNvPr>
                <p:cNvSpPr/>
                <p:nvPr/>
              </p:nvSpPr>
              <p:spPr>
                <a:xfrm>
                  <a:off x="4885193" y="3283490"/>
                  <a:ext cx="105908" cy="261711"/>
                </a:xfrm>
                <a:custGeom>
                  <a:avLst/>
                  <a:gdLst>
                    <a:gd name="connsiteX0" fmla="*/ 101674 w 105908"/>
                    <a:gd name="connsiteY0" fmla="*/ 14277 h 261711"/>
                    <a:gd name="connsiteX1" fmla="*/ 93207 w 105908"/>
                    <a:gd name="connsiteY1" fmla="*/ 221710 h 261711"/>
                    <a:gd name="connsiteX2" fmla="*/ 80507 w 105908"/>
                    <a:gd name="connsiteY2" fmla="*/ 259810 h 261711"/>
                    <a:gd name="connsiteX3" fmla="*/ 17007 w 105908"/>
                    <a:gd name="connsiteY3" fmla="*/ 192077 h 261711"/>
                    <a:gd name="connsiteX4" fmla="*/ 74 w 105908"/>
                    <a:gd name="connsiteY4" fmla="*/ 115877 h 261711"/>
                    <a:gd name="connsiteX5" fmla="*/ 21240 w 105908"/>
                    <a:gd name="connsiteY5" fmla="*/ 31210 h 261711"/>
                    <a:gd name="connsiteX6" fmla="*/ 101674 w 105908"/>
                    <a:gd name="connsiteY6" fmla="*/ 14277 h 26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908" h="261711">
                      <a:moveTo>
                        <a:pt x="101674" y="14277"/>
                      </a:moveTo>
                      <a:cubicBezTo>
                        <a:pt x="113668" y="46027"/>
                        <a:pt x="96735" y="180788"/>
                        <a:pt x="93207" y="221710"/>
                      </a:cubicBezTo>
                      <a:cubicBezTo>
                        <a:pt x="89679" y="262632"/>
                        <a:pt x="93207" y="264749"/>
                        <a:pt x="80507" y="259810"/>
                      </a:cubicBezTo>
                      <a:cubicBezTo>
                        <a:pt x="67807" y="254871"/>
                        <a:pt x="30412" y="216066"/>
                        <a:pt x="17007" y="192077"/>
                      </a:cubicBezTo>
                      <a:cubicBezTo>
                        <a:pt x="3601" y="168088"/>
                        <a:pt x="-631" y="142688"/>
                        <a:pt x="74" y="115877"/>
                      </a:cubicBezTo>
                      <a:cubicBezTo>
                        <a:pt x="779" y="89066"/>
                        <a:pt x="11362" y="51671"/>
                        <a:pt x="21240" y="31210"/>
                      </a:cubicBezTo>
                      <a:cubicBezTo>
                        <a:pt x="31118" y="10749"/>
                        <a:pt x="89680" y="-17473"/>
                        <a:pt x="101674" y="1427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3" name="フリーフォーム: 図形 283">
                  <a:extLst>
                    <a:ext uri="{FF2B5EF4-FFF2-40B4-BE49-F238E27FC236}">
                      <a16:creationId xmlns:a16="http://schemas.microsoft.com/office/drawing/2014/main" id="{6D39239B-02E9-FCA9-6A6C-2B02583C32CF}"/>
                    </a:ext>
                  </a:extLst>
                </p:cNvPr>
                <p:cNvSpPr/>
                <p:nvPr/>
              </p:nvSpPr>
              <p:spPr>
                <a:xfrm>
                  <a:off x="5013672" y="3271431"/>
                  <a:ext cx="318067" cy="293876"/>
                </a:xfrm>
                <a:custGeom>
                  <a:avLst/>
                  <a:gdLst>
                    <a:gd name="connsiteX0" fmla="*/ 83261 w 318067"/>
                    <a:gd name="connsiteY0" fmla="*/ 17869 h 293876"/>
                    <a:gd name="connsiteX1" fmla="*/ 142528 w 318067"/>
                    <a:gd name="connsiteY1" fmla="*/ 170269 h 293876"/>
                    <a:gd name="connsiteX2" fmla="*/ 167928 w 318067"/>
                    <a:gd name="connsiteY2" fmla="*/ 153336 h 293876"/>
                    <a:gd name="connsiteX3" fmla="*/ 210261 w 318067"/>
                    <a:gd name="connsiteY3" fmla="*/ 43269 h 293876"/>
                    <a:gd name="connsiteX4" fmla="*/ 286461 w 318067"/>
                    <a:gd name="connsiteY4" fmla="*/ 936 h 293876"/>
                    <a:gd name="connsiteX5" fmla="*/ 316095 w 318067"/>
                    <a:gd name="connsiteY5" fmla="*/ 30569 h 293876"/>
                    <a:gd name="connsiteX6" fmla="*/ 235661 w 318067"/>
                    <a:gd name="connsiteY6" fmla="*/ 199902 h 293876"/>
                    <a:gd name="connsiteX7" fmla="*/ 193328 w 318067"/>
                    <a:gd name="connsiteY7" fmla="*/ 284569 h 293876"/>
                    <a:gd name="connsiteX8" fmla="*/ 150995 w 318067"/>
                    <a:gd name="connsiteY8" fmla="*/ 284569 h 293876"/>
                    <a:gd name="connsiteX9" fmla="*/ 95961 w 318067"/>
                    <a:gd name="connsiteY9" fmla="*/ 221069 h 293876"/>
                    <a:gd name="connsiteX10" fmla="*/ 40928 w 318067"/>
                    <a:gd name="connsiteY10" fmla="*/ 149102 h 293876"/>
                    <a:gd name="connsiteX11" fmla="*/ 15528 w 318067"/>
                    <a:gd name="connsiteY11" fmla="*/ 85602 h 293876"/>
                    <a:gd name="connsiteX12" fmla="*/ 2828 w 318067"/>
                    <a:gd name="connsiteY12" fmla="*/ 26336 h 293876"/>
                    <a:gd name="connsiteX13" fmla="*/ 83261 w 318067"/>
                    <a:gd name="connsiteY13" fmla="*/ 17869 h 293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8067" h="293876">
                      <a:moveTo>
                        <a:pt x="83261" y="17869"/>
                      </a:moveTo>
                      <a:cubicBezTo>
                        <a:pt x="106544" y="41858"/>
                        <a:pt x="128417" y="147691"/>
                        <a:pt x="142528" y="170269"/>
                      </a:cubicBezTo>
                      <a:cubicBezTo>
                        <a:pt x="156639" y="192847"/>
                        <a:pt x="156639" y="174503"/>
                        <a:pt x="167928" y="153336"/>
                      </a:cubicBezTo>
                      <a:cubicBezTo>
                        <a:pt x="179217" y="132169"/>
                        <a:pt x="190506" y="68669"/>
                        <a:pt x="210261" y="43269"/>
                      </a:cubicBezTo>
                      <a:cubicBezTo>
                        <a:pt x="230017" y="17869"/>
                        <a:pt x="268822" y="3053"/>
                        <a:pt x="286461" y="936"/>
                      </a:cubicBezTo>
                      <a:cubicBezTo>
                        <a:pt x="304100" y="-1181"/>
                        <a:pt x="324562" y="-2592"/>
                        <a:pt x="316095" y="30569"/>
                      </a:cubicBezTo>
                      <a:cubicBezTo>
                        <a:pt x="307628" y="63730"/>
                        <a:pt x="256122" y="157569"/>
                        <a:pt x="235661" y="199902"/>
                      </a:cubicBezTo>
                      <a:cubicBezTo>
                        <a:pt x="215200" y="242235"/>
                        <a:pt x="207439" y="270458"/>
                        <a:pt x="193328" y="284569"/>
                      </a:cubicBezTo>
                      <a:cubicBezTo>
                        <a:pt x="179217" y="298680"/>
                        <a:pt x="167223" y="295152"/>
                        <a:pt x="150995" y="284569"/>
                      </a:cubicBezTo>
                      <a:cubicBezTo>
                        <a:pt x="134767" y="273986"/>
                        <a:pt x="114306" y="243647"/>
                        <a:pt x="95961" y="221069"/>
                      </a:cubicBezTo>
                      <a:cubicBezTo>
                        <a:pt x="77616" y="198491"/>
                        <a:pt x="54333" y="171680"/>
                        <a:pt x="40928" y="149102"/>
                      </a:cubicBezTo>
                      <a:cubicBezTo>
                        <a:pt x="27522" y="126524"/>
                        <a:pt x="21878" y="106063"/>
                        <a:pt x="15528" y="85602"/>
                      </a:cubicBezTo>
                      <a:cubicBezTo>
                        <a:pt x="9178" y="65141"/>
                        <a:pt x="-6344" y="39036"/>
                        <a:pt x="2828" y="26336"/>
                      </a:cubicBezTo>
                      <a:cubicBezTo>
                        <a:pt x="12000" y="13636"/>
                        <a:pt x="59978" y="-6120"/>
                        <a:pt x="83261" y="1786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4" name="フリーフォーム: 図形 284">
                  <a:extLst>
                    <a:ext uri="{FF2B5EF4-FFF2-40B4-BE49-F238E27FC236}">
                      <a16:creationId xmlns:a16="http://schemas.microsoft.com/office/drawing/2014/main" id="{30DAEEA9-F807-E71E-A5CC-5DDFD365802C}"/>
                    </a:ext>
                  </a:extLst>
                </p:cNvPr>
                <p:cNvSpPr/>
                <p:nvPr/>
              </p:nvSpPr>
              <p:spPr>
                <a:xfrm>
                  <a:off x="5351248" y="3258343"/>
                  <a:ext cx="235969" cy="305339"/>
                </a:xfrm>
                <a:custGeom>
                  <a:avLst/>
                  <a:gdLst>
                    <a:gd name="connsiteX0" fmla="*/ 8152 w 235969"/>
                    <a:gd name="connsiteY0" fmla="*/ 26724 h 305339"/>
                    <a:gd name="connsiteX1" fmla="*/ 8152 w 235969"/>
                    <a:gd name="connsiteY1" fmla="*/ 259557 h 305339"/>
                    <a:gd name="connsiteX2" fmla="*/ 8152 w 235969"/>
                    <a:gd name="connsiteY2" fmla="*/ 301890 h 305339"/>
                    <a:gd name="connsiteX3" fmla="*/ 97052 w 235969"/>
                    <a:gd name="connsiteY3" fmla="*/ 301890 h 305339"/>
                    <a:gd name="connsiteX4" fmla="*/ 211352 w 235969"/>
                    <a:gd name="connsiteY4" fmla="*/ 301890 h 305339"/>
                    <a:gd name="connsiteX5" fmla="*/ 215585 w 235969"/>
                    <a:gd name="connsiteY5" fmla="*/ 255324 h 305339"/>
                    <a:gd name="connsiteX6" fmla="*/ 113985 w 235969"/>
                    <a:gd name="connsiteY6" fmla="*/ 246857 h 305339"/>
                    <a:gd name="connsiteX7" fmla="*/ 92819 w 235969"/>
                    <a:gd name="connsiteY7" fmla="*/ 238390 h 305339"/>
                    <a:gd name="connsiteX8" fmla="*/ 80119 w 235969"/>
                    <a:gd name="connsiteY8" fmla="*/ 191824 h 305339"/>
                    <a:gd name="connsiteX9" fmla="*/ 169019 w 235969"/>
                    <a:gd name="connsiteY9" fmla="*/ 191824 h 305339"/>
                    <a:gd name="connsiteX10" fmla="*/ 215585 w 235969"/>
                    <a:gd name="connsiteY10" fmla="*/ 183357 h 305339"/>
                    <a:gd name="connsiteX11" fmla="*/ 215585 w 235969"/>
                    <a:gd name="connsiteY11" fmla="*/ 141024 h 305339"/>
                    <a:gd name="connsiteX12" fmla="*/ 143619 w 235969"/>
                    <a:gd name="connsiteY12" fmla="*/ 141024 h 305339"/>
                    <a:gd name="connsiteX13" fmla="*/ 75885 w 235969"/>
                    <a:gd name="connsiteY13" fmla="*/ 119857 h 305339"/>
                    <a:gd name="connsiteX14" fmla="*/ 71652 w 235969"/>
                    <a:gd name="connsiteY14" fmla="*/ 81757 h 305339"/>
                    <a:gd name="connsiteX15" fmla="*/ 164785 w 235969"/>
                    <a:gd name="connsiteY15" fmla="*/ 69057 h 305339"/>
                    <a:gd name="connsiteX16" fmla="*/ 219819 w 235969"/>
                    <a:gd name="connsiteY16" fmla="*/ 60590 h 305339"/>
                    <a:gd name="connsiteX17" fmla="*/ 228285 w 235969"/>
                    <a:gd name="connsiteY17" fmla="*/ 14024 h 305339"/>
                    <a:gd name="connsiteX18" fmla="*/ 118219 w 235969"/>
                    <a:gd name="connsiteY18" fmla="*/ 5557 h 305339"/>
                    <a:gd name="connsiteX19" fmla="*/ 8152 w 235969"/>
                    <a:gd name="connsiteY19" fmla="*/ 26724 h 30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5969" h="305339">
                      <a:moveTo>
                        <a:pt x="8152" y="26724"/>
                      </a:moveTo>
                      <a:cubicBezTo>
                        <a:pt x="-10192" y="69057"/>
                        <a:pt x="8152" y="259557"/>
                        <a:pt x="8152" y="259557"/>
                      </a:cubicBezTo>
                      <a:cubicBezTo>
                        <a:pt x="8152" y="305418"/>
                        <a:pt x="-6665" y="294835"/>
                        <a:pt x="8152" y="301890"/>
                      </a:cubicBezTo>
                      <a:cubicBezTo>
                        <a:pt x="22969" y="308945"/>
                        <a:pt x="97052" y="301890"/>
                        <a:pt x="97052" y="301890"/>
                      </a:cubicBezTo>
                      <a:cubicBezTo>
                        <a:pt x="130919" y="301890"/>
                        <a:pt x="191597" y="309651"/>
                        <a:pt x="211352" y="301890"/>
                      </a:cubicBezTo>
                      <a:cubicBezTo>
                        <a:pt x="231107" y="294129"/>
                        <a:pt x="231813" y="264496"/>
                        <a:pt x="215585" y="255324"/>
                      </a:cubicBezTo>
                      <a:cubicBezTo>
                        <a:pt x="199357" y="246152"/>
                        <a:pt x="134446" y="249679"/>
                        <a:pt x="113985" y="246857"/>
                      </a:cubicBezTo>
                      <a:cubicBezTo>
                        <a:pt x="93524" y="244035"/>
                        <a:pt x="98463" y="247562"/>
                        <a:pt x="92819" y="238390"/>
                      </a:cubicBezTo>
                      <a:cubicBezTo>
                        <a:pt x="87175" y="229218"/>
                        <a:pt x="67419" y="199585"/>
                        <a:pt x="80119" y="191824"/>
                      </a:cubicBezTo>
                      <a:cubicBezTo>
                        <a:pt x="92819" y="184063"/>
                        <a:pt x="169019" y="191824"/>
                        <a:pt x="169019" y="191824"/>
                      </a:cubicBezTo>
                      <a:cubicBezTo>
                        <a:pt x="191597" y="190413"/>
                        <a:pt x="207824" y="191824"/>
                        <a:pt x="215585" y="183357"/>
                      </a:cubicBezTo>
                      <a:cubicBezTo>
                        <a:pt x="223346" y="174890"/>
                        <a:pt x="227579" y="148079"/>
                        <a:pt x="215585" y="141024"/>
                      </a:cubicBezTo>
                      <a:cubicBezTo>
                        <a:pt x="203591" y="133969"/>
                        <a:pt x="166902" y="144552"/>
                        <a:pt x="143619" y="141024"/>
                      </a:cubicBezTo>
                      <a:cubicBezTo>
                        <a:pt x="120336" y="137496"/>
                        <a:pt x="87879" y="129735"/>
                        <a:pt x="75885" y="119857"/>
                      </a:cubicBezTo>
                      <a:cubicBezTo>
                        <a:pt x="63891" y="109979"/>
                        <a:pt x="56835" y="90224"/>
                        <a:pt x="71652" y="81757"/>
                      </a:cubicBezTo>
                      <a:cubicBezTo>
                        <a:pt x="86469" y="73290"/>
                        <a:pt x="140091" y="72585"/>
                        <a:pt x="164785" y="69057"/>
                      </a:cubicBezTo>
                      <a:cubicBezTo>
                        <a:pt x="189479" y="65529"/>
                        <a:pt x="209236" y="69762"/>
                        <a:pt x="219819" y="60590"/>
                      </a:cubicBezTo>
                      <a:cubicBezTo>
                        <a:pt x="230402" y="51418"/>
                        <a:pt x="245218" y="23196"/>
                        <a:pt x="228285" y="14024"/>
                      </a:cubicBezTo>
                      <a:cubicBezTo>
                        <a:pt x="211352" y="4852"/>
                        <a:pt x="153497" y="6263"/>
                        <a:pt x="118219" y="5557"/>
                      </a:cubicBezTo>
                      <a:cubicBezTo>
                        <a:pt x="82941" y="4851"/>
                        <a:pt x="26496" y="-15609"/>
                        <a:pt x="8152" y="2672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5" name="フリーフォーム: 図形 285">
                  <a:extLst>
                    <a:ext uri="{FF2B5EF4-FFF2-40B4-BE49-F238E27FC236}">
                      <a16:creationId xmlns:a16="http://schemas.microsoft.com/office/drawing/2014/main" id="{D0D1D8FF-25FC-0005-4756-4C7301EC6D1B}"/>
                    </a:ext>
                  </a:extLst>
                </p:cNvPr>
                <p:cNvSpPr/>
                <p:nvPr/>
              </p:nvSpPr>
              <p:spPr>
                <a:xfrm>
                  <a:off x="5630037" y="3275148"/>
                  <a:ext cx="74458" cy="297941"/>
                </a:xfrm>
                <a:custGeom>
                  <a:avLst/>
                  <a:gdLst>
                    <a:gd name="connsiteX0" fmla="*/ 21463 w 74458"/>
                    <a:gd name="connsiteY0" fmla="*/ 22619 h 297941"/>
                    <a:gd name="connsiteX1" fmla="*/ 296 w 74458"/>
                    <a:gd name="connsiteY1" fmla="*/ 230052 h 297941"/>
                    <a:gd name="connsiteX2" fmla="*/ 12996 w 74458"/>
                    <a:gd name="connsiteY2" fmla="*/ 293552 h 297941"/>
                    <a:gd name="connsiteX3" fmla="*/ 63796 w 74458"/>
                    <a:gd name="connsiteY3" fmla="*/ 285085 h 297941"/>
                    <a:gd name="connsiteX4" fmla="*/ 72263 w 74458"/>
                    <a:gd name="connsiteY4" fmla="*/ 225819 h 297941"/>
                    <a:gd name="connsiteX5" fmla="*/ 72263 w 74458"/>
                    <a:gd name="connsiteY5" fmla="*/ 162319 h 297941"/>
                    <a:gd name="connsiteX6" fmla="*/ 72263 w 74458"/>
                    <a:gd name="connsiteY6" fmla="*/ 22619 h 297941"/>
                    <a:gd name="connsiteX7" fmla="*/ 21463 w 74458"/>
                    <a:gd name="connsiteY7" fmla="*/ 22619 h 297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458" h="297941">
                      <a:moveTo>
                        <a:pt x="21463" y="22619"/>
                      </a:moveTo>
                      <a:cubicBezTo>
                        <a:pt x="9469" y="57191"/>
                        <a:pt x="1707" y="184897"/>
                        <a:pt x="296" y="230052"/>
                      </a:cubicBezTo>
                      <a:cubicBezTo>
                        <a:pt x="-1115" y="275207"/>
                        <a:pt x="2413" y="284380"/>
                        <a:pt x="12996" y="293552"/>
                      </a:cubicBezTo>
                      <a:cubicBezTo>
                        <a:pt x="23579" y="302724"/>
                        <a:pt x="53918" y="296374"/>
                        <a:pt x="63796" y="285085"/>
                      </a:cubicBezTo>
                      <a:cubicBezTo>
                        <a:pt x="73674" y="273796"/>
                        <a:pt x="70852" y="246280"/>
                        <a:pt x="72263" y="225819"/>
                      </a:cubicBezTo>
                      <a:cubicBezTo>
                        <a:pt x="73674" y="205358"/>
                        <a:pt x="72263" y="162319"/>
                        <a:pt x="72263" y="162319"/>
                      </a:cubicBezTo>
                      <a:cubicBezTo>
                        <a:pt x="72263" y="128452"/>
                        <a:pt x="77202" y="48019"/>
                        <a:pt x="72263" y="22619"/>
                      </a:cubicBezTo>
                      <a:cubicBezTo>
                        <a:pt x="67324" y="-2781"/>
                        <a:pt x="33457" y="-11953"/>
                        <a:pt x="21463" y="2261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6" name="フリーフォーム: 図形 286">
                  <a:extLst>
                    <a:ext uri="{FF2B5EF4-FFF2-40B4-BE49-F238E27FC236}">
                      <a16:creationId xmlns:a16="http://schemas.microsoft.com/office/drawing/2014/main" id="{2E62B3E7-05AC-113F-A754-3E8C3818A4A2}"/>
                    </a:ext>
                  </a:extLst>
                </p:cNvPr>
                <p:cNvSpPr/>
                <p:nvPr/>
              </p:nvSpPr>
              <p:spPr>
                <a:xfrm>
                  <a:off x="5638253" y="3281371"/>
                  <a:ext cx="254600" cy="188904"/>
                </a:xfrm>
                <a:custGeom>
                  <a:avLst/>
                  <a:gdLst>
                    <a:gd name="connsiteX0" fmla="*/ 8485 w 254600"/>
                    <a:gd name="connsiteY0" fmla="*/ 7929 h 188904"/>
                    <a:gd name="connsiteX1" fmla="*/ 184697 w 254600"/>
                    <a:gd name="connsiteY1" fmla="*/ 4754 h 188904"/>
                    <a:gd name="connsiteX2" fmla="*/ 235497 w 254600"/>
                    <a:gd name="connsiteY2" fmla="*/ 55554 h 188904"/>
                    <a:gd name="connsiteX3" fmla="*/ 254547 w 254600"/>
                    <a:gd name="connsiteY3" fmla="*/ 134929 h 188904"/>
                    <a:gd name="connsiteX4" fmla="*/ 230735 w 254600"/>
                    <a:gd name="connsiteY4" fmla="*/ 174617 h 188904"/>
                    <a:gd name="connsiteX5" fmla="*/ 171997 w 254600"/>
                    <a:gd name="connsiteY5" fmla="*/ 180967 h 188904"/>
                    <a:gd name="connsiteX6" fmla="*/ 83097 w 254600"/>
                    <a:gd name="connsiteY6" fmla="*/ 188904 h 188904"/>
                    <a:gd name="connsiteX7" fmla="*/ 40235 w 254600"/>
                    <a:gd name="connsiteY7" fmla="*/ 180967 h 188904"/>
                    <a:gd name="connsiteX8" fmla="*/ 60872 w 254600"/>
                    <a:gd name="connsiteY8" fmla="*/ 153979 h 188904"/>
                    <a:gd name="connsiteX9" fmla="*/ 122785 w 254600"/>
                    <a:gd name="connsiteY9" fmla="*/ 153979 h 188904"/>
                    <a:gd name="connsiteX10" fmla="*/ 162472 w 254600"/>
                    <a:gd name="connsiteY10" fmla="*/ 149217 h 188904"/>
                    <a:gd name="connsiteX11" fmla="*/ 187872 w 254600"/>
                    <a:gd name="connsiteY11" fmla="*/ 120642 h 188904"/>
                    <a:gd name="connsiteX12" fmla="*/ 191047 w 254600"/>
                    <a:gd name="connsiteY12" fmla="*/ 82542 h 188904"/>
                    <a:gd name="connsiteX13" fmla="*/ 181522 w 254600"/>
                    <a:gd name="connsiteY13" fmla="*/ 66667 h 188904"/>
                    <a:gd name="connsiteX14" fmla="*/ 127547 w 254600"/>
                    <a:gd name="connsiteY14" fmla="*/ 49204 h 188904"/>
                    <a:gd name="connsiteX15" fmla="*/ 57697 w 254600"/>
                    <a:gd name="connsiteY15" fmla="*/ 52379 h 188904"/>
                    <a:gd name="connsiteX16" fmla="*/ 29122 w 254600"/>
                    <a:gd name="connsiteY16" fmla="*/ 55554 h 188904"/>
                    <a:gd name="connsiteX17" fmla="*/ 8485 w 254600"/>
                    <a:gd name="connsiteY17" fmla="*/ 7929 h 188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4600" h="188904">
                      <a:moveTo>
                        <a:pt x="8485" y="7929"/>
                      </a:moveTo>
                      <a:cubicBezTo>
                        <a:pt x="34414" y="-538"/>
                        <a:pt x="146862" y="-3183"/>
                        <a:pt x="184697" y="4754"/>
                      </a:cubicBezTo>
                      <a:cubicBezTo>
                        <a:pt x="222532" y="12691"/>
                        <a:pt x="223855" y="33858"/>
                        <a:pt x="235497" y="55554"/>
                      </a:cubicBezTo>
                      <a:cubicBezTo>
                        <a:pt x="247139" y="77250"/>
                        <a:pt x="255341" y="115085"/>
                        <a:pt x="254547" y="134929"/>
                      </a:cubicBezTo>
                      <a:cubicBezTo>
                        <a:pt x="253753" y="154773"/>
                        <a:pt x="244493" y="166944"/>
                        <a:pt x="230735" y="174617"/>
                      </a:cubicBezTo>
                      <a:cubicBezTo>
                        <a:pt x="216977" y="182290"/>
                        <a:pt x="196603" y="178586"/>
                        <a:pt x="171997" y="180967"/>
                      </a:cubicBezTo>
                      <a:cubicBezTo>
                        <a:pt x="147391" y="183348"/>
                        <a:pt x="105057" y="188904"/>
                        <a:pt x="83097" y="188904"/>
                      </a:cubicBezTo>
                      <a:cubicBezTo>
                        <a:pt x="61137" y="188904"/>
                        <a:pt x="43939" y="186788"/>
                        <a:pt x="40235" y="180967"/>
                      </a:cubicBezTo>
                      <a:cubicBezTo>
                        <a:pt x="36531" y="175146"/>
                        <a:pt x="47114" y="158477"/>
                        <a:pt x="60872" y="153979"/>
                      </a:cubicBezTo>
                      <a:cubicBezTo>
                        <a:pt x="74630" y="149481"/>
                        <a:pt x="105852" y="154773"/>
                        <a:pt x="122785" y="153979"/>
                      </a:cubicBezTo>
                      <a:cubicBezTo>
                        <a:pt x="139718" y="153185"/>
                        <a:pt x="151624" y="154773"/>
                        <a:pt x="162472" y="149217"/>
                      </a:cubicBezTo>
                      <a:cubicBezTo>
                        <a:pt x="173320" y="143661"/>
                        <a:pt x="183110" y="131754"/>
                        <a:pt x="187872" y="120642"/>
                      </a:cubicBezTo>
                      <a:cubicBezTo>
                        <a:pt x="192634" y="109530"/>
                        <a:pt x="192105" y="91538"/>
                        <a:pt x="191047" y="82542"/>
                      </a:cubicBezTo>
                      <a:cubicBezTo>
                        <a:pt x="189989" y="73546"/>
                        <a:pt x="192105" y="72223"/>
                        <a:pt x="181522" y="66667"/>
                      </a:cubicBezTo>
                      <a:cubicBezTo>
                        <a:pt x="170939" y="61111"/>
                        <a:pt x="148184" y="51585"/>
                        <a:pt x="127547" y="49204"/>
                      </a:cubicBezTo>
                      <a:cubicBezTo>
                        <a:pt x="106910" y="46823"/>
                        <a:pt x="74101" y="51321"/>
                        <a:pt x="57697" y="52379"/>
                      </a:cubicBezTo>
                      <a:cubicBezTo>
                        <a:pt x="41293" y="53437"/>
                        <a:pt x="34414" y="60846"/>
                        <a:pt x="29122" y="55554"/>
                      </a:cubicBezTo>
                      <a:cubicBezTo>
                        <a:pt x="23830" y="50262"/>
                        <a:pt x="-17444" y="16396"/>
                        <a:pt x="8485" y="792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7" name="フリーフォーム: 図形 287">
                  <a:extLst>
                    <a:ext uri="{FF2B5EF4-FFF2-40B4-BE49-F238E27FC236}">
                      <a16:creationId xmlns:a16="http://schemas.microsoft.com/office/drawing/2014/main" id="{A34DA9C6-FA89-F608-CB0D-07078626FAB0}"/>
                    </a:ext>
                  </a:extLst>
                </p:cNvPr>
                <p:cNvSpPr/>
                <p:nvPr/>
              </p:nvSpPr>
              <p:spPr>
                <a:xfrm>
                  <a:off x="5716935" y="3451335"/>
                  <a:ext cx="163224" cy="131740"/>
                </a:xfrm>
                <a:custGeom>
                  <a:avLst/>
                  <a:gdLst>
                    <a:gd name="connsiteX0" fmla="*/ 80615 w 163224"/>
                    <a:gd name="connsiteY0" fmla="*/ 6240 h 131740"/>
                    <a:gd name="connsiteX1" fmla="*/ 129828 w 163224"/>
                    <a:gd name="connsiteY1" fmla="*/ 72915 h 131740"/>
                    <a:gd name="connsiteX2" fmla="*/ 163165 w 163224"/>
                    <a:gd name="connsiteY2" fmla="*/ 114190 h 131740"/>
                    <a:gd name="connsiteX3" fmla="*/ 121890 w 163224"/>
                    <a:gd name="connsiteY3" fmla="*/ 131653 h 131740"/>
                    <a:gd name="connsiteX4" fmla="*/ 69503 w 163224"/>
                    <a:gd name="connsiteY4" fmla="*/ 107840 h 131740"/>
                    <a:gd name="connsiteX5" fmla="*/ 45690 w 163224"/>
                    <a:gd name="connsiteY5" fmla="*/ 64978 h 131740"/>
                    <a:gd name="connsiteX6" fmla="*/ 13940 w 163224"/>
                    <a:gd name="connsiteY6" fmla="*/ 20528 h 131740"/>
                    <a:gd name="connsiteX7" fmla="*/ 4415 w 163224"/>
                    <a:gd name="connsiteY7" fmla="*/ 4653 h 131740"/>
                    <a:gd name="connsiteX8" fmla="*/ 80615 w 163224"/>
                    <a:gd name="connsiteY8" fmla="*/ 6240 h 1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24" h="131740">
                      <a:moveTo>
                        <a:pt x="80615" y="6240"/>
                      </a:moveTo>
                      <a:cubicBezTo>
                        <a:pt x="101517" y="17617"/>
                        <a:pt x="116070" y="54923"/>
                        <a:pt x="129828" y="72915"/>
                      </a:cubicBezTo>
                      <a:cubicBezTo>
                        <a:pt x="143586" y="90907"/>
                        <a:pt x="164488" y="104400"/>
                        <a:pt x="163165" y="114190"/>
                      </a:cubicBezTo>
                      <a:cubicBezTo>
                        <a:pt x="161842" y="123980"/>
                        <a:pt x="137500" y="132711"/>
                        <a:pt x="121890" y="131653"/>
                      </a:cubicBezTo>
                      <a:cubicBezTo>
                        <a:pt x="106280" y="130595"/>
                        <a:pt x="82203" y="118952"/>
                        <a:pt x="69503" y="107840"/>
                      </a:cubicBezTo>
                      <a:cubicBezTo>
                        <a:pt x="56803" y="96728"/>
                        <a:pt x="54950" y="79530"/>
                        <a:pt x="45690" y="64978"/>
                      </a:cubicBezTo>
                      <a:cubicBezTo>
                        <a:pt x="36429" y="50426"/>
                        <a:pt x="20819" y="30582"/>
                        <a:pt x="13940" y="20528"/>
                      </a:cubicBezTo>
                      <a:cubicBezTo>
                        <a:pt x="7061" y="10474"/>
                        <a:pt x="-7227" y="7299"/>
                        <a:pt x="4415" y="4653"/>
                      </a:cubicBezTo>
                      <a:cubicBezTo>
                        <a:pt x="16057" y="2007"/>
                        <a:pt x="59713" y="-5137"/>
                        <a:pt x="80615" y="624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8" name="フリーフォーム: 図形 288">
                  <a:extLst>
                    <a:ext uri="{FF2B5EF4-FFF2-40B4-BE49-F238E27FC236}">
                      <a16:creationId xmlns:a16="http://schemas.microsoft.com/office/drawing/2014/main" id="{71BF509B-2A1C-4457-7F1B-D8C5B8EC82D1}"/>
                    </a:ext>
                  </a:extLst>
                </p:cNvPr>
                <p:cNvSpPr/>
                <p:nvPr/>
              </p:nvSpPr>
              <p:spPr>
                <a:xfrm>
                  <a:off x="5228330" y="3635388"/>
                  <a:ext cx="209099" cy="305156"/>
                </a:xfrm>
                <a:custGeom>
                  <a:avLst/>
                  <a:gdLst>
                    <a:gd name="connsiteX0" fmla="*/ 62808 w 209099"/>
                    <a:gd name="connsiteY0" fmla="*/ 7925 h 305156"/>
                    <a:gd name="connsiteX1" fmla="*/ 69158 w 209099"/>
                    <a:gd name="connsiteY1" fmla="*/ 96825 h 305156"/>
                    <a:gd name="connsiteX2" fmla="*/ 96145 w 209099"/>
                    <a:gd name="connsiteY2" fmla="*/ 77775 h 305156"/>
                    <a:gd name="connsiteX3" fmla="*/ 137420 w 209099"/>
                    <a:gd name="connsiteY3" fmla="*/ 36500 h 305156"/>
                    <a:gd name="connsiteX4" fmla="*/ 185045 w 209099"/>
                    <a:gd name="connsiteY4" fmla="*/ 12687 h 305156"/>
                    <a:gd name="connsiteX5" fmla="*/ 197745 w 209099"/>
                    <a:gd name="connsiteY5" fmla="*/ 25387 h 305156"/>
                    <a:gd name="connsiteX6" fmla="*/ 164408 w 209099"/>
                    <a:gd name="connsiteY6" fmla="*/ 82537 h 305156"/>
                    <a:gd name="connsiteX7" fmla="*/ 135833 w 209099"/>
                    <a:gd name="connsiteY7" fmla="*/ 122225 h 305156"/>
                    <a:gd name="connsiteX8" fmla="*/ 148533 w 209099"/>
                    <a:gd name="connsiteY8" fmla="*/ 169850 h 305156"/>
                    <a:gd name="connsiteX9" fmla="*/ 204095 w 209099"/>
                    <a:gd name="connsiteY9" fmla="*/ 234937 h 305156"/>
                    <a:gd name="connsiteX10" fmla="*/ 202508 w 209099"/>
                    <a:gd name="connsiteY10" fmla="*/ 303200 h 305156"/>
                    <a:gd name="connsiteX11" fmla="*/ 169170 w 209099"/>
                    <a:gd name="connsiteY11" fmla="*/ 274625 h 305156"/>
                    <a:gd name="connsiteX12" fmla="*/ 80270 w 209099"/>
                    <a:gd name="connsiteY12" fmla="*/ 153975 h 305156"/>
                    <a:gd name="connsiteX13" fmla="*/ 37408 w 209099"/>
                    <a:gd name="connsiteY13" fmla="*/ 142862 h 305156"/>
                    <a:gd name="connsiteX14" fmla="*/ 7245 w 209099"/>
                    <a:gd name="connsiteY14" fmla="*/ 112700 h 305156"/>
                    <a:gd name="connsiteX15" fmla="*/ 895 w 209099"/>
                    <a:gd name="connsiteY15" fmla="*/ 66662 h 305156"/>
                    <a:gd name="connsiteX16" fmla="*/ 895 w 209099"/>
                    <a:gd name="connsiteY16" fmla="*/ 31737 h 305156"/>
                    <a:gd name="connsiteX17" fmla="*/ 8833 w 209099"/>
                    <a:gd name="connsiteY17" fmla="*/ 7925 h 305156"/>
                    <a:gd name="connsiteX18" fmla="*/ 62808 w 209099"/>
                    <a:gd name="connsiteY18" fmla="*/ 7925 h 305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9099" h="305156">
                      <a:moveTo>
                        <a:pt x="62808" y="7925"/>
                      </a:moveTo>
                      <a:cubicBezTo>
                        <a:pt x="72862" y="22742"/>
                        <a:pt x="63602" y="85183"/>
                        <a:pt x="69158" y="96825"/>
                      </a:cubicBezTo>
                      <a:cubicBezTo>
                        <a:pt x="74714" y="108467"/>
                        <a:pt x="84768" y="87829"/>
                        <a:pt x="96145" y="77775"/>
                      </a:cubicBezTo>
                      <a:cubicBezTo>
                        <a:pt x="107522" y="67721"/>
                        <a:pt x="122604" y="47348"/>
                        <a:pt x="137420" y="36500"/>
                      </a:cubicBezTo>
                      <a:cubicBezTo>
                        <a:pt x="152236" y="25652"/>
                        <a:pt x="174991" y="14539"/>
                        <a:pt x="185045" y="12687"/>
                      </a:cubicBezTo>
                      <a:cubicBezTo>
                        <a:pt x="195099" y="10835"/>
                        <a:pt x="201184" y="13745"/>
                        <a:pt x="197745" y="25387"/>
                      </a:cubicBezTo>
                      <a:cubicBezTo>
                        <a:pt x="194306" y="37029"/>
                        <a:pt x="174727" y="66397"/>
                        <a:pt x="164408" y="82537"/>
                      </a:cubicBezTo>
                      <a:cubicBezTo>
                        <a:pt x="154089" y="98677"/>
                        <a:pt x="138479" y="107673"/>
                        <a:pt x="135833" y="122225"/>
                      </a:cubicBezTo>
                      <a:cubicBezTo>
                        <a:pt x="133187" y="136777"/>
                        <a:pt x="137156" y="151065"/>
                        <a:pt x="148533" y="169850"/>
                      </a:cubicBezTo>
                      <a:cubicBezTo>
                        <a:pt x="159910" y="188635"/>
                        <a:pt x="195099" y="212712"/>
                        <a:pt x="204095" y="234937"/>
                      </a:cubicBezTo>
                      <a:cubicBezTo>
                        <a:pt x="213091" y="257162"/>
                        <a:pt x="208329" y="296585"/>
                        <a:pt x="202508" y="303200"/>
                      </a:cubicBezTo>
                      <a:cubicBezTo>
                        <a:pt x="196687" y="309815"/>
                        <a:pt x="189543" y="299496"/>
                        <a:pt x="169170" y="274625"/>
                      </a:cubicBezTo>
                      <a:cubicBezTo>
                        <a:pt x="148797" y="249754"/>
                        <a:pt x="102230" y="175936"/>
                        <a:pt x="80270" y="153975"/>
                      </a:cubicBezTo>
                      <a:cubicBezTo>
                        <a:pt x="58310" y="132015"/>
                        <a:pt x="49579" y="149741"/>
                        <a:pt x="37408" y="142862"/>
                      </a:cubicBezTo>
                      <a:cubicBezTo>
                        <a:pt x="25237" y="135983"/>
                        <a:pt x="13330" y="125400"/>
                        <a:pt x="7245" y="112700"/>
                      </a:cubicBezTo>
                      <a:cubicBezTo>
                        <a:pt x="1160" y="100000"/>
                        <a:pt x="1953" y="80156"/>
                        <a:pt x="895" y="66662"/>
                      </a:cubicBezTo>
                      <a:cubicBezTo>
                        <a:pt x="-163" y="53168"/>
                        <a:pt x="-428" y="41526"/>
                        <a:pt x="895" y="31737"/>
                      </a:cubicBezTo>
                      <a:cubicBezTo>
                        <a:pt x="2218" y="21948"/>
                        <a:pt x="896" y="13217"/>
                        <a:pt x="8833" y="7925"/>
                      </a:cubicBezTo>
                      <a:cubicBezTo>
                        <a:pt x="16770" y="2633"/>
                        <a:pt x="52754" y="-6892"/>
                        <a:pt x="62808" y="79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9" name="フリーフォーム: 図形 289">
                  <a:extLst>
                    <a:ext uri="{FF2B5EF4-FFF2-40B4-BE49-F238E27FC236}">
                      <a16:creationId xmlns:a16="http://schemas.microsoft.com/office/drawing/2014/main" id="{670FFC0A-8AB5-F4FD-2CDB-EAE0881639B7}"/>
                    </a:ext>
                  </a:extLst>
                </p:cNvPr>
                <p:cNvSpPr/>
                <p:nvPr/>
              </p:nvSpPr>
              <p:spPr>
                <a:xfrm>
                  <a:off x="5466393" y="3641803"/>
                  <a:ext cx="199700" cy="255345"/>
                </a:xfrm>
                <a:custGeom>
                  <a:avLst/>
                  <a:gdLst>
                    <a:gd name="connsiteX0" fmla="*/ 10482 w 199700"/>
                    <a:gd name="connsiteY0" fmla="*/ 20560 h 255345"/>
                    <a:gd name="connsiteX1" fmla="*/ 10482 w 199700"/>
                    <a:gd name="connsiteY1" fmla="*/ 207885 h 255345"/>
                    <a:gd name="connsiteX2" fmla="*/ 23182 w 199700"/>
                    <a:gd name="connsiteY2" fmla="*/ 245985 h 255345"/>
                    <a:gd name="connsiteX3" fmla="*/ 62870 w 199700"/>
                    <a:gd name="connsiteY3" fmla="*/ 250747 h 255345"/>
                    <a:gd name="connsiteX4" fmla="*/ 185107 w 199700"/>
                    <a:gd name="connsiteY4" fmla="*/ 252335 h 255345"/>
                    <a:gd name="connsiteX5" fmla="*/ 185107 w 199700"/>
                    <a:gd name="connsiteY5" fmla="*/ 207885 h 255345"/>
                    <a:gd name="connsiteX6" fmla="*/ 73982 w 199700"/>
                    <a:gd name="connsiteY6" fmla="*/ 192010 h 255345"/>
                    <a:gd name="connsiteX7" fmla="*/ 85095 w 199700"/>
                    <a:gd name="connsiteY7" fmla="*/ 147560 h 255345"/>
                    <a:gd name="connsiteX8" fmla="*/ 147007 w 199700"/>
                    <a:gd name="connsiteY8" fmla="*/ 144385 h 255345"/>
                    <a:gd name="connsiteX9" fmla="*/ 145420 w 199700"/>
                    <a:gd name="connsiteY9" fmla="*/ 104697 h 255345"/>
                    <a:gd name="connsiteX10" fmla="*/ 75570 w 199700"/>
                    <a:gd name="connsiteY10" fmla="*/ 87235 h 255345"/>
                    <a:gd name="connsiteX11" fmla="*/ 78745 w 199700"/>
                    <a:gd name="connsiteY11" fmla="*/ 66597 h 255345"/>
                    <a:gd name="connsiteX12" fmla="*/ 172407 w 199700"/>
                    <a:gd name="connsiteY12" fmla="*/ 65010 h 255345"/>
                    <a:gd name="connsiteX13" fmla="*/ 186695 w 199700"/>
                    <a:gd name="connsiteY13" fmla="*/ 23735 h 255345"/>
                    <a:gd name="connsiteX14" fmla="*/ 145420 w 199700"/>
                    <a:gd name="connsiteY14" fmla="*/ 6272 h 255345"/>
                    <a:gd name="connsiteX15" fmla="*/ 10482 w 199700"/>
                    <a:gd name="connsiteY15" fmla="*/ 20560 h 255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9700" h="255345">
                      <a:moveTo>
                        <a:pt x="10482" y="20560"/>
                      </a:moveTo>
                      <a:cubicBezTo>
                        <a:pt x="-12008" y="54162"/>
                        <a:pt x="8365" y="170314"/>
                        <a:pt x="10482" y="207885"/>
                      </a:cubicBezTo>
                      <a:cubicBezTo>
                        <a:pt x="12599" y="245456"/>
                        <a:pt x="14451" y="238841"/>
                        <a:pt x="23182" y="245985"/>
                      </a:cubicBezTo>
                      <a:cubicBezTo>
                        <a:pt x="31913" y="253129"/>
                        <a:pt x="35883" y="249689"/>
                        <a:pt x="62870" y="250747"/>
                      </a:cubicBezTo>
                      <a:cubicBezTo>
                        <a:pt x="89857" y="251805"/>
                        <a:pt x="164734" y="259479"/>
                        <a:pt x="185107" y="252335"/>
                      </a:cubicBezTo>
                      <a:cubicBezTo>
                        <a:pt x="205480" y="245191"/>
                        <a:pt x="203628" y="217939"/>
                        <a:pt x="185107" y="207885"/>
                      </a:cubicBezTo>
                      <a:cubicBezTo>
                        <a:pt x="166586" y="197831"/>
                        <a:pt x="90651" y="202064"/>
                        <a:pt x="73982" y="192010"/>
                      </a:cubicBezTo>
                      <a:cubicBezTo>
                        <a:pt x="57313" y="181956"/>
                        <a:pt x="72924" y="155497"/>
                        <a:pt x="85095" y="147560"/>
                      </a:cubicBezTo>
                      <a:cubicBezTo>
                        <a:pt x="97266" y="139623"/>
                        <a:pt x="136953" y="151529"/>
                        <a:pt x="147007" y="144385"/>
                      </a:cubicBezTo>
                      <a:cubicBezTo>
                        <a:pt x="157061" y="137241"/>
                        <a:pt x="157326" y="114222"/>
                        <a:pt x="145420" y="104697"/>
                      </a:cubicBezTo>
                      <a:cubicBezTo>
                        <a:pt x="133514" y="95172"/>
                        <a:pt x="86682" y="93585"/>
                        <a:pt x="75570" y="87235"/>
                      </a:cubicBezTo>
                      <a:cubicBezTo>
                        <a:pt x="64458" y="80885"/>
                        <a:pt x="62606" y="70301"/>
                        <a:pt x="78745" y="66597"/>
                      </a:cubicBezTo>
                      <a:cubicBezTo>
                        <a:pt x="94884" y="62893"/>
                        <a:pt x="154415" y="72154"/>
                        <a:pt x="172407" y="65010"/>
                      </a:cubicBezTo>
                      <a:cubicBezTo>
                        <a:pt x="190399" y="57866"/>
                        <a:pt x="191193" y="33525"/>
                        <a:pt x="186695" y="23735"/>
                      </a:cubicBezTo>
                      <a:cubicBezTo>
                        <a:pt x="182197" y="13945"/>
                        <a:pt x="172672" y="8389"/>
                        <a:pt x="145420" y="6272"/>
                      </a:cubicBezTo>
                      <a:cubicBezTo>
                        <a:pt x="118168" y="4155"/>
                        <a:pt x="32972" y="-13042"/>
                        <a:pt x="10482" y="2056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694" name="フリーフォーム: 図形 290">
                <a:extLst>
                  <a:ext uri="{FF2B5EF4-FFF2-40B4-BE49-F238E27FC236}">
                    <a16:creationId xmlns:a16="http://schemas.microsoft.com/office/drawing/2014/main" id="{911B96F6-93AE-7668-3A7E-499E220D3B9B}"/>
                  </a:ext>
                </a:extLst>
              </p:cNvPr>
              <p:cNvSpPr/>
              <p:nvPr/>
            </p:nvSpPr>
            <p:spPr>
              <a:xfrm>
                <a:off x="5685542" y="3660567"/>
                <a:ext cx="69206" cy="253376"/>
              </a:xfrm>
              <a:custGeom>
                <a:avLst/>
                <a:gdLst>
                  <a:gd name="connsiteX0" fmla="*/ 11996 w 69206"/>
                  <a:gd name="connsiteY0" fmla="*/ 16083 h 253376"/>
                  <a:gd name="connsiteX1" fmla="*/ 4058 w 69206"/>
                  <a:gd name="connsiteY1" fmla="*/ 225633 h 253376"/>
                  <a:gd name="connsiteX2" fmla="*/ 64383 w 69206"/>
                  <a:gd name="connsiteY2" fmla="*/ 251033 h 253376"/>
                  <a:gd name="connsiteX3" fmla="*/ 54858 w 69206"/>
                  <a:gd name="connsiteY3" fmla="*/ 225633 h 253376"/>
                  <a:gd name="connsiteX4" fmla="*/ 51683 w 69206"/>
                  <a:gd name="connsiteY4" fmla="*/ 216108 h 253376"/>
                  <a:gd name="connsiteX5" fmla="*/ 65971 w 69206"/>
                  <a:gd name="connsiteY5" fmla="*/ 158958 h 253376"/>
                  <a:gd name="connsiteX6" fmla="*/ 69146 w 69206"/>
                  <a:gd name="connsiteY6" fmla="*/ 85933 h 253376"/>
                  <a:gd name="connsiteX7" fmla="*/ 64383 w 69206"/>
                  <a:gd name="connsiteY7" fmla="*/ 24021 h 253376"/>
                  <a:gd name="connsiteX8" fmla="*/ 11996 w 69206"/>
                  <a:gd name="connsiteY8" fmla="*/ 16083 h 25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06" h="253376">
                    <a:moveTo>
                      <a:pt x="11996" y="16083"/>
                    </a:moveTo>
                    <a:cubicBezTo>
                      <a:pt x="1942" y="49685"/>
                      <a:pt x="-4673" y="186475"/>
                      <a:pt x="4058" y="225633"/>
                    </a:cubicBezTo>
                    <a:cubicBezTo>
                      <a:pt x="12789" y="264791"/>
                      <a:pt x="55916" y="251033"/>
                      <a:pt x="64383" y="251033"/>
                    </a:cubicBezTo>
                    <a:cubicBezTo>
                      <a:pt x="72850" y="251033"/>
                      <a:pt x="56975" y="231454"/>
                      <a:pt x="54858" y="225633"/>
                    </a:cubicBezTo>
                    <a:cubicBezTo>
                      <a:pt x="52741" y="219812"/>
                      <a:pt x="49831" y="227220"/>
                      <a:pt x="51683" y="216108"/>
                    </a:cubicBezTo>
                    <a:cubicBezTo>
                      <a:pt x="53535" y="204996"/>
                      <a:pt x="63061" y="180654"/>
                      <a:pt x="65971" y="158958"/>
                    </a:cubicBezTo>
                    <a:cubicBezTo>
                      <a:pt x="68881" y="137262"/>
                      <a:pt x="69411" y="108422"/>
                      <a:pt x="69146" y="85933"/>
                    </a:cubicBezTo>
                    <a:cubicBezTo>
                      <a:pt x="68881" y="63444"/>
                      <a:pt x="69146" y="38309"/>
                      <a:pt x="64383" y="24021"/>
                    </a:cubicBezTo>
                    <a:cubicBezTo>
                      <a:pt x="59620" y="9733"/>
                      <a:pt x="22050" y="-17519"/>
                      <a:pt x="11996" y="1608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5" name="フリーフォーム: 図形 291">
                <a:extLst>
                  <a:ext uri="{FF2B5EF4-FFF2-40B4-BE49-F238E27FC236}">
                    <a16:creationId xmlns:a16="http://schemas.microsoft.com/office/drawing/2014/main" id="{203E0231-D63D-19EC-AC87-41F695307C9D}"/>
                  </a:ext>
                </a:extLst>
              </p:cNvPr>
              <p:cNvSpPr/>
              <p:nvPr/>
            </p:nvSpPr>
            <p:spPr>
              <a:xfrm>
                <a:off x="5719197" y="3655023"/>
                <a:ext cx="189609" cy="167795"/>
              </a:xfrm>
              <a:custGeom>
                <a:avLst/>
                <a:gdLst>
                  <a:gd name="connsiteX0" fmla="*/ 8503 w 189609"/>
                  <a:gd name="connsiteY0" fmla="*/ 4165 h 167795"/>
                  <a:gd name="connsiteX1" fmla="*/ 148203 w 189609"/>
                  <a:gd name="connsiteY1" fmla="*/ 10515 h 167795"/>
                  <a:gd name="connsiteX2" fmla="*/ 189478 w 189609"/>
                  <a:gd name="connsiteY2" fmla="*/ 75602 h 167795"/>
                  <a:gd name="connsiteX3" fmla="*/ 138678 w 189609"/>
                  <a:gd name="connsiteY3" fmla="*/ 150215 h 167795"/>
                  <a:gd name="connsiteX4" fmla="*/ 70416 w 189609"/>
                  <a:gd name="connsiteY4" fmla="*/ 167677 h 167795"/>
                  <a:gd name="connsiteX5" fmla="*/ 8503 w 189609"/>
                  <a:gd name="connsiteY5" fmla="*/ 145452 h 167795"/>
                  <a:gd name="connsiteX6" fmla="*/ 51366 w 189609"/>
                  <a:gd name="connsiteY6" fmla="*/ 127990 h 167795"/>
                  <a:gd name="connsiteX7" fmla="*/ 102166 w 189609"/>
                  <a:gd name="connsiteY7" fmla="*/ 127990 h 167795"/>
                  <a:gd name="connsiteX8" fmla="*/ 127566 w 189609"/>
                  <a:gd name="connsiteY8" fmla="*/ 91477 h 167795"/>
                  <a:gd name="connsiteX9" fmla="*/ 124391 w 189609"/>
                  <a:gd name="connsiteY9" fmla="*/ 54965 h 167795"/>
                  <a:gd name="connsiteX10" fmla="*/ 27553 w 189609"/>
                  <a:gd name="connsiteY10" fmla="*/ 51790 h 167795"/>
                  <a:gd name="connsiteX11" fmla="*/ 8503 w 189609"/>
                  <a:gd name="connsiteY11" fmla="*/ 4165 h 167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609" h="167795">
                    <a:moveTo>
                      <a:pt x="8503" y="4165"/>
                    </a:moveTo>
                    <a:cubicBezTo>
                      <a:pt x="28611" y="-2714"/>
                      <a:pt x="118041" y="-1391"/>
                      <a:pt x="148203" y="10515"/>
                    </a:cubicBezTo>
                    <a:cubicBezTo>
                      <a:pt x="178365" y="22421"/>
                      <a:pt x="191066" y="52319"/>
                      <a:pt x="189478" y="75602"/>
                    </a:cubicBezTo>
                    <a:cubicBezTo>
                      <a:pt x="187891" y="98885"/>
                      <a:pt x="158522" y="134869"/>
                      <a:pt x="138678" y="150215"/>
                    </a:cubicBezTo>
                    <a:cubicBezTo>
                      <a:pt x="118834" y="165561"/>
                      <a:pt x="92112" y="168471"/>
                      <a:pt x="70416" y="167677"/>
                    </a:cubicBezTo>
                    <a:cubicBezTo>
                      <a:pt x="48720" y="166883"/>
                      <a:pt x="11678" y="152067"/>
                      <a:pt x="8503" y="145452"/>
                    </a:cubicBezTo>
                    <a:cubicBezTo>
                      <a:pt x="5328" y="138837"/>
                      <a:pt x="35755" y="130900"/>
                      <a:pt x="51366" y="127990"/>
                    </a:cubicBezTo>
                    <a:cubicBezTo>
                      <a:pt x="66977" y="125080"/>
                      <a:pt x="89466" y="134075"/>
                      <a:pt x="102166" y="127990"/>
                    </a:cubicBezTo>
                    <a:cubicBezTo>
                      <a:pt x="114866" y="121905"/>
                      <a:pt x="123862" y="103648"/>
                      <a:pt x="127566" y="91477"/>
                    </a:cubicBezTo>
                    <a:cubicBezTo>
                      <a:pt x="131270" y="79306"/>
                      <a:pt x="141060" y="61579"/>
                      <a:pt x="124391" y="54965"/>
                    </a:cubicBezTo>
                    <a:cubicBezTo>
                      <a:pt x="107722" y="48351"/>
                      <a:pt x="47397" y="53113"/>
                      <a:pt x="27553" y="51790"/>
                    </a:cubicBezTo>
                    <a:cubicBezTo>
                      <a:pt x="7709" y="50467"/>
                      <a:pt x="-11605" y="11044"/>
                      <a:pt x="8503" y="416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6" name="フリーフォーム: 図形 292">
                <a:extLst>
                  <a:ext uri="{FF2B5EF4-FFF2-40B4-BE49-F238E27FC236}">
                    <a16:creationId xmlns:a16="http://schemas.microsoft.com/office/drawing/2014/main" id="{7DBF5DAB-5319-37C3-B6B6-941F8752AAB0}"/>
                  </a:ext>
                </a:extLst>
              </p:cNvPr>
              <p:cNvSpPr/>
              <p:nvPr/>
            </p:nvSpPr>
            <p:spPr>
              <a:xfrm>
                <a:off x="5798977" y="3798480"/>
                <a:ext cx="120782" cy="113496"/>
              </a:xfrm>
              <a:custGeom>
                <a:avLst/>
                <a:gdLst>
                  <a:gd name="connsiteX0" fmla="*/ 44611 w 120782"/>
                  <a:gd name="connsiteY0" fmla="*/ 1995 h 113496"/>
                  <a:gd name="connsiteX1" fmla="*/ 100173 w 120782"/>
                  <a:gd name="connsiteY1" fmla="*/ 79783 h 113496"/>
                  <a:gd name="connsiteX2" fmla="*/ 117636 w 120782"/>
                  <a:gd name="connsiteY2" fmla="*/ 103595 h 113496"/>
                  <a:gd name="connsiteX3" fmla="*/ 41436 w 120782"/>
                  <a:gd name="connsiteY3" fmla="*/ 111533 h 113496"/>
                  <a:gd name="connsiteX4" fmla="*/ 12861 w 120782"/>
                  <a:gd name="connsiteY4" fmla="*/ 68670 h 113496"/>
                  <a:gd name="connsiteX5" fmla="*/ 161 w 120782"/>
                  <a:gd name="connsiteY5" fmla="*/ 25808 h 113496"/>
                  <a:gd name="connsiteX6" fmla="*/ 44611 w 120782"/>
                  <a:gd name="connsiteY6" fmla="*/ 1995 h 113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782" h="113496">
                    <a:moveTo>
                      <a:pt x="44611" y="1995"/>
                    </a:moveTo>
                    <a:cubicBezTo>
                      <a:pt x="61280" y="10991"/>
                      <a:pt x="88002" y="62850"/>
                      <a:pt x="100173" y="79783"/>
                    </a:cubicBezTo>
                    <a:cubicBezTo>
                      <a:pt x="112344" y="96716"/>
                      <a:pt x="127425" y="98303"/>
                      <a:pt x="117636" y="103595"/>
                    </a:cubicBezTo>
                    <a:cubicBezTo>
                      <a:pt x="107847" y="108887"/>
                      <a:pt x="58898" y="117354"/>
                      <a:pt x="41436" y="111533"/>
                    </a:cubicBezTo>
                    <a:cubicBezTo>
                      <a:pt x="23974" y="105712"/>
                      <a:pt x="19740" y="82958"/>
                      <a:pt x="12861" y="68670"/>
                    </a:cubicBezTo>
                    <a:cubicBezTo>
                      <a:pt x="5982" y="54383"/>
                      <a:pt x="2807" y="34804"/>
                      <a:pt x="161" y="25808"/>
                    </a:cubicBezTo>
                    <a:cubicBezTo>
                      <a:pt x="-2485" y="16812"/>
                      <a:pt x="27942" y="-7001"/>
                      <a:pt x="44611" y="199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8" name="グループ化 3667">
              <a:extLst>
                <a:ext uri="{FF2B5EF4-FFF2-40B4-BE49-F238E27FC236}">
                  <a16:creationId xmlns:a16="http://schemas.microsoft.com/office/drawing/2014/main" id="{40A7FC7F-DB93-95B7-7D0A-F073A228B799}"/>
                </a:ext>
              </a:extLst>
            </p:cNvPr>
            <p:cNvGrpSpPr/>
            <p:nvPr/>
          </p:nvGrpSpPr>
          <p:grpSpPr>
            <a:xfrm rot="8100000">
              <a:off x="3537577" y="2939722"/>
              <a:ext cx="2180522" cy="2821509"/>
              <a:chOff x="6265298" y="4803589"/>
              <a:chExt cx="2282537" cy="2953512"/>
            </a:xfrm>
            <a:solidFill>
              <a:srgbClr val="C00000"/>
            </a:solidFill>
          </p:grpSpPr>
          <p:sp>
            <p:nvSpPr>
              <p:cNvPr id="3678" name="フリーフォーム: 図形 296">
                <a:extLst>
                  <a:ext uri="{FF2B5EF4-FFF2-40B4-BE49-F238E27FC236}">
                    <a16:creationId xmlns:a16="http://schemas.microsoft.com/office/drawing/2014/main" id="{D0F214E9-47C4-A1AF-AB26-5158F571FA8B}"/>
                  </a:ext>
                </a:extLst>
              </p:cNvPr>
              <p:cNvSpPr/>
              <p:nvPr/>
            </p:nvSpPr>
            <p:spPr>
              <a:xfrm>
                <a:off x="6265298" y="4973440"/>
                <a:ext cx="150324" cy="2777502"/>
              </a:xfrm>
              <a:custGeom>
                <a:avLst/>
                <a:gdLst>
                  <a:gd name="connsiteX0" fmla="*/ 50835 w 150324"/>
                  <a:gd name="connsiteY0" fmla="*/ 727 h 2777502"/>
                  <a:gd name="connsiteX1" fmla="*/ 67769 w 150324"/>
                  <a:gd name="connsiteY1" fmla="*/ 347860 h 2777502"/>
                  <a:gd name="connsiteX2" fmla="*/ 63535 w 150324"/>
                  <a:gd name="connsiteY2" fmla="*/ 601860 h 2777502"/>
                  <a:gd name="connsiteX3" fmla="*/ 35 w 150324"/>
                  <a:gd name="connsiteY3" fmla="*/ 877027 h 2777502"/>
                  <a:gd name="connsiteX4" fmla="*/ 55069 w 150324"/>
                  <a:gd name="connsiteY4" fmla="*/ 1198760 h 2777502"/>
                  <a:gd name="connsiteX5" fmla="*/ 88935 w 150324"/>
                  <a:gd name="connsiteY5" fmla="*/ 1639027 h 2777502"/>
                  <a:gd name="connsiteX6" fmla="*/ 46602 w 150324"/>
                  <a:gd name="connsiteY6" fmla="*/ 1931127 h 2777502"/>
                  <a:gd name="connsiteX7" fmla="*/ 88935 w 150324"/>
                  <a:gd name="connsiteY7" fmla="*/ 2329060 h 2777502"/>
                  <a:gd name="connsiteX8" fmla="*/ 80469 w 150324"/>
                  <a:gd name="connsiteY8" fmla="*/ 2760860 h 2777502"/>
                  <a:gd name="connsiteX9" fmla="*/ 50835 w 150324"/>
                  <a:gd name="connsiteY9" fmla="*/ 2659260 h 2777502"/>
                  <a:gd name="connsiteX10" fmla="*/ 46602 w 150324"/>
                  <a:gd name="connsiteY10" fmla="*/ 2384093 h 2777502"/>
                  <a:gd name="connsiteX11" fmla="*/ 105869 w 150324"/>
                  <a:gd name="connsiteY11" fmla="*/ 2049660 h 2777502"/>
                  <a:gd name="connsiteX12" fmla="*/ 148202 w 150324"/>
                  <a:gd name="connsiteY12" fmla="*/ 1791427 h 2777502"/>
                  <a:gd name="connsiteX13" fmla="*/ 97402 w 150324"/>
                  <a:gd name="connsiteY13" fmla="*/ 1317293 h 2777502"/>
                  <a:gd name="connsiteX14" fmla="*/ 84702 w 150324"/>
                  <a:gd name="connsiteY14" fmla="*/ 1097160 h 2777502"/>
                  <a:gd name="connsiteX15" fmla="*/ 59302 w 150324"/>
                  <a:gd name="connsiteY15" fmla="*/ 868560 h 2777502"/>
                  <a:gd name="connsiteX16" fmla="*/ 139735 w 150324"/>
                  <a:gd name="connsiteY16" fmla="*/ 508727 h 2777502"/>
                  <a:gd name="connsiteX17" fmla="*/ 139735 w 150324"/>
                  <a:gd name="connsiteY17" fmla="*/ 263193 h 2777502"/>
                  <a:gd name="connsiteX18" fmla="*/ 50835 w 150324"/>
                  <a:gd name="connsiteY18" fmla="*/ 727 h 277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0324" h="2777502">
                    <a:moveTo>
                      <a:pt x="50835" y="727"/>
                    </a:moveTo>
                    <a:cubicBezTo>
                      <a:pt x="38841" y="14838"/>
                      <a:pt x="65652" y="247671"/>
                      <a:pt x="67769" y="347860"/>
                    </a:cubicBezTo>
                    <a:cubicBezTo>
                      <a:pt x="69886" y="448049"/>
                      <a:pt x="74824" y="513666"/>
                      <a:pt x="63535" y="601860"/>
                    </a:cubicBezTo>
                    <a:cubicBezTo>
                      <a:pt x="52246" y="690055"/>
                      <a:pt x="1446" y="777544"/>
                      <a:pt x="35" y="877027"/>
                    </a:cubicBezTo>
                    <a:cubicBezTo>
                      <a:pt x="-1376" y="976510"/>
                      <a:pt x="40252" y="1071760"/>
                      <a:pt x="55069" y="1198760"/>
                    </a:cubicBezTo>
                    <a:cubicBezTo>
                      <a:pt x="69886" y="1325760"/>
                      <a:pt x="90346" y="1516966"/>
                      <a:pt x="88935" y="1639027"/>
                    </a:cubicBezTo>
                    <a:cubicBezTo>
                      <a:pt x="87524" y="1761088"/>
                      <a:pt x="46602" y="1816122"/>
                      <a:pt x="46602" y="1931127"/>
                    </a:cubicBezTo>
                    <a:cubicBezTo>
                      <a:pt x="46602" y="2046132"/>
                      <a:pt x="83291" y="2190771"/>
                      <a:pt x="88935" y="2329060"/>
                    </a:cubicBezTo>
                    <a:cubicBezTo>
                      <a:pt x="94579" y="2467349"/>
                      <a:pt x="86819" y="2705827"/>
                      <a:pt x="80469" y="2760860"/>
                    </a:cubicBezTo>
                    <a:cubicBezTo>
                      <a:pt x="74119" y="2815893"/>
                      <a:pt x="56480" y="2722055"/>
                      <a:pt x="50835" y="2659260"/>
                    </a:cubicBezTo>
                    <a:cubicBezTo>
                      <a:pt x="45190" y="2596466"/>
                      <a:pt x="37430" y="2485693"/>
                      <a:pt x="46602" y="2384093"/>
                    </a:cubicBezTo>
                    <a:cubicBezTo>
                      <a:pt x="55774" y="2282493"/>
                      <a:pt x="88936" y="2148438"/>
                      <a:pt x="105869" y="2049660"/>
                    </a:cubicBezTo>
                    <a:cubicBezTo>
                      <a:pt x="122802" y="1950882"/>
                      <a:pt x="149613" y="1913488"/>
                      <a:pt x="148202" y="1791427"/>
                    </a:cubicBezTo>
                    <a:cubicBezTo>
                      <a:pt x="146791" y="1669366"/>
                      <a:pt x="107985" y="1433004"/>
                      <a:pt x="97402" y="1317293"/>
                    </a:cubicBezTo>
                    <a:cubicBezTo>
                      <a:pt x="86819" y="1201582"/>
                      <a:pt x="91052" y="1171949"/>
                      <a:pt x="84702" y="1097160"/>
                    </a:cubicBezTo>
                    <a:cubicBezTo>
                      <a:pt x="78352" y="1022371"/>
                      <a:pt x="50130" y="966632"/>
                      <a:pt x="59302" y="868560"/>
                    </a:cubicBezTo>
                    <a:cubicBezTo>
                      <a:pt x="68474" y="770488"/>
                      <a:pt x="126330" y="609621"/>
                      <a:pt x="139735" y="508727"/>
                    </a:cubicBezTo>
                    <a:cubicBezTo>
                      <a:pt x="153140" y="407833"/>
                      <a:pt x="154552" y="345037"/>
                      <a:pt x="139735" y="263193"/>
                    </a:cubicBezTo>
                    <a:cubicBezTo>
                      <a:pt x="124918" y="181349"/>
                      <a:pt x="62829" y="-13384"/>
                      <a:pt x="50835" y="72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9" name="フリーフォーム: 図形 297">
                <a:extLst>
                  <a:ext uri="{FF2B5EF4-FFF2-40B4-BE49-F238E27FC236}">
                    <a16:creationId xmlns:a16="http://schemas.microsoft.com/office/drawing/2014/main" id="{69AB4790-DFDD-4695-A335-D67A91FA395E}"/>
                  </a:ext>
                </a:extLst>
              </p:cNvPr>
              <p:cNvSpPr/>
              <p:nvPr/>
            </p:nvSpPr>
            <p:spPr>
              <a:xfrm>
                <a:off x="6311317" y="4803589"/>
                <a:ext cx="2236518" cy="2177221"/>
              </a:xfrm>
              <a:custGeom>
                <a:avLst/>
                <a:gdLst>
                  <a:gd name="connsiteX0" fmla="*/ 583 w 2236518"/>
                  <a:gd name="connsiteY0" fmla="*/ 5478 h 2177221"/>
                  <a:gd name="connsiteX1" fmla="*/ 415450 w 2236518"/>
                  <a:gd name="connsiteY1" fmla="*/ 327211 h 2177221"/>
                  <a:gd name="connsiteX2" fmla="*/ 652516 w 2236518"/>
                  <a:gd name="connsiteY2" fmla="*/ 598144 h 2177221"/>
                  <a:gd name="connsiteX3" fmla="*/ 1071616 w 2236518"/>
                  <a:gd name="connsiteY3" fmla="*/ 1059578 h 2177221"/>
                  <a:gd name="connsiteX4" fmla="*/ 1249416 w 2236518"/>
                  <a:gd name="connsiteY4" fmla="*/ 1300878 h 2177221"/>
                  <a:gd name="connsiteX5" fmla="*/ 1664283 w 2236518"/>
                  <a:gd name="connsiteY5" fmla="*/ 1673411 h 2177221"/>
                  <a:gd name="connsiteX6" fmla="*/ 1994483 w 2236518"/>
                  <a:gd name="connsiteY6" fmla="*/ 2007844 h 2177221"/>
                  <a:gd name="connsiteX7" fmla="*/ 2235783 w 2236518"/>
                  <a:gd name="connsiteY7" fmla="*/ 2177178 h 2177221"/>
                  <a:gd name="connsiteX8" fmla="*/ 2057983 w 2236518"/>
                  <a:gd name="connsiteY8" fmla="*/ 2020544 h 2177221"/>
                  <a:gd name="connsiteX9" fmla="*/ 1740483 w 2236518"/>
                  <a:gd name="connsiteY9" fmla="*/ 1673411 h 2177221"/>
                  <a:gd name="connsiteX10" fmla="*/ 1397583 w 2236518"/>
                  <a:gd name="connsiteY10" fmla="*/ 1398244 h 2177221"/>
                  <a:gd name="connsiteX11" fmla="*/ 948850 w 2236518"/>
                  <a:gd name="connsiteY11" fmla="*/ 890244 h 2177221"/>
                  <a:gd name="connsiteX12" fmla="*/ 804916 w 2236518"/>
                  <a:gd name="connsiteY12" fmla="*/ 661644 h 2177221"/>
                  <a:gd name="connsiteX13" fmla="*/ 601716 w 2236518"/>
                  <a:gd name="connsiteY13" fmla="*/ 454211 h 2177221"/>
                  <a:gd name="connsiteX14" fmla="*/ 330783 w 2236518"/>
                  <a:gd name="connsiteY14" fmla="*/ 149411 h 2177221"/>
                  <a:gd name="connsiteX15" fmla="*/ 583 w 2236518"/>
                  <a:gd name="connsiteY15" fmla="*/ 5478 h 217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36518" h="2177221">
                    <a:moveTo>
                      <a:pt x="583" y="5478"/>
                    </a:moveTo>
                    <a:cubicBezTo>
                      <a:pt x="14694" y="35111"/>
                      <a:pt x="306795" y="228433"/>
                      <a:pt x="415450" y="327211"/>
                    </a:cubicBezTo>
                    <a:cubicBezTo>
                      <a:pt x="524106" y="425989"/>
                      <a:pt x="543155" y="476083"/>
                      <a:pt x="652516" y="598144"/>
                    </a:cubicBezTo>
                    <a:cubicBezTo>
                      <a:pt x="761877" y="720205"/>
                      <a:pt x="972133" y="942456"/>
                      <a:pt x="1071616" y="1059578"/>
                    </a:cubicBezTo>
                    <a:cubicBezTo>
                      <a:pt x="1171099" y="1176700"/>
                      <a:pt x="1150638" y="1198573"/>
                      <a:pt x="1249416" y="1300878"/>
                    </a:cubicBezTo>
                    <a:cubicBezTo>
                      <a:pt x="1348194" y="1403183"/>
                      <a:pt x="1540105" y="1555583"/>
                      <a:pt x="1664283" y="1673411"/>
                    </a:cubicBezTo>
                    <a:cubicBezTo>
                      <a:pt x="1788461" y="1791239"/>
                      <a:pt x="1899233" y="1923883"/>
                      <a:pt x="1994483" y="2007844"/>
                    </a:cubicBezTo>
                    <a:cubicBezTo>
                      <a:pt x="2089733" y="2091805"/>
                      <a:pt x="2225200" y="2175061"/>
                      <a:pt x="2235783" y="2177178"/>
                    </a:cubicBezTo>
                    <a:cubicBezTo>
                      <a:pt x="2246366" y="2179295"/>
                      <a:pt x="2140533" y="2104505"/>
                      <a:pt x="2057983" y="2020544"/>
                    </a:cubicBezTo>
                    <a:cubicBezTo>
                      <a:pt x="1975433" y="1936583"/>
                      <a:pt x="1850550" y="1777128"/>
                      <a:pt x="1740483" y="1673411"/>
                    </a:cubicBezTo>
                    <a:cubicBezTo>
                      <a:pt x="1630416" y="1569694"/>
                      <a:pt x="1529522" y="1528772"/>
                      <a:pt x="1397583" y="1398244"/>
                    </a:cubicBezTo>
                    <a:cubicBezTo>
                      <a:pt x="1265644" y="1267716"/>
                      <a:pt x="1047628" y="1013011"/>
                      <a:pt x="948850" y="890244"/>
                    </a:cubicBezTo>
                    <a:cubicBezTo>
                      <a:pt x="850072" y="767477"/>
                      <a:pt x="862772" y="734316"/>
                      <a:pt x="804916" y="661644"/>
                    </a:cubicBezTo>
                    <a:cubicBezTo>
                      <a:pt x="747060" y="588972"/>
                      <a:pt x="680738" y="539583"/>
                      <a:pt x="601716" y="454211"/>
                    </a:cubicBezTo>
                    <a:cubicBezTo>
                      <a:pt x="522694" y="368839"/>
                      <a:pt x="429561" y="226316"/>
                      <a:pt x="330783" y="149411"/>
                    </a:cubicBezTo>
                    <a:cubicBezTo>
                      <a:pt x="232005" y="72506"/>
                      <a:pt x="-13528" y="-24155"/>
                      <a:pt x="583" y="547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0" name="フリーフォーム: 図形 298">
                <a:extLst>
                  <a:ext uri="{FF2B5EF4-FFF2-40B4-BE49-F238E27FC236}">
                    <a16:creationId xmlns:a16="http://schemas.microsoft.com/office/drawing/2014/main" id="{BC8CA3FC-8D37-B260-BAF4-48165DCC4902}"/>
                  </a:ext>
                </a:extLst>
              </p:cNvPr>
              <p:cNvSpPr/>
              <p:nvPr/>
            </p:nvSpPr>
            <p:spPr>
              <a:xfrm>
                <a:off x="6372355" y="6980706"/>
                <a:ext cx="2153844" cy="776395"/>
              </a:xfrm>
              <a:custGeom>
                <a:avLst/>
                <a:gdLst>
                  <a:gd name="connsiteX0" fmla="*/ 2153578 w 2153844"/>
                  <a:gd name="connsiteY0" fmla="*/ 61 h 776395"/>
                  <a:gd name="connsiteX1" fmla="*/ 1848778 w 2153844"/>
                  <a:gd name="connsiteY1" fmla="*/ 186327 h 776395"/>
                  <a:gd name="connsiteX2" fmla="*/ 1446612 w 2153844"/>
                  <a:gd name="connsiteY2" fmla="*/ 448794 h 776395"/>
                  <a:gd name="connsiteX3" fmla="*/ 1107945 w 2153844"/>
                  <a:gd name="connsiteY3" fmla="*/ 563094 h 776395"/>
                  <a:gd name="connsiteX4" fmla="*/ 654978 w 2153844"/>
                  <a:gd name="connsiteY4" fmla="*/ 732427 h 776395"/>
                  <a:gd name="connsiteX5" fmla="*/ 324778 w 2153844"/>
                  <a:gd name="connsiteY5" fmla="*/ 770527 h 776395"/>
                  <a:gd name="connsiteX6" fmla="*/ 3045 w 2153844"/>
                  <a:gd name="connsiteY6" fmla="*/ 770527 h 776395"/>
                  <a:gd name="connsiteX7" fmla="*/ 523745 w 2153844"/>
                  <a:gd name="connsiteY7" fmla="*/ 715494 h 776395"/>
                  <a:gd name="connsiteX8" fmla="*/ 1455078 w 2153844"/>
                  <a:gd name="connsiteY8" fmla="*/ 474194 h 776395"/>
                  <a:gd name="connsiteX9" fmla="*/ 1797978 w 2153844"/>
                  <a:gd name="connsiteY9" fmla="*/ 169394 h 776395"/>
                  <a:gd name="connsiteX10" fmla="*/ 2153578 w 2153844"/>
                  <a:gd name="connsiteY10" fmla="*/ 61 h 776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3844" h="776395">
                    <a:moveTo>
                      <a:pt x="2153578" y="61"/>
                    </a:moveTo>
                    <a:cubicBezTo>
                      <a:pt x="2162045" y="2883"/>
                      <a:pt x="1966606" y="111538"/>
                      <a:pt x="1848778" y="186327"/>
                    </a:cubicBezTo>
                    <a:cubicBezTo>
                      <a:pt x="1730950" y="261116"/>
                      <a:pt x="1570084" y="386000"/>
                      <a:pt x="1446612" y="448794"/>
                    </a:cubicBezTo>
                    <a:cubicBezTo>
                      <a:pt x="1323140" y="511588"/>
                      <a:pt x="1239884" y="515822"/>
                      <a:pt x="1107945" y="563094"/>
                    </a:cubicBezTo>
                    <a:cubicBezTo>
                      <a:pt x="976006" y="610366"/>
                      <a:pt x="785506" y="697855"/>
                      <a:pt x="654978" y="732427"/>
                    </a:cubicBezTo>
                    <a:cubicBezTo>
                      <a:pt x="524450" y="766999"/>
                      <a:pt x="433433" y="764177"/>
                      <a:pt x="324778" y="770527"/>
                    </a:cubicBezTo>
                    <a:cubicBezTo>
                      <a:pt x="216123" y="776877"/>
                      <a:pt x="-30116" y="779699"/>
                      <a:pt x="3045" y="770527"/>
                    </a:cubicBezTo>
                    <a:cubicBezTo>
                      <a:pt x="36206" y="761355"/>
                      <a:pt x="281740" y="764883"/>
                      <a:pt x="523745" y="715494"/>
                    </a:cubicBezTo>
                    <a:cubicBezTo>
                      <a:pt x="765750" y="666105"/>
                      <a:pt x="1242706" y="565211"/>
                      <a:pt x="1455078" y="474194"/>
                    </a:cubicBezTo>
                    <a:cubicBezTo>
                      <a:pt x="1667450" y="383177"/>
                      <a:pt x="1686500" y="247005"/>
                      <a:pt x="1797978" y="169394"/>
                    </a:cubicBezTo>
                    <a:cubicBezTo>
                      <a:pt x="1909456" y="91783"/>
                      <a:pt x="2145111" y="-2761"/>
                      <a:pt x="2153578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1" name="フリーフォーム: 図形 299">
                <a:extLst>
                  <a:ext uri="{FF2B5EF4-FFF2-40B4-BE49-F238E27FC236}">
                    <a16:creationId xmlns:a16="http://schemas.microsoft.com/office/drawing/2014/main" id="{E1689A1C-6298-B159-D9EC-EBBD4B0E61C4}"/>
                  </a:ext>
                </a:extLst>
              </p:cNvPr>
              <p:cNvSpPr/>
              <p:nvPr/>
            </p:nvSpPr>
            <p:spPr>
              <a:xfrm>
                <a:off x="6355112" y="5014397"/>
                <a:ext cx="1088328" cy="997351"/>
              </a:xfrm>
              <a:custGeom>
                <a:avLst/>
                <a:gdLst>
                  <a:gd name="connsiteX0" fmla="*/ 11821 w 1088328"/>
                  <a:gd name="connsiteY0" fmla="*/ 23270 h 997351"/>
                  <a:gd name="connsiteX1" fmla="*/ 62621 w 1088328"/>
                  <a:gd name="connsiteY1" fmla="*/ 19036 h 997351"/>
                  <a:gd name="connsiteX2" fmla="*/ 282755 w 1088328"/>
                  <a:gd name="connsiteY2" fmla="*/ 74070 h 997351"/>
                  <a:gd name="connsiteX3" fmla="*/ 718788 w 1088328"/>
                  <a:gd name="connsiteY3" fmla="*/ 594770 h 997351"/>
                  <a:gd name="connsiteX4" fmla="*/ 799221 w 1088328"/>
                  <a:gd name="connsiteY4" fmla="*/ 649803 h 997351"/>
                  <a:gd name="connsiteX5" fmla="*/ 1082855 w 1088328"/>
                  <a:gd name="connsiteY5" fmla="*/ 984236 h 997351"/>
                  <a:gd name="connsiteX6" fmla="*/ 981255 w 1088328"/>
                  <a:gd name="connsiteY6" fmla="*/ 920736 h 997351"/>
                  <a:gd name="connsiteX7" fmla="*/ 917755 w 1088328"/>
                  <a:gd name="connsiteY7" fmla="*/ 836070 h 997351"/>
                  <a:gd name="connsiteX8" fmla="*/ 803455 w 1088328"/>
                  <a:gd name="connsiteY8" fmla="*/ 721770 h 997351"/>
                  <a:gd name="connsiteX9" fmla="*/ 744188 w 1088328"/>
                  <a:gd name="connsiteY9" fmla="*/ 654036 h 997351"/>
                  <a:gd name="connsiteX10" fmla="*/ 591788 w 1088328"/>
                  <a:gd name="connsiteY10" fmla="*/ 793736 h 997351"/>
                  <a:gd name="connsiteX11" fmla="*/ 591788 w 1088328"/>
                  <a:gd name="connsiteY11" fmla="*/ 670970 h 997351"/>
                  <a:gd name="connsiteX12" fmla="*/ 507121 w 1088328"/>
                  <a:gd name="connsiteY12" fmla="*/ 552436 h 997351"/>
                  <a:gd name="connsiteX13" fmla="*/ 295455 w 1088328"/>
                  <a:gd name="connsiteY13" fmla="*/ 501636 h 997351"/>
                  <a:gd name="connsiteX14" fmla="*/ 236188 w 1088328"/>
                  <a:gd name="connsiteY14" fmla="*/ 488936 h 997351"/>
                  <a:gd name="connsiteX15" fmla="*/ 198088 w 1088328"/>
                  <a:gd name="connsiteY15" fmla="*/ 395803 h 997351"/>
                  <a:gd name="connsiteX16" fmla="*/ 159988 w 1088328"/>
                  <a:gd name="connsiteY16" fmla="*/ 328070 h 997351"/>
                  <a:gd name="connsiteX17" fmla="*/ 54155 w 1088328"/>
                  <a:gd name="connsiteY17" fmla="*/ 281503 h 997351"/>
                  <a:gd name="connsiteX18" fmla="*/ 164221 w 1088328"/>
                  <a:gd name="connsiteY18" fmla="*/ 256103 h 997351"/>
                  <a:gd name="connsiteX19" fmla="*/ 270055 w 1088328"/>
                  <a:gd name="connsiteY19" fmla="*/ 387336 h 997351"/>
                  <a:gd name="connsiteX20" fmla="*/ 469021 w 1088328"/>
                  <a:gd name="connsiteY20" fmla="*/ 484703 h 997351"/>
                  <a:gd name="connsiteX21" fmla="*/ 583321 w 1088328"/>
                  <a:gd name="connsiteY21" fmla="*/ 548203 h 997351"/>
                  <a:gd name="connsiteX22" fmla="*/ 701855 w 1088328"/>
                  <a:gd name="connsiteY22" fmla="*/ 679436 h 997351"/>
                  <a:gd name="connsiteX23" fmla="*/ 612955 w 1088328"/>
                  <a:gd name="connsiteY23" fmla="*/ 543970 h 997351"/>
                  <a:gd name="connsiteX24" fmla="*/ 358955 w 1088328"/>
                  <a:gd name="connsiteY24" fmla="*/ 205303 h 997351"/>
                  <a:gd name="connsiteX25" fmla="*/ 253121 w 1088328"/>
                  <a:gd name="connsiteY25" fmla="*/ 14803 h 997351"/>
                  <a:gd name="connsiteX26" fmla="*/ 11821 w 1088328"/>
                  <a:gd name="connsiteY26" fmla="*/ 23270 h 997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88328" h="997351">
                    <a:moveTo>
                      <a:pt x="11821" y="23270"/>
                    </a:moveTo>
                    <a:cubicBezTo>
                      <a:pt x="-19929" y="23975"/>
                      <a:pt x="17465" y="10569"/>
                      <a:pt x="62621" y="19036"/>
                    </a:cubicBezTo>
                    <a:cubicBezTo>
                      <a:pt x="107777" y="27503"/>
                      <a:pt x="173394" y="-21886"/>
                      <a:pt x="282755" y="74070"/>
                    </a:cubicBezTo>
                    <a:cubicBezTo>
                      <a:pt x="392116" y="170026"/>
                      <a:pt x="632710" y="498815"/>
                      <a:pt x="718788" y="594770"/>
                    </a:cubicBezTo>
                    <a:cubicBezTo>
                      <a:pt x="804866" y="690725"/>
                      <a:pt x="738543" y="584892"/>
                      <a:pt x="799221" y="649803"/>
                    </a:cubicBezTo>
                    <a:cubicBezTo>
                      <a:pt x="859899" y="714714"/>
                      <a:pt x="1052516" y="939081"/>
                      <a:pt x="1082855" y="984236"/>
                    </a:cubicBezTo>
                    <a:cubicBezTo>
                      <a:pt x="1113194" y="1029391"/>
                      <a:pt x="1008772" y="945430"/>
                      <a:pt x="981255" y="920736"/>
                    </a:cubicBezTo>
                    <a:cubicBezTo>
                      <a:pt x="953738" y="896042"/>
                      <a:pt x="947388" y="869231"/>
                      <a:pt x="917755" y="836070"/>
                    </a:cubicBezTo>
                    <a:cubicBezTo>
                      <a:pt x="888122" y="802909"/>
                      <a:pt x="803455" y="721770"/>
                      <a:pt x="803455" y="721770"/>
                    </a:cubicBezTo>
                    <a:cubicBezTo>
                      <a:pt x="774527" y="691431"/>
                      <a:pt x="779466" y="642042"/>
                      <a:pt x="744188" y="654036"/>
                    </a:cubicBezTo>
                    <a:cubicBezTo>
                      <a:pt x="708910" y="666030"/>
                      <a:pt x="617188" y="790914"/>
                      <a:pt x="591788" y="793736"/>
                    </a:cubicBezTo>
                    <a:cubicBezTo>
                      <a:pt x="566388" y="796558"/>
                      <a:pt x="605899" y="711187"/>
                      <a:pt x="591788" y="670970"/>
                    </a:cubicBezTo>
                    <a:cubicBezTo>
                      <a:pt x="577677" y="630753"/>
                      <a:pt x="556510" y="580658"/>
                      <a:pt x="507121" y="552436"/>
                    </a:cubicBezTo>
                    <a:cubicBezTo>
                      <a:pt x="457732" y="524214"/>
                      <a:pt x="340610" y="512219"/>
                      <a:pt x="295455" y="501636"/>
                    </a:cubicBezTo>
                    <a:cubicBezTo>
                      <a:pt x="250300" y="491053"/>
                      <a:pt x="252416" y="506575"/>
                      <a:pt x="236188" y="488936"/>
                    </a:cubicBezTo>
                    <a:cubicBezTo>
                      <a:pt x="219960" y="471297"/>
                      <a:pt x="210788" y="422614"/>
                      <a:pt x="198088" y="395803"/>
                    </a:cubicBezTo>
                    <a:cubicBezTo>
                      <a:pt x="185388" y="368992"/>
                      <a:pt x="183977" y="347120"/>
                      <a:pt x="159988" y="328070"/>
                    </a:cubicBezTo>
                    <a:cubicBezTo>
                      <a:pt x="135999" y="309020"/>
                      <a:pt x="53450" y="293497"/>
                      <a:pt x="54155" y="281503"/>
                    </a:cubicBezTo>
                    <a:cubicBezTo>
                      <a:pt x="54860" y="269509"/>
                      <a:pt x="128238" y="238464"/>
                      <a:pt x="164221" y="256103"/>
                    </a:cubicBezTo>
                    <a:cubicBezTo>
                      <a:pt x="200204" y="273742"/>
                      <a:pt x="219255" y="349236"/>
                      <a:pt x="270055" y="387336"/>
                    </a:cubicBezTo>
                    <a:cubicBezTo>
                      <a:pt x="320855" y="425436"/>
                      <a:pt x="416810" y="457892"/>
                      <a:pt x="469021" y="484703"/>
                    </a:cubicBezTo>
                    <a:cubicBezTo>
                      <a:pt x="521232" y="511514"/>
                      <a:pt x="544515" y="515748"/>
                      <a:pt x="583321" y="548203"/>
                    </a:cubicBezTo>
                    <a:cubicBezTo>
                      <a:pt x="622127" y="580659"/>
                      <a:pt x="696916" y="680141"/>
                      <a:pt x="701855" y="679436"/>
                    </a:cubicBezTo>
                    <a:cubicBezTo>
                      <a:pt x="706794" y="678731"/>
                      <a:pt x="670105" y="622992"/>
                      <a:pt x="612955" y="543970"/>
                    </a:cubicBezTo>
                    <a:cubicBezTo>
                      <a:pt x="555805" y="464948"/>
                      <a:pt x="418927" y="293497"/>
                      <a:pt x="358955" y="205303"/>
                    </a:cubicBezTo>
                    <a:cubicBezTo>
                      <a:pt x="298983" y="117109"/>
                      <a:pt x="309565" y="52197"/>
                      <a:pt x="253121" y="14803"/>
                    </a:cubicBezTo>
                    <a:cubicBezTo>
                      <a:pt x="196677" y="-22591"/>
                      <a:pt x="43571" y="22565"/>
                      <a:pt x="11821" y="2327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2" name="フリーフォーム: 図形 300">
                <a:extLst>
                  <a:ext uri="{FF2B5EF4-FFF2-40B4-BE49-F238E27FC236}">
                    <a16:creationId xmlns:a16="http://schemas.microsoft.com/office/drawing/2014/main" id="{0921AB09-B6B9-F6CE-B1B8-0E5B22DC0E35}"/>
                  </a:ext>
                </a:extLst>
              </p:cNvPr>
              <p:cNvSpPr/>
              <p:nvPr/>
            </p:nvSpPr>
            <p:spPr>
              <a:xfrm>
                <a:off x="6311243" y="5493207"/>
                <a:ext cx="646341" cy="641942"/>
              </a:xfrm>
              <a:custGeom>
                <a:avLst/>
                <a:gdLst>
                  <a:gd name="connsiteX0" fmla="*/ 98024 w 646341"/>
                  <a:gd name="connsiteY0" fmla="*/ 48226 h 641942"/>
                  <a:gd name="connsiteX1" fmla="*/ 398590 w 646341"/>
                  <a:gd name="connsiteY1" fmla="*/ 10126 h 641942"/>
                  <a:gd name="connsiteX2" fmla="*/ 631424 w 646341"/>
                  <a:gd name="connsiteY2" fmla="*/ 264126 h 641942"/>
                  <a:gd name="connsiteX3" fmla="*/ 589090 w 646341"/>
                  <a:gd name="connsiteY3" fmla="*/ 518126 h 641942"/>
                  <a:gd name="connsiteX4" fmla="*/ 313924 w 646341"/>
                  <a:gd name="connsiteY4" fmla="*/ 640893 h 641942"/>
                  <a:gd name="connsiteX5" fmla="*/ 174224 w 646341"/>
                  <a:gd name="connsiteY5" fmla="*/ 568926 h 641942"/>
                  <a:gd name="connsiteX6" fmla="*/ 657 w 646341"/>
                  <a:gd name="connsiteY6" fmla="*/ 424993 h 641942"/>
                  <a:gd name="connsiteX7" fmla="*/ 127657 w 646341"/>
                  <a:gd name="connsiteY7" fmla="*/ 585860 h 641942"/>
                  <a:gd name="connsiteX8" fmla="*/ 436690 w 646341"/>
                  <a:gd name="connsiteY8" fmla="*/ 623960 h 641942"/>
                  <a:gd name="connsiteX9" fmla="*/ 618724 w 646341"/>
                  <a:gd name="connsiteY9" fmla="*/ 530826 h 641942"/>
                  <a:gd name="connsiteX10" fmla="*/ 627190 w 646341"/>
                  <a:gd name="connsiteY10" fmla="*/ 378426 h 641942"/>
                  <a:gd name="connsiteX11" fmla="*/ 622957 w 646341"/>
                  <a:gd name="connsiteY11" fmla="*/ 141360 h 641942"/>
                  <a:gd name="connsiteX12" fmla="*/ 521357 w 646341"/>
                  <a:gd name="connsiteY12" fmla="*/ 35526 h 641942"/>
                  <a:gd name="connsiteX13" fmla="*/ 220790 w 646341"/>
                  <a:gd name="connsiteY13" fmla="*/ 27060 h 641942"/>
                  <a:gd name="connsiteX14" fmla="*/ 98024 w 646341"/>
                  <a:gd name="connsiteY14" fmla="*/ 48226 h 641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6341" h="641942">
                    <a:moveTo>
                      <a:pt x="98024" y="48226"/>
                    </a:moveTo>
                    <a:cubicBezTo>
                      <a:pt x="127657" y="45404"/>
                      <a:pt x="309690" y="-25857"/>
                      <a:pt x="398590" y="10126"/>
                    </a:cubicBezTo>
                    <a:cubicBezTo>
                      <a:pt x="487490" y="46109"/>
                      <a:pt x="599674" y="179459"/>
                      <a:pt x="631424" y="264126"/>
                    </a:cubicBezTo>
                    <a:cubicBezTo>
                      <a:pt x="663174" y="348793"/>
                      <a:pt x="642007" y="455332"/>
                      <a:pt x="589090" y="518126"/>
                    </a:cubicBezTo>
                    <a:cubicBezTo>
                      <a:pt x="536173" y="580920"/>
                      <a:pt x="383068" y="632426"/>
                      <a:pt x="313924" y="640893"/>
                    </a:cubicBezTo>
                    <a:cubicBezTo>
                      <a:pt x="244780" y="649360"/>
                      <a:pt x="226435" y="604909"/>
                      <a:pt x="174224" y="568926"/>
                    </a:cubicBezTo>
                    <a:cubicBezTo>
                      <a:pt x="122013" y="532943"/>
                      <a:pt x="8418" y="422171"/>
                      <a:pt x="657" y="424993"/>
                    </a:cubicBezTo>
                    <a:cubicBezTo>
                      <a:pt x="-7104" y="427815"/>
                      <a:pt x="54985" y="552699"/>
                      <a:pt x="127657" y="585860"/>
                    </a:cubicBezTo>
                    <a:cubicBezTo>
                      <a:pt x="200329" y="619021"/>
                      <a:pt x="354846" y="633132"/>
                      <a:pt x="436690" y="623960"/>
                    </a:cubicBezTo>
                    <a:cubicBezTo>
                      <a:pt x="518534" y="614788"/>
                      <a:pt x="586974" y="571748"/>
                      <a:pt x="618724" y="530826"/>
                    </a:cubicBezTo>
                    <a:cubicBezTo>
                      <a:pt x="650474" y="489904"/>
                      <a:pt x="626485" y="443337"/>
                      <a:pt x="627190" y="378426"/>
                    </a:cubicBezTo>
                    <a:cubicBezTo>
                      <a:pt x="627895" y="313515"/>
                      <a:pt x="640596" y="198510"/>
                      <a:pt x="622957" y="141360"/>
                    </a:cubicBezTo>
                    <a:cubicBezTo>
                      <a:pt x="605318" y="84210"/>
                      <a:pt x="588385" y="54576"/>
                      <a:pt x="521357" y="35526"/>
                    </a:cubicBezTo>
                    <a:cubicBezTo>
                      <a:pt x="454329" y="16476"/>
                      <a:pt x="290640" y="24238"/>
                      <a:pt x="220790" y="27060"/>
                    </a:cubicBezTo>
                    <a:cubicBezTo>
                      <a:pt x="150940" y="29882"/>
                      <a:pt x="68391" y="51048"/>
                      <a:pt x="98024" y="4822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3" name="フリーフォーム: 図形 301">
                <a:extLst>
                  <a:ext uri="{FF2B5EF4-FFF2-40B4-BE49-F238E27FC236}">
                    <a16:creationId xmlns:a16="http://schemas.microsoft.com/office/drawing/2014/main" id="{6AF2771D-D253-A63A-6136-4A4526F37183}"/>
                  </a:ext>
                </a:extLst>
              </p:cNvPr>
              <p:cNvSpPr/>
              <p:nvPr/>
            </p:nvSpPr>
            <p:spPr>
              <a:xfrm>
                <a:off x="6392330" y="5743129"/>
                <a:ext cx="965983" cy="586066"/>
              </a:xfrm>
              <a:custGeom>
                <a:avLst/>
                <a:gdLst>
                  <a:gd name="connsiteX0" fmla="*/ 690037 w 965983"/>
                  <a:gd name="connsiteY0" fmla="*/ 1504 h 586066"/>
                  <a:gd name="connsiteX1" fmla="*/ 965203 w 965983"/>
                  <a:gd name="connsiteY1" fmla="*/ 268204 h 586066"/>
                  <a:gd name="connsiteX2" fmla="*/ 778937 w 965983"/>
                  <a:gd name="connsiteY2" fmla="*/ 374038 h 586066"/>
                  <a:gd name="connsiteX3" fmla="*/ 541870 w 965983"/>
                  <a:gd name="connsiteY3" fmla="*/ 513738 h 586066"/>
                  <a:gd name="connsiteX4" fmla="*/ 495303 w 965983"/>
                  <a:gd name="connsiteY4" fmla="*/ 585704 h 586066"/>
                  <a:gd name="connsiteX5" fmla="*/ 389470 w 965983"/>
                  <a:gd name="connsiteY5" fmla="*/ 539138 h 586066"/>
                  <a:gd name="connsiteX6" fmla="*/ 270937 w 965983"/>
                  <a:gd name="connsiteY6" fmla="*/ 484104 h 586066"/>
                  <a:gd name="connsiteX7" fmla="*/ 148170 w 965983"/>
                  <a:gd name="connsiteY7" fmla="*/ 564538 h 586066"/>
                  <a:gd name="connsiteX8" fmla="*/ 3 w 965983"/>
                  <a:gd name="connsiteY8" fmla="*/ 551838 h 586066"/>
                  <a:gd name="connsiteX9" fmla="*/ 152403 w 965983"/>
                  <a:gd name="connsiteY9" fmla="*/ 505271 h 586066"/>
                  <a:gd name="connsiteX10" fmla="*/ 406403 w 965983"/>
                  <a:gd name="connsiteY10" fmla="*/ 488338 h 586066"/>
                  <a:gd name="connsiteX11" fmla="*/ 664637 w 965983"/>
                  <a:gd name="connsiteY11" fmla="*/ 433304 h 586066"/>
                  <a:gd name="connsiteX12" fmla="*/ 880537 w 965983"/>
                  <a:gd name="connsiteY12" fmla="*/ 238571 h 586066"/>
                  <a:gd name="connsiteX13" fmla="*/ 770470 w 965983"/>
                  <a:gd name="connsiteY13" fmla="*/ 162371 h 586066"/>
                  <a:gd name="connsiteX14" fmla="*/ 690037 w 965983"/>
                  <a:gd name="connsiteY14" fmla="*/ 1504 h 58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5983" h="586066">
                    <a:moveTo>
                      <a:pt x="690037" y="1504"/>
                    </a:moveTo>
                    <a:cubicBezTo>
                      <a:pt x="722492" y="19143"/>
                      <a:pt x="950386" y="206115"/>
                      <a:pt x="965203" y="268204"/>
                    </a:cubicBezTo>
                    <a:cubicBezTo>
                      <a:pt x="980020" y="330293"/>
                      <a:pt x="778937" y="374038"/>
                      <a:pt x="778937" y="374038"/>
                    </a:cubicBezTo>
                    <a:cubicBezTo>
                      <a:pt x="708382" y="414960"/>
                      <a:pt x="589142" y="478460"/>
                      <a:pt x="541870" y="513738"/>
                    </a:cubicBezTo>
                    <a:cubicBezTo>
                      <a:pt x="494598" y="549016"/>
                      <a:pt x="520703" y="581471"/>
                      <a:pt x="495303" y="585704"/>
                    </a:cubicBezTo>
                    <a:cubicBezTo>
                      <a:pt x="469903" y="589937"/>
                      <a:pt x="426864" y="556071"/>
                      <a:pt x="389470" y="539138"/>
                    </a:cubicBezTo>
                    <a:cubicBezTo>
                      <a:pt x="352076" y="522205"/>
                      <a:pt x="311154" y="479871"/>
                      <a:pt x="270937" y="484104"/>
                    </a:cubicBezTo>
                    <a:cubicBezTo>
                      <a:pt x="230720" y="488337"/>
                      <a:pt x="193326" y="553249"/>
                      <a:pt x="148170" y="564538"/>
                    </a:cubicBezTo>
                    <a:cubicBezTo>
                      <a:pt x="103014" y="575827"/>
                      <a:pt x="-702" y="561716"/>
                      <a:pt x="3" y="551838"/>
                    </a:cubicBezTo>
                    <a:cubicBezTo>
                      <a:pt x="708" y="541960"/>
                      <a:pt x="84670" y="515854"/>
                      <a:pt x="152403" y="505271"/>
                    </a:cubicBezTo>
                    <a:cubicBezTo>
                      <a:pt x="220136" y="494688"/>
                      <a:pt x="321031" y="500332"/>
                      <a:pt x="406403" y="488338"/>
                    </a:cubicBezTo>
                    <a:cubicBezTo>
                      <a:pt x="491775" y="476344"/>
                      <a:pt x="585615" y="474932"/>
                      <a:pt x="664637" y="433304"/>
                    </a:cubicBezTo>
                    <a:cubicBezTo>
                      <a:pt x="743659" y="391676"/>
                      <a:pt x="862898" y="283727"/>
                      <a:pt x="880537" y="238571"/>
                    </a:cubicBezTo>
                    <a:cubicBezTo>
                      <a:pt x="898176" y="193416"/>
                      <a:pt x="803631" y="198354"/>
                      <a:pt x="770470" y="162371"/>
                    </a:cubicBezTo>
                    <a:cubicBezTo>
                      <a:pt x="737309" y="126388"/>
                      <a:pt x="657582" y="-16135"/>
                      <a:pt x="690037" y="150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4" name="フリーフォーム: 図形 302">
                <a:extLst>
                  <a:ext uri="{FF2B5EF4-FFF2-40B4-BE49-F238E27FC236}">
                    <a16:creationId xmlns:a16="http://schemas.microsoft.com/office/drawing/2014/main" id="{6ADE2960-D43F-EFEB-B405-9ACDDB2D8836}"/>
                  </a:ext>
                </a:extLst>
              </p:cNvPr>
              <p:cNvSpPr/>
              <p:nvPr/>
            </p:nvSpPr>
            <p:spPr>
              <a:xfrm>
                <a:off x="6933239" y="6223865"/>
                <a:ext cx="534413" cy="497088"/>
              </a:xfrm>
              <a:custGeom>
                <a:avLst/>
                <a:gdLst>
                  <a:gd name="connsiteX0" fmla="*/ 534361 w 534413"/>
                  <a:gd name="connsiteY0" fmla="*/ 49935 h 497088"/>
                  <a:gd name="connsiteX1" fmla="*/ 199928 w 534413"/>
                  <a:gd name="connsiteY1" fmla="*/ 7602 h 497088"/>
                  <a:gd name="connsiteX2" fmla="*/ 9428 w 534413"/>
                  <a:gd name="connsiteY2" fmla="*/ 219268 h 497088"/>
                  <a:gd name="connsiteX3" fmla="*/ 34828 w 534413"/>
                  <a:gd name="connsiteY3" fmla="*/ 426702 h 497088"/>
                  <a:gd name="connsiteX4" fmla="*/ 85628 w 534413"/>
                  <a:gd name="connsiteY4" fmla="*/ 494435 h 497088"/>
                  <a:gd name="connsiteX5" fmla="*/ 34828 w 534413"/>
                  <a:gd name="connsiteY5" fmla="*/ 350502 h 497088"/>
                  <a:gd name="connsiteX6" fmla="*/ 47528 w 534413"/>
                  <a:gd name="connsiteY6" fmla="*/ 206568 h 497088"/>
                  <a:gd name="connsiteX7" fmla="*/ 174528 w 534413"/>
                  <a:gd name="connsiteY7" fmla="*/ 79568 h 497088"/>
                  <a:gd name="connsiteX8" fmla="*/ 534361 w 534413"/>
                  <a:gd name="connsiteY8" fmla="*/ 49935 h 49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4413" h="497088">
                    <a:moveTo>
                      <a:pt x="534361" y="49935"/>
                    </a:moveTo>
                    <a:cubicBezTo>
                      <a:pt x="538594" y="37941"/>
                      <a:pt x="287417" y="-20620"/>
                      <a:pt x="199928" y="7602"/>
                    </a:cubicBezTo>
                    <a:cubicBezTo>
                      <a:pt x="112439" y="35824"/>
                      <a:pt x="36945" y="149418"/>
                      <a:pt x="9428" y="219268"/>
                    </a:cubicBezTo>
                    <a:cubicBezTo>
                      <a:pt x="-18089" y="289118"/>
                      <a:pt x="22128" y="380841"/>
                      <a:pt x="34828" y="426702"/>
                    </a:cubicBezTo>
                    <a:cubicBezTo>
                      <a:pt x="47528" y="472563"/>
                      <a:pt x="85628" y="507135"/>
                      <a:pt x="85628" y="494435"/>
                    </a:cubicBezTo>
                    <a:cubicBezTo>
                      <a:pt x="85628" y="481735"/>
                      <a:pt x="41178" y="398480"/>
                      <a:pt x="34828" y="350502"/>
                    </a:cubicBezTo>
                    <a:cubicBezTo>
                      <a:pt x="28478" y="302524"/>
                      <a:pt x="24245" y="251724"/>
                      <a:pt x="47528" y="206568"/>
                    </a:cubicBezTo>
                    <a:cubicBezTo>
                      <a:pt x="70811" y="161412"/>
                      <a:pt x="97623" y="107085"/>
                      <a:pt x="174528" y="79568"/>
                    </a:cubicBezTo>
                    <a:cubicBezTo>
                      <a:pt x="251433" y="52051"/>
                      <a:pt x="530128" y="61929"/>
                      <a:pt x="534361" y="4993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5" name="フリーフォーム: 図形 303">
                <a:extLst>
                  <a:ext uri="{FF2B5EF4-FFF2-40B4-BE49-F238E27FC236}">
                    <a16:creationId xmlns:a16="http://schemas.microsoft.com/office/drawing/2014/main" id="{1A2220E9-5D3C-736A-17EA-87D6D0BB603B}"/>
                  </a:ext>
                </a:extLst>
              </p:cNvPr>
              <p:cNvSpPr/>
              <p:nvPr/>
            </p:nvSpPr>
            <p:spPr>
              <a:xfrm>
                <a:off x="6793025" y="6144122"/>
                <a:ext cx="676839" cy="570048"/>
              </a:xfrm>
              <a:custGeom>
                <a:avLst/>
                <a:gdLst>
                  <a:gd name="connsiteX0" fmla="*/ 653408 w 676839"/>
                  <a:gd name="connsiteY0" fmla="*/ 121211 h 570048"/>
                  <a:gd name="connsiteX1" fmla="*/ 602608 w 676839"/>
                  <a:gd name="connsiteY1" fmla="*/ 70411 h 570048"/>
                  <a:gd name="connsiteX2" fmla="*/ 331675 w 676839"/>
                  <a:gd name="connsiteY2" fmla="*/ 6911 h 570048"/>
                  <a:gd name="connsiteX3" fmla="*/ 43808 w 676839"/>
                  <a:gd name="connsiteY3" fmla="*/ 248211 h 570048"/>
                  <a:gd name="connsiteX4" fmla="*/ 9942 w 676839"/>
                  <a:gd name="connsiteY4" fmla="*/ 464111 h 570048"/>
                  <a:gd name="connsiteX5" fmla="*/ 132708 w 676839"/>
                  <a:gd name="connsiteY5" fmla="*/ 569945 h 570048"/>
                  <a:gd name="connsiteX6" fmla="*/ 69208 w 676839"/>
                  <a:gd name="connsiteY6" fmla="*/ 481045 h 570048"/>
                  <a:gd name="connsiteX7" fmla="*/ 35342 w 676839"/>
                  <a:gd name="connsiteY7" fmla="*/ 354045 h 570048"/>
                  <a:gd name="connsiteX8" fmla="*/ 64975 w 676839"/>
                  <a:gd name="connsiteY8" fmla="*/ 231278 h 570048"/>
                  <a:gd name="connsiteX9" fmla="*/ 272408 w 676839"/>
                  <a:gd name="connsiteY9" fmla="*/ 91578 h 570048"/>
                  <a:gd name="connsiteX10" fmla="*/ 653408 w 676839"/>
                  <a:gd name="connsiteY10" fmla="*/ 121211 h 570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839" h="570048">
                    <a:moveTo>
                      <a:pt x="653408" y="121211"/>
                    </a:moveTo>
                    <a:cubicBezTo>
                      <a:pt x="708441" y="117683"/>
                      <a:pt x="656230" y="89461"/>
                      <a:pt x="602608" y="70411"/>
                    </a:cubicBezTo>
                    <a:cubicBezTo>
                      <a:pt x="548986" y="51361"/>
                      <a:pt x="424808" y="-22722"/>
                      <a:pt x="331675" y="6911"/>
                    </a:cubicBezTo>
                    <a:cubicBezTo>
                      <a:pt x="238542" y="36544"/>
                      <a:pt x="97430" y="172011"/>
                      <a:pt x="43808" y="248211"/>
                    </a:cubicBezTo>
                    <a:cubicBezTo>
                      <a:pt x="-9814" y="324411"/>
                      <a:pt x="-4875" y="410489"/>
                      <a:pt x="9942" y="464111"/>
                    </a:cubicBezTo>
                    <a:cubicBezTo>
                      <a:pt x="24759" y="517733"/>
                      <a:pt x="122830" y="567123"/>
                      <a:pt x="132708" y="569945"/>
                    </a:cubicBezTo>
                    <a:cubicBezTo>
                      <a:pt x="142586" y="572767"/>
                      <a:pt x="85436" y="517028"/>
                      <a:pt x="69208" y="481045"/>
                    </a:cubicBezTo>
                    <a:cubicBezTo>
                      <a:pt x="52980" y="445062"/>
                      <a:pt x="36047" y="395673"/>
                      <a:pt x="35342" y="354045"/>
                    </a:cubicBezTo>
                    <a:cubicBezTo>
                      <a:pt x="34636" y="312417"/>
                      <a:pt x="25464" y="275022"/>
                      <a:pt x="64975" y="231278"/>
                    </a:cubicBezTo>
                    <a:cubicBezTo>
                      <a:pt x="104486" y="187534"/>
                      <a:pt x="173630" y="114156"/>
                      <a:pt x="272408" y="91578"/>
                    </a:cubicBezTo>
                    <a:cubicBezTo>
                      <a:pt x="371186" y="69000"/>
                      <a:pt x="598375" y="124739"/>
                      <a:pt x="653408" y="12121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6" name="フリーフォーム: 図形 304">
                <a:extLst>
                  <a:ext uri="{FF2B5EF4-FFF2-40B4-BE49-F238E27FC236}">
                    <a16:creationId xmlns:a16="http://schemas.microsoft.com/office/drawing/2014/main" id="{A78E184E-DD3E-D38C-073F-9989B54E1457}"/>
                  </a:ext>
                </a:extLst>
              </p:cNvPr>
              <p:cNvSpPr/>
              <p:nvPr/>
            </p:nvSpPr>
            <p:spPr>
              <a:xfrm>
                <a:off x="6375111" y="6602942"/>
                <a:ext cx="424375" cy="315623"/>
              </a:xfrm>
              <a:custGeom>
                <a:avLst/>
                <a:gdLst>
                  <a:gd name="connsiteX0" fmla="*/ 423622 w 424375"/>
                  <a:gd name="connsiteY0" fmla="*/ 9525 h 315623"/>
                  <a:gd name="connsiteX1" fmla="*/ 368589 w 424375"/>
                  <a:gd name="connsiteY1" fmla="*/ 9525 h 315623"/>
                  <a:gd name="connsiteX2" fmla="*/ 220422 w 424375"/>
                  <a:gd name="connsiteY2" fmla="*/ 85725 h 315623"/>
                  <a:gd name="connsiteX3" fmla="*/ 343189 w 424375"/>
                  <a:gd name="connsiteY3" fmla="*/ 314325 h 315623"/>
                  <a:gd name="connsiteX4" fmla="*/ 289 w 424375"/>
                  <a:gd name="connsiteY4" fmla="*/ 183091 h 315623"/>
                  <a:gd name="connsiteX5" fmla="*/ 283922 w 424375"/>
                  <a:gd name="connsiteY5" fmla="*/ 276225 h 315623"/>
                  <a:gd name="connsiteX6" fmla="*/ 283922 w 424375"/>
                  <a:gd name="connsiteY6" fmla="*/ 149225 h 315623"/>
                  <a:gd name="connsiteX7" fmla="*/ 334722 w 424375"/>
                  <a:gd name="connsiteY7" fmla="*/ 85725 h 315623"/>
                  <a:gd name="connsiteX8" fmla="*/ 423622 w 424375"/>
                  <a:gd name="connsiteY8" fmla="*/ 9525 h 31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4375" h="315623">
                    <a:moveTo>
                      <a:pt x="423622" y="9525"/>
                    </a:moveTo>
                    <a:cubicBezTo>
                      <a:pt x="429266" y="-3175"/>
                      <a:pt x="402456" y="-3175"/>
                      <a:pt x="368589" y="9525"/>
                    </a:cubicBezTo>
                    <a:cubicBezTo>
                      <a:pt x="334722" y="22225"/>
                      <a:pt x="224655" y="34925"/>
                      <a:pt x="220422" y="85725"/>
                    </a:cubicBezTo>
                    <a:cubicBezTo>
                      <a:pt x="216189" y="136525"/>
                      <a:pt x="379878" y="298097"/>
                      <a:pt x="343189" y="314325"/>
                    </a:cubicBezTo>
                    <a:cubicBezTo>
                      <a:pt x="306500" y="330553"/>
                      <a:pt x="10167" y="189441"/>
                      <a:pt x="289" y="183091"/>
                    </a:cubicBezTo>
                    <a:cubicBezTo>
                      <a:pt x="-9589" y="176741"/>
                      <a:pt x="236650" y="281869"/>
                      <a:pt x="283922" y="276225"/>
                    </a:cubicBezTo>
                    <a:cubicBezTo>
                      <a:pt x="331194" y="270581"/>
                      <a:pt x="275455" y="180975"/>
                      <a:pt x="283922" y="149225"/>
                    </a:cubicBezTo>
                    <a:cubicBezTo>
                      <a:pt x="292389" y="117475"/>
                      <a:pt x="311439" y="105481"/>
                      <a:pt x="334722" y="85725"/>
                    </a:cubicBezTo>
                    <a:cubicBezTo>
                      <a:pt x="358005" y="65969"/>
                      <a:pt x="417978" y="22225"/>
                      <a:pt x="423622" y="95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7" name="フリーフォーム: 図形 305">
                <a:extLst>
                  <a:ext uri="{FF2B5EF4-FFF2-40B4-BE49-F238E27FC236}">
                    <a16:creationId xmlns:a16="http://schemas.microsoft.com/office/drawing/2014/main" id="{7FA15560-7050-829A-4689-957805B4CF3D}"/>
                  </a:ext>
                </a:extLst>
              </p:cNvPr>
              <p:cNvSpPr/>
              <p:nvPr/>
            </p:nvSpPr>
            <p:spPr>
              <a:xfrm>
                <a:off x="6362012" y="6281843"/>
                <a:ext cx="523179" cy="140909"/>
              </a:xfrm>
              <a:custGeom>
                <a:avLst/>
                <a:gdLst>
                  <a:gd name="connsiteX0" fmla="*/ 688 w 523179"/>
                  <a:gd name="connsiteY0" fmla="*/ 59690 h 140909"/>
                  <a:gd name="connsiteX1" fmla="*/ 89588 w 523179"/>
                  <a:gd name="connsiteY1" fmla="*/ 46990 h 140909"/>
                  <a:gd name="connsiteX2" fmla="*/ 153088 w 523179"/>
                  <a:gd name="connsiteY2" fmla="*/ 51224 h 140909"/>
                  <a:gd name="connsiteX3" fmla="*/ 254688 w 523179"/>
                  <a:gd name="connsiteY3" fmla="*/ 102024 h 140909"/>
                  <a:gd name="connsiteX4" fmla="*/ 373221 w 523179"/>
                  <a:gd name="connsiteY4" fmla="*/ 8890 h 140909"/>
                  <a:gd name="connsiteX5" fmla="*/ 521388 w 523179"/>
                  <a:gd name="connsiteY5" fmla="*/ 25824 h 140909"/>
                  <a:gd name="connsiteX6" fmla="*/ 445188 w 523179"/>
                  <a:gd name="connsiteY6" fmla="*/ 4657 h 140909"/>
                  <a:gd name="connsiteX7" fmla="*/ 297021 w 523179"/>
                  <a:gd name="connsiteY7" fmla="*/ 131657 h 140909"/>
                  <a:gd name="connsiteX8" fmla="*/ 140388 w 523179"/>
                  <a:gd name="connsiteY8" fmla="*/ 123190 h 140909"/>
                  <a:gd name="connsiteX9" fmla="*/ 688 w 523179"/>
                  <a:gd name="connsiteY9" fmla="*/ 59690 h 14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3179" h="140909">
                    <a:moveTo>
                      <a:pt x="688" y="59690"/>
                    </a:moveTo>
                    <a:cubicBezTo>
                      <a:pt x="-7779" y="46990"/>
                      <a:pt x="64188" y="48401"/>
                      <a:pt x="89588" y="46990"/>
                    </a:cubicBezTo>
                    <a:cubicBezTo>
                      <a:pt x="114988" y="45579"/>
                      <a:pt x="125571" y="42052"/>
                      <a:pt x="153088" y="51224"/>
                    </a:cubicBezTo>
                    <a:cubicBezTo>
                      <a:pt x="180605" y="60396"/>
                      <a:pt x="217999" y="109080"/>
                      <a:pt x="254688" y="102024"/>
                    </a:cubicBezTo>
                    <a:cubicBezTo>
                      <a:pt x="291377" y="94968"/>
                      <a:pt x="328771" y="21590"/>
                      <a:pt x="373221" y="8890"/>
                    </a:cubicBezTo>
                    <a:cubicBezTo>
                      <a:pt x="417671" y="-3810"/>
                      <a:pt x="509394" y="26529"/>
                      <a:pt x="521388" y="25824"/>
                    </a:cubicBezTo>
                    <a:cubicBezTo>
                      <a:pt x="533382" y="25119"/>
                      <a:pt x="482583" y="-12982"/>
                      <a:pt x="445188" y="4657"/>
                    </a:cubicBezTo>
                    <a:cubicBezTo>
                      <a:pt x="407793" y="22296"/>
                      <a:pt x="347821" y="111902"/>
                      <a:pt x="297021" y="131657"/>
                    </a:cubicBezTo>
                    <a:cubicBezTo>
                      <a:pt x="246221" y="151412"/>
                      <a:pt x="187660" y="135184"/>
                      <a:pt x="140388" y="123190"/>
                    </a:cubicBezTo>
                    <a:cubicBezTo>
                      <a:pt x="93116" y="111196"/>
                      <a:pt x="9155" y="72390"/>
                      <a:pt x="688" y="5969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8" name="フリーフォーム: 図形 306">
                <a:extLst>
                  <a:ext uri="{FF2B5EF4-FFF2-40B4-BE49-F238E27FC236}">
                    <a16:creationId xmlns:a16="http://schemas.microsoft.com/office/drawing/2014/main" id="{23F0D575-BA05-562B-5663-41D3EF3CF4DE}"/>
                  </a:ext>
                </a:extLst>
              </p:cNvPr>
              <p:cNvSpPr/>
              <p:nvPr/>
            </p:nvSpPr>
            <p:spPr>
              <a:xfrm>
                <a:off x="7349894" y="6158506"/>
                <a:ext cx="606471" cy="692092"/>
              </a:xfrm>
              <a:custGeom>
                <a:avLst/>
                <a:gdLst>
                  <a:gd name="connsiteX0" fmla="*/ 257406 w 606471"/>
                  <a:gd name="connsiteY0" fmla="*/ 994 h 692092"/>
                  <a:gd name="connsiteX1" fmla="*/ 45739 w 606471"/>
                  <a:gd name="connsiteY1" fmla="*/ 250761 h 692092"/>
                  <a:gd name="connsiteX2" fmla="*/ 41506 w 606471"/>
                  <a:gd name="connsiteY2" fmla="*/ 555561 h 692092"/>
                  <a:gd name="connsiteX3" fmla="*/ 375939 w 606471"/>
                  <a:gd name="connsiteY3" fmla="*/ 686794 h 692092"/>
                  <a:gd name="connsiteX4" fmla="*/ 464839 w 606471"/>
                  <a:gd name="connsiteY4" fmla="*/ 644461 h 692092"/>
                  <a:gd name="connsiteX5" fmla="*/ 604539 w 606471"/>
                  <a:gd name="connsiteY5" fmla="*/ 445494 h 692092"/>
                  <a:gd name="connsiteX6" fmla="*/ 549506 w 606471"/>
                  <a:gd name="connsiteY6" fmla="*/ 246527 h 692092"/>
                  <a:gd name="connsiteX7" fmla="*/ 596073 w 606471"/>
                  <a:gd name="connsiteY7" fmla="*/ 356594 h 692092"/>
                  <a:gd name="connsiteX8" fmla="*/ 481773 w 606471"/>
                  <a:gd name="connsiteY8" fmla="*/ 572494 h 692092"/>
                  <a:gd name="connsiteX9" fmla="*/ 248939 w 606471"/>
                  <a:gd name="connsiteY9" fmla="*/ 606361 h 692092"/>
                  <a:gd name="connsiteX10" fmla="*/ 79606 w 606471"/>
                  <a:gd name="connsiteY10" fmla="*/ 496294 h 692092"/>
                  <a:gd name="connsiteX11" fmla="*/ 3406 w 606471"/>
                  <a:gd name="connsiteY11" fmla="*/ 348127 h 692092"/>
                  <a:gd name="connsiteX12" fmla="*/ 37273 w 606471"/>
                  <a:gd name="connsiteY12" fmla="*/ 170327 h 692092"/>
                  <a:gd name="connsiteX13" fmla="*/ 257406 w 606471"/>
                  <a:gd name="connsiteY13" fmla="*/ 994 h 692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6471" h="692092">
                    <a:moveTo>
                      <a:pt x="257406" y="994"/>
                    </a:moveTo>
                    <a:cubicBezTo>
                      <a:pt x="258817" y="14400"/>
                      <a:pt x="81722" y="158333"/>
                      <a:pt x="45739" y="250761"/>
                    </a:cubicBezTo>
                    <a:cubicBezTo>
                      <a:pt x="9756" y="343189"/>
                      <a:pt x="-13527" y="482889"/>
                      <a:pt x="41506" y="555561"/>
                    </a:cubicBezTo>
                    <a:cubicBezTo>
                      <a:pt x="96539" y="628233"/>
                      <a:pt x="305384" y="671977"/>
                      <a:pt x="375939" y="686794"/>
                    </a:cubicBezTo>
                    <a:cubicBezTo>
                      <a:pt x="446494" y="701611"/>
                      <a:pt x="426739" y="684678"/>
                      <a:pt x="464839" y="644461"/>
                    </a:cubicBezTo>
                    <a:cubicBezTo>
                      <a:pt x="502939" y="604244"/>
                      <a:pt x="590428" y="511816"/>
                      <a:pt x="604539" y="445494"/>
                    </a:cubicBezTo>
                    <a:cubicBezTo>
                      <a:pt x="618650" y="379172"/>
                      <a:pt x="550917" y="261344"/>
                      <a:pt x="549506" y="246527"/>
                    </a:cubicBezTo>
                    <a:cubicBezTo>
                      <a:pt x="548095" y="231710"/>
                      <a:pt x="607362" y="302266"/>
                      <a:pt x="596073" y="356594"/>
                    </a:cubicBezTo>
                    <a:cubicBezTo>
                      <a:pt x="584784" y="410922"/>
                      <a:pt x="539629" y="530866"/>
                      <a:pt x="481773" y="572494"/>
                    </a:cubicBezTo>
                    <a:cubicBezTo>
                      <a:pt x="423917" y="614122"/>
                      <a:pt x="315967" y="619061"/>
                      <a:pt x="248939" y="606361"/>
                    </a:cubicBezTo>
                    <a:cubicBezTo>
                      <a:pt x="181911" y="593661"/>
                      <a:pt x="120528" y="539333"/>
                      <a:pt x="79606" y="496294"/>
                    </a:cubicBezTo>
                    <a:cubicBezTo>
                      <a:pt x="38684" y="453255"/>
                      <a:pt x="10461" y="402455"/>
                      <a:pt x="3406" y="348127"/>
                    </a:cubicBezTo>
                    <a:cubicBezTo>
                      <a:pt x="-3650" y="293799"/>
                      <a:pt x="-2944" y="227477"/>
                      <a:pt x="37273" y="170327"/>
                    </a:cubicBezTo>
                    <a:cubicBezTo>
                      <a:pt x="77490" y="113177"/>
                      <a:pt x="255995" y="-12412"/>
                      <a:pt x="257406" y="99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9" name="フリーフォーム: 図形 307">
                <a:extLst>
                  <a:ext uri="{FF2B5EF4-FFF2-40B4-BE49-F238E27FC236}">
                    <a16:creationId xmlns:a16="http://schemas.microsoft.com/office/drawing/2014/main" id="{CB315BDE-D15B-58F5-617D-1D93B6A58D18}"/>
                  </a:ext>
                </a:extLst>
              </p:cNvPr>
              <p:cNvSpPr/>
              <p:nvPr/>
            </p:nvSpPr>
            <p:spPr>
              <a:xfrm>
                <a:off x="6332123" y="6675074"/>
                <a:ext cx="482812" cy="826557"/>
              </a:xfrm>
              <a:custGeom>
                <a:avLst/>
                <a:gdLst>
                  <a:gd name="connsiteX0" fmla="*/ 420044 w 482812"/>
                  <a:gd name="connsiteY0" fmla="*/ 893 h 826557"/>
                  <a:gd name="connsiteX1" fmla="*/ 479310 w 482812"/>
                  <a:gd name="connsiteY1" fmla="*/ 216793 h 826557"/>
                  <a:gd name="connsiteX2" fmla="*/ 301510 w 482812"/>
                  <a:gd name="connsiteY2" fmla="*/ 343793 h 826557"/>
                  <a:gd name="connsiteX3" fmla="*/ 407344 w 482812"/>
                  <a:gd name="connsiteY3" fmla="*/ 530059 h 826557"/>
                  <a:gd name="connsiteX4" fmla="*/ 436977 w 482812"/>
                  <a:gd name="connsiteY4" fmla="*/ 745959 h 826557"/>
                  <a:gd name="connsiteX5" fmla="*/ 238010 w 482812"/>
                  <a:gd name="connsiteY5" fmla="*/ 826393 h 826557"/>
                  <a:gd name="connsiteX6" fmla="*/ 944 w 482812"/>
                  <a:gd name="connsiteY6" fmla="*/ 729026 h 826557"/>
                  <a:gd name="connsiteX7" fmla="*/ 331144 w 482812"/>
                  <a:gd name="connsiteY7" fmla="*/ 771359 h 826557"/>
                  <a:gd name="connsiteX8" fmla="*/ 428510 w 482812"/>
                  <a:gd name="connsiteY8" fmla="*/ 695159 h 826557"/>
                  <a:gd name="connsiteX9" fmla="*/ 428510 w 482812"/>
                  <a:gd name="connsiteY9" fmla="*/ 479259 h 826557"/>
                  <a:gd name="connsiteX10" fmla="*/ 424277 w 482812"/>
                  <a:gd name="connsiteY10" fmla="*/ 305693 h 826557"/>
                  <a:gd name="connsiteX11" fmla="*/ 420044 w 482812"/>
                  <a:gd name="connsiteY11" fmla="*/ 893 h 826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2812" h="826557">
                    <a:moveTo>
                      <a:pt x="420044" y="893"/>
                    </a:moveTo>
                    <a:cubicBezTo>
                      <a:pt x="429216" y="-13924"/>
                      <a:pt x="499066" y="159643"/>
                      <a:pt x="479310" y="216793"/>
                    </a:cubicBezTo>
                    <a:cubicBezTo>
                      <a:pt x="459554" y="273943"/>
                      <a:pt x="313504" y="291582"/>
                      <a:pt x="301510" y="343793"/>
                    </a:cubicBezTo>
                    <a:cubicBezTo>
                      <a:pt x="289516" y="396004"/>
                      <a:pt x="384766" y="463031"/>
                      <a:pt x="407344" y="530059"/>
                    </a:cubicBezTo>
                    <a:cubicBezTo>
                      <a:pt x="429922" y="597087"/>
                      <a:pt x="465199" y="696570"/>
                      <a:pt x="436977" y="745959"/>
                    </a:cubicBezTo>
                    <a:cubicBezTo>
                      <a:pt x="408755" y="795348"/>
                      <a:pt x="310682" y="829215"/>
                      <a:pt x="238010" y="826393"/>
                    </a:cubicBezTo>
                    <a:cubicBezTo>
                      <a:pt x="165338" y="823571"/>
                      <a:pt x="-14578" y="738198"/>
                      <a:pt x="944" y="729026"/>
                    </a:cubicBezTo>
                    <a:cubicBezTo>
                      <a:pt x="16466" y="719854"/>
                      <a:pt x="259883" y="777003"/>
                      <a:pt x="331144" y="771359"/>
                    </a:cubicBezTo>
                    <a:cubicBezTo>
                      <a:pt x="402405" y="765715"/>
                      <a:pt x="412282" y="743842"/>
                      <a:pt x="428510" y="695159"/>
                    </a:cubicBezTo>
                    <a:cubicBezTo>
                      <a:pt x="444738" y="646476"/>
                      <a:pt x="429215" y="544170"/>
                      <a:pt x="428510" y="479259"/>
                    </a:cubicBezTo>
                    <a:cubicBezTo>
                      <a:pt x="427805" y="414348"/>
                      <a:pt x="427099" y="381187"/>
                      <a:pt x="424277" y="305693"/>
                    </a:cubicBezTo>
                    <a:cubicBezTo>
                      <a:pt x="421455" y="230199"/>
                      <a:pt x="410872" y="15710"/>
                      <a:pt x="420044" y="89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0" name="フリーフォーム: 図形 308">
                <a:extLst>
                  <a:ext uri="{FF2B5EF4-FFF2-40B4-BE49-F238E27FC236}">
                    <a16:creationId xmlns:a16="http://schemas.microsoft.com/office/drawing/2014/main" id="{29B24BFF-AF39-CF11-0EF5-D69C9A6E4290}"/>
                  </a:ext>
                </a:extLst>
              </p:cNvPr>
              <p:cNvSpPr/>
              <p:nvPr/>
            </p:nvSpPr>
            <p:spPr>
              <a:xfrm>
                <a:off x="7718552" y="6700134"/>
                <a:ext cx="468308" cy="344481"/>
              </a:xfrm>
              <a:custGeom>
                <a:avLst/>
                <a:gdLst>
                  <a:gd name="connsiteX0" fmla="*/ 456015 w 468308"/>
                  <a:gd name="connsiteY0" fmla="*/ 1233 h 344481"/>
                  <a:gd name="connsiteX1" fmla="*/ 117348 w 468308"/>
                  <a:gd name="connsiteY1" fmla="*/ 238299 h 344481"/>
                  <a:gd name="connsiteX2" fmla="*/ 3048 w 468308"/>
                  <a:gd name="connsiteY2" fmla="*/ 344133 h 344481"/>
                  <a:gd name="connsiteX3" fmla="*/ 218948 w 468308"/>
                  <a:gd name="connsiteY3" fmla="*/ 267933 h 344481"/>
                  <a:gd name="connsiteX4" fmla="*/ 375581 w 468308"/>
                  <a:gd name="connsiteY4" fmla="*/ 149399 h 344481"/>
                  <a:gd name="connsiteX5" fmla="*/ 456015 w 468308"/>
                  <a:gd name="connsiteY5" fmla="*/ 1233 h 34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308" h="344481">
                    <a:moveTo>
                      <a:pt x="456015" y="1233"/>
                    </a:moveTo>
                    <a:cubicBezTo>
                      <a:pt x="412976" y="16050"/>
                      <a:pt x="192842" y="181149"/>
                      <a:pt x="117348" y="238299"/>
                    </a:cubicBezTo>
                    <a:cubicBezTo>
                      <a:pt x="41854" y="295449"/>
                      <a:pt x="-13885" y="339194"/>
                      <a:pt x="3048" y="344133"/>
                    </a:cubicBezTo>
                    <a:cubicBezTo>
                      <a:pt x="19981" y="349072"/>
                      <a:pt x="156859" y="300389"/>
                      <a:pt x="218948" y="267933"/>
                    </a:cubicBezTo>
                    <a:cubicBezTo>
                      <a:pt x="281037" y="235477"/>
                      <a:pt x="332542" y="189616"/>
                      <a:pt x="375581" y="149399"/>
                    </a:cubicBezTo>
                    <a:cubicBezTo>
                      <a:pt x="418620" y="109182"/>
                      <a:pt x="499054" y="-13584"/>
                      <a:pt x="456015" y="12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1" name="フリーフォーム: 図形 309">
                <a:extLst>
                  <a:ext uri="{FF2B5EF4-FFF2-40B4-BE49-F238E27FC236}">
                    <a16:creationId xmlns:a16="http://schemas.microsoft.com/office/drawing/2014/main" id="{5363583E-E236-156C-6A7C-F78FB5A69A8F}"/>
                  </a:ext>
                </a:extLst>
              </p:cNvPr>
              <p:cNvSpPr/>
              <p:nvPr/>
            </p:nvSpPr>
            <p:spPr>
              <a:xfrm>
                <a:off x="6955803" y="6839177"/>
                <a:ext cx="804688" cy="632230"/>
              </a:xfrm>
              <a:custGeom>
                <a:avLst/>
                <a:gdLst>
                  <a:gd name="connsiteX0" fmla="*/ 803897 w 804688"/>
                  <a:gd name="connsiteY0" fmla="*/ 14590 h 632230"/>
                  <a:gd name="connsiteX1" fmla="*/ 702297 w 804688"/>
                  <a:gd name="connsiteY1" fmla="*/ 39990 h 632230"/>
                  <a:gd name="connsiteX2" fmla="*/ 647264 w 804688"/>
                  <a:gd name="connsiteY2" fmla="*/ 205090 h 632230"/>
                  <a:gd name="connsiteX3" fmla="*/ 753097 w 804688"/>
                  <a:gd name="connsiteY3" fmla="*/ 497190 h 632230"/>
                  <a:gd name="connsiteX4" fmla="*/ 626097 w 804688"/>
                  <a:gd name="connsiteY4" fmla="*/ 387123 h 632230"/>
                  <a:gd name="connsiteX5" fmla="*/ 414430 w 804688"/>
                  <a:gd name="connsiteY5" fmla="*/ 433690 h 632230"/>
                  <a:gd name="connsiteX6" fmla="*/ 24964 w 804688"/>
                  <a:gd name="connsiteY6" fmla="*/ 628423 h 632230"/>
                  <a:gd name="connsiteX7" fmla="*/ 96930 w 804688"/>
                  <a:gd name="connsiteY7" fmla="*/ 547990 h 632230"/>
                  <a:gd name="connsiteX8" fmla="*/ 566830 w 804688"/>
                  <a:gd name="connsiteY8" fmla="*/ 370190 h 632230"/>
                  <a:gd name="connsiteX9" fmla="*/ 638797 w 804688"/>
                  <a:gd name="connsiteY9" fmla="*/ 315156 h 632230"/>
                  <a:gd name="connsiteX10" fmla="*/ 643030 w 804688"/>
                  <a:gd name="connsiteY10" fmla="*/ 230490 h 632230"/>
                  <a:gd name="connsiteX11" fmla="*/ 803897 w 804688"/>
                  <a:gd name="connsiteY11" fmla="*/ 14590 h 63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4688" h="632230">
                    <a:moveTo>
                      <a:pt x="803897" y="14590"/>
                    </a:moveTo>
                    <a:cubicBezTo>
                      <a:pt x="813775" y="-17160"/>
                      <a:pt x="728402" y="8240"/>
                      <a:pt x="702297" y="39990"/>
                    </a:cubicBezTo>
                    <a:cubicBezTo>
                      <a:pt x="676191" y="71740"/>
                      <a:pt x="638797" y="128890"/>
                      <a:pt x="647264" y="205090"/>
                    </a:cubicBezTo>
                    <a:cubicBezTo>
                      <a:pt x="655731" y="281290"/>
                      <a:pt x="756625" y="466851"/>
                      <a:pt x="753097" y="497190"/>
                    </a:cubicBezTo>
                    <a:cubicBezTo>
                      <a:pt x="749569" y="527529"/>
                      <a:pt x="682541" y="397706"/>
                      <a:pt x="626097" y="387123"/>
                    </a:cubicBezTo>
                    <a:cubicBezTo>
                      <a:pt x="569653" y="376540"/>
                      <a:pt x="514619" y="393473"/>
                      <a:pt x="414430" y="433690"/>
                    </a:cubicBezTo>
                    <a:cubicBezTo>
                      <a:pt x="314241" y="473907"/>
                      <a:pt x="77881" y="609373"/>
                      <a:pt x="24964" y="628423"/>
                    </a:cubicBezTo>
                    <a:cubicBezTo>
                      <a:pt x="-27953" y="647473"/>
                      <a:pt x="6619" y="591029"/>
                      <a:pt x="96930" y="547990"/>
                    </a:cubicBezTo>
                    <a:cubicBezTo>
                      <a:pt x="187241" y="504951"/>
                      <a:pt x="476519" y="408996"/>
                      <a:pt x="566830" y="370190"/>
                    </a:cubicBezTo>
                    <a:cubicBezTo>
                      <a:pt x="657141" y="331384"/>
                      <a:pt x="626097" y="338439"/>
                      <a:pt x="638797" y="315156"/>
                    </a:cubicBezTo>
                    <a:cubicBezTo>
                      <a:pt x="651497" y="291873"/>
                      <a:pt x="621863" y="285523"/>
                      <a:pt x="643030" y="230490"/>
                    </a:cubicBezTo>
                    <a:cubicBezTo>
                      <a:pt x="664197" y="175457"/>
                      <a:pt x="794019" y="46340"/>
                      <a:pt x="803897" y="1459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2" name="フリーフォーム: 図形 310">
                <a:extLst>
                  <a:ext uri="{FF2B5EF4-FFF2-40B4-BE49-F238E27FC236}">
                    <a16:creationId xmlns:a16="http://schemas.microsoft.com/office/drawing/2014/main" id="{B771328B-64FA-DBD8-9C62-EF40827E25C5}"/>
                  </a:ext>
                </a:extLst>
              </p:cNvPr>
              <p:cNvSpPr/>
              <p:nvPr/>
            </p:nvSpPr>
            <p:spPr>
              <a:xfrm>
                <a:off x="7117603" y="6836658"/>
                <a:ext cx="555108" cy="341855"/>
              </a:xfrm>
              <a:custGeom>
                <a:avLst/>
                <a:gdLst>
                  <a:gd name="connsiteX0" fmla="*/ 532030 w 555108"/>
                  <a:gd name="connsiteY0" fmla="*/ 97542 h 341855"/>
                  <a:gd name="connsiteX1" fmla="*/ 481230 w 555108"/>
                  <a:gd name="connsiteY1" fmla="*/ 127175 h 341855"/>
                  <a:gd name="connsiteX2" fmla="*/ 155264 w 555108"/>
                  <a:gd name="connsiteY2" fmla="*/ 279575 h 341855"/>
                  <a:gd name="connsiteX3" fmla="*/ 2864 w 555108"/>
                  <a:gd name="connsiteY3" fmla="*/ 338842 h 341855"/>
                  <a:gd name="connsiteX4" fmla="*/ 278030 w 555108"/>
                  <a:gd name="connsiteY4" fmla="*/ 194909 h 341855"/>
                  <a:gd name="connsiteX5" fmla="*/ 269564 w 555108"/>
                  <a:gd name="connsiteY5" fmla="*/ 101775 h 341855"/>
                  <a:gd name="connsiteX6" fmla="*/ 180664 w 555108"/>
                  <a:gd name="connsiteY6" fmla="*/ 175 h 341855"/>
                  <a:gd name="connsiteX7" fmla="*/ 532030 w 555108"/>
                  <a:gd name="connsiteY7" fmla="*/ 97542 h 3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108" h="341855">
                    <a:moveTo>
                      <a:pt x="532030" y="97542"/>
                    </a:moveTo>
                    <a:cubicBezTo>
                      <a:pt x="582124" y="118709"/>
                      <a:pt x="544024" y="96836"/>
                      <a:pt x="481230" y="127175"/>
                    </a:cubicBezTo>
                    <a:cubicBezTo>
                      <a:pt x="418436" y="157514"/>
                      <a:pt x="234992" y="244297"/>
                      <a:pt x="155264" y="279575"/>
                    </a:cubicBezTo>
                    <a:cubicBezTo>
                      <a:pt x="75536" y="314853"/>
                      <a:pt x="-17597" y="352953"/>
                      <a:pt x="2864" y="338842"/>
                    </a:cubicBezTo>
                    <a:cubicBezTo>
                      <a:pt x="23325" y="324731"/>
                      <a:pt x="233580" y="234420"/>
                      <a:pt x="278030" y="194909"/>
                    </a:cubicBezTo>
                    <a:cubicBezTo>
                      <a:pt x="322480" y="155398"/>
                      <a:pt x="285792" y="134230"/>
                      <a:pt x="269564" y="101775"/>
                    </a:cubicBezTo>
                    <a:cubicBezTo>
                      <a:pt x="253336" y="69320"/>
                      <a:pt x="140447" y="-4058"/>
                      <a:pt x="180664" y="175"/>
                    </a:cubicBezTo>
                    <a:cubicBezTo>
                      <a:pt x="220881" y="4408"/>
                      <a:pt x="481936" y="76375"/>
                      <a:pt x="532030" y="9754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69" name="グループ化 3668">
              <a:extLst>
                <a:ext uri="{FF2B5EF4-FFF2-40B4-BE49-F238E27FC236}">
                  <a16:creationId xmlns:a16="http://schemas.microsoft.com/office/drawing/2014/main" id="{97BA2941-B4E4-7BF4-3C0C-41AFB7DCCC00}"/>
                </a:ext>
              </a:extLst>
            </p:cNvPr>
            <p:cNvGrpSpPr/>
            <p:nvPr/>
          </p:nvGrpSpPr>
          <p:grpSpPr>
            <a:xfrm>
              <a:off x="4177587" y="4045723"/>
              <a:ext cx="4459125" cy="1225780"/>
              <a:chOff x="5553040" y="4579249"/>
              <a:chExt cx="2634229" cy="724130"/>
            </a:xfrm>
          </p:grpSpPr>
          <p:sp>
            <p:nvSpPr>
              <p:cNvPr id="3673" name="フリーフォーム: 図形 312">
                <a:extLst>
                  <a:ext uri="{FF2B5EF4-FFF2-40B4-BE49-F238E27FC236}">
                    <a16:creationId xmlns:a16="http://schemas.microsoft.com/office/drawing/2014/main" id="{FA698513-C000-6AE9-0B35-861AE624F765}"/>
                  </a:ext>
                </a:extLst>
              </p:cNvPr>
              <p:cNvSpPr/>
              <p:nvPr/>
            </p:nvSpPr>
            <p:spPr>
              <a:xfrm>
                <a:off x="5553040" y="4747207"/>
                <a:ext cx="513329" cy="556172"/>
              </a:xfrm>
              <a:custGeom>
                <a:avLst/>
                <a:gdLst>
                  <a:gd name="connsiteX0" fmla="*/ 255093 w 513329"/>
                  <a:gd name="connsiteY0" fmla="*/ 27993 h 556172"/>
                  <a:gd name="connsiteX1" fmla="*/ 5327 w 513329"/>
                  <a:gd name="connsiteY1" fmla="*/ 32226 h 556172"/>
                  <a:gd name="connsiteX2" fmla="*/ 89993 w 513329"/>
                  <a:gd name="connsiteY2" fmla="*/ 138060 h 556172"/>
                  <a:gd name="connsiteX3" fmla="*/ 157727 w 513329"/>
                  <a:gd name="connsiteY3" fmla="*/ 252360 h 556172"/>
                  <a:gd name="connsiteX4" fmla="*/ 123860 w 513329"/>
                  <a:gd name="connsiteY4" fmla="*/ 438626 h 556172"/>
                  <a:gd name="connsiteX5" fmla="*/ 89993 w 513329"/>
                  <a:gd name="connsiteY5" fmla="*/ 552926 h 556172"/>
                  <a:gd name="connsiteX6" fmla="*/ 314360 w 513329"/>
                  <a:gd name="connsiteY6" fmla="*/ 523293 h 556172"/>
                  <a:gd name="connsiteX7" fmla="*/ 513327 w 513329"/>
                  <a:gd name="connsiteY7" fmla="*/ 506360 h 556172"/>
                  <a:gd name="connsiteX8" fmla="*/ 318593 w 513329"/>
                  <a:gd name="connsiteY8" fmla="*/ 447093 h 556172"/>
                  <a:gd name="connsiteX9" fmla="*/ 297427 w 513329"/>
                  <a:gd name="connsiteY9" fmla="*/ 366660 h 556172"/>
                  <a:gd name="connsiteX10" fmla="*/ 255093 w 513329"/>
                  <a:gd name="connsiteY10" fmla="*/ 27993 h 55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3329" h="556172">
                    <a:moveTo>
                      <a:pt x="255093" y="27993"/>
                    </a:moveTo>
                    <a:cubicBezTo>
                      <a:pt x="206410" y="-27746"/>
                      <a:pt x="32844" y="13881"/>
                      <a:pt x="5327" y="32226"/>
                    </a:cubicBezTo>
                    <a:cubicBezTo>
                      <a:pt x="-22190" y="50571"/>
                      <a:pt x="64593" y="101371"/>
                      <a:pt x="89993" y="138060"/>
                    </a:cubicBezTo>
                    <a:cubicBezTo>
                      <a:pt x="115393" y="174749"/>
                      <a:pt x="152082" y="202266"/>
                      <a:pt x="157727" y="252360"/>
                    </a:cubicBezTo>
                    <a:cubicBezTo>
                      <a:pt x="163371" y="302454"/>
                      <a:pt x="135149" y="388532"/>
                      <a:pt x="123860" y="438626"/>
                    </a:cubicBezTo>
                    <a:cubicBezTo>
                      <a:pt x="112571" y="488720"/>
                      <a:pt x="58243" y="538815"/>
                      <a:pt x="89993" y="552926"/>
                    </a:cubicBezTo>
                    <a:cubicBezTo>
                      <a:pt x="121743" y="567037"/>
                      <a:pt x="243804" y="531054"/>
                      <a:pt x="314360" y="523293"/>
                    </a:cubicBezTo>
                    <a:cubicBezTo>
                      <a:pt x="384916" y="515532"/>
                      <a:pt x="512622" y="519060"/>
                      <a:pt x="513327" y="506360"/>
                    </a:cubicBezTo>
                    <a:cubicBezTo>
                      <a:pt x="514032" y="493660"/>
                      <a:pt x="354576" y="470376"/>
                      <a:pt x="318593" y="447093"/>
                    </a:cubicBezTo>
                    <a:cubicBezTo>
                      <a:pt x="282610" y="423810"/>
                      <a:pt x="307305" y="433688"/>
                      <a:pt x="297427" y="366660"/>
                    </a:cubicBezTo>
                    <a:cubicBezTo>
                      <a:pt x="287549" y="299632"/>
                      <a:pt x="303776" y="83732"/>
                      <a:pt x="255093" y="27993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4" name="フリーフォーム: 図形 313">
                <a:extLst>
                  <a:ext uri="{FF2B5EF4-FFF2-40B4-BE49-F238E27FC236}">
                    <a16:creationId xmlns:a16="http://schemas.microsoft.com/office/drawing/2014/main" id="{C2BA1690-B663-4D85-9997-150A018679B0}"/>
                  </a:ext>
                </a:extLst>
              </p:cNvPr>
              <p:cNvSpPr/>
              <p:nvPr/>
            </p:nvSpPr>
            <p:spPr>
              <a:xfrm>
                <a:off x="5755567" y="4579249"/>
                <a:ext cx="2198955" cy="601346"/>
              </a:xfrm>
              <a:custGeom>
                <a:avLst/>
                <a:gdLst>
                  <a:gd name="connsiteX0" fmla="*/ 58916 w 2198955"/>
                  <a:gd name="connsiteY0" fmla="*/ 73184 h 601346"/>
                  <a:gd name="connsiteX1" fmla="*/ 988133 w 2198955"/>
                  <a:gd name="connsiteY1" fmla="*/ 1218 h 601346"/>
                  <a:gd name="connsiteX2" fmla="*/ 1631600 w 2198955"/>
                  <a:gd name="connsiteY2" fmla="*/ 30851 h 601346"/>
                  <a:gd name="connsiteX3" fmla="*/ 2160766 w 2198955"/>
                  <a:gd name="connsiteY3" fmla="*/ 68951 h 601346"/>
                  <a:gd name="connsiteX4" fmla="*/ 2154416 w 2198955"/>
                  <a:gd name="connsiteY4" fmla="*/ 102818 h 601346"/>
                  <a:gd name="connsiteX5" fmla="*/ 2131133 w 2198955"/>
                  <a:gd name="connsiteY5" fmla="*/ 234051 h 601346"/>
                  <a:gd name="connsiteX6" fmla="*/ 2109966 w 2198955"/>
                  <a:gd name="connsiteY6" fmla="*/ 576951 h 601346"/>
                  <a:gd name="connsiteX7" fmla="*/ 1989316 w 2198955"/>
                  <a:gd name="connsiteY7" fmla="*/ 568484 h 601346"/>
                  <a:gd name="connsiteX8" fmla="*/ 1673933 w 2198955"/>
                  <a:gd name="connsiteY8" fmla="*/ 528268 h 601346"/>
                  <a:gd name="connsiteX9" fmla="*/ 825150 w 2198955"/>
                  <a:gd name="connsiteY9" fmla="*/ 515568 h 601346"/>
                  <a:gd name="connsiteX10" fmla="*/ 118183 w 2198955"/>
                  <a:gd name="connsiteY10" fmla="*/ 566368 h 601346"/>
                  <a:gd name="connsiteX11" fmla="*/ 101250 w 2198955"/>
                  <a:gd name="connsiteY11" fmla="*/ 428784 h 601346"/>
                  <a:gd name="connsiteX12" fmla="*/ 94900 w 2198955"/>
                  <a:gd name="connsiteY12" fmla="*/ 320834 h 601346"/>
                  <a:gd name="connsiteX13" fmla="*/ 58916 w 2198955"/>
                  <a:gd name="connsiteY13" fmla="*/ 73184 h 6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8955" h="601346">
                    <a:moveTo>
                      <a:pt x="58916" y="73184"/>
                    </a:moveTo>
                    <a:cubicBezTo>
                      <a:pt x="207788" y="19915"/>
                      <a:pt x="726019" y="8273"/>
                      <a:pt x="988133" y="1218"/>
                    </a:cubicBezTo>
                    <a:cubicBezTo>
                      <a:pt x="1250247" y="-5838"/>
                      <a:pt x="1436161" y="19562"/>
                      <a:pt x="1631600" y="30851"/>
                    </a:cubicBezTo>
                    <a:cubicBezTo>
                      <a:pt x="1827039" y="42140"/>
                      <a:pt x="2073630" y="56957"/>
                      <a:pt x="2160766" y="68951"/>
                    </a:cubicBezTo>
                    <a:cubicBezTo>
                      <a:pt x="2247902" y="80945"/>
                      <a:pt x="2159355" y="75301"/>
                      <a:pt x="2154416" y="102818"/>
                    </a:cubicBezTo>
                    <a:cubicBezTo>
                      <a:pt x="2149477" y="130335"/>
                      <a:pt x="2138541" y="155029"/>
                      <a:pt x="2131133" y="234051"/>
                    </a:cubicBezTo>
                    <a:cubicBezTo>
                      <a:pt x="2123725" y="313073"/>
                      <a:pt x="2133602" y="521212"/>
                      <a:pt x="2109966" y="576951"/>
                    </a:cubicBezTo>
                    <a:cubicBezTo>
                      <a:pt x="2086330" y="632690"/>
                      <a:pt x="2061988" y="576598"/>
                      <a:pt x="1989316" y="568484"/>
                    </a:cubicBezTo>
                    <a:cubicBezTo>
                      <a:pt x="1916644" y="560370"/>
                      <a:pt x="1867961" y="537087"/>
                      <a:pt x="1673933" y="528268"/>
                    </a:cubicBezTo>
                    <a:cubicBezTo>
                      <a:pt x="1479905" y="519449"/>
                      <a:pt x="1084442" y="509218"/>
                      <a:pt x="825150" y="515568"/>
                    </a:cubicBezTo>
                    <a:cubicBezTo>
                      <a:pt x="565858" y="521918"/>
                      <a:pt x="238833" y="580832"/>
                      <a:pt x="118183" y="566368"/>
                    </a:cubicBezTo>
                    <a:cubicBezTo>
                      <a:pt x="-2467" y="551904"/>
                      <a:pt x="105130" y="469706"/>
                      <a:pt x="101250" y="428784"/>
                    </a:cubicBezTo>
                    <a:cubicBezTo>
                      <a:pt x="97370" y="387862"/>
                      <a:pt x="100192" y="378336"/>
                      <a:pt x="94900" y="320834"/>
                    </a:cubicBezTo>
                    <a:cubicBezTo>
                      <a:pt x="89608" y="263332"/>
                      <a:pt x="-89956" y="126453"/>
                      <a:pt x="58916" y="7318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5" name="フリーフォーム: 図形 314">
                <a:extLst>
                  <a:ext uri="{FF2B5EF4-FFF2-40B4-BE49-F238E27FC236}">
                    <a16:creationId xmlns:a16="http://schemas.microsoft.com/office/drawing/2014/main" id="{F8919F43-7AB7-4F81-7056-E34F6C5E9A23}"/>
                  </a:ext>
                </a:extLst>
              </p:cNvPr>
              <p:cNvSpPr/>
              <p:nvPr/>
            </p:nvSpPr>
            <p:spPr>
              <a:xfrm flipH="1">
                <a:off x="7673940" y="4747207"/>
                <a:ext cx="513329" cy="556172"/>
              </a:xfrm>
              <a:custGeom>
                <a:avLst/>
                <a:gdLst>
                  <a:gd name="connsiteX0" fmla="*/ 255093 w 513329"/>
                  <a:gd name="connsiteY0" fmla="*/ 27993 h 556172"/>
                  <a:gd name="connsiteX1" fmla="*/ 5327 w 513329"/>
                  <a:gd name="connsiteY1" fmla="*/ 32226 h 556172"/>
                  <a:gd name="connsiteX2" fmla="*/ 89993 w 513329"/>
                  <a:gd name="connsiteY2" fmla="*/ 138060 h 556172"/>
                  <a:gd name="connsiteX3" fmla="*/ 157727 w 513329"/>
                  <a:gd name="connsiteY3" fmla="*/ 252360 h 556172"/>
                  <a:gd name="connsiteX4" fmla="*/ 123860 w 513329"/>
                  <a:gd name="connsiteY4" fmla="*/ 438626 h 556172"/>
                  <a:gd name="connsiteX5" fmla="*/ 89993 w 513329"/>
                  <a:gd name="connsiteY5" fmla="*/ 552926 h 556172"/>
                  <a:gd name="connsiteX6" fmla="*/ 314360 w 513329"/>
                  <a:gd name="connsiteY6" fmla="*/ 523293 h 556172"/>
                  <a:gd name="connsiteX7" fmla="*/ 513327 w 513329"/>
                  <a:gd name="connsiteY7" fmla="*/ 506360 h 556172"/>
                  <a:gd name="connsiteX8" fmla="*/ 318593 w 513329"/>
                  <a:gd name="connsiteY8" fmla="*/ 447093 h 556172"/>
                  <a:gd name="connsiteX9" fmla="*/ 297427 w 513329"/>
                  <a:gd name="connsiteY9" fmla="*/ 366660 h 556172"/>
                  <a:gd name="connsiteX10" fmla="*/ 255093 w 513329"/>
                  <a:gd name="connsiteY10" fmla="*/ 27993 h 55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3329" h="556172">
                    <a:moveTo>
                      <a:pt x="255093" y="27993"/>
                    </a:moveTo>
                    <a:cubicBezTo>
                      <a:pt x="206410" y="-27746"/>
                      <a:pt x="32844" y="13881"/>
                      <a:pt x="5327" y="32226"/>
                    </a:cubicBezTo>
                    <a:cubicBezTo>
                      <a:pt x="-22190" y="50571"/>
                      <a:pt x="64593" y="101371"/>
                      <a:pt x="89993" y="138060"/>
                    </a:cubicBezTo>
                    <a:cubicBezTo>
                      <a:pt x="115393" y="174749"/>
                      <a:pt x="152082" y="202266"/>
                      <a:pt x="157727" y="252360"/>
                    </a:cubicBezTo>
                    <a:cubicBezTo>
                      <a:pt x="163371" y="302454"/>
                      <a:pt x="135149" y="388532"/>
                      <a:pt x="123860" y="438626"/>
                    </a:cubicBezTo>
                    <a:cubicBezTo>
                      <a:pt x="112571" y="488720"/>
                      <a:pt x="58243" y="538815"/>
                      <a:pt x="89993" y="552926"/>
                    </a:cubicBezTo>
                    <a:cubicBezTo>
                      <a:pt x="121743" y="567037"/>
                      <a:pt x="243804" y="531054"/>
                      <a:pt x="314360" y="523293"/>
                    </a:cubicBezTo>
                    <a:cubicBezTo>
                      <a:pt x="384916" y="515532"/>
                      <a:pt x="512622" y="519060"/>
                      <a:pt x="513327" y="506360"/>
                    </a:cubicBezTo>
                    <a:cubicBezTo>
                      <a:pt x="514032" y="493660"/>
                      <a:pt x="354576" y="470376"/>
                      <a:pt x="318593" y="447093"/>
                    </a:cubicBezTo>
                    <a:cubicBezTo>
                      <a:pt x="282610" y="423810"/>
                      <a:pt x="307305" y="433688"/>
                      <a:pt x="297427" y="366660"/>
                    </a:cubicBezTo>
                    <a:cubicBezTo>
                      <a:pt x="287549" y="299632"/>
                      <a:pt x="303776" y="83732"/>
                      <a:pt x="255093" y="27993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6" name="フリーフォーム: 図形 315">
                <a:extLst>
                  <a:ext uri="{FF2B5EF4-FFF2-40B4-BE49-F238E27FC236}">
                    <a16:creationId xmlns:a16="http://schemas.microsoft.com/office/drawing/2014/main" id="{70A6C73D-256C-1F2B-B4AA-2842B34AFA91}"/>
                  </a:ext>
                </a:extLst>
              </p:cNvPr>
              <p:cNvSpPr/>
              <p:nvPr/>
            </p:nvSpPr>
            <p:spPr>
              <a:xfrm>
                <a:off x="5855211" y="5151293"/>
                <a:ext cx="256324" cy="88523"/>
              </a:xfrm>
              <a:custGeom>
                <a:avLst/>
                <a:gdLst>
                  <a:gd name="connsiteX0" fmla="*/ 3722 w 256324"/>
                  <a:gd name="connsiteY0" fmla="*/ 674 h 88523"/>
                  <a:gd name="connsiteX1" fmla="*/ 143422 w 256324"/>
                  <a:gd name="connsiteY1" fmla="*/ 23957 h 88523"/>
                  <a:gd name="connsiteX2" fmla="*/ 249256 w 256324"/>
                  <a:gd name="connsiteY2" fmla="*/ 28190 h 88523"/>
                  <a:gd name="connsiteX3" fmla="*/ 238672 w 256324"/>
                  <a:gd name="connsiteY3" fmla="*/ 81107 h 88523"/>
                  <a:gd name="connsiteX4" fmla="*/ 175172 w 256324"/>
                  <a:gd name="connsiteY4" fmla="*/ 87457 h 88523"/>
                  <a:gd name="connsiteX5" fmla="*/ 98972 w 256324"/>
                  <a:gd name="connsiteY5" fmla="*/ 74757 h 88523"/>
                  <a:gd name="connsiteX6" fmla="*/ 43939 w 256324"/>
                  <a:gd name="connsiteY6" fmla="*/ 53590 h 88523"/>
                  <a:gd name="connsiteX7" fmla="*/ 3722 w 256324"/>
                  <a:gd name="connsiteY7" fmla="*/ 674 h 8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324" h="88523">
                    <a:moveTo>
                      <a:pt x="3722" y="674"/>
                    </a:moveTo>
                    <a:cubicBezTo>
                      <a:pt x="20302" y="-4265"/>
                      <a:pt x="102500" y="19371"/>
                      <a:pt x="143422" y="23957"/>
                    </a:cubicBezTo>
                    <a:cubicBezTo>
                      <a:pt x="184344" y="28543"/>
                      <a:pt x="233381" y="18665"/>
                      <a:pt x="249256" y="28190"/>
                    </a:cubicBezTo>
                    <a:cubicBezTo>
                      <a:pt x="265131" y="37715"/>
                      <a:pt x="251019" y="71229"/>
                      <a:pt x="238672" y="81107"/>
                    </a:cubicBezTo>
                    <a:cubicBezTo>
                      <a:pt x="226325" y="90985"/>
                      <a:pt x="198455" y="88515"/>
                      <a:pt x="175172" y="87457"/>
                    </a:cubicBezTo>
                    <a:cubicBezTo>
                      <a:pt x="151889" y="86399"/>
                      <a:pt x="120844" y="80401"/>
                      <a:pt x="98972" y="74757"/>
                    </a:cubicBezTo>
                    <a:cubicBezTo>
                      <a:pt x="77100" y="69113"/>
                      <a:pt x="57344" y="63468"/>
                      <a:pt x="43939" y="53590"/>
                    </a:cubicBezTo>
                    <a:cubicBezTo>
                      <a:pt x="30534" y="43712"/>
                      <a:pt x="-12858" y="5613"/>
                      <a:pt x="3722" y="67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54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7" name="フリーフォーム: 図形 316">
                <a:extLst>
                  <a:ext uri="{FF2B5EF4-FFF2-40B4-BE49-F238E27FC236}">
                    <a16:creationId xmlns:a16="http://schemas.microsoft.com/office/drawing/2014/main" id="{C4C99BA7-D49B-FC9A-498F-FE3460AF1090}"/>
                  </a:ext>
                </a:extLst>
              </p:cNvPr>
              <p:cNvSpPr/>
              <p:nvPr/>
            </p:nvSpPr>
            <p:spPr>
              <a:xfrm flipH="1">
                <a:off x="7631094" y="5138593"/>
                <a:ext cx="256324" cy="88523"/>
              </a:xfrm>
              <a:custGeom>
                <a:avLst/>
                <a:gdLst>
                  <a:gd name="connsiteX0" fmla="*/ 3722 w 256324"/>
                  <a:gd name="connsiteY0" fmla="*/ 674 h 88523"/>
                  <a:gd name="connsiteX1" fmla="*/ 143422 w 256324"/>
                  <a:gd name="connsiteY1" fmla="*/ 23957 h 88523"/>
                  <a:gd name="connsiteX2" fmla="*/ 249256 w 256324"/>
                  <a:gd name="connsiteY2" fmla="*/ 28190 h 88523"/>
                  <a:gd name="connsiteX3" fmla="*/ 238672 w 256324"/>
                  <a:gd name="connsiteY3" fmla="*/ 81107 h 88523"/>
                  <a:gd name="connsiteX4" fmla="*/ 175172 w 256324"/>
                  <a:gd name="connsiteY4" fmla="*/ 87457 h 88523"/>
                  <a:gd name="connsiteX5" fmla="*/ 98972 w 256324"/>
                  <a:gd name="connsiteY5" fmla="*/ 74757 h 88523"/>
                  <a:gd name="connsiteX6" fmla="*/ 43939 w 256324"/>
                  <a:gd name="connsiteY6" fmla="*/ 53590 h 88523"/>
                  <a:gd name="connsiteX7" fmla="*/ 3722 w 256324"/>
                  <a:gd name="connsiteY7" fmla="*/ 674 h 8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324" h="88523">
                    <a:moveTo>
                      <a:pt x="3722" y="674"/>
                    </a:moveTo>
                    <a:cubicBezTo>
                      <a:pt x="20302" y="-4265"/>
                      <a:pt x="102500" y="19371"/>
                      <a:pt x="143422" y="23957"/>
                    </a:cubicBezTo>
                    <a:cubicBezTo>
                      <a:pt x="184344" y="28543"/>
                      <a:pt x="233381" y="18665"/>
                      <a:pt x="249256" y="28190"/>
                    </a:cubicBezTo>
                    <a:cubicBezTo>
                      <a:pt x="265131" y="37715"/>
                      <a:pt x="251019" y="71229"/>
                      <a:pt x="238672" y="81107"/>
                    </a:cubicBezTo>
                    <a:cubicBezTo>
                      <a:pt x="226325" y="90985"/>
                      <a:pt x="198455" y="88515"/>
                      <a:pt x="175172" y="87457"/>
                    </a:cubicBezTo>
                    <a:cubicBezTo>
                      <a:pt x="151889" y="86399"/>
                      <a:pt x="120844" y="80401"/>
                      <a:pt x="98972" y="74757"/>
                    </a:cubicBezTo>
                    <a:cubicBezTo>
                      <a:pt x="77100" y="69113"/>
                      <a:pt x="57344" y="63468"/>
                      <a:pt x="43939" y="53590"/>
                    </a:cubicBezTo>
                    <a:cubicBezTo>
                      <a:pt x="30534" y="43712"/>
                      <a:pt x="-12858" y="5613"/>
                      <a:pt x="3722" y="67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54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670" name="グループ化 3669">
              <a:extLst>
                <a:ext uri="{FF2B5EF4-FFF2-40B4-BE49-F238E27FC236}">
                  <a16:creationId xmlns:a16="http://schemas.microsoft.com/office/drawing/2014/main" id="{9E0204BE-5A64-93EF-1EC7-17CFC4057E47}"/>
                </a:ext>
              </a:extLst>
            </p:cNvPr>
            <p:cNvGrpSpPr/>
            <p:nvPr/>
          </p:nvGrpSpPr>
          <p:grpSpPr>
            <a:xfrm>
              <a:off x="5339616" y="3971601"/>
              <a:ext cx="2066129" cy="835107"/>
              <a:chOff x="5403116" y="3971601"/>
              <a:chExt cx="2066129" cy="835107"/>
            </a:xfrm>
            <a:noFill/>
          </p:grpSpPr>
          <p:sp>
            <p:nvSpPr>
              <p:cNvPr id="3671" name="テキスト ボックス 3670">
                <a:extLst>
                  <a:ext uri="{FF2B5EF4-FFF2-40B4-BE49-F238E27FC236}">
                    <a16:creationId xmlns:a16="http://schemas.microsoft.com/office/drawing/2014/main" id="{DC4D55DE-2F81-655B-FCC9-0FEDF65B0E54}"/>
                  </a:ext>
                </a:extLst>
              </p:cNvPr>
              <p:cNvSpPr txBox="1"/>
              <p:nvPr/>
            </p:nvSpPr>
            <p:spPr>
              <a:xfrm rot="21042593">
                <a:off x="5403116" y="4031218"/>
                <a:ext cx="985521" cy="775490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r>
                  <a:rPr kumimoji="1" lang="ja-JP" altLang="en-US" sz="1000" b="1" dirty="0">
                    <a:solidFill>
                      <a:srgbClr val="391906"/>
                    </a:solidFill>
                    <a:latin typeface="Meiryo UI" panose="020B0604030504040204" pitchFamily="50" charset="-128"/>
                    <a:ea typeface="Meiryo UI" panose="020B0604030504040204" pitchFamily="50" charset="-128"/>
                  </a:rPr>
                  <a:t>配</a:t>
                </a:r>
              </a:p>
            </p:txBody>
          </p:sp>
          <p:sp>
            <p:nvSpPr>
              <p:cNvPr id="3672" name="テキスト ボックス 3671">
                <a:extLst>
                  <a:ext uri="{FF2B5EF4-FFF2-40B4-BE49-F238E27FC236}">
                    <a16:creationId xmlns:a16="http://schemas.microsoft.com/office/drawing/2014/main" id="{66C46FAC-0DBE-09E6-B82F-846F9C491DB5}"/>
                  </a:ext>
                </a:extLst>
              </p:cNvPr>
              <p:cNvSpPr txBox="1"/>
              <p:nvPr/>
            </p:nvSpPr>
            <p:spPr>
              <a:xfrm rot="540000">
                <a:off x="6483724" y="3971601"/>
                <a:ext cx="985521" cy="775490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r>
                  <a:rPr kumimoji="1" lang="ja-JP" altLang="en-US" sz="1000" b="1" dirty="0">
                    <a:solidFill>
                      <a:srgbClr val="391906"/>
                    </a:solidFill>
                    <a:latin typeface="Meiryo UI" panose="020B0604030504040204" pitchFamily="50" charset="-128"/>
                    <a:ea typeface="Meiryo UI" panose="020B0604030504040204" pitchFamily="50" charset="-128"/>
                  </a:rPr>
                  <a:t>達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407860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13" name="グループ化 1612">
            <a:extLst>
              <a:ext uri="{FF2B5EF4-FFF2-40B4-BE49-F238E27FC236}">
                <a16:creationId xmlns:a16="http://schemas.microsoft.com/office/drawing/2014/main" id="{2D66996D-55EF-E603-DE36-E02FDC303F93}"/>
              </a:ext>
            </a:extLst>
          </p:cNvPr>
          <p:cNvGrpSpPr/>
          <p:nvPr/>
        </p:nvGrpSpPr>
        <p:grpSpPr>
          <a:xfrm>
            <a:off x="-33476" y="-73985"/>
            <a:ext cx="8987424" cy="12876809"/>
            <a:chOff x="-33476" y="-73985"/>
            <a:chExt cx="8987424" cy="12876809"/>
          </a:xfrm>
          <a:solidFill>
            <a:schemeClr val="bg1">
              <a:lumMod val="50000"/>
            </a:schemeClr>
          </a:solidFill>
        </p:grpSpPr>
        <p:sp>
          <p:nvSpPr>
            <p:cNvPr id="1373" name="フリーフォーム 1372">
              <a:extLst>
                <a:ext uri="{FF2B5EF4-FFF2-40B4-BE49-F238E27FC236}">
                  <a16:creationId xmlns:a16="http://schemas.microsoft.com/office/drawing/2014/main" id="{D9FDBC3E-D2C4-19AA-EA69-CE68BB261F46}"/>
                </a:ext>
              </a:extLst>
            </p:cNvPr>
            <p:cNvSpPr/>
            <p:nvPr/>
          </p:nvSpPr>
          <p:spPr>
            <a:xfrm>
              <a:off x="4613258" y="-26867"/>
              <a:ext cx="41400" cy="1761080"/>
            </a:xfrm>
            <a:custGeom>
              <a:avLst/>
              <a:gdLst>
                <a:gd name="connsiteX0" fmla="*/ 71 w 41400"/>
                <a:gd name="connsiteY0" fmla="*/ 6203 h 1761080"/>
                <a:gd name="connsiteX1" fmla="*/ 31067 w 41400"/>
                <a:gd name="connsiteY1" fmla="*/ 481484 h 1761080"/>
                <a:gd name="connsiteX2" fmla="*/ 15569 w 41400"/>
                <a:gd name="connsiteY2" fmla="*/ 424657 h 1761080"/>
                <a:gd name="connsiteX3" fmla="*/ 10403 w 41400"/>
                <a:gd name="connsiteY3" fmla="*/ 1013592 h 1761080"/>
                <a:gd name="connsiteX4" fmla="*/ 10403 w 41400"/>
                <a:gd name="connsiteY4" fmla="*/ 920603 h 1761080"/>
                <a:gd name="connsiteX5" fmla="*/ 15569 w 41400"/>
                <a:gd name="connsiteY5" fmla="*/ 1468209 h 1761080"/>
                <a:gd name="connsiteX6" fmla="*/ 20735 w 41400"/>
                <a:gd name="connsiteY6" fmla="*/ 1380386 h 1761080"/>
                <a:gd name="connsiteX7" fmla="*/ 10403 w 41400"/>
                <a:gd name="connsiteY7" fmla="*/ 1742013 h 1761080"/>
                <a:gd name="connsiteX8" fmla="*/ 36234 w 41400"/>
                <a:gd name="connsiteY8" fmla="*/ 698460 h 1761080"/>
                <a:gd name="connsiteX9" fmla="*/ 25901 w 41400"/>
                <a:gd name="connsiteY9" fmla="*/ 739789 h 1761080"/>
                <a:gd name="connsiteX10" fmla="*/ 41400 w 41400"/>
                <a:gd name="connsiteY10" fmla="*/ 243843 h 1761080"/>
                <a:gd name="connsiteX11" fmla="*/ 71 w 41400"/>
                <a:gd name="connsiteY11" fmla="*/ 6203 h 176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400" h="1761080">
                  <a:moveTo>
                    <a:pt x="71" y="6203"/>
                  </a:moveTo>
                  <a:cubicBezTo>
                    <a:pt x="-1651" y="45810"/>
                    <a:pt x="28484" y="411742"/>
                    <a:pt x="31067" y="481484"/>
                  </a:cubicBezTo>
                  <a:cubicBezTo>
                    <a:pt x="33650" y="551226"/>
                    <a:pt x="19013" y="335972"/>
                    <a:pt x="15569" y="424657"/>
                  </a:cubicBezTo>
                  <a:cubicBezTo>
                    <a:pt x="12125" y="513342"/>
                    <a:pt x="11264" y="930934"/>
                    <a:pt x="10403" y="1013592"/>
                  </a:cubicBezTo>
                  <a:cubicBezTo>
                    <a:pt x="9542" y="1096250"/>
                    <a:pt x="9542" y="844834"/>
                    <a:pt x="10403" y="920603"/>
                  </a:cubicBezTo>
                  <a:cubicBezTo>
                    <a:pt x="11264" y="996372"/>
                    <a:pt x="13847" y="1391579"/>
                    <a:pt x="15569" y="1468209"/>
                  </a:cubicBezTo>
                  <a:cubicBezTo>
                    <a:pt x="17291" y="1544839"/>
                    <a:pt x="21596" y="1334752"/>
                    <a:pt x="20735" y="1380386"/>
                  </a:cubicBezTo>
                  <a:cubicBezTo>
                    <a:pt x="19874" y="1426020"/>
                    <a:pt x="7820" y="1855667"/>
                    <a:pt x="10403" y="1742013"/>
                  </a:cubicBezTo>
                  <a:cubicBezTo>
                    <a:pt x="12986" y="1628359"/>
                    <a:pt x="33651" y="865497"/>
                    <a:pt x="36234" y="698460"/>
                  </a:cubicBezTo>
                  <a:cubicBezTo>
                    <a:pt x="38817" y="531423"/>
                    <a:pt x="25040" y="815558"/>
                    <a:pt x="25901" y="739789"/>
                  </a:cubicBezTo>
                  <a:cubicBezTo>
                    <a:pt x="26762" y="664020"/>
                    <a:pt x="41400" y="362663"/>
                    <a:pt x="41400" y="243843"/>
                  </a:cubicBezTo>
                  <a:cubicBezTo>
                    <a:pt x="41400" y="125023"/>
                    <a:pt x="1793" y="-33404"/>
                    <a:pt x="71" y="6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6EDB8DCD-53B7-BE3F-0856-68D6C54770C8}"/>
                </a:ext>
              </a:extLst>
            </p:cNvPr>
            <p:cNvSpPr/>
            <p:nvPr/>
          </p:nvSpPr>
          <p:spPr>
            <a:xfrm>
              <a:off x="4616224" y="1054656"/>
              <a:ext cx="33605" cy="660818"/>
            </a:xfrm>
            <a:custGeom>
              <a:avLst/>
              <a:gdLst>
                <a:gd name="connsiteX0" fmla="*/ 33268 w 33605"/>
                <a:gd name="connsiteY0" fmla="*/ 4395 h 660818"/>
                <a:gd name="connsiteX1" fmla="*/ 17769 w 33605"/>
                <a:gd name="connsiteY1" fmla="*/ 655324 h 660818"/>
                <a:gd name="connsiteX2" fmla="*/ 2271 w 33605"/>
                <a:gd name="connsiteY2" fmla="*/ 319527 h 660818"/>
                <a:gd name="connsiteX3" fmla="*/ 2271 w 33605"/>
                <a:gd name="connsiteY3" fmla="*/ 366022 h 660818"/>
                <a:gd name="connsiteX4" fmla="*/ 33268 w 33605"/>
                <a:gd name="connsiteY4" fmla="*/ 4395 h 66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05" h="660818">
                  <a:moveTo>
                    <a:pt x="33268" y="4395"/>
                  </a:moveTo>
                  <a:cubicBezTo>
                    <a:pt x="35851" y="52612"/>
                    <a:pt x="22935" y="602802"/>
                    <a:pt x="17769" y="655324"/>
                  </a:cubicBezTo>
                  <a:cubicBezTo>
                    <a:pt x="12603" y="707846"/>
                    <a:pt x="4854" y="367744"/>
                    <a:pt x="2271" y="319527"/>
                  </a:cubicBezTo>
                  <a:cubicBezTo>
                    <a:pt x="-312" y="271310"/>
                    <a:pt x="-1173" y="412517"/>
                    <a:pt x="2271" y="366022"/>
                  </a:cubicBezTo>
                  <a:cubicBezTo>
                    <a:pt x="5715" y="319527"/>
                    <a:pt x="30685" y="-43822"/>
                    <a:pt x="33268" y="43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BAFC44C4-56FB-F051-EF28-844942938B9B}"/>
                </a:ext>
              </a:extLst>
            </p:cNvPr>
            <p:cNvSpPr/>
            <p:nvPr/>
          </p:nvSpPr>
          <p:spPr>
            <a:xfrm>
              <a:off x="4906803" y="-73985"/>
              <a:ext cx="37445" cy="1982784"/>
            </a:xfrm>
            <a:custGeom>
              <a:avLst/>
              <a:gdLst>
                <a:gd name="connsiteX0" fmla="*/ 37156 w 37445"/>
                <a:gd name="connsiteY0" fmla="*/ 22324 h 1982784"/>
                <a:gd name="connsiteX1" fmla="*/ 21658 w 37445"/>
                <a:gd name="connsiteY1" fmla="*/ 885063 h 1982784"/>
                <a:gd name="connsiteX2" fmla="*/ 21658 w 37445"/>
                <a:gd name="connsiteY2" fmla="*/ 616426 h 1982784"/>
                <a:gd name="connsiteX3" fmla="*/ 21658 w 37445"/>
                <a:gd name="connsiteY3" fmla="*/ 1246690 h 1982784"/>
                <a:gd name="connsiteX4" fmla="*/ 26824 w 37445"/>
                <a:gd name="connsiteY4" fmla="*/ 1923449 h 1982784"/>
                <a:gd name="connsiteX5" fmla="*/ 26824 w 37445"/>
                <a:gd name="connsiteY5" fmla="*/ 1933782 h 1982784"/>
                <a:gd name="connsiteX6" fmla="*/ 11326 w 37445"/>
                <a:gd name="connsiteY6" fmla="*/ 1794297 h 1982784"/>
                <a:gd name="connsiteX7" fmla="*/ 994 w 37445"/>
                <a:gd name="connsiteY7" fmla="*/ 931558 h 1982784"/>
                <a:gd name="connsiteX8" fmla="*/ 994 w 37445"/>
                <a:gd name="connsiteY8" fmla="*/ 1014216 h 1982784"/>
                <a:gd name="connsiteX9" fmla="*/ 6160 w 37445"/>
                <a:gd name="connsiteY9" fmla="*/ 316792 h 1982784"/>
                <a:gd name="connsiteX10" fmla="*/ 37156 w 37445"/>
                <a:gd name="connsiteY10" fmla="*/ 22324 h 198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445" h="1982784">
                  <a:moveTo>
                    <a:pt x="37156" y="22324"/>
                  </a:moveTo>
                  <a:cubicBezTo>
                    <a:pt x="39739" y="117036"/>
                    <a:pt x="24241" y="786046"/>
                    <a:pt x="21658" y="885063"/>
                  </a:cubicBezTo>
                  <a:cubicBezTo>
                    <a:pt x="19075" y="984080"/>
                    <a:pt x="21658" y="616426"/>
                    <a:pt x="21658" y="616426"/>
                  </a:cubicBezTo>
                  <a:cubicBezTo>
                    <a:pt x="21658" y="676697"/>
                    <a:pt x="20797" y="1028853"/>
                    <a:pt x="21658" y="1246690"/>
                  </a:cubicBezTo>
                  <a:cubicBezTo>
                    <a:pt x="22519" y="1464527"/>
                    <a:pt x="26824" y="1923449"/>
                    <a:pt x="26824" y="1923449"/>
                  </a:cubicBezTo>
                  <a:cubicBezTo>
                    <a:pt x="27685" y="2037964"/>
                    <a:pt x="29407" y="1955307"/>
                    <a:pt x="26824" y="1933782"/>
                  </a:cubicBezTo>
                  <a:cubicBezTo>
                    <a:pt x="24241" y="1912257"/>
                    <a:pt x="15631" y="1961334"/>
                    <a:pt x="11326" y="1794297"/>
                  </a:cubicBezTo>
                  <a:cubicBezTo>
                    <a:pt x="7021" y="1627260"/>
                    <a:pt x="2716" y="1061571"/>
                    <a:pt x="994" y="931558"/>
                  </a:cubicBezTo>
                  <a:cubicBezTo>
                    <a:pt x="-728" y="801545"/>
                    <a:pt x="133" y="1116677"/>
                    <a:pt x="994" y="1014216"/>
                  </a:cubicBezTo>
                  <a:cubicBezTo>
                    <a:pt x="1855" y="911755"/>
                    <a:pt x="2716" y="478663"/>
                    <a:pt x="6160" y="316792"/>
                  </a:cubicBezTo>
                  <a:cubicBezTo>
                    <a:pt x="9604" y="154921"/>
                    <a:pt x="34573" y="-72388"/>
                    <a:pt x="37156" y="22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CEB91E5D-ED4D-7815-4AAD-3D57B4E621A9}"/>
                </a:ext>
              </a:extLst>
            </p:cNvPr>
            <p:cNvSpPr/>
            <p:nvPr/>
          </p:nvSpPr>
          <p:spPr>
            <a:xfrm>
              <a:off x="4627791" y="3409627"/>
              <a:ext cx="28780" cy="483644"/>
            </a:xfrm>
            <a:custGeom>
              <a:avLst/>
              <a:gdLst>
                <a:gd name="connsiteX0" fmla="*/ 16534 w 28780"/>
                <a:gd name="connsiteY0" fmla="*/ 0 h 483644"/>
                <a:gd name="connsiteX1" fmla="*/ 6202 w 28780"/>
                <a:gd name="connsiteY1" fmla="*/ 315132 h 483644"/>
                <a:gd name="connsiteX2" fmla="*/ 1036 w 28780"/>
                <a:gd name="connsiteY2" fmla="*/ 480448 h 483644"/>
                <a:gd name="connsiteX3" fmla="*/ 26867 w 28780"/>
                <a:gd name="connsiteY3" fmla="*/ 175648 h 483644"/>
                <a:gd name="connsiteX4" fmla="*/ 26867 w 28780"/>
                <a:gd name="connsiteY4" fmla="*/ 294468 h 483644"/>
                <a:gd name="connsiteX5" fmla="*/ 16534 w 28780"/>
                <a:gd name="connsiteY5" fmla="*/ 0 h 48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80" h="483644">
                  <a:moveTo>
                    <a:pt x="16534" y="0"/>
                  </a:moveTo>
                  <a:cubicBezTo>
                    <a:pt x="12659" y="117528"/>
                    <a:pt x="8785" y="235057"/>
                    <a:pt x="6202" y="315132"/>
                  </a:cubicBezTo>
                  <a:cubicBezTo>
                    <a:pt x="3619" y="395207"/>
                    <a:pt x="-2408" y="503695"/>
                    <a:pt x="1036" y="480448"/>
                  </a:cubicBezTo>
                  <a:cubicBezTo>
                    <a:pt x="4480" y="457201"/>
                    <a:pt x="22562" y="206645"/>
                    <a:pt x="26867" y="175648"/>
                  </a:cubicBezTo>
                  <a:cubicBezTo>
                    <a:pt x="31172" y="144651"/>
                    <a:pt x="26867" y="294468"/>
                    <a:pt x="26867" y="294468"/>
                  </a:cubicBezTo>
                  <a:lnTo>
                    <a:pt x="1653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F810C763-859A-23BB-B93C-C5B07FF00B09}"/>
                </a:ext>
              </a:extLst>
            </p:cNvPr>
            <p:cNvSpPr/>
            <p:nvPr/>
          </p:nvSpPr>
          <p:spPr>
            <a:xfrm>
              <a:off x="4897007" y="3461046"/>
              <a:ext cx="31454" cy="436725"/>
            </a:xfrm>
            <a:custGeom>
              <a:avLst/>
              <a:gdLst>
                <a:gd name="connsiteX0" fmla="*/ 21122 w 31454"/>
                <a:gd name="connsiteY0" fmla="*/ 242 h 436725"/>
                <a:gd name="connsiteX1" fmla="*/ 31454 w 31454"/>
                <a:gd name="connsiteY1" fmla="*/ 289544 h 436725"/>
                <a:gd name="connsiteX2" fmla="*/ 21122 w 31454"/>
                <a:gd name="connsiteY2" fmla="*/ 434195 h 436725"/>
                <a:gd name="connsiteX3" fmla="*/ 5624 w 31454"/>
                <a:gd name="connsiteY3" fmla="*/ 175890 h 436725"/>
                <a:gd name="connsiteX4" fmla="*/ 457 w 31454"/>
                <a:gd name="connsiteY4" fmla="*/ 237883 h 436725"/>
                <a:gd name="connsiteX5" fmla="*/ 21122 w 31454"/>
                <a:gd name="connsiteY5" fmla="*/ 242 h 43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54" h="436725">
                  <a:moveTo>
                    <a:pt x="21122" y="242"/>
                  </a:moveTo>
                  <a:cubicBezTo>
                    <a:pt x="26288" y="8852"/>
                    <a:pt x="31454" y="217219"/>
                    <a:pt x="31454" y="289544"/>
                  </a:cubicBezTo>
                  <a:cubicBezTo>
                    <a:pt x="31454" y="361869"/>
                    <a:pt x="25427" y="453137"/>
                    <a:pt x="21122" y="434195"/>
                  </a:cubicBezTo>
                  <a:cubicBezTo>
                    <a:pt x="16817" y="415253"/>
                    <a:pt x="9068" y="208609"/>
                    <a:pt x="5624" y="175890"/>
                  </a:cubicBezTo>
                  <a:cubicBezTo>
                    <a:pt x="2180" y="143171"/>
                    <a:pt x="-1265" y="261130"/>
                    <a:pt x="457" y="237883"/>
                  </a:cubicBezTo>
                  <a:cubicBezTo>
                    <a:pt x="2179" y="214636"/>
                    <a:pt x="15956" y="-8368"/>
                    <a:pt x="21122" y="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6386F697-DB47-84B3-41E2-85C5E01CEC94}"/>
                </a:ext>
              </a:extLst>
            </p:cNvPr>
            <p:cNvSpPr/>
            <p:nvPr/>
          </p:nvSpPr>
          <p:spPr>
            <a:xfrm>
              <a:off x="4621884" y="6782052"/>
              <a:ext cx="53634" cy="2291291"/>
            </a:xfrm>
            <a:custGeom>
              <a:avLst/>
              <a:gdLst>
                <a:gd name="connsiteX0" fmla="*/ 12109 w 53634"/>
                <a:gd name="connsiteY0" fmla="*/ 32036 h 2291291"/>
                <a:gd name="connsiteX1" fmla="*/ 43106 w 53634"/>
                <a:gd name="connsiteY1" fmla="*/ 1463046 h 2291291"/>
                <a:gd name="connsiteX2" fmla="*/ 27608 w 53634"/>
                <a:gd name="connsiteY2" fmla="*/ 1111751 h 2291291"/>
                <a:gd name="connsiteX3" fmla="*/ 22441 w 53634"/>
                <a:gd name="connsiteY3" fmla="*/ 1664524 h 2291291"/>
                <a:gd name="connsiteX4" fmla="*/ 1777 w 53634"/>
                <a:gd name="connsiteY4" fmla="*/ 2284456 h 2291291"/>
                <a:gd name="connsiteX5" fmla="*/ 6943 w 53634"/>
                <a:gd name="connsiteY5" fmla="*/ 1240904 h 2291291"/>
                <a:gd name="connsiteX6" fmla="*/ 53438 w 53634"/>
                <a:gd name="connsiteY6" fmla="*/ 527982 h 2291291"/>
                <a:gd name="connsiteX7" fmla="*/ 12109 w 53634"/>
                <a:gd name="connsiteY7" fmla="*/ 32036 h 229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34" h="2291291">
                  <a:moveTo>
                    <a:pt x="12109" y="32036"/>
                  </a:moveTo>
                  <a:cubicBezTo>
                    <a:pt x="10387" y="187880"/>
                    <a:pt x="40523" y="1283094"/>
                    <a:pt x="43106" y="1463046"/>
                  </a:cubicBezTo>
                  <a:cubicBezTo>
                    <a:pt x="45689" y="1642998"/>
                    <a:pt x="31052" y="1078171"/>
                    <a:pt x="27608" y="1111751"/>
                  </a:cubicBezTo>
                  <a:cubicBezTo>
                    <a:pt x="24164" y="1145331"/>
                    <a:pt x="26746" y="1469073"/>
                    <a:pt x="22441" y="1664524"/>
                  </a:cubicBezTo>
                  <a:cubicBezTo>
                    <a:pt x="18136" y="1859975"/>
                    <a:pt x="4360" y="2355059"/>
                    <a:pt x="1777" y="2284456"/>
                  </a:cubicBezTo>
                  <a:cubicBezTo>
                    <a:pt x="-806" y="2213853"/>
                    <a:pt x="-1667" y="1533649"/>
                    <a:pt x="6943" y="1240904"/>
                  </a:cubicBezTo>
                  <a:cubicBezTo>
                    <a:pt x="15553" y="948159"/>
                    <a:pt x="49994" y="726877"/>
                    <a:pt x="53438" y="527982"/>
                  </a:cubicBezTo>
                  <a:cubicBezTo>
                    <a:pt x="56882" y="329087"/>
                    <a:pt x="13831" y="-123808"/>
                    <a:pt x="12109" y="320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12997320-7AC7-637F-BA82-AAAD9228138A}"/>
                </a:ext>
              </a:extLst>
            </p:cNvPr>
            <p:cNvSpPr/>
            <p:nvPr/>
          </p:nvSpPr>
          <p:spPr>
            <a:xfrm>
              <a:off x="4900894" y="7577354"/>
              <a:ext cx="41002" cy="1526758"/>
            </a:xfrm>
            <a:custGeom>
              <a:avLst/>
              <a:gdLst>
                <a:gd name="connsiteX0" fmla="*/ 27567 w 41002"/>
                <a:gd name="connsiteY0" fmla="*/ 32314 h 1526758"/>
                <a:gd name="connsiteX1" fmla="*/ 37899 w 41002"/>
                <a:gd name="connsiteY1" fmla="*/ 1230849 h 1526758"/>
                <a:gd name="connsiteX2" fmla="*/ 37899 w 41002"/>
                <a:gd name="connsiteY2" fmla="*/ 1494321 h 1526758"/>
                <a:gd name="connsiteX3" fmla="*/ 1737 w 41002"/>
                <a:gd name="connsiteY3" fmla="*/ 672910 h 1526758"/>
                <a:gd name="connsiteX4" fmla="*/ 6903 w 41002"/>
                <a:gd name="connsiteY4" fmla="*/ 771066 h 1526758"/>
                <a:gd name="connsiteX5" fmla="*/ 17235 w 41002"/>
                <a:gd name="connsiteY5" fmla="*/ 378443 h 1526758"/>
                <a:gd name="connsiteX6" fmla="*/ 27567 w 41002"/>
                <a:gd name="connsiteY6" fmla="*/ 32314 h 152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02" h="1526758">
                  <a:moveTo>
                    <a:pt x="27567" y="32314"/>
                  </a:moveTo>
                  <a:cubicBezTo>
                    <a:pt x="31011" y="174382"/>
                    <a:pt x="36177" y="987181"/>
                    <a:pt x="37899" y="1230849"/>
                  </a:cubicBezTo>
                  <a:cubicBezTo>
                    <a:pt x="39621" y="1474517"/>
                    <a:pt x="43926" y="1587311"/>
                    <a:pt x="37899" y="1494321"/>
                  </a:cubicBezTo>
                  <a:cubicBezTo>
                    <a:pt x="31872" y="1401331"/>
                    <a:pt x="6903" y="793452"/>
                    <a:pt x="1737" y="672910"/>
                  </a:cubicBezTo>
                  <a:cubicBezTo>
                    <a:pt x="-3429" y="552368"/>
                    <a:pt x="4320" y="820144"/>
                    <a:pt x="6903" y="771066"/>
                  </a:cubicBezTo>
                  <a:cubicBezTo>
                    <a:pt x="9486" y="721988"/>
                    <a:pt x="18096" y="501568"/>
                    <a:pt x="17235" y="378443"/>
                  </a:cubicBezTo>
                  <a:cubicBezTo>
                    <a:pt x="16374" y="255318"/>
                    <a:pt x="24123" y="-109754"/>
                    <a:pt x="27567" y="323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B6CCA6C3-73EB-6E02-3B8E-915075AA5061}"/>
                </a:ext>
              </a:extLst>
            </p:cNvPr>
            <p:cNvSpPr/>
            <p:nvPr/>
          </p:nvSpPr>
          <p:spPr>
            <a:xfrm>
              <a:off x="4616224" y="11958789"/>
              <a:ext cx="38829" cy="844035"/>
            </a:xfrm>
            <a:custGeom>
              <a:avLst/>
              <a:gdLst>
                <a:gd name="connsiteX0" fmla="*/ 22935 w 38829"/>
                <a:gd name="connsiteY0" fmla="*/ 5903 h 844035"/>
                <a:gd name="connsiteX1" fmla="*/ 38434 w 38829"/>
                <a:gd name="connsiteY1" fmla="*/ 625835 h 844035"/>
                <a:gd name="connsiteX2" fmla="*/ 33268 w 38829"/>
                <a:gd name="connsiteY2" fmla="*/ 842811 h 844035"/>
                <a:gd name="connsiteX3" fmla="*/ 22935 w 38829"/>
                <a:gd name="connsiteY3" fmla="*/ 548343 h 844035"/>
                <a:gd name="connsiteX4" fmla="*/ 2271 w 38829"/>
                <a:gd name="connsiteY4" fmla="*/ 171218 h 844035"/>
                <a:gd name="connsiteX5" fmla="*/ 2271 w 38829"/>
                <a:gd name="connsiteY5" fmla="*/ 305536 h 844035"/>
                <a:gd name="connsiteX6" fmla="*/ 22935 w 38829"/>
                <a:gd name="connsiteY6" fmla="*/ 5903 h 84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9" h="844035">
                  <a:moveTo>
                    <a:pt x="22935" y="5903"/>
                  </a:moveTo>
                  <a:cubicBezTo>
                    <a:pt x="28962" y="59286"/>
                    <a:pt x="36712" y="486350"/>
                    <a:pt x="38434" y="625835"/>
                  </a:cubicBezTo>
                  <a:cubicBezTo>
                    <a:pt x="40156" y="765320"/>
                    <a:pt x="35851" y="855726"/>
                    <a:pt x="33268" y="842811"/>
                  </a:cubicBezTo>
                  <a:cubicBezTo>
                    <a:pt x="30685" y="829896"/>
                    <a:pt x="28101" y="660275"/>
                    <a:pt x="22935" y="548343"/>
                  </a:cubicBezTo>
                  <a:cubicBezTo>
                    <a:pt x="17769" y="436411"/>
                    <a:pt x="5715" y="211686"/>
                    <a:pt x="2271" y="171218"/>
                  </a:cubicBezTo>
                  <a:cubicBezTo>
                    <a:pt x="-1173" y="130750"/>
                    <a:pt x="-312" y="333089"/>
                    <a:pt x="2271" y="305536"/>
                  </a:cubicBezTo>
                  <a:cubicBezTo>
                    <a:pt x="4854" y="277984"/>
                    <a:pt x="16908" y="-47480"/>
                    <a:pt x="22935" y="59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318BC02C-C140-4575-9783-DFD42EAE4489}"/>
                </a:ext>
              </a:extLst>
            </p:cNvPr>
            <p:cNvSpPr/>
            <p:nvPr/>
          </p:nvSpPr>
          <p:spPr>
            <a:xfrm>
              <a:off x="4907604" y="11946089"/>
              <a:ext cx="45724" cy="833520"/>
            </a:xfrm>
            <a:custGeom>
              <a:avLst/>
              <a:gdLst>
                <a:gd name="connsiteX0" fmla="*/ 41521 w 45724"/>
                <a:gd name="connsiteY0" fmla="*/ 8270 h 833520"/>
                <a:gd name="connsiteX1" fmla="*/ 10525 w 45724"/>
                <a:gd name="connsiteY1" fmla="*/ 457721 h 833520"/>
                <a:gd name="connsiteX2" fmla="*/ 26023 w 45724"/>
                <a:gd name="connsiteY2" fmla="*/ 359565 h 833520"/>
                <a:gd name="connsiteX3" fmla="*/ 41521 w 45724"/>
                <a:gd name="connsiteY3" fmla="*/ 617870 h 833520"/>
                <a:gd name="connsiteX4" fmla="*/ 26023 w 45724"/>
                <a:gd name="connsiteY4" fmla="*/ 829680 h 833520"/>
                <a:gd name="connsiteX5" fmla="*/ 26023 w 45724"/>
                <a:gd name="connsiteY5" fmla="*/ 431891 h 833520"/>
                <a:gd name="connsiteX6" fmla="*/ 193 w 45724"/>
                <a:gd name="connsiteY6" fmla="*/ 705694 h 833520"/>
                <a:gd name="connsiteX7" fmla="*/ 41521 w 45724"/>
                <a:gd name="connsiteY7" fmla="*/ 204582 h 833520"/>
                <a:gd name="connsiteX8" fmla="*/ 41521 w 45724"/>
                <a:gd name="connsiteY8" fmla="*/ 8270 h 83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24" h="833520">
                  <a:moveTo>
                    <a:pt x="41521" y="8270"/>
                  </a:moveTo>
                  <a:cubicBezTo>
                    <a:pt x="36355" y="50460"/>
                    <a:pt x="13108" y="399172"/>
                    <a:pt x="10525" y="457721"/>
                  </a:cubicBezTo>
                  <a:cubicBezTo>
                    <a:pt x="7942" y="516270"/>
                    <a:pt x="20857" y="332874"/>
                    <a:pt x="26023" y="359565"/>
                  </a:cubicBezTo>
                  <a:cubicBezTo>
                    <a:pt x="31189" y="386256"/>
                    <a:pt x="41521" y="539518"/>
                    <a:pt x="41521" y="617870"/>
                  </a:cubicBezTo>
                  <a:cubicBezTo>
                    <a:pt x="41521" y="696222"/>
                    <a:pt x="28606" y="860676"/>
                    <a:pt x="26023" y="829680"/>
                  </a:cubicBezTo>
                  <a:cubicBezTo>
                    <a:pt x="23440" y="798684"/>
                    <a:pt x="30328" y="452555"/>
                    <a:pt x="26023" y="431891"/>
                  </a:cubicBezTo>
                  <a:cubicBezTo>
                    <a:pt x="21718" y="411227"/>
                    <a:pt x="-2390" y="743579"/>
                    <a:pt x="193" y="705694"/>
                  </a:cubicBezTo>
                  <a:cubicBezTo>
                    <a:pt x="2776" y="667809"/>
                    <a:pt x="35494" y="315653"/>
                    <a:pt x="41521" y="204582"/>
                  </a:cubicBezTo>
                  <a:cubicBezTo>
                    <a:pt x="47548" y="93511"/>
                    <a:pt x="46687" y="-33920"/>
                    <a:pt x="41521" y="82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59B559B3-60CB-7C37-3FC8-C027624B27C7}"/>
                </a:ext>
              </a:extLst>
            </p:cNvPr>
            <p:cNvSpPr/>
            <p:nvPr/>
          </p:nvSpPr>
          <p:spPr>
            <a:xfrm>
              <a:off x="-33476" y="6711833"/>
              <a:ext cx="1652032" cy="1492529"/>
            </a:xfrm>
            <a:custGeom>
              <a:avLst/>
              <a:gdLst>
                <a:gd name="connsiteX0" fmla="*/ 33476 w 1652032"/>
                <a:gd name="connsiteY0" fmla="*/ 1466967 h 1492529"/>
                <a:gd name="connsiteX1" fmla="*/ 728801 w 1652032"/>
                <a:gd name="connsiteY1" fmla="*/ 828792 h 1492529"/>
                <a:gd name="connsiteX2" fmla="*/ 697051 w 1652032"/>
                <a:gd name="connsiteY2" fmla="*/ 851017 h 1492529"/>
                <a:gd name="connsiteX3" fmla="*/ 1138376 w 1652032"/>
                <a:gd name="connsiteY3" fmla="*/ 460492 h 1492529"/>
                <a:gd name="connsiteX4" fmla="*/ 1059001 w 1652032"/>
                <a:gd name="connsiteY4" fmla="*/ 523992 h 1492529"/>
                <a:gd name="connsiteX5" fmla="*/ 1535251 w 1652032"/>
                <a:gd name="connsiteY5" fmla="*/ 108067 h 1492529"/>
                <a:gd name="connsiteX6" fmla="*/ 1481276 w 1652032"/>
                <a:gd name="connsiteY6" fmla="*/ 142992 h 1492529"/>
                <a:gd name="connsiteX7" fmla="*/ 1646376 w 1652032"/>
                <a:gd name="connsiteY7" fmla="*/ 6467 h 1492529"/>
                <a:gd name="connsiteX8" fmla="*/ 1239976 w 1652032"/>
                <a:gd name="connsiteY8" fmla="*/ 384292 h 1492529"/>
                <a:gd name="connsiteX9" fmla="*/ 722451 w 1652032"/>
                <a:gd name="connsiteY9" fmla="*/ 847842 h 1492529"/>
                <a:gd name="connsiteX10" fmla="*/ 614501 w 1652032"/>
                <a:gd name="connsiteY10" fmla="*/ 914517 h 1492529"/>
                <a:gd name="connsiteX11" fmla="*/ 462101 w 1652032"/>
                <a:gd name="connsiteY11" fmla="*/ 1070092 h 1492529"/>
                <a:gd name="connsiteX12" fmla="*/ 144601 w 1652032"/>
                <a:gd name="connsiteY12" fmla="*/ 1336792 h 1492529"/>
                <a:gd name="connsiteX13" fmla="*/ 33476 w 1652032"/>
                <a:gd name="connsiteY13" fmla="*/ 1466967 h 149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2032" h="1492529">
                  <a:moveTo>
                    <a:pt x="33476" y="1466967"/>
                  </a:moveTo>
                  <a:cubicBezTo>
                    <a:pt x="130843" y="1382300"/>
                    <a:pt x="618205" y="931450"/>
                    <a:pt x="728801" y="828792"/>
                  </a:cubicBezTo>
                  <a:cubicBezTo>
                    <a:pt x="839397" y="726134"/>
                    <a:pt x="628788" y="912400"/>
                    <a:pt x="697051" y="851017"/>
                  </a:cubicBezTo>
                  <a:cubicBezTo>
                    <a:pt x="765314" y="789634"/>
                    <a:pt x="1078051" y="514996"/>
                    <a:pt x="1138376" y="460492"/>
                  </a:cubicBezTo>
                  <a:cubicBezTo>
                    <a:pt x="1198701" y="405988"/>
                    <a:pt x="992855" y="582729"/>
                    <a:pt x="1059001" y="523992"/>
                  </a:cubicBezTo>
                  <a:cubicBezTo>
                    <a:pt x="1125147" y="465254"/>
                    <a:pt x="1464872" y="171567"/>
                    <a:pt x="1535251" y="108067"/>
                  </a:cubicBezTo>
                  <a:cubicBezTo>
                    <a:pt x="1605630" y="44567"/>
                    <a:pt x="1462755" y="159925"/>
                    <a:pt x="1481276" y="142992"/>
                  </a:cubicBezTo>
                  <a:cubicBezTo>
                    <a:pt x="1499797" y="126059"/>
                    <a:pt x="1686593" y="-33750"/>
                    <a:pt x="1646376" y="6467"/>
                  </a:cubicBezTo>
                  <a:cubicBezTo>
                    <a:pt x="1606159" y="46684"/>
                    <a:pt x="1393963" y="244063"/>
                    <a:pt x="1239976" y="384292"/>
                  </a:cubicBezTo>
                  <a:cubicBezTo>
                    <a:pt x="1085989" y="524521"/>
                    <a:pt x="826697" y="759471"/>
                    <a:pt x="722451" y="847842"/>
                  </a:cubicBezTo>
                  <a:cubicBezTo>
                    <a:pt x="618205" y="936213"/>
                    <a:pt x="657893" y="877475"/>
                    <a:pt x="614501" y="914517"/>
                  </a:cubicBezTo>
                  <a:cubicBezTo>
                    <a:pt x="571109" y="951559"/>
                    <a:pt x="540418" y="999713"/>
                    <a:pt x="462101" y="1070092"/>
                  </a:cubicBezTo>
                  <a:cubicBezTo>
                    <a:pt x="383784" y="1140471"/>
                    <a:pt x="213922" y="1269059"/>
                    <a:pt x="144601" y="1336792"/>
                  </a:cubicBezTo>
                  <a:cubicBezTo>
                    <a:pt x="75280" y="1404525"/>
                    <a:pt x="-63891" y="1551634"/>
                    <a:pt x="33476" y="14669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6826D9DC-C7C6-A1B1-2577-B056CF4E5DFE}"/>
                </a:ext>
              </a:extLst>
            </p:cNvPr>
            <p:cNvSpPr/>
            <p:nvPr/>
          </p:nvSpPr>
          <p:spPr>
            <a:xfrm>
              <a:off x="-15875" y="6781292"/>
              <a:ext cx="1436028" cy="1353058"/>
            </a:xfrm>
            <a:custGeom>
              <a:avLst/>
              <a:gdLst>
                <a:gd name="connsiteX0" fmla="*/ 0 w 1436028"/>
                <a:gd name="connsiteY0" fmla="*/ 1353058 h 1353058"/>
                <a:gd name="connsiteX1" fmla="*/ 733425 w 1436028"/>
                <a:gd name="connsiteY1" fmla="*/ 657733 h 1353058"/>
                <a:gd name="connsiteX2" fmla="*/ 660400 w 1436028"/>
                <a:gd name="connsiteY2" fmla="*/ 765683 h 1353058"/>
                <a:gd name="connsiteX3" fmla="*/ 1012825 w 1436028"/>
                <a:gd name="connsiteY3" fmla="*/ 397383 h 1353058"/>
                <a:gd name="connsiteX4" fmla="*/ 1295400 w 1436028"/>
                <a:gd name="connsiteY4" fmla="*/ 187833 h 1353058"/>
                <a:gd name="connsiteX5" fmla="*/ 1235075 w 1436028"/>
                <a:gd name="connsiteY5" fmla="*/ 248158 h 1353058"/>
                <a:gd name="connsiteX6" fmla="*/ 1435100 w 1436028"/>
                <a:gd name="connsiteY6" fmla="*/ 508 h 1353058"/>
                <a:gd name="connsiteX7" fmla="*/ 1139825 w 1436028"/>
                <a:gd name="connsiteY7" fmla="*/ 324358 h 1353058"/>
                <a:gd name="connsiteX8" fmla="*/ 1127125 w 1436028"/>
                <a:gd name="connsiteY8" fmla="*/ 314833 h 1353058"/>
                <a:gd name="connsiteX9" fmla="*/ 774700 w 1436028"/>
                <a:gd name="connsiteY9" fmla="*/ 632333 h 1353058"/>
                <a:gd name="connsiteX10" fmla="*/ 495300 w 1436028"/>
                <a:gd name="connsiteY10" fmla="*/ 889508 h 1353058"/>
                <a:gd name="connsiteX11" fmla="*/ 409575 w 1436028"/>
                <a:gd name="connsiteY11" fmla="*/ 972058 h 1353058"/>
                <a:gd name="connsiteX12" fmla="*/ 0 w 1436028"/>
                <a:gd name="connsiteY12" fmla="*/ 1353058 h 135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6028" h="1353058">
                  <a:moveTo>
                    <a:pt x="0" y="1353058"/>
                  </a:moveTo>
                  <a:cubicBezTo>
                    <a:pt x="311679" y="1054343"/>
                    <a:pt x="623358" y="755629"/>
                    <a:pt x="733425" y="657733"/>
                  </a:cubicBezTo>
                  <a:cubicBezTo>
                    <a:pt x="843492" y="559837"/>
                    <a:pt x="613833" y="809075"/>
                    <a:pt x="660400" y="765683"/>
                  </a:cubicBezTo>
                  <a:cubicBezTo>
                    <a:pt x="706967" y="722291"/>
                    <a:pt x="906992" y="493691"/>
                    <a:pt x="1012825" y="397383"/>
                  </a:cubicBezTo>
                  <a:cubicBezTo>
                    <a:pt x="1118658" y="301075"/>
                    <a:pt x="1258358" y="212704"/>
                    <a:pt x="1295400" y="187833"/>
                  </a:cubicBezTo>
                  <a:cubicBezTo>
                    <a:pt x="1332442" y="162962"/>
                    <a:pt x="1211792" y="279379"/>
                    <a:pt x="1235075" y="248158"/>
                  </a:cubicBezTo>
                  <a:cubicBezTo>
                    <a:pt x="1258358" y="216937"/>
                    <a:pt x="1450975" y="-12192"/>
                    <a:pt x="1435100" y="508"/>
                  </a:cubicBezTo>
                  <a:cubicBezTo>
                    <a:pt x="1419225" y="13208"/>
                    <a:pt x="1191154" y="271970"/>
                    <a:pt x="1139825" y="324358"/>
                  </a:cubicBezTo>
                  <a:cubicBezTo>
                    <a:pt x="1088496" y="376746"/>
                    <a:pt x="1187979" y="263504"/>
                    <a:pt x="1127125" y="314833"/>
                  </a:cubicBezTo>
                  <a:cubicBezTo>
                    <a:pt x="1066271" y="366162"/>
                    <a:pt x="880004" y="536554"/>
                    <a:pt x="774700" y="632333"/>
                  </a:cubicBezTo>
                  <a:cubicBezTo>
                    <a:pt x="669396" y="728112"/>
                    <a:pt x="556154" y="832887"/>
                    <a:pt x="495300" y="889508"/>
                  </a:cubicBezTo>
                  <a:cubicBezTo>
                    <a:pt x="434446" y="946129"/>
                    <a:pt x="409575" y="972058"/>
                    <a:pt x="409575" y="972058"/>
                  </a:cubicBezTo>
                  <a:lnTo>
                    <a:pt x="0" y="13530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36CCA7D5-9FD4-2FA3-2F16-1B25E3102DF3}"/>
                </a:ext>
              </a:extLst>
            </p:cNvPr>
            <p:cNvSpPr/>
            <p:nvPr/>
          </p:nvSpPr>
          <p:spPr>
            <a:xfrm>
              <a:off x="1349653" y="6454604"/>
              <a:ext cx="514140" cy="402019"/>
            </a:xfrm>
            <a:custGeom>
              <a:avLst/>
              <a:gdLst>
                <a:gd name="connsiteX0" fmla="*/ 2897 w 514140"/>
                <a:gd name="connsiteY0" fmla="*/ 400221 h 402019"/>
                <a:gd name="connsiteX1" fmla="*/ 323572 w 514140"/>
                <a:gd name="connsiteY1" fmla="*/ 133521 h 402019"/>
                <a:gd name="connsiteX2" fmla="*/ 514072 w 514140"/>
                <a:gd name="connsiteY2" fmla="*/ 3346 h 402019"/>
                <a:gd name="connsiteX3" fmla="*/ 304522 w 514140"/>
                <a:gd name="connsiteY3" fmla="*/ 114471 h 402019"/>
                <a:gd name="connsiteX4" fmla="*/ 406122 w 514140"/>
                <a:gd name="connsiteY4" fmla="*/ 171 h 402019"/>
                <a:gd name="connsiteX5" fmla="*/ 244197 w 514140"/>
                <a:gd name="connsiteY5" fmla="*/ 146221 h 402019"/>
                <a:gd name="connsiteX6" fmla="*/ 275947 w 514140"/>
                <a:gd name="connsiteY6" fmla="*/ 130346 h 402019"/>
                <a:gd name="connsiteX7" fmla="*/ 171172 w 514140"/>
                <a:gd name="connsiteY7" fmla="*/ 244646 h 402019"/>
                <a:gd name="connsiteX8" fmla="*/ 2897 w 514140"/>
                <a:gd name="connsiteY8" fmla="*/ 400221 h 40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140" h="402019">
                  <a:moveTo>
                    <a:pt x="2897" y="400221"/>
                  </a:moveTo>
                  <a:cubicBezTo>
                    <a:pt x="28297" y="381700"/>
                    <a:pt x="238376" y="199667"/>
                    <a:pt x="323572" y="133521"/>
                  </a:cubicBezTo>
                  <a:cubicBezTo>
                    <a:pt x="408768" y="67375"/>
                    <a:pt x="517247" y="6521"/>
                    <a:pt x="514072" y="3346"/>
                  </a:cubicBezTo>
                  <a:cubicBezTo>
                    <a:pt x="510897" y="171"/>
                    <a:pt x="322514" y="115000"/>
                    <a:pt x="304522" y="114471"/>
                  </a:cubicBezTo>
                  <a:cubicBezTo>
                    <a:pt x="286530" y="113942"/>
                    <a:pt x="416176" y="-5121"/>
                    <a:pt x="406122" y="171"/>
                  </a:cubicBezTo>
                  <a:cubicBezTo>
                    <a:pt x="396068" y="5463"/>
                    <a:pt x="265893" y="124525"/>
                    <a:pt x="244197" y="146221"/>
                  </a:cubicBezTo>
                  <a:cubicBezTo>
                    <a:pt x="222501" y="167917"/>
                    <a:pt x="288118" y="113942"/>
                    <a:pt x="275947" y="130346"/>
                  </a:cubicBezTo>
                  <a:cubicBezTo>
                    <a:pt x="263776" y="146750"/>
                    <a:pt x="216151" y="200196"/>
                    <a:pt x="171172" y="244646"/>
                  </a:cubicBezTo>
                  <a:cubicBezTo>
                    <a:pt x="126193" y="289096"/>
                    <a:pt x="-22503" y="418742"/>
                    <a:pt x="2897" y="400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F15F41BA-34E9-7F94-2F49-414B384616FC}"/>
                </a:ext>
              </a:extLst>
            </p:cNvPr>
            <p:cNvSpPr/>
            <p:nvPr/>
          </p:nvSpPr>
          <p:spPr>
            <a:xfrm>
              <a:off x="1380508" y="7027887"/>
              <a:ext cx="328565" cy="145413"/>
            </a:xfrm>
            <a:custGeom>
              <a:avLst/>
              <a:gdLst>
                <a:gd name="connsiteX0" fmla="*/ 3792 w 328565"/>
                <a:gd name="connsiteY0" fmla="*/ 141263 h 145413"/>
                <a:gd name="connsiteX1" fmla="*/ 200642 w 328565"/>
                <a:gd name="connsiteY1" fmla="*/ 7913 h 145413"/>
                <a:gd name="connsiteX2" fmla="*/ 245092 w 328565"/>
                <a:gd name="connsiteY2" fmla="*/ 17438 h 145413"/>
                <a:gd name="connsiteX3" fmla="*/ 321292 w 328565"/>
                <a:gd name="connsiteY3" fmla="*/ 33313 h 145413"/>
                <a:gd name="connsiteX4" fmla="*/ 302242 w 328565"/>
                <a:gd name="connsiteY4" fmla="*/ 87288 h 145413"/>
                <a:gd name="connsiteX5" fmla="*/ 324467 w 328565"/>
                <a:gd name="connsiteY5" fmla="*/ 17438 h 145413"/>
                <a:gd name="connsiteX6" fmla="*/ 203817 w 328565"/>
                <a:gd name="connsiteY6" fmla="*/ 1563 h 145413"/>
                <a:gd name="connsiteX7" fmla="*/ 143492 w 328565"/>
                <a:gd name="connsiteY7" fmla="*/ 46013 h 145413"/>
                <a:gd name="connsiteX8" fmla="*/ 73642 w 328565"/>
                <a:gd name="connsiteY8" fmla="*/ 106338 h 145413"/>
                <a:gd name="connsiteX9" fmla="*/ 3792 w 328565"/>
                <a:gd name="connsiteY9" fmla="*/ 141263 h 14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565" h="145413">
                  <a:moveTo>
                    <a:pt x="3792" y="141263"/>
                  </a:moveTo>
                  <a:cubicBezTo>
                    <a:pt x="24959" y="124859"/>
                    <a:pt x="160426" y="28550"/>
                    <a:pt x="200642" y="7913"/>
                  </a:cubicBezTo>
                  <a:cubicBezTo>
                    <a:pt x="240858" y="-12724"/>
                    <a:pt x="245092" y="17438"/>
                    <a:pt x="245092" y="17438"/>
                  </a:cubicBezTo>
                  <a:cubicBezTo>
                    <a:pt x="265200" y="21671"/>
                    <a:pt x="311767" y="21671"/>
                    <a:pt x="321292" y="33313"/>
                  </a:cubicBezTo>
                  <a:cubicBezTo>
                    <a:pt x="330817" y="44955"/>
                    <a:pt x="301713" y="89934"/>
                    <a:pt x="302242" y="87288"/>
                  </a:cubicBezTo>
                  <a:cubicBezTo>
                    <a:pt x="302771" y="84642"/>
                    <a:pt x="340871" y="31726"/>
                    <a:pt x="324467" y="17438"/>
                  </a:cubicBezTo>
                  <a:cubicBezTo>
                    <a:pt x="308063" y="3150"/>
                    <a:pt x="233980" y="-3200"/>
                    <a:pt x="203817" y="1563"/>
                  </a:cubicBezTo>
                  <a:cubicBezTo>
                    <a:pt x="173655" y="6325"/>
                    <a:pt x="165188" y="28551"/>
                    <a:pt x="143492" y="46013"/>
                  </a:cubicBezTo>
                  <a:cubicBezTo>
                    <a:pt x="121796" y="63475"/>
                    <a:pt x="91104" y="91521"/>
                    <a:pt x="73642" y="106338"/>
                  </a:cubicBezTo>
                  <a:cubicBezTo>
                    <a:pt x="56180" y="121155"/>
                    <a:pt x="-17375" y="157667"/>
                    <a:pt x="3792" y="1412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BBE21055-AA33-B90F-E7D1-D3CE2F43B402}"/>
                </a:ext>
              </a:extLst>
            </p:cNvPr>
            <p:cNvSpPr/>
            <p:nvPr/>
          </p:nvSpPr>
          <p:spPr>
            <a:xfrm>
              <a:off x="1377944" y="7041199"/>
              <a:ext cx="288151" cy="173244"/>
            </a:xfrm>
            <a:custGeom>
              <a:avLst/>
              <a:gdLst>
                <a:gd name="connsiteX0" fmla="*/ 6 w 288151"/>
                <a:gd name="connsiteY0" fmla="*/ 89851 h 173244"/>
                <a:gd name="connsiteX1" fmla="*/ 57156 w 288151"/>
                <a:gd name="connsiteY1" fmla="*/ 169226 h 173244"/>
                <a:gd name="connsiteX2" fmla="*/ 152406 w 288151"/>
                <a:gd name="connsiteY2" fmla="*/ 159701 h 173244"/>
                <a:gd name="connsiteX3" fmla="*/ 120656 w 288151"/>
                <a:gd name="connsiteY3" fmla="*/ 143826 h 173244"/>
                <a:gd name="connsiteX4" fmla="*/ 279406 w 288151"/>
                <a:gd name="connsiteY4" fmla="*/ 159701 h 173244"/>
                <a:gd name="connsiteX5" fmla="*/ 260356 w 288151"/>
                <a:gd name="connsiteY5" fmla="*/ 137476 h 173244"/>
                <a:gd name="connsiteX6" fmla="*/ 200031 w 288151"/>
                <a:gd name="connsiteY6" fmla="*/ 951 h 173244"/>
                <a:gd name="connsiteX7" fmla="*/ 225431 w 288151"/>
                <a:gd name="connsiteY7" fmla="*/ 80326 h 173244"/>
                <a:gd name="connsiteX8" fmla="*/ 244481 w 288151"/>
                <a:gd name="connsiteY8" fmla="*/ 147001 h 173244"/>
                <a:gd name="connsiteX9" fmla="*/ 177806 w 288151"/>
                <a:gd name="connsiteY9" fmla="*/ 159701 h 173244"/>
                <a:gd name="connsiteX10" fmla="*/ 60331 w 288151"/>
                <a:gd name="connsiteY10" fmla="*/ 169226 h 173244"/>
                <a:gd name="connsiteX11" fmla="*/ 6 w 288151"/>
                <a:gd name="connsiteY11" fmla="*/ 89851 h 17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8151" h="173244">
                  <a:moveTo>
                    <a:pt x="6" y="89851"/>
                  </a:moveTo>
                  <a:cubicBezTo>
                    <a:pt x="-523" y="89851"/>
                    <a:pt x="31756" y="157584"/>
                    <a:pt x="57156" y="169226"/>
                  </a:cubicBezTo>
                  <a:cubicBezTo>
                    <a:pt x="82556" y="180868"/>
                    <a:pt x="141823" y="163934"/>
                    <a:pt x="152406" y="159701"/>
                  </a:cubicBezTo>
                  <a:cubicBezTo>
                    <a:pt x="162989" y="155468"/>
                    <a:pt x="99489" y="143826"/>
                    <a:pt x="120656" y="143826"/>
                  </a:cubicBezTo>
                  <a:cubicBezTo>
                    <a:pt x="141823" y="143826"/>
                    <a:pt x="256123" y="160759"/>
                    <a:pt x="279406" y="159701"/>
                  </a:cubicBezTo>
                  <a:cubicBezTo>
                    <a:pt x="302689" y="158643"/>
                    <a:pt x="273585" y="163934"/>
                    <a:pt x="260356" y="137476"/>
                  </a:cubicBezTo>
                  <a:cubicBezTo>
                    <a:pt x="247127" y="111018"/>
                    <a:pt x="205852" y="10476"/>
                    <a:pt x="200031" y="951"/>
                  </a:cubicBezTo>
                  <a:cubicBezTo>
                    <a:pt x="194210" y="-8574"/>
                    <a:pt x="218023" y="55984"/>
                    <a:pt x="225431" y="80326"/>
                  </a:cubicBezTo>
                  <a:cubicBezTo>
                    <a:pt x="232839" y="104668"/>
                    <a:pt x="252418" y="133772"/>
                    <a:pt x="244481" y="147001"/>
                  </a:cubicBezTo>
                  <a:cubicBezTo>
                    <a:pt x="236544" y="160230"/>
                    <a:pt x="208498" y="155997"/>
                    <a:pt x="177806" y="159701"/>
                  </a:cubicBezTo>
                  <a:cubicBezTo>
                    <a:pt x="147114" y="163405"/>
                    <a:pt x="87848" y="177693"/>
                    <a:pt x="60331" y="169226"/>
                  </a:cubicBezTo>
                  <a:cubicBezTo>
                    <a:pt x="32814" y="160759"/>
                    <a:pt x="535" y="89851"/>
                    <a:pt x="6" y="898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554F8439-D27B-04E7-EF6B-056EF923389E}"/>
                </a:ext>
              </a:extLst>
            </p:cNvPr>
            <p:cNvSpPr/>
            <p:nvPr/>
          </p:nvSpPr>
          <p:spPr>
            <a:xfrm>
              <a:off x="1384295" y="7146798"/>
              <a:ext cx="215302" cy="82284"/>
            </a:xfrm>
            <a:custGeom>
              <a:avLst/>
              <a:gdLst>
                <a:gd name="connsiteX0" fmla="*/ 5 w 215302"/>
                <a:gd name="connsiteY0" fmla="*/ 127 h 82284"/>
                <a:gd name="connsiteX1" fmla="*/ 63505 w 215302"/>
                <a:gd name="connsiteY1" fmla="*/ 79502 h 82284"/>
                <a:gd name="connsiteX2" fmla="*/ 60330 w 215302"/>
                <a:gd name="connsiteY2" fmla="*/ 63627 h 82284"/>
                <a:gd name="connsiteX3" fmla="*/ 212730 w 215302"/>
                <a:gd name="connsiteY3" fmla="*/ 57277 h 82284"/>
                <a:gd name="connsiteX4" fmla="*/ 149230 w 215302"/>
                <a:gd name="connsiteY4" fmla="*/ 47752 h 82284"/>
                <a:gd name="connsiteX5" fmla="*/ 60330 w 215302"/>
                <a:gd name="connsiteY5" fmla="*/ 60452 h 82284"/>
                <a:gd name="connsiteX6" fmla="*/ 5 w 215302"/>
                <a:gd name="connsiteY6" fmla="*/ 127 h 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302" h="82284">
                  <a:moveTo>
                    <a:pt x="5" y="127"/>
                  </a:moveTo>
                  <a:cubicBezTo>
                    <a:pt x="534" y="3302"/>
                    <a:pt x="63505" y="79502"/>
                    <a:pt x="63505" y="79502"/>
                  </a:cubicBezTo>
                  <a:cubicBezTo>
                    <a:pt x="73559" y="90085"/>
                    <a:pt x="35459" y="67331"/>
                    <a:pt x="60330" y="63627"/>
                  </a:cubicBezTo>
                  <a:cubicBezTo>
                    <a:pt x="85201" y="59923"/>
                    <a:pt x="197913" y="59923"/>
                    <a:pt x="212730" y="57277"/>
                  </a:cubicBezTo>
                  <a:cubicBezTo>
                    <a:pt x="227547" y="54631"/>
                    <a:pt x="174630" y="47223"/>
                    <a:pt x="149230" y="47752"/>
                  </a:cubicBezTo>
                  <a:cubicBezTo>
                    <a:pt x="123830" y="48281"/>
                    <a:pt x="82555" y="66802"/>
                    <a:pt x="60330" y="60452"/>
                  </a:cubicBezTo>
                  <a:cubicBezTo>
                    <a:pt x="38105" y="54102"/>
                    <a:pt x="-524" y="-3048"/>
                    <a:pt x="5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8E10431A-9EAA-1126-5562-7684CA3614B9}"/>
                </a:ext>
              </a:extLst>
            </p:cNvPr>
            <p:cNvSpPr/>
            <p:nvPr/>
          </p:nvSpPr>
          <p:spPr>
            <a:xfrm>
              <a:off x="1639137" y="7061187"/>
              <a:ext cx="69225" cy="142914"/>
            </a:xfrm>
            <a:custGeom>
              <a:avLst/>
              <a:gdLst>
                <a:gd name="connsiteX0" fmla="*/ 69013 w 69225"/>
                <a:gd name="connsiteY0" fmla="*/ 13 h 142914"/>
                <a:gd name="connsiteX1" fmla="*/ 27738 w 69225"/>
                <a:gd name="connsiteY1" fmla="*/ 88913 h 142914"/>
                <a:gd name="connsiteX2" fmla="*/ 2338 w 69225"/>
                <a:gd name="connsiteY2" fmla="*/ 142888 h 142914"/>
                <a:gd name="connsiteX3" fmla="*/ 8688 w 69225"/>
                <a:gd name="connsiteY3" fmla="*/ 82563 h 142914"/>
                <a:gd name="connsiteX4" fmla="*/ 69013 w 69225"/>
                <a:gd name="connsiteY4" fmla="*/ 13 h 1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25" h="142914">
                  <a:moveTo>
                    <a:pt x="69013" y="13"/>
                  </a:moveTo>
                  <a:cubicBezTo>
                    <a:pt x="72188" y="1071"/>
                    <a:pt x="38850" y="65101"/>
                    <a:pt x="27738" y="88913"/>
                  </a:cubicBezTo>
                  <a:cubicBezTo>
                    <a:pt x="16625" y="112726"/>
                    <a:pt x="5513" y="143946"/>
                    <a:pt x="2338" y="142888"/>
                  </a:cubicBezTo>
                  <a:cubicBezTo>
                    <a:pt x="-837" y="141830"/>
                    <a:pt x="-2424" y="105317"/>
                    <a:pt x="8688" y="82563"/>
                  </a:cubicBezTo>
                  <a:cubicBezTo>
                    <a:pt x="19800" y="59809"/>
                    <a:pt x="65838" y="-1045"/>
                    <a:pt x="69013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0373DC46-4F86-9B22-D731-9DAEC50A85A8}"/>
                </a:ext>
              </a:extLst>
            </p:cNvPr>
            <p:cNvSpPr/>
            <p:nvPr/>
          </p:nvSpPr>
          <p:spPr>
            <a:xfrm>
              <a:off x="1561660" y="7070490"/>
              <a:ext cx="115614" cy="51060"/>
            </a:xfrm>
            <a:custGeom>
              <a:avLst/>
              <a:gdLst>
                <a:gd name="connsiteX0" fmla="*/ 440 w 115614"/>
                <a:gd name="connsiteY0" fmla="*/ 235 h 51060"/>
                <a:gd name="connsiteX1" fmla="*/ 76640 w 115614"/>
                <a:gd name="connsiteY1" fmla="*/ 6585 h 51060"/>
                <a:gd name="connsiteX2" fmla="*/ 111565 w 115614"/>
                <a:gd name="connsiteY2" fmla="*/ 51035 h 51060"/>
                <a:gd name="connsiteX3" fmla="*/ 73465 w 115614"/>
                <a:gd name="connsiteY3" fmla="*/ 12935 h 51060"/>
                <a:gd name="connsiteX4" fmla="*/ 114740 w 115614"/>
                <a:gd name="connsiteY4" fmla="*/ 6585 h 51060"/>
                <a:gd name="connsiteX5" fmla="*/ 440 w 115614"/>
                <a:gd name="connsiteY5" fmla="*/ 235 h 5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614" h="51060">
                  <a:moveTo>
                    <a:pt x="440" y="235"/>
                  </a:moveTo>
                  <a:cubicBezTo>
                    <a:pt x="-5910" y="235"/>
                    <a:pt x="58119" y="-1882"/>
                    <a:pt x="76640" y="6585"/>
                  </a:cubicBezTo>
                  <a:cubicBezTo>
                    <a:pt x="95161" y="15052"/>
                    <a:pt x="112094" y="49977"/>
                    <a:pt x="111565" y="51035"/>
                  </a:cubicBezTo>
                  <a:cubicBezTo>
                    <a:pt x="111036" y="52093"/>
                    <a:pt x="72936" y="20343"/>
                    <a:pt x="73465" y="12935"/>
                  </a:cubicBezTo>
                  <a:cubicBezTo>
                    <a:pt x="73994" y="5527"/>
                    <a:pt x="122677" y="9231"/>
                    <a:pt x="114740" y="6585"/>
                  </a:cubicBezTo>
                  <a:cubicBezTo>
                    <a:pt x="106803" y="3939"/>
                    <a:pt x="6790" y="235"/>
                    <a:pt x="440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E63718AC-6D6D-FCCC-C47F-FE09E0B81B15}"/>
                </a:ext>
              </a:extLst>
            </p:cNvPr>
            <p:cNvSpPr/>
            <p:nvPr/>
          </p:nvSpPr>
          <p:spPr>
            <a:xfrm>
              <a:off x="1533422" y="6171338"/>
              <a:ext cx="689639" cy="619996"/>
            </a:xfrm>
            <a:custGeom>
              <a:avLst/>
              <a:gdLst>
                <a:gd name="connsiteX0" fmla="*/ 689078 w 689639"/>
                <a:gd name="connsiteY0" fmla="*/ 862 h 619996"/>
                <a:gd name="connsiteX1" fmla="*/ 495403 w 689639"/>
                <a:gd name="connsiteY1" fmla="*/ 181837 h 619996"/>
                <a:gd name="connsiteX2" fmla="*/ 543028 w 689639"/>
                <a:gd name="connsiteY2" fmla="*/ 121512 h 619996"/>
                <a:gd name="connsiteX3" fmla="*/ 470003 w 689639"/>
                <a:gd name="connsiteY3" fmla="*/ 229462 h 619996"/>
                <a:gd name="connsiteX4" fmla="*/ 466828 w 689639"/>
                <a:gd name="connsiteY4" fmla="*/ 188187 h 619996"/>
                <a:gd name="connsiteX5" fmla="*/ 368403 w 689639"/>
                <a:gd name="connsiteY5" fmla="*/ 296137 h 619996"/>
                <a:gd name="connsiteX6" fmla="*/ 298553 w 689639"/>
                <a:gd name="connsiteY6" fmla="*/ 353287 h 619996"/>
                <a:gd name="connsiteX7" fmla="*/ 103 w 689639"/>
                <a:gd name="connsiteY7" fmla="*/ 619987 h 619996"/>
                <a:gd name="connsiteX8" fmla="*/ 266803 w 689639"/>
                <a:gd name="connsiteY8" fmla="*/ 362812 h 619996"/>
                <a:gd name="connsiteX9" fmla="*/ 431903 w 689639"/>
                <a:gd name="connsiteY9" fmla="*/ 213587 h 619996"/>
                <a:gd name="connsiteX10" fmla="*/ 295378 w 689639"/>
                <a:gd name="connsiteY10" fmla="*/ 334237 h 619996"/>
                <a:gd name="connsiteX11" fmla="*/ 511278 w 689639"/>
                <a:gd name="connsiteY11" fmla="*/ 156437 h 619996"/>
                <a:gd name="connsiteX12" fmla="*/ 552553 w 689639"/>
                <a:gd name="connsiteY12" fmla="*/ 115162 h 619996"/>
                <a:gd name="connsiteX13" fmla="*/ 689078 w 689639"/>
                <a:gd name="connsiteY13" fmla="*/ 862 h 6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639" h="619996">
                  <a:moveTo>
                    <a:pt x="689078" y="862"/>
                  </a:moveTo>
                  <a:cubicBezTo>
                    <a:pt x="679553" y="11975"/>
                    <a:pt x="519745" y="161729"/>
                    <a:pt x="495403" y="181837"/>
                  </a:cubicBezTo>
                  <a:cubicBezTo>
                    <a:pt x="471061" y="201945"/>
                    <a:pt x="547261" y="113575"/>
                    <a:pt x="543028" y="121512"/>
                  </a:cubicBezTo>
                  <a:cubicBezTo>
                    <a:pt x="538795" y="129449"/>
                    <a:pt x="482703" y="218350"/>
                    <a:pt x="470003" y="229462"/>
                  </a:cubicBezTo>
                  <a:cubicBezTo>
                    <a:pt x="457303" y="240574"/>
                    <a:pt x="483761" y="177075"/>
                    <a:pt x="466828" y="188187"/>
                  </a:cubicBezTo>
                  <a:cubicBezTo>
                    <a:pt x="449895" y="199299"/>
                    <a:pt x="396449" y="268620"/>
                    <a:pt x="368403" y="296137"/>
                  </a:cubicBezTo>
                  <a:cubicBezTo>
                    <a:pt x="340357" y="323654"/>
                    <a:pt x="359936" y="299312"/>
                    <a:pt x="298553" y="353287"/>
                  </a:cubicBezTo>
                  <a:cubicBezTo>
                    <a:pt x="237170" y="407262"/>
                    <a:pt x="5395" y="618400"/>
                    <a:pt x="103" y="619987"/>
                  </a:cubicBezTo>
                  <a:cubicBezTo>
                    <a:pt x="-5189" y="621574"/>
                    <a:pt x="194836" y="430545"/>
                    <a:pt x="266803" y="362812"/>
                  </a:cubicBezTo>
                  <a:cubicBezTo>
                    <a:pt x="338770" y="295079"/>
                    <a:pt x="427141" y="218349"/>
                    <a:pt x="431903" y="213587"/>
                  </a:cubicBezTo>
                  <a:cubicBezTo>
                    <a:pt x="436665" y="208825"/>
                    <a:pt x="282149" y="343762"/>
                    <a:pt x="295378" y="334237"/>
                  </a:cubicBezTo>
                  <a:cubicBezTo>
                    <a:pt x="308607" y="324712"/>
                    <a:pt x="468415" y="192950"/>
                    <a:pt x="511278" y="156437"/>
                  </a:cubicBezTo>
                  <a:cubicBezTo>
                    <a:pt x="554140" y="119925"/>
                    <a:pt x="520803" y="141091"/>
                    <a:pt x="552553" y="115162"/>
                  </a:cubicBezTo>
                  <a:cubicBezTo>
                    <a:pt x="584303" y="89233"/>
                    <a:pt x="698603" y="-10251"/>
                    <a:pt x="689078" y="8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320815F1-0DDC-1E1A-EB19-B8141DF4BE5A}"/>
                </a:ext>
              </a:extLst>
            </p:cNvPr>
            <p:cNvSpPr/>
            <p:nvPr/>
          </p:nvSpPr>
          <p:spPr>
            <a:xfrm>
              <a:off x="1693346" y="6322266"/>
              <a:ext cx="300633" cy="164284"/>
            </a:xfrm>
            <a:custGeom>
              <a:avLst/>
              <a:gdLst>
                <a:gd name="connsiteX0" fmla="*/ 2104 w 300633"/>
                <a:gd name="connsiteY0" fmla="*/ 154734 h 164284"/>
                <a:gd name="connsiteX1" fmla="*/ 294204 w 300633"/>
                <a:gd name="connsiteY1" fmla="*/ 8684 h 164284"/>
                <a:gd name="connsiteX2" fmla="*/ 198954 w 300633"/>
                <a:gd name="connsiteY2" fmla="*/ 78534 h 164284"/>
                <a:gd name="connsiteX3" fmla="*/ 138629 w 300633"/>
                <a:gd name="connsiteY3" fmla="*/ 164259 h 164284"/>
                <a:gd name="connsiteX4" fmla="*/ 110054 w 300633"/>
                <a:gd name="connsiteY4" fmla="*/ 88059 h 164284"/>
                <a:gd name="connsiteX5" fmla="*/ 148154 w 300633"/>
                <a:gd name="connsiteY5" fmla="*/ 132509 h 164284"/>
                <a:gd name="connsiteX6" fmla="*/ 243404 w 300633"/>
                <a:gd name="connsiteY6" fmla="*/ 21384 h 164284"/>
                <a:gd name="connsiteX7" fmla="*/ 262454 w 300633"/>
                <a:gd name="connsiteY7" fmla="*/ 2334 h 164284"/>
                <a:gd name="connsiteX8" fmla="*/ 167204 w 300633"/>
                <a:gd name="connsiteY8" fmla="*/ 53134 h 164284"/>
                <a:gd name="connsiteX9" fmla="*/ 2104 w 300633"/>
                <a:gd name="connsiteY9" fmla="*/ 154734 h 16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33" h="164284">
                  <a:moveTo>
                    <a:pt x="2104" y="154734"/>
                  </a:moveTo>
                  <a:cubicBezTo>
                    <a:pt x="23271" y="147326"/>
                    <a:pt x="261396" y="21384"/>
                    <a:pt x="294204" y="8684"/>
                  </a:cubicBezTo>
                  <a:cubicBezTo>
                    <a:pt x="327012" y="-4016"/>
                    <a:pt x="224883" y="52605"/>
                    <a:pt x="198954" y="78534"/>
                  </a:cubicBezTo>
                  <a:cubicBezTo>
                    <a:pt x="173025" y="104463"/>
                    <a:pt x="153446" y="162672"/>
                    <a:pt x="138629" y="164259"/>
                  </a:cubicBezTo>
                  <a:cubicBezTo>
                    <a:pt x="123812" y="165846"/>
                    <a:pt x="108467" y="93351"/>
                    <a:pt x="110054" y="88059"/>
                  </a:cubicBezTo>
                  <a:cubicBezTo>
                    <a:pt x="111641" y="82767"/>
                    <a:pt x="125929" y="143621"/>
                    <a:pt x="148154" y="132509"/>
                  </a:cubicBezTo>
                  <a:cubicBezTo>
                    <a:pt x="170379" y="121397"/>
                    <a:pt x="224354" y="43080"/>
                    <a:pt x="243404" y="21384"/>
                  </a:cubicBezTo>
                  <a:cubicBezTo>
                    <a:pt x="262454" y="-312"/>
                    <a:pt x="275154" y="-2958"/>
                    <a:pt x="262454" y="2334"/>
                  </a:cubicBezTo>
                  <a:cubicBezTo>
                    <a:pt x="249754" y="7626"/>
                    <a:pt x="209008" y="28792"/>
                    <a:pt x="167204" y="53134"/>
                  </a:cubicBezTo>
                  <a:cubicBezTo>
                    <a:pt x="125400" y="77476"/>
                    <a:pt x="-19063" y="162142"/>
                    <a:pt x="2104" y="1547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958C240B-8F19-B390-E709-202B2FB6545B}"/>
                </a:ext>
              </a:extLst>
            </p:cNvPr>
            <p:cNvSpPr/>
            <p:nvPr/>
          </p:nvSpPr>
          <p:spPr>
            <a:xfrm>
              <a:off x="1633871" y="6025082"/>
              <a:ext cx="234849" cy="503029"/>
            </a:xfrm>
            <a:custGeom>
              <a:avLst/>
              <a:gdLst>
                <a:gd name="connsiteX0" fmla="*/ 1254 w 234849"/>
                <a:gd name="connsiteY0" fmla="*/ 42343 h 503029"/>
                <a:gd name="connsiteX1" fmla="*/ 163179 w 234849"/>
                <a:gd name="connsiteY1" fmla="*/ 1068 h 503029"/>
                <a:gd name="connsiteX2" fmla="*/ 131429 w 234849"/>
                <a:gd name="connsiteY2" fmla="*/ 93143 h 503029"/>
                <a:gd name="connsiteX3" fmla="*/ 140954 w 234849"/>
                <a:gd name="connsiteY3" fmla="*/ 178868 h 503029"/>
                <a:gd name="connsiteX4" fmla="*/ 210804 w 234849"/>
                <a:gd name="connsiteY4" fmla="*/ 182043 h 503029"/>
                <a:gd name="connsiteX5" fmla="*/ 233029 w 234849"/>
                <a:gd name="connsiteY5" fmla="*/ 140768 h 503029"/>
                <a:gd name="connsiteX6" fmla="*/ 169529 w 234849"/>
                <a:gd name="connsiteY6" fmla="*/ 213793 h 503029"/>
                <a:gd name="connsiteX7" fmla="*/ 125079 w 234849"/>
                <a:gd name="connsiteY7" fmla="*/ 261418 h 503029"/>
                <a:gd name="connsiteX8" fmla="*/ 112379 w 234849"/>
                <a:gd name="connsiteY8" fmla="*/ 391593 h 503029"/>
                <a:gd name="connsiteX9" fmla="*/ 96504 w 234849"/>
                <a:gd name="connsiteY9" fmla="*/ 502718 h 503029"/>
                <a:gd name="connsiteX10" fmla="*/ 106029 w 234849"/>
                <a:gd name="connsiteY10" fmla="*/ 420168 h 503029"/>
                <a:gd name="connsiteX11" fmla="*/ 106029 w 234849"/>
                <a:gd name="connsiteY11" fmla="*/ 283643 h 503029"/>
                <a:gd name="connsiteX12" fmla="*/ 86979 w 234849"/>
                <a:gd name="connsiteY12" fmla="*/ 324918 h 503029"/>
                <a:gd name="connsiteX13" fmla="*/ 163179 w 234849"/>
                <a:gd name="connsiteY13" fmla="*/ 185218 h 503029"/>
                <a:gd name="connsiteX14" fmla="*/ 134604 w 234849"/>
                <a:gd name="connsiteY14" fmla="*/ 226493 h 503029"/>
                <a:gd name="connsiteX15" fmla="*/ 112379 w 234849"/>
                <a:gd name="connsiteY15" fmla="*/ 109018 h 503029"/>
                <a:gd name="connsiteX16" fmla="*/ 115554 w 234849"/>
                <a:gd name="connsiteY16" fmla="*/ 48693 h 503029"/>
                <a:gd name="connsiteX17" fmla="*/ 131429 w 234849"/>
                <a:gd name="connsiteY17" fmla="*/ 93143 h 503029"/>
                <a:gd name="connsiteX18" fmla="*/ 150479 w 234849"/>
                <a:gd name="connsiteY18" fmla="*/ 16943 h 503029"/>
                <a:gd name="connsiteX19" fmla="*/ 90154 w 234849"/>
                <a:gd name="connsiteY19" fmla="*/ 32818 h 503029"/>
                <a:gd name="connsiteX20" fmla="*/ 1254 w 234849"/>
                <a:gd name="connsiteY20" fmla="*/ 42343 h 50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4849" h="503029">
                  <a:moveTo>
                    <a:pt x="1254" y="42343"/>
                  </a:moveTo>
                  <a:cubicBezTo>
                    <a:pt x="13425" y="37051"/>
                    <a:pt x="141483" y="-7399"/>
                    <a:pt x="163179" y="1068"/>
                  </a:cubicBezTo>
                  <a:cubicBezTo>
                    <a:pt x="184875" y="9535"/>
                    <a:pt x="135133" y="63510"/>
                    <a:pt x="131429" y="93143"/>
                  </a:cubicBezTo>
                  <a:cubicBezTo>
                    <a:pt x="127725" y="122776"/>
                    <a:pt x="127725" y="164051"/>
                    <a:pt x="140954" y="178868"/>
                  </a:cubicBezTo>
                  <a:cubicBezTo>
                    <a:pt x="154183" y="193685"/>
                    <a:pt x="195458" y="188393"/>
                    <a:pt x="210804" y="182043"/>
                  </a:cubicBezTo>
                  <a:cubicBezTo>
                    <a:pt x="226150" y="175693"/>
                    <a:pt x="239908" y="135476"/>
                    <a:pt x="233029" y="140768"/>
                  </a:cubicBezTo>
                  <a:cubicBezTo>
                    <a:pt x="226150" y="146060"/>
                    <a:pt x="187521" y="193685"/>
                    <a:pt x="169529" y="213793"/>
                  </a:cubicBezTo>
                  <a:cubicBezTo>
                    <a:pt x="151537" y="233901"/>
                    <a:pt x="134604" y="231785"/>
                    <a:pt x="125079" y="261418"/>
                  </a:cubicBezTo>
                  <a:cubicBezTo>
                    <a:pt x="115554" y="291051"/>
                    <a:pt x="117142" y="351376"/>
                    <a:pt x="112379" y="391593"/>
                  </a:cubicBezTo>
                  <a:cubicBezTo>
                    <a:pt x="107617" y="431810"/>
                    <a:pt x="97562" y="497956"/>
                    <a:pt x="96504" y="502718"/>
                  </a:cubicBezTo>
                  <a:cubicBezTo>
                    <a:pt x="95446" y="507480"/>
                    <a:pt x="104442" y="456680"/>
                    <a:pt x="106029" y="420168"/>
                  </a:cubicBezTo>
                  <a:cubicBezTo>
                    <a:pt x="107616" y="383656"/>
                    <a:pt x="109204" y="299518"/>
                    <a:pt x="106029" y="283643"/>
                  </a:cubicBezTo>
                  <a:cubicBezTo>
                    <a:pt x="102854" y="267768"/>
                    <a:pt x="77454" y="341322"/>
                    <a:pt x="86979" y="324918"/>
                  </a:cubicBezTo>
                  <a:cubicBezTo>
                    <a:pt x="96504" y="308514"/>
                    <a:pt x="155242" y="201622"/>
                    <a:pt x="163179" y="185218"/>
                  </a:cubicBezTo>
                  <a:cubicBezTo>
                    <a:pt x="171117" y="168814"/>
                    <a:pt x="143071" y="239193"/>
                    <a:pt x="134604" y="226493"/>
                  </a:cubicBezTo>
                  <a:cubicBezTo>
                    <a:pt x="126137" y="213793"/>
                    <a:pt x="115554" y="138651"/>
                    <a:pt x="112379" y="109018"/>
                  </a:cubicBezTo>
                  <a:cubicBezTo>
                    <a:pt x="109204" y="79385"/>
                    <a:pt x="112379" y="51339"/>
                    <a:pt x="115554" y="48693"/>
                  </a:cubicBezTo>
                  <a:cubicBezTo>
                    <a:pt x="118729" y="46047"/>
                    <a:pt x="125608" y="98435"/>
                    <a:pt x="131429" y="93143"/>
                  </a:cubicBezTo>
                  <a:cubicBezTo>
                    <a:pt x="137250" y="87851"/>
                    <a:pt x="157358" y="26997"/>
                    <a:pt x="150479" y="16943"/>
                  </a:cubicBezTo>
                  <a:cubicBezTo>
                    <a:pt x="143600" y="6889"/>
                    <a:pt x="111321" y="29114"/>
                    <a:pt x="90154" y="32818"/>
                  </a:cubicBezTo>
                  <a:cubicBezTo>
                    <a:pt x="68987" y="36522"/>
                    <a:pt x="-10917" y="47635"/>
                    <a:pt x="1254" y="42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838AED0B-724D-043E-A874-B65AE37FBA8A}"/>
                </a:ext>
              </a:extLst>
            </p:cNvPr>
            <p:cNvSpPr/>
            <p:nvPr/>
          </p:nvSpPr>
          <p:spPr>
            <a:xfrm>
              <a:off x="1311227" y="6064368"/>
              <a:ext cx="419134" cy="105573"/>
            </a:xfrm>
            <a:custGeom>
              <a:avLst/>
              <a:gdLst>
                <a:gd name="connsiteX0" fmla="*/ 48 w 419134"/>
                <a:gd name="connsiteY0" fmla="*/ 98307 h 105573"/>
                <a:gd name="connsiteX1" fmla="*/ 79423 w 419134"/>
                <a:gd name="connsiteY1" fmla="*/ 101482 h 105573"/>
                <a:gd name="connsiteX2" fmla="*/ 260398 w 419134"/>
                <a:gd name="connsiteY2" fmla="*/ 34807 h 105573"/>
                <a:gd name="connsiteX3" fmla="*/ 320723 w 419134"/>
                <a:gd name="connsiteY3" fmla="*/ 53857 h 105573"/>
                <a:gd name="connsiteX4" fmla="*/ 285798 w 419134"/>
                <a:gd name="connsiteY4" fmla="*/ 79257 h 105573"/>
                <a:gd name="connsiteX5" fmla="*/ 381048 w 419134"/>
                <a:gd name="connsiteY5" fmla="*/ 9407 h 105573"/>
                <a:gd name="connsiteX6" fmla="*/ 415973 w 419134"/>
                <a:gd name="connsiteY6" fmla="*/ 3057 h 105573"/>
                <a:gd name="connsiteX7" fmla="*/ 308023 w 419134"/>
                <a:gd name="connsiteY7" fmla="*/ 31632 h 105573"/>
                <a:gd name="connsiteX8" fmla="*/ 184198 w 419134"/>
                <a:gd name="connsiteY8" fmla="*/ 47507 h 105573"/>
                <a:gd name="connsiteX9" fmla="*/ 136573 w 419134"/>
                <a:gd name="connsiteY9" fmla="*/ 76082 h 105573"/>
                <a:gd name="connsiteX10" fmla="*/ 88948 w 419134"/>
                <a:gd name="connsiteY10" fmla="*/ 98307 h 105573"/>
                <a:gd name="connsiteX11" fmla="*/ 48 w 419134"/>
                <a:gd name="connsiteY11" fmla="*/ 98307 h 10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134" h="105573">
                  <a:moveTo>
                    <a:pt x="48" y="98307"/>
                  </a:moveTo>
                  <a:cubicBezTo>
                    <a:pt x="-1539" y="98836"/>
                    <a:pt x="36031" y="112065"/>
                    <a:pt x="79423" y="101482"/>
                  </a:cubicBezTo>
                  <a:cubicBezTo>
                    <a:pt x="122815" y="90899"/>
                    <a:pt x="220181" y="42745"/>
                    <a:pt x="260398" y="34807"/>
                  </a:cubicBezTo>
                  <a:cubicBezTo>
                    <a:pt x="300615" y="26869"/>
                    <a:pt x="316490" y="46449"/>
                    <a:pt x="320723" y="53857"/>
                  </a:cubicBezTo>
                  <a:cubicBezTo>
                    <a:pt x="324956" y="61265"/>
                    <a:pt x="285798" y="79257"/>
                    <a:pt x="285798" y="79257"/>
                  </a:cubicBezTo>
                  <a:cubicBezTo>
                    <a:pt x="295852" y="71849"/>
                    <a:pt x="359352" y="22107"/>
                    <a:pt x="381048" y="9407"/>
                  </a:cubicBezTo>
                  <a:cubicBezTo>
                    <a:pt x="402744" y="-3293"/>
                    <a:pt x="428144" y="-647"/>
                    <a:pt x="415973" y="3057"/>
                  </a:cubicBezTo>
                  <a:cubicBezTo>
                    <a:pt x="403802" y="6761"/>
                    <a:pt x="346652" y="24224"/>
                    <a:pt x="308023" y="31632"/>
                  </a:cubicBezTo>
                  <a:cubicBezTo>
                    <a:pt x="269394" y="39040"/>
                    <a:pt x="212773" y="40099"/>
                    <a:pt x="184198" y="47507"/>
                  </a:cubicBezTo>
                  <a:cubicBezTo>
                    <a:pt x="155623" y="54915"/>
                    <a:pt x="152448" y="67615"/>
                    <a:pt x="136573" y="76082"/>
                  </a:cubicBezTo>
                  <a:cubicBezTo>
                    <a:pt x="120698" y="84549"/>
                    <a:pt x="109586" y="95132"/>
                    <a:pt x="88948" y="98307"/>
                  </a:cubicBezTo>
                  <a:cubicBezTo>
                    <a:pt x="68311" y="101482"/>
                    <a:pt x="1635" y="97778"/>
                    <a:pt x="48" y="983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021236B1-963C-413A-1C79-3CF81C387961}"/>
                </a:ext>
              </a:extLst>
            </p:cNvPr>
            <p:cNvSpPr/>
            <p:nvPr/>
          </p:nvSpPr>
          <p:spPr>
            <a:xfrm>
              <a:off x="1034263" y="5984853"/>
              <a:ext cx="728841" cy="258406"/>
            </a:xfrm>
            <a:custGeom>
              <a:avLst/>
              <a:gdLst>
                <a:gd name="connsiteX0" fmla="*/ 787 w 728841"/>
                <a:gd name="connsiteY0" fmla="*/ 257197 h 258406"/>
                <a:gd name="connsiteX1" fmla="*/ 311937 w 728841"/>
                <a:gd name="connsiteY1" fmla="*/ 155597 h 258406"/>
                <a:gd name="connsiteX2" fmla="*/ 524662 w 728841"/>
                <a:gd name="connsiteY2" fmla="*/ 101622 h 258406"/>
                <a:gd name="connsiteX3" fmla="*/ 727862 w 728841"/>
                <a:gd name="connsiteY3" fmla="*/ 22 h 258406"/>
                <a:gd name="connsiteX4" fmla="*/ 604037 w 728841"/>
                <a:gd name="connsiteY4" fmla="*/ 92097 h 258406"/>
                <a:gd name="connsiteX5" fmla="*/ 654837 w 728841"/>
                <a:gd name="connsiteY5" fmla="*/ 60347 h 258406"/>
                <a:gd name="connsiteX6" fmla="*/ 505612 w 728841"/>
                <a:gd name="connsiteY6" fmla="*/ 92097 h 258406"/>
                <a:gd name="connsiteX7" fmla="*/ 448462 w 728841"/>
                <a:gd name="connsiteY7" fmla="*/ 117497 h 258406"/>
                <a:gd name="connsiteX8" fmla="*/ 315112 w 728841"/>
                <a:gd name="connsiteY8" fmla="*/ 190522 h 258406"/>
                <a:gd name="connsiteX9" fmla="*/ 365912 w 728841"/>
                <a:gd name="connsiteY9" fmla="*/ 136547 h 258406"/>
                <a:gd name="connsiteX10" fmla="*/ 226212 w 728841"/>
                <a:gd name="connsiteY10" fmla="*/ 187347 h 258406"/>
                <a:gd name="connsiteX11" fmla="*/ 92862 w 728841"/>
                <a:gd name="connsiteY11" fmla="*/ 247672 h 258406"/>
                <a:gd name="connsiteX12" fmla="*/ 219862 w 728841"/>
                <a:gd name="connsiteY12" fmla="*/ 212747 h 258406"/>
                <a:gd name="connsiteX13" fmla="*/ 787 w 728841"/>
                <a:gd name="connsiteY13" fmla="*/ 257197 h 2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8841" h="258406">
                  <a:moveTo>
                    <a:pt x="787" y="257197"/>
                  </a:moveTo>
                  <a:cubicBezTo>
                    <a:pt x="16133" y="247672"/>
                    <a:pt x="224625" y="181526"/>
                    <a:pt x="311937" y="155597"/>
                  </a:cubicBezTo>
                  <a:cubicBezTo>
                    <a:pt x="399249" y="129668"/>
                    <a:pt x="455341" y="127551"/>
                    <a:pt x="524662" y="101622"/>
                  </a:cubicBezTo>
                  <a:cubicBezTo>
                    <a:pt x="593983" y="75693"/>
                    <a:pt x="714633" y="1609"/>
                    <a:pt x="727862" y="22"/>
                  </a:cubicBezTo>
                  <a:cubicBezTo>
                    <a:pt x="741091" y="-1565"/>
                    <a:pt x="616208" y="82043"/>
                    <a:pt x="604037" y="92097"/>
                  </a:cubicBezTo>
                  <a:cubicBezTo>
                    <a:pt x="591866" y="102151"/>
                    <a:pt x="671241" y="60347"/>
                    <a:pt x="654837" y="60347"/>
                  </a:cubicBezTo>
                  <a:cubicBezTo>
                    <a:pt x="638433" y="60347"/>
                    <a:pt x="540008" y="82572"/>
                    <a:pt x="505612" y="92097"/>
                  </a:cubicBezTo>
                  <a:cubicBezTo>
                    <a:pt x="471216" y="101622"/>
                    <a:pt x="480212" y="101093"/>
                    <a:pt x="448462" y="117497"/>
                  </a:cubicBezTo>
                  <a:cubicBezTo>
                    <a:pt x="416712" y="133901"/>
                    <a:pt x="328870" y="187347"/>
                    <a:pt x="315112" y="190522"/>
                  </a:cubicBezTo>
                  <a:cubicBezTo>
                    <a:pt x="301354" y="193697"/>
                    <a:pt x="380729" y="137076"/>
                    <a:pt x="365912" y="136547"/>
                  </a:cubicBezTo>
                  <a:cubicBezTo>
                    <a:pt x="351095" y="136018"/>
                    <a:pt x="271720" y="168826"/>
                    <a:pt x="226212" y="187347"/>
                  </a:cubicBezTo>
                  <a:cubicBezTo>
                    <a:pt x="180704" y="205868"/>
                    <a:pt x="93920" y="243439"/>
                    <a:pt x="92862" y="247672"/>
                  </a:cubicBezTo>
                  <a:cubicBezTo>
                    <a:pt x="91804" y="251905"/>
                    <a:pt x="240499" y="208514"/>
                    <a:pt x="219862" y="212747"/>
                  </a:cubicBezTo>
                  <a:cubicBezTo>
                    <a:pt x="199225" y="216980"/>
                    <a:pt x="-14559" y="266722"/>
                    <a:pt x="787" y="257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57823DDF-F8C7-E07A-F2AF-A3628BCA6AB6}"/>
                </a:ext>
              </a:extLst>
            </p:cNvPr>
            <p:cNvSpPr/>
            <p:nvPr/>
          </p:nvSpPr>
          <p:spPr>
            <a:xfrm>
              <a:off x="1856819" y="6000593"/>
              <a:ext cx="527657" cy="416169"/>
            </a:xfrm>
            <a:custGeom>
              <a:avLst/>
              <a:gdLst>
                <a:gd name="connsiteX0" fmla="*/ 556 w 527657"/>
                <a:gd name="connsiteY0" fmla="*/ 416082 h 416169"/>
                <a:gd name="connsiteX1" fmla="*/ 165656 w 527657"/>
                <a:gd name="connsiteY1" fmla="*/ 282732 h 416169"/>
                <a:gd name="connsiteX2" fmla="*/ 133906 w 527657"/>
                <a:gd name="connsiteY2" fmla="*/ 314482 h 416169"/>
                <a:gd name="connsiteX3" fmla="*/ 210106 w 527657"/>
                <a:gd name="connsiteY3" fmla="*/ 225582 h 416169"/>
                <a:gd name="connsiteX4" fmla="*/ 111681 w 527657"/>
                <a:gd name="connsiteY4" fmla="*/ 276382 h 416169"/>
                <a:gd name="connsiteX5" fmla="*/ 222806 w 527657"/>
                <a:gd name="connsiteY5" fmla="*/ 235107 h 416169"/>
                <a:gd name="connsiteX6" fmla="*/ 372031 w 527657"/>
                <a:gd name="connsiteY6" fmla="*/ 111282 h 416169"/>
                <a:gd name="connsiteX7" fmla="*/ 343456 w 527657"/>
                <a:gd name="connsiteY7" fmla="*/ 146207 h 416169"/>
                <a:gd name="connsiteX8" fmla="*/ 435531 w 527657"/>
                <a:gd name="connsiteY8" fmla="*/ 66832 h 416169"/>
                <a:gd name="connsiteX9" fmla="*/ 527606 w 527657"/>
                <a:gd name="connsiteY9" fmla="*/ 157 h 416169"/>
                <a:gd name="connsiteX10" fmla="*/ 422831 w 527657"/>
                <a:gd name="connsiteY10" fmla="*/ 85882 h 416169"/>
                <a:gd name="connsiteX11" fmla="*/ 381556 w 527657"/>
                <a:gd name="connsiteY11" fmla="*/ 143032 h 416169"/>
                <a:gd name="connsiteX12" fmla="*/ 372031 w 527657"/>
                <a:gd name="connsiteY12" fmla="*/ 187482 h 416169"/>
                <a:gd name="connsiteX13" fmla="*/ 365681 w 527657"/>
                <a:gd name="connsiteY13" fmla="*/ 143032 h 416169"/>
                <a:gd name="connsiteX14" fmla="*/ 352981 w 527657"/>
                <a:gd name="connsiteY14" fmla="*/ 174782 h 416169"/>
                <a:gd name="connsiteX15" fmla="*/ 299006 w 527657"/>
                <a:gd name="connsiteY15" fmla="*/ 181132 h 416169"/>
                <a:gd name="connsiteX16" fmla="*/ 118031 w 527657"/>
                <a:gd name="connsiteY16" fmla="*/ 301782 h 416169"/>
                <a:gd name="connsiteX17" fmla="*/ 556 w 527657"/>
                <a:gd name="connsiteY17" fmla="*/ 416082 h 4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7657" h="416169">
                  <a:moveTo>
                    <a:pt x="556" y="416082"/>
                  </a:moveTo>
                  <a:cubicBezTo>
                    <a:pt x="8494" y="412907"/>
                    <a:pt x="143431" y="299665"/>
                    <a:pt x="165656" y="282732"/>
                  </a:cubicBezTo>
                  <a:cubicBezTo>
                    <a:pt x="187881" y="265799"/>
                    <a:pt x="126498" y="324007"/>
                    <a:pt x="133906" y="314482"/>
                  </a:cubicBezTo>
                  <a:cubicBezTo>
                    <a:pt x="141314" y="304957"/>
                    <a:pt x="213810" y="231932"/>
                    <a:pt x="210106" y="225582"/>
                  </a:cubicBezTo>
                  <a:cubicBezTo>
                    <a:pt x="206402" y="219232"/>
                    <a:pt x="109564" y="274794"/>
                    <a:pt x="111681" y="276382"/>
                  </a:cubicBezTo>
                  <a:cubicBezTo>
                    <a:pt x="113798" y="277970"/>
                    <a:pt x="179414" y="262624"/>
                    <a:pt x="222806" y="235107"/>
                  </a:cubicBezTo>
                  <a:cubicBezTo>
                    <a:pt x="266198" y="207590"/>
                    <a:pt x="351923" y="126099"/>
                    <a:pt x="372031" y="111282"/>
                  </a:cubicBezTo>
                  <a:cubicBezTo>
                    <a:pt x="392139" y="96465"/>
                    <a:pt x="332873" y="153615"/>
                    <a:pt x="343456" y="146207"/>
                  </a:cubicBezTo>
                  <a:cubicBezTo>
                    <a:pt x="354039" y="138799"/>
                    <a:pt x="404839" y="91174"/>
                    <a:pt x="435531" y="66832"/>
                  </a:cubicBezTo>
                  <a:cubicBezTo>
                    <a:pt x="466223" y="42490"/>
                    <a:pt x="529723" y="-3018"/>
                    <a:pt x="527606" y="157"/>
                  </a:cubicBezTo>
                  <a:cubicBezTo>
                    <a:pt x="525489" y="3332"/>
                    <a:pt x="447173" y="62069"/>
                    <a:pt x="422831" y="85882"/>
                  </a:cubicBezTo>
                  <a:cubicBezTo>
                    <a:pt x="398489" y="109694"/>
                    <a:pt x="390023" y="126099"/>
                    <a:pt x="381556" y="143032"/>
                  </a:cubicBezTo>
                  <a:cubicBezTo>
                    <a:pt x="373089" y="159965"/>
                    <a:pt x="374677" y="187482"/>
                    <a:pt x="372031" y="187482"/>
                  </a:cubicBezTo>
                  <a:cubicBezTo>
                    <a:pt x="369385" y="187482"/>
                    <a:pt x="368856" y="145149"/>
                    <a:pt x="365681" y="143032"/>
                  </a:cubicBezTo>
                  <a:cubicBezTo>
                    <a:pt x="362506" y="140915"/>
                    <a:pt x="364093" y="168432"/>
                    <a:pt x="352981" y="174782"/>
                  </a:cubicBezTo>
                  <a:cubicBezTo>
                    <a:pt x="341869" y="181132"/>
                    <a:pt x="338164" y="159965"/>
                    <a:pt x="299006" y="181132"/>
                  </a:cubicBezTo>
                  <a:cubicBezTo>
                    <a:pt x="259848" y="202299"/>
                    <a:pt x="164597" y="267915"/>
                    <a:pt x="118031" y="301782"/>
                  </a:cubicBezTo>
                  <a:cubicBezTo>
                    <a:pt x="71465" y="335649"/>
                    <a:pt x="-7382" y="419257"/>
                    <a:pt x="556" y="416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19D07B42-660D-AA8A-C18D-388462E3640B}"/>
                </a:ext>
              </a:extLst>
            </p:cNvPr>
            <p:cNvSpPr/>
            <p:nvPr/>
          </p:nvSpPr>
          <p:spPr>
            <a:xfrm>
              <a:off x="2289161" y="5650696"/>
              <a:ext cx="441698" cy="381937"/>
            </a:xfrm>
            <a:custGeom>
              <a:avLst/>
              <a:gdLst>
                <a:gd name="connsiteX0" fmla="*/ 374664 w 441698"/>
                <a:gd name="connsiteY0" fmla="*/ 804 h 381937"/>
                <a:gd name="connsiteX1" fmla="*/ 412764 w 441698"/>
                <a:gd name="connsiteY1" fmla="*/ 64304 h 381937"/>
                <a:gd name="connsiteX2" fmla="*/ 311164 w 441698"/>
                <a:gd name="connsiteY2" fmla="*/ 153204 h 381937"/>
                <a:gd name="connsiteX3" fmla="*/ 387364 w 441698"/>
                <a:gd name="connsiteY3" fmla="*/ 130979 h 381937"/>
                <a:gd name="connsiteX4" fmla="*/ 215914 w 441698"/>
                <a:gd name="connsiteY4" fmla="*/ 261154 h 381937"/>
                <a:gd name="connsiteX5" fmla="*/ 212739 w 441698"/>
                <a:gd name="connsiteY5" fmla="*/ 283379 h 381937"/>
                <a:gd name="connsiteX6" fmla="*/ 158764 w 441698"/>
                <a:gd name="connsiteY6" fmla="*/ 343704 h 381937"/>
                <a:gd name="connsiteX7" fmla="*/ 14 w 441698"/>
                <a:gd name="connsiteY7" fmla="*/ 381804 h 381937"/>
                <a:gd name="connsiteX8" fmla="*/ 168289 w 441698"/>
                <a:gd name="connsiteY8" fmla="*/ 353229 h 381937"/>
                <a:gd name="connsiteX9" fmla="*/ 190514 w 441698"/>
                <a:gd name="connsiteY9" fmla="*/ 277029 h 381937"/>
                <a:gd name="connsiteX10" fmla="*/ 295289 w 441698"/>
                <a:gd name="connsiteY10" fmla="*/ 210354 h 381937"/>
                <a:gd name="connsiteX11" fmla="*/ 434989 w 441698"/>
                <a:gd name="connsiteY11" fmla="*/ 57954 h 381937"/>
                <a:gd name="connsiteX12" fmla="*/ 415939 w 441698"/>
                <a:gd name="connsiteY12" fmla="*/ 108754 h 381937"/>
                <a:gd name="connsiteX13" fmla="*/ 374664 w 441698"/>
                <a:gd name="connsiteY13" fmla="*/ 804 h 38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1698" h="381937">
                  <a:moveTo>
                    <a:pt x="374664" y="804"/>
                  </a:moveTo>
                  <a:cubicBezTo>
                    <a:pt x="374135" y="-6604"/>
                    <a:pt x="423347" y="38904"/>
                    <a:pt x="412764" y="64304"/>
                  </a:cubicBezTo>
                  <a:cubicBezTo>
                    <a:pt x="402181" y="89704"/>
                    <a:pt x="315397" y="142092"/>
                    <a:pt x="311164" y="153204"/>
                  </a:cubicBezTo>
                  <a:cubicBezTo>
                    <a:pt x="306931" y="164317"/>
                    <a:pt x="403239" y="112987"/>
                    <a:pt x="387364" y="130979"/>
                  </a:cubicBezTo>
                  <a:cubicBezTo>
                    <a:pt x="371489" y="148971"/>
                    <a:pt x="245018" y="235754"/>
                    <a:pt x="215914" y="261154"/>
                  </a:cubicBezTo>
                  <a:cubicBezTo>
                    <a:pt x="186810" y="286554"/>
                    <a:pt x="222264" y="269621"/>
                    <a:pt x="212739" y="283379"/>
                  </a:cubicBezTo>
                  <a:cubicBezTo>
                    <a:pt x="203214" y="297137"/>
                    <a:pt x="194218" y="327300"/>
                    <a:pt x="158764" y="343704"/>
                  </a:cubicBezTo>
                  <a:cubicBezTo>
                    <a:pt x="123310" y="360108"/>
                    <a:pt x="-1573" y="380217"/>
                    <a:pt x="14" y="381804"/>
                  </a:cubicBezTo>
                  <a:cubicBezTo>
                    <a:pt x="1601" y="383391"/>
                    <a:pt x="136539" y="370691"/>
                    <a:pt x="168289" y="353229"/>
                  </a:cubicBezTo>
                  <a:cubicBezTo>
                    <a:pt x="200039" y="335767"/>
                    <a:pt x="169347" y="300842"/>
                    <a:pt x="190514" y="277029"/>
                  </a:cubicBezTo>
                  <a:cubicBezTo>
                    <a:pt x="211681" y="253217"/>
                    <a:pt x="254543" y="246866"/>
                    <a:pt x="295289" y="210354"/>
                  </a:cubicBezTo>
                  <a:cubicBezTo>
                    <a:pt x="336035" y="173842"/>
                    <a:pt x="414881" y="74887"/>
                    <a:pt x="434989" y="57954"/>
                  </a:cubicBezTo>
                  <a:cubicBezTo>
                    <a:pt x="455097" y="41021"/>
                    <a:pt x="424406" y="112987"/>
                    <a:pt x="415939" y="108754"/>
                  </a:cubicBezTo>
                  <a:cubicBezTo>
                    <a:pt x="407472" y="104521"/>
                    <a:pt x="375193" y="8212"/>
                    <a:pt x="374664" y="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C3068EF9-A181-3005-7C38-38F398B313CA}"/>
                </a:ext>
              </a:extLst>
            </p:cNvPr>
            <p:cNvSpPr/>
            <p:nvPr/>
          </p:nvSpPr>
          <p:spPr>
            <a:xfrm>
              <a:off x="1725423" y="5295899"/>
              <a:ext cx="592559" cy="742064"/>
            </a:xfrm>
            <a:custGeom>
              <a:avLst/>
              <a:gdLst>
                <a:gd name="connsiteX0" fmla="*/ 592327 w 592559"/>
                <a:gd name="connsiteY0" fmla="*/ 1 h 742064"/>
                <a:gd name="connsiteX1" fmla="*/ 468502 w 592559"/>
                <a:gd name="connsiteY1" fmla="*/ 193676 h 742064"/>
                <a:gd name="connsiteX2" fmla="*/ 341502 w 592559"/>
                <a:gd name="connsiteY2" fmla="*/ 390526 h 742064"/>
                <a:gd name="connsiteX3" fmla="*/ 195452 w 592559"/>
                <a:gd name="connsiteY3" fmla="*/ 546101 h 742064"/>
                <a:gd name="connsiteX4" fmla="*/ 1777 w 592559"/>
                <a:gd name="connsiteY4" fmla="*/ 739776 h 742064"/>
                <a:gd name="connsiteX5" fmla="*/ 109727 w 592559"/>
                <a:gd name="connsiteY5" fmla="*/ 641351 h 742064"/>
                <a:gd name="connsiteX6" fmla="*/ 284352 w 592559"/>
                <a:gd name="connsiteY6" fmla="*/ 476251 h 742064"/>
                <a:gd name="connsiteX7" fmla="*/ 303402 w 592559"/>
                <a:gd name="connsiteY7" fmla="*/ 492126 h 742064"/>
                <a:gd name="connsiteX8" fmla="*/ 344677 w 592559"/>
                <a:gd name="connsiteY8" fmla="*/ 536576 h 742064"/>
                <a:gd name="connsiteX9" fmla="*/ 341502 w 592559"/>
                <a:gd name="connsiteY9" fmla="*/ 501651 h 742064"/>
                <a:gd name="connsiteX10" fmla="*/ 366902 w 592559"/>
                <a:gd name="connsiteY10" fmla="*/ 552451 h 742064"/>
                <a:gd name="connsiteX11" fmla="*/ 306577 w 592559"/>
                <a:gd name="connsiteY11" fmla="*/ 463551 h 742064"/>
                <a:gd name="connsiteX12" fmla="*/ 319277 w 592559"/>
                <a:gd name="connsiteY12" fmla="*/ 419101 h 742064"/>
                <a:gd name="connsiteX13" fmla="*/ 376427 w 592559"/>
                <a:gd name="connsiteY13" fmla="*/ 412751 h 742064"/>
                <a:gd name="connsiteX14" fmla="*/ 452627 w 592559"/>
                <a:gd name="connsiteY14" fmla="*/ 412751 h 742064"/>
                <a:gd name="connsiteX15" fmla="*/ 408177 w 592559"/>
                <a:gd name="connsiteY15" fmla="*/ 387351 h 742064"/>
                <a:gd name="connsiteX16" fmla="*/ 341502 w 592559"/>
                <a:gd name="connsiteY16" fmla="*/ 384176 h 742064"/>
                <a:gd name="connsiteX17" fmla="*/ 398652 w 592559"/>
                <a:gd name="connsiteY17" fmla="*/ 339726 h 742064"/>
                <a:gd name="connsiteX18" fmla="*/ 443102 w 592559"/>
                <a:gd name="connsiteY18" fmla="*/ 377826 h 742064"/>
                <a:gd name="connsiteX19" fmla="*/ 405002 w 592559"/>
                <a:gd name="connsiteY19" fmla="*/ 330201 h 742064"/>
                <a:gd name="connsiteX20" fmla="*/ 430402 w 592559"/>
                <a:gd name="connsiteY20" fmla="*/ 260351 h 742064"/>
                <a:gd name="connsiteX21" fmla="*/ 478027 w 592559"/>
                <a:gd name="connsiteY21" fmla="*/ 292101 h 742064"/>
                <a:gd name="connsiteX22" fmla="*/ 449452 w 592559"/>
                <a:gd name="connsiteY22" fmla="*/ 244476 h 742064"/>
                <a:gd name="connsiteX23" fmla="*/ 478027 w 592559"/>
                <a:gd name="connsiteY23" fmla="*/ 203201 h 742064"/>
                <a:gd name="connsiteX24" fmla="*/ 497077 w 592559"/>
                <a:gd name="connsiteY24" fmla="*/ 215901 h 742064"/>
                <a:gd name="connsiteX25" fmla="*/ 525652 w 592559"/>
                <a:gd name="connsiteY25" fmla="*/ 111126 h 742064"/>
                <a:gd name="connsiteX26" fmla="*/ 500252 w 592559"/>
                <a:gd name="connsiteY26" fmla="*/ 190501 h 742064"/>
                <a:gd name="connsiteX27" fmla="*/ 592327 w 592559"/>
                <a:gd name="connsiteY27" fmla="*/ 1 h 74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559" h="742064">
                  <a:moveTo>
                    <a:pt x="592327" y="1"/>
                  </a:moveTo>
                  <a:cubicBezTo>
                    <a:pt x="587035" y="530"/>
                    <a:pt x="468502" y="193676"/>
                    <a:pt x="468502" y="193676"/>
                  </a:cubicBezTo>
                  <a:cubicBezTo>
                    <a:pt x="426698" y="258764"/>
                    <a:pt x="387010" y="331788"/>
                    <a:pt x="341502" y="390526"/>
                  </a:cubicBezTo>
                  <a:cubicBezTo>
                    <a:pt x="295994" y="449264"/>
                    <a:pt x="252073" y="487893"/>
                    <a:pt x="195452" y="546101"/>
                  </a:cubicBezTo>
                  <a:cubicBezTo>
                    <a:pt x="138831" y="604309"/>
                    <a:pt x="16064" y="723901"/>
                    <a:pt x="1777" y="739776"/>
                  </a:cubicBezTo>
                  <a:cubicBezTo>
                    <a:pt x="-12511" y="755651"/>
                    <a:pt x="62631" y="685272"/>
                    <a:pt x="109727" y="641351"/>
                  </a:cubicBezTo>
                  <a:cubicBezTo>
                    <a:pt x="156823" y="597430"/>
                    <a:pt x="252073" y="501122"/>
                    <a:pt x="284352" y="476251"/>
                  </a:cubicBezTo>
                  <a:cubicBezTo>
                    <a:pt x="316631" y="451380"/>
                    <a:pt x="293348" y="482072"/>
                    <a:pt x="303402" y="492126"/>
                  </a:cubicBezTo>
                  <a:cubicBezTo>
                    <a:pt x="313456" y="502180"/>
                    <a:pt x="338327" y="534989"/>
                    <a:pt x="344677" y="536576"/>
                  </a:cubicBezTo>
                  <a:cubicBezTo>
                    <a:pt x="351027" y="538164"/>
                    <a:pt x="337798" y="499005"/>
                    <a:pt x="341502" y="501651"/>
                  </a:cubicBezTo>
                  <a:cubicBezTo>
                    <a:pt x="345206" y="504297"/>
                    <a:pt x="372723" y="558801"/>
                    <a:pt x="366902" y="552451"/>
                  </a:cubicBezTo>
                  <a:cubicBezTo>
                    <a:pt x="361081" y="546101"/>
                    <a:pt x="314514" y="485776"/>
                    <a:pt x="306577" y="463551"/>
                  </a:cubicBezTo>
                  <a:cubicBezTo>
                    <a:pt x="298639" y="441326"/>
                    <a:pt x="307635" y="427568"/>
                    <a:pt x="319277" y="419101"/>
                  </a:cubicBezTo>
                  <a:cubicBezTo>
                    <a:pt x="330919" y="410634"/>
                    <a:pt x="354202" y="413809"/>
                    <a:pt x="376427" y="412751"/>
                  </a:cubicBezTo>
                  <a:cubicBezTo>
                    <a:pt x="398652" y="411693"/>
                    <a:pt x="447335" y="416984"/>
                    <a:pt x="452627" y="412751"/>
                  </a:cubicBezTo>
                  <a:cubicBezTo>
                    <a:pt x="457919" y="408518"/>
                    <a:pt x="426698" y="392114"/>
                    <a:pt x="408177" y="387351"/>
                  </a:cubicBezTo>
                  <a:cubicBezTo>
                    <a:pt x="389656" y="382588"/>
                    <a:pt x="343090" y="392114"/>
                    <a:pt x="341502" y="384176"/>
                  </a:cubicBezTo>
                  <a:cubicBezTo>
                    <a:pt x="339914" y="376238"/>
                    <a:pt x="381719" y="340784"/>
                    <a:pt x="398652" y="339726"/>
                  </a:cubicBezTo>
                  <a:cubicBezTo>
                    <a:pt x="415585" y="338668"/>
                    <a:pt x="442044" y="379414"/>
                    <a:pt x="443102" y="377826"/>
                  </a:cubicBezTo>
                  <a:cubicBezTo>
                    <a:pt x="444160" y="376238"/>
                    <a:pt x="407119" y="349780"/>
                    <a:pt x="405002" y="330201"/>
                  </a:cubicBezTo>
                  <a:cubicBezTo>
                    <a:pt x="402885" y="310622"/>
                    <a:pt x="418231" y="266701"/>
                    <a:pt x="430402" y="260351"/>
                  </a:cubicBezTo>
                  <a:cubicBezTo>
                    <a:pt x="442573" y="254001"/>
                    <a:pt x="474852" y="294747"/>
                    <a:pt x="478027" y="292101"/>
                  </a:cubicBezTo>
                  <a:cubicBezTo>
                    <a:pt x="481202" y="289455"/>
                    <a:pt x="449452" y="259293"/>
                    <a:pt x="449452" y="244476"/>
                  </a:cubicBezTo>
                  <a:cubicBezTo>
                    <a:pt x="449452" y="229659"/>
                    <a:pt x="470089" y="207964"/>
                    <a:pt x="478027" y="203201"/>
                  </a:cubicBezTo>
                  <a:cubicBezTo>
                    <a:pt x="485964" y="198439"/>
                    <a:pt x="489140" y="231247"/>
                    <a:pt x="497077" y="215901"/>
                  </a:cubicBezTo>
                  <a:cubicBezTo>
                    <a:pt x="505014" y="200555"/>
                    <a:pt x="525123" y="115359"/>
                    <a:pt x="525652" y="111126"/>
                  </a:cubicBezTo>
                  <a:cubicBezTo>
                    <a:pt x="526181" y="106893"/>
                    <a:pt x="489669" y="203730"/>
                    <a:pt x="500252" y="190501"/>
                  </a:cubicBezTo>
                  <a:cubicBezTo>
                    <a:pt x="510835" y="177272"/>
                    <a:pt x="597619" y="-528"/>
                    <a:pt x="592327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6F953E2E-B8B1-A85C-74C4-EA3F7ECB5AB0}"/>
                </a:ext>
              </a:extLst>
            </p:cNvPr>
            <p:cNvSpPr/>
            <p:nvPr/>
          </p:nvSpPr>
          <p:spPr>
            <a:xfrm>
              <a:off x="1701351" y="5445486"/>
              <a:ext cx="542487" cy="593946"/>
            </a:xfrm>
            <a:custGeom>
              <a:avLst/>
              <a:gdLst>
                <a:gd name="connsiteX0" fmla="*/ 537024 w 542487"/>
                <a:gd name="connsiteY0" fmla="*/ 9164 h 593946"/>
                <a:gd name="connsiteX1" fmla="*/ 438599 w 542487"/>
                <a:gd name="connsiteY1" fmla="*/ 345714 h 593946"/>
                <a:gd name="connsiteX2" fmla="*/ 432249 w 542487"/>
                <a:gd name="connsiteY2" fmla="*/ 361589 h 593946"/>
                <a:gd name="connsiteX3" fmla="*/ 476699 w 542487"/>
                <a:gd name="connsiteY3" fmla="*/ 431439 h 593946"/>
                <a:gd name="connsiteX4" fmla="*/ 419549 w 542487"/>
                <a:gd name="connsiteY4" fmla="*/ 377464 h 593946"/>
                <a:gd name="connsiteX5" fmla="*/ 438599 w 542487"/>
                <a:gd name="connsiteY5" fmla="*/ 310789 h 593946"/>
                <a:gd name="connsiteX6" fmla="*/ 410024 w 542487"/>
                <a:gd name="connsiteY6" fmla="*/ 386989 h 593946"/>
                <a:gd name="connsiteX7" fmla="*/ 251274 w 542487"/>
                <a:gd name="connsiteY7" fmla="*/ 466364 h 593946"/>
                <a:gd name="connsiteX8" fmla="*/ 146499 w 542487"/>
                <a:gd name="connsiteY8" fmla="*/ 529864 h 593946"/>
                <a:gd name="connsiteX9" fmla="*/ 449 w 542487"/>
                <a:gd name="connsiteY9" fmla="*/ 574314 h 593946"/>
                <a:gd name="connsiteX10" fmla="*/ 102049 w 542487"/>
                <a:gd name="connsiteY10" fmla="*/ 548914 h 593946"/>
                <a:gd name="connsiteX11" fmla="*/ 136974 w 542487"/>
                <a:gd name="connsiteY11" fmla="*/ 593364 h 593946"/>
                <a:gd name="connsiteX12" fmla="*/ 136974 w 542487"/>
                <a:gd name="connsiteY12" fmla="*/ 510814 h 593946"/>
                <a:gd name="connsiteX13" fmla="*/ 203649 w 542487"/>
                <a:gd name="connsiteY13" fmla="*/ 475889 h 593946"/>
                <a:gd name="connsiteX14" fmla="*/ 238574 w 542487"/>
                <a:gd name="connsiteY14" fmla="*/ 479064 h 593946"/>
                <a:gd name="connsiteX15" fmla="*/ 435424 w 542487"/>
                <a:gd name="connsiteY15" fmla="*/ 377464 h 593946"/>
                <a:gd name="connsiteX16" fmla="*/ 521149 w 542487"/>
                <a:gd name="connsiteY16" fmla="*/ 117114 h 593946"/>
                <a:gd name="connsiteX17" fmla="*/ 537024 w 542487"/>
                <a:gd name="connsiteY17" fmla="*/ 9164 h 59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2487" h="593946">
                  <a:moveTo>
                    <a:pt x="537024" y="9164"/>
                  </a:moveTo>
                  <a:cubicBezTo>
                    <a:pt x="523266" y="47264"/>
                    <a:pt x="456061" y="286977"/>
                    <a:pt x="438599" y="345714"/>
                  </a:cubicBezTo>
                  <a:cubicBezTo>
                    <a:pt x="421137" y="404451"/>
                    <a:pt x="425899" y="347301"/>
                    <a:pt x="432249" y="361589"/>
                  </a:cubicBezTo>
                  <a:cubicBezTo>
                    <a:pt x="438599" y="375877"/>
                    <a:pt x="478816" y="428793"/>
                    <a:pt x="476699" y="431439"/>
                  </a:cubicBezTo>
                  <a:cubicBezTo>
                    <a:pt x="474582" y="434085"/>
                    <a:pt x="425899" y="397572"/>
                    <a:pt x="419549" y="377464"/>
                  </a:cubicBezTo>
                  <a:cubicBezTo>
                    <a:pt x="413199" y="357356"/>
                    <a:pt x="440186" y="309202"/>
                    <a:pt x="438599" y="310789"/>
                  </a:cubicBezTo>
                  <a:cubicBezTo>
                    <a:pt x="437012" y="312376"/>
                    <a:pt x="441245" y="361060"/>
                    <a:pt x="410024" y="386989"/>
                  </a:cubicBezTo>
                  <a:cubicBezTo>
                    <a:pt x="378803" y="412918"/>
                    <a:pt x="295195" y="442552"/>
                    <a:pt x="251274" y="466364"/>
                  </a:cubicBezTo>
                  <a:cubicBezTo>
                    <a:pt x="207353" y="490176"/>
                    <a:pt x="188303" y="511872"/>
                    <a:pt x="146499" y="529864"/>
                  </a:cubicBezTo>
                  <a:cubicBezTo>
                    <a:pt x="104695" y="547856"/>
                    <a:pt x="7857" y="571139"/>
                    <a:pt x="449" y="574314"/>
                  </a:cubicBezTo>
                  <a:cubicBezTo>
                    <a:pt x="-6959" y="577489"/>
                    <a:pt x="79295" y="545739"/>
                    <a:pt x="102049" y="548914"/>
                  </a:cubicBezTo>
                  <a:cubicBezTo>
                    <a:pt x="124803" y="552089"/>
                    <a:pt x="131153" y="599714"/>
                    <a:pt x="136974" y="593364"/>
                  </a:cubicBezTo>
                  <a:cubicBezTo>
                    <a:pt x="142795" y="587014"/>
                    <a:pt x="125862" y="530393"/>
                    <a:pt x="136974" y="510814"/>
                  </a:cubicBezTo>
                  <a:cubicBezTo>
                    <a:pt x="148086" y="491235"/>
                    <a:pt x="186716" y="481181"/>
                    <a:pt x="203649" y="475889"/>
                  </a:cubicBezTo>
                  <a:cubicBezTo>
                    <a:pt x="220582" y="470597"/>
                    <a:pt x="199945" y="495468"/>
                    <a:pt x="238574" y="479064"/>
                  </a:cubicBezTo>
                  <a:cubicBezTo>
                    <a:pt x="277203" y="462660"/>
                    <a:pt x="388328" y="437789"/>
                    <a:pt x="435424" y="377464"/>
                  </a:cubicBezTo>
                  <a:cubicBezTo>
                    <a:pt x="482520" y="317139"/>
                    <a:pt x="506332" y="173735"/>
                    <a:pt x="521149" y="117114"/>
                  </a:cubicBezTo>
                  <a:cubicBezTo>
                    <a:pt x="535966" y="60493"/>
                    <a:pt x="550782" y="-28936"/>
                    <a:pt x="537024" y="9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D85E2F4E-7255-199F-3106-2F8CFC2EEBA2}"/>
                </a:ext>
              </a:extLst>
            </p:cNvPr>
            <p:cNvSpPr/>
            <p:nvPr/>
          </p:nvSpPr>
          <p:spPr>
            <a:xfrm>
              <a:off x="2203258" y="5546480"/>
              <a:ext cx="601871" cy="136699"/>
            </a:xfrm>
            <a:custGeom>
              <a:avLst/>
              <a:gdLst>
                <a:gd name="connsiteX0" fmla="*/ 192 w 601871"/>
                <a:gd name="connsiteY0" fmla="*/ 114545 h 136699"/>
                <a:gd name="connsiteX1" fmla="*/ 127192 w 601871"/>
                <a:gd name="connsiteY1" fmla="*/ 98670 h 136699"/>
                <a:gd name="connsiteX2" fmla="*/ 76392 w 601871"/>
                <a:gd name="connsiteY2" fmla="*/ 98670 h 136699"/>
                <a:gd name="connsiteX3" fmla="*/ 419292 w 601871"/>
                <a:gd name="connsiteY3" fmla="*/ 22470 h 136699"/>
                <a:gd name="connsiteX4" fmla="*/ 355792 w 601871"/>
                <a:gd name="connsiteY4" fmla="*/ 35170 h 136699"/>
                <a:gd name="connsiteX5" fmla="*/ 590742 w 601871"/>
                <a:gd name="connsiteY5" fmla="*/ 12945 h 136699"/>
                <a:gd name="connsiteX6" fmla="*/ 562167 w 601871"/>
                <a:gd name="connsiteY6" fmla="*/ 38345 h 136699"/>
                <a:gd name="connsiteX7" fmla="*/ 558992 w 601871"/>
                <a:gd name="connsiteY7" fmla="*/ 114545 h 136699"/>
                <a:gd name="connsiteX8" fmla="*/ 473267 w 601871"/>
                <a:gd name="connsiteY8" fmla="*/ 130420 h 136699"/>
                <a:gd name="connsiteX9" fmla="*/ 552642 w 601871"/>
                <a:gd name="connsiteY9" fmla="*/ 130420 h 136699"/>
                <a:gd name="connsiteX10" fmla="*/ 571692 w 601871"/>
                <a:gd name="connsiteY10" fmla="*/ 54220 h 136699"/>
                <a:gd name="connsiteX11" fmla="*/ 597092 w 601871"/>
                <a:gd name="connsiteY11" fmla="*/ 3420 h 136699"/>
                <a:gd name="connsiteX12" fmla="*/ 466917 w 601871"/>
                <a:gd name="connsiteY12" fmla="*/ 6595 h 136699"/>
                <a:gd name="connsiteX13" fmla="*/ 520892 w 601871"/>
                <a:gd name="connsiteY13" fmla="*/ 22470 h 136699"/>
                <a:gd name="connsiteX14" fmla="*/ 273242 w 601871"/>
                <a:gd name="connsiteY14" fmla="*/ 35170 h 136699"/>
                <a:gd name="connsiteX15" fmla="*/ 216092 w 601871"/>
                <a:gd name="connsiteY15" fmla="*/ 54220 h 136699"/>
                <a:gd name="connsiteX16" fmla="*/ 260542 w 601871"/>
                <a:gd name="connsiteY16" fmla="*/ 54220 h 136699"/>
                <a:gd name="connsiteX17" fmla="*/ 117667 w 601871"/>
                <a:gd name="connsiteY17" fmla="*/ 73270 h 136699"/>
                <a:gd name="connsiteX18" fmla="*/ 98617 w 601871"/>
                <a:gd name="connsiteY18" fmla="*/ 85970 h 136699"/>
                <a:gd name="connsiteX19" fmla="*/ 192 w 601871"/>
                <a:gd name="connsiteY19" fmla="*/ 114545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1871" h="136699">
                  <a:moveTo>
                    <a:pt x="192" y="114545"/>
                  </a:moveTo>
                  <a:cubicBezTo>
                    <a:pt x="4954" y="116662"/>
                    <a:pt x="114492" y="101316"/>
                    <a:pt x="127192" y="98670"/>
                  </a:cubicBezTo>
                  <a:cubicBezTo>
                    <a:pt x="139892" y="96024"/>
                    <a:pt x="27709" y="111370"/>
                    <a:pt x="76392" y="98670"/>
                  </a:cubicBezTo>
                  <a:cubicBezTo>
                    <a:pt x="125075" y="85970"/>
                    <a:pt x="372725" y="33053"/>
                    <a:pt x="419292" y="22470"/>
                  </a:cubicBezTo>
                  <a:cubicBezTo>
                    <a:pt x="465859" y="11887"/>
                    <a:pt x="327217" y="36757"/>
                    <a:pt x="355792" y="35170"/>
                  </a:cubicBezTo>
                  <a:cubicBezTo>
                    <a:pt x="384367" y="33582"/>
                    <a:pt x="556346" y="12416"/>
                    <a:pt x="590742" y="12945"/>
                  </a:cubicBezTo>
                  <a:cubicBezTo>
                    <a:pt x="625138" y="13474"/>
                    <a:pt x="567459" y="21412"/>
                    <a:pt x="562167" y="38345"/>
                  </a:cubicBezTo>
                  <a:cubicBezTo>
                    <a:pt x="556875" y="55278"/>
                    <a:pt x="573809" y="99199"/>
                    <a:pt x="558992" y="114545"/>
                  </a:cubicBezTo>
                  <a:cubicBezTo>
                    <a:pt x="544175" y="129891"/>
                    <a:pt x="474325" y="127774"/>
                    <a:pt x="473267" y="130420"/>
                  </a:cubicBezTo>
                  <a:cubicBezTo>
                    <a:pt x="472209" y="133066"/>
                    <a:pt x="536238" y="143120"/>
                    <a:pt x="552642" y="130420"/>
                  </a:cubicBezTo>
                  <a:cubicBezTo>
                    <a:pt x="569046" y="117720"/>
                    <a:pt x="564284" y="75387"/>
                    <a:pt x="571692" y="54220"/>
                  </a:cubicBezTo>
                  <a:cubicBezTo>
                    <a:pt x="579100" y="33053"/>
                    <a:pt x="614554" y="11357"/>
                    <a:pt x="597092" y="3420"/>
                  </a:cubicBezTo>
                  <a:cubicBezTo>
                    <a:pt x="579630" y="-4517"/>
                    <a:pt x="479617" y="3420"/>
                    <a:pt x="466917" y="6595"/>
                  </a:cubicBezTo>
                  <a:cubicBezTo>
                    <a:pt x="454217" y="9770"/>
                    <a:pt x="553171" y="17707"/>
                    <a:pt x="520892" y="22470"/>
                  </a:cubicBezTo>
                  <a:cubicBezTo>
                    <a:pt x="488613" y="27232"/>
                    <a:pt x="324042" y="29878"/>
                    <a:pt x="273242" y="35170"/>
                  </a:cubicBezTo>
                  <a:cubicBezTo>
                    <a:pt x="222442" y="40462"/>
                    <a:pt x="218209" y="51045"/>
                    <a:pt x="216092" y="54220"/>
                  </a:cubicBezTo>
                  <a:cubicBezTo>
                    <a:pt x="213975" y="57395"/>
                    <a:pt x="276946" y="51045"/>
                    <a:pt x="260542" y="54220"/>
                  </a:cubicBezTo>
                  <a:cubicBezTo>
                    <a:pt x="244138" y="57395"/>
                    <a:pt x="117667" y="73270"/>
                    <a:pt x="117667" y="73270"/>
                  </a:cubicBezTo>
                  <a:cubicBezTo>
                    <a:pt x="90680" y="78562"/>
                    <a:pt x="116609" y="83324"/>
                    <a:pt x="98617" y="85970"/>
                  </a:cubicBezTo>
                  <a:cubicBezTo>
                    <a:pt x="80625" y="88616"/>
                    <a:pt x="-4570" y="112428"/>
                    <a:pt x="192" y="114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3CC32D9D-BAD4-79CE-D960-498CB793BCB6}"/>
                </a:ext>
              </a:extLst>
            </p:cNvPr>
            <p:cNvSpPr/>
            <p:nvPr/>
          </p:nvSpPr>
          <p:spPr>
            <a:xfrm>
              <a:off x="2211368" y="5448111"/>
              <a:ext cx="554928" cy="199582"/>
            </a:xfrm>
            <a:custGeom>
              <a:avLst/>
              <a:gdLst>
                <a:gd name="connsiteX0" fmla="*/ 157182 w 554928"/>
                <a:gd name="connsiteY0" fmla="*/ 181164 h 199582"/>
                <a:gd name="connsiteX1" fmla="*/ 4782 w 554928"/>
                <a:gd name="connsiteY1" fmla="*/ 193864 h 199582"/>
                <a:gd name="connsiteX2" fmla="*/ 306407 w 554928"/>
                <a:gd name="connsiteY2" fmla="*/ 73214 h 199582"/>
                <a:gd name="connsiteX3" fmla="*/ 261957 w 554928"/>
                <a:gd name="connsiteY3" fmla="*/ 95439 h 199582"/>
                <a:gd name="connsiteX4" fmla="*/ 417532 w 554928"/>
                <a:gd name="connsiteY4" fmla="*/ 47814 h 199582"/>
                <a:gd name="connsiteX5" fmla="*/ 366732 w 554928"/>
                <a:gd name="connsiteY5" fmla="*/ 89089 h 199582"/>
                <a:gd name="connsiteX6" fmla="*/ 385782 w 554928"/>
                <a:gd name="connsiteY6" fmla="*/ 133539 h 199582"/>
                <a:gd name="connsiteX7" fmla="*/ 395307 w 554928"/>
                <a:gd name="connsiteY7" fmla="*/ 63689 h 199582"/>
                <a:gd name="connsiteX8" fmla="*/ 442932 w 554928"/>
                <a:gd name="connsiteY8" fmla="*/ 89089 h 199582"/>
                <a:gd name="connsiteX9" fmla="*/ 395307 w 554928"/>
                <a:gd name="connsiteY9" fmla="*/ 54164 h 199582"/>
                <a:gd name="connsiteX10" fmla="*/ 506432 w 554928"/>
                <a:gd name="connsiteY10" fmla="*/ 9714 h 199582"/>
                <a:gd name="connsiteX11" fmla="*/ 477857 w 554928"/>
                <a:gd name="connsiteY11" fmla="*/ 28764 h 199582"/>
                <a:gd name="connsiteX12" fmla="*/ 506432 w 554928"/>
                <a:gd name="connsiteY12" fmla="*/ 28764 h 199582"/>
                <a:gd name="connsiteX13" fmla="*/ 538182 w 554928"/>
                <a:gd name="connsiteY13" fmla="*/ 70039 h 199582"/>
                <a:gd name="connsiteX14" fmla="*/ 550882 w 554928"/>
                <a:gd name="connsiteY14" fmla="*/ 114489 h 199582"/>
                <a:gd name="connsiteX15" fmla="*/ 550882 w 554928"/>
                <a:gd name="connsiteY15" fmla="*/ 82739 h 199582"/>
                <a:gd name="connsiteX16" fmla="*/ 503257 w 554928"/>
                <a:gd name="connsiteY16" fmla="*/ 189 h 199582"/>
                <a:gd name="connsiteX17" fmla="*/ 227032 w 554928"/>
                <a:gd name="connsiteY17" fmla="*/ 108139 h 199582"/>
                <a:gd name="connsiteX18" fmla="*/ 268307 w 554928"/>
                <a:gd name="connsiteY18" fmla="*/ 95439 h 199582"/>
                <a:gd name="connsiteX19" fmla="*/ 1607 w 554928"/>
                <a:gd name="connsiteY19" fmla="*/ 190689 h 199582"/>
                <a:gd name="connsiteX20" fmla="*/ 157182 w 554928"/>
                <a:gd name="connsiteY20" fmla="*/ 181164 h 19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928" h="199582">
                  <a:moveTo>
                    <a:pt x="157182" y="181164"/>
                  </a:moveTo>
                  <a:cubicBezTo>
                    <a:pt x="157711" y="181693"/>
                    <a:pt x="-20089" y="211856"/>
                    <a:pt x="4782" y="193864"/>
                  </a:cubicBezTo>
                  <a:cubicBezTo>
                    <a:pt x="29653" y="175872"/>
                    <a:pt x="263545" y="89618"/>
                    <a:pt x="306407" y="73214"/>
                  </a:cubicBezTo>
                  <a:cubicBezTo>
                    <a:pt x="349270" y="56810"/>
                    <a:pt x="243436" y="99672"/>
                    <a:pt x="261957" y="95439"/>
                  </a:cubicBezTo>
                  <a:cubicBezTo>
                    <a:pt x="280478" y="91206"/>
                    <a:pt x="400070" y="48872"/>
                    <a:pt x="417532" y="47814"/>
                  </a:cubicBezTo>
                  <a:cubicBezTo>
                    <a:pt x="434994" y="46756"/>
                    <a:pt x="372024" y="74802"/>
                    <a:pt x="366732" y="89089"/>
                  </a:cubicBezTo>
                  <a:cubicBezTo>
                    <a:pt x="361440" y="103376"/>
                    <a:pt x="381020" y="137772"/>
                    <a:pt x="385782" y="133539"/>
                  </a:cubicBezTo>
                  <a:cubicBezTo>
                    <a:pt x="390544" y="129306"/>
                    <a:pt x="385782" y="71097"/>
                    <a:pt x="395307" y="63689"/>
                  </a:cubicBezTo>
                  <a:cubicBezTo>
                    <a:pt x="404832" y="56281"/>
                    <a:pt x="442932" y="90676"/>
                    <a:pt x="442932" y="89089"/>
                  </a:cubicBezTo>
                  <a:cubicBezTo>
                    <a:pt x="442932" y="87502"/>
                    <a:pt x="384724" y="67393"/>
                    <a:pt x="395307" y="54164"/>
                  </a:cubicBezTo>
                  <a:cubicBezTo>
                    <a:pt x="405890" y="40935"/>
                    <a:pt x="492674" y="13947"/>
                    <a:pt x="506432" y="9714"/>
                  </a:cubicBezTo>
                  <a:cubicBezTo>
                    <a:pt x="520190" y="5481"/>
                    <a:pt x="477857" y="25589"/>
                    <a:pt x="477857" y="28764"/>
                  </a:cubicBezTo>
                  <a:cubicBezTo>
                    <a:pt x="477857" y="31939"/>
                    <a:pt x="496378" y="21885"/>
                    <a:pt x="506432" y="28764"/>
                  </a:cubicBezTo>
                  <a:cubicBezTo>
                    <a:pt x="516486" y="35643"/>
                    <a:pt x="530774" y="55752"/>
                    <a:pt x="538182" y="70039"/>
                  </a:cubicBezTo>
                  <a:cubicBezTo>
                    <a:pt x="545590" y="84326"/>
                    <a:pt x="548765" y="112372"/>
                    <a:pt x="550882" y="114489"/>
                  </a:cubicBezTo>
                  <a:cubicBezTo>
                    <a:pt x="552999" y="116606"/>
                    <a:pt x="558819" y="101789"/>
                    <a:pt x="550882" y="82739"/>
                  </a:cubicBezTo>
                  <a:cubicBezTo>
                    <a:pt x="542945" y="63689"/>
                    <a:pt x="557232" y="-4044"/>
                    <a:pt x="503257" y="189"/>
                  </a:cubicBezTo>
                  <a:cubicBezTo>
                    <a:pt x="449282" y="4422"/>
                    <a:pt x="266190" y="92264"/>
                    <a:pt x="227032" y="108139"/>
                  </a:cubicBezTo>
                  <a:cubicBezTo>
                    <a:pt x="187874" y="124014"/>
                    <a:pt x="268307" y="95439"/>
                    <a:pt x="268307" y="95439"/>
                  </a:cubicBezTo>
                  <a:cubicBezTo>
                    <a:pt x="230736" y="109197"/>
                    <a:pt x="21715" y="176402"/>
                    <a:pt x="1607" y="190689"/>
                  </a:cubicBezTo>
                  <a:cubicBezTo>
                    <a:pt x="-18501" y="204976"/>
                    <a:pt x="156653" y="180635"/>
                    <a:pt x="157182" y="181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26A1D2B0-EC3E-0026-48E8-26B8E7B34946}"/>
                </a:ext>
              </a:extLst>
            </p:cNvPr>
            <p:cNvSpPr/>
            <p:nvPr/>
          </p:nvSpPr>
          <p:spPr>
            <a:xfrm>
              <a:off x="2762243" y="5152628"/>
              <a:ext cx="130610" cy="389766"/>
            </a:xfrm>
            <a:custGeom>
              <a:avLst/>
              <a:gdLst>
                <a:gd name="connsiteX0" fmla="*/ 130182 w 130610"/>
                <a:gd name="connsiteY0" fmla="*/ 397 h 389766"/>
                <a:gd name="connsiteX1" fmla="*/ 19057 w 130610"/>
                <a:gd name="connsiteY1" fmla="*/ 124222 h 389766"/>
                <a:gd name="connsiteX2" fmla="*/ 60332 w 130610"/>
                <a:gd name="connsiteY2" fmla="*/ 114697 h 389766"/>
                <a:gd name="connsiteX3" fmla="*/ 31757 w 130610"/>
                <a:gd name="connsiteY3" fmla="*/ 159147 h 389766"/>
                <a:gd name="connsiteX4" fmla="*/ 7 w 130610"/>
                <a:gd name="connsiteY4" fmla="*/ 282972 h 389766"/>
                <a:gd name="connsiteX5" fmla="*/ 28582 w 130610"/>
                <a:gd name="connsiteY5" fmla="*/ 244872 h 389766"/>
                <a:gd name="connsiteX6" fmla="*/ 15882 w 130610"/>
                <a:gd name="connsiteY6" fmla="*/ 327422 h 389766"/>
                <a:gd name="connsiteX7" fmla="*/ 12707 w 130610"/>
                <a:gd name="connsiteY7" fmla="*/ 381397 h 389766"/>
                <a:gd name="connsiteX8" fmla="*/ 41282 w 130610"/>
                <a:gd name="connsiteY8" fmla="*/ 143272 h 389766"/>
                <a:gd name="connsiteX9" fmla="*/ 57157 w 130610"/>
                <a:gd name="connsiteY9" fmla="*/ 86122 h 389766"/>
                <a:gd name="connsiteX10" fmla="*/ 130182 w 130610"/>
                <a:gd name="connsiteY10" fmla="*/ 397 h 38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610" h="389766">
                  <a:moveTo>
                    <a:pt x="130182" y="397"/>
                  </a:moveTo>
                  <a:cubicBezTo>
                    <a:pt x="123832" y="6747"/>
                    <a:pt x="30699" y="105172"/>
                    <a:pt x="19057" y="124222"/>
                  </a:cubicBezTo>
                  <a:cubicBezTo>
                    <a:pt x="7415" y="143272"/>
                    <a:pt x="58215" y="108876"/>
                    <a:pt x="60332" y="114697"/>
                  </a:cubicBezTo>
                  <a:cubicBezTo>
                    <a:pt x="62449" y="120518"/>
                    <a:pt x="41811" y="131101"/>
                    <a:pt x="31757" y="159147"/>
                  </a:cubicBezTo>
                  <a:cubicBezTo>
                    <a:pt x="21703" y="187193"/>
                    <a:pt x="536" y="268685"/>
                    <a:pt x="7" y="282972"/>
                  </a:cubicBezTo>
                  <a:cubicBezTo>
                    <a:pt x="-522" y="297260"/>
                    <a:pt x="25936" y="237464"/>
                    <a:pt x="28582" y="244872"/>
                  </a:cubicBezTo>
                  <a:cubicBezTo>
                    <a:pt x="31228" y="252280"/>
                    <a:pt x="18528" y="304668"/>
                    <a:pt x="15882" y="327422"/>
                  </a:cubicBezTo>
                  <a:cubicBezTo>
                    <a:pt x="13236" y="350176"/>
                    <a:pt x="8474" y="412089"/>
                    <a:pt x="12707" y="381397"/>
                  </a:cubicBezTo>
                  <a:cubicBezTo>
                    <a:pt x="16940" y="350705"/>
                    <a:pt x="33874" y="192484"/>
                    <a:pt x="41282" y="143272"/>
                  </a:cubicBezTo>
                  <a:cubicBezTo>
                    <a:pt x="48690" y="94060"/>
                    <a:pt x="43928" y="106760"/>
                    <a:pt x="57157" y="86122"/>
                  </a:cubicBezTo>
                  <a:cubicBezTo>
                    <a:pt x="70386" y="65484"/>
                    <a:pt x="136532" y="-5953"/>
                    <a:pt x="130182" y="3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CA721084-AA73-A954-F9C0-A22050D3E775}"/>
                </a:ext>
              </a:extLst>
            </p:cNvPr>
            <p:cNvSpPr/>
            <p:nvPr/>
          </p:nvSpPr>
          <p:spPr>
            <a:xfrm>
              <a:off x="2746339" y="5054574"/>
              <a:ext cx="101738" cy="194037"/>
            </a:xfrm>
            <a:custGeom>
              <a:avLst/>
              <a:gdLst>
                <a:gd name="connsiteX0" fmla="*/ 101636 w 101738"/>
                <a:gd name="connsiteY0" fmla="*/ 26 h 194037"/>
                <a:gd name="connsiteX1" fmla="*/ 38136 w 101738"/>
                <a:gd name="connsiteY1" fmla="*/ 101626 h 194037"/>
                <a:gd name="connsiteX2" fmla="*/ 36 w 101738"/>
                <a:gd name="connsiteY2" fmla="*/ 193701 h 194037"/>
                <a:gd name="connsiteX3" fmla="*/ 44486 w 101738"/>
                <a:gd name="connsiteY3" fmla="*/ 133376 h 194037"/>
                <a:gd name="connsiteX4" fmla="*/ 88936 w 101738"/>
                <a:gd name="connsiteY4" fmla="*/ 152426 h 194037"/>
                <a:gd name="connsiteX5" fmla="*/ 57186 w 101738"/>
                <a:gd name="connsiteY5" fmla="*/ 92101 h 194037"/>
                <a:gd name="connsiteX6" fmla="*/ 69886 w 101738"/>
                <a:gd name="connsiteY6" fmla="*/ 117501 h 194037"/>
                <a:gd name="connsiteX7" fmla="*/ 15911 w 101738"/>
                <a:gd name="connsiteY7" fmla="*/ 146076 h 194037"/>
                <a:gd name="connsiteX8" fmla="*/ 28611 w 101738"/>
                <a:gd name="connsiteY8" fmla="*/ 79401 h 194037"/>
                <a:gd name="connsiteX9" fmla="*/ 22261 w 101738"/>
                <a:gd name="connsiteY9" fmla="*/ 111151 h 194037"/>
                <a:gd name="connsiteX10" fmla="*/ 101636 w 101738"/>
                <a:gd name="connsiteY10" fmla="*/ 26 h 1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738" h="194037">
                  <a:moveTo>
                    <a:pt x="101636" y="26"/>
                  </a:moveTo>
                  <a:cubicBezTo>
                    <a:pt x="104282" y="-1562"/>
                    <a:pt x="55069" y="69347"/>
                    <a:pt x="38136" y="101626"/>
                  </a:cubicBezTo>
                  <a:cubicBezTo>
                    <a:pt x="21203" y="133905"/>
                    <a:pt x="-1022" y="188410"/>
                    <a:pt x="36" y="193701"/>
                  </a:cubicBezTo>
                  <a:cubicBezTo>
                    <a:pt x="1094" y="198992"/>
                    <a:pt x="29669" y="140255"/>
                    <a:pt x="44486" y="133376"/>
                  </a:cubicBezTo>
                  <a:cubicBezTo>
                    <a:pt x="59303" y="126497"/>
                    <a:pt x="86819" y="159305"/>
                    <a:pt x="88936" y="152426"/>
                  </a:cubicBezTo>
                  <a:cubicBezTo>
                    <a:pt x="91053" y="145547"/>
                    <a:pt x="60361" y="97922"/>
                    <a:pt x="57186" y="92101"/>
                  </a:cubicBezTo>
                  <a:cubicBezTo>
                    <a:pt x="54011" y="86280"/>
                    <a:pt x="76765" y="108505"/>
                    <a:pt x="69886" y="117501"/>
                  </a:cubicBezTo>
                  <a:cubicBezTo>
                    <a:pt x="63007" y="126497"/>
                    <a:pt x="22790" y="152426"/>
                    <a:pt x="15911" y="146076"/>
                  </a:cubicBezTo>
                  <a:cubicBezTo>
                    <a:pt x="9032" y="139726"/>
                    <a:pt x="27553" y="85222"/>
                    <a:pt x="28611" y="79401"/>
                  </a:cubicBezTo>
                  <a:cubicBezTo>
                    <a:pt x="29669" y="73580"/>
                    <a:pt x="10090" y="122264"/>
                    <a:pt x="22261" y="111151"/>
                  </a:cubicBezTo>
                  <a:cubicBezTo>
                    <a:pt x="34432" y="100038"/>
                    <a:pt x="98990" y="1614"/>
                    <a:pt x="10163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0AD0EB5C-7607-B479-C058-5A9DD5CB9CBC}"/>
                </a:ext>
              </a:extLst>
            </p:cNvPr>
            <p:cNvSpPr/>
            <p:nvPr/>
          </p:nvSpPr>
          <p:spPr>
            <a:xfrm>
              <a:off x="2708868" y="5267325"/>
              <a:ext cx="94657" cy="203705"/>
            </a:xfrm>
            <a:custGeom>
              <a:avLst/>
              <a:gdLst>
                <a:gd name="connsiteX0" fmla="*/ 94657 w 94657"/>
                <a:gd name="connsiteY0" fmla="*/ 47625 h 203705"/>
                <a:gd name="connsiteX1" fmla="*/ 47032 w 94657"/>
                <a:gd name="connsiteY1" fmla="*/ 0 h 203705"/>
                <a:gd name="connsiteX2" fmla="*/ 5757 w 94657"/>
                <a:gd name="connsiteY2" fmla="*/ 47625 h 203705"/>
                <a:gd name="connsiteX3" fmla="*/ 18457 w 94657"/>
                <a:gd name="connsiteY3" fmla="*/ 60325 h 203705"/>
                <a:gd name="connsiteX4" fmla="*/ 2582 w 94657"/>
                <a:gd name="connsiteY4" fmla="*/ 133350 h 203705"/>
                <a:gd name="connsiteX5" fmla="*/ 5757 w 94657"/>
                <a:gd name="connsiteY5" fmla="*/ 177800 h 203705"/>
                <a:gd name="connsiteX6" fmla="*/ 56557 w 94657"/>
                <a:gd name="connsiteY6" fmla="*/ 203200 h 203705"/>
                <a:gd name="connsiteX7" fmla="*/ 24807 w 94657"/>
                <a:gd name="connsiteY7" fmla="*/ 155575 h 203705"/>
                <a:gd name="connsiteX8" fmla="*/ 37507 w 94657"/>
                <a:gd name="connsiteY8" fmla="*/ 19050 h 203705"/>
                <a:gd name="connsiteX9" fmla="*/ 21632 w 94657"/>
                <a:gd name="connsiteY9" fmla="*/ 60325 h 203705"/>
                <a:gd name="connsiteX10" fmla="*/ 47032 w 94657"/>
                <a:gd name="connsiteY10" fmla="*/ 28575 h 203705"/>
                <a:gd name="connsiteX11" fmla="*/ 94657 w 94657"/>
                <a:gd name="connsiteY11" fmla="*/ 47625 h 20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657" h="203705">
                  <a:moveTo>
                    <a:pt x="94657" y="47625"/>
                  </a:moveTo>
                  <a:cubicBezTo>
                    <a:pt x="94657" y="42863"/>
                    <a:pt x="61849" y="0"/>
                    <a:pt x="47032" y="0"/>
                  </a:cubicBezTo>
                  <a:cubicBezTo>
                    <a:pt x="32215" y="0"/>
                    <a:pt x="5757" y="47625"/>
                    <a:pt x="5757" y="47625"/>
                  </a:cubicBezTo>
                  <a:cubicBezTo>
                    <a:pt x="994" y="57679"/>
                    <a:pt x="18986" y="46037"/>
                    <a:pt x="18457" y="60325"/>
                  </a:cubicBezTo>
                  <a:cubicBezTo>
                    <a:pt x="17928" y="74613"/>
                    <a:pt x="4699" y="113771"/>
                    <a:pt x="2582" y="133350"/>
                  </a:cubicBezTo>
                  <a:cubicBezTo>
                    <a:pt x="465" y="152929"/>
                    <a:pt x="-3239" y="166158"/>
                    <a:pt x="5757" y="177800"/>
                  </a:cubicBezTo>
                  <a:cubicBezTo>
                    <a:pt x="14753" y="189442"/>
                    <a:pt x="53382" y="206904"/>
                    <a:pt x="56557" y="203200"/>
                  </a:cubicBezTo>
                  <a:cubicBezTo>
                    <a:pt x="59732" y="199496"/>
                    <a:pt x="27982" y="186267"/>
                    <a:pt x="24807" y="155575"/>
                  </a:cubicBezTo>
                  <a:cubicBezTo>
                    <a:pt x="21632" y="124883"/>
                    <a:pt x="38036" y="34925"/>
                    <a:pt x="37507" y="19050"/>
                  </a:cubicBezTo>
                  <a:cubicBezTo>
                    <a:pt x="36978" y="3175"/>
                    <a:pt x="20045" y="58738"/>
                    <a:pt x="21632" y="60325"/>
                  </a:cubicBezTo>
                  <a:cubicBezTo>
                    <a:pt x="23219" y="61912"/>
                    <a:pt x="38036" y="31750"/>
                    <a:pt x="47032" y="28575"/>
                  </a:cubicBezTo>
                  <a:cubicBezTo>
                    <a:pt x="56028" y="25400"/>
                    <a:pt x="94657" y="52387"/>
                    <a:pt x="94657" y="47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42C19FB4-1DCA-7981-6BC4-DE873A3B5A1A}"/>
                </a:ext>
              </a:extLst>
            </p:cNvPr>
            <p:cNvSpPr/>
            <p:nvPr/>
          </p:nvSpPr>
          <p:spPr>
            <a:xfrm>
              <a:off x="2240554" y="4774653"/>
              <a:ext cx="235949" cy="479259"/>
            </a:xfrm>
            <a:custGeom>
              <a:avLst/>
              <a:gdLst>
                <a:gd name="connsiteX0" fmla="*/ 235946 w 235949"/>
                <a:gd name="connsiteY0" fmla="*/ 547 h 479259"/>
                <a:gd name="connsiteX1" fmla="*/ 162921 w 235949"/>
                <a:gd name="connsiteY1" fmla="*/ 143422 h 479259"/>
                <a:gd name="connsiteX2" fmla="*/ 105771 w 235949"/>
                <a:gd name="connsiteY2" fmla="*/ 286297 h 479259"/>
                <a:gd name="connsiteX3" fmla="*/ 131171 w 235949"/>
                <a:gd name="connsiteY3" fmla="*/ 203747 h 479259"/>
                <a:gd name="connsiteX4" fmla="*/ 124821 w 235949"/>
                <a:gd name="connsiteY4" fmla="*/ 146597 h 479259"/>
                <a:gd name="connsiteX5" fmla="*/ 172446 w 235949"/>
                <a:gd name="connsiteY5" fmla="*/ 111672 h 479259"/>
                <a:gd name="connsiteX6" fmla="*/ 112121 w 235949"/>
                <a:gd name="connsiteY6" fmla="*/ 149772 h 479259"/>
                <a:gd name="connsiteX7" fmla="*/ 131171 w 235949"/>
                <a:gd name="connsiteY7" fmla="*/ 206922 h 479259"/>
                <a:gd name="connsiteX8" fmla="*/ 108946 w 235949"/>
                <a:gd name="connsiteY8" fmla="*/ 279947 h 479259"/>
                <a:gd name="connsiteX9" fmla="*/ 996 w 235949"/>
                <a:gd name="connsiteY9" fmla="*/ 476797 h 479259"/>
                <a:gd name="connsiteX10" fmla="*/ 61321 w 235949"/>
                <a:gd name="connsiteY10" fmla="*/ 375197 h 479259"/>
                <a:gd name="connsiteX11" fmla="*/ 162921 w 235949"/>
                <a:gd name="connsiteY11" fmla="*/ 156122 h 479259"/>
                <a:gd name="connsiteX12" fmla="*/ 166096 w 235949"/>
                <a:gd name="connsiteY12" fmla="*/ 197397 h 479259"/>
                <a:gd name="connsiteX13" fmla="*/ 235946 w 235949"/>
                <a:gd name="connsiteY13" fmla="*/ 547 h 4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949" h="479259">
                  <a:moveTo>
                    <a:pt x="235946" y="547"/>
                  </a:moveTo>
                  <a:cubicBezTo>
                    <a:pt x="235417" y="-8449"/>
                    <a:pt x="184617" y="95797"/>
                    <a:pt x="162921" y="143422"/>
                  </a:cubicBezTo>
                  <a:cubicBezTo>
                    <a:pt x="141225" y="191047"/>
                    <a:pt x="111063" y="276243"/>
                    <a:pt x="105771" y="286297"/>
                  </a:cubicBezTo>
                  <a:cubicBezTo>
                    <a:pt x="100479" y="296351"/>
                    <a:pt x="127996" y="227030"/>
                    <a:pt x="131171" y="203747"/>
                  </a:cubicBezTo>
                  <a:cubicBezTo>
                    <a:pt x="134346" y="180464"/>
                    <a:pt x="117942" y="161943"/>
                    <a:pt x="124821" y="146597"/>
                  </a:cubicBezTo>
                  <a:cubicBezTo>
                    <a:pt x="131700" y="131251"/>
                    <a:pt x="174563" y="111143"/>
                    <a:pt x="172446" y="111672"/>
                  </a:cubicBezTo>
                  <a:cubicBezTo>
                    <a:pt x="170329" y="112201"/>
                    <a:pt x="119000" y="133897"/>
                    <a:pt x="112121" y="149772"/>
                  </a:cubicBezTo>
                  <a:cubicBezTo>
                    <a:pt x="105242" y="165647"/>
                    <a:pt x="131700" y="185226"/>
                    <a:pt x="131171" y="206922"/>
                  </a:cubicBezTo>
                  <a:cubicBezTo>
                    <a:pt x="130642" y="228618"/>
                    <a:pt x="130642" y="234968"/>
                    <a:pt x="108946" y="279947"/>
                  </a:cubicBezTo>
                  <a:cubicBezTo>
                    <a:pt x="87250" y="324926"/>
                    <a:pt x="8933" y="460922"/>
                    <a:pt x="996" y="476797"/>
                  </a:cubicBezTo>
                  <a:cubicBezTo>
                    <a:pt x="-6941" y="492672"/>
                    <a:pt x="34334" y="428643"/>
                    <a:pt x="61321" y="375197"/>
                  </a:cubicBezTo>
                  <a:cubicBezTo>
                    <a:pt x="88308" y="321751"/>
                    <a:pt x="145459" y="185755"/>
                    <a:pt x="162921" y="156122"/>
                  </a:cubicBezTo>
                  <a:cubicBezTo>
                    <a:pt x="180383" y="126489"/>
                    <a:pt x="156042" y="222268"/>
                    <a:pt x="166096" y="197397"/>
                  </a:cubicBezTo>
                  <a:cubicBezTo>
                    <a:pt x="176150" y="172526"/>
                    <a:pt x="236475" y="9543"/>
                    <a:pt x="235946" y="5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7052FB65-5E1D-8294-6D9E-6337F87652E4}"/>
                </a:ext>
              </a:extLst>
            </p:cNvPr>
            <p:cNvSpPr/>
            <p:nvPr/>
          </p:nvSpPr>
          <p:spPr>
            <a:xfrm>
              <a:off x="2260264" y="5161634"/>
              <a:ext cx="241924" cy="117511"/>
            </a:xfrm>
            <a:custGeom>
              <a:avLst/>
              <a:gdLst>
                <a:gd name="connsiteX0" fmla="*/ 238461 w 241924"/>
                <a:gd name="connsiteY0" fmla="*/ 4091 h 117511"/>
                <a:gd name="connsiteX1" fmla="*/ 3511 w 241924"/>
                <a:gd name="connsiteY1" fmla="*/ 115216 h 117511"/>
                <a:gd name="connsiteX2" fmla="*/ 92411 w 241924"/>
                <a:gd name="connsiteY2" fmla="*/ 77116 h 117511"/>
                <a:gd name="connsiteX3" fmla="*/ 22561 w 241924"/>
                <a:gd name="connsiteY3" fmla="*/ 51716 h 117511"/>
                <a:gd name="connsiteX4" fmla="*/ 98761 w 241924"/>
                <a:gd name="connsiteY4" fmla="*/ 61241 h 117511"/>
                <a:gd name="connsiteX5" fmla="*/ 143211 w 241924"/>
                <a:gd name="connsiteY5" fmla="*/ 26316 h 117511"/>
                <a:gd name="connsiteX6" fmla="*/ 238461 w 241924"/>
                <a:gd name="connsiteY6" fmla="*/ 4091 h 11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924" h="117511">
                  <a:moveTo>
                    <a:pt x="238461" y="4091"/>
                  </a:moveTo>
                  <a:cubicBezTo>
                    <a:pt x="215178" y="18908"/>
                    <a:pt x="27853" y="103045"/>
                    <a:pt x="3511" y="115216"/>
                  </a:cubicBezTo>
                  <a:cubicBezTo>
                    <a:pt x="-20831" y="127387"/>
                    <a:pt x="89236" y="87699"/>
                    <a:pt x="92411" y="77116"/>
                  </a:cubicBezTo>
                  <a:cubicBezTo>
                    <a:pt x="95586" y="66533"/>
                    <a:pt x="21503" y="54362"/>
                    <a:pt x="22561" y="51716"/>
                  </a:cubicBezTo>
                  <a:cubicBezTo>
                    <a:pt x="23619" y="49070"/>
                    <a:pt x="78653" y="65474"/>
                    <a:pt x="98761" y="61241"/>
                  </a:cubicBezTo>
                  <a:cubicBezTo>
                    <a:pt x="118869" y="57008"/>
                    <a:pt x="125749" y="33724"/>
                    <a:pt x="143211" y="26316"/>
                  </a:cubicBezTo>
                  <a:cubicBezTo>
                    <a:pt x="160673" y="18908"/>
                    <a:pt x="261744" y="-10726"/>
                    <a:pt x="238461" y="40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0E032FFF-ACEE-C84E-61FA-1483F387CFD4}"/>
                </a:ext>
              </a:extLst>
            </p:cNvPr>
            <p:cNvSpPr/>
            <p:nvPr/>
          </p:nvSpPr>
          <p:spPr>
            <a:xfrm>
              <a:off x="2245414" y="5232396"/>
              <a:ext cx="180936" cy="130605"/>
            </a:xfrm>
            <a:custGeom>
              <a:avLst/>
              <a:gdLst>
                <a:gd name="connsiteX0" fmla="*/ 24711 w 180936"/>
                <a:gd name="connsiteY0" fmla="*/ 25404 h 130605"/>
                <a:gd name="connsiteX1" fmla="*/ 43761 w 180936"/>
                <a:gd name="connsiteY1" fmla="*/ 95254 h 130605"/>
                <a:gd name="connsiteX2" fmla="*/ 24711 w 180936"/>
                <a:gd name="connsiteY2" fmla="*/ 130179 h 130605"/>
                <a:gd name="connsiteX3" fmla="*/ 65986 w 180936"/>
                <a:gd name="connsiteY3" fmla="*/ 73029 h 130605"/>
                <a:gd name="connsiteX4" fmla="*/ 180286 w 180936"/>
                <a:gd name="connsiteY4" fmla="*/ 4 h 130605"/>
                <a:gd name="connsiteX5" fmla="*/ 8836 w 180936"/>
                <a:gd name="connsiteY5" fmla="*/ 76204 h 130605"/>
                <a:gd name="connsiteX6" fmla="*/ 24711 w 180936"/>
                <a:gd name="connsiteY6" fmla="*/ 25404 h 1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36" h="130605">
                  <a:moveTo>
                    <a:pt x="24711" y="25404"/>
                  </a:moveTo>
                  <a:cubicBezTo>
                    <a:pt x="30532" y="28579"/>
                    <a:pt x="43761" y="77792"/>
                    <a:pt x="43761" y="95254"/>
                  </a:cubicBezTo>
                  <a:cubicBezTo>
                    <a:pt x="43761" y="112716"/>
                    <a:pt x="21007" y="133883"/>
                    <a:pt x="24711" y="130179"/>
                  </a:cubicBezTo>
                  <a:cubicBezTo>
                    <a:pt x="28415" y="126475"/>
                    <a:pt x="40057" y="94725"/>
                    <a:pt x="65986" y="73029"/>
                  </a:cubicBezTo>
                  <a:cubicBezTo>
                    <a:pt x="91915" y="51333"/>
                    <a:pt x="189811" y="-525"/>
                    <a:pt x="180286" y="4"/>
                  </a:cubicBezTo>
                  <a:cubicBezTo>
                    <a:pt x="170761" y="533"/>
                    <a:pt x="33707" y="69325"/>
                    <a:pt x="8836" y="76204"/>
                  </a:cubicBezTo>
                  <a:cubicBezTo>
                    <a:pt x="-16035" y="83083"/>
                    <a:pt x="18890" y="22229"/>
                    <a:pt x="24711" y="254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90736224-4F4E-916A-2E00-406683A2BD62}"/>
                </a:ext>
              </a:extLst>
            </p:cNvPr>
            <p:cNvSpPr/>
            <p:nvPr/>
          </p:nvSpPr>
          <p:spPr>
            <a:xfrm>
              <a:off x="2809858" y="4654542"/>
              <a:ext cx="120781" cy="552458"/>
            </a:xfrm>
            <a:custGeom>
              <a:avLst/>
              <a:gdLst>
                <a:gd name="connsiteX0" fmla="*/ 57167 w 120781"/>
                <a:gd name="connsiteY0" fmla="*/ 8 h 552458"/>
                <a:gd name="connsiteX1" fmla="*/ 104792 w 120781"/>
                <a:gd name="connsiteY1" fmla="*/ 98433 h 552458"/>
                <a:gd name="connsiteX2" fmla="*/ 104792 w 120781"/>
                <a:gd name="connsiteY2" fmla="*/ 85733 h 552458"/>
                <a:gd name="connsiteX3" fmla="*/ 60342 w 120781"/>
                <a:gd name="connsiteY3" fmla="*/ 250833 h 552458"/>
                <a:gd name="connsiteX4" fmla="*/ 53992 w 120781"/>
                <a:gd name="connsiteY4" fmla="*/ 333383 h 552458"/>
                <a:gd name="connsiteX5" fmla="*/ 63517 w 120781"/>
                <a:gd name="connsiteY5" fmla="*/ 441333 h 552458"/>
                <a:gd name="connsiteX6" fmla="*/ 57167 w 120781"/>
                <a:gd name="connsiteY6" fmla="*/ 552458 h 552458"/>
                <a:gd name="connsiteX7" fmla="*/ 31767 w 120781"/>
                <a:gd name="connsiteY7" fmla="*/ 441333 h 552458"/>
                <a:gd name="connsiteX8" fmla="*/ 6367 w 120781"/>
                <a:gd name="connsiteY8" fmla="*/ 327033 h 552458"/>
                <a:gd name="connsiteX9" fmla="*/ 53992 w 120781"/>
                <a:gd name="connsiteY9" fmla="*/ 396883 h 552458"/>
                <a:gd name="connsiteX10" fmla="*/ 53992 w 120781"/>
                <a:gd name="connsiteY10" fmla="*/ 333383 h 552458"/>
                <a:gd name="connsiteX11" fmla="*/ 17 w 120781"/>
                <a:gd name="connsiteY11" fmla="*/ 222258 h 552458"/>
                <a:gd name="connsiteX12" fmla="*/ 60342 w 120781"/>
                <a:gd name="connsiteY12" fmla="*/ 301633 h 552458"/>
                <a:gd name="connsiteX13" fmla="*/ 120667 w 120781"/>
                <a:gd name="connsiteY13" fmla="*/ 104783 h 552458"/>
                <a:gd name="connsiteX14" fmla="*/ 57167 w 120781"/>
                <a:gd name="connsiteY14" fmla="*/ 8 h 5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781" h="552458">
                  <a:moveTo>
                    <a:pt x="57167" y="8"/>
                  </a:moveTo>
                  <a:cubicBezTo>
                    <a:pt x="54521" y="-1050"/>
                    <a:pt x="104792" y="98433"/>
                    <a:pt x="104792" y="98433"/>
                  </a:cubicBezTo>
                  <a:cubicBezTo>
                    <a:pt x="112729" y="112720"/>
                    <a:pt x="112200" y="60333"/>
                    <a:pt x="104792" y="85733"/>
                  </a:cubicBezTo>
                  <a:cubicBezTo>
                    <a:pt x="97384" y="111133"/>
                    <a:pt x="68809" y="209558"/>
                    <a:pt x="60342" y="250833"/>
                  </a:cubicBezTo>
                  <a:cubicBezTo>
                    <a:pt x="51875" y="292108"/>
                    <a:pt x="53463" y="301633"/>
                    <a:pt x="53992" y="333383"/>
                  </a:cubicBezTo>
                  <a:cubicBezTo>
                    <a:pt x="54521" y="365133"/>
                    <a:pt x="62988" y="404821"/>
                    <a:pt x="63517" y="441333"/>
                  </a:cubicBezTo>
                  <a:cubicBezTo>
                    <a:pt x="64046" y="477845"/>
                    <a:pt x="62459" y="552458"/>
                    <a:pt x="57167" y="552458"/>
                  </a:cubicBezTo>
                  <a:cubicBezTo>
                    <a:pt x="51875" y="552458"/>
                    <a:pt x="40234" y="478904"/>
                    <a:pt x="31767" y="441333"/>
                  </a:cubicBezTo>
                  <a:cubicBezTo>
                    <a:pt x="23300" y="403762"/>
                    <a:pt x="2663" y="334441"/>
                    <a:pt x="6367" y="327033"/>
                  </a:cubicBezTo>
                  <a:cubicBezTo>
                    <a:pt x="10071" y="319625"/>
                    <a:pt x="46055" y="395825"/>
                    <a:pt x="53992" y="396883"/>
                  </a:cubicBezTo>
                  <a:cubicBezTo>
                    <a:pt x="61929" y="397941"/>
                    <a:pt x="62988" y="362487"/>
                    <a:pt x="53992" y="333383"/>
                  </a:cubicBezTo>
                  <a:cubicBezTo>
                    <a:pt x="44996" y="304279"/>
                    <a:pt x="-1041" y="227549"/>
                    <a:pt x="17" y="222258"/>
                  </a:cubicBezTo>
                  <a:cubicBezTo>
                    <a:pt x="1075" y="216967"/>
                    <a:pt x="40234" y="321212"/>
                    <a:pt x="60342" y="301633"/>
                  </a:cubicBezTo>
                  <a:cubicBezTo>
                    <a:pt x="80450" y="282054"/>
                    <a:pt x="117492" y="148704"/>
                    <a:pt x="120667" y="104783"/>
                  </a:cubicBezTo>
                  <a:cubicBezTo>
                    <a:pt x="123842" y="60862"/>
                    <a:pt x="59813" y="1066"/>
                    <a:pt x="5716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5BC8811C-430A-1FBB-B50F-1FCDEE9CF372}"/>
                </a:ext>
              </a:extLst>
            </p:cNvPr>
            <p:cNvSpPr/>
            <p:nvPr/>
          </p:nvSpPr>
          <p:spPr>
            <a:xfrm>
              <a:off x="2807755" y="4555911"/>
              <a:ext cx="103724" cy="509996"/>
            </a:xfrm>
            <a:custGeom>
              <a:avLst/>
              <a:gdLst>
                <a:gd name="connsiteX0" fmla="*/ 103720 w 103724"/>
                <a:gd name="connsiteY0" fmla="*/ 214 h 509996"/>
                <a:gd name="connsiteX1" fmla="*/ 40220 w 103724"/>
                <a:gd name="connsiteY1" fmla="*/ 130389 h 509996"/>
                <a:gd name="connsiteX2" fmla="*/ 8470 w 103724"/>
                <a:gd name="connsiteY2" fmla="*/ 247864 h 509996"/>
                <a:gd name="connsiteX3" fmla="*/ 30695 w 103724"/>
                <a:gd name="connsiteY3" fmla="*/ 200239 h 509996"/>
                <a:gd name="connsiteX4" fmla="*/ 5295 w 103724"/>
                <a:gd name="connsiteY4" fmla="*/ 298664 h 509996"/>
                <a:gd name="connsiteX5" fmla="*/ 2120 w 103724"/>
                <a:gd name="connsiteY5" fmla="*/ 346289 h 509996"/>
                <a:gd name="connsiteX6" fmla="*/ 30695 w 103724"/>
                <a:gd name="connsiteY6" fmla="*/ 384389 h 509996"/>
                <a:gd name="connsiteX7" fmla="*/ 40220 w 103724"/>
                <a:gd name="connsiteY7" fmla="*/ 403439 h 509996"/>
                <a:gd name="connsiteX8" fmla="*/ 46570 w 103724"/>
                <a:gd name="connsiteY8" fmla="*/ 495514 h 509996"/>
                <a:gd name="connsiteX9" fmla="*/ 46570 w 103724"/>
                <a:gd name="connsiteY9" fmla="*/ 498689 h 509996"/>
                <a:gd name="connsiteX10" fmla="*/ 52920 w 103724"/>
                <a:gd name="connsiteY10" fmla="*/ 387564 h 509996"/>
                <a:gd name="connsiteX11" fmla="*/ 21170 w 103724"/>
                <a:gd name="connsiteY11" fmla="*/ 320889 h 509996"/>
                <a:gd name="connsiteX12" fmla="*/ 65620 w 103724"/>
                <a:gd name="connsiteY12" fmla="*/ 108164 h 509996"/>
                <a:gd name="connsiteX13" fmla="*/ 37045 w 103724"/>
                <a:gd name="connsiteY13" fmla="*/ 162139 h 509996"/>
                <a:gd name="connsiteX14" fmla="*/ 103720 w 103724"/>
                <a:gd name="connsiteY14" fmla="*/ 214 h 50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724" h="509996">
                  <a:moveTo>
                    <a:pt x="103720" y="214"/>
                  </a:moveTo>
                  <a:cubicBezTo>
                    <a:pt x="104249" y="-5078"/>
                    <a:pt x="56095" y="89114"/>
                    <a:pt x="40220" y="130389"/>
                  </a:cubicBezTo>
                  <a:cubicBezTo>
                    <a:pt x="24345" y="171664"/>
                    <a:pt x="10057" y="236222"/>
                    <a:pt x="8470" y="247864"/>
                  </a:cubicBezTo>
                  <a:cubicBezTo>
                    <a:pt x="6883" y="259506"/>
                    <a:pt x="31224" y="191772"/>
                    <a:pt x="30695" y="200239"/>
                  </a:cubicBezTo>
                  <a:cubicBezTo>
                    <a:pt x="30166" y="208706"/>
                    <a:pt x="10057" y="274322"/>
                    <a:pt x="5295" y="298664"/>
                  </a:cubicBezTo>
                  <a:cubicBezTo>
                    <a:pt x="533" y="323006"/>
                    <a:pt x="-2113" y="332002"/>
                    <a:pt x="2120" y="346289"/>
                  </a:cubicBezTo>
                  <a:cubicBezTo>
                    <a:pt x="6353" y="360576"/>
                    <a:pt x="24345" y="374864"/>
                    <a:pt x="30695" y="384389"/>
                  </a:cubicBezTo>
                  <a:cubicBezTo>
                    <a:pt x="37045" y="393914"/>
                    <a:pt x="37574" y="384918"/>
                    <a:pt x="40220" y="403439"/>
                  </a:cubicBezTo>
                  <a:cubicBezTo>
                    <a:pt x="42866" y="421960"/>
                    <a:pt x="45512" y="479639"/>
                    <a:pt x="46570" y="495514"/>
                  </a:cubicBezTo>
                  <a:cubicBezTo>
                    <a:pt x="47628" y="511389"/>
                    <a:pt x="45512" y="516680"/>
                    <a:pt x="46570" y="498689"/>
                  </a:cubicBezTo>
                  <a:cubicBezTo>
                    <a:pt x="47628" y="480698"/>
                    <a:pt x="57153" y="417197"/>
                    <a:pt x="52920" y="387564"/>
                  </a:cubicBezTo>
                  <a:cubicBezTo>
                    <a:pt x="48687" y="357931"/>
                    <a:pt x="19053" y="367456"/>
                    <a:pt x="21170" y="320889"/>
                  </a:cubicBezTo>
                  <a:cubicBezTo>
                    <a:pt x="23287" y="274322"/>
                    <a:pt x="62974" y="134622"/>
                    <a:pt x="65620" y="108164"/>
                  </a:cubicBezTo>
                  <a:cubicBezTo>
                    <a:pt x="68266" y="81706"/>
                    <a:pt x="29637" y="176426"/>
                    <a:pt x="37045" y="162139"/>
                  </a:cubicBezTo>
                  <a:cubicBezTo>
                    <a:pt x="44453" y="147852"/>
                    <a:pt x="103191" y="5506"/>
                    <a:pt x="103720" y="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71E0907B-01AB-B849-7155-F1894E9296D1}"/>
                </a:ext>
              </a:extLst>
            </p:cNvPr>
            <p:cNvSpPr/>
            <p:nvPr/>
          </p:nvSpPr>
          <p:spPr>
            <a:xfrm>
              <a:off x="2605198" y="4935440"/>
              <a:ext cx="274641" cy="97068"/>
            </a:xfrm>
            <a:custGeom>
              <a:avLst/>
              <a:gdLst>
                <a:gd name="connsiteX0" fmla="*/ 1477 w 274641"/>
                <a:gd name="connsiteY0" fmla="*/ 96935 h 97068"/>
                <a:gd name="connsiteX1" fmla="*/ 160227 w 274641"/>
                <a:gd name="connsiteY1" fmla="*/ 20735 h 97068"/>
                <a:gd name="connsiteX2" fmla="*/ 84027 w 274641"/>
                <a:gd name="connsiteY2" fmla="*/ 42960 h 97068"/>
                <a:gd name="connsiteX3" fmla="*/ 182452 w 274641"/>
                <a:gd name="connsiteY3" fmla="*/ 1685 h 97068"/>
                <a:gd name="connsiteX4" fmla="*/ 274527 w 274641"/>
                <a:gd name="connsiteY4" fmla="*/ 11210 h 97068"/>
                <a:gd name="connsiteX5" fmla="*/ 163402 w 274641"/>
                <a:gd name="connsiteY5" fmla="*/ 1685 h 97068"/>
                <a:gd name="connsiteX6" fmla="*/ 42752 w 274641"/>
                <a:gd name="connsiteY6" fmla="*/ 52485 h 97068"/>
                <a:gd name="connsiteX7" fmla="*/ 77677 w 274641"/>
                <a:gd name="connsiteY7" fmla="*/ 39785 h 97068"/>
                <a:gd name="connsiteX8" fmla="*/ 1477 w 274641"/>
                <a:gd name="connsiteY8" fmla="*/ 96935 h 97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641" h="97068">
                  <a:moveTo>
                    <a:pt x="1477" y="96935"/>
                  </a:moveTo>
                  <a:cubicBezTo>
                    <a:pt x="15235" y="93760"/>
                    <a:pt x="146469" y="29731"/>
                    <a:pt x="160227" y="20735"/>
                  </a:cubicBezTo>
                  <a:cubicBezTo>
                    <a:pt x="173985" y="11739"/>
                    <a:pt x="80323" y="46135"/>
                    <a:pt x="84027" y="42960"/>
                  </a:cubicBezTo>
                  <a:cubicBezTo>
                    <a:pt x="87731" y="39785"/>
                    <a:pt x="150702" y="6977"/>
                    <a:pt x="182452" y="1685"/>
                  </a:cubicBezTo>
                  <a:cubicBezTo>
                    <a:pt x="214202" y="-3607"/>
                    <a:pt x="277702" y="11210"/>
                    <a:pt x="274527" y="11210"/>
                  </a:cubicBezTo>
                  <a:cubicBezTo>
                    <a:pt x="271352" y="11210"/>
                    <a:pt x="202031" y="-5194"/>
                    <a:pt x="163402" y="1685"/>
                  </a:cubicBezTo>
                  <a:cubicBezTo>
                    <a:pt x="124773" y="8564"/>
                    <a:pt x="57040" y="46135"/>
                    <a:pt x="42752" y="52485"/>
                  </a:cubicBezTo>
                  <a:cubicBezTo>
                    <a:pt x="28464" y="58835"/>
                    <a:pt x="80852" y="33964"/>
                    <a:pt x="77677" y="39785"/>
                  </a:cubicBezTo>
                  <a:cubicBezTo>
                    <a:pt x="74502" y="45606"/>
                    <a:pt x="-12281" y="100110"/>
                    <a:pt x="1477" y="969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B21782E9-75D2-ADFB-5D77-804945BEE001}"/>
                </a:ext>
              </a:extLst>
            </p:cNvPr>
            <p:cNvSpPr/>
            <p:nvPr/>
          </p:nvSpPr>
          <p:spPr>
            <a:xfrm>
              <a:off x="2463347" y="4467135"/>
              <a:ext cx="279089" cy="336640"/>
            </a:xfrm>
            <a:custGeom>
              <a:avLst/>
              <a:gdLst>
                <a:gd name="connsiteX0" fmla="*/ 98878 w 279089"/>
                <a:gd name="connsiteY0" fmla="*/ 90 h 336640"/>
                <a:gd name="connsiteX1" fmla="*/ 143328 w 279089"/>
                <a:gd name="connsiteY1" fmla="*/ 47715 h 336640"/>
                <a:gd name="connsiteX2" fmla="*/ 73478 w 279089"/>
                <a:gd name="connsiteY2" fmla="*/ 85815 h 336640"/>
                <a:gd name="connsiteX3" fmla="*/ 70303 w 279089"/>
                <a:gd name="connsiteY3" fmla="*/ 136615 h 336640"/>
                <a:gd name="connsiteX4" fmla="*/ 41728 w 279089"/>
                <a:gd name="connsiteY4" fmla="*/ 206465 h 336640"/>
                <a:gd name="connsiteX5" fmla="*/ 453 w 279089"/>
                <a:gd name="connsiteY5" fmla="*/ 260440 h 336640"/>
                <a:gd name="connsiteX6" fmla="*/ 19503 w 279089"/>
                <a:gd name="connsiteY6" fmla="*/ 336640 h 336640"/>
                <a:gd name="connsiteX7" fmla="*/ 16328 w 279089"/>
                <a:gd name="connsiteY7" fmla="*/ 260440 h 336640"/>
                <a:gd name="connsiteX8" fmla="*/ 98878 w 279089"/>
                <a:gd name="connsiteY8" fmla="*/ 127090 h 336640"/>
                <a:gd name="connsiteX9" fmla="*/ 67128 w 279089"/>
                <a:gd name="connsiteY9" fmla="*/ 168365 h 336640"/>
                <a:gd name="connsiteX10" fmla="*/ 203653 w 279089"/>
                <a:gd name="connsiteY10" fmla="*/ 136615 h 336640"/>
                <a:gd name="connsiteX11" fmla="*/ 276678 w 279089"/>
                <a:gd name="connsiteY11" fmla="*/ 114390 h 336640"/>
                <a:gd name="connsiteX12" fmla="*/ 117928 w 279089"/>
                <a:gd name="connsiteY12" fmla="*/ 146140 h 336640"/>
                <a:gd name="connsiteX13" fmla="*/ 79828 w 279089"/>
                <a:gd name="connsiteY13" fmla="*/ 165190 h 336640"/>
                <a:gd name="connsiteX14" fmla="*/ 111578 w 279089"/>
                <a:gd name="connsiteY14" fmla="*/ 76290 h 336640"/>
                <a:gd name="connsiteX15" fmla="*/ 127453 w 279089"/>
                <a:gd name="connsiteY15" fmla="*/ 60415 h 336640"/>
                <a:gd name="connsiteX16" fmla="*/ 98878 w 279089"/>
                <a:gd name="connsiteY16" fmla="*/ 90 h 33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9089" h="336640">
                  <a:moveTo>
                    <a:pt x="98878" y="90"/>
                  </a:moveTo>
                  <a:cubicBezTo>
                    <a:pt x="101524" y="-2027"/>
                    <a:pt x="147561" y="33428"/>
                    <a:pt x="143328" y="47715"/>
                  </a:cubicBezTo>
                  <a:cubicBezTo>
                    <a:pt x="139095" y="62002"/>
                    <a:pt x="85649" y="70998"/>
                    <a:pt x="73478" y="85815"/>
                  </a:cubicBezTo>
                  <a:cubicBezTo>
                    <a:pt x="61307" y="100632"/>
                    <a:pt x="75595" y="116507"/>
                    <a:pt x="70303" y="136615"/>
                  </a:cubicBezTo>
                  <a:cubicBezTo>
                    <a:pt x="65011" y="156723"/>
                    <a:pt x="53370" y="185828"/>
                    <a:pt x="41728" y="206465"/>
                  </a:cubicBezTo>
                  <a:cubicBezTo>
                    <a:pt x="30086" y="227102"/>
                    <a:pt x="4157" y="238744"/>
                    <a:pt x="453" y="260440"/>
                  </a:cubicBezTo>
                  <a:cubicBezTo>
                    <a:pt x="-3251" y="282136"/>
                    <a:pt x="16857" y="336640"/>
                    <a:pt x="19503" y="336640"/>
                  </a:cubicBezTo>
                  <a:cubicBezTo>
                    <a:pt x="22149" y="336640"/>
                    <a:pt x="3099" y="295365"/>
                    <a:pt x="16328" y="260440"/>
                  </a:cubicBezTo>
                  <a:cubicBezTo>
                    <a:pt x="29557" y="225515"/>
                    <a:pt x="90411" y="142436"/>
                    <a:pt x="98878" y="127090"/>
                  </a:cubicBezTo>
                  <a:cubicBezTo>
                    <a:pt x="107345" y="111744"/>
                    <a:pt x="49666" y="166778"/>
                    <a:pt x="67128" y="168365"/>
                  </a:cubicBezTo>
                  <a:cubicBezTo>
                    <a:pt x="84590" y="169952"/>
                    <a:pt x="168728" y="145611"/>
                    <a:pt x="203653" y="136615"/>
                  </a:cubicBezTo>
                  <a:cubicBezTo>
                    <a:pt x="238578" y="127619"/>
                    <a:pt x="290965" y="112803"/>
                    <a:pt x="276678" y="114390"/>
                  </a:cubicBezTo>
                  <a:cubicBezTo>
                    <a:pt x="262391" y="115977"/>
                    <a:pt x="150736" y="137673"/>
                    <a:pt x="117928" y="146140"/>
                  </a:cubicBezTo>
                  <a:cubicBezTo>
                    <a:pt x="85120" y="154607"/>
                    <a:pt x="80886" y="176832"/>
                    <a:pt x="79828" y="165190"/>
                  </a:cubicBezTo>
                  <a:cubicBezTo>
                    <a:pt x="78770" y="153548"/>
                    <a:pt x="111578" y="76290"/>
                    <a:pt x="111578" y="76290"/>
                  </a:cubicBezTo>
                  <a:cubicBezTo>
                    <a:pt x="119515" y="58828"/>
                    <a:pt x="125865" y="68353"/>
                    <a:pt x="127453" y="60415"/>
                  </a:cubicBezTo>
                  <a:cubicBezTo>
                    <a:pt x="129041" y="52477"/>
                    <a:pt x="96232" y="2207"/>
                    <a:pt x="98878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783AF153-07B6-9DA6-0F2B-FBFEF1240847}"/>
                </a:ext>
              </a:extLst>
            </p:cNvPr>
            <p:cNvSpPr/>
            <p:nvPr/>
          </p:nvSpPr>
          <p:spPr>
            <a:xfrm>
              <a:off x="2465569" y="4590827"/>
              <a:ext cx="398291" cy="193901"/>
            </a:xfrm>
            <a:custGeom>
              <a:avLst/>
              <a:gdLst>
                <a:gd name="connsiteX0" fmla="*/ 1406 w 398291"/>
                <a:gd name="connsiteY0" fmla="*/ 193898 h 193901"/>
                <a:gd name="connsiteX1" fmla="*/ 52206 w 398291"/>
                <a:gd name="connsiteY1" fmla="*/ 120873 h 193901"/>
                <a:gd name="connsiteX2" fmla="*/ 115706 w 398291"/>
                <a:gd name="connsiteY2" fmla="*/ 114523 h 193901"/>
                <a:gd name="connsiteX3" fmla="*/ 87131 w 398291"/>
                <a:gd name="connsiteY3" fmla="*/ 124048 h 193901"/>
                <a:gd name="connsiteX4" fmla="*/ 163331 w 398291"/>
                <a:gd name="connsiteY4" fmla="*/ 95473 h 193901"/>
                <a:gd name="connsiteX5" fmla="*/ 239531 w 398291"/>
                <a:gd name="connsiteY5" fmla="*/ 223 h 193901"/>
                <a:gd name="connsiteX6" fmla="*/ 182381 w 398291"/>
                <a:gd name="connsiteY6" fmla="*/ 70073 h 193901"/>
                <a:gd name="connsiteX7" fmla="*/ 191906 w 398291"/>
                <a:gd name="connsiteY7" fmla="*/ 101823 h 193901"/>
                <a:gd name="connsiteX8" fmla="*/ 398281 w 398291"/>
                <a:gd name="connsiteY8" fmla="*/ 47848 h 193901"/>
                <a:gd name="connsiteX9" fmla="*/ 182381 w 398291"/>
                <a:gd name="connsiteY9" fmla="*/ 114523 h 193901"/>
                <a:gd name="connsiteX10" fmla="*/ 122056 w 398291"/>
                <a:gd name="connsiteY10" fmla="*/ 149448 h 193901"/>
                <a:gd name="connsiteX11" fmla="*/ 141106 w 398291"/>
                <a:gd name="connsiteY11" fmla="*/ 130398 h 193901"/>
                <a:gd name="connsiteX12" fmla="*/ 77606 w 398291"/>
                <a:gd name="connsiteY12" fmla="*/ 155798 h 193901"/>
                <a:gd name="connsiteX13" fmla="*/ 160156 w 398291"/>
                <a:gd name="connsiteY13" fmla="*/ 114523 h 193901"/>
                <a:gd name="connsiteX14" fmla="*/ 109356 w 398291"/>
                <a:gd name="connsiteY14" fmla="*/ 124048 h 193901"/>
                <a:gd name="connsiteX15" fmla="*/ 1406 w 398291"/>
                <a:gd name="connsiteY15" fmla="*/ 193898 h 1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8291" h="193901">
                  <a:moveTo>
                    <a:pt x="1406" y="193898"/>
                  </a:moveTo>
                  <a:cubicBezTo>
                    <a:pt x="-8119" y="193369"/>
                    <a:pt x="33156" y="134102"/>
                    <a:pt x="52206" y="120873"/>
                  </a:cubicBezTo>
                  <a:cubicBezTo>
                    <a:pt x="71256" y="107644"/>
                    <a:pt x="109885" y="113994"/>
                    <a:pt x="115706" y="114523"/>
                  </a:cubicBezTo>
                  <a:cubicBezTo>
                    <a:pt x="121527" y="115052"/>
                    <a:pt x="79193" y="127223"/>
                    <a:pt x="87131" y="124048"/>
                  </a:cubicBezTo>
                  <a:cubicBezTo>
                    <a:pt x="95069" y="120873"/>
                    <a:pt x="137931" y="116111"/>
                    <a:pt x="163331" y="95473"/>
                  </a:cubicBezTo>
                  <a:cubicBezTo>
                    <a:pt x="188731" y="74835"/>
                    <a:pt x="236356" y="4456"/>
                    <a:pt x="239531" y="223"/>
                  </a:cubicBezTo>
                  <a:cubicBezTo>
                    <a:pt x="242706" y="-4010"/>
                    <a:pt x="190318" y="53140"/>
                    <a:pt x="182381" y="70073"/>
                  </a:cubicBezTo>
                  <a:cubicBezTo>
                    <a:pt x="174444" y="87006"/>
                    <a:pt x="155923" y="105527"/>
                    <a:pt x="191906" y="101823"/>
                  </a:cubicBezTo>
                  <a:cubicBezTo>
                    <a:pt x="227889" y="98119"/>
                    <a:pt x="399869" y="45731"/>
                    <a:pt x="398281" y="47848"/>
                  </a:cubicBezTo>
                  <a:cubicBezTo>
                    <a:pt x="396693" y="49965"/>
                    <a:pt x="228418" y="97590"/>
                    <a:pt x="182381" y="114523"/>
                  </a:cubicBezTo>
                  <a:cubicBezTo>
                    <a:pt x="136344" y="131456"/>
                    <a:pt x="122056" y="149448"/>
                    <a:pt x="122056" y="149448"/>
                  </a:cubicBezTo>
                  <a:cubicBezTo>
                    <a:pt x="115177" y="152094"/>
                    <a:pt x="148514" y="129340"/>
                    <a:pt x="141106" y="130398"/>
                  </a:cubicBezTo>
                  <a:cubicBezTo>
                    <a:pt x="133698" y="131456"/>
                    <a:pt x="74431" y="158444"/>
                    <a:pt x="77606" y="155798"/>
                  </a:cubicBezTo>
                  <a:cubicBezTo>
                    <a:pt x="80781" y="153152"/>
                    <a:pt x="154864" y="119815"/>
                    <a:pt x="160156" y="114523"/>
                  </a:cubicBezTo>
                  <a:cubicBezTo>
                    <a:pt x="165448" y="109231"/>
                    <a:pt x="131581" y="117169"/>
                    <a:pt x="109356" y="124048"/>
                  </a:cubicBezTo>
                  <a:cubicBezTo>
                    <a:pt x="87131" y="130927"/>
                    <a:pt x="10931" y="194427"/>
                    <a:pt x="1406" y="1938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3C26F16C-4946-9278-1F2B-87E89580621E}"/>
                </a:ext>
              </a:extLst>
            </p:cNvPr>
            <p:cNvSpPr/>
            <p:nvPr/>
          </p:nvSpPr>
          <p:spPr>
            <a:xfrm>
              <a:off x="2537657" y="4533721"/>
              <a:ext cx="387577" cy="108309"/>
            </a:xfrm>
            <a:custGeom>
              <a:avLst/>
              <a:gdLst>
                <a:gd name="connsiteX0" fmla="*/ 5518 w 387577"/>
                <a:gd name="connsiteY0" fmla="*/ 108129 h 108309"/>
                <a:gd name="connsiteX1" fmla="*/ 351593 w 387577"/>
                <a:gd name="connsiteY1" fmla="*/ 6529 h 108309"/>
                <a:gd name="connsiteX2" fmla="*/ 367468 w 387577"/>
                <a:gd name="connsiteY2" fmla="*/ 12879 h 108309"/>
                <a:gd name="connsiteX3" fmla="*/ 269043 w 387577"/>
                <a:gd name="connsiteY3" fmla="*/ 35104 h 108309"/>
                <a:gd name="connsiteX4" fmla="*/ 148393 w 387577"/>
                <a:gd name="connsiteY4" fmla="*/ 31929 h 108309"/>
                <a:gd name="connsiteX5" fmla="*/ 5518 w 387577"/>
                <a:gd name="connsiteY5" fmla="*/ 108129 h 1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577" h="108309">
                  <a:moveTo>
                    <a:pt x="5518" y="108129"/>
                  </a:moveTo>
                  <a:cubicBezTo>
                    <a:pt x="39385" y="103896"/>
                    <a:pt x="291268" y="22404"/>
                    <a:pt x="351593" y="6529"/>
                  </a:cubicBezTo>
                  <a:cubicBezTo>
                    <a:pt x="411918" y="-9346"/>
                    <a:pt x="381226" y="8117"/>
                    <a:pt x="367468" y="12879"/>
                  </a:cubicBezTo>
                  <a:cubicBezTo>
                    <a:pt x="353710" y="17641"/>
                    <a:pt x="305555" y="31929"/>
                    <a:pt x="269043" y="35104"/>
                  </a:cubicBezTo>
                  <a:cubicBezTo>
                    <a:pt x="232531" y="38279"/>
                    <a:pt x="193901" y="22933"/>
                    <a:pt x="148393" y="31929"/>
                  </a:cubicBezTo>
                  <a:cubicBezTo>
                    <a:pt x="102885" y="40925"/>
                    <a:pt x="-28349" y="112362"/>
                    <a:pt x="5518" y="1081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839AE83E-DDEE-D82A-BA4C-3F30EE0EBD13}"/>
                </a:ext>
              </a:extLst>
            </p:cNvPr>
            <p:cNvSpPr/>
            <p:nvPr/>
          </p:nvSpPr>
          <p:spPr>
            <a:xfrm>
              <a:off x="2908294" y="4152628"/>
              <a:ext cx="133911" cy="581642"/>
            </a:xfrm>
            <a:custGeom>
              <a:avLst/>
              <a:gdLst>
                <a:gd name="connsiteX0" fmla="*/ 44456 w 133911"/>
                <a:gd name="connsiteY0" fmla="*/ 272 h 581642"/>
                <a:gd name="connsiteX1" fmla="*/ 12706 w 133911"/>
                <a:gd name="connsiteY1" fmla="*/ 139972 h 581642"/>
                <a:gd name="connsiteX2" fmla="*/ 44456 w 133911"/>
                <a:gd name="connsiteY2" fmla="*/ 238397 h 581642"/>
                <a:gd name="connsiteX3" fmla="*/ 44456 w 133911"/>
                <a:gd name="connsiteY3" fmla="*/ 222522 h 581642"/>
                <a:gd name="connsiteX4" fmla="*/ 28581 w 133911"/>
                <a:gd name="connsiteY4" fmla="*/ 320947 h 581642"/>
                <a:gd name="connsiteX5" fmla="*/ 31756 w 133911"/>
                <a:gd name="connsiteY5" fmla="*/ 378097 h 581642"/>
                <a:gd name="connsiteX6" fmla="*/ 22231 w 133911"/>
                <a:gd name="connsiteY6" fmla="*/ 470172 h 581642"/>
                <a:gd name="connsiteX7" fmla="*/ 28581 w 133911"/>
                <a:gd name="connsiteY7" fmla="*/ 505097 h 581642"/>
                <a:gd name="connsiteX8" fmla="*/ 57156 w 133911"/>
                <a:gd name="connsiteY8" fmla="*/ 543197 h 581642"/>
                <a:gd name="connsiteX9" fmla="*/ 133356 w 133911"/>
                <a:gd name="connsiteY9" fmla="*/ 511447 h 581642"/>
                <a:gd name="connsiteX10" fmla="*/ 88906 w 133911"/>
                <a:gd name="connsiteY10" fmla="*/ 546372 h 581642"/>
                <a:gd name="connsiteX11" fmla="*/ 38106 w 133911"/>
                <a:gd name="connsiteY11" fmla="*/ 559072 h 581642"/>
                <a:gd name="connsiteX12" fmla="*/ 6 w 133911"/>
                <a:gd name="connsiteY12" fmla="*/ 581297 h 581642"/>
                <a:gd name="connsiteX13" fmla="*/ 34931 w 133911"/>
                <a:gd name="connsiteY13" fmla="*/ 540022 h 581642"/>
                <a:gd name="connsiteX14" fmla="*/ 22231 w 133911"/>
                <a:gd name="connsiteY14" fmla="*/ 438422 h 581642"/>
                <a:gd name="connsiteX15" fmla="*/ 25406 w 133911"/>
                <a:gd name="connsiteY15" fmla="*/ 368572 h 581642"/>
                <a:gd name="connsiteX16" fmla="*/ 50806 w 133911"/>
                <a:gd name="connsiteY16" fmla="*/ 257447 h 581642"/>
                <a:gd name="connsiteX17" fmla="*/ 53981 w 133911"/>
                <a:gd name="connsiteY17" fmla="*/ 276497 h 581642"/>
                <a:gd name="connsiteX18" fmla="*/ 28581 w 133911"/>
                <a:gd name="connsiteY18" fmla="*/ 178072 h 581642"/>
                <a:gd name="connsiteX19" fmla="*/ 44456 w 133911"/>
                <a:gd name="connsiteY19" fmla="*/ 272 h 58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3911" h="581642">
                  <a:moveTo>
                    <a:pt x="44456" y="272"/>
                  </a:moveTo>
                  <a:cubicBezTo>
                    <a:pt x="41810" y="-6078"/>
                    <a:pt x="12706" y="100285"/>
                    <a:pt x="12706" y="139972"/>
                  </a:cubicBezTo>
                  <a:cubicBezTo>
                    <a:pt x="12706" y="179659"/>
                    <a:pt x="39164" y="224639"/>
                    <a:pt x="44456" y="238397"/>
                  </a:cubicBezTo>
                  <a:cubicBezTo>
                    <a:pt x="49748" y="252155"/>
                    <a:pt x="47102" y="208764"/>
                    <a:pt x="44456" y="222522"/>
                  </a:cubicBezTo>
                  <a:cubicBezTo>
                    <a:pt x="41810" y="236280"/>
                    <a:pt x="30698" y="295018"/>
                    <a:pt x="28581" y="320947"/>
                  </a:cubicBezTo>
                  <a:cubicBezTo>
                    <a:pt x="26464" y="346876"/>
                    <a:pt x="32814" y="353226"/>
                    <a:pt x="31756" y="378097"/>
                  </a:cubicBezTo>
                  <a:cubicBezTo>
                    <a:pt x="30698" y="402968"/>
                    <a:pt x="22760" y="449005"/>
                    <a:pt x="22231" y="470172"/>
                  </a:cubicBezTo>
                  <a:cubicBezTo>
                    <a:pt x="21702" y="491339"/>
                    <a:pt x="22760" y="492926"/>
                    <a:pt x="28581" y="505097"/>
                  </a:cubicBezTo>
                  <a:cubicBezTo>
                    <a:pt x="34402" y="517268"/>
                    <a:pt x="39694" y="542139"/>
                    <a:pt x="57156" y="543197"/>
                  </a:cubicBezTo>
                  <a:cubicBezTo>
                    <a:pt x="74618" y="544255"/>
                    <a:pt x="128064" y="510918"/>
                    <a:pt x="133356" y="511447"/>
                  </a:cubicBezTo>
                  <a:cubicBezTo>
                    <a:pt x="138648" y="511976"/>
                    <a:pt x="104781" y="538435"/>
                    <a:pt x="88906" y="546372"/>
                  </a:cubicBezTo>
                  <a:cubicBezTo>
                    <a:pt x="73031" y="554309"/>
                    <a:pt x="52923" y="553251"/>
                    <a:pt x="38106" y="559072"/>
                  </a:cubicBezTo>
                  <a:cubicBezTo>
                    <a:pt x="23289" y="564893"/>
                    <a:pt x="535" y="584472"/>
                    <a:pt x="6" y="581297"/>
                  </a:cubicBezTo>
                  <a:cubicBezTo>
                    <a:pt x="-523" y="578122"/>
                    <a:pt x="31227" y="563835"/>
                    <a:pt x="34931" y="540022"/>
                  </a:cubicBezTo>
                  <a:cubicBezTo>
                    <a:pt x="38635" y="516210"/>
                    <a:pt x="23818" y="466997"/>
                    <a:pt x="22231" y="438422"/>
                  </a:cubicBezTo>
                  <a:cubicBezTo>
                    <a:pt x="20643" y="409847"/>
                    <a:pt x="20643" y="398735"/>
                    <a:pt x="25406" y="368572"/>
                  </a:cubicBezTo>
                  <a:cubicBezTo>
                    <a:pt x="30168" y="338410"/>
                    <a:pt x="46043" y="272793"/>
                    <a:pt x="50806" y="257447"/>
                  </a:cubicBezTo>
                  <a:cubicBezTo>
                    <a:pt x="55569" y="242101"/>
                    <a:pt x="57685" y="289726"/>
                    <a:pt x="53981" y="276497"/>
                  </a:cubicBezTo>
                  <a:cubicBezTo>
                    <a:pt x="50277" y="263268"/>
                    <a:pt x="29639" y="219876"/>
                    <a:pt x="28581" y="178072"/>
                  </a:cubicBezTo>
                  <a:cubicBezTo>
                    <a:pt x="27523" y="136268"/>
                    <a:pt x="47102" y="6622"/>
                    <a:pt x="44456" y="2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A8CCA8E4-A181-F354-7FD6-A110586F52BF}"/>
                </a:ext>
              </a:extLst>
            </p:cNvPr>
            <p:cNvSpPr/>
            <p:nvPr/>
          </p:nvSpPr>
          <p:spPr>
            <a:xfrm>
              <a:off x="2832097" y="4371499"/>
              <a:ext cx="101603" cy="191390"/>
            </a:xfrm>
            <a:custGeom>
              <a:avLst/>
              <a:gdLst>
                <a:gd name="connsiteX0" fmla="*/ 101603 w 101603"/>
                <a:gd name="connsiteY0" fmla="*/ 476 h 191390"/>
                <a:gd name="connsiteX1" fmla="*/ 76203 w 101603"/>
                <a:gd name="connsiteY1" fmla="*/ 117951 h 191390"/>
                <a:gd name="connsiteX2" fmla="*/ 82553 w 101603"/>
                <a:gd name="connsiteY2" fmla="*/ 190976 h 191390"/>
                <a:gd name="connsiteX3" fmla="*/ 73028 w 101603"/>
                <a:gd name="connsiteY3" fmla="*/ 86201 h 191390"/>
                <a:gd name="connsiteX4" fmla="*/ 3 w 101603"/>
                <a:gd name="connsiteY4" fmla="*/ 3651 h 191390"/>
                <a:gd name="connsiteX5" fmla="*/ 76203 w 101603"/>
                <a:gd name="connsiteY5" fmla="*/ 73501 h 191390"/>
                <a:gd name="connsiteX6" fmla="*/ 101603 w 101603"/>
                <a:gd name="connsiteY6" fmla="*/ 476 h 19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03" h="191390">
                  <a:moveTo>
                    <a:pt x="101603" y="476"/>
                  </a:moveTo>
                  <a:cubicBezTo>
                    <a:pt x="101603" y="7884"/>
                    <a:pt x="79378" y="86201"/>
                    <a:pt x="76203" y="117951"/>
                  </a:cubicBezTo>
                  <a:cubicBezTo>
                    <a:pt x="73028" y="149701"/>
                    <a:pt x="83082" y="196268"/>
                    <a:pt x="82553" y="190976"/>
                  </a:cubicBezTo>
                  <a:cubicBezTo>
                    <a:pt x="82024" y="185684"/>
                    <a:pt x="86786" y="117422"/>
                    <a:pt x="73028" y="86201"/>
                  </a:cubicBezTo>
                  <a:cubicBezTo>
                    <a:pt x="59270" y="54980"/>
                    <a:pt x="-526" y="5768"/>
                    <a:pt x="3" y="3651"/>
                  </a:cubicBezTo>
                  <a:cubicBezTo>
                    <a:pt x="532" y="1534"/>
                    <a:pt x="60328" y="72443"/>
                    <a:pt x="76203" y="73501"/>
                  </a:cubicBezTo>
                  <a:cubicBezTo>
                    <a:pt x="92078" y="74559"/>
                    <a:pt x="101603" y="-6932"/>
                    <a:pt x="101603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83F67B8B-B110-FE44-A72E-CC39392AF2FD}"/>
                </a:ext>
              </a:extLst>
            </p:cNvPr>
            <p:cNvSpPr/>
            <p:nvPr/>
          </p:nvSpPr>
          <p:spPr>
            <a:xfrm>
              <a:off x="2632075" y="4152462"/>
              <a:ext cx="313777" cy="105213"/>
            </a:xfrm>
            <a:custGeom>
              <a:avLst/>
              <a:gdLst>
                <a:gd name="connsiteX0" fmla="*/ 0 w 313777"/>
                <a:gd name="connsiteY0" fmla="*/ 105213 h 105213"/>
                <a:gd name="connsiteX1" fmla="*/ 311150 w 313777"/>
                <a:gd name="connsiteY1" fmla="*/ 438 h 105213"/>
                <a:gd name="connsiteX2" fmla="*/ 152400 w 313777"/>
                <a:gd name="connsiteY2" fmla="*/ 67113 h 105213"/>
                <a:gd name="connsiteX3" fmla="*/ 206375 w 313777"/>
                <a:gd name="connsiteY3" fmla="*/ 51238 h 105213"/>
                <a:gd name="connsiteX4" fmla="*/ 0 w 313777"/>
                <a:gd name="connsiteY4" fmla="*/ 105213 h 10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77" h="105213">
                  <a:moveTo>
                    <a:pt x="0" y="105213"/>
                  </a:moveTo>
                  <a:lnTo>
                    <a:pt x="311150" y="438"/>
                  </a:lnTo>
                  <a:cubicBezTo>
                    <a:pt x="336550" y="-5912"/>
                    <a:pt x="169862" y="58646"/>
                    <a:pt x="152400" y="67113"/>
                  </a:cubicBezTo>
                  <a:cubicBezTo>
                    <a:pt x="134938" y="75580"/>
                    <a:pt x="206375" y="51238"/>
                    <a:pt x="206375" y="51238"/>
                  </a:cubicBezTo>
                  <a:lnTo>
                    <a:pt x="0" y="105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45E8E020-C096-E5A7-A80F-494620BCDEAB}"/>
                </a:ext>
              </a:extLst>
            </p:cNvPr>
            <p:cNvSpPr/>
            <p:nvPr/>
          </p:nvSpPr>
          <p:spPr>
            <a:xfrm>
              <a:off x="2564844" y="4246260"/>
              <a:ext cx="353008" cy="284597"/>
            </a:xfrm>
            <a:custGeom>
              <a:avLst/>
              <a:gdLst>
                <a:gd name="connsiteX0" fmla="*/ 70406 w 353008"/>
                <a:gd name="connsiteY0" fmla="*/ 1890 h 284597"/>
                <a:gd name="connsiteX1" fmla="*/ 111681 w 353008"/>
                <a:gd name="connsiteY1" fmla="*/ 49515 h 284597"/>
                <a:gd name="connsiteX2" fmla="*/ 48181 w 353008"/>
                <a:gd name="connsiteY2" fmla="*/ 109840 h 284597"/>
                <a:gd name="connsiteX3" fmla="*/ 76756 w 353008"/>
                <a:gd name="connsiteY3" fmla="*/ 109840 h 284597"/>
                <a:gd name="connsiteX4" fmla="*/ 35481 w 353008"/>
                <a:gd name="connsiteY4" fmla="*/ 189215 h 284597"/>
                <a:gd name="connsiteX5" fmla="*/ 556 w 353008"/>
                <a:gd name="connsiteY5" fmla="*/ 262240 h 284597"/>
                <a:gd name="connsiteX6" fmla="*/ 64056 w 353008"/>
                <a:gd name="connsiteY6" fmla="*/ 189215 h 284597"/>
                <a:gd name="connsiteX7" fmla="*/ 238681 w 353008"/>
                <a:gd name="connsiteY7" fmla="*/ 233665 h 284597"/>
                <a:gd name="connsiteX8" fmla="*/ 352981 w 353008"/>
                <a:gd name="connsiteY8" fmla="*/ 284465 h 284597"/>
                <a:gd name="connsiteX9" fmla="*/ 229156 w 353008"/>
                <a:gd name="connsiteY9" fmla="*/ 217790 h 284597"/>
                <a:gd name="connsiteX10" fmla="*/ 64056 w 353008"/>
                <a:gd name="connsiteY10" fmla="*/ 186040 h 284597"/>
                <a:gd name="connsiteX11" fmla="*/ 76756 w 353008"/>
                <a:gd name="connsiteY11" fmla="*/ 116190 h 284597"/>
                <a:gd name="connsiteX12" fmla="*/ 70406 w 353008"/>
                <a:gd name="connsiteY12" fmla="*/ 1890 h 28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008" h="284597">
                  <a:moveTo>
                    <a:pt x="70406" y="1890"/>
                  </a:moveTo>
                  <a:cubicBezTo>
                    <a:pt x="76227" y="-9222"/>
                    <a:pt x="115385" y="31523"/>
                    <a:pt x="111681" y="49515"/>
                  </a:cubicBezTo>
                  <a:cubicBezTo>
                    <a:pt x="107977" y="67507"/>
                    <a:pt x="54002" y="99786"/>
                    <a:pt x="48181" y="109840"/>
                  </a:cubicBezTo>
                  <a:cubicBezTo>
                    <a:pt x="42360" y="119894"/>
                    <a:pt x="78873" y="96611"/>
                    <a:pt x="76756" y="109840"/>
                  </a:cubicBezTo>
                  <a:cubicBezTo>
                    <a:pt x="74639" y="123069"/>
                    <a:pt x="48181" y="163815"/>
                    <a:pt x="35481" y="189215"/>
                  </a:cubicBezTo>
                  <a:cubicBezTo>
                    <a:pt x="22781" y="214615"/>
                    <a:pt x="-4206" y="262240"/>
                    <a:pt x="556" y="262240"/>
                  </a:cubicBezTo>
                  <a:cubicBezTo>
                    <a:pt x="5318" y="262240"/>
                    <a:pt x="24368" y="193978"/>
                    <a:pt x="64056" y="189215"/>
                  </a:cubicBezTo>
                  <a:cubicBezTo>
                    <a:pt x="103744" y="184453"/>
                    <a:pt x="190527" y="217790"/>
                    <a:pt x="238681" y="233665"/>
                  </a:cubicBezTo>
                  <a:cubicBezTo>
                    <a:pt x="286835" y="249540"/>
                    <a:pt x="354569" y="287111"/>
                    <a:pt x="352981" y="284465"/>
                  </a:cubicBezTo>
                  <a:cubicBezTo>
                    <a:pt x="351394" y="281819"/>
                    <a:pt x="277310" y="234194"/>
                    <a:pt x="229156" y="217790"/>
                  </a:cubicBezTo>
                  <a:cubicBezTo>
                    <a:pt x="181002" y="201386"/>
                    <a:pt x="89456" y="202973"/>
                    <a:pt x="64056" y="186040"/>
                  </a:cubicBezTo>
                  <a:cubicBezTo>
                    <a:pt x="38656" y="169107"/>
                    <a:pt x="72523" y="142119"/>
                    <a:pt x="76756" y="116190"/>
                  </a:cubicBezTo>
                  <a:cubicBezTo>
                    <a:pt x="80989" y="90261"/>
                    <a:pt x="64585" y="13002"/>
                    <a:pt x="70406" y="1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3902C54F-74F4-58D4-E23A-937CD1ACCF68}"/>
                </a:ext>
              </a:extLst>
            </p:cNvPr>
            <p:cNvSpPr/>
            <p:nvPr/>
          </p:nvSpPr>
          <p:spPr>
            <a:xfrm>
              <a:off x="2810940" y="4323956"/>
              <a:ext cx="122773" cy="124353"/>
            </a:xfrm>
            <a:custGeom>
              <a:avLst/>
              <a:gdLst>
                <a:gd name="connsiteX0" fmla="*/ 122760 w 122773"/>
                <a:gd name="connsiteY0" fmla="*/ 394 h 124353"/>
                <a:gd name="connsiteX1" fmla="*/ 40210 w 122773"/>
                <a:gd name="connsiteY1" fmla="*/ 44844 h 124353"/>
                <a:gd name="connsiteX2" fmla="*/ 2110 w 122773"/>
                <a:gd name="connsiteY2" fmla="*/ 57544 h 124353"/>
                <a:gd name="connsiteX3" fmla="*/ 100535 w 122773"/>
                <a:gd name="connsiteY3" fmla="*/ 124219 h 124353"/>
                <a:gd name="connsiteX4" fmla="*/ 33860 w 122773"/>
                <a:gd name="connsiteY4" fmla="*/ 73419 h 124353"/>
                <a:gd name="connsiteX5" fmla="*/ 122760 w 122773"/>
                <a:gd name="connsiteY5" fmla="*/ 394 h 1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73" h="124353">
                  <a:moveTo>
                    <a:pt x="122760" y="394"/>
                  </a:moveTo>
                  <a:cubicBezTo>
                    <a:pt x="123818" y="-4368"/>
                    <a:pt x="60318" y="35319"/>
                    <a:pt x="40210" y="44844"/>
                  </a:cubicBezTo>
                  <a:cubicBezTo>
                    <a:pt x="20102" y="54369"/>
                    <a:pt x="-7944" y="44315"/>
                    <a:pt x="2110" y="57544"/>
                  </a:cubicBezTo>
                  <a:cubicBezTo>
                    <a:pt x="12164" y="70773"/>
                    <a:pt x="95243" y="121573"/>
                    <a:pt x="100535" y="124219"/>
                  </a:cubicBezTo>
                  <a:cubicBezTo>
                    <a:pt x="105827" y="126865"/>
                    <a:pt x="35977" y="89823"/>
                    <a:pt x="33860" y="73419"/>
                  </a:cubicBezTo>
                  <a:cubicBezTo>
                    <a:pt x="31743" y="57015"/>
                    <a:pt x="121702" y="5156"/>
                    <a:pt x="122760" y="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A7CF5D72-D21F-6604-4175-F4862D22C8F4}"/>
                </a:ext>
              </a:extLst>
            </p:cNvPr>
            <p:cNvSpPr/>
            <p:nvPr/>
          </p:nvSpPr>
          <p:spPr>
            <a:xfrm>
              <a:off x="2671717" y="3550196"/>
              <a:ext cx="289078" cy="712978"/>
            </a:xfrm>
            <a:custGeom>
              <a:avLst/>
              <a:gdLst>
                <a:gd name="connsiteX0" fmla="*/ 287383 w 289078"/>
                <a:gd name="connsiteY0" fmla="*/ 2629 h 712978"/>
                <a:gd name="connsiteX1" fmla="*/ 128633 w 289078"/>
                <a:gd name="connsiteY1" fmla="*/ 348704 h 712978"/>
                <a:gd name="connsiteX2" fmla="*/ 185783 w 289078"/>
                <a:gd name="connsiteY2" fmla="*/ 259804 h 712978"/>
                <a:gd name="connsiteX3" fmla="*/ 100058 w 289078"/>
                <a:gd name="connsiteY3" fmla="*/ 482054 h 712978"/>
                <a:gd name="connsiteX4" fmla="*/ 122283 w 289078"/>
                <a:gd name="connsiteY4" fmla="*/ 399504 h 712978"/>
                <a:gd name="connsiteX5" fmla="*/ 33383 w 289078"/>
                <a:gd name="connsiteY5" fmla="*/ 605879 h 712978"/>
                <a:gd name="connsiteX6" fmla="*/ 1633 w 289078"/>
                <a:gd name="connsiteY6" fmla="*/ 710654 h 712978"/>
                <a:gd name="connsiteX7" fmla="*/ 77833 w 289078"/>
                <a:gd name="connsiteY7" fmla="*/ 510629 h 712978"/>
                <a:gd name="connsiteX8" fmla="*/ 128633 w 289078"/>
                <a:gd name="connsiteY8" fmla="*/ 361404 h 712978"/>
                <a:gd name="connsiteX9" fmla="*/ 208008 w 289078"/>
                <a:gd name="connsiteY9" fmla="*/ 196304 h 712978"/>
                <a:gd name="connsiteX10" fmla="*/ 287383 w 289078"/>
                <a:gd name="connsiteY10" fmla="*/ 2629 h 71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078" h="712978">
                  <a:moveTo>
                    <a:pt x="287383" y="2629"/>
                  </a:moveTo>
                  <a:cubicBezTo>
                    <a:pt x="274154" y="28029"/>
                    <a:pt x="145566" y="305842"/>
                    <a:pt x="128633" y="348704"/>
                  </a:cubicBezTo>
                  <a:cubicBezTo>
                    <a:pt x="111700" y="391566"/>
                    <a:pt x="190545" y="237579"/>
                    <a:pt x="185783" y="259804"/>
                  </a:cubicBezTo>
                  <a:cubicBezTo>
                    <a:pt x="181020" y="282029"/>
                    <a:pt x="110641" y="458771"/>
                    <a:pt x="100058" y="482054"/>
                  </a:cubicBezTo>
                  <a:cubicBezTo>
                    <a:pt x="89475" y="505337"/>
                    <a:pt x="133395" y="378867"/>
                    <a:pt x="122283" y="399504"/>
                  </a:cubicBezTo>
                  <a:cubicBezTo>
                    <a:pt x="111171" y="420141"/>
                    <a:pt x="53491" y="554021"/>
                    <a:pt x="33383" y="605879"/>
                  </a:cubicBezTo>
                  <a:cubicBezTo>
                    <a:pt x="13275" y="657737"/>
                    <a:pt x="-5775" y="726529"/>
                    <a:pt x="1633" y="710654"/>
                  </a:cubicBezTo>
                  <a:cubicBezTo>
                    <a:pt x="9041" y="694779"/>
                    <a:pt x="56666" y="568837"/>
                    <a:pt x="77833" y="510629"/>
                  </a:cubicBezTo>
                  <a:cubicBezTo>
                    <a:pt x="99000" y="452421"/>
                    <a:pt x="106937" y="413791"/>
                    <a:pt x="128633" y="361404"/>
                  </a:cubicBezTo>
                  <a:cubicBezTo>
                    <a:pt x="150329" y="309017"/>
                    <a:pt x="183137" y="249750"/>
                    <a:pt x="208008" y="196304"/>
                  </a:cubicBezTo>
                  <a:cubicBezTo>
                    <a:pt x="232879" y="142858"/>
                    <a:pt x="300612" y="-22771"/>
                    <a:pt x="287383" y="26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57202983-D543-B884-A253-7A272E965015}"/>
                </a:ext>
              </a:extLst>
            </p:cNvPr>
            <p:cNvSpPr/>
            <p:nvPr/>
          </p:nvSpPr>
          <p:spPr>
            <a:xfrm>
              <a:off x="2958336" y="3447184"/>
              <a:ext cx="153278" cy="716618"/>
            </a:xfrm>
            <a:custGeom>
              <a:avLst/>
              <a:gdLst>
                <a:gd name="connsiteX0" fmla="*/ 153164 w 153278"/>
                <a:gd name="connsiteY0" fmla="*/ 866 h 716618"/>
                <a:gd name="connsiteX1" fmla="*/ 86489 w 153278"/>
                <a:gd name="connsiteY1" fmla="*/ 194541 h 716618"/>
                <a:gd name="connsiteX2" fmla="*/ 111889 w 153278"/>
                <a:gd name="connsiteY2" fmla="*/ 159616 h 716618"/>
                <a:gd name="connsiteX3" fmla="*/ 96014 w 153278"/>
                <a:gd name="connsiteY3" fmla="*/ 258041 h 716618"/>
                <a:gd name="connsiteX4" fmla="*/ 22989 w 153278"/>
                <a:gd name="connsiteY4" fmla="*/ 327891 h 716618"/>
                <a:gd name="connsiteX5" fmla="*/ 76964 w 153278"/>
                <a:gd name="connsiteY5" fmla="*/ 381866 h 716618"/>
                <a:gd name="connsiteX6" fmla="*/ 42039 w 153278"/>
                <a:gd name="connsiteY6" fmla="*/ 473941 h 716618"/>
                <a:gd name="connsiteX7" fmla="*/ 764 w 153278"/>
                <a:gd name="connsiteY7" fmla="*/ 715241 h 716618"/>
                <a:gd name="connsiteX8" fmla="*/ 80139 w 153278"/>
                <a:gd name="connsiteY8" fmla="*/ 353291 h 716618"/>
                <a:gd name="connsiteX9" fmla="*/ 54739 w 153278"/>
                <a:gd name="connsiteY9" fmla="*/ 324716 h 716618"/>
                <a:gd name="connsiteX10" fmla="*/ 76964 w 153278"/>
                <a:gd name="connsiteY10" fmla="*/ 210416 h 716618"/>
                <a:gd name="connsiteX11" fmla="*/ 80139 w 153278"/>
                <a:gd name="connsiteY11" fmla="*/ 178666 h 716618"/>
                <a:gd name="connsiteX12" fmla="*/ 102364 w 153278"/>
                <a:gd name="connsiteY12" fmla="*/ 124691 h 716618"/>
                <a:gd name="connsiteX13" fmla="*/ 153164 w 153278"/>
                <a:gd name="connsiteY13" fmla="*/ 866 h 71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278" h="716618">
                  <a:moveTo>
                    <a:pt x="153164" y="866"/>
                  </a:moveTo>
                  <a:cubicBezTo>
                    <a:pt x="150518" y="12508"/>
                    <a:pt x="93368" y="168083"/>
                    <a:pt x="86489" y="194541"/>
                  </a:cubicBezTo>
                  <a:cubicBezTo>
                    <a:pt x="79610" y="220999"/>
                    <a:pt x="110301" y="149033"/>
                    <a:pt x="111889" y="159616"/>
                  </a:cubicBezTo>
                  <a:cubicBezTo>
                    <a:pt x="113476" y="170199"/>
                    <a:pt x="110831" y="229995"/>
                    <a:pt x="96014" y="258041"/>
                  </a:cubicBezTo>
                  <a:cubicBezTo>
                    <a:pt x="81197" y="286087"/>
                    <a:pt x="26164" y="307254"/>
                    <a:pt x="22989" y="327891"/>
                  </a:cubicBezTo>
                  <a:cubicBezTo>
                    <a:pt x="19814" y="348529"/>
                    <a:pt x="73789" y="357524"/>
                    <a:pt x="76964" y="381866"/>
                  </a:cubicBezTo>
                  <a:cubicBezTo>
                    <a:pt x="80139" y="406208"/>
                    <a:pt x="54739" y="418378"/>
                    <a:pt x="42039" y="473941"/>
                  </a:cubicBezTo>
                  <a:cubicBezTo>
                    <a:pt x="29339" y="529504"/>
                    <a:pt x="-5586" y="735349"/>
                    <a:pt x="764" y="715241"/>
                  </a:cubicBezTo>
                  <a:cubicBezTo>
                    <a:pt x="7114" y="695133"/>
                    <a:pt x="71143" y="418378"/>
                    <a:pt x="80139" y="353291"/>
                  </a:cubicBezTo>
                  <a:cubicBezTo>
                    <a:pt x="89135" y="288204"/>
                    <a:pt x="55268" y="348528"/>
                    <a:pt x="54739" y="324716"/>
                  </a:cubicBezTo>
                  <a:cubicBezTo>
                    <a:pt x="54210" y="300904"/>
                    <a:pt x="72731" y="234758"/>
                    <a:pt x="76964" y="210416"/>
                  </a:cubicBezTo>
                  <a:cubicBezTo>
                    <a:pt x="81197" y="186074"/>
                    <a:pt x="75906" y="192953"/>
                    <a:pt x="80139" y="178666"/>
                  </a:cubicBezTo>
                  <a:cubicBezTo>
                    <a:pt x="84372" y="164379"/>
                    <a:pt x="92839" y="151149"/>
                    <a:pt x="102364" y="124691"/>
                  </a:cubicBezTo>
                  <a:cubicBezTo>
                    <a:pt x="111889" y="98233"/>
                    <a:pt x="155810" y="-10776"/>
                    <a:pt x="153164" y="8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85FE54B7-5BCD-2D0D-AD25-50B5DBCDF5CF}"/>
                </a:ext>
              </a:extLst>
            </p:cNvPr>
            <p:cNvSpPr/>
            <p:nvPr/>
          </p:nvSpPr>
          <p:spPr>
            <a:xfrm>
              <a:off x="2708275" y="3793623"/>
              <a:ext cx="295289" cy="413278"/>
            </a:xfrm>
            <a:custGeom>
              <a:avLst/>
              <a:gdLst>
                <a:gd name="connsiteX0" fmla="*/ 295275 w 295289"/>
                <a:gd name="connsiteY0" fmla="*/ 502 h 413278"/>
                <a:gd name="connsiteX1" fmla="*/ 228600 w 295289"/>
                <a:gd name="connsiteY1" fmla="*/ 229102 h 413278"/>
                <a:gd name="connsiteX2" fmla="*/ 276225 w 295289"/>
                <a:gd name="connsiteY2" fmla="*/ 181477 h 413278"/>
                <a:gd name="connsiteX3" fmla="*/ 171450 w 295289"/>
                <a:gd name="connsiteY3" fmla="*/ 318002 h 413278"/>
                <a:gd name="connsiteX4" fmla="*/ 238125 w 295289"/>
                <a:gd name="connsiteY4" fmla="*/ 327527 h 413278"/>
                <a:gd name="connsiteX5" fmla="*/ 0 w 295289"/>
                <a:gd name="connsiteY5" fmla="*/ 413252 h 413278"/>
                <a:gd name="connsiteX6" fmla="*/ 241300 w 295289"/>
                <a:gd name="connsiteY6" fmla="*/ 318002 h 413278"/>
                <a:gd name="connsiteX7" fmla="*/ 222250 w 295289"/>
                <a:gd name="connsiteY7" fmla="*/ 286252 h 413278"/>
                <a:gd name="connsiteX8" fmla="*/ 222250 w 295289"/>
                <a:gd name="connsiteY8" fmla="*/ 270377 h 413278"/>
                <a:gd name="connsiteX9" fmla="*/ 285750 w 295289"/>
                <a:gd name="connsiteY9" fmla="*/ 108452 h 413278"/>
                <a:gd name="connsiteX10" fmla="*/ 266700 w 295289"/>
                <a:gd name="connsiteY10" fmla="*/ 102102 h 413278"/>
                <a:gd name="connsiteX11" fmla="*/ 234950 w 295289"/>
                <a:gd name="connsiteY11" fmla="*/ 165602 h 413278"/>
                <a:gd name="connsiteX12" fmla="*/ 295275 w 295289"/>
                <a:gd name="connsiteY12" fmla="*/ 502 h 41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5289" h="413278">
                  <a:moveTo>
                    <a:pt x="295275" y="502"/>
                  </a:moveTo>
                  <a:cubicBezTo>
                    <a:pt x="294217" y="11085"/>
                    <a:pt x="231775" y="198939"/>
                    <a:pt x="228600" y="229102"/>
                  </a:cubicBezTo>
                  <a:cubicBezTo>
                    <a:pt x="225425" y="259265"/>
                    <a:pt x="285750" y="166660"/>
                    <a:pt x="276225" y="181477"/>
                  </a:cubicBezTo>
                  <a:cubicBezTo>
                    <a:pt x="266700" y="196294"/>
                    <a:pt x="177800" y="293660"/>
                    <a:pt x="171450" y="318002"/>
                  </a:cubicBezTo>
                  <a:cubicBezTo>
                    <a:pt x="165100" y="342344"/>
                    <a:pt x="266700" y="311652"/>
                    <a:pt x="238125" y="327527"/>
                  </a:cubicBezTo>
                  <a:cubicBezTo>
                    <a:pt x="209550" y="343402"/>
                    <a:pt x="-529" y="414839"/>
                    <a:pt x="0" y="413252"/>
                  </a:cubicBezTo>
                  <a:cubicBezTo>
                    <a:pt x="529" y="411665"/>
                    <a:pt x="204258" y="339169"/>
                    <a:pt x="241300" y="318002"/>
                  </a:cubicBezTo>
                  <a:cubicBezTo>
                    <a:pt x="278342" y="296835"/>
                    <a:pt x="222250" y="286252"/>
                    <a:pt x="222250" y="286252"/>
                  </a:cubicBezTo>
                  <a:cubicBezTo>
                    <a:pt x="219075" y="278314"/>
                    <a:pt x="211667" y="300010"/>
                    <a:pt x="222250" y="270377"/>
                  </a:cubicBezTo>
                  <a:cubicBezTo>
                    <a:pt x="232833" y="240744"/>
                    <a:pt x="278342" y="136498"/>
                    <a:pt x="285750" y="108452"/>
                  </a:cubicBezTo>
                  <a:cubicBezTo>
                    <a:pt x="293158" y="80406"/>
                    <a:pt x="275167" y="92577"/>
                    <a:pt x="266700" y="102102"/>
                  </a:cubicBezTo>
                  <a:cubicBezTo>
                    <a:pt x="258233" y="111627"/>
                    <a:pt x="229129" y="181477"/>
                    <a:pt x="234950" y="165602"/>
                  </a:cubicBezTo>
                  <a:cubicBezTo>
                    <a:pt x="240771" y="149727"/>
                    <a:pt x="296333" y="-10081"/>
                    <a:pt x="295275" y="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AC25366A-5834-DB59-8484-54C373C6B2BD}"/>
                </a:ext>
              </a:extLst>
            </p:cNvPr>
            <p:cNvSpPr/>
            <p:nvPr/>
          </p:nvSpPr>
          <p:spPr>
            <a:xfrm>
              <a:off x="2791203" y="5002682"/>
              <a:ext cx="364759" cy="268518"/>
            </a:xfrm>
            <a:custGeom>
              <a:avLst/>
              <a:gdLst>
                <a:gd name="connsiteX0" fmla="*/ 5972 w 364759"/>
                <a:gd name="connsiteY0" fmla="*/ 264643 h 268518"/>
                <a:gd name="connsiteX1" fmla="*/ 259972 w 364759"/>
                <a:gd name="connsiteY1" fmla="*/ 39218 h 268518"/>
                <a:gd name="connsiteX2" fmla="*/ 193297 w 364759"/>
                <a:gd name="connsiteY2" fmla="*/ 83668 h 268518"/>
                <a:gd name="connsiteX3" fmla="*/ 364747 w 364759"/>
                <a:gd name="connsiteY3" fmla="*/ 4293 h 268518"/>
                <a:gd name="connsiteX4" fmla="*/ 183772 w 364759"/>
                <a:gd name="connsiteY4" fmla="*/ 10643 h 268518"/>
                <a:gd name="connsiteX5" fmla="*/ 332997 w 364759"/>
                <a:gd name="connsiteY5" fmla="*/ 10643 h 268518"/>
                <a:gd name="connsiteX6" fmla="*/ 126622 w 364759"/>
                <a:gd name="connsiteY6" fmla="*/ 140818 h 268518"/>
                <a:gd name="connsiteX7" fmla="*/ 82172 w 364759"/>
                <a:gd name="connsiteY7" fmla="*/ 178918 h 268518"/>
                <a:gd name="connsiteX8" fmla="*/ 5972 w 364759"/>
                <a:gd name="connsiteY8" fmla="*/ 264643 h 26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759" h="268518">
                  <a:moveTo>
                    <a:pt x="5972" y="264643"/>
                  </a:moveTo>
                  <a:cubicBezTo>
                    <a:pt x="35605" y="241360"/>
                    <a:pt x="228751" y="69380"/>
                    <a:pt x="259972" y="39218"/>
                  </a:cubicBezTo>
                  <a:cubicBezTo>
                    <a:pt x="291193" y="9056"/>
                    <a:pt x="175835" y="89489"/>
                    <a:pt x="193297" y="83668"/>
                  </a:cubicBezTo>
                  <a:cubicBezTo>
                    <a:pt x="210759" y="77847"/>
                    <a:pt x="366334" y="16464"/>
                    <a:pt x="364747" y="4293"/>
                  </a:cubicBezTo>
                  <a:cubicBezTo>
                    <a:pt x="363160" y="-7878"/>
                    <a:pt x="189063" y="9585"/>
                    <a:pt x="183772" y="10643"/>
                  </a:cubicBezTo>
                  <a:cubicBezTo>
                    <a:pt x="178481" y="11701"/>
                    <a:pt x="342522" y="-11053"/>
                    <a:pt x="332997" y="10643"/>
                  </a:cubicBezTo>
                  <a:cubicBezTo>
                    <a:pt x="323472" y="32339"/>
                    <a:pt x="168426" y="112772"/>
                    <a:pt x="126622" y="140818"/>
                  </a:cubicBezTo>
                  <a:cubicBezTo>
                    <a:pt x="84818" y="168864"/>
                    <a:pt x="98576" y="158281"/>
                    <a:pt x="82172" y="178918"/>
                  </a:cubicBezTo>
                  <a:cubicBezTo>
                    <a:pt x="65768" y="199555"/>
                    <a:pt x="-23661" y="287926"/>
                    <a:pt x="5972" y="264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8F76C450-A43B-65B1-D475-1F613412254C}"/>
                </a:ext>
              </a:extLst>
            </p:cNvPr>
            <p:cNvSpPr/>
            <p:nvPr/>
          </p:nvSpPr>
          <p:spPr>
            <a:xfrm>
              <a:off x="2853760" y="4651280"/>
              <a:ext cx="229342" cy="524364"/>
            </a:xfrm>
            <a:custGeom>
              <a:avLst/>
              <a:gdLst>
                <a:gd name="connsiteX0" fmla="*/ 187890 w 229342"/>
                <a:gd name="connsiteY0" fmla="*/ 95 h 524364"/>
                <a:gd name="connsiteX1" fmla="*/ 102165 w 229342"/>
                <a:gd name="connsiteY1" fmla="*/ 117570 h 524364"/>
                <a:gd name="connsiteX2" fmla="*/ 140265 w 229342"/>
                <a:gd name="connsiteY2" fmla="*/ 98520 h 524364"/>
                <a:gd name="connsiteX3" fmla="*/ 118040 w 229342"/>
                <a:gd name="connsiteY3" fmla="*/ 209645 h 524364"/>
                <a:gd name="connsiteX4" fmla="*/ 108515 w 229342"/>
                <a:gd name="connsiteY4" fmla="*/ 393795 h 524364"/>
                <a:gd name="connsiteX5" fmla="*/ 565 w 229342"/>
                <a:gd name="connsiteY5" fmla="*/ 523970 h 524364"/>
                <a:gd name="connsiteX6" fmla="*/ 70415 w 229342"/>
                <a:gd name="connsiteY6" fmla="*/ 431895 h 524364"/>
                <a:gd name="connsiteX7" fmla="*/ 165665 w 229342"/>
                <a:gd name="connsiteY7" fmla="*/ 365220 h 524364"/>
                <a:gd name="connsiteX8" fmla="*/ 229165 w 229342"/>
                <a:gd name="connsiteY8" fmla="*/ 355695 h 524364"/>
                <a:gd name="connsiteX9" fmla="*/ 146615 w 229342"/>
                <a:gd name="connsiteY9" fmla="*/ 390620 h 524364"/>
                <a:gd name="connsiteX10" fmla="*/ 13265 w 229342"/>
                <a:gd name="connsiteY10" fmla="*/ 495395 h 524364"/>
                <a:gd name="connsiteX11" fmla="*/ 127565 w 229342"/>
                <a:gd name="connsiteY11" fmla="*/ 381095 h 524364"/>
                <a:gd name="connsiteX12" fmla="*/ 124390 w 229342"/>
                <a:gd name="connsiteY12" fmla="*/ 114395 h 524364"/>
                <a:gd name="connsiteX13" fmla="*/ 111690 w 229342"/>
                <a:gd name="connsiteY13" fmla="*/ 139795 h 524364"/>
                <a:gd name="connsiteX14" fmla="*/ 187890 w 229342"/>
                <a:gd name="connsiteY14" fmla="*/ 95 h 52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342" h="524364">
                  <a:moveTo>
                    <a:pt x="187890" y="95"/>
                  </a:moveTo>
                  <a:cubicBezTo>
                    <a:pt x="186303" y="-3609"/>
                    <a:pt x="110102" y="101166"/>
                    <a:pt x="102165" y="117570"/>
                  </a:cubicBezTo>
                  <a:cubicBezTo>
                    <a:pt x="94227" y="133974"/>
                    <a:pt x="137619" y="83174"/>
                    <a:pt x="140265" y="98520"/>
                  </a:cubicBezTo>
                  <a:cubicBezTo>
                    <a:pt x="142911" y="113866"/>
                    <a:pt x="123332" y="160433"/>
                    <a:pt x="118040" y="209645"/>
                  </a:cubicBezTo>
                  <a:cubicBezTo>
                    <a:pt x="112748" y="258857"/>
                    <a:pt x="128094" y="341408"/>
                    <a:pt x="108515" y="393795"/>
                  </a:cubicBezTo>
                  <a:cubicBezTo>
                    <a:pt x="88936" y="446183"/>
                    <a:pt x="6915" y="517620"/>
                    <a:pt x="565" y="523970"/>
                  </a:cubicBezTo>
                  <a:cubicBezTo>
                    <a:pt x="-5785" y="530320"/>
                    <a:pt x="42898" y="458353"/>
                    <a:pt x="70415" y="431895"/>
                  </a:cubicBezTo>
                  <a:cubicBezTo>
                    <a:pt x="97932" y="405437"/>
                    <a:pt x="139207" y="377920"/>
                    <a:pt x="165665" y="365220"/>
                  </a:cubicBezTo>
                  <a:cubicBezTo>
                    <a:pt x="192123" y="352520"/>
                    <a:pt x="232340" y="351462"/>
                    <a:pt x="229165" y="355695"/>
                  </a:cubicBezTo>
                  <a:cubicBezTo>
                    <a:pt x="225990" y="359928"/>
                    <a:pt x="182598" y="367337"/>
                    <a:pt x="146615" y="390620"/>
                  </a:cubicBezTo>
                  <a:cubicBezTo>
                    <a:pt x="110632" y="413903"/>
                    <a:pt x="16440" y="496982"/>
                    <a:pt x="13265" y="495395"/>
                  </a:cubicBezTo>
                  <a:cubicBezTo>
                    <a:pt x="10090" y="493808"/>
                    <a:pt x="109044" y="444595"/>
                    <a:pt x="127565" y="381095"/>
                  </a:cubicBezTo>
                  <a:cubicBezTo>
                    <a:pt x="146086" y="317595"/>
                    <a:pt x="127036" y="154612"/>
                    <a:pt x="124390" y="114395"/>
                  </a:cubicBezTo>
                  <a:cubicBezTo>
                    <a:pt x="121744" y="74178"/>
                    <a:pt x="104282" y="153553"/>
                    <a:pt x="111690" y="139795"/>
                  </a:cubicBezTo>
                  <a:cubicBezTo>
                    <a:pt x="119098" y="126037"/>
                    <a:pt x="189477" y="3799"/>
                    <a:pt x="187890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 1586">
              <a:extLst>
                <a:ext uri="{FF2B5EF4-FFF2-40B4-BE49-F238E27FC236}">
                  <a16:creationId xmlns:a16="http://schemas.microsoft.com/office/drawing/2014/main" id="{6245FB0E-7C94-0E36-B548-5C279915A60E}"/>
                </a:ext>
              </a:extLst>
            </p:cNvPr>
            <p:cNvSpPr/>
            <p:nvPr/>
          </p:nvSpPr>
          <p:spPr>
            <a:xfrm>
              <a:off x="2939929" y="4905297"/>
              <a:ext cx="219682" cy="152487"/>
            </a:xfrm>
            <a:custGeom>
              <a:avLst/>
              <a:gdLst>
                <a:gd name="connsiteX0" fmla="*/ 121 w 219682"/>
                <a:gd name="connsiteY0" fmla="*/ 152478 h 152487"/>
                <a:gd name="connsiteX1" fmla="*/ 139821 w 219682"/>
                <a:gd name="connsiteY1" fmla="*/ 38178 h 152487"/>
                <a:gd name="connsiteX2" fmla="*/ 219196 w 219682"/>
                <a:gd name="connsiteY2" fmla="*/ 78 h 152487"/>
                <a:gd name="connsiteX3" fmla="*/ 165221 w 219682"/>
                <a:gd name="connsiteY3" fmla="*/ 31828 h 152487"/>
                <a:gd name="connsiteX4" fmla="*/ 121 w 219682"/>
                <a:gd name="connsiteY4" fmla="*/ 152478 h 1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682" h="152487">
                  <a:moveTo>
                    <a:pt x="121" y="152478"/>
                  </a:moveTo>
                  <a:cubicBezTo>
                    <a:pt x="-4112" y="153536"/>
                    <a:pt x="103309" y="63578"/>
                    <a:pt x="139821" y="38178"/>
                  </a:cubicBezTo>
                  <a:cubicBezTo>
                    <a:pt x="176333" y="12778"/>
                    <a:pt x="214963" y="1136"/>
                    <a:pt x="219196" y="78"/>
                  </a:cubicBezTo>
                  <a:cubicBezTo>
                    <a:pt x="223429" y="-980"/>
                    <a:pt x="199617" y="8545"/>
                    <a:pt x="165221" y="31828"/>
                  </a:cubicBezTo>
                  <a:cubicBezTo>
                    <a:pt x="130825" y="55111"/>
                    <a:pt x="4354" y="151420"/>
                    <a:pt x="121" y="1524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2CA52152-4D05-5ACF-4109-1B68CBC2CC53}"/>
                </a:ext>
              </a:extLst>
            </p:cNvPr>
            <p:cNvSpPr/>
            <p:nvPr/>
          </p:nvSpPr>
          <p:spPr>
            <a:xfrm>
              <a:off x="3141574" y="4879893"/>
              <a:ext cx="20740" cy="143249"/>
            </a:xfrm>
            <a:custGeom>
              <a:avLst/>
              <a:gdLst>
                <a:gd name="connsiteX0" fmla="*/ 4851 w 20740"/>
                <a:gd name="connsiteY0" fmla="*/ 82 h 143249"/>
                <a:gd name="connsiteX1" fmla="*/ 20726 w 20740"/>
                <a:gd name="connsiteY1" fmla="*/ 63582 h 143249"/>
                <a:gd name="connsiteX2" fmla="*/ 1676 w 20740"/>
                <a:gd name="connsiteY2" fmla="*/ 142957 h 143249"/>
                <a:gd name="connsiteX3" fmla="*/ 1676 w 20740"/>
                <a:gd name="connsiteY3" fmla="*/ 88982 h 143249"/>
                <a:gd name="connsiteX4" fmla="*/ 8026 w 20740"/>
                <a:gd name="connsiteY4" fmla="*/ 50882 h 143249"/>
                <a:gd name="connsiteX5" fmla="*/ 4851 w 20740"/>
                <a:gd name="connsiteY5" fmla="*/ 82 h 14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40" h="143249">
                  <a:moveTo>
                    <a:pt x="4851" y="82"/>
                  </a:moveTo>
                  <a:cubicBezTo>
                    <a:pt x="6968" y="2199"/>
                    <a:pt x="21255" y="39770"/>
                    <a:pt x="20726" y="63582"/>
                  </a:cubicBezTo>
                  <a:cubicBezTo>
                    <a:pt x="20197" y="87394"/>
                    <a:pt x="4851" y="138724"/>
                    <a:pt x="1676" y="142957"/>
                  </a:cubicBezTo>
                  <a:cubicBezTo>
                    <a:pt x="-1499" y="147190"/>
                    <a:pt x="618" y="104328"/>
                    <a:pt x="1676" y="88982"/>
                  </a:cubicBezTo>
                  <a:cubicBezTo>
                    <a:pt x="2734" y="73636"/>
                    <a:pt x="6968" y="64640"/>
                    <a:pt x="8026" y="50882"/>
                  </a:cubicBezTo>
                  <a:cubicBezTo>
                    <a:pt x="9084" y="37124"/>
                    <a:pt x="2734" y="-2035"/>
                    <a:pt x="4851" y="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79FAA159-D58C-40B0-5406-6B80BA7E5B52}"/>
                </a:ext>
              </a:extLst>
            </p:cNvPr>
            <p:cNvSpPr/>
            <p:nvPr/>
          </p:nvSpPr>
          <p:spPr>
            <a:xfrm>
              <a:off x="3076514" y="4924378"/>
              <a:ext cx="77936" cy="101716"/>
            </a:xfrm>
            <a:custGeom>
              <a:avLst/>
              <a:gdLst>
                <a:gd name="connsiteX0" fmla="*/ 61 w 77936"/>
                <a:gd name="connsiteY0" fmla="*/ 47 h 101716"/>
                <a:gd name="connsiteX1" fmla="*/ 73086 w 77936"/>
                <a:gd name="connsiteY1" fmla="*/ 54022 h 101716"/>
                <a:gd name="connsiteX2" fmla="*/ 69911 w 77936"/>
                <a:gd name="connsiteY2" fmla="*/ 101647 h 101716"/>
                <a:gd name="connsiteX3" fmla="*/ 60386 w 77936"/>
                <a:gd name="connsiteY3" fmla="*/ 63547 h 101716"/>
                <a:gd name="connsiteX4" fmla="*/ 61 w 77936"/>
                <a:gd name="connsiteY4" fmla="*/ 47 h 10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36" h="101716">
                  <a:moveTo>
                    <a:pt x="61" y="47"/>
                  </a:moveTo>
                  <a:cubicBezTo>
                    <a:pt x="2178" y="-1541"/>
                    <a:pt x="61444" y="37089"/>
                    <a:pt x="73086" y="54022"/>
                  </a:cubicBezTo>
                  <a:cubicBezTo>
                    <a:pt x="84728" y="70955"/>
                    <a:pt x="72028" y="100059"/>
                    <a:pt x="69911" y="101647"/>
                  </a:cubicBezTo>
                  <a:cubicBezTo>
                    <a:pt x="67794" y="103235"/>
                    <a:pt x="69911" y="77305"/>
                    <a:pt x="60386" y="63547"/>
                  </a:cubicBezTo>
                  <a:cubicBezTo>
                    <a:pt x="50861" y="49789"/>
                    <a:pt x="-2056" y="1635"/>
                    <a:pt x="61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DF92D554-78B6-8432-E0AC-B0DA6B9FFE1D}"/>
                </a:ext>
              </a:extLst>
            </p:cNvPr>
            <p:cNvSpPr/>
            <p:nvPr/>
          </p:nvSpPr>
          <p:spPr>
            <a:xfrm>
              <a:off x="5467194" y="7448550"/>
              <a:ext cx="117634" cy="98502"/>
            </a:xfrm>
            <a:custGeom>
              <a:avLst/>
              <a:gdLst>
                <a:gd name="connsiteX0" fmla="*/ 44606 w 117634"/>
                <a:gd name="connsiteY0" fmla="*/ 0 h 98502"/>
                <a:gd name="connsiteX1" fmla="*/ 16031 w 117634"/>
                <a:gd name="connsiteY1" fmla="*/ 60325 h 98502"/>
                <a:gd name="connsiteX2" fmla="*/ 31906 w 117634"/>
                <a:gd name="connsiteY2" fmla="*/ 98425 h 98502"/>
                <a:gd name="connsiteX3" fmla="*/ 117631 w 117634"/>
                <a:gd name="connsiteY3" fmla="*/ 50800 h 98502"/>
                <a:gd name="connsiteX4" fmla="*/ 28731 w 117634"/>
                <a:gd name="connsiteY4" fmla="*/ 92075 h 98502"/>
                <a:gd name="connsiteX5" fmla="*/ 156 w 117634"/>
                <a:gd name="connsiteY5" fmla="*/ 60325 h 98502"/>
                <a:gd name="connsiteX6" fmla="*/ 44606 w 117634"/>
                <a:gd name="connsiteY6" fmla="*/ 0 h 9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4" h="98502">
                  <a:moveTo>
                    <a:pt x="44606" y="0"/>
                  </a:moveTo>
                  <a:cubicBezTo>
                    <a:pt x="47252" y="0"/>
                    <a:pt x="18148" y="43921"/>
                    <a:pt x="16031" y="60325"/>
                  </a:cubicBezTo>
                  <a:cubicBezTo>
                    <a:pt x="13914" y="76729"/>
                    <a:pt x="14973" y="100013"/>
                    <a:pt x="31906" y="98425"/>
                  </a:cubicBezTo>
                  <a:cubicBezTo>
                    <a:pt x="48839" y="96838"/>
                    <a:pt x="118160" y="51858"/>
                    <a:pt x="117631" y="50800"/>
                  </a:cubicBezTo>
                  <a:cubicBezTo>
                    <a:pt x="117102" y="49742"/>
                    <a:pt x="48310" y="90488"/>
                    <a:pt x="28731" y="92075"/>
                  </a:cubicBezTo>
                  <a:cubicBezTo>
                    <a:pt x="9152" y="93662"/>
                    <a:pt x="-1431" y="75142"/>
                    <a:pt x="156" y="60325"/>
                  </a:cubicBezTo>
                  <a:cubicBezTo>
                    <a:pt x="1743" y="45508"/>
                    <a:pt x="41960" y="0"/>
                    <a:pt x="446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49235EA2-42F6-F74A-6529-982C72C64579}"/>
                </a:ext>
              </a:extLst>
            </p:cNvPr>
            <p:cNvSpPr/>
            <p:nvPr/>
          </p:nvSpPr>
          <p:spPr>
            <a:xfrm>
              <a:off x="5492748" y="7439356"/>
              <a:ext cx="88785" cy="73047"/>
            </a:xfrm>
            <a:custGeom>
              <a:avLst/>
              <a:gdLst>
                <a:gd name="connsiteX0" fmla="*/ 2 w 88785"/>
                <a:gd name="connsiteY0" fmla="*/ 6019 h 73047"/>
                <a:gd name="connsiteX1" fmla="*/ 82552 w 88785"/>
                <a:gd name="connsiteY1" fmla="*/ 6019 h 73047"/>
                <a:gd name="connsiteX2" fmla="*/ 82552 w 88785"/>
                <a:gd name="connsiteY2" fmla="*/ 72694 h 73047"/>
                <a:gd name="connsiteX3" fmla="*/ 79377 w 88785"/>
                <a:gd name="connsiteY3" fmla="*/ 31419 h 73047"/>
                <a:gd name="connsiteX4" fmla="*/ 2 w 88785"/>
                <a:gd name="connsiteY4" fmla="*/ 6019 h 7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85" h="73047">
                  <a:moveTo>
                    <a:pt x="2" y="6019"/>
                  </a:moveTo>
                  <a:cubicBezTo>
                    <a:pt x="531" y="1786"/>
                    <a:pt x="68794" y="-5094"/>
                    <a:pt x="82552" y="6019"/>
                  </a:cubicBezTo>
                  <a:cubicBezTo>
                    <a:pt x="96310" y="17132"/>
                    <a:pt x="83081" y="68461"/>
                    <a:pt x="82552" y="72694"/>
                  </a:cubicBezTo>
                  <a:cubicBezTo>
                    <a:pt x="82023" y="76927"/>
                    <a:pt x="87314" y="42002"/>
                    <a:pt x="79377" y="31419"/>
                  </a:cubicBezTo>
                  <a:cubicBezTo>
                    <a:pt x="71440" y="20836"/>
                    <a:pt x="-527" y="10252"/>
                    <a:pt x="2" y="6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1909803C-228E-208A-24B8-06AF040C4A19}"/>
                </a:ext>
              </a:extLst>
            </p:cNvPr>
            <p:cNvSpPr/>
            <p:nvPr/>
          </p:nvSpPr>
          <p:spPr>
            <a:xfrm>
              <a:off x="5467048" y="7477125"/>
              <a:ext cx="121428" cy="22278"/>
            </a:xfrm>
            <a:custGeom>
              <a:avLst/>
              <a:gdLst>
                <a:gd name="connsiteX0" fmla="*/ 302 w 121428"/>
                <a:gd name="connsiteY0" fmla="*/ 9525 h 22278"/>
                <a:gd name="connsiteX1" fmla="*/ 57452 w 121428"/>
                <a:gd name="connsiteY1" fmla="*/ 6350 h 22278"/>
                <a:gd name="connsiteX2" fmla="*/ 120952 w 121428"/>
                <a:gd name="connsiteY2" fmla="*/ 22225 h 22278"/>
                <a:gd name="connsiteX3" fmla="*/ 82852 w 121428"/>
                <a:gd name="connsiteY3" fmla="*/ 0 h 22278"/>
                <a:gd name="connsiteX4" fmla="*/ 302 w 121428"/>
                <a:gd name="connsiteY4" fmla="*/ 9525 h 2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28" h="22278">
                  <a:moveTo>
                    <a:pt x="302" y="9525"/>
                  </a:moveTo>
                  <a:cubicBezTo>
                    <a:pt x="-3931" y="10583"/>
                    <a:pt x="37344" y="4233"/>
                    <a:pt x="57452" y="6350"/>
                  </a:cubicBezTo>
                  <a:cubicBezTo>
                    <a:pt x="77560" y="8467"/>
                    <a:pt x="116719" y="23283"/>
                    <a:pt x="120952" y="22225"/>
                  </a:cubicBezTo>
                  <a:cubicBezTo>
                    <a:pt x="125185" y="21167"/>
                    <a:pt x="100314" y="2117"/>
                    <a:pt x="82852" y="0"/>
                  </a:cubicBezTo>
                  <a:lnTo>
                    <a:pt x="302" y="9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 1592">
              <a:extLst>
                <a:ext uri="{FF2B5EF4-FFF2-40B4-BE49-F238E27FC236}">
                  <a16:creationId xmlns:a16="http://schemas.microsoft.com/office/drawing/2014/main" id="{4CE77013-6780-587D-3452-45CA4C98985C}"/>
                </a:ext>
              </a:extLst>
            </p:cNvPr>
            <p:cNvSpPr/>
            <p:nvPr/>
          </p:nvSpPr>
          <p:spPr>
            <a:xfrm>
              <a:off x="6340324" y="6957470"/>
              <a:ext cx="197001" cy="132307"/>
            </a:xfrm>
            <a:custGeom>
              <a:avLst/>
              <a:gdLst>
                <a:gd name="connsiteX0" fmla="*/ 151 w 197001"/>
                <a:gd name="connsiteY0" fmla="*/ 132305 h 132307"/>
                <a:gd name="connsiteX1" fmla="*/ 104926 w 197001"/>
                <a:gd name="connsiteY1" fmla="*/ 40230 h 132307"/>
                <a:gd name="connsiteX2" fmla="*/ 70001 w 197001"/>
                <a:gd name="connsiteY2" fmla="*/ 59280 h 132307"/>
                <a:gd name="connsiteX3" fmla="*/ 149376 w 197001"/>
                <a:gd name="connsiteY3" fmla="*/ 5305 h 132307"/>
                <a:gd name="connsiteX4" fmla="*/ 171601 w 197001"/>
                <a:gd name="connsiteY4" fmla="*/ 37055 h 132307"/>
                <a:gd name="connsiteX5" fmla="*/ 197001 w 197001"/>
                <a:gd name="connsiteY5" fmla="*/ 106905 h 132307"/>
                <a:gd name="connsiteX6" fmla="*/ 171601 w 197001"/>
                <a:gd name="connsiteY6" fmla="*/ 81505 h 132307"/>
                <a:gd name="connsiteX7" fmla="*/ 120801 w 197001"/>
                <a:gd name="connsiteY7" fmla="*/ 62455 h 132307"/>
                <a:gd name="connsiteX8" fmla="*/ 190651 w 197001"/>
                <a:gd name="connsiteY8" fmla="*/ 94205 h 132307"/>
                <a:gd name="connsiteX9" fmla="*/ 146201 w 197001"/>
                <a:gd name="connsiteY9" fmla="*/ 2130 h 132307"/>
                <a:gd name="connsiteX10" fmla="*/ 82701 w 197001"/>
                <a:gd name="connsiteY10" fmla="*/ 37055 h 132307"/>
                <a:gd name="connsiteX11" fmla="*/ 151 w 197001"/>
                <a:gd name="connsiteY11" fmla="*/ 132305 h 13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001" h="132307">
                  <a:moveTo>
                    <a:pt x="151" y="132305"/>
                  </a:moveTo>
                  <a:cubicBezTo>
                    <a:pt x="3855" y="132834"/>
                    <a:pt x="93284" y="52401"/>
                    <a:pt x="104926" y="40230"/>
                  </a:cubicBezTo>
                  <a:cubicBezTo>
                    <a:pt x="116568" y="28059"/>
                    <a:pt x="62593" y="65101"/>
                    <a:pt x="70001" y="59280"/>
                  </a:cubicBezTo>
                  <a:cubicBezTo>
                    <a:pt x="77409" y="53459"/>
                    <a:pt x="132443" y="9009"/>
                    <a:pt x="149376" y="5305"/>
                  </a:cubicBezTo>
                  <a:cubicBezTo>
                    <a:pt x="166309" y="1601"/>
                    <a:pt x="163664" y="20122"/>
                    <a:pt x="171601" y="37055"/>
                  </a:cubicBezTo>
                  <a:cubicBezTo>
                    <a:pt x="179538" y="53988"/>
                    <a:pt x="197001" y="99497"/>
                    <a:pt x="197001" y="106905"/>
                  </a:cubicBezTo>
                  <a:cubicBezTo>
                    <a:pt x="197001" y="114313"/>
                    <a:pt x="184301" y="88913"/>
                    <a:pt x="171601" y="81505"/>
                  </a:cubicBezTo>
                  <a:cubicBezTo>
                    <a:pt x="158901" y="74097"/>
                    <a:pt x="117626" y="60338"/>
                    <a:pt x="120801" y="62455"/>
                  </a:cubicBezTo>
                  <a:cubicBezTo>
                    <a:pt x="123976" y="64572"/>
                    <a:pt x="186418" y="104259"/>
                    <a:pt x="190651" y="94205"/>
                  </a:cubicBezTo>
                  <a:cubicBezTo>
                    <a:pt x="194884" y="84151"/>
                    <a:pt x="164193" y="11655"/>
                    <a:pt x="146201" y="2130"/>
                  </a:cubicBezTo>
                  <a:cubicBezTo>
                    <a:pt x="128209" y="-7395"/>
                    <a:pt x="103868" y="16947"/>
                    <a:pt x="82701" y="37055"/>
                  </a:cubicBezTo>
                  <a:cubicBezTo>
                    <a:pt x="61534" y="57163"/>
                    <a:pt x="-3553" y="131776"/>
                    <a:pt x="151" y="132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 1593">
              <a:extLst>
                <a:ext uri="{FF2B5EF4-FFF2-40B4-BE49-F238E27FC236}">
                  <a16:creationId xmlns:a16="http://schemas.microsoft.com/office/drawing/2014/main" id="{3809C4D0-D2FE-A10B-7273-FFCD7C542EA8}"/>
                </a:ext>
              </a:extLst>
            </p:cNvPr>
            <p:cNvSpPr/>
            <p:nvPr/>
          </p:nvSpPr>
          <p:spPr>
            <a:xfrm>
              <a:off x="6346628" y="7057976"/>
              <a:ext cx="187563" cy="64464"/>
            </a:xfrm>
            <a:custGeom>
              <a:avLst/>
              <a:gdLst>
                <a:gd name="connsiteX0" fmla="*/ 197 w 187563"/>
                <a:gd name="connsiteY0" fmla="*/ 28624 h 64464"/>
                <a:gd name="connsiteX1" fmla="*/ 98622 w 187563"/>
                <a:gd name="connsiteY1" fmla="*/ 34974 h 64464"/>
                <a:gd name="connsiteX2" fmla="*/ 130372 w 187563"/>
                <a:gd name="connsiteY2" fmla="*/ 41324 h 64464"/>
                <a:gd name="connsiteX3" fmla="*/ 187522 w 187563"/>
                <a:gd name="connsiteY3" fmla="*/ 49 h 64464"/>
                <a:gd name="connsiteX4" fmla="*/ 120847 w 187563"/>
                <a:gd name="connsiteY4" fmla="*/ 50849 h 64464"/>
                <a:gd name="connsiteX5" fmla="*/ 82747 w 187563"/>
                <a:gd name="connsiteY5" fmla="*/ 63549 h 64464"/>
                <a:gd name="connsiteX6" fmla="*/ 73222 w 187563"/>
                <a:gd name="connsiteY6" fmla="*/ 31799 h 64464"/>
                <a:gd name="connsiteX7" fmla="*/ 197 w 187563"/>
                <a:gd name="connsiteY7" fmla="*/ 28624 h 6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63" h="64464">
                  <a:moveTo>
                    <a:pt x="197" y="28624"/>
                  </a:moveTo>
                  <a:cubicBezTo>
                    <a:pt x="4430" y="29153"/>
                    <a:pt x="76926" y="32857"/>
                    <a:pt x="98622" y="34974"/>
                  </a:cubicBezTo>
                  <a:cubicBezTo>
                    <a:pt x="120318" y="37091"/>
                    <a:pt x="115555" y="47145"/>
                    <a:pt x="130372" y="41324"/>
                  </a:cubicBezTo>
                  <a:cubicBezTo>
                    <a:pt x="145189" y="35503"/>
                    <a:pt x="189109" y="-1538"/>
                    <a:pt x="187522" y="49"/>
                  </a:cubicBezTo>
                  <a:cubicBezTo>
                    <a:pt x="185935" y="1636"/>
                    <a:pt x="138310" y="40266"/>
                    <a:pt x="120847" y="50849"/>
                  </a:cubicBezTo>
                  <a:cubicBezTo>
                    <a:pt x="103385" y="61432"/>
                    <a:pt x="90685" y="66724"/>
                    <a:pt x="82747" y="63549"/>
                  </a:cubicBezTo>
                  <a:cubicBezTo>
                    <a:pt x="74809" y="60374"/>
                    <a:pt x="85393" y="36561"/>
                    <a:pt x="73222" y="31799"/>
                  </a:cubicBezTo>
                  <a:cubicBezTo>
                    <a:pt x="61051" y="27037"/>
                    <a:pt x="-4036" y="28095"/>
                    <a:pt x="197" y="286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11F4D7FC-8334-A89A-1B37-6AC997C526D6}"/>
                </a:ext>
              </a:extLst>
            </p:cNvPr>
            <p:cNvSpPr/>
            <p:nvPr/>
          </p:nvSpPr>
          <p:spPr>
            <a:xfrm>
              <a:off x="6419776" y="7013528"/>
              <a:ext cx="69961" cy="79501"/>
            </a:xfrm>
            <a:custGeom>
              <a:avLst/>
              <a:gdLst>
                <a:gd name="connsiteX0" fmla="*/ 9599 w 69961"/>
                <a:gd name="connsiteY0" fmla="*/ 47 h 79501"/>
                <a:gd name="connsiteX1" fmla="*/ 12774 w 69961"/>
                <a:gd name="connsiteY1" fmla="*/ 79422 h 79501"/>
                <a:gd name="connsiteX2" fmla="*/ 69924 w 69961"/>
                <a:gd name="connsiteY2" fmla="*/ 15922 h 79501"/>
                <a:gd name="connsiteX3" fmla="*/ 3249 w 69961"/>
                <a:gd name="connsiteY3" fmla="*/ 66722 h 79501"/>
                <a:gd name="connsiteX4" fmla="*/ 9599 w 69961"/>
                <a:gd name="connsiteY4" fmla="*/ 47 h 79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1" h="79501">
                  <a:moveTo>
                    <a:pt x="9599" y="47"/>
                  </a:moveTo>
                  <a:cubicBezTo>
                    <a:pt x="11187" y="2164"/>
                    <a:pt x="2720" y="76776"/>
                    <a:pt x="12774" y="79422"/>
                  </a:cubicBezTo>
                  <a:cubicBezTo>
                    <a:pt x="22828" y="82068"/>
                    <a:pt x="71512" y="18039"/>
                    <a:pt x="69924" y="15922"/>
                  </a:cubicBezTo>
                  <a:cubicBezTo>
                    <a:pt x="68336" y="13805"/>
                    <a:pt x="12774" y="66722"/>
                    <a:pt x="3249" y="66722"/>
                  </a:cubicBezTo>
                  <a:cubicBezTo>
                    <a:pt x="-6276" y="66722"/>
                    <a:pt x="8011" y="-2070"/>
                    <a:pt x="9599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F1A5FFBA-4421-2D90-9C43-43641954ECAB}"/>
                </a:ext>
              </a:extLst>
            </p:cNvPr>
            <p:cNvSpPr/>
            <p:nvPr/>
          </p:nvSpPr>
          <p:spPr>
            <a:xfrm>
              <a:off x="2035164" y="4210043"/>
              <a:ext cx="162172" cy="146059"/>
            </a:xfrm>
            <a:custGeom>
              <a:avLst/>
              <a:gdLst>
                <a:gd name="connsiteX0" fmla="*/ 11 w 162172"/>
                <a:gd name="connsiteY0" fmla="*/ 146057 h 146059"/>
                <a:gd name="connsiteX1" fmla="*/ 82561 w 162172"/>
                <a:gd name="connsiteY1" fmla="*/ 50807 h 146059"/>
                <a:gd name="connsiteX2" fmla="*/ 161936 w 162172"/>
                <a:gd name="connsiteY2" fmla="*/ 7 h 146059"/>
                <a:gd name="connsiteX3" fmla="*/ 104786 w 162172"/>
                <a:gd name="connsiteY3" fmla="*/ 53982 h 146059"/>
                <a:gd name="connsiteX4" fmla="*/ 41286 w 162172"/>
                <a:gd name="connsiteY4" fmla="*/ 92082 h 146059"/>
                <a:gd name="connsiteX5" fmla="*/ 76211 w 162172"/>
                <a:gd name="connsiteY5" fmla="*/ 47632 h 146059"/>
                <a:gd name="connsiteX6" fmla="*/ 11 w 162172"/>
                <a:gd name="connsiteY6" fmla="*/ 146057 h 14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172" h="146059">
                  <a:moveTo>
                    <a:pt x="11" y="146057"/>
                  </a:moveTo>
                  <a:cubicBezTo>
                    <a:pt x="1069" y="146586"/>
                    <a:pt x="55574" y="75149"/>
                    <a:pt x="82561" y="50807"/>
                  </a:cubicBezTo>
                  <a:cubicBezTo>
                    <a:pt x="109548" y="26465"/>
                    <a:pt x="158232" y="-522"/>
                    <a:pt x="161936" y="7"/>
                  </a:cubicBezTo>
                  <a:cubicBezTo>
                    <a:pt x="165640" y="536"/>
                    <a:pt x="124894" y="38636"/>
                    <a:pt x="104786" y="53982"/>
                  </a:cubicBezTo>
                  <a:cubicBezTo>
                    <a:pt x="84678" y="69328"/>
                    <a:pt x="46048" y="93140"/>
                    <a:pt x="41286" y="92082"/>
                  </a:cubicBezTo>
                  <a:cubicBezTo>
                    <a:pt x="36524" y="91024"/>
                    <a:pt x="82561" y="40224"/>
                    <a:pt x="76211" y="47632"/>
                  </a:cubicBezTo>
                  <a:cubicBezTo>
                    <a:pt x="69861" y="55040"/>
                    <a:pt x="-1047" y="145528"/>
                    <a:pt x="11" y="1460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ACD7CDAA-6D49-FE7F-2D7C-69BE77CABF0E}"/>
                </a:ext>
              </a:extLst>
            </p:cNvPr>
            <p:cNvSpPr/>
            <p:nvPr/>
          </p:nvSpPr>
          <p:spPr>
            <a:xfrm>
              <a:off x="2038185" y="4259456"/>
              <a:ext cx="127231" cy="96376"/>
            </a:xfrm>
            <a:custGeom>
              <a:avLst/>
              <a:gdLst>
                <a:gd name="connsiteX0" fmla="*/ 89065 w 127231"/>
                <a:gd name="connsiteY0" fmla="*/ 1394 h 96376"/>
                <a:gd name="connsiteX1" fmla="*/ 127165 w 127231"/>
                <a:gd name="connsiteY1" fmla="*/ 39494 h 96376"/>
                <a:gd name="connsiteX2" fmla="*/ 95415 w 127231"/>
                <a:gd name="connsiteY2" fmla="*/ 87119 h 96376"/>
                <a:gd name="connsiteX3" fmla="*/ 165 w 127231"/>
                <a:gd name="connsiteY3" fmla="*/ 93469 h 96376"/>
                <a:gd name="connsiteX4" fmla="*/ 120815 w 127231"/>
                <a:gd name="connsiteY4" fmla="*/ 90294 h 96376"/>
                <a:gd name="connsiteX5" fmla="*/ 89065 w 127231"/>
                <a:gd name="connsiteY5" fmla="*/ 1394 h 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31" h="96376">
                  <a:moveTo>
                    <a:pt x="89065" y="1394"/>
                  </a:moveTo>
                  <a:cubicBezTo>
                    <a:pt x="90123" y="-7073"/>
                    <a:pt x="126107" y="25207"/>
                    <a:pt x="127165" y="39494"/>
                  </a:cubicBezTo>
                  <a:cubicBezTo>
                    <a:pt x="128223" y="53781"/>
                    <a:pt x="116582" y="78123"/>
                    <a:pt x="95415" y="87119"/>
                  </a:cubicBezTo>
                  <a:cubicBezTo>
                    <a:pt x="74248" y="96115"/>
                    <a:pt x="-4068" y="92940"/>
                    <a:pt x="165" y="93469"/>
                  </a:cubicBezTo>
                  <a:cubicBezTo>
                    <a:pt x="4398" y="93998"/>
                    <a:pt x="99648" y="101407"/>
                    <a:pt x="120815" y="90294"/>
                  </a:cubicBezTo>
                  <a:cubicBezTo>
                    <a:pt x="141982" y="79182"/>
                    <a:pt x="88007" y="9861"/>
                    <a:pt x="89065" y="1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1B4B8826-1629-05F2-D13B-9E8CF32ACB2D}"/>
                </a:ext>
              </a:extLst>
            </p:cNvPr>
            <p:cNvSpPr/>
            <p:nvPr/>
          </p:nvSpPr>
          <p:spPr>
            <a:xfrm>
              <a:off x="2160758" y="4194161"/>
              <a:ext cx="49250" cy="146084"/>
            </a:xfrm>
            <a:custGeom>
              <a:avLst/>
              <a:gdLst>
                <a:gd name="connsiteX0" fmla="*/ 49042 w 49250"/>
                <a:gd name="connsiteY0" fmla="*/ 14 h 146084"/>
                <a:gd name="connsiteX1" fmla="*/ 20467 w 49250"/>
                <a:gd name="connsiteY1" fmla="*/ 79389 h 146084"/>
                <a:gd name="connsiteX2" fmla="*/ 1417 w 49250"/>
                <a:gd name="connsiteY2" fmla="*/ 146064 h 146084"/>
                <a:gd name="connsiteX3" fmla="*/ 4592 w 49250"/>
                <a:gd name="connsiteY3" fmla="*/ 85739 h 146084"/>
                <a:gd name="connsiteX4" fmla="*/ 49042 w 49250"/>
                <a:gd name="connsiteY4" fmla="*/ 14 h 14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50" h="146084">
                  <a:moveTo>
                    <a:pt x="49042" y="14"/>
                  </a:moveTo>
                  <a:cubicBezTo>
                    <a:pt x="51688" y="-1044"/>
                    <a:pt x="28404" y="55047"/>
                    <a:pt x="20467" y="79389"/>
                  </a:cubicBezTo>
                  <a:cubicBezTo>
                    <a:pt x="12530" y="103731"/>
                    <a:pt x="4063" y="145006"/>
                    <a:pt x="1417" y="146064"/>
                  </a:cubicBezTo>
                  <a:cubicBezTo>
                    <a:pt x="-1229" y="147122"/>
                    <a:pt x="-170" y="107435"/>
                    <a:pt x="4592" y="85739"/>
                  </a:cubicBezTo>
                  <a:cubicBezTo>
                    <a:pt x="9354" y="64043"/>
                    <a:pt x="46396" y="1072"/>
                    <a:pt x="4904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2780D93D-E493-0F8F-92F0-991EDB3262D3}"/>
                </a:ext>
              </a:extLst>
            </p:cNvPr>
            <p:cNvSpPr/>
            <p:nvPr/>
          </p:nvSpPr>
          <p:spPr>
            <a:xfrm>
              <a:off x="2279628" y="4159160"/>
              <a:ext cx="108098" cy="69943"/>
            </a:xfrm>
            <a:custGeom>
              <a:avLst/>
              <a:gdLst>
                <a:gd name="connsiteX0" fmla="*/ 22 w 108098"/>
                <a:gd name="connsiteY0" fmla="*/ 69940 h 69943"/>
                <a:gd name="connsiteX1" fmla="*/ 95272 w 108098"/>
                <a:gd name="connsiteY1" fmla="*/ 90 h 69943"/>
                <a:gd name="connsiteX2" fmla="*/ 85747 w 108098"/>
                <a:gd name="connsiteY2" fmla="*/ 54065 h 69943"/>
                <a:gd name="connsiteX3" fmla="*/ 104797 w 108098"/>
                <a:gd name="connsiteY3" fmla="*/ 3265 h 69943"/>
                <a:gd name="connsiteX4" fmla="*/ 22 w 108098"/>
                <a:gd name="connsiteY4" fmla="*/ 69940 h 6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98" h="69943">
                  <a:moveTo>
                    <a:pt x="22" y="69940"/>
                  </a:moveTo>
                  <a:cubicBezTo>
                    <a:pt x="-1565" y="69411"/>
                    <a:pt x="80985" y="2736"/>
                    <a:pt x="95272" y="90"/>
                  </a:cubicBezTo>
                  <a:cubicBezTo>
                    <a:pt x="109559" y="-2556"/>
                    <a:pt x="84160" y="53536"/>
                    <a:pt x="85747" y="54065"/>
                  </a:cubicBezTo>
                  <a:cubicBezTo>
                    <a:pt x="87334" y="54594"/>
                    <a:pt x="118026" y="2207"/>
                    <a:pt x="104797" y="3265"/>
                  </a:cubicBezTo>
                  <a:cubicBezTo>
                    <a:pt x="91568" y="4323"/>
                    <a:pt x="1609" y="70469"/>
                    <a:pt x="22" y="699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 1337">
              <a:extLst>
                <a:ext uri="{FF2B5EF4-FFF2-40B4-BE49-F238E27FC236}">
                  <a16:creationId xmlns:a16="http://schemas.microsoft.com/office/drawing/2014/main" id="{E385CF54-99DC-FF17-CDEE-53AC458F2994}"/>
                </a:ext>
              </a:extLst>
            </p:cNvPr>
            <p:cNvSpPr/>
            <p:nvPr/>
          </p:nvSpPr>
          <p:spPr>
            <a:xfrm>
              <a:off x="2634269" y="3885871"/>
              <a:ext cx="102218" cy="58028"/>
            </a:xfrm>
            <a:custGeom>
              <a:avLst/>
              <a:gdLst>
                <a:gd name="connsiteX0" fmla="*/ 981 w 102218"/>
                <a:gd name="connsiteY0" fmla="*/ 57479 h 58028"/>
                <a:gd name="connsiteX1" fmla="*/ 99406 w 102218"/>
                <a:gd name="connsiteY1" fmla="*/ 13029 h 58028"/>
                <a:gd name="connsiteX2" fmla="*/ 77181 w 102218"/>
                <a:gd name="connsiteY2" fmla="*/ 57479 h 58028"/>
                <a:gd name="connsiteX3" fmla="*/ 96231 w 102218"/>
                <a:gd name="connsiteY3" fmla="*/ 329 h 58028"/>
                <a:gd name="connsiteX4" fmla="*/ 51781 w 102218"/>
                <a:gd name="connsiteY4" fmla="*/ 35254 h 58028"/>
                <a:gd name="connsiteX5" fmla="*/ 981 w 102218"/>
                <a:gd name="connsiteY5" fmla="*/ 57479 h 5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218" h="58028">
                  <a:moveTo>
                    <a:pt x="981" y="57479"/>
                  </a:moveTo>
                  <a:cubicBezTo>
                    <a:pt x="8918" y="53775"/>
                    <a:pt x="86706" y="13029"/>
                    <a:pt x="99406" y="13029"/>
                  </a:cubicBezTo>
                  <a:cubicBezTo>
                    <a:pt x="112106" y="13029"/>
                    <a:pt x="77710" y="59596"/>
                    <a:pt x="77181" y="57479"/>
                  </a:cubicBezTo>
                  <a:cubicBezTo>
                    <a:pt x="76652" y="55362"/>
                    <a:pt x="100464" y="4033"/>
                    <a:pt x="96231" y="329"/>
                  </a:cubicBezTo>
                  <a:cubicBezTo>
                    <a:pt x="91998" y="-3375"/>
                    <a:pt x="68185" y="25200"/>
                    <a:pt x="51781" y="35254"/>
                  </a:cubicBezTo>
                  <a:cubicBezTo>
                    <a:pt x="35377" y="45308"/>
                    <a:pt x="-6956" y="61183"/>
                    <a:pt x="981" y="574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2EBEC59F-E21E-0A2C-B22B-970B3C2D904E}"/>
                </a:ext>
              </a:extLst>
            </p:cNvPr>
            <p:cNvSpPr/>
            <p:nvPr/>
          </p:nvSpPr>
          <p:spPr>
            <a:xfrm>
              <a:off x="3368635" y="4063874"/>
              <a:ext cx="99898" cy="54118"/>
            </a:xfrm>
            <a:custGeom>
              <a:avLst/>
              <a:gdLst>
                <a:gd name="connsiteX0" fmla="*/ 40 w 99898"/>
                <a:gd name="connsiteY0" fmla="*/ 38226 h 54118"/>
                <a:gd name="connsiteX1" fmla="*/ 98465 w 99898"/>
                <a:gd name="connsiteY1" fmla="*/ 126 h 54118"/>
                <a:gd name="connsiteX2" fmla="*/ 60365 w 99898"/>
                <a:gd name="connsiteY2" fmla="*/ 54101 h 54118"/>
                <a:gd name="connsiteX3" fmla="*/ 85765 w 99898"/>
                <a:gd name="connsiteY3" fmla="*/ 6476 h 54118"/>
                <a:gd name="connsiteX4" fmla="*/ 40 w 99898"/>
                <a:gd name="connsiteY4" fmla="*/ 38226 h 5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8" h="54118">
                  <a:moveTo>
                    <a:pt x="40" y="38226"/>
                  </a:moveTo>
                  <a:cubicBezTo>
                    <a:pt x="2157" y="37168"/>
                    <a:pt x="88411" y="-2520"/>
                    <a:pt x="98465" y="126"/>
                  </a:cubicBezTo>
                  <a:cubicBezTo>
                    <a:pt x="108519" y="2772"/>
                    <a:pt x="62482" y="53043"/>
                    <a:pt x="60365" y="54101"/>
                  </a:cubicBezTo>
                  <a:cubicBezTo>
                    <a:pt x="58248" y="55159"/>
                    <a:pt x="92115" y="9122"/>
                    <a:pt x="85765" y="6476"/>
                  </a:cubicBezTo>
                  <a:cubicBezTo>
                    <a:pt x="79415" y="3830"/>
                    <a:pt x="-2077" y="39284"/>
                    <a:pt x="40" y="38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C4AD2EAC-9819-8D67-808A-8F8508F974FD}"/>
                </a:ext>
              </a:extLst>
            </p:cNvPr>
            <p:cNvSpPr/>
            <p:nvPr/>
          </p:nvSpPr>
          <p:spPr>
            <a:xfrm>
              <a:off x="3597272" y="4088121"/>
              <a:ext cx="76379" cy="58781"/>
            </a:xfrm>
            <a:custGeom>
              <a:avLst/>
              <a:gdLst>
                <a:gd name="connsiteX0" fmla="*/ 3 w 76379"/>
                <a:gd name="connsiteY0" fmla="*/ 10804 h 58781"/>
                <a:gd name="connsiteX1" fmla="*/ 73028 w 76379"/>
                <a:gd name="connsiteY1" fmla="*/ 13979 h 58781"/>
                <a:gd name="connsiteX2" fmla="*/ 34928 w 76379"/>
                <a:gd name="connsiteY2" fmla="*/ 58429 h 58781"/>
                <a:gd name="connsiteX3" fmla="*/ 53978 w 76379"/>
                <a:gd name="connsiteY3" fmla="*/ 33029 h 58781"/>
                <a:gd name="connsiteX4" fmla="*/ 76203 w 76379"/>
                <a:gd name="connsiteY4" fmla="*/ 1279 h 58781"/>
                <a:gd name="connsiteX5" fmla="*/ 3 w 76379"/>
                <a:gd name="connsiteY5" fmla="*/ 10804 h 5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79" h="58781">
                  <a:moveTo>
                    <a:pt x="3" y="10804"/>
                  </a:moveTo>
                  <a:cubicBezTo>
                    <a:pt x="-526" y="12921"/>
                    <a:pt x="67207" y="6042"/>
                    <a:pt x="73028" y="13979"/>
                  </a:cubicBezTo>
                  <a:cubicBezTo>
                    <a:pt x="78849" y="21916"/>
                    <a:pt x="34928" y="58429"/>
                    <a:pt x="34928" y="58429"/>
                  </a:cubicBezTo>
                  <a:cubicBezTo>
                    <a:pt x="31753" y="61604"/>
                    <a:pt x="47099" y="42554"/>
                    <a:pt x="53978" y="33029"/>
                  </a:cubicBezTo>
                  <a:cubicBezTo>
                    <a:pt x="60857" y="23504"/>
                    <a:pt x="78320" y="6571"/>
                    <a:pt x="76203" y="1279"/>
                  </a:cubicBezTo>
                  <a:cubicBezTo>
                    <a:pt x="74086" y="-4013"/>
                    <a:pt x="532" y="8687"/>
                    <a:pt x="3" y="10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1B036046-1895-2E5A-E4AE-B6D41B10C64D}"/>
                </a:ext>
              </a:extLst>
            </p:cNvPr>
            <p:cNvSpPr/>
            <p:nvPr/>
          </p:nvSpPr>
          <p:spPr>
            <a:xfrm>
              <a:off x="3498723" y="3860826"/>
              <a:ext cx="124638" cy="88876"/>
            </a:xfrm>
            <a:custGeom>
              <a:avLst/>
              <a:gdLst>
                <a:gd name="connsiteX0" fmla="*/ 127 w 124638"/>
                <a:gd name="connsiteY0" fmla="*/ 66649 h 88876"/>
                <a:gd name="connsiteX1" fmla="*/ 66802 w 124638"/>
                <a:gd name="connsiteY1" fmla="*/ 6324 h 88876"/>
                <a:gd name="connsiteX2" fmla="*/ 123952 w 124638"/>
                <a:gd name="connsiteY2" fmla="*/ 88874 h 88876"/>
                <a:gd name="connsiteX3" fmla="*/ 95377 w 124638"/>
                <a:gd name="connsiteY3" fmla="*/ 3149 h 88876"/>
                <a:gd name="connsiteX4" fmla="*/ 50927 w 124638"/>
                <a:gd name="connsiteY4" fmla="*/ 22199 h 88876"/>
                <a:gd name="connsiteX5" fmla="*/ 127 w 124638"/>
                <a:gd name="connsiteY5" fmla="*/ 66649 h 8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38" h="88876">
                  <a:moveTo>
                    <a:pt x="127" y="66649"/>
                  </a:moveTo>
                  <a:cubicBezTo>
                    <a:pt x="2773" y="64003"/>
                    <a:pt x="46164" y="2620"/>
                    <a:pt x="66802" y="6324"/>
                  </a:cubicBezTo>
                  <a:cubicBezTo>
                    <a:pt x="87440" y="10028"/>
                    <a:pt x="119190" y="89403"/>
                    <a:pt x="123952" y="88874"/>
                  </a:cubicBezTo>
                  <a:cubicBezTo>
                    <a:pt x="128715" y="88345"/>
                    <a:pt x="107548" y="14262"/>
                    <a:pt x="95377" y="3149"/>
                  </a:cubicBezTo>
                  <a:cubicBezTo>
                    <a:pt x="83206" y="-7964"/>
                    <a:pt x="65214" y="13203"/>
                    <a:pt x="50927" y="22199"/>
                  </a:cubicBezTo>
                  <a:cubicBezTo>
                    <a:pt x="36640" y="31195"/>
                    <a:pt x="-2519" y="69295"/>
                    <a:pt x="127" y="66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FED46B0E-FA8A-7D17-5BF6-878950A0082F}"/>
                </a:ext>
              </a:extLst>
            </p:cNvPr>
            <p:cNvSpPr/>
            <p:nvPr/>
          </p:nvSpPr>
          <p:spPr>
            <a:xfrm>
              <a:off x="3482975" y="3853973"/>
              <a:ext cx="168567" cy="94290"/>
            </a:xfrm>
            <a:custGeom>
              <a:avLst/>
              <a:gdLst>
                <a:gd name="connsiteX0" fmla="*/ 0 w 168567"/>
                <a:gd name="connsiteY0" fmla="*/ 76677 h 94290"/>
                <a:gd name="connsiteX1" fmla="*/ 127000 w 168567"/>
                <a:gd name="connsiteY1" fmla="*/ 92552 h 94290"/>
                <a:gd name="connsiteX2" fmla="*/ 168275 w 168567"/>
                <a:gd name="connsiteY2" fmla="*/ 29052 h 94290"/>
                <a:gd name="connsiteX3" fmla="*/ 142875 w 168567"/>
                <a:gd name="connsiteY3" fmla="*/ 3652 h 94290"/>
                <a:gd name="connsiteX4" fmla="*/ 95250 w 168567"/>
                <a:gd name="connsiteY4" fmla="*/ 16352 h 94290"/>
                <a:gd name="connsiteX5" fmla="*/ 139700 w 168567"/>
                <a:gd name="connsiteY5" fmla="*/ 477 h 94290"/>
                <a:gd name="connsiteX6" fmla="*/ 165100 w 168567"/>
                <a:gd name="connsiteY6" fmla="*/ 38577 h 94290"/>
                <a:gd name="connsiteX7" fmla="*/ 127000 w 168567"/>
                <a:gd name="connsiteY7" fmla="*/ 79852 h 94290"/>
                <a:gd name="connsiteX8" fmla="*/ 0 w 168567"/>
                <a:gd name="connsiteY8" fmla="*/ 76677 h 9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67" h="94290">
                  <a:moveTo>
                    <a:pt x="0" y="76677"/>
                  </a:moveTo>
                  <a:cubicBezTo>
                    <a:pt x="0" y="78794"/>
                    <a:pt x="98954" y="100490"/>
                    <a:pt x="127000" y="92552"/>
                  </a:cubicBezTo>
                  <a:cubicBezTo>
                    <a:pt x="155046" y="84615"/>
                    <a:pt x="165629" y="43869"/>
                    <a:pt x="168275" y="29052"/>
                  </a:cubicBezTo>
                  <a:cubicBezTo>
                    <a:pt x="170921" y="14235"/>
                    <a:pt x="155046" y="5769"/>
                    <a:pt x="142875" y="3652"/>
                  </a:cubicBezTo>
                  <a:cubicBezTo>
                    <a:pt x="130704" y="1535"/>
                    <a:pt x="95779" y="16881"/>
                    <a:pt x="95250" y="16352"/>
                  </a:cubicBezTo>
                  <a:cubicBezTo>
                    <a:pt x="94721" y="15823"/>
                    <a:pt x="128058" y="-3227"/>
                    <a:pt x="139700" y="477"/>
                  </a:cubicBezTo>
                  <a:cubicBezTo>
                    <a:pt x="151342" y="4181"/>
                    <a:pt x="167217" y="25348"/>
                    <a:pt x="165100" y="38577"/>
                  </a:cubicBezTo>
                  <a:cubicBezTo>
                    <a:pt x="162983" y="51806"/>
                    <a:pt x="146579" y="73502"/>
                    <a:pt x="127000" y="79852"/>
                  </a:cubicBezTo>
                  <a:cubicBezTo>
                    <a:pt x="107421" y="86202"/>
                    <a:pt x="0" y="74560"/>
                    <a:pt x="0" y="766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64F0A6ED-4CAB-68CF-7E01-705D61388633}"/>
                </a:ext>
              </a:extLst>
            </p:cNvPr>
            <p:cNvSpPr/>
            <p:nvPr/>
          </p:nvSpPr>
          <p:spPr>
            <a:xfrm>
              <a:off x="3998009" y="5830735"/>
              <a:ext cx="359828" cy="373552"/>
            </a:xfrm>
            <a:custGeom>
              <a:avLst/>
              <a:gdLst>
                <a:gd name="connsiteX0" fmla="*/ 359738 w 359828"/>
                <a:gd name="connsiteY0" fmla="*/ 0 h 373552"/>
                <a:gd name="connsiteX1" fmla="*/ 294697 w 359828"/>
                <a:gd name="connsiteY1" fmla="*/ 72693 h 373552"/>
                <a:gd name="connsiteX2" fmla="*/ 267916 w 359828"/>
                <a:gd name="connsiteY2" fmla="*/ 53563 h 373552"/>
                <a:gd name="connsiteX3" fmla="*/ 222004 w 359828"/>
                <a:gd name="connsiteY3" fmla="*/ 107126 h 373552"/>
                <a:gd name="connsiteX4" fmla="*/ 214353 w 359828"/>
                <a:gd name="connsiteY4" fmla="*/ 141560 h 373552"/>
                <a:gd name="connsiteX5" fmla="*/ 160789 w 359828"/>
                <a:gd name="connsiteY5" fmla="*/ 156863 h 373552"/>
                <a:gd name="connsiteX6" fmla="*/ 134008 w 359828"/>
                <a:gd name="connsiteY6" fmla="*/ 210427 h 373552"/>
                <a:gd name="connsiteX7" fmla="*/ 199049 w 359828"/>
                <a:gd name="connsiteY7" fmla="*/ 267816 h 373552"/>
                <a:gd name="connsiteX8" fmla="*/ 80445 w 359828"/>
                <a:gd name="connsiteY8" fmla="*/ 367290 h 373552"/>
                <a:gd name="connsiteX9" fmla="*/ 57489 w 359828"/>
                <a:gd name="connsiteY9" fmla="*/ 351986 h 373552"/>
                <a:gd name="connsiteX10" fmla="*/ 100 w 359828"/>
                <a:gd name="connsiteY10" fmla="*/ 260164 h 373552"/>
                <a:gd name="connsiteX11" fmla="*/ 72793 w 359828"/>
                <a:gd name="connsiteY11" fmla="*/ 344334 h 373552"/>
                <a:gd name="connsiteX12" fmla="*/ 168441 w 359828"/>
                <a:gd name="connsiteY12" fmla="*/ 244860 h 373552"/>
                <a:gd name="connsiteX13" fmla="*/ 168441 w 359828"/>
                <a:gd name="connsiteY13" fmla="*/ 221904 h 373552"/>
                <a:gd name="connsiteX14" fmla="*/ 160789 w 359828"/>
                <a:gd name="connsiteY14" fmla="*/ 195123 h 373552"/>
                <a:gd name="connsiteX15" fmla="*/ 199049 w 359828"/>
                <a:gd name="connsiteY15" fmla="*/ 122430 h 373552"/>
                <a:gd name="connsiteX16" fmla="*/ 172267 w 359828"/>
                <a:gd name="connsiteY16" fmla="*/ 126256 h 373552"/>
                <a:gd name="connsiteX17" fmla="*/ 279394 w 359828"/>
                <a:gd name="connsiteY17" fmla="*/ 72693 h 373552"/>
                <a:gd name="connsiteX18" fmla="*/ 359738 w 359828"/>
                <a:gd name="connsiteY18" fmla="*/ 0 h 37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9828" h="373552">
                  <a:moveTo>
                    <a:pt x="359738" y="0"/>
                  </a:moveTo>
                  <a:cubicBezTo>
                    <a:pt x="362288" y="0"/>
                    <a:pt x="310001" y="63766"/>
                    <a:pt x="294697" y="72693"/>
                  </a:cubicBezTo>
                  <a:cubicBezTo>
                    <a:pt x="279393" y="81620"/>
                    <a:pt x="280031" y="47824"/>
                    <a:pt x="267916" y="53563"/>
                  </a:cubicBezTo>
                  <a:cubicBezTo>
                    <a:pt x="255801" y="59302"/>
                    <a:pt x="230931" y="92460"/>
                    <a:pt x="222004" y="107126"/>
                  </a:cubicBezTo>
                  <a:cubicBezTo>
                    <a:pt x="213077" y="121792"/>
                    <a:pt x="224555" y="133271"/>
                    <a:pt x="214353" y="141560"/>
                  </a:cubicBezTo>
                  <a:cubicBezTo>
                    <a:pt x="204151" y="149849"/>
                    <a:pt x="174180" y="145385"/>
                    <a:pt x="160789" y="156863"/>
                  </a:cubicBezTo>
                  <a:cubicBezTo>
                    <a:pt x="147398" y="168341"/>
                    <a:pt x="127631" y="191935"/>
                    <a:pt x="134008" y="210427"/>
                  </a:cubicBezTo>
                  <a:cubicBezTo>
                    <a:pt x="140385" y="228919"/>
                    <a:pt x="207976" y="241672"/>
                    <a:pt x="199049" y="267816"/>
                  </a:cubicBezTo>
                  <a:cubicBezTo>
                    <a:pt x="190122" y="293960"/>
                    <a:pt x="80445" y="367290"/>
                    <a:pt x="80445" y="367290"/>
                  </a:cubicBezTo>
                  <a:cubicBezTo>
                    <a:pt x="56852" y="381318"/>
                    <a:pt x="70880" y="369840"/>
                    <a:pt x="57489" y="351986"/>
                  </a:cubicBezTo>
                  <a:cubicBezTo>
                    <a:pt x="44098" y="334132"/>
                    <a:pt x="-2451" y="261439"/>
                    <a:pt x="100" y="260164"/>
                  </a:cubicBezTo>
                  <a:cubicBezTo>
                    <a:pt x="2651" y="258889"/>
                    <a:pt x="44736" y="346885"/>
                    <a:pt x="72793" y="344334"/>
                  </a:cubicBezTo>
                  <a:cubicBezTo>
                    <a:pt x="100850" y="341783"/>
                    <a:pt x="152500" y="265265"/>
                    <a:pt x="168441" y="244860"/>
                  </a:cubicBezTo>
                  <a:cubicBezTo>
                    <a:pt x="184382" y="224455"/>
                    <a:pt x="169716" y="230194"/>
                    <a:pt x="168441" y="221904"/>
                  </a:cubicBezTo>
                  <a:cubicBezTo>
                    <a:pt x="167166" y="213614"/>
                    <a:pt x="155688" y="211702"/>
                    <a:pt x="160789" y="195123"/>
                  </a:cubicBezTo>
                  <a:cubicBezTo>
                    <a:pt x="165890" y="178544"/>
                    <a:pt x="199049" y="122430"/>
                    <a:pt x="199049" y="122430"/>
                  </a:cubicBezTo>
                  <a:cubicBezTo>
                    <a:pt x="200962" y="110952"/>
                    <a:pt x="158876" y="134545"/>
                    <a:pt x="172267" y="126256"/>
                  </a:cubicBezTo>
                  <a:cubicBezTo>
                    <a:pt x="185658" y="117967"/>
                    <a:pt x="250062" y="87997"/>
                    <a:pt x="279394" y="72693"/>
                  </a:cubicBezTo>
                  <a:cubicBezTo>
                    <a:pt x="308726" y="57389"/>
                    <a:pt x="357188" y="0"/>
                    <a:pt x="3597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62D4822E-93FE-AF5F-A801-852F7EF6B059}"/>
                </a:ext>
              </a:extLst>
            </p:cNvPr>
            <p:cNvSpPr/>
            <p:nvPr/>
          </p:nvSpPr>
          <p:spPr>
            <a:xfrm>
              <a:off x="5242270" y="5752240"/>
              <a:ext cx="365656" cy="1235901"/>
            </a:xfrm>
            <a:custGeom>
              <a:avLst/>
              <a:gdLst>
                <a:gd name="connsiteX0" fmla="*/ 362734 w 365656"/>
                <a:gd name="connsiteY0" fmla="*/ 1976 h 1235901"/>
                <a:gd name="connsiteX1" fmla="*/ 324475 w 365656"/>
                <a:gd name="connsiteY1" fmla="*/ 151188 h 1235901"/>
                <a:gd name="connsiteX2" fmla="*/ 228826 w 365656"/>
                <a:gd name="connsiteY2" fmla="*/ 311877 h 1235901"/>
                <a:gd name="connsiteX3" fmla="*/ 297693 w 365656"/>
                <a:gd name="connsiteY3" fmla="*/ 185621 h 1235901"/>
                <a:gd name="connsiteX4" fmla="*/ 236478 w 365656"/>
                <a:gd name="connsiteY4" fmla="*/ 319529 h 1235901"/>
                <a:gd name="connsiteX5" fmla="*/ 213522 w 365656"/>
                <a:gd name="connsiteY5" fmla="*/ 526130 h 1235901"/>
                <a:gd name="connsiteX6" fmla="*/ 217348 w 365656"/>
                <a:gd name="connsiteY6" fmla="*/ 461089 h 1235901"/>
                <a:gd name="connsiteX7" fmla="*/ 175263 w 365656"/>
                <a:gd name="connsiteY7" fmla="*/ 675342 h 1235901"/>
                <a:gd name="connsiteX8" fmla="*/ 102570 w 365656"/>
                <a:gd name="connsiteY8" fmla="*/ 916376 h 1235901"/>
                <a:gd name="connsiteX9" fmla="*/ 125526 w 365656"/>
                <a:gd name="connsiteY9" fmla="*/ 855161 h 1235901"/>
                <a:gd name="connsiteX10" fmla="*/ 29877 w 365656"/>
                <a:gd name="connsiteY10" fmla="*/ 1142106 h 1235901"/>
                <a:gd name="connsiteX11" fmla="*/ 3096 w 365656"/>
                <a:gd name="connsiteY11" fmla="*/ 1230103 h 1235901"/>
                <a:gd name="connsiteX12" fmla="*/ 91092 w 365656"/>
                <a:gd name="connsiteY12" fmla="*/ 1004373 h 1235901"/>
                <a:gd name="connsiteX13" fmla="*/ 221174 w 365656"/>
                <a:gd name="connsiteY13" fmla="*/ 338659 h 1235901"/>
                <a:gd name="connsiteX14" fmla="*/ 251782 w 365656"/>
                <a:gd name="connsiteY14" fmla="*/ 262140 h 1235901"/>
                <a:gd name="connsiteX15" fmla="*/ 362734 w 365656"/>
                <a:gd name="connsiteY15" fmla="*/ 1976 h 123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5656" h="1235901">
                  <a:moveTo>
                    <a:pt x="362734" y="1976"/>
                  </a:moveTo>
                  <a:cubicBezTo>
                    <a:pt x="374849" y="-16516"/>
                    <a:pt x="346793" y="99538"/>
                    <a:pt x="324475" y="151188"/>
                  </a:cubicBezTo>
                  <a:cubicBezTo>
                    <a:pt x="302157" y="202838"/>
                    <a:pt x="233290" y="306138"/>
                    <a:pt x="228826" y="311877"/>
                  </a:cubicBezTo>
                  <a:cubicBezTo>
                    <a:pt x="224362" y="317616"/>
                    <a:pt x="296418" y="184346"/>
                    <a:pt x="297693" y="185621"/>
                  </a:cubicBezTo>
                  <a:cubicBezTo>
                    <a:pt x="298968" y="186896"/>
                    <a:pt x="250506" y="262778"/>
                    <a:pt x="236478" y="319529"/>
                  </a:cubicBezTo>
                  <a:cubicBezTo>
                    <a:pt x="222450" y="376280"/>
                    <a:pt x="216710" y="502537"/>
                    <a:pt x="213522" y="526130"/>
                  </a:cubicBezTo>
                  <a:cubicBezTo>
                    <a:pt x="210334" y="549723"/>
                    <a:pt x="223724" y="436220"/>
                    <a:pt x="217348" y="461089"/>
                  </a:cubicBezTo>
                  <a:cubicBezTo>
                    <a:pt x="210972" y="485958"/>
                    <a:pt x="194393" y="599461"/>
                    <a:pt x="175263" y="675342"/>
                  </a:cubicBezTo>
                  <a:cubicBezTo>
                    <a:pt x="156133" y="751223"/>
                    <a:pt x="110859" y="886406"/>
                    <a:pt x="102570" y="916376"/>
                  </a:cubicBezTo>
                  <a:cubicBezTo>
                    <a:pt x="94281" y="946346"/>
                    <a:pt x="137642" y="817539"/>
                    <a:pt x="125526" y="855161"/>
                  </a:cubicBezTo>
                  <a:cubicBezTo>
                    <a:pt x="113410" y="892783"/>
                    <a:pt x="50282" y="1079616"/>
                    <a:pt x="29877" y="1142106"/>
                  </a:cubicBezTo>
                  <a:cubicBezTo>
                    <a:pt x="9472" y="1204596"/>
                    <a:pt x="-7106" y="1253058"/>
                    <a:pt x="3096" y="1230103"/>
                  </a:cubicBezTo>
                  <a:cubicBezTo>
                    <a:pt x="13298" y="1207148"/>
                    <a:pt x="54746" y="1152947"/>
                    <a:pt x="91092" y="1004373"/>
                  </a:cubicBezTo>
                  <a:cubicBezTo>
                    <a:pt x="127438" y="855799"/>
                    <a:pt x="194392" y="462365"/>
                    <a:pt x="221174" y="338659"/>
                  </a:cubicBezTo>
                  <a:cubicBezTo>
                    <a:pt x="247956" y="214954"/>
                    <a:pt x="228189" y="310602"/>
                    <a:pt x="251782" y="262140"/>
                  </a:cubicBezTo>
                  <a:cubicBezTo>
                    <a:pt x="275375" y="213678"/>
                    <a:pt x="350619" y="20468"/>
                    <a:pt x="362734" y="19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F6C2FB6B-60E4-58F7-D67A-68535B996CAC}"/>
                </a:ext>
              </a:extLst>
            </p:cNvPr>
            <p:cNvSpPr/>
            <p:nvPr/>
          </p:nvSpPr>
          <p:spPr>
            <a:xfrm>
              <a:off x="5593254" y="5509201"/>
              <a:ext cx="283727" cy="462805"/>
            </a:xfrm>
            <a:custGeom>
              <a:avLst/>
              <a:gdLst>
                <a:gd name="connsiteX0" fmla="*/ 164788 w 283727"/>
                <a:gd name="connsiteY0" fmla="*/ 155 h 462805"/>
                <a:gd name="connsiteX1" fmla="*/ 241307 w 283727"/>
                <a:gd name="connsiteY1" fmla="*/ 145540 h 462805"/>
                <a:gd name="connsiteX2" fmla="*/ 283392 w 283727"/>
                <a:gd name="connsiteY2" fmla="*/ 202930 h 462805"/>
                <a:gd name="connsiteX3" fmla="*/ 260436 w 283727"/>
                <a:gd name="connsiteY3" fmla="*/ 245015 h 462805"/>
                <a:gd name="connsiteX4" fmla="*/ 248959 w 283727"/>
                <a:gd name="connsiteY4" fmla="*/ 306230 h 462805"/>
                <a:gd name="connsiteX5" fmla="*/ 149484 w 283727"/>
                <a:gd name="connsiteY5" fmla="*/ 436312 h 462805"/>
                <a:gd name="connsiteX6" fmla="*/ 103573 w 283727"/>
                <a:gd name="connsiteY6" fmla="*/ 459268 h 462805"/>
                <a:gd name="connsiteX7" fmla="*/ 57661 w 283727"/>
                <a:gd name="connsiteY7" fmla="*/ 386575 h 462805"/>
                <a:gd name="connsiteX8" fmla="*/ 23228 w 283727"/>
                <a:gd name="connsiteY8" fmla="*/ 447790 h 462805"/>
                <a:gd name="connsiteX9" fmla="*/ 272 w 283727"/>
                <a:gd name="connsiteY9" fmla="*/ 229711 h 462805"/>
                <a:gd name="connsiteX10" fmla="*/ 38532 w 283727"/>
                <a:gd name="connsiteY10" fmla="*/ 382749 h 462805"/>
                <a:gd name="connsiteX11" fmla="*/ 50010 w 283727"/>
                <a:gd name="connsiteY11" fmla="*/ 348315 h 462805"/>
                <a:gd name="connsiteX12" fmla="*/ 122702 w 283727"/>
                <a:gd name="connsiteY12" fmla="*/ 443964 h 462805"/>
                <a:gd name="connsiteX13" fmla="*/ 264262 w 283727"/>
                <a:gd name="connsiteY13" fmla="*/ 313882 h 462805"/>
                <a:gd name="connsiteX14" fmla="*/ 222177 w 283727"/>
                <a:gd name="connsiteY14" fmla="*/ 325360 h 462805"/>
                <a:gd name="connsiteX15" fmla="*/ 268088 w 283727"/>
                <a:gd name="connsiteY15" fmla="*/ 210581 h 462805"/>
                <a:gd name="connsiteX16" fmla="*/ 180092 w 283727"/>
                <a:gd name="connsiteY16" fmla="*/ 118759 h 462805"/>
                <a:gd name="connsiteX17" fmla="*/ 164788 w 283727"/>
                <a:gd name="connsiteY17" fmla="*/ 155 h 46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727" h="462805">
                  <a:moveTo>
                    <a:pt x="164788" y="155"/>
                  </a:moveTo>
                  <a:cubicBezTo>
                    <a:pt x="174990" y="4618"/>
                    <a:pt x="221540" y="111744"/>
                    <a:pt x="241307" y="145540"/>
                  </a:cubicBezTo>
                  <a:cubicBezTo>
                    <a:pt x="261074" y="179336"/>
                    <a:pt x="280204" y="186351"/>
                    <a:pt x="283392" y="202930"/>
                  </a:cubicBezTo>
                  <a:cubicBezTo>
                    <a:pt x="286580" y="219509"/>
                    <a:pt x="266175" y="227798"/>
                    <a:pt x="260436" y="245015"/>
                  </a:cubicBezTo>
                  <a:cubicBezTo>
                    <a:pt x="254697" y="262232"/>
                    <a:pt x="267451" y="274347"/>
                    <a:pt x="248959" y="306230"/>
                  </a:cubicBezTo>
                  <a:cubicBezTo>
                    <a:pt x="230467" y="338113"/>
                    <a:pt x="173715" y="410806"/>
                    <a:pt x="149484" y="436312"/>
                  </a:cubicBezTo>
                  <a:cubicBezTo>
                    <a:pt x="125253" y="461818"/>
                    <a:pt x="118877" y="467557"/>
                    <a:pt x="103573" y="459268"/>
                  </a:cubicBezTo>
                  <a:cubicBezTo>
                    <a:pt x="88269" y="450979"/>
                    <a:pt x="71052" y="388488"/>
                    <a:pt x="57661" y="386575"/>
                  </a:cubicBezTo>
                  <a:cubicBezTo>
                    <a:pt x="44270" y="384662"/>
                    <a:pt x="32793" y="473934"/>
                    <a:pt x="23228" y="447790"/>
                  </a:cubicBezTo>
                  <a:cubicBezTo>
                    <a:pt x="13663" y="421646"/>
                    <a:pt x="-2279" y="240551"/>
                    <a:pt x="272" y="229711"/>
                  </a:cubicBezTo>
                  <a:cubicBezTo>
                    <a:pt x="2823" y="218871"/>
                    <a:pt x="30242" y="362982"/>
                    <a:pt x="38532" y="382749"/>
                  </a:cubicBezTo>
                  <a:cubicBezTo>
                    <a:pt x="46822" y="402516"/>
                    <a:pt x="35982" y="338113"/>
                    <a:pt x="50010" y="348315"/>
                  </a:cubicBezTo>
                  <a:cubicBezTo>
                    <a:pt x="64038" y="358518"/>
                    <a:pt x="86993" y="449703"/>
                    <a:pt x="122702" y="443964"/>
                  </a:cubicBezTo>
                  <a:cubicBezTo>
                    <a:pt x="158411" y="438225"/>
                    <a:pt x="247683" y="333649"/>
                    <a:pt x="264262" y="313882"/>
                  </a:cubicBezTo>
                  <a:cubicBezTo>
                    <a:pt x="280841" y="294115"/>
                    <a:pt x="221539" y="342577"/>
                    <a:pt x="222177" y="325360"/>
                  </a:cubicBezTo>
                  <a:cubicBezTo>
                    <a:pt x="222815" y="308143"/>
                    <a:pt x="275102" y="245015"/>
                    <a:pt x="268088" y="210581"/>
                  </a:cubicBezTo>
                  <a:cubicBezTo>
                    <a:pt x="261074" y="176148"/>
                    <a:pt x="195396" y="148729"/>
                    <a:pt x="180092" y="118759"/>
                  </a:cubicBezTo>
                  <a:cubicBezTo>
                    <a:pt x="164788" y="88789"/>
                    <a:pt x="154586" y="-4308"/>
                    <a:pt x="164788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2A4A96CD-F79F-BC45-AC63-AF61DE29AD42}"/>
                </a:ext>
              </a:extLst>
            </p:cNvPr>
            <p:cNvSpPr/>
            <p:nvPr/>
          </p:nvSpPr>
          <p:spPr>
            <a:xfrm>
              <a:off x="902582" y="3442903"/>
              <a:ext cx="787929" cy="287585"/>
            </a:xfrm>
            <a:custGeom>
              <a:avLst/>
              <a:gdLst>
                <a:gd name="connsiteX0" fmla="*/ 139039 w 787929"/>
                <a:gd name="connsiteY0" fmla="*/ 12 h 287585"/>
                <a:gd name="connsiteX1" fmla="*/ 3867 w 787929"/>
                <a:gd name="connsiteY1" fmla="*/ 131208 h 287585"/>
                <a:gd name="connsiteX2" fmla="*/ 35672 w 787929"/>
                <a:gd name="connsiteY2" fmla="*/ 143135 h 287585"/>
                <a:gd name="connsiteX3" fmla="*/ 23745 w 787929"/>
                <a:gd name="connsiteY3" fmla="*/ 206746 h 287585"/>
                <a:gd name="connsiteX4" fmla="*/ 59526 w 787929"/>
                <a:gd name="connsiteY4" fmla="*/ 258429 h 287585"/>
                <a:gd name="connsiteX5" fmla="*/ 79404 w 787929"/>
                <a:gd name="connsiteY5" fmla="*/ 274332 h 287585"/>
                <a:gd name="connsiteX6" fmla="*/ 222528 w 787929"/>
                <a:gd name="connsiteY6" fmla="*/ 278307 h 287585"/>
                <a:gd name="connsiteX7" fmla="*/ 178795 w 787929"/>
                <a:gd name="connsiteY7" fmla="*/ 278307 h 287585"/>
                <a:gd name="connsiteX8" fmla="*/ 783095 w 787929"/>
                <a:gd name="connsiteY8" fmla="*/ 155062 h 287585"/>
                <a:gd name="connsiteX9" fmla="*/ 449140 w 787929"/>
                <a:gd name="connsiteY9" fmla="*/ 218673 h 287585"/>
                <a:gd name="connsiteX10" fmla="*/ 202649 w 787929"/>
                <a:gd name="connsiteY10" fmla="*/ 250478 h 287585"/>
                <a:gd name="connsiteX11" fmla="*/ 55550 w 787929"/>
                <a:gd name="connsiteY11" fmla="*/ 202770 h 287585"/>
                <a:gd name="connsiteX12" fmla="*/ 43623 w 787929"/>
                <a:gd name="connsiteY12" fmla="*/ 139160 h 287585"/>
                <a:gd name="connsiteX13" fmla="*/ 139039 w 787929"/>
                <a:gd name="connsiteY13" fmla="*/ 12 h 28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7929" h="287585">
                  <a:moveTo>
                    <a:pt x="139039" y="12"/>
                  </a:moveTo>
                  <a:cubicBezTo>
                    <a:pt x="132413" y="-1313"/>
                    <a:pt x="21095" y="107354"/>
                    <a:pt x="3867" y="131208"/>
                  </a:cubicBezTo>
                  <a:cubicBezTo>
                    <a:pt x="-13361" y="155062"/>
                    <a:pt x="32359" y="130545"/>
                    <a:pt x="35672" y="143135"/>
                  </a:cubicBezTo>
                  <a:cubicBezTo>
                    <a:pt x="38985" y="155725"/>
                    <a:pt x="19769" y="187530"/>
                    <a:pt x="23745" y="206746"/>
                  </a:cubicBezTo>
                  <a:cubicBezTo>
                    <a:pt x="27721" y="225962"/>
                    <a:pt x="50249" y="247165"/>
                    <a:pt x="59526" y="258429"/>
                  </a:cubicBezTo>
                  <a:cubicBezTo>
                    <a:pt x="68802" y="269693"/>
                    <a:pt x="52237" y="271019"/>
                    <a:pt x="79404" y="274332"/>
                  </a:cubicBezTo>
                  <a:cubicBezTo>
                    <a:pt x="106571" y="277645"/>
                    <a:pt x="205963" y="277645"/>
                    <a:pt x="222528" y="278307"/>
                  </a:cubicBezTo>
                  <a:cubicBezTo>
                    <a:pt x="239093" y="278969"/>
                    <a:pt x="85367" y="298848"/>
                    <a:pt x="178795" y="278307"/>
                  </a:cubicBezTo>
                  <a:cubicBezTo>
                    <a:pt x="272223" y="257766"/>
                    <a:pt x="738038" y="165001"/>
                    <a:pt x="783095" y="155062"/>
                  </a:cubicBezTo>
                  <a:cubicBezTo>
                    <a:pt x="828152" y="145123"/>
                    <a:pt x="545881" y="202770"/>
                    <a:pt x="449140" y="218673"/>
                  </a:cubicBezTo>
                  <a:cubicBezTo>
                    <a:pt x="352399" y="234576"/>
                    <a:pt x="268247" y="253128"/>
                    <a:pt x="202649" y="250478"/>
                  </a:cubicBezTo>
                  <a:cubicBezTo>
                    <a:pt x="137051" y="247828"/>
                    <a:pt x="82054" y="221323"/>
                    <a:pt x="55550" y="202770"/>
                  </a:cubicBezTo>
                  <a:cubicBezTo>
                    <a:pt x="29046" y="184217"/>
                    <a:pt x="29046" y="171628"/>
                    <a:pt x="43623" y="139160"/>
                  </a:cubicBezTo>
                  <a:cubicBezTo>
                    <a:pt x="58200" y="106692"/>
                    <a:pt x="145665" y="1337"/>
                    <a:pt x="139039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1B8C84BC-760A-4072-0271-190F892EABF4}"/>
                </a:ext>
              </a:extLst>
            </p:cNvPr>
            <p:cNvSpPr/>
            <p:nvPr/>
          </p:nvSpPr>
          <p:spPr>
            <a:xfrm>
              <a:off x="2314810" y="3287283"/>
              <a:ext cx="1477997" cy="239699"/>
            </a:xfrm>
            <a:custGeom>
              <a:avLst/>
              <a:gdLst>
                <a:gd name="connsiteX0" fmla="*/ 396585 w 1477997"/>
                <a:gd name="connsiteY0" fmla="*/ 581 h 239699"/>
                <a:gd name="connsiteX1" fmla="*/ 317072 w 1477997"/>
                <a:gd name="connsiteY1" fmla="*/ 95997 h 239699"/>
                <a:gd name="connsiteX2" fmla="*/ 6971 w 1477997"/>
                <a:gd name="connsiteY2" fmla="*/ 239120 h 239699"/>
                <a:gd name="connsiteX3" fmla="*/ 655002 w 1477997"/>
                <a:gd name="connsiteY3" fmla="*/ 147680 h 239699"/>
                <a:gd name="connsiteX4" fmla="*/ 531757 w 1477997"/>
                <a:gd name="connsiteY4" fmla="*/ 179486 h 239699"/>
                <a:gd name="connsiteX5" fmla="*/ 1454108 w 1477997"/>
                <a:gd name="connsiteY5" fmla="*/ 103948 h 239699"/>
                <a:gd name="connsiteX6" fmla="*/ 1144007 w 1477997"/>
                <a:gd name="connsiteY6" fmla="*/ 111900 h 239699"/>
                <a:gd name="connsiteX7" fmla="*/ 468147 w 1477997"/>
                <a:gd name="connsiteY7" fmla="*/ 167559 h 239699"/>
                <a:gd name="connsiteX8" fmla="*/ 74557 w 1477997"/>
                <a:gd name="connsiteY8" fmla="*/ 223218 h 239699"/>
                <a:gd name="connsiteX9" fmla="*/ 261413 w 1477997"/>
                <a:gd name="connsiteY9" fmla="*/ 139729 h 239699"/>
                <a:gd name="connsiteX10" fmla="*/ 396585 w 1477997"/>
                <a:gd name="connsiteY10" fmla="*/ 581 h 23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7997" h="239699">
                  <a:moveTo>
                    <a:pt x="396585" y="581"/>
                  </a:moveTo>
                  <a:cubicBezTo>
                    <a:pt x="405862" y="-6708"/>
                    <a:pt x="382008" y="56240"/>
                    <a:pt x="317072" y="95997"/>
                  </a:cubicBezTo>
                  <a:cubicBezTo>
                    <a:pt x="252136" y="135754"/>
                    <a:pt x="-49351" y="230506"/>
                    <a:pt x="6971" y="239120"/>
                  </a:cubicBezTo>
                  <a:cubicBezTo>
                    <a:pt x="63293" y="247734"/>
                    <a:pt x="567538" y="157619"/>
                    <a:pt x="655002" y="147680"/>
                  </a:cubicBezTo>
                  <a:cubicBezTo>
                    <a:pt x="742466" y="137741"/>
                    <a:pt x="398573" y="186775"/>
                    <a:pt x="531757" y="179486"/>
                  </a:cubicBezTo>
                  <a:cubicBezTo>
                    <a:pt x="664941" y="172197"/>
                    <a:pt x="1352066" y="115212"/>
                    <a:pt x="1454108" y="103948"/>
                  </a:cubicBezTo>
                  <a:cubicBezTo>
                    <a:pt x="1556150" y="92684"/>
                    <a:pt x="1308334" y="101298"/>
                    <a:pt x="1144007" y="111900"/>
                  </a:cubicBezTo>
                  <a:cubicBezTo>
                    <a:pt x="979680" y="122502"/>
                    <a:pt x="646389" y="149006"/>
                    <a:pt x="468147" y="167559"/>
                  </a:cubicBezTo>
                  <a:cubicBezTo>
                    <a:pt x="289905" y="186112"/>
                    <a:pt x="109013" y="227856"/>
                    <a:pt x="74557" y="223218"/>
                  </a:cubicBezTo>
                  <a:cubicBezTo>
                    <a:pt x="40101" y="218580"/>
                    <a:pt x="205091" y="173522"/>
                    <a:pt x="261413" y="139729"/>
                  </a:cubicBezTo>
                  <a:cubicBezTo>
                    <a:pt x="317735" y="105936"/>
                    <a:pt x="387308" y="7870"/>
                    <a:pt x="396585" y="5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69631631-18E0-7C72-CCA1-217E85498721}"/>
                </a:ext>
              </a:extLst>
            </p:cNvPr>
            <p:cNvSpPr/>
            <p:nvPr/>
          </p:nvSpPr>
          <p:spPr>
            <a:xfrm>
              <a:off x="3670368" y="3386253"/>
              <a:ext cx="1752422" cy="323342"/>
            </a:xfrm>
            <a:custGeom>
              <a:avLst/>
              <a:gdLst>
                <a:gd name="connsiteX0" fmla="*/ 15062 w 1752422"/>
                <a:gd name="connsiteY0" fmla="*/ 1003 h 323342"/>
                <a:gd name="connsiteX1" fmla="*/ 794289 w 1752422"/>
                <a:gd name="connsiteY1" fmla="*/ 167980 h 323342"/>
                <a:gd name="connsiteX2" fmla="*/ 758509 w 1752422"/>
                <a:gd name="connsiteY2" fmla="*/ 152077 h 323342"/>
                <a:gd name="connsiteX3" fmla="*/ 929462 w 1752422"/>
                <a:gd name="connsiteY3" fmla="*/ 219664 h 323342"/>
                <a:gd name="connsiteX4" fmla="*/ 909583 w 1752422"/>
                <a:gd name="connsiteY4" fmla="*/ 187858 h 323342"/>
                <a:gd name="connsiteX5" fmla="*/ 1028853 w 1752422"/>
                <a:gd name="connsiteY5" fmla="*/ 211712 h 323342"/>
                <a:gd name="connsiteX6" fmla="*/ 1263416 w 1752422"/>
                <a:gd name="connsiteY6" fmla="*/ 255444 h 323342"/>
                <a:gd name="connsiteX7" fmla="*/ 1354856 w 1752422"/>
                <a:gd name="connsiteY7" fmla="*/ 291225 h 323342"/>
                <a:gd name="connsiteX8" fmla="*/ 1426418 w 1752422"/>
                <a:gd name="connsiteY8" fmla="*/ 323030 h 323342"/>
                <a:gd name="connsiteX9" fmla="*/ 1617249 w 1752422"/>
                <a:gd name="connsiteY9" fmla="*/ 271347 h 323342"/>
                <a:gd name="connsiteX10" fmla="*/ 1752422 w 1752422"/>
                <a:gd name="connsiteY10" fmla="*/ 239542 h 323342"/>
                <a:gd name="connsiteX11" fmla="*/ 1617249 w 1752422"/>
                <a:gd name="connsiteY11" fmla="*/ 307128 h 323342"/>
                <a:gd name="connsiteX12" fmla="*/ 1299197 w 1752422"/>
                <a:gd name="connsiteY12" fmla="*/ 263396 h 323342"/>
                <a:gd name="connsiteX13" fmla="*/ 798265 w 1752422"/>
                <a:gd name="connsiteY13" fmla="*/ 152077 h 323342"/>
                <a:gd name="connsiteX14" fmla="*/ 317211 w 1752422"/>
                <a:gd name="connsiteY14" fmla="*/ 100394 h 323342"/>
                <a:gd name="connsiteX15" fmla="*/ 15062 w 1752422"/>
                <a:gd name="connsiteY15" fmla="*/ 1003 h 32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52422" h="323342">
                  <a:moveTo>
                    <a:pt x="15062" y="1003"/>
                  </a:moveTo>
                  <a:cubicBezTo>
                    <a:pt x="94575" y="12267"/>
                    <a:pt x="670381" y="142801"/>
                    <a:pt x="794289" y="167980"/>
                  </a:cubicBezTo>
                  <a:cubicBezTo>
                    <a:pt x="918197" y="193159"/>
                    <a:pt x="735980" y="143463"/>
                    <a:pt x="758509" y="152077"/>
                  </a:cubicBezTo>
                  <a:cubicBezTo>
                    <a:pt x="781038" y="160691"/>
                    <a:pt x="904283" y="213701"/>
                    <a:pt x="929462" y="219664"/>
                  </a:cubicBezTo>
                  <a:cubicBezTo>
                    <a:pt x="954641" y="225627"/>
                    <a:pt x="893018" y="189183"/>
                    <a:pt x="909583" y="187858"/>
                  </a:cubicBezTo>
                  <a:cubicBezTo>
                    <a:pt x="926148" y="186533"/>
                    <a:pt x="1028853" y="211712"/>
                    <a:pt x="1028853" y="211712"/>
                  </a:cubicBezTo>
                  <a:cubicBezTo>
                    <a:pt x="1087825" y="222976"/>
                    <a:pt x="1209082" y="242192"/>
                    <a:pt x="1263416" y="255444"/>
                  </a:cubicBezTo>
                  <a:cubicBezTo>
                    <a:pt x="1317750" y="268696"/>
                    <a:pt x="1327689" y="279961"/>
                    <a:pt x="1354856" y="291225"/>
                  </a:cubicBezTo>
                  <a:cubicBezTo>
                    <a:pt x="1382023" y="302489"/>
                    <a:pt x="1382686" y="326343"/>
                    <a:pt x="1426418" y="323030"/>
                  </a:cubicBezTo>
                  <a:cubicBezTo>
                    <a:pt x="1470150" y="319717"/>
                    <a:pt x="1562915" y="285262"/>
                    <a:pt x="1617249" y="271347"/>
                  </a:cubicBezTo>
                  <a:cubicBezTo>
                    <a:pt x="1671583" y="257432"/>
                    <a:pt x="1752422" y="233579"/>
                    <a:pt x="1752422" y="239542"/>
                  </a:cubicBezTo>
                  <a:cubicBezTo>
                    <a:pt x="1752422" y="245505"/>
                    <a:pt x="1692787" y="303152"/>
                    <a:pt x="1617249" y="307128"/>
                  </a:cubicBezTo>
                  <a:cubicBezTo>
                    <a:pt x="1541711" y="311104"/>
                    <a:pt x="1435694" y="289238"/>
                    <a:pt x="1299197" y="263396"/>
                  </a:cubicBezTo>
                  <a:cubicBezTo>
                    <a:pt x="1162700" y="237554"/>
                    <a:pt x="961929" y="179244"/>
                    <a:pt x="798265" y="152077"/>
                  </a:cubicBezTo>
                  <a:cubicBezTo>
                    <a:pt x="634601" y="124910"/>
                    <a:pt x="443769" y="124248"/>
                    <a:pt x="317211" y="100394"/>
                  </a:cubicBezTo>
                  <a:cubicBezTo>
                    <a:pt x="190653" y="76540"/>
                    <a:pt x="-64451" y="-10261"/>
                    <a:pt x="15062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298C85A4-C2A1-0C2B-8C57-686C8FF25A9A}"/>
                </a:ext>
              </a:extLst>
            </p:cNvPr>
            <p:cNvSpPr/>
            <p:nvPr/>
          </p:nvSpPr>
          <p:spPr>
            <a:xfrm>
              <a:off x="5389550" y="3593052"/>
              <a:ext cx="1381336" cy="140626"/>
            </a:xfrm>
            <a:custGeom>
              <a:avLst/>
              <a:gdLst>
                <a:gd name="connsiteX0" fmla="*/ 9386 w 1381336"/>
                <a:gd name="connsiteY0" fmla="*/ 36718 h 140626"/>
                <a:gd name="connsiteX1" fmla="*/ 558026 w 1381336"/>
                <a:gd name="connsiteY1" fmla="*/ 112256 h 140626"/>
                <a:gd name="connsiteX2" fmla="*/ 311535 w 1381336"/>
                <a:gd name="connsiteY2" fmla="*/ 92378 h 140626"/>
                <a:gd name="connsiteX3" fmla="*/ 959567 w 1381336"/>
                <a:gd name="connsiteY3" fmla="*/ 128158 h 140626"/>
                <a:gd name="connsiteX4" fmla="*/ 895956 w 1381336"/>
                <a:gd name="connsiteY4" fmla="*/ 136110 h 140626"/>
                <a:gd name="connsiteX5" fmla="*/ 1146422 w 1381336"/>
                <a:gd name="connsiteY5" fmla="*/ 140085 h 140626"/>
                <a:gd name="connsiteX6" fmla="*/ 1066909 w 1381336"/>
                <a:gd name="connsiteY6" fmla="*/ 124183 h 140626"/>
                <a:gd name="connsiteX7" fmla="*/ 1217984 w 1381336"/>
                <a:gd name="connsiteY7" fmla="*/ 112256 h 140626"/>
                <a:gd name="connsiteX8" fmla="*/ 1361107 w 1381336"/>
                <a:gd name="connsiteY8" fmla="*/ 20816 h 140626"/>
                <a:gd name="connsiteX9" fmla="*/ 1365083 w 1381336"/>
                <a:gd name="connsiteY9" fmla="*/ 4913 h 140626"/>
                <a:gd name="connsiteX10" fmla="*/ 1217984 w 1381336"/>
                <a:gd name="connsiteY10" fmla="*/ 88402 h 140626"/>
                <a:gd name="connsiteX11" fmla="*/ 876078 w 1381336"/>
                <a:gd name="connsiteY11" fmla="*/ 92378 h 140626"/>
                <a:gd name="connsiteX12" fmla="*/ 681271 w 1381336"/>
                <a:gd name="connsiteY12" fmla="*/ 108280 h 140626"/>
                <a:gd name="connsiteX13" fmla="*/ 721027 w 1381336"/>
                <a:gd name="connsiteY13" fmla="*/ 136110 h 140626"/>
                <a:gd name="connsiteX14" fmla="*/ 418878 w 1381336"/>
                <a:gd name="connsiteY14" fmla="*/ 88402 h 140626"/>
                <a:gd name="connsiteX15" fmla="*/ 224071 w 1381336"/>
                <a:gd name="connsiteY15" fmla="*/ 96353 h 140626"/>
                <a:gd name="connsiteX16" fmla="*/ 9386 w 1381336"/>
                <a:gd name="connsiteY16" fmla="*/ 36718 h 14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336" h="140626">
                  <a:moveTo>
                    <a:pt x="9386" y="36718"/>
                  </a:moveTo>
                  <a:cubicBezTo>
                    <a:pt x="65045" y="39368"/>
                    <a:pt x="507668" y="102979"/>
                    <a:pt x="558026" y="112256"/>
                  </a:cubicBezTo>
                  <a:cubicBezTo>
                    <a:pt x="608384" y="121533"/>
                    <a:pt x="244612" y="89728"/>
                    <a:pt x="311535" y="92378"/>
                  </a:cubicBezTo>
                  <a:cubicBezTo>
                    <a:pt x="378458" y="95028"/>
                    <a:pt x="862164" y="120869"/>
                    <a:pt x="959567" y="128158"/>
                  </a:cubicBezTo>
                  <a:cubicBezTo>
                    <a:pt x="1056970" y="135447"/>
                    <a:pt x="864814" y="134122"/>
                    <a:pt x="895956" y="136110"/>
                  </a:cubicBezTo>
                  <a:cubicBezTo>
                    <a:pt x="927099" y="138098"/>
                    <a:pt x="1117930" y="142073"/>
                    <a:pt x="1146422" y="140085"/>
                  </a:cubicBezTo>
                  <a:cubicBezTo>
                    <a:pt x="1174914" y="138097"/>
                    <a:pt x="1054982" y="128821"/>
                    <a:pt x="1066909" y="124183"/>
                  </a:cubicBezTo>
                  <a:cubicBezTo>
                    <a:pt x="1078836" y="119545"/>
                    <a:pt x="1168951" y="129484"/>
                    <a:pt x="1217984" y="112256"/>
                  </a:cubicBezTo>
                  <a:cubicBezTo>
                    <a:pt x="1267017" y="95028"/>
                    <a:pt x="1336591" y="38706"/>
                    <a:pt x="1361107" y="20816"/>
                  </a:cubicBezTo>
                  <a:cubicBezTo>
                    <a:pt x="1385623" y="2926"/>
                    <a:pt x="1388937" y="-6351"/>
                    <a:pt x="1365083" y="4913"/>
                  </a:cubicBezTo>
                  <a:cubicBezTo>
                    <a:pt x="1341229" y="16177"/>
                    <a:pt x="1299485" y="73825"/>
                    <a:pt x="1217984" y="88402"/>
                  </a:cubicBezTo>
                  <a:cubicBezTo>
                    <a:pt x="1136483" y="102979"/>
                    <a:pt x="965530" y="89065"/>
                    <a:pt x="876078" y="92378"/>
                  </a:cubicBezTo>
                  <a:cubicBezTo>
                    <a:pt x="786626" y="95691"/>
                    <a:pt x="707113" y="100991"/>
                    <a:pt x="681271" y="108280"/>
                  </a:cubicBezTo>
                  <a:cubicBezTo>
                    <a:pt x="655429" y="115569"/>
                    <a:pt x="764759" y="139423"/>
                    <a:pt x="721027" y="136110"/>
                  </a:cubicBezTo>
                  <a:cubicBezTo>
                    <a:pt x="677295" y="132797"/>
                    <a:pt x="501704" y="95028"/>
                    <a:pt x="418878" y="88402"/>
                  </a:cubicBezTo>
                  <a:cubicBezTo>
                    <a:pt x="336052" y="81776"/>
                    <a:pt x="287019" y="104967"/>
                    <a:pt x="224071" y="96353"/>
                  </a:cubicBezTo>
                  <a:cubicBezTo>
                    <a:pt x="161123" y="87739"/>
                    <a:pt x="-46273" y="34068"/>
                    <a:pt x="9386" y="36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3408B165-2867-BD74-27E4-D588FBBBA10F}"/>
                </a:ext>
              </a:extLst>
            </p:cNvPr>
            <p:cNvSpPr/>
            <p:nvPr/>
          </p:nvSpPr>
          <p:spPr>
            <a:xfrm>
              <a:off x="6872827" y="3474487"/>
              <a:ext cx="1265333" cy="143359"/>
            </a:xfrm>
            <a:custGeom>
              <a:avLst/>
              <a:gdLst>
                <a:gd name="connsiteX0" fmla="*/ 5051 w 1265333"/>
                <a:gd name="connsiteY0" fmla="*/ 12160 h 143359"/>
                <a:gd name="connsiteX1" fmla="*/ 513935 w 1265333"/>
                <a:gd name="connsiteY1" fmla="*/ 16136 h 143359"/>
                <a:gd name="connsiteX2" fmla="*/ 394665 w 1265333"/>
                <a:gd name="connsiteY2" fmla="*/ 12160 h 143359"/>
                <a:gd name="connsiteX3" fmla="*/ 637180 w 1265333"/>
                <a:gd name="connsiteY3" fmla="*/ 43965 h 143359"/>
                <a:gd name="connsiteX4" fmla="*/ 1265333 w 1265333"/>
                <a:gd name="connsiteY4" fmla="*/ 143356 h 143359"/>
                <a:gd name="connsiteX5" fmla="*/ 565618 w 1265333"/>
                <a:gd name="connsiteY5" fmla="*/ 47941 h 143359"/>
                <a:gd name="connsiteX6" fmla="*/ 621277 w 1265333"/>
                <a:gd name="connsiteY6" fmla="*/ 79746 h 143359"/>
                <a:gd name="connsiteX7" fmla="*/ 446349 w 1265333"/>
                <a:gd name="connsiteY7" fmla="*/ 12160 h 143359"/>
                <a:gd name="connsiteX8" fmla="*/ 239615 w 1265333"/>
                <a:gd name="connsiteY8" fmla="*/ 32038 h 143359"/>
                <a:gd name="connsiteX9" fmla="*/ 366836 w 1265333"/>
                <a:gd name="connsiteY9" fmla="*/ 28063 h 143359"/>
                <a:gd name="connsiteX10" fmla="*/ 231663 w 1265333"/>
                <a:gd name="connsiteY10" fmla="*/ 8184 h 143359"/>
                <a:gd name="connsiteX11" fmla="*/ 327079 w 1265333"/>
                <a:gd name="connsiteY11" fmla="*/ 12160 h 143359"/>
                <a:gd name="connsiteX12" fmla="*/ 255517 w 1265333"/>
                <a:gd name="connsiteY12" fmla="*/ 233 h 143359"/>
                <a:gd name="connsiteX13" fmla="*/ 5051 w 1265333"/>
                <a:gd name="connsiteY13" fmla="*/ 12160 h 14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5333" h="143359">
                  <a:moveTo>
                    <a:pt x="5051" y="12160"/>
                  </a:moveTo>
                  <a:cubicBezTo>
                    <a:pt x="48121" y="14810"/>
                    <a:pt x="448999" y="16136"/>
                    <a:pt x="513935" y="16136"/>
                  </a:cubicBezTo>
                  <a:cubicBezTo>
                    <a:pt x="578871" y="16136"/>
                    <a:pt x="374124" y="7522"/>
                    <a:pt x="394665" y="12160"/>
                  </a:cubicBezTo>
                  <a:cubicBezTo>
                    <a:pt x="415206" y="16798"/>
                    <a:pt x="637180" y="43965"/>
                    <a:pt x="637180" y="43965"/>
                  </a:cubicBezTo>
                  <a:lnTo>
                    <a:pt x="1265333" y="143356"/>
                  </a:lnTo>
                  <a:cubicBezTo>
                    <a:pt x="1253406" y="144019"/>
                    <a:pt x="672961" y="58543"/>
                    <a:pt x="565618" y="47941"/>
                  </a:cubicBezTo>
                  <a:cubicBezTo>
                    <a:pt x="458275" y="37339"/>
                    <a:pt x="641155" y="85709"/>
                    <a:pt x="621277" y="79746"/>
                  </a:cubicBezTo>
                  <a:cubicBezTo>
                    <a:pt x="601399" y="73783"/>
                    <a:pt x="509959" y="20111"/>
                    <a:pt x="446349" y="12160"/>
                  </a:cubicBezTo>
                  <a:cubicBezTo>
                    <a:pt x="382739" y="4209"/>
                    <a:pt x="252867" y="29388"/>
                    <a:pt x="239615" y="32038"/>
                  </a:cubicBezTo>
                  <a:cubicBezTo>
                    <a:pt x="226363" y="34688"/>
                    <a:pt x="368161" y="32039"/>
                    <a:pt x="366836" y="28063"/>
                  </a:cubicBezTo>
                  <a:cubicBezTo>
                    <a:pt x="365511" y="24087"/>
                    <a:pt x="238289" y="10834"/>
                    <a:pt x="231663" y="8184"/>
                  </a:cubicBezTo>
                  <a:cubicBezTo>
                    <a:pt x="225037" y="5534"/>
                    <a:pt x="323103" y="13485"/>
                    <a:pt x="327079" y="12160"/>
                  </a:cubicBezTo>
                  <a:cubicBezTo>
                    <a:pt x="331055" y="10835"/>
                    <a:pt x="303887" y="2221"/>
                    <a:pt x="255517" y="233"/>
                  </a:cubicBezTo>
                  <a:cubicBezTo>
                    <a:pt x="207147" y="-1755"/>
                    <a:pt x="-38019" y="9510"/>
                    <a:pt x="5051" y="12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8DCD0260-1A63-ADB9-C2EF-53D9D5B1C588}"/>
                </a:ext>
              </a:extLst>
            </p:cNvPr>
            <p:cNvSpPr/>
            <p:nvPr/>
          </p:nvSpPr>
          <p:spPr>
            <a:xfrm>
              <a:off x="7926878" y="3315596"/>
              <a:ext cx="1027070" cy="348031"/>
            </a:xfrm>
            <a:custGeom>
              <a:avLst/>
              <a:gdLst>
                <a:gd name="connsiteX0" fmla="*/ 803654 w 1027070"/>
                <a:gd name="connsiteY0" fmla="*/ 98 h 348031"/>
                <a:gd name="connsiteX1" fmla="*/ 1010388 w 1027070"/>
                <a:gd name="connsiteY1" fmla="*/ 127319 h 348031"/>
                <a:gd name="connsiteX2" fmla="*/ 966656 w 1027070"/>
                <a:gd name="connsiteY2" fmla="*/ 139246 h 348031"/>
                <a:gd name="connsiteX3" fmla="*/ 1026291 w 1027070"/>
                <a:gd name="connsiteY3" fmla="*/ 214783 h 348031"/>
                <a:gd name="connsiteX4" fmla="*/ 914972 w 1027070"/>
                <a:gd name="connsiteY4" fmla="*/ 262491 h 348031"/>
                <a:gd name="connsiteX5" fmla="*/ 934851 w 1027070"/>
                <a:gd name="connsiteY5" fmla="*/ 294296 h 348031"/>
                <a:gd name="connsiteX6" fmla="*/ 751971 w 1027070"/>
                <a:gd name="connsiteY6" fmla="*/ 318150 h 348031"/>
                <a:gd name="connsiteX7" fmla="*/ 720165 w 1027070"/>
                <a:gd name="connsiteY7" fmla="*/ 306223 h 348031"/>
                <a:gd name="connsiteX8" fmla="*/ 572 w 1027070"/>
                <a:gd name="connsiteY8" fmla="*/ 262491 h 348031"/>
                <a:gd name="connsiteX9" fmla="*/ 604872 w 1027070"/>
                <a:gd name="connsiteY9" fmla="*/ 345980 h 348031"/>
                <a:gd name="connsiteX10" fmla="*/ 922924 w 1027070"/>
                <a:gd name="connsiteY10" fmla="*/ 322126 h 348031"/>
                <a:gd name="connsiteX11" fmla="*/ 855338 w 1027070"/>
                <a:gd name="connsiteY11" fmla="*/ 318150 h 348031"/>
                <a:gd name="connsiteX12" fmla="*/ 1002437 w 1027070"/>
                <a:gd name="connsiteY12" fmla="*/ 182978 h 348031"/>
                <a:gd name="connsiteX13" fmla="*/ 946778 w 1027070"/>
                <a:gd name="connsiteY13" fmla="*/ 107441 h 348031"/>
                <a:gd name="connsiteX14" fmla="*/ 803654 w 1027070"/>
                <a:gd name="connsiteY14" fmla="*/ 98 h 3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070" h="348031">
                  <a:moveTo>
                    <a:pt x="803654" y="98"/>
                  </a:moveTo>
                  <a:cubicBezTo>
                    <a:pt x="814256" y="3411"/>
                    <a:pt x="983221" y="104128"/>
                    <a:pt x="1010388" y="127319"/>
                  </a:cubicBezTo>
                  <a:cubicBezTo>
                    <a:pt x="1037555" y="150510"/>
                    <a:pt x="964005" y="124669"/>
                    <a:pt x="966656" y="139246"/>
                  </a:cubicBezTo>
                  <a:cubicBezTo>
                    <a:pt x="969307" y="153823"/>
                    <a:pt x="1034905" y="194242"/>
                    <a:pt x="1026291" y="214783"/>
                  </a:cubicBezTo>
                  <a:cubicBezTo>
                    <a:pt x="1017677" y="235324"/>
                    <a:pt x="930212" y="249239"/>
                    <a:pt x="914972" y="262491"/>
                  </a:cubicBezTo>
                  <a:cubicBezTo>
                    <a:pt x="899732" y="275743"/>
                    <a:pt x="962018" y="285020"/>
                    <a:pt x="934851" y="294296"/>
                  </a:cubicBezTo>
                  <a:cubicBezTo>
                    <a:pt x="907684" y="303572"/>
                    <a:pt x="787752" y="316162"/>
                    <a:pt x="751971" y="318150"/>
                  </a:cubicBezTo>
                  <a:cubicBezTo>
                    <a:pt x="716190" y="320138"/>
                    <a:pt x="845398" y="315500"/>
                    <a:pt x="720165" y="306223"/>
                  </a:cubicBezTo>
                  <a:cubicBezTo>
                    <a:pt x="594932" y="296947"/>
                    <a:pt x="19787" y="255865"/>
                    <a:pt x="572" y="262491"/>
                  </a:cubicBezTo>
                  <a:cubicBezTo>
                    <a:pt x="-18644" y="269117"/>
                    <a:pt x="451147" y="336041"/>
                    <a:pt x="604872" y="345980"/>
                  </a:cubicBezTo>
                  <a:cubicBezTo>
                    <a:pt x="758597" y="355919"/>
                    <a:pt x="881180" y="326764"/>
                    <a:pt x="922924" y="322126"/>
                  </a:cubicBezTo>
                  <a:cubicBezTo>
                    <a:pt x="964668" y="317488"/>
                    <a:pt x="842086" y="341341"/>
                    <a:pt x="855338" y="318150"/>
                  </a:cubicBezTo>
                  <a:cubicBezTo>
                    <a:pt x="868590" y="294959"/>
                    <a:pt x="987197" y="218096"/>
                    <a:pt x="1002437" y="182978"/>
                  </a:cubicBezTo>
                  <a:cubicBezTo>
                    <a:pt x="1017677" y="147860"/>
                    <a:pt x="974608" y="136596"/>
                    <a:pt x="946778" y="107441"/>
                  </a:cubicBezTo>
                  <a:cubicBezTo>
                    <a:pt x="918948" y="78286"/>
                    <a:pt x="793052" y="-3215"/>
                    <a:pt x="803654" y="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3441AA-81D5-15E8-646D-B71B074BF453}"/>
              </a:ext>
            </a:extLst>
          </p:cNvPr>
          <p:cNvGrpSpPr/>
          <p:nvPr/>
        </p:nvGrpSpPr>
        <p:grpSpPr>
          <a:xfrm>
            <a:off x="1504444" y="9048247"/>
            <a:ext cx="6546912" cy="2985634"/>
            <a:chOff x="1504444" y="9048247"/>
            <a:chExt cx="6546912" cy="2985634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805EC654-B288-E101-D07F-19C1924B5961}"/>
                </a:ext>
              </a:extLst>
            </p:cNvPr>
            <p:cNvSpPr/>
            <p:nvPr/>
          </p:nvSpPr>
          <p:spPr>
            <a:xfrm>
              <a:off x="1504444" y="9061376"/>
              <a:ext cx="553569" cy="2972505"/>
            </a:xfrm>
            <a:custGeom>
              <a:avLst/>
              <a:gdLst>
                <a:gd name="connsiteX0" fmla="*/ 488317 w 553569"/>
                <a:gd name="connsiteY0" fmla="*/ 25868 h 2972505"/>
                <a:gd name="connsiteX1" fmla="*/ 261294 w 553569"/>
                <a:gd name="connsiteY1" fmla="*/ 1703319 h 2972505"/>
                <a:gd name="connsiteX2" fmla="*/ 280213 w 553569"/>
                <a:gd name="connsiteY2" fmla="*/ 1583501 h 2972505"/>
                <a:gd name="connsiteX3" fmla="*/ 198232 w 553569"/>
                <a:gd name="connsiteY3" fmla="*/ 1993405 h 2972505"/>
                <a:gd name="connsiteX4" fmla="*/ 84720 w 553569"/>
                <a:gd name="connsiteY4" fmla="*/ 2869967 h 2972505"/>
                <a:gd name="connsiteX5" fmla="*/ 27964 w 553569"/>
                <a:gd name="connsiteY5" fmla="*/ 2876274 h 2972505"/>
                <a:gd name="connsiteX6" fmla="*/ 551379 w 553569"/>
                <a:gd name="connsiteY6" fmla="*/ 2876274 h 2972505"/>
                <a:gd name="connsiteX7" fmla="*/ 217150 w 553569"/>
                <a:gd name="connsiteY7" fmla="*/ 2933030 h 2972505"/>
                <a:gd name="connsiteX8" fmla="*/ 267600 w 553569"/>
                <a:gd name="connsiteY8" fmla="*/ 2920417 h 2972505"/>
                <a:gd name="connsiteX9" fmla="*/ 116251 w 553569"/>
                <a:gd name="connsiteY9" fmla="*/ 2844743 h 2972505"/>
                <a:gd name="connsiteX10" fmla="*/ 236069 w 553569"/>
                <a:gd name="connsiteY10" fmla="*/ 1457377 h 2972505"/>
                <a:gd name="connsiteX11" fmla="*/ 236069 w 553569"/>
                <a:gd name="connsiteY11" fmla="*/ 1539358 h 2972505"/>
                <a:gd name="connsiteX12" fmla="*/ 355887 w 553569"/>
                <a:gd name="connsiteY12" fmla="*/ 675407 h 2972505"/>
                <a:gd name="connsiteX13" fmla="*/ 355887 w 553569"/>
                <a:gd name="connsiteY13" fmla="*/ 681714 h 2972505"/>
                <a:gd name="connsiteX14" fmla="*/ 488317 w 553569"/>
                <a:gd name="connsiteY14" fmla="*/ 25868 h 297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3569" h="2972505">
                  <a:moveTo>
                    <a:pt x="488317" y="25868"/>
                  </a:moveTo>
                  <a:cubicBezTo>
                    <a:pt x="472552" y="196135"/>
                    <a:pt x="295978" y="1443714"/>
                    <a:pt x="261294" y="1703319"/>
                  </a:cubicBezTo>
                  <a:cubicBezTo>
                    <a:pt x="226610" y="1962924"/>
                    <a:pt x="290723" y="1535153"/>
                    <a:pt x="280213" y="1583501"/>
                  </a:cubicBezTo>
                  <a:cubicBezTo>
                    <a:pt x="269703" y="1631849"/>
                    <a:pt x="230814" y="1778994"/>
                    <a:pt x="198232" y="1993405"/>
                  </a:cubicBezTo>
                  <a:cubicBezTo>
                    <a:pt x="165650" y="2207816"/>
                    <a:pt x="113098" y="2722822"/>
                    <a:pt x="84720" y="2869967"/>
                  </a:cubicBezTo>
                  <a:cubicBezTo>
                    <a:pt x="56342" y="3017112"/>
                    <a:pt x="-49812" y="2875223"/>
                    <a:pt x="27964" y="2876274"/>
                  </a:cubicBezTo>
                  <a:cubicBezTo>
                    <a:pt x="105740" y="2877325"/>
                    <a:pt x="519848" y="2866815"/>
                    <a:pt x="551379" y="2876274"/>
                  </a:cubicBezTo>
                  <a:cubicBezTo>
                    <a:pt x="582910" y="2885733"/>
                    <a:pt x="264446" y="2925673"/>
                    <a:pt x="217150" y="2933030"/>
                  </a:cubicBezTo>
                  <a:cubicBezTo>
                    <a:pt x="169854" y="2940387"/>
                    <a:pt x="284416" y="2935131"/>
                    <a:pt x="267600" y="2920417"/>
                  </a:cubicBezTo>
                  <a:cubicBezTo>
                    <a:pt x="250784" y="2905703"/>
                    <a:pt x="121506" y="3088583"/>
                    <a:pt x="116251" y="2844743"/>
                  </a:cubicBezTo>
                  <a:cubicBezTo>
                    <a:pt x="110996" y="2600903"/>
                    <a:pt x="216099" y="1674941"/>
                    <a:pt x="236069" y="1457377"/>
                  </a:cubicBezTo>
                  <a:cubicBezTo>
                    <a:pt x="256039" y="1239813"/>
                    <a:pt x="216099" y="1669686"/>
                    <a:pt x="236069" y="1539358"/>
                  </a:cubicBezTo>
                  <a:cubicBezTo>
                    <a:pt x="256039" y="1409030"/>
                    <a:pt x="335917" y="818348"/>
                    <a:pt x="355887" y="675407"/>
                  </a:cubicBezTo>
                  <a:cubicBezTo>
                    <a:pt x="375857" y="532466"/>
                    <a:pt x="336968" y="785766"/>
                    <a:pt x="355887" y="681714"/>
                  </a:cubicBezTo>
                  <a:cubicBezTo>
                    <a:pt x="374806" y="577662"/>
                    <a:pt x="504082" y="-144399"/>
                    <a:pt x="488317" y="258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189AB932-7582-5FA1-838E-0FA9463DF0DC}"/>
                </a:ext>
              </a:extLst>
            </p:cNvPr>
            <p:cNvSpPr/>
            <p:nvPr/>
          </p:nvSpPr>
          <p:spPr>
            <a:xfrm>
              <a:off x="1947019" y="9073633"/>
              <a:ext cx="844617" cy="802312"/>
            </a:xfrm>
            <a:custGeom>
              <a:avLst/>
              <a:gdLst>
                <a:gd name="connsiteX0" fmla="*/ 1599 w 844617"/>
                <a:gd name="connsiteY0" fmla="*/ 19917 h 802312"/>
                <a:gd name="connsiteX1" fmla="*/ 600689 w 844617"/>
                <a:gd name="connsiteY1" fmla="*/ 26224 h 802312"/>
                <a:gd name="connsiteX2" fmla="*/ 449340 w 844617"/>
                <a:gd name="connsiteY2" fmla="*/ 70367 h 802312"/>
                <a:gd name="connsiteX3" fmla="*/ 695282 w 844617"/>
                <a:gd name="connsiteY3" fmla="*/ 70367 h 802312"/>
                <a:gd name="connsiteX4" fmla="*/ 745731 w 844617"/>
                <a:gd name="connsiteY4" fmla="*/ 183879 h 802312"/>
                <a:gd name="connsiteX5" fmla="*/ 840324 w 844617"/>
                <a:gd name="connsiteY5" fmla="*/ 782968 h 802312"/>
                <a:gd name="connsiteX6" fmla="*/ 821406 w 844617"/>
                <a:gd name="connsiteY6" fmla="*/ 600088 h 802312"/>
                <a:gd name="connsiteX7" fmla="*/ 758344 w 844617"/>
                <a:gd name="connsiteY7" fmla="*/ 51448 h 802312"/>
                <a:gd name="connsiteX8" fmla="*/ 588076 w 844617"/>
                <a:gd name="connsiteY8" fmla="*/ 26224 h 802312"/>
                <a:gd name="connsiteX9" fmla="*/ 638526 w 844617"/>
                <a:gd name="connsiteY9" fmla="*/ 76673 h 802312"/>
                <a:gd name="connsiteX10" fmla="*/ 430421 w 844617"/>
                <a:gd name="connsiteY10" fmla="*/ 19917 h 802312"/>
                <a:gd name="connsiteX11" fmla="*/ 1599 w 844617"/>
                <a:gd name="connsiteY11" fmla="*/ 19917 h 80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617" h="802312">
                  <a:moveTo>
                    <a:pt x="1599" y="19917"/>
                  </a:moveTo>
                  <a:cubicBezTo>
                    <a:pt x="29977" y="20968"/>
                    <a:pt x="526066" y="17816"/>
                    <a:pt x="600689" y="26224"/>
                  </a:cubicBezTo>
                  <a:cubicBezTo>
                    <a:pt x="675313" y="34632"/>
                    <a:pt x="433575" y="63010"/>
                    <a:pt x="449340" y="70367"/>
                  </a:cubicBezTo>
                  <a:cubicBezTo>
                    <a:pt x="465105" y="77724"/>
                    <a:pt x="645884" y="51448"/>
                    <a:pt x="695282" y="70367"/>
                  </a:cubicBezTo>
                  <a:cubicBezTo>
                    <a:pt x="744681" y="89286"/>
                    <a:pt x="721557" y="65112"/>
                    <a:pt x="745731" y="183879"/>
                  </a:cubicBezTo>
                  <a:cubicBezTo>
                    <a:pt x="769905" y="302646"/>
                    <a:pt x="827712" y="713600"/>
                    <a:pt x="840324" y="782968"/>
                  </a:cubicBezTo>
                  <a:cubicBezTo>
                    <a:pt x="852937" y="852336"/>
                    <a:pt x="835069" y="722008"/>
                    <a:pt x="821406" y="600088"/>
                  </a:cubicBezTo>
                  <a:cubicBezTo>
                    <a:pt x="807743" y="478168"/>
                    <a:pt x="797232" y="147092"/>
                    <a:pt x="758344" y="51448"/>
                  </a:cubicBezTo>
                  <a:cubicBezTo>
                    <a:pt x="719456" y="-44196"/>
                    <a:pt x="608046" y="22020"/>
                    <a:pt x="588076" y="26224"/>
                  </a:cubicBezTo>
                  <a:cubicBezTo>
                    <a:pt x="568106" y="30428"/>
                    <a:pt x="664802" y="77724"/>
                    <a:pt x="638526" y="76673"/>
                  </a:cubicBezTo>
                  <a:cubicBezTo>
                    <a:pt x="612250" y="75622"/>
                    <a:pt x="530269" y="32529"/>
                    <a:pt x="430421" y="19917"/>
                  </a:cubicBezTo>
                  <a:cubicBezTo>
                    <a:pt x="330573" y="7305"/>
                    <a:pt x="-26779" y="18866"/>
                    <a:pt x="1599" y="199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3AD06858-3421-513D-A0F6-AE14863D7CA8}"/>
                </a:ext>
              </a:extLst>
            </p:cNvPr>
            <p:cNvSpPr/>
            <p:nvPr/>
          </p:nvSpPr>
          <p:spPr>
            <a:xfrm>
              <a:off x="2180492" y="10371249"/>
              <a:ext cx="180362" cy="468047"/>
            </a:xfrm>
            <a:custGeom>
              <a:avLst/>
              <a:gdLst>
                <a:gd name="connsiteX0" fmla="*/ 98474 w 180362"/>
                <a:gd name="connsiteY0" fmla="*/ 157 h 468047"/>
                <a:gd name="connsiteX1" fmla="*/ 70339 w 180362"/>
                <a:gd name="connsiteY1" fmla="*/ 292062 h 468047"/>
                <a:gd name="connsiteX2" fmla="*/ 52754 w 180362"/>
                <a:gd name="connsiteY2" fmla="*/ 425705 h 468047"/>
                <a:gd name="connsiteX3" fmla="*/ 38686 w 180362"/>
                <a:gd name="connsiteY3" fmla="*/ 450323 h 468047"/>
                <a:gd name="connsiteX4" fmla="*/ 0 w 180362"/>
                <a:gd name="connsiteY4" fmla="*/ 453840 h 468047"/>
                <a:gd name="connsiteX5" fmla="*/ 175846 w 180362"/>
                <a:gd name="connsiteY5" fmla="*/ 439773 h 468047"/>
                <a:gd name="connsiteX6" fmla="*/ 119576 w 180362"/>
                <a:gd name="connsiteY6" fmla="*/ 453840 h 468047"/>
                <a:gd name="connsiteX7" fmla="*/ 24619 w 180362"/>
                <a:gd name="connsiteY7" fmla="*/ 457357 h 468047"/>
                <a:gd name="connsiteX8" fmla="*/ 49237 w 180362"/>
                <a:gd name="connsiteY8" fmla="*/ 306129 h 468047"/>
                <a:gd name="connsiteX9" fmla="*/ 49237 w 180362"/>
                <a:gd name="connsiteY9" fmla="*/ 334265 h 468047"/>
                <a:gd name="connsiteX10" fmla="*/ 63305 w 180362"/>
                <a:gd name="connsiteY10" fmla="*/ 186554 h 468047"/>
                <a:gd name="connsiteX11" fmla="*/ 49237 w 180362"/>
                <a:gd name="connsiteY11" fmla="*/ 249859 h 468047"/>
                <a:gd name="connsiteX12" fmla="*/ 98474 w 180362"/>
                <a:gd name="connsiteY12" fmla="*/ 157 h 46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62" h="468047">
                  <a:moveTo>
                    <a:pt x="98474" y="157"/>
                  </a:moveTo>
                  <a:cubicBezTo>
                    <a:pt x="101991" y="7191"/>
                    <a:pt x="77959" y="221137"/>
                    <a:pt x="70339" y="292062"/>
                  </a:cubicBezTo>
                  <a:cubicBezTo>
                    <a:pt x="62719" y="362987"/>
                    <a:pt x="58029" y="399328"/>
                    <a:pt x="52754" y="425705"/>
                  </a:cubicBezTo>
                  <a:cubicBezTo>
                    <a:pt x="47479" y="452082"/>
                    <a:pt x="47478" y="445634"/>
                    <a:pt x="38686" y="450323"/>
                  </a:cubicBezTo>
                  <a:cubicBezTo>
                    <a:pt x="29894" y="455012"/>
                    <a:pt x="0" y="453840"/>
                    <a:pt x="0" y="453840"/>
                  </a:cubicBezTo>
                  <a:cubicBezTo>
                    <a:pt x="22860" y="452082"/>
                    <a:pt x="155917" y="439773"/>
                    <a:pt x="175846" y="439773"/>
                  </a:cubicBezTo>
                  <a:cubicBezTo>
                    <a:pt x="195775" y="439773"/>
                    <a:pt x="144780" y="450909"/>
                    <a:pt x="119576" y="453840"/>
                  </a:cubicBezTo>
                  <a:cubicBezTo>
                    <a:pt x="94372" y="456771"/>
                    <a:pt x="36342" y="481975"/>
                    <a:pt x="24619" y="457357"/>
                  </a:cubicBezTo>
                  <a:cubicBezTo>
                    <a:pt x="12896" y="432739"/>
                    <a:pt x="45134" y="326644"/>
                    <a:pt x="49237" y="306129"/>
                  </a:cubicBezTo>
                  <a:cubicBezTo>
                    <a:pt x="53340" y="285614"/>
                    <a:pt x="46892" y="354194"/>
                    <a:pt x="49237" y="334265"/>
                  </a:cubicBezTo>
                  <a:cubicBezTo>
                    <a:pt x="51582" y="314336"/>
                    <a:pt x="63305" y="200622"/>
                    <a:pt x="63305" y="186554"/>
                  </a:cubicBezTo>
                  <a:cubicBezTo>
                    <a:pt x="63305" y="172486"/>
                    <a:pt x="45720" y="275650"/>
                    <a:pt x="49237" y="249859"/>
                  </a:cubicBezTo>
                  <a:cubicBezTo>
                    <a:pt x="52754" y="224068"/>
                    <a:pt x="94957" y="-6877"/>
                    <a:pt x="98474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FC780FBE-1953-9494-5F6F-E0BC435F5A8F}"/>
                </a:ext>
              </a:extLst>
            </p:cNvPr>
            <p:cNvSpPr/>
            <p:nvPr/>
          </p:nvSpPr>
          <p:spPr>
            <a:xfrm>
              <a:off x="2282287" y="10383592"/>
              <a:ext cx="63782" cy="442101"/>
            </a:xfrm>
            <a:custGeom>
              <a:avLst/>
              <a:gdLst>
                <a:gd name="connsiteX0" fmla="*/ 196 w 63782"/>
                <a:gd name="connsiteY0" fmla="*/ 1882 h 442101"/>
                <a:gd name="connsiteX1" fmla="*/ 31848 w 63782"/>
                <a:gd name="connsiteY1" fmla="*/ 191796 h 442101"/>
                <a:gd name="connsiteX2" fmla="*/ 63501 w 63782"/>
                <a:gd name="connsiteY2" fmla="*/ 434463 h 442101"/>
                <a:gd name="connsiteX3" fmla="*/ 45916 w 63782"/>
                <a:gd name="connsiteY3" fmla="*/ 374676 h 442101"/>
                <a:gd name="connsiteX4" fmla="*/ 21298 w 63782"/>
                <a:gd name="connsiteY4" fmla="*/ 307854 h 442101"/>
                <a:gd name="connsiteX5" fmla="*/ 31848 w 63782"/>
                <a:gd name="connsiteY5" fmla="*/ 321922 h 442101"/>
                <a:gd name="connsiteX6" fmla="*/ 10747 w 63782"/>
                <a:gd name="connsiteY6" fmla="*/ 170694 h 442101"/>
                <a:gd name="connsiteX7" fmla="*/ 17781 w 63782"/>
                <a:gd name="connsiteY7" fmla="*/ 96839 h 442101"/>
                <a:gd name="connsiteX8" fmla="*/ 196 w 63782"/>
                <a:gd name="connsiteY8" fmla="*/ 1882 h 44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82" h="442101">
                  <a:moveTo>
                    <a:pt x="196" y="1882"/>
                  </a:moveTo>
                  <a:cubicBezTo>
                    <a:pt x="2540" y="17708"/>
                    <a:pt x="21297" y="119699"/>
                    <a:pt x="31848" y="191796"/>
                  </a:cubicBezTo>
                  <a:cubicBezTo>
                    <a:pt x="42399" y="263893"/>
                    <a:pt x="61156" y="403983"/>
                    <a:pt x="63501" y="434463"/>
                  </a:cubicBezTo>
                  <a:cubicBezTo>
                    <a:pt x="65846" y="464943"/>
                    <a:pt x="52950" y="395778"/>
                    <a:pt x="45916" y="374676"/>
                  </a:cubicBezTo>
                  <a:cubicBezTo>
                    <a:pt x="38882" y="353575"/>
                    <a:pt x="21298" y="307854"/>
                    <a:pt x="21298" y="307854"/>
                  </a:cubicBezTo>
                  <a:cubicBezTo>
                    <a:pt x="18953" y="299062"/>
                    <a:pt x="33606" y="344782"/>
                    <a:pt x="31848" y="321922"/>
                  </a:cubicBezTo>
                  <a:cubicBezTo>
                    <a:pt x="30090" y="299062"/>
                    <a:pt x="13091" y="208208"/>
                    <a:pt x="10747" y="170694"/>
                  </a:cubicBezTo>
                  <a:cubicBezTo>
                    <a:pt x="8403" y="133180"/>
                    <a:pt x="18367" y="119113"/>
                    <a:pt x="17781" y="96839"/>
                  </a:cubicBezTo>
                  <a:cubicBezTo>
                    <a:pt x="17195" y="74565"/>
                    <a:pt x="-2148" y="-13944"/>
                    <a:pt x="196" y="18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243EDD3-95E2-BF2F-A97B-2CA2673373D1}"/>
                </a:ext>
              </a:extLst>
            </p:cNvPr>
            <p:cNvSpPr/>
            <p:nvPr/>
          </p:nvSpPr>
          <p:spPr>
            <a:xfrm>
              <a:off x="2049420" y="11184790"/>
              <a:ext cx="382070" cy="786473"/>
            </a:xfrm>
            <a:custGeom>
              <a:avLst/>
              <a:gdLst>
                <a:gd name="connsiteX0" fmla="*/ 4463 w 382070"/>
                <a:gd name="connsiteY0" fmla="*/ 769232 h 786473"/>
                <a:gd name="connsiteX1" fmla="*/ 74802 w 382070"/>
                <a:gd name="connsiteY1" fmla="*/ 266312 h 786473"/>
                <a:gd name="connsiteX2" fmla="*/ 53700 w 382070"/>
                <a:gd name="connsiteY2" fmla="*/ 378853 h 786473"/>
                <a:gd name="connsiteX3" fmla="*/ 102937 w 382070"/>
                <a:gd name="connsiteY3" fmla="*/ 30678 h 786473"/>
                <a:gd name="connsiteX4" fmla="*/ 88869 w 382070"/>
                <a:gd name="connsiteY4" fmla="*/ 30678 h 786473"/>
                <a:gd name="connsiteX5" fmla="*/ 218995 w 382070"/>
                <a:gd name="connsiteY5" fmla="*/ 27161 h 786473"/>
                <a:gd name="connsiteX6" fmla="*/ 145140 w 382070"/>
                <a:gd name="connsiteY6" fmla="*/ 16610 h 786473"/>
                <a:gd name="connsiteX7" fmla="*/ 320986 w 382070"/>
                <a:gd name="connsiteY7" fmla="*/ 23644 h 786473"/>
                <a:gd name="connsiteX8" fmla="*/ 324503 w 382070"/>
                <a:gd name="connsiteY8" fmla="*/ 97499 h 786473"/>
                <a:gd name="connsiteX9" fmla="*/ 380774 w 382070"/>
                <a:gd name="connsiteY9" fmla="*/ 294447 h 786473"/>
                <a:gd name="connsiteX10" fmla="*/ 359672 w 382070"/>
                <a:gd name="connsiteY10" fmla="*/ 164321 h 786473"/>
                <a:gd name="connsiteX11" fmla="*/ 310435 w 382070"/>
                <a:gd name="connsiteY11" fmla="*/ 9576 h 786473"/>
                <a:gd name="connsiteX12" fmla="*/ 197894 w 382070"/>
                <a:gd name="connsiteY12" fmla="*/ 16610 h 786473"/>
                <a:gd name="connsiteX13" fmla="*/ 127555 w 382070"/>
                <a:gd name="connsiteY13" fmla="*/ 16610 h 786473"/>
                <a:gd name="connsiteX14" fmla="*/ 102937 w 382070"/>
                <a:gd name="connsiteY14" fmla="*/ 167838 h 786473"/>
                <a:gd name="connsiteX15" fmla="*/ 50183 w 382070"/>
                <a:gd name="connsiteY15" fmla="*/ 347201 h 786473"/>
                <a:gd name="connsiteX16" fmla="*/ 11497 w 382070"/>
                <a:gd name="connsiteY16" fmla="*/ 642622 h 786473"/>
                <a:gd name="connsiteX17" fmla="*/ 4463 w 382070"/>
                <a:gd name="connsiteY17" fmla="*/ 769232 h 78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2070" h="786473">
                  <a:moveTo>
                    <a:pt x="4463" y="769232"/>
                  </a:moveTo>
                  <a:cubicBezTo>
                    <a:pt x="15014" y="706514"/>
                    <a:pt x="66596" y="331375"/>
                    <a:pt x="74802" y="266312"/>
                  </a:cubicBezTo>
                  <a:cubicBezTo>
                    <a:pt x="83008" y="201249"/>
                    <a:pt x="49011" y="418125"/>
                    <a:pt x="53700" y="378853"/>
                  </a:cubicBezTo>
                  <a:cubicBezTo>
                    <a:pt x="58389" y="339581"/>
                    <a:pt x="102937" y="30678"/>
                    <a:pt x="102937" y="30678"/>
                  </a:cubicBezTo>
                  <a:cubicBezTo>
                    <a:pt x="108798" y="-27351"/>
                    <a:pt x="88869" y="30678"/>
                    <a:pt x="88869" y="30678"/>
                  </a:cubicBezTo>
                  <a:cubicBezTo>
                    <a:pt x="108212" y="30092"/>
                    <a:pt x="209617" y="29506"/>
                    <a:pt x="218995" y="27161"/>
                  </a:cubicBezTo>
                  <a:cubicBezTo>
                    <a:pt x="228373" y="24816"/>
                    <a:pt x="145140" y="16610"/>
                    <a:pt x="145140" y="16610"/>
                  </a:cubicBezTo>
                  <a:lnTo>
                    <a:pt x="320986" y="23644"/>
                  </a:lnTo>
                  <a:cubicBezTo>
                    <a:pt x="350880" y="37125"/>
                    <a:pt x="314538" y="52365"/>
                    <a:pt x="324503" y="97499"/>
                  </a:cubicBezTo>
                  <a:cubicBezTo>
                    <a:pt x="334468" y="142633"/>
                    <a:pt x="374913" y="283310"/>
                    <a:pt x="380774" y="294447"/>
                  </a:cubicBezTo>
                  <a:cubicBezTo>
                    <a:pt x="386635" y="305584"/>
                    <a:pt x="371395" y="211799"/>
                    <a:pt x="359672" y="164321"/>
                  </a:cubicBezTo>
                  <a:cubicBezTo>
                    <a:pt x="347949" y="116843"/>
                    <a:pt x="337398" y="34195"/>
                    <a:pt x="310435" y="9576"/>
                  </a:cubicBezTo>
                  <a:cubicBezTo>
                    <a:pt x="283472" y="-15043"/>
                    <a:pt x="228374" y="15438"/>
                    <a:pt x="197894" y="16610"/>
                  </a:cubicBezTo>
                  <a:cubicBezTo>
                    <a:pt x="167414" y="17782"/>
                    <a:pt x="143381" y="-8595"/>
                    <a:pt x="127555" y="16610"/>
                  </a:cubicBezTo>
                  <a:cubicBezTo>
                    <a:pt x="111729" y="41815"/>
                    <a:pt x="115832" y="112739"/>
                    <a:pt x="102937" y="167838"/>
                  </a:cubicBezTo>
                  <a:cubicBezTo>
                    <a:pt x="90042" y="222936"/>
                    <a:pt x="65423" y="268070"/>
                    <a:pt x="50183" y="347201"/>
                  </a:cubicBezTo>
                  <a:cubicBezTo>
                    <a:pt x="34943" y="426332"/>
                    <a:pt x="18531" y="576973"/>
                    <a:pt x="11497" y="642622"/>
                  </a:cubicBezTo>
                  <a:cubicBezTo>
                    <a:pt x="4463" y="708271"/>
                    <a:pt x="-6088" y="831950"/>
                    <a:pt x="4463" y="769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1EB3AB1-6CE6-5083-068F-137C065ABAEE}"/>
                </a:ext>
              </a:extLst>
            </p:cNvPr>
            <p:cNvSpPr/>
            <p:nvPr/>
          </p:nvSpPr>
          <p:spPr>
            <a:xfrm>
              <a:off x="2838134" y="10396175"/>
              <a:ext cx="55876" cy="338932"/>
            </a:xfrm>
            <a:custGeom>
              <a:avLst/>
              <a:gdLst>
                <a:gd name="connsiteX0" fmla="*/ 23 w 55876"/>
                <a:gd name="connsiteY0" fmla="*/ 3367 h 338932"/>
                <a:gd name="connsiteX1" fmla="*/ 52777 w 55876"/>
                <a:gd name="connsiteY1" fmla="*/ 337474 h 338932"/>
                <a:gd name="connsiteX2" fmla="*/ 49260 w 55876"/>
                <a:gd name="connsiteY2" fmla="*/ 126459 h 338932"/>
                <a:gd name="connsiteX3" fmla="*/ 45743 w 55876"/>
                <a:gd name="connsiteY3" fmla="*/ 161628 h 338932"/>
                <a:gd name="connsiteX4" fmla="*/ 23 w 55876"/>
                <a:gd name="connsiteY4" fmla="*/ 3367 h 3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76" h="338932">
                  <a:moveTo>
                    <a:pt x="23" y="3367"/>
                  </a:moveTo>
                  <a:cubicBezTo>
                    <a:pt x="1195" y="32675"/>
                    <a:pt x="44571" y="316959"/>
                    <a:pt x="52777" y="337474"/>
                  </a:cubicBezTo>
                  <a:cubicBezTo>
                    <a:pt x="60983" y="357989"/>
                    <a:pt x="50432" y="155767"/>
                    <a:pt x="49260" y="126459"/>
                  </a:cubicBezTo>
                  <a:cubicBezTo>
                    <a:pt x="48088" y="97151"/>
                    <a:pt x="50432" y="178040"/>
                    <a:pt x="45743" y="161628"/>
                  </a:cubicBezTo>
                  <a:cubicBezTo>
                    <a:pt x="41054" y="145216"/>
                    <a:pt x="-1149" y="-25941"/>
                    <a:pt x="23" y="33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3B6A3F2-E69E-CAE7-4DCB-1A6A8DBFE1F0}"/>
                </a:ext>
              </a:extLst>
            </p:cNvPr>
            <p:cNvSpPr/>
            <p:nvPr/>
          </p:nvSpPr>
          <p:spPr>
            <a:xfrm>
              <a:off x="2566183" y="11450281"/>
              <a:ext cx="514902" cy="514335"/>
            </a:xfrm>
            <a:custGeom>
              <a:avLst/>
              <a:gdLst>
                <a:gd name="connsiteX0" fmla="*/ 409134 w 514902"/>
                <a:gd name="connsiteY0" fmla="*/ 4337 h 514335"/>
                <a:gd name="connsiteX1" fmla="*/ 465405 w 514902"/>
                <a:gd name="connsiteY1" fmla="*/ 370097 h 514335"/>
                <a:gd name="connsiteX2" fmla="*/ 451337 w 514902"/>
                <a:gd name="connsiteY2" fmla="*/ 313827 h 514335"/>
                <a:gd name="connsiteX3" fmla="*/ 486506 w 514902"/>
                <a:gd name="connsiteY3" fmla="*/ 493190 h 514335"/>
                <a:gd name="connsiteX4" fmla="*/ 433752 w 514902"/>
                <a:gd name="connsiteY4" fmla="*/ 489673 h 514335"/>
                <a:gd name="connsiteX5" fmla="*/ 152399 w 514902"/>
                <a:gd name="connsiteY5" fmla="*/ 507257 h 514335"/>
                <a:gd name="connsiteX6" fmla="*/ 338795 w 514902"/>
                <a:gd name="connsiteY6" fmla="*/ 496707 h 514335"/>
                <a:gd name="connsiteX7" fmla="*/ 1171 w 514902"/>
                <a:gd name="connsiteY7" fmla="*/ 507257 h 514335"/>
                <a:gd name="connsiteX8" fmla="*/ 479472 w 514902"/>
                <a:gd name="connsiteY8" fmla="*/ 510774 h 514335"/>
                <a:gd name="connsiteX9" fmla="*/ 475955 w 514902"/>
                <a:gd name="connsiteY9" fmla="*/ 454504 h 514335"/>
                <a:gd name="connsiteX10" fmla="*/ 447820 w 514902"/>
                <a:gd name="connsiteY10" fmla="*/ 398233 h 514335"/>
                <a:gd name="connsiteX11" fmla="*/ 412651 w 514902"/>
                <a:gd name="connsiteY11" fmla="*/ 180184 h 514335"/>
                <a:gd name="connsiteX12" fmla="*/ 409134 w 514902"/>
                <a:gd name="connsiteY12" fmla="*/ 4337 h 51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902" h="514335">
                  <a:moveTo>
                    <a:pt x="409134" y="4337"/>
                  </a:moveTo>
                  <a:cubicBezTo>
                    <a:pt x="417926" y="35989"/>
                    <a:pt x="458371" y="318515"/>
                    <a:pt x="465405" y="370097"/>
                  </a:cubicBezTo>
                  <a:cubicBezTo>
                    <a:pt x="472439" y="421679"/>
                    <a:pt x="447820" y="293312"/>
                    <a:pt x="451337" y="313827"/>
                  </a:cubicBezTo>
                  <a:cubicBezTo>
                    <a:pt x="454854" y="334343"/>
                    <a:pt x="489437" y="463882"/>
                    <a:pt x="486506" y="493190"/>
                  </a:cubicBezTo>
                  <a:cubicBezTo>
                    <a:pt x="483575" y="522498"/>
                    <a:pt x="489436" y="487329"/>
                    <a:pt x="433752" y="489673"/>
                  </a:cubicBezTo>
                  <a:cubicBezTo>
                    <a:pt x="378068" y="492017"/>
                    <a:pt x="168225" y="506085"/>
                    <a:pt x="152399" y="507257"/>
                  </a:cubicBezTo>
                  <a:cubicBezTo>
                    <a:pt x="136573" y="508429"/>
                    <a:pt x="364000" y="496707"/>
                    <a:pt x="338795" y="496707"/>
                  </a:cubicBezTo>
                  <a:cubicBezTo>
                    <a:pt x="313590" y="496707"/>
                    <a:pt x="-22275" y="504913"/>
                    <a:pt x="1171" y="507257"/>
                  </a:cubicBezTo>
                  <a:cubicBezTo>
                    <a:pt x="24617" y="509602"/>
                    <a:pt x="400341" y="519566"/>
                    <a:pt x="479472" y="510774"/>
                  </a:cubicBezTo>
                  <a:cubicBezTo>
                    <a:pt x="558603" y="501982"/>
                    <a:pt x="481230" y="473261"/>
                    <a:pt x="475955" y="454504"/>
                  </a:cubicBezTo>
                  <a:cubicBezTo>
                    <a:pt x="470680" y="435747"/>
                    <a:pt x="458371" y="443953"/>
                    <a:pt x="447820" y="398233"/>
                  </a:cubicBezTo>
                  <a:cubicBezTo>
                    <a:pt x="437269" y="352513"/>
                    <a:pt x="417926" y="237627"/>
                    <a:pt x="412651" y="180184"/>
                  </a:cubicBezTo>
                  <a:cubicBezTo>
                    <a:pt x="407376" y="122741"/>
                    <a:pt x="400342" y="-27315"/>
                    <a:pt x="409134" y="43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6346277-5811-6F56-490F-C65989E9D077}"/>
                </a:ext>
              </a:extLst>
            </p:cNvPr>
            <p:cNvSpPr/>
            <p:nvPr/>
          </p:nvSpPr>
          <p:spPr>
            <a:xfrm>
              <a:off x="3098409" y="9084212"/>
              <a:ext cx="552636" cy="28952"/>
            </a:xfrm>
            <a:custGeom>
              <a:avLst/>
              <a:gdLst>
                <a:gd name="connsiteX0" fmla="*/ 0 w 552636"/>
                <a:gd name="connsiteY0" fmla="*/ 24619 h 28952"/>
                <a:gd name="connsiteX1" fmla="*/ 450166 w 552636"/>
                <a:gd name="connsiteY1" fmla="*/ 24619 h 28952"/>
                <a:gd name="connsiteX2" fmla="*/ 232117 w 552636"/>
                <a:gd name="connsiteY2" fmla="*/ 28136 h 28952"/>
                <a:gd name="connsiteX3" fmla="*/ 552157 w 552636"/>
                <a:gd name="connsiteY3" fmla="*/ 7034 h 28952"/>
                <a:gd name="connsiteX4" fmla="*/ 305973 w 552636"/>
                <a:gd name="connsiteY4" fmla="*/ 3517 h 28952"/>
                <a:gd name="connsiteX5" fmla="*/ 372794 w 552636"/>
                <a:gd name="connsiteY5" fmla="*/ 0 h 28952"/>
                <a:gd name="connsiteX6" fmla="*/ 168813 w 552636"/>
                <a:gd name="connsiteY6" fmla="*/ 3517 h 28952"/>
                <a:gd name="connsiteX7" fmla="*/ 0 w 552636"/>
                <a:gd name="connsiteY7" fmla="*/ 24619 h 2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636" h="28952">
                  <a:moveTo>
                    <a:pt x="0" y="24619"/>
                  </a:moveTo>
                  <a:lnTo>
                    <a:pt x="450166" y="24619"/>
                  </a:lnTo>
                  <a:cubicBezTo>
                    <a:pt x="488852" y="25205"/>
                    <a:pt x="215118" y="31067"/>
                    <a:pt x="232117" y="28136"/>
                  </a:cubicBezTo>
                  <a:cubicBezTo>
                    <a:pt x="249116" y="25205"/>
                    <a:pt x="539848" y="11137"/>
                    <a:pt x="552157" y="7034"/>
                  </a:cubicBezTo>
                  <a:cubicBezTo>
                    <a:pt x="564466" y="2931"/>
                    <a:pt x="335867" y="4689"/>
                    <a:pt x="305973" y="3517"/>
                  </a:cubicBezTo>
                  <a:cubicBezTo>
                    <a:pt x="276079" y="2345"/>
                    <a:pt x="395654" y="0"/>
                    <a:pt x="372794" y="0"/>
                  </a:cubicBezTo>
                  <a:cubicBezTo>
                    <a:pt x="349934" y="0"/>
                    <a:pt x="168813" y="3517"/>
                    <a:pt x="168813" y="3517"/>
                  </a:cubicBezTo>
                  <a:lnTo>
                    <a:pt x="0" y="24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229E419-0A46-2DFF-7824-1056E08BA4FB}"/>
                </a:ext>
              </a:extLst>
            </p:cNvPr>
            <p:cNvSpPr/>
            <p:nvPr/>
          </p:nvSpPr>
          <p:spPr>
            <a:xfrm>
              <a:off x="3087243" y="9068961"/>
              <a:ext cx="33377" cy="682526"/>
            </a:xfrm>
            <a:custGeom>
              <a:avLst/>
              <a:gdLst>
                <a:gd name="connsiteX0" fmla="*/ 11166 w 33377"/>
                <a:gd name="connsiteY0" fmla="*/ 8217 h 682526"/>
                <a:gd name="connsiteX1" fmla="*/ 615 w 33377"/>
                <a:gd name="connsiteY1" fmla="*/ 454867 h 682526"/>
                <a:gd name="connsiteX2" fmla="*/ 28751 w 33377"/>
                <a:gd name="connsiteY2" fmla="*/ 345842 h 682526"/>
                <a:gd name="connsiteX3" fmla="*/ 14683 w 33377"/>
                <a:gd name="connsiteY3" fmla="*/ 676433 h 682526"/>
                <a:gd name="connsiteX4" fmla="*/ 18200 w 33377"/>
                <a:gd name="connsiteY4" fmla="*/ 532239 h 682526"/>
                <a:gd name="connsiteX5" fmla="*/ 25234 w 33377"/>
                <a:gd name="connsiteY5" fmla="*/ 187581 h 682526"/>
                <a:gd name="connsiteX6" fmla="*/ 25234 w 33377"/>
                <a:gd name="connsiteY6" fmla="*/ 275504 h 682526"/>
                <a:gd name="connsiteX7" fmla="*/ 32268 w 33377"/>
                <a:gd name="connsiteY7" fmla="*/ 106691 h 682526"/>
                <a:gd name="connsiteX8" fmla="*/ 32268 w 33377"/>
                <a:gd name="connsiteY8" fmla="*/ 159445 h 682526"/>
                <a:gd name="connsiteX9" fmla="*/ 11166 w 33377"/>
                <a:gd name="connsiteY9" fmla="*/ 8217 h 68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7" h="682526">
                  <a:moveTo>
                    <a:pt x="11166" y="8217"/>
                  </a:moveTo>
                  <a:cubicBezTo>
                    <a:pt x="5891" y="57454"/>
                    <a:pt x="-2316" y="398596"/>
                    <a:pt x="615" y="454867"/>
                  </a:cubicBezTo>
                  <a:cubicBezTo>
                    <a:pt x="3546" y="511138"/>
                    <a:pt x="26406" y="308914"/>
                    <a:pt x="28751" y="345842"/>
                  </a:cubicBezTo>
                  <a:cubicBezTo>
                    <a:pt x="31096" y="382770"/>
                    <a:pt x="16441" y="645367"/>
                    <a:pt x="14683" y="676433"/>
                  </a:cubicBezTo>
                  <a:cubicBezTo>
                    <a:pt x="12925" y="707499"/>
                    <a:pt x="16441" y="613714"/>
                    <a:pt x="18200" y="532239"/>
                  </a:cubicBezTo>
                  <a:cubicBezTo>
                    <a:pt x="19959" y="450764"/>
                    <a:pt x="24062" y="230370"/>
                    <a:pt x="25234" y="187581"/>
                  </a:cubicBezTo>
                  <a:cubicBezTo>
                    <a:pt x="26406" y="144792"/>
                    <a:pt x="24062" y="288986"/>
                    <a:pt x="25234" y="275504"/>
                  </a:cubicBezTo>
                  <a:cubicBezTo>
                    <a:pt x="26406" y="262022"/>
                    <a:pt x="31096" y="126034"/>
                    <a:pt x="32268" y="106691"/>
                  </a:cubicBezTo>
                  <a:cubicBezTo>
                    <a:pt x="33440" y="87348"/>
                    <a:pt x="34027" y="172340"/>
                    <a:pt x="32268" y="159445"/>
                  </a:cubicBezTo>
                  <a:cubicBezTo>
                    <a:pt x="30509" y="146550"/>
                    <a:pt x="16441" y="-41020"/>
                    <a:pt x="11166" y="82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B5B3F54-334E-B33B-DD2E-D738CC4EF377}"/>
                </a:ext>
              </a:extLst>
            </p:cNvPr>
            <p:cNvSpPr/>
            <p:nvPr/>
          </p:nvSpPr>
          <p:spPr>
            <a:xfrm>
              <a:off x="3639824" y="9089362"/>
              <a:ext cx="36269" cy="629574"/>
            </a:xfrm>
            <a:custGeom>
              <a:avLst/>
              <a:gdLst>
                <a:gd name="connsiteX0" fmla="*/ 17776 w 36269"/>
                <a:gd name="connsiteY0" fmla="*/ 8918 h 629574"/>
                <a:gd name="connsiteX1" fmla="*/ 191 w 36269"/>
                <a:gd name="connsiteY1" fmla="*/ 448533 h 629574"/>
                <a:gd name="connsiteX2" fmla="*/ 31844 w 36269"/>
                <a:gd name="connsiteY2" fmla="*/ 321924 h 629574"/>
                <a:gd name="connsiteX3" fmla="*/ 14259 w 36269"/>
                <a:gd name="connsiteY3" fmla="*/ 515355 h 629574"/>
                <a:gd name="connsiteX4" fmla="*/ 7225 w 36269"/>
                <a:gd name="connsiteY4" fmla="*/ 617346 h 629574"/>
                <a:gd name="connsiteX5" fmla="*/ 35361 w 36269"/>
                <a:gd name="connsiteY5" fmla="*/ 234001 h 629574"/>
                <a:gd name="connsiteX6" fmla="*/ 28327 w 36269"/>
                <a:gd name="connsiteY6" fmla="*/ 290272 h 629574"/>
                <a:gd name="connsiteX7" fmla="*/ 17776 w 36269"/>
                <a:gd name="connsiteY7" fmla="*/ 202349 h 629574"/>
                <a:gd name="connsiteX8" fmla="*/ 10742 w 36269"/>
                <a:gd name="connsiteY8" fmla="*/ 79256 h 629574"/>
                <a:gd name="connsiteX9" fmla="*/ 191 w 36269"/>
                <a:gd name="connsiteY9" fmla="*/ 146078 h 629574"/>
                <a:gd name="connsiteX10" fmla="*/ 17776 w 36269"/>
                <a:gd name="connsiteY10" fmla="*/ 8918 h 62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269" h="629574">
                  <a:moveTo>
                    <a:pt x="17776" y="8918"/>
                  </a:moveTo>
                  <a:cubicBezTo>
                    <a:pt x="17776" y="59327"/>
                    <a:pt x="-2154" y="396365"/>
                    <a:pt x="191" y="448533"/>
                  </a:cubicBezTo>
                  <a:cubicBezTo>
                    <a:pt x="2536" y="500701"/>
                    <a:pt x="29499" y="310787"/>
                    <a:pt x="31844" y="321924"/>
                  </a:cubicBezTo>
                  <a:cubicBezTo>
                    <a:pt x="34189" y="333061"/>
                    <a:pt x="18362" y="466118"/>
                    <a:pt x="14259" y="515355"/>
                  </a:cubicBezTo>
                  <a:cubicBezTo>
                    <a:pt x="10156" y="564592"/>
                    <a:pt x="3708" y="664238"/>
                    <a:pt x="7225" y="617346"/>
                  </a:cubicBezTo>
                  <a:cubicBezTo>
                    <a:pt x="10742" y="570454"/>
                    <a:pt x="31844" y="288513"/>
                    <a:pt x="35361" y="234001"/>
                  </a:cubicBezTo>
                  <a:cubicBezTo>
                    <a:pt x="38878" y="179489"/>
                    <a:pt x="31258" y="295547"/>
                    <a:pt x="28327" y="290272"/>
                  </a:cubicBezTo>
                  <a:cubicBezTo>
                    <a:pt x="25396" y="284997"/>
                    <a:pt x="20707" y="237518"/>
                    <a:pt x="17776" y="202349"/>
                  </a:cubicBezTo>
                  <a:cubicBezTo>
                    <a:pt x="14845" y="167180"/>
                    <a:pt x="13673" y="88635"/>
                    <a:pt x="10742" y="79256"/>
                  </a:cubicBezTo>
                  <a:cubicBezTo>
                    <a:pt x="7811" y="69878"/>
                    <a:pt x="191" y="154284"/>
                    <a:pt x="191" y="146078"/>
                  </a:cubicBezTo>
                  <a:cubicBezTo>
                    <a:pt x="191" y="137872"/>
                    <a:pt x="17776" y="-41491"/>
                    <a:pt x="17776" y="89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2D0E2E0-E362-155A-8F84-0A25E246B7B1}"/>
                </a:ext>
              </a:extLst>
            </p:cNvPr>
            <p:cNvSpPr/>
            <p:nvPr/>
          </p:nvSpPr>
          <p:spPr>
            <a:xfrm>
              <a:off x="3647005" y="9085053"/>
              <a:ext cx="177227" cy="660728"/>
            </a:xfrm>
            <a:custGeom>
              <a:avLst/>
              <a:gdLst>
                <a:gd name="connsiteX0" fmla="*/ 172373 w 177227"/>
                <a:gd name="connsiteY0" fmla="*/ 13227 h 660728"/>
                <a:gd name="connsiteX1" fmla="*/ 35213 w 177227"/>
                <a:gd name="connsiteY1" fmla="*/ 480978 h 660728"/>
                <a:gd name="connsiteX2" fmla="*/ 59832 w 177227"/>
                <a:gd name="connsiteY2" fmla="*/ 445809 h 660728"/>
                <a:gd name="connsiteX3" fmla="*/ 3561 w 177227"/>
                <a:gd name="connsiteY3" fmla="*/ 639239 h 660728"/>
                <a:gd name="connsiteX4" fmla="*/ 7078 w 177227"/>
                <a:gd name="connsiteY4" fmla="*/ 438775 h 660728"/>
                <a:gd name="connsiteX5" fmla="*/ 17629 w 177227"/>
                <a:gd name="connsiteY5" fmla="*/ 660341 h 660728"/>
                <a:gd name="connsiteX6" fmla="*/ 52798 w 177227"/>
                <a:gd name="connsiteY6" fmla="*/ 488012 h 660728"/>
                <a:gd name="connsiteX7" fmla="*/ 84450 w 177227"/>
                <a:gd name="connsiteY7" fmla="*/ 322716 h 660728"/>
                <a:gd name="connsiteX8" fmla="*/ 59832 w 177227"/>
                <a:gd name="connsiteY8" fmla="*/ 421190 h 660728"/>
                <a:gd name="connsiteX9" fmla="*/ 119620 w 177227"/>
                <a:gd name="connsiteY9" fmla="*/ 203141 h 660728"/>
                <a:gd name="connsiteX10" fmla="*/ 144238 w 177227"/>
                <a:gd name="connsiteY10" fmla="*/ 132802 h 660728"/>
                <a:gd name="connsiteX11" fmla="*/ 172373 w 177227"/>
                <a:gd name="connsiteY11" fmla="*/ 13227 h 66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227" h="660728">
                  <a:moveTo>
                    <a:pt x="172373" y="13227"/>
                  </a:moveTo>
                  <a:cubicBezTo>
                    <a:pt x="154202" y="71256"/>
                    <a:pt x="53970" y="408881"/>
                    <a:pt x="35213" y="480978"/>
                  </a:cubicBezTo>
                  <a:cubicBezTo>
                    <a:pt x="16456" y="553075"/>
                    <a:pt x="65107" y="419432"/>
                    <a:pt x="59832" y="445809"/>
                  </a:cubicBezTo>
                  <a:cubicBezTo>
                    <a:pt x="54557" y="472186"/>
                    <a:pt x="12353" y="640411"/>
                    <a:pt x="3561" y="639239"/>
                  </a:cubicBezTo>
                  <a:cubicBezTo>
                    <a:pt x="-5231" y="638067"/>
                    <a:pt x="4733" y="435258"/>
                    <a:pt x="7078" y="438775"/>
                  </a:cubicBezTo>
                  <a:cubicBezTo>
                    <a:pt x="9423" y="442292"/>
                    <a:pt x="10009" y="652135"/>
                    <a:pt x="17629" y="660341"/>
                  </a:cubicBezTo>
                  <a:cubicBezTo>
                    <a:pt x="25249" y="668547"/>
                    <a:pt x="41661" y="544283"/>
                    <a:pt x="52798" y="488012"/>
                  </a:cubicBezTo>
                  <a:cubicBezTo>
                    <a:pt x="63935" y="431741"/>
                    <a:pt x="83278" y="333853"/>
                    <a:pt x="84450" y="322716"/>
                  </a:cubicBezTo>
                  <a:cubicBezTo>
                    <a:pt x="85622" y="311579"/>
                    <a:pt x="53970" y="441119"/>
                    <a:pt x="59832" y="421190"/>
                  </a:cubicBezTo>
                  <a:cubicBezTo>
                    <a:pt x="65694" y="401261"/>
                    <a:pt x="105552" y="251206"/>
                    <a:pt x="119620" y="203141"/>
                  </a:cubicBezTo>
                  <a:cubicBezTo>
                    <a:pt x="133688" y="155076"/>
                    <a:pt x="136032" y="160351"/>
                    <a:pt x="144238" y="132802"/>
                  </a:cubicBezTo>
                  <a:cubicBezTo>
                    <a:pt x="152444" y="105253"/>
                    <a:pt x="190544" y="-44802"/>
                    <a:pt x="172373" y="13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367DE25-4EA0-15A3-E9CF-1DCCBCC0A4E3}"/>
                </a:ext>
              </a:extLst>
            </p:cNvPr>
            <p:cNvSpPr/>
            <p:nvPr/>
          </p:nvSpPr>
          <p:spPr>
            <a:xfrm>
              <a:off x="3822563" y="9080675"/>
              <a:ext cx="510661" cy="36891"/>
            </a:xfrm>
            <a:custGeom>
              <a:avLst/>
              <a:gdLst>
                <a:gd name="connsiteX0" fmla="*/ 332 w 510661"/>
                <a:gd name="connsiteY0" fmla="*/ 35190 h 36891"/>
                <a:gd name="connsiteX1" fmla="*/ 352025 w 510661"/>
                <a:gd name="connsiteY1" fmla="*/ 35190 h 36891"/>
                <a:gd name="connsiteX2" fmla="*/ 211348 w 510661"/>
                <a:gd name="connsiteY2" fmla="*/ 31673 h 36891"/>
                <a:gd name="connsiteX3" fmla="*/ 510286 w 510661"/>
                <a:gd name="connsiteY3" fmla="*/ 17605 h 36891"/>
                <a:gd name="connsiteX4" fmla="*/ 271135 w 510661"/>
                <a:gd name="connsiteY4" fmla="*/ 20 h 36891"/>
                <a:gd name="connsiteX5" fmla="*/ 162111 w 510661"/>
                <a:gd name="connsiteY5" fmla="*/ 14088 h 36891"/>
                <a:gd name="connsiteX6" fmla="*/ 285203 w 510661"/>
                <a:gd name="connsiteY6" fmla="*/ 14088 h 36891"/>
                <a:gd name="connsiteX7" fmla="*/ 332 w 510661"/>
                <a:gd name="connsiteY7" fmla="*/ 35190 h 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661" h="36891">
                  <a:moveTo>
                    <a:pt x="332" y="35190"/>
                  </a:moveTo>
                  <a:cubicBezTo>
                    <a:pt x="11469" y="38707"/>
                    <a:pt x="316856" y="35776"/>
                    <a:pt x="352025" y="35190"/>
                  </a:cubicBezTo>
                  <a:cubicBezTo>
                    <a:pt x="387194" y="34604"/>
                    <a:pt x="184971" y="34604"/>
                    <a:pt x="211348" y="31673"/>
                  </a:cubicBezTo>
                  <a:cubicBezTo>
                    <a:pt x="237725" y="28742"/>
                    <a:pt x="500322" y="22880"/>
                    <a:pt x="510286" y="17605"/>
                  </a:cubicBezTo>
                  <a:cubicBezTo>
                    <a:pt x="520250" y="12330"/>
                    <a:pt x="329164" y="606"/>
                    <a:pt x="271135" y="20"/>
                  </a:cubicBezTo>
                  <a:cubicBezTo>
                    <a:pt x="213106" y="-566"/>
                    <a:pt x="159766" y="11743"/>
                    <a:pt x="162111" y="14088"/>
                  </a:cubicBezTo>
                  <a:cubicBezTo>
                    <a:pt x="164456" y="16433"/>
                    <a:pt x="309235" y="15846"/>
                    <a:pt x="285203" y="14088"/>
                  </a:cubicBezTo>
                  <a:cubicBezTo>
                    <a:pt x="261171" y="12330"/>
                    <a:pt x="-10805" y="31673"/>
                    <a:pt x="332" y="35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085E23BB-B15E-5E5D-5701-9693A29EEA9F}"/>
                </a:ext>
              </a:extLst>
            </p:cNvPr>
            <p:cNvSpPr/>
            <p:nvPr/>
          </p:nvSpPr>
          <p:spPr>
            <a:xfrm>
              <a:off x="4304318" y="9048247"/>
              <a:ext cx="56852" cy="187332"/>
            </a:xfrm>
            <a:custGeom>
              <a:avLst/>
              <a:gdLst>
                <a:gd name="connsiteX0" fmla="*/ 56667 w 56852"/>
                <a:gd name="connsiteY0" fmla="*/ 796 h 187332"/>
                <a:gd name="connsiteX1" fmla="*/ 25014 w 56852"/>
                <a:gd name="connsiteY1" fmla="*/ 180159 h 187332"/>
                <a:gd name="connsiteX2" fmla="*/ 46116 w 56852"/>
                <a:gd name="connsiteY2" fmla="*/ 99270 h 187332"/>
                <a:gd name="connsiteX3" fmla="*/ 3913 w 56852"/>
                <a:gd name="connsiteY3" fmla="*/ 187193 h 187332"/>
                <a:gd name="connsiteX4" fmla="*/ 7430 w 56852"/>
                <a:gd name="connsiteY4" fmla="*/ 116855 h 187332"/>
                <a:gd name="connsiteX5" fmla="*/ 56667 w 56852"/>
                <a:gd name="connsiteY5" fmla="*/ 796 h 18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852" h="187332">
                  <a:moveTo>
                    <a:pt x="56667" y="796"/>
                  </a:moveTo>
                  <a:cubicBezTo>
                    <a:pt x="59598" y="11347"/>
                    <a:pt x="26772" y="163747"/>
                    <a:pt x="25014" y="180159"/>
                  </a:cubicBezTo>
                  <a:cubicBezTo>
                    <a:pt x="23256" y="196571"/>
                    <a:pt x="49633" y="98098"/>
                    <a:pt x="46116" y="99270"/>
                  </a:cubicBezTo>
                  <a:cubicBezTo>
                    <a:pt x="42599" y="100442"/>
                    <a:pt x="10361" y="184262"/>
                    <a:pt x="3913" y="187193"/>
                  </a:cubicBezTo>
                  <a:cubicBezTo>
                    <a:pt x="-2535" y="190124"/>
                    <a:pt x="-776" y="146163"/>
                    <a:pt x="7430" y="116855"/>
                  </a:cubicBezTo>
                  <a:cubicBezTo>
                    <a:pt x="15636" y="87547"/>
                    <a:pt x="53736" y="-9755"/>
                    <a:pt x="56667" y="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D4C56EAE-A893-45E8-90A3-BC41516D0162}"/>
                </a:ext>
              </a:extLst>
            </p:cNvPr>
            <p:cNvSpPr/>
            <p:nvPr/>
          </p:nvSpPr>
          <p:spPr>
            <a:xfrm>
              <a:off x="4000429" y="9490991"/>
              <a:ext cx="245289" cy="977517"/>
            </a:xfrm>
            <a:custGeom>
              <a:avLst/>
              <a:gdLst>
                <a:gd name="connsiteX0" fmla="*/ 244497 w 245289"/>
                <a:gd name="connsiteY0" fmla="*/ 1184 h 977517"/>
                <a:gd name="connsiteX1" fmla="*/ 110854 w 245289"/>
                <a:gd name="connsiteY1" fmla="*/ 409147 h 977517"/>
                <a:gd name="connsiteX2" fmla="*/ 149540 w 245289"/>
                <a:gd name="connsiteY2" fmla="*/ 349360 h 977517"/>
                <a:gd name="connsiteX3" fmla="*/ 61617 w 245289"/>
                <a:gd name="connsiteY3" fmla="*/ 613129 h 977517"/>
                <a:gd name="connsiteX4" fmla="*/ 128439 w 245289"/>
                <a:gd name="connsiteY4" fmla="*/ 525206 h 977517"/>
                <a:gd name="connsiteX5" fmla="*/ 29965 w 245289"/>
                <a:gd name="connsiteY5" fmla="*/ 841729 h 977517"/>
                <a:gd name="connsiteX6" fmla="*/ 1829 w 245289"/>
                <a:gd name="connsiteY6" fmla="*/ 975372 h 977517"/>
                <a:gd name="connsiteX7" fmla="*/ 72168 w 245289"/>
                <a:gd name="connsiteY7" fmla="*/ 746772 h 977517"/>
                <a:gd name="connsiteX8" fmla="*/ 146023 w 245289"/>
                <a:gd name="connsiteY8" fmla="*/ 437283 h 977517"/>
                <a:gd name="connsiteX9" fmla="*/ 124922 w 245289"/>
                <a:gd name="connsiteY9" fmla="*/ 479486 h 977517"/>
                <a:gd name="connsiteX10" fmla="*/ 181193 w 245289"/>
                <a:gd name="connsiteY10" fmla="*/ 247369 h 977517"/>
                <a:gd name="connsiteX11" fmla="*/ 167125 w 245289"/>
                <a:gd name="connsiteY11" fmla="*/ 282538 h 977517"/>
                <a:gd name="connsiteX12" fmla="*/ 244497 w 245289"/>
                <a:gd name="connsiteY12" fmla="*/ 1184 h 9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289" h="977517">
                  <a:moveTo>
                    <a:pt x="244497" y="1184"/>
                  </a:moveTo>
                  <a:cubicBezTo>
                    <a:pt x="235118" y="22286"/>
                    <a:pt x="126680" y="351118"/>
                    <a:pt x="110854" y="409147"/>
                  </a:cubicBezTo>
                  <a:cubicBezTo>
                    <a:pt x="95028" y="467176"/>
                    <a:pt x="157746" y="315363"/>
                    <a:pt x="149540" y="349360"/>
                  </a:cubicBezTo>
                  <a:cubicBezTo>
                    <a:pt x="141334" y="383357"/>
                    <a:pt x="65134" y="583821"/>
                    <a:pt x="61617" y="613129"/>
                  </a:cubicBezTo>
                  <a:cubicBezTo>
                    <a:pt x="58100" y="642437"/>
                    <a:pt x="133714" y="487106"/>
                    <a:pt x="128439" y="525206"/>
                  </a:cubicBezTo>
                  <a:cubicBezTo>
                    <a:pt x="123164" y="563306"/>
                    <a:pt x="51067" y="766701"/>
                    <a:pt x="29965" y="841729"/>
                  </a:cubicBezTo>
                  <a:cubicBezTo>
                    <a:pt x="8863" y="916757"/>
                    <a:pt x="-5205" y="991198"/>
                    <a:pt x="1829" y="975372"/>
                  </a:cubicBezTo>
                  <a:cubicBezTo>
                    <a:pt x="8863" y="959546"/>
                    <a:pt x="48136" y="836454"/>
                    <a:pt x="72168" y="746772"/>
                  </a:cubicBezTo>
                  <a:cubicBezTo>
                    <a:pt x="96200" y="657091"/>
                    <a:pt x="137231" y="481831"/>
                    <a:pt x="146023" y="437283"/>
                  </a:cubicBezTo>
                  <a:cubicBezTo>
                    <a:pt x="154815" y="392735"/>
                    <a:pt x="119060" y="511138"/>
                    <a:pt x="124922" y="479486"/>
                  </a:cubicBezTo>
                  <a:cubicBezTo>
                    <a:pt x="130784" y="447834"/>
                    <a:pt x="174159" y="280194"/>
                    <a:pt x="181193" y="247369"/>
                  </a:cubicBezTo>
                  <a:cubicBezTo>
                    <a:pt x="188227" y="214544"/>
                    <a:pt x="157160" y="317707"/>
                    <a:pt x="167125" y="282538"/>
                  </a:cubicBezTo>
                  <a:cubicBezTo>
                    <a:pt x="177089" y="247369"/>
                    <a:pt x="253876" y="-19918"/>
                    <a:pt x="244497" y="11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4A39658-0B28-9FB9-3ADF-AC9D26C40B8C}"/>
                </a:ext>
              </a:extLst>
            </p:cNvPr>
            <p:cNvSpPr/>
            <p:nvPr/>
          </p:nvSpPr>
          <p:spPr>
            <a:xfrm>
              <a:off x="3996816" y="10466384"/>
              <a:ext cx="366390" cy="1520035"/>
            </a:xfrm>
            <a:custGeom>
              <a:avLst/>
              <a:gdLst>
                <a:gd name="connsiteX0" fmla="*/ 5442 w 366390"/>
                <a:gd name="connsiteY0" fmla="*/ 14047 h 1520035"/>
                <a:gd name="connsiteX1" fmla="*/ 146119 w 366390"/>
                <a:gd name="connsiteY1" fmla="*/ 587305 h 1520035"/>
                <a:gd name="connsiteX2" fmla="*/ 142602 w 366390"/>
                <a:gd name="connsiteY2" fmla="*/ 541585 h 1520035"/>
                <a:gd name="connsiteX3" fmla="*/ 188322 w 366390"/>
                <a:gd name="connsiteY3" fmla="*/ 784253 h 1520035"/>
                <a:gd name="connsiteX4" fmla="*/ 188322 w 366390"/>
                <a:gd name="connsiteY4" fmla="*/ 735016 h 1520035"/>
                <a:gd name="connsiteX5" fmla="*/ 234042 w 366390"/>
                <a:gd name="connsiteY5" fmla="*/ 1002302 h 1520035"/>
                <a:gd name="connsiteX6" fmla="*/ 293830 w 366390"/>
                <a:gd name="connsiteY6" fmla="*/ 1135945 h 1520035"/>
                <a:gd name="connsiteX7" fmla="*/ 297347 w 366390"/>
                <a:gd name="connsiteY7" fmla="*/ 1100776 h 1520035"/>
                <a:gd name="connsiteX8" fmla="*/ 311415 w 366390"/>
                <a:gd name="connsiteY8" fmla="*/ 1192216 h 1520035"/>
                <a:gd name="connsiteX9" fmla="*/ 364169 w 366390"/>
                <a:gd name="connsiteY9" fmla="*/ 1484121 h 1520035"/>
                <a:gd name="connsiteX10" fmla="*/ 325482 w 366390"/>
                <a:gd name="connsiteY10" fmla="*/ 1389164 h 1520035"/>
                <a:gd name="connsiteX11" fmla="*/ 61713 w 366390"/>
                <a:gd name="connsiteY11" fmla="*/ 355188 h 1520035"/>
                <a:gd name="connsiteX12" fmla="*/ 93366 w 366390"/>
                <a:gd name="connsiteY12" fmla="*/ 527518 h 1520035"/>
                <a:gd name="connsiteX13" fmla="*/ 37095 w 366390"/>
                <a:gd name="connsiteY13" fmla="*/ 203961 h 1520035"/>
                <a:gd name="connsiteX14" fmla="*/ 5442 w 366390"/>
                <a:gd name="connsiteY14" fmla="*/ 14047 h 152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390" h="1520035">
                  <a:moveTo>
                    <a:pt x="5442" y="14047"/>
                  </a:moveTo>
                  <a:cubicBezTo>
                    <a:pt x="23613" y="77938"/>
                    <a:pt x="123259" y="499382"/>
                    <a:pt x="146119" y="587305"/>
                  </a:cubicBezTo>
                  <a:cubicBezTo>
                    <a:pt x="168979" y="675228"/>
                    <a:pt x="135568" y="508760"/>
                    <a:pt x="142602" y="541585"/>
                  </a:cubicBezTo>
                  <a:cubicBezTo>
                    <a:pt x="149636" y="574410"/>
                    <a:pt x="180702" y="752015"/>
                    <a:pt x="188322" y="784253"/>
                  </a:cubicBezTo>
                  <a:cubicBezTo>
                    <a:pt x="195942" y="816491"/>
                    <a:pt x="180702" y="698675"/>
                    <a:pt x="188322" y="735016"/>
                  </a:cubicBezTo>
                  <a:cubicBezTo>
                    <a:pt x="195942" y="771357"/>
                    <a:pt x="216457" y="935481"/>
                    <a:pt x="234042" y="1002302"/>
                  </a:cubicBezTo>
                  <a:cubicBezTo>
                    <a:pt x="251627" y="1069124"/>
                    <a:pt x="283279" y="1119533"/>
                    <a:pt x="293830" y="1135945"/>
                  </a:cubicBezTo>
                  <a:cubicBezTo>
                    <a:pt x="304381" y="1152357"/>
                    <a:pt x="294416" y="1091398"/>
                    <a:pt x="297347" y="1100776"/>
                  </a:cubicBezTo>
                  <a:cubicBezTo>
                    <a:pt x="300278" y="1110155"/>
                    <a:pt x="300278" y="1128325"/>
                    <a:pt x="311415" y="1192216"/>
                  </a:cubicBezTo>
                  <a:cubicBezTo>
                    <a:pt x="322552" y="1256107"/>
                    <a:pt x="361825" y="1451296"/>
                    <a:pt x="364169" y="1484121"/>
                  </a:cubicBezTo>
                  <a:cubicBezTo>
                    <a:pt x="366513" y="1516946"/>
                    <a:pt x="375891" y="1577320"/>
                    <a:pt x="325482" y="1389164"/>
                  </a:cubicBezTo>
                  <a:cubicBezTo>
                    <a:pt x="275073" y="1201008"/>
                    <a:pt x="100399" y="498796"/>
                    <a:pt x="61713" y="355188"/>
                  </a:cubicBezTo>
                  <a:cubicBezTo>
                    <a:pt x="23027" y="211580"/>
                    <a:pt x="97469" y="552723"/>
                    <a:pt x="93366" y="527518"/>
                  </a:cubicBezTo>
                  <a:cubicBezTo>
                    <a:pt x="89263" y="502314"/>
                    <a:pt x="55266" y="287781"/>
                    <a:pt x="37095" y="203961"/>
                  </a:cubicBezTo>
                  <a:cubicBezTo>
                    <a:pt x="18924" y="120141"/>
                    <a:pt x="-12729" y="-49844"/>
                    <a:pt x="5442" y="140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A8F39CE-0BCE-03C5-1E9A-C87C5878780E}"/>
                </a:ext>
              </a:extLst>
            </p:cNvPr>
            <p:cNvSpPr/>
            <p:nvPr/>
          </p:nvSpPr>
          <p:spPr>
            <a:xfrm>
              <a:off x="3101729" y="11373010"/>
              <a:ext cx="25668" cy="607676"/>
            </a:xfrm>
            <a:custGeom>
              <a:avLst/>
              <a:gdLst>
                <a:gd name="connsiteX0" fmla="*/ 3714 w 25668"/>
                <a:gd name="connsiteY0" fmla="*/ 719 h 607676"/>
                <a:gd name="connsiteX1" fmla="*/ 197 w 25668"/>
                <a:gd name="connsiteY1" fmla="*/ 310208 h 607676"/>
                <a:gd name="connsiteX2" fmla="*/ 7231 w 25668"/>
                <a:gd name="connsiteY2" fmla="*/ 229319 h 607676"/>
                <a:gd name="connsiteX3" fmla="*/ 17782 w 25668"/>
                <a:gd name="connsiteY3" fmla="*/ 380547 h 607676"/>
                <a:gd name="connsiteX4" fmla="*/ 3714 w 25668"/>
                <a:gd name="connsiteY4" fmla="*/ 598596 h 607676"/>
                <a:gd name="connsiteX5" fmla="*/ 7231 w 25668"/>
                <a:gd name="connsiteY5" fmla="*/ 535292 h 607676"/>
                <a:gd name="connsiteX6" fmla="*/ 3714 w 25668"/>
                <a:gd name="connsiteY6" fmla="*/ 253938 h 607676"/>
                <a:gd name="connsiteX7" fmla="*/ 7231 w 25668"/>
                <a:gd name="connsiteY7" fmla="*/ 310208 h 607676"/>
                <a:gd name="connsiteX8" fmla="*/ 24816 w 25668"/>
                <a:gd name="connsiteY8" fmla="*/ 173048 h 607676"/>
                <a:gd name="connsiteX9" fmla="*/ 21299 w 25668"/>
                <a:gd name="connsiteY9" fmla="*/ 222285 h 607676"/>
                <a:gd name="connsiteX10" fmla="*/ 3714 w 25668"/>
                <a:gd name="connsiteY10" fmla="*/ 719 h 60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68" h="607676">
                  <a:moveTo>
                    <a:pt x="3714" y="719"/>
                  </a:moveTo>
                  <a:cubicBezTo>
                    <a:pt x="197" y="15373"/>
                    <a:pt x="-389" y="272108"/>
                    <a:pt x="197" y="310208"/>
                  </a:cubicBezTo>
                  <a:cubicBezTo>
                    <a:pt x="783" y="348308"/>
                    <a:pt x="4300" y="217596"/>
                    <a:pt x="7231" y="229319"/>
                  </a:cubicBezTo>
                  <a:cubicBezTo>
                    <a:pt x="10162" y="241042"/>
                    <a:pt x="18368" y="319001"/>
                    <a:pt x="17782" y="380547"/>
                  </a:cubicBezTo>
                  <a:cubicBezTo>
                    <a:pt x="17196" y="442093"/>
                    <a:pt x="5473" y="572805"/>
                    <a:pt x="3714" y="598596"/>
                  </a:cubicBezTo>
                  <a:cubicBezTo>
                    <a:pt x="1955" y="624387"/>
                    <a:pt x="7231" y="592735"/>
                    <a:pt x="7231" y="535292"/>
                  </a:cubicBezTo>
                  <a:cubicBezTo>
                    <a:pt x="7231" y="477849"/>
                    <a:pt x="3714" y="291452"/>
                    <a:pt x="3714" y="253938"/>
                  </a:cubicBezTo>
                  <a:cubicBezTo>
                    <a:pt x="3714" y="216424"/>
                    <a:pt x="3714" y="323690"/>
                    <a:pt x="7231" y="310208"/>
                  </a:cubicBezTo>
                  <a:cubicBezTo>
                    <a:pt x="10748" y="296726"/>
                    <a:pt x="22471" y="187702"/>
                    <a:pt x="24816" y="173048"/>
                  </a:cubicBezTo>
                  <a:cubicBezTo>
                    <a:pt x="27161" y="158394"/>
                    <a:pt x="24230" y="244559"/>
                    <a:pt x="21299" y="222285"/>
                  </a:cubicBezTo>
                  <a:cubicBezTo>
                    <a:pt x="18368" y="200011"/>
                    <a:pt x="7231" y="-13935"/>
                    <a:pt x="3714" y="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B5CA46B-DE4C-00F0-227B-D18006B9D664}"/>
                </a:ext>
              </a:extLst>
            </p:cNvPr>
            <p:cNvSpPr/>
            <p:nvPr/>
          </p:nvSpPr>
          <p:spPr>
            <a:xfrm>
              <a:off x="3639983" y="11385512"/>
              <a:ext cx="28168" cy="548646"/>
            </a:xfrm>
            <a:custGeom>
              <a:avLst/>
              <a:gdLst>
                <a:gd name="connsiteX0" fmla="*/ 14100 w 28168"/>
                <a:gd name="connsiteY0" fmla="*/ 5802 h 548646"/>
                <a:gd name="connsiteX1" fmla="*/ 14100 w 28168"/>
                <a:gd name="connsiteY1" fmla="*/ 406731 h 548646"/>
                <a:gd name="connsiteX2" fmla="*/ 28168 w 28168"/>
                <a:gd name="connsiteY2" fmla="*/ 318808 h 548646"/>
                <a:gd name="connsiteX3" fmla="*/ 14100 w 28168"/>
                <a:gd name="connsiteY3" fmla="*/ 547408 h 548646"/>
                <a:gd name="connsiteX4" fmla="*/ 10583 w 28168"/>
                <a:gd name="connsiteY4" fmla="*/ 399697 h 548646"/>
                <a:gd name="connsiteX5" fmla="*/ 32 w 28168"/>
                <a:gd name="connsiteY5" fmla="*/ 178131 h 548646"/>
                <a:gd name="connsiteX6" fmla="*/ 7066 w 28168"/>
                <a:gd name="connsiteY6" fmla="*/ 290673 h 548646"/>
                <a:gd name="connsiteX7" fmla="*/ 32 w 28168"/>
                <a:gd name="connsiteY7" fmla="*/ 174614 h 548646"/>
                <a:gd name="connsiteX8" fmla="*/ 14100 w 28168"/>
                <a:gd name="connsiteY8" fmla="*/ 5802 h 54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8" h="548646">
                  <a:moveTo>
                    <a:pt x="14100" y="5802"/>
                  </a:moveTo>
                  <a:cubicBezTo>
                    <a:pt x="16445" y="44488"/>
                    <a:pt x="11755" y="354563"/>
                    <a:pt x="14100" y="406731"/>
                  </a:cubicBezTo>
                  <a:cubicBezTo>
                    <a:pt x="16445" y="458899"/>
                    <a:pt x="28168" y="295362"/>
                    <a:pt x="28168" y="318808"/>
                  </a:cubicBezTo>
                  <a:cubicBezTo>
                    <a:pt x="28168" y="342254"/>
                    <a:pt x="17031" y="533927"/>
                    <a:pt x="14100" y="547408"/>
                  </a:cubicBezTo>
                  <a:cubicBezTo>
                    <a:pt x="11169" y="560889"/>
                    <a:pt x="12928" y="461243"/>
                    <a:pt x="10583" y="399697"/>
                  </a:cubicBezTo>
                  <a:cubicBezTo>
                    <a:pt x="8238" y="338151"/>
                    <a:pt x="618" y="196302"/>
                    <a:pt x="32" y="178131"/>
                  </a:cubicBezTo>
                  <a:cubicBezTo>
                    <a:pt x="-554" y="159960"/>
                    <a:pt x="7066" y="291259"/>
                    <a:pt x="7066" y="290673"/>
                  </a:cubicBezTo>
                  <a:cubicBezTo>
                    <a:pt x="7066" y="290087"/>
                    <a:pt x="-554" y="216231"/>
                    <a:pt x="32" y="174614"/>
                  </a:cubicBezTo>
                  <a:cubicBezTo>
                    <a:pt x="618" y="132997"/>
                    <a:pt x="11755" y="-32884"/>
                    <a:pt x="14100" y="58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09940A6-BA9D-4090-A09A-CA47FBB6D3E1}"/>
                </a:ext>
              </a:extLst>
            </p:cNvPr>
            <p:cNvSpPr/>
            <p:nvPr/>
          </p:nvSpPr>
          <p:spPr>
            <a:xfrm>
              <a:off x="3101302" y="11879785"/>
              <a:ext cx="573620" cy="90676"/>
            </a:xfrm>
            <a:custGeom>
              <a:avLst/>
              <a:gdLst>
                <a:gd name="connsiteX0" fmla="*/ 4141 w 573620"/>
                <a:gd name="connsiteY0" fmla="*/ 67203 h 90676"/>
                <a:gd name="connsiteX1" fmla="*/ 482443 w 573620"/>
                <a:gd name="connsiteY1" fmla="*/ 84787 h 90676"/>
                <a:gd name="connsiteX2" fmla="*/ 415621 w 573620"/>
                <a:gd name="connsiteY2" fmla="*/ 67203 h 90676"/>
                <a:gd name="connsiteX3" fmla="*/ 549264 w 573620"/>
                <a:gd name="connsiteY3" fmla="*/ 88304 h 90676"/>
                <a:gd name="connsiteX4" fmla="*/ 552781 w 573620"/>
                <a:gd name="connsiteY4" fmla="*/ 381 h 90676"/>
                <a:gd name="connsiteX5" fmla="*/ 559815 w 573620"/>
                <a:gd name="connsiteY5" fmla="*/ 56652 h 90676"/>
                <a:gd name="connsiteX6" fmla="*/ 348800 w 573620"/>
                <a:gd name="connsiteY6" fmla="*/ 63686 h 90676"/>
                <a:gd name="connsiteX7" fmla="*/ 405070 w 573620"/>
                <a:gd name="connsiteY7" fmla="*/ 56652 h 90676"/>
                <a:gd name="connsiteX8" fmla="*/ 257360 w 573620"/>
                <a:gd name="connsiteY8" fmla="*/ 56652 h 90676"/>
                <a:gd name="connsiteX9" fmla="*/ 4141 w 573620"/>
                <a:gd name="connsiteY9" fmla="*/ 67203 h 9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3620" h="90676">
                  <a:moveTo>
                    <a:pt x="4141" y="67203"/>
                  </a:moveTo>
                  <a:cubicBezTo>
                    <a:pt x="41655" y="71892"/>
                    <a:pt x="413863" y="84787"/>
                    <a:pt x="482443" y="84787"/>
                  </a:cubicBezTo>
                  <a:cubicBezTo>
                    <a:pt x="551023" y="84787"/>
                    <a:pt x="404484" y="66617"/>
                    <a:pt x="415621" y="67203"/>
                  </a:cubicBezTo>
                  <a:cubicBezTo>
                    <a:pt x="426758" y="67789"/>
                    <a:pt x="526404" y="99441"/>
                    <a:pt x="549264" y="88304"/>
                  </a:cubicBezTo>
                  <a:cubicBezTo>
                    <a:pt x="572124" y="77167"/>
                    <a:pt x="551023" y="5656"/>
                    <a:pt x="552781" y="381"/>
                  </a:cubicBezTo>
                  <a:cubicBezTo>
                    <a:pt x="554540" y="-4894"/>
                    <a:pt x="593812" y="46101"/>
                    <a:pt x="559815" y="56652"/>
                  </a:cubicBezTo>
                  <a:cubicBezTo>
                    <a:pt x="525818" y="67203"/>
                    <a:pt x="374591" y="63686"/>
                    <a:pt x="348800" y="63686"/>
                  </a:cubicBezTo>
                  <a:cubicBezTo>
                    <a:pt x="323009" y="63686"/>
                    <a:pt x="420310" y="57824"/>
                    <a:pt x="405070" y="56652"/>
                  </a:cubicBezTo>
                  <a:cubicBezTo>
                    <a:pt x="389830" y="55480"/>
                    <a:pt x="320078" y="54307"/>
                    <a:pt x="257360" y="56652"/>
                  </a:cubicBezTo>
                  <a:cubicBezTo>
                    <a:pt x="194642" y="58997"/>
                    <a:pt x="-33373" y="62514"/>
                    <a:pt x="4141" y="67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9089BFE7-C108-8D34-CEB3-58B5FF8CD51E}"/>
                </a:ext>
              </a:extLst>
            </p:cNvPr>
            <p:cNvSpPr/>
            <p:nvPr/>
          </p:nvSpPr>
          <p:spPr>
            <a:xfrm>
              <a:off x="3653344" y="11373253"/>
              <a:ext cx="731856" cy="603015"/>
            </a:xfrm>
            <a:custGeom>
              <a:avLst/>
              <a:gdLst>
                <a:gd name="connsiteX0" fmla="*/ 739 w 731856"/>
                <a:gd name="connsiteY0" fmla="*/ 476 h 603015"/>
                <a:gd name="connsiteX1" fmla="*/ 99213 w 731856"/>
                <a:gd name="connsiteY1" fmla="*/ 362719 h 603015"/>
                <a:gd name="connsiteX2" fmla="*/ 88662 w 731856"/>
                <a:gd name="connsiteY2" fmla="*/ 295898 h 603015"/>
                <a:gd name="connsiteX3" fmla="*/ 127348 w 731856"/>
                <a:gd name="connsiteY3" fmla="*/ 517464 h 603015"/>
                <a:gd name="connsiteX4" fmla="*/ 137899 w 731856"/>
                <a:gd name="connsiteY4" fmla="*/ 563184 h 603015"/>
                <a:gd name="connsiteX5" fmla="*/ 127348 w 731856"/>
                <a:gd name="connsiteY5" fmla="*/ 559667 h 603015"/>
                <a:gd name="connsiteX6" fmla="*/ 370016 w 731856"/>
                <a:gd name="connsiteY6" fmla="*/ 566701 h 603015"/>
                <a:gd name="connsiteX7" fmla="*/ 348914 w 731856"/>
                <a:gd name="connsiteY7" fmla="*/ 559667 h 603015"/>
                <a:gd name="connsiteX8" fmla="*/ 725225 w 731856"/>
                <a:gd name="connsiteY8" fmla="*/ 573735 h 603015"/>
                <a:gd name="connsiteX9" fmla="*/ 559930 w 731856"/>
                <a:gd name="connsiteY9" fmla="*/ 570218 h 603015"/>
                <a:gd name="connsiteX10" fmla="*/ 194170 w 731856"/>
                <a:gd name="connsiteY10" fmla="*/ 601870 h 603015"/>
                <a:gd name="connsiteX11" fmla="*/ 303194 w 731856"/>
                <a:gd name="connsiteY11" fmla="*/ 591319 h 603015"/>
                <a:gd name="connsiteX12" fmla="*/ 159001 w 731856"/>
                <a:gd name="connsiteY12" fmla="*/ 580769 h 603015"/>
                <a:gd name="connsiteX13" fmla="*/ 88662 w 731856"/>
                <a:gd name="connsiteY13" fmla="*/ 320516 h 603015"/>
                <a:gd name="connsiteX14" fmla="*/ 159001 w 731856"/>
                <a:gd name="connsiteY14" fmla="*/ 450642 h 603015"/>
                <a:gd name="connsiteX15" fmla="*/ 739 w 731856"/>
                <a:gd name="connsiteY15" fmla="*/ 476 h 60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1856" h="603015">
                  <a:moveTo>
                    <a:pt x="739" y="476"/>
                  </a:moveTo>
                  <a:cubicBezTo>
                    <a:pt x="-9226" y="-14178"/>
                    <a:pt x="84559" y="313482"/>
                    <a:pt x="99213" y="362719"/>
                  </a:cubicBezTo>
                  <a:cubicBezTo>
                    <a:pt x="113867" y="411956"/>
                    <a:pt x="83973" y="270107"/>
                    <a:pt x="88662" y="295898"/>
                  </a:cubicBezTo>
                  <a:cubicBezTo>
                    <a:pt x="93351" y="321689"/>
                    <a:pt x="119142" y="472916"/>
                    <a:pt x="127348" y="517464"/>
                  </a:cubicBezTo>
                  <a:cubicBezTo>
                    <a:pt x="135554" y="562012"/>
                    <a:pt x="137899" y="563184"/>
                    <a:pt x="137899" y="563184"/>
                  </a:cubicBezTo>
                  <a:cubicBezTo>
                    <a:pt x="137899" y="570218"/>
                    <a:pt x="88662" y="559081"/>
                    <a:pt x="127348" y="559667"/>
                  </a:cubicBezTo>
                  <a:cubicBezTo>
                    <a:pt x="166034" y="560253"/>
                    <a:pt x="370016" y="566701"/>
                    <a:pt x="370016" y="566701"/>
                  </a:cubicBezTo>
                  <a:cubicBezTo>
                    <a:pt x="406944" y="566701"/>
                    <a:pt x="289713" y="558495"/>
                    <a:pt x="348914" y="559667"/>
                  </a:cubicBezTo>
                  <a:cubicBezTo>
                    <a:pt x="408115" y="560839"/>
                    <a:pt x="690056" y="571977"/>
                    <a:pt x="725225" y="573735"/>
                  </a:cubicBezTo>
                  <a:cubicBezTo>
                    <a:pt x="760394" y="575493"/>
                    <a:pt x="648439" y="565529"/>
                    <a:pt x="559930" y="570218"/>
                  </a:cubicBezTo>
                  <a:cubicBezTo>
                    <a:pt x="471421" y="574907"/>
                    <a:pt x="236959" y="598353"/>
                    <a:pt x="194170" y="601870"/>
                  </a:cubicBezTo>
                  <a:cubicBezTo>
                    <a:pt x="151381" y="605387"/>
                    <a:pt x="309055" y="594836"/>
                    <a:pt x="303194" y="591319"/>
                  </a:cubicBezTo>
                  <a:cubicBezTo>
                    <a:pt x="297333" y="587802"/>
                    <a:pt x="194756" y="625903"/>
                    <a:pt x="159001" y="580769"/>
                  </a:cubicBezTo>
                  <a:cubicBezTo>
                    <a:pt x="123246" y="535635"/>
                    <a:pt x="88662" y="342204"/>
                    <a:pt x="88662" y="320516"/>
                  </a:cubicBezTo>
                  <a:cubicBezTo>
                    <a:pt x="88662" y="298828"/>
                    <a:pt x="171310" y="497534"/>
                    <a:pt x="159001" y="450642"/>
                  </a:cubicBezTo>
                  <a:cubicBezTo>
                    <a:pt x="146692" y="403750"/>
                    <a:pt x="10704" y="15130"/>
                    <a:pt x="739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0609D1E-D865-673F-661C-D1CBB22BAD58}"/>
                </a:ext>
              </a:extLst>
            </p:cNvPr>
            <p:cNvSpPr/>
            <p:nvPr/>
          </p:nvSpPr>
          <p:spPr>
            <a:xfrm>
              <a:off x="4505178" y="9079914"/>
              <a:ext cx="520094" cy="25485"/>
            </a:xfrm>
            <a:custGeom>
              <a:avLst/>
              <a:gdLst>
                <a:gd name="connsiteX0" fmla="*/ 0 w 520094"/>
                <a:gd name="connsiteY0" fmla="*/ 4298 h 25485"/>
                <a:gd name="connsiteX1" fmla="*/ 509954 w 520094"/>
                <a:gd name="connsiteY1" fmla="*/ 25400 h 25485"/>
                <a:gd name="connsiteX2" fmla="*/ 351693 w 520094"/>
                <a:gd name="connsiteY2" fmla="*/ 11332 h 25485"/>
                <a:gd name="connsiteX3" fmla="*/ 495887 w 520094"/>
                <a:gd name="connsiteY3" fmla="*/ 781 h 25485"/>
                <a:gd name="connsiteX4" fmla="*/ 200465 w 520094"/>
                <a:gd name="connsiteY4" fmla="*/ 781 h 25485"/>
                <a:gd name="connsiteX5" fmla="*/ 0 w 520094"/>
                <a:gd name="connsiteY5" fmla="*/ 4298 h 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094" h="25485">
                  <a:moveTo>
                    <a:pt x="0" y="4298"/>
                  </a:moveTo>
                  <a:lnTo>
                    <a:pt x="509954" y="25400"/>
                  </a:lnTo>
                  <a:cubicBezTo>
                    <a:pt x="568569" y="26572"/>
                    <a:pt x="354037" y="15435"/>
                    <a:pt x="351693" y="11332"/>
                  </a:cubicBezTo>
                  <a:cubicBezTo>
                    <a:pt x="349349" y="7229"/>
                    <a:pt x="521092" y="2539"/>
                    <a:pt x="495887" y="781"/>
                  </a:cubicBezTo>
                  <a:cubicBezTo>
                    <a:pt x="470682" y="-977"/>
                    <a:pt x="200465" y="781"/>
                    <a:pt x="200465" y="781"/>
                  </a:cubicBezTo>
                  <a:lnTo>
                    <a:pt x="0" y="42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3C7E32B-E4D7-1ED5-45BC-BC853D9203FA}"/>
                </a:ext>
              </a:extLst>
            </p:cNvPr>
            <p:cNvSpPr/>
            <p:nvPr/>
          </p:nvSpPr>
          <p:spPr>
            <a:xfrm>
              <a:off x="4986754" y="9088863"/>
              <a:ext cx="46113" cy="921710"/>
            </a:xfrm>
            <a:custGeom>
              <a:avLst/>
              <a:gdLst>
                <a:gd name="connsiteX0" fmla="*/ 35412 w 46113"/>
                <a:gd name="connsiteY0" fmla="*/ 2383 h 921710"/>
                <a:gd name="connsiteX1" fmla="*/ 45963 w 46113"/>
                <a:gd name="connsiteY1" fmla="*/ 508820 h 921710"/>
                <a:gd name="connsiteX2" fmla="*/ 28378 w 46113"/>
                <a:gd name="connsiteY2" fmla="*/ 354075 h 921710"/>
                <a:gd name="connsiteX3" fmla="*/ 28378 w 46113"/>
                <a:gd name="connsiteY3" fmla="*/ 572125 h 921710"/>
                <a:gd name="connsiteX4" fmla="*/ 35412 w 46113"/>
                <a:gd name="connsiteY4" fmla="*/ 920300 h 921710"/>
                <a:gd name="connsiteX5" fmla="*/ 21344 w 46113"/>
                <a:gd name="connsiteY5" fmla="*/ 677632 h 921710"/>
                <a:gd name="connsiteX6" fmla="*/ 243 w 46113"/>
                <a:gd name="connsiteY6" fmla="*/ 262635 h 921710"/>
                <a:gd name="connsiteX7" fmla="*/ 10794 w 46113"/>
                <a:gd name="connsiteY7" fmla="*/ 315389 h 921710"/>
                <a:gd name="connsiteX8" fmla="*/ 35412 w 46113"/>
                <a:gd name="connsiteY8" fmla="*/ 2383 h 92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13" h="921710">
                  <a:moveTo>
                    <a:pt x="35412" y="2383"/>
                  </a:moveTo>
                  <a:cubicBezTo>
                    <a:pt x="41273" y="34621"/>
                    <a:pt x="47135" y="450205"/>
                    <a:pt x="45963" y="508820"/>
                  </a:cubicBezTo>
                  <a:cubicBezTo>
                    <a:pt x="44791" y="567435"/>
                    <a:pt x="31309" y="343524"/>
                    <a:pt x="28378" y="354075"/>
                  </a:cubicBezTo>
                  <a:cubicBezTo>
                    <a:pt x="25447" y="364626"/>
                    <a:pt x="27206" y="477754"/>
                    <a:pt x="28378" y="572125"/>
                  </a:cubicBezTo>
                  <a:cubicBezTo>
                    <a:pt x="29550" y="666496"/>
                    <a:pt x="36584" y="902716"/>
                    <a:pt x="35412" y="920300"/>
                  </a:cubicBezTo>
                  <a:cubicBezTo>
                    <a:pt x="34240" y="937885"/>
                    <a:pt x="27205" y="787243"/>
                    <a:pt x="21344" y="677632"/>
                  </a:cubicBezTo>
                  <a:cubicBezTo>
                    <a:pt x="15483" y="568021"/>
                    <a:pt x="2001" y="323009"/>
                    <a:pt x="243" y="262635"/>
                  </a:cubicBezTo>
                  <a:cubicBezTo>
                    <a:pt x="-1515" y="202261"/>
                    <a:pt x="6691" y="355834"/>
                    <a:pt x="10794" y="315389"/>
                  </a:cubicBezTo>
                  <a:cubicBezTo>
                    <a:pt x="14897" y="274945"/>
                    <a:pt x="29551" y="-29855"/>
                    <a:pt x="35412" y="23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B0CC1E4-77BD-D441-F471-510A7AA574A2}"/>
                </a:ext>
              </a:extLst>
            </p:cNvPr>
            <p:cNvSpPr/>
            <p:nvPr/>
          </p:nvSpPr>
          <p:spPr>
            <a:xfrm>
              <a:off x="4473153" y="10632929"/>
              <a:ext cx="34981" cy="291818"/>
            </a:xfrm>
            <a:custGeom>
              <a:avLst/>
              <a:gdLst>
                <a:gd name="connsiteX0" fmla="*/ 32025 w 34981"/>
                <a:gd name="connsiteY0" fmla="*/ 2246 h 291818"/>
                <a:gd name="connsiteX1" fmla="*/ 32025 w 34981"/>
                <a:gd name="connsiteY1" fmla="*/ 287117 h 291818"/>
                <a:gd name="connsiteX2" fmla="*/ 373 w 34981"/>
                <a:gd name="connsiteY2" fmla="*/ 181609 h 291818"/>
                <a:gd name="connsiteX3" fmla="*/ 14441 w 34981"/>
                <a:gd name="connsiteY3" fmla="*/ 206228 h 291818"/>
                <a:gd name="connsiteX4" fmla="*/ 10924 w 34981"/>
                <a:gd name="connsiteY4" fmla="*/ 104237 h 291818"/>
                <a:gd name="connsiteX5" fmla="*/ 17958 w 34981"/>
                <a:gd name="connsiteY5" fmla="*/ 149957 h 291818"/>
                <a:gd name="connsiteX6" fmla="*/ 32025 w 34981"/>
                <a:gd name="connsiteY6" fmla="*/ 2246 h 29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81" h="291818">
                  <a:moveTo>
                    <a:pt x="32025" y="2246"/>
                  </a:moveTo>
                  <a:cubicBezTo>
                    <a:pt x="34369" y="25106"/>
                    <a:pt x="37300" y="257223"/>
                    <a:pt x="32025" y="287117"/>
                  </a:cubicBezTo>
                  <a:cubicBezTo>
                    <a:pt x="26750" y="317011"/>
                    <a:pt x="3304" y="195090"/>
                    <a:pt x="373" y="181609"/>
                  </a:cubicBezTo>
                  <a:cubicBezTo>
                    <a:pt x="-2558" y="168128"/>
                    <a:pt x="12682" y="219123"/>
                    <a:pt x="14441" y="206228"/>
                  </a:cubicBezTo>
                  <a:cubicBezTo>
                    <a:pt x="16200" y="193333"/>
                    <a:pt x="10338" y="113615"/>
                    <a:pt x="10924" y="104237"/>
                  </a:cubicBezTo>
                  <a:cubicBezTo>
                    <a:pt x="11510" y="94859"/>
                    <a:pt x="16786" y="161680"/>
                    <a:pt x="17958" y="149957"/>
                  </a:cubicBezTo>
                  <a:cubicBezTo>
                    <a:pt x="19130" y="138234"/>
                    <a:pt x="29681" y="-20614"/>
                    <a:pt x="32025" y="2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6C1D930-8080-7587-46EF-D076F20A2BE2}"/>
                </a:ext>
              </a:extLst>
            </p:cNvPr>
            <p:cNvSpPr/>
            <p:nvPr/>
          </p:nvSpPr>
          <p:spPr>
            <a:xfrm>
              <a:off x="4476706" y="11302082"/>
              <a:ext cx="29148" cy="650022"/>
            </a:xfrm>
            <a:custGeom>
              <a:avLst/>
              <a:gdLst>
                <a:gd name="connsiteX0" fmla="*/ 337 w 29148"/>
                <a:gd name="connsiteY0" fmla="*/ 4826 h 650022"/>
                <a:gd name="connsiteX1" fmla="*/ 10888 w 29148"/>
                <a:gd name="connsiteY1" fmla="*/ 321349 h 650022"/>
                <a:gd name="connsiteX2" fmla="*/ 14405 w 29148"/>
                <a:gd name="connsiteY2" fmla="*/ 247493 h 650022"/>
                <a:gd name="connsiteX3" fmla="*/ 337 w 29148"/>
                <a:gd name="connsiteY3" fmla="*/ 483127 h 650022"/>
                <a:gd name="connsiteX4" fmla="*/ 10888 w 29148"/>
                <a:gd name="connsiteY4" fmla="*/ 419823 h 650022"/>
                <a:gd name="connsiteX5" fmla="*/ 21439 w 29148"/>
                <a:gd name="connsiteY5" fmla="*/ 641389 h 650022"/>
                <a:gd name="connsiteX6" fmla="*/ 21439 w 29148"/>
                <a:gd name="connsiteY6" fmla="*/ 560500 h 650022"/>
                <a:gd name="connsiteX7" fmla="*/ 28472 w 29148"/>
                <a:gd name="connsiteY7" fmla="*/ 156053 h 650022"/>
                <a:gd name="connsiteX8" fmla="*/ 28472 w 29148"/>
                <a:gd name="connsiteY8" fmla="*/ 233426 h 650022"/>
                <a:gd name="connsiteX9" fmla="*/ 24956 w 29148"/>
                <a:gd name="connsiteY9" fmla="*/ 134952 h 650022"/>
                <a:gd name="connsiteX10" fmla="*/ 337 w 29148"/>
                <a:gd name="connsiteY10" fmla="*/ 4826 h 65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48" h="650022">
                  <a:moveTo>
                    <a:pt x="337" y="4826"/>
                  </a:moveTo>
                  <a:cubicBezTo>
                    <a:pt x="-2008" y="35892"/>
                    <a:pt x="8543" y="280905"/>
                    <a:pt x="10888" y="321349"/>
                  </a:cubicBezTo>
                  <a:cubicBezTo>
                    <a:pt x="13233" y="361794"/>
                    <a:pt x="16164" y="220530"/>
                    <a:pt x="14405" y="247493"/>
                  </a:cubicBezTo>
                  <a:cubicBezTo>
                    <a:pt x="12647" y="274456"/>
                    <a:pt x="923" y="454405"/>
                    <a:pt x="337" y="483127"/>
                  </a:cubicBezTo>
                  <a:cubicBezTo>
                    <a:pt x="-249" y="511849"/>
                    <a:pt x="7371" y="393446"/>
                    <a:pt x="10888" y="419823"/>
                  </a:cubicBezTo>
                  <a:cubicBezTo>
                    <a:pt x="14405" y="446200"/>
                    <a:pt x="19681" y="617943"/>
                    <a:pt x="21439" y="641389"/>
                  </a:cubicBezTo>
                  <a:cubicBezTo>
                    <a:pt x="23197" y="664835"/>
                    <a:pt x="20267" y="641389"/>
                    <a:pt x="21439" y="560500"/>
                  </a:cubicBezTo>
                  <a:cubicBezTo>
                    <a:pt x="22611" y="479611"/>
                    <a:pt x="27300" y="210565"/>
                    <a:pt x="28472" y="156053"/>
                  </a:cubicBezTo>
                  <a:cubicBezTo>
                    <a:pt x="29644" y="101541"/>
                    <a:pt x="29058" y="236943"/>
                    <a:pt x="28472" y="233426"/>
                  </a:cubicBezTo>
                  <a:cubicBezTo>
                    <a:pt x="27886" y="229909"/>
                    <a:pt x="29059" y="168363"/>
                    <a:pt x="24956" y="134952"/>
                  </a:cubicBezTo>
                  <a:cubicBezTo>
                    <a:pt x="20853" y="101541"/>
                    <a:pt x="2682" y="-26240"/>
                    <a:pt x="337" y="48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B151933D-6FA5-256B-58B0-16C09AA20E57}"/>
                </a:ext>
              </a:extLst>
            </p:cNvPr>
            <p:cNvSpPr/>
            <p:nvPr/>
          </p:nvSpPr>
          <p:spPr>
            <a:xfrm>
              <a:off x="5004558" y="11376366"/>
              <a:ext cx="28185" cy="571904"/>
            </a:xfrm>
            <a:custGeom>
              <a:avLst/>
              <a:gdLst>
                <a:gd name="connsiteX0" fmla="*/ 14091 w 28185"/>
                <a:gd name="connsiteY0" fmla="*/ 880 h 571904"/>
                <a:gd name="connsiteX1" fmla="*/ 24 w 28185"/>
                <a:gd name="connsiteY1" fmla="*/ 349056 h 571904"/>
                <a:gd name="connsiteX2" fmla="*/ 10574 w 28185"/>
                <a:gd name="connsiteY2" fmla="*/ 296302 h 571904"/>
                <a:gd name="connsiteX3" fmla="*/ 7057 w 28185"/>
                <a:gd name="connsiteY3" fmla="*/ 570622 h 571904"/>
                <a:gd name="connsiteX4" fmla="*/ 17608 w 28185"/>
                <a:gd name="connsiteY4" fmla="*/ 401809 h 571904"/>
                <a:gd name="connsiteX5" fmla="*/ 17608 w 28185"/>
                <a:gd name="connsiteY5" fmla="*/ 465114 h 571904"/>
                <a:gd name="connsiteX6" fmla="*/ 28159 w 28185"/>
                <a:gd name="connsiteY6" fmla="*/ 190794 h 571904"/>
                <a:gd name="connsiteX7" fmla="*/ 14091 w 28185"/>
                <a:gd name="connsiteY7" fmla="*/ 247065 h 571904"/>
                <a:gd name="connsiteX8" fmla="*/ 14091 w 28185"/>
                <a:gd name="connsiteY8" fmla="*/ 880 h 57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85" h="571904">
                  <a:moveTo>
                    <a:pt x="14091" y="880"/>
                  </a:moveTo>
                  <a:cubicBezTo>
                    <a:pt x="11747" y="17878"/>
                    <a:pt x="610" y="299819"/>
                    <a:pt x="24" y="349056"/>
                  </a:cubicBezTo>
                  <a:cubicBezTo>
                    <a:pt x="-562" y="398293"/>
                    <a:pt x="9402" y="259374"/>
                    <a:pt x="10574" y="296302"/>
                  </a:cubicBezTo>
                  <a:cubicBezTo>
                    <a:pt x="11746" y="333230"/>
                    <a:pt x="5885" y="553038"/>
                    <a:pt x="7057" y="570622"/>
                  </a:cubicBezTo>
                  <a:cubicBezTo>
                    <a:pt x="8229" y="588207"/>
                    <a:pt x="15850" y="419394"/>
                    <a:pt x="17608" y="401809"/>
                  </a:cubicBezTo>
                  <a:cubicBezTo>
                    <a:pt x="19367" y="384224"/>
                    <a:pt x="15850" y="500283"/>
                    <a:pt x="17608" y="465114"/>
                  </a:cubicBezTo>
                  <a:cubicBezTo>
                    <a:pt x="19366" y="429945"/>
                    <a:pt x="28745" y="227135"/>
                    <a:pt x="28159" y="190794"/>
                  </a:cubicBezTo>
                  <a:cubicBezTo>
                    <a:pt x="27573" y="154453"/>
                    <a:pt x="15263" y="275786"/>
                    <a:pt x="14091" y="247065"/>
                  </a:cubicBezTo>
                  <a:cubicBezTo>
                    <a:pt x="12919" y="218344"/>
                    <a:pt x="16435" y="-16118"/>
                    <a:pt x="14091" y="8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BD5FC96-980E-5F9F-AC32-BA5498355C04}"/>
                </a:ext>
              </a:extLst>
            </p:cNvPr>
            <p:cNvSpPr/>
            <p:nvPr/>
          </p:nvSpPr>
          <p:spPr>
            <a:xfrm>
              <a:off x="4468822" y="11939163"/>
              <a:ext cx="598138" cy="50149"/>
            </a:xfrm>
            <a:custGeom>
              <a:avLst/>
              <a:gdLst>
                <a:gd name="connsiteX0" fmla="*/ 1187 w 598138"/>
                <a:gd name="connsiteY0" fmla="*/ 18375 h 50149"/>
                <a:gd name="connsiteX1" fmla="*/ 317710 w 598138"/>
                <a:gd name="connsiteY1" fmla="*/ 14859 h 50149"/>
                <a:gd name="connsiteX2" fmla="*/ 257923 w 598138"/>
                <a:gd name="connsiteY2" fmla="*/ 791 h 50149"/>
                <a:gd name="connsiteX3" fmla="*/ 560378 w 598138"/>
                <a:gd name="connsiteY3" fmla="*/ 4308 h 50149"/>
                <a:gd name="connsiteX4" fmla="*/ 416184 w 598138"/>
                <a:gd name="connsiteY4" fmla="*/ 25409 h 50149"/>
                <a:gd name="connsiteX5" fmla="*/ 595547 w 598138"/>
                <a:gd name="connsiteY5" fmla="*/ 32443 h 50149"/>
                <a:gd name="connsiteX6" fmla="*/ 250889 w 598138"/>
                <a:gd name="connsiteY6" fmla="*/ 50028 h 50149"/>
                <a:gd name="connsiteX7" fmla="*/ 293092 w 598138"/>
                <a:gd name="connsiteY7" fmla="*/ 39477 h 50149"/>
                <a:gd name="connsiteX8" fmla="*/ 212203 w 598138"/>
                <a:gd name="connsiteY8" fmla="*/ 25409 h 50149"/>
                <a:gd name="connsiteX9" fmla="*/ 1187 w 598138"/>
                <a:gd name="connsiteY9" fmla="*/ 18375 h 5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138" h="50149">
                  <a:moveTo>
                    <a:pt x="1187" y="18375"/>
                  </a:moveTo>
                  <a:cubicBezTo>
                    <a:pt x="18772" y="16617"/>
                    <a:pt x="274921" y="17790"/>
                    <a:pt x="317710" y="14859"/>
                  </a:cubicBezTo>
                  <a:cubicBezTo>
                    <a:pt x="360499" y="11928"/>
                    <a:pt x="217478" y="2549"/>
                    <a:pt x="257923" y="791"/>
                  </a:cubicBezTo>
                  <a:cubicBezTo>
                    <a:pt x="298368" y="-967"/>
                    <a:pt x="534001" y="205"/>
                    <a:pt x="560378" y="4308"/>
                  </a:cubicBezTo>
                  <a:cubicBezTo>
                    <a:pt x="586755" y="8411"/>
                    <a:pt x="410322" y="20720"/>
                    <a:pt x="416184" y="25409"/>
                  </a:cubicBezTo>
                  <a:cubicBezTo>
                    <a:pt x="422046" y="30098"/>
                    <a:pt x="623096" y="28340"/>
                    <a:pt x="595547" y="32443"/>
                  </a:cubicBezTo>
                  <a:cubicBezTo>
                    <a:pt x="567998" y="36546"/>
                    <a:pt x="301298" y="48856"/>
                    <a:pt x="250889" y="50028"/>
                  </a:cubicBezTo>
                  <a:cubicBezTo>
                    <a:pt x="200480" y="51200"/>
                    <a:pt x="299540" y="43580"/>
                    <a:pt x="293092" y="39477"/>
                  </a:cubicBezTo>
                  <a:cubicBezTo>
                    <a:pt x="286644" y="35374"/>
                    <a:pt x="257923" y="27167"/>
                    <a:pt x="212203" y="25409"/>
                  </a:cubicBezTo>
                  <a:cubicBezTo>
                    <a:pt x="166483" y="23651"/>
                    <a:pt x="-16398" y="20133"/>
                    <a:pt x="1187" y="18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678D8419-71B6-D0DF-4B6D-E7747BC9556C}"/>
                </a:ext>
              </a:extLst>
            </p:cNvPr>
            <p:cNvSpPr/>
            <p:nvPr/>
          </p:nvSpPr>
          <p:spPr>
            <a:xfrm>
              <a:off x="5198012" y="9087721"/>
              <a:ext cx="1234631" cy="39832"/>
            </a:xfrm>
            <a:custGeom>
              <a:avLst/>
              <a:gdLst>
                <a:gd name="connsiteX0" fmla="*/ 0 w 1234631"/>
                <a:gd name="connsiteY0" fmla="*/ 10559 h 39832"/>
                <a:gd name="connsiteX1" fmla="*/ 903850 w 1234631"/>
                <a:gd name="connsiteY1" fmla="*/ 7042 h 39832"/>
                <a:gd name="connsiteX2" fmla="*/ 780757 w 1234631"/>
                <a:gd name="connsiteY2" fmla="*/ 21110 h 39832"/>
                <a:gd name="connsiteX3" fmla="*/ 1234440 w 1234631"/>
                <a:gd name="connsiteY3" fmla="*/ 17593 h 39832"/>
                <a:gd name="connsiteX4" fmla="*/ 840545 w 1234631"/>
                <a:gd name="connsiteY4" fmla="*/ 38694 h 39832"/>
                <a:gd name="connsiteX5" fmla="*/ 1104314 w 1234631"/>
                <a:gd name="connsiteY5" fmla="*/ 8 h 39832"/>
                <a:gd name="connsiteX6" fmla="*/ 742071 w 1234631"/>
                <a:gd name="connsiteY6" fmla="*/ 35177 h 39832"/>
                <a:gd name="connsiteX7" fmla="*/ 752622 w 1234631"/>
                <a:gd name="connsiteY7" fmla="*/ 38694 h 39832"/>
                <a:gd name="connsiteX8" fmla="*/ 538090 w 1234631"/>
                <a:gd name="connsiteY8" fmla="*/ 28144 h 39832"/>
                <a:gd name="connsiteX9" fmla="*/ 703385 w 1234631"/>
                <a:gd name="connsiteY9" fmla="*/ 21110 h 39832"/>
                <a:gd name="connsiteX10" fmla="*/ 274320 w 1234631"/>
                <a:gd name="connsiteY10" fmla="*/ 24627 h 39832"/>
                <a:gd name="connsiteX11" fmla="*/ 422031 w 1234631"/>
                <a:gd name="connsiteY11" fmla="*/ 28144 h 39832"/>
                <a:gd name="connsiteX12" fmla="*/ 0 w 1234631"/>
                <a:gd name="connsiteY12" fmla="*/ 10559 h 3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4631" h="39832">
                  <a:moveTo>
                    <a:pt x="0" y="10559"/>
                  </a:moveTo>
                  <a:lnTo>
                    <a:pt x="903850" y="7042"/>
                  </a:lnTo>
                  <a:cubicBezTo>
                    <a:pt x="1033976" y="8800"/>
                    <a:pt x="725659" y="19352"/>
                    <a:pt x="780757" y="21110"/>
                  </a:cubicBezTo>
                  <a:cubicBezTo>
                    <a:pt x="835855" y="22869"/>
                    <a:pt x="1224475" y="14662"/>
                    <a:pt x="1234440" y="17593"/>
                  </a:cubicBezTo>
                  <a:cubicBezTo>
                    <a:pt x="1244405" y="20524"/>
                    <a:pt x="862233" y="41625"/>
                    <a:pt x="840545" y="38694"/>
                  </a:cubicBezTo>
                  <a:cubicBezTo>
                    <a:pt x="818857" y="35763"/>
                    <a:pt x="1120726" y="594"/>
                    <a:pt x="1104314" y="8"/>
                  </a:cubicBezTo>
                  <a:cubicBezTo>
                    <a:pt x="1087902" y="-578"/>
                    <a:pt x="800686" y="28729"/>
                    <a:pt x="742071" y="35177"/>
                  </a:cubicBezTo>
                  <a:cubicBezTo>
                    <a:pt x="683456" y="41625"/>
                    <a:pt x="786619" y="39866"/>
                    <a:pt x="752622" y="38694"/>
                  </a:cubicBezTo>
                  <a:cubicBezTo>
                    <a:pt x="718625" y="37522"/>
                    <a:pt x="546296" y="31075"/>
                    <a:pt x="538090" y="28144"/>
                  </a:cubicBezTo>
                  <a:cubicBezTo>
                    <a:pt x="529884" y="25213"/>
                    <a:pt x="703385" y="21110"/>
                    <a:pt x="703385" y="21110"/>
                  </a:cubicBezTo>
                  <a:lnTo>
                    <a:pt x="274320" y="24627"/>
                  </a:lnTo>
                  <a:lnTo>
                    <a:pt x="422031" y="28144"/>
                  </a:lnTo>
                  <a:lnTo>
                    <a:pt x="0" y="105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3C7624D-DE93-46A3-BC26-6B03E8ED4B03}"/>
                </a:ext>
              </a:extLst>
            </p:cNvPr>
            <p:cNvSpPr/>
            <p:nvPr/>
          </p:nvSpPr>
          <p:spPr>
            <a:xfrm>
              <a:off x="5194430" y="9068888"/>
              <a:ext cx="21167" cy="1004329"/>
            </a:xfrm>
            <a:custGeom>
              <a:avLst/>
              <a:gdLst>
                <a:gd name="connsiteX0" fmla="*/ 3582 w 21167"/>
                <a:gd name="connsiteY0" fmla="*/ 15324 h 1004329"/>
                <a:gd name="connsiteX1" fmla="*/ 3582 w 21167"/>
                <a:gd name="connsiteY1" fmla="*/ 581549 h 1004329"/>
                <a:gd name="connsiteX2" fmla="*/ 65 w 21167"/>
                <a:gd name="connsiteY2" fmla="*/ 479558 h 1004329"/>
                <a:gd name="connsiteX3" fmla="*/ 7099 w 21167"/>
                <a:gd name="connsiteY3" fmla="*/ 968410 h 1004329"/>
                <a:gd name="connsiteX4" fmla="*/ 17650 w 21167"/>
                <a:gd name="connsiteY4" fmla="*/ 894555 h 1004329"/>
                <a:gd name="connsiteX5" fmla="*/ 17650 w 21167"/>
                <a:gd name="connsiteY5" fmla="*/ 314263 h 1004329"/>
                <a:gd name="connsiteX6" fmla="*/ 14133 w 21167"/>
                <a:gd name="connsiteY6" fmla="*/ 388118 h 1004329"/>
                <a:gd name="connsiteX7" fmla="*/ 21167 w 21167"/>
                <a:gd name="connsiteY7" fmla="*/ 177103 h 1004329"/>
                <a:gd name="connsiteX8" fmla="*/ 3582 w 21167"/>
                <a:gd name="connsiteY8" fmla="*/ 15324 h 100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67" h="1004329">
                  <a:moveTo>
                    <a:pt x="3582" y="15324"/>
                  </a:moveTo>
                  <a:cubicBezTo>
                    <a:pt x="651" y="82732"/>
                    <a:pt x="4168" y="504177"/>
                    <a:pt x="3582" y="581549"/>
                  </a:cubicBezTo>
                  <a:cubicBezTo>
                    <a:pt x="2996" y="658921"/>
                    <a:pt x="-521" y="415081"/>
                    <a:pt x="65" y="479558"/>
                  </a:cubicBezTo>
                  <a:cubicBezTo>
                    <a:pt x="651" y="544035"/>
                    <a:pt x="4168" y="899244"/>
                    <a:pt x="7099" y="968410"/>
                  </a:cubicBezTo>
                  <a:cubicBezTo>
                    <a:pt x="10030" y="1037576"/>
                    <a:pt x="15892" y="1003579"/>
                    <a:pt x="17650" y="894555"/>
                  </a:cubicBezTo>
                  <a:cubicBezTo>
                    <a:pt x="19408" y="785531"/>
                    <a:pt x="18236" y="398669"/>
                    <a:pt x="17650" y="314263"/>
                  </a:cubicBezTo>
                  <a:cubicBezTo>
                    <a:pt x="17064" y="229857"/>
                    <a:pt x="13547" y="410978"/>
                    <a:pt x="14133" y="388118"/>
                  </a:cubicBezTo>
                  <a:cubicBezTo>
                    <a:pt x="14719" y="365258"/>
                    <a:pt x="21167" y="232788"/>
                    <a:pt x="21167" y="177103"/>
                  </a:cubicBezTo>
                  <a:cubicBezTo>
                    <a:pt x="21167" y="121418"/>
                    <a:pt x="6513" y="-52084"/>
                    <a:pt x="3582" y="15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F8918D5-40E3-86C4-50B9-6162FDD1ACC9}"/>
                </a:ext>
              </a:extLst>
            </p:cNvPr>
            <p:cNvSpPr/>
            <p:nvPr/>
          </p:nvSpPr>
          <p:spPr>
            <a:xfrm>
              <a:off x="5752254" y="9268050"/>
              <a:ext cx="33991" cy="887956"/>
            </a:xfrm>
            <a:custGeom>
              <a:avLst/>
              <a:gdLst>
                <a:gd name="connsiteX0" fmla="*/ 33084 w 33991"/>
                <a:gd name="connsiteY0" fmla="*/ 2559 h 887956"/>
                <a:gd name="connsiteX1" fmla="*/ 26051 w 33991"/>
                <a:gd name="connsiteY1" fmla="*/ 498445 h 887956"/>
                <a:gd name="connsiteX2" fmla="*/ 33084 w 33991"/>
                <a:gd name="connsiteY2" fmla="*/ 421073 h 887956"/>
                <a:gd name="connsiteX3" fmla="*/ 33084 w 33991"/>
                <a:gd name="connsiteY3" fmla="*/ 871239 h 887956"/>
                <a:gd name="connsiteX4" fmla="*/ 29568 w 33991"/>
                <a:gd name="connsiteY4" fmla="*/ 741113 h 887956"/>
                <a:gd name="connsiteX5" fmla="*/ 4949 w 33991"/>
                <a:gd name="connsiteY5" fmla="*/ 266328 h 887956"/>
                <a:gd name="connsiteX6" fmla="*/ 1432 w 33991"/>
                <a:gd name="connsiteY6" fmla="*/ 301498 h 887956"/>
                <a:gd name="connsiteX7" fmla="*/ 33084 w 33991"/>
                <a:gd name="connsiteY7" fmla="*/ 2559 h 88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91" h="887956">
                  <a:moveTo>
                    <a:pt x="33084" y="2559"/>
                  </a:moveTo>
                  <a:cubicBezTo>
                    <a:pt x="37187" y="35384"/>
                    <a:pt x="26051" y="428693"/>
                    <a:pt x="26051" y="498445"/>
                  </a:cubicBezTo>
                  <a:cubicBezTo>
                    <a:pt x="26051" y="568197"/>
                    <a:pt x="31912" y="358941"/>
                    <a:pt x="33084" y="421073"/>
                  </a:cubicBezTo>
                  <a:cubicBezTo>
                    <a:pt x="34256" y="483205"/>
                    <a:pt x="33670" y="817899"/>
                    <a:pt x="33084" y="871239"/>
                  </a:cubicBezTo>
                  <a:cubicBezTo>
                    <a:pt x="32498" y="924579"/>
                    <a:pt x="34257" y="841931"/>
                    <a:pt x="29568" y="741113"/>
                  </a:cubicBezTo>
                  <a:cubicBezTo>
                    <a:pt x="24879" y="640295"/>
                    <a:pt x="9638" y="339597"/>
                    <a:pt x="4949" y="266328"/>
                  </a:cubicBezTo>
                  <a:cubicBezTo>
                    <a:pt x="260" y="193059"/>
                    <a:pt x="-1499" y="340184"/>
                    <a:pt x="1432" y="301498"/>
                  </a:cubicBezTo>
                  <a:cubicBezTo>
                    <a:pt x="4363" y="262812"/>
                    <a:pt x="28981" y="-30266"/>
                    <a:pt x="33084" y="2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894DC7C-5D5E-6135-E664-8033E49AFF7D}"/>
                </a:ext>
              </a:extLst>
            </p:cNvPr>
            <p:cNvSpPr/>
            <p:nvPr/>
          </p:nvSpPr>
          <p:spPr>
            <a:xfrm>
              <a:off x="5771716" y="9261241"/>
              <a:ext cx="117909" cy="876534"/>
            </a:xfrm>
            <a:custGeom>
              <a:avLst/>
              <a:gdLst>
                <a:gd name="connsiteX0" fmla="*/ 3609 w 117909"/>
                <a:gd name="connsiteY0" fmla="*/ 234 h 876534"/>
                <a:gd name="connsiteX1" fmla="*/ 95684 w 117909"/>
                <a:gd name="connsiteY1" fmla="*/ 66909 h 876534"/>
                <a:gd name="connsiteX2" fmla="*/ 98859 w 117909"/>
                <a:gd name="connsiteY2" fmla="*/ 54209 h 876534"/>
                <a:gd name="connsiteX3" fmla="*/ 95684 w 117909"/>
                <a:gd name="connsiteY3" fmla="*/ 343134 h 876534"/>
                <a:gd name="connsiteX4" fmla="*/ 102034 w 117909"/>
                <a:gd name="connsiteY4" fmla="*/ 292334 h 876534"/>
                <a:gd name="connsiteX5" fmla="*/ 92509 w 117909"/>
                <a:gd name="connsiteY5" fmla="*/ 568559 h 876534"/>
                <a:gd name="connsiteX6" fmla="*/ 108384 w 117909"/>
                <a:gd name="connsiteY6" fmla="*/ 460609 h 876534"/>
                <a:gd name="connsiteX7" fmla="*/ 108384 w 117909"/>
                <a:gd name="connsiteY7" fmla="*/ 759059 h 876534"/>
                <a:gd name="connsiteX8" fmla="*/ 114734 w 117909"/>
                <a:gd name="connsiteY8" fmla="*/ 790809 h 876534"/>
                <a:gd name="connsiteX9" fmla="*/ 108384 w 117909"/>
                <a:gd name="connsiteY9" fmla="*/ 825734 h 876534"/>
                <a:gd name="connsiteX10" fmla="*/ 57584 w 117909"/>
                <a:gd name="connsiteY10" fmla="*/ 860659 h 876534"/>
                <a:gd name="connsiteX11" fmla="*/ 434 w 117909"/>
                <a:gd name="connsiteY11" fmla="*/ 876534 h 876534"/>
                <a:gd name="connsiteX12" fmla="*/ 89334 w 117909"/>
                <a:gd name="connsiteY12" fmla="*/ 860659 h 876534"/>
                <a:gd name="connsiteX13" fmla="*/ 105209 w 117909"/>
                <a:gd name="connsiteY13" fmla="*/ 809859 h 876534"/>
                <a:gd name="connsiteX14" fmla="*/ 108384 w 117909"/>
                <a:gd name="connsiteY14" fmla="*/ 209784 h 876534"/>
                <a:gd name="connsiteX15" fmla="*/ 108384 w 117909"/>
                <a:gd name="connsiteY15" fmla="*/ 251059 h 876534"/>
                <a:gd name="connsiteX16" fmla="*/ 105209 w 117909"/>
                <a:gd name="connsiteY16" fmla="*/ 92309 h 876534"/>
                <a:gd name="connsiteX17" fmla="*/ 98859 w 117909"/>
                <a:gd name="connsiteY17" fmla="*/ 66909 h 876534"/>
                <a:gd name="connsiteX18" fmla="*/ 117909 w 117909"/>
                <a:gd name="connsiteY18" fmla="*/ 63734 h 876534"/>
                <a:gd name="connsiteX19" fmla="*/ 98859 w 117909"/>
                <a:gd name="connsiteY19" fmla="*/ 44684 h 876534"/>
                <a:gd name="connsiteX20" fmla="*/ 3609 w 117909"/>
                <a:gd name="connsiteY20" fmla="*/ 234 h 87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7909" h="876534">
                  <a:moveTo>
                    <a:pt x="3609" y="234"/>
                  </a:moveTo>
                  <a:cubicBezTo>
                    <a:pt x="3080" y="3938"/>
                    <a:pt x="95684" y="66909"/>
                    <a:pt x="95684" y="66909"/>
                  </a:cubicBezTo>
                  <a:cubicBezTo>
                    <a:pt x="111559" y="75905"/>
                    <a:pt x="98859" y="8172"/>
                    <a:pt x="98859" y="54209"/>
                  </a:cubicBezTo>
                  <a:cubicBezTo>
                    <a:pt x="98859" y="100246"/>
                    <a:pt x="95155" y="303447"/>
                    <a:pt x="95684" y="343134"/>
                  </a:cubicBezTo>
                  <a:cubicBezTo>
                    <a:pt x="96213" y="382821"/>
                    <a:pt x="102563" y="254763"/>
                    <a:pt x="102034" y="292334"/>
                  </a:cubicBezTo>
                  <a:cubicBezTo>
                    <a:pt x="101505" y="329905"/>
                    <a:pt x="91451" y="540513"/>
                    <a:pt x="92509" y="568559"/>
                  </a:cubicBezTo>
                  <a:cubicBezTo>
                    <a:pt x="93567" y="596605"/>
                    <a:pt x="105738" y="428859"/>
                    <a:pt x="108384" y="460609"/>
                  </a:cubicBezTo>
                  <a:cubicBezTo>
                    <a:pt x="111030" y="492359"/>
                    <a:pt x="107326" y="704026"/>
                    <a:pt x="108384" y="759059"/>
                  </a:cubicBezTo>
                  <a:cubicBezTo>
                    <a:pt x="109442" y="814092"/>
                    <a:pt x="114734" y="779697"/>
                    <a:pt x="114734" y="790809"/>
                  </a:cubicBezTo>
                  <a:cubicBezTo>
                    <a:pt x="114734" y="801921"/>
                    <a:pt x="117909" y="814092"/>
                    <a:pt x="108384" y="825734"/>
                  </a:cubicBezTo>
                  <a:cubicBezTo>
                    <a:pt x="98859" y="837376"/>
                    <a:pt x="75576" y="852192"/>
                    <a:pt x="57584" y="860659"/>
                  </a:cubicBezTo>
                  <a:cubicBezTo>
                    <a:pt x="39592" y="869126"/>
                    <a:pt x="-4858" y="876534"/>
                    <a:pt x="434" y="876534"/>
                  </a:cubicBezTo>
                  <a:cubicBezTo>
                    <a:pt x="5726" y="876534"/>
                    <a:pt x="71872" y="871771"/>
                    <a:pt x="89334" y="860659"/>
                  </a:cubicBezTo>
                  <a:cubicBezTo>
                    <a:pt x="106796" y="849547"/>
                    <a:pt x="102034" y="918338"/>
                    <a:pt x="105209" y="809859"/>
                  </a:cubicBezTo>
                  <a:cubicBezTo>
                    <a:pt x="108384" y="701380"/>
                    <a:pt x="107855" y="302917"/>
                    <a:pt x="108384" y="209784"/>
                  </a:cubicBezTo>
                  <a:cubicBezTo>
                    <a:pt x="108913" y="116651"/>
                    <a:pt x="108913" y="270638"/>
                    <a:pt x="108384" y="251059"/>
                  </a:cubicBezTo>
                  <a:cubicBezTo>
                    <a:pt x="107855" y="231480"/>
                    <a:pt x="106797" y="123001"/>
                    <a:pt x="105209" y="92309"/>
                  </a:cubicBezTo>
                  <a:cubicBezTo>
                    <a:pt x="103622" y="61617"/>
                    <a:pt x="96742" y="71671"/>
                    <a:pt x="98859" y="66909"/>
                  </a:cubicBezTo>
                  <a:cubicBezTo>
                    <a:pt x="100976" y="62147"/>
                    <a:pt x="117909" y="67438"/>
                    <a:pt x="117909" y="63734"/>
                  </a:cubicBezTo>
                  <a:cubicBezTo>
                    <a:pt x="117909" y="60030"/>
                    <a:pt x="114205" y="51563"/>
                    <a:pt x="98859" y="44684"/>
                  </a:cubicBezTo>
                  <a:cubicBezTo>
                    <a:pt x="83513" y="37805"/>
                    <a:pt x="4138" y="-3470"/>
                    <a:pt x="3609" y="2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F7A3DAE-0550-FAEF-7743-E27CE5BBAE0B}"/>
                </a:ext>
              </a:extLst>
            </p:cNvPr>
            <p:cNvSpPr/>
            <p:nvPr/>
          </p:nvSpPr>
          <p:spPr>
            <a:xfrm>
              <a:off x="6425715" y="9073813"/>
              <a:ext cx="64352" cy="429777"/>
            </a:xfrm>
            <a:custGeom>
              <a:avLst/>
              <a:gdLst>
                <a:gd name="connsiteX0" fmla="*/ 485 w 64352"/>
                <a:gd name="connsiteY0" fmla="*/ 337 h 429777"/>
                <a:gd name="connsiteX1" fmla="*/ 60810 w 64352"/>
                <a:gd name="connsiteY1" fmla="*/ 114637 h 429777"/>
                <a:gd name="connsiteX2" fmla="*/ 57635 w 64352"/>
                <a:gd name="connsiteY2" fmla="*/ 105112 h 429777"/>
                <a:gd name="connsiteX3" fmla="*/ 60810 w 64352"/>
                <a:gd name="connsiteY3" fmla="*/ 260687 h 429777"/>
                <a:gd name="connsiteX4" fmla="*/ 63985 w 64352"/>
                <a:gd name="connsiteY4" fmla="*/ 425787 h 429777"/>
                <a:gd name="connsiteX5" fmla="*/ 57635 w 64352"/>
                <a:gd name="connsiteY5" fmla="*/ 359112 h 429777"/>
                <a:gd name="connsiteX6" fmla="*/ 48110 w 64352"/>
                <a:gd name="connsiteY6" fmla="*/ 146387 h 429777"/>
                <a:gd name="connsiteX7" fmla="*/ 48110 w 64352"/>
                <a:gd name="connsiteY7" fmla="*/ 206712 h 429777"/>
                <a:gd name="connsiteX8" fmla="*/ 32235 w 64352"/>
                <a:gd name="connsiteY8" fmla="*/ 82887 h 429777"/>
                <a:gd name="connsiteX9" fmla="*/ 485 w 64352"/>
                <a:gd name="connsiteY9" fmla="*/ 337 h 4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52" h="429777">
                  <a:moveTo>
                    <a:pt x="485" y="337"/>
                  </a:moveTo>
                  <a:cubicBezTo>
                    <a:pt x="5248" y="5629"/>
                    <a:pt x="60810" y="114637"/>
                    <a:pt x="60810" y="114637"/>
                  </a:cubicBezTo>
                  <a:cubicBezTo>
                    <a:pt x="70335" y="132100"/>
                    <a:pt x="57635" y="80770"/>
                    <a:pt x="57635" y="105112"/>
                  </a:cubicBezTo>
                  <a:cubicBezTo>
                    <a:pt x="57635" y="129454"/>
                    <a:pt x="59752" y="207241"/>
                    <a:pt x="60810" y="260687"/>
                  </a:cubicBezTo>
                  <a:cubicBezTo>
                    <a:pt x="61868" y="314133"/>
                    <a:pt x="64514" y="409383"/>
                    <a:pt x="63985" y="425787"/>
                  </a:cubicBezTo>
                  <a:cubicBezTo>
                    <a:pt x="63456" y="442191"/>
                    <a:pt x="60281" y="405679"/>
                    <a:pt x="57635" y="359112"/>
                  </a:cubicBezTo>
                  <a:cubicBezTo>
                    <a:pt x="54989" y="312545"/>
                    <a:pt x="49698" y="171787"/>
                    <a:pt x="48110" y="146387"/>
                  </a:cubicBezTo>
                  <a:cubicBezTo>
                    <a:pt x="46523" y="120987"/>
                    <a:pt x="50756" y="217295"/>
                    <a:pt x="48110" y="206712"/>
                  </a:cubicBezTo>
                  <a:cubicBezTo>
                    <a:pt x="45464" y="196129"/>
                    <a:pt x="36997" y="112520"/>
                    <a:pt x="32235" y="82887"/>
                  </a:cubicBezTo>
                  <a:cubicBezTo>
                    <a:pt x="27473" y="53254"/>
                    <a:pt x="-4278" y="-4955"/>
                    <a:pt x="485" y="3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72C67CD9-6B52-1D40-A701-CE7121EF68AB}"/>
                </a:ext>
              </a:extLst>
            </p:cNvPr>
            <p:cNvSpPr/>
            <p:nvPr/>
          </p:nvSpPr>
          <p:spPr>
            <a:xfrm>
              <a:off x="6435716" y="9998075"/>
              <a:ext cx="54332" cy="212804"/>
            </a:xfrm>
            <a:custGeom>
              <a:avLst/>
              <a:gdLst>
                <a:gd name="connsiteX0" fmla="*/ 53984 w 54332"/>
                <a:gd name="connsiteY0" fmla="*/ 0 h 212804"/>
                <a:gd name="connsiteX1" fmla="*/ 41284 w 54332"/>
                <a:gd name="connsiteY1" fmla="*/ 98425 h 212804"/>
                <a:gd name="connsiteX2" fmla="*/ 12709 w 54332"/>
                <a:gd name="connsiteY2" fmla="*/ 212725 h 212804"/>
                <a:gd name="connsiteX3" fmla="*/ 31759 w 54332"/>
                <a:gd name="connsiteY3" fmla="*/ 117475 h 212804"/>
                <a:gd name="connsiteX4" fmla="*/ 9 w 54332"/>
                <a:gd name="connsiteY4" fmla="*/ 177800 h 212804"/>
                <a:gd name="connsiteX5" fmla="*/ 28584 w 54332"/>
                <a:gd name="connsiteY5" fmla="*/ 98425 h 212804"/>
                <a:gd name="connsiteX6" fmla="*/ 53984 w 54332"/>
                <a:gd name="connsiteY6" fmla="*/ 0 h 21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32" h="212804">
                  <a:moveTo>
                    <a:pt x="53984" y="0"/>
                  </a:moveTo>
                  <a:cubicBezTo>
                    <a:pt x="56101" y="0"/>
                    <a:pt x="48163" y="62971"/>
                    <a:pt x="41284" y="98425"/>
                  </a:cubicBezTo>
                  <a:cubicBezTo>
                    <a:pt x="34405" y="133879"/>
                    <a:pt x="14296" y="209550"/>
                    <a:pt x="12709" y="212725"/>
                  </a:cubicBezTo>
                  <a:cubicBezTo>
                    <a:pt x="11122" y="215900"/>
                    <a:pt x="33876" y="123296"/>
                    <a:pt x="31759" y="117475"/>
                  </a:cubicBezTo>
                  <a:cubicBezTo>
                    <a:pt x="29642" y="111654"/>
                    <a:pt x="538" y="180975"/>
                    <a:pt x="9" y="177800"/>
                  </a:cubicBezTo>
                  <a:cubicBezTo>
                    <a:pt x="-520" y="174625"/>
                    <a:pt x="21705" y="127000"/>
                    <a:pt x="28584" y="98425"/>
                  </a:cubicBezTo>
                  <a:cubicBezTo>
                    <a:pt x="35463" y="69850"/>
                    <a:pt x="51867" y="0"/>
                    <a:pt x="5398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77471F2-D175-C890-EDE7-FBA4955FB211}"/>
                </a:ext>
              </a:extLst>
            </p:cNvPr>
            <p:cNvSpPr/>
            <p:nvPr/>
          </p:nvSpPr>
          <p:spPr>
            <a:xfrm>
              <a:off x="5765541" y="10561229"/>
              <a:ext cx="118344" cy="249668"/>
            </a:xfrm>
            <a:custGeom>
              <a:avLst/>
              <a:gdLst>
                <a:gd name="connsiteX0" fmla="*/ 3434 w 118344"/>
                <a:gd name="connsiteY0" fmla="*/ 135346 h 249668"/>
                <a:gd name="connsiteX1" fmla="*/ 9784 w 118344"/>
                <a:gd name="connsiteY1" fmla="*/ 52796 h 249668"/>
                <a:gd name="connsiteX2" fmla="*/ 63759 w 118344"/>
                <a:gd name="connsiteY2" fmla="*/ 33746 h 249668"/>
                <a:gd name="connsiteX3" fmla="*/ 105034 w 118344"/>
                <a:gd name="connsiteY3" fmla="*/ 49621 h 249668"/>
                <a:gd name="connsiteX4" fmla="*/ 105034 w 118344"/>
                <a:gd name="connsiteY4" fmla="*/ 249646 h 249668"/>
                <a:gd name="connsiteX5" fmla="*/ 117734 w 118344"/>
                <a:gd name="connsiteY5" fmla="*/ 62321 h 249668"/>
                <a:gd name="connsiteX6" fmla="*/ 82809 w 118344"/>
                <a:gd name="connsiteY6" fmla="*/ 11521 h 249668"/>
                <a:gd name="connsiteX7" fmla="*/ 47884 w 118344"/>
                <a:gd name="connsiteY7" fmla="*/ 8346 h 249668"/>
                <a:gd name="connsiteX8" fmla="*/ 3434 w 118344"/>
                <a:gd name="connsiteY8" fmla="*/ 135346 h 24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4" h="249668">
                  <a:moveTo>
                    <a:pt x="3434" y="135346"/>
                  </a:moveTo>
                  <a:cubicBezTo>
                    <a:pt x="-2916" y="142754"/>
                    <a:pt x="-270" y="69729"/>
                    <a:pt x="9784" y="52796"/>
                  </a:cubicBezTo>
                  <a:cubicBezTo>
                    <a:pt x="19838" y="35863"/>
                    <a:pt x="47884" y="34275"/>
                    <a:pt x="63759" y="33746"/>
                  </a:cubicBezTo>
                  <a:cubicBezTo>
                    <a:pt x="79634" y="33217"/>
                    <a:pt x="98155" y="13638"/>
                    <a:pt x="105034" y="49621"/>
                  </a:cubicBezTo>
                  <a:cubicBezTo>
                    <a:pt x="111913" y="85604"/>
                    <a:pt x="102917" y="247529"/>
                    <a:pt x="105034" y="249646"/>
                  </a:cubicBezTo>
                  <a:cubicBezTo>
                    <a:pt x="107151" y="251763"/>
                    <a:pt x="121438" y="102008"/>
                    <a:pt x="117734" y="62321"/>
                  </a:cubicBezTo>
                  <a:cubicBezTo>
                    <a:pt x="114030" y="22634"/>
                    <a:pt x="94451" y="20517"/>
                    <a:pt x="82809" y="11521"/>
                  </a:cubicBezTo>
                  <a:cubicBezTo>
                    <a:pt x="71167" y="2525"/>
                    <a:pt x="60584" y="-7529"/>
                    <a:pt x="47884" y="8346"/>
                  </a:cubicBezTo>
                  <a:cubicBezTo>
                    <a:pt x="35184" y="24221"/>
                    <a:pt x="9784" y="127938"/>
                    <a:pt x="3434" y="1353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416773E3-8B7C-F23F-2097-529D1DA7CC21}"/>
                </a:ext>
              </a:extLst>
            </p:cNvPr>
            <p:cNvSpPr/>
            <p:nvPr/>
          </p:nvSpPr>
          <p:spPr>
            <a:xfrm>
              <a:off x="5756258" y="10696186"/>
              <a:ext cx="26039" cy="1287107"/>
            </a:xfrm>
            <a:custGeom>
              <a:avLst/>
              <a:gdLst>
                <a:gd name="connsiteX0" fmla="*/ 25417 w 26039"/>
                <a:gd name="connsiteY0" fmla="*/ 9914 h 1287107"/>
                <a:gd name="connsiteX1" fmla="*/ 9542 w 26039"/>
                <a:gd name="connsiteY1" fmla="*/ 552839 h 1287107"/>
                <a:gd name="connsiteX2" fmla="*/ 12717 w 26039"/>
                <a:gd name="connsiteY2" fmla="*/ 489339 h 1287107"/>
                <a:gd name="connsiteX3" fmla="*/ 17 w 26039"/>
                <a:gd name="connsiteY3" fmla="*/ 1016389 h 1287107"/>
                <a:gd name="connsiteX4" fmla="*/ 15892 w 26039"/>
                <a:gd name="connsiteY4" fmla="*/ 956064 h 1287107"/>
                <a:gd name="connsiteX5" fmla="*/ 12717 w 26039"/>
                <a:gd name="connsiteY5" fmla="*/ 1264039 h 1287107"/>
                <a:gd name="connsiteX6" fmla="*/ 12717 w 26039"/>
                <a:gd name="connsiteY6" fmla="*/ 1206889 h 1287107"/>
                <a:gd name="connsiteX7" fmla="*/ 25417 w 26039"/>
                <a:gd name="connsiteY7" fmla="*/ 746514 h 1287107"/>
                <a:gd name="connsiteX8" fmla="*/ 22242 w 26039"/>
                <a:gd name="connsiteY8" fmla="*/ 838589 h 1287107"/>
                <a:gd name="connsiteX9" fmla="*/ 6367 w 26039"/>
                <a:gd name="connsiteY9" fmla="*/ 168664 h 1287107"/>
                <a:gd name="connsiteX10" fmla="*/ 3192 w 26039"/>
                <a:gd name="connsiteY10" fmla="*/ 197239 h 1287107"/>
                <a:gd name="connsiteX11" fmla="*/ 25417 w 26039"/>
                <a:gd name="connsiteY11" fmla="*/ 9914 h 128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39" h="1287107">
                  <a:moveTo>
                    <a:pt x="25417" y="9914"/>
                  </a:moveTo>
                  <a:cubicBezTo>
                    <a:pt x="26475" y="69181"/>
                    <a:pt x="11659" y="472935"/>
                    <a:pt x="9542" y="552839"/>
                  </a:cubicBezTo>
                  <a:cubicBezTo>
                    <a:pt x="7425" y="632743"/>
                    <a:pt x="14305" y="412081"/>
                    <a:pt x="12717" y="489339"/>
                  </a:cubicBezTo>
                  <a:cubicBezTo>
                    <a:pt x="11129" y="566597"/>
                    <a:pt x="-512" y="938602"/>
                    <a:pt x="17" y="1016389"/>
                  </a:cubicBezTo>
                  <a:cubicBezTo>
                    <a:pt x="546" y="1094177"/>
                    <a:pt x="13775" y="914789"/>
                    <a:pt x="15892" y="956064"/>
                  </a:cubicBezTo>
                  <a:cubicBezTo>
                    <a:pt x="18009" y="997339"/>
                    <a:pt x="13246" y="1222235"/>
                    <a:pt x="12717" y="1264039"/>
                  </a:cubicBezTo>
                  <a:cubicBezTo>
                    <a:pt x="12188" y="1305843"/>
                    <a:pt x="10600" y="1293143"/>
                    <a:pt x="12717" y="1206889"/>
                  </a:cubicBezTo>
                  <a:cubicBezTo>
                    <a:pt x="14834" y="1120635"/>
                    <a:pt x="23830" y="807897"/>
                    <a:pt x="25417" y="746514"/>
                  </a:cubicBezTo>
                  <a:cubicBezTo>
                    <a:pt x="27004" y="685131"/>
                    <a:pt x="25417" y="934897"/>
                    <a:pt x="22242" y="838589"/>
                  </a:cubicBezTo>
                  <a:cubicBezTo>
                    <a:pt x="19067" y="742281"/>
                    <a:pt x="9542" y="275556"/>
                    <a:pt x="6367" y="168664"/>
                  </a:cubicBezTo>
                  <a:cubicBezTo>
                    <a:pt x="3192" y="61772"/>
                    <a:pt x="2134" y="218935"/>
                    <a:pt x="3192" y="197239"/>
                  </a:cubicBezTo>
                  <a:cubicBezTo>
                    <a:pt x="4250" y="175543"/>
                    <a:pt x="24359" y="-49353"/>
                    <a:pt x="25417" y="99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C41B9FE2-A87E-872B-21C9-8D1D1228C094}"/>
                </a:ext>
              </a:extLst>
            </p:cNvPr>
            <p:cNvSpPr/>
            <p:nvPr/>
          </p:nvSpPr>
          <p:spPr>
            <a:xfrm>
              <a:off x="5191103" y="10423389"/>
              <a:ext cx="32146" cy="696702"/>
            </a:xfrm>
            <a:custGeom>
              <a:avLst/>
              <a:gdLst>
                <a:gd name="connsiteX0" fmla="*/ 12722 w 32146"/>
                <a:gd name="connsiteY0" fmla="*/ 3311 h 696702"/>
                <a:gd name="connsiteX1" fmla="*/ 22 w 32146"/>
                <a:gd name="connsiteY1" fmla="*/ 663711 h 696702"/>
                <a:gd name="connsiteX2" fmla="*/ 15897 w 32146"/>
                <a:gd name="connsiteY2" fmla="*/ 574811 h 696702"/>
                <a:gd name="connsiteX3" fmla="*/ 31772 w 32146"/>
                <a:gd name="connsiteY3" fmla="*/ 377961 h 696702"/>
                <a:gd name="connsiteX4" fmla="*/ 25422 w 32146"/>
                <a:gd name="connsiteY4" fmla="*/ 406536 h 696702"/>
                <a:gd name="connsiteX5" fmla="*/ 12722 w 32146"/>
                <a:gd name="connsiteY5" fmla="*/ 3311 h 69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" h="696702">
                  <a:moveTo>
                    <a:pt x="12722" y="3311"/>
                  </a:moveTo>
                  <a:cubicBezTo>
                    <a:pt x="8489" y="46174"/>
                    <a:pt x="-507" y="568461"/>
                    <a:pt x="22" y="663711"/>
                  </a:cubicBezTo>
                  <a:cubicBezTo>
                    <a:pt x="551" y="758961"/>
                    <a:pt x="10605" y="622436"/>
                    <a:pt x="15897" y="574811"/>
                  </a:cubicBezTo>
                  <a:cubicBezTo>
                    <a:pt x="21189" y="527186"/>
                    <a:pt x="30185" y="406007"/>
                    <a:pt x="31772" y="377961"/>
                  </a:cubicBezTo>
                  <a:cubicBezTo>
                    <a:pt x="33359" y="349915"/>
                    <a:pt x="29655" y="466332"/>
                    <a:pt x="25422" y="406536"/>
                  </a:cubicBezTo>
                  <a:cubicBezTo>
                    <a:pt x="21189" y="346740"/>
                    <a:pt x="16955" y="-39552"/>
                    <a:pt x="12722" y="3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A2D8220-FC9C-1D95-B6CA-573492A5DF12}"/>
                </a:ext>
              </a:extLst>
            </p:cNvPr>
            <p:cNvSpPr/>
            <p:nvPr/>
          </p:nvSpPr>
          <p:spPr>
            <a:xfrm>
              <a:off x="5196682" y="11111665"/>
              <a:ext cx="26279" cy="873823"/>
            </a:xfrm>
            <a:custGeom>
              <a:avLst/>
              <a:gdLst>
                <a:gd name="connsiteX0" fmla="*/ 16668 w 26279"/>
                <a:gd name="connsiteY0" fmla="*/ 4010 h 873823"/>
                <a:gd name="connsiteX1" fmla="*/ 16668 w 26279"/>
                <a:gd name="connsiteY1" fmla="*/ 454860 h 873823"/>
                <a:gd name="connsiteX2" fmla="*/ 26193 w 26279"/>
                <a:gd name="connsiteY2" fmla="*/ 388185 h 873823"/>
                <a:gd name="connsiteX3" fmla="*/ 10318 w 26279"/>
                <a:gd name="connsiteY3" fmla="*/ 848560 h 873823"/>
                <a:gd name="connsiteX4" fmla="*/ 7143 w 26279"/>
                <a:gd name="connsiteY4" fmla="*/ 746960 h 873823"/>
                <a:gd name="connsiteX5" fmla="*/ 793 w 26279"/>
                <a:gd name="connsiteY5" fmla="*/ 188160 h 873823"/>
                <a:gd name="connsiteX6" fmla="*/ 793 w 26279"/>
                <a:gd name="connsiteY6" fmla="*/ 229435 h 873823"/>
                <a:gd name="connsiteX7" fmla="*/ 16668 w 26279"/>
                <a:gd name="connsiteY7" fmla="*/ 4010 h 8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79" h="873823">
                  <a:moveTo>
                    <a:pt x="16668" y="4010"/>
                  </a:moveTo>
                  <a:cubicBezTo>
                    <a:pt x="19314" y="41581"/>
                    <a:pt x="15081" y="390831"/>
                    <a:pt x="16668" y="454860"/>
                  </a:cubicBezTo>
                  <a:cubicBezTo>
                    <a:pt x="18255" y="518889"/>
                    <a:pt x="27251" y="322568"/>
                    <a:pt x="26193" y="388185"/>
                  </a:cubicBezTo>
                  <a:cubicBezTo>
                    <a:pt x="25135" y="453802"/>
                    <a:pt x="13493" y="788764"/>
                    <a:pt x="10318" y="848560"/>
                  </a:cubicBezTo>
                  <a:cubicBezTo>
                    <a:pt x="7143" y="908356"/>
                    <a:pt x="8730" y="857027"/>
                    <a:pt x="7143" y="746960"/>
                  </a:cubicBezTo>
                  <a:cubicBezTo>
                    <a:pt x="5555" y="636893"/>
                    <a:pt x="1851" y="274414"/>
                    <a:pt x="793" y="188160"/>
                  </a:cubicBezTo>
                  <a:cubicBezTo>
                    <a:pt x="-265" y="101906"/>
                    <a:pt x="-265" y="254306"/>
                    <a:pt x="793" y="229435"/>
                  </a:cubicBezTo>
                  <a:cubicBezTo>
                    <a:pt x="1851" y="204564"/>
                    <a:pt x="14022" y="-33561"/>
                    <a:pt x="16668" y="40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144E8D38-D19B-DF60-BFDA-7264F6B59C74}"/>
                </a:ext>
              </a:extLst>
            </p:cNvPr>
            <p:cNvSpPr/>
            <p:nvPr/>
          </p:nvSpPr>
          <p:spPr>
            <a:xfrm>
              <a:off x="5191125" y="11623364"/>
              <a:ext cx="589845" cy="338744"/>
            </a:xfrm>
            <a:custGeom>
              <a:avLst/>
              <a:gdLst>
                <a:gd name="connsiteX0" fmla="*/ 0 w 589845"/>
                <a:gd name="connsiteY0" fmla="*/ 333686 h 338744"/>
                <a:gd name="connsiteX1" fmla="*/ 501650 w 589845"/>
                <a:gd name="connsiteY1" fmla="*/ 336861 h 338744"/>
                <a:gd name="connsiteX2" fmla="*/ 463550 w 589845"/>
                <a:gd name="connsiteY2" fmla="*/ 333686 h 338744"/>
                <a:gd name="connsiteX3" fmla="*/ 581025 w 589845"/>
                <a:gd name="connsiteY3" fmla="*/ 333686 h 338744"/>
                <a:gd name="connsiteX4" fmla="*/ 581025 w 589845"/>
                <a:gd name="connsiteY4" fmla="*/ 263836 h 338744"/>
                <a:gd name="connsiteX5" fmla="*/ 577850 w 589845"/>
                <a:gd name="connsiteY5" fmla="*/ 311 h 338744"/>
                <a:gd name="connsiteX6" fmla="*/ 558800 w 589845"/>
                <a:gd name="connsiteY6" fmla="*/ 209861 h 338744"/>
                <a:gd name="connsiteX7" fmla="*/ 565150 w 589845"/>
                <a:gd name="connsiteY7" fmla="*/ 181286 h 338744"/>
                <a:gd name="connsiteX8" fmla="*/ 574675 w 589845"/>
                <a:gd name="connsiteY8" fmla="*/ 308286 h 338744"/>
                <a:gd name="connsiteX9" fmla="*/ 444500 w 589845"/>
                <a:gd name="connsiteY9" fmla="*/ 311461 h 338744"/>
                <a:gd name="connsiteX10" fmla="*/ 501650 w 589845"/>
                <a:gd name="connsiteY10" fmla="*/ 317811 h 338744"/>
                <a:gd name="connsiteX11" fmla="*/ 317500 w 589845"/>
                <a:gd name="connsiteY11" fmla="*/ 320986 h 338744"/>
                <a:gd name="connsiteX12" fmla="*/ 0 w 589845"/>
                <a:gd name="connsiteY12" fmla="*/ 333686 h 33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5" h="338744">
                  <a:moveTo>
                    <a:pt x="0" y="333686"/>
                  </a:moveTo>
                  <a:lnTo>
                    <a:pt x="501650" y="336861"/>
                  </a:lnTo>
                  <a:cubicBezTo>
                    <a:pt x="578908" y="336861"/>
                    <a:pt x="450321" y="334215"/>
                    <a:pt x="463550" y="333686"/>
                  </a:cubicBezTo>
                  <a:cubicBezTo>
                    <a:pt x="476779" y="333157"/>
                    <a:pt x="561446" y="345328"/>
                    <a:pt x="581025" y="333686"/>
                  </a:cubicBezTo>
                  <a:cubicBezTo>
                    <a:pt x="600604" y="322044"/>
                    <a:pt x="581554" y="319398"/>
                    <a:pt x="581025" y="263836"/>
                  </a:cubicBezTo>
                  <a:cubicBezTo>
                    <a:pt x="580496" y="208274"/>
                    <a:pt x="581554" y="9307"/>
                    <a:pt x="577850" y="311"/>
                  </a:cubicBezTo>
                  <a:cubicBezTo>
                    <a:pt x="574146" y="-8685"/>
                    <a:pt x="560917" y="179699"/>
                    <a:pt x="558800" y="209861"/>
                  </a:cubicBezTo>
                  <a:cubicBezTo>
                    <a:pt x="556683" y="240023"/>
                    <a:pt x="562504" y="164882"/>
                    <a:pt x="565150" y="181286"/>
                  </a:cubicBezTo>
                  <a:cubicBezTo>
                    <a:pt x="567796" y="197690"/>
                    <a:pt x="594783" y="286590"/>
                    <a:pt x="574675" y="308286"/>
                  </a:cubicBezTo>
                  <a:cubicBezTo>
                    <a:pt x="554567" y="329982"/>
                    <a:pt x="456671" y="309874"/>
                    <a:pt x="444500" y="311461"/>
                  </a:cubicBezTo>
                  <a:cubicBezTo>
                    <a:pt x="432329" y="313048"/>
                    <a:pt x="522817" y="316224"/>
                    <a:pt x="501650" y="317811"/>
                  </a:cubicBezTo>
                  <a:cubicBezTo>
                    <a:pt x="480483" y="319398"/>
                    <a:pt x="317500" y="320986"/>
                    <a:pt x="317500" y="320986"/>
                  </a:cubicBezTo>
                  <a:lnTo>
                    <a:pt x="0" y="3336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C999D9C4-AE8D-68D1-2F3B-087B2FC1B153}"/>
                </a:ext>
              </a:extLst>
            </p:cNvPr>
            <p:cNvSpPr/>
            <p:nvPr/>
          </p:nvSpPr>
          <p:spPr>
            <a:xfrm>
              <a:off x="5854225" y="10665177"/>
              <a:ext cx="233079" cy="1291212"/>
            </a:xfrm>
            <a:custGeom>
              <a:avLst/>
              <a:gdLst>
                <a:gd name="connsiteX0" fmla="*/ 35400 w 233079"/>
                <a:gd name="connsiteY0" fmla="*/ 2823 h 1291212"/>
                <a:gd name="connsiteX1" fmla="*/ 29050 w 233079"/>
                <a:gd name="connsiteY1" fmla="*/ 615598 h 1291212"/>
                <a:gd name="connsiteX2" fmla="*/ 35400 w 233079"/>
                <a:gd name="connsiteY2" fmla="*/ 510823 h 1291212"/>
                <a:gd name="connsiteX3" fmla="*/ 25875 w 233079"/>
                <a:gd name="connsiteY3" fmla="*/ 964848 h 1291212"/>
                <a:gd name="connsiteX4" fmla="*/ 13175 w 233079"/>
                <a:gd name="connsiteY4" fmla="*/ 1193448 h 1291212"/>
                <a:gd name="connsiteX5" fmla="*/ 232250 w 233079"/>
                <a:gd name="connsiteY5" fmla="*/ 1285523 h 1291212"/>
                <a:gd name="connsiteX6" fmla="*/ 89375 w 233079"/>
                <a:gd name="connsiteY6" fmla="*/ 1279173 h 1291212"/>
                <a:gd name="connsiteX7" fmla="*/ 121125 w 233079"/>
                <a:gd name="connsiteY7" fmla="*/ 1288698 h 1291212"/>
                <a:gd name="connsiteX8" fmla="*/ 29050 w 233079"/>
                <a:gd name="connsiteY8" fmla="*/ 1225198 h 1291212"/>
                <a:gd name="connsiteX9" fmla="*/ 44925 w 233079"/>
                <a:gd name="connsiteY9" fmla="*/ 1256948 h 1291212"/>
                <a:gd name="connsiteX10" fmla="*/ 22700 w 233079"/>
                <a:gd name="connsiteY10" fmla="*/ 875948 h 1291212"/>
                <a:gd name="connsiteX11" fmla="*/ 44925 w 233079"/>
                <a:gd name="connsiteY11" fmla="*/ 968023 h 1291212"/>
                <a:gd name="connsiteX12" fmla="*/ 44925 w 233079"/>
                <a:gd name="connsiteY12" fmla="*/ 253648 h 1291212"/>
                <a:gd name="connsiteX13" fmla="*/ 32225 w 233079"/>
                <a:gd name="connsiteY13" fmla="*/ 380648 h 1291212"/>
                <a:gd name="connsiteX14" fmla="*/ 35400 w 233079"/>
                <a:gd name="connsiteY14" fmla="*/ 2823 h 12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079" h="1291212">
                  <a:moveTo>
                    <a:pt x="35400" y="2823"/>
                  </a:moveTo>
                  <a:cubicBezTo>
                    <a:pt x="34871" y="41981"/>
                    <a:pt x="29050" y="530931"/>
                    <a:pt x="29050" y="615598"/>
                  </a:cubicBezTo>
                  <a:cubicBezTo>
                    <a:pt x="29050" y="700265"/>
                    <a:pt x="35929" y="452615"/>
                    <a:pt x="35400" y="510823"/>
                  </a:cubicBezTo>
                  <a:cubicBezTo>
                    <a:pt x="34871" y="569031"/>
                    <a:pt x="29579" y="851077"/>
                    <a:pt x="25875" y="964848"/>
                  </a:cubicBezTo>
                  <a:cubicBezTo>
                    <a:pt x="22171" y="1078619"/>
                    <a:pt x="-21221" y="1140002"/>
                    <a:pt x="13175" y="1193448"/>
                  </a:cubicBezTo>
                  <a:cubicBezTo>
                    <a:pt x="47571" y="1246894"/>
                    <a:pt x="219550" y="1271236"/>
                    <a:pt x="232250" y="1285523"/>
                  </a:cubicBezTo>
                  <a:cubicBezTo>
                    <a:pt x="244950" y="1299811"/>
                    <a:pt x="107896" y="1278644"/>
                    <a:pt x="89375" y="1279173"/>
                  </a:cubicBezTo>
                  <a:cubicBezTo>
                    <a:pt x="70854" y="1279702"/>
                    <a:pt x="131179" y="1297694"/>
                    <a:pt x="121125" y="1288698"/>
                  </a:cubicBezTo>
                  <a:cubicBezTo>
                    <a:pt x="111071" y="1279702"/>
                    <a:pt x="41750" y="1230490"/>
                    <a:pt x="29050" y="1225198"/>
                  </a:cubicBezTo>
                  <a:cubicBezTo>
                    <a:pt x="16350" y="1219906"/>
                    <a:pt x="45983" y="1315156"/>
                    <a:pt x="44925" y="1256948"/>
                  </a:cubicBezTo>
                  <a:cubicBezTo>
                    <a:pt x="43867" y="1198740"/>
                    <a:pt x="22700" y="924102"/>
                    <a:pt x="22700" y="875948"/>
                  </a:cubicBezTo>
                  <a:cubicBezTo>
                    <a:pt x="22700" y="827794"/>
                    <a:pt x="41221" y="1071739"/>
                    <a:pt x="44925" y="968023"/>
                  </a:cubicBezTo>
                  <a:cubicBezTo>
                    <a:pt x="48629" y="864307"/>
                    <a:pt x="47042" y="351544"/>
                    <a:pt x="44925" y="253648"/>
                  </a:cubicBezTo>
                  <a:cubicBezTo>
                    <a:pt x="42808" y="155752"/>
                    <a:pt x="33812" y="417160"/>
                    <a:pt x="32225" y="380648"/>
                  </a:cubicBezTo>
                  <a:cubicBezTo>
                    <a:pt x="30638" y="344136"/>
                    <a:pt x="35929" y="-36335"/>
                    <a:pt x="35400" y="2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F80D87B0-FB05-279D-07B4-F357AABDDEEB}"/>
                </a:ext>
              </a:extLst>
            </p:cNvPr>
            <p:cNvSpPr/>
            <p:nvPr/>
          </p:nvSpPr>
          <p:spPr>
            <a:xfrm>
              <a:off x="5882561" y="10683629"/>
              <a:ext cx="23158" cy="345926"/>
            </a:xfrm>
            <a:custGeom>
              <a:avLst/>
              <a:gdLst>
                <a:gd name="connsiteX0" fmla="*/ 3889 w 23158"/>
                <a:gd name="connsiteY0" fmla="*/ 246 h 345926"/>
                <a:gd name="connsiteX1" fmla="*/ 714 w 23158"/>
                <a:gd name="connsiteY1" fmla="*/ 343146 h 345926"/>
                <a:gd name="connsiteX2" fmla="*/ 13414 w 23158"/>
                <a:gd name="connsiteY2" fmla="*/ 168521 h 345926"/>
                <a:gd name="connsiteX3" fmla="*/ 22939 w 23158"/>
                <a:gd name="connsiteY3" fmla="*/ 285996 h 345926"/>
                <a:gd name="connsiteX4" fmla="*/ 3889 w 23158"/>
                <a:gd name="connsiteY4" fmla="*/ 246 h 34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" h="345926">
                  <a:moveTo>
                    <a:pt x="3889" y="246"/>
                  </a:moveTo>
                  <a:cubicBezTo>
                    <a:pt x="185" y="9771"/>
                    <a:pt x="-873" y="315100"/>
                    <a:pt x="714" y="343146"/>
                  </a:cubicBezTo>
                  <a:cubicBezTo>
                    <a:pt x="2301" y="371192"/>
                    <a:pt x="9710" y="178046"/>
                    <a:pt x="13414" y="168521"/>
                  </a:cubicBezTo>
                  <a:cubicBezTo>
                    <a:pt x="17118" y="158996"/>
                    <a:pt x="24527" y="311925"/>
                    <a:pt x="22939" y="285996"/>
                  </a:cubicBezTo>
                  <a:cubicBezTo>
                    <a:pt x="21352" y="260067"/>
                    <a:pt x="7593" y="-9279"/>
                    <a:pt x="3889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D242AE8-8A2E-243C-532C-966A48810BFF}"/>
                </a:ext>
              </a:extLst>
            </p:cNvPr>
            <p:cNvSpPr/>
            <p:nvPr/>
          </p:nvSpPr>
          <p:spPr>
            <a:xfrm>
              <a:off x="6459107" y="10706082"/>
              <a:ext cx="84756" cy="1266926"/>
            </a:xfrm>
            <a:custGeom>
              <a:avLst/>
              <a:gdLst>
                <a:gd name="connsiteX0" fmla="*/ 24243 w 84756"/>
                <a:gd name="connsiteY0" fmla="*/ 18 h 1266926"/>
                <a:gd name="connsiteX1" fmla="*/ 11543 w 84756"/>
                <a:gd name="connsiteY1" fmla="*/ 635018 h 1266926"/>
                <a:gd name="connsiteX2" fmla="*/ 24243 w 84756"/>
                <a:gd name="connsiteY2" fmla="*/ 593743 h 1266926"/>
                <a:gd name="connsiteX3" fmla="*/ 2018 w 84756"/>
                <a:gd name="connsiteY3" fmla="*/ 1117618 h 1266926"/>
                <a:gd name="connsiteX4" fmla="*/ 84568 w 84756"/>
                <a:gd name="connsiteY4" fmla="*/ 1263668 h 1266926"/>
                <a:gd name="connsiteX5" fmla="*/ 24243 w 84756"/>
                <a:gd name="connsiteY5" fmla="*/ 1206518 h 1266926"/>
                <a:gd name="connsiteX6" fmla="*/ 11543 w 84756"/>
                <a:gd name="connsiteY6" fmla="*/ 1063643 h 1266926"/>
                <a:gd name="connsiteX7" fmla="*/ 36943 w 84756"/>
                <a:gd name="connsiteY7" fmla="*/ 1095393 h 1266926"/>
                <a:gd name="connsiteX8" fmla="*/ 40118 w 84756"/>
                <a:gd name="connsiteY8" fmla="*/ 657243 h 1266926"/>
                <a:gd name="connsiteX9" fmla="*/ 24243 w 84756"/>
                <a:gd name="connsiteY9" fmla="*/ 18 h 126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756" h="1266926">
                  <a:moveTo>
                    <a:pt x="24243" y="18"/>
                  </a:moveTo>
                  <a:cubicBezTo>
                    <a:pt x="19481" y="-3686"/>
                    <a:pt x="11543" y="536064"/>
                    <a:pt x="11543" y="635018"/>
                  </a:cubicBezTo>
                  <a:cubicBezTo>
                    <a:pt x="11543" y="733972"/>
                    <a:pt x="25831" y="513310"/>
                    <a:pt x="24243" y="593743"/>
                  </a:cubicBezTo>
                  <a:cubicBezTo>
                    <a:pt x="22655" y="674176"/>
                    <a:pt x="-8036" y="1005964"/>
                    <a:pt x="2018" y="1117618"/>
                  </a:cubicBezTo>
                  <a:cubicBezTo>
                    <a:pt x="12072" y="1229272"/>
                    <a:pt x="80864" y="1248851"/>
                    <a:pt x="84568" y="1263668"/>
                  </a:cubicBezTo>
                  <a:cubicBezTo>
                    <a:pt x="88272" y="1278485"/>
                    <a:pt x="36414" y="1239855"/>
                    <a:pt x="24243" y="1206518"/>
                  </a:cubicBezTo>
                  <a:cubicBezTo>
                    <a:pt x="12072" y="1173181"/>
                    <a:pt x="9426" y="1082164"/>
                    <a:pt x="11543" y="1063643"/>
                  </a:cubicBezTo>
                  <a:cubicBezTo>
                    <a:pt x="13660" y="1045122"/>
                    <a:pt x="32181" y="1163126"/>
                    <a:pt x="36943" y="1095393"/>
                  </a:cubicBezTo>
                  <a:cubicBezTo>
                    <a:pt x="41706" y="1027660"/>
                    <a:pt x="40647" y="832926"/>
                    <a:pt x="40118" y="657243"/>
                  </a:cubicBezTo>
                  <a:cubicBezTo>
                    <a:pt x="39589" y="481560"/>
                    <a:pt x="29005" y="3722"/>
                    <a:pt x="24243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B78D6D84-9F7F-FA28-1869-AF13F25FA33A}"/>
                </a:ext>
              </a:extLst>
            </p:cNvPr>
            <p:cNvSpPr/>
            <p:nvPr/>
          </p:nvSpPr>
          <p:spPr>
            <a:xfrm>
              <a:off x="5928818" y="11943621"/>
              <a:ext cx="598587" cy="39630"/>
            </a:xfrm>
            <a:custGeom>
              <a:avLst/>
              <a:gdLst>
                <a:gd name="connsiteX0" fmla="*/ 2082 w 598587"/>
                <a:gd name="connsiteY0" fmla="*/ 16604 h 39630"/>
                <a:gd name="connsiteX1" fmla="*/ 589457 w 598587"/>
                <a:gd name="connsiteY1" fmla="*/ 3904 h 39630"/>
                <a:gd name="connsiteX2" fmla="*/ 370382 w 598587"/>
                <a:gd name="connsiteY2" fmla="*/ 19779 h 39630"/>
                <a:gd name="connsiteX3" fmla="*/ 513257 w 598587"/>
                <a:gd name="connsiteY3" fmla="*/ 26129 h 39630"/>
                <a:gd name="connsiteX4" fmla="*/ 281482 w 598587"/>
                <a:gd name="connsiteY4" fmla="*/ 38829 h 39630"/>
                <a:gd name="connsiteX5" fmla="*/ 389432 w 598587"/>
                <a:gd name="connsiteY5" fmla="*/ 729 h 39630"/>
                <a:gd name="connsiteX6" fmla="*/ 2082 w 598587"/>
                <a:gd name="connsiteY6" fmla="*/ 16604 h 3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587" h="39630">
                  <a:moveTo>
                    <a:pt x="2082" y="16604"/>
                  </a:moveTo>
                  <a:lnTo>
                    <a:pt x="589457" y="3904"/>
                  </a:lnTo>
                  <a:cubicBezTo>
                    <a:pt x="650840" y="4433"/>
                    <a:pt x="383082" y="16075"/>
                    <a:pt x="370382" y="19779"/>
                  </a:cubicBezTo>
                  <a:cubicBezTo>
                    <a:pt x="357682" y="23483"/>
                    <a:pt x="528074" y="22954"/>
                    <a:pt x="513257" y="26129"/>
                  </a:cubicBezTo>
                  <a:cubicBezTo>
                    <a:pt x="498440" y="29304"/>
                    <a:pt x="302119" y="43062"/>
                    <a:pt x="281482" y="38829"/>
                  </a:cubicBezTo>
                  <a:cubicBezTo>
                    <a:pt x="260845" y="34596"/>
                    <a:pt x="432824" y="5491"/>
                    <a:pt x="389432" y="729"/>
                  </a:cubicBezTo>
                  <a:cubicBezTo>
                    <a:pt x="346040" y="-4034"/>
                    <a:pt x="-31255" y="16075"/>
                    <a:pt x="2082" y="166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F27F68E7-5429-2AFB-4B92-3C8F64CD3710}"/>
                </a:ext>
              </a:extLst>
            </p:cNvPr>
            <p:cNvSpPr/>
            <p:nvPr/>
          </p:nvSpPr>
          <p:spPr>
            <a:xfrm>
              <a:off x="6565294" y="9107694"/>
              <a:ext cx="434419" cy="2833314"/>
            </a:xfrm>
            <a:custGeom>
              <a:avLst/>
              <a:gdLst>
                <a:gd name="connsiteX0" fmla="*/ 434411 w 434419"/>
                <a:gd name="connsiteY0" fmla="*/ 9569 h 2833314"/>
                <a:gd name="connsiteX1" fmla="*/ 348853 w 434419"/>
                <a:gd name="connsiteY1" fmla="*/ 549653 h 2833314"/>
                <a:gd name="connsiteX2" fmla="*/ 359548 w 434419"/>
                <a:gd name="connsiteY2" fmla="*/ 501527 h 2833314"/>
                <a:gd name="connsiteX3" fmla="*/ 220517 w 434419"/>
                <a:gd name="connsiteY3" fmla="*/ 1565653 h 2833314"/>
                <a:gd name="connsiteX4" fmla="*/ 231211 w 434419"/>
                <a:gd name="connsiteY4" fmla="*/ 1506832 h 2833314"/>
                <a:gd name="connsiteX5" fmla="*/ 97527 w 434419"/>
                <a:gd name="connsiteY5" fmla="*/ 2212685 h 2833314"/>
                <a:gd name="connsiteX6" fmla="*/ 102874 w 434419"/>
                <a:gd name="connsiteY6" fmla="*/ 2175253 h 2833314"/>
                <a:gd name="connsiteX7" fmla="*/ 22664 w 434419"/>
                <a:gd name="connsiteY7" fmla="*/ 2677906 h 2833314"/>
                <a:gd name="connsiteX8" fmla="*/ 22664 w 434419"/>
                <a:gd name="connsiteY8" fmla="*/ 2608390 h 2833314"/>
                <a:gd name="connsiteX9" fmla="*/ 1274 w 434419"/>
                <a:gd name="connsiteY9" fmla="*/ 2832980 h 2833314"/>
                <a:gd name="connsiteX10" fmla="*/ 65443 w 434419"/>
                <a:gd name="connsiteY10" fmla="*/ 2549569 h 2833314"/>
                <a:gd name="connsiteX11" fmla="*/ 134959 w 434419"/>
                <a:gd name="connsiteY11" fmla="*/ 1966706 h 2833314"/>
                <a:gd name="connsiteX12" fmla="*/ 332811 w 434419"/>
                <a:gd name="connsiteY12" fmla="*/ 496180 h 2833314"/>
                <a:gd name="connsiteX13" fmla="*/ 316769 w 434419"/>
                <a:gd name="connsiteY13" fmla="*/ 699380 h 2833314"/>
                <a:gd name="connsiteX14" fmla="*/ 354201 w 434419"/>
                <a:gd name="connsiteY14" fmla="*/ 239506 h 2833314"/>
                <a:gd name="connsiteX15" fmla="*/ 434411 w 434419"/>
                <a:gd name="connsiteY15" fmla="*/ 9569 h 283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419" h="2833314">
                  <a:moveTo>
                    <a:pt x="434411" y="9569"/>
                  </a:moveTo>
                  <a:cubicBezTo>
                    <a:pt x="433520" y="61260"/>
                    <a:pt x="361330" y="467660"/>
                    <a:pt x="348853" y="549653"/>
                  </a:cubicBezTo>
                  <a:cubicBezTo>
                    <a:pt x="336376" y="631646"/>
                    <a:pt x="380937" y="332194"/>
                    <a:pt x="359548" y="501527"/>
                  </a:cubicBezTo>
                  <a:cubicBezTo>
                    <a:pt x="338159" y="670860"/>
                    <a:pt x="241906" y="1398102"/>
                    <a:pt x="220517" y="1565653"/>
                  </a:cubicBezTo>
                  <a:cubicBezTo>
                    <a:pt x="199128" y="1733204"/>
                    <a:pt x="251709" y="1398993"/>
                    <a:pt x="231211" y="1506832"/>
                  </a:cubicBezTo>
                  <a:cubicBezTo>
                    <a:pt x="210713" y="1614671"/>
                    <a:pt x="118916" y="2101282"/>
                    <a:pt x="97527" y="2212685"/>
                  </a:cubicBezTo>
                  <a:cubicBezTo>
                    <a:pt x="76138" y="2324088"/>
                    <a:pt x="115351" y="2097716"/>
                    <a:pt x="102874" y="2175253"/>
                  </a:cubicBezTo>
                  <a:cubicBezTo>
                    <a:pt x="90397" y="2252790"/>
                    <a:pt x="36032" y="2605717"/>
                    <a:pt x="22664" y="2677906"/>
                  </a:cubicBezTo>
                  <a:cubicBezTo>
                    <a:pt x="9296" y="2750095"/>
                    <a:pt x="26229" y="2582544"/>
                    <a:pt x="22664" y="2608390"/>
                  </a:cubicBezTo>
                  <a:cubicBezTo>
                    <a:pt x="19099" y="2634236"/>
                    <a:pt x="-5856" y="2842783"/>
                    <a:pt x="1274" y="2832980"/>
                  </a:cubicBezTo>
                  <a:cubicBezTo>
                    <a:pt x="8404" y="2823177"/>
                    <a:pt x="43162" y="2693948"/>
                    <a:pt x="65443" y="2549569"/>
                  </a:cubicBezTo>
                  <a:cubicBezTo>
                    <a:pt x="87724" y="2405190"/>
                    <a:pt x="90398" y="2308937"/>
                    <a:pt x="134959" y="1966706"/>
                  </a:cubicBezTo>
                  <a:cubicBezTo>
                    <a:pt x="179520" y="1624475"/>
                    <a:pt x="302509" y="707401"/>
                    <a:pt x="332811" y="496180"/>
                  </a:cubicBezTo>
                  <a:cubicBezTo>
                    <a:pt x="363113" y="284959"/>
                    <a:pt x="313204" y="742159"/>
                    <a:pt x="316769" y="699380"/>
                  </a:cubicBezTo>
                  <a:cubicBezTo>
                    <a:pt x="320334" y="656601"/>
                    <a:pt x="339941" y="351801"/>
                    <a:pt x="354201" y="239506"/>
                  </a:cubicBezTo>
                  <a:cubicBezTo>
                    <a:pt x="368461" y="127211"/>
                    <a:pt x="435302" y="-42122"/>
                    <a:pt x="434411" y="95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A7AE01EB-7561-9B7B-743D-E6B5EF26BB8D}"/>
                </a:ext>
              </a:extLst>
            </p:cNvPr>
            <p:cNvSpPr/>
            <p:nvPr/>
          </p:nvSpPr>
          <p:spPr>
            <a:xfrm>
              <a:off x="6956926" y="9090241"/>
              <a:ext cx="775736" cy="43349"/>
            </a:xfrm>
            <a:custGeom>
              <a:avLst/>
              <a:gdLst>
                <a:gd name="connsiteX0" fmla="*/ 0 w 775736"/>
                <a:gd name="connsiteY0" fmla="*/ 43064 h 43349"/>
                <a:gd name="connsiteX1" fmla="*/ 598906 w 775736"/>
                <a:gd name="connsiteY1" fmla="*/ 37717 h 43349"/>
                <a:gd name="connsiteX2" fmla="*/ 368969 w 775736"/>
                <a:gd name="connsiteY2" fmla="*/ 43064 h 43349"/>
                <a:gd name="connsiteX3" fmla="*/ 775369 w 775736"/>
                <a:gd name="connsiteY3" fmla="*/ 27022 h 43349"/>
                <a:gd name="connsiteX4" fmla="*/ 438485 w 775736"/>
                <a:gd name="connsiteY4" fmla="*/ 16327 h 43349"/>
                <a:gd name="connsiteX5" fmla="*/ 278063 w 775736"/>
                <a:gd name="connsiteY5" fmla="*/ 285 h 43349"/>
                <a:gd name="connsiteX6" fmla="*/ 427790 w 775736"/>
                <a:gd name="connsiteY6" fmla="*/ 5633 h 43349"/>
                <a:gd name="connsiteX7" fmla="*/ 0 w 775736"/>
                <a:gd name="connsiteY7" fmla="*/ 43064 h 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736" h="43349">
                  <a:moveTo>
                    <a:pt x="0" y="43064"/>
                  </a:moveTo>
                  <a:lnTo>
                    <a:pt x="598906" y="37717"/>
                  </a:lnTo>
                  <a:cubicBezTo>
                    <a:pt x="660401" y="37717"/>
                    <a:pt x="339559" y="44846"/>
                    <a:pt x="368969" y="43064"/>
                  </a:cubicBezTo>
                  <a:cubicBezTo>
                    <a:pt x="398379" y="41282"/>
                    <a:pt x="763783" y="31478"/>
                    <a:pt x="775369" y="27022"/>
                  </a:cubicBezTo>
                  <a:cubicBezTo>
                    <a:pt x="786955" y="22566"/>
                    <a:pt x="521369" y="20783"/>
                    <a:pt x="438485" y="16327"/>
                  </a:cubicBezTo>
                  <a:cubicBezTo>
                    <a:pt x="355601" y="11871"/>
                    <a:pt x="279846" y="2067"/>
                    <a:pt x="278063" y="285"/>
                  </a:cubicBezTo>
                  <a:cubicBezTo>
                    <a:pt x="276281" y="-1497"/>
                    <a:pt x="427790" y="5633"/>
                    <a:pt x="427790" y="5633"/>
                  </a:cubicBezTo>
                  <a:lnTo>
                    <a:pt x="0" y="43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055FA8A-9E62-0F5D-6066-ECABE4EC3814}"/>
                </a:ext>
              </a:extLst>
            </p:cNvPr>
            <p:cNvSpPr/>
            <p:nvPr/>
          </p:nvSpPr>
          <p:spPr>
            <a:xfrm>
              <a:off x="7689491" y="9097059"/>
              <a:ext cx="357297" cy="2903447"/>
            </a:xfrm>
            <a:custGeom>
              <a:avLst/>
              <a:gdLst>
                <a:gd name="connsiteX0" fmla="*/ 25 w 357297"/>
                <a:gd name="connsiteY0" fmla="*/ 4162 h 2903447"/>
                <a:gd name="connsiteX1" fmla="*/ 117667 w 357297"/>
                <a:gd name="connsiteY1" fmla="*/ 1159194 h 2903447"/>
                <a:gd name="connsiteX2" fmla="*/ 117667 w 357297"/>
                <a:gd name="connsiteY2" fmla="*/ 1062941 h 2903447"/>
                <a:gd name="connsiteX3" fmla="*/ 203225 w 357297"/>
                <a:gd name="connsiteY3" fmla="*/ 1998730 h 2903447"/>
                <a:gd name="connsiteX4" fmla="*/ 192530 w 357297"/>
                <a:gd name="connsiteY4" fmla="*/ 1854352 h 2903447"/>
                <a:gd name="connsiteX5" fmla="*/ 288783 w 357297"/>
                <a:gd name="connsiteY5" fmla="*/ 2640415 h 2903447"/>
                <a:gd name="connsiteX6" fmla="*/ 288783 w 357297"/>
                <a:gd name="connsiteY6" fmla="*/ 2549509 h 2903447"/>
                <a:gd name="connsiteX7" fmla="*/ 347604 w 357297"/>
                <a:gd name="connsiteY7" fmla="*/ 2843615 h 2903447"/>
                <a:gd name="connsiteX8" fmla="*/ 331562 w 357297"/>
                <a:gd name="connsiteY8" fmla="*/ 2677846 h 2903447"/>
                <a:gd name="connsiteX9" fmla="*/ 106972 w 357297"/>
                <a:gd name="connsiteY9" fmla="*/ 688625 h 2903447"/>
                <a:gd name="connsiteX10" fmla="*/ 106972 w 357297"/>
                <a:gd name="connsiteY10" fmla="*/ 768836 h 2903447"/>
                <a:gd name="connsiteX11" fmla="*/ 25 w 357297"/>
                <a:gd name="connsiteY11" fmla="*/ 4162 h 29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7297" h="2903447">
                  <a:moveTo>
                    <a:pt x="25" y="4162"/>
                  </a:moveTo>
                  <a:cubicBezTo>
                    <a:pt x="1808" y="69222"/>
                    <a:pt x="98060" y="982731"/>
                    <a:pt x="117667" y="1159194"/>
                  </a:cubicBezTo>
                  <a:cubicBezTo>
                    <a:pt x="137274" y="1335657"/>
                    <a:pt x="103407" y="923018"/>
                    <a:pt x="117667" y="1062941"/>
                  </a:cubicBezTo>
                  <a:cubicBezTo>
                    <a:pt x="131927" y="1202864"/>
                    <a:pt x="190748" y="1866828"/>
                    <a:pt x="203225" y="1998730"/>
                  </a:cubicBezTo>
                  <a:cubicBezTo>
                    <a:pt x="215702" y="2130632"/>
                    <a:pt x="178270" y="1747405"/>
                    <a:pt x="192530" y="1854352"/>
                  </a:cubicBezTo>
                  <a:cubicBezTo>
                    <a:pt x="206790" y="1961300"/>
                    <a:pt x="272741" y="2524556"/>
                    <a:pt x="288783" y="2640415"/>
                  </a:cubicBezTo>
                  <a:cubicBezTo>
                    <a:pt x="304825" y="2756274"/>
                    <a:pt x="278980" y="2515642"/>
                    <a:pt x="288783" y="2549509"/>
                  </a:cubicBezTo>
                  <a:cubicBezTo>
                    <a:pt x="298586" y="2583376"/>
                    <a:pt x="340474" y="2822226"/>
                    <a:pt x="347604" y="2843615"/>
                  </a:cubicBezTo>
                  <a:cubicBezTo>
                    <a:pt x="354734" y="2865004"/>
                    <a:pt x="371667" y="3037011"/>
                    <a:pt x="331562" y="2677846"/>
                  </a:cubicBezTo>
                  <a:cubicBezTo>
                    <a:pt x="291457" y="2318681"/>
                    <a:pt x="144404" y="1006793"/>
                    <a:pt x="106972" y="688625"/>
                  </a:cubicBezTo>
                  <a:cubicBezTo>
                    <a:pt x="69540" y="370457"/>
                    <a:pt x="123014" y="881131"/>
                    <a:pt x="106972" y="768836"/>
                  </a:cubicBezTo>
                  <a:cubicBezTo>
                    <a:pt x="90930" y="656541"/>
                    <a:pt x="-1758" y="-60898"/>
                    <a:pt x="25" y="41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DE70EC54-4AE3-A909-9D85-BCC758C0FBA7}"/>
                </a:ext>
              </a:extLst>
            </p:cNvPr>
            <p:cNvSpPr/>
            <p:nvPr/>
          </p:nvSpPr>
          <p:spPr>
            <a:xfrm>
              <a:off x="7165390" y="10373199"/>
              <a:ext cx="214010" cy="512075"/>
            </a:xfrm>
            <a:custGeom>
              <a:avLst/>
              <a:gdLst>
                <a:gd name="connsiteX0" fmla="*/ 112378 w 214010"/>
                <a:gd name="connsiteY0" fmla="*/ 696 h 512075"/>
                <a:gd name="connsiteX1" fmla="*/ 16126 w 214010"/>
                <a:gd name="connsiteY1" fmla="*/ 492654 h 512075"/>
                <a:gd name="connsiteX2" fmla="*/ 26821 w 214010"/>
                <a:gd name="connsiteY2" fmla="*/ 417790 h 512075"/>
                <a:gd name="connsiteX3" fmla="*/ 10778 w 214010"/>
                <a:gd name="connsiteY3" fmla="*/ 460569 h 512075"/>
                <a:gd name="connsiteX4" fmla="*/ 213978 w 214010"/>
                <a:gd name="connsiteY4" fmla="*/ 439180 h 512075"/>
                <a:gd name="connsiteX5" fmla="*/ 26821 w 214010"/>
                <a:gd name="connsiteY5" fmla="*/ 449875 h 512075"/>
                <a:gd name="connsiteX6" fmla="*/ 58905 w 214010"/>
                <a:gd name="connsiteY6" fmla="*/ 225285 h 512075"/>
                <a:gd name="connsiteX7" fmla="*/ 37515 w 214010"/>
                <a:gd name="connsiteY7" fmla="*/ 380359 h 512075"/>
                <a:gd name="connsiteX8" fmla="*/ 112378 w 214010"/>
                <a:gd name="connsiteY8" fmla="*/ 696 h 51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010" h="512075">
                  <a:moveTo>
                    <a:pt x="112378" y="696"/>
                  </a:moveTo>
                  <a:cubicBezTo>
                    <a:pt x="108813" y="19412"/>
                    <a:pt x="30385" y="423138"/>
                    <a:pt x="16126" y="492654"/>
                  </a:cubicBezTo>
                  <a:cubicBezTo>
                    <a:pt x="1867" y="562170"/>
                    <a:pt x="27712" y="423137"/>
                    <a:pt x="26821" y="417790"/>
                  </a:cubicBezTo>
                  <a:cubicBezTo>
                    <a:pt x="25930" y="412443"/>
                    <a:pt x="-20415" y="457004"/>
                    <a:pt x="10778" y="460569"/>
                  </a:cubicBezTo>
                  <a:lnTo>
                    <a:pt x="213978" y="439180"/>
                  </a:lnTo>
                  <a:cubicBezTo>
                    <a:pt x="216652" y="437398"/>
                    <a:pt x="52666" y="485524"/>
                    <a:pt x="26821" y="449875"/>
                  </a:cubicBezTo>
                  <a:cubicBezTo>
                    <a:pt x="976" y="414226"/>
                    <a:pt x="57123" y="236871"/>
                    <a:pt x="58905" y="225285"/>
                  </a:cubicBezTo>
                  <a:cubicBezTo>
                    <a:pt x="60687" y="213699"/>
                    <a:pt x="33059" y="414226"/>
                    <a:pt x="37515" y="380359"/>
                  </a:cubicBezTo>
                  <a:cubicBezTo>
                    <a:pt x="41971" y="346492"/>
                    <a:pt x="115943" y="-18020"/>
                    <a:pt x="112378" y="6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E2217A54-A67B-79E2-F211-A88BBA95DA2C}"/>
                </a:ext>
              </a:extLst>
            </p:cNvPr>
            <p:cNvSpPr/>
            <p:nvPr/>
          </p:nvSpPr>
          <p:spPr>
            <a:xfrm>
              <a:off x="7180437" y="10348942"/>
              <a:ext cx="108092" cy="503248"/>
            </a:xfrm>
            <a:custGeom>
              <a:avLst/>
              <a:gdLst>
                <a:gd name="connsiteX0" fmla="*/ 108026 w 108092"/>
                <a:gd name="connsiteY0" fmla="*/ 3563 h 503248"/>
                <a:gd name="connsiteX1" fmla="*/ 6426 w 108092"/>
                <a:gd name="connsiteY1" fmla="*/ 490174 h 503248"/>
                <a:gd name="connsiteX2" fmla="*/ 11774 w 108092"/>
                <a:gd name="connsiteY2" fmla="*/ 351142 h 503248"/>
                <a:gd name="connsiteX3" fmla="*/ 22468 w 108092"/>
                <a:gd name="connsiteY3" fmla="*/ 212111 h 503248"/>
                <a:gd name="connsiteX4" fmla="*/ 22468 w 108092"/>
                <a:gd name="connsiteY4" fmla="*/ 265584 h 503248"/>
                <a:gd name="connsiteX5" fmla="*/ 108026 w 108092"/>
                <a:gd name="connsiteY5" fmla="*/ 3563 h 50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92" h="503248">
                  <a:moveTo>
                    <a:pt x="108026" y="3563"/>
                  </a:moveTo>
                  <a:cubicBezTo>
                    <a:pt x="105352" y="40995"/>
                    <a:pt x="22468" y="432244"/>
                    <a:pt x="6426" y="490174"/>
                  </a:cubicBezTo>
                  <a:cubicBezTo>
                    <a:pt x="-9616" y="548104"/>
                    <a:pt x="9100" y="397486"/>
                    <a:pt x="11774" y="351142"/>
                  </a:cubicBezTo>
                  <a:cubicBezTo>
                    <a:pt x="14448" y="304798"/>
                    <a:pt x="20686" y="226371"/>
                    <a:pt x="22468" y="212111"/>
                  </a:cubicBezTo>
                  <a:cubicBezTo>
                    <a:pt x="24250" y="197851"/>
                    <a:pt x="13556" y="295886"/>
                    <a:pt x="22468" y="265584"/>
                  </a:cubicBezTo>
                  <a:cubicBezTo>
                    <a:pt x="31380" y="235282"/>
                    <a:pt x="110700" y="-33869"/>
                    <a:pt x="108026" y="35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FC970CF8-BBCE-1CA2-DF79-90D0B4CDEE56}"/>
                </a:ext>
              </a:extLst>
            </p:cNvPr>
            <p:cNvSpPr/>
            <p:nvPr/>
          </p:nvSpPr>
          <p:spPr>
            <a:xfrm>
              <a:off x="7283007" y="10357397"/>
              <a:ext cx="71122" cy="501130"/>
            </a:xfrm>
            <a:custGeom>
              <a:avLst/>
              <a:gdLst>
                <a:gd name="connsiteX0" fmla="*/ 109 w 71122"/>
                <a:gd name="connsiteY0" fmla="*/ 456 h 501130"/>
                <a:gd name="connsiteX1" fmla="*/ 53582 w 71122"/>
                <a:gd name="connsiteY1" fmla="*/ 492414 h 501130"/>
                <a:gd name="connsiteX2" fmla="*/ 53582 w 71122"/>
                <a:gd name="connsiteY2" fmla="*/ 321298 h 501130"/>
                <a:gd name="connsiteX3" fmla="*/ 69625 w 71122"/>
                <a:gd name="connsiteY3" fmla="*/ 401508 h 501130"/>
                <a:gd name="connsiteX4" fmla="*/ 109 w 71122"/>
                <a:gd name="connsiteY4" fmla="*/ 456 h 50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2" h="501130">
                  <a:moveTo>
                    <a:pt x="109" y="456"/>
                  </a:moveTo>
                  <a:cubicBezTo>
                    <a:pt x="-2565" y="15607"/>
                    <a:pt x="44670" y="438940"/>
                    <a:pt x="53582" y="492414"/>
                  </a:cubicBezTo>
                  <a:cubicBezTo>
                    <a:pt x="62494" y="545888"/>
                    <a:pt x="50908" y="336449"/>
                    <a:pt x="53582" y="321298"/>
                  </a:cubicBezTo>
                  <a:cubicBezTo>
                    <a:pt x="56256" y="306147"/>
                    <a:pt x="76755" y="451417"/>
                    <a:pt x="69625" y="401508"/>
                  </a:cubicBezTo>
                  <a:cubicBezTo>
                    <a:pt x="62495" y="351599"/>
                    <a:pt x="2783" y="-14695"/>
                    <a:pt x="109" y="4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21D3DF4-B283-F7CF-0888-32B0A242B021}"/>
                </a:ext>
              </a:extLst>
            </p:cNvPr>
            <p:cNvSpPr/>
            <p:nvPr/>
          </p:nvSpPr>
          <p:spPr>
            <a:xfrm>
              <a:off x="7121689" y="11168595"/>
              <a:ext cx="275910" cy="24175"/>
            </a:xfrm>
            <a:custGeom>
              <a:avLst/>
              <a:gdLst>
                <a:gd name="connsiteX0" fmla="*/ 1006 w 275910"/>
                <a:gd name="connsiteY0" fmla="*/ 2058 h 24175"/>
                <a:gd name="connsiteX1" fmla="*/ 273722 w 275910"/>
                <a:gd name="connsiteY1" fmla="*/ 23447 h 24175"/>
                <a:gd name="connsiteX2" fmla="*/ 134690 w 275910"/>
                <a:gd name="connsiteY2" fmla="*/ 18100 h 24175"/>
                <a:gd name="connsiteX3" fmla="*/ 236290 w 275910"/>
                <a:gd name="connsiteY3" fmla="*/ 7405 h 24175"/>
                <a:gd name="connsiteX4" fmla="*/ 182816 w 275910"/>
                <a:gd name="connsiteY4" fmla="*/ 2058 h 24175"/>
                <a:gd name="connsiteX5" fmla="*/ 1006 w 275910"/>
                <a:gd name="connsiteY5" fmla="*/ 2058 h 2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910" h="24175">
                  <a:moveTo>
                    <a:pt x="1006" y="2058"/>
                  </a:moveTo>
                  <a:cubicBezTo>
                    <a:pt x="16157" y="5623"/>
                    <a:pt x="251441" y="20773"/>
                    <a:pt x="273722" y="23447"/>
                  </a:cubicBezTo>
                  <a:cubicBezTo>
                    <a:pt x="296003" y="26121"/>
                    <a:pt x="140929" y="20774"/>
                    <a:pt x="134690" y="18100"/>
                  </a:cubicBezTo>
                  <a:cubicBezTo>
                    <a:pt x="128451" y="15426"/>
                    <a:pt x="228269" y="10079"/>
                    <a:pt x="236290" y="7405"/>
                  </a:cubicBezTo>
                  <a:cubicBezTo>
                    <a:pt x="244311" y="4731"/>
                    <a:pt x="219356" y="3840"/>
                    <a:pt x="182816" y="2058"/>
                  </a:cubicBezTo>
                  <a:cubicBezTo>
                    <a:pt x="146276" y="276"/>
                    <a:pt x="-14145" y="-1507"/>
                    <a:pt x="1006" y="20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FC63D46B-08A2-418E-8977-948BBEAA5CEA}"/>
                </a:ext>
              </a:extLst>
            </p:cNvPr>
            <p:cNvSpPr/>
            <p:nvPr/>
          </p:nvSpPr>
          <p:spPr>
            <a:xfrm>
              <a:off x="7060903" y="11159536"/>
              <a:ext cx="115344" cy="814705"/>
            </a:xfrm>
            <a:custGeom>
              <a:avLst/>
              <a:gdLst>
                <a:gd name="connsiteX0" fmla="*/ 115265 w 115344"/>
                <a:gd name="connsiteY0" fmla="*/ 5769 h 814705"/>
                <a:gd name="connsiteX1" fmla="*/ 29708 w 115344"/>
                <a:gd name="connsiteY1" fmla="*/ 636759 h 814705"/>
                <a:gd name="connsiteX2" fmla="*/ 45750 w 115344"/>
                <a:gd name="connsiteY2" fmla="*/ 438906 h 814705"/>
                <a:gd name="connsiteX3" fmla="*/ 2971 w 115344"/>
                <a:gd name="connsiteY3" fmla="*/ 797180 h 814705"/>
                <a:gd name="connsiteX4" fmla="*/ 8318 w 115344"/>
                <a:gd name="connsiteY4" fmla="*/ 700927 h 814705"/>
                <a:gd name="connsiteX5" fmla="*/ 45750 w 115344"/>
                <a:gd name="connsiteY5" fmla="*/ 198275 h 814705"/>
                <a:gd name="connsiteX6" fmla="*/ 45750 w 115344"/>
                <a:gd name="connsiteY6" fmla="*/ 315917 h 814705"/>
                <a:gd name="connsiteX7" fmla="*/ 115265 w 115344"/>
                <a:gd name="connsiteY7" fmla="*/ 5769 h 81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344" h="814705">
                  <a:moveTo>
                    <a:pt x="115265" y="5769"/>
                  </a:moveTo>
                  <a:cubicBezTo>
                    <a:pt x="112591" y="59243"/>
                    <a:pt x="41294" y="564570"/>
                    <a:pt x="29708" y="636759"/>
                  </a:cubicBezTo>
                  <a:cubicBezTo>
                    <a:pt x="18122" y="708948"/>
                    <a:pt x="50206" y="412169"/>
                    <a:pt x="45750" y="438906"/>
                  </a:cubicBezTo>
                  <a:cubicBezTo>
                    <a:pt x="41294" y="465643"/>
                    <a:pt x="9210" y="753510"/>
                    <a:pt x="2971" y="797180"/>
                  </a:cubicBezTo>
                  <a:cubicBezTo>
                    <a:pt x="-3268" y="840850"/>
                    <a:pt x="1188" y="800745"/>
                    <a:pt x="8318" y="700927"/>
                  </a:cubicBezTo>
                  <a:cubicBezTo>
                    <a:pt x="15448" y="601109"/>
                    <a:pt x="39511" y="262443"/>
                    <a:pt x="45750" y="198275"/>
                  </a:cubicBezTo>
                  <a:cubicBezTo>
                    <a:pt x="51989" y="134107"/>
                    <a:pt x="39511" y="344436"/>
                    <a:pt x="45750" y="315917"/>
                  </a:cubicBezTo>
                  <a:cubicBezTo>
                    <a:pt x="51989" y="287398"/>
                    <a:pt x="117939" y="-47705"/>
                    <a:pt x="115265" y="5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F759F457-196E-B6AB-1A2E-0EAB3BA8DEC6}"/>
                </a:ext>
              </a:extLst>
            </p:cNvPr>
            <p:cNvSpPr/>
            <p:nvPr/>
          </p:nvSpPr>
          <p:spPr>
            <a:xfrm>
              <a:off x="6547869" y="11924632"/>
              <a:ext cx="524445" cy="38087"/>
            </a:xfrm>
            <a:custGeom>
              <a:avLst/>
              <a:gdLst>
                <a:gd name="connsiteX0" fmla="*/ 13352 w 524445"/>
                <a:gd name="connsiteY0" fmla="*/ 37431 h 38087"/>
                <a:gd name="connsiteX1" fmla="*/ 510657 w 524445"/>
                <a:gd name="connsiteY1" fmla="*/ 32084 h 38087"/>
                <a:gd name="connsiteX2" fmla="*/ 393015 w 524445"/>
                <a:gd name="connsiteY2" fmla="*/ 26736 h 38087"/>
                <a:gd name="connsiteX3" fmla="*/ 473226 w 524445"/>
                <a:gd name="connsiteY3" fmla="*/ 10694 h 38087"/>
                <a:gd name="connsiteX4" fmla="*/ 189815 w 524445"/>
                <a:gd name="connsiteY4" fmla="*/ 16042 h 38087"/>
                <a:gd name="connsiteX5" fmla="*/ 350236 w 524445"/>
                <a:gd name="connsiteY5" fmla="*/ 0 h 38087"/>
                <a:gd name="connsiteX6" fmla="*/ 157731 w 524445"/>
                <a:gd name="connsiteY6" fmla="*/ 16042 h 38087"/>
                <a:gd name="connsiteX7" fmla="*/ 13352 w 524445"/>
                <a:gd name="connsiteY7" fmla="*/ 37431 h 38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4445" h="38087">
                  <a:moveTo>
                    <a:pt x="13352" y="37431"/>
                  </a:moveTo>
                  <a:cubicBezTo>
                    <a:pt x="72173" y="40105"/>
                    <a:pt x="447380" y="33866"/>
                    <a:pt x="510657" y="32084"/>
                  </a:cubicBezTo>
                  <a:cubicBezTo>
                    <a:pt x="573934" y="30302"/>
                    <a:pt x="399254" y="30301"/>
                    <a:pt x="393015" y="26736"/>
                  </a:cubicBezTo>
                  <a:cubicBezTo>
                    <a:pt x="386777" y="23171"/>
                    <a:pt x="507093" y="12476"/>
                    <a:pt x="473226" y="10694"/>
                  </a:cubicBezTo>
                  <a:cubicBezTo>
                    <a:pt x="439359" y="8912"/>
                    <a:pt x="210313" y="17824"/>
                    <a:pt x="189815" y="16042"/>
                  </a:cubicBezTo>
                  <a:cubicBezTo>
                    <a:pt x="169317" y="14260"/>
                    <a:pt x="355583" y="0"/>
                    <a:pt x="350236" y="0"/>
                  </a:cubicBezTo>
                  <a:cubicBezTo>
                    <a:pt x="344889" y="0"/>
                    <a:pt x="209422" y="13368"/>
                    <a:pt x="157731" y="16042"/>
                  </a:cubicBezTo>
                  <a:cubicBezTo>
                    <a:pt x="106040" y="18716"/>
                    <a:pt x="-45469" y="34757"/>
                    <a:pt x="13352" y="374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BB5D577-FBD3-389D-20F9-96172220824D}"/>
                </a:ext>
              </a:extLst>
            </p:cNvPr>
            <p:cNvSpPr/>
            <p:nvPr/>
          </p:nvSpPr>
          <p:spPr>
            <a:xfrm>
              <a:off x="7368592" y="11174298"/>
              <a:ext cx="110600" cy="782016"/>
            </a:xfrm>
            <a:custGeom>
              <a:avLst/>
              <a:gdLst>
                <a:gd name="connsiteX0" fmla="*/ 82 w 110600"/>
                <a:gd name="connsiteY0" fmla="*/ 1702 h 782016"/>
                <a:gd name="connsiteX1" fmla="*/ 69597 w 110600"/>
                <a:gd name="connsiteY1" fmla="*/ 493660 h 782016"/>
                <a:gd name="connsiteX2" fmla="*/ 53555 w 110600"/>
                <a:gd name="connsiteY2" fmla="*/ 408102 h 782016"/>
                <a:gd name="connsiteX3" fmla="*/ 107029 w 110600"/>
                <a:gd name="connsiteY3" fmla="*/ 771723 h 782016"/>
                <a:gd name="connsiteX4" fmla="*/ 101682 w 110600"/>
                <a:gd name="connsiteY4" fmla="*/ 643386 h 782016"/>
                <a:gd name="connsiteX5" fmla="*/ 69597 w 110600"/>
                <a:gd name="connsiteY5" fmla="*/ 242334 h 782016"/>
                <a:gd name="connsiteX6" fmla="*/ 85640 w 110600"/>
                <a:gd name="connsiteY6" fmla="*/ 327891 h 782016"/>
                <a:gd name="connsiteX7" fmla="*/ 82 w 110600"/>
                <a:gd name="connsiteY7" fmla="*/ 1702 h 78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00" h="782016">
                  <a:moveTo>
                    <a:pt x="82" y="1702"/>
                  </a:moveTo>
                  <a:cubicBezTo>
                    <a:pt x="-2592" y="29330"/>
                    <a:pt x="60685" y="425927"/>
                    <a:pt x="69597" y="493660"/>
                  </a:cubicBezTo>
                  <a:cubicBezTo>
                    <a:pt x="78509" y="561393"/>
                    <a:pt x="47316" y="361758"/>
                    <a:pt x="53555" y="408102"/>
                  </a:cubicBezTo>
                  <a:cubicBezTo>
                    <a:pt x="59794" y="454446"/>
                    <a:pt x="99008" y="732509"/>
                    <a:pt x="107029" y="771723"/>
                  </a:cubicBezTo>
                  <a:cubicBezTo>
                    <a:pt x="115050" y="810937"/>
                    <a:pt x="107921" y="731617"/>
                    <a:pt x="101682" y="643386"/>
                  </a:cubicBezTo>
                  <a:cubicBezTo>
                    <a:pt x="95443" y="555155"/>
                    <a:pt x="72271" y="294917"/>
                    <a:pt x="69597" y="242334"/>
                  </a:cubicBezTo>
                  <a:cubicBezTo>
                    <a:pt x="66923" y="189752"/>
                    <a:pt x="96335" y="364432"/>
                    <a:pt x="85640" y="327891"/>
                  </a:cubicBezTo>
                  <a:cubicBezTo>
                    <a:pt x="74945" y="291351"/>
                    <a:pt x="2756" y="-25926"/>
                    <a:pt x="82" y="1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FFD47D92-A664-12A3-3F6D-04EDBD8E54B5}"/>
                </a:ext>
              </a:extLst>
            </p:cNvPr>
            <p:cNvSpPr/>
            <p:nvPr/>
          </p:nvSpPr>
          <p:spPr>
            <a:xfrm>
              <a:off x="7441647" y="11922580"/>
              <a:ext cx="609709" cy="46144"/>
            </a:xfrm>
            <a:custGeom>
              <a:avLst/>
              <a:gdLst>
                <a:gd name="connsiteX0" fmla="*/ 1890 w 609709"/>
                <a:gd name="connsiteY0" fmla="*/ 34136 h 46144"/>
                <a:gd name="connsiteX1" fmla="*/ 600795 w 609709"/>
                <a:gd name="connsiteY1" fmla="*/ 44831 h 46144"/>
                <a:gd name="connsiteX2" fmla="*/ 370858 w 609709"/>
                <a:gd name="connsiteY2" fmla="*/ 2052 h 46144"/>
                <a:gd name="connsiteX3" fmla="*/ 509890 w 609709"/>
                <a:gd name="connsiteY3" fmla="*/ 7399 h 46144"/>
                <a:gd name="connsiteX4" fmla="*/ 183700 w 609709"/>
                <a:gd name="connsiteY4" fmla="*/ 12746 h 46144"/>
                <a:gd name="connsiteX5" fmla="*/ 402942 w 609709"/>
                <a:gd name="connsiteY5" fmla="*/ 23441 h 46144"/>
                <a:gd name="connsiteX6" fmla="*/ 1890 w 609709"/>
                <a:gd name="connsiteY6" fmla="*/ 34136 h 4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709" h="46144">
                  <a:moveTo>
                    <a:pt x="1890" y="34136"/>
                  </a:moveTo>
                  <a:cubicBezTo>
                    <a:pt x="34865" y="37701"/>
                    <a:pt x="539300" y="50178"/>
                    <a:pt x="600795" y="44831"/>
                  </a:cubicBezTo>
                  <a:cubicBezTo>
                    <a:pt x="662290" y="39484"/>
                    <a:pt x="386009" y="8291"/>
                    <a:pt x="370858" y="2052"/>
                  </a:cubicBezTo>
                  <a:cubicBezTo>
                    <a:pt x="355707" y="-4187"/>
                    <a:pt x="541083" y="5617"/>
                    <a:pt x="509890" y="7399"/>
                  </a:cubicBezTo>
                  <a:cubicBezTo>
                    <a:pt x="478697" y="9181"/>
                    <a:pt x="201525" y="10072"/>
                    <a:pt x="183700" y="12746"/>
                  </a:cubicBezTo>
                  <a:cubicBezTo>
                    <a:pt x="165875" y="15420"/>
                    <a:pt x="427896" y="21659"/>
                    <a:pt x="402942" y="23441"/>
                  </a:cubicBezTo>
                  <a:cubicBezTo>
                    <a:pt x="377988" y="25223"/>
                    <a:pt x="-31085" y="30571"/>
                    <a:pt x="1890" y="34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46595B2D-63A7-D22A-A327-67F60432A360}"/>
              </a:ext>
            </a:extLst>
          </p:cNvPr>
          <p:cNvGrpSpPr/>
          <p:nvPr/>
        </p:nvGrpSpPr>
        <p:grpSpPr>
          <a:xfrm>
            <a:off x="2144036" y="9079160"/>
            <a:ext cx="5307847" cy="3043355"/>
            <a:chOff x="2144036" y="9079160"/>
            <a:chExt cx="5307847" cy="3043355"/>
          </a:xfrm>
          <a:solidFill>
            <a:srgbClr val="C00000"/>
          </a:solidFill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455A782-1D13-EECA-CD85-137238120037}"/>
                </a:ext>
              </a:extLst>
            </p:cNvPr>
            <p:cNvSpPr/>
            <p:nvPr/>
          </p:nvSpPr>
          <p:spPr>
            <a:xfrm>
              <a:off x="2144036" y="9730140"/>
              <a:ext cx="1832125" cy="915408"/>
            </a:xfrm>
            <a:custGeom>
              <a:avLst/>
              <a:gdLst>
                <a:gd name="connsiteX0" fmla="*/ 331208 w 1832125"/>
                <a:gd name="connsiteY0" fmla="*/ 130642 h 915408"/>
                <a:gd name="connsiteX1" fmla="*/ 515428 w 1832125"/>
                <a:gd name="connsiteY1" fmla="*/ 170836 h 915408"/>
                <a:gd name="connsiteX2" fmla="*/ 498680 w 1832125"/>
                <a:gd name="connsiteY2" fmla="*/ 194282 h 915408"/>
                <a:gd name="connsiteX3" fmla="*/ 649406 w 1832125"/>
                <a:gd name="connsiteY3" fmla="*/ 150739 h 915408"/>
                <a:gd name="connsiteX4" fmla="*/ 646056 w 1832125"/>
                <a:gd name="connsiteY4" fmla="*/ 174185 h 915408"/>
                <a:gd name="connsiteX5" fmla="*/ 729793 w 1832125"/>
                <a:gd name="connsiteY5" fmla="*/ 120594 h 915408"/>
                <a:gd name="connsiteX6" fmla="*/ 756588 w 1832125"/>
                <a:gd name="connsiteY6" fmla="*/ 123944 h 915408"/>
                <a:gd name="connsiteX7" fmla="*/ 773335 w 1832125"/>
                <a:gd name="connsiteY7" fmla="*/ 60304 h 915408"/>
                <a:gd name="connsiteX8" fmla="*/ 810179 w 1832125"/>
                <a:gd name="connsiteY8" fmla="*/ 113895 h 915408"/>
                <a:gd name="connsiteX9" fmla="*/ 870469 w 1832125"/>
                <a:gd name="connsiteY9" fmla="*/ 60304 h 915408"/>
                <a:gd name="connsiteX10" fmla="*/ 907313 w 1832125"/>
                <a:gd name="connsiteY10" fmla="*/ 16761 h 915408"/>
                <a:gd name="connsiteX11" fmla="*/ 934109 w 1832125"/>
                <a:gd name="connsiteY11" fmla="*/ 56955 h 915408"/>
                <a:gd name="connsiteX12" fmla="*/ 954206 w 1832125"/>
                <a:gd name="connsiteY12" fmla="*/ 36858 h 915408"/>
                <a:gd name="connsiteX13" fmla="*/ 1101582 w 1832125"/>
                <a:gd name="connsiteY13" fmla="*/ 40207 h 915408"/>
                <a:gd name="connsiteX14" fmla="*/ 1044641 w 1832125"/>
                <a:gd name="connsiteY14" fmla="*/ 50256 h 915408"/>
                <a:gd name="connsiteX15" fmla="*/ 1185318 w 1832125"/>
                <a:gd name="connsiteY15" fmla="*/ 23460 h 915408"/>
                <a:gd name="connsiteX16" fmla="*/ 1285801 w 1832125"/>
                <a:gd name="connsiteY16" fmla="*/ 14 h 915408"/>
                <a:gd name="connsiteX17" fmla="*/ 1265705 w 1832125"/>
                <a:gd name="connsiteY17" fmla="*/ 26809 h 915408"/>
                <a:gd name="connsiteX18" fmla="*/ 1433177 w 1832125"/>
                <a:gd name="connsiteY18" fmla="*/ 36858 h 915408"/>
                <a:gd name="connsiteX19" fmla="*/ 1500166 w 1832125"/>
                <a:gd name="connsiteY19" fmla="*/ 36858 h 915408"/>
                <a:gd name="connsiteX20" fmla="*/ 1416430 w 1832125"/>
                <a:gd name="connsiteY20" fmla="*/ 33508 h 915408"/>
                <a:gd name="connsiteX21" fmla="*/ 1453274 w 1832125"/>
                <a:gd name="connsiteY21" fmla="*/ 26809 h 915408"/>
                <a:gd name="connsiteX22" fmla="*/ 1597300 w 1832125"/>
                <a:gd name="connsiteY22" fmla="*/ 70352 h 915408"/>
                <a:gd name="connsiteX23" fmla="*/ 1660940 w 1832125"/>
                <a:gd name="connsiteY23" fmla="*/ 80401 h 915408"/>
                <a:gd name="connsiteX24" fmla="*/ 1664289 w 1832125"/>
                <a:gd name="connsiteY24" fmla="*/ 144040 h 915408"/>
                <a:gd name="connsiteX25" fmla="*/ 1697784 w 1832125"/>
                <a:gd name="connsiteY25" fmla="*/ 294765 h 915408"/>
                <a:gd name="connsiteX26" fmla="*/ 1681037 w 1832125"/>
                <a:gd name="connsiteY26" fmla="*/ 130642 h 915408"/>
                <a:gd name="connsiteX27" fmla="*/ 1691085 w 1832125"/>
                <a:gd name="connsiteY27" fmla="*/ 288067 h 915408"/>
                <a:gd name="connsiteX28" fmla="*/ 1734628 w 1832125"/>
                <a:gd name="connsiteY28" fmla="*/ 301464 h 915408"/>
                <a:gd name="connsiteX29" fmla="*/ 1768122 w 1832125"/>
                <a:gd name="connsiteY29" fmla="*/ 375152 h 915408"/>
                <a:gd name="connsiteX30" fmla="*/ 1815015 w 1832125"/>
                <a:gd name="connsiteY30" fmla="*/ 472286 h 915408"/>
                <a:gd name="connsiteX31" fmla="*/ 1831762 w 1832125"/>
                <a:gd name="connsiteY31" fmla="*/ 535926 h 915408"/>
                <a:gd name="connsiteX32" fmla="*/ 1801617 w 1832125"/>
                <a:gd name="connsiteY32" fmla="*/ 606264 h 915408"/>
                <a:gd name="connsiteX33" fmla="*/ 1727929 w 1832125"/>
                <a:gd name="connsiteY33" fmla="*/ 669904 h 915408"/>
                <a:gd name="connsiteX34" fmla="*/ 1516913 w 1832125"/>
                <a:gd name="connsiteY34" fmla="*/ 847425 h 915408"/>
                <a:gd name="connsiteX35" fmla="*/ 1446575 w 1832125"/>
                <a:gd name="connsiteY35" fmla="*/ 914414 h 915408"/>
                <a:gd name="connsiteX36" fmla="*/ 1483419 w 1832125"/>
                <a:gd name="connsiteY36" fmla="*/ 803882 h 915408"/>
                <a:gd name="connsiteX37" fmla="*/ 1299199 w 1832125"/>
                <a:gd name="connsiteY37" fmla="*/ 827328 h 915408"/>
                <a:gd name="connsiteX38" fmla="*/ 1305898 w 1832125"/>
                <a:gd name="connsiteY38" fmla="*/ 649807 h 915408"/>
                <a:gd name="connsiteX39" fmla="*/ 1349441 w 1832125"/>
                <a:gd name="connsiteY39" fmla="*/ 566071 h 915408"/>
                <a:gd name="connsiteX40" fmla="*/ 1439876 w 1832125"/>
                <a:gd name="connsiteY40" fmla="*/ 415346 h 915408"/>
                <a:gd name="connsiteX41" fmla="*/ 1295850 w 1832125"/>
                <a:gd name="connsiteY41" fmla="*/ 438792 h 915408"/>
                <a:gd name="connsiteX42" fmla="*/ 1155173 w 1832125"/>
                <a:gd name="connsiteY42" fmla="*/ 515829 h 915408"/>
                <a:gd name="connsiteX43" fmla="*/ 1175269 w 1832125"/>
                <a:gd name="connsiteY43" fmla="*/ 455539 h 915408"/>
                <a:gd name="connsiteX44" fmla="*/ 1084834 w 1832125"/>
                <a:gd name="connsiteY44" fmla="*/ 495733 h 915408"/>
                <a:gd name="connsiteX45" fmla="*/ 1108280 w 1832125"/>
                <a:gd name="connsiteY45" fmla="*/ 519179 h 915408"/>
                <a:gd name="connsiteX46" fmla="*/ 944157 w 1832125"/>
                <a:gd name="connsiteY46" fmla="*/ 519179 h 915408"/>
                <a:gd name="connsiteX47" fmla="*/ 957555 w 1832125"/>
                <a:gd name="connsiteY47" fmla="*/ 562722 h 915408"/>
                <a:gd name="connsiteX48" fmla="*/ 847023 w 1832125"/>
                <a:gd name="connsiteY48" fmla="*/ 535926 h 915408"/>
                <a:gd name="connsiteX49" fmla="*/ 847023 w 1832125"/>
                <a:gd name="connsiteY49" fmla="*/ 579469 h 915408"/>
                <a:gd name="connsiteX50" fmla="*/ 810179 w 1832125"/>
                <a:gd name="connsiteY50" fmla="*/ 579469 h 915408"/>
                <a:gd name="connsiteX51" fmla="*/ 776685 w 1832125"/>
                <a:gd name="connsiteY51" fmla="*/ 646458 h 915408"/>
                <a:gd name="connsiteX52" fmla="*/ 773335 w 1832125"/>
                <a:gd name="connsiteY52" fmla="*/ 676603 h 915408"/>
                <a:gd name="connsiteX53" fmla="*/ 679551 w 1832125"/>
                <a:gd name="connsiteY53" fmla="*/ 659856 h 915408"/>
                <a:gd name="connsiteX54" fmla="*/ 615911 w 1832125"/>
                <a:gd name="connsiteY54" fmla="*/ 676603 h 915408"/>
                <a:gd name="connsiteX55" fmla="*/ 625960 w 1832125"/>
                <a:gd name="connsiteY55" fmla="*/ 730194 h 915408"/>
                <a:gd name="connsiteX56" fmla="*/ 642707 w 1832125"/>
                <a:gd name="connsiteY56" fmla="*/ 683302 h 915408"/>
                <a:gd name="connsiteX57" fmla="*/ 605863 w 1832125"/>
                <a:gd name="connsiteY57" fmla="*/ 753640 h 915408"/>
                <a:gd name="connsiteX58" fmla="*/ 565669 w 1832125"/>
                <a:gd name="connsiteY58" fmla="*/ 760339 h 915408"/>
                <a:gd name="connsiteX59" fmla="*/ 414944 w 1832125"/>
                <a:gd name="connsiteY59" fmla="*/ 743592 h 915408"/>
                <a:gd name="connsiteX60" fmla="*/ 498680 w 1832125"/>
                <a:gd name="connsiteY60" fmla="*/ 736893 h 915408"/>
                <a:gd name="connsiteX61" fmla="*/ 391498 w 1832125"/>
                <a:gd name="connsiteY61" fmla="*/ 690001 h 915408"/>
                <a:gd name="connsiteX62" fmla="*/ 280966 w 1832125"/>
                <a:gd name="connsiteY62" fmla="*/ 683302 h 915408"/>
                <a:gd name="connsiteX63" fmla="*/ 183832 w 1832125"/>
                <a:gd name="connsiteY63" fmla="*/ 626361 h 915408"/>
                <a:gd name="connsiteX64" fmla="*/ 96746 w 1832125"/>
                <a:gd name="connsiteY64" fmla="*/ 592867 h 915408"/>
                <a:gd name="connsiteX65" fmla="*/ 120193 w 1832125"/>
                <a:gd name="connsiteY65" fmla="*/ 609614 h 915408"/>
                <a:gd name="connsiteX66" fmla="*/ 100096 w 1832125"/>
                <a:gd name="connsiteY66" fmla="*/ 566071 h 915408"/>
                <a:gd name="connsiteX67" fmla="*/ 29757 w 1832125"/>
                <a:gd name="connsiteY67" fmla="*/ 499082 h 915408"/>
                <a:gd name="connsiteX68" fmla="*/ 6311 w 1832125"/>
                <a:gd name="connsiteY68" fmla="*/ 448840 h 915408"/>
                <a:gd name="connsiteX69" fmla="*/ 140289 w 1832125"/>
                <a:gd name="connsiteY69" fmla="*/ 425394 h 915408"/>
                <a:gd name="connsiteX70" fmla="*/ 110144 w 1832125"/>
                <a:gd name="connsiteY70" fmla="*/ 351706 h 915408"/>
                <a:gd name="connsiteX71" fmla="*/ 160386 w 1832125"/>
                <a:gd name="connsiteY71" fmla="*/ 345007 h 915408"/>
                <a:gd name="connsiteX72" fmla="*/ 140289 w 1832125"/>
                <a:gd name="connsiteY72" fmla="*/ 311513 h 915408"/>
                <a:gd name="connsiteX73" fmla="*/ 244122 w 1832125"/>
                <a:gd name="connsiteY73" fmla="*/ 241174 h 915408"/>
                <a:gd name="connsiteX74" fmla="*/ 260869 w 1832125"/>
                <a:gd name="connsiteY74" fmla="*/ 257922 h 915408"/>
                <a:gd name="connsiteX75" fmla="*/ 260869 w 1832125"/>
                <a:gd name="connsiteY75" fmla="*/ 194282 h 915408"/>
                <a:gd name="connsiteX76" fmla="*/ 351305 w 1832125"/>
                <a:gd name="connsiteY76" fmla="*/ 194282 h 915408"/>
                <a:gd name="connsiteX77" fmla="*/ 331208 w 1832125"/>
                <a:gd name="connsiteY77" fmla="*/ 130642 h 91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32125" h="915408">
                  <a:moveTo>
                    <a:pt x="331208" y="130642"/>
                  </a:moveTo>
                  <a:cubicBezTo>
                    <a:pt x="358562" y="126734"/>
                    <a:pt x="487516" y="160229"/>
                    <a:pt x="515428" y="170836"/>
                  </a:cubicBezTo>
                  <a:cubicBezTo>
                    <a:pt x="543340" y="181443"/>
                    <a:pt x="476350" y="197631"/>
                    <a:pt x="498680" y="194282"/>
                  </a:cubicBezTo>
                  <a:cubicBezTo>
                    <a:pt x="521010" y="190933"/>
                    <a:pt x="624843" y="154088"/>
                    <a:pt x="649406" y="150739"/>
                  </a:cubicBezTo>
                  <a:cubicBezTo>
                    <a:pt x="673969" y="147390"/>
                    <a:pt x="632658" y="179209"/>
                    <a:pt x="646056" y="174185"/>
                  </a:cubicBezTo>
                  <a:cubicBezTo>
                    <a:pt x="659454" y="169161"/>
                    <a:pt x="711371" y="128967"/>
                    <a:pt x="729793" y="120594"/>
                  </a:cubicBezTo>
                  <a:cubicBezTo>
                    <a:pt x="748215" y="112221"/>
                    <a:pt x="749331" y="133992"/>
                    <a:pt x="756588" y="123944"/>
                  </a:cubicBezTo>
                  <a:cubicBezTo>
                    <a:pt x="763845" y="113896"/>
                    <a:pt x="764403" y="61979"/>
                    <a:pt x="773335" y="60304"/>
                  </a:cubicBezTo>
                  <a:cubicBezTo>
                    <a:pt x="782267" y="58629"/>
                    <a:pt x="793990" y="113895"/>
                    <a:pt x="810179" y="113895"/>
                  </a:cubicBezTo>
                  <a:cubicBezTo>
                    <a:pt x="826368" y="113895"/>
                    <a:pt x="854280" y="76493"/>
                    <a:pt x="870469" y="60304"/>
                  </a:cubicBezTo>
                  <a:cubicBezTo>
                    <a:pt x="886658" y="44115"/>
                    <a:pt x="896706" y="17319"/>
                    <a:pt x="907313" y="16761"/>
                  </a:cubicBezTo>
                  <a:cubicBezTo>
                    <a:pt x="917920" y="16203"/>
                    <a:pt x="926293" y="53605"/>
                    <a:pt x="934109" y="56955"/>
                  </a:cubicBezTo>
                  <a:cubicBezTo>
                    <a:pt x="941925" y="60305"/>
                    <a:pt x="926294" y="39649"/>
                    <a:pt x="954206" y="36858"/>
                  </a:cubicBezTo>
                  <a:cubicBezTo>
                    <a:pt x="982118" y="34067"/>
                    <a:pt x="1086510" y="37974"/>
                    <a:pt x="1101582" y="40207"/>
                  </a:cubicBezTo>
                  <a:cubicBezTo>
                    <a:pt x="1116654" y="42440"/>
                    <a:pt x="1044641" y="50256"/>
                    <a:pt x="1044641" y="50256"/>
                  </a:cubicBezTo>
                  <a:lnTo>
                    <a:pt x="1185318" y="23460"/>
                  </a:lnTo>
                  <a:cubicBezTo>
                    <a:pt x="1225511" y="15086"/>
                    <a:pt x="1272403" y="-544"/>
                    <a:pt x="1285801" y="14"/>
                  </a:cubicBezTo>
                  <a:cubicBezTo>
                    <a:pt x="1299199" y="572"/>
                    <a:pt x="1241142" y="20668"/>
                    <a:pt x="1265705" y="26809"/>
                  </a:cubicBezTo>
                  <a:cubicBezTo>
                    <a:pt x="1290268" y="32950"/>
                    <a:pt x="1394100" y="35183"/>
                    <a:pt x="1433177" y="36858"/>
                  </a:cubicBezTo>
                  <a:cubicBezTo>
                    <a:pt x="1472254" y="38533"/>
                    <a:pt x="1502957" y="37416"/>
                    <a:pt x="1500166" y="36858"/>
                  </a:cubicBezTo>
                  <a:cubicBezTo>
                    <a:pt x="1497375" y="36300"/>
                    <a:pt x="1424245" y="35183"/>
                    <a:pt x="1416430" y="33508"/>
                  </a:cubicBezTo>
                  <a:cubicBezTo>
                    <a:pt x="1408615" y="31833"/>
                    <a:pt x="1423129" y="20668"/>
                    <a:pt x="1453274" y="26809"/>
                  </a:cubicBezTo>
                  <a:cubicBezTo>
                    <a:pt x="1483419" y="32950"/>
                    <a:pt x="1562689" y="61420"/>
                    <a:pt x="1597300" y="70352"/>
                  </a:cubicBezTo>
                  <a:cubicBezTo>
                    <a:pt x="1631911" y="79284"/>
                    <a:pt x="1649775" y="68120"/>
                    <a:pt x="1660940" y="80401"/>
                  </a:cubicBezTo>
                  <a:cubicBezTo>
                    <a:pt x="1672105" y="92682"/>
                    <a:pt x="1658148" y="108313"/>
                    <a:pt x="1664289" y="144040"/>
                  </a:cubicBezTo>
                  <a:cubicBezTo>
                    <a:pt x="1670430" y="179767"/>
                    <a:pt x="1694993" y="296998"/>
                    <a:pt x="1697784" y="294765"/>
                  </a:cubicBezTo>
                  <a:cubicBezTo>
                    <a:pt x="1700575" y="292532"/>
                    <a:pt x="1682154" y="131758"/>
                    <a:pt x="1681037" y="130642"/>
                  </a:cubicBezTo>
                  <a:cubicBezTo>
                    <a:pt x="1679921" y="129526"/>
                    <a:pt x="1682153" y="259597"/>
                    <a:pt x="1691085" y="288067"/>
                  </a:cubicBezTo>
                  <a:cubicBezTo>
                    <a:pt x="1700017" y="316537"/>
                    <a:pt x="1721789" y="286950"/>
                    <a:pt x="1734628" y="301464"/>
                  </a:cubicBezTo>
                  <a:cubicBezTo>
                    <a:pt x="1747467" y="315978"/>
                    <a:pt x="1754724" y="346682"/>
                    <a:pt x="1768122" y="375152"/>
                  </a:cubicBezTo>
                  <a:cubicBezTo>
                    <a:pt x="1781520" y="403622"/>
                    <a:pt x="1804408" y="445490"/>
                    <a:pt x="1815015" y="472286"/>
                  </a:cubicBezTo>
                  <a:cubicBezTo>
                    <a:pt x="1825622" y="499082"/>
                    <a:pt x="1833995" y="513596"/>
                    <a:pt x="1831762" y="535926"/>
                  </a:cubicBezTo>
                  <a:cubicBezTo>
                    <a:pt x="1829529" y="558256"/>
                    <a:pt x="1818922" y="583934"/>
                    <a:pt x="1801617" y="606264"/>
                  </a:cubicBezTo>
                  <a:cubicBezTo>
                    <a:pt x="1784312" y="628594"/>
                    <a:pt x="1727929" y="669904"/>
                    <a:pt x="1727929" y="669904"/>
                  </a:cubicBezTo>
                  <a:lnTo>
                    <a:pt x="1516913" y="847425"/>
                  </a:lnTo>
                  <a:cubicBezTo>
                    <a:pt x="1470021" y="888177"/>
                    <a:pt x="1452157" y="921671"/>
                    <a:pt x="1446575" y="914414"/>
                  </a:cubicBezTo>
                  <a:cubicBezTo>
                    <a:pt x="1440993" y="907157"/>
                    <a:pt x="1507982" y="818396"/>
                    <a:pt x="1483419" y="803882"/>
                  </a:cubicBezTo>
                  <a:cubicBezTo>
                    <a:pt x="1458856" y="789368"/>
                    <a:pt x="1328786" y="853007"/>
                    <a:pt x="1299199" y="827328"/>
                  </a:cubicBezTo>
                  <a:cubicBezTo>
                    <a:pt x="1269612" y="801649"/>
                    <a:pt x="1297524" y="693350"/>
                    <a:pt x="1305898" y="649807"/>
                  </a:cubicBezTo>
                  <a:cubicBezTo>
                    <a:pt x="1314272" y="606264"/>
                    <a:pt x="1327111" y="605148"/>
                    <a:pt x="1349441" y="566071"/>
                  </a:cubicBezTo>
                  <a:cubicBezTo>
                    <a:pt x="1371771" y="526994"/>
                    <a:pt x="1448808" y="436559"/>
                    <a:pt x="1439876" y="415346"/>
                  </a:cubicBezTo>
                  <a:cubicBezTo>
                    <a:pt x="1430944" y="394133"/>
                    <a:pt x="1343301" y="422045"/>
                    <a:pt x="1295850" y="438792"/>
                  </a:cubicBezTo>
                  <a:cubicBezTo>
                    <a:pt x="1248400" y="455539"/>
                    <a:pt x="1175270" y="513038"/>
                    <a:pt x="1155173" y="515829"/>
                  </a:cubicBezTo>
                  <a:cubicBezTo>
                    <a:pt x="1135076" y="518620"/>
                    <a:pt x="1186992" y="458888"/>
                    <a:pt x="1175269" y="455539"/>
                  </a:cubicBezTo>
                  <a:cubicBezTo>
                    <a:pt x="1163546" y="452190"/>
                    <a:pt x="1095999" y="485126"/>
                    <a:pt x="1084834" y="495733"/>
                  </a:cubicBezTo>
                  <a:cubicBezTo>
                    <a:pt x="1073669" y="506340"/>
                    <a:pt x="1131726" y="515271"/>
                    <a:pt x="1108280" y="519179"/>
                  </a:cubicBezTo>
                  <a:cubicBezTo>
                    <a:pt x="1084834" y="523087"/>
                    <a:pt x="969278" y="511922"/>
                    <a:pt x="944157" y="519179"/>
                  </a:cubicBezTo>
                  <a:cubicBezTo>
                    <a:pt x="919036" y="526436"/>
                    <a:pt x="973744" y="559931"/>
                    <a:pt x="957555" y="562722"/>
                  </a:cubicBezTo>
                  <a:cubicBezTo>
                    <a:pt x="941366" y="565513"/>
                    <a:pt x="865445" y="533135"/>
                    <a:pt x="847023" y="535926"/>
                  </a:cubicBezTo>
                  <a:cubicBezTo>
                    <a:pt x="828601" y="538717"/>
                    <a:pt x="853164" y="572212"/>
                    <a:pt x="847023" y="579469"/>
                  </a:cubicBezTo>
                  <a:cubicBezTo>
                    <a:pt x="840882" y="586726"/>
                    <a:pt x="821902" y="568304"/>
                    <a:pt x="810179" y="579469"/>
                  </a:cubicBezTo>
                  <a:cubicBezTo>
                    <a:pt x="798456" y="590634"/>
                    <a:pt x="782826" y="630269"/>
                    <a:pt x="776685" y="646458"/>
                  </a:cubicBezTo>
                  <a:cubicBezTo>
                    <a:pt x="770544" y="662647"/>
                    <a:pt x="789524" y="674370"/>
                    <a:pt x="773335" y="676603"/>
                  </a:cubicBezTo>
                  <a:cubicBezTo>
                    <a:pt x="757146" y="678836"/>
                    <a:pt x="705788" y="659856"/>
                    <a:pt x="679551" y="659856"/>
                  </a:cubicBezTo>
                  <a:cubicBezTo>
                    <a:pt x="653314" y="659856"/>
                    <a:pt x="624843" y="664880"/>
                    <a:pt x="615911" y="676603"/>
                  </a:cubicBezTo>
                  <a:cubicBezTo>
                    <a:pt x="606979" y="688326"/>
                    <a:pt x="621494" y="729078"/>
                    <a:pt x="625960" y="730194"/>
                  </a:cubicBezTo>
                  <a:cubicBezTo>
                    <a:pt x="630426" y="731310"/>
                    <a:pt x="646056" y="679394"/>
                    <a:pt x="642707" y="683302"/>
                  </a:cubicBezTo>
                  <a:cubicBezTo>
                    <a:pt x="639358" y="687210"/>
                    <a:pt x="618703" y="740801"/>
                    <a:pt x="605863" y="753640"/>
                  </a:cubicBezTo>
                  <a:cubicBezTo>
                    <a:pt x="593023" y="766479"/>
                    <a:pt x="597489" y="762014"/>
                    <a:pt x="565669" y="760339"/>
                  </a:cubicBezTo>
                  <a:cubicBezTo>
                    <a:pt x="533849" y="758664"/>
                    <a:pt x="426109" y="747500"/>
                    <a:pt x="414944" y="743592"/>
                  </a:cubicBezTo>
                  <a:cubicBezTo>
                    <a:pt x="403779" y="739684"/>
                    <a:pt x="502588" y="745825"/>
                    <a:pt x="498680" y="736893"/>
                  </a:cubicBezTo>
                  <a:cubicBezTo>
                    <a:pt x="494772" y="727961"/>
                    <a:pt x="427784" y="698933"/>
                    <a:pt x="391498" y="690001"/>
                  </a:cubicBezTo>
                  <a:cubicBezTo>
                    <a:pt x="355212" y="681069"/>
                    <a:pt x="315577" y="693909"/>
                    <a:pt x="280966" y="683302"/>
                  </a:cubicBezTo>
                  <a:cubicBezTo>
                    <a:pt x="246355" y="672695"/>
                    <a:pt x="214535" y="641433"/>
                    <a:pt x="183832" y="626361"/>
                  </a:cubicBezTo>
                  <a:cubicBezTo>
                    <a:pt x="153129" y="611289"/>
                    <a:pt x="107352" y="595658"/>
                    <a:pt x="96746" y="592867"/>
                  </a:cubicBezTo>
                  <a:cubicBezTo>
                    <a:pt x="86139" y="590076"/>
                    <a:pt x="119635" y="614080"/>
                    <a:pt x="120193" y="609614"/>
                  </a:cubicBezTo>
                  <a:cubicBezTo>
                    <a:pt x="120751" y="605148"/>
                    <a:pt x="115169" y="584493"/>
                    <a:pt x="100096" y="566071"/>
                  </a:cubicBezTo>
                  <a:cubicBezTo>
                    <a:pt x="85023" y="547649"/>
                    <a:pt x="45388" y="518621"/>
                    <a:pt x="29757" y="499082"/>
                  </a:cubicBezTo>
                  <a:cubicBezTo>
                    <a:pt x="14126" y="479543"/>
                    <a:pt x="-12111" y="461121"/>
                    <a:pt x="6311" y="448840"/>
                  </a:cubicBezTo>
                  <a:cubicBezTo>
                    <a:pt x="24733" y="436559"/>
                    <a:pt x="122984" y="441583"/>
                    <a:pt x="140289" y="425394"/>
                  </a:cubicBezTo>
                  <a:cubicBezTo>
                    <a:pt x="157594" y="409205"/>
                    <a:pt x="106794" y="365104"/>
                    <a:pt x="110144" y="351706"/>
                  </a:cubicBezTo>
                  <a:cubicBezTo>
                    <a:pt x="113493" y="338308"/>
                    <a:pt x="155362" y="351706"/>
                    <a:pt x="160386" y="345007"/>
                  </a:cubicBezTo>
                  <a:cubicBezTo>
                    <a:pt x="165410" y="338308"/>
                    <a:pt x="126333" y="328818"/>
                    <a:pt x="140289" y="311513"/>
                  </a:cubicBezTo>
                  <a:cubicBezTo>
                    <a:pt x="154245" y="294208"/>
                    <a:pt x="224026" y="250106"/>
                    <a:pt x="244122" y="241174"/>
                  </a:cubicBezTo>
                  <a:cubicBezTo>
                    <a:pt x="264218" y="232242"/>
                    <a:pt x="258078" y="265737"/>
                    <a:pt x="260869" y="257922"/>
                  </a:cubicBezTo>
                  <a:cubicBezTo>
                    <a:pt x="263660" y="250107"/>
                    <a:pt x="245796" y="204889"/>
                    <a:pt x="260869" y="194282"/>
                  </a:cubicBezTo>
                  <a:cubicBezTo>
                    <a:pt x="275942" y="183675"/>
                    <a:pt x="339024" y="200981"/>
                    <a:pt x="351305" y="194282"/>
                  </a:cubicBezTo>
                  <a:cubicBezTo>
                    <a:pt x="363586" y="187583"/>
                    <a:pt x="303854" y="134550"/>
                    <a:pt x="331208" y="1306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DEEDC35B-CCE6-2799-2C78-D1C296454180}"/>
                </a:ext>
              </a:extLst>
            </p:cNvPr>
            <p:cNvSpPr/>
            <p:nvPr/>
          </p:nvSpPr>
          <p:spPr>
            <a:xfrm>
              <a:off x="2323603" y="10232322"/>
              <a:ext cx="1609297" cy="1434370"/>
            </a:xfrm>
            <a:custGeom>
              <a:avLst/>
              <a:gdLst>
                <a:gd name="connsiteX0" fmla="*/ 1236863 w 1609297"/>
                <a:gd name="connsiteY0" fmla="*/ 30394 h 1434370"/>
                <a:gd name="connsiteX1" fmla="*/ 1049294 w 1609297"/>
                <a:gd name="connsiteY1" fmla="*/ 197867 h 1434370"/>
                <a:gd name="connsiteX2" fmla="*/ 968907 w 1609297"/>
                <a:gd name="connsiteY2" fmla="*/ 161023 h 1434370"/>
                <a:gd name="connsiteX3" fmla="*/ 952160 w 1609297"/>
                <a:gd name="connsiteY3" fmla="*/ 217964 h 1434370"/>
                <a:gd name="connsiteX4" fmla="*/ 868423 w 1609297"/>
                <a:gd name="connsiteY4" fmla="*/ 174421 h 1434370"/>
                <a:gd name="connsiteX5" fmla="*/ 684204 w 1609297"/>
                <a:gd name="connsiteY5" fmla="*/ 191168 h 1434370"/>
                <a:gd name="connsiteX6" fmla="*/ 700951 w 1609297"/>
                <a:gd name="connsiteY6" fmla="*/ 258157 h 1434370"/>
                <a:gd name="connsiteX7" fmla="*/ 680854 w 1609297"/>
                <a:gd name="connsiteY7" fmla="*/ 295001 h 1434370"/>
                <a:gd name="connsiteX8" fmla="*/ 660757 w 1609297"/>
                <a:gd name="connsiteY8" fmla="*/ 385436 h 1434370"/>
                <a:gd name="connsiteX9" fmla="*/ 607166 w 1609297"/>
                <a:gd name="connsiteY9" fmla="*/ 442377 h 1434370"/>
                <a:gd name="connsiteX10" fmla="*/ 640661 w 1609297"/>
                <a:gd name="connsiteY10" fmla="*/ 455775 h 1434370"/>
                <a:gd name="connsiteX11" fmla="*/ 546876 w 1609297"/>
                <a:gd name="connsiteY11" fmla="*/ 506016 h 1434370"/>
                <a:gd name="connsiteX12" fmla="*/ 587070 w 1609297"/>
                <a:gd name="connsiteY12" fmla="*/ 562957 h 1434370"/>
                <a:gd name="connsiteX13" fmla="*/ 556924 w 1609297"/>
                <a:gd name="connsiteY13" fmla="*/ 616548 h 1434370"/>
                <a:gd name="connsiteX14" fmla="*/ 570322 w 1609297"/>
                <a:gd name="connsiteY14" fmla="*/ 676838 h 1434370"/>
                <a:gd name="connsiteX15" fmla="*/ 483237 w 1609297"/>
                <a:gd name="connsiteY15" fmla="*/ 780671 h 1434370"/>
                <a:gd name="connsiteX16" fmla="*/ 516731 w 1609297"/>
                <a:gd name="connsiteY16" fmla="*/ 794069 h 1434370"/>
                <a:gd name="connsiteX17" fmla="*/ 453092 w 1609297"/>
                <a:gd name="connsiteY17" fmla="*/ 871107 h 1434370"/>
                <a:gd name="connsiteX18" fmla="*/ 469839 w 1609297"/>
                <a:gd name="connsiteY18" fmla="*/ 901252 h 1434370"/>
                <a:gd name="connsiteX19" fmla="*/ 386102 w 1609297"/>
                <a:gd name="connsiteY19" fmla="*/ 1018482 h 1434370"/>
                <a:gd name="connsiteX20" fmla="*/ 151641 w 1609297"/>
                <a:gd name="connsiteY20" fmla="*/ 1293137 h 1434370"/>
                <a:gd name="connsiteX21" fmla="*/ 134894 w 1609297"/>
                <a:gd name="connsiteY21" fmla="*/ 1360126 h 1434370"/>
                <a:gd name="connsiteX22" fmla="*/ 104749 w 1609297"/>
                <a:gd name="connsiteY22" fmla="*/ 1273041 h 1434370"/>
                <a:gd name="connsiteX23" fmla="*/ 47808 w 1609297"/>
                <a:gd name="connsiteY23" fmla="*/ 1333331 h 1434370"/>
                <a:gd name="connsiteX24" fmla="*/ 14313 w 1609297"/>
                <a:gd name="connsiteY24" fmla="*/ 1376874 h 1434370"/>
                <a:gd name="connsiteX25" fmla="*/ 295667 w 1609297"/>
                <a:gd name="connsiteY25" fmla="*/ 1433814 h 1434370"/>
                <a:gd name="connsiteX26" fmla="*/ 459790 w 1609297"/>
                <a:gd name="connsiteY26" fmla="*/ 1340030 h 1434370"/>
                <a:gd name="connsiteX27" fmla="*/ 486586 w 1609297"/>
                <a:gd name="connsiteY27" fmla="*/ 1360126 h 1434370"/>
                <a:gd name="connsiteX28" fmla="*/ 721048 w 1609297"/>
                <a:gd name="connsiteY28" fmla="*/ 1175907 h 1434370"/>
                <a:gd name="connsiteX29" fmla="*/ 741144 w 1609297"/>
                <a:gd name="connsiteY29" fmla="*/ 1179256 h 1434370"/>
                <a:gd name="connsiteX30" fmla="*/ 794735 w 1609297"/>
                <a:gd name="connsiteY30" fmla="*/ 1139063 h 1434370"/>
                <a:gd name="connsiteX31" fmla="*/ 875122 w 1609297"/>
                <a:gd name="connsiteY31" fmla="*/ 1112267 h 1434370"/>
                <a:gd name="connsiteX32" fmla="*/ 901918 w 1609297"/>
                <a:gd name="connsiteY32" fmla="*/ 1055326 h 1434370"/>
                <a:gd name="connsiteX33" fmla="*/ 965557 w 1609297"/>
                <a:gd name="connsiteY33" fmla="*/ 1028531 h 1434370"/>
                <a:gd name="connsiteX34" fmla="*/ 958859 w 1609297"/>
                <a:gd name="connsiteY34" fmla="*/ 958192 h 1434370"/>
                <a:gd name="connsiteX35" fmla="*/ 935412 w 1609297"/>
                <a:gd name="connsiteY35" fmla="*/ 917999 h 1434370"/>
                <a:gd name="connsiteX36" fmla="*/ 968907 w 1609297"/>
                <a:gd name="connsiteY36" fmla="*/ 753876 h 1434370"/>
                <a:gd name="connsiteX37" fmla="*/ 945461 w 1609297"/>
                <a:gd name="connsiteY37" fmla="*/ 804118 h 1434370"/>
                <a:gd name="connsiteX38" fmla="*/ 1032546 w 1609297"/>
                <a:gd name="connsiteY38" fmla="*/ 737129 h 1434370"/>
                <a:gd name="connsiteX39" fmla="*/ 1029197 w 1609297"/>
                <a:gd name="connsiteY39" fmla="*/ 676838 h 1434370"/>
                <a:gd name="connsiteX40" fmla="*/ 1136379 w 1609297"/>
                <a:gd name="connsiteY40" fmla="*/ 650043 h 1434370"/>
                <a:gd name="connsiteX41" fmla="*/ 1122982 w 1609297"/>
                <a:gd name="connsiteY41" fmla="*/ 609849 h 1434370"/>
                <a:gd name="connsiteX42" fmla="*/ 1186621 w 1609297"/>
                <a:gd name="connsiteY42" fmla="*/ 586403 h 1434370"/>
                <a:gd name="connsiteX43" fmla="*/ 1169874 w 1609297"/>
                <a:gd name="connsiteY43" fmla="*/ 566307 h 1434370"/>
                <a:gd name="connsiteX44" fmla="*/ 1263659 w 1609297"/>
                <a:gd name="connsiteY44" fmla="*/ 522764 h 1434370"/>
                <a:gd name="connsiteX45" fmla="*/ 1256960 w 1609297"/>
                <a:gd name="connsiteY45" fmla="*/ 465823 h 1434370"/>
                <a:gd name="connsiteX46" fmla="*/ 1283755 w 1609297"/>
                <a:gd name="connsiteY46" fmla="*/ 395485 h 1434370"/>
                <a:gd name="connsiteX47" fmla="*/ 1598604 w 1609297"/>
                <a:gd name="connsiteY47" fmla="*/ 130878 h 1434370"/>
                <a:gd name="connsiteX48" fmla="*/ 1534964 w 1609297"/>
                <a:gd name="connsiteY48" fmla="*/ 130878 h 1434370"/>
                <a:gd name="connsiteX49" fmla="*/ 1528265 w 1609297"/>
                <a:gd name="connsiteY49" fmla="*/ 6948 h 1434370"/>
                <a:gd name="connsiteX50" fmla="*/ 1236863 w 1609297"/>
                <a:gd name="connsiteY50" fmla="*/ 30394 h 143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09297" h="1434370">
                  <a:moveTo>
                    <a:pt x="1236863" y="30394"/>
                  </a:moveTo>
                  <a:cubicBezTo>
                    <a:pt x="1157034" y="62214"/>
                    <a:pt x="1093953" y="176096"/>
                    <a:pt x="1049294" y="197867"/>
                  </a:cubicBezTo>
                  <a:cubicBezTo>
                    <a:pt x="1004635" y="219638"/>
                    <a:pt x="985096" y="157674"/>
                    <a:pt x="968907" y="161023"/>
                  </a:cubicBezTo>
                  <a:cubicBezTo>
                    <a:pt x="952718" y="164372"/>
                    <a:pt x="968907" y="215731"/>
                    <a:pt x="952160" y="217964"/>
                  </a:cubicBezTo>
                  <a:cubicBezTo>
                    <a:pt x="935413" y="220197"/>
                    <a:pt x="913082" y="178887"/>
                    <a:pt x="868423" y="174421"/>
                  </a:cubicBezTo>
                  <a:cubicBezTo>
                    <a:pt x="823764" y="169955"/>
                    <a:pt x="712116" y="177212"/>
                    <a:pt x="684204" y="191168"/>
                  </a:cubicBezTo>
                  <a:cubicBezTo>
                    <a:pt x="656292" y="205124"/>
                    <a:pt x="701509" y="240852"/>
                    <a:pt x="700951" y="258157"/>
                  </a:cubicBezTo>
                  <a:cubicBezTo>
                    <a:pt x="700393" y="275462"/>
                    <a:pt x="687553" y="273788"/>
                    <a:pt x="680854" y="295001"/>
                  </a:cubicBezTo>
                  <a:cubicBezTo>
                    <a:pt x="674155" y="316214"/>
                    <a:pt x="673038" y="360873"/>
                    <a:pt x="660757" y="385436"/>
                  </a:cubicBezTo>
                  <a:cubicBezTo>
                    <a:pt x="648476" y="409999"/>
                    <a:pt x="610515" y="430654"/>
                    <a:pt x="607166" y="442377"/>
                  </a:cubicBezTo>
                  <a:cubicBezTo>
                    <a:pt x="603817" y="454100"/>
                    <a:pt x="650709" y="445169"/>
                    <a:pt x="640661" y="455775"/>
                  </a:cubicBezTo>
                  <a:cubicBezTo>
                    <a:pt x="630613" y="466382"/>
                    <a:pt x="555808" y="488152"/>
                    <a:pt x="546876" y="506016"/>
                  </a:cubicBezTo>
                  <a:cubicBezTo>
                    <a:pt x="537944" y="523880"/>
                    <a:pt x="585395" y="544535"/>
                    <a:pt x="587070" y="562957"/>
                  </a:cubicBezTo>
                  <a:cubicBezTo>
                    <a:pt x="588745" y="581379"/>
                    <a:pt x="559715" y="597568"/>
                    <a:pt x="556924" y="616548"/>
                  </a:cubicBezTo>
                  <a:cubicBezTo>
                    <a:pt x="554133" y="635528"/>
                    <a:pt x="582603" y="649484"/>
                    <a:pt x="570322" y="676838"/>
                  </a:cubicBezTo>
                  <a:cubicBezTo>
                    <a:pt x="558041" y="704192"/>
                    <a:pt x="492169" y="761133"/>
                    <a:pt x="483237" y="780671"/>
                  </a:cubicBezTo>
                  <a:cubicBezTo>
                    <a:pt x="474305" y="800209"/>
                    <a:pt x="521755" y="778996"/>
                    <a:pt x="516731" y="794069"/>
                  </a:cubicBezTo>
                  <a:cubicBezTo>
                    <a:pt x="511707" y="809142"/>
                    <a:pt x="460907" y="853243"/>
                    <a:pt x="453092" y="871107"/>
                  </a:cubicBezTo>
                  <a:cubicBezTo>
                    <a:pt x="445277" y="888971"/>
                    <a:pt x="481004" y="876690"/>
                    <a:pt x="469839" y="901252"/>
                  </a:cubicBezTo>
                  <a:cubicBezTo>
                    <a:pt x="458674" y="925815"/>
                    <a:pt x="439135" y="953168"/>
                    <a:pt x="386102" y="1018482"/>
                  </a:cubicBezTo>
                  <a:cubicBezTo>
                    <a:pt x="333069" y="1083796"/>
                    <a:pt x="193509" y="1236196"/>
                    <a:pt x="151641" y="1293137"/>
                  </a:cubicBezTo>
                  <a:cubicBezTo>
                    <a:pt x="109773" y="1350078"/>
                    <a:pt x="142709" y="1363475"/>
                    <a:pt x="134894" y="1360126"/>
                  </a:cubicBezTo>
                  <a:cubicBezTo>
                    <a:pt x="127079" y="1356777"/>
                    <a:pt x="119263" y="1277507"/>
                    <a:pt x="104749" y="1273041"/>
                  </a:cubicBezTo>
                  <a:cubicBezTo>
                    <a:pt x="90235" y="1268575"/>
                    <a:pt x="62881" y="1316026"/>
                    <a:pt x="47808" y="1333331"/>
                  </a:cubicBezTo>
                  <a:cubicBezTo>
                    <a:pt x="32735" y="1350637"/>
                    <a:pt x="-26997" y="1360127"/>
                    <a:pt x="14313" y="1376874"/>
                  </a:cubicBezTo>
                  <a:cubicBezTo>
                    <a:pt x="55623" y="1393621"/>
                    <a:pt x="221421" y="1439955"/>
                    <a:pt x="295667" y="1433814"/>
                  </a:cubicBezTo>
                  <a:cubicBezTo>
                    <a:pt x="369913" y="1427673"/>
                    <a:pt x="427970" y="1352311"/>
                    <a:pt x="459790" y="1340030"/>
                  </a:cubicBezTo>
                  <a:cubicBezTo>
                    <a:pt x="491610" y="1327749"/>
                    <a:pt x="443043" y="1387480"/>
                    <a:pt x="486586" y="1360126"/>
                  </a:cubicBezTo>
                  <a:cubicBezTo>
                    <a:pt x="530129" y="1332772"/>
                    <a:pt x="678622" y="1206052"/>
                    <a:pt x="721048" y="1175907"/>
                  </a:cubicBezTo>
                  <a:cubicBezTo>
                    <a:pt x="763474" y="1145762"/>
                    <a:pt x="728863" y="1185397"/>
                    <a:pt x="741144" y="1179256"/>
                  </a:cubicBezTo>
                  <a:cubicBezTo>
                    <a:pt x="753425" y="1173115"/>
                    <a:pt x="772405" y="1150228"/>
                    <a:pt x="794735" y="1139063"/>
                  </a:cubicBezTo>
                  <a:cubicBezTo>
                    <a:pt x="817065" y="1127898"/>
                    <a:pt x="857258" y="1126223"/>
                    <a:pt x="875122" y="1112267"/>
                  </a:cubicBezTo>
                  <a:cubicBezTo>
                    <a:pt x="892986" y="1098311"/>
                    <a:pt x="886845" y="1069282"/>
                    <a:pt x="901918" y="1055326"/>
                  </a:cubicBezTo>
                  <a:cubicBezTo>
                    <a:pt x="916990" y="1041370"/>
                    <a:pt x="956067" y="1044720"/>
                    <a:pt x="965557" y="1028531"/>
                  </a:cubicBezTo>
                  <a:cubicBezTo>
                    <a:pt x="975047" y="1012342"/>
                    <a:pt x="963883" y="976614"/>
                    <a:pt x="958859" y="958192"/>
                  </a:cubicBezTo>
                  <a:cubicBezTo>
                    <a:pt x="953835" y="939770"/>
                    <a:pt x="933737" y="952052"/>
                    <a:pt x="935412" y="917999"/>
                  </a:cubicBezTo>
                  <a:cubicBezTo>
                    <a:pt x="937087" y="883946"/>
                    <a:pt x="967232" y="772856"/>
                    <a:pt x="968907" y="753876"/>
                  </a:cubicBezTo>
                  <a:cubicBezTo>
                    <a:pt x="970582" y="734896"/>
                    <a:pt x="934854" y="806909"/>
                    <a:pt x="945461" y="804118"/>
                  </a:cubicBezTo>
                  <a:cubicBezTo>
                    <a:pt x="956067" y="801327"/>
                    <a:pt x="1018590" y="758342"/>
                    <a:pt x="1032546" y="737129"/>
                  </a:cubicBezTo>
                  <a:cubicBezTo>
                    <a:pt x="1046502" y="715916"/>
                    <a:pt x="1011892" y="691352"/>
                    <a:pt x="1029197" y="676838"/>
                  </a:cubicBezTo>
                  <a:cubicBezTo>
                    <a:pt x="1046502" y="662324"/>
                    <a:pt x="1120748" y="661208"/>
                    <a:pt x="1136379" y="650043"/>
                  </a:cubicBezTo>
                  <a:cubicBezTo>
                    <a:pt x="1152010" y="638878"/>
                    <a:pt x="1114608" y="620456"/>
                    <a:pt x="1122982" y="609849"/>
                  </a:cubicBezTo>
                  <a:cubicBezTo>
                    <a:pt x="1131356" y="599242"/>
                    <a:pt x="1186621" y="586403"/>
                    <a:pt x="1186621" y="586403"/>
                  </a:cubicBezTo>
                  <a:cubicBezTo>
                    <a:pt x="1194436" y="579146"/>
                    <a:pt x="1157034" y="576913"/>
                    <a:pt x="1169874" y="566307"/>
                  </a:cubicBezTo>
                  <a:cubicBezTo>
                    <a:pt x="1182714" y="555701"/>
                    <a:pt x="1249145" y="539511"/>
                    <a:pt x="1263659" y="522764"/>
                  </a:cubicBezTo>
                  <a:cubicBezTo>
                    <a:pt x="1278173" y="506017"/>
                    <a:pt x="1253611" y="487036"/>
                    <a:pt x="1256960" y="465823"/>
                  </a:cubicBezTo>
                  <a:cubicBezTo>
                    <a:pt x="1260309" y="444610"/>
                    <a:pt x="1226814" y="451309"/>
                    <a:pt x="1283755" y="395485"/>
                  </a:cubicBezTo>
                  <a:cubicBezTo>
                    <a:pt x="1340696" y="339661"/>
                    <a:pt x="1556736" y="174979"/>
                    <a:pt x="1598604" y="130878"/>
                  </a:cubicBezTo>
                  <a:cubicBezTo>
                    <a:pt x="1640472" y="86777"/>
                    <a:pt x="1546687" y="151533"/>
                    <a:pt x="1534964" y="130878"/>
                  </a:cubicBezTo>
                  <a:cubicBezTo>
                    <a:pt x="1523241" y="110223"/>
                    <a:pt x="1572924" y="20346"/>
                    <a:pt x="1528265" y="6948"/>
                  </a:cubicBezTo>
                  <a:cubicBezTo>
                    <a:pt x="1483606" y="-6450"/>
                    <a:pt x="1316692" y="-1426"/>
                    <a:pt x="1236863" y="30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C79D430-7927-8D3E-C442-912F84559C02}"/>
                </a:ext>
              </a:extLst>
            </p:cNvPr>
            <p:cNvSpPr/>
            <p:nvPr/>
          </p:nvSpPr>
          <p:spPr>
            <a:xfrm>
              <a:off x="2689496" y="10711249"/>
              <a:ext cx="275714" cy="566375"/>
            </a:xfrm>
            <a:custGeom>
              <a:avLst/>
              <a:gdLst>
                <a:gd name="connsiteX0" fmla="*/ 274768 w 275714"/>
                <a:gd name="connsiteY0" fmla="*/ 294 h 566375"/>
                <a:gd name="connsiteX1" fmla="*/ 144139 w 275714"/>
                <a:gd name="connsiteY1" fmla="*/ 181164 h 566375"/>
                <a:gd name="connsiteX2" fmla="*/ 197730 w 275714"/>
                <a:gd name="connsiteY2" fmla="*/ 147670 h 566375"/>
                <a:gd name="connsiteX3" fmla="*/ 154188 w 275714"/>
                <a:gd name="connsiteY3" fmla="*/ 238105 h 566375"/>
                <a:gd name="connsiteX4" fmla="*/ 180983 w 275714"/>
                <a:gd name="connsiteY4" fmla="*/ 201261 h 566375"/>
                <a:gd name="connsiteX5" fmla="*/ 134091 w 275714"/>
                <a:gd name="connsiteY5" fmla="*/ 301744 h 566375"/>
                <a:gd name="connsiteX6" fmla="*/ 154188 w 275714"/>
                <a:gd name="connsiteY6" fmla="*/ 315142 h 566375"/>
                <a:gd name="connsiteX7" fmla="*/ 57053 w 275714"/>
                <a:gd name="connsiteY7" fmla="*/ 429024 h 566375"/>
                <a:gd name="connsiteX8" fmla="*/ 103946 w 275714"/>
                <a:gd name="connsiteY8" fmla="*/ 395529 h 566375"/>
                <a:gd name="connsiteX9" fmla="*/ 113 w 275714"/>
                <a:gd name="connsiteY9" fmla="*/ 566351 h 566375"/>
                <a:gd name="connsiteX10" fmla="*/ 127392 w 275714"/>
                <a:gd name="connsiteY10" fmla="*/ 382131 h 566375"/>
                <a:gd name="connsiteX11" fmla="*/ 227875 w 275714"/>
                <a:gd name="connsiteY11" fmla="*/ 117525 h 566375"/>
                <a:gd name="connsiteX12" fmla="*/ 204429 w 275714"/>
                <a:gd name="connsiteY12" fmla="*/ 137621 h 566375"/>
                <a:gd name="connsiteX13" fmla="*/ 274768 w 275714"/>
                <a:gd name="connsiteY13" fmla="*/ 294 h 56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714" h="566375">
                  <a:moveTo>
                    <a:pt x="274768" y="294"/>
                  </a:moveTo>
                  <a:cubicBezTo>
                    <a:pt x="264720" y="7551"/>
                    <a:pt x="156979" y="156601"/>
                    <a:pt x="144139" y="181164"/>
                  </a:cubicBezTo>
                  <a:cubicBezTo>
                    <a:pt x="131299" y="205727"/>
                    <a:pt x="196055" y="138180"/>
                    <a:pt x="197730" y="147670"/>
                  </a:cubicBezTo>
                  <a:cubicBezTo>
                    <a:pt x="199405" y="157160"/>
                    <a:pt x="156979" y="229173"/>
                    <a:pt x="154188" y="238105"/>
                  </a:cubicBezTo>
                  <a:cubicBezTo>
                    <a:pt x="151397" y="247037"/>
                    <a:pt x="184332" y="190655"/>
                    <a:pt x="180983" y="201261"/>
                  </a:cubicBezTo>
                  <a:cubicBezTo>
                    <a:pt x="177634" y="211867"/>
                    <a:pt x="138557" y="282764"/>
                    <a:pt x="134091" y="301744"/>
                  </a:cubicBezTo>
                  <a:cubicBezTo>
                    <a:pt x="129625" y="320724"/>
                    <a:pt x="167028" y="293929"/>
                    <a:pt x="154188" y="315142"/>
                  </a:cubicBezTo>
                  <a:cubicBezTo>
                    <a:pt x="141348" y="336355"/>
                    <a:pt x="65427" y="415626"/>
                    <a:pt x="57053" y="429024"/>
                  </a:cubicBezTo>
                  <a:cubicBezTo>
                    <a:pt x="48679" y="442422"/>
                    <a:pt x="113436" y="372641"/>
                    <a:pt x="103946" y="395529"/>
                  </a:cubicBezTo>
                  <a:cubicBezTo>
                    <a:pt x="94456" y="418417"/>
                    <a:pt x="-3795" y="568584"/>
                    <a:pt x="113" y="566351"/>
                  </a:cubicBezTo>
                  <a:cubicBezTo>
                    <a:pt x="4021" y="564118"/>
                    <a:pt x="89432" y="456935"/>
                    <a:pt x="127392" y="382131"/>
                  </a:cubicBezTo>
                  <a:cubicBezTo>
                    <a:pt x="165352" y="307327"/>
                    <a:pt x="215035" y="158277"/>
                    <a:pt x="227875" y="117525"/>
                  </a:cubicBezTo>
                  <a:cubicBezTo>
                    <a:pt x="240714" y="76773"/>
                    <a:pt x="197172" y="153252"/>
                    <a:pt x="204429" y="137621"/>
                  </a:cubicBezTo>
                  <a:cubicBezTo>
                    <a:pt x="211686" y="121990"/>
                    <a:pt x="284816" y="-6963"/>
                    <a:pt x="274768" y="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64A86387-8C8E-FED7-1A2A-387E8F0677B6}"/>
                </a:ext>
              </a:extLst>
            </p:cNvPr>
            <p:cNvSpPr/>
            <p:nvPr/>
          </p:nvSpPr>
          <p:spPr>
            <a:xfrm>
              <a:off x="2582359" y="11373846"/>
              <a:ext cx="472404" cy="561607"/>
            </a:xfrm>
            <a:custGeom>
              <a:avLst/>
              <a:gdLst>
                <a:gd name="connsiteX0" fmla="*/ 472340 w 472404"/>
                <a:gd name="connsiteY0" fmla="*/ 888 h 561607"/>
                <a:gd name="connsiteX1" fmla="*/ 221131 w 472404"/>
                <a:gd name="connsiteY1" fmla="*/ 282242 h 561607"/>
                <a:gd name="connsiteX2" fmla="*/ 318265 w 472404"/>
                <a:gd name="connsiteY2" fmla="*/ 201855 h 561607"/>
                <a:gd name="connsiteX3" fmla="*/ 140744 w 472404"/>
                <a:gd name="connsiteY3" fmla="*/ 386075 h 561607"/>
                <a:gd name="connsiteX4" fmla="*/ 10116 w 472404"/>
                <a:gd name="connsiteY4" fmla="*/ 553547 h 561607"/>
                <a:gd name="connsiteX5" fmla="*/ 26863 w 472404"/>
                <a:gd name="connsiteY5" fmla="*/ 510005 h 561607"/>
                <a:gd name="connsiteX6" fmla="*/ 170889 w 472404"/>
                <a:gd name="connsiteY6" fmla="*/ 292290 h 561607"/>
                <a:gd name="connsiteX7" fmla="*/ 134045 w 472404"/>
                <a:gd name="connsiteY7" fmla="*/ 365978 h 561607"/>
                <a:gd name="connsiteX8" fmla="*/ 268023 w 472404"/>
                <a:gd name="connsiteY8" fmla="*/ 171710 h 561607"/>
                <a:gd name="connsiteX9" fmla="*/ 194336 w 472404"/>
                <a:gd name="connsiteY9" fmla="*/ 191807 h 561607"/>
                <a:gd name="connsiteX10" fmla="*/ 472340 w 472404"/>
                <a:gd name="connsiteY10" fmla="*/ 888 h 56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404" h="561607">
                  <a:moveTo>
                    <a:pt x="472340" y="888"/>
                  </a:moveTo>
                  <a:cubicBezTo>
                    <a:pt x="476806" y="15960"/>
                    <a:pt x="246810" y="248748"/>
                    <a:pt x="221131" y="282242"/>
                  </a:cubicBezTo>
                  <a:cubicBezTo>
                    <a:pt x="195452" y="315736"/>
                    <a:pt x="331663" y="184550"/>
                    <a:pt x="318265" y="201855"/>
                  </a:cubicBezTo>
                  <a:cubicBezTo>
                    <a:pt x="304867" y="219161"/>
                    <a:pt x="192102" y="327460"/>
                    <a:pt x="140744" y="386075"/>
                  </a:cubicBezTo>
                  <a:cubicBezTo>
                    <a:pt x="89386" y="444690"/>
                    <a:pt x="29096" y="532892"/>
                    <a:pt x="10116" y="553547"/>
                  </a:cubicBezTo>
                  <a:cubicBezTo>
                    <a:pt x="-8864" y="574202"/>
                    <a:pt x="68" y="553548"/>
                    <a:pt x="26863" y="510005"/>
                  </a:cubicBezTo>
                  <a:cubicBezTo>
                    <a:pt x="53658" y="466462"/>
                    <a:pt x="153025" y="316294"/>
                    <a:pt x="170889" y="292290"/>
                  </a:cubicBezTo>
                  <a:cubicBezTo>
                    <a:pt x="188753" y="268286"/>
                    <a:pt x="117856" y="386075"/>
                    <a:pt x="134045" y="365978"/>
                  </a:cubicBezTo>
                  <a:cubicBezTo>
                    <a:pt x="150234" y="345881"/>
                    <a:pt x="257975" y="200738"/>
                    <a:pt x="268023" y="171710"/>
                  </a:cubicBezTo>
                  <a:cubicBezTo>
                    <a:pt x="278071" y="142682"/>
                    <a:pt x="159167" y="216370"/>
                    <a:pt x="194336" y="191807"/>
                  </a:cubicBezTo>
                  <a:cubicBezTo>
                    <a:pt x="229505" y="167244"/>
                    <a:pt x="467874" y="-14184"/>
                    <a:pt x="472340" y="8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B863F0D-D8C9-5D2A-867B-029FDF06B2D8}"/>
                </a:ext>
              </a:extLst>
            </p:cNvPr>
            <p:cNvSpPr/>
            <p:nvPr/>
          </p:nvSpPr>
          <p:spPr>
            <a:xfrm>
              <a:off x="2595060" y="11462420"/>
              <a:ext cx="331885" cy="374549"/>
            </a:xfrm>
            <a:custGeom>
              <a:avLst/>
              <a:gdLst>
                <a:gd name="connsiteX0" fmla="*/ 248624 w 331885"/>
                <a:gd name="connsiteY0" fmla="*/ 79787 h 374549"/>
                <a:gd name="connsiteX1" fmla="*/ 107947 w 331885"/>
                <a:gd name="connsiteY1" fmla="*/ 217114 h 374549"/>
                <a:gd name="connsiteX2" fmla="*/ 57705 w 331885"/>
                <a:gd name="connsiteY2" fmla="*/ 267356 h 374549"/>
                <a:gd name="connsiteX3" fmla="*/ 764 w 331885"/>
                <a:gd name="connsiteY3" fmla="*/ 374538 h 374549"/>
                <a:gd name="connsiteX4" fmla="*/ 101248 w 331885"/>
                <a:gd name="connsiteY4" fmla="*/ 260657 h 374549"/>
                <a:gd name="connsiteX5" fmla="*/ 44307 w 331885"/>
                <a:gd name="connsiteY5" fmla="*/ 307549 h 374549"/>
                <a:gd name="connsiteX6" fmla="*/ 168237 w 331885"/>
                <a:gd name="connsiteY6" fmla="*/ 197017 h 374549"/>
                <a:gd name="connsiteX7" fmla="*/ 138092 w 331885"/>
                <a:gd name="connsiteY7" fmla="*/ 247259 h 374549"/>
                <a:gd name="connsiteX8" fmla="*/ 329010 w 331885"/>
                <a:gd name="connsiteY8" fmla="*/ 6099 h 374549"/>
                <a:gd name="connsiteX9" fmla="*/ 248624 w 331885"/>
                <a:gd name="connsiteY9" fmla="*/ 79787 h 37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885" h="374549">
                  <a:moveTo>
                    <a:pt x="248624" y="79787"/>
                  </a:moveTo>
                  <a:cubicBezTo>
                    <a:pt x="211780" y="114956"/>
                    <a:pt x="139767" y="185853"/>
                    <a:pt x="107947" y="217114"/>
                  </a:cubicBezTo>
                  <a:cubicBezTo>
                    <a:pt x="76127" y="248375"/>
                    <a:pt x="75569" y="241119"/>
                    <a:pt x="57705" y="267356"/>
                  </a:cubicBezTo>
                  <a:cubicBezTo>
                    <a:pt x="39841" y="293593"/>
                    <a:pt x="-6493" y="375654"/>
                    <a:pt x="764" y="374538"/>
                  </a:cubicBezTo>
                  <a:cubicBezTo>
                    <a:pt x="8021" y="373422"/>
                    <a:pt x="93991" y="271822"/>
                    <a:pt x="101248" y="260657"/>
                  </a:cubicBezTo>
                  <a:cubicBezTo>
                    <a:pt x="108505" y="249492"/>
                    <a:pt x="33142" y="318156"/>
                    <a:pt x="44307" y="307549"/>
                  </a:cubicBezTo>
                  <a:cubicBezTo>
                    <a:pt x="55472" y="296942"/>
                    <a:pt x="152606" y="207065"/>
                    <a:pt x="168237" y="197017"/>
                  </a:cubicBezTo>
                  <a:cubicBezTo>
                    <a:pt x="183868" y="186969"/>
                    <a:pt x="111296" y="279079"/>
                    <a:pt x="138092" y="247259"/>
                  </a:cubicBezTo>
                  <a:cubicBezTo>
                    <a:pt x="164887" y="215439"/>
                    <a:pt x="312263" y="32336"/>
                    <a:pt x="329010" y="6099"/>
                  </a:cubicBezTo>
                  <a:cubicBezTo>
                    <a:pt x="345757" y="-20138"/>
                    <a:pt x="285468" y="44618"/>
                    <a:pt x="248624" y="797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295CC901-2F10-10D0-C237-F294645D9BCB}"/>
                </a:ext>
              </a:extLst>
            </p:cNvPr>
            <p:cNvSpPr/>
            <p:nvPr/>
          </p:nvSpPr>
          <p:spPr>
            <a:xfrm>
              <a:off x="2262675" y="11531226"/>
              <a:ext cx="484228" cy="483255"/>
            </a:xfrm>
            <a:custGeom>
              <a:avLst/>
              <a:gdLst>
                <a:gd name="connsiteX0" fmla="*/ 108736 w 484228"/>
                <a:gd name="connsiteY0" fmla="*/ 932 h 483255"/>
                <a:gd name="connsiteX1" fmla="*/ 21650 w 484228"/>
                <a:gd name="connsiteY1" fmla="*/ 158356 h 483255"/>
                <a:gd name="connsiteX2" fmla="*/ 68543 w 484228"/>
                <a:gd name="connsiteY2" fmla="*/ 98066 h 483255"/>
                <a:gd name="connsiteX3" fmla="*/ 1554 w 484228"/>
                <a:gd name="connsiteY3" fmla="*/ 265539 h 483255"/>
                <a:gd name="connsiteX4" fmla="*/ 21650 w 484228"/>
                <a:gd name="connsiteY4" fmla="*/ 218647 h 483255"/>
                <a:gd name="connsiteX5" fmla="*/ 25000 w 484228"/>
                <a:gd name="connsiteY5" fmla="*/ 275587 h 483255"/>
                <a:gd name="connsiteX6" fmla="*/ 35048 w 484228"/>
                <a:gd name="connsiteY6" fmla="*/ 215297 h 483255"/>
                <a:gd name="connsiteX7" fmla="*/ 31699 w 484228"/>
                <a:gd name="connsiteY7" fmla="*/ 396167 h 483255"/>
                <a:gd name="connsiteX8" fmla="*/ 38398 w 484228"/>
                <a:gd name="connsiteY8" fmla="*/ 483253 h 483255"/>
                <a:gd name="connsiteX9" fmla="*/ 71892 w 484228"/>
                <a:gd name="connsiteY9" fmla="*/ 399517 h 483255"/>
                <a:gd name="connsiteX10" fmla="*/ 68543 w 484228"/>
                <a:gd name="connsiteY10" fmla="*/ 466506 h 483255"/>
                <a:gd name="connsiteX11" fmla="*/ 202521 w 484228"/>
                <a:gd name="connsiteY11" fmla="*/ 402866 h 483255"/>
                <a:gd name="connsiteX12" fmla="*/ 112085 w 484228"/>
                <a:gd name="connsiteY12" fmla="*/ 429662 h 483255"/>
                <a:gd name="connsiteX13" fmla="*/ 195822 w 484228"/>
                <a:gd name="connsiteY13" fmla="*/ 436361 h 483255"/>
                <a:gd name="connsiteX14" fmla="*/ 215918 w 484228"/>
                <a:gd name="connsiteY14" fmla="*/ 469855 h 483255"/>
                <a:gd name="connsiteX15" fmla="*/ 296305 w 484228"/>
                <a:gd name="connsiteY15" fmla="*/ 419614 h 483255"/>
                <a:gd name="connsiteX16" fmla="*/ 262811 w 484228"/>
                <a:gd name="connsiteY16" fmla="*/ 409565 h 483255"/>
                <a:gd name="connsiteX17" fmla="*/ 343198 w 484228"/>
                <a:gd name="connsiteY17" fmla="*/ 225345 h 483255"/>
                <a:gd name="connsiteX18" fmla="*/ 299655 w 484228"/>
                <a:gd name="connsiteY18" fmla="*/ 262189 h 483255"/>
                <a:gd name="connsiteX19" fmla="*/ 457079 w 484228"/>
                <a:gd name="connsiteY19" fmla="*/ 148308 h 483255"/>
                <a:gd name="connsiteX20" fmla="*/ 380041 w 484228"/>
                <a:gd name="connsiteY20" fmla="*/ 205249 h 483255"/>
                <a:gd name="connsiteX21" fmla="*/ 483874 w 484228"/>
                <a:gd name="connsiteY21" fmla="*/ 37776 h 483255"/>
                <a:gd name="connsiteX22" fmla="*/ 336499 w 484228"/>
                <a:gd name="connsiteY22" fmla="*/ 118163 h 483255"/>
                <a:gd name="connsiteX23" fmla="*/ 343198 w 484228"/>
                <a:gd name="connsiteY23" fmla="*/ 54523 h 483255"/>
                <a:gd name="connsiteX24" fmla="*/ 192472 w 484228"/>
                <a:gd name="connsiteY24" fmla="*/ 98066 h 483255"/>
                <a:gd name="connsiteX25" fmla="*/ 169026 w 484228"/>
                <a:gd name="connsiteY25" fmla="*/ 4282 h 483255"/>
                <a:gd name="connsiteX26" fmla="*/ 105387 w 484228"/>
                <a:gd name="connsiteY26" fmla="*/ 88018 h 483255"/>
                <a:gd name="connsiteX27" fmla="*/ 108736 w 484228"/>
                <a:gd name="connsiteY27" fmla="*/ 932 h 483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4228" h="483255">
                  <a:moveTo>
                    <a:pt x="108736" y="932"/>
                  </a:moveTo>
                  <a:cubicBezTo>
                    <a:pt x="94780" y="12655"/>
                    <a:pt x="28349" y="142167"/>
                    <a:pt x="21650" y="158356"/>
                  </a:cubicBezTo>
                  <a:cubicBezTo>
                    <a:pt x="14951" y="174545"/>
                    <a:pt x="71892" y="80202"/>
                    <a:pt x="68543" y="98066"/>
                  </a:cubicBezTo>
                  <a:cubicBezTo>
                    <a:pt x="65194" y="115930"/>
                    <a:pt x="9369" y="245442"/>
                    <a:pt x="1554" y="265539"/>
                  </a:cubicBezTo>
                  <a:cubicBezTo>
                    <a:pt x="-6261" y="285636"/>
                    <a:pt x="17742" y="216972"/>
                    <a:pt x="21650" y="218647"/>
                  </a:cubicBezTo>
                  <a:cubicBezTo>
                    <a:pt x="25558" y="220322"/>
                    <a:pt x="22767" y="276145"/>
                    <a:pt x="25000" y="275587"/>
                  </a:cubicBezTo>
                  <a:cubicBezTo>
                    <a:pt x="27233" y="275029"/>
                    <a:pt x="33931" y="195200"/>
                    <a:pt x="35048" y="215297"/>
                  </a:cubicBezTo>
                  <a:cubicBezTo>
                    <a:pt x="36165" y="235394"/>
                    <a:pt x="31141" y="351508"/>
                    <a:pt x="31699" y="396167"/>
                  </a:cubicBezTo>
                  <a:cubicBezTo>
                    <a:pt x="32257" y="440826"/>
                    <a:pt x="31699" y="482695"/>
                    <a:pt x="38398" y="483253"/>
                  </a:cubicBezTo>
                  <a:cubicBezTo>
                    <a:pt x="45097" y="483811"/>
                    <a:pt x="66868" y="402308"/>
                    <a:pt x="71892" y="399517"/>
                  </a:cubicBezTo>
                  <a:cubicBezTo>
                    <a:pt x="76916" y="396726"/>
                    <a:pt x="46772" y="465948"/>
                    <a:pt x="68543" y="466506"/>
                  </a:cubicBezTo>
                  <a:cubicBezTo>
                    <a:pt x="90314" y="467064"/>
                    <a:pt x="195264" y="409007"/>
                    <a:pt x="202521" y="402866"/>
                  </a:cubicBezTo>
                  <a:cubicBezTo>
                    <a:pt x="209778" y="396725"/>
                    <a:pt x="113202" y="424080"/>
                    <a:pt x="112085" y="429662"/>
                  </a:cubicBezTo>
                  <a:cubicBezTo>
                    <a:pt x="110969" y="435245"/>
                    <a:pt x="178517" y="429662"/>
                    <a:pt x="195822" y="436361"/>
                  </a:cubicBezTo>
                  <a:cubicBezTo>
                    <a:pt x="213127" y="443060"/>
                    <a:pt x="199171" y="472646"/>
                    <a:pt x="215918" y="469855"/>
                  </a:cubicBezTo>
                  <a:cubicBezTo>
                    <a:pt x="232665" y="467064"/>
                    <a:pt x="288490" y="429662"/>
                    <a:pt x="296305" y="419614"/>
                  </a:cubicBezTo>
                  <a:cubicBezTo>
                    <a:pt x="304121" y="409566"/>
                    <a:pt x="254996" y="441943"/>
                    <a:pt x="262811" y="409565"/>
                  </a:cubicBezTo>
                  <a:cubicBezTo>
                    <a:pt x="270626" y="377187"/>
                    <a:pt x="337057" y="249908"/>
                    <a:pt x="343198" y="225345"/>
                  </a:cubicBezTo>
                  <a:cubicBezTo>
                    <a:pt x="349339" y="200782"/>
                    <a:pt x="280675" y="275029"/>
                    <a:pt x="299655" y="262189"/>
                  </a:cubicBezTo>
                  <a:cubicBezTo>
                    <a:pt x="318635" y="249350"/>
                    <a:pt x="443681" y="157798"/>
                    <a:pt x="457079" y="148308"/>
                  </a:cubicBezTo>
                  <a:cubicBezTo>
                    <a:pt x="470477" y="138818"/>
                    <a:pt x="375575" y="223671"/>
                    <a:pt x="380041" y="205249"/>
                  </a:cubicBezTo>
                  <a:cubicBezTo>
                    <a:pt x="384507" y="186827"/>
                    <a:pt x="491131" y="52290"/>
                    <a:pt x="483874" y="37776"/>
                  </a:cubicBezTo>
                  <a:cubicBezTo>
                    <a:pt x="476617" y="23262"/>
                    <a:pt x="359945" y="115372"/>
                    <a:pt x="336499" y="118163"/>
                  </a:cubicBezTo>
                  <a:cubicBezTo>
                    <a:pt x="313053" y="120954"/>
                    <a:pt x="367202" y="57872"/>
                    <a:pt x="343198" y="54523"/>
                  </a:cubicBezTo>
                  <a:cubicBezTo>
                    <a:pt x="319194" y="51174"/>
                    <a:pt x="221501" y="106439"/>
                    <a:pt x="192472" y="98066"/>
                  </a:cubicBezTo>
                  <a:cubicBezTo>
                    <a:pt x="163443" y="89693"/>
                    <a:pt x="183540" y="5957"/>
                    <a:pt x="169026" y="4282"/>
                  </a:cubicBezTo>
                  <a:cubicBezTo>
                    <a:pt x="154512" y="2607"/>
                    <a:pt x="113202" y="84110"/>
                    <a:pt x="105387" y="88018"/>
                  </a:cubicBezTo>
                  <a:cubicBezTo>
                    <a:pt x="97572" y="91926"/>
                    <a:pt x="122692" y="-10791"/>
                    <a:pt x="108736" y="9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0463633C-7215-51E3-4DFA-1DC76A3979C7}"/>
                </a:ext>
              </a:extLst>
            </p:cNvPr>
            <p:cNvSpPr/>
            <p:nvPr/>
          </p:nvSpPr>
          <p:spPr>
            <a:xfrm>
              <a:off x="2467625" y="11157020"/>
              <a:ext cx="135496" cy="108559"/>
            </a:xfrm>
            <a:custGeom>
              <a:avLst/>
              <a:gdLst>
                <a:gd name="connsiteX0" fmla="*/ 134898 w 135496"/>
                <a:gd name="connsiteY0" fmla="*/ 0 h 108559"/>
                <a:gd name="connsiteX1" fmla="*/ 920 w 135496"/>
                <a:gd name="connsiteY1" fmla="*/ 107182 h 108559"/>
                <a:gd name="connsiteX2" fmla="*/ 74608 w 135496"/>
                <a:gd name="connsiteY2" fmla="*/ 63639 h 108559"/>
                <a:gd name="connsiteX3" fmla="*/ 51162 w 135496"/>
                <a:gd name="connsiteY3" fmla="*/ 107182 h 108559"/>
                <a:gd name="connsiteX4" fmla="*/ 134898 w 135496"/>
                <a:gd name="connsiteY4" fmla="*/ 0 h 10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496" h="108559">
                  <a:moveTo>
                    <a:pt x="134898" y="0"/>
                  </a:moveTo>
                  <a:cubicBezTo>
                    <a:pt x="126524" y="0"/>
                    <a:pt x="10968" y="96576"/>
                    <a:pt x="920" y="107182"/>
                  </a:cubicBezTo>
                  <a:cubicBezTo>
                    <a:pt x="-9128" y="117789"/>
                    <a:pt x="66234" y="63639"/>
                    <a:pt x="74608" y="63639"/>
                  </a:cubicBezTo>
                  <a:cubicBezTo>
                    <a:pt x="82982" y="63639"/>
                    <a:pt x="41114" y="115556"/>
                    <a:pt x="51162" y="107182"/>
                  </a:cubicBezTo>
                  <a:cubicBezTo>
                    <a:pt x="61210" y="98809"/>
                    <a:pt x="143272" y="0"/>
                    <a:pt x="1348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FD86E149-6748-0806-7A89-215ABFD35C46}"/>
                </a:ext>
              </a:extLst>
            </p:cNvPr>
            <p:cNvSpPr/>
            <p:nvPr/>
          </p:nvSpPr>
          <p:spPr>
            <a:xfrm>
              <a:off x="2444855" y="11267552"/>
              <a:ext cx="119262" cy="154254"/>
            </a:xfrm>
            <a:custGeom>
              <a:avLst/>
              <a:gdLst>
                <a:gd name="connsiteX0" fmla="*/ 117475 w 119262"/>
                <a:gd name="connsiteY0" fmla="*/ 0 h 154254"/>
                <a:gd name="connsiteX1" fmla="*/ 67233 w 119262"/>
                <a:gd name="connsiteY1" fmla="*/ 66989 h 154254"/>
                <a:gd name="connsiteX2" fmla="*/ 13642 w 119262"/>
                <a:gd name="connsiteY2" fmla="*/ 154074 h 154254"/>
                <a:gd name="connsiteX3" fmla="*/ 43787 w 119262"/>
                <a:gd name="connsiteY3" fmla="*/ 90435 h 154254"/>
                <a:gd name="connsiteX4" fmla="*/ 20341 w 119262"/>
                <a:gd name="connsiteY4" fmla="*/ 113881 h 154254"/>
                <a:gd name="connsiteX5" fmla="*/ 57185 w 119262"/>
                <a:gd name="connsiteY5" fmla="*/ 60290 h 154254"/>
                <a:gd name="connsiteX6" fmla="*/ 244 w 119262"/>
                <a:gd name="connsiteY6" fmla="*/ 66989 h 154254"/>
                <a:gd name="connsiteX7" fmla="*/ 117475 w 119262"/>
                <a:gd name="connsiteY7" fmla="*/ 0 h 15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262" h="154254">
                  <a:moveTo>
                    <a:pt x="117475" y="0"/>
                  </a:moveTo>
                  <a:cubicBezTo>
                    <a:pt x="128640" y="0"/>
                    <a:pt x="84538" y="41310"/>
                    <a:pt x="67233" y="66989"/>
                  </a:cubicBezTo>
                  <a:cubicBezTo>
                    <a:pt x="49928" y="92668"/>
                    <a:pt x="17550" y="150166"/>
                    <a:pt x="13642" y="154074"/>
                  </a:cubicBezTo>
                  <a:cubicBezTo>
                    <a:pt x="9734" y="157982"/>
                    <a:pt x="42670" y="97134"/>
                    <a:pt x="43787" y="90435"/>
                  </a:cubicBezTo>
                  <a:cubicBezTo>
                    <a:pt x="44903" y="83736"/>
                    <a:pt x="18108" y="118905"/>
                    <a:pt x="20341" y="113881"/>
                  </a:cubicBezTo>
                  <a:cubicBezTo>
                    <a:pt x="22574" y="108857"/>
                    <a:pt x="60535" y="68105"/>
                    <a:pt x="57185" y="60290"/>
                  </a:cubicBezTo>
                  <a:cubicBezTo>
                    <a:pt x="53835" y="52475"/>
                    <a:pt x="-4222" y="73688"/>
                    <a:pt x="244" y="66989"/>
                  </a:cubicBezTo>
                  <a:cubicBezTo>
                    <a:pt x="4710" y="60290"/>
                    <a:pt x="106310" y="0"/>
                    <a:pt x="1174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F498EF43-ECB6-3AE5-8DA1-BE61AF354802}"/>
                </a:ext>
              </a:extLst>
            </p:cNvPr>
            <p:cNvSpPr/>
            <p:nvPr/>
          </p:nvSpPr>
          <p:spPr>
            <a:xfrm>
              <a:off x="3580520" y="10362960"/>
              <a:ext cx="375952" cy="328568"/>
            </a:xfrm>
            <a:custGeom>
              <a:avLst/>
              <a:gdLst>
                <a:gd name="connsiteX0" fmla="*/ 375181 w 375952"/>
                <a:gd name="connsiteY0" fmla="*/ 240 h 328568"/>
                <a:gd name="connsiteX1" fmla="*/ 184262 w 375952"/>
                <a:gd name="connsiteY1" fmla="*/ 127519 h 328568"/>
                <a:gd name="connsiteX2" fmla="*/ 224456 w 375952"/>
                <a:gd name="connsiteY2" fmla="*/ 120820 h 328568"/>
                <a:gd name="connsiteX3" fmla="*/ 43 w 375952"/>
                <a:gd name="connsiteY3" fmla="*/ 328486 h 328568"/>
                <a:gd name="connsiteX4" fmla="*/ 204359 w 375952"/>
                <a:gd name="connsiteY4" fmla="*/ 94025 h 328568"/>
                <a:gd name="connsiteX5" fmla="*/ 100526 w 375952"/>
                <a:gd name="connsiteY5" fmla="*/ 164363 h 328568"/>
                <a:gd name="connsiteX6" fmla="*/ 375181 w 375952"/>
                <a:gd name="connsiteY6" fmla="*/ 240 h 32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952" h="328568">
                  <a:moveTo>
                    <a:pt x="375181" y="240"/>
                  </a:moveTo>
                  <a:cubicBezTo>
                    <a:pt x="389137" y="-5901"/>
                    <a:pt x="209383" y="107422"/>
                    <a:pt x="184262" y="127519"/>
                  </a:cubicBezTo>
                  <a:cubicBezTo>
                    <a:pt x="159141" y="147616"/>
                    <a:pt x="255159" y="87326"/>
                    <a:pt x="224456" y="120820"/>
                  </a:cubicBezTo>
                  <a:cubicBezTo>
                    <a:pt x="193753" y="154314"/>
                    <a:pt x="3392" y="332952"/>
                    <a:pt x="43" y="328486"/>
                  </a:cubicBezTo>
                  <a:cubicBezTo>
                    <a:pt x="-3307" y="324020"/>
                    <a:pt x="187612" y="121379"/>
                    <a:pt x="204359" y="94025"/>
                  </a:cubicBezTo>
                  <a:cubicBezTo>
                    <a:pt x="221106" y="66671"/>
                    <a:pt x="75963" y="178877"/>
                    <a:pt x="100526" y="164363"/>
                  </a:cubicBezTo>
                  <a:lnTo>
                    <a:pt x="375181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8" name="フリーフォーム 2187">
              <a:extLst>
                <a:ext uri="{FF2B5EF4-FFF2-40B4-BE49-F238E27FC236}">
                  <a16:creationId xmlns:a16="http://schemas.microsoft.com/office/drawing/2014/main" id="{63F41AC1-2732-D6A3-4577-4CE6AD4B3A20}"/>
                </a:ext>
              </a:extLst>
            </p:cNvPr>
            <p:cNvSpPr/>
            <p:nvPr/>
          </p:nvSpPr>
          <p:spPr>
            <a:xfrm>
              <a:off x="2378100" y="11287619"/>
              <a:ext cx="73827" cy="177633"/>
            </a:xfrm>
            <a:custGeom>
              <a:avLst/>
              <a:gdLst>
                <a:gd name="connsiteX0" fmla="*/ 73698 w 73827"/>
                <a:gd name="connsiteY0" fmla="*/ 29 h 177633"/>
                <a:gd name="connsiteX1" fmla="*/ 33504 w 73827"/>
                <a:gd name="connsiteY1" fmla="*/ 90465 h 177633"/>
                <a:gd name="connsiteX2" fmla="*/ 10 w 73827"/>
                <a:gd name="connsiteY2" fmla="*/ 127308 h 177633"/>
                <a:gd name="connsiteX3" fmla="*/ 36854 w 73827"/>
                <a:gd name="connsiteY3" fmla="*/ 103862 h 177633"/>
                <a:gd name="connsiteX4" fmla="*/ 20107 w 73827"/>
                <a:gd name="connsiteY4" fmla="*/ 177550 h 177633"/>
                <a:gd name="connsiteX5" fmla="*/ 66999 w 73827"/>
                <a:gd name="connsiteY5" fmla="*/ 87115 h 177633"/>
                <a:gd name="connsiteX6" fmla="*/ 46902 w 73827"/>
                <a:gd name="connsiteY6" fmla="*/ 100513 h 177633"/>
                <a:gd name="connsiteX7" fmla="*/ 73698 w 73827"/>
                <a:gd name="connsiteY7" fmla="*/ 29 h 17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27" h="177633">
                  <a:moveTo>
                    <a:pt x="73698" y="29"/>
                  </a:moveTo>
                  <a:cubicBezTo>
                    <a:pt x="71465" y="-1646"/>
                    <a:pt x="45785" y="69252"/>
                    <a:pt x="33504" y="90465"/>
                  </a:cubicBezTo>
                  <a:cubicBezTo>
                    <a:pt x="21223" y="111678"/>
                    <a:pt x="-548" y="125075"/>
                    <a:pt x="10" y="127308"/>
                  </a:cubicBezTo>
                  <a:cubicBezTo>
                    <a:pt x="568" y="129541"/>
                    <a:pt x="33505" y="95488"/>
                    <a:pt x="36854" y="103862"/>
                  </a:cubicBezTo>
                  <a:cubicBezTo>
                    <a:pt x="40203" y="112236"/>
                    <a:pt x="15083" y="180341"/>
                    <a:pt x="20107" y="177550"/>
                  </a:cubicBezTo>
                  <a:cubicBezTo>
                    <a:pt x="25131" y="174759"/>
                    <a:pt x="66999" y="87115"/>
                    <a:pt x="66999" y="87115"/>
                  </a:cubicBezTo>
                  <a:cubicBezTo>
                    <a:pt x="71465" y="74276"/>
                    <a:pt x="45227" y="110003"/>
                    <a:pt x="46902" y="100513"/>
                  </a:cubicBezTo>
                  <a:cubicBezTo>
                    <a:pt x="48577" y="91023"/>
                    <a:pt x="75931" y="1704"/>
                    <a:pt x="73698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9" name="フリーフォーム 2188">
              <a:extLst>
                <a:ext uri="{FF2B5EF4-FFF2-40B4-BE49-F238E27FC236}">
                  <a16:creationId xmlns:a16="http://schemas.microsoft.com/office/drawing/2014/main" id="{B86842E0-F03E-E5E9-8DDF-BCC984779698}"/>
                </a:ext>
              </a:extLst>
            </p:cNvPr>
            <p:cNvSpPr/>
            <p:nvPr/>
          </p:nvSpPr>
          <p:spPr>
            <a:xfrm>
              <a:off x="3031253" y="11066426"/>
              <a:ext cx="278144" cy="361899"/>
            </a:xfrm>
            <a:custGeom>
              <a:avLst/>
              <a:gdLst>
                <a:gd name="connsiteX0" fmla="*/ 244510 w 278144"/>
                <a:gd name="connsiteY0" fmla="*/ 159 h 361899"/>
                <a:gd name="connsiteX1" fmla="*/ 264606 w 278144"/>
                <a:gd name="connsiteY1" fmla="*/ 124088 h 361899"/>
                <a:gd name="connsiteX2" fmla="*/ 241160 w 278144"/>
                <a:gd name="connsiteY2" fmla="*/ 83895 h 361899"/>
                <a:gd name="connsiteX3" fmla="*/ 261257 w 278144"/>
                <a:gd name="connsiteY3" fmla="*/ 157583 h 361899"/>
                <a:gd name="connsiteX4" fmla="*/ 254558 w 278144"/>
                <a:gd name="connsiteY4" fmla="*/ 197776 h 361899"/>
                <a:gd name="connsiteX5" fmla="*/ 154074 w 278144"/>
                <a:gd name="connsiteY5" fmla="*/ 237970 h 361899"/>
                <a:gd name="connsiteX6" fmla="*/ 278004 w 278144"/>
                <a:gd name="connsiteY6" fmla="*/ 191077 h 361899"/>
                <a:gd name="connsiteX7" fmla="*/ 177521 w 278144"/>
                <a:gd name="connsiteY7" fmla="*/ 261416 h 361899"/>
                <a:gd name="connsiteX8" fmla="*/ 123929 w 278144"/>
                <a:gd name="connsiteY8" fmla="*/ 331754 h 361899"/>
                <a:gd name="connsiteX9" fmla="*/ 137327 w 278144"/>
                <a:gd name="connsiteY9" fmla="*/ 301609 h 361899"/>
                <a:gd name="connsiteX10" fmla="*/ 83736 w 278144"/>
                <a:gd name="connsiteY10" fmla="*/ 304959 h 361899"/>
                <a:gd name="connsiteX11" fmla="*/ 0 w 278144"/>
                <a:gd name="connsiteY11" fmla="*/ 361899 h 361899"/>
                <a:gd name="connsiteX12" fmla="*/ 221063 w 278144"/>
                <a:gd name="connsiteY12" fmla="*/ 214523 h 361899"/>
                <a:gd name="connsiteX13" fmla="*/ 200967 w 278144"/>
                <a:gd name="connsiteY13" fmla="*/ 221222 h 361899"/>
                <a:gd name="connsiteX14" fmla="*/ 244510 w 278144"/>
                <a:gd name="connsiteY14" fmla="*/ 144185 h 361899"/>
                <a:gd name="connsiteX15" fmla="*/ 214365 w 278144"/>
                <a:gd name="connsiteY15" fmla="*/ 154233 h 361899"/>
                <a:gd name="connsiteX16" fmla="*/ 244510 w 278144"/>
                <a:gd name="connsiteY16" fmla="*/ 159 h 36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144" h="361899">
                  <a:moveTo>
                    <a:pt x="244510" y="159"/>
                  </a:moveTo>
                  <a:cubicBezTo>
                    <a:pt x="252883" y="-4865"/>
                    <a:pt x="265164" y="110132"/>
                    <a:pt x="264606" y="124088"/>
                  </a:cubicBezTo>
                  <a:cubicBezTo>
                    <a:pt x="264048" y="138044"/>
                    <a:pt x="241718" y="78313"/>
                    <a:pt x="241160" y="83895"/>
                  </a:cubicBezTo>
                  <a:cubicBezTo>
                    <a:pt x="240602" y="89477"/>
                    <a:pt x="259024" y="138603"/>
                    <a:pt x="261257" y="157583"/>
                  </a:cubicBezTo>
                  <a:cubicBezTo>
                    <a:pt x="263490" y="176563"/>
                    <a:pt x="272422" y="184378"/>
                    <a:pt x="254558" y="197776"/>
                  </a:cubicBezTo>
                  <a:cubicBezTo>
                    <a:pt x="236694" y="211174"/>
                    <a:pt x="150166" y="239086"/>
                    <a:pt x="154074" y="237970"/>
                  </a:cubicBezTo>
                  <a:cubicBezTo>
                    <a:pt x="157982" y="236854"/>
                    <a:pt x="274096" y="187169"/>
                    <a:pt x="278004" y="191077"/>
                  </a:cubicBezTo>
                  <a:cubicBezTo>
                    <a:pt x="281912" y="194985"/>
                    <a:pt x="203200" y="237970"/>
                    <a:pt x="177521" y="261416"/>
                  </a:cubicBezTo>
                  <a:cubicBezTo>
                    <a:pt x="151842" y="284862"/>
                    <a:pt x="130628" y="325055"/>
                    <a:pt x="123929" y="331754"/>
                  </a:cubicBezTo>
                  <a:cubicBezTo>
                    <a:pt x="117230" y="338453"/>
                    <a:pt x="144026" y="306075"/>
                    <a:pt x="137327" y="301609"/>
                  </a:cubicBezTo>
                  <a:cubicBezTo>
                    <a:pt x="130628" y="297143"/>
                    <a:pt x="106624" y="294911"/>
                    <a:pt x="83736" y="304959"/>
                  </a:cubicBezTo>
                  <a:cubicBezTo>
                    <a:pt x="60848" y="315007"/>
                    <a:pt x="0" y="361899"/>
                    <a:pt x="0" y="361899"/>
                  </a:cubicBezTo>
                  <a:lnTo>
                    <a:pt x="221063" y="214523"/>
                  </a:lnTo>
                  <a:cubicBezTo>
                    <a:pt x="254558" y="191077"/>
                    <a:pt x="197059" y="232945"/>
                    <a:pt x="200967" y="221222"/>
                  </a:cubicBezTo>
                  <a:cubicBezTo>
                    <a:pt x="204875" y="209499"/>
                    <a:pt x="242277" y="155350"/>
                    <a:pt x="244510" y="144185"/>
                  </a:cubicBezTo>
                  <a:cubicBezTo>
                    <a:pt x="246743" y="133020"/>
                    <a:pt x="214923" y="173213"/>
                    <a:pt x="214365" y="154233"/>
                  </a:cubicBezTo>
                  <a:cubicBezTo>
                    <a:pt x="213807" y="135253"/>
                    <a:pt x="236137" y="5183"/>
                    <a:pt x="244510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0" name="フリーフォーム 2189">
              <a:extLst>
                <a:ext uri="{FF2B5EF4-FFF2-40B4-BE49-F238E27FC236}">
                  <a16:creationId xmlns:a16="http://schemas.microsoft.com/office/drawing/2014/main" id="{6D892164-DE6F-654D-BDCF-469E8AF707CA}"/>
                </a:ext>
              </a:extLst>
            </p:cNvPr>
            <p:cNvSpPr/>
            <p:nvPr/>
          </p:nvSpPr>
          <p:spPr>
            <a:xfrm>
              <a:off x="2157046" y="9847281"/>
              <a:ext cx="496780" cy="335159"/>
            </a:xfrm>
            <a:custGeom>
              <a:avLst/>
              <a:gdLst>
                <a:gd name="connsiteX0" fmla="*/ 495719 w 496780"/>
                <a:gd name="connsiteY0" fmla="*/ 53695 h 335159"/>
                <a:gd name="connsiteX1" fmla="*/ 298101 w 496780"/>
                <a:gd name="connsiteY1" fmla="*/ 104 h 335159"/>
                <a:gd name="connsiteX2" fmla="*/ 328246 w 496780"/>
                <a:gd name="connsiteY2" fmla="*/ 40297 h 335159"/>
                <a:gd name="connsiteX3" fmla="*/ 244510 w 496780"/>
                <a:gd name="connsiteY3" fmla="*/ 50345 h 335159"/>
                <a:gd name="connsiteX4" fmla="*/ 391886 w 496780"/>
                <a:gd name="connsiteY4" fmla="*/ 83840 h 335159"/>
                <a:gd name="connsiteX5" fmla="*/ 207666 w 496780"/>
                <a:gd name="connsiteY5" fmla="*/ 100587 h 335159"/>
                <a:gd name="connsiteX6" fmla="*/ 231112 w 496780"/>
                <a:gd name="connsiteY6" fmla="*/ 100587 h 335159"/>
                <a:gd name="connsiteX7" fmla="*/ 110532 w 496780"/>
                <a:gd name="connsiteY7" fmla="*/ 187673 h 335159"/>
                <a:gd name="connsiteX8" fmla="*/ 150725 w 496780"/>
                <a:gd name="connsiteY8" fmla="*/ 164227 h 335159"/>
                <a:gd name="connsiteX9" fmla="*/ 137328 w 496780"/>
                <a:gd name="connsiteY9" fmla="*/ 211119 h 335159"/>
                <a:gd name="connsiteX10" fmla="*/ 16747 w 496780"/>
                <a:gd name="connsiteY10" fmla="*/ 197721 h 335159"/>
                <a:gd name="connsiteX11" fmla="*/ 80387 w 496780"/>
                <a:gd name="connsiteY11" fmla="*/ 204420 h 335159"/>
                <a:gd name="connsiteX12" fmla="*/ 130629 w 496780"/>
                <a:gd name="connsiteY12" fmla="*/ 264710 h 335159"/>
                <a:gd name="connsiteX13" fmla="*/ 97134 w 496780"/>
                <a:gd name="connsiteY13" fmla="*/ 241264 h 335159"/>
                <a:gd name="connsiteX14" fmla="*/ 113881 w 496780"/>
                <a:gd name="connsiteY14" fmla="*/ 284807 h 335159"/>
                <a:gd name="connsiteX15" fmla="*/ 0 w 496780"/>
                <a:gd name="connsiteY15" fmla="*/ 314952 h 335159"/>
                <a:gd name="connsiteX16" fmla="*/ 113881 w 496780"/>
                <a:gd name="connsiteY16" fmla="*/ 301554 h 335159"/>
                <a:gd name="connsiteX17" fmla="*/ 6699 w 496780"/>
                <a:gd name="connsiteY17" fmla="*/ 335049 h 335159"/>
                <a:gd name="connsiteX18" fmla="*/ 261257 w 496780"/>
                <a:gd name="connsiteY18" fmla="*/ 288156 h 335159"/>
                <a:gd name="connsiteX19" fmla="*/ 197618 w 496780"/>
                <a:gd name="connsiteY19" fmla="*/ 247963 h 335159"/>
                <a:gd name="connsiteX20" fmla="*/ 495719 w 496780"/>
                <a:gd name="connsiteY20" fmla="*/ 53695 h 33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6780" h="335159">
                  <a:moveTo>
                    <a:pt x="495719" y="53695"/>
                  </a:moveTo>
                  <a:cubicBezTo>
                    <a:pt x="512466" y="12385"/>
                    <a:pt x="326013" y="2337"/>
                    <a:pt x="298101" y="104"/>
                  </a:cubicBezTo>
                  <a:cubicBezTo>
                    <a:pt x="270189" y="-2129"/>
                    <a:pt x="337178" y="31923"/>
                    <a:pt x="328246" y="40297"/>
                  </a:cubicBezTo>
                  <a:cubicBezTo>
                    <a:pt x="319314" y="48670"/>
                    <a:pt x="233903" y="43088"/>
                    <a:pt x="244510" y="50345"/>
                  </a:cubicBezTo>
                  <a:cubicBezTo>
                    <a:pt x="255117" y="57602"/>
                    <a:pt x="398027" y="75466"/>
                    <a:pt x="391886" y="83840"/>
                  </a:cubicBezTo>
                  <a:cubicBezTo>
                    <a:pt x="385745" y="92214"/>
                    <a:pt x="234462" y="97796"/>
                    <a:pt x="207666" y="100587"/>
                  </a:cubicBezTo>
                  <a:cubicBezTo>
                    <a:pt x="180870" y="103378"/>
                    <a:pt x="247301" y="86073"/>
                    <a:pt x="231112" y="100587"/>
                  </a:cubicBezTo>
                  <a:cubicBezTo>
                    <a:pt x="214923" y="115101"/>
                    <a:pt x="123930" y="177066"/>
                    <a:pt x="110532" y="187673"/>
                  </a:cubicBezTo>
                  <a:cubicBezTo>
                    <a:pt x="97134" y="198280"/>
                    <a:pt x="146259" y="160319"/>
                    <a:pt x="150725" y="164227"/>
                  </a:cubicBezTo>
                  <a:cubicBezTo>
                    <a:pt x="155191" y="168135"/>
                    <a:pt x="159658" y="205537"/>
                    <a:pt x="137328" y="211119"/>
                  </a:cubicBezTo>
                  <a:cubicBezTo>
                    <a:pt x="114998" y="216701"/>
                    <a:pt x="26237" y="198838"/>
                    <a:pt x="16747" y="197721"/>
                  </a:cubicBezTo>
                  <a:cubicBezTo>
                    <a:pt x="7257" y="196605"/>
                    <a:pt x="61407" y="193255"/>
                    <a:pt x="80387" y="204420"/>
                  </a:cubicBezTo>
                  <a:cubicBezTo>
                    <a:pt x="99367" y="215585"/>
                    <a:pt x="127838" y="258569"/>
                    <a:pt x="130629" y="264710"/>
                  </a:cubicBezTo>
                  <a:cubicBezTo>
                    <a:pt x="133420" y="270851"/>
                    <a:pt x="99925" y="237915"/>
                    <a:pt x="97134" y="241264"/>
                  </a:cubicBezTo>
                  <a:cubicBezTo>
                    <a:pt x="94343" y="244614"/>
                    <a:pt x="130070" y="272526"/>
                    <a:pt x="113881" y="284807"/>
                  </a:cubicBezTo>
                  <a:cubicBezTo>
                    <a:pt x="97692" y="297088"/>
                    <a:pt x="0" y="312161"/>
                    <a:pt x="0" y="314952"/>
                  </a:cubicBezTo>
                  <a:cubicBezTo>
                    <a:pt x="0" y="317743"/>
                    <a:pt x="112764" y="298204"/>
                    <a:pt x="113881" y="301554"/>
                  </a:cubicBezTo>
                  <a:cubicBezTo>
                    <a:pt x="114998" y="304904"/>
                    <a:pt x="-17864" y="337282"/>
                    <a:pt x="6699" y="335049"/>
                  </a:cubicBezTo>
                  <a:cubicBezTo>
                    <a:pt x="31262" y="332816"/>
                    <a:pt x="229437" y="302670"/>
                    <a:pt x="261257" y="288156"/>
                  </a:cubicBezTo>
                  <a:cubicBezTo>
                    <a:pt x="293077" y="273642"/>
                    <a:pt x="159657" y="285923"/>
                    <a:pt x="197618" y="247963"/>
                  </a:cubicBezTo>
                  <a:cubicBezTo>
                    <a:pt x="235578" y="210003"/>
                    <a:pt x="478972" y="95005"/>
                    <a:pt x="495719" y="536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1" name="フリーフォーム 2190">
              <a:extLst>
                <a:ext uri="{FF2B5EF4-FFF2-40B4-BE49-F238E27FC236}">
                  <a16:creationId xmlns:a16="http://schemas.microsoft.com/office/drawing/2014/main" id="{B08143B8-916A-37B8-1A97-9E1E1CF025DE}"/>
                </a:ext>
              </a:extLst>
            </p:cNvPr>
            <p:cNvSpPr/>
            <p:nvPr/>
          </p:nvSpPr>
          <p:spPr>
            <a:xfrm>
              <a:off x="2158678" y="10191218"/>
              <a:ext cx="589995" cy="316630"/>
            </a:xfrm>
            <a:custGeom>
              <a:avLst/>
              <a:gdLst>
                <a:gd name="connsiteX0" fmla="*/ 15115 w 589995"/>
                <a:gd name="connsiteY0" fmla="*/ 1160 h 316630"/>
                <a:gd name="connsiteX1" fmla="*/ 15115 w 589995"/>
                <a:gd name="connsiteY1" fmla="*/ 94945 h 316630"/>
                <a:gd name="connsiteX2" fmla="*/ 51959 w 589995"/>
                <a:gd name="connsiteY2" fmla="*/ 54751 h 316630"/>
                <a:gd name="connsiteX3" fmla="*/ 78755 w 589995"/>
                <a:gd name="connsiteY3" fmla="*/ 148536 h 316630"/>
                <a:gd name="connsiteX4" fmla="*/ 85454 w 589995"/>
                <a:gd name="connsiteY4" fmla="*/ 111692 h 316630"/>
                <a:gd name="connsiteX5" fmla="*/ 155792 w 589995"/>
                <a:gd name="connsiteY5" fmla="*/ 198778 h 316630"/>
                <a:gd name="connsiteX6" fmla="*/ 139045 w 589995"/>
                <a:gd name="connsiteY6" fmla="*/ 158584 h 316630"/>
                <a:gd name="connsiteX7" fmla="*/ 216082 w 589995"/>
                <a:gd name="connsiteY7" fmla="*/ 205477 h 316630"/>
                <a:gd name="connsiteX8" fmla="*/ 202685 w 589995"/>
                <a:gd name="connsiteY8" fmla="*/ 228923 h 316630"/>
                <a:gd name="connsiteX9" fmla="*/ 286421 w 589995"/>
                <a:gd name="connsiteY9" fmla="*/ 235622 h 316630"/>
                <a:gd name="connsiteX10" fmla="*/ 236179 w 589995"/>
                <a:gd name="connsiteY10" fmla="*/ 205477 h 316630"/>
                <a:gd name="connsiteX11" fmla="*/ 356759 w 589995"/>
                <a:gd name="connsiteY11" fmla="*/ 238971 h 316630"/>
                <a:gd name="connsiteX12" fmla="*/ 410351 w 589995"/>
                <a:gd name="connsiteY12" fmla="*/ 225573 h 316630"/>
                <a:gd name="connsiteX13" fmla="*/ 433797 w 589995"/>
                <a:gd name="connsiteY13" fmla="*/ 252369 h 316630"/>
                <a:gd name="connsiteX14" fmla="*/ 527581 w 589995"/>
                <a:gd name="connsiteY14" fmla="*/ 289213 h 316630"/>
                <a:gd name="connsiteX15" fmla="*/ 584522 w 589995"/>
                <a:gd name="connsiteY15" fmla="*/ 316008 h 316630"/>
                <a:gd name="connsiteX16" fmla="*/ 390254 w 589995"/>
                <a:gd name="connsiteY16" fmla="*/ 262417 h 316630"/>
                <a:gd name="connsiteX17" fmla="*/ 453893 w 589995"/>
                <a:gd name="connsiteY17" fmla="*/ 255718 h 316630"/>
                <a:gd name="connsiteX18" fmla="*/ 199335 w 589995"/>
                <a:gd name="connsiteY18" fmla="*/ 171982 h 316630"/>
                <a:gd name="connsiteX19" fmla="*/ 15115 w 589995"/>
                <a:gd name="connsiteY19" fmla="*/ 1160 h 3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9995" h="316630">
                  <a:moveTo>
                    <a:pt x="15115" y="1160"/>
                  </a:moveTo>
                  <a:cubicBezTo>
                    <a:pt x="-15588" y="-11679"/>
                    <a:pt x="8974" y="86013"/>
                    <a:pt x="15115" y="94945"/>
                  </a:cubicBezTo>
                  <a:cubicBezTo>
                    <a:pt x="21256" y="103877"/>
                    <a:pt x="41352" y="45819"/>
                    <a:pt x="51959" y="54751"/>
                  </a:cubicBezTo>
                  <a:cubicBezTo>
                    <a:pt x="62566" y="63683"/>
                    <a:pt x="73173" y="139046"/>
                    <a:pt x="78755" y="148536"/>
                  </a:cubicBezTo>
                  <a:cubicBezTo>
                    <a:pt x="84337" y="158026"/>
                    <a:pt x="72615" y="103318"/>
                    <a:pt x="85454" y="111692"/>
                  </a:cubicBezTo>
                  <a:cubicBezTo>
                    <a:pt x="98294" y="120066"/>
                    <a:pt x="146860" y="190963"/>
                    <a:pt x="155792" y="198778"/>
                  </a:cubicBezTo>
                  <a:cubicBezTo>
                    <a:pt x="164724" y="206593"/>
                    <a:pt x="128997" y="157468"/>
                    <a:pt x="139045" y="158584"/>
                  </a:cubicBezTo>
                  <a:cubicBezTo>
                    <a:pt x="149093" y="159701"/>
                    <a:pt x="205475" y="193754"/>
                    <a:pt x="216082" y="205477"/>
                  </a:cubicBezTo>
                  <a:cubicBezTo>
                    <a:pt x="226689" y="217200"/>
                    <a:pt x="190962" y="223899"/>
                    <a:pt x="202685" y="228923"/>
                  </a:cubicBezTo>
                  <a:cubicBezTo>
                    <a:pt x="214408" y="233947"/>
                    <a:pt x="280839" y="239530"/>
                    <a:pt x="286421" y="235622"/>
                  </a:cubicBezTo>
                  <a:cubicBezTo>
                    <a:pt x="292003" y="231714"/>
                    <a:pt x="224456" y="204919"/>
                    <a:pt x="236179" y="205477"/>
                  </a:cubicBezTo>
                  <a:cubicBezTo>
                    <a:pt x="247902" y="206035"/>
                    <a:pt x="327730" y="235622"/>
                    <a:pt x="356759" y="238971"/>
                  </a:cubicBezTo>
                  <a:cubicBezTo>
                    <a:pt x="385788" y="242320"/>
                    <a:pt x="397511" y="223340"/>
                    <a:pt x="410351" y="225573"/>
                  </a:cubicBezTo>
                  <a:cubicBezTo>
                    <a:pt x="423191" y="227806"/>
                    <a:pt x="414259" y="241762"/>
                    <a:pt x="433797" y="252369"/>
                  </a:cubicBezTo>
                  <a:cubicBezTo>
                    <a:pt x="453335" y="262976"/>
                    <a:pt x="502460" y="278607"/>
                    <a:pt x="527581" y="289213"/>
                  </a:cubicBezTo>
                  <a:cubicBezTo>
                    <a:pt x="552702" y="299819"/>
                    <a:pt x="607410" y="320474"/>
                    <a:pt x="584522" y="316008"/>
                  </a:cubicBezTo>
                  <a:cubicBezTo>
                    <a:pt x="561634" y="311542"/>
                    <a:pt x="412026" y="272465"/>
                    <a:pt x="390254" y="262417"/>
                  </a:cubicBezTo>
                  <a:cubicBezTo>
                    <a:pt x="368483" y="252369"/>
                    <a:pt x="485713" y="270791"/>
                    <a:pt x="453893" y="255718"/>
                  </a:cubicBezTo>
                  <a:cubicBezTo>
                    <a:pt x="422073" y="240646"/>
                    <a:pt x="270790" y="210501"/>
                    <a:pt x="199335" y="171982"/>
                  </a:cubicBezTo>
                  <a:cubicBezTo>
                    <a:pt x="127880" y="133463"/>
                    <a:pt x="45818" y="13999"/>
                    <a:pt x="15115" y="1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2" name="フリーフォーム 2191">
              <a:extLst>
                <a:ext uri="{FF2B5EF4-FFF2-40B4-BE49-F238E27FC236}">
                  <a16:creationId xmlns:a16="http://schemas.microsoft.com/office/drawing/2014/main" id="{338827B7-A685-0485-4D5D-5165D240C163}"/>
                </a:ext>
              </a:extLst>
            </p:cNvPr>
            <p:cNvSpPr/>
            <p:nvPr/>
          </p:nvSpPr>
          <p:spPr>
            <a:xfrm>
              <a:off x="3021046" y="10302068"/>
              <a:ext cx="489884" cy="173748"/>
            </a:xfrm>
            <a:custGeom>
              <a:avLst/>
              <a:gdLst>
                <a:gd name="connsiteX0" fmla="*/ 158 w 489884"/>
                <a:gd name="connsiteY0" fmla="*/ 118073 h 173748"/>
                <a:gd name="connsiteX1" fmla="*/ 214523 w 489884"/>
                <a:gd name="connsiteY1" fmla="*/ 77879 h 173748"/>
                <a:gd name="connsiteX2" fmla="*/ 157583 w 489884"/>
                <a:gd name="connsiteY2" fmla="*/ 124772 h 173748"/>
                <a:gd name="connsiteX3" fmla="*/ 224572 w 489884"/>
                <a:gd name="connsiteY3" fmla="*/ 141519 h 173748"/>
                <a:gd name="connsiteX4" fmla="*/ 214523 w 489884"/>
                <a:gd name="connsiteY4" fmla="*/ 171664 h 173748"/>
                <a:gd name="connsiteX5" fmla="*/ 268114 w 489884"/>
                <a:gd name="connsiteY5" fmla="*/ 77879 h 173748"/>
                <a:gd name="connsiteX6" fmla="*/ 278163 w 489884"/>
                <a:gd name="connsiteY6" fmla="*/ 118073 h 173748"/>
                <a:gd name="connsiteX7" fmla="*/ 325055 w 489884"/>
                <a:gd name="connsiteY7" fmla="*/ 87928 h 173748"/>
                <a:gd name="connsiteX8" fmla="*/ 318356 w 489884"/>
                <a:gd name="connsiteY8" fmla="*/ 134820 h 173748"/>
                <a:gd name="connsiteX9" fmla="*/ 489178 w 489884"/>
                <a:gd name="connsiteY9" fmla="*/ 842 h 173748"/>
                <a:gd name="connsiteX10" fmla="*/ 381996 w 489884"/>
                <a:gd name="connsiteY10" fmla="*/ 74530 h 173748"/>
                <a:gd name="connsiteX11" fmla="*/ 455684 w 489884"/>
                <a:gd name="connsiteY11" fmla="*/ 4191 h 173748"/>
                <a:gd name="connsiteX12" fmla="*/ 298259 w 489884"/>
                <a:gd name="connsiteY12" fmla="*/ 138169 h 173748"/>
                <a:gd name="connsiteX13" fmla="*/ 181029 w 489884"/>
                <a:gd name="connsiteY13" fmla="*/ 124772 h 173748"/>
                <a:gd name="connsiteX14" fmla="*/ 158 w 489884"/>
                <a:gd name="connsiteY14" fmla="*/ 118073 h 17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9884" h="173748">
                  <a:moveTo>
                    <a:pt x="158" y="118073"/>
                  </a:moveTo>
                  <a:cubicBezTo>
                    <a:pt x="5740" y="110257"/>
                    <a:pt x="188286" y="76763"/>
                    <a:pt x="214523" y="77879"/>
                  </a:cubicBezTo>
                  <a:cubicBezTo>
                    <a:pt x="240760" y="78995"/>
                    <a:pt x="155908" y="114165"/>
                    <a:pt x="157583" y="124772"/>
                  </a:cubicBezTo>
                  <a:cubicBezTo>
                    <a:pt x="159258" y="135379"/>
                    <a:pt x="215082" y="133704"/>
                    <a:pt x="224572" y="141519"/>
                  </a:cubicBezTo>
                  <a:cubicBezTo>
                    <a:pt x="234062" y="149334"/>
                    <a:pt x="207266" y="182271"/>
                    <a:pt x="214523" y="171664"/>
                  </a:cubicBezTo>
                  <a:cubicBezTo>
                    <a:pt x="221780" y="161057"/>
                    <a:pt x="257507" y="86811"/>
                    <a:pt x="268114" y="77879"/>
                  </a:cubicBezTo>
                  <a:cubicBezTo>
                    <a:pt x="278721" y="68947"/>
                    <a:pt x="268673" y="116398"/>
                    <a:pt x="278163" y="118073"/>
                  </a:cubicBezTo>
                  <a:cubicBezTo>
                    <a:pt x="287653" y="119748"/>
                    <a:pt x="318356" y="85137"/>
                    <a:pt x="325055" y="87928"/>
                  </a:cubicBezTo>
                  <a:cubicBezTo>
                    <a:pt x="331754" y="90719"/>
                    <a:pt x="291002" y="149334"/>
                    <a:pt x="318356" y="134820"/>
                  </a:cubicBezTo>
                  <a:cubicBezTo>
                    <a:pt x="345710" y="120306"/>
                    <a:pt x="478571" y="10890"/>
                    <a:pt x="489178" y="842"/>
                  </a:cubicBezTo>
                  <a:cubicBezTo>
                    <a:pt x="499785" y="-9206"/>
                    <a:pt x="387578" y="73972"/>
                    <a:pt x="381996" y="74530"/>
                  </a:cubicBezTo>
                  <a:cubicBezTo>
                    <a:pt x="376414" y="75088"/>
                    <a:pt x="469640" y="-6416"/>
                    <a:pt x="455684" y="4191"/>
                  </a:cubicBezTo>
                  <a:cubicBezTo>
                    <a:pt x="441728" y="14798"/>
                    <a:pt x="344035" y="118072"/>
                    <a:pt x="298259" y="138169"/>
                  </a:cubicBezTo>
                  <a:cubicBezTo>
                    <a:pt x="252483" y="158266"/>
                    <a:pt x="224013" y="128680"/>
                    <a:pt x="181029" y="124772"/>
                  </a:cubicBezTo>
                  <a:cubicBezTo>
                    <a:pt x="138045" y="120864"/>
                    <a:pt x="-5424" y="125889"/>
                    <a:pt x="158" y="118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3" name="フリーフォーム 2192">
              <a:extLst>
                <a:ext uri="{FF2B5EF4-FFF2-40B4-BE49-F238E27FC236}">
                  <a16:creationId xmlns:a16="http://schemas.microsoft.com/office/drawing/2014/main" id="{D82C31D3-045F-7A89-5B5F-9075C1879280}"/>
                </a:ext>
              </a:extLst>
            </p:cNvPr>
            <p:cNvSpPr/>
            <p:nvPr/>
          </p:nvSpPr>
          <p:spPr>
            <a:xfrm>
              <a:off x="3101591" y="10119490"/>
              <a:ext cx="480767" cy="170417"/>
            </a:xfrm>
            <a:custGeom>
              <a:avLst/>
              <a:gdLst>
                <a:gd name="connsiteX0" fmla="*/ 271306 w 480767"/>
                <a:gd name="connsiteY0" fmla="*/ 9248 h 170417"/>
                <a:gd name="connsiteX1" fmla="*/ 127279 w 480767"/>
                <a:gd name="connsiteY1" fmla="*/ 166673 h 170417"/>
                <a:gd name="connsiteX2" fmla="*/ 197618 w 480767"/>
                <a:gd name="connsiteY2" fmla="*/ 123130 h 170417"/>
                <a:gd name="connsiteX3" fmla="*/ 160774 w 480767"/>
                <a:gd name="connsiteY3" fmla="*/ 146576 h 170417"/>
                <a:gd name="connsiteX4" fmla="*/ 43543 w 480767"/>
                <a:gd name="connsiteY4" fmla="*/ 123130 h 170417"/>
                <a:gd name="connsiteX5" fmla="*/ 120580 w 480767"/>
                <a:gd name="connsiteY5" fmla="*/ 139877 h 170417"/>
                <a:gd name="connsiteX6" fmla="*/ 0 w 480767"/>
                <a:gd name="connsiteY6" fmla="*/ 139877 h 170417"/>
                <a:gd name="connsiteX7" fmla="*/ 217714 w 480767"/>
                <a:gd name="connsiteY7" fmla="*/ 139877 h 170417"/>
                <a:gd name="connsiteX8" fmla="*/ 167473 w 480767"/>
                <a:gd name="connsiteY8" fmla="*/ 143226 h 170417"/>
                <a:gd name="connsiteX9" fmla="*/ 368440 w 480767"/>
                <a:gd name="connsiteY9" fmla="*/ 39394 h 170417"/>
                <a:gd name="connsiteX10" fmla="*/ 308150 w 480767"/>
                <a:gd name="connsiteY10" fmla="*/ 72888 h 170417"/>
                <a:gd name="connsiteX11" fmla="*/ 478972 w 480767"/>
                <a:gd name="connsiteY11" fmla="*/ 29345 h 170417"/>
                <a:gd name="connsiteX12" fmla="*/ 401934 w 480767"/>
                <a:gd name="connsiteY12" fmla="*/ 32695 h 170417"/>
                <a:gd name="connsiteX13" fmla="*/ 472273 w 480767"/>
                <a:gd name="connsiteY13" fmla="*/ 19297 h 170417"/>
                <a:gd name="connsiteX14" fmla="*/ 271306 w 480767"/>
                <a:gd name="connsiteY14" fmla="*/ 9248 h 17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767" h="170417">
                  <a:moveTo>
                    <a:pt x="271306" y="9248"/>
                  </a:moveTo>
                  <a:cubicBezTo>
                    <a:pt x="213807" y="33811"/>
                    <a:pt x="139560" y="147693"/>
                    <a:pt x="127279" y="166673"/>
                  </a:cubicBezTo>
                  <a:cubicBezTo>
                    <a:pt x="114998" y="185653"/>
                    <a:pt x="192036" y="126479"/>
                    <a:pt x="197618" y="123130"/>
                  </a:cubicBezTo>
                  <a:cubicBezTo>
                    <a:pt x="203200" y="119781"/>
                    <a:pt x="186453" y="146576"/>
                    <a:pt x="160774" y="146576"/>
                  </a:cubicBezTo>
                  <a:cubicBezTo>
                    <a:pt x="135095" y="146576"/>
                    <a:pt x="50242" y="124247"/>
                    <a:pt x="43543" y="123130"/>
                  </a:cubicBezTo>
                  <a:cubicBezTo>
                    <a:pt x="36844" y="122014"/>
                    <a:pt x="127837" y="137086"/>
                    <a:pt x="120580" y="139877"/>
                  </a:cubicBezTo>
                  <a:cubicBezTo>
                    <a:pt x="113323" y="142668"/>
                    <a:pt x="0" y="139877"/>
                    <a:pt x="0" y="139877"/>
                  </a:cubicBezTo>
                  <a:lnTo>
                    <a:pt x="217714" y="139877"/>
                  </a:lnTo>
                  <a:cubicBezTo>
                    <a:pt x="245626" y="140435"/>
                    <a:pt x="142352" y="159973"/>
                    <a:pt x="167473" y="143226"/>
                  </a:cubicBezTo>
                  <a:cubicBezTo>
                    <a:pt x="192594" y="126479"/>
                    <a:pt x="344994" y="51117"/>
                    <a:pt x="368440" y="39394"/>
                  </a:cubicBezTo>
                  <a:cubicBezTo>
                    <a:pt x="391886" y="27671"/>
                    <a:pt x="289728" y="74563"/>
                    <a:pt x="308150" y="72888"/>
                  </a:cubicBezTo>
                  <a:cubicBezTo>
                    <a:pt x="326572" y="71213"/>
                    <a:pt x="463341" y="36044"/>
                    <a:pt x="478972" y="29345"/>
                  </a:cubicBezTo>
                  <a:cubicBezTo>
                    <a:pt x="494603" y="22646"/>
                    <a:pt x="403050" y="34370"/>
                    <a:pt x="401934" y="32695"/>
                  </a:cubicBezTo>
                  <a:cubicBezTo>
                    <a:pt x="400818" y="31020"/>
                    <a:pt x="492370" y="22088"/>
                    <a:pt x="472273" y="19297"/>
                  </a:cubicBezTo>
                  <a:cubicBezTo>
                    <a:pt x="452176" y="16506"/>
                    <a:pt x="328805" y="-15315"/>
                    <a:pt x="271306" y="9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4" name="フリーフォーム 2193">
              <a:extLst>
                <a:ext uri="{FF2B5EF4-FFF2-40B4-BE49-F238E27FC236}">
                  <a16:creationId xmlns:a16="http://schemas.microsoft.com/office/drawing/2014/main" id="{7644440A-D6B1-3183-572D-E910A7ECD7CC}"/>
                </a:ext>
              </a:extLst>
            </p:cNvPr>
            <p:cNvSpPr/>
            <p:nvPr/>
          </p:nvSpPr>
          <p:spPr>
            <a:xfrm>
              <a:off x="4186669" y="9079160"/>
              <a:ext cx="811956" cy="1165070"/>
            </a:xfrm>
            <a:custGeom>
              <a:avLst/>
              <a:gdLst>
                <a:gd name="connsiteX0" fmla="*/ 91941 w 811956"/>
                <a:gd name="connsiteY0" fmla="*/ 128408 h 1165070"/>
                <a:gd name="connsiteX1" fmla="*/ 292424 w 811956"/>
                <a:gd name="connsiteY1" fmla="*/ 103959 h 1165070"/>
                <a:gd name="connsiteX2" fmla="*/ 199517 w 811956"/>
                <a:gd name="connsiteY2" fmla="*/ 152857 h 1165070"/>
                <a:gd name="connsiteX3" fmla="*/ 326653 w 811956"/>
                <a:gd name="connsiteY3" fmla="*/ 45281 h 1165070"/>
                <a:gd name="connsiteX4" fmla="*/ 253305 w 811956"/>
                <a:gd name="connsiteY4" fmla="*/ 59950 h 1165070"/>
                <a:gd name="connsiteX5" fmla="*/ 419560 w 811956"/>
                <a:gd name="connsiteY5" fmla="*/ 1272 h 1165070"/>
                <a:gd name="connsiteX6" fmla="*/ 380441 w 811956"/>
                <a:gd name="connsiteY6" fmla="*/ 20831 h 1165070"/>
                <a:gd name="connsiteX7" fmla="*/ 497797 w 811956"/>
                <a:gd name="connsiteY7" fmla="*/ 35501 h 1165070"/>
                <a:gd name="connsiteX8" fmla="*/ 502687 w 811956"/>
                <a:gd name="connsiteY8" fmla="*/ 99069 h 1165070"/>
                <a:gd name="connsiteX9" fmla="*/ 610264 w 811956"/>
                <a:gd name="connsiteY9" fmla="*/ 128408 h 1165070"/>
                <a:gd name="connsiteX10" fmla="*/ 639603 w 811956"/>
                <a:gd name="connsiteY10" fmla="*/ 108849 h 1165070"/>
                <a:gd name="connsiteX11" fmla="*/ 473348 w 811956"/>
                <a:gd name="connsiteY11" fmla="*/ 187086 h 1165070"/>
                <a:gd name="connsiteX12" fmla="*/ 590704 w 811956"/>
                <a:gd name="connsiteY12" fmla="*/ 187086 h 1165070"/>
                <a:gd name="connsiteX13" fmla="*/ 610264 w 811956"/>
                <a:gd name="connsiteY13" fmla="*/ 279993 h 1165070"/>
                <a:gd name="connsiteX14" fmla="*/ 590704 w 811956"/>
                <a:gd name="connsiteY14" fmla="*/ 358230 h 1165070"/>
                <a:gd name="connsiteX15" fmla="*/ 624933 w 811956"/>
                <a:gd name="connsiteY15" fmla="*/ 397349 h 1165070"/>
                <a:gd name="connsiteX16" fmla="*/ 546696 w 811956"/>
                <a:gd name="connsiteY16" fmla="*/ 397349 h 1165070"/>
                <a:gd name="connsiteX17" fmla="*/ 624933 w 811956"/>
                <a:gd name="connsiteY17" fmla="*/ 416908 h 1165070"/>
                <a:gd name="connsiteX18" fmla="*/ 624933 w 811956"/>
                <a:gd name="connsiteY18" fmla="*/ 504926 h 1165070"/>
                <a:gd name="connsiteX19" fmla="*/ 634713 w 811956"/>
                <a:gd name="connsiteY19" fmla="*/ 421798 h 1165070"/>
                <a:gd name="connsiteX20" fmla="*/ 615153 w 811956"/>
                <a:gd name="connsiteY20" fmla="*/ 539154 h 1165070"/>
                <a:gd name="connsiteX21" fmla="*/ 624933 w 811956"/>
                <a:gd name="connsiteY21" fmla="*/ 583163 h 1165070"/>
                <a:gd name="connsiteX22" fmla="*/ 595594 w 811956"/>
                <a:gd name="connsiteY22" fmla="*/ 539154 h 1165070"/>
                <a:gd name="connsiteX23" fmla="*/ 659162 w 811956"/>
                <a:gd name="connsiteY23" fmla="*/ 617392 h 1165070"/>
                <a:gd name="connsiteX24" fmla="*/ 624933 w 811956"/>
                <a:gd name="connsiteY24" fmla="*/ 592943 h 1165070"/>
                <a:gd name="connsiteX25" fmla="*/ 659162 w 811956"/>
                <a:gd name="connsiteY25" fmla="*/ 676070 h 1165070"/>
                <a:gd name="connsiteX26" fmla="*/ 634713 w 811956"/>
                <a:gd name="connsiteY26" fmla="*/ 710299 h 1165070"/>
                <a:gd name="connsiteX27" fmla="*/ 664052 w 811956"/>
                <a:gd name="connsiteY27" fmla="*/ 764087 h 1165070"/>
                <a:gd name="connsiteX28" fmla="*/ 644492 w 811956"/>
                <a:gd name="connsiteY28" fmla="*/ 832545 h 1165070"/>
                <a:gd name="connsiteX29" fmla="*/ 810747 w 811956"/>
                <a:gd name="connsiteY29" fmla="*/ 954791 h 1165070"/>
                <a:gd name="connsiteX30" fmla="*/ 717840 w 811956"/>
                <a:gd name="connsiteY30" fmla="*/ 940121 h 1165070"/>
                <a:gd name="connsiteX31" fmla="*/ 683611 w 811956"/>
                <a:gd name="connsiteY31" fmla="*/ 749418 h 1165070"/>
                <a:gd name="connsiteX32" fmla="*/ 688501 w 811956"/>
                <a:gd name="connsiteY32" fmla="*/ 979240 h 1165070"/>
                <a:gd name="connsiteX33" fmla="*/ 292424 w 811956"/>
                <a:gd name="connsiteY33" fmla="*/ 1165054 h 1165070"/>
                <a:gd name="connsiteX34" fmla="*/ 219076 w 811956"/>
                <a:gd name="connsiteY34" fmla="*/ 969460 h 1165070"/>
                <a:gd name="connsiteX35" fmla="*/ 243526 w 811956"/>
                <a:gd name="connsiteY35" fmla="*/ 1018359 h 1165070"/>
                <a:gd name="connsiteX36" fmla="*/ 160398 w 811956"/>
                <a:gd name="connsiteY36" fmla="*/ 901003 h 1165070"/>
                <a:gd name="connsiteX37" fmla="*/ 243526 w 811956"/>
                <a:gd name="connsiteY37" fmla="*/ 925452 h 1165070"/>
                <a:gd name="connsiteX38" fmla="*/ 135949 w 811956"/>
                <a:gd name="connsiteY38" fmla="*/ 793426 h 1165070"/>
                <a:gd name="connsiteX39" fmla="*/ 179958 w 811956"/>
                <a:gd name="connsiteY39" fmla="*/ 842324 h 1165070"/>
                <a:gd name="connsiteX40" fmla="*/ 121280 w 811956"/>
                <a:gd name="connsiteY40" fmla="*/ 764087 h 1165070"/>
                <a:gd name="connsiteX41" fmla="*/ 126170 w 811956"/>
                <a:gd name="connsiteY41" fmla="*/ 724968 h 1165070"/>
                <a:gd name="connsiteX42" fmla="*/ 155509 w 811956"/>
                <a:gd name="connsiteY42" fmla="*/ 715189 h 1165070"/>
                <a:gd name="connsiteX43" fmla="*/ 121280 w 811956"/>
                <a:gd name="connsiteY43" fmla="*/ 622282 h 1165070"/>
                <a:gd name="connsiteX44" fmla="*/ 184848 w 811956"/>
                <a:gd name="connsiteY44" fmla="*/ 622282 h 1165070"/>
                <a:gd name="connsiteX45" fmla="*/ 170178 w 811956"/>
                <a:gd name="connsiteY45" fmla="*/ 607612 h 1165070"/>
                <a:gd name="connsiteX46" fmla="*/ 43042 w 811956"/>
                <a:gd name="connsiteY46" fmla="*/ 519595 h 1165070"/>
                <a:gd name="connsiteX47" fmla="*/ 121280 w 811956"/>
                <a:gd name="connsiteY47" fmla="*/ 573383 h 1165070"/>
                <a:gd name="connsiteX48" fmla="*/ 72381 w 811956"/>
                <a:gd name="connsiteY48" fmla="*/ 490256 h 1165070"/>
                <a:gd name="connsiteX49" fmla="*/ 82161 w 811956"/>
                <a:gd name="connsiteY49" fmla="*/ 368010 h 1165070"/>
                <a:gd name="connsiteX50" fmla="*/ 91941 w 811956"/>
                <a:gd name="connsiteY50" fmla="*/ 460917 h 1165070"/>
                <a:gd name="connsiteX51" fmla="*/ 62602 w 811956"/>
                <a:gd name="connsiteY51" fmla="*/ 363120 h 1165070"/>
                <a:gd name="connsiteX52" fmla="*/ 23483 w 811956"/>
                <a:gd name="connsiteY52" fmla="*/ 270213 h 1165070"/>
                <a:gd name="connsiteX53" fmla="*/ 3924 w 811956"/>
                <a:gd name="connsiteY53" fmla="*/ 201756 h 1165070"/>
                <a:gd name="connsiteX54" fmla="*/ 101720 w 811956"/>
                <a:gd name="connsiteY54" fmla="*/ 294662 h 1165070"/>
                <a:gd name="connsiteX55" fmla="*/ 91941 w 811956"/>
                <a:gd name="connsiteY55" fmla="*/ 226205 h 1165070"/>
                <a:gd name="connsiteX56" fmla="*/ 131059 w 811956"/>
                <a:gd name="connsiteY56" fmla="*/ 201756 h 1165070"/>
                <a:gd name="connsiteX57" fmla="*/ 160398 w 811956"/>
                <a:gd name="connsiteY57" fmla="*/ 226205 h 1165070"/>
                <a:gd name="connsiteX58" fmla="*/ 91941 w 811956"/>
                <a:gd name="connsiteY58" fmla="*/ 128408 h 11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11956" h="1165070">
                  <a:moveTo>
                    <a:pt x="91941" y="128408"/>
                  </a:moveTo>
                  <a:cubicBezTo>
                    <a:pt x="113945" y="108034"/>
                    <a:pt x="274495" y="99884"/>
                    <a:pt x="292424" y="103959"/>
                  </a:cubicBezTo>
                  <a:cubicBezTo>
                    <a:pt x="310353" y="108034"/>
                    <a:pt x="193812" y="162637"/>
                    <a:pt x="199517" y="152857"/>
                  </a:cubicBezTo>
                  <a:cubicBezTo>
                    <a:pt x="205222" y="143077"/>
                    <a:pt x="317688" y="60765"/>
                    <a:pt x="326653" y="45281"/>
                  </a:cubicBezTo>
                  <a:cubicBezTo>
                    <a:pt x="335618" y="29797"/>
                    <a:pt x="237821" y="67285"/>
                    <a:pt x="253305" y="59950"/>
                  </a:cubicBezTo>
                  <a:cubicBezTo>
                    <a:pt x="268789" y="52615"/>
                    <a:pt x="398371" y="7792"/>
                    <a:pt x="419560" y="1272"/>
                  </a:cubicBezTo>
                  <a:cubicBezTo>
                    <a:pt x="440749" y="-5248"/>
                    <a:pt x="367402" y="15126"/>
                    <a:pt x="380441" y="20831"/>
                  </a:cubicBezTo>
                  <a:cubicBezTo>
                    <a:pt x="393481" y="26536"/>
                    <a:pt x="477423" y="22461"/>
                    <a:pt x="497797" y="35501"/>
                  </a:cubicBezTo>
                  <a:cubicBezTo>
                    <a:pt x="518171" y="48541"/>
                    <a:pt x="483942" y="83584"/>
                    <a:pt x="502687" y="99069"/>
                  </a:cubicBezTo>
                  <a:cubicBezTo>
                    <a:pt x="521432" y="114554"/>
                    <a:pt x="587445" y="126778"/>
                    <a:pt x="610264" y="128408"/>
                  </a:cubicBezTo>
                  <a:cubicBezTo>
                    <a:pt x="633083" y="130038"/>
                    <a:pt x="662422" y="99069"/>
                    <a:pt x="639603" y="108849"/>
                  </a:cubicBezTo>
                  <a:cubicBezTo>
                    <a:pt x="616784" y="118629"/>
                    <a:pt x="481498" y="174047"/>
                    <a:pt x="473348" y="187086"/>
                  </a:cubicBezTo>
                  <a:cubicBezTo>
                    <a:pt x="465198" y="200125"/>
                    <a:pt x="567885" y="171602"/>
                    <a:pt x="590704" y="187086"/>
                  </a:cubicBezTo>
                  <a:cubicBezTo>
                    <a:pt x="613523" y="202571"/>
                    <a:pt x="610264" y="251469"/>
                    <a:pt x="610264" y="279993"/>
                  </a:cubicBezTo>
                  <a:cubicBezTo>
                    <a:pt x="610264" y="308517"/>
                    <a:pt x="588259" y="338671"/>
                    <a:pt x="590704" y="358230"/>
                  </a:cubicBezTo>
                  <a:cubicBezTo>
                    <a:pt x="593149" y="377789"/>
                    <a:pt x="632268" y="390829"/>
                    <a:pt x="624933" y="397349"/>
                  </a:cubicBezTo>
                  <a:cubicBezTo>
                    <a:pt x="617598" y="403869"/>
                    <a:pt x="546696" y="394089"/>
                    <a:pt x="546696" y="397349"/>
                  </a:cubicBezTo>
                  <a:cubicBezTo>
                    <a:pt x="546696" y="400609"/>
                    <a:pt x="611894" y="398979"/>
                    <a:pt x="624933" y="416908"/>
                  </a:cubicBezTo>
                  <a:cubicBezTo>
                    <a:pt x="637972" y="434837"/>
                    <a:pt x="623303" y="504111"/>
                    <a:pt x="624933" y="504926"/>
                  </a:cubicBezTo>
                  <a:cubicBezTo>
                    <a:pt x="626563" y="505741"/>
                    <a:pt x="636343" y="416093"/>
                    <a:pt x="634713" y="421798"/>
                  </a:cubicBezTo>
                  <a:cubicBezTo>
                    <a:pt x="633083" y="427503"/>
                    <a:pt x="616783" y="512260"/>
                    <a:pt x="615153" y="539154"/>
                  </a:cubicBezTo>
                  <a:cubicBezTo>
                    <a:pt x="613523" y="566048"/>
                    <a:pt x="628193" y="583163"/>
                    <a:pt x="624933" y="583163"/>
                  </a:cubicBezTo>
                  <a:cubicBezTo>
                    <a:pt x="621673" y="583163"/>
                    <a:pt x="589889" y="533449"/>
                    <a:pt x="595594" y="539154"/>
                  </a:cubicBezTo>
                  <a:cubicBezTo>
                    <a:pt x="601299" y="544859"/>
                    <a:pt x="654272" y="608427"/>
                    <a:pt x="659162" y="617392"/>
                  </a:cubicBezTo>
                  <a:cubicBezTo>
                    <a:pt x="664052" y="626357"/>
                    <a:pt x="624933" y="583163"/>
                    <a:pt x="624933" y="592943"/>
                  </a:cubicBezTo>
                  <a:cubicBezTo>
                    <a:pt x="624933" y="602723"/>
                    <a:pt x="659162" y="676070"/>
                    <a:pt x="659162" y="676070"/>
                  </a:cubicBezTo>
                  <a:cubicBezTo>
                    <a:pt x="660792" y="695629"/>
                    <a:pt x="633898" y="695630"/>
                    <a:pt x="634713" y="710299"/>
                  </a:cubicBezTo>
                  <a:cubicBezTo>
                    <a:pt x="635528" y="724969"/>
                    <a:pt x="662422" y="743713"/>
                    <a:pt x="664052" y="764087"/>
                  </a:cubicBezTo>
                  <a:cubicBezTo>
                    <a:pt x="665682" y="784461"/>
                    <a:pt x="620043" y="800761"/>
                    <a:pt x="644492" y="832545"/>
                  </a:cubicBezTo>
                  <a:cubicBezTo>
                    <a:pt x="668941" y="864329"/>
                    <a:pt x="798522" y="936862"/>
                    <a:pt x="810747" y="954791"/>
                  </a:cubicBezTo>
                  <a:cubicBezTo>
                    <a:pt x="822972" y="972720"/>
                    <a:pt x="739029" y="974350"/>
                    <a:pt x="717840" y="940121"/>
                  </a:cubicBezTo>
                  <a:cubicBezTo>
                    <a:pt x="696651" y="905892"/>
                    <a:pt x="688501" y="742898"/>
                    <a:pt x="683611" y="749418"/>
                  </a:cubicBezTo>
                  <a:cubicBezTo>
                    <a:pt x="678721" y="755938"/>
                    <a:pt x="753699" y="909967"/>
                    <a:pt x="688501" y="979240"/>
                  </a:cubicBezTo>
                  <a:cubicBezTo>
                    <a:pt x="623303" y="1048513"/>
                    <a:pt x="370661" y="1166684"/>
                    <a:pt x="292424" y="1165054"/>
                  </a:cubicBezTo>
                  <a:cubicBezTo>
                    <a:pt x="214187" y="1163424"/>
                    <a:pt x="227226" y="993909"/>
                    <a:pt x="219076" y="969460"/>
                  </a:cubicBezTo>
                  <a:cubicBezTo>
                    <a:pt x="210926" y="945011"/>
                    <a:pt x="253306" y="1029769"/>
                    <a:pt x="243526" y="1018359"/>
                  </a:cubicBezTo>
                  <a:cubicBezTo>
                    <a:pt x="233746" y="1006949"/>
                    <a:pt x="160398" y="916487"/>
                    <a:pt x="160398" y="901003"/>
                  </a:cubicBezTo>
                  <a:cubicBezTo>
                    <a:pt x="160398" y="885519"/>
                    <a:pt x="247601" y="943382"/>
                    <a:pt x="243526" y="925452"/>
                  </a:cubicBezTo>
                  <a:cubicBezTo>
                    <a:pt x="239451" y="907523"/>
                    <a:pt x="146544" y="807281"/>
                    <a:pt x="135949" y="793426"/>
                  </a:cubicBezTo>
                  <a:cubicBezTo>
                    <a:pt x="125354" y="779571"/>
                    <a:pt x="182403" y="847214"/>
                    <a:pt x="179958" y="842324"/>
                  </a:cubicBezTo>
                  <a:cubicBezTo>
                    <a:pt x="177513" y="837434"/>
                    <a:pt x="130245" y="783646"/>
                    <a:pt x="121280" y="764087"/>
                  </a:cubicBezTo>
                  <a:cubicBezTo>
                    <a:pt x="112315" y="744528"/>
                    <a:pt x="120465" y="733118"/>
                    <a:pt x="126170" y="724968"/>
                  </a:cubicBezTo>
                  <a:cubicBezTo>
                    <a:pt x="131875" y="716818"/>
                    <a:pt x="156324" y="732303"/>
                    <a:pt x="155509" y="715189"/>
                  </a:cubicBezTo>
                  <a:cubicBezTo>
                    <a:pt x="154694" y="698075"/>
                    <a:pt x="116390" y="637767"/>
                    <a:pt x="121280" y="622282"/>
                  </a:cubicBezTo>
                  <a:cubicBezTo>
                    <a:pt x="126170" y="606798"/>
                    <a:pt x="176698" y="624727"/>
                    <a:pt x="184848" y="622282"/>
                  </a:cubicBezTo>
                  <a:cubicBezTo>
                    <a:pt x="192998" y="619837"/>
                    <a:pt x="193812" y="624726"/>
                    <a:pt x="170178" y="607612"/>
                  </a:cubicBezTo>
                  <a:cubicBezTo>
                    <a:pt x="146544" y="590498"/>
                    <a:pt x="51192" y="525300"/>
                    <a:pt x="43042" y="519595"/>
                  </a:cubicBezTo>
                  <a:cubicBezTo>
                    <a:pt x="34892" y="513890"/>
                    <a:pt x="116390" y="578273"/>
                    <a:pt x="121280" y="573383"/>
                  </a:cubicBezTo>
                  <a:cubicBezTo>
                    <a:pt x="126170" y="568493"/>
                    <a:pt x="78901" y="524485"/>
                    <a:pt x="72381" y="490256"/>
                  </a:cubicBezTo>
                  <a:cubicBezTo>
                    <a:pt x="65861" y="456027"/>
                    <a:pt x="78901" y="372900"/>
                    <a:pt x="82161" y="368010"/>
                  </a:cubicBezTo>
                  <a:cubicBezTo>
                    <a:pt x="85421" y="363120"/>
                    <a:pt x="95201" y="461732"/>
                    <a:pt x="91941" y="460917"/>
                  </a:cubicBezTo>
                  <a:cubicBezTo>
                    <a:pt x="88681" y="460102"/>
                    <a:pt x="74012" y="394904"/>
                    <a:pt x="62602" y="363120"/>
                  </a:cubicBezTo>
                  <a:cubicBezTo>
                    <a:pt x="51192" y="331336"/>
                    <a:pt x="33263" y="297107"/>
                    <a:pt x="23483" y="270213"/>
                  </a:cubicBezTo>
                  <a:cubicBezTo>
                    <a:pt x="13703" y="243319"/>
                    <a:pt x="-9116" y="197681"/>
                    <a:pt x="3924" y="201756"/>
                  </a:cubicBezTo>
                  <a:cubicBezTo>
                    <a:pt x="16963" y="205831"/>
                    <a:pt x="87051" y="290587"/>
                    <a:pt x="101720" y="294662"/>
                  </a:cubicBezTo>
                  <a:cubicBezTo>
                    <a:pt x="116389" y="298737"/>
                    <a:pt x="87051" y="241689"/>
                    <a:pt x="91941" y="226205"/>
                  </a:cubicBezTo>
                  <a:cubicBezTo>
                    <a:pt x="96831" y="210721"/>
                    <a:pt x="119650" y="201756"/>
                    <a:pt x="131059" y="201756"/>
                  </a:cubicBezTo>
                  <a:cubicBezTo>
                    <a:pt x="142468" y="201756"/>
                    <a:pt x="160398" y="235985"/>
                    <a:pt x="160398" y="226205"/>
                  </a:cubicBezTo>
                  <a:cubicBezTo>
                    <a:pt x="160398" y="216425"/>
                    <a:pt x="69937" y="148782"/>
                    <a:pt x="91941" y="128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5" name="フリーフォーム 2194">
              <a:extLst>
                <a:ext uri="{FF2B5EF4-FFF2-40B4-BE49-F238E27FC236}">
                  <a16:creationId xmlns:a16="http://schemas.microsoft.com/office/drawing/2014/main" id="{55AB0C1F-20D4-0231-9D2F-F4DD81C3D80D}"/>
                </a:ext>
              </a:extLst>
            </p:cNvPr>
            <p:cNvSpPr/>
            <p:nvPr/>
          </p:nvSpPr>
          <p:spPr>
            <a:xfrm>
              <a:off x="4256817" y="9980150"/>
              <a:ext cx="1104462" cy="715461"/>
            </a:xfrm>
            <a:custGeom>
              <a:avLst/>
              <a:gdLst>
                <a:gd name="connsiteX0" fmla="*/ 158708 w 1104462"/>
                <a:gd name="connsiteY0" fmla="*/ 244505 h 715461"/>
                <a:gd name="connsiteX1" fmla="*/ 324963 w 1104462"/>
                <a:gd name="connsiteY1" fmla="*/ 215166 h 715461"/>
                <a:gd name="connsiteX2" fmla="*/ 295624 w 1104462"/>
                <a:gd name="connsiteY2" fmla="*/ 190716 h 715461"/>
                <a:gd name="connsiteX3" fmla="*/ 686811 w 1104462"/>
                <a:gd name="connsiteY3" fmla="*/ 58691 h 715461"/>
                <a:gd name="connsiteX4" fmla="*/ 799277 w 1104462"/>
                <a:gd name="connsiteY4" fmla="*/ 48911 h 715461"/>
                <a:gd name="connsiteX5" fmla="*/ 887294 w 1104462"/>
                <a:gd name="connsiteY5" fmla="*/ 13 h 715461"/>
                <a:gd name="connsiteX6" fmla="*/ 877515 w 1104462"/>
                <a:gd name="connsiteY6" fmla="*/ 44021 h 715461"/>
                <a:gd name="connsiteX7" fmla="*/ 960642 w 1104462"/>
                <a:gd name="connsiteY7" fmla="*/ 58691 h 715461"/>
                <a:gd name="connsiteX8" fmla="*/ 906854 w 1104462"/>
                <a:gd name="connsiteY8" fmla="*/ 83140 h 715461"/>
                <a:gd name="connsiteX9" fmla="*/ 1024210 w 1104462"/>
                <a:gd name="connsiteY9" fmla="*/ 107589 h 715461"/>
                <a:gd name="connsiteX10" fmla="*/ 1004650 w 1104462"/>
                <a:gd name="connsiteY10" fmla="*/ 146708 h 715461"/>
                <a:gd name="connsiteX11" fmla="*/ 1102447 w 1104462"/>
                <a:gd name="connsiteY11" fmla="*/ 264064 h 715461"/>
                <a:gd name="connsiteX12" fmla="*/ 1073108 w 1104462"/>
                <a:gd name="connsiteY12" fmla="*/ 371640 h 715461"/>
                <a:gd name="connsiteX13" fmla="*/ 1097557 w 1104462"/>
                <a:gd name="connsiteY13" fmla="*/ 337411 h 715461"/>
                <a:gd name="connsiteX14" fmla="*/ 1058439 w 1104462"/>
                <a:gd name="connsiteY14" fmla="*/ 381420 h 715461"/>
                <a:gd name="connsiteX15" fmla="*/ 1004650 w 1104462"/>
                <a:gd name="connsiteY15" fmla="*/ 386310 h 715461"/>
                <a:gd name="connsiteX16" fmla="*/ 941082 w 1104462"/>
                <a:gd name="connsiteY16" fmla="*/ 454768 h 715461"/>
                <a:gd name="connsiteX17" fmla="*/ 833506 w 1104462"/>
                <a:gd name="connsiteY17" fmla="*/ 488997 h 715461"/>
                <a:gd name="connsiteX18" fmla="*/ 706370 w 1104462"/>
                <a:gd name="connsiteY18" fmla="*/ 606353 h 715461"/>
                <a:gd name="connsiteX19" fmla="*/ 740599 w 1104462"/>
                <a:gd name="connsiteY19" fmla="*/ 586793 h 715461"/>
                <a:gd name="connsiteX20" fmla="*/ 491217 w 1104462"/>
                <a:gd name="connsiteY20" fmla="*/ 709039 h 715461"/>
                <a:gd name="connsiteX21" fmla="*/ 364081 w 1104462"/>
                <a:gd name="connsiteY21" fmla="*/ 694370 h 715461"/>
                <a:gd name="connsiteX22" fmla="*/ 192937 w 1104462"/>
                <a:gd name="connsiteY22" fmla="*/ 660141 h 715461"/>
                <a:gd name="connsiteX23" fmla="*/ 324963 w 1104462"/>
                <a:gd name="connsiteY23" fmla="*/ 674810 h 715461"/>
                <a:gd name="connsiteX24" fmla="*/ 124479 w 1104462"/>
                <a:gd name="connsiteY24" fmla="*/ 640582 h 715461"/>
                <a:gd name="connsiteX25" fmla="*/ 173378 w 1104462"/>
                <a:gd name="connsiteY25" fmla="*/ 679700 h 715461"/>
                <a:gd name="connsiteX26" fmla="*/ 75581 w 1104462"/>
                <a:gd name="connsiteY26" fmla="*/ 640582 h 715461"/>
                <a:gd name="connsiteX27" fmla="*/ 85361 w 1104462"/>
                <a:gd name="connsiteY27" fmla="*/ 655251 h 715461"/>
                <a:gd name="connsiteX28" fmla="*/ 26682 w 1104462"/>
                <a:gd name="connsiteY28" fmla="*/ 616132 h 715461"/>
                <a:gd name="connsiteX29" fmla="*/ 26682 w 1104462"/>
                <a:gd name="connsiteY29" fmla="*/ 488997 h 715461"/>
                <a:gd name="connsiteX30" fmla="*/ 21793 w 1104462"/>
                <a:gd name="connsiteY30" fmla="*/ 586793 h 715461"/>
                <a:gd name="connsiteX31" fmla="*/ 2233 w 1104462"/>
                <a:gd name="connsiteY31" fmla="*/ 469437 h 715461"/>
                <a:gd name="connsiteX32" fmla="*/ 80471 w 1104462"/>
                <a:gd name="connsiteY32" fmla="*/ 347191 h 715461"/>
                <a:gd name="connsiteX33" fmla="*/ 95140 w 1104462"/>
                <a:gd name="connsiteY33" fmla="*/ 376530 h 715461"/>
                <a:gd name="connsiteX34" fmla="*/ 85361 w 1104462"/>
                <a:gd name="connsiteY34" fmla="*/ 249394 h 715461"/>
                <a:gd name="connsiteX35" fmla="*/ 153818 w 1104462"/>
                <a:gd name="connsiteY35" fmla="*/ 308072 h 715461"/>
                <a:gd name="connsiteX36" fmla="*/ 158708 w 1104462"/>
                <a:gd name="connsiteY36" fmla="*/ 244505 h 7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462" h="715461">
                  <a:moveTo>
                    <a:pt x="158708" y="244505"/>
                  </a:moveTo>
                  <a:cubicBezTo>
                    <a:pt x="187232" y="229021"/>
                    <a:pt x="302144" y="224131"/>
                    <a:pt x="324963" y="215166"/>
                  </a:cubicBezTo>
                  <a:cubicBezTo>
                    <a:pt x="347782" y="206201"/>
                    <a:pt x="235316" y="216795"/>
                    <a:pt x="295624" y="190716"/>
                  </a:cubicBezTo>
                  <a:cubicBezTo>
                    <a:pt x="355932" y="164637"/>
                    <a:pt x="602869" y="82325"/>
                    <a:pt x="686811" y="58691"/>
                  </a:cubicBezTo>
                  <a:cubicBezTo>
                    <a:pt x="770753" y="35057"/>
                    <a:pt x="765863" y="58691"/>
                    <a:pt x="799277" y="48911"/>
                  </a:cubicBezTo>
                  <a:cubicBezTo>
                    <a:pt x="832691" y="39131"/>
                    <a:pt x="874255" y="828"/>
                    <a:pt x="887294" y="13"/>
                  </a:cubicBezTo>
                  <a:cubicBezTo>
                    <a:pt x="900333" y="-802"/>
                    <a:pt x="865290" y="34241"/>
                    <a:pt x="877515" y="44021"/>
                  </a:cubicBezTo>
                  <a:cubicBezTo>
                    <a:pt x="889740" y="53801"/>
                    <a:pt x="955752" y="52171"/>
                    <a:pt x="960642" y="58691"/>
                  </a:cubicBezTo>
                  <a:cubicBezTo>
                    <a:pt x="965532" y="65211"/>
                    <a:pt x="896259" y="74990"/>
                    <a:pt x="906854" y="83140"/>
                  </a:cubicBezTo>
                  <a:cubicBezTo>
                    <a:pt x="917449" y="91290"/>
                    <a:pt x="1007911" y="96994"/>
                    <a:pt x="1024210" y="107589"/>
                  </a:cubicBezTo>
                  <a:cubicBezTo>
                    <a:pt x="1040509" y="118184"/>
                    <a:pt x="991611" y="120629"/>
                    <a:pt x="1004650" y="146708"/>
                  </a:cubicBezTo>
                  <a:cubicBezTo>
                    <a:pt x="1017689" y="172787"/>
                    <a:pt x="1091037" y="226575"/>
                    <a:pt x="1102447" y="264064"/>
                  </a:cubicBezTo>
                  <a:cubicBezTo>
                    <a:pt x="1113857" y="301553"/>
                    <a:pt x="1073108" y="371640"/>
                    <a:pt x="1073108" y="371640"/>
                  </a:cubicBezTo>
                  <a:cubicBezTo>
                    <a:pt x="1072293" y="383864"/>
                    <a:pt x="1100002" y="335781"/>
                    <a:pt x="1097557" y="337411"/>
                  </a:cubicBezTo>
                  <a:cubicBezTo>
                    <a:pt x="1095112" y="339041"/>
                    <a:pt x="1073924" y="373270"/>
                    <a:pt x="1058439" y="381420"/>
                  </a:cubicBezTo>
                  <a:cubicBezTo>
                    <a:pt x="1042955" y="389570"/>
                    <a:pt x="1024209" y="374085"/>
                    <a:pt x="1004650" y="386310"/>
                  </a:cubicBezTo>
                  <a:cubicBezTo>
                    <a:pt x="985091" y="398535"/>
                    <a:pt x="969606" y="437654"/>
                    <a:pt x="941082" y="454768"/>
                  </a:cubicBezTo>
                  <a:cubicBezTo>
                    <a:pt x="912558" y="471882"/>
                    <a:pt x="872625" y="463733"/>
                    <a:pt x="833506" y="488997"/>
                  </a:cubicBezTo>
                  <a:cubicBezTo>
                    <a:pt x="794387" y="514261"/>
                    <a:pt x="721854" y="590054"/>
                    <a:pt x="706370" y="606353"/>
                  </a:cubicBezTo>
                  <a:cubicBezTo>
                    <a:pt x="690886" y="622652"/>
                    <a:pt x="776458" y="569679"/>
                    <a:pt x="740599" y="586793"/>
                  </a:cubicBezTo>
                  <a:cubicBezTo>
                    <a:pt x="704740" y="603907"/>
                    <a:pt x="553970" y="691110"/>
                    <a:pt x="491217" y="709039"/>
                  </a:cubicBezTo>
                  <a:cubicBezTo>
                    <a:pt x="428464" y="726968"/>
                    <a:pt x="413794" y="702520"/>
                    <a:pt x="364081" y="694370"/>
                  </a:cubicBezTo>
                  <a:cubicBezTo>
                    <a:pt x="314368" y="686220"/>
                    <a:pt x="199457" y="663401"/>
                    <a:pt x="192937" y="660141"/>
                  </a:cubicBezTo>
                  <a:cubicBezTo>
                    <a:pt x="186417" y="656881"/>
                    <a:pt x="336373" y="678070"/>
                    <a:pt x="324963" y="674810"/>
                  </a:cubicBezTo>
                  <a:cubicBezTo>
                    <a:pt x="313553" y="671550"/>
                    <a:pt x="149743" y="639767"/>
                    <a:pt x="124479" y="640582"/>
                  </a:cubicBezTo>
                  <a:cubicBezTo>
                    <a:pt x="99215" y="641397"/>
                    <a:pt x="181528" y="679700"/>
                    <a:pt x="173378" y="679700"/>
                  </a:cubicBezTo>
                  <a:cubicBezTo>
                    <a:pt x="165228" y="679700"/>
                    <a:pt x="90250" y="644657"/>
                    <a:pt x="75581" y="640582"/>
                  </a:cubicBezTo>
                  <a:cubicBezTo>
                    <a:pt x="60912" y="636507"/>
                    <a:pt x="93511" y="659326"/>
                    <a:pt x="85361" y="655251"/>
                  </a:cubicBezTo>
                  <a:cubicBezTo>
                    <a:pt x="77211" y="651176"/>
                    <a:pt x="36462" y="643841"/>
                    <a:pt x="26682" y="616132"/>
                  </a:cubicBezTo>
                  <a:cubicBezTo>
                    <a:pt x="16902" y="588423"/>
                    <a:pt x="27497" y="493887"/>
                    <a:pt x="26682" y="488997"/>
                  </a:cubicBezTo>
                  <a:cubicBezTo>
                    <a:pt x="25867" y="484107"/>
                    <a:pt x="25868" y="590053"/>
                    <a:pt x="21793" y="586793"/>
                  </a:cubicBezTo>
                  <a:cubicBezTo>
                    <a:pt x="17718" y="583533"/>
                    <a:pt x="-7547" y="509371"/>
                    <a:pt x="2233" y="469437"/>
                  </a:cubicBezTo>
                  <a:cubicBezTo>
                    <a:pt x="12013" y="429503"/>
                    <a:pt x="64987" y="362675"/>
                    <a:pt x="80471" y="347191"/>
                  </a:cubicBezTo>
                  <a:cubicBezTo>
                    <a:pt x="95955" y="331707"/>
                    <a:pt x="94325" y="392829"/>
                    <a:pt x="95140" y="376530"/>
                  </a:cubicBezTo>
                  <a:cubicBezTo>
                    <a:pt x="95955" y="360231"/>
                    <a:pt x="75581" y="260804"/>
                    <a:pt x="85361" y="249394"/>
                  </a:cubicBezTo>
                  <a:cubicBezTo>
                    <a:pt x="95141" y="237984"/>
                    <a:pt x="141594" y="307257"/>
                    <a:pt x="153818" y="308072"/>
                  </a:cubicBezTo>
                  <a:cubicBezTo>
                    <a:pt x="166042" y="308887"/>
                    <a:pt x="130184" y="259989"/>
                    <a:pt x="158708" y="244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6" name="フリーフォーム 2195">
              <a:extLst>
                <a:ext uri="{FF2B5EF4-FFF2-40B4-BE49-F238E27FC236}">
                  <a16:creationId xmlns:a16="http://schemas.microsoft.com/office/drawing/2014/main" id="{781A141C-60DC-ACED-E723-333DF94A8BA1}"/>
                </a:ext>
              </a:extLst>
            </p:cNvPr>
            <p:cNvSpPr/>
            <p:nvPr/>
          </p:nvSpPr>
          <p:spPr>
            <a:xfrm>
              <a:off x="4156871" y="10510614"/>
              <a:ext cx="986425" cy="802957"/>
            </a:xfrm>
            <a:custGeom>
              <a:avLst/>
              <a:gdLst>
                <a:gd name="connsiteX0" fmla="*/ 587067 w 986425"/>
                <a:gd name="connsiteY0" fmla="*/ 63601 h 802957"/>
                <a:gd name="connsiteX1" fmla="*/ 516729 w 986425"/>
                <a:gd name="connsiteY1" fmla="*/ 204278 h 802957"/>
                <a:gd name="connsiteX2" fmla="*/ 575344 w 986425"/>
                <a:gd name="connsiteY2" fmla="*/ 239448 h 802957"/>
                <a:gd name="connsiteX3" fmla="*/ 465929 w 986425"/>
                <a:gd name="connsiteY3" fmla="*/ 305878 h 802957"/>
                <a:gd name="connsiteX4" fmla="*/ 544083 w 986425"/>
                <a:gd name="connsiteY4" fmla="*/ 298063 h 802957"/>
                <a:gd name="connsiteX5" fmla="*/ 270544 w 986425"/>
                <a:gd name="connsiteY5" fmla="*/ 450463 h 802957"/>
                <a:gd name="connsiteX6" fmla="*/ 403406 w 986425"/>
                <a:gd name="connsiteY6" fmla="*/ 415294 h 802957"/>
                <a:gd name="connsiteX7" fmla="*/ 200206 w 986425"/>
                <a:gd name="connsiteY7" fmla="*/ 481724 h 802957"/>
                <a:gd name="connsiteX8" fmla="*/ 90791 w 986425"/>
                <a:gd name="connsiteY8" fmla="*/ 520801 h 802957"/>
                <a:gd name="connsiteX9" fmla="*/ 137683 w 986425"/>
                <a:gd name="connsiteY9" fmla="*/ 559878 h 802957"/>
                <a:gd name="connsiteX10" fmla="*/ 28267 w 986425"/>
                <a:gd name="connsiteY10" fmla="*/ 614586 h 802957"/>
                <a:gd name="connsiteX11" fmla="*/ 71252 w 986425"/>
                <a:gd name="connsiteY11" fmla="*/ 653663 h 802957"/>
                <a:gd name="connsiteX12" fmla="*/ 47806 w 986425"/>
                <a:gd name="connsiteY12" fmla="*/ 716186 h 802957"/>
                <a:gd name="connsiteX13" fmla="*/ 4821 w 986425"/>
                <a:gd name="connsiteY13" fmla="*/ 763078 h 802957"/>
                <a:gd name="connsiteX14" fmla="*/ 94698 w 986425"/>
                <a:gd name="connsiteY14" fmla="*/ 763078 h 802957"/>
                <a:gd name="connsiteX15" fmla="*/ 914 w 986425"/>
                <a:gd name="connsiteY15" fmla="*/ 786524 h 802957"/>
                <a:gd name="connsiteX16" fmla="*/ 165037 w 986425"/>
                <a:gd name="connsiteY16" fmla="*/ 770894 h 802957"/>
                <a:gd name="connsiteX17" fmla="*/ 290083 w 986425"/>
                <a:gd name="connsiteY17" fmla="*/ 802155 h 802957"/>
                <a:gd name="connsiteX18" fmla="*/ 395591 w 986425"/>
                <a:gd name="connsiteY18" fmla="*/ 731817 h 802957"/>
                <a:gd name="connsiteX19" fmla="*/ 352606 w 986425"/>
                <a:gd name="connsiteY19" fmla="*/ 766986 h 802957"/>
                <a:gd name="connsiteX20" fmla="*/ 602698 w 986425"/>
                <a:gd name="connsiteY20" fmla="*/ 602863 h 802957"/>
                <a:gd name="connsiteX21" fmla="*/ 708206 w 986425"/>
                <a:gd name="connsiteY21" fmla="*/ 532524 h 802957"/>
                <a:gd name="connsiteX22" fmla="*/ 716021 w 986425"/>
                <a:gd name="connsiteY22" fmla="*/ 583324 h 802957"/>
                <a:gd name="connsiteX23" fmla="*/ 747283 w 986425"/>
                <a:gd name="connsiteY23" fmla="*/ 536432 h 802957"/>
                <a:gd name="connsiteX24" fmla="*/ 739467 w 986425"/>
                <a:gd name="connsiteY24" fmla="*/ 638032 h 802957"/>
                <a:gd name="connsiteX25" fmla="*/ 844975 w 986425"/>
                <a:gd name="connsiteY25" fmla="*/ 485632 h 802957"/>
                <a:gd name="connsiteX26" fmla="*/ 985652 w 986425"/>
                <a:gd name="connsiteY26" fmla="*/ 294155 h 802957"/>
                <a:gd name="connsiteX27" fmla="*/ 778544 w 986425"/>
                <a:gd name="connsiteY27" fmla="*/ 12801 h 802957"/>
                <a:gd name="connsiteX28" fmla="*/ 587067 w 986425"/>
                <a:gd name="connsiteY28" fmla="*/ 63601 h 80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6425" h="802957">
                  <a:moveTo>
                    <a:pt x="587067" y="63601"/>
                  </a:moveTo>
                  <a:cubicBezTo>
                    <a:pt x="543431" y="95514"/>
                    <a:pt x="518683" y="174970"/>
                    <a:pt x="516729" y="204278"/>
                  </a:cubicBezTo>
                  <a:cubicBezTo>
                    <a:pt x="514775" y="233586"/>
                    <a:pt x="583811" y="222515"/>
                    <a:pt x="575344" y="239448"/>
                  </a:cubicBezTo>
                  <a:cubicBezTo>
                    <a:pt x="566877" y="256381"/>
                    <a:pt x="471139" y="296109"/>
                    <a:pt x="465929" y="305878"/>
                  </a:cubicBezTo>
                  <a:cubicBezTo>
                    <a:pt x="460719" y="315647"/>
                    <a:pt x="576647" y="273965"/>
                    <a:pt x="544083" y="298063"/>
                  </a:cubicBezTo>
                  <a:cubicBezTo>
                    <a:pt x="511519" y="322161"/>
                    <a:pt x="293990" y="430925"/>
                    <a:pt x="270544" y="450463"/>
                  </a:cubicBezTo>
                  <a:cubicBezTo>
                    <a:pt x="247098" y="470001"/>
                    <a:pt x="415129" y="410084"/>
                    <a:pt x="403406" y="415294"/>
                  </a:cubicBezTo>
                  <a:cubicBezTo>
                    <a:pt x="391683" y="420504"/>
                    <a:pt x="252308" y="464140"/>
                    <a:pt x="200206" y="481724"/>
                  </a:cubicBezTo>
                  <a:cubicBezTo>
                    <a:pt x="148103" y="499309"/>
                    <a:pt x="101211" y="507775"/>
                    <a:pt x="90791" y="520801"/>
                  </a:cubicBezTo>
                  <a:cubicBezTo>
                    <a:pt x="80370" y="533827"/>
                    <a:pt x="148104" y="544247"/>
                    <a:pt x="137683" y="559878"/>
                  </a:cubicBezTo>
                  <a:cubicBezTo>
                    <a:pt x="127262" y="575509"/>
                    <a:pt x="39339" y="598955"/>
                    <a:pt x="28267" y="614586"/>
                  </a:cubicBezTo>
                  <a:cubicBezTo>
                    <a:pt x="17195" y="630217"/>
                    <a:pt x="67996" y="636730"/>
                    <a:pt x="71252" y="653663"/>
                  </a:cubicBezTo>
                  <a:cubicBezTo>
                    <a:pt x="74508" y="670596"/>
                    <a:pt x="58878" y="697950"/>
                    <a:pt x="47806" y="716186"/>
                  </a:cubicBezTo>
                  <a:cubicBezTo>
                    <a:pt x="36734" y="734422"/>
                    <a:pt x="-2994" y="755263"/>
                    <a:pt x="4821" y="763078"/>
                  </a:cubicBezTo>
                  <a:cubicBezTo>
                    <a:pt x="12636" y="770893"/>
                    <a:pt x="95349" y="759170"/>
                    <a:pt x="94698" y="763078"/>
                  </a:cubicBezTo>
                  <a:cubicBezTo>
                    <a:pt x="94047" y="766986"/>
                    <a:pt x="-10809" y="785221"/>
                    <a:pt x="914" y="786524"/>
                  </a:cubicBezTo>
                  <a:cubicBezTo>
                    <a:pt x="12637" y="787827"/>
                    <a:pt x="116842" y="768289"/>
                    <a:pt x="165037" y="770894"/>
                  </a:cubicBezTo>
                  <a:cubicBezTo>
                    <a:pt x="213232" y="773499"/>
                    <a:pt x="251657" y="808668"/>
                    <a:pt x="290083" y="802155"/>
                  </a:cubicBezTo>
                  <a:cubicBezTo>
                    <a:pt x="328509" y="795642"/>
                    <a:pt x="385171" y="737678"/>
                    <a:pt x="395591" y="731817"/>
                  </a:cubicBezTo>
                  <a:cubicBezTo>
                    <a:pt x="406011" y="725956"/>
                    <a:pt x="318088" y="788478"/>
                    <a:pt x="352606" y="766986"/>
                  </a:cubicBezTo>
                  <a:cubicBezTo>
                    <a:pt x="387124" y="745494"/>
                    <a:pt x="602698" y="602863"/>
                    <a:pt x="602698" y="602863"/>
                  </a:cubicBezTo>
                  <a:cubicBezTo>
                    <a:pt x="661965" y="563786"/>
                    <a:pt x="689319" y="535781"/>
                    <a:pt x="708206" y="532524"/>
                  </a:cubicBezTo>
                  <a:cubicBezTo>
                    <a:pt x="727093" y="529267"/>
                    <a:pt x="709508" y="582673"/>
                    <a:pt x="716021" y="583324"/>
                  </a:cubicBezTo>
                  <a:cubicBezTo>
                    <a:pt x="722534" y="583975"/>
                    <a:pt x="743375" y="527314"/>
                    <a:pt x="747283" y="536432"/>
                  </a:cubicBezTo>
                  <a:cubicBezTo>
                    <a:pt x="751191" y="545550"/>
                    <a:pt x="723185" y="646499"/>
                    <a:pt x="739467" y="638032"/>
                  </a:cubicBezTo>
                  <a:cubicBezTo>
                    <a:pt x="755749" y="629565"/>
                    <a:pt x="803944" y="542945"/>
                    <a:pt x="844975" y="485632"/>
                  </a:cubicBezTo>
                  <a:cubicBezTo>
                    <a:pt x="886006" y="428319"/>
                    <a:pt x="996724" y="372960"/>
                    <a:pt x="985652" y="294155"/>
                  </a:cubicBezTo>
                  <a:cubicBezTo>
                    <a:pt x="974580" y="215350"/>
                    <a:pt x="845626" y="51227"/>
                    <a:pt x="778544" y="12801"/>
                  </a:cubicBezTo>
                  <a:cubicBezTo>
                    <a:pt x="711462" y="-25625"/>
                    <a:pt x="630703" y="31688"/>
                    <a:pt x="587067" y="636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7" name="フリーフォーム 2196">
              <a:extLst>
                <a:ext uri="{FF2B5EF4-FFF2-40B4-BE49-F238E27FC236}">
                  <a16:creationId xmlns:a16="http://schemas.microsoft.com/office/drawing/2014/main" id="{F8586DD1-1B1C-572E-C8DC-9B8FE90CC190}"/>
                </a:ext>
              </a:extLst>
            </p:cNvPr>
            <p:cNvSpPr/>
            <p:nvPr/>
          </p:nvSpPr>
          <p:spPr>
            <a:xfrm>
              <a:off x="4875023" y="10811176"/>
              <a:ext cx="524415" cy="1225360"/>
            </a:xfrm>
            <a:custGeom>
              <a:avLst/>
              <a:gdLst>
                <a:gd name="connsiteX0" fmla="*/ 49402 w 524415"/>
                <a:gd name="connsiteY0" fmla="*/ 183849 h 1225360"/>
                <a:gd name="connsiteX1" fmla="*/ 1777 w 524415"/>
                <a:gd name="connsiteY1" fmla="*/ 348949 h 1225360"/>
                <a:gd name="connsiteX2" fmla="*/ 17652 w 524415"/>
                <a:gd name="connsiteY2" fmla="*/ 329899 h 1225360"/>
                <a:gd name="connsiteX3" fmla="*/ 87502 w 524415"/>
                <a:gd name="connsiteY3" fmla="*/ 393399 h 1225360"/>
                <a:gd name="connsiteX4" fmla="*/ 49402 w 524415"/>
                <a:gd name="connsiteY4" fmla="*/ 380699 h 1225360"/>
                <a:gd name="connsiteX5" fmla="*/ 116077 w 524415"/>
                <a:gd name="connsiteY5" fmla="*/ 491824 h 1225360"/>
                <a:gd name="connsiteX6" fmla="*/ 100202 w 524415"/>
                <a:gd name="connsiteY6" fmla="*/ 434674 h 1225360"/>
                <a:gd name="connsiteX7" fmla="*/ 147827 w 524415"/>
                <a:gd name="connsiteY7" fmla="*/ 539449 h 1225360"/>
                <a:gd name="connsiteX8" fmla="*/ 144652 w 524415"/>
                <a:gd name="connsiteY8" fmla="*/ 606124 h 1225360"/>
                <a:gd name="connsiteX9" fmla="*/ 157352 w 524415"/>
                <a:gd name="connsiteY9" fmla="*/ 545799 h 1225360"/>
                <a:gd name="connsiteX10" fmla="*/ 182752 w 524415"/>
                <a:gd name="connsiteY10" fmla="*/ 675974 h 1225360"/>
                <a:gd name="connsiteX11" fmla="*/ 198627 w 524415"/>
                <a:gd name="connsiteY11" fmla="*/ 698199 h 1225360"/>
                <a:gd name="connsiteX12" fmla="*/ 119252 w 524415"/>
                <a:gd name="connsiteY12" fmla="*/ 714074 h 1225360"/>
                <a:gd name="connsiteX13" fmla="*/ 154177 w 524415"/>
                <a:gd name="connsiteY13" fmla="*/ 729949 h 1225360"/>
                <a:gd name="connsiteX14" fmla="*/ 192277 w 524415"/>
                <a:gd name="connsiteY14" fmla="*/ 761699 h 1225360"/>
                <a:gd name="connsiteX15" fmla="*/ 192277 w 524415"/>
                <a:gd name="connsiteY15" fmla="*/ 736299 h 1225360"/>
                <a:gd name="connsiteX16" fmla="*/ 227202 w 524415"/>
                <a:gd name="connsiteY16" fmla="*/ 834724 h 1225360"/>
                <a:gd name="connsiteX17" fmla="*/ 274827 w 524415"/>
                <a:gd name="connsiteY17" fmla="*/ 783924 h 1225360"/>
                <a:gd name="connsiteX18" fmla="*/ 278002 w 524415"/>
                <a:gd name="connsiteY18" fmla="*/ 860124 h 1225360"/>
                <a:gd name="connsiteX19" fmla="*/ 322452 w 524415"/>
                <a:gd name="connsiteY19" fmla="*/ 1031574 h 1225360"/>
                <a:gd name="connsiteX20" fmla="*/ 360552 w 524415"/>
                <a:gd name="connsiteY20" fmla="*/ 1101424 h 1225360"/>
                <a:gd name="connsiteX21" fmla="*/ 335152 w 524415"/>
                <a:gd name="connsiteY21" fmla="*/ 1091899 h 1225360"/>
                <a:gd name="connsiteX22" fmla="*/ 328802 w 524415"/>
                <a:gd name="connsiteY22" fmla="*/ 1136349 h 1225360"/>
                <a:gd name="connsiteX23" fmla="*/ 338327 w 524415"/>
                <a:gd name="connsiteY23" fmla="*/ 1183974 h 1225360"/>
                <a:gd name="connsiteX24" fmla="*/ 351027 w 524415"/>
                <a:gd name="connsiteY24" fmla="*/ 1225249 h 1225360"/>
                <a:gd name="connsiteX25" fmla="*/ 363727 w 524415"/>
                <a:gd name="connsiteY25" fmla="*/ 1171274 h 1225360"/>
                <a:gd name="connsiteX26" fmla="*/ 376427 w 524415"/>
                <a:gd name="connsiteY26" fmla="*/ 1091899 h 1225360"/>
                <a:gd name="connsiteX27" fmla="*/ 360552 w 524415"/>
                <a:gd name="connsiteY27" fmla="*/ 974424 h 1225360"/>
                <a:gd name="connsiteX28" fmla="*/ 351027 w 524415"/>
                <a:gd name="connsiteY28" fmla="*/ 1006174 h 1225360"/>
                <a:gd name="connsiteX29" fmla="*/ 312927 w 524415"/>
                <a:gd name="connsiteY29" fmla="*/ 799799 h 1225360"/>
                <a:gd name="connsiteX30" fmla="*/ 436752 w 524415"/>
                <a:gd name="connsiteY30" fmla="*/ 888699 h 1225360"/>
                <a:gd name="connsiteX31" fmla="*/ 449452 w 524415"/>
                <a:gd name="connsiteY31" fmla="*/ 815674 h 1225360"/>
                <a:gd name="connsiteX32" fmla="*/ 509777 w 524415"/>
                <a:gd name="connsiteY32" fmla="*/ 879174 h 1225360"/>
                <a:gd name="connsiteX33" fmla="*/ 405002 w 524415"/>
                <a:gd name="connsiteY33" fmla="*/ 552149 h 1225360"/>
                <a:gd name="connsiteX34" fmla="*/ 512952 w 524415"/>
                <a:gd name="connsiteY34" fmla="*/ 853774 h 1225360"/>
                <a:gd name="connsiteX35" fmla="*/ 506602 w 524415"/>
                <a:gd name="connsiteY35" fmla="*/ 736299 h 1225360"/>
                <a:gd name="connsiteX36" fmla="*/ 382777 w 524415"/>
                <a:gd name="connsiteY36" fmla="*/ 456899 h 1225360"/>
                <a:gd name="connsiteX37" fmla="*/ 382777 w 524415"/>
                <a:gd name="connsiteY37" fmla="*/ 520399 h 1225360"/>
                <a:gd name="connsiteX38" fmla="*/ 335152 w 524415"/>
                <a:gd name="connsiteY38" fmla="*/ 279099 h 1225360"/>
                <a:gd name="connsiteX39" fmla="*/ 252602 w 524415"/>
                <a:gd name="connsiteY39" fmla="*/ 75899 h 1225360"/>
                <a:gd name="connsiteX40" fmla="*/ 208152 w 524415"/>
                <a:gd name="connsiteY40" fmla="*/ 2874 h 1225360"/>
                <a:gd name="connsiteX41" fmla="*/ 49402 w 524415"/>
                <a:gd name="connsiteY41" fmla="*/ 183849 h 122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415" h="1225360">
                  <a:moveTo>
                    <a:pt x="49402" y="183849"/>
                  </a:moveTo>
                  <a:cubicBezTo>
                    <a:pt x="15006" y="241528"/>
                    <a:pt x="1777" y="348949"/>
                    <a:pt x="1777" y="348949"/>
                  </a:cubicBezTo>
                  <a:cubicBezTo>
                    <a:pt x="-3515" y="373291"/>
                    <a:pt x="3365" y="322491"/>
                    <a:pt x="17652" y="329899"/>
                  </a:cubicBezTo>
                  <a:cubicBezTo>
                    <a:pt x="31939" y="337307"/>
                    <a:pt x="82210" y="384932"/>
                    <a:pt x="87502" y="393399"/>
                  </a:cubicBezTo>
                  <a:cubicBezTo>
                    <a:pt x="92794" y="401866"/>
                    <a:pt x="44639" y="364295"/>
                    <a:pt x="49402" y="380699"/>
                  </a:cubicBezTo>
                  <a:cubicBezTo>
                    <a:pt x="54165" y="397103"/>
                    <a:pt x="107610" y="482828"/>
                    <a:pt x="116077" y="491824"/>
                  </a:cubicBezTo>
                  <a:cubicBezTo>
                    <a:pt x="124544" y="500820"/>
                    <a:pt x="94910" y="426737"/>
                    <a:pt x="100202" y="434674"/>
                  </a:cubicBezTo>
                  <a:cubicBezTo>
                    <a:pt x="105494" y="442611"/>
                    <a:pt x="140419" y="510874"/>
                    <a:pt x="147827" y="539449"/>
                  </a:cubicBezTo>
                  <a:cubicBezTo>
                    <a:pt x="155235" y="568024"/>
                    <a:pt x="143064" y="605066"/>
                    <a:pt x="144652" y="606124"/>
                  </a:cubicBezTo>
                  <a:cubicBezTo>
                    <a:pt x="146240" y="607182"/>
                    <a:pt x="151002" y="534157"/>
                    <a:pt x="157352" y="545799"/>
                  </a:cubicBezTo>
                  <a:cubicBezTo>
                    <a:pt x="163702" y="557441"/>
                    <a:pt x="175873" y="650574"/>
                    <a:pt x="182752" y="675974"/>
                  </a:cubicBezTo>
                  <a:cubicBezTo>
                    <a:pt x="189631" y="701374"/>
                    <a:pt x="209210" y="691849"/>
                    <a:pt x="198627" y="698199"/>
                  </a:cubicBezTo>
                  <a:cubicBezTo>
                    <a:pt x="188044" y="704549"/>
                    <a:pt x="126660" y="708782"/>
                    <a:pt x="119252" y="714074"/>
                  </a:cubicBezTo>
                  <a:cubicBezTo>
                    <a:pt x="111844" y="719366"/>
                    <a:pt x="142006" y="722012"/>
                    <a:pt x="154177" y="729949"/>
                  </a:cubicBezTo>
                  <a:cubicBezTo>
                    <a:pt x="166348" y="737886"/>
                    <a:pt x="185927" y="760641"/>
                    <a:pt x="192277" y="761699"/>
                  </a:cubicBezTo>
                  <a:cubicBezTo>
                    <a:pt x="198627" y="762757"/>
                    <a:pt x="186456" y="724128"/>
                    <a:pt x="192277" y="736299"/>
                  </a:cubicBezTo>
                  <a:cubicBezTo>
                    <a:pt x="198098" y="748470"/>
                    <a:pt x="213444" y="826787"/>
                    <a:pt x="227202" y="834724"/>
                  </a:cubicBezTo>
                  <a:cubicBezTo>
                    <a:pt x="240960" y="842662"/>
                    <a:pt x="266360" y="779691"/>
                    <a:pt x="274827" y="783924"/>
                  </a:cubicBezTo>
                  <a:cubicBezTo>
                    <a:pt x="283294" y="788157"/>
                    <a:pt x="270065" y="818849"/>
                    <a:pt x="278002" y="860124"/>
                  </a:cubicBezTo>
                  <a:cubicBezTo>
                    <a:pt x="285939" y="901399"/>
                    <a:pt x="308694" y="991357"/>
                    <a:pt x="322452" y="1031574"/>
                  </a:cubicBezTo>
                  <a:cubicBezTo>
                    <a:pt x="336210" y="1071791"/>
                    <a:pt x="358435" y="1091370"/>
                    <a:pt x="360552" y="1101424"/>
                  </a:cubicBezTo>
                  <a:cubicBezTo>
                    <a:pt x="362669" y="1111478"/>
                    <a:pt x="340444" y="1086078"/>
                    <a:pt x="335152" y="1091899"/>
                  </a:cubicBezTo>
                  <a:cubicBezTo>
                    <a:pt x="329860" y="1097720"/>
                    <a:pt x="328273" y="1121003"/>
                    <a:pt x="328802" y="1136349"/>
                  </a:cubicBezTo>
                  <a:cubicBezTo>
                    <a:pt x="329331" y="1151695"/>
                    <a:pt x="334623" y="1169157"/>
                    <a:pt x="338327" y="1183974"/>
                  </a:cubicBezTo>
                  <a:cubicBezTo>
                    <a:pt x="342031" y="1198791"/>
                    <a:pt x="346794" y="1227366"/>
                    <a:pt x="351027" y="1225249"/>
                  </a:cubicBezTo>
                  <a:cubicBezTo>
                    <a:pt x="355260" y="1223132"/>
                    <a:pt x="359494" y="1193499"/>
                    <a:pt x="363727" y="1171274"/>
                  </a:cubicBezTo>
                  <a:cubicBezTo>
                    <a:pt x="367960" y="1149049"/>
                    <a:pt x="376956" y="1124707"/>
                    <a:pt x="376427" y="1091899"/>
                  </a:cubicBezTo>
                  <a:cubicBezTo>
                    <a:pt x="375898" y="1059091"/>
                    <a:pt x="364785" y="988711"/>
                    <a:pt x="360552" y="974424"/>
                  </a:cubicBezTo>
                  <a:cubicBezTo>
                    <a:pt x="356319" y="960137"/>
                    <a:pt x="358964" y="1035278"/>
                    <a:pt x="351027" y="1006174"/>
                  </a:cubicBezTo>
                  <a:cubicBezTo>
                    <a:pt x="343090" y="977070"/>
                    <a:pt x="298640" y="819378"/>
                    <a:pt x="312927" y="799799"/>
                  </a:cubicBezTo>
                  <a:cubicBezTo>
                    <a:pt x="327214" y="780220"/>
                    <a:pt x="413998" y="886053"/>
                    <a:pt x="436752" y="888699"/>
                  </a:cubicBezTo>
                  <a:cubicBezTo>
                    <a:pt x="459506" y="891345"/>
                    <a:pt x="437281" y="817261"/>
                    <a:pt x="449452" y="815674"/>
                  </a:cubicBezTo>
                  <a:cubicBezTo>
                    <a:pt x="461623" y="814087"/>
                    <a:pt x="517185" y="923095"/>
                    <a:pt x="509777" y="879174"/>
                  </a:cubicBezTo>
                  <a:cubicBezTo>
                    <a:pt x="502369" y="835253"/>
                    <a:pt x="404473" y="556382"/>
                    <a:pt x="405002" y="552149"/>
                  </a:cubicBezTo>
                  <a:cubicBezTo>
                    <a:pt x="405531" y="547916"/>
                    <a:pt x="496019" y="823082"/>
                    <a:pt x="512952" y="853774"/>
                  </a:cubicBezTo>
                  <a:cubicBezTo>
                    <a:pt x="529885" y="884466"/>
                    <a:pt x="528298" y="802445"/>
                    <a:pt x="506602" y="736299"/>
                  </a:cubicBezTo>
                  <a:cubicBezTo>
                    <a:pt x="484906" y="670153"/>
                    <a:pt x="403414" y="492882"/>
                    <a:pt x="382777" y="456899"/>
                  </a:cubicBezTo>
                  <a:cubicBezTo>
                    <a:pt x="362140" y="420916"/>
                    <a:pt x="390714" y="550032"/>
                    <a:pt x="382777" y="520399"/>
                  </a:cubicBezTo>
                  <a:cubicBezTo>
                    <a:pt x="374840" y="490766"/>
                    <a:pt x="356848" y="353182"/>
                    <a:pt x="335152" y="279099"/>
                  </a:cubicBezTo>
                  <a:cubicBezTo>
                    <a:pt x="313456" y="205016"/>
                    <a:pt x="273769" y="121936"/>
                    <a:pt x="252602" y="75899"/>
                  </a:cubicBezTo>
                  <a:cubicBezTo>
                    <a:pt x="231435" y="29862"/>
                    <a:pt x="240960" y="-11414"/>
                    <a:pt x="208152" y="2874"/>
                  </a:cubicBezTo>
                  <a:cubicBezTo>
                    <a:pt x="175344" y="17161"/>
                    <a:pt x="83798" y="126170"/>
                    <a:pt x="49402" y="1838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8" name="フリーフォーム 2197">
              <a:extLst>
                <a:ext uri="{FF2B5EF4-FFF2-40B4-BE49-F238E27FC236}">
                  <a16:creationId xmlns:a16="http://schemas.microsoft.com/office/drawing/2014/main" id="{759CCDC3-D215-6164-BC0A-CDC406E4178C}"/>
                </a:ext>
              </a:extLst>
            </p:cNvPr>
            <p:cNvSpPr/>
            <p:nvPr/>
          </p:nvSpPr>
          <p:spPr>
            <a:xfrm>
              <a:off x="5165374" y="11529831"/>
              <a:ext cx="379356" cy="592684"/>
            </a:xfrm>
            <a:custGeom>
              <a:avLst/>
              <a:gdLst>
                <a:gd name="connsiteX0" fmla="*/ 213076 w 379356"/>
                <a:gd name="connsiteY0" fmla="*/ 58919 h 592684"/>
                <a:gd name="connsiteX1" fmla="*/ 225776 w 379356"/>
                <a:gd name="connsiteY1" fmla="*/ 173219 h 592684"/>
                <a:gd name="connsiteX2" fmla="*/ 292451 w 379356"/>
                <a:gd name="connsiteY2" fmla="*/ 338319 h 592684"/>
                <a:gd name="connsiteX3" fmla="*/ 273401 w 379356"/>
                <a:gd name="connsiteY3" fmla="*/ 328794 h 592684"/>
                <a:gd name="connsiteX4" fmla="*/ 336901 w 379356"/>
                <a:gd name="connsiteY4" fmla="*/ 347844 h 592684"/>
                <a:gd name="connsiteX5" fmla="*/ 346426 w 379356"/>
                <a:gd name="connsiteY5" fmla="*/ 446269 h 592684"/>
                <a:gd name="connsiteX6" fmla="*/ 349601 w 379356"/>
                <a:gd name="connsiteY6" fmla="*/ 357369 h 592684"/>
                <a:gd name="connsiteX7" fmla="*/ 378176 w 379356"/>
                <a:gd name="connsiteY7" fmla="*/ 452619 h 592684"/>
                <a:gd name="connsiteX8" fmla="*/ 371826 w 379356"/>
                <a:gd name="connsiteY8" fmla="*/ 557394 h 592684"/>
                <a:gd name="connsiteX9" fmla="*/ 352776 w 379356"/>
                <a:gd name="connsiteY9" fmla="*/ 592319 h 592684"/>
                <a:gd name="connsiteX10" fmla="*/ 289276 w 379356"/>
                <a:gd name="connsiteY10" fmla="*/ 576444 h 592684"/>
                <a:gd name="connsiteX11" fmla="*/ 216251 w 379356"/>
                <a:gd name="connsiteY11" fmla="*/ 589144 h 592684"/>
                <a:gd name="connsiteX12" fmla="*/ 298801 w 379356"/>
                <a:gd name="connsiteY12" fmla="*/ 579619 h 592684"/>
                <a:gd name="connsiteX13" fmla="*/ 200376 w 379356"/>
                <a:gd name="connsiteY13" fmla="*/ 557394 h 592684"/>
                <a:gd name="connsiteX14" fmla="*/ 130526 w 379356"/>
                <a:gd name="connsiteY14" fmla="*/ 560569 h 592684"/>
                <a:gd name="connsiteX15" fmla="*/ 232126 w 379356"/>
                <a:gd name="connsiteY15" fmla="*/ 560569 h 592684"/>
                <a:gd name="connsiteX16" fmla="*/ 105126 w 379356"/>
                <a:gd name="connsiteY16" fmla="*/ 509769 h 592684"/>
                <a:gd name="connsiteX17" fmla="*/ 70201 w 379356"/>
                <a:gd name="connsiteY17" fmla="*/ 493894 h 592684"/>
                <a:gd name="connsiteX18" fmla="*/ 73376 w 379356"/>
                <a:gd name="connsiteY18" fmla="*/ 398644 h 592684"/>
                <a:gd name="connsiteX19" fmla="*/ 117826 w 379356"/>
                <a:gd name="connsiteY19" fmla="*/ 379594 h 592684"/>
                <a:gd name="connsiteX20" fmla="*/ 101951 w 379356"/>
                <a:gd name="connsiteY20" fmla="*/ 211319 h 592684"/>
                <a:gd name="connsiteX21" fmla="*/ 60676 w 379356"/>
                <a:gd name="connsiteY21" fmla="*/ 246244 h 592684"/>
                <a:gd name="connsiteX22" fmla="*/ 82901 w 379356"/>
                <a:gd name="connsiteY22" fmla="*/ 208144 h 592684"/>
                <a:gd name="connsiteX23" fmla="*/ 351 w 379356"/>
                <a:gd name="connsiteY23" fmla="*/ 93844 h 592684"/>
                <a:gd name="connsiteX24" fmla="*/ 60676 w 379356"/>
                <a:gd name="connsiteY24" fmla="*/ 1769 h 592684"/>
                <a:gd name="connsiteX25" fmla="*/ 213076 w 379356"/>
                <a:gd name="connsiteY25" fmla="*/ 58919 h 59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9356" h="592684">
                  <a:moveTo>
                    <a:pt x="213076" y="58919"/>
                  </a:moveTo>
                  <a:cubicBezTo>
                    <a:pt x="240593" y="87494"/>
                    <a:pt x="212547" y="126652"/>
                    <a:pt x="225776" y="173219"/>
                  </a:cubicBezTo>
                  <a:cubicBezTo>
                    <a:pt x="239005" y="219786"/>
                    <a:pt x="292451" y="338319"/>
                    <a:pt x="292451" y="338319"/>
                  </a:cubicBezTo>
                  <a:cubicBezTo>
                    <a:pt x="300388" y="364248"/>
                    <a:pt x="265993" y="327207"/>
                    <a:pt x="273401" y="328794"/>
                  </a:cubicBezTo>
                  <a:cubicBezTo>
                    <a:pt x="280809" y="330381"/>
                    <a:pt x="324730" y="328265"/>
                    <a:pt x="336901" y="347844"/>
                  </a:cubicBezTo>
                  <a:cubicBezTo>
                    <a:pt x="349072" y="367423"/>
                    <a:pt x="344309" y="444681"/>
                    <a:pt x="346426" y="446269"/>
                  </a:cubicBezTo>
                  <a:cubicBezTo>
                    <a:pt x="348543" y="447857"/>
                    <a:pt x="344310" y="356311"/>
                    <a:pt x="349601" y="357369"/>
                  </a:cubicBezTo>
                  <a:cubicBezTo>
                    <a:pt x="354892" y="358427"/>
                    <a:pt x="374472" y="419281"/>
                    <a:pt x="378176" y="452619"/>
                  </a:cubicBezTo>
                  <a:cubicBezTo>
                    <a:pt x="381880" y="485957"/>
                    <a:pt x="376059" y="534111"/>
                    <a:pt x="371826" y="557394"/>
                  </a:cubicBezTo>
                  <a:cubicBezTo>
                    <a:pt x="367593" y="580677"/>
                    <a:pt x="366534" y="589144"/>
                    <a:pt x="352776" y="592319"/>
                  </a:cubicBezTo>
                  <a:cubicBezTo>
                    <a:pt x="339018" y="595494"/>
                    <a:pt x="312030" y="576973"/>
                    <a:pt x="289276" y="576444"/>
                  </a:cubicBezTo>
                  <a:cubicBezTo>
                    <a:pt x="266522" y="575915"/>
                    <a:pt x="214664" y="588615"/>
                    <a:pt x="216251" y="589144"/>
                  </a:cubicBezTo>
                  <a:cubicBezTo>
                    <a:pt x="217838" y="589673"/>
                    <a:pt x="301447" y="584911"/>
                    <a:pt x="298801" y="579619"/>
                  </a:cubicBezTo>
                  <a:cubicBezTo>
                    <a:pt x="296155" y="574327"/>
                    <a:pt x="228422" y="560569"/>
                    <a:pt x="200376" y="557394"/>
                  </a:cubicBezTo>
                  <a:cubicBezTo>
                    <a:pt x="172330" y="554219"/>
                    <a:pt x="125234" y="560040"/>
                    <a:pt x="130526" y="560569"/>
                  </a:cubicBezTo>
                  <a:cubicBezTo>
                    <a:pt x="135818" y="561098"/>
                    <a:pt x="236359" y="569036"/>
                    <a:pt x="232126" y="560569"/>
                  </a:cubicBezTo>
                  <a:cubicBezTo>
                    <a:pt x="227893" y="552102"/>
                    <a:pt x="132113" y="520881"/>
                    <a:pt x="105126" y="509769"/>
                  </a:cubicBezTo>
                  <a:cubicBezTo>
                    <a:pt x="78139" y="498657"/>
                    <a:pt x="75493" y="512415"/>
                    <a:pt x="70201" y="493894"/>
                  </a:cubicBezTo>
                  <a:cubicBezTo>
                    <a:pt x="64909" y="475373"/>
                    <a:pt x="65439" y="417694"/>
                    <a:pt x="73376" y="398644"/>
                  </a:cubicBezTo>
                  <a:cubicBezTo>
                    <a:pt x="81313" y="379594"/>
                    <a:pt x="113064" y="410815"/>
                    <a:pt x="117826" y="379594"/>
                  </a:cubicBezTo>
                  <a:cubicBezTo>
                    <a:pt x="122588" y="348373"/>
                    <a:pt x="111476" y="233544"/>
                    <a:pt x="101951" y="211319"/>
                  </a:cubicBezTo>
                  <a:cubicBezTo>
                    <a:pt x="92426" y="189094"/>
                    <a:pt x="63851" y="246773"/>
                    <a:pt x="60676" y="246244"/>
                  </a:cubicBezTo>
                  <a:cubicBezTo>
                    <a:pt x="57501" y="245715"/>
                    <a:pt x="92955" y="233544"/>
                    <a:pt x="82901" y="208144"/>
                  </a:cubicBezTo>
                  <a:cubicBezTo>
                    <a:pt x="72847" y="182744"/>
                    <a:pt x="4055" y="128240"/>
                    <a:pt x="351" y="93844"/>
                  </a:cubicBezTo>
                  <a:cubicBezTo>
                    <a:pt x="-3353" y="59448"/>
                    <a:pt x="22576" y="12352"/>
                    <a:pt x="60676" y="1769"/>
                  </a:cubicBezTo>
                  <a:cubicBezTo>
                    <a:pt x="98776" y="-8814"/>
                    <a:pt x="185559" y="30344"/>
                    <a:pt x="213076" y="589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9" name="フリーフォーム 2198">
              <a:extLst>
                <a:ext uri="{FF2B5EF4-FFF2-40B4-BE49-F238E27FC236}">
                  <a16:creationId xmlns:a16="http://schemas.microsoft.com/office/drawing/2014/main" id="{FAD731AD-BEC9-6CEB-1403-E9535B61AF78}"/>
                </a:ext>
              </a:extLst>
            </p:cNvPr>
            <p:cNvSpPr/>
            <p:nvPr/>
          </p:nvSpPr>
          <p:spPr>
            <a:xfrm>
              <a:off x="4943172" y="10382150"/>
              <a:ext cx="423895" cy="586262"/>
            </a:xfrm>
            <a:custGeom>
              <a:avLst/>
              <a:gdLst>
                <a:gd name="connsiteX0" fmla="*/ 168578 w 423895"/>
                <a:gd name="connsiteY0" fmla="*/ 100 h 586262"/>
                <a:gd name="connsiteX1" fmla="*/ 136828 w 423895"/>
                <a:gd name="connsiteY1" fmla="*/ 136625 h 586262"/>
                <a:gd name="connsiteX2" fmla="*/ 222553 w 423895"/>
                <a:gd name="connsiteY2" fmla="*/ 244575 h 586262"/>
                <a:gd name="connsiteX3" fmla="*/ 203503 w 423895"/>
                <a:gd name="connsiteY3" fmla="*/ 244575 h 586262"/>
                <a:gd name="connsiteX4" fmla="*/ 314628 w 423895"/>
                <a:gd name="connsiteY4" fmla="*/ 323950 h 586262"/>
                <a:gd name="connsiteX5" fmla="*/ 422578 w 423895"/>
                <a:gd name="connsiteY5" fmla="*/ 339825 h 586262"/>
                <a:gd name="connsiteX6" fmla="*/ 368603 w 423895"/>
                <a:gd name="connsiteY6" fmla="*/ 384275 h 586262"/>
                <a:gd name="connsiteX7" fmla="*/ 279703 w 423895"/>
                <a:gd name="connsiteY7" fmla="*/ 435075 h 586262"/>
                <a:gd name="connsiteX8" fmla="*/ 228903 w 423895"/>
                <a:gd name="connsiteY8" fmla="*/ 492225 h 586262"/>
                <a:gd name="connsiteX9" fmla="*/ 251128 w 423895"/>
                <a:gd name="connsiteY9" fmla="*/ 498575 h 586262"/>
                <a:gd name="connsiteX10" fmla="*/ 355903 w 423895"/>
                <a:gd name="connsiteY10" fmla="*/ 387450 h 586262"/>
                <a:gd name="connsiteX11" fmla="*/ 235253 w 423895"/>
                <a:gd name="connsiteY11" fmla="*/ 482700 h 586262"/>
                <a:gd name="connsiteX12" fmla="*/ 178103 w 423895"/>
                <a:gd name="connsiteY12" fmla="*/ 584300 h 586262"/>
                <a:gd name="connsiteX13" fmla="*/ 152703 w 423895"/>
                <a:gd name="connsiteY13" fmla="*/ 387450 h 586262"/>
                <a:gd name="connsiteX14" fmla="*/ 303 w 423895"/>
                <a:gd name="connsiteY14" fmla="*/ 158850 h 586262"/>
                <a:gd name="connsiteX15" fmla="*/ 168578 w 423895"/>
                <a:gd name="connsiteY15" fmla="*/ 100 h 58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3895" h="586262">
                  <a:moveTo>
                    <a:pt x="168578" y="100"/>
                  </a:moveTo>
                  <a:cubicBezTo>
                    <a:pt x="191332" y="-3604"/>
                    <a:pt x="127832" y="95879"/>
                    <a:pt x="136828" y="136625"/>
                  </a:cubicBezTo>
                  <a:cubicBezTo>
                    <a:pt x="145824" y="177371"/>
                    <a:pt x="222553" y="244575"/>
                    <a:pt x="222553" y="244575"/>
                  </a:cubicBezTo>
                  <a:cubicBezTo>
                    <a:pt x="233665" y="262566"/>
                    <a:pt x="188157" y="231346"/>
                    <a:pt x="203503" y="244575"/>
                  </a:cubicBezTo>
                  <a:cubicBezTo>
                    <a:pt x="218849" y="257804"/>
                    <a:pt x="278116" y="308075"/>
                    <a:pt x="314628" y="323950"/>
                  </a:cubicBezTo>
                  <a:cubicBezTo>
                    <a:pt x="351141" y="339825"/>
                    <a:pt x="413582" y="329771"/>
                    <a:pt x="422578" y="339825"/>
                  </a:cubicBezTo>
                  <a:cubicBezTo>
                    <a:pt x="431574" y="349879"/>
                    <a:pt x="392416" y="368400"/>
                    <a:pt x="368603" y="384275"/>
                  </a:cubicBezTo>
                  <a:cubicBezTo>
                    <a:pt x="344791" y="400150"/>
                    <a:pt x="302986" y="417083"/>
                    <a:pt x="279703" y="435075"/>
                  </a:cubicBezTo>
                  <a:cubicBezTo>
                    <a:pt x="256420" y="453067"/>
                    <a:pt x="233666" y="481642"/>
                    <a:pt x="228903" y="492225"/>
                  </a:cubicBezTo>
                  <a:cubicBezTo>
                    <a:pt x="224141" y="502808"/>
                    <a:pt x="229961" y="516037"/>
                    <a:pt x="251128" y="498575"/>
                  </a:cubicBezTo>
                  <a:cubicBezTo>
                    <a:pt x="272295" y="481113"/>
                    <a:pt x="358549" y="390096"/>
                    <a:pt x="355903" y="387450"/>
                  </a:cubicBezTo>
                  <a:cubicBezTo>
                    <a:pt x="353257" y="384804"/>
                    <a:pt x="264886" y="449892"/>
                    <a:pt x="235253" y="482700"/>
                  </a:cubicBezTo>
                  <a:cubicBezTo>
                    <a:pt x="205620" y="515508"/>
                    <a:pt x="191861" y="600175"/>
                    <a:pt x="178103" y="584300"/>
                  </a:cubicBezTo>
                  <a:cubicBezTo>
                    <a:pt x="164345" y="568425"/>
                    <a:pt x="182336" y="458358"/>
                    <a:pt x="152703" y="387450"/>
                  </a:cubicBezTo>
                  <a:cubicBezTo>
                    <a:pt x="123070" y="316542"/>
                    <a:pt x="-7105" y="224466"/>
                    <a:pt x="303" y="158850"/>
                  </a:cubicBezTo>
                  <a:cubicBezTo>
                    <a:pt x="7711" y="93234"/>
                    <a:pt x="145824" y="3804"/>
                    <a:pt x="168578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0" name="フリーフォーム 2199">
              <a:extLst>
                <a:ext uri="{FF2B5EF4-FFF2-40B4-BE49-F238E27FC236}">
                  <a16:creationId xmlns:a16="http://schemas.microsoft.com/office/drawing/2014/main" id="{018C4A55-3A71-20EB-0BCA-BCAD64E1559A}"/>
                </a:ext>
              </a:extLst>
            </p:cNvPr>
            <p:cNvSpPr/>
            <p:nvPr/>
          </p:nvSpPr>
          <p:spPr>
            <a:xfrm>
              <a:off x="5094960" y="10474025"/>
              <a:ext cx="337467" cy="136829"/>
            </a:xfrm>
            <a:custGeom>
              <a:avLst/>
              <a:gdLst>
                <a:gd name="connsiteX0" fmla="*/ 915 w 337467"/>
                <a:gd name="connsiteY0" fmla="*/ 136825 h 136829"/>
                <a:gd name="connsiteX1" fmla="*/ 156490 w 337467"/>
                <a:gd name="connsiteY1" fmla="*/ 79675 h 136829"/>
                <a:gd name="connsiteX2" fmla="*/ 334290 w 337467"/>
                <a:gd name="connsiteY2" fmla="*/ 300 h 136829"/>
                <a:gd name="connsiteX3" fmla="*/ 194590 w 337467"/>
                <a:gd name="connsiteY3" fmla="*/ 51100 h 136829"/>
                <a:gd name="connsiteX4" fmla="*/ 337465 w 337467"/>
                <a:gd name="connsiteY4" fmla="*/ 13000 h 136829"/>
                <a:gd name="connsiteX5" fmla="*/ 197765 w 337467"/>
                <a:gd name="connsiteY5" fmla="*/ 82850 h 136829"/>
                <a:gd name="connsiteX6" fmla="*/ 121565 w 337467"/>
                <a:gd name="connsiteY6" fmla="*/ 124125 h 136829"/>
                <a:gd name="connsiteX7" fmla="*/ 229515 w 337467"/>
                <a:gd name="connsiteY7" fmla="*/ 82850 h 136829"/>
                <a:gd name="connsiteX8" fmla="*/ 915 w 337467"/>
                <a:gd name="connsiteY8" fmla="*/ 136825 h 1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67" h="136829">
                  <a:moveTo>
                    <a:pt x="915" y="136825"/>
                  </a:moveTo>
                  <a:cubicBezTo>
                    <a:pt x="-11256" y="136296"/>
                    <a:pt x="100928" y="102429"/>
                    <a:pt x="156490" y="79675"/>
                  </a:cubicBezTo>
                  <a:cubicBezTo>
                    <a:pt x="212052" y="56921"/>
                    <a:pt x="327940" y="5062"/>
                    <a:pt x="334290" y="300"/>
                  </a:cubicBezTo>
                  <a:cubicBezTo>
                    <a:pt x="340640" y="-4462"/>
                    <a:pt x="194061" y="48983"/>
                    <a:pt x="194590" y="51100"/>
                  </a:cubicBezTo>
                  <a:cubicBezTo>
                    <a:pt x="195119" y="53217"/>
                    <a:pt x="336936" y="7708"/>
                    <a:pt x="337465" y="13000"/>
                  </a:cubicBezTo>
                  <a:cubicBezTo>
                    <a:pt x="337994" y="18292"/>
                    <a:pt x="233748" y="64329"/>
                    <a:pt x="197765" y="82850"/>
                  </a:cubicBezTo>
                  <a:cubicBezTo>
                    <a:pt x="161782" y="101371"/>
                    <a:pt x="116273" y="124125"/>
                    <a:pt x="121565" y="124125"/>
                  </a:cubicBezTo>
                  <a:cubicBezTo>
                    <a:pt x="126857" y="124125"/>
                    <a:pt x="244861" y="74913"/>
                    <a:pt x="229515" y="82850"/>
                  </a:cubicBezTo>
                  <a:cubicBezTo>
                    <a:pt x="214169" y="90787"/>
                    <a:pt x="13086" y="137354"/>
                    <a:pt x="915" y="136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1" name="フリーフォーム 2200">
              <a:extLst>
                <a:ext uri="{FF2B5EF4-FFF2-40B4-BE49-F238E27FC236}">
                  <a16:creationId xmlns:a16="http://schemas.microsoft.com/office/drawing/2014/main" id="{6A31219A-33CC-2E41-ABBE-2BB9B1246F3B}"/>
                </a:ext>
              </a:extLst>
            </p:cNvPr>
            <p:cNvSpPr/>
            <p:nvPr/>
          </p:nvSpPr>
          <p:spPr>
            <a:xfrm>
              <a:off x="5133513" y="10531391"/>
              <a:ext cx="327489" cy="152730"/>
            </a:xfrm>
            <a:custGeom>
              <a:avLst/>
              <a:gdLst>
                <a:gd name="connsiteX0" fmla="*/ 462 w 327489"/>
                <a:gd name="connsiteY0" fmla="*/ 152484 h 152730"/>
                <a:gd name="connsiteX1" fmla="*/ 136987 w 327489"/>
                <a:gd name="connsiteY1" fmla="*/ 88984 h 152730"/>
                <a:gd name="connsiteX2" fmla="*/ 124287 w 327489"/>
                <a:gd name="connsiteY2" fmla="*/ 95334 h 152730"/>
                <a:gd name="connsiteX3" fmla="*/ 213187 w 327489"/>
                <a:gd name="connsiteY3" fmla="*/ 69934 h 152730"/>
                <a:gd name="connsiteX4" fmla="*/ 203662 w 327489"/>
                <a:gd name="connsiteY4" fmla="*/ 69934 h 152730"/>
                <a:gd name="connsiteX5" fmla="*/ 254462 w 327489"/>
                <a:gd name="connsiteY5" fmla="*/ 47709 h 152730"/>
                <a:gd name="connsiteX6" fmla="*/ 314787 w 327489"/>
                <a:gd name="connsiteY6" fmla="*/ 84 h 152730"/>
                <a:gd name="connsiteX7" fmla="*/ 254462 w 327489"/>
                <a:gd name="connsiteY7" fmla="*/ 60409 h 152730"/>
                <a:gd name="connsiteX8" fmla="*/ 327487 w 327489"/>
                <a:gd name="connsiteY8" fmla="*/ 12784 h 152730"/>
                <a:gd name="connsiteX9" fmla="*/ 251287 w 327489"/>
                <a:gd name="connsiteY9" fmla="*/ 85809 h 152730"/>
                <a:gd name="connsiteX10" fmla="*/ 216362 w 327489"/>
                <a:gd name="connsiteY10" fmla="*/ 92159 h 152730"/>
                <a:gd name="connsiteX11" fmla="*/ 257637 w 327489"/>
                <a:gd name="connsiteY11" fmla="*/ 85809 h 152730"/>
                <a:gd name="connsiteX12" fmla="*/ 162387 w 327489"/>
                <a:gd name="connsiteY12" fmla="*/ 101684 h 152730"/>
                <a:gd name="connsiteX13" fmla="*/ 190962 w 327489"/>
                <a:gd name="connsiteY13" fmla="*/ 111209 h 152730"/>
                <a:gd name="connsiteX14" fmla="*/ 462 w 327489"/>
                <a:gd name="connsiteY14" fmla="*/ 152484 h 15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489" h="152730">
                  <a:moveTo>
                    <a:pt x="462" y="152484"/>
                  </a:moveTo>
                  <a:cubicBezTo>
                    <a:pt x="-8534" y="148780"/>
                    <a:pt x="116350" y="98509"/>
                    <a:pt x="136987" y="88984"/>
                  </a:cubicBezTo>
                  <a:cubicBezTo>
                    <a:pt x="157624" y="79459"/>
                    <a:pt x="111587" y="98509"/>
                    <a:pt x="124287" y="95334"/>
                  </a:cubicBezTo>
                  <a:cubicBezTo>
                    <a:pt x="136987" y="92159"/>
                    <a:pt x="199958" y="74167"/>
                    <a:pt x="213187" y="69934"/>
                  </a:cubicBezTo>
                  <a:cubicBezTo>
                    <a:pt x="226416" y="65701"/>
                    <a:pt x="196783" y="73638"/>
                    <a:pt x="203662" y="69934"/>
                  </a:cubicBezTo>
                  <a:cubicBezTo>
                    <a:pt x="210541" y="66230"/>
                    <a:pt x="235941" y="59351"/>
                    <a:pt x="254462" y="47709"/>
                  </a:cubicBezTo>
                  <a:cubicBezTo>
                    <a:pt x="272983" y="36067"/>
                    <a:pt x="314787" y="-2033"/>
                    <a:pt x="314787" y="84"/>
                  </a:cubicBezTo>
                  <a:cubicBezTo>
                    <a:pt x="314787" y="2201"/>
                    <a:pt x="252345" y="58292"/>
                    <a:pt x="254462" y="60409"/>
                  </a:cubicBezTo>
                  <a:cubicBezTo>
                    <a:pt x="256579" y="62526"/>
                    <a:pt x="328016" y="8551"/>
                    <a:pt x="327487" y="12784"/>
                  </a:cubicBezTo>
                  <a:cubicBezTo>
                    <a:pt x="326958" y="17017"/>
                    <a:pt x="269808" y="72580"/>
                    <a:pt x="251287" y="85809"/>
                  </a:cubicBezTo>
                  <a:cubicBezTo>
                    <a:pt x="232766" y="99038"/>
                    <a:pt x="215304" y="92159"/>
                    <a:pt x="216362" y="92159"/>
                  </a:cubicBezTo>
                  <a:cubicBezTo>
                    <a:pt x="217420" y="92159"/>
                    <a:pt x="257637" y="85809"/>
                    <a:pt x="257637" y="85809"/>
                  </a:cubicBezTo>
                  <a:cubicBezTo>
                    <a:pt x="248641" y="87396"/>
                    <a:pt x="173500" y="97451"/>
                    <a:pt x="162387" y="101684"/>
                  </a:cubicBezTo>
                  <a:cubicBezTo>
                    <a:pt x="151275" y="105917"/>
                    <a:pt x="212129" y="105388"/>
                    <a:pt x="190962" y="111209"/>
                  </a:cubicBezTo>
                  <a:cubicBezTo>
                    <a:pt x="169795" y="117030"/>
                    <a:pt x="9458" y="156188"/>
                    <a:pt x="462" y="1524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2" name="フリーフォーム 2201">
              <a:extLst>
                <a:ext uri="{FF2B5EF4-FFF2-40B4-BE49-F238E27FC236}">
                  <a16:creationId xmlns:a16="http://schemas.microsoft.com/office/drawing/2014/main" id="{84D9AF17-EBDC-C028-3455-C5DBE71E444D}"/>
                </a:ext>
              </a:extLst>
            </p:cNvPr>
            <p:cNvSpPr/>
            <p:nvPr/>
          </p:nvSpPr>
          <p:spPr>
            <a:xfrm>
              <a:off x="5176209" y="10496248"/>
              <a:ext cx="577181" cy="267170"/>
            </a:xfrm>
            <a:custGeom>
              <a:avLst/>
              <a:gdLst>
                <a:gd name="connsiteX0" fmla="*/ 2216 w 577181"/>
                <a:gd name="connsiteY0" fmla="*/ 225727 h 267170"/>
                <a:gd name="connsiteX1" fmla="*/ 240341 w 577181"/>
                <a:gd name="connsiteY1" fmla="*/ 159052 h 267170"/>
                <a:gd name="connsiteX2" fmla="*/ 189541 w 577181"/>
                <a:gd name="connsiteY2" fmla="*/ 155877 h 267170"/>
                <a:gd name="connsiteX3" fmla="*/ 313366 w 577181"/>
                <a:gd name="connsiteY3" fmla="*/ 130477 h 267170"/>
                <a:gd name="connsiteX4" fmla="*/ 319716 w 577181"/>
                <a:gd name="connsiteY4" fmla="*/ 70152 h 267170"/>
                <a:gd name="connsiteX5" fmla="*/ 341941 w 577181"/>
                <a:gd name="connsiteY5" fmla="*/ 105077 h 267170"/>
                <a:gd name="connsiteX6" fmla="*/ 434016 w 577181"/>
                <a:gd name="connsiteY6" fmla="*/ 60627 h 267170"/>
                <a:gd name="connsiteX7" fmla="*/ 392741 w 577181"/>
                <a:gd name="connsiteY7" fmla="*/ 82852 h 267170"/>
                <a:gd name="connsiteX8" fmla="*/ 468941 w 577181"/>
                <a:gd name="connsiteY8" fmla="*/ 57452 h 267170"/>
                <a:gd name="connsiteX9" fmla="*/ 516566 w 577181"/>
                <a:gd name="connsiteY9" fmla="*/ 22527 h 267170"/>
                <a:gd name="connsiteX10" fmla="*/ 576891 w 577181"/>
                <a:gd name="connsiteY10" fmla="*/ 302 h 267170"/>
                <a:gd name="connsiteX11" fmla="*/ 538791 w 577181"/>
                <a:gd name="connsiteY11" fmla="*/ 38402 h 267170"/>
                <a:gd name="connsiteX12" fmla="*/ 522916 w 577181"/>
                <a:gd name="connsiteY12" fmla="*/ 66977 h 267170"/>
                <a:gd name="connsiteX13" fmla="*/ 405441 w 577181"/>
                <a:gd name="connsiteY13" fmla="*/ 127302 h 267170"/>
                <a:gd name="connsiteX14" fmla="*/ 545141 w 577181"/>
                <a:gd name="connsiteY14" fmla="*/ 92377 h 267170"/>
                <a:gd name="connsiteX15" fmla="*/ 414966 w 577181"/>
                <a:gd name="connsiteY15" fmla="*/ 136827 h 267170"/>
                <a:gd name="connsiteX16" fmla="*/ 284791 w 577181"/>
                <a:gd name="connsiteY16" fmla="*/ 203502 h 267170"/>
                <a:gd name="connsiteX17" fmla="*/ 411791 w 577181"/>
                <a:gd name="connsiteY17" fmla="*/ 146352 h 267170"/>
                <a:gd name="connsiteX18" fmla="*/ 249866 w 577181"/>
                <a:gd name="connsiteY18" fmla="*/ 222552 h 267170"/>
                <a:gd name="connsiteX19" fmla="*/ 227641 w 577181"/>
                <a:gd name="connsiteY19" fmla="*/ 235252 h 267170"/>
                <a:gd name="connsiteX20" fmla="*/ 265741 w 577181"/>
                <a:gd name="connsiteY20" fmla="*/ 225727 h 267170"/>
                <a:gd name="connsiteX21" fmla="*/ 192716 w 577181"/>
                <a:gd name="connsiteY21" fmla="*/ 244777 h 267170"/>
                <a:gd name="connsiteX22" fmla="*/ 65716 w 577181"/>
                <a:gd name="connsiteY22" fmla="*/ 267002 h 267170"/>
                <a:gd name="connsiteX23" fmla="*/ 116516 w 577181"/>
                <a:gd name="connsiteY23" fmla="*/ 254302 h 267170"/>
                <a:gd name="connsiteX24" fmla="*/ 2216 w 577181"/>
                <a:gd name="connsiteY24" fmla="*/ 225727 h 26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7181" h="267170">
                  <a:moveTo>
                    <a:pt x="2216" y="225727"/>
                  </a:moveTo>
                  <a:cubicBezTo>
                    <a:pt x="22854" y="209852"/>
                    <a:pt x="209120" y="170694"/>
                    <a:pt x="240341" y="159052"/>
                  </a:cubicBezTo>
                  <a:cubicBezTo>
                    <a:pt x="271562" y="147410"/>
                    <a:pt x="177370" y="160639"/>
                    <a:pt x="189541" y="155877"/>
                  </a:cubicBezTo>
                  <a:cubicBezTo>
                    <a:pt x="201712" y="151115"/>
                    <a:pt x="291670" y="144764"/>
                    <a:pt x="313366" y="130477"/>
                  </a:cubicBezTo>
                  <a:cubicBezTo>
                    <a:pt x="335062" y="116189"/>
                    <a:pt x="314954" y="74385"/>
                    <a:pt x="319716" y="70152"/>
                  </a:cubicBezTo>
                  <a:cubicBezTo>
                    <a:pt x="324478" y="65919"/>
                    <a:pt x="322891" y="106664"/>
                    <a:pt x="341941" y="105077"/>
                  </a:cubicBezTo>
                  <a:cubicBezTo>
                    <a:pt x="360991" y="103490"/>
                    <a:pt x="425549" y="64331"/>
                    <a:pt x="434016" y="60627"/>
                  </a:cubicBezTo>
                  <a:cubicBezTo>
                    <a:pt x="442483" y="56923"/>
                    <a:pt x="386920" y="83381"/>
                    <a:pt x="392741" y="82852"/>
                  </a:cubicBezTo>
                  <a:cubicBezTo>
                    <a:pt x="398562" y="82323"/>
                    <a:pt x="448303" y="67506"/>
                    <a:pt x="468941" y="57452"/>
                  </a:cubicBezTo>
                  <a:cubicBezTo>
                    <a:pt x="489579" y="47398"/>
                    <a:pt x="498574" y="32052"/>
                    <a:pt x="516566" y="22527"/>
                  </a:cubicBezTo>
                  <a:cubicBezTo>
                    <a:pt x="534558" y="13002"/>
                    <a:pt x="573187" y="-2344"/>
                    <a:pt x="576891" y="302"/>
                  </a:cubicBezTo>
                  <a:cubicBezTo>
                    <a:pt x="580595" y="2948"/>
                    <a:pt x="547787" y="27290"/>
                    <a:pt x="538791" y="38402"/>
                  </a:cubicBezTo>
                  <a:cubicBezTo>
                    <a:pt x="529795" y="49514"/>
                    <a:pt x="545141" y="52160"/>
                    <a:pt x="522916" y="66977"/>
                  </a:cubicBezTo>
                  <a:cubicBezTo>
                    <a:pt x="500691" y="81794"/>
                    <a:pt x="401737" y="123069"/>
                    <a:pt x="405441" y="127302"/>
                  </a:cubicBezTo>
                  <a:cubicBezTo>
                    <a:pt x="409145" y="131535"/>
                    <a:pt x="543554" y="90790"/>
                    <a:pt x="545141" y="92377"/>
                  </a:cubicBezTo>
                  <a:cubicBezTo>
                    <a:pt x="546728" y="93964"/>
                    <a:pt x="458358" y="118306"/>
                    <a:pt x="414966" y="136827"/>
                  </a:cubicBezTo>
                  <a:cubicBezTo>
                    <a:pt x="371574" y="155348"/>
                    <a:pt x="285320" y="201915"/>
                    <a:pt x="284791" y="203502"/>
                  </a:cubicBezTo>
                  <a:cubicBezTo>
                    <a:pt x="284262" y="205089"/>
                    <a:pt x="417612" y="143177"/>
                    <a:pt x="411791" y="146352"/>
                  </a:cubicBezTo>
                  <a:cubicBezTo>
                    <a:pt x="405970" y="149527"/>
                    <a:pt x="280558" y="207735"/>
                    <a:pt x="249866" y="222552"/>
                  </a:cubicBezTo>
                  <a:cubicBezTo>
                    <a:pt x="219174" y="237369"/>
                    <a:pt x="224995" y="234723"/>
                    <a:pt x="227641" y="235252"/>
                  </a:cubicBezTo>
                  <a:cubicBezTo>
                    <a:pt x="230287" y="235781"/>
                    <a:pt x="271562" y="224139"/>
                    <a:pt x="265741" y="225727"/>
                  </a:cubicBezTo>
                  <a:cubicBezTo>
                    <a:pt x="259920" y="227315"/>
                    <a:pt x="226054" y="237898"/>
                    <a:pt x="192716" y="244777"/>
                  </a:cubicBezTo>
                  <a:cubicBezTo>
                    <a:pt x="159378" y="251656"/>
                    <a:pt x="78416" y="265415"/>
                    <a:pt x="65716" y="267002"/>
                  </a:cubicBezTo>
                  <a:cubicBezTo>
                    <a:pt x="53016" y="268589"/>
                    <a:pt x="121278" y="258535"/>
                    <a:pt x="116516" y="254302"/>
                  </a:cubicBezTo>
                  <a:cubicBezTo>
                    <a:pt x="111754" y="250069"/>
                    <a:pt x="-18422" y="241602"/>
                    <a:pt x="2216" y="2257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3" name="フリーフォーム 2202">
              <a:extLst>
                <a:ext uri="{FF2B5EF4-FFF2-40B4-BE49-F238E27FC236}">
                  <a16:creationId xmlns:a16="http://schemas.microsoft.com/office/drawing/2014/main" id="{54737B04-0D9B-540D-4D7E-8E25CAC009FB}"/>
                </a:ext>
              </a:extLst>
            </p:cNvPr>
            <p:cNvSpPr/>
            <p:nvPr/>
          </p:nvSpPr>
          <p:spPr>
            <a:xfrm>
              <a:off x="5473532" y="10409619"/>
              <a:ext cx="131044" cy="67884"/>
            </a:xfrm>
            <a:custGeom>
              <a:avLst/>
              <a:gdLst>
                <a:gd name="connsiteX0" fmla="*/ 168 w 131044"/>
                <a:gd name="connsiteY0" fmla="*/ 67881 h 67884"/>
                <a:gd name="connsiteX1" fmla="*/ 130343 w 131044"/>
                <a:gd name="connsiteY1" fmla="*/ 4381 h 67884"/>
                <a:gd name="connsiteX2" fmla="*/ 54143 w 131044"/>
                <a:gd name="connsiteY2" fmla="*/ 23431 h 67884"/>
                <a:gd name="connsiteX3" fmla="*/ 101768 w 131044"/>
                <a:gd name="connsiteY3" fmla="*/ 1206 h 67884"/>
                <a:gd name="connsiteX4" fmla="*/ 168 w 131044"/>
                <a:gd name="connsiteY4" fmla="*/ 67881 h 6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044" h="67884">
                  <a:moveTo>
                    <a:pt x="168" y="67881"/>
                  </a:moveTo>
                  <a:cubicBezTo>
                    <a:pt x="4931" y="68410"/>
                    <a:pt x="121347" y="11789"/>
                    <a:pt x="130343" y="4381"/>
                  </a:cubicBezTo>
                  <a:cubicBezTo>
                    <a:pt x="139339" y="-3027"/>
                    <a:pt x="58906" y="23960"/>
                    <a:pt x="54143" y="23431"/>
                  </a:cubicBezTo>
                  <a:cubicBezTo>
                    <a:pt x="49381" y="22902"/>
                    <a:pt x="110235" y="-6202"/>
                    <a:pt x="101768" y="1206"/>
                  </a:cubicBezTo>
                  <a:cubicBezTo>
                    <a:pt x="93301" y="8614"/>
                    <a:pt x="-4595" y="67352"/>
                    <a:pt x="168" y="678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4" name="フリーフォーム 2203">
              <a:extLst>
                <a:ext uri="{FF2B5EF4-FFF2-40B4-BE49-F238E27FC236}">
                  <a16:creationId xmlns:a16="http://schemas.microsoft.com/office/drawing/2014/main" id="{53C2A047-0FA3-491C-F099-F19ED900C8EA}"/>
                </a:ext>
              </a:extLst>
            </p:cNvPr>
            <p:cNvSpPr/>
            <p:nvPr/>
          </p:nvSpPr>
          <p:spPr>
            <a:xfrm>
              <a:off x="5521188" y="10363013"/>
              <a:ext cx="252808" cy="187999"/>
            </a:xfrm>
            <a:custGeom>
              <a:avLst/>
              <a:gdLst>
                <a:gd name="connsiteX0" fmla="*/ 137 w 252808"/>
                <a:gd name="connsiteY0" fmla="*/ 187512 h 187999"/>
                <a:gd name="connsiteX1" fmla="*/ 54112 w 252808"/>
                <a:gd name="connsiteY1" fmla="*/ 104962 h 187999"/>
                <a:gd name="connsiteX2" fmla="*/ 25537 w 252808"/>
                <a:gd name="connsiteY2" fmla="*/ 127187 h 187999"/>
                <a:gd name="connsiteX3" fmla="*/ 184287 w 252808"/>
                <a:gd name="connsiteY3" fmla="*/ 54162 h 187999"/>
                <a:gd name="connsiteX4" fmla="*/ 250962 w 252808"/>
                <a:gd name="connsiteY4" fmla="*/ 187 h 187999"/>
                <a:gd name="connsiteX5" fmla="*/ 228737 w 252808"/>
                <a:gd name="connsiteY5" fmla="*/ 38287 h 187999"/>
                <a:gd name="connsiteX6" fmla="*/ 171587 w 252808"/>
                <a:gd name="connsiteY6" fmla="*/ 89087 h 187999"/>
                <a:gd name="connsiteX7" fmla="*/ 212862 w 252808"/>
                <a:gd name="connsiteY7" fmla="*/ 50987 h 187999"/>
                <a:gd name="connsiteX8" fmla="*/ 123962 w 252808"/>
                <a:gd name="connsiteY8" fmla="*/ 98612 h 187999"/>
                <a:gd name="connsiteX9" fmla="*/ 174762 w 252808"/>
                <a:gd name="connsiteY9" fmla="*/ 82737 h 187999"/>
                <a:gd name="connsiteX10" fmla="*/ 73162 w 252808"/>
                <a:gd name="connsiteY10" fmla="*/ 136712 h 187999"/>
                <a:gd name="connsiteX11" fmla="*/ 137 w 252808"/>
                <a:gd name="connsiteY11" fmla="*/ 187512 h 18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808" h="187999">
                  <a:moveTo>
                    <a:pt x="137" y="187512"/>
                  </a:moveTo>
                  <a:cubicBezTo>
                    <a:pt x="-3038" y="182220"/>
                    <a:pt x="49879" y="115016"/>
                    <a:pt x="54112" y="104962"/>
                  </a:cubicBezTo>
                  <a:cubicBezTo>
                    <a:pt x="58345" y="94908"/>
                    <a:pt x="3841" y="135654"/>
                    <a:pt x="25537" y="127187"/>
                  </a:cubicBezTo>
                  <a:cubicBezTo>
                    <a:pt x="47233" y="118720"/>
                    <a:pt x="146716" y="75329"/>
                    <a:pt x="184287" y="54162"/>
                  </a:cubicBezTo>
                  <a:cubicBezTo>
                    <a:pt x="221858" y="32995"/>
                    <a:pt x="243554" y="2833"/>
                    <a:pt x="250962" y="187"/>
                  </a:cubicBezTo>
                  <a:cubicBezTo>
                    <a:pt x="258370" y="-2459"/>
                    <a:pt x="241966" y="23470"/>
                    <a:pt x="228737" y="38287"/>
                  </a:cubicBezTo>
                  <a:cubicBezTo>
                    <a:pt x="215508" y="53104"/>
                    <a:pt x="174233" y="86970"/>
                    <a:pt x="171587" y="89087"/>
                  </a:cubicBezTo>
                  <a:cubicBezTo>
                    <a:pt x="168941" y="91204"/>
                    <a:pt x="220800" y="49399"/>
                    <a:pt x="212862" y="50987"/>
                  </a:cubicBezTo>
                  <a:cubicBezTo>
                    <a:pt x="204924" y="52575"/>
                    <a:pt x="130312" y="93320"/>
                    <a:pt x="123962" y="98612"/>
                  </a:cubicBezTo>
                  <a:cubicBezTo>
                    <a:pt x="117612" y="103904"/>
                    <a:pt x="183229" y="76387"/>
                    <a:pt x="174762" y="82737"/>
                  </a:cubicBezTo>
                  <a:cubicBezTo>
                    <a:pt x="166295" y="89087"/>
                    <a:pt x="98562" y="119779"/>
                    <a:pt x="73162" y="136712"/>
                  </a:cubicBezTo>
                  <a:cubicBezTo>
                    <a:pt x="47762" y="153645"/>
                    <a:pt x="3312" y="192804"/>
                    <a:pt x="137" y="1875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5" name="フリーフォーム 2204">
              <a:extLst>
                <a:ext uri="{FF2B5EF4-FFF2-40B4-BE49-F238E27FC236}">
                  <a16:creationId xmlns:a16="http://schemas.microsoft.com/office/drawing/2014/main" id="{58F06A6A-6FEE-3362-B2AC-7203CE3F8E29}"/>
                </a:ext>
              </a:extLst>
            </p:cNvPr>
            <p:cNvSpPr/>
            <p:nvPr/>
          </p:nvSpPr>
          <p:spPr>
            <a:xfrm>
              <a:off x="4225498" y="10288830"/>
              <a:ext cx="187798" cy="344619"/>
            </a:xfrm>
            <a:custGeom>
              <a:avLst/>
              <a:gdLst>
                <a:gd name="connsiteX0" fmla="*/ 187752 w 187798"/>
                <a:gd name="connsiteY0" fmla="*/ 14045 h 344619"/>
                <a:gd name="connsiteX1" fmla="*/ 60752 w 187798"/>
                <a:gd name="connsiteY1" fmla="*/ 39445 h 344619"/>
                <a:gd name="connsiteX2" fmla="*/ 73452 w 187798"/>
                <a:gd name="connsiteY2" fmla="*/ 68020 h 344619"/>
                <a:gd name="connsiteX3" fmla="*/ 29002 w 187798"/>
                <a:gd name="connsiteY3" fmla="*/ 115645 h 344619"/>
                <a:gd name="connsiteX4" fmla="*/ 63927 w 187798"/>
                <a:gd name="connsiteY4" fmla="*/ 45795 h 344619"/>
                <a:gd name="connsiteX5" fmla="*/ 427 w 187798"/>
                <a:gd name="connsiteY5" fmla="*/ 166445 h 344619"/>
                <a:gd name="connsiteX6" fmla="*/ 35352 w 187798"/>
                <a:gd name="connsiteY6" fmla="*/ 137870 h 344619"/>
                <a:gd name="connsiteX7" fmla="*/ 19477 w 187798"/>
                <a:gd name="connsiteY7" fmla="*/ 182320 h 344619"/>
                <a:gd name="connsiteX8" fmla="*/ 38527 w 187798"/>
                <a:gd name="connsiteY8" fmla="*/ 210895 h 344619"/>
                <a:gd name="connsiteX9" fmla="*/ 35352 w 187798"/>
                <a:gd name="connsiteY9" fmla="*/ 195020 h 344619"/>
                <a:gd name="connsiteX10" fmla="*/ 19477 w 187798"/>
                <a:gd name="connsiteY10" fmla="*/ 287095 h 344619"/>
                <a:gd name="connsiteX11" fmla="*/ 41702 w 187798"/>
                <a:gd name="connsiteY11" fmla="*/ 268045 h 344619"/>
                <a:gd name="connsiteX12" fmla="*/ 35352 w 187798"/>
                <a:gd name="connsiteY12" fmla="*/ 302970 h 344619"/>
                <a:gd name="connsiteX13" fmla="*/ 92502 w 187798"/>
                <a:gd name="connsiteY13" fmla="*/ 344245 h 344619"/>
                <a:gd name="connsiteX14" fmla="*/ 44877 w 187798"/>
                <a:gd name="connsiteY14" fmla="*/ 277570 h 344619"/>
                <a:gd name="connsiteX15" fmla="*/ 187752 w 187798"/>
                <a:gd name="connsiteY15" fmla="*/ 14045 h 34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7798" h="344619">
                  <a:moveTo>
                    <a:pt x="187752" y="14045"/>
                  </a:moveTo>
                  <a:cubicBezTo>
                    <a:pt x="190398" y="-25642"/>
                    <a:pt x="79802" y="30449"/>
                    <a:pt x="60752" y="39445"/>
                  </a:cubicBezTo>
                  <a:cubicBezTo>
                    <a:pt x="41702" y="48441"/>
                    <a:pt x="78744" y="55320"/>
                    <a:pt x="73452" y="68020"/>
                  </a:cubicBezTo>
                  <a:cubicBezTo>
                    <a:pt x="68160" y="80720"/>
                    <a:pt x="30589" y="119349"/>
                    <a:pt x="29002" y="115645"/>
                  </a:cubicBezTo>
                  <a:cubicBezTo>
                    <a:pt x="27415" y="111941"/>
                    <a:pt x="68690" y="37328"/>
                    <a:pt x="63927" y="45795"/>
                  </a:cubicBezTo>
                  <a:cubicBezTo>
                    <a:pt x="59164" y="54262"/>
                    <a:pt x="5190" y="151099"/>
                    <a:pt x="427" y="166445"/>
                  </a:cubicBezTo>
                  <a:cubicBezTo>
                    <a:pt x="-4336" y="181791"/>
                    <a:pt x="32177" y="135224"/>
                    <a:pt x="35352" y="137870"/>
                  </a:cubicBezTo>
                  <a:cubicBezTo>
                    <a:pt x="38527" y="140516"/>
                    <a:pt x="18948" y="170149"/>
                    <a:pt x="19477" y="182320"/>
                  </a:cubicBezTo>
                  <a:cubicBezTo>
                    <a:pt x="20006" y="194491"/>
                    <a:pt x="35881" y="208778"/>
                    <a:pt x="38527" y="210895"/>
                  </a:cubicBezTo>
                  <a:cubicBezTo>
                    <a:pt x="41173" y="213012"/>
                    <a:pt x="38527" y="182320"/>
                    <a:pt x="35352" y="195020"/>
                  </a:cubicBezTo>
                  <a:cubicBezTo>
                    <a:pt x="32177" y="207720"/>
                    <a:pt x="18419" y="274924"/>
                    <a:pt x="19477" y="287095"/>
                  </a:cubicBezTo>
                  <a:cubicBezTo>
                    <a:pt x="20535" y="299266"/>
                    <a:pt x="39056" y="265399"/>
                    <a:pt x="41702" y="268045"/>
                  </a:cubicBezTo>
                  <a:cubicBezTo>
                    <a:pt x="44348" y="270691"/>
                    <a:pt x="26885" y="290270"/>
                    <a:pt x="35352" y="302970"/>
                  </a:cubicBezTo>
                  <a:cubicBezTo>
                    <a:pt x="43819" y="315670"/>
                    <a:pt x="90915" y="348478"/>
                    <a:pt x="92502" y="344245"/>
                  </a:cubicBezTo>
                  <a:cubicBezTo>
                    <a:pt x="94089" y="340012"/>
                    <a:pt x="34294" y="331016"/>
                    <a:pt x="44877" y="277570"/>
                  </a:cubicBezTo>
                  <a:cubicBezTo>
                    <a:pt x="55460" y="224124"/>
                    <a:pt x="185106" y="53732"/>
                    <a:pt x="187752" y="140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6" name="フリーフォーム 2205">
              <a:extLst>
                <a:ext uri="{FF2B5EF4-FFF2-40B4-BE49-F238E27FC236}">
                  <a16:creationId xmlns:a16="http://schemas.microsoft.com/office/drawing/2014/main" id="{303F2535-8A59-5666-3F82-BCF9C2BE20A9}"/>
                </a:ext>
              </a:extLst>
            </p:cNvPr>
            <p:cNvSpPr/>
            <p:nvPr/>
          </p:nvSpPr>
          <p:spPr>
            <a:xfrm>
              <a:off x="5251298" y="10140628"/>
              <a:ext cx="128010" cy="250631"/>
            </a:xfrm>
            <a:custGeom>
              <a:avLst/>
              <a:gdLst>
                <a:gd name="connsiteX0" fmla="*/ 31902 w 128010"/>
                <a:gd name="connsiteY0" fmla="*/ 322 h 250631"/>
                <a:gd name="connsiteX1" fmla="*/ 123977 w 128010"/>
                <a:gd name="connsiteY1" fmla="*/ 101922 h 250631"/>
                <a:gd name="connsiteX2" fmla="*/ 108102 w 128010"/>
                <a:gd name="connsiteY2" fmla="*/ 111447 h 250631"/>
                <a:gd name="connsiteX3" fmla="*/ 76352 w 128010"/>
                <a:gd name="connsiteY3" fmla="*/ 190822 h 250631"/>
                <a:gd name="connsiteX4" fmla="*/ 117627 w 128010"/>
                <a:gd name="connsiteY4" fmla="*/ 159072 h 250631"/>
                <a:gd name="connsiteX5" fmla="*/ 31902 w 128010"/>
                <a:gd name="connsiteY5" fmla="*/ 228922 h 250631"/>
                <a:gd name="connsiteX6" fmla="*/ 3327 w 128010"/>
                <a:gd name="connsiteY6" fmla="*/ 244797 h 250631"/>
                <a:gd name="connsiteX7" fmla="*/ 101752 w 128010"/>
                <a:gd name="connsiteY7" fmla="*/ 140022 h 250631"/>
                <a:gd name="connsiteX8" fmla="*/ 31902 w 128010"/>
                <a:gd name="connsiteY8" fmla="*/ 322 h 2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010" h="250631">
                  <a:moveTo>
                    <a:pt x="31902" y="322"/>
                  </a:moveTo>
                  <a:cubicBezTo>
                    <a:pt x="35606" y="-6028"/>
                    <a:pt x="111277" y="83401"/>
                    <a:pt x="123977" y="101922"/>
                  </a:cubicBezTo>
                  <a:cubicBezTo>
                    <a:pt x="136677" y="120443"/>
                    <a:pt x="116040" y="96630"/>
                    <a:pt x="108102" y="111447"/>
                  </a:cubicBezTo>
                  <a:cubicBezTo>
                    <a:pt x="100165" y="126264"/>
                    <a:pt x="74764" y="182884"/>
                    <a:pt x="76352" y="190822"/>
                  </a:cubicBezTo>
                  <a:cubicBezTo>
                    <a:pt x="77940" y="198760"/>
                    <a:pt x="125035" y="152722"/>
                    <a:pt x="117627" y="159072"/>
                  </a:cubicBezTo>
                  <a:cubicBezTo>
                    <a:pt x="110219" y="165422"/>
                    <a:pt x="50952" y="214635"/>
                    <a:pt x="31902" y="228922"/>
                  </a:cubicBezTo>
                  <a:cubicBezTo>
                    <a:pt x="12852" y="243210"/>
                    <a:pt x="-8315" y="259613"/>
                    <a:pt x="3327" y="244797"/>
                  </a:cubicBezTo>
                  <a:cubicBezTo>
                    <a:pt x="14969" y="229981"/>
                    <a:pt x="94873" y="178122"/>
                    <a:pt x="101752" y="140022"/>
                  </a:cubicBezTo>
                  <a:cubicBezTo>
                    <a:pt x="108631" y="101922"/>
                    <a:pt x="28198" y="6672"/>
                    <a:pt x="31902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7" name="フリーフォーム 2206">
              <a:extLst>
                <a:ext uri="{FF2B5EF4-FFF2-40B4-BE49-F238E27FC236}">
                  <a16:creationId xmlns:a16="http://schemas.microsoft.com/office/drawing/2014/main" id="{687B1AEE-803C-ABFF-FB54-9D9ADA86FA89}"/>
                </a:ext>
              </a:extLst>
            </p:cNvPr>
            <p:cNvSpPr/>
            <p:nvPr/>
          </p:nvSpPr>
          <p:spPr>
            <a:xfrm>
              <a:off x="4193598" y="9261459"/>
              <a:ext cx="154766" cy="492453"/>
            </a:xfrm>
            <a:custGeom>
              <a:avLst/>
              <a:gdLst>
                <a:gd name="connsiteX0" fmla="*/ 577 w 154766"/>
                <a:gd name="connsiteY0" fmla="*/ 16 h 492453"/>
                <a:gd name="connsiteX1" fmla="*/ 29152 w 154766"/>
                <a:gd name="connsiteY1" fmla="*/ 174641 h 492453"/>
                <a:gd name="connsiteX2" fmla="*/ 6927 w 154766"/>
                <a:gd name="connsiteY2" fmla="*/ 127016 h 492453"/>
                <a:gd name="connsiteX3" fmla="*/ 54552 w 154766"/>
                <a:gd name="connsiteY3" fmla="*/ 193691 h 492453"/>
                <a:gd name="connsiteX4" fmla="*/ 48202 w 154766"/>
                <a:gd name="connsiteY4" fmla="*/ 276241 h 492453"/>
                <a:gd name="connsiteX5" fmla="*/ 64077 w 154766"/>
                <a:gd name="connsiteY5" fmla="*/ 250841 h 492453"/>
                <a:gd name="connsiteX6" fmla="*/ 76777 w 154766"/>
                <a:gd name="connsiteY6" fmla="*/ 327041 h 492453"/>
                <a:gd name="connsiteX7" fmla="*/ 38677 w 154766"/>
                <a:gd name="connsiteY7" fmla="*/ 349266 h 492453"/>
                <a:gd name="connsiteX8" fmla="*/ 111702 w 154766"/>
                <a:gd name="connsiteY8" fmla="*/ 368316 h 492453"/>
                <a:gd name="connsiteX9" fmla="*/ 133927 w 154766"/>
                <a:gd name="connsiteY9" fmla="*/ 400066 h 492453"/>
                <a:gd name="connsiteX10" fmla="*/ 149802 w 154766"/>
                <a:gd name="connsiteY10" fmla="*/ 492141 h 492453"/>
                <a:gd name="connsiteX11" fmla="*/ 146627 w 154766"/>
                <a:gd name="connsiteY11" fmla="*/ 365141 h 492453"/>
                <a:gd name="connsiteX12" fmla="*/ 60902 w 154766"/>
                <a:gd name="connsiteY12" fmla="*/ 165116 h 492453"/>
                <a:gd name="connsiteX13" fmla="*/ 577 w 154766"/>
                <a:gd name="connsiteY13" fmla="*/ 16 h 49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766" h="492453">
                  <a:moveTo>
                    <a:pt x="577" y="16"/>
                  </a:moveTo>
                  <a:cubicBezTo>
                    <a:pt x="-4715" y="1603"/>
                    <a:pt x="28094" y="153474"/>
                    <a:pt x="29152" y="174641"/>
                  </a:cubicBezTo>
                  <a:cubicBezTo>
                    <a:pt x="30210" y="195808"/>
                    <a:pt x="2694" y="123841"/>
                    <a:pt x="6927" y="127016"/>
                  </a:cubicBezTo>
                  <a:cubicBezTo>
                    <a:pt x="11160" y="130191"/>
                    <a:pt x="47673" y="168820"/>
                    <a:pt x="54552" y="193691"/>
                  </a:cubicBezTo>
                  <a:cubicBezTo>
                    <a:pt x="61431" y="218562"/>
                    <a:pt x="46615" y="266716"/>
                    <a:pt x="48202" y="276241"/>
                  </a:cubicBezTo>
                  <a:cubicBezTo>
                    <a:pt x="49790" y="285766"/>
                    <a:pt x="59314" y="242374"/>
                    <a:pt x="64077" y="250841"/>
                  </a:cubicBezTo>
                  <a:cubicBezTo>
                    <a:pt x="68840" y="259308"/>
                    <a:pt x="81010" y="310637"/>
                    <a:pt x="76777" y="327041"/>
                  </a:cubicBezTo>
                  <a:cubicBezTo>
                    <a:pt x="72544" y="343445"/>
                    <a:pt x="32856" y="342387"/>
                    <a:pt x="38677" y="349266"/>
                  </a:cubicBezTo>
                  <a:cubicBezTo>
                    <a:pt x="44498" y="356145"/>
                    <a:pt x="95827" y="359849"/>
                    <a:pt x="111702" y="368316"/>
                  </a:cubicBezTo>
                  <a:cubicBezTo>
                    <a:pt x="127577" y="376783"/>
                    <a:pt x="127577" y="379429"/>
                    <a:pt x="133927" y="400066"/>
                  </a:cubicBezTo>
                  <a:cubicBezTo>
                    <a:pt x="140277" y="420703"/>
                    <a:pt x="147685" y="497962"/>
                    <a:pt x="149802" y="492141"/>
                  </a:cubicBezTo>
                  <a:cubicBezTo>
                    <a:pt x="151919" y="486320"/>
                    <a:pt x="161444" y="419645"/>
                    <a:pt x="146627" y="365141"/>
                  </a:cubicBezTo>
                  <a:cubicBezTo>
                    <a:pt x="131810" y="310637"/>
                    <a:pt x="82598" y="219620"/>
                    <a:pt x="60902" y="165116"/>
                  </a:cubicBezTo>
                  <a:cubicBezTo>
                    <a:pt x="39206" y="110612"/>
                    <a:pt x="5869" y="-1571"/>
                    <a:pt x="577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8" name="フリーフォーム 2207">
              <a:extLst>
                <a:ext uri="{FF2B5EF4-FFF2-40B4-BE49-F238E27FC236}">
                  <a16:creationId xmlns:a16="http://schemas.microsoft.com/office/drawing/2014/main" id="{A73BCA46-3F72-8193-88BC-5902953E742C}"/>
                </a:ext>
              </a:extLst>
            </p:cNvPr>
            <p:cNvSpPr/>
            <p:nvPr/>
          </p:nvSpPr>
          <p:spPr>
            <a:xfrm>
              <a:off x="4290822" y="9736060"/>
              <a:ext cx="147848" cy="344722"/>
            </a:xfrm>
            <a:custGeom>
              <a:avLst/>
              <a:gdLst>
                <a:gd name="connsiteX0" fmla="*/ 58928 w 147848"/>
                <a:gd name="connsiteY0" fmla="*/ 1665 h 344722"/>
                <a:gd name="connsiteX1" fmla="*/ 8128 w 147848"/>
                <a:gd name="connsiteY1" fmla="*/ 52465 h 344722"/>
                <a:gd name="connsiteX2" fmla="*/ 14478 w 147848"/>
                <a:gd name="connsiteY2" fmla="*/ 87390 h 344722"/>
                <a:gd name="connsiteX3" fmla="*/ 14478 w 147848"/>
                <a:gd name="connsiteY3" fmla="*/ 36590 h 344722"/>
                <a:gd name="connsiteX4" fmla="*/ 1778 w 147848"/>
                <a:gd name="connsiteY4" fmla="*/ 87390 h 344722"/>
                <a:gd name="connsiteX5" fmla="*/ 58928 w 147848"/>
                <a:gd name="connsiteY5" fmla="*/ 150890 h 344722"/>
                <a:gd name="connsiteX6" fmla="*/ 43053 w 147848"/>
                <a:gd name="connsiteY6" fmla="*/ 103265 h 344722"/>
                <a:gd name="connsiteX7" fmla="*/ 62103 w 147848"/>
                <a:gd name="connsiteY7" fmla="*/ 163590 h 344722"/>
                <a:gd name="connsiteX8" fmla="*/ 55753 w 147848"/>
                <a:gd name="connsiteY8" fmla="*/ 198515 h 344722"/>
                <a:gd name="connsiteX9" fmla="*/ 106553 w 147848"/>
                <a:gd name="connsiteY9" fmla="*/ 271540 h 344722"/>
                <a:gd name="connsiteX10" fmla="*/ 87503 w 147848"/>
                <a:gd name="connsiteY10" fmla="*/ 223915 h 344722"/>
                <a:gd name="connsiteX11" fmla="*/ 141478 w 147848"/>
                <a:gd name="connsiteY11" fmla="*/ 344565 h 344722"/>
                <a:gd name="connsiteX12" fmla="*/ 138303 w 147848"/>
                <a:gd name="connsiteY12" fmla="*/ 246140 h 344722"/>
                <a:gd name="connsiteX13" fmla="*/ 65278 w 147848"/>
                <a:gd name="connsiteY13" fmla="*/ 106440 h 344722"/>
                <a:gd name="connsiteX14" fmla="*/ 55753 w 147848"/>
                <a:gd name="connsiteY14" fmla="*/ 119140 h 344722"/>
                <a:gd name="connsiteX15" fmla="*/ 58928 w 147848"/>
                <a:gd name="connsiteY15" fmla="*/ 1665 h 3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48" h="344722">
                  <a:moveTo>
                    <a:pt x="58928" y="1665"/>
                  </a:moveTo>
                  <a:cubicBezTo>
                    <a:pt x="50990" y="-9448"/>
                    <a:pt x="15536" y="38178"/>
                    <a:pt x="8128" y="52465"/>
                  </a:cubicBezTo>
                  <a:cubicBezTo>
                    <a:pt x="720" y="66752"/>
                    <a:pt x="13420" y="90036"/>
                    <a:pt x="14478" y="87390"/>
                  </a:cubicBezTo>
                  <a:cubicBezTo>
                    <a:pt x="15536" y="84744"/>
                    <a:pt x="16595" y="36590"/>
                    <a:pt x="14478" y="36590"/>
                  </a:cubicBezTo>
                  <a:cubicBezTo>
                    <a:pt x="12361" y="36590"/>
                    <a:pt x="-5630" y="68340"/>
                    <a:pt x="1778" y="87390"/>
                  </a:cubicBezTo>
                  <a:cubicBezTo>
                    <a:pt x="9186" y="106440"/>
                    <a:pt x="52049" y="148244"/>
                    <a:pt x="58928" y="150890"/>
                  </a:cubicBezTo>
                  <a:cubicBezTo>
                    <a:pt x="65807" y="153536"/>
                    <a:pt x="42524" y="101148"/>
                    <a:pt x="43053" y="103265"/>
                  </a:cubicBezTo>
                  <a:cubicBezTo>
                    <a:pt x="43582" y="105382"/>
                    <a:pt x="59986" y="147715"/>
                    <a:pt x="62103" y="163590"/>
                  </a:cubicBezTo>
                  <a:cubicBezTo>
                    <a:pt x="64220" y="179465"/>
                    <a:pt x="48345" y="180523"/>
                    <a:pt x="55753" y="198515"/>
                  </a:cubicBezTo>
                  <a:cubicBezTo>
                    <a:pt x="63161" y="216507"/>
                    <a:pt x="101261" y="267307"/>
                    <a:pt x="106553" y="271540"/>
                  </a:cubicBezTo>
                  <a:cubicBezTo>
                    <a:pt x="111845" y="275773"/>
                    <a:pt x="81682" y="211744"/>
                    <a:pt x="87503" y="223915"/>
                  </a:cubicBezTo>
                  <a:cubicBezTo>
                    <a:pt x="93324" y="236086"/>
                    <a:pt x="133011" y="340861"/>
                    <a:pt x="141478" y="344565"/>
                  </a:cubicBezTo>
                  <a:cubicBezTo>
                    <a:pt x="149945" y="348269"/>
                    <a:pt x="151003" y="285828"/>
                    <a:pt x="138303" y="246140"/>
                  </a:cubicBezTo>
                  <a:cubicBezTo>
                    <a:pt x="125603" y="206453"/>
                    <a:pt x="79036" y="127607"/>
                    <a:pt x="65278" y="106440"/>
                  </a:cubicBezTo>
                  <a:cubicBezTo>
                    <a:pt x="51520" y="85273"/>
                    <a:pt x="57870" y="131311"/>
                    <a:pt x="55753" y="119140"/>
                  </a:cubicBezTo>
                  <a:cubicBezTo>
                    <a:pt x="53636" y="106969"/>
                    <a:pt x="66866" y="12778"/>
                    <a:pt x="58928" y="16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9" name="フリーフォーム 2208">
              <a:extLst>
                <a:ext uri="{FF2B5EF4-FFF2-40B4-BE49-F238E27FC236}">
                  <a16:creationId xmlns:a16="http://schemas.microsoft.com/office/drawing/2014/main" id="{C06E797E-946B-3E4B-7EEB-35B59C69F6CD}"/>
                </a:ext>
              </a:extLst>
            </p:cNvPr>
            <p:cNvSpPr/>
            <p:nvPr/>
          </p:nvSpPr>
          <p:spPr>
            <a:xfrm>
              <a:off x="4750021" y="9718597"/>
              <a:ext cx="134272" cy="308070"/>
            </a:xfrm>
            <a:custGeom>
              <a:avLst/>
              <a:gdLst>
                <a:gd name="connsiteX0" fmla="*/ 2954 w 134272"/>
                <a:gd name="connsiteY0" fmla="*/ 78 h 308070"/>
                <a:gd name="connsiteX1" fmla="*/ 133129 w 134272"/>
                <a:gd name="connsiteY1" fmla="*/ 108028 h 308070"/>
                <a:gd name="connsiteX2" fmla="*/ 69629 w 134272"/>
                <a:gd name="connsiteY2" fmla="*/ 111203 h 308070"/>
                <a:gd name="connsiteX3" fmla="*/ 126779 w 134272"/>
                <a:gd name="connsiteY3" fmla="*/ 133428 h 308070"/>
                <a:gd name="connsiteX4" fmla="*/ 98204 w 134272"/>
                <a:gd name="connsiteY4" fmla="*/ 177878 h 308070"/>
                <a:gd name="connsiteX5" fmla="*/ 107729 w 134272"/>
                <a:gd name="connsiteY5" fmla="*/ 308053 h 308070"/>
                <a:gd name="connsiteX6" fmla="*/ 98204 w 134272"/>
                <a:gd name="connsiteY6" fmla="*/ 187403 h 308070"/>
                <a:gd name="connsiteX7" fmla="*/ 101379 w 134272"/>
                <a:gd name="connsiteY7" fmla="*/ 228678 h 308070"/>
                <a:gd name="connsiteX8" fmla="*/ 56929 w 134272"/>
                <a:gd name="connsiteY8" fmla="*/ 190578 h 308070"/>
                <a:gd name="connsiteX9" fmla="*/ 41054 w 134272"/>
                <a:gd name="connsiteY9" fmla="*/ 92153 h 308070"/>
                <a:gd name="connsiteX10" fmla="*/ 2954 w 134272"/>
                <a:gd name="connsiteY10" fmla="*/ 78 h 308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72" h="308070">
                  <a:moveTo>
                    <a:pt x="2954" y="78"/>
                  </a:moveTo>
                  <a:cubicBezTo>
                    <a:pt x="18300" y="2724"/>
                    <a:pt x="122017" y="89507"/>
                    <a:pt x="133129" y="108028"/>
                  </a:cubicBezTo>
                  <a:cubicBezTo>
                    <a:pt x="144242" y="126549"/>
                    <a:pt x="70687" y="106970"/>
                    <a:pt x="69629" y="111203"/>
                  </a:cubicBezTo>
                  <a:cubicBezTo>
                    <a:pt x="68571" y="115436"/>
                    <a:pt x="122017" y="122316"/>
                    <a:pt x="126779" y="133428"/>
                  </a:cubicBezTo>
                  <a:cubicBezTo>
                    <a:pt x="131541" y="144540"/>
                    <a:pt x="101379" y="148774"/>
                    <a:pt x="98204" y="177878"/>
                  </a:cubicBezTo>
                  <a:cubicBezTo>
                    <a:pt x="95029" y="206982"/>
                    <a:pt x="107729" y="306466"/>
                    <a:pt x="107729" y="308053"/>
                  </a:cubicBezTo>
                  <a:cubicBezTo>
                    <a:pt x="107729" y="309640"/>
                    <a:pt x="99262" y="200632"/>
                    <a:pt x="98204" y="187403"/>
                  </a:cubicBezTo>
                  <a:cubicBezTo>
                    <a:pt x="97146" y="174174"/>
                    <a:pt x="108258" y="228149"/>
                    <a:pt x="101379" y="228678"/>
                  </a:cubicBezTo>
                  <a:cubicBezTo>
                    <a:pt x="94500" y="229207"/>
                    <a:pt x="66983" y="213332"/>
                    <a:pt x="56929" y="190578"/>
                  </a:cubicBezTo>
                  <a:cubicBezTo>
                    <a:pt x="46875" y="167824"/>
                    <a:pt x="45287" y="122315"/>
                    <a:pt x="41054" y="92153"/>
                  </a:cubicBezTo>
                  <a:cubicBezTo>
                    <a:pt x="36821" y="61991"/>
                    <a:pt x="-12392" y="-2568"/>
                    <a:pt x="2954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0" name="フリーフォーム 2209">
              <a:extLst>
                <a:ext uri="{FF2B5EF4-FFF2-40B4-BE49-F238E27FC236}">
                  <a16:creationId xmlns:a16="http://schemas.microsoft.com/office/drawing/2014/main" id="{2D4F4088-E929-78AE-4B7A-D32B96BC1895}"/>
                </a:ext>
              </a:extLst>
            </p:cNvPr>
            <p:cNvSpPr/>
            <p:nvPr/>
          </p:nvSpPr>
          <p:spPr>
            <a:xfrm>
              <a:off x="6022776" y="9480459"/>
              <a:ext cx="1032128" cy="565954"/>
            </a:xfrm>
            <a:custGeom>
              <a:avLst/>
              <a:gdLst>
                <a:gd name="connsiteX0" fmla="*/ 346274 w 1032128"/>
                <a:gd name="connsiteY0" fmla="*/ 91 h 565954"/>
                <a:gd name="connsiteX1" fmla="*/ 568524 w 1032128"/>
                <a:gd name="connsiteY1" fmla="*/ 60416 h 565954"/>
                <a:gd name="connsiteX2" fmla="*/ 492324 w 1032128"/>
                <a:gd name="connsiteY2" fmla="*/ 44541 h 565954"/>
                <a:gd name="connsiteX3" fmla="*/ 628849 w 1032128"/>
                <a:gd name="connsiteY3" fmla="*/ 95341 h 565954"/>
                <a:gd name="connsiteX4" fmla="*/ 593924 w 1032128"/>
                <a:gd name="connsiteY4" fmla="*/ 88991 h 565954"/>
                <a:gd name="connsiteX5" fmla="*/ 638374 w 1032128"/>
                <a:gd name="connsiteY5" fmla="*/ 73116 h 565954"/>
                <a:gd name="connsiteX6" fmla="*/ 609799 w 1032128"/>
                <a:gd name="connsiteY6" fmla="*/ 31841 h 565954"/>
                <a:gd name="connsiteX7" fmla="*/ 720924 w 1032128"/>
                <a:gd name="connsiteY7" fmla="*/ 31841 h 565954"/>
                <a:gd name="connsiteX8" fmla="*/ 689174 w 1032128"/>
                <a:gd name="connsiteY8" fmla="*/ 38191 h 565954"/>
                <a:gd name="connsiteX9" fmla="*/ 720924 w 1032128"/>
                <a:gd name="connsiteY9" fmla="*/ 60416 h 565954"/>
                <a:gd name="connsiteX10" fmla="*/ 825699 w 1032128"/>
                <a:gd name="connsiteY10" fmla="*/ 44541 h 565954"/>
                <a:gd name="connsiteX11" fmla="*/ 784424 w 1032128"/>
                <a:gd name="connsiteY11" fmla="*/ 66766 h 565954"/>
                <a:gd name="connsiteX12" fmla="*/ 825699 w 1032128"/>
                <a:gd name="connsiteY12" fmla="*/ 50891 h 565954"/>
                <a:gd name="connsiteX13" fmla="*/ 898724 w 1032128"/>
                <a:gd name="connsiteY13" fmla="*/ 57241 h 565954"/>
                <a:gd name="connsiteX14" fmla="*/ 974924 w 1032128"/>
                <a:gd name="connsiteY14" fmla="*/ 57241 h 565954"/>
                <a:gd name="connsiteX15" fmla="*/ 952699 w 1032128"/>
                <a:gd name="connsiteY15" fmla="*/ 82641 h 565954"/>
                <a:gd name="connsiteX16" fmla="*/ 1000324 w 1032128"/>
                <a:gd name="connsiteY16" fmla="*/ 111216 h 565954"/>
                <a:gd name="connsiteX17" fmla="*/ 984449 w 1032128"/>
                <a:gd name="connsiteY17" fmla="*/ 152491 h 565954"/>
                <a:gd name="connsiteX18" fmla="*/ 1000324 w 1032128"/>
                <a:gd name="connsiteY18" fmla="*/ 238216 h 565954"/>
                <a:gd name="connsiteX19" fmla="*/ 984449 w 1032128"/>
                <a:gd name="connsiteY19" fmla="*/ 142966 h 565954"/>
                <a:gd name="connsiteX20" fmla="*/ 990799 w 1032128"/>
                <a:gd name="connsiteY20" fmla="*/ 241391 h 565954"/>
                <a:gd name="connsiteX21" fmla="*/ 936824 w 1032128"/>
                <a:gd name="connsiteY21" fmla="*/ 266791 h 565954"/>
                <a:gd name="connsiteX22" fmla="*/ 1006674 w 1032128"/>
                <a:gd name="connsiteY22" fmla="*/ 320766 h 565954"/>
                <a:gd name="connsiteX23" fmla="*/ 946349 w 1032128"/>
                <a:gd name="connsiteY23" fmla="*/ 346166 h 565954"/>
                <a:gd name="connsiteX24" fmla="*/ 1032074 w 1032128"/>
                <a:gd name="connsiteY24" fmla="*/ 327116 h 565954"/>
                <a:gd name="connsiteX25" fmla="*/ 959049 w 1032128"/>
                <a:gd name="connsiteY25" fmla="*/ 358866 h 565954"/>
                <a:gd name="connsiteX26" fmla="*/ 943174 w 1032128"/>
                <a:gd name="connsiteY26" fmla="*/ 406491 h 565954"/>
                <a:gd name="connsiteX27" fmla="*/ 651074 w 1032128"/>
                <a:gd name="connsiteY27" fmla="*/ 504916 h 565954"/>
                <a:gd name="connsiteX28" fmla="*/ 863799 w 1032128"/>
                <a:gd name="connsiteY28" fmla="*/ 454116 h 565954"/>
                <a:gd name="connsiteX29" fmla="*/ 539949 w 1032128"/>
                <a:gd name="connsiteY29" fmla="*/ 558891 h 565954"/>
                <a:gd name="connsiteX30" fmla="*/ 571699 w 1032128"/>
                <a:gd name="connsiteY30" fmla="*/ 549366 h 565954"/>
                <a:gd name="connsiteX31" fmla="*/ 447874 w 1032128"/>
                <a:gd name="connsiteY31" fmla="*/ 543016 h 565954"/>
                <a:gd name="connsiteX32" fmla="*/ 327224 w 1032128"/>
                <a:gd name="connsiteY32" fmla="*/ 565241 h 565954"/>
                <a:gd name="connsiteX33" fmla="*/ 374849 w 1032128"/>
                <a:gd name="connsiteY33" fmla="*/ 558891 h 565954"/>
                <a:gd name="connsiteX34" fmla="*/ 333574 w 1032128"/>
                <a:gd name="connsiteY34" fmla="*/ 543016 h 565954"/>
                <a:gd name="connsiteX35" fmla="*/ 304999 w 1032128"/>
                <a:gd name="connsiteY35" fmla="*/ 501741 h 565954"/>
                <a:gd name="connsiteX36" fmla="*/ 352624 w 1032128"/>
                <a:gd name="connsiteY36" fmla="*/ 533491 h 565954"/>
                <a:gd name="connsiteX37" fmla="*/ 146249 w 1032128"/>
                <a:gd name="connsiteY37" fmla="*/ 482691 h 565954"/>
                <a:gd name="connsiteX38" fmla="*/ 143074 w 1032128"/>
                <a:gd name="connsiteY38" fmla="*/ 504916 h 565954"/>
                <a:gd name="connsiteX39" fmla="*/ 143074 w 1032128"/>
                <a:gd name="connsiteY39" fmla="*/ 473166 h 565954"/>
                <a:gd name="connsiteX40" fmla="*/ 177999 w 1032128"/>
                <a:gd name="connsiteY40" fmla="*/ 476341 h 565954"/>
                <a:gd name="connsiteX41" fmla="*/ 95449 w 1032128"/>
                <a:gd name="connsiteY41" fmla="*/ 466816 h 565954"/>
                <a:gd name="connsiteX42" fmla="*/ 16074 w 1032128"/>
                <a:gd name="connsiteY42" fmla="*/ 412841 h 565954"/>
                <a:gd name="connsiteX43" fmla="*/ 199 w 1032128"/>
                <a:gd name="connsiteY43" fmla="*/ 412841 h 565954"/>
                <a:gd name="connsiteX44" fmla="*/ 82749 w 1032128"/>
                <a:gd name="connsiteY44" fmla="*/ 412841 h 565954"/>
                <a:gd name="connsiteX45" fmla="*/ 6549 w 1032128"/>
                <a:gd name="connsiteY45" fmla="*/ 393791 h 565954"/>
                <a:gd name="connsiteX46" fmla="*/ 16074 w 1032128"/>
                <a:gd name="connsiteY46" fmla="*/ 295366 h 565954"/>
                <a:gd name="connsiteX47" fmla="*/ 16074 w 1032128"/>
                <a:gd name="connsiteY47" fmla="*/ 352516 h 565954"/>
                <a:gd name="connsiteX48" fmla="*/ 199 w 1032128"/>
                <a:gd name="connsiteY48" fmla="*/ 304891 h 565954"/>
                <a:gd name="connsiteX49" fmla="*/ 28774 w 1032128"/>
                <a:gd name="connsiteY49" fmla="*/ 187416 h 565954"/>
                <a:gd name="connsiteX50" fmla="*/ 38299 w 1032128"/>
                <a:gd name="connsiteY50" fmla="*/ 257266 h 565954"/>
                <a:gd name="connsiteX51" fmla="*/ 54174 w 1032128"/>
                <a:gd name="connsiteY51" fmla="*/ 209641 h 565954"/>
                <a:gd name="connsiteX52" fmla="*/ 168474 w 1032128"/>
                <a:gd name="connsiteY52" fmla="*/ 165191 h 565954"/>
                <a:gd name="connsiteX53" fmla="*/ 104974 w 1032128"/>
                <a:gd name="connsiteY53" fmla="*/ 181066 h 565954"/>
                <a:gd name="connsiteX54" fmla="*/ 152599 w 1032128"/>
                <a:gd name="connsiteY54" fmla="*/ 130266 h 565954"/>
                <a:gd name="connsiteX55" fmla="*/ 130374 w 1032128"/>
                <a:gd name="connsiteY55" fmla="*/ 165191 h 565954"/>
                <a:gd name="connsiteX56" fmla="*/ 206574 w 1032128"/>
                <a:gd name="connsiteY56" fmla="*/ 88991 h 565954"/>
                <a:gd name="connsiteX57" fmla="*/ 238324 w 1032128"/>
                <a:gd name="connsiteY57" fmla="*/ 19141 h 565954"/>
                <a:gd name="connsiteX58" fmla="*/ 222449 w 1032128"/>
                <a:gd name="connsiteY58" fmla="*/ 66766 h 565954"/>
                <a:gd name="connsiteX59" fmla="*/ 317699 w 1032128"/>
                <a:gd name="connsiteY59" fmla="*/ 41366 h 565954"/>
                <a:gd name="connsiteX60" fmla="*/ 320874 w 1032128"/>
                <a:gd name="connsiteY60" fmla="*/ 76291 h 565954"/>
                <a:gd name="connsiteX61" fmla="*/ 346274 w 1032128"/>
                <a:gd name="connsiteY61" fmla="*/ 91 h 56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32128" h="565954">
                  <a:moveTo>
                    <a:pt x="346274" y="91"/>
                  </a:moveTo>
                  <a:cubicBezTo>
                    <a:pt x="387549" y="-2555"/>
                    <a:pt x="544182" y="53008"/>
                    <a:pt x="568524" y="60416"/>
                  </a:cubicBezTo>
                  <a:cubicBezTo>
                    <a:pt x="592866" y="67824"/>
                    <a:pt x="482270" y="38720"/>
                    <a:pt x="492324" y="44541"/>
                  </a:cubicBezTo>
                  <a:cubicBezTo>
                    <a:pt x="502378" y="50362"/>
                    <a:pt x="611916" y="87933"/>
                    <a:pt x="628849" y="95341"/>
                  </a:cubicBezTo>
                  <a:cubicBezTo>
                    <a:pt x="645782" y="102749"/>
                    <a:pt x="592337" y="92695"/>
                    <a:pt x="593924" y="88991"/>
                  </a:cubicBezTo>
                  <a:cubicBezTo>
                    <a:pt x="595511" y="85287"/>
                    <a:pt x="635728" y="82641"/>
                    <a:pt x="638374" y="73116"/>
                  </a:cubicBezTo>
                  <a:cubicBezTo>
                    <a:pt x="641020" y="63591"/>
                    <a:pt x="596041" y="38720"/>
                    <a:pt x="609799" y="31841"/>
                  </a:cubicBezTo>
                  <a:cubicBezTo>
                    <a:pt x="623557" y="24962"/>
                    <a:pt x="707695" y="30783"/>
                    <a:pt x="720924" y="31841"/>
                  </a:cubicBezTo>
                  <a:cubicBezTo>
                    <a:pt x="734153" y="32899"/>
                    <a:pt x="689174" y="33429"/>
                    <a:pt x="689174" y="38191"/>
                  </a:cubicBezTo>
                  <a:cubicBezTo>
                    <a:pt x="689174" y="42953"/>
                    <a:pt x="698170" y="59358"/>
                    <a:pt x="720924" y="60416"/>
                  </a:cubicBezTo>
                  <a:cubicBezTo>
                    <a:pt x="743678" y="61474"/>
                    <a:pt x="815116" y="43483"/>
                    <a:pt x="825699" y="44541"/>
                  </a:cubicBezTo>
                  <a:cubicBezTo>
                    <a:pt x="836282" y="45599"/>
                    <a:pt x="784424" y="65708"/>
                    <a:pt x="784424" y="66766"/>
                  </a:cubicBezTo>
                  <a:cubicBezTo>
                    <a:pt x="784424" y="67824"/>
                    <a:pt x="806649" y="52478"/>
                    <a:pt x="825699" y="50891"/>
                  </a:cubicBezTo>
                  <a:cubicBezTo>
                    <a:pt x="844749" y="49304"/>
                    <a:pt x="873853" y="56183"/>
                    <a:pt x="898724" y="57241"/>
                  </a:cubicBezTo>
                  <a:cubicBezTo>
                    <a:pt x="923595" y="58299"/>
                    <a:pt x="965928" y="53008"/>
                    <a:pt x="974924" y="57241"/>
                  </a:cubicBezTo>
                  <a:cubicBezTo>
                    <a:pt x="983920" y="61474"/>
                    <a:pt x="948466" y="73645"/>
                    <a:pt x="952699" y="82641"/>
                  </a:cubicBezTo>
                  <a:cubicBezTo>
                    <a:pt x="956932" y="91637"/>
                    <a:pt x="995032" y="99574"/>
                    <a:pt x="1000324" y="111216"/>
                  </a:cubicBezTo>
                  <a:cubicBezTo>
                    <a:pt x="1005616" y="122858"/>
                    <a:pt x="984449" y="131324"/>
                    <a:pt x="984449" y="152491"/>
                  </a:cubicBezTo>
                  <a:cubicBezTo>
                    <a:pt x="984449" y="173658"/>
                    <a:pt x="1000324" y="239803"/>
                    <a:pt x="1000324" y="238216"/>
                  </a:cubicBezTo>
                  <a:cubicBezTo>
                    <a:pt x="1000324" y="236629"/>
                    <a:pt x="986036" y="142437"/>
                    <a:pt x="984449" y="142966"/>
                  </a:cubicBezTo>
                  <a:cubicBezTo>
                    <a:pt x="982862" y="143495"/>
                    <a:pt x="998737" y="220754"/>
                    <a:pt x="990799" y="241391"/>
                  </a:cubicBezTo>
                  <a:cubicBezTo>
                    <a:pt x="982862" y="262029"/>
                    <a:pt x="934178" y="253562"/>
                    <a:pt x="936824" y="266791"/>
                  </a:cubicBezTo>
                  <a:cubicBezTo>
                    <a:pt x="939470" y="280020"/>
                    <a:pt x="1005087" y="307537"/>
                    <a:pt x="1006674" y="320766"/>
                  </a:cubicBezTo>
                  <a:cubicBezTo>
                    <a:pt x="1008261" y="333995"/>
                    <a:pt x="942116" y="345108"/>
                    <a:pt x="946349" y="346166"/>
                  </a:cubicBezTo>
                  <a:cubicBezTo>
                    <a:pt x="950582" y="347224"/>
                    <a:pt x="1029957" y="324999"/>
                    <a:pt x="1032074" y="327116"/>
                  </a:cubicBezTo>
                  <a:cubicBezTo>
                    <a:pt x="1034191" y="329233"/>
                    <a:pt x="973866" y="345637"/>
                    <a:pt x="959049" y="358866"/>
                  </a:cubicBezTo>
                  <a:cubicBezTo>
                    <a:pt x="944232" y="372095"/>
                    <a:pt x="994503" y="382149"/>
                    <a:pt x="943174" y="406491"/>
                  </a:cubicBezTo>
                  <a:cubicBezTo>
                    <a:pt x="891845" y="430833"/>
                    <a:pt x="664303" y="496979"/>
                    <a:pt x="651074" y="504916"/>
                  </a:cubicBezTo>
                  <a:cubicBezTo>
                    <a:pt x="637845" y="512853"/>
                    <a:pt x="882320" y="445120"/>
                    <a:pt x="863799" y="454116"/>
                  </a:cubicBezTo>
                  <a:cubicBezTo>
                    <a:pt x="845278" y="463112"/>
                    <a:pt x="588632" y="543016"/>
                    <a:pt x="539949" y="558891"/>
                  </a:cubicBezTo>
                  <a:cubicBezTo>
                    <a:pt x="491266" y="574766"/>
                    <a:pt x="587045" y="552012"/>
                    <a:pt x="571699" y="549366"/>
                  </a:cubicBezTo>
                  <a:cubicBezTo>
                    <a:pt x="556353" y="546720"/>
                    <a:pt x="488620" y="540370"/>
                    <a:pt x="447874" y="543016"/>
                  </a:cubicBezTo>
                  <a:cubicBezTo>
                    <a:pt x="407128" y="545662"/>
                    <a:pt x="339395" y="562595"/>
                    <a:pt x="327224" y="565241"/>
                  </a:cubicBezTo>
                  <a:cubicBezTo>
                    <a:pt x="315053" y="567887"/>
                    <a:pt x="373791" y="562595"/>
                    <a:pt x="374849" y="558891"/>
                  </a:cubicBezTo>
                  <a:cubicBezTo>
                    <a:pt x="375907" y="555187"/>
                    <a:pt x="345216" y="552541"/>
                    <a:pt x="333574" y="543016"/>
                  </a:cubicBezTo>
                  <a:cubicBezTo>
                    <a:pt x="321932" y="533491"/>
                    <a:pt x="301824" y="503328"/>
                    <a:pt x="304999" y="501741"/>
                  </a:cubicBezTo>
                  <a:cubicBezTo>
                    <a:pt x="308174" y="500154"/>
                    <a:pt x="379082" y="536666"/>
                    <a:pt x="352624" y="533491"/>
                  </a:cubicBezTo>
                  <a:cubicBezTo>
                    <a:pt x="326166" y="530316"/>
                    <a:pt x="181174" y="487454"/>
                    <a:pt x="146249" y="482691"/>
                  </a:cubicBezTo>
                  <a:cubicBezTo>
                    <a:pt x="111324" y="477929"/>
                    <a:pt x="143603" y="506503"/>
                    <a:pt x="143074" y="504916"/>
                  </a:cubicBezTo>
                  <a:cubicBezTo>
                    <a:pt x="142545" y="503329"/>
                    <a:pt x="137253" y="477928"/>
                    <a:pt x="143074" y="473166"/>
                  </a:cubicBezTo>
                  <a:cubicBezTo>
                    <a:pt x="148895" y="468404"/>
                    <a:pt x="185936" y="477399"/>
                    <a:pt x="177999" y="476341"/>
                  </a:cubicBezTo>
                  <a:cubicBezTo>
                    <a:pt x="170062" y="475283"/>
                    <a:pt x="122436" y="477399"/>
                    <a:pt x="95449" y="466816"/>
                  </a:cubicBezTo>
                  <a:cubicBezTo>
                    <a:pt x="68462" y="456233"/>
                    <a:pt x="31949" y="421837"/>
                    <a:pt x="16074" y="412841"/>
                  </a:cubicBezTo>
                  <a:cubicBezTo>
                    <a:pt x="199" y="403845"/>
                    <a:pt x="199" y="412841"/>
                    <a:pt x="199" y="412841"/>
                  </a:cubicBezTo>
                  <a:cubicBezTo>
                    <a:pt x="11311" y="412841"/>
                    <a:pt x="81691" y="416016"/>
                    <a:pt x="82749" y="412841"/>
                  </a:cubicBezTo>
                  <a:cubicBezTo>
                    <a:pt x="83807" y="409666"/>
                    <a:pt x="17661" y="413370"/>
                    <a:pt x="6549" y="393791"/>
                  </a:cubicBezTo>
                  <a:cubicBezTo>
                    <a:pt x="-4563" y="374212"/>
                    <a:pt x="14487" y="302245"/>
                    <a:pt x="16074" y="295366"/>
                  </a:cubicBezTo>
                  <a:cubicBezTo>
                    <a:pt x="17661" y="288487"/>
                    <a:pt x="18720" y="350929"/>
                    <a:pt x="16074" y="352516"/>
                  </a:cubicBezTo>
                  <a:cubicBezTo>
                    <a:pt x="13428" y="354104"/>
                    <a:pt x="-1918" y="332408"/>
                    <a:pt x="199" y="304891"/>
                  </a:cubicBezTo>
                  <a:cubicBezTo>
                    <a:pt x="2316" y="277374"/>
                    <a:pt x="22424" y="195353"/>
                    <a:pt x="28774" y="187416"/>
                  </a:cubicBezTo>
                  <a:cubicBezTo>
                    <a:pt x="35124" y="179479"/>
                    <a:pt x="34066" y="253562"/>
                    <a:pt x="38299" y="257266"/>
                  </a:cubicBezTo>
                  <a:cubicBezTo>
                    <a:pt x="42532" y="260970"/>
                    <a:pt x="32478" y="224987"/>
                    <a:pt x="54174" y="209641"/>
                  </a:cubicBezTo>
                  <a:cubicBezTo>
                    <a:pt x="75870" y="194295"/>
                    <a:pt x="160007" y="169954"/>
                    <a:pt x="168474" y="165191"/>
                  </a:cubicBezTo>
                  <a:cubicBezTo>
                    <a:pt x="176941" y="160428"/>
                    <a:pt x="107620" y="186887"/>
                    <a:pt x="104974" y="181066"/>
                  </a:cubicBezTo>
                  <a:cubicBezTo>
                    <a:pt x="102328" y="175245"/>
                    <a:pt x="148366" y="132912"/>
                    <a:pt x="152599" y="130266"/>
                  </a:cubicBezTo>
                  <a:cubicBezTo>
                    <a:pt x="156832" y="127620"/>
                    <a:pt x="121378" y="172070"/>
                    <a:pt x="130374" y="165191"/>
                  </a:cubicBezTo>
                  <a:cubicBezTo>
                    <a:pt x="139370" y="158312"/>
                    <a:pt x="188582" y="113333"/>
                    <a:pt x="206574" y="88991"/>
                  </a:cubicBezTo>
                  <a:cubicBezTo>
                    <a:pt x="224566" y="64649"/>
                    <a:pt x="235678" y="22845"/>
                    <a:pt x="238324" y="19141"/>
                  </a:cubicBezTo>
                  <a:cubicBezTo>
                    <a:pt x="240970" y="15437"/>
                    <a:pt x="209220" y="63062"/>
                    <a:pt x="222449" y="66766"/>
                  </a:cubicBezTo>
                  <a:cubicBezTo>
                    <a:pt x="235678" y="70470"/>
                    <a:pt x="301295" y="39779"/>
                    <a:pt x="317699" y="41366"/>
                  </a:cubicBezTo>
                  <a:cubicBezTo>
                    <a:pt x="334103" y="42953"/>
                    <a:pt x="313466" y="76291"/>
                    <a:pt x="320874" y="76291"/>
                  </a:cubicBezTo>
                  <a:cubicBezTo>
                    <a:pt x="328282" y="76291"/>
                    <a:pt x="304999" y="2737"/>
                    <a:pt x="346274" y="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1" name="フリーフォーム 2210">
              <a:extLst>
                <a:ext uri="{FF2B5EF4-FFF2-40B4-BE49-F238E27FC236}">
                  <a16:creationId xmlns:a16="http://schemas.microsoft.com/office/drawing/2014/main" id="{D727EDCD-26F0-66ED-0318-A56A473B53C8}"/>
                </a:ext>
              </a:extLst>
            </p:cNvPr>
            <p:cNvSpPr/>
            <p:nvPr/>
          </p:nvSpPr>
          <p:spPr>
            <a:xfrm>
              <a:off x="5838641" y="9972666"/>
              <a:ext cx="1613242" cy="891521"/>
            </a:xfrm>
            <a:custGeom>
              <a:avLst/>
              <a:gdLst>
                <a:gd name="connsiteX0" fmla="*/ 16059 w 1613242"/>
                <a:gd name="connsiteY0" fmla="*/ 561984 h 891521"/>
                <a:gd name="connsiteX1" fmla="*/ 101784 w 1613242"/>
                <a:gd name="connsiteY1" fmla="*/ 473084 h 891521"/>
                <a:gd name="connsiteX2" fmla="*/ 66859 w 1613242"/>
                <a:gd name="connsiteY2" fmla="*/ 473084 h 891521"/>
                <a:gd name="connsiteX3" fmla="*/ 136709 w 1613242"/>
                <a:gd name="connsiteY3" fmla="*/ 409584 h 891521"/>
                <a:gd name="connsiteX4" fmla="*/ 124009 w 1613242"/>
                <a:gd name="connsiteY4" fmla="*/ 431809 h 891521"/>
                <a:gd name="connsiteX5" fmla="*/ 162109 w 1613242"/>
                <a:gd name="connsiteY5" fmla="*/ 352434 h 891521"/>
                <a:gd name="connsiteX6" fmla="*/ 165284 w 1613242"/>
                <a:gd name="connsiteY6" fmla="*/ 425459 h 891521"/>
                <a:gd name="connsiteX7" fmla="*/ 314509 w 1613242"/>
                <a:gd name="connsiteY7" fmla="*/ 323859 h 891521"/>
                <a:gd name="connsiteX8" fmla="*/ 298634 w 1613242"/>
                <a:gd name="connsiteY8" fmla="*/ 361959 h 891521"/>
                <a:gd name="connsiteX9" fmla="*/ 349434 w 1613242"/>
                <a:gd name="connsiteY9" fmla="*/ 298459 h 891521"/>
                <a:gd name="connsiteX10" fmla="*/ 466909 w 1613242"/>
                <a:gd name="connsiteY10" fmla="*/ 307984 h 891521"/>
                <a:gd name="connsiteX11" fmla="*/ 435159 w 1613242"/>
                <a:gd name="connsiteY11" fmla="*/ 330209 h 891521"/>
                <a:gd name="connsiteX12" fmla="*/ 609784 w 1613242"/>
                <a:gd name="connsiteY12" fmla="*/ 228609 h 891521"/>
                <a:gd name="connsiteX13" fmla="*/ 555809 w 1613242"/>
                <a:gd name="connsiteY13" fmla="*/ 244484 h 891521"/>
                <a:gd name="connsiteX14" fmla="*/ 632009 w 1613242"/>
                <a:gd name="connsiteY14" fmla="*/ 219084 h 891521"/>
                <a:gd name="connsiteX15" fmla="*/ 730434 w 1613242"/>
                <a:gd name="connsiteY15" fmla="*/ 244484 h 891521"/>
                <a:gd name="connsiteX16" fmla="*/ 632009 w 1613242"/>
                <a:gd name="connsiteY16" fmla="*/ 241309 h 891521"/>
                <a:gd name="connsiteX17" fmla="*/ 701859 w 1613242"/>
                <a:gd name="connsiteY17" fmla="*/ 209559 h 891521"/>
                <a:gd name="connsiteX18" fmla="*/ 705034 w 1613242"/>
                <a:gd name="connsiteY18" fmla="*/ 120659 h 891521"/>
                <a:gd name="connsiteX19" fmla="*/ 695509 w 1613242"/>
                <a:gd name="connsiteY19" fmla="*/ 190509 h 891521"/>
                <a:gd name="connsiteX20" fmla="*/ 759009 w 1613242"/>
                <a:gd name="connsiteY20" fmla="*/ 139709 h 891521"/>
                <a:gd name="connsiteX21" fmla="*/ 832034 w 1613242"/>
                <a:gd name="connsiteY21" fmla="*/ 98434 h 891521"/>
                <a:gd name="connsiteX22" fmla="*/ 781234 w 1613242"/>
                <a:gd name="connsiteY22" fmla="*/ 98434 h 891521"/>
                <a:gd name="connsiteX23" fmla="*/ 1032059 w 1613242"/>
                <a:gd name="connsiteY23" fmla="*/ 47634 h 891521"/>
                <a:gd name="connsiteX24" fmla="*/ 905059 w 1613242"/>
                <a:gd name="connsiteY24" fmla="*/ 57159 h 891521"/>
                <a:gd name="connsiteX25" fmla="*/ 1114609 w 1613242"/>
                <a:gd name="connsiteY25" fmla="*/ 31759 h 891521"/>
                <a:gd name="connsiteX26" fmla="*/ 1216209 w 1613242"/>
                <a:gd name="connsiteY26" fmla="*/ 9 h 891521"/>
                <a:gd name="connsiteX27" fmla="*/ 1149534 w 1613242"/>
                <a:gd name="connsiteY27" fmla="*/ 28584 h 891521"/>
                <a:gd name="connsiteX28" fmla="*/ 1143184 w 1613242"/>
                <a:gd name="connsiteY28" fmla="*/ 41284 h 891521"/>
                <a:gd name="connsiteX29" fmla="*/ 1235259 w 1613242"/>
                <a:gd name="connsiteY29" fmla="*/ 25409 h 891521"/>
                <a:gd name="connsiteX30" fmla="*/ 1428934 w 1613242"/>
                <a:gd name="connsiteY30" fmla="*/ 15884 h 891521"/>
                <a:gd name="connsiteX31" fmla="*/ 1232084 w 1613242"/>
                <a:gd name="connsiteY31" fmla="*/ 34934 h 891521"/>
                <a:gd name="connsiteX32" fmla="*/ 1584509 w 1613242"/>
                <a:gd name="connsiteY32" fmla="*/ 6359 h 891521"/>
                <a:gd name="connsiteX33" fmla="*/ 1498784 w 1613242"/>
                <a:gd name="connsiteY33" fmla="*/ 44459 h 891521"/>
                <a:gd name="connsiteX34" fmla="*/ 1584509 w 1613242"/>
                <a:gd name="connsiteY34" fmla="*/ 12709 h 891521"/>
                <a:gd name="connsiteX35" fmla="*/ 1565459 w 1613242"/>
                <a:gd name="connsiteY35" fmla="*/ 63509 h 891521"/>
                <a:gd name="connsiteX36" fmla="*/ 1584509 w 1613242"/>
                <a:gd name="connsiteY36" fmla="*/ 152409 h 891521"/>
                <a:gd name="connsiteX37" fmla="*/ 1546409 w 1613242"/>
                <a:gd name="connsiteY37" fmla="*/ 117484 h 891521"/>
                <a:gd name="connsiteX38" fmla="*/ 1613084 w 1613242"/>
                <a:gd name="connsiteY38" fmla="*/ 158759 h 891521"/>
                <a:gd name="connsiteX39" fmla="*/ 1565459 w 1613242"/>
                <a:gd name="connsiteY39" fmla="*/ 203209 h 891521"/>
                <a:gd name="connsiteX40" fmla="*/ 1581334 w 1613242"/>
                <a:gd name="connsiteY40" fmla="*/ 225434 h 891521"/>
                <a:gd name="connsiteX41" fmla="*/ 1546409 w 1613242"/>
                <a:gd name="connsiteY41" fmla="*/ 190509 h 891521"/>
                <a:gd name="connsiteX42" fmla="*/ 1574984 w 1613242"/>
                <a:gd name="connsiteY42" fmla="*/ 244484 h 891521"/>
                <a:gd name="connsiteX43" fmla="*/ 1555934 w 1613242"/>
                <a:gd name="connsiteY43" fmla="*/ 320684 h 891521"/>
                <a:gd name="connsiteX44" fmla="*/ 1565459 w 1613242"/>
                <a:gd name="connsiteY44" fmla="*/ 241309 h 891521"/>
                <a:gd name="connsiteX45" fmla="*/ 1536884 w 1613242"/>
                <a:gd name="connsiteY45" fmla="*/ 339734 h 891521"/>
                <a:gd name="connsiteX46" fmla="*/ 1505134 w 1613242"/>
                <a:gd name="connsiteY46" fmla="*/ 384184 h 891521"/>
                <a:gd name="connsiteX47" fmla="*/ 1514659 w 1613242"/>
                <a:gd name="connsiteY47" fmla="*/ 425459 h 891521"/>
                <a:gd name="connsiteX48" fmla="*/ 1457509 w 1613242"/>
                <a:gd name="connsiteY48" fmla="*/ 419109 h 891521"/>
                <a:gd name="connsiteX49" fmla="*/ 778059 w 1613242"/>
                <a:gd name="connsiteY49" fmla="*/ 650884 h 891521"/>
                <a:gd name="connsiteX50" fmla="*/ 638359 w 1613242"/>
                <a:gd name="connsiteY50" fmla="*/ 711209 h 891521"/>
                <a:gd name="connsiteX51" fmla="*/ 755834 w 1613242"/>
                <a:gd name="connsiteY51" fmla="*/ 628659 h 891521"/>
                <a:gd name="connsiteX52" fmla="*/ 603434 w 1613242"/>
                <a:gd name="connsiteY52" fmla="*/ 777884 h 891521"/>
                <a:gd name="connsiteX53" fmla="*/ 489134 w 1613242"/>
                <a:gd name="connsiteY53" fmla="*/ 889009 h 891521"/>
                <a:gd name="connsiteX54" fmla="*/ 470084 w 1613242"/>
                <a:gd name="connsiteY54" fmla="*/ 854084 h 891521"/>
                <a:gd name="connsiteX55" fmla="*/ 400234 w 1613242"/>
                <a:gd name="connsiteY55" fmla="*/ 838209 h 891521"/>
                <a:gd name="connsiteX56" fmla="*/ 393884 w 1613242"/>
                <a:gd name="connsiteY56" fmla="*/ 863609 h 891521"/>
                <a:gd name="connsiteX57" fmla="*/ 317684 w 1613242"/>
                <a:gd name="connsiteY57" fmla="*/ 777884 h 891521"/>
                <a:gd name="connsiteX58" fmla="*/ 403409 w 1613242"/>
                <a:gd name="connsiteY58" fmla="*/ 835034 h 891521"/>
                <a:gd name="connsiteX59" fmla="*/ 304984 w 1613242"/>
                <a:gd name="connsiteY59" fmla="*/ 809634 h 891521"/>
                <a:gd name="connsiteX60" fmla="*/ 171634 w 1613242"/>
                <a:gd name="connsiteY60" fmla="*/ 727084 h 891521"/>
                <a:gd name="connsiteX61" fmla="*/ 311334 w 1613242"/>
                <a:gd name="connsiteY61" fmla="*/ 809634 h 891521"/>
                <a:gd name="connsiteX62" fmla="*/ 165284 w 1613242"/>
                <a:gd name="connsiteY62" fmla="*/ 746134 h 891521"/>
                <a:gd name="connsiteX63" fmla="*/ 139884 w 1613242"/>
                <a:gd name="connsiteY63" fmla="*/ 736609 h 891521"/>
                <a:gd name="connsiteX64" fmla="*/ 104959 w 1613242"/>
                <a:gd name="connsiteY64" fmla="*/ 720734 h 891521"/>
                <a:gd name="connsiteX65" fmla="*/ 127184 w 1613242"/>
                <a:gd name="connsiteY65" fmla="*/ 730259 h 891521"/>
                <a:gd name="connsiteX66" fmla="*/ 50984 w 1613242"/>
                <a:gd name="connsiteY66" fmla="*/ 679459 h 891521"/>
                <a:gd name="connsiteX67" fmla="*/ 136709 w 1613242"/>
                <a:gd name="connsiteY67" fmla="*/ 733434 h 891521"/>
                <a:gd name="connsiteX68" fmla="*/ 149409 w 1613242"/>
                <a:gd name="connsiteY68" fmla="*/ 752484 h 891521"/>
                <a:gd name="connsiteX69" fmla="*/ 60509 w 1613242"/>
                <a:gd name="connsiteY69" fmla="*/ 666759 h 891521"/>
                <a:gd name="connsiteX70" fmla="*/ 184 w 1613242"/>
                <a:gd name="connsiteY70" fmla="*/ 628659 h 891521"/>
                <a:gd name="connsiteX71" fmla="*/ 79559 w 1613242"/>
                <a:gd name="connsiteY71" fmla="*/ 657234 h 891521"/>
                <a:gd name="connsiteX72" fmla="*/ 16059 w 1613242"/>
                <a:gd name="connsiteY72" fmla="*/ 561984 h 89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613242" h="891521">
                  <a:moveTo>
                    <a:pt x="16059" y="561984"/>
                  </a:moveTo>
                  <a:cubicBezTo>
                    <a:pt x="19763" y="531292"/>
                    <a:pt x="93317" y="487901"/>
                    <a:pt x="101784" y="473084"/>
                  </a:cubicBezTo>
                  <a:cubicBezTo>
                    <a:pt x="110251" y="458267"/>
                    <a:pt x="61038" y="483667"/>
                    <a:pt x="66859" y="473084"/>
                  </a:cubicBezTo>
                  <a:cubicBezTo>
                    <a:pt x="72680" y="462501"/>
                    <a:pt x="127184" y="416463"/>
                    <a:pt x="136709" y="409584"/>
                  </a:cubicBezTo>
                  <a:cubicBezTo>
                    <a:pt x="146234" y="402705"/>
                    <a:pt x="119776" y="441334"/>
                    <a:pt x="124009" y="431809"/>
                  </a:cubicBezTo>
                  <a:cubicBezTo>
                    <a:pt x="128242" y="422284"/>
                    <a:pt x="155230" y="353492"/>
                    <a:pt x="162109" y="352434"/>
                  </a:cubicBezTo>
                  <a:cubicBezTo>
                    <a:pt x="168988" y="351376"/>
                    <a:pt x="139884" y="430221"/>
                    <a:pt x="165284" y="425459"/>
                  </a:cubicBezTo>
                  <a:cubicBezTo>
                    <a:pt x="190684" y="420697"/>
                    <a:pt x="292284" y="334442"/>
                    <a:pt x="314509" y="323859"/>
                  </a:cubicBezTo>
                  <a:cubicBezTo>
                    <a:pt x="336734" y="313276"/>
                    <a:pt x="292813" y="366192"/>
                    <a:pt x="298634" y="361959"/>
                  </a:cubicBezTo>
                  <a:cubicBezTo>
                    <a:pt x="304455" y="357726"/>
                    <a:pt x="321388" y="307455"/>
                    <a:pt x="349434" y="298459"/>
                  </a:cubicBezTo>
                  <a:cubicBezTo>
                    <a:pt x="377480" y="289463"/>
                    <a:pt x="452622" y="302692"/>
                    <a:pt x="466909" y="307984"/>
                  </a:cubicBezTo>
                  <a:cubicBezTo>
                    <a:pt x="481196" y="313276"/>
                    <a:pt x="411347" y="343438"/>
                    <a:pt x="435159" y="330209"/>
                  </a:cubicBezTo>
                  <a:cubicBezTo>
                    <a:pt x="458971" y="316980"/>
                    <a:pt x="589676" y="242896"/>
                    <a:pt x="609784" y="228609"/>
                  </a:cubicBezTo>
                  <a:cubicBezTo>
                    <a:pt x="629892" y="214322"/>
                    <a:pt x="552105" y="246071"/>
                    <a:pt x="555809" y="244484"/>
                  </a:cubicBezTo>
                  <a:cubicBezTo>
                    <a:pt x="559513" y="242897"/>
                    <a:pt x="602905" y="219084"/>
                    <a:pt x="632009" y="219084"/>
                  </a:cubicBezTo>
                  <a:cubicBezTo>
                    <a:pt x="661113" y="219084"/>
                    <a:pt x="730434" y="240780"/>
                    <a:pt x="730434" y="244484"/>
                  </a:cubicBezTo>
                  <a:cubicBezTo>
                    <a:pt x="730434" y="248188"/>
                    <a:pt x="636771" y="247130"/>
                    <a:pt x="632009" y="241309"/>
                  </a:cubicBezTo>
                  <a:cubicBezTo>
                    <a:pt x="627247" y="235488"/>
                    <a:pt x="689688" y="229667"/>
                    <a:pt x="701859" y="209559"/>
                  </a:cubicBezTo>
                  <a:cubicBezTo>
                    <a:pt x="714030" y="189451"/>
                    <a:pt x="706092" y="123834"/>
                    <a:pt x="705034" y="120659"/>
                  </a:cubicBezTo>
                  <a:cubicBezTo>
                    <a:pt x="703976" y="117484"/>
                    <a:pt x="686513" y="187334"/>
                    <a:pt x="695509" y="190509"/>
                  </a:cubicBezTo>
                  <a:cubicBezTo>
                    <a:pt x="704505" y="193684"/>
                    <a:pt x="736255" y="155055"/>
                    <a:pt x="759009" y="139709"/>
                  </a:cubicBezTo>
                  <a:cubicBezTo>
                    <a:pt x="781763" y="124363"/>
                    <a:pt x="828330" y="105313"/>
                    <a:pt x="832034" y="98434"/>
                  </a:cubicBezTo>
                  <a:cubicBezTo>
                    <a:pt x="835738" y="91555"/>
                    <a:pt x="747897" y="106901"/>
                    <a:pt x="781234" y="98434"/>
                  </a:cubicBezTo>
                  <a:cubicBezTo>
                    <a:pt x="814571" y="89967"/>
                    <a:pt x="1011422" y="54513"/>
                    <a:pt x="1032059" y="47634"/>
                  </a:cubicBezTo>
                  <a:cubicBezTo>
                    <a:pt x="1052696" y="40755"/>
                    <a:pt x="891301" y="59805"/>
                    <a:pt x="905059" y="57159"/>
                  </a:cubicBezTo>
                  <a:cubicBezTo>
                    <a:pt x="918817" y="54513"/>
                    <a:pt x="1062751" y="41284"/>
                    <a:pt x="1114609" y="31759"/>
                  </a:cubicBezTo>
                  <a:cubicBezTo>
                    <a:pt x="1166467" y="22234"/>
                    <a:pt x="1210388" y="538"/>
                    <a:pt x="1216209" y="9"/>
                  </a:cubicBezTo>
                  <a:cubicBezTo>
                    <a:pt x="1222030" y="-520"/>
                    <a:pt x="1161705" y="21705"/>
                    <a:pt x="1149534" y="28584"/>
                  </a:cubicBezTo>
                  <a:cubicBezTo>
                    <a:pt x="1137363" y="35463"/>
                    <a:pt x="1128897" y="41813"/>
                    <a:pt x="1143184" y="41284"/>
                  </a:cubicBezTo>
                  <a:cubicBezTo>
                    <a:pt x="1157472" y="40755"/>
                    <a:pt x="1187634" y="29642"/>
                    <a:pt x="1235259" y="25409"/>
                  </a:cubicBezTo>
                  <a:cubicBezTo>
                    <a:pt x="1282884" y="21176"/>
                    <a:pt x="1429463" y="14297"/>
                    <a:pt x="1428934" y="15884"/>
                  </a:cubicBezTo>
                  <a:cubicBezTo>
                    <a:pt x="1428405" y="17471"/>
                    <a:pt x="1206155" y="36521"/>
                    <a:pt x="1232084" y="34934"/>
                  </a:cubicBezTo>
                  <a:cubicBezTo>
                    <a:pt x="1258013" y="33346"/>
                    <a:pt x="1540059" y="4771"/>
                    <a:pt x="1584509" y="6359"/>
                  </a:cubicBezTo>
                  <a:cubicBezTo>
                    <a:pt x="1628959" y="7946"/>
                    <a:pt x="1498784" y="43401"/>
                    <a:pt x="1498784" y="44459"/>
                  </a:cubicBezTo>
                  <a:cubicBezTo>
                    <a:pt x="1498784" y="45517"/>
                    <a:pt x="1573396" y="9534"/>
                    <a:pt x="1584509" y="12709"/>
                  </a:cubicBezTo>
                  <a:cubicBezTo>
                    <a:pt x="1595622" y="15884"/>
                    <a:pt x="1565459" y="40226"/>
                    <a:pt x="1565459" y="63509"/>
                  </a:cubicBezTo>
                  <a:cubicBezTo>
                    <a:pt x="1565459" y="86792"/>
                    <a:pt x="1587684" y="143413"/>
                    <a:pt x="1584509" y="152409"/>
                  </a:cubicBezTo>
                  <a:cubicBezTo>
                    <a:pt x="1581334" y="161405"/>
                    <a:pt x="1541647" y="116426"/>
                    <a:pt x="1546409" y="117484"/>
                  </a:cubicBezTo>
                  <a:cubicBezTo>
                    <a:pt x="1551171" y="118542"/>
                    <a:pt x="1609909" y="144472"/>
                    <a:pt x="1613084" y="158759"/>
                  </a:cubicBezTo>
                  <a:cubicBezTo>
                    <a:pt x="1616259" y="173046"/>
                    <a:pt x="1570751" y="192096"/>
                    <a:pt x="1565459" y="203209"/>
                  </a:cubicBezTo>
                  <a:cubicBezTo>
                    <a:pt x="1560167" y="214321"/>
                    <a:pt x="1584509" y="227551"/>
                    <a:pt x="1581334" y="225434"/>
                  </a:cubicBezTo>
                  <a:cubicBezTo>
                    <a:pt x="1578159" y="223317"/>
                    <a:pt x="1547467" y="187334"/>
                    <a:pt x="1546409" y="190509"/>
                  </a:cubicBezTo>
                  <a:cubicBezTo>
                    <a:pt x="1545351" y="193684"/>
                    <a:pt x="1573397" y="222788"/>
                    <a:pt x="1574984" y="244484"/>
                  </a:cubicBezTo>
                  <a:cubicBezTo>
                    <a:pt x="1576571" y="266180"/>
                    <a:pt x="1557521" y="321213"/>
                    <a:pt x="1555934" y="320684"/>
                  </a:cubicBezTo>
                  <a:cubicBezTo>
                    <a:pt x="1554347" y="320155"/>
                    <a:pt x="1568634" y="238134"/>
                    <a:pt x="1565459" y="241309"/>
                  </a:cubicBezTo>
                  <a:cubicBezTo>
                    <a:pt x="1562284" y="244484"/>
                    <a:pt x="1546938" y="315922"/>
                    <a:pt x="1536884" y="339734"/>
                  </a:cubicBezTo>
                  <a:cubicBezTo>
                    <a:pt x="1526830" y="363546"/>
                    <a:pt x="1508838" y="369897"/>
                    <a:pt x="1505134" y="384184"/>
                  </a:cubicBezTo>
                  <a:cubicBezTo>
                    <a:pt x="1501430" y="398471"/>
                    <a:pt x="1522596" y="419638"/>
                    <a:pt x="1514659" y="425459"/>
                  </a:cubicBezTo>
                  <a:cubicBezTo>
                    <a:pt x="1506722" y="431280"/>
                    <a:pt x="1580276" y="381538"/>
                    <a:pt x="1457509" y="419109"/>
                  </a:cubicBezTo>
                  <a:cubicBezTo>
                    <a:pt x="1334742" y="456680"/>
                    <a:pt x="914584" y="602201"/>
                    <a:pt x="778059" y="650884"/>
                  </a:cubicBezTo>
                  <a:cubicBezTo>
                    <a:pt x="641534" y="699567"/>
                    <a:pt x="642063" y="714913"/>
                    <a:pt x="638359" y="711209"/>
                  </a:cubicBezTo>
                  <a:cubicBezTo>
                    <a:pt x="634655" y="707505"/>
                    <a:pt x="761655" y="617547"/>
                    <a:pt x="755834" y="628659"/>
                  </a:cubicBezTo>
                  <a:cubicBezTo>
                    <a:pt x="750013" y="639771"/>
                    <a:pt x="603434" y="777884"/>
                    <a:pt x="603434" y="777884"/>
                  </a:cubicBezTo>
                  <a:cubicBezTo>
                    <a:pt x="558984" y="821276"/>
                    <a:pt x="511359" y="876309"/>
                    <a:pt x="489134" y="889009"/>
                  </a:cubicBezTo>
                  <a:cubicBezTo>
                    <a:pt x="466909" y="901709"/>
                    <a:pt x="484901" y="862551"/>
                    <a:pt x="470084" y="854084"/>
                  </a:cubicBezTo>
                  <a:cubicBezTo>
                    <a:pt x="455267" y="845617"/>
                    <a:pt x="412934" y="836622"/>
                    <a:pt x="400234" y="838209"/>
                  </a:cubicBezTo>
                  <a:cubicBezTo>
                    <a:pt x="387534" y="839796"/>
                    <a:pt x="407642" y="873663"/>
                    <a:pt x="393884" y="863609"/>
                  </a:cubicBezTo>
                  <a:cubicBezTo>
                    <a:pt x="380126" y="853555"/>
                    <a:pt x="316097" y="782646"/>
                    <a:pt x="317684" y="777884"/>
                  </a:cubicBezTo>
                  <a:cubicBezTo>
                    <a:pt x="319271" y="773122"/>
                    <a:pt x="405526" y="829742"/>
                    <a:pt x="403409" y="835034"/>
                  </a:cubicBezTo>
                  <a:cubicBezTo>
                    <a:pt x="401292" y="840326"/>
                    <a:pt x="343613" y="827626"/>
                    <a:pt x="304984" y="809634"/>
                  </a:cubicBezTo>
                  <a:cubicBezTo>
                    <a:pt x="266355" y="791642"/>
                    <a:pt x="170576" y="727084"/>
                    <a:pt x="171634" y="727084"/>
                  </a:cubicBezTo>
                  <a:cubicBezTo>
                    <a:pt x="172692" y="727084"/>
                    <a:pt x="312392" y="806459"/>
                    <a:pt x="311334" y="809634"/>
                  </a:cubicBezTo>
                  <a:cubicBezTo>
                    <a:pt x="310276" y="812809"/>
                    <a:pt x="193859" y="758305"/>
                    <a:pt x="165284" y="746134"/>
                  </a:cubicBezTo>
                  <a:cubicBezTo>
                    <a:pt x="136709" y="733963"/>
                    <a:pt x="149938" y="740842"/>
                    <a:pt x="139884" y="736609"/>
                  </a:cubicBezTo>
                  <a:cubicBezTo>
                    <a:pt x="129830" y="732376"/>
                    <a:pt x="107076" y="721792"/>
                    <a:pt x="104959" y="720734"/>
                  </a:cubicBezTo>
                  <a:cubicBezTo>
                    <a:pt x="102842" y="719676"/>
                    <a:pt x="136180" y="737138"/>
                    <a:pt x="127184" y="730259"/>
                  </a:cubicBezTo>
                  <a:cubicBezTo>
                    <a:pt x="118188" y="723380"/>
                    <a:pt x="49397" y="678930"/>
                    <a:pt x="50984" y="679459"/>
                  </a:cubicBezTo>
                  <a:cubicBezTo>
                    <a:pt x="52571" y="679988"/>
                    <a:pt x="120305" y="721263"/>
                    <a:pt x="136709" y="733434"/>
                  </a:cubicBezTo>
                  <a:cubicBezTo>
                    <a:pt x="153113" y="745605"/>
                    <a:pt x="162109" y="763596"/>
                    <a:pt x="149409" y="752484"/>
                  </a:cubicBezTo>
                  <a:cubicBezTo>
                    <a:pt x="136709" y="741372"/>
                    <a:pt x="85380" y="687396"/>
                    <a:pt x="60509" y="666759"/>
                  </a:cubicBezTo>
                  <a:cubicBezTo>
                    <a:pt x="35638" y="646122"/>
                    <a:pt x="-2991" y="630246"/>
                    <a:pt x="184" y="628659"/>
                  </a:cubicBezTo>
                  <a:cubicBezTo>
                    <a:pt x="3359" y="627072"/>
                    <a:pt x="75326" y="663055"/>
                    <a:pt x="79559" y="657234"/>
                  </a:cubicBezTo>
                  <a:cubicBezTo>
                    <a:pt x="83792" y="651413"/>
                    <a:pt x="12355" y="592676"/>
                    <a:pt x="16059" y="5619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2" name="フリーフォーム 2211">
              <a:extLst>
                <a:ext uri="{FF2B5EF4-FFF2-40B4-BE49-F238E27FC236}">
                  <a16:creationId xmlns:a16="http://schemas.microsoft.com/office/drawing/2014/main" id="{53D58DFC-C03D-E522-9915-DA2CCA4052CA}"/>
                </a:ext>
              </a:extLst>
            </p:cNvPr>
            <p:cNvSpPr/>
            <p:nvPr/>
          </p:nvSpPr>
          <p:spPr>
            <a:xfrm>
              <a:off x="5803890" y="10444021"/>
              <a:ext cx="378138" cy="372213"/>
            </a:xfrm>
            <a:custGeom>
              <a:avLst/>
              <a:gdLst>
                <a:gd name="connsiteX0" fmla="*/ 133360 w 378138"/>
                <a:gd name="connsiteY0" fmla="*/ 4904 h 372213"/>
                <a:gd name="connsiteX1" fmla="*/ 53985 w 378138"/>
                <a:gd name="connsiteY1" fmla="*/ 68404 h 372213"/>
                <a:gd name="connsiteX2" fmla="*/ 9535 w 378138"/>
                <a:gd name="connsiteY2" fmla="*/ 71579 h 372213"/>
                <a:gd name="connsiteX3" fmla="*/ 60335 w 378138"/>
                <a:gd name="connsiteY3" fmla="*/ 125554 h 372213"/>
                <a:gd name="connsiteX4" fmla="*/ 88910 w 378138"/>
                <a:gd name="connsiteY4" fmla="*/ 182704 h 372213"/>
                <a:gd name="connsiteX5" fmla="*/ 10 w 378138"/>
                <a:gd name="connsiteY5" fmla="*/ 147779 h 372213"/>
                <a:gd name="connsiteX6" fmla="*/ 95260 w 378138"/>
                <a:gd name="connsiteY6" fmla="*/ 220804 h 372213"/>
                <a:gd name="connsiteX7" fmla="*/ 190510 w 378138"/>
                <a:gd name="connsiteY7" fmla="*/ 287479 h 372213"/>
                <a:gd name="connsiteX8" fmla="*/ 158760 w 378138"/>
                <a:gd name="connsiteY8" fmla="*/ 246204 h 372213"/>
                <a:gd name="connsiteX9" fmla="*/ 314335 w 378138"/>
                <a:gd name="connsiteY9" fmla="*/ 344629 h 372213"/>
                <a:gd name="connsiteX10" fmla="*/ 377835 w 378138"/>
                <a:gd name="connsiteY10" fmla="*/ 370029 h 372213"/>
                <a:gd name="connsiteX11" fmla="*/ 292110 w 378138"/>
                <a:gd name="connsiteY11" fmla="*/ 300179 h 372213"/>
                <a:gd name="connsiteX12" fmla="*/ 358785 w 378138"/>
                <a:gd name="connsiteY12" fmla="*/ 360504 h 372213"/>
                <a:gd name="connsiteX13" fmla="*/ 82560 w 378138"/>
                <a:gd name="connsiteY13" fmla="*/ 185879 h 372213"/>
                <a:gd name="connsiteX14" fmla="*/ 177810 w 378138"/>
                <a:gd name="connsiteY14" fmla="*/ 217629 h 372213"/>
                <a:gd name="connsiteX15" fmla="*/ 133360 w 378138"/>
                <a:gd name="connsiteY15" fmla="*/ 4904 h 37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138" h="372213">
                  <a:moveTo>
                    <a:pt x="133360" y="4904"/>
                  </a:moveTo>
                  <a:cubicBezTo>
                    <a:pt x="112723" y="-19967"/>
                    <a:pt x="74622" y="57292"/>
                    <a:pt x="53985" y="68404"/>
                  </a:cubicBezTo>
                  <a:cubicBezTo>
                    <a:pt x="33348" y="79516"/>
                    <a:pt x="8477" y="62054"/>
                    <a:pt x="9535" y="71579"/>
                  </a:cubicBezTo>
                  <a:cubicBezTo>
                    <a:pt x="10593" y="81104"/>
                    <a:pt x="47106" y="107033"/>
                    <a:pt x="60335" y="125554"/>
                  </a:cubicBezTo>
                  <a:cubicBezTo>
                    <a:pt x="73564" y="144075"/>
                    <a:pt x="98964" y="179000"/>
                    <a:pt x="88910" y="182704"/>
                  </a:cubicBezTo>
                  <a:cubicBezTo>
                    <a:pt x="78856" y="186408"/>
                    <a:pt x="-1048" y="141429"/>
                    <a:pt x="10" y="147779"/>
                  </a:cubicBezTo>
                  <a:cubicBezTo>
                    <a:pt x="1068" y="154129"/>
                    <a:pt x="63510" y="197521"/>
                    <a:pt x="95260" y="220804"/>
                  </a:cubicBezTo>
                  <a:cubicBezTo>
                    <a:pt x="127010" y="244087"/>
                    <a:pt x="179927" y="283246"/>
                    <a:pt x="190510" y="287479"/>
                  </a:cubicBezTo>
                  <a:cubicBezTo>
                    <a:pt x="201093" y="291712"/>
                    <a:pt x="138123" y="236679"/>
                    <a:pt x="158760" y="246204"/>
                  </a:cubicBezTo>
                  <a:cubicBezTo>
                    <a:pt x="179397" y="255729"/>
                    <a:pt x="277823" y="323992"/>
                    <a:pt x="314335" y="344629"/>
                  </a:cubicBezTo>
                  <a:cubicBezTo>
                    <a:pt x="350848" y="365267"/>
                    <a:pt x="381539" y="377437"/>
                    <a:pt x="377835" y="370029"/>
                  </a:cubicBezTo>
                  <a:cubicBezTo>
                    <a:pt x="374131" y="362621"/>
                    <a:pt x="295285" y="301766"/>
                    <a:pt x="292110" y="300179"/>
                  </a:cubicBezTo>
                  <a:cubicBezTo>
                    <a:pt x="288935" y="298592"/>
                    <a:pt x="393710" y="379554"/>
                    <a:pt x="358785" y="360504"/>
                  </a:cubicBezTo>
                  <a:cubicBezTo>
                    <a:pt x="323860" y="341454"/>
                    <a:pt x="112722" y="209691"/>
                    <a:pt x="82560" y="185879"/>
                  </a:cubicBezTo>
                  <a:cubicBezTo>
                    <a:pt x="52398" y="162067"/>
                    <a:pt x="169873" y="243029"/>
                    <a:pt x="177810" y="217629"/>
                  </a:cubicBezTo>
                  <a:cubicBezTo>
                    <a:pt x="185747" y="192229"/>
                    <a:pt x="153997" y="29775"/>
                    <a:pt x="133360" y="49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3" name="フリーフォーム 2212">
              <a:extLst>
                <a:ext uri="{FF2B5EF4-FFF2-40B4-BE49-F238E27FC236}">
                  <a16:creationId xmlns:a16="http://schemas.microsoft.com/office/drawing/2014/main" id="{6C270EE6-51AB-78D0-983A-B66BF3663CB1}"/>
                </a:ext>
              </a:extLst>
            </p:cNvPr>
            <p:cNvSpPr/>
            <p:nvPr/>
          </p:nvSpPr>
          <p:spPr>
            <a:xfrm>
              <a:off x="6510734" y="10105967"/>
              <a:ext cx="250607" cy="41333"/>
            </a:xfrm>
            <a:custGeom>
              <a:avLst/>
              <a:gdLst>
                <a:gd name="connsiteX0" fmla="*/ 10716 w 250607"/>
                <a:gd name="connsiteY0" fmla="*/ 58 h 41333"/>
                <a:gd name="connsiteX1" fmla="*/ 248841 w 250607"/>
                <a:gd name="connsiteY1" fmla="*/ 31808 h 41333"/>
                <a:gd name="connsiteX2" fmla="*/ 115491 w 250607"/>
                <a:gd name="connsiteY2" fmla="*/ 12758 h 41333"/>
                <a:gd name="connsiteX3" fmla="*/ 45641 w 250607"/>
                <a:gd name="connsiteY3" fmla="*/ 41333 h 41333"/>
                <a:gd name="connsiteX4" fmla="*/ 10716 w 250607"/>
                <a:gd name="connsiteY4" fmla="*/ 58 h 4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607" h="41333">
                  <a:moveTo>
                    <a:pt x="10716" y="58"/>
                  </a:moveTo>
                  <a:cubicBezTo>
                    <a:pt x="44583" y="-1529"/>
                    <a:pt x="231379" y="29691"/>
                    <a:pt x="248841" y="31808"/>
                  </a:cubicBezTo>
                  <a:cubicBezTo>
                    <a:pt x="266303" y="33925"/>
                    <a:pt x="149358" y="11171"/>
                    <a:pt x="115491" y="12758"/>
                  </a:cubicBezTo>
                  <a:cubicBezTo>
                    <a:pt x="81624" y="14345"/>
                    <a:pt x="58341" y="41333"/>
                    <a:pt x="45641" y="41333"/>
                  </a:cubicBezTo>
                  <a:cubicBezTo>
                    <a:pt x="32941" y="41333"/>
                    <a:pt x="-23151" y="1645"/>
                    <a:pt x="10716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4" name="フリーフォーム 2213">
              <a:extLst>
                <a:ext uri="{FF2B5EF4-FFF2-40B4-BE49-F238E27FC236}">
                  <a16:creationId xmlns:a16="http://schemas.microsoft.com/office/drawing/2014/main" id="{3CCC810E-2A9F-4E04-E211-F1D78FFE4581}"/>
                </a:ext>
              </a:extLst>
            </p:cNvPr>
            <p:cNvSpPr/>
            <p:nvPr/>
          </p:nvSpPr>
          <p:spPr>
            <a:xfrm>
              <a:off x="6401535" y="10375274"/>
              <a:ext cx="940653" cy="770232"/>
            </a:xfrm>
            <a:custGeom>
              <a:avLst/>
              <a:gdLst>
                <a:gd name="connsiteX0" fmla="*/ 932715 w 940653"/>
                <a:gd name="connsiteY0" fmla="*/ 29201 h 770232"/>
                <a:gd name="connsiteX1" fmla="*/ 777140 w 940653"/>
                <a:gd name="connsiteY1" fmla="*/ 67301 h 770232"/>
                <a:gd name="connsiteX2" fmla="*/ 729515 w 940653"/>
                <a:gd name="connsiteY2" fmla="*/ 92701 h 770232"/>
                <a:gd name="connsiteX3" fmla="*/ 869215 w 940653"/>
                <a:gd name="connsiteY3" fmla="*/ 35551 h 770232"/>
                <a:gd name="connsiteX4" fmla="*/ 688240 w 940653"/>
                <a:gd name="connsiteY4" fmla="*/ 153026 h 770232"/>
                <a:gd name="connsiteX5" fmla="*/ 615215 w 940653"/>
                <a:gd name="connsiteY5" fmla="*/ 197476 h 770232"/>
                <a:gd name="connsiteX6" fmla="*/ 716815 w 940653"/>
                <a:gd name="connsiteY6" fmla="*/ 159376 h 770232"/>
                <a:gd name="connsiteX7" fmla="*/ 408840 w 940653"/>
                <a:gd name="connsiteY7" fmla="*/ 400676 h 770232"/>
                <a:gd name="connsiteX8" fmla="*/ 256440 w 940653"/>
                <a:gd name="connsiteY8" fmla="*/ 556251 h 770232"/>
                <a:gd name="connsiteX9" fmla="*/ 469165 w 940653"/>
                <a:gd name="connsiteY9" fmla="*/ 356226 h 770232"/>
                <a:gd name="connsiteX10" fmla="*/ 237390 w 940653"/>
                <a:gd name="connsiteY10" fmla="*/ 613401 h 770232"/>
                <a:gd name="connsiteX11" fmla="*/ 154840 w 940653"/>
                <a:gd name="connsiteY11" fmla="*/ 715001 h 770232"/>
                <a:gd name="connsiteX12" fmla="*/ 110390 w 940653"/>
                <a:gd name="connsiteY12" fmla="*/ 765801 h 770232"/>
                <a:gd name="connsiteX13" fmla="*/ 183415 w 940653"/>
                <a:gd name="connsiteY13" fmla="*/ 603876 h 770232"/>
                <a:gd name="connsiteX14" fmla="*/ 119915 w 940653"/>
                <a:gd name="connsiteY14" fmla="*/ 670551 h 770232"/>
                <a:gd name="connsiteX15" fmla="*/ 180240 w 940653"/>
                <a:gd name="connsiteY15" fmla="*/ 480051 h 770232"/>
                <a:gd name="connsiteX16" fmla="*/ 211990 w 940653"/>
                <a:gd name="connsiteY16" fmla="*/ 413376 h 770232"/>
                <a:gd name="connsiteX17" fmla="*/ 199290 w 940653"/>
                <a:gd name="connsiteY17" fmla="*/ 334001 h 770232"/>
                <a:gd name="connsiteX18" fmla="*/ 221515 w 940653"/>
                <a:gd name="connsiteY18" fmla="*/ 403851 h 770232"/>
                <a:gd name="connsiteX19" fmla="*/ 173890 w 940653"/>
                <a:gd name="connsiteY19" fmla="*/ 343526 h 770232"/>
                <a:gd name="connsiteX20" fmla="*/ 119915 w 940653"/>
                <a:gd name="connsiteY20" fmla="*/ 340351 h 770232"/>
                <a:gd name="connsiteX21" fmla="*/ 161190 w 940653"/>
                <a:gd name="connsiteY21" fmla="*/ 372101 h 770232"/>
                <a:gd name="connsiteX22" fmla="*/ 21490 w 940653"/>
                <a:gd name="connsiteY22" fmla="*/ 286376 h 770232"/>
                <a:gd name="connsiteX23" fmla="*/ 691415 w 940653"/>
                <a:gd name="connsiteY23" fmla="*/ 10151 h 770232"/>
                <a:gd name="connsiteX24" fmla="*/ 500915 w 940653"/>
                <a:gd name="connsiteY24" fmla="*/ 54601 h 770232"/>
                <a:gd name="connsiteX25" fmla="*/ 932715 w 940653"/>
                <a:gd name="connsiteY25" fmla="*/ 29201 h 7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40653" h="770232">
                  <a:moveTo>
                    <a:pt x="932715" y="29201"/>
                  </a:moveTo>
                  <a:cubicBezTo>
                    <a:pt x="978752" y="31318"/>
                    <a:pt x="811007" y="56718"/>
                    <a:pt x="777140" y="67301"/>
                  </a:cubicBezTo>
                  <a:cubicBezTo>
                    <a:pt x="743273" y="77884"/>
                    <a:pt x="714169" y="97993"/>
                    <a:pt x="729515" y="92701"/>
                  </a:cubicBezTo>
                  <a:cubicBezTo>
                    <a:pt x="744861" y="87409"/>
                    <a:pt x="876094" y="25497"/>
                    <a:pt x="869215" y="35551"/>
                  </a:cubicBezTo>
                  <a:cubicBezTo>
                    <a:pt x="862336" y="45605"/>
                    <a:pt x="730573" y="126038"/>
                    <a:pt x="688240" y="153026"/>
                  </a:cubicBezTo>
                  <a:cubicBezTo>
                    <a:pt x="645907" y="180014"/>
                    <a:pt x="610453" y="196418"/>
                    <a:pt x="615215" y="197476"/>
                  </a:cubicBezTo>
                  <a:cubicBezTo>
                    <a:pt x="619977" y="198534"/>
                    <a:pt x="751211" y="125509"/>
                    <a:pt x="716815" y="159376"/>
                  </a:cubicBezTo>
                  <a:cubicBezTo>
                    <a:pt x="682419" y="193243"/>
                    <a:pt x="485569" y="334530"/>
                    <a:pt x="408840" y="400676"/>
                  </a:cubicBezTo>
                  <a:cubicBezTo>
                    <a:pt x="332111" y="466822"/>
                    <a:pt x="246386" y="563659"/>
                    <a:pt x="256440" y="556251"/>
                  </a:cubicBezTo>
                  <a:cubicBezTo>
                    <a:pt x="266494" y="548843"/>
                    <a:pt x="472340" y="346701"/>
                    <a:pt x="469165" y="356226"/>
                  </a:cubicBezTo>
                  <a:cubicBezTo>
                    <a:pt x="465990" y="365751"/>
                    <a:pt x="289777" y="553605"/>
                    <a:pt x="237390" y="613401"/>
                  </a:cubicBezTo>
                  <a:cubicBezTo>
                    <a:pt x="185003" y="673197"/>
                    <a:pt x="176007" y="689601"/>
                    <a:pt x="154840" y="715001"/>
                  </a:cubicBezTo>
                  <a:cubicBezTo>
                    <a:pt x="133673" y="740401"/>
                    <a:pt x="105627" y="784322"/>
                    <a:pt x="110390" y="765801"/>
                  </a:cubicBezTo>
                  <a:cubicBezTo>
                    <a:pt x="115153" y="747280"/>
                    <a:pt x="181827" y="619751"/>
                    <a:pt x="183415" y="603876"/>
                  </a:cubicBezTo>
                  <a:cubicBezTo>
                    <a:pt x="185002" y="588001"/>
                    <a:pt x="120444" y="691188"/>
                    <a:pt x="119915" y="670551"/>
                  </a:cubicBezTo>
                  <a:cubicBezTo>
                    <a:pt x="119386" y="649914"/>
                    <a:pt x="164894" y="522914"/>
                    <a:pt x="180240" y="480051"/>
                  </a:cubicBezTo>
                  <a:cubicBezTo>
                    <a:pt x="195586" y="437188"/>
                    <a:pt x="208815" y="437718"/>
                    <a:pt x="211990" y="413376"/>
                  </a:cubicBezTo>
                  <a:cubicBezTo>
                    <a:pt x="215165" y="389034"/>
                    <a:pt x="197703" y="335588"/>
                    <a:pt x="199290" y="334001"/>
                  </a:cubicBezTo>
                  <a:cubicBezTo>
                    <a:pt x="200877" y="332414"/>
                    <a:pt x="225748" y="402264"/>
                    <a:pt x="221515" y="403851"/>
                  </a:cubicBezTo>
                  <a:cubicBezTo>
                    <a:pt x="217282" y="405438"/>
                    <a:pt x="190823" y="354109"/>
                    <a:pt x="173890" y="343526"/>
                  </a:cubicBezTo>
                  <a:cubicBezTo>
                    <a:pt x="156957" y="332943"/>
                    <a:pt x="122032" y="335589"/>
                    <a:pt x="119915" y="340351"/>
                  </a:cubicBezTo>
                  <a:cubicBezTo>
                    <a:pt x="117798" y="345113"/>
                    <a:pt x="177594" y="381097"/>
                    <a:pt x="161190" y="372101"/>
                  </a:cubicBezTo>
                  <a:cubicBezTo>
                    <a:pt x="144786" y="363105"/>
                    <a:pt x="-66881" y="346701"/>
                    <a:pt x="21490" y="286376"/>
                  </a:cubicBezTo>
                  <a:cubicBezTo>
                    <a:pt x="109861" y="226051"/>
                    <a:pt x="611511" y="48780"/>
                    <a:pt x="691415" y="10151"/>
                  </a:cubicBezTo>
                  <a:cubicBezTo>
                    <a:pt x="771319" y="-28478"/>
                    <a:pt x="460169" y="55659"/>
                    <a:pt x="500915" y="54601"/>
                  </a:cubicBezTo>
                  <a:cubicBezTo>
                    <a:pt x="541661" y="53543"/>
                    <a:pt x="886678" y="27084"/>
                    <a:pt x="932715" y="29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5" name="フリーフォーム 2214">
              <a:extLst>
                <a:ext uri="{FF2B5EF4-FFF2-40B4-BE49-F238E27FC236}">
                  <a16:creationId xmlns:a16="http://schemas.microsoft.com/office/drawing/2014/main" id="{44B303E9-ACD1-6D49-D819-7329BED48BE0}"/>
                </a:ext>
              </a:extLst>
            </p:cNvPr>
            <p:cNvSpPr/>
            <p:nvPr/>
          </p:nvSpPr>
          <p:spPr>
            <a:xfrm>
              <a:off x="6103918" y="10759802"/>
              <a:ext cx="637519" cy="506811"/>
            </a:xfrm>
            <a:custGeom>
              <a:avLst/>
              <a:gdLst>
                <a:gd name="connsiteX0" fmla="*/ 544532 w 637519"/>
                <a:gd name="connsiteY0" fmla="*/ 273 h 506811"/>
                <a:gd name="connsiteX1" fmla="*/ 344507 w 637519"/>
                <a:gd name="connsiteY1" fmla="*/ 149498 h 506811"/>
                <a:gd name="connsiteX2" fmla="*/ 277832 w 637519"/>
                <a:gd name="connsiteY2" fmla="*/ 187598 h 506811"/>
                <a:gd name="connsiteX3" fmla="*/ 452457 w 637519"/>
                <a:gd name="connsiteY3" fmla="*/ 73298 h 506811"/>
                <a:gd name="connsiteX4" fmla="*/ 252432 w 637519"/>
                <a:gd name="connsiteY4" fmla="*/ 206648 h 506811"/>
                <a:gd name="connsiteX5" fmla="*/ 227032 w 637519"/>
                <a:gd name="connsiteY5" fmla="*/ 193948 h 506811"/>
                <a:gd name="connsiteX6" fmla="*/ 293707 w 637519"/>
                <a:gd name="connsiteY6" fmla="*/ 159023 h 506811"/>
                <a:gd name="connsiteX7" fmla="*/ 195282 w 637519"/>
                <a:gd name="connsiteY7" fmla="*/ 168548 h 506811"/>
                <a:gd name="connsiteX8" fmla="*/ 265132 w 637519"/>
                <a:gd name="connsiteY8" fmla="*/ 152673 h 506811"/>
                <a:gd name="connsiteX9" fmla="*/ 185757 w 637519"/>
                <a:gd name="connsiteY9" fmla="*/ 152673 h 506811"/>
                <a:gd name="connsiteX10" fmla="*/ 198457 w 637519"/>
                <a:gd name="connsiteY10" fmla="*/ 197123 h 506811"/>
                <a:gd name="connsiteX11" fmla="*/ 173057 w 637519"/>
                <a:gd name="connsiteY11" fmla="*/ 251098 h 506811"/>
                <a:gd name="connsiteX12" fmla="*/ 74632 w 637519"/>
                <a:gd name="connsiteY12" fmla="*/ 346348 h 506811"/>
                <a:gd name="connsiteX13" fmla="*/ 182582 w 637519"/>
                <a:gd name="connsiteY13" fmla="*/ 289198 h 506811"/>
                <a:gd name="connsiteX14" fmla="*/ 20657 w 637519"/>
                <a:gd name="connsiteY14" fmla="*/ 365398 h 506811"/>
                <a:gd name="connsiteX15" fmla="*/ 14307 w 637519"/>
                <a:gd name="connsiteY15" fmla="*/ 355873 h 506811"/>
                <a:gd name="connsiteX16" fmla="*/ 131782 w 637519"/>
                <a:gd name="connsiteY16" fmla="*/ 362223 h 506811"/>
                <a:gd name="connsiteX17" fmla="*/ 122257 w 637519"/>
                <a:gd name="connsiteY17" fmla="*/ 371748 h 506811"/>
                <a:gd name="connsiteX18" fmla="*/ 42882 w 637519"/>
                <a:gd name="connsiteY18" fmla="*/ 419373 h 506811"/>
                <a:gd name="connsiteX19" fmla="*/ 17482 w 637519"/>
                <a:gd name="connsiteY19" fmla="*/ 409848 h 506811"/>
                <a:gd name="connsiteX20" fmla="*/ 128607 w 637519"/>
                <a:gd name="connsiteY20" fmla="*/ 435248 h 506811"/>
                <a:gd name="connsiteX21" fmla="*/ 71457 w 637519"/>
                <a:gd name="connsiteY21" fmla="*/ 505098 h 506811"/>
                <a:gd name="connsiteX22" fmla="*/ 392132 w 637519"/>
                <a:gd name="connsiteY22" fmla="*/ 355873 h 506811"/>
                <a:gd name="connsiteX23" fmla="*/ 169882 w 637519"/>
                <a:gd name="connsiteY23" fmla="*/ 441598 h 506811"/>
                <a:gd name="connsiteX24" fmla="*/ 236557 w 637519"/>
                <a:gd name="connsiteY24" fmla="*/ 422548 h 506811"/>
                <a:gd name="connsiteX25" fmla="*/ 160357 w 637519"/>
                <a:gd name="connsiteY25" fmla="*/ 451123 h 506811"/>
                <a:gd name="connsiteX26" fmla="*/ 408007 w 637519"/>
                <a:gd name="connsiteY26" fmla="*/ 374923 h 506811"/>
                <a:gd name="connsiteX27" fmla="*/ 455632 w 637519"/>
                <a:gd name="connsiteY27" fmla="*/ 339998 h 506811"/>
                <a:gd name="connsiteX28" fmla="*/ 436582 w 637519"/>
                <a:gd name="connsiteY28" fmla="*/ 343173 h 506811"/>
                <a:gd name="connsiteX29" fmla="*/ 636607 w 637519"/>
                <a:gd name="connsiteY29" fmla="*/ 85998 h 506811"/>
                <a:gd name="connsiteX30" fmla="*/ 512782 w 637519"/>
                <a:gd name="connsiteY30" fmla="*/ 190773 h 506811"/>
                <a:gd name="connsiteX31" fmla="*/ 544532 w 637519"/>
                <a:gd name="connsiteY31" fmla="*/ 273 h 50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7519" h="506811">
                  <a:moveTo>
                    <a:pt x="544532" y="273"/>
                  </a:moveTo>
                  <a:cubicBezTo>
                    <a:pt x="516486" y="-6606"/>
                    <a:pt x="388957" y="118277"/>
                    <a:pt x="344507" y="149498"/>
                  </a:cubicBezTo>
                  <a:cubicBezTo>
                    <a:pt x="300057" y="180719"/>
                    <a:pt x="259840" y="200298"/>
                    <a:pt x="277832" y="187598"/>
                  </a:cubicBezTo>
                  <a:cubicBezTo>
                    <a:pt x="295824" y="174898"/>
                    <a:pt x="456690" y="70123"/>
                    <a:pt x="452457" y="73298"/>
                  </a:cubicBezTo>
                  <a:cubicBezTo>
                    <a:pt x="448224" y="76473"/>
                    <a:pt x="290003" y="186540"/>
                    <a:pt x="252432" y="206648"/>
                  </a:cubicBezTo>
                  <a:cubicBezTo>
                    <a:pt x="214861" y="226756"/>
                    <a:pt x="220153" y="201886"/>
                    <a:pt x="227032" y="193948"/>
                  </a:cubicBezTo>
                  <a:cubicBezTo>
                    <a:pt x="233911" y="186010"/>
                    <a:pt x="298999" y="163256"/>
                    <a:pt x="293707" y="159023"/>
                  </a:cubicBezTo>
                  <a:cubicBezTo>
                    <a:pt x="288415" y="154790"/>
                    <a:pt x="200044" y="169606"/>
                    <a:pt x="195282" y="168548"/>
                  </a:cubicBezTo>
                  <a:cubicBezTo>
                    <a:pt x="190520" y="167490"/>
                    <a:pt x="266719" y="155319"/>
                    <a:pt x="265132" y="152673"/>
                  </a:cubicBezTo>
                  <a:cubicBezTo>
                    <a:pt x="263544" y="150027"/>
                    <a:pt x="196869" y="145265"/>
                    <a:pt x="185757" y="152673"/>
                  </a:cubicBezTo>
                  <a:cubicBezTo>
                    <a:pt x="174644" y="160081"/>
                    <a:pt x="200574" y="180719"/>
                    <a:pt x="198457" y="197123"/>
                  </a:cubicBezTo>
                  <a:cubicBezTo>
                    <a:pt x="196340" y="213527"/>
                    <a:pt x="193694" y="226227"/>
                    <a:pt x="173057" y="251098"/>
                  </a:cubicBezTo>
                  <a:cubicBezTo>
                    <a:pt x="152420" y="275969"/>
                    <a:pt x="73044" y="339998"/>
                    <a:pt x="74632" y="346348"/>
                  </a:cubicBezTo>
                  <a:cubicBezTo>
                    <a:pt x="76219" y="352698"/>
                    <a:pt x="191578" y="286023"/>
                    <a:pt x="182582" y="289198"/>
                  </a:cubicBezTo>
                  <a:cubicBezTo>
                    <a:pt x="173586" y="292373"/>
                    <a:pt x="48703" y="354286"/>
                    <a:pt x="20657" y="365398"/>
                  </a:cubicBezTo>
                  <a:cubicBezTo>
                    <a:pt x="-7389" y="376511"/>
                    <a:pt x="-4214" y="356402"/>
                    <a:pt x="14307" y="355873"/>
                  </a:cubicBezTo>
                  <a:cubicBezTo>
                    <a:pt x="32828" y="355344"/>
                    <a:pt x="113790" y="359577"/>
                    <a:pt x="131782" y="362223"/>
                  </a:cubicBezTo>
                  <a:cubicBezTo>
                    <a:pt x="149774" y="364869"/>
                    <a:pt x="137074" y="362223"/>
                    <a:pt x="122257" y="371748"/>
                  </a:cubicBezTo>
                  <a:cubicBezTo>
                    <a:pt x="107440" y="381273"/>
                    <a:pt x="60344" y="413023"/>
                    <a:pt x="42882" y="419373"/>
                  </a:cubicBezTo>
                  <a:cubicBezTo>
                    <a:pt x="25420" y="425723"/>
                    <a:pt x="3195" y="407202"/>
                    <a:pt x="17482" y="409848"/>
                  </a:cubicBezTo>
                  <a:cubicBezTo>
                    <a:pt x="31769" y="412494"/>
                    <a:pt x="119611" y="419373"/>
                    <a:pt x="128607" y="435248"/>
                  </a:cubicBezTo>
                  <a:cubicBezTo>
                    <a:pt x="137603" y="451123"/>
                    <a:pt x="27536" y="518327"/>
                    <a:pt x="71457" y="505098"/>
                  </a:cubicBezTo>
                  <a:cubicBezTo>
                    <a:pt x="115378" y="491869"/>
                    <a:pt x="375728" y="366456"/>
                    <a:pt x="392132" y="355873"/>
                  </a:cubicBezTo>
                  <a:cubicBezTo>
                    <a:pt x="408536" y="345290"/>
                    <a:pt x="195811" y="430486"/>
                    <a:pt x="169882" y="441598"/>
                  </a:cubicBezTo>
                  <a:cubicBezTo>
                    <a:pt x="143953" y="452711"/>
                    <a:pt x="238144" y="420961"/>
                    <a:pt x="236557" y="422548"/>
                  </a:cubicBezTo>
                  <a:cubicBezTo>
                    <a:pt x="234970" y="424135"/>
                    <a:pt x="131782" y="459061"/>
                    <a:pt x="160357" y="451123"/>
                  </a:cubicBezTo>
                  <a:cubicBezTo>
                    <a:pt x="188932" y="443185"/>
                    <a:pt x="358794" y="393444"/>
                    <a:pt x="408007" y="374923"/>
                  </a:cubicBezTo>
                  <a:cubicBezTo>
                    <a:pt x="457220" y="356402"/>
                    <a:pt x="450869" y="345290"/>
                    <a:pt x="455632" y="339998"/>
                  </a:cubicBezTo>
                  <a:cubicBezTo>
                    <a:pt x="460394" y="334706"/>
                    <a:pt x="406420" y="385506"/>
                    <a:pt x="436582" y="343173"/>
                  </a:cubicBezTo>
                  <a:cubicBezTo>
                    <a:pt x="466744" y="300840"/>
                    <a:pt x="623907" y="111398"/>
                    <a:pt x="636607" y="85998"/>
                  </a:cubicBezTo>
                  <a:cubicBezTo>
                    <a:pt x="649307" y="60598"/>
                    <a:pt x="525482" y="201885"/>
                    <a:pt x="512782" y="190773"/>
                  </a:cubicBezTo>
                  <a:cubicBezTo>
                    <a:pt x="500082" y="179661"/>
                    <a:pt x="572578" y="7152"/>
                    <a:pt x="544532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6" name="フリーフォーム 2215">
              <a:extLst>
                <a:ext uri="{FF2B5EF4-FFF2-40B4-BE49-F238E27FC236}">
                  <a16:creationId xmlns:a16="http://schemas.microsoft.com/office/drawing/2014/main" id="{E3743510-E0D1-F032-C2F5-7519723A47C7}"/>
                </a:ext>
              </a:extLst>
            </p:cNvPr>
            <p:cNvSpPr/>
            <p:nvPr/>
          </p:nvSpPr>
          <p:spPr>
            <a:xfrm>
              <a:off x="6056286" y="10909271"/>
              <a:ext cx="456816" cy="413056"/>
            </a:xfrm>
            <a:custGeom>
              <a:avLst/>
              <a:gdLst>
                <a:gd name="connsiteX0" fmla="*/ 227039 w 456816"/>
                <a:gd name="connsiteY0" fmla="*/ 29 h 413056"/>
                <a:gd name="connsiteX1" fmla="*/ 211164 w 456816"/>
                <a:gd name="connsiteY1" fmla="*/ 104804 h 413056"/>
                <a:gd name="connsiteX2" fmla="*/ 109564 w 456816"/>
                <a:gd name="connsiteY2" fmla="*/ 209579 h 413056"/>
                <a:gd name="connsiteX3" fmla="*/ 157189 w 456816"/>
                <a:gd name="connsiteY3" fmla="*/ 190529 h 413056"/>
                <a:gd name="connsiteX4" fmla="*/ 87339 w 456816"/>
                <a:gd name="connsiteY4" fmla="*/ 250854 h 413056"/>
                <a:gd name="connsiteX5" fmla="*/ 131789 w 456816"/>
                <a:gd name="connsiteY5" fmla="*/ 234979 h 413056"/>
                <a:gd name="connsiteX6" fmla="*/ 93689 w 456816"/>
                <a:gd name="connsiteY6" fmla="*/ 282604 h 413056"/>
                <a:gd name="connsiteX7" fmla="*/ 55589 w 456816"/>
                <a:gd name="connsiteY7" fmla="*/ 260379 h 413056"/>
                <a:gd name="connsiteX8" fmla="*/ 58764 w 456816"/>
                <a:gd name="connsiteY8" fmla="*/ 323879 h 413056"/>
                <a:gd name="connsiteX9" fmla="*/ 1614 w 456816"/>
                <a:gd name="connsiteY9" fmla="*/ 358804 h 413056"/>
                <a:gd name="connsiteX10" fmla="*/ 131789 w 456816"/>
                <a:gd name="connsiteY10" fmla="*/ 327054 h 413056"/>
                <a:gd name="connsiteX11" fmla="*/ 33364 w 456816"/>
                <a:gd name="connsiteY11" fmla="*/ 409604 h 413056"/>
                <a:gd name="connsiteX12" fmla="*/ 452464 w 456816"/>
                <a:gd name="connsiteY12" fmla="*/ 190529 h 413056"/>
                <a:gd name="connsiteX13" fmla="*/ 252439 w 456816"/>
                <a:gd name="connsiteY13" fmla="*/ 234979 h 413056"/>
                <a:gd name="connsiteX14" fmla="*/ 258789 w 456816"/>
                <a:gd name="connsiteY14" fmla="*/ 95279 h 413056"/>
                <a:gd name="connsiteX15" fmla="*/ 227039 w 456816"/>
                <a:gd name="connsiteY15" fmla="*/ 29 h 4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816" h="413056">
                  <a:moveTo>
                    <a:pt x="227039" y="29"/>
                  </a:moveTo>
                  <a:cubicBezTo>
                    <a:pt x="219101" y="1617"/>
                    <a:pt x="230743" y="69879"/>
                    <a:pt x="211164" y="104804"/>
                  </a:cubicBezTo>
                  <a:cubicBezTo>
                    <a:pt x="191585" y="139729"/>
                    <a:pt x="118560" y="195292"/>
                    <a:pt x="109564" y="209579"/>
                  </a:cubicBezTo>
                  <a:cubicBezTo>
                    <a:pt x="100568" y="223866"/>
                    <a:pt x="160893" y="183650"/>
                    <a:pt x="157189" y="190529"/>
                  </a:cubicBezTo>
                  <a:cubicBezTo>
                    <a:pt x="153485" y="197408"/>
                    <a:pt x="91572" y="243446"/>
                    <a:pt x="87339" y="250854"/>
                  </a:cubicBezTo>
                  <a:cubicBezTo>
                    <a:pt x="83106" y="258262"/>
                    <a:pt x="130731" y="229688"/>
                    <a:pt x="131789" y="234979"/>
                  </a:cubicBezTo>
                  <a:cubicBezTo>
                    <a:pt x="132847" y="240270"/>
                    <a:pt x="106389" y="278371"/>
                    <a:pt x="93689" y="282604"/>
                  </a:cubicBezTo>
                  <a:cubicBezTo>
                    <a:pt x="80989" y="286837"/>
                    <a:pt x="61410" y="253500"/>
                    <a:pt x="55589" y="260379"/>
                  </a:cubicBezTo>
                  <a:cubicBezTo>
                    <a:pt x="49768" y="267258"/>
                    <a:pt x="67760" y="307475"/>
                    <a:pt x="58764" y="323879"/>
                  </a:cubicBezTo>
                  <a:cubicBezTo>
                    <a:pt x="49768" y="340283"/>
                    <a:pt x="-10557" y="358275"/>
                    <a:pt x="1614" y="358804"/>
                  </a:cubicBezTo>
                  <a:cubicBezTo>
                    <a:pt x="13785" y="359333"/>
                    <a:pt x="126497" y="318587"/>
                    <a:pt x="131789" y="327054"/>
                  </a:cubicBezTo>
                  <a:cubicBezTo>
                    <a:pt x="137081" y="335521"/>
                    <a:pt x="-20082" y="432358"/>
                    <a:pt x="33364" y="409604"/>
                  </a:cubicBezTo>
                  <a:cubicBezTo>
                    <a:pt x="86810" y="386850"/>
                    <a:pt x="415952" y="219633"/>
                    <a:pt x="452464" y="190529"/>
                  </a:cubicBezTo>
                  <a:cubicBezTo>
                    <a:pt x="488976" y="161425"/>
                    <a:pt x="284718" y="250854"/>
                    <a:pt x="252439" y="234979"/>
                  </a:cubicBezTo>
                  <a:cubicBezTo>
                    <a:pt x="220160" y="219104"/>
                    <a:pt x="261435" y="129675"/>
                    <a:pt x="258789" y="95279"/>
                  </a:cubicBezTo>
                  <a:cubicBezTo>
                    <a:pt x="256143" y="60883"/>
                    <a:pt x="234977" y="-1559"/>
                    <a:pt x="22703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7" name="フリーフォーム 2216">
              <a:extLst>
                <a:ext uri="{FF2B5EF4-FFF2-40B4-BE49-F238E27FC236}">
                  <a16:creationId xmlns:a16="http://schemas.microsoft.com/office/drawing/2014/main" id="{68A5FFA2-7BB6-4A41-86EF-801501B4BDA9}"/>
                </a:ext>
              </a:extLst>
            </p:cNvPr>
            <p:cNvSpPr/>
            <p:nvPr/>
          </p:nvSpPr>
          <p:spPr>
            <a:xfrm>
              <a:off x="5752418" y="11194081"/>
              <a:ext cx="566225" cy="369395"/>
            </a:xfrm>
            <a:custGeom>
              <a:avLst/>
              <a:gdLst>
                <a:gd name="connsiteX0" fmla="*/ 682 w 566225"/>
                <a:gd name="connsiteY0" fmla="*/ 147019 h 369395"/>
                <a:gd name="connsiteX1" fmla="*/ 29257 w 566225"/>
                <a:gd name="connsiteY1" fmla="*/ 299419 h 369395"/>
                <a:gd name="connsiteX2" fmla="*/ 41957 w 566225"/>
                <a:gd name="connsiteY2" fmla="*/ 277194 h 369395"/>
                <a:gd name="connsiteX3" fmla="*/ 95932 w 566225"/>
                <a:gd name="connsiteY3" fmla="*/ 343869 h 369395"/>
                <a:gd name="connsiteX4" fmla="*/ 54657 w 566225"/>
                <a:gd name="connsiteY4" fmla="*/ 327994 h 369395"/>
                <a:gd name="connsiteX5" fmla="*/ 121332 w 566225"/>
                <a:gd name="connsiteY5" fmla="*/ 369269 h 369395"/>
                <a:gd name="connsiteX6" fmla="*/ 146732 w 566225"/>
                <a:gd name="connsiteY6" fmla="*/ 312119 h 369395"/>
                <a:gd name="connsiteX7" fmla="*/ 254682 w 566225"/>
                <a:gd name="connsiteY7" fmla="*/ 223219 h 369395"/>
                <a:gd name="connsiteX8" fmla="*/ 194357 w 566225"/>
                <a:gd name="connsiteY8" fmla="*/ 286719 h 369395"/>
                <a:gd name="connsiteX9" fmla="*/ 257857 w 566225"/>
                <a:gd name="connsiteY9" fmla="*/ 197819 h 369395"/>
                <a:gd name="connsiteX10" fmla="*/ 565832 w 566225"/>
                <a:gd name="connsiteY10" fmla="*/ 969 h 369395"/>
                <a:gd name="connsiteX11" fmla="*/ 324532 w 566225"/>
                <a:gd name="connsiteY11" fmla="*/ 118444 h 369395"/>
                <a:gd name="connsiteX12" fmla="*/ 416607 w 566225"/>
                <a:gd name="connsiteY12" fmla="*/ 26369 h 369395"/>
                <a:gd name="connsiteX13" fmla="*/ 235632 w 566225"/>
                <a:gd name="connsiteY13" fmla="*/ 131144 h 369395"/>
                <a:gd name="connsiteX14" fmla="*/ 200707 w 566225"/>
                <a:gd name="connsiteY14" fmla="*/ 172419 h 369395"/>
                <a:gd name="connsiteX15" fmla="*/ 191182 w 566225"/>
                <a:gd name="connsiteY15" fmla="*/ 83519 h 369395"/>
                <a:gd name="connsiteX16" fmla="*/ 178482 w 566225"/>
                <a:gd name="connsiteY16" fmla="*/ 118444 h 369395"/>
                <a:gd name="connsiteX17" fmla="*/ 168957 w 566225"/>
                <a:gd name="connsiteY17" fmla="*/ 143844 h 369395"/>
                <a:gd name="connsiteX18" fmla="*/ 210232 w 566225"/>
                <a:gd name="connsiteY18" fmla="*/ 172419 h 369395"/>
                <a:gd name="connsiteX19" fmla="*/ 149907 w 566225"/>
                <a:gd name="connsiteY19" fmla="*/ 134319 h 369395"/>
                <a:gd name="connsiteX20" fmla="*/ 200707 w 566225"/>
                <a:gd name="connsiteY20" fmla="*/ 172419 h 369395"/>
                <a:gd name="connsiteX21" fmla="*/ 95932 w 566225"/>
                <a:gd name="connsiteY21" fmla="*/ 226394 h 369395"/>
                <a:gd name="connsiteX22" fmla="*/ 165782 w 566225"/>
                <a:gd name="connsiteY22" fmla="*/ 185119 h 369395"/>
                <a:gd name="connsiteX23" fmla="*/ 108632 w 566225"/>
                <a:gd name="connsiteY23" fmla="*/ 223219 h 369395"/>
                <a:gd name="connsiteX24" fmla="*/ 76882 w 566225"/>
                <a:gd name="connsiteY24" fmla="*/ 178769 h 369395"/>
                <a:gd name="connsiteX25" fmla="*/ 61007 w 566225"/>
                <a:gd name="connsiteY25" fmla="*/ 216869 h 369395"/>
                <a:gd name="connsiteX26" fmla="*/ 682 w 566225"/>
                <a:gd name="connsiteY26" fmla="*/ 147019 h 36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6225" h="369395">
                  <a:moveTo>
                    <a:pt x="682" y="147019"/>
                  </a:moveTo>
                  <a:cubicBezTo>
                    <a:pt x="-4610" y="160777"/>
                    <a:pt x="22378" y="277723"/>
                    <a:pt x="29257" y="299419"/>
                  </a:cubicBezTo>
                  <a:cubicBezTo>
                    <a:pt x="36136" y="321115"/>
                    <a:pt x="30845" y="269786"/>
                    <a:pt x="41957" y="277194"/>
                  </a:cubicBezTo>
                  <a:cubicBezTo>
                    <a:pt x="53070" y="284602"/>
                    <a:pt x="93815" y="335402"/>
                    <a:pt x="95932" y="343869"/>
                  </a:cubicBezTo>
                  <a:cubicBezTo>
                    <a:pt x="98049" y="352336"/>
                    <a:pt x="50424" y="323761"/>
                    <a:pt x="54657" y="327994"/>
                  </a:cubicBezTo>
                  <a:cubicBezTo>
                    <a:pt x="58890" y="332227"/>
                    <a:pt x="105986" y="371915"/>
                    <a:pt x="121332" y="369269"/>
                  </a:cubicBezTo>
                  <a:cubicBezTo>
                    <a:pt x="136678" y="366623"/>
                    <a:pt x="124507" y="336461"/>
                    <a:pt x="146732" y="312119"/>
                  </a:cubicBezTo>
                  <a:cubicBezTo>
                    <a:pt x="168957" y="287777"/>
                    <a:pt x="246745" y="227452"/>
                    <a:pt x="254682" y="223219"/>
                  </a:cubicBezTo>
                  <a:cubicBezTo>
                    <a:pt x="262619" y="218986"/>
                    <a:pt x="193828" y="290952"/>
                    <a:pt x="194357" y="286719"/>
                  </a:cubicBezTo>
                  <a:cubicBezTo>
                    <a:pt x="194886" y="282486"/>
                    <a:pt x="195944" y="245444"/>
                    <a:pt x="257857" y="197819"/>
                  </a:cubicBezTo>
                  <a:cubicBezTo>
                    <a:pt x="319770" y="150194"/>
                    <a:pt x="554720" y="14198"/>
                    <a:pt x="565832" y="969"/>
                  </a:cubicBezTo>
                  <a:cubicBezTo>
                    <a:pt x="576944" y="-12260"/>
                    <a:pt x="349403" y="114211"/>
                    <a:pt x="324532" y="118444"/>
                  </a:cubicBezTo>
                  <a:cubicBezTo>
                    <a:pt x="299661" y="122677"/>
                    <a:pt x="431424" y="24252"/>
                    <a:pt x="416607" y="26369"/>
                  </a:cubicBezTo>
                  <a:cubicBezTo>
                    <a:pt x="401790" y="28486"/>
                    <a:pt x="271615" y="106802"/>
                    <a:pt x="235632" y="131144"/>
                  </a:cubicBezTo>
                  <a:cubicBezTo>
                    <a:pt x="199649" y="155486"/>
                    <a:pt x="208115" y="180357"/>
                    <a:pt x="200707" y="172419"/>
                  </a:cubicBezTo>
                  <a:cubicBezTo>
                    <a:pt x="193299" y="164482"/>
                    <a:pt x="194886" y="92515"/>
                    <a:pt x="191182" y="83519"/>
                  </a:cubicBezTo>
                  <a:cubicBezTo>
                    <a:pt x="187478" y="74523"/>
                    <a:pt x="182186" y="108390"/>
                    <a:pt x="178482" y="118444"/>
                  </a:cubicBezTo>
                  <a:cubicBezTo>
                    <a:pt x="174778" y="128498"/>
                    <a:pt x="163665" y="134848"/>
                    <a:pt x="168957" y="143844"/>
                  </a:cubicBezTo>
                  <a:cubicBezTo>
                    <a:pt x="174249" y="152840"/>
                    <a:pt x="213407" y="174006"/>
                    <a:pt x="210232" y="172419"/>
                  </a:cubicBezTo>
                  <a:cubicBezTo>
                    <a:pt x="207057" y="170832"/>
                    <a:pt x="151494" y="134319"/>
                    <a:pt x="149907" y="134319"/>
                  </a:cubicBezTo>
                  <a:cubicBezTo>
                    <a:pt x="148320" y="134319"/>
                    <a:pt x="209703" y="157073"/>
                    <a:pt x="200707" y="172419"/>
                  </a:cubicBezTo>
                  <a:cubicBezTo>
                    <a:pt x="191711" y="187765"/>
                    <a:pt x="101753" y="224277"/>
                    <a:pt x="95932" y="226394"/>
                  </a:cubicBezTo>
                  <a:cubicBezTo>
                    <a:pt x="90111" y="228511"/>
                    <a:pt x="163665" y="185648"/>
                    <a:pt x="165782" y="185119"/>
                  </a:cubicBezTo>
                  <a:cubicBezTo>
                    <a:pt x="167899" y="184590"/>
                    <a:pt x="123449" y="224277"/>
                    <a:pt x="108632" y="223219"/>
                  </a:cubicBezTo>
                  <a:cubicBezTo>
                    <a:pt x="93815" y="222161"/>
                    <a:pt x="84819" y="179827"/>
                    <a:pt x="76882" y="178769"/>
                  </a:cubicBezTo>
                  <a:cubicBezTo>
                    <a:pt x="68945" y="177711"/>
                    <a:pt x="69474" y="217398"/>
                    <a:pt x="61007" y="216869"/>
                  </a:cubicBezTo>
                  <a:cubicBezTo>
                    <a:pt x="52540" y="216340"/>
                    <a:pt x="5974" y="133261"/>
                    <a:pt x="682" y="147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8" name="フリーフォーム 2217">
              <a:extLst>
                <a:ext uri="{FF2B5EF4-FFF2-40B4-BE49-F238E27FC236}">
                  <a16:creationId xmlns:a16="http://schemas.microsoft.com/office/drawing/2014/main" id="{50FD22A1-8CA7-C4A5-7041-329ED1497F31}"/>
                </a:ext>
              </a:extLst>
            </p:cNvPr>
            <p:cNvSpPr/>
            <p:nvPr/>
          </p:nvSpPr>
          <p:spPr>
            <a:xfrm>
              <a:off x="5761961" y="11328393"/>
              <a:ext cx="314497" cy="228752"/>
            </a:xfrm>
            <a:custGeom>
              <a:avLst/>
              <a:gdLst>
                <a:gd name="connsiteX0" fmla="*/ 311814 w 314497"/>
                <a:gd name="connsiteY0" fmla="*/ 7 h 228752"/>
                <a:gd name="connsiteX1" fmla="*/ 200689 w 314497"/>
                <a:gd name="connsiteY1" fmla="*/ 133357 h 228752"/>
                <a:gd name="connsiteX2" fmla="*/ 114964 w 314497"/>
                <a:gd name="connsiteY2" fmla="*/ 215907 h 228752"/>
                <a:gd name="connsiteX3" fmla="*/ 172114 w 314497"/>
                <a:gd name="connsiteY3" fmla="*/ 161932 h 228752"/>
                <a:gd name="connsiteX4" fmla="*/ 89564 w 314497"/>
                <a:gd name="connsiteY4" fmla="*/ 228607 h 228752"/>
                <a:gd name="connsiteX5" fmla="*/ 664 w 314497"/>
                <a:gd name="connsiteY5" fmla="*/ 139707 h 228752"/>
                <a:gd name="connsiteX6" fmla="*/ 48289 w 314497"/>
                <a:gd name="connsiteY6" fmla="*/ 168282 h 228752"/>
                <a:gd name="connsiteX7" fmla="*/ 35589 w 314497"/>
                <a:gd name="connsiteY7" fmla="*/ 101607 h 228752"/>
                <a:gd name="connsiteX8" fmla="*/ 80039 w 314497"/>
                <a:gd name="connsiteY8" fmla="*/ 127007 h 228752"/>
                <a:gd name="connsiteX9" fmla="*/ 311814 w 314497"/>
                <a:gd name="connsiteY9" fmla="*/ 7 h 22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228752">
                  <a:moveTo>
                    <a:pt x="311814" y="7"/>
                  </a:moveTo>
                  <a:cubicBezTo>
                    <a:pt x="331922" y="1065"/>
                    <a:pt x="233497" y="97374"/>
                    <a:pt x="200689" y="133357"/>
                  </a:cubicBezTo>
                  <a:cubicBezTo>
                    <a:pt x="167881" y="169340"/>
                    <a:pt x="119726" y="211145"/>
                    <a:pt x="114964" y="215907"/>
                  </a:cubicBezTo>
                  <a:cubicBezTo>
                    <a:pt x="110202" y="220669"/>
                    <a:pt x="176347" y="159815"/>
                    <a:pt x="172114" y="161932"/>
                  </a:cubicBezTo>
                  <a:cubicBezTo>
                    <a:pt x="167881" y="164049"/>
                    <a:pt x="118139" y="232311"/>
                    <a:pt x="89564" y="228607"/>
                  </a:cubicBezTo>
                  <a:cubicBezTo>
                    <a:pt x="60989" y="224903"/>
                    <a:pt x="7543" y="149761"/>
                    <a:pt x="664" y="139707"/>
                  </a:cubicBezTo>
                  <a:cubicBezTo>
                    <a:pt x="-6215" y="129653"/>
                    <a:pt x="42468" y="174632"/>
                    <a:pt x="48289" y="168282"/>
                  </a:cubicBezTo>
                  <a:cubicBezTo>
                    <a:pt x="54110" y="161932"/>
                    <a:pt x="30297" y="108486"/>
                    <a:pt x="35589" y="101607"/>
                  </a:cubicBezTo>
                  <a:cubicBezTo>
                    <a:pt x="40881" y="94728"/>
                    <a:pt x="31356" y="141295"/>
                    <a:pt x="80039" y="127007"/>
                  </a:cubicBezTo>
                  <a:cubicBezTo>
                    <a:pt x="128722" y="112720"/>
                    <a:pt x="291706" y="-1051"/>
                    <a:pt x="311814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9" name="フリーフォーム 2218">
              <a:extLst>
                <a:ext uri="{FF2B5EF4-FFF2-40B4-BE49-F238E27FC236}">
                  <a16:creationId xmlns:a16="http://schemas.microsoft.com/office/drawing/2014/main" id="{088D608C-A80E-304B-D413-8F4D88C7992D}"/>
                </a:ext>
              </a:extLst>
            </p:cNvPr>
            <p:cNvSpPr/>
            <p:nvPr/>
          </p:nvSpPr>
          <p:spPr>
            <a:xfrm>
              <a:off x="5992714" y="11136534"/>
              <a:ext cx="390042" cy="252604"/>
            </a:xfrm>
            <a:custGeom>
              <a:avLst/>
              <a:gdLst>
                <a:gd name="connsiteX0" fmla="*/ 389036 w 390042"/>
                <a:gd name="connsiteY0" fmla="*/ 4541 h 252604"/>
                <a:gd name="connsiteX1" fmla="*/ 125511 w 390042"/>
                <a:gd name="connsiteY1" fmla="*/ 172816 h 252604"/>
                <a:gd name="connsiteX2" fmla="*/ 1686 w 390042"/>
                <a:gd name="connsiteY2" fmla="*/ 249016 h 252604"/>
                <a:gd name="connsiteX3" fmla="*/ 208061 w 390042"/>
                <a:gd name="connsiteY3" fmla="*/ 64866 h 252604"/>
                <a:gd name="connsiteX4" fmla="*/ 389036 w 390042"/>
                <a:gd name="connsiteY4" fmla="*/ 4541 h 25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42" h="252604">
                  <a:moveTo>
                    <a:pt x="389036" y="4541"/>
                  </a:moveTo>
                  <a:cubicBezTo>
                    <a:pt x="375278" y="22533"/>
                    <a:pt x="190069" y="132070"/>
                    <a:pt x="125511" y="172816"/>
                  </a:cubicBezTo>
                  <a:cubicBezTo>
                    <a:pt x="60953" y="213562"/>
                    <a:pt x="-12072" y="267008"/>
                    <a:pt x="1686" y="249016"/>
                  </a:cubicBezTo>
                  <a:cubicBezTo>
                    <a:pt x="15444" y="231024"/>
                    <a:pt x="144032" y="104553"/>
                    <a:pt x="208061" y="64866"/>
                  </a:cubicBezTo>
                  <a:cubicBezTo>
                    <a:pt x="272090" y="25179"/>
                    <a:pt x="402794" y="-13451"/>
                    <a:pt x="389036" y="4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0" name="フリーフォーム 2219">
              <a:extLst>
                <a:ext uri="{FF2B5EF4-FFF2-40B4-BE49-F238E27FC236}">
                  <a16:creationId xmlns:a16="http://schemas.microsoft.com/office/drawing/2014/main" id="{DFC5ED4C-4AC4-C353-C260-52944480D976}"/>
                </a:ext>
              </a:extLst>
            </p:cNvPr>
            <p:cNvSpPr/>
            <p:nvPr/>
          </p:nvSpPr>
          <p:spPr>
            <a:xfrm>
              <a:off x="6002609" y="11087079"/>
              <a:ext cx="135653" cy="158983"/>
            </a:xfrm>
            <a:custGeom>
              <a:avLst/>
              <a:gdLst>
                <a:gd name="connsiteX0" fmla="*/ 134666 w 135653"/>
                <a:gd name="connsiteY0" fmla="*/ 21 h 158983"/>
                <a:gd name="connsiteX1" fmla="*/ 83866 w 135653"/>
                <a:gd name="connsiteY1" fmla="*/ 111146 h 158983"/>
                <a:gd name="connsiteX2" fmla="*/ 1316 w 135653"/>
                <a:gd name="connsiteY2" fmla="*/ 158771 h 158983"/>
                <a:gd name="connsiteX3" fmla="*/ 33066 w 135653"/>
                <a:gd name="connsiteY3" fmla="*/ 127021 h 158983"/>
                <a:gd name="connsiteX4" fmla="*/ 33066 w 135653"/>
                <a:gd name="connsiteY4" fmla="*/ 88921 h 158983"/>
                <a:gd name="connsiteX5" fmla="*/ 45766 w 135653"/>
                <a:gd name="connsiteY5" fmla="*/ 123846 h 158983"/>
                <a:gd name="connsiteX6" fmla="*/ 87041 w 135653"/>
                <a:gd name="connsiteY6" fmla="*/ 79396 h 158983"/>
                <a:gd name="connsiteX7" fmla="*/ 39416 w 135653"/>
                <a:gd name="connsiteY7" fmla="*/ 120671 h 158983"/>
                <a:gd name="connsiteX8" fmla="*/ 134666 w 135653"/>
                <a:gd name="connsiteY8" fmla="*/ 21 h 15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653" h="158983">
                  <a:moveTo>
                    <a:pt x="134666" y="21"/>
                  </a:moveTo>
                  <a:cubicBezTo>
                    <a:pt x="142074" y="-1566"/>
                    <a:pt x="106091" y="84688"/>
                    <a:pt x="83866" y="111146"/>
                  </a:cubicBezTo>
                  <a:cubicBezTo>
                    <a:pt x="61641" y="137604"/>
                    <a:pt x="9783" y="156125"/>
                    <a:pt x="1316" y="158771"/>
                  </a:cubicBezTo>
                  <a:cubicBezTo>
                    <a:pt x="-7151" y="161417"/>
                    <a:pt x="27774" y="138663"/>
                    <a:pt x="33066" y="127021"/>
                  </a:cubicBezTo>
                  <a:cubicBezTo>
                    <a:pt x="38358" y="115379"/>
                    <a:pt x="30949" y="89450"/>
                    <a:pt x="33066" y="88921"/>
                  </a:cubicBezTo>
                  <a:cubicBezTo>
                    <a:pt x="35183" y="88392"/>
                    <a:pt x="36770" y="125433"/>
                    <a:pt x="45766" y="123846"/>
                  </a:cubicBezTo>
                  <a:cubicBezTo>
                    <a:pt x="54762" y="122259"/>
                    <a:pt x="88099" y="79925"/>
                    <a:pt x="87041" y="79396"/>
                  </a:cubicBezTo>
                  <a:cubicBezTo>
                    <a:pt x="85983" y="78867"/>
                    <a:pt x="32008" y="130725"/>
                    <a:pt x="39416" y="120671"/>
                  </a:cubicBezTo>
                  <a:cubicBezTo>
                    <a:pt x="46824" y="110617"/>
                    <a:pt x="127258" y="1608"/>
                    <a:pt x="134666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221" name="グループ化 2220">
            <a:extLst>
              <a:ext uri="{FF2B5EF4-FFF2-40B4-BE49-F238E27FC236}">
                <a16:creationId xmlns:a16="http://schemas.microsoft.com/office/drawing/2014/main" id="{3D722951-F3DE-FF72-8F13-312FC402470C}"/>
              </a:ext>
            </a:extLst>
          </p:cNvPr>
          <p:cNvGrpSpPr/>
          <p:nvPr/>
        </p:nvGrpSpPr>
        <p:grpSpPr>
          <a:xfrm>
            <a:off x="645563" y="456588"/>
            <a:ext cx="8418561" cy="3233137"/>
            <a:chOff x="645563" y="456588"/>
            <a:chExt cx="8418561" cy="3233137"/>
          </a:xfrm>
          <a:solidFill>
            <a:srgbClr val="C00000"/>
          </a:solidFill>
        </p:grpSpPr>
        <p:sp>
          <p:nvSpPr>
            <p:cNvPr id="2222" name="フリーフォーム 2221">
              <a:extLst>
                <a:ext uri="{FF2B5EF4-FFF2-40B4-BE49-F238E27FC236}">
                  <a16:creationId xmlns:a16="http://schemas.microsoft.com/office/drawing/2014/main" id="{1CCF570D-210D-0592-D538-CF0B59040352}"/>
                </a:ext>
              </a:extLst>
            </p:cNvPr>
            <p:cNvSpPr/>
            <p:nvPr/>
          </p:nvSpPr>
          <p:spPr>
            <a:xfrm>
              <a:off x="1326876" y="1854189"/>
              <a:ext cx="362506" cy="243102"/>
            </a:xfrm>
            <a:custGeom>
              <a:avLst/>
              <a:gdLst>
                <a:gd name="connsiteX0" fmla="*/ 362224 w 362506"/>
                <a:gd name="connsiteY0" fmla="*/ 11 h 243102"/>
                <a:gd name="connsiteX1" fmla="*/ 165374 w 362506"/>
                <a:gd name="connsiteY1" fmla="*/ 85736 h 243102"/>
                <a:gd name="connsiteX2" fmla="*/ 3449 w 362506"/>
                <a:gd name="connsiteY2" fmla="*/ 241311 h 243102"/>
                <a:gd name="connsiteX3" fmla="*/ 60599 w 362506"/>
                <a:gd name="connsiteY3" fmla="*/ 165111 h 243102"/>
                <a:gd name="connsiteX4" fmla="*/ 130449 w 362506"/>
                <a:gd name="connsiteY4" fmla="*/ 85736 h 243102"/>
                <a:gd name="connsiteX5" fmla="*/ 247924 w 362506"/>
                <a:gd name="connsiteY5" fmla="*/ 60336 h 243102"/>
                <a:gd name="connsiteX6" fmla="*/ 209824 w 362506"/>
                <a:gd name="connsiteY6" fmla="*/ 79386 h 243102"/>
                <a:gd name="connsiteX7" fmla="*/ 362224 w 362506"/>
                <a:gd name="connsiteY7" fmla="*/ 11 h 243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506" h="243102">
                  <a:moveTo>
                    <a:pt x="362224" y="11"/>
                  </a:moveTo>
                  <a:cubicBezTo>
                    <a:pt x="354816" y="1069"/>
                    <a:pt x="225170" y="45519"/>
                    <a:pt x="165374" y="85736"/>
                  </a:cubicBezTo>
                  <a:cubicBezTo>
                    <a:pt x="105578" y="125953"/>
                    <a:pt x="20911" y="228082"/>
                    <a:pt x="3449" y="241311"/>
                  </a:cubicBezTo>
                  <a:cubicBezTo>
                    <a:pt x="-14014" y="254540"/>
                    <a:pt x="39432" y="191040"/>
                    <a:pt x="60599" y="165111"/>
                  </a:cubicBezTo>
                  <a:cubicBezTo>
                    <a:pt x="81766" y="139182"/>
                    <a:pt x="99228" y="103198"/>
                    <a:pt x="130449" y="85736"/>
                  </a:cubicBezTo>
                  <a:cubicBezTo>
                    <a:pt x="161670" y="68274"/>
                    <a:pt x="234695" y="61394"/>
                    <a:pt x="247924" y="60336"/>
                  </a:cubicBezTo>
                  <a:cubicBezTo>
                    <a:pt x="261153" y="59278"/>
                    <a:pt x="190774" y="86265"/>
                    <a:pt x="209824" y="79386"/>
                  </a:cubicBezTo>
                  <a:cubicBezTo>
                    <a:pt x="228874" y="72507"/>
                    <a:pt x="369632" y="-1047"/>
                    <a:pt x="362224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3" name="フリーフォーム 2222">
              <a:extLst>
                <a:ext uri="{FF2B5EF4-FFF2-40B4-BE49-F238E27FC236}">
                  <a16:creationId xmlns:a16="http://schemas.microsoft.com/office/drawing/2014/main" id="{43AF30B2-EBB3-AD88-0F61-19F68FCA6B4D}"/>
                </a:ext>
              </a:extLst>
            </p:cNvPr>
            <p:cNvSpPr/>
            <p:nvPr/>
          </p:nvSpPr>
          <p:spPr>
            <a:xfrm>
              <a:off x="1612522" y="1879249"/>
              <a:ext cx="57555" cy="458440"/>
            </a:xfrm>
            <a:custGeom>
              <a:avLst/>
              <a:gdLst>
                <a:gd name="connsiteX0" fmla="*/ 57528 w 57555"/>
                <a:gd name="connsiteY0" fmla="*/ 351 h 458440"/>
                <a:gd name="connsiteX1" fmla="*/ 19428 w 57555"/>
                <a:gd name="connsiteY1" fmla="*/ 178151 h 458440"/>
                <a:gd name="connsiteX2" fmla="*/ 378 w 57555"/>
                <a:gd name="connsiteY2" fmla="*/ 286101 h 458440"/>
                <a:gd name="connsiteX3" fmla="*/ 6728 w 57555"/>
                <a:gd name="connsiteY3" fmla="*/ 454376 h 458440"/>
                <a:gd name="connsiteX4" fmla="*/ 6728 w 57555"/>
                <a:gd name="connsiteY4" fmla="*/ 387701 h 458440"/>
                <a:gd name="connsiteX5" fmla="*/ 13078 w 57555"/>
                <a:gd name="connsiteY5" fmla="*/ 184501 h 458440"/>
                <a:gd name="connsiteX6" fmla="*/ 9903 w 57555"/>
                <a:gd name="connsiteY6" fmla="*/ 241651 h 458440"/>
                <a:gd name="connsiteX7" fmla="*/ 51178 w 57555"/>
                <a:gd name="connsiteY7" fmla="*/ 76551 h 458440"/>
                <a:gd name="connsiteX8" fmla="*/ 25778 w 57555"/>
                <a:gd name="connsiteY8" fmla="*/ 130526 h 458440"/>
                <a:gd name="connsiteX9" fmla="*/ 57528 w 57555"/>
                <a:gd name="connsiteY9" fmla="*/ 351 h 45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555" h="458440">
                  <a:moveTo>
                    <a:pt x="57528" y="351"/>
                  </a:moveTo>
                  <a:cubicBezTo>
                    <a:pt x="56470" y="8288"/>
                    <a:pt x="28953" y="130526"/>
                    <a:pt x="19428" y="178151"/>
                  </a:cubicBezTo>
                  <a:cubicBezTo>
                    <a:pt x="9903" y="225776"/>
                    <a:pt x="2495" y="240064"/>
                    <a:pt x="378" y="286101"/>
                  </a:cubicBezTo>
                  <a:cubicBezTo>
                    <a:pt x="-1739" y="332138"/>
                    <a:pt x="5670" y="437443"/>
                    <a:pt x="6728" y="454376"/>
                  </a:cubicBezTo>
                  <a:cubicBezTo>
                    <a:pt x="7786" y="471309"/>
                    <a:pt x="5670" y="432680"/>
                    <a:pt x="6728" y="387701"/>
                  </a:cubicBezTo>
                  <a:cubicBezTo>
                    <a:pt x="7786" y="342722"/>
                    <a:pt x="12549" y="208843"/>
                    <a:pt x="13078" y="184501"/>
                  </a:cubicBezTo>
                  <a:cubicBezTo>
                    <a:pt x="13607" y="160159"/>
                    <a:pt x="3553" y="259643"/>
                    <a:pt x="9903" y="241651"/>
                  </a:cubicBezTo>
                  <a:cubicBezTo>
                    <a:pt x="16253" y="223659"/>
                    <a:pt x="48532" y="95072"/>
                    <a:pt x="51178" y="76551"/>
                  </a:cubicBezTo>
                  <a:cubicBezTo>
                    <a:pt x="53824" y="58030"/>
                    <a:pt x="22603" y="139522"/>
                    <a:pt x="25778" y="130526"/>
                  </a:cubicBezTo>
                  <a:cubicBezTo>
                    <a:pt x="28953" y="121530"/>
                    <a:pt x="58586" y="-7586"/>
                    <a:pt x="57528" y="3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4" name="フリーフォーム 2223">
              <a:extLst>
                <a:ext uri="{FF2B5EF4-FFF2-40B4-BE49-F238E27FC236}">
                  <a16:creationId xmlns:a16="http://schemas.microsoft.com/office/drawing/2014/main" id="{DC94D3F5-BB47-983F-D342-B18928A0EFD0}"/>
                </a:ext>
              </a:extLst>
            </p:cNvPr>
            <p:cNvSpPr/>
            <p:nvPr/>
          </p:nvSpPr>
          <p:spPr>
            <a:xfrm>
              <a:off x="1333374" y="1939917"/>
              <a:ext cx="298786" cy="171610"/>
            </a:xfrm>
            <a:custGeom>
              <a:avLst/>
              <a:gdLst>
                <a:gd name="connsiteX0" fmla="*/ 126 w 298786"/>
                <a:gd name="connsiteY0" fmla="*/ 171458 h 171610"/>
                <a:gd name="connsiteX1" fmla="*/ 152526 w 298786"/>
                <a:gd name="connsiteY1" fmla="*/ 47633 h 171610"/>
                <a:gd name="connsiteX2" fmla="*/ 273176 w 298786"/>
                <a:gd name="connsiteY2" fmla="*/ 31758 h 171610"/>
                <a:gd name="connsiteX3" fmla="*/ 298576 w 298786"/>
                <a:gd name="connsiteY3" fmla="*/ 8 h 171610"/>
                <a:gd name="connsiteX4" fmla="*/ 266826 w 298786"/>
                <a:gd name="connsiteY4" fmla="*/ 34933 h 171610"/>
                <a:gd name="connsiteX5" fmla="*/ 196976 w 298786"/>
                <a:gd name="connsiteY5" fmla="*/ 47633 h 171610"/>
                <a:gd name="connsiteX6" fmla="*/ 127126 w 298786"/>
                <a:gd name="connsiteY6" fmla="*/ 73033 h 171610"/>
                <a:gd name="connsiteX7" fmla="*/ 126 w 298786"/>
                <a:gd name="connsiteY7" fmla="*/ 171458 h 17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86" h="171610">
                  <a:moveTo>
                    <a:pt x="126" y="171458"/>
                  </a:moveTo>
                  <a:cubicBezTo>
                    <a:pt x="4359" y="167225"/>
                    <a:pt x="107018" y="70916"/>
                    <a:pt x="152526" y="47633"/>
                  </a:cubicBezTo>
                  <a:cubicBezTo>
                    <a:pt x="198034" y="24350"/>
                    <a:pt x="248834" y="39695"/>
                    <a:pt x="273176" y="31758"/>
                  </a:cubicBezTo>
                  <a:cubicBezTo>
                    <a:pt x="297518" y="23821"/>
                    <a:pt x="299634" y="-521"/>
                    <a:pt x="298576" y="8"/>
                  </a:cubicBezTo>
                  <a:cubicBezTo>
                    <a:pt x="297518" y="537"/>
                    <a:pt x="283759" y="26996"/>
                    <a:pt x="266826" y="34933"/>
                  </a:cubicBezTo>
                  <a:cubicBezTo>
                    <a:pt x="249893" y="42870"/>
                    <a:pt x="220259" y="41283"/>
                    <a:pt x="196976" y="47633"/>
                  </a:cubicBezTo>
                  <a:cubicBezTo>
                    <a:pt x="173693" y="53983"/>
                    <a:pt x="155172" y="55570"/>
                    <a:pt x="127126" y="73033"/>
                  </a:cubicBezTo>
                  <a:cubicBezTo>
                    <a:pt x="99080" y="90495"/>
                    <a:pt x="-4107" y="175691"/>
                    <a:pt x="126" y="1714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5" name="フリーフォーム 2224">
              <a:extLst>
                <a:ext uri="{FF2B5EF4-FFF2-40B4-BE49-F238E27FC236}">
                  <a16:creationId xmlns:a16="http://schemas.microsoft.com/office/drawing/2014/main" id="{23C861E0-A416-E40C-3044-8DED1B25B01C}"/>
                </a:ext>
              </a:extLst>
            </p:cNvPr>
            <p:cNvSpPr/>
            <p:nvPr/>
          </p:nvSpPr>
          <p:spPr>
            <a:xfrm>
              <a:off x="724976" y="2044548"/>
              <a:ext cx="913618" cy="594535"/>
            </a:xfrm>
            <a:custGeom>
              <a:avLst/>
              <a:gdLst>
                <a:gd name="connsiteX0" fmla="*/ 2099 w 913618"/>
                <a:gd name="connsiteY0" fmla="*/ 593877 h 594535"/>
                <a:gd name="connsiteX1" fmla="*/ 262449 w 913618"/>
                <a:gd name="connsiteY1" fmla="*/ 270027 h 594535"/>
                <a:gd name="connsiteX2" fmla="*/ 205299 w 913618"/>
                <a:gd name="connsiteY2" fmla="*/ 311302 h 594535"/>
                <a:gd name="connsiteX3" fmla="*/ 446599 w 913618"/>
                <a:gd name="connsiteY3" fmla="*/ 143027 h 594535"/>
                <a:gd name="connsiteX4" fmla="*/ 376749 w 913618"/>
                <a:gd name="connsiteY4" fmla="*/ 177952 h 594535"/>
                <a:gd name="connsiteX5" fmla="*/ 627574 w 913618"/>
                <a:gd name="connsiteY5" fmla="*/ 85877 h 594535"/>
                <a:gd name="connsiteX6" fmla="*/ 548199 w 913618"/>
                <a:gd name="connsiteY6" fmla="*/ 92227 h 594535"/>
                <a:gd name="connsiteX7" fmla="*/ 814899 w 913618"/>
                <a:gd name="connsiteY7" fmla="*/ 28727 h 594535"/>
                <a:gd name="connsiteX8" fmla="*/ 913324 w 913618"/>
                <a:gd name="connsiteY8" fmla="*/ 152 h 594535"/>
                <a:gd name="connsiteX9" fmla="*/ 789499 w 913618"/>
                <a:gd name="connsiteY9" fmla="*/ 19202 h 594535"/>
                <a:gd name="connsiteX10" fmla="*/ 630749 w 913618"/>
                <a:gd name="connsiteY10" fmla="*/ 57302 h 594535"/>
                <a:gd name="connsiteX11" fmla="*/ 516449 w 913618"/>
                <a:gd name="connsiteY11" fmla="*/ 98577 h 594535"/>
                <a:gd name="connsiteX12" fmla="*/ 306899 w 913618"/>
                <a:gd name="connsiteY12" fmla="*/ 203352 h 594535"/>
                <a:gd name="connsiteX13" fmla="*/ 414849 w 913618"/>
                <a:gd name="connsiteY13" fmla="*/ 152552 h 594535"/>
                <a:gd name="connsiteX14" fmla="*/ 221174 w 913618"/>
                <a:gd name="connsiteY14" fmla="*/ 276377 h 594535"/>
                <a:gd name="connsiteX15" fmla="*/ 252924 w 913618"/>
                <a:gd name="connsiteY15" fmla="*/ 279552 h 594535"/>
                <a:gd name="connsiteX16" fmla="*/ 144974 w 913618"/>
                <a:gd name="connsiteY16" fmla="*/ 352577 h 594535"/>
                <a:gd name="connsiteX17" fmla="*/ 2099 w 913618"/>
                <a:gd name="connsiteY17" fmla="*/ 593877 h 59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3618" h="594535">
                  <a:moveTo>
                    <a:pt x="2099" y="593877"/>
                  </a:moveTo>
                  <a:cubicBezTo>
                    <a:pt x="21678" y="580119"/>
                    <a:pt x="228582" y="317123"/>
                    <a:pt x="262449" y="270027"/>
                  </a:cubicBezTo>
                  <a:cubicBezTo>
                    <a:pt x="296316" y="222931"/>
                    <a:pt x="205299" y="311302"/>
                    <a:pt x="205299" y="311302"/>
                  </a:cubicBezTo>
                  <a:cubicBezTo>
                    <a:pt x="235991" y="290135"/>
                    <a:pt x="418024" y="165252"/>
                    <a:pt x="446599" y="143027"/>
                  </a:cubicBezTo>
                  <a:cubicBezTo>
                    <a:pt x="475174" y="120802"/>
                    <a:pt x="346587" y="187477"/>
                    <a:pt x="376749" y="177952"/>
                  </a:cubicBezTo>
                  <a:cubicBezTo>
                    <a:pt x="406911" y="168427"/>
                    <a:pt x="598999" y="100164"/>
                    <a:pt x="627574" y="85877"/>
                  </a:cubicBezTo>
                  <a:cubicBezTo>
                    <a:pt x="656149" y="71590"/>
                    <a:pt x="516978" y="101752"/>
                    <a:pt x="548199" y="92227"/>
                  </a:cubicBezTo>
                  <a:cubicBezTo>
                    <a:pt x="579420" y="82702"/>
                    <a:pt x="754045" y="44073"/>
                    <a:pt x="814899" y="28727"/>
                  </a:cubicBezTo>
                  <a:cubicBezTo>
                    <a:pt x="875753" y="13381"/>
                    <a:pt x="917557" y="1739"/>
                    <a:pt x="913324" y="152"/>
                  </a:cubicBezTo>
                  <a:cubicBezTo>
                    <a:pt x="909091" y="-1435"/>
                    <a:pt x="836595" y="9677"/>
                    <a:pt x="789499" y="19202"/>
                  </a:cubicBezTo>
                  <a:cubicBezTo>
                    <a:pt x="742403" y="28727"/>
                    <a:pt x="676257" y="44073"/>
                    <a:pt x="630749" y="57302"/>
                  </a:cubicBezTo>
                  <a:cubicBezTo>
                    <a:pt x="585241" y="70531"/>
                    <a:pt x="570424" y="74235"/>
                    <a:pt x="516449" y="98577"/>
                  </a:cubicBezTo>
                  <a:cubicBezTo>
                    <a:pt x="462474" y="122919"/>
                    <a:pt x="323832" y="194356"/>
                    <a:pt x="306899" y="203352"/>
                  </a:cubicBezTo>
                  <a:cubicBezTo>
                    <a:pt x="289966" y="212348"/>
                    <a:pt x="429136" y="140381"/>
                    <a:pt x="414849" y="152552"/>
                  </a:cubicBezTo>
                  <a:cubicBezTo>
                    <a:pt x="400562" y="164723"/>
                    <a:pt x="248162" y="255210"/>
                    <a:pt x="221174" y="276377"/>
                  </a:cubicBezTo>
                  <a:cubicBezTo>
                    <a:pt x="194187" y="297544"/>
                    <a:pt x="265624" y="266852"/>
                    <a:pt x="252924" y="279552"/>
                  </a:cubicBezTo>
                  <a:cubicBezTo>
                    <a:pt x="240224" y="292252"/>
                    <a:pt x="184662" y="303364"/>
                    <a:pt x="144974" y="352577"/>
                  </a:cubicBezTo>
                  <a:cubicBezTo>
                    <a:pt x="105287" y="401789"/>
                    <a:pt x="-17480" y="607635"/>
                    <a:pt x="2099" y="5938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6" name="フリーフォーム 2225">
              <a:extLst>
                <a:ext uri="{FF2B5EF4-FFF2-40B4-BE49-F238E27FC236}">
                  <a16:creationId xmlns:a16="http://schemas.microsoft.com/office/drawing/2014/main" id="{4A29688D-CEAE-D167-0EED-8317C7E4F5B4}"/>
                </a:ext>
              </a:extLst>
            </p:cNvPr>
            <p:cNvSpPr/>
            <p:nvPr/>
          </p:nvSpPr>
          <p:spPr>
            <a:xfrm>
              <a:off x="1643883" y="1530027"/>
              <a:ext cx="537561" cy="348224"/>
            </a:xfrm>
            <a:custGeom>
              <a:avLst/>
              <a:gdLst>
                <a:gd name="connsiteX0" fmla="*/ 537342 w 537561"/>
                <a:gd name="connsiteY0" fmla="*/ 323 h 348224"/>
                <a:gd name="connsiteX1" fmla="*/ 238892 w 537561"/>
                <a:gd name="connsiteY1" fmla="*/ 155898 h 348224"/>
                <a:gd name="connsiteX2" fmla="*/ 315092 w 537561"/>
                <a:gd name="connsiteY2" fmla="*/ 136848 h 348224"/>
                <a:gd name="connsiteX3" fmla="*/ 143642 w 537561"/>
                <a:gd name="connsiteY3" fmla="*/ 235273 h 348224"/>
                <a:gd name="connsiteX4" fmla="*/ 767 w 537561"/>
                <a:gd name="connsiteY4" fmla="*/ 346398 h 348224"/>
                <a:gd name="connsiteX5" fmla="*/ 86492 w 537561"/>
                <a:gd name="connsiteY5" fmla="*/ 305123 h 348224"/>
                <a:gd name="connsiteX6" fmla="*/ 80142 w 537561"/>
                <a:gd name="connsiteY6" fmla="*/ 314648 h 348224"/>
                <a:gd name="connsiteX7" fmla="*/ 257942 w 537561"/>
                <a:gd name="connsiteY7" fmla="*/ 184473 h 348224"/>
                <a:gd name="connsiteX8" fmla="*/ 184917 w 537561"/>
                <a:gd name="connsiteY8" fmla="*/ 203523 h 348224"/>
                <a:gd name="connsiteX9" fmla="*/ 537342 w 537561"/>
                <a:gd name="connsiteY9" fmla="*/ 323 h 34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7561" h="348224">
                  <a:moveTo>
                    <a:pt x="537342" y="323"/>
                  </a:moveTo>
                  <a:cubicBezTo>
                    <a:pt x="546338" y="-7615"/>
                    <a:pt x="275934" y="133144"/>
                    <a:pt x="238892" y="155898"/>
                  </a:cubicBezTo>
                  <a:cubicBezTo>
                    <a:pt x="201850" y="178652"/>
                    <a:pt x="330967" y="123619"/>
                    <a:pt x="315092" y="136848"/>
                  </a:cubicBezTo>
                  <a:cubicBezTo>
                    <a:pt x="299217" y="150077"/>
                    <a:pt x="196029" y="200348"/>
                    <a:pt x="143642" y="235273"/>
                  </a:cubicBezTo>
                  <a:cubicBezTo>
                    <a:pt x="91254" y="270198"/>
                    <a:pt x="10292" y="334756"/>
                    <a:pt x="767" y="346398"/>
                  </a:cubicBezTo>
                  <a:cubicBezTo>
                    <a:pt x="-8758" y="358040"/>
                    <a:pt x="73263" y="310415"/>
                    <a:pt x="86492" y="305123"/>
                  </a:cubicBezTo>
                  <a:cubicBezTo>
                    <a:pt x="99721" y="299831"/>
                    <a:pt x="51567" y="334756"/>
                    <a:pt x="80142" y="314648"/>
                  </a:cubicBezTo>
                  <a:cubicBezTo>
                    <a:pt x="108717" y="294540"/>
                    <a:pt x="240479" y="202994"/>
                    <a:pt x="257942" y="184473"/>
                  </a:cubicBezTo>
                  <a:cubicBezTo>
                    <a:pt x="275404" y="165952"/>
                    <a:pt x="143113" y="232627"/>
                    <a:pt x="184917" y="203523"/>
                  </a:cubicBezTo>
                  <a:cubicBezTo>
                    <a:pt x="226721" y="174419"/>
                    <a:pt x="528346" y="8261"/>
                    <a:pt x="537342" y="3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7" name="フリーフォーム 2226">
              <a:extLst>
                <a:ext uri="{FF2B5EF4-FFF2-40B4-BE49-F238E27FC236}">
                  <a16:creationId xmlns:a16="http://schemas.microsoft.com/office/drawing/2014/main" id="{38233D11-42C3-187E-F799-5599ACDAB6E5}"/>
                </a:ext>
              </a:extLst>
            </p:cNvPr>
            <p:cNvSpPr/>
            <p:nvPr/>
          </p:nvSpPr>
          <p:spPr>
            <a:xfrm>
              <a:off x="1635099" y="1850837"/>
              <a:ext cx="82594" cy="391492"/>
            </a:xfrm>
            <a:custGeom>
              <a:avLst/>
              <a:gdLst>
                <a:gd name="connsiteX0" fmla="*/ 82576 w 82594"/>
                <a:gd name="connsiteY0" fmla="*/ 188 h 391492"/>
                <a:gd name="connsiteX1" fmla="*/ 34951 w 82594"/>
                <a:gd name="connsiteY1" fmla="*/ 146238 h 391492"/>
                <a:gd name="connsiteX2" fmla="*/ 60351 w 82594"/>
                <a:gd name="connsiteY2" fmla="*/ 127188 h 391492"/>
                <a:gd name="connsiteX3" fmla="*/ 22251 w 82594"/>
                <a:gd name="connsiteY3" fmla="*/ 228788 h 391492"/>
                <a:gd name="connsiteX4" fmla="*/ 34951 w 82594"/>
                <a:gd name="connsiteY4" fmla="*/ 200213 h 391492"/>
                <a:gd name="connsiteX5" fmla="*/ 12726 w 82594"/>
                <a:gd name="connsiteY5" fmla="*/ 285938 h 391492"/>
                <a:gd name="connsiteX6" fmla="*/ 31776 w 82594"/>
                <a:gd name="connsiteY6" fmla="*/ 390713 h 391492"/>
                <a:gd name="connsiteX7" fmla="*/ 26 w 82594"/>
                <a:gd name="connsiteY7" fmla="*/ 324038 h 391492"/>
                <a:gd name="connsiteX8" fmla="*/ 38126 w 82594"/>
                <a:gd name="connsiteY8" fmla="*/ 152588 h 391492"/>
                <a:gd name="connsiteX9" fmla="*/ 28601 w 82594"/>
                <a:gd name="connsiteY9" fmla="*/ 181163 h 391492"/>
                <a:gd name="connsiteX10" fmla="*/ 82576 w 82594"/>
                <a:gd name="connsiteY10" fmla="*/ 188 h 391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594" h="391492">
                  <a:moveTo>
                    <a:pt x="82576" y="188"/>
                  </a:moveTo>
                  <a:cubicBezTo>
                    <a:pt x="83634" y="-5633"/>
                    <a:pt x="38655" y="125071"/>
                    <a:pt x="34951" y="146238"/>
                  </a:cubicBezTo>
                  <a:cubicBezTo>
                    <a:pt x="31247" y="167405"/>
                    <a:pt x="62468" y="113430"/>
                    <a:pt x="60351" y="127188"/>
                  </a:cubicBezTo>
                  <a:cubicBezTo>
                    <a:pt x="58234" y="140946"/>
                    <a:pt x="26484" y="216617"/>
                    <a:pt x="22251" y="228788"/>
                  </a:cubicBezTo>
                  <a:cubicBezTo>
                    <a:pt x="18018" y="240959"/>
                    <a:pt x="36538" y="190688"/>
                    <a:pt x="34951" y="200213"/>
                  </a:cubicBezTo>
                  <a:cubicBezTo>
                    <a:pt x="33363" y="209738"/>
                    <a:pt x="13255" y="254188"/>
                    <a:pt x="12726" y="285938"/>
                  </a:cubicBezTo>
                  <a:cubicBezTo>
                    <a:pt x="12197" y="317688"/>
                    <a:pt x="33893" y="384363"/>
                    <a:pt x="31776" y="390713"/>
                  </a:cubicBezTo>
                  <a:cubicBezTo>
                    <a:pt x="29659" y="397063"/>
                    <a:pt x="-1032" y="363725"/>
                    <a:pt x="26" y="324038"/>
                  </a:cubicBezTo>
                  <a:cubicBezTo>
                    <a:pt x="1084" y="284351"/>
                    <a:pt x="33364" y="176400"/>
                    <a:pt x="38126" y="152588"/>
                  </a:cubicBezTo>
                  <a:cubicBezTo>
                    <a:pt x="42888" y="128776"/>
                    <a:pt x="23838" y="203388"/>
                    <a:pt x="28601" y="181163"/>
                  </a:cubicBezTo>
                  <a:cubicBezTo>
                    <a:pt x="33363" y="158938"/>
                    <a:pt x="81518" y="6009"/>
                    <a:pt x="82576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8" name="フリーフォーム 2227">
              <a:extLst>
                <a:ext uri="{FF2B5EF4-FFF2-40B4-BE49-F238E27FC236}">
                  <a16:creationId xmlns:a16="http://schemas.microsoft.com/office/drawing/2014/main" id="{D1158FE6-70C8-C34E-548D-340573386DB7}"/>
                </a:ext>
              </a:extLst>
            </p:cNvPr>
            <p:cNvSpPr/>
            <p:nvPr/>
          </p:nvSpPr>
          <p:spPr>
            <a:xfrm>
              <a:off x="725581" y="2159000"/>
              <a:ext cx="903194" cy="666458"/>
            </a:xfrm>
            <a:custGeom>
              <a:avLst/>
              <a:gdLst>
                <a:gd name="connsiteX0" fmla="*/ 903194 w 903194"/>
                <a:gd name="connsiteY0" fmla="*/ 0 h 666458"/>
                <a:gd name="connsiteX1" fmla="*/ 411069 w 903194"/>
                <a:gd name="connsiteY1" fmla="*/ 184150 h 666458"/>
                <a:gd name="connsiteX2" fmla="*/ 512669 w 903194"/>
                <a:gd name="connsiteY2" fmla="*/ 136525 h 666458"/>
                <a:gd name="connsiteX3" fmla="*/ 236444 w 903194"/>
                <a:gd name="connsiteY3" fmla="*/ 320675 h 666458"/>
                <a:gd name="connsiteX4" fmla="*/ 49119 w 903194"/>
                <a:gd name="connsiteY4" fmla="*/ 482600 h 666458"/>
                <a:gd name="connsiteX5" fmla="*/ 96744 w 903194"/>
                <a:gd name="connsiteY5" fmla="*/ 460375 h 666458"/>
                <a:gd name="connsiteX6" fmla="*/ 1494 w 903194"/>
                <a:gd name="connsiteY6" fmla="*/ 663575 h 666458"/>
                <a:gd name="connsiteX7" fmla="*/ 52294 w 903194"/>
                <a:gd name="connsiteY7" fmla="*/ 558800 h 666458"/>
                <a:gd name="connsiteX8" fmla="*/ 226919 w 903194"/>
                <a:gd name="connsiteY8" fmla="*/ 273050 h 666458"/>
                <a:gd name="connsiteX9" fmla="*/ 245969 w 903194"/>
                <a:gd name="connsiteY9" fmla="*/ 288925 h 666458"/>
                <a:gd name="connsiteX10" fmla="*/ 484094 w 903194"/>
                <a:gd name="connsiteY10" fmla="*/ 123825 h 666458"/>
                <a:gd name="connsiteX11" fmla="*/ 439644 w 903194"/>
                <a:gd name="connsiteY11" fmla="*/ 133350 h 666458"/>
                <a:gd name="connsiteX12" fmla="*/ 903194 w 903194"/>
                <a:gd name="connsiteY12" fmla="*/ 0 h 66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3194" h="666458">
                  <a:moveTo>
                    <a:pt x="903194" y="0"/>
                  </a:moveTo>
                  <a:lnTo>
                    <a:pt x="411069" y="184150"/>
                  </a:lnTo>
                  <a:cubicBezTo>
                    <a:pt x="345981" y="206904"/>
                    <a:pt x="541773" y="113771"/>
                    <a:pt x="512669" y="136525"/>
                  </a:cubicBezTo>
                  <a:cubicBezTo>
                    <a:pt x="483565" y="159279"/>
                    <a:pt x="313702" y="262996"/>
                    <a:pt x="236444" y="320675"/>
                  </a:cubicBezTo>
                  <a:cubicBezTo>
                    <a:pt x="159186" y="378354"/>
                    <a:pt x="72402" y="459317"/>
                    <a:pt x="49119" y="482600"/>
                  </a:cubicBezTo>
                  <a:cubicBezTo>
                    <a:pt x="25836" y="505883"/>
                    <a:pt x="104682" y="430212"/>
                    <a:pt x="96744" y="460375"/>
                  </a:cubicBezTo>
                  <a:cubicBezTo>
                    <a:pt x="88806" y="490538"/>
                    <a:pt x="8902" y="647171"/>
                    <a:pt x="1494" y="663575"/>
                  </a:cubicBezTo>
                  <a:cubicBezTo>
                    <a:pt x="-5914" y="679979"/>
                    <a:pt x="14723" y="623887"/>
                    <a:pt x="52294" y="558800"/>
                  </a:cubicBezTo>
                  <a:cubicBezTo>
                    <a:pt x="89865" y="493713"/>
                    <a:pt x="194640" y="318029"/>
                    <a:pt x="226919" y="273050"/>
                  </a:cubicBezTo>
                  <a:cubicBezTo>
                    <a:pt x="259198" y="228071"/>
                    <a:pt x="203106" y="313796"/>
                    <a:pt x="245969" y="288925"/>
                  </a:cubicBezTo>
                  <a:cubicBezTo>
                    <a:pt x="288831" y="264054"/>
                    <a:pt x="451815" y="149754"/>
                    <a:pt x="484094" y="123825"/>
                  </a:cubicBezTo>
                  <a:cubicBezTo>
                    <a:pt x="516373" y="97896"/>
                    <a:pt x="439644" y="133350"/>
                    <a:pt x="439644" y="133350"/>
                  </a:cubicBezTo>
                  <a:lnTo>
                    <a:pt x="90319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9" name="フリーフォーム 2228">
              <a:extLst>
                <a:ext uri="{FF2B5EF4-FFF2-40B4-BE49-F238E27FC236}">
                  <a16:creationId xmlns:a16="http://schemas.microsoft.com/office/drawing/2014/main" id="{17FE403C-96B5-5DEB-6040-A88AA6E37407}"/>
                </a:ext>
              </a:extLst>
            </p:cNvPr>
            <p:cNvSpPr/>
            <p:nvPr/>
          </p:nvSpPr>
          <p:spPr>
            <a:xfrm>
              <a:off x="658120" y="2628755"/>
              <a:ext cx="1047773" cy="984623"/>
            </a:xfrm>
            <a:custGeom>
              <a:avLst/>
              <a:gdLst>
                <a:gd name="connsiteX0" fmla="*/ 81655 w 1047773"/>
                <a:gd name="connsiteY0" fmla="*/ 145 h 984623"/>
                <a:gd name="connsiteX1" fmla="*/ 46730 w 1047773"/>
                <a:gd name="connsiteY1" fmla="*/ 241445 h 984623"/>
                <a:gd name="connsiteX2" fmla="*/ 37205 w 1047773"/>
                <a:gd name="connsiteY2" fmla="*/ 263670 h 984623"/>
                <a:gd name="connsiteX3" fmla="*/ 81655 w 1047773"/>
                <a:gd name="connsiteY3" fmla="*/ 454170 h 984623"/>
                <a:gd name="connsiteX4" fmla="*/ 59430 w 1047773"/>
                <a:gd name="connsiteY4" fmla="*/ 428770 h 984623"/>
                <a:gd name="connsiteX5" fmla="*/ 208655 w 1047773"/>
                <a:gd name="connsiteY5" fmla="*/ 685945 h 984623"/>
                <a:gd name="connsiteX6" fmla="*/ 186430 w 1047773"/>
                <a:gd name="connsiteY6" fmla="*/ 663720 h 984623"/>
                <a:gd name="connsiteX7" fmla="*/ 408680 w 1047773"/>
                <a:gd name="connsiteY7" fmla="*/ 828820 h 984623"/>
                <a:gd name="connsiteX8" fmla="*/ 437255 w 1047773"/>
                <a:gd name="connsiteY8" fmla="*/ 822470 h 984623"/>
                <a:gd name="connsiteX9" fmla="*/ 649980 w 1047773"/>
                <a:gd name="connsiteY9" fmla="*/ 933595 h 984623"/>
                <a:gd name="connsiteX10" fmla="*/ 1046855 w 1047773"/>
                <a:gd name="connsiteY10" fmla="*/ 974870 h 984623"/>
                <a:gd name="connsiteX11" fmla="*/ 748405 w 1047773"/>
                <a:gd name="connsiteY11" fmla="*/ 974870 h 984623"/>
                <a:gd name="connsiteX12" fmla="*/ 402330 w 1047773"/>
                <a:gd name="connsiteY12" fmla="*/ 866920 h 984623"/>
                <a:gd name="connsiteX13" fmla="*/ 18155 w 1047773"/>
                <a:gd name="connsiteY13" fmla="*/ 479570 h 984623"/>
                <a:gd name="connsiteX14" fmla="*/ 56255 w 1047773"/>
                <a:gd name="connsiteY14" fmla="*/ 482745 h 984623"/>
                <a:gd name="connsiteX15" fmla="*/ 2280 w 1047773"/>
                <a:gd name="connsiteY15" fmla="*/ 279545 h 984623"/>
                <a:gd name="connsiteX16" fmla="*/ 81655 w 1047773"/>
                <a:gd name="connsiteY16" fmla="*/ 145 h 9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7773" h="984623">
                  <a:moveTo>
                    <a:pt x="81655" y="145"/>
                  </a:moveTo>
                  <a:cubicBezTo>
                    <a:pt x="89063" y="-6205"/>
                    <a:pt x="54138" y="197524"/>
                    <a:pt x="46730" y="241445"/>
                  </a:cubicBezTo>
                  <a:cubicBezTo>
                    <a:pt x="39322" y="285366"/>
                    <a:pt x="31384" y="228216"/>
                    <a:pt x="37205" y="263670"/>
                  </a:cubicBezTo>
                  <a:cubicBezTo>
                    <a:pt x="43026" y="299124"/>
                    <a:pt x="77951" y="426653"/>
                    <a:pt x="81655" y="454170"/>
                  </a:cubicBezTo>
                  <a:cubicBezTo>
                    <a:pt x="85359" y="481687"/>
                    <a:pt x="38263" y="390141"/>
                    <a:pt x="59430" y="428770"/>
                  </a:cubicBezTo>
                  <a:cubicBezTo>
                    <a:pt x="80597" y="467399"/>
                    <a:pt x="187488" y="646787"/>
                    <a:pt x="208655" y="685945"/>
                  </a:cubicBezTo>
                  <a:cubicBezTo>
                    <a:pt x="229822" y="725103"/>
                    <a:pt x="153093" y="639908"/>
                    <a:pt x="186430" y="663720"/>
                  </a:cubicBezTo>
                  <a:cubicBezTo>
                    <a:pt x="219767" y="687532"/>
                    <a:pt x="366876" y="802362"/>
                    <a:pt x="408680" y="828820"/>
                  </a:cubicBezTo>
                  <a:cubicBezTo>
                    <a:pt x="450484" y="855278"/>
                    <a:pt x="397038" y="805008"/>
                    <a:pt x="437255" y="822470"/>
                  </a:cubicBezTo>
                  <a:cubicBezTo>
                    <a:pt x="477472" y="839932"/>
                    <a:pt x="548380" y="908195"/>
                    <a:pt x="649980" y="933595"/>
                  </a:cubicBezTo>
                  <a:cubicBezTo>
                    <a:pt x="751580" y="958995"/>
                    <a:pt x="1030451" y="967991"/>
                    <a:pt x="1046855" y="974870"/>
                  </a:cubicBezTo>
                  <a:cubicBezTo>
                    <a:pt x="1063259" y="981749"/>
                    <a:pt x="855826" y="992862"/>
                    <a:pt x="748405" y="974870"/>
                  </a:cubicBezTo>
                  <a:cubicBezTo>
                    <a:pt x="640984" y="956878"/>
                    <a:pt x="524038" y="949470"/>
                    <a:pt x="402330" y="866920"/>
                  </a:cubicBezTo>
                  <a:cubicBezTo>
                    <a:pt x="280622" y="784370"/>
                    <a:pt x="75834" y="543599"/>
                    <a:pt x="18155" y="479570"/>
                  </a:cubicBezTo>
                  <a:cubicBezTo>
                    <a:pt x="-39524" y="415541"/>
                    <a:pt x="58901" y="516083"/>
                    <a:pt x="56255" y="482745"/>
                  </a:cubicBezTo>
                  <a:cubicBezTo>
                    <a:pt x="53609" y="449408"/>
                    <a:pt x="-3012" y="354687"/>
                    <a:pt x="2280" y="279545"/>
                  </a:cubicBezTo>
                  <a:cubicBezTo>
                    <a:pt x="7572" y="204403"/>
                    <a:pt x="74247" y="6495"/>
                    <a:pt x="81655" y="1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0" name="フリーフォーム 2229">
              <a:extLst>
                <a:ext uri="{FF2B5EF4-FFF2-40B4-BE49-F238E27FC236}">
                  <a16:creationId xmlns:a16="http://schemas.microsoft.com/office/drawing/2014/main" id="{10DFF1C2-ABBF-0321-14FE-424F7781AB33}"/>
                </a:ext>
              </a:extLst>
            </p:cNvPr>
            <p:cNvSpPr/>
            <p:nvPr/>
          </p:nvSpPr>
          <p:spPr>
            <a:xfrm>
              <a:off x="2140153" y="600075"/>
              <a:ext cx="1695247" cy="941355"/>
            </a:xfrm>
            <a:custGeom>
              <a:avLst/>
              <a:gdLst>
                <a:gd name="connsiteX0" fmla="*/ 1695247 w 1695247"/>
                <a:gd name="connsiteY0" fmla="*/ 0 h 941355"/>
                <a:gd name="connsiteX1" fmla="*/ 891972 w 1695247"/>
                <a:gd name="connsiteY1" fmla="*/ 333375 h 941355"/>
                <a:gd name="connsiteX2" fmla="*/ 1292022 w 1695247"/>
                <a:gd name="connsiteY2" fmla="*/ 152400 h 941355"/>
                <a:gd name="connsiteX3" fmla="*/ 1022147 w 1695247"/>
                <a:gd name="connsiteY3" fmla="*/ 263525 h 941355"/>
                <a:gd name="connsiteX4" fmla="*/ 628447 w 1695247"/>
                <a:gd name="connsiteY4" fmla="*/ 508000 h 941355"/>
                <a:gd name="connsiteX5" fmla="*/ 514147 w 1695247"/>
                <a:gd name="connsiteY5" fmla="*/ 558800 h 941355"/>
                <a:gd name="connsiteX6" fmla="*/ 634797 w 1695247"/>
                <a:gd name="connsiteY6" fmla="*/ 482600 h 941355"/>
                <a:gd name="connsiteX7" fmla="*/ 358572 w 1695247"/>
                <a:gd name="connsiteY7" fmla="*/ 663575 h 941355"/>
                <a:gd name="connsiteX8" fmla="*/ 9322 w 1695247"/>
                <a:gd name="connsiteY8" fmla="*/ 936625 h 941355"/>
                <a:gd name="connsiteX9" fmla="*/ 177597 w 1695247"/>
                <a:gd name="connsiteY9" fmla="*/ 796925 h 941355"/>
                <a:gd name="connsiteX10" fmla="*/ 961822 w 1695247"/>
                <a:gd name="connsiteY10" fmla="*/ 311150 h 941355"/>
                <a:gd name="connsiteX11" fmla="*/ 879272 w 1695247"/>
                <a:gd name="connsiteY11" fmla="*/ 339725 h 941355"/>
                <a:gd name="connsiteX12" fmla="*/ 1263447 w 1695247"/>
                <a:gd name="connsiteY12" fmla="*/ 133350 h 941355"/>
                <a:gd name="connsiteX13" fmla="*/ 1199947 w 1695247"/>
                <a:gd name="connsiteY13" fmla="*/ 152400 h 941355"/>
                <a:gd name="connsiteX14" fmla="*/ 1695247 w 1695247"/>
                <a:gd name="connsiteY14" fmla="*/ 0 h 94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5247" h="941355">
                  <a:moveTo>
                    <a:pt x="1695247" y="0"/>
                  </a:moveTo>
                  <a:lnTo>
                    <a:pt x="891972" y="333375"/>
                  </a:lnTo>
                  <a:cubicBezTo>
                    <a:pt x="824768" y="358775"/>
                    <a:pt x="1270326" y="164042"/>
                    <a:pt x="1292022" y="152400"/>
                  </a:cubicBezTo>
                  <a:cubicBezTo>
                    <a:pt x="1313718" y="140758"/>
                    <a:pt x="1132743" y="204258"/>
                    <a:pt x="1022147" y="263525"/>
                  </a:cubicBezTo>
                  <a:cubicBezTo>
                    <a:pt x="911551" y="322792"/>
                    <a:pt x="713114" y="458788"/>
                    <a:pt x="628447" y="508000"/>
                  </a:cubicBezTo>
                  <a:cubicBezTo>
                    <a:pt x="543780" y="557212"/>
                    <a:pt x="513089" y="563033"/>
                    <a:pt x="514147" y="558800"/>
                  </a:cubicBezTo>
                  <a:cubicBezTo>
                    <a:pt x="515205" y="554567"/>
                    <a:pt x="660726" y="465138"/>
                    <a:pt x="634797" y="482600"/>
                  </a:cubicBezTo>
                  <a:cubicBezTo>
                    <a:pt x="608868" y="500062"/>
                    <a:pt x="462818" y="587904"/>
                    <a:pt x="358572" y="663575"/>
                  </a:cubicBezTo>
                  <a:cubicBezTo>
                    <a:pt x="254326" y="739246"/>
                    <a:pt x="39484" y="914400"/>
                    <a:pt x="9322" y="936625"/>
                  </a:cubicBezTo>
                  <a:cubicBezTo>
                    <a:pt x="-20840" y="958850"/>
                    <a:pt x="18847" y="901171"/>
                    <a:pt x="177597" y="796925"/>
                  </a:cubicBezTo>
                  <a:cubicBezTo>
                    <a:pt x="336347" y="692679"/>
                    <a:pt x="844876" y="387350"/>
                    <a:pt x="961822" y="311150"/>
                  </a:cubicBezTo>
                  <a:cubicBezTo>
                    <a:pt x="1078768" y="234950"/>
                    <a:pt x="829001" y="369358"/>
                    <a:pt x="879272" y="339725"/>
                  </a:cubicBezTo>
                  <a:cubicBezTo>
                    <a:pt x="929543" y="310092"/>
                    <a:pt x="1210001" y="164571"/>
                    <a:pt x="1263447" y="133350"/>
                  </a:cubicBezTo>
                  <a:cubicBezTo>
                    <a:pt x="1316893" y="102129"/>
                    <a:pt x="1199947" y="152400"/>
                    <a:pt x="1199947" y="152400"/>
                  </a:cubicBezTo>
                  <a:lnTo>
                    <a:pt x="169524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1" name="フリーフォーム 2230">
              <a:extLst>
                <a:ext uri="{FF2B5EF4-FFF2-40B4-BE49-F238E27FC236}">
                  <a16:creationId xmlns:a16="http://schemas.microsoft.com/office/drawing/2014/main" id="{CE3E17D1-E9E4-C303-0D03-6456A99C7572}"/>
                </a:ext>
              </a:extLst>
            </p:cNvPr>
            <p:cNvSpPr/>
            <p:nvPr/>
          </p:nvSpPr>
          <p:spPr>
            <a:xfrm>
              <a:off x="1962143" y="1546168"/>
              <a:ext cx="180984" cy="526324"/>
            </a:xfrm>
            <a:custGeom>
              <a:avLst/>
              <a:gdLst>
                <a:gd name="connsiteX0" fmla="*/ 180982 w 180984"/>
                <a:gd name="connsiteY0" fmla="*/ 57 h 526324"/>
                <a:gd name="connsiteX1" fmla="*/ 69857 w 180984"/>
                <a:gd name="connsiteY1" fmla="*/ 130232 h 526324"/>
                <a:gd name="connsiteX2" fmla="*/ 92082 w 180984"/>
                <a:gd name="connsiteY2" fmla="*/ 98482 h 526324"/>
                <a:gd name="connsiteX3" fmla="*/ 53982 w 180984"/>
                <a:gd name="connsiteY3" fmla="*/ 295332 h 526324"/>
                <a:gd name="connsiteX4" fmla="*/ 38107 w 180984"/>
                <a:gd name="connsiteY4" fmla="*/ 333432 h 526324"/>
                <a:gd name="connsiteX5" fmla="*/ 7 w 180984"/>
                <a:gd name="connsiteY5" fmla="*/ 393757 h 526324"/>
                <a:gd name="connsiteX6" fmla="*/ 34932 w 180984"/>
                <a:gd name="connsiteY6" fmla="*/ 371532 h 526324"/>
                <a:gd name="connsiteX7" fmla="*/ 38107 w 180984"/>
                <a:gd name="connsiteY7" fmla="*/ 523932 h 526324"/>
                <a:gd name="connsiteX8" fmla="*/ 34932 w 180984"/>
                <a:gd name="connsiteY8" fmla="*/ 444557 h 526324"/>
                <a:gd name="connsiteX9" fmla="*/ 57157 w 180984"/>
                <a:gd name="connsiteY9" fmla="*/ 187382 h 526324"/>
                <a:gd name="connsiteX10" fmla="*/ 73032 w 180984"/>
                <a:gd name="connsiteY10" fmla="*/ 114357 h 526324"/>
                <a:gd name="connsiteX11" fmla="*/ 180982 w 180984"/>
                <a:gd name="connsiteY11" fmla="*/ 57 h 5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984" h="526324">
                  <a:moveTo>
                    <a:pt x="180982" y="57"/>
                  </a:moveTo>
                  <a:cubicBezTo>
                    <a:pt x="180453" y="2703"/>
                    <a:pt x="84674" y="113828"/>
                    <a:pt x="69857" y="130232"/>
                  </a:cubicBezTo>
                  <a:cubicBezTo>
                    <a:pt x="55040" y="146636"/>
                    <a:pt x="94728" y="70965"/>
                    <a:pt x="92082" y="98482"/>
                  </a:cubicBezTo>
                  <a:cubicBezTo>
                    <a:pt x="89436" y="125999"/>
                    <a:pt x="62978" y="256174"/>
                    <a:pt x="53982" y="295332"/>
                  </a:cubicBezTo>
                  <a:cubicBezTo>
                    <a:pt x="44986" y="334490"/>
                    <a:pt x="47103" y="317028"/>
                    <a:pt x="38107" y="333432"/>
                  </a:cubicBezTo>
                  <a:cubicBezTo>
                    <a:pt x="29111" y="349836"/>
                    <a:pt x="536" y="387407"/>
                    <a:pt x="7" y="393757"/>
                  </a:cubicBezTo>
                  <a:cubicBezTo>
                    <a:pt x="-522" y="400107"/>
                    <a:pt x="28582" y="349836"/>
                    <a:pt x="34932" y="371532"/>
                  </a:cubicBezTo>
                  <a:cubicBezTo>
                    <a:pt x="41282" y="393228"/>
                    <a:pt x="38107" y="511761"/>
                    <a:pt x="38107" y="523932"/>
                  </a:cubicBezTo>
                  <a:cubicBezTo>
                    <a:pt x="38107" y="536103"/>
                    <a:pt x="31757" y="500649"/>
                    <a:pt x="34932" y="444557"/>
                  </a:cubicBezTo>
                  <a:cubicBezTo>
                    <a:pt x="38107" y="388465"/>
                    <a:pt x="50807" y="242415"/>
                    <a:pt x="57157" y="187382"/>
                  </a:cubicBezTo>
                  <a:cubicBezTo>
                    <a:pt x="63507" y="132349"/>
                    <a:pt x="54511" y="142403"/>
                    <a:pt x="73032" y="114357"/>
                  </a:cubicBezTo>
                  <a:cubicBezTo>
                    <a:pt x="91553" y="86311"/>
                    <a:pt x="181511" y="-2589"/>
                    <a:pt x="180982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2" name="フリーフォーム 2231">
              <a:extLst>
                <a:ext uri="{FF2B5EF4-FFF2-40B4-BE49-F238E27FC236}">
                  <a16:creationId xmlns:a16="http://schemas.microsoft.com/office/drawing/2014/main" id="{9E253CFD-2617-163D-DB98-2B9345D17461}"/>
                </a:ext>
              </a:extLst>
            </p:cNvPr>
            <p:cNvSpPr/>
            <p:nvPr/>
          </p:nvSpPr>
          <p:spPr>
            <a:xfrm>
              <a:off x="1999713" y="1656873"/>
              <a:ext cx="126164" cy="538736"/>
            </a:xfrm>
            <a:custGeom>
              <a:avLst/>
              <a:gdLst>
                <a:gd name="connsiteX0" fmla="*/ 64037 w 126164"/>
                <a:gd name="connsiteY0" fmla="*/ 477 h 538736"/>
                <a:gd name="connsiteX1" fmla="*/ 22762 w 126164"/>
                <a:gd name="connsiteY1" fmla="*/ 264002 h 538736"/>
                <a:gd name="connsiteX2" fmla="*/ 13237 w 126164"/>
                <a:gd name="connsiteY2" fmla="*/ 356077 h 538736"/>
                <a:gd name="connsiteX3" fmla="*/ 124362 w 126164"/>
                <a:gd name="connsiteY3" fmla="*/ 533877 h 538736"/>
                <a:gd name="connsiteX4" fmla="*/ 76737 w 126164"/>
                <a:gd name="connsiteY4" fmla="*/ 479902 h 538736"/>
                <a:gd name="connsiteX5" fmla="*/ 6887 w 126164"/>
                <a:gd name="connsiteY5" fmla="*/ 387827 h 538736"/>
                <a:gd name="connsiteX6" fmla="*/ 6887 w 126164"/>
                <a:gd name="connsiteY6" fmla="*/ 143352 h 538736"/>
                <a:gd name="connsiteX7" fmla="*/ 44987 w 126164"/>
                <a:gd name="connsiteY7" fmla="*/ 197327 h 538736"/>
                <a:gd name="connsiteX8" fmla="*/ 64037 w 126164"/>
                <a:gd name="connsiteY8" fmla="*/ 477 h 53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164" h="538736">
                  <a:moveTo>
                    <a:pt x="64037" y="477"/>
                  </a:moveTo>
                  <a:cubicBezTo>
                    <a:pt x="60333" y="11589"/>
                    <a:pt x="31229" y="204735"/>
                    <a:pt x="22762" y="264002"/>
                  </a:cubicBezTo>
                  <a:cubicBezTo>
                    <a:pt x="14295" y="323269"/>
                    <a:pt x="-3696" y="311098"/>
                    <a:pt x="13237" y="356077"/>
                  </a:cubicBezTo>
                  <a:cubicBezTo>
                    <a:pt x="30170" y="401056"/>
                    <a:pt x="113779" y="513240"/>
                    <a:pt x="124362" y="533877"/>
                  </a:cubicBezTo>
                  <a:cubicBezTo>
                    <a:pt x="134945" y="554515"/>
                    <a:pt x="96316" y="504244"/>
                    <a:pt x="76737" y="479902"/>
                  </a:cubicBezTo>
                  <a:cubicBezTo>
                    <a:pt x="57158" y="455560"/>
                    <a:pt x="18529" y="443919"/>
                    <a:pt x="6887" y="387827"/>
                  </a:cubicBezTo>
                  <a:cubicBezTo>
                    <a:pt x="-4755" y="331735"/>
                    <a:pt x="537" y="175102"/>
                    <a:pt x="6887" y="143352"/>
                  </a:cubicBezTo>
                  <a:cubicBezTo>
                    <a:pt x="13237" y="111602"/>
                    <a:pt x="38108" y="219023"/>
                    <a:pt x="44987" y="197327"/>
                  </a:cubicBezTo>
                  <a:cubicBezTo>
                    <a:pt x="51866" y="175631"/>
                    <a:pt x="67741" y="-10635"/>
                    <a:pt x="64037" y="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3" name="フリーフォーム 2232">
              <a:extLst>
                <a:ext uri="{FF2B5EF4-FFF2-40B4-BE49-F238E27FC236}">
                  <a16:creationId xmlns:a16="http://schemas.microsoft.com/office/drawing/2014/main" id="{AC09DD42-69AF-062E-CE27-4F79E488DBAB}"/>
                </a:ext>
              </a:extLst>
            </p:cNvPr>
            <p:cNvSpPr/>
            <p:nvPr/>
          </p:nvSpPr>
          <p:spPr>
            <a:xfrm>
              <a:off x="2111369" y="2006523"/>
              <a:ext cx="2136781" cy="259567"/>
            </a:xfrm>
            <a:custGeom>
              <a:avLst/>
              <a:gdLst>
                <a:gd name="connsiteX0" fmla="*/ 6 w 2136781"/>
                <a:gd name="connsiteY0" fmla="*/ 142952 h 259567"/>
                <a:gd name="connsiteX1" fmla="*/ 320681 w 2136781"/>
                <a:gd name="connsiteY1" fmla="*/ 250902 h 259567"/>
                <a:gd name="connsiteX2" fmla="*/ 314331 w 2136781"/>
                <a:gd name="connsiteY2" fmla="*/ 241377 h 259567"/>
                <a:gd name="connsiteX3" fmla="*/ 831856 w 2136781"/>
                <a:gd name="connsiteY3" fmla="*/ 225502 h 259567"/>
                <a:gd name="connsiteX4" fmla="*/ 790581 w 2136781"/>
                <a:gd name="connsiteY4" fmla="*/ 219152 h 259567"/>
                <a:gd name="connsiteX5" fmla="*/ 1174756 w 2136781"/>
                <a:gd name="connsiteY5" fmla="*/ 196927 h 259567"/>
                <a:gd name="connsiteX6" fmla="*/ 1517656 w 2136781"/>
                <a:gd name="connsiteY6" fmla="*/ 139777 h 259567"/>
                <a:gd name="connsiteX7" fmla="*/ 1447806 w 2136781"/>
                <a:gd name="connsiteY7" fmla="*/ 142952 h 259567"/>
                <a:gd name="connsiteX8" fmla="*/ 1895481 w 2136781"/>
                <a:gd name="connsiteY8" fmla="*/ 63577 h 259567"/>
                <a:gd name="connsiteX9" fmla="*/ 2136781 w 2136781"/>
                <a:gd name="connsiteY9" fmla="*/ 77 h 259567"/>
                <a:gd name="connsiteX10" fmla="*/ 1895481 w 2136781"/>
                <a:gd name="connsiteY10" fmla="*/ 76277 h 259567"/>
                <a:gd name="connsiteX11" fmla="*/ 1155706 w 2136781"/>
                <a:gd name="connsiteY11" fmla="*/ 203277 h 259567"/>
                <a:gd name="connsiteX12" fmla="*/ 539756 w 2136781"/>
                <a:gd name="connsiteY12" fmla="*/ 254077 h 259567"/>
                <a:gd name="connsiteX13" fmla="*/ 241306 w 2136781"/>
                <a:gd name="connsiteY13" fmla="*/ 247727 h 259567"/>
                <a:gd name="connsiteX14" fmla="*/ 311156 w 2136781"/>
                <a:gd name="connsiteY14" fmla="*/ 254077 h 259567"/>
                <a:gd name="connsiteX15" fmla="*/ 6 w 2136781"/>
                <a:gd name="connsiteY15" fmla="*/ 142952 h 25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36781" h="259567">
                  <a:moveTo>
                    <a:pt x="6" y="142952"/>
                  </a:moveTo>
                  <a:lnTo>
                    <a:pt x="320681" y="250902"/>
                  </a:lnTo>
                  <a:cubicBezTo>
                    <a:pt x="373069" y="267306"/>
                    <a:pt x="229135" y="245610"/>
                    <a:pt x="314331" y="241377"/>
                  </a:cubicBezTo>
                  <a:cubicBezTo>
                    <a:pt x="399527" y="237144"/>
                    <a:pt x="752481" y="229206"/>
                    <a:pt x="831856" y="225502"/>
                  </a:cubicBezTo>
                  <a:cubicBezTo>
                    <a:pt x="911231" y="221798"/>
                    <a:pt x="733431" y="223915"/>
                    <a:pt x="790581" y="219152"/>
                  </a:cubicBezTo>
                  <a:cubicBezTo>
                    <a:pt x="847731" y="214390"/>
                    <a:pt x="1053577" y="210156"/>
                    <a:pt x="1174756" y="196927"/>
                  </a:cubicBezTo>
                  <a:cubicBezTo>
                    <a:pt x="1295935" y="183698"/>
                    <a:pt x="1472148" y="148773"/>
                    <a:pt x="1517656" y="139777"/>
                  </a:cubicBezTo>
                  <a:cubicBezTo>
                    <a:pt x="1563164" y="130781"/>
                    <a:pt x="1384835" y="155652"/>
                    <a:pt x="1447806" y="142952"/>
                  </a:cubicBezTo>
                  <a:cubicBezTo>
                    <a:pt x="1510777" y="130252"/>
                    <a:pt x="1780652" y="87389"/>
                    <a:pt x="1895481" y="63577"/>
                  </a:cubicBezTo>
                  <a:cubicBezTo>
                    <a:pt x="2010310" y="39765"/>
                    <a:pt x="2136781" y="-2040"/>
                    <a:pt x="2136781" y="77"/>
                  </a:cubicBezTo>
                  <a:cubicBezTo>
                    <a:pt x="2136781" y="2194"/>
                    <a:pt x="2058993" y="42410"/>
                    <a:pt x="1895481" y="76277"/>
                  </a:cubicBezTo>
                  <a:cubicBezTo>
                    <a:pt x="1731969" y="110144"/>
                    <a:pt x="1381660" y="173644"/>
                    <a:pt x="1155706" y="203277"/>
                  </a:cubicBezTo>
                  <a:cubicBezTo>
                    <a:pt x="929752" y="232910"/>
                    <a:pt x="692156" y="246669"/>
                    <a:pt x="539756" y="254077"/>
                  </a:cubicBezTo>
                  <a:cubicBezTo>
                    <a:pt x="387356" y="261485"/>
                    <a:pt x="279406" y="247727"/>
                    <a:pt x="241306" y="247727"/>
                  </a:cubicBezTo>
                  <a:cubicBezTo>
                    <a:pt x="203206" y="247727"/>
                    <a:pt x="349256" y="269423"/>
                    <a:pt x="311156" y="254077"/>
                  </a:cubicBezTo>
                  <a:cubicBezTo>
                    <a:pt x="273056" y="238731"/>
                    <a:pt x="-1581" y="143481"/>
                    <a:pt x="6" y="1429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4" name="フリーフォーム 2233">
              <a:extLst>
                <a:ext uri="{FF2B5EF4-FFF2-40B4-BE49-F238E27FC236}">
                  <a16:creationId xmlns:a16="http://schemas.microsoft.com/office/drawing/2014/main" id="{9905EB9B-6100-2B5E-3891-C19EB31D30C7}"/>
                </a:ext>
              </a:extLst>
            </p:cNvPr>
            <p:cNvSpPr/>
            <p:nvPr/>
          </p:nvSpPr>
          <p:spPr>
            <a:xfrm>
              <a:off x="2107900" y="2041268"/>
              <a:ext cx="2133667" cy="249806"/>
            </a:xfrm>
            <a:custGeom>
              <a:avLst/>
              <a:gdLst>
                <a:gd name="connsiteX0" fmla="*/ 300 w 2133667"/>
                <a:gd name="connsiteY0" fmla="*/ 127257 h 249806"/>
                <a:gd name="connsiteX1" fmla="*/ 333675 w 2133667"/>
                <a:gd name="connsiteY1" fmla="*/ 244732 h 249806"/>
                <a:gd name="connsiteX2" fmla="*/ 263825 w 2133667"/>
                <a:gd name="connsiteY2" fmla="*/ 228857 h 249806"/>
                <a:gd name="connsiteX3" fmla="*/ 711500 w 2133667"/>
                <a:gd name="connsiteY3" fmla="*/ 232032 h 249806"/>
                <a:gd name="connsiteX4" fmla="*/ 635300 w 2133667"/>
                <a:gd name="connsiteY4" fmla="*/ 222507 h 249806"/>
                <a:gd name="connsiteX5" fmla="*/ 1175050 w 2133667"/>
                <a:gd name="connsiteY5" fmla="*/ 184407 h 249806"/>
                <a:gd name="connsiteX6" fmla="*/ 1517950 w 2133667"/>
                <a:gd name="connsiteY6" fmla="*/ 117732 h 249806"/>
                <a:gd name="connsiteX7" fmla="*/ 1368725 w 2133667"/>
                <a:gd name="connsiteY7" fmla="*/ 152657 h 249806"/>
                <a:gd name="connsiteX8" fmla="*/ 1768775 w 2133667"/>
                <a:gd name="connsiteY8" fmla="*/ 82807 h 249806"/>
                <a:gd name="connsiteX9" fmla="*/ 2130725 w 2133667"/>
                <a:gd name="connsiteY9" fmla="*/ 257 h 249806"/>
                <a:gd name="connsiteX10" fmla="*/ 1902125 w 2133667"/>
                <a:gd name="connsiteY10" fmla="*/ 60582 h 249806"/>
                <a:gd name="connsiteX11" fmla="*/ 1263950 w 2133667"/>
                <a:gd name="connsiteY11" fmla="*/ 162182 h 249806"/>
                <a:gd name="connsiteX12" fmla="*/ 628950 w 2133667"/>
                <a:gd name="connsiteY12" fmla="*/ 238382 h 249806"/>
                <a:gd name="connsiteX13" fmla="*/ 400350 w 2133667"/>
                <a:gd name="connsiteY13" fmla="*/ 238382 h 249806"/>
                <a:gd name="connsiteX14" fmla="*/ 300 w 2133667"/>
                <a:gd name="connsiteY14" fmla="*/ 127257 h 24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3667" h="249806">
                  <a:moveTo>
                    <a:pt x="300" y="127257"/>
                  </a:moveTo>
                  <a:cubicBezTo>
                    <a:pt x="-10812" y="128315"/>
                    <a:pt x="289754" y="227799"/>
                    <a:pt x="333675" y="244732"/>
                  </a:cubicBezTo>
                  <a:cubicBezTo>
                    <a:pt x="377596" y="261665"/>
                    <a:pt x="200854" y="230974"/>
                    <a:pt x="263825" y="228857"/>
                  </a:cubicBezTo>
                  <a:cubicBezTo>
                    <a:pt x="326796" y="226740"/>
                    <a:pt x="649588" y="233090"/>
                    <a:pt x="711500" y="232032"/>
                  </a:cubicBezTo>
                  <a:cubicBezTo>
                    <a:pt x="773412" y="230974"/>
                    <a:pt x="558042" y="230444"/>
                    <a:pt x="635300" y="222507"/>
                  </a:cubicBezTo>
                  <a:cubicBezTo>
                    <a:pt x="712558" y="214570"/>
                    <a:pt x="1027942" y="201869"/>
                    <a:pt x="1175050" y="184407"/>
                  </a:cubicBezTo>
                  <a:cubicBezTo>
                    <a:pt x="1322158" y="166945"/>
                    <a:pt x="1485671" y="123024"/>
                    <a:pt x="1517950" y="117732"/>
                  </a:cubicBezTo>
                  <a:cubicBezTo>
                    <a:pt x="1550229" y="112440"/>
                    <a:pt x="1326921" y="158478"/>
                    <a:pt x="1368725" y="152657"/>
                  </a:cubicBezTo>
                  <a:cubicBezTo>
                    <a:pt x="1410529" y="146836"/>
                    <a:pt x="1641775" y="108207"/>
                    <a:pt x="1768775" y="82807"/>
                  </a:cubicBezTo>
                  <a:cubicBezTo>
                    <a:pt x="1895775" y="57407"/>
                    <a:pt x="2108500" y="3961"/>
                    <a:pt x="2130725" y="257"/>
                  </a:cubicBezTo>
                  <a:cubicBezTo>
                    <a:pt x="2152950" y="-3447"/>
                    <a:pt x="2046587" y="33595"/>
                    <a:pt x="1902125" y="60582"/>
                  </a:cubicBezTo>
                  <a:cubicBezTo>
                    <a:pt x="1757663" y="87569"/>
                    <a:pt x="1476146" y="132549"/>
                    <a:pt x="1263950" y="162182"/>
                  </a:cubicBezTo>
                  <a:cubicBezTo>
                    <a:pt x="1051754" y="191815"/>
                    <a:pt x="772883" y="225682"/>
                    <a:pt x="628950" y="238382"/>
                  </a:cubicBezTo>
                  <a:cubicBezTo>
                    <a:pt x="485017" y="251082"/>
                    <a:pt x="504067" y="253728"/>
                    <a:pt x="400350" y="238382"/>
                  </a:cubicBezTo>
                  <a:cubicBezTo>
                    <a:pt x="296633" y="223036"/>
                    <a:pt x="11412" y="126199"/>
                    <a:pt x="300" y="1272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5" name="フリーフォーム 2234">
              <a:extLst>
                <a:ext uri="{FF2B5EF4-FFF2-40B4-BE49-F238E27FC236}">
                  <a16:creationId xmlns:a16="http://schemas.microsoft.com/office/drawing/2014/main" id="{01255C06-BE4C-65B0-8FE5-49FF6DE91D89}"/>
                </a:ext>
              </a:extLst>
            </p:cNvPr>
            <p:cNvSpPr/>
            <p:nvPr/>
          </p:nvSpPr>
          <p:spPr>
            <a:xfrm>
              <a:off x="1650800" y="2075910"/>
              <a:ext cx="359619" cy="172297"/>
            </a:xfrm>
            <a:custGeom>
              <a:avLst/>
              <a:gdLst>
                <a:gd name="connsiteX0" fmla="*/ 200 w 359619"/>
                <a:gd name="connsiteY0" fmla="*/ 171990 h 172297"/>
                <a:gd name="connsiteX1" fmla="*/ 251025 w 359619"/>
                <a:gd name="connsiteY1" fmla="*/ 57690 h 172297"/>
                <a:gd name="connsiteX2" fmla="*/ 146250 w 359619"/>
                <a:gd name="connsiteY2" fmla="*/ 76740 h 172297"/>
                <a:gd name="connsiteX3" fmla="*/ 355800 w 359619"/>
                <a:gd name="connsiteY3" fmla="*/ 540 h 172297"/>
                <a:gd name="connsiteX4" fmla="*/ 276425 w 359619"/>
                <a:gd name="connsiteY4" fmla="*/ 44990 h 172297"/>
                <a:gd name="connsiteX5" fmla="*/ 209750 w 359619"/>
                <a:gd name="connsiteY5" fmla="*/ 89440 h 172297"/>
                <a:gd name="connsiteX6" fmla="*/ 200 w 359619"/>
                <a:gd name="connsiteY6" fmla="*/ 171990 h 17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619" h="172297">
                  <a:moveTo>
                    <a:pt x="200" y="171990"/>
                  </a:moveTo>
                  <a:cubicBezTo>
                    <a:pt x="7079" y="166698"/>
                    <a:pt x="226683" y="73565"/>
                    <a:pt x="251025" y="57690"/>
                  </a:cubicBezTo>
                  <a:cubicBezTo>
                    <a:pt x="275367" y="41815"/>
                    <a:pt x="128788" y="86265"/>
                    <a:pt x="146250" y="76740"/>
                  </a:cubicBezTo>
                  <a:cubicBezTo>
                    <a:pt x="163713" y="67215"/>
                    <a:pt x="334104" y="5832"/>
                    <a:pt x="355800" y="540"/>
                  </a:cubicBezTo>
                  <a:cubicBezTo>
                    <a:pt x="377496" y="-4752"/>
                    <a:pt x="300767" y="30173"/>
                    <a:pt x="276425" y="44990"/>
                  </a:cubicBezTo>
                  <a:cubicBezTo>
                    <a:pt x="252083" y="59807"/>
                    <a:pt x="254200" y="66157"/>
                    <a:pt x="209750" y="89440"/>
                  </a:cubicBezTo>
                  <a:cubicBezTo>
                    <a:pt x="165300" y="112723"/>
                    <a:pt x="-6679" y="177282"/>
                    <a:pt x="200" y="171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6" name="フリーフォーム 2235">
              <a:extLst>
                <a:ext uri="{FF2B5EF4-FFF2-40B4-BE49-F238E27FC236}">
                  <a16:creationId xmlns:a16="http://schemas.microsoft.com/office/drawing/2014/main" id="{6650C8BB-C079-F23B-723A-72836AE7980C}"/>
                </a:ext>
              </a:extLst>
            </p:cNvPr>
            <p:cNvSpPr/>
            <p:nvPr/>
          </p:nvSpPr>
          <p:spPr>
            <a:xfrm>
              <a:off x="1643401" y="2148596"/>
              <a:ext cx="483993" cy="219998"/>
            </a:xfrm>
            <a:custGeom>
              <a:avLst/>
              <a:gdLst>
                <a:gd name="connsiteX0" fmla="*/ 1249 w 483993"/>
                <a:gd name="connsiteY0" fmla="*/ 219954 h 219998"/>
                <a:gd name="connsiteX1" fmla="*/ 80624 w 483993"/>
                <a:gd name="connsiteY1" fmla="*/ 118354 h 219998"/>
                <a:gd name="connsiteX2" fmla="*/ 48874 w 483993"/>
                <a:gd name="connsiteY2" fmla="*/ 134229 h 219998"/>
                <a:gd name="connsiteX3" fmla="*/ 318749 w 483993"/>
                <a:gd name="connsiteY3" fmla="*/ 29454 h 219998"/>
                <a:gd name="connsiteX4" fmla="*/ 388599 w 483993"/>
                <a:gd name="connsiteY4" fmla="*/ 4054 h 219998"/>
                <a:gd name="connsiteX5" fmla="*/ 483849 w 483993"/>
                <a:gd name="connsiteY5" fmla="*/ 48504 h 219998"/>
                <a:gd name="connsiteX6" fmla="*/ 407649 w 483993"/>
                <a:gd name="connsiteY6" fmla="*/ 879 h 219998"/>
                <a:gd name="connsiteX7" fmla="*/ 306049 w 483993"/>
                <a:gd name="connsiteY7" fmla="*/ 23104 h 219998"/>
                <a:gd name="connsiteX8" fmla="*/ 137774 w 483993"/>
                <a:gd name="connsiteY8" fmla="*/ 89779 h 219998"/>
                <a:gd name="connsiteX9" fmla="*/ 39349 w 483993"/>
                <a:gd name="connsiteY9" fmla="*/ 131054 h 219998"/>
                <a:gd name="connsiteX10" fmla="*/ 1249 w 483993"/>
                <a:gd name="connsiteY10" fmla="*/ 219954 h 21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993" h="219998">
                  <a:moveTo>
                    <a:pt x="1249" y="219954"/>
                  </a:moveTo>
                  <a:cubicBezTo>
                    <a:pt x="8128" y="217837"/>
                    <a:pt x="72687" y="132641"/>
                    <a:pt x="80624" y="118354"/>
                  </a:cubicBezTo>
                  <a:cubicBezTo>
                    <a:pt x="88561" y="104067"/>
                    <a:pt x="9187" y="149046"/>
                    <a:pt x="48874" y="134229"/>
                  </a:cubicBezTo>
                  <a:cubicBezTo>
                    <a:pt x="88561" y="119412"/>
                    <a:pt x="262128" y="51150"/>
                    <a:pt x="318749" y="29454"/>
                  </a:cubicBezTo>
                  <a:cubicBezTo>
                    <a:pt x="375370" y="7758"/>
                    <a:pt x="361082" y="879"/>
                    <a:pt x="388599" y="4054"/>
                  </a:cubicBezTo>
                  <a:cubicBezTo>
                    <a:pt x="416116" y="7229"/>
                    <a:pt x="480674" y="49033"/>
                    <a:pt x="483849" y="48504"/>
                  </a:cubicBezTo>
                  <a:cubicBezTo>
                    <a:pt x="487024" y="47975"/>
                    <a:pt x="437282" y="5112"/>
                    <a:pt x="407649" y="879"/>
                  </a:cubicBezTo>
                  <a:cubicBezTo>
                    <a:pt x="378016" y="-3354"/>
                    <a:pt x="351028" y="8287"/>
                    <a:pt x="306049" y="23104"/>
                  </a:cubicBezTo>
                  <a:cubicBezTo>
                    <a:pt x="261070" y="37921"/>
                    <a:pt x="182224" y="71787"/>
                    <a:pt x="137774" y="89779"/>
                  </a:cubicBezTo>
                  <a:cubicBezTo>
                    <a:pt x="93324" y="107771"/>
                    <a:pt x="61574" y="114121"/>
                    <a:pt x="39349" y="131054"/>
                  </a:cubicBezTo>
                  <a:cubicBezTo>
                    <a:pt x="17124" y="147987"/>
                    <a:pt x="-5630" y="222071"/>
                    <a:pt x="1249" y="2199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7" name="フリーフォーム 2236">
              <a:extLst>
                <a:ext uri="{FF2B5EF4-FFF2-40B4-BE49-F238E27FC236}">
                  <a16:creationId xmlns:a16="http://schemas.microsoft.com/office/drawing/2014/main" id="{583D5AA4-2A10-E045-AD45-D1ADFBFDAB37}"/>
                </a:ext>
              </a:extLst>
            </p:cNvPr>
            <p:cNvSpPr/>
            <p:nvPr/>
          </p:nvSpPr>
          <p:spPr>
            <a:xfrm>
              <a:off x="1669229" y="2192192"/>
              <a:ext cx="467915" cy="204933"/>
            </a:xfrm>
            <a:custGeom>
              <a:avLst/>
              <a:gdLst>
                <a:gd name="connsiteX0" fmla="*/ 467546 w 467915"/>
                <a:gd name="connsiteY0" fmla="*/ 8083 h 204933"/>
                <a:gd name="connsiteX1" fmla="*/ 343721 w 467915"/>
                <a:gd name="connsiteY1" fmla="*/ 8083 h 204933"/>
                <a:gd name="connsiteX2" fmla="*/ 229421 w 467915"/>
                <a:gd name="connsiteY2" fmla="*/ 33483 h 204933"/>
                <a:gd name="connsiteX3" fmla="*/ 334196 w 467915"/>
                <a:gd name="connsiteY3" fmla="*/ 1733 h 204933"/>
                <a:gd name="connsiteX4" fmla="*/ 134171 w 467915"/>
                <a:gd name="connsiteY4" fmla="*/ 96983 h 204933"/>
                <a:gd name="connsiteX5" fmla="*/ 38921 w 467915"/>
                <a:gd name="connsiteY5" fmla="*/ 119208 h 204933"/>
                <a:gd name="connsiteX6" fmla="*/ 821 w 467915"/>
                <a:gd name="connsiteY6" fmla="*/ 204933 h 204933"/>
                <a:gd name="connsiteX7" fmla="*/ 70671 w 467915"/>
                <a:gd name="connsiteY7" fmla="*/ 119208 h 204933"/>
                <a:gd name="connsiteX8" fmla="*/ 226246 w 467915"/>
                <a:gd name="connsiteY8" fmla="*/ 39833 h 204933"/>
                <a:gd name="connsiteX9" fmla="*/ 302446 w 467915"/>
                <a:gd name="connsiteY9" fmla="*/ 8083 h 204933"/>
                <a:gd name="connsiteX10" fmla="*/ 467546 w 467915"/>
                <a:gd name="connsiteY10" fmla="*/ 8083 h 20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915" h="204933">
                  <a:moveTo>
                    <a:pt x="467546" y="8083"/>
                  </a:moveTo>
                  <a:cubicBezTo>
                    <a:pt x="474425" y="8083"/>
                    <a:pt x="383409" y="3850"/>
                    <a:pt x="343721" y="8083"/>
                  </a:cubicBezTo>
                  <a:cubicBezTo>
                    <a:pt x="304033" y="12316"/>
                    <a:pt x="231009" y="34541"/>
                    <a:pt x="229421" y="33483"/>
                  </a:cubicBezTo>
                  <a:cubicBezTo>
                    <a:pt x="227833" y="32425"/>
                    <a:pt x="350071" y="-8850"/>
                    <a:pt x="334196" y="1733"/>
                  </a:cubicBezTo>
                  <a:cubicBezTo>
                    <a:pt x="318321" y="12316"/>
                    <a:pt x="183384" y="77404"/>
                    <a:pt x="134171" y="96983"/>
                  </a:cubicBezTo>
                  <a:cubicBezTo>
                    <a:pt x="84958" y="116562"/>
                    <a:pt x="61146" y="101216"/>
                    <a:pt x="38921" y="119208"/>
                  </a:cubicBezTo>
                  <a:cubicBezTo>
                    <a:pt x="16696" y="137200"/>
                    <a:pt x="-4471" y="204933"/>
                    <a:pt x="821" y="204933"/>
                  </a:cubicBezTo>
                  <a:cubicBezTo>
                    <a:pt x="6113" y="204933"/>
                    <a:pt x="33100" y="146725"/>
                    <a:pt x="70671" y="119208"/>
                  </a:cubicBezTo>
                  <a:cubicBezTo>
                    <a:pt x="108242" y="91691"/>
                    <a:pt x="187617" y="58354"/>
                    <a:pt x="226246" y="39833"/>
                  </a:cubicBezTo>
                  <a:cubicBezTo>
                    <a:pt x="264875" y="21312"/>
                    <a:pt x="263817" y="12316"/>
                    <a:pt x="302446" y="8083"/>
                  </a:cubicBezTo>
                  <a:cubicBezTo>
                    <a:pt x="341075" y="3850"/>
                    <a:pt x="460667" y="8083"/>
                    <a:pt x="467546" y="8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8" name="フリーフォーム 2237">
              <a:extLst>
                <a:ext uri="{FF2B5EF4-FFF2-40B4-BE49-F238E27FC236}">
                  <a16:creationId xmlns:a16="http://schemas.microsoft.com/office/drawing/2014/main" id="{CB8282FD-FD6C-5711-0932-6EEC3180970D}"/>
                </a:ext>
              </a:extLst>
            </p:cNvPr>
            <p:cNvSpPr/>
            <p:nvPr/>
          </p:nvSpPr>
          <p:spPr>
            <a:xfrm>
              <a:off x="1604517" y="2311662"/>
              <a:ext cx="329062" cy="381355"/>
            </a:xfrm>
            <a:custGeom>
              <a:avLst/>
              <a:gdLst>
                <a:gd name="connsiteX0" fmla="*/ 2033 w 329062"/>
                <a:gd name="connsiteY0" fmla="*/ 2913 h 381355"/>
                <a:gd name="connsiteX1" fmla="*/ 116333 w 329062"/>
                <a:gd name="connsiteY1" fmla="*/ 196588 h 381355"/>
                <a:gd name="connsiteX2" fmla="*/ 195708 w 329062"/>
                <a:gd name="connsiteY2" fmla="*/ 339463 h 381355"/>
                <a:gd name="connsiteX3" fmla="*/ 262383 w 329062"/>
                <a:gd name="connsiteY3" fmla="*/ 371213 h 381355"/>
                <a:gd name="connsiteX4" fmla="*/ 329058 w 329062"/>
                <a:gd name="connsiteY4" fmla="*/ 380738 h 381355"/>
                <a:gd name="connsiteX5" fmla="*/ 259208 w 329062"/>
                <a:gd name="connsiteY5" fmla="*/ 374388 h 381355"/>
                <a:gd name="connsiteX6" fmla="*/ 211583 w 329062"/>
                <a:gd name="connsiteY6" fmla="*/ 371213 h 381355"/>
                <a:gd name="connsiteX7" fmla="*/ 141733 w 329062"/>
                <a:gd name="connsiteY7" fmla="*/ 244213 h 381355"/>
                <a:gd name="connsiteX8" fmla="*/ 49658 w 329062"/>
                <a:gd name="connsiteY8" fmla="*/ 88638 h 381355"/>
                <a:gd name="connsiteX9" fmla="*/ 2033 w 329062"/>
                <a:gd name="connsiteY9" fmla="*/ 2913 h 38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9062" h="381355">
                  <a:moveTo>
                    <a:pt x="2033" y="2913"/>
                  </a:moveTo>
                  <a:cubicBezTo>
                    <a:pt x="13145" y="20904"/>
                    <a:pt x="84054" y="140496"/>
                    <a:pt x="116333" y="196588"/>
                  </a:cubicBezTo>
                  <a:cubicBezTo>
                    <a:pt x="148612" y="252680"/>
                    <a:pt x="171366" y="310359"/>
                    <a:pt x="195708" y="339463"/>
                  </a:cubicBezTo>
                  <a:cubicBezTo>
                    <a:pt x="220050" y="368567"/>
                    <a:pt x="240158" y="364334"/>
                    <a:pt x="262383" y="371213"/>
                  </a:cubicBezTo>
                  <a:cubicBezTo>
                    <a:pt x="284608" y="378092"/>
                    <a:pt x="329587" y="380209"/>
                    <a:pt x="329058" y="380738"/>
                  </a:cubicBezTo>
                  <a:cubicBezTo>
                    <a:pt x="328529" y="381267"/>
                    <a:pt x="278787" y="375975"/>
                    <a:pt x="259208" y="374388"/>
                  </a:cubicBezTo>
                  <a:cubicBezTo>
                    <a:pt x="239629" y="372801"/>
                    <a:pt x="231162" y="392909"/>
                    <a:pt x="211583" y="371213"/>
                  </a:cubicBezTo>
                  <a:cubicBezTo>
                    <a:pt x="192004" y="349517"/>
                    <a:pt x="168720" y="291309"/>
                    <a:pt x="141733" y="244213"/>
                  </a:cubicBezTo>
                  <a:cubicBezTo>
                    <a:pt x="114746" y="197117"/>
                    <a:pt x="71354" y="122505"/>
                    <a:pt x="49658" y="88638"/>
                  </a:cubicBezTo>
                  <a:cubicBezTo>
                    <a:pt x="27962" y="54771"/>
                    <a:pt x="-9079" y="-15078"/>
                    <a:pt x="2033" y="29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9" name="フリーフォーム 2238">
              <a:extLst>
                <a:ext uri="{FF2B5EF4-FFF2-40B4-BE49-F238E27FC236}">
                  <a16:creationId xmlns:a16="http://schemas.microsoft.com/office/drawing/2014/main" id="{802F1773-1882-4242-E22C-EA04BC06E2AC}"/>
                </a:ext>
              </a:extLst>
            </p:cNvPr>
            <p:cNvSpPr/>
            <p:nvPr/>
          </p:nvSpPr>
          <p:spPr>
            <a:xfrm>
              <a:off x="1666825" y="2368466"/>
              <a:ext cx="211037" cy="301922"/>
            </a:xfrm>
            <a:custGeom>
              <a:avLst/>
              <a:gdLst>
                <a:gd name="connsiteX0" fmla="*/ 50 w 211037"/>
                <a:gd name="connsiteY0" fmla="*/ 84 h 301922"/>
                <a:gd name="connsiteX1" fmla="*/ 82600 w 211037"/>
                <a:gd name="connsiteY1" fmla="*/ 149309 h 301922"/>
                <a:gd name="connsiteX2" fmla="*/ 111175 w 211037"/>
                <a:gd name="connsiteY2" fmla="*/ 215984 h 301922"/>
                <a:gd name="connsiteX3" fmla="*/ 209600 w 211037"/>
                <a:gd name="connsiteY3" fmla="*/ 298534 h 301922"/>
                <a:gd name="connsiteX4" fmla="*/ 165150 w 211037"/>
                <a:gd name="connsiteY4" fmla="*/ 279484 h 301922"/>
                <a:gd name="connsiteX5" fmla="*/ 101650 w 211037"/>
                <a:gd name="connsiteY5" fmla="*/ 219159 h 301922"/>
                <a:gd name="connsiteX6" fmla="*/ 47675 w 211037"/>
                <a:gd name="connsiteY6" fmla="*/ 108034 h 301922"/>
                <a:gd name="connsiteX7" fmla="*/ 69900 w 211037"/>
                <a:gd name="connsiteY7" fmla="*/ 127084 h 301922"/>
                <a:gd name="connsiteX8" fmla="*/ 50 w 211037"/>
                <a:gd name="connsiteY8" fmla="*/ 84 h 30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037" h="301922">
                  <a:moveTo>
                    <a:pt x="50" y="84"/>
                  </a:moveTo>
                  <a:cubicBezTo>
                    <a:pt x="2167" y="3788"/>
                    <a:pt x="64079" y="113326"/>
                    <a:pt x="82600" y="149309"/>
                  </a:cubicBezTo>
                  <a:cubicBezTo>
                    <a:pt x="101121" y="185292"/>
                    <a:pt x="90008" y="191113"/>
                    <a:pt x="111175" y="215984"/>
                  </a:cubicBezTo>
                  <a:cubicBezTo>
                    <a:pt x="132342" y="240855"/>
                    <a:pt x="200604" y="287951"/>
                    <a:pt x="209600" y="298534"/>
                  </a:cubicBezTo>
                  <a:cubicBezTo>
                    <a:pt x="218596" y="309117"/>
                    <a:pt x="183142" y="292713"/>
                    <a:pt x="165150" y="279484"/>
                  </a:cubicBezTo>
                  <a:cubicBezTo>
                    <a:pt x="147158" y="266255"/>
                    <a:pt x="121229" y="247734"/>
                    <a:pt x="101650" y="219159"/>
                  </a:cubicBezTo>
                  <a:cubicBezTo>
                    <a:pt x="82071" y="190584"/>
                    <a:pt x="52967" y="123380"/>
                    <a:pt x="47675" y="108034"/>
                  </a:cubicBezTo>
                  <a:cubicBezTo>
                    <a:pt x="42383" y="92688"/>
                    <a:pt x="76779" y="138726"/>
                    <a:pt x="69900" y="127084"/>
                  </a:cubicBezTo>
                  <a:cubicBezTo>
                    <a:pt x="63021" y="115442"/>
                    <a:pt x="-2067" y="-3620"/>
                    <a:pt x="50" y="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336AC1A5-5EA9-C5E2-F678-A05C4FB77D97}"/>
                </a:ext>
              </a:extLst>
            </p:cNvPr>
            <p:cNvSpPr/>
            <p:nvPr/>
          </p:nvSpPr>
          <p:spPr>
            <a:xfrm>
              <a:off x="919718" y="2346082"/>
              <a:ext cx="664616" cy="606809"/>
            </a:xfrm>
            <a:custGeom>
              <a:avLst/>
              <a:gdLst>
                <a:gd name="connsiteX0" fmla="*/ 664607 w 664616"/>
                <a:gd name="connsiteY0" fmla="*/ 243 h 606809"/>
                <a:gd name="connsiteX1" fmla="*/ 251857 w 664616"/>
                <a:gd name="connsiteY1" fmla="*/ 168518 h 606809"/>
                <a:gd name="connsiteX2" fmla="*/ 347107 w 664616"/>
                <a:gd name="connsiteY2" fmla="*/ 155818 h 606809"/>
                <a:gd name="connsiteX3" fmla="*/ 29607 w 664616"/>
                <a:gd name="connsiteY3" fmla="*/ 454268 h 606809"/>
                <a:gd name="connsiteX4" fmla="*/ 13732 w 664616"/>
                <a:gd name="connsiteY4" fmla="*/ 530468 h 606809"/>
                <a:gd name="connsiteX5" fmla="*/ 29607 w 664616"/>
                <a:gd name="connsiteY5" fmla="*/ 606668 h 606809"/>
                <a:gd name="connsiteX6" fmla="*/ 29607 w 664616"/>
                <a:gd name="connsiteY6" fmla="*/ 539993 h 606809"/>
                <a:gd name="connsiteX7" fmla="*/ 226457 w 664616"/>
                <a:gd name="connsiteY7" fmla="*/ 263768 h 606809"/>
                <a:gd name="connsiteX8" fmla="*/ 194707 w 664616"/>
                <a:gd name="connsiteY8" fmla="*/ 270118 h 606809"/>
                <a:gd name="connsiteX9" fmla="*/ 372507 w 664616"/>
                <a:gd name="connsiteY9" fmla="*/ 124068 h 606809"/>
                <a:gd name="connsiteX10" fmla="*/ 264557 w 664616"/>
                <a:gd name="connsiteY10" fmla="*/ 130418 h 606809"/>
                <a:gd name="connsiteX11" fmla="*/ 664607 w 664616"/>
                <a:gd name="connsiteY11" fmla="*/ 243 h 60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4616" h="606809">
                  <a:moveTo>
                    <a:pt x="664607" y="243"/>
                  </a:moveTo>
                  <a:cubicBezTo>
                    <a:pt x="662490" y="6593"/>
                    <a:pt x="304774" y="142589"/>
                    <a:pt x="251857" y="168518"/>
                  </a:cubicBezTo>
                  <a:cubicBezTo>
                    <a:pt x="198940" y="194447"/>
                    <a:pt x="384149" y="108193"/>
                    <a:pt x="347107" y="155818"/>
                  </a:cubicBezTo>
                  <a:cubicBezTo>
                    <a:pt x="310065" y="203443"/>
                    <a:pt x="85170" y="391826"/>
                    <a:pt x="29607" y="454268"/>
                  </a:cubicBezTo>
                  <a:cubicBezTo>
                    <a:pt x="-25956" y="516710"/>
                    <a:pt x="13732" y="505068"/>
                    <a:pt x="13732" y="530468"/>
                  </a:cubicBezTo>
                  <a:cubicBezTo>
                    <a:pt x="13732" y="555868"/>
                    <a:pt x="26961" y="605081"/>
                    <a:pt x="29607" y="606668"/>
                  </a:cubicBezTo>
                  <a:cubicBezTo>
                    <a:pt x="32253" y="608256"/>
                    <a:pt x="-3201" y="597143"/>
                    <a:pt x="29607" y="539993"/>
                  </a:cubicBezTo>
                  <a:cubicBezTo>
                    <a:pt x="62415" y="482843"/>
                    <a:pt x="198940" y="308747"/>
                    <a:pt x="226457" y="263768"/>
                  </a:cubicBezTo>
                  <a:cubicBezTo>
                    <a:pt x="253974" y="218789"/>
                    <a:pt x="170365" y="293401"/>
                    <a:pt x="194707" y="270118"/>
                  </a:cubicBezTo>
                  <a:cubicBezTo>
                    <a:pt x="219049" y="246835"/>
                    <a:pt x="360865" y="147351"/>
                    <a:pt x="372507" y="124068"/>
                  </a:cubicBezTo>
                  <a:cubicBezTo>
                    <a:pt x="384149" y="100785"/>
                    <a:pt x="216932" y="147351"/>
                    <a:pt x="264557" y="130418"/>
                  </a:cubicBezTo>
                  <a:cubicBezTo>
                    <a:pt x="312182" y="113485"/>
                    <a:pt x="666724" y="-6107"/>
                    <a:pt x="664607" y="2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26FC3F9B-E943-794F-4E2B-866CD35DD717}"/>
                </a:ext>
              </a:extLst>
            </p:cNvPr>
            <p:cNvSpPr/>
            <p:nvPr/>
          </p:nvSpPr>
          <p:spPr>
            <a:xfrm>
              <a:off x="1615641" y="2351580"/>
              <a:ext cx="204954" cy="340089"/>
            </a:xfrm>
            <a:custGeom>
              <a:avLst/>
              <a:gdLst>
                <a:gd name="connsiteX0" fmla="*/ 434 w 204954"/>
                <a:gd name="connsiteY0" fmla="*/ 1095 h 340089"/>
                <a:gd name="connsiteX1" fmla="*/ 117909 w 204954"/>
                <a:gd name="connsiteY1" fmla="*/ 229695 h 340089"/>
                <a:gd name="connsiteX2" fmla="*/ 98859 w 204954"/>
                <a:gd name="connsiteY2" fmla="*/ 175720 h 340089"/>
                <a:gd name="connsiteX3" fmla="*/ 203634 w 204954"/>
                <a:gd name="connsiteY3" fmla="*/ 337645 h 340089"/>
                <a:gd name="connsiteX4" fmla="*/ 152834 w 204954"/>
                <a:gd name="connsiteY4" fmla="*/ 264620 h 340089"/>
                <a:gd name="connsiteX5" fmla="*/ 79809 w 204954"/>
                <a:gd name="connsiteY5" fmla="*/ 147145 h 340089"/>
                <a:gd name="connsiteX6" fmla="*/ 434 w 204954"/>
                <a:gd name="connsiteY6" fmla="*/ 1095 h 34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954" h="340089">
                  <a:moveTo>
                    <a:pt x="434" y="1095"/>
                  </a:moveTo>
                  <a:cubicBezTo>
                    <a:pt x="6784" y="14853"/>
                    <a:pt x="101505" y="200591"/>
                    <a:pt x="117909" y="229695"/>
                  </a:cubicBezTo>
                  <a:cubicBezTo>
                    <a:pt x="134313" y="258799"/>
                    <a:pt x="84571" y="157728"/>
                    <a:pt x="98859" y="175720"/>
                  </a:cubicBezTo>
                  <a:cubicBezTo>
                    <a:pt x="113147" y="193712"/>
                    <a:pt x="194638" y="322828"/>
                    <a:pt x="203634" y="337645"/>
                  </a:cubicBezTo>
                  <a:cubicBezTo>
                    <a:pt x="212630" y="352462"/>
                    <a:pt x="173471" y="296370"/>
                    <a:pt x="152834" y="264620"/>
                  </a:cubicBezTo>
                  <a:cubicBezTo>
                    <a:pt x="132197" y="232870"/>
                    <a:pt x="100446" y="187361"/>
                    <a:pt x="79809" y="147145"/>
                  </a:cubicBezTo>
                  <a:cubicBezTo>
                    <a:pt x="59172" y="106929"/>
                    <a:pt x="-5916" y="-12663"/>
                    <a:pt x="434" y="10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7650335A-9678-2E87-0D8A-57DED8C81B72}"/>
                </a:ext>
              </a:extLst>
            </p:cNvPr>
            <p:cNvSpPr/>
            <p:nvPr/>
          </p:nvSpPr>
          <p:spPr>
            <a:xfrm>
              <a:off x="1152715" y="2568153"/>
              <a:ext cx="606369" cy="647487"/>
            </a:xfrm>
            <a:custGeom>
              <a:avLst/>
              <a:gdLst>
                <a:gd name="connsiteX0" fmla="*/ 606235 w 606369"/>
                <a:gd name="connsiteY0" fmla="*/ 422 h 647487"/>
                <a:gd name="connsiteX1" fmla="*/ 320485 w 606369"/>
                <a:gd name="connsiteY1" fmla="*/ 108372 h 647487"/>
                <a:gd name="connsiteX2" fmla="*/ 342710 w 606369"/>
                <a:gd name="connsiteY2" fmla="*/ 92497 h 647487"/>
                <a:gd name="connsiteX3" fmla="*/ 142685 w 606369"/>
                <a:gd name="connsiteY3" fmla="*/ 238547 h 647487"/>
                <a:gd name="connsiteX4" fmla="*/ 34735 w 606369"/>
                <a:gd name="connsiteY4" fmla="*/ 356022 h 647487"/>
                <a:gd name="connsiteX5" fmla="*/ 28385 w 606369"/>
                <a:gd name="connsiteY5" fmla="*/ 394122 h 647487"/>
                <a:gd name="connsiteX6" fmla="*/ 47435 w 606369"/>
                <a:gd name="connsiteY6" fmla="*/ 381422 h 647487"/>
                <a:gd name="connsiteX7" fmla="*/ 6160 w 606369"/>
                <a:gd name="connsiteY7" fmla="*/ 438572 h 647487"/>
                <a:gd name="connsiteX8" fmla="*/ 12510 w 606369"/>
                <a:gd name="connsiteY8" fmla="*/ 486197 h 647487"/>
                <a:gd name="connsiteX9" fmla="*/ 66485 w 606369"/>
                <a:gd name="connsiteY9" fmla="*/ 644947 h 647487"/>
                <a:gd name="connsiteX10" fmla="*/ 34735 w 606369"/>
                <a:gd name="connsiteY10" fmla="*/ 578272 h 647487"/>
                <a:gd name="connsiteX11" fmla="*/ 2985 w 606369"/>
                <a:gd name="connsiteY11" fmla="*/ 502072 h 647487"/>
                <a:gd name="connsiteX12" fmla="*/ 114110 w 606369"/>
                <a:gd name="connsiteY12" fmla="*/ 257597 h 647487"/>
                <a:gd name="connsiteX13" fmla="*/ 104585 w 606369"/>
                <a:gd name="connsiteY13" fmla="*/ 267122 h 647487"/>
                <a:gd name="connsiteX14" fmla="*/ 380810 w 606369"/>
                <a:gd name="connsiteY14" fmla="*/ 73447 h 647487"/>
                <a:gd name="connsiteX15" fmla="*/ 358585 w 606369"/>
                <a:gd name="connsiteY15" fmla="*/ 70272 h 647487"/>
                <a:gd name="connsiteX16" fmla="*/ 606235 w 606369"/>
                <a:gd name="connsiteY16" fmla="*/ 422 h 64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6369" h="647487">
                  <a:moveTo>
                    <a:pt x="606235" y="422"/>
                  </a:moveTo>
                  <a:cubicBezTo>
                    <a:pt x="599885" y="6772"/>
                    <a:pt x="364406" y="93026"/>
                    <a:pt x="320485" y="108372"/>
                  </a:cubicBezTo>
                  <a:cubicBezTo>
                    <a:pt x="276564" y="123718"/>
                    <a:pt x="342710" y="92497"/>
                    <a:pt x="342710" y="92497"/>
                  </a:cubicBezTo>
                  <a:cubicBezTo>
                    <a:pt x="313077" y="114193"/>
                    <a:pt x="194014" y="194626"/>
                    <a:pt x="142685" y="238547"/>
                  </a:cubicBezTo>
                  <a:cubicBezTo>
                    <a:pt x="91356" y="282468"/>
                    <a:pt x="53785" y="330093"/>
                    <a:pt x="34735" y="356022"/>
                  </a:cubicBezTo>
                  <a:cubicBezTo>
                    <a:pt x="15685" y="381951"/>
                    <a:pt x="26268" y="389889"/>
                    <a:pt x="28385" y="394122"/>
                  </a:cubicBezTo>
                  <a:cubicBezTo>
                    <a:pt x="30502" y="398355"/>
                    <a:pt x="51139" y="374014"/>
                    <a:pt x="47435" y="381422"/>
                  </a:cubicBezTo>
                  <a:cubicBezTo>
                    <a:pt x="43731" y="388830"/>
                    <a:pt x="11981" y="421110"/>
                    <a:pt x="6160" y="438572"/>
                  </a:cubicBezTo>
                  <a:cubicBezTo>
                    <a:pt x="339" y="456034"/>
                    <a:pt x="2456" y="451801"/>
                    <a:pt x="12510" y="486197"/>
                  </a:cubicBezTo>
                  <a:cubicBezTo>
                    <a:pt x="22564" y="520593"/>
                    <a:pt x="62781" y="629601"/>
                    <a:pt x="66485" y="644947"/>
                  </a:cubicBezTo>
                  <a:cubicBezTo>
                    <a:pt x="70189" y="660293"/>
                    <a:pt x="45318" y="602084"/>
                    <a:pt x="34735" y="578272"/>
                  </a:cubicBezTo>
                  <a:cubicBezTo>
                    <a:pt x="24152" y="554460"/>
                    <a:pt x="-10244" y="555518"/>
                    <a:pt x="2985" y="502072"/>
                  </a:cubicBezTo>
                  <a:cubicBezTo>
                    <a:pt x="16214" y="448626"/>
                    <a:pt x="97177" y="296755"/>
                    <a:pt x="114110" y="257597"/>
                  </a:cubicBezTo>
                  <a:cubicBezTo>
                    <a:pt x="131043" y="218439"/>
                    <a:pt x="60135" y="297814"/>
                    <a:pt x="104585" y="267122"/>
                  </a:cubicBezTo>
                  <a:cubicBezTo>
                    <a:pt x="149035" y="236430"/>
                    <a:pt x="338477" y="106255"/>
                    <a:pt x="380810" y="73447"/>
                  </a:cubicBezTo>
                  <a:cubicBezTo>
                    <a:pt x="423143" y="40639"/>
                    <a:pt x="325248" y="79268"/>
                    <a:pt x="358585" y="70272"/>
                  </a:cubicBezTo>
                  <a:cubicBezTo>
                    <a:pt x="391922" y="61276"/>
                    <a:pt x="612585" y="-5928"/>
                    <a:pt x="606235" y="4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E1261E88-1E11-AAB8-A874-F33602984C9C}"/>
                </a:ext>
              </a:extLst>
            </p:cNvPr>
            <p:cNvSpPr/>
            <p:nvPr/>
          </p:nvSpPr>
          <p:spPr>
            <a:xfrm>
              <a:off x="1237052" y="2628578"/>
              <a:ext cx="538572" cy="399068"/>
            </a:xfrm>
            <a:custGeom>
              <a:avLst/>
              <a:gdLst>
                <a:gd name="connsiteX0" fmla="*/ 537773 w 538572"/>
                <a:gd name="connsiteY0" fmla="*/ 322 h 399068"/>
                <a:gd name="connsiteX1" fmla="*/ 198048 w 538572"/>
                <a:gd name="connsiteY1" fmla="*/ 133672 h 399068"/>
                <a:gd name="connsiteX2" fmla="*/ 236148 w 538572"/>
                <a:gd name="connsiteY2" fmla="*/ 108272 h 399068"/>
                <a:gd name="connsiteX3" fmla="*/ 80573 w 538572"/>
                <a:gd name="connsiteY3" fmla="*/ 232097 h 399068"/>
                <a:gd name="connsiteX4" fmla="*/ 4373 w 538572"/>
                <a:gd name="connsiteY4" fmla="*/ 394022 h 399068"/>
                <a:gd name="connsiteX5" fmla="*/ 26598 w 538572"/>
                <a:gd name="connsiteY5" fmla="*/ 343222 h 399068"/>
                <a:gd name="connsiteX6" fmla="*/ 169473 w 538572"/>
                <a:gd name="connsiteY6" fmla="*/ 193997 h 399068"/>
                <a:gd name="connsiteX7" fmla="*/ 144073 w 538572"/>
                <a:gd name="connsiteY7" fmla="*/ 200347 h 399068"/>
                <a:gd name="connsiteX8" fmla="*/ 328223 w 538572"/>
                <a:gd name="connsiteY8" fmla="*/ 92397 h 399068"/>
                <a:gd name="connsiteX9" fmla="*/ 293298 w 538572"/>
                <a:gd name="connsiteY9" fmla="*/ 95572 h 399068"/>
                <a:gd name="connsiteX10" fmla="*/ 537773 w 538572"/>
                <a:gd name="connsiteY10" fmla="*/ 322 h 39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8572" h="399068">
                  <a:moveTo>
                    <a:pt x="537773" y="322"/>
                  </a:moveTo>
                  <a:lnTo>
                    <a:pt x="198048" y="133672"/>
                  </a:lnTo>
                  <a:cubicBezTo>
                    <a:pt x="147777" y="151664"/>
                    <a:pt x="255727" y="91868"/>
                    <a:pt x="236148" y="108272"/>
                  </a:cubicBezTo>
                  <a:cubicBezTo>
                    <a:pt x="216569" y="124676"/>
                    <a:pt x="119202" y="184472"/>
                    <a:pt x="80573" y="232097"/>
                  </a:cubicBezTo>
                  <a:cubicBezTo>
                    <a:pt x="41944" y="279722"/>
                    <a:pt x="13369" y="375501"/>
                    <a:pt x="4373" y="394022"/>
                  </a:cubicBezTo>
                  <a:cubicBezTo>
                    <a:pt x="-4623" y="412543"/>
                    <a:pt x="-919" y="376560"/>
                    <a:pt x="26598" y="343222"/>
                  </a:cubicBezTo>
                  <a:cubicBezTo>
                    <a:pt x="54115" y="309884"/>
                    <a:pt x="149894" y="217809"/>
                    <a:pt x="169473" y="193997"/>
                  </a:cubicBezTo>
                  <a:cubicBezTo>
                    <a:pt x="189052" y="170185"/>
                    <a:pt x="117615" y="217280"/>
                    <a:pt x="144073" y="200347"/>
                  </a:cubicBezTo>
                  <a:cubicBezTo>
                    <a:pt x="170531" y="183414"/>
                    <a:pt x="303352" y="109859"/>
                    <a:pt x="328223" y="92397"/>
                  </a:cubicBezTo>
                  <a:cubicBezTo>
                    <a:pt x="353094" y="74935"/>
                    <a:pt x="258373" y="107743"/>
                    <a:pt x="293298" y="95572"/>
                  </a:cubicBezTo>
                  <a:cubicBezTo>
                    <a:pt x="328223" y="83401"/>
                    <a:pt x="553648" y="-6028"/>
                    <a:pt x="537773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8CD172E7-D1E8-05C0-DF7D-36998AB610FC}"/>
                </a:ext>
              </a:extLst>
            </p:cNvPr>
            <p:cNvSpPr/>
            <p:nvPr/>
          </p:nvSpPr>
          <p:spPr>
            <a:xfrm>
              <a:off x="1840676" y="2668277"/>
              <a:ext cx="379200" cy="62272"/>
            </a:xfrm>
            <a:custGeom>
              <a:avLst/>
              <a:gdLst>
                <a:gd name="connsiteX0" fmla="*/ 824 w 379200"/>
                <a:gd name="connsiteY0" fmla="*/ 1898 h 62272"/>
                <a:gd name="connsiteX1" fmla="*/ 118299 w 379200"/>
                <a:gd name="connsiteY1" fmla="*/ 8248 h 62272"/>
                <a:gd name="connsiteX2" fmla="*/ 318324 w 379200"/>
                <a:gd name="connsiteY2" fmla="*/ 59048 h 62272"/>
                <a:gd name="connsiteX3" fmla="*/ 257999 w 379200"/>
                <a:gd name="connsiteY3" fmla="*/ 46348 h 62272"/>
                <a:gd name="connsiteX4" fmla="*/ 378649 w 379200"/>
                <a:gd name="connsiteY4" fmla="*/ 62223 h 62272"/>
                <a:gd name="connsiteX5" fmla="*/ 299274 w 379200"/>
                <a:gd name="connsiteY5" fmla="*/ 39998 h 62272"/>
                <a:gd name="connsiteX6" fmla="*/ 216724 w 379200"/>
                <a:gd name="connsiteY6" fmla="*/ 1898 h 62272"/>
                <a:gd name="connsiteX7" fmla="*/ 286574 w 379200"/>
                <a:gd name="connsiteY7" fmla="*/ 14598 h 62272"/>
                <a:gd name="connsiteX8" fmla="*/ 178624 w 379200"/>
                <a:gd name="connsiteY8" fmla="*/ 11423 h 62272"/>
                <a:gd name="connsiteX9" fmla="*/ 70674 w 379200"/>
                <a:gd name="connsiteY9" fmla="*/ 27298 h 62272"/>
                <a:gd name="connsiteX10" fmla="*/ 824 w 379200"/>
                <a:gd name="connsiteY10" fmla="*/ 1898 h 6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200" h="62272">
                  <a:moveTo>
                    <a:pt x="824" y="1898"/>
                  </a:moveTo>
                  <a:cubicBezTo>
                    <a:pt x="8762" y="-1277"/>
                    <a:pt x="65382" y="-1277"/>
                    <a:pt x="118299" y="8248"/>
                  </a:cubicBezTo>
                  <a:cubicBezTo>
                    <a:pt x="171216" y="17773"/>
                    <a:pt x="295041" y="52698"/>
                    <a:pt x="318324" y="59048"/>
                  </a:cubicBezTo>
                  <a:cubicBezTo>
                    <a:pt x="341607" y="65398"/>
                    <a:pt x="247945" y="45819"/>
                    <a:pt x="257999" y="46348"/>
                  </a:cubicBezTo>
                  <a:cubicBezTo>
                    <a:pt x="268053" y="46877"/>
                    <a:pt x="371770" y="63281"/>
                    <a:pt x="378649" y="62223"/>
                  </a:cubicBezTo>
                  <a:cubicBezTo>
                    <a:pt x="385528" y="61165"/>
                    <a:pt x="326262" y="50052"/>
                    <a:pt x="299274" y="39998"/>
                  </a:cubicBezTo>
                  <a:cubicBezTo>
                    <a:pt x="272287" y="29944"/>
                    <a:pt x="218841" y="6131"/>
                    <a:pt x="216724" y="1898"/>
                  </a:cubicBezTo>
                  <a:cubicBezTo>
                    <a:pt x="214607" y="-2335"/>
                    <a:pt x="292924" y="13011"/>
                    <a:pt x="286574" y="14598"/>
                  </a:cubicBezTo>
                  <a:cubicBezTo>
                    <a:pt x="280224" y="16186"/>
                    <a:pt x="214607" y="9306"/>
                    <a:pt x="178624" y="11423"/>
                  </a:cubicBezTo>
                  <a:cubicBezTo>
                    <a:pt x="142641" y="13540"/>
                    <a:pt x="97132" y="28886"/>
                    <a:pt x="70674" y="27298"/>
                  </a:cubicBezTo>
                  <a:cubicBezTo>
                    <a:pt x="44216" y="25711"/>
                    <a:pt x="-7114" y="5073"/>
                    <a:pt x="824" y="18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8AE2AFC0-B3D6-2C2C-111B-217DDFCD29E5}"/>
                </a:ext>
              </a:extLst>
            </p:cNvPr>
            <p:cNvSpPr/>
            <p:nvPr/>
          </p:nvSpPr>
          <p:spPr>
            <a:xfrm>
              <a:off x="1358320" y="2657470"/>
              <a:ext cx="464168" cy="207418"/>
            </a:xfrm>
            <a:custGeom>
              <a:avLst/>
              <a:gdLst>
                <a:gd name="connsiteX0" fmla="*/ 464130 w 464168"/>
                <a:gd name="connsiteY0" fmla="*/ 5 h 207418"/>
                <a:gd name="connsiteX1" fmla="*/ 232355 w 464168"/>
                <a:gd name="connsiteY1" fmla="*/ 69855 h 207418"/>
                <a:gd name="connsiteX2" fmla="*/ 580 w 464168"/>
                <a:gd name="connsiteY2" fmla="*/ 206380 h 207418"/>
                <a:gd name="connsiteX3" fmla="*/ 165680 w 464168"/>
                <a:gd name="connsiteY3" fmla="*/ 133355 h 207418"/>
                <a:gd name="connsiteX4" fmla="*/ 146630 w 464168"/>
                <a:gd name="connsiteY4" fmla="*/ 146055 h 207418"/>
                <a:gd name="connsiteX5" fmla="*/ 299030 w 464168"/>
                <a:gd name="connsiteY5" fmla="*/ 60330 h 207418"/>
                <a:gd name="connsiteX6" fmla="*/ 251405 w 464168"/>
                <a:gd name="connsiteY6" fmla="*/ 73030 h 207418"/>
                <a:gd name="connsiteX7" fmla="*/ 464130 w 464168"/>
                <a:gd name="connsiteY7" fmla="*/ 5 h 20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168" h="207418">
                  <a:moveTo>
                    <a:pt x="464130" y="5"/>
                  </a:moveTo>
                  <a:cubicBezTo>
                    <a:pt x="460955" y="-524"/>
                    <a:pt x="309613" y="35459"/>
                    <a:pt x="232355" y="69855"/>
                  </a:cubicBezTo>
                  <a:cubicBezTo>
                    <a:pt x="155097" y="104251"/>
                    <a:pt x="11692" y="195797"/>
                    <a:pt x="580" y="206380"/>
                  </a:cubicBezTo>
                  <a:cubicBezTo>
                    <a:pt x="-10532" y="216963"/>
                    <a:pt x="141338" y="143409"/>
                    <a:pt x="165680" y="133355"/>
                  </a:cubicBezTo>
                  <a:cubicBezTo>
                    <a:pt x="190022" y="123301"/>
                    <a:pt x="124405" y="158226"/>
                    <a:pt x="146630" y="146055"/>
                  </a:cubicBezTo>
                  <a:cubicBezTo>
                    <a:pt x="168855" y="133884"/>
                    <a:pt x="281568" y="72501"/>
                    <a:pt x="299030" y="60330"/>
                  </a:cubicBezTo>
                  <a:cubicBezTo>
                    <a:pt x="316492" y="48159"/>
                    <a:pt x="230238" y="80968"/>
                    <a:pt x="251405" y="73030"/>
                  </a:cubicBezTo>
                  <a:cubicBezTo>
                    <a:pt x="272572" y="65093"/>
                    <a:pt x="467305" y="534"/>
                    <a:pt x="464130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4C6A501B-6E8A-DDA3-E15A-3574FE7A9061}"/>
                </a:ext>
              </a:extLst>
            </p:cNvPr>
            <p:cNvSpPr/>
            <p:nvPr/>
          </p:nvSpPr>
          <p:spPr>
            <a:xfrm>
              <a:off x="1193066" y="2838427"/>
              <a:ext cx="242169" cy="600920"/>
            </a:xfrm>
            <a:custGeom>
              <a:avLst/>
              <a:gdLst>
                <a:gd name="connsiteX0" fmla="*/ 242034 w 242169"/>
                <a:gd name="connsiteY0" fmla="*/ 23 h 600920"/>
                <a:gd name="connsiteX1" fmla="*/ 67409 w 242169"/>
                <a:gd name="connsiteY1" fmla="*/ 174648 h 600920"/>
                <a:gd name="connsiteX2" fmla="*/ 76934 w 242169"/>
                <a:gd name="connsiteY2" fmla="*/ 174648 h 600920"/>
                <a:gd name="connsiteX3" fmla="*/ 45184 w 242169"/>
                <a:gd name="connsiteY3" fmla="*/ 244498 h 600920"/>
                <a:gd name="connsiteX4" fmla="*/ 64234 w 242169"/>
                <a:gd name="connsiteY4" fmla="*/ 371498 h 600920"/>
                <a:gd name="connsiteX5" fmla="*/ 42009 w 242169"/>
                <a:gd name="connsiteY5" fmla="*/ 342923 h 600920"/>
                <a:gd name="connsiteX6" fmla="*/ 137259 w 242169"/>
                <a:gd name="connsiteY6" fmla="*/ 520723 h 600920"/>
                <a:gd name="connsiteX7" fmla="*/ 232509 w 242169"/>
                <a:gd name="connsiteY7" fmla="*/ 600098 h 600920"/>
                <a:gd name="connsiteX8" fmla="*/ 115034 w 242169"/>
                <a:gd name="connsiteY8" fmla="*/ 476273 h 600920"/>
                <a:gd name="connsiteX9" fmla="*/ 7084 w 242169"/>
                <a:gd name="connsiteY9" fmla="*/ 276248 h 600920"/>
                <a:gd name="connsiteX10" fmla="*/ 16609 w 242169"/>
                <a:gd name="connsiteY10" fmla="*/ 282598 h 600920"/>
                <a:gd name="connsiteX11" fmla="*/ 67409 w 242169"/>
                <a:gd name="connsiteY11" fmla="*/ 171473 h 600920"/>
                <a:gd name="connsiteX12" fmla="*/ 95984 w 242169"/>
                <a:gd name="connsiteY12" fmla="*/ 161948 h 600920"/>
                <a:gd name="connsiteX13" fmla="*/ 242034 w 242169"/>
                <a:gd name="connsiteY13" fmla="*/ 23 h 6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169" h="600920">
                  <a:moveTo>
                    <a:pt x="242034" y="23"/>
                  </a:moveTo>
                  <a:cubicBezTo>
                    <a:pt x="237272" y="2140"/>
                    <a:pt x="94926" y="145544"/>
                    <a:pt x="67409" y="174648"/>
                  </a:cubicBezTo>
                  <a:cubicBezTo>
                    <a:pt x="39892" y="203752"/>
                    <a:pt x="80638" y="163006"/>
                    <a:pt x="76934" y="174648"/>
                  </a:cubicBezTo>
                  <a:cubicBezTo>
                    <a:pt x="73230" y="186290"/>
                    <a:pt x="47301" y="211690"/>
                    <a:pt x="45184" y="244498"/>
                  </a:cubicBezTo>
                  <a:cubicBezTo>
                    <a:pt x="43067" y="277306"/>
                    <a:pt x="64763" y="355094"/>
                    <a:pt x="64234" y="371498"/>
                  </a:cubicBezTo>
                  <a:cubicBezTo>
                    <a:pt x="63705" y="387902"/>
                    <a:pt x="29838" y="318052"/>
                    <a:pt x="42009" y="342923"/>
                  </a:cubicBezTo>
                  <a:cubicBezTo>
                    <a:pt x="54180" y="367794"/>
                    <a:pt x="105509" y="477861"/>
                    <a:pt x="137259" y="520723"/>
                  </a:cubicBezTo>
                  <a:cubicBezTo>
                    <a:pt x="169009" y="563585"/>
                    <a:pt x="236213" y="607506"/>
                    <a:pt x="232509" y="600098"/>
                  </a:cubicBezTo>
                  <a:cubicBezTo>
                    <a:pt x="228805" y="592690"/>
                    <a:pt x="152605" y="530248"/>
                    <a:pt x="115034" y="476273"/>
                  </a:cubicBezTo>
                  <a:cubicBezTo>
                    <a:pt x="77463" y="422298"/>
                    <a:pt x="7084" y="276248"/>
                    <a:pt x="7084" y="276248"/>
                  </a:cubicBezTo>
                  <a:cubicBezTo>
                    <a:pt x="-9320" y="243969"/>
                    <a:pt x="6555" y="300060"/>
                    <a:pt x="16609" y="282598"/>
                  </a:cubicBezTo>
                  <a:cubicBezTo>
                    <a:pt x="26663" y="265136"/>
                    <a:pt x="54180" y="191581"/>
                    <a:pt x="67409" y="171473"/>
                  </a:cubicBezTo>
                  <a:cubicBezTo>
                    <a:pt x="80638" y="151365"/>
                    <a:pt x="66880" y="186290"/>
                    <a:pt x="95984" y="161948"/>
                  </a:cubicBezTo>
                  <a:cubicBezTo>
                    <a:pt x="125088" y="137606"/>
                    <a:pt x="246796" y="-2094"/>
                    <a:pt x="242034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B48395AA-642D-2BA2-9FDE-8C5A76CB84A9}"/>
                </a:ext>
              </a:extLst>
            </p:cNvPr>
            <p:cNvSpPr/>
            <p:nvPr/>
          </p:nvSpPr>
          <p:spPr>
            <a:xfrm>
              <a:off x="1709949" y="3330067"/>
              <a:ext cx="749198" cy="293115"/>
            </a:xfrm>
            <a:custGeom>
              <a:avLst/>
              <a:gdLst>
                <a:gd name="connsiteX0" fmla="*/ 747501 w 749198"/>
                <a:gd name="connsiteY0" fmla="*/ 508 h 293115"/>
                <a:gd name="connsiteX1" fmla="*/ 576051 w 749198"/>
                <a:gd name="connsiteY1" fmla="*/ 175133 h 293115"/>
                <a:gd name="connsiteX2" fmla="*/ 598276 w 749198"/>
                <a:gd name="connsiteY2" fmla="*/ 178308 h 293115"/>
                <a:gd name="connsiteX3" fmla="*/ 493501 w 749198"/>
                <a:gd name="connsiteY3" fmla="*/ 222758 h 293115"/>
                <a:gd name="connsiteX4" fmla="*/ 318876 w 749198"/>
                <a:gd name="connsiteY4" fmla="*/ 267208 h 293115"/>
                <a:gd name="connsiteX5" fmla="*/ 172826 w 749198"/>
                <a:gd name="connsiteY5" fmla="*/ 283083 h 293115"/>
                <a:gd name="connsiteX6" fmla="*/ 4551 w 749198"/>
                <a:gd name="connsiteY6" fmla="*/ 270383 h 293115"/>
                <a:gd name="connsiteX7" fmla="*/ 366501 w 749198"/>
                <a:gd name="connsiteY7" fmla="*/ 292608 h 293115"/>
                <a:gd name="connsiteX8" fmla="*/ 318876 w 749198"/>
                <a:gd name="connsiteY8" fmla="*/ 279908 h 293115"/>
                <a:gd name="connsiteX9" fmla="*/ 579226 w 749198"/>
                <a:gd name="connsiteY9" fmla="*/ 216408 h 293115"/>
                <a:gd name="connsiteX10" fmla="*/ 674476 w 749198"/>
                <a:gd name="connsiteY10" fmla="*/ 130683 h 293115"/>
                <a:gd name="connsiteX11" fmla="*/ 664951 w 749198"/>
                <a:gd name="connsiteY11" fmla="*/ 121158 h 293115"/>
                <a:gd name="connsiteX12" fmla="*/ 747501 w 749198"/>
                <a:gd name="connsiteY12" fmla="*/ 508 h 29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198" h="293115">
                  <a:moveTo>
                    <a:pt x="747501" y="508"/>
                  </a:moveTo>
                  <a:cubicBezTo>
                    <a:pt x="732684" y="9504"/>
                    <a:pt x="600922" y="145500"/>
                    <a:pt x="576051" y="175133"/>
                  </a:cubicBezTo>
                  <a:cubicBezTo>
                    <a:pt x="551180" y="204766"/>
                    <a:pt x="612034" y="170371"/>
                    <a:pt x="598276" y="178308"/>
                  </a:cubicBezTo>
                  <a:cubicBezTo>
                    <a:pt x="584518" y="186246"/>
                    <a:pt x="540068" y="207941"/>
                    <a:pt x="493501" y="222758"/>
                  </a:cubicBezTo>
                  <a:cubicBezTo>
                    <a:pt x="446934" y="237575"/>
                    <a:pt x="372322" y="257154"/>
                    <a:pt x="318876" y="267208"/>
                  </a:cubicBezTo>
                  <a:cubicBezTo>
                    <a:pt x="265430" y="277262"/>
                    <a:pt x="225213" y="282554"/>
                    <a:pt x="172826" y="283083"/>
                  </a:cubicBezTo>
                  <a:cubicBezTo>
                    <a:pt x="120439" y="283612"/>
                    <a:pt x="-27728" y="268796"/>
                    <a:pt x="4551" y="270383"/>
                  </a:cubicBezTo>
                  <a:cubicBezTo>
                    <a:pt x="36830" y="271970"/>
                    <a:pt x="314114" y="291021"/>
                    <a:pt x="366501" y="292608"/>
                  </a:cubicBezTo>
                  <a:cubicBezTo>
                    <a:pt x="418888" y="294195"/>
                    <a:pt x="283422" y="292608"/>
                    <a:pt x="318876" y="279908"/>
                  </a:cubicBezTo>
                  <a:cubicBezTo>
                    <a:pt x="354330" y="267208"/>
                    <a:pt x="519959" y="241279"/>
                    <a:pt x="579226" y="216408"/>
                  </a:cubicBezTo>
                  <a:cubicBezTo>
                    <a:pt x="638493" y="191537"/>
                    <a:pt x="660188" y="146558"/>
                    <a:pt x="674476" y="130683"/>
                  </a:cubicBezTo>
                  <a:cubicBezTo>
                    <a:pt x="688763" y="114808"/>
                    <a:pt x="654368" y="137562"/>
                    <a:pt x="664951" y="121158"/>
                  </a:cubicBezTo>
                  <a:cubicBezTo>
                    <a:pt x="675534" y="104754"/>
                    <a:pt x="762318" y="-8488"/>
                    <a:pt x="747501" y="5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7EF23401-7B46-9289-BFBA-7BC4EA43A3E4}"/>
                </a:ext>
              </a:extLst>
            </p:cNvPr>
            <p:cNvSpPr/>
            <p:nvPr/>
          </p:nvSpPr>
          <p:spPr>
            <a:xfrm>
              <a:off x="1394209" y="2871468"/>
              <a:ext cx="352041" cy="148026"/>
            </a:xfrm>
            <a:custGeom>
              <a:avLst/>
              <a:gdLst>
                <a:gd name="connsiteX0" fmla="*/ 2791 w 352041"/>
                <a:gd name="connsiteY0" fmla="*/ 49532 h 148026"/>
                <a:gd name="connsiteX1" fmla="*/ 21841 w 352041"/>
                <a:gd name="connsiteY1" fmla="*/ 138432 h 148026"/>
                <a:gd name="connsiteX2" fmla="*/ 209166 w 352041"/>
                <a:gd name="connsiteY2" fmla="*/ 1907 h 148026"/>
                <a:gd name="connsiteX3" fmla="*/ 352041 w 352041"/>
                <a:gd name="connsiteY3" fmla="*/ 55882 h 148026"/>
                <a:gd name="connsiteX4" fmla="*/ 209166 w 352041"/>
                <a:gd name="connsiteY4" fmla="*/ 17782 h 148026"/>
                <a:gd name="connsiteX5" fmla="*/ 63116 w 352041"/>
                <a:gd name="connsiteY5" fmla="*/ 81282 h 148026"/>
                <a:gd name="connsiteX6" fmla="*/ 12316 w 352041"/>
                <a:gd name="connsiteY6" fmla="*/ 147957 h 148026"/>
                <a:gd name="connsiteX7" fmla="*/ 2791 w 352041"/>
                <a:gd name="connsiteY7" fmla="*/ 49532 h 14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041" h="148026">
                  <a:moveTo>
                    <a:pt x="2791" y="49532"/>
                  </a:moveTo>
                  <a:cubicBezTo>
                    <a:pt x="4378" y="47945"/>
                    <a:pt x="-12555" y="146369"/>
                    <a:pt x="21841" y="138432"/>
                  </a:cubicBezTo>
                  <a:cubicBezTo>
                    <a:pt x="56237" y="130495"/>
                    <a:pt x="154133" y="15665"/>
                    <a:pt x="209166" y="1907"/>
                  </a:cubicBezTo>
                  <a:cubicBezTo>
                    <a:pt x="264199" y="-11851"/>
                    <a:pt x="352041" y="53236"/>
                    <a:pt x="352041" y="55882"/>
                  </a:cubicBezTo>
                  <a:cubicBezTo>
                    <a:pt x="352041" y="58528"/>
                    <a:pt x="257320" y="13549"/>
                    <a:pt x="209166" y="17782"/>
                  </a:cubicBezTo>
                  <a:cubicBezTo>
                    <a:pt x="161012" y="22015"/>
                    <a:pt x="95924" y="59586"/>
                    <a:pt x="63116" y="81282"/>
                  </a:cubicBezTo>
                  <a:cubicBezTo>
                    <a:pt x="30308" y="102978"/>
                    <a:pt x="21841" y="150074"/>
                    <a:pt x="12316" y="147957"/>
                  </a:cubicBezTo>
                  <a:cubicBezTo>
                    <a:pt x="2791" y="145840"/>
                    <a:pt x="1204" y="51119"/>
                    <a:pt x="2791" y="49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3EDA54E3-387B-0AEF-8219-AF8B18467DFD}"/>
                </a:ext>
              </a:extLst>
            </p:cNvPr>
            <p:cNvSpPr/>
            <p:nvPr/>
          </p:nvSpPr>
          <p:spPr>
            <a:xfrm>
              <a:off x="2168248" y="2644148"/>
              <a:ext cx="109523" cy="470540"/>
            </a:xfrm>
            <a:custGeom>
              <a:avLst/>
              <a:gdLst>
                <a:gd name="connsiteX0" fmla="*/ 63777 w 109523"/>
                <a:gd name="connsiteY0" fmla="*/ 627 h 470540"/>
                <a:gd name="connsiteX1" fmla="*/ 277 w 109523"/>
                <a:gd name="connsiteY1" fmla="*/ 70477 h 470540"/>
                <a:gd name="connsiteX2" fmla="*/ 41552 w 109523"/>
                <a:gd name="connsiteY2" fmla="*/ 102227 h 470540"/>
                <a:gd name="connsiteX3" fmla="*/ 63777 w 109523"/>
                <a:gd name="connsiteY3" fmla="*/ 238752 h 470540"/>
                <a:gd name="connsiteX4" fmla="*/ 86002 w 109523"/>
                <a:gd name="connsiteY4" fmla="*/ 210177 h 470540"/>
                <a:gd name="connsiteX5" fmla="*/ 76477 w 109523"/>
                <a:gd name="connsiteY5" fmla="*/ 365752 h 470540"/>
                <a:gd name="connsiteX6" fmla="*/ 60602 w 109523"/>
                <a:gd name="connsiteY6" fmla="*/ 470527 h 470540"/>
                <a:gd name="connsiteX7" fmla="*/ 105052 w 109523"/>
                <a:gd name="connsiteY7" fmla="*/ 359402 h 470540"/>
                <a:gd name="connsiteX8" fmla="*/ 101877 w 109523"/>
                <a:gd name="connsiteY8" fmla="*/ 222877 h 470540"/>
                <a:gd name="connsiteX9" fmla="*/ 51077 w 109523"/>
                <a:gd name="connsiteY9" fmla="*/ 86352 h 470540"/>
                <a:gd name="connsiteX10" fmla="*/ 41552 w 109523"/>
                <a:gd name="connsiteY10" fmla="*/ 114927 h 470540"/>
                <a:gd name="connsiteX11" fmla="*/ 63777 w 109523"/>
                <a:gd name="connsiteY11" fmla="*/ 627 h 47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523" h="470540">
                  <a:moveTo>
                    <a:pt x="63777" y="627"/>
                  </a:moveTo>
                  <a:cubicBezTo>
                    <a:pt x="56898" y="-6781"/>
                    <a:pt x="3981" y="53544"/>
                    <a:pt x="277" y="70477"/>
                  </a:cubicBezTo>
                  <a:cubicBezTo>
                    <a:pt x="-3427" y="87410"/>
                    <a:pt x="30969" y="74181"/>
                    <a:pt x="41552" y="102227"/>
                  </a:cubicBezTo>
                  <a:cubicBezTo>
                    <a:pt x="52135" y="130273"/>
                    <a:pt x="56369" y="220760"/>
                    <a:pt x="63777" y="238752"/>
                  </a:cubicBezTo>
                  <a:cubicBezTo>
                    <a:pt x="71185" y="256744"/>
                    <a:pt x="83885" y="189010"/>
                    <a:pt x="86002" y="210177"/>
                  </a:cubicBezTo>
                  <a:cubicBezTo>
                    <a:pt x="88119" y="231344"/>
                    <a:pt x="80710" y="322360"/>
                    <a:pt x="76477" y="365752"/>
                  </a:cubicBezTo>
                  <a:cubicBezTo>
                    <a:pt x="72244" y="409144"/>
                    <a:pt x="55840" y="471585"/>
                    <a:pt x="60602" y="470527"/>
                  </a:cubicBezTo>
                  <a:cubicBezTo>
                    <a:pt x="65364" y="469469"/>
                    <a:pt x="98173" y="400677"/>
                    <a:pt x="105052" y="359402"/>
                  </a:cubicBezTo>
                  <a:cubicBezTo>
                    <a:pt x="111931" y="318127"/>
                    <a:pt x="110873" y="268385"/>
                    <a:pt x="101877" y="222877"/>
                  </a:cubicBezTo>
                  <a:cubicBezTo>
                    <a:pt x="92881" y="177369"/>
                    <a:pt x="61131" y="104344"/>
                    <a:pt x="51077" y="86352"/>
                  </a:cubicBezTo>
                  <a:cubicBezTo>
                    <a:pt x="41023" y="68360"/>
                    <a:pt x="41023" y="124452"/>
                    <a:pt x="41552" y="114927"/>
                  </a:cubicBezTo>
                  <a:cubicBezTo>
                    <a:pt x="42081" y="105402"/>
                    <a:pt x="70656" y="8035"/>
                    <a:pt x="63777" y="6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99BAE480-5904-895F-A10E-75CAA0AC79E1}"/>
                </a:ext>
              </a:extLst>
            </p:cNvPr>
            <p:cNvSpPr/>
            <p:nvPr/>
          </p:nvSpPr>
          <p:spPr>
            <a:xfrm>
              <a:off x="2219194" y="3089274"/>
              <a:ext cx="268433" cy="260802"/>
            </a:xfrm>
            <a:custGeom>
              <a:avLst/>
              <a:gdLst>
                <a:gd name="connsiteX0" fmla="*/ 131 w 268433"/>
                <a:gd name="connsiteY0" fmla="*/ 1 h 260802"/>
                <a:gd name="connsiteX1" fmla="*/ 133481 w 268433"/>
                <a:gd name="connsiteY1" fmla="*/ 127001 h 260802"/>
                <a:gd name="connsiteX2" fmla="*/ 117606 w 268433"/>
                <a:gd name="connsiteY2" fmla="*/ 104776 h 260802"/>
                <a:gd name="connsiteX3" fmla="*/ 263656 w 268433"/>
                <a:gd name="connsiteY3" fmla="*/ 254001 h 260802"/>
                <a:gd name="connsiteX4" fmla="*/ 219206 w 268433"/>
                <a:gd name="connsiteY4" fmla="*/ 222251 h 260802"/>
                <a:gd name="connsiteX5" fmla="*/ 82681 w 268433"/>
                <a:gd name="connsiteY5" fmla="*/ 104776 h 260802"/>
                <a:gd name="connsiteX6" fmla="*/ 108081 w 268433"/>
                <a:gd name="connsiteY6" fmla="*/ 123826 h 260802"/>
                <a:gd name="connsiteX7" fmla="*/ 131 w 268433"/>
                <a:gd name="connsiteY7" fmla="*/ 1 h 260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433" h="260802">
                  <a:moveTo>
                    <a:pt x="131" y="1"/>
                  </a:moveTo>
                  <a:cubicBezTo>
                    <a:pt x="4364" y="530"/>
                    <a:pt x="113902" y="109539"/>
                    <a:pt x="133481" y="127001"/>
                  </a:cubicBezTo>
                  <a:cubicBezTo>
                    <a:pt x="153060" y="144463"/>
                    <a:pt x="95910" y="83609"/>
                    <a:pt x="117606" y="104776"/>
                  </a:cubicBezTo>
                  <a:cubicBezTo>
                    <a:pt x="139302" y="125943"/>
                    <a:pt x="246723" y="234422"/>
                    <a:pt x="263656" y="254001"/>
                  </a:cubicBezTo>
                  <a:cubicBezTo>
                    <a:pt x="280589" y="273580"/>
                    <a:pt x="249369" y="247122"/>
                    <a:pt x="219206" y="222251"/>
                  </a:cubicBezTo>
                  <a:cubicBezTo>
                    <a:pt x="189044" y="197380"/>
                    <a:pt x="101202" y="121180"/>
                    <a:pt x="82681" y="104776"/>
                  </a:cubicBezTo>
                  <a:cubicBezTo>
                    <a:pt x="64160" y="88372"/>
                    <a:pt x="121310" y="138643"/>
                    <a:pt x="108081" y="123826"/>
                  </a:cubicBezTo>
                  <a:cubicBezTo>
                    <a:pt x="94852" y="109009"/>
                    <a:pt x="-4102" y="-528"/>
                    <a:pt x="131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3189C8C6-2DC7-54D3-4E4C-79E7C4C63CD4}"/>
                </a:ext>
              </a:extLst>
            </p:cNvPr>
            <p:cNvSpPr/>
            <p:nvPr/>
          </p:nvSpPr>
          <p:spPr>
            <a:xfrm>
              <a:off x="1352332" y="3387337"/>
              <a:ext cx="342935" cy="231464"/>
            </a:xfrm>
            <a:custGeom>
              <a:avLst/>
              <a:gdLst>
                <a:gd name="connsiteX0" fmla="*/ 218 w 342935"/>
                <a:gd name="connsiteY0" fmla="*/ 388 h 231464"/>
                <a:gd name="connsiteX1" fmla="*/ 136743 w 342935"/>
                <a:gd name="connsiteY1" fmla="*/ 105163 h 231464"/>
                <a:gd name="connsiteX2" fmla="*/ 339943 w 342935"/>
                <a:gd name="connsiteY2" fmla="*/ 228988 h 231464"/>
                <a:gd name="connsiteX3" fmla="*/ 247868 w 342935"/>
                <a:gd name="connsiteY3" fmla="*/ 184538 h 231464"/>
                <a:gd name="connsiteX4" fmla="*/ 108168 w 342935"/>
                <a:gd name="connsiteY4" fmla="*/ 143263 h 231464"/>
                <a:gd name="connsiteX5" fmla="*/ 218 w 342935"/>
                <a:gd name="connsiteY5" fmla="*/ 388 h 23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935" h="231464">
                  <a:moveTo>
                    <a:pt x="218" y="388"/>
                  </a:moveTo>
                  <a:cubicBezTo>
                    <a:pt x="4980" y="-5962"/>
                    <a:pt x="80122" y="67063"/>
                    <a:pt x="136743" y="105163"/>
                  </a:cubicBezTo>
                  <a:cubicBezTo>
                    <a:pt x="193364" y="143263"/>
                    <a:pt x="321422" y="215759"/>
                    <a:pt x="339943" y="228988"/>
                  </a:cubicBezTo>
                  <a:cubicBezTo>
                    <a:pt x="358464" y="242217"/>
                    <a:pt x="286497" y="198825"/>
                    <a:pt x="247868" y="184538"/>
                  </a:cubicBezTo>
                  <a:cubicBezTo>
                    <a:pt x="209239" y="170251"/>
                    <a:pt x="146797" y="171309"/>
                    <a:pt x="108168" y="143263"/>
                  </a:cubicBezTo>
                  <a:cubicBezTo>
                    <a:pt x="69539" y="115217"/>
                    <a:pt x="-4544" y="6738"/>
                    <a:pt x="218" y="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3B5A3FF2-0D77-8B0A-4E46-C31C015A3F02}"/>
                </a:ext>
              </a:extLst>
            </p:cNvPr>
            <p:cNvSpPr/>
            <p:nvPr/>
          </p:nvSpPr>
          <p:spPr>
            <a:xfrm>
              <a:off x="1396999" y="3371452"/>
              <a:ext cx="342909" cy="244910"/>
            </a:xfrm>
            <a:custGeom>
              <a:avLst/>
              <a:gdLst>
                <a:gd name="connsiteX0" fmla="*/ 1 w 342909"/>
                <a:gd name="connsiteY0" fmla="*/ 19448 h 244910"/>
                <a:gd name="connsiteX1" fmla="*/ 193676 w 342909"/>
                <a:gd name="connsiteY1" fmla="*/ 13098 h 244910"/>
                <a:gd name="connsiteX2" fmla="*/ 177801 w 342909"/>
                <a:gd name="connsiteY2" fmla="*/ 6748 h 244910"/>
                <a:gd name="connsiteX3" fmla="*/ 314326 w 342909"/>
                <a:gd name="connsiteY3" fmla="*/ 117873 h 244910"/>
                <a:gd name="connsiteX4" fmla="*/ 342901 w 342909"/>
                <a:gd name="connsiteY4" fmla="*/ 155973 h 244910"/>
                <a:gd name="connsiteX5" fmla="*/ 317501 w 342909"/>
                <a:gd name="connsiteY5" fmla="*/ 244873 h 244910"/>
                <a:gd name="connsiteX6" fmla="*/ 336551 w 342909"/>
                <a:gd name="connsiteY6" fmla="*/ 165498 h 244910"/>
                <a:gd name="connsiteX7" fmla="*/ 260351 w 342909"/>
                <a:gd name="connsiteY7" fmla="*/ 51198 h 244910"/>
                <a:gd name="connsiteX8" fmla="*/ 190501 w 342909"/>
                <a:gd name="connsiteY8" fmla="*/ 398 h 244910"/>
                <a:gd name="connsiteX9" fmla="*/ 1 w 342909"/>
                <a:gd name="connsiteY9" fmla="*/ 19448 h 24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2909" h="244910">
                  <a:moveTo>
                    <a:pt x="1" y="19448"/>
                  </a:moveTo>
                  <a:cubicBezTo>
                    <a:pt x="530" y="21565"/>
                    <a:pt x="164043" y="15215"/>
                    <a:pt x="193676" y="13098"/>
                  </a:cubicBezTo>
                  <a:cubicBezTo>
                    <a:pt x="223309" y="10981"/>
                    <a:pt x="157693" y="-10714"/>
                    <a:pt x="177801" y="6748"/>
                  </a:cubicBezTo>
                  <a:cubicBezTo>
                    <a:pt x="197909" y="24210"/>
                    <a:pt x="286809" y="93002"/>
                    <a:pt x="314326" y="117873"/>
                  </a:cubicBezTo>
                  <a:cubicBezTo>
                    <a:pt x="341843" y="142744"/>
                    <a:pt x="342372" y="134806"/>
                    <a:pt x="342901" y="155973"/>
                  </a:cubicBezTo>
                  <a:cubicBezTo>
                    <a:pt x="343430" y="177140"/>
                    <a:pt x="318559" y="243285"/>
                    <a:pt x="317501" y="244873"/>
                  </a:cubicBezTo>
                  <a:cubicBezTo>
                    <a:pt x="316443" y="246461"/>
                    <a:pt x="346076" y="197777"/>
                    <a:pt x="336551" y="165498"/>
                  </a:cubicBezTo>
                  <a:cubicBezTo>
                    <a:pt x="327026" y="133219"/>
                    <a:pt x="284693" y="78715"/>
                    <a:pt x="260351" y="51198"/>
                  </a:cubicBezTo>
                  <a:cubicBezTo>
                    <a:pt x="236009" y="23681"/>
                    <a:pt x="226484" y="1985"/>
                    <a:pt x="190501" y="398"/>
                  </a:cubicBezTo>
                  <a:cubicBezTo>
                    <a:pt x="154518" y="-1190"/>
                    <a:pt x="-528" y="17331"/>
                    <a:pt x="1" y="194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AA5BDC30-09DE-59BB-2F8F-8F7F152FD2EE}"/>
                </a:ext>
              </a:extLst>
            </p:cNvPr>
            <p:cNvSpPr/>
            <p:nvPr/>
          </p:nvSpPr>
          <p:spPr>
            <a:xfrm>
              <a:off x="1415867" y="3403587"/>
              <a:ext cx="292168" cy="200238"/>
            </a:xfrm>
            <a:custGeom>
              <a:avLst/>
              <a:gdLst>
                <a:gd name="connsiteX0" fmla="*/ 183 w 292168"/>
                <a:gd name="connsiteY0" fmla="*/ 63513 h 200238"/>
                <a:gd name="connsiteX1" fmla="*/ 139883 w 292168"/>
                <a:gd name="connsiteY1" fmla="*/ 22238 h 200238"/>
                <a:gd name="connsiteX2" fmla="*/ 206558 w 292168"/>
                <a:gd name="connsiteY2" fmla="*/ 34938 h 200238"/>
                <a:gd name="connsiteX3" fmla="*/ 174808 w 292168"/>
                <a:gd name="connsiteY3" fmla="*/ 19063 h 200238"/>
                <a:gd name="connsiteX4" fmla="*/ 266883 w 292168"/>
                <a:gd name="connsiteY4" fmla="*/ 88913 h 200238"/>
                <a:gd name="connsiteX5" fmla="*/ 285933 w 292168"/>
                <a:gd name="connsiteY5" fmla="*/ 200038 h 200238"/>
                <a:gd name="connsiteX6" fmla="*/ 289108 w 292168"/>
                <a:gd name="connsiteY6" fmla="*/ 114313 h 200238"/>
                <a:gd name="connsiteX7" fmla="*/ 244658 w 292168"/>
                <a:gd name="connsiteY7" fmla="*/ 44463 h 200238"/>
                <a:gd name="connsiteX8" fmla="*/ 171633 w 292168"/>
                <a:gd name="connsiteY8" fmla="*/ 13 h 200238"/>
                <a:gd name="connsiteX9" fmla="*/ 183 w 292168"/>
                <a:gd name="connsiteY9" fmla="*/ 63513 h 20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68" h="200238">
                  <a:moveTo>
                    <a:pt x="183" y="63513"/>
                  </a:moveTo>
                  <a:cubicBezTo>
                    <a:pt x="-5109" y="67217"/>
                    <a:pt x="105487" y="27000"/>
                    <a:pt x="139883" y="22238"/>
                  </a:cubicBezTo>
                  <a:cubicBezTo>
                    <a:pt x="174279" y="17476"/>
                    <a:pt x="200737" y="35467"/>
                    <a:pt x="206558" y="34938"/>
                  </a:cubicBezTo>
                  <a:cubicBezTo>
                    <a:pt x="212379" y="34409"/>
                    <a:pt x="164754" y="10067"/>
                    <a:pt x="174808" y="19063"/>
                  </a:cubicBezTo>
                  <a:cubicBezTo>
                    <a:pt x="184862" y="28059"/>
                    <a:pt x="248362" y="58750"/>
                    <a:pt x="266883" y="88913"/>
                  </a:cubicBezTo>
                  <a:cubicBezTo>
                    <a:pt x="285404" y="119076"/>
                    <a:pt x="282229" y="195805"/>
                    <a:pt x="285933" y="200038"/>
                  </a:cubicBezTo>
                  <a:cubicBezTo>
                    <a:pt x="289637" y="204271"/>
                    <a:pt x="295987" y="140242"/>
                    <a:pt x="289108" y="114313"/>
                  </a:cubicBezTo>
                  <a:cubicBezTo>
                    <a:pt x="282229" y="88384"/>
                    <a:pt x="264237" y="63513"/>
                    <a:pt x="244658" y="44463"/>
                  </a:cubicBezTo>
                  <a:cubicBezTo>
                    <a:pt x="225079" y="25413"/>
                    <a:pt x="208675" y="1071"/>
                    <a:pt x="171633" y="13"/>
                  </a:cubicBezTo>
                  <a:cubicBezTo>
                    <a:pt x="134591" y="-1045"/>
                    <a:pt x="5475" y="59809"/>
                    <a:pt x="183" y="63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0D31E755-B19C-463B-D525-59E40D42739C}"/>
                </a:ext>
              </a:extLst>
            </p:cNvPr>
            <p:cNvSpPr/>
            <p:nvPr/>
          </p:nvSpPr>
          <p:spPr>
            <a:xfrm>
              <a:off x="1262700" y="2930032"/>
              <a:ext cx="429649" cy="182919"/>
            </a:xfrm>
            <a:custGeom>
              <a:avLst/>
              <a:gdLst>
                <a:gd name="connsiteX0" fmla="*/ 45400 w 429649"/>
                <a:gd name="connsiteY0" fmla="*/ 44943 h 182919"/>
                <a:gd name="connsiteX1" fmla="*/ 950 w 429649"/>
                <a:gd name="connsiteY1" fmla="*/ 127493 h 182919"/>
                <a:gd name="connsiteX2" fmla="*/ 96200 w 429649"/>
                <a:gd name="connsiteY2" fmla="*/ 178293 h 182919"/>
                <a:gd name="connsiteX3" fmla="*/ 200975 w 429649"/>
                <a:gd name="connsiteY3" fmla="*/ 108443 h 182919"/>
                <a:gd name="connsiteX4" fmla="*/ 274000 w 429649"/>
                <a:gd name="connsiteY4" fmla="*/ 13193 h 182919"/>
                <a:gd name="connsiteX5" fmla="*/ 337500 w 429649"/>
                <a:gd name="connsiteY5" fmla="*/ 493 h 182919"/>
                <a:gd name="connsiteX6" fmla="*/ 429575 w 429649"/>
                <a:gd name="connsiteY6" fmla="*/ 10018 h 182919"/>
                <a:gd name="connsiteX7" fmla="*/ 321625 w 429649"/>
                <a:gd name="connsiteY7" fmla="*/ 22718 h 182919"/>
                <a:gd name="connsiteX8" fmla="*/ 235900 w 429649"/>
                <a:gd name="connsiteY8" fmla="*/ 57643 h 182919"/>
                <a:gd name="connsiteX9" fmla="*/ 137475 w 429649"/>
                <a:gd name="connsiteY9" fmla="*/ 175118 h 182919"/>
                <a:gd name="connsiteX10" fmla="*/ 20000 w 429649"/>
                <a:gd name="connsiteY10" fmla="*/ 168768 h 182919"/>
                <a:gd name="connsiteX11" fmla="*/ 13650 w 429649"/>
                <a:gd name="connsiteY11" fmla="*/ 143368 h 182919"/>
                <a:gd name="connsiteX12" fmla="*/ 45400 w 429649"/>
                <a:gd name="connsiteY12" fmla="*/ 44943 h 18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9649" h="182919">
                  <a:moveTo>
                    <a:pt x="45400" y="44943"/>
                  </a:moveTo>
                  <a:cubicBezTo>
                    <a:pt x="43283" y="42297"/>
                    <a:pt x="-7517" y="105268"/>
                    <a:pt x="950" y="127493"/>
                  </a:cubicBezTo>
                  <a:cubicBezTo>
                    <a:pt x="9417" y="149718"/>
                    <a:pt x="62863" y="181468"/>
                    <a:pt x="96200" y="178293"/>
                  </a:cubicBezTo>
                  <a:cubicBezTo>
                    <a:pt x="129537" y="175118"/>
                    <a:pt x="171342" y="135960"/>
                    <a:pt x="200975" y="108443"/>
                  </a:cubicBezTo>
                  <a:cubicBezTo>
                    <a:pt x="230608" y="80926"/>
                    <a:pt x="251246" y="31185"/>
                    <a:pt x="274000" y="13193"/>
                  </a:cubicBezTo>
                  <a:cubicBezTo>
                    <a:pt x="296754" y="-4799"/>
                    <a:pt x="311571" y="1022"/>
                    <a:pt x="337500" y="493"/>
                  </a:cubicBezTo>
                  <a:cubicBezTo>
                    <a:pt x="363429" y="-36"/>
                    <a:pt x="432221" y="6314"/>
                    <a:pt x="429575" y="10018"/>
                  </a:cubicBezTo>
                  <a:cubicBezTo>
                    <a:pt x="426929" y="13722"/>
                    <a:pt x="353904" y="14781"/>
                    <a:pt x="321625" y="22718"/>
                  </a:cubicBezTo>
                  <a:cubicBezTo>
                    <a:pt x="289346" y="30655"/>
                    <a:pt x="266592" y="32243"/>
                    <a:pt x="235900" y="57643"/>
                  </a:cubicBezTo>
                  <a:cubicBezTo>
                    <a:pt x="205208" y="83043"/>
                    <a:pt x="173458" y="156597"/>
                    <a:pt x="137475" y="175118"/>
                  </a:cubicBezTo>
                  <a:cubicBezTo>
                    <a:pt x="101492" y="193639"/>
                    <a:pt x="40637" y="174060"/>
                    <a:pt x="20000" y="168768"/>
                  </a:cubicBezTo>
                  <a:cubicBezTo>
                    <a:pt x="-637" y="163476"/>
                    <a:pt x="13121" y="159243"/>
                    <a:pt x="13650" y="143368"/>
                  </a:cubicBezTo>
                  <a:cubicBezTo>
                    <a:pt x="14179" y="127493"/>
                    <a:pt x="47517" y="47589"/>
                    <a:pt x="45400" y="449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73F1612F-FC3E-622A-DD6B-76D582B4FC9A}"/>
                </a:ext>
              </a:extLst>
            </p:cNvPr>
            <p:cNvSpPr/>
            <p:nvPr/>
          </p:nvSpPr>
          <p:spPr>
            <a:xfrm>
              <a:off x="1263613" y="3136274"/>
              <a:ext cx="172491" cy="76830"/>
            </a:xfrm>
            <a:custGeom>
              <a:avLst/>
              <a:gdLst>
                <a:gd name="connsiteX0" fmla="*/ 37 w 172491"/>
                <a:gd name="connsiteY0" fmla="*/ 19676 h 76830"/>
                <a:gd name="connsiteX1" fmla="*/ 76237 w 172491"/>
                <a:gd name="connsiteY1" fmla="*/ 13326 h 76830"/>
                <a:gd name="connsiteX2" fmla="*/ 171487 w 172491"/>
                <a:gd name="connsiteY2" fmla="*/ 76826 h 76830"/>
                <a:gd name="connsiteX3" fmla="*/ 123862 w 172491"/>
                <a:gd name="connsiteY3" fmla="*/ 16501 h 76830"/>
                <a:gd name="connsiteX4" fmla="*/ 85762 w 172491"/>
                <a:gd name="connsiteY4" fmla="*/ 626 h 76830"/>
                <a:gd name="connsiteX5" fmla="*/ 37 w 172491"/>
                <a:gd name="connsiteY5" fmla="*/ 19676 h 7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491" h="76830">
                  <a:moveTo>
                    <a:pt x="37" y="19676"/>
                  </a:moveTo>
                  <a:cubicBezTo>
                    <a:pt x="-1551" y="21793"/>
                    <a:pt x="47662" y="3801"/>
                    <a:pt x="76237" y="13326"/>
                  </a:cubicBezTo>
                  <a:cubicBezTo>
                    <a:pt x="104812" y="22851"/>
                    <a:pt x="163550" y="76297"/>
                    <a:pt x="171487" y="76826"/>
                  </a:cubicBezTo>
                  <a:cubicBezTo>
                    <a:pt x="179425" y="77355"/>
                    <a:pt x="138150" y="29201"/>
                    <a:pt x="123862" y="16501"/>
                  </a:cubicBezTo>
                  <a:cubicBezTo>
                    <a:pt x="109575" y="3801"/>
                    <a:pt x="108516" y="-2020"/>
                    <a:pt x="85762" y="626"/>
                  </a:cubicBezTo>
                  <a:cubicBezTo>
                    <a:pt x="63008" y="3272"/>
                    <a:pt x="1625" y="17559"/>
                    <a:pt x="37" y="196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1F7B0B68-303E-FC0A-3250-A4FC8C3AB1D8}"/>
                </a:ext>
              </a:extLst>
            </p:cNvPr>
            <p:cNvSpPr/>
            <p:nvPr/>
          </p:nvSpPr>
          <p:spPr>
            <a:xfrm>
              <a:off x="1647766" y="3178010"/>
              <a:ext cx="526325" cy="162974"/>
            </a:xfrm>
            <a:custGeom>
              <a:avLst/>
              <a:gdLst>
                <a:gd name="connsiteX0" fmla="*/ 241359 w 526325"/>
                <a:gd name="connsiteY0" fmla="*/ 165 h 162974"/>
                <a:gd name="connsiteX1" fmla="*/ 127059 w 526325"/>
                <a:gd name="connsiteY1" fmla="*/ 57315 h 162974"/>
                <a:gd name="connsiteX2" fmla="*/ 98484 w 526325"/>
                <a:gd name="connsiteY2" fmla="*/ 101765 h 162974"/>
                <a:gd name="connsiteX3" fmla="*/ 28634 w 526325"/>
                <a:gd name="connsiteY3" fmla="*/ 89065 h 162974"/>
                <a:gd name="connsiteX4" fmla="*/ 219134 w 526325"/>
                <a:gd name="connsiteY4" fmla="*/ 139865 h 162974"/>
                <a:gd name="connsiteX5" fmla="*/ 342959 w 526325"/>
                <a:gd name="connsiteY5" fmla="*/ 158915 h 162974"/>
                <a:gd name="connsiteX6" fmla="*/ 523934 w 526325"/>
                <a:gd name="connsiteY6" fmla="*/ 63665 h 162974"/>
                <a:gd name="connsiteX7" fmla="*/ 435034 w 526325"/>
                <a:gd name="connsiteY7" fmla="*/ 92240 h 162974"/>
                <a:gd name="connsiteX8" fmla="*/ 269934 w 526325"/>
                <a:gd name="connsiteY8" fmla="*/ 127165 h 162974"/>
                <a:gd name="connsiteX9" fmla="*/ 133409 w 526325"/>
                <a:gd name="connsiteY9" fmla="*/ 104940 h 162974"/>
                <a:gd name="connsiteX10" fmla="*/ 59 w 526325"/>
                <a:gd name="connsiteY10" fmla="*/ 76365 h 162974"/>
                <a:gd name="connsiteX11" fmla="*/ 117534 w 526325"/>
                <a:gd name="connsiteY11" fmla="*/ 76365 h 162974"/>
                <a:gd name="connsiteX12" fmla="*/ 241359 w 526325"/>
                <a:gd name="connsiteY12" fmla="*/ 165 h 1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25" h="162974">
                  <a:moveTo>
                    <a:pt x="241359" y="165"/>
                  </a:moveTo>
                  <a:cubicBezTo>
                    <a:pt x="242946" y="-3010"/>
                    <a:pt x="150871" y="40382"/>
                    <a:pt x="127059" y="57315"/>
                  </a:cubicBezTo>
                  <a:cubicBezTo>
                    <a:pt x="103246" y="74248"/>
                    <a:pt x="114888" y="96473"/>
                    <a:pt x="98484" y="101765"/>
                  </a:cubicBezTo>
                  <a:cubicBezTo>
                    <a:pt x="82080" y="107057"/>
                    <a:pt x="8526" y="82715"/>
                    <a:pt x="28634" y="89065"/>
                  </a:cubicBezTo>
                  <a:cubicBezTo>
                    <a:pt x="48742" y="95415"/>
                    <a:pt x="166747" y="128223"/>
                    <a:pt x="219134" y="139865"/>
                  </a:cubicBezTo>
                  <a:cubicBezTo>
                    <a:pt x="271521" y="151507"/>
                    <a:pt x="292159" y="171615"/>
                    <a:pt x="342959" y="158915"/>
                  </a:cubicBezTo>
                  <a:cubicBezTo>
                    <a:pt x="393759" y="146215"/>
                    <a:pt x="508588" y="74777"/>
                    <a:pt x="523934" y="63665"/>
                  </a:cubicBezTo>
                  <a:cubicBezTo>
                    <a:pt x="539280" y="52553"/>
                    <a:pt x="477367" y="81657"/>
                    <a:pt x="435034" y="92240"/>
                  </a:cubicBezTo>
                  <a:cubicBezTo>
                    <a:pt x="392701" y="102823"/>
                    <a:pt x="320205" y="125048"/>
                    <a:pt x="269934" y="127165"/>
                  </a:cubicBezTo>
                  <a:cubicBezTo>
                    <a:pt x="219663" y="129282"/>
                    <a:pt x="178388" y="113407"/>
                    <a:pt x="133409" y="104940"/>
                  </a:cubicBezTo>
                  <a:cubicBezTo>
                    <a:pt x="88430" y="96473"/>
                    <a:pt x="2705" y="81127"/>
                    <a:pt x="59" y="76365"/>
                  </a:cubicBezTo>
                  <a:cubicBezTo>
                    <a:pt x="-2587" y="71603"/>
                    <a:pt x="83138" y="86948"/>
                    <a:pt x="117534" y="76365"/>
                  </a:cubicBezTo>
                  <a:cubicBezTo>
                    <a:pt x="151930" y="65782"/>
                    <a:pt x="239772" y="3340"/>
                    <a:pt x="241359" y="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D2C68038-6C0D-22C7-3CDC-88CD54FCD992}"/>
                </a:ext>
              </a:extLst>
            </p:cNvPr>
            <p:cNvSpPr/>
            <p:nvPr/>
          </p:nvSpPr>
          <p:spPr>
            <a:xfrm>
              <a:off x="2057386" y="3285327"/>
              <a:ext cx="339806" cy="220044"/>
            </a:xfrm>
            <a:custGeom>
              <a:avLst/>
              <a:gdLst>
                <a:gd name="connsiteX0" fmla="*/ 14 w 339806"/>
                <a:gd name="connsiteY0" fmla="*/ 13498 h 220044"/>
                <a:gd name="connsiteX1" fmla="*/ 187339 w 339806"/>
                <a:gd name="connsiteY1" fmla="*/ 19848 h 220044"/>
                <a:gd name="connsiteX2" fmla="*/ 320689 w 339806"/>
                <a:gd name="connsiteY2" fmla="*/ 798 h 220044"/>
                <a:gd name="connsiteX3" fmla="*/ 307989 w 339806"/>
                <a:gd name="connsiteY3" fmla="*/ 16673 h 220044"/>
                <a:gd name="connsiteX4" fmla="*/ 298464 w 339806"/>
                <a:gd name="connsiteY4" fmla="*/ 54773 h 220044"/>
                <a:gd name="connsiteX5" fmla="*/ 257189 w 339806"/>
                <a:gd name="connsiteY5" fmla="*/ 115098 h 220044"/>
                <a:gd name="connsiteX6" fmla="*/ 149239 w 339806"/>
                <a:gd name="connsiteY6" fmla="*/ 219873 h 220044"/>
                <a:gd name="connsiteX7" fmla="*/ 244489 w 339806"/>
                <a:gd name="connsiteY7" fmla="*/ 137323 h 220044"/>
                <a:gd name="connsiteX8" fmla="*/ 327039 w 339806"/>
                <a:gd name="connsiteY8" fmla="*/ 45248 h 220044"/>
                <a:gd name="connsiteX9" fmla="*/ 323864 w 339806"/>
                <a:gd name="connsiteY9" fmla="*/ 798 h 220044"/>
                <a:gd name="connsiteX10" fmla="*/ 177814 w 339806"/>
                <a:gd name="connsiteY10" fmla="*/ 16673 h 220044"/>
                <a:gd name="connsiteX11" fmla="*/ 14 w 339806"/>
                <a:gd name="connsiteY11" fmla="*/ 13498 h 22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806" h="220044">
                  <a:moveTo>
                    <a:pt x="14" y="13498"/>
                  </a:moveTo>
                  <a:cubicBezTo>
                    <a:pt x="1601" y="14027"/>
                    <a:pt x="133893" y="21965"/>
                    <a:pt x="187339" y="19848"/>
                  </a:cubicBezTo>
                  <a:cubicBezTo>
                    <a:pt x="240785" y="17731"/>
                    <a:pt x="320689" y="798"/>
                    <a:pt x="320689" y="798"/>
                  </a:cubicBezTo>
                  <a:cubicBezTo>
                    <a:pt x="340797" y="269"/>
                    <a:pt x="311693" y="7677"/>
                    <a:pt x="307989" y="16673"/>
                  </a:cubicBezTo>
                  <a:cubicBezTo>
                    <a:pt x="304285" y="25669"/>
                    <a:pt x="306931" y="38369"/>
                    <a:pt x="298464" y="54773"/>
                  </a:cubicBezTo>
                  <a:cubicBezTo>
                    <a:pt x="289997" y="71177"/>
                    <a:pt x="282060" y="87581"/>
                    <a:pt x="257189" y="115098"/>
                  </a:cubicBezTo>
                  <a:cubicBezTo>
                    <a:pt x="232318" y="142615"/>
                    <a:pt x="151356" y="216169"/>
                    <a:pt x="149239" y="219873"/>
                  </a:cubicBezTo>
                  <a:cubicBezTo>
                    <a:pt x="147122" y="223577"/>
                    <a:pt x="214856" y="166427"/>
                    <a:pt x="244489" y="137323"/>
                  </a:cubicBezTo>
                  <a:cubicBezTo>
                    <a:pt x="274122" y="108219"/>
                    <a:pt x="313810" y="68002"/>
                    <a:pt x="327039" y="45248"/>
                  </a:cubicBezTo>
                  <a:cubicBezTo>
                    <a:pt x="340268" y="22494"/>
                    <a:pt x="348735" y="5560"/>
                    <a:pt x="323864" y="798"/>
                  </a:cubicBezTo>
                  <a:cubicBezTo>
                    <a:pt x="298993" y="-3964"/>
                    <a:pt x="225439" y="14027"/>
                    <a:pt x="177814" y="16673"/>
                  </a:cubicBezTo>
                  <a:cubicBezTo>
                    <a:pt x="130189" y="19319"/>
                    <a:pt x="-1573" y="12969"/>
                    <a:pt x="14" y="134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204E9B4B-BE0C-66FA-E064-B1BD79ABEB9C}"/>
                </a:ext>
              </a:extLst>
            </p:cNvPr>
            <p:cNvSpPr/>
            <p:nvPr/>
          </p:nvSpPr>
          <p:spPr>
            <a:xfrm>
              <a:off x="2072589" y="3327034"/>
              <a:ext cx="109000" cy="181477"/>
            </a:xfrm>
            <a:custGeom>
              <a:avLst/>
              <a:gdLst>
                <a:gd name="connsiteX0" fmla="*/ 3861 w 109000"/>
                <a:gd name="connsiteY0" fmla="*/ 366 h 181477"/>
                <a:gd name="connsiteX1" fmla="*/ 48311 w 109000"/>
                <a:gd name="connsiteY1" fmla="*/ 114666 h 181477"/>
                <a:gd name="connsiteX2" fmla="*/ 108636 w 109000"/>
                <a:gd name="connsiteY2" fmla="*/ 181341 h 181477"/>
                <a:gd name="connsiteX3" fmla="*/ 70536 w 109000"/>
                <a:gd name="connsiteY3" fmla="*/ 130541 h 181477"/>
                <a:gd name="connsiteX4" fmla="*/ 10211 w 109000"/>
                <a:gd name="connsiteY4" fmla="*/ 79741 h 181477"/>
                <a:gd name="connsiteX5" fmla="*/ 3861 w 109000"/>
                <a:gd name="connsiteY5" fmla="*/ 366 h 18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000" h="181477">
                  <a:moveTo>
                    <a:pt x="3861" y="366"/>
                  </a:moveTo>
                  <a:cubicBezTo>
                    <a:pt x="10211" y="6187"/>
                    <a:pt x="30849" y="84504"/>
                    <a:pt x="48311" y="114666"/>
                  </a:cubicBezTo>
                  <a:cubicBezTo>
                    <a:pt x="65773" y="144828"/>
                    <a:pt x="104932" y="178695"/>
                    <a:pt x="108636" y="181341"/>
                  </a:cubicBezTo>
                  <a:cubicBezTo>
                    <a:pt x="112340" y="183987"/>
                    <a:pt x="86940" y="147474"/>
                    <a:pt x="70536" y="130541"/>
                  </a:cubicBezTo>
                  <a:cubicBezTo>
                    <a:pt x="54132" y="113608"/>
                    <a:pt x="21853" y="99849"/>
                    <a:pt x="10211" y="79741"/>
                  </a:cubicBezTo>
                  <a:cubicBezTo>
                    <a:pt x="-1431" y="59633"/>
                    <a:pt x="-2489" y="-5455"/>
                    <a:pt x="3861" y="3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9F60B888-E7BB-D6B9-7C7D-8DAC88FCF7E0}"/>
                </a:ext>
              </a:extLst>
            </p:cNvPr>
            <p:cNvSpPr/>
            <p:nvPr/>
          </p:nvSpPr>
          <p:spPr>
            <a:xfrm>
              <a:off x="2134988" y="3311467"/>
              <a:ext cx="149837" cy="124005"/>
            </a:xfrm>
            <a:custGeom>
              <a:avLst/>
              <a:gdLst>
                <a:gd name="connsiteX0" fmla="*/ 65287 w 149837"/>
                <a:gd name="connsiteY0" fmla="*/ 58 h 124005"/>
                <a:gd name="connsiteX1" fmla="*/ 100212 w 149837"/>
                <a:gd name="connsiteY1" fmla="*/ 47683 h 124005"/>
                <a:gd name="connsiteX2" fmla="*/ 4962 w 149837"/>
                <a:gd name="connsiteY2" fmla="*/ 108008 h 124005"/>
                <a:gd name="connsiteX3" fmla="*/ 77987 w 149837"/>
                <a:gd name="connsiteY3" fmla="*/ 98483 h 124005"/>
                <a:gd name="connsiteX4" fmla="*/ 119262 w 149837"/>
                <a:gd name="connsiteY4" fmla="*/ 98483 h 124005"/>
                <a:gd name="connsiteX5" fmla="*/ 144662 w 149837"/>
                <a:gd name="connsiteY5" fmla="*/ 123883 h 124005"/>
                <a:gd name="connsiteX6" fmla="*/ 135137 w 149837"/>
                <a:gd name="connsiteY6" fmla="*/ 108008 h 124005"/>
                <a:gd name="connsiteX7" fmla="*/ 1787 w 149837"/>
                <a:gd name="connsiteY7" fmla="*/ 104833 h 124005"/>
                <a:gd name="connsiteX8" fmla="*/ 58937 w 149837"/>
                <a:gd name="connsiteY8" fmla="*/ 57208 h 124005"/>
                <a:gd name="connsiteX9" fmla="*/ 65287 w 149837"/>
                <a:gd name="connsiteY9" fmla="*/ 58 h 12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837" h="124005">
                  <a:moveTo>
                    <a:pt x="65287" y="58"/>
                  </a:moveTo>
                  <a:cubicBezTo>
                    <a:pt x="72166" y="-1529"/>
                    <a:pt x="110266" y="29691"/>
                    <a:pt x="100212" y="47683"/>
                  </a:cubicBezTo>
                  <a:cubicBezTo>
                    <a:pt x="90158" y="65675"/>
                    <a:pt x="8666" y="99541"/>
                    <a:pt x="4962" y="108008"/>
                  </a:cubicBezTo>
                  <a:cubicBezTo>
                    <a:pt x="1258" y="116475"/>
                    <a:pt x="58937" y="100070"/>
                    <a:pt x="77987" y="98483"/>
                  </a:cubicBezTo>
                  <a:cubicBezTo>
                    <a:pt x="97037" y="96896"/>
                    <a:pt x="108150" y="94250"/>
                    <a:pt x="119262" y="98483"/>
                  </a:cubicBezTo>
                  <a:cubicBezTo>
                    <a:pt x="130375" y="102716"/>
                    <a:pt x="144662" y="123883"/>
                    <a:pt x="144662" y="123883"/>
                  </a:cubicBezTo>
                  <a:cubicBezTo>
                    <a:pt x="147308" y="125471"/>
                    <a:pt x="158950" y="111183"/>
                    <a:pt x="135137" y="108008"/>
                  </a:cubicBezTo>
                  <a:cubicBezTo>
                    <a:pt x="111325" y="104833"/>
                    <a:pt x="14487" y="113300"/>
                    <a:pt x="1787" y="104833"/>
                  </a:cubicBezTo>
                  <a:cubicBezTo>
                    <a:pt x="-10913" y="96366"/>
                    <a:pt x="47825" y="70437"/>
                    <a:pt x="58937" y="57208"/>
                  </a:cubicBezTo>
                  <a:cubicBezTo>
                    <a:pt x="70049" y="43979"/>
                    <a:pt x="58408" y="1645"/>
                    <a:pt x="65287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C76341ED-E0ED-8BCD-BB5E-B718AF8E2176}"/>
                </a:ext>
              </a:extLst>
            </p:cNvPr>
            <p:cNvSpPr/>
            <p:nvPr/>
          </p:nvSpPr>
          <p:spPr>
            <a:xfrm>
              <a:off x="2130273" y="3307427"/>
              <a:ext cx="199597" cy="96635"/>
            </a:xfrm>
            <a:custGeom>
              <a:avLst/>
              <a:gdLst>
                <a:gd name="connsiteX0" fmla="*/ 152 w 199597"/>
                <a:gd name="connsiteY0" fmla="*/ 16798 h 96635"/>
                <a:gd name="connsiteX1" fmla="*/ 193827 w 199597"/>
                <a:gd name="connsiteY1" fmla="*/ 4098 h 96635"/>
                <a:gd name="connsiteX2" fmla="*/ 152552 w 199597"/>
                <a:gd name="connsiteY2" fmla="*/ 96173 h 96635"/>
                <a:gd name="connsiteX3" fmla="*/ 193827 w 199597"/>
                <a:gd name="connsiteY3" fmla="*/ 39023 h 96635"/>
                <a:gd name="connsiteX4" fmla="*/ 162077 w 199597"/>
                <a:gd name="connsiteY4" fmla="*/ 23148 h 96635"/>
                <a:gd name="connsiteX5" fmla="*/ 152 w 199597"/>
                <a:gd name="connsiteY5" fmla="*/ 16798 h 9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597" h="96635">
                  <a:moveTo>
                    <a:pt x="152" y="16798"/>
                  </a:moveTo>
                  <a:cubicBezTo>
                    <a:pt x="5444" y="13623"/>
                    <a:pt x="168427" y="-9131"/>
                    <a:pt x="193827" y="4098"/>
                  </a:cubicBezTo>
                  <a:cubicBezTo>
                    <a:pt x="219227" y="17327"/>
                    <a:pt x="152552" y="90352"/>
                    <a:pt x="152552" y="96173"/>
                  </a:cubicBezTo>
                  <a:cubicBezTo>
                    <a:pt x="152552" y="101994"/>
                    <a:pt x="192240" y="51194"/>
                    <a:pt x="193827" y="39023"/>
                  </a:cubicBezTo>
                  <a:cubicBezTo>
                    <a:pt x="195414" y="26852"/>
                    <a:pt x="194885" y="27381"/>
                    <a:pt x="162077" y="23148"/>
                  </a:cubicBezTo>
                  <a:cubicBezTo>
                    <a:pt x="129269" y="18915"/>
                    <a:pt x="-5140" y="19973"/>
                    <a:pt x="152" y="167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E053E67A-3A7C-02F1-FA8F-0D5D8263B9CA}"/>
                </a:ext>
              </a:extLst>
            </p:cNvPr>
            <p:cNvSpPr/>
            <p:nvPr/>
          </p:nvSpPr>
          <p:spPr>
            <a:xfrm>
              <a:off x="2116983" y="3333750"/>
              <a:ext cx="121399" cy="162025"/>
            </a:xfrm>
            <a:custGeom>
              <a:avLst/>
              <a:gdLst>
                <a:gd name="connsiteX0" fmla="*/ 742 w 121399"/>
                <a:gd name="connsiteY0" fmla="*/ 0 h 162025"/>
                <a:gd name="connsiteX1" fmla="*/ 45192 w 121399"/>
                <a:gd name="connsiteY1" fmla="*/ 111125 h 162025"/>
                <a:gd name="connsiteX2" fmla="*/ 83292 w 121399"/>
                <a:gd name="connsiteY2" fmla="*/ 123825 h 162025"/>
                <a:gd name="connsiteX3" fmla="*/ 121392 w 121399"/>
                <a:gd name="connsiteY3" fmla="*/ 98425 h 162025"/>
                <a:gd name="connsiteX4" fmla="*/ 80117 w 121399"/>
                <a:gd name="connsiteY4" fmla="*/ 161925 h 162025"/>
                <a:gd name="connsiteX5" fmla="*/ 22967 w 121399"/>
                <a:gd name="connsiteY5" fmla="*/ 111125 h 162025"/>
                <a:gd name="connsiteX6" fmla="*/ 742 w 121399"/>
                <a:gd name="connsiteY6" fmla="*/ 0 h 1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399" h="162025">
                  <a:moveTo>
                    <a:pt x="742" y="0"/>
                  </a:moveTo>
                  <a:cubicBezTo>
                    <a:pt x="4446" y="0"/>
                    <a:pt x="31434" y="90487"/>
                    <a:pt x="45192" y="111125"/>
                  </a:cubicBezTo>
                  <a:cubicBezTo>
                    <a:pt x="58950" y="131763"/>
                    <a:pt x="70592" y="125942"/>
                    <a:pt x="83292" y="123825"/>
                  </a:cubicBezTo>
                  <a:cubicBezTo>
                    <a:pt x="95992" y="121708"/>
                    <a:pt x="121921" y="92075"/>
                    <a:pt x="121392" y="98425"/>
                  </a:cubicBezTo>
                  <a:cubicBezTo>
                    <a:pt x="120863" y="104775"/>
                    <a:pt x="96521" y="159808"/>
                    <a:pt x="80117" y="161925"/>
                  </a:cubicBezTo>
                  <a:cubicBezTo>
                    <a:pt x="63713" y="164042"/>
                    <a:pt x="38313" y="132292"/>
                    <a:pt x="22967" y="111125"/>
                  </a:cubicBezTo>
                  <a:cubicBezTo>
                    <a:pt x="7621" y="89958"/>
                    <a:pt x="-2962" y="0"/>
                    <a:pt x="74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532823A1-1E2C-215C-B523-8D662AB6EC88}"/>
                </a:ext>
              </a:extLst>
            </p:cNvPr>
            <p:cNvSpPr/>
            <p:nvPr/>
          </p:nvSpPr>
          <p:spPr>
            <a:xfrm>
              <a:off x="3765474" y="475984"/>
              <a:ext cx="636041" cy="133690"/>
            </a:xfrm>
            <a:custGeom>
              <a:avLst/>
              <a:gdLst>
                <a:gd name="connsiteX0" fmla="*/ 76 w 636041"/>
                <a:gd name="connsiteY0" fmla="*/ 133616 h 133690"/>
                <a:gd name="connsiteX1" fmla="*/ 311226 w 636041"/>
                <a:gd name="connsiteY1" fmla="*/ 28841 h 133690"/>
                <a:gd name="connsiteX2" fmla="*/ 273126 w 636041"/>
                <a:gd name="connsiteY2" fmla="*/ 47891 h 133690"/>
                <a:gd name="connsiteX3" fmla="*/ 495376 w 636041"/>
                <a:gd name="connsiteY3" fmla="*/ 12966 h 133690"/>
                <a:gd name="connsiteX4" fmla="*/ 635076 w 636041"/>
                <a:gd name="connsiteY4" fmla="*/ 3441 h 133690"/>
                <a:gd name="connsiteX5" fmla="*/ 546176 w 636041"/>
                <a:gd name="connsiteY5" fmla="*/ 3441 h 133690"/>
                <a:gd name="connsiteX6" fmla="*/ 342976 w 636041"/>
                <a:gd name="connsiteY6" fmla="*/ 44716 h 133690"/>
                <a:gd name="connsiteX7" fmla="*/ 76 w 636041"/>
                <a:gd name="connsiteY7" fmla="*/ 133616 h 13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1" h="133690">
                  <a:moveTo>
                    <a:pt x="76" y="133616"/>
                  </a:moveTo>
                  <a:cubicBezTo>
                    <a:pt x="-5216" y="130970"/>
                    <a:pt x="265718" y="43128"/>
                    <a:pt x="311226" y="28841"/>
                  </a:cubicBezTo>
                  <a:cubicBezTo>
                    <a:pt x="356734" y="14553"/>
                    <a:pt x="242434" y="50537"/>
                    <a:pt x="273126" y="47891"/>
                  </a:cubicBezTo>
                  <a:cubicBezTo>
                    <a:pt x="303818" y="45245"/>
                    <a:pt x="435051" y="20374"/>
                    <a:pt x="495376" y="12966"/>
                  </a:cubicBezTo>
                  <a:cubicBezTo>
                    <a:pt x="555701" y="5558"/>
                    <a:pt x="626609" y="5028"/>
                    <a:pt x="635076" y="3441"/>
                  </a:cubicBezTo>
                  <a:cubicBezTo>
                    <a:pt x="643543" y="1854"/>
                    <a:pt x="594859" y="-3438"/>
                    <a:pt x="546176" y="3441"/>
                  </a:cubicBezTo>
                  <a:cubicBezTo>
                    <a:pt x="497493" y="10320"/>
                    <a:pt x="432934" y="21962"/>
                    <a:pt x="342976" y="44716"/>
                  </a:cubicBezTo>
                  <a:cubicBezTo>
                    <a:pt x="253018" y="67470"/>
                    <a:pt x="5368" y="136262"/>
                    <a:pt x="76" y="1336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2CD5A16D-2C39-8DE5-49AF-570E6F7E8513}"/>
                </a:ext>
              </a:extLst>
            </p:cNvPr>
            <p:cNvSpPr/>
            <p:nvPr/>
          </p:nvSpPr>
          <p:spPr>
            <a:xfrm>
              <a:off x="4381401" y="456588"/>
              <a:ext cx="206474" cy="232599"/>
            </a:xfrm>
            <a:custGeom>
              <a:avLst/>
              <a:gdLst>
                <a:gd name="connsiteX0" fmla="*/ 99 w 206474"/>
                <a:gd name="connsiteY0" fmla="*/ 612 h 232599"/>
                <a:gd name="connsiteX1" fmla="*/ 127099 w 206474"/>
                <a:gd name="connsiteY1" fmla="*/ 67287 h 232599"/>
                <a:gd name="connsiteX2" fmla="*/ 177899 w 206474"/>
                <a:gd name="connsiteY2" fmla="*/ 124437 h 232599"/>
                <a:gd name="connsiteX3" fmla="*/ 193774 w 206474"/>
                <a:gd name="connsiteY3" fmla="*/ 232387 h 232599"/>
                <a:gd name="connsiteX4" fmla="*/ 206474 w 206474"/>
                <a:gd name="connsiteY4" fmla="*/ 153012 h 232599"/>
                <a:gd name="connsiteX5" fmla="*/ 193774 w 206474"/>
                <a:gd name="connsiteY5" fmla="*/ 187937 h 232599"/>
                <a:gd name="connsiteX6" fmla="*/ 149324 w 206474"/>
                <a:gd name="connsiteY6" fmla="*/ 108562 h 232599"/>
                <a:gd name="connsiteX7" fmla="*/ 99 w 206474"/>
                <a:gd name="connsiteY7" fmla="*/ 612 h 23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474" h="232599">
                  <a:moveTo>
                    <a:pt x="99" y="612"/>
                  </a:moveTo>
                  <a:cubicBezTo>
                    <a:pt x="-3605" y="-6267"/>
                    <a:pt x="97466" y="46650"/>
                    <a:pt x="127099" y="67287"/>
                  </a:cubicBezTo>
                  <a:cubicBezTo>
                    <a:pt x="156732" y="87924"/>
                    <a:pt x="166787" y="96920"/>
                    <a:pt x="177899" y="124437"/>
                  </a:cubicBezTo>
                  <a:cubicBezTo>
                    <a:pt x="189011" y="151954"/>
                    <a:pt x="189012" y="227625"/>
                    <a:pt x="193774" y="232387"/>
                  </a:cubicBezTo>
                  <a:cubicBezTo>
                    <a:pt x="198536" y="237149"/>
                    <a:pt x="206474" y="160420"/>
                    <a:pt x="206474" y="153012"/>
                  </a:cubicBezTo>
                  <a:cubicBezTo>
                    <a:pt x="206474" y="145604"/>
                    <a:pt x="203299" y="195345"/>
                    <a:pt x="193774" y="187937"/>
                  </a:cubicBezTo>
                  <a:cubicBezTo>
                    <a:pt x="184249" y="180529"/>
                    <a:pt x="177899" y="136079"/>
                    <a:pt x="149324" y="108562"/>
                  </a:cubicBezTo>
                  <a:cubicBezTo>
                    <a:pt x="120749" y="81045"/>
                    <a:pt x="3803" y="7491"/>
                    <a:pt x="99" y="6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C4A0043A-5A76-DC0E-D066-9E7BC4567398}"/>
                </a:ext>
              </a:extLst>
            </p:cNvPr>
            <p:cNvSpPr/>
            <p:nvPr/>
          </p:nvSpPr>
          <p:spPr>
            <a:xfrm>
              <a:off x="3701392" y="574242"/>
              <a:ext cx="137193" cy="472544"/>
            </a:xfrm>
            <a:custGeom>
              <a:avLst/>
              <a:gdLst>
                <a:gd name="connsiteX0" fmla="*/ 137183 w 137193"/>
                <a:gd name="connsiteY0" fmla="*/ 433 h 472544"/>
                <a:gd name="connsiteX1" fmla="*/ 35583 w 137193"/>
                <a:gd name="connsiteY1" fmla="*/ 165533 h 472544"/>
                <a:gd name="connsiteX2" fmla="*/ 3833 w 137193"/>
                <a:gd name="connsiteY2" fmla="*/ 273483 h 472544"/>
                <a:gd name="connsiteX3" fmla="*/ 16533 w 137193"/>
                <a:gd name="connsiteY3" fmla="*/ 467158 h 472544"/>
                <a:gd name="connsiteX4" fmla="*/ 16533 w 137193"/>
                <a:gd name="connsiteY4" fmla="*/ 422708 h 472544"/>
                <a:gd name="connsiteX5" fmla="*/ 16533 w 137193"/>
                <a:gd name="connsiteY5" fmla="*/ 206808 h 472544"/>
                <a:gd name="connsiteX6" fmla="*/ 658 w 137193"/>
                <a:gd name="connsiteY6" fmla="*/ 267133 h 472544"/>
                <a:gd name="connsiteX7" fmla="*/ 41933 w 137193"/>
                <a:gd name="connsiteY7" fmla="*/ 121083 h 472544"/>
                <a:gd name="connsiteX8" fmla="*/ 137183 w 137193"/>
                <a:gd name="connsiteY8" fmla="*/ 433 h 47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193" h="472544">
                  <a:moveTo>
                    <a:pt x="137183" y="433"/>
                  </a:moveTo>
                  <a:cubicBezTo>
                    <a:pt x="136125" y="7841"/>
                    <a:pt x="57808" y="120025"/>
                    <a:pt x="35583" y="165533"/>
                  </a:cubicBezTo>
                  <a:cubicBezTo>
                    <a:pt x="13358" y="211041"/>
                    <a:pt x="7008" y="223212"/>
                    <a:pt x="3833" y="273483"/>
                  </a:cubicBezTo>
                  <a:cubicBezTo>
                    <a:pt x="658" y="323754"/>
                    <a:pt x="14416" y="442287"/>
                    <a:pt x="16533" y="467158"/>
                  </a:cubicBezTo>
                  <a:cubicBezTo>
                    <a:pt x="18650" y="492029"/>
                    <a:pt x="16533" y="422708"/>
                    <a:pt x="16533" y="422708"/>
                  </a:cubicBezTo>
                  <a:cubicBezTo>
                    <a:pt x="16533" y="379316"/>
                    <a:pt x="19179" y="232737"/>
                    <a:pt x="16533" y="206808"/>
                  </a:cubicBezTo>
                  <a:cubicBezTo>
                    <a:pt x="13887" y="180879"/>
                    <a:pt x="-3575" y="281420"/>
                    <a:pt x="658" y="267133"/>
                  </a:cubicBezTo>
                  <a:cubicBezTo>
                    <a:pt x="4891" y="252846"/>
                    <a:pt x="22883" y="159712"/>
                    <a:pt x="41933" y="121083"/>
                  </a:cubicBezTo>
                  <a:cubicBezTo>
                    <a:pt x="60983" y="82454"/>
                    <a:pt x="138241" y="-6975"/>
                    <a:pt x="137183" y="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3BD1A9A6-5419-33F7-3A03-1FFDAD1A9AE6}"/>
                </a:ext>
              </a:extLst>
            </p:cNvPr>
            <p:cNvSpPr/>
            <p:nvPr/>
          </p:nvSpPr>
          <p:spPr>
            <a:xfrm>
              <a:off x="3739208" y="504809"/>
              <a:ext cx="633062" cy="506656"/>
            </a:xfrm>
            <a:custGeom>
              <a:avLst/>
              <a:gdLst>
                <a:gd name="connsiteX0" fmla="*/ 632767 w 633062"/>
                <a:gd name="connsiteY0" fmla="*/ 16 h 506656"/>
                <a:gd name="connsiteX1" fmla="*/ 299392 w 633062"/>
                <a:gd name="connsiteY1" fmla="*/ 57166 h 506656"/>
                <a:gd name="connsiteX2" fmla="*/ 397817 w 633062"/>
                <a:gd name="connsiteY2" fmla="*/ 50816 h 506656"/>
                <a:gd name="connsiteX3" fmla="*/ 150167 w 633062"/>
                <a:gd name="connsiteY3" fmla="*/ 111141 h 506656"/>
                <a:gd name="connsiteX4" fmla="*/ 73967 w 633062"/>
                <a:gd name="connsiteY4" fmla="*/ 174641 h 506656"/>
                <a:gd name="connsiteX5" fmla="*/ 23167 w 633062"/>
                <a:gd name="connsiteY5" fmla="*/ 241316 h 506656"/>
                <a:gd name="connsiteX6" fmla="*/ 942 w 633062"/>
                <a:gd name="connsiteY6" fmla="*/ 304816 h 506656"/>
                <a:gd name="connsiteX7" fmla="*/ 4117 w 633062"/>
                <a:gd name="connsiteY7" fmla="*/ 501666 h 506656"/>
                <a:gd name="connsiteX8" fmla="*/ 4117 w 633062"/>
                <a:gd name="connsiteY8" fmla="*/ 428641 h 506656"/>
                <a:gd name="connsiteX9" fmla="*/ 16817 w 633062"/>
                <a:gd name="connsiteY9" fmla="*/ 222266 h 506656"/>
                <a:gd name="connsiteX10" fmla="*/ 112067 w 633062"/>
                <a:gd name="connsiteY10" fmla="*/ 111141 h 506656"/>
                <a:gd name="connsiteX11" fmla="*/ 89842 w 633062"/>
                <a:gd name="connsiteY11" fmla="*/ 130191 h 506656"/>
                <a:gd name="connsiteX12" fmla="*/ 264467 w 633062"/>
                <a:gd name="connsiteY12" fmla="*/ 50816 h 506656"/>
                <a:gd name="connsiteX13" fmla="*/ 232717 w 633062"/>
                <a:gd name="connsiteY13" fmla="*/ 63516 h 506656"/>
                <a:gd name="connsiteX14" fmla="*/ 632767 w 633062"/>
                <a:gd name="connsiteY14" fmla="*/ 16 h 50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3062" h="506656">
                  <a:moveTo>
                    <a:pt x="632767" y="16"/>
                  </a:moveTo>
                  <a:cubicBezTo>
                    <a:pt x="643879" y="-1042"/>
                    <a:pt x="338550" y="48699"/>
                    <a:pt x="299392" y="57166"/>
                  </a:cubicBezTo>
                  <a:cubicBezTo>
                    <a:pt x="260234" y="65633"/>
                    <a:pt x="422688" y="41820"/>
                    <a:pt x="397817" y="50816"/>
                  </a:cubicBezTo>
                  <a:cubicBezTo>
                    <a:pt x="372946" y="59812"/>
                    <a:pt x="204142" y="90504"/>
                    <a:pt x="150167" y="111141"/>
                  </a:cubicBezTo>
                  <a:cubicBezTo>
                    <a:pt x="96192" y="131779"/>
                    <a:pt x="95134" y="152945"/>
                    <a:pt x="73967" y="174641"/>
                  </a:cubicBezTo>
                  <a:cubicBezTo>
                    <a:pt x="52800" y="196337"/>
                    <a:pt x="35338" y="219620"/>
                    <a:pt x="23167" y="241316"/>
                  </a:cubicBezTo>
                  <a:cubicBezTo>
                    <a:pt x="10996" y="263012"/>
                    <a:pt x="4117" y="261424"/>
                    <a:pt x="942" y="304816"/>
                  </a:cubicBezTo>
                  <a:cubicBezTo>
                    <a:pt x="-2233" y="348208"/>
                    <a:pt x="3588" y="481029"/>
                    <a:pt x="4117" y="501666"/>
                  </a:cubicBezTo>
                  <a:cubicBezTo>
                    <a:pt x="4646" y="522303"/>
                    <a:pt x="2000" y="475208"/>
                    <a:pt x="4117" y="428641"/>
                  </a:cubicBezTo>
                  <a:cubicBezTo>
                    <a:pt x="6234" y="382074"/>
                    <a:pt x="-1175" y="275183"/>
                    <a:pt x="16817" y="222266"/>
                  </a:cubicBezTo>
                  <a:cubicBezTo>
                    <a:pt x="34809" y="169349"/>
                    <a:pt x="99896" y="126487"/>
                    <a:pt x="112067" y="111141"/>
                  </a:cubicBezTo>
                  <a:cubicBezTo>
                    <a:pt x="124238" y="95795"/>
                    <a:pt x="64442" y="140245"/>
                    <a:pt x="89842" y="130191"/>
                  </a:cubicBezTo>
                  <a:cubicBezTo>
                    <a:pt x="115242" y="120137"/>
                    <a:pt x="240654" y="61929"/>
                    <a:pt x="264467" y="50816"/>
                  </a:cubicBezTo>
                  <a:cubicBezTo>
                    <a:pt x="288279" y="39704"/>
                    <a:pt x="174509" y="76745"/>
                    <a:pt x="232717" y="63516"/>
                  </a:cubicBezTo>
                  <a:cubicBezTo>
                    <a:pt x="290925" y="50287"/>
                    <a:pt x="621655" y="1074"/>
                    <a:pt x="632767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E84F66A8-1BBE-0A78-CC85-8E448189A248}"/>
                </a:ext>
              </a:extLst>
            </p:cNvPr>
            <p:cNvSpPr/>
            <p:nvPr/>
          </p:nvSpPr>
          <p:spPr>
            <a:xfrm>
              <a:off x="4181475" y="509657"/>
              <a:ext cx="396984" cy="154283"/>
            </a:xfrm>
            <a:custGeom>
              <a:avLst/>
              <a:gdLst>
                <a:gd name="connsiteX0" fmla="*/ 0 w 396984"/>
                <a:gd name="connsiteY0" fmla="*/ 26918 h 154283"/>
                <a:gd name="connsiteX1" fmla="*/ 212725 w 396984"/>
                <a:gd name="connsiteY1" fmla="*/ 4693 h 154283"/>
                <a:gd name="connsiteX2" fmla="*/ 292100 w 396984"/>
                <a:gd name="connsiteY2" fmla="*/ 55493 h 154283"/>
                <a:gd name="connsiteX3" fmla="*/ 327025 w 396984"/>
                <a:gd name="connsiteY3" fmla="*/ 87243 h 154283"/>
                <a:gd name="connsiteX4" fmla="*/ 314325 w 396984"/>
                <a:gd name="connsiteY4" fmla="*/ 49143 h 154283"/>
                <a:gd name="connsiteX5" fmla="*/ 396875 w 396984"/>
                <a:gd name="connsiteY5" fmla="*/ 153918 h 154283"/>
                <a:gd name="connsiteX6" fmla="*/ 330200 w 396984"/>
                <a:gd name="connsiteY6" fmla="*/ 80893 h 154283"/>
                <a:gd name="connsiteX7" fmla="*/ 257175 w 396984"/>
                <a:gd name="connsiteY7" fmla="*/ 4693 h 154283"/>
                <a:gd name="connsiteX8" fmla="*/ 180975 w 396984"/>
                <a:gd name="connsiteY8" fmla="*/ 7868 h 154283"/>
                <a:gd name="connsiteX9" fmla="*/ 0 w 396984"/>
                <a:gd name="connsiteY9" fmla="*/ 26918 h 154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984" h="154283">
                  <a:moveTo>
                    <a:pt x="0" y="26918"/>
                  </a:moveTo>
                  <a:cubicBezTo>
                    <a:pt x="82021" y="13424"/>
                    <a:pt x="164042" y="-70"/>
                    <a:pt x="212725" y="4693"/>
                  </a:cubicBezTo>
                  <a:cubicBezTo>
                    <a:pt x="261408" y="9455"/>
                    <a:pt x="273050" y="41735"/>
                    <a:pt x="292100" y="55493"/>
                  </a:cubicBezTo>
                  <a:cubicBezTo>
                    <a:pt x="311150" y="69251"/>
                    <a:pt x="323321" y="88301"/>
                    <a:pt x="327025" y="87243"/>
                  </a:cubicBezTo>
                  <a:cubicBezTo>
                    <a:pt x="330729" y="86185"/>
                    <a:pt x="302683" y="38031"/>
                    <a:pt x="314325" y="49143"/>
                  </a:cubicBezTo>
                  <a:cubicBezTo>
                    <a:pt x="325967" y="60256"/>
                    <a:pt x="394229" y="148626"/>
                    <a:pt x="396875" y="153918"/>
                  </a:cubicBezTo>
                  <a:cubicBezTo>
                    <a:pt x="399521" y="159210"/>
                    <a:pt x="353483" y="105764"/>
                    <a:pt x="330200" y="80893"/>
                  </a:cubicBezTo>
                  <a:cubicBezTo>
                    <a:pt x="306917" y="56022"/>
                    <a:pt x="282046" y="16864"/>
                    <a:pt x="257175" y="4693"/>
                  </a:cubicBezTo>
                  <a:cubicBezTo>
                    <a:pt x="232304" y="-7478"/>
                    <a:pt x="180975" y="7868"/>
                    <a:pt x="180975" y="7868"/>
                  </a:cubicBezTo>
                  <a:lnTo>
                    <a:pt x="0" y="26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17908F78-2C23-4232-AC35-763666D837A5}"/>
                </a:ext>
              </a:extLst>
            </p:cNvPr>
            <p:cNvSpPr/>
            <p:nvPr/>
          </p:nvSpPr>
          <p:spPr>
            <a:xfrm>
              <a:off x="4016421" y="653775"/>
              <a:ext cx="561929" cy="308360"/>
            </a:xfrm>
            <a:custGeom>
              <a:avLst/>
              <a:gdLst>
                <a:gd name="connsiteX0" fmla="*/ 561929 w 561929"/>
                <a:gd name="connsiteY0" fmla="*/ 9800 h 308360"/>
                <a:gd name="connsiteX1" fmla="*/ 330154 w 561929"/>
                <a:gd name="connsiteY1" fmla="*/ 275 h 308360"/>
                <a:gd name="connsiteX2" fmla="*/ 219029 w 561929"/>
                <a:gd name="connsiteY2" fmla="*/ 19325 h 308360"/>
                <a:gd name="connsiteX3" fmla="*/ 298404 w 561929"/>
                <a:gd name="connsiteY3" fmla="*/ 9800 h 308360"/>
                <a:gd name="connsiteX4" fmla="*/ 85679 w 561929"/>
                <a:gd name="connsiteY4" fmla="*/ 124100 h 308360"/>
                <a:gd name="connsiteX5" fmla="*/ 3129 w 561929"/>
                <a:gd name="connsiteY5" fmla="*/ 305075 h 308360"/>
                <a:gd name="connsiteX6" fmla="*/ 41229 w 561929"/>
                <a:gd name="connsiteY6" fmla="*/ 225700 h 308360"/>
                <a:gd name="connsiteX7" fmla="*/ 257129 w 561929"/>
                <a:gd name="connsiteY7" fmla="*/ 38375 h 308360"/>
                <a:gd name="connsiteX8" fmla="*/ 231729 w 561929"/>
                <a:gd name="connsiteY8" fmla="*/ 41550 h 308360"/>
                <a:gd name="connsiteX9" fmla="*/ 561929 w 561929"/>
                <a:gd name="connsiteY9" fmla="*/ 9800 h 30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929" h="308360">
                  <a:moveTo>
                    <a:pt x="561929" y="9800"/>
                  </a:moveTo>
                  <a:cubicBezTo>
                    <a:pt x="474616" y="4243"/>
                    <a:pt x="387304" y="-1313"/>
                    <a:pt x="330154" y="275"/>
                  </a:cubicBezTo>
                  <a:cubicBezTo>
                    <a:pt x="273004" y="1862"/>
                    <a:pt x="224321" y="17738"/>
                    <a:pt x="219029" y="19325"/>
                  </a:cubicBezTo>
                  <a:cubicBezTo>
                    <a:pt x="213737" y="20912"/>
                    <a:pt x="320629" y="-7662"/>
                    <a:pt x="298404" y="9800"/>
                  </a:cubicBezTo>
                  <a:cubicBezTo>
                    <a:pt x="276179" y="27262"/>
                    <a:pt x="134891" y="74888"/>
                    <a:pt x="85679" y="124100"/>
                  </a:cubicBezTo>
                  <a:cubicBezTo>
                    <a:pt x="36467" y="173312"/>
                    <a:pt x="10537" y="288142"/>
                    <a:pt x="3129" y="305075"/>
                  </a:cubicBezTo>
                  <a:cubicBezTo>
                    <a:pt x="-4279" y="322008"/>
                    <a:pt x="-1104" y="270150"/>
                    <a:pt x="41229" y="225700"/>
                  </a:cubicBezTo>
                  <a:cubicBezTo>
                    <a:pt x="83562" y="181250"/>
                    <a:pt x="225379" y="69067"/>
                    <a:pt x="257129" y="38375"/>
                  </a:cubicBezTo>
                  <a:cubicBezTo>
                    <a:pt x="288879" y="7683"/>
                    <a:pt x="231729" y="41550"/>
                    <a:pt x="231729" y="41550"/>
                  </a:cubicBezTo>
                  <a:lnTo>
                    <a:pt x="561929" y="9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497ED6AF-CDBD-8FAB-8FA4-D2637C7524E1}"/>
                </a:ext>
              </a:extLst>
            </p:cNvPr>
            <p:cNvSpPr/>
            <p:nvPr/>
          </p:nvSpPr>
          <p:spPr>
            <a:xfrm>
              <a:off x="2311399" y="692104"/>
              <a:ext cx="1466853" cy="797060"/>
            </a:xfrm>
            <a:custGeom>
              <a:avLst/>
              <a:gdLst>
                <a:gd name="connsiteX0" fmla="*/ 1 w 1466853"/>
                <a:gd name="connsiteY0" fmla="*/ 796971 h 797060"/>
                <a:gd name="connsiteX1" fmla="*/ 641351 w 1466853"/>
                <a:gd name="connsiteY1" fmla="*/ 444546 h 797060"/>
                <a:gd name="connsiteX2" fmla="*/ 771526 w 1466853"/>
                <a:gd name="connsiteY2" fmla="*/ 333421 h 797060"/>
                <a:gd name="connsiteX3" fmla="*/ 736601 w 1466853"/>
                <a:gd name="connsiteY3" fmla="*/ 358821 h 797060"/>
                <a:gd name="connsiteX4" fmla="*/ 860426 w 1466853"/>
                <a:gd name="connsiteY4" fmla="*/ 333421 h 797060"/>
                <a:gd name="connsiteX5" fmla="*/ 806451 w 1466853"/>
                <a:gd name="connsiteY5" fmla="*/ 273096 h 797060"/>
                <a:gd name="connsiteX6" fmla="*/ 914401 w 1466853"/>
                <a:gd name="connsiteY6" fmla="*/ 200071 h 797060"/>
                <a:gd name="connsiteX7" fmla="*/ 996951 w 1466853"/>
                <a:gd name="connsiteY7" fmla="*/ 127046 h 797060"/>
                <a:gd name="connsiteX8" fmla="*/ 971551 w 1466853"/>
                <a:gd name="connsiteY8" fmla="*/ 177846 h 797060"/>
                <a:gd name="connsiteX9" fmla="*/ 1066801 w 1466853"/>
                <a:gd name="connsiteY9" fmla="*/ 174671 h 797060"/>
                <a:gd name="connsiteX10" fmla="*/ 1311276 w 1466853"/>
                <a:gd name="connsiteY10" fmla="*/ 104821 h 797060"/>
                <a:gd name="connsiteX11" fmla="*/ 1466851 w 1466853"/>
                <a:gd name="connsiteY11" fmla="*/ 46 h 797060"/>
                <a:gd name="connsiteX12" fmla="*/ 1308101 w 1466853"/>
                <a:gd name="connsiteY12" fmla="*/ 92121 h 797060"/>
                <a:gd name="connsiteX13" fmla="*/ 1031876 w 1466853"/>
                <a:gd name="connsiteY13" fmla="*/ 142921 h 797060"/>
                <a:gd name="connsiteX14" fmla="*/ 1031876 w 1466853"/>
                <a:gd name="connsiteY14" fmla="*/ 181021 h 797060"/>
                <a:gd name="connsiteX15" fmla="*/ 1174751 w 1466853"/>
                <a:gd name="connsiteY15" fmla="*/ 155621 h 797060"/>
                <a:gd name="connsiteX16" fmla="*/ 1006476 w 1466853"/>
                <a:gd name="connsiteY16" fmla="*/ 171496 h 797060"/>
                <a:gd name="connsiteX17" fmla="*/ 793751 w 1466853"/>
                <a:gd name="connsiteY17" fmla="*/ 263571 h 797060"/>
                <a:gd name="connsiteX18" fmla="*/ 819151 w 1466853"/>
                <a:gd name="connsiteY18" fmla="*/ 317546 h 797060"/>
                <a:gd name="connsiteX19" fmla="*/ 755651 w 1466853"/>
                <a:gd name="connsiteY19" fmla="*/ 355646 h 797060"/>
                <a:gd name="connsiteX20" fmla="*/ 647701 w 1466853"/>
                <a:gd name="connsiteY20" fmla="*/ 409621 h 797060"/>
                <a:gd name="connsiteX21" fmla="*/ 1 w 1466853"/>
                <a:gd name="connsiteY21" fmla="*/ 796971 h 79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6853" h="797060">
                  <a:moveTo>
                    <a:pt x="1" y="796971"/>
                  </a:moveTo>
                  <a:cubicBezTo>
                    <a:pt x="-1057" y="802792"/>
                    <a:pt x="512763" y="521804"/>
                    <a:pt x="641351" y="444546"/>
                  </a:cubicBezTo>
                  <a:cubicBezTo>
                    <a:pt x="769939" y="367288"/>
                    <a:pt x="755651" y="347708"/>
                    <a:pt x="771526" y="333421"/>
                  </a:cubicBezTo>
                  <a:cubicBezTo>
                    <a:pt x="787401" y="319133"/>
                    <a:pt x="721784" y="358821"/>
                    <a:pt x="736601" y="358821"/>
                  </a:cubicBezTo>
                  <a:cubicBezTo>
                    <a:pt x="751418" y="358821"/>
                    <a:pt x="848784" y="347708"/>
                    <a:pt x="860426" y="333421"/>
                  </a:cubicBezTo>
                  <a:cubicBezTo>
                    <a:pt x="872068" y="319134"/>
                    <a:pt x="797455" y="295321"/>
                    <a:pt x="806451" y="273096"/>
                  </a:cubicBezTo>
                  <a:cubicBezTo>
                    <a:pt x="815447" y="250871"/>
                    <a:pt x="882651" y="224413"/>
                    <a:pt x="914401" y="200071"/>
                  </a:cubicBezTo>
                  <a:cubicBezTo>
                    <a:pt x="946151" y="175729"/>
                    <a:pt x="987426" y="130750"/>
                    <a:pt x="996951" y="127046"/>
                  </a:cubicBezTo>
                  <a:cubicBezTo>
                    <a:pt x="1006476" y="123342"/>
                    <a:pt x="959909" y="169908"/>
                    <a:pt x="971551" y="177846"/>
                  </a:cubicBezTo>
                  <a:cubicBezTo>
                    <a:pt x="983193" y="185783"/>
                    <a:pt x="1010180" y="186842"/>
                    <a:pt x="1066801" y="174671"/>
                  </a:cubicBezTo>
                  <a:cubicBezTo>
                    <a:pt x="1123422" y="162500"/>
                    <a:pt x="1244601" y="133925"/>
                    <a:pt x="1311276" y="104821"/>
                  </a:cubicBezTo>
                  <a:cubicBezTo>
                    <a:pt x="1377951" y="75717"/>
                    <a:pt x="1467380" y="2163"/>
                    <a:pt x="1466851" y="46"/>
                  </a:cubicBezTo>
                  <a:cubicBezTo>
                    <a:pt x="1466322" y="-2071"/>
                    <a:pt x="1380597" y="68308"/>
                    <a:pt x="1308101" y="92121"/>
                  </a:cubicBezTo>
                  <a:cubicBezTo>
                    <a:pt x="1235605" y="115934"/>
                    <a:pt x="1077913" y="128104"/>
                    <a:pt x="1031876" y="142921"/>
                  </a:cubicBezTo>
                  <a:cubicBezTo>
                    <a:pt x="985839" y="157738"/>
                    <a:pt x="1008063" y="178904"/>
                    <a:pt x="1031876" y="181021"/>
                  </a:cubicBezTo>
                  <a:cubicBezTo>
                    <a:pt x="1055689" y="183138"/>
                    <a:pt x="1178984" y="157208"/>
                    <a:pt x="1174751" y="155621"/>
                  </a:cubicBezTo>
                  <a:cubicBezTo>
                    <a:pt x="1170518" y="154034"/>
                    <a:pt x="1069976" y="153504"/>
                    <a:pt x="1006476" y="171496"/>
                  </a:cubicBezTo>
                  <a:cubicBezTo>
                    <a:pt x="942976" y="189488"/>
                    <a:pt x="824972" y="239229"/>
                    <a:pt x="793751" y="263571"/>
                  </a:cubicBezTo>
                  <a:cubicBezTo>
                    <a:pt x="762530" y="287913"/>
                    <a:pt x="825501" y="302200"/>
                    <a:pt x="819151" y="317546"/>
                  </a:cubicBezTo>
                  <a:cubicBezTo>
                    <a:pt x="812801" y="332892"/>
                    <a:pt x="784226" y="340300"/>
                    <a:pt x="755651" y="355646"/>
                  </a:cubicBezTo>
                  <a:cubicBezTo>
                    <a:pt x="727076" y="370992"/>
                    <a:pt x="770468" y="338713"/>
                    <a:pt x="647701" y="409621"/>
                  </a:cubicBezTo>
                  <a:cubicBezTo>
                    <a:pt x="524934" y="480529"/>
                    <a:pt x="1059" y="791150"/>
                    <a:pt x="1" y="7969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13AA2948-C369-04BE-2552-0786EDBF4951}"/>
                </a:ext>
              </a:extLst>
            </p:cNvPr>
            <p:cNvSpPr/>
            <p:nvPr/>
          </p:nvSpPr>
          <p:spPr>
            <a:xfrm>
              <a:off x="2409825" y="911529"/>
              <a:ext cx="1266924" cy="558496"/>
            </a:xfrm>
            <a:custGeom>
              <a:avLst/>
              <a:gdLst>
                <a:gd name="connsiteX0" fmla="*/ 0 w 1266924"/>
                <a:gd name="connsiteY0" fmla="*/ 558496 h 558496"/>
                <a:gd name="connsiteX1" fmla="*/ 857250 w 1266924"/>
                <a:gd name="connsiteY1" fmla="*/ 174321 h 558496"/>
                <a:gd name="connsiteX2" fmla="*/ 1263650 w 1266924"/>
                <a:gd name="connsiteY2" fmla="*/ 2871 h 558496"/>
                <a:gd name="connsiteX3" fmla="*/ 1044575 w 1266924"/>
                <a:gd name="connsiteY3" fmla="*/ 69546 h 558496"/>
                <a:gd name="connsiteX4" fmla="*/ 968375 w 1266924"/>
                <a:gd name="connsiteY4" fmla="*/ 104471 h 558496"/>
                <a:gd name="connsiteX5" fmla="*/ 1073150 w 1266924"/>
                <a:gd name="connsiteY5" fmla="*/ 88596 h 558496"/>
                <a:gd name="connsiteX6" fmla="*/ 619125 w 1266924"/>
                <a:gd name="connsiteY6" fmla="*/ 260046 h 558496"/>
                <a:gd name="connsiteX7" fmla="*/ 479425 w 1266924"/>
                <a:gd name="connsiteY7" fmla="*/ 320371 h 558496"/>
                <a:gd name="connsiteX8" fmla="*/ 0 w 1266924"/>
                <a:gd name="connsiteY8" fmla="*/ 558496 h 55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24" h="558496">
                  <a:moveTo>
                    <a:pt x="0" y="558496"/>
                  </a:moveTo>
                  <a:lnTo>
                    <a:pt x="857250" y="174321"/>
                  </a:lnTo>
                  <a:cubicBezTo>
                    <a:pt x="1067858" y="81717"/>
                    <a:pt x="1232429" y="20333"/>
                    <a:pt x="1263650" y="2871"/>
                  </a:cubicBezTo>
                  <a:cubicBezTo>
                    <a:pt x="1294871" y="-14591"/>
                    <a:pt x="1093787" y="52613"/>
                    <a:pt x="1044575" y="69546"/>
                  </a:cubicBezTo>
                  <a:cubicBezTo>
                    <a:pt x="995363" y="86479"/>
                    <a:pt x="963613" y="101296"/>
                    <a:pt x="968375" y="104471"/>
                  </a:cubicBezTo>
                  <a:cubicBezTo>
                    <a:pt x="973137" y="107646"/>
                    <a:pt x="1131358" y="62667"/>
                    <a:pt x="1073150" y="88596"/>
                  </a:cubicBezTo>
                  <a:cubicBezTo>
                    <a:pt x="1014942" y="114525"/>
                    <a:pt x="718079" y="221417"/>
                    <a:pt x="619125" y="260046"/>
                  </a:cubicBezTo>
                  <a:cubicBezTo>
                    <a:pt x="520171" y="298675"/>
                    <a:pt x="479425" y="320371"/>
                    <a:pt x="479425" y="320371"/>
                  </a:cubicBezTo>
                  <a:lnTo>
                    <a:pt x="0" y="5584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9CA47F8B-6033-8A3E-D037-13CB580AF774}"/>
                </a:ext>
              </a:extLst>
            </p:cNvPr>
            <p:cNvSpPr/>
            <p:nvPr/>
          </p:nvSpPr>
          <p:spPr>
            <a:xfrm>
              <a:off x="3142456" y="806396"/>
              <a:ext cx="553020" cy="241658"/>
            </a:xfrm>
            <a:custGeom>
              <a:avLst/>
              <a:gdLst>
                <a:gd name="connsiteX0" fmla="*/ 794 w 553020"/>
                <a:gd name="connsiteY0" fmla="*/ 241354 h 241658"/>
                <a:gd name="connsiteX1" fmla="*/ 327819 w 553020"/>
                <a:gd name="connsiteY1" fmla="*/ 95304 h 241658"/>
                <a:gd name="connsiteX2" fmla="*/ 311944 w 553020"/>
                <a:gd name="connsiteY2" fmla="*/ 101654 h 241658"/>
                <a:gd name="connsiteX3" fmla="*/ 464344 w 553020"/>
                <a:gd name="connsiteY3" fmla="*/ 50854 h 241658"/>
                <a:gd name="connsiteX4" fmla="*/ 546894 w 553020"/>
                <a:gd name="connsiteY4" fmla="*/ 101654 h 241658"/>
                <a:gd name="connsiteX5" fmla="*/ 505619 w 553020"/>
                <a:gd name="connsiteY5" fmla="*/ 60379 h 241658"/>
                <a:gd name="connsiteX6" fmla="*/ 550069 w 553020"/>
                <a:gd name="connsiteY6" fmla="*/ 142929 h 241658"/>
                <a:gd name="connsiteX7" fmla="*/ 546894 w 553020"/>
                <a:gd name="connsiteY7" fmla="*/ 12754 h 241658"/>
                <a:gd name="connsiteX8" fmla="*/ 531019 w 553020"/>
                <a:gd name="connsiteY8" fmla="*/ 63554 h 241658"/>
                <a:gd name="connsiteX9" fmla="*/ 524669 w 553020"/>
                <a:gd name="connsiteY9" fmla="*/ 57204 h 241658"/>
                <a:gd name="connsiteX10" fmla="*/ 511969 w 553020"/>
                <a:gd name="connsiteY10" fmla="*/ 54 h 241658"/>
                <a:gd name="connsiteX11" fmla="*/ 435769 w 553020"/>
                <a:gd name="connsiteY11" fmla="*/ 50854 h 241658"/>
                <a:gd name="connsiteX12" fmla="*/ 794 w 553020"/>
                <a:gd name="connsiteY12" fmla="*/ 241354 h 24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3020" h="241658">
                  <a:moveTo>
                    <a:pt x="794" y="241354"/>
                  </a:moveTo>
                  <a:cubicBezTo>
                    <a:pt x="-17198" y="248762"/>
                    <a:pt x="275961" y="118587"/>
                    <a:pt x="327819" y="95304"/>
                  </a:cubicBezTo>
                  <a:cubicBezTo>
                    <a:pt x="379677" y="72021"/>
                    <a:pt x="311944" y="101654"/>
                    <a:pt x="311944" y="101654"/>
                  </a:cubicBezTo>
                  <a:cubicBezTo>
                    <a:pt x="334698" y="94246"/>
                    <a:pt x="425186" y="50854"/>
                    <a:pt x="464344" y="50854"/>
                  </a:cubicBezTo>
                  <a:cubicBezTo>
                    <a:pt x="503502" y="50854"/>
                    <a:pt x="540015" y="100067"/>
                    <a:pt x="546894" y="101654"/>
                  </a:cubicBezTo>
                  <a:cubicBezTo>
                    <a:pt x="553773" y="103241"/>
                    <a:pt x="505090" y="53500"/>
                    <a:pt x="505619" y="60379"/>
                  </a:cubicBezTo>
                  <a:cubicBezTo>
                    <a:pt x="506148" y="67258"/>
                    <a:pt x="543190" y="150867"/>
                    <a:pt x="550069" y="142929"/>
                  </a:cubicBezTo>
                  <a:cubicBezTo>
                    <a:pt x="556948" y="134991"/>
                    <a:pt x="550069" y="25983"/>
                    <a:pt x="546894" y="12754"/>
                  </a:cubicBezTo>
                  <a:cubicBezTo>
                    <a:pt x="543719" y="-475"/>
                    <a:pt x="534723" y="56146"/>
                    <a:pt x="531019" y="63554"/>
                  </a:cubicBezTo>
                  <a:cubicBezTo>
                    <a:pt x="527315" y="70962"/>
                    <a:pt x="527844" y="67787"/>
                    <a:pt x="524669" y="57204"/>
                  </a:cubicBezTo>
                  <a:cubicBezTo>
                    <a:pt x="521494" y="46621"/>
                    <a:pt x="526786" y="1112"/>
                    <a:pt x="511969" y="54"/>
                  </a:cubicBezTo>
                  <a:cubicBezTo>
                    <a:pt x="497152" y="-1004"/>
                    <a:pt x="519377" y="13283"/>
                    <a:pt x="435769" y="50854"/>
                  </a:cubicBezTo>
                  <a:cubicBezTo>
                    <a:pt x="352161" y="88425"/>
                    <a:pt x="18786" y="233946"/>
                    <a:pt x="794" y="2413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80DA0F0F-312F-D23B-459B-68846036B574}"/>
                </a:ext>
              </a:extLst>
            </p:cNvPr>
            <p:cNvSpPr/>
            <p:nvPr/>
          </p:nvSpPr>
          <p:spPr>
            <a:xfrm>
              <a:off x="3745319" y="787094"/>
              <a:ext cx="336959" cy="169997"/>
            </a:xfrm>
            <a:custGeom>
              <a:avLst/>
              <a:gdLst>
                <a:gd name="connsiteX0" fmla="*/ 1181 w 336959"/>
                <a:gd name="connsiteY0" fmla="*/ 108256 h 169997"/>
                <a:gd name="connsiteX1" fmla="*/ 325031 w 336959"/>
                <a:gd name="connsiteY1" fmla="*/ 3481 h 169997"/>
                <a:gd name="connsiteX2" fmla="*/ 264706 w 336959"/>
                <a:gd name="connsiteY2" fmla="*/ 38406 h 169997"/>
                <a:gd name="connsiteX3" fmla="*/ 242481 w 336959"/>
                <a:gd name="connsiteY3" fmla="*/ 168581 h 169997"/>
                <a:gd name="connsiteX4" fmla="*/ 255181 w 336959"/>
                <a:gd name="connsiteY4" fmla="*/ 101906 h 169997"/>
                <a:gd name="connsiteX5" fmla="*/ 334556 w 336959"/>
                <a:gd name="connsiteY5" fmla="*/ 13006 h 169997"/>
                <a:gd name="connsiteX6" fmla="*/ 220256 w 336959"/>
                <a:gd name="connsiteY6" fmla="*/ 51106 h 169997"/>
                <a:gd name="connsiteX7" fmla="*/ 1181 w 336959"/>
                <a:gd name="connsiteY7" fmla="*/ 108256 h 16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959" h="169997">
                  <a:moveTo>
                    <a:pt x="1181" y="108256"/>
                  </a:moveTo>
                  <a:cubicBezTo>
                    <a:pt x="18643" y="100319"/>
                    <a:pt x="281110" y="15123"/>
                    <a:pt x="325031" y="3481"/>
                  </a:cubicBezTo>
                  <a:cubicBezTo>
                    <a:pt x="368952" y="-8161"/>
                    <a:pt x="278464" y="10889"/>
                    <a:pt x="264706" y="38406"/>
                  </a:cubicBezTo>
                  <a:cubicBezTo>
                    <a:pt x="250948" y="65923"/>
                    <a:pt x="244069" y="157998"/>
                    <a:pt x="242481" y="168581"/>
                  </a:cubicBezTo>
                  <a:cubicBezTo>
                    <a:pt x="240894" y="179164"/>
                    <a:pt x="239835" y="127835"/>
                    <a:pt x="255181" y="101906"/>
                  </a:cubicBezTo>
                  <a:cubicBezTo>
                    <a:pt x="270527" y="75977"/>
                    <a:pt x="340377" y="21473"/>
                    <a:pt x="334556" y="13006"/>
                  </a:cubicBezTo>
                  <a:cubicBezTo>
                    <a:pt x="328735" y="4539"/>
                    <a:pt x="275818" y="34702"/>
                    <a:pt x="220256" y="51106"/>
                  </a:cubicBezTo>
                  <a:cubicBezTo>
                    <a:pt x="164694" y="67510"/>
                    <a:pt x="-16281" y="116193"/>
                    <a:pt x="1181" y="1082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51E65006-B960-767C-8130-AEBE33AFB007}"/>
                </a:ext>
              </a:extLst>
            </p:cNvPr>
            <p:cNvSpPr/>
            <p:nvPr/>
          </p:nvSpPr>
          <p:spPr>
            <a:xfrm>
              <a:off x="2346325" y="1037245"/>
              <a:ext cx="1344144" cy="480405"/>
            </a:xfrm>
            <a:custGeom>
              <a:avLst/>
              <a:gdLst>
                <a:gd name="connsiteX0" fmla="*/ 0 w 1344144"/>
                <a:gd name="connsiteY0" fmla="*/ 480405 h 480405"/>
                <a:gd name="connsiteX1" fmla="*/ 619125 w 1344144"/>
                <a:gd name="connsiteY1" fmla="*/ 235930 h 480405"/>
                <a:gd name="connsiteX2" fmla="*/ 590550 w 1344144"/>
                <a:gd name="connsiteY2" fmla="*/ 239105 h 480405"/>
                <a:gd name="connsiteX3" fmla="*/ 942975 w 1344144"/>
                <a:gd name="connsiteY3" fmla="*/ 112105 h 480405"/>
                <a:gd name="connsiteX4" fmla="*/ 927100 w 1344144"/>
                <a:gd name="connsiteY4" fmla="*/ 108930 h 480405"/>
                <a:gd name="connsiteX5" fmla="*/ 1168400 w 1344144"/>
                <a:gd name="connsiteY5" fmla="*/ 45430 h 480405"/>
                <a:gd name="connsiteX6" fmla="*/ 1343025 w 1344144"/>
                <a:gd name="connsiteY6" fmla="*/ 980 h 480405"/>
                <a:gd name="connsiteX7" fmla="*/ 1228725 w 1344144"/>
                <a:gd name="connsiteY7" fmla="*/ 20030 h 480405"/>
                <a:gd name="connsiteX8" fmla="*/ 952500 w 1344144"/>
                <a:gd name="connsiteY8" fmla="*/ 80355 h 480405"/>
                <a:gd name="connsiteX9" fmla="*/ 965200 w 1344144"/>
                <a:gd name="connsiteY9" fmla="*/ 83530 h 480405"/>
                <a:gd name="connsiteX10" fmla="*/ 622300 w 1344144"/>
                <a:gd name="connsiteY10" fmla="*/ 213705 h 480405"/>
                <a:gd name="connsiteX11" fmla="*/ 498475 w 1344144"/>
                <a:gd name="connsiteY11" fmla="*/ 270855 h 480405"/>
                <a:gd name="connsiteX12" fmla="*/ 0 w 1344144"/>
                <a:gd name="connsiteY12" fmla="*/ 480405 h 48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144" h="480405">
                  <a:moveTo>
                    <a:pt x="0" y="480405"/>
                  </a:moveTo>
                  <a:cubicBezTo>
                    <a:pt x="20108" y="474584"/>
                    <a:pt x="520700" y="276147"/>
                    <a:pt x="619125" y="235930"/>
                  </a:cubicBezTo>
                  <a:cubicBezTo>
                    <a:pt x="717550" y="195713"/>
                    <a:pt x="536575" y="259742"/>
                    <a:pt x="590550" y="239105"/>
                  </a:cubicBezTo>
                  <a:cubicBezTo>
                    <a:pt x="644525" y="218467"/>
                    <a:pt x="886883" y="133801"/>
                    <a:pt x="942975" y="112105"/>
                  </a:cubicBezTo>
                  <a:cubicBezTo>
                    <a:pt x="999067" y="90409"/>
                    <a:pt x="889529" y="120042"/>
                    <a:pt x="927100" y="108930"/>
                  </a:cubicBezTo>
                  <a:cubicBezTo>
                    <a:pt x="964671" y="97817"/>
                    <a:pt x="1168400" y="45430"/>
                    <a:pt x="1168400" y="45430"/>
                  </a:cubicBezTo>
                  <a:cubicBezTo>
                    <a:pt x="1237721" y="27438"/>
                    <a:pt x="1332971" y="5213"/>
                    <a:pt x="1343025" y="980"/>
                  </a:cubicBezTo>
                  <a:cubicBezTo>
                    <a:pt x="1353079" y="-3253"/>
                    <a:pt x="1293813" y="6801"/>
                    <a:pt x="1228725" y="20030"/>
                  </a:cubicBezTo>
                  <a:cubicBezTo>
                    <a:pt x="1163638" y="33259"/>
                    <a:pt x="996421" y="69772"/>
                    <a:pt x="952500" y="80355"/>
                  </a:cubicBezTo>
                  <a:cubicBezTo>
                    <a:pt x="908579" y="90938"/>
                    <a:pt x="1020233" y="61305"/>
                    <a:pt x="965200" y="83530"/>
                  </a:cubicBezTo>
                  <a:cubicBezTo>
                    <a:pt x="910167" y="105755"/>
                    <a:pt x="700088" y="182484"/>
                    <a:pt x="622300" y="213705"/>
                  </a:cubicBezTo>
                  <a:cubicBezTo>
                    <a:pt x="544512" y="244926"/>
                    <a:pt x="597958" y="229051"/>
                    <a:pt x="498475" y="270855"/>
                  </a:cubicBezTo>
                  <a:lnTo>
                    <a:pt x="0" y="4804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A566D27C-FD47-F2AE-13C4-B39AAB6CBAAB}"/>
                </a:ext>
              </a:extLst>
            </p:cNvPr>
            <p:cNvSpPr/>
            <p:nvPr/>
          </p:nvSpPr>
          <p:spPr>
            <a:xfrm>
              <a:off x="2046293" y="1496601"/>
              <a:ext cx="363602" cy="348878"/>
            </a:xfrm>
            <a:custGeom>
              <a:avLst/>
              <a:gdLst>
                <a:gd name="connsiteX0" fmla="*/ 1582 w 363602"/>
                <a:gd name="connsiteY0" fmla="*/ 348074 h 348878"/>
                <a:gd name="connsiteX1" fmla="*/ 58732 w 363602"/>
                <a:gd name="connsiteY1" fmla="*/ 202024 h 348878"/>
                <a:gd name="connsiteX2" fmla="*/ 277807 w 363602"/>
                <a:gd name="connsiteY2" fmla="*/ 46449 h 348878"/>
                <a:gd name="connsiteX3" fmla="*/ 195257 w 363602"/>
                <a:gd name="connsiteY3" fmla="*/ 71849 h 348878"/>
                <a:gd name="connsiteX4" fmla="*/ 363532 w 363602"/>
                <a:gd name="connsiteY4" fmla="*/ 5174 h 348878"/>
                <a:gd name="connsiteX5" fmla="*/ 217482 w 363602"/>
                <a:gd name="connsiteY5" fmla="*/ 65499 h 348878"/>
                <a:gd name="connsiteX6" fmla="*/ 322257 w 363602"/>
                <a:gd name="connsiteY6" fmla="*/ 1999 h 348878"/>
                <a:gd name="connsiteX7" fmla="*/ 230182 w 363602"/>
                <a:gd name="connsiteY7" fmla="*/ 14699 h 348878"/>
                <a:gd name="connsiteX8" fmla="*/ 93657 w 363602"/>
                <a:gd name="connsiteY8" fmla="*/ 33749 h 348878"/>
                <a:gd name="connsiteX9" fmla="*/ 287332 w 363602"/>
                <a:gd name="connsiteY9" fmla="*/ 1999 h 348878"/>
                <a:gd name="connsiteX10" fmla="*/ 293682 w 363602"/>
                <a:gd name="connsiteY10" fmla="*/ 11524 h 348878"/>
                <a:gd name="connsiteX11" fmla="*/ 198432 w 363602"/>
                <a:gd name="connsiteY11" fmla="*/ 52799 h 348878"/>
                <a:gd name="connsiteX12" fmla="*/ 103182 w 363602"/>
                <a:gd name="connsiteY12" fmla="*/ 135349 h 348878"/>
                <a:gd name="connsiteX13" fmla="*/ 1582 w 363602"/>
                <a:gd name="connsiteY13" fmla="*/ 348074 h 34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602" h="348878">
                  <a:moveTo>
                    <a:pt x="1582" y="348074"/>
                  </a:moveTo>
                  <a:cubicBezTo>
                    <a:pt x="-5826" y="359187"/>
                    <a:pt x="12695" y="252295"/>
                    <a:pt x="58732" y="202024"/>
                  </a:cubicBezTo>
                  <a:cubicBezTo>
                    <a:pt x="104769" y="151753"/>
                    <a:pt x="255053" y="68145"/>
                    <a:pt x="277807" y="46449"/>
                  </a:cubicBezTo>
                  <a:cubicBezTo>
                    <a:pt x="300561" y="24753"/>
                    <a:pt x="180970" y="78728"/>
                    <a:pt x="195257" y="71849"/>
                  </a:cubicBezTo>
                  <a:cubicBezTo>
                    <a:pt x="209545" y="64970"/>
                    <a:pt x="359828" y="6232"/>
                    <a:pt x="363532" y="5174"/>
                  </a:cubicBezTo>
                  <a:cubicBezTo>
                    <a:pt x="367236" y="4116"/>
                    <a:pt x="224361" y="66028"/>
                    <a:pt x="217482" y="65499"/>
                  </a:cubicBezTo>
                  <a:cubicBezTo>
                    <a:pt x="210603" y="64970"/>
                    <a:pt x="320140" y="10466"/>
                    <a:pt x="322257" y="1999"/>
                  </a:cubicBezTo>
                  <a:cubicBezTo>
                    <a:pt x="324374" y="-6468"/>
                    <a:pt x="230182" y="14699"/>
                    <a:pt x="230182" y="14699"/>
                  </a:cubicBezTo>
                  <a:lnTo>
                    <a:pt x="93657" y="33749"/>
                  </a:lnTo>
                  <a:cubicBezTo>
                    <a:pt x="103182" y="31632"/>
                    <a:pt x="253994" y="5703"/>
                    <a:pt x="287332" y="1999"/>
                  </a:cubicBezTo>
                  <a:cubicBezTo>
                    <a:pt x="320670" y="-1705"/>
                    <a:pt x="308499" y="3057"/>
                    <a:pt x="293682" y="11524"/>
                  </a:cubicBezTo>
                  <a:cubicBezTo>
                    <a:pt x="278865" y="19991"/>
                    <a:pt x="230182" y="32162"/>
                    <a:pt x="198432" y="52799"/>
                  </a:cubicBezTo>
                  <a:cubicBezTo>
                    <a:pt x="166682" y="73436"/>
                    <a:pt x="134403" y="89841"/>
                    <a:pt x="103182" y="135349"/>
                  </a:cubicBezTo>
                  <a:cubicBezTo>
                    <a:pt x="71961" y="180857"/>
                    <a:pt x="8990" y="336961"/>
                    <a:pt x="1582" y="3480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624E8149-81CC-CB83-B904-9C9FA99BC7C9}"/>
                </a:ext>
              </a:extLst>
            </p:cNvPr>
            <p:cNvSpPr/>
            <p:nvPr/>
          </p:nvSpPr>
          <p:spPr>
            <a:xfrm>
              <a:off x="2269595" y="1471702"/>
              <a:ext cx="570740" cy="68173"/>
            </a:xfrm>
            <a:custGeom>
              <a:avLst/>
              <a:gdLst>
                <a:gd name="connsiteX0" fmla="*/ 530 w 570740"/>
                <a:gd name="connsiteY0" fmla="*/ 68173 h 68173"/>
                <a:gd name="connsiteX1" fmla="*/ 238655 w 570740"/>
                <a:gd name="connsiteY1" fmla="*/ 14198 h 68173"/>
                <a:gd name="connsiteX2" fmla="*/ 152930 w 570740"/>
                <a:gd name="connsiteY2" fmla="*/ 52298 h 68173"/>
                <a:gd name="connsiteX3" fmla="*/ 273580 w 570740"/>
                <a:gd name="connsiteY3" fmla="*/ 26898 h 68173"/>
                <a:gd name="connsiteX4" fmla="*/ 556155 w 570740"/>
                <a:gd name="connsiteY4" fmla="*/ 55473 h 68173"/>
                <a:gd name="connsiteX5" fmla="*/ 499005 w 570740"/>
                <a:gd name="connsiteY5" fmla="*/ 42773 h 68173"/>
                <a:gd name="connsiteX6" fmla="*/ 232305 w 570740"/>
                <a:gd name="connsiteY6" fmla="*/ 1498 h 68173"/>
                <a:gd name="connsiteX7" fmla="*/ 394230 w 570740"/>
                <a:gd name="connsiteY7" fmla="*/ 11023 h 68173"/>
                <a:gd name="connsiteX8" fmla="*/ 337080 w 570740"/>
                <a:gd name="connsiteY8" fmla="*/ 30073 h 68173"/>
                <a:gd name="connsiteX9" fmla="*/ 178330 w 570740"/>
                <a:gd name="connsiteY9" fmla="*/ 14198 h 68173"/>
                <a:gd name="connsiteX10" fmla="*/ 530 w 570740"/>
                <a:gd name="connsiteY10" fmla="*/ 68173 h 6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0740" h="68173">
                  <a:moveTo>
                    <a:pt x="530" y="68173"/>
                  </a:moveTo>
                  <a:cubicBezTo>
                    <a:pt x="10584" y="68173"/>
                    <a:pt x="213255" y="16844"/>
                    <a:pt x="238655" y="14198"/>
                  </a:cubicBezTo>
                  <a:cubicBezTo>
                    <a:pt x="264055" y="11552"/>
                    <a:pt x="147109" y="50181"/>
                    <a:pt x="152930" y="52298"/>
                  </a:cubicBezTo>
                  <a:cubicBezTo>
                    <a:pt x="158751" y="54415"/>
                    <a:pt x="206376" y="26369"/>
                    <a:pt x="273580" y="26898"/>
                  </a:cubicBezTo>
                  <a:cubicBezTo>
                    <a:pt x="340784" y="27427"/>
                    <a:pt x="518584" y="52827"/>
                    <a:pt x="556155" y="55473"/>
                  </a:cubicBezTo>
                  <a:cubicBezTo>
                    <a:pt x="593726" y="58119"/>
                    <a:pt x="552980" y="51769"/>
                    <a:pt x="499005" y="42773"/>
                  </a:cubicBezTo>
                  <a:cubicBezTo>
                    <a:pt x="445030" y="33777"/>
                    <a:pt x="249767" y="6790"/>
                    <a:pt x="232305" y="1498"/>
                  </a:cubicBezTo>
                  <a:cubicBezTo>
                    <a:pt x="214843" y="-3794"/>
                    <a:pt x="376767" y="6260"/>
                    <a:pt x="394230" y="11023"/>
                  </a:cubicBezTo>
                  <a:cubicBezTo>
                    <a:pt x="411693" y="15786"/>
                    <a:pt x="373063" y="29544"/>
                    <a:pt x="337080" y="30073"/>
                  </a:cubicBezTo>
                  <a:cubicBezTo>
                    <a:pt x="301097" y="30602"/>
                    <a:pt x="230717" y="9436"/>
                    <a:pt x="178330" y="14198"/>
                  </a:cubicBezTo>
                  <a:cubicBezTo>
                    <a:pt x="125943" y="18960"/>
                    <a:pt x="-9524" y="68173"/>
                    <a:pt x="530" y="681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00582C65-0580-61E7-00AF-C5A7454ACBCE}"/>
                </a:ext>
              </a:extLst>
            </p:cNvPr>
            <p:cNvSpPr/>
            <p:nvPr/>
          </p:nvSpPr>
          <p:spPr>
            <a:xfrm>
              <a:off x="2044668" y="1701610"/>
              <a:ext cx="60450" cy="344901"/>
            </a:xfrm>
            <a:custGeom>
              <a:avLst/>
              <a:gdLst>
                <a:gd name="connsiteX0" fmla="*/ 60357 w 60450"/>
                <a:gd name="connsiteY0" fmla="*/ 190 h 344901"/>
                <a:gd name="connsiteX1" fmla="*/ 41307 w 60450"/>
                <a:gd name="connsiteY1" fmla="*/ 206565 h 344901"/>
                <a:gd name="connsiteX2" fmla="*/ 50832 w 60450"/>
                <a:gd name="connsiteY2" fmla="*/ 343090 h 344901"/>
                <a:gd name="connsiteX3" fmla="*/ 38132 w 60450"/>
                <a:gd name="connsiteY3" fmla="*/ 276415 h 344901"/>
                <a:gd name="connsiteX4" fmla="*/ 32 w 60450"/>
                <a:gd name="connsiteY4" fmla="*/ 155765 h 344901"/>
                <a:gd name="connsiteX5" fmla="*/ 31782 w 60450"/>
                <a:gd name="connsiteY5" fmla="*/ 168465 h 344901"/>
                <a:gd name="connsiteX6" fmla="*/ 60357 w 60450"/>
                <a:gd name="connsiteY6" fmla="*/ 190 h 34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50" h="344901">
                  <a:moveTo>
                    <a:pt x="60357" y="190"/>
                  </a:moveTo>
                  <a:cubicBezTo>
                    <a:pt x="61945" y="6540"/>
                    <a:pt x="42894" y="149415"/>
                    <a:pt x="41307" y="206565"/>
                  </a:cubicBezTo>
                  <a:cubicBezTo>
                    <a:pt x="39719" y="263715"/>
                    <a:pt x="51361" y="331448"/>
                    <a:pt x="50832" y="343090"/>
                  </a:cubicBezTo>
                  <a:cubicBezTo>
                    <a:pt x="50303" y="354732"/>
                    <a:pt x="46599" y="307636"/>
                    <a:pt x="38132" y="276415"/>
                  </a:cubicBezTo>
                  <a:cubicBezTo>
                    <a:pt x="29665" y="245194"/>
                    <a:pt x="1090" y="173756"/>
                    <a:pt x="32" y="155765"/>
                  </a:cubicBezTo>
                  <a:cubicBezTo>
                    <a:pt x="-1026" y="137774"/>
                    <a:pt x="23845" y="188573"/>
                    <a:pt x="31782" y="168465"/>
                  </a:cubicBezTo>
                  <a:cubicBezTo>
                    <a:pt x="39719" y="148357"/>
                    <a:pt x="58769" y="-6160"/>
                    <a:pt x="60357" y="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301F480F-B586-4718-1ED9-1EF9F57AA945}"/>
                </a:ext>
              </a:extLst>
            </p:cNvPr>
            <p:cNvSpPr/>
            <p:nvPr/>
          </p:nvSpPr>
          <p:spPr>
            <a:xfrm>
              <a:off x="2432806" y="1279562"/>
              <a:ext cx="701955" cy="204809"/>
            </a:xfrm>
            <a:custGeom>
              <a:avLst/>
              <a:gdLst>
                <a:gd name="connsiteX0" fmla="*/ 11944 w 701955"/>
                <a:gd name="connsiteY0" fmla="*/ 203163 h 204809"/>
                <a:gd name="connsiteX1" fmla="*/ 564394 w 701955"/>
                <a:gd name="connsiteY1" fmla="*/ 19013 h 204809"/>
                <a:gd name="connsiteX2" fmla="*/ 538994 w 701955"/>
                <a:gd name="connsiteY2" fmla="*/ 50763 h 204809"/>
                <a:gd name="connsiteX3" fmla="*/ 634244 w 701955"/>
                <a:gd name="connsiteY3" fmla="*/ 63463 h 204809"/>
                <a:gd name="connsiteX4" fmla="*/ 535819 w 701955"/>
                <a:gd name="connsiteY4" fmla="*/ 79338 h 204809"/>
                <a:gd name="connsiteX5" fmla="*/ 700919 w 701955"/>
                <a:gd name="connsiteY5" fmla="*/ 34888 h 204809"/>
                <a:gd name="connsiteX6" fmla="*/ 605669 w 701955"/>
                <a:gd name="connsiteY6" fmla="*/ 34888 h 204809"/>
                <a:gd name="connsiteX7" fmla="*/ 599319 w 701955"/>
                <a:gd name="connsiteY7" fmla="*/ 3138 h 204809"/>
                <a:gd name="connsiteX8" fmla="*/ 526294 w 701955"/>
                <a:gd name="connsiteY8" fmla="*/ 12663 h 204809"/>
                <a:gd name="connsiteX9" fmla="*/ 211969 w 701955"/>
                <a:gd name="connsiteY9" fmla="*/ 104738 h 204809"/>
                <a:gd name="connsiteX10" fmla="*/ 11944 w 701955"/>
                <a:gd name="connsiteY10" fmla="*/ 203163 h 20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1955" h="204809">
                  <a:moveTo>
                    <a:pt x="11944" y="203163"/>
                  </a:moveTo>
                  <a:cubicBezTo>
                    <a:pt x="70682" y="188875"/>
                    <a:pt x="476552" y="44413"/>
                    <a:pt x="564394" y="19013"/>
                  </a:cubicBezTo>
                  <a:cubicBezTo>
                    <a:pt x="652236" y="-6387"/>
                    <a:pt x="527352" y="43355"/>
                    <a:pt x="538994" y="50763"/>
                  </a:cubicBezTo>
                  <a:cubicBezTo>
                    <a:pt x="550636" y="58171"/>
                    <a:pt x="634773" y="58700"/>
                    <a:pt x="634244" y="63463"/>
                  </a:cubicBezTo>
                  <a:cubicBezTo>
                    <a:pt x="633715" y="68225"/>
                    <a:pt x="524707" y="84100"/>
                    <a:pt x="535819" y="79338"/>
                  </a:cubicBezTo>
                  <a:cubicBezTo>
                    <a:pt x="546931" y="74576"/>
                    <a:pt x="689277" y="42296"/>
                    <a:pt x="700919" y="34888"/>
                  </a:cubicBezTo>
                  <a:cubicBezTo>
                    <a:pt x="712561" y="27480"/>
                    <a:pt x="622602" y="40180"/>
                    <a:pt x="605669" y="34888"/>
                  </a:cubicBezTo>
                  <a:cubicBezTo>
                    <a:pt x="588736" y="29596"/>
                    <a:pt x="612548" y="6842"/>
                    <a:pt x="599319" y="3138"/>
                  </a:cubicBezTo>
                  <a:cubicBezTo>
                    <a:pt x="586090" y="-566"/>
                    <a:pt x="590852" y="-4270"/>
                    <a:pt x="526294" y="12663"/>
                  </a:cubicBezTo>
                  <a:cubicBezTo>
                    <a:pt x="461736" y="29596"/>
                    <a:pt x="298223" y="74576"/>
                    <a:pt x="211969" y="104738"/>
                  </a:cubicBezTo>
                  <a:cubicBezTo>
                    <a:pt x="125715" y="134900"/>
                    <a:pt x="-46794" y="217451"/>
                    <a:pt x="11944" y="203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0A5D9E98-C694-4A99-B547-E173AA23877E}"/>
                </a:ext>
              </a:extLst>
            </p:cNvPr>
            <p:cNvSpPr/>
            <p:nvPr/>
          </p:nvSpPr>
          <p:spPr>
            <a:xfrm>
              <a:off x="3086479" y="1060411"/>
              <a:ext cx="612468" cy="260629"/>
            </a:xfrm>
            <a:custGeom>
              <a:avLst/>
              <a:gdLst>
                <a:gd name="connsiteX0" fmla="*/ 612396 w 612468"/>
                <a:gd name="connsiteY0" fmla="*/ 39 h 260629"/>
                <a:gd name="connsiteX1" fmla="*/ 190121 w 612468"/>
                <a:gd name="connsiteY1" fmla="*/ 107989 h 260629"/>
                <a:gd name="connsiteX2" fmla="*/ 237746 w 612468"/>
                <a:gd name="connsiteY2" fmla="*/ 98464 h 260629"/>
                <a:gd name="connsiteX3" fmla="*/ 28196 w 612468"/>
                <a:gd name="connsiteY3" fmla="*/ 168314 h 260629"/>
                <a:gd name="connsiteX4" fmla="*/ 2796 w 612468"/>
                <a:gd name="connsiteY4" fmla="*/ 260389 h 260629"/>
                <a:gd name="connsiteX5" fmla="*/ 34546 w 612468"/>
                <a:gd name="connsiteY5" fmla="*/ 193714 h 260629"/>
                <a:gd name="connsiteX6" fmla="*/ 126621 w 612468"/>
                <a:gd name="connsiteY6" fmla="*/ 152439 h 260629"/>
                <a:gd name="connsiteX7" fmla="*/ 40896 w 612468"/>
                <a:gd name="connsiteY7" fmla="*/ 161964 h 260629"/>
                <a:gd name="connsiteX8" fmla="*/ 317121 w 612468"/>
                <a:gd name="connsiteY8" fmla="*/ 85764 h 260629"/>
                <a:gd name="connsiteX9" fmla="*/ 225046 w 612468"/>
                <a:gd name="connsiteY9" fmla="*/ 95289 h 260629"/>
                <a:gd name="connsiteX10" fmla="*/ 612396 w 612468"/>
                <a:gd name="connsiteY10" fmla="*/ 39 h 26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468" h="260629">
                  <a:moveTo>
                    <a:pt x="612396" y="39"/>
                  </a:moveTo>
                  <a:cubicBezTo>
                    <a:pt x="606575" y="2156"/>
                    <a:pt x="252563" y="91585"/>
                    <a:pt x="190121" y="107989"/>
                  </a:cubicBezTo>
                  <a:cubicBezTo>
                    <a:pt x="127679" y="124393"/>
                    <a:pt x="264733" y="88410"/>
                    <a:pt x="237746" y="98464"/>
                  </a:cubicBezTo>
                  <a:cubicBezTo>
                    <a:pt x="210758" y="108518"/>
                    <a:pt x="67354" y="141327"/>
                    <a:pt x="28196" y="168314"/>
                  </a:cubicBezTo>
                  <a:cubicBezTo>
                    <a:pt x="-10962" y="195302"/>
                    <a:pt x="1738" y="256156"/>
                    <a:pt x="2796" y="260389"/>
                  </a:cubicBezTo>
                  <a:cubicBezTo>
                    <a:pt x="3854" y="264622"/>
                    <a:pt x="13908" y="211706"/>
                    <a:pt x="34546" y="193714"/>
                  </a:cubicBezTo>
                  <a:cubicBezTo>
                    <a:pt x="55183" y="175722"/>
                    <a:pt x="125563" y="157730"/>
                    <a:pt x="126621" y="152439"/>
                  </a:cubicBezTo>
                  <a:cubicBezTo>
                    <a:pt x="127679" y="147148"/>
                    <a:pt x="9146" y="173076"/>
                    <a:pt x="40896" y="161964"/>
                  </a:cubicBezTo>
                  <a:cubicBezTo>
                    <a:pt x="72646" y="150852"/>
                    <a:pt x="286429" y="96877"/>
                    <a:pt x="317121" y="85764"/>
                  </a:cubicBezTo>
                  <a:cubicBezTo>
                    <a:pt x="347813" y="74652"/>
                    <a:pt x="176363" y="109577"/>
                    <a:pt x="225046" y="95289"/>
                  </a:cubicBezTo>
                  <a:cubicBezTo>
                    <a:pt x="273729" y="81002"/>
                    <a:pt x="618217" y="-2078"/>
                    <a:pt x="612396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4A371A0C-5DC6-9339-50C9-9B787F95FEA9}"/>
                </a:ext>
              </a:extLst>
            </p:cNvPr>
            <p:cNvSpPr/>
            <p:nvPr/>
          </p:nvSpPr>
          <p:spPr>
            <a:xfrm>
              <a:off x="2527291" y="1339371"/>
              <a:ext cx="575843" cy="153544"/>
            </a:xfrm>
            <a:custGeom>
              <a:avLst/>
              <a:gdLst>
                <a:gd name="connsiteX0" fmla="*/ 9 w 575843"/>
                <a:gd name="connsiteY0" fmla="*/ 146529 h 153544"/>
                <a:gd name="connsiteX1" fmla="*/ 247659 w 575843"/>
                <a:gd name="connsiteY1" fmla="*/ 143354 h 153544"/>
                <a:gd name="connsiteX2" fmla="*/ 206384 w 575843"/>
                <a:gd name="connsiteY2" fmla="*/ 146529 h 153544"/>
                <a:gd name="connsiteX3" fmla="*/ 412759 w 575843"/>
                <a:gd name="connsiteY3" fmla="*/ 38579 h 153544"/>
                <a:gd name="connsiteX4" fmla="*/ 342909 w 575843"/>
                <a:gd name="connsiteY4" fmla="*/ 67154 h 153544"/>
                <a:gd name="connsiteX5" fmla="*/ 574684 w 575843"/>
                <a:gd name="connsiteY5" fmla="*/ 479 h 153544"/>
                <a:gd name="connsiteX6" fmla="*/ 438159 w 575843"/>
                <a:gd name="connsiteY6" fmla="*/ 35404 h 153544"/>
                <a:gd name="connsiteX7" fmla="*/ 231784 w 575843"/>
                <a:gd name="connsiteY7" fmla="*/ 89379 h 153544"/>
                <a:gd name="connsiteX8" fmla="*/ 238134 w 575843"/>
                <a:gd name="connsiteY8" fmla="*/ 124304 h 153544"/>
                <a:gd name="connsiteX9" fmla="*/ 9 w 575843"/>
                <a:gd name="connsiteY9" fmla="*/ 146529 h 15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5843" h="153544">
                  <a:moveTo>
                    <a:pt x="9" y="146529"/>
                  </a:moveTo>
                  <a:cubicBezTo>
                    <a:pt x="1596" y="149704"/>
                    <a:pt x="213263" y="143354"/>
                    <a:pt x="247659" y="143354"/>
                  </a:cubicBezTo>
                  <a:cubicBezTo>
                    <a:pt x="282055" y="143354"/>
                    <a:pt x="178867" y="163992"/>
                    <a:pt x="206384" y="146529"/>
                  </a:cubicBezTo>
                  <a:cubicBezTo>
                    <a:pt x="233901" y="129066"/>
                    <a:pt x="390005" y="51808"/>
                    <a:pt x="412759" y="38579"/>
                  </a:cubicBezTo>
                  <a:cubicBezTo>
                    <a:pt x="435513" y="25350"/>
                    <a:pt x="315922" y="73504"/>
                    <a:pt x="342909" y="67154"/>
                  </a:cubicBezTo>
                  <a:cubicBezTo>
                    <a:pt x="369896" y="60804"/>
                    <a:pt x="558809" y="5771"/>
                    <a:pt x="574684" y="479"/>
                  </a:cubicBezTo>
                  <a:cubicBezTo>
                    <a:pt x="590559" y="-4813"/>
                    <a:pt x="438159" y="35404"/>
                    <a:pt x="438159" y="35404"/>
                  </a:cubicBezTo>
                  <a:cubicBezTo>
                    <a:pt x="381009" y="50221"/>
                    <a:pt x="265122" y="74562"/>
                    <a:pt x="231784" y="89379"/>
                  </a:cubicBezTo>
                  <a:cubicBezTo>
                    <a:pt x="198447" y="104196"/>
                    <a:pt x="274646" y="115308"/>
                    <a:pt x="238134" y="124304"/>
                  </a:cubicBezTo>
                  <a:cubicBezTo>
                    <a:pt x="201622" y="133300"/>
                    <a:pt x="-1578" y="143354"/>
                    <a:pt x="9" y="1465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51ED7C03-5062-EC5B-6F80-FB17747EF5F5}"/>
                </a:ext>
              </a:extLst>
            </p:cNvPr>
            <p:cNvSpPr/>
            <p:nvPr/>
          </p:nvSpPr>
          <p:spPr>
            <a:xfrm>
              <a:off x="3126960" y="1060409"/>
              <a:ext cx="660815" cy="239085"/>
            </a:xfrm>
            <a:custGeom>
              <a:avLst/>
              <a:gdLst>
                <a:gd name="connsiteX0" fmla="*/ 540165 w 660815"/>
                <a:gd name="connsiteY0" fmla="*/ 41 h 239085"/>
                <a:gd name="connsiteX1" fmla="*/ 660815 w 660815"/>
                <a:gd name="connsiteY1" fmla="*/ 57191 h 239085"/>
                <a:gd name="connsiteX2" fmla="*/ 540165 w 660815"/>
                <a:gd name="connsiteY2" fmla="*/ 85766 h 239085"/>
                <a:gd name="connsiteX3" fmla="*/ 495715 w 660815"/>
                <a:gd name="connsiteY3" fmla="*/ 95291 h 239085"/>
                <a:gd name="connsiteX4" fmla="*/ 546515 w 660815"/>
                <a:gd name="connsiteY4" fmla="*/ 95291 h 239085"/>
                <a:gd name="connsiteX5" fmla="*/ 305215 w 660815"/>
                <a:gd name="connsiteY5" fmla="*/ 146091 h 239085"/>
                <a:gd name="connsiteX6" fmla="*/ 368715 w 660815"/>
                <a:gd name="connsiteY6" fmla="*/ 149266 h 239085"/>
                <a:gd name="connsiteX7" fmla="*/ 190915 w 660815"/>
                <a:gd name="connsiteY7" fmla="*/ 184191 h 239085"/>
                <a:gd name="connsiteX8" fmla="*/ 415 w 660815"/>
                <a:gd name="connsiteY8" fmla="*/ 238166 h 239085"/>
                <a:gd name="connsiteX9" fmla="*/ 155990 w 660815"/>
                <a:gd name="connsiteY9" fmla="*/ 206416 h 239085"/>
                <a:gd name="connsiteX10" fmla="*/ 635415 w 660815"/>
                <a:gd name="connsiteY10" fmla="*/ 66716 h 239085"/>
                <a:gd name="connsiteX11" fmla="*/ 540165 w 660815"/>
                <a:gd name="connsiteY11" fmla="*/ 41 h 23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815" h="239085">
                  <a:moveTo>
                    <a:pt x="540165" y="41"/>
                  </a:moveTo>
                  <a:cubicBezTo>
                    <a:pt x="544398" y="-1546"/>
                    <a:pt x="660815" y="42904"/>
                    <a:pt x="660815" y="57191"/>
                  </a:cubicBezTo>
                  <a:cubicBezTo>
                    <a:pt x="660815" y="71478"/>
                    <a:pt x="567682" y="79416"/>
                    <a:pt x="540165" y="85766"/>
                  </a:cubicBezTo>
                  <a:cubicBezTo>
                    <a:pt x="512648" y="92116"/>
                    <a:pt x="494657" y="93703"/>
                    <a:pt x="495715" y="95291"/>
                  </a:cubicBezTo>
                  <a:cubicBezTo>
                    <a:pt x="496773" y="96879"/>
                    <a:pt x="578265" y="86824"/>
                    <a:pt x="546515" y="95291"/>
                  </a:cubicBezTo>
                  <a:cubicBezTo>
                    <a:pt x="514765" y="103758"/>
                    <a:pt x="334848" y="137095"/>
                    <a:pt x="305215" y="146091"/>
                  </a:cubicBezTo>
                  <a:cubicBezTo>
                    <a:pt x="275582" y="155087"/>
                    <a:pt x="387765" y="142916"/>
                    <a:pt x="368715" y="149266"/>
                  </a:cubicBezTo>
                  <a:cubicBezTo>
                    <a:pt x="349665" y="155616"/>
                    <a:pt x="252298" y="169374"/>
                    <a:pt x="190915" y="184191"/>
                  </a:cubicBezTo>
                  <a:cubicBezTo>
                    <a:pt x="129532" y="199008"/>
                    <a:pt x="6236" y="234462"/>
                    <a:pt x="415" y="238166"/>
                  </a:cubicBezTo>
                  <a:cubicBezTo>
                    <a:pt x="-5406" y="241870"/>
                    <a:pt x="50157" y="234991"/>
                    <a:pt x="155990" y="206416"/>
                  </a:cubicBezTo>
                  <a:cubicBezTo>
                    <a:pt x="261823" y="177841"/>
                    <a:pt x="568740" y="99524"/>
                    <a:pt x="635415" y="66716"/>
                  </a:cubicBezTo>
                  <a:cubicBezTo>
                    <a:pt x="702090" y="33908"/>
                    <a:pt x="535932" y="1628"/>
                    <a:pt x="540165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9B889AA8-B813-1E55-2A24-6BD52ADB480D}"/>
                </a:ext>
              </a:extLst>
            </p:cNvPr>
            <p:cNvSpPr/>
            <p:nvPr/>
          </p:nvSpPr>
          <p:spPr>
            <a:xfrm>
              <a:off x="3730562" y="946972"/>
              <a:ext cx="366508" cy="205853"/>
            </a:xfrm>
            <a:custGeom>
              <a:avLst/>
              <a:gdLst>
                <a:gd name="connsiteX0" fmla="*/ 63 w 366508"/>
                <a:gd name="connsiteY0" fmla="*/ 75378 h 205853"/>
                <a:gd name="connsiteX1" fmla="*/ 273113 w 366508"/>
                <a:gd name="connsiteY1" fmla="*/ 24578 h 205853"/>
                <a:gd name="connsiteX2" fmla="*/ 228663 w 366508"/>
                <a:gd name="connsiteY2" fmla="*/ 27753 h 205853"/>
                <a:gd name="connsiteX3" fmla="*/ 279463 w 366508"/>
                <a:gd name="connsiteY3" fmla="*/ 30928 h 205853"/>
                <a:gd name="connsiteX4" fmla="*/ 349313 w 366508"/>
                <a:gd name="connsiteY4" fmla="*/ 132528 h 205853"/>
                <a:gd name="connsiteX5" fmla="*/ 352488 w 366508"/>
                <a:gd name="connsiteY5" fmla="*/ 173803 h 205853"/>
                <a:gd name="connsiteX6" fmla="*/ 336613 w 366508"/>
                <a:gd name="connsiteY6" fmla="*/ 205553 h 205853"/>
                <a:gd name="connsiteX7" fmla="*/ 365188 w 366508"/>
                <a:gd name="connsiteY7" fmla="*/ 154753 h 205853"/>
                <a:gd name="connsiteX8" fmla="*/ 285813 w 366508"/>
                <a:gd name="connsiteY8" fmla="*/ 11878 h 205853"/>
                <a:gd name="connsiteX9" fmla="*/ 247713 w 366508"/>
                <a:gd name="connsiteY9" fmla="*/ 15053 h 205853"/>
                <a:gd name="connsiteX10" fmla="*/ 63 w 366508"/>
                <a:gd name="connsiteY10" fmla="*/ 75378 h 20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508" h="205853">
                  <a:moveTo>
                    <a:pt x="63" y="75378"/>
                  </a:moveTo>
                  <a:cubicBezTo>
                    <a:pt x="4296" y="76965"/>
                    <a:pt x="235013" y="32515"/>
                    <a:pt x="273113" y="24578"/>
                  </a:cubicBezTo>
                  <a:cubicBezTo>
                    <a:pt x="311213" y="16641"/>
                    <a:pt x="227605" y="26695"/>
                    <a:pt x="228663" y="27753"/>
                  </a:cubicBezTo>
                  <a:cubicBezTo>
                    <a:pt x="229721" y="28811"/>
                    <a:pt x="259355" y="13466"/>
                    <a:pt x="279463" y="30928"/>
                  </a:cubicBezTo>
                  <a:cubicBezTo>
                    <a:pt x="299571" y="48390"/>
                    <a:pt x="337142" y="108716"/>
                    <a:pt x="349313" y="132528"/>
                  </a:cubicBezTo>
                  <a:cubicBezTo>
                    <a:pt x="361484" y="156341"/>
                    <a:pt x="354605" y="161632"/>
                    <a:pt x="352488" y="173803"/>
                  </a:cubicBezTo>
                  <a:cubicBezTo>
                    <a:pt x="350371" y="185974"/>
                    <a:pt x="334496" y="208728"/>
                    <a:pt x="336613" y="205553"/>
                  </a:cubicBezTo>
                  <a:cubicBezTo>
                    <a:pt x="338730" y="202378"/>
                    <a:pt x="373655" y="187032"/>
                    <a:pt x="365188" y="154753"/>
                  </a:cubicBezTo>
                  <a:cubicBezTo>
                    <a:pt x="356721" y="122474"/>
                    <a:pt x="305392" y="35161"/>
                    <a:pt x="285813" y="11878"/>
                  </a:cubicBezTo>
                  <a:cubicBezTo>
                    <a:pt x="266234" y="-11405"/>
                    <a:pt x="292163" y="4999"/>
                    <a:pt x="247713" y="15053"/>
                  </a:cubicBezTo>
                  <a:cubicBezTo>
                    <a:pt x="203263" y="25107"/>
                    <a:pt x="-4170" y="73791"/>
                    <a:pt x="63" y="753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87DE5F46-83F6-2416-25C3-4D8B957CC486}"/>
                </a:ext>
              </a:extLst>
            </p:cNvPr>
            <p:cNvSpPr/>
            <p:nvPr/>
          </p:nvSpPr>
          <p:spPr>
            <a:xfrm>
              <a:off x="4117923" y="765007"/>
              <a:ext cx="117783" cy="175234"/>
            </a:xfrm>
            <a:custGeom>
              <a:avLst/>
              <a:gdLst>
                <a:gd name="connsiteX0" fmla="*/ 52 w 117783"/>
                <a:gd name="connsiteY0" fmla="*/ 168 h 175234"/>
                <a:gd name="connsiteX1" fmla="*/ 88952 w 117783"/>
                <a:gd name="connsiteY1" fmla="*/ 101768 h 175234"/>
                <a:gd name="connsiteX2" fmla="*/ 117527 w 117783"/>
                <a:gd name="connsiteY2" fmla="*/ 174793 h 175234"/>
                <a:gd name="connsiteX3" fmla="*/ 76252 w 117783"/>
                <a:gd name="connsiteY3" fmla="*/ 127168 h 175234"/>
                <a:gd name="connsiteX4" fmla="*/ 52 w 117783"/>
                <a:gd name="connsiteY4" fmla="*/ 168 h 17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83" h="175234">
                  <a:moveTo>
                    <a:pt x="52" y="168"/>
                  </a:moveTo>
                  <a:cubicBezTo>
                    <a:pt x="2169" y="-4065"/>
                    <a:pt x="69373" y="72664"/>
                    <a:pt x="88952" y="101768"/>
                  </a:cubicBezTo>
                  <a:cubicBezTo>
                    <a:pt x="108531" y="130872"/>
                    <a:pt x="119644" y="170560"/>
                    <a:pt x="117527" y="174793"/>
                  </a:cubicBezTo>
                  <a:cubicBezTo>
                    <a:pt x="115410" y="179026"/>
                    <a:pt x="91598" y="152039"/>
                    <a:pt x="76252" y="127168"/>
                  </a:cubicBezTo>
                  <a:cubicBezTo>
                    <a:pt x="60906" y="102297"/>
                    <a:pt x="-2065" y="4401"/>
                    <a:pt x="52" y="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E3622893-5052-C571-8CFC-03AC2BCAD810}"/>
                </a:ext>
              </a:extLst>
            </p:cNvPr>
            <p:cNvSpPr/>
            <p:nvPr/>
          </p:nvSpPr>
          <p:spPr>
            <a:xfrm>
              <a:off x="3117758" y="1162028"/>
              <a:ext cx="911423" cy="152470"/>
            </a:xfrm>
            <a:custGeom>
              <a:avLst/>
              <a:gdLst>
                <a:gd name="connsiteX0" fmla="*/ 92 w 911423"/>
                <a:gd name="connsiteY0" fmla="*/ 152422 h 152470"/>
                <a:gd name="connsiteX1" fmla="*/ 447767 w 911423"/>
                <a:gd name="connsiteY1" fmla="*/ 76222 h 152470"/>
                <a:gd name="connsiteX2" fmla="*/ 400142 w 911423"/>
                <a:gd name="connsiteY2" fmla="*/ 92097 h 152470"/>
                <a:gd name="connsiteX3" fmla="*/ 543017 w 911423"/>
                <a:gd name="connsiteY3" fmla="*/ 85747 h 152470"/>
                <a:gd name="connsiteX4" fmla="*/ 501742 w 911423"/>
                <a:gd name="connsiteY4" fmla="*/ 95272 h 152470"/>
                <a:gd name="connsiteX5" fmla="*/ 777967 w 911423"/>
                <a:gd name="connsiteY5" fmla="*/ 22247 h 152470"/>
                <a:gd name="connsiteX6" fmla="*/ 911317 w 911423"/>
                <a:gd name="connsiteY6" fmla="*/ 22 h 152470"/>
                <a:gd name="connsiteX7" fmla="*/ 758917 w 911423"/>
                <a:gd name="connsiteY7" fmla="*/ 19072 h 152470"/>
                <a:gd name="connsiteX8" fmla="*/ 533492 w 911423"/>
                <a:gd name="connsiteY8" fmla="*/ 63522 h 152470"/>
                <a:gd name="connsiteX9" fmla="*/ 562067 w 911423"/>
                <a:gd name="connsiteY9" fmla="*/ 63522 h 152470"/>
                <a:gd name="connsiteX10" fmla="*/ 409667 w 911423"/>
                <a:gd name="connsiteY10" fmla="*/ 63522 h 152470"/>
                <a:gd name="connsiteX11" fmla="*/ 92 w 911423"/>
                <a:gd name="connsiteY11" fmla="*/ 152422 h 15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423" h="152470">
                  <a:moveTo>
                    <a:pt x="92" y="152422"/>
                  </a:moveTo>
                  <a:cubicBezTo>
                    <a:pt x="6442" y="154539"/>
                    <a:pt x="381092" y="86276"/>
                    <a:pt x="447767" y="76222"/>
                  </a:cubicBezTo>
                  <a:cubicBezTo>
                    <a:pt x="514442" y="66168"/>
                    <a:pt x="384267" y="90509"/>
                    <a:pt x="400142" y="92097"/>
                  </a:cubicBezTo>
                  <a:cubicBezTo>
                    <a:pt x="416017" y="93684"/>
                    <a:pt x="526084" y="85218"/>
                    <a:pt x="543017" y="85747"/>
                  </a:cubicBezTo>
                  <a:cubicBezTo>
                    <a:pt x="559950" y="86276"/>
                    <a:pt x="501742" y="95272"/>
                    <a:pt x="501742" y="95272"/>
                  </a:cubicBezTo>
                  <a:cubicBezTo>
                    <a:pt x="540900" y="84689"/>
                    <a:pt x="709705" y="38122"/>
                    <a:pt x="777967" y="22247"/>
                  </a:cubicBezTo>
                  <a:cubicBezTo>
                    <a:pt x="846229" y="6372"/>
                    <a:pt x="914492" y="551"/>
                    <a:pt x="911317" y="22"/>
                  </a:cubicBezTo>
                  <a:cubicBezTo>
                    <a:pt x="908142" y="-507"/>
                    <a:pt x="821888" y="8489"/>
                    <a:pt x="758917" y="19072"/>
                  </a:cubicBezTo>
                  <a:cubicBezTo>
                    <a:pt x="695946" y="29655"/>
                    <a:pt x="566300" y="56114"/>
                    <a:pt x="533492" y="63522"/>
                  </a:cubicBezTo>
                  <a:cubicBezTo>
                    <a:pt x="500684" y="70930"/>
                    <a:pt x="562067" y="63522"/>
                    <a:pt x="562067" y="63522"/>
                  </a:cubicBezTo>
                  <a:cubicBezTo>
                    <a:pt x="541430" y="63522"/>
                    <a:pt x="503859" y="48705"/>
                    <a:pt x="409667" y="63522"/>
                  </a:cubicBezTo>
                  <a:cubicBezTo>
                    <a:pt x="315475" y="78339"/>
                    <a:pt x="-6258" y="150305"/>
                    <a:pt x="92" y="1524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F98B9E19-9995-6D3A-8335-686B51DDC7FB}"/>
                </a:ext>
              </a:extLst>
            </p:cNvPr>
            <p:cNvSpPr/>
            <p:nvPr/>
          </p:nvSpPr>
          <p:spPr>
            <a:xfrm>
              <a:off x="2076548" y="1759531"/>
              <a:ext cx="756084" cy="261384"/>
            </a:xfrm>
            <a:custGeom>
              <a:avLst/>
              <a:gdLst>
                <a:gd name="connsiteX0" fmla="*/ 3077 w 756084"/>
                <a:gd name="connsiteY0" fmla="*/ 259769 h 261384"/>
                <a:gd name="connsiteX1" fmla="*/ 276127 w 756084"/>
                <a:gd name="connsiteY1" fmla="*/ 27994 h 261384"/>
                <a:gd name="connsiteX2" fmla="*/ 330102 w 756084"/>
                <a:gd name="connsiteY2" fmla="*/ 5769 h 261384"/>
                <a:gd name="connsiteX3" fmla="*/ 320577 w 756084"/>
                <a:gd name="connsiteY3" fmla="*/ 18469 h 261384"/>
                <a:gd name="connsiteX4" fmla="*/ 514252 w 756084"/>
                <a:gd name="connsiteY4" fmla="*/ 21644 h 261384"/>
                <a:gd name="connsiteX5" fmla="*/ 755552 w 756084"/>
                <a:gd name="connsiteY5" fmla="*/ 27994 h 261384"/>
                <a:gd name="connsiteX6" fmla="*/ 584102 w 756084"/>
                <a:gd name="connsiteY6" fmla="*/ 12119 h 261384"/>
                <a:gd name="connsiteX7" fmla="*/ 476152 w 756084"/>
                <a:gd name="connsiteY7" fmla="*/ 2594 h 261384"/>
                <a:gd name="connsiteX8" fmla="*/ 339627 w 756084"/>
                <a:gd name="connsiteY8" fmla="*/ 8944 h 261384"/>
                <a:gd name="connsiteX9" fmla="*/ 203102 w 756084"/>
                <a:gd name="connsiteY9" fmla="*/ 91494 h 261384"/>
                <a:gd name="connsiteX10" fmla="*/ 133252 w 756084"/>
                <a:gd name="connsiteY10" fmla="*/ 129594 h 261384"/>
                <a:gd name="connsiteX11" fmla="*/ 3077 w 756084"/>
                <a:gd name="connsiteY11" fmla="*/ 259769 h 26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6084" h="261384">
                  <a:moveTo>
                    <a:pt x="3077" y="259769"/>
                  </a:moveTo>
                  <a:cubicBezTo>
                    <a:pt x="26890" y="242836"/>
                    <a:pt x="221623" y="70327"/>
                    <a:pt x="276127" y="27994"/>
                  </a:cubicBezTo>
                  <a:cubicBezTo>
                    <a:pt x="330631" y="-14339"/>
                    <a:pt x="330102" y="5769"/>
                    <a:pt x="330102" y="5769"/>
                  </a:cubicBezTo>
                  <a:cubicBezTo>
                    <a:pt x="337510" y="4182"/>
                    <a:pt x="289885" y="15823"/>
                    <a:pt x="320577" y="18469"/>
                  </a:cubicBezTo>
                  <a:cubicBezTo>
                    <a:pt x="351269" y="21115"/>
                    <a:pt x="514252" y="21644"/>
                    <a:pt x="514252" y="21644"/>
                  </a:cubicBezTo>
                  <a:lnTo>
                    <a:pt x="755552" y="27994"/>
                  </a:lnTo>
                  <a:cubicBezTo>
                    <a:pt x="767194" y="26407"/>
                    <a:pt x="584102" y="12119"/>
                    <a:pt x="584102" y="12119"/>
                  </a:cubicBezTo>
                  <a:cubicBezTo>
                    <a:pt x="537535" y="7886"/>
                    <a:pt x="516898" y="3123"/>
                    <a:pt x="476152" y="2594"/>
                  </a:cubicBezTo>
                  <a:cubicBezTo>
                    <a:pt x="435406" y="2065"/>
                    <a:pt x="385135" y="-5873"/>
                    <a:pt x="339627" y="8944"/>
                  </a:cubicBezTo>
                  <a:cubicBezTo>
                    <a:pt x="294119" y="23761"/>
                    <a:pt x="237498" y="71386"/>
                    <a:pt x="203102" y="91494"/>
                  </a:cubicBezTo>
                  <a:cubicBezTo>
                    <a:pt x="168706" y="111602"/>
                    <a:pt x="166060" y="103665"/>
                    <a:pt x="133252" y="129594"/>
                  </a:cubicBezTo>
                  <a:cubicBezTo>
                    <a:pt x="100444" y="155523"/>
                    <a:pt x="-20736" y="276702"/>
                    <a:pt x="3077" y="259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AEEF088E-3319-C836-A9FB-43F34E15F6D0}"/>
                </a:ext>
              </a:extLst>
            </p:cNvPr>
            <p:cNvSpPr/>
            <p:nvPr/>
          </p:nvSpPr>
          <p:spPr>
            <a:xfrm>
              <a:off x="2533981" y="1517550"/>
              <a:ext cx="312559" cy="233889"/>
            </a:xfrm>
            <a:custGeom>
              <a:avLst/>
              <a:gdLst>
                <a:gd name="connsiteX0" fmla="*/ 279069 w 312559"/>
                <a:gd name="connsiteY0" fmla="*/ 100 h 233889"/>
                <a:gd name="connsiteX1" fmla="*/ 310819 w 312559"/>
                <a:gd name="connsiteY1" fmla="*/ 139800 h 233889"/>
                <a:gd name="connsiteX2" fmla="*/ 307644 w 312559"/>
                <a:gd name="connsiteY2" fmla="*/ 101700 h 233889"/>
                <a:gd name="connsiteX3" fmla="*/ 301294 w 312559"/>
                <a:gd name="connsiteY3" fmla="*/ 216000 h 233889"/>
                <a:gd name="connsiteX4" fmla="*/ 275894 w 312559"/>
                <a:gd name="connsiteY4" fmla="*/ 212825 h 233889"/>
                <a:gd name="connsiteX5" fmla="*/ 186994 w 312559"/>
                <a:gd name="connsiteY5" fmla="*/ 200125 h 233889"/>
                <a:gd name="connsiteX6" fmla="*/ 240969 w 312559"/>
                <a:gd name="connsiteY6" fmla="*/ 209650 h 233889"/>
                <a:gd name="connsiteX7" fmla="*/ 66344 w 312559"/>
                <a:gd name="connsiteY7" fmla="*/ 203300 h 233889"/>
                <a:gd name="connsiteX8" fmla="*/ 9194 w 312559"/>
                <a:gd name="connsiteY8" fmla="*/ 212825 h 233889"/>
                <a:gd name="connsiteX9" fmla="*/ 244144 w 312559"/>
                <a:gd name="connsiteY9" fmla="*/ 225525 h 233889"/>
                <a:gd name="connsiteX10" fmla="*/ 282244 w 312559"/>
                <a:gd name="connsiteY10" fmla="*/ 228700 h 233889"/>
                <a:gd name="connsiteX11" fmla="*/ 294944 w 312559"/>
                <a:gd name="connsiteY11" fmla="*/ 152500 h 233889"/>
                <a:gd name="connsiteX12" fmla="*/ 301294 w 312559"/>
                <a:gd name="connsiteY12" fmla="*/ 162025 h 233889"/>
                <a:gd name="connsiteX13" fmla="*/ 307644 w 312559"/>
                <a:gd name="connsiteY13" fmla="*/ 117575 h 233889"/>
                <a:gd name="connsiteX14" fmla="*/ 279069 w 312559"/>
                <a:gd name="connsiteY14" fmla="*/ 100 h 23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2559" h="233889">
                  <a:moveTo>
                    <a:pt x="279069" y="100"/>
                  </a:moveTo>
                  <a:cubicBezTo>
                    <a:pt x="279598" y="3804"/>
                    <a:pt x="306057" y="122867"/>
                    <a:pt x="310819" y="139800"/>
                  </a:cubicBezTo>
                  <a:cubicBezTo>
                    <a:pt x="315581" y="156733"/>
                    <a:pt x="309231" y="89000"/>
                    <a:pt x="307644" y="101700"/>
                  </a:cubicBezTo>
                  <a:cubicBezTo>
                    <a:pt x="306057" y="114400"/>
                    <a:pt x="306586" y="197479"/>
                    <a:pt x="301294" y="216000"/>
                  </a:cubicBezTo>
                  <a:cubicBezTo>
                    <a:pt x="296002" y="234521"/>
                    <a:pt x="275894" y="212825"/>
                    <a:pt x="275894" y="212825"/>
                  </a:cubicBezTo>
                  <a:lnTo>
                    <a:pt x="186994" y="200125"/>
                  </a:lnTo>
                  <a:cubicBezTo>
                    <a:pt x="181173" y="199596"/>
                    <a:pt x="261077" y="209121"/>
                    <a:pt x="240969" y="209650"/>
                  </a:cubicBezTo>
                  <a:cubicBezTo>
                    <a:pt x="220861" y="210179"/>
                    <a:pt x="104973" y="202771"/>
                    <a:pt x="66344" y="203300"/>
                  </a:cubicBezTo>
                  <a:cubicBezTo>
                    <a:pt x="27715" y="203829"/>
                    <a:pt x="-20439" y="209121"/>
                    <a:pt x="9194" y="212825"/>
                  </a:cubicBezTo>
                  <a:cubicBezTo>
                    <a:pt x="38827" y="216529"/>
                    <a:pt x="198636" y="222879"/>
                    <a:pt x="244144" y="225525"/>
                  </a:cubicBezTo>
                  <a:cubicBezTo>
                    <a:pt x="289652" y="228171"/>
                    <a:pt x="273777" y="240871"/>
                    <a:pt x="282244" y="228700"/>
                  </a:cubicBezTo>
                  <a:cubicBezTo>
                    <a:pt x="290711" y="216529"/>
                    <a:pt x="294944" y="152500"/>
                    <a:pt x="294944" y="152500"/>
                  </a:cubicBezTo>
                  <a:cubicBezTo>
                    <a:pt x="298119" y="141387"/>
                    <a:pt x="299177" y="167846"/>
                    <a:pt x="301294" y="162025"/>
                  </a:cubicBezTo>
                  <a:cubicBezTo>
                    <a:pt x="303411" y="156204"/>
                    <a:pt x="311348" y="139271"/>
                    <a:pt x="307644" y="117575"/>
                  </a:cubicBezTo>
                  <a:cubicBezTo>
                    <a:pt x="303940" y="95879"/>
                    <a:pt x="278540" y="-3604"/>
                    <a:pt x="279069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70E345B8-198E-1D4F-F385-156D972B587B}"/>
                </a:ext>
              </a:extLst>
            </p:cNvPr>
            <p:cNvSpPr/>
            <p:nvPr/>
          </p:nvSpPr>
          <p:spPr>
            <a:xfrm>
              <a:off x="2835048" y="1527134"/>
              <a:ext cx="35185" cy="254056"/>
            </a:xfrm>
            <a:custGeom>
              <a:avLst/>
              <a:gdLst>
                <a:gd name="connsiteX0" fmla="*/ 227 w 35185"/>
                <a:gd name="connsiteY0" fmla="*/ 41 h 254056"/>
                <a:gd name="connsiteX1" fmla="*/ 16102 w 35185"/>
                <a:gd name="connsiteY1" fmla="*/ 114341 h 254056"/>
                <a:gd name="connsiteX2" fmla="*/ 28802 w 35185"/>
                <a:gd name="connsiteY2" fmla="*/ 177841 h 254056"/>
                <a:gd name="connsiteX3" fmla="*/ 227 w 35185"/>
                <a:gd name="connsiteY3" fmla="*/ 254041 h 254056"/>
                <a:gd name="connsiteX4" fmla="*/ 25627 w 35185"/>
                <a:gd name="connsiteY4" fmla="*/ 171491 h 254056"/>
                <a:gd name="connsiteX5" fmla="*/ 35152 w 35185"/>
                <a:gd name="connsiteY5" fmla="*/ 133391 h 254056"/>
                <a:gd name="connsiteX6" fmla="*/ 28802 w 35185"/>
                <a:gd name="connsiteY6" fmla="*/ 155616 h 254056"/>
                <a:gd name="connsiteX7" fmla="*/ 28802 w 35185"/>
                <a:gd name="connsiteY7" fmla="*/ 101641 h 254056"/>
                <a:gd name="connsiteX8" fmla="*/ 227 w 35185"/>
                <a:gd name="connsiteY8" fmla="*/ 41 h 25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85" h="254056">
                  <a:moveTo>
                    <a:pt x="227" y="41"/>
                  </a:moveTo>
                  <a:cubicBezTo>
                    <a:pt x="-1890" y="2158"/>
                    <a:pt x="11340" y="84708"/>
                    <a:pt x="16102" y="114341"/>
                  </a:cubicBezTo>
                  <a:cubicBezTo>
                    <a:pt x="20864" y="143974"/>
                    <a:pt x="31448" y="154558"/>
                    <a:pt x="28802" y="177841"/>
                  </a:cubicBezTo>
                  <a:cubicBezTo>
                    <a:pt x="26156" y="201124"/>
                    <a:pt x="756" y="255099"/>
                    <a:pt x="227" y="254041"/>
                  </a:cubicBezTo>
                  <a:cubicBezTo>
                    <a:pt x="-302" y="252983"/>
                    <a:pt x="19806" y="191599"/>
                    <a:pt x="25627" y="171491"/>
                  </a:cubicBezTo>
                  <a:cubicBezTo>
                    <a:pt x="31448" y="151383"/>
                    <a:pt x="34623" y="136037"/>
                    <a:pt x="35152" y="133391"/>
                  </a:cubicBezTo>
                  <a:cubicBezTo>
                    <a:pt x="35681" y="130745"/>
                    <a:pt x="29860" y="160907"/>
                    <a:pt x="28802" y="155616"/>
                  </a:cubicBezTo>
                  <a:cubicBezTo>
                    <a:pt x="27744" y="150325"/>
                    <a:pt x="31448" y="126512"/>
                    <a:pt x="28802" y="101641"/>
                  </a:cubicBezTo>
                  <a:cubicBezTo>
                    <a:pt x="26156" y="76770"/>
                    <a:pt x="2344" y="-2076"/>
                    <a:pt x="227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618A44AE-A49A-8925-47EF-3E5ADA15FD59}"/>
                </a:ext>
              </a:extLst>
            </p:cNvPr>
            <p:cNvSpPr/>
            <p:nvPr/>
          </p:nvSpPr>
          <p:spPr>
            <a:xfrm>
              <a:off x="2070061" y="1789383"/>
              <a:ext cx="764364" cy="310384"/>
            </a:xfrm>
            <a:custGeom>
              <a:avLst/>
              <a:gdLst>
                <a:gd name="connsiteX0" fmla="*/ 39 w 764364"/>
                <a:gd name="connsiteY0" fmla="*/ 236267 h 310384"/>
                <a:gd name="connsiteX1" fmla="*/ 104814 w 764364"/>
                <a:gd name="connsiteY1" fmla="*/ 293417 h 310384"/>
                <a:gd name="connsiteX2" fmla="*/ 146089 w 764364"/>
                <a:gd name="connsiteY2" fmla="*/ 299767 h 310384"/>
                <a:gd name="connsiteX3" fmla="*/ 400089 w 764364"/>
                <a:gd name="connsiteY3" fmla="*/ 169592 h 310384"/>
                <a:gd name="connsiteX4" fmla="*/ 266739 w 764364"/>
                <a:gd name="connsiteY4" fmla="*/ 226742 h 310384"/>
                <a:gd name="connsiteX5" fmla="*/ 488989 w 764364"/>
                <a:gd name="connsiteY5" fmla="*/ 128317 h 310384"/>
                <a:gd name="connsiteX6" fmla="*/ 762039 w 764364"/>
                <a:gd name="connsiteY6" fmla="*/ 1317 h 310384"/>
                <a:gd name="connsiteX7" fmla="*/ 612814 w 764364"/>
                <a:gd name="connsiteY7" fmla="*/ 64817 h 310384"/>
                <a:gd name="connsiteX8" fmla="*/ 476289 w 764364"/>
                <a:gd name="connsiteY8" fmla="*/ 109267 h 310384"/>
                <a:gd name="connsiteX9" fmla="*/ 301664 w 764364"/>
                <a:gd name="connsiteY9" fmla="*/ 210867 h 310384"/>
                <a:gd name="connsiteX10" fmla="*/ 374689 w 764364"/>
                <a:gd name="connsiteY10" fmla="*/ 172767 h 310384"/>
                <a:gd name="connsiteX11" fmla="*/ 139739 w 764364"/>
                <a:gd name="connsiteY11" fmla="*/ 302942 h 310384"/>
                <a:gd name="connsiteX12" fmla="*/ 117514 w 764364"/>
                <a:gd name="connsiteY12" fmla="*/ 290242 h 310384"/>
                <a:gd name="connsiteX13" fmla="*/ 39 w 764364"/>
                <a:gd name="connsiteY13" fmla="*/ 236267 h 31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4364" h="310384">
                  <a:moveTo>
                    <a:pt x="39" y="236267"/>
                  </a:moveTo>
                  <a:cubicBezTo>
                    <a:pt x="-2078" y="236796"/>
                    <a:pt x="80472" y="282834"/>
                    <a:pt x="104814" y="293417"/>
                  </a:cubicBezTo>
                  <a:cubicBezTo>
                    <a:pt x="129156" y="304000"/>
                    <a:pt x="96877" y="320404"/>
                    <a:pt x="146089" y="299767"/>
                  </a:cubicBezTo>
                  <a:cubicBezTo>
                    <a:pt x="195301" y="279130"/>
                    <a:pt x="379981" y="181763"/>
                    <a:pt x="400089" y="169592"/>
                  </a:cubicBezTo>
                  <a:cubicBezTo>
                    <a:pt x="420197" y="157421"/>
                    <a:pt x="251922" y="233621"/>
                    <a:pt x="266739" y="226742"/>
                  </a:cubicBezTo>
                  <a:cubicBezTo>
                    <a:pt x="281556" y="219863"/>
                    <a:pt x="488989" y="128317"/>
                    <a:pt x="488989" y="128317"/>
                  </a:cubicBezTo>
                  <a:lnTo>
                    <a:pt x="762039" y="1317"/>
                  </a:lnTo>
                  <a:cubicBezTo>
                    <a:pt x="782677" y="-9266"/>
                    <a:pt x="660439" y="46825"/>
                    <a:pt x="612814" y="64817"/>
                  </a:cubicBezTo>
                  <a:cubicBezTo>
                    <a:pt x="565189" y="82809"/>
                    <a:pt x="528147" y="84925"/>
                    <a:pt x="476289" y="109267"/>
                  </a:cubicBezTo>
                  <a:cubicBezTo>
                    <a:pt x="424431" y="133609"/>
                    <a:pt x="318597" y="200284"/>
                    <a:pt x="301664" y="210867"/>
                  </a:cubicBezTo>
                  <a:cubicBezTo>
                    <a:pt x="284731" y="221450"/>
                    <a:pt x="401676" y="157421"/>
                    <a:pt x="374689" y="172767"/>
                  </a:cubicBezTo>
                  <a:cubicBezTo>
                    <a:pt x="347702" y="188113"/>
                    <a:pt x="182602" y="283363"/>
                    <a:pt x="139739" y="302942"/>
                  </a:cubicBezTo>
                  <a:cubicBezTo>
                    <a:pt x="96877" y="322521"/>
                    <a:pt x="137622" y="298179"/>
                    <a:pt x="117514" y="290242"/>
                  </a:cubicBezTo>
                  <a:cubicBezTo>
                    <a:pt x="97406" y="282305"/>
                    <a:pt x="2156" y="235738"/>
                    <a:pt x="39" y="2362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C63F766F-0B9D-72C9-F221-1EA090CCF694}"/>
                </a:ext>
              </a:extLst>
            </p:cNvPr>
            <p:cNvSpPr/>
            <p:nvPr/>
          </p:nvSpPr>
          <p:spPr>
            <a:xfrm>
              <a:off x="2091851" y="1501662"/>
              <a:ext cx="330721" cy="482782"/>
            </a:xfrm>
            <a:custGeom>
              <a:avLst/>
              <a:gdLst>
                <a:gd name="connsiteX0" fmla="*/ 474 w 330721"/>
                <a:gd name="connsiteY0" fmla="*/ 482713 h 482782"/>
                <a:gd name="connsiteX1" fmla="*/ 124299 w 330721"/>
                <a:gd name="connsiteY1" fmla="*/ 320788 h 482782"/>
                <a:gd name="connsiteX2" fmla="*/ 67149 w 330721"/>
                <a:gd name="connsiteY2" fmla="*/ 365238 h 482782"/>
                <a:gd name="connsiteX3" fmla="*/ 260824 w 330721"/>
                <a:gd name="connsiteY3" fmla="*/ 212838 h 482782"/>
                <a:gd name="connsiteX4" fmla="*/ 216374 w 330721"/>
                <a:gd name="connsiteY4" fmla="*/ 222363 h 482782"/>
                <a:gd name="connsiteX5" fmla="*/ 238599 w 330721"/>
                <a:gd name="connsiteY5" fmla="*/ 168388 h 482782"/>
                <a:gd name="connsiteX6" fmla="*/ 210024 w 330721"/>
                <a:gd name="connsiteY6" fmla="*/ 196963 h 482782"/>
                <a:gd name="connsiteX7" fmla="*/ 260824 w 330721"/>
                <a:gd name="connsiteY7" fmla="*/ 111238 h 482782"/>
                <a:gd name="connsiteX8" fmla="*/ 254474 w 330721"/>
                <a:gd name="connsiteY8" fmla="*/ 89013 h 482782"/>
                <a:gd name="connsiteX9" fmla="*/ 251299 w 330721"/>
                <a:gd name="connsiteY9" fmla="*/ 76313 h 482782"/>
                <a:gd name="connsiteX10" fmla="*/ 330674 w 330721"/>
                <a:gd name="connsiteY10" fmla="*/ 113 h 482782"/>
                <a:gd name="connsiteX11" fmla="*/ 238599 w 330721"/>
                <a:gd name="connsiteY11" fmla="*/ 60438 h 482782"/>
                <a:gd name="connsiteX12" fmla="*/ 251299 w 330721"/>
                <a:gd name="connsiteY12" fmla="*/ 111238 h 482782"/>
                <a:gd name="connsiteX13" fmla="*/ 232249 w 330721"/>
                <a:gd name="connsiteY13" fmla="*/ 235063 h 482782"/>
                <a:gd name="connsiteX14" fmla="*/ 178274 w 330721"/>
                <a:gd name="connsiteY14" fmla="*/ 298563 h 482782"/>
                <a:gd name="connsiteX15" fmla="*/ 474 w 330721"/>
                <a:gd name="connsiteY15" fmla="*/ 48271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721" h="482782">
                  <a:moveTo>
                    <a:pt x="474" y="482713"/>
                  </a:moveTo>
                  <a:cubicBezTo>
                    <a:pt x="-8522" y="486417"/>
                    <a:pt x="113187" y="340367"/>
                    <a:pt x="124299" y="320788"/>
                  </a:cubicBezTo>
                  <a:cubicBezTo>
                    <a:pt x="135411" y="301209"/>
                    <a:pt x="67149" y="365238"/>
                    <a:pt x="67149" y="365238"/>
                  </a:cubicBezTo>
                  <a:cubicBezTo>
                    <a:pt x="89903" y="347246"/>
                    <a:pt x="235953" y="236650"/>
                    <a:pt x="260824" y="212838"/>
                  </a:cubicBezTo>
                  <a:cubicBezTo>
                    <a:pt x="285695" y="189026"/>
                    <a:pt x="220078" y="229771"/>
                    <a:pt x="216374" y="222363"/>
                  </a:cubicBezTo>
                  <a:cubicBezTo>
                    <a:pt x="212670" y="214955"/>
                    <a:pt x="239657" y="172621"/>
                    <a:pt x="238599" y="168388"/>
                  </a:cubicBezTo>
                  <a:cubicBezTo>
                    <a:pt x="237541" y="164155"/>
                    <a:pt x="206320" y="206488"/>
                    <a:pt x="210024" y="196963"/>
                  </a:cubicBezTo>
                  <a:cubicBezTo>
                    <a:pt x="213728" y="187438"/>
                    <a:pt x="253416" y="129230"/>
                    <a:pt x="260824" y="111238"/>
                  </a:cubicBezTo>
                  <a:cubicBezTo>
                    <a:pt x="268232" y="93246"/>
                    <a:pt x="254474" y="89013"/>
                    <a:pt x="254474" y="89013"/>
                  </a:cubicBezTo>
                  <a:cubicBezTo>
                    <a:pt x="252887" y="83192"/>
                    <a:pt x="238599" y="91130"/>
                    <a:pt x="251299" y="76313"/>
                  </a:cubicBezTo>
                  <a:cubicBezTo>
                    <a:pt x="263999" y="61496"/>
                    <a:pt x="332791" y="2759"/>
                    <a:pt x="330674" y="113"/>
                  </a:cubicBezTo>
                  <a:cubicBezTo>
                    <a:pt x="328557" y="-2533"/>
                    <a:pt x="251828" y="41917"/>
                    <a:pt x="238599" y="60438"/>
                  </a:cubicBezTo>
                  <a:cubicBezTo>
                    <a:pt x="225370" y="78959"/>
                    <a:pt x="252357" y="82134"/>
                    <a:pt x="251299" y="111238"/>
                  </a:cubicBezTo>
                  <a:cubicBezTo>
                    <a:pt x="250241" y="140342"/>
                    <a:pt x="244420" y="203842"/>
                    <a:pt x="232249" y="235063"/>
                  </a:cubicBezTo>
                  <a:cubicBezTo>
                    <a:pt x="220078" y="266284"/>
                    <a:pt x="214257" y="258876"/>
                    <a:pt x="178274" y="298563"/>
                  </a:cubicBezTo>
                  <a:cubicBezTo>
                    <a:pt x="142291" y="338250"/>
                    <a:pt x="9470" y="479009"/>
                    <a:pt x="474" y="4827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43A1984D-52DA-B43D-3FF6-8FE7118E29C9}"/>
                </a:ext>
              </a:extLst>
            </p:cNvPr>
            <p:cNvSpPr/>
            <p:nvPr/>
          </p:nvSpPr>
          <p:spPr>
            <a:xfrm>
              <a:off x="2401623" y="1501362"/>
              <a:ext cx="134992" cy="237114"/>
            </a:xfrm>
            <a:custGeom>
              <a:avLst/>
              <a:gdLst>
                <a:gd name="connsiteX0" fmla="*/ 14552 w 134992"/>
                <a:gd name="connsiteY0" fmla="*/ 413 h 237114"/>
                <a:gd name="connsiteX1" fmla="*/ 1852 w 134992"/>
                <a:gd name="connsiteY1" fmla="*/ 79788 h 237114"/>
                <a:gd name="connsiteX2" fmla="*/ 62177 w 134992"/>
                <a:gd name="connsiteY2" fmla="*/ 168688 h 237114"/>
                <a:gd name="connsiteX3" fmla="*/ 33602 w 134992"/>
                <a:gd name="connsiteY3" fmla="*/ 127413 h 237114"/>
                <a:gd name="connsiteX4" fmla="*/ 132027 w 134992"/>
                <a:gd name="connsiteY4" fmla="*/ 235363 h 237114"/>
                <a:gd name="connsiteX5" fmla="*/ 100277 w 134992"/>
                <a:gd name="connsiteY5" fmla="*/ 190913 h 237114"/>
                <a:gd name="connsiteX6" fmla="*/ 8202 w 134992"/>
                <a:gd name="connsiteY6" fmla="*/ 146463 h 237114"/>
                <a:gd name="connsiteX7" fmla="*/ 20902 w 134992"/>
                <a:gd name="connsiteY7" fmla="*/ 136938 h 237114"/>
                <a:gd name="connsiteX8" fmla="*/ 11377 w 134992"/>
                <a:gd name="connsiteY8" fmla="*/ 86138 h 237114"/>
                <a:gd name="connsiteX9" fmla="*/ 5027 w 134992"/>
                <a:gd name="connsiteY9" fmla="*/ 114713 h 237114"/>
                <a:gd name="connsiteX10" fmla="*/ 14552 w 134992"/>
                <a:gd name="connsiteY10" fmla="*/ 413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992" h="237114">
                  <a:moveTo>
                    <a:pt x="14552" y="413"/>
                  </a:moveTo>
                  <a:cubicBezTo>
                    <a:pt x="14023" y="-5408"/>
                    <a:pt x="-6086" y="51742"/>
                    <a:pt x="1852" y="79788"/>
                  </a:cubicBezTo>
                  <a:cubicBezTo>
                    <a:pt x="9789" y="107834"/>
                    <a:pt x="56885" y="160751"/>
                    <a:pt x="62177" y="168688"/>
                  </a:cubicBezTo>
                  <a:cubicBezTo>
                    <a:pt x="67469" y="176625"/>
                    <a:pt x="21960" y="116301"/>
                    <a:pt x="33602" y="127413"/>
                  </a:cubicBezTo>
                  <a:cubicBezTo>
                    <a:pt x="45244" y="138526"/>
                    <a:pt x="120915" y="224780"/>
                    <a:pt x="132027" y="235363"/>
                  </a:cubicBezTo>
                  <a:cubicBezTo>
                    <a:pt x="143139" y="245946"/>
                    <a:pt x="120914" y="205730"/>
                    <a:pt x="100277" y="190913"/>
                  </a:cubicBezTo>
                  <a:cubicBezTo>
                    <a:pt x="79640" y="176096"/>
                    <a:pt x="8202" y="146463"/>
                    <a:pt x="8202" y="146463"/>
                  </a:cubicBezTo>
                  <a:cubicBezTo>
                    <a:pt x="-5027" y="137467"/>
                    <a:pt x="20373" y="146992"/>
                    <a:pt x="20902" y="136938"/>
                  </a:cubicBezTo>
                  <a:cubicBezTo>
                    <a:pt x="21431" y="126884"/>
                    <a:pt x="14023" y="89842"/>
                    <a:pt x="11377" y="86138"/>
                  </a:cubicBezTo>
                  <a:cubicBezTo>
                    <a:pt x="8731" y="82434"/>
                    <a:pt x="7144" y="125296"/>
                    <a:pt x="5027" y="114713"/>
                  </a:cubicBezTo>
                  <a:cubicBezTo>
                    <a:pt x="2910" y="104130"/>
                    <a:pt x="15081" y="6234"/>
                    <a:pt x="14552" y="4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F8F96130-9A3E-8C09-604E-195279C0A157}"/>
                </a:ext>
              </a:extLst>
            </p:cNvPr>
            <p:cNvSpPr/>
            <p:nvPr/>
          </p:nvSpPr>
          <p:spPr>
            <a:xfrm>
              <a:off x="2034467" y="1892269"/>
              <a:ext cx="58144" cy="177831"/>
            </a:xfrm>
            <a:custGeom>
              <a:avLst/>
              <a:gdLst>
                <a:gd name="connsiteX0" fmla="*/ 35633 w 58144"/>
                <a:gd name="connsiteY0" fmla="*/ 31 h 177831"/>
                <a:gd name="connsiteX1" fmla="*/ 29283 w 58144"/>
                <a:gd name="connsiteY1" fmla="*/ 130206 h 177831"/>
                <a:gd name="connsiteX2" fmla="*/ 26108 w 58144"/>
                <a:gd name="connsiteY2" fmla="*/ 158781 h 177831"/>
                <a:gd name="connsiteX3" fmla="*/ 708 w 58144"/>
                <a:gd name="connsiteY3" fmla="*/ 177831 h 177831"/>
                <a:gd name="connsiteX4" fmla="*/ 57858 w 58144"/>
                <a:gd name="connsiteY4" fmla="*/ 158781 h 177831"/>
                <a:gd name="connsiteX5" fmla="*/ 22933 w 58144"/>
                <a:gd name="connsiteY5" fmla="*/ 142906 h 177831"/>
                <a:gd name="connsiteX6" fmla="*/ 35633 w 58144"/>
                <a:gd name="connsiteY6" fmla="*/ 31 h 1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44" h="177831">
                  <a:moveTo>
                    <a:pt x="35633" y="31"/>
                  </a:moveTo>
                  <a:cubicBezTo>
                    <a:pt x="36691" y="-2086"/>
                    <a:pt x="30870" y="103748"/>
                    <a:pt x="29283" y="130206"/>
                  </a:cubicBezTo>
                  <a:cubicBezTo>
                    <a:pt x="27695" y="156664"/>
                    <a:pt x="30870" y="150844"/>
                    <a:pt x="26108" y="158781"/>
                  </a:cubicBezTo>
                  <a:cubicBezTo>
                    <a:pt x="21345" y="166719"/>
                    <a:pt x="-4584" y="177831"/>
                    <a:pt x="708" y="177831"/>
                  </a:cubicBezTo>
                  <a:cubicBezTo>
                    <a:pt x="6000" y="177831"/>
                    <a:pt x="54154" y="164602"/>
                    <a:pt x="57858" y="158781"/>
                  </a:cubicBezTo>
                  <a:cubicBezTo>
                    <a:pt x="61562" y="152960"/>
                    <a:pt x="28225" y="165660"/>
                    <a:pt x="22933" y="142906"/>
                  </a:cubicBezTo>
                  <a:cubicBezTo>
                    <a:pt x="17641" y="120152"/>
                    <a:pt x="34575" y="2148"/>
                    <a:pt x="35633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A9238EA6-46B4-427B-F0E4-58FBAD2C54B2}"/>
                </a:ext>
              </a:extLst>
            </p:cNvPr>
            <p:cNvSpPr/>
            <p:nvPr/>
          </p:nvSpPr>
          <p:spPr>
            <a:xfrm>
              <a:off x="2054225" y="2051050"/>
              <a:ext cx="384368" cy="204924"/>
            </a:xfrm>
            <a:custGeom>
              <a:avLst/>
              <a:gdLst>
                <a:gd name="connsiteX0" fmla="*/ 0 w 384368"/>
                <a:gd name="connsiteY0" fmla="*/ 0 h 204924"/>
                <a:gd name="connsiteX1" fmla="*/ 127000 w 384368"/>
                <a:gd name="connsiteY1" fmla="*/ 53975 h 204924"/>
                <a:gd name="connsiteX2" fmla="*/ 212725 w 384368"/>
                <a:gd name="connsiteY2" fmla="*/ 44450 h 204924"/>
                <a:gd name="connsiteX3" fmla="*/ 209550 w 384368"/>
                <a:gd name="connsiteY3" fmla="*/ 63500 h 204924"/>
                <a:gd name="connsiteX4" fmla="*/ 244475 w 384368"/>
                <a:gd name="connsiteY4" fmla="*/ 107950 h 204924"/>
                <a:gd name="connsiteX5" fmla="*/ 381000 w 384368"/>
                <a:gd name="connsiteY5" fmla="*/ 203200 h 204924"/>
                <a:gd name="connsiteX6" fmla="*/ 330200 w 384368"/>
                <a:gd name="connsiteY6" fmla="*/ 161925 h 204924"/>
                <a:gd name="connsiteX7" fmla="*/ 193675 w 384368"/>
                <a:gd name="connsiteY7" fmla="*/ 69850 h 204924"/>
                <a:gd name="connsiteX8" fmla="*/ 165100 w 384368"/>
                <a:gd name="connsiteY8" fmla="*/ 79375 h 204924"/>
                <a:gd name="connsiteX9" fmla="*/ 177800 w 384368"/>
                <a:gd name="connsiteY9" fmla="*/ 146050 h 204924"/>
                <a:gd name="connsiteX10" fmla="*/ 149225 w 384368"/>
                <a:gd name="connsiteY10" fmla="*/ 92075 h 204924"/>
                <a:gd name="connsiteX11" fmla="*/ 104775 w 384368"/>
                <a:gd name="connsiteY11" fmla="*/ 98425 h 204924"/>
                <a:gd name="connsiteX12" fmla="*/ 152400 w 384368"/>
                <a:gd name="connsiteY12" fmla="*/ 85725 h 204924"/>
                <a:gd name="connsiteX13" fmla="*/ 127000 w 384368"/>
                <a:gd name="connsiteY13" fmla="*/ 73025 h 204924"/>
                <a:gd name="connsiteX14" fmla="*/ 0 w 384368"/>
                <a:gd name="connsiteY14" fmla="*/ 0 h 2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4368" h="204924">
                  <a:moveTo>
                    <a:pt x="0" y="0"/>
                  </a:moveTo>
                  <a:cubicBezTo>
                    <a:pt x="45773" y="23283"/>
                    <a:pt x="91546" y="46567"/>
                    <a:pt x="127000" y="53975"/>
                  </a:cubicBezTo>
                  <a:cubicBezTo>
                    <a:pt x="162454" y="61383"/>
                    <a:pt x="198967" y="42863"/>
                    <a:pt x="212725" y="44450"/>
                  </a:cubicBezTo>
                  <a:cubicBezTo>
                    <a:pt x="226483" y="46037"/>
                    <a:pt x="204258" y="52917"/>
                    <a:pt x="209550" y="63500"/>
                  </a:cubicBezTo>
                  <a:cubicBezTo>
                    <a:pt x="214842" y="74083"/>
                    <a:pt x="215900" y="84667"/>
                    <a:pt x="244475" y="107950"/>
                  </a:cubicBezTo>
                  <a:cubicBezTo>
                    <a:pt x="273050" y="131233"/>
                    <a:pt x="366713" y="194204"/>
                    <a:pt x="381000" y="203200"/>
                  </a:cubicBezTo>
                  <a:cubicBezTo>
                    <a:pt x="395287" y="212196"/>
                    <a:pt x="361421" y="184150"/>
                    <a:pt x="330200" y="161925"/>
                  </a:cubicBezTo>
                  <a:cubicBezTo>
                    <a:pt x="298979" y="139700"/>
                    <a:pt x="221192" y="83608"/>
                    <a:pt x="193675" y="69850"/>
                  </a:cubicBezTo>
                  <a:cubicBezTo>
                    <a:pt x="166158" y="56092"/>
                    <a:pt x="167746" y="66675"/>
                    <a:pt x="165100" y="79375"/>
                  </a:cubicBezTo>
                  <a:cubicBezTo>
                    <a:pt x="162454" y="92075"/>
                    <a:pt x="180446" y="143933"/>
                    <a:pt x="177800" y="146050"/>
                  </a:cubicBezTo>
                  <a:cubicBezTo>
                    <a:pt x="175154" y="148167"/>
                    <a:pt x="161396" y="100012"/>
                    <a:pt x="149225" y="92075"/>
                  </a:cubicBezTo>
                  <a:cubicBezTo>
                    <a:pt x="137054" y="84138"/>
                    <a:pt x="104246" y="99483"/>
                    <a:pt x="104775" y="98425"/>
                  </a:cubicBezTo>
                  <a:cubicBezTo>
                    <a:pt x="105304" y="97367"/>
                    <a:pt x="148696" y="89958"/>
                    <a:pt x="152400" y="85725"/>
                  </a:cubicBezTo>
                  <a:cubicBezTo>
                    <a:pt x="156104" y="81492"/>
                    <a:pt x="127000" y="73025"/>
                    <a:pt x="127000" y="730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 1075">
              <a:extLst>
                <a:ext uri="{FF2B5EF4-FFF2-40B4-BE49-F238E27FC236}">
                  <a16:creationId xmlns:a16="http://schemas.microsoft.com/office/drawing/2014/main" id="{86761BC8-EC00-CE7C-B4C0-14F5E74205C8}"/>
                </a:ext>
              </a:extLst>
            </p:cNvPr>
            <p:cNvSpPr/>
            <p:nvPr/>
          </p:nvSpPr>
          <p:spPr>
            <a:xfrm>
              <a:off x="2289172" y="1777678"/>
              <a:ext cx="549398" cy="378162"/>
            </a:xfrm>
            <a:custGeom>
              <a:avLst/>
              <a:gdLst>
                <a:gd name="connsiteX0" fmla="*/ 549278 w 549398"/>
                <a:gd name="connsiteY0" fmla="*/ 322 h 378162"/>
                <a:gd name="connsiteX1" fmla="*/ 282578 w 549398"/>
                <a:gd name="connsiteY1" fmla="*/ 279722 h 378162"/>
                <a:gd name="connsiteX2" fmla="*/ 142878 w 549398"/>
                <a:gd name="connsiteY2" fmla="*/ 362272 h 378162"/>
                <a:gd name="connsiteX3" fmla="*/ 333378 w 549398"/>
                <a:gd name="connsiteY3" fmla="*/ 225747 h 378162"/>
                <a:gd name="connsiteX4" fmla="*/ 241303 w 549398"/>
                <a:gd name="connsiteY4" fmla="*/ 317822 h 378162"/>
                <a:gd name="connsiteX5" fmla="*/ 98428 w 549398"/>
                <a:gd name="connsiteY5" fmla="*/ 378147 h 378162"/>
                <a:gd name="connsiteX6" fmla="*/ 3 w 549398"/>
                <a:gd name="connsiteY6" fmla="*/ 324172 h 378162"/>
                <a:gd name="connsiteX7" fmla="*/ 101603 w 549398"/>
                <a:gd name="connsiteY7" fmla="*/ 368622 h 378162"/>
                <a:gd name="connsiteX8" fmla="*/ 82553 w 549398"/>
                <a:gd name="connsiteY8" fmla="*/ 349572 h 378162"/>
                <a:gd name="connsiteX9" fmla="*/ 241303 w 549398"/>
                <a:gd name="connsiteY9" fmla="*/ 349572 h 378162"/>
                <a:gd name="connsiteX10" fmla="*/ 365128 w 549398"/>
                <a:gd name="connsiteY10" fmla="*/ 171772 h 378162"/>
                <a:gd name="connsiteX11" fmla="*/ 317503 w 549398"/>
                <a:gd name="connsiteY11" fmla="*/ 222572 h 378162"/>
                <a:gd name="connsiteX12" fmla="*/ 549278 w 549398"/>
                <a:gd name="connsiteY12" fmla="*/ 322 h 3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398" h="378162">
                  <a:moveTo>
                    <a:pt x="549278" y="322"/>
                  </a:moveTo>
                  <a:cubicBezTo>
                    <a:pt x="543457" y="9847"/>
                    <a:pt x="350311" y="219397"/>
                    <a:pt x="282578" y="279722"/>
                  </a:cubicBezTo>
                  <a:cubicBezTo>
                    <a:pt x="214845" y="340047"/>
                    <a:pt x="134411" y="371268"/>
                    <a:pt x="142878" y="362272"/>
                  </a:cubicBezTo>
                  <a:cubicBezTo>
                    <a:pt x="151345" y="353276"/>
                    <a:pt x="316974" y="233155"/>
                    <a:pt x="333378" y="225747"/>
                  </a:cubicBezTo>
                  <a:cubicBezTo>
                    <a:pt x="349782" y="218339"/>
                    <a:pt x="280461" y="292422"/>
                    <a:pt x="241303" y="317822"/>
                  </a:cubicBezTo>
                  <a:cubicBezTo>
                    <a:pt x="202145" y="343222"/>
                    <a:pt x="138645" y="377089"/>
                    <a:pt x="98428" y="378147"/>
                  </a:cubicBezTo>
                  <a:cubicBezTo>
                    <a:pt x="58211" y="379205"/>
                    <a:pt x="-526" y="325759"/>
                    <a:pt x="3" y="324172"/>
                  </a:cubicBezTo>
                  <a:cubicBezTo>
                    <a:pt x="532" y="322585"/>
                    <a:pt x="101603" y="368622"/>
                    <a:pt x="101603" y="368622"/>
                  </a:cubicBezTo>
                  <a:cubicBezTo>
                    <a:pt x="115361" y="372855"/>
                    <a:pt x="59270" y="352747"/>
                    <a:pt x="82553" y="349572"/>
                  </a:cubicBezTo>
                  <a:cubicBezTo>
                    <a:pt x="105836" y="346397"/>
                    <a:pt x="194207" y="379205"/>
                    <a:pt x="241303" y="349572"/>
                  </a:cubicBezTo>
                  <a:cubicBezTo>
                    <a:pt x="288399" y="319939"/>
                    <a:pt x="352428" y="192939"/>
                    <a:pt x="365128" y="171772"/>
                  </a:cubicBezTo>
                  <a:cubicBezTo>
                    <a:pt x="377828" y="150605"/>
                    <a:pt x="286811" y="250089"/>
                    <a:pt x="317503" y="222572"/>
                  </a:cubicBezTo>
                  <a:cubicBezTo>
                    <a:pt x="348195" y="195055"/>
                    <a:pt x="555099" y="-9203"/>
                    <a:pt x="549278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8465C7DE-3708-BFF5-5B55-113AE226A7CF}"/>
                </a:ext>
              </a:extLst>
            </p:cNvPr>
            <p:cNvSpPr/>
            <p:nvPr/>
          </p:nvSpPr>
          <p:spPr>
            <a:xfrm>
              <a:off x="2526042" y="1573000"/>
              <a:ext cx="1005307" cy="551935"/>
            </a:xfrm>
            <a:custGeom>
              <a:avLst/>
              <a:gdLst>
                <a:gd name="connsiteX0" fmla="*/ 17133 w 1005307"/>
                <a:gd name="connsiteY0" fmla="*/ 544725 h 551935"/>
                <a:gd name="connsiteX1" fmla="*/ 502908 w 1005307"/>
                <a:gd name="connsiteY1" fmla="*/ 274850 h 551935"/>
                <a:gd name="connsiteX2" fmla="*/ 410833 w 1005307"/>
                <a:gd name="connsiteY2" fmla="*/ 351050 h 551935"/>
                <a:gd name="connsiteX3" fmla="*/ 598158 w 1005307"/>
                <a:gd name="connsiteY3" fmla="*/ 214525 h 551935"/>
                <a:gd name="connsiteX4" fmla="*/ 1001383 w 1005307"/>
                <a:gd name="connsiteY4" fmla="*/ 1800 h 551935"/>
                <a:gd name="connsiteX5" fmla="*/ 814058 w 1005307"/>
                <a:gd name="connsiteY5" fmla="*/ 106575 h 551935"/>
                <a:gd name="connsiteX6" fmla="*/ 582283 w 1005307"/>
                <a:gd name="connsiteY6" fmla="*/ 239925 h 551935"/>
                <a:gd name="connsiteX7" fmla="*/ 350508 w 1005307"/>
                <a:gd name="connsiteY7" fmla="*/ 351050 h 551935"/>
                <a:gd name="connsiteX8" fmla="*/ 385433 w 1005307"/>
                <a:gd name="connsiteY8" fmla="*/ 338350 h 551935"/>
                <a:gd name="connsiteX9" fmla="*/ 280658 w 1005307"/>
                <a:gd name="connsiteY9" fmla="*/ 389150 h 551935"/>
                <a:gd name="connsiteX10" fmla="*/ 121908 w 1005307"/>
                <a:gd name="connsiteY10" fmla="*/ 468525 h 551935"/>
                <a:gd name="connsiteX11" fmla="*/ 17133 w 1005307"/>
                <a:gd name="connsiteY11" fmla="*/ 544725 h 55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5307" h="551935">
                  <a:moveTo>
                    <a:pt x="17133" y="544725"/>
                  </a:moveTo>
                  <a:cubicBezTo>
                    <a:pt x="80633" y="512446"/>
                    <a:pt x="437291" y="307129"/>
                    <a:pt x="502908" y="274850"/>
                  </a:cubicBezTo>
                  <a:cubicBezTo>
                    <a:pt x="568525" y="242571"/>
                    <a:pt x="394958" y="361104"/>
                    <a:pt x="410833" y="351050"/>
                  </a:cubicBezTo>
                  <a:cubicBezTo>
                    <a:pt x="426708" y="340996"/>
                    <a:pt x="499733" y="272733"/>
                    <a:pt x="598158" y="214525"/>
                  </a:cubicBezTo>
                  <a:cubicBezTo>
                    <a:pt x="696583" y="156317"/>
                    <a:pt x="965400" y="19792"/>
                    <a:pt x="1001383" y="1800"/>
                  </a:cubicBezTo>
                  <a:cubicBezTo>
                    <a:pt x="1037366" y="-16192"/>
                    <a:pt x="814058" y="106575"/>
                    <a:pt x="814058" y="106575"/>
                  </a:cubicBezTo>
                  <a:cubicBezTo>
                    <a:pt x="744208" y="146262"/>
                    <a:pt x="659541" y="199179"/>
                    <a:pt x="582283" y="239925"/>
                  </a:cubicBezTo>
                  <a:cubicBezTo>
                    <a:pt x="505025" y="280671"/>
                    <a:pt x="383316" y="334646"/>
                    <a:pt x="350508" y="351050"/>
                  </a:cubicBezTo>
                  <a:cubicBezTo>
                    <a:pt x="317700" y="367454"/>
                    <a:pt x="397075" y="332000"/>
                    <a:pt x="385433" y="338350"/>
                  </a:cubicBezTo>
                  <a:cubicBezTo>
                    <a:pt x="373791" y="344700"/>
                    <a:pt x="280658" y="389150"/>
                    <a:pt x="280658" y="389150"/>
                  </a:cubicBezTo>
                  <a:cubicBezTo>
                    <a:pt x="236737" y="410846"/>
                    <a:pt x="159479" y="445242"/>
                    <a:pt x="121908" y="468525"/>
                  </a:cubicBezTo>
                  <a:cubicBezTo>
                    <a:pt x="84337" y="491808"/>
                    <a:pt x="-46367" y="577004"/>
                    <a:pt x="17133" y="544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1F5EE27F-29E6-59BB-0B92-D77021AAE471}"/>
                </a:ext>
              </a:extLst>
            </p:cNvPr>
            <p:cNvSpPr/>
            <p:nvPr/>
          </p:nvSpPr>
          <p:spPr>
            <a:xfrm>
              <a:off x="2390159" y="1751816"/>
              <a:ext cx="1315432" cy="480759"/>
            </a:xfrm>
            <a:custGeom>
              <a:avLst/>
              <a:gdLst>
                <a:gd name="connsiteX0" fmla="*/ 616 w 1315432"/>
                <a:gd name="connsiteY0" fmla="*/ 429409 h 480759"/>
                <a:gd name="connsiteX1" fmla="*/ 86341 w 1315432"/>
                <a:gd name="connsiteY1" fmla="*/ 470684 h 480759"/>
                <a:gd name="connsiteX2" fmla="*/ 495916 w 1315432"/>
                <a:gd name="connsiteY2" fmla="*/ 318284 h 480759"/>
                <a:gd name="connsiteX3" fmla="*/ 451466 w 1315432"/>
                <a:gd name="connsiteY3" fmla="*/ 321459 h 480759"/>
                <a:gd name="connsiteX4" fmla="*/ 1010266 w 1315432"/>
                <a:gd name="connsiteY4" fmla="*/ 96034 h 480759"/>
                <a:gd name="connsiteX5" fmla="*/ 975341 w 1315432"/>
                <a:gd name="connsiteY5" fmla="*/ 118259 h 480759"/>
                <a:gd name="connsiteX6" fmla="*/ 1092816 w 1315432"/>
                <a:gd name="connsiteY6" fmla="*/ 73809 h 480759"/>
                <a:gd name="connsiteX7" fmla="*/ 1197591 w 1315432"/>
                <a:gd name="connsiteY7" fmla="*/ 16659 h 480759"/>
                <a:gd name="connsiteX8" fmla="*/ 1311891 w 1315432"/>
                <a:gd name="connsiteY8" fmla="*/ 13484 h 480759"/>
                <a:gd name="connsiteX9" fmla="*/ 1264266 w 1315432"/>
                <a:gd name="connsiteY9" fmla="*/ 3959 h 480759"/>
                <a:gd name="connsiteX10" fmla="*/ 1048366 w 1315432"/>
                <a:gd name="connsiteY10" fmla="*/ 86509 h 480759"/>
                <a:gd name="connsiteX11" fmla="*/ 1080116 w 1315432"/>
                <a:gd name="connsiteY11" fmla="*/ 67459 h 480759"/>
                <a:gd name="connsiteX12" fmla="*/ 695941 w 1315432"/>
                <a:gd name="connsiteY12" fmla="*/ 207159 h 480759"/>
                <a:gd name="connsiteX13" fmla="*/ 445116 w 1315432"/>
                <a:gd name="connsiteY13" fmla="*/ 337334 h 480759"/>
                <a:gd name="connsiteX14" fmla="*/ 448291 w 1315432"/>
                <a:gd name="connsiteY14" fmla="*/ 334159 h 480759"/>
                <a:gd name="connsiteX15" fmla="*/ 146666 w 1315432"/>
                <a:gd name="connsiteY15" fmla="*/ 467509 h 480759"/>
                <a:gd name="connsiteX16" fmla="*/ 64116 w 1315432"/>
                <a:gd name="connsiteY16" fmla="*/ 477034 h 480759"/>
                <a:gd name="connsiteX17" fmla="*/ 105391 w 1315432"/>
                <a:gd name="connsiteY17" fmla="*/ 477034 h 480759"/>
                <a:gd name="connsiteX18" fmla="*/ 616 w 1315432"/>
                <a:gd name="connsiteY18" fmla="*/ 429409 h 4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5432" h="480759">
                  <a:moveTo>
                    <a:pt x="616" y="429409"/>
                  </a:moveTo>
                  <a:cubicBezTo>
                    <a:pt x="-2559" y="428351"/>
                    <a:pt x="3791" y="489205"/>
                    <a:pt x="86341" y="470684"/>
                  </a:cubicBezTo>
                  <a:cubicBezTo>
                    <a:pt x="168891" y="452163"/>
                    <a:pt x="435062" y="343155"/>
                    <a:pt x="495916" y="318284"/>
                  </a:cubicBezTo>
                  <a:cubicBezTo>
                    <a:pt x="556770" y="293413"/>
                    <a:pt x="365741" y="358501"/>
                    <a:pt x="451466" y="321459"/>
                  </a:cubicBezTo>
                  <a:cubicBezTo>
                    <a:pt x="537191" y="284417"/>
                    <a:pt x="922954" y="129901"/>
                    <a:pt x="1010266" y="96034"/>
                  </a:cubicBezTo>
                  <a:cubicBezTo>
                    <a:pt x="1097578" y="62167"/>
                    <a:pt x="961583" y="121963"/>
                    <a:pt x="975341" y="118259"/>
                  </a:cubicBezTo>
                  <a:cubicBezTo>
                    <a:pt x="989099" y="114555"/>
                    <a:pt x="1055774" y="90742"/>
                    <a:pt x="1092816" y="73809"/>
                  </a:cubicBezTo>
                  <a:cubicBezTo>
                    <a:pt x="1129858" y="56876"/>
                    <a:pt x="1161079" y="26713"/>
                    <a:pt x="1197591" y="16659"/>
                  </a:cubicBezTo>
                  <a:cubicBezTo>
                    <a:pt x="1234103" y="6605"/>
                    <a:pt x="1300779" y="15601"/>
                    <a:pt x="1311891" y="13484"/>
                  </a:cubicBezTo>
                  <a:cubicBezTo>
                    <a:pt x="1323003" y="11367"/>
                    <a:pt x="1308187" y="-8212"/>
                    <a:pt x="1264266" y="3959"/>
                  </a:cubicBezTo>
                  <a:cubicBezTo>
                    <a:pt x="1220345" y="16130"/>
                    <a:pt x="1079058" y="75926"/>
                    <a:pt x="1048366" y="86509"/>
                  </a:cubicBezTo>
                  <a:cubicBezTo>
                    <a:pt x="1017674" y="97092"/>
                    <a:pt x="1138853" y="47351"/>
                    <a:pt x="1080116" y="67459"/>
                  </a:cubicBezTo>
                  <a:cubicBezTo>
                    <a:pt x="1021379" y="87567"/>
                    <a:pt x="801774" y="162180"/>
                    <a:pt x="695941" y="207159"/>
                  </a:cubicBezTo>
                  <a:cubicBezTo>
                    <a:pt x="590108" y="252138"/>
                    <a:pt x="486391" y="316167"/>
                    <a:pt x="445116" y="337334"/>
                  </a:cubicBezTo>
                  <a:cubicBezTo>
                    <a:pt x="403841" y="358501"/>
                    <a:pt x="448291" y="334159"/>
                    <a:pt x="448291" y="334159"/>
                  </a:cubicBezTo>
                  <a:cubicBezTo>
                    <a:pt x="398549" y="355855"/>
                    <a:pt x="210695" y="443697"/>
                    <a:pt x="146666" y="467509"/>
                  </a:cubicBezTo>
                  <a:cubicBezTo>
                    <a:pt x="82637" y="491321"/>
                    <a:pt x="70995" y="475447"/>
                    <a:pt x="64116" y="477034"/>
                  </a:cubicBezTo>
                  <a:cubicBezTo>
                    <a:pt x="57237" y="478621"/>
                    <a:pt x="113858" y="479151"/>
                    <a:pt x="105391" y="477034"/>
                  </a:cubicBezTo>
                  <a:cubicBezTo>
                    <a:pt x="96924" y="474917"/>
                    <a:pt x="3791" y="430467"/>
                    <a:pt x="616" y="4294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01321D74-D141-A622-C8F2-9DB8FD4B504E}"/>
                </a:ext>
              </a:extLst>
            </p:cNvPr>
            <p:cNvSpPr/>
            <p:nvPr/>
          </p:nvSpPr>
          <p:spPr>
            <a:xfrm>
              <a:off x="2984344" y="1359813"/>
              <a:ext cx="261996" cy="180602"/>
            </a:xfrm>
            <a:custGeom>
              <a:avLst/>
              <a:gdLst>
                <a:gd name="connsiteX0" fmla="*/ 156 w 261996"/>
                <a:gd name="connsiteY0" fmla="*/ 2262 h 180602"/>
                <a:gd name="connsiteX1" fmla="*/ 152556 w 261996"/>
                <a:gd name="connsiteY1" fmla="*/ 40362 h 180602"/>
                <a:gd name="connsiteX2" fmla="*/ 231931 w 261996"/>
                <a:gd name="connsiteY2" fmla="*/ 113387 h 180602"/>
                <a:gd name="connsiteX3" fmla="*/ 247806 w 261996"/>
                <a:gd name="connsiteY3" fmla="*/ 151487 h 180602"/>
                <a:gd name="connsiteX4" fmla="*/ 228756 w 261996"/>
                <a:gd name="connsiteY4" fmla="*/ 180062 h 180602"/>
                <a:gd name="connsiteX5" fmla="*/ 260506 w 261996"/>
                <a:gd name="connsiteY5" fmla="*/ 126087 h 180602"/>
                <a:gd name="connsiteX6" fmla="*/ 171606 w 261996"/>
                <a:gd name="connsiteY6" fmla="*/ 21312 h 180602"/>
                <a:gd name="connsiteX7" fmla="*/ 181131 w 261996"/>
                <a:gd name="connsiteY7" fmla="*/ 49887 h 180602"/>
                <a:gd name="connsiteX8" fmla="*/ 123981 w 261996"/>
                <a:gd name="connsiteY8" fmla="*/ 8612 h 180602"/>
                <a:gd name="connsiteX9" fmla="*/ 156 w 261996"/>
                <a:gd name="connsiteY9" fmla="*/ 2262 h 18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996" h="180602">
                  <a:moveTo>
                    <a:pt x="156" y="2262"/>
                  </a:moveTo>
                  <a:cubicBezTo>
                    <a:pt x="4919" y="7554"/>
                    <a:pt x="113927" y="21841"/>
                    <a:pt x="152556" y="40362"/>
                  </a:cubicBezTo>
                  <a:cubicBezTo>
                    <a:pt x="191185" y="58883"/>
                    <a:pt x="216056" y="94866"/>
                    <a:pt x="231931" y="113387"/>
                  </a:cubicBezTo>
                  <a:cubicBezTo>
                    <a:pt x="247806" y="131908"/>
                    <a:pt x="248335" y="140375"/>
                    <a:pt x="247806" y="151487"/>
                  </a:cubicBezTo>
                  <a:cubicBezTo>
                    <a:pt x="247277" y="162599"/>
                    <a:pt x="226639" y="184295"/>
                    <a:pt x="228756" y="180062"/>
                  </a:cubicBezTo>
                  <a:cubicBezTo>
                    <a:pt x="230873" y="175829"/>
                    <a:pt x="270031" y="152545"/>
                    <a:pt x="260506" y="126087"/>
                  </a:cubicBezTo>
                  <a:cubicBezTo>
                    <a:pt x="250981" y="99629"/>
                    <a:pt x="184835" y="34012"/>
                    <a:pt x="171606" y="21312"/>
                  </a:cubicBezTo>
                  <a:cubicBezTo>
                    <a:pt x="158377" y="8612"/>
                    <a:pt x="189068" y="52004"/>
                    <a:pt x="181131" y="49887"/>
                  </a:cubicBezTo>
                  <a:cubicBezTo>
                    <a:pt x="173194" y="47770"/>
                    <a:pt x="147264" y="15491"/>
                    <a:pt x="123981" y="8612"/>
                  </a:cubicBezTo>
                  <a:cubicBezTo>
                    <a:pt x="100698" y="1733"/>
                    <a:pt x="-4607" y="-3030"/>
                    <a:pt x="156" y="2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915D5D8E-7F45-02AD-0E9B-8B47D85B11B0}"/>
                </a:ext>
              </a:extLst>
            </p:cNvPr>
            <p:cNvSpPr/>
            <p:nvPr/>
          </p:nvSpPr>
          <p:spPr>
            <a:xfrm>
              <a:off x="2892404" y="1495231"/>
              <a:ext cx="420416" cy="397070"/>
            </a:xfrm>
            <a:custGeom>
              <a:avLst/>
              <a:gdLst>
                <a:gd name="connsiteX0" fmla="*/ 21 w 420416"/>
                <a:gd name="connsiteY0" fmla="*/ 397069 h 397070"/>
                <a:gd name="connsiteX1" fmla="*/ 276246 w 420416"/>
                <a:gd name="connsiteY1" fmla="*/ 238319 h 397070"/>
                <a:gd name="connsiteX2" fmla="*/ 241321 w 420416"/>
                <a:gd name="connsiteY2" fmla="*/ 257369 h 397070"/>
                <a:gd name="connsiteX3" fmla="*/ 393721 w 420416"/>
                <a:gd name="connsiteY3" fmla="*/ 162119 h 397070"/>
                <a:gd name="connsiteX4" fmla="*/ 400071 w 420416"/>
                <a:gd name="connsiteY4" fmla="*/ 114494 h 397070"/>
                <a:gd name="connsiteX5" fmla="*/ 358796 w 420416"/>
                <a:gd name="connsiteY5" fmla="*/ 22419 h 397070"/>
                <a:gd name="connsiteX6" fmla="*/ 368321 w 420416"/>
                <a:gd name="connsiteY6" fmla="*/ 66869 h 397070"/>
                <a:gd name="connsiteX7" fmla="*/ 381021 w 420416"/>
                <a:gd name="connsiteY7" fmla="*/ 130369 h 397070"/>
                <a:gd name="connsiteX8" fmla="*/ 339746 w 420416"/>
                <a:gd name="connsiteY8" fmla="*/ 19244 h 397070"/>
                <a:gd name="connsiteX9" fmla="*/ 355621 w 420416"/>
                <a:gd name="connsiteY9" fmla="*/ 38294 h 397070"/>
                <a:gd name="connsiteX10" fmla="*/ 365146 w 420416"/>
                <a:gd name="connsiteY10" fmla="*/ 3369 h 397070"/>
                <a:gd name="connsiteX11" fmla="*/ 419121 w 420416"/>
                <a:gd name="connsiteY11" fmla="*/ 136719 h 397070"/>
                <a:gd name="connsiteX12" fmla="*/ 390546 w 420416"/>
                <a:gd name="connsiteY12" fmla="*/ 177994 h 397070"/>
                <a:gd name="connsiteX13" fmla="*/ 254021 w 420416"/>
                <a:gd name="connsiteY13" fmla="*/ 273244 h 397070"/>
                <a:gd name="connsiteX14" fmla="*/ 292121 w 420416"/>
                <a:gd name="connsiteY14" fmla="*/ 235144 h 397070"/>
                <a:gd name="connsiteX15" fmla="*/ 21 w 420416"/>
                <a:gd name="connsiteY15" fmla="*/ 397069 h 39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0416" h="397070">
                  <a:moveTo>
                    <a:pt x="21" y="397069"/>
                  </a:moveTo>
                  <a:cubicBezTo>
                    <a:pt x="-2625" y="397598"/>
                    <a:pt x="236029" y="261602"/>
                    <a:pt x="276246" y="238319"/>
                  </a:cubicBezTo>
                  <a:cubicBezTo>
                    <a:pt x="316463" y="215036"/>
                    <a:pt x="221742" y="270069"/>
                    <a:pt x="241321" y="257369"/>
                  </a:cubicBezTo>
                  <a:cubicBezTo>
                    <a:pt x="260900" y="244669"/>
                    <a:pt x="367263" y="185931"/>
                    <a:pt x="393721" y="162119"/>
                  </a:cubicBezTo>
                  <a:cubicBezTo>
                    <a:pt x="420179" y="138307"/>
                    <a:pt x="405892" y="137777"/>
                    <a:pt x="400071" y="114494"/>
                  </a:cubicBezTo>
                  <a:cubicBezTo>
                    <a:pt x="394250" y="91211"/>
                    <a:pt x="364088" y="30356"/>
                    <a:pt x="358796" y="22419"/>
                  </a:cubicBezTo>
                  <a:cubicBezTo>
                    <a:pt x="353504" y="14482"/>
                    <a:pt x="364617" y="48877"/>
                    <a:pt x="368321" y="66869"/>
                  </a:cubicBezTo>
                  <a:cubicBezTo>
                    <a:pt x="372025" y="84861"/>
                    <a:pt x="385784" y="138306"/>
                    <a:pt x="381021" y="130369"/>
                  </a:cubicBezTo>
                  <a:cubicBezTo>
                    <a:pt x="376259" y="122431"/>
                    <a:pt x="343979" y="34590"/>
                    <a:pt x="339746" y="19244"/>
                  </a:cubicBezTo>
                  <a:cubicBezTo>
                    <a:pt x="335513" y="3898"/>
                    <a:pt x="351388" y="40940"/>
                    <a:pt x="355621" y="38294"/>
                  </a:cubicBezTo>
                  <a:cubicBezTo>
                    <a:pt x="359854" y="35648"/>
                    <a:pt x="354563" y="-13035"/>
                    <a:pt x="365146" y="3369"/>
                  </a:cubicBezTo>
                  <a:cubicBezTo>
                    <a:pt x="375729" y="19773"/>
                    <a:pt x="414888" y="107615"/>
                    <a:pt x="419121" y="136719"/>
                  </a:cubicBezTo>
                  <a:cubicBezTo>
                    <a:pt x="423354" y="165823"/>
                    <a:pt x="418063" y="155240"/>
                    <a:pt x="390546" y="177994"/>
                  </a:cubicBezTo>
                  <a:cubicBezTo>
                    <a:pt x="363029" y="200748"/>
                    <a:pt x="270425" y="263719"/>
                    <a:pt x="254021" y="273244"/>
                  </a:cubicBezTo>
                  <a:cubicBezTo>
                    <a:pt x="237617" y="282769"/>
                    <a:pt x="330221" y="216623"/>
                    <a:pt x="292121" y="235144"/>
                  </a:cubicBezTo>
                  <a:cubicBezTo>
                    <a:pt x="254021" y="253665"/>
                    <a:pt x="2667" y="396540"/>
                    <a:pt x="21" y="3970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E0F37154-2A8D-46E7-5241-067F0F126701}"/>
                </a:ext>
              </a:extLst>
            </p:cNvPr>
            <p:cNvSpPr/>
            <p:nvPr/>
          </p:nvSpPr>
          <p:spPr>
            <a:xfrm>
              <a:off x="3657590" y="1152475"/>
              <a:ext cx="284003" cy="31941"/>
            </a:xfrm>
            <a:custGeom>
              <a:avLst/>
              <a:gdLst>
                <a:gd name="connsiteX0" fmla="*/ 10 w 284003"/>
                <a:gd name="connsiteY0" fmla="*/ 15925 h 31941"/>
                <a:gd name="connsiteX1" fmla="*/ 209560 w 284003"/>
                <a:gd name="connsiteY1" fmla="*/ 6400 h 31941"/>
                <a:gd name="connsiteX2" fmla="*/ 282585 w 284003"/>
                <a:gd name="connsiteY2" fmla="*/ 31800 h 31941"/>
                <a:gd name="connsiteX3" fmla="*/ 155585 w 284003"/>
                <a:gd name="connsiteY3" fmla="*/ 15925 h 31941"/>
                <a:gd name="connsiteX4" fmla="*/ 200035 w 284003"/>
                <a:gd name="connsiteY4" fmla="*/ 50 h 31941"/>
                <a:gd name="connsiteX5" fmla="*/ 10 w 284003"/>
                <a:gd name="connsiteY5" fmla="*/ 15925 h 3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003" h="31941">
                  <a:moveTo>
                    <a:pt x="10" y="15925"/>
                  </a:moveTo>
                  <a:cubicBezTo>
                    <a:pt x="1598" y="16983"/>
                    <a:pt x="162464" y="3754"/>
                    <a:pt x="209560" y="6400"/>
                  </a:cubicBezTo>
                  <a:cubicBezTo>
                    <a:pt x="256656" y="9046"/>
                    <a:pt x="291581" y="30213"/>
                    <a:pt x="282585" y="31800"/>
                  </a:cubicBezTo>
                  <a:cubicBezTo>
                    <a:pt x="273589" y="33387"/>
                    <a:pt x="169343" y="21217"/>
                    <a:pt x="155585" y="15925"/>
                  </a:cubicBezTo>
                  <a:cubicBezTo>
                    <a:pt x="141827" y="10633"/>
                    <a:pt x="220672" y="1108"/>
                    <a:pt x="200035" y="50"/>
                  </a:cubicBezTo>
                  <a:cubicBezTo>
                    <a:pt x="179398" y="-1008"/>
                    <a:pt x="-1578" y="14867"/>
                    <a:pt x="10" y="159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8FD1EA0E-872B-3052-EB59-DD1268F354CA}"/>
                </a:ext>
              </a:extLst>
            </p:cNvPr>
            <p:cNvSpPr/>
            <p:nvPr/>
          </p:nvSpPr>
          <p:spPr>
            <a:xfrm>
              <a:off x="2990352" y="1272993"/>
              <a:ext cx="365821" cy="153182"/>
            </a:xfrm>
            <a:custGeom>
              <a:avLst/>
              <a:gdLst>
                <a:gd name="connsiteX0" fmla="*/ 498 w 365821"/>
                <a:gd name="connsiteY0" fmla="*/ 98607 h 153182"/>
                <a:gd name="connsiteX1" fmla="*/ 121148 w 365821"/>
                <a:gd name="connsiteY1" fmla="*/ 73207 h 153182"/>
                <a:gd name="connsiteX2" fmla="*/ 238623 w 365821"/>
                <a:gd name="connsiteY2" fmla="*/ 182 h 153182"/>
                <a:gd name="connsiteX3" fmla="*/ 178298 w 365821"/>
                <a:gd name="connsiteY3" fmla="*/ 54157 h 153182"/>
                <a:gd name="connsiteX4" fmla="*/ 244973 w 365821"/>
                <a:gd name="connsiteY4" fmla="*/ 108132 h 153182"/>
                <a:gd name="connsiteX5" fmla="*/ 197348 w 365821"/>
                <a:gd name="connsiteY5" fmla="*/ 101782 h 153182"/>
                <a:gd name="connsiteX6" fmla="*/ 279898 w 365821"/>
                <a:gd name="connsiteY6" fmla="*/ 149407 h 153182"/>
                <a:gd name="connsiteX7" fmla="*/ 365623 w 365821"/>
                <a:gd name="connsiteY7" fmla="*/ 149407 h 153182"/>
                <a:gd name="connsiteX8" fmla="*/ 298948 w 365821"/>
                <a:gd name="connsiteY8" fmla="*/ 143057 h 153182"/>
                <a:gd name="connsiteX9" fmla="*/ 159248 w 365821"/>
                <a:gd name="connsiteY9" fmla="*/ 73207 h 153182"/>
                <a:gd name="connsiteX10" fmla="*/ 175123 w 365821"/>
                <a:gd name="connsiteY10" fmla="*/ 82732 h 153182"/>
                <a:gd name="connsiteX11" fmla="*/ 171948 w 365821"/>
                <a:gd name="connsiteY11" fmla="*/ 57332 h 153182"/>
                <a:gd name="connsiteX12" fmla="*/ 168773 w 365821"/>
                <a:gd name="connsiteY12" fmla="*/ 35107 h 153182"/>
                <a:gd name="connsiteX13" fmla="*/ 498 w 365821"/>
                <a:gd name="connsiteY13" fmla="*/ 98607 h 15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5821" h="153182">
                  <a:moveTo>
                    <a:pt x="498" y="98607"/>
                  </a:moveTo>
                  <a:cubicBezTo>
                    <a:pt x="-7439" y="104957"/>
                    <a:pt x="81461" y="89611"/>
                    <a:pt x="121148" y="73207"/>
                  </a:cubicBezTo>
                  <a:cubicBezTo>
                    <a:pt x="160835" y="56803"/>
                    <a:pt x="229098" y="3357"/>
                    <a:pt x="238623" y="182"/>
                  </a:cubicBezTo>
                  <a:cubicBezTo>
                    <a:pt x="248148" y="-2993"/>
                    <a:pt x="177240" y="36166"/>
                    <a:pt x="178298" y="54157"/>
                  </a:cubicBezTo>
                  <a:cubicBezTo>
                    <a:pt x="179356" y="72148"/>
                    <a:pt x="241798" y="100194"/>
                    <a:pt x="244973" y="108132"/>
                  </a:cubicBezTo>
                  <a:cubicBezTo>
                    <a:pt x="248148" y="116070"/>
                    <a:pt x="191527" y="94903"/>
                    <a:pt x="197348" y="101782"/>
                  </a:cubicBezTo>
                  <a:cubicBezTo>
                    <a:pt x="203169" y="108661"/>
                    <a:pt x="251852" y="141470"/>
                    <a:pt x="279898" y="149407"/>
                  </a:cubicBezTo>
                  <a:cubicBezTo>
                    <a:pt x="307944" y="157345"/>
                    <a:pt x="362448" y="150465"/>
                    <a:pt x="365623" y="149407"/>
                  </a:cubicBezTo>
                  <a:cubicBezTo>
                    <a:pt x="368798" y="148349"/>
                    <a:pt x="333344" y="155757"/>
                    <a:pt x="298948" y="143057"/>
                  </a:cubicBezTo>
                  <a:cubicBezTo>
                    <a:pt x="264552" y="130357"/>
                    <a:pt x="159248" y="73207"/>
                    <a:pt x="159248" y="73207"/>
                  </a:cubicBezTo>
                  <a:cubicBezTo>
                    <a:pt x="138610" y="63153"/>
                    <a:pt x="173006" y="85378"/>
                    <a:pt x="175123" y="82732"/>
                  </a:cubicBezTo>
                  <a:cubicBezTo>
                    <a:pt x="177240" y="80086"/>
                    <a:pt x="173006" y="65269"/>
                    <a:pt x="171948" y="57332"/>
                  </a:cubicBezTo>
                  <a:cubicBezTo>
                    <a:pt x="170890" y="49395"/>
                    <a:pt x="190469" y="29286"/>
                    <a:pt x="168773" y="35107"/>
                  </a:cubicBezTo>
                  <a:cubicBezTo>
                    <a:pt x="147077" y="40928"/>
                    <a:pt x="8435" y="92257"/>
                    <a:pt x="498" y="986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9FA14036-AAD1-B82B-5A50-7EC985AAF90A}"/>
                </a:ext>
              </a:extLst>
            </p:cNvPr>
            <p:cNvSpPr/>
            <p:nvPr/>
          </p:nvSpPr>
          <p:spPr>
            <a:xfrm>
              <a:off x="2911439" y="1479550"/>
              <a:ext cx="254235" cy="101627"/>
            </a:xfrm>
            <a:custGeom>
              <a:avLst/>
              <a:gdLst>
                <a:gd name="connsiteX0" fmla="*/ 36 w 254235"/>
                <a:gd name="connsiteY0" fmla="*/ 101600 h 101627"/>
                <a:gd name="connsiteX1" fmla="*/ 168311 w 254235"/>
                <a:gd name="connsiteY1" fmla="*/ 19050 h 101627"/>
                <a:gd name="connsiteX2" fmla="*/ 254036 w 254235"/>
                <a:gd name="connsiteY2" fmla="*/ 0 h 101627"/>
                <a:gd name="connsiteX3" fmla="*/ 193711 w 254235"/>
                <a:gd name="connsiteY3" fmla="*/ 19050 h 101627"/>
                <a:gd name="connsiteX4" fmla="*/ 117511 w 254235"/>
                <a:gd name="connsiteY4" fmla="*/ 44450 h 101627"/>
                <a:gd name="connsiteX5" fmla="*/ 152436 w 254235"/>
                <a:gd name="connsiteY5" fmla="*/ 9525 h 101627"/>
                <a:gd name="connsiteX6" fmla="*/ 36 w 254235"/>
                <a:gd name="connsiteY6" fmla="*/ 101600 h 10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35" h="101627">
                  <a:moveTo>
                    <a:pt x="36" y="101600"/>
                  </a:moveTo>
                  <a:cubicBezTo>
                    <a:pt x="2682" y="103188"/>
                    <a:pt x="125978" y="35983"/>
                    <a:pt x="168311" y="19050"/>
                  </a:cubicBezTo>
                  <a:cubicBezTo>
                    <a:pt x="210644" y="2117"/>
                    <a:pt x="249803" y="0"/>
                    <a:pt x="254036" y="0"/>
                  </a:cubicBezTo>
                  <a:cubicBezTo>
                    <a:pt x="258269" y="0"/>
                    <a:pt x="193711" y="19050"/>
                    <a:pt x="193711" y="19050"/>
                  </a:cubicBezTo>
                  <a:cubicBezTo>
                    <a:pt x="170957" y="26458"/>
                    <a:pt x="124390" y="46037"/>
                    <a:pt x="117511" y="44450"/>
                  </a:cubicBezTo>
                  <a:cubicBezTo>
                    <a:pt x="110632" y="42863"/>
                    <a:pt x="166724" y="3175"/>
                    <a:pt x="152436" y="9525"/>
                  </a:cubicBezTo>
                  <a:cubicBezTo>
                    <a:pt x="138148" y="15875"/>
                    <a:pt x="-2610" y="100012"/>
                    <a:pt x="36" y="1016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39EBD850-441A-6439-7A37-1F71CABAABAC}"/>
                </a:ext>
              </a:extLst>
            </p:cNvPr>
            <p:cNvSpPr/>
            <p:nvPr/>
          </p:nvSpPr>
          <p:spPr>
            <a:xfrm>
              <a:off x="3301928" y="1441448"/>
              <a:ext cx="170071" cy="194739"/>
            </a:xfrm>
            <a:custGeom>
              <a:avLst/>
              <a:gdLst>
                <a:gd name="connsiteX0" fmla="*/ 72 w 170071"/>
                <a:gd name="connsiteY0" fmla="*/ 2 h 194739"/>
                <a:gd name="connsiteX1" fmla="*/ 85797 w 170071"/>
                <a:gd name="connsiteY1" fmla="*/ 107952 h 194739"/>
                <a:gd name="connsiteX2" fmla="*/ 108022 w 170071"/>
                <a:gd name="connsiteY2" fmla="*/ 120652 h 194739"/>
                <a:gd name="connsiteX3" fmla="*/ 85797 w 170071"/>
                <a:gd name="connsiteY3" fmla="*/ 155577 h 194739"/>
                <a:gd name="connsiteX4" fmla="*/ 34997 w 170071"/>
                <a:gd name="connsiteY4" fmla="*/ 193677 h 194739"/>
                <a:gd name="connsiteX5" fmla="*/ 168347 w 170071"/>
                <a:gd name="connsiteY5" fmla="*/ 111127 h 194739"/>
                <a:gd name="connsiteX6" fmla="*/ 114372 w 170071"/>
                <a:gd name="connsiteY6" fmla="*/ 123827 h 194739"/>
                <a:gd name="connsiteX7" fmla="*/ 101672 w 170071"/>
                <a:gd name="connsiteY7" fmla="*/ 104777 h 194739"/>
                <a:gd name="connsiteX8" fmla="*/ 72 w 170071"/>
                <a:gd name="connsiteY8" fmla="*/ 2 h 19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71" h="194739">
                  <a:moveTo>
                    <a:pt x="72" y="2"/>
                  </a:moveTo>
                  <a:cubicBezTo>
                    <a:pt x="-2574" y="531"/>
                    <a:pt x="67805" y="87844"/>
                    <a:pt x="85797" y="107952"/>
                  </a:cubicBezTo>
                  <a:cubicBezTo>
                    <a:pt x="103789" y="128060"/>
                    <a:pt x="108022" y="112715"/>
                    <a:pt x="108022" y="120652"/>
                  </a:cubicBezTo>
                  <a:cubicBezTo>
                    <a:pt x="108022" y="128589"/>
                    <a:pt x="97968" y="143406"/>
                    <a:pt x="85797" y="155577"/>
                  </a:cubicBezTo>
                  <a:cubicBezTo>
                    <a:pt x="73626" y="167748"/>
                    <a:pt x="21239" y="201085"/>
                    <a:pt x="34997" y="193677"/>
                  </a:cubicBezTo>
                  <a:cubicBezTo>
                    <a:pt x="48755" y="186269"/>
                    <a:pt x="155118" y="122769"/>
                    <a:pt x="168347" y="111127"/>
                  </a:cubicBezTo>
                  <a:cubicBezTo>
                    <a:pt x="181576" y="99485"/>
                    <a:pt x="114372" y="123827"/>
                    <a:pt x="114372" y="123827"/>
                  </a:cubicBezTo>
                  <a:cubicBezTo>
                    <a:pt x="103260" y="122769"/>
                    <a:pt x="118076" y="120123"/>
                    <a:pt x="101672" y="104777"/>
                  </a:cubicBezTo>
                  <a:cubicBezTo>
                    <a:pt x="85268" y="89431"/>
                    <a:pt x="2718" y="-527"/>
                    <a:pt x="72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E2B5ABF3-523C-582F-BB3F-71EF7BE4CDFB}"/>
                </a:ext>
              </a:extLst>
            </p:cNvPr>
            <p:cNvSpPr/>
            <p:nvPr/>
          </p:nvSpPr>
          <p:spPr>
            <a:xfrm>
              <a:off x="3311202" y="1438208"/>
              <a:ext cx="219484" cy="111618"/>
            </a:xfrm>
            <a:custGeom>
              <a:avLst/>
              <a:gdLst>
                <a:gd name="connsiteX0" fmla="*/ 323 w 219484"/>
                <a:gd name="connsiteY0" fmla="*/ 67 h 111618"/>
                <a:gd name="connsiteX1" fmla="*/ 105098 w 219484"/>
                <a:gd name="connsiteY1" fmla="*/ 92142 h 111618"/>
                <a:gd name="connsiteX2" fmla="*/ 219398 w 219484"/>
                <a:gd name="connsiteY2" fmla="*/ 111192 h 111618"/>
                <a:gd name="connsiteX3" fmla="*/ 124148 w 219484"/>
                <a:gd name="connsiteY3" fmla="*/ 82617 h 111618"/>
                <a:gd name="connsiteX4" fmla="*/ 140023 w 219484"/>
                <a:gd name="connsiteY4" fmla="*/ 108017 h 111618"/>
                <a:gd name="connsiteX5" fmla="*/ 323 w 219484"/>
                <a:gd name="connsiteY5" fmla="*/ 67 h 11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484" h="111618">
                  <a:moveTo>
                    <a:pt x="323" y="67"/>
                  </a:moveTo>
                  <a:cubicBezTo>
                    <a:pt x="-5498" y="-2579"/>
                    <a:pt x="68586" y="73621"/>
                    <a:pt x="105098" y="92142"/>
                  </a:cubicBezTo>
                  <a:cubicBezTo>
                    <a:pt x="141611" y="110663"/>
                    <a:pt x="216223" y="112779"/>
                    <a:pt x="219398" y="111192"/>
                  </a:cubicBezTo>
                  <a:cubicBezTo>
                    <a:pt x="222573" y="109605"/>
                    <a:pt x="137377" y="83146"/>
                    <a:pt x="124148" y="82617"/>
                  </a:cubicBezTo>
                  <a:cubicBezTo>
                    <a:pt x="110919" y="82088"/>
                    <a:pt x="156956" y="118071"/>
                    <a:pt x="140023" y="108017"/>
                  </a:cubicBezTo>
                  <a:cubicBezTo>
                    <a:pt x="123090" y="97963"/>
                    <a:pt x="6144" y="2713"/>
                    <a:pt x="323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D41D51B6-BFA6-704A-33BE-5464D373CCFB}"/>
                </a:ext>
              </a:extLst>
            </p:cNvPr>
            <p:cNvSpPr/>
            <p:nvPr/>
          </p:nvSpPr>
          <p:spPr>
            <a:xfrm>
              <a:off x="3114675" y="1561788"/>
              <a:ext cx="477576" cy="241612"/>
            </a:xfrm>
            <a:custGeom>
              <a:avLst/>
              <a:gdLst>
                <a:gd name="connsiteX0" fmla="*/ 0 w 477576"/>
                <a:gd name="connsiteY0" fmla="*/ 241612 h 241612"/>
                <a:gd name="connsiteX1" fmla="*/ 317500 w 477576"/>
                <a:gd name="connsiteY1" fmla="*/ 105087 h 241612"/>
                <a:gd name="connsiteX2" fmla="*/ 304800 w 477576"/>
                <a:gd name="connsiteY2" fmla="*/ 124137 h 241612"/>
                <a:gd name="connsiteX3" fmla="*/ 371475 w 477576"/>
                <a:gd name="connsiteY3" fmla="*/ 60637 h 241612"/>
                <a:gd name="connsiteX4" fmla="*/ 476250 w 477576"/>
                <a:gd name="connsiteY4" fmla="*/ 86037 h 241612"/>
                <a:gd name="connsiteX5" fmla="*/ 428625 w 477576"/>
                <a:gd name="connsiteY5" fmla="*/ 60637 h 241612"/>
                <a:gd name="connsiteX6" fmla="*/ 400050 w 477576"/>
                <a:gd name="connsiteY6" fmla="*/ 312 h 241612"/>
                <a:gd name="connsiteX7" fmla="*/ 393700 w 477576"/>
                <a:gd name="connsiteY7" fmla="*/ 38412 h 241612"/>
                <a:gd name="connsiteX8" fmla="*/ 311150 w 477576"/>
                <a:gd name="connsiteY8" fmla="*/ 70162 h 241612"/>
                <a:gd name="connsiteX9" fmla="*/ 304800 w 477576"/>
                <a:gd name="connsiteY9" fmla="*/ 89212 h 241612"/>
                <a:gd name="connsiteX10" fmla="*/ 358775 w 477576"/>
                <a:gd name="connsiteY10" fmla="*/ 73337 h 241612"/>
                <a:gd name="connsiteX11" fmla="*/ 158750 w 477576"/>
                <a:gd name="connsiteY11" fmla="*/ 159062 h 241612"/>
                <a:gd name="connsiteX12" fmla="*/ 0 w 477576"/>
                <a:gd name="connsiteY12" fmla="*/ 241612 h 24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576" h="241612">
                  <a:moveTo>
                    <a:pt x="0" y="241612"/>
                  </a:moveTo>
                  <a:lnTo>
                    <a:pt x="317500" y="105087"/>
                  </a:lnTo>
                  <a:cubicBezTo>
                    <a:pt x="368300" y="85508"/>
                    <a:pt x="295804" y="131545"/>
                    <a:pt x="304800" y="124137"/>
                  </a:cubicBezTo>
                  <a:cubicBezTo>
                    <a:pt x="313796" y="116729"/>
                    <a:pt x="342900" y="66987"/>
                    <a:pt x="371475" y="60637"/>
                  </a:cubicBezTo>
                  <a:cubicBezTo>
                    <a:pt x="400050" y="54287"/>
                    <a:pt x="466725" y="86037"/>
                    <a:pt x="476250" y="86037"/>
                  </a:cubicBezTo>
                  <a:cubicBezTo>
                    <a:pt x="485775" y="86037"/>
                    <a:pt x="441325" y="74924"/>
                    <a:pt x="428625" y="60637"/>
                  </a:cubicBezTo>
                  <a:cubicBezTo>
                    <a:pt x="415925" y="46349"/>
                    <a:pt x="405871" y="4016"/>
                    <a:pt x="400050" y="312"/>
                  </a:cubicBezTo>
                  <a:cubicBezTo>
                    <a:pt x="394229" y="-3392"/>
                    <a:pt x="408516" y="26770"/>
                    <a:pt x="393700" y="38412"/>
                  </a:cubicBezTo>
                  <a:cubicBezTo>
                    <a:pt x="378884" y="50054"/>
                    <a:pt x="325967" y="61695"/>
                    <a:pt x="311150" y="70162"/>
                  </a:cubicBezTo>
                  <a:cubicBezTo>
                    <a:pt x="296333" y="78629"/>
                    <a:pt x="296863" y="88683"/>
                    <a:pt x="304800" y="89212"/>
                  </a:cubicBezTo>
                  <a:cubicBezTo>
                    <a:pt x="312738" y="89741"/>
                    <a:pt x="383117" y="61695"/>
                    <a:pt x="358775" y="73337"/>
                  </a:cubicBezTo>
                  <a:cubicBezTo>
                    <a:pt x="334433" y="84979"/>
                    <a:pt x="158750" y="159062"/>
                    <a:pt x="158750" y="159062"/>
                  </a:cubicBezTo>
                  <a:lnTo>
                    <a:pt x="0" y="241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220BD1BF-1954-A4BB-F63B-A821DB500B01}"/>
                </a:ext>
              </a:extLst>
            </p:cNvPr>
            <p:cNvSpPr/>
            <p:nvPr/>
          </p:nvSpPr>
          <p:spPr>
            <a:xfrm>
              <a:off x="3266854" y="1289015"/>
              <a:ext cx="276945" cy="85760"/>
            </a:xfrm>
            <a:custGeom>
              <a:avLst/>
              <a:gdLst>
                <a:gd name="connsiteX0" fmla="*/ 221 w 276945"/>
                <a:gd name="connsiteY0" fmla="*/ 35 h 85760"/>
                <a:gd name="connsiteX1" fmla="*/ 171671 w 276945"/>
                <a:gd name="connsiteY1" fmla="*/ 63535 h 85760"/>
                <a:gd name="connsiteX2" fmla="*/ 276446 w 276945"/>
                <a:gd name="connsiteY2" fmla="*/ 76235 h 85760"/>
                <a:gd name="connsiteX3" fmla="*/ 130396 w 276945"/>
                <a:gd name="connsiteY3" fmla="*/ 73060 h 85760"/>
                <a:gd name="connsiteX4" fmla="*/ 212946 w 276945"/>
                <a:gd name="connsiteY4" fmla="*/ 85760 h 85760"/>
                <a:gd name="connsiteX5" fmla="*/ 136746 w 276945"/>
                <a:gd name="connsiteY5" fmla="*/ 73060 h 85760"/>
                <a:gd name="connsiteX6" fmla="*/ 221 w 276945"/>
                <a:gd name="connsiteY6" fmla="*/ 35 h 8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945" h="85760">
                  <a:moveTo>
                    <a:pt x="221" y="35"/>
                  </a:moveTo>
                  <a:cubicBezTo>
                    <a:pt x="6042" y="-1553"/>
                    <a:pt x="125634" y="50835"/>
                    <a:pt x="171671" y="63535"/>
                  </a:cubicBezTo>
                  <a:cubicBezTo>
                    <a:pt x="217708" y="76235"/>
                    <a:pt x="283325" y="74648"/>
                    <a:pt x="276446" y="76235"/>
                  </a:cubicBezTo>
                  <a:cubicBezTo>
                    <a:pt x="269567" y="77822"/>
                    <a:pt x="140979" y="71473"/>
                    <a:pt x="130396" y="73060"/>
                  </a:cubicBezTo>
                  <a:lnTo>
                    <a:pt x="212946" y="85760"/>
                  </a:lnTo>
                  <a:cubicBezTo>
                    <a:pt x="214004" y="85760"/>
                    <a:pt x="168496" y="83643"/>
                    <a:pt x="136746" y="73060"/>
                  </a:cubicBezTo>
                  <a:cubicBezTo>
                    <a:pt x="104996" y="62477"/>
                    <a:pt x="-5600" y="1623"/>
                    <a:pt x="221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 1279">
              <a:extLst>
                <a:ext uri="{FF2B5EF4-FFF2-40B4-BE49-F238E27FC236}">
                  <a16:creationId xmlns:a16="http://schemas.microsoft.com/office/drawing/2014/main" id="{3092418C-1117-FB3A-30D3-7D8121392FEE}"/>
                </a:ext>
              </a:extLst>
            </p:cNvPr>
            <p:cNvSpPr/>
            <p:nvPr/>
          </p:nvSpPr>
          <p:spPr>
            <a:xfrm>
              <a:off x="3506728" y="1244490"/>
              <a:ext cx="134997" cy="381114"/>
            </a:xfrm>
            <a:custGeom>
              <a:avLst/>
              <a:gdLst>
                <a:gd name="connsiteX0" fmla="*/ 134997 w 134997"/>
                <a:gd name="connsiteY0" fmla="*/ 110 h 381114"/>
                <a:gd name="connsiteX1" fmla="*/ 52447 w 134997"/>
                <a:gd name="connsiteY1" fmla="*/ 79485 h 381114"/>
                <a:gd name="connsiteX2" fmla="*/ 20697 w 134997"/>
                <a:gd name="connsiteY2" fmla="*/ 190610 h 381114"/>
                <a:gd name="connsiteX3" fmla="*/ 33397 w 134997"/>
                <a:gd name="connsiteY3" fmla="*/ 152510 h 381114"/>
                <a:gd name="connsiteX4" fmla="*/ 14347 w 134997"/>
                <a:gd name="connsiteY4" fmla="*/ 263635 h 381114"/>
                <a:gd name="connsiteX5" fmla="*/ 23872 w 134997"/>
                <a:gd name="connsiteY5" fmla="*/ 311260 h 381114"/>
                <a:gd name="connsiteX6" fmla="*/ 65147 w 134997"/>
                <a:gd name="connsiteY6" fmla="*/ 381110 h 381114"/>
                <a:gd name="connsiteX7" fmla="*/ 1647 w 134997"/>
                <a:gd name="connsiteY7" fmla="*/ 308085 h 381114"/>
                <a:gd name="connsiteX8" fmla="*/ 20697 w 134997"/>
                <a:gd name="connsiteY8" fmla="*/ 333485 h 381114"/>
                <a:gd name="connsiteX9" fmla="*/ 42922 w 134997"/>
                <a:gd name="connsiteY9" fmla="*/ 117585 h 381114"/>
                <a:gd name="connsiteX10" fmla="*/ 20697 w 134997"/>
                <a:gd name="connsiteY10" fmla="*/ 146160 h 381114"/>
                <a:gd name="connsiteX11" fmla="*/ 52447 w 134997"/>
                <a:gd name="connsiteY11" fmla="*/ 63610 h 381114"/>
                <a:gd name="connsiteX12" fmla="*/ 134997 w 134997"/>
                <a:gd name="connsiteY12" fmla="*/ 110 h 38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997" h="381114">
                  <a:moveTo>
                    <a:pt x="134997" y="110"/>
                  </a:moveTo>
                  <a:cubicBezTo>
                    <a:pt x="134997" y="2756"/>
                    <a:pt x="71497" y="47735"/>
                    <a:pt x="52447" y="79485"/>
                  </a:cubicBezTo>
                  <a:cubicBezTo>
                    <a:pt x="33397" y="111235"/>
                    <a:pt x="23872" y="178439"/>
                    <a:pt x="20697" y="190610"/>
                  </a:cubicBezTo>
                  <a:cubicBezTo>
                    <a:pt x="17522" y="202781"/>
                    <a:pt x="34455" y="140339"/>
                    <a:pt x="33397" y="152510"/>
                  </a:cubicBezTo>
                  <a:cubicBezTo>
                    <a:pt x="32339" y="164681"/>
                    <a:pt x="15934" y="237177"/>
                    <a:pt x="14347" y="263635"/>
                  </a:cubicBezTo>
                  <a:cubicBezTo>
                    <a:pt x="12759" y="290093"/>
                    <a:pt x="15405" y="291681"/>
                    <a:pt x="23872" y="311260"/>
                  </a:cubicBezTo>
                  <a:cubicBezTo>
                    <a:pt x="32339" y="330839"/>
                    <a:pt x="68851" y="381639"/>
                    <a:pt x="65147" y="381110"/>
                  </a:cubicBezTo>
                  <a:cubicBezTo>
                    <a:pt x="61443" y="380581"/>
                    <a:pt x="9055" y="316023"/>
                    <a:pt x="1647" y="308085"/>
                  </a:cubicBezTo>
                  <a:cubicBezTo>
                    <a:pt x="-5761" y="300148"/>
                    <a:pt x="13818" y="365235"/>
                    <a:pt x="20697" y="333485"/>
                  </a:cubicBezTo>
                  <a:cubicBezTo>
                    <a:pt x="27576" y="301735"/>
                    <a:pt x="42922" y="148806"/>
                    <a:pt x="42922" y="117585"/>
                  </a:cubicBezTo>
                  <a:cubicBezTo>
                    <a:pt x="42922" y="86364"/>
                    <a:pt x="19110" y="155156"/>
                    <a:pt x="20697" y="146160"/>
                  </a:cubicBezTo>
                  <a:cubicBezTo>
                    <a:pt x="22284" y="137164"/>
                    <a:pt x="37101" y="84247"/>
                    <a:pt x="52447" y="63610"/>
                  </a:cubicBezTo>
                  <a:cubicBezTo>
                    <a:pt x="67793" y="42973"/>
                    <a:pt x="134997" y="-2536"/>
                    <a:pt x="134997" y="1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 1280">
              <a:extLst>
                <a:ext uri="{FF2B5EF4-FFF2-40B4-BE49-F238E27FC236}">
                  <a16:creationId xmlns:a16="http://schemas.microsoft.com/office/drawing/2014/main" id="{839D365F-F45C-A89A-CF76-BB8DA93F970D}"/>
                </a:ext>
              </a:extLst>
            </p:cNvPr>
            <p:cNvSpPr/>
            <p:nvPr/>
          </p:nvSpPr>
          <p:spPr>
            <a:xfrm>
              <a:off x="3504380" y="1307981"/>
              <a:ext cx="435970" cy="246529"/>
            </a:xfrm>
            <a:custGeom>
              <a:avLst/>
              <a:gdLst>
                <a:gd name="connsiteX0" fmla="*/ 7170 w 435970"/>
                <a:gd name="connsiteY0" fmla="*/ 244594 h 246529"/>
                <a:gd name="connsiteX1" fmla="*/ 394520 w 435970"/>
                <a:gd name="connsiteY1" fmla="*/ 28694 h 246529"/>
                <a:gd name="connsiteX2" fmla="*/ 257995 w 435970"/>
                <a:gd name="connsiteY2" fmla="*/ 92194 h 246529"/>
                <a:gd name="connsiteX3" fmla="*/ 435795 w 435970"/>
                <a:gd name="connsiteY3" fmla="*/ 119 h 246529"/>
                <a:gd name="connsiteX4" fmla="*/ 289745 w 435970"/>
                <a:gd name="connsiteY4" fmla="*/ 73144 h 246529"/>
                <a:gd name="connsiteX5" fmla="*/ 223070 w 435970"/>
                <a:gd name="connsiteY5" fmla="*/ 92194 h 246529"/>
                <a:gd name="connsiteX6" fmla="*/ 277045 w 435970"/>
                <a:gd name="connsiteY6" fmla="*/ 85844 h 246529"/>
                <a:gd name="connsiteX7" fmla="*/ 150045 w 435970"/>
                <a:gd name="connsiteY7" fmla="*/ 133469 h 246529"/>
                <a:gd name="connsiteX8" fmla="*/ 7170 w 435970"/>
                <a:gd name="connsiteY8" fmla="*/ 244594 h 24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970" h="246529">
                  <a:moveTo>
                    <a:pt x="7170" y="244594"/>
                  </a:moveTo>
                  <a:cubicBezTo>
                    <a:pt x="47916" y="227131"/>
                    <a:pt x="352716" y="54094"/>
                    <a:pt x="394520" y="28694"/>
                  </a:cubicBezTo>
                  <a:cubicBezTo>
                    <a:pt x="436324" y="3294"/>
                    <a:pt x="251116" y="96956"/>
                    <a:pt x="257995" y="92194"/>
                  </a:cubicBezTo>
                  <a:cubicBezTo>
                    <a:pt x="264874" y="87432"/>
                    <a:pt x="430503" y="3294"/>
                    <a:pt x="435795" y="119"/>
                  </a:cubicBezTo>
                  <a:cubicBezTo>
                    <a:pt x="441087" y="-3056"/>
                    <a:pt x="325199" y="57798"/>
                    <a:pt x="289745" y="73144"/>
                  </a:cubicBezTo>
                  <a:cubicBezTo>
                    <a:pt x="254291" y="88490"/>
                    <a:pt x="225187" y="90077"/>
                    <a:pt x="223070" y="92194"/>
                  </a:cubicBezTo>
                  <a:cubicBezTo>
                    <a:pt x="220953" y="94311"/>
                    <a:pt x="289216" y="78965"/>
                    <a:pt x="277045" y="85844"/>
                  </a:cubicBezTo>
                  <a:cubicBezTo>
                    <a:pt x="264874" y="92723"/>
                    <a:pt x="189203" y="110715"/>
                    <a:pt x="150045" y="133469"/>
                  </a:cubicBezTo>
                  <a:cubicBezTo>
                    <a:pt x="110887" y="156223"/>
                    <a:pt x="-33576" y="262057"/>
                    <a:pt x="7170" y="244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 1281">
              <a:extLst>
                <a:ext uri="{FF2B5EF4-FFF2-40B4-BE49-F238E27FC236}">
                  <a16:creationId xmlns:a16="http://schemas.microsoft.com/office/drawing/2014/main" id="{8077AA72-6FB3-F376-0E9B-55C3263CE87C}"/>
                </a:ext>
              </a:extLst>
            </p:cNvPr>
            <p:cNvSpPr/>
            <p:nvPr/>
          </p:nvSpPr>
          <p:spPr>
            <a:xfrm>
              <a:off x="3547781" y="1327110"/>
              <a:ext cx="713096" cy="270539"/>
            </a:xfrm>
            <a:custGeom>
              <a:avLst/>
              <a:gdLst>
                <a:gd name="connsiteX0" fmla="*/ 1869 w 713096"/>
                <a:gd name="connsiteY0" fmla="*/ 269915 h 270539"/>
                <a:gd name="connsiteX1" fmla="*/ 354294 w 713096"/>
                <a:gd name="connsiteY1" fmla="*/ 95290 h 270539"/>
                <a:gd name="connsiteX2" fmla="*/ 287619 w 713096"/>
                <a:gd name="connsiteY2" fmla="*/ 114340 h 270539"/>
                <a:gd name="connsiteX3" fmla="*/ 582894 w 713096"/>
                <a:gd name="connsiteY3" fmla="*/ 19090 h 270539"/>
                <a:gd name="connsiteX4" fmla="*/ 532094 w 713096"/>
                <a:gd name="connsiteY4" fmla="*/ 22265 h 270539"/>
                <a:gd name="connsiteX5" fmla="*/ 713069 w 713096"/>
                <a:gd name="connsiteY5" fmla="*/ 40 h 270539"/>
                <a:gd name="connsiteX6" fmla="*/ 544794 w 713096"/>
                <a:gd name="connsiteY6" fmla="*/ 28615 h 270539"/>
                <a:gd name="connsiteX7" fmla="*/ 405094 w 713096"/>
                <a:gd name="connsiteY7" fmla="*/ 73065 h 270539"/>
                <a:gd name="connsiteX8" fmla="*/ 306669 w 713096"/>
                <a:gd name="connsiteY8" fmla="*/ 114340 h 270539"/>
                <a:gd name="connsiteX9" fmla="*/ 217769 w 713096"/>
                <a:gd name="connsiteY9" fmla="*/ 152440 h 270539"/>
                <a:gd name="connsiteX10" fmla="*/ 1869 w 713096"/>
                <a:gd name="connsiteY10" fmla="*/ 269915 h 27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3096" h="270539">
                  <a:moveTo>
                    <a:pt x="1869" y="269915"/>
                  </a:moveTo>
                  <a:cubicBezTo>
                    <a:pt x="24623" y="260390"/>
                    <a:pt x="306669" y="121219"/>
                    <a:pt x="354294" y="95290"/>
                  </a:cubicBezTo>
                  <a:cubicBezTo>
                    <a:pt x="401919" y="69361"/>
                    <a:pt x="249519" y="127040"/>
                    <a:pt x="287619" y="114340"/>
                  </a:cubicBezTo>
                  <a:cubicBezTo>
                    <a:pt x="325719" y="101640"/>
                    <a:pt x="542148" y="34436"/>
                    <a:pt x="582894" y="19090"/>
                  </a:cubicBezTo>
                  <a:cubicBezTo>
                    <a:pt x="623640" y="3744"/>
                    <a:pt x="510398" y="25440"/>
                    <a:pt x="532094" y="22265"/>
                  </a:cubicBezTo>
                  <a:cubicBezTo>
                    <a:pt x="553790" y="19090"/>
                    <a:pt x="710952" y="-1018"/>
                    <a:pt x="713069" y="40"/>
                  </a:cubicBezTo>
                  <a:cubicBezTo>
                    <a:pt x="715186" y="1098"/>
                    <a:pt x="596123" y="16444"/>
                    <a:pt x="544794" y="28615"/>
                  </a:cubicBezTo>
                  <a:cubicBezTo>
                    <a:pt x="493465" y="40786"/>
                    <a:pt x="444781" y="58778"/>
                    <a:pt x="405094" y="73065"/>
                  </a:cubicBezTo>
                  <a:cubicBezTo>
                    <a:pt x="365407" y="87352"/>
                    <a:pt x="306669" y="114340"/>
                    <a:pt x="306669" y="114340"/>
                  </a:cubicBezTo>
                  <a:cubicBezTo>
                    <a:pt x="275448" y="127569"/>
                    <a:pt x="264865" y="127569"/>
                    <a:pt x="217769" y="152440"/>
                  </a:cubicBezTo>
                  <a:cubicBezTo>
                    <a:pt x="170673" y="177311"/>
                    <a:pt x="-20885" y="279440"/>
                    <a:pt x="1869" y="2699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 1282">
              <a:extLst>
                <a:ext uri="{FF2B5EF4-FFF2-40B4-BE49-F238E27FC236}">
                  <a16:creationId xmlns:a16="http://schemas.microsoft.com/office/drawing/2014/main" id="{2330858A-F495-2F4F-CC71-1D780022CCD7}"/>
                </a:ext>
              </a:extLst>
            </p:cNvPr>
            <p:cNvSpPr/>
            <p:nvPr/>
          </p:nvSpPr>
          <p:spPr>
            <a:xfrm>
              <a:off x="3564405" y="1444476"/>
              <a:ext cx="303281" cy="225690"/>
            </a:xfrm>
            <a:custGeom>
              <a:avLst/>
              <a:gdLst>
                <a:gd name="connsiteX0" fmla="*/ 4295 w 303281"/>
                <a:gd name="connsiteY0" fmla="*/ 225574 h 225690"/>
                <a:gd name="connsiteX1" fmla="*/ 55095 w 303281"/>
                <a:gd name="connsiteY1" fmla="*/ 104924 h 225690"/>
                <a:gd name="connsiteX2" fmla="*/ 55095 w 303281"/>
                <a:gd name="connsiteY2" fmla="*/ 149374 h 225690"/>
                <a:gd name="connsiteX3" fmla="*/ 134470 w 303281"/>
                <a:gd name="connsiteY3" fmla="*/ 98574 h 225690"/>
                <a:gd name="connsiteX4" fmla="*/ 302745 w 303281"/>
                <a:gd name="connsiteY4" fmla="*/ 149 h 225690"/>
                <a:gd name="connsiteX5" fmla="*/ 182095 w 303281"/>
                <a:gd name="connsiteY5" fmla="*/ 79524 h 225690"/>
                <a:gd name="connsiteX6" fmla="*/ 4295 w 303281"/>
                <a:gd name="connsiteY6" fmla="*/ 225574 h 22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281" h="225690">
                  <a:moveTo>
                    <a:pt x="4295" y="225574"/>
                  </a:moveTo>
                  <a:cubicBezTo>
                    <a:pt x="-16872" y="229807"/>
                    <a:pt x="46628" y="117624"/>
                    <a:pt x="55095" y="104924"/>
                  </a:cubicBezTo>
                  <a:cubicBezTo>
                    <a:pt x="63562" y="92224"/>
                    <a:pt x="41866" y="150432"/>
                    <a:pt x="55095" y="149374"/>
                  </a:cubicBezTo>
                  <a:cubicBezTo>
                    <a:pt x="68324" y="148316"/>
                    <a:pt x="93195" y="123445"/>
                    <a:pt x="134470" y="98574"/>
                  </a:cubicBezTo>
                  <a:cubicBezTo>
                    <a:pt x="175745" y="73703"/>
                    <a:pt x="294807" y="3324"/>
                    <a:pt x="302745" y="149"/>
                  </a:cubicBezTo>
                  <a:cubicBezTo>
                    <a:pt x="310683" y="-3026"/>
                    <a:pt x="228662" y="45128"/>
                    <a:pt x="182095" y="79524"/>
                  </a:cubicBezTo>
                  <a:cubicBezTo>
                    <a:pt x="135528" y="113920"/>
                    <a:pt x="25462" y="221341"/>
                    <a:pt x="4295" y="2255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 1283">
              <a:extLst>
                <a:ext uri="{FF2B5EF4-FFF2-40B4-BE49-F238E27FC236}">
                  <a16:creationId xmlns:a16="http://schemas.microsoft.com/office/drawing/2014/main" id="{EAAE2A4E-C2C8-AF1B-EF8C-4F6E35343EA8}"/>
                </a:ext>
              </a:extLst>
            </p:cNvPr>
            <p:cNvSpPr/>
            <p:nvPr/>
          </p:nvSpPr>
          <p:spPr>
            <a:xfrm>
              <a:off x="3834268" y="1168326"/>
              <a:ext cx="309689" cy="217111"/>
            </a:xfrm>
            <a:custGeom>
              <a:avLst/>
              <a:gdLst>
                <a:gd name="connsiteX0" fmla="*/ 131307 w 309689"/>
                <a:gd name="connsiteY0" fmla="*/ 74 h 217111"/>
                <a:gd name="connsiteX1" fmla="*/ 239257 w 309689"/>
                <a:gd name="connsiteY1" fmla="*/ 60399 h 217111"/>
                <a:gd name="connsiteX2" fmla="*/ 309107 w 309689"/>
                <a:gd name="connsiteY2" fmla="*/ 114374 h 217111"/>
                <a:gd name="connsiteX3" fmla="*/ 267832 w 309689"/>
                <a:gd name="connsiteY3" fmla="*/ 114374 h 217111"/>
                <a:gd name="connsiteX4" fmla="*/ 185282 w 309689"/>
                <a:gd name="connsiteY4" fmla="*/ 155649 h 217111"/>
                <a:gd name="connsiteX5" fmla="*/ 1132 w 309689"/>
                <a:gd name="connsiteY5" fmla="*/ 215974 h 217111"/>
                <a:gd name="connsiteX6" fmla="*/ 280532 w 309689"/>
                <a:gd name="connsiteY6" fmla="*/ 98499 h 217111"/>
                <a:gd name="connsiteX7" fmla="*/ 248782 w 309689"/>
                <a:gd name="connsiteY7" fmla="*/ 73099 h 217111"/>
                <a:gd name="connsiteX8" fmla="*/ 131307 w 309689"/>
                <a:gd name="connsiteY8" fmla="*/ 74 h 21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689" h="217111">
                  <a:moveTo>
                    <a:pt x="131307" y="74"/>
                  </a:moveTo>
                  <a:cubicBezTo>
                    <a:pt x="129719" y="-2043"/>
                    <a:pt x="209624" y="41349"/>
                    <a:pt x="239257" y="60399"/>
                  </a:cubicBezTo>
                  <a:cubicBezTo>
                    <a:pt x="268890" y="79449"/>
                    <a:pt x="304345" y="105378"/>
                    <a:pt x="309107" y="114374"/>
                  </a:cubicBezTo>
                  <a:cubicBezTo>
                    <a:pt x="313869" y="123370"/>
                    <a:pt x="288469" y="107495"/>
                    <a:pt x="267832" y="114374"/>
                  </a:cubicBezTo>
                  <a:cubicBezTo>
                    <a:pt x="247195" y="121253"/>
                    <a:pt x="229732" y="138716"/>
                    <a:pt x="185282" y="155649"/>
                  </a:cubicBezTo>
                  <a:cubicBezTo>
                    <a:pt x="140832" y="172582"/>
                    <a:pt x="-14743" y="225499"/>
                    <a:pt x="1132" y="215974"/>
                  </a:cubicBezTo>
                  <a:cubicBezTo>
                    <a:pt x="17007" y="206449"/>
                    <a:pt x="239257" y="122311"/>
                    <a:pt x="280532" y="98499"/>
                  </a:cubicBezTo>
                  <a:cubicBezTo>
                    <a:pt x="321807" y="74687"/>
                    <a:pt x="267303" y="86857"/>
                    <a:pt x="248782" y="73099"/>
                  </a:cubicBezTo>
                  <a:cubicBezTo>
                    <a:pt x="230261" y="59341"/>
                    <a:pt x="132895" y="2191"/>
                    <a:pt x="131307" y="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 1284">
              <a:extLst>
                <a:ext uri="{FF2B5EF4-FFF2-40B4-BE49-F238E27FC236}">
                  <a16:creationId xmlns:a16="http://schemas.microsoft.com/office/drawing/2014/main" id="{575C3803-9FF1-0074-695E-A1ECDE84FFD5}"/>
                </a:ext>
              </a:extLst>
            </p:cNvPr>
            <p:cNvSpPr/>
            <p:nvPr/>
          </p:nvSpPr>
          <p:spPr>
            <a:xfrm>
              <a:off x="3548919" y="1179982"/>
              <a:ext cx="479927" cy="287270"/>
            </a:xfrm>
            <a:custGeom>
              <a:avLst/>
              <a:gdLst>
                <a:gd name="connsiteX0" fmla="*/ 731 w 479927"/>
                <a:gd name="connsiteY0" fmla="*/ 286868 h 287270"/>
                <a:gd name="connsiteX1" fmla="*/ 311881 w 479927"/>
                <a:gd name="connsiteY1" fmla="*/ 140818 h 287270"/>
                <a:gd name="connsiteX2" fmla="*/ 289656 w 479927"/>
                <a:gd name="connsiteY2" fmla="*/ 159868 h 287270"/>
                <a:gd name="connsiteX3" fmla="*/ 416656 w 479927"/>
                <a:gd name="connsiteY3" fmla="*/ 115418 h 287270"/>
                <a:gd name="connsiteX4" fmla="*/ 394431 w 479927"/>
                <a:gd name="connsiteY4" fmla="*/ 121768 h 287270"/>
                <a:gd name="connsiteX5" fmla="*/ 467456 w 479927"/>
                <a:gd name="connsiteY5" fmla="*/ 64618 h 287270"/>
                <a:gd name="connsiteX6" fmla="*/ 473806 w 479927"/>
                <a:gd name="connsiteY6" fmla="*/ 1118 h 287270"/>
                <a:gd name="connsiteX7" fmla="*/ 473806 w 479927"/>
                <a:gd name="connsiteY7" fmla="*/ 29693 h 287270"/>
                <a:gd name="connsiteX8" fmla="*/ 394431 w 479927"/>
                <a:gd name="connsiteY8" fmla="*/ 99543 h 287270"/>
                <a:gd name="connsiteX9" fmla="*/ 340456 w 479927"/>
                <a:gd name="connsiteY9" fmla="*/ 118593 h 287270"/>
                <a:gd name="connsiteX10" fmla="*/ 384906 w 479927"/>
                <a:gd name="connsiteY10" fmla="*/ 118593 h 287270"/>
                <a:gd name="connsiteX11" fmla="*/ 229331 w 479927"/>
                <a:gd name="connsiteY11" fmla="*/ 182093 h 287270"/>
                <a:gd name="connsiteX12" fmla="*/ 731 w 479927"/>
                <a:gd name="connsiteY12" fmla="*/ 286868 h 2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9927" h="287270">
                  <a:moveTo>
                    <a:pt x="731" y="286868"/>
                  </a:moveTo>
                  <a:cubicBezTo>
                    <a:pt x="14489" y="279989"/>
                    <a:pt x="263727" y="161985"/>
                    <a:pt x="311881" y="140818"/>
                  </a:cubicBezTo>
                  <a:cubicBezTo>
                    <a:pt x="360035" y="119651"/>
                    <a:pt x="272194" y="164101"/>
                    <a:pt x="289656" y="159868"/>
                  </a:cubicBezTo>
                  <a:cubicBezTo>
                    <a:pt x="307118" y="155635"/>
                    <a:pt x="399194" y="121768"/>
                    <a:pt x="416656" y="115418"/>
                  </a:cubicBezTo>
                  <a:cubicBezTo>
                    <a:pt x="434118" y="109068"/>
                    <a:pt x="385964" y="130235"/>
                    <a:pt x="394431" y="121768"/>
                  </a:cubicBezTo>
                  <a:cubicBezTo>
                    <a:pt x="402898" y="113301"/>
                    <a:pt x="454227" y="84726"/>
                    <a:pt x="467456" y="64618"/>
                  </a:cubicBezTo>
                  <a:cubicBezTo>
                    <a:pt x="480685" y="44510"/>
                    <a:pt x="472748" y="6939"/>
                    <a:pt x="473806" y="1118"/>
                  </a:cubicBezTo>
                  <a:cubicBezTo>
                    <a:pt x="474864" y="-4703"/>
                    <a:pt x="487035" y="13289"/>
                    <a:pt x="473806" y="29693"/>
                  </a:cubicBezTo>
                  <a:cubicBezTo>
                    <a:pt x="460577" y="46097"/>
                    <a:pt x="416656" y="84726"/>
                    <a:pt x="394431" y="99543"/>
                  </a:cubicBezTo>
                  <a:cubicBezTo>
                    <a:pt x="372206" y="114360"/>
                    <a:pt x="342043" y="115418"/>
                    <a:pt x="340456" y="118593"/>
                  </a:cubicBezTo>
                  <a:cubicBezTo>
                    <a:pt x="338869" y="121768"/>
                    <a:pt x="403427" y="108010"/>
                    <a:pt x="384906" y="118593"/>
                  </a:cubicBezTo>
                  <a:cubicBezTo>
                    <a:pt x="366385" y="129176"/>
                    <a:pt x="287539" y="153518"/>
                    <a:pt x="229331" y="182093"/>
                  </a:cubicBezTo>
                  <a:cubicBezTo>
                    <a:pt x="171123" y="210668"/>
                    <a:pt x="-13027" y="293747"/>
                    <a:pt x="731" y="2868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 1285">
              <a:extLst>
                <a:ext uri="{FF2B5EF4-FFF2-40B4-BE49-F238E27FC236}">
                  <a16:creationId xmlns:a16="http://schemas.microsoft.com/office/drawing/2014/main" id="{C68C5FA8-9826-C031-2A66-879A576FE6C5}"/>
                </a:ext>
              </a:extLst>
            </p:cNvPr>
            <p:cNvSpPr/>
            <p:nvPr/>
          </p:nvSpPr>
          <p:spPr>
            <a:xfrm>
              <a:off x="3540122" y="1310768"/>
              <a:ext cx="218499" cy="89458"/>
            </a:xfrm>
            <a:custGeom>
              <a:avLst/>
              <a:gdLst>
                <a:gd name="connsiteX0" fmla="*/ 3 w 218499"/>
                <a:gd name="connsiteY0" fmla="*/ 22732 h 89458"/>
                <a:gd name="connsiteX1" fmla="*/ 60328 w 218499"/>
                <a:gd name="connsiteY1" fmla="*/ 64007 h 89458"/>
                <a:gd name="connsiteX2" fmla="*/ 47628 w 218499"/>
                <a:gd name="connsiteY2" fmla="*/ 89407 h 89458"/>
                <a:gd name="connsiteX3" fmla="*/ 57153 w 218499"/>
                <a:gd name="connsiteY3" fmla="*/ 57657 h 89458"/>
                <a:gd name="connsiteX4" fmla="*/ 215903 w 218499"/>
                <a:gd name="connsiteY4" fmla="*/ 507 h 89458"/>
                <a:gd name="connsiteX5" fmla="*/ 149228 w 218499"/>
                <a:gd name="connsiteY5" fmla="*/ 32257 h 89458"/>
                <a:gd name="connsiteX6" fmla="*/ 63503 w 218499"/>
                <a:gd name="connsiteY6" fmla="*/ 76707 h 89458"/>
                <a:gd name="connsiteX7" fmla="*/ 3 w 218499"/>
                <a:gd name="connsiteY7" fmla="*/ 22732 h 8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499" h="89458">
                  <a:moveTo>
                    <a:pt x="3" y="22732"/>
                  </a:moveTo>
                  <a:cubicBezTo>
                    <a:pt x="-526" y="20615"/>
                    <a:pt x="52391" y="52895"/>
                    <a:pt x="60328" y="64007"/>
                  </a:cubicBezTo>
                  <a:cubicBezTo>
                    <a:pt x="68266" y="75120"/>
                    <a:pt x="48157" y="90465"/>
                    <a:pt x="47628" y="89407"/>
                  </a:cubicBezTo>
                  <a:cubicBezTo>
                    <a:pt x="47099" y="88349"/>
                    <a:pt x="29107" y="72474"/>
                    <a:pt x="57153" y="57657"/>
                  </a:cubicBezTo>
                  <a:cubicBezTo>
                    <a:pt x="85199" y="42840"/>
                    <a:pt x="200557" y="4740"/>
                    <a:pt x="215903" y="507"/>
                  </a:cubicBezTo>
                  <a:cubicBezTo>
                    <a:pt x="231249" y="-3726"/>
                    <a:pt x="174628" y="19557"/>
                    <a:pt x="149228" y="32257"/>
                  </a:cubicBezTo>
                  <a:cubicBezTo>
                    <a:pt x="123828" y="44957"/>
                    <a:pt x="82553" y="74061"/>
                    <a:pt x="63503" y="76707"/>
                  </a:cubicBezTo>
                  <a:cubicBezTo>
                    <a:pt x="44453" y="79353"/>
                    <a:pt x="532" y="24849"/>
                    <a:pt x="3" y="22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 1286">
              <a:extLst>
                <a:ext uri="{FF2B5EF4-FFF2-40B4-BE49-F238E27FC236}">
                  <a16:creationId xmlns:a16="http://schemas.microsoft.com/office/drawing/2014/main" id="{D9F71DB1-B3AD-0319-0984-A4AC78647F64}"/>
                </a:ext>
              </a:extLst>
            </p:cNvPr>
            <p:cNvSpPr/>
            <p:nvPr/>
          </p:nvSpPr>
          <p:spPr>
            <a:xfrm>
              <a:off x="3901894" y="1187402"/>
              <a:ext cx="190834" cy="146702"/>
            </a:xfrm>
            <a:custGeom>
              <a:avLst/>
              <a:gdLst>
                <a:gd name="connsiteX0" fmla="*/ 181 w 190834"/>
                <a:gd name="connsiteY0" fmla="*/ 146098 h 146702"/>
                <a:gd name="connsiteX1" fmla="*/ 98606 w 190834"/>
                <a:gd name="connsiteY1" fmla="*/ 95298 h 146702"/>
                <a:gd name="connsiteX2" fmla="*/ 190681 w 190834"/>
                <a:gd name="connsiteY2" fmla="*/ 76248 h 146702"/>
                <a:gd name="connsiteX3" fmla="*/ 120831 w 190834"/>
                <a:gd name="connsiteY3" fmla="*/ 66723 h 146702"/>
                <a:gd name="connsiteX4" fmla="*/ 136706 w 190834"/>
                <a:gd name="connsiteY4" fmla="*/ 48 h 146702"/>
                <a:gd name="connsiteX5" fmla="*/ 124006 w 190834"/>
                <a:gd name="connsiteY5" fmla="*/ 57198 h 146702"/>
                <a:gd name="connsiteX6" fmla="*/ 181 w 190834"/>
                <a:gd name="connsiteY6" fmla="*/ 146098 h 14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834" h="146702">
                  <a:moveTo>
                    <a:pt x="181" y="146098"/>
                  </a:moveTo>
                  <a:cubicBezTo>
                    <a:pt x="-4052" y="152448"/>
                    <a:pt x="66856" y="106940"/>
                    <a:pt x="98606" y="95298"/>
                  </a:cubicBezTo>
                  <a:cubicBezTo>
                    <a:pt x="130356" y="83656"/>
                    <a:pt x="186977" y="81010"/>
                    <a:pt x="190681" y="76248"/>
                  </a:cubicBezTo>
                  <a:cubicBezTo>
                    <a:pt x="194385" y="71486"/>
                    <a:pt x="129827" y="79423"/>
                    <a:pt x="120831" y="66723"/>
                  </a:cubicBezTo>
                  <a:cubicBezTo>
                    <a:pt x="111835" y="54023"/>
                    <a:pt x="136177" y="1635"/>
                    <a:pt x="136706" y="48"/>
                  </a:cubicBezTo>
                  <a:cubicBezTo>
                    <a:pt x="137235" y="-1539"/>
                    <a:pt x="141468" y="36561"/>
                    <a:pt x="124006" y="57198"/>
                  </a:cubicBezTo>
                  <a:cubicBezTo>
                    <a:pt x="106544" y="77835"/>
                    <a:pt x="4414" y="139748"/>
                    <a:pt x="181" y="1460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 1287">
              <a:extLst>
                <a:ext uri="{FF2B5EF4-FFF2-40B4-BE49-F238E27FC236}">
                  <a16:creationId xmlns:a16="http://schemas.microsoft.com/office/drawing/2014/main" id="{FBBDB280-F445-C543-C55E-863B3F6F883F}"/>
                </a:ext>
              </a:extLst>
            </p:cNvPr>
            <p:cNvSpPr/>
            <p:nvPr/>
          </p:nvSpPr>
          <p:spPr>
            <a:xfrm>
              <a:off x="3514714" y="1616016"/>
              <a:ext cx="200817" cy="162541"/>
            </a:xfrm>
            <a:custGeom>
              <a:avLst/>
              <a:gdLst>
                <a:gd name="connsiteX0" fmla="*/ 11 w 200817"/>
                <a:gd name="connsiteY0" fmla="*/ 59 h 162541"/>
                <a:gd name="connsiteX1" fmla="*/ 104786 w 200817"/>
                <a:gd name="connsiteY1" fmla="*/ 111184 h 162541"/>
                <a:gd name="connsiteX2" fmla="*/ 200036 w 200817"/>
                <a:gd name="connsiteY2" fmla="*/ 161984 h 162541"/>
                <a:gd name="connsiteX3" fmla="*/ 146061 w 200817"/>
                <a:gd name="connsiteY3" fmla="*/ 133409 h 162541"/>
                <a:gd name="connsiteX4" fmla="*/ 76211 w 200817"/>
                <a:gd name="connsiteY4" fmla="*/ 60384 h 162541"/>
                <a:gd name="connsiteX5" fmla="*/ 111136 w 200817"/>
                <a:gd name="connsiteY5" fmla="*/ 127059 h 162541"/>
                <a:gd name="connsiteX6" fmla="*/ 11 w 200817"/>
                <a:gd name="connsiteY6" fmla="*/ 59 h 16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17" h="162541">
                  <a:moveTo>
                    <a:pt x="11" y="59"/>
                  </a:moveTo>
                  <a:cubicBezTo>
                    <a:pt x="-1047" y="-2587"/>
                    <a:pt x="71449" y="84197"/>
                    <a:pt x="104786" y="111184"/>
                  </a:cubicBezTo>
                  <a:cubicBezTo>
                    <a:pt x="138124" y="138172"/>
                    <a:pt x="200036" y="161984"/>
                    <a:pt x="200036" y="161984"/>
                  </a:cubicBezTo>
                  <a:cubicBezTo>
                    <a:pt x="206915" y="165688"/>
                    <a:pt x="166699" y="150342"/>
                    <a:pt x="146061" y="133409"/>
                  </a:cubicBezTo>
                  <a:cubicBezTo>
                    <a:pt x="125424" y="116476"/>
                    <a:pt x="82032" y="61442"/>
                    <a:pt x="76211" y="60384"/>
                  </a:cubicBezTo>
                  <a:cubicBezTo>
                    <a:pt x="70390" y="59326"/>
                    <a:pt x="119603" y="133938"/>
                    <a:pt x="111136" y="127059"/>
                  </a:cubicBezTo>
                  <a:cubicBezTo>
                    <a:pt x="102669" y="120180"/>
                    <a:pt x="1069" y="2705"/>
                    <a:pt x="11" y="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 1288">
              <a:extLst>
                <a:ext uri="{FF2B5EF4-FFF2-40B4-BE49-F238E27FC236}">
                  <a16:creationId xmlns:a16="http://schemas.microsoft.com/office/drawing/2014/main" id="{739AD6DF-E555-5CC1-6E48-69405AFD87AF}"/>
                </a:ext>
              </a:extLst>
            </p:cNvPr>
            <p:cNvSpPr/>
            <p:nvPr/>
          </p:nvSpPr>
          <p:spPr>
            <a:xfrm>
              <a:off x="3685105" y="1368425"/>
              <a:ext cx="563045" cy="377825"/>
            </a:xfrm>
            <a:custGeom>
              <a:avLst/>
              <a:gdLst>
                <a:gd name="connsiteX0" fmla="*/ 563045 w 563045"/>
                <a:gd name="connsiteY0" fmla="*/ 0 h 377825"/>
                <a:gd name="connsiteX1" fmla="*/ 261420 w 563045"/>
                <a:gd name="connsiteY1" fmla="*/ 88900 h 377825"/>
                <a:gd name="connsiteX2" fmla="*/ 201095 w 563045"/>
                <a:gd name="connsiteY2" fmla="*/ 120650 h 377825"/>
                <a:gd name="connsiteX3" fmla="*/ 93145 w 563045"/>
                <a:gd name="connsiteY3" fmla="*/ 225425 h 377825"/>
                <a:gd name="connsiteX4" fmla="*/ 188395 w 563045"/>
                <a:gd name="connsiteY4" fmla="*/ 152400 h 377825"/>
                <a:gd name="connsiteX5" fmla="*/ 74095 w 563045"/>
                <a:gd name="connsiteY5" fmla="*/ 250825 h 377825"/>
                <a:gd name="connsiteX6" fmla="*/ 23295 w 563045"/>
                <a:gd name="connsiteY6" fmla="*/ 330200 h 377825"/>
                <a:gd name="connsiteX7" fmla="*/ 1070 w 563045"/>
                <a:gd name="connsiteY7" fmla="*/ 377825 h 377825"/>
                <a:gd name="connsiteX8" fmla="*/ 23295 w 563045"/>
                <a:gd name="connsiteY8" fmla="*/ 330200 h 377825"/>
                <a:gd name="connsiteX9" fmla="*/ 185220 w 563045"/>
                <a:gd name="connsiteY9" fmla="*/ 149225 h 377825"/>
                <a:gd name="connsiteX10" fmla="*/ 328095 w 563045"/>
                <a:gd name="connsiteY10" fmla="*/ 76200 h 377825"/>
                <a:gd name="connsiteX11" fmla="*/ 261420 w 563045"/>
                <a:gd name="connsiteY11" fmla="*/ 88900 h 377825"/>
                <a:gd name="connsiteX12" fmla="*/ 359845 w 563045"/>
                <a:gd name="connsiteY12" fmla="*/ 53975 h 377825"/>
                <a:gd name="connsiteX13" fmla="*/ 563045 w 563045"/>
                <a:gd name="connsiteY13" fmla="*/ 0 h 37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3045" h="377825">
                  <a:moveTo>
                    <a:pt x="563045" y="0"/>
                  </a:moveTo>
                  <a:cubicBezTo>
                    <a:pt x="546641" y="5821"/>
                    <a:pt x="321745" y="68792"/>
                    <a:pt x="261420" y="88900"/>
                  </a:cubicBezTo>
                  <a:cubicBezTo>
                    <a:pt x="201095" y="109008"/>
                    <a:pt x="229141" y="97896"/>
                    <a:pt x="201095" y="120650"/>
                  </a:cubicBezTo>
                  <a:cubicBezTo>
                    <a:pt x="173049" y="143404"/>
                    <a:pt x="95262" y="220133"/>
                    <a:pt x="93145" y="225425"/>
                  </a:cubicBezTo>
                  <a:cubicBezTo>
                    <a:pt x="91028" y="230717"/>
                    <a:pt x="191570" y="148167"/>
                    <a:pt x="188395" y="152400"/>
                  </a:cubicBezTo>
                  <a:cubicBezTo>
                    <a:pt x="185220" y="156633"/>
                    <a:pt x="101612" y="221192"/>
                    <a:pt x="74095" y="250825"/>
                  </a:cubicBezTo>
                  <a:cubicBezTo>
                    <a:pt x="46578" y="280458"/>
                    <a:pt x="35466" y="309033"/>
                    <a:pt x="23295" y="330200"/>
                  </a:cubicBezTo>
                  <a:cubicBezTo>
                    <a:pt x="11124" y="351367"/>
                    <a:pt x="1070" y="377825"/>
                    <a:pt x="1070" y="377825"/>
                  </a:cubicBezTo>
                  <a:cubicBezTo>
                    <a:pt x="1070" y="377825"/>
                    <a:pt x="-7397" y="368300"/>
                    <a:pt x="23295" y="330200"/>
                  </a:cubicBezTo>
                  <a:cubicBezTo>
                    <a:pt x="53987" y="292100"/>
                    <a:pt x="134420" y="191558"/>
                    <a:pt x="185220" y="149225"/>
                  </a:cubicBezTo>
                  <a:cubicBezTo>
                    <a:pt x="236020" y="106892"/>
                    <a:pt x="315395" y="86254"/>
                    <a:pt x="328095" y="76200"/>
                  </a:cubicBezTo>
                  <a:cubicBezTo>
                    <a:pt x="340795" y="66146"/>
                    <a:pt x="256128" y="92604"/>
                    <a:pt x="261420" y="88900"/>
                  </a:cubicBezTo>
                  <a:cubicBezTo>
                    <a:pt x="266712" y="85196"/>
                    <a:pt x="312749" y="66146"/>
                    <a:pt x="359845" y="53975"/>
                  </a:cubicBezTo>
                  <a:lnTo>
                    <a:pt x="56304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 1289">
              <a:extLst>
                <a:ext uri="{FF2B5EF4-FFF2-40B4-BE49-F238E27FC236}">
                  <a16:creationId xmlns:a16="http://schemas.microsoft.com/office/drawing/2014/main" id="{50A7BB04-52A3-41F0-0F58-52CEB8A67925}"/>
                </a:ext>
              </a:extLst>
            </p:cNvPr>
            <p:cNvSpPr/>
            <p:nvPr/>
          </p:nvSpPr>
          <p:spPr>
            <a:xfrm>
              <a:off x="3720053" y="964943"/>
              <a:ext cx="490224" cy="194192"/>
            </a:xfrm>
            <a:custGeom>
              <a:avLst/>
              <a:gdLst>
                <a:gd name="connsiteX0" fmla="*/ 1047 w 490224"/>
                <a:gd name="connsiteY0" fmla="*/ 257 h 194192"/>
                <a:gd name="connsiteX1" fmla="*/ 99472 w 490224"/>
                <a:gd name="connsiteY1" fmla="*/ 133607 h 194192"/>
                <a:gd name="connsiteX2" fmla="*/ 58197 w 490224"/>
                <a:gd name="connsiteY2" fmla="*/ 101857 h 194192"/>
                <a:gd name="connsiteX3" fmla="*/ 162972 w 490224"/>
                <a:gd name="connsiteY3" fmla="*/ 178057 h 194192"/>
                <a:gd name="connsiteX4" fmla="*/ 359822 w 490224"/>
                <a:gd name="connsiteY4" fmla="*/ 193932 h 194192"/>
                <a:gd name="connsiteX5" fmla="*/ 299497 w 490224"/>
                <a:gd name="connsiteY5" fmla="*/ 171707 h 194192"/>
                <a:gd name="connsiteX6" fmla="*/ 489997 w 490224"/>
                <a:gd name="connsiteY6" fmla="*/ 165357 h 194192"/>
                <a:gd name="connsiteX7" fmla="*/ 255047 w 490224"/>
                <a:gd name="connsiteY7" fmla="*/ 190757 h 194192"/>
                <a:gd name="connsiteX8" fmla="*/ 26447 w 490224"/>
                <a:gd name="connsiteY8" fmla="*/ 85982 h 194192"/>
                <a:gd name="connsiteX9" fmla="*/ 45497 w 490224"/>
                <a:gd name="connsiteY9" fmla="*/ 98682 h 194192"/>
                <a:gd name="connsiteX10" fmla="*/ 1047 w 490224"/>
                <a:gd name="connsiteY10" fmla="*/ 257 h 1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224" h="194192">
                  <a:moveTo>
                    <a:pt x="1047" y="257"/>
                  </a:moveTo>
                  <a:cubicBezTo>
                    <a:pt x="10043" y="6078"/>
                    <a:pt x="89947" y="116674"/>
                    <a:pt x="99472" y="133607"/>
                  </a:cubicBezTo>
                  <a:cubicBezTo>
                    <a:pt x="108997" y="150540"/>
                    <a:pt x="47614" y="94449"/>
                    <a:pt x="58197" y="101857"/>
                  </a:cubicBezTo>
                  <a:cubicBezTo>
                    <a:pt x="68780" y="109265"/>
                    <a:pt x="112701" y="162711"/>
                    <a:pt x="162972" y="178057"/>
                  </a:cubicBezTo>
                  <a:cubicBezTo>
                    <a:pt x="213243" y="193403"/>
                    <a:pt x="337068" y="194990"/>
                    <a:pt x="359822" y="193932"/>
                  </a:cubicBezTo>
                  <a:cubicBezTo>
                    <a:pt x="382576" y="192874"/>
                    <a:pt x="277801" y="176469"/>
                    <a:pt x="299497" y="171707"/>
                  </a:cubicBezTo>
                  <a:cubicBezTo>
                    <a:pt x="321193" y="166945"/>
                    <a:pt x="497405" y="162182"/>
                    <a:pt x="489997" y="165357"/>
                  </a:cubicBezTo>
                  <a:cubicBezTo>
                    <a:pt x="482589" y="168532"/>
                    <a:pt x="332305" y="203986"/>
                    <a:pt x="255047" y="190757"/>
                  </a:cubicBezTo>
                  <a:cubicBezTo>
                    <a:pt x="177789" y="177528"/>
                    <a:pt x="61372" y="101328"/>
                    <a:pt x="26447" y="85982"/>
                  </a:cubicBezTo>
                  <a:cubicBezTo>
                    <a:pt x="-8478" y="70636"/>
                    <a:pt x="47085" y="108207"/>
                    <a:pt x="45497" y="98682"/>
                  </a:cubicBezTo>
                  <a:cubicBezTo>
                    <a:pt x="43910" y="89157"/>
                    <a:pt x="-7949" y="-5564"/>
                    <a:pt x="1047" y="2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 1290">
              <a:extLst>
                <a:ext uri="{FF2B5EF4-FFF2-40B4-BE49-F238E27FC236}">
                  <a16:creationId xmlns:a16="http://schemas.microsoft.com/office/drawing/2014/main" id="{BA2D1FCE-8D76-7762-74D3-582F1C43D2EE}"/>
                </a:ext>
              </a:extLst>
            </p:cNvPr>
            <p:cNvSpPr/>
            <p:nvPr/>
          </p:nvSpPr>
          <p:spPr>
            <a:xfrm>
              <a:off x="3974293" y="1162041"/>
              <a:ext cx="572986" cy="48034"/>
            </a:xfrm>
            <a:custGeom>
              <a:avLst/>
              <a:gdLst>
                <a:gd name="connsiteX0" fmla="*/ 3982 w 572986"/>
                <a:gd name="connsiteY0" fmla="*/ 9 h 48034"/>
                <a:gd name="connsiteX1" fmla="*/ 445307 w 572986"/>
                <a:gd name="connsiteY1" fmla="*/ 25409 h 48034"/>
                <a:gd name="connsiteX2" fmla="*/ 372282 w 572986"/>
                <a:gd name="connsiteY2" fmla="*/ 31759 h 48034"/>
                <a:gd name="connsiteX3" fmla="*/ 572307 w 572986"/>
                <a:gd name="connsiteY3" fmla="*/ 38109 h 48034"/>
                <a:gd name="connsiteX4" fmla="*/ 442132 w 572986"/>
                <a:gd name="connsiteY4" fmla="*/ 38109 h 48034"/>
                <a:gd name="connsiteX5" fmla="*/ 226232 w 572986"/>
                <a:gd name="connsiteY5" fmla="*/ 41284 h 48034"/>
                <a:gd name="connsiteX6" fmla="*/ 289732 w 572986"/>
                <a:gd name="connsiteY6" fmla="*/ 47634 h 48034"/>
                <a:gd name="connsiteX7" fmla="*/ 229407 w 572986"/>
                <a:gd name="connsiteY7" fmla="*/ 28584 h 48034"/>
                <a:gd name="connsiteX8" fmla="*/ 3982 w 572986"/>
                <a:gd name="connsiteY8" fmla="*/ 9 h 4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2986" h="48034">
                  <a:moveTo>
                    <a:pt x="3982" y="9"/>
                  </a:moveTo>
                  <a:cubicBezTo>
                    <a:pt x="39965" y="-520"/>
                    <a:pt x="383924" y="20117"/>
                    <a:pt x="445307" y="25409"/>
                  </a:cubicBezTo>
                  <a:cubicBezTo>
                    <a:pt x="506690" y="30701"/>
                    <a:pt x="351115" y="29642"/>
                    <a:pt x="372282" y="31759"/>
                  </a:cubicBezTo>
                  <a:cubicBezTo>
                    <a:pt x="393449" y="33876"/>
                    <a:pt x="560665" y="37051"/>
                    <a:pt x="572307" y="38109"/>
                  </a:cubicBezTo>
                  <a:cubicBezTo>
                    <a:pt x="583949" y="39167"/>
                    <a:pt x="442132" y="38109"/>
                    <a:pt x="442132" y="38109"/>
                  </a:cubicBezTo>
                  <a:lnTo>
                    <a:pt x="226232" y="41284"/>
                  </a:lnTo>
                  <a:cubicBezTo>
                    <a:pt x="200832" y="42872"/>
                    <a:pt x="289203" y="49751"/>
                    <a:pt x="289732" y="47634"/>
                  </a:cubicBezTo>
                  <a:cubicBezTo>
                    <a:pt x="290261" y="45517"/>
                    <a:pt x="272269" y="31759"/>
                    <a:pt x="229407" y="28584"/>
                  </a:cubicBezTo>
                  <a:cubicBezTo>
                    <a:pt x="186545" y="25409"/>
                    <a:pt x="-32001" y="538"/>
                    <a:pt x="3982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 1291">
              <a:extLst>
                <a:ext uri="{FF2B5EF4-FFF2-40B4-BE49-F238E27FC236}">
                  <a16:creationId xmlns:a16="http://schemas.microsoft.com/office/drawing/2014/main" id="{5BC20B13-8667-40F4-7D09-D5EEBA4FEF92}"/>
                </a:ext>
              </a:extLst>
            </p:cNvPr>
            <p:cNvSpPr/>
            <p:nvPr/>
          </p:nvSpPr>
          <p:spPr>
            <a:xfrm>
              <a:off x="4022004" y="1139705"/>
              <a:ext cx="746901" cy="300204"/>
            </a:xfrm>
            <a:custGeom>
              <a:avLst/>
              <a:gdLst>
                <a:gd name="connsiteX0" fmla="*/ 721 w 746901"/>
                <a:gd name="connsiteY0" fmla="*/ 120 h 300204"/>
                <a:gd name="connsiteX1" fmla="*/ 369021 w 746901"/>
                <a:gd name="connsiteY1" fmla="*/ 28695 h 300204"/>
                <a:gd name="connsiteX2" fmla="*/ 537296 w 746901"/>
                <a:gd name="connsiteY2" fmla="*/ 25520 h 300204"/>
                <a:gd name="connsiteX3" fmla="*/ 518246 w 746901"/>
                <a:gd name="connsiteY3" fmla="*/ 12820 h 300204"/>
                <a:gd name="connsiteX4" fmla="*/ 562696 w 746901"/>
                <a:gd name="connsiteY4" fmla="*/ 47745 h 300204"/>
                <a:gd name="connsiteX5" fmla="*/ 670646 w 746901"/>
                <a:gd name="connsiteY5" fmla="*/ 155695 h 300204"/>
                <a:gd name="connsiteX6" fmla="*/ 740496 w 746901"/>
                <a:gd name="connsiteY6" fmla="*/ 295395 h 300204"/>
                <a:gd name="connsiteX7" fmla="*/ 721446 w 746901"/>
                <a:gd name="connsiteY7" fmla="*/ 244595 h 300204"/>
                <a:gd name="connsiteX8" fmla="*/ 543646 w 746901"/>
                <a:gd name="connsiteY8" fmla="*/ 22345 h 300204"/>
                <a:gd name="connsiteX9" fmla="*/ 594446 w 746901"/>
                <a:gd name="connsiteY9" fmla="*/ 41395 h 300204"/>
                <a:gd name="connsiteX10" fmla="*/ 508721 w 746901"/>
                <a:gd name="connsiteY10" fmla="*/ 22345 h 300204"/>
                <a:gd name="connsiteX11" fmla="*/ 280121 w 746901"/>
                <a:gd name="connsiteY11" fmla="*/ 41395 h 300204"/>
                <a:gd name="connsiteX12" fmla="*/ 721 w 746901"/>
                <a:gd name="connsiteY12" fmla="*/ 120 h 30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6901" h="300204">
                  <a:moveTo>
                    <a:pt x="721" y="120"/>
                  </a:moveTo>
                  <a:cubicBezTo>
                    <a:pt x="15538" y="-1997"/>
                    <a:pt x="279592" y="24462"/>
                    <a:pt x="369021" y="28695"/>
                  </a:cubicBezTo>
                  <a:cubicBezTo>
                    <a:pt x="458450" y="32928"/>
                    <a:pt x="512425" y="28166"/>
                    <a:pt x="537296" y="25520"/>
                  </a:cubicBezTo>
                  <a:cubicBezTo>
                    <a:pt x="562167" y="22874"/>
                    <a:pt x="514013" y="9116"/>
                    <a:pt x="518246" y="12820"/>
                  </a:cubicBezTo>
                  <a:cubicBezTo>
                    <a:pt x="522479" y="16524"/>
                    <a:pt x="537296" y="23933"/>
                    <a:pt x="562696" y="47745"/>
                  </a:cubicBezTo>
                  <a:cubicBezTo>
                    <a:pt x="588096" y="71558"/>
                    <a:pt x="641013" y="114420"/>
                    <a:pt x="670646" y="155695"/>
                  </a:cubicBezTo>
                  <a:cubicBezTo>
                    <a:pt x="700279" y="196970"/>
                    <a:pt x="732029" y="280578"/>
                    <a:pt x="740496" y="295395"/>
                  </a:cubicBezTo>
                  <a:cubicBezTo>
                    <a:pt x="748963" y="310212"/>
                    <a:pt x="754254" y="290103"/>
                    <a:pt x="721446" y="244595"/>
                  </a:cubicBezTo>
                  <a:cubicBezTo>
                    <a:pt x="688638" y="199087"/>
                    <a:pt x="564813" y="56212"/>
                    <a:pt x="543646" y="22345"/>
                  </a:cubicBezTo>
                  <a:cubicBezTo>
                    <a:pt x="522479" y="-11522"/>
                    <a:pt x="600267" y="41395"/>
                    <a:pt x="594446" y="41395"/>
                  </a:cubicBezTo>
                  <a:cubicBezTo>
                    <a:pt x="588625" y="41395"/>
                    <a:pt x="561108" y="22345"/>
                    <a:pt x="508721" y="22345"/>
                  </a:cubicBezTo>
                  <a:cubicBezTo>
                    <a:pt x="456334" y="22345"/>
                    <a:pt x="356850" y="45099"/>
                    <a:pt x="280121" y="41395"/>
                  </a:cubicBezTo>
                  <a:cubicBezTo>
                    <a:pt x="203392" y="37691"/>
                    <a:pt x="-14096" y="2237"/>
                    <a:pt x="721" y="1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 1292">
              <a:extLst>
                <a:ext uri="{FF2B5EF4-FFF2-40B4-BE49-F238E27FC236}">
                  <a16:creationId xmlns:a16="http://schemas.microsoft.com/office/drawing/2014/main" id="{E8905D84-6DD6-9602-A6C2-B6A7B804C754}"/>
                </a:ext>
              </a:extLst>
            </p:cNvPr>
            <p:cNvSpPr/>
            <p:nvPr/>
          </p:nvSpPr>
          <p:spPr>
            <a:xfrm>
              <a:off x="4394195" y="1196950"/>
              <a:ext cx="350859" cy="397015"/>
            </a:xfrm>
            <a:custGeom>
              <a:avLst/>
              <a:gdLst>
                <a:gd name="connsiteX0" fmla="*/ 161930 w 350859"/>
                <a:gd name="connsiteY0" fmla="*/ 25 h 397015"/>
                <a:gd name="connsiteX1" fmla="*/ 292105 w 350859"/>
                <a:gd name="connsiteY1" fmla="*/ 155600 h 397015"/>
                <a:gd name="connsiteX2" fmla="*/ 333380 w 350859"/>
                <a:gd name="connsiteY2" fmla="*/ 238150 h 397015"/>
                <a:gd name="connsiteX3" fmla="*/ 314330 w 350859"/>
                <a:gd name="connsiteY3" fmla="*/ 231800 h 397015"/>
                <a:gd name="connsiteX4" fmla="*/ 171455 w 350859"/>
                <a:gd name="connsiteY4" fmla="*/ 301650 h 397015"/>
                <a:gd name="connsiteX5" fmla="*/ 66680 w 350859"/>
                <a:gd name="connsiteY5" fmla="*/ 355625 h 397015"/>
                <a:gd name="connsiteX6" fmla="*/ 5 w 350859"/>
                <a:gd name="connsiteY6" fmla="*/ 396900 h 397015"/>
                <a:gd name="connsiteX7" fmla="*/ 69855 w 350859"/>
                <a:gd name="connsiteY7" fmla="*/ 342925 h 397015"/>
                <a:gd name="connsiteX8" fmla="*/ 320680 w 350859"/>
                <a:gd name="connsiteY8" fmla="*/ 244500 h 397015"/>
                <a:gd name="connsiteX9" fmla="*/ 339730 w 350859"/>
                <a:gd name="connsiteY9" fmla="*/ 234975 h 397015"/>
                <a:gd name="connsiteX10" fmla="*/ 260355 w 350859"/>
                <a:gd name="connsiteY10" fmla="*/ 117500 h 397015"/>
                <a:gd name="connsiteX11" fmla="*/ 292105 w 350859"/>
                <a:gd name="connsiteY11" fmla="*/ 142900 h 397015"/>
                <a:gd name="connsiteX12" fmla="*/ 161930 w 350859"/>
                <a:gd name="connsiteY12" fmla="*/ 25 h 39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859" h="397015">
                  <a:moveTo>
                    <a:pt x="161930" y="25"/>
                  </a:moveTo>
                  <a:cubicBezTo>
                    <a:pt x="161930" y="2142"/>
                    <a:pt x="263530" y="115913"/>
                    <a:pt x="292105" y="155600"/>
                  </a:cubicBezTo>
                  <a:cubicBezTo>
                    <a:pt x="320680" y="195288"/>
                    <a:pt x="329676" y="225450"/>
                    <a:pt x="333380" y="238150"/>
                  </a:cubicBezTo>
                  <a:cubicBezTo>
                    <a:pt x="337084" y="250850"/>
                    <a:pt x="341317" y="221217"/>
                    <a:pt x="314330" y="231800"/>
                  </a:cubicBezTo>
                  <a:cubicBezTo>
                    <a:pt x="287343" y="242383"/>
                    <a:pt x="212730" y="281013"/>
                    <a:pt x="171455" y="301650"/>
                  </a:cubicBezTo>
                  <a:cubicBezTo>
                    <a:pt x="130180" y="322288"/>
                    <a:pt x="95255" y="339750"/>
                    <a:pt x="66680" y="355625"/>
                  </a:cubicBezTo>
                  <a:cubicBezTo>
                    <a:pt x="38105" y="371500"/>
                    <a:pt x="-524" y="399017"/>
                    <a:pt x="5" y="396900"/>
                  </a:cubicBezTo>
                  <a:cubicBezTo>
                    <a:pt x="534" y="394783"/>
                    <a:pt x="16409" y="368325"/>
                    <a:pt x="69855" y="342925"/>
                  </a:cubicBezTo>
                  <a:cubicBezTo>
                    <a:pt x="123301" y="317525"/>
                    <a:pt x="320680" y="244500"/>
                    <a:pt x="320680" y="244500"/>
                  </a:cubicBezTo>
                  <a:cubicBezTo>
                    <a:pt x="365659" y="226508"/>
                    <a:pt x="349784" y="256142"/>
                    <a:pt x="339730" y="234975"/>
                  </a:cubicBezTo>
                  <a:cubicBezTo>
                    <a:pt x="329676" y="213808"/>
                    <a:pt x="268292" y="132846"/>
                    <a:pt x="260355" y="117500"/>
                  </a:cubicBezTo>
                  <a:cubicBezTo>
                    <a:pt x="252418" y="102154"/>
                    <a:pt x="304805" y="159304"/>
                    <a:pt x="292105" y="142900"/>
                  </a:cubicBezTo>
                  <a:cubicBezTo>
                    <a:pt x="279405" y="126496"/>
                    <a:pt x="161930" y="-2092"/>
                    <a:pt x="161930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 1293">
              <a:extLst>
                <a:ext uri="{FF2B5EF4-FFF2-40B4-BE49-F238E27FC236}">
                  <a16:creationId xmlns:a16="http://schemas.microsoft.com/office/drawing/2014/main" id="{8364E3DA-DFEF-B583-79EE-DC505D7C6C16}"/>
                </a:ext>
              </a:extLst>
            </p:cNvPr>
            <p:cNvSpPr/>
            <p:nvPr/>
          </p:nvSpPr>
          <p:spPr>
            <a:xfrm>
              <a:off x="4230092" y="1441409"/>
              <a:ext cx="529242" cy="547151"/>
            </a:xfrm>
            <a:custGeom>
              <a:avLst/>
              <a:gdLst>
                <a:gd name="connsiteX0" fmla="*/ 529233 w 529242"/>
                <a:gd name="connsiteY0" fmla="*/ 41 h 547151"/>
                <a:gd name="connsiteX1" fmla="*/ 294283 w 529242"/>
                <a:gd name="connsiteY1" fmla="*/ 111166 h 547151"/>
                <a:gd name="connsiteX2" fmla="*/ 135533 w 529242"/>
                <a:gd name="connsiteY2" fmla="*/ 200066 h 547151"/>
                <a:gd name="connsiteX3" fmla="*/ 33933 w 529242"/>
                <a:gd name="connsiteY3" fmla="*/ 311191 h 547151"/>
                <a:gd name="connsiteX4" fmla="*/ 59333 w 529242"/>
                <a:gd name="connsiteY4" fmla="*/ 282616 h 547151"/>
                <a:gd name="connsiteX5" fmla="*/ 27583 w 529242"/>
                <a:gd name="connsiteY5" fmla="*/ 342941 h 547151"/>
                <a:gd name="connsiteX6" fmla="*/ 2183 w 529242"/>
                <a:gd name="connsiteY6" fmla="*/ 393741 h 547151"/>
                <a:gd name="connsiteX7" fmla="*/ 5358 w 529242"/>
                <a:gd name="connsiteY7" fmla="*/ 542966 h 547151"/>
                <a:gd name="connsiteX8" fmla="*/ 2183 w 529242"/>
                <a:gd name="connsiteY8" fmla="*/ 492166 h 547151"/>
                <a:gd name="connsiteX9" fmla="*/ 2183 w 529242"/>
                <a:gd name="connsiteY9" fmla="*/ 349291 h 547151"/>
                <a:gd name="connsiteX10" fmla="*/ 18058 w 529242"/>
                <a:gd name="connsiteY10" fmla="*/ 349291 h 547151"/>
                <a:gd name="connsiteX11" fmla="*/ 179983 w 529242"/>
                <a:gd name="connsiteY11" fmla="*/ 203241 h 547151"/>
                <a:gd name="connsiteX12" fmla="*/ 154583 w 529242"/>
                <a:gd name="connsiteY12" fmla="*/ 206416 h 547151"/>
                <a:gd name="connsiteX13" fmla="*/ 348258 w 529242"/>
                <a:gd name="connsiteY13" fmla="*/ 107991 h 547151"/>
                <a:gd name="connsiteX14" fmla="*/ 303808 w 529242"/>
                <a:gd name="connsiteY14" fmla="*/ 123866 h 547151"/>
                <a:gd name="connsiteX15" fmla="*/ 529233 w 529242"/>
                <a:gd name="connsiteY15" fmla="*/ 41 h 54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9242" h="547151">
                  <a:moveTo>
                    <a:pt x="529233" y="41"/>
                  </a:moveTo>
                  <a:cubicBezTo>
                    <a:pt x="527645" y="-2076"/>
                    <a:pt x="359900" y="77829"/>
                    <a:pt x="294283" y="111166"/>
                  </a:cubicBezTo>
                  <a:cubicBezTo>
                    <a:pt x="228666" y="144504"/>
                    <a:pt x="178925" y="166729"/>
                    <a:pt x="135533" y="200066"/>
                  </a:cubicBezTo>
                  <a:cubicBezTo>
                    <a:pt x="92141" y="233403"/>
                    <a:pt x="46633" y="297433"/>
                    <a:pt x="33933" y="311191"/>
                  </a:cubicBezTo>
                  <a:cubicBezTo>
                    <a:pt x="21233" y="324949"/>
                    <a:pt x="60391" y="277325"/>
                    <a:pt x="59333" y="282616"/>
                  </a:cubicBezTo>
                  <a:cubicBezTo>
                    <a:pt x="58275" y="287907"/>
                    <a:pt x="37108" y="324420"/>
                    <a:pt x="27583" y="342941"/>
                  </a:cubicBezTo>
                  <a:cubicBezTo>
                    <a:pt x="18058" y="361462"/>
                    <a:pt x="5887" y="360403"/>
                    <a:pt x="2183" y="393741"/>
                  </a:cubicBezTo>
                  <a:cubicBezTo>
                    <a:pt x="-1521" y="427079"/>
                    <a:pt x="5358" y="526562"/>
                    <a:pt x="5358" y="542966"/>
                  </a:cubicBezTo>
                  <a:cubicBezTo>
                    <a:pt x="5358" y="559370"/>
                    <a:pt x="2712" y="524445"/>
                    <a:pt x="2183" y="492166"/>
                  </a:cubicBezTo>
                  <a:cubicBezTo>
                    <a:pt x="1654" y="459887"/>
                    <a:pt x="2183" y="349291"/>
                    <a:pt x="2183" y="349291"/>
                  </a:cubicBezTo>
                  <a:cubicBezTo>
                    <a:pt x="4829" y="325479"/>
                    <a:pt x="-11575" y="373633"/>
                    <a:pt x="18058" y="349291"/>
                  </a:cubicBezTo>
                  <a:cubicBezTo>
                    <a:pt x="47691" y="324949"/>
                    <a:pt x="157229" y="227053"/>
                    <a:pt x="179983" y="203241"/>
                  </a:cubicBezTo>
                  <a:cubicBezTo>
                    <a:pt x="202737" y="179429"/>
                    <a:pt x="126537" y="222291"/>
                    <a:pt x="154583" y="206416"/>
                  </a:cubicBezTo>
                  <a:cubicBezTo>
                    <a:pt x="182629" y="190541"/>
                    <a:pt x="323387" y="121749"/>
                    <a:pt x="348258" y="107991"/>
                  </a:cubicBezTo>
                  <a:cubicBezTo>
                    <a:pt x="373129" y="94233"/>
                    <a:pt x="276820" y="138154"/>
                    <a:pt x="303808" y="123866"/>
                  </a:cubicBezTo>
                  <a:cubicBezTo>
                    <a:pt x="330795" y="109579"/>
                    <a:pt x="530821" y="2158"/>
                    <a:pt x="529233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 1294">
              <a:extLst>
                <a:ext uri="{FF2B5EF4-FFF2-40B4-BE49-F238E27FC236}">
                  <a16:creationId xmlns:a16="http://schemas.microsoft.com/office/drawing/2014/main" id="{5169D86D-A50F-3444-0ACE-1C5C97CB29B7}"/>
                </a:ext>
              </a:extLst>
            </p:cNvPr>
            <p:cNvSpPr/>
            <p:nvPr/>
          </p:nvSpPr>
          <p:spPr>
            <a:xfrm>
              <a:off x="4206639" y="1558669"/>
              <a:ext cx="203494" cy="451553"/>
            </a:xfrm>
            <a:custGeom>
              <a:avLst/>
              <a:gdLst>
                <a:gd name="connsiteX0" fmla="*/ 203436 w 203494"/>
                <a:gd name="connsiteY0" fmla="*/ 256 h 451553"/>
                <a:gd name="connsiteX1" fmla="*/ 117711 w 203494"/>
                <a:gd name="connsiteY1" fmla="*/ 73281 h 451553"/>
                <a:gd name="connsiteX2" fmla="*/ 133586 w 203494"/>
                <a:gd name="connsiteY2" fmla="*/ 60581 h 451553"/>
                <a:gd name="connsiteX3" fmla="*/ 44686 w 203494"/>
                <a:gd name="connsiteY3" fmla="*/ 152656 h 451553"/>
                <a:gd name="connsiteX4" fmla="*/ 16111 w 203494"/>
                <a:gd name="connsiteY4" fmla="*/ 228856 h 451553"/>
                <a:gd name="connsiteX5" fmla="*/ 6586 w 203494"/>
                <a:gd name="connsiteY5" fmla="*/ 301881 h 451553"/>
                <a:gd name="connsiteX6" fmla="*/ 6586 w 203494"/>
                <a:gd name="connsiteY6" fmla="*/ 451106 h 451553"/>
                <a:gd name="connsiteX7" fmla="*/ 236 w 203494"/>
                <a:gd name="connsiteY7" fmla="*/ 343156 h 451553"/>
                <a:gd name="connsiteX8" fmla="*/ 16111 w 203494"/>
                <a:gd name="connsiteY8" fmla="*/ 206631 h 451553"/>
                <a:gd name="connsiteX9" fmla="*/ 16111 w 203494"/>
                <a:gd name="connsiteY9" fmla="*/ 232031 h 451553"/>
                <a:gd name="connsiteX10" fmla="*/ 114536 w 203494"/>
                <a:gd name="connsiteY10" fmla="*/ 92331 h 451553"/>
                <a:gd name="connsiteX11" fmla="*/ 101836 w 203494"/>
                <a:gd name="connsiteY11" fmla="*/ 105031 h 451553"/>
                <a:gd name="connsiteX12" fmla="*/ 203436 w 203494"/>
                <a:gd name="connsiteY12" fmla="*/ 256 h 45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494" h="451553">
                  <a:moveTo>
                    <a:pt x="203436" y="256"/>
                  </a:moveTo>
                  <a:cubicBezTo>
                    <a:pt x="206082" y="-5036"/>
                    <a:pt x="117711" y="73281"/>
                    <a:pt x="117711" y="73281"/>
                  </a:cubicBezTo>
                  <a:cubicBezTo>
                    <a:pt x="106069" y="83335"/>
                    <a:pt x="145757" y="47352"/>
                    <a:pt x="133586" y="60581"/>
                  </a:cubicBezTo>
                  <a:cubicBezTo>
                    <a:pt x="121415" y="73810"/>
                    <a:pt x="64265" y="124610"/>
                    <a:pt x="44686" y="152656"/>
                  </a:cubicBezTo>
                  <a:cubicBezTo>
                    <a:pt x="25107" y="180702"/>
                    <a:pt x="22461" y="203985"/>
                    <a:pt x="16111" y="228856"/>
                  </a:cubicBezTo>
                  <a:cubicBezTo>
                    <a:pt x="9761" y="253727"/>
                    <a:pt x="8173" y="264839"/>
                    <a:pt x="6586" y="301881"/>
                  </a:cubicBezTo>
                  <a:cubicBezTo>
                    <a:pt x="4998" y="338923"/>
                    <a:pt x="7644" y="444227"/>
                    <a:pt x="6586" y="451106"/>
                  </a:cubicBezTo>
                  <a:cubicBezTo>
                    <a:pt x="5528" y="457985"/>
                    <a:pt x="-1351" y="383902"/>
                    <a:pt x="236" y="343156"/>
                  </a:cubicBezTo>
                  <a:cubicBezTo>
                    <a:pt x="1823" y="302410"/>
                    <a:pt x="13465" y="225152"/>
                    <a:pt x="16111" y="206631"/>
                  </a:cubicBezTo>
                  <a:cubicBezTo>
                    <a:pt x="18757" y="188110"/>
                    <a:pt x="-293" y="251081"/>
                    <a:pt x="16111" y="232031"/>
                  </a:cubicBezTo>
                  <a:cubicBezTo>
                    <a:pt x="32515" y="212981"/>
                    <a:pt x="100248" y="113498"/>
                    <a:pt x="114536" y="92331"/>
                  </a:cubicBezTo>
                  <a:cubicBezTo>
                    <a:pt x="128823" y="71164"/>
                    <a:pt x="87019" y="117202"/>
                    <a:pt x="101836" y="105031"/>
                  </a:cubicBezTo>
                  <a:cubicBezTo>
                    <a:pt x="116653" y="92860"/>
                    <a:pt x="200790" y="5548"/>
                    <a:pt x="203436" y="2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 1295">
              <a:extLst>
                <a:ext uri="{FF2B5EF4-FFF2-40B4-BE49-F238E27FC236}">
                  <a16:creationId xmlns:a16="http://schemas.microsoft.com/office/drawing/2014/main" id="{26085676-801F-029F-110F-9B9D6D137D84}"/>
                </a:ext>
              </a:extLst>
            </p:cNvPr>
            <p:cNvSpPr/>
            <p:nvPr/>
          </p:nvSpPr>
          <p:spPr>
            <a:xfrm>
              <a:off x="4038476" y="857238"/>
              <a:ext cx="94276" cy="234209"/>
            </a:xfrm>
            <a:custGeom>
              <a:avLst/>
              <a:gdLst>
                <a:gd name="connsiteX0" fmla="*/ 31874 w 94276"/>
                <a:gd name="connsiteY0" fmla="*/ 12 h 234209"/>
                <a:gd name="connsiteX1" fmla="*/ 6474 w 94276"/>
                <a:gd name="connsiteY1" fmla="*/ 88912 h 234209"/>
                <a:gd name="connsiteX2" fmla="*/ 28699 w 94276"/>
                <a:gd name="connsiteY2" fmla="*/ 130187 h 234209"/>
                <a:gd name="connsiteX3" fmla="*/ 85849 w 94276"/>
                <a:gd name="connsiteY3" fmla="*/ 222262 h 234209"/>
                <a:gd name="connsiteX4" fmla="*/ 89024 w 94276"/>
                <a:gd name="connsiteY4" fmla="*/ 228612 h 234209"/>
                <a:gd name="connsiteX5" fmla="*/ 38224 w 94276"/>
                <a:gd name="connsiteY5" fmla="*/ 180987 h 234209"/>
                <a:gd name="connsiteX6" fmla="*/ 124 w 94276"/>
                <a:gd name="connsiteY6" fmla="*/ 133362 h 234209"/>
                <a:gd name="connsiteX7" fmla="*/ 50924 w 94276"/>
                <a:gd name="connsiteY7" fmla="*/ 161937 h 234209"/>
                <a:gd name="connsiteX8" fmla="*/ 12824 w 94276"/>
                <a:gd name="connsiteY8" fmla="*/ 95262 h 234209"/>
                <a:gd name="connsiteX9" fmla="*/ 31874 w 94276"/>
                <a:gd name="connsiteY9" fmla="*/ 12 h 23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276" h="234209">
                  <a:moveTo>
                    <a:pt x="31874" y="12"/>
                  </a:moveTo>
                  <a:cubicBezTo>
                    <a:pt x="30816" y="-1046"/>
                    <a:pt x="7003" y="67216"/>
                    <a:pt x="6474" y="88912"/>
                  </a:cubicBezTo>
                  <a:cubicBezTo>
                    <a:pt x="5945" y="110608"/>
                    <a:pt x="15470" y="107962"/>
                    <a:pt x="28699" y="130187"/>
                  </a:cubicBezTo>
                  <a:cubicBezTo>
                    <a:pt x="41928" y="152412"/>
                    <a:pt x="85849" y="222262"/>
                    <a:pt x="85849" y="222262"/>
                  </a:cubicBezTo>
                  <a:cubicBezTo>
                    <a:pt x="95903" y="238666"/>
                    <a:pt x="96962" y="235491"/>
                    <a:pt x="89024" y="228612"/>
                  </a:cubicBezTo>
                  <a:cubicBezTo>
                    <a:pt x="81086" y="221733"/>
                    <a:pt x="53041" y="196862"/>
                    <a:pt x="38224" y="180987"/>
                  </a:cubicBezTo>
                  <a:cubicBezTo>
                    <a:pt x="23407" y="165112"/>
                    <a:pt x="-1993" y="136537"/>
                    <a:pt x="124" y="133362"/>
                  </a:cubicBezTo>
                  <a:cubicBezTo>
                    <a:pt x="2241" y="130187"/>
                    <a:pt x="48807" y="168287"/>
                    <a:pt x="50924" y="161937"/>
                  </a:cubicBezTo>
                  <a:cubicBezTo>
                    <a:pt x="53041" y="155587"/>
                    <a:pt x="17057" y="116958"/>
                    <a:pt x="12824" y="95262"/>
                  </a:cubicBezTo>
                  <a:cubicBezTo>
                    <a:pt x="8591" y="73566"/>
                    <a:pt x="32932" y="1070"/>
                    <a:pt x="31874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 1296">
              <a:extLst>
                <a:ext uri="{FF2B5EF4-FFF2-40B4-BE49-F238E27FC236}">
                  <a16:creationId xmlns:a16="http://schemas.microsoft.com/office/drawing/2014/main" id="{46C4C40E-AF51-6E2F-7C27-E2A09889B398}"/>
                </a:ext>
              </a:extLst>
            </p:cNvPr>
            <p:cNvSpPr/>
            <p:nvPr/>
          </p:nvSpPr>
          <p:spPr>
            <a:xfrm>
              <a:off x="4107939" y="830647"/>
              <a:ext cx="99531" cy="140971"/>
            </a:xfrm>
            <a:custGeom>
              <a:avLst/>
              <a:gdLst>
                <a:gd name="connsiteX0" fmla="*/ 511 w 99531"/>
                <a:gd name="connsiteY0" fmla="*/ 1203 h 140971"/>
                <a:gd name="connsiteX1" fmla="*/ 86236 w 99531"/>
                <a:gd name="connsiteY1" fmla="*/ 90103 h 140971"/>
                <a:gd name="connsiteX2" fmla="*/ 98936 w 99531"/>
                <a:gd name="connsiteY2" fmla="*/ 140903 h 140971"/>
                <a:gd name="connsiteX3" fmla="*/ 92586 w 99531"/>
                <a:gd name="connsiteY3" fmla="*/ 99628 h 140971"/>
                <a:gd name="connsiteX4" fmla="*/ 51311 w 99531"/>
                <a:gd name="connsiteY4" fmla="*/ 42478 h 140971"/>
                <a:gd name="connsiteX5" fmla="*/ 511 w 99531"/>
                <a:gd name="connsiteY5" fmla="*/ 1203 h 140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31" h="140971">
                  <a:moveTo>
                    <a:pt x="511" y="1203"/>
                  </a:moveTo>
                  <a:cubicBezTo>
                    <a:pt x="6332" y="9140"/>
                    <a:pt x="69832" y="66820"/>
                    <a:pt x="86236" y="90103"/>
                  </a:cubicBezTo>
                  <a:cubicBezTo>
                    <a:pt x="102640" y="113386"/>
                    <a:pt x="97878" y="139315"/>
                    <a:pt x="98936" y="140903"/>
                  </a:cubicBezTo>
                  <a:cubicBezTo>
                    <a:pt x="99994" y="142491"/>
                    <a:pt x="100524" y="116032"/>
                    <a:pt x="92586" y="99628"/>
                  </a:cubicBezTo>
                  <a:cubicBezTo>
                    <a:pt x="84649" y="83224"/>
                    <a:pt x="62424" y="58353"/>
                    <a:pt x="51311" y="42478"/>
                  </a:cubicBezTo>
                  <a:cubicBezTo>
                    <a:pt x="40199" y="26603"/>
                    <a:pt x="-5310" y="-6734"/>
                    <a:pt x="511" y="1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 1297">
              <a:extLst>
                <a:ext uri="{FF2B5EF4-FFF2-40B4-BE49-F238E27FC236}">
                  <a16:creationId xmlns:a16="http://schemas.microsoft.com/office/drawing/2014/main" id="{01627603-4ABA-2C41-1165-51B4530EEA69}"/>
                </a:ext>
              </a:extLst>
            </p:cNvPr>
            <p:cNvSpPr/>
            <p:nvPr/>
          </p:nvSpPr>
          <p:spPr>
            <a:xfrm>
              <a:off x="4051053" y="844208"/>
              <a:ext cx="143305" cy="235534"/>
            </a:xfrm>
            <a:custGeom>
              <a:avLst/>
              <a:gdLst>
                <a:gd name="connsiteX0" fmla="*/ 247 w 143305"/>
                <a:gd name="connsiteY0" fmla="*/ 95592 h 235534"/>
                <a:gd name="connsiteX1" fmla="*/ 44697 w 143305"/>
                <a:gd name="connsiteY1" fmla="*/ 19392 h 235534"/>
                <a:gd name="connsiteX2" fmla="*/ 117722 w 143305"/>
                <a:gd name="connsiteY2" fmla="*/ 92417 h 235534"/>
                <a:gd name="connsiteX3" fmla="*/ 143122 w 143305"/>
                <a:gd name="connsiteY3" fmla="*/ 124167 h 235534"/>
                <a:gd name="connsiteX4" fmla="*/ 127247 w 143305"/>
                <a:gd name="connsiteY4" fmla="*/ 155917 h 235534"/>
                <a:gd name="connsiteX5" fmla="*/ 92322 w 143305"/>
                <a:gd name="connsiteY5" fmla="*/ 235292 h 235534"/>
                <a:gd name="connsiteX6" fmla="*/ 127247 w 143305"/>
                <a:gd name="connsiteY6" fmla="*/ 178142 h 235534"/>
                <a:gd name="connsiteX7" fmla="*/ 130422 w 143305"/>
                <a:gd name="connsiteY7" fmla="*/ 108292 h 235534"/>
                <a:gd name="connsiteX8" fmla="*/ 133597 w 143305"/>
                <a:gd name="connsiteY8" fmla="*/ 117817 h 235534"/>
                <a:gd name="connsiteX9" fmla="*/ 63747 w 143305"/>
                <a:gd name="connsiteY9" fmla="*/ 342 h 235534"/>
                <a:gd name="connsiteX10" fmla="*/ 247 w 143305"/>
                <a:gd name="connsiteY10" fmla="*/ 95592 h 23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305" h="235534">
                  <a:moveTo>
                    <a:pt x="247" y="95592"/>
                  </a:moveTo>
                  <a:cubicBezTo>
                    <a:pt x="-2928" y="98767"/>
                    <a:pt x="25118" y="19921"/>
                    <a:pt x="44697" y="19392"/>
                  </a:cubicBezTo>
                  <a:cubicBezTo>
                    <a:pt x="64276" y="18863"/>
                    <a:pt x="101318" y="74954"/>
                    <a:pt x="117722" y="92417"/>
                  </a:cubicBezTo>
                  <a:cubicBezTo>
                    <a:pt x="134126" y="109880"/>
                    <a:pt x="141535" y="113584"/>
                    <a:pt x="143122" y="124167"/>
                  </a:cubicBezTo>
                  <a:cubicBezTo>
                    <a:pt x="144710" y="134750"/>
                    <a:pt x="135714" y="137396"/>
                    <a:pt x="127247" y="155917"/>
                  </a:cubicBezTo>
                  <a:cubicBezTo>
                    <a:pt x="118780" y="174438"/>
                    <a:pt x="92322" y="231588"/>
                    <a:pt x="92322" y="235292"/>
                  </a:cubicBezTo>
                  <a:cubicBezTo>
                    <a:pt x="92322" y="238996"/>
                    <a:pt x="120897" y="199309"/>
                    <a:pt x="127247" y="178142"/>
                  </a:cubicBezTo>
                  <a:cubicBezTo>
                    <a:pt x="133597" y="156975"/>
                    <a:pt x="130422" y="108292"/>
                    <a:pt x="130422" y="108292"/>
                  </a:cubicBezTo>
                  <a:cubicBezTo>
                    <a:pt x="131480" y="98238"/>
                    <a:pt x="144709" y="135808"/>
                    <a:pt x="133597" y="117817"/>
                  </a:cubicBezTo>
                  <a:cubicBezTo>
                    <a:pt x="122485" y="99826"/>
                    <a:pt x="83326" y="7221"/>
                    <a:pt x="63747" y="342"/>
                  </a:cubicBezTo>
                  <a:cubicBezTo>
                    <a:pt x="44168" y="-6537"/>
                    <a:pt x="3422" y="92417"/>
                    <a:pt x="247" y="95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 1298">
              <a:extLst>
                <a:ext uri="{FF2B5EF4-FFF2-40B4-BE49-F238E27FC236}">
                  <a16:creationId xmlns:a16="http://schemas.microsoft.com/office/drawing/2014/main" id="{808AE4CB-EFD0-3900-5BBE-E0EC87AB6A5A}"/>
                </a:ext>
              </a:extLst>
            </p:cNvPr>
            <p:cNvSpPr/>
            <p:nvPr/>
          </p:nvSpPr>
          <p:spPr>
            <a:xfrm>
              <a:off x="3690393" y="1389614"/>
              <a:ext cx="540117" cy="348443"/>
            </a:xfrm>
            <a:custGeom>
              <a:avLst/>
              <a:gdLst>
                <a:gd name="connsiteX0" fmla="*/ 2132 w 540117"/>
                <a:gd name="connsiteY0" fmla="*/ 347111 h 348443"/>
                <a:gd name="connsiteX1" fmla="*/ 218032 w 540117"/>
                <a:gd name="connsiteY1" fmla="*/ 108986 h 348443"/>
                <a:gd name="connsiteX2" fmla="*/ 179932 w 540117"/>
                <a:gd name="connsiteY2" fmla="*/ 134386 h 348443"/>
                <a:gd name="connsiteX3" fmla="*/ 313282 w 540117"/>
                <a:gd name="connsiteY3" fmla="*/ 70886 h 348443"/>
                <a:gd name="connsiteX4" fmla="*/ 535532 w 540117"/>
                <a:gd name="connsiteY4" fmla="*/ 1036 h 348443"/>
                <a:gd name="connsiteX5" fmla="*/ 449807 w 540117"/>
                <a:gd name="connsiteY5" fmla="*/ 32786 h 348443"/>
                <a:gd name="connsiteX6" fmla="*/ 287882 w 540117"/>
                <a:gd name="connsiteY6" fmla="*/ 83586 h 348443"/>
                <a:gd name="connsiteX7" fmla="*/ 310107 w 540117"/>
                <a:gd name="connsiteY7" fmla="*/ 67711 h 348443"/>
                <a:gd name="connsiteX8" fmla="*/ 176757 w 540117"/>
                <a:gd name="connsiteY8" fmla="*/ 153436 h 348443"/>
                <a:gd name="connsiteX9" fmla="*/ 110082 w 540117"/>
                <a:gd name="connsiteY9" fmla="*/ 204236 h 348443"/>
                <a:gd name="connsiteX10" fmla="*/ 2132 w 540117"/>
                <a:gd name="connsiteY10" fmla="*/ 347111 h 3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0117" h="348443">
                  <a:moveTo>
                    <a:pt x="2132" y="347111"/>
                  </a:moveTo>
                  <a:cubicBezTo>
                    <a:pt x="20124" y="331236"/>
                    <a:pt x="188399" y="144440"/>
                    <a:pt x="218032" y="108986"/>
                  </a:cubicBezTo>
                  <a:cubicBezTo>
                    <a:pt x="247665" y="73532"/>
                    <a:pt x="164057" y="140736"/>
                    <a:pt x="179932" y="134386"/>
                  </a:cubicBezTo>
                  <a:cubicBezTo>
                    <a:pt x="195807" y="128036"/>
                    <a:pt x="254015" y="93111"/>
                    <a:pt x="313282" y="70886"/>
                  </a:cubicBezTo>
                  <a:cubicBezTo>
                    <a:pt x="372549" y="48661"/>
                    <a:pt x="512778" y="7386"/>
                    <a:pt x="535532" y="1036"/>
                  </a:cubicBezTo>
                  <a:cubicBezTo>
                    <a:pt x="558286" y="-5314"/>
                    <a:pt x="491082" y="19028"/>
                    <a:pt x="449807" y="32786"/>
                  </a:cubicBezTo>
                  <a:cubicBezTo>
                    <a:pt x="408532" y="46544"/>
                    <a:pt x="311165" y="77765"/>
                    <a:pt x="287882" y="83586"/>
                  </a:cubicBezTo>
                  <a:cubicBezTo>
                    <a:pt x="264599" y="89407"/>
                    <a:pt x="328628" y="56069"/>
                    <a:pt x="310107" y="67711"/>
                  </a:cubicBezTo>
                  <a:cubicBezTo>
                    <a:pt x="291586" y="79353"/>
                    <a:pt x="210095" y="130682"/>
                    <a:pt x="176757" y="153436"/>
                  </a:cubicBezTo>
                  <a:cubicBezTo>
                    <a:pt x="143420" y="176190"/>
                    <a:pt x="134953" y="176190"/>
                    <a:pt x="110082" y="204236"/>
                  </a:cubicBezTo>
                  <a:cubicBezTo>
                    <a:pt x="85211" y="232282"/>
                    <a:pt x="-15860" y="362986"/>
                    <a:pt x="2132" y="347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 1299">
              <a:extLst>
                <a:ext uri="{FF2B5EF4-FFF2-40B4-BE49-F238E27FC236}">
                  <a16:creationId xmlns:a16="http://schemas.microsoft.com/office/drawing/2014/main" id="{0158CD5A-824E-E401-27F0-85496A50BAC9}"/>
                </a:ext>
              </a:extLst>
            </p:cNvPr>
            <p:cNvSpPr/>
            <p:nvPr/>
          </p:nvSpPr>
          <p:spPr>
            <a:xfrm>
              <a:off x="2704837" y="1904826"/>
              <a:ext cx="879763" cy="331640"/>
            </a:xfrm>
            <a:custGeom>
              <a:avLst/>
              <a:gdLst>
                <a:gd name="connsiteX0" fmla="*/ 3438 w 879763"/>
                <a:gd name="connsiteY0" fmla="*/ 330374 h 331640"/>
                <a:gd name="connsiteX1" fmla="*/ 451113 w 879763"/>
                <a:gd name="connsiteY1" fmla="*/ 127174 h 331640"/>
                <a:gd name="connsiteX2" fmla="*/ 416188 w 879763"/>
                <a:gd name="connsiteY2" fmla="*/ 139874 h 331640"/>
                <a:gd name="connsiteX3" fmla="*/ 578113 w 879763"/>
                <a:gd name="connsiteY3" fmla="*/ 101774 h 331640"/>
                <a:gd name="connsiteX4" fmla="*/ 682888 w 879763"/>
                <a:gd name="connsiteY4" fmla="*/ 57324 h 331640"/>
                <a:gd name="connsiteX5" fmla="*/ 879738 w 879763"/>
                <a:gd name="connsiteY5" fmla="*/ 174 h 331640"/>
                <a:gd name="connsiteX6" fmla="*/ 695588 w 879763"/>
                <a:gd name="connsiteY6" fmla="*/ 41449 h 331640"/>
                <a:gd name="connsiteX7" fmla="*/ 536838 w 879763"/>
                <a:gd name="connsiteY7" fmla="*/ 95424 h 331640"/>
                <a:gd name="connsiteX8" fmla="*/ 416188 w 879763"/>
                <a:gd name="connsiteY8" fmla="*/ 133524 h 331640"/>
                <a:gd name="connsiteX9" fmla="*/ 251088 w 879763"/>
                <a:gd name="connsiteY9" fmla="*/ 209724 h 331640"/>
                <a:gd name="connsiteX10" fmla="*/ 3438 w 879763"/>
                <a:gd name="connsiteY10" fmla="*/ 330374 h 33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9763" h="331640">
                  <a:moveTo>
                    <a:pt x="3438" y="330374"/>
                  </a:moveTo>
                  <a:cubicBezTo>
                    <a:pt x="36775" y="316616"/>
                    <a:pt x="382321" y="158924"/>
                    <a:pt x="451113" y="127174"/>
                  </a:cubicBezTo>
                  <a:cubicBezTo>
                    <a:pt x="519905" y="95424"/>
                    <a:pt x="395021" y="144107"/>
                    <a:pt x="416188" y="139874"/>
                  </a:cubicBezTo>
                  <a:cubicBezTo>
                    <a:pt x="437355" y="135641"/>
                    <a:pt x="533663" y="115532"/>
                    <a:pt x="578113" y="101774"/>
                  </a:cubicBezTo>
                  <a:cubicBezTo>
                    <a:pt x="622563" y="88016"/>
                    <a:pt x="632617" y="74257"/>
                    <a:pt x="682888" y="57324"/>
                  </a:cubicBezTo>
                  <a:cubicBezTo>
                    <a:pt x="733159" y="40391"/>
                    <a:pt x="877621" y="2820"/>
                    <a:pt x="879738" y="174"/>
                  </a:cubicBezTo>
                  <a:cubicBezTo>
                    <a:pt x="881855" y="-2472"/>
                    <a:pt x="752738" y="25574"/>
                    <a:pt x="695588" y="41449"/>
                  </a:cubicBezTo>
                  <a:cubicBezTo>
                    <a:pt x="638438" y="57324"/>
                    <a:pt x="583405" y="80078"/>
                    <a:pt x="536838" y="95424"/>
                  </a:cubicBezTo>
                  <a:cubicBezTo>
                    <a:pt x="490271" y="110770"/>
                    <a:pt x="463813" y="114474"/>
                    <a:pt x="416188" y="133524"/>
                  </a:cubicBezTo>
                  <a:cubicBezTo>
                    <a:pt x="368563" y="152574"/>
                    <a:pt x="313530" y="177445"/>
                    <a:pt x="251088" y="209724"/>
                  </a:cubicBezTo>
                  <a:cubicBezTo>
                    <a:pt x="188646" y="242003"/>
                    <a:pt x="-29899" y="344132"/>
                    <a:pt x="3438" y="330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 1300">
              <a:extLst>
                <a:ext uri="{FF2B5EF4-FFF2-40B4-BE49-F238E27FC236}">
                  <a16:creationId xmlns:a16="http://schemas.microsoft.com/office/drawing/2014/main" id="{ABBC92FA-A936-E2D9-D697-28E4AAAF6E29}"/>
                </a:ext>
              </a:extLst>
            </p:cNvPr>
            <p:cNvSpPr/>
            <p:nvPr/>
          </p:nvSpPr>
          <p:spPr>
            <a:xfrm>
              <a:off x="3711534" y="1695448"/>
              <a:ext cx="126570" cy="396787"/>
            </a:xfrm>
            <a:custGeom>
              <a:avLst/>
              <a:gdLst>
                <a:gd name="connsiteX0" fmla="*/ 22266 w 126570"/>
                <a:gd name="connsiteY0" fmla="*/ 2 h 396787"/>
                <a:gd name="connsiteX1" fmla="*/ 41 w 126570"/>
                <a:gd name="connsiteY1" fmla="*/ 120652 h 396787"/>
                <a:gd name="connsiteX2" fmla="*/ 28616 w 126570"/>
                <a:gd name="connsiteY2" fmla="*/ 171452 h 396787"/>
                <a:gd name="connsiteX3" fmla="*/ 82591 w 126570"/>
                <a:gd name="connsiteY3" fmla="*/ 238127 h 396787"/>
                <a:gd name="connsiteX4" fmla="*/ 123866 w 126570"/>
                <a:gd name="connsiteY4" fmla="*/ 387352 h 396787"/>
                <a:gd name="connsiteX5" fmla="*/ 114341 w 126570"/>
                <a:gd name="connsiteY5" fmla="*/ 361952 h 396787"/>
                <a:gd name="connsiteX6" fmla="*/ 47666 w 126570"/>
                <a:gd name="connsiteY6" fmla="*/ 203202 h 396787"/>
                <a:gd name="connsiteX7" fmla="*/ 60366 w 126570"/>
                <a:gd name="connsiteY7" fmla="*/ 215902 h 396787"/>
                <a:gd name="connsiteX8" fmla="*/ 34966 w 126570"/>
                <a:gd name="connsiteY8" fmla="*/ 146052 h 396787"/>
                <a:gd name="connsiteX9" fmla="*/ 22266 w 126570"/>
                <a:gd name="connsiteY9" fmla="*/ 123827 h 396787"/>
                <a:gd name="connsiteX10" fmla="*/ 22266 w 126570"/>
                <a:gd name="connsiteY10" fmla="*/ 2 h 39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70" h="396787">
                  <a:moveTo>
                    <a:pt x="22266" y="2"/>
                  </a:moveTo>
                  <a:cubicBezTo>
                    <a:pt x="18562" y="-527"/>
                    <a:pt x="-1017" y="92077"/>
                    <a:pt x="41" y="120652"/>
                  </a:cubicBezTo>
                  <a:cubicBezTo>
                    <a:pt x="1099" y="149227"/>
                    <a:pt x="14858" y="151873"/>
                    <a:pt x="28616" y="171452"/>
                  </a:cubicBezTo>
                  <a:cubicBezTo>
                    <a:pt x="42374" y="191031"/>
                    <a:pt x="66716" y="202144"/>
                    <a:pt x="82591" y="238127"/>
                  </a:cubicBezTo>
                  <a:cubicBezTo>
                    <a:pt x="98466" y="274110"/>
                    <a:pt x="123866" y="387352"/>
                    <a:pt x="123866" y="387352"/>
                  </a:cubicBezTo>
                  <a:cubicBezTo>
                    <a:pt x="129158" y="407989"/>
                    <a:pt x="127041" y="392644"/>
                    <a:pt x="114341" y="361952"/>
                  </a:cubicBezTo>
                  <a:cubicBezTo>
                    <a:pt x="101641" y="331260"/>
                    <a:pt x="47666" y="203202"/>
                    <a:pt x="47666" y="203202"/>
                  </a:cubicBezTo>
                  <a:cubicBezTo>
                    <a:pt x="38670" y="178860"/>
                    <a:pt x="62483" y="225427"/>
                    <a:pt x="60366" y="215902"/>
                  </a:cubicBezTo>
                  <a:cubicBezTo>
                    <a:pt x="58249" y="206377"/>
                    <a:pt x="41316" y="161398"/>
                    <a:pt x="34966" y="146052"/>
                  </a:cubicBezTo>
                  <a:cubicBezTo>
                    <a:pt x="28616" y="130706"/>
                    <a:pt x="19091" y="147640"/>
                    <a:pt x="22266" y="123827"/>
                  </a:cubicBezTo>
                  <a:cubicBezTo>
                    <a:pt x="25441" y="100015"/>
                    <a:pt x="25970" y="531"/>
                    <a:pt x="22266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 1301">
              <a:extLst>
                <a:ext uri="{FF2B5EF4-FFF2-40B4-BE49-F238E27FC236}">
                  <a16:creationId xmlns:a16="http://schemas.microsoft.com/office/drawing/2014/main" id="{7E43775D-2C56-E79E-08B9-1D1CA0F106A8}"/>
                </a:ext>
              </a:extLst>
            </p:cNvPr>
            <p:cNvSpPr/>
            <p:nvPr/>
          </p:nvSpPr>
          <p:spPr>
            <a:xfrm>
              <a:off x="3121025" y="1835127"/>
              <a:ext cx="406402" cy="136550"/>
            </a:xfrm>
            <a:custGeom>
              <a:avLst/>
              <a:gdLst>
                <a:gd name="connsiteX0" fmla="*/ 0 w 406402"/>
                <a:gd name="connsiteY0" fmla="*/ 136548 h 136550"/>
                <a:gd name="connsiteX1" fmla="*/ 295275 w 406402"/>
                <a:gd name="connsiteY1" fmla="*/ 41298 h 136550"/>
                <a:gd name="connsiteX2" fmla="*/ 346075 w 406402"/>
                <a:gd name="connsiteY2" fmla="*/ 31773 h 136550"/>
                <a:gd name="connsiteX3" fmla="*/ 361950 w 406402"/>
                <a:gd name="connsiteY3" fmla="*/ 44473 h 136550"/>
                <a:gd name="connsiteX4" fmla="*/ 327025 w 406402"/>
                <a:gd name="connsiteY4" fmla="*/ 69873 h 136550"/>
                <a:gd name="connsiteX5" fmla="*/ 406400 w 406402"/>
                <a:gd name="connsiteY5" fmla="*/ 25423 h 136550"/>
                <a:gd name="connsiteX6" fmla="*/ 323850 w 406402"/>
                <a:gd name="connsiteY6" fmla="*/ 38123 h 136550"/>
                <a:gd name="connsiteX7" fmla="*/ 381000 w 406402"/>
                <a:gd name="connsiteY7" fmla="*/ 23 h 136550"/>
                <a:gd name="connsiteX8" fmla="*/ 295275 w 406402"/>
                <a:gd name="connsiteY8" fmla="*/ 44473 h 136550"/>
                <a:gd name="connsiteX9" fmla="*/ 0 w 406402"/>
                <a:gd name="connsiteY9" fmla="*/ 136548 h 1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402" h="136550">
                  <a:moveTo>
                    <a:pt x="0" y="136548"/>
                  </a:moveTo>
                  <a:cubicBezTo>
                    <a:pt x="0" y="136019"/>
                    <a:pt x="237596" y="58760"/>
                    <a:pt x="295275" y="41298"/>
                  </a:cubicBezTo>
                  <a:cubicBezTo>
                    <a:pt x="352954" y="23836"/>
                    <a:pt x="346075" y="31773"/>
                    <a:pt x="346075" y="31773"/>
                  </a:cubicBezTo>
                  <a:cubicBezTo>
                    <a:pt x="357187" y="32302"/>
                    <a:pt x="365125" y="38123"/>
                    <a:pt x="361950" y="44473"/>
                  </a:cubicBezTo>
                  <a:cubicBezTo>
                    <a:pt x="358775" y="50823"/>
                    <a:pt x="319617" y="73048"/>
                    <a:pt x="327025" y="69873"/>
                  </a:cubicBezTo>
                  <a:cubicBezTo>
                    <a:pt x="334433" y="66698"/>
                    <a:pt x="406929" y="30715"/>
                    <a:pt x="406400" y="25423"/>
                  </a:cubicBezTo>
                  <a:cubicBezTo>
                    <a:pt x="405871" y="20131"/>
                    <a:pt x="328083" y="42356"/>
                    <a:pt x="323850" y="38123"/>
                  </a:cubicBezTo>
                  <a:cubicBezTo>
                    <a:pt x="319617" y="33890"/>
                    <a:pt x="385762" y="-1035"/>
                    <a:pt x="381000" y="23"/>
                  </a:cubicBezTo>
                  <a:cubicBezTo>
                    <a:pt x="376238" y="1081"/>
                    <a:pt x="353483" y="23836"/>
                    <a:pt x="295275" y="44473"/>
                  </a:cubicBezTo>
                  <a:cubicBezTo>
                    <a:pt x="237067" y="65110"/>
                    <a:pt x="0" y="137077"/>
                    <a:pt x="0" y="1365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 1302">
              <a:extLst>
                <a:ext uri="{FF2B5EF4-FFF2-40B4-BE49-F238E27FC236}">
                  <a16:creationId xmlns:a16="http://schemas.microsoft.com/office/drawing/2014/main" id="{F3D5C0B9-D9BE-97CB-2439-2D2413D0022D}"/>
                </a:ext>
              </a:extLst>
            </p:cNvPr>
            <p:cNvSpPr/>
            <p:nvPr/>
          </p:nvSpPr>
          <p:spPr>
            <a:xfrm>
              <a:off x="2689203" y="1993738"/>
              <a:ext cx="428532" cy="184643"/>
            </a:xfrm>
            <a:custGeom>
              <a:avLst/>
              <a:gdLst>
                <a:gd name="connsiteX0" fmla="*/ 22 w 428532"/>
                <a:gd name="connsiteY0" fmla="*/ 165262 h 184643"/>
                <a:gd name="connsiteX1" fmla="*/ 406422 w 428532"/>
                <a:gd name="connsiteY1" fmla="*/ 6512 h 184643"/>
                <a:gd name="connsiteX2" fmla="*/ 377847 w 428532"/>
                <a:gd name="connsiteY2" fmla="*/ 31912 h 184643"/>
                <a:gd name="connsiteX3" fmla="*/ 406422 w 428532"/>
                <a:gd name="connsiteY3" fmla="*/ 44612 h 184643"/>
                <a:gd name="connsiteX4" fmla="*/ 358797 w 428532"/>
                <a:gd name="connsiteY4" fmla="*/ 60487 h 184643"/>
                <a:gd name="connsiteX5" fmla="*/ 79397 w 428532"/>
                <a:gd name="connsiteY5" fmla="*/ 184312 h 184643"/>
                <a:gd name="connsiteX6" fmla="*/ 304822 w 428532"/>
                <a:gd name="connsiteY6" fmla="*/ 95412 h 184643"/>
                <a:gd name="connsiteX7" fmla="*/ 406422 w 428532"/>
                <a:gd name="connsiteY7" fmla="*/ 50962 h 184643"/>
                <a:gd name="connsiteX8" fmla="*/ 349272 w 428532"/>
                <a:gd name="connsiteY8" fmla="*/ 38262 h 184643"/>
                <a:gd name="connsiteX9" fmla="*/ 387372 w 428532"/>
                <a:gd name="connsiteY9" fmla="*/ 12862 h 184643"/>
                <a:gd name="connsiteX10" fmla="*/ 22 w 428532"/>
                <a:gd name="connsiteY10" fmla="*/ 165262 h 18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32" h="184643">
                  <a:moveTo>
                    <a:pt x="22" y="165262"/>
                  </a:moveTo>
                  <a:cubicBezTo>
                    <a:pt x="3197" y="164204"/>
                    <a:pt x="343451" y="28737"/>
                    <a:pt x="406422" y="6512"/>
                  </a:cubicBezTo>
                  <a:cubicBezTo>
                    <a:pt x="469393" y="-15713"/>
                    <a:pt x="377847" y="25562"/>
                    <a:pt x="377847" y="31912"/>
                  </a:cubicBezTo>
                  <a:cubicBezTo>
                    <a:pt x="377847" y="38262"/>
                    <a:pt x="409597" y="39850"/>
                    <a:pt x="406422" y="44612"/>
                  </a:cubicBezTo>
                  <a:cubicBezTo>
                    <a:pt x="403247" y="49374"/>
                    <a:pt x="413301" y="37204"/>
                    <a:pt x="358797" y="60487"/>
                  </a:cubicBezTo>
                  <a:cubicBezTo>
                    <a:pt x="304293" y="83770"/>
                    <a:pt x="88393" y="178491"/>
                    <a:pt x="79397" y="184312"/>
                  </a:cubicBezTo>
                  <a:cubicBezTo>
                    <a:pt x="70401" y="190133"/>
                    <a:pt x="250318" y="117637"/>
                    <a:pt x="304822" y="95412"/>
                  </a:cubicBezTo>
                  <a:cubicBezTo>
                    <a:pt x="359326" y="73187"/>
                    <a:pt x="399014" y="60487"/>
                    <a:pt x="406422" y="50962"/>
                  </a:cubicBezTo>
                  <a:cubicBezTo>
                    <a:pt x="413830" y="41437"/>
                    <a:pt x="352447" y="44612"/>
                    <a:pt x="349272" y="38262"/>
                  </a:cubicBezTo>
                  <a:cubicBezTo>
                    <a:pt x="346097" y="31912"/>
                    <a:pt x="443464" y="-8305"/>
                    <a:pt x="387372" y="12862"/>
                  </a:cubicBezTo>
                  <a:cubicBezTo>
                    <a:pt x="331280" y="34029"/>
                    <a:pt x="-3153" y="166320"/>
                    <a:pt x="22" y="165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 1303">
              <a:extLst>
                <a:ext uri="{FF2B5EF4-FFF2-40B4-BE49-F238E27FC236}">
                  <a16:creationId xmlns:a16="http://schemas.microsoft.com/office/drawing/2014/main" id="{6B8E98DA-A42A-A397-2A24-EC5703A645EA}"/>
                </a:ext>
              </a:extLst>
            </p:cNvPr>
            <p:cNvSpPr/>
            <p:nvPr/>
          </p:nvSpPr>
          <p:spPr>
            <a:xfrm>
              <a:off x="3146141" y="1904980"/>
              <a:ext cx="314632" cy="105224"/>
            </a:xfrm>
            <a:custGeom>
              <a:avLst/>
              <a:gdLst>
                <a:gd name="connsiteX0" fmla="*/ 284 w 314632"/>
                <a:gd name="connsiteY0" fmla="*/ 104795 h 105224"/>
                <a:gd name="connsiteX1" fmla="*/ 184434 w 314632"/>
                <a:gd name="connsiteY1" fmla="*/ 47645 h 105224"/>
                <a:gd name="connsiteX2" fmla="*/ 314609 w 314632"/>
                <a:gd name="connsiteY2" fmla="*/ 20 h 105224"/>
                <a:gd name="connsiteX3" fmla="*/ 174909 w 314632"/>
                <a:gd name="connsiteY3" fmla="*/ 41295 h 105224"/>
                <a:gd name="connsiteX4" fmla="*/ 228884 w 314632"/>
                <a:gd name="connsiteY4" fmla="*/ 15895 h 105224"/>
                <a:gd name="connsiteX5" fmla="*/ 284 w 314632"/>
                <a:gd name="connsiteY5" fmla="*/ 104795 h 10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632" h="105224">
                  <a:moveTo>
                    <a:pt x="284" y="104795"/>
                  </a:moveTo>
                  <a:cubicBezTo>
                    <a:pt x="-7124" y="110087"/>
                    <a:pt x="132047" y="65107"/>
                    <a:pt x="184434" y="47645"/>
                  </a:cubicBezTo>
                  <a:cubicBezTo>
                    <a:pt x="236821" y="30183"/>
                    <a:pt x="316197" y="1078"/>
                    <a:pt x="314609" y="20"/>
                  </a:cubicBezTo>
                  <a:cubicBezTo>
                    <a:pt x="313021" y="-1038"/>
                    <a:pt x="189196" y="38649"/>
                    <a:pt x="174909" y="41295"/>
                  </a:cubicBezTo>
                  <a:cubicBezTo>
                    <a:pt x="160622" y="43941"/>
                    <a:pt x="255342" y="7957"/>
                    <a:pt x="228884" y="15895"/>
                  </a:cubicBezTo>
                  <a:cubicBezTo>
                    <a:pt x="202426" y="23833"/>
                    <a:pt x="7692" y="99503"/>
                    <a:pt x="284" y="1047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 1304">
              <a:extLst>
                <a:ext uri="{FF2B5EF4-FFF2-40B4-BE49-F238E27FC236}">
                  <a16:creationId xmlns:a16="http://schemas.microsoft.com/office/drawing/2014/main" id="{8B89BD9F-4625-1D80-574F-D8746A3B08FF}"/>
                </a:ext>
              </a:extLst>
            </p:cNvPr>
            <p:cNvSpPr/>
            <p:nvPr/>
          </p:nvSpPr>
          <p:spPr>
            <a:xfrm>
              <a:off x="3457275" y="1784346"/>
              <a:ext cx="270971" cy="173744"/>
            </a:xfrm>
            <a:custGeom>
              <a:avLst/>
              <a:gdLst>
                <a:gd name="connsiteX0" fmla="*/ 149525 w 270971"/>
                <a:gd name="connsiteY0" fmla="*/ 4 h 173744"/>
                <a:gd name="connsiteX1" fmla="*/ 162225 w 270971"/>
                <a:gd name="connsiteY1" fmla="*/ 63504 h 173744"/>
                <a:gd name="connsiteX2" fmla="*/ 101900 w 270971"/>
                <a:gd name="connsiteY2" fmla="*/ 88904 h 173744"/>
                <a:gd name="connsiteX3" fmla="*/ 300 w 270971"/>
                <a:gd name="connsiteY3" fmla="*/ 107954 h 173744"/>
                <a:gd name="connsiteX4" fmla="*/ 136825 w 270971"/>
                <a:gd name="connsiteY4" fmla="*/ 85729 h 173744"/>
                <a:gd name="connsiteX5" fmla="*/ 184450 w 270971"/>
                <a:gd name="connsiteY5" fmla="*/ 107954 h 173744"/>
                <a:gd name="connsiteX6" fmla="*/ 267000 w 270971"/>
                <a:gd name="connsiteY6" fmla="*/ 171454 h 173744"/>
                <a:gd name="connsiteX7" fmla="*/ 254300 w 270971"/>
                <a:gd name="connsiteY7" fmla="*/ 146054 h 173744"/>
                <a:gd name="connsiteX8" fmla="*/ 222550 w 270971"/>
                <a:gd name="connsiteY8" fmla="*/ 19054 h 173744"/>
                <a:gd name="connsiteX9" fmla="*/ 216200 w 270971"/>
                <a:gd name="connsiteY9" fmla="*/ 98429 h 173744"/>
                <a:gd name="connsiteX10" fmla="*/ 244775 w 270971"/>
                <a:gd name="connsiteY10" fmla="*/ 142879 h 173744"/>
                <a:gd name="connsiteX11" fmla="*/ 174925 w 270971"/>
                <a:gd name="connsiteY11" fmla="*/ 66679 h 173744"/>
                <a:gd name="connsiteX12" fmla="*/ 149525 w 270971"/>
                <a:gd name="connsiteY12" fmla="*/ 4 h 17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71" h="173744">
                  <a:moveTo>
                    <a:pt x="149525" y="4"/>
                  </a:moveTo>
                  <a:cubicBezTo>
                    <a:pt x="147408" y="-525"/>
                    <a:pt x="170163" y="48687"/>
                    <a:pt x="162225" y="63504"/>
                  </a:cubicBezTo>
                  <a:cubicBezTo>
                    <a:pt x="154288" y="78321"/>
                    <a:pt x="128887" y="81496"/>
                    <a:pt x="101900" y="88904"/>
                  </a:cubicBezTo>
                  <a:cubicBezTo>
                    <a:pt x="74913" y="96312"/>
                    <a:pt x="-5521" y="108483"/>
                    <a:pt x="300" y="107954"/>
                  </a:cubicBezTo>
                  <a:cubicBezTo>
                    <a:pt x="6121" y="107425"/>
                    <a:pt x="106133" y="85729"/>
                    <a:pt x="136825" y="85729"/>
                  </a:cubicBezTo>
                  <a:cubicBezTo>
                    <a:pt x="167517" y="85729"/>
                    <a:pt x="162754" y="93667"/>
                    <a:pt x="184450" y="107954"/>
                  </a:cubicBezTo>
                  <a:cubicBezTo>
                    <a:pt x="206146" y="122242"/>
                    <a:pt x="255358" y="165104"/>
                    <a:pt x="267000" y="171454"/>
                  </a:cubicBezTo>
                  <a:cubicBezTo>
                    <a:pt x="278642" y="177804"/>
                    <a:pt x="261708" y="171454"/>
                    <a:pt x="254300" y="146054"/>
                  </a:cubicBezTo>
                  <a:cubicBezTo>
                    <a:pt x="246892" y="120654"/>
                    <a:pt x="228900" y="26991"/>
                    <a:pt x="222550" y="19054"/>
                  </a:cubicBezTo>
                  <a:cubicBezTo>
                    <a:pt x="216200" y="11117"/>
                    <a:pt x="212496" y="77791"/>
                    <a:pt x="216200" y="98429"/>
                  </a:cubicBezTo>
                  <a:cubicBezTo>
                    <a:pt x="219904" y="119067"/>
                    <a:pt x="251654" y="148171"/>
                    <a:pt x="244775" y="142879"/>
                  </a:cubicBezTo>
                  <a:cubicBezTo>
                    <a:pt x="237896" y="137587"/>
                    <a:pt x="189742" y="88375"/>
                    <a:pt x="174925" y="66679"/>
                  </a:cubicBezTo>
                  <a:cubicBezTo>
                    <a:pt x="160108" y="44983"/>
                    <a:pt x="151642" y="533"/>
                    <a:pt x="14952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 1305">
              <a:extLst>
                <a:ext uri="{FF2B5EF4-FFF2-40B4-BE49-F238E27FC236}">
                  <a16:creationId xmlns:a16="http://schemas.microsoft.com/office/drawing/2014/main" id="{99F09C83-67C8-ED42-9D1E-44AE30BAAB81}"/>
                </a:ext>
              </a:extLst>
            </p:cNvPr>
            <p:cNvSpPr/>
            <p:nvPr/>
          </p:nvSpPr>
          <p:spPr>
            <a:xfrm>
              <a:off x="3534310" y="1386881"/>
              <a:ext cx="113968" cy="134770"/>
            </a:xfrm>
            <a:custGeom>
              <a:avLst/>
              <a:gdLst>
                <a:gd name="connsiteX0" fmla="*/ 53440 w 113968"/>
                <a:gd name="connsiteY0" fmla="*/ 594 h 134770"/>
                <a:gd name="connsiteX1" fmla="*/ 2640 w 113968"/>
                <a:gd name="connsiteY1" fmla="*/ 130769 h 134770"/>
                <a:gd name="connsiteX2" fmla="*/ 18515 w 113968"/>
                <a:gd name="connsiteY2" fmla="*/ 95844 h 134770"/>
                <a:gd name="connsiteX3" fmla="*/ 113765 w 113968"/>
                <a:gd name="connsiteY3" fmla="*/ 38694 h 134770"/>
                <a:gd name="connsiteX4" fmla="*/ 43915 w 113968"/>
                <a:gd name="connsiteY4" fmla="*/ 79969 h 134770"/>
                <a:gd name="connsiteX5" fmla="*/ 53440 w 113968"/>
                <a:gd name="connsiteY5" fmla="*/ 594 h 13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968" h="134770">
                  <a:moveTo>
                    <a:pt x="53440" y="594"/>
                  </a:moveTo>
                  <a:cubicBezTo>
                    <a:pt x="46561" y="9061"/>
                    <a:pt x="8461" y="114894"/>
                    <a:pt x="2640" y="130769"/>
                  </a:cubicBezTo>
                  <a:cubicBezTo>
                    <a:pt x="-3181" y="146644"/>
                    <a:pt x="-6" y="111190"/>
                    <a:pt x="18515" y="95844"/>
                  </a:cubicBezTo>
                  <a:cubicBezTo>
                    <a:pt x="37036" y="80498"/>
                    <a:pt x="109532" y="41340"/>
                    <a:pt x="113765" y="38694"/>
                  </a:cubicBezTo>
                  <a:cubicBezTo>
                    <a:pt x="117998" y="36048"/>
                    <a:pt x="55028" y="83144"/>
                    <a:pt x="43915" y="79969"/>
                  </a:cubicBezTo>
                  <a:cubicBezTo>
                    <a:pt x="32802" y="76794"/>
                    <a:pt x="60319" y="-7873"/>
                    <a:pt x="53440" y="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 1306">
              <a:extLst>
                <a:ext uri="{FF2B5EF4-FFF2-40B4-BE49-F238E27FC236}">
                  <a16:creationId xmlns:a16="http://schemas.microsoft.com/office/drawing/2014/main" id="{D59388C7-7A9C-04F6-D000-2DE174DB3902}"/>
                </a:ext>
              </a:extLst>
            </p:cNvPr>
            <p:cNvSpPr/>
            <p:nvPr/>
          </p:nvSpPr>
          <p:spPr>
            <a:xfrm>
              <a:off x="3740130" y="1440527"/>
              <a:ext cx="343697" cy="286744"/>
            </a:xfrm>
            <a:custGeom>
              <a:avLst/>
              <a:gdLst>
                <a:gd name="connsiteX0" fmla="*/ 342920 w 343697"/>
                <a:gd name="connsiteY0" fmla="*/ 923 h 286744"/>
                <a:gd name="connsiteX1" fmla="*/ 266720 w 343697"/>
                <a:gd name="connsiteY1" fmla="*/ 118398 h 286744"/>
                <a:gd name="connsiteX2" fmla="*/ 212745 w 343697"/>
                <a:gd name="connsiteY2" fmla="*/ 219998 h 286744"/>
                <a:gd name="connsiteX3" fmla="*/ 231795 w 343697"/>
                <a:gd name="connsiteY3" fmla="*/ 181898 h 286744"/>
                <a:gd name="connsiteX4" fmla="*/ 196870 w 343697"/>
                <a:gd name="connsiteY4" fmla="*/ 213648 h 286744"/>
                <a:gd name="connsiteX5" fmla="*/ 20 w 343697"/>
                <a:gd name="connsiteY5" fmla="*/ 286673 h 286744"/>
                <a:gd name="connsiteX6" fmla="*/ 209570 w 343697"/>
                <a:gd name="connsiteY6" fmla="*/ 226348 h 286744"/>
                <a:gd name="connsiteX7" fmla="*/ 215920 w 343697"/>
                <a:gd name="connsiteY7" fmla="*/ 185073 h 286744"/>
                <a:gd name="connsiteX8" fmla="*/ 342920 w 343697"/>
                <a:gd name="connsiteY8" fmla="*/ 923 h 28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697" h="286744">
                  <a:moveTo>
                    <a:pt x="342920" y="923"/>
                  </a:moveTo>
                  <a:cubicBezTo>
                    <a:pt x="351387" y="-10189"/>
                    <a:pt x="288416" y="81886"/>
                    <a:pt x="266720" y="118398"/>
                  </a:cubicBezTo>
                  <a:cubicBezTo>
                    <a:pt x="245024" y="154910"/>
                    <a:pt x="218566" y="209415"/>
                    <a:pt x="212745" y="219998"/>
                  </a:cubicBezTo>
                  <a:cubicBezTo>
                    <a:pt x="206924" y="230581"/>
                    <a:pt x="234441" y="182956"/>
                    <a:pt x="231795" y="181898"/>
                  </a:cubicBezTo>
                  <a:cubicBezTo>
                    <a:pt x="229149" y="180840"/>
                    <a:pt x="235499" y="196186"/>
                    <a:pt x="196870" y="213648"/>
                  </a:cubicBezTo>
                  <a:cubicBezTo>
                    <a:pt x="158241" y="231110"/>
                    <a:pt x="-2097" y="284556"/>
                    <a:pt x="20" y="286673"/>
                  </a:cubicBezTo>
                  <a:cubicBezTo>
                    <a:pt x="2137" y="288790"/>
                    <a:pt x="173587" y="243281"/>
                    <a:pt x="209570" y="226348"/>
                  </a:cubicBezTo>
                  <a:cubicBezTo>
                    <a:pt x="245553" y="209415"/>
                    <a:pt x="195812" y="218940"/>
                    <a:pt x="215920" y="185073"/>
                  </a:cubicBezTo>
                  <a:cubicBezTo>
                    <a:pt x="236028" y="151206"/>
                    <a:pt x="334453" y="12035"/>
                    <a:pt x="342920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 1307">
              <a:extLst>
                <a:ext uri="{FF2B5EF4-FFF2-40B4-BE49-F238E27FC236}">
                  <a16:creationId xmlns:a16="http://schemas.microsoft.com/office/drawing/2014/main" id="{F5B93388-39C1-4C68-8688-5FA9012DFF9A}"/>
                </a:ext>
              </a:extLst>
            </p:cNvPr>
            <p:cNvSpPr/>
            <p:nvPr/>
          </p:nvSpPr>
          <p:spPr>
            <a:xfrm>
              <a:off x="3727186" y="1660522"/>
              <a:ext cx="194336" cy="155578"/>
            </a:xfrm>
            <a:custGeom>
              <a:avLst/>
              <a:gdLst>
                <a:gd name="connsiteX0" fmla="*/ 193939 w 194336"/>
                <a:gd name="connsiteY0" fmla="*/ 3 h 155578"/>
                <a:gd name="connsiteX1" fmla="*/ 155839 w 194336"/>
                <a:gd name="connsiteY1" fmla="*/ 82553 h 155578"/>
                <a:gd name="connsiteX2" fmla="*/ 124089 w 194336"/>
                <a:gd name="connsiteY2" fmla="*/ 95253 h 155578"/>
                <a:gd name="connsiteX3" fmla="*/ 264 w 194336"/>
                <a:gd name="connsiteY3" fmla="*/ 155578 h 155578"/>
                <a:gd name="connsiteX4" fmla="*/ 92339 w 194336"/>
                <a:gd name="connsiteY4" fmla="*/ 95253 h 155578"/>
                <a:gd name="connsiteX5" fmla="*/ 130439 w 194336"/>
                <a:gd name="connsiteY5" fmla="*/ 85728 h 155578"/>
                <a:gd name="connsiteX6" fmla="*/ 193939 w 194336"/>
                <a:gd name="connsiteY6" fmla="*/ 3 h 15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36" h="155578">
                  <a:moveTo>
                    <a:pt x="193939" y="3"/>
                  </a:moveTo>
                  <a:cubicBezTo>
                    <a:pt x="198172" y="-526"/>
                    <a:pt x="167481" y="66678"/>
                    <a:pt x="155839" y="82553"/>
                  </a:cubicBezTo>
                  <a:cubicBezTo>
                    <a:pt x="144197" y="98428"/>
                    <a:pt x="150018" y="83082"/>
                    <a:pt x="124089" y="95253"/>
                  </a:cubicBezTo>
                  <a:cubicBezTo>
                    <a:pt x="98160" y="107424"/>
                    <a:pt x="5556" y="155578"/>
                    <a:pt x="264" y="155578"/>
                  </a:cubicBezTo>
                  <a:cubicBezTo>
                    <a:pt x="-5028" y="155578"/>
                    <a:pt x="70643" y="106895"/>
                    <a:pt x="92339" y="95253"/>
                  </a:cubicBezTo>
                  <a:cubicBezTo>
                    <a:pt x="114035" y="83611"/>
                    <a:pt x="116681" y="96841"/>
                    <a:pt x="130439" y="85728"/>
                  </a:cubicBezTo>
                  <a:cubicBezTo>
                    <a:pt x="144197" y="74615"/>
                    <a:pt x="189706" y="532"/>
                    <a:pt x="193939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 1308">
              <a:extLst>
                <a:ext uri="{FF2B5EF4-FFF2-40B4-BE49-F238E27FC236}">
                  <a16:creationId xmlns:a16="http://schemas.microsoft.com/office/drawing/2014/main" id="{2DAC1469-251A-6787-FC70-29674457F315}"/>
                </a:ext>
              </a:extLst>
            </p:cNvPr>
            <p:cNvSpPr/>
            <p:nvPr/>
          </p:nvSpPr>
          <p:spPr>
            <a:xfrm>
              <a:off x="3730621" y="1782712"/>
              <a:ext cx="205061" cy="90547"/>
            </a:xfrm>
            <a:custGeom>
              <a:avLst/>
              <a:gdLst>
                <a:gd name="connsiteX0" fmla="*/ 4 w 205061"/>
                <a:gd name="connsiteY0" fmla="*/ 42913 h 90547"/>
                <a:gd name="connsiteX1" fmla="*/ 60329 w 205061"/>
                <a:gd name="connsiteY1" fmla="*/ 81013 h 90547"/>
                <a:gd name="connsiteX2" fmla="*/ 69854 w 205061"/>
                <a:gd name="connsiteY2" fmla="*/ 61963 h 90547"/>
                <a:gd name="connsiteX3" fmla="*/ 203204 w 205061"/>
                <a:gd name="connsiteY3" fmla="*/ 1638 h 90547"/>
                <a:gd name="connsiteX4" fmla="*/ 142879 w 205061"/>
                <a:gd name="connsiteY4" fmla="*/ 20688 h 90547"/>
                <a:gd name="connsiteX5" fmla="*/ 73029 w 205061"/>
                <a:gd name="connsiteY5" fmla="*/ 58788 h 90547"/>
                <a:gd name="connsiteX6" fmla="*/ 57154 w 205061"/>
                <a:gd name="connsiteY6" fmla="*/ 90538 h 90547"/>
                <a:gd name="connsiteX7" fmla="*/ 4 w 205061"/>
                <a:gd name="connsiteY7" fmla="*/ 42913 h 9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061" h="90547">
                  <a:moveTo>
                    <a:pt x="4" y="42913"/>
                  </a:moveTo>
                  <a:cubicBezTo>
                    <a:pt x="533" y="41326"/>
                    <a:pt x="60329" y="81013"/>
                    <a:pt x="60329" y="81013"/>
                  </a:cubicBezTo>
                  <a:cubicBezTo>
                    <a:pt x="71971" y="84188"/>
                    <a:pt x="46042" y="75192"/>
                    <a:pt x="69854" y="61963"/>
                  </a:cubicBezTo>
                  <a:cubicBezTo>
                    <a:pt x="93666" y="48734"/>
                    <a:pt x="191033" y="8517"/>
                    <a:pt x="203204" y="1638"/>
                  </a:cubicBezTo>
                  <a:cubicBezTo>
                    <a:pt x="215375" y="-5241"/>
                    <a:pt x="164575" y="11163"/>
                    <a:pt x="142879" y="20688"/>
                  </a:cubicBezTo>
                  <a:cubicBezTo>
                    <a:pt x="121183" y="30213"/>
                    <a:pt x="87316" y="47146"/>
                    <a:pt x="73029" y="58788"/>
                  </a:cubicBezTo>
                  <a:cubicBezTo>
                    <a:pt x="58742" y="70430"/>
                    <a:pt x="65092" y="91067"/>
                    <a:pt x="57154" y="90538"/>
                  </a:cubicBezTo>
                  <a:cubicBezTo>
                    <a:pt x="49217" y="90009"/>
                    <a:pt x="-525" y="44500"/>
                    <a:pt x="4" y="429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 1309">
              <a:extLst>
                <a:ext uri="{FF2B5EF4-FFF2-40B4-BE49-F238E27FC236}">
                  <a16:creationId xmlns:a16="http://schemas.microsoft.com/office/drawing/2014/main" id="{219A70EC-CEA6-8F14-25C5-9455D1E0A42A}"/>
                </a:ext>
              </a:extLst>
            </p:cNvPr>
            <p:cNvSpPr/>
            <p:nvPr/>
          </p:nvSpPr>
          <p:spPr>
            <a:xfrm>
              <a:off x="3873152" y="1600073"/>
              <a:ext cx="111881" cy="191176"/>
            </a:xfrm>
            <a:custGeom>
              <a:avLst/>
              <a:gdLst>
                <a:gd name="connsiteX0" fmla="*/ 111473 w 111881"/>
                <a:gd name="connsiteY0" fmla="*/ 127 h 191176"/>
                <a:gd name="connsiteX1" fmla="*/ 57498 w 111881"/>
                <a:gd name="connsiteY1" fmla="*/ 130302 h 191176"/>
                <a:gd name="connsiteX2" fmla="*/ 41623 w 111881"/>
                <a:gd name="connsiteY2" fmla="*/ 190627 h 191176"/>
                <a:gd name="connsiteX3" fmla="*/ 13048 w 111881"/>
                <a:gd name="connsiteY3" fmla="*/ 158877 h 191176"/>
                <a:gd name="connsiteX4" fmla="*/ 348 w 111881"/>
                <a:gd name="connsiteY4" fmla="*/ 136652 h 191176"/>
                <a:gd name="connsiteX5" fmla="*/ 25748 w 111881"/>
                <a:gd name="connsiteY5" fmla="*/ 155702 h 191176"/>
                <a:gd name="connsiteX6" fmla="*/ 111473 w 111881"/>
                <a:gd name="connsiteY6" fmla="*/ 127 h 19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81" h="191176">
                  <a:moveTo>
                    <a:pt x="111473" y="127"/>
                  </a:moveTo>
                  <a:cubicBezTo>
                    <a:pt x="116765" y="-4106"/>
                    <a:pt x="69140" y="98552"/>
                    <a:pt x="57498" y="130302"/>
                  </a:cubicBezTo>
                  <a:cubicBezTo>
                    <a:pt x="45856" y="162052"/>
                    <a:pt x="49031" y="185865"/>
                    <a:pt x="41623" y="190627"/>
                  </a:cubicBezTo>
                  <a:cubicBezTo>
                    <a:pt x="34215" y="195390"/>
                    <a:pt x="19927" y="167873"/>
                    <a:pt x="13048" y="158877"/>
                  </a:cubicBezTo>
                  <a:cubicBezTo>
                    <a:pt x="6169" y="149881"/>
                    <a:pt x="-1769" y="137181"/>
                    <a:pt x="348" y="136652"/>
                  </a:cubicBezTo>
                  <a:cubicBezTo>
                    <a:pt x="2465" y="136123"/>
                    <a:pt x="8285" y="172106"/>
                    <a:pt x="25748" y="155702"/>
                  </a:cubicBezTo>
                  <a:cubicBezTo>
                    <a:pt x="43210" y="139298"/>
                    <a:pt x="106181" y="4360"/>
                    <a:pt x="111473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 1310">
              <a:extLst>
                <a:ext uri="{FF2B5EF4-FFF2-40B4-BE49-F238E27FC236}">
                  <a16:creationId xmlns:a16="http://schemas.microsoft.com/office/drawing/2014/main" id="{98BFAD62-3220-C4BA-4751-2D4A96DAF813}"/>
                </a:ext>
              </a:extLst>
            </p:cNvPr>
            <p:cNvSpPr/>
            <p:nvPr/>
          </p:nvSpPr>
          <p:spPr>
            <a:xfrm>
              <a:off x="3787617" y="1504918"/>
              <a:ext cx="257428" cy="612810"/>
            </a:xfrm>
            <a:custGeom>
              <a:avLst/>
              <a:gdLst>
                <a:gd name="connsiteX0" fmla="*/ 257333 w 257428"/>
                <a:gd name="connsiteY0" fmla="*/ 32 h 612810"/>
                <a:gd name="connsiteX1" fmla="*/ 158908 w 257428"/>
                <a:gd name="connsiteY1" fmla="*/ 206407 h 612810"/>
                <a:gd name="connsiteX2" fmla="*/ 111283 w 257428"/>
                <a:gd name="connsiteY2" fmla="*/ 298482 h 612810"/>
                <a:gd name="connsiteX3" fmla="*/ 123983 w 257428"/>
                <a:gd name="connsiteY3" fmla="*/ 292132 h 612810"/>
                <a:gd name="connsiteX4" fmla="*/ 117633 w 257428"/>
                <a:gd name="connsiteY4" fmla="*/ 361982 h 612810"/>
                <a:gd name="connsiteX5" fmla="*/ 95408 w 257428"/>
                <a:gd name="connsiteY5" fmla="*/ 428657 h 612810"/>
                <a:gd name="connsiteX6" fmla="*/ 76358 w 257428"/>
                <a:gd name="connsiteY6" fmla="*/ 536607 h 612810"/>
                <a:gd name="connsiteX7" fmla="*/ 158 w 257428"/>
                <a:gd name="connsiteY7" fmla="*/ 612807 h 612810"/>
                <a:gd name="connsiteX8" fmla="*/ 57308 w 257428"/>
                <a:gd name="connsiteY8" fmla="*/ 539782 h 612810"/>
                <a:gd name="connsiteX9" fmla="*/ 89058 w 257428"/>
                <a:gd name="connsiteY9" fmla="*/ 492157 h 612810"/>
                <a:gd name="connsiteX10" fmla="*/ 143033 w 257428"/>
                <a:gd name="connsiteY10" fmla="*/ 285782 h 612810"/>
                <a:gd name="connsiteX11" fmla="*/ 136683 w 257428"/>
                <a:gd name="connsiteY11" fmla="*/ 308007 h 612810"/>
                <a:gd name="connsiteX12" fmla="*/ 139858 w 257428"/>
                <a:gd name="connsiteY12" fmla="*/ 222282 h 612810"/>
                <a:gd name="connsiteX13" fmla="*/ 257333 w 257428"/>
                <a:gd name="connsiteY13" fmla="*/ 32 h 61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7428" h="612810">
                  <a:moveTo>
                    <a:pt x="257333" y="32"/>
                  </a:moveTo>
                  <a:cubicBezTo>
                    <a:pt x="260508" y="-2614"/>
                    <a:pt x="183250" y="156665"/>
                    <a:pt x="158908" y="206407"/>
                  </a:cubicBezTo>
                  <a:cubicBezTo>
                    <a:pt x="134566" y="256149"/>
                    <a:pt x="117104" y="284195"/>
                    <a:pt x="111283" y="298482"/>
                  </a:cubicBezTo>
                  <a:cubicBezTo>
                    <a:pt x="105462" y="312769"/>
                    <a:pt x="122925" y="281549"/>
                    <a:pt x="123983" y="292132"/>
                  </a:cubicBezTo>
                  <a:cubicBezTo>
                    <a:pt x="125041" y="302715"/>
                    <a:pt x="122396" y="339228"/>
                    <a:pt x="117633" y="361982"/>
                  </a:cubicBezTo>
                  <a:cubicBezTo>
                    <a:pt x="112870" y="384736"/>
                    <a:pt x="102287" y="399553"/>
                    <a:pt x="95408" y="428657"/>
                  </a:cubicBezTo>
                  <a:cubicBezTo>
                    <a:pt x="88529" y="457761"/>
                    <a:pt x="92233" y="505915"/>
                    <a:pt x="76358" y="536607"/>
                  </a:cubicBezTo>
                  <a:cubicBezTo>
                    <a:pt x="60483" y="567299"/>
                    <a:pt x="3333" y="612278"/>
                    <a:pt x="158" y="612807"/>
                  </a:cubicBezTo>
                  <a:cubicBezTo>
                    <a:pt x="-3017" y="613336"/>
                    <a:pt x="42491" y="559890"/>
                    <a:pt x="57308" y="539782"/>
                  </a:cubicBezTo>
                  <a:cubicBezTo>
                    <a:pt x="72125" y="519674"/>
                    <a:pt x="74771" y="534490"/>
                    <a:pt x="89058" y="492157"/>
                  </a:cubicBezTo>
                  <a:cubicBezTo>
                    <a:pt x="103345" y="449824"/>
                    <a:pt x="143033" y="285782"/>
                    <a:pt x="143033" y="285782"/>
                  </a:cubicBezTo>
                  <a:cubicBezTo>
                    <a:pt x="150970" y="255090"/>
                    <a:pt x="137212" y="318590"/>
                    <a:pt x="136683" y="308007"/>
                  </a:cubicBezTo>
                  <a:cubicBezTo>
                    <a:pt x="136154" y="297424"/>
                    <a:pt x="121337" y="268319"/>
                    <a:pt x="139858" y="222282"/>
                  </a:cubicBezTo>
                  <a:cubicBezTo>
                    <a:pt x="158379" y="176245"/>
                    <a:pt x="254158" y="2678"/>
                    <a:pt x="257333" y="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 1311">
              <a:extLst>
                <a:ext uri="{FF2B5EF4-FFF2-40B4-BE49-F238E27FC236}">
                  <a16:creationId xmlns:a16="http://schemas.microsoft.com/office/drawing/2014/main" id="{F41CBDA5-593B-2DC2-D3DD-E0ADD20EB0AA}"/>
                </a:ext>
              </a:extLst>
            </p:cNvPr>
            <p:cNvSpPr/>
            <p:nvPr/>
          </p:nvSpPr>
          <p:spPr>
            <a:xfrm>
              <a:off x="4035310" y="1489044"/>
              <a:ext cx="150559" cy="239572"/>
            </a:xfrm>
            <a:custGeom>
              <a:avLst/>
              <a:gdLst>
                <a:gd name="connsiteX0" fmla="*/ 115 w 150559"/>
                <a:gd name="connsiteY0" fmla="*/ 31 h 239572"/>
                <a:gd name="connsiteX1" fmla="*/ 12815 w 150559"/>
                <a:gd name="connsiteY1" fmla="*/ 139731 h 239572"/>
                <a:gd name="connsiteX2" fmla="*/ 44565 w 150559"/>
                <a:gd name="connsiteY2" fmla="*/ 219106 h 239572"/>
                <a:gd name="connsiteX3" fmla="*/ 47740 w 150559"/>
                <a:gd name="connsiteY3" fmla="*/ 193706 h 239572"/>
                <a:gd name="connsiteX4" fmla="*/ 66790 w 150559"/>
                <a:gd name="connsiteY4" fmla="*/ 215931 h 239572"/>
                <a:gd name="connsiteX5" fmla="*/ 149340 w 150559"/>
                <a:gd name="connsiteY5" fmla="*/ 238156 h 239572"/>
                <a:gd name="connsiteX6" fmla="*/ 111240 w 150559"/>
                <a:gd name="connsiteY6" fmla="*/ 234981 h 239572"/>
                <a:gd name="connsiteX7" fmla="*/ 44565 w 150559"/>
                <a:gd name="connsiteY7" fmla="*/ 215931 h 239572"/>
                <a:gd name="connsiteX8" fmla="*/ 35040 w 150559"/>
                <a:gd name="connsiteY8" fmla="*/ 146081 h 239572"/>
                <a:gd name="connsiteX9" fmla="*/ 44565 w 150559"/>
                <a:gd name="connsiteY9" fmla="*/ 165131 h 239572"/>
                <a:gd name="connsiteX10" fmla="*/ 19165 w 150559"/>
                <a:gd name="connsiteY10" fmla="*/ 127031 h 239572"/>
                <a:gd name="connsiteX11" fmla="*/ 115 w 150559"/>
                <a:gd name="connsiteY11" fmla="*/ 31 h 2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559" h="239572">
                  <a:moveTo>
                    <a:pt x="115" y="31"/>
                  </a:moveTo>
                  <a:cubicBezTo>
                    <a:pt x="-943" y="2148"/>
                    <a:pt x="5407" y="103219"/>
                    <a:pt x="12815" y="139731"/>
                  </a:cubicBezTo>
                  <a:cubicBezTo>
                    <a:pt x="20223" y="176243"/>
                    <a:pt x="38744" y="210110"/>
                    <a:pt x="44565" y="219106"/>
                  </a:cubicBezTo>
                  <a:cubicBezTo>
                    <a:pt x="50386" y="228102"/>
                    <a:pt x="44036" y="194235"/>
                    <a:pt x="47740" y="193706"/>
                  </a:cubicBezTo>
                  <a:cubicBezTo>
                    <a:pt x="51444" y="193177"/>
                    <a:pt x="49857" y="208523"/>
                    <a:pt x="66790" y="215931"/>
                  </a:cubicBezTo>
                  <a:cubicBezTo>
                    <a:pt x="83723" y="223339"/>
                    <a:pt x="141932" y="234981"/>
                    <a:pt x="149340" y="238156"/>
                  </a:cubicBezTo>
                  <a:cubicBezTo>
                    <a:pt x="156748" y="241331"/>
                    <a:pt x="128702" y="238685"/>
                    <a:pt x="111240" y="234981"/>
                  </a:cubicBezTo>
                  <a:cubicBezTo>
                    <a:pt x="93778" y="231277"/>
                    <a:pt x="57265" y="230748"/>
                    <a:pt x="44565" y="215931"/>
                  </a:cubicBezTo>
                  <a:cubicBezTo>
                    <a:pt x="31865" y="201114"/>
                    <a:pt x="35040" y="154548"/>
                    <a:pt x="35040" y="146081"/>
                  </a:cubicBezTo>
                  <a:cubicBezTo>
                    <a:pt x="35040" y="137614"/>
                    <a:pt x="47211" y="168306"/>
                    <a:pt x="44565" y="165131"/>
                  </a:cubicBezTo>
                  <a:cubicBezTo>
                    <a:pt x="41919" y="161956"/>
                    <a:pt x="26044" y="149785"/>
                    <a:pt x="19165" y="127031"/>
                  </a:cubicBezTo>
                  <a:cubicBezTo>
                    <a:pt x="12286" y="104277"/>
                    <a:pt x="1173" y="-2086"/>
                    <a:pt x="115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 1312">
              <a:extLst>
                <a:ext uri="{FF2B5EF4-FFF2-40B4-BE49-F238E27FC236}">
                  <a16:creationId xmlns:a16="http://schemas.microsoft.com/office/drawing/2014/main" id="{32E177CF-2BC8-22C1-6FC9-4CC5DF5B7FF1}"/>
                </a:ext>
              </a:extLst>
            </p:cNvPr>
            <p:cNvSpPr/>
            <p:nvPr/>
          </p:nvSpPr>
          <p:spPr>
            <a:xfrm>
              <a:off x="3787729" y="1977402"/>
              <a:ext cx="379259" cy="140323"/>
            </a:xfrm>
            <a:custGeom>
              <a:avLst/>
              <a:gdLst>
                <a:gd name="connsiteX0" fmla="*/ 46 w 379259"/>
                <a:gd name="connsiteY0" fmla="*/ 140323 h 140323"/>
                <a:gd name="connsiteX1" fmla="*/ 152446 w 379259"/>
                <a:gd name="connsiteY1" fmla="*/ 38723 h 140323"/>
                <a:gd name="connsiteX2" fmla="*/ 190546 w 379259"/>
                <a:gd name="connsiteY2" fmla="*/ 32373 h 140323"/>
                <a:gd name="connsiteX3" fmla="*/ 374696 w 379259"/>
                <a:gd name="connsiteY3" fmla="*/ 60948 h 140323"/>
                <a:gd name="connsiteX4" fmla="*/ 317546 w 379259"/>
                <a:gd name="connsiteY4" fmla="*/ 35548 h 140323"/>
                <a:gd name="connsiteX5" fmla="*/ 254046 w 379259"/>
                <a:gd name="connsiteY5" fmla="*/ 16498 h 140323"/>
                <a:gd name="connsiteX6" fmla="*/ 193721 w 379259"/>
                <a:gd name="connsiteY6" fmla="*/ 623 h 140323"/>
                <a:gd name="connsiteX7" fmla="*/ 136571 w 379259"/>
                <a:gd name="connsiteY7" fmla="*/ 38723 h 140323"/>
                <a:gd name="connsiteX8" fmla="*/ 46 w 379259"/>
                <a:gd name="connsiteY8" fmla="*/ 140323 h 1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259" h="140323">
                  <a:moveTo>
                    <a:pt x="46" y="140323"/>
                  </a:moveTo>
                  <a:cubicBezTo>
                    <a:pt x="2692" y="140323"/>
                    <a:pt x="120696" y="56715"/>
                    <a:pt x="152446" y="38723"/>
                  </a:cubicBezTo>
                  <a:cubicBezTo>
                    <a:pt x="184196" y="20731"/>
                    <a:pt x="153504" y="28669"/>
                    <a:pt x="190546" y="32373"/>
                  </a:cubicBezTo>
                  <a:cubicBezTo>
                    <a:pt x="227588" y="36077"/>
                    <a:pt x="353529" y="60419"/>
                    <a:pt x="374696" y="60948"/>
                  </a:cubicBezTo>
                  <a:cubicBezTo>
                    <a:pt x="395863" y="61477"/>
                    <a:pt x="337654" y="42956"/>
                    <a:pt x="317546" y="35548"/>
                  </a:cubicBezTo>
                  <a:cubicBezTo>
                    <a:pt x="297438" y="28140"/>
                    <a:pt x="274683" y="22319"/>
                    <a:pt x="254046" y="16498"/>
                  </a:cubicBezTo>
                  <a:cubicBezTo>
                    <a:pt x="233409" y="10677"/>
                    <a:pt x="213300" y="-3081"/>
                    <a:pt x="193721" y="623"/>
                  </a:cubicBezTo>
                  <a:cubicBezTo>
                    <a:pt x="174142" y="4327"/>
                    <a:pt x="164088" y="18615"/>
                    <a:pt x="136571" y="38723"/>
                  </a:cubicBezTo>
                  <a:cubicBezTo>
                    <a:pt x="109054" y="58831"/>
                    <a:pt x="-2600" y="140323"/>
                    <a:pt x="46" y="1403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 1313">
              <a:extLst>
                <a:ext uri="{FF2B5EF4-FFF2-40B4-BE49-F238E27FC236}">
                  <a16:creationId xmlns:a16="http://schemas.microsoft.com/office/drawing/2014/main" id="{9EC786B7-7ECB-70EB-2575-3EE2128E3005}"/>
                </a:ext>
              </a:extLst>
            </p:cNvPr>
            <p:cNvSpPr/>
            <p:nvPr/>
          </p:nvSpPr>
          <p:spPr>
            <a:xfrm>
              <a:off x="3859143" y="1892108"/>
              <a:ext cx="129652" cy="179776"/>
            </a:xfrm>
            <a:custGeom>
              <a:avLst/>
              <a:gdLst>
                <a:gd name="connsiteX0" fmla="*/ 65157 w 129652"/>
                <a:gd name="connsiteY0" fmla="*/ 12892 h 179776"/>
                <a:gd name="connsiteX1" fmla="*/ 4832 w 129652"/>
                <a:gd name="connsiteY1" fmla="*/ 174817 h 179776"/>
                <a:gd name="connsiteX2" fmla="*/ 42932 w 129652"/>
                <a:gd name="connsiteY2" fmla="*/ 133542 h 179776"/>
                <a:gd name="connsiteX3" fmla="*/ 109607 w 129652"/>
                <a:gd name="connsiteY3" fmla="*/ 85917 h 179776"/>
                <a:gd name="connsiteX4" fmla="*/ 128657 w 129652"/>
                <a:gd name="connsiteY4" fmla="*/ 192 h 179776"/>
                <a:gd name="connsiteX5" fmla="*/ 125482 w 129652"/>
                <a:gd name="connsiteY5" fmla="*/ 63692 h 179776"/>
                <a:gd name="connsiteX6" fmla="*/ 112782 w 129652"/>
                <a:gd name="connsiteY6" fmla="*/ 98617 h 179776"/>
                <a:gd name="connsiteX7" fmla="*/ 8007 w 129652"/>
                <a:gd name="connsiteY7" fmla="*/ 165292 h 179776"/>
                <a:gd name="connsiteX8" fmla="*/ 11182 w 129652"/>
                <a:gd name="connsiteY8" fmla="*/ 139892 h 179776"/>
                <a:gd name="connsiteX9" fmla="*/ 65157 w 129652"/>
                <a:gd name="connsiteY9" fmla="*/ 12892 h 17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52" h="179776">
                  <a:moveTo>
                    <a:pt x="65157" y="12892"/>
                  </a:moveTo>
                  <a:cubicBezTo>
                    <a:pt x="64099" y="18713"/>
                    <a:pt x="8536" y="154709"/>
                    <a:pt x="4832" y="174817"/>
                  </a:cubicBezTo>
                  <a:cubicBezTo>
                    <a:pt x="1128" y="194925"/>
                    <a:pt x="25470" y="148359"/>
                    <a:pt x="42932" y="133542"/>
                  </a:cubicBezTo>
                  <a:cubicBezTo>
                    <a:pt x="60394" y="118725"/>
                    <a:pt x="95319" y="108142"/>
                    <a:pt x="109607" y="85917"/>
                  </a:cubicBezTo>
                  <a:cubicBezTo>
                    <a:pt x="123895" y="63692"/>
                    <a:pt x="126011" y="3896"/>
                    <a:pt x="128657" y="192"/>
                  </a:cubicBezTo>
                  <a:cubicBezTo>
                    <a:pt x="131303" y="-3512"/>
                    <a:pt x="128128" y="47288"/>
                    <a:pt x="125482" y="63692"/>
                  </a:cubicBezTo>
                  <a:cubicBezTo>
                    <a:pt x="122836" y="80096"/>
                    <a:pt x="132361" y="81684"/>
                    <a:pt x="112782" y="98617"/>
                  </a:cubicBezTo>
                  <a:cubicBezTo>
                    <a:pt x="93203" y="115550"/>
                    <a:pt x="24940" y="158413"/>
                    <a:pt x="8007" y="165292"/>
                  </a:cubicBezTo>
                  <a:cubicBezTo>
                    <a:pt x="-8926" y="172171"/>
                    <a:pt x="5361" y="160000"/>
                    <a:pt x="11182" y="139892"/>
                  </a:cubicBezTo>
                  <a:cubicBezTo>
                    <a:pt x="17003" y="119784"/>
                    <a:pt x="66215" y="7071"/>
                    <a:pt x="65157" y="128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 1314">
              <a:extLst>
                <a:ext uri="{FF2B5EF4-FFF2-40B4-BE49-F238E27FC236}">
                  <a16:creationId xmlns:a16="http://schemas.microsoft.com/office/drawing/2014/main" id="{2420AB34-22FE-6C19-C3A1-19B094146936}"/>
                </a:ext>
              </a:extLst>
            </p:cNvPr>
            <p:cNvSpPr/>
            <p:nvPr/>
          </p:nvSpPr>
          <p:spPr>
            <a:xfrm>
              <a:off x="3892473" y="1628775"/>
              <a:ext cx="211958" cy="295283"/>
            </a:xfrm>
            <a:custGeom>
              <a:avLst/>
              <a:gdLst>
                <a:gd name="connsiteX0" fmla="*/ 101677 w 211958"/>
                <a:gd name="connsiteY0" fmla="*/ 0 h 295283"/>
                <a:gd name="connsiteX1" fmla="*/ 206452 w 211958"/>
                <a:gd name="connsiteY1" fmla="*/ 88900 h 295283"/>
                <a:gd name="connsiteX2" fmla="*/ 196927 w 211958"/>
                <a:gd name="connsiteY2" fmla="*/ 127000 h 295283"/>
                <a:gd name="connsiteX3" fmla="*/ 193752 w 211958"/>
                <a:gd name="connsiteY3" fmla="*/ 111125 h 295283"/>
                <a:gd name="connsiteX4" fmla="*/ 181052 w 211958"/>
                <a:gd name="connsiteY4" fmla="*/ 196850 h 295283"/>
                <a:gd name="connsiteX5" fmla="*/ 155652 w 211958"/>
                <a:gd name="connsiteY5" fmla="*/ 231775 h 295283"/>
                <a:gd name="connsiteX6" fmla="*/ 108027 w 211958"/>
                <a:gd name="connsiteY6" fmla="*/ 260350 h 295283"/>
                <a:gd name="connsiteX7" fmla="*/ 77 w 211958"/>
                <a:gd name="connsiteY7" fmla="*/ 295275 h 295283"/>
                <a:gd name="connsiteX8" fmla="*/ 92152 w 211958"/>
                <a:gd name="connsiteY8" fmla="*/ 257175 h 295283"/>
                <a:gd name="connsiteX9" fmla="*/ 174702 w 211958"/>
                <a:gd name="connsiteY9" fmla="*/ 225425 h 295283"/>
                <a:gd name="connsiteX10" fmla="*/ 190577 w 211958"/>
                <a:gd name="connsiteY10" fmla="*/ 146050 h 295283"/>
                <a:gd name="connsiteX11" fmla="*/ 168352 w 211958"/>
                <a:gd name="connsiteY11" fmla="*/ 88900 h 295283"/>
                <a:gd name="connsiteX12" fmla="*/ 101677 w 211958"/>
                <a:gd name="connsiteY12" fmla="*/ 0 h 29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958" h="295283">
                  <a:moveTo>
                    <a:pt x="101677" y="0"/>
                  </a:moveTo>
                  <a:cubicBezTo>
                    <a:pt x="108027" y="0"/>
                    <a:pt x="190577" y="67733"/>
                    <a:pt x="206452" y="88900"/>
                  </a:cubicBezTo>
                  <a:cubicBezTo>
                    <a:pt x="222327" y="110067"/>
                    <a:pt x="199044" y="123296"/>
                    <a:pt x="196927" y="127000"/>
                  </a:cubicBezTo>
                  <a:cubicBezTo>
                    <a:pt x="194810" y="130704"/>
                    <a:pt x="196398" y="99483"/>
                    <a:pt x="193752" y="111125"/>
                  </a:cubicBezTo>
                  <a:cubicBezTo>
                    <a:pt x="191106" y="122767"/>
                    <a:pt x="187402" y="176742"/>
                    <a:pt x="181052" y="196850"/>
                  </a:cubicBezTo>
                  <a:cubicBezTo>
                    <a:pt x="174702" y="216958"/>
                    <a:pt x="167823" y="221192"/>
                    <a:pt x="155652" y="231775"/>
                  </a:cubicBezTo>
                  <a:cubicBezTo>
                    <a:pt x="143481" y="242358"/>
                    <a:pt x="133956" y="249767"/>
                    <a:pt x="108027" y="260350"/>
                  </a:cubicBezTo>
                  <a:cubicBezTo>
                    <a:pt x="82098" y="270933"/>
                    <a:pt x="2723" y="295804"/>
                    <a:pt x="77" y="295275"/>
                  </a:cubicBezTo>
                  <a:cubicBezTo>
                    <a:pt x="-2569" y="294746"/>
                    <a:pt x="63048" y="268817"/>
                    <a:pt x="92152" y="257175"/>
                  </a:cubicBezTo>
                  <a:cubicBezTo>
                    <a:pt x="121256" y="245533"/>
                    <a:pt x="158298" y="243946"/>
                    <a:pt x="174702" y="225425"/>
                  </a:cubicBezTo>
                  <a:cubicBezTo>
                    <a:pt x="191106" y="206904"/>
                    <a:pt x="191635" y="168804"/>
                    <a:pt x="190577" y="146050"/>
                  </a:cubicBezTo>
                  <a:cubicBezTo>
                    <a:pt x="189519" y="123296"/>
                    <a:pt x="178935" y="111125"/>
                    <a:pt x="168352" y="88900"/>
                  </a:cubicBezTo>
                  <a:cubicBezTo>
                    <a:pt x="157769" y="66675"/>
                    <a:pt x="95327" y="0"/>
                    <a:pt x="1016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 1315">
              <a:extLst>
                <a:ext uri="{FF2B5EF4-FFF2-40B4-BE49-F238E27FC236}">
                  <a16:creationId xmlns:a16="http://schemas.microsoft.com/office/drawing/2014/main" id="{1A13F35A-9089-5AA1-2F4F-5254BEE4EA00}"/>
                </a:ext>
              </a:extLst>
            </p:cNvPr>
            <p:cNvSpPr/>
            <p:nvPr/>
          </p:nvSpPr>
          <p:spPr>
            <a:xfrm>
              <a:off x="3892502" y="1666345"/>
              <a:ext cx="163167" cy="229135"/>
            </a:xfrm>
            <a:custGeom>
              <a:avLst/>
              <a:gdLst>
                <a:gd name="connsiteX0" fmla="*/ 133398 w 163167"/>
                <a:gd name="connsiteY0" fmla="*/ 530 h 229135"/>
                <a:gd name="connsiteX1" fmla="*/ 158798 w 163167"/>
                <a:gd name="connsiteY1" fmla="*/ 121180 h 229135"/>
                <a:gd name="connsiteX2" fmla="*/ 146098 w 163167"/>
                <a:gd name="connsiteY2" fmla="*/ 175155 h 229135"/>
                <a:gd name="connsiteX3" fmla="*/ 48 w 163167"/>
                <a:gd name="connsiteY3" fmla="*/ 229130 h 229135"/>
                <a:gd name="connsiteX4" fmla="*/ 130223 w 163167"/>
                <a:gd name="connsiteY4" fmla="*/ 178330 h 229135"/>
                <a:gd name="connsiteX5" fmla="*/ 155623 w 163167"/>
                <a:gd name="connsiteY5" fmla="*/ 149755 h 229135"/>
                <a:gd name="connsiteX6" fmla="*/ 152448 w 163167"/>
                <a:gd name="connsiteY6" fmla="*/ 79905 h 229135"/>
                <a:gd name="connsiteX7" fmla="*/ 133398 w 163167"/>
                <a:gd name="connsiteY7" fmla="*/ 530 h 22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167" h="229135">
                  <a:moveTo>
                    <a:pt x="133398" y="530"/>
                  </a:moveTo>
                  <a:cubicBezTo>
                    <a:pt x="134456" y="7409"/>
                    <a:pt x="156681" y="92076"/>
                    <a:pt x="158798" y="121180"/>
                  </a:cubicBezTo>
                  <a:cubicBezTo>
                    <a:pt x="160915" y="150284"/>
                    <a:pt x="172556" y="157163"/>
                    <a:pt x="146098" y="175155"/>
                  </a:cubicBezTo>
                  <a:cubicBezTo>
                    <a:pt x="119640" y="193147"/>
                    <a:pt x="2694" y="228601"/>
                    <a:pt x="48" y="229130"/>
                  </a:cubicBezTo>
                  <a:cubicBezTo>
                    <a:pt x="-2598" y="229659"/>
                    <a:pt x="104294" y="191559"/>
                    <a:pt x="130223" y="178330"/>
                  </a:cubicBezTo>
                  <a:cubicBezTo>
                    <a:pt x="156152" y="165101"/>
                    <a:pt x="151919" y="166159"/>
                    <a:pt x="155623" y="149755"/>
                  </a:cubicBezTo>
                  <a:cubicBezTo>
                    <a:pt x="159327" y="133351"/>
                    <a:pt x="156152" y="104247"/>
                    <a:pt x="152448" y="79905"/>
                  </a:cubicBezTo>
                  <a:cubicBezTo>
                    <a:pt x="148744" y="55563"/>
                    <a:pt x="132340" y="-6349"/>
                    <a:pt x="133398" y="5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 1316">
              <a:extLst>
                <a:ext uri="{FF2B5EF4-FFF2-40B4-BE49-F238E27FC236}">
                  <a16:creationId xmlns:a16="http://schemas.microsoft.com/office/drawing/2014/main" id="{74DDC43C-7565-3B65-8C32-487745A52148}"/>
                </a:ext>
              </a:extLst>
            </p:cNvPr>
            <p:cNvSpPr/>
            <p:nvPr/>
          </p:nvSpPr>
          <p:spPr>
            <a:xfrm>
              <a:off x="3971925" y="1647742"/>
              <a:ext cx="89508" cy="219158"/>
            </a:xfrm>
            <a:custGeom>
              <a:avLst/>
              <a:gdLst>
                <a:gd name="connsiteX0" fmla="*/ 22225 w 89508"/>
                <a:gd name="connsiteY0" fmla="*/ 83 h 219158"/>
                <a:gd name="connsiteX1" fmla="*/ 63500 w 89508"/>
                <a:gd name="connsiteY1" fmla="*/ 79458 h 219158"/>
                <a:gd name="connsiteX2" fmla="*/ 66675 w 89508"/>
                <a:gd name="connsiteY2" fmla="*/ 127083 h 219158"/>
                <a:gd name="connsiteX3" fmla="*/ 57150 w 89508"/>
                <a:gd name="connsiteY3" fmla="*/ 162008 h 219158"/>
                <a:gd name="connsiteX4" fmla="*/ 0 w 89508"/>
                <a:gd name="connsiteY4" fmla="*/ 219158 h 219158"/>
                <a:gd name="connsiteX5" fmla="*/ 76200 w 89508"/>
                <a:gd name="connsiteY5" fmla="*/ 142958 h 219158"/>
                <a:gd name="connsiteX6" fmla="*/ 85725 w 89508"/>
                <a:gd name="connsiteY6" fmla="*/ 95333 h 219158"/>
                <a:gd name="connsiteX7" fmla="*/ 22225 w 89508"/>
                <a:gd name="connsiteY7" fmla="*/ 83 h 21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508" h="219158">
                  <a:moveTo>
                    <a:pt x="22225" y="83"/>
                  </a:moveTo>
                  <a:cubicBezTo>
                    <a:pt x="18521" y="-2563"/>
                    <a:pt x="56092" y="58291"/>
                    <a:pt x="63500" y="79458"/>
                  </a:cubicBezTo>
                  <a:cubicBezTo>
                    <a:pt x="70908" y="100625"/>
                    <a:pt x="67733" y="113325"/>
                    <a:pt x="66675" y="127083"/>
                  </a:cubicBezTo>
                  <a:cubicBezTo>
                    <a:pt x="65617" y="140841"/>
                    <a:pt x="68262" y="146662"/>
                    <a:pt x="57150" y="162008"/>
                  </a:cubicBezTo>
                  <a:cubicBezTo>
                    <a:pt x="46038" y="177354"/>
                    <a:pt x="0" y="219158"/>
                    <a:pt x="0" y="219158"/>
                  </a:cubicBezTo>
                  <a:cubicBezTo>
                    <a:pt x="3175" y="215983"/>
                    <a:pt x="61913" y="163595"/>
                    <a:pt x="76200" y="142958"/>
                  </a:cubicBezTo>
                  <a:cubicBezTo>
                    <a:pt x="90487" y="122321"/>
                    <a:pt x="92604" y="114912"/>
                    <a:pt x="85725" y="95333"/>
                  </a:cubicBezTo>
                  <a:cubicBezTo>
                    <a:pt x="78846" y="75754"/>
                    <a:pt x="25929" y="2729"/>
                    <a:pt x="22225" y="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 1317">
              <a:extLst>
                <a:ext uri="{FF2B5EF4-FFF2-40B4-BE49-F238E27FC236}">
                  <a16:creationId xmlns:a16="http://schemas.microsoft.com/office/drawing/2014/main" id="{49F8E87B-7E24-075E-8625-649837045940}"/>
                </a:ext>
              </a:extLst>
            </p:cNvPr>
            <p:cNvSpPr/>
            <p:nvPr/>
          </p:nvSpPr>
          <p:spPr>
            <a:xfrm>
              <a:off x="3914412" y="1647316"/>
              <a:ext cx="96710" cy="189041"/>
            </a:xfrm>
            <a:custGeom>
              <a:avLst/>
              <a:gdLst>
                <a:gd name="connsiteX0" fmla="*/ 54338 w 96710"/>
                <a:gd name="connsiteY0" fmla="*/ 509 h 189041"/>
                <a:gd name="connsiteX1" fmla="*/ 95613 w 96710"/>
                <a:gd name="connsiteY1" fmla="*/ 89409 h 189041"/>
                <a:gd name="connsiteX2" fmla="*/ 363 w 96710"/>
                <a:gd name="connsiteY2" fmla="*/ 187834 h 189041"/>
                <a:gd name="connsiteX3" fmla="*/ 63863 w 96710"/>
                <a:gd name="connsiteY3" fmla="*/ 143384 h 189041"/>
                <a:gd name="connsiteX4" fmla="*/ 89263 w 96710"/>
                <a:gd name="connsiteY4" fmla="*/ 130684 h 189041"/>
                <a:gd name="connsiteX5" fmla="*/ 54338 w 96710"/>
                <a:gd name="connsiteY5" fmla="*/ 509 h 1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10" h="189041">
                  <a:moveTo>
                    <a:pt x="54338" y="509"/>
                  </a:moveTo>
                  <a:cubicBezTo>
                    <a:pt x="55396" y="-6370"/>
                    <a:pt x="104609" y="58188"/>
                    <a:pt x="95613" y="89409"/>
                  </a:cubicBezTo>
                  <a:cubicBezTo>
                    <a:pt x="86617" y="120630"/>
                    <a:pt x="5655" y="178838"/>
                    <a:pt x="363" y="187834"/>
                  </a:cubicBezTo>
                  <a:cubicBezTo>
                    <a:pt x="-4929" y="196830"/>
                    <a:pt x="49046" y="152909"/>
                    <a:pt x="63863" y="143384"/>
                  </a:cubicBezTo>
                  <a:cubicBezTo>
                    <a:pt x="78680" y="133859"/>
                    <a:pt x="88734" y="147088"/>
                    <a:pt x="89263" y="130684"/>
                  </a:cubicBezTo>
                  <a:cubicBezTo>
                    <a:pt x="89792" y="114280"/>
                    <a:pt x="53280" y="7388"/>
                    <a:pt x="54338" y="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 1318">
              <a:extLst>
                <a:ext uri="{FF2B5EF4-FFF2-40B4-BE49-F238E27FC236}">
                  <a16:creationId xmlns:a16="http://schemas.microsoft.com/office/drawing/2014/main" id="{2102F5A4-928A-6EA6-5504-EAA8B2C6220F}"/>
                </a:ext>
              </a:extLst>
            </p:cNvPr>
            <p:cNvSpPr/>
            <p:nvPr/>
          </p:nvSpPr>
          <p:spPr>
            <a:xfrm>
              <a:off x="3921119" y="1676360"/>
              <a:ext cx="64047" cy="136891"/>
            </a:xfrm>
            <a:custGeom>
              <a:avLst/>
              <a:gdLst>
                <a:gd name="connsiteX0" fmla="*/ 47631 w 64047"/>
                <a:gd name="connsiteY0" fmla="*/ 40 h 136891"/>
                <a:gd name="connsiteX1" fmla="*/ 44456 w 64047"/>
                <a:gd name="connsiteY1" fmla="*/ 63540 h 136891"/>
                <a:gd name="connsiteX2" fmla="*/ 6 w 64047"/>
                <a:gd name="connsiteY2" fmla="*/ 136565 h 136891"/>
                <a:gd name="connsiteX3" fmla="*/ 41281 w 64047"/>
                <a:gd name="connsiteY3" fmla="*/ 88940 h 136891"/>
                <a:gd name="connsiteX4" fmla="*/ 63506 w 64047"/>
                <a:gd name="connsiteY4" fmla="*/ 54015 h 136891"/>
                <a:gd name="connsiteX5" fmla="*/ 47631 w 64047"/>
                <a:gd name="connsiteY5" fmla="*/ 40 h 1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47" h="136891">
                  <a:moveTo>
                    <a:pt x="47631" y="40"/>
                  </a:moveTo>
                  <a:cubicBezTo>
                    <a:pt x="44456" y="1627"/>
                    <a:pt x="52394" y="40786"/>
                    <a:pt x="44456" y="63540"/>
                  </a:cubicBezTo>
                  <a:cubicBezTo>
                    <a:pt x="36518" y="86294"/>
                    <a:pt x="535" y="132332"/>
                    <a:pt x="6" y="136565"/>
                  </a:cubicBezTo>
                  <a:cubicBezTo>
                    <a:pt x="-523" y="140798"/>
                    <a:pt x="30698" y="102698"/>
                    <a:pt x="41281" y="88940"/>
                  </a:cubicBezTo>
                  <a:cubicBezTo>
                    <a:pt x="51864" y="75182"/>
                    <a:pt x="59802" y="64069"/>
                    <a:pt x="63506" y="54015"/>
                  </a:cubicBezTo>
                  <a:cubicBezTo>
                    <a:pt x="67210" y="43961"/>
                    <a:pt x="50806" y="-1547"/>
                    <a:pt x="47631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 1319">
              <a:extLst>
                <a:ext uri="{FF2B5EF4-FFF2-40B4-BE49-F238E27FC236}">
                  <a16:creationId xmlns:a16="http://schemas.microsoft.com/office/drawing/2014/main" id="{B6C0CBE0-3BE6-8100-EC1C-693CA5A2CA87}"/>
                </a:ext>
              </a:extLst>
            </p:cNvPr>
            <p:cNvSpPr/>
            <p:nvPr/>
          </p:nvSpPr>
          <p:spPr>
            <a:xfrm>
              <a:off x="3879479" y="1891941"/>
              <a:ext cx="85010" cy="136907"/>
            </a:xfrm>
            <a:custGeom>
              <a:avLst/>
              <a:gdLst>
                <a:gd name="connsiteX0" fmla="*/ 73396 w 85010"/>
                <a:gd name="connsiteY0" fmla="*/ 359 h 136907"/>
                <a:gd name="connsiteX1" fmla="*/ 79746 w 85010"/>
                <a:gd name="connsiteY1" fmla="*/ 54334 h 136907"/>
                <a:gd name="connsiteX2" fmla="*/ 51171 w 85010"/>
                <a:gd name="connsiteY2" fmla="*/ 89259 h 136907"/>
                <a:gd name="connsiteX3" fmla="*/ 371 w 85010"/>
                <a:gd name="connsiteY3" fmla="*/ 136884 h 136907"/>
                <a:gd name="connsiteX4" fmla="*/ 79746 w 85010"/>
                <a:gd name="connsiteY4" fmla="*/ 82909 h 136907"/>
                <a:gd name="connsiteX5" fmla="*/ 73396 w 85010"/>
                <a:gd name="connsiteY5" fmla="*/ 359 h 13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10" h="136907">
                  <a:moveTo>
                    <a:pt x="73396" y="359"/>
                  </a:moveTo>
                  <a:cubicBezTo>
                    <a:pt x="73396" y="-4403"/>
                    <a:pt x="83450" y="39517"/>
                    <a:pt x="79746" y="54334"/>
                  </a:cubicBezTo>
                  <a:cubicBezTo>
                    <a:pt x="76042" y="69151"/>
                    <a:pt x="64400" y="75501"/>
                    <a:pt x="51171" y="89259"/>
                  </a:cubicBezTo>
                  <a:cubicBezTo>
                    <a:pt x="37942" y="103017"/>
                    <a:pt x="-4391" y="137942"/>
                    <a:pt x="371" y="136884"/>
                  </a:cubicBezTo>
                  <a:cubicBezTo>
                    <a:pt x="5133" y="135826"/>
                    <a:pt x="64929" y="101430"/>
                    <a:pt x="79746" y="82909"/>
                  </a:cubicBezTo>
                  <a:cubicBezTo>
                    <a:pt x="94563" y="64388"/>
                    <a:pt x="73396" y="5121"/>
                    <a:pt x="73396" y="3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 1320">
              <a:extLst>
                <a:ext uri="{FF2B5EF4-FFF2-40B4-BE49-F238E27FC236}">
                  <a16:creationId xmlns:a16="http://schemas.microsoft.com/office/drawing/2014/main" id="{613849AB-A316-F089-DBCD-A08F42B8BEC9}"/>
                </a:ext>
              </a:extLst>
            </p:cNvPr>
            <p:cNvSpPr/>
            <p:nvPr/>
          </p:nvSpPr>
          <p:spPr>
            <a:xfrm>
              <a:off x="4051104" y="1430122"/>
              <a:ext cx="308183" cy="192308"/>
            </a:xfrm>
            <a:custGeom>
              <a:avLst/>
              <a:gdLst>
                <a:gd name="connsiteX0" fmla="*/ 196 w 308183"/>
                <a:gd name="connsiteY0" fmla="*/ 192303 h 192308"/>
                <a:gd name="connsiteX1" fmla="*/ 95446 w 308183"/>
                <a:gd name="connsiteY1" fmla="*/ 24028 h 192308"/>
                <a:gd name="connsiteX2" fmla="*/ 50996 w 308183"/>
                <a:gd name="connsiteY2" fmla="*/ 78003 h 192308"/>
                <a:gd name="connsiteX3" fmla="*/ 108146 w 308183"/>
                <a:gd name="connsiteY3" fmla="*/ 14503 h 192308"/>
                <a:gd name="connsiteX4" fmla="*/ 187521 w 308183"/>
                <a:gd name="connsiteY4" fmla="*/ 27203 h 192308"/>
                <a:gd name="connsiteX5" fmla="*/ 190696 w 308183"/>
                <a:gd name="connsiteY5" fmla="*/ 17678 h 192308"/>
                <a:gd name="connsiteX6" fmla="*/ 273246 w 308183"/>
                <a:gd name="connsiteY6" fmla="*/ 49428 h 192308"/>
                <a:gd name="connsiteX7" fmla="*/ 308171 w 308183"/>
                <a:gd name="connsiteY7" fmla="*/ 74828 h 192308"/>
                <a:gd name="connsiteX8" fmla="*/ 270071 w 308183"/>
                <a:gd name="connsiteY8" fmla="*/ 49428 h 192308"/>
                <a:gd name="connsiteX9" fmla="*/ 177996 w 308183"/>
                <a:gd name="connsiteY9" fmla="*/ 4978 h 192308"/>
                <a:gd name="connsiteX10" fmla="*/ 111321 w 308183"/>
                <a:gd name="connsiteY10" fmla="*/ 4978 h 192308"/>
                <a:gd name="connsiteX11" fmla="*/ 57346 w 308183"/>
                <a:gd name="connsiteY11" fmla="*/ 39903 h 192308"/>
                <a:gd name="connsiteX12" fmla="*/ 70046 w 308183"/>
                <a:gd name="connsiteY12" fmla="*/ 30378 h 192308"/>
                <a:gd name="connsiteX13" fmla="*/ 196 w 308183"/>
                <a:gd name="connsiteY13" fmla="*/ 192303 h 19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183" h="192308">
                  <a:moveTo>
                    <a:pt x="196" y="192303"/>
                  </a:moveTo>
                  <a:cubicBezTo>
                    <a:pt x="4429" y="191245"/>
                    <a:pt x="86979" y="43078"/>
                    <a:pt x="95446" y="24028"/>
                  </a:cubicBezTo>
                  <a:cubicBezTo>
                    <a:pt x="103913" y="4978"/>
                    <a:pt x="48879" y="79591"/>
                    <a:pt x="50996" y="78003"/>
                  </a:cubicBezTo>
                  <a:cubicBezTo>
                    <a:pt x="53113" y="76415"/>
                    <a:pt x="85392" y="22970"/>
                    <a:pt x="108146" y="14503"/>
                  </a:cubicBezTo>
                  <a:cubicBezTo>
                    <a:pt x="130900" y="6036"/>
                    <a:pt x="187521" y="27203"/>
                    <a:pt x="187521" y="27203"/>
                  </a:cubicBezTo>
                  <a:cubicBezTo>
                    <a:pt x="201279" y="27732"/>
                    <a:pt x="176409" y="13974"/>
                    <a:pt x="190696" y="17678"/>
                  </a:cubicBezTo>
                  <a:cubicBezTo>
                    <a:pt x="204983" y="21382"/>
                    <a:pt x="253667" y="39903"/>
                    <a:pt x="273246" y="49428"/>
                  </a:cubicBezTo>
                  <a:cubicBezTo>
                    <a:pt x="292825" y="58953"/>
                    <a:pt x="308700" y="74828"/>
                    <a:pt x="308171" y="74828"/>
                  </a:cubicBezTo>
                  <a:cubicBezTo>
                    <a:pt x="307642" y="74828"/>
                    <a:pt x="291767" y="61070"/>
                    <a:pt x="270071" y="49428"/>
                  </a:cubicBezTo>
                  <a:cubicBezTo>
                    <a:pt x="248375" y="37786"/>
                    <a:pt x="204454" y="12386"/>
                    <a:pt x="177996" y="4978"/>
                  </a:cubicBezTo>
                  <a:cubicBezTo>
                    <a:pt x="151538" y="-2430"/>
                    <a:pt x="131429" y="-843"/>
                    <a:pt x="111321" y="4978"/>
                  </a:cubicBezTo>
                  <a:cubicBezTo>
                    <a:pt x="91213" y="10799"/>
                    <a:pt x="57346" y="39903"/>
                    <a:pt x="57346" y="39903"/>
                  </a:cubicBezTo>
                  <a:cubicBezTo>
                    <a:pt x="50467" y="44136"/>
                    <a:pt x="78513" y="11328"/>
                    <a:pt x="70046" y="30378"/>
                  </a:cubicBezTo>
                  <a:cubicBezTo>
                    <a:pt x="61579" y="49428"/>
                    <a:pt x="-4037" y="193361"/>
                    <a:pt x="196" y="1923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 1321">
              <a:extLst>
                <a:ext uri="{FF2B5EF4-FFF2-40B4-BE49-F238E27FC236}">
                  <a16:creationId xmlns:a16="http://schemas.microsoft.com/office/drawing/2014/main" id="{D6B0B725-0CA8-50E0-D979-13503042C646}"/>
                </a:ext>
              </a:extLst>
            </p:cNvPr>
            <p:cNvSpPr/>
            <p:nvPr/>
          </p:nvSpPr>
          <p:spPr>
            <a:xfrm>
              <a:off x="4184628" y="1456672"/>
              <a:ext cx="196619" cy="121655"/>
            </a:xfrm>
            <a:custGeom>
              <a:avLst/>
              <a:gdLst>
                <a:gd name="connsiteX0" fmla="*/ 114322 w 196619"/>
                <a:gd name="connsiteY0" fmla="*/ 653 h 121655"/>
                <a:gd name="connsiteX1" fmla="*/ 193697 w 196619"/>
                <a:gd name="connsiteY1" fmla="*/ 111778 h 121655"/>
                <a:gd name="connsiteX2" fmla="*/ 168297 w 196619"/>
                <a:gd name="connsiteY2" fmla="*/ 102253 h 121655"/>
                <a:gd name="connsiteX3" fmla="*/ 63522 w 196619"/>
                <a:gd name="connsiteY3" fmla="*/ 70503 h 121655"/>
                <a:gd name="connsiteX4" fmla="*/ 22 w 196619"/>
                <a:gd name="connsiteY4" fmla="*/ 57803 h 121655"/>
                <a:gd name="connsiteX5" fmla="*/ 69872 w 196619"/>
                <a:gd name="connsiteY5" fmla="*/ 67328 h 121655"/>
                <a:gd name="connsiteX6" fmla="*/ 149247 w 196619"/>
                <a:gd name="connsiteY6" fmla="*/ 111778 h 121655"/>
                <a:gd name="connsiteX7" fmla="*/ 193697 w 196619"/>
                <a:gd name="connsiteY7" fmla="*/ 118128 h 121655"/>
                <a:gd name="connsiteX8" fmla="*/ 165122 w 196619"/>
                <a:gd name="connsiteY8" fmla="*/ 67328 h 121655"/>
                <a:gd name="connsiteX9" fmla="*/ 114322 w 196619"/>
                <a:gd name="connsiteY9" fmla="*/ 653 h 12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19" h="121655">
                  <a:moveTo>
                    <a:pt x="114322" y="653"/>
                  </a:moveTo>
                  <a:cubicBezTo>
                    <a:pt x="119085" y="8061"/>
                    <a:pt x="184701" y="94845"/>
                    <a:pt x="193697" y="111778"/>
                  </a:cubicBezTo>
                  <a:cubicBezTo>
                    <a:pt x="202693" y="128711"/>
                    <a:pt x="189993" y="109132"/>
                    <a:pt x="168297" y="102253"/>
                  </a:cubicBezTo>
                  <a:cubicBezTo>
                    <a:pt x="146601" y="95374"/>
                    <a:pt x="91568" y="77911"/>
                    <a:pt x="63522" y="70503"/>
                  </a:cubicBezTo>
                  <a:cubicBezTo>
                    <a:pt x="35476" y="63095"/>
                    <a:pt x="-1036" y="58332"/>
                    <a:pt x="22" y="57803"/>
                  </a:cubicBezTo>
                  <a:cubicBezTo>
                    <a:pt x="1080" y="57274"/>
                    <a:pt x="45001" y="58332"/>
                    <a:pt x="69872" y="67328"/>
                  </a:cubicBezTo>
                  <a:cubicBezTo>
                    <a:pt x="94743" y="76324"/>
                    <a:pt x="128609" y="103311"/>
                    <a:pt x="149247" y="111778"/>
                  </a:cubicBezTo>
                  <a:cubicBezTo>
                    <a:pt x="169885" y="120245"/>
                    <a:pt x="191051" y="125536"/>
                    <a:pt x="193697" y="118128"/>
                  </a:cubicBezTo>
                  <a:cubicBezTo>
                    <a:pt x="196343" y="110720"/>
                    <a:pt x="175176" y="83732"/>
                    <a:pt x="165122" y="67328"/>
                  </a:cubicBezTo>
                  <a:cubicBezTo>
                    <a:pt x="155068" y="50924"/>
                    <a:pt x="109559" y="-6755"/>
                    <a:pt x="114322" y="6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 1322">
              <a:extLst>
                <a:ext uri="{FF2B5EF4-FFF2-40B4-BE49-F238E27FC236}">
                  <a16:creationId xmlns:a16="http://schemas.microsoft.com/office/drawing/2014/main" id="{B92901CD-BDB3-AB6D-6983-6FFA9885AFA0}"/>
                </a:ext>
              </a:extLst>
            </p:cNvPr>
            <p:cNvSpPr/>
            <p:nvPr/>
          </p:nvSpPr>
          <p:spPr>
            <a:xfrm>
              <a:off x="4115768" y="1450894"/>
              <a:ext cx="69744" cy="268237"/>
            </a:xfrm>
            <a:custGeom>
              <a:avLst/>
              <a:gdLst>
                <a:gd name="connsiteX0" fmla="*/ 18082 w 69744"/>
                <a:gd name="connsiteY0" fmla="*/ 81 h 268237"/>
                <a:gd name="connsiteX1" fmla="*/ 68882 w 69744"/>
                <a:gd name="connsiteY1" fmla="*/ 76281 h 268237"/>
                <a:gd name="connsiteX2" fmla="*/ 49832 w 69744"/>
                <a:gd name="connsiteY2" fmla="*/ 98506 h 268237"/>
                <a:gd name="connsiteX3" fmla="*/ 46657 w 69744"/>
                <a:gd name="connsiteY3" fmla="*/ 139781 h 268237"/>
                <a:gd name="connsiteX4" fmla="*/ 2207 w 69744"/>
                <a:gd name="connsiteY4" fmla="*/ 266781 h 268237"/>
                <a:gd name="connsiteX5" fmla="*/ 8557 w 69744"/>
                <a:gd name="connsiteY5" fmla="*/ 203281 h 268237"/>
                <a:gd name="connsiteX6" fmla="*/ 24432 w 69744"/>
                <a:gd name="connsiteY6" fmla="*/ 120731 h 268237"/>
                <a:gd name="connsiteX7" fmla="*/ 37132 w 69744"/>
                <a:gd name="connsiteY7" fmla="*/ 133431 h 268237"/>
                <a:gd name="connsiteX8" fmla="*/ 62532 w 69744"/>
                <a:gd name="connsiteY8" fmla="*/ 92156 h 268237"/>
                <a:gd name="connsiteX9" fmla="*/ 18082 w 69744"/>
                <a:gd name="connsiteY9" fmla="*/ 81 h 26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744" h="268237">
                  <a:moveTo>
                    <a:pt x="18082" y="81"/>
                  </a:moveTo>
                  <a:cubicBezTo>
                    <a:pt x="19140" y="-2565"/>
                    <a:pt x="63590" y="59877"/>
                    <a:pt x="68882" y="76281"/>
                  </a:cubicBezTo>
                  <a:cubicBezTo>
                    <a:pt x="74174" y="92685"/>
                    <a:pt x="53536" y="87923"/>
                    <a:pt x="49832" y="98506"/>
                  </a:cubicBezTo>
                  <a:cubicBezTo>
                    <a:pt x="46128" y="109089"/>
                    <a:pt x="54595" y="111735"/>
                    <a:pt x="46657" y="139781"/>
                  </a:cubicBezTo>
                  <a:cubicBezTo>
                    <a:pt x="38720" y="167827"/>
                    <a:pt x="8557" y="256198"/>
                    <a:pt x="2207" y="266781"/>
                  </a:cubicBezTo>
                  <a:cubicBezTo>
                    <a:pt x="-4143" y="277364"/>
                    <a:pt x="4853" y="227623"/>
                    <a:pt x="8557" y="203281"/>
                  </a:cubicBezTo>
                  <a:cubicBezTo>
                    <a:pt x="12261" y="178939"/>
                    <a:pt x="19670" y="132373"/>
                    <a:pt x="24432" y="120731"/>
                  </a:cubicBezTo>
                  <a:cubicBezTo>
                    <a:pt x="29194" y="109089"/>
                    <a:pt x="30782" y="138193"/>
                    <a:pt x="37132" y="133431"/>
                  </a:cubicBezTo>
                  <a:cubicBezTo>
                    <a:pt x="43482" y="128669"/>
                    <a:pt x="64649" y="108560"/>
                    <a:pt x="62532" y="92156"/>
                  </a:cubicBezTo>
                  <a:cubicBezTo>
                    <a:pt x="60415" y="75752"/>
                    <a:pt x="17024" y="2727"/>
                    <a:pt x="18082" y="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 1323">
              <a:extLst>
                <a:ext uri="{FF2B5EF4-FFF2-40B4-BE49-F238E27FC236}">
                  <a16:creationId xmlns:a16="http://schemas.microsoft.com/office/drawing/2014/main" id="{F15A8781-CBDD-8288-60D5-BF9F8CAE565D}"/>
                </a:ext>
              </a:extLst>
            </p:cNvPr>
            <p:cNvSpPr/>
            <p:nvPr/>
          </p:nvSpPr>
          <p:spPr>
            <a:xfrm>
              <a:off x="4171941" y="1419196"/>
              <a:ext cx="168842" cy="124364"/>
            </a:xfrm>
            <a:custGeom>
              <a:avLst/>
              <a:gdLst>
                <a:gd name="connsiteX0" fmla="*/ 9 w 168842"/>
                <a:gd name="connsiteY0" fmla="*/ 29 h 124364"/>
                <a:gd name="connsiteX1" fmla="*/ 41284 w 168842"/>
                <a:gd name="connsiteY1" fmla="*/ 76229 h 124364"/>
                <a:gd name="connsiteX2" fmla="*/ 111134 w 168842"/>
                <a:gd name="connsiteY2" fmla="*/ 88929 h 124364"/>
                <a:gd name="connsiteX3" fmla="*/ 155584 w 168842"/>
                <a:gd name="connsiteY3" fmla="*/ 120679 h 124364"/>
                <a:gd name="connsiteX4" fmla="*/ 149234 w 168842"/>
                <a:gd name="connsiteY4" fmla="*/ 73054 h 124364"/>
                <a:gd name="connsiteX5" fmla="*/ 168284 w 168842"/>
                <a:gd name="connsiteY5" fmla="*/ 123854 h 124364"/>
                <a:gd name="connsiteX6" fmla="*/ 123834 w 168842"/>
                <a:gd name="connsiteY6" fmla="*/ 98454 h 124364"/>
                <a:gd name="connsiteX7" fmla="*/ 38109 w 168842"/>
                <a:gd name="connsiteY7" fmla="*/ 85754 h 124364"/>
                <a:gd name="connsiteX8" fmla="*/ 9 w 168842"/>
                <a:gd name="connsiteY8" fmla="*/ 29 h 12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842" h="124364">
                  <a:moveTo>
                    <a:pt x="9" y="29"/>
                  </a:moveTo>
                  <a:cubicBezTo>
                    <a:pt x="538" y="-1558"/>
                    <a:pt x="22763" y="61412"/>
                    <a:pt x="41284" y="76229"/>
                  </a:cubicBezTo>
                  <a:cubicBezTo>
                    <a:pt x="59805" y="91046"/>
                    <a:pt x="92084" y="81521"/>
                    <a:pt x="111134" y="88929"/>
                  </a:cubicBezTo>
                  <a:cubicBezTo>
                    <a:pt x="130184" y="96337"/>
                    <a:pt x="149234" y="123325"/>
                    <a:pt x="155584" y="120679"/>
                  </a:cubicBezTo>
                  <a:cubicBezTo>
                    <a:pt x="161934" y="118033"/>
                    <a:pt x="147117" y="72525"/>
                    <a:pt x="149234" y="73054"/>
                  </a:cubicBezTo>
                  <a:cubicBezTo>
                    <a:pt x="151351" y="73583"/>
                    <a:pt x="172517" y="119621"/>
                    <a:pt x="168284" y="123854"/>
                  </a:cubicBezTo>
                  <a:cubicBezTo>
                    <a:pt x="164051" y="128087"/>
                    <a:pt x="145530" y="104804"/>
                    <a:pt x="123834" y="98454"/>
                  </a:cubicBezTo>
                  <a:cubicBezTo>
                    <a:pt x="102138" y="92104"/>
                    <a:pt x="56101" y="100042"/>
                    <a:pt x="38109" y="85754"/>
                  </a:cubicBezTo>
                  <a:cubicBezTo>
                    <a:pt x="20117" y="71466"/>
                    <a:pt x="-520" y="1616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 1324">
              <a:extLst>
                <a:ext uri="{FF2B5EF4-FFF2-40B4-BE49-F238E27FC236}">
                  <a16:creationId xmlns:a16="http://schemas.microsoft.com/office/drawing/2014/main" id="{AC1D3ED6-4DF6-DE4C-ADDA-48BC113C9F48}"/>
                </a:ext>
              </a:extLst>
            </p:cNvPr>
            <p:cNvSpPr/>
            <p:nvPr/>
          </p:nvSpPr>
          <p:spPr>
            <a:xfrm>
              <a:off x="4127732" y="1712931"/>
              <a:ext cx="139859" cy="303471"/>
            </a:xfrm>
            <a:custGeom>
              <a:avLst/>
              <a:gdLst>
                <a:gd name="connsiteX0" fmla="*/ 6118 w 139859"/>
                <a:gd name="connsiteY0" fmla="*/ 1569 h 303471"/>
                <a:gd name="connsiteX1" fmla="*/ 2943 w 139859"/>
                <a:gd name="connsiteY1" fmla="*/ 185719 h 303471"/>
                <a:gd name="connsiteX2" fmla="*/ 2943 w 139859"/>
                <a:gd name="connsiteY2" fmla="*/ 249219 h 303471"/>
                <a:gd name="connsiteX3" fmla="*/ 41043 w 139859"/>
                <a:gd name="connsiteY3" fmla="*/ 252394 h 303471"/>
                <a:gd name="connsiteX4" fmla="*/ 139468 w 139859"/>
                <a:gd name="connsiteY4" fmla="*/ 303194 h 303471"/>
                <a:gd name="connsiteX5" fmla="*/ 72793 w 139859"/>
                <a:gd name="connsiteY5" fmla="*/ 271444 h 303471"/>
                <a:gd name="connsiteX6" fmla="*/ 6118 w 139859"/>
                <a:gd name="connsiteY6" fmla="*/ 242869 h 303471"/>
                <a:gd name="connsiteX7" fmla="*/ 21993 w 139859"/>
                <a:gd name="connsiteY7" fmla="*/ 147619 h 303471"/>
                <a:gd name="connsiteX8" fmla="*/ 15643 w 139859"/>
                <a:gd name="connsiteY8" fmla="*/ 179369 h 303471"/>
                <a:gd name="connsiteX9" fmla="*/ 18818 w 139859"/>
                <a:gd name="connsiteY9" fmla="*/ 99994 h 303471"/>
                <a:gd name="connsiteX10" fmla="*/ 6118 w 139859"/>
                <a:gd name="connsiteY10" fmla="*/ 1569 h 30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859" h="303471">
                  <a:moveTo>
                    <a:pt x="6118" y="1569"/>
                  </a:moveTo>
                  <a:cubicBezTo>
                    <a:pt x="3472" y="15856"/>
                    <a:pt x="3472" y="144444"/>
                    <a:pt x="2943" y="185719"/>
                  </a:cubicBezTo>
                  <a:cubicBezTo>
                    <a:pt x="2414" y="226994"/>
                    <a:pt x="-3407" y="238107"/>
                    <a:pt x="2943" y="249219"/>
                  </a:cubicBezTo>
                  <a:cubicBezTo>
                    <a:pt x="9293" y="260331"/>
                    <a:pt x="18289" y="243398"/>
                    <a:pt x="41043" y="252394"/>
                  </a:cubicBezTo>
                  <a:cubicBezTo>
                    <a:pt x="63797" y="261390"/>
                    <a:pt x="134176" y="300019"/>
                    <a:pt x="139468" y="303194"/>
                  </a:cubicBezTo>
                  <a:cubicBezTo>
                    <a:pt x="144760" y="306369"/>
                    <a:pt x="95018" y="281498"/>
                    <a:pt x="72793" y="271444"/>
                  </a:cubicBezTo>
                  <a:cubicBezTo>
                    <a:pt x="50568" y="261390"/>
                    <a:pt x="14585" y="263507"/>
                    <a:pt x="6118" y="242869"/>
                  </a:cubicBezTo>
                  <a:cubicBezTo>
                    <a:pt x="-2349" y="222231"/>
                    <a:pt x="20406" y="158202"/>
                    <a:pt x="21993" y="147619"/>
                  </a:cubicBezTo>
                  <a:cubicBezTo>
                    <a:pt x="23581" y="137036"/>
                    <a:pt x="16172" y="187307"/>
                    <a:pt x="15643" y="179369"/>
                  </a:cubicBezTo>
                  <a:cubicBezTo>
                    <a:pt x="15114" y="171432"/>
                    <a:pt x="19347" y="125394"/>
                    <a:pt x="18818" y="99994"/>
                  </a:cubicBezTo>
                  <a:cubicBezTo>
                    <a:pt x="18289" y="74594"/>
                    <a:pt x="8764" y="-12718"/>
                    <a:pt x="6118" y="15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 1325">
              <a:extLst>
                <a:ext uri="{FF2B5EF4-FFF2-40B4-BE49-F238E27FC236}">
                  <a16:creationId xmlns:a16="http://schemas.microsoft.com/office/drawing/2014/main" id="{5972932A-A0A6-19FA-EADB-7C3AE9B6795F}"/>
                </a:ext>
              </a:extLst>
            </p:cNvPr>
            <p:cNvSpPr/>
            <p:nvPr/>
          </p:nvSpPr>
          <p:spPr>
            <a:xfrm>
              <a:off x="4032193" y="1904985"/>
              <a:ext cx="104848" cy="108003"/>
            </a:xfrm>
            <a:custGeom>
              <a:avLst/>
              <a:gdLst>
                <a:gd name="connsiteX0" fmla="*/ 57 w 104848"/>
                <a:gd name="connsiteY0" fmla="*/ 15 h 108003"/>
                <a:gd name="connsiteX1" fmla="*/ 47682 w 104848"/>
                <a:gd name="connsiteY1" fmla="*/ 69865 h 108003"/>
                <a:gd name="connsiteX2" fmla="*/ 54032 w 104848"/>
                <a:gd name="connsiteY2" fmla="*/ 107965 h 108003"/>
                <a:gd name="connsiteX3" fmla="*/ 50857 w 104848"/>
                <a:gd name="connsiteY3" fmla="*/ 76215 h 108003"/>
                <a:gd name="connsiteX4" fmla="*/ 104832 w 104848"/>
                <a:gd name="connsiteY4" fmla="*/ 38115 h 108003"/>
                <a:gd name="connsiteX5" fmla="*/ 57207 w 104848"/>
                <a:gd name="connsiteY5" fmla="*/ 60340 h 108003"/>
                <a:gd name="connsiteX6" fmla="*/ 38157 w 104848"/>
                <a:gd name="connsiteY6" fmla="*/ 76215 h 108003"/>
                <a:gd name="connsiteX7" fmla="*/ 57 w 104848"/>
                <a:gd name="connsiteY7" fmla="*/ 15 h 10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848" h="108003">
                  <a:moveTo>
                    <a:pt x="57" y="15"/>
                  </a:moveTo>
                  <a:cubicBezTo>
                    <a:pt x="1645" y="-1043"/>
                    <a:pt x="38686" y="51873"/>
                    <a:pt x="47682" y="69865"/>
                  </a:cubicBezTo>
                  <a:cubicBezTo>
                    <a:pt x="56678" y="87857"/>
                    <a:pt x="53503" y="106907"/>
                    <a:pt x="54032" y="107965"/>
                  </a:cubicBezTo>
                  <a:cubicBezTo>
                    <a:pt x="54561" y="109023"/>
                    <a:pt x="42390" y="87857"/>
                    <a:pt x="50857" y="76215"/>
                  </a:cubicBezTo>
                  <a:cubicBezTo>
                    <a:pt x="59324" y="64573"/>
                    <a:pt x="103774" y="40761"/>
                    <a:pt x="104832" y="38115"/>
                  </a:cubicBezTo>
                  <a:cubicBezTo>
                    <a:pt x="105890" y="35469"/>
                    <a:pt x="57207" y="60340"/>
                    <a:pt x="57207" y="60340"/>
                  </a:cubicBezTo>
                  <a:cubicBezTo>
                    <a:pt x="46095" y="66690"/>
                    <a:pt x="46094" y="84152"/>
                    <a:pt x="38157" y="76215"/>
                  </a:cubicBezTo>
                  <a:cubicBezTo>
                    <a:pt x="30220" y="68278"/>
                    <a:pt x="-1531" y="1073"/>
                    <a:pt x="57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 1326">
              <a:extLst>
                <a:ext uri="{FF2B5EF4-FFF2-40B4-BE49-F238E27FC236}">
                  <a16:creationId xmlns:a16="http://schemas.microsoft.com/office/drawing/2014/main" id="{6CCBB90A-C2DD-2A94-0EFA-2DFE52FFF8B2}"/>
                </a:ext>
              </a:extLst>
            </p:cNvPr>
            <p:cNvSpPr/>
            <p:nvPr/>
          </p:nvSpPr>
          <p:spPr>
            <a:xfrm>
              <a:off x="4162387" y="1543942"/>
              <a:ext cx="190555" cy="189611"/>
            </a:xfrm>
            <a:custGeom>
              <a:avLst/>
              <a:gdLst>
                <a:gd name="connsiteX0" fmla="*/ 22263 w 190555"/>
                <a:gd name="connsiteY0" fmla="*/ 189608 h 189611"/>
                <a:gd name="connsiteX1" fmla="*/ 38 w 190555"/>
                <a:gd name="connsiteY1" fmla="*/ 103883 h 189611"/>
                <a:gd name="connsiteX2" fmla="*/ 28613 w 190555"/>
                <a:gd name="connsiteY2" fmla="*/ 43558 h 189611"/>
                <a:gd name="connsiteX3" fmla="*/ 73063 w 190555"/>
                <a:gd name="connsiteY3" fmla="*/ 18158 h 189611"/>
                <a:gd name="connsiteX4" fmla="*/ 190538 w 190555"/>
                <a:gd name="connsiteY4" fmla="*/ 18158 h 189611"/>
                <a:gd name="connsiteX5" fmla="*/ 82588 w 190555"/>
                <a:gd name="connsiteY5" fmla="*/ 2283 h 189611"/>
                <a:gd name="connsiteX6" fmla="*/ 98463 w 190555"/>
                <a:gd name="connsiteY6" fmla="*/ 2283 h 189611"/>
                <a:gd name="connsiteX7" fmla="*/ 50838 w 190555"/>
                <a:gd name="connsiteY7" fmla="*/ 21333 h 189611"/>
                <a:gd name="connsiteX8" fmla="*/ 63538 w 190555"/>
                <a:gd name="connsiteY8" fmla="*/ 2283 h 189611"/>
                <a:gd name="connsiteX9" fmla="*/ 22263 w 190555"/>
                <a:gd name="connsiteY9" fmla="*/ 84833 h 189611"/>
                <a:gd name="connsiteX10" fmla="*/ 25438 w 190555"/>
                <a:gd name="connsiteY10" fmla="*/ 62608 h 189611"/>
                <a:gd name="connsiteX11" fmla="*/ 12738 w 190555"/>
                <a:gd name="connsiteY11" fmla="*/ 100708 h 189611"/>
                <a:gd name="connsiteX12" fmla="*/ 22263 w 190555"/>
                <a:gd name="connsiteY12" fmla="*/ 189608 h 18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55" h="189611">
                  <a:moveTo>
                    <a:pt x="22263" y="189608"/>
                  </a:moveTo>
                  <a:cubicBezTo>
                    <a:pt x="20146" y="190137"/>
                    <a:pt x="-1020" y="128225"/>
                    <a:pt x="38" y="103883"/>
                  </a:cubicBezTo>
                  <a:cubicBezTo>
                    <a:pt x="1096" y="79541"/>
                    <a:pt x="16442" y="57845"/>
                    <a:pt x="28613" y="43558"/>
                  </a:cubicBezTo>
                  <a:cubicBezTo>
                    <a:pt x="40784" y="29271"/>
                    <a:pt x="46076" y="22391"/>
                    <a:pt x="73063" y="18158"/>
                  </a:cubicBezTo>
                  <a:cubicBezTo>
                    <a:pt x="100051" y="13925"/>
                    <a:pt x="188951" y="20804"/>
                    <a:pt x="190538" y="18158"/>
                  </a:cubicBezTo>
                  <a:cubicBezTo>
                    <a:pt x="192126" y="15512"/>
                    <a:pt x="82588" y="2283"/>
                    <a:pt x="82588" y="2283"/>
                  </a:cubicBezTo>
                  <a:cubicBezTo>
                    <a:pt x="67242" y="-363"/>
                    <a:pt x="103755" y="-892"/>
                    <a:pt x="98463" y="2283"/>
                  </a:cubicBezTo>
                  <a:cubicBezTo>
                    <a:pt x="93171" y="5458"/>
                    <a:pt x="56659" y="21333"/>
                    <a:pt x="50838" y="21333"/>
                  </a:cubicBezTo>
                  <a:cubicBezTo>
                    <a:pt x="45017" y="21333"/>
                    <a:pt x="68301" y="-8300"/>
                    <a:pt x="63538" y="2283"/>
                  </a:cubicBezTo>
                  <a:cubicBezTo>
                    <a:pt x="58776" y="12866"/>
                    <a:pt x="28613" y="74779"/>
                    <a:pt x="22263" y="84833"/>
                  </a:cubicBezTo>
                  <a:cubicBezTo>
                    <a:pt x="15913" y="94887"/>
                    <a:pt x="27026" y="59962"/>
                    <a:pt x="25438" y="62608"/>
                  </a:cubicBezTo>
                  <a:cubicBezTo>
                    <a:pt x="23851" y="65254"/>
                    <a:pt x="14325" y="85891"/>
                    <a:pt x="12738" y="100708"/>
                  </a:cubicBezTo>
                  <a:cubicBezTo>
                    <a:pt x="11151" y="115525"/>
                    <a:pt x="24380" y="189079"/>
                    <a:pt x="22263" y="1896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 1327">
              <a:extLst>
                <a:ext uri="{FF2B5EF4-FFF2-40B4-BE49-F238E27FC236}">
                  <a16:creationId xmlns:a16="http://schemas.microsoft.com/office/drawing/2014/main" id="{62CB9CAD-EBFD-690C-DED2-05E517218338}"/>
                </a:ext>
              </a:extLst>
            </p:cNvPr>
            <p:cNvSpPr/>
            <p:nvPr/>
          </p:nvSpPr>
          <p:spPr>
            <a:xfrm>
              <a:off x="4175114" y="1568597"/>
              <a:ext cx="200253" cy="200425"/>
            </a:xfrm>
            <a:custGeom>
              <a:avLst/>
              <a:gdLst>
                <a:gd name="connsiteX0" fmla="*/ 200036 w 200253"/>
                <a:gd name="connsiteY0" fmla="*/ 22078 h 200425"/>
                <a:gd name="connsiteX1" fmla="*/ 104786 w 200253"/>
                <a:gd name="connsiteY1" fmla="*/ 9378 h 200425"/>
                <a:gd name="connsiteX2" fmla="*/ 123836 w 200253"/>
                <a:gd name="connsiteY2" fmla="*/ 3028 h 200425"/>
                <a:gd name="connsiteX3" fmla="*/ 41286 w 200253"/>
                <a:gd name="connsiteY3" fmla="*/ 60178 h 200425"/>
                <a:gd name="connsiteX4" fmla="*/ 22236 w 200253"/>
                <a:gd name="connsiteY4" fmla="*/ 82403 h 200425"/>
                <a:gd name="connsiteX5" fmla="*/ 25411 w 200253"/>
                <a:gd name="connsiteY5" fmla="*/ 117328 h 200425"/>
                <a:gd name="connsiteX6" fmla="*/ 47636 w 200253"/>
                <a:gd name="connsiteY6" fmla="*/ 196703 h 200425"/>
                <a:gd name="connsiteX7" fmla="*/ 34936 w 200253"/>
                <a:gd name="connsiteY7" fmla="*/ 177653 h 200425"/>
                <a:gd name="connsiteX8" fmla="*/ 11 w 200253"/>
                <a:gd name="connsiteY8" fmla="*/ 91928 h 200425"/>
                <a:gd name="connsiteX9" fmla="*/ 31761 w 200253"/>
                <a:gd name="connsiteY9" fmla="*/ 79228 h 200425"/>
                <a:gd name="connsiteX10" fmla="*/ 82561 w 200253"/>
                <a:gd name="connsiteY10" fmla="*/ 15728 h 200425"/>
                <a:gd name="connsiteX11" fmla="*/ 76211 w 200253"/>
                <a:gd name="connsiteY11" fmla="*/ 22078 h 200425"/>
                <a:gd name="connsiteX12" fmla="*/ 130186 w 200253"/>
                <a:gd name="connsiteY12" fmla="*/ 3028 h 200425"/>
                <a:gd name="connsiteX13" fmla="*/ 200036 w 200253"/>
                <a:gd name="connsiteY13" fmla="*/ 22078 h 20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253" h="200425">
                  <a:moveTo>
                    <a:pt x="200036" y="22078"/>
                  </a:moveTo>
                  <a:cubicBezTo>
                    <a:pt x="195803" y="23136"/>
                    <a:pt x="104786" y="9378"/>
                    <a:pt x="104786" y="9378"/>
                  </a:cubicBezTo>
                  <a:cubicBezTo>
                    <a:pt x="92086" y="6203"/>
                    <a:pt x="134419" y="-5439"/>
                    <a:pt x="123836" y="3028"/>
                  </a:cubicBezTo>
                  <a:cubicBezTo>
                    <a:pt x="113253" y="11495"/>
                    <a:pt x="58219" y="46949"/>
                    <a:pt x="41286" y="60178"/>
                  </a:cubicBezTo>
                  <a:cubicBezTo>
                    <a:pt x="24353" y="73407"/>
                    <a:pt x="24882" y="72878"/>
                    <a:pt x="22236" y="82403"/>
                  </a:cubicBezTo>
                  <a:cubicBezTo>
                    <a:pt x="19590" y="91928"/>
                    <a:pt x="21178" y="98278"/>
                    <a:pt x="25411" y="117328"/>
                  </a:cubicBezTo>
                  <a:cubicBezTo>
                    <a:pt x="29644" y="136378"/>
                    <a:pt x="47636" y="196703"/>
                    <a:pt x="47636" y="196703"/>
                  </a:cubicBezTo>
                  <a:cubicBezTo>
                    <a:pt x="49223" y="206757"/>
                    <a:pt x="42873" y="195115"/>
                    <a:pt x="34936" y="177653"/>
                  </a:cubicBezTo>
                  <a:cubicBezTo>
                    <a:pt x="26999" y="160191"/>
                    <a:pt x="11" y="91928"/>
                    <a:pt x="11" y="91928"/>
                  </a:cubicBezTo>
                  <a:cubicBezTo>
                    <a:pt x="-518" y="75524"/>
                    <a:pt x="18003" y="91928"/>
                    <a:pt x="31761" y="79228"/>
                  </a:cubicBezTo>
                  <a:cubicBezTo>
                    <a:pt x="45519" y="66528"/>
                    <a:pt x="75153" y="25253"/>
                    <a:pt x="82561" y="15728"/>
                  </a:cubicBezTo>
                  <a:cubicBezTo>
                    <a:pt x="89969" y="6203"/>
                    <a:pt x="68274" y="24195"/>
                    <a:pt x="76211" y="22078"/>
                  </a:cubicBezTo>
                  <a:cubicBezTo>
                    <a:pt x="84148" y="19961"/>
                    <a:pt x="114840" y="2499"/>
                    <a:pt x="130186" y="3028"/>
                  </a:cubicBezTo>
                  <a:cubicBezTo>
                    <a:pt x="145532" y="3557"/>
                    <a:pt x="204269" y="21020"/>
                    <a:pt x="200036" y="220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 1328">
              <a:extLst>
                <a:ext uri="{FF2B5EF4-FFF2-40B4-BE49-F238E27FC236}">
                  <a16:creationId xmlns:a16="http://schemas.microsoft.com/office/drawing/2014/main" id="{0F72D7C5-AF40-B263-3993-8E7459ABA402}"/>
                </a:ext>
              </a:extLst>
            </p:cNvPr>
            <p:cNvSpPr/>
            <p:nvPr/>
          </p:nvSpPr>
          <p:spPr>
            <a:xfrm>
              <a:off x="4209963" y="1599512"/>
              <a:ext cx="149336" cy="153148"/>
            </a:xfrm>
            <a:custGeom>
              <a:avLst/>
              <a:gdLst>
                <a:gd name="connsiteX0" fmla="*/ 149312 w 149336"/>
                <a:gd name="connsiteY0" fmla="*/ 688 h 153148"/>
                <a:gd name="connsiteX1" fmla="*/ 47712 w 149336"/>
                <a:gd name="connsiteY1" fmla="*/ 45138 h 153148"/>
                <a:gd name="connsiteX2" fmla="*/ 87 w 149336"/>
                <a:gd name="connsiteY2" fmla="*/ 153088 h 153148"/>
                <a:gd name="connsiteX3" fmla="*/ 35012 w 149336"/>
                <a:gd name="connsiteY3" fmla="*/ 29263 h 153148"/>
                <a:gd name="connsiteX4" fmla="*/ 25487 w 149336"/>
                <a:gd name="connsiteY4" fmla="*/ 48313 h 153148"/>
                <a:gd name="connsiteX5" fmla="*/ 57237 w 149336"/>
                <a:gd name="connsiteY5" fmla="*/ 19738 h 153148"/>
                <a:gd name="connsiteX6" fmla="*/ 149312 w 149336"/>
                <a:gd name="connsiteY6" fmla="*/ 688 h 15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336" h="153148">
                  <a:moveTo>
                    <a:pt x="149312" y="688"/>
                  </a:moveTo>
                  <a:cubicBezTo>
                    <a:pt x="147725" y="4921"/>
                    <a:pt x="72583" y="19738"/>
                    <a:pt x="47712" y="45138"/>
                  </a:cubicBezTo>
                  <a:cubicBezTo>
                    <a:pt x="22841" y="70538"/>
                    <a:pt x="2204" y="155734"/>
                    <a:pt x="87" y="153088"/>
                  </a:cubicBezTo>
                  <a:cubicBezTo>
                    <a:pt x="-2030" y="150442"/>
                    <a:pt x="35012" y="29263"/>
                    <a:pt x="35012" y="29263"/>
                  </a:cubicBezTo>
                  <a:cubicBezTo>
                    <a:pt x="39245" y="11801"/>
                    <a:pt x="21783" y="49900"/>
                    <a:pt x="25487" y="48313"/>
                  </a:cubicBezTo>
                  <a:cubicBezTo>
                    <a:pt x="29191" y="46726"/>
                    <a:pt x="39775" y="26617"/>
                    <a:pt x="57237" y="19738"/>
                  </a:cubicBezTo>
                  <a:cubicBezTo>
                    <a:pt x="74699" y="12859"/>
                    <a:pt x="150899" y="-3545"/>
                    <a:pt x="149312" y="6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 1329">
              <a:extLst>
                <a:ext uri="{FF2B5EF4-FFF2-40B4-BE49-F238E27FC236}">
                  <a16:creationId xmlns:a16="http://schemas.microsoft.com/office/drawing/2014/main" id="{4DE416F3-345D-AAFF-4DCD-61BFE52B79A0}"/>
                </a:ext>
              </a:extLst>
            </p:cNvPr>
            <p:cNvSpPr/>
            <p:nvPr/>
          </p:nvSpPr>
          <p:spPr>
            <a:xfrm>
              <a:off x="4159154" y="1698409"/>
              <a:ext cx="63683" cy="270224"/>
            </a:xfrm>
            <a:custGeom>
              <a:avLst/>
              <a:gdLst>
                <a:gd name="connsiteX0" fmla="*/ 9621 w 63683"/>
                <a:gd name="connsiteY0" fmla="*/ 216 h 270224"/>
                <a:gd name="connsiteX1" fmla="*/ 96 w 63683"/>
                <a:gd name="connsiteY1" fmla="*/ 146266 h 270224"/>
                <a:gd name="connsiteX2" fmla="*/ 15971 w 63683"/>
                <a:gd name="connsiteY2" fmla="*/ 231991 h 270224"/>
                <a:gd name="connsiteX3" fmla="*/ 15971 w 63683"/>
                <a:gd name="connsiteY3" fmla="*/ 219291 h 270224"/>
                <a:gd name="connsiteX4" fmla="*/ 63596 w 63683"/>
                <a:gd name="connsiteY4" fmla="*/ 270091 h 270224"/>
                <a:gd name="connsiteX5" fmla="*/ 28671 w 63683"/>
                <a:gd name="connsiteY5" fmla="*/ 235166 h 270224"/>
                <a:gd name="connsiteX6" fmla="*/ 19146 w 63683"/>
                <a:gd name="connsiteY6" fmla="*/ 241516 h 270224"/>
                <a:gd name="connsiteX7" fmla="*/ 15971 w 63683"/>
                <a:gd name="connsiteY7" fmla="*/ 181191 h 270224"/>
                <a:gd name="connsiteX8" fmla="*/ 9621 w 63683"/>
                <a:gd name="connsiteY8" fmla="*/ 216 h 27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83" h="270224">
                  <a:moveTo>
                    <a:pt x="9621" y="216"/>
                  </a:moveTo>
                  <a:cubicBezTo>
                    <a:pt x="6975" y="-5605"/>
                    <a:pt x="-962" y="107637"/>
                    <a:pt x="96" y="146266"/>
                  </a:cubicBezTo>
                  <a:cubicBezTo>
                    <a:pt x="1154" y="184895"/>
                    <a:pt x="13325" y="219820"/>
                    <a:pt x="15971" y="231991"/>
                  </a:cubicBezTo>
                  <a:cubicBezTo>
                    <a:pt x="18617" y="244162"/>
                    <a:pt x="8034" y="212941"/>
                    <a:pt x="15971" y="219291"/>
                  </a:cubicBezTo>
                  <a:cubicBezTo>
                    <a:pt x="23908" y="225641"/>
                    <a:pt x="61479" y="267445"/>
                    <a:pt x="63596" y="270091"/>
                  </a:cubicBezTo>
                  <a:cubicBezTo>
                    <a:pt x="65713" y="272737"/>
                    <a:pt x="28671" y="235166"/>
                    <a:pt x="28671" y="235166"/>
                  </a:cubicBezTo>
                  <a:cubicBezTo>
                    <a:pt x="21263" y="230404"/>
                    <a:pt x="21263" y="250512"/>
                    <a:pt x="19146" y="241516"/>
                  </a:cubicBezTo>
                  <a:cubicBezTo>
                    <a:pt x="17029" y="232520"/>
                    <a:pt x="16500" y="213470"/>
                    <a:pt x="15971" y="181191"/>
                  </a:cubicBezTo>
                  <a:cubicBezTo>
                    <a:pt x="15442" y="148912"/>
                    <a:pt x="12267" y="6037"/>
                    <a:pt x="9621" y="2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 1330">
              <a:extLst>
                <a:ext uri="{FF2B5EF4-FFF2-40B4-BE49-F238E27FC236}">
                  <a16:creationId xmlns:a16="http://schemas.microsoft.com/office/drawing/2014/main" id="{F6DCEC66-D41F-EC47-69A7-F171866D6587}"/>
                </a:ext>
              </a:extLst>
            </p:cNvPr>
            <p:cNvSpPr/>
            <p:nvPr/>
          </p:nvSpPr>
          <p:spPr>
            <a:xfrm>
              <a:off x="4241038" y="1998185"/>
              <a:ext cx="335036" cy="690074"/>
            </a:xfrm>
            <a:custGeom>
              <a:avLst/>
              <a:gdLst>
                <a:gd name="connsiteX0" fmla="*/ 762 w 335036"/>
                <a:gd name="connsiteY0" fmla="*/ 2065 h 690074"/>
                <a:gd name="connsiteX1" fmla="*/ 146812 w 335036"/>
                <a:gd name="connsiteY1" fmla="*/ 221140 h 690074"/>
                <a:gd name="connsiteX2" fmla="*/ 296037 w 335036"/>
                <a:gd name="connsiteY2" fmla="*/ 379890 h 690074"/>
                <a:gd name="connsiteX3" fmla="*/ 245237 w 335036"/>
                <a:gd name="connsiteY3" fmla="*/ 329090 h 690074"/>
                <a:gd name="connsiteX4" fmla="*/ 137287 w 335036"/>
                <a:gd name="connsiteY4" fmla="*/ 221140 h 690074"/>
                <a:gd name="connsiteX5" fmla="*/ 134112 w 335036"/>
                <a:gd name="connsiteY5" fmla="*/ 271940 h 690074"/>
                <a:gd name="connsiteX6" fmla="*/ 140462 w 335036"/>
                <a:gd name="connsiteY6" fmla="*/ 370365 h 690074"/>
                <a:gd name="connsiteX7" fmla="*/ 169037 w 335036"/>
                <a:gd name="connsiteY7" fmla="*/ 516415 h 690074"/>
                <a:gd name="connsiteX8" fmla="*/ 191262 w 335036"/>
                <a:gd name="connsiteY8" fmla="*/ 579915 h 690074"/>
                <a:gd name="connsiteX9" fmla="*/ 235712 w 335036"/>
                <a:gd name="connsiteY9" fmla="*/ 614840 h 690074"/>
                <a:gd name="connsiteX10" fmla="*/ 334137 w 335036"/>
                <a:gd name="connsiteY10" fmla="*/ 687865 h 690074"/>
                <a:gd name="connsiteX11" fmla="*/ 276987 w 335036"/>
                <a:gd name="connsiteY11" fmla="*/ 659290 h 690074"/>
                <a:gd name="connsiteX12" fmla="*/ 153162 w 335036"/>
                <a:gd name="connsiteY12" fmla="*/ 541815 h 690074"/>
                <a:gd name="connsiteX13" fmla="*/ 149987 w 335036"/>
                <a:gd name="connsiteY13" fmla="*/ 538640 h 690074"/>
                <a:gd name="connsiteX14" fmla="*/ 118237 w 335036"/>
                <a:gd name="connsiteY14" fmla="*/ 322740 h 690074"/>
                <a:gd name="connsiteX15" fmla="*/ 121412 w 335036"/>
                <a:gd name="connsiteY15" fmla="*/ 338615 h 690074"/>
                <a:gd name="connsiteX16" fmla="*/ 115062 w 335036"/>
                <a:gd name="connsiteY16" fmla="*/ 202090 h 690074"/>
                <a:gd name="connsiteX17" fmla="*/ 108712 w 335036"/>
                <a:gd name="connsiteY17" fmla="*/ 211615 h 690074"/>
                <a:gd name="connsiteX18" fmla="*/ 115062 w 335036"/>
                <a:gd name="connsiteY18" fmla="*/ 170340 h 690074"/>
                <a:gd name="connsiteX19" fmla="*/ 89662 w 335036"/>
                <a:gd name="connsiteY19" fmla="*/ 113190 h 690074"/>
                <a:gd name="connsiteX20" fmla="*/ 762 w 335036"/>
                <a:gd name="connsiteY20" fmla="*/ 2065 h 69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5036" h="690074">
                  <a:moveTo>
                    <a:pt x="762" y="2065"/>
                  </a:moveTo>
                  <a:cubicBezTo>
                    <a:pt x="10287" y="20057"/>
                    <a:pt x="97600" y="158169"/>
                    <a:pt x="146812" y="221140"/>
                  </a:cubicBezTo>
                  <a:cubicBezTo>
                    <a:pt x="196024" y="284111"/>
                    <a:pt x="279633" y="361898"/>
                    <a:pt x="296037" y="379890"/>
                  </a:cubicBezTo>
                  <a:cubicBezTo>
                    <a:pt x="312441" y="397882"/>
                    <a:pt x="245237" y="329090"/>
                    <a:pt x="245237" y="329090"/>
                  </a:cubicBezTo>
                  <a:cubicBezTo>
                    <a:pt x="218779" y="302632"/>
                    <a:pt x="155808" y="230665"/>
                    <a:pt x="137287" y="221140"/>
                  </a:cubicBezTo>
                  <a:cubicBezTo>
                    <a:pt x="118766" y="211615"/>
                    <a:pt x="133583" y="247069"/>
                    <a:pt x="134112" y="271940"/>
                  </a:cubicBezTo>
                  <a:cubicBezTo>
                    <a:pt x="134641" y="296811"/>
                    <a:pt x="134641" y="329619"/>
                    <a:pt x="140462" y="370365"/>
                  </a:cubicBezTo>
                  <a:cubicBezTo>
                    <a:pt x="146283" y="411111"/>
                    <a:pt x="160570" y="481490"/>
                    <a:pt x="169037" y="516415"/>
                  </a:cubicBezTo>
                  <a:cubicBezTo>
                    <a:pt x="177504" y="551340"/>
                    <a:pt x="180150" y="563511"/>
                    <a:pt x="191262" y="579915"/>
                  </a:cubicBezTo>
                  <a:cubicBezTo>
                    <a:pt x="202374" y="596319"/>
                    <a:pt x="211900" y="596848"/>
                    <a:pt x="235712" y="614840"/>
                  </a:cubicBezTo>
                  <a:cubicBezTo>
                    <a:pt x="259525" y="632832"/>
                    <a:pt x="327258" y="680457"/>
                    <a:pt x="334137" y="687865"/>
                  </a:cubicBezTo>
                  <a:cubicBezTo>
                    <a:pt x="341016" y="695273"/>
                    <a:pt x="307150" y="683632"/>
                    <a:pt x="276987" y="659290"/>
                  </a:cubicBezTo>
                  <a:cubicBezTo>
                    <a:pt x="246825" y="634948"/>
                    <a:pt x="174329" y="561923"/>
                    <a:pt x="153162" y="541815"/>
                  </a:cubicBezTo>
                  <a:cubicBezTo>
                    <a:pt x="131995" y="521707"/>
                    <a:pt x="155808" y="575152"/>
                    <a:pt x="149987" y="538640"/>
                  </a:cubicBezTo>
                  <a:cubicBezTo>
                    <a:pt x="144166" y="502128"/>
                    <a:pt x="122999" y="356077"/>
                    <a:pt x="118237" y="322740"/>
                  </a:cubicBezTo>
                  <a:cubicBezTo>
                    <a:pt x="113475" y="289403"/>
                    <a:pt x="121941" y="358723"/>
                    <a:pt x="121412" y="338615"/>
                  </a:cubicBezTo>
                  <a:cubicBezTo>
                    <a:pt x="120883" y="318507"/>
                    <a:pt x="117179" y="223257"/>
                    <a:pt x="115062" y="202090"/>
                  </a:cubicBezTo>
                  <a:cubicBezTo>
                    <a:pt x="112945" y="180923"/>
                    <a:pt x="108712" y="216907"/>
                    <a:pt x="108712" y="211615"/>
                  </a:cubicBezTo>
                  <a:cubicBezTo>
                    <a:pt x="108712" y="206323"/>
                    <a:pt x="118237" y="186744"/>
                    <a:pt x="115062" y="170340"/>
                  </a:cubicBezTo>
                  <a:cubicBezTo>
                    <a:pt x="111887" y="153936"/>
                    <a:pt x="105537" y="137532"/>
                    <a:pt x="89662" y="113190"/>
                  </a:cubicBezTo>
                  <a:cubicBezTo>
                    <a:pt x="73787" y="88848"/>
                    <a:pt x="-8763" y="-15927"/>
                    <a:pt x="762" y="20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 1331">
              <a:extLst>
                <a:ext uri="{FF2B5EF4-FFF2-40B4-BE49-F238E27FC236}">
                  <a16:creationId xmlns:a16="http://schemas.microsoft.com/office/drawing/2014/main" id="{9EE43846-5691-6142-2C2A-C62993B37E28}"/>
                </a:ext>
              </a:extLst>
            </p:cNvPr>
            <p:cNvSpPr/>
            <p:nvPr/>
          </p:nvSpPr>
          <p:spPr>
            <a:xfrm>
              <a:off x="4343170" y="2177202"/>
              <a:ext cx="266273" cy="506411"/>
            </a:xfrm>
            <a:custGeom>
              <a:avLst/>
              <a:gdLst>
                <a:gd name="connsiteX0" fmla="*/ 230 w 266273"/>
                <a:gd name="connsiteY0" fmla="*/ 848 h 506411"/>
                <a:gd name="connsiteX1" fmla="*/ 155805 w 266273"/>
                <a:gd name="connsiteY1" fmla="*/ 165948 h 506411"/>
                <a:gd name="connsiteX2" fmla="*/ 187555 w 266273"/>
                <a:gd name="connsiteY2" fmla="*/ 213573 h 506411"/>
                <a:gd name="connsiteX3" fmla="*/ 184380 w 266273"/>
                <a:gd name="connsiteY3" fmla="*/ 194523 h 506411"/>
                <a:gd name="connsiteX4" fmla="*/ 203430 w 266273"/>
                <a:gd name="connsiteY4" fmla="*/ 299298 h 506411"/>
                <a:gd name="connsiteX5" fmla="*/ 260580 w 266273"/>
                <a:gd name="connsiteY5" fmla="*/ 499323 h 506411"/>
                <a:gd name="connsiteX6" fmla="*/ 257405 w 266273"/>
                <a:gd name="connsiteY6" fmla="*/ 435823 h 506411"/>
                <a:gd name="connsiteX7" fmla="*/ 200255 w 266273"/>
                <a:gd name="connsiteY7" fmla="*/ 191348 h 506411"/>
                <a:gd name="connsiteX8" fmla="*/ 219305 w 266273"/>
                <a:gd name="connsiteY8" fmla="*/ 261198 h 506411"/>
                <a:gd name="connsiteX9" fmla="*/ 155805 w 266273"/>
                <a:gd name="connsiteY9" fmla="*/ 146898 h 506411"/>
                <a:gd name="connsiteX10" fmla="*/ 95480 w 266273"/>
                <a:gd name="connsiteY10" fmla="*/ 96098 h 506411"/>
                <a:gd name="connsiteX11" fmla="*/ 139930 w 266273"/>
                <a:gd name="connsiteY11" fmla="*/ 143723 h 506411"/>
                <a:gd name="connsiteX12" fmla="*/ 120880 w 266273"/>
                <a:gd name="connsiteY12" fmla="*/ 102448 h 506411"/>
                <a:gd name="connsiteX13" fmla="*/ 230 w 266273"/>
                <a:gd name="connsiteY13" fmla="*/ 848 h 50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6273" h="506411">
                  <a:moveTo>
                    <a:pt x="230" y="848"/>
                  </a:moveTo>
                  <a:cubicBezTo>
                    <a:pt x="6051" y="11431"/>
                    <a:pt x="124584" y="130494"/>
                    <a:pt x="155805" y="165948"/>
                  </a:cubicBezTo>
                  <a:cubicBezTo>
                    <a:pt x="187026" y="201402"/>
                    <a:pt x="182793" y="208811"/>
                    <a:pt x="187555" y="213573"/>
                  </a:cubicBezTo>
                  <a:cubicBezTo>
                    <a:pt x="192317" y="218335"/>
                    <a:pt x="181734" y="180236"/>
                    <a:pt x="184380" y="194523"/>
                  </a:cubicBezTo>
                  <a:cubicBezTo>
                    <a:pt x="187026" y="208810"/>
                    <a:pt x="190730" y="248498"/>
                    <a:pt x="203430" y="299298"/>
                  </a:cubicBezTo>
                  <a:cubicBezTo>
                    <a:pt x="216130" y="350098"/>
                    <a:pt x="251584" y="476569"/>
                    <a:pt x="260580" y="499323"/>
                  </a:cubicBezTo>
                  <a:cubicBezTo>
                    <a:pt x="269576" y="522077"/>
                    <a:pt x="267459" y="487152"/>
                    <a:pt x="257405" y="435823"/>
                  </a:cubicBezTo>
                  <a:cubicBezTo>
                    <a:pt x="247351" y="384494"/>
                    <a:pt x="206605" y="220452"/>
                    <a:pt x="200255" y="191348"/>
                  </a:cubicBezTo>
                  <a:cubicBezTo>
                    <a:pt x="193905" y="162244"/>
                    <a:pt x="226713" y="268606"/>
                    <a:pt x="219305" y="261198"/>
                  </a:cubicBezTo>
                  <a:cubicBezTo>
                    <a:pt x="211897" y="253790"/>
                    <a:pt x="176442" y="174415"/>
                    <a:pt x="155805" y="146898"/>
                  </a:cubicBezTo>
                  <a:cubicBezTo>
                    <a:pt x="135168" y="119381"/>
                    <a:pt x="98126" y="96627"/>
                    <a:pt x="95480" y="96098"/>
                  </a:cubicBezTo>
                  <a:cubicBezTo>
                    <a:pt x="92834" y="95569"/>
                    <a:pt x="135697" y="142665"/>
                    <a:pt x="139930" y="143723"/>
                  </a:cubicBezTo>
                  <a:cubicBezTo>
                    <a:pt x="144163" y="144781"/>
                    <a:pt x="140988" y="123085"/>
                    <a:pt x="120880" y="102448"/>
                  </a:cubicBezTo>
                  <a:cubicBezTo>
                    <a:pt x="100772" y="81811"/>
                    <a:pt x="-5591" y="-9735"/>
                    <a:pt x="230" y="8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 1332">
              <a:extLst>
                <a:ext uri="{FF2B5EF4-FFF2-40B4-BE49-F238E27FC236}">
                  <a16:creationId xmlns:a16="http://schemas.microsoft.com/office/drawing/2014/main" id="{4A77936C-F88F-CFD4-0380-C9FD7BF6B122}"/>
                </a:ext>
              </a:extLst>
            </p:cNvPr>
            <p:cNvSpPr/>
            <p:nvPr/>
          </p:nvSpPr>
          <p:spPr>
            <a:xfrm>
              <a:off x="4381072" y="2352671"/>
              <a:ext cx="211576" cy="337423"/>
            </a:xfrm>
            <a:custGeom>
              <a:avLst/>
              <a:gdLst>
                <a:gd name="connsiteX0" fmla="*/ 428 w 211576"/>
                <a:gd name="connsiteY0" fmla="*/ 4 h 337423"/>
                <a:gd name="connsiteX1" fmla="*/ 114728 w 211576"/>
                <a:gd name="connsiteY1" fmla="*/ 63504 h 337423"/>
                <a:gd name="connsiteX2" fmla="*/ 156003 w 211576"/>
                <a:gd name="connsiteY2" fmla="*/ 130179 h 337423"/>
                <a:gd name="connsiteX3" fmla="*/ 140128 w 211576"/>
                <a:gd name="connsiteY3" fmla="*/ 127004 h 337423"/>
                <a:gd name="connsiteX4" fmla="*/ 209978 w 211576"/>
                <a:gd name="connsiteY4" fmla="*/ 330204 h 337423"/>
                <a:gd name="connsiteX5" fmla="*/ 181403 w 211576"/>
                <a:gd name="connsiteY5" fmla="*/ 273054 h 337423"/>
                <a:gd name="connsiteX6" fmla="*/ 95678 w 211576"/>
                <a:gd name="connsiteY6" fmla="*/ 92079 h 337423"/>
                <a:gd name="connsiteX7" fmla="*/ 114728 w 211576"/>
                <a:gd name="connsiteY7" fmla="*/ 101604 h 337423"/>
                <a:gd name="connsiteX8" fmla="*/ 76628 w 211576"/>
                <a:gd name="connsiteY8" fmla="*/ 60329 h 337423"/>
                <a:gd name="connsiteX9" fmla="*/ 428 w 211576"/>
                <a:gd name="connsiteY9" fmla="*/ 4 h 33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576" h="337423">
                  <a:moveTo>
                    <a:pt x="428" y="4"/>
                  </a:moveTo>
                  <a:cubicBezTo>
                    <a:pt x="6778" y="533"/>
                    <a:pt x="88799" y="41808"/>
                    <a:pt x="114728" y="63504"/>
                  </a:cubicBezTo>
                  <a:cubicBezTo>
                    <a:pt x="140657" y="85200"/>
                    <a:pt x="156003" y="130179"/>
                    <a:pt x="156003" y="130179"/>
                  </a:cubicBezTo>
                  <a:cubicBezTo>
                    <a:pt x="160236" y="140762"/>
                    <a:pt x="131132" y="93667"/>
                    <a:pt x="140128" y="127004"/>
                  </a:cubicBezTo>
                  <a:cubicBezTo>
                    <a:pt x="149124" y="160341"/>
                    <a:pt x="203099" y="305862"/>
                    <a:pt x="209978" y="330204"/>
                  </a:cubicBezTo>
                  <a:cubicBezTo>
                    <a:pt x="216857" y="354546"/>
                    <a:pt x="200453" y="312742"/>
                    <a:pt x="181403" y="273054"/>
                  </a:cubicBezTo>
                  <a:cubicBezTo>
                    <a:pt x="162353" y="233366"/>
                    <a:pt x="95678" y="92079"/>
                    <a:pt x="95678" y="92079"/>
                  </a:cubicBezTo>
                  <a:cubicBezTo>
                    <a:pt x="84566" y="63504"/>
                    <a:pt x="117903" y="106896"/>
                    <a:pt x="114728" y="101604"/>
                  </a:cubicBezTo>
                  <a:cubicBezTo>
                    <a:pt x="111553" y="96312"/>
                    <a:pt x="93032" y="74617"/>
                    <a:pt x="76628" y="60329"/>
                  </a:cubicBezTo>
                  <a:cubicBezTo>
                    <a:pt x="60224" y="46041"/>
                    <a:pt x="-5922" y="-525"/>
                    <a:pt x="428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 1333">
              <a:extLst>
                <a:ext uri="{FF2B5EF4-FFF2-40B4-BE49-F238E27FC236}">
                  <a16:creationId xmlns:a16="http://schemas.microsoft.com/office/drawing/2014/main" id="{130E9F73-4E3D-5476-4558-98628EBD5300}"/>
                </a:ext>
              </a:extLst>
            </p:cNvPr>
            <p:cNvSpPr/>
            <p:nvPr/>
          </p:nvSpPr>
          <p:spPr>
            <a:xfrm>
              <a:off x="4371513" y="2221578"/>
              <a:ext cx="146650" cy="197779"/>
            </a:xfrm>
            <a:custGeom>
              <a:avLst/>
              <a:gdLst>
                <a:gd name="connsiteX0" fmla="*/ 462 w 146650"/>
                <a:gd name="connsiteY0" fmla="*/ 922 h 197779"/>
                <a:gd name="connsiteX1" fmla="*/ 121112 w 146650"/>
                <a:gd name="connsiteY1" fmla="*/ 156497 h 197779"/>
                <a:gd name="connsiteX2" fmla="*/ 102062 w 146650"/>
                <a:gd name="connsiteY2" fmla="*/ 197772 h 197779"/>
                <a:gd name="connsiteX3" fmla="*/ 146512 w 146650"/>
                <a:gd name="connsiteY3" fmla="*/ 159672 h 197779"/>
                <a:gd name="connsiteX4" fmla="*/ 114762 w 146650"/>
                <a:gd name="connsiteY4" fmla="*/ 140622 h 197779"/>
                <a:gd name="connsiteX5" fmla="*/ 79837 w 146650"/>
                <a:gd name="connsiteY5" fmla="*/ 92997 h 197779"/>
                <a:gd name="connsiteX6" fmla="*/ 462 w 146650"/>
                <a:gd name="connsiteY6" fmla="*/ 922 h 1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650" h="197779">
                  <a:moveTo>
                    <a:pt x="462" y="922"/>
                  </a:moveTo>
                  <a:cubicBezTo>
                    <a:pt x="7341" y="11505"/>
                    <a:pt x="104179" y="123689"/>
                    <a:pt x="121112" y="156497"/>
                  </a:cubicBezTo>
                  <a:cubicBezTo>
                    <a:pt x="138045" y="189305"/>
                    <a:pt x="97829" y="197243"/>
                    <a:pt x="102062" y="197772"/>
                  </a:cubicBezTo>
                  <a:cubicBezTo>
                    <a:pt x="106295" y="198301"/>
                    <a:pt x="144395" y="169197"/>
                    <a:pt x="146512" y="159672"/>
                  </a:cubicBezTo>
                  <a:cubicBezTo>
                    <a:pt x="148629" y="150147"/>
                    <a:pt x="125874" y="151734"/>
                    <a:pt x="114762" y="140622"/>
                  </a:cubicBezTo>
                  <a:cubicBezTo>
                    <a:pt x="103650" y="129510"/>
                    <a:pt x="94125" y="112047"/>
                    <a:pt x="79837" y="92997"/>
                  </a:cubicBezTo>
                  <a:cubicBezTo>
                    <a:pt x="65550" y="73947"/>
                    <a:pt x="-6417" y="-9661"/>
                    <a:pt x="462" y="9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 1334">
              <a:extLst>
                <a:ext uri="{FF2B5EF4-FFF2-40B4-BE49-F238E27FC236}">
                  <a16:creationId xmlns:a16="http://schemas.microsoft.com/office/drawing/2014/main" id="{D91E8415-9E9E-AA56-F0E1-08D9D9400A41}"/>
                </a:ext>
              </a:extLst>
            </p:cNvPr>
            <p:cNvSpPr/>
            <p:nvPr/>
          </p:nvSpPr>
          <p:spPr>
            <a:xfrm>
              <a:off x="2401341" y="2700726"/>
              <a:ext cx="2160601" cy="661896"/>
            </a:xfrm>
            <a:custGeom>
              <a:avLst/>
              <a:gdLst>
                <a:gd name="connsiteX0" fmla="*/ 78334 w 2160601"/>
                <a:gd name="connsiteY0" fmla="*/ 645724 h 661896"/>
                <a:gd name="connsiteX1" fmla="*/ 1211809 w 2160601"/>
                <a:gd name="connsiteY1" fmla="*/ 334574 h 661896"/>
                <a:gd name="connsiteX2" fmla="*/ 1154659 w 2160601"/>
                <a:gd name="connsiteY2" fmla="*/ 372674 h 661896"/>
                <a:gd name="connsiteX3" fmla="*/ 1964284 w 2160601"/>
                <a:gd name="connsiteY3" fmla="*/ 64699 h 661896"/>
                <a:gd name="connsiteX4" fmla="*/ 2157959 w 2160601"/>
                <a:gd name="connsiteY4" fmla="*/ 4374 h 661896"/>
                <a:gd name="connsiteX5" fmla="*/ 1878559 w 2160601"/>
                <a:gd name="connsiteY5" fmla="*/ 137724 h 661896"/>
                <a:gd name="connsiteX6" fmla="*/ 1135609 w 2160601"/>
                <a:gd name="connsiteY6" fmla="*/ 388549 h 661896"/>
                <a:gd name="connsiteX7" fmla="*/ 1259434 w 2160601"/>
                <a:gd name="connsiteY7" fmla="*/ 321874 h 661896"/>
                <a:gd name="connsiteX8" fmla="*/ 948284 w 2160601"/>
                <a:gd name="connsiteY8" fmla="*/ 436174 h 661896"/>
                <a:gd name="connsiteX9" fmla="*/ 662534 w 2160601"/>
                <a:gd name="connsiteY9" fmla="*/ 528249 h 661896"/>
                <a:gd name="connsiteX10" fmla="*/ 567284 w 2160601"/>
                <a:gd name="connsiteY10" fmla="*/ 540949 h 661896"/>
                <a:gd name="connsiteX11" fmla="*/ 627609 w 2160601"/>
                <a:gd name="connsiteY11" fmla="*/ 528249 h 661896"/>
                <a:gd name="connsiteX12" fmla="*/ 535534 w 2160601"/>
                <a:gd name="connsiteY12" fmla="*/ 518724 h 661896"/>
                <a:gd name="connsiteX13" fmla="*/ 335509 w 2160601"/>
                <a:gd name="connsiteY13" fmla="*/ 582224 h 661896"/>
                <a:gd name="connsiteX14" fmla="*/ 125959 w 2160601"/>
                <a:gd name="connsiteY14" fmla="*/ 613974 h 661896"/>
                <a:gd name="connsiteX15" fmla="*/ 78334 w 2160601"/>
                <a:gd name="connsiteY15" fmla="*/ 645724 h 66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0601" h="661896">
                  <a:moveTo>
                    <a:pt x="78334" y="645724"/>
                  </a:moveTo>
                  <a:cubicBezTo>
                    <a:pt x="259309" y="599157"/>
                    <a:pt x="1032421" y="380082"/>
                    <a:pt x="1211809" y="334574"/>
                  </a:cubicBezTo>
                  <a:cubicBezTo>
                    <a:pt x="1391197" y="289066"/>
                    <a:pt x="1029247" y="417653"/>
                    <a:pt x="1154659" y="372674"/>
                  </a:cubicBezTo>
                  <a:cubicBezTo>
                    <a:pt x="1280071" y="327695"/>
                    <a:pt x="1797067" y="126082"/>
                    <a:pt x="1964284" y="64699"/>
                  </a:cubicBezTo>
                  <a:cubicBezTo>
                    <a:pt x="2131501" y="3316"/>
                    <a:pt x="2172246" y="-7797"/>
                    <a:pt x="2157959" y="4374"/>
                  </a:cubicBezTo>
                  <a:cubicBezTo>
                    <a:pt x="2143672" y="16545"/>
                    <a:pt x="2048951" y="73695"/>
                    <a:pt x="1878559" y="137724"/>
                  </a:cubicBezTo>
                  <a:cubicBezTo>
                    <a:pt x="1708167" y="201753"/>
                    <a:pt x="1238797" y="357857"/>
                    <a:pt x="1135609" y="388549"/>
                  </a:cubicBezTo>
                  <a:cubicBezTo>
                    <a:pt x="1032421" y="419241"/>
                    <a:pt x="1290655" y="313937"/>
                    <a:pt x="1259434" y="321874"/>
                  </a:cubicBezTo>
                  <a:cubicBezTo>
                    <a:pt x="1228213" y="329811"/>
                    <a:pt x="1047767" y="401778"/>
                    <a:pt x="948284" y="436174"/>
                  </a:cubicBezTo>
                  <a:cubicBezTo>
                    <a:pt x="848801" y="470570"/>
                    <a:pt x="726034" y="510787"/>
                    <a:pt x="662534" y="528249"/>
                  </a:cubicBezTo>
                  <a:cubicBezTo>
                    <a:pt x="599034" y="545711"/>
                    <a:pt x="573105" y="540949"/>
                    <a:pt x="567284" y="540949"/>
                  </a:cubicBezTo>
                  <a:cubicBezTo>
                    <a:pt x="561463" y="540949"/>
                    <a:pt x="632901" y="531953"/>
                    <a:pt x="627609" y="528249"/>
                  </a:cubicBezTo>
                  <a:cubicBezTo>
                    <a:pt x="622317" y="524545"/>
                    <a:pt x="584217" y="509728"/>
                    <a:pt x="535534" y="518724"/>
                  </a:cubicBezTo>
                  <a:cubicBezTo>
                    <a:pt x="486851" y="527720"/>
                    <a:pt x="403771" y="566349"/>
                    <a:pt x="335509" y="582224"/>
                  </a:cubicBezTo>
                  <a:cubicBezTo>
                    <a:pt x="267247" y="598099"/>
                    <a:pt x="171467" y="603391"/>
                    <a:pt x="125959" y="613974"/>
                  </a:cubicBezTo>
                  <a:cubicBezTo>
                    <a:pt x="80451" y="624557"/>
                    <a:pt x="-102641" y="692291"/>
                    <a:pt x="78334" y="6457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 1335">
              <a:extLst>
                <a:ext uri="{FF2B5EF4-FFF2-40B4-BE49-F238E27FC236}">
                  <a16:creationId xmlns:a16="http://schemas.microsoft.com/office/drawing/2014/main" id="{BF87CDF6-982B-6E46-9081-485150471922}"/>
                </a:ext>
              </a:extLst>
            </p:cNvPr>
            <p:cNvSpPr/>
            <p:nvPr/>
          </p:nvSpPr>
          <p:spPr>
            <a:xfrm>
              <a:off x="2148968" y="2175499"/>
              <a:ext cx="2230038" cy="514253"/>
            </a:xfrm>
            <a:custGeom>
              <a:avLst/>
              <a:gdLst>
                <a:gd name="connsiteX0" fmla="*/ 60832 w 2230038"/>
                <a:gd name="connsiteY0" fmla="*/ 501026 h 514253"/>
                <a:gd name="connsiteX1" fmla="*/ 1210182 w 2230038"/>
                <a:gd name="connsiteY1" fmla="*/ 218451 h 514253"/>
                <a:gd name="connsiteX2" fmla="*/ 708532 w 2230038"/>
                <a:gd name="connsiteY2" fmla="*/ 335926 h 514253"/>
                <a:gd name="connsiteX3" fmla="*/ 279907 w 2230038"/>
                <a:gd name="connsiteY3" fmla="*/ 421651 h 514253"/>
                <a:gd name="connsiteX4" fmla="*/ 1299082 w 2230038"/>
                <a:gd name="connsiteY4" fmla="*/ 183526 h 514253"/>
                <a:gd name="connsiteX5" fmla="*/ 2213482 w 2230038"/>
                <a:gd name="connsiteY5" fmla="*/ 2551 h 514253"/>
                <a:gd name="connsiteX6" fmla="*/ 1911857 w 2230038"/>
                <a:gd name="connsiteY6" fmla="*/ 72401 h 514253"/>
                <a:gd name="connsiteX7" fmla="*/ 1219707 w 2230038"/>
                <a:gd name="connsiteY7" fmla="*/ 215276 h 514253"/>
                <a:gd name="connsiteX8" fmla="*/ 1226057 w 2230038"/>
                <a:gd name="connsiteY8" fmla="*/ 218451 h 514253"/>
                <a:gd name="connsiteX9" fmla="*/ 479932 w 2230038"/>
                <a:gd name="connsiteY9" fmla="*/ 386726 h 514253"/>
                <a:gd name="connsiteX10" fmla="*/ 270382 w 2230038"/>
                <a:gd name="connsiteY10" fmla="*/ 437526 h 514253"/>
                <a:gd name="connsiteX11" fmla="*/ 168782 w 2230038"/>
                <a:gd name="connsiteY11" fmla="*/ 466101 h 514253"/>
                <a:gd name="connsiteX12" fmla="*/ 60832 w 2230038"/>
                <a:gd name="connsiteY12" fmla="*/ 501026 h 51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0038" h="514253">
                  <a:moveTo>
                    <a:pt x="60832" y="501026"/>
                  </a:moveTo>
                  <a:lnTo>
                    <a:pt x="1210182" y="218451"/>
                  </a:lnTo>
                  <a:cubicBezTo>
                    <a:pt x="1318132" y="190934"/>
                    <a:pt x="863578" y="302059"/>
                    <a:pt x="708532" y="335926"/>
                  </a:cubicBezTo>
                  <a:cubicBezTo>
                    <a:pt x="553486" y="369793"/>
                    <a:pt x="181482" y="447051"/>
                    <a:pt x="279907" y="421651"/>
                  </a:cubicBezTo>
                  <a:cubicBezTo>
                    <a:pt x="378332" y="396251"/>
                    <a:pt x="976820" y="253376"/>
                    <a:pt x="1299082" y="183526"/>
                  </a:cubicBezTo>
                  <a:cubicBezTo>
                    <a:pt x="1621344" y="113676"/>
                    <a:pt x="2111353" y="21072"/>
                    <a:pt x="2213482" y="2551"/>
                  </a:cubicBezTo>
                  <a:cubicBezTo>
                    <a:pt x="2315611" y="-15970"/>
                    <a:pt x="1911857" y="72401"/>
                    <a:pt x="1911857" y="72401"/>
                  </a:cubicBezTo>
                  <a:lnTo>
                    <a:pt x="1219707" y="215276"/>
                  </a:lnTo>
                  <a:cubicBezTo>
                    <a:pt x="1105407" y="239618"/>
                    <a:pt x="1226057" y="218451"/>
                    <a:pt x="1226057" y="218451"/>
                  </a:cubicBezTo>
                  <a:lnTo>
                    <a:pt x="479932" y="386726"/>
                  </a:lnTo>
                  <a:cubicBezTo>
                    <a:pt x="320653" y="423238"/>
                    <a:pt x="322240" y="424297"/>
                    <a:pt x="270382" y="437526"/>
                  </a:cubicBezTo>
                  <a:cubicBezTo>
                    <a:pt x="218524" y="450755"/>
                    <a:pt x="200532" y="457634"/>
                    <a:pt x="168782" y="466101"/>
                  </a:cubicBezTo>
                  <a:cubicBezTo>
                    <a:pt x="137032" y="474568"/>
                    <a:pt x="-112735" y="542301"/>
                    <a:pt x="60832" y="5010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 1336">
              <a:extLst>
                <a:ext uri="{FF2B5EF4-FFF2-40B4-BE49-F238E27FC236}">
                  <a16:creationId xmlns:a16="http://schemas.microsoft.com/office/drawing/2014/main" id="{BB72AB0A-5636-D6F2-779E-1651D4979795}"/>
                </a:ext>
              </a:extLst>
            </p:cNvPr>
            <p:cNvSpPr/>
            <p:nvPr/>
          </p:nvSpPr>
          <p:spPr>
            <a:xfrm>
              <a:off x="2258397" y="2221852"/>
              <a:ext cx="2089520" cy="460731"/>
            </a:xfrm>
            <a:custGeom>
              <a:avLst/>
              <a:gdLst>
                <a:gd name="connsiteX0" fmla="*/ 62528 w 2089520"/>
                <a:gd name="connsiteY0" fmla="*/ 451498 h 460731"/>
                <a:gd name="connsiteX1" fmla="*/ 999153 w 2089520"/>
                <a:gd name="connsiteY1" fmla="*/ 235598 h 460731"/>
                <a:gd name="connsiteX2" fmla="*/ 980103 w 2089520"/>
                <a:gd name="connsiteY2" fmla="*/ 238773 h 460731"/>
                <a:gd name="connsiteX3" fmla="*/ 1326178 w 2089520"/>
                <a:gd name="connsiteY3" fmla="*/ 156223 h 460731"/>
                <a:gd name="connsiteX4" fmla="*/ 2034203 w 2089520"/>
                <a:gd name="connsiteY4" fmla="*/ 3823 h 460731"/>
                <a:gd name="connsiteX5" fmla="*/ 1919903 w 2089520"/>
                <a:gd name="connsiteY5" fmla="*/ 45098 h 460731"/>
                <a:gd name="connsiteX6" fmla="*/ 2040553 w 2089520"/>
                <a:gd name="connsiteY6" fmla="*/ 35573 h 460731"/>
                <a:gd name="connsiteX7" fmla="*/ 2062778 w 2089520"/>
                <a:gd name="connsiteY7" fmla="*/ 76848 h 460731"/>
                <a:gd name="connsiteX8" fmla="*/ 2078653 w 2089520"/>
                <a:gd name="connsiteY8" fmla="*/ 184798 h 460731"/>
                <a:gd name="connsiteX9" fmla="*/ 2056428 w 2089520"/>
                <a:gd name="connsiteY9" fmla="*/ 22873 h 460731"/>
                <a:gd name="connsiteX10" fmla="*/ 1726228 w 2089520"/>
                <a:gd name="connsiteY10" fmla="*/ 73673 h 460731"/>
                <a:gd name="connsiteX11" fmla="*/ 1465878 w 2089520"/>
                <a:gd name="connsiteY11" fmla="*/ 137173 h 460731"/>
                <a:gd name="connsiteX12" fmla="*/ 1529378 w 2089520"/>
                <a:gd name="connsiteY12" fmla="*/ 111773 h 460731"/>
                <a:gd name="connsiteX13" fmla="*/ 605453 w 2089520"/>
                <a:gd name="connsiteY13" fmla="*/ 302273 h 460731"/>
                <a:gd name="connsiteX14" fmla="*/ 608628 w 2089520"/>
                <a:gd name="connsiteY14" fmla="*/ 330848 h 460731"/>
                <a:gd name="connsiteX15" fmla="*/ 468928 w 2089520"/>
                <a:gd name="connsiteY15" fmla="*/ 368948 h 460731"/>
                <a:gd name="connsiteX16" fmla="*/ 224453 w 2089520"/>
                <a:gd name="connsiteY16" fmla="*/ 403873 h 460731"/>
                <a:gd name="connsiteX17" fmla="*/ 103803 w 2089520"/>
                <a:gd name="connsiteY17" fmla="*/ 419748 h 460731"/>
                <a:gd name="connsiteX18" fmla="*/ 62528 w 2089520"/>
                <a:gd name="connsiteY18" fmla="*/ 451498 h 46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89520" h="460731">
                  <a:moveTo>
                    <a:pt x="62528" y="451498"/>
                  </a:moveTo>
                  <a:cubicBezTo>
                    <a:pt x="211753" y="420806"/>
                    <a:pt x="846224" y="271052"/>
                    <a:pt x="999153" y="235598"/>
                  </a:cubicBezTo>
                  <a:cubicBezTo>
                    <a:pt x="1152082" y="200144"/>
                    <a:pt x="980103" y="238773"/>
                    <a:pt x="980103" y="238773"/>
                  </a:cubicBezTo>
                  <a:lnTo>
                    <a:pt x="1326178" y="156223"/>
                  </a:lnTo>
                  <a:lnTo>
                    <a:pt x="2034203" y="3823"/>
                  </a:lnTo>
                  <a:cubicBezTo>
                    <a:pt x="2133157" y="-14698"/>
                    <a:pt x="1918845" y="39807"/>
                    <a:pt x="1919903" y="45098"/>
                  </a:cubicBezTo>
                  <a:cubicBezTo>
                    <a:pt x="1920961" y="50389"/>
                    <a:pt x="2016740" y="30281"/>
                    <a:pt x="2040553" y="35573"/>
                  </a:cubicBezTo>
                  <a:cubicBezTo>
                    <a:pt x="2064366" y="40865"/>
                    <a:pt x="2056428" y="51977"/>
                    <a:pt x="2062778" y="76848"/>
                  </a:cubicBezTo>
                  <a:cubicBezTo>
                    <a:pt x="2069128" y="101719"/>
                    <a:pt x="2079711" y="193794"/>
                    <a:pt x="2078653" y="184798"/>
                  </a:cubicBezTo>
                  <a:cubicBezTo>
                    <a:pt x="2077595" y="175802"/>
                    <a:pt x="2115165" y="41394"/>
                    <a:pt x="2056428" y="22873"/>
                  </a:cubicBezTo>
                  <a:cubicBezTo>
                    <a:pt x="1997691" y="4352"/>
                    <a:pt x="1824653" y="54623"/>
                    <a:pt x="1726228" y="73673"/>
                  </a:cubicBezTo>
                  <a:cubicBezTo>
                    <a:pt x="1627803" y="92723"/>
                    <a:pt x="1498686" y="130823"/>
                    <a:pt x="1465878" y="137173"/>
                  </a:cubicBezTo>
                  <a:cubicBezTo>
                    <a:pt x="1433070" y="143523"/>
                    <a:pt x="1672782" y="84256"/>
                    <a:pt x="1529378" y="111773"/>
                  </a:cubicBezTo>
                  <a:cubicBezTo>
                    <a:pt x="1385974" y="139290"/>
                    <a:pt x="758911" y="265761"/>
                    <a:pt x="605453" y="302273"/>
                  </a:cubicBezTo>
                  <a:cubicBezTo>
                    <a:pt x="451995" y="338785"/>
                    <a:pt x="631382" y="319736"/>
                    <a:pt x="608628" y="330848"/>
                  </a:cubicBezTo>
                  <a:cubicBezTo>
                    <a:pt x="585874" y="341960"/>
                    <a:pt x="532957" y="356777"/>
                    <a:pt x="468928" y="368948"/>
                  </a:cubicBezTo>
                  <a:cubicBezTo>
                    <a:pt x="404899" y="381119"/>
                    <a:pt x="224453" y="403873"/>
                    <a:pt x="224453" y="403873"/>
                  </a:cubicBezTo>
                  <a:cubicBezTo>
                    <a:pt x="163599" y="412340"/>
                    <a:pt x="133436" y="412340"/>
                    <a:pt x="103803" y="419748"/>
                  </a:cubicBezTo>
                  <a:cubicBezTo>
                    <a:pt x="74170" y="427156"/>
                    <a:pt x="-86697" y="482190"/>
                    <a:pt x="62528" y="4514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 1338">
              <a:extLst>
                <a:ext uri="{FF2B5EF4-FFF2-40B4-BE49-F238E27FC236}">
                  <a16:creationId xmlns:a16="http://schemas.microsoft.com/office/drawing/2014/main" id="{7C095B7F-D811-FDD1-6267-A5C592A610E3}"/>
                </a:ext>
              </a:extLst>
            </p:cNvPr>
            <p:cNvSpPr/>
            <p:nvPr/>
          </p:nvSpPr>
          <p:spPr>
            <a:xfrm>
              <a:off x="2227841" y="2650962"/>
              <a:ext cx="310042" cy="330967"/>
            </a:xfrm>
            <a:custGeom>
              <a:avLst/>
              <a:gdLst>
                <a:gd name="connsiteX0" fmla="*/ 86734 w 310042"/>
                <a:gd name="connsiteY0" fmla="*/ 163 h 330967"/>
                <a:gd name="connsiteX1" fmla="*/ 26409 w 310042"/>
                <a:gd name="connsiteY1" fmla="*/ 44613 h 330967"/>
                <a:gd name="connsiteX2" fmla="*/ 39109 w 310042"/>
                <a:gd name="connsiteY2" fmla="*/ 101763 h 330967"/>
                <a:gd name="connsiteX3" fmla="*/ 29584 w 310042"/>
                <a:gd name="connsiteY3" fmla="*/ 104938 h 330967"/>
                <a:gd name="connsiteX4" fmla="*/ 39109 w 310042"/>
                <a:gd name="connsiteY4" fmla="*/ 168438 h 330967"/>
                <a:gd name="connsiteX5" fmla="*/ 64509 w 310042"/>
                <a:gd name="connsiteY5" fmla="*/ 276388 h 330967"/>
                <a:gd name="connsiteX6" fmla="*/ 70859 w 310042"/>
                <a:gd name="connsiteY6" fmla="*/ 282738 h 330967"/>
                <a:gd name="connsiteX7" fmla="*/ 194684 w 310042"/>
                <a:gd name="connsiteY7" fmla="*/ 324013 h 330967"/>
                <a:gd name="connsiteX8" fmla="*/ 213734 w 310042"/>
                <a:gd name="connsiteY8" fmla="*/ 314488 h 330967"/>
                <a:gd name="connsiteX9" fmla="*/ 308984 w 310042"/>
                <a:gd name="connsiteY9" fmla="*/ 295438 h 330967"/>
                <a:gd name="connsiteX10" fmla="*/ 143884 w 310042"/>
                <a:gd name="connsiteY10" fmla="*/ 330363 h 330967"/>
                <a:gd name="connsiteX11" fmla="*/ 77209 w 310042"/>
                <a:gd name="connsiteY11" fmla="*/ 260513 h 330967"/>
                <a:gd name="connsiteX12" fmla="*/ 10534 w 310042"/>
                <a:gd name="connsiteY12" fmla="*/ 79538 h 330967"/>
                <a:gd name="connsiteX13" fmla="*/ 7359 w 310042"/>
                <a:gd name="connsiteY13" fmla="*/ 82713 h 330967"/>
                <a:gd name="connsiteX14" fmla="*/ 4184 w 310042"/>
                <a:gd name="connsiteY14" fmla="*/ 60488 h 330967"/>
                <a:gd name="connsiteX15" fmla="*/ 86734 w 310042"/>
                <a:gd name="connsiteY15" fmla="*/ 163 h 33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0042" h="330967">
                  <a:moveTo>
                    <a:pt x="86734" y="163"/>
                  </a:moveTo>
                  <a:cubicBezTo>
                    <a:pt x="90438" y="-2483"/>
                    <a:pt x="34346" y="27680"/>
                    <a:pt x="26409" y="44613"/>
                  </a:cubicBezTo>
                  <a:cubicBezTo>
                    <a:pt x="18472" y="61546"/>
                    <a:pt x="39109" y="101763"/>
                    <a:pt x="39109" y="101763"/>
                  </a:cubicBezTo>
                  <a:cubicBezTo>
                    <a:pt x="39638" y="111817"/>
                    <a:pt x="29584" y="93826"/>
                    <a:pt x="29584" y="104938"/>
                  </a:cubicBezTo>
                  <a:cubicBezTo>
                    <a:pt x="29584" y="116050"/>
                    <a:pt x="33288" y="139863"/>
                    <a:pt x="39109" y="168438"/>
                  </a:cubicBezTo>
                  <a:cubicBezTo>
                    <a:pt x="44930" y="197013"/>
                    <a:pt x="64509" y="276388"/>
                    <a:pt x="64509" y="276388"/>
                  </a:cubicBezTo>
                  <a:cubicBezTo>
                    <a:pt x="69801" y="295438"/>
                    <a:pt x="49163" y="274801"/>
                    <a:pt x="70859" y="282738"/>
                  </a:cubicBezTo>
                  <a:cubicBezTo>
                    <a:pt x="92555" y="290675"/>
                    <a:pt x="170871" y="318721"/>
                    <a:pt x="194684" y="324013"/>
                  </a:cubicBezTo>
                  <a:cubicBezTo>
                    <a:pt x="218497" y="329305"/>
                    <a:pt x="194684" y="319250"/>
                    <a:pt x="213734" y="314488"/>
                  </a:cubicBezTo>
                  <a:cubicBezTo>
                    <a:pt x="232784" y="309726"/>
                    <a:pt x="320626" y="292792"/>
                    <a:pt x="308984" y="295438"/>
                  </a:cubicBezTo>
                  <a:cubicBezTo>
                    <a:pt x="297342" y="298084"/>
                    <a:pt x="182513" y="336184"/>
                    <a:pt x="143884" y="330363"/>
                  </a:cubicBezTo>
                  <a:cubicBezTo>
                    <a:pt x="105255" y="324542"/>
                    <a:pt x="99434" y="302317"/>
                    <a:pt x="77209" y="260513"/>
                  </a:cubicBezTo>
                  <a:cubicBezTo>
                    <a:pt x="54984" y="218709"/>
                    <a:pt x="10534" y="79538"/>
                    <a:pt x="10534" y="79538"/>
                  </a:cubicBezTo>
                  <a:cubicBezTo>
                    <a:pt x="-1108" y="49905"/>
                    <a:pt x="8417" y="85888"/>
                    <a:pt x="7359" y="82713"/>
                  </a:cubicBezTo>
                  <a:cubicBezTo>
                    <a:pt x="6301" y="79538"/>
                    <a:pt x="-6399" y="71071"/>
                    <a:pt x="4184" y="60488"/>
                  </a:cubicBezTo>
                  <a:cubicBezTo>
                    <a:pt x="14767" y="49905"/>
                    <a:pt x="83030" y="2809"/>
                    <a:pt x="86734" y="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 1339">
              <a:extLst>
                <a:ext uri="{FF2B5EF4-FFF2-40B4-BE49-F238E27FC236}">
                  <a16:creationId xmlns:a16="http://schemas.microsoft.com/office/drawing/2014/main" id="{EA4E1A65-E721-ACC2-701B-A3FA78307CD0}"/>
                </a:ext>
              </a:extLst>
            </p:cNvPr>
            <p:cNvSpPr/>
            <p:nvPr/>
          </p:nvSpPr>
          <p:spPr>
            <a:xfrm>
              <a:off x="2262564" y="2923386"/>
              <a:ext cx="721988" cy="252475"/>
            </a:xfrm>
            <a:custGeom>
              <a:avLst/>
              <a:gdLst>
                <a:gd name="connsiteX0" fmla="*/ 706061 w 721988"/>
                <a:gd name="connsiteY0" fmla="*/ 3964 h 252475"/>
                <a:gd name="connsiteX1" fmla="*/ 210761 w 721988"/>
                <a:gd name="connsiteY1" fmla="*/ 102389 h 252475"/>
                <a:gd name="connsiteX2" fmla="*/ 347286 w 721988"/>
                <a:gd name="connsiteY2" fmla="*/ 83339 h 252475"/>
                <a:gd name="connsiteX3" fmla="*/ 90111 w 721988"/>
                <a:gd name="connsiteY3" fmla="*/ 134139 h 252475"/>
                <a:gd name="connsiteX4" fmla="*/ 13911 w 721988"/>
                <a:gd name="connsiteY4" fmla="*/ 165889 h 252475"/>
                <a:gd name="connsiteX5" fmla="*/ 48836 w 721988"/>
                <a:gd name="connsiteY5" fmla="*/ 153189 h 252475"/>
                <a:gd name="connsiteX6" fmla="*/ 20261 w 721988"/>
                <a:gd name="connsiteY6" fmla="*/ 172239 h 252475"/>
                <a:gd name="connsiteX7" fmla="*/ 55186 w 721988"/>
                <a:gd name="connsiteY7" fmla="*/ 207164 h 252475"/>
                <a:gd name="connsiteX8" fmla="*/ 112336 w 721988"/>
                <a:gd name="connsiteY8" fmla="*/ 251614 h 252475"/>
                <a:gd name="connsiteX9" fmla="*/ 67886 w 721988"/>
                <a:gd name="connsiteY9" fmla="*/ 232564 h 252475"/>
                <a:gd name="connsiteX10" fmla="*/ 7561 w 721988"/>
                <a:gd name="connsiteY10" fmla="*/ 184939 h 252475"/>
                <a:gd name="connsiteX11" fmla="*/ 42486 w 721988"/>
                <a:gd name="connsiteY11" fmla="*/ 156364 h 252475"/>
                <a:gd name="connsiteX12" fmla="*/ 1211 w 721988"/>
                <a:gd name="connsiteY12" fmla="*/ 130964 h 252475"/>
                <a:gd name="connsiteX13" fmla="*/ 99636 w 721988"/>
                <a:gd name="connsiteY13" fmla="*/ 124614 h 252475"/>
                <a:gd name="connsiteX14" fmla="*/ 299661 w 721988"/>
                <a:gd name="connsiteY14" fmla="*/ 73814 h 252475"/>
                <a:gd name="connsiteX15" fmla="*/ 207586 w 721988"/>
                <a:gd name="connsiteY15" fmla="*/ 83339 h 252475"/>
                <a:gd name="connsiteX16" fmla="*/ 563186 w 721988"/>
                <a:gd name="connsiteY16" fmla="*/ 26189 h 252475"/>
                <a:gd name="connsiteX17" fmla="*/ 706061 w 721988"/>
                <a:gd name="connsiteY17" fmla="*/ 3964 h 2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1988" h="252475">
                  <a:moveTo>
                    <a:pt x="706061" y="3964"/>
                  </a:moveTo>
                  <a:cubicBezTo>
                    <a:pt x="647323" y="16664"/>
                    <a:pt x="270557" y="89160"/>
                    <a:pt x="210761" y="102389"/>
                  </a:cubicBezTo>
                  <a:cubicBezTo>
                    <a:pt x="150965" y="115618"/>
                    <a:pt x="367394" y="78047"/>
                    <a:pt x="347286" y="83339"/>
                  </a:cubicBezTo>
                  <a:cubicBezTo>
                    <a:pt x="327178" y="88631"/>
                    <a:pt x="145673" y="120381"/>
                    <a:pt x="90111" y="134139"/>
                  </a:cubicBezTo>
                  <a:cubicBezTo>
                    <a:pt x="34548" y="147897"/>
                    <a:pt x="20790" y="162714"/>
                    <a:pt x="13911" y="165889"/>
                  </a:cubicBezTo>
                  <a:cubicBezTo>
                    <a:pt x="7032" y="169064"/>
                    <a:pt x="47778" y="152131"/>
                    <a:pt x="48836" y="153189"/>
                  </a:cubicBezTo>
                  <a:cubicBezTo>
                    <a:pt x="49894" y="154247"/>
                    <a:pt x="19203" y="163243"/>
                    <a:pt x="20261" y="172239"/>
                  </a:cubicBezTo>
                  <a:cubicBezTo>
                    <a:pt x="21319" y="181235"/>
                    <a:pt x="39840" y="193935"/>
                    <a:pt x="55186" y="207164"/>
                  </a:cubicBezTo>
                  <a:cubicBezTo>
                    <a:pt x="70532" y="220393"/>
                    <a:pt x="110219" y="247381"/>
                    <a:pt x="112336" y="251614"/>
                  </a:cubicBezTo>
                  <a:cubicBezTo>
                    <a:pt x="114453" y="255847"/>
                    <a:pt x="85348" y="243676"/>
                    <a:pt x="67886" y="232564"/>
                  </a:cubicBezTo>
                  <a:cubicBezTo>
                    <a:pt x="50424" y="221452"/>
                    <a:pt x="11794" y="197639"/>
                    <a:pt x="7561" y="184939"/>
                  </a:cubicBezTo>
                  <a:cubicBezTo>
                    <a:pt x="3328" y="172239"/>
                    <a:pt x="43544" y="165360"/>
                    <a:pt x="42486" y="156364"/>
                  </a:cubicBezTo>
                  <a:cubicBezTo>
                    <a:pt x="41428" y="147368"/>
                    <a:pt x="-8314" y="136256"/>
                    <a:pt x="1211" y="130964"/>
                  </a:cubicBezTo>
                  <a:cubicBezTo>
                    <a:pt x="10736" y="125672"/>
                    <a:pt x="49894" y="134139"/>
                    <a:pt x="99636" y="124614"/>
                  </a:cubicBezTo>
                  <a:cubicBezTo>
                    <a:pt x="149378" y="115089"/>
                    <a:pt x="281669" y="80693"/>
                    <a:pt x="299661" y="73814"/>
                  </a:cubicBezTo>
                  <a:cubicBezTo>
                    <a:pt x="317653" y="66935"/>
                    <a:pt x="163665" y="91277"/>
                    <a:pt x="207586" y="83339"/>
                  </a:cubicBezTo>
                  <a:cubicBezTo>
                    <a:pt x="251507" y="75402"/>
                    <a:pt x="477990" y="40477"/>
                    <a:pt x="563186" y="26189"/>
                  </a:cubicBezTo>
                  <a:cubicBezTo>
                    <a:pt x="648382" y="11902"/>
                    <a:pt x="764799" y="-8736"/>
                    <a:pt x="706061" y="39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 1340">
              <a:extLst>
                <a:ext uri="{FF2B5EF4-FFF2-40B4-BE49-F238E27FC236}">
                  <a16:creationId xmlns:a16="http://schemas.microsoft.com/office/drawing/2014/main" id="{6A7B1599-F51D-F874-F063-04F9D777C18C}"/>
                </a:ext>
              </a:extLst>
            </p:cNvPr>
            <p:cNvSpPr/>
            <p:nvPr/>
          </p:nvSpPr>
          <p:spPr>
            <a:xfrm>
              <a:off x="2276090" y="2911472"/>
              <a:ext cx="607234" cy="105421"/>
            </a:xfrm>
            <a:custGeom>
              <a:avLst/>
              <a:gdLst>
                <a:gd name="connsiteX0" fmla="*/ 385 w 607234"/>
                <a:gd name="connsiteY0" fmla="*/ 3 h 105421"/>
                <a:gd name="connsiteX1" fmla="*/ 44835 w 607234"/>
                <a:gd name="connsiteY1" fmla="*/ 69853 h 105421"/>
                <a:gd name="connsiteX2" fmla="*/ 41660 w 607234"/>
                <a:gd name="connsiteY2" fmla="*/ 76203 h 105421"/>
                <a:gd name="connsiteX3" fmla="*/ 184535 w 607234"/>
                <a:gd name="connsiteY3" fmla="*/ 98428 h 105421"/>
                <a:gd name="connsiteX4" fmla="*/ 187710 w 607234"/>
                <a:gd name="connsiteY4" fmla="*/ 88903 h 105421"/>
                <a:gd name="connsiteX5" fmla="*/ 336935 w 607234"/>
                <a:gd name="connsiteY5" fmla="*/ 66678 h 105421"/>
                <a:gd name="connsiteX6" fmla="*/ 473460 w 607234"/>
                <a:gd name="connsiteY6" fmla="*/ 44453 h 105421"/>
                <a:gd name="connsiteX7" fmla="*/ 267085 w 607234"/>
                <a:gd name="connsiteY7" fmla="*/ 47628 h 105421"/>
                <a:gd name="connsiteX8" fmla="*/ 606810 w 607234"/>
                <a:gd name="connsiteY8" fmla="*/ 34928 h 105421"/>
                <a:gd name="connsiteX9" fmla="*/ 343285 w 607234"/>
                <a:gd name="connsiteY9" fmla="*/ 66678 h 105421"/>
                <a:gd name="connsiteX10" fmla="*/ 48010 w 607234"/>
                <a:gd name="connsiteY10" fmla="*/ 104778 h 105421"/>
                <a:gd name="connsiteX11" fmla="*/ 143260 w 607234"/>
                <a:gd name="connsiteY11" fmla="*/ 88903 h 105421"/>
                <a:gd name="connsiteX12" fmla="*/ 28960 w 607234"/>
                <a:gd name="connsiteY12" fmla="*/ 66678 h 105421"/>
                <a:gd name="connsiteX13" fmla="*/ 385 w 607234"/>
                <a:gd name="connsiteY13" fmla="*/ 3 h 10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7234" h="105421">
                  <a:moveTo>
                    <a:pt x="385" y="3"/>
                  </a:moveTo>
                  <a:cubicBezTo>
                    <a:pt x="3031" y="532"/>
                    <a:pt x="37956" y="57153"/>
                    <a:pt x="44835" y="69853"/>
                  </a:cubicBezTo>
                  <a:cubicBezTo>
                    <a:pt x="51714" y="82553"/>
                    <a:pt x="18377" y="71441"/>
                    <a:pt x="41660" y="76203"/>
                  </a:cubicBezTo>
                  <a:cubicBezTo>
                    <a:pt x="64943" y="80966"/>
                    <a:pt x="160193" y="96311"/>
                    <a:pt x="184535" y="98428"/>
                  </a:cubicBezTo>
                  <a:cubicBezTo>
                    <a:pt x="208877" y="100545"/>
                    <a:pt x="162310" y="94195"/>
                    <a:pt x="187710" y="88903"/>
                  </a:cubicBezTo>
                  <a:cubicBezTo>
                    <a:pt x="213110" y="83611"/>
                    <a:pt x="336935" y="66678"/>
                    <a:pt x="336935" y="66678"/>
                  </a:cubicBezTo>
                  <a:cubicBezTo>
                    <a:pt x="384560" y="59270"/>
                    <a:pt x="485102" y="47628"/>
                    <a:pt x="473460" y="44453"/>
                  </a:cubicBezTo>
                  <a:cubicBezTo>
                    <a:pt x="461818" y="41278"/>
                    <a:pt x="244860" y="49215"/>
                    <a:pt x="267085" y="47628"/>
                  </a:cubicBezTo>
                  <a:cubicBezTo>
                    <a:pt x="289310" y="46041"/>
                    <a:pt x="594110" y="31753"/>
                    <a:pt x="606810" y="34928"/>
                  </a:cubicBezTo>
                  <a:cubicBezTo>
                    <a:pt x="619510" y="38103"/>
                    <a:pt x="343285" y="66678"/>
                    <a:pt x="343285" y="66678"/>
                  </a:cubicBezTo>
                  <a:lnTo>
                    <a:pt x="48010" y="104778"/>
                  </a:lnTo>
                  <a:cubicBezTo>
                    <a:pt x="14672" y="108482"/>
                    <a:pt x="146435" y="95253"/>
                    <a:pt x="143260" y="88903"/>
                  </a:cubicBezTo>
                  <a:cubicBezTo>
                    <a:pt x="140085" y="82553"/>
                    <a:pt x="49068" y="76732"/>
                    <a:pt x="28960" y="66678"/>
                  </a:cubicBezTo>
                  <a:cubicBezTo>
                    <a:pt x="8852" y="56624"/>
                    <a:pt x="-2261" y="-526"/>
                    <a:pt x="38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 1341">
              <a:extLst>
                <a:ext uri="{FF2B5EF4-FFF2-40B4-BE49-F238E27FC236}">
                  <a16:creationId xmlns:a16="http://schemas.microsoft.com/office/drawing/2014/main" id="{AC010913-C4E0-8BE6-64D1-5C8ABF07527F}"/>
                </a:ext>
              </a:extLst>
            </p:cNvPr>
            <p:cNvSpPr/>
            <p:nvPr/>
          </p:nvSpPr>
          <p:spPr>
            <a:xfrm>
              <a:off x="3365500" y="2542658"/>
              <a:ext cx="1022352" cy="279917"/>
            </a:xfrm>
            <a:custGeom>
              <a:avLst/>
              <a:gdLst>
                <a:gd name="connsiteX0" fmla="*/ 0 w 1022352"/>
                <a:gd name="connsiteY0" fmla="*/ 279917 h 279917"/>
                <a:gd name="connsiteX1" fmla="*/ 517525 w 1022352"/>
                <a:gd name="connsiteY1" fmla="*/ 175142 h 279917"/>
                <a:gd name="connsiteX2" fmla="*/ 527050 w 1022352"/>
                <a:gd name="connsiteY2" fmla="*/ 165617 h 279917"/>
                <a:gd name="connsiteX3" fmla="*/ 800100 w 1022352"/>
                <a:gd name="connsiteY3" fmla="*/ 102117 h 279917"/>
                <a:gd name="connsiteX4" fmla="*/ 939800 w 1022352"/>
                <a:gd name="connsiteY4" fmla="*/ 64017 h 279917"/>
                <a:gd name="connsiteX5" fmla="*/ 1022350 w 1022352"/>
                <a:gd name="connsiteY5" fmla="*/ 517 h 279917"/>
                <a:gd name="connsiteX6" fmla="*/ 942975 w 1022352"/>
                <a:gd name="connsiteY6" fmla="*/ 32267 h 279917"/>
                <a:gd name="connsiteX7" fmla="*/ 774700 w 1022352"/>
                <a:gd name="connsiteY7" fmla="*/ 98942 h 279917"/>
                <a:gd name="connsiteX8" fmla="*/ 930275 w 1022352"/>
                <a:gd name="connsiteY8" fmla="*/ 60842 h 279917"/>
                <a:gd name="connsiteX9" fmla="*/ 454025 w 1022352"/>
                <a:gd name="connsiteY9" fmla="*/ 178317 h 279917"/>
                <a:gd name="connsiteX10" fmla="*/ 517525 w 1022352"/>
                <a:gd name="connsiteY10" fmla="*/ 168792 h 279917"/>
                <a:gd name="connsiteX11" fmla="*/ 307975 w 1022352"/>
                <a:gd name="connsiteY11" fmla="*/ 213242 h 279917"/>
                <a:gd name="connsiteX12" fmla="*/ 0 w 1022352"/>
                <a:gd name="connsiteY12" fmla="*/ 279917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352" h="279917">
                  <a:moveTo>
                    <a:pt x="0" y="279917"/>
                  </a:moveTo>
                  <a:lnTo>
                    <a:pt x="517525" y="175142"/>
                  </a:lnTo>
                  <a:cubicBezTo>
                    <a:pt x="605367" y="156092"/>
                    <a:pt x="479954" y="177788"/>
                    <a:pt x="527050" y="165617"/>
                  </a:cubicBezTo>
                  <a:cubicBezTo>
                    <a:pt x="574146" y="153446"/>
                    <a:pt x="731308" y="119050"/>
                    <a:pt x="800100" y="102117"/>
                  </a:cubicBezTo>
                  <a:cubicBezTo>
                    <a:pt x="868892" y="85184"/>
                    <a:pt x="902758" y="80950"/>
                    <a:pt x="939800" y="64017"/>
                  </a:cubicBezTo>
                  <a:cubicBezTo>
                    <a:pt x="976842" y="47084"/>
                    <a:pt x="1021821" y="5809"/>
                    <a:pt x="1022350" y="517"/>
                  </a:cubicBezTo>
                  <a:cubicBezTo>
                    <a:pt x="1022879" y="-4775"/>
                    <a:pt x="942975" y="32267"/>
                    <a:pt x="942975" y="32267"/>
                  </a:cubicBezTo>
                  <a:cubicBezTo>
                    <a:pt x="901700" y="48671"/>
                    <a:pt x="776817" y="94180"/>
                    <a:pt x="774700" y="98942"/>
                  </a:cubicBezTo>
                  <a:cubicBezTo>
                    <a:pt x="772583" y="103704"/>
                    <a:pt x="930275" y="60842"/>
                    <a:pt x="930275" y="60842"/>
                  </a:cubicBezTo>
                  <a:lnTo>
                    <a:pt x="454025" y="178317"/>
                  </a:lnTo>
                  <a:cubicBezTo>
                    <a:pt x="385233" y="196309"/>
                    <a:pt x="541867" y="162971"/>
                    <a:pt x="517525" y="168792"/>
                  </a:cubicBezTo>
                  <a:cubicBezTo>
                    <a:pt x="493183" y="174613"/>
                    <a:pt x="307975" y="213242"/>
                    <a:pt x="307975" y="213242"/>
                  </a:cubicBezTo>
                  <a:lnTo>
                    <a:pt x="0" y="279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 1342">
              <a:extLst>
                <a:ext uri="{FF2B5EF4-FFF2-40B4-BE49-F238E27FC236}">
                  <a16:creationId xmlns:a16="http://schemas.microsoft.com/office/drawing/2014/main" id="{3B112265-F73C-78A7-D9DD-9023B6077854}"/>
                </a:ext>
              </a:extLst>
            </p:cNvPr>
            <p:cNvSpPr/>
            <p:nvPr/>
          </p:nvSpPr>
          <p:spPr>
            <a:xfrm>
              <a:off x="3381685" y="2615654"/>
              <a:ext cx="1203328" cy="229668"/>
            </a:xfrm>
            <a:custGeom>
              <a:avLst/>
              <a:gdLst>
                <a:gd name="connsiteX0" fmla="*/ 15565 w 1203328"/>
                <a:gd name="connsiteY0" fmla="*/ 225971 h 229668"/>
                <a:gd name="connsiteX1" fmla="*/ 571190 w 1203328"/>
                <a:gd name="connsiteY1" fmla="*/ 108496 h 229668"/>
                <a:gd name="connsiteX2" fmla="*/ 491815 w 1203328"/>
                <a:gd name="connsiteY2" fmla="*/ 133896 h 229668"/>
                <a:gd name="connsiteX3" fmla="*/ 822015 w 1203328"/>
                <a:gd name="connsiteY3" fmla="*/ 29121 h 229668"/>
                <a:gd name="connsiteX4" fmla="*/ 1006165 w 1203328"/>
                <a:gd name="connsiteY4" fmla="*/ 546 h 229668"/>
                <a:gd name="connsiteX5" fmla="*/ 983940 w 1203328"/>
                <a:gd name="connsiteY5" fmla="*/ 10071 h 229668"/>
                <a:gd name="connsiteX6" fmla="*/ 1022040 w 1203328"/>
                <a:gd name="connsiteY6" fmla="*/ 6896 h 229668"/>
                <a:gd name="connsiteX7" fmla="*/ 1060140 w 1203328"/>
                <a:gd name="connsiteY7" fmla="*/ 35471 h 229668"/>
                <a:gd name="connsiteX8" fmla="*/ 1203015 w 1203328"/>
                <a:gd name="connsiteY8" fmla="*/ 79921 h 229668"/>
                <a:gd name="connsiteX9" fmla="*/ 1101415 w 1203328"/>
                <a:gd name="connsiteY9" fmla="*/ 51346 h 229668"/>
                <a:gd name="connsiteX10" fmla="*/ 983940 w 1203328"/>
                <a:gd name="connsiteY10" fmla="*/ 16421 h 229668"/>
                <a:gd name="connsiteX11" fmla="*/ 1018865 w 1203328"/>
                <a:gd name="connsiteY11" fmla="*/ 16421 h 229668"/>
                <a:gd name="connsiteX12" fmla="*/ 812490 w 1203328"/>
                <a:gd name="connsiteY12" fmla="*/ 32296 h 229668"/>
                <a:gd name="connsiteX13" fmla="*/ 533090 w 1203328"/>
                <a:gd name="connsiteY13" fmla="*/ 114846 h 229668"/>
                <a:gd name="connsiteX14" fmla="*/ 625165 w 1203328"/>
                <a:gd name="connsiteY14" fmla="*/ 102146 h 229668"/>
                <a:gd name="connsiteX15" fmla="*/ 387040 w 1203328"/>
                <a:gd name="connsiteY15" fmla="*/ 162471 h 229668"/>
                <a:gd name="connsiteX16" fmla="*/ 212415 w 1203328"/>
                <a:gd name="connsiteY16" fmla="*/ 178346 h 229668"/>
                <a:gd name="connsiteX17" fmla="*/ 364815 w 1203328"/>
                <a:gd name="connsiteY17" fmla="*/ 162471 h 229668"/>
                <a:gd name="connsiteX18" fmla="*/ 171140 w 1203328"/>
                <a:gd name="connsiteY18" fmla="*/ 197396 h 229668"/>
                <a:gd name="connsiteX19" fmla="*/ 15565 w 1203328"/>
                <a:gd name="connsiteY19" fmla="*/ 225971 h 22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3328" h="229668">
                  <a:moveTo>
                    <a:pt x="15565" y="225971"/>
                  </a:moveTo>
                  <a:cubicBezTo>
                    <a:pt x="82240" y="211154"/>
                    <a:pt x="491815" y="123842"/>
                    <a:pt x="571190" y="108496"/>
                  </a:cubicBezTo>
                  <a:cubicBezTo>
                    <a:pt x="650565" y="93150"/>
                    <a:pt x="491815" y="133896"/>
                    <a:pt x="491815" y="133896"/>
                  </a:cubicBezTo>
                  <a:cubicBezTo>
                    <a:pt x="533619" y="120667"/>
                    <a:pt x="736290" y="51346"/>
                    <a:pt x="822015" y="29121"/>
                  </a:cubicBezTo>
                  <a:cubicBezTo>
                    <a:pt x="907740" y="6896"/>
                    <a:pt x="979177" y="3721"/>
                    <a:pt x="1006165" y="546"/>
                  </a:cubicBezTo>
                  <a:cubicBezTo>
                    <a:pt x="1033153" y="-2629"/>
                    <a:pt x="981294" y="9013"/>
                    <a:pt x="983940" y="10071"/>
                  </a:cubicBezTo>
                  <a:cubicBezTo>
                    <a:pt x="986586" y="11129"/>
                    <a:pt x="1009340" y="2663"/>
                    <a:pt x="1022040" y="6896"/>
                  </a:cubicBezTo>
                  <a:cubicBezTo>
                    <a:pt x="1034740" y="11129"/>
                    <a:pt x="1029978" y="23300"/>
                    <a:pt x="1060140" y="35471"/>
                  </a:cubicBezTo>
                  <a:cubicBezTo>
                    <a:pt x="1090302" y="47642"/>
                    <a:pt x="1196136" y="77275"/>
                    <a:pt x="1203015" y="79921"/>
                  </a:cubicBezTo>
                  <a:cubicBezTo>
                    <a:pt x="1209894" y="82567"/>
                    <a:pt x="1101415" y="51346"/>
                    <a:pt x="1101415" y="51346"/>
                  </a:cubicBezTo>
                  <a:cubicBezTo>
                    <a:pt x="1064903" y="40763"/>
                    <a:pt x="997698" y="22242"/>
                    <a:pt x="983940" y="16421"/>
                  </a:cubicBezTo>
                  <a:cubicBezTo>
                    <a:pt x="970182" y="10600"/>
                    <a:pt x="1047440" y="13775"/>
                    <a:pt x="1018865" y="16421"/>
                  </a:cubicBezTo>
                  <a:cubicBezTo>
                    <a:pt x="990290" y="19067"/>
                    <a:pt x="893452" y="15892"/>
                    <a:pt x="812490" y="32296"/>
                  </a:cubicBezTo>
                  <a:cubicBezTo>
                    <a:pt x="731528" y="48700"/>
                    <a:pt x="564311" y="103204"/>
                    <a:pt x="533090" y="114846"/>
                  </a:cubicBezTo>
                  <a:cubicBezTo>
                    <a:pt x="501869" y="126488"/>
                    <a:pt x="649507" y="94209"/>
                    <a:pt x="625165" y="102146"/>
                  </a:cubicBezTo>
                  <a:cubicBezTo>
                    <a:pt x="600823" y="110083"/>
                    <a:pt x="455832" y="149771"/>
                    <a:pt x="387040" y="162471"/>
                  </a:cubicBezTo>
                  <a:cubicBezTo>
                    <a:pt x="318248" y="175171"/>
                    <a:pt x="216119" y="178346"/>
                    <a:pt x="212415" y="178346"/>
                  </a:cubicBezTo>
                  <a:cubicBezTo>
                    <a:pt x="208711" y="178346"/>
                    <a:pt x="371694" y="159296"/>
                    <a:pt x="364815" y="162471"/>
                  </a:cubicBezTo>
                  <a:cubicBezTo>
                    <a:pt x="357936" y="165646"/>
                    <a:pt x="227761" y="187871"/>
                    <a:pt x="171140" y="197396"/>
                  </a:cubicBezTo>
                  <a:cubicBezTo>
                    <a:pt x="114519" y="206921"/>
                    <a:pt x="-51110" y="240788"/>
                    <a:pt x="15565" y="2259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 1343">
              <a:extLst>
                <a:ext uri="{FF2B5EF4-FFF2-40B4-BE49-F238E27FC236}">
                  <a16:creationId xmlns:a16="http://schemas.microsoft.com/office/drawing/2014/main" id="{539FBD4A-F434-8E57-8B44-17D280C414B8}"/>
                </a:ext>
              </a:extLst>
            </p:cNvPr>
            <p:cNvSpPr/>
            <p:nvPr/>
          </p:nvSpPr>
          <p:spPr>
            <a:xfrm>
              <a:off x="4102100" y="2425499"/>
              <a:ext cx="292339" cy="181176"/>
            </a:xfrm>
            <a:custGeom>
              <a:avLst/>
              <a:gdLst>
                <a:gd name="connsiteX0" fmla="*/ 244475 w 292339"/>
                <a:gd name="connsiteY0" fmla="*/ 201 h 181176"/>
                <a:gd name="connsiteX1" fmla="*/ 254000 w 292339"/>
                <a:gd name="connsiteY1" fmla="*/ 79576 h 181176"/>
                <a:gd name="connsiteX2" fmla="*/ 184150 w 292339"/>
                <a:gd name="connsiteY2" fmla="*/ 120851 h 181176"/>
                <a:gd name="connsiteX3" fmla="*/ 231775 w 292339"/>
                <a:gd name="connsiteY3" fmla="*/ 108151 h 181176"/>
                <a:gd name="connsiteX4" fmla="*/ 142875 w 292339"/>
                <a:gd name="connsiteY4" fmla="*/ 143076 h 181176"/>
                <a:gd name="connsiteX5" fmla="*/ 0 w 292339"/>
                <a:gd name="connsiteY5" fmla="*/ 181176 h 181176"/>
                <a:gd name="connsiteX6" fmla="*/ 279400 w 292339"/>
                <a:gd name="connsiteY6" fmla="*/ 104976 h 181176"/>
                <a:gd name="connsiteX7" fmla="*/ 244475 w 292339"/>
                <a:gd name="connsiteY7" fmla="*/ 201 h 18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339" h="181176">
                  <a:moveTo>
                    <a:pt x="244475" y="201"/>
                  </a:moveTo>
                  <a:cubicBezTo>
                    <a:pt x="240242" y="-4032"/>
                    <a:pt x="264054" y="59468"/>
                    <a:pt x="254000" y="79576"/>
                  </a:cubicBezTo>
                  <a:cubicBezTo>
                    <a:pt x="243946" y="99684"/>
                    <a:pt x="187854" y="116089"/>
                    <a:pt x="184150" y="120851"/>
                  </a:cubicBezTo>
                  <a:cubicBezTo>
                    <a:pt x="180446" y="125613"/>
                    <a:pt x="238654" y="104447"/>
                    <a:pt x="231775" y="108151"/>
                  </a:cubicBezTo>
                  <a:cubicBezTo>
                    <a:pt x="224896" y="111855"/>
                    <a:pt x="181504" y="130905"/>
                    <a:pt x="142875" y="143076"/>
                  </a:cubicBezTo>
                  <a:cubicBezTo>
                    <a:pt x="104246" y="155247"/>
                    <a:pt x="0" y="181176"/>
                    <a:pt x="0" y="181176"/>
                  </a:cubicBezTo>
                  <a:cubicBezTo>
                    <a:pt x="22754" y="174826"/>
                    <a:pt x="237596" y="132493"/>
                    <a:pt x="279400" y="104976"/>
                  </a:cubicBezTo>
                  <a:cubicBezTo>
                    <a:pt x="321204" y="77459"/>
                    <a:pt x="248708" y="4434"/>
                    <a:pt x="244475" y="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 1344">
              <a:extLst>
                <a:ext uri="{FF2B5EF4-FFF2-40B4-BE49-F238E27FC236}">
                  <a16:creationId xmlns:a16="http://schemas.microsoft.com/office/drawing/2014/main" id="{A90A6C6E-A391-1F59-868C-45599153A958}"/>
                </a:ext>
              </a:extLst>
            </p:cNvPr>
            <p:cNvSpPr/>
            <p:nvPr/>
          </p:nvSpPr>
          <p:spPr>
            <a:xfrm>
              <a:off x="4368551" y="2511340"/>
              <a:ext cx="108533" cy="142963"/>
            </a:xfrm>
            <a:custGeom>
              <a:avLst/>
              <a:gdLst>
                <a:gd name="connsiteX0" fmla="*/ 249 w 108533"/>
                <a:gd name="connsiteY0" fmla="*/ 85 h 142963"/>
                <a:gd name="connsiteX1" fmla="*/ 22474 w 108533"/>
                <a:gd name="connsiteY1" fmla="*/ 82635 h 142963"/>
                <a:gd name="connsiteX2" fmla="*/ 108199 w 108533"/>
                <a:gd name="connsiteY2" fmla="*/ 142960 h 142963"/>
                <a:gd name="connsiteX3" fmla="*/ 54224 w 108533"/>
                <a:gd name="connsiteY3" fmla="*/ 85810 h 142963"/>
                <a:gd name="connsiteX4" fmla="*/ 38349 w 108533"/>
                <a:gd name="connsiteY4" fmla="*/ 88985 h 142963"/>
                <a:gd name="connsiteX5" fmla="*/ 31999 w 108533"/>
                <a:gd name="connsiteY5" fmla="*/ 66760 h 142963"/>
                <a:gd name="connsiteX6" fmla="*/ 249 w 108533"/>
                <a:gd name="connsiteY6" fmla="*/ 85 h 1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3" h="142963">
                  <a:moveTo>
                    <a:pt x="249" y="85"/>
                  </a:moveTo>
                  <a:cubicBezTo>
                    <a:pt x="-1339" y="2731"/>
                    <a:pt x="4482" y="58823"/>
                    <a:pt x="22474" y="82635"/>
                  </a:cubicBezTo>
                  <a:cubicBezTo>
                    <a:pt x="40466" y="106448"/>
                    <a:pt x="102907" y="142431"/>
                    <a:pt x="108199" y="142960"/>
                  </a:cubicBezTo>
                  <a:cubicBezTo>
                    <a:pt x="113491" y="143489"/>
                    <a:pt x="54224" y="85810"/>
                    <a:pt x="54224" y="85810"/>
                  </a:cubicBezTo>
                  <a:cubicBezTo>
                    <a:pt x="42582" y="76814"/>
                    <a:pt x="42053" y="92160"/>
                    <a:pt x="38349" y="88985"/>
                  </a:cubicBezTo>
                  <a:cubicBezTo>
                    <a:pt x="34645" y="85810"/>
                    <a:pt x="36762" y="76285"/>
                    <a:pt x="31999" y="66760"/>
                  </a:cubicBezTo>
                  <a:cubicBezTo>
                    <a:pt x="27236" y="57235"/>
                    <a:pt x="1837" y="-2561"/>
                    <a:pt x="249" y="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 1345">
              <a:extLst>
                <a:ext uri="{FF2B5EF4-FFF2-40B4-BE49-F238E27FC236}">
                  <a16:creationId xmlns:a16="http://schemas.microsoft.com/office/drawing/2014/main" id="{462DFA45-4BF4-AE06-4AAE-C8A66CBF34D6}"/>
                </a:ext>
              </a:extLst>
            </p:cNvPr>
            <p:cNvSpPr/>
            <p:nvPr/>
          </p:nvSpPr>
          <p:spPr>
            <a:xfrm>
              <a:off x="4422324" y="2409070"/>
              <a:ext cx="130628" cy="216556"/>
            </a:xfrm>
            <a:custGeom>
              <a:avLst/>
              <a:gdLst>
                <a:gd name="connsiteX0" fmla="*/ 451 w 130628"/>
                <a:gd name="connsiteY0" fmla="*/ 3930 h 216556"/>
                <a:gd name="connsiteX1" fmla="*/ 67126 w 130628"/>
                <a:gd name="connsiteY1" fmla="*/ 105530 h 216556"/>
                <a:gd name="connsiteX2" fmla="*/ 105226 w 130628"/>
                <a:gd name="connsiteY2" fmla="*/ 200780 h 216556"/>
                <a:gd name="connsiteX3" fmla="*/ 105226 w 130628"/>
                <a:gd name="connsiteY3" fmla="*/ 210305 h 216556"/>
                <a:gd name="connsiteX4" fmla="*/ 44901 w 130628"/>
                <a:gd name="connsiteY4" fmla="*/ 137280 h 216556"/>
                <a:gd name="connsiteX5" fmla="*/ 130626 w 130628"/>
                <a:gd name="connsiteY5" fmla="*/ 210305 h 216556"/>
                <a:gd name="connsiteX6" fmla="*/ 41726 w 130628"/>
                <a:gd name="connsiteY6" fmla="*/ 38855 h 216556"/>
                <a:gd name="connsiteX7" fmla="*/ 451 w 130628"/>
                <a:gd name="connsiteY7" fmla="*/ 3930 h 21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28" h="216556">
                  <a:moveTo>
                    <a:pt x="451" y="3930"/>
                  </a:moveTo>
                  <a:cubicBezTo>
                    <a:pt x="4684" y="15043"/>
                    <a:pt x="49664" y="72722"/>
                    <a:pt x="67126" y="105530"/>
                  </a:cubicBezTo>
                  <a:cubicBezTo>
                    <a:pt x="84588" y="138338"/>
                    <a:pt x="105226" y="200780"/>
                    <a:pt x="105226" y="200780"/>
                  </a:cubicBezTo>
                  <a:cubicBezTo>
                    <a:pt x="111576" y="218242"/>
                    <a:pt x="115280" y="220888"/>
                    <a:pt x="105226" y="210305"/>
                  </a:cubicBezTo>
                  <a:cubicBezTo>
                    <a:pt x="95172" y="199722"/>
                    <a:pt x="40668" y="137280"/>
                    <a:pt x="44901" y="137280"/>
                  </a:cubicBezTo>
                  <a:cubicBezTo>
                    <a:pt x="49134" y="137280"/>
                    <a:pt x="131155" y="226709"/>
                    <a:pt x="130626" y="210305"/>
                  </a:cubicBezTo>
                  <a:cubicBezTo>
                    <a:pt x="130097" y="193901"/>
                    <a:pt x="60776" y="72193"/>
                    <a:pt x="41726" y="38855"/>
                  </a:cubicBezTo>
                  <a:cubicBezTo>
                    <a:pt x="22676" y="5518"/>
                    <a:pt x="-3782" y="-7183"/>
                    <a:pt x="451" y="39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 1346">
              <a:extLst>
                <a:ext uri="{FF2B5EF4-FFF2-40B4-BE49-F238E27FC236}">
                  <a16:creationId xmlns:a16="http://schemas.microsoft.com/office/drawing/2014/main" id="{52760958-92CC-DAEA-FE50-6B3130B0E3AF}"/>
                </a:ext>
              </a:extLst>
            </p:cNvPr>
            <p:cNvSpPr/>
            <p:nvPr/>
          </p:nvSpPr>
          <p:spPr>
            <a:xfrm>
              <a:off x="1446734" y="3085385"/>
              <a:ext cx="164398" cy="178515"/>
            </a:xfrm>
            <a:custGeom>
              <a:avLst/>
              <a:gdLst>
                <a:gd name="connsiteX0" fmla="*/ 77266 w 164398"/>
                <a:gd name="connsiteY0" fmla="*/ 178515 h 178515"/>
                <a:gd name="connsiteX1" fmla="*/ 10591 w 164398"/>
                <a:gd name="connsiteY1" fmla="*/ 95965 h 178515"/>
                <a:gd name="connsiteX2" fmla="*/ 4241 w 164398"/>
                <a:gd name="connsiteY2" fmla="*/ 45165 h 178515"/>
                <a:gd name="connsiteX3" fmla="*/ 51866 w 164398"/>
                <a:gd name="connsiteY3" fmla="*/ 67390 h 178515"/>
                <a:gd name="connsiteX4" fmla="*/ 67741 w 164398"/>
                <a:gd name="connsiteY4" fmla="*/ 76915 h 178515"/>
                <a:gd name="connsiteX5" fmla="*/ 64566 w 164398"/>
                <a:gd name="connsiteY5" fmla="*/ 13415 h 178515"/>
                <a:gd name="connsiteX6" fmla="*/ 83616 w 164398"/>
                <a:gd name="connsiteY6" fmla="*/ 715 h 178515"/>
                <a:gd name="connsiteX7" fmla="*/ 99491 w 164398"/>
                <a:gd name="connsiteY7" fmla="*/ 26115 h 178515"/>
                <a:gd name="connsiteX8" fmla="*/ 162991 w 164398"/>
                <a:gd name="connsiteY8" fmla="*/ 134065 h 178515"/>
                <a:gd name="connsiteX9" fmla="*/ 140766 w 164398"/>
                <a:gd name="connsiteY9" fmla="*/ 105490 h 178515"/>
                <a:gd name="connsiteX10" fmla="*/ 109016 w 164398"/>
                <a:gd name="connsiteY10" fmla="*/ 73740 h 178515"/>
                <a:gd name="connsiteX11" fmla="*/ 112191 w 164398"/>
                <a:gd name="connsiteY11" fmla="*/ 118190 h 178515"/>
                <a:gd name="connsiteX12" fmla="*/ 128066 w 164398"/>
                <a:gd name="connsiteY12" fmla="*/ 153115 h 178515"/>
                <a:gd name="connsiteX13" fmla="*/ 42341 w 164398"/>
                <a:gd name="connsiteY13" fmla="*/ 95965 h 178515"/>
                <a:gd name="connsiteX14" fmla="*/ 77266 w 164398"/>
                <a:gd name="connsiteY14" fmla="*/ 178515 h 17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98" h="178515">
                  <a:moveTo>
                    <a:pt x="77266" y="178515"/>
                  </a:moveTo>
                  <a:cubicBezTo>
                    <a:pt x="71974" y="178515"/>
                    <a:pt x="22762" y="118190"/>
                    <a:pt x="10591" y="95965"/>
                  </a:cubicBezTo>
                  <a:cubicBezTo>
                    <a:pt x="-1580" y="73740"/>
                    <a:pt x="-2638" y="49927"/>
                    <a:pt x="4241" y="45165"/>
                  </a:cubicBezTo>
                  <a:cubicBezTo>
                    <a:pt x="11120" y="40403"/>
                    <a:pt x="51866" y="67390"/>
                    <a:pt x="51866" y="67390"/>
                  </a:cubicBezTo>
                  <a:cubicBezTo>
                    <a:pt x="62449" y="72682"/>
                    <a:pt x="65624" y="85911"/>
                    <a:pt x="67741" y="76915"/>
                  </a:cubicBezTo>
                  <a:cubicBezTo>
                    <a:pt x="69858" y="67919"/>
                    <a:pt x="64566" y="13415"/>
                    <a:pt x="64566" y="13415"/>
                  </a:cubicBezTo>
                  <a:cubicBezTo>
                    <a:pt x="67212" y="715"/>
                    <a:pt x="77795" y="-1402"/>
                    <a:pt x="83616" y="715"/>
                  </a:cubicBezTo>
                  <a:cubicBezTo>
                    <a:pt x="89437" y="2832"/>
                    <a:pt x="86262" y="3890"/>
                    <a:pt x="99491" y="26115"/>
                  </a:cubicBezTo>
                  <a:cubicBezTo>
                    <a:pt x="112720" y="48340"/>
                    <a:pt x="156112" y="120836"/>
                    <a:pt x="162991" y="134065"/>
                  </a:cubicBezTo>
                  <a:cubicBezTo>
                    <a:pt x="169870" y="147294"/>
                    <a:pt x="149762" y="115544"/>
                    <a:pt x="140766" y="105490"/>
                  </a:cubicBezTo>
                  <a:cubicBezTo>
                    <a:pt x="131770" y="95436"/>
                    <a:pt x="113778" y="71623"/>
                    <a:pt x="109016" y="73740"/>
                  </a:cubicBezTo>
                  <a:cubicBezTo>
                    <a:pt x="104254" y="75857"/>
                    <a:pt x="109016" y="104961"/>
                    <a:pt x="112191" y="118190"/>
                  </a:cubicBezTo>
                  <a:cubicBezTo>
                    <a:pt x="115366" y="131419"/>
                    <a:pt x="139708" y="156819"/>
                    <a:pt x="128066" y="153115"/>
                  </a:cubicBezTo>
                  <a:cubicBezTo>
                    <a:pt x="116424" y="149411"/>
                    <a:pt x="51337" y="95436"/>
                    <a:pt x="42341" y="95965"/>
                  </a:cubicBezTo>
                  <a:cubicBezTo>
                    <a:pt x="33345" y="96494"/>
                    <a:pt x="82558" y="178515"/>
                    <a:pt x="77266" y="1785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 1347">
              <a:extLst>
                <a:ext uri="{FF2B5EF4-FFF2-40B4-BE49-F238E27FC236}">
                  <a16:creationId xmlns:a16="http://schemas.microsoft.com/office/drawing/2014/main" id="{6411E96E-1094-C13E-C293-75E86A132FC6}"/>
                </a:ext>
              </a:extLst>
            </p:cNvPr>
            <p:cNvSpPr/>
            <p:nvPr/>
          </p:nvSpPr>
          <p:spPr>
            <a:xfrm>
              <a:off x="1591694" y="3114660"/>
              <a:ext cx="65729" cy="79745"/>
            </a:xfrm>
            <a:custGeom>
              <a:avLst/>
              <a:gdLst>
                <a:gd name="connsiteX0" fmla="*/ 14856 w 65729"/>
                <a:gd name="connsiteY0" fmla="*/ 15 h 79745"/>
                <a:gd name="connsiteX1" fmla="*/ 14856 w 65729"/>
                <a:gd name="connsiteY1" fmla="*/ 66690 h 79745"/>
                <a:gd name="connsiteX2" fmla="*/ 65656 w 65729"/>
                <a:gd name="connsiteY2" fmla="*/ 79390 h 79745"/>
                <a:gd name="connsiteX3" fmla="*/ 2156 w 65729"/>
                <a:gd name="connsiteY3" fmla="*/ 60340 h 79745"/>
                <a:gd name="connsiteX4" fmla="*/ 14856 w 65729"/>
                <a:gd name="connsiteY4" fmla="*/ 15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9" h="79745">
                  <a:moveTo>
                    <a:pt x="14856" y="15"/>
                  </a:moveTo>
                  <a:cubicBezTo>
                    <a:pt x="16973" y="1073"/>
                    <a:pt x="6389" y="53461"/>
                    <a:pt x="14856" y="66690"/>
                  </a:cubicBezTo>
                  <a:cubicBezTo>
                    <a:pt x="23323" y="79919"/>
                    <a:pt x="67773" y="80448"/>
                    <a:pt x="65656" y="79390"/>
                  </a:cubicBezTo>
                  <a:cubicBezTo>
                    <a:pt x="63539" y="78332"/>
                    <a:pt x="10623" y="69865"/>
                    <a:pt x="2156" y="60340"/>
                  </a:cubicBezTo>
                  <a:cubicBezTo>
                    <a:pt x="-6311" y="50815"/>
                    <a:pt x="12739" y="-1043"/>
                    <a:pt x="14856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 1348">
              <a:extLst>
                <a:ext uri="{FF2B5EF4-FFF2-40B4-BE49-F238E27FC236}">
                  <a16:creationId xmlns:a16="http://schemas.microsoft.com/office/drawing/2014/main" id="{354E27CB-78DA-A9BB-F6A6-D96A2A46D560}"/>
                </a:ext>
              </a:extLst>
            </p:cNvPr>
            <p:cNvSpPr/>
            <p:nvPr/>
          </p:nvSpPr>
          <p:spPr>
            <a:xfrm>
              <a:off x="1602919" y="3111391"/>
              <a:ext cx="82543" cy="103285"/>
            </a:xfrm>
            <a:custGeom>
              <a:avLst/>
              <a:gdLst>
                <a:gd name="connsiteX0" fmla="*/ 456 w 82543"/>
                <a:gd name="connsiteY0" fmla="*/ 109 h 103285"/>
                <a:gd name="connsiteX1" fmla="*/ 44906 w 82543"/>
                <a:gd name="connsiteY1" fmla="*/ 60434 h 103285"/>
                <a:gd name="connsiteX2" fmla="*/ 44906 w 82543"/>
                <a:gd name="connsiteY2" fmla="*/ 101709 h 103285"/>
                <a:gd name="connsiteX3" fmla="*/ 76656 w 82543"/>
                <a:gd name="connsiteY3" fmla="*/ 95359 h 103285"/>
                <a:gd name="connsiteX4" fmla="*/ 76656 w 82543"/>
                <a:gd name="connsiteY4" fmla="*/ 76309 h 103285"/>
                <a:gd name="connsiteX5" fmla="*/ 456 w 82543"/>
                <a:gd name="connsiteY5" fmla="*/ 109 h 1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543" h="103285">
                  <a:moveTo>
                    <a:pt x="456" y="109"/>
                  </a:moveTo>
                  <a:cubicBezTo>
                    <a:pt x="-4836" y="-2537"/>
                    <a:pt x="37498" y="43501"/>
                    <a:pt x="44906" y="60434"/>
                  </a:cubicBezTo>
                  <a:cubicBezTo>
                    <a:pt x="52314" y="77367"/>
                    <a:pt x="39614" y="95888"/>
                    <a:pt x="44906" y="101709"/>
                  </a:cubicBezTo>
                  <a:cubicBezTo>
                    <a:pt x="50198" y="107530"/>
                    <a:pt x="76656" y="95359"/>
                    <a:pt x="76656" y="95359"/>
                  </a:cubicBezTo>
                  <a:cubicBezTo>
                    <a:pt x="81948" y="91126"/>
                    <a:pt x="86710" y="90067"/>
                    <a:pt x="76656" y="76309"/>
                  </a:cubicBezTo>
                  <a:cubicBezTo>
                    <a:pt x="66602" y="62551"/>
                    <a:pt x="5748" y="2755"/>
                    <a:pt x="456" y="1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 1349">
              <a:extLst>
                <a:ext uri="{FF2B5EF4-FFF2-40B4-BE49-F238E27FC236}">
                  <a16:creationId xmlns:a16="http://schemas.microsoft.com/office/drawing/2014/main" id="{C817FEF8-674F-45E5-8714-8090FEA5953D}"/>
                </a:ext>
              </a:extLst>
            </p:cNvPr>
            <p:cNvSpPr/>
            <p:nvPr/>
          </p:nvSpPr>
          <p:spPr>
            <a:xfrm>
              <a:off x="1584259" y="3111496"/>
              <a:ext cx="67060" cy="114384"/>
            </a:xfrm>
            <a:custGeom>
              <a:avLst/>
              <a:gdLst>
                <a:gd name="connsiteX0" fmla="*/ 31816 w 67060"/>
                <a:gd name="connsiteY0" fmla="*/ 4 h 114384"/>
                <a:gd name="connsiteX1" fmla="*/ 34991 w 67060"/>
                <a:gd name="connsiteY1" fmla="*/ 63504 h 114384"/>
                <a:gd name="connsiteX2" fmla="*/ 66741 w 67060"/>
                <a:gd name="connsiteY2" fmla="*/ 114304 h 114384"/>
                <a:gd name="connsiteX3" fmla="*/ 12766 w 67060"/>
                <a:gd name="connsiteY3" fmla="*/ 76204 h 114384"/>
                <a:gd name="connsiteX4" fmla="*/ 66 w 67060"/>
                <a:gd name="connsiteY4" fmla="*/ 66679 h 114384"/>
                <a:gd name="connsiteX5" fmla="*/ 31816 w 67060"/>
                <a:gd name="connsiteY5" fmla="*/ 4 h 1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60" h="114384">
                  <a:moveTo>
                    <a:pt x="31816" y="4"/>
                  </a:moveTo>
                  <a:cubicBezTo>
                    <a:pt x="37637" y="-525"/>
                    <a:pt x="29170" y="44454"/>
                    <a:pt x="34991" y="63504"/>
                  </a:cubicBezTo>
                  <a:cubicBezTo>
                    <a:pt x="40812" y="82554"/>
                    <a:pt x="70445" y="112187"/>
                    <a:pt x="66741" y="114304"/>
                  </a:cubicBezTo>
                  <a:cubicBezTo>
                    <a:pt x="63037" y="116421"/>
                    <a:pt x="12766" y="76204"/>
                    <a:pt x="12766" y="76204"/>
                  </a:cubicBezTo>
                  <a:cubicBezTo>
                    <a:pt x="1653" y="68267"/>
                    <a:pt x="1654" y="74617"/>
                    <a:pt x="66" y="66679"/>
                  </a:cubicBezTo>
                  <a:cubicBezTo>
                    <a:pt x="-1522" y="58741"/>
                    <a:pt x="25995" y="533"/>
                    <a:pt x="31816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 1350">
              <a:extLst>
                <a:ext uri="{FF2B5EF4-FFF2-40B4-BE49-F238E27FC236}">
                  <a16:creationId xmlns:a16="http://schemas.microsoft.com/office/drawing/2014/main" id="{B3C6D69D-23B5-D9E8-E936-2C16809DC763}"/>
                </a:ext>
              </a:extLst>
            </p:cNvPr>
            <p:cNvSpPr/>
            <p:nvPr/>
          </p:nvSpPr>
          <p:spPr>
            <a:xfrm>
              <a:off x="1628729" y="3088661"/>
              <a:ext cx="117909" cy="112650"/>
            </a:xfrm>
            <a:custGeom>
              <a:avLst/>
              <a:gdLst>
                <a:gd name="connsiteX0" fmla="*/ 46 w 117909"/>
                <a:gd name="connsiteY0" fmla="*/ 6964 h 112650"/>
                <a:gd name="connsiteX1" fmla="*/ 54021 w 117909"/>
                <a:gd name="connsiteY1" fmla="*/ 76814 h 112650"/>
                <a:gd name="connsiteX2" fmla="*/ 76246 w 117909"/>
                <a:gd name="connsiteY2" fmla="*/ 111739 h 112650"/>
                <a:gd name="connsiteX3" fmla="*/ 66721 w 117909"/>
                <a:gd name="connsiteY3" fmla="*/ 41889 h 112650"/>
                <a:gd name="connsiteX4" fmla="*/ 117521 w 117909"/>
                <a:gd name="connsiteY4" fmla="*/ 73639 h 112650"/>
                <a:gd name="connsiteX5" fmla="*/ 88946 w 117909"/>
                <a:gd name="connsiteY5" fmla="*/ 22839 h 112650"/>
                <a:gd name="connsiteX6" fmla="*/ 66721 w 117909"/>
                <a:gd name="connsiteY6" fmla="*/ 614 h 112650"/>
                <a:gd name="connsiteX7" fmla="*/ 44496 w 117909"/>
                <a:gd name="connsiteY7" fmla="*/ 45064 h 112650"/>
                <a:gd name="connsiteX8" fmla="*/ 46 w 117909"/>
                <a:gd name="connsiteY8" fmla="*/ 6964 h 11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909" h="112650">
                  <a:moveTo>
                    <a:pt x="46" y="6964"/>
                  </a:moveTo>
                  <a:cubicBezTo>
                    <a:pt x="1633" y="12256"/>
                    <a:pt x="41321" y="59352"/>
                    <a:pt x="54021" y="76814"/>
                  </a:cubicBezTo>
                  <a:cubicBezTo>
                    <a:pt x="66721" y="94277"/>
                    <a:pt x="74129" y="117560"/>
                    <a:pt x="76246" y="111739"/>
                  </a:cubicBezTo>
                  <a:cubicBezTo>
                    <a:pt x="78363" y="105918"/>
                    <a:pt x="59842" y="48239"/>
                    <a:pt x="66721" y="41889"/>
                  </a:cubicBezTo>
                  <a:cubicBezTo>
                    <a:pt x="73600" y="35539"/>
                    <a:pt x="113817" y="76814"/>
                    <a:pt x="117521" y="73639"/>
                  </a:cubicBezTo>
                  <a:cubicBezTo>
                    <a:pt x="121225" y="70464"/>
                    <a:pt x="97413" y="35010"/>
                    <a:pt x="88946" y="22839"/>
                  </a:cubicBezTo>
                  <a:cubicBezTo>
                    <a:pt x="80479" y="10668"/>
                    <a:pt x="74129" y="-3090"/>
                    <a:pt x="66721" y="614"/>
                  </a:cubicBezTo>
                  <a:cubicBezTo>
                    <a:pt x="59313" y="4318"/>
                    <a:pt x="50846" y="43477"/>
                    <a:pt x="44496" y="45064"/>
                  </a:cubicBezTo>
                  <a:cubicBezTo>
                    <a:pt x="38146" y="46652"/>
                    <a:pt x="-1541" y="1672"/>
                    <a:pt x="46" y="69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 1351">
              <a:extLst>
                <a:ext uri="{FF2B5EF4-FFF2-40B4-BE49-F238E27FC236}">
                  <a16:creationId xmlns:a16="http://schemas.microsoft.com/office/drawing/2014/main" id="{78260997-432F-28AD-6846-989E5ACB4FAB}"/>
                </a:ext>
              </a:extLst>
            </p:cNvPr>
            <p:cNvSpPr/>
            <p:nvPr/>
          </p:nvSpPr>
          <p:spPr>
            <a:xfrm>
              <a:off x="1679505" y="3060689"/>
              <a:ext cx="103616" cy="27174"/>
            </a:xfrm>
            <a:custGeom>
              <a:avLst/>
              <a:gdLst>
                <a:gd name="connsiteX0" fmla="*/ 70 w 103616"/>
                <a:gd name="connsiteY0" fmla="*/ 25411 h 27174"/>
                <a:gd name="connsiteX1" fmla="*/ 98495 w 103616"/>
                <a:gd name="connsiteY1" fmla="*/ 11 h 27174"/>
                <a:gd name="connsiteX2" fmla="*/ 82620 w 103616"/>
                <a:gd name="connsiteY2" fmla="*/ 22236 h 27174"/>
                <a:gd name="connsiteX3" fmla="*/ 70 w 103616"/>
                <a:gd name="connsiteY3" fmla="*/ 25411 h 2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16" h="27174">
                  <a:moveTo>
                    <a:pt x="70" y="25411"/>
                  </a:moveTo>
                  <a:cubicBezTo>
                    <a:pt x="2716" y="21707"/>
                    <a:pt x="84737" y="540"/>
                    <a:pt x="98495" y="11"/>
                  </a:cubicBezTo>
                  <a:cubicBezTo>
                    <a:pt x="112253" y="-518"/>
                    <a:pt x="95320" y="18003"/>
                    <a:pt x="82620" y="22236"/>
                  </a:cubicBezTo>
                  <a:cubicBezTo>
                    <a:pt x="69920" y="26469"/>
                    <a:pt x="-2576" y="29115"/>
                    <a:pt x="70" y="254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 1352">
              <a:extLst>
                <a:ext uri="{FF2B5EF4-FFF2-40B4-BE49-F238E27FC236}">
                  <a16:creationId xmlns:a16="http://schemas.microsoft.com/office/drawing/2014/main" id="{FB28545E-6669-E9D8-CF62-AFE8DC1648F9}"/>
                </a:ext>
              </a:extLst>
            </p:cNvPr>
            <p:cNvSpPr/>
            <p:nvPr/>
          </p:nvSpPr>
          <p:spPr>
            <a:xfrm>
              <a:off x="1713049" y="2984137"/>
              <a:ext cx="151321" cy="162413"/>
            </a:xfrm>
            <a:custGeom>
              <a:avLst/>
              <a:gdLst>
                <a:gd name="connsiteX0" fmla="*/ 109401 w 151321"/>
                <a:gd name="connsiteY0" fmla="*/ 28938 h 162413"/>
                <a:gd name="connsiteX1" fmla="*/ 42726 w 151321"/>
                <a:gd name="connsiteY1" fmla="*/ 28938 h 162413"/>
                <a:gd name="connsiteX2" fmla="*/ 58601 w 151321"/>
                <a:gd name="connsiteY2" fmla="*/ 47988 h 162413"/>
                <a:gd name="connsiteX3" fmla="*/ 144326 w 151321"/>
                <a:gd name="connsiteY3" fmla="*/ 101963 h 162413"/>
                <a:gd name="connsiteX4" fmla="*/ 141151 w 151321"/>
                <a:gd name="connsiteY4" fmla="*/ 140063 h 162413"/>
                <a:gd name="connsiteX5" fmla="*/ 99876 w 151321"/>
                <a:gd name="connsiteY5" fmla="*/ 162288 h 162413"/>
                <a:gd name="connsiteX6" fmla="*/ 64951 w 151321"/>
                <a:gd name="connsiteY6" fmla="*/ 130538 h 162413"/>
                <a:gd name="connsiteX7" fmla="*/ 49076 w 151321"/>
                <a:gd name="connsiteY7" fmla="*/ 108313 h 162413"/>
                <a:gd name="connsiteX8" fmla="*/ 71301 w 151321"/>
                <a:gd name="connsiteY8" fmla="*/ 114663 h 162413"/>
                <a:gd name="connsiteX9" fmla="*/ 112576 w 151321"/>
                <a:gd name="connsiteY9" fmla="*/ 133713 h 162413"/>
                <a:gd name="connsiteX10" fmla="*/ 106226 w 151321"/>
                <a:gd name="connsiteY10" fmla="*/ 101963 h 162413"/>
                <a:gd name="connsiteX11" fmla="*/ 55426 w 151321"/>
                <a:gd name="connsiteY11" fmla="*/ 73388 h 162413"/>
                <a:gd name="connsiteX12" fmla="*/ 17326 w 151321"/>
                <a:gd name="connsiteY12" fmla="*/ 25763 h 162413"/>
                <a:gd name="connsiteX13" fmla="*/ 26851 w 151321"/>
                <a:gd name="connsiteY13" fmla="*/ 363 h 162413"/>
                <a:gd name="connsiteX14" fmla="*/ 1451 w 151321"/>
                <a:gd name="connsiteY14" fmla="*/ 9888 h 162413"/>
                <a:gd name="connsiteX15" fmla="*/ 109401 w 151321"/>
                <a:gd name="connsiteY15" fmla="*/ 28938 h 16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1321" h="162413">
                  <a:moveTo>
                    <a:pt x="109401" y="28938"/>
                  </a:moveTo>
                  <a:cubicBezTo>
                    <a:pt x="116280" y="32113"/>
                    <a:pt x="42726" y="28938"/>
                    <a:pt x="42726" y="28938"/>
                  </a:cubicBezTo>
                  <a:cubicBezTo>
                    <a:pt x="34259" y="32113"/>
                    <a:pt x="41668" y="35817"/>
                    <a:pt x="58601" y="47988"/>
                  </a:cubicBezTo>
                  <a:cubicBezTo>
                    <a:pt x="75534" y="60159"/>
                    <a:pt x="130568" y="86617"/>
                    <a:pt x="144326" y="101963"/>
                  </a:cubicBezTo>
                  <a:cubicBezTo>
                    <a:pt x="158084" y="117309"/>
                    <a:pt x="148559" y="130009"/>
                    <a:pt x="141151" y="140063"/>
                  </a:cubicBezTo>
                  <a:cubicBezTo>
                    <a:pt x="133743" y="150117"/>
                    <a:pt x="112576" y="163875"/>
                    <a:pt x="99876" y="162288"/>
                  </a:cubicBezTo>
                  <a:cubicBezTo>
                    <a:pt x="87176" y="160701"/>
                    <a:pt x="73418" y="139534"/>
                    <a:pt x="64951" y="130538"/>
                  </a:cubicBezTo>
                  <a:cubicBezTo>
                    <a:pt x="56484" y="121542"/>
                    <a:pt x="48018" y="110959"/>
                    <a:pt x="49076" y="108313"/>
                  </a:cubicBezTo>
                  <a:cubicBezTo>
                    <a:pt x="50134" y="105667"/>
                    <a:pt x="60718" y="110430"/>
                    <a:pt x="71301" y="114663"/>
                  </a:cubicBezTo>
                  <a:cubicBezTo>
                    <a:pt x="81884" y="118896"/>
                    <a:pt x="106755" y="135830"/>
                    <a:pt x="112576" y="133713"/>
                  </a:cubicBezTo>
                  <a:cubicBezTo>
                    <a:pt x="118397" y="131596"/>
                    <a:pt x="115751" y="112017"/>
                    <a:pt x="106226" y="101963"/>
                  </a:cubicBezTo>
                  <a:cubicBezTo>
                    <a:pt x="96701" y="91909"/>
                    <a:pt x="70243" y="86088"/>
                    <a:pt x="55426" y="73388"/>
                  </a:cubicBezTo>
                  <a:cubicBezTo>
                    <a:pt x="40609" y="60688"/>
                    <a:pt x="22088" y="37934"/>
                    <a:pt x="17326" y="25763"/>
                  </a:cubicBezTo>
                  <a:cubicBezTo>
                    <a:pt x="12564" y="13592"/>
                    <a:pt x="29497" y="3009"/>
                    <a:pt x="26851" y="363"/>
                  </a:cubicBezTo>
                  <a:cubicBezTo>
                    <a:pt x="24205" y="-2283"/>
                    <a:pt x="-7016" y="10417"/>
                    <a:pt x="1451" y="9888"/>
                  </a:cubicBezTo>
                  <a:cubicBezTo>
                    <a:pt x="9918" y="9359"/>
                    <a:pt x="102522" y="25763"/>
                    <a:pt x="109401" y="289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 1353">
              <a:extLst>
                <a:ext uri="{FF2B5EF4-FFF2-40B4-BE49-F238E27FC236}">
                  <a16:creationId xmlns:a16="http://schemas.microsoft.com/office/drawing/2014/main" id="{F1A6F68B-C20A-1DF7-DFAE-B35F25A8DCCF}"/>
                </a:ext>
              </a:extLst>
            </p:cNvPr>
            <p:cNvSpPr/>
            <p:nvPr/>
          </p:nvSpPr>
          <p:spPr>
            <a:xfrm>
              <a:off x="1761998" y="3007818"/>
              <a:ext cx="154590" cy="60295"/>
            </a:xfrm>
            <a:custGeom>
              <a:avLst/>
              <a:gdLst>
                <a:gd name="connsiteX0" fmla="*/ 127 w 154590"/>
                <a:gd name="connsiteY0" fmla="*/ 59232 h 60295"/>
                <a:gd name="connsiteX1" fmla="*/ 143002 w 154590"/>
                <a:gd name="connsiteY1" fmla="*/ 2082 h 60295"/>
                <a:gd name="connsiteX2" fmla="*/ 143002 w 154590"/>
                <a:gd name="connsiteY2" fmla="*/ 14782 h 60295"/>
                <a:gd name="connsiteX3" fmla="*/ 117602 w 154590"/>
                <a:gd name="connsiteY3" fmla="*/ 37007 h 60295"/>
                <a:gd name="connsiteX4" fmla="*/ 127 w 154590"/>
                <a:gd name="connsiteY4" fmla="*/ 59232 h 6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590" h="60295">
                  <a:moveTo>
                    <a:pt x="127" y="59232"/>
                  </a:moveTo>
                  <a:cubicBezTo>
                    <a:pt x="4360" y="53411"/>
                    <a:pt x="143002" y="2082"/>
                    <a:pt x="143002" y="2082"/>
                  </a:cubicBezTo>
                  <a:cubicBezTo>
                    <a:pt x="166815" y="-5326"/>
                    <a:pt x="147235" y="8961"/>
                    <a:pt x="143002" y="14782"/>
                  </a:cubicBezTo>
                  <a:cubicBezTo>
                    <a:pt x="138769" y="20603"/>
                    <a:pt x="136652" y="28540"/>
                    <a:pt x="117602" y="37007"/>
                  </a:cubicBezTo>
                  <a:cubicBezTo>
                    <a:pt x="98552" y="45474"/>
                    <a:pt x="-4106" y="65053"/>
                    <a:pt x="127" y="59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 1354">
              <a:extLst>
                <a:ext uri="{FF2B5EF4-FFF2-40B4-BE49-F238E27FC236}">
                  <a16:creationId xmlns:a16="http://schemas.microsoft.com/office/drawing/2014/main" id="{E6BA6FF0-2389-D56F-64EA-F521916ADA2A}"/>
                </a:ext>
              </a:extLst>
            </p:cNvPr>
            <p:cNvSpPr/>
            <p:nvPr/>
          </p:nvSpPr>
          <p:spPr>
            <a:xfrm>
              <a:off x="1844326" y="2987635"/>
              <a:ext cx="143390" cy="134225"/>
            </a:xfrm>
            <a:custGeom>
              <a:avLst/>
              <a:gdLst>
                <a:gd name="connsiteX0" fmla="*/ 349 w 143390"/>
                <a:gd name="connsiteY0" fmla="*/ 40 h 134225"/>
                <a:gd name="connsiteX1" fmla="*/ 63849 w 143390"/>
                <a:gd name="connsiteY1" fmla="*/ 92115 h 134225"/>
                <a:gd name="connsiteX2" fmla="*/ 143224 w 143390"/>
                <a:gd name="connsiteY2" fmla="*/ 76240 h 134225"/>
                <a:gd name="connsiteX3" fmla="*/ 41624 w 143390"/>
                <a:gd name="connsiteY3" fmla="*/ 133390 h 134225"/>
                <a:gd name="connsiteX4" fmla="*/ 38449 w 143390"/>
                <a:gd name="connsiteY4" fmla="*/ 104815 h 134225"/>
                <a:gd name="connsiteX5" fmla="*/ 349 w 143390"/>
                <a:gd name="connsiteY5" fmla="*/ 40 h 13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390" h="134225">
                  <a:moveTo>
                    <a:pt x="349" y="40"/>
                  </a:moveTo>
                  <a:cubicBezTo>
                    <a:pt x="4582" y="-2077"/>
                    <a:pt x="40037" y="79415"/>
                    <a:pt x="63849" y="92115"/>
                  </a:cubicBezTo>
                  <a:cubicBezTo>
                    <a:pt x="87662" y="104815"/>
                    <a:pt x="146928" y="69361"/>
                    <a:pt x="143224" y="76240"/>
                  </a:cubicBezTo>
                  <a:cubicBezTo>
                    <a:pt x="139520" y="83119"/>
                    <a:pt x="59087" y="128627"/>
                    <a:pt x="41624" y="133390"/>
                  </a:cubicBezTo>
                  <a:cubicBezTo>
                    <a:pt x="24161" y="138153"/>
                    <a:pt x="45328" y="121748"/>
                    <a:pt x="38449" y="104815"/>
                  </a:cubicBezTo>
                  <a:cubicBezTo>
                    <a:pt x="31570" y="87882"/>
                    <a:pt x="-3884" y="2157"/>
                    <a:pt x="349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 1355">
              <a:extLst>
                <a:ext uri="{FF2B5EF4-FFF2-40B4-BE49-F238E27FC236}">
                  <a16:creationId xmlns:a16="http://schemas.microsoft.com/office/drawing/2014/main" id="{C1A4D033-E7AB-7AB3-CDC1-C4782F15AAC1}"/>
                </a:ext>
              </a:extLst>
            </p:cNvPr>
            <p:cNvSpPr/>
            <p:nvPr/>
          </p:nvSpPr>
          <p:spPr>
            <a:xfrm>
              <a:off x="1865487" y="2968431"/>
              <a:ext cx="113679" cy="114546"/>
            </a:xfrm>
            <a:custGeom>
              <a:avLst/>
              <a:gdLst>
                <a:gd name="connsiteX0" fmla="*/ 10938 w 113679"/>
                <a:gd name="connsiteY0" fmla="*/ 194 h 114546"/>
                <a:gd name="connsiteX1" fmla="*/ 58563 w 113679"/>
                <a:gd name="connsiteY1" fmla="*/ 41469 h 114546"/>
                <a:gd name="connsiteX2" fmla="*/ 112538 w 113679"/>
                <a:gd name="connsiteY2" fmla="*/ 114494 h 114546"/>
                <a:gd name="connsiteX3" fmla="*/ 96663 w 113679"/>
                <a:gd name="connsiteY3" fmla="*/ 54169 h 114546"/>
                <a:gd name="connsiteX4" fmla="*/ 87138 w 113679"/>
                <a:gd name="connsiteY4" fmla="*/ 41469 h 114546"/>
                <a:gd name="connsiteX5" fmla="*/ 4588 w 113679"/>
                <a:gd name="connsiteY5" fmla="*/ 57344 h 114546"/>
                <a:gd name="connsiteX6" fmla="*/ 10938 w 113679"/>
                <a:gd name="connsiteY6" fmla="*/ 194 h 11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79" h="114546">
                  <a:moveTo>
                    <a:pt x="10938" y="194"/>
                  </a:moveTo>
                  <a:cubicBezTo>
                    <a:pt x="19934" y="-2452"/>
                    <a:pt x="41630" y="22419"/>
                    <a:pt x="58563" y="41469"/>
                  </a:cubicBezTo>
                  <a:cubicBezTo>
                    <a:pt x="75496" y="60519"/>
                    <a:pt x="106188" y="112377"/>
                    <a:pt x="112538" y="114494"/>
                  </a:cubicBezTo>
                  <a:cubicBezTo>
                    <a:pt x="118888" y="116611"/>
                    <a:pt x="96663" y="54169"/>
                    <a:pt x="96663" y="54169"/>
                  </a:cubicBezTo>
                  <a:cubicBezTo>
                    <a:pt x="92430" y="41998"/>
                    <a:pt x="102484" y="40940"/>
                    <a:pt x="87138" y="41469"/>
                  </a:cubicBezTo>
                  <a:cubicBezTo>
                    <a:pt x="71792" y="41998"/>
                    <a:pt x="14113" y="57873"/>
                    <a:pt x="4588" y="57344"/>
                  </a:cubicBezTo>
                  <a:cubicBezTo>
                    <a:pt x="-4937" y="56815"/>
                    <a:pt x="1942" y="2840"/>
                    <a:pt x="10938" y="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 1356">
              <a:extLst>
                <a:ext uri="{FF2B5EF4-FFF2-40B4-BE49-F238E27FC236}">
                  <a16:creationId xmlns:a16="http://schemas.microsoft.com/office/drawing/2014/main" id="{7035E77E-F6B2-0052-97C6-E81718D60D5A}"/>
                </a:ext>
              </a:extLst>
            </p:cNvPr>
            <p:cNvSpPr/>
            <p:nvPr/>
          </p:nvSpPr>
          <p:spPr>
            <a:xfrm>
              <a:off x="1877887" y="3003546"/>
              <a:ext cx="97219" cy="88918"/>
            </a:xfrm>
            <a:custGeom>
              <a:avLst/>
              <a:gdLst>
                <a:gd name="connsiteX0" fmla="*/ 46163 w 97219"/>
                <a:gd name="connsiteY0" fmla="*/ 4 h 88918"/>
                <a:gd name="connsiteX1" fmla="*/ 30288 w 97219"/>
                <a:gd name="connsiteY1" fmla="*/ 60329 h 88918"/>
                <a:gd name="connsiteX2" fmla="*/ 96963 w 97219"/>
                <a:gd name="connsiteY2" fmla="*/ 88904 h 88918"/>
                <a:gd name="connsiteX3" fmla="*/ 1713 w 97219"/>
                <a:gd name="connsiteY3" fmla="*/ 57154 h 88918"/>
                <a:gd name="connsiteX4" fmla="*/ 46163 w 97219"/>
                <a:gd name="connsiteY4" fmla="*/ 4 h 8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219" h="88918">
                  <a:moveTo>
                    <a:pt x="46163" y="4"/>
                  </a:moveTo>
                  <a:cubicBezTo>
                    <a:pt x="50926" y="533"/>
                    <a:pt x="21821" y="45512"/>
                    <a:pt x="30288" y="60329"/>
                  </a:cubicBezTo>
                  <a:cubicBezTo>
                    <a:pt x="38755" y="75146"/>
                    <a:pt x="101726" y="89433"/>
                    <a:pt x="96963" y="88904"/>
                  </a:cubicBezTo>
                  <a:cubicBezTo>
                    <a:pt x="92201" y="88375"/>
                    <a:pt x="13355" y="68267"/>
                    <a:pt x="1713" y="57154"/>
                  </a:cubicBezTo>
                  <a:cubicBezTo>
                    <a:pt x="-9929" y="46042"/>
                    <a:pt x="41400" y="-525"/>
                    <a:pt x="46163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 1357">
              <a:extLst>
                <a:ext uri="{FF2B5EF4-FFF2-40B4-BE49-F238E27FC236}">
                  <a16:creationId xmlns:a16="http://schemas.microsoft.com/office/drawing/2014/main" id="{F83AFAC3-7C4D-16B8-9DE5-D64D8DB4405E}"/>
                </a:ext>
              </a:extLst>
            </p:cNvPr>
            <p:cNvSpPr/>
            <p:nvPr/>
          </p:nvSpPr>
          <p:spPr>
            <a:xfrm>
              <a:off x="1933551" y="2969759"/>
              <a:ext cx="95687" cy="122561"/>
            </a:xfrm>
            <a:custGeom>
              <a:avLst/>
              <a:gdLst>
                <a:gd name="connsiteX0" fmla="*/ 24 w 95687"/>
                <a:gd name="connsiteY0" fmla="*/ 2041 h 122561"/>
                <a:gd name="connsiteX1" fmla="*/ 47649 w 95687"/>
                <a:gd name="connsiteY1" fmla="*/ 113166 h 122561"/>
                <a:gd name="connsiteX2" fmla="*/ 95274 w 95687"/>
                <a:gd name="connsiteY2" fmla="*/ 113166 h 122561"/>
                <a:gd name="connsiteX3" fmla="*/ 69874 w 95687"/>
                <a:gd name="connsiteY3" fmla="*/ 84591 h 122561"/>
                <a:gd name="connsiteX4" fmla="*/ 53999 w 95687"/>
                <a:gd name="connsiteY4" fmla="*/ 52841 h 122561"/>
                <a:gd name="connsiteX5" fmla="*/ 53999 w 95687"/>
                <a:gd name="connsiteY5" fmla="*/ 40141 h 122561"/>
                <a:gd name="connsiteX6" fmla="*/ 24 w 95687"/>
                <a:gd name="connsiteY6" fmla="*/ 2041 h 12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87" h="122561">
                  <a:moveTo>
                    <a:pt x="24" y="2041"/>
                  </a:moveTo>
                  <a:cubicBezTo>
                    <a:pt x="-1034" y="14212"/>
                    <a:pt x="31774" y="94645"/>
                    <a:pt x="47649" y="113166"/>
                  </a:cubicBezTo>
                  <a:cubicBezTo>
                    <a:pt x="63524" y="131687"/>
                    <a:pt x="91570" y="117928"/>
                    <a:pt x="95274" y="113166"/>
                  </a:cubicBezTo>
                  <a:cubicBezTo>
                    <a:pt x="98978" y="108404"/>
                    <a:pt x="76753" y="94645"/>
                    <a:pt x="69874" y="84591"/>
                  </a:cubicBezTo>
                  <a:cubicBezTo>
                    <a:pt x="62995" y="74537"/>
                    <a:pt x="56645" y="60249"/>
                    <a:pt x="53999" y="52841"/>
                  </a:cubicBezTo>
                  <a:cubicBezTo>
                    <a:pt x="51353" y="45433"/>
                    <a:pt x="57703" y="44374"/>
                    <a:pt x="53999" y="40141"/>
                  </a:cubicBezTo>
                  <a:cubicBezTo>
                    <a:pt x="50295" y="35908"/>
                    <a:pt x="1082" y="-10130"/>
                    <a:pt x="24" y="2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 1358">
              <a:extLst>
                <a:ext uri="{FF2B5EF4-FFF2-40B4-BE49-F238E27FC236}">
                  <a16:creationId xmlns:a16="http://schemas.microsoft.com/office/drawing/2014/main" id="{D9D09261-E9A0-D742-EF25-9681B272D55E}"/>
                </a:ext>
              </a:extLst>
            </p:cNvPr>
            <p:cNvSpPr/>
            <p:nvPr/>
          </p:nvSpPr>
          <p:spPr>
            <a:xfrm>
              <a:off x="1961484" y="2955775"/>
              <a:ext cx="59010" cy="114018"/>
            </a:xfrm>
            <a:custGeom>
              <a:avLst/>
              <a:gdLst>
                <a:gd name="connsiteX0" fmla="*/ 666 w 59010"/>
                <a:gd name="connsiteY0" fmla="*/ 85875 h 114018"/>
                <a:gd name="connsiteX1" fmla="*/ 22891 w 59010"/>
                <a:gd name="connsiteY1" fmla="*/ 3325 h 114018"/>
                <a:gd name="connsiteX2" fmla="*/ 57816 w 59010"/>
                <a:gd name="connsiteY2" fmla="*/ 25550 h 114018"/>
                <a:gd name="connsiteX3" fmla="*/ 48291 w 59010"/>
                <a:gd name="connsiteY3" fmla="*/ 111275 h 114018"/>
                <a:gd name="connsiteX4" fmla="*/ 666 w 59010"/>
                <a:gd name="connsiteY4" fmla="*/ 85875 h 1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10" h="114018">
                  <a:moveTo>
                    <a:pt x="666" y="85875"/>
                  </a:moveTo>
                  <a:cubicBezTo>
                    <a:pt x="-3567" y="67883"/>
                    <a:pt x="13366" y="13379"/>
                    <a:pt x="22891" y="3325"/>
                  </a:cubicBezTo>
                  <a:cubicBezTo>
                    <a:pt x="32416" y="-6729"/>
                    <a:pt x="53583" y="7558"/>
                    <a:pt x="57816" y="25550"/>
                  </a:cubicBezTo>
                  <a:cubicBezTo>
                    <a:pt x="62049" y="43542"/>
                    <a:pt x="54112" y="101750"/>
                    <a:pt x="48291" y="111275"/>
                  </a:cubicBezTo>
                  <a:cubicBezTo>
                    <a:pt x="42470" y="120800"/>
                    <a:pt x="4899" y="103867"/>
                    <a:pt x="666" y="8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 1359">
              <a:extLst>
                <a:ext uri="{FF2B5EF4-FFF2-40B4-BE49-F238E27FC236}">
                  <a16:creationId xmlns:a16="http://schemas.microsoft.com/office/drawing/2014/main" id="{E8411824-A9CF-96D5-43A9-949F5896A5FD}"/>
                </a:ext>
              </a:extLst>
            </p:cNvPr>
            <p:cNvSpPr/>
            <p:nvPr/>
          </p:nvSpPr>
          <p:spPr>
            <a:xfrm>
              <a:off x="1372692" y="2866329"/>
              <a:ext cx="682710" cy="274357"/>
            </a:xfrm>
            <a:custGeom>
              <a:avLst/>
              <a:gdLst>
                <a:gd name="connsiteX0" fmla="*/ 2083 w 682710"/>
                <a:gd name="connsiteY0" fmla="*/ 273746 h 274357"/>
                <a:gd name="connsiteX1" fmla="*/ 319583 w 682710"/>
                <a:gd name="connsiteY1" fmla="*/ 83246 h 274357"/>
                <a:gd name="connsiteX2" fmla="*/ 291008 w 682710"/>
                <a:gd name="connsiteY2" fmla="*/ 105471 h 274357"/>
                <a:gd name="connsiteX3" fmla="*/ 475158 w 682710"/>
                <a:gd name="connsiteY3" fmla="*/ 51496 h 274357"/>
                <a:gd name="connsiteX4" fmla="*/ 681533 w 682710"/>
                <a:gd name="connsiteY4" fmla="*/ 696 h 274357"/>
                <a:gd name="connsiteX5" fmla="*/ 551358 w 682710"/>
                <a:gd name="connsiteY5" fmla="*/ 26096 h 274357"/>
                <a:gd name="connsiteX6" fmla="*/ 383083 w 682710"/>
                <a:gd name="connsiteY6" fmla="*/ 83246 h 274357"/>
                <a:gd name="connsiteX7" fmla="*/ 294183 w 682710"/>
                <a:gd name="connsiteY7" fmla="*/ 111821 h 274357"/>
                <a:gd name="connsiteX8" fmla="*/ 186233 w 682710"/>
                <a:gd name="connsiteY8" fmla="*/ 143571 h 274357"/>
                <a:gd name="connsiteX9" fmla="*/ 2083 w 682710"/>
                <a:gd name="connsiteY9" fmla="*/ 273746 h 2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2710" h="274357">
                  <a:moveTo>
                    <a:pt x="2083" y="273746"/>
                  </a:moveTo>
                  <a:cubicBezTo>
                    <a:pt x="24308" y="263692"/>
                    <a:pt x="271429" y="111292"/>
                    <a:pt x="319583" y="83246"/>
                  </a:cubicBezTo>
                  <a:cubicBezTo>
                    <a:pt x="367737" y="55200"/>
                    <a:pt x="265079" y="110763"/>
                    <a:pt x="291008" y="105471"/>
                  </a:cubicBezTo>
                  <a:cubicBezTo>
                    <a:pt x="316937" y="100179"/>
                    <a:pt x="410071" y="68958"/>
                    <a:pt x="475158" y="51496"/>
                  </a:cubicBezTo>
                  <a:cubicBezTo>
                    <a:pt x="540245" y="34034"/>
                    <a:pt x="668833" y="4929"/>
                    <a:pt x="681533" y="696"/>
                  </a:cubicBezTo>
                  <a:cubicBezTo>
                    <a:pt x="694233" y="-3537"/>
                    <a:pt x="601100" y="12338"/>
                    <a:pt x="551358" y="26096"/>
                  </a:cubicBezTo>
                  <a:cubicBezTo>
                    <a:pt x="501616" y="39854"/>
                    <a:pt x="425945" y="68959"/>
                    <a:pt x="383083" y="83246"/>
                  </a:cubicBezTo>
                  <a:cubicBezTo>
                    <a:pt x="340221" y="97533"/>
                    <a:pt x="326991" y="101767"/>
                    <a:pt x="294183" y="111821"/>
                  </a:cubicBezTo>
                  <a:cubicBezTo>
                    <a:pt x="261375" y="121875"/>
                    <a:pt x="230683" y="120288"/>
                    <a:pt x="186233" y="143571"/>
                  </a:cubicBezTo>
                  <a:cubicBezTo>
                    <a:pt x="141783" y="166854"/>
                    <a:pt x="-20142" y="283800"/>
                    <a:pt x="2083" y="2737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 1360">
              <a:extLst>
                <a:ext uri="{FF2B5EF4-FFF2-40B4-BE49-F238E27FC236}">
                  <a16:creationId xmlns:a16="http://schemas.microsoft.com/office/drawing/2014/main" id="{C535E2DA-5819-BD37-241C-62C45EDE2290}"/>
                </a:ext>
              </a:extLst>
            </p:cNvPr>
            <p:cNvSpPr/>
            <p:nvPr/>
          </p:nvSpPr>
          <p:spPr>
            <a:xfrm>
              <a:off x="2047794" y="2866855"/>
              <a:ext cx="79543" cy="219263"/>
            </a:xfrm>
            <a:custGeom>
              <a:avLst/>
              <a:gdLst>
                <a:gd name="connsiteX0" fmla="*/ 81 w 79543"/>
                <a:gd name="connsiteY0" fmla="*/ 170 h 219263"/>
                <a:gd name="connsiteX1" fmla="*/ 50881 w 79543"/>
                <a:gd name="connsiteY1" fmla="*/ 139870 h 219263"/>
                <a:gd name="connsiteX2" fmla="*/ 79456 w 79543"/>
                <a:gd name="connsiteY2" fmla="*/ 219245 h 219263"/>
                <a:gd name="connsiteX3" fmla="*/ 60406 w 79543"/>
                <a:gd name="connsiteY3" fmla="*/ 133520 h 219263"/>
                <a:gd name="connsiteX4" fmla="*/ 63581 w 79543"/>
                <a:gd name="connsiteY4" fmla="*/ 111295 h 219263"/>
                <a:gd name="connsiteX5" fmla="*/ 81 w 79543"/>
                <a:gd name="connsiteY5" fmla="*/ 170 h 2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3" h="219263">
                  <a:moveTo>
                    <a:pt x="81" y="170"/>
                  </a:moveTo>
                  <a:cubicBezTo>
                    <a:pt x="-2036" y="4932"/>
                    <a:pt x="37652" y="103358"/>
                    <a:pt x="50881" y="139870"/>
                  </a:cubicBezTo>
                  <a:cubicBezTo>
                    <a:pt x="64110" y="176383"/>
                    <a:pt x="77868" y="220303"/>
                    <a:pt x="79456" y="219245"/>
                  </a:cubicBezTo>
                  <a:cubicBezTo>
                    <a:pt x="81044" y="218187"/>
                    <a:pt x="60406" y="133520"/>
                    <a:pt x="60406" y="133520"/>
                  </a:cubicBezTo>
                  <a:cubicBezTo>
                    <a:pt x="57760" y="115528"/>
                    <a:pt x="70460" y="130874"/>
                    <a:pt x="63581" y="111295"/>
                  </a:cubicBezTo>
                  <a:cubicBezTo>
                    <a:pt x="56702" y="91716"/>
                    <a:pt x="2198" y="-4592"/>
                    <a:pt x="81" y="1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 1361">
              <a:extLst>
                <a:ext uri="{FF2B5EF4-FFF2-40B4-BE49-F238E27FC236}">
                  <a16:creationId xmlns:a16="http://schemas.microsoft.com/office/drawing/2014/main" id="{7F8D586F-3C42-9124-71EE-62AF25697DA9}"/>
                </a:ext>
              </a:extLst>
            </p:cNvPr>
            <p:cNvSpPr/>
            <p:nvPr/>
          </p:nvSpPr>
          <p:spPr>
            <a:xfrm>
              <a:off x="1419225" y="2901318"/>
              <a:ext cx="632213" cy="264157"/>
            </a:xfrm>
            <a:custGeom>
              <a:avLst/>
              <a:gdLst>
                <a:gd name="connsiteX0" fmla="*/ 0 w 632213"/>
                <a:gd name="connsiteY0" fmla="*/ 264157 h 264157"/>
                <a:gd name="connsiteX1" fmla="*/ 158750 w 632213"/>
                <a:gd name="connsiteY1" fmla="*/ 137157 h 264157"/>
                <a:gd name="connsiteX2" fmla="*/ 155575 w 632213"/>
                <a:gd name="connsiteY2" fmla="*/ 153032 h 264157"/>
                <a:gd name="connsiteX3" fmla="*/ 396875 w 632213"/>
                <a:gd name="connsiteY3" fmla="*/ 41907 h 264157"/>
                <a:gd name="connsiteX4" fmla="*/ 628650 w 632213"/>
                <a:gd name="connsiteY4" fmla="*/ 632 h 264157"/>
                <a:gd name="connsiteX5" fmla="*/ 517525 w 632213"/>
                <a:gd name="connsiteY5" fmla="*/ 22857 h 264157"/>
                <a:gd name="connsiteX6" fmla="*/ 254000 w 632213"/>
                <a:gd name="connsiteY6" fmla="*/ 99057 h 264157"/>
                <a:gd name="connsiteX7" fmla="*/ 320675 w 632213"/>
                <a:gd name="connsiteY7" fmla="*/ 67307 h 264157"/>
                <a:gd name="connsiteX8" fmla="*/ 212725 w 632213"/>
                <a:gd name="connsiteY8" fmla="*/ 124457 h 264157"/>
                <a:gd name="connsiteX9" fmla="*/ 0 w 632213"/>
                <a:gd name="connsiteY9" fmla="*/ 264157 h 26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2213" h="264157">
                  <a:moveTo>
                    <a:pt x="0" y="264157"/>
                  </a:moveTo>
                  <a:cubicBezTo>
                    <a:pt x="66410" y="209917"/>
                    <a:pt x="132821" y="155678"/>
                    <a:pt x="158750" y="137157"/>
                  </a:cubicBezTo>
                  <a:cubicBezTo>
                    <a:pt x="184679" y="118636"/>
                    <a:pt x="115888" y="168907"/>
                    <a:pt x="155575" y="153032"/>
                  </a:cubicBezTo>
                  <a:cubicBezTo>
                    <a:pt x="195262" y="137157"/>
                    <a:pt x="318029" y="67307"/>
                    <a:pt x="396875" y="41907"/>
                  </a:cubicBezTo>
                  <a:cubicBezTo>
                    <a:pt x="475721" y="16507"/>
                    <a:pt x="608542" y="3807"/>
                    <a:pt x="628650" y="632"/>
                  </a:cubicBezTo>
                  <a:cubicBezTo>
                    <a:pt x="648758" y="-2543"/>
                    <a:pt x="579967" y="6453"/>
                    <a:pt x="517525" y="22857"/>
                  </a:cubicBezTo>
                  <a:cubicBezTo>
                    <a:pt x="455083" y="39261"/>
                    <a:pt x="286808" y="91649"/>
                    <a:pt x="254000" y="99057"/>
                  </a:cubicBezTo>
                  <a:cubicBezTo>
                    <a:pt x="221192" y="106465"/>
                    <a:pt x="327554" y="63074"/>
                    <a:pt x="320675" y="67307"/>
                  </a:cubicBezTo>
                  <a:cubicBezTo>
                    <a:pt x="313796" y="71540"/>
                    <a:pt x="212725" y="124457"/>
                    <a:pt x="212725" y="124457"/>
                  </a:cubicBezTo>
                  <a:lnTo>
                    <a:pt x="0" y="2641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 1362">
              <a:extLst>
                <a:ext uri="{FF2B5EF4-FFF2-40B4-BE49-F238E27FC236}">
                  <a16:creationId xmlns:a16="http://schemas.microsoft.com/office/drawing/2014/main" id="{3E76BF78-898E-DA60-0B20-954C1C443B6F}"/>
                </a:ext>
              </a:extLst>
            </p:cNvPr>
            <p:cNvSpPr/>
            <p:nvPr/>
          </p:nvSpPr>
          <p:spPr>
            <a:xfrm>
              <a:off x="1403350" y="3140075"/>
              <a:ext cx="136525" cy="177806"/>
            </a:xfrm>
            <a:custGeom>
              <a:avLst/>
              <a:gdLst>
                <a:gd name="connsiteX0" fmla="*/ 0 w 136525"/>
                <a:gd name="connsiteY0" fmla="*/ 0 h 177806"/>
                <a:gd name="connsiteX1" fmla="*/ 92075 w 136525"/>
                <a:gd name="connsiteY1" fmla="*/ 127000 h 177806"/>
                <a:gd name="connsiteX2" fmla="*/ 136525 w 136525"/>
                <a:gd name="connsiteY2" fmla="*/ 177800 h 177806"/>
                <a:gd name="connsiteX3" fmla="*/ 92075 w 136525"/>
                <a:gd name="connsiteY3" fmla="*/ 130175 h 177806"/>
                <a:gd name="connsiteX4" fmla="*/ 50800 w 136525"/>
                <a:gd name="connsiteY4" fmla="*/ 92075 h 177806"/>
                <a:gd name="connsiteX5" fmla="*/ 57150 w 136525"/>
                <a:gd name="connsiteY5" fmla="*/ 101600 h 177806"/>
                <a:gd name="connsiteX6" fmla="*/ 0 w 136525"/>
                <a:gd name="connsiteY6" fmla="*/ 0 h 17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525" h="177806">
                  <a:moveTo>
                    <a:pt x="0" y="0"/>
                  </a:moveTo>
                  <a:cubicBezTo>
                    <a:pt x="34660" y="48683"/>
                    <a:pt x="69321" y="97367"/>
                    <a:pt x="92075" y="127000"/>
                  </a:cubicBezTo>
                  <a:cubicBezTo>
                    <a:pt x="114829" y="156633"/>
                    <a:pt x="136525" y="177271"/>
                    <a:pt x="136525" y="177800"/>
                  </a:cubicBezTo>
                  <a:cubicBezTo>
                    <a:pt x="136525" y="178329"/>
                    <a:pt x="106362" y="144462"/>
                    <a:pt x="92075" y="130175"/>
                  </a:cubicBezTo>
                  <a:cubicBezTo>
                    <a:pt x="77788" y="115888"/>
                    <a:pt x="50800" y="92075"/>
                    <a:pt x="50800" y="92075"/>
                  </a:cubicBezTo>
                  <a:cubicBezTo>
                    <a:pt x="44979" y="87313"/>
                    <a:pt x="57150" y="101600"/>
                    <a:pt x="57150" y="1016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 1363">
              <a:extLst>
                <a:ext uri="{FF2B5EF4-FFF2-40B4-BE49-F238E27FC236}">
                  <a16:creationId xmlns:a16="http://schemas.microsoft.com/office/drawing/2014/main" id="{BBDD0914-7F5C-26DA-E901-D78FDB2359A1}"/>
                </a:ext>
              </a:extLst>
            </p:cNvPr>
            <p:cNvSpPr/>
            <p:nvPr/>
          </p:nvSpPr>
          <p:spPr>
            <a:xfrm>
              <a:off x="2028825" y="2886072"/>
              <a:ext cx="73055" cy="195229"/>
            </a:xfrm>
            <a:custGeom>
              <a:avLst/>
              <a:gdLst>
                <a:gd name="connsiteX0" fmla="*/ 0 w 73055"/>
                <a:gd name="connsiteY0" fmla="*/ 3 h 195229"/>
                <a:gd name="connsiteX1" fmla="*/ 31750 w 73055"/>
                <a:gd name="connsiteY1" fmla="*/ 98428 h 195229"/>
                <a:gd name="connsiteX2" fmla="*/ 73025 w 73055"/>
                <a:gd name="connsiteY2" fmla="*/ 193678 h 195229"/>
                <a:gd name="connsiteX3" fmla="*/ 38100 w 73055"/>
                <a:gd name="connsiteY3" fmla="*/ 152403 h 195229"/>
                <a:gd name="connsiteX4" fmla="*/ 15875 w 73055"/>
                <a:gd name="connsiteY4" fmla="*/ 85728 h 195229"/>
                <a:gd name="connsiteX5" fmla="*/ 31750 w 73055"/>
                <a:gd name="connsiteY5" fmla="*/ 101603 h 195229"/>
                <a:gd name="connsiteX6" fmla="*/ 0 w 73055"/>
                <a:gd name="connsiteY6" fmla="*/ 3 h 19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55" h="195229">
                  <a:moveTo>
                    <a:pt x="0" y="3"/>
                  </a:moveTo>
                  <a:cubicBezTo>
                    <a:pt x="0" y="-526"/>
                    <a:pt x="19579" y="66149"/>
                    <a:pt x="31750" y="98428"/>
                  </a:cubicBezTo>
                  <a:cubicBezTo>
                    <a:pt x="43921" y="130707"/>
                    <a:pt x="71967" y="184682"/>
                    <a:pt x="73025" y="193678"/>
                  </a:cubicBezTo>
                  <a:cubicBezTo>
                    <a:pt x="74083" y="202674"/>
                    <a:pt x="47625" y="170395"/>
                    <a:pt x="38100" y="152403"/>
                  </a:cubicBezTo>
                  <a:cubicBezTo>
                    <a:pt x="28575" y="134411"/>
                    <a:pt x="16933" y="94195"/>
                    <a:pt x="15875" y="85728"/>
                  </a:cubicBezTo>
                  <a:cubicBezTo>
                    <a:pt x="14817" y="77261"/>
                    <a:pt x="32279" y="110599"/>
                    <a:pt x="31750" y="101603"/>
                  </a:cubicBezTo>
                  <a:cubicBezTo>
                    <a:pt x="31221" y="92607"/>
                    <a:pt x="0" y="53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 1364">
              <a:extLst>
                <a:ext uri="{FF2B5EF4-FFF2-40B4-BE49-F238E27FC236}">
                  <a16:creationId xmlns:a16="http://schemas.microsoft.com/office/drawing/2014/main" id="{ECB4155A-AF96-6119-4651-C923B88DC606}"/>
                </a:ext>
              </a:extLst>
            </p:cNvPr>
            <p:cNvSpPr/>
            <p:nvPr/>
          </p:nvSpPr>
          <p:spPr>
            <a:xfrm>
              <a:off x="1523904" y="3077235"/>
              <a:ext cx="585046" cy="208906"/>
            </a:xfrm>
            <a:custGeom>
              <a:avLst/>
              <a:gdLst>
                <a:gd name="connsiteX0" fmla="*/ 96 w 585046"/>
                <a:gd name="connsiteY0" fmla="*/ 208890 h 208906"/>
                <a:gd name="connsiteX1" fmla="*/ 349346 w 585046"/>
                <a:gd name="connsiteY1" fmla="*/ 62840 h 208906"/>
                <a:gd name="connsiteX2" fmla="*/ 581121 w 585046"/>
                <a:gd name="connsiteY2" fmla="*/ 2515 h 208906"/>
                <a:gd name="connsiteX3" fmla="*/ 479521 w 585046"/>
                <a:gd name="connsiteY3" fmla="*/ 18390 h 208906"/>
                <a:gd name="connsiteX4" fmla="*/ 279496 w 585046"/>
                <a:gd name="connsiteY4" fmla="*/ 81890 h 208906"/>
                <a:gd name="connsiteX5" fmla="*/ 384271 w 585046"/>
                <a:gd name="connsiteY5" fmla="*/ 53315 h 208906"/>
                <a:gd name="connsiteX6" fmla="*/ 96 w 585046"/>
                <a:gd name="connsiteY6" fmla="*/ 208890 h 20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046" h="208906">
                  <a:moveTo>
                    <a:pt x="96" y="208890"/>
                  </a:moveTo>
                  <a:cubicBezTo>
                    <a:pt x="-5725" y="210478"/>
                    <a:pt x="252509" y="97236"/>
                    <a:pt x="349346" y="62840"/>
                  </a:cubicBezTo>
                  <a:cubicBezTo>
                    <a:pt x="446183" y="28444"/>
                    <a:pt x="559425" y="9923"/>
                    <a:pt x="581121" y="2515"/>
                  </a:cubicBezTo>
                  <a:cubicBezTo>
                    <a:pt x="602817" y="-4893"/>
                    <a:pt x="529792" y="5161"/>
                    <a:pt x="479521" y="18390"/>
                  </a:cubicBezTo>
                  <a:cubicBezTo>
                    <a:pt x="429250" y="31619"/>
                    <a:pt x="295371" y="76069"/>
                    <a:pt x="279496" y="81890"/>
                  </a:cubicBezTo>
                  <a:cubicBezTo>
                    <a:pt x="263621" y="87711"/>
                    <a:pt x="429779" y="33207"/>
                    <a:pt x="384271" y="53315"/>
                  </a:cubicBezTo>
                  <a:cubicBezTo>
                    <a:pt x="338763" y="73423"/>
                    <a:pt x="5917" y="207302"/>
                    <a:pt x="96" y="208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 1365">
              <a:extLst>
                <a:ext uri="{FF2B5EF4-FFF2-40B4-BE49-F238E27FC236}">
                  <a16:creationId xmlns:a16="http://schemas.microsoft.com/office/drawing/2014/main" id="{9161A7D9-2ADA-AE92-E164-210C2F6B620A}"/>
                </a:ext>
              </a:extLst>
            </p:cNvPr>
            <p:cNvSpPr/>
            <p:nvPr/>
          </p:nvSpPr>
          <p:spPr>
            <a:xfrm>
              <a:off x="1522561" y="3082505"/>
              <a:ext cx="596042" cy="220021"/>
            </a:xfrm>
            <a:custGeom>
              <a:avLst/>
              <a:gdLst>
                <a:gd name="connsiteX0" fmla="*/ 1439 w 596042"/>
                <a:gd name="connsiteY0" fmla="*/ 219495 h 220021"/>
                <a:gd name="connsiteX1" fmla="*/ 445939 w 596042"/>
                <a:gd name="connsiteY1" fmla="*/ 41695 h 220021"/>
                <a:gd name="connsiteX2" fmla="*/ 369739 w 596042"/>
                <a:gd name="connsiteY2" fmla="*/ 73445 h 220021"/>
                <a:gd name="connsiteX3" fmla="*/ 595164 w 596042"/>
                <a:gd name="connsiteY3" fmla="*/ 420 h 220021"/>
                <a:gd name="connsiteX4" fmla="*/ 442764 w 596042"/>
                <a:gd name="connsiteY4" fmla="*/ 44870 h 220021"/>
                <a:gd name="connsiteX5" fmla="*/ 312589 w 596042"/>
                <a:gd name="connsiteY5" fmla="*/ 73445 h 220021"/>
                <a:gd name="connsiteX6" fmla="*/ 303064 w 596042"/>
                <a:gd name="connsiteY6" fmla="*/ 95670 h 220021"/>
                <a:gd name="connsiteX7" fmla="*/ 1439 w 596042"/>
                <a:gd name="connsiteY7" fmla="*/ 219495 h 22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042" h="220021">
                  <a:moveTo>
                    <a:pt x="1439" y="219495"/>
                  </a:moveTo>
                  <a:cubicBezTo>
                    <a:pt x="25251" y="210499"/>
                    <a:pt x="384556" y="66037"/>
                    <a:pt x="445939" y="41695"/>
                  </a:cubicBezTo>
                  <a:cubicBezTo>
                    <a:pt x="507322" y="17353"/>
                    <a:pt x="344868" y="80324"/>
                    <a:pt x="369739" y="73445"/>
                  </a:cubicBezTo>
                  <a:cubicBezTo>
                    <a:pt x="394610" y="66566"/>
                    <a:pt x="582993" y="5182"/>
                    <a:pt x="595164" y="420"/>
                  </a:cubicBezTo>
                  <a:cubicBezTo>
                    <a:pt x="607335" y="-4342"/>
                    <a:pt x="489860" y="32699"/>
                    <a:pt x="442764" y="44870"/>
                  </a:cubicBezTo>
                  <a:cubicBezTo>
                    <a:pt x="395668" y="57041"/>
                    <a:pt x="335872" y="64978"/>
                    <a:pt x="312589" y="73445"/>
                  </a:cubicBezTo>
                  <a:cubicBezTo>
                    <a:pt x="289306" y="81912"/>
                    <a:pt x="349631" y="71857"/>
                    <a:pt x="303064" y="95670"/>
                  </a:cubicBezTo>
                  <a:cubicBezTo>
                    <a:pt x="256497" y="119482"/>
                    <a:pt x="-22373" y="228491"/>
                    <a:pt x="1439" y="2194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 1366">
              <a:extLst>
                <a:ext uri="{FF2B5EF4-FFF2-40B4-BE49-F238E27FC236}">
                  <a16:creationId xmlns:a16="http://schemas.microsoft.com/office/drawing/2014/main" id="{8263DF1A-3FA2-D377-C883-D9FC39444CD6}"/>
                </a:ext>
              </a:extLst>
            </p:cNvPr>
            <p:cNvSpPr/>
            <p:nvPr/>
          </p:nvSpPr>
          <p:spPr>
            <a:xfrm>
              <a:off x="1695450" y="3435078"/>
              <a:ext cx="410448" cy="82068"/>
            </a:xfrm>
            <a:custGeom>
              <a:avLst/>
              <a:gdLst>
                <a:gd name="connsiteX0" fmla="*/ 0 w 410448"/>
                <a:gd name="connsiteY0" fmla="*/ 16147 h 82068"/>
                <a:gd name="connsiteX1" fmla="*/ 161925 w 410448"/>
                <a:gd name="connsiteY1" fmla="*/ 76472 h 82068"/>
                <a:gd name="connsiteX2" fmla="*/ 130175 w 410448"/>
                <a:gd name="connsiteY2" fmla="*/ 73297 h 82068"/>
                <a:gd name="connsiteX3" fmla="*/ 257175 w 410448"/>
                <a:gd name="connsiteY3" fmla="*/ 54247 h 82068"/>
                <a:gd name="connsiteX4" fmla="*/ 409575 w 410448"/>
                <a:gd name="connsiteY4" fmla="*/ 272 h 82068"/>
                <a:gd name="connsiteX5" fmla="*/ 311150 w 410448"/>
                <a:gd name="connsiteY5" fmla="*/ 35197 h 82068"/>
                <a:gd name="connsiteX6" fmla="*/ 139700 w 410448"/>
                <a:gd name="connsiteY6" fmla="*/ 76472 h 82068"/>
                <a:gd name="connsiteX7" fmla="*/ 222250 w 410448"/>
                <a:gd name="connsiteY7" fmla="*/ 79647 h 82068"/>
                <a:gd name="connsiteX8" fmla="*/ 146050 w 410448"/>
                <a:gd name="connsiteY8" fmla="*/ 57422 h 82068"/>
                <a:gd name="connsiteX9" fmla="*/ 0 w 410448"/>
                <a:gd name="connsiteY9" fmla="*/ 16147 h 8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448" h="82068">
                  <a:moveTo>
                    <a:pt x="0" y="16147"/>
                  </a:moveTo>
                  <a:cubicBezTo>
                    <a:pt x="70114" y="41547"/>
                    <a:pt x="140229" y="66947"/>
                    <a:pt x="161925" y="76472"/>
                  </a:cubicBezTo>
                  <a:cubicBezTo>
                    <a:pt x="183621" y="85997"/>
                    <a:pt x="114300" y="77001"/>
                    <a:pt x="130175" y="73297"/>
                  </a:cubicBezTo>
                  <a:cubicBezTo>
                    <a:pt x="146050" y="69593"/>
                    <a:pt x="210608" y="66418"/>
                    <a:pt x="257175" y="54247"/>
                  </a:cubicBezTo>
                  <a:cubicBezTo>
                    <a:pt x="303742" y="42076"/>
                    <a:pt x="409575" y="272"/>
                    <a:pt x="409575" y="272"/>
                  </a:cubicBezTo>
                  <a:cubicBezTo>
                    <a:pt x="418571" y="-2903"/>
                    <a:pt x="356129" y="22497"/>
                    <a:pt x="311150" y="35197"/>
                  </a:cubicBezTo>
                  <a:cubicBezTo>
                    <a:pt x="266171" y="47897"/>
                    <a:pt x="154517" y="69064"/>
                    <a:pt x="139700" y="76472"/>
                  </a:cubicBezTo>
                  <a:cubicBezTo>
                    <a:pt x="124883" y="83880"/>
                    <a:pt x="221192" y="82822"/>
                    <a:pt x="222250" y="79647"/>
                  </a:cubicBezTo>
                  <a:cubicBezTo>
                    <a:pt x="223308" y="76472"/>
                    <a:pt x="146050" y="57422"/>
                    <a:pt x="146050" y="57422"/>
                  </a:cubicBezTo>
                  <a:lnTo>
                    <a:pt x="0" y="161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 1367">
              <a:extLst>
                <a:ext uri="{FF2B5EF4-FFF2-40B4-BE49-F238E27FC236}">
                  <a16:creationId xmlns:a16="http://schemas.microsoft.com/office/drawing/2014/main" id="{95CD4288-A745-7762-2DE8-3FCD8D8DBC36}"/>
                </a:ext>
              </a:extLst>
            </p:cNvPr>
            <p:cNvSpPr/>
            <p:nvPr/>
          </p:nvSpPr>
          <p:spPr>
            <a:xfrm>
              <a:off x="1727195" y="3479411"/>
              <a:ext cx="350277" cy="72686"/>
            </a:xfrm>
            <a:custGeom>
              <a:avLst/>
              <a:gdLst>
                <a:gd name="connsiteX0" fmla="*/ 5 w 350277"/>
                <a:gd name="connsiteY0" fmla="*/ 41664 h 72686"/>
                <a:gd name="connsiteX1" fmla="*/ 180980 w 350277"/>
                <a:gd name="connsiteY1" fmla="*/ 44839 h 72686"/>
                <a:gd name="connsiteX2" fmla="*/ 349255 w 350277"/>
                <a:gd name="connsiteY2" fmla="*/ 389 h 72686"/>
                <a:gd name="connsiteX3" fmla="*/ 244480 w 350277"/>
                <a:gd name="connsiteY3" fmla="*/ 25789 h 72686"/>
                <a:gd name="connsiteX4" fmla="*/ 101605 w 350277"/>
                <a:gd name="connsiteY4" fmla="*/ 70239 h 72686"/>
                <a:gd name="connsiteX5" fmla="*/ 174630 w 350277"/>
                <a:gd name="connsiteY5" fmla="*/ 63889 h 72686"/>
                <a:gd name="connsiteX6" fmla="*/ 5 w 350277"/>
                <a:gd name="connsiteY6" fmla="*/ 41664 h 7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277" h="72686">
                  <a:moveTo>
                    <a:pt x="5" y="41664"/>
                  </a:moveTo>
                  <a:cubicBezTo>
                    <a:pt x="1063" y="38489"/>
                    <a:pt x="122772" y="51718"/>
                    <a:pt x="180980" y="44839"/>
                  </a:cubicBezTo>
                  <a:cubicBezTo>
                    <a:pt x="239188" y="37960"/>
                    <a:pt x="338672" y="3564"/>
                    <a:pt x="349255" y="389"/>
                  </a:cubicBezTo>
                  <a:cubicBezTo>
                    <a:pt x="359838" y="-2786"/>
                    <a:pt x="285755" y="14147"/>
                    <a:pt x="244480" y="25789"/>
                  </a:cubicBezTo>
                  <a:cubicBezTo>
                    <a:pt x="203205" y="37431"/>
                    <a:pt x="113247" y="63889"/>
                    <a:pt x="101605" y="70239"/>
                  </a:cubicBezTo>
                  <a:cubicBezTo>
                    <a:pt x="89963" y="76589"/>
                    <a:pt x="185213" y="69181"/>
                    <a:pt x="174630" y="63889"/>
                  </a:cubicBezTo>
                  <a:cubicBezTo>
                    <a:pt x="164047" y="58597"/>
                    <a:pt x="-1053" y="44839"/>
                    <a:pt x="5" y="416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 1368">
              <a:extLst>
                <a:ext uri="{FF2B5EF4-FFF2-40B4-BE49-F238E27FC236}">
                  <a16:creationId xmlns:a16="http://schemas.microsoft.com/office/drawing/2014/main" id="{CC7A6895-9132-51C2-D704-669C64C80064}"/>
                </a:ext>
              </a:extLst>
            </p:cNvPr>
            <p:cNvSpPr/>
            <p:nvPr/>
          </p:nvSpPr>
          <p:spPr>
            <a:xfrm>
              <a:off x="2686400" y="2602324"/>
              <a:ext cx="704280" cy="422292"/>
            </a:xfrm>
            <a:custGeom>
              <a:avLst/>
              <a:gdLst>
                <a:gd name="connsiteX0" fmla="*/ 104425 w 704280"/>
                <a:gd name="connsiteY0" fmla="*/ 1176 h 422292"/>
                <a:gd name="connsiteX1" fmla="*/ 79025 w 704280"/>
                <a:gd name="connsiteY1" fmla="*/ 96426 h 422292"/>
                <a:gd name="connsiteX2" fmla="*/ 21875 w 704280"/>
                <a:gd name="connsiteY2" fmla="*/ 217076 h 422292"/>
                <a:gd name="connsiteX3" fmla="*/ 101250 w 704280"/>
                <a:gd name="connsiteY3" fmla="*/ 248826 h 422292"/>
                <a:gd name="connsiteX4" fmla="*/ 250475 w 704280"/>
                <a:gd name="connsiteY4" fmla="*/ 328201 h 422292"/>
                <a:gd name="connsiteX5" fmla="*/ 342550 w 704280"/>
                <a:gd name="connsiteY5" fmla="*/ 334551 h 422292"/>
                <a:gd name="connsiteX6" fmla="*/ 545750 w 704280"/>
                <a:gd name="connsiteY6" fmla="*/ 404401 h 422292"/>
                <a:gd name="connsiteX7" fmla="*/ 698150 w 704280"/>
                <a:gd name="connsiteY7" fmla="*/ 420276 h 422292"/>
                <a:gd name="connsiteX8" fmla="*/ 637825 w 704280"/>
                <a:gd name="connsiteY8" fmla="*/ 413926 h 422292"/>
                <a:gd name="connsiteX9" fmla="*/ 310800 w 704280"/>
                <a:gd name="connsiteY9" fmla="*/ 347251 h 422292"/>
                <a:gd name="connsiteX10" fmla="*/ 234600 w 704280"/>
                <a:gd name="connsiteY10" fmla="*/ 305976 h 422292"/>
                <a:gd name="connsiteX11" fmla="*/ 25050 w 704280"/>
                <a:gd name="connsiteY11" fmla="*/ 232951 h 422292"/>
                <a:gd name="connsiteX12" fmla="*/ 2825 w 704280"/>
                <a:gd name="connsiteY12" fmla="*/ 226601 h 422292"/>
                <a:gd name="connsiteX13" fmla="*/ 15525 w 704280"/>
                <a:gd name="connsiteY13" fmla="*/ 163101 h 422292"/>
                <a:gd name="connsiteX14" fmla="*/ 104425 w 704280"/>
                <a:gd name="connsiteY14" fmla="*/ 1176 h 42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280" h="422292">
                  <a:moveTo>
                    <a:pt x="104425" y="1176"/>
                  </a:moveTo>
                  <a:cubicBezTo>
                    <a:pt x="115008" y="-9936"/>
                    <a:pt x="92783" y="60443"/>
                    <a:pt x="79025" y="96426"/>
                  </a:cubicBezTo>
                  <a:cubicBezTo>
                    <a:pt x="65267" y="132409"/>
                    <a:pt x="18171" y="191676"/>
                    <a:pt x="21875" y="217076"/>
                  </a:cubicBezTo>
                  <a:cubicBezTo>
                    <a:pt x="25579" y="242476"/>
                    <a:pt x="63150" y="230305"/>
                    <a:pt x="101250" y="248826"/>
                  </a:cubicBezTo>
                  <a:cubicBezTo>
                    <a:pt x="139350" y="267347"/>
                    <a:pt x="210258" y="313914"/>
                    <a:pt x="250475" y="328201"/>
                  </a:cubicBezTo>
                  <a:cubicBezTo>
                    <a:pt x="290692" y="342488"/>
                    <a:pt x="293338" y="321851"/>
                    <a:pt x="342550" y="334551"/>
                  </a:cubicBezTo>
                  <a:cubicBezTo>
                    <a:pt x="391762" y="347251"/>
                    <a:pt x="486483" y="390114"/>
                    <a:pt x="545750" y="404401"/>
                  </a:cubicBezTo>
                  <a:cubicBezTo>
                    <a:pt x="605017" y="418688"/>
                    <a:pt x="698150" y="420276"/>
                    <a:pt x="698150" y="420276"/>
                  </a:cubicBezTo>
                  <a:cubicBezTo>
                    <a:pt x="713496" y="421864"/>
                    <a:pt x="702383" y="426097"/>
                    <a:pt x="637825" y="413926"/>
                  </a:cubicBezTo>
                  <a:cubicBezTo>
                    <a:pt x="573267" y="401755"/>
                    <a:pt x="378004" y="365243"/>
                    <a:pt x="310800" y="347251"/>
                  </a:cubicBezTo>
                  <a:cubicBezTo>
                    <a:pt x="243596" y="329259"/>
                    <a:pt x="282225" y="325026"/>
                    <a:pt x="234600" y="305976"/>
                  </a:cubicBezTo>
                  <a:cubicBezTo>
                    <a:pt x="186975" y="286926"/>
                    <a:pt x="63679" y="246180"/>
                    <a:pt x="25050" y="232951"/>
                  </a:cubicBezTo>
                  <a:cubicBezTo>
                    <a:pt x="-13579" y="219722"/>
                    <a:pt x="4412" y="238243"/>
                    <a:pt x="2825" y="226601"/>
                  </a:cubicBezTo>
                  <a:cubicBezTo>
                    <a:pt x="1238" y="214959"/>
                    <a:pt x="708" y="195909"/>
                    <a:pt x="15525" y="163101"/>
                  </a:cubicBezTo>
                  <a:cubicBezTo>
                    <a:pt x="30342" y="130293"/>
                    <a:pt x="93842" y="12288"/>
                    <a:pt x="104425" y="11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 1369">
              <a:extLst>
                <a:ext uri="{FF2B5EF4-FFF2-40B4-BE49-F238E27FC236}">
                  <a16:creationId xmlns:a16="http://schemas.microsoft.com/office/drawing/2014/main" id="{F5072C76-6097-B0C7-69CB-F090158D617D}"/>
                </a:ext>
              </a:extLst>
            </p:cNvPr>
            <p:cNvSpPr/>
            <p:nvPr/>
          </p:nvSpPr>
          <p:spPr>
            <a:xfrm>
              <a:off x="2793141" y="2625534"/>
              <a:ext cx="733249" cy="243751"/>
            </a:xfrm>
            <a:custGeom>
              <a:avLst/>
              <a:gdLst>
                <a:gd name="connsiteX0" fmla="*/ 859 w 733249"/>
                <a:gd name="connsiteY0" fmla="*/ 191 h 243751"/>
                <a:gd name="connsiteX1" fmla="*/ 242159 w 733249"/>
                <a:gd name="connsiteY1" fmla="*/ 95441 h 243751"/>
                <a:gd name="connsiteX2" fmla="*/ 521559 w 733249"/>
                <a:gd name="connsiteY2" fmla="*/ 190691 h 243751"/>
                <a:gd name="connsiteX3" fmla="*/ 572359 w 733249"/>
                <a:gd name="connsiteY3" fmla="*/ 219266 h 243751"/>
                <a:gd name="connsiteX4" fmla="*/ 693009 w 733249"/>
                <a:gd name="connsiteY4" fmla="*/ 228791 h 243751"/>
                <a:gd name="connsiteX5" fmla="*/ 731109 w 733249"/>
                <a:gd name="connsiteY5" fmla="*/ 231966 h 243751"/>
                <a:gd name="connsiteX6" fmla="*/ 639034 w 733249"/>
                <a:gd name="connsiteY6" fmla="*/ 241491 h 243751"/>
                <a:gd name="connsiteX7" fmla="*/ 540609 w 733249"/>
                <a:gd name="connsiteY7" fmla="*/ 184341 h 243751"/>
                <a:gd name="connsiteX8" fmla="*/ 467584 w 733249"/>
                <a:gd name="connsiteY8" fmla="*/ 152591 h 243751"/>
                <a:gd name="connsiteX9" fmla="*/ 356459 w 733249"/>
                <a:gd name="connsiteY9" fmla="*/ 120841 h 243751"/>
                <a:gd name="connsiteX10" fmla="*/ 210409 w 733249"/>
                <a:gd name="connsiteY10" fmla="*/ 44641 h 243751"/>
                <a:gd name="connsiteX11" fmla="*/ 162784 w 733249"/>
                <a:gd name="connsiteY11" fmla="*/ 70041 h 243751"/>
                <a:gd name="connsiteX12" fmla="*/ 859 w 733249"/>
                <a:gd name="connsiteY12" fmla="*/ 191 h 24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249" h="243751">
                  <a:moveTo>
                    <a:pt x="859" y="191"/>
                  </a:moveTo>
                  <a:cubicBezTo>
                    <a:pt x="14088" y="4424"/>
                    <a:pt x="155376" y="63691"/>
                    <a:pt x="242159" y="95441"/>
                  </a:cubicBezTo>
                  <a:cubicBezTo>
                    <a:pt x="328942" y="127191"/>
                    <a:pt x="466526" y="170054"/>
                    <a:pt x="521559" y="190691"/>
                  </a:cubicBezTo>
                  <a:cubicBezTo>
                    <a:pt x="576592" y="211328"/>
                    <a:pt x="543784" y="212916"/>
                    <a:pt x="572359" y="219266"/>
                  </a:cubicBezTo>
                  <a:cubicBezTo>
                    <a:pt x="600934" y="225616"/>
                    <a:pt x="693009" y="228791"/>
                    <a:pt x="693009" y="228791"/>
                  </a:cubicBezTo>
                  <a:cubicBezTo>
                    <a:pt x="719467" y="230908"/>
                    <a:pt x="740105" y="229849"/>
                    <a:pt x="731109" y="231966"/>
                  </a:cubicBezTo>
                  <a:cubicBezTo>
                    <a:pt x="722113" y="234083"/>
                    <a:pt x="670784" y="249428"/>
                    <a:pt x="639034" y="241491"/>
                  </a:cubicBezTo>
                  <a:cubicBezTo>
                    <a:pt x="607284" y="233554"/>
                    <a:pt x="569184" y="199158"/>
                    <a:pt x="540609" y="184341"/>
                  </a:cubicBezTo>
                  <a:cubicBezTo>
                    <a:pt x="512034" y="169524"/>
                    <a:pt x="498276" y="163174"/>
                    <a:pt x="467584" y="152591"/>
                  </a:cubicBezTo>
                  <a:cubicBezTo>
                    <a:pt x="436892" y="142008"/>
                    <a:pt x="399322" y="138833"/>
                    <a:pt x="356459" y="120841"/>
                  </a:cubicBezTo>
                  <a:cubicBezTo>
                    <a:pt x="313596" y="102849"/>
                    <a:pt x="242688" y="53108"/>
                    <a:pt x="210409" y="44641"/>
                  </a:cubicBezTo>
                  <a:cubicBezTo>
                    <a:pt x="178130" y="36174"/>
                    <a:pt x="194534" y="76920"/>
                    <a:pt x="162784" y="70041"/>
                  </a:cubicBezTo>
                  <a:cubicBezTo>
                    <a:pt x="131034" y="63162"/>
                    <a:pt x="-12370" y="-4042"/>
                    <a:pt x="859" y="1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 1370">
              <a:extLst>
                <a:ext uri="{FF2B5EF4-FFF2-40B4-BE49-F238E27FC236}">
                  <a16:creationId xmlns:a16="http://schemas.microsoft.com/office/drawing/2014/main" id="{F2C82DAC-27B2-FE58-8347-45CA5F6BB893}"/>
                </a:ext>
              </a:extLst>
            </p:cNvPr>
            <p:cNvSpPr/>
            <p:nvPr/>
          </p:nvSpPr>
          <p:spPr>
            <a:xfrm>
              <a:off x="3368691" y="2841914"/>
              <a:ext cx="171623" cy="212528"/>
            </a:xfrm>
            <a:custGeom>
              <a:avLst/>
              <a:gdLst>
                <a:gd name="connsiteX0" fmla="*/ 168259 w 171623"/>
                <a:gd name="connsiteY0" fmla="*/ 2886 h 212528"/>
                <a:gd name="connsiteX1" fmla="*/ 3159 w 171623"/>
                <a:gd name="connsiteY1" fmla="*/ 209261 h 212528"/>
                <a:gd name="connsiteX2" fmla="*/ 63484 w 171623"/>
                <a:gd name="connsiteY2" fmla="*/ 126711 h 212528"/>
                <a:gd name="connsiteX3" fmla="*/ 111109 w 171623"/>
                <a:gd name="connsiteY3" fmla="*/ 88611 h 212528"/>
                <a:gd name="connsiteX4" fmla="*/ 168259 w 171623"/>
                <a:gd name="connsiteY4" fmla="*/ 2886 h 21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23" h="212528">
                  <a:moveTo>
                    <a:pt x="168259" y="2886"/>
                  </a:moveTo>
                  <a:cubicBezTo>
                    <a:pt x="150267" y="22994"/>
                    <a:pt x="20621" y="188624"/>
                    <a:pt x="3159" y="209261"/>
                  </a:cubicBezTo>
                  <a:cubicBezTo>
                    <a:pt x="-14303" y="229898"/>
                    <a:pt x="45492" y="146819"/>
                    <a:pt x="63484" y="126711"/>
                  </a:cubicBezTo>
                  <a:cubicBezTo>
                    <a:pt x="81476" y="106603"/>
                    <a:pt x="95234" y="103428"/>
                    <a:pt x="111109" y="88611"/>
                  </a:cubicBezTo>
                  <a:cubicBezTo>
                    <a:pt x="126984" y="73794"/>
                    <a:pt x="186251" y="-17222"/>
                    <a:pt x="168259" y="28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 1371">
              <a:extLst>
                <a:ext uri="{FF2B5EF4-FFF2-40B4-BE49-F238E27FC236}">
                  <a16:creationId xmlns:a16="http://schemas.microsoft.com/office/drawing/2014/main" id="{2D474B91-A051-16F5-C22B-F7F98D468821}"/>
                </a:ext>
              </a:extLst>
            </p:cNvPr>
            <p:cNvSpPr/>
            <p:nvPr/>
          </p:nvSpPr>
          <p:spPr>
            <a:xfrm>
              <a:off x="2793294" y="2647814"/>
              <a:ext cx="699388" cy="225611"/>
            </a:xfrm>
            <a:custGeom>
              <a:avLst/>
              <a:gdLst>
                <a:gd name="connsiteX0" fmla="*/ 706 w 699388"/>
                <a:gd name="connsiteY0" fmla="*/ 136 h 225611"/>
                <a:gd name="connsiteX1" fmla="*/ 308681 w 699388"/>
                <a:gd name="connsiteY1" fmla="*/ 111261 h 225611"/>
                <a:gd name="connsiteX2" fmla="*/ 524581 w 699388"/>
                <a:gd name="connsiteY2" fmla="*/ 206511 h 225611"/>
                <a:gd name="connsiteX3" fmla="*/ 584906 w 699388"/>
                <a:gd name="connsiteY3" fmla="*/ 219211 h 225611"/>
                <a:gd name="connsiteX4" fmla="*/ 699206 w 699388"/>
                <a:gd name="connsiteY4" fmla="*/ 225561 h 225611"/>
                <a:gd name="connsiteX5" fmla="*/ 556331 w 699388"/>
                <a:gd name="connsiteY5" fmla="*/ 216036 h 225611"/>
                <a:gd name="connsiteX6" fmla="*/ 429331 w 699388"/>
                <a:gd name="connsiteY6" fmla="*/ 177936 h 225611"/>
                <a:gd name="connsiteX7" fmla="*/ 451556 w 699388"/>
                <a:gd name="connsiteY7" fmla="*/ 171586 h 225611"/>
                <a:gd name="connsiteX8" fmla="*/ 327731 w 699388"/>
                <a:gd name="connsiteY8" fmla="*/ 120786 h 225611"/>
                <a:gd name="connsiteX9" fmla="*/ 226131 w 699388"/>
                <a:gd name="connsiteY9" fmla="*/ 89036 h 225611"/>
                <a:gd name="connsiteX10" fmla="*/ 706 w 699388"/>
                <a:gd name="connsiteY10" fmla="*/ 136 h 22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388" h="225611">
                  <a:moveTo>
                    <a:pt x="706" y="136"/>
                  </a:moveTo>
                  <a:cubicBezTo>
                    <a:pt x="14464" y="3840"/>
                    <a:pt x="221369" y="76865"/>
                    <a:pt x="308681" y="111261"/>
                  </a:cubicBezTo>
                  <a:cubicBezTo>
                    <a:pt x="395993" y="145657"/>
                    <a:pt x="478544" y="188519"/>
                    <a:pt x="524581" y="206511"/>
                  </a:cubicBezTo>
                  <a:cubicBezTo>
                    <a:pt x="570618" y="224503"/>
                    <a:pt x="555802" y="216036"/>
                    <a:pt x="584906" y="219211"/>
                  </a:cubicBezTo>
                  <a:cubicBezTo>
                    <a:pt x="614010" y="222386"/>
                    <a:pt x="703969" y="226090"/>
                    <a:pt x="699206" y="225561"/>
                  </a:cubicBezTo>
                  <a:cubicBezTo>
                    <a:pt x="694444" y="225032"/>
                    <a:pt x="601310" y="223974"/>
                    <a:pt x="556331" y="216036"/>
                  </a:cubicBezTo>
                  <a:cubicBezTo>
                    <a:pt x="511352" y="208098"/>
                    <a:pt x="446793" y="185344"/>
                    <a:pt x="429331" y="177936"/>
                  </a:cubicBezTo>
                  <a:cubicBezTo>
                    <a:pt x="411869" y="170528"/>
                    <a:pt x="468489" y="181111"/>
                    <a:pt x="451556" y="171586"/>
                  </a:cubicBezTo>
                  <a:cubicBezTo>
                    <a:pt x="434623" y="162061"/>
                    <a:pt x="365302" y="134544"/>
                    <a:pt x="327731" y="120786"/>
                  </a:cubicBezTo>
                  <a:cubicBezTo>
                    <a:pt x="290160" y="107028"/>
                    <a:pt x="274285" y="109144"/>
                    <a:pt x="226131" y="89036"/>
                  </a:cubicBezTo>
                  <a:cubicBezTo>
                    <a:pt x="177977" y="68928"/>
                    <a:pt x="-13052" y="-3568"/>
                    <a:pt x="706" y="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 1373">
              <a:extLst>
                <a:ext uri="{FF2B5EF4-FFF2-40B4-BE49-F238E27FC236}">
                  <a16:creationId xmlns:a16="http://schemas.microsoft.com/office/drawing/2014/main" id="{8677D1EC-6A75-CD90-752A-F49811028058}"/>
                </a:ext>
              </a:extLst>
            </p:cNvPr>
            <p:cNvSpPr/>
            <p:nvPr/>
          </p:nvSpPr>
          <p:spPr>
            <a:xfrm>
              <a:off x="2717629" y="2644601"/>
              <a:ext cx="760338" cy="378908"/>
            </a:xfrm>
            <a:custGeom>
              <a:avLst/>
              <a:gdLst>
                <a:gd name="connsiteX0" fmla="*/ 82721 w 760338"/>
                <a:gd name="connsiteY0" fmla="*/ 174 h 378908"/>
                <a:gd name="connsiteX1" fmla="*/ 50971 w 760338"/>
                <a:gd name="connsiteY1" fmla="*/ 85899 h 378908"/>
                <a:gd name="connsiteX2" fmla="*/ 22396 w 760338"/>
                <a:gd name="connsiteY2" fmla="*/ 152574 h 378908"/>
                <a:gd name="connsiteX3" fmla="*/ 146221 w 760338"/>
                <a:gd name="connsiteY3" fmla="*/ 244649 h 378908"/>
                <a:gd name="connsiteX4" fmla="*/ 203371 w 760338"/>
                <a:gd name="connsiteY4" fmla="*/ 225599 h 378908"/>
                <a:gd name="connsiteX5" fmla="*/ 279571 w 760338"/>
                <a:gd name="connsiteY5" fmla="*/ 273224 h 378908"/>
                <a:gd name="connsiteX6" fmla="*/ 412921 w 760338"/>
                <a:gd name="connsiteY6" fmla="*/ 314499 h 378908"/>
                <a:gd name="connsiteX7" fmla="*/ 651046 w 760338"/>
                <a:gd name="connsiteY7" fmla="*/ 377999 h 378908"/>
                <a:gd name="connsiteX8" fmla="*/ 679621 w 760338"/>
                <a:gd name="connsiteY8" fmla="*/ 343074 h 378908"/>
                <a:gd name="connsiteX9" fmla="*/ 758996 w 760338"/>
                <a:gd name="connsiteY9" fmla="*/ 225599 h 378908"/>
                <a:gd name="connsiteX10" fmla="*/ 724071 w 760338"/>
                <a:gd name="connsiteY10" fmla="*/ 285924 h 378908"/>
                <a:gd name="connsiteX11" fmla="*/ 654221 w 760338"/>
                <a:gd name="connsiteY11" fmla="*/ 368474 h 378908"/>
                <a:gd name="connsiteX12" fmla="*/ 470071 w 760338"/>
                <a:gd name="connsiteY12" fmla="*/ 358949 h 378908"/>
                <a:gd name="connsiteX13" fmla="*/ 247821 w 760338"/>
                <a:gd name="connsiteY13" fmla="*/ 260524 h 378908"/>
                <a:gd name="connsiteX14" fmla="*/ 9696 w 760338"/>
                <a:gd name="connsiteY14" fmla="*/ 174799 h 378908"/>
                <a:gd name="connsiteX15" fmla="*/ 50971 w 760338"/>
                <a:gd name="connsiteY15" fmla="*/ 66849 h 378908"/>
                <a:gd name="connsiteX16" fmla="*/ 82721 w 760338"/>
                <a:gd name="connsiteY16" fmla="*/ 174 h 37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0338" h="378908">
                  <a:moveTo>
                    <a:pt x="82721" y="174"/>
                  </a:moveTo>
                  <a:cubicBezTo>
                    <a:pt x="82721" y="3349"/>
                    <a:pt x="61025" y="60499"/>
                    <a:pt x="50971" y="85899"/>
                  </a:cubicBezTo>
                  <a:cubicBezTo>
                    <a:pt x="40917" y="111299"/>
                    <a:pt x="6521" y="126116"/>
                    <a:pt x="22396" y="152574"/>
                  </a:cubicBezTo>
                  <a:cubicBezTo>
                    <a:pt x="38271" y="179032"/>
                    <a:pt x="116059" y="232478"/>
                    <a:pt x="146221" y="244649"/>
                  </a:cubicBezTo>
                  <a:cubicBezTo>
                    <a:pt x="176383" y="256820"/>
                    <a:pt x="181146" y="220837"/>
                    <a:pt x="203371" y="225599"/>
                  </a:cubicBezTo>
                  <a:cubicBezTo>
                    <a:pt x="225596" y="230362"/>
                    <a:pt x="244646" y="258407"/>
                    <a:pt x="279571" y="273224"/>
                  </a:cubicBezTo>
                  <a:cubicBezTo>
                    <a:pt x="314496" y="288041"/>
                    <a:pt x="351009" y="297037"/>
                    <a:pt x="412921" y="314499"/>
                  </a:cubicBezTo>
                  <a:cubicBezTo>
                    <a:pt x="474833" y="331961"/>
                    <a:pt x="606596" y="373237"/>
                    <a:pt x="651046" y="377999"/>
                  </a:cubicBezTo>
                  <a:cubicBezTo>
                    <a:pt x="695496" y="382762"/>
                    <a:pt x="661629" y="368474"/>
                    <a:pt x="679621" y="343074"/>
                  </a:cubicBezTo>
                  <a:cubicBezTo>
                    <a:pt x="697613" y="317674"/>
                    <a:pt x="751588" y="235124"/>
                    <a:pt x="758996" y="225599"/>
                  </a:cubicBezTo>
                  <a:cubicBezTo>
                    <a:pt x="766404" y="216074"/>
                    <a:pt x="741533" y="262112"/>
                    <a:pt x="724071" y="285924"/>
                  </a:cubicBezTo>
                  <a:cubicBezTo>
                    <a:pt x="706609" y="309736"/>
                    <a:pt x="696554" y="356303"/>
                    <a:pt x="654221" y="368474"/>
                  </a:cubicBezTo>
                  <a:cubicBezTo>
                    <a:pt x="611888" y="380645"/>
                    <a:pt x="537804" y="376941"/>
                    <a:pt x="470071" y="358949"/>
                  </a:cubicBezTo>
                  <a:cubicBezTo>
                    <a:pt x="402338" y="340957"/>
                    <a:pt x="324550" y="291216"/>
                    <a:pt x="247821" y="260524"/>
                  </a:cubicBezTo>
                  <a:cubicBezTo>
                    <a:pt x="171092" y="229832"/>
                    <a:pt x="42504" y="207078"/>
                    <a:pt x="9696" y="174799"/>
                  </a:cubicBezTo>
                  <a:cubicBezTo>
                    <a:pt x="-23112" y="142520"/>
                    <a:pt x="36684" y="95953"/>
                    <a:pt x="50971" y="66849"/>
                  </a:cubicBezTo>
                  <a:cubicBezTo>
                    <a:pt x="65258" y="37745"/>
                    <a:pt x="82721" y="-3001"/>
                    <a:pt x="82721" y="1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 1374">
              <a:extLst>
                <a:ext uri="{FF2B5EF4-FFF2-40B4-BE49-F238E27FC236}">
                  <a16:creationId xmlns:a16="http://schemas.microsoft.com/office/drawing/2014/main" id="{D67C0BB6-0BDC-B77D-D799-CC634C248E30}"/>
                </a:ext>
              </a:extLst>
            </p:cNvPr>
            <p:cNvSpPr/>
            <p:nvPr/>
          </p:nvSpPr>
          <p:spPr>
            <a:xfrm>
              <a:off x="2730453" y="2691885"/>
              <a:ext cx="192463" cy="182837"/>
            </a:xfrm>
            <a:custGeom>
              <a:avLst/>
              <a:gdLst>
                <a:gd name="connsiteX0" fmla="*/ 47 w 192463"/>
                <a:gd name="connsiteY0" fmla="*/ 117990 h 182837"/>
                <a:gd name="connsiteX1" fmla="*/ 57197 w 192463"/>
                <a:gd name="connsiteY1" fmla="*/ 60840 h 182837"/>
                <a:gd name="connsiteX2" fmla="*/ 120697 w 192463"/>
                <a:gd name="connsiteY2" fmla="*/ 515 h 182837"/>
                <a:gd name="connsiteX3" fmla="*/ 117522 w 192463"/>
                <a:gd name="connsiteY3" fmla="*/ 35440 h 182837"/>
                <a:gd name="connsiteX4" fmla="*/ 117522 w 192463"/>
                <a:gd name="connsiteY4" fmla="*/ 98940 h 182837"/>
                <a:gd name="connsiteX5" fmla="*/ 158797 w 192463"/>
                <a:gd name="connsiteY5" fmla="*/ 70365 h 182837"/>
                <a:gd name="connsiteX6" fmla="*/ 190547 w 192463"/>
                <a:gd name="connsiteY6" fmla="*/ 41790 h 182837"/>
                <a:gd name="connsiteX7" fmla="*/ 187372 w 192463"/>
                <a:gd name="connsiteY7" fmla="*/ 64015 h 182837"/>
                <a:gd name="connsiteX8" fmla="*/ 174672 w 192463"/>
                <a:gd name="connsiteY8" fmla="*/ 130690 h 182837"/>
                <a:gd name="connsiteX9" fmla="*/ 171497 w 192463"/>
                <a:gd name="connsiteY9" fmla="*/ 181490 h 182837"/>
                <a:gd name="connsiteX10" fmla="*/ 146097 w 192463"/>
                <a:gd name="connsiteY10" fmla="*/ 162440 h 182837"/>
                <a:gd name="connsiteX11" fmla="*/ 158797 w 192463"/>
                <a:gd name="connsiteY11" fmla="*/ 102115 h 182837"/>
                <a:gd name="connsiteX12" fmla="*/ 107997 w 192463"/>
                <a:gd name="connsiteY12" fmla="*/ 133865 h 182837"/>
                <a:gd name="connsiteX13" fmla="*/ 88947 w 192463"/>
                <a:gd name="connsiteY13" fmla="*/ 67190 h 182837"/>
                <a:gd name="connsiteX14" fmla="*/ 66722 w 192463"/>
                <a:gd name="connsiteY14" fmla="*/ 98940 h 182837"/>
                <a:gd name="connsiteX15" fmla="*/ 47 w 192463"/>
                <a:gd name="connsiteY15" fmla="*/ 117990 h 1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63" h="182837">
                  <a:moveTo>
                    <a:pt x="47" y="117990"/>
                  </a:moveTo>
                  <a:cubicBezTo>
                    <a:pt x="-1541" y="111640"/>
                    <a:pt x="37089" y="80419"/>
                    <a:pt x="57197" y="60840"/>
                  </a:cubicBezTo>
                  <a:cubicBezTo>
                    <a:pt x="77305" y="41261"/>
                    <a:pt x="110643" y="4748"/>
                    <a:pt x="120697" y="515"/>
                  </a:cubicBezTo>
                  <a:cubicBezTo>
                    <a:pt x="130751" y="-3718"/>
                    <a:pt x="118051" y="19036"/>
                    <a:pt x="117522" y="35440"/>
                  </a:cubicBezTo>
                  <a:cubicBezTo>
                    <a:pt x="116993" y="51844"/>
                    <a:pt x="110643" y="93119"/>
                    <a:pt x="117522" y="98940"/>
                  </a:cubicBezTo>
                  <a:cubicBezTo>
                    <a:pt x="124401" y="104761"/>
                    <a:pt x="146626" y="79890"/>
                    <a:pt x="158797" y="70365"/>
                  </a:cubicBezTo>
                  <a:cubicBezTo>
                    <a:pt x="170968" y="60840"/>
                    <a:pt x="185785" y="42848"/>
                    <a:pt x="190547" y="41790"/>
                  </a:cubicBezTo>
                  <a:cubicBezTo>
                    <a:pt x="195309" y="40732"/>
                    <a:pt x="190018" y="49198"/>
                    <a:pt x="187372" y="64015"/>
                  </a:cubicBezTo>
                  <a:cubicBezTo>
                    <a:pt x="184726" y="78832"/>
                    <a:pt x="177318" y="111111"/>
                    <a:pt x="174672" y="130690"/>
                  </a:cubicBezTo>
                  <a:cubicBezTo>
                    <a:pt x="172026" y="150269"/>
                    <a:pt x="176260" y="176198"/>
                    <a:pt x="171497" y="181490"/>
                  </a:cubicBezTo>
                  <a:cubicBezTo>
                    <a:pt x="166735" y="186782"/>
                    <a:pt x="148214" y="175669"/>
                    <a:pt x="146097" y="162440"/>
                  </a:cubicBezTo>
                  <a:cubicBezTo>
                    <a:pt x="143980" y="149211"/>
                    <a:pt x="165147" y="106877"/>
                    <a:pt x="158797" y="102115"/>
                  </a:cubicBezTo>
                  <a:cubicBezTo>
                    <a:pt x="152447" y="97353"/>
                    <a:pt x="119639" y="139686"/>
                    <a:pt x="107997" y="133865"/>
                  </a:cubicBezTo>
                  <a:cubicBezTo>
                    <a:pt x="96355" y="128044"/>
                    <a:pt x="95826" y="73011"/>
                    <a:pt x="88947" y="67190"/>
                  </a:cubicBezTo>
                  <a:cubicBezTo>
                    <a:pt x="82068" y="61369"/>
                    <a:pt x="75189" y="91532"/>
                    <a:pt x="66722" y="98940"/>
                  </a:cubicBezTo>
                  <a:cubicBezTo>
                    <a:pt x="58255" y="106348"/>
                    <a:pt x="1635" y="124340"/>
                    <a:pt x="47" y="117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 1375">
              <a:extLst>
                <a:ext uri="{FF2B5EF4-FFF2-40B4-BE49-F238E27FC236}">
                  <a16:creationId xmlns:a16="http://schemas.microsoft.com/office/drawing/2014/main" id="{9B8C9010-D0DB-A6C1-985C-96C6B9A0DB1A}"/>
                </a:ext>
              </a:extLst>
            </p:cNvPr>
            <p:cNvSpPr/>
            <p:nvPr/>
          </p:nvSpPr>
          <p:spPr>
            <a:xfrm>
              <a:off x="2925563" y="2749486"/>
              <a:ext cx="154189" cy="152587"/>
            </a:xfrm>
            <a:custGeom>
              <a:avLst/>
              <a:gdLst>
                <a:gd name="connsiteX0" fmla="*/ 154187 w 154189"/>
                <a:gd name="connsiteY0" fmla="*/ 28639 h 152587"/>
                <a:gd name="connsiteX1" fmla="*/ 77987 w 154189"/>
                <a:gd name="connsiteY1" fmla="*/ 15939 h 152587"/>
                <a:gd name="connsiteX2" fmla="*/ 62112 w 154189"/>
                <a:gd name="connsiteY2" fmla="*/ 64 h 152587"/>
                <a:gd name="connsiteX3" fmla="*/ 55762 w 154189"/>
                <a:gd name="connsiteY3" fmla="*/ 22289 h 152587"/>
                <a:gd name="connsiteX4" fmla="*/ 11312 w 154189"/>
                <a:gd name="connsiteY4" fmla="*/ 104839 h 152587"/>
                <a:gd name="connsiteX5" fmla="*/ 1787 w 154189"/>
                <a:gd name="connsiteY5" fmla="*/ 123889 h 152587"/>
                <a:gd name="connsiteX6" fmla="*/ 39887 w 154189"/>
                <a:gd name="connsiteY6" fmla="*/ 130239 h 152587"/>
                <a:gd name="connsiteX7" fmla="*/ 90687 w 154189"/>
                <a:gd name="connsiteY7" fmla="*/ 152464 h 152587"/>
                <a:gd name="connsiteX8" fmla="*/ 84337 w 154189"/>
                <a:gd name="connsiteY8" fmla="*/ 139764 h 152587"/>
                <a:gd name="connsiteX9" fmla="*/ 74812 w 154189"/>
                <a:gd name="connsiteY9" fmla="*/ 127064 h 152587"/>
                <a:gd name="connsiteX10" fmla="*/ 39887 w 154189"/>
                <a:gd name="connsiteY10" fmla="*/ 114364 h 152587"/>
                <a:gd name="connsiteX11" fmla="*/ 52587 w 154189"/>
                <a:gd name="connsiteY11" fmla="*/ 82614 h 152587"/>
                <a:gd name="connsiteX12" fmla="*/ 119262 w 154189"/>
                <a:gd name="connsiteY12" fmla="*/ 92139 h 152587"/>
                <a:gd name="connsiteX13" fmla="*/ 103387 w 154189"/>
                <a:gd name="connsiteY13" fmla="*/ 73089 h 152587"/>
                <a:gd name="connsiteX14" fmla="*/ 71637 w 154189"/>
                <a:gd name="connsiteY14" fmla="*/ 63564 h 152587"/>
                <a:gd name="connsiteX15" fmla="*/ 74812 w 154189"/>
                <a:gd name="connsiteY15" fmla="*/ 41339 h 152587"/>
                <a:gd name="connsiteX16" fmla="*/ 154187 w 154189"/>
                <a:gd name="connsiteY16" fmla="*/ 28639 h 15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189" h="152587">
                  <a:moveTo>
                    <a:pt x="154187" y="28639"/>
                  </a:moveTo>
                  <a:cubicBezTo>
                    <a:pt x="154716" y="24406"/>
                    <a:pt x="77987" y="15939"/>
                    <a:pt x="77987" y="15939"/>
                  </a:cubicBezTo>
                  <a:cubicBezTo>
                    <a:pt x="62641" y="11176"/>
                    <a:pt x="65816" y="-994"/>
                    <a:pt x="62112" y="64"/>
                  </a:cubicBezTo>
                  <a:cubicBezTo>
                    <a:pt x="58408" y="1122"/>
                    <a:pt x="64229" y="4827"/>
                    <a:pt x="55762" y="22289"/>
                  </a:cubicBezTo>
                  <a:cubicBezTo>
                    <a:pt x="47295" y="39751"/>
                    <a:pt x="20308" y="87906"/>
                    <a:pt x="11312" y="104839"/>
                  </a:cubicBezTo>
                  <a:cubicBezTo>
                    <a:pt x="2316" y="121772"/>
                    <a:pt x="-2975" y="119656"/>
                    <a:pt x="1787" y="123889"/>
                  </a:cubicBezTo>
                  <a:cubicBezTo>
                    <a:pt x="6549" y="128122"/>
                    <a:pt x="25070" y="125476"/>
                    <a:pt x="39887" y="130239"/>
                  </a:cubicBezTo>
                  <a:cubicBezTo>
                    <a:pt x="54704" y="135002"/>
                    <a:pt x="90687" y="152464"/>
                    <a:pt x="90687" y="152464"/>
                  </a:cubicBezTo>
                  <a:cubicBezTo>
                    <a:pt x="98095" y="154051"/>
                    <a:pt x="84337" y="139764"/>
                    <a:pt x="84337" y="139764"/>
                  </a:cubicBezTo>
                  <a:cubicBezTo>
                    <a:pt x="81691" y="135531"/>
                    <a:pt x="82220" y="131297"/>
                    <a:pt x="74812" y="127064"/>
                  </a:cubicBezTo>
                  <a:cubicBezTo>
                    <a:pt x="67404" y="122831"/>
                    <a:pt x="43591" y="121772"/>
                    <a:pt x="39887" y="114364"/>
                  </a:cubicBezTo>
                  <a:cubicBezTo>
                    <a:pt x="36183" y="106956"/>
                    <a:pt x="39358" y="86318"/>
                    <a:pt x="52587" y="82614"/>
                  </a:cubicBezTo>
                  <a:cubicBezTo>
                    <a:pt x="65816" y="78910"/>
                    <a:pt x="119262" y="92139"/>
                    <a:pt x="119262" y="92139"/>
                  </a:cubicBezTo>
                  <a:cubicBezTo>
                    <a:pt x="127729" y="90552"/>
                    <a:pt x="111324" y="77852"/>
                    <a:pt x="103387" y="73089"/>
                  </a:cubicBezTo>
                  <a:cubicBezTo>
                    <a:pt x="95449" y="68327"/>
                    <a:pt x="76399" y="68856"/>
                    <a:pt x="71637" y="63564"/>
                  </a:cubicBezTo>
                  <a:cubicBezTo>
                    <a:pt x="66874" y="58272"/>
                    <a:pt x="67933" y="45572"/>
                    <a:pt x="74812" y="41339"/>
                  </a:cubicBezTo>
                  <a:cubicBezTo>
                    <a:pt x="81691" y="37106"/>
                    <a:pt x="153658" y="32872"/>
                    <a:pt x="154187" y="286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 1376">
              <a:extLst>
                <a:ext uri="{FF2B5EF4-FFF2-40B4-BE49-F238E27FC236}">
                  <a16:creationId xmlns:a16="http://schemas.microsoft.com/office/drawing/2014/main" id="{1376C5FA-D3C1-9CCC-F391-4BA9C935DD2C}"/>
                </a:ext>
              </a:extLst>
            </p:cNvPr>
            <p:cNvSpPr/>
            <p:nvPr/>
          </p:nvSpPr>
          <p:spPr>
            <a:xfrm>
              <a:off x="3092491" y="2790811"/>
              <a:ext cx="123942" cy="153976"/>
            </a:xfrm>
            <a:custGeom>
              <a:avLst/>
              <a:gdLst>
                <a:gd name="connsiteX0" fmla="*/ 3134 w 123942"/>
                <a:gd name="connsiteY0" fmla="*/ 14 h 153976"/>
                <a:gd name="connsiteX1" fmla="*/ 114259 w 123942"/>
                <a:gd name="connsiteY1" fmla="*/ 57164 h 153976"/>
                <a:gd name="connsiteX2" fmla="*/ 114259 w 123942"/>
                <a:gd name="connsiteY2" fmla="*/ 76214 h 153976"/>
                <a:gd name="connsiteX3" fmla="*/ 79334 w 123942"/>
                <a:gd name="connsiteY3" fmla="*/ 76214 h 153976"/>
                <a:gd name="connsiteX4" fmla="*/ 50759 w 123942"/>
                <a:gd name="connsiteY4" fmla="*/ 76214 h 153976"/>
                <a:gd name="connsiteX5" fmla="*/ 25359 w 123942"/>
                <a:gd name="connsiteY5" fmla="*/ 117489 h 153976"/>
                <a:gd name="connsiteX6" fmla="*/ 9484 w 123942"/>
                <a:gd name="connsiteY6" fmla="*/ 152414 h 153976"/>
                <a:gd name="connsiteX7" fmla="*/ 3134 w 123942"/>
                <a:gd name="connsiteY7" fmla="*/ 142889 h 153976"/>
                <a:gd name="connsiteX8" fmla="*/ 9484 w 123942"/>
                <a:gd name="connsiteY8" fmla="*/ 98439 h 153976"/>
                <a:gd name="connsiteX9" fmla="*/ 28534 w 123942"/>
                <a:gd name="connsiteY9" fmla="*/ 63514 h 153976"/>
                <a:gd name="connsiteX10" fmla="*/ 3134 w 123942"/>
                <a:gd name="connsiteY10" fmla="*/ 14 h 15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942" h="153976">
                  <a:moveTo>
                    <a:pt x="3134" y="14"/>
                  </a:moveTo>
                  <a:cubicBezTo>
                    <a:pt x="17421" y="-1044"/>
                    <a:pt x="114259" y="57164"/>
                    <a:pt x="114259" y="57164"/>
                  </a:cubicBezTo>
                  <a:cubicBezTo>
                    <a:pt x="132780" y="69864"/>
                    <a:pt x="120080" y="73039"/>
                    <a:pt x="114259" y="76214"/>
                  </a:cubicBezTo>
                  <a:cubicBezTo>
                    <a:pt x="108438" y="79389"/>
                    <a:pt x="79334" y="76214"/>
                    <a:pt x="79334" y="76214"/>
                  </a:cubicBezTo>
                  <a:cubicBezTo>
                    <a:pt x="68751" y="76214"/>
                    <a:pt x="59755" y="69335"/>
                    <a:pt x="50759" y="76214"/>
                  </a:cubicBezTo>
                  <a:cubicBezTo>
                    <a:pt x="41763" y="83093"/>
                    <a:pt x="32238" y="104789"/>
                    <a:pt x="25359" y="117489"/>
                  </a:cubicBezTo>
                  <a:cubicBezTo>
                    <a:pt x="18480" y="130189"/>
                    <a:pt x="9484" y="152414"/>
                    <a:pt x="9484" y="152414"/>
                  </a:cubicBezTo>
                  <a:cubicBezTo>
                    <a:pt x="5780" y="156647"/>
                    <a:pt x="3134" y="151885"/>
                    <a:pt x="3134" y="142889"/>
                  </a:cubicBezTo>
                  <a:cubicBezTo>
                    <a:pt x="3134" y="133893"/>
                    <a:pt x="5251" y="111668"/>
                    <a:pt x="9484" y="98439"/>
                  </a:cubicBezTo>
                  <a:cubicBezTo>
                    <a:pt x="13717" y="85210"/>
                    <a:pt x="29063" y="73568"/>
                    <a:pt x="28534" y="63514"/>
                  </a:cubicBezTo>
                  <a:cubicBezTo>
                    <a:pt x="28005" y="53460"/>
                    <a:pt x="-11153" y="1072"/>
                    <a:pt x="3134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 1377">
              <a:extLst>
                <a:ext uri="{FF2B5EF4-FFF2-40B4-BE49-F238E27FC236}">
                  <a16:creationId xmlns:a16="http://schemas.microsoft.com/office/drawing/2014/main" id="{B650C331-9E43-98B7-158E-93DD12E4B7B0}"/>
                </a:ext>
              </a:extLst>
            </p:cNvPr>
            <p:cNvSpPr/>
            <p:nvPr/>
          </p:nvSpPr>
          <p:spPr>
            <a:xfrm>
              <a:off x="3149579" y="2852804"/>
              <a:ext cx="130196" cy="122171"/>
            </a:xfrm>
            <a:custGeom>
              <a:avLst/>
              <a:gdLst>
                <a:gd name="connsiteX0" fmla="*/ 21 w 130196"/>
                <a:gd name="connsiteY0" fmla="*/ 87246 h 122171"/>
                <a:gd name="connsiteX1" fmla="*/ 53996 w 130196"/>
                <a:gd name="connsiteY1" fmla="*/ 33271 h 122171"/>
                <a:gd name="connsiteX2" fmla="*/ 95271 w 130196"/>
                <a:gd name="connsiteY2" fmla="*/ 1521 h 122171"/>
                <a:gd name="connsiteX3" fmla="*/ 120671 w 130196"/>
                <a:gd name="connsiteY3" fmla="*/ 4696 h 122171"/>
                <a:gd name="connsiteX4" fmla="*/ 130196 w 130196"/>
                <a:gd name="connsiteY4" fmla="*/ 17396 h 122171"/>
                <a:gd name="connsiteX5" fmla="*/ 120671 w 130196"/>
                <a:gd name="connsiteY5" fmla="*/ 45971 h 122171"/>
                <a:gd name="connsiteX6" fmla="*/ 117496 w 130196"/>
                <a:gd name="connsiteY6" fmla="*/ 109471 h 122171"/>
                <a:gd name="connsiteX7" fmla="*/ 114321 w 130196"/>
                <a:gd name="connsiteY7" fmla="*/ 115821 h 122171"/>
                <a:gd name="connsiteX8" fmla="*/ 88921 w 130196"/>
                <a:gd name="connsiteY8" fmla="*/ 122171 h 122171"/>
                <a:gd name="connsiteX9" fmla="*/ 88921 w 130196"/>
                <a:gd name="connsiteY9" fmla="*/ 112646 h 122171"/>
                <a:gd name="connsiteX10" fmla="*/ 92096 w 130196"/>
                <a:gd name="connsiteY10" fmla="*/ 68196 h 122171"/>
                <a:gd name="connsiteX11" fmla="*/ 114321 w 130196"/>
                <a:gd name="connsiteY11" fmla="*/ 30096 h 122171"/>
                <a:gd name="connsiteX12" fmla="*/ 117496 w 130196"/>
                <a:gd name="connsiteY12" fmla="*/ 17396 h 122171"/>
                <a:gd name="connsiteX13" fmla="*/ 117496 w 130196"/>
                <a:gd name="connsiteY13" fmla="*/ 14221 h 122171"/>
                <a:gd name="connsiteX14" fmla="*/ 104796 w 130196"/>
                <a:gd name="connsiteY14" fmla="*/ 33271 h 122171"/>
                <a:gd name="connsiteX15" fmla="*/ 60346 w 130196"/>
                <a:gd name="connsiteY15" fmla="*/ 68196 h 122171"/>
                <a:gd name="connsiteX16" fmla="*/ 21 w 130196"/>
                <a:gd name="connsiteY16" fmla="*/ 87246 h 12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196" h="122171">
                  <a:moveTo>
                    <a:pt x="21" y="87246"/>
                  </a:moveTo>
                  <a:cubicBezTo>
                    <a:pt x="-1037" y="81425"/>
                    <a:pt x="38121" y="47558"/>
                    <a:pt x="53996" y="33271"/>
                  </a:cubicBezTo>
                  <a:cubicBezTo>
                    <a:pt x="69871" y="18983"/>
                    <a:pt x="84159" y="6283"/>
                    <a:pt x="95271" y="1521"/>
                  </a:cubicBezTo>
                  <a:cubicBezTo>
                    <a:pt x="106383" y="-3241"/>
                    <a:pt x="120671" y="4696"/>
                    <a:pt x="120671" y="4696"/>
                  </a:cubicBezTo>
                  <a:cubicBezTo>
                    <a:pt x="126492" y="7342"/>
                    <a:pt x="130196" y="10517"/>
                    <a:pt x="130196" y="17396"/>
                  </a:cubicBezTo>
                  <a:cubicBezTo>
                    <a:pt x="130196" y="24275"/>
                    <a:pt x="122788" y="30625"/>
                    <a:pt x="120671" y="45971"/>
                  </a:cubicBezTo>
                  <a:cubicBezTo>
                    <a:pt x="118554" y="61317"/>
                    <a:pt x="117496" y="109471"/>
                    <a:pt x="117496" y="109471"/>
                  </a:cubicBezTo>
                  <a:cubicBezTo>
                    <a:pt x="116438" y="121113"/>
                    <a:pt x="119083" y="113704"/>
                    <a:pt x="114321" y="115821"/>
                  </a:cubicBezTo>
                  <a:cubicBezTo>
                    <a:pt x="109559" y="117938"/>
                    <a:pt x="88921" y="122171"/>
                    <a:pt x="88921" y="122171"/>
                  </a:cubicBezTo>
                  <a:cubicBezTo>
                    <a:pt x="84688" y="121642"/>
                    <a:pt x="88392" y="121642"/>
                    <a:pt x="88921" y="112646"/>
                  </a:cubicBezTo>
                  <a:cubicBezTo>
                    <a:pt x="89450" y="103650"/>
                    <a:pt x="87863" y="81954"/>
                    <a:pt x="92096" y="68196"/>
                  </a:cubicBezTo>
                  <a:cubicBezTo>
                    <a:pt x="96329" y="54438"/>
                    <a:pt x="114321" y="30096"/>
                    <a:pt x="114321" y="30096"/>
                  </a:cubicBezTo>
                  <a:cubicBezTo>
                    <a:pt x="118554" y="21629"/>
                    <a:pt x="117496" y="17396"/>
                    <a:pt x="117496" y="17396"/>
                  </a:cubicBezTo>
                  <a:cubicBezTo>
                    <a:pt x="118025" y="14750"/>
                    <a:pt x="117496" y="14221"/>
                    <a:pt x="117496" y="14221"/>
                  </a:cubicBezTo>
                  <a:cubicBezTo>
                    <a:pt x="115379" y="16867"/>
                    <a:pt x="114321" y="24275"/>
                    <a:pt x="104796" y="33271"/>
                  </a:cubicBezTo>
                  <a:cubicBezTo>
                    <a:pt x="95271" y="42267"/>
                    <a:pt x="76221" y="57083"/>
                    <a:pt x="60346" y="68196"/>
                  </a:cubicBezTo>
                  <a:cubicBezTo>
                    <a:pt x="44471" y="79308"/>
                    <a:pt x="1079" y="93067"/>
                    <a:pt x="21" y="87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 1378">
              <a:extLst>
                <a:ext uri="{FF2B5EF4-FFF2-40B4-BE49-F238E27FC236}">
                  <a16:creationId xmlns:a16="http://schemas.microsoft.com/office/drawing/2014/main" id="{5DC6FC3B-495E-6C5C-288B-3DD0B20B2284}"/>
                </a:ext>
              </a:extLst>
            </p:cNvPr>
            <p:cNvSpPr/>
            <p:nvPr/>
          </p:nvSpPr>
          <p:spPr>
            <a:xfrm>
              <a:off x="3215356" y="2885955"/>
              <a:ext cx="64949" cy="44685"/>
            </a:xfrm>
            <a:custGeom>
              <a:avLst/>
              <a:gdLst>
                <a:gd name="connsiteX0" fmla="*/ 919 w 64949"/>
                <a:gd name="connsiteY0" fmla="*/ 120 h 44685"/>
                <a:gd name="connsiteX1" fmla="*/ 64419 w 64949"/>
                <a:gd name="connsiteY1" fmla="*/ 31870 h 44685"/>
                <a:gd name="connsiteX2" fmla="*/ 29494 w 64949"/>
                <a:gd name="connsiteY2" fmla="*/ 44570 h 44685"/>
                <a:gd name="connsiteX3" fmla="*/ 919 w 64949"/>
                <a:gd name="connsiteY3" fmla="*/ 120 h 4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49" h="44685">
                  <a:moveTo>
                    <a:pt x="919" y="120"/>
                  </a:moveTo>
                  <a:cubicBezTo>
                    <a:pt x="6740" y="-1997"/>
                    <a:pt x="59657" y="24462"/>
                    <a:pt x="64419" y="31870"/>
                  </a:cubicBezTo>
                  <a:cubicBezTo>
                    <a:pt x="69182" y="39278"/>
                    <a:pt x="40606" y="45628"/>
                    <a:pt x="29494" y="44570"/>
                  </a:cubicBezTo>
                  <a:cubicBezTo>
                    <a:pt x="18382" y="43512"/>
                    <a:pt x="-4902" y="2237"/>
                    <a:pt x="919" y="1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 1379">
              <a:extLst>
                <a:ext uri="{FF2B5EF4-FFF2-40B4-BE49-F238E27FC236}">
                  <a16:creationId xmlns:a16="http://schemas.microsoft.com/office/drawing/2014/main" id="{A631B564-9AD9-0AD3-CE92-D2EAA2AAB99D}"/>
                </a:ext>
              </a:extLst>
            </p:cNvPr>
            <p:cNvSpPr/>
            <p:nvPr/>
          </p:nvSpPr>
          <p:spPr>
            <a:xfrm>
              <a:off x="3273847" y="2850728"/>
              <a:ext cx="95446" cy="146729"/>
            </a:xfrm>
            <a:custGeom>
              <a:avLst/>
              <a:gdLst>
                <a:gd name="connsiteX0" fmla="*/ 72603 w 95446"/>
                <a:gd name="connsiteY0" fmla="*/ 422 h 146729"/>
                <a:gd name="connsiteX1" fmla="*/ 18628 w 95446"/>
                <a:gd name="connsiteY1" fmla="*/ 95672 h 146729"/>
                <a:gd name="connsiteX2" fmla="*/ 2753 w 95446"/>
                <a:gd name="connsiteY2" fmla="*/ 124247 h 146729"/>
                <a:gd name="connsiteX3" fmla="*/ 69428 w 95446"/>
                <a:gd name="connsiteY3" fmla="*/ 146472 h 146729"/>
                <a:gd name="connsiteX4" fmla="*/ 94828 w 95446"/>
                <a:gd name="connsiteY4" fmla="*/ 136947 h 146729"/>
                <a:gd name="connsiteX5" fmla="*/ 85303 w 95446"/>
                <a:gd name="connsiteY5" fmla="*/ 124247 h 146729"/>
                <a:gd name="connsiteX6" fmla="*/ 59903 w 95446"/>
                <a:gd name="connsiteY6" fmla="*/ 108372 h 146729"/>
                <a:gd name="connsiteX7" fmla="*/ 53553 w 95446"/>
                <a:gd name="connsiteY7" fmla="*/ 89322 h 146729"/>
                <a:gd name="connsiteX8" fmla="*/ 72603 w 95446"/>
                <a:gd name="connsiteY8" fmla="*/ 60747 h 146729"/>
                <a:gd name="connsiteX9" fmla="*/ 72603 w 95446"/>
                <a:gd name="connsiteY9" fmla="*/ 422 h 14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46" h="146729">
                  <a:moveTo>
                    <a:pt x="72603" y="422"/>
                  </a:moveTo>
                  <a:cubicBezTo>
                    <a:pt x="63607" y="6243"/>
                    <a:pt x="30270" y="75035"/>
                    <a:pt x="18628" y="95672"/>
                  </a:cubicBezTo>
                  <a:cubicBezTo>
                    <a:pt x="6986" y="116309"/>
                    <a:pt x="-5714" y="115780"/>
                    <a:pt x="2753" y="124247"/>
                  </a:cubicBezTo>
                  <a:cubicBezTo>
                    <a:pt x="11220" y="132714"/>
                    <a:pt x="54082" y="144355"/>
                    <a:pt x="69428" y="146472"/>
                  </a:cubicBezTo>
                  <a:cubicBezTo>
                    <a:pt x="84774" y="148589"/>
                    <a:pt x="94828" y="136947"/>
                    <a:pt x="94828" y="136947"/>
                  </a:cubicBezTo>
                  <a:cubicBezTo>
                    <a:pt x="97474" y="133243"/>
                    <a:pt x="91124" y="129009"/>
                    <a:pt x="85303" y="124247"/>
                  </a:cubicBezTo>
                  <a:cubicBezTo>
                    <a:pt x="79482" y="119485"/>
                    <a:pt x="59903" y="108372"/>
                    <a:pt x="59903" y="108372"/>
                  </a:cubicBezTo>
                  <a:cubicBezTo>
                    <a:pt x="54611" y="102551"/>
                    <a:pt x="51436" y="97259"/>
                    <a:pt x="53553" y="89322"/>
                  </a:cubicBezTo>
                  <a:cubicBezTo>
                    <a:pt x="55670" y="81385"/>
                    <a:pt x="68899" y="70801"/>
                    <a:pt x="72603" y="60747"/>
                  </a:cubicBezTo>
                  <a:cubicBezTo>
                    <a:pt x="76307" y="50693"/>
                    <a:pt x="81599" y="-5399"/>
                    <a:pt x="72603" y="4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 1380">
              <a:extLst>
                <a:ext uri="{FF2B5EF4-FFF2-40B4-BE49-F238E27FC236}">
                  <a16:creationId xmlns:a16="http://schemas.microsoft.com/office/drawing/2014/main" id="{7BA03A96-A4B0-368D-01AA-22228FD01562}"/>
                </a:ext>
              </a:extLst>
            </p:cNvPr>
            <p:cNvSpPr/>
            <p:nvPr/>
          </p:nvSpPr>
          <p:spPr>
            <a:xfrm>
              <a:off x="2513316" y="3017863"/>
              <a:ext cx="336256" cy="103978"/>
            </a:xfrm>
            <a:custGeom>
              <a:avLst/>
              <a:gdLst>
                <a:gd name="connsiteX0" fmla="*/ 1284 w 336256"/>
                <a:gd name="connsiteY0" fmla="*/ 58712 h 103978"/>
                <a:gd name="connsiteX1" fmla="*/ 245759 w 336256"/>
                <a:gd name="connsiteY1" fmla="*/ 1562 h 103978"/>
                <a:gd name="connsiteX2" fmla="*/ 223534 w 336256"/>
                <a:gd name="connsiteY2" fmla="*/ 23787 h 103978"/>
                <a:gd name="connsiteX3" fmla="*/ 334659 w 336256"/>
                <a:gd name="connsiteY3" fmla="*/ 103162 h 103978"/>
                <a:gd name="connsiteX4" fmla="*/ 287034 w 336256"/>
                <a:gd name="connsiteY4" fmla="*/ 61887 h 103978"/>
                <a:gd name="connsiteX5" fmla="*/ 255284 w 336256"/>
                <a:gd name="connsiteY5" fmla="*/ 11087 h 103978"/>
                <a:gd name="connsiteX6" fmla="*/ 217184 w 336256"/>
                <a:gd name="connsiteY6" fmla="*/ 1562 h 103978"/>
                <a:gd name="connsiteX7" fmla="*/ 150509 w 336256"/>
                <a:gd name="connsiteY7" fmla="*/ 30137 h 103978"/>
                <a:gd name="connsiteX8" fmla="*/ 1284 w 336256"/>
                <a:gd name="connsiteY8" fmla="*/ 58712 h 10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56" h="103978">
                  <a:moveTo>
                    <a:pt x="1284" y="58712"/>
                  </a:moveTo>
                  <a:cubicBezTo>
                    <a:pt x="17159" y="53950"/>
                    <a:pt x="208717" y="7383"/>
                    <a:pt x="245759" y="1562"/>
                  </a:cubicBezTo>
                  <a:cubicBezTo>
                    <a:pt x="282801" y="-4259"/>
                    <a:pt x="208717" y="6854"/>
                    <a:pt x="223534" y="23787"/>
                  </a:cubicBezTo>
                  <a:cubicBezTo>
                    <a:pt x="238351" y="40720"/>
                    <a:pt x="324076" y="96812"/>
                    <a:pt x="334659" y="103162"/>
                  </a:cubicBezTo>
                  <a:cubicBezTo>
                    <a:pt x="345242" y="109512"/>
                    <a:pt x="300263" y="77233"/>
                    <a:pt x="287034" y="61887"/>
                  </a:cubicBezTo>
                  <a:cubicBezTo>
                    <a:pt x="273805" y="46541"/>
                    <a:pt x="266926" y="21141"/>
                    <a:pt x="255284" y="11087"/>
                  </a:cubicBezTo>
                  <a:cubicBezTo>
                    <a:pt x="243642" y="1033"/>
                    <a:pt x="234647" y="-1613"/>
                    <a:pt x="217184" y="1562"/>
                  </a:cubicBezTo>
                  <a:cubicBezTo>
                    <a:pt x="199722" y="4737"/>
                    <a:pt x="179613" y="21141"/>
                    <a:pt x="150509" y="30137"/>
                  </a:cubicBezTo>
                  <a:cubicBezTo>
                    <a:pt x="121405" y="39133"/>
                    <a:pt x="-14591" y="63474"/>
                    <a:pt x="1284" y="587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 1381">
              <a:extLst>
                <a:ext uri="{FF2B5EF4-FFF2-40B4-BE49-F238E27FC236}">
                  <a16:creationId xmlns:a16="http://schemas.microsoft.com/office/drawing/2014/main" id="{361A7C7F-AF5D-A360-E640-197205AEEF26}"/>
                </a:ext>
              </a:extLst>
            </p:cNvPr>
            <p:cNvSpPr/>
            <p:nvPr/>
          </p:nvSpPr>
          <p:spPr>
            <a:xfrm>
              <a:off x="2559050" y="3054191"/>
              <a:ext cx="232075" cy="35502"/>
            </a:xfrm>
            <a:custGeom>
              <a:avLst/>
              <a:gdLst>
                <a:gd name="connsiteX0" fmla="*/ 0 w 232075"/>
                <a:gd name="connsiteY0" fmla="*/ 159 h 35502"/>
                <a:gd name="connsiteX1" fmla="*/ 120650 w 232075"/>
                <a:gd name="connsiteY1" fmla="*/ 35084 h 35502"/>
                <a:gd name="connsiteX2" fmla="*/ 231775 w 232075"/>
                <a:gd name="connsiteY2" fmla="*/ 6509 h 35502"/>
                <a:gd name="connsiteX3" fmla="*/ 152400 w 232075"/>
                <a:gd name="connsiteY3" fmla="*/ 35084 h 35502"/>
                <a:gd name="connsiteX4" fmla="*/ 120650 w 232075"/>
                <a:gd name="connsiteY4" fmla="*/ 22384 h 35502"/>
                <a:gd name="connsiteX5" fmla="*/ 0 w 232075"/>
                <a:gd name="connsiteY5" fmla="*/ 159 h 3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075" h="35502">
                  <a:moveTo>
                    <a:pt x="0" y="159"/>
                  </a:moveTo>
                  <a:cubicBezTo>
                    <a:pt x="0" y="2276"/>
                    <a:pt x="82021" y="34026"/>
                    <a:pt x="120650" y="35084"/>
                  </a:cubicBezTo>
                  <a:cubicBezTo>
                    <a:pt x="159279" y="36142"/>
                    <a:pt x="226483" y="6509"/>
                    <a:pt x="231775" y="6509"/>
                  </a:cubicBezTo>
                  <a:cubicBezTo>
                    <a:pt x="237067" y="6509"/>
                    <a:pt x="170921" y="32438"/>
                    <a:pt x="152400" y="35084"/>
                  </a:cubicBezTo>
                  <a:cubicBezTo>
                    <a:pt x="133879" y="37730"/>
                    <a:pt x="138642" y="27147"/>
                    <a:pt x="120650" y="22384"/>
                  </a:cubicBezTo>
                  <a:cubicBezTo>
                    <a:pt x="102658" y="17622"/>
                    <a:pt x="0" y="-1958"/>
                    <a:pt x="0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 1382">
              <a:extLst>
                <a:ext uri="{FF2B5EF4-FFF2-40B4-BE49-F238E27FC236}">
                  <a16:creationId xmlns:a16="http://schemas.microsoft.com/office/drawing/2014/main" id="{F568F990-C585-21D3-3646-84431D2CF3BC}"/>
                </a:ext>
              </a:extLst>
            </p:cNvPr>
            <p:cNvSpPr/>
            <p:nvPr/>
          </p:nvSpPr>
          <p:spPr>
            <a:xfrm>
              <a:off x="2584364" y="3063834"/>
              <a:ext cx="241388" cy="98505"/>
            </a:xfrm>
            <a:custGeom>
              <a:avLst/>
              <a:gdLst>
                <a:gd name="connsiteX0" fmla="*/ 86 w 241388"/>
                <a:gd name="connsiteY0" fmla="*/ 41 h 98505"/>
                <a:gd name="connsiteX1" fmla="*/ 76286 w 241388"/>
                <a:gd name="connsiteY1" fmla="*/ 98466 h 98505"/>
                <a:gd name="connsiteX2" fmla="*/ 120736 w 241388"/>
                <a:gd name="connsiteY2" fmla="*/ 12741 h 98505"/>
                <a:gd name="connsiteX3" fmla="*/ 82636 w 241388"/>
                <a:gd name="connsiteY3" fmla="*/ 76241 h 98505"/>
                <a:gd name="connsiteX4" fmla="*/ 127086 w 241388"/>
                <a:gd name="connsiteY4" fmla="*/ 69891 h 98505"/>
                <a:gd name="connsiteX5" fmla="*/ 241386 w 241388"/>
                <a:gd name="connsiteY5" fmla="*/ 34966 h 98505"/>
                <a:gd name="connsiteX6" fmla="*/ 130261 w 241388"/>
                <a:gd name="connsiteY6" fmla="*/ 66716 h 98505"/>
                <a:gd name="connsiteX7" fmla="*/ 92161 w 241388"/>
                <a:gd name="connsiteY7" fmla="*/ 85766 h 98505"/>
                <a:gd name="connsiteX8" fmla="*/ 86 w 241388"/>
                <a:gd name="connsiteY8" fmla="*/ 41 h 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388" h="98505">
                  <a:moveTo>
                    <a:pt x="86" y="41"/>
                  </a:moveTo>
                  <a:cubicBezTo>
                    <a:pt x="-2560" y="2158"/>
                    <a:pt x="56178" y="96349"/>
                    <a:pt x="76286" y="98466"/>
                  </a:cubicBezTo>
                  <a:cubicBezTo>
                    <a:pt x="96394" y="100583"/>
                    <a:pt x="119678" y="16445"/>
                    <a:pt x="120736" y="12741"/>
                  </a:cubicBezTo>
                  <a:cubicBezTo>
                    <a:pt x="121794" y="9037"/>
                    <a:pt x="81578" y="66716"/>
                    <a:pt x="82636" y="76241"/>
                  </a:cubicBezTo>
                  <a:cubicBezTo>
                    <a:pt x="83694" y="85766"/>
                    <a:pt x="100628" y="76770"/>
                    <a:pt x="127086" y="69891"/>
                  </a:cubicBezTo>
                  <a:cubicBezTo>
                    <a:pt x="153544" y="63012"/>
                    <a:pt x="240857" y="35495"/>
                    <a:pt x="241386" y="34966"/>
                  </a:cubicBezTo>
                  <a:cubicBezTo>
                    <a:pt x="241915" y="34437"/>
                    <a:pt x="155132" y="58249"/>
                    <a:pt x="130261" y="66716"/>
                  </a:cubicBezTo>
                  <a:cubicBezTo>
                    <a:pt x="105390" y="75183"/>
                    <a:pt x="112269" y="94762"/>
                    <a:pt x="92161" y="85766"/>
                  </a:cubicBezTo>
                  <a:cubicBezTo>
                    <a:pt x="72053" y="76770"/>
                    <a:pt x="2732" y="-2076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 1383">
              <a:extLst>
                <a:ext uri="{FF2B5EF4-FFF2-40B4-BE49-F238E27FC236}">
                  <a16:creationId xmlns:a16="http://schemas.microsoft.com/office/drawing/2014/main" id="{237FECFD-4DC4-6E35-CD60-85825F294EF9}"/>
                </a:ext>
              </a:extLst>
            </p:cNvPr>
            <p:cNvSpPr/>
            <p:nvPr/>
          </p:nvSpPr>
          <p:spPr>
            <a:xfrm>
              <a:off x="2943917" y="3035553"/>
              <a:ext cx="324860" cy="181177"/>
            </a:xfrm>
            <a:custGeom>
              <a:avLst/>
              <a:gdLst>
                <a:gd name="connsiteX0" fmla="*/ 21533 w 324860"/>
                <a:gd name="connsiteY0" fmla="*/ 180722 h 181177"/>
                <a:gd name="connsiteX1" fmla="*/ 5658 w 324860"/>
                <a:gd name="connsiteY1" fmla="*/ 107697 h 181177"/>
                <a:gd name="connsiteX2" fmla="*/ 126308 w 324860"/>
                <a:gd name="connsiteY2" fmla="*/ 15622 h 181177"/>
                <a:gd name="connsiteX3" fmla="*/ 110433 w 324860"/>
                <a:gd name="connsiteY3" fmla="*/ 21972 h 181177"/>
                <a:gd name="connsiteX4" fmla="*/ 212033 w 324860"/>
                <a:gd name="connsiteY4" fmla="*/ 15622 h 181177"/>
                <a:gd name="connsiteX5" fmla="*/ 269183 w 324860"/>
                <a:gd name="connsiteY5" fmla="*/ 21972 h 181177"/>
                <a:gd name="connsiteX6" fmla="*/ 288233 w 324860"/>
                <a:gd name="connsiteY6" fmla="*/ 41022 h 181177"/>
                <a:gd name="connsiteX7" fmla="*/ 319983 w 324860"/>
                <a:gd name="connsiteY7" fmla="*/ 104522 h 181177"/>
                <a:gd name="connsiteX8" fmla="*/ 323158 w 324860"/>
                <a:gd name="connsiteY8" fmla="*/ 79122 h 181177"/>
                <a:gd name="connsiteX9" fmla="*/ 304108 w 324860"/>
                <a:gd name="connsiteY9" fmla="*/ 44197 h 181177"/>
                <a:gd name="connsiteX10" fmla="*/ 208858 w 324860"/>
                <a:gd name="connsiteY10" fmla="*/ 6097 h 181177"/>
                <a:gd name="connsiteX11" fmla="*/ 132658 w 324860"/>
                <a:gd name="connsiteY11" fmla="*/ 2922 h 181177"/>
                <a:gd name="connsiteX12" fmla="*/ 65983 w 324860"/>
                <a:gd name="connsiteY12" fmla="*/ 34672 h 181177"/>
                <a:gd name="connsiteX13" fmla="*/ 37408 w 324860"/>
                <a:gd name="connsiteY13" fmla="*/ 72772 h 181177"/>
                <a:gd name="connsiteX14" fmla="*/ 21533 w 324860"/>
                <a:gd name="connsiteY14" fmla="*/ 180722 h 1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860" h="181177">
                  <a:moveTo>
                    <a:pt x="21533" y="180722"/>
                  </a:moveTo>
                  <a:cubicBezTo>
                    <a:pt x="16241" y="186543"/>
                    <a:pt x="-11805" y="135214"/>
                    <a:pt x="5658" y="107697"/>
                  </a:cubicBezTo>
                  <a:cubicBezTo>
                    <a:pt x="23121" y="80180"/>
                    <a:pt x="126308" y="15622"/>
                    <a:pt x="126308" y="15622"/>
                  </a:cubicBezTo>
                  <a:cubicBezTo>
                    <a:pt x="143770" y="1335"/>
                    <a:pt x="96146" y="21972"/>
                    <a:pt x="110433" y="21972"/>
                  </a:cubicBezTo>
                  <a:cubicBezTo>
                    <a:pt x="124720" y="21972"/>
                    <a:pt x="185575" y="15622"/>
                    <a:pt x="212033" y="15622"/>
                  </a:cubicBezTo>
                  <a:cubicBezTo>
                    <a:pt x="238491" y="15622"/>
                    <a:pt x="269183" y="21972"/>
                    <a:pt x="269183" y="21972"/>
                  </a:cubicBezTo>
                  <a:cubicBezTo>
                    <a:pt x="281883" y="26205"/>
                    <a:pt x="279766" y="27264"/>
                    <a:pt x="288233" y="41022"/>
                  </a:cubicBezTo>
                  <a:cubicBezTo>
                    <a:pt x="296700" y="54780"/>
                    <a:pt x="314162" y="98172"/>
                    <a:pt x="319983" y="104522"/>
                  </a:cubicBezTo>
                  <a:cubicBezTo>
                    <a:pt x="325804" y="110872"/>
                    <a:pt x="325804" y="89176"/>
                    <a:pt x="323158" y="79122"/>
                  </a:cubicBezTo>
                  <a:cubicBezTo>
                    <a:pt x="320512" y="69068"/>
                    <a:pt x="323158" y="56368"/>
                    <a:pt x="304108" y="44197"/>
                  </a:cubicBezTo>
                  <a:cubicBezTo>
                    <a:pt x="285058" y="32026"/>
                    <a:pt x="237433" y="12976"/>
                    <a:pt x="208858" y="6097"/>
                  </a:cubicBezTo>
                  <a:cubicBezTo>
                    <a:pt x="180283" y="-782"/>
                    <a:pt x="156470" y="-1840"/>
                    <a:pt x="132658" y="2922"/>
                  </a:cubicBezTo>
                  <a:cubicBezTo>
                    <a:pt x="108846" y="7684"/>
                    <a:pt x="81858" y="23030"/>
                    <a:pt x="65983" y="34672"/>
                  </a:cubicBezTo>
                  <a:cubicBezTo>
                    <a:pt x="50108" y="46314"/>
                    <a:pt x="44816" y="55839"/>
                    <a:pt x="37408" y="72772"/>
                  </a:cubicBezTo>
                  <a:cubicBezTo>
                    <a:pt x="30000" y="89705"/>
                    <a:pt x="26825" y="174901"/>
                    <a:pt x="21533" y="1807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 1384">
              <a:extLst>
                <a:ext uri="{FF2B5EF4-FFF2-40B4-BE49-F238E27FC236}">
                  <a16:creationId xmlns:a16="http://schemas.microsoft.com/office/drawing/2014/main" id="{94DC20D1-3061-9EF1-39A6-423BEC57B403}"/>
                </a:ext>
              </a:extLst>
            </p:cNvPr>
            <p:cNvSpPr/>
            <p:nvPr/>
          </p:nvSpPr>
          <p:spPr>
            <a:xfrm>
              <a:off x="2995412" y="3068207"/>
              <a:ext cx="237147" cy="161490"/>
            </a:xfrm>
            <a:custGeom>
              <a:avLst/>
              <a:gdLst>
                <a:gd name="connsiteX0" fmla="*/ 1788 w 237147"/>
                <a:gd name="connsiteY0" fmla="*/ 160768 h 161490"/>
                <a:gd name="connsiteX1" fmla="*/ 4963 w 237147"/>
                <a:gd name="connsiteY1" fmla="*/ 78218 h 161490"/>
                <a:gd name="connsiteX2" fmla="*/ 46238 w 237147"/>
                <a:gd name="connsiteY2" fmla="*/ 24243 h 161490"/>
                <a:gd name="connsiteX3" fmla="*/ 62113 w 237147"/>
                <a:gd name="connsiteY3" fmla="*/ 2018 h 161490"/>
                <a:gd name="connsiteX4" fmla="*/ 157363 w 237147"/>
                <a:gd name="connsiteY4" fmla="*/ 5193 h 161490"/>
                <a:gd name="connsiteX5" fmla="*/ 198638 w 237147"/>
                <a:gd name="connsiteY5" fmla="*/ 24243 h 161490"/>
                <a:gd name="connsiteX6" fmla="*/ 220863 w 237147"/>
                <a:gd name="connsiteY6" fmla="*/ 59168 h 161490"/>
                <a:gd name="connsiteX7" fmla="*/ 233563 w 237147"/>
                <a:gd name="connsiteY7" fmla="*/ 71868 h 161490"/>
                <a:gd name="connsiteX8" fmla="*/ 233563 w 237147"/>
                <a:gd name="connsiteY8" fmla="*/ 33768 h 161490"/>
                <a:gd name="connsiteX9" fmla="*/ 192288 w 237147"/>
                <a:gd name="connsiteY9" fmla="*/ 5193 h 161490"/>
                <a:gd name="connsiteX10" fmla="*/ 68463 w 237147"/>
                <a:gd name="connsiteY10" fmla="*/ 2018 h 161490"/>
                <a:gd name="connsiteX11" fmla="*/ 14488 w 237147"/>
                <a:gd name="connsiteY11" fmla="*/ 27418 h 161490"/>
                <a:gd name="connsiteX12" fmla="*/ 1788 w 237147"/>
                <a:gd name="connsiteY12" fmla="*/ 160768 h 16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7147" h="161490">
                  <a:moveTo>
                    <a:pt x="1788" y="160768"/>
                  </a:moveTo>
                  <a:cubicBezTo>
                    <a:pt x="201" y="169235"/>
                    <a:pt x="-2445" y="100972"/>
                    <a:pt x="4963" y="78218"/>
                  </a:cubicBezTo>
                  <a:cubicBezTo>
                    <a:pt x="12371" y="55464"/>
                    <a:pt x="36713" y="36943"/>
                    <a:pt x="46238" y="24243"/>
                  </a:cubicBezTo>
                  <a:cubicBezTo>
                    <a:pt x="55763" y="11543"/>
                    <a:pt x="43592" y="5193"/>
                    <a:pt x="62113" y="2018"/>
                  </a:cubicBezTo>
                  <a:cubicBezTo>
                    <a:pt x="80634" y="-1157"/>
                    <a:pt x="134609" y="1489"/>
                    <a:pt x="157363" y="5193"/>
                  </a:cubicBezTo>
                  <a:cubicBezTo>
                    <a:pt x="180117" y="8897"/>
                    <a:pt x="188055" y="15247"/>
                    <a:pt x="198638" y="24243"/>
                  </a:cubicBezTo>
                  <a:cubicBezTo>
                    <a:pt x="209221" y="33239"/>
                    <a:pt x="220863" y="59168"/>
                    <a:pt x="220863" y="59168"/>
                  </a:cubicBezTo>
                  <a:cubicBezTo>
                    <a:pt x="226684" y="67105"/>
                    <a:pt x="231446" y="76101"/>
                    <a:pt x="233563" y="71868"/>
                  </a:cubicBezTo>
                  <a:cubicBezTo>
                    <a:pt x="235680" y="67635"/>
                    <a:pt x="240442" y="44880"/>
                    <a:pt x="233563" y="33768"/>
                  </a:cubicBezTo>
                  <a:cubicBezTo>
                    <a:pt x="226684" y="22656"/>
                    <a:pt x="219805" y="10485"/>
                    <a:pt x="192288" y="5193"/>
                  </a:cubicBezTo>
                  <a:cubicBezTo>
                    <a:pt x="164771" y="-99"/>
                    <a:pt x="98096" y="-1686"/>
                    <a:pt x="68463" y="2018"/>
                  </a:cubicBezTo>
                  <a:cubicBezTo>
                    <a:pt x="38830" y="5722"/>
                    <a:pt x="29834" y="4664"/>
                    <a:pt x="14488" y="27418"/>
                  </a:cubicBezTo>
                  <a:cubicBezTo>
                    <a:pt x="-858" y="50172"/>
                    <a:pt x="3375" y="152301"/>
                    <a:pt x="1788" y="1607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 1385">
              <a:extLst>
                <a:ext uri="{FF2B5EF4-FFF2-40B4-BE49-F238E27FC236}">
                  <a16:creationId xmlns:a16="http://schemas.microsoft.com/office/drawing/2014/main" id="{28ED0C87-70A9-3F14-EFA4-FA39E3AD21BB}"/>
                </a:ext>
              </a:extLst>
            </p:cNvPr>
            <p:cNvSpPr/>
            <p:nvPr/>
          </p:nvSpPr>
          <p:spPr>
            <a:xfrm>
              <a:off x="3035056" y="3098674"/>
              <a:ext cx="197301" cy="23064"/>
            </a:xfrm>
            <a:custGeom>
              <a:avLst/>
              <a:gdLst>
                <a:gd name="connsiteX0" fmla="*/ 244 w 197301"/>
                <a:gd name="connsiteY0" fmla="*/ 16001 h 23064"/>
                <a:gd name="connsiteX1" fmla="*/ 187569 w 197301"/>
                <a:gd name="connsiteY1" fmla="*/ 22351 h 23064"/>
                <a:gd name="connsiteX2" fmla="*/ 149469 w 197301"/>
                <a:gd name="connsiteY2" fmla="*/ 126 h 23064"/>
                <a:gd name="connsiteX3" fmla="*/ 244 w 197301"/>
                <a:gd name="connsiteY3" fmla="*/ 16001 h 23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01" h="23064">
                  <a:moveTo>
                    <a:pt x="244" y="16001"/>
                  </a:moveTo>
                  <a:cubicBezTo>
                    <a:pt x="6594" y="19705"/>
                    <a:pt x="162698" y="24997"/>
                    <a:pt x="187569" y="22351"/>
                  </a:cubicBezTo>
                  <a:cubicBezTo>
                    <a:pt x="212440" y="19705"/>
                    <a:pt x="185981" y="1713"/>
                    <a:pt x="149469" y="126"/>
                  </a:cubicBezTo>
                  <a:cubicBezTo>
                    <a:pt x="112957" y="-1461"/>
                    <a:pt x="-6106" y="12297"/>
                    <a:pt x="244" y="16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 1386">
              <a:extLst>
                <a:ext uri="{FF2B5EF4-FFF2-40B4-BE49-F238E27FC236}">
                  <a16:creationId xmlns:a16="http://schemas.microsoft.com/office/drawing/2014/main" id="{392F0834-B87E-BE23-114E-339BF9AF1213}"/>
                </a:ext>
              </a:extLst>
            </p:cNvPr>
            <p:cNvSpPr/>
            <p:nvPr/>
          </p:nvSpPr>
          <p:spPr>
            <a:xfrm>
              <a:off x="3006367" y="3124200"/>
              <a:ext cx="114378" cy="73512"/>
            </a:xfrm>
            <a:custGeom>
              <a:avLst/>
              <a:gdLst>
                <a:gd name="connsiteX0" fmla="*/ 358 w 114378"/>
                <a:gd name="connsiteY0" fmla="*/ 0 h 73512"/>
                <a:gd name="connsiteX1" fmla="*/ 111483 w 114378"/>
                <a:gd name="connsiteY1" fmla="*/ 66675 h 73512"/>
                <a:gd name="connsiteX2" fmla="*/ 76558 w 114378"/>
                <a:gd name="connsiteY2" fmla="*/ 66675 h 73512"/>
                <a:gd name="connsiteX3" fmla="*/ 358 w 114378"/>
                <a:gd name="connsiteY3" fmla="*/ 0 h 7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78" h="73512">
                  <a:moveTo>
                    <a:pt x="358" y="0"/>
                  </a:moveTo>
                  <a:cubicBezTo>
                    <a:pt x="6179" y="0"/>
                    <a:pt x="98783" y="55563"/>
                    <a:pt x="111483" y="66675"/>
                  </a:cubicBezTo>
                  <a:cubicBezTo>
                    <a:pt x="124183" y="77787"/>
                    <a:pt x="91904" y="73554"/>
                    <a:pt x="76558" y="66675"/>
                  </a:cubicBezTo>
                  <a:cubicBezTo>
                    <a:pt x="61212" y="59796"/>
                    <a:pt x="-546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 1387">
              <a:extLst>
                <a:ext uri="{FF2B5EF4-FFF2-40B4-BE49-F238E27FC236}">
                  <a16:creationId xmlns:a16="http://schemas.microsoft.com/office/drawing/2014/main" id="{6A68980A-97C1-84A0-7746-0D3CD32B3182}"/>
                </a:ext>
              </a:extLst>
            </p:cNvPr>
            <p:cNvSpPr/>
            <p:nvPr/>
          </p:nvSpPr>
          <p:spPr>
            <a:xfrm>
              <a:off x="3089473" y="3117768"/>
              <a:ext cx="53820" cy="101034"/>
            </a:xfrm>
            <a:custGeom>
              <a:avLst/>
              <a:gdLst>
                <a:gd name="connsiteX0" fmla="*/ 53777 w 53820"/>
                <a:gd name="connsiteY0" fmla="*/ 82 h 101034"/>
                <a:gd name="connsiteX1" fmla="*/ 12502 w 53820"/>
                <a:gd name="connsiteY1" fmla="*/ 88982 h 101034"/>
                <a:gd name="connsiteX2" fmla="*/ 2977 w 53820"/>
                <a:gd name="connsiteY2" fmla="*/ 98507 h 101034"/>
                <a:gd name="connsiteX3" fmla="*/ 2977 w 53820"/>
                <a:gd name="connsiteY3" fmla="*/ 73107 h 101034"/>
                <a:gd name="connsiteX4" fmla="*/ 53777 w 53820"/>
                <a:gd name="connsiteY4" fmla="*/ 82 h 10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20" h="101034">
                  <a:moveTo>
                    <a:pt x="53777" y="82"/>
                  </a:moveTo>
                  <a:cubicBezTo>
                    <a:pt x="55365" y="2728"/>
                    <a:pt x="12502" y="88982"/>
                    <a:pt x="12502" y="88982"/>
                  </a:cubicBezTo>
                  <a:cubicBezTo>
                    <a:pt x="4035" y="105386"/>
                    <a:pt x="4564" y="101153"/>
                    <a:pt x="2977" y="98507"/>
                  </a:cubicBezTo>
                  <a:cubicBezTo>
                    <a:pt x="1389" y="95861"/>
                    <a:pt x="-2844" y="86865"/>
                    <a:pt x="2977" y="73107"/>
                  </a:cubicBezTo>
                  <a:cubicBezTo>
                    <a:pt x="8798" y="59349"/>
                    <a:pt x="52189" y="-2564"/>
                    <a:pt x="53777" y="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 1388">
              <a:extLst>
                <a:ext uri="{FF2B5EF4-FFF2-40B4-BE49-F238E27FC236}">
                  <a16:creationId xmlns:a16="http://schemas.microsoft.com/office/drawing/2014/main" id="{00D920CF-78B9-B963-83E0-46ABB953EC05}"/>
                </a:ext>
              </a:extLst>
            </p:cNvPr>
            <p:cNvSpPr/>
            <p:nvPr/>
          </p:nvSpPr>
          <p:spPr>
            <a:xfrm>
              <a:off x="3108065" y="3136624"/>
              <a:ext cx="144672" cy="25844"/>
            </a:xfrm>
            <a:custGeom>
              <a:avLst/>
              <a:gdLst>
                <a:gd name="connsiteX0" fmla="*/ 260 w 144672"/>
                <a:gd name="connsiteY0" fmla="*/ 276 h 25844"/>
                <a:gd name="connsiteX1" fmla="*/ 139960 w 144672"/>
                <a:gd name="connsiteY1" fmla="*/ 12976 h 25844"/>
                <a:gd name="connsiteX2" fmla="*/ 105035 w 144672"/>
                <a:gd name="connsiteY2" fmla="*/ 25676 h 25844"/>
                <a:gd name="connsiteX3" fmla="*/ 260 w 144672"/>
                <a:gd name="connsiteY3" fmla="*/ 276 h 2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72" h="25844">
                  <a:moveTo>
                    <a:pt x="260" y="276"/>
                  </a:moveTo>
                  <a:cubicBezTo>
                    <a:pt x="6081" y="-1841"/>
                    <a:pt x="122498" y="8743"/>
                    <a:pt x="139960" y="12976"/>
                  </a:cubicBezTo>
                  <a:cubicBezTo>
                    <a:pt x="157422" y="17209"/>
                    <a:pt x="121968" y="27264"/>
                    <a:pt x="105035" y="25676"/>
                  </a:cubicBezTo>
                  <a:cubicBezTo>
                    <a:pt x="88102" y="24089"/>
                    <a:pt x="-5561" y="2393"/>
                    <a:pt x="260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 1389">
              <a:extLst>
                <a:ext uri="{FF2B5EF4-FFF2-40B4-BE49-F238E27FC236}">
                  <a16:creationId xmlns:a16="http://schemas.microsoft.com/office/drawing/2014/main" id="{98F0082F-C6A1-45C8-87E8-B92310A6AE95}"/>
                </a:ext>
              </a:extLst>
            </p:cNvPr>
            <p:cNvSpPr/>
            <p:nvPr/>
          </p:nvSpPr>
          <p:spPr>
            <a:xfrm>
              <a:off x="3099576" y="2369497"/>
              <a:ext cx="914747" cy="280099"/>
            </a:xfrm>
            <a:custGeom>
              <a:avLst/>
              <a:gdLst>
                <a:gd name="connsiteX0" fmla="*/ 34149 w 914747"/>
                <a:gd name="connsiteY0" fmla="*/ 272103 h 280099"/>
                <a:gd name="connsiteX1" fmla="*/ 621524 w 914747"/>
                <a:gd name="connsiteY1" fmla="*/ 81603 h 280099"/>
                <a:gd name="connsiteX2" fmla="*/ 615174 w 914747"/>
                <a:gd name="connsiteY2" fmla="*/ 75253 h 280099"/>
                <a:gd name="connsiteX3" fmla="*/ 869174 w 914747"/>
                <a:gd name="connsiteY3" fmla="*/ 2228 h 280099"/>
                <a:gd name="connsiteX4" fmla="*/ 843774 w 914747"/>
                <a:gd name="connsiteY4" fmla="*/ 24453 h 280099"/>
                <a:gd name="connsiteX5" fmla="*/ 834249 w 914747"/>
                <a:gd name="connsiteY5" fmla="*/ 81603 h 280099"/>
                <a:gd name="connsiteX6" fmla="*/ 913624 w 914747"/>
                <a:gd name="connsiteY6" fmla="*/ 180028 h 280099"/>
                <a:gd name="connsiteX7" fmla="*/ 878699 w 914747"/>
                <a:gd name="connsiteY7" fmla="*/ 145103 h 280099"/>
                <a:gd name="connsiteX8" fmla="*/ 846949 w 914747"/>
                <a:gd name="connsiteY8" fmla="*/ 116528 h 280099"/>
                <a:gd name="connsiteX9" fmla="*/ 792974 w 914747"/>
                <a:gd name="connsiteY9" fmla="*/ 116528 h 280099"/>
                <a:gd name="connsiteX10" fmla="*/ 564374 w 914747"/>
                <a:gd name="connsiteY10" fmla="*/ 160978 h 280099"/>
                <a:gd name="connsiteX11" fmla="*/ 821549 w 914747"/>
                <a:gd name="connsiteY11" fmla="*/ 132403 h 280099"/>
                <a:gd name="connsiteX12" fmla="*/ 821549 w 914747"/>
                <a:gd name="connsiteY12" fmla="*/ 94303 h 280099"/>
                <a:gd name="connsiteX13" fmla="*/ 831074 w 914747"/>
                <a:gd name="connsiteY13" fmla="*/ 30803 h 280099"/>
                <a:gd name="connsiteX14" fmla="*/ 707249 w 914747"/>
                <a:gd name="connsiteY14" fmla="*/ 46678 h 280099"/>
                <a:gd name="connsiteX15" fmla="*/ 348474 w 914747"/>
                <a:gd name="connsiteY15" fmla="*/ 157803 h 280099"/>
                <a:gd name="connsiteX16" fmla="*/ 415149 w 914747"/>
                <a:gd name="connsiteY16" fmla="*/ 138753 h 280099"/>
                <a:gd name="connsiteX17" fmla="*/ 103999 w 914747"/>
                <a:gd name="connsiteY17" fmla="*/ 234003 h 280099"/>
                <a:gd name="connsiteX18" fmla="*/ 34149 w 914747"/>
                <a:gd name="connsiteY18" fmla="*/ 272103 h 28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747" h="280099">
                  <a:moveTo>
                    <a:pt x="34149" y="272103"/>
                  </a:moveTo>
                  <a:cubicBezTo>
                    <a:pt x="120403" y="246703"/>
                    <a:pt x="524687" y="114411"/>
                    <a:pt x="621524" y="81603"/>
                  </a:cubicBezTo>
                  <a:cubicBezTo>
                    <a:pt x="718362" y="48795"/>
                    <a:pt x="573899" y="88482"/>
                    <a:pt x="615174" y="75253"/>
                  </a:cubicBezTo>
                  <a:cubicBezTo>
                    <a:pt x="656449" y="62024"/>
                    <a:pt x="831074" y="10695"/>
                    <a:pt x="869174" y="2228"/>
                  </a:cubicBezTo>
                  <a:cubicBezTo>
                    <a:pt x="907274" y="-6239"/>
                    <a:pt x="849595" y="11224"/>
                    <a:pt x="843774" y="24453"/>
                  </a:cubicBezTo>
                  <a:cubicBezTo>
                    <a:pt x="837953" y="37682"/>
                    <a:pt x="822607" y="55674"/>
                    <a:pt x="834249" y="81603"/>
                  </a:cubicBezTo>
                  <a:cubicBezTo>
                    <a:pt x="845891" y="107532"/>
                    <a:pt x="906216" y="169445"/>
                    <a:pt x="913624" y="180028"/>
                  </a:cubicBezTo>
                  <a:cubicBezTo>
                    <a:pt x="921032" y="190611"/>
                    <a:pt x="889811" y="155686"/>
                    <a:pt x="878699" y="145103"/>
                  </a:cubicBezTo>
                  <a:cubicBezTo>
                    <a:pt x="867587" y="134520"/>
                    <a:pt x="861237" y="121291"/>
                    <a:pt x="846949" y="116528"/>
                  </a:cubicBezTo>
                  <a:cubicBezTo>
                    <a:pt x="832661" y="111765"/>
                    <a:pt x="840070" y="109120"/>
                    <a:pt x="792974" y="116528"/>
                  </a:cubicBezTo>
                  <a:cubicBezTo>
                    <a:pt x="745878" y="123936"/>
                    <a:pt x="559612" y="158332"/>
                    <a:pt x="564374" y="160978"/>
                  </a:cubicBezTo>
                  <a:cubicBezTo>
                    <a:pt x="569136" y="163624"/>
                    <a:pt x="821549" y="132403"/>
                    <a:pt x="821549" y="132403"/>
                  </a:cubicBezTo>
                  <a:cubicBezTo>
                    <a:pt x="864411" y="121291"/>
                    <a:pt x="819962" y="111236"/>
                    <a:pt x="821549" y="94303"/>
                  </a:cubicBezTo>
                  <a:cubicBezTo>
                    <a:pt x="823137" y="77370"/>
                    <a:pt x="850124" y="38740"/>
                    <a:pt x="831074" y="30803"/>
                  </a:cubicBezTo>
                  <a:cubicBezTo>
                    <a:pt x="812024" y="22866"/>
                    <a:pt x="787682" y="25511"/>
                    <a:pt x="707249" y="46678"/>
                  </a:cubicBezTo>
                  <a:cubicBezTo>
                    <a:pt x="626816" y="67845"/>
                    <a:pt x="397157" y="142457"/>
                    <a:pt x="348474" y="157803"/>
                  </a:cubicBezTo>
                  <a:cubicBezTo>
                    <a:pt x="299791" y="173149"/>
                    <a:pt x="415149" y="138753"/>
                    <a:pt x="415149" y="138753"/>
                  </a:cubicBezTo>
                  <a:cubicBezTo>
                    <a:pt x="374403" y="151453"/>
                    <a:pt x="162736" y="211778"/>
                    <a:pt x="103999" y="234003"/>
                  </a:cubicBezTo>
                  <a:cubicBezTo>
                    <a:pt x="45262" y="256228"/>
                    <a:pt x="-52105" y="297503"/>
                    <a:pt x="34149" y="272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 1390">
              <a:extLst>
                <a:ext uri="{FF2B5EF4-FFF2-40B4-BE49-F238E27FC236}">
                  <a16:creationId xmlns:a16="http://schemas.microsoft.com/office/drawing/2014/main" id="{56915881-4E44-1FF6-C580-98FFC0FA9422}"/>
                </a:ext>
              </a:extLst>
            </p:cNvPr>
            <p:cNvSpPr/>
            <p:nvPr/>
          </p:nvSpPr>
          <p:spPr>
            <a:xfrm>
              <a:off x="3473417" y="2606531"/>
              <a:ext cx="662072" cy="63758"/>
            </a:xfrm>
            <a:custGeom>
              <a:avLst/>
              <a:gdLst>
                <a:gd name="connsiteX0" fmla="*/ 33 w 662072"/>
                <a:gd name="connsiteY0" fmla="*/ 38244 h 63758"/>
                <a:gd name="connsiteX1" fmla="*/ 292133 w 662072"/>
                <a:gd name="connsiteY1" fmla="*/ 35069 h 63758"/>
                <a:gd name="connsiteX2" fmla="*/ 542958 w 662072"/>
                <a:gd name="connsiteY2" fmla="*/ 25544 h 63758"/>
                <a:gd name="connsiteX3" fmla="*/ 660433 w 662072"/>
                <a:gd name="connsiteY3" fmla="*/ 144 h 63758"/>
                <a:gd name="connsiteX4" fmla="*/ 463583 w 662072"/>
                <a:gd name="connsiteY4" fmla="*/ 38244 h 63758"/>
                <a:gd name="connsiteX5" fmla="*/ 231808 w 662072"/>
                <a:gd name="connsiteY5" fmla="*/ 63644 h 63758"/>
                <a:gd name="connsiteX6" fmla="*/ 365158 w 662072"/>
                <a:gd name="connsiteY6" fmla="*/ 47769 h 63758"/>
                <a:gd name="connsiteX7" fmla="*/ 273083 w 662072"/>
                <a:gd name="connsiteY7" fmla="*/ 50944 h 63758"/>
                <a:gd name="connsiteX8" fmla="*/ 33 w 662072"/>
                <a:gd name="connsiteY8" fmla="*/ 38244 h 6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2072" h="63758">
                  <a:moveTo>
                    <a:pt x="33" y="38244"/>
                  </a:moveTo>
                  <a:cubicBezTo>
                    <a:pt x="3208" y="35598"/>
                    <a:pt x="201646" y="37186"/>
                    <a:pt x="292133" y="35069"/>
                  </a:cubicBezTo>
                  <a:cubicBezTo>
                    <a:pt x="382620" y="32952"/>
                    <a:pt x="481575" y="31365"/>
                    <a:pt x="542958" y="25544"/>
                  </a:cubicBezTo>
                  <a:cubicBezTo>
                    <a:pt x="604341" y="19723"/>
                    <a:pt x="673662" y="-1973"/>
                    <a:pt x="660433" y="144"/>
                  </a:cubicBezTo>
                  <a:cubicBezTo>
                    <a:pt x="647204" y="2261"/>
                    <a:pt x="535020" y="27661"/>
                    <a:pt x="463583" y="38244"/>
                  </a:cubicBezTo>
                  <a:cubicBezTo>
                    <a:pt x="392146" y="48827"/>
                    <a:pt x="248212" y="62057"/>
                    <a:pt x="231808" y="63644"/>
                  </a:cubicBezTo>
                  <a:cubicBezTo>
                    <a:pt x="215404" y="65231"/>
                    <a:pt x="358279" y="49886"/>
                    <a:pt x="365158" y="47769"/>
                  </a:cubicBezTo>
                  <a:cubicBezTo>
                    <a:pt x="372037" y="45652"/>
                    <a:pt x="329175" y="52002"/>
                    <a:pt x="273083" y="50944"/>
                  </a:cubicBezTo>
                  <a:cubicBezTo>
                    <a:pt x="216991" y="49886"/>
                    <a:pt x="-3142" y="40890"/>
                    <a:pt x="33" y="382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 1391">
              <a:extLst>
                <a:ext uri="{FF2B5EF4-FFF2-40B4-BE49-F238E27FC236}">
                  <a16:creationId xmlns:a16="http://schemas.microsoft.com/office/drawing/2014/main" id="{9997D06E-BB46-46C7-F2F4-CDAC91237B9F}"/>
                </a:ext>
              </a:extLst>
            </p:cNvPr>
            <p:cNvSpPr/>
            <p:nvPr/>
          </p:nvSpPr>
          <p:spPr>
            <a:xfrm>
              <a:off x="3449965" y="2555169"/>
              <a:ext cx="674463" cy="86807"/>
            </a:xfrm>
            <a:custGeom>
              <a:avLst/>
              <a:gdLst>
                <a:gd name="connsiteX0" fmla="*/ 42535 w 674463"/>
                <a:gd name="connsiteY0" fmla="*/ 86431 h 86807"/>
                <a:gd name="connsiteX1" fmla="*/ 52060 w 674463"/>
                <a:gd name="connsiteY1" fmla="*/ 13406 h 86807"/>
                <a:gd name="connsiteX2" fmla="*/ 201285 w 674463"/>
                <a:gd name="connsiteY2" fmla="*/ 70556 h 86807"/>
                <a:gd name="connsiteX3" fmla="*/ 274310 w 674463"/>
                <a:gd name="connsiteY3" fmla="*/ 51506 h 86807"/>
                <a:gd name="connsiteX4" fmla="*/ 315585 w 674463"/>
                <a:gd name="connsiteY4" fmla="*/ 706 h 86807"/>
                <a:gd name="connsiteX5" fmla="*/ 398135 w 674463"/>
                <a:gd name="connsiteY5" fmla="*/ 22931 h 86807"/>
                <a:gd name="connsiteX6" fmla="*/ 582285 w 674463"/>
                <a:gd name="connsiteY6" fmla="*/ 38806 h 86807"/>
                <a:gd name="connsiteX7" fmla="*/ 674360 w 674463"/>
                <a:gd name="connsiteY7" fmla="*/ 26106 h 86807"/>
                <a:gd name="connsiteX8" fmla="*/ 566410 w 674463"/>
                <a:gd name="connsiteY8" fmla="*/ 51506 h 86807"/>
                <a:gd name="connsiteX9" fmla="*/ 439410 w 674463"/>
                <a:gd name="connsiteY9" fmla="*/ 67381 h 86807"/>
                <a:gd name="connsiteX10" fmla="*/ 452110 w 674463"/>
                <a:gd name="connsiteY10" fmla="*/ 32456 h 86807"/>
                <a:gd name="connsiteX11" fmla="*/ 283835 w 674463"/>
                <a:gd name="connsiteY11" fmla="*/ 32456 h 86807"/>
                <a:gd name="connsiteX12" fmla="*/ 166360 w 674463"/>
                <a:gd name="connsiteY12" fmla="*/ 61031 h 86807"/>
                <a:gd name="connsiteX13" fmla="*/ 96510 w 674463"/>
                <a:gd name="connsiteY13" fmla="*/ 19756 h 86807"/>
                <a:gd name="connsiteX14" fmla="*/ 1260 w 674463"/>
                <a:gd name="connsiteY14" fmla="*/ 41981 h 86807"/>
                <a:gd name="connsiteX15" fmla="*/ 42535 w 674463"/>
                <a:gd name="connsiteY15" fmla="*/ 86431 h 8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4463" h="86807">
                  <a:moveTo>
                    <a:pt x="42535" y="86431"/>
                  </a:moveTo>
                  <a:cubicBezTo>
                    <a:pt x="51002" y="81668"/>
                    <a:pt x="25602" y="16052"/>
                    <a:pt x="52060" y="13406"/>
                  </a:cubicBezTo>
                  <a:cubicBezTo>
                    <a:pt x="78518" y="10760"/>
                    <a:pt x="164243" y="64206"/>
                    <a:pt x="201285" y="70556"/>
                  </a:cubicBezTo>
                  <a:cubicBezTo>
                    <a:pt x="238327" y="76906"/>
                    <a:pt x="255260" y="63148"/>
                    <a:pt x="274310" y="51506"/>
                  </a:cubicBezTo>
                  <a:cubicBezTo>
                    <a:pt x="293360" y="39864"/>
                    <a:pt x="294948" y="5468"/>
                    <a:pt x="315585" y="706"/>
                  </a:cubicBezTo>
                  <a:cubicBezTo>
                    <a:pt x="336222" y="-4056"/>
                    <a:pt x="353685" y="16581"/>
                    <a:pt x="398135" y="22931"/>
                  </a:cubicBezTo>
                  <a:cubicBezTo>
                    <a:pt x="442585" y="29281"/>
                    <a:pt x="536248" y="38277"/>
                    <a:pt x="582285" y="38806"/>
                  </a:cubicBezTo>
                  <a:cubicBezTo>
                    <a:pt x="628322" y="39335"/>
                    <a:pt x="677006" y="23989"/>
                    <a:pt x="674360" y="26106"/>
                  </a:cubicBezTo>
                  <a:cubicBezTo>
                    <a:pt x="671714" y="28223"/>
                    <a:pt x="605568" y="44627"/>
                    <a:pt x="566410" y="51506"/>
                  </a:cubicBezTo>
                  <a:cubicBezTo>
                    <a:pt x="527252" y="58385"/>
                    <a:pt x="458460" y="70556"/>
                    <a:pt x="439410" y="67381"/>
                  </a:cubicBezTo>
                  <a:cubicBezTo>
                    <a:pt x="420360" y="64206"/>
                    <a:pt x="478039" y="38277"/>
                    <a:pt x="452110" y="32456"/>
                  </a:cubicBezTo>
                  <a:cubicBezTo>
                    <a:pt x="426181" y="26635"/>
                    <a:pt x="331460" y="27694"/>
                    <a:pt x="283835" y="32456"/>
                  </a:cubicBezTo>
                  <a:cubicBezTo>
                    <a:pt x="236210" y="37218"/>
                    <a:pt x="197581" y="63148"/>
                    <a:pt x="166360" y="61031"/>
                  </a:cubicBezTo>
                  <a:cubicBezTo>
                    <a:pt x="135139" y="58914"/>
                    <a:pt x="124027" y="22931"/>
                    <a:pt x="96510" y="19756"/>
                  </a:cubicBezTo>
                  <a:cubicBezTo>
                    <a:pt x="68993" y="16581"/>
                    <a:pt x="10256" y="34573"/>
                    <a:pt x="1260" y="41981"/>
                  </a:cubicBezTo>
                  <a:cubicBezTo>
                    <a:pt x="-7736" y="49389"/>
                    <a:pt x="34068" y="91194"/>
                    <a:pt x="42535" y="864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 1392">
              <a:extLst>
                <a:ext uri="{FF2B5EF4-FFF2-40B4-BE49-F238E27FC236}">
                  <a16:creationId xmlns:a16="http://schemas.microsoft.com/office/drawing/2014/main" id="{15FAEA34-DFAC-D6B3-596D-533A24605E06}"/>
                </a:ext>
              </a:extLst>
            </p:cNvPr>
            <p:cNvSpPr/>
            <p:nvPr/>
          </p:nvSpPr>
          <p:spPr>
            <a:xfrm>
              <a:off x="3957852" y="2309155"/>
              <a:ext cx="233153" cy="244371"/>
            </a:xfrm>
            <a:custGeom>
              <a:avLst/>
              <a:gdLst>
                <a:gd name="connsiteX0" fmla="*/ 87098 w 233153"/>
                <a:gd name="connsiteY0" fmla="*/ 243545 h 244371"/>
                <a:gd name="connsiteX1" fmla="*/ 14073 w 233153"/>
                <a:gd name="connsiteY1" fmla="*/ 180045 h 244371"/>
                <a:gd name="connsiteX2" fmla="*/ 1373 w 233153"/>
                <a:gd name="connsiteY2" fmla="*/ 122895 h 244371"/>
                <a:gd name="connsiteX3" fmla="*/ 33123 w 233153"/>
                <a:gd name="connsiteY3" fmla="*/ 43520 h 244371"/>
                <a:gd name="connsiteX4" fmla="*/ 134723 w 233153"/>
                <a:gd name="connsiteY4" fmla="*/ 11770 h 244371"/>
                <a:gd name="connsiteX5" fmla="*/ 182348 w 233153"/>
                <a:gd name="connsiteY5" fmla="*/ 14945 h 244371"/>
                <a:gd name="connsiteX6" fmla="*/ 233148 w 233153"/>
                <a:gd name="connsiteY6" fmla="*/ 72095 h 244371"/>
                <a:gd name="connsiteX7" fmla="*/ 179173 w 233153"/>
                <a:gd name="connsiteY7" fmla="*/ 11770 h 244371"/>
                <a:gd name="connsiteX8" fmla="*/ 131548 w 233153"/>
                <a:gd name="connsiteY8" fmla="*/ 2245 h 244371"/>
                <a:gd name="connsiteX9" fmla="*/ 17248 w 233153"/>
                <a:gd name="connsiteY9" fmla="*/ 40345 h 244371"/>
                <a:gd name="connsiteX10" fmla="*/ 14073 w 233153"/>
                <a:gd name="connsiteY10" fmla="*/ 97495 h 244371"/>
                <a:gd name="connsiteX11" fmla="*/ 17248 w 233153"/>
                <a:gd name="connsiteY11" fmla="*/ 132420 h 244371"/>
                <a:gd name="connsiteX12" fmla="*/ 87098 w 233153"/>
                <a:gd name="connsiteY12" fmla="*/ 243545 h 2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153" h="244371">
                  <a:moveTo>
                    <a:pt x="87098" y="243545"/>
                  </a:moveTo>
                  <a:cubicBezTo>
                    <a:pt x="86569" y="251483"/>
                    <a:pt x="28360" y="200153"/>
                    <a:pt x="14073" y="180045"/>
                  </a:cubicBezTo>
                  <a:cubicBezTo>
                    <a:pt x="-214" y="159937"/>
                    <a:pt x="-1802" y="145649"/>
                    <a:pt x="1373" y="122895"/>
                  </a:cubicBezTo>
                  <a:cubicBezTo>
                    <a:pt x="4548" y="100141"/>
                    <a:pt x="10898" y="62041"/>
                    <a:pt x="33123" y="43520"/>
                  </a:cubicBezTo>
                  <a:cubicBezTo>
                    <a:pt x="55348" y="24999"/>
                    <a:pt x="109852" y="16532"/>
                    <a:pt x="134723" y="11770"/>
                  </a:cubicBezTo>
                  <a:cubicBezTo>
                    <a:pt x="159594" y="7008"/>
                    <a:pt x="165944" y="4891"/>
                    <a:pt x="182348" y="14945"/>
                  </a:cubicBezTo>
                  <a:cubicBezTo>
                    <a:pt x="198752" y="24999"/>
                    <a:pt x="233677" y="72624"/>
                    <a:pt x="233148" y="72095"/>
                  </a:cubicBezTo>
                  <a:cubicBezTo>
                    <a:pt x="232619" y="71566"/>
                    <a:pt x="196106" y="23412"/>
                    <a:pt x="179173" y="11770"/>
                  </a:cubicBezTo>
                  <a:cubicBezTo>
                    <a:pt x="162240" y="128"/>
                    <a:pt x="158535" y="-2517"/>
                    <a:pt x="131548" y="2245"/>
                  </a:cubicBezTo>
                  <a:cubicBezTo>
                    <a:pt x="104561" y="7007"/>
                    <a:pt x="36827" y="24470"/>
                    <a:pt x="17248" y="40345"/>
                  </a:cubicBezTo>
                  <a:cubicBezTo>
                    <a:pt x="-2331" y="56220"/>
                    <a:pt x="14073" y="82149"/>
                    <a:pt x="14073" y="97495"/>
                  </a:cubicBezTo>
                  <a:cubicBezTo>
                    <a:pt x="14073" y="112841"/>
                    <a:pt x="8252" y="109666"/>
                    <a:pt x="17248" y="132420"/>
                  </a:cubicBezTo>
                  <a:cubicBezTo>
                    <a:pt x="26244" y="155174"/>
                    <a:pt x="87627" y="235607"/>
                    <a:pt x="87098" y="243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 1393">
              <a:extLst>
                <a:ext uri="{FF2B5EF4-FFF2-40B4-BE49-F238E27FC236}">
                  <a16:creationId xmlns:a16="http://schemas.microsoft.com/office/drawing/2014/main" id="{31BE1622-E13A-31B4-AA14-AF89F376D1DB}"/>
                </a:ext>
              </a:extLst>
            </p:cNvPr>
            <p:cNvSpPr/>
            <p:nvPr/>
          </p:nvSpPr>
          <p:spPr>
            <a:xfrm>
              <a:off x="4047310" y="2304593"/>
              <a:ext cx="163767" cy="257632"/>
            </a:xfrm>
            <a:custGeom>
              <a:avLst/>
              <a:gdLst>
                <a:gd name="connsiteX0" fmla="*/ 89715 w 163767"/>
                <a:gd name="connsiteY0" fmla="*/ 457 h 257632"/>
                <a:gd name="connsiteX1" fmla="*/ 159565 w 163767"/>
                <a:gd name="connsiteY1" fmla="*/ 117932 h 257632"/>
                <a:gd name="connsiteX2" fmla="*/ 153215 w 163767"/>
                <a:gd name="connsiteY2" fmla="*/ 165557 h 257632"/>
                <a:gd name="connsiteX3" fmla="*/ 130990 w 163767"/>
                <a:gd name="connsiteY3" fmla="*/ 203657 h 257632"/>
                <a:gd name="connsiteX4" fmla="*/ 73840 w 163767"/>
                <a:gd name="connsiteY4" fmla="*/ 241757 h 257632"/>
                <a:gd name="connsiteX5" fmla="*/ 815 w 163767"/>
                <a:gd name="connsiteY5" fmla="*/ 257632 h 257632"/>
                <a:gd name="connsiteX6" fmla="*/ 124640 w 163767"/>
                <a:gd name="connsiteY6" fmla="*/ 241757 h 257632"/>
                <a:gd name="connsiteX7" fmla="*/ 159565 w 163767"/>
                <a:gd name="connsiteY7" fmla="*/ 171907 h 257632"/>
                <a:gd name="connsiteX8" fmla="*/ 130990 w 163767"/>
                <a:gd name="connsiteY8" fmla="*/ 79832 h 257632"/>
                <a:gd name="connsiteX9" fmla="*/ 89715 w 163767"/>
                <a:gd name="connsiteY9" fmla="*/ 457 h 25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767" h="257632">
                  <a:moveTo>
                    <a:pt x="89715" y="457"/>
                  </a:moveTo>
                  <a:cubicBezTo>
                    <a:pt x="94477" y="6807"/>
                    <a:pt x="148982" y="90415"/>
                    <a:pt x="159565" y="117932"/>
                  </a:cubicBezTo>
                  <a:cubicBezTo>
                    <a:pt x="170148" y="145449"/>
                    <a:pt x="157978" y="151269"/>
                    <a:pt x="153215" y="165557"/>
                  </a:cubicBezTo>
                  <a:cubicBezTo>
                    <a:pt x="148452" y="179845"/>
                    <a:pt x="144219" y="190957"/>
                    <a:pt x="130990" y="203657"/>
                  </a:cubicBezTo>
                  <a:cubicBezTo>
                    <a:pt x="117761" y="216357"/>
                    <a:pt x="95536" y="232761"/>
                    <a:pt x="73840" y="241757"/>
                  </a:cubicBezTo>
                  <a:cubicBezTo>
                    <a:pt x="52144" y="250753"/>
                    <a:pt x="-7652" y="257632"/>
                    <a:pt x="815" y="257632"/>
                  </a:cubicBezTo>
                  <a:cubicBezTo>
                    <a:pt x="9282" y="257632"/>
                    <a:pt x="98182" y="256044"/>
                    <a:pt x="124640" y="241757"/>
                  </a:cubicBezTo>
                  <a:cubicBezTo>
                    <a:pt x="151098" y="227470"/>
                    <a:pt x="158507" y="198894"/>
                    <a:pt x="159565" y="171907"/>
                  </a:cubicBezTo>
                  <a:cubicBezTo>
                    <a:pt x="160623" y="144920"/>
                    <a:pt x="138927" y="104174"/>
                    <a:pt x="130990" y="79832"/>
                  </a:cubicBezTo>
                  <a:cubicBezTo>
                    <a:pt x="123053" y="55490"/>
                    <a:pt x="84953" y="-5893"/>
                    <a:pt x="89715" y="4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 1394">
              <a:extLst>
                <a:ext uri="{FF2B5EF4-FFF2-40B4-BE49-F238E27FC236}">
                  <a16:creationId xmlns:a16="http://schemas.microsoft.com/office/drawing/2014/main" id="{C382837F-59A9-2CA6-7F57-9D64653697F1}"/>
                </a:ext>
              </a:extLst>
            </p:cNvPr>
            <p:cNvSpPr/>
            <p:nvPr/>
          </p:nvSpPr>
          <p:spPr>
            <a:xfrm>
              <a:off x="3977879" y="2339741"/>
              <a:ext cx="127463" cy="163554"/>
            </a:xfrm>
            <a:custGeom>
              <a:avLst/>
              <a:gdLst>
                <a:gd name="connsiteX0" fmla="*/ 127396 w 127463"/>
                <a:gd name="connsiteY0" fmla="*/ 234 h 163554"/>
                <a:gd name="connsiteX1" fmla="*/ 35321 w 127463"/>
                <a:gd name="connsiteY1" fmla="*/ 19284 h 163554"/>
                <a:gd name="connsiteX2" fmla="*/ 13096 w 127463"/>
                <a:gd name="connsiteY2" fmla="*/ 51034 h 163554"/>
                <a:gd name="connsiteX3" fmla="*/ 48021 w 127463"/>
                <a:gd name="connsiteY3" fmla="*/ 162159 h 163554"/>
                <a:gd name="connsiteX4" fmla="*/ 9921 w 127463"/>
                <a:gd name="connsiteY4" fmla="*/ 111359 h 163554"/>
                <a:gd name="connsiteX5" fmla="*/ 396 w 127463"/>
                <a:gd name="connsiteY5" fmla="*/ 79609 h 163554"/>
                <a:gd name="connsiteX6" fmla="*/ 19446 w 127463"/>
                <a:gd name="connsiteY6" fmla="*/ 31984 h 163554"/>
                <a:gd name="connsiteX7" fmla="*/ 127396 w 127463"/>
                <a:gd name="connsiteY7" fmla="*/ 234 h 163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463" h="163554">
                  <a:moveTo>
                    <a:pt x="127396" y="234"/>
                  </a:moveTo>
                  <a:cubicBezTo>
                    <a:pt x="130042" y="-1883"/>
                    <a:pt x="54371" y="10817"/>
                    <a:pt x="35321" y="19284"/>
                  </a:cubicBezTo>
                  <a:cubicBezTo>
                    <a:pt x="16271" y="27751"/>
                    <a:pt x="10979" y="27221"/>
                    <a:pt x="13096" y="51034"/>
                  </a:cubicBezTo>
                  <a:cubicBezTo>
                    <a:pt x="15213" y="74847"/>
                    <a:pt x="48550" y="152105"/>
                    <a:pt x="48021" y="162159"/>
                  </a:cubicBezTo>
                  <a:cubicBezTo>
                    <a:pt x="47492" y="172213"/>
                    <a:pt x="17858" y="125117"/>
                    <a:pt x="9921" y="111359"/>
                  </a:cubicBezTo>
                  <a:cubicBezTo>
                    <a:pt x="1983" y="97601"/>
                    <a:pt x="-1191" y="92838"/>
                    <a:pt x="396" y="79609"/>
                  </a:cubicBezTo>
                  <a:cubicBezTo>
                    <a:pt x="1983" y="66380"/>
                    <a:pt x="2513" y="43626"/>
                    <a:pt x="19446" y="31984"/>
                  </a:cubicBezTo>
                  <a:cubicBezTo>
                    <a:pt x="36379" y="20342"/>
                    <a:pt x="124750" y="2351"/>
                    <a:pt x="127396" y="2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 1395">
              <a:extLst>
                <a:ext uri="{FF2B5EF4-FFF2-40B4-BE49-F238E27FC236}">
                  <a16:creationId xmlns:a16="http://schemas.microsoft.com/office/drawing/2014/main" id="{DA931181-7F9A-B231-51EF-8CCE4194C8E8}"/>
                </a:ext>
              </a:extLst>
            </p:cNvPr>
            <p:cNvSpPr/>
            <p:nvPr/>
          </p:nvSpPr>
          <p:spPr>
            <a:xfrm>
              <a:off x="4066931" y="2354540"/>
              <a:ext cx="105393" cy="163310"/>
            </a:xfrm>
            <a:custGeom>
              <a:avLst/>
              <a:gdLst>
                <a:gd name="connsiteX0" fmla="*/ 57394 w 105393"/>
                <a:gd name="connsiteY0" fmla="*/ 1310 h 163310"/>
                <a:gd name="connsiteX1" fmla="*/ 98669 w 105393"/>
                <a:gd name="connsiteY1" fmla="*/ 64810 h 163310"/>
                <a:gd name="connsiteX2" fmla="*/ 105019 w 105393"/>
                <a:gd name="connsiteY2" fmla="*/ 99735 h 163310"/>
                <a:gd name="connsiteX3" fmla="*/ 95494 w 105393"/>
                <a:gd name="connsiteY3" fmla="*/ 118785 h 163310"/>
                <a:gd name="connsiteX4" fmla="*/ 63744 w 105393"/>
                <a:gd name="connsiteY4" fmla="*/ 131485 h 163310"/>
                <a:gd name="connsiteX5" fmla="*/ 244 w 105393"/>
                <a:gd name="connsiteY5" fmla="*/ 163235 h 163310"/>
                <a:gd name="connsiteX6" fmla="*/ 89144 w 105393"/>
                <a:gd name="connsiteY6" fmla="*/ 141010 h 163310"/>
                <a:gd name="connsiteX7" fmla="*/ 105019 w 105393"/>
                <a:gd name="connsiteY7" fmla="*/ 121960 h 163310"/>
                <a:gd name="connsiteX8" fmla="*/ 98669 w 105393"/>
                <a:gd name="connsiteY8" fmla="*/ 29885 h 163310"/>
                <a:gd name="connsiteX9" fmla="*/ 57394 w 105393"/>
                <a:gd name="connsiteY9" fmla="*/ 1310 h 16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393" h="163310">
                  <a:moveTo>
                    <a:pt x="57394" y="1310"/>
                  </a:moveTo>
                  <a:cubicBezTo>
                    <a:pt x="57394" y="7131"/>
                    <a:pt x="90732" y="48406"/>
                    <a:pt x="98669" y="64810"/>
                  </a:cubicBezTo>
                  <a:cubicBezTo>
                    <a:pt x="106607" y="81214"/>
                    <a:pt x="105548" y="90739"/>
                    <a:pt x="105019" y="99735"/>
                  </a:cubicBezTo>
                  <a:cubicBezTo>
                    <a:pt x="104490" y="108731"/>
                    <a:pt x="102373" y="113493"/>
                    <a:pt x="95494" y="118785"/>
                  </a:cubicBezTo>
                  <a:cubicBezTo>
                    <a:pt x="88615" y="124077"/>
                    <a:pt x="79619" y="124077"/>
                    <a:pt x="63744" y="131485"/>
                  </a:cubicBezTo>
                  <a:cubicBezTo>
                    <a:pt x="47869" y="138893"/>
                    <a:pt x="-3989" y="161648"/>
                    <a:pt x="244" y="163235"/>
                  </a:cubicBezTo>
                  <a:cubicBezTo>
                    <a:pt x="4477" y="164822"/>
                    <a:pt x="89144" y="141010"/>
                    <a:pt x="89144" y="141010"/>
                  </a:cubicBezTo>
                  <a:cubicBezTo>
                    <a:pt x="106606" y="134131"/>
                    <a:pt x="103432" y="140481"/>
                    <a:pt x="105019" y="121960"/>
                  </a:cubicBezTo>
                  <a:cubicBezTo>
                    <a:pt x="106606" y="103439"/>
                    <a:pt x="102902" y="49993"/>
                    <a:pt x="98669" y="29885"/>
                  </a:cubicBezTo>
                  <a:cubicBezTo>
                    <a:pt x="94436" y="9777"/>
                    <a:pt x="57394" y="-4511"/>
                    <a:pt x="57394" y="13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 1396">
              <a:extLst>
                <a:ext uri="{FF2B5EF4-FFF2-40B4-BE49-F238E27FC236}">
                  <a16:creationId xmlns:a16="http://schemas.microsoft.com/office/drawing/2014/main" id="{06A7C639-F1B7-C79D-38F0-2B1F3B829B03}"/>
                </a:ext>
              </a:extLst>
            </p:cNvPr>
            <p:cNvSpPr/>
            <p:nvPr/>
          </p:nvSpPr>
          <p:spPr>
            <a:xfrm>
              <a:off x="4032146" y="2333625"/>
              <a:ext cx="92179" cy="166277"/>
            </a:xfrm>
            <a:custGeom>
              <a:avLst/>
              <a:gdLst>
                <a:gd name="connsiteX0" fmla="*/ 92179 w 92179"/>
                <a:gd name="connsiteY0" fmla="*/ 0 h 166277"/>
                <a:gd name="connsiteX1" fmla="*/ 38204 w 92179"/>
                <a:gd name="connsiteY1" fmla="*/ 98425 h 166277"/>
                <a:gd name="connsiteX2" fmla="*/ 3279 w 92179"/>
                <a:gd name="connsiteY2" fmla="*/ 161925 h 166277"/>
                <a:gd name="connsiteX3" fmla="*/ 3279 w 92179"/>
                <a:gd name="connsiteY3" fmla="*/ 155575 h 166277"/>
                <a:gd name="connsiteX4" fmla="*/ 19154 w 92179"/>
                <a:gd name="connsiteY4" fmla="*/ 114300 h 166277"/>
                <a:gd name="connsiteX5" fmla="*/ 92179 w 92179"/>
                <a:gd name="connsiteY5" fmla="*/ 0 h 16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179" h="166277">
                  <a:moveTo>
                    <a:pt x="92179" y="0"/>
                  </a:moveTo>
                  <a:lnTo>
                    <a:pt x="38204" y="98425"/>
                  </a:lnTo>
                  <a:lnTo>
                    <a:pt x="3279" y="161925"/>
                  </a:lnTo>
                  <a:cubicBezTo>
                    <a:pt x="-2542" y="171450"/>
                    <a:pt x="633" y="163512"/>
                    <a:pt x="3279" y="155575"/>
                  </a:cubicBezTo>
                  <a:cubicBezTo>
                    <a:pt x="5925" y="147638"/>
                    <a:pt x="9100" y="135996"/>
                    <a:pt x="19154" y="114300"/>
                  </a:cubicBezTo>
                  <a:cubicBezTo>
                    <a:pt x="29208" y="92604"/>
                    <a:pt x="46406" y="59002"/>
                    <a:pt x="921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 1397">
              <a:extLst>
                <a:ext uri="{FF2B5EF4-FFF2-40B4-BE49-F238E27FC236}">
                  <a16:creationId xmlns:a16="http://schemas.microsoft.com/office/drawing/2014/main" id="{414A2F8B-6016-C6D0-343B-52E148F78ED7}"/>
                </a:ext>
              </a:extLst>
            </p:cNvPr>
            <p:cNvSpPr/>
            <p:nvPr/>
          </p:nvSpPr>
          <p:spPr>
            <a:xfrm>
              <a:off x="4054595" y="2346191"/>
              <a:ext cx="82564" cy="174407"/>
            </a:xfrm>
            <a:custGeom>
              <a:avLst/>
              <a:gdLst>
                <a:gd name="connsiteX0" fmla="*/ 82430 w 82564"/>
                <a:gd name="connsiteY0" fmla="*/ 134 h 174407"/>
                <a:gd name="connsiteX1" fmla="*/ 34805 w 82564"/>
                <a:gd name="connsiteY1" fmla="*/ 98559 h 174407"/>
                <a:gd name="connsiteX2" fmla="*/ 3055 w 82564"/>
                <a:gd name="connsiteY2" fmla="*/ 171584 h 174407"/>
                <a:gd name="connsiteX3" fmla="*/ 3055 w 82564"/>
                <a:gd name="connsiteY3" fmla="*/ 155709 h 174407"/>
                <a:gd name="connsiteX4" fmla="*/ 18930 w 82564"/>
                <a:gd name="connsiteY4" fmla="*/ 120784 h 174407"/>
                <a:gd name="connsiteX5" fmla="*/ 82430 w 82564"/>
                <a:gd name="connsiteY5" fmla="*/ 134 h 1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564" h="174407">
                  <a:moveTo>
                    <a:pt x="82430" y="134"/>
                  </a:moveTo>
                  <a:cubicBezTo>
                    <a:pt x="85076" y="-3570"/>
                    <a:pt x="48034" y="69984"/>
                    <a:pt x="34805" y="98559"/>
                  </a:cubicBezTo>
                  <a:cubicBezTo>
                    <a:pt x="21576" y="127134"/>
                    <a:pt x="3055" y="171584"/>
                    <a:pt x="3055" y="171584"/>
                  </a:cubicBezTo>
                  <a:cubicBezTo>
                    <a:pt x="-2237" y="181109"/>
                    <a:pt x="409" y="164176"/>
                    <a:pt x="3055" y="155709"/>
                  </a:cubicBezTo>
                  <a:cubicBezTo>
                    <a:pt x="5701" y="147242"/>
                    <a:pt x="8347" y="143538"/>
                    <a:pt x="18930" y="120784"/>
                  </a:cubicBezTo>
                  <a:cubicBezTo>
                    <a:pt x="29513" y="98030"/>
                    <a:pt x="79784" y="3838"/>
                    <a:pt x="82430" y="1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 1398">
              <a:extLst>
                <a:ext uri="{FF2B5EF4-FFF2-40B4-BE49-F238E27FC236}">
                  <a16:creationId xmlns:a16="http://schemas.microsoft.com/office/drawing/2014/main" id="{63018A90-03FE-428F-0C29-FB988F8328E4}"/>
                </a:ext>
              </a:extLst>
            </p:cNvPr>
            <p:cNvSpPr/>
            <p:nvPr/>
          </p:nvSpPr>
          <p:spPr>
            <a:xfrm>
              <a:off x="3978232" y="2374885"/>
              <a:ext cx="203448" cy="88915"/>
            </a:xfrm>
            <a:custGeom>
              <a:avLst/>
              <a:gdLst>
                <a:gd name="connsiteX0" fmla="*/ 43 w 203448"/>
                <a:gd name="connsiteY0" fmla="*/ 57165 h 88915"/>
                <a:gd name="connsiteX1" fmla="*/ 47668 w 203448"/>
                <a:gd name="connsiteY1" fmla="*/ 22240 h 88915"/>
                <a:gd name="connsiteX2" fmla="*/ 41318 w 203448"/>
                <a:gd name="connsiteY2" fmla="*/ 15 h 88915"/>
                <a:gd name="connsiteX3" fmla="*/ 95293 w 203448"/>
                <a:gd name="connsiteY3" fmla="*/ 25415 h 88915"/>
                <a:gd name="connsiteX4" fmla="*/ 76243 w 203448"/>
                <a:gd name="connsiteY4" fmla="*/ 28590 h 88915"/>
                <a:gd name="connsiteX5" fmla="*/ 92118 w 203448"/>
                <a:gd name="connsiteY5" fmla="*/ 44465 h 88915"/>
                <a:gd name="connsiteX6" fmla="*/ 190543 w 203448"/>
                <a:gd name="connsiteY6" fmla="*/ 44465 h 88915"/>
                <a:gd name="connsiteX7" fmla="*/ 190543 w 203448"/>
                <a:gd name="connsiteY7" fmla="*/ 57165 h 88915"/>
                <a:gd name="connsiteX8" fmla="*/ 82593 w 203448"/>
                <a:gd name="connsiteY8" fmla="*/ 88915 h 88915"/>
                <a:gd name="connsiteX9" fmla="*/ 57193 w 203448"/>
                <a:gd name="connsiteY9" fmla="*/ 57165 h 88915"/>
                <a:gd name="connsiteX10" fmla="*/ 43 w 203448"/>
                <a:gd name="connsiteY10" fmla="*/ 57165 h 8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448" h="88915">
                  <a:moveTo>
                    <a:pt x="43" y="57165"/>
                  </a:moveTo>
                  <a:cubicBezTo>
                    <a:pt x="-1545" y="51344"/>
                    <a:pt x="40789" y="31765"/>
                    <a:pt x="47668" y="22240"/>
                  </a:cubicBezTo>
                  <a:cubicBezTo>
                    <a:pt x="54547" y="12715"/>
                    <a:pt x="33381" y="-514"/>
                    <a:pt x="41318" y="15"/>
                  </a:cubicBezTo>
                  <a:cubicBezTo>
                    <a:pt x="49256" y="544"/>
                    <a:pt x="95293" y="25415"/>
                    <a:pt x="95293" y="25415"/>
                  </a:cubicBezTo>
                  <a:cubicBezTo>
                    <a:pt x="101114" y="30177"/>
                    <a:pt x="76243" y="28590"/>
                    <a:pt x="76243" y="28590"/>
                  </a:cubicBezTo>
                  <a:cubicBezTo>
                    <a:pt x="75714" y="31765"/>
                    <a:pt x="73068" y="41819"/>
                    <a:pt x="92118" y="44465"/>
                  </a:cubicBezTo>
                  <a:cubicBezTo>
                    <a:pt x="111168" y="47111"/>
                    <a:pt x="190543" y="44465"/>
                    <a:pt x="190543" y="44465"/>
                  </a:cubicBezTo>
                  <a:cubicBezTo>
                    <a:pt x="206947" y="46582"/>
                    <a:pt x="208535" y="49757"/>
                    <a:pt x="190543" y="57165"/>
                  </a:cubicBezTo>
                  <a:cubicBezTo>
                    <a:pt x="172551" y="64573"/>
                    <a:pt x="104818" y="88915"/>
                    <a:pt x="82593" y="88915"/>
                  </a:cubicBezTo>
                  <a:cubicBezTo>
                    <a:pt x="60368" y="88915"/>
                    <a:pt x="65131" y="65632"/>
                    <a:pt x="57193" y="57165"/>
                  </a:cubicBezTo>
                  <a:cubicBezTo>
                    <a:pt x="49256" y="48698"/>
                    <a:pt x="1631" y="62986"/>
                    <a:pt x="43" y="57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 1399">
              <a:extLst>
                <a:ext uri="{FF2B5EF4-FFF2-40B4-BE49-F238E27FC236}">
                  <a16:creationId xmlns:a16="http://schemas.microsoft.com/office/drawing/2014/main" id="{0745BCD3-7B08-D7D5-E391-8F5D58504662}"/>
                </a:ext>
              </a:extLst>
            </p:cNvPr>
            <p:cNvSpPr/>
            <p:nvPr/>
          </p:nvSpPr>
          <p:spPr>
            <a:xfrm>
              <a:off x="2197667" y="2325199"/>
              <a:ext cx="393145" cy="254896"/>
            </a:xfrm>
            <a:custGeom>
              <a:avLst/>
              <a:gdLst>
                <a:gd name="connsiteX0" fmla="*/ 158183 w 393145"/>
                <a:gd name="connsiteY0" fmla="*/ 2076 h 254896"/>
                <a:gd name="connsiteX1" fmla="*/ 40708 w 393145"/>
                <a:gd name="connsiteY1" fmla="*/ 84626 h 254896"/>
                <a:gd name="connsiteX2" fmla="*/ 24833 w 393145"/>
                <a:gd name="connsiteY2" fmla="*/ 138601 h 254896"/>
                <a:gd name="connsiteX3" fmla="*/ 56583 w 393145"/>
                <a:gd name="connsiteY3" fmla="*/ 202101 h 254896"/>
                <a:gd name="connsiteX4" fmla="*/ 129608 w 393145"/>
                <a:gd name="connsiteY4" fmla="*/ 252901 h 254896"/>
                <a:gd name="connsiteX5" fmla="*/ 262958 w 393145"/>
                <a:gd name="connsiteY5" fmla="*/ 240201 h 254896"/>
                <a:gd name="connsiteX6" fmla="*/ 348683 w 393145"/>
                <a:gd name="connsiteY6" fmla="*/ 198926 h 254896"/>
                <a:gd name="connsiteX7" fmla="*/ 386783 w 393145"/>
                <a:gd name="connsiteY7" fmla="*/ 122726 h 254896"/>
                <a:gd name="connsiteX8" fmla="*/ 364558 w 393145"/>
                <a:gd name="connsiteY8" fmla="*/ 68751 h 254896"/>
                <a:gd name="connsiteX9" fmla="*/ 282008 w 393145"/>
                <a:gd name="connsiteY9" fmla="*/ 11601 h 254896"/>
                <a:gd name="connsiteX10" fmla="*/ 208983 w 393145"/>
                <a:gd name="connsiteY10" fmla="*/ 8426 h 254896"/>
                <a:gd name="connsiteX11" fmla="*/ 282008 w 393145"/>
                <a:gd name="connsiteY11" fmla="*/ 27476 h 254896"/>
                <a:gd name="connsiteX12" fmla="*/ 358208 w 393145"/>
                <a:gd name="connsiteY12" fmla="*/ 59226 h 254896"/>
                <a:gd name="connsiteX13" fmla="*/ 393133 w 393145"/>
                <a:gd name="connsiteY13" fmla="*/ 97326 h 254896"/>
                <a:gd name="connsiteX14" fmla="*/ 355033 w 393145"/>
                <a:gd name="connsiteY14" fmla="*/ 160826 h 254896"/>
                <a:gd name="connsiteX15" fmla="*/ 342333 w 393145"/>
                <a:gd name="connsiteY15" fmla="*/ 202101 h 254896"/>
                <a:gd name="connsiteX16" fmla="*/ 247083 w 393145"/>
                <a:gd name="connsiteY16" fmla="*/ 240201 h 254896"/>
                <a:gd name="connsiteX17" fmla="*/ 126433 w 393145"/>
                <a:gd name="connsiteY17" fmla="*/ 243376 h 254896"/>
                <a:gd name="connsiteX18" fmla="*/ 5783 w 393145"/>
                <a:gd name="connsiteY18" fmla="*/ 164001 h 254896"/>
                <a:gd name="connsiteX19" fmla="*/ 18483 w 393145"/>
                <a:gd name="connsiteY19" fmla="*/ 75101 h 254896"/>
                <a:gd name="connsiteX20" fmla="*/ 12133 w 393145"/>
                <a:gd name="connsiteY20" fmla="*/ 106851 h 254896"/>
                <a:gd name="connsiteX21" fmla="*/ 116908 w 393145"/>
                <a:gd name="connsiteY21" fmla="*/ 30651 h 254896"/>
                <a:gd name="connsiteX22" fmla="*/ 158183 w 393145"/>
                <a:gd name="connsiteY22" fmla="*/ 2076 h 25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145" h="254896">
                  <a:moveTo>
                    <a:pt x="158183" y="2076"/>
                  </a:moveTo>
                  <a:cubicBezTo>
                    <a:pt x="145483" y="11072"/>
                    <a:pt x="62933" y="61872"/>
                    <a:pt x="40708" y="84626"/>
                  </a:cubicBezTo>
                  <a:cubicBezTo>
                    <a:pt x="18483" y="107380"/>
                    <a:pt x="22187" y="119022"/>
                    <a:pt x="24833" y="138601"/>
                  </a:cubicBezTo>
                  <a:cubicBezTo>
                    <a:pt x="27479" y="158180"/>
                    <a:pt x="39121" y="183051"/>
                    <a:pt x="56583" y="202101"/>
                  </a:cubicBezTo>
                  <a:cubicBezTo>
                    <a:pt x="74045" y="221151"/>
                    <a:pt x="95212" y="246551"/>
                    <a:pt x="129608" y="252901"/>
                  </a:cubicBezTo>
                  <a:cubicBezTo>
                    <a:pt x="164004" y="259251"/>
                    <a:pt x="226446" y="249197"/>
                    <a:pt x="262958" y="240201"/>
                  </a:cubicBezTo>
                  <a:cubicBezTo>
                    <a:pt x="299470" y="231205"/>
                    <a:pt x="328046" y="218505"/>
                    <a:pt x="348683" y="198926"/>
                  </a:cubicBezTo>
                  <a:cubicBezTo>
                    <a:pt x="369320" y="179347"/>
                    <a:pt x="384137" y="144422"/>
                    <a:pt x="386783" y="122726"/>
                  </a:cubicBezTo>
                  <a:cubicBezTo>
                    <a:pt x="389429" y="101030"/>
                    <a:pt x="382021" y="87272"/>
                    <a:pt x="364558" y="68751"/>
                  </a:cubicBezTo>
                  <a:cubicBezTo>
                    <a:pt x="347096" y="50230"/>
                    <a:pt x="307937" y="21655"/>
                    <a:pt x="282008" y="11601"/>
                  </a:cubicBezTo>
                  <a:cubicBezTo>
                    <a:pt x="256079" y="1547"/>
                    <a:pt x="208983" y="5780"/>
                    <a:pt x="208983" y="8426"/>
                  </a:cubicBezTo>
                  <a:cubicBezTo>
                    <a:pt x="208983" y="11072"/>
                    <a:pt x="257137" y="19009"/>
                    <a:pt x="282008" y="27476"/>
                  </a:cubicBezTo>
                  <a:cubicBezTo>
                    <a:pt x="306879" y="35943"/>
                    <a:pt x="339687" y="47584"/>
                    <a:pt x="358208" y="59226"/>
                  </a:cubicBezTo>
                  <a:cubicBezTo>
                    <a:pt x="376729" y="70868"/>
                    <a:pt x="393662" y="80393"/>
                    <a:pt x="393133" y="97326"/>
                  </a:cubicBezTo>
                  <a:cubicBezTo>
                    <a:pt x="392604" y="114259"/>
                    <a:pt x="363500" y="143364"/>
                    <a:pt x="355033" y="160826"/>
                  </a:cubicBezTo>
                  <a:cubicBezTo>
                    <a:pt x="346566" y="178288"/>
                    <a:pt x="360325" y="188872"/>
                    <a:pt x="342333" y="202101"/>
                  </a:cubicBezTo>
                  <a:cubicBezTo>
                    <a:pt x="324341" y="215330"/>
                    <a:pt x="283066" y="233322"/>
                    <a:pt x="247083" y="240201"/>
                  </a:cubicBezTo>
                  <a:cubicBezTo>
                    <a:pt x="211100" y="247080"/>
                    <a:pt x="166650" y="256076"/>
                    <a:pt x="126433" y="243376"/>
                  </a:cubicBezTo>
                  <a:cubicBezTo>
                    <a:pt x="86216" y="230676"/>
                    <a:pt x="23775" y="192047"/>
                    <a:pt x="5783" y="164001"/>
                  </a:cubicBezTo>
                  <a:cubicBezTo>
                    <a:pt x="-12209" y="135955"/>
                    <a:pt x="17425" y="84626"/>
                    <a:pt x="18483" y="75101"/>
                  </a:cubicBezTo>
                  <a:cubicBezTo>
                    <a:pt x="19541" y="65576"/>
                    <a:pt x="-4271" y="114259"/>
                    <a:pt x="12133" y="106851"/>
                  </a:cubicBezTo>
                  <a:cubicBezTo>
                    <a:pt x="28537" y="99443"/>
                    <a:pt x="93625" y="45997"/>
                    <a:pt x="116908" y="30651"/>
                  </a:cubicBezTo>
                  <a:cubicBezTo>
                    <a:pt x="140191" y="15305"/>
                    <a:pt x="170883" y="-6920"/>
                    <a:pt x="158183" y="20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 1400">
              <a:extLst>
                <a:ext uri="{FF2B5EF4-FFF2-40B4-BE49-F238E27FC236}">
                  <a16:creationId xmlns:a16="http://schemas.microsoft.com/office/drawing/2014/main" id="{64CFDF43-C611-0892-8B36-3F849B8463C4}"/>
                </a:ext>
              </a:extLst>
            </p:cNvPr>
            <p:cNvSpPr/>
            <p:nvPr/>
          </p:nvSpPr>
          <p:spPr>
            <a:xfrm>
              <a:off x="2244722" y="2383815"/>
              <a:ext cx="285811" cy="83384"/>
            </a:xfrm>
            <a:custGeom>
              <a:avLst/>
              <a:gdLst>
                <a:gd name="connsiteX0" fmla="*/ 3 w 285811"/>
                <a:gd name="connsiteY0" fmla="*/ 83160 h 83384"/>
                <a:gd name="connsiteX1" fmla="*/ 88903 w 285811"/>
                <a:gd name="connsiteY1" fmla="*/ 64110 h 83384"/>
                <a:gd name="connsiteX2" fmla="*/ 117478 w 285811"/>
                <a:gd name="connsiteY2" fmla="*/ 610 h 83384"/>
                <a:gd name="connsiteX3" fmla="*/ 142878 w 285811"/>
                <a:gd name="connsiteY3" fmla="*/ 32360 h 83384"/>
                <a:gd name="connsiteX4" fmla="*/ 193678 w 285811"/>
                <a:gd name="connsiteY4" fmla="*/ 38710 h 83384"/>
                <a:gd name="connsiteX5" fmla="*/ 285753 w 285811"/>
                <a:gd name="connsiteY5" fmla="*/ 29185 h 83384"/>
                <a:gd name="connsiteX6" fmla="*/ 206378 w 285811"/>
                <a:gd name="connsiteY6" fmla="*/ 26010 h 83384"/>
                <a:gd name="connsiteX7" fmla="*/ 130178 w 285811"/>
                <a:gd name="connsiteY7" fmla="*/ 6960 h 83384"/>
                <a:gd name="connsiteX8" fmla="*/ 117478 w 285811"/>
                <a:gd name="connsiteY8" fmla="*/ 3785 h 83384"/>
                <a:gd name="connsiteX9" fmla="*/ 85728 w 285811"/>
                <a:gd name="connsiteY9" fmla="*/ 54585 h 83384"/>
                <a:gd name="connsiteX10" fmla="*/ 3 w 285811"/>
                <a:gd name="connsiteY10" fmla="*/ 83160 h 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5811" h="83384">
                  <a:moveTo>
                    <a:pt x="3" y="83160"/>
                  </a:moveTo>
                  <a:cubicBezTo>
                    <a:pt x="532" y="84747"/>
                    <a:pt x="69324" y="77868"/>
                    <a:pt x="88903" y="64110"/>
                  </a:cubicBezTo>
                  <a:cubicBezTo>
                    <a:pt x="108482" y="50352"/>
                    <a:pt x="108482" y="5902"/>
                    <a:pt x="117478" y="610"/>
                  </a:cubicBezTo>
                  <a:cubicBezTo>
                    <a:pt x="126474" y="-4682"/>
                    <a:pt x="130178" y="26010"/>
                    <a:pt x="142878" y="32360"/>
                  </a:cubicBezTo>
                  <a:cubicBezTo>
                    <a:pt x="155578" y="38710"/>
                    <a:pt x="169866" y="39239"/>
                    <a:pt x="193678" y="38710"/>
                  </a:cubicBezTo>
                  <a:cubicBezTo>
                    <a:pt x="217490" y="38181"/>
                    <a:pt x="283636" y="31302"/>
                    <a:pt x="285753" y="29185"/>
                  </a:cubicBezTo>
                  <a:cubicBezTo>
                    <a:pt x="287870" y="27068"/>
                    <a:pt x="232307" y="29714"/>
                    <a:pt x="206378" y="26010"/>
                  </a:cubicBezTo>
                  <a:cubicBezTo>
                    <a:pt x="180449" y="22306"/>
                    <a:pt x="130178" y="6960"/>
                    <a:pt x="130178" y="6960"/>
                  </a:cubicBezTo>
                  <a:cubicBezTo>
                    <a:pt x="115361" y="3256"/>
                    <a:pt x="124886" y="-4153"/>
                    <a:pt x="117478" y="3785"/>
                  </a:cubicBezTo>
                  <a:cubicBezTo>
                    <a:pt x="110070" y="11722"/>
                    <a:pt x="106895" y="40827"/>
                    <a:pt x="85728" y="54585"/>
                  </a:cubicBezTo>
                  <a:cubicBezTo>
                    <a:pt x="64561" y="68343"/>
                    <a:pt x="-526" y="81573"/>
                    <a:pt x="3" y="83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 1401">
              <a:extLst>
                <a:ext uri="{FF2B5EF4-FFF2-40B4-BE49-F238E27FC236}">
                  <a16:creationId xmlns:a16="http://schemas.microsoft.com/office/drawing/2014/main" id="{2637B5F2-56D0-DF1E-9AA8-BB594D919063}"/>
                </a:ext>
              </a:extLst>
            </p:cNvPr>
            <p:cNvSpPr/>
            <p:nvPr/>
          </p:nvSpPr>
          <p:spPr>
            <a:xfrm>
              <a:off x="2247232" y="2406635"/>
              <a:ext cx="299700" cy="146676"/>
            </a:xfrm>
            <a:custGeom>
              <a:avLst/>
              <a:gdLst>
                <a:gd name="connsiteX0" fmla="*/ 280068 w 299700"/>
                <a:gd name="connsiteY0" fmla="*/ 15 h 146676"/>
                <a:gd name="connsiteX1" fmla="*/ 207043 w 299700"/>
                <a:gd name="connsiteY1" fmla="*/ 66690 h 146676"/>
                <a:gd name="connsiteX2" fmla="*/ 261018 w 299700"/>
                <a:gd name="connsiteY2" fmla="*/ 82565 h 146676"/>
                <a:gd name="connsiteX3" fmla="*/ 273718 w 299700"/>
                <a:gd name="connsiteY3" fmla="*/ 98440 h 146676"/>
                <a:gd name="connsiteX4" fmla="*/ 175293 w 299700"/>
                <a:gd name="connsiteY4" fmla="*/ 88915 h 146676"/>
                <a:gd name="connsiteX5" fmla="*/ 76868 w 299700"/>
                <a:gd name="connsiteY5" fmla="*/ 146065 h 146676"/>
                <a:gd name="connsiteX6" fmla="*/ 92743 w 299700"/>
                <a:gd name="connsiteY6" fmla="*/ 117490 h 146676"/>
                <a:gd name="connsiteX7" fmla="*/ 95918 w 299700"/>
                <a:gd name="connsiteY7" fmla="*/ 92090 h 146676"/>
                <a:gd name="connsiteX8" fmla="*/ 668 w 299700"/>
                <a:gd name="connsiteY8" fmla="*/ 53990 h 146676"/>
                <a:gd name="connsiteX9" fmla="*/ 54643 w 299700"/>
                <a:gd name="connsiteY9" fmla="*/ 92090 h 146676"/>
                <a:gd name="connsiteX10" fmla="*/ 76868 w 299700"/>
                <a:gd name="connsiteY10" fmla="*/ 120665 h 146676"/>
                <a:gd name="connsiteX11" fmla="*/ 102268 w 299700"/>
                <a:gd name="connsiteY11" fmla="*/ 136540 h 146676"/>
                <a:gd name="connsiteX12" fmla="*/ 191168 w 299700"/>
                <a:gd name="connsiteY12" fmla="*/ 98440 h 146676"/>
                <a:gd name="connsiteX13" fmla="*/ 299118 w 299700"/>
                <a:gd name="connsiteY13" fmla="*/ 101615 h 146676"/>
                <a:gd name="connsiteX14" fmla="*/ 235618 w 299700"/>
                <a:gd name="connsiteY14" fmla="*/ 73040 h 146676"/>
                <a:gd name="connsiteX15" fmla="*/ 280068 w 299700"/>
                <a:gd name="connsiteY15" fmla="*/ 15 h 14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00" h="146676">
                  <a:moveTo>
                    <a:pt x="280068" y="15"/>
                  </a:moveTo>
                  <a:cubicBezTo>
                    <a:pt x="275306" y="-1043"/>
                    <a:pt x="210218" y="52932"/>
                    <a:pt x="207043" y="66690"/>
                  </a:cubicBezTo>
                  <a:cubicBezTo>
                    <a:pt x="203868" y="80448"/>
                    <a:pt x="261018" y="82565"/>
                    <a:pt x="261018" y="82565"/>
                  </a:cubicBezTo>
                  <a:cubicBezTo>
                    <a:pt x="272130" y="87857"/>
                    <a:pt x="288005" y="97382"/>
                    <a:pt x="273718" y="98440"/>
                  </a:cubicBezTo>
                  <a:cubicBezTo>
                    <a:pt x="259431" y="99498"/>
                    <a:pt x="208101" y="80978"/>
                    <a:pt x="175293" y="88915"/>
                  </a:cubicBezTo>
                  <a:cubicBezTo>
                    <a:pt x="142485" y="96852"/>
                    <a:pt x="90626" y="141303"/>
                    <a:pt x="76868" y="146065"/>
                  </a:cubicBezTo>
                  <a:cubicBezTo>
                    <a:pt x="63110" y="150827"/>
                    <a:pt x="89568" y="126486"/>
                    <a:pt x="92743" y="117490"/>
                  </a:cubicBezTo>
                  <a:cubicBezTo>
                    <a:pt x="95918" y="108494"/>
                    <a:pt x="111264" y="102673"/>
                    <a:pt x="95918" y="92090"/>
                  </a:cubicBezTo>
                  <a:cubicBezTo>
                    <a:pt x="80572" y="81507"/>
                    <a:pt x="7547" y="53990"/>
                    <a:pt x="668" y="53990"/>
                  </a:cubicBezTo>
                  <a:cubicBezTo>
                    <a:pt x="-6211" y="53990"/>
                    <a:pt x="41943" y="80978"/>
                    <a:pt x="54643" y="92090"/>
                  </a:cubicBezTo>
                  <a:cubicBezTo>
                    <a:pt x="67343" y="103202"/>
                    <a:pt x="68930" y="113257"/>
                    <a:pt x="76868" y="120665"/>
                  </a:cubicBezTo>
                  <a:cubicBezTo>
                    <a:pt x="84805" y="128073"/>
                    <a:pt x="83218" y="140244"/>
                    <a:pt x="102268" y="136540"/>
                  </a:cubicBezTo>
                  <a:cubicBezTo>
                    <a:pt x="121318" y="132836"/>
                    <a:pt x="158360" y="104261"/>
                    <a:pt x="191168" y="98440"/>
                  </a:cubicBezTo>
                  <a:cubicBezTo>
                    <a:pt x="223976" y="92619"/>
                    <a:pt x="291710" y="105848"/>
                    <a:pt x="299118" y="101615"/>
                  </a:cubicBezTo>
                  <a:cubicBezTo>
                    <a:pt x="306526" y="97382"/>
                    <a:pt x="240910" y="86798"/>
                    <a:pt x="235618" y="73040"/>
                  </a:cubicBezTo>
                  <a:cubicBezTo>
                    <a:pt x="230326" y="59282"/>
                    <a:pt x="284830" y="1073"/>
                    <a:pt x="280068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 1402">
              <a:extLst>
                <a:ext uri="{FF2B5EF4-FFF2-40B4-BE49-F238E27FC236}">
                  <a16:creationId xmlns:a16="http://schemas.microsoft.com/office/drawing/2014/main" id="{1639C355-A979-783B-9090-5769D7E74344}"/>
                </a:ext>
              </a:extLst>
            </p:cNvPr>
            <p:cNvSpPr/>
            <p:nvPr/>
          </p:nvSpPr>
          <p:spPr>
            <a:xfrm>
              <a:off x="1942806" y="2447925"/>
              <a:ext cx="162957" cy="184452"/>
            </a:xfrm>
            <a:custGeom>
              <a:avLst/>
              <a:gdLst>
                <a:gd name="connsiteX0" fmla="*/ 294 w 162957"/>
                <a:gd name="connsiteY0" fmla="*/ 0 h 184452"/>
                <a:gd name="connsiteX1" fmla="*/ 98719 w 162957"/>
                <a:gd name="connsiteY1" fmla="*/ 95250 h 184452"/>
                <a:gd name="connsiteX2" fmla="*/ 162219 w 162957"/>
                <a:gd name="connsiteY2" fmla="*/ 180975 h 184452"/>
                <a:gd name="connsiteX3" fmla="*/ 127294 w 162957"/>
                <a:gd name="connsiteY3" fmla="*/ 158750 h 184452"/>
                <a:gd name="connsiteX4" fmla="*/ 38394 w 162957"/>
                <a:gd name="connsiteY4" fmla="*/ 76200 h 184452"/>
                <a:gd name="connsiteX5" fmla="*/ 66969 w 162957"/>
                <a:gd name="connsiteY5" fmla="*/ 95250 h 184452"/>
                <a:gd name="connsiteX6" fmla="*/ 294 w 162957"/>
                <a:gd name="connsiteY6" fmla="*/ 0 h 1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957" h="184452">
                  <a:moveTo>
                    <a:pt x="294" y="0"/>
                  </a:moveTo>
                  <a:cubicBezTo>
                    <a:pt x="5586" y="0"/>
                    <a:pt x="71732" y="65088"/>
                    <a:pt x="98719" y="95250"/>
                  </a:cubicBezTo>
                  <a:cubicBezTo>
                    <a:pt x="125707" y="125413"/>
                    <a:pt x="157457" y="170392"/>
                    <a:pt x="162219" y="180975"/>
                  </a:cubicBezTo>
                  <a:cubicBezTo>
                    <a:pt x="166982" y="191558"/>
                    <a:pt x="147931" y="176212"/>
                    <a:pt x="127294" y="158750"/>
                  </a:cubicBezTo>
                  <a:cubicBezTo>
                    <a:pt x="106657" y="141288"/>
                    <a:pt x="48448" y="86783"/>
                    <a:pt x="38394" y="76200"/>
                  </a:cubicBezTo>
                  <a:cubicBezTo>
                    <a:pt x="28340" y="65617"/>
                    <a:pt x="71202" y="102658"/>
                    <a:pt x="66969" y="95250"/>
                  </a:cubicBezTo>
                  <a:cubicBezTo>
                    <a:pt x="62736" y="87842"/>
                    <a:pt x="-4998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 1403">
              <a:extLst>
                <a:ext uri="{FF2B5EF4-FFF2-40B4-BE49-F238E27FC236}">
                  <a16:creationId xmlns:a16="http://schemas.microsoft.com/office/drawing/2014/main" id="{5877CF47-D1A0-FBFD-0B95-9A5CA8FF039D}"/>
                </a:ext>
              </a:extLst>
            </p:cNvPr>
            <p:cNvSpPr/>
            <p:nvPr/>
          </p:nvSpPr>
          <p:spPr>
            <a:xfrm>
              <a:off x="1962133" y="2381093"/>
              <a:ext cx="324069" cy="79866"/>
            </a:xfrm>
            <a:custGeom>
              <a:avLst/>
              <a:gdLst>
                <a:gd name="connsiteX0" fmla="*/ 17 w 324069"/>
                <a:gd name="connsiteY0" fmla="*/ 79532 h 79866"/>
                <a:gd name="connsiteX1" fmla="*/ 241317 w 324069"/>
                <a:gd name="connsiteY1" fmla="*/ 22382 h 79866"/>
                <a:gd name="connsiteX2" fmla="*/ 323867 w 324069"/>
                <a:gd name="connsiteY2" fmla="*/ 157 h 79866"/>
                <a:gd name="connsiteX3" fmla="*/ 263542 w 324069"/>
                <a:gd name="connsiteY3" fmla="*/ 31907 h 79866"/>
                <a:gd name="connsiteX4" fmla="*/ 228617 w 324069"/>
                <a:gd name="connsiteY4" fmla="*/ 44607 h 79866"/>
                <a:gd name="connsiteX5" fmla="*/ 17 w 324069"/>
                <a:gd name="connsiteY5" fmla="*/ 79532 h 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069" h="79866">
                  <a:moveTo>
                    <a:pt x="17" y="79532"/>
                  </a:moveTo>
                  <a:cubicBezTo>
                    <a:pt x="2134" y="75828"/>
                    <a:pt x="187342" y="35611"/>
                    <a:pt x="241317" y="22382"/>
                  </a:cubicBezTo>
                  <a:cubicBezTo>
                    <a:pt x="295292" y="9153"/>
                    <a:pt x="320163" y="-1430"/>
                    <a:pt x="323867" y="157"/>
                  </a:cubicBezTo>
                  <a:cubicBezTo>
                    <a:pt x="327571" y="1744"/>
                    <a:pt x="279417" y="24499"/>
                    <a:pt x="263542" y="31907"/>
                  </a:cubicBezTo>
                  <a:cubicBezTo>
                    <a:pt x="247667" y="39315"/>
                    <a:pt x="266717" y="34024"/>
                    <a:pt x="228617" y="44607"/>
                  </a:cubicBezTo>
                  <a:cubicBezTo>
                    <a:pt x="190517" y="55190"/>
                    <a:pt x="-2100" y="83236"/>
                    <a:pt x="17" y="79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 1404">
              <a:extLst>
                <a:ext uri="{FF2B5EF4-FFF2-40B4-BE49-F238E27FC236}">
                  <a16:creationId xmlns:a16="http://schemas.microsoft.com/office/drawing/2014/main" id="{A913979E-5D15-0B4B-FF61-EB0658B482AB}"/>
                </a:ext>
              </a:extLst>
            </p:cNvPr>
            <p:cNvSpPr/>
            <p:nvPr/>
          </p:nvSpPr>
          <p:spPr>
            <a:xfrm>
              <a:off x="2492362" y="2287627"/>
              <a:ext cx="394414" cy="168985"/>
            </a:xfrm>
            <a:custGeom>
              <a:avLst/>
              <a:gdLst>
                <a:gd name="connsiteX0" fmla="*/ 13 w 394414"/>
                <a:gd name="connsiteY0" fmla="*/ 65048 h 168985"/>
                <a:gd name="connsiteX1" fmla="*/ 244488 w 394414"/>
                <a:gd name="connsiteY1" fmla="*/ 4723 h 168985"/>
                <a:gd name="connsiteX2" fmla="*/ 263538 w 394414"/>
                <a:gd name="connsiteY2" fmla="*/ 7898 h 168985"/>
                <a:gd name="connsiteX3" fmla="*/ 295288 w 394414"/>
                <a:gd name="connsiteY3" fmla="*/ 39648 h 168985"/>
                <a:gd name="connsiteX4" fmla="*/ 393713 w 394414"/>
                <a:gd name="connsiteY4" fmla="*/ 163473 h 168985"/>
                <a:gd name="connsiteX5" fmla="*/ 336563 w 394414"/>
                <a:gd name="connsiteY5" fmla="*/ 134898 h 168985"/>
                <a:gd name="connsiteX6" fmla="*/ 282588 w 394414"/>
                <a:gd name="connsiteY6" fmla="*/ 23773 h 168985"/>
                <a:gd name="connsiteX7" fmla="*/ 282588 w 394414"/>
                <a:gd name="connsiteY7" fmla="*/ 4723 h 168985"/>
                <a:gd name="connsiteX8" fmla="*/ 257188 w 394414"/>
                <a:gd name="connsiteY8" fmla="*/ 26948 h 168985"/>
                <a:gd name="connsiteX9" fmla="*/ 13 w 394414"/>
                <a:gd name="connsiteY9" fmla="*/ 65048 h 16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414" h="168985">
                  <a:moveTo>
                    <a:pt x="13" y="65048"/>
                  </a:moveTo>
                  <a:cubicBezTo>
                    <a:pt x="-2104" y="61344"/>
                    <a:pt x="244488" y="4723"/>
                    <a:pt x="244488" y="4723"/>
                  </a:cubicBezTo>
                  <a:cubicBezTo>
                    <a:pt x="288409" y="-4802"/>
                    <a:pt x="255071" y="2077"/>
                    <a:pt x="263538" y="7898"/>
                  </a:cubicBezTo>
                  <a:cubicBezTo>
                    <a:pt x="272005" y="13719"/>
                    <a:pt x="273592" y="13719"/>
                    <a:pt x="295288" y="39648"/>
                  </a:cubicBezTo>
                  <a:cubicBezTo>
                    <a:pt x="316984" y="65577"/>
                    <a:pt x="386834" y="147598"/>
                    <a:pt x="393713" y="163473"/>
                  </a:cubicBezTo>
                  <a:cubicBezTo>
                    <a:pt x="400592" y="179348"/>
                    <a:pt x="355084" y="158181"/>
                    <a:pt x="336563" y="134898"/>
                  </a:cubicBezTo>
                  <a:cubicBezTo>
                    <a:pt x="318042" y="111615"/>
                    <a:pt x="282588" y="23773"/>
                    <a:pt x="282588" y="23773"/>
                  </a:cubicBezTo>
                  <a:cubicBezTo>
                    <a:pt x="273592" y="2077"/>
                    <a:pt x="286821" y="4194"/>
                    <a:pt x="282588" y="4723"/>
                  </a:cubicBezTo>
                  <a:cubicBezTo>
                    <a:pt x="278355" y="5252"/>
                    <a:pt x="302696" y="16365"/>
                    <a:pt x="257188" y="26948"/>
                  </a:cubicBezTo>
                  <a:cubicBezTo>
                    <a:pt x="211680" y="37531"/>
                    <a:pt x="2130" y="68752"/>
                    <a:pt x="13" y="650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 1405">
              <a:extLst>
                <a:ext uri="{FF2B5EF4-FFF2-40B4-BE49-F238E27FC236}">
                  <a16:creationId xmlns:a16="http://schemas.microsoft.com/office/drawing/2014/main" id="{56FBAF15-8F6E-4D35-91B0-1C5CE0BF0BB1}"/>
                </a:ext>
              </a:extLst>
            </p:cNvPr>
            <p:cNvSpPr/>
            <p:nvPr/>
          </p:nvSpPr>
          <p:spPr>
            <a:xfrm>
              <a:off x="2011711" y="2470150"/>
              <a:ext cx="209549" cy="50800"/>
            </a:xfrm>
            <a:custGeom>
              <a:avLst/>
              <a:gdLst>
                <a:gd name="connsiteX0" fmla="*/ 1239 w 209549"/>
                <a:gd name="connsiteY0" fmla="*/ 50800 h 50800"/>
                <a:gd name="connsiteX1" fmla="*/ 201264 w 209549"/>
                <a:gd name="connsiteY1" fmla="*/ 9525 h 50800"/>
                <a:gd name="connsiteX2" fmla="*/ 166339 w 209549"/>
                <a:gd name="connsiteY2" fmla="*/ 0 h 50800"/>
                <a:gd name="connsiteX3" fmla="*/ 118714 w 209549"/>
                <a:gd name="connsiteY3" fmla="*/ 9525 h 50800"/>
                <a:gd name="connsiteX4" fmla="*/ 1239 w 209549"/>
                <a:gd name="connsiteY4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49" h="50800">
                  <a:moveTo>
                    <a:pt x="1239" y="50800"/>
                  </a:moveTo>
                  <a:cubicBezTo>
                    <a:pt x="14997" y="50800"/>
                    <a:pt x="173747" y="17992"/>
                    <a:pt x="201264" y="9525"/>
                  </a:cubicBezTo>
                  <a:cubicBezTo>
                    <a:pt x="228781" y="1058"/>
                    <a:pt x="180097" y="0"/>
                    <a:pt x="166339" y="0"/>
                  </a:cubicBezTo>
                  <a:cubicBezTo>
                    <a:pt x="152581" y="0"/>
                    <a:pt x="145172" y="1058"/>
                    <a:pt x="118714" y="9525"/>
                  </a:cubicBezTo>
                  <a:cubicBezTo>
                    <a:pt x="92256" y="17992"/>
                    <a:pt x="-12519" y="50800"/>
                    <a:pt x="1239" y="50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 1406">
              <a:extLst>
                <a:ext uri="{FF2B5EF4-FFF2-40B4-BE49-F238E27FC236}">
                  <a16:creationId xmlns:a16="http://schemas.microsoft.com/office/drawing/2014/main" id="{A2F0BB6F-3EA5-941A-6A7C-99FBA18E041B}"/>
                </a:ext>
              </a:extLst>
            </p:cNvPr>
            <p:cNvSpPr/>
            <p:nvPr/>
          </p:nvSpPr>
          <p:spPr>
            <a:xfrm>
              <a:off x="2564971" y="2311233"/>
              <a:ext cx="241739" cy="85892"/>
            </a:xfrm>
            <a:custGeom>
              <a:avLst/>
              <a:gdLst>
                <a:gd name="connsiteX0" fmla="*/ 429 w 241739"/>
                <a:gd name="connsiteY0" fmla="*/ 85892 h 85892"/>
                <a:gd name="connsiteX1" fmla="*/ 232204 w 241739"/>
                <a:gd name="connsiteY1" fmla="*/ 35092 h 85892"/>
                <a:gd name="connsiteX2" fmla="*/ 197279 w 241739"/>
                <a:gd name="connsiteY2" fmla="*/ 167 h 85892"/>
                <a:gd name="connsiteX3" fmla="*/ 197279 w 241739"/>
                <a:gd name="connsiteY3" fmla="*/ 22392 h 85892"/>
                <a:gd name="connsiteX4" fmla="*/ 175054 w 241739"/>
                <a:gd name="connsiteY4" fmla="*/ 35092 h 85892"/>
                <a:gd name="connsiteX5" fmla="*/ 429 w 241739"/>
                <a:gd name="connsiteY5" fmla="*/ 85892 h 8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739" h="85892">
                  <a:moveTo>
                    <a:pt x="429" y="85892"/>
                  </a:moveTo>
                  <a:cubicBezTo>
                    <a:pt x="9954" y="85892"/>
                    <a:pt x="199396" y="49379"/>
                    <a:pt x="232204" y="35092"/>
                  </a:cubicBezTo>
                  <a:cubicBezTo>
                    <a:pt x="265012" y="20804"/>
                    <a:pt x="203100" y="2284"/>
                    <a:pt x="197279" y="167"/>
                  </a:cubicBezTo>
                  <a:cubicBezTo>
                    <a:pt x="191458" y="-1950"/>
                    <a:pt x="200983" y="16571"/>
                    <a:pt x="197279" y="22392"/>
                  </a:cubicBezTo>
                  <a:cubicBezTo>
                    <a:pt x="193575" y="28213"/>
                    <a:pt x="207333" y="27684"/>
                    <a:pt x="175054" y="35092"/>
                  </a:cubicBezTo>
                  <a:cubicBezTo>
                    <a:pt x="142775" y="42500"/>
                    <a:pt x="-9096" y="85892"/>
                    <a:pt x="429" y="858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 1471">
              <a:extLst>
                <a:ext uri="{FF2B5EF4-FFF2-40B4-BE49-F238E27FC236}">
                  <a16:creationId xmlns:a16="http://schemas.microsoft.com/office/drawing/2014/main" id="{C8A9138E-9B71-A900-6DE8-79FFB8608FD5}"/>
                </a:ext>
              </a:extLst>
            </p:cNvPr>
            <p:cNvSpPr/>
            <p:nvPr/>
          </p:nvSpPr>
          <p:spPr>
            <a:xfrm>
              <a:off x="2069298" y="2558648"/>
              <a:ext cx="235641" cy="63902"/>
            </a:xfrm>
            <a:custGeom>
              <a:avLst/>
              <a:gdLst>
                <a:gd name="connsiteX0" fmla="*/ 802 w 235641"/>
                <a:gd name="connsiteY0" fmla="*/ 63902 h 63902"/>
                <a:gd name="connsiteX1" fmla="*/ 229402 w 235641"/>
                <a:gd name="connsiteY1" fmla="*/ 6752 h 63902"/>
                <a:gd name="connsiteX2" fmla="*/ 156377 w 235641"/>
                <a:gd name="connsiteY2" fmla="*/ 6752 h 63902"/>
                <a:gd name="connsiteX3" fmla="*/ 802 w 235641"/>
                <a:gd name="connsiteY3" fmla="*/ 63902 h 6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641" h="63902">
                  <a:moveTo>
                    <a:pt x="802" y="63902"/>
                  </a:moveTo>
                  <a:cubicBezTo>
                    <a:pt x="12973" y="63902"/>
                    <a:pt x="203473" y="16277"/>
                    <a:pt x="229402" y="6752"/>
                  </a:cubicBezTo>
                  <a:cubicBezTo>
                    <a:pt x="255331" y="-2773"/>
                    <a:pt x="194477" y="-1715"/>
                    <a:pt x="156377" y="6752"/>
                  </a:cubicBezTo>
                  <a:cubicBezTo>
                    <a:pt x="118277" y="15219"/>
                    <a:pt x="-11369" y="63902"/>
                    <a:pt x="802" y="639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 1472">
              <a:extLst>
                <a:ext uri="{FF2B5EF4-FFF2-40B4-BE49-F238E27FC236}">
                  <a16:creationId xmlns:a16="http://schemas.microsoft.com/office/drawing/2014/main" id="{DA48F6E6-F1F5-967E-6E4B-63E28983D464}"/>
                </a:ext>
              </a:extLst>
            </p:cNvPr>
            <p:cNvSpPr/>
            <p:nvPr/>
          </p:nvSpPr>
          <p:spPr>
            <a:xfrm>
              <a:off x="2539701" y="2437110"/>
              <a:ext cx="343006" cy="90428"/>
            </a:xfrm>
            <a:custGeom>
              <a:avLst/>
              <a:gdLst>
                <a:gd name="connsiteX0" fmla="*/ 3474 w 343006"/>
                <a:gd name="connsiteY0" fmla="*/ 90190 h 90428"/>
                <a:gd name="connsiteX1" fmla="*/ 333674 w 343006"/>
                <a:gd name="connsiteY1" fmla="*/ 4465 h 90428"/>
                <a:gd name="connsiteX2" fmla="*/ 244774 w 343006"/>
                <a:gd name="connsiteY2" fmla="*/ 13990 h 90428"/>
                <a:gd name="connsiteX3" fmla="*/ 165399 w 343006"/>
                <a:gd name="connsiteY3" fmla="*/ 29865 h 90428"/>
                <a:gd name="connsiteX4" fmla="*/ 3474 w 343006"/>
                <a:gd name="connsiteY4" fmla="*/ 90190 h 9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006" h="90428">
                  <a:moveTo>
                    <a:pt x="3474" y="90190"/>
                  </a:moveTo>
                  <a:cubicBezTo>
                    <a:pt x="31520" y="85957"/>
                    <a:pt x="293457" y="17165"/>
                    <a:pt x="333674" y="4465"/>
                  </a:cubicBezTo>
                  <a:cubicBezTo>
                    <a:pt x="373891" y="-8235"/>
                    <a:pt x="272820" y="9757"/>
                    <a:pt x="244774" y="13990"/>
                  </a:cubicBezTo>
                  <a:cubicBezTo>
                    <a:pt x="216728" y="18223"/>
                    <a:pt x="205616" y="18752"/>
                    <a:pt x="165399" y="29865"/>
                  </a:cubicBezTo>
                  <a:cubicBezTo>
                    <a:pt x="125182" y="40977"/>
                    <a:pt x="-24572" y="94423"/>
                    <a:pt x="3474" y="90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 1473">
              <a:extLst>
                <a:ext uri="{FF2B5EF4-FFF2-40B4-BE49-F238E27FC236}">
                  <a16:creationId xmlns:a16="http://schemas.microsoft.com/office/drawing/2014/main" id="{0D754911-A9B0-5084-BAD5-A39C6D438E46}"/>
                </a:ext>
              </a:extLst>
            </p:cNvPr>
            <p:cNvSpPr/>
            <p:nvPr/>
          </p:nvSpPr>
          <p:spPr>
            <a:xfrm>
              <a:off x="2044590" y="2525060"/>
              <a:ext cx="215378" cy="56264"/>
            </a:xfrm>
            <a:custGeom>
              <a:avLst/>
              <a:gdLst>
                <a:gd name="connsiteX0" fmla="*/ 110 w 215378"/>
                <a:gd name="connsiteY0" fmla="*/ 56215 h 56264"/>
                <a:gd name="connsiteX1" fmla="*/ 203310 w 215378"/>
                <a:gd name="connsiteY1" fmla="*/ 11765 h 56264"/>
                <a:gd name="connsiteX2" fmla="*/ 174735 w 215378"/>
                <a:gd name="connsiteY2" fmla="*/ 2240 h 56264"/>
                <a:gd name="connsiteX3" fmla="*/ 110 w 215378"/>
                <a:gd name="connsiteY3" fmla="*/ 56215 h 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378" h="56264">
                  <a:moveTo>
                    <a:pt x="110" y="56215"/>
                  </a:moveTo>
                  <a:cubicBezTo>
                    <a:pt x="4872" y="57802"/>
                    <a:pt x="174206" y="20761"/>
                    <a:pt x="203310" y="11765"/>
                  </a:cubicBezTo>
                  <a:cubicBezTo>
                    <a:pt x="232414" y="2769"/>
                    <a:pt x="203310" y="-3581"/>
                    <a:pt x="174735" y="2240"/>
                  </a:cubicBezTo>
                  <a:cubicBezTo>
                    <a:pt x="146160" y="8061"/>
                    <a:pt x="-4652" y="54628"/>
                    <a:pt x="110" y="56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 1474">
              <a:extLst>
                <a:ext uri="{FF2B5EF4-FFF2-40B4-BE49-F238E27FC236}">
                  <a16:creationId xmlns:a16="http://schemas.microsoft.com/office/drawing/2014/main" id="{572421CC-2FC1-1BD3-0C59-FE3C8FC997F7}"/>
                </a:ext>
              </a:extLst>
            </p:cNvPr>
            <p:cNvSpPr/>
            <p:nvPr/>
          </p:nvSpPr>
          <p:spPr>
            <a:xfrm>
              <a:off x="2571165" y="2385651"/>
              <a:ext cx="265045" cy="66087"/>
            </a:xfrm>
            <a:custGeom>
              <a:avLst/>
              <a:gdLst>
                <a:gd name="connsiteX0" fmla="*/ 585 w 265045"/>
                <a:gd name="connsiteY0" fmla="*/ 65449 h 66087"/>
                <a:gd name="connsiteX1" fmla="*/ 254585 w 265045"/>
                <a:gd name="connsiteY1" fmla="*/ 1949 h 66087"/>
                <a:gd name="connsiteX2" fmla="*/ 213310 w 265045"/>
                <a:gd name="connsiteY2" fmla="*/ 17824 h 66087"/>
                <a:gd name="connsiteX3" fmla="*/ 184735 w 265045"/>
                <a:gd name="connsiteY3" fmla="*/ 33699 h 66087"/>
                <a:gd name="connsiteX4" fmla="*/ 585 w 265045"/>
                <a:gd name="connsiteY4" fmla="*/ 65449 h 66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045" h="66087">
                  <a:moveTo>
                    <a:pt x="585" y="65449"/>
                  </a:moveTo>
                  <a:cubicBezTo>
                    <a:pt x="12227" y="60157"/>
                    <a:pt x="219131" y="9886"/>
                    <a:pt x="254585" y="1949"/>
                  </a:cubicBezTo>
                  <a:cubicBezTo>
                    <a:pt x="290039" y="-5988"/>
                    <a:pt x="224952" y="12532"/>
                    <a:pt x="213310" y="17824"/>
                  </a:cubicBezTo>
                  <a:cubicBezTo>
                    <a:pt x="201668" y="23116"/>
                    <a:pt x="214898" y="25761"/>
                    <a:pt x="184735" y="33699"/>
                  </a:cubicBezTo>
                  <a:cubicBezTo>
                    <a:pt x="154572" y="41637"/>
                    <a:pt x="-11057" y="70741"/>
                    <a:pt x="585" y="65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 1475">
              <a:extLst>
                <a:ext uri="{FF2B5EF4-FFF2-40B4-BE49-F238E27FC236}">
                  <a16:creationId xmlns:a16="http://schemas.microsoft.com/office/drawing/2014/main" id="{9F229431-3D07-D9C9-59B1-FD56214F5F1E}"/>
                </a:ext>
              </a:extLst>
            </p:cNvPr>
            <p:cNvSpPr/>
            <p:nvPr/>
          </p:nvSpPr>
          <p:spPr>
            <a:xfrm>
              <a:off x="4032074" y="1098545"/>
              <a:ext cx="292276" cy="76245"/>
            </a:xfrm>
            <a:custGeom>
              <a:avLst/>
              <a:gdLst>
                <a:gd name="connsiteX0" fmla="*/ 176 w 292276"/>
                <a:gd name="connsiteY0" fmla="*/ 41280 h 76245"/>
                <a:gd name="connsiteX1" fmla="*/ 168451 w 292276"/>
                <a:gd name="connsiteY1" fmla="*/ 5 h 76245"/>
                <a:gd name="connsiteX2" fmla="*/ 260526 w 292276"/>
                <a:gd name="connsiteY2" fmla="*/ 44455 h 76245"/>
                <a:gd name="connsiteX3" fmla="*/ 292276 w 292276"/>
                <a:gd name="connsiteY3" fmla="*/ 76205 h 76245"/>
                <a:gd name="connsiteX4" fmla="*/ 260526 w 292276"/>
                <a:gd name="connsiteY4" fmla="*/ 38105 h 76245"/>
                <a:gd name="connsiteX5" fmla="*/ 190676 w 292276"/>
                <a:gd name="connsiteY5" fmla="*/ 15880 h 76245"/>
                <a:gd name="connsiteX6" fmla="*/ 136701 w 292276"/>
                <a:gd name="connsiteY6" fmla="*/ 6355 h 76245"/>
                <a:gd name="connsiteX7" fmla="*/ 176 w 292276"/>
                <a:gd name="connsiteY7" fmla="*/ 41280 h 7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276" h="76245">
                  <a:moveTo>
                    <a:pt x="176" y="41280"/>
                  </a:moveTo>
                  <a:cubicBezTo>
                    <a:pt x="5467" y="40222"/>
                    <a:pt x="125059" y="-524"/>
                    <a:pt x="168451" y="5"/>
                  </a:cubicBezTo>
                  <a:cubicBezTo>
                    <a:pt x="211843" y="534"/>
                    <a:pt x="239889" y="31755"/>
                    <a:pt x="260526" y="44455"/>
                  </a:cubicBezTo>
                  <a:cubicBezTo>
                    <a:pt x="281163" y="57155"/>
                    <a:pt x="292276" y="77263"/>
                    <a:pt x="292276" y="76205"/>
                  </a:cubicBezTo>
                  <a:cubicBezTo>
                    <a:pt x="292276" y="75147"/>
                    <a:pt x="277459" y="48159"/>
                    <a:pt x="260526" y="38105"/>
                  </a:cubicBezTo>
                  <a:cubicBezTo>
                    <a:pt x="243593" y="28051"/>
                    <a:pt x="211313" y="21172"/>
                    <a:pt x="190676" y="15880"/>
                  </a:cubicBezTo>
                  <a:cubicBezTo>
                    <a:pt x="170039" y="10588"/>
                    <a:pt x="163159" y="4238"/>
                    <a:pt x="136701" y="6355"/>
                  </a:cubicBezTo>
                  <a:cubicBezTo>
                    <a:pt x="110243" y="8472"/>
                    <a:pt x="-5115" y="42338"/>
                    <a:pt x="176" y="41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 1476">
              <a:extLst>
                <a:ext uri="{FF2B5EF4-FFF2-40B4-BE49-F238E27FC236}">
                  <a16:creationId xmlns:a16="http://schemas.microsoft.com/office/drawing/2014/main" id="{0B87472B-BA10-8534-E6DA-954D1966B1E3}"/>
                </a:ext>
              </a:extLst>
            </p:cNvPr>
            <p:cNvSpPr/>
            <p:nvPr/>
          </p:nvSpPr>
          <p:spPr>
            <a:xfrm>
              <a:off x="4087612" y="1069245"/>
              <a:ext cx="260060" cy="119025"/>
            </a:xfrm>
            <a:custGeom>
              <a:avLst/>
              <a:gdLst>
                <a:gd name="connsiteX0" fmla="*/ 1788 w 260060"/>
                <a:gd name="connsiteY0" fmla="*/ 38830 h 119025"/>
                <a:gd name="connsiteX1" fmla="*/ 122438 w 260060"/>
                <a:gd name="connsiteY1" fmla="*/ 3905 h 119025"/>
                <a:gd name="connsiteX2" fmla="*/ 192288 w 260060"/>
                <a:gd name="connsiteY2" fmla="*/ 26130 h 119025"/>
                <a:gd name="connsiteX3" fmla="*/ 258963 w 260060"/>
                <a:gd name="connsiteY3" fmla="*/ 118205 h 119025"/>
                <a:gd name="connsiteX4" fmla="*/ 230388 w 260060"/>
                <a:gd name="connsiteY4" fmla="*/ 67405 h 119025"/>
                <a:gd name="connsiteX5" fmla="*/ 185938 w 260060"/>
                <a:gd name="connsiteY5" fmla="*/ 730 h 119025"/>
                <a:gd name="connsiteX6" fmla="*/ 58938 w 260060"/>
                <a:gd name="connsiteY6" fmla="*/ 32480 h 119025"/>
                <a:gd name="connsiteX7" fmla="*/ 1788 w 260060"/>
                <a:gd name="connsiteY7" fmla="*/ 38830 h 11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60" h="119025">
                  <a:moveTo>
                    <a:pt x="1788" y="38830"/>
                  </a:moveTo>
                  <a:cubicBezTo>
                    <a:pt x="12371" y="34067"/>
                    <a:pt x="90688" y="6022"/>
                    <a:pt x="122438" y="3905"/>
                  </a:cubicBezTo>
                  <a:cubicBezTo>
                    <a:pt x="154188" y="1788"/>
                    <a:pt x="169534" y="7080"/>
                    <a:pt x="192288" y="26130"/>
                  </a:cubicBezTo>
                  <a:cubicBezTo>
                    <a:pt x="215042" y="45180"/>
                    <a:pt x="252613" y="111326"/>
                    <a:pt x="258963" y="118205"/>
                  </a:cubicBezTo>
                  <a:cubicBezTo>
                    <a:pt x="265313" y="125084"/>
                    <a:pt x="242559" y="86984"/>
                    <a:pt x="230388" y="67405"/>
                  </a:cubicBezTo>
                  <a:cubicBezTo>
                    <a:pt x="218217" y="47826"/>
                    <a:pt x="214513" y="6551"/>
                    <a:pt x="185938" y="730"/>
                  </a:cubicBezTo>
                  <a:cubicBezTo>
                    <a:pt x="157363" y="-5091"/>
                    <a:pt x="88042" y="25601"/>
                    <a:pt x="58938" y="32480"/>
                  </a:cubicBezTo>
                  <a:cubicBezTo>
                    <a:pt x="29834" y="39359"/>
                    <a:pt x="-8795" y="43593"/>
                    <a:pt x="1788" y="388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 1477">
              <a:extLst>
                <a:ext uri="{FF2B5EF4-FFF2-40B4-BE49-F238E27FC236}">
                  <a16:creationId xmlns:a16="http://schemas.microsoft.com/office/drawing/2014/main" id="{5DD7380E-9443-0B53-2E7A-72EBC5B00141}"/>
                </a:ext>
              </a:extLst>
            </p:cNvPr>
            <p:cNvSpPr/>
            <p:nvPr/>
          </p:nvSpPr>
          <p:spPr>
            <a:xfrm>
              <a:off x="4165369" y="815673"/>
              <a:ext cx="114554" cy="286801"/>
            </a:xfrm>
            <a:custGeom>
              <a:avLst/>
              <a:gdLst>
                <a:gd name="connsiteX0" fmla="*/ 114531 w 114554"/>
                <a:gd name="connsiteY0" fmla="*/ 302 h 286801"/>
                <a:gd name="connsiteX1" fmla="*/ 70081 w 114554"/>
                <a:gd name="connsiteY1" fmla="*/ 130477 h 286801"/>
                <a:gd name="connsiteX2" fmla="*/ 231 w 114554"/>
                <a:gd name="connsiteY2" fmla="*/ 286052 h 286801"/>
                <a:gd name="connsiteX3" fmla="*/ 47856 w 114554"/>
                <a:gd name="connsiteY3" fmla="*/ 190802 h 286801"/>
                <a:gd name="connsiteX4" fmla="*/ 57381 w 114554"/>
                <a:gd name="connsiteY4" fmla="*/ 219377 h 286801"/>
                <a:gd name="connsiteX5" fmla="*/ 79606 w 114554"/>
                <a:gd name="connsiteY5" fmla="*/ 143177 h 286801"/>
                <a:gd name="connsiteX6" fmla="*/ 73256 w 114554"/>
                <a:gd name="connsiteY6" fmla="*/ 143177 h 286801"/>
                <a:gd name="connsiteX7" fmla="*/ 76431 w 114554"/>
                <a:gd name="connsiteY7" fmla="*/ 95552 h 286801"/>
                <a:gd name="connsiteX8" fmla="*/ 114531 w 114554"/>
                <a:gd name="connsiteY8" fmla="*/ 302 h 28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54" h="286801">
                  <a:moveTo>
                    <a:pt x="114531" y="302"/>
                  </a:moveTo>
                  <a:cubicBezTo>
                    <a:pt x="113473" y="6123"/>
                    <a:pt x="89131" y="82852"/>
                    <a:pt x="70081" y="130477"/>
                  </a:cubicBezTo>
                  <a:cubicBezTo>
                    <a:pt x="51031" y="178102"/>
                    <a:pt x="3935" y="275998"/>
                    <a:pt x="231" y="286052"/>
                  </a:cubicBezTo>
                  <a:cubicBezTo>
                    <a:pt x="-3473" y="296106"/>
                    <a:pt x="38331" y="201915"/>
                    <a:pt x="47856" y="190802"/>
                  </a:cubicBezTo>
                  <a:cubicBezTo>
                    <a:pt x="57381" y="179690"/>
                    <a:pt x="52089" y="227314"/>
                    <a:pt x="57381" y="219377"/>
                  </a:cubicBezTo>
                  <a:cubicBezTo>
                    <a:pt x="62673" y="211440"/>
                    <a:pt x="79606" y="143177"/>
                    <a:pt x="79606" y="143177"/>
                  </a:cubicBezTo>
                  <a:cubicBezTo>
                    <a:pt x="82252" y="130477"/>
                    <a:pt x="73785" y="151115"/>
                    <a:pt x="73256" y="143177"/>
                  </a:cubicBezTo>
                  <a:cubicBezTo>
                    <a:pt x="72727" y="135240"/>
                    <a:pt x="71669" y="116719"/>
                    <a:pt x="76431" y="95552"/>
                  </a:cubicBezTo>
                  <a:cubicBezTo>
                    <a:pt x="81193" y="74385"/>
                    <a:pt x="115589" y="-5519"/>
                    <a:pt x="114531" y="3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 1478">
              <a:extLst>
                <a:ext uri="{FF2B5EF4-FFF2-40B4-BE49-F238E27FC236}">
                  <a16:creationId xmlns:a16="http://schemas.microsoft.com/office/drawing/2014/main" id="{CC30DDD6-BC57-11A9-9DA5-B37055192462}"/>
                </a:ext>
              </a:extLst>
            </p:cNvPr>
            <p:cNvSpPr/>
            <p:nvPr/>
          </p:nvSpPr>
          <p:spPr>
            <a:xfrm>
              <a:off x="4325467" y="866357"/>
              <a:ext cx="84808" cy="264492"/>
            </a:xfrm>
            <a:custGeom>
              <a:avLst/>
              <a:gdLst>
                <a:gd name="connsiteX0" fmla="*/ 84608 w 84808"/>
                <a:gd name="connsiteY0" fmla="*/ 418 h 264492"/>
                <a:gd name="connsiteX1" fmla="*/ 8408 w 84808"/>
                <a:gd name="connsiteY1" fmla="*/ 162343 h 264492"/>
                <a:gd name="connsiteX2" fmla="*/ 21108 w 84808"/>
                <a:gd name="connsiteY2" fmla="*/ 136943 h 264492"/>
                <a:gd name="connsiteX3" fmla="*/ 11583 w 84808"/>
                <a:gd name="connsiteY3" fmla="*/ 213143 h 264492"/>
                <a:gd name="connsiteX4" fmla="*/ 2058 w 84808"/>
                <a:gd name="connsiteY4" fmla="*/ 263943 h 264492"/>
                <a:gd name="connsiteX5" fmla="*/ 2058 w 84808"/>
                <a:gd name="connsiteY5" fmla="*/ 232193 h 264492"/>
                <a:gd name="connsiteX6" fmla="*/ 24283 w 84808"/>
                <a:gd name="connsiteY6" fmla="*/ 117893 h 264492"/>
                <a:gd name="connsiteX7" fmla="*/ 30633 w 84808"/>
                <a:gd name="connsiteY7" fmla="*/ 114718 h 264492"/>
                <a:gd name="connsiteX8" fmla="*/ 84608 w 84808"/>
                <a:gd name="connsiteY8" fmla="*/ 418 h 2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808" h="264492">
                  <a:moveTo>
                    <a:pt x="84608" y="418"/>
                  </a:moveTo>
                  <a:cubicBezTo>
                    <a:pt x="80904" y="8355"/>
                    <a:pt x="18991" y="139589"/>
                    <a:pt x="8408" y="162343"/>
                  </a:cubicBezTo>
                  <a:cubicBezTo>
                    <a:pt x="-2175" y="185097"/>
                    <a:pt x="20579" y="128476"/>
                    <a:pt x="21108" y="136943"/>
                  </a:cubicBezTo>
                  <a:cubicBezTo>
                    <a:pt x="21637" y="145410"/>
                    <a:pt x="14758" y="191976"/>
                    <a:pt x="11583" y="213143"/>
                  </a:cubicBezTo>
                  <a:cubicBezTo>
                    <a:pt x="8408" y="234310"/>
                    <a:pt x="3645" y="260768"/>
                    <a:pt x="2058" y="263943"/>
                  </a:cubicBezTo>
                  <a:cubicBezTo>
                    <a:pt x="471" y="267118"/>
                    <a:pt x="-1646" y="256535"/>
                    <a:pt x="2058" y="232193"/>
                  </a:cubicBezTo>
                  <a:cubicBezTo>
                    <a:pt x="5762" y="207851"/>
                    <a:pt x="19521" y="137472"/>
                    <a:pt x="24283" y="117893"/>
                  </a:cubicBezTo>
                  <a:cubicBezTo>
                    <a:pt x="29045" y="98314"/>
                    <a:pt x="21637" y="129535"/>
                    <a:pt x="30633" y="114718"/>
                  </a:cubicBezTo>
                  <a:cubicBezTo>
                    <a:pt x="39629" y="99901"/>
                    <a:pt x="88312" y="-7519"/>
                    <a:pt x="84608" y="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0" name="フリーフォーム 1479">
              <a:extLst>
                <a:ext uri="{FF2B5EF4-FFF2-40B4-BE49-F238E27FC236}">
                  <a16:creationId xmlns:a16="http://schemas.microsoft.com/office/drawing/2014/main" id="{4D201A80-1E5D-C20B-6180-5B0A6E3FB662}"/>
                </a:ext>
              </a:extLst>
            </p:cNvPr>
            <p:cNvSpPr/>
            <p:nvPr/>
          </p:nvSpPr>
          <p:spPr>
            <a:xfrm>
              <a:off x="4352314" y="863600"/>
              <a:ext cx="64218" cy="152400"/>
            </a:xfrm>
            <a:custGeom>
              <a:avLst/>
              <a:gdLst>
                <a:gd name="connsiteX0" fmla="*/ 64111 w 64218"/>
                <a:gd name="connsiteY0" fmla="*/ 0 h 152400"/>
                <a:gd name="connsiteX1" fmla="*/ 26011 w 64218"/>
                <a:gd name="connsiteY1" fmla="*/ 69850 h 152400"/>
                <a:gd name="connsiteX2" fmla="*/ 611 w 64218"/>
                <a:gd name="connsiteY2" fmla="*/ 152400 h 152400"/>
                <a:gd name="connsiteX3" fmla="*/ 13311 w 64218"/>
                <a:gd name="connsiteY3" fmla="*/ 69850 h 152400"/>
                <a:gd name="connsiteX4" fmla="*/ 64111 w 64218"/>
                <a:gd name="connsiteY4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18" h="152400">
                  <a:moveTo>
                    <a:pt x="64111" y="0"/>
                  </a:moveTo>
                  <a:cubicBezTo>
                    <a:pt x="66228" y="0"/>
                    <a:pt x="36594" y="44450"/>
                    <a:pt x="26011" y="69850"/>
                  </a:cubicBezTo>
                  <a:cubicBezTo>
                    <a:pt x="15428" y="95250"/>
                    <a:pt x="2728" y="152400"/>
                    <a:pt x="611" y="152400"/>
                  </a:cubicBezTo>
                  <a:cubicBezTo>
                    <a:pt x="-1506" y="152400"/>
                    <a:pt x="1669" y="91546"/>
                    <a:pt x="13311" y="69850"/>
                  </a:cubicBezTo>
                  <a:cubicBezTo>
                    <a:pt x="24953" y="48154"/>
                    <a:pt x="61994" y="0"/>
                    <a:pt x="641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 1480">
              <a:extLst>
                <a:ext uri="{FF2B5EF4-FFF2-40B4-BE49-F238E27FC236}">
                  <a16:creationId xmlns:a16="http://schemas.microsoft.com/office/drawing/2014/main" id="{C5DA862E-C7AF-EB49-8593-87C097D01E9D}"/>
                </a:ext>
              </a:extLst>
            </p:cNvPr>
            <p:cNvSpPr/>
            <p:nvPr/>
          </p:nvSpPr>
          <p:spPr>
            <a:xfrm>
              <a:off x="4247525" y="753353"/>
              <a:ext cx="174193" cy="113451"/>
            </a:xfrm>
            <a:custGeom>
              <a:avLst/>
              <a:gdLst>
                <a:gd name="connsiteX0" fmla="*/ 625 w 174193"/>
                <a:gd name="connsiteY0" fmla="*/ 88022 h 113451"/>
                <a:gd name="connsiteX1" fmla="*/ 38725 w 174193"/>
                <a:gd name="connsiteY1" fmla="*/ 14997 h 113451"/>
                <a:gd name="connsiteX2" fmla="*/ 83175 w 174193"/>
                <a:gd name="connsiteY2" fmla="*/ 2297 h 113451"/>
                <a:gd name="connsiteX3" fmla="*/ 133975 w 174193"/>
                <a:gd name="connsiteY3" fmla="*/ 24522 h 113451"/>
                <a:gd name="connsiteX4" fmla="*/ 172075 w 174193"/>
                <a:gd name="connsiteY4" fmla="*/ 72147 h 113451"/>
                <a:gd name="connsiteX5" fmla="*/ 168900 w 174193"/>
                <a:gd name="connsiteY5" fmla="*/ 113422 h 113451"/>
                <a:gd name="connsiteX6" fmla="*/ 168900 w 174193"/>
                <a:gd name="connsiteY6" fmla="*/ 65797 h 113451"/>
                <a:gd name="connsiteX7" fmla="*/ 95875 w 174193"/>
                <a:gd name="connsiteY7" fmla="*/ 8647 h 113451"/>
                <a:gd name="connsiteX8" fmla="*/ 70475 w 174193"/>
                <a:gd name="connsiteY8" fmla="*/ 5472 h 113451"/>
                <a:gd name="connsiteX9" fmla="*/ 625 w 174193"/>
                <a:gd name="connsiteY9" fmla="*/ 88022 h 11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193" h="113451">
                  <a:moveTo>
                    <a:pt x="625" y="88022"/>
                  </a:moveTo>
                  <a:cubicBezTo>
                    <a:pt x="-4667" y="89609"/>
                    <a:pt x="24967" y="29285"/>
                    <a:pt x="38725" y="14997"/>
                  </a:cubicBezTo>
                  <a:cubicBezTo>
                    <a:pt x="52483" y="709"/>
                    <a:pt x="67300" y="709"/>
                    <a:pt x="83175" y="2297"/>
                  </a:cubicBezTo>
                  <a:cubicBezTo>
                    <a:pt x="99050" y="3884"/>
                    <a:pt x="119159" y="12880"/>
                    <a:pt x="133975" y="24522"/>
                  </a:cubicBezTo>
                  <a:cubicBezTo>
                    <a:pt x="148791" y="36164"/>
                    <a:pt x="166254" y="57330"/>
                    <a:pt x="172075" y="72147"/>
                  </a:cubicBezTo>
                  <a:cubicBezTo>
                    <a:pt x="177896" y="86964"/>
                    <a:pt x="169429" y="114480"/>
                    <a:pt x="168900" y="113422"/>
                  </a:cubicBezTo>
                  <a:cubicBezTo>
                    <a:pt x="168371" y="112364"/>
                    <a:pt x="181071" y="83259"/>
                    <a:pt x="168900" y="65797"/>
                  </a:cubicBezTo>
                  <a:cubicBezTo>
                    <a:pt x="156729" y="48335"/>
                    <a:pt x="112279" y="18701"/>
                    <a:pt x="95875" y="8647"/>
                  </a:cubicBezTo>
                  <a:cubicBezTo>
                    <a:pt x="79471" y="-1407"/>
                    <a:pt x="85821" y="-2995"/>
                    <a:pt x="70475" y="5472"/>
                  </a:cubicBezTo>
                  <a:cubicBezTo>
                    <a:pt x="55129" y="13939"/>
                    <a:pt x="5917" y="86435"/>
                    <a:pt x="625" y="880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 1481">
              <a:extLst>
                <a:ext uri="{FF2B5EF4-FFF2-40B4-BE49-F238E27FC236}">
                  <a16:creationId xmlns:a16="http://schemas.microsoft.com/office/drawing/2014/main" id="{CCAB249B-F420-9A73-CE23-829DB5C83C7D}"/>
                </a:ext>
              </a:extLst>
            </p:cNvPr>
            <p:cNvSpPr/>
            <p:nvPr/>
          </p:nvSpPr>
          <p:spPr>
            <a:xfrm>
              <a:off x="4254497" y="790118"/>
              <a:ext cx="149275" cy="73752"/>
            </a:xfrm>
            <a:custGeom>
              <a:avLst/>
              <a:gdLst>
                <a:gd name="connsiteX0" fmla="*/ 3 w 149275"/>
                <a:gd name="connsiteY0" fmla="*/ 60782 h 73752"/>
                <a:gd name="connsiteX1" fmla="*/ 73028 w 149275"/>
                <a:gd name="connsiteY1" fmla="*/ 16332 h 73752"/>
                <a:gd name="connsiteX2" fmla="*/ 120653 w 149275"/>
                <a:gd name="connsiteY2" fmla="*/ 32207 h 73752"/>
                <a:gd name="connsiteX3" fmla="*/ 149228 w 149275"/>
                <a:gd name="connsiteY3" fmla="*/ 73482 h 73752"/>
                <a:gd name="connsiteX4" fmla="*/ 114303 w 149275"/>
                <a:gd name="connsiteY4" fmla="*/ 9982 h 73752"/>
                <a:gd name="connsiteX5" fmla="*/ 76203 w 149275"/>
                <a:gd name="connsiteY5" fmla="*/ 3632 h 73752"/>
                <a:gd name="connsiteX6" fmla="*/ 3 w 149275"/>
                <a:gd name="connsiteY6" fmla="*/ 60782 h 7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275" h="73752">
                  <a:moveTo>
                    <a:pt x="3" y="60782"/>
                  </a:moveTo>
                  <a:cubicBezTo>
                    <a:pt x="-526" y="62899"/>
                    <a:pt x="52920" y="21094"/>
                    <a:pt x="73028" y="16332"/>
                  </a:cubicBezTo>
                  <a:cubicBezTo>
                    <a:pt x="93136" y="11570"/>
                    <a:pt x="107953" y="22682"/>
                    <a:pt x="120653" y="32207"/>
                  </a:cubicBezTo>
                  <a:cubicBezTo>
                    <a:pt x="133353" y="41732"/>
                    <a:pt x="150286" y="77186"/>
                    <a:pt x="149228" y="73482"/>
                  </a:cubicBezTo>
                  <a:cubicBezTo>
                    <a:pt x="148170" y="69778"/>
                    <a:pt x="126474" y="21624"/>
                    <a:pt x="114303" y="9982"/>
                  </a:cubicBezTo>
                  <a:cubicBezTo>
                    <a:pt x="102132" y="-1660"/>
                    <a:pt x="93665" y="-2189"/>
                    <a:pt x="76203" y="3632"/>
                  </a:cubicBezTo>
                  <a:cubicBezTo>
                    <a:pt x="58741" y="9453"/>
                    <a:pt x="532" y="58665"/>
                    <a:pt x="3" y="607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 1482">
              <a:extLst>
                <a:ext uri="{FF2B5EF4-FFF2-40B4-BE49-F238E27FC236}">
                  <a16:creationId xmlns:a16="http://schemas.microsoft.com/office/drawing/2014/main" id="{35E9BAC0-3A3C-2D07-DE32-AC8753D4031C}"/>
                </a:ext>
              </a:extLst>
            </p:cNvPr>
            <p:cNvSpPr/>
            <p:nvPr/>
          </p:nvSpPr>
          <p:spPr>
            <a:xfrm>
              <a:off x="4260800" y="768309"/>
              <a:ext cx="79676" cy="317807"/>
            </a:xfrm>
            <a:custGeom>
              <a:avLst/>
              <a:gdLst>
                <a:gd name="connsiteX0" fmla="*/ 79425 w 79676"/>
                <a:gd name="connsiteY0" fmla="*/ 41 h 317807"/>
                <a:gd name="connsiteX1" fmla="*/ 69900 w 79676"/>
                <a:gd name="connsiteY1" fmla="*/ 111166 h 317807"/>
                <a:gd name="connsiteX2" fmla="*/ 28625 w 79676"/>
                <a:gd name="connsiteY2" fmla="*/ 219116 h 317807"/>
                <a:gd name="connsiteX3" fmla="*/ 50 w 79676"/>
                <a:gd name="connsiteY3" fmla="*/ 317541 h 317807"/>
                <a:gd name="connsiteX4" fmla="*/ 22275 w 79676"/>
                <a:gd name="connsiteY4" fmla="*/ 244516 h 317807"/>
                <a:gd name="connsiteX5" fmla="*/ 44500 w 79676"/>
                <a:gd name="connsiteY5" fmla="*/ 136566 h 317807"/>
                <a:gd name="connsiteX6" fmla="*/ 50850 w 79676"/>
                <a:gd name="connsiteY6" fmla="*/ 155616 h 317807"/>
                <a:gd name="connsiteX7" fmla="*/ 63550 w 79676"/>
                <a:gd name="connsiteY7" fmla="*/ 98466 h 317807"/>
                <a:gd name="connsiteX8" fmla="*/ 79425 w 79676"/>
                <a:gd name="connsiteY8" fmla="*/ 41 h 31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676" h="317807">
                  <a:moveTo>
                    <a:pt x="79425" y="41"/>
                  </a:moveTo>
                  <a:cubicBezTo>
                    <a:pt x="80483" y="2158"/>
                    <a:pt x="78367" y="74654"/>
                    <a:pt x="69900" y="111166"/>
                  </a:cubicBezTo>
                  <a:cubicBezTo>
                    <a:pt x="61433" y="147679"/>
                    <a:pt x="40267" y="184720"/>
                    <a:pt x="28625" y="219116"/>
                  </a:cubicBezTo>
                  <a:cubicBezTo>
                    <a:pt x="16983" y="253512"/>
                    <a:pt x="1108" y="313308"/>
                    <a:pt x="50" y="317541"/>
                  </a:cubicBezTo>
                  <a:cubicBezTo>
                    <a:pt x="-1008" y="321774"/>
                    <a:pt x="14867" y="274678"/>
                    <a:pt x="22275" y="244516"/>
                  </a:cubicBezTo>
                  <a:cubicBezTo>
                    <a:pt x="29683" y="214354"/>
                    <a:pt x="39737" y="151383"/>
                    <a:pt x="44500" y="136566"/>
                  </a:cubicBezTo>
                  <a:cubicBezTo>
                    <a:pt x="49263" y="121749"/>
                    <a:pt x="47675" y="161966"/>
                    <a:pt x="50850" y="155616"/>
                  </a:cubicBezTo>
                  <a:cubicBezTo>
                    <a:pt x="54025" y="149266"/>
                    <a:pt x="61433" y="119103"/>
                    <a:pt x="63550" y="98466"/>
                  </a:cubicBezTo>
                  <a:cubicBezTo>
                    <a:pt x="65667" y="77829"/>
                    <a:pt x="78367" y="-2076"/>
                    <a:pt x="79425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 1484">
              <a:extLst>
                <a:ext uri="{FF2B5EF4-FFF2-40B4-BE49-F238E27FC236}">
                  <a16:creationId xmlns:a16="http://schemas.microsoft.com/office/drawing/2014/main" id="{42B6E1C9-DE63-D7F6-DFA8-E07BDEE7F3DE}"/>
                </a:ext>
              </a:extLst>
            </p:cNvPr>
            <p:cNvSpPr/>
            <p:nvPr/>
          </p:nvSpPr>
          <p:spPr>
            <a:xfrm>
              <a:off x="4276653" y="781038"/>
              <a:ext cx="82839" cy="302114"/>
            </a:xfrm>
            <a:custGeom>
              <a:avLst/>
              <a:gdLst>
                <a:gd name="connsiteX0" fmla="*/ 82622 w 82839"/>
                <a:gd name="connsiteY0" fmla="*/ 12 h 302114"/>
                <a:gd name="connsiteX1" fmla="*/ 60397 w 82839"/>
                <a:gd name="connsiteY1" fmla="*/ 107962 h 302114"/>
                <a:gd name="connsiteX2" fmla="*/ 19122 w 82839"/>
                <a:gd name="connsiteY2" fmla="*/ 215912 h 302114"/>
                <a:gd name="connsiteX3" fmla="*/ 44522 w 82839"/>
                <a:gd name="connsiteY3" fmla="*/ 190512 h 302114"/>
                <a:gd name="connsiteX4" fmla="*/ 72 w 82839"/>
                <a:gd name="connsiteY4" fmla="*/ 301637 h 302114"/>
                <a:gd name="connsiteX5" fmla="*/ 34997 w 82839"/>
                <a:gd name="connsiteY5" fmla="*/ 225437 h 302114"/>
                <a:gd name="connsiteX6" fmla="*/ 69922 w 82839"/>
                <a:gd name="connsiteY6" fmla="*/ 101612 h 302114"/>
                <a:gd name="connsiteX7" fmla="*/ 82622 w 82839"/>
                <a:gd name="connsiteY7" fmla="*/ 12 h 30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39" h="302114">
                  <a:moveTo>
                    <a:pt x="82622" y="12"/>
                  </a:moveTo>
                  <a:cubicBezTo>
                    <a:pt x="81034" y="1070"/>
                    <a:pt x="70980" y="71979"/>
                    <a:pt x="60397" y="107962"/>
                  </a:cubicBezTo>
                  <a:cubicBezTo>
                    <a:pt x="49814" y="143945"/>
                    <a:pt x="21768" y="202154"/>
                    <a:pt x="19122" y="215912"/>
                  </a:cubicBezTo>
                  <a:cubicBezTo>
                    <a:pt x="16476" y="229670"/>
                    <a:pt x="47697" y="176225"/>
                    <a:pt x="44522" y="190512"/>
                  </a:cubicBezTo>
                  <a:cubicBezTo>
                    <a:pt x="41347" y="204799"/>
                    <a:pt x="1659" y="295816"/>
                    <a:pt x="72" y="301637"/>
                  </a:cubicBezTo>
                  <a:cubicBezTo>
                    <a:pt x="-1516" y="307458"/>
                    <a:pt x="23355" y="258774"/>
                    <a:pt x="34997" y="225437"/>
                  </a:cubicBezTo>
                  <a:cubicBezTo>
                    <a:pt x="46639" y="192100"/>
                    <a:pt x="63043" y="137595"/>
                    <a:pt x="69922" y="101612"/>
                  </a:cubicBezTo>
                  <a:cubicBezTo>
                    <a:pt x="76801" y="65629"/>
                    <a:pt x="84210" y="-1046"/>
                    <a:pt x="82622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 1485">
              <a:extLst>
                <a:ext uri="{FF2B5EF4-FFF2-40B4-BE49-F238E27FC236}">
                  <a16:creationId xmlns:a16="http://schemas.microsoft.com/office/drawing/2014/main" id="{6385AE61-55CD-9A06-435F-DC31C44A8DD7}"/>
                </a:ext>
              </a:extLst>
            </p:cNvPr>
            <p:cNvSpPr/>
            <p:nvPr/>
          </p:nvSpPr>
          <p:spPr>
            <a:xfrm>
              <a:off x="4251018" y="898525"/>
              <a:ext cx="91505" cy="52634"/>
            </a:xfrm>
            <a:custGeom>
              <a:avLst/>
              <a:gdLst>
                <a:gd name="connsiteX0" fmla="*/ 307 w 91505"/>
                <a:gd name="connsiteY0" fmla="*/ 0 h 52634"/>
                <a:gd name="connsiteX1" fmla="*/ 89207 w 91505"/>
                <a:gd name="connsiteY1" fmla="*/ 47625 h 52634"/>
                <a:gd name="connsiteX2" fmla="*/ 60632 w 91505"/>
                <a:gd name="connsiteY2" fmla="*/ 47625 h 52634"/>
                <a:gd name="connsiteX3" fmla="*/ 307 w 91505"/>
                <a:gd name="connsiteY3" fmla="*/ 0 h 5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05" h="52634">
                  <a:moveTo>
                    <a:pt x="307" y="0"/>
                  </a:moveTo>
                  <a:cubicBezTo>
                    <a:pt x="5069" y="0"/>
                    <a:pt x="79153" y="39688"/>
                    <a:pt x="89207" y="47625"/>
                  </a:cubicBezTo>
                  <a:cubicBezTo>
                    <a:pt x="99261" y="55562"/>
                    <a:pt x="73861" y="52917"/>
                    <a:pt x="60632" y="47625"/>
                  </a:cubicBezTo>
                  <a:cubicBezTo>
                    <a:pt x="47403" y="42333"/>
                    <a:pt x="-4455" y="0"/>
                    <a:pt x="3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 1486">
              <a:extLst>
                <a:ext uri="{FF2B5EF4-FFF2-40B4-BE49-F238E27FC236}">
                  <a16:creationId xmlns:a16="http://schemas.microsoft.com/office/drawing/2014/main" id="{B4FFDD14-84F6-AC82-9DAF-B6657D8C54EA}"/>
                </a:ext>
              </a:extLst>
            </p:cNvPr>
            <p:cNvSpPr/>
            <p:nvPr/>
          </p:nvSpPr>
          <p:spPr>
            <a:xfrm>
              <a:off x="4255627" y="952417"/>
              <a:ext cx="91360" cy="59533"/>
            </a:xfrm>
            <a:custGeom>
              <a:avLst/>
              <a:gdLst>
                <a:gd name="connsiteX0" fmla="*/ 2048 w 91360"/>
                <a:gd name="connsiteY0" fmla="*/ 83 h 59533"/>
                <a:gd name="connsiteX1" fmla="*/ 90948 w 91360"/>
                <a:gd name="connsiteY1" fmla="*/ 57233 h 59533"/>
                <a:gd name="connsiteX2" fmla="*/ 33798 w 91360"/>
                <a:gd name="connsiteY2" fmla="*/ 44533 h 59533"/>
                <a:gd name="connsiteX3" fmla="*/ 2048 w 91360"/>
                <a:gd name="connsiteY3" fmla="*/ 83 h 5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60" h="59533">
                  <a:moveTo>
                    <a:pt x="2048" y="83"/>
                  </a:moveTo>
                  <a:cubicBezTo>
                    <a:pt x="11573" y="2200"/>
                    <a:pt x="85656" y="49825"/>
                    <a:pt x="90948" y="57233"/>
                  </a:cubicBezTo>
                  <a:cubicBezTo>
                    <a:pt x="96240" y="64641"/>
                    <a:pt x="49144" y="52470"/>
                    <a:pt x="33798" y="44533"/>
                  </a:cubicBezTo>
                  <a:cubicBezTo>
                    <a:pt x="18452" y="36596"/>
                    <a:pt x="-7477" y="-2034"/>
                    <a:pt x="2048" y="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 1487">
              <a:extLst>
                <a:ext uri="{FF2B5EF4-FFF2-40B4-BE49-F238E27FC236}">
                  <a16:creationId xmlns:a16="http://schemas.microsoft.com/office/drawing/2014/main" id="{58D688AF-9A96-F831-49C6-AF817F7B0984}"/>
                </a:ext>
              </a:extLst>
            </p:cNvPr>
            <p:cNvSpPr/>
            <p:nvPr/>
          </p:nvSpPr>
          <p:spPr>
            <a:xfrm>
              <a:off x="4228463" y="987129"/>
              <a:ext cx="90931" cy="107737"/>
            </a:xfrm>
            <a:custGeom>
              <a:avLst/>
              <a:gdLst>
                <a:gd name="connsiteX0" fmla="*/ 637 w 90931"/>
                <a:gd name="connsiteY0" fmla="*/ 296 h 107737"/>
                <a:gd name="connsiteX1" fmla="*/ 89537 w 90931"/>
                <a:gd name="connsiteY1" fmla="*/ 105071 h 107737"/>
                <a:gd name="connsiteX2" fmla="*/ 51437 w 90931"/>
                <a:gd name="connsiteY2" fmla="*/ 73321 h 107737"/>
                <a:gd name="connsiteX3" fmla="*/ 637 w 90931"/>
                <a:gd name="connsiteY3" fmla="*/ 296 h 10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31" h="107737">
                  <a:moveTo>
                    <a:pt x="637" y="296"/>
                  </a:moveTo>
                  <a:cubicBezTo>
                    <a:pt x="6987" y="5588"/>
                    <a:pt x="81070" y="92900"/>
                    <a:pt x="89537" y="105071"/>
                  </a:cubicBezTo>
                  <a:cubicBezTo>
                    <a:pt x="98004" y="117242"/>
                    <a:pt x="65725" y="84434"/>
                    <a:pt x="51437" y="73321"/>
                  </a:cubicBezTo>
                  <a:cubicBezTo>
                    <a:pt x="37150" y="62209"/>
                    <a:pt x="-5713" y="-4996"/>
                    <a:pt x="637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 1488">
              <a:extLst>
                <a:ext uri="{FF2B5EF4-FFF2-40B4-BE49-F238E27FC236}">
                  <a16:creationId xmlns:a16="http://schemas.microsoft.com/office/drawing/2014/main" id="{A531E99C-C77E-4E2A-FCB2-CBC024012858}"/>
                </a:ext>
              </a:extLst>
            </p:cNvPr>
            <p:cNvSpPr/>
            <p:nvPr/>
          </p:nvSpPr>
          <p:spPr>
            <a:xfrm>
              <a:off x="4371603" y="1655887"/>
              <a:ext cx="188608" cy="267528"/>
            </a:xfrm>
            <a:custGeom>
              <a:avLst/>
              <a:gdLst>
                <a:gd name="connsiteX0" fmla="*/ 372 w 188608"/>
                <a:gd name="connsiteY0" fmla="*/ 1463 h 267528"/>
                <a:gd name="connsiteX1" fmla="*/ 117847 w 188608"/>
                <a:gd name="connsiteY1" fmla="*/ 182438 h 267528"/>
                <a:gd name="connsiteX2" fmla="*/ 187697 w 188608"/>
                <a:gd name="connsiteY2" fmla="*/ 264988 h 267528"/>
                <a:gd name="connsiteX3" fmla="*/ 152772 w 188608"/>
                <a:gd name="connsiteY3" fmla="*/ 233238 h 267528"/>
                <a:gd name="connsiteX4" fmla="*/ 82922 w 188608"/>
                <a:gd name="connsiteY4" fmla="*/ 103063 h 267528"/>
                <a:gd name="connsiteX5" fmla="*/ 372 w 188608"/>
                <a:gd name="connsiteY5" fmla="*/ 1463 h 26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608" h="267528">
                  <a:moveTo>
                    <a:pt x="372" y="1463"/>
                  </a:moveTo>
                  <a:cubicBezTo>
                    <a:pt x="6193" y="14692"/>
                    <a:pt x="86626" y="138517"/>
                    <a:pt x="117847" y="182438"/>
                  </a:cubicBezTo>
                  <a:cubicBezTo>
                    <a:pt x="149068" y="226359"/>
                    <a:pt x="181876" y="256521"/>
                    <a:pt x="187697" y="264988"/>
                  </a:cubicBezTo>
                  <a:cubicBezTo>
                    <a:pt x="193518" y="273455"/>
                    <a:pt x="170235" y="260226"/>
                    <a:pt x="152772" y="233238"/>
                  </a:cubicBezTo>
                  <a:cubicBezTo>
                    <a:pt x="135309" y="206250"/>
                    <a:pt x="107264" y="137988"/>
                    <a:pt x="82922" y="103063"/>
                  </a:cubicBezTo>
                  <a:cubicBezTo>
                    <a:pt x="58580" y="68138"/>
                    <a:pt x="-5449" y="-11766"/>
                    <a:pt x="372" y="14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 1489">
              <a:extLst>
                <a:ext uri="{FF2B5EF4-FFF2-40B4-BE49-F238E27FC236}">
                  <a16:creationId xmlns:a16="http://schemas.microsoft.com/office/drawing/2014/main" id="{C72BB695-B7F7-A84E-A8BD-73C97E9751FA}"/>
                </a:ext>
              </a:extLst>
            </p:cNvPr>
            <p:cNvSpPr/>
            <p:nvPr/>
          </p:nvSpPr>
          <p:spPr>
            <a:xfrm>
              <a:off x="4263245" y="1764949"/>
              <a:ext cx="169080" cy="197220"/>
            </a:xfrm>
            <a:custGeom>
              <a:avLst/>
              <a:gdLst>
                <a:gd name="connsiteX0" fmla="*/ 780 w 169080"/>
                <a:gd name="connsiteY0" fmla="*/ 351 h 197220"/>
                <a:gd name="connsiteX1" fmla="*/ 134130 w 169080"/>
                <a:gd name="connsiteY1" fmla="*/ 133701 h 197220"/>
                <a:gd name="connsiteX2" fmla="*/ 169055 w 169080"/>
                <a:gd name="connsiteY2" fmla="*/ 197201 h 197220"/>
                <a:gd name="connsiteX3" fmla="*/ 130955 w 169080"/>
                <a:gd name="connsiteY3" fmla="*/ 140051 h 197220"/>
                <a:gd name="connsiteX4" fmla="*/ 80155 w 169080"/>
                <a:gd name="connsiteY4" fmla="*/ 95601 h 197220"/>
                <a:gd name="connsiteX5" fmla="*/ 780 w 169080"/>
                <a:gd name="connsiteY5" fmla="*/ 351 h 19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80" h="197220">
                  <a:moveTo>
                    <a:pt x="780" y="351"/>
                  </a:moveTo>
                  <a:cubicBezTo>
                    <a:pt x="9776" y="6701"/>
                    <a:pt x="106084" y="100893"/>
                    <a:pt x="134130" y="133701"/>
                  </a:cubicBezTo>
                  <a:cubicBezTo>
                    <a:pt x="162176" y="166509"/>
                    <a:pt x="169584" y="196143"/>
                    <a:pt x="169055" y="197201"/>
                  </a:cubicBezTo>
                  <a:cubicBezTo>
                    <a:pt x="168526" y="198259"/>
                    <a:pt x="145772" y="156984"/>
                    <a:pt x="130955" y="140051"/>
                  </a:cubicBezTo>
                  <a:cubicBezTo>
                    <a:pt x="116138" y="123118"/>
                    <a:pt x="97088" y="115709"/>
                    <a:pt x="80155" y="95601"/>
                  </a:cubicBezTo>
                  <a:cubicBezTo>
                    <a:pt x="63222" y="75493"/>
                    <a:pt x="-8216" y="-5999"/>
                    <a:pt x="780" y="3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 1490">
              <a:extLst>
                <a:ext uri="{FF2B5EF4-FFF2-40B4-BE49-F238E27FC236}">
                  <a16:creationId xmlns:a16="http://schemas.microsoft.com/office/drawing/2014/main" id="{8FEAD2AB-BF04-2A68-8885-35287932967A}"/>
                </a:ext>
              </a:extLst>
            </p:cNvPr>
            <p:cNvSpPr/>
            <p:nvPr/>
          </p:nvSpPr>
          <p:spPr>
            <a:xfrm>
              <a:off x="4418681" y="1878356"/>
              <a:ext cx="170518" cy="109276"/>
            </a:xfrm>
            <a:custGeom>
              <a:avLst/>
              <a:gdLst>
                <a:gd name="connsiteX0" fmla="*/ 919 w 170518"/>
                <a:gd name="connsiteY0" fmla="*/ 109194 h 109276"/>
                <a:gd name="connsiteX1" fmla="*/ 29494 w 170518"/>
                <a:gd name="connsiteY1" fmla="*/ 32994 h 109276"/>
                <a:gd name="connsiteX2" fmla="*/ 67594 w 170518"/>
                <a:gd name="connsiteY2" fmla="*/ 4419 h 109276"/>
                <a:gd name="connsiteX3" fmla="*/ 169194 w 170518"/>
                <a:gd name="connsiteY3" fmla="*/ 42519 h 109276"/>
                <a:gd name="connsiteX4" fmla="*/ 121569 w 170518"/>
                <a:gd name="connsiteY4" fmla="*/ 1244 h 109276"/>
                <a:gd name="connsiteX5" fmla="*/ 64419 w 170518"/>
                <a:gd name="connsiteY5" fmla="*/ 17119 h 109276"/>
                <a:gd name="connsiteX6" fmla="*/ 919 w 170518"/>
                <a:gd name="connsiteY6" fmla="*/ 109194 h 10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518" h="109276">
                  <a:moveTo>
                    <a:pt x="919" y="109194"/>
                  </a:moveTo>
                  <a:cubicBezTo>
                    <a:pt x="-4902" y="111840"/>
                    <a:pt x="18382" y="50456"/>
                    <a:pt x="29494" y="32994"/>
                  </a:cubicBezTo>
                  <a:cubicBezTo>
                    <a:pt x="40606" y="15532"/>
                    <a:pt x="44311" y="2831"/>
                    <a:pt x="67594" y="4419"/>
                  </a:cubicBezTo>
                  <a:cubicBezTo>
                    <a:pt x="90877" y="6006"/>
                    <a:pt x="160198" y="43048"/>
                    <a:pt x="169194" y="42519"/>
                  </a:cubicBezTo>
                  <a:cubicBezTo>
                    <a:pt x="178190" y="41990"/>
                    <a:pt x="139031" y="5477"/>
                    <a:pt x="121569" y="1244"/>
                  </a:cubicBezTo>
                  <a:cubicBezTo>
                    <a:pt x="104107" y="-2989"/>
                    <a:pt x="81882" y="3890"/>
                    <a:pt x="64419" y="17119"/>
                  </a:cubicBezTo>
                  <a:cubicBezTo>
                    <a:pt x="46957" y="30348"/>
                    <a:pt x="6740" y="106548"/>
                    <a:pt x="919" y="109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 1491">
              <a:extLst>
                <a:ext uri="{FF2B5EF4-FFF2-40B4-BE49-F238E27FC236}">
                  <a16:creationId xmlns:a16="http://schemas.microsoft.com/office/drawing/2014/main" id="{DDB0B9EB-D0E8-86F7-D5C9-8456E245D84A}"/>
                </a:ext>
              </a:extLst>
            </p:cNvPr>
            <p:cNvSpPr/>
            <p:nvPr/>
          </p:nvSpPr>
          <p:spPr>
            <a:xfrm>
              <a:off x="4432259" y="1920451"/>
              <a:ext cx="140924" cy="117902"/>
            </a:xfrm>
            <a:custGeom>
              <a:avLst/>
              <a:gdLst>
                <a:gd name="connsiteX0" fmla="*/ 41 w 140924"/>
                <a:gd name="connsiteY0" fmla="*/ 51224 h 117902"/>
                <a:gd name="connsiteX1" fmla="*/ 63541 w 140924"/>
                <a:gd name="connsiteY1" fmla="*/ 105199 h 117902"/>
                <a:gd name="connsiteX2" fmla="*/ 123866 w 140924"/>
                <a:gd name="connsiteY2" fmla="*/ 76624 h 117902"/>
                <a:gd name="connsiteX3" fmla="*/ 139741 w 140924"/>
                <a:gd name="connsiteY3" fmla="*/ 424 h 117902"/>
                <a:gd name="connsiteX4" fmla="*/ 136566 w 140924"/>
                <a:gd name="connsiteY4" fmla="*/ 48049 h 117902"/>
                <a:gd name="connsiteX5" fmla="*/ 111166 w 140924"/>
                <a:gd name="connsiteY5" fmla="*/ 95674 h 117902"/>
                <a:gd name="connsiteX6" fmla="*/ 73066 w 140924"/>
                <a:gd name="connsiteY6" fmla="*/ 117899 h 117902"/>
                <a:gd name="connsiteX7" fmla="*/ 41 w 140924"/>
                <a:gd name="connsiteY7" fmla="*/ 51224 h 1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924" h="117902">
                  <a:moveTo>
                    <a:pt x="41" y="51224"/>
                  </a:moveTo>
                  <a:cubicBezTo>
                    <a:pt x="-1547" y="49107"/>
                    <a:pt x="42904" y="100966"/>
                    <a:pt x="63541" y="105199"/>
                  </a:cubicBezTo>
                  <a:cubicBezTo>
                    <a:pt x="84178" y="109432"/>
                    <a:pt x="111166" y="94087"/>
                    <a:pt x="123866" y="76624"/>
                  </a:cubicBezTo>
                  <a:cubicBezTo>
                    <a:pt x="136566" y="59162"/>
                    <a:pt x="137624" y="5186"/>
                    <a:pt x="139741" y="424"/>
                  </a:cubicBezTo>
                  <a:cubicBezTo>
                    <a:pt x="141858" y="-4338"/>
                    <a:pt x="141328" y="32174"/>
                    <a:pt x="136566" y="48049"/>
                  </a:cubicBezTo>
                  <a:cubicBezTo>
                    <a:pt x="131804" y="63924"/>
                    <a:pt x="121749" y="84032"/>
                    <a:pt x="111166" y="95674"/>
                  </a:cubicBezTo>
                  <a:cubicBezTo>
                    <a:pt x="100583" y="107316"/>
                    <a:pt x="89470" y="117370"/>
                    <a:pt x="73066" y="117899"/>
                  </a:cubicBezTo>
                  <a:cubicBezTo>
                    <a:pt x="56662" y="118428"/>
                    <a:pt x="1629" y="53341"/>
                    <a:pt x="41" y="512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 1492">
              <a:extLst>
                <a:ext uri="{FF2B5EF4-FFF2-40B4-BE49-F238E27FC236}">
                  <a16:creationId xmlns:a16="http://schemas.microsoft.com/office/drawing/2014/main" id="{32391A57-32F8-9C0C-DC01-478D86116FBD}"/>
                </a:ext>
              </a:extLst>
            </p:cNvPr>
            <p:cNvSpPr/>
            <p:nvPr/>
          </p:nvSpPr>
          <p:spPr>
            <a:xfrm>
              <a:off x="4428729" y="1902884"/>
              <a:ext cx="111679" cy="84969"/>
            </a:xfrm>
            <a:custGeom>
              <a:avLst/>
              <a:gdLst>
                <a:gd name="connsiteX0" fmla="*/ 396 w 111679"/>
                <a:gd name="connsiteY0" fmla="*/ 84666 h 84969"/>
                <a:gd name="connsiteX1" fmla="*/ 32146 w 111679"/>
                <a:gd name="connsiteY1" fmla="*/ 33866 h 84969"/>
                <a:gd name="connsiteX2" fmla="*/ 111521 w 111679"/>
                <a:gd name="connsiteY2" fmla="*/ 2116 h 84969"/>
                <a:gd name="connsiteX3" fmla="*/ 51196 w 111679"/>
                <a:gd name="connsiteY3" fmla="*/ 8466 h 84969"/>
                <a:gd name="connsiteX4" fmla="*/ 396 w 111679"/>
                <a:gd name="connsiteY4" fmla="*/ 84666 h 8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79" h="84969">
                  <a:moveTo>
                    <a:pt x="396" y="84666"/>
                  </a:moveTo>
                  <a:cubicBezTo>
                    <a:pt x="-2779" y="88899"/>
                    <a:pt x="13625" y="47624"/>
                    <a:pt x="32146" y="33866"/>
                  </a:cubicBezTo>
                  <a:cubicBezTo>
                    <a:pt x="50667" y="20108"/>
                    <a:pt x="108346" y="6349"/>
                    <a:pt x="111521" y="2116"/>
                  </a:cubicBezTo>
                  <a:cubicBezTo>
                    <a:pt x="114696" y="-2117"/>
                    <a:pt x="69188" y="-1"/>
                    <a:pt x="51196" y="8466"/>
                  </a:cubicBezTo>
                  <a:cubicBezTo>
                    <a:pt x="33204" y="16933"/>
                    <a:pt x="3571" y="80433"/>
                    <a:pt x="396" y="846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 1493">
              <a:extLst>
                <a:ext uri="{FF2B5EF4-FFF2-40B4-BE49-F238E27FC236}">
                  <a16:creationId xmlns:a16="http://schemas.microsoft.com/office/drawing/2014/main" id="{4D5D1DBE-FCC1-BF18-E871-CB8959FA24E3}"/>
                </a:ext>
              </a:extLst>
            </p:cNvPr>
            <p:cNvSpPr/>
            <p:nvPr/>
          </p:nvSpPr>
          <p:spPr>
            <a:xfrm>
              <a:off x="4476530" y="1970514"/>
              <a:ext cx="54195" cy="20211"/>
            </a:xfrm>
            <a:custGeom>
              <a:avLst/>
              <a:gdLst>
                <a:gd name="connsiteX0" fmla="*/ 54195 w 54195"/>
                <a:gd name="connsiteY0" fmla="*/ 20211 h 20211"/>
                <a:gd name="connsiteX1" fmla="*/ 220 w 54195"/>
                <a:gd name="connsiteY1" fmla="*/ 1161 h 20211"/>
                <a:gd name="connsiteX2" fmla="*/ 54195 w 54195"/>
                <a:gd name="connsiteY2" fmla="*/ 20211 h 2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95" h="20211">
                  <a:moveTo>
                    <a:pt x="54195" y="20211"/>
                  </a:moveTo>
                  <a:cubicBezTo>
                    <a:pt x="54195" y="20211"/>
                    <a:pt x="4453" y="8040"/>
                    <a:pt x="220" y="1161"/>
                  </a:cubicBezTo>
                  <a:cubicBezTo>
                    <a:pt x="-4013" y="-5718"/>
                    <a:pt x="54195" y="20211"/>
                    <a:pt x="54195" y="202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 1494">
              <a:extLst>
                <a:ext uri="{FF2B5EF4-FFF2-40B4-BE49-F238E27FC236}">
                  <a16:creationId xmlns:a16="http://schemas.microsoft.com/office/drawing/2014/main" id="{6762DFF7-F641-F604-2ACC-97E592481C4A}"/>
                </a:ext>
              </a:extLst>
            </p:cNvPr>
            <p:cNvSpPr/>
            <p:nvPr/>
          </p:nvSpPr>
          <p:spPr>
            <a:xfrm>
              <a:off x="4485976" y="1919623"/>
              <a:ext cx="44069" cy="68267"/>
            </a:xfrm>
            <a:custGeom>
              <a:avLst/>
              <a:gdLst>
                <a:gd name="connsiteX0" fmla="*/ 35224 w 44069"/>
                <a:gd name="connsiteY0" fmla="*/ 67927 h 68267"/>
                <a:gd name="connsiteX1" fmla="*/ 41574 w 44069"/>
                <a:gd name="connsiteY1" fmla="*/ 1252 h 68267"/>
                <a:gd name="connsiteX2" fmla="*/ 299 w 44069"/>
                <a:gd name="connsiteY2" fmla="*/ 26652 h 68267"/>
                <a:gd name="connsiteX3" fmla="*/ 35224 w 44069"/>
                <a:gd name="connsiteY3" fmla="*/ 67927 h 6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69" h="68267">
                  <a:moveTo>
                    <a:pt x="35224" y="67927"/>
                  </a:moveTo>
                  <a:cubicBezTo>
                    <a:pt x="42103" y="63694"/>
                    <a:pt x="47395" y="8131"/>
                    <a:pt x="41574" y="1252"/>
                  </a:cubicBezTo>
                  <a:cubicBezTo>
                    <a:pt x="35753" y="-5627"/>
                    <a:pt x="4003" y="17656"/>
                    <a:pt x="299" y="26652"/>
                  </a:cubicBezTo>
                  <a:cubicBezTo>
                    <a:pt x="-3405" y="35648"/>
                    <a:pt x="28345" y="72160"/>
                    <a:pt x="35224" y="679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 1495">
              <a:extLst>
                <a:ext uri="{FF2B5EF4-FFF2-40B4-BE49-F238E27FC236}">
                  <a16:creationId xmlns:a16="http://schemas.microsoft.com/office/drawing/2014/main" id="{BA9C4C04-AE31-4212-5E71-34FC997920C7}"/>
                </a:ext>
              </a:extLst>
            </p:cNvPr>
            <p:cNvSpPr/>
            <p:nvPr/>
          </p:nvSpPr>
          <p:spPr>
            <a:xfrm>
              <a:off x="4328405" y="1679601"/>
              <a:ext cx="154695" cy="219058"/>
            </a:xfrm>
            <a:custGeom>
              <a:avLst/>
              <a:gdLst>
                <a:gd name="connsiteX0" fmla="*/ 2295 w 154695"/>
                <a:gd name="connsiteY0" fmla="*/ 6324 h 219058"/>
                <a:gd name="connsiteX1" fmla="*/ 113420 w 154695"/>
                <a:gd name="connsiteY1" fmla="*/ 174599 h 219058"/>
                <a:gd name="connsiteX2" fmla="*/ 154695 w 154695"/>
                <a:gd name="connsiteY2" fmla="*/ 219049 h 219058"/>
                <a:gd name="connsiteX3" fmla="*/ 113420 w 154695"/>
                <a:gd name="connsiteY3" fmla="*/ 177774 h 219058"/>
                <a:gd name="connsiteX4" fmla="*/ 78495 w 154695"/>
                <a:gd name="connsiteY4" fmla="*/ 104749 h 219058"/>
                <a:gd name="connsiteX5" fmla="*/ 40395 w 154695"/>
                <a:gd name="connsiteY5" fmla="*/ 41249 h 219058"/>
                <a:gd name="connsiteX6" fmla="*/ 2295 w 154695"/>
                <a:gd name="connsiteY6" fmla="*/ 6324 h 21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695" h="219058">
                  <a:moveTo>
                    <a:pt x="2295" y="6324"/>
                  </a:moveTo>
                  <a:cubicBezTo>
                    <a:pt x="14466" y="28549"/>
                    <a:pt x="88020" y="139145"/>
                    <a:pt x="113420" y="174599"/>
                  </a:cubicBezTo>
                  <a:cubicBezTo>
                    <a:pt x="138820" y="210053"/>
                    <a:pt x="154695" y="218520"/>
                    <a:pt x="154695" y="219049"/>
                  </a:cubicBezTo>
                  <a:cubicBezTo>
                    <a:pt x="154695" y="219578"/>
                    <a:pt x="126120" y="196824"/>
                    <a:pt x="113420" y="177774"/>
                  </a:cubicBezTo>
                  <a:cubicBezTo>
                    <a:pt x="100720" y="158724"/>
                    <a:pt x="90666" y="127503"/>
                    <a:pt x="78495" y="104749"/>
                  </a:cubicBezTo>
                  <a:cubicBezTo>
                    <a:pt x="66324" y="81995"/>
                    <a:pt x="50978" y="56066"/>
                    <a:pt x="40395" y="41249"/>
                  </a:cubicBezTo>
                  <a:cubicBezTo>
                    <a:pt x="29812" y="26432"/>
                    <a:pt x="-9876" y="-15901"/>
                    <a:pt x="2295" y="6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 1496">
              <a:extLst>
                <a:ext uri="{FF2B5EF4-FFF2-40B4-BE49-F238E27FC236}">
                  <a16:creationId xmlns:a16="http://schemas.microsoft.com/office/drawing/2014/main" id="{23799C2A-E188-A71C-6433-B7683E75CF23}"/>
                </a:ext>
              </a:extLst>
            </p:cNvPr>
            <p:cNvSpPr/>
            <p:nvPr/>
          </p:nvSpPr>
          <p:spPr>
            <a:xfrm>
              <a:off x="4317849" y="1717641"/>
              <a:ext cx="127947" cy="193823"/>
            </a:xfrm>
            <a:custGeom>
              <a:avLst/>
              <a:gdLst>
                <a:gd name="connsiteX0" fmla="*/ 151 w 127947"/>
                <a:gd name="connsiteY0" fmla="*/ 34 h 193823"/>
                <a:gd name="connsiteX1" fmla="*/ 82701 w 127947"/>
                <a:gd name="connsiteY1" fmla="*/ 127034 h 193823"/>
                <a:gd name="connsiteX2" fmla="*/ 127151 w 127947"/>
                <a:gd name="connsiteY2" fmla="*/ 193709 h 193823"/>
                <a:gd name="connsiteX3" fmla="*/ 104926 w 127947"/>
                <a:gd name="connsiteY3" fmla="*/ 139734 h 193823"/>
                <a:gd name="connsiteX4" fmla="*/ 151 w 127947"/>
                <a:gd name="connsiteY4" fmla="*/ 34 h 19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47" h="193823">
                  <a:moveTo>
                    <a:pt x="151" y="34"/>
                  </a:moveTo>
                  <a:cubicBezTo>
                    <a:pt x="-3553" y="-2083"/>
                    <a:pt x="61534" y="94755"/>
                    <a:pt x="82701" y="127034"/>
                  </a:cubicBezTo>
                  <a:cubicBezTo>
                    <a:pt x="103868" y="159313"/>
                    <a:pt x="123447" y="191592"/>
                    <a:pt x="127151" y="193709"/>
                  </a:cubicBezTo>
                  <a:cubicBezTo>
                    <a:pt x="130855" y="195826"/>
                    <a:pt x="121330" y="168309"/>
                    <a:pt x="104926" y="139734"/>
                  </a:cubicBezTo>
                  <a:cubicBezTo>
                    <a:pt x="88522" y="111159"/>
                    <a:pt x="3855" y="2151"/>
                    <a:pt x="151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 1497">
              <a:extLst>
                <a:ext uri="{FF2B5EF4-FFF2-40B4-BE49-F238E27FC236}">
                  <a16:creationId xmlns:a16="http://schemas.microsoft.com/office/drawing/2014/main" id="{FCA44BBE-BA3F-F082-05C7-266BD520C475}"/>
                </a:ext>
              </a:extLst>
            </p:cNvPr>
            <p:cNvSpPr/>
            <p:nvPr/>
          </p:nvSpPr>
          <p:spPr>
            <a:xfrm>
              <a:off x="4317846" y="1731366"/>
              <a:ext cx="121097" cy="81574"/>
            </a:xfrm>
            <a:custGeom>
              <a:avLst/>
              <a:gdLst>
                <a:gd name="connsiteX0" fmla="*/ 154 w 121097"/>
                <a:gd name="connsiteY0" fmla="*/ 81559 h 81574"/>
                <a:gd name="connsiteX1" fmla="*/ 63654 w 121097"/>
                <a:gd name="connsiteY1" fmla="*/ 8534 h 81574"/>
                <a:gd name="connsiteX2" fmla="*/ 120804 w 121097"/>
                <a:gd name="connsiteY2" fmla="*/ 2184 h 81574"/>
                <a:gd name="connsiteX3" fmla="*/ 82704 w 121097"/>
                <a:gd name="connsiteY3" fmla="*/ 14884 h 81574"/>
                <a:gd name="connsiteX4" fmla="*/ 154 w 121097"/>
                <a:gd name="connsiteY4" fmla="*/ 81559 h 8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97" h="81574">
                  <a:moveTo>
                    <a:pt x="154" y="81559"/>
                  </a:moveTo>
                  <a:cubicBezTo>
                    <a:pt x="-3021" y="80501"/>
                    <a:pt x="43546" y="21763"/>
                    <a:pt x="63654" y="8534"/>
                  </a:cubicBezTo>
                  <a:cubicBezTo>
                    <a:pt x="83762" y="-4695"/>
                    <a:pt x="117629" y="1126"/>
                    <a:pt x="120804" y="2184"/>
                  </a:cubicBezTo>
                  <a:cubicBezTo>
                    <a:pt x="123979" y="3242"/>
                    <a:pt x="100696" y="1655"/>
                    <a:pt x="82704" y="14884"/>
                  </a:cubicBezTo>
                  <a:cubicBezTo>
                    <a:pt x="64712" y="28113"/>
                    <a:pt x="3329" y="82617"/>
                    <a:pt x="154" y="81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 1498">
              <a:extLst>
                <a:ext uri="{FF2B5EF4-FFF2-40B4-BE49-F238E27FC236}">
                  <a16:creationId xmlns:a16="http://schemas.microsoft.com/office/drawing/2014/main" id="{68AD817F-5037-6250-039D-A2DE83161BA0}"/>
                </a:ext>
              </a:extLst>
            </p:cNvPr>
            <p:cNvSpPr/>
            <p:nvPr/>
          </p:nvSpPr>
          <p:spPr>
            <a:xfrm>
              <a:off x="4352741" y="1793002"/>
              <a:ext cx="111580" cy="67585"/>
            </a:xfrm>
            <a:custGeom>
              <a:avLst/>
              <a:gdLst>
                <a:gd name="connsiteX0" fmla="*/ 184 w 111580"/>
                <a:gd name="connsiteY0" fmla="*/ 67548 h 67585"/>
                <a:gd name="connsiteX1" fmla="*/ 54159 w 111580"/>
                <a:gd name="connsiteY1" fmla="*/ 4048 h 67585"/>
                <a:gd name="connsiteX2" fmla="*/ 111309 w 111580"/>
                <a:gd name="connsiteY2" fmla="*/ 7223 h 67585"/>
                <a:gd name="connsiteX3" fmla="*/ 73209 w 111580"/>
                <a:gd name="connsiteY3" fmla="*/ 13573 h 67585"/>
                <a:gd name="connsiteX4" fmla="*/ 184 w 111580"/>
                <a:gd name="connsiteY4" fmla="*/ 67548 h 6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80" h="67585">
                  <a:moveTo>
                    <a:pt x="184" y="67548"/>
                  </a:moveTo>
                  <a:cubicBezTo>
                    <a:pt x="-2991" y="65961"/>
                    <a:pt x="35638" y="14102"/>
                    <a:pt x="54159" y="4048"/>
                  </a:cubicBezTo>
                  <a:cubicBezTo>
                    <a:pt x="72680" y="-6006"/>
                    <a:pt x="108134" y="5636"/>
                    <a:pt x="111309" y="7223"/>
                  </a:cubicBezTo>
                  <a:cubicBezTo>
                    <a:pt x="114484" y="8810"/>
                    <a:pt x="89084" y="6694"/>
                    <a:pt x="73209" y="13573"/>
                  </a:cubicBezTo>
                  <a:cubicBezTo>
                    <a:pt x="57334" y="20452"/>
                    <a:pt x="3359" y="69135"/>
                    <a:pt x="184" y="675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 1499">
              <a:extLst>
                <a:ext uri="{FF2B5EF4-FFF2-40B4-BE49-F238E27FC236}">
                  <a16:creationId xmlns:a16="http://schemas.microsoft.com/office/drawing/2014/main" id="{8665CBF5-F538-3B00-3D00-680227387762}"/>
                </a:ext>
              </a:extLst>
            </p:cNvPr>
            <p:cNvSpPr/>
            <p:nvPr/>
          </p:nvSpPr>
          <p:spPr>
            <a:xfrm>
              <a:off x="4381500" y="1836699"/>
              <a:ext cx="111125" cy="59012"/>
            </a:xfrm>
            <a:custGeom>
              <a:avLst/>
              <a:gdLst>
                <a:gd name="connsiteX0" fmla="*/ 0 w 111125"/>
                <a:gd name="connsiteY0" fmla="*/ 58776 h 59012"/>
                <a:gd name="connsiteX1" fmla="*/ 73025 w 111125"/>
                <a:gd name="connsiteY1" fmla="*/ 4801 h 59012"/>
                <a:gd name="connsiteX2" fmla="*/ 111125 w 111125"/>
                <a:gd name="connsiteY2" fmla="*/ 4801 h 59012"/>
                <a:gd name="connsiteX3" fmla="*/ 73025 w 111125"/>
                <a:gd name="connsiteY3" fmla="*/ 23851 h 59012"/>
                <a:gd name="connsiteX4" fmla="*/ 0 w 111125"/>
                <a:gd name="connsiteY4" fmla="*/ 58776 h 5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125" h="59012">
                  <a:moveTo>
                    <a:pt x="0" y="58776"/>
                  </a:moveTo>
                  <a:cubicBezTo>
                    <a:pt x="0" y="55601"/>
                    <a:pt x="54504" y="13797"/>
                    <a:pt x="73025" y="4801"/>
                  </a:cubicBezTo>
                  <a:cubicBezTo>
                    <a:pt x="91546" y="-4195"/>
                    <a:pt x="111125" y="1626"/>
                    <a:pt x="111125" y="4801"/>
                  </a:cubicBezTo>
                  <a:cubicBezTo>
                    <a:pt x="111125" y="7976"/>
                    <a:pt x="88900" y="15384"/>
                    <a:pt x="73025" y="23851"/>
                  </a:cubicBezTo>
                  <a:cubicBezTo>
                    <a:pt x="57150" y="32318"/>
                    <a:pt x="0" y="61951"/>
                    <a:pt x="0" y="587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 1500">
              <a:extLst>
                <a:ext uri="{FF2B5EF4-FFF2-40B4-BE49-F238E27FC236}">
                  <a16:creationId xmlns:a16="http://schemas.microsoft.com/office/drawing/2014/main" id="{8A139470-6F59-9F38-520C-1E011014A914}"/>
                </a:ext>
              </a:extLst>
            </p:cNvPr>
            <p:cNvSpPr/>
            <p:nvPr/>
          </p:nvSpPr>
          <p:spPr>
            <a:xfrm>
              <a:off x="4297505" y="1117569"/>
              <a:ext cx="242228" cy="271815"/>
            </a:xfrm>
            <a:custGeom>
              <a:avLst/>
              <a:gdLst>
                <a:gd name="connsiteX0" fmla="*/ 33195 w 242228"/>
                <a:gd name="connsiteY0" fmla="*/ 31 h 271815"/>
                <a:gd name="connsiteX1" fmla="*/ 30020 w 242228"/>
                <a:gd name="connsiteY1" fmla="*/ 136556 h 271815"/>
                <a:gd name="connsiteX2" fmla="*/ 106220 w 242228"/>
                <a:gd name="connsiteY2" fmla="*/ 203231 h 271815"/>
                <a:gd name="connsiteX3" fmla="*/ 220520 w 242228"/>
                <a:gd name="connsiteY3" fmla="*/ 260381 h 271815"/>
                <a:gd name="connsiteX4" fmla="*/ 233220 w 242228"/>
                <a:gd name="connsiteY4" fmla="*/ 269906 h 271815"/>
                <a:gd name="connsiteX5" fmla="*/ 118920 w 242228"/>
                <a:gd name="connsiteY5" fmla="*/ 234981 h 271815"/>
                <a:gd name="connsiteX6" fmla="*/ 4620 w 242228"/>
                <a:gd name="connsiteY6" fmla="*/ 149256 h 271815"/>
                <a:gd name="connsiteX7" fmla="*/ 33195 w 242228"/>
                <a:gd name="connsiteY7" fmla="*/ 31 h 2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228" h="271815">
                  <a:moveTo>
                    <a:pt x="33195" y="31"/>
                  </a:moveTo>
                  <a:cubicBezTo>
                    <a:pt x="37428" y="-2086"/>
                    <a:pt x="17849" y="102689"/>
                    <a:pt x="30020" y="136556"/>
                  </a:cubicBezTo>
                  <a:cubicBezTo>
                    <a:pt x="42191" y="170423"/>
                    <a:pt x="74470" y="182594"/>
                    <a:pt x="106220" y="203231"/>
                  </a:cubicBezTo>
                  <a:cubicBezTo>
                    <a:pt x="137970" y="223868"/>
                    <a:pt x="199353" y="249269"/>
                    <a:pt x="220520" y="260381"/>
                  </a:cubicBezTo>
                  <a:cubicBezTo>
                    <a:pt x="241687" y="271494"/>
                    <a:pt x="250153" y="274139"/>
                    <a:pt x="233220" y="269906"/>
                  </a:cubicBezTo>
                  <a:cubicBezTo>
                    <a:pt x="216287" y="265673"/>
                    <a:pt x="157020" y="255089"/>
                    <a:pt x="118920" y="234981"/>
                  </a:cubicBezTo>
                  <a:cubicBezTo>
                    <a:pt x="80820" y="214873"/>
                    <a:pt x="23141" y="183123"/>
                    <a:pt x="4620" y="149256"/>
                  </a:cubicBezTo>
                  <a:cubicBezTo>
                    <a:pt x="-13901" y="115389"/>
                    <a:pt x="28962" y="2148"/>
                    <a:pt x="33195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 1501">
              <a:extLst>
                <a:ext uri="{FF2B5EF4-FFF2-40B4-BE49-F238E27FC236}">
                  <a16:creationId xmlns:a16="http://schemas.microsoft.com/office/drawing/2014/main" id="{3B19D66C-9586-3AC4-DD1D-7A2392147796}"/>
                </a:ext>
              </a:extLst>
            </p:cNvPr>
            <p:cNvSpPr/>
            <p:nvPr/>
          </p:nvSpPr>
          <p:spPr>
            <a:xfrm>
              <a:off x="4195462" y="1186810"/>
              <a:ext cx="82676" cy="268227"/>
            </a:xfrm>
            <a:custGeom>
              <a:avLst/>
              <a:gdLst>
                <a:gd name="connsiteX0" fmla="*/ 55863 w 82676"/>
                <a:gd name="connsiteY0" fmla="*/ 640 h 268227"/>
                <a:gd name="connsiteX1" fmla="*/ 81263 w 82676"/>
                <a:gd name="connsiteY1" fmla="*/ 168915 h 268227"/>
                <a:gd name="connsiteX2" fmla="*/ 5063 w 82676"/>
                <a:gd name="connsiteY2" fmla="*/ 264165 h 268227"/>
                <a:gd name="connsiteX3" fmla="*/ 14588 w 82676"/>
                <a:gd name="connsiteY3" fmla="*/ 241940 h 268227"/>
                <a:gd name="connsiteX4" fmla="*/ 74913 w 82676"/>
                <a:gd name="connsiteY4" fmla="*/ 162565 h 268227"/>
                <a:gd name="connsiteX5" fmla="*/ 78088 w 82676"/>
                <a:gd name="connsiteY5" fmla="*/ 162565 h 268227"/>
                <a:gd name="connsiteX6" fmla="*/ 71738 w 82676"/>
                <a:gd name="connsiteY6" fmla="*/ 111765 h 268227"/>
                <a:gd name="connsiteX7" fmla="*/ 55863 w 82676"/>
                <a:gd name="connsiteY7" fmla="*/ 640 h 26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76" h="268227">
                  <a:moveTo>
                    <a:pt x="55863" y="640"/>
                  </a:moveTo>
                  <a:cubicBezTo>
                    <a:pt x="57451" y="10165"/>
                    <a:pt x="89730" y="124994"/>
                    <a:pt x="81263" y="168915"/>
                  </a:cubicBezTo>
                  <a:cubicBezTo>
                    <a:pt x="72796" y="212836"/>
                    <a:pt x="5063" y="264165"/>
                    <a:pt x="5063" y="264165"/>
                  </a:cubicBezTo>
                  <a:cubicBezTo>
                    <a:pt x="-6050" y="276336"/>
                    <a:pt x="2946" y="258873"/>
                    <a:pt x="14588" y="241940"/>
                  </a:cubicBezTo>
                  <a:cubicBezTo>
                    <a:pt x="26230" y="225007"/>
                    <a:pt x="64330" y="175794"/>
                    <a:pt x="74913" y="162565"/>
                  </a:cubicBezTo>
                  <a:cubicBezTo>
                    <a:pt x="85496" y="149336"/>
                    <a:pt x="78617" y="171032"/>
                    <a:pt x="78088" y="162565"/>
                  </a:cubicBezTo>
                  <a:cubicBezTo>
                    <a:pt x="77559" y="154098"/>
                    <a:pt x="75442" y="132932"/>
                    <a:pt x="71738" y="111765"/>
                  </a:cubicBezTo>
                  <a:cubicBezTo>
                    <a:pt x="68034" y="90598"/>
                    <a:pt x="54275" y="-8885"/>
                    <a:pt x="55863" y="6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 1502">
              <a:extLst>
                <a:ext uri="{FF2B5EF4-FFF2-40B4-BE49-F238E27FC236}">
                  <a16:creationId xmlns:a16="http://schemas.microsoft.com/office/drawing/2014/main" id="{3D29B170-229F-89D5-CB13-A0261A7202AF}"/>
                </a:ext>
              </a:extLst>
            </p:cNvPr>
            <p:cNvSpPr/>
            <p:nvPr/>
          </p:nvSpPr>
          <p:spPr>
            <a:xfrm>
              <a:off x="4238625" y="1238250"/>
              <a:ext cx="255277" cy="286725"/>
            </a:xfrm>
            <a:custGeom>
              <a:avLst/>
              <a:gdLst>
                <a:gd name="connsiteX0" fmla="*/ 0 w 255277"/>
                <a:gd name="connsiteY0" fmla="*/ 0 h 286725"/>
                <a:gd name="connsiteX1" fmla="*/ 200025 w 255277"/>
                <a:gd name="connsiteY1" fmla="*/ 149225 h 286725"/>
                <a:gd name="connsiteX2" fmla="*/ 241300 w 255277"/>
                <a:gd name="connsiteY2" fmla="*/ 161925 h 286725"/>
                <a:gd name="connsiteX3" fmla="*/ 254000 w 255277"/>
                <a:gd name="connsiteY3" fmla="*/ 212725 h 286725"/>
                <a:gd name="connsiteX4" fmla="*/ 247650 w 255277"/>
                <a:gd name="connsiteY4" fmla="*/ 250825 h 286725"/>
                <a:gd name="connsiteX5" fmla="*/ 190500 w 255277"/>
                <a:gd name="connsiteY5" fmla="*/ 285750 h 286725"/>
                <a:gd name="connsiteX6" fmla="*/ 219075 w 255277"/>
                <a:gd name="connsiteY6" fmla="*/ 273050 h 286725"/>
                <a:gd name="connsiteX7" fmla="*/ 250825 w 255277"/>
                <a:gd name="connsiteY7" fmla="*/ 231775 h 286725"/>
                <a:gd name="connsiteX8" fmla="*/ 234950 w 255277"/>
                <a:gd name="connsiteY8" fmla="*/ 165100 h 286725"/>
                <a:gd name="connsiteX9" fmla="*/ 190500 w 255277"/>
                <a:gd name="connsiteY9" fmla="*/ 133350 h 286725"/>
                <a:gd name="connsiteX10" fmla="*/ 0 w 255277"/>
                <a:gd name="connsiteY10" fmla="*/ 0 h 28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277" h="286725">
                  <a:moveTo>
                    <a:pt x="0" y="0"/>
                  </a:moveTo>
                  <a:cubicBezTo>
                    <a:pt x="79904" y="61119"/>
                    <a:pt x="159808" y="122238"/>
                    <a:pt x="200025" y="149225"/>
                  </a:cubicBezTo>
                  <a:cubicBezTo>
                    <a:pt x="240242" y="176212"/>
                    <a:pt x="232304" y="151342"/>
                    <a:pt x="241300" y="161925"/>
                  </a:cubicBezTo>
                  <a:cubicBezTo>
                    <a:pt x="250296" y="172508"/>
                    <a:pt x="252942" y="197908"/>
                    <a:pt x="254000" y="212725"/>
                  </a:cubicBezTo>
                  <a:cubicBezTo>
                    <a:pt x="255058" y="227542"/>
                    <a:pt x="258233" y="238654"/>
                    <a:pt x="247650" y="250825"/>
                  </a:cubicBezTo>
                  <a:cubicBezTo>
                    <a:pt x="237067" y="262996"/>
                    <a:pt x="195262" y="282046"/>
                    <a:pt x="190500" y="285750"/>
                  </a:cubicBezTo>
                  <a:cubicBezTo>
                    <a:pt x="185738" y="289454"/>
                    <a:pt x="209021" y="282046"/>
                    <a:pt x="219075" y="273050"/>
                  </a:cubicBezTo>
                  <a:cubicBezTo>
                    <a:pt x="229129" y="264054"/>
                    <a:pt x="248179" y="249767"/>
                    <a:pt x="250825" y="231775"/>
                  </a:cubicBezTo>
                  <a:cubicBezTo>
                    <a:pt x="253471" y="213783"/>
                    <a:pt x="245004" y="181504"/>
                    <a:pt x="234950" y="165100"/>
                  </a:cubicBezTo>
                  <a:cubicBezTo>
                    <a:pt x="224896" y="148696"/>
                    <a:pt x="190500" y="133350"/>
                    <a:pt x="190500" y="1333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 1503">
              <a:extLst>
                <a:ext uri="{FF2B5EF4-FFF2-40B4-BE49-F238E27FC236}">
                  <a16:creationId xmlns:a16="http://schemas.microsoft.com/office/drawing/2014/main" id="{8EA9AA75-C310-3013-FA9B-4CE97E574410}"/>
                </a:ext>
              </a:extLst>
            </p:cNvPr>
            <p:cNvSpPr/>
            <p:nvPr/>
          </p:nvSpPr>
          <p:spPr>
            <a:xfrm>
              <a:off x="4244944" y="1371596"/>
              <a:ext cx="227018" cy="144388"/>
            </a:xfrm>
            <a:custGeom>
              <a:avLst/>
              <a:gdLst>
                <a:gd name="connsiteX0" fmla="*/ 31 w 227018"/>
                <a:gd name="connsiteY0" fmla="*/ 4 h 144388"/>
                <a:gd name="connsiteX1" fmla="*/ 101631 w 227018"/>
                <a:gd name="connsiteY1" fmla="*/ 66679 h 144388"/>
                <a:gd name="connsiteX2" fmla="*/ 209581 w 227018"/>
                <a:gd name="connsiteY2" fmla="*/ 136529 h 144388"/>
                <a:gd name="connsiteX3" fmla="*/ 209581 w 227018"/>
                <a:gd name="connsiteY3" fmla="*/ 82554 h 144388"/>
                <a:gd name="connsiteX4" fmla="*/ 203231 w 227018"/>
                <a:gd name="connsiteY4" fmla="*/ 15879 h 144388"/>
                <a:gd name="connsiteX5" fmla="*/ 225456 w 227018"/>
                <a:gd name="connsiteY5" fmla="*/ 107954 h 144388"/>
                <a:gd name="connsiteX6" fmla="*/ 212756 w 227018"/>
                <a:gd name="connsiteY6" fmla="*/ 142879 h 144388"/>
                <a:gd name="connsiteX7" fmla="*/ 114331 w 227018"/>
                <a:gd name="connsiteY7" fmla="*/ 63504 h 144388"/>
                <a:gd name="connsiteX8" fmla="*/ 31 w 227018"/>
                <a:gd name="connsiteY8" fmla="*/ 4 h 14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18" h="144388">
                  <a:moveTo>
                    <a:pt x="31" y="4"/>
                  </a:moveTo>
                  <a:cubicBezTo>
                    <a:pt x="-2086" y="533"/>
                    <a:pt x="101631" y="66679"/>
                    <a:pt x="101631" y="66679"/>
                  </a:cubicBezTo>
                  <a:cubicBezTo>
                    <a:pt x="136556" y="89433"/>
                    <a:pt x="191589" y="133883"/>
                    <a:pt x="209581" y="136529"/>
                  </a:cubicBezTo>
                  <a:cubicBezTo>
                    <a:pt x="227573" y="139175"/>
                    <a:pt x="210639" y="102662"/>
                    <a:pt x="209581" y="82554"/>
                  </a:cubicBezTo>
                  <a:cubicBezTo>
                    <a:pt x="208523" y="62446"/>
                    <a:pt x="200585" y="11646"/>
                    <a:pt x="203231" y="15879"/>
                  </a:cubicBezTo>
                  <a:cubicBezTo>
                    <a:pt x="205877" y="20112"/>
                    <a:pt x="223869" y="86787"/>
                    <a:pt x="225456" y="107954"/>
                  </a:cubicBezTo>
                  <a:cubicBezTo>
                    <a:pt x="227043" y="129121"/>
                    <a:pt x="231277" y="150287"/>
                    <a:pt x="212756" y="142879"/>
                  </a:cubicBezTo>
                  <a:cubicBezTo>
                    <a:pt x="194235" y="135471"/>
                    <a:pt x="145023" y="84141"/>
                    <a:pt x="114331" y="63504"/>
                  </a:cubicBezTo>
                  <a:cubicBezTo>
                    <a:pt x="83639" y="42867"/>
                    <a:pt x="2148" y="-525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 1504">
              <a:extLst>
                <a:ext uri="{FF2B5EF4-FFF2-40B4-BE49-F238E27FC236}">
                  <a16:creationId xmlns:a16="http://schemas.microsoft.com/office/drawing/2014/main" id="{DD386C6B-9AE6-D6F6-E800-6A1EF24B1E86}"/>
                </a:ext>
              </a:extLst>
            </p:cNvPr>
            <p:cNvSpPr/>
            <p:nvPr/>
          </p:nvSpPr>
          <p:spPr>
            <a:xfrm>
              <a:off x="4225882" y="1393822"/>
              <a:ext cx="227210" cy="131845"/>
            </a:xfrm>
            <a:custGeom>
              <a:avLst/>
              <a:gdLst>
                <a:gd name="connsiteX0" fmla="*/ 43 w 227210"/>
                <a:gd name="connsiteY0" fmla="*/ 3 h 131845"/>
                <a:gd name="connsiteX1" fmla="*/ 111168 w 227210"/>
                <a:gd name="connsiteY1" fmla="*/ 63503 h 131845"/>
                <a:gd name="connsiteX2" fmla="*/ 225468 w 227210"/>
                <a:gd name="connsiteY2" fmla="*/ 130178 h 131845"/>
                <a:gd name="connsiteX3" fmla="*/ 174668 w 227210"/>
                <a:gd name="connsiteY3" fmla="*/ 107953 h 131845"/>
                <a:gd name="connsiteX4" fmla="*/ 98468 w 227210"/>
                <a:gd name="connsiteY4" fmla="*/ 66678 h 131845"/>
                <a:gd name="connsiteX5" fmla="*/ 43 w 227210"/>
                <a:gd name="connsiteY5" fmla="*/ 3 h 1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210" h="131845">
                  <a:moveTo>
                    <a:pt x="43" y="3"/>
                  </a:moveTo>
                  <a:cubicBezTo>
                    <a:pt x="2160" y="-526"/>
                    <a:pt x="111168" y="63503"/>
                    <a:pt x="111168" y="63503"/>
                  </a:cubicBezTo>
                  <a:cubicBezTo>
                    <a:pt x="148739" y="85199"/>
                    <a:pt x="214885" y="122770"/>
                    <a:pt x="225468" y="130178"/>
                  </a:cubicBezTo>
                  <a:cubicBezTo>
                    <a:pt x="236051" y="137586"/>
                    <a:pt x="195835" y="118536"/>
                    <a:pt x="174668" y="107953"/>
                  </a:cubicBezTo>
                  <a:cubicBezTo>
                    <a:pt x="153501" y="97370"/>
                    <a:pt x="122810" y="82553"/>
                    <a:pt x="98468" y="66678"/>
                  </a:cubicBezTo>
                  <a:cubicBezTo>
                    <a:pt x="74126" y="50803"/>
                    <a:pt x="-2074" y="532"/>
                    <a:pt x="4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 1505">
              <a:extLst>
                <a:ext uri="{FF2B5EF4-FFF2-40B4-BE49-F238E27FC236}">
                  <a16:creationId xmlns:a16="http://schemas.microsoft.com/office/drawing/2014/main" id="{F60CD1DC-7AAC-7334-87A5-3283B758B1BA}"/>
                </a:ext>
              </a:extLst>
            </p:cNvPr>
            <p:cNvSpPr/>
            <p:nvPr/>
          </p:nvSpPr>
          <p:spPr>
            <a:xfrm>
              <a:off x="4394198" y="1593695"/>
              <a:ext cx="350192" cy="197387"/>
            </a:xfrm>
            <a:custGeom>
              <a:avLst/>
              <a:gdLst>
                <a:gd name="connsiteX0" fmla="*/ 2 w 350192"/>
                <a:gd name="connsiteY0" fmla="*/ 155 h 197387"/>
                <a:gd name="connsiteX1" fmla="*/ 142877 w 350192"/>
                <a:gd name="connsiteY1" fmla="*/ 95405 h 197387"/>
                <a:gd name="connsiteX2" fmla="*/ 342902 w 350192"/>
                <a:gd name="connsiteY2" fmla="*/ 193830 h 197387"/>
                <a:gd name="connsiteX3" fmla="*/ 295277 w 350192"/>
                <a:gd name="connsiteY3" fmla="*/ 168430 h 197387"/>
                <a:gd name="connsiteX4" fmla="*/ 187327 w 350192"/>
                <a:gd name="connsiteY4" fmla="*/ 98580 h 197387"/>
                <a:gd name="connsiteX5" fmla="*/ 146052 w 350192"/>
                <a:gd name="connsiteY5" fmla="*/ 73180 h 197387"/>
                <a:gd name="connsiteX6" fmla="*/ 2 w 350192"/>
                <a:gd name="connsiteY6" fmla="*/ 155 h 19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192" h="197387">
                  <a:moveTo>
                    <a:pt x="2" y="155"/>
                  </a:moveTo>
                  <a:cubicBezTo>
                    <a:pt x="-527" y="3859"/>
                    <a:pt x="85727" y="63126"/>
                    <a:pt x="142877" y="95405"/>
                  </a:cubicBezTo>
                  <a:cubicBezTo>
                    <a:pt x="200027" y="127684"/>
                    <a:pt x="317502" y="181659"/>
                    <a:pt x="342902" y="193830"/>
                  </a:cubicBezTo>
                  <a:cubicBezTo>
                    <a:pt x="368302" y="206001"/>
                    <a:pt x="321206" y="184305"/>
                    <a:pt x="295277" y="168430"/>
                  </a:cubicBezTo>
                  <a:cubicBezTo>
                    <a:pt x="269348" y="152555"/>
                    <a:pt x="212198" y="114455"/>
                    <a:pt x="187327" y="98580"/>
                  </a:cubicBezTo>
                  <a:cubicBezTo>
                    <a:pt x="162456" y="82705"/>
                    <a:pt x="172510" y="86409"/>
                    <a:pt x="146052" y="73180"/>
                  </a:cubicBezTo>
                  <a:cubicBezTo>
                    <a:pt x="119594" y="59951"/>
                    <a:pt x="531" y="-3549"/>
                    <a:pt x="2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 1506">
              <a:extLst>
                <a:ext uri="{FF2B5EF4-FFF2-40B4-BE49-F238E27FC236}">
                  <a16:creationId xmlns:a16="http://schemas.microsoft.com/office/drawing/2014/main" id="{6124207F-BB28-2DFD-CE62-A3BE41404BD2}"/>
                </a:ext>
              </a:extLst>
            </p:cNvPr>
            <p:cNvSpPr/>
            <p:nvPr/>
          </p:nvSpPr>
          <p:spPr>
            <a:xfrm>
              <a:off x="4181015" y="1936750"/>
              <a:ext cx="305973" cy="134536"/>
            </a:xfrm>
            <a:custGeom>
              <a:avLst/>
              <a:gdLst>
                <a:gd name="connsiteX0" fmla="*/ 460 w 305973"/>
                <a:gd name="connsiteY0" fmla="*/ 0 h 134536"/>
                <a:gd name="connsiteX1" fmla="*/ 194135 w 305973"/>
                <a:gd name="connsiteY1" fmla="*/ 76200 h 134536"/>
                <a:gd name="connsiteX2" fmla="*/ 260810 w 305973"/>
                <a:gd name="connsiteY2" fmla="*/ 98425 h 134536"/>
                <a:gd name="connsiteX3" fmla="*/ 305260 w 305973"/>
                <a:gd name="connsiteY3" fmla="*/ 133350 h 134536"/>
                <a:gd name="connsiteX4" fmla="*/ 289385 w 305973"/>
                <a:gd name="connsiteY4" fmla="*/ 127000 h 134536"/>
                <a:gd name="connsiteX5" fmla="*/ 162385 w 305973"/>
                <a:gd name="connsiteY5" fmla="*/ 82550 h 134536"/>
                <a:gd name="connsiteX6" fmla="*/ 251285 w 305973"/>
                <a:gd name="connsiteY6" fmla="*/ 85725 h 134536"/>
                <a:gd name="connsiteX7" fmla="*/ 143335 w 305973"/>
                <a:gd name="connsiteY7" fmla="*/ 76200 h 134536"/>
                <a:gd name="connsiteX8" fmla="*/ 460 w 305973"/>
                <a:gd name="connsiteY8" fmla="*/ 0 h 13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973" h="134536">
                  <a:moveTo>
                    <a:pt x="460" y="0"/>
                  </a:moveTo>
                  <a:cubicBezTo>
                    <a:pt x="8927" y="0"/>
                    <a:pt x="150743" y="59796"/>
                    <a:pt x="194135" y="76200"/>
                  </a:cubicBezTo>
                  <a:cubicBezTo>
                    <a:pt x="237527" y="92604"/>
                    <a:pt x="242289" y="88900"/>
                    <a:pt x="260810" y="98425"/>
                  </a:cubicBezTo>
                  <a:cubicBezTo>
                    <a:pt x="279331" y="107950"/>
                    <a:pt x="305260" y="133350"/>
                    <a:pt x="305260" y="133350"/>
                  </a:cubicBezTo>
                  <a:cubicBezTo>
                    <a:pt x="310022" y="138112"/>
                    <a:pt x="289385" y="127000"/>
                    <a:pt x="289385" y="127000"/>
                  </a:cubicBezTo>
                  <a:cubicBezTo>
                    <a:pt x="265573" y="118533"/>
                    <a:pt x="168735" y="89429"/>
                    <a:pt x="162385" y="82550"/>
                  </a:cubicBezTo>
                  <a:cubicBezTo>
                    <a:pt x="156035" y="75671"/>
                    <a:pt x="254460" y="86783"/>
                    <a:pt x="251285" y="85725"/>
                  </a:cubicBezTo>
                  <a:cubicBezTo>
                    <a:pt x="248110" y="84667"/>
                    <a:pt x="184081" y="91546"/>
                    <a:pt x="143335" y="76200"/>
                  </a:cubicBezTo>
                  <a:cubicBezTo>
                    <a:pt x="102589" y="60854"/>
                    <a:pt x="-8007" y="0"/>
                    <a:pt x="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 1507">
              <a:extLst>
                <a:ext uri="{FF2B5EF4-FFF2-40B4-BE49-F238E27FC236}">
                  <a16:creationId xmlns:a16="http://schemas.microsoft.com/office/drawing/2014/main" id="{B99BB6B8-925D-7ADB-8325-0A6059486B0C}"/>
                </a:ext>
              </a:extLst>
            </p:cNvPr>
            <p:cNvSpPr/>
            <p:nvPr/>
          </p:nvSpPr>
          <p:spPr>
            <a:xfrm>
              <a:off x="4307721" y="2082763"/>
              <a:ext cx="426538" cy="152437"/>
            </a:xfrm>
            <a:custGeom>
              <a:avLst/>
              <a:gdLst>
                <a:gd name="connsiteX0" fmla="*/ 754 w 426538"/>
                <a:gd name="connsiteY0" fmla="*/ 12737 h 152437"/>
                <a:gd name="connsiteX1" fmla="*/ 172204 w 426538"/>
                <a:gd name="connsiteY1" fmla="*/ 63537 h 152437"/>
                <a:gd name="connsiteX2" fmla="*/ 410329 w 426538"/>
                <a:gd name="connsiteY2" fmla="*/ 152437 h 152437"/>
                <a:gd name="connsiteX3" fmla="*/ 384929 w 426538"/>
                <a:gd name="connsiteY3" fmla="*/ 142912 h 152437"/>
                <a:gd name="connsiteX4" fmla="*/ 245229 w 426538"/>
                <a:gd name="connsiteY4" fmla="*/ 82587 h 152437"/>
                <a:gd name="connsiteX5" fmla="*/ 397629 w 426538"/>
                <a:gd name="connsiteY5" fmla="*/ 133387 h 152437"/>
                <a:gd name="connsiteX6" fmla="*/ 350004 w 426538"/>
                <a:gd name="connsiteY6" fmla="*/ 92112 h 152437"/>
                <a:gd name="connsiteX7" fmla="*/ 308729 w 426538"/>
                <a:gd name="connsiteY7" fmla="*/ 63537 h 152437"/>
                <a:gd name="connsiteX8" fmla="*/ 162679 w 426538"/>
                <a:gd name="connsiteY8" fmla="*/ 37 h 152437"/>
                <a:gd name="connsiteX9" fmla="*/ 350004 w 426538"/>
                <a:gd name="connsiteY9" fmla="*/ 73062 h 152437"/>
                <a:gd name="connsiteX10" fmla="*/ 426204 w 426538"/>
                <a:gd name="connsiteY10" fmla="*/ 146087 h 152437"/>
                <a:gd name="connsiteX11" fmla="*/ 324604 w 426538"/>
                <a:gd name="connsiteY11" fmla="*/ 114337 h 152437"/>
                <a:gd name="connsiteX12" fmla="*/ 254754 w 426538"/>
                <a:gd name="connsiteY12" fmla="*/ 92112 h 152437"/>
                <a:gd name="connsiteX13" fmla="*/ 238879 w 426538"/>
                <a:gd name="connsiteY13" fmla="*/ 95287 h 152437"/>
                <a:gd name="connsiteX14" fmla="*/ 754 w 426538"/>
                <a:gd name="connsiteY14" fmla="*/ 12737 h 1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6538" h="152437">
                  <a:moveTo>
                    <a:pt x="754" y="12737"/>
                  </a:moveTo>
                  <a:cubicBezTo>
                    <a:pt x="-10359" y="7445"/>
                    <a:pt x="103942" y="40254"/>
                    <a:pt x="172204" y="63537"/>
                  </a:cubicBezTo>
                  <a:cubicBezTo>
                    <a:pt x="240466" y="86820"/>
                    <a:pt x="410329" y="152437"/>
                    <a:pt x="410329" y="152437"/>
                  </a:cubicBezTo>
                  <a:lnTo>
                    <a:pt x="384929" y="142912"/>
                  </a:lnTo>
                  <a:cubicBezTo>
                    <a:pt x="357412" y="131270"/>
                    <a:pt x="243112" y="84175"/>
                    <a:pt x="245229" y="82587"/>
                  </a:cubicBezTo>
                  <a:cubicBezTo>
                    <a:pt x="247346" y="80999"/>
                    <a:pt x="380167" y="131800"/>
                    <a:pt x="397629" y="133387"/>
                  </a:cubicBezTo>
                  <a:cubicBezTo>
                    <a:pt x="415091" y="134974"/>
                    <a:pt x="364820" y="103754"/>
                    <a:pt x="350004" y="92112"/>
                  </a:cubicBezTo>
                  <a:cubicBezTo>
                    <a:pt x="335188" y="80470"/>
                    <a:pt x="339950" y="78883"/>
                    <a:pt x="308729" y="63537"/>
                  </a:cubicBezTo>
                  <a:cubicBezTo>
                    <a:pt x="277508" y="48191"/>
                    <a:pt x="155800" y="-1550"/>
                    <a:pt x="162679" y="37"/>
                  </a:cubicBezTo>
                  <a:cubicBezTo>
                    <a:pt x="169558" y="1624"/>
                    <a:pt x="306083" y="48720"/>
                    <a:pt x="350004" y="73062"/>
                  </a:cubicBezTo>
                  <a:cubicBezTo>
                    <a:pt x="393925" y="97404"/>
                    <a:pt x="430437" y="139208"/>
                    <a:pt x="426204" y="146087"/>
                  </a:cubicBezTo>
                  <a:cubicBezTo>
                    <a:pt x="421971" y="152966"/>
                    <a:pt x="324604" y="114337"/>
                    <a:pt x="324604" y="114337"/>
                  </a:cubicBezTo>
                  <a:cubicBezTo>
                    <a:pt x="296029" y="105341"/>
                    <a:pt x="269041" y="95287"/>
                    <a:pt x="254754" y="92112"/>
                  </a:cubicBezTo>
                  <a:cubicBezTo>
                    <a:pt x="240467" y="88937"/>
                    <a:pt x="276450" y="106400"/>
                    <a:pt x="238879" y="95287"/>
                  </a:cubicBezTo>
                  <a:cubicBezTo>
                    <a:pt x="201308" y="84175"/>
                    <a:pt x="11867" y="18029"/>
                    <a:pt x="754" y="127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 1508">
              <a:extLst>
                <a:ext uri="{FF2B5EF4-FFF2-40B4-BE49-F238E27FC236}">
                  <a16:creationId xmlns:a16="http://schemas.microsoft.com/office/drawing/2014/main" id="{BFD6C057-4536-99B1-D8BB-07F4DDACF8CE}"/>
                </a:ext>
              </a:extLst>
            </p:cNvPr>
            <p:cNvSpPr/>
            <p:nvPr/>
          </p:nvSpPr>
          <p:spPr>
            <a:xfrm>
              <a:off x="4390964" y="1625370"/>
              <a:ext cx="133422" cy="261735"/>
            </a:xfrm>
            <a:custGeom>
              <a:avLst/>
              <a:gdLst>
                <a:gd name="connsiteX0" fmla="*/ 61 w 133422"/>
                <a:gd name="connsiteY0" fmla="*/ 230 h 261735"/>
                <a:gd name="connsiteX1" fmla="*/ 98486 w 133422"/>
                <a:gd name="connsiteY1" fmla="*/ 57380 h 261735"/>
                <a:gd name="connsiteX2" fmla="*/ 104836 w 133422"/>
                <a:gd name="connsiteY2" fmla="*/ 114530 h 261735"/>
                <a:gd name="connsiteX3" fmla="*/ 111186 w 133422"/>
                <a:gd name="connsiteY3" fmla="*/ 168505 h 261735"/>
                <a:gd name="connsiteX4" fmla="*/ 133411 w 133422"/>
                <a:gd name="connsiteY4" fmla="*/ 260580 h 261735"/>
                <a:gd name="connsiteX5" fmla="*/ 108011 w 133422"/>
                <a:gd name="connsiteY5" fmla="*/ 216130 h 261735"/>
                <a:gd name="connsiteX6" fmla="*/ 88961 w 133422"/>
                <a:gd name="connsiteY6" fmla="*/ 155805 h 261735"/>
                <a:gd name="connsiteX7" fmla="*/ 111186 w 133422"/>
                <a:gd name="connsiteY7" fmla="*/ 155805 h 261735"/>
                <a:gd name="connsiteX8" fmla="*/ 114361 w 133422"/>
                <a:gd name="connsiteY8" fmla="*/ 79605 h 261735"/>
                <a:gd name="connsiteX9" fmla="*/ 61 w 133422"/>
                <a:gd name="connsiteY9" fmla="*/ 230 h 26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422" h="261735">
                  <a:moveTo>
                    <a:pt x="61" y="230"/>
                  </a:moveTo>
                  <a:cubicBezTo>
                    <a:pt x="-2585" y="-3474"/>
                    <a:pt x="81024" y="38330"/>
                    <a:pt x="98486" y="57380"/>
                  </a:cubicBezTo>
                  <a:cubicBezTo>
                    <a:pt x="115948" y="76430"/>
                    <a:pt x="102719" y="96009"/>
                    <a:pt x="104836" y="114530"/>
                  </a:cubicBezTo>
                  <a:cubicBezTo>
                    <a:pt x="106953" y="133051"/>
                    <a:pt x="106424" y="144163"/>
                    <a:pt x="111186" y="168505"/>
                  </a:cubicBezTo>
                  <a:cubicBezTo>
                    <a:pt x="115948" y="192847"/>
                    <a:pt x="133940" y="252643"/>
                    <a:pt x="133411" y="260580"/>
                  </a:cubicBezTo>
                  <a:cubicBezTo>
                    <a:pt x="132882" y="268518"/>
                    <a:pt x="115419" y="233592"/>
                    <a:pt x="108011" y="216130"/>
                  </a:cubicBezTo>
                  <a:cubicBezTo>
                    <a:pt x="100603" y="198668"/>
                    <a:pt x="88432" y="165859"/>
                    <a:pt x="88961" y="155805"/>
                  </a:cubicBezTo>
                  <a:cubicBezTo>
                    <a:pt x="89490" y="145751"/>
                    <a:pt x="106953" y="168505"/>
                    <a:pt x="111186" y="155805"/>
                  </a:cubicBezTo>
                  <a:cubicBezTo>
                    <a:pt x="115419" y="143105"/>
                    <a:pt x="127590" y="101830"/>
                    <a:pt x="114361" y="79605"/>
                  </a:cubicBezTo>
                  <a:cubicBezTo>
                    <a:pt x="101132" y="57380"/>
                    <a:pt x="2707" y="3934"/>
                    <a:pt x="61" y="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 1509">
              <a:extLst>
                <a:ext uri="{FF2B5EF4-FFF2-40B4-BE49-F238E27FC236}">
                  <a16:creationId xmlns:a16="http://schemas.microsoft.com/office/drawing/2014/main" id="{ABD841F7-8BDF-1691-09B2-6D1B457A0758}"/>
                </a:ext>
              </a:extLst>
            </p:cNvPr>
            <p:cNvSpPr/>
            <p:nvPr/>
          </p:nvSpPr>
          <p:spPr>
            <a:xfrm>
              <a:off x="4365625" y="1649949"/>
              <a:ext cx="155677" cy="193584"/>
            </a:xfrm>
            <a:custGeom>
              <a:avLst/>
              <a:gdLst>
                <a:gd name="connsiteX0" fmla="*/ 0 w 155677"/>
                <a:gd name="connsiteY0" fmla="*/ 1051 h 193584"/>
                <a:gd name="connsiteX1" fmla="*/ 73025 w 155677"/>
                <a:gd name="connsiteY1" fmla="*/ 42326 h 193584"/>
                <a:gd name="connsiteX2" fmla="*/ 142875 w 155677"/>
                <a:gd name="connsiteY2" fmla="*/ 191551 h 193584"/>
                <a:gd name="connsiteX3" fmla="*/ 95250 w 155677"/>
                <a:gd name="connsiteY3" fmla="*/ 124876 h 193584"/>
                <a:gd name="connsiteX4" fmla="*/ 79375 w 155677"/>
                <a:gd name="connsiteY4" fmla="*/ 67726 h 193584"/>
                <a:gd name="connsiteX5" fmla="*/ 155575 w 155677"/>
                <a:gd name="connsiteY5" fmla="*/ 58201 h 193584"/>
                <a:gd name="connsiteX6" fmla="*/ 95250 w 155677"/>
                <a:gd name="connsiteY6" fmla="*/ 58201 h 193584"/>
                <a:gd name="connsiteX7" fmla="*/ 73025 w 155677"/>
                <a:gd name="connsiteY7" fmla="*/ 74076 h 193584"/>
                <a:gd name="connsiteX8" fmla="*/ 0 w 155677"/>
                <a:gd name="connsiteY8" fmla="*/ 1051 h 19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677" h="193584">
                  <a:moveTo>
                    <a:pt x="0" y="1051"/>
                  </a:moveTo>
                  <a:cubicBezTo>
                    <a:pt x="0" y="-4241"/>
                    <a:pt x="49213" y="10576"/>
                    <a:pt x="73025" y="42326"/>
                  </a:cubicBezTo>
                  <a:cubicBezTo>
                    <a:pt x="96837" y="74076"/>
                    <a:pt x="139171" y="177793"/>
                    <a:pt x="142875" y="191551"/>
                  </a:cubicBezTo>
                  <a:cubicBezTo>
                    <a:pt x="146579" y="205309"/>
                    <a:pt x="105833" y="145514"/>
                    <a:pt x="95250" y="124876"/>
                  </a:cubicBezTo>
                  <a:cubicBezTo>
                    <a:pt x="84667" y="104239"/>
                    <a:pt x="69321" y="78838"/>
                    <a:pt x="79375" y="67726"/>
                  </a:cubicBezTo>
                  <a:cubicBezTo>
                    <a:pt x="89429" y="56614"/>
                    <a:pt x="152929" y="59789"/>
                    <a:pt x="155575" y="58201"/>
                  </a:cubicBezTo>
                  <a:cubicBezTo>
                    <a:pt x="158221" y="56614"/>
                    <a:pt x="109008" y="55555"/>
                    <a:pt x="95250" y="58201"/>
                  </a:cubicBezTo>
                  <a:cubicBezTo>
                    <a:pt x="81492" y="60847"/>
                    <a:pt x="85725" y="82013"/>
                    <a:pt x="73025" y="74076"/>
                  </a:cubicBezTo>
                  <a:cubicBezTo>
                    <a:pt x="60325" y="66139"/>
                    <a:pt x="0" y="6343"/>
                    <a:pt x="0" y="10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 1510">
              <a:extLst>
                <a:ext uri="{FF2B5EF4-FFF2-40B4-BE49-F238E27FC236}">
                  <a16:creationId xmlns:a16="http://schemas.microsoft.com/office/drawing/2014/main" id="{B3179226-A7F1-6F3D-88A3-F13B2ACE72C5}"/>
                </a:ext>
              </a:extLst>
            </p:cNvPr>
            <p:cNvSpPr/>
            <p:nvPr/>
          </p:nvSpPr>
          <p:spPr>
            <a:xfrm>
              <a:off x="4509991" y="1733349"/>
              <a:ext cx="144734" cy="167263"/>
            </a:xfrm>
            <a:custGeom>
              <a:avLst/>
              <a:gdLst>
                <a:gd name="connsiteX0" fmla="*/ 109634 w 144734"/>
                <a:gd name="connsiteY0" fmla="*/ 201 h 167263"/>
                <a:gd name="connsiteX1" fmla="*/ 36609 w 144734"/>
                <a:gd name="connsiteY1" fmla="*/ 38301 h 167263"/>
                <a:gd name="connsiteX2" fmla="*/ 39784 w 144734"/>
                <a:gd name="connsiteY2" fmla="*/ 124026 h 167263"/>
                <a:gd name="connsiteX3" fmla="*/ 27084 w 144734"/>
                <a:gd name="connsiteY3" fmla="*/ 101801 h 167263"/>
                <a:gd name="connsiteX4" fmla="*/ 144559 w 144734"/>
                <a:gd name="connsiteY4" fmla="*/ 162126 h 167263"/>
                <a:gd name="connsiteX5" fmla="*/ 52484 w 144734"/>
                <a:gd name="connsiteY5" fmla="*/ 158951 h 167263"/>
                <a:gd name="connsiteX6" fmla="*/ 8034 w 144734"/>
                <a:gd name="connsiteY6" fmla="*/ 117676 h 167263"/>
                <a:gd name="connsiteX7" fmla="*/ 17559 w 144734"/>
                <a:gd name="connsiteY7" fmla="*/ 44651 h 167263"/>
                <a:gd name="connsiteX8" fmla="*/ 4859 w 144734"/>
                <a:gd name="connsiteY8" fmla="*/ 19251 h 167263"/>
                <a:gd name="connsiteX9" fmla="*/ 1684 w 144734"/>
                <a:gd name="connsiteY9" fmla="*/ 9726 h 167263"/>
                <a:gd name="connsiteX10" fmla="*/ 30259 w 144734"/>
                <a:gd name="connsiteY10" fmla="*/ 22426 h 167263"/>
                <a:gd name="connsiteX11" fmla="*/ 109634 w 144734"/>
                <a:gd name="connsiteY11" fmla="*/ 201 h 16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734" h="167263">
                  <a:moveTo>
                    <a:pt x="109634" y="201"/>
                  </a:moveTo>
                  <a:cubicBezTo>
                    <a:pt x="110692" y="2847"/>
                    <a:pt x="48251" y="17664"/>
                    <a:pt x="36609" y="38301"/>
                  </a:cubicBezTo>
                  <a:cubicBezTo>
                    <a:pt x="24967" y="58938"/>
                    <a:pt x="41371" y="113443"/>
                    <a:pt x="39784" y="124026"/>
                  </a:cubicBezTo>
                  <a:cubicBezTo>
                    <a:pt x="38196" y="134609"/>
                    <a:pt x="9622" y="95451"/>
                    <a:pt x="27084" y="101801"/>
                  </a:cubicBezTo>
                  <a:cubicBezTo>
                    <a:pt x="44546" y="108151"/>
                    <a:pt x="140326" y="152601"/>
                    <a:pt x="144559" y="162126"/>
                  </a:cubicBezTo>
                  <a:cubicBezTo>
                    <a:pt x="148792" y="171651"/>
                    <a:pt x="75238" y="166359"/>
                    <a:pt x="52484" y="158951"/>
                  </a:cubicBezTo>
                  <a:cubicBezTo>
                    <a:pt x="29730" y="151543"/>
                    <a:pt x="13855" y="136726"/>
                    <a:pt x="8034" y="117676"/>
                  </a:cubicBezTo>
                  <a:cubicBezTo>
                    <a:pt x="2213" y="98626"/>
                    <a:pt x="18088" y="61055"/>
                    <a:pt x="17559" y="44651"/>
                  </a:cubicBezTo>
                  <a:cubicBezTo>
                    <a:pt x="17030" y="28247"/>
                    <a:pt x="7505" y="25072"/>
                    <a:pt x="4859" y="19251"/>
                  </a:cubicBezTo>
                  <a:cubicBezTo>
                    <a:pt x="2213" y="13430"/>
                    <a:pt x="-2549" y="9197"/>
                    <a:pt x="1684" y="9726"/>
                  </a:cubicBezTo>
                  <a:cubicBezTo>
                    <a:pt x="5917" y="10255"/>
                    <a:pt x="16501" y="22955"/>
                    <a:pt x="30259" y="22426"/>
                  </a:cubicBezTo>
                  <a:cubicBezTo>
                    <a:pt x="44017" y="21897"/>
                    <a:pt x="108576" y="-2445"/>
                    <a:pt x="109634" y="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 1511">
              <a:extLst>
                <a:ext uri="{FF2B5EF4-FFF2-40B4-BE49-F238E27FC236}">
                  <a16:creationId xmlns:a16="http://schemas.microsoft.com/office/drawing/2014/main" id="{7892FF65-4E7B-4D48-41B0-35A768981420}"/>
                </a:ext>
              </a:extLst>
            </p:cNvPr>
            <p:cNvSpPr/>
            <p:nvPr/>
          </p:nvSpPr>
          <p:spPr>
            <a:xfrm>
              <a:off x="4597388" y="1727163"/>
              <a:ext cx="84406" cy="184187"/>
            </a:xfrm>
            <a:custGeom>
              <a:avLst/>
              <a:gdLst>
                <a:gd name="connsiteX0" fmla="*/ 12 w 84406"/>
                <a:gd name="connsiteY0" fmla="*/ 37 h 184187"/>
                <a:gd name="connsiteX1" fmla="*/ 76212 w 84406"/>
                <a:gd name="connsiteY1" fmla="*/ 69887 h 184187"/>
                <a:gd name="connsiteX2" fmla="*/ 76212 w 84406"/>
                <a:gd name="connsiteY2" fmla="*/ 130212 h 184187"/>
                <a:gd name="connsiteX3" fmla="*/ 22237 w 84406"/>
                <a:gd name="connsiteY3" fmla="*/ 184187 h 184187"/>
                <a:gd name="connsiteX4" fmla="*/ 82562 w 84406"/>
                <a:gd name="connsiteY4" fmla="*/ 123862 h 184187"/>
                <a:gd name="connsiteX5" fmla="*/ 50812 w 84406"/>
                <a:gd name="connsiteY5" fmla="*/ 133387 h 184187"/>
                <a:gd name="connsiteX6" fmla="*/ 82562 w 84406"/>
                <a:gd name="connsiteY6" fmla="*/ 79412 h 184187"/>
                <a:gd name="connsiteX7" fmla="*/ 12 w 84406"/>
                <a:gd name="connsiteY7" fmla="*/ 37 h 18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406" h="184187">
                  <a:moveTo>
                    <a:pt x="12" y="37"/>
                  </a:moveTo>
                  <a:cubicBezTo>
                    <a:pt x="-1046" y="-1551"/>
                    <a:pt x="63512" y="48191"/>
                    <a:pt x="76212" y="69887"/>
                  </a:cubicBezTo>
                  <a:cubicBezTo>
                    <a:pt x="88912" y="91583"/>
                    <a:pt x="85208" y="111162"/>
                    <a:pt x="76212" y="130212"/>
                  </a:cubicBezTo>
                  <a:cubicBezTo>
                    <a:pt x="67216" y="149262"/>
                    <a:pt x="22237" y="184187"/>
                    <a:pt x="22237" y="184187"/>
                  </a:cubicBezTo>
                  <a:cubicBezTo>
                    <a:pt x="23295" y="183129"/>
                    <a:pt x="77799" y="132329"/>
                    <a:pt x="82562" y="123862"/>
                  </a:cubicBezTo>
                  <a:cubicBezTo>
                    <a:pt x="87325" y="115395"/>
                    <a:pt x="50812" y="140795"/>
                    <a:pt x="50812" y="133387"/>
                  </a:cubicBezTo>
                  <a:cubicBezTo>
                    <a:pt x="50812" y="125979"/>
                    <a:pt x="88912" y="100049"/>
                    <a:pt x="82562" y="79412"/>
                  </a:cubicBezTo>
                  <a:cubicBezTo>
                    <a:pt x="76212" y="58775"/>
                    <a:pt x="1070" y="1625"/>
                    <a:pt x="12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 1512">
              <a:extLst>
                <a:ext uri="{FF2B5EF4-FFF2-40B4-BE49-F238E27FC236}">
                  <a16:creationId xmlns:a16="http://schemas.microsoft.com/office/drawing/2014/main" id="{FB5889DD-5DAE-21D7-22E3-AE105BEB1BD5}"/>
                </a:ext>
              </a:extLst>
            </p:cNvPr>
            <p:cNvSpPr/>
            <p:nvPr/>
          </p:nvSpPr>
          <p:spPr>
            <a:xfrm>
              <a:off x="4558606" y="1758950"/>
              <a:ext cx="108954" cy="101963"/>
            </a:xfrm>
            <a:custGeom>
              <a:avLst/>
              <a:gdLst>
                <a:gd name="connsiteX0" fmla="*/ 3869 w 108954"/>
                <a:gd name="connsiteY0" fmla="*/ 76200 h 101963"/>
                <a:gd name="connsiteX1" fmla="*/ 10219 w 108954"/>
                <a:gd name="connsiteY1" fmla="*/ 19050 h 101963"/>
                <a:gd name="connsiteX2" fmla="*/ 41969 w 108954"/>
                <a:gd name="connsiteY2" fmla="*/ 6350 h 101963"/>
                <a:gd name="connsiteX3" fmla="*/ 76894 w 108954"/>
                <a:gd name="connsiteY3" fmla="*/ 19050 h 101963"/>
                <a:gd name="connsiteX4" fmla="*/ 80069 w 108954"/>
                <a:gd name="connsiteY4" fmla="*/ 101600 h 101963"/>
                <a:gd name="connsiteX5" fmla="*/ 108644 w 108954"/>
                <a:gd name="connsiteY5" fmla="*/ 47625 h 101963"/>
                <a:gd name="connsiteX6" fmla="*/ 89594 w 108954"/>
                <a:gd name="connsiteY6" fmla="*/ 9525 h 101963"/>
                <a:gd name="connsiteX7" fmla="*/ 10219 w 108954"/>
                <a:gd name="connsiteY7" fmla="*/ 0 h 101963"/>
                <a:gd name="connsiteX8" fmla="*/ 694 w 108954"/>
                <a:gd name="connsiteY8" fmla="*/ 12700 h 101963"/>
                <a:gd name="connsiteX9" fmla="*/ 3869 w 108954"/>
                <a:gd name="connsiteY9" fmla="*/ 76200 h 10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954" h="101963">
                  <a:moveTo>
                    <a:pt x="3869" y="76200"/>
                  </a:moveTo>
                  <a:cubicBezTo>
                    <a:pt x="5457" y="77258"/>
                    <a:pt x="3869" y="30692"/>
                    <a:pt x="10219" y="19050"/>
                  </a:cubicBezTo>
                  <a:cubicBezTo>
                    <a:pt x="16569" y="7408"/>
                    <a:pt x="30857" y="6350"/>
                    <a:pt x="41969" y="6350"/>
                  </a:cubicBezTo>
                  <a:cubicBezTo>
                    <a:pt x="53081" y="6350"/>
                    <a:pt x="70544" y="3175"/>
                    <a:pt x="76894" y="19050"/>
                  </a:cubicBezTo>
                  <a:cubicBezTo>
                    <a:pt x="83244" y="34925"/>
                    <a:pt x="74777" y="96838"/>
                    <a:pt x="80069" y="101600"/>
                  </a:cubicBezTo>
                  <a:cubicBezTo>
                    <a:pt x="85361" y="106363"/>
                    <a:pt x="107057" y="62971"/>
                    <a:pt x="108644" y="47625"/>
                  </a:cubicBezTo>
                  <a:cubicBezTo>
                    <a:pt x="110232" y="32279"/>
                    <a:pt x="105998" y="17462"/>
                    <a:pt x="89594" y="9525"/>
                  </a:cubicBezTo>
                  <a:cubicBezTo>
                    <a:pt x="73190" y="1587"/>
                    <a:pt x="10219" y="0"/>
                    <a:pt x="10219" y="0"/>
                  </a:cubicBezTo>
                  <a:cubicBezTo>
                    <a:pt x="-4598" y="529"/>
                    <a:pt x="1223" y="2646"/>
                    <a:pt x="694" y="12700"/>
                  </a:cubicBezTo>
                  <a:cubicBezTo>
                    <a:pt x="165" y="22754"/>
                    <a:pt x="2281" y="75142"/>
                    <a:pt x="3869" y="762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 1513">
              <a:extLst>
                <a:ext uri="{FF2B5EF4-FFF2-40B4-BE49-F238E27FC236}">
                  <a16:creationId xmlns:a16="http://schemas.microsoft.com/office/drawing/2014/main" id="{391D9149-8BD0-4BB1-7A01-181BC1D0F79F}"/>
                </a:ext>
              </a:extLst>
            </p:cNvPr>
            <p:cNvSpPr/>
            <p:nvPr/>
          </p:nvSpPr>
          <p:spPr>
            <a:xfrm>
              <a:off x="4216558" y="2002178"/>
              <a:ext cx="365086" cy="172747"/>
            </a:xfrm>
            <a:custGeom>
              <a:avLst/>
              <a:gdLst>
                <a:gd name="connsiteX0" fmla="*/ 3017 w 365086"/>
                <a:gd name="connsiteY0" fmla="*/ 1247 h 172747"/>
                <a:gd name="connsiteX1" fmla="*/ 228442 w 365086"/>
                <a:gd name="connsiteY1" fmla="*/ 77447 h 172747"/>
                <a:gd name="connsiteX2" fmla="*/ 307817 w 365086"/>
                <a:gd name="connsiteY2" fmla="*/ 115547 h 172747"/>
                <a:gd name="connsiteX3" fmla="*/ 364967 w 365086"/>
                <a:gd name="connsiteY3" fmla="*/ 172697 h 172747"/>
                <a:gd name="connsiteX4" fmla="*/ 320517 w 365086"/>
                <a:gd name="connsiteY4" fmla="*/ 125072 h 172747"/>
                <a:gd name="connsiteX5" fmla="*/ 244317 w 365086"/>
                <a:gd name="connsiteY5" fmla="*/ 93322 h 172747"/>
                <a:gd name="connsiteX6" fmla="*/ 285592 w 365086"/>
                <a:gd name="connsiteY6" fmla="*/ 121897 h 172747"/>
                <a:gd name="connsiteX7" fmla="*/ 190342 w 365086"/>
                <a:gd name="connsiteY7" fmla="*/ 80622 h 172747"/>
                <a:gd name="connsiteX8" fmla="*/ 101442 w 365086"/>
                <a:gd name="connsiteY8" fmla="*/ 32997 h 172747"/>
                <a:gd name="connsiteX9" fmla="*/ 3017 w 365086"/>
                <a:gd name="connsiteY9" fmla="*/ 1247 h 17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086" h="172747">
                  <a:moveTo>
                    <a:pt x="3017" y="1247"/>
                  </a:moveTo>
                  <a:cubicBezTo>
                    <a:pt x="24184" y="8655"/>
                    <a:pt x="177642" y="58397"/>
                    <a:pt x="228442" y="77447"/>
                  </a:cubicBezTo>
                  <a:cubicBezTo>
                    <a:pt x="279242" y="96497"/>
                    <a:pt x="285063" y="99672"/>
                    <a:pt x="307817" y="115547"/>
                  </a:cubicBezTo>
                  <a:cubicBezTo>
                    <a:pt x="330571" y="131422"/>
                    <a:pt x="362850" y="171109"/>
                    <a:pt x="364967" y="172697"/>
                  </a:cubicBezTo>
                  <a:cubicBezTo>
                    <a:pt x="367084" y="174285"/>
                    <a:pt x="340625" y="138301"/>
                    <a:pt x="320517" y="125072"/>
                  </a:cubicBezTo>
                  <a:cubicBezTo>
                    <a:pt x="300409" y="111843"/>
                    <a:pt x="250138" y="93851"/>
                    <a:pt x="244317" y="93322"/>
                  </a:cubicBezTo>
                  <a:cubicBezTo>
                    <a:pt x="238496" y="92793"/>
                    <a:pt x="294588" y="124014"/>
                    <a:pt x="285592" y="121897"/>
                  </a:cubicBezTo>
                  <a:cubicBezTo>
                    <a:pt x="276596" y="119780"/>
                    <a:pt x="221034" y="95439"/>
                    <a:pt x="190342" y="80622"/>
                  </a:cubicBezTo>
                  <a:cubicBezTo>
                    <a:pt x="159650" y="65805"/>
                    <a:pt x="124725" y="44639"/>
                    <a:pt x="101442" y="32997"/>
                  </a:cubicBezTo>
                  <a:cubicBezTo>
                    <a:pt x="78159" y="21355"/>
                    <a:pt x="-18150" y="-6161"/>
                    <a:pt x="3017" y="12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 1514">
              <a:extLst>
                <a:ext uri="{FF2B5EF4-FFF2-40B4-BE49-F238E27FC236}">
                  <a16:creationId xmlns:a16="http://schemas.microsoft.com/office/drawing/2014/main" id="{9DD085E6-04B1-90B9-7325-D33BA7B076EA}"/>
                </a:ext>
              </a:extLst>
            </p:cNvPr>
            <p:cNvSpPr/>
            <p:nvPr/>
          </p:nvSpPr>
          <p:spPr>
            <a:xfrm>
              <a:off x="4682477" y="1749391"/>
              <a:ext cx="61254" cy="488984"/>
            </a:xfrm>
            <a:custGeom>
              <a:avLst/>
              <a:gdLst>
                <a:gd name="connsiteX0" fmla="*/ 48273 w 61254"/>
                <a:gd name="connsiteY0" fmla="*/ 9559 h 488984"/>
                <a:gd name="connsiteX1" fmla="*/ 57798 w 61254"/>
                <a:gd name="connsiteY1" fmla="*/ 241334 h 488984"/>
                <a:gd name="connsiteX2" fmla="*/ 60973 w 61254"/>
                <a:gd name="connsiteY2" fmla="*/ 393734 h 488984"/>
                <a:gd name="connsiteX3" fmla="*/ 51448 w 61254"/>
                <a:gd name="connsiteY3" fmla="*/ 488984 h 488984"/>
                <a:gd name="connsiteX4" fmla="*/ 45098 w 61254"/>
                <a:gd name="connsiteY4" fmla="*/ 393734 h 488984"/>
                <a:gd name="connsiteX5" fmla="*/ 35573 w 61254"/>
                <a:gd name="connsiteY5" fmla="*/ 244509 h 488984"/>
                <a:gd name="connsiteX6" fmla="*/ 51448 w 61254"/>
                <a:gd name="connsiteY6" fmla="*/ 298484 h 488984"/>
                <a:gd name="connsiteX7" fmla="*/ 26048 w 61254"/>
                <a:gd name="connsiteY7" fmla="*/ 139734 h 488984"/>
                <a:gd name="connsiteX8" fmla="*/ 35573 w 61254"/>
                <a:gd name="connsiteY8" fmla="*/ 142909 h 488984"/>
                <a:gd name="connsiteX9" fmla="*/ 35573 w 61254"/>
                <a:gd name="connsiteY9" fmla="*/ 85759 h 488984"/>
                <a:gd name="connsiteX10" fmla="*/ 648 w 61254"/>
                <a:gd name="connsiteY10" fmla="*/ 114334 h 488984"/>
                <a:gd name="connsiteX11" fmla="*/ 16523 w 61254"/>
                <a:gd name="connsiteY11" fmla="*/ 50834 h 488984"/>
                <a:gd name="connsiteX12" fmla="*/ 48273 w 61254"/>
                <a:gd name="connsiteY12" fmla="*/ 9559 h 48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254" h="488984">
                  <a:moveTo>
                    <a:pt x="48273" y="9559"/>
                  </a:moveTo>
                  <a:cubicBezTo>
                    <a:pt x="55152" y="41309"/>
                    <a:pt x="55681" y="177305"/>
                    <a:pt x="57798" y="241334"/>
                  </a:cubicBezTo>
                  <a:cubicBezTo>
                    <a:pt x="59915" y="305363"/>
                    <a:pt x="62031" y="352459"/>
                    <a:pt x="60973" y="393734"/>
                  </a:cubicBezTo>
                  <a:cubicBezTo>
                    <a:pt x="59915" y="435009"/>
                    <a:pt x="54094" y="488984"/>
                    <a:pt x="51448" y="488984"/>
                  </a:cubicBezTo>
                  <a:cubicBezTo>
                    <a:pt x="48802" y="488984"/>
                    <a:pt x="47744" y="434480"/>
                    <a:pt x="45098" y="393734"/>
                  </a:cubicBezTo>
                  <a:cubicBezTo>
                    <a:pt x="42452" y="352988"/>
                    <a:pt x="34515" y="260384"/>
                    <a:pt x="35573" y="244509"/>
                  </a:cubicBezTo>
                  <a:cubicBezTo>
                    <a:pt x="36631" y="228634"/>
                    <a:pt x="53035" y="315946"/>
                    <a:pt x="51448" y="298484"/>
                  </a:cubicBezTo>
                  <a:cubicBezTo>
                    <a:pt x="49861" y="281022"/>
                    <a:pt x="28694" y="165663"/>
                    <a:pt x="26048" y="139734"/>
                  </a:cubicBezTo>
                  <a:cubicBezTo>
                    <a:pt x="23402" y="113805"/>
                    <a:pt x="33986" y="151905"/>
                    <a:pt x="35573" y="142909"/>
                  </a:cubicBezTo>
                  <a:cubicBezTo>
                    <a:pt x="37160" y="133913"/>
                    <a:pt x="41394" y="90521"/>
                    <a:pt x="35573" y="85759"/>
                  </a:cubicBezTo>
                  <a:cubicBezTo>
                    <a:pt x="29752" y="80997"/>
                    <a:pt x="3823" y="120155"/>
                    <a:pt x="648" y="114334"/>
                  </a:cubicBezTo>
                  <a:cubicBezTo>
                    <a:pt x="-2527" y="108513"/>
                    <a:pt x="6469" y="67767"/>
                    <a:pt x="16523" y="50834"/>
                  </a:cubicBezTo>
                  <a:cubicBezTo>
                    <a:pt x="26577" y="33901"/>
                    <a:pt x="41394" y="-22191"/>
                    <a:pt x="48273" y="9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 1515">
              <a:extLst>
                <a:ext uri="{FF2B5EF4-FFF2-40B4-BE49-F238E27FC236}">
                  <a16:creationId xmlns:a16="http://schemas.microsoft.com/office/drawing/2014/main" id="{176EF99B-23CC-45F2-E62A-B6AD3E57719A}"/>
                </a:ext>
              </a:extLst>
            </p:cNvPr>
            <p:cNvSpPr/>
            <p:nvPr/>
          </p:nvSpPr>
          <p:spPr>
            <a:xfrm>
              <a:off x="4692205" y="1742642"/>
              <a:ext cx="116275" cy="435509"/>
            </a:xfrm>
            <a:custGeom>
              <a:avLst/>
              <a:gdLst>
                <a:gd name="connsiteX0" fmla="*/ 445 w 116275"/>
                <a:gd name="connsiteY0" fmla="*/ 433 h 435509"/>
                <a:gd name="connsiteX1" fmla="*/ 108395 w 116275"/>
                <a:gd name="connsiteY1" fmla="*/ 187758 h 435509"/>
                <a:gd name="connsiteX2" fmla="*/ 108395 w 116275"/>
                <a:gd name="connsiteY2" fmla="*/ 235383 h 435509"/>
                <a:gd name="connsiteX3" fmla="*/ 111570 w 116275"/>
                <a:gd name="connsiteY3" fmla="*/ 378258 h 435509"/>
                <a:gd name="connsiteX4" fmla="*/ 105220 w 116275"/>
                <a:gd name="connsiteY4" fmla="*/ 410008 h 435509"/>
                <a:gd name="connsiteX5" fmla="*/ 89345 w 116275"/>
                <a:gd name="connsiteY5" fmla="*/ 435408 h 435509"/>
                <a:gd name="connsiteX6" fmla="*/ 35370 w 116275"/>
                <a:gd name="connsiteY6" fmla="*/ 400483 h 435509"/>
                <a:gd name="connsiteX7" fmla="*/ 89345 w 116275"/>
                <a:gd name="connsiteY7" fmla="*/ 422708 h 435509"/>
                <a:gd name="connsiteX8" fmla="*/ 89345 w 116275"/>
                <a:gd name="connsiteY8" fmla="*/ 330633 h 435509"/>
                <a:gd name="connsiteX9" fmla="*/ 92520 w 116275"/>
                <a:gd name="connsiteY9" fmla="*/ 203633 h 435509"/>
                <a:gd name="connsiteX10" fmla="*/ 102045 w 116275"/>
                <a:gd name="connsiteY10" fmla="*/ 200458 h 435509"/>
                <a:gd name="connsiteX11" fmla="*/ 70295 w 116275"/>
                <a:gd name="connsiteY11" fmla="*/ 136958 h 435509"/>
                <a:gd name="connsiteX12" fmla="*/ 445 w 116275"/>
                <a:gd name="connsiteY12" fmla="*/ 433 h 43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75" h="435509">
                  <a:moveTo>
                    <a:pt x="445" y="433"/>
                  </a:moveTo>
                  <a:cubicBezTo>
                    <a:pt x="6795" y="8900"/>
                    <a:pt x="90403" y="148600"/>
                    <a:pt x="108395" y="187758"/>
                  </a:cubicBezTo>
                  <a:cubicBezTo>
                    <a:pt x="126387" y="226916"/>
                    <a:pt x="107866" y="203633"/>
                    <a:pt x="108395" y="235383"/>
                  </a:cubicBezTo>
                  <a:cubicBezTo>
                    <a:pt x="108924" y="267133"/>
                    <a:pt x="112099" y="349154"/>
                    <a:pt x="111570" y="378258"/>
                  </a:cubicBezTo>
                  <a:cubicBezTo>
                    <a:pt x="111041" y="407362"/>
                    <a:pt x="108924" y="400483"/>
                    <a:pt x="105220" y="410008"/>
                  </a:cubicBezTo>
                  <a:cubicBezTo>
                    <a:pt x="101516" y="419533"/>
                    <a:pt x="100987" y="436995"/>
                    <a:pt x="89345" y="435408"/>
                  </a:cubicBezTo>
                  <a:cubicBezTo>
                    <a:pt x="77703" y="433821"/>
                    <a:pt x="35370" y="402600"/>
                    <a:pt x="35370" y="400483"/>
                  </a:cubicBezTo>
                  <a:cubicBezTo>
                    <a:pt x="35370" y="398366"/>
                    <a:pt x="80349" y="434350"/>
                    <a:pt x="89345" y="422708"/>
                  </a:cubicBezTo>
                  <a:cubicBezTo>
                    <a:pt x="98341" y="411066"/>
                    <a:pt x="88816" y="367145"/>
                    <a:pt x="89345" y="330633"/>
                  </a:cubicBezTo>
                  <a:cubicBezTo>
                    <a:pt x="89874" y="294121"/>
                    <a:pt x="90403" y="225329"/>
                    <a:pt x="92520" y="203633"/>
                  </a:cubicBezTo>
                  <a:cubicBezTo>
                    <a:pt x="94637" y="181937"/>
                    <a:pt x="105749" y="211570"/>
                    <a:pt x="102045" y="200458"/>
                  </a:cubicBezTo>
                  <a:cubicBezTo>
                    <a:pt x="98341" y="189346"/>
                    <a:pt x="82995" y="163945"/>
                    <a:pt x="70295" y="136958"/>
                  </a:cubicBezTo>
                  <a:cubicBezTo>
                    <a:pt x="57595" y="109971"/>
                    <a:pt x="-5905" y="-8034"/>
                    <a:pt x="445" y="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 1516">
              <a:extLst>
                <a:ext uri="{FF2B5EF4-FFF2-40B4-BE49-F238E27FC236}">
                  <a16:creationId xmlns:a16="http://schemas.microsoft.com/office/drawing/2014/main" id="{2D798771-7564-2B22-C8AD-7EB3A4CB8988}"/>
                </a:ext>
              </a:extLst>
            </p:cNvPr>
            <p:cNvSpPr/>
            <p:nvPr/>
          </p:nvSpPr>
          <p:spPr>
            <a:xfrm>
              <a:off x="4692648" y="1710001"/>
              <a:ext cx="129224" cy="537997"/>
            </a:xfrm>
            <a:custGeom>
              <a:avLst/>
              <a:gdLst>
                <a:gd name="connsiteX0" fmla="*/ 3177 w 129224"/>
                <a:gd name="connsiteY0" fmla="*/ 1324 h 537997"/>
                <a:gd name="connsiteX1" fmla="*/ 114302 w 129224"/>
                <a:gd name="connsiteY1" fmla="*/ 179124 h 537997"/>
                <a:gd name="connsiteX2" fmla="*/ 127002 w 129224"/>
                <a:gd name="connsiteY2" fmla="*/ 277549 h 537997"/>
                <a:gd name="connsiteX3" fmla="*/ 127002 w 129224"/>
                <a:gd name="connsiteY3" fmla="*/ 429949 h 537997"/>
                <a:gd name="connsiteX4" fmla="*/ 104777 w 129224"/>
                <a:gd name="connsiteY4" fmla="*/ 468049 h 537997"/>
                <a:gd name="connsiteX5" fmla="*/ 2 w 129224"/>
                <a:gd name="connsiteY5" fmla="*/ 537899 h 537997"/>
                <a:gd name="connsiteX6" fmla="*/ 107952 w 129224"/>
                <a:gd name="connsiteY6" fmla="*/ 480749 h 537997"/>
                <a:gd name="connsiteX7" fmla="*/ 123827 w 129224"/>
                <a:gd name="connsiteY7" fmla="*/ 375974 h 537997"/>
                <a:gd name="connsiteX8" fmla="*/ 114302 w 129224"/>
                <a:gd name="connsiteY8" fmla="*/ 299774 h 537997"/>
                <a:gd name="connsiteX9" fmla="*/ 127002 w 129224"/>
                <a:gd name="connsiteY9" fmla="*/ 293424 h 537997"/>
                <a:gd name="connsiteX10" fmla="*/ 117477 w 129224"/>
                <a:gd name="connsiteY10" fmla="*/ 210874 h 537997"/>
                <a:gd name="connsiteX11" fmla="*/ 47627 w 129224"/>
                <a:gd name="connsiteY11" fmla="*/ 102924 h 537997"/>
                <a:gd name="connsiteX12" fmla="*/ 3177 w 129224"/>
                <a:gd name="connsiteY12" fmla="*/ 1324 h 53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224" h="537997">
                  <a:moveTo>
                    <a:pt x="3177" y="1324"/>
                  </a:moveTo>
                  <a:cubicBezTo>
                    <a:pt x="14289" y="14024"/>
                    <a:pt x="93665" y="133087"/>
                    <a:pt x="114302" y="179124"/>
                  </a:cubicBezTo>
                  <a:cubicBezTo>
                    <a:pt x="134940" y="225162"/>
                    <a:pt x="124885" y="235745"/>
                    <a:pt x="127002" y="277549"/>
                  </a:cubicBezTo>
                  <a:cubicBezTo>
                    <a:pt x="129119" y="319353"/>
                    <a:pt x="130706" y="398199"/>
                    <a:pt x="127002" y="429949"/>
                  </a:cubicBezTo>
                  <a:cubicBezTo>
                    <a:pt x="123298" y="461699"/>
                    <a:pt x="125944" y="450057"/>
                    <a:pt x="104777" y="468049"/>
                  </a:cubicBezTo>
                  <a:cubicBezTo>
                    <a:pt x="83610" y="486041"/>
                    <a:pt x="-527" y="535782"/>
                    <a:pt x="2" y="537899"/>
                  </a:cubicBezTo>
                  <a:cubicBezTo>
                    <a:pt x="531" y="540016"/>
                    <a:pt x="87314" y="507737"/>
                    <a:pt x="107952" y="480749"/>
                  </a:cubicBezTo>
                  <a:cubicBezTo>
                    <a:pt x="128590" y="453761"/>
                    <a:pt x="122769" y="406136"/>
                    <a:pt x="123827" y="375974"/>
                  </a:cubicBezTo>
                  <a:cubicBezTo>
                    <a:pt x="124885" y="345812"/>
                    <a:pt x="113773" y="313532"/>
                    <a:pt x="114302" y="299774"/>
                  </a:cubicBezTo>
                  <a:cubicBezTo>
                    <a:pt x="114831" y="286016"/>
                    <a:pt x="126473" y="308241"/>
                    <a:pt x="127002" y="293424"/>
                  </a:cubicBezTo>
                  <a:cubicBezTo>
                    <a:pt x="127531" y="278607"/>
                    <a:pt x="130706" y="242624"/>
                    <a:pt x="117477" y="210874"/>
                  </a:cubicBezTo>
                  <a:cubicBezTo>
                    <a:pt x="104248" y="179124"/>
                    <a:pt x="69323" y="135203"/>
                    <a:pt x="47627" y="102924"/>
                  </a:cubicBezTo>
                  <a:cubicBezTo>
                    <a:pt x="25931" y="70645"/>
                    <a:pt x="-7935" y="-11376"/>
                    <a:pt x="3177" y="1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 1517">
              <a:extLst>
                <a:ext uri="{FF2B5EF4-FFF2-40B4-BE49-F238E27FC236}">
                  <a16:creationId xmlns:a16="http://schemas.microsoft.com/office/drawing/2014/main" id="{70FC8522-0729-95F8-49DA-121ADBAEF7C7}"/>
                </a:ext>
              </a:extLst>
            </p:cNvPr>
            <p:cNvSpPr/>
            <p:nvPr/>
          </p:nvSpPr>
          <p:spPr>
            <a:xfrm>
              <a:off x="4584623" y="1907987"/>
              <a:ext cx="134271" cy="168933"/>
            </a:xfrm>
            <a:custGeom>
              <a:avLst/>
              <a:gdLst>
                <a:gd name="connsiteX0" fmla="*/ 77 w 134271"/>
                <a:gd name="connsiteY0" fmla="*/ 188 h 168933"/>
                <a:gd name="connsiteX1" fmla="*/ 111202 w 134271"/>
                <a:gd name="connsiteY1" fmla="*/ 35113 h 168933"/>
                <a:gd name="connsiteX2" fmla="*/ 111202 w 134271"/>
                <a:gd name="connsiteY2" fmla="*/ 70038 h 168933"/>
                <a:gd name="connsiteX3" fmla="*/ 127077 w 134271"/>
                <a:gd name="connsiteY3" fmla="*/ 168463 h 168933"/>
                <a:gd name="connsiteX4" fmla="*/ 117552 w 134271"/>
                <a:gd name="connsiteY4" fmla="*/ 104963 h 168933"/>
                <a:gd name="connsiteX5" fmla="*/ 130252 w 134271"/>
                <a:gd name="connsiteY5" fmla="*/ 50988 h 168933"/>
                <a:gd name="connsiteX6" fmla="*/ 77 w 134271"/>
                <a:gd name="connsiteY6" fmla="*/ 188 h 16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71" h="168933">
                  <a:moveTo>
                    <a:pt x="77" y="188"/>
                  </a:moveTo>
                  <a:cubicBezTo>
                    <a:pt x="-3098" y="-2458"/>
                    <a:pt x="92681" y="23471"/>
                    <a:pt x="111202" y="35113"/>
                  </a:cubicBezTo>
                  <a:cubicBezTo>
                    <a:pt x="129723" y="46755"/>
                    <a:pt x="108556" y="47813"/>
                    <a:pt x="111202" y="70038"/>
                  </a:cubicBezTo>
                  <a:cubicBezTo>
                    <a:pt x="113848" y="92263"/>
                    <a:pt x="126019" y="162642"/>
                    <a:pt x="127077" y="168463"/>
                  </a:cubicBezTo>
                  <a:cubicBezTo>
                    <a:pt x="128135" y="174284"/>
                    <a:pt x="117023" y="124542"/>
                    <a:pt x="117552" y="104963"/>
                  </a:cubicBezTo>
                  <a:cubicBezTo>
                    <a:pt x="118081" y="85384"/>
                    <a:pt x="144010" y="65805"/>
                    <a:pt x="130252" y="50988"/>
                  </a:cubicBezTo>
                  <a:cubicBezTo>
                    <a:pt x="116494" y="36171"/>
                    <a:pt x="3252" y="2834"/>
                    <a:pt x="77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 1518">
              <a:extLst>
                <a:ext uri="{FF2B5EF4-FFF2-40B4-BE49-F238E27FC236}">
                  <a16:creationId xmlns:a16="http://schemas.microsoft.com/office/drawing/2014/main" id="{7D77DCF3-8C6B-5BB5-1721-9A7937383CE3}"/>
                </a:ext>
              </a:extLst>
            </p:cNvPr>
            <p:cNvSpPr/>
            <p:nvPr/>
          </p:nvSpPr>
          <p:spPr>
            <a:xfrm>
              <a:off x="4602886" y="1908085"/>
              <a:ext cx="126470" cy="164005"/>
            </a:xfrm>
            <a:custGeom>
              <a:avLst/>
              <a:gdLst>
                <a:gd name="connsiteX0" fmla="*/ 19914 w 126470"/>
                <a:gd name="connsiteY0" fmla="*/ 90 h 164005"/>
                <a:gd name="connsiteX1" fmla="*/ 16739 w 126470"/>
                <a:gd name="connsiteY1" fmla="*/ 108040 h 164005"/>
                <a:gd name="connsiteX2" fmla="*/ 32614 w 126470"/>
                <a:gd name="connsiteY2" fmla="*/ 123915 h 164005"/>
                <a:gd name="connsiteX3" fmla="*/ 124689 w 126470"/>
                <a:gd name="connsiteY3" fmla="*/ 162015 h 164005"/>
                <a:gd name="connsiteX4" fmla="*/ 86589 w 126470"/>
                <a:gd name="connsiteY4" fmla="*/ 155665 h 164005"/>
                <a:gd name="connsiteX5" fmla="*/ 4039 w 126470"/>
                <a:gd name="connsiteY5" fmla="*/ 130265 h 164005"/>
                <a:gd name="connsiteX6" fmla="*/ 19914 w 126470"/>
                <a:gd name="connsiteY6" fmla="*/ 90 h 16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70" h="164005">
                  <a:moveTo>
                    <a:pt x="19914" y="90"/>
                  </a:moveTo>
                  <a:cubicBezTo>
                    <a:pt x="22031" y="-3614"/>
                    <a:pt x="16739" y="108040"/>
                    <a:pt x="16739" y="108040"/>
                  </a:cubicBezTo>
                  <a:cubicBezTo>
                    <a:pt x="18856" y="128677"/>
                    <a:pt x="14622" y="114919"/>
                    <a:pt x="32614" y="123915"/>
                  </a:cubicBezTo>
                  <a:cubicBezTo>
                    <a:pt x="50606" y="132911"/>
                    <a:pt x="115693" y="156723"/>
                    <a:pt x="124689" y="162015"/>
                  </a:cubicBezTo>
                  <a:cubicBezTo>
                    <a:pt x="133685" y="167307"/>
                    <a:pt x="106697" y="160957"/>
                    <a:pt x="86589" y="155665"/>
                  </a:cubicBezTo>
                  <a:cubicBezTo>
                    <a:pt x="66481" y="150373"/>
                    <a:pt x="18327" y="152490"/>
                    <a:pt x="4039" y="130265"/>
                  </a:cubicBezTo>
                  <a:cubicBezTo>
                    <a:pt x="-10249" y="108040"/>
                    <a:pt x="17797" y="3794"/>
                    <a:pt x="19914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 1519">
              <a:extLst>
                <a:ext uri="{FF2B5EF4-FFF2-40B4-BE49-F238E27FC236}">
                  <a16:creationId xmlns:a16="http://schemas.microsoft.com/office/drawing/2014/main" id="{A006D634-ACE6-91A4-3961-FFDA61A06F2F}"/>
                </a:ext>
              </a:extLst>
            </p:cNvPr>
            <p:cNvSpPr/>
            <p:nvPr/>
          </p:nvSpPr>
          <p:spPr>
            <a:xfrm>
              <a:off x="4613272" y="1949360"/>
              <a:ext cx="82553" cy="96342"/>
            </a:xfrm>
            <a:custGeom>
              <a:avLst/>
              <a:gdLst>
                <a:gd name="connsiteX0" fmla="*/ 3 w 82553"/>
                <a:gd name="connsiteY0" fmla="*/ 90 h 96342"/>
                <a:gd name="connsiteX1" fmla="*/ 69853 w 82553"/>
                <a:gd name="connsiteY1" fmla="*/ 19140 h 96342"/>
                <a:gd name="connsiteX2" fmla="*/ 63503 w 82553"/>
                <a:gd name="connsiteY2" fmla="*/ 63590 h 96342"/>
                <a:gd name="connsiteX3" fmla="*/ 66678 w 82553"/>
                <a:gd name="connsiteY3" fmla="*/ 95340 h 96342"/>
                <a:gd name="connsiteX4" fmla="*/ 82553 w 82553"/>
                <a:gd name="connsiteY4" fmla="*/ 25490 h 96342"/>
                <a:gd name="connsiteX5" fmla="*/ 66678 w 82553"/>
                <a:gd name="connsiteY5" fmla="*/ 12790 h 96342"/>
                <a:gd name="connsiteX6" fmla="*/ 3 w 82553"/>
                <a:gd name="connsiteY6" fmla="*/ 90 h 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53" h="96342">
                  <a:moveTo>
                    <a:pt x="3" y="90"/>
                  </a:moveTo>
                  <a:cubicBezTo>
                    <a:pt x="532" y="1148"/>
                    <a:pt x="59270" y="8557"/>
                    <a:pt x="69853" y="19140"/>
                  </a:cubicBezTo>
                  <a:cubicBezTo>
                    <a:pt x="80436" y="29723"/>
                    <a:pt x="64032" y="50890"/>
                    <a:pt x="63503" y="63590"/>
                  </a:cubicBezTo>
                  <a:cubicBezTo>
                    <a:pt x="62974" y="76290"/>
                    <a:pt x="63503" y="101690"/>
                    <a:pt x="66678" y="95340"/>
                  </a:cubicBezTo>
                  <a:cubicBezTo>
                    <a:pt x="69853" y="88990"/>
                    <a:pt x="82553" y="25490"/>
                    <a:pt x="82553" y="25490"/>
                  </a:cubicBezTo>
                  <a:cubicBezTo>
                    <a:pt x="82553" y="11732"/>
                    <a:pt x="75674" y="18082"/>
                    <a:pt x="66678" y="12790"/>
                  </a:cubicBezTo>
                  <a:cubicBezTo>
                    <a:pt x="57682" y="7498"/>
                    <a:pt x="-526" y="-968"/>
                    <a:pt x="3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 1520">
              <a:extLst>
                <a:ext uri="{FF2B5EF4-FFF2-40B4-BE49-F238E27FC236}">
                  <a16:creationId xmlns:a16="http://schemas.microsoft.com/office/drawing/2014/main" id="{7B0126B9-BB35-5E00-DCFE-BDF8626D55C8}"/>
                </a:ext>
              </a:extLst>
            </p:cNvPr>
            <p:cNvSpPr/>
            <p:nvPr/>
          </p:nvSpPr>
          <p:spPr>
            <a:xfrm>
              <a:off x="4515743" y="2024294"/>
              <a:ext cx="203131" cy="153882"/>
            </a:xfrm>
            <a:custGeom>
              <a:avLst/>
              <a:gdLst>
                <a:gd name="connsiteX0" fmla="*/ 5457 w 203131"/>
                <a:gd name="connsiteY0" fmla="*/ 4531 h 153882"/>
                <a:gd name="connsiteX1" fmla="*/ 189607 w 203131"/>
                <a:gd name="connsiteY1" fmla="*/ 58506 h 153882"/>
                <a:gd name="connsiteX2" fmla="*/ 189607 w 203131"/>
                <a:gd name="connsiteY2" fmla="*/ 83906 h 153882"/>
                <a:gd name="connsiteX3" fmla="*/ 192782 w 203131"/>
                <a:gd name="connsiteY3" fmla="*/ 150581 h 153882"/>
                <a:gd name="connsiteX4" fmla="*/ 173732 w 203131"/>
                <a:gd name="connsiteY4" fmla="*/ 137881 h 153882"/>
                <a:gd name="connsiteX5" fmla="*/ 154682 w 203131"/>
                <a:gd name="connsiteY5" fmla="*/ 87081 h 153882"/>
                <a:gd name="connsiteX6" fmla="*/ 157857 w 203131"/>
                <a:gd name="connsiteY6" fmla="*/ 64856 h 153882"/>
                <a:gd name="connsiteX7" fmla="*/ 176907 w 203131"/>
                <a:gd name="connsiteY7" fmla="*/ 137881 h 153882"/>
                <a:gd name="connsiteX8" fmla="*/ 154682 w 203131"/>
                <a:gd name="connsiteY8" fmla="*/ 71206 h 153882"/>
                <a:gd name="connsiteX9" fmla="*/ 151507 w 203131"/>
                <a:gd name="connsiteY9" fmla="*/ 115656 h 153882"/>
                <a:gd name="connsiteX10" fmla="*/ 103882 w 203131"/>
                <a:gd name="connsiteY10" fmla="*/ 61681 h 153882"/>
                <a:gd name="connsiteX11" fmla="*/ 97532 w 203131"/>
                <a:gd name="connsiteY11" fmla="*/ 106131 h 153882"/>
                <a:gd name="connsiteX12" fmla="*/ 88007 w 203131"/>
                <a:gd name="connsiteY12" fmla="*/ 99781 h 153882"/>
                <a:gd name="connsiteX13" fmla="*/ 56257 w 203131"/>
                <a:gd name="connsiteY13" fmla="*/ 109306 h 153882"/>
                <a:gd name="connsiteX14" fmla="*/ 37207 w 203131"/>
                <a:gd name="connsiteY14" fmla="*/ 90256 h 153882"/>
                <a:gd name="connsiteX15" fmla="*/ 164207 w 203131"/>
                <a:gd name="connsiteY15" fmla="*/ 147406 h 153882"/>
                <a:gd name="connsiteX16" fmla="*/ 167382 w 203131"/>
                <a:gd name="connsiteY16" fmla="*/ 61681 h 153882"/>
                <a:gd name="connsiteX17" fmla="*/ 59432 w 203131"/>
                <a:gd name="connsiteY17" fmla="*/ 7706 h 153882"/>
                <a:gd name="connsiteX18" fmla="*/ 5457 w 203131"/>
                <a:gd name="connsiteY18" fmla="*/ 4531 h 15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131" h="153882">
                  <a:moveTo>
                    <a:pt x="5457" y="4531"/>
                  </a:moveTo>
                  <a:cubicBezTo>
                    <a:pt x="27153" y="12998"/>
                    <a:pt x="189607" y="58506"/>
                    <a:pt x="189607" y="58506"/>
                  </a:cubicBezTo>
                  <a:cubicBezTo>
                    <a:pt x="220299" y="71735"/>
                    <a:pt x="189078" y="68560"/>
                    <a:pt x="189607" y="83906"/>
                  </a:cubicBezTo>
                  <a:cubicBezTo>
                    <a:pt x="190136" y="99252"/>
                    <a:pt x="192782" y="150581"/>
                    <a:pt x="192782" y="150581"/>
                  </a:cubicBezTo>
                  <a:cubicBezTo>
                    <a:pt x="190136" y="159577"/>
                    <a:pt x="180082" y="148464"/>
                    <a:pt x="173732" y="137881"/>
                  </a:cubicBezTo>
                  <a:cubicBezTo>
                    <a:pt x="167382" y="127298"/>
                    <a:pt x="157328" y="99252"/>
                    <a:pt x="154682" y="87081"/>
                  </a:cubicBezTo>
                  <a:cubicBezTo>
                    <a:pt x="152036" y="74910"/>
                    <a:pt x="154153" y="56389"/>
                    <a:pt x="157857" y="64856"/>
                  </a:cubicBezTo>
                  <a:cubicBezTo>
                    <a:pt x="161561" y="73323"/>
                    <a:pt x="177436" y="136823"/>
                    <a:pt x="176907" y="137881"/>
                  </a:cubicBezTo>
                  <a:cubicBezTo>
                    <a:pt x="176378" y="138939"/>
                    <a:pt x="158915" y="74910"/>
                    <a:pt x="154682" y="71206"/>
                  </a:cubicBezTo>
                  <a:cubicBezTo>
                    <a:pt x="150449" y="67502"/>
                    <a:pt x="159974" y="117243"/>
                    <a:pt x="151507" y="115656"/>
                  </a:cubicBezTo>
                  <a:cubicBezTo>
                    <a:pt x="143040" y="114069"/>
                    <a:pt x="112878" y="63268"/>
                    <a:pt x="103882" y="61681"/>
                  </a:cubicBezTo>
                  <a:cubicBezTo>
                    <a:pt x="94886" y="60094"/>
                    <a:pt x="100178" y="99781"/>
                    <a:pt x="97532" y="106131"/>
                  </a:cubicBezTo>
                  <a:cubicBezTo>
                    <a:pt x="94886" y="112481"/>
                    <a:pt x="94886" y="99252"/>
                    <a:pt x="88007" y="99781"/>
                  </a:cubicBezTo>
                  <a:cubicBezTo>
                    <a:pt x="81128" y="100310"/>
                    <a:pt x="64724" y="110893"/>
                    <a:pt x="56257" y="109306"/>
                  </a:cubicBezTo>
                  <a:cubicBezTo>
                    <a:pt x="47790" y="107719"/>
                    <a:pt x="19215" y="83906"/>
                    <a:pt x="37207" y="90256"/>
                  </a:cubicBezTo>
                  <a:cubicBezTo>
                    <a:pt x="55199" y="96606"/>
                    <a:pt x="142511" y="152168"/>
                    <a:pt x="164207" y="147406"/>
                  </a:cubicBezTo>
                  <a:cubicBezTo>
                    <a:pt x="185903" y="142644"/>
                    <a:pt x="184845" y="84964"/>
                    <a:pt x="167382" y="61681"/>
                  </a:cubicBezTo>
                  <a:cubicBezTo>
                    <a:pt x="149920" y="38398"/>
                    <a:pt x="86949" y="14585"/>
                    <a:pt x="59432" y="7706"/>
                  </a:cubicBezTo>
                  <a:cubicBezTo>
                    <a:pt x="31915" y="827"/>
                    <a:pt x="-16239" y="-3936"/>
                    <a:pt x="5457" y="4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 1521">
              <a:extLst>
                <a:ext uri="{FF2B5EF4-FFF2-40B4-BE49-F238E27FC236}">
                  <a16:creationId xmlns:a16="http://schemas.microsoft.com/office/drawing/2014/main" id="{3C3377D9-3513-9C8C-C477-37E170E8758A}"/>
                </a:ext>
              </a:extLst>
            </p:cNvPr>
            <p:cNvSpPr/>
            <p:nvPr/>
          </p:nvSpPr>
          <p:spPr>
            <a:xfrm>
              <a:off x="4501870" y="2027655"/>
              <a:ext cx="127747" cy="116903"/>
            </a:xfrm>
            <a:custGeom>
              <a:avLst/>
              <a:gdLst>
                <a:gd name="connsiteX0" fmla="*/ 280 w 127747"/>
                <a:gd name="connsiteY0" fmla="*/ 1170 h 116903"/>
                <a:gd name="connsiteX1" fmla="*/ 35205 w 127747"/>
                <a:gd name="connsiteY1" fmla="*/ 51970 h 116903"/>
                <a:gd name="connsiteX2" fmla="*/ 127280 w 127747"/>
                <a:gd name="connsiteY2" fmla="*/ 115470 h 116903"/>
                <a:gd name="connsiteX3" fmla="*/ 70130 w 127747"/>
                <a:gd name="connsiteY3" fmla="*/ 90070 h 116903"/>
                <a:gd name="connsiteX4" fmla="*/ 51080 w 127747"/>
                <a:gd name="connsiteY4" fmla="*/ 20220 h 116903"/>
                <a:gd name="connsiteX5" fmla="*/ 280 w 127747"/>
                <a:gd name="connsiteY5" fmla="*/ 1170 h 11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747" h="116903">
                  <a:moveTo>
                    <a:pt x="280" y="1170"/>
                  </a:moveTo>
                  <a:cubicBezTo>
                    <a:pt x="-2366" y="6462"/>
                    <a:pt x="14039" y="32920"/>
                    <a:pt x="35205" y="51970"/>
                  </a:cubicBezTo>
                  <a:cubicBezTo>
                    <a:pt x="56371" y="71020"/>
                    <a:pt x="121459" y="109120"/>
                    <a:pt x="127280" y="115470"/>
                  </a:cubicBezTo>
                  <a:cubicBezTo>
                    <a:pt x="133101" y="121820"/>
                    <a:pt x="82830" y="105945"/>
                    <a:pt x="70130" y="90070"/>
                  </a:cubicBezTo>
                  <a:cubicBezTo>
                    <a:pt x="57430" y="74195"/>
                    <a:pt x="61134" y="30803"/>
                    <a:pt x="51080" y="20220"/>
                  </a:cubicBezTo>
                  <a:cubicBezTo>
                    <a:pt x="41026" y="9637"/>
                    <a:pt x="2926" y="-4122"/>
                    <a:pt x="280" y="11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 1522">
              <a:extLst>
                <a:ext uri="{FF2B5EF4-FFF2-40B4-BE49-F238E27FC236}">
                  <a16:creationId xmlns:a16="http://schemas.microsoft.com/office/drawing/2014/main" id="{A2098492-4416-974E-1474-1FE5532C038C}"/>
                </a:ext>
              </a:extLst>
            </p:cNvPr>
            <p:cNvSpPr/>
            <p:nvPr/>
          </p:nvSpPr>
          <p:spPr>
            <a:xfrm>
              <a:off x="4477106" y="2270447"/>
              <a:ext cx="727289" cy="277680"/>
            </a:xfrm>
            <a:custGeom>
              <a:avLst/>
              <a:gdLst>
                <a:gd name="connsiteX0" fmla="*/ 2819 w 727289"/>
                <a:gd name="connsiteY0" fmla="*/ 98103 h 277680"/>
                <a:gd name="connsiteX1" fmla="*/ 199669 w 727289"/>
                <a:gd name="connsiteY1" fmla="*/ 34603 h 277680"/>
                <a:gd name="connsiteX2" fmla="*/ 174269 w 727289"/>
                <a:gd name="connsiteY2" fmla="*/ 34603 h 277680"/>
                <a:gd name="connsiteX3" fmla="*/ 279044 w 727289"/>
                <a:gd name="connsiteY3" fmla="*/ 31428 h 277680"/>
                <a:gd name="connsiteX4" fmla="*/ 358419 w 727289"/>
                <a:gd name="connsiteY4" fmla="*/ 91753 h 277680"/>
                <a:gd name="connsiteX5" fmla="*/ 333019 w 727289"/>
                <a:gd name="connsiteY5" fmla="*/ 69528 h 277680"/>
                <a:gd name="connsiteX6" fmla="*/ 421919 w 727289"/>
                <a:gd name="connsiteY6" fmla="*/ 158428 h 277680"/>
                <a:gd name="connsiteX7" fmla="*/ 513994 w 727289"/>
                <a:gd name="connsiteY7" fmla="*/ 212403 h 277680"/>
                <a:gd name="connsiteX8" fmla="*/ 501294 w 727289"/>
                <a:gd name="connsiteY8" fmla="*/ 212403 h 277680"/>
                <a:gd name="connsiteX9" fmla="*/ 723544 w 727289"/>
                <a:gd name="connsiteY9" fmla="*/ 275903 h 277680"/>
                <a:gd name="connsiteX10" fmla="*/ 628294 w 727289"/>
                <a:gd name="connsiteY10" fmla="*/ 253678 h 277680"/>
                <a:gd name="connsiteX11" fmla="*/ 466369 w 727289"/>
                <a:gd name="connsiteY11" fmla="*/ 187003 h 277680"/>
                <a:gd name="connsiteX12" fmla="*/ 253644 w 727289"/>
                <a:gd name="connsiteY12" fmla="*/ 9203 h 277680"/>
                <a:gd name="connsiteX13" fmla="*/ 244119 w 727289"/>
                <a:gd name="connsiteY13" fmla="*/ 25078 h 277680"/>
                <a:gd name="connsiteX14" fmla="*/ 199669 w 727289"/>
                <a:gd name="connsiteY14" fmla="*/ 21903 h 277680"/>
                <a:gd name="connsiteX15" fmla="*/ 88544 w 727289"/>
                <a:gd name="connsiteY15" fmla="*/ 53653 h 277680"/>
                <a:gd name="connsiteX16" fmla="*/ 2819 w 727289"/>
                <a:gd name="connsiteY16" fmla="*/ 98103 h 27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7289" h="277680">
                  <a:moveTo>
                    <a:pt x="2819" y="98103"/>
                  </a:moveTo>
                  <a:cubicBezTo>
                    <a:pt x="21340" y="94928"/>
                    <a:pt x="171094" y="45186"/>
                    <a:pt x="199669" y="34603"/>
                  </a:cubicBezTo>
                  <a:cubicBezTo>
                    <a:pt x="228244" y="24020"/>
                    <a:pt x="174269" y="34603"/>
                    <a:pt x="174269" y="34603"/>
                  </a:cubicBezTo>
                  <a:cubicBezTo>
                    <a:pt x="187498" y="34074"/>
                    <a:pt x="248352" y="21903"/>
                    <a:pt x="279044" y="31428"/>
                  </a:cubicBezTo>
                  <a:cubicBezTo>
                    <a:pt x="309736" y="40953"/>
                    <a:pt x="349423" y="85403"/>
                    <a:pt x="358419" y="91753"/>
                  </a:cubicBezTo>
                  <a:cubicBezTo>
                    <a:pt x="367415" y="98103"/>
                    <a:pt x="322436" y="58416"/>
                    <a:pt x="333019" y="69528"/>
                  </a:cubicBezTo>
                  <a:cubicBezTo>
                    <a:pt x="343602" y="80640"/>
                    <a:pt x="391757" y="134616"/>
                    <a:pt x="421919" y="158428"/>
                  </a:cubicBezTo>
                  <a:cubicBezTo>
                    <a:pt x="452081" y="182240"/>
                    <a:pt x="500765" y="203407"/>
                    <a:pt x="513994" y="212403"/>
                  </a:cubicBezTo>
                  <a:cubicBezTo>
                    <a:pt x="527223" y="221399"/>
                    <a:pt x="466369" y="201820"/>
                    <a:pt x="501294" y="212403"/>
                  </a:cubicBezTo>
                  <a:cubicBezTo>
                    <a:pt x="536219" y="222986"/>
                    <a:pt x="702378" y="269024"/>
                    <a:pt x="723544" y="275903"/>
                  </a:cubicBezTo>
                  <a:cubicBezTo>
                    <a:pt x="744710" y="282782"/>
                    <a:pt x="671156" y="268495"/>
                    <a:pt x="628294" y="253678"/>
                  </a:cubicBezTo>
                  <a:cubicBezTo>
                    <a:pt x="585432" y="238861"/>
                    <a:pt x="528811" y="227749"/>
                    <a:pt x="466369" y="187003"/>
                  </a:cubicBezTo>
                  <a:cubicBezTo>
                    <a:pt x="403927" y="146257"/>
                    <a:pt x="290686" y="36190"/>
                    <a:pt x="253644" y="9203"/>
                  </a:cubicBezTo>
                  <a:cubicBezTo>
                    <a:pt x="216602" y="-17784"/>
                    <a:pt x="253115" y="22961"/>
                    <a:pt x="244119" y="25078"/>
                  </a:cubicBezTo>
                  <a:cubicBezTo>
                    <a:pt x="235123" y="27195"/>
                    <a:pt x="225598" y="17141"/>
                    <a:pt x="199669" y="21903"/>
                  </a:cubicBezTo>
                  <a:cubicBezTo>
                    <a:pt x="173740" y="26665"/>
                    <a:pt x="115002" y="39366"/>
                    <a:pt x="88544" y="53653"/>
                  </a:cubicBezTo>
                  <a:cubicBezTo>
                    <a:pt x="62086" y="67940"/>
                    <a:pt x="-15702" y="101278"/>
                    <a:pt x="2819" y="98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 1523">
              <a:extLst>
                <a:ext uri="{FF2B5EF4-FFF2-40B4-BE49-F238E27FC236}">
                  <a16:creationId xmlns:a16="http://schemas.microsoft.com/office/drawing/2014/main" id="{76225226-F050-74FB-49A5-651529630B2B}"/>
                </a:ext>
              </a:extLst>
            </p:cNvPr>
            <p:cNvSpPr/>
            <p:nvPr/>
          </p:nvSpPr>
          <p:spPr>
            <a:xfrm>
              <a:off x="4527548" y="2312133"/>
              <a:ext cx="352534" cy="199808"/>
            </a:xfrm>
            <a:custGeom>
              <a:avLst/>
              <a:gdLst>
                <a:gd name="connsiteX0" fmla="*/ 2 w 352534"/>
                <a:gd name="connsiteY0" fmla="*/ 59592 h 199808"/>
                <a:gd name="connsiteX1" fmla="*/ 123827 w 352534"/>
                <a:gd name="connsiteY1" fmla="*/ 11967 h 199808"/>
                <a:gd name="connsiteX2" fmla="*/ 247652 w 352534"/>
                <a:gd name="connsiteY2" fmla="*/ 53242 h 199808"/>
                <a:gd name="connsiteX3" fmla="*/ 250827 w 352534"/>
                <a:gd name="connsiteY3" fmla="*/ 37367 h 199808"/>
                <a:gd name="connsiteX4" fmla="*/ 307977 w 352534"/>
                <a:gd name="connsiteY4" fmla="*/ 69117 h 199808"/>
                <a:gd name="connsiteX5" fmla="*/ 352427 w 352534"/>
                <a:gd name="connsiteY5" fmla="*/ 199292 h 199808"/>
                <a:gd name="connsiteX6" fmla="*/ 295277 w 352534"/>
                <a:gd name="connsiteY6" fmla="*/ 110392 h 199808"/>
                <a:gd name="connsiteX7" fmla="*/ 187327 w 352534"/>
                <a:gd name="connsiteY7" fmla="*/ 5617 h 199808"/>
                <a:gd name="connsiteX8" fmla="*/ 120652 w 352534"/>
                <a:gd name="connsiteY8" fmla="*/ 18317 h 199808"/>
                <a:gd name="connsiteX9" fmla="*/ 2 w 352534"/>
                <a:gd name="connsiteY9" fmla="*/ 59592 h 19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534" h="199808">
                  <a:moveTo>
                    <a:pt x="2" y="59592"/>
                  </a:moveTo>
                  <a:cubicBezTo>
                    <a:pt x="531" y="58534"/>
                    <a:pt x="82552" y="13025"/>
                    <a:pt x="123827" y="11967"/>
                  </a:cubicBezTo>
                  <a:cubicBezTo>
                    <a:pt x="165102" y="10909"/>
                    <a:pt x="226485" y="49009"/>
                    <a:pt x="247652" y="53242"/>
                  </a:cubicBezTo>
                  <a:cubicBezTo>
                    <a:pt x="268819" y="57475"/>
                    <a:pt x="240773" y="34721"/>
                    <a:pt x="250827" y="37367"/>
                  </a:cubicBezTo>
                  <a:cubicBezTo>
                    <a:pt x="260881" y="40013"/>
                    <a:pt x="291044" y="42129"/>
                    <a:pt x="307977" y="69117"/>
                  </a:cubicBezTo>
                  <a:cubicBezTo>
                    <a:pt x="324910" y="96105"/>
                    <a:pt x="354544" y="192413"/>
                    <a:pt x="352427" y="199292"/>
                  </a:cubicBezTo>
                  <a:cubicBezTo>
                    <a:pt x="350310" y="206171"/>
                    <a:pt x="322794" y="142671"/>
                    <a:pt x="295277" y="110392"/>
                  </a:cubicBezTo>
                  <a:cubicBezTo>
                    <a:pt x="267760" y="78113"/>
                    <a:pt x="216431" y="20963"/>
                    <a:pt x="187327" y="5617"/>
                  </a:cubicBezTo>
                  <a:cubicBezTo>
                    <a:pt x="158223" y="-9729"/>
                    <a:pt x="147639" y="10380"/>
                    <a:pt x="120652" y="18317"/>
                  </a:cubicBezTo>
                  <a:cubicBezTo>
                    <a:pt x="93665" y="26254"/>
                    <a:pt x="-527" y="60650"/>
                    <a:pt x="2" y="59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 1524">
              <a:extLst>
                <a:ext uri="{FF2B5EF4-FFF2-40B4-BE49-F238E27FC236}">
                  <a16:creationId xmlns:a16="http://schemas.microsoft.com/office/drawing/2014/main" id="{A05BA653-D810-CF9A-6B55-30B9E37C3030}"/>
                </a:ext>
              </a:extLst>
            </p:cNvPr>
            <p:cNvSpPr/>
            <p:nvPr/>
          </p:nvSpPr>
          <p:spPr>
            <a:xfrm>
              <a:off x="4514848" y="2349490"/>
              <a:ext cx="234205" cy="54258"/>
            </a:xfrm>
            <a:custGeom>
              <a:avLst/>
              <a:gdLst>
                <a:gd name="connsiteX0" fmla="*/ 2 w 234205"/>
                <a:gd name="connsiteY0" fmla="*/ 53985 h 54258"/>
                <a:gd name="connsiteX1" fmla="*/ 114302 w 234205"/>
                <a:gd name="connsiteY1" fmla="*/ 6360 h 54258"/>
                <a:gd name="connsiteX2" fmla="*/ 231777 w 234205"/>
                <a:gd name="connsiteY2" fmla="*/ 28585 h 54258"/>
                <a:gd name="connsiteX3" fmla="*/ 187327 w 234205"/>
                <a:gd name="connsiteY3" fmla="*/ 10 h 54258"/>
                <a:gd name="connsiteX4" fmla="*/ 111127 w 234205"/>
                <a:gd name="connsiteY4" fmla="*/ 25410 h 54258"/>
                <a:gd name="connsiteX5" fmla="*/ 2 w 234205"/>
                <a:gd name="connsiteY5" fmla="*/ 53985 h 5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205" h="54258">
                  <a:moveTo>
                    <a:pt x="2" y="53985"/>
                  </a:moveTo>
                  <a:cubicBezTo>
                    <a:pt x="531" y="50810"/>
                    <a:pt x="75673" y="10593"/>
                    <a:pt x="114302" y="6360"/>
                  </a:cubicBezTo>
                  <a:cubicBezTo>
                    <a:pt x="152931" y="2127"/>
                    <a:pt x="219606" y="29643"/>
                    <a:pt x="231777" y="28585"/>
                  </a:cubicBezTo>
                  <a:cubicBezTo>
                    <a:pt x="243948" y="27527"/>
                    <a:pt x="207435" y="539"/>
                    <a:pt x="187327" y="10"/>
                  </a:cubicBezTo>
                  <a:cubicBezTo>
                    <a:pt x="167219" y="-519"/>
                    <a:pt x="135469" y="19060"/>
                    <a:pt x="111127" y="25410"/>
                  </a:cubicBezTo>
                  <a:cubicBezTo>
                    <a:pt x="86785" y="31760"/>
                    <a:pt x="-527" y="57160"/>
                    <a:pt x="2" y="539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 1525">
              <a:extLst>
                <a:ext uri="{FF2B5EF4-FFF2-40B4-BE49-F238E27FC236}">
                  <a16:creationId xmlns:a16="http://schemas.microsoft.com/office/drawing/2014/main" id="{A499CDB0-9829-3F3D-4C97-B110C5A5707D}"/>
                </a:ext>
              </a:extLst>
            </p:cNvPr>
            <p:cNvSpPr/>
            <p:nvPr/>
          </p:nvSpPr>
          <p:spPr>
            <a:xfrm>
              <a:off x="4561768" y="2368461"/>
              <a:ext cx="200916" cy="171632"/>
            </a:xfrm>
            <a:custGeom>
              <a:avLst/>
              <a:gdLst>
                <a:gd name="connsiteX0" fmla="*/ 200732 w 200916"/>
                <a:gd name="connsiteY0" fmla="*/ 89 h 171632"/>
                <a:gd name="connsiteX1" fmla="*/ 146757 w 200916"/>
                <a:gd name="connsiteY1" fmla="*/ 63589 h 171632"/>
                <a:gd name="connsiteX2" fmla="*/ 86432 w 200916"/>
                <a:gd name="connsiteY2" fmla="*/ 101689 h 171632"/>
                <a:gd name="connsiteX3" fmla="*/ 707 w 200916"/>
                <a:gd name="connsiteY3" fmla="*/ 171539 h 171632"/>
                <a:gd name="connsiteX4" fmla="*/ 137232 w 200916"/>
                <a:gd name="connsiteY4" fmla="*/ 85814 h 171632"/>
                <a:gd name="connsiteX5" fmla="*/ 111832 w 200916"/>
                <a:gd name="connsiteY5" fmla="*/ 104864 h 171632"/>
                <a:gd name="connsiteX6" fmla="*/ 162632 w 200916"/>
                <a:gd name="connsiteY6" fmla="*/ 50889 h 171632"/>
                <a:gd name="connsiteX7" fmla="*/ 200732 w 200916"/>
                <a:gd name="connsiteY7" fmla="*/ 89 h 1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916" h="171632">
                  <a:moveTo>
                    <a:pt x="200732" y="89"/>
                  </a:moveTo>
                  <a:cubicBezTo>
                    <a:pt x="198086" y="2206"/>
                    <a:pt x="165807" y="46656"/>
                    <a:pt x="146757" y="63589"/>
                  </a:cubicBezTo>
                  <a:cubicBezTo>
                    <a:pt x="127707" y="80522"/>
                    <a:pt x="110774" y="83697"/>
                    <a:pt x="86432" y="101689"/>
                  </a:cubicBezTo>
                  <a:cubicBezTo>
                    <a:pt x="62090" y="119681"/>
                    <a:pt x="-7760" y="174185"/>
                    <a:pt x="707" y="171539"/>
                  </a:cubicBezTo>
                  <a:cubicBezTo>
                    <a:pt x="9174" y="168893"/>
                    <a:pt x="118711" y="96927"/>
                    <a:pt x="137232" y="85814"/>
                  </a:cubicBezTo>
                  <a:cubicBezTo>
                    <a:pt x="155753" y="74702"/>
                    <a:pt x="107599" y="110685"/>
                    <a:pt x="111832" y="104864"/>
                  </a:cubicBezTo>
                  <a:cubicBezTo>
                    <a:pt x="116065" y="99043"/>
                    <a:pt x="148345" y="67822"/>
                    <a:pt x="162632" y="50889"/>
                  </a:cubicBezTo>
                  <a:cubicBezTo>
                    <a:pt x="176919" y="33956"/>
                    <a:pt x="203378" y="-2028"/>
                    <a:pt x="200732" y="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 1526">
              <a:extLst>
                <a:ext uri="{FF2B5EF4-FFF2-40B4-BE49-F238E27FC236}">
                  <a16:creationId xmlns:a16="http://schemas.microsoft.com/office/drawing/2014/main" id="{005873E4-1076-A655-9321-BDA6E82E61AC}"/>
                </a:ext>
              </a:extLst>
            </p:cNvPr>
            <p:cNvSpPr/>
            <p:nvPr/>
          </p:nvSpPr>
          <p:spPr>
            <a:xfrm>
              <a:off x="4562198" y="2377553"/>
              <a:ext cx="159542" cy="70595"/>
            </a:xfrm>
            <a:custGeom>
              <a:avLst/>
              <a:gdLst>
                <a:gd name="connsiteX0" fmla="*/ 277 w 159542"/>
                <a:gd name="connsiteY0" fmla="*/ 70372 h 70595"/>
                <a:gd name="connsiteX1" fmla="*/ 79652 w 159542"/>
                <a:gd name="connsiteY1" fmla="*/ 22747 h 70595"/>
                <a:gd name="connsiteX2" fmla="*/ 159027 w 159542"/>
                <a:gd name="connsiteY2" fmla="*/ 22747 h 70595"/>
                <a:gd name="connsiteX3" fmla="*/ 108227 w 159542"/>
                <a:gd name="connsiteY3" fmla="*/ 522 h 70595"/>
                <a:gd name="connsiteX4" fmla="*/ 277 w 159542"/>
                <a:gd name="connsiteY4" fmla="*/ 70372 h 7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542" h="70595">
                  <a:moveTo>
                    <a:pt x="277" y="70372"/>
                  </a:moveTo>
                  <a:cubicBezTo>
                    <a:pt x="-4485" y="74076"/>
                    <a:pt x="53194" y="30685"/>
                    <a:pt x="79652" y="22747"/>
                  </a:cubicBezTo>
                  <a:cubicBezTo>
                    <a:pt x="106110" y="14809"/>
                    <a:pt x="154265" y="26451"/>
                    <a:pt x="159027" y="22747"/>
                  </a:cubicBezTo>
                  <a:cubicBezTo>
                    <a:pt x="163789" y="19043"/>
                    <a:pt x="134685" y="-3711"/>
                    <a:pt x="108227" y="522"/>
                  </a:cubicBezTo>
                  <a:cubicBezTo>
                    <a:pt x="81769" y="4755"/>
                    <a:pt x="5039" y="66668"/>
                    <a:pt x="277" y="703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 1527">
              <a:extLst>
                <a:ext uri="{FF2B5EF4-FFF2-40B4-BE49-F238E27FC236}">
                  <a16:creationId xmlns:a16="http://schemas.microsoft.com/office/drawing/2014/main" id="{789C5204-5607-BBD5-3129-E8405D5F512F}"/>
                </a:ext>
              </a:extLst>
            </p:cNvPr>
            <p:cNvSpPr/>
            <p:nvPr/>
          </p:nvSpPr>
          <p:spPr>
            <a:xfrm>
              <a:off x="4568732" y="2419246"/>
              <a:ext cx="270029" cy="174498"/>
            </a:xfrm>
            <a:custGeom>
              <a:avLst/>
              <a:gdLst>
                <a:gd name="connsiteX0" fmla="*/ 93 w 270029"/>
                <a:gd name="connsiteY0" fmla="*/ 162029 h 174498"/>
                <a:gd name="connsiteX1" fmla="*/ 155668 w 270029"/>
                <a:gd name="connsiteY1" fmla="*/ 171554 h 174498"/>
                <a:gd name="connsiteX2" fmla="*/ 238218 w 270029"/>
                <a:gd name="connsiteY2" fmla="*/ 104879 h 174498"/>
                <a:gd name="connsiteX3" fmla="*/ 177893 w 270029"/>
                <a:gd name="connsiteY3" fmla="*/ 152504 h 174498"/>
                <a:gd name="connsiteX4" fmla="*/ 266793 w 270029"/>
                <a:gd name="connsiteY4" fmla="*/ 76304 h 174498"/>
                <a:gd name="connsiteX5" fmla="*/ 250918 w 270029"/>
                <a:gd name="connsiteY5" fmla="*/ 104 h 174498"/>
                <a:gd name="connsiteX6" fmla="*/ 254093 w 270029"/>
                <a:gd name="connsiteY6" fmla="*/ 60429 h 174498"/>
                <a:gd name="connsiteX7" fmla="*/ 250918 w 270029"/>
                <a:gd name="connsiteY7" fmla="*/ 89004 h 174498"/>
                <a:gd name="connsiteX8" fmla="*/ 196943 w 270029"/>
                <a:gd name="connsiteY8" fmla="*/ 139804 h 174498"/>
                <a:gd name="connsiteX9" fmla="*/ 133443 w 270029"/>
                <a:gd name="connsiteY9" fmla="*/ 155679 h 174498"/>
                <a:gd name="connsiteX10" fmla="*/ 93 w 270029"/>
                <a:gd name="connsiteY10" fmla="*/ 162029 h 17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029" h="174498">
                  <a:moveTo>
                    <a:pt x="93" y="162029"/>
                  </a:moveTo>
                  <a:cubicBezTo>
                    <a:pt x="3797" y="164675"/>
                    <a:pt x="115981" y="181079"/>
                    <a:pt x="155668" y="171554"/>
                  </a:cubicBezTo>
                  <a:cubicBezTo>
                    <a:pt x="195356" y="162029"/>
                    <a:pt x="234514" y="108054"/>
                    <a:pt x="238218" y="104879"/>
                  </a:cubicBezTo>
                  <a:cubicBezTo>
                    <a:pt x="241922" y="101704"/>
                    <a:pt x="173131" y="157266"/>
                    <a:pt x="177893" y="152504"/>
                  </a:cubicBezTo>
                  <a:cubicBezTo>
                    <a:pt x="182655" y="147742"/>
                    <a:pt x="254622" y="101704"/>
                    <a:pt x="266793" y="76304"/>
                  </a:cubicBezTo>
                  <a:cubicBezTo>
                    <a:pt x="278964" y="50904"/>
                    <a:pt x="253035" y="2750"/>
                    <a:pt x="250918" y="104"/>
                  </a:cubicBezTo>
                  <a:cubicBezTo>
                    <a:pt x="248801" y="-2542"/>
                    <a:pt x="254093" y="45612"/>
                    <a:pt x="254093" y="60429"/>
                  </a:cubicBezTo>
                  <a:cubicBezTo>
                    <a:pt x="254093" y="75246"/>
                    <a:pt x="260443" y="75775"/>
                    <a:pt x="250918" y="89004"/>
                  </a:cubicBezTo>
                  <a:cubicBezTo>
                    <a:pt x="241393" y="102233"/>
                    <a:pt x="216522" y="128692"/>
                    <a:pt x="196943" y="139804"/>
                  </a:cubicBezTo>
                  <a:cubicBezTo>
                    <a:pt x="177364" y="150916"/>
                    <a:pt x="163076" y="151446"/>
                    <a:pt x="133443" y="155679"/>
                  </a:cubicBezTo>
                  <a:cubicBezTo>
                    <a:pt x="103810" y="159912"/>
                    <a:pt x="-3611" y="159383"/>
                    <a:pt x="93" y="1620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 1528">
              <a:extLst>
                <a:ext uri="{FF2B5EF4-FFF2-40B4-BE49-F238E27FC236}">
                  <a16:creationId xmlns:a16="http://schemas.microsoft.com/office/drawing/2014/main" id="{724E4262-D507-7B11-D2C4-766A915E0859}"/>
                </a:ext>
              </a:extLst>
            </p:cNvPr>
            <p:cNvSpPr/>
            <p:nvPr/>
          </p:nvSpPr>
          <p:spPr>
            <a:xfrm>
              <a:off x="4578349" y="2392561"/>
              <a:ext cx="226686" cy="179242"/>
            </a:xfrm>
            <a:custGeom>
              <a:avLst/>
              <a:gdLst>
                <a:gd name="connsiteX0" fmla="*/ 225426 w 226686"/>
                <a:gd name="connsiteY0" fmla="*/ 1389 h 179242"/>
                <a:gd name="connsiteX1" fmla="*/ 165101 w 226686"/>
                <a:gd name="connsiteY1" fmla="*/ 58539 h 179242"/>
                <a:gd name="connsiteX2" fmla="*/ 1 w 226686"/>
                <a:gd name="connsiteY2" fmla="*/ 179189 h 179242"/>
                <a:gd name="connsiteX3" fmla="*/ 168276 w 226686"/>
                <a:gd name="connsiteY3" fmla="*/ 74414 h 179242"/>
                <a:gd name="connsiteX4" fmla="*/ 117476 w 226686"/>
                <a:gd name="connsiteY4" fmla="*/ 112514 h 179242"/>
                <a:gd name="connsiteX5" fmla="*/ 225426 w 226686"/>
                <a:gd name="connsiteY5" fmla="*/ 1389 h 17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86" h="179242">
                  <a:moveTo>
                    <a:pt x="225426" y="1389"/>
                  </a:moveTo>
                  <a:cubicBezTo>
                    <a:pt x="233364" y="-7607"/>
                    <a:pt x="202672" y="28906"/>
                    <a:pt x="165101" y="58539"/>
                  </a:cubicBezTo>
                  <a:cubicBezTo>
                    <a:pt x="127530" y="88172"/>
                    <a:pt x="-528" y="176543"/>
                    <a:pt x="1" y="179189"/>
                  </a:cubicBezTo>
                  <a:cubicBezTo>
                    <a:pt x="530" y="181835"/>
                    <a:pt x="148697" y="85526"/>
                    <a:pt x="168276" y="74414"/>
                  </a:cubicBezTo>
                  <a:cubicBezTo>
                    <a:pt x="187855" y="63302"/>
                    <a:pt x="109009" y="121510"/>
                    <a:pt x="117476" y="112514"/>
                  </a:cubicBezTo>
                  <a:cubicBezTo>
                    <a:pt x="125943" y="103518"/>
                    <a:pt x="217488" y="10385"/>
                    <a:pt x="225426" y="1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 1529">
              <a:extLst>
                <a:ext uri="{FF2B5EF4-FFF2-40B4-BE49-F238E27FC236}">
                  <a16:creationId xmlns:a16="http://schemas.microsoft.com/office/drawing/2014/main" id="{79E72EC2-1D1B-BEDA-C20F-4589090E990E}"/>
                </a:ext>
              </a:extLst>
            </p:cNvPr>
            <p:cNvSpPr/>
            <p:nvPr/>
          </p:nvSpPr>
          <p:spPr>
            <a:xfrm>
              <a:off x="4717956" y="2415284"/>
              <a:ext cx="79950" cy="129193"/>
            </a:xfrm>
            <a:custGeom>
              <a:avLst/>
              <a:gdLst>
                <a:gd name="connsiteX0" fmla="*/ 66769 w 79950"/>
                <a:gd name="connsiteY0" fmla="*/ 891 h 129193"/>
                <a:gd name="connsiteX1" fmla="*/ 76294 w 79950"/>
                <a:gd name="connsiteY1" fmla="*/ 61216 h 129193"/>
                <a:gd name="connsiteX2" fmla="*/ 94 w 79950"/>
                <a:gd name="connsiteY2" fmla="*/ 127891 h 129193"/>
                <a:gd name="connsiteX3" fmla="*/ 60419 w 79950"/>
                <a:gd name="connsiteY3" fmla="*/ 105666 h 129193"/>
                <a:gd name="connsiteX4" fmla="*/ 57244 w 79950"/>
                <a:gd name="connsiteY4" fmla="*/ 108841 h 129193"/>
                <a:gd name="connsiteX5" fmla="*/ 66769 w 79950"/>
                <a:gd name="connsiteY5" fmla="*/ 891 h 1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950" h="129193">
                  <a:moveTo>
                    <a:pt x="66769" y="891"/>
                  </a:moveTo>
                  <a:cubicBezTo>
                    <a:pt x="69944" y="-7047"/>
                    <a:pt x="87407" y="40049"/>
                    <a:pt x="76294" y="61216"/>
                  </a:cubicBezTo>
                  <a:cubicBezTo>
                    <a:pt x="65181" y="82383"/>
                    <a:pt x="2740" y="120483"/>
                    <a:pt x="94" y="127891"/>
                  </a:cubicBezTo>
                  <a:cubicBezTo>
                    <a:pt x="-2552" y="135299"/>
                    <a:pt x="50894" y="108841"/>
                    <a:pt x="60419" y="105666"/>
                  </a:cubicBezTo>
                  <a:cubicBezTo>
                    <a:pt x="69944" y="102491"/>
                    <a:pt x="56186" y="122070"/>
                    <a:pt x="57244" y="108841"/>
                  </a:cubicBezTo>
                  <a:cubicBezTo>
                    <a:pt x="58302" y="95612"/>
                    <a:pt x="63594" y="8829"/>
                    <a:pt x="66769" y="8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 1530">
              <a:extLst>
                <a:ext uri="{FF2B5EF4-FFF2-40B4-BE49-F238E27FC236}">
                  <a16:creationId xmlns:a16="http://schemas.microsoft.com/office/drawing/2014/main" id="{458F2E1F-4257-8EAA-25E2-A5C2BD140360}"/>
                </a:ext>
              </a:extLst>
            </p:cNvPr>
            <p:cNvSpPr/>
            <p:nvPr/>
          </p:nvSpPr>
          <p:spPr>
            <a:xfrm>
              <a:off x="4794250" y="1933219"/>
              <a:ext cx="41288" cy="411229"/>
            </a:xfrm>
            <a:custGeom>
              <a:avLst/>
              <a:gdLst>
                <a:gd name="connsiteX0" fmla="*/ 22225 w 41288"/>
                <a:gd name="connsiteY0" fmla="*/ 356 h 411229"/>
                <a:gd name="connsiteX1" fmla="*/ 41275 w 41288"/>
                <a:gd name="connsiteY1" fmla="*/ 174981 h 411229"/>
                <a:gd name="connsiteX2" fmla="*/ 19050 w 41288"/>
                <a:gd name="connsiteY2" fmla="*/ 257531 h 411229"/>
                <a:gd name="connsiteX3" fmla="*/ 25400 w 41288"/>
                <a:gd name="connsiteY3" fmla="*/ 409931 h 411229"/>
                <a:gd name="connsiteX4" fmla="*/ 9525 w 41288"/>
                <a:gd name="connsiteY4" fmla="*/ 327381 h 411229"/>
                <a:gd name="connsiteX5" fmla="*/ 0 w 41288"/>
                <a:gd name="connsiteY5" fmla="*/ 263881 h 411229"/>
                <a:gd name="connsiteX6" fmla="*/ 9525 w 41288"/>
                <a:gd name="connsiteY6" fmla="*/ 244831 h 411229"/>
                <a:gd name="connsiteX7" fmla="*/ 34925 w 41288"/>
                <a:gd name="connsiteY7" fmla="*/ 162281 h 411229"/>
                <a:gd name="connsiteX8" fmla="*/ 34925 w 41288"/>
                <a:gd name="connsiteY8" fmla="*/ 190856 h 411229"/>
                <a:gd name="connsiteX9" fmla="*/ 15875 w 41288"/>
                <a:gd name="connsiteY9" fmla="*/ 130531 h 411229"/>
                <a:gd name="connsiteX10" fmla="*/ 22225 w 41288"/>
                <a:gd name="connsiteY10" fmla="*/ 356 h 41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288" h="411229">
                  <a:moveTo>
                    <a:pt x="22225" y="356"/>
                  </a:moveTo>
                  <a:cubicBezTo>
                    <a:pt x="26458" y="7764"/>
                    <a:pt x="41804" y="132119"/>
                    <a:pt x="41275" y="174981"/>
                  </a:cubicBezTo>
                  <a:cubicBezTo>
                    <a:pt x="40746" y="217843"/>
                    <a:pt x="21696" y="218373"/>
                    <a:pt x="19050" y="257531"/>
                  </a:cubicBezTo>
                  <a:cubicBezTo>
                    <a:pt x="16404" y="296689"/>
                    <a:pt x="26987" y="398289"/>
                    <a:pt x="25400" y="409931"/>
                  </a:cubicBezTo>
                  <a:cubicBezTo>
                    <a:pt x="23813" y="421573"/>
                    <a:pt x="13758" y="351723"/>
                    <a:pt x="9525" y="327381"/>
                  </a:cubicBezTo>
                  <a:cubicBezTo>
                    <a:pt x="5292" y="303039"/>
                    <a:pt x="0" y="277639"/>
                    <a:pt x="0" y="263881"/>
                  </a:cubicBezTo>
                  <a:cubicBezTo>
                    <a:pt x="0" y="250123"/>
                    <a:pt x="3704" y="261764"/>
                    <a:pt x="9525" y="244831"/>
                  </a:cubicBezTo>
                  <a:cubicBezTo>
                    <a:pt x="15346" y="227898"/>
                    <a:pt x="30692" y="171277"/>
                    <a:pt x="34925" y="162281"/>
                  </a:cubicBezTo>
                  <a:cubicBezTo>
                    <a:pt x="39158" y="153285"/>
                    <a:pt x="38100" y="196148"/>
                    <a:pt x="34925" y="190856"/>
                  </a:cubicBezTo>
                  <a:cubicBezTo>
                    <a:pt x="31750" y="185564"/>
                    <a:pt x="19579" y="158048"/>
                    <a:pt x="15875" y="130531"/>
                  </a:cubicBezTo>
                  <a:cubicBezTo>
                    <a:pt x="12171" y="103014"/>
                    <a:pt x="17992" y="-7052"/>
                    <a:pt x="22225" y="3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 1531">
              <a:extLst>
                <a:ext uri="{FF2B5EF4-FFF2-40B4-BE49-F238E27FC236}">
                  <a16:creationId xmlns:a16="http://schemas.microsoft.com/office/drawing/2014/main" id="{03E024ED-3B2D-D497-0CD8-18617DEB6792}"/>
                </a:ext>
              </a:extLst>
            </p:cNvPr>
            <p:cNvSpPr/>
            <p:nvPr/>
          </p:nvSpPr>
          <p:spPr>
            <a:xfrm>
              <a:off x="3464608" y="3076457"/>
              <a:ext cx="1423481" cy="393243"/>
            </a:xfrm>
            <a:custGeom>
              <a:avLst/>
              <a:gdLst>
                <a:gd name="connsiteX0" fmla="*/ 15192 w 1423481"/>
                <a:gd name="connsiteY0" fmla="*/ 12818 h 393243"/>
                <a:gd name="connsiteX1" fmla="*/ 342217 w 1423481"/>
                <a:gd name="connsiteY1" fmla="*/ 190618 h 393243"/>
                <a:gd name="connsiteX2" fmla="*/ 313642 w 1423481"/>
                <a:gd name="connsiteY2" fmla="*/ 193793 h 393243"/>
                <a:gd name="connsiteX3" fmla="*/ 612092 w 1423481"/>
                <a:gd name="connsiteY3" fmla="*/ 269993 h 393243"/>
                <a:gd name="connsiteX4" fmla="*/ 551767 w 1423481"/>
                <a:gd name="connsiteY4" fmla="*/ 254118 h 393243"/>
                <a:gd name="connsiteX5" fmla="*/ 993092 w 1423481"/>
                <a:gd name="connsiteY5" fmla="*/ 358893 h 393243"/>
                <a:gd name="connsiteX6" fmla="*/ 958167 w 1423481"/>
                <a:gd name="connsiteY6" fmla="*/ 333493 h 393243"/>
                <a:gd name="connsiteX7" fmla="*/ 1247092 w 1423481"/>
                <a:gd name="connsiteY7" fmla="*/ 387468 h 393243"/>
                <a:gd name="connsiteX8" fmla="*/ 1367742 w 1423481"/>
                <a:gd name="connsiteY8" fmla="*/ 390643 h 393243"/>
                <a:gd name="connsiteX9" fmla="*/ 1421717 w 1423481"/>
                <a:gd name="connsiteY9" fmla="*/ 377943 h 393243"/>
                <a:gd name="connsiteX10" fmla="*/ 1307417 w 1423481"/>
                <a:gd name="connsiteY10" fmla="*/ 381118 h 393243"/>
                <a:gd name="connsiteX11" fmla="*/ 935942 w 1423481"/>
                <a:gd name="connsiteY11" fmla="*/ 327143 h 393243"/>
                <a:gd name="connsiteX12" fmla="*/ 967692 w 1423481"/>
                <a:gd name="connsiteY12" fmla="*/ 336668 h 393243"/>
                <a:gd name="connsiteX13" fmla="*/ 367617 w 1423481"/>
                <a:gd name="connsiteY13" fmla="*/ 209668 h 393243"/>
                <a:gd name="connsiteX14" fmla="*/ 408892 w 1423481"/>
                <a:gd name="connsiteY14" fmla="*/ 238243 h 393243"/>
                <a:gd name="connsiteX15" fmla="*/ 246967 w 1423481"/>
                <a:gd name="connsiteY15" fmla="*/ 123943 h 393243"/>
                <a:gd name="connsiteX16" fmla="*/ 69167 w 1423481"/>
                <a:gd name="connsiteY16" fmla="*/ 25518 h 393243"/>
                <a:gd name="connsiteX17" fmla="*/ 15192 w 1423481"/>
                <a:gd name="connsiteY17" fmla="*/ 12818 h 39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481" h="393243">
                  <a:moveTo>
                    <a:pt x="15192" y="12818"/>
                  </a:moveTo>
                  <a:cubicBezTo>
                    <a:pt x="60700" y="40335"/>
                    <a:pt x="292475" y="160456"/>
                    <a:pt x="342217" y="190618"/>
                  </a:cubicBezTo>
                  <a:cubicBezTo>
                    <a:pt x="391959" y="220781"/>
                    <a:pt x="268663" y="180564"/>
                    <a:pt x="313642" y="193793"/>
                  </a:cubicBezTo>
                  <a:cubicBezTo>
                    <a:pt x="358621" y="207022"/>
                    <a:pt x="572405" y="259939"/>
                    <a:pt x="612092" y="269993"/>
                  </a:cubicBezTo>
                  <a:lnTo>
                    <a:pt x="551767" y="254118"/>
                  </a:lnTo>
                  <a:lnTo>
                    <a:pt x="993092" y="358893"/>
                  </a:lnTo>
                  <a:cubicBezTo>
                    <a:pt x="1060825" y="372122"/>
                    <a:pt x="915834" y="328731"/>
                    <a:pt x="958167" y="333493"/>
                  </a:cubicBezTo>
                  <a:cubicBezTo>
                    <a:pt x="1000500" y="338255"/>
                    <a:pt x="1178830" y="377943"/>
                    <a:pt x="1247092" y="387468"/>
                  </a:cubicBezTo>
                  <a:cubicBezTo>
                    <a:pt x="1315354" y="396993"/>
                    <a:pt x="1338638" y="392230"/>
                    <a:pt x="1367742" y="390643"/>
                  </a:cubicBezTo>
                  <a:cubicBezTo>
                    <a:pt x="1396846" y="389056"/>
                    <a:pt x="1431771" y="379530"/>
                    <a:pt x="1421717" y="377943"/>
                  </a:cubicBezTo>
                  <a:cubicBezTo>
                    <a:pt x="1411663" y="376356"/>
                    <a:pt x="1388380" y="389585"/>
                    <a:pt x="1307417" y="381118"/>
                  </a:cubicBezTo>
                  <a:cubicBezTo>
                    <a:pt x="1226454" y="372651"/>
                    <a:pt x="992563" y="334551"/>
                    <a:pt x="935942" y="327143"/>
                  </a:cubicBezTo>
                  <a:cubicBezTo>
                    <a:pt x="879321" y="319735"/>
                    <a:pt x="967692" y="336668"/>
                    <a:pt x="967692" y="336668"/>
                  </a:cubicBezTo>
                  <a:lnTo>
                    <a:pt x="367617" y="209668"/>
                  </a:lnTo>
                  <a:cubicBezTo>
                    <a:pt x="274484" y="193264"/>
                    <a:pt x="408892" y="238243"/>
                    <a:pt x="408892" y="238243"/>
                  </a:cubicBezTo>
                  <a:cubicBezTo>
                    <a:pt x="388784" y="223956"/>
                    <a:pt x="303588" y="159397"/>
                    <a:pt x="246967" y="123943"/>
                  </a:cubicBezTo>
                  <a:cubicBezTo>
                    <a:pt x="190346" y="88489"/>
                    <a:pt x="69167" y="25518"/>
                    <a:pt x="69167" y="25518"/>
                  </a:cubicBezTo>
                  <a:cubicBezTo>
                    <a:pt x="37946" y="8056"/>
                    <a:pt x="-30316" y="-14699"/>
                    <a:pt x="15192" y="128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 1532">
              <a:extLst>
                <a:ext uri="{FF2B5EF4-FFF2-40B4-BE49-F238E27FC236}">
                  <a16:creationId xmlns:a16="http://schemas.microsoft.com/office/drawing/2014/main" id="{2514EA88-36AD-54DE-9B3E-B84F57A55C4F}"/>
                </a:ext>
              </a:extLst>
            </p:cNvPr>
            <p:cNvSpPr/>
            <p:nvPr/>
          </p:nvSpPr>
          <p:spPr>
            <a:xfrm>
              <a:off x="4227986" y="2644775"/>
              <a:ext cx="985364" cy="219661"/>
            </a:xfrm>
            <a:custGeom>
              <a:avLst/>
              <a:gdLst>
                <a:gd name="connsiteX0" fmla="*/ 1114 w 985364"/>
                <a:gd name="connsiteY0" fmla="*/ 146050 h 219661"/>
                <a:gd name="connsiteX1" fmla="*/ 382114 w 985364"/>
                <a:gd name="connsiteY1" fmla="*/ 177800 h 219661"/>
                <a:gd name="connsiteX2" fmla="*/ 290039 w 985364"/>
                <a:gd name="connsiteY2" fmla="*/ 190500 h 219661"/>
                <a:gd name="connsiteX3" fmla="*/ 578964 w 985364"/>
                <a:gd name="connsiteY3" fmla="*/ 123825 h 219661"/>
                <a:gd name="connsiteX4" fmla="*/ 486889 w 985364"/>
                <a:gd name="connsiteY4" fmla="*/ 149225 h 219661"/>
                <a:gd name="connsiteX5" fmla="*/ 874239 w 985364"/>
                <a:gd name="connsiteY5" fmla="*/ 38100 h 219661"/>
                <a:gd name="connsiteX6" fmla="*/ 985364 w 985364"/>
                <a:gd name="connsiteY6" fmla="*/ 0 h 219661"/>
                <a:gd name="connsiteX7" fmla="*/ 791689 w 985364"/>
                <a:gd name="connsiteY7" fmla="*/ 66675 h 219661"/>
                <a:gd name="connsiteX8" fmla="*/ 353539 w 985364"/>
                <a:gd name="connsiteY8" fmla="*/ 212725 h 219661"/>
                <a:gd name="connsiteX9" fmla="*/ 404339 w 985364"/>
                <a:gd name="connsiteY9" fmla="*/ 196850 h 219661"/>
                <a:gd name="connsiteX10" fmla="*/ 318614 w 985364"/>
                <a:gd name="connsiteY10" fmla="*/ 203200 h 219661"/>
                <a:gd name="connsiteX11" fmla="*/ 239239 w 985364"/>
                <a:gd name="connsiteY11" fmla="*/ 193675 h 219661"/>
                <a:gd name="connsiteX12" fmla="*/ 264639 w 985364"/>
                <a:gd name="connsiteY12" fmla="*/ 190500 h 219661"/>
                <a:gd name="connsiteX13" fmla="*/ 1114 w 985364"/>
                <a:gd name="connsiteY13" fmla="*/ 146050 h 21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5364" h="219661">
                  <a:moveTo>
                    <a:pt x="1114" y="146050"/>
                  </a:moveTo>
                  <a:cubicBezTo>
                    <a:pt x="20693" y="143933"/>
                    <a:pt x="333960" y="170392"/>
                    <a:pt x="382114" y="177800"/>
                  </a:cubicBezTo>
                  <a:cubicBezTo>
                    <a:pt x="430268" y="185208"/>
                    <a:pt x="257231" y="199496"/>
                    <a:pt x="290039" y="190500"/>
                  </a:cubicBezTo>
                  <a:cubicBezTo>
                    <a:pt x="322847" y="181504"/>
                    <a:pt x="546156" y="130704"/>
                    <a:pt x="578964" y="123825"/>
                  </a:cubicBezTo>
                  <a:cubicBezTo>
                    <a:pt x="611772" y="116946"/>
                    <a:pt x="486889" y="149225"/>
                    <a:pt x="486889" y="149225"/>
                  </a:cubicBezTo>
                  <a:lnTo>
                    <a:pt x="874239" y="38100"/>
                  </a:lnTo>
                  <a:cubicBezTo>
                    <a:pt x="957318" y="13229"/>
                    <a:pt x="985364" y="0"/>
                    <a:pt x="985364" y="0"/>
                  </a:cubicBezTo>
                  <a:lnTo>
                    <a:pt x="791689" y="66675"/>
                  </a:lnTo>
                  <a:lnTo>
                    <a:pt x="353539" y="212725"/>
                  </a:lnTo>
                  <a:cubicBezTo>
                    <a:pt x="288981" y="234421"/>
                    <a:pt x="410160" y="198438"/>
                    <a:pt x="404339" y="196850"/>
                  </a:cubicBezTo>
                  <a:cubicBezTo>
                    <a:pt x="398518" y="195263"/>
                    <a:pt x="346131" y="203729"/>
                    <a:pt x="318614" y="203200"/>
                  </a:cubicBezTo>
                  <a:cubicBezTo>
                    <a:pt x="291097" y="202671"/>
                    <a:pt x="248235" y="195792"/>
                    <a:pt x="239239" y="193675"/>
                  </a:cubicBezTo>
                  <a:cubicBezTo>
                    <a:pt x="230243" y="191558"/>
                    <a:pt x="303268" y="200025"/>
                    <a:pt x="264639" y="190500"/>
                  </a:cubicBezTo>
                  <a:cubicBezTo>
                    <a:pt x="226010" y="180975"/>
                    <a:pt x="-18465" y="148167"/>
                    <a:pt x="1114" y="1460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 1533">
              <a:extLst>
                <a:ext uri="{FF2B5EF4-FFF2-40B4-BE49-F238E27FC236}">
                  <a16:creationId xmlns:a16="http://schemas.microsoft.com/office/drawing/2014/main" id="{5189CFDC-A3C9-9B4B-8E17-C18FB1F12077}"/>
                </a:ext>
              </a:extLst>
            </p:cNvPr>
            <p:cNvSpPr/>
            <p:nvPr/>
          </p:nvSpPr>
          <p:spPr>
            <a:xfrm>
              <a:off x="4692526" y="2590780"/>
              <a:ext cx="239675" cy="200047"/>
            </a:xfrm>
            <a:custGeom>
              <a:avLst/>
              <a:gdLst>
                <a:gd name="connsiteX0" fmla="*/ 108074 w 239675"/>
                <a:gd name="connsiteY0" fmla="*/ 20 h 200047"/>
                <a:gd name="connsiteX1" fmla="*/ 203324 w 239675"/>
                <a:gd name="connsiteY1" fmla="*/ 57170 h 200047"/>
                <a:gd name="connsiteX2" fmla="*/ 162049 w 239675"/>
                <a:gd name="connsiteY2" fmla="*/ 107970 h 200047"/>
                <a:gd name="connsiteX3" fmla="*/ 124 w 239675"/>
                <a:gd name="connsiteY3" fmla="*/ 200045 h 200047"/>
                <a:gd name="connsiteX4" fmla="*/ 190624 w 239675"/>
                <a:gd name="connsiteY4" fmla="*/ 111145 h 200047"/>
                <a:gd name="connsiteX5" fmla="*/ 146174 w 239675"/>
                <a:gd name="connsiteY5" fmla="*/ 127020 h 200047"/>
                <a:gd name="connsiteX6" fmla="*/ 238249 w 239675"/>
                <a:gd name="connsiteY6" fmla="*/ 82570 h 200047"/>
                <a:gd name="connsiteX7" fmla="*/ 196974 w 239675"/>
                <a:gd name="connsiteY7" fmla="*/ 63520 h 200047"/>
                <a:gd name="connsiteX8" fmla="*/ 108074 w 239675"/>
                <a:gd name="connsiteY8" fmla="*/ 20 h 20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75" h="200047">
                  <a:moveTo>
                    <a:pt x="108074" y="20"/>
                  </a:moveTo>
                  <a:cubicBezTo>
                    <a:pt x="109132" y="-1038"/>
                    <a:pt x="194328" y="39178"/>
                    <a:pt x="203324" y="57170"/>
                  </a:cubicBezTo>
                  <a:cubicBezTo>
                    <a:pt x="212320" y="75162"/>
                    <a:pt x="195916" y="84158"/>
                    <a:pt x="162049" y="107970"/>
                  </a:cubicBezTo>
                  <a:cubicBezTo>
                    <a:pt x="128182" y="131782"/>
                    <a:pt x="-4639" y="199516"/>
                    <a:pt x="124" y="200045"/>
                  </a:cubicBezTo>
                  <a:cubicBezTo>
                    <a:pt x="4886" y="200574"/>
                    <a:pt x="166282" y="123316"/>
                    <a:pt x="190624" y="111145"/>
                  </a:cubicBezTo>
                  <a:cubicBezTo>
                    <a:pt x="214966" y="98974"/>
                    <a:pt x="138237" y="131783"/>
                    <a:pt x="146174" y="127020"/>
                  </a:cubicBezTo>
                  <a:cubicBezTo>
                    <a:pt x="154112" y="122258"/>
                    <a:pt x="229782" y="93153"/>
                    <a:pt x="238249" y="82570"/>
                  </a:cubicBezTo>
                  <a:cubicBezTo>
                    <a:pt x="246716" y="71987"/>
                    <a:pt x="215495" y="75691"/>
                    <a:pt x="196974" y="63520"/>
                  </a:cubicBezTo>
                  <a:cubicBezTo>
                    <a:pt x="178453" y="51349"/>
                    <a:pt x="107016" y="1078"/>
                    <a:pt x="108074" y="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 1534">
              <a:extLst>
                <a:ext uri="{FF2B5EF4-FFF2-40B4-BE49-F238E27FC236}">
                  <a16:creationId xmlns:a16="http://schemas.microsoft.com/office/drawing/2014/main" id="{7461CEF7-55FB-1D07-18E4-FAB93D88E938}"/>
                </a:ext>
              </a:extLst>
            </p:cNvPr>
            <p:cNvSpPr/>
            <p:nvPr/>
          </p:nvSpPr>
          <p:spPr>
            <a:xfrm>
              <a:off x="4584098" y="2511418"/>
              <a:ext cx="261074" cy="132716"/>
            </a:xfrm>
            <a:custGeom>
              <a:avLst/>
              <a:gdLst>
                <a:gd name="connsiteX0" fmla="*/ 260952 w 261074"/>
                <a:gd name="connsiteY0" fmla="*/ 7 h 132716"/>
                <a:gd name="connsiteX1" fmla="*/ 121252 w 261074"/>
                <a:gd name="connsiteY1" fmla="*/ 127007 h 132716"/>
                <a:gd name="connsiteX2" fmla="*/ 168877 w 261074"/>
                <a:gd name="connsiteY2" fmla="*/ 111132 h 132716"/>
                <a:gd name="connsiteX3" fmla="*/ 602 w 261074"/>
                <a:gd name="connsiteY3" fmla="*/ 114307 h 132716"/>
                <a:gd name="connsiteX4" fmla="*/ 114902 w 261074"/>
                <a:gd name="connsiteY4" fmla="*/ 130182 h 132716"/>
                <a:gd name="connsiteX5" fmla="*/ 175227 w 261074"/>
                <a:gd name="connsiteY5" fmla="*/ 123832 h 132716"/>
                <a:gd name="connsiteX6" fmla="*/ 146652 w 261074"/>
                <a:gd name="connsiteY6" fmla="*/ 120657 h 132716"/>
                <a:gd name="connsiteX7" fmla="*/ 260952 w 261074"/>
                <a:gd name="connsiteY7" fmla="*/ 7 h 13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074" h="132716">
                  <a:moveTo>
                    <a:pt x="260952" y="7"/>
                  </a:moveTo>
                  <a:cubicBezTo>
                    <a:pt x="256719" y="1065"/>
                    <a:pt x="136598" y="108486"/>
                    <a:pt x="121252" y="127007"/>
                  </a:cubicBezTo>
                  <a:cubicBezTo>
                    <a:pt x="105906" y="145528"/>
                    <a:pt x="188985" y="113249"/>
                    <a:pt x="168877" y="111132"/>
                  </a:cubicBezTo>
                  <a:cubicBezTo>
                    <a:pt x="148769" y="109015"/>
                    <a:pt x="9598" y="111132"/>
                    <a:pt x="602" y="114307"/>
                  </a:cubicBezTo>
                  <a:cubicBezTo>
                    <a:pt x="-8394" y="117482"/>
                    <a:pt x="85798" y="128595"/>
                    <a:pt x="114902" y="130182"/>
                  </a:cubicBezTo>
                  <a:cubicBezTo>
                    <a:pt x="144006" y="131769"/>
                    <a:pt x="169935" y="125419"/>
                    <a:pt x="175227" y="123832"/>
                  </a:cubicBezTo>
                  <a:cubicBezTo>
                    <a:pt x="180519" y="122245"/>
                    <a:pt x="135010" y="136003"/>
                    <a:pt x="146652" y="120657"/>
                  </a:cubicBezTo>
                  <a:cubicBezTo>
                    <a:pt x="158294" y="105311"/>
                    <a:pt x="265185" y="-1051"/>
                    <a:pt x="260952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 1535">
              <a:extLst>
                <a:ext uri="{FF2B5EF4-FFF2-40B4-BE49-F238E27FC236}">
                  <a16:creationId xmlns:a16="http://schemas.microsoft.com/office/drawing/2014/main" id="{9A53939B-9233-1EEF-BA72-6E472CEE695B}"/>
                </a:ext>
              </a:extLst>
            </p:cNvPr>
            <p:cNvSpPr/>
            <p:nvPr/>
          </p:nvSpPr>
          <p:spPr>
            <a:xfrm>
              <a:off x="4819618" y="2444273"/>
              <a:ext cx="320707" cy="220224"/>
            </a:xfrm>
            <a:custGeom>
              <a:avLst/>
              <a:gdLst>
                <a:gd name="connsiteX0" fmla="*/ 104807 w 320707"/>
                <a:gd name="connsiteY0" fmla="*/ 477 h 220224"/>
                <a:gd name="connsiteX1" fmla="*/ 41307 w 320707"/>
                <a:gd name="connsiteY1" fmla="*/ 73502 h 220224"/>
                <a:gd name="connsiteX2" fmla="*/ 32 w 320707"/>
                <a:gd name="connsiteY2" fmla="*/ 124302 h 220224"/>
                <a:gd name="connsiteX3" fmla="*/ 47657 w 320707"/>
                <a:gd name="connsiteY3" fmla="*/ 117952 h 220224"/>
                <a:gd name="connsiteX4" fmla="*/ 3207 w 320707"/>
                <a:gd name="connsiteY4" fmla="*/ 140177 h 220224"/>
                <a:gd name="connsiteX5" fmla="*/ 104807 w 320707"/>
                <a:gd name="connsiteY5" fmla="*/ 124302 h 220224"/>
                <a:gd name="connsiteX6" fmla="*/ 174657 w 320707"/>
                <a:gd name="connsiteY6" fmla="*/ 137002 h 220224"/>
                <a:gd name="connsiteX7" fmla="*/ 292132 w 320707"/>
                <a:gd name="connsiteY7" fmla="*/ 219552 h 220224"/>
                <a:gd name="connsiteX8" fmla="*/ 320707 w 320707"/>
                <a:gd name="connsiteY8" fmla="*/ 178277 h 220224"/>
                <a:gd name="connsiteX9" fmla="*/ 288957 w 320707"/>
                <a:gd name="connsiteY9" fmla="*/ 178277 h 220224"/>
                <a:gd name="connsiteX10" fmla="*/ 149257 w 320707"/>
                <a:gd name="connsiteY10" fmla="*/ 146527 h 220224"/>
                <a:gd name="connsiteX11" fmla="*/ 31782 w 320707"/>
                <a:gd name="connsiteY11" fmla="*/ 127477 h 220224"/>
                <a:gd name="connsiteX12" fmla="*/ 19082 w 320707"/>
                <a:gd name="connsiteY12" fmla="*/ 111602 h 220224"/>
                <a:gd name="connsiteX13" fmla="*/ 104807 w 320707"/>
                <a:gd name="connsiteY13" fmla="*/ 477 h 22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0707" h="220224">
                  <a:moveTo>
                    <a:pt x="104807" y="477"/>
                  </a:moveTo>
                  <a:cubicBezTo>
                    <a:pt x="108511" y="-5873"/>
                    <a:pt x="58769" y="52865"/>
                    <a:pt x="41307" y="73502"/>
                  </a:cubicBezTo>
                  <a:cubicBezTo>
                    <a:pt x="23845" y="94139"/>
                    <a:pt x="-1026" y="116894"/>
                    <a:pt x="32" y="124302"/>
                  </a:cubicBezTo>
                  <a:cubicBezTo>
                    <a:pt x="1090" y="131710"/>
                    <a:pt x="47128" y="115306"/>
                    <a:pt x="47657" y="117952"/>
                  </a:cubicBezTo>
                  <a:cubicBezTo>
                    <a:pt x="48186" y="120598"/>
                    <a:pt x="-6318" y="139119"/>
                    <a:pt x="3207" y="140177"/>
                  </a:cubicBezTo>
                  <a:cubicBezTo>
                    <a:pt x="12732" y="141235"/>
                    <a:pt x="76232" y="124831"/>
                    <a:pt x="104807" y="124302"/>
                  </a:cubicBezTo>
                  <a:cubicBezTo>
                    <a:pt x="133382" y="123773"/>
                    <a:pt x="143436" y="121127"/>
                    <a:pt x="174657" y="137002"/>
                  </a:cubicBezTo>
                  <a:cubicBezTo>
                    <a:pt x="205878" y="152877"/>
                    <a:pt x="267790" y="212673"/>
                    <a:pt x="292132" y="219552"/>
                  </a:cubicBezTo>
                  <a:cubicBezTo>
                    <a:pt x="316474" y="226431"/>
                    <a:pt x="320707" y="178277"/>
                    <a:pt x="320707" y="178277"/>
                  </a:cubicBezTo>
                  <a:cubicBezTo>
                    <a:pt x="320178" y="171398"/>
                    <a:pt x="317532" y="183569"/>
                    <a:pt x="288957" y="178277"/>
                  </a:cubicBezTo>
                  <a:cubicBezTo>
                    <a:pt x="260382" y="172985"/>
                    <a:pt x="192119" y="154994"/>
                    <a:pt x="149257" y="146527"/>
                  </a:cubicBezTo>
                  <a:cubicBezTo>
                    <a:pt x="106395" y="138060"/>
                    <a:pt x="31782" y="127477"/>
                    <a:pt x="31782" y="127477"/>
                  </a:cubicBezTo>
                  <a:cubicBezTo>
                    <a:pt x="10086" y="121656"/>
                    <a:pt x="8499" y="127477"/>
                    <a:pt x="19082" y="111602"/>
                  </a:cubicBezTo>
                  <a:cubicBezTo>
                    <a:pt x="29665" y="95727"/>
                    <a:pt x="101103" y="6827"/>
                    <a:pt x="104807" y="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 1537">
              <a:extLst>
                <a:ext uri="{FF2B5EF4-FFF2-40B4-BE49-F238E27FC236}">
                  <a16:creationId xmlns:a16="http://schemas.microsoft.com/office/drawing/2014/main" id="{F61E4FA3-66DC-A6BD-7491-CE8C6123D2F1}"/>
                </a:ext>
              </a:extLst>
            </p:cNvPr>
            <p:cNvSpPr/>
            <p:nvPr/>
          </p:nvSpPr>
          <p:spPr>
            <a:xfrm>
              <a:off x="4891731" y="2457383"/>
              <a:ext cx="246577" cy="152041"/>
            </a:xfrm>
            <a:custGeom>
              <a:avLst/>
              <a:gdLst>
                <a:gd name="connsiteX0" fmla="*/ 67619 w 246577"/>
                <a:gd name="connsiteY0" fmla="*/ 67 h 152041"/>
                <a:gd name="connsiteX1" fmla="*/ 26344 w 246577"/>
                <a:gd name="connsiteY1" fmla="*/ 66742 h 152041"/>
                <a:gd name="connsiteX2" fmla="*/ 93019 w 246577"/>
                <a:gd name="connsiteY2" fmla="*/ 123892 h 152041"/>
                <a:gd name="connsiteX3" fmla="*/ 102544 w 246577"/>
                <a:gd name="connsiteY3" fmla="*/ 104842 h 152041"/>
                <a:gd name="connsiteX4" fmla="*/ 213669 w 246577"/>
                <a:gd name="connsiteY4" fmla="*/ 149292 h 152041"/>
                <a:gd name="connsiteX5" fmla="*/ 245419 w 246577"/>
                <a:gd name="connsiteY5" fmla="*/ 146117 h 152041"/>
                <a:gd name="connsiteX6" fmla="*/ 181919 w 246577"/>
                <a:gd name="connsiteY6" fmla="*/ 136592 h 152041"/>
                <a:gd name="connsiteX7" fmla="*/ 23169 w 246577"/>
                <a:gd name="connsiteY7" fmla="*/ 98492 h 152041"/>
                <a:gd name="connsiteX8" fmla="*/ 4119 w 246577"/>
                <a:gd name="connsiteY8" fmla="*/ 79442 h 152041"/>
                <a:gd name="connsiteX9" fmla="*/ 67619 w 246577"/>
                <a:gd name="connsiteY9" fmla="*/ 67 h 15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6577" h="152041">
                  <a:moveTo>
                    <a:pt x="67619" y="67"/>
                  </a:moveTo>
                  <a:cubicBezTo>
                    <a:pt x="71323" y="-2050"/>
                    <a:pt x="22111" y="46105"/>
                    <a:pt x="26344" y="66742"/>
                  </a:cubicBezTo>
                  <a:cubicBezTo>
                    <a:pt x="30577" y="87379"/>
                    <a:pt x="80319" y="117542"/>
                    <a:pt x="93019" y="123892"/>
                  </a:cubicBezTo>
                  <a:cubicBezTo>
                    <a:pt x="105719" y="130242"/>
                    <a:pt x="82436" y="100609"/>
                    <a:pt x="102544" y="104842"/>
                  </a:cubicBezTo>
                  <a:cubicBezTo>
                    <a:pt x="122652" y="109075"/>
                    <a:pt x="189857" y="142413"/>
                    <a:pt x="213669" y="149292"/>
                  </a:cubicBezTo>
                  <a:cubicBezTo>
                    <a:pt x="237481" y="156171"/>
                    <a:pt x="250711" y="148234"/>
                    <a:pt x="245419" y="146117"/>
                  </a:cubicBezTo>
                  <a:cubicBezTo>
                    <a:pt x="240127" y="144000"/>
                    <a:pt x="218961" y="144530"/>
                    <a:pt x="181919" y="136592"/>
                  </a:cubicBezTo>
                  <a:cubicBezTo>
                    <a:pt x="144877" y="128655"/>
                    <a:pt x="52802" y="108017"/>
                    <a:pt x="23169" y="98492"/>
                  </a:cubicBezTo>
                  <a:cubicBezTo>
                    <a:pt x="-6464" y="88967"/>
                    <a:pt x="-1173" y="92142"/>
                    <a:pt x="4119" y="79442"/>
                  </a:cubicBezTo>
                  <a:cubicBezTo>
                    <a:pt x="9411" y="66742"/>
                    <a:pt x="63915" y="2184"/>
                    <a:pt x="67619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 1538">
              <a:extLst>
                <a:ext uri="{FF2B5EF4-FFF2-40B4-BE49-F238E27FC236}">
                  <a16:creationId xmlns:a16="http://schemas.microsoft.com/office/drawing/2014/main" id="{20878B10-11D3-E233-1EC6-2F20918018E4}"/>
                </a:ext>
              </a:extLst>
            </p:cNvPr>
            <p:cNvSpPr/>
            <p:nvPr/>
          </p:nvSpPr>
          <p:spPr>
            <a:xfrm>
              <a:off x="5073610" y="2498711"/>
              <a:ext cx="92354" cy="209690"/>
            </a:xfrm>
            <a:custGeom>
              <a:avLst/>
              <a:gdLst>
                <a:gd name="connsiteX0" fmla="*/ 54015 w 92354"/>
                <a:gd name="connsiteY0" fmla="*/ 14 h 209690"/>
                <a:gd name="connsiteX1" fmla="*/ 92115 w 92354"/>
                <a:gd name="connsiteY1" fmla="*/ 76214 h 209690"/>
                <a:gd name="connsiteX2" fmla="*/ 66715 w 92354"/>
                <a:gd name="connsiteY2" fmla="*/ 123839 h 209690"/>
                <a:gd name="connsiteX3" fmla="*/ 40 w 92354"/>
                <a:gd name="connsiteY3" fmla="*/ 209564 h 209690"/>
                <a:gd name="connsiteX4" fmla="*/ 57190 w 92354"/>
                <a:gd name="connsiteY4" fmla="*/ 142889 h 209690"/>
                <a:gd name="connsiteX5" fmla="*/ 79415 w 92354"/>
                <a:gd name="connsiteY5" fmla="*/ 136539 h 209690"/>
                <a:gd name="connsiteX6" fmla="*/ 50840 w 92354"/>
                <a:gd name="connsiteY6" fmla="*/ 158764 h 209690"/>
                <a:gd name="connsiteX7" fmla="*/ 76240 w 92354"/>
                <a:gd name="connsiteY7" fmla="*/ 82564 h 209690"/>
                <a:gd name="connsiteX8" fmla="*/ 54015 w 92354"/>
                <a:gd name="connsiteY8" fmla="*/ 14 h 20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354" h="209690">
                  <a:moveTo>
                    <a:pt x="54015" y="14"/>
                  </a:moveTo>
                  <a:cubicBezTo>
                    <a:pt x="56661" y="-1044"/>
                    <a:pt x="89998" y="55577"/>
                    <a:pt x="92115" y="76214"/>
                  </a:cubicBezTo>
                  <a:cubicBezTo>
                    <a:pt x="94232" y="96851"/>
                    <a:pt x="82061" y="101614"/>
                    <a:pt x="66715" y="123839"/>
                  </a:cubicBezTo>
                  <a:cubicBezTo>
                    <a:pt x="51369" y="146064"/>
                    <a:pt x="1627" y="206389"/>
                    <a:pt x="40" y="209564"/>
                  </a:cubicBezTo>
                  <a:cubicBezTo>
                    <a:pt x="-1547" y="212739"/>
                    <a:pt x="43961" y="155060"/>
                    <a:pt x="57190" y="142889"/>
                  </a:cubicBezTo>
                  <a:cubicBezTo>
                    <a:pt x="70419" y="130718"/>
                    <a:pt x="80473" y="133893"/>
                    <a:pt x="79415" y="136539"/>
                  </a:cubicBezTo>
                  <a:cubicBezTo>
                    <a:pt x="78357" y="139185"/>
                    <a:pt x="51369" y="167760"/>
                    <a:pt x="50840" y="158764"/>
                  </a:cubicBezTo>
                  <a:cubicBezTo>
                    <a:pt x="50311" y="149768"/>
                    <a:pt x="72007" y="105318"/>
                    <a:pt x="76240" y="82564"/>
                  </a:cubicBezTo>
                  <a:cubicBezTo>
                    <a:pt x="80473" y="59810"/>
                    <a:pt x="51369" y="1072"/>
                    <a:pt x="54015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0" name="フリーフォーム 2239">
              <a:extLst>
                <a:ext uri="{FF2B5EF4-FFF2-40B4-BE49-F238E27FC236}">
                  <a16:creationId xmlns:a16="http://schemas.microsoft.com/office/drawing/2014/main" id="{17360FA0-906E-B83F-27BC-5049CC40A45A}"/>
                </a:ext>
              </a:extLst>
            </p:cNvPr>
            <p:cNvSpPr/>
            <p:nvPr/>
          </p:nvSpPr>
          <p:spPr>
            <a:xfrm>
              <a:off x="3702938" y="3025739"/>
              <a:ext cx="1091317" cy="244580"/>
            </a:xfrm>
            <a:custGeom>
              <a:avLst/>
              <a:gdLst>
                <a:gd name="connsiteX0" fmla="*/ 2287 w 1091317"/>
                <a:gd name="connsiteY0" fmla="*/ 36 h 244580"/>
                <a:gd name="connsiteX1" fmla="*/ 253112 w 1091317"/>
                <a:gd name="connsiteY1" fmla="*/ 111161 h 244580"/>
                <a:gd name="connsiteX2" fmla="*/ 551562 w 1091317"/>
                <a:gd name="connsiteY2" fmla="*/ 133386 h 244580"/>
                <a:gd name="connsiteX3" fmla="*/ 522987 w 1091317"/>
                <a:gd name="connsiteY3" fmla="*/ 146086 h 244580"/>
                <a:gd name="connsiteX4" fmla="*/ 910337 w 1091317"/>
                <a:gd name="connsiteY4" fmla="*/ 161961 h 244580"/>
                <a:gd name="connsiteX5" fmla="*/ 1021462 w 1091317"/>
                <a:gd name="connsiteY5" fmla="*/ 206411 h 244580"/>
                <a:gd name="connsiteX6" fmla="*/ 1091312 w 1091317"/>
                <a:gd name="connsiteY6" fmla="*/ 244511 h 244580"/>
                <a:gd name="connsiteX7" fmla="*/ 1018287 w 1091317"/>
                <a:gd name="connsiteY7" fmla="*/ 196886 h 244580"/>
                <a:gd name="connsiteX8" fmla="*/ 767462 w 1091317"/>
                <a:gd name="connsiteY8" fmla="*/ 142911 h 244580"/>
                <a:gd name="connsiteX9" fmla="*/ 535687 w 1091317"/>
                <a:gd name="connsiteY9" fmla="*/ 168311 h 244580"/>
                <a:gd name="connsiteX10" fmla="*/ 586487 w 1091317"/>
                <a:gd name="connsiteY10" fmla="*/ 158786 h 244580"/>
                <a:gd name="connsiteX11" fmla="*/ 402337 w 1091317"/>
                <a:gd name="connsiteY11" fmla="*/ 123861 h 244580"/>
                <a:gd name="connsiteX12" fmla="*/ 2287 w 1091317"/>
                <a:gd name="connsiteY12" fmla="*/ 36 h 24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1317" h="244580">
                  <a:moveTo>
                    <a:pt x="2287" y="36"/>
                  </a:moveTo>
                  <a:cubicBezTo>
                    <a:pt x="-22584" y="-2081"/>
                    <a:pt x="161566" y="88936"/>
                    <a:pt x="253112" y="111161"/>
                  </a:cubicBezTo>
                  <a:cubicBezTo>
                    <a:pt x="344658" y="133386"/>
                    <a:pt x="506583" y="127565"/>
                    <a:pt x="551562" y="133386"/>
                  </a:cubicBezTo>
                  <a:cubicBezTo>
                    <a:pt x="596541" y="139207"/>
                    <a:pt x="463191" y="141323"/>
                    <a:pt x="522987" y="146086"/>
                  </a:cubicBezTo>
                  <a:cubicBezTo>
                    <a:pt x="582783" y="150849"/>
                    <a:pt x="827258" y="151907"/>
                    <a:pt x="910337" y="161961"/>
                  </a:cubicBezTo>
                  <a:cubicBezTo>
                    <a:pt x="993416" y="172015"/>
                    <a:pt x="991300" y="192653"/>
                    <a:pt x="1021462" y="206411"/>
                  </a:cubicBezTo>
                  <a:cubicBezTo>
                    <a:pt x="1051624" y="220169"/>
                    <a:pt x="1091841" y="246098"/>
                    <a:pt x="1091312" y="244511"/>
                  </a:cubicBezTo>
                  <a:cubicBezTo>
                    <a:pt x="1090783" y="242924"/>
                    <a:pt x="1072262" y="213819"/>
                    <a:pt x="1018287" y="196886"/>
                  </a:cubicBezTo>
                  <a:cubicBezTo>
                    <a:pt x="964312" y="179953"/>
                    <a:pt x="847895" y="147673"/>
                    <a:pt x="767462" y="142911"/>
                  </a:cubicBezTo>
                  <a:cubicBezTo>
                    <a:pt x="687029" y="138149"/>
                    <a:pt x="565849" y="165665"/>
                    <a:pt x="535687" y="168311"/>
                  </a:cubicBezTo>
                  <a:cubicBezTo>
                    <a:pt x="505525" y="170957"/>
                    <a:pt x="608712" y="166194"/>
                    <a:pt x="586487" y="158786"/>
                  </a:cubicBezTo>
                  <a:cubicBezTo>
                    <a:pt x="564262" y="151378"/>
                    <a:pt x="496529" y="145557"/>
                    <a:pt x="402337" y="123861"/>
                  </a:cubicBezTo>
                  <a:cubicBezTo>
                    <a:pt x="308145" y="102165"/>
                    <a:pt x="27158" y="2153"/>
                    <a:pt x="2287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1" name="フリーフォーム 2240">
              <a:extLst>
                <a:ext uri="{FF2B5EF4-FFF2-40B4-BE49-F238E27FC236}">
                  <a16:creationId xmlns:a16="http://schemas.microsoft.com/office/drawing/2014/main" id="{50FFEE93-2230-ED12-0FE0-E001BB49900C}"/>
                </a:ext>
              </a:extLst>
            </p:cNvPr>
            <p:cNvSpPr/>
            <p:nvPr/>
          </p:nvSpPr>
          <p:spPr>
            <a:xfrm>
              <a:off x="4051920" y="2980728"/>
              <a:ext cx="1330915" cy="253410"/>
            </a:xfrm>
            <a:custGeom>
              <a:avLst/>
              <a:gdLst>
                <a:gd name="connsiteX0" fmla="*/ 8905 w 1330915"/>
                <a:gd name="connsiteY0" fmla="*/ 121247 h 253410"/>
                <a:gd name="connsiteX1" fmla="*/ 402605 w 1330915"/>
                <a:gd name="connsiteY1" fmla="*/ 162522 h 253410"/>
                <a:gd name="connsiteX2" fmla="*/ 551830 w 1330915"/>
                <a:gd name="connsiteY2" fmla="*/ 178397 h 253410"/>
                <a:gd name="connsiteX3" fmla="*/ 713755 w 1330915"/>
                <a:gd name="connsiteY3" fmla="*/ 245072 h 253410"/>
                <a:gd name="connsiteX4" fmla="*/ 815355 w 1330915"/>
                <a:gd name="connsiteY4" fmla="*/ 241897 h 253410"/>
                <a:gd name="connsiteX5" fmla="*/ 1075705 w 1330915"/>
                <a:gd name="connsiteY5" fmla="*/ 149822 h 253410"/>
                <a:gd name="connsiteX6" fmla="*/ 1050305 w 1330915"/>
                <a:gd name="connsiteY6" fmla="*/ 165697 h 253410"/>
                <a:gd name="connsiteX7" fmla="*/ 1329705 w 1330915"/>
                <a:gd name="connsiteY7" fmla="*/ 597 h 253410"/>
                <a:gd name="connsiteX8" fmla="*/ 1142380 w 1330915"/>
                <a:gd name="connsiteY8" fmla="*/ 114897 h 253410"/>
                <a:gd name="connsiteX9" fmla="*/ 920130 w 1330915"/>
                <a:gd name="connsiteY9" fmla="*/ 235547 h 253410"/>
                <a:gd name="connsiteX10" fmla="*/ 755030 w 1330915"/>
                <a:gd name="connsiteY10" fmla="*/ 232372 h 253410"/>
                <a:gd name="connsiteX11" fmla="*/ 367680 w 1330915"/>
                <a:gd name="connsiteY11" fmla="*/ 187922 h 253410"/>
                <a:gd name="connsiteX12" fmla="*/ 145430 w 1330915"/>
                <a:gd name="connsiteY12" fmla="*/ 159347 h 253410"/>
                <a:gd name="connsiteX13" fmla="*/ 8905 w 1330915"/>
                <a:gd name="connsiteY13" fmla="*/ 121247 h 25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0915" h="253410">
                  <a:moveTo>
                    <a:pt x="8905" y="121247"/>
                  </a:moveTo>
                  <a:cubicBezTo>
                    <a:pt x="51767" y="121776"/>
                    <a:pt x="402605" y="162522"/>
                    <a:pt x="402605" y="162522"/>
                  </a:cubicBezTo>
                  <a:cubicBezTo>
                    <a:pt x="493093" y="172047"/>
                    <a:pt x="499972" y="164639"/>
                    <a:pt x="551830" y="178397"/>
                  </a:cubicBezTo>
                  <a:cubicBezTo>
                    <a:pt x="603688" y="192155"/>
                    <a:pt x="669834" y="234489"/>
                    <a:pt x="713755" y="245072"/>
                  </a:cubicBezTo>
                  <a:cubicBezTo>
                    <a:pt x="757676" y="255655"/>
                    <a:pt x="755030" y="257772"/>
                    <a:pt x="815355" y="241897"/>
                  </a:cubicBezTo>
                  <a:cubicBezTo>
                    <a:pt x="875680" y="226022"/>
                    <a:pt x="1036547" y="162522"/>
                    <a:pt x="1075705" y="149822"/>
                  </a:cubicBezTo>
                  <a:cubicBezTo>
                    <a:pt x="1114863" y="137122"/>
                    <a:pt x="1050305" y="165697"/>
                    <a:pt x="1050305" y="165697"/>
                  </a:cubicBezTo>
                  <a:lnTo>
                    <a:pt x="1329705" y="597"/>
                  </a:lnTo>
                  <a:cubicBezTo>
                    <a:pt x="1345051" y="-7870"/>
                    <a:pt x="1210642" y="75739"/>
                    <a:pt x="1142380" y="114897"/>
                  </a:cubicBezTo>
                  <a:cubicBezTo>
                    <a:pt x="1074118" y="154055"/>
                    <a:pt x="984688" y="215968"/>
                    <a:pt x="920130" y="235547"/>
                  </a:cubicBezTo>
                  <a:cubicBezTo>
                    <a:pt x="855572" y="255126"/>
                    <a:pt x="847105" y="240309"/>
                    <a:pt x="755030" y="232372"/>
                  </a:cubicBezTo>
                  <a:cubicBezTo>
                    <a:pt x="662955" y="224435"/>
                    <a:pt x="367680" y="187922"/>
                    <a:pt x="367680" y="187922"/>
                  </a:cubicBezTo>
                  <a:cubicBezTo>
                    <a:pt x="266080" y="175751"/>
                    <a:pt x="202051" y="168343"/>
                    <a:pt x="145430" y="159347"/>
                  </a:cubicBezTo>
                  <a:cubicBezTo>
                    <a:pt x="88809" y="150351"/>
                    <a:pt x="-33957" y="120718"/>
                    <a:pt x="8905" y="1212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2" name="フリーフォーム 2241">
              <a:extLst>
                <a:ext uri="{FF2B5EF4-FFF2-40B4-BE49-F238E27FC236}">
                  <a16:creationId xmlns:a16="http://schemas.microsoft.com/office/drawing/2014/main" id="{5F46D09D-6E8A-EF25-E1CE-BDB7EE89ACD8}"/>
                </a:ext>
              </a:extLst>
            </p:cNvPr>
            <p:cNvSpPr/>
            <p:nvPr/>
          </p:nvSpPr>
          <p:spPr>
            <a:xfrm>
              <a:off x="5118017" y="2936479"/>
              <a:ext cx="772655" cy="184619"/>
            </a:xfrm>
            <a:custGeom>
              <a:avLst/>
              <a:gdLst>
                <a:gd name="connsiteX0" fmla="*/ 762083 w 772655"/>
                <a:gd name="connsiteY0" fmla="*/ 396 h 184619"/>
                <a:gd name="connsiteX1" fmla="*/ 447758 w 772655"/>
                <a:gd name="connsiteY1" fmla="*/ 3571 h 184619"/>
                <a:gd name="connsiteX2" fmla="*/ 504908 w 772655"/>
                <a:gd name="connsiteY2" fmla="*/ 19446 h 184619"/>
                <a:gd name="connsiteX3" fmla="*/ 342983 w 772655"/>
                <a:gd name="connsiteY3" fmla="*/ 22621 h 184619"/>
                <a:gd name="connsiteX4" fmla="*/ 269958 w 772655"/>
                <a:gd name="connsiteY4" fmla="*/ 44846 h 184619"/>
                <a:gd name="connsiteX5" fmla="*/ 83 w 772655"/>
                <a:gd name="connsiteY5" fmla="*/ 184546 h 184619"/>
                <a:gd name="connsiteX6" fmla="*/ 241383 w 772655"/>
                <a:gd name="connsiteY6" fmla="*/ 63896 h 184619"/>
                <a:gd name="connsiteX7" fmla="*/ 273133 w 772655"/>
                <a:gd name="connsiteY7" fmla="*/ 44846 h 184619"/>
                <a:gd name="connsiteX8" fmla="*/ 523958 w 772655"/>
                <a:gd name="connsiteY8" fmla="*/ 3571 h 184619"/>
                <a:gd name="connsiteX9" fmla="*/ 555708 w 772655"/>
                <a:gd name="connsiteY9" fmla="*/ 13096 h 184619"/>
                <a:gd name="connsiteX10" fmla="*/ 682708 w 772655"/>
                <a:gd name="connsiteY10" fmla="*/ 9921 h 184619"/>
                <a:gd name="connsiteX11" fmla="*/ 762083 w 772655"/>
                <a:gd name="connsiteY11" fmla="*/ 396 h 1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655" h="184619">
                  <a:moveTo>
                    <a:pt x="762083" y="396"/>
                  </a:moveTo>
                  <a:cubicBezTo>
                    <a:pt x="722925" y="-662"/>
                    <a:pt x="490620" y="396"/>
                    <a:pt x="447758" y="3571"/>
                  </a:cubicBezTo>
                  <a:cubicBezTo>
                    <a:pt x="404896" y="6746"/>
                    <a:pt x="522370" y="16271"/>
                    <a:pt x="504908" y="19446"/>
                  </a:cubicBezTo>
                  <a:cubicBezTo>
                    <a:pt x="487445" y="22621"/>
                    <a:pt x="382141" y="18388"/>
                    <a:pt x="342983" y="22621"/>
                  </a:cubicBezTo>
                  <a:cubicBezTo>
                    <a:pt x="303825" y="26854"/>
                    <a:pt x="327108" y="17859"/>
                    <a:pt x="269958" y="44846"/>
                  </a:cubicBezTo>
                  <a:cubicBezTo>
                    <a:pt x="212808" y="71833"/>
                    <a:pt x="4845" y="181371"/>
                    <a:pt x="83" y="184546"/>
                  </a:cubicBezTo>
                  <a:cubicBezTo>
                    <a:pt x="-4679" y="187721"/>
                    <a:pt x="195875" y="87179"/>
                    <a:pt x="241383" y="63896"/>
                  </a:cubicBezTo>
                  <a:cubicBezTo>
                    <a:pt x="286891" y="40613"/>
                    <a:pt x="226037" y="54900"/>
                    <a:pt x="273133" y="44846"/>
                  </a:cubicBezTo>
                  <a:cubicBezTo>
                    <a:pt x="320229" y="34792"/>
                    <a:pt x="476862" y="8863"/>
                    <a:pt x="523958" y="3571"/>
                  </a:cubicBezTo>
                  <a:cubicBezTo>
                    <a:pt x="571054" y="-1721"/>
                    <a:pt x="529250" y="12038"/>
                    <a:pt x="555708" y="13096"/>
                  </a:cubicBezTo>
                  <a:cubicBezTo>
                    <a:pt x="582166" y="14154"/>
                    <a:pt x="643550" y="15213"/>
                    <a:pt x="682708" y="9921"/>
                  </a:cubicBezTo>
                  <a:cubicBezTo>
                    <a:pt x="721866" y="4629"/>
                    <a:pt x="801241" y="1454"/>
                    <a:pt x="762083" y="3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3" name="フリーフォーム 2242">
              <a:extLst>
                <a:ext uri="{FF2B5EF4-FFF2-40B4-BE49-F238E27FC236}">
                  <a16:creationId xmlns:a16="http://schemas.microsoft.com/office/drawing/2014/main" id="{43EA8CA2-B3E3-FCB8-A0AE-246E38E093E3}"/>
                </a:ext>
              </a:extLst>
            </p:cNvPr>
            <p:cNvSpPr/>
            <p:nvPr/>
          </p:nvSpPr>
          <p:spPr>
            <a:xfrm>
              <a:off x="4776200" y="2939805"/>
              <a:ext cx="1129548" cy="324724"/>
            </a:xfrm>
            <a:custGeom>
              <a:avLst/>
              <a:gdLst>
                <a:gd name="connsiteX0" fmla="*/ 8525 w 1129548"/>
                <a:gd name="connsiteY0" fmla="*/ 320920 h 324724"/>
                <a:gd name="connsiteX1" fmla="*/ 281575 w 1129548"/>
                <a:gd name="connsiteY1" fmla="*/ 273295 h 324724"/>
                <a:gd name="connsiteX2" fmla="*/ 246650 w 1129548"/>
                <a:gd name="connsiteY2" fmla="*/ 276470 h 324724"/>
                <a:gd name="connsiteX3" fmla="*/ 414925 w 1129548"/>
                <a:gd name="connsiteY3" fmla="*/ 178045 h 324724"/>
                <a:gd name="connsiteX4" fmla="*/ 370475 w 1129548"/>
                <a:gd name="connsiteY4" fmla="*/ 203445 h 324724"/>
                <a:gd name="connsiteX5" fmla="*/ 640350 w 1129548"/>
                <a:gd name="connsiteY5" fmla="*/ 63745 h 324724"/>
                <a:gd name="connsiteX6" fmla="*/ 789575 w 1129548"/>
                <a:gd name="connsiteY6" fmla="*/ 54220 h 324724"/>
                <a:gd name="connsiteX7" fmla="*/ 795925 w 1129548"/>
                <a:gd name="connsiteY7" fmla="*/ 47870 h 324724"/>
                <a:gd name="connsiteX8" fmla="*/ 992775 w 1129548"/>
                <a:gd name="connsiteY8" fmla="*/ 51045 h 324724"/>
                <a:gd name="connsiteX9" fmla="*/ 1129300 w 1129548"/>
                <a:gd name="connsiteY9" fmla="*/ 245 h 324724"/>
                <a:gd name="connsiteX10" fmla="*/ 1021350 w 1129548"/>
                <a:gd name="connsiteY10" fmla="*/ 31995 h 324724"/>
                <a:gd name="connsiteX11" fmla="*/ 840375 w 1129548"/>
                <a:gd name="connsiteY11" fmla="*/ 38345 h 324724"/>
                <a:gd name="connsiteX12" fmla="*/ 551450 w 1129548"/>
                <a:gd name="connsiteY12" fmla="*/ 85970 h 324724"/>
                <a:gd name="connsiteX13" fmla="*/ 532400 w 1129548"/>
                <a:gd name="connsiteY13" fmla="*/ 89145 h 324724"/>
                <a:gd name="connsiteX14" fmla="*/ 513350 w 1129548"/>
                <a:gd name="connsiteY14" fmla="*/ 101845 h 324724"/>
                <a:gd name="connsiteX15" fmla="*/ 291100 w 1129548"/>
                <a:gd name="connsiteY15" fmla="*/ 254245 h 324724"/>
                <a:gd name="connsiteX16" fmla="*/ 91075 w 1129548"/>
                <a:gd name="connsiteY16" fmla="*/ 314570 h 324724"/>
                <a:gd name="connsiteX17" fmla="*/ 8525 w 1129548"/>
                <a:gd name="connsiteY17" fmla="*/ 320920 h 32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9548" h="324724">
                  <a:moveTo>
                    <a:pt x="8525" y="320920"/>
                  </a:moveTo>
                  <a:cubicBezTo>
                    <a:pt x="40275" y="314041"/>
                    <a:pt x="241888" y="280703"/>
                    <a:pt x="281575" y="273295"/>
                  </a:cubicBezTo>
                  <a:cubicBezTo>
                    <a:pt x="321262" y="265887"/>
                    <a:pt x="224425" y="292345"/>
                    <a:pt x="246650" y="276470"/>
                  </a:cubicBezTo>
                  <a:cubicBezTo>
                    <a:pt x="268875" y="260595"/>
                    <a:pt x="394288" y="190216"/>
                    <a:pt x="414925" y="178045"/>
                  </a:cubicBezTo>
                  <a:cubicBezTo>
                    <a:pt x="435562" y="165874"/>
                    <a:pt x="332904" y="222495"/>
                    <a:pt x="370475" y="203445"/>
                  </a:cubicBezTo>
                  <a:cubicBezTo>
                    <a:pt x="408046" y="184395"/>
                    <a:pt x="570500" y="88616"/>
                    <a:pt x="640350" y="63745"/>
                  </a:cubicBezTo>
                  <a:cubicBezTo>
                    <a:pt x="710200" y="38874"/>
                    <a:pt x="763646" y="56866"/>
                    <a:pt x="789575" y="54220"/>
                  </a:cubicBezTo>
                  <a:cubicBezTo>
                    <a:pt x="815504" y="51574"/>
                    <a:pt x="795925" y="47870"/>
                    <a:pt x="795925" y="47870"/>
                  </a:cubicBezTo>
                  <a:cubicBezTo>
                    <a:pt x="829792" y="47341"/>
                    <a:pt x="937213" y="58982"/>
                    <a:pt x="992775" y="51045"/>
                  </a:cubicBezTo>
                  <a:cubicBezTo>
                    <a:pt x="1048337" y="43108"/>
                    <a:pt x="1124538" y="3420"/>
                    <a:pt x="1129300" y="245"/>
                  </a:cubicBezTo>
                  <a:cubicBezTo>
                    <a:pt x="1134062" y="-2930"/>
                    <a:pt x="1069504" y="25645"/>
                    <a:pt x="1021350" y="31995"/>
                  </a:cubicBezTo>
                  <a:cubicBezTo>
                    <a:pt x="973196" y="38345"/>
                    <a:pt x="918692" y="29349"/>
                    <a:pt x="840375" y="38345"/>
                  </a:cubicBezTo>
                  <a:cubicBezTo>
                    <a:pt x="762058" y="47341"/>
                    <a:pt x="551450" y="85970"/>
                    <a:pt x="551450" y="85970"/>
                  </a:cubicBezTo>
                  <a:cubicBezTo>
                    <a:pt x="500121" y="94437"/>
                    <a:pt x="538750" y="86499"/>
                    <a:pt x="532400" y="89145"/>
                  </a:cubicBezTo>
                  <a:cubicBezTo>
                    <a:pt x="526050" y="91791"/>
                    <a:pt x="513350" y="101845"/>
                    <a:pt x="513350" y="101845"/>
                  </a:cubicBezTo>
                  <a:cubicBezTo>
                    <a:pt x="473133" y="129362"/>
                    <a:pt x="361479" y="218791"/>
                    <a:pt x="291100" y="254245"/>
                  </a:cubicBezTo>
                  <a:cubicBezTo>
                    <a:pt x="220721" y="289699"/>
                    <a:pt x="141875" y="303987"/>
                    <a:pt x="91075" y="314570"/>
                  </a:cubicBezTo>
                  <a:cubicBezTo>
                    <a:pt x="40275" y="325153"/>
                    <a:pt x="-23225" y="327799"/>
                    <a:pt x="8525" y="3209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4" name="フリーフォーム 2243">
              <a:extLst>
                <a:ext uri="{FF2B5EF4-FFF2-40B4-BE49-F238E27FC236}">
                  <a16:creationId xmlns:a16="http://schemas.microsoft.com/office/drawing/2014/main" id="{DF0B8267-0C19-ACC9-9133-6B4731259E57}"/>
                </a:ext>
              </a:extLst>
            </p:cNvPr>
            <p:cNvSpPr/>
            <p:nvPr/>
          </p:nvSpPr>
          <p:spPr>
            <a:xfrm>
              <a:off x="5161890" y="2520691"/>
              <a:ext cx="234996" cy="460986"/>
            </a:xfrm>
            <a:custGeom>
              <a:avLst/>
              <a:gdLst>
                <a:gd name="connsiteX0" fmla="*/ 35585 w 234996"/>
                <a:gd name="connsiteY0" fmla="*/ 259 h 460986"/>
                <a:gd name="connsiteX1" fmla="*/ 35585 w 234996"/>
                <a:gd name="connsiteY1" fmla="*/ 152659 h 460986"/>
                <a:gd name="connsiteX2" fmla="*/ 83210 w 234996"/>
                <a:gd name="connsiteY2" fmla="*/ 270134 h 460986"/>
                <a:gd name="connsiteX3" fmla="*/ 70510 w 234996"/>
                <a:gd name="connsiteY3" fmla="*/ 228859 h 460986"/>
                <a:gd name="connsiteX4" fmla="*/ 229260 w 234996"/>
                <a:gd name="connsiteY4" fmla="*/ 451109 h 460986"/>
                <a:gd name="connsiteX5" fmla="*/ 181635 w 234996"/>
                <a:gd name="connsiteY5" fmla="*/ 397134 h 460986"/>
                <a:gd name="connsiteX6" fmla="*/ 7010 w 234996"/>
                <a:gd name="connsiteY6" fmla="*/ 174884 h 460986"/>
                <a:gd name="connsiteX7" fmla="*/ 32410 w 234996"/>
                <a:gd name="connsiteY7" fmla="*/ 193934 h 460986"/>
                <a:gd name="connsiteX8" fmla="*/ 13360 w 234996"/>
                <a:gd name="connsiteY8" fmla="*/ 117734 h 460986"/>
                <a:gd name="connsiteX9" fmla="*/ 35585 w 234996"/>
                <a:gd name="connsiteY9" fmla="*/ 259 h 46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996" h="460986">
                  <a:moveTo>
                    <a:pt x="35585" y="259"/>
                  </a:moveTo>
                  <a:cubicBezTo>
                    <a:pt x="39289" y="6080"/>
                    <a:pt x="27647" y="107680"/>
                    <a:pt x="35585" y="152659"/>
                  </a:cubicBezTo>
                  <a:cubicBezTo>
                    <a:pt x="43523" y="197638"/>
                    <a:pt x="77389" y="257434"/>
                    <a:pt x="83210" y="270134"/>
                  </a:cubicBezTo>
                  <a:cubicBezTo>
                    <a:pt x="89031" y="282834"/>
                    <a:pt x="46168" y="198697"/>
                    <a:pt x="70510" y="228859"/>
                  </a:cubicBezTo>
                  <a:cubicBezTo>
                    <a:pt x="94852" y="259022"/>
                    <a:pt x="210739" y="423063"/>
                    <a:pt x="229260" y="451109"/>
                  </a:cubicBezTo>
                  <a:cubicBezTo>
                    <a:pt x="247781" y="479155"/>
                    <a:pt x="218677" y="443171"/>
                    <a:pt x="181635" y="397134"/>
                  </a:cubicBezTo>
                  <a:cubicBezTo>
                    <a:pt x="144593" y="351097"/>
                    <a:pt x="31881" y="208751"/>
                    <a:pt x="7010" y="174884"/>
                  </a:cubicBezTo>
                  <a:cubicBezTo>
                    <a:pt x="-17861" y="141017"/>
                    <a:pt x="31352" y="203459"/>
                    <a:pt x="32410" y="193934"/>
                  </a:cubicBezTo>
                  <a:cubicBezTo>
                    <a:pt x="33468" y="184409"/>
                    <a:pt x="14418" y="147367"/>
                    <a:pt x="13360" y="117734"/>
                  </a:cubicBezTo>
                  <a:cubicBezTo>
                    <a:pt x="12302" y="88101"/>
                    <a:pt x="31881" y="-5562"/>
                    <a:pt x="35585" y="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5" name="フリーフォーム 2244">
              <a:extLst>
                <a:ext uri="{FF2B5EF4-FFF2-40B4-BE49-F238E27FC236}">
                  <a16:creationId xmlns:a16="http://schemas.microsoft.com/office/drawing/2014/main" id="{6BE553BC-28EB-710F-E8D9-A24A36F7FE30}"/>
                </a:ext>
              </a:extLst>
            </p:cNvPr>
            <p:cNvSpPr/>
            <p:nvPr/>
          </p:nvSpPr>
          <p:spPr>
            <a:xfrm>
              <a:off x="3999290" y="2882819"/>
              <a:ext cx="258629" cy="133960"/>
            </a:xfrm>
            <a:custGeom>
              <a:avLst/>
              <a:gdLst>
                <a:gd name="connsiteX0" fmla="*/ 71060 w 258629"/>
                <a:gd name="connsiteY0" fmla="*/ 81 h 133960"/>
                <a:gd name="connsiteX1" fmla="*/ 137735 w 258629"/>
                <a:gd name="connsiteY1" fmla="*/ 54056 h 133960"/>
                <a:gd name="connsiteX2" fmla="*/ 226635 w 258629"/>
                <a:gd name="connsiteY2" fmla="*/ 98506 h 133960"/>
                <a:gd name="connsiteX3" fmla="*/ 198060 w 258629"/>
                <a:gd name="connsiteY3" fmla="*/ 85806 h 133960"/>
                <a:gd name="connsiteX4" fmla="*/ 1210 w 258629"/>
                <a:gd name="connsiteY4" fmla="*/ 47706 h 133960"/>
                <a:gd name="connsiteX5" fmla="*/ 121860 w 258629"/>
                <a:gd name="connsiteY5" fmla="*/ 95331 h 133960"/>
                <a:gd name="connsiteX6" fmla="*/ 258385 w 258629"/>
                <a:gd name="connsiteY6" fmla="*/ 133431 h 133960"/>
                <a:gd name="connsiteX7" fmla="*/ 153610 w 258629"/>
                <a:gd name="connsiteY7" fmla="*/ 66756 h 133960"/>
                <a:gd name="connsiteX8" fmla="*/ 71060 w 258629"/>
                <a:gd name="connsiteY8" fmla="*/ 81 h 13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629" h="133960">
                  <a:moveTo>
                    <a:pt x="71060" y="81"/>
                  </a:moveTo>
                  <a:cubicBezTo>
                    <a:pt x="68414" y="-2036"/>
                    <a:pt x="111806" y="37652"/>
                    <a:pt x="137735" y="54056"/>
                  </a:cubicBezTo>
                  <a:cubicBezTo>
                    <a:pt x="163664" y="70460"/>
                    <a:pt x="216581" y="93214"/>
                    <a:pt x="226635" y="98506"/>
                  </a:cubicBezTo>
                  <a:cubicBezTo>
                    <a:pt x="236689" y="103798"/>
                    <a:pt x="235631" y="94273"/>
                    <a:pt x="198060" y="85806"/>
                  </a:cubicBezTo>
                  <a:cubicBezTo>
                    <a:pt x="160489" y="77339"/>
                    <a:pt x="13910" y="46119"/>
                    <a:pt x="1210" y="47706"/>
                  </a:cubicBezTo>
                  <a:cubicBezTo>
                    <a:pt x="-11490" y="49293"/>
                    <a:pt x="78998" y="81044"/>
                    <a:pt x="121860" y="95331"/>
                  </a:cubicBezTo>
                  <a:cubicBezTo>
                    <a:pt x="164722" y="109618"/>
                    <a:pt x="253093" y="138194"/>
                    <a:pt x="258385" y="133431"/>
                  </a:cubicBezTo>
                  <a:cubicBezTo>
                    <a:pt x="263677" y="128669"/>
                    <a:pt x="181656" y="84219"/>
                    <a:pt x="153610" y="66756"/>
                  </a:cubicBezTo>
                  <a:cubicBezTo>
                    <a:pt x="125564" y="49294"/>
                    <a:pt x="73706" y="2198"/>
                    <a:pt x="71060" y="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6" name="フリーフォーム 2245">
              <a:extLst>
                <a:ext uri="{FF2B5EF4-FFF2-40B4-BE49-F238E27FC236}">
                  <a16:creationId xmlns:a16="http://schemas.microsoft.com/office/drawing/2014/main" id="{81541225-3BFE-A79C-5DA8-B7F1B82DA06C}"/>
                </a:ext>
              </a:extLst>
            </p:cNvPr>
            <p:cNvSpPr/>
            <p:nvPr/>
          </p:nvSpPr>
          <p:spPr>
            <a:xfrm>
              <a:off x="3686126" y="3091509"/>
              <a:ext cx="233827" cy="208177"/>
            </a:xfrm>
            <a:custGeom>
              <a:avLst/>
              <a:gdLst>
                <a:gd name="connsiteX0" fmla="*/ 49 w 233827"/>
                <a:gd name="connsiteY0" fmla="*/ 102541 h 208177"/>
                <a:gd name="connsiteX1" fmla="*/ 85774 w 233827"/>
                <a:gd name="connsiteY1" fmla="*/ 96191 h 208177"/>
                <a:gd name="connsiteX2" fmla="*/ 130224 w 233827"/>
                <a:gd name="connsiteY2" fmla="*/ 32691 h 208177"/>
                <a:gd name="connsiteX3" fmla="*/ 231824 w 233827"/>
                <a:gd name="connsiteY3" fmla="*/ 45391 h 208177"/>
                <a:gd name="connsiteX4" fmla="*/ 200074 w 233827"/>
                <a:gd name="connsiteY4" fmla="*/ 105716 h 208177"/>
                <a:gd name="connsiteX5" fmla="*/ 228649 w 233827"/>
                <a:gd name="connsiteY5" fmla="*/ 207316 h 208177"/>
                <a:gd name="connsiteX6" fmla="*/ 177849 w 233827"/>
                <a:gd name="connsiteY6" fmla="*/ 153341 h 208177"/>
                <a:gd name="connsiteX7" fmla="*/ 165149 w 233827"/>
                <a:gd name="connsiteY7" fmla="*/ 131116 h 208177"/>
                <a:gd name="connsiteX8" fmla="*/ 196899 w 233827"/>
                <a:gd name="connsiteY8" fmla="*/ 19991 h 208177"/>
                <a:gd name="connsiteX9" fmla="*/ 130224 w 233827"/>
                <a:gd name="connsiteY9" fmla="*/ 4116 h 208177"/>
                <a:gd name="connsiteX10" fmla="*/ 98474 w 233827"/>
                <a:gd name="connsiteY10" fmla="*/ 67616 h 208177"/>
                <a:gd name="connsiteX11" fmla="*/ 49 w 233827"/>
                <a:gd name="connsiteY11" fmla="*/ 102541 h 20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27" h="208177">
                  <a:moveTo>
                    <a:pt x="49" y="102541"/>
                  </a:moveTo>
                  <a:cubicBezTo>
                    <a:pt x="-2068" y="107303"/>
                    <a:pt x="64078" y="107833"/>
                    <a:pt x="85774" y="96191"/>
                  </a:cubicBezTo>
                  <a:cubicBezTo>
                    <a:pt x="107470" y="84549"/>
                    <a:pt x="105882" y="41158"/>
                    <a:pt x="130224" y="32691"/>
                  </a:cubicBezTo>
                  <a:cubicBezTo>
                    <a:pt x="154566" y="24224"/>
                    <a:pt x="220182" y="33220"/>
                    <a:pt x="231824" y="45391"/>
                  </a:cubicBezTo>
                  <a:cubicBezTo>
                    <a:pt x="243466" y="57562"/>
                    <a:pt x="200603" y="78729"/>
                    <a:pt x="200074" y="105716"/>
                  </a:cubicBezTo>
                  <a:cubicBezTo>
                    <a:pt x="199545" y="132703"/>
                    <a:pt x="232353" y="199379"/>
                    <a:pt x="228649" y="207316"/>
                  </a:cubicBezTo>
                  <a:cubicBezTo>
                    <a:pt x="224945" y="215253"/>
                    <a:pt x="188432" y="166041"/>
                    <a:pt x="177849" y="153341"/>
                  </a:cubicBezTo>
                  <a:cubicBezTo>
                    <a:pt x="167266" y="140641"/>
                    <a:pt x="161974" y="153341"/>
                    <a:pt x="165149" y="131116"/>
                  </a:cubicBezTo>
                  <a:cubicBezTo>
                    <a:pt x="168324" y="108891"/>
                    <a:pt x="202720" y="41158"/>
                    <a:pt x="196899" y="19991"/>
                  </a:cubicBezTo>
                  <a:cubicBezTo>
                    <a:pt x="191078" y="-1176"/>
                    <a:pt x="146628" y="-3822"/>
                    <a:pt x="130224" y="4116"/>
                  </a:cubicBezTo>
                  <a:cubicBezTo>
                    <a:pt x="113820" y="12053"/>
                    <a:pt x="115407" y="49095"/>
                    <a:pt x="98474" y="67616"/>
                  </a:cubicBezTo>
                  <a:cubicBezTo>
                    <a:pt x="81541" y="86137"/>
                    <a:pt x="2166" y="97779"/>
                    <a:pt x="49" y="102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7" name="フリーフォーム 2246">
              <a:extLst>
                <a:ext uri="{FF2B5EF4-FFF2-40B4-BE49-F238E27FC236}">
                  <a16:creationId xmlns:a16="http://schemas.microsoft.com/office/drawing/2014/main" id="{7075F6B6-119D-3015-1FCD-984236418BBB}"/>
                </a:ext>
              </a:extLst>
            </p:cNvPr>
            <p:cNvSpPr/>
            <p:nvPr/>
          </p:nvSpPr>
          <p:spPr>
            <a:xfrm>
              <a:off x="4340225" y="2816046"/>
              <a:ext cx="248095" cy="357317"/>
            </a:xfrm>
            <a:custGeom>
              <a:avLst/>
              <a:gdLst>
                <a:gd name="connsiteX0" fmla="*/ 0 w 248095"/>
                <a:gd name="connsiteY0" fmla="*/ 179 h 357317"/>
                <a:gd name="connsiteX1" fmla="*/ 180975 w 248095"/>
                <a:gd name="connsiteY1" fmla="*/ 50979 h 357317"/>
                <a:gd name="connsiteX2" fmla="*/ 193675 w 248095"/>
                <a:gd name="connsiteY2" fmla="*/ 158929 h 357317"/>
                <a:gd name="connsiteX3" fmla="*/ 200025 w 248095"/>
                <a:gd name="connsiteY3" fmla="*/ 171629 h 357317"/>
                <a:gd name="connsiteX4" fmla="*/ 200025 w 248095"/>
                <a:gd name="connsiteY4" fmla="*/ 203379 h 357317"/>
                <a:gd name="connsiteX5" fmla="*/ 120650 w 248095"/>
                <a:gd name="connsiteY5" fmla="*/ 292279 h 357317"/>
                <a:gd name="connsiteX6" fmla="*/ 168275 w 248095"/>
                <a:gd name="connsiteY6" fmla="*/ 260529 h 357317"/>
                <a:gd name="connsiteX7" fmla="*/ 247650 w 248095"/>
                <a:gd name="connsiteY7" fmla="*/ 355779 h 357317"/>
                <a:gd name="connsiteX8" fmla="*/ 200025 w 248095"/>
                <a:gd name="connsiteY8" fmla="*/ 308154 h 357317"/>
                <a:gd name="connsiteX9" fmla="*/ 190500 w 248095"/>
                <a:gd name="connsiteY9" fmla="*/ 165279 h 357317"/>
                <a:gd name="connsiteX10" fmla="*/ 203200 w 248095"/>
                <a:gd name="connsiteY10" fmla="*/ 165279 h 357317"/>
                <a:gd name="connsiteX11" fmla="*/ 180975 w 248095"/>
                <a:gd name="connsiteY11" fmla="*/ 66854 h 357317"/>
                <a:gd name="connsiteX12" fmla="*/ 0 w 248095"/>
                <a:gd name="connsiteY12" fmla="*/ 179 h 35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095" h="357317">
                  <a:moveTo>
                    <a:pt x="0" y="179"/>
                  </a:moveTo>
                  <a:cubicBezTo>
                    <a:pt x="0" y="-2467"/>
                    <a:pt x="148696" y="24521"/>
                    <a:pt x="180975" y="50979"/>
                  </a:cubicBezTo>
                  <a:cubicBezTo>
                    <a:pt x="213254" y="77437"/>
                    <a:pt x="190500" y="138821"/>
                    <a:pt x="193675" y="158929"/>
                  </a:cubicBezTo>
                  <a:cubicBezTo>
                    <a:pt x="196850" y="179037"/>
                    <a:pt x="198967" y="164221"/>
                    <a:pt x="200025" y="171629"/>
                  </a:cubicBezTo>
                  <a:cubicBezTo>
                    <a:pt x="201083" y="179037"/>
                    <a:pt x="213254" y="183271"/>
                    <a:pt x="200025" y="203379"/>
                  </a:cubicBezTo>
                  <a:cubicBezTo>
                    <a:pt x="186796" y="223487"/>
                    <a:pt x="125942" y="282754"/>
                    <a:pt x="120650" y="292279"/>
                  </a:cubicBezTo>
                  <a:cubicBezTo>
                    <a:pt x="115358" y="301804"/>
                    <a:pt x="147108" y="249946"/>
                    <a:pt x="168275" y="260529"/>
                  </a:cubicBezTo>
                  <a:cubicBezTo>
                    <a:pt x="189442" y="271112"/>
                    <a:pt x="242358" y="347842"/>
                    <a:pt x="247650" y="355779"/>
                  </a:cubicBezTo>
                  <a:cubicBezTo>
                    <a:pt x="252942" y="363716"/>
                    <a:pt x="209550" y="339904"/>
                    <a:pt x="200025" y="308154"/>
                  </a:cubicBezTo>
                  <a:cubicBezTo>
                    <a:pt x="190500" y="276404"/>
                    <a:pt x="189971" y="189091"/>
                    <a:pt x="190500" y="165279"/>
                  </a:cubicBezTo>
                  <a:cubicBezTo>
                    <a:pt x="191029" y="141467"/>
                    <a:pt x="204787" y="181683"/>
                    <a:pt x="203200" y="165279"/>
                  </a:cubicBezTo>
                  <a:cubicBezTo>
                    <a:pt x="201613" y="148875"/>
                    <a:pt x="212725" y="94371"/>
                    <a:pt x="180975" y="66854"/>
                  </a:cubicBezTo>
                  <a:cubicBezTo>
                    <a:pt x="149225" y="39337"/>
                    <a:pt x="0" y="2825"/>
                    <a:pt x="0" y="1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8" name="フリーフォーム 2247">
              <a:extLst>
                <a:ext uri="{FF2B5EF4-FFF2-40B4-BE49-F238E27FC236}">
                  <a16:creationId xmlns:a16="http://schemas.microsoft.com/office/drawing/2014/main" id="{FEA6351A-7500-DB2A-AEF5-FD2CF5C2FE3C}"/>
                </a:ext>
              </a:extLst>
            </p:cNvPr>
            <p:cNvSpPr/>
            <p:nvPr/>
          </p:nvSpPr>
          <p:spPr>
            <a:xfrm>
              <a:off x="4637071" y="2780786"/>
              <a:ext cx="528042" cy="333692"/>
            </a:xfrm>
            <a:custGeom>
              <a:avLst/>
              <a:gdLst>
                <a:gd name="connsiteX0" fmla="*/ 525479 w 528042"/>
                <a:gd name="connsiteY0" fmla="*/ 514 h 333692"/>
                <a:gd name="connsiteX1" fmla="*/ 430229 w 528042"/>
                <a:gd name="connsiteY1" fmla="*/ 92589 h 333692"/>
                <a:gd name="connsiteX2" fmla="*/ 334979 w 528042"/>
                <a:gd name="connsiteY2" fmla="*/ 149739 h 333692"/>
                <a:gd name="connsiteX3" fmla="*/ 30179 w 528042"/>
                <a:gd name="connsiteY3" fmla="*/ 238639 h 333692"/>
                <a:gd name="connsiteX4" fmla="*/ 61929 w 528042"/>
                <a:gd name="connsiteY4" fmla="*/ 238639 h 333692"/>
                <a:gd name="connsiteX5" fmla="*/ 30179 w 528042"/>
                <a:gd name="connsiteY5" fmla="*/ 295789 h 333692"/>
                <a:gd name="connsiteX6" fmla="*/ 119079 w 528042"/>
                <a:gd name="connsiteY6" fmla="*/ 308489 h 333692"/>
                <a:gd name="connsiteX7" fmla="*/ 439754 w 528042"/>
                <a:gd name="connsiteY7" fmla="*/ 314839 h 333692"/>
                <a:gd name="connsiteX8" fmla="*/ 519129 w 528042"/>
                <a:gd name="connsiteY8" fmla="*/ 276739 h 333692"/>
                <a:gd name="connsiteX9" fmla="*/ 388954 w 528042"/>
                <a:gd name="connsiteY9" fmla="*/ 327539 h 333692"/>
                <a:gd name="connsiteX10" fmla="*/ 227029 w 528042"/>
                <a:gd name="connsiteY10" fmla="*/ 330714 h 333692"/>
                <a:gd name="connsiteX11" fmla="*/ 4779 w 528042"/>
                <a:gd name="connsiteY11" fmla="*/ 308489 h 333692"/>
                <a:gd name="connsiteX12" fmla="*/ 77804 w 528042"/>
                <a:gd name="connsiteY12" fmla="*/ 225939 h 333692"/>
                <a:gd name="connsiteX13" fmla="*/ 115904 w 528042"/>
                <a:gd name="connsiteY13" fmla="*/ 187839 h 333692"/>
                <a:gd name="connsiteX14" fmla="*/ 411179 w 528042"/>
                <a:gd name="connsiteY14" fmla="*/ 111639 h 333692"/>
                <a:gd name="connsiteX15" fmla="*/ 322279 w 528042"/>
                <a:gd name="connsiteY15" fmla="*/ 137039 h 333692"/>
                <a:gd name="connsiteX16" fmla="*/ 525479 w 528042"/>
                <a:gd name="connsiteY16" fmla="*/ 514 h 33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8042" h="333692">
                  <a:moveTo>
                    <a:pt x="525479" y="514"/>
                  </a:moveTo>
                  <a:cubicBezTo>
                    <a:pt x="543471" y="-6894"/>
                    <a:pt x="461979" y="67718"/>
                    <a:pt x="430229" y="92589"/>
                  </a:cubicBezTo>
                  <a:cubicBezTo>
                    <a:pt x="398479" y="117460"/>
                    <a:pt x="401654" y="125397"/>
                    <a:pt x="334979" y="149739"/>
                  </a:cubicBezTo>
                  <a:cubicBezTo>
                    <a:pt x="268304" y="174081"/>
                    <a:pt x="75687" y="223822"/>
                    <a:pt x="30179" y="238639"/>
                  </a:cubicBezTo>
                  <a:cubicBezTo>
                    <a:pt x="-15329" y="253456"/>
                    <a:pt x="61929" y="229114"/>
                    <a:pt x="61929" y="238639"/>
                  </a:cubicBezTo>
                  <a:cubicBezTo>
                    <a:pt x="61929" y="248164"/>
                    <a:pt x="20654" y="284147"/>
                    <a:pt x="30179" y="295789"/>
                  </a:cubicBezTo>
                  <a:cubicBezTo>
                    <a:pt x="39704" y="307431"/>
                    <a:pt x="50817" y="305314"/>
                    <a:pt x="119079" y="308489"/>
                  </a:cubicBezTo>
                  <a:cubicBezTo>
                    <a:pt x="187341" y="311664"/>
                    <a:pt x="373079" y="320131"/>
                    <a:pt x="439754" y="314839"/>
                  </a:cubicBezTo>
                  <a:cubicBezTo>
                    <a:pt x="506429" y="309547"/>
                    <a:pt x="527596" y="274622"/>
                    <a:pt x="519129" y="276739"/>
                  </a:cubicBezTo>
                  <a:cubicBezTo>
                    <a:pt x="510662" y="278856"/>
                    <a:pt x="437637" y="318543"/>
                    <a:pt x="388954" y="327539"/>
                  </a:cubicBezTo>
                  <a:cubicBezTo>
                    <a:pt x="340271" y="336535"/>
                    <a:pt x="291058" y="333889"/>
                    <a:pt x="227029" y="330714"/>
                  </a:cubicBezTo>
                  <a:cubicBezTo>
                    <a:pt x="163000" y="327539"/>
                    <a:pt x="29650" y="325951"/>
                    <a:pt x="4779" y="308489"/>
                  </a:cubicBezTo>
                  <a:cubicBezTo>
                    <a:pt x="-20092" y="291027"/>
                    <a:pt x="59283" y="246047"/>
                    <a:pt x="77804" y="225939"/>
                  </a:cubicBezTo>
                  <a:cubicBezTo>
                    <a:pt x="96325" y="205831"/>
                    <a:pt x="60341" y="206889"/>
                    <a:pt x="115904" y="187839"/>
                  </a:cubicBezTo>
                  <a:cubicBezTo>
                    <a:pt x="171466" y="168789"/>
                    <a:pt x="376783" y="120106"/>
                    <a:pt x="411179" y="111639"/>
                  </a:cubicBezTo>
                  <a:cubicBezTo>
                    <a:pt x="445575" y="103172"/>
                    <a:pt x="305875" y="151856"/>
                    <a:pt x="322279" y="137039"/>
                  </a:cubicBezTo>
                  <a:cubicBezTo>
                    <a:pt x="338683" y="122222"/>
                    <a:pt x="507487" y="7922"/>
                    <a:pt x="525479" y="5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9" name="フリーフォーム 2248">
              <a:extLst>
                <a:ext uri="{FF2B5EF4-FFF2-40B4-BE49-F238E27FC236}">
                  <a16:creationId xmlns:a16="http://schemas.microsoft.com/office/drawing/2014/main" id="{305DFBFF-3D57-0C3B-E550-B23AA8DE5751}"/>
                </a:ext>
              </a:extLst>
            </p:cNvPr>
            <p:cNvSpPr/>
            <p:nvPr/>
          </p:nvSpPr>
          <p:spPr>
            <a:xfrm>
              <a:off x="4654550" y="2707704"/>
              <a:ext cx="504905" cy="124396"/>
            </a:xfrm>
            <a:custGeom>
              <a:avLst/>
              <a:gdLst>
                <a:gd name="connsiteX0" fmla="*/ 0 w 504905"/>
                <a:gd name="connsiteY0" fmla="*/ 124396 h 124396"/>
                <a:gd name="connsiteX1" fmla="*/ 336550 w 504905"/>
                <a:gd name="connsiteY1" fmla="*/ 22796 h 124396"/>
                <a:gd name="connsiteX2" fmla="*/ 466725 w 504905"/>
                <a:gd name="connsiteY2" fmla="*/ 3746 h 124396"/>
                <a:gd name="connsiteX3" fmla="*/ 460375 w 504905"/>
                <a:gd name="connsiteY3" fmla="*/ 35496 h 124396"/>
                <a:gd name="connsiteX4" fmla="*/ 504825 w 504905"/>
                <a:gd name="connsiteY4" fmla="*/ 86296 h 124396"/>
                <a:gd name="connsiteX5" fmla="*/ 447675 w 504905"/>
                <a:gd name="connsiteY5" fmla="*/ 571 h 124396"/>
                <a:gd name="connsiteX6" fmla="*/ 346075 w 504905"/>
                <a:gd name="connsiteY6" fmla="*/ 51371 h 124396"/>
                <a:gd name="connsiteX7" fmla="*/ 219075 w 504905"/>
                <a:gd name="connsiteY7" fmla="*/ 98996 h 124396"/>
                <a:gd name="connsiteX8" fmla="*/ 358775 w 504905"/>
                <a:gd name="connsiteY8" fmla="*/ 38671 h 124396"/>
                <a:gd name="connsiteX9" fmla="*/ 219075 w 504905"/>
                <a:gd name="connsiteY9" fmla="*/ 73596 h 124396"/>
                <a:gd name="connsiteX10" fmla="*/ 0 w 504905"/>
                <a:gd name="connsiteY10" fmla="*/ 124396 h 12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05" h="124396">
                  <a:moveTo>
                    <a:pt x="0" y="124396"/>
                  </a:moveTo>
                  <a:cubicBezTo>
                    <a:pt x="129381" y="83650"/>
                    <a:pt x="258763" y="42904"/>
                    <a:pt x="336550" y="22796"/>
                  </a:cubicBezTo>
                  <a:cubicBezTo>
                    <a:pt x="414338" y="2688"/>
                    <a:pt x="466725" y="3746"/>
                    <a:pt x="466725" y="3746"/>
                  </a:cubicBezTo>
                  <a:cubicBezTo>
                    <a:pt x="487362" y="5863"/>
                    <a:pt x="454025" y="21738"/>
                    <a:pt x="460375" y="35496"/>
                  </a:cubicBezTo>
                  <a:cubicBezTo>
                    <a:pt x="466725" y="49254"/>
                    <a:pt x="506942" y="92117"/>
                    <a:pt x="504825" y="86296"/>
                  </a:cubicBezTo>
                  <a:cubicBezTo>
                    <a:pt x="502708" y="80475"/>
                    <a:pt x="474133" y="6392"/>
                    <a:pt x="447675" y="571"/>
                  </a:cubicBezTo>
                  <a:cubicBezTo>
                    <a:pt x="421217" y="-5250"/>
                    <a:pt x="384175" y="34967"/>
                    <a:pt x="346075" y="51371"/>
                  </a:cubicBezTo>
                  <a:cubicBezTo>
                    <a:pt x="307975" y="67775"/>
                    <a:pt x="216958" y="101113"/>
                    <a:pt x="219075" y="98996"/>
                  </a:cubicBezTo>
                  <a:cubicBezTo>
                    <a:pt x="221192" y="96879"/>
                    <a:pt x="358775" y="42904"/>
                    <a:pt x="358775" y="38671"/>
                  </a:cubicBezTo>
                  <a:cubicBezTo>
                    <a:pt x="358775" y="34438"/>
                    <a:pt x="219075" y="73596"/>
                    <a:pt x="219075" y="73596"/>
                  </a:cubicBezTo>
                  <a:lnTo>
                    <a:pt x="0" y="1243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0" name="フリーフォーム 2249">
              <a:extLst>
                <a:ext uri="{FF2B5EF4-FFF2-40B4-BE49-F238E27FC236}">
                  <a16:creationId xmlns:a16="http://schemas.microsoft.com/office/drawing/2014/main" id="{D1728F7C-4A0C-17B9-D3ED-F80F827183F3}"/>
                </a:ext>
              </a:extLst>
            </p:cNvPr>
            <p:cNvSpPr/>
            <p:nvPr/>
          </p:nvSpPr>
          <p:spPr>
            <a:xfrm>
              <a:off x="5098534" y="2695562"/>
              <a:ext cx="181536" cy="464711"/>
            </a:xfrm>
            <a:custGeom>
              <a:avLst/>
              <a:gdLst>
                <a:gd name="connsiteX0" fmla="*/ 22741 w 181536"/>
                <a:gd name="connsiteY0" fmla="*/ 13 h 464711"/>
                <a:gd name="connsiteX1" fmla="*/ 130691 w 181536"/>
                <a:gd name="connsiteY1" fmla="*/ 180988 h 464711"/>
                <a:gd name="connsiteX2" fmla="*/ 175141 w 181536"/>
                <a:gd name="connsiteY2" fmla="*/ 250838 h 464711"/>
                <a:gd name="connsiteX3" fmla="*/ 156091 w 181536"/>
                <a:gd name="connsiteY3" fmla="*/ 307988 h 464711"/>
                <a:gd name="connsiteX4" fmla="*/ 516 w 181536"/>
                <a:gd name="connsiteY4" fmla="*/ 463563 h 464711"/>
                <a:gd name="connsiteX5" fmla="*/ 108466 w 181536"/>
                <a:gd name="connsiteY5" fmla="*/ 374663 h 464711"/>
                <a:gd name="connsiteX6" fmla="*/ 181491 w 181536"/>
                <a:gd name="connsiteY6" fmla="*/ 298463 h 464711"/>
                <a:gd name="connsiteX7" fmla="*/ 117991 w 181536"/>
                <a:gd name="connsiteY7" fmla="*/ 190513 h 464711"/>
                <a:gd name="connsiteX8" fmla="*/ 22741 w 181536"/>
                <a:gd name="connsiteY8" fmla="*/ 13 h 46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536" h="464711">
                  <a:moveTo>
                    <a:pt x="22741" y="13"/>
                  </a:moveTo>
                  <a:cubicBezTo>
                    <a:pt x="24858" y="-1575"/>
                    <a:pt x="105291" y="139184"/>
                    <a:pt x="130691" y="180988"/>
                  </a:cubicBezTo>
                  <a:cubicBezTo>
                    <a:pt x="156091" y="222792"/>
                    <a:pt x="170908" y="229671"/>
                    <a:pt x="175141" y="250838"/>
                  </a:cubicBezTo>
                  <a:cubicBezTo>
                    <a:pt x="179374" y="272005"/>
                    <a:pt x="185195" y="272534"/>
                    <a:pt x="156091" y="307988"/>
                  </a:cubicBezTo>
                  <a:cubicBezTo>
                    <a:pt x="126987" y="343442"/>
                    <a:pt x="8453" y="452451"/>
                    <a:pt x="516" y="463563"/>
                  </a:cubicBezTo>
                  <a:cubicBezTo>
                    <a:pt x="-7422" y="474676"/>
                    <a:pt x="78304" y="402180"/>
                    <a:pt x="108466" y="374663"/>
                  </a:cubicBezTo>
                  <a:cubicBezTo>
                    <a:pt x="138628" y="347146"/>
                    <a:pt x="179904" y="329155"/>
                    <a:pt x="181491" y="298463"/>
                  </a:cubicBezTo>
                  <a:cubicBezTo>
                    <a:pt x="183079" y="267771"/>
                    <a:pt x="142862" y="236550"/>
                    <a:pt x="117991" y="190513"/>
                  </a:cubicBezTo>
                  <a:cubicBezTo>
                    <a:pt x="93120" y="144476"/>
                    <a:pt x="20624" y="1601"/>
                    <a:pt x="22741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1" name="フリーフォーム 2250">
              <a:extLst>
                <a:ext uri="{FF2B5EF4-FFF2-40B4-BE49-F238E27FC236}">
                  <a16:creationId xmlns:a16="http://schemas.microsoft.com/office/drawing/2014/main" id="{7A15472A-91C5-11F5-4D95-452199174B61}"/>
                </a:ext>
              </a:extLst>
            </p:cNvPr>
            <p:cNvSpPr/>
            <p:nvPr/>
          </p:nvSpPr>
          <p:spPr>
            <a:xfrm>
              <a:off x="5076567" y="2933565"/>
              <a:ext cx="188547" cy="213503"/>
            </a:xfrm>
            <a:custGeom>
              <a:avLst/>
              <a:gdLst>
                <a:gd name="connsiteX0" fmla="*/ 187583 w 188547"/>
                <a:gd name="connsiteY0" fmla="*/ 135 h 213503"/>
                <a:gd name="connsiteX1" fmla="*/ 136783 w 188547"/>
                <a:gd name="connsiteY1" fmla="*/ 85860 h 213503"/>
                <a:gd name="connsiteX2" fmla="*/ 258 w 188547"/>
                <a:gd name="connsiteY2" fmla="*/ 212860 h 213503"/>
                <a:gd name="connsiteX3" fmla="*/ 101858 w 188547"/>
                <a:gd name="connsiteY3" fmla="*/ 136660 h 213503"/>
                <a:gd name="connsiteX4" fmla="*/ 79633 w 188547"/>
                <a:gd name="connsiteY4" fmla="*/ 171585 h 213503"/>
                <a:gd name="connsiteX5" fmla="*/ 98683 w 188547"/>
                <a:gd name="connsiteY5" fmla="*/ 104910 h 213503"/>
                <a:gd name="connsiteX6" fmla="*/ 187583 w 188547"/>
                <a:gd name="connsiteY6" fmla="*/ 135 h 21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547" h="213503">
                  <a:moveTo>
                    <a:pt x="187583" y="135"/>
                  </a:moveTo>
                  <a:cubicBezTo>
                    <a:pt x="193933" y="-3040"/>
                    <a:pt x="168004" y="50406"/>
                    <a:pt x="136783" y="85860"/>
                  </a:cubicBezTo>
                  <a:cubicBezTo>
                    <a:pt x="105562" y="121314"/>
                    <a:pt x="6079" y="204393"/>
                    <a:pt x="258" y="212860"/>
                  </a:cubicBezTo>
                  <a:cubicBezTo>
                    <a:pt x="-5563" y="221327"/>
                    <a:pt x="88629" y="143539"/>
                    <a:pt x="101858" y="136660"/>
                  </a:cubicBezTo>
                  <a:cubicBezTo>
                    <a:pt x="115087" y="129781"/>
                    <a:pt x="80162" y="176877"/>
                    <a:pt x="79633" y="171585"/>
                  </a:cubicBezTo>
                  <a:cubicBezTo>
                    <a:pt x="79104" y="166293"/>
                    <a:pt x="81221" y="129781"/>
                    <a:pt x="98683" y="104910"/>
                  </a:cubicBezTo>
                  <a:cubicBezTo>
                    <a:pt x="116145" y="80039"/>
                    <a:pt x="181233" y="3310"/>
                    <a:pt x="187583" y="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2" name="フリーフォーム 2251">
              <a:extLst>
                <a:ext uri="{FF2B5EF4-FFF2-40B4-BE49-F238E27FC236}">
                  <a16:creationId xmlns:a16="http://schemas.microsoft.com/office/drawing/2014/main" id="{C4263BE2-C508-7C62-5D08-6EE7152A9BF7}"/>
                </a:ext>
              </a:extLst>
            </p:cNvPr>
            <p:cNvSpPr/>
            <p:nvPr/>
          </p:nvSpPr>
          <p:spPr>
            <a:xfrm>
              <a:off x="4546458" y="2790792"/>
              <a:ext cx="225567" cy="378537"/>
            </a:xfrm>
            <a:custGeom>
              <a:avLst/>
              <a:gdLst>
                <a:gd name="connsiteX0" fmla="*/ 225567 w 225567"/>
                <a:gd name="connsiteY0" fmla="*/ 33 h 378537"/>
                <a:gd name="connsiteX1" fmla="*/ 16017 w 225567"/>
                <a:gd name="connsiteY1" fmla="*/ 76233 h 378537"/>
                <a:gd name="connsiteX2" fmla="*/ 54117 w 225567"/>
                <a:gd name="connsiteY2" fmla="*/ 130208 h 378537"/>
                <a:gd name="connsiteX3" fmla="*/ 22367 w 225567"/>
                <a:gd name="connsiteY3" fmla="*/ 196883 h 378537"/>
                <a:gd name="connsiteX4" fmla="*/ 35067 w 225567"/>
                <a:gd name="connsiteY4" fmla="*/ 241333 h 378537"/>
                <a:gd name="connsiteX5" fmla="*/ 19192 w 225567"/>
                <a:gd name="connsiteY5" fmla="*/ 304833 h 378537"/>
                <a:gd name="connsiteX6" fmla="*/ 38242 w 225567"/>
                <a:gd name="connsiteY6" fmla="*/ 327058 h 378537"/>
                <a:gd name="connsiteX7" fmla="*/ 89042 w 225567"/>
                <a:gd name="connsiteY7" fmla="*/ 377858 h 378537"/>
                <a:gd name="connsiteX8" fmla="*/ 44592 w 225567"/>
                <a:gd name="connsiteY8" fmla="*/ 352458 h 378537"/>
                <a:gd name="connsiteX9" fmla="*/ 9667 w 225567"/>
                <a:gd name="connsiteY9" fmla="*/ 298483 h 378537"/>
                <a:gd name="connsiteX10" fmla="*/ 38242 w 225567"/>
                <a:gd name="connsiteY10" fmla="*/ 222283 h 378537"/>
                <a:gd name="connsiteX11" fmla="*/ 35067 w 225567"/>
                <a:gd name="connsiteY11" fmla="*/ 123858 h 378537"/>
                <a:gd name="connsiteX12" fmla="*/ 16017 w 225567"/>
                <a:gd name="connsiteY12" fmla="*/ 85758 h 378537"/>
                <a:gd name="connsiteX13" fmla="*/ 16017 w 225567"/>
                <a:gd name="connsiteY13" fmla="*/ 66708 h 378537"/>
                <a:gd name="connsiteX14" fmla="*/ 225567 w 225567"/>
                <a:gd name="connsiteY14" fmla="*/ 33 h 3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567" h="378537">
                  <a:moveTo>
                    <a:pt x="225567" y="33"/>
                  </a:moveTo>
                  <a:cubicBezTo>
                    <a:pt x="225567" y="1620"/>
                    <a:pt x="44592" y="54537"/>
                    <a:pt x="16017" y="76233"/>
                  </a:cubicBezTo>
                  <a:cubicBezTo>
                    <a:pt x="-12558" y="97929"/>
                    <a:pt x="53059" y="110100"/>
                    <a:pt x="54117" y="130208"/>
                  </a:cubicBezTo>
                  <a:cubicBezTo>
                    <a:pt x="55175" y="150316"/>
                    <a:pt x="25542" y="178362"/>
                    <a:pt x="22367" y="196883"/>
                  </a:cubicBezTo>
                  <a:cubicBezTo>
                    <a:pt x="19192" y="215404"/>
                    <a:pt x="35596" y="223341"/>
                    <a:pt x="35067" y="241333"/>
                  </a:cubicBezTo>
                  <a:cubicBezTo>
                    <a:pt x="34538" y="259325"/>
                    <a:pt x="18663" y="290546"/>
                    <a:pt x="19192" y="304833"/>
                  </a:cubicBezTo>
                  <a:cubicBezTo>
                    <a:pt x="19721" y="319121"/>
                    <a:pt x="26600" y="314887"/>
                    <a:pt x="38242" y="327058"/>
                  </a:cubicBezTo>
                  <a:cubicBezTo>
                    <a:pt x="49884" y="339229"/>
                    <a:pt x="87984" y="373625"/>
                    <a:pt x="89042" y="377858"/>
                  </a:cubicBezTo>
                  <a:cubicBezTo>
                    <a:pt x="90100" y="382091"/>
                    <a:pt x="57821" y="365687"/>
                    <a:pt x="44592" y="352458"/>
                  </a:cubicBezTo>
                  <a:cubicBezTo>
                    <a:pt x="31363" y="339229"/>
                    <a:pt x="10725" y="320179"/>
                    <a:pt x="9667" y="298483"/>
                  </a:cubicBezTo>
                  <a:cubicBezTo>
                    <a:pt x="8609" y="276787"/>
                    <a:pt x="34009" y="251387"/>
                    <a:pt x="38242" y="222283"/>
                  </a:cubicBezTo>
                  <a:cubicBezTo>
                    <a:pt x="42475" y="193179"/>
                    <a:pt x="38771" y="146612"/>
                    <a:pt x="35067" y="123858"/>
                  </a:cubicBezTo>
                  <a:cubicBezTo>
                    <a:pt x="31363" y="101104"/>
                    <a:pt x="19192" y="95283"/>
                    <a:pt x="16017" y="85758"/>
                  </a:cubicBezTo>
                  <a:cubicBezTo>
                    <a:pt x="12842" y="76233"/>
                    <a:pt x="-18379" y="79937"/>
                    <a:pt x="16017" y="66708"/>
                  </a:cubicBezTo>
                  <a:cubicBezTo>
                    <a:pt x="50413" y="53479"/>
                    <a:pt x="225567" y="-1554"/>
                    <a:pt x="225567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3" name="フリーフォーム 2252">
              <a:extLst>
                <a:ext uri="{FF2B5EF4-FFF2-40B4-BE49-F238E27FC236}">
                  <a16:creationId xmlns:a16="http://schemas.microsoft.com/office/drawing/2014/main" id="{5284F362-A49D-0528-F66D-058C54A22018}"/>
                </a:ext>
              </a:extLst>
            </p:cNvPr>
            <p:cNvSpPr/>
            <p:nvPr/>
          </p:nvSpPr>
          <p:spPr>
            <a:xfrm>
              <a:off x="4565650" y="3187678"/>
              <a:ext cx="127257" cy="233022"/>
            </a:xfrm>
            <a:custGeom>
              <a:avLst/>
              <a:gdLst>
                <a:gd name="connsiteX0" fmla="*/ 0 w 127257"/>
                <a:gd name="connsiteY0" fmla="*/ 22 h 233022"/>
                <a:gd name="connsiteX1" fmla="*/ 92075 w 127257"/>
                <a:gd name="connsiteY1" fmla="*/ 120672 h 233022"/>
                <a:gd name="connsiteX2" fmla="*/ 88900 w 127257"/>
                <a:gd name="connsiteY2" fmla="*/ 212747 h 233022"/>
                <a:gd name="connsiteX3" fmla="*/ 50800 w 127257"/>
                <a:gd name="connsiteY3" fmla="*/ 231797 h 233022"/>
                <a:gd name="connsiteX4" fmla="*/ 127000 w 127257"/>
                <a:gd name="connsiteY4" fmla="*/ 190522 h 233022"/>
                <a:gd name="connsiteX5" fmla="*/ 76200 w 127257"/>
                <a:gd name="connsiteY5" fmla="*/ 193697 h 233022"/>
                <a:gd name="connsiteX6" fmla="*/ 92075 w 127257"/>
                <a:gd name="connsiteY6" fmla="*/ 111147 h 233022"/>
                <a:gd name="connsiteX7" fmla="*/ 0 w 127257"/>
                <a:gd name="connsiteY7" fmla="*/ 22 h 23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257" h="233022">
                  <a:moveTo>
                    <a:pt x="0" y="22"/>
                  </a:moveTo>
                  <a:cubicBezTo>
                    <a:pt x="0" y="1609"/>
                    <a:pt x="77258" y="85218"/>
                    <a:pt x="92075" y="120672"/>
                  </a:cubicBezTo>
                  <a:cubicBezTo>
                    <a:pt x="106892" y="156126"/>
                    <a:pt x="95779" y="194226"/>
                    <a:pt x="88900" y="212747"/>
                  </a:cubicBezTo>
                  <a:cubicBezTo>
                    <a:pt x="82021" y="231268"/>
                    <a:pt x="44450" y="235501"/>
                    <a:pt x="50800" y="231797"/>
                  </a:cubicBezTo>
                  <a:cubicBezTo>
                    <a:pt x="57150" y="228093"/>
                    <a:pt x="122767" y="196872"/>
                    <a:pt x="127000" y="190522"/>
                  </a:cubicBezTo>
                  <a:cubicBezTo>
                    <a:pt x="131233" y="184172"/>
                    <a:pt x="82021" y="206926"/>
                    <a:pt x="76200" y="193697"/>
                  </a:cubicBezTo>
                  <a:cubicBezTo>
                    <a:pt x="70379" y="180468"/>
                    <a:pt x="103717" y="141839"/>
                    <a:pt x="92075" y="111147"/>
                  </a:cubicBezTo>
                  <a:cubicBezTo>
                    <a:pt x="80433" y="80455"/>
                    <a:pt x="0" y="-1565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4" name="フリーフォーム 2253">
              <a:extLst>
                <a:ext uri="{FF2B5EF4-FFF2-40B4-BE49-F238E27FC236}">
                  <a16:creationId xmlns:a16="http://schemas.microsoft.com/office/drawing/2014/main" id="{F25B53EE-B26E-7BB8-7194-E947475CD407}"/>
                </a:ext>
              </a:extLst>
            </p:cNvPr>
            <p:cNvSpPr/>
            <p:nvPr/>
          </p:nvSpPr>
          <p:spPr>
            <a:xfrm>
              <a:off x="4622796" y="3180404"/>
              <a:ext cx="60690" cy="241434"/>
            </a:xfrm>
            <a:custGeom>
              <a:avLst/>
              <a:gdLst>
                <a:gd name="connsiteX0" fmla="*/ 4 w 60690"/>
                <a:gd name="connsiteY0" fmla="*/ 946 h 241434"/>
                <a:gd name="connsiteX1" fmla="*/ 50804 w 60690"/>
                <a:gd name="connsiteY1" fmla="*/ 137471 h 241434"/>
                <a:gd name="connsiteX2" fmla="*/ 41279 w 60690"/>
                <a:gd name="connsiteY2" fmla="*/ 216846 h 241434"/>
                <a:gd name="connsiteX3" fmla="*/ 41279 w 60690"/>
                <a:gd name="connsiteY3" fmla="*/ 239071 h 241434"/>
                <a:gd name="connsiteX4" fmla="*/ 50804 w 60690"/>
                <a:gd name="connsiteY4" fmla="*/ 169221 h 241434"/>
                <a:gd name="connsiteX5" fmla="*/ 60329 w 60690"/>
                <a:gd name="connsiteY5" fmla="*/ 102546 h 241434"/>
                <a:gd name="connsiteX6" fmla="*/ 53979 w 60690"/>
                <a:gd name="connsiteY6" fmla="*/ 77146 h 241434"/>
                <a:gd name="connsiteX7" fmla="*/ 4 w 60690"/>
                <a:gd name="connsiteY7" fmla="*/ 946 h 24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90" h="241434">
                  <a:moveTo>
                    <a:pt x="4" y="946"/>
                  </a:moveTo>
                  <a:cubicBezTo>
                    <a:pt x="-525" y="11000"/>
                    <a:pt x="43925" y="101488"/>
                    <a:pt x="50804" y="137471"/>
                  </a:cubicBezTo>
                  <a:cubicBezTo>
                    <a:pt x="57683" y="173454"/>
                    <a:pt x="42867" y="199913"/>
                    <a:pt x="41279" y="216846"/>
                  </a:cubicBezTo>
                  <a:cubicBezTo>
                    <a:pt x="39692" y="233779"/>
                    <a:pt x="39691" y="247009"/>
                    <a:pt x="41279" y="239071"/>
                  </a:cubicBezTo>
                  <a:cubicBezTo>
                    <a:pt x="42867" y="231133"/>
                    <a:pt x="47629" y="191975"/>
                    <a:pt x="50804" y="169221"/>
                  </a:cubicBezTo>
                  <a:cubicBezTo>
                    <a:pt x="53979" y="146467"/>
                    <a:pt x="59800" y="117892"/>
                    <a:pt x="60329" y="102546"/>
                  </a:cubicBezTo>
                  <a:cubicBezTo>
                    <a:pt x="60858" y="87200"/>
                    <a:pt x="61916" y="90375"/>
                    <a:pt x="53979" y="77146"/>
                  </a:cubicBezTo>
                  <a:cubicBezTo>
                    <a:pt x="46042" y="63917"/>
                    <a:pt x="533" y="-9108"/>
                    <a:pt x="4" y="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5" name="フリーフォーム 2254">
              <a:extLst>
                <a:ext uri="{FF2B5EF4-FFF2-40B4-BE49-F238E27FC236}">
                  <a16:creationId xmlns:a16="http://schemas.microsoft.com/office/drawing/2014/main" id="{ADD0668B-B623-9232-D736-2E69CE9E9D19}"/>
                </a:ext>
              </a:extLst>
            </p:cNvPr>
            <p:cNvSpPr/>
            <p:nvPr/>
          </p:nvSpPr>
          <p:spPr>
            <a:xfrm>
              <a:off x="4632214" y="3178099"/>
              <a:ext cx="127392" cy="276468"/>
            </a:xfrm>
            <a:custGeom>
              <a:avLst/>
              <a:gdLst>
                <a:gd name="connsiteX0" fmla="*/ 111 w 127392"/>
                <a:gd name="connsiteY0" fmla="*/ 76 h 276468"/>
                <a:gd name="connsiteX1" fmla="*/ 123936 w 127392"/>
                <a:gd name="connsiteY1" fmla="*/ 92151 h 276468"/>
                <a:gd name="connsiteX2" fmla="*/ 95361 w 127392"/>
                <a:gd name="connsiteY2" fmla="*/ 155651 h 276468"/>
                <a:gd name="connsiteX3" fmla="*/ 120761 w 127392"/>
                <a:gd name="connsiteY3" fmla="*/ 149301 h 276468"/>
                <a:gd name="connsiteX4" fmla="*/ 92186 w 127392"/>
                <a:gd name="connsiteY4" fmla="*/ 276301 h 276468"/>
                <a:gd name="connsiteX5" fmla="*/ 111236 w 127392"/>
                <a:gd name="connsiteY5" fmla="*/ 174701 h 276468"/>
                <a:gd name="connsiteX6" fmla="*/ 120761 w 127392"/>
                <a:gd name="connsiteY6" fmla="*/ 104851 h 276468"/>
                <a:gd name="connsiteX7" fmla="*/ 101711 w 127392"/>
                <a:gd name="connsiteY7" fmla="*/ 76276 h 276468"/>
                <a:gd name="connsiteX8" fmla="*/ 111 w 127392"/>
                <a:gd name="connsiteY8" fmla="*/ 76 h 2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2" h="276468">
                  <a:moveTo>
                    <a:pt x="111" y="76"/>
                  </a:moveTo>
                  <a:cubicBezTo>
                    <a:pt x="3815" y="2722"/>
                    <a:pt x="108061" y="66222"/>
                    <a:pt x="123936" y="92151"/>
                  </a:cubicBezTo>
                  <a:cubicBezTo>
                    <a:pt x="139811" y="118080"/>
                    <a:pt x="95890" y="146126"/>
                    <a:pt x="95361" y="155651"/>
                  </a:cubicBezTo>
                  <a:cubicBezTo>
                    <a:pt x="94832" y="165176"/>
                    <a:pt x="121290" y="129193"/>
                    <a:pt x="120761" y="149301"/>
                  </a:cubicBezTo>
                  <a:cubicBezTo>
                    <a:pt x="120232" y="169409"/>
                    <a:pt x="93773" y="272068"/>
                    <a:pt x="92186" y="276301"/>
                  </a:cubicBezTo>
                  <a:cubicBezTo>
                    <a:pt x="90599" y="280534"/>
                    <a:pt x="106474" y="203276"/>
                    <a:pt x="111236" y="174701"/>
                  </a:cubicBezTo>
                  <a:cubicBezTo>
                    <a:pt x="115998" y="146126"/>
                    <a:pt x="122348" y="121255"/>
                    <a:pt x="120761" y="104851"/>
                  </a:cubicBezTo>
                  <a:cubicBezTo>
                    <a:pt x="119174" y="88447"/>
                    <a:pt x="117586" y="88447"/>
                    <a:pt x="101711" y="76276"/>
                  </a:cubicBezTo>
                  <a:cubicBezTo>
                    <a:pt x="85836" y="64105"/>
                    <a:pt x="-3593" y="-2570"/>
                    <a:pt x="111" y="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6" name="フリーフォーム 2255">
              <a:extLst>
                <a:ext uri="{FF2B5EF4-FFF2-40B4-BE49-F238E27FC236}">
                  <a16:creationId xmlns:a16="http://schemas.microsoft.com/office/drawing/2014/main" id="{6B51C254-AB93-FAB3-A4D0-A2112E9BB56D}"/>
                </a:ext>
              </a:extLst>
            </p:cNvPr>
            <p:cNvSpPr/>
            <p:nvPr/>
          </p:nvSpPr>
          <p:spPr>
            <a:xfrm>
              <a:off x="4719896" y="3254367"/>
              <a:ext cx="328381" cy="223048"/>
            </a:xfrm>
            <a:custGeom>
              <a:avLst/>
              <a:gdLst>
                <a:gd name="connsiteX0" fmla="*/ 1329 w 328381"/>
                <a:gd name="connsiteY0" fmla="*/ 219083 h 223048"/>
                <a:gd name="connsiteX1" fmla="*/ 64829 w 328381"/>
                <a:gd name="connsiteY1" fmla="*/ 63508 h 223048"/>
                <a:gd name="connsiteX2" fmla="*/ 55304 w 328381"/>
                <a:gd name="connsiteY2" fmla="*/ 63508 h 223048"/>
                <a:gd name="connsiteX3" fmla="*/ 217229 w 328381"/>
                <a:gd name="connsiteY3" fmla="*/ 34933 h 223048"/>
                <a:gd name="connsiteX4" fmla="*/ 328354 w 328381"/>
                <a:gd name="connsiteY4" fmla="*/ 8 h 223048"/>
                <a:gd name="connsiteX5" fmla="*/ 207704 w 328381"/>
                <a:gd name="connsiteY5" fmla="*/ 31758 h 223048"/>
                <a:gd name="connsiteX6" fmla="*/ 68004 w 328381"/>
                <a:gd name="connsiteY6" fmla="*/ 47633 h 223048"/>
                <a:gd name="connsiteX7" fmla="*/ 128329 w 328381"/>
                <a:gd name="connsiteY7" fmla="*/ 38108 h 223048"/>
                <a:gd name="connsiteX8" fmla="*/ 55304 w 328381"/>
                <a:gd name="connsiteY8" fmla="*/ 63508 h 223048"/>
                <a:gd name="connsiteX9" fmla="*/ 23554 w 328381"/>
                <a:gd name="connsiteY9" fmla="*/ 168283 h 223048"/>
                <a:gd name="connsiteX10" fmla="*/ 1329 w 328381"/>
                <a:gd name="connsiteY10" fmla="*/ 219083 h 223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381" h="223048">
                  <a:moveTo>
                    <a:pt x="1329" y="219083"/>
                  </a:moveTo>
                  <a:cubicBezTo>
                    <a:pt x="8208" y="201621"/>
                    <a:pt x="55833" y="89437"/>
                    <a:pt x="64829" y="63508"/>
                  </a:cubicBezTo>
                  <a:cubicBezTo>
                    <a:pt x="73825" y="37579"/>
                    <a:pt x="29904" y="68270"/>
                    <a:pt x="55304" y="63508"/>
                  </a:cubicBezTo>
                  <a:cubicBezTo>
                    <a:pt x="80704" y="58746"/>
                    <a:pt x="171721" y="45516"/>
                    <a:pt x="217229" y="34933"/>
                  </a:cubicBezTo>
                  <a:cubicBezTo>
                    <a:pt x="262737" y="24350"/>
                    <a:pt x="329941" y="537"/>
                    <a:pt x="328354" y="8"/>
                  </a:cubicBezTo>
                  <a:cubicBezTo>
                    <a:pt x="326767" y="-521"/>
                    <a:pt x="251096" y="23820"/>
                    <a:pt x="207704" y="31758"/>
                  </a:cubicBezTo>
                  <a:cubicBezTo>
                    <a:pt x="164312" y="39696"/>
                    <a:pt x="81233" y="46575"/>
                    <a:pt x="68004" y="47633"/>
                  </a:cubicBezTo>
                  <a:cubicBezTo>
                    <a:pt x="54775" y="48691"/>
                    <a:pt x="130446" y="35462"/>
                    <a:pt x="128329" y="38108"/>
                  </a:cubicBezTo>
                  <a:cubicBezTo>
                    <a:pt x="126212" y="40754"/>
                    <a:pt x="72766" y="41812"/>
                    <a:pt x="55304" y="63508"/>
                  </a:cubicBezTo>
                  <a:cubicBezTo>
                    <a:pt x="37842" y="85204"/>
                    <a:pt x="30962" y="144470"/>
                    <a:pt x="23554" y="168283"/>
                  </a:cubicBezTo>
                  <a:cubicBezTo>
                    <a:pt x="16146" y="192095"/>
                    <a:pt x="-5550" y="236545"/>
                    <a:pt x="1329" y="219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7" name="フリーフォーム 2256">
              <a:extLst>
                <a:ext uri="{FF2B5EF4-FFF2-40B4-BE49-F238E27FC236}">
                  <a16:creationId xmlns:a16="http://schemas.microsoft.com/office/drawing/2014/main" id="{F277E8DE-C1B2-DBE4-31E8-5810A86A19D8}"/>
                </a:ext>
              </a:extLst>
            </p:cNvPr>
            <p:cNvSpPr/>
            <p:nvPr/>
          </p:nvSpPr>
          <p:spPr>
            <a:xfrm>
              <a:off x="4822025" y="1795522"/>
              <a:ext cx="870750" cy="123495"/>
            </a:xfrm>
            <a:custGeom>
              <a:avLst/>
              <a:gdLst>
                <a:gd name="connsiteX0" fmla="*/ 800 w 870750"/>
                <a:gd name="connsiteY0" fmla="*/ 122178 h 123495"/>
                <a:gd name="connsiteX1" fmla="*/ 267500 w 870750"/>
                <a:gd name="connsiteY1" fmla="*/ 26928 h 123495"/>
                <a:gd name="connsiteX2" fmla="*/ 251625 w 870750"/>
                <a:gd name="connsiteY2" fmla="*/ 20578 h 123495"/>
                <a:gd name="connsiteX3" fmla="*/ 467525 w 870750"/>
                <a:gd name="connsiteY3" fmla="*/ 1528 h 123495"/>
                <a:gd name="connsiteX4" fmla="*/ 578650 w 870750"/>
                <a:gd name="connsiteY4" fmla="*/ 20578 h 123495"/>
                <a:gd name="connsiteX5" fmla="*/ 591350 w 870750"/>
                <a:gd name="connsiteY5" fmla="*/ 14228 h 123495"/>
                <a:gd name="connsiteX6" fmla="*/ 712000 w 870750"/>
                <a:gd name="connsiteY6" fmla="*/ 33278 h 123495"/>
                <a:gd name="connsiteX7" fmla="*/ 870750 w 870750"/>
                <a:gd name="connsiteY7" fmla="*/ 7878 h 123495"/>
                <a:gd name="connsiteX8" fmla="*/ 712000 w 870750"/>
                <a:gd name="connsiteY8" fmla="*/ 26928 h 123495"/>
                <a:gd name="connsiteX9" fmla="*/ 391325 w 870750"/>
                <a:gd name="connsiteY9" fmla="*/ 1528 h 123495"/>
                <a:gd name="connsiteX10" fmla="*/ 318300 w 870750"/>
                <a:gd name="connsiteY10" fmla="*/ 11053 h 123495"/>
                <a:gd name="connsiteX11" fmla="*/ 188125 w 870750"/>
                <a:gd name="connsiteY11" fmla="*/ 77728 h 123495"/>
                <a:gd name="connsiteX12" fmla="*/ 800 w 870750"/>
                <a:gd name="connsiteY12" fmla="*/ 122178 h 1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750" h="123495">
                  <a:moveTo>
                    <a:pt x="800" y="122178"/>
                  </a:moveTo>
                  <a:cubicBezTo>
                    <a:pt x="14029" y="113711"/>
                    <a:pt x="225696" y="43861"/>
                    <a:pt x="267500" y="26928"/>
                  </a:cubicBezTo>
                  <a:cubicBezTo>
                    <a:pt x="309304" y="9995"/>
                    <a:pt x="218287" y="24811"/>
                    <a:pt x="251625" y="20578"/>
                  </a:cubicBezTo>
                  <a:cubicBezTo>
                    <a:pt x="284963" y="16345"/>
                    <a:pt x="413021" y="1528"/>
                    <a:pt x="467525" y="1528"/>
                  </a:cubicBezTo>
                  <a:cubicBezTo>
                    <a:pt x="522029" y="1528"/>
                    <a:pt x="558013" y="18461"/>
                    <a:pt x="578650" y="20578"/>
                  </a:cubicBezTo>
                  <a:cubicBezTo>
                    <a:pt x="599287" y="22695"/>
                    <a:pt x="569125" y="12111"/>
                    <a:pt x="591350" y="14228"/>
                  </a:cubicBezTo>
                  <a:cubicBezTo>
                    <a:pt x="613575" y="16345"/>
                    <a:pt x="665433" y="34336"/>
                    <a:pt x="712000" y="33278"/>
                  </a:cubicBezTo>
                  <a:cubicBezTo>
                    <a:pt x="758567" y="32220"/>
                    <a:pt x="870750" y="8936"/>
                    <a:pt x="870750" y="7878"/>
                  </a:cubicBezTo>
                  <a:cubicBezTo>
                    <a:pt x="870750" y="6820"/>
                    <a:pt x="791904" y="27986"/>
                    <a:pt x="712000" y="26928"/>
                  </a:cubicBezTo>
                  <a:cubicBezTo>
                    <a:pt x="632096" y="25870"/>
                    <a:pt x="456942" y="4174"/>
                    <a:pt x="391325" y="1528"/>
                  </a:cubicBezTo>
                  <a:cubicBezTo>
                    <a:pt x="325708" y="-1118"/>
                    <a:pt x="352167" y="-1647"/>
                    <a:pt x="318300" y="11053"/>
                  </a:cubicBezTo>
                  <a:cubicBezTo>
                    <a:pt x="284433" y="23753"/>
                    <a:pt x="234162" y="59207"/>
                    <a:pt x="188125" y="77728"/>
                  </a:cubicBezTo>
                  <a:cubicBezTo>
                    <a:pt x="142088" y="96249"/>
                    <a:pt x="-12429" y="130645"/>
                    <a:pt x="800" y="1221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8" name="フリーフォーム 2257">
              <a:extLst>
                <a:ext uri="{FF2B5EF4-FFF2-40B4-BE49-F238E27FC236}">
                  <a16:creationId xmlns:a16="http://schemas.microsoft.com/office/drawing/2014/main" id="{9E1EEC17-E453-C9E4-0890-F5DF31270AF9}"/>
                </a:ext>
              </a:extLst>
            </p:cNvPr>
            <p:cNvSpPr/>
            <p:nvPr/>
          </p:nvSpPr>
          <p:spPr>
            <a:xfrm>
              <a:off x="4878488" y="1826541"/>
              <a:ext cx="476500" cy="129336"/>
            </a:xfrm>
            <a:custGeom>
              <a:avLst/>
              <a:gdLst>
                <a:gd name="connsiteX0" fmla="*/ 1487 w 476500"/>
                <a:gd name="connsiteY0" fmla="*/ 129259 h 129336"/>
                <a:gd name="connsiteX1" fmla="*/ 245962 w 476500"/>
                <a:gd name="connsiteY1" fmla="*/ 27659 h 129336"/>
                <a:gd name="connsiteX2" fmla="*/ 474562 w 476500"/>
                <a:gd name="connsiteY2" fmla="*/ 14959 h 129336"/>
                <a:gd name="connsiteX3" fmla="*/ 350737 w 476500"/>
                <a:gd name="connsiteY3" fmla="*/ 5434 h 129336"/>
                <a:gd name="connsiteX4" fmla="*/ 258662 w 476500"/>
                <a:gd name="connsiteY4" fmla="*/ 5434 h 129336"/>
                <a:gd name="connsiteX5" fmla="*/ 290412 w 476500"/>
                <a:gd name="connsiteY5" fmla="*/ 2259 h 129336"/>
                <a:gd name="connsiteX6" fmla="*/ 150712 w 476500"/>
                <a:gd name="connsiteY6" fmla="*/ 43534 h 129336"/>
                <a:gd name="connsiteX7" fmla="*/ 1487 w 476500"/>
                <a:gd name="connsiteY7" fmla="*/ 129259 h 12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500" h="129336">
                  <a:moveTo>
                    <a:pt x="1487" y="129259"/>
                  </a:moveTo>
                  <a:cubicBezTo>
                    <a:pt x="17362" y="126613"/>
                    <a:pt x="167116" y="46709"/>
                    <a:pt x="245962" y="27659"/>
                  </a:cubicBezTo>
                  <a:cubicBezTo>
                    <a:pt x="324808" y="8609"/>
                    <a:pt x="457100" y="18663"/>
                    <a:pt x="474562" y="14959"/>
                  </a:cubicBezTo>
                  <a:cubicBezTo>
                    <a:pt x="492024" y="11255"/>
                    <a:pt x="386720" y="7021"/>
                    <a:pt x="350737" y="5434"/>
                  </a:cubicBezTo>
                  <a:cubicBezTo>
                    <a:pt x="314754" y="3846"/>
                    <a:pt x="268716" y="5963"/>
                    <a:pt x="258662" y="5434"/>
                  </a:cubicBezTo>
                  <a:cubicBezTo>
                    <a:pt x="248608" y="4905"/>
                    <a:pt x="308404" y="-4091"/>
                    <a:pt x="290412" y="2259"/>
                  </a:cubicBezTo>
                  <a:cubicBezTo>
                    <a:pt x="272420" y="8609"/>
                    <a:pt x="200454" y="20780"/>
                    <a:pt x="150712" y="43534"/>
                  </a:cubicBezTo>
                  <a:cubicBezTo>
                    <a:pt x="100970" y="66288"/>
                    <a:pt x="-14388" y="131905"/>
                    <a:pt x="1487" y="129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9" name="フリーフォーム 2258">
              <a:extLst>
                <a:ext uri="{FF2B5EF4-FFF2-40B4-BE49-F238E27FC236}">
                  <a16:creationId xmlns:a16="http://schemas.microsoft.com/office/drawing/2014/main" id="{1720BC53-0E22-F43F-9E66-29EC427F2D37}"/>
                </a:ext>
              </a:extLst>
            </p:cNvPr>
            <p:cNvSpPr/>
            <p:nvPr/>
          </p:nvSpPr>
          <p:spPr>
            <a:xfrm>
              <a:off x="5295557" y="1806571"/>
              <a:ext cx="406937" cy="58003"/>
            </a:xfrm>
            <a:custGeom>
              <a:avLst/>
              <a:gdLst>
                <a:gd name="connsiteX0" fmla="*/ 343 w 406937"/>
                <a:gd name="connsiteY0" fmla="*/ 28579 h 58003"/>
                <a:gd name="connsiteX1" fmla="*/ 209893 w 406937"/>
                <a:gd name="connsiteY1" fmla="*/ 53979 h 58003"/>
                <a:gd name="connsiteX2" fmla="*/ 406743 w 406937"/>
                <a:gd name="connsiteY2" fmla="*/ 4 h 58003"/>
                <a:gd name="connsiteX3" fmla="*/ 247993 w 406937"/>
                <a:gd name="connsiteY3" fmla="*/ 57154 h 58003"/>
                <a:gd name="connsiteX4" fmla="*/ 321018 w 406937"/>
                <a:gd name="connsiteY4" fmla="*/ 34929 h 58003"/>
                <a:gd name="connsiteX5" fmla="*/ 260693 w 406937"/>
                <a:gd name="connsiteY5" fmla="*/ 44454 h 58003"/>
                <a:gd name="connsiteX6" fmla="*/ 343 w 406937"/>
                <a:gd name="connsiteY6" fmla="*/ 28579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937" h="58003">
                  <a:moveTo>
                    <a:pt x="343" y="28579"/>
                  </a:moveTo>
                  <a:cubicBezTo>
                    <a:pt x="-8124" y="30166"/>
                    <a:pt x="142160" y="58742"/>
                    <a:pt x="209893" y="53979"/>
                  </a:cubicBezTo>
                  <a:cubicBezTo>
                    <a:pt x="277626" y="49217"/>
                    <a:pt x="400393" y="-525"/>
                    <a:pt x="406743" y="4"/>
                  </a:cubicBezTo>
                  <a:cubicBezTo>
                    <a:pt x="413093" y="533"/>
                    <a:pt x="262280" y="51333"/>
                    <a:pt x="247993" y="57154"/>
                  </a:cubicBezTo>
                  <a:cubicBezTo>
                    <a:pt x="233706" y="62975"/>
                    <a:pt x="318901" y="37046"/>
                    <a:pt x="321018" y="34929"/>
                  </a:cubicBezTo>
                  <a:cubicBezTo>
                    <a:pt x="323135" y="32812"/>
                    <a:pt x="312551" y="44454"/>
                    <a:pt x="260693" y="44454"/>
                  </a:cubicBezTo>
                  <a:cubicBezTo>
                    <a:pt x="208835" y="44454"/>
                    <a:pt x="8810" y="26992"/>
                    <a:pt x="343" y="285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0" name="フリーフォーム 2259">
              <a:extLst>
                <a:ext uri="{FF2B5EF4-FFF2-40B4-BE49-F238E27FC236}">
                  <a16:creationId xmlns:a16="http://schemas.microsoft.com/office/drawing/2014/main" id="{3132F1ED-F1A7-7A62-8E07-9946F88C28A5}"/>
                </a:ext>
              </a:extLst>
            </p:cNvPr>
            <p:cNvSpPr/>
            <p:nvPr/>
          </p:nvSpPr>
          <p:spPr>
            <a:xfrm>
              <a:off x="5399116" y="1679379"/>
              <a:ext cx="392224" cy="145239"/>
            </a:xfrm>
            <a:custGeom>
              <a:avLst/>
              <a:gdLst>
                <a:gd name="connsiteX0" fmla="*/ 4734 w 392224"/>
                <a:gd name="connsiteY0" fmla="*/ 143071 h 145239"/>
                <a:gd name="connsiteX1" fmla="*/ 182534 w 392224"/>
                <a:gd name="connsiteY1" fmla="*/ 57346 h 145239"/>
                <a:gd name="connsiteX2" fmla="*/ 96809 w 392224"/>
                <a:gd name="connsiteY2" fmla="*/ 73221 h 145239"/>
                <a:gd name="connsiteX3" fmla="*/ 347634 w 392224"/>
                <a:gd name="connsiteY3" fmla="*/ 6546 h 145239"/>
                <a:gd name="connsiteX4" fmla="*/ 385734 w 392224"/>
                <a:gd name="connsiteY4" fmla="*/ 3371 h 145239"/>
                <a:gd name="connsiteX5" fmla="*/ 271434 w 392224"/>
                <a:gd name="connsiteY5" fmla="*/ 3371 h 145239"/>
                <a:gd name="connsiteX6" fmla="*/ 207934 w 392224"/>
                <a:gd name="connsiteY6" fmla="*/ 9721 h 145239"/>
                <a:gd name="connsiteX7" fmla="*/ 61884 w 392224"/>
                <a:gd name="connsiteY7" fmla="*/ 111321 h 145239"/>
                <a:gd name="connsiteX8" fmla="*/ 4734 w 392224"/>
                <a:gd name="connsiteY8" fmla="*/ 143071 h 14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224" h="145239">
                  <a:moveTo>
                    <a:pt x="4734" y="143071"/>
                  </a:moveTo>
                  <a:cubicBezTo>
                    <a:pt x="24842" y="134075"/>
                    <a:pt x="167188" y="68988"/>
                    <a:pt x="182534" y="57346"/>
                  </a:cubicBezTo>
                  <a:cubicBezTo>
                    <a:pt x="197880" y="45704"/>
                    <a:pt x="69292" y="81688"/>
                    <a:pt x="96809" y="73221"/>
                  </a:cubicBezTo>
                  <a:cubicBezTo>
                    <a:pt x="124326" y="64754"/>
                    <a:pt x="299480" y="18188"/>
                    <a:pt x="347634" y="6546"/>
                  </a:cubicBezTo>
                  <a:cubicBezTo>
                    <a:pt x="395788" y="-5096"/>
                    <a:pt x="398434" y="3900"/>
                    <a:pt x="385734" y="3371"/>
                  </a:cubicBezTo>
                  <a:cubicBezTo>
                    <a:pt x="373034" y="2842"/>
                    <a:pt x="301067" y="2313"/>
                    <a:pt x="271434" y="3371"/>
                  </a:cubicBezTo>
                  <a:cubicBezTo>
                    <a:pt x="241801" y="4429"/>
                    <a:pt x="242859" y="-8271"/>
                    <a:pt x="207934" y="9721"/>
                  </a:cubicBezTo>
                  <a:cubicBezTo>
                    <a:pt x="173009" y="27713"/>
                    <a:pt x="90459" y="91213"/>
                    <a:pt x="61884" y="111321"/>
                  </a:cubicBezTo>
                  <a:cubicBezTo>
                    <a:pt x="33309" y="131429"/>
                    <a:pt x="-15374" y="152067"/>
                    <a:pt x="4734" y="1430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1" name="フリーフォーム 2260">
              <a:extLst>
                <a:ext uri="{FF2B5EF4-FFF2-40B4-BE49-F238E27FC236}">
                  <a16:creationId xmlns:a16="http://schemas.microsoft.com/office/drawing/2014/main" id="{EC6B21E6-0CFF-F26B-1238-021B630C8ADE}"/>
                </a:ext>
              </a:extLst>
            </p:cNvPr>
            <p:cNvSpPr/>
            <p:nvPr/>
          </p:nvSpPr>
          <p:spPr>
            <a:xfrm>
              <a:off x="4772243" y="1921582"/>
              <a:ext cx="615777" cy="624773"/>
            </a:xfrm>
            <a:custGeom>
              <a:avLst/>
              <a:gdLst>
                <a:gd name="connsiteX0" fmla="*/ 6132 w 615777"/>
                <a:gd name="connsiteY0" fmla="*/ 15168 h 624773"/>
                <a:gd name="connsiteX1" fmla="*/ 107732 w 615777"/>
                <a:gd name="connsiteY1" fmla="*/ 5643 h 624773"/>
                <a:gd name="connsiteX2" fmla="*/ 225207 w 615777"/>
                <a:gd name="connsiteY2" fmla="*/ 72318 h 624773"/>
                <a:gd name="connsiteX3" fmla="*/ 215682 w 615777"/>
                <a:gd name="connsiteY3" fmla="*/ 43743 h 624773"/>
                <a:gd name="connsiteX4" fmla="*/ 368082 w 615777"/>
                <a:gd name="connsiteY4" fmla="*/ 113593 h 624773"/>
                <a:gd name="connsiteX5" fmla="*/ 447457 w 615777"/>
                <a:gd name="connsiteY5" fmla="*/ 158043 h 624773"/>
                <a:gd name="connsiteX6" fmla="*/ 558582 w 615777"/>
                <a:gd name="connsiteY6" fmla="*/ 307268 h 624773"/>
                <a:gd name="connsiteX7" fmla="*/ 539532 w 615777"/>
                <a:gd name="connsiteY7" fmla="*/ 262818 h 624773"/>
                <a:gd name="connsiteX8" fmla="*/ 583982 w 615777"/>
                <a:gd name="connsiteY8" fmla="*/ 351718 h 624773"/>
                <a:gd name="connsiteX9" fmla="*/ 571282 w 615777"/>
                <a:gd name="connsiteY9" fmla="*/ 446968 h 624773"/>
                <a:gd name="connsiteX10" fmla="*/ 545882 w 615777"/>
                <a:gd name="connsiteY10" fmla="*/ 491418 h 624773"/>
                <a:gd name="connsiteX11" fmla="*/ 450632 w 615777"/>
                <a:gd name="connsiteY11" fmla="*/ 564443 h 624773"/>
                <a:gd name="connsiteX12" fmla="*/ 393482 w 615777"/>
                <a:gd name="connsiteY12" fmla="*/ 624768 h 624773"/>
                <a:gd name="connsiteX13" fmla="*/ 495082 w 615777"/>
                <a:gd name="connsiteY13" fmla="*/ 567618 h 624773"/>
                <a:gd name="connsiteX14" fmla="*/ 580807 w 615777"/>
                <a:gd name="connsiteY14" fmla="*/ 523168 h 624773"/>
                <a:gd name="connsiteX15" fmla="*/ 583982 w 615777"/>
                <a:gd name="connsiteY15" fmla="*/ 507293 h 624773"/>
                <a:gd name="connsiteX16" fmla="*/ 612557 w 615777"/>
                <a:gd name="connsiteY16" fmla="*/ 408868 h 624773"/>
                <a:gd name="connsiteX17" fmla="*/ 498257 w 615777"/>
                <a:gd name="connsiteY17" fmla="*/ 205668 h 624773"/>
                <a:gd name="connsiteX18" fmla="*/ 510957 w 615777"/>
                <a:gd name="connsiteY18" fmla="*/ 231068 h 624773"/>
                <a:gd name="connsiteX19" fmla="*/ 415707 w 615777"/>
                <a:gd name="connsiteY19" fmla="*/ 135818 h 624773"/>
                <a:gd name="connsiteX20" fmla="*/ 263307 w 615777"/>
                <a:gd name="connsiteY20" fmla="*/ 78668 h 624773"/>
                <a:gd name="connsiteX21" fmla="*/ 295057 w 615777"/>
                <a:gd name="connsiteY21" fmla="*/ 107243 h 624773"/>
                <a:gd name="connsiteX22" fmla="*/ 6132 w 615777"/>
                <a:gd name="connsiteY22" fmla="*/ 15168 h 62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5777" h="624773">
                  <a:moveTo>
                    <a:pt x="6132" y="15168"/>
                  </a:moveTo>
                  <a:cubicBezTo>
                    <a:pt x="-25089" y="-1765"/>
                    <a:pt x="71220" y="-3882"/>
                    <a:pt x="107732" y="5643"/>
                  </a:cubicBezTo>
                  <a:cubicBezTo>
                    <a:pt x="144244" y="15168"/>
                    <a:pt x="207215" y="65968"/>
                    <a:pt x="225207" y="72318"/>
                  </a:cubicBezTo>
                  <a:cubicBezTo>
                    <a:pt x="243199" y="78668"/>
                    <a:pt x="191870" y="36864"/>
                    <a:pt x="215682" y="43743"/>
                  </a:cubicBezTo>
                  <a:cubicBezTo>
                    <a:pt x="239494" y="50622"/>
                    <a:pt x="329453" y="94543"/>
                    <a:pt x="368082" y="113593"/>
                  </a:cubicBezTo>
                  <a:cubicBezTo>
                    <a:pt x="406711" y="132643"/>
                    <a:pt x="415707" y="125764"/>
                    <a:pt x="447457" y="158043"/>
                  </a:cubicBezTo>
                  <a:cubicBezTo>
                    <a:pt x="479207" y="190322"/>
                    <a:pt x="543236" y="289806"/>
                    <a:pt x="558582" y="307268"/>
                  </a:cubicBezTo>
                  <a:cubicBezTo>
                    <a:pt x="573928" y="324730"/>
                    <a:pt x="535299" y="255410"/>
                    <a:pt x="539532" y="262818"/>
                  </a:cubicBezTo>
                  <a:cubicBezTo>
                    <a:pt x="543765" y="270226"/>
                    <a:pt x="578690" y="321026"/>
                    <a:pt x="583982" y="351718"/>
                  </a:cubicBezTo>
                  <a:cubicBezTo>
                    <a:pt x="589274" y="382410"/>
                    <a:pt x="577632" y="423685"/>
                    <a:pt x="571282" y="446968"/>
                  </a:cubicBezTo>
                  <a:cubicBezTo>
                    <a:pt x="564932" y="470251"/>
                    <a:pt x="565990" y="471839"/>
                    <a:pt x="545882" y="491418"/>
                  </a:cubicBezTo>
                  <a:cubicBezTo>
                    <a:pt x="525774" y="510997"/>
                    <a:pt x="476032" y="542218"/>
                    <a:pt x="450632" y="564443"/>
                  </a:cubicBezTo>
                  <a:cubicBezTo>
                    <a:pt x="425232" y="586668"/>
                    <a:pt x="386074" y="624239"/>
                    <a:pt x="393482" y="624768"/>
                  </a:cubicBezTo>
                  <a:cubicBezTo>
                    <a:pt x="400890" y="625297"/>
                    <a:pt x="463861" y="584551"/>
                    <a:pt x="495082" y="567618"/>
                  </a:cubicBezTo>
                  <a:cubicBezTo>
                    <a:pt x="526303" y="550685"/>
                    <a:pt x="565990" y="533222"/>
                    <a:pt x="580807" y="523168"/>
                  </a:cubicBezTo>
                  <a:cubicBezTo>
                    <a:pt x="595624" y="513114"/>
                    <a:pt x="578690" y="526343"/>
                    <a:pt x="583982" y="507293"/>
                  </a:cubicBezTo>
                  <a:cubicBezTo>
                    <a:pt x="589274" y="488243"/>
                    <a:pt x="626844" y="459139"/>
                    <a:pt x="612557" y="408868"/>
                  </a:cubicBezTo>
                  <a:cubicBezTo>
                    <a:pt x="598270" y="358597"/>
                    <a:pt x="515190" y="235301"/>
                    <a:pt x="498257" y="205668"/>
                  </a:cubicBezTo>
                  <a:cubicBezTo>
                    <a:pt x="481324" y="176035"/>
                    <a:pt x="524715" y="242710"/>
                    <a:pt x="510957" y="231068"/>
                  </a:cubicBezTo>
                  <a:cubicBezTo>
                    <a:pt x="497199" y="219426"/>
                    <a:pt x="456982" y="161218"/>
                    <a:pt x="415707" y="135818"/>
                  </a:cubicBezTo>
                  <a:cubicBezTo>
                    <a:pt x="374432" y="110418"/>
                    <a:pt x="283415" y="83430"/>
                    <a:pt x="263307" y="78668"/>
                  </a:cubicBezTo>
                  <a:cubicBezTo>
                    <a:pt x="243199" y="73906"/>
                    <a:pt x="334215" y="118885"/>
                    <a:pt x="295057" y="107243"/>
                  </a:cubicBezTo>
                  <a:cubicBezTo>
                    <a:pt x="255899" y="95601"/>
                    <a:pt x="37353" y="32101"/>
                    <a:pt x="6132" y="15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2" name="フリーフォーム 2261">
              <a:extLst>
                <a:ext uri="{FF2B5EF4-FFF2-40B4-BE49-F238E27FC236}">
                  <a16:creationId xmlns:a16="http://schemas.microsoft.com/office/drawing/2014/main" id="{0631FDDE-95BC-BE00-929C-14CDB1B1E5B6}"/>
                </a:ext>
              </a:extLst>
            </p:cNvPr>
            <p:cNvSpPr/>
            <p:nvPr/>
          </p:nvSpPr>
          <p:spPr>
            <a:xfrm>
              <a:off x="4803712" y="1911255"/>
              <a:ext cx="146634" cy="419249"/>
            </a:xfrm>
            <a:custGeom>
              <a:avLst/>
              <a:gdLst>
                <a:gd name="connsiteX0" fmla="*/ 92138 w 146634"/>
                <a:gd name="connsiteY0" fmla="*/ 95 h 419249"/>
                <a:gd name="connsiteX1" fmla="*/ 142938 w 146634"/>
                <a:gd name="connsiteY1" fmla="*/ 162020 h 419249"/>
                <a:gd name="connsiteX2" fmla="*/ 69913 w 146634"/>
                <a:gd name="connsiteY2" fmla="*/ 327120 h 419249"/>
                <a:gd name="connsiteX3" fmla="*/ 85788 w 146634"/>
                <a:gd name="connsiteY3" fmla="*/ 320770 h 419249"/>
                <a:gd name="connsiteX4" fmla="*/ 63 w 146634"/>
                <a:gd name="connsiteY4" fmla="*/ 419195 h 419249"/>
                <a:gd name="connsiteX5" fmla="*/ 73088 w 146634"/>
                <a:gd name="connsiteY5" fmla="*/ 333470 h 419249"/>
                <a:gd name="connsiteX6" fmla="*/ 142938 w 146634"/>
                <a:gd name="connsiteY6" fmla="*/ 254095 h 419249"/>
                <a:gd name="connsiteX7" fmla="*/ 136588 w 146634"/>
                <a:gd name="connsiteY7" fmla="*/ 241395 h 419249"/>
                <a:gd name="connsiteX8" fmla="*/ 133413 w 146634"/>
                <a:gd name="connsiteY8" fmla="*/ 139795 h 419249"/>
                <a:gd name="connsiteX9" fmla="*/ 92138 w 146634"/>
                <a:gd name="connsiteY9" fmla="*/ 95 h 41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4" h="419249">
                  <a:moveTo>
                    <a:pt x="92138" y="95"/>
                  </a:moveTo>
                  <a:cubicBezTo>
                    <a:pt x="93725" y="3799"/>
                    <a:pt x="146642" y="107516"/>
                    <a:pt x="142938" y="162020"/>
                  </a:cubicBezTo>
                  <a:cubicBezTo>
                    <a:pt x="139234" y="216524"/>
                    <a:pt x="79438" y="300662"/>
                    <a:pt x="69913" y="327120"/>
                  </a:cubicBezTo>
                  <a:cubicBezTo>
                    <a:pt x="60388" y="353578"/>
                    <a:pt x="97430" y="305424"/>
                    <a:pt x="85788" y="320770"/>
                  </a:cubicBezTo>
                  <a:cubicBezTo>
                    <a:pt x="74146" y="336116"/>
                    <a:pt x="2180" y="417078"/>
                    <a:pt x="63" y="419195"/>
                  </a:cubicBezTo>
                  <a:cubicBezTo>
                    <a:pt x="-2054" y="421312"/>
                    <a:pt x="49276" y="360987"/>
                    <a:pt x="73088" y="333470"/>
                  </a:cubicBezTo>
                  <a:cubicBezTo>
                    <a:pt x="96900" y="305953"/>
                    <a:pt x="132355" y="269441"/>
                    <a:pt x="142938" y="254095"/>
                  </a:cubicBezTo>
                  <a:cubicBezTo>
                    <a:pt x="153521" y="238749"/>
                    <a:pt x="138175" y="260445"/>
                    <a:pt x="136588" y="241395"/>
                  </a:cubicBezTo>
                  <a:cubicBezTo>
                    <a:pt x="135001" y="222345"/>
                    <a:pt x="141350" y="177895"/>
                    <a:pt x="133413" y="139795"/>
                  </a:cubicBezTo>
                  <a:cubicBezTo>
                    <a:pt x="125476" y="101695"/>
                    <a:pt x="90551" y="-3609"/>
                    <a:pt x="92138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3" name="フリーフォーム 2262">
              <a:extLst>
                <a:ext uri="{FF2B5EF4-FFF2-40B4-BE49-F238E27FC236}">
                  <a16:creationId xmlns:a16="http://schemas.microsoft.com/office/drawing/2014/main" id="{E752FFC3-5CF5-7D86-8C09-7B284DB5A618}"/>
                </a:ext>
              </a:extLst>
            </p:cNvPr>
            <p:cNvSpPr/>
            <p:nvPr/>
          </p:nvSpPr>
          <p:spPr>
            <a:xfrm>
              <a:off x="4956106" y="1997074"/>
              <a:ext cx="200617" cy="336570"/>
            </a:xfrm>
            <a:custGeom>
              <a:avLst/>
              <a:gdLst>
                <a:gd name="connsiteX0" fmla="*/ 25469 w 200617"/>
                <a:gd name="connsiteY0" fmla="*/ 1 h 336570"/>
                <a:gd name="connsiteX1" fmla="*/ 28644 w 200617"/>
                <a:gd name="connsiteY1" fmla="*/ 193676 h 336570"/>
                <a:gd name="connsiteX2" fmla="*/ 92144 w 200617"/>
                <a:gd name="connsiteY2" fmla="*/ 285751 h 336570"/>
                <a:gd name="connsiteX3" fmla="*/ 82619 w 200617"/>
                <a:gd name="connsiteY3" fmla="*/ 285751 h 336570"/>
                <a:gd name="connsiteX4" fmla="*/ 200094 w 200617"/>
                <a:gd name="connsiteY4" fmla="*/ 336551 h 336570"/>
                <a:gd name="connsiteX5" fmla="*/ 120719 w 200617"/>
                <a:gd name="connsiteY5" fmla="*/ 279401 h 336570"/>
                <a:gd name="connsiteX6" fmla="*/ 3244 w 200617"/>
                <a:gd name="connsiteY6" fmla="*/ 190501 h 336570"/>
                <a:gd name="connsiteX7" fmla="*/ 25469 w 200617"/>
                <a:gd name="connsiteY7" fmla="*/ 1 h 336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617" h="336570">
                  <a:moveTo>
                    <a:pt x="25469" y="1"/>
                  </a:moveTo>
                  <a:cubicBezTo>
                    <a:pt x="29702" y="530"/>
                    <a:pt x="17532" y="146051"/>
                    <a:pt x="28644" y="193676"/>
                  </a:cubicBezTo>
                  <a:cubicBezTo>
                    <a:pt x="39756" y="241301"/>
                    <a:pt x="92144" y="285751"/>
                    <a:pt x="92144" y="285751"/>
                  </a:cubicBezTo>
                  <a:cubicBezTo>
                    <a:pt x="101140" y="301097"/>
                    <a:pt x="64627" y="277284"/>
                    <a:pt x="82619" y="285751"/>
                  </a:cubicBezTo>
                  <a:cubicBezTo>
                    <a:pt x="100611" y="294218"/>
                    <a:pt x="193744" y="337609"/>
                    <a:pt x="200094" y="336551"/>
                  </a:cubicBezTo>
                  <a:cubicBezTo>
                    <a:pt x="206444" y="335493"/>
                    <a:pt x="153527" y="303743"/>
                    <a:pt x="120719" y="279401"/>
                  </a:cubicBezTo>
                  <a:cubicBezTo>
                    <a:pt x="87911" y="255059"/>
                    <a:pt x="16473" y="239714"/>
                    <a:pt x="3244" y="190501"/>
                  </a:cubicBezTo>
                  <a:cubicBezTo>
                    <a:pt x="-9985" y="141289"/>
                    <a:pt x="21236" y="-528"/>
                    <a:pt x="25469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4" name="フリーフォーム 2263">
              <a:extLst>
                <a:ext uri="{FF2B5EF4-FFF2-40B4-BE49-F238E27FC236}">
                  <a16:creationId xmlns:a16="http://schemas.microsoft.com/office/drawing/2014/main" id="{C71CF48C-59A4-C78E-C20F-F997F9730E49}"/>
                </a:ext>
              </a:extLst>
            </p:cNvPr>
            <p:cNvSpPr/>
            <p:nvPr/>
          </p:nvSpPr>
          <p:spPr>
            <a:xfrm>
              <a:off x="4777396" y="2289123"/>
              <a:ext cx="431919" cy="230036"/>
            </a:xfrm>
            <a:custGeom>
              <a:avLst/>
              <a:gdLst>
                <a:gd name="connsiteX0" fmla="*/ 979 w 431919"/>
                <a:gd name="connsiteY0" fmla="*/ 52 h 230036"/>
                <a:gd name="connsiteX1" fmla="*/ 156554 w 431919"/>
                <a:gd name="connsiteY1" fmla="*/ 142927 h 230036"/>
                <a:gd name="connsiteX2" fmla="*/ 426429 w 431919"/>
                <a:gd name="connsiteY2" fmla="*/ 225477 h 230036"/>
                <a:gd name="connsiteX3" fmla="*/ 328004 w 431919"/>
                <a:gd name="connsiteY3" fmla="*/ 215952 h 230036"/>
                <a:gd name="connsiteX4" fmla="*/ 207354 w 431919"/>
                <a:gd name="connsiteY4" fmla="*/ 187377 h 230036"/>
                <a:gd name="connsiteX5" fmla="*/ 232754 w 431919"/>
                <a:gd name="connsiteY5" fmla="*/ 212777 h 230036"/>
                <a:gd name="connsiteX6" fmla="*/ 96229 w 431919"/>
                <a:gd name="connsiteY6" fmla="*/ 127052 h 230036"/>
                <a:gd name="connsiteX7" fmla="*/ 979 w 431919"/>
                <a:gd name="connsiteY7" fmla="*/ 52 h 23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919" h="230036">
                  <a:moveTo>
                    <a:pt x="979" y="52"/>
                  </a:moveTo>
                  <a:cubicBezTo>
                    <a:pt x="11033" y="2698"/>
                    <a:pt x="85646" y="105356"/>
                    <a:pt x="156554" y="142927"/>
                  </a:cubicBezTo>
                  <a:cubicBezTo>
                    <a:pt x="227462" y="180498"/>
                    <a:pt x="397854" y="213306"/>
                    <a:pt x="426429" y="225477"/>
                  </a:cubicBezTo>
                  <a:cubicBezTo>
                    <a:pt x="455004" y="237648"/>
                    <a:pt x="364516" y="222302"/>
                    <a:pt x="328004" y="215952"/>
                  </a:cubicBezTo>
                  <a:cubicBezTo>
                    <a:pt x="291492" y="209602"/>
                    <a:pt x="223229" y="187906"/>
                    <a:pt x="207354" y="187377"/>
                  </a:cubicBezTo>
                  <a:cubicBezTo>
                    <a:pt x="191479" y="186848"/>
                    <a:pt x="251275" y="222831"/>
                    <a:pt x="232754" y="212777"/>
                  </a:cubicBezTo>
                  <a:cubicBezTo>
                    <a:pt x="214233" y="202723"/>
                    <a:pt x="131683" y="159331"/>
                    <a:pt x="96229" y="127052"/>
                  </a:cubicBezTo>
                  <a:cubicBezTo>
                    <a:pt x="60775" y="94773"/>
                    <a:pt x="-9075" y="-2594"/>
                    <a:pt x="979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5" name="フリーフォーム 2264">
              <a:extLst>
                <a:ext uri="{FF2B5EF4-FFF2-40B4-BE49-F238E27FC236}">
                  <a16:creationId xmlns:a16="http://schemas.microsoft.com/office/drawing/2014/main" id="{A42E9B66-2B45-2929-DF03-56390539758E}"/>
                </a:ext>
              </a:extLst>
            </p:cNvPr>
            <p:cNvSpPr/>
            <p:nvPr/>
          </p:nvSpPr>
          <p:spPr>
            <a:xfrm>
              <a:off x="4813268" y="2284009"/>
              <a:ext cx="511952" cy="152455"/>
            </a:xfrm>
            <a:custGeom>
              <a:avLst/>
              <a:gdLst>
                <a:gd name="connsiteX0" fmla="*/ 32 w 511952"/>
                <a:gd name="connsiteY0" fmla="*/ 113116 h 152455"/>
                <a:gd name="connsiteX1" fmla="*/ 136557 w 511952"/>
                <a:gd name="connsiteY1" fmla="*/ 27391 h 152455"/>
                <a:gd name="connsiteX2" fmla="*/ 101632 w 511952"/>
                <a:gd name="connsiteY2" fmla="*/ 30566 h 152455"/>
                <a:gd name="connsiteX3" fmla="*/ 266732 w 511952"/>
                <a:gd name="connsiteY3" fmla="*/ 81366 h 152455"/>
                <a:gd name="connsiteX4" fmla="*/ 254032 w 511952"/>
                <a:gd name="connsiteY4" fmla="*/ 65491 h 152455"/>
                <a:gd name="connsiteX5" fmla="*/ 419132 w 511952"/>
                <a:gd name="connsiteY5" fmla="*/ 132166 h 152455"/>
                <a:gd name="connsiteX6" fmla="*/ 511207 w 511952"/>
                <a:gd name="connsiteY6" fmla="*/ 151216 h 152455"/>
                <a:gd name="connsiteX7" fmla="*/ 371507 w 511952"/>
                <a:gd name="connsiteY7" fmla="*/ 103591 h 152455"/>
                <a:gd name="connsiteX8" fmla="*/ 133382 w 511952"/>
                <a:gd name="connsiteY8" fmla="*/ 5166 h 152455"/>
                <a:gd name="connsiteX9" fmla="*/ 123857 w 511952"/>
                <a:gd name="connsiteY9" fmla="*/ 24216 h 152455"/>
                <a:gd name="connsiteX10" fmla="*/ 32 w 511952"/>
                <a:gd name="connsiteY10" fmla="*/ 113116 h 15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952" h="152455">
                  <a:moveTo>
                    <a:pt x="32" y="113116"/>
                  </a:moveTo>
                  <a:cubicBezTo>
                    <a:pt x="2149" y="113645"/>
                    <a:pt x="119624" y="41149"/>
                    <a:pt x="136557" y="27391"/>
                  </a:cubicBezTo>
                  <a:cubicBezTo>
                    <a:pt x="153490" y="13633"/>
                    <a:pt x="79936" y="21570"/>
                    <a:pt x="101632" y="30566"/>
                  </a:cubicBezTo>
                  <a:cubicBezTo>
                    <a:pt x="123328" y="39562"/>
                    <a:pt x="241332" y="75545"/>
                    <a:pt x="266732" y="81366"/>
                  </a:cubicBezTo>
                  <a:cubicBezTo>
                    <a:pt x="292132" y="87187"/>
                    <a:pt x="228632" y="57024"/>
                    <a:pt x="254032" y="65491"/>
                  </a:cubicBezTo>
                  <a:cubicBezTo>
                    <a:pt x="279432" y="73958"/>
                    <a:pt x="376270" y="117879"/>
                    <a:pt x="419132" y="132166"/>
                  </a:cubicBezTo>
                  <a:cubicBezTo>
                    <a:pt x="461994" y="146453"/>
                    <a:pt x="519145" y="155979"/>
                    <a:pt x="511207" y="151216"/>
                  </a:cubicBezTo>
                  <a:cubicBezTo>
                    <a:pt x="503270" y="146454"/>
                    <a:pt x="434478" y="127933"/>
                    <a:pt x="371507" y="103591"/>
                  </a:cubicBezTo>
                  <a:cubicBezTo>
                    <a:pt x="308536" y="79249"/>
                    <a:pt x="133382" y="5166"/>
                    <a:pt x="133382" y="5166"/>
                  </a:cubicBezTo>
                  <a:cubicBezTo>
                    <a:pt x="92107" y="-8063"/>
                    <a:pt x="146611" y="6224"/>
                    <a:pt x="123857" y="24216"/>
                  </a:cubicBezTo>
                  <a:cubicBezTo>
                    <a:pt x="101103" y="42208"/>
                    <a:pt x="-2085" y="112587"/>
                    <a:pt x="32" y="1131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6" name="フリーフォーム 2265">
              <a:extLst>
                <a:ext uri="{FF2B5EF4-FFF2-40B4-BE49-F238E27FC236}">
                  <a16:creationId xmlns:a16="http://schemas.microsoft.com/office/drawing/2014/main" id="{F083C647-09C8-9E8B-8BA8-DC572E2751D5}"/>
                </a:ext>
              </a:extLst>
            </p:cNvPr>
            <p:cNvSpPr/>
            <p:nvPr/>
          </p:nvSpPr>
          <p:spPr>
            <a:xfrm>
              <a:off x="4897914" y="2092319"/>
              <a:ext cx="417043" cy="317591"/>
            </a:xfrm>
            <a:custGeom>
              <a:avLst/>
              <a:gdLst>
                <a:gd name="connsiteX0" fmla="*/ 64611 w 417043"/>
                <a:gd name="connsiteY0" fmla="*/ 6 h 317591"/>
                <a:gd name="connsiteX1" fmla="*/ 45561 w 417043"/>
                <a:gd name="connsiteY1" fmla="*/ 168281 h 317591"/>
                <a:gd name="connsiteX2" fmla="*/ 1111 w 417043"/>
                <a:gd name="connsiteY2" fmla="*/ 212731 h 317591"/>
                <a:gd name="connsiteX3" fmla="*/ 96361 w 417043"/>
                <a:gd name="connsiteY3" fmla="*/ 206381 h 317591"/>
                <a:gd name="connsiteX4" fmla="*/ 248761 w 417043"/>
                <a:gd name="connsiteY4" fmla="*/ 263531 h 317591"/>
                <a:gd name="connsiteX5" fmla="*/ 417036 w 417043"/>
                <a:gd name="connsiteY5" fmla="*/ 317506 h 317591"/>
                <a:gd name="connsiteX6" fmla="*/ 242411 w 417043"/>
                <a:gd name="connsiteY6" fmla="*/ 250831 h 317591"/>
                <a:gd name="connsiteX7" fmla="*/ 48736 w 417043"/>
                <a:gd name="connsiteY7" fmla="*/ 193681 h 317591"/>
                <a:gd name="connsiteX8" fmla="*/ 36036 w 417043"/>
                <a:gd name="connsiteY8" fmla="*/ 161931 h 317591"/>
                <a:gd name="connsiteX9" fmla="*/ 64611 w 417043"/>
                <a:gd name="connsiteY9" fmla="*/ 6 h 31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7043" h="317591">
                  <a:moveTo>
                    <a:pt x="64611" y="6"/>
                  </a:moveTo>
                  <a:cubicBezTo>
                    <a:pt x="66199" y="1064"/>
                    <a:pt x="56144" y="132827"/>
                    <a:pt x="45561" y="168281"/>
                  </a:cubicBezTo>
                  <a:cubicBezTo>
                    <a:pt x="34978" y="203735"/>
                    <a:pt x="-7356" y="206381"/>
                    <a:pt x="1111" y="212731"/>
                  </a:cubicBezTo>
                  <a:cubicBezTo>
                    <a:pt x="9578" y="219081"/>
                    <a:pt x="55086" y="197914"/>
                    <a:pt x="96361" y="206381"/>
                  </a:cubicBezTo>
                  <a:cubicBezTo>
                    <a:pt x="137636" y="214848"/>
                    <a:pt x="195315" y="245010"/>
                    <a:pt x="248761" y="263531"/>
                  </a:cubicBezTo>
                  <a:cubicBezTo>
                    <a:pt x="302207" y="282052"/>
                    <a:pt x="418094" y="319623"/>
                    <a:pt x="417036" y="317506"/>
                  </a:cubicBezTo>
                  <a:cubicBezTo>
                    <a:pt x="415978" y="315389"/>
                    <a:pt x="303794" y="271468"/>
                    <a:pt x="242411" y="250831"/>
                  </a:cubicBezTo>
                  <a:cubicBezTo>
                    <a:pt x="181028" y="230194"/>
                    <a:pt x="83132" y="208498"/>
                    <a:pt x="48736" y="193681"/>
                  </a:cubicBezTo>
                  <a:cubicBezTo>
                    <a:pt x="14340" y="178864"/>
                    <a:pt x="33919" y="188389"/>
                    <a:pt x="36036" y="161931"/>
                  </a:cubicBezTo>
                  <a:cubicBezTo>
                    <a:pt x="38153" y="135473"/>
                    <a:pt x="63023" y="-1052"/>
                    <a:pt x="64611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7" name="フリーフォーム 2266">
              <a:extLst>
                <a:ext uri="{FF2B5EF4-FFF2-40B4-BE49-F238E27FC236}">
                  <a16:creationId xmlns:a16="http://schemas.microsoft.com/office/drawing/2014/main" id="{241E667B-D59E-8B35-DC1F-D88D391A4947}"/>
                </a:ext>
              </a:extLst>
            </p:cNvPr>
            <p:cNvSpPr/>
            <p:nvPr/>
          </p:nvSpPr>
          <p:spPr>
            <a:xfrm>
              <a:off x="4593830" y="2758744"/>
              <a:ext cx="521450" cy="340077"/>
            </a:xfrm>
            <a:custGeom>
              <a:avLst/>
              <a:gdLst>
                <a:gd name="connsiteX0" fmla="*/ 521095 w 521450"/>
                <a:gd name="connsiteY0" fmla="*/ 331 h 340077"/>
                <a:gd name="connsiteX1" fmla="*/ 117870 w 521450"/>
                <a:gd name="connsiteY1" fmla="*/ 117806 h 340077"/>
                <a:gd name="connsiteX2" fmla="*/ 41670 w 521450"/>
                <a:gd name="connsiteY2" fmla="*/ 213056 h 340077"/>
                <a:gd name="connsiteX3" fmla="*/ 57545 w 521450"/>
                <a:gd name="connsiteY3" fmla="*/ 200356 h 340077"/>
                <a:gd name="connsiteX4" fmla="*/ 51195 w 521450"/>
                <a:gd name="connsiteY4" fmla="*/ 263856 h 340077"/>
                <a:gd name="connsiteX5" fmla="*/ 395 w 521450"/>
                <a:gd name="connsiteY5" fmla="*/ 340056 h 340077"/>
                <a:gd name="connsiteX6" fmla="*/ 28970 w 521450"/>
                <a:gd name="connsiteY6" fmla="*/ 270206 h 340077"/>
                <a:gd name="connsiteX7" fmla="*/ 54370 w 521450"/>
                <a:gd name="connsiteY7" fmla="*/ 146381 h 340077"/>
                <a:gd name="connsiteX8" fmla="*/ 54370 w 521450"/>
                <a:gd name="connsiteY8" fmla="*/ 152731 h 340077"/>
                <a:gd name="connsiteX9" fmla="*/ 146445 w 521450"/>
                <a:gd name="connsiteY9" fmla="*/ 98756 h 340077"/>
                <a:gd name="connsiteX10" fmla="*/ 187720 w 521450"/>
                <a:gd name="connsiteY10" fmla="*/ 82881 h 340077"/>
                <a:gd name="connsiteX11" fmla="*/ 521095 w 521450"/>
                <a:gd name="connsiteY11" fmla="*/ 331 h 34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1450" h="340077">
                  <a:moveTo>
                    <a:pt x="521095" y="331"/>
                  </a:moveTo>
                  <a:cubicBezTo>
                    <a:pt x="509453" y="6152"/>
                    <a:pt x="197774" y="82352"/>
                    <a:pt x="117870" y="117806"/>
                  </a:cubicBezTo>
                  <a:cubicBezTo>
                    <a:pt x="37966" y="153260"/>
                    <a:pt x="51724" y="199298"/>
                    <a:pt x="41670" y="213056"/>
                  </a:cubicBezTo>
                  <a:cubicBezTo>
                    <a:pt x="31616" y="226814"/>
                    <a:pt x="55958" y="191889"/>
                    <a:pt x="57545" y="200356"/>
                  </a:cubicBezTo>
                  <a:cubicBezTo>
                    <a:pt x="59132" y="208823"/>
                    <a:pt x="60720" y="240573"/>
                    <a:pt x="51195" y="263856"/>
                  </a:cubicBezTo>
                  <a:cubicBezTo>
                    <a:pt x="41670" y="287139"/>
                    <a:pt x="4099" y="338998"/>
                    <a:pt x="395" y="340056"/>
                  </a:cubicBezTo>
                  <a:cubicBezTo>
                    <a:pt x="-3309" y="341114"/>
                    <a:pt x="19974" y="302485"/>
                    <a:pt x="28970" y="270206"/>
                  </a:cubicBezTo>
                  <a:cubicBezTo>
                    <a:pt x="37966" y="237927"/>
                    <a:pt x="54370" y="146381"/>
                    <a:pt x="54370" y="146381"/>
                  </a:cubicBezTo>
                  <a:cubicBezTo>
                    <a:pt x="58603" y="126802"/>
                    <a:pt x="39024" y="160668"/>
                    <a:pt x="54370" y="152731"/>
                  </a:cubicBezTo>
                  <a:cubicBezTo>
                    <a:pt x="69716" y="144794"/>
                    <a:pt x="124220" y="110398"/>
                    <a:pt x="146445" y="98756"/>
                  </a:cubicBezTo>
                  <a:cubicBezTo>
                    <a:pt x="168670" y="87114"/>
                    <a:pt x="120516" y="98756"/>
                    <a:pt x="187720" y="82881"/>
                  </a:cubicBezTo>
                  <a:cubicBezTo>
                    <a:pt x="254924" y="67006"/>
                    <a:pt x="532737" y="-5490"/>
                    <a:pt x="521095" y="3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8" name="フリーフォーム 2267">
              <a:extLst>
                <a:ext uri="{FF2B5EF4-FFF2-40B4-BE49-F238E27FC236}">
                  <a16:creationId xmlns:a16="http://schemas.microsoft.com/office/drawing/2014/main" id="{F4CBAB3F-ACA7-F06B-1EC9-A045A9BF87FF}"/>
                </a:ext>
              </a:extLst>
            </p:cNvPr>
            <p:cNvSpPr/>
            <p:nvPr/>
          </p:nvSpPr>
          <p:spPr>
            <a:xfrm>
              <a:off x="3821404" y="2883583"/>
              <a:ext cx="671774" cy="208830"/>
            </a:xfrm>
            <a:custGeom>
              <a:avLst/>
              <a:gdLst>
                <a:gd name="connsiteX0" fmla="*/ 6935 w 671774"/>
                <a:gd name="connsiteY0" fmla="*/ 151770 h 208830"/>
                <a:gd name="connsiteX1" fmla="*/ 67642 w 671774"/>
                <a:gd name="connsiteY1" fmla="*/ 144181 h 208830"/>
                <a:gd name="connsiteX2" fmla="*/ 226998 w 671774"/>
                <a:gd name="connsiteY2" fmla="*/ 98651 h 208830"/>
                <a:gd name="connsiteX3" fmla="*/ 420501 w 671774"/>
                <a:gd name="connsiteY3" fmla="*/ 151770 h 208830"/>
                <a:gd name="connsiteX4" fmla="*/ 431884 w 671774"/>
                <a:gd name="connsiteY4" fmla="*/ 147976 h 208830"/>
                <a:gd name="connsiteX5" fmla="*/ 636770 w 671774"/>
                <a:gd name="connsiteY5" fmla="*/ 208683 h 208830"/>
                <a:gd name="connsiteX6" fmla="*/ 667124 w 671774"/>
                <a:gd name="connsiteY6" fmla="*/ 159358 h 208830"/>
                <a:gd name="connsiteX7" fmla="*/ 670918 w 671774"/>
                <a:gd name="connsiteY7" fmla="*/ 2 h 208830"/>
                <a:gd name="connsiteX8" fmla="*/ 659535 w 671774"/>
                <a:gd name="connsiteY8" fmla="*/ 155564 h 208830"/>
                <a:gd name="connsiteX9" fmla="*/ 591240 w 671774"/>
                <a:gd name="connsiteY9" fmla="*/ 163152 h 208830"/>
                <a:gd name="connsiteX10" fmla="*/ 306676 w 671774"/>
                <a:gd name="connsiteY10" fmla="*/ 106239 h 208830"/>
                <a:gd name="connsiteX11" fmla="*/ 291499 w 671774"/>
                <a:gd name="connsiteY11" fmla="*/ 110034 h 208830"/>
                <a:gd name="connsiteX12" fmla="*/ 219409 w 671774"/>
                <a:gd name="connsiteY12" fmla="*/ 79680 h 208830"/>
                <a:gd name="connsiteX13" fmla="*/ 6935 w 671774"/>
                <a:gd name="connsiteY13" fmla="*/ 151770 h 2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774" h="208830">
                  <a:moveTo>
                    <a:pt x="6935" y="151770"/>
                  </a:moveTo>
                  <a:cubicBezTo>
                    <a:pt x="-18359" y="162520"/>
                    <a:pt x="30965" y="153034"/>
                    <a:pt x="67642" y="144181"/>
                  </a:cubicBezTo>
                  <a:cubicBezTo>
                    <a:pt x="104319" y="135328"/>
                    <a:pt x="168188" y="97386"/>
                    <a:pt x="226998" y="98651"/>
                  </a:cubicBezTo>
                  <a:cubicBezTo>
                    <a:pt x="285808" y="99916"/>
                    <a:pt x="386353" y="143549"/>
                    <a:pt x="420501" y="151770"/>
                  </a:cubicBezTo>
                  <a:cubicBezTo>
                    <a:pt x="454649" y="159991"/>
                    <a:pt x="395839" y="138490"/>
                    <a:pt x="431884" y="147976"/>
                  </a:cubicBezTo>
                  <a:cubicBezTo>
                    <a:pt x="467929" y="157462"/>
                    <a:pt x="597563" y="206786"/>
                    <a:pt x="636770" y="208683"/>
                  </a:cubicBezTo>
                  <a:cubicBezTo>
                    <a:pt x="675977" y="210580"/>
                    <a:pt x="661433" y="194138"/>
                    <a:pt x="667124" y="159358"/>
                  </a:cubicBezTo>
                  <a:cubicBezTo>
                    <a:pt x="672815" y="124578"/>
                    <a:pt x="672183" y="634"/>
                    <a:pt x="670918" y="2"/>
                  </a:cubicBezTo>
                  <a:cubicBezTo>
                    <a:pt x="669653" y="-630"/>
                    <a:pt x="672815" y="128372"/>
                    <a:pt x="659535" y="155564"/>
                  </a:cubicBezTo>
                  <a:cubicBezTo>
                    <a:pt x="646255" y="182756"/>
                    <a:pt x="650050" y="171373"/>
                    <a:pt x="591240" y="163152"/>
                  </a:cubicBezTo>
                  <a:cubicBezTo>
                    <a:pt x="532430" y="154931"/>
                    <a:pt x="356633" y="115092"/>
                    <a:pt x="306676" y="106239"/>
                  </a:cubicBezTo>
                  <a:cubicBezTo>
                    <a:pt x="256719" y="97386"/>
                    <a:pt x="306043" y="114460"/>
                    <a:pt x="291499" y="110034"/>
                  </a:cubicBezTo>
                  <a:cubicBezTo>
                    <a:pt x="276955" y="105608"/>
                    <a:pt x="269998" y="70195"/>
                    <a:pt x="219409" y="79680"/>
                  </a:cubicBezTo>
                  <a:cubicBezTo>
                    <a:pt x="168820" y="89165"/>
                    <a:pt x="32229" y="141020"/>
                    <a:pt x="6935" y="151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9" name="フリーフォーム 2268">
              <a:extLst>
                <a:ext uri="{FF2B5EF4-FFF2-40B4-BE49-F238E27FC236}">
                  <a16:creationId xmlns:a16="http://schemas.microsoft.com/office/drawing/2014/main" id="{D86B845F-D4FF-6799-8A71-53DAA4E16509}"/>
                </a:ext>
              </a:extLst>
            </p:cNvPr>
            <p:cNvSpPr/>
            <p:nvPr/>
          </p:nvSpPr>
          <p:spPr>
            <a:xfrm>
              <a:off x="4927582" y="1834913"/>
              <a:ext cx="333426" cy="146398"/>
            </a:xfrm>
            <a:custGeom>
              <a:avLst/>
              <a:gdLst>
                <a:gd name="connsiteX0" fmla="*/ 18 w 333426"/>
                <a:gd name="connsiteY0" fmla="*/ 146287 h 146398"/>
                <a:gd name="connsiteX1" fmla="*/ 200043 w 333426"/>
                <a:gd name="connsiteY1" fmla="*/ 76437 h 146398"/>
                <a:gd name="connsiteX2" fmla="*/ 142893 w 333426"/>
                <a:gd name="connsiteY2" fmla="*/ 101837 h 146398"/>
                <a:gd name="connsiteX3" fmla="*/ 333393 w 333426"/>
                <a:gd name="connsiteY3" fmla="*/ 237 h 146398"/>
                <a:gd name="connsiteX4" fmla="*/ 158768 w 333426"/>
                <a:gd name="connsiteY4" fmla="*/ 73262 h 146398"/>
                <a:gd name="connsiteX5" fmla="*/ 212743 w 333426"/>
                <a:gd name="connsiteY5" fmla="*/ 57387 h 146398"/>
                <a:gd name="connsiteX6" fmla="*/ 18 w 333426"/>
                <a:gd name="connsiteY6" fmla="*/ 146287 h 14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426" h="146398">
                  <a:moveTo>
                    <a:pt x="18" y="146287"/>
                  </a:moveTo>
                  <a:cubicBezTo>
                    <a:pt x="-2099" y="149462"/>
                    <a:pt x="176231" y="83845"/>
                    <a:pt x="200043" y="76437"/>
                  </a:cubicBezTo>
                  <a:cubicBezTo>
                    <a:pt x="223856" y="69029"/>
                    <a:pt x="120668" y="114537"/>
                    <a:pt x="142893" y="101837"/>
                  </a:cubicBezTo>
                  <a:cubicBezTo>
                    <a:pt x="165118" y="89137"/>
                    <a:pt x="330747" y="4999"/>
                    <a:pt x="333393" y="237"/>
                  </a:cubicBezTo>
                  <a:cubicBezTo>
                    <a:pt x="336039" y="-4525"/>
                    <a:pt x="178876" y="63737"/>
                    <a:pt x="158768" y="73262"/>
                  </a:cubicBezTo>
                  <a:cubicBezTo>
                    <a:pt x="138660" y="82787"/>
                    <a:pt x="239201" y="47862"/>
                    <a:pt x="212743" y="57387"/>
                  </a:cubicBezTo>
                  <a:cubicBezTo>
                    <a:pt x="186285" y="66912"/>
                    <a:pt x="2135" y="143112"/>
                    <a:pt x="18" y="1462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0" name="フリーフォーム 2269">
              <a:extLst>
                <a:ext uri="{FF2B5EF4-FFF2-40B4-BE49-F238E27FC236}">
                  <a16:creationId xmlns:a16="http://schemas.microsoft.com/office/drawing/2014/main" id="{1E6FB6B8-7BB4-3003-BF87-AD5D24D4E08C}"/>
                </a:ext>
              </a:extLst>
            </p:cNvPr>
            <p:cNvSpPr/>
            <p:nvPr/>
          </p:nvSpPr>
          <p:spPr>
            <a:xfrm>
              <a:off x="5079833" y="1831479"/>
              <a:ext cx="704590" cy="153533"/>
            </a:xfrm>
            <a:custGeom>
              <a:avLst/>
              <a:gdLst>
                <a:gd name="connsiteX0" fmla="*/ 167 w 704590"/>
                <a:gd name="connsiteY0" fmla="*/ 130671 h 153533"/>
                <a:gd name="connsiteX1" fmla="*/ 171617 w 704590"/>
                <a:gd name="connsiteY1" fmla="*/ 19546 h 153533"/>
                <a:gd name="connsiteX2" fmla="*/ 330367 w 704590"/>
                <a:gd name="connsiteY2" fmla="*/ 38596 h 153533"/>
                <a:gd name="connsiteX3" fmla="*/ 317667 w 704590"/>
                <a:gd name="connsiteY3" fmla="*/ 25896 h 153533"/>
                <a:gd name="connsiteX4" fmla="*/ 495467 w 704590"/>
                <a:gd name="connsiteY4" fmla="*/ 63996 h 153533"/>
                <a:gd name="connsiteX5" fmla="*/ 698667 w 704590"/>
                <a:gd name="connsiteY5" fmla="*/ 152896 h 153533"/>
                <a:gd name="connsiteX6" fmla="*/ 644692 w 704590"/>
                <a:gd name="connsiteY6" fmla="*/ 102096 h 153533"/>
                <a:gd name="connsiteX7" fmla="*/ 587542 w 704590"/>
                <a:gd name="connsiteY7" fmla="*/ 67171 h 153533"/>
                <a:gd name="connsiteX8" fmla="*/ 374817 w 704590"/>
                <a:gd name="connsiteY8" fmla="*/ 29071 h 153533"/>
                <a:gd name="connsiteX9" fmla="*/ 203367 w 704590"/>
                <a:gd name="connsiteY9" fmla="*/ 3671 h 153533"/>
                <a:gd name="connsiteX10" fmla="*/ 167 w 704590"/>
                <a:gd name="connsiteY10" fmla="*/ 130671 h 15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590" h="153533">
                  <a:moveTo>
                    <a:pt x="167" y="130671"/>
                  </a:moveTo>
                  <a:cubicBezTo>
                    <a:pt x="-5125" y="133317"/>
                    <a:pt x="116584" y="34892"/>
                    <a:pt x="171617" y="19546"/>
                  </a:cubicBezTo>
                  <a:cubicBezTo>
                    <a:pt x="226650" y="4200"/>
                    <a:pt x="306025" y="37538"/>
                    <a:pt x="330367" y="38596"/>
                  </a:cubicBezTo>
                  <a:cubicBezTo>
                    <a:pt x="354709" y="39654"/>
                    <a:pt x="290150" y="21663"/>
                    <a:pt x="317667" y="25896"/>
                  </a:cubicBezTo>
                  <a:cubicBezTo>
                    <a:pt x="345184" y="30129"/>
                    <a:pt x="431967" y="42829"/>
                    <a:pt x="495467" y="63996"/>
                  </a:cubicBezTo>
                  <a:cubicBezTo>
                    <a:pt x="558967" y="85163"/>
                    <a:pt x="673796" y="146546"/>
                    <a:pt x="698667" y="152896"/>
                  </a:cubicBezTo>
                  <a:cubicBezTo>
                    <a:pt x="723538" y="159246"/>
                    <a:pt x="663213" y="116383"/>
                    <a:pt x="644692" y="102096"/>
                  </a:cubicBezTo>
                  <a:cubicBezTo>
                    <a:pt x="626171" y="87809"/>
                    <a:pt x="632521" y="79342"/>
                    <a:pt x="587542" y="67171"/>
                  </a:cubicBezTo>
                  <a:cubicBezTo>
                    <a:pt x="542563" y="55000"/>
                    <a:pt x="438846" y="39654"/>
                    <a:pt x="374817" y="29071"/>
                  </a:cubicBezTo>
                  <a:cubicBezTo>
                    <a:pt x="310788" y="18488"/>
                    <a:pt x="263692" y="-10087"/>
                    <a:pt x="203367" y="3671"/>
                  </a:cubicBezTo>
                  <a:cubicBezTo>
                    <a:pt x="143042" y="17429"/>
                    <a:pt x="5459" y="128025"/>
                    <a:pt x="167" y="1306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1" name="フリーフォーム 2270">
              <a:extLst>
                <a:ext uri="{FF2B5EF4-FFF2-40B4-BE49-F238E27FC236}">
                  <a16:creationId xmlns:a16="http://schemas.microsoft.com/office/drawing/2014/main" id="{6B57B410-D787-EE3C-AE73-D84F555715B0}"/>
                </a:ext>
              </a:extLst>
            </p:cNvPr>
            <p:cNvSpPr/>
            <p:nvPr/>
          </p:nvSpPr>
          <p:spPr>
            <a:xfrm>
              <a:off x="5368975" y="1962090"/>
              <a:ext cx="688985" cy="497995"/>
            </a:xfrm>
            <a:custGeom>
              <a:avLst/>
              <a:gdLst>
                <a:gd name="connsiteX0" fmla="*/ 400000 w 688985"/>
                <a:gd name="connsiteY0" fmla="*/ 60 h 497995"/>
                <a:gd name="connsiteX1" fmla="*/ 666700 w 688985"/>
                <a:gd name="connsiteY1" fmla="*/ 225485 h 497995"/>
                <a:gd name="connsiteX2" fmla="*/ 673050 w 688985"/>
                <a:gd name="connsiteY2" fmla="*/ 279460 h 497995"/>
                <a:gd name="connsiteX3" fmla="*/ 688925 w 688985"/>
                <a:gd name="connsiteY3" fmla="*/ 489010 h 497995"/>
                <a:gd name="connsiteX4" fmla="*/ 666700 w 688985"/>
                <a:gd name="connsiteY4" fmla="*/ 457260 h 497995"/>
                <a:gd name="connsiteX5" fmla="*/ 600025 w 688985"/>
                <a:gd name="connsiteY5" fmla="*/ 435035 h 497995"/>
                <a:gd name="connsiteX6" fmla="*/ 238075 w 688985"/>
                <a:gd name="connsiteY6" fmla="*/ 387410 h 497995"/>
                <a:gd name="connsiteX7" fmla="*/ 263475 w 688985"/>
                <a:gd name="connsiteY7" fmla="*/ 409635 h 497995"/>
                <a:gd name="connsiteX8" fmla="*/ 3125 w 688985"/>
                <a:gd name="connsiteY8" fmla="*/ 365185 h 497995"/>
                <a:gd name="connsiteX9" fmla="*/ 117425 w 688985"/>
                <a:gd name="connsiteY9" fmla="*/ 358835 h 497995"/>
                <a:gd name="connsiteX10" fmla="*/ 82500 w 688985"/>
                <a:gd name="connsiteY10" fmla="*/ 333435 h 497995"/>
                <a:gd name="connsiteX11" fmla="*/ 628600 w 688985"/>
                <a:gd name="connsiteY11" fmla="*/ 390585 h 497995"/>
                <a:gd name="connsiteX12" fmla="*/ 654000 w 688985"/>
                <a:gd name="connsiteY12" fmla="*/ 393760 h 497995"/>
                <a:gd name="connsiteX13" fmla="*/ 634950 w 688985"/>
                <a:gd name="connsiteY13" fmla="*/ 263585 h 497995"/>
                <a:gd name="connsiteX14" fmla="*/ 596850 w 688985"/>
                <a:gd name="connsiteY14" fmla="*/ 203260 h 497995"/>
                <a:gd name="connsiteX15" fmla="*/ 400000 w 688985"/>
                <a:gd name="connsiteY15" fmla="*/ 60 h 49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8985" h="497995">
                  <a:moveTo>
                    <a:pt x="400000" y="60"/>
                  </a:moveTo>
                  <a:cubicBezTo>
                    <a:pt x="411642" y="3764"/>
                    <a:pt x="621192" y="178918"/>
                    <a:pt x="666700" y="225485"/>
                  </a:cubicBezTo>
                  <a:cubicBezTo>
                    <a:pt x="712208" y="272052"/>
                    <a:pt x="669346" y="235539"/>
                    <a:pt x="673050" y="279460"/>
                  </a:cubicBezTo>
                  <a:cubicBezTo>
                    <a:pt x="676754" y="323381"/>
                    <a:pt x="689983" y="459377"/>
                    <a:pt x="688925" y="489010"/>
                  </a:cubicBezTo>
                  <a:cubicBezTo>
                    <a:pt x="687867" y="518643"/>
                    <a:pt x="681517" y="466256"/>
                    <a:pt x="666700" y="457260"/>
                  </a:cubicBezTo>
                  <a:cubicBezTo>
                    <a:pt x="651883" y="448264"/>
                    <a:pt x="671463" y="446677"/>
                    <a:pt x="600025" y="435035"/>
                  </a:cubicBezTo>
                  <a:cubicBezTo>
                    <a:pt x="528588" y="423393"/>
                    <a:pt x="294167" y="391643"/>
                    <a:pt x="238075" y="387410"/>
                  </a:cubicBezTo>
                  <a:cubicBezTo>
                    <a:pt x="181983" y="383177"/>
                    <a:pt x="302633" y="413339"/>
                    <a:pt x="263475" y="409635"/>
                  </a:cubicBezTo>
                  <a:cubicBezTo>
                    <a:pt x="224317" y="405931"/>
                    <a:pt x="27467" y="373652"/>
                    <a:pt x="3125" y="365185"/>
                  </a:cubicBezTo>
                  <a:cubicBezTo>
                    <a:pt x="-21217" y="356718"/>
                    <a:pt x="104196" y="364127"/>
                    <a:pt x="117425" y="358835"/>
                  </a:cubicBezTo>
                  <a:cubicBezTo>
                    <a:pt x="130654" y="353543"/>
                    <a:pt x="-2696" y="328143"/>
                    <a:pt x="82500" y="333435"/>
                  </a:cubicBezTo>
                  <a:cubicBezTo>
                    <a:pt x="167696" y="338727"/>
                    <a:pt x="533350" y="380531"/>
                    <a:pt x="628600" y="390585"/>
                  </a:cubicBezTo>
                  <a:cubicBezTo>
                    <a:pt x="723850" y="400639"/>
                    <a:pt x="652942" y="414927"/>
                    <a:pt x="654000" y="393760"/>
                  </a:cubicBezTo>
                  <a:cubicBezTo>
                    <a:pt x="655058" y="372593"/>
                    <a:pt x="644475" y="295335"/>
                    <a:pt x="634950" y="263585"/>
                  </a:cubicBezTo>
                  <a:cubicBezTo>
                    <a:pt x="625425" y="231835"/>
                    <a:pt x="632304" y="244006"/>
                    <a:pt x="596850" y="203260"/>
                  </a:cubicBezTo>
                  <a:cubicBezTo>
                    <a:pt x="561396" y="162514"/>
                    <a:pt x="388358" y="-3644"/>
                    <a:pt x="400000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2" name="フリーフォーム 2271">
              <a:extLst>
                <a:ext uri="{FF2B5EF4-FFF2-40B4-BE49-F238E27FC236}">
                  <a16:creationId xmlns:a16="http://schemas.microsoft.com/office/drawing/2014/main" id="{1B074DE5-3C14-A0F7-EE5F-390DFB083240}"/>
                </a:ext>
              </a:extLst>
            </p:cNvPr>
            <p:cNvSpPr/>
            <p:nvPr/>
          </p:nvSpPr>
          <p:spPr>
            <a:xfrm>
              <a:off x="5279884" y="1846351"/>
              <a:ext cx="104143" cy="319162"/>
            </a:xfrm>
            <a:custGeom>
              <a:avLst/>
              <a:gdLst>
                <a:gd name="connsiteX0" fmla="*/ 3316 w 104143"/>
                <a:gd name="connsiteY0" fmla="*/ 318999 h 319162"/>
                <a:gd name="connsiteX1" fmla="*/ 82691 w 104143"/>
                <a:gd name="connsiteY1" fmla="*/ 220574 h 319162"/>
                <a:gd name="connsiteX2" fmla="*/ 50941 w 104143"/>
                <a:gd name="connsiteY2" fmla="*/ 109449 h 319162"/>
                <a:gd name="connsiteX3" fmla="*/ 6491 w 104143"/>
                <a:gd name="connsiteY3" fmla="*/ 49124 h 319162"/>
                <a:gd name="connsiteX4" fmla="*/ 92216 w 104143"/>
                <a:gd name="connsiteY4" fmla="*/ 1499 h 319162"/>
                <a:gd name="connsiteX5" fmla="*/ 6491 w 104143"/>
                <a:gd name="connsiteY5" fmla="*/ 11024 h 319162"/>
                <a:gd name="connsiteX6" fmla="*/ 16016 w 104143"/>
                <a:gd name="connsiteY6" fmla="*/ 30074 h 319162"/>
                <a:gd name="connsiteX7" fmla="*/ 95391 w 104143"/>
                <a:gd name="connsiteY7" fmla="*/ 125324 h 319162"/>
                <a:gd name="connsiteX8" fmla="*/ 98566 w 104143"/>
                <a:gd name="connsiteY8" fmla="*/ 191999 h 319162"/>
                <a:gd name="connsiteX9" fmla="*/ 63641 w 104143"/>
                <a:gd name="connsiteY9" fmla="*/ 242799 h 319162"/>
                <a:gd name="connsiteX10" fmla="*/ 3316 w 104143"/>
                <a:gd name="connsiteY10" fmla="*/ 318999 h 3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143" h="319162">
                  <a:moveTo>
                    <a:pt x="3316" y="318999"/>
                  </a:moveTo>
                  <a:cubicBezTo>
                    <a:pt x="6491" y="315295"/>
                    <a:pt x="74754" y="255499"/>
                    <a:pt x="82691" y="220574"/>
                  </a:cubicBezTo>
                  <a:cubicBezTo>
                    <a:pt x="90628" y="185649"/>
                    <a:pt x="63641" y="138024"/>
                    <a:pt x="50941" y="109449"/>
                  </a:cubicBezTo>
                  <a:cubicBezTo>
                    <a:pt x="38241" y="80874"/>
                    <a:pt x="-388" y="67116"/>
                    <a:pt x="6491" y="49124"/>
                  </a:cubicBezTo>
                  <a:cubicBezTo>
                    <a:pt x="13370" y="31132"/>
                    <a:pt x="92216" y="7849"/>
                    <a:pt x="92216" y="1499"/>
                  </a:cubicBezTo>
                  <a:cubicBezTo>
                    <a:pt x="92216" y="-4851"/>
                    <a:pt x="6491" y="11024"/>
                    <a:pt x="6491" y="11024"/>
                  </a:cubicBezTo>
                  <a:cubicBezTo>
                    <a:pt x="-6209" y="15787"/>
                    <a:pt x="1199" y="11024"/>
                    <a:pt x="16016" y="30074"/>
                  </a:cubicBezTo>
                  <a:cubicBezTo>
                    <a:pt x="30833" y="49124"/>
                    <a:pt x="81633" y="98336"/>
                    <a:pt x="95391" y="125324"/>
                  </a:cubicBezTo>
                  <a:cubicBezTo>
                    <a:pt x="109149" y="152311"/>
                    <a:pt x="103858" y="172420"/>
                    <a:pt x="98566" y="191999"/>
                  </a:cubicBezTo>
                  <a:cubicBezTo>
                    <a:pt x="93274" y="211578"/>
                    <a:pt x="75812" y="223220"/>
                    <a:pt x="63641" y="242799"/>
                  </a:cubicBezTo>
                  <a:cubicBezTo>
                    <a:pt x="51470" y="262378"/>
                    <a:pt x="141" y="322703"/>
                    <a:pt x="3316" y="3189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3" name="フリーフォーム 2272">
              <a:extLst>
                <a:ext uri="{FF2B5EF4-FFF2-40B4-BE49-F238E27FC236}">
                  <a16:creationId xmlns:a16="http://schemas.microsoft.com/office/drawing/2014/main" id="{5225D500-AA94-F775-8A56-21F2E957741D}"/>
                </a:ext>
              </a:extLst>
            </p:cNvPr>
            <p:cNvSpPr/>
            <p:nvPr/>
          </p:nvSpPr>
          <p:spPr>
            <a:xfrm>
              <a:off x="5086265" y="1923614"/>
              <a:ext cx="76575" cy="130704"/>
            </a:xfrm>
            <a:custGeom>
              <a:avLst/>
              <a:gdLst>
                <a:gd name="connsiteX0" fmla="*/ 41360 w 76575"/>
                <a:gd name="connsiteY0" fmla="*/ 436 h 130704"/>
                <a:gd name="connsiteX1" fmla="*/ 41360 w 76575"/>
                <a:gd name="connsiteY1" fmla="*/ 76636 h 130704"/>
                <a:gd name="connsiteX2" fmla="*/ 76285 w 76575"/>
                <a:gd name="connsiteY2" fmla="*/ 130611 h 130704"/>
                <a:gd name="connsiteX3" fmla="*/ 19135 w 76575"/>
                <a:gd name="connsiteY3" fmla="*/ 63936 h 130704"/>
                <a:gd name="connsiteX4" fmla="*/ 85 w 76575"/>
                <a:gd name="connsiteY4" fmla="*/ 54411 h 130704"/>
                <a:gd name="connsiteX5" fmla="*/ 12785 w 76575"/>
                <a:gd name="connsiteY5" fmla="*/ 44886 h 130704"/>
                <a:gd name="connsiteX6" fmla="*/ 41360 w 76575"/>
                <a:gd name="connsiteY6" fmla="*/ 436 h 13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75" h="130704">
                  <a:moveTo>
                    <a:pt x="41360" y="436"/>
                  </a:moveTo>
                  <a:cubicBezTo>
                    <a:pt x="46123" y="5728"/>
                    <a:pt x="35539" y="54940"/>
                    <a:pt x="41360" y="76636"/>
                  </a:cubicBezTo>
                  <a:cubicBezTo>
                    <a:pt x="47181" y="98332"/>
                    <a:pt x="79989" y="132728"/>
                    <a:pt x="76285" y="130611"/>
                  </a:cubicBezTo>
                  <a:cubicBezTo>
                    <a:pt x="72581" y="128494"/>
                    <a:pt x="31835" y="76636"/>
                    <a:pt x="19135" y="63936"/>
                  </a:cubicBezTo>
                  <a:cubicBezTo>
                    <a:pt x="6435" y="51236"/>
                    <a:pt x="85" y="54411"/>
                    <a:pt x="85" y="54411"/>
                  </a:cubicBezTo>
                  <a:cubicBezTo>
                    <a:pt x="-973" y="51236"/>
                    <a:pt x="8022" y="50178"/>
                    <a:pt x="12785" y="44886"/>
                  </a:cubicBezTo>
                  <a:cubicBezTo>
                    <a:pt x="17547" y="39594"/>
                    <a:pt x="36597" y="-4856"/>
                    <a:pt x="41360" y="4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4" name="フリーフォーム 2273">
              <a:extLst>
                <a:ext uri="{FF2B5EF4-FFF2-40B4-BE49-F238E27FC236}">
                  <a16:creationId xmlns:a16="http://schemas.microsoft.com/office/drawing/2014/main" id="{B894AB52-3019-3B28-B116-F7871927A898}"/>
                </a:ext>
              </a:extLst>
            </p:cNvPr>
            <p:cNvSpPr/>
            <p:nvPr/>
          </p:nvSpPr>
          <p:spPr>
            <a:xfrm>
              <a:off x="5156034" y="1863765"/>
              <a:ext cx="193385" cy="249827"/>
            </a:xfrm>
            <a:custGeom>
              <a:avLst/>
              <a:gdLst>
                <a:gd name="connsiteX0" fmla="*/ 166 w 193385"/>
                <a:gd name="connsiteY0" fmla="*/ 199985 h 249827"/>
                <a:gd name="connsiteX1" fmla="*/ 25566 w 193385"/>
                <a:gd name="connsiteY1" fmla="*/ 47585 h 249827"/>
                <a:gd name="connsiteX2" fmla="*/ 9691 w 193385"/>
                <a:gd name="connsiteY2" fmla="*/ 95210 h 249827"/>
                <a:gd name="connsiteX3" fmla="*/ 25566 w 193385"/>
                <a:gd name="connsiteY3" fmla="*/ 50760 h 249827"/>
                <a:gd name="connsiteX4" fmla="*/ 120816 w 193385"/>
                <a:gd name="connsiteY4" fmla="*/ 38060 h 249827"/>
                <a:gd name="connsiteX5" fmla="*/ 130341 w 193385"/>
                <a:gd name="connsiteY5" fmla="*/ 47585 h 249827"/>
                <a:gd name="connsiteX6" fmla="*/ 158916 w 193385"/>
                <a:gd name="connsiteY6" fmla="*/ 79335 h 249827"/>
                <a:gd name="connsiteX7" fmla="*/ 158916 w 193385"/>
                <a:gd name="connsiteY7" fmla="*/ 114260 h 249827"/>
                <a:gd name="connsiteX8" fmla="*/ 187491 w 193385"/>
                <a:gd name="connsiteY8" fmla="*/ 228560 h 249827"/>
                <a:gd name="connsiteX9" fmla="*/ 190666 w 193385"/>
                <a:gd name="connsiteY9" fmla="*/ 238085 h 249827"/>
                <a:gd name="connsiteX10" fmla="*/ 155741 w 193385"/>
                <a:gd name="connsiteY10" fmla="*/ 101560 h 249827"/>
                <a:gd name="connsiteX11" fmla="*/ 98591 w 193385"/>
                <a:gd name="connsiteY11" fmla="*/ 3135 h 249827"/>
                <a:gd name="connsiteX12" fmla="*/ 98591 w 193385"/>
                <a:gd name="connsiteY12" fmla="*/ 25360 h 249827"/>
                <a:gd name="connsiteX13" fmla="*/ 19216 w 193385"/>
                <a:gd name="connsiteY13" fmla="*/ 34885 h 249827"/>
                <a:gd name="connsiteX14" fmla="*/ 166 w 193385"/>
                <a:gd name="connsiteY14" fmla="*/ 199985 h 24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85" h="249827">
                  <a:moveTo>
                    <a:pt x="166" y="199985"/>
                  </a:moveTo>
                  <a:cubicBezTo>
                    <a:pt x="1224" y="202102"/>
                    <a:pt x="23979" y="65047"/>
                    <a:pt x="25566" y="47585"/>
                  </a:cubicBezTo>
                  <a:cubicBezTo>
                    <a:pt x="27153" y="30123"/>
                    <a:pt x="9691" y="94681"/>
                    <a:pt x="9691" y="95210"/>
                  </a:cubicBezTo>
                  <a:cubicBezTo>
                    <a:pt x="9691" y="95739"/>
                    <a:pt x="7045" y="60285"/>
                    <a:pt x="25566" y="50760"/>
                  </a:cubicBezTo>
                  <a:cubicBezTo>
                    <a:pt x="44087" y="41235"/>
                    <a:pt x="103354" y="38589"/>
                    <a:pt x="120816" y="38060"/>
                  </a:cubicBezTo>
                  <a:cubicBezTo>
                    <a:pt x="138278" y="37531"/>
                    <a:pt x="123991" y="40706"/>
                    <a:pt x="130341" y="47585"/>
                  </a:cubicBezTo>
                  <a:cubicBezTo>
                    <a:pt x="136691" y="54464"/>
                    <a:pt x="154154" y="68223"/>
                    <a:pt x="158916" y="79335"/>
                  </a:cubicBezTo>
                  <a:cubicBezTo>
                    <a:pt x="163678" y="90447"/>
                    <a:pt x="154154" y="89389"/>
                    <a:pt x="158916" y="114260"/>
                  </a:cubicBezTo>
                  <a:cubicBezTo>
                    <a:pt x="163678" y="139131"/>
                    <a:pt x="182199" y="207923"/>
                    <a:pt x="187491" y="228560"/>
                  </a:cubicBezTo>
                  <a:cubicBezTo>
                    <a:pt x="192783" y="249197"/>
                    <a:pt x="195958" y="259251"/>
                    <a:pt x="190666" y="238085"/>
                  </a:cubicBezTo>
                  <a:cubicBezTo>
                    <a:pt x="185374" y="216919"/>
                    <a:pt x="171087" y="140718"/>
                    <a:pt x="155741" y="101560"/>
                  </a:cubicBezTo>
                  <a:cubicBezTo>
                    <a:pt x="140395" y="62402"/>
                    <a:pt x="108116" y="15835"/>
                    <a:pt x="98591" y="3135"/>
                  </a:cubicBezTo>
                  <a:cubicBezTo>
                    <a:pt x="89066" y="-9565"/>
                    <a:pt x="111820" y="20068"/>
                    <a:pt x="98591" y="25360"/>
                  </a:cubicBezTo>
                  <a:cubicBezTo>
                    <a:pt x="85362" y="30652"/>
                    <a:pt x="35620" y="8956"/>
                    <a:pt x="19216" y="34885"/>
                  </a:cubicBezTo>
                  <a:cubicBezTo>
                    <a:pt x="2812" y="60814"/>
                    <a:pt x="-892" y="197868"/>
                    <a:pt x="166" y="1999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5" name="フリーフォーム 2274">
              <a:extLst>
                <a:ext uri="{FF2B5EF4-FFF2-40B4-BE49-F238E27FC236}">
                  <a16:creationId xmlns:a16="http://schemas.microsoft.com/office/drawing/2014/main" id="{AE86DCE8-693D-699E-1C18-7AFBBB2DE2F5}"/>
                </a:ext>
              </a:extLst>
            </p:cNvPr>
            <p:cNvSpPr/>
            <p:nvPr/>
          </p:nvSpPr>
          <p:spPr>
            <a:xfrm>
              <a:off x="5257792" y="2101822"/>
              <a:ext cx="248384" cy="236608"/>
            </a:xfrm>
            <a:custGeom>
              <a:avLst/>
              <a:gdLst>
                <a:gd name="connsiteX0" fmla="*/ 8 w 248384"/>
                <a:gd name="connsiteY0" fmla="*/ 28 h 236608"/>
                <a:gd name="connsiteX1" fmla="*/ 142883 w 248384"/>
                <a:gd name="connsiteY1" fmla="*/ 152428 h 236608"/>
                <a:gd name="connsiteX2" fmla="*/ 247658 w 248384"/>
                <a:gd name="connsiteY2" fmla="*/ 219103 h 236608"/>
                <a:gd name="connsiteX3" fmla="*/ 187333 w 248384"/>
                <a:gd name="connsiteY3" fmla="*/ 209578 h 236608"/>
                <a:gd name="connsiteX4" fmla="*/ 149233 w 248384"/>
                <a:gd name="connsiteY4" fmla="*/ 231803 h 236608"/>
                <a:gd name="connsiteX5" fmla="*/ 177808 w 248384"/>
                <a:gd name="connsiteY5" fmla="*/ 225453 h 236608"/>
                <a:gd name="connsiteX6" fmla="*/ 73033 w 248384"/>
                <a:gd name="connsiteY6" fmla="*/ 120678 h 236608"/>
                <a:gd name="connsiteX7" fmla="*/ 149233 w 248384"/>
                <a:gd name="connsiteY7" fmla="*/ 165128 h 236608"/>
                <a:gd name="connsiteX8" fmla="*/ 8 w 248384"/>
                <a:gd name="connsiteY8" fmla="*/ 28 h 23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384" h="236608">
                  <a:moveTo>
                    <a:pt x="8" y="28"/>
                  </a:moveTo>
                  <a:cubicBezTo>
                    <a:pt x="-1050" y="-2089"/>
                    <a:pt x="101608" y="115916"/>
                    <a:pt x="142883" y="152428"/>
                  </a:cubicBezTo>
                  <a:cubicBezTo>
                    <a:pt x="184158" y="188940"/>
                    <a:pt x="240250" y="209578"/>
                    <a:pt x="247658" y="219103"/>
                  </a:cubicBezTo>
                  <a:cubicBezTo>
                    <a:pt x="255066" y="228628"/>
                    <a:pt x="203737" y="207461"/>
                    <a:pt x="187333" y="209578"/>
                  </a:cubicBezTo>
                  <a:cubicBezTo>
                    <a:pt x="170929" y="211695"/>
                    <a:pt x="150821" y="229157"/>
                    <a:pt x="149233" y="231803"/>
                  </a:cubicBezTo>
                  <a:cubicBezTo>
                    <a:pt x="147646" y="234449"/>
                    <a:pt x="190508" y="243974"/>
                    <a:pt x="177808" y="225453"/>
                  </a:cubicBezTo>
                  <a:cubicBezTo>
                    <a:pt x="165108" y="206932"/>
                    <a:pt x="77796" y="130732"/>
                    <a:pt x="73033" y="120678"/>
                  </a:cubicBezTo>
                  <a:cubicBezTo>
                    <a:pt x="68271" y="110624"/>
                    <a:pt x="158229" y="179945"/>
                    <a:pt x="149233" y="165128"/>
                  </a:cubicBezTo>
                  <a:cubicBezTo>
                    <a:pt x="140237" y="150311"/>
                    <a:pt x="1066" y="2145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6" name="フリーフォーム 2275">
              <a:extLst>
                <a:ext uri="{FF2B5EF4-FFF2-40B4-BE49-F238E27FC236}">
                  <a16:creationId xmlns:a16="http://schemas.microsoft.com/office/drawing/2014/main" id="{BB4CFBE9-F783-366A-52DA-11D99893DF1A}"/>
                </a:ext>
              </a:extLst>
            </p:cNvPr>
            <p:cNvSpPr/>
            <p:nvPr/>
          </p:nvSpPr>
          <p:spPr>
            <a:xfrm>
              <a:off x="5344522" y="2121811"/>
              <a:ext cx="669256" cy="176691"/>
            </a:xfrm>
            <a:custGeom>
              <a:avLst/>
              <a:gdLst>
                <a:gd name="connsiteX0" fmla="*/ 2178 w 669256"/>
                <a:gd name="connsiteY0" fmla="*/ 2264 h 176691"/>
                <a:gd name="connsiteX1" fmla="*/ 52978 w 669256"/>
                <a:gd name="connsiteY1" fmla="*/ 27664 h 176691"/>
                <a:gd name="connsiteX2" fmla="*/ 230778 w 669256"/>
                <a:gd name="connsiteY2" fmla="*/ 119739 h 176691"/>
                <a:gd name="connsiteX3" fmla="*/ 170453 w 669256"/>
                <a:gd name="connsiteY3" fmla="*/ 122914 h 176691"/>
                <a:gd name="connsiteX4" fmla="*/ 411753 w 669256"/>
                <a:gd name="connsiteY4" fmla="*/ 164189 h 176691"/>
                <a:gd name="connsiteX5" fmla="*/ 427628 w 669256"/>
                <a:gd name="connsiteY5" fmla="*/ 161014 h 176691"/>
                <a:gd name="connsiteX6" fmla="*/ 668928 w 669256"/>
                <a:gd name="connsiteY6" fmla="*/ 138789 h 176691"/>
                <a:gd name="connsiteX7" fmla="*/ 475253 w 669256"/>
                <a:gd name="connsiteY7" fmla="*/ 173714 h 176691"/>
                <a:gd name="connsiteX8" fmla="*/ 287928 w 669256"/>
                <a:gd name="connsiteY8" fmla="*/ 173714 h 176691"/>
                <a:gd name="connsiteX9" fmla="*/ 329203 w 669256"/>
                <a:gd name="connsiteY9" fmla="*/ 164189 h 176691"/>
                <a:gd name="connsiteX10" fmla="*/ 122828 w 669256"/>
                <a:gd name="connsiteY10" fmla="*/ 84814 h 176691"/>
                <a:gd name="connsiteX11" fmla="*/ 202203 w 669256"/>
                <a:gd name="connsiteY11" fmla="*/ 161014 h 176691"/>
                <a:gd name="connsiteX12" fmla="*/ 116478 w 669256"/>
                <a:gd name="connsiteY12" fmla="*/ 110214 h 176691"/>
                <a:gd name="connsiteX13" fmla="*/ 141878 w 669256"/>
                <a:gd name="connsiteY13" fmla="*/ 97514 h 176691"/>
                <a:gd name="connsiteX14" fmla="*/ 2178 w 669256"/>
                <a:gd name="connsiteY14" fmla="*/ 2264 h 17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256" h="176691">
                  <a:moveTo>
                    <a:pt x="2178" y="2264"/>
                  </a:moveTo>
                  <a:cubicBezTo>
                    <a:pt x="-12638" y="-9378"/>
                    <a:pt x="52978" y="27664"/>
                    <a:pt x="52978" y="27664"/>
                  </a:cubicBezTo>
                  <a:cubicBezTo>
                    <a:pt x="91078" y="47243"/>
                    <a:pt x="211199" y="103864"/>
                    <a:pt x="230778" y="119739"/>
                  </a:cubicBezTo>
                  <a:cubicBezTo>
                    <a:pt x="250357" y="135614"/>
                    <a:pt x="140291" y="115506"/>
                    <a:pt x="170453" y="122914"/>
                  </a:cubicBezTo>
                  <a:cubicBezTo>
                    <a:pt x="200615" y="130322"/>
                    <a:pt x="368891" y="157839"/>
                    <a:pt x="411753" y="164189"/>
                  </a:cubicBezTo>
                  <a:cubicBezTo>
                    <a:pt x="454615" y="170539"/>
                    <a:pt x="427628" y="161014"/>
                    <a:pt x="427628" y="161014"/>
                  </a:cubicBezTo>
                  <a:cubicBezTo>
                    <a:pt x="470491" y="156781"/>
                    <a:pt x="660991" y="136672"/>
                    <a:pt x="668928" y="138789"/>
                  </a:cubicBezTo>
                  <a:cubicBezTo>
                    <a:pt x="676865" y="140906"/>
                    <a:pt x="538753" y="167893"/>
                    <a:pt x="475253" y="173714"/>
                  </a:cubicBezTo>
                  <a:cubicBezTo>
                    <a:pt x="411753" y="179535"/>
                    <a:pt x="312270" y="175302"/>
                    <a:pt x="287928" y="173714"/>
                  </a:cubicBezTo>
                  <a:cubicBezTo>
                    <a:pt x="263586" y="172127"/>
                    <a:pt x="356720" y="179006"/>
                    <a:pt x="329203" y="164189"/>
                  </a:cubicBezTo>
                  <a:cubicBezTo>
                    <a:pt x="301686" y="149372"/>
                    <a:pt x="143995" y="85343"/>
                    <a:pt x="122828" y="84814"/>
                  </a:cubicBezTo>
                  <a:cubicBezTo>
                    <a:pt x="101661" y="84285"/>
                    <a:pt x="203261" y="156781"/>
                    <a:pt x="202203" y="161014"/>
                  </a:cubicBezTo>
                  <a:cubicBezTo>
                    <a:pt x="201145" y="165247"/>
                    <a:pt x="126532" y="120797"/>
                    <a:pt x="116478" y="110214"/>
                  </a:cubicBezTo>
                  <a:cubicBezTo>
                    <a:pt x="106424" y="99631"/>
                    <a:pt x="158282" y="110214"/>
                    <a:pt x="141878" y="97514"/>
                  </a:cubicBezTo>
                  <a:cubicBezTo>
                    <a:pt x="125474" y="84814"/>
                    <a:pt x="16994" y="13906"/>
                    <a:pt x="2178" y="22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7" name="フリーフォーム 2276">
              <a:extLst>
                <a:ext uri="{FF2B5EF4-FFF2-40B4-BE49-F238E27FC236}">
                  <a16:creationId xmlns:a16="http://schemas.microsoft.com/office/drawing/2014/main" id="{B8493BBF-469C-BDFB-B3AF-432F72F64E21}"/>
                </a:ext>
              </a:extLst>
            </p:cNvPr>
            <p:cNvSpPr/>
            <p:nvPr/>
          </p:nvSpPr>
          <p:spPr>
            <a:xfrm>
              <a:off x="5194473" y="2336756"/>
              <a:ext cx="257010" cy="640893"/>
            </a:xfrm>
            <a:custGeom>
              <a:avLst/>
              <a:gdLst>
                <a:gd name="connsiteX0" fmla="*/ 257002 w 257010"/>
                <a:gd name="connsiteY0" fmla="*/ 44 h 640893"/>
                <a:gd name="connsiteX1" fmla="*/ 120477 w 257010"/>
                <a:gd name="connsiteY1" fmla="*/ 149269 h 640893"/>
                <a:gd name="connsiteX2" fmla="*/ 126827 w 257010"/>
                <a:gd name="connsiteY2" fmla="*/ 209594 h 640893"/>
                <a:gd name="connsiteX3" fmla="*/ 12527 w 257010"/>
                <a:gd name="connsiteY3" fmla="*/ 285794 h 640893"/>
                <a:gd name="connsiteX4" fmla="*/ 6177 w 257010"/>
                <a:gd name="connsiteY4" fmla="*/ 298494 h 640893"/>
                <a:gd name="connsiteX5" fmla="*/ 41102 w 257010"/>
                <a:gd name="connsiteY5" fmla="*/ 314369 h 640893"/>
                <a:gd name="connsiteX6" fmla="*/ 50627 w 257010"/>
                <a:gd name="connsiteY6" fmla="*/ 371519 h 640893"/>
                <a:gd name="connsiteX7" fmla="*/ 98252 w 257010"/>
                <a:gd name="connsiteY7" fmla="*/ 431844 h 640893"/>
                <a:gd name="connsiteX8" fmla="*/ 228427 w 257010"/>
                <a:gd name="connsiteY8" fmla="*/ 635044 h 640893"/>
                <a:gd name="connsiteX9" fmla="*/ 158577 w 257010"/>
                <a:gd name="connsiteY9" fmla="*/ 565194 h 640893"/>
                <a:gd name="connsiteX10" fmla="*/ 25227 w 257010"/>
                <a:gd name="connsiteY10" fmla="*/ 352469 h 640893"/>
                <a:gd name="connsiteX11" fmla="*/ 60152 w 257010"/>
                <a:gd name="connsiteY11" fmla="*/ 393744 h 640893"/>
                <a:gd name="connsiteX12" fmla="*/ 85552 w 257010"/>
                <a:gd name="connsiteY12" fmla="*/ 247694 h 640893"/>
                <a:gd name="connsiteX13" fmla="*/ 145877 w 257010"/>
                <a:gd name="connsiteY13" fmla="*/ 219119 h 640893"/>
                <a:gd name="connsiteX14" fmla="*/ 110952 w 257010"/>
                <a:gd name="connsiteY14" fmla="*/ 206419 h 640893"/>
                <a:gd name="connsiteX15" fmla="*/ 126827 w 257010"/>
                <a:gd name="connsiteY15" fmla="*/ 165144 h 640893"/>
                <a:gd name="connsiteX16" fmla="*/ 257002 w 257010"/>
                <a:gd name="connsiteY16" fmla="*/ 44 h 6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010" h="640893">
                  <a:moveTo>
                    <a:pt x="257002" y="44"/>
                  </a:moveTo>
                  <a:cubicBezTo>
                    <a:pt x="255944" y="-2602"/>
                    <a:pt x="142173" y="114344"/>
                    <a:pt x="120477" y="149269"/>
                  </a:cubicBezTo>
                  <a:cubicBezTo>
                    <a:pt x="98781" y="184194"/>
                    <a:pt x="144819" y="186840"/>
                    <a:pt x="126827" y="209594"/>
                  </a:cubicBezTo>
                  <a:cubicBezTo>
                    <a:pt x="108835" y="232348"/>
                    <a:pt x="32635" y="270977"/>
                    <a:pt x="12527" y="285794"/>
                  </a:cubicBezTo>
                  <a:cubicBezTo>
                    <a:pt x="-7581" y="300611"/>
                    <a:pt x="1415" y="293732"/>
                    <a:pt x="6177" y="298494"/>
                  </a:cubicBezTo>
                  <a:cubicBezTo>
                    <a:pt x="10939" y="303256"/>
                    <a:pt x="33694" y="302198"/>
                    <a:pt x="41102" y="314369"/>
                  </a:cubicBezTo>
                  <a:cubicBezTo>
                    <a:pt x="48510" y="326540"/>
                    <a:pt x="41102" y="351940"/>
                    <a:pt x="50627" y="371519"/>
                  </a:cubicBezTo>
                  <a:cubicBezTo>
                    <a:pt x="60152" y="391098"/>
                    <a:pt x="68619" y="387923"/>
                    <a:pt x="98252" y="431844"/>
                  </a:cubicBezTo>
                  <a:cubicBezTo>
                    <a:pt x="127885" y="475765"/>
                    <a:pt x="218373" y="612819"/>
                    <a:pt x="228427" y="635044"/>
                  </a:cubicBezTo>
                  <a:cubicBezTo>
                    <a:pt x="238481" y="657269"/>
                    <a:pt x="192444" y="612290"/>
                    <a:pt x="158577" y="565194"/>
                  </a:cubicBezTo>
                  <a:cubicBezTo>
                    <a:pt x="124710" y="518098"/>
                    <a:pt x="41631" y="381044"/>
                    <a:pt x="25227" y="352469"/>
                  </a:cubicBezTo>
                  <a:cubicBezTo>
                    <a:pt x="8823" y="323894"/>
                    <a:pt x="50098" y="411206"/>
                    <a:pt x="60152" y="393744"/>
                  </a:cubicBezTo>
                  <a:cubicBezTo>
                    <a:pt x="70206" y="376282"/>
                    <a:pt x="71265" y="276798"/>
                    <a:pt x="85552" y="247694"/>
                  </a:cubicBezTo>
                  <a:cubicBezTo>
                    <a:pt x="99839" y="218590"/>
                    <a:pt x="141644" y="225998"/>
                    <a:pt x="145877" y="219119"/>
                  </a:cubicBezTo>
                  <a:cubicBezTo>
                    <a:pt x="150110" y="212240"/>
                    <a:pt x="114127" y="215415"/>
                    <a:pt x="110952" y="206419"/>
                  </a:cubicBezTo>
                  <a:cubicBezTo>
                    <a:pt x="107777" y="197423"/>
                    <a:pt x="94548" y="198481"/>
                    <a:pt x="126827" y="165144"/>
                  </a:cubicBezTo>
                  <a:cubicBezTo>
                    <a:pt x="159106" y="131807"/>
                    <a:pt x="258060" y="2690"/>
                    <a:pt x="257002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8" name="フリーフォーム 2277">
              <a:extLst>
                <a:ext uri="{FF2B5EF4-FFF2-40B4-BE49-F238E27FC236}">
                  <a16:creationId xmlns:a16="http://schemas.microsoft.com/office/drawing/2014/main" id="{C162D1B6-F64E-2E20-B0A0-F94205E0F570}"/>
                </a:ext>
              </a:extLst>
            </p:cNvPr>
            <p:cNvSpPr/>
            <p:nvPr/>
          </p:nvSpPr>
          <p:spPr>
            <a:xfrm>
              <a:off x="5298164" y="2526534"/>
              <a:ext cx="275542" cy="431362"/>
            </a:xfrm>
            <a:custGeom>
              <a:avLst/>
              <a:gdLst>
                <a:gd name="connsiteX0" fmla="*/ 911 w 275542"/>
                <a:gd name="connsiteY0" fmla="*/ 766 h 431362"/>
                <a:gd name="connsiteX1" fmla="*/ 166011 w 275542"/>
                <a:gd name="connsiteY1" fmla="*/ 96016 h 431362"/>
                <a:gd name="connsiteX2" fmla="*/ 264436 w 275542"/>
                <a:gd name="connsiteY2" fmla="*/ 191266 h 431362"/>
                <a:gd name="connsiteX3" fmla="*/ 267611 w 275542"/>
                <a:gd name="connsiteY3" fmla="*/ 429391 h 431362"/>
                <a:gd name="connsiteX4" fmla="*/ 267611 w 275542"/>
                <a:gd name="connsiteY4" fmla="*/ 299216 h 431362"/>
                <a:gd name="connsiteX5" fmla="*/ 264436 w 275542"/>
                <a:gd name="connsiteY5" fmla="*/ 200791 h 431362"/>
                <a:gd name="connsiteX6" fmla="*/ 127911 w 275542"/>
                <a:gd name="connsiteY6" fmla="*/ 64266 h 431362"/>
                <a:gd name="connsiteX7" fmla="*/ 245386 w 275542"/>
                <a:gd name="connsiteY7" fmla="*/ 149991 h 431362"/>
                <a:gd name="connsiteX8" fmla="*/ 911 w 275542"/>
                <a:gd name="connsiteY8" fmla="*/ 766 h 4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542" h="431362">
                  <a:moveTo>
                    <a:pt x="911" y="766"/>
                  </a:moveTo>
                  <a:cubicBezTo>
                    <a:pt x="-12318" y="-8230"/>
                    <a:pt x="122090" y="64266"/>
                    <a:pt x="166011" y="96016"/>
                  </a:cubicBezTo>
                  <a:cubicBezTo>
                    <a:pt x="209932" y="127766"/>
                    <a:pt x="247503" y="135704"/>
                    <a:pt x="264436" y="191266"/>
                  </a:cubicBezTo>
                  <a:cubicBezTo>
                    <a:pt x="281369" y="246829"/>
                    <a:pt x="267082" y="411399"/>
                    <a:pt x="267611" y="429391"/>
                  </a:cubicBezTo>
                  <a:cubicBezTo>
                    <a:pt x="268140" y="447383"/>
                    <a:pt x="268140" y="337316"/>
                    <a:pt x="267611" y="299216"/>
                  </a:cubicBezTo>
                  <a:cubicBezTo>
                    <a:pt x="267082" y="261116"/>
                    <a:pt x="287719" y="239949"/>
                    <a:pt x="264436" y="200791"/>
                  </a:cubicBezTo>
                  <a:cubicBezTo>
                    <a:pt x="241153" y="161633"/>
                    <a:pt x="131086" y="72733"/>
                    <a:pt x="127911" y="64266"/>
                  </a:cubicBezTo>
                  <a:cubicBezTo>
                    <a:pt x="124736" y="55799"/>
                    <a:pt x="260202" y="161103"/>
                    <a:pt x="245386" y="149991"/>
                  </a:cubicBezTo>
                  <a:cubicBezTo>
                    <a:pt x="230570" y="138879"/>
                    <a:pt x="14140" y="9762"/>
                    <a:pt x="911" y="7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9" name="フリーフォーム 2278">
              <a:extLst>
                <a:ext uri="{FF2B5EF4-FFF2-40B4-BE49-F238E27FC236}">
                  <a16:creationId xmlns:a16="http://schemas.microsoft.com/office/drawing/2014/main" id="{B85F3CFC-6CD6-5884-6F4A-5B63C9AB2BF5}"/>
                </a:ext>
              </a:extLst>
            </p:cNvPr>
            <p:cNvSpPr/>
            <p:nvPr/>
          </p:nvSpPr>
          <p:spPr>
            <a:xfrm>
              <a:off x="5181212" y="2499413"/>
              <a:ext cx="96485" cy="288276"/>
            </a:xfrm>
            <a:custGeom>
              <a:avLst/>
              <a:gdLst>
                <a:gd name="connsiteX0" fmla="*/ 63888 w 96485"/>
                <a:gd name="connsiteY0" fmla="*/ 2487 h 288276"/>
                <a:gd name="connsiteX1" fmla="*/ 48013 w 96485"/>
                <a:gd name="connsiteY1" fmla="*/ 123137 h 288276"/>
                <a:gd name="connsiteX2" fmla="*/ 95638 w 96485"/>
                <a:gd name="connsiteY2" fmla="*/ 288237 h 288276"/>
                <a:gd name="connsiteX3" fmla="*/ 388 w 96485"/>
                <a:gd name="connsiteY3" fmla="*/ 139012 h 288276"/>
                <a:gd name="connsiteX4" fmla="*/ 60713 w 96485"/>
                <a:gd name="connsiteY4" fmla="*/ 161237 h 288276"/>
                <a:gd name="connsiteX5" fmla="*/ 28963 w 96485"/>
                <a:gd name="connsiteY5" fmla="*/ 126312 h 288276"/>
                <a:gd name="connsiteX6" fmla="*/ 38488 w 96485"/>
                <a:gd name="connsiteY6" fmla="*/ 46937 h 288276"/>
                <a:gd name="connsiteX7" fmla="*/ 63888 w 96485"/>
                <a:gd name="connsiteY7" fmla="*/ 2487 h 28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485" h="288276">
                  <a:moveTo>
                    <a:pt x="63888" y="2487"/>
                  </a:moveTo>
                  <a:cubicBezTo>
                    <a:pt x="65475" y="15187"/>
                    <a:pt x="42721" y="75512"/>
                    <a:pt x="48013" y="123137"/>
                  </a:cubicBezTo>
                  <a:cubicBezTo>
                    <a:pt x="53305" y="170762"/>
                    <a:pt x="103575" y="285591"/>
                    <a:pt x="95638" y="288237"/>
                  </a:cubicBezTo>
                  <a:cubicBezTo>
                    <a:pt x="87701" y="290883"/>
                    <a:pt x="6209" y="160179"/>
                    <a:pt x="388" y="139012"/>
                  </a:cubicBezTo>
                  <a:cubicBezTo>
                    <a:pt x="-5433" y="117845"/>
                    <a:pt x="55951" y="163354"/>
                    <a:pt x="60713" y="161237"/>
                  </a:cubicBezTo>
                  <a:cubicBezTo>
                    <a:pt x="65475" y="159120"/>
                    <a:pt x="32667" y="145362"/>
                    <a:pt x="28963" y="126312"/>
                  </a:cubicBezTo>
                  <a:cubicBezTo>
                    <a:pt x="25259" y="107262"/>
                    <a:pt x="31609" y="64929"/>
                    <a:pt x="38488" y="46937"/>
                  </a:cubicBezTo>
                  <a:cubicBezTo>
                    <a:pt x="45367" y="28945"/>
                    <a:pt x="62301" y="-10213"/>
                    <a:pt x="63888" y="2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0" name="フリーフォーム 2279">
              <a:extLst>
                <a:ext uri="{FF2B5EF4-FFF2-40B4-BE49-F238E27FC236}">
                  <a16:creationId xmlns:a16="http://schemas.microsoft.com/office/drawing/2014/main" id="{40278DDA-921D-5CBF-B8DD-DD23ADD8E7DD}"/>
                </a:ext>
              </a:extLst>
            </p:cNvPr>
            <p:cNvSpPr/>
            <p:nvPr/>
          </p:nvSpPr>
          <p:spPr>
            <a:xfrm>
              <a:off x="5445125" y="2381250"/>
              <a:ext cx="404393" cy="505206"/>
            </a:xfrm>
            <a:custGeom>
              <a:avLst/>
              <a:gdLst>
                <a:gd name="connsiteX0" fmla="*/ 0 w 404393"/>
                <a:gd name="connsiteY0" fmla="*/ 0 h 505206"/>
                <a:gd name="connsiteX1" fmla="*/ 361950 w 404393"/>
                <a:gd name="connsiteY1" fmla="*/ 41275 h 505206"/>
                <a:gd name="connsiteX2" fmla="*/ 365125 w 404393"/>
                <a:gd name="connsiteY2" fmla="*/ 66675 h 505206"/>
                <a:gd name="connsiteX3" fmla="*/ 384175 w 404393"/>
                <a:gd name="connsiteY3" fmla="*/ 92075 h 505206"/>
                <a:gd name="connsiteX4" fmla="*/ 384175 w 404393"/>
                <a:gd name="connsiteY4" fmla="*/ 187325 h 505206"/>
                <a:gd name="connsiteX5" fmla="*/ 377825 w 404393"/>
                <a:gd name="connsiteY5" fmla="*/ 479425 h 505206"/>
                <a:gd name="connsiteX6" fmla="*/ 371475 w 404393"/>
                <a:gd name="connsiteY6" fmla="*/ 482600 h 505206"/>
                <a:gd name="connsiteX7" fmla="*/ 273050 w 404393"/>
                <a:gd name="connsiteY7" fmla="*/ 504825 h 505206"/>
                <a:gd name="connsiteX8" fmla="*/ 371475 w 404393"/>
                <a:gd name="connsiteY8" fmla="*/ 479425 h 505206"/>
                <a:gd name="connsiteX9" fmla="*/ 403225 w 404393"/>
                <a:gd name="connsiteY9" fmla="*/ 311150 h 505206"/>
                <a:gd name="connsiteX10" fmla="*/ 387350 w 404393"/>
                <a:gd name="connsiteY10" fmla="*/ 76200 h 505206"/>
                <a:gd name="connsiteX11" fmla="*/ 295275 w 404393"/>
                <a:gd name="connsiteY11" fmla="*/ 60325 h 505206"/>
                <a:gd name="connsiteX12" fmla="*/ 0 w 404393"/>
                <a:gd name="connsiteY12" fmla="*/ 0 h 50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4393" h="505206">
                  <a:moveTo>
                    <a:pt x="0" y="0"/>
                  </a:moveTo>
                  <a:cubicBezTo>
                    <a:pt x="150548" y="15081"/>
                    <a:pt x="301096" y="30163"/>
                    <a:pt x="361950" y="41275"/>
                  </a:cubicBezTo>
                  <a:cubicBezTo>
                    <a:pt x="422804" y="52387"/>
                    <a:pt x="361421" y="58208"/>
                    <a:pt x="365125" y="66675"/>
                  </a:cubicBezTo>
                  <a:cubicBezTo>
                    <a:pt x="368829" y="75142"/>
                    <a:pt x="381000" y="71967"/>
                    <a:pt x="384175" y="92075"/>
                  </a:cubicBezTo>
                  <a:cubicBezTo>
                    <a:pt x="387350" y="112183"/>
                    <a:pt x="385233" y="122767"/>
                    <a:pt x="384175" y="187325"/>
                  </a:cubicBezTo>
                  <a:cubicBezTo>
                    <a:pt x="383117" y="251883"/>
                    <a:pt x="379942" y="430213"/>
                    <a:pt x="377825" y="479425"/>
                  </a:cubicBezTo>
                  <a:cubicBezTo>
                    <a:pt x="375708" y="528637"/>
                    <a:pt x="388937" y="478367"/>
                    <a:pt x="371475" y="482600"/>
                  </a:cubicBezTo>
                  <a:cubicBezTo>
                    <a:pt x="354013" y="486833"/>
                    <a:pt x="273050" y="505354"/>
                    <a:pt x="273050" y="504825"/>
                  </a:cubicBezTo>
                  <a:cubicBezTo>
                    <a:pt x="273050" y="504296"/>
                    <a:pt x="349779" y="511704"/>
                    <a:pt x="371475" y="479425"/>
                  </a:cubicBezTo>
                  <a:cubicBezTo>
                    <a:pt x="393171" y="447146"/>
                    <a:pt x="400579" y="378354"/>
                    <a:pt x="403225" y="311150"/>
                  </a:cubicBezTo>
                  <a:cubicBezTo>
                    <a:pt x="405871" y="243946"/>
                    <a:pt x="405342" y="118004"/>
                    <a:pt x="387350" y="76200"/>
                  </a:cubicBezTo>
                  <a:cubicBezTo>
                    <a:pt x="369358" y="34396"/>
                    <a:pt x="295275" y="60325"/>
                    <a:pt x="295275" y="603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1" name="フリーフォーム 2280">
              <a:extLst>
                <a:ext uri="{FF2B5EF4-FFF2-40B4-BE49-F238E27FC236}">
                  <a16:creationId xmlns:a16="http://schemas.microsoft.com/office/drawing/2014/main" id="{D5B4740C-86FA-0877-3546-8288E11E3BBF}"/>
                </a:ext>
              </a:extLst>
            </p:cNvPr>
            <p:cNvSpPr/>
            <p:nvPr/>
          </p:nvSpPr>
          <p:spPr>
            <a:xfrm>
              <a:off x="5358722" y="2420326"/>
              <a:ext cx="248552" cy="148615"/>
            </a:xfrm>
            <a:custGeom>
              <a:avLst/>
              <a:gdLst>
                <a:gd name="connsiteX0" fmla="*/ 248328 w 248552"/>
                <a:gd name="connsiteY0" fmla="*/ 5374 h 148615"/>
                <a:gd name="connsiteX1" fmla="*/ 32428 w 248552"/>
                <a:gd name="connsiteY1" fmla="*/ 52999 h 148615"/>
                <a:gd name="connsiteX2" fmla="*/ 64178 w 248552"/>
                <a:gd name="connsiteY2" fmla="*/ 148249 h 148615"/>
                <a:gd name="connsiteX3" fmla="*/ 19728 w 248552"/>
                <a:gd name="connsiteY3" fmla="*/ 84749 h 148615"/>
                <a:gd name="connsiteX4" fmla="*/ 678 w 248552"/>
                <a:gd name="connsiteY4" fmla="*/ 56174 h 148615"/>
                <a:gd name="connsiteX5" fmla="*/ 41953 w 248552"/>
                <a:gd name="connsiteY5" fmla="*/ 59349 h 148615"/>
                <a:gd name="connsiteX6" fmla="*/ 73703 w 248552"/>
                <a:gd name="connsiteY6" fmla="*/ 5374 h 148615"/>
                <a:gd name="connsiteX7" fmla="*/ 248328 w 248552"/>
                <a:gd name="connsiteY7" fmla="*/ 5374 h 1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552" h="148615">
                  <a:moveTo>
                    <a:pt x="248328" y="5374"/>
                  </a:moveTo>
                  <a:cubicBezTo>
                    <a:pt x="241449" y="13312"/>
                    <a:pt x="63120" y="29187"/>
                    <a:pt x="32428" y="52999"/>
                  </a:cubicBezTo>
                  <a:cubicBezTo>
                    <a:pt x="1736" y="76811"/>
                    <a:pt x="66295" y="142957"/>
                    <a:pt x="64178" y="148249"/>
                  </a:cubicBezTo>
                  <a:cubicBezTo>
                    <a:pt x="62061" y="153541"/>
                    <a:pt x="30311" y="100095"/>
                    <a:pt x="19728" y="84749"/>
                  </a:cubicBezTo>
                  <a:cubicBezTo>
                    <a:pt x="9145" y="69403"/>
                    <a:pt x="-3026" y="60407"/>
                    <a:pt x="678" y="56174"/>
                  </a:cubicBezTo>
                  <a:cubicBezTo>
                    <a:pt x="4382" y="51941"/>
                    <a:pt x="29782" y="67816"/>
                    <a:pt x="41953" y="59349"/>
                  </a:cubicBezTo>
                  <a:cubicBezTo>
                    <a:pt x="54124" y="50882"/>
                    <a:pt x="45128" y="11724"/>
                    <a:pt x="73703" y="5374"/>
                  </a:cubicBezTo>
                  <a:cubicBezTo>
                    <a:pt x="102278" y="-976"/>
                    <a:pt x="255207" y="-2564"/>
                    <a:pt x="248328" y="5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2" name="フリーフォーム 2281">
              <a:extLst>
                <a:ext uri="{FF2B5EF4-FFF2-40B4-BE49-F238E27FC236}">
                  <a16:creationId xmlns:a16="http://schemas.microsoft.com/office/drawing/2014/main" id="{4663B6E7-916D-A315-79F3-20EA0CC7B864}"/>
                </a:ext>
              </a:extLst>
            </p:cNvPr>
            <p:cNvSpPr/>
            <p:nvPr/>
          </p:nvSpPr>
          <p:spPr>
            <a:xfrm>
              <a:off x="5381470" y="2365329"/>
              <a:ext cx="654622" cy="603454"/>
            </a:xfrm>
            <a:custGeom>
              <a:avLst/>
              <a:gdLst>
                <a:gd name="connsiteX0" fmla="*/ 219230 w 654622"/>
                <a:gd name="connsiteY0" fmla="*/ 46 h 603454"/>
                <a:gd name="connsiteX1" fmla="*/ 482755 w 654622"/>
                <a:gd name="connsiteY1" fmla="*/ 54021 h 603454"/>
                <a:gd name="connsiteX2" fmla="*/ 479580 w 654622"/>
                <a:gd name="connsiteY2" fmla="*/ 95296 h 603454"/>
                <a:gd name="connsiteX3" fmla="*/ 492280 w 654622"/>
                <a:gd name="connsiteY3" fmla="*/ 165146 h 603454"/>
                <a:gd name="connsiteX4" fmla="*/ 489105 w 654622"/>
                <a:gd name="connsiteY4" fmla="*/ 320721 h 603454"/>
                <a:gd name="connsiteX5" fmla="*/ 473230 w 654622"/>
                <a:gd name="connsiteY5" fmla="*/ 511221 h 603454"/>
                <a:gd name="connsiteX6" fmla="*/ 454180 w 654622"/>
                <a:gd name="connsiteY6" fmla="*/ 530271 h 603454"/>
                <a:gd name="connsiteX7" fmla="*/ 282730 w 654622"/>
                <a:gd name="connsiteY7" fmla="*/ 555671 h 603454"/>
                <a:gd name="connsiteX8" fmla="*/ 155 w 654622"/>
                <a:gd name="connsiteY8" fmla="*/ 603296 h 603454"/>
                <a:gd name="connsiteX9" fmla="*/ 244630 w 654622"/>
                <a:gd name="connsiteY9" fmla="*/ 571546 h 603454"/>
                <a:gd name="connsiteX10" fmla="*/ 365280 w 654622"/>
                <a:gd name="connsiteY10" fmla="*/ 584246 h 603454"/>
                <a:gd name="connsiteX11" fmla="*/ 654205 w 654622"/>
                <a:gd name="connsiteY11" fmla="*/ 450896 h 603454"/>
                <a:gd name="connsiteX12" fmla="*/ 431955 w 654622"/>
                <a:gd name="connsiteY12" fmla="*/ 587421 h 603454"/>
                <a:gd name="connsiteX13" fmla="*/ 539905 w 654622"/>
                <a:gd name="connsiteY13" fmla="*/ 555671 h 603454"/>
                <a:gd name="connsiteX14" fmla="*/ 514505 w 654622"/>
                <a:gd name="connsiteY14" fmla="*/ 488996 h 603454"/>
                <a:gd name="connsiteX15" fmla="*/ 504980 w 654622"/>
                <a:gd name="connsiteY15" fmla="*/ 117521 h 603454"/>
                <a:gd name="connsiteX16" fmla="*/ 492280 w 654622"/>
                <a:gd name="connsiteY16" fmla="*/ 104821 h 603454"/>
                <a:gd name="connsiteX17" fmla="*/ 470055 w 654622"/>
                <a:gd name="connsiteY17" fmla="*/ 63546 h 603454"/>
                <a:gd name="connsiteX18" fmla="*/ 219230 w 654622"/>
                <a:gd name="connsiteY18" fmla="*/ 46 h 6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4622" h="603454">
                  <a:moveTo>
                    <a:pt x="219230" y="46"/>
                  </a:moveTo>
                  <a:cubicBezTo>
                    <a:pt x="221347" y="-1542"/>
                    <a:pt x="439363" y="38146"/>
                    <a:pt x="482755" y="54021"/>
                  </a:cubicBezTo>
                  <a:cubicBezTo>
                    <a:pt x="526147" y="69896"/>
                    <a:pt x="477993" y="76775"/>
                    <a:pt x="479580" y="95296"/>
                  </a:cubicBezTo>
                  <a:cubicBezTo>
                    <a:pt x="481167" y="113817"/>
                    <a:pt x="490693" y="127575"/>
                    <a:pt x="492280" y="165146"/>
                  </a:cubicBezTo>
                  <a:cubicBezTo>
                    <a:pt x="493867" y="202717"/>
                    <a:pt x="492280" y="263042"/>
                    <a:pt x="489105" y="320721"/>
                  </a:cubicBezTo>
                  <a:cubicBezTo>
                    <a:pt x="485930" y="378400"/>
                    <a:pt x="473230" y="511221"/>
                    <a:pt x="473230" y="511221"/>
                  </a:cubicBezTo>
                  <a:cubicBezTo>
                    <a:pt x="467409" y="546146"/>
                    <a:pt x="485930" y="522863"/>
                    <a:pt x="454180" y="530271"/>
                  </a:cubicBezTo>
                  <a:cubicBezTo>
                    <a:pt x="422430" y="537679"/>
                    <a:pt x="282730" y="555671"/>
                    <a:pt x="282730" y="555671"/>
                  </a:cubicBezTo>
                  <a:lnTo>
                    <a:pt x="155" y="603296"/>
                  </a:lnTo>
                  <a:cubicBezTo>
                    <a:pt x="-6195" y="605942"/>
                    <a:pt x="183776" y="574721"/>
                    <a:pt x="244630" y="571546"/>
                  </a:cubicBezTo>
                  <a:cubicBezTo>
                    <a:pt x="305484" y="568371"/>
                    <a:pt x="297018" y="604354"/>
                    <a:pt x="365280" y="584246"/>
                  </a:cubicBezTo>
                  <a:cubicBezTo>
                    <a:pt x="433542" y="564138"/>
                    <a:pt x="643093" y="450367"/>
                    <a:pt x="654205" y="450896"/>
                  </a:cubicBezTo>
                  <a:cubicBezTo>
                    <a:pt x="665317" y="451425"/>
                    <a:pt x="451005" y="569959"/>
                    <a:pt x="431955" y="587421"/>
                  </a:cubicBezTo>
                  <a:cubicBezTo>
                    <a:pt x="412905" y="604883"/>
                    <a:pt x="526147" y="572075"/>
                    <a:pt x="539905" y="555671"/>
                  </a:cubicBezTo>
                  <a:cubicBezTo>
                    <a:pt x="553663" y="539267"/>
                    <a:pt x="520326" y="562021"/>
                    <a:pt x="514505" y="488996"/>
                  </a:cubicBezTo>
                  <a:cubicBezTo>
                    <a:pt x="508684" y="415971"/>
                    <a:pt x="508684" y="181550"/>
                    <a:pt x="504980" y="117521"/>
                  </a:cubicBezTo>
                  <a:cubicBezTo>
                    <a:pt x="501276" y="53492"/>
                    <a:pt x="498101" y="113817"/>
                    <a:pt x="492280" y="104821"/>
                  </a:cubicBezTo>
                  <a:cubicBezTo>
                    <a:pt x="486459" y="95825"/>
                    <a:pt x="511330" y="80479"/>
                    <a:pt x="470055" y="63546"/>
                  </a:cubicBezTo>
                  <a:cubicBezTo>
                    <a:pt x="428780" y="46613"/>
                    <a:pt x="217113" y="1634"/>
                    <a:pt x="219230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3" name="フリーフォーム 2282">
              <a:extLst>
                <a:ext uri="{FF2B5EF4-FFF2-40B4-BE49-F238E27FC236}">
                  <a16:creationId xmlns:a16="http://schemas.microsoft.com/office/drawing/2014/main" id="{3BCFC585-D3D7-7017-61CB-3C9C4494C3B4}"/>
                </a:ext>
              </a:extLst>
            </p:cNvPr>
            <p:cNvSpPr/>
            <p:nvPr/>
          </p:nvSpPr>
          <p:spPr>
            <a:xfrm>
              <a:off x="4825922" y="3208635"/>
              <a:ext cx="1089707" cy="361389"/>
            </a:xfrm>
            <a:custGeom>
              <a:avLst/>
              <a:gdLst>
                <a:gd name="connsiteX0" fmla="*/ 78 w 1089707"/>
                <a:gd name="connsiteY0" fmla="*/ 258465 h 361389"/>
                <a:gd name="connsiteX1" fmla="*/ 149303 w 1089707"/>
                <a:gd name="connsiteY1" fmla="*/ 112415 h 361389"/>
                <a:gd name="connsiteX2" fmla="*/ 142953 w 1089707"/>
                <a:gd name="connsiteY2" fmla="*/ 131465 h 361389"/>
                <a:gd name="connsiteX3" fmla="*/ 279478 w 1089707"/>
                <a:gd name="connsiteY3" fmla="*/ 99715 h 361389"/>
                <a:gd name="connsiteX4" fmla="*/ 241378 w 1089707"/>
                <a:gd name="connsiteY4" fmla="*/ 99715 h 361389"/>
                <a:gd name="connsiteX5" fmla="*/ 831928 w 1089707"/>
                <a:gd name="connsiteY5" fmla="*/ 23515 h 361389"/>
                <a:gd name="connsiteX6" fmla="*/ 720803 w 1089707"/>
                <a:gd name="connsiteY6" fmla="*/ 39390 h 361389"/>
                <a:gd name="connsiteX7" fmla="*/ 1009728 w 1089707"/>
                <a:gd name="connsiteY7" fmla="*/ 10815 h 361389"/>
                <a:gd name="connsiteX8" fmla="*/ 1057353 w 1089707"/>
                <a:gd name="connsiteY8" fmla="*/ 93365 h 361389"/>
                <a:gd name="connsiteX9" fmla="*/ 1038303 w 1089707"/>
                <a:gd name="connsiteY9" fmla="*/ 45740 h 361389"/>
                <a:gd name="connsiteX10" fmla="*/ 1089103 w 1089707"/>
                <a:gd name="connsiteY10" fmla="*/ 204490 h 361389"/>
                <a:gd name="connsiteX11" fmla="*/ 1066878 w 1089707"/>
                <a:gd name="connsiteY11" fmla="*/ 360065 h 361389"/>
                <a:gd name="connsiteX12" fmla="*/ 1076403 w 1089707"/>
                <a:gd name="connsiteY12" fmla="*/ 264815 h 361389"/>
                <a:gd name="connsiteX13" fmla="*/ 1016078 w 1089707"/>
                <a:gd name="connsiteY13" fmla="*/ 20340 h 361389"/>
                <a:gd name="connsiteX14" fmla="*/ 1035128 w 1089707"/>
                <a:gd name="connsiteY14" fmla="*/ 93365 h 361389"/>
                <a:gd name="connsiteX15" fmla="*/ 1012903 w 1089707"/>
                <a:gd name="connsiteY15" fmla="*/ 1290 h 361389"/>
                <a:gd name="connsiteX16" fmla="*/ 501728 w 1089707"/>
                <a:gd name="connsiteY16" fmla="*/ 39390 h 361389"/>
                <a:gd name="connsiteX17" fmla="*/ 593803 w 1089707"/>
                <a:gd name="connsiteY17" fmla="*/ 39390 h 361389"/>
                <a:gd name="connsiteX18" fmla="*/ 165178 w 1089707"/>
                <a:gd name="connsiteY18" fmla="*/ 77490 h 361389"/>
                <a:gd name="connsiteX19" fmla="*/ 120728 w 1089707"/>
                <a:gd name="connsiteY19" fmla="*/ 90190 h 361389"/>
                <a:gd name="connsiteX20" fmla="*/ 171528 w 1089707"/>
                <a:gd name="connsiteY20" fmla="*/ 90190 h 361389"/>
                <a:gd name="connsiteX21" fmla="*/ 78 w 1089707"/>
                <a:gd name="connsiteY21" fmla="*/ 258465 h 36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9707" h="361389">
                  <a:moveTo>
                    <a:pt x="78" y="258465"/>
                  </a:moveTo>
                  <a:cubicBezTo>
                    <a:pt x="-3626" y="262169"/>
                    <a:pt x="125491" y="133582"/>
                    <a:pt x="149303" y="112415"/>
                  </a:cubicBezTo>
                  <a:cubicBezTo>
                    <a:pt x="173116" y="91248"/>
                    <a:pt x="121257" y="133582"/>
                    <a:pt x="142953" y="131465"/>
                  </a:cubicBezTo>
                  <a:cubicBezTo>
                    <a:pt x="164649" y="129348"/>
                    <a:pt x="263074" y="105007"/>
                    <a:pt x="279478" y="99715"/>
                  </a:cubicBezTo>
                  <a:cubicBezTo>
                    <a:pt x="295882" y="94423"/>
                    <a:pt x="241378" y="99715"/>
                    <a:pt x="241378" y="99715"/>
                  </a:cubicBezTo>
                  <a:lnTo>
                    <a:pt x="831928" y="23515"/>
                  </a:lnTo>
                  <a:cubicBezTo>
                    <a:pt x="911832" y="13461"/>
                    <a:pt x="691170" y="41507"/>
                    <a:pt x="720803" y="39390"/>
                  </a:cubicBezTo>
                  <a:cubicBezTo>
                    <a:pt x="750436" y="37273"/>
                    <a:pt x="953636" y="1819"/>
                    <a:pt x="1009728" y="10815"/>
                  </a:cubicBezTo>
                  <a:cubicBezTo>
                    <a:pt x="1065820" y="19811"/>
                    <a:pt x="1052591" y="87544"/>
                    <a:pt x="1057353" y="93365"/>
                  </a:cubicBezTo>
                  <a:cubicBezTo>
                    <a:pt x="1062115" y="99186"/>
                    <a:pt x="1033011" y="27219"/>
                    <a:pt x="1038303" y="45740"/>
                  </a:cubicBezTo>
                  <a:cubicBezTo>
                    <a:pt x="1043595" y="64261"/>
                    <a:pt x="1084341" y="152103"/>
                    <a:pt x="1089103" y="204490"/>
                  </a:cubicBezTo>
                  <a:cubicBezTo>
                    <a:pt x="1093865" y="256877"/>
                    <a:pt x="1068995" y="350011"/>
                    <a:pt x="1066878" y="360065"/>
                  </a:cubicBezTo>
                  <a:cubicBezTo>
                    <a:pt x="1064761" y="370119"/>
                    <a:pt x="1084870" y="321436"/>
                    <a:pt x="1076403" y="264815"/>
                  </a:cubicBezTo>
                  <a:cubicBezTo>
                    <a:pt x="1067936" y="208194"/>
                    <a:pt x="1022957" y="48915"/>
                    <a:pt x="1016078" y="20340"/>
                  </a:cubicBezTo>
                  <a:cubicBezTo>
                    <a:pt x="1009199" y="-8235"/>
                    <a:pt x="1035657" y="96540"/>
                    <a:pt x="1035128" y="93365"/>
                  </a:cubicBezTo>
                  <a:cubicBezTo>
                    <a:pt x="1034599" y="90190"/>
                    <a:pt x="1101803" y="10286"/>
                    <a:pt x="1012903" y="1290"/>
                  </a:cubicBezTo>
                  <a:cubicBezTo>
                    <a:pt x="924003" y="-7706"/>
                    <a:pt x="571578" y="33040"/>
                    <a:pt x="501728" y="39390"/>
                  </a:cubicBezTo>
                  <a:cubicBezTo>
                    <a:pt x="431878" y="45740"/>
                    <a:pt x="649895" y="33040"/>
                    <a:pt x="593803" y="39390"/>
                  </a:cubicBezTo>
                  <a:cubicBezTo>
                    <a:pt x="537711" y="45740"/>
                    <a:pt x="244024" y="69023"/>
                    <a:pt x="165178" y="77490"/>
                  </a:cubicBezTo>
                  <a:cubicBezTo>
                    <a:pt x="86332" y="85957"/>
                    <a:pt x="119670" y="88073"/>
                    <a:pt x="120728" y="90190"/>
                  </a:cubicBezTo>
                  <a:cubicBezTo>
                    <a:pt x="121786" y="92307"/>
                    <a:pt x="192165" y="66907"/>
                    <a:pt x="171528" y="90190"/>
                  </a:cubicBezTo>
                  <a:cubicBezTo>
                    <a:pt x="150891" y="113473"/>
                    <a:pt x="3782" y="254761"/>
                    <a:pt x="78" y="2584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4" name="フリーフォーム 2283">
              <a:extLst>
                <a:ext uri="{FF2B5EF4-FFF2-40B4-BE49-F238E27FC236}">
                  <a16:creationId xmlns:a16="http://schemas.microsoft.com/office/drawing/2014/main" id="{7C2C5536-AFE8-DB8C-9B64-ACCC4FBB5F1D}"/>
                </a:ext>
              </a:extLst>
            </p:cNvPr>
            <p:cNvSpPr/>
            <p:nvPr/>
          </p:nvSpPr>
          <p:spPr>
            <a:xfrm>
              <a:off x="4787945" y="3276179"/>
              <a:ext cx="251341" cy="235393"/>
            </a:xfrm>
            <a:custGeom>
              <a:avLst/>
              <a:gdLst>
                <a:gd name="connsiteX0" fmla="*/ 238080 w 251341"/>
                <a:gd name="connsiteY0" fmla="*/ 421 h 235393"/>
                <a:gd name="connsiteX1" fmla="*/ 63455 w 251341"/>
                <a:gd name="connsiteY1" fmla="*/ 127421 h 235393"/>
                <a:gd name="connsiteX2" fmla="*/ 165055 w 251341"/>
                <a:gd name="connsiteY2" fmla="*/ 79796 h 235393"/>
                <a:gd name="connsiteX3" fmla="*/ 3130 w 251341"/>
                <a:gd name="connsiteY3" fmla="*/ 181396 h 235393"/>
                <a:gd name="connsiteX4" fmla="*/ 72980 w 251341"/>
                <a:gd name="connsiteY4" fmla="*/ 181396 h 235393"/>
                <a:gd name="connsiteX5" fmla="*/ 250780 w 251341"/>
                <a:gd name="connsiteY5" fmla="*/ 235371 h 235393"/>
                <a:gd name="connsiteX6" fmla="*/ 126955 w 251341"/>
                <a:gd name="connsiteY6" fmla="*/ 187746 h 235393"/>
                <a:gd name="connsiteX7" fmla="*/ 63455 w 251341"/>
                <a:gd name="connsiteY7" fmla="*/ 165521 h 235393"/>
                <a:gd name="connsiteX8" fmla="*/ 139655 w 251341"/>
                <a:gd name="connsiteY8" fmla="*/ 98846 h 235393"/>
                <a:gd name="connsiteX9" fmla="*/ 101555 w 251341"/>
                <a:gd name="connsiteY9" fmla="*/ 86146 h 235393"/>
                <a:gd name="connsiteX10" fmla="*/ 238080 w 251341"/>
                <a:gd name="connsiteY10" fmla="*/ 421 h 23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341" h="235393">
                  <a:moveTo>
                    <a:pt x="238080" y="421"/>
                  </a:moveTo>
                  <a:cubicBezTo>
                    <a:pt x="231730" y="7300"/>
                    <a:pt x="75626" y="114192"/>
                    <a:pt x="63455" y="127421"/>
                  </a:cubicBezTo>
                  <a:cubicBezTo>
                    <a:pt x="51284" y="140650"/>
                    <a:pt x="175109" y="70800"/>
                    <a:pt x="165055" y="79796"/>
                  </a:cubicBezTo>
                  <a:cubicBezTo>
                    <a:pt x="155001" y="88792"/>
                    <a:pt x="18476" y="164463"/>
                    <a:pt x="3130" y="181396"/>
                  </a:cubicBezTo>
                  <a:cubicBezTo>
                    <a:pt x="-12216" y="198329"/>
                    <a:pt x="31705" y="172400"/>
                    <a:pt x="72980" y="181396"/>
                  </a:cubicBezTo>
                  <a:cubicBezTo>
                    <a:pt x="114255" y="190392"/>
                    <a:pt x="241784" y="234313"/>
                    <a:pt x="250780" y="235371"/>
                  </a:cubicBezTo>
                  <a:cubicBezTo>
                    <a:pt x="259776" y="236429"/>
                    <a:pt x="158176" y="199388"/>
                    <a:pt x="126955" y="187746"/>
                  </a:cubicBezTo>
                  <a:cubicBezTo>
                    <a:pt x="95734" y="176104"/>
                    <a:pt x="61338" y="180338"/>
                    <a:pt x="63455" y="165521"/>
                  </a:cubicBezTo>
                  <a:cubicBezTo>
                    <a:pt x="65572" y="150704"/>
                    <a:pt x="133305" y="112075"/>
                    <a:pt x="139655" y="98846"/>
                  </a:cubicBezTo>
                  <a:cubicBezTo>
                    <a:pt x="146005" y="85617"/>
                    <a:pt x="86738" y="99375"/>
                    <a:pt x="101555" y="86146"/>
                  </a:cubicBezTo>
                  <a:cubicBezTo>
                    <a:pt x="116372" y="72917"/>
                    <a:pt x="244430" y="-6458"/>
                    <a:pt x="238080" y="4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5" name="フリーフォーム 2284">
              <a:extLst>
                <a:ext uri="{FF2B5EF4-FFF2-40B4-BE49-F238E27FC236}">
                  <a16:creationId xmlns:a16="http://schemas.microsoft.com/office/drawing/2014/main" id="{F5CAEA2A-0C99-0783-8F31-6A015EF3D8C7}"/>
                </a:ext>
              </a:extLst>
            </p:cNvPr>
            <p:cNvSpPr/>
            <p:nvPr/>
          </p:nvSpPr>
          <p:spPr>
            <a:xfrm>
              <a:off x="5049954" y="3505139"/>
              <a:ext cx="839561" cy="161986"/>
            </a:xfrm>
            <a:custGeom>
              <a:avLst/>
              <a:gdLst>
                <a:gd name="connsiteX0" fmla="*/ 1471 w 839561"/>
                <a:gd name="connsiteY0" fmla="*/ 61 h 161986"/>
                <a:gd name="connsiteX1" fmla="*/ 312621 w 839561"/>
                <a:gd name="connsiteY1" fmla="*/ 79436 h 161986"/>
                <a:gd name="connsiteX2" fmla="*/ 280871 w 839561"/>
                <a:gd name="connsiteY2" fmla="*/ 66736 h 161986"/>
                <a:gd name="connsiteX3" fmla="*/ 363421 w 839561"/>
                <a:gd name="connsiteY3" fmla="*/ 95311 h 161986"/>
                <a:gd name="connsiteX4" fmla="*/ 455496 w 839561"/>
                <a:gd name="connsiteY4" fmla="*/ 139761 h 161986"/>
                <a:gd name="connsiteX5" fmla="*/ 436446 w 839561"/>
                <a:gd name="connsiteY5" fmla="*/ 139761 h 161986"/>
                <a:gd name="connsiteX6" fmla="*/ 623771 w 839561"/>
                <a:gd name="connsiteY6" fmla="*/ 161986 h 161986"/>
                <a:gd name="connsiteX7" fmla="*/ 652346 w 839561"/>
                <a:gd name="connsiteY7" fmla="*/ 139761 h 161986"/>
                <a:gd name="connsiteX8" fmla="*/ 785696 w 839561"/>
                <a:gd name="connsiteY8" fmla="*/ 69911 h 161986"/>
                <a:gd name="connsiteX9" fmla="*/ 788871 w 839561"/>
                <a:gd name="connsiteY9" fmla="*/ 57211 h 161986"/>
                <a:gd name="connsiteX10" fmla="*/ 836496 w 839561"/>
                <a:gd name="connsiteY10" fmla="*/ 9586 h 161986"/>
                <a:gd name="connsiteX11" fmla="*/ 817446 w 839561"/>
                <a:gd name="connsiteY11" fmla="*/ 50861 h 161986"/>
                <a:gd name="connsiteX12" fmla="*/ 677746 w 839561"/>
                <a:gd name="connsiteY12" fmla="*/ 139761 h 161986"/>
                <a:gd name="connsiteX13" fmla="*/ 493596 w 839561"/>
                <a:gd name="connsiteY13" fmla="*/ 139761 h 161986"/>
                <a:gd name="connsiteX14" fmla="*/ 506296 w 839561"/>
                <a:gd name="connsiteY14" fmla="*/ 146111 h 161986"/>
                <a:gd name="connsiteX15" fmla="*/ 331671 w 839561"/>
                <a:gd name="connsiteY15" fmla="*/ 104836 h 161986"/>
                <a:gd name="connsiteX16" fmla="*/ 353896 w 839561"/>
                <a:gd name="connsiteY16" fmla="*/ 117536 h 161986"/>
                <a:gd name="connsiteX17" fmla="*/ 201496 w 839561"/>
                <a:gd name="connsiteY17" fmla="*/ 66736 h 161986"/>
                <a:gd name="connsiteX18" fmla="*/ 1471 w 839561"/>
                <a:gd name="connsiteY18" fmla="*/ 61 h 16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561" h="161986">
                  <a:moveTo>
                    <a:pt x="1471" y="61"/>
                  </a:moveTo>
                  <a:cubicBezTo>
                    <a:pt x="19992" y="2178"/>
                    <a:pt x="266054" y="68324"/>
                    <a:pt x="312621" y="79436"/>
                  </a:cubicBezTo>
                  <a:cubicBezTo>
                    <a:pt x="359188" y="90548"/>
                    <a:pt x="272404" y="64090"/>
                    <a:pt x="280871" y="66736"/>
                  </a:cubicBezTo>
                  <a:cubicBezTo>
                    <a:pt x="289338" y="69382"/>
                    <a:pt x="334317" y="83140"/>
                    <a:pt x="363421" y="95311"/>
                  </a:cubicBezTo>
                  <a:cubicBezTo>
                    <a:pt x="392525" y="107482"/>
                    <a:pt x="443325" y="132353"/>
                    <a:pt x="455496" y="139761"/>
                  </a:cubicBezTo>
                  <a:cubicBezTo>
                    <a:pt x="467667" y="147169"/>
                    <a:pt x="408400" y="136057"/>
                    <a:pt x="436446" y="139761"/>
                  </a:cubicBezTo>
                  <a:cubicBezTo>
                    <a:pt x="464492" y="143465"/>
                    <a:pt x="587788" y="161986"/>
                    <a:pt x="623771" y="161986"/>
                  </a:cubicBezTo>
                  <a:cubicBezTo>
                    <a:pt x="659754" y="161986"/>
                    <a:pt x="625359" y="155107"/>
                    <a:pt x="652346" y="139761"/>
                  </a:cubicBezTo>
                  <a:cubicBezTo>
                    <a:pt x="679333" y="124415"/>
                    <a:pt x="762942" y="83669"/>
                    <a:pt x="785696" y="69911"/>
                  </a:cubicBezTo>
                  <a:cubicBezTo>
                    <a:pt x="808450" y="56153"/>
                    <a:pt x="780404" y="67265"/>
                    <a:pt x="788871" y="57211"/>
                  </a:cubicBezTo>
                  <a:cubicBezTo>
                    <a:pt x="797338" y="47157"/>
                    <a:pt x="831734" y="10644"/>
                    <a:pt x="836496" y="9586"/>
                  </a:cubicBezTo>
                  <a:cubicBezTo>
                    <a:pt x="841258" y="8528"/>
                    <a:pt x="843904" y="29165"/>
                    <a:pt x="817446" y="50861"/>
                  </a:cubicBezTo>
                  <a:cubicBezTo>
                    <a:pt x="790988" y="72557"/>
                    <a:pt x="731721" y="124944"/>
                    <a:pt x="677746" y="139761"/>
                  </a:cubicBezTo>
                  <a:cubicBezTo>
                    <a:pt x="623771" y="154578"/>
                    <a:pt x="522171" y="138703"/>
                    <a:pt x="493596" y="139761"/>
                  </a:cubicBezTo>
                  <a:cubicBezTo>
                    <a:pt x="465021" y="140819"/>
                    <a:pt x="533284" y="151932"/>
                    <a:pt x="506296" y="146111"/>
                  </a:cubicBezTo>
                  <a:cubicBezTo>
                    <a:pt x="479308" y="140290"/>
                    <a:pt x="357071" y="109598"/>
                    <a:pt x="331671" y="104836"/>
                  </a:cubicBezTo>
                  <a:cubicBezTo>
                    <a:pt x="306271" y="100074"/>
                    <a:pt x="375592" y="123886"/>
                    <a:pt x="353896" y="117536"/>
                  </a:cubicBezTo>
                  <a:cubicBezTo>
                    <a:pt x="332200" y="111186"/>
                    <a:pt x="258646" y="82611"/>
                    <a:pt x="201496" y="66736"/>
                  </a:cubicBezTo>
                  <a:cubicBezTo>
                    <a:pt x="144346" y="50861"/>
                    <a:pt x="-17050" y="-2056"/>
                    <a:pt x="1471" y="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6" name="フリーフォーム 2285">
              <a:extLst>
                <a:ext uri="{FF2B5EF4-FFF2-40B4-BE49-F238E27FC236}">
                  <a16:creationId xmlns:a16="http://schemas.microsoft.com/office/drawing/2014/main" id="{53E5E61A-BA84-8A33-5561-2C956BCBC451}"/>
                </a:ext>
              </a:extLst>
            </p:cNvPr>
            <p:cNvSpPr/>
            <p:nvPr/>
          </p:nvSpPr>
          <p:spPr>
            <a:xfrm>
              <a:off x="5391719" y="3438446"/>
              <a:ext cx="485941" cy="139687"/>
            </a:xfrm>
            <a:custGeom>
              <a:avLst/>
              <a:gdLst>
                <a:gd name="connsiteX0" fmla="*/ 2606 w 485941"/>
                <a:gd name="connsiteY0" fmla="*/ 130254 h 139687"/>
                <a:gd name="connsiteX1" fmla="*/ 177231 w 485941"/>
                <a:gd name="connsiteY1" fmla="*/ 6429 h 139687"/>
                <a:gd name="connsiteX2" fmla="*/ 129606 w 485941"/>
                <a:gd name="connsiteY2" fmla="*/ 38179 h 139687"/>
                <a:gd name="connsiteX3" fmla="*/ 294706 w 485941"/>
                <a:gd name="connsiteY3" fmla="*/ 79 h 139687"/>
                <a:gd name="connsiteX4" fmla="*/ 399481 w 485941"/>
                <a:gd name="connsiteY4" fmla="*/ 28654 h 139687"/>
                <a:gd name="connsiteX5" fmla="*/ 428056 w 485941"/>
                <a:gd name="connsiteY5" fmla="*/ 44529 h 139687"/>
                <a:gd name="connsiteX6" fmla="*/ 364556 w 485941"/>
                <a:gd name="connsiteY6" fmla="*/ 127079 h 139687"/>
                <a:gd name="connsiteX7" fmla="*/ 437581 w 485941"/>
                <a:gd name="connsiteY7" fmla="*/ 73104 h 139687"/>
                <a:gd name="connsiteX8" fmla="*/ 485206 w 485941"/>
                <a:gd name="connsiteY8" fmla="*/ 114379 h 139687"/>
                <a:gd name="connsiteX9" fmla="*/ 453456 w 485941"/>
                <a:gd name="connsiteY9" fmla="*/ 54054 h 139687"/>
                <a:gd name="connsiteX10" fmla="*/ 297881 w 485941"/>
                <a:gd name="connsiteY10" fmla="*/ 22304 h 139687"/>
                <a:gd name="connsiteX11" fmla="*/ 199456 w 485941"/>
                <a:gd name="connsiteY11" fmla="*/ 31829 h 139687"/>
                <a:gd name="connsiteX12" fmla="*/ 272481 w 485941"/>
                <a:gd name="connsiteY12" fmla="*/ 19129 h 139687"/>
                <a:gd name="connsiteX13" fmla="*/ 142306 w 485941"/>
                <a:gd name="connsiteY13" fmla="*/ 44529 h 139687"/>
                <a:gd name="connsiteX14" fmla="*/ 75631 w 485941"/>
                <a:gd name="connsiteY14" fmla="*/ 120729 h 139687"/>
                <a:gd name="connsiteX15" fmla="*/ 2606 w 485941"/>
                <a:gd name="connsiteY15" fmla="*/ 130254 h 13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5941" h="139687">
                  <a:moveTo>
                    <a:pt x="2606" y="130254"/>
                  </a:moveTo>
                  <a:cubicBezTo>
                    <a:pt x="19539" y="111204"/>
                    <a:pt x="156064" y="21775"/>
                    <a:pt x="177231" y="6429"/>
                  </a:cubicBezTo>
                  <a:cubicBezTo>
                    <a:pt x="198398" y="-8917"/>
                    <a:pt x="110027" y="39237"/>
                    <a:pt x="129606" y="38179"/>
                  </a:cubicBezTo>
                  <a:cubicBezTo>
                    <a:pt x="149185" y="37121"/>
                    <a:pt x="249727" y="1666"/>
                    <a:pt x="294706" y="79"/>
                  </a:cubicBezTo>
                  <a:cubicBezTo>
                    <a:pt x="339685" y="-1508"/>
                    <a:pt x="377256" y="21246"/>
                    <a:pt x="399481" y="28654"/>
                  </a:cubicBezTo>
                  <a:cubicBezTo>
                    <a:pt x="421706" y="36062"/>
                    <a:pt x="433877" y="28125"/>
                    <a:pt x="428056" y="44529"/>
                  </a:cubicBezTo>
                  <a:cubicBezTo>
                    <a:pt x="422235" y="60933"/>
                    <a:pt x="362969" y="122317"/>
                    <a:pt x="364556" y="127079"/>
                  </a:cubicBezTo>
                  <a:cubicBezTo>
                    <a:pt x="366143" y="131841"/>
                    <a:pt x="417473" y="75221"/>
                    <a:pt x="437581" y="73104"/>
                  </a:cubicBezTo>
                  <a:cubicBezTo>
                    <a:pt x="457689" y="70987"/>
                    <a:pt x="482560" y="117554"/>
                    <a:pt x="485206" y="114379"/>
                  </a:cubicBezTo>
                  <a:cubicBezTo>
                    <a:pt x="487852" y="111204"/>
                    <a:pt x="484677" y="69400"/>
                    <a:pt x="453456" y="54054"/>
                  </a:cubicBezTo>
                  <a:cubicBezTo>
                    <a:pt x="422235" y="38708"/>
                    <a:pt x="340214" y="26008"/>
                    <a:pt x="297881" y="22304"/>
                  </a:cubicBezTo>
                  <a:lnTo>
                    <a:pt x="199456" y="31829"/>
                  </a:lnTo>
                  <a:cubicBezTo>
                    <a:pt x="195223" y="31300"/>
                    <a:pt x="282006" y="17012"/>
                    <a:pt x="272481" y="19129"/>
                  </a:cubicBezTo>
                  <a:cubicBezTo>
                    <a:pt x="262956" y="21246"/>
                    <a:pt x="175114" y="27596"/>
                    <a:pt x="142306" y="44529"/>
                  </a:cubicBezTo>
                  <a:cubicBezTo>
                    <a:pt x="109498" y="61462"/>
                    <a:pt x="95210" y="105383"/>
                    <a:pt x="75631" y="120729"/>
                  </a:cubicBezTo>
                  <a:cubicBezTo>
                    <a:pt x="56052" y="136075"/>
                    <a:pt x="-14327" y="149304"/>
                    <a:pt x="2606" y="1302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7" name="フリーフォーム 2286">
              <a:extLst>
                <a:ext uri="{FF2B5EF4-FFF2-40B4-BE49-F238E27FC236}">
                  <a16:creationId xmlns:a16="http://schemas.microsoft.com/office/drawing/2014/main" id="{2DC5B955-CAB6-1EA5-4F5A-94A347990FF6}"/>
                </a:ext>
              </a:extLst>
            </p:cNvPr>
            <p:cNvSpPr/>
            <p:nvPr/>
          </p:nvSpPr>
          <p:spPr>
            <a:xfrm>
              <a:off x="5397482" y="3530600"/>
              <a:ext cx="464504" cy="118508"/>
            </a:xfrm>
            <a:custGeom>
              <a:avLst/>
              <a:gdLst>
                <a:gd name="connsiteX0" fmla="*/ 18 w 464504"/>
                <a:gd name="connsiteY0" fmla="*/ 31750 h 118508"/>
                <a:gd name="connsiteX1" fmla="*/ 149243 w 464504"/>
                <a:gd name="connsiteY1" fmla="*/ 117475 h 118508"/>
                <a:gd name="connsiteX2" fmla="*/ 298468 w 464504"/>
                <a:gd name="connsiteY2" fmla="*/ 79375 h 118508"/>
                <a:gd name="connsiteX3" fmla="*/ 320693 w 464504"/>
                <a:gd name="connsiteY3" fmla="*/ 82550 h 118508"/>
                <a:gd name="connsiteX4" fmla="*/ 463568 w 464504"/>
                <a:gd name="connsiteY4" fmla="*/ 0 h 118508"/>
                <a:gd name="connsiteX5" fmla="*/ 377843 w 464504"/>
                <a:gd name="connsiteY5" fmla="*/ 82550 h 118508"/>
                <a:gd name="connsiteX6" fmla="*/ 285768 w 464504"/>
                <a:gd name="connsiteY6" fmla="*/ 101600 h 118508"/>
                <a:gd name="connsiteX7" fmla="*/ 158768 w 464504"/>
                <a:gd name="connsiteY7" fmla="*/ 98425 h 118508"/>
                <a:gd name="connsiteX8" fmla="*/ 18 w 464504"/>
                <a:gd name="connsiteY8" fmla="*/ 31750 h 1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04" h="118508">
                  <a:moveTo>
                    <a:pt x="18" y="31750"/>
                  </a:moveTo>
                  <a:cubicBezTo>
                    <a:pt x="-1569" y="34925"/>
                    <a:pt x="99501" y="109537"/>
                    <a:pt x="149243" y="117475"/>
                  </a:cubicBezTo>
                  <a:cubicBezTo>
                    <a:pt x="198985" y="125413"/>
                    <a:pt x="269893" y="85196"/>
                    <a:pt x="298468" y="79375"/>
                  </a:cubicBezTo>
                  <a:cubicBezTo>
                    <a:pt x="327043" y="73554"/>
                    <a:pt x="293176" y="95779"/>
                    <a:pt x="320693" y="82550"/>
                  </a:cubicBezTo>
                  <a:cubicBezTo>
                    <a:pt x="348210" y="69321"/>
                    <a:pt x="454043" y="0"/>
                    <a:pt x="463568" y="0"/>
                  </a:cubicBezTo>
                  <a:cubicBezTo>
                    <a:pt x="473093" y="0"/>
                    <a:pt x="407476" y="65617"/>
                    <a:pt x="377843" y="82550"/>
                  </a:cubicBezTo>
                  <a:cubicBezTo>
                    <a:pt x="348210" y="99483"/>
                    <a:pt x="322280" y="98954"/>
                    <a:pt x="285768" y="101600"/>
                  </a:cubicBezTo>
                  <a:cubicBezTo>
                    <a:pt x="249256" y="104246"/>
                    <a:pt x="203218" y="106892"/>
                    <a:pt x="158768" y="98425"/>
                  </a:cubicBezTo>
                  <a:cubicBezTo>
                    <a:pt x="114318" y="89958"/>
                    <a:pt x="1605" y="28575"/>
                    <a:pt x="18" y="317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8" name="フリーフォーム 2287">
              <a:extLst>
                <a:ext uri="{FF2B5EF4-FFF2-40B4-BE49-F238E27FC236}">
                  <a16:creationId xmlns:a16="http://schemas.microsoft.com/office/drawing/2014/main" id="{9B2CC44C-CAA5-A81E-3D3A-70DD77D5DD02}"/>
                </a:ext>
              </a:extLst>
            </p:cNvPr>
            <p:cNvSpPr/>
            <p:nvPr/>
          </p:nvSpPr>
          <p:spPr>
            <a:xfrm>
              <a:off x="5481422" y="3475880"/>
              <a:ext cx="348491" cy="162738"/>
            </a:xfrm>
            <a:custGeom>
              <a:avLst/>
              <a:gdLst>
                <a:gd name="connsiteX0" fmla="*/ 347878 w 348491"/>
                <a:gd name="connsiteY0" fmla="*/ 16620 h 162738"/>
                <a:gd name="connsiteX1" fmla="*/ 176428 w 348491"/>
                <a:gd name="connsiteY1" fmla="*/ 745 h 162738"/>
                <a:gd name="connsiteX2" fmla="*/ 30378 w 348491"/>
                <a:gd name="connsiteY2" fmla="*/ 45195 h 162738"/>
                <a:gd name="connsiteX3" fmla="*/ 30378 w 348491"/>
                <a:gd name="connsiteY3" fmla="*/ 51545 h 162738"/>
                <a:gd name="connsiteX4" fmla="*/ 4978 w 348491"/>
                <a:gd name="connsiteY4" fmla="*/ 83295 h 162738"/>
                <a:gd name="connsiteX5" fmla="*/ 46253 w 348491"/>
                <a:gd name="connsiteY5" fmla="*/ 102345 h 162738"/>
                <a:gd name="connsiteX6" fmla="*/ 220878 w 348491"/>
                <a:gd name="connsiteY6" fmla="*/ 127745 h 162738"/>
                <a:gd name="connsiteX7" fmla="*/ 109753 w 348491"/>
                <a:gd name="connsiteY7" fmla="*/ 162670 h 162738"/>
                <a:gd name="connsiteX8" fmla="*/ 220878 w 348491"/>
                <a:gd name="connsiteY8" fmla="*/ 118220 h 162738"/>
                <a:gd name="connsiteX9" fmla="*/ 103403 w 348491"/>
                <a:gd name="connsiteY9" fmla="*/ 124570 h 162738"/>
                <a:gd name="connsiteX10" fmla="*/ 1803 w 348491"/>
                <a:gd name="connsiteY10" fmla="*/ 83295 h 162738"/>
                <a:gd name="connsiteX11" fmla="*/ 46253 w 348491"/>
                <a:gd name="connsiteY11" fmla="*/ 35670 h 162738"/>
                <a:gd name="connsiteX12" fmla="*/ 144678 w 348491"/>
                <a:gd name="connsiteY12" fmla="*/ 38845 h 162738"/>
                <a:gd name="connsiteX13" fmla="*/ 112928 w 348491"/>
                <a:gd name="connsiteY13" fmla="*/ 7095 h 162738"/>
                <a:gd name="connsiteX14" fmla="*/ 347878 w 348491"/>
                <a:gd name="connsiteY14" fmla="*/ 16620 h 16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8491" h="162738">
                  <a:moveTo>
                    <a:pt x="347878" y="16620"/>
                  </a:moveTo>
                  <a:cubicBezTo>
                    <a:pt x="358461" y="15562"/>
                    <a:pt x="229345" y="-4017"/>
                    <a:pt x="176428" y="745"/>
                  </a:cubicBezTo>
                  <a:cubicBezTo>
                    <a:pt x="123511" y="5507"/>
                    <a:pt x="54720" y="36728"/>
                    <a:pt x="30378" y="45195"/>
                  </a:cubicBezTo>
                  <a:cubicBezTo>
                    <a:pt x="6036" y="53662"/>
                    <a:pt x="34611" y="45195"/>
                    <a:pt x="30378" y="51545"/>
                  </a:cubicBezTo>
                  <a:cubicBezTo>
                    <a:pt x="26145" y="57895"/>
                    <a:pt x="2332" y="74828"/>
                    <a:pt x="4978" y="83295"/>
                  </a:cubicBezTo>
                  <a:cubicBezTo>
                    <a:pt x="7624" y="91762"/>
                    <a:pt x="10270" y="94937"/>
                    <a:pt x="46253" y="102345"/>
                  </a:cubicBezTo>
                  <a:cubicBezTo>
                    <a:pt x="82236" y="109753"/>
                    <a:pt x="210295" y="117691"/>
                    <a:pt x="220878" y="127745"/>
                  </a:cubicBezTo>
                  <a:cubicBezTo>
                    <a:pt x="231461" y="137799"/>
                    <a:pt x="109753" y="164257"/>
                    <a:pt x="109753" y="162670"/>
                  </a:cubicBezTo>
                  <a:cubicBezTo>
                    <a:pt x="109753" y="161083"/>
                    <a:pt x="221936" y="124570"/>
                    <a:pt x="220878" y="118220"/>
                  </a:cubicBezTo>
                  <a:cubicBezTo>
                    <a:pt x="219820" y="111870"/>
                    <a:pt x="139915" y="130391"/>
                    <a:pt x="103403" y="124570"/>
                  </a:cubicBezTo>
                  <a:cubicBezTo>
                    <a:pt x="66891" y="118749"/>
                    <a:pt x="11328" y="98112"/>
                    <a:pt x="1803" y="83295"/>
                  </a:cubicBezTo>
                  <a:cubicBezTo>
                    <a:pt x="-7722" y="68478"/>
                    <a:pt x="22440" y="43078"/>
                    <a:pt x="46253" y="35670"/>
                  </a:cubicBezTo>
                  <a:cubicBezTo>
                    <a:pt x="70065" y="28262"/>
                    <a:pt x="133566" y="43607"/>
                    <a:pt x="144678" y="38845"/>
                  </a:cubicBezTo>
                  <a:cubicBezTo>
                    <a:pt x="155790" y="34083"/>
                    <a:pt x="84882" y="11328"/>
                    <a:pt x="112928" y="7095"/>
                  </a:cubicBezTo>
                  <a:cubicBezTo>
                    <a:pt x="140974" y="2862"/>
                    <a:pt x="337295" y="17678"/>
                    <a:pt x="347878" y="166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9" name="フリーフォーム 2288">
              <a:extLst>
                <a:ext uri="{FF2B5EF4-FFF2-40B4-BE49-F238E27FC236}">
                  <a16:creationId xmlns:a16="http://schemas.microsoft.com/office/drawing/2014/main" id="{6D0E3B4A-BB5D-6F20-3E53-F57EA9C2A161}"/>
                </a:ext>
              </a:extLst>
            </p:cNvPr>
            <p:cNvSpPr/>
            <p:nvPr/>
          </p:nvSpPr>
          <p:spPr>
            <a:xfrm>
              <a:off x="5318125" y="3248831"/>
              <a:ext cx="545050" cy="186528"/>
            </a:xfrm>
            <a:custGeom>
              <a:avLst/>
              <a:gdLst>
                <a:gd name="connsiteX0" fmla="*/ 0 w 545050"/>
                <a:gd name="connsiteY0" fmla="*/ 53169 h 186528"/>
                <a:gd name="connsiteX1" fmla="*/ 488950 w 545050"/>
                <a:gd name="connsiteY1" fmla="*/ 2369 h 186528"/>
                <a:gd name="connsiteX2" fmla="*/ 482600 w 545050"/>
                <a:gd name="connsiteY2" fmla="*/ 18244 h 186528"/>
                <a:gd name="connsiteX3" fmla="*/ 533400 w 545050"/>
                <a:gd name="connsiteY3" fmla="*/ 103969 h 186528"/>
                <a:gd name="connsiteX4" fmla="*/ 533400 w 545050"/>
                <a:gd name="connsiteY4" fmla="*/ 157944 h 186528"/>
                <a:gd name="connsiteX5" fmla="*/ 469900 w 545050"/>
                <a:gd name="connsiteY5" fmla="*/ 157944 h 186528"/>
                <a:gd name="connsiteX6" fmla="*/ 174625 w 545050"/>
                <a:gd name="connsiteY6" fmla="*/ 161119 h 186528"/>
                <a:gd name="connsiteX7" fmla="*/ 511175 w 545050"/>
                <a:gd name="connsiteY7" fmla="*/ 186519 h 186528"/>
                <a:gd name="connsiteX8" fmla="*/ 533400 w 545050"/>
                <a:gd name="connsiteY8" fmla="*/ 157944 h 186528"/>
                <a:gd name="connsiteX9" fmla="*/ 511175 w 545050"/>
                <a:gd name="connsiteY9" fmla="*/ 24594 h 186528"/>
                <a:gd name="connsiteX10" fmla="*/ 511175 w 545050"/>
                <a:gd name="connsiteY10" fmla="*/ 46819 h 186528"/>
                <a:gd name="connsiteX11" fmla="*/ 463550 w 545050"/>
                <a:gd name="connsiteY11" fmla="*/ 11894 h 186528"/>
                <a:gd name="connsiteX12" fmla="*/ 254000 w 545050"/>
                <a:gd name="connsiteY12" fmla="*/ 37294 h 186528"/>
                <a:gd name="connsiteX13" fmla="*/ 381000 w 545050"/>
                <a:gd name="connsiteY13" fmla="*/ 37294 h 186528"/>
                <a:gd name="connsiteX14" fmla="*/ 0 w 545050"/>
                <a:gd name="connsiteY14" fmla="*/ 53169 h 18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050" h="186528">
                  <a:moveTo>
                    <a:pt x="0" y="53169"/>
                  </a:moveTo>
                  <a:lnTo>
                    <a:pt x="488950" y="2369"/>
                  </a:lnTo>
                  <a:cubicBezTo>
                    <a:pt x="569383" y="-3452"/>
                    <a:pt x="475192" y="1311"/>
                    <a:pt x="482600" y="18244"/>
                  </a:cubicBezTo>
                  <a:cubicBezTo>
                    <a:pt x="490008" y="35177"/>
                    <a:pt x="524933" y="80686"/>
                    <a:pt x="533400" y="103969"/>
                  </a:cubicBezTo>
                  <a:cubicBezTo>
                    <a:pt x="541867" y="127252"/>
                    <a:pt x="543983" y="148948"/>
                    <a:pt x="533400" y="157944"/>
                  </a:cubicBezTo>
                  <a:cubicBezTo>
                    <a:pt x="522817" y="166940"/>
                    <a:pt x="469900" y="157944"/>
                    <a:pt x="469900" y="157944"/>
                  </a:cubicBezTo>
                  <a:lnTo>
                    <a:pt x="174625" y="161119"/>
                  </a:lnTo>
                  <a:cubicBezTo>
                    <a:pt x="181504" y="165881"/>
                    <a:pt x="451379" y="187048"/>
                    <a:pt x="511175" y="186519"/>
                  </a:cubicBezTo>
                  <a:cubicBezTo>
                    <a:pt x="570971" y="185990"/>
                    <a:pt x="533400" y="184931"/>
                    <a:pt x="533400" y="157944"/>
                  </a:cubicBezTo>
                  <a:cubicBezTo>
                    <a:pt x="533400" y="130957"/>
                    <a:pt x="514879" y="43115"/>
                    <a:pt x="511175" y="24594"/>
                  </a:cubicBezTo>
                  <a:cubicBezTo>
                    <a:pt x="507471" y="6073"/>
                    <a:pt x="519112" y="48936"/>
                    <a:pt x="511175" y="46819"/>
                  </a:cubicBezTo>
                  <a:cubicBezTo>
                    <a:pt x="503238" y="44702"/>
                    <a:pt x="506412" y="13481"/>
                    <a:pt x="463550" y="11894"/>
                  </a:cubicBezTo>
                  <a:cubicBezTo>
                    <a:pt x="420688" y="10307"/>
                    <a:pt x="267758" y="33061"/>
                    <a:pt x="254000" y="37294"/>
                  </a:cubicBezTo>
                  <a:cubicBezTo>
                    <a:pt x="240242" y="41527"/>
                    <a:pt x="381000" y="37294"/>
                    <a:pt x="381000" y="37294"/>
                  </a:cubicBezTo>
                  <a:lnTo>
                    <a:pt x="0" y="53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0" name="フリーフォーム 2289">
              <a:extLst>
                <a:ext uri="{FF2B5EF4-FFF2-40B4-BE49-F238E27FC236}">
                  <a16:creationId xmlns:a16="http://schemas.microsoft.com/office/drawing/2014/main" id="{386AF408-2E1D-B074-7B59-F25BAC9663C7}"/>
                </a:ext>
              </a:extLst>
            </p:cNvPr>
            <p:cNvSpPr/>
            <p:nvPr/>
          </p:nvSpPr>
          <p:spPr>
            <a:xfrm>
              <a:off x="4904337" y="3396544"/>
              <a:ext cx="741461" cy="74360"/>
            </a:xfrm>
            <a:custGeom>
              <a:avLst/>
              <a:gdLst>
                <a:gd name="connsiteX0" fmla="*/ 1038 w 741461"/>
                <a:gd name="connsiteY0" fmla="*/ 73731 h 74360"/>
                <a:gd name="connsiteX1" fmla="*/ 175663 w 741461"/>
                <a:gd name="connsiteY1" fmla="*/ 45156 h 74360"/>
                <a:gd name="connsiteX2" fmla="*/ 105813 w 741461"/>
                <a:gd name="connsiteY2" fmla="*/ 22931 h 74360"/>
                <a:gd name="connsiteX3" fmla="*/ 312188 w 741461"/>
                <a:gd name="connsiteY3" fmla="*/ 70556 h 74360"/>
                <a:gd name="connsiteX4" fmla="*/ 489988 w 741461"/>
                <a:gd name="connsiteY4" fmla="*/ 64206 h 74360"/>
                <a:gd name="connsiteX5" fmla="*/ 740813 w 741461"/>
                <a:gd name="connsiteY5" fmla="*/ 7056 h 74360"/>
                <a:gd name="connsiteX6" fmla="*/ 410613 w 741461"/>
                <a:gd name="connsiteY6" fmla="*/ 61031 h 74360"/>
                <a:gd name="connsiteX7" fmla="*/ 58188 w 741461"/>
                <a:gd name="connsiteY7" fmla="*/ 706 h 74360"/>
                <a:gd name="connsiteX8" fmla="*/ 99463 w 741461"/>
                <a:gd name="connsiteY8" fmla="*/ 29281 h 74360"/>
                <a:gd name="connsiteX9" fmla="*/ 1038 w 741461"/>
                <a:gd name="connsiteY9" fmla="*/ 73731 h 7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461" h="74360">
                  <a:moveTo>
                    <a:pt x="1038" y="73731"/>
                  </a:moveTo>
                  <a:cubicBezTo>
                    <a:pt x="13738" y="76377"/>
                    <a:pt x="158201" y="53623"/>
                    <a:pt x="175663" y="45156"/>
                  </a:cubicBezTo>
                  <a:cubicBezTo>
                    <a:pt x="193125" y="36689"/>
                    <a:pt x="83059" y="18698"/>
                    <a:pt x="105813" y="22931"/>
                  </a:cubicBezTo>
                  <a:cubicBezTo>
                    <a:pt x="128567" y="27164"/>
                    <a:pt x="248159" y="63677"/>
                    <a:pt x="312188" y="70556"/>
                  </a:cubicBezTo>
                  <a:cubicBezTo>
                    <a:pt x="376217" y="77435"/>
                    <a:pt x="418551" y="74789"/>
                    <a:pt x="489988" y="64206"/>
                  </a:cubicBezTo>
                  <a:cubicBezTo>
                    <a:pt x="561425" y="53623"/>
                    <a:pt x="754042" y="7585"/>
                    <a:pt x="740813" y="7056"/>
                  </a:cubicBezTo>
                  <a:cubicBezTo>
                    <a:pt x="727584" y="6527"/>
                    <a:pt x="524384" y="62089"/>
                    <a:pt x="410613" y="61031"/>
                  </a:cubicBezTo>
                  <a:cubicBezTo>
                    <a:pt x="296842" y="59973"/>
                    <a:pt x="110046" y="5998"/>
                    <a:pt x="58188" y="706"/>
                  </a:cubicBezTo>
                  <a:cubicBezTo>
                    <a:pt x="6330" y="-4586"/>
                    <a:pt x="102638" y="21343"/>
                    <a:pt x="99463" y="29281"/>
                  </a:cubicBezTo>
                  <a:cubicBezTo>
                    <a:pt x="96288" y="37219"/>
                    <a:pt x="-11662" y="71085"/>
                    <a:pt x="1038" y="73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1" name="フリーフォーム 2290">
              <a:extLst>
                <a:ext uri="{FF2B5EF4-FFF2-40B4-BE49-F238E27FC236}">
                  <a16:creationId xmlns:a16="http://schemas.microsoft.com/office/drawing/2014/main" id="{5C1922AB-5F17-A8F5-5727-E889146DDF2C}"/>
                </a:ext>
              </a:extLst>
            </p:cNvPr>
            <p:cNvSpPr/>
            <p:nvPr/>
          </p:nvSpPr>
          <p:spPr>
            <a:xfrm>
              <a:off x="4920066" y="3340091"/>
              <a:ext cx="541399" cy="108266"/>
            </a:xfrm>
            <a:custGeom>
              <a:avLst/>
              <a:gdLst>
                <a:gd name="connsiteX0" fmla="*/ 45634 w 541399"/>
                <a:gd name="connsiteY0" fmla="*/ 9 h 108266"/>
                <a:gd name="connsiteX1" fmla="*/ 331384 w 541399"/>
                <a:gd name="connsiteY1" fmla="*/ 101609 h 108266"/>
                <a:gd name="connsiteX2" fmla="*/ 540934 w 541399"/>
                <a:gd name="connsiteY2" fmla="*/ 92084 h 108266"/>
                <a:gd name="connsiteX3" fmla="*/ 379009 w 541399"/>
                <a:gd name="connsiteY3" fmla="*/ 79384 h 108266"/>
                <a:gd name="connsiteX4" fmla="*/ 93259 w 541399"/>
                <a:gd name="connsiteY4" fmla="*/ 66684 h 108266"/>
                <a:gd name="connsiteX5" fmla="*/ 1184 w 541399"/>
                <a:gd name="connsiteY5" fmla="*/ 107959 h 108266"/>
                <a:gd name="connsiteX6" fmla="*/ 144059 w 541399"/>
                <a:gd name="connsiteY6" fmla="*/ 41284 h 108266"/>
                <a:gd name="connsiteX7" fmla="*/ 423459 w 541399"/>
                <a:gd name="connsiteY7" fmla="*/ 95259 h 108266"/>
                <a:gd name="connsiteX8" fmla="*/ 45634 w 541399"/>
                <a:gd name="connsiteY8" fmla="*/ 9 h 10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1399" h="108266">
                  <a:moveTo>
                    <a:pt x="45634" y="9"/>
                  </a:moveTo>
                  <a:cubicBezTo>
                    <a:pt x="30288" y="1067"/>
                    <a:pt x="248834" y="86263"/>
                    <a:pt x="331384" y="101609"/>
                  </a:cubicBezTo>
                  <a:cubicBezTo>
                    <a:pt x="413934" y="116955"/>
                    <a:pt x="532997" y="95788"/>
                    <a:pt x="540934" y="92084"/>
                  </a:cubicBezTo>
                  <a:cubicBezTo>
                    <a:pt x="548871" y="88380"/>
                    <a:pt x="453621" y="83617"/>
                    <a:pt x="379009" y="79384"/>
                  </a:cubicBezTo>
                  <a:cubicBezTo>
                    <a:pt x="304397" y="75151"/>
                    <a:pt x="156230" y="61922"/>
                    <a:pt x="93259" y="66684"/>
                  </a:cubicBezTo>
                  <a:cubicBezTo>
                    <a:pt x="30288" y="71446"/>
                    <a:pt x="-7283" y="112192"/>
                    <a:pt x="1184" y="107959"/>
                  </a:cubicBezTo>
                  <a:cubicBezTo>
                    <a:pt x="9651" y="103726"/>
                    <a:pt x="73680" y="43401"/>
                    <a:pt x="144059" y="41284"/>
                  </a:cubicBezTo>
                  <a:cubicBezTo>
                    <a:pt x="214438" y="39167"/>
                    <a:pt x="435101" y="101080"/>
                    <a:pt x="423459" y="95259"/>
                  </a:cubicBezTo>
                  <a:cubicBezTo>
                    <a:pt x="411817" y="89438"/>
                    <a:pt x="60980" y="-1049"/>
                    <a:pt x="45634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2" name="フリーフォーム 2291">
              <a:extLst>
                <a:ext uri="{FF2B5EF4-FFF2-40B4-BE49-F238E27FC236}">
                  <a16:creationId xmlns:a16="http://schemas.microsoft.com/office/drawing/2014/main" id="{FB1F1D0D-5538-55C2-B9CD-142C441B9474}"/>
                </a:ext>
              </a:extLst>
            </p:cNvPr>
            <p:cNvSpPr/>
            <p:nvPr/>
          </p:nvSpPr>
          <p:spPr>
            <a:xfrm>
              <a:off x="5441630" y="3305260"/>
              <a:ext cx="301992" cy="115414"/>
            </a:xfrm>
            <a:custGeom>
              <a:avLst/>
              <a:gdLst>
                <a:gd name="connsiteX0" fmla="*/ 320 w 301992"/>
                <a:gd name="connsiteY0" fmla="*/ 114215 h 115414"/>
                <a:gd name="connsiteX1" fmla="*/ 140020 w 301992"/>
                <a:gd name="connsiteY1" fmla="*/ 95165 h 115414"/>
                <a:gd name="connsiteX2" fmla="*/ 143195 w 301992"/>
                <a:gd name="connsiteY2" fmla="*/ 31665 h 115414"/>
                <a:gd name="connsiteX3" fmla="*/ 238445 w 301992"/>
                <a:gd name="connsiteY3" fmla="*/ 34840 h 115414"/>
                <a:gd name="connsiteX4" fmla="*/ 301945 w 301992"/>
                <a:gd name="connsiteY4" fmla="*/ 101515 h 115414"/>
                <a:gd name="connsiteX5" fmla="*/ 228920 w 301992"/>
                <a:gd name="connsiteY5" fmla="*/ 3090 h 115414"/>
                <a:gd name="connsiteX6" fmla="*/ 143195 w 301992"/>
                <a:gd name="connsiteY6" fmla="*/ 28490 h 115414"/>
                <a:gd name="connsiteX7" fmla="*/ 184470 w 301992"/>
                <a:gd name="connsiteY7" fmla="*/ 66590 h 115414"/>
                <a:gd name="connsiteX8" fmla="*/ 320 w 301992"/>
                <a:gd name="connsiteY8" fmla="*/ 114215 h 11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1992" h="115414">
                  <a:moveTo>
                    <a:pt x="320" y="114215"/>
                  </a:moveTo>
                  <a:cubicBezTo>
                    <a:pt x="-7088" y="118978"/>
                    <a:pt x="116208" y="108923"/>
                    <a:pt x="140020" y="95165"/>
                  </a:cubicBezTo>
                  <a:cubicBezTo>
                    <a:pt x="163832" y="81407"/>
                    <a:pt x="126791" y="41719"/>
                    <a:pt x="143195" y="31665"/>
                  </a:cubicBezTo>
                  <a:cubicBezTo>
                    <a:pt x="159599" y="21611"/>
                    <a:pt x="211987" y="23198"/>
                    <a:pt x="238445" y="34840"/>
                  </a:cubicBezTo>
                  <a:cubicBezTo>
                    <a:pt x="264903" y="46482"/>
                    <a:pt x="303532" y="106807"/>
                    <a:pt x="301945" y="101515"/>
                  </a:cubicBezTo>
                  <a:cubicBezTo>
                    <a:pt x="300358" y="96223"/>
                    <a:pt x="255378" y="15261"/>
                    <a:pt x="228920" y="3090"/>
                  </a:cubicBezTo>
                  <a:cubicBezTo>
                    <a:pt x="202462" y="-9081"/>
                    <a:pt x="150603" y="17907"/>
                    <a:pt x="143195" y="28490"/>
                  </a:cubicBezTo>
                  <a:cubicBezTo>
                    <a:pt x="135787" y="39073"/>
                    <a:pt x="200345" y="51773"/>
                    <a:pt x="184470" y="66590"/>
                  </a:cubicBezTo>
                  <a:cubicBezTo>
                    <a:pt x="168595" y="81407"/>
                    <a:pt x="7728" y="109452"/>
                    <a:pt x="320" y="114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3" name="フリーフォーム 2292">
              <a:extLst>
                <a:ext uri="{FF2B5EF4-FFF2-40B4-BE49-F238E27FC236}">
                  <a16:creationId xmlns:a16="http://schemas.microsoft.com/office/drawing/2014/main" id="{27A7793E-7350-4A61-EC4E-5977D7CEFF5B}"/>
                </a:ext>
              </a:extLst>
            </p:cNvPr>
            <p:cNvSpPr/>
            <p:nvPr/>
          </p:nvSpPr>
          <p:spPr>
            <a:xfrm>
              <a:off x="5108507" y="3441582"/>
              <a:ext cx="492290" cy="108074"/>
            </a:xfrm>
            <a:custGeom>
              <a:avLst/>
              <a:gdLst>
                <a:gd name="connsiteX0" fmla="*/ 68 w 492290"/>
                <a:gd name="connsiteY0" fmla="*/ 22343 h 108074"/>
                <a:gd name="connsiteX1" fmla="*/ 76268 w 492290"/>
                <a:gd name="connsiteY1" fmla="*/ 35043 h 108074"/>
                <a:gd name="connsiteX2" fmla="*/ 311218 w 492290"/>
                <a:gd name="connsiteY2" fmla="*/ 57268 h 108074"/>
                <a:gd name="connsiteX3" fmla="*/ 266768 w 492290"/>
                <a:gd name="connsiteY3" fmla="*/ 108068 h 108074"/>
                <a:gd name="connsiteX4" fmla="*/ 288993 w 492290"/>
                <a:gd name="connsiteY4" fmla="*/ 60443 h 108074"/>
                <a:gd name="connsiteX5" fmla="*/ 492193 w 492290"/>
                <a:gd name="connsiteY5" fmla="*/ 118 h 108074"/>
                <a:gd name="connsiteX6" fmla="*/ 260418 w 492290"/>
                <a:gd name="connsiteY6" fmla="*/ 44568 h 108074"/>
                <a:gd name="connsiteX7" fmla="*/ 85793 w 492290"/>
                <a:gd name="connsiteY7" fmla="*/ 28693 h 108074"/>
                <a:gd name="connsiteX8" fmla="*/ 68 w 492290"/>
                <a:gd name="connsiteY8" fmla="*/ 22343 h 10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90" h="108074">
                  <a:moveTo>
                    <a:pt x="68" y="22343"/>
                  </a:moveTo>
                  <a:cubicBezTo>
                    <a:pt x="-1520" y="23401"/>
                    <a:pt x="24410" y="29222"/>
                    <a:pt x="76268" y="35043"/>
                  </a:cubicBezTo>
                  <a:cubicBezTo>
                    <a:pt x="128126" y="40864"/>
                    <a:pt x="279468" y="45097"/>
                    <a:pt x="311218" y="57268"/>
                  </a:cubicBezTo>
                  <a:cubicBezTo>
                    <a:pt x="342968" y="69439"/>
                    <a:pt x="270472" y="107539"/>
                    <a:pt x="266768" y="108068"/>
                  </a:cubicBezTo>
                  <a:cubicBezTo>
                    <a:pt x="263064" y="108597"/>
                    <a:pt x="251422" y="78435"/>
                    <a:pt x="288993" y="60443"/>
                  </a:cubicBezTo>
                  <a:cubicBezTo>
                    <a:pt x="326564" y="42451"/>
                    <a:pt x="496955" y="2764"/>
                    <a:pt x="492193" y="118"/>
                  </a:cubicBezTo>
                  <a:cubicBezTo>
                    <a:pt x="487431" y="-2528"/>
                    <a:pt x="328151" y="39806"/>
                    <a:pt x="260418" y="44568"/>
                  </a:cubicBezTo>
                  <a:cubicBezTo>
                    <a:pt x="192685" y="49331"/>
                    <a:pt x="124951" y="30810"/>
                    <a:pt x="85793" y="28693"/>
                  </a:cubicBezTo>
                  <a:cubicBezTo>
                    <a:pt x="46635" y="26576"/>
                    <a:pt x="1656" y="21285"/>
                    <a:pt x="68" y="22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4" name="フリーフォーム 2293">
              <a:extLst>
                <a:ext uri="{FF2B5EF4-FFF2-40B4-BE49-F238E27FC236}">
                  <a16:creationId xmlns:a16="http://schemas.microsoft.com/office/drawing/2014/main" id="{B9C68174-D658-ADE5-8119-675E7291F588}"/>
                </a:ext>
              </a:extLst>
            </p:cNvPr>
            <p:cNvSpPr/>
            <p:nvPr/>
          </p:nvSpPr>
          <p:spPr>
            <a:xfrm>
              <a:off x="5618813" y="1301051"/>
              <a:ext cx="566037" cy="585304"/>
            </a:xfrm>
            <a:custGeom>
              <a:avLst/>
              <a:gdLst>
                <a:gd name="connsiteX0" fmla="*/ 562912 w 566037"/>
                <a:gd name="connsiteY0" fmla="*/ 699 h 585304"/>
                <a:gd name="connsiteX1" fmla="*/ 308912 w 566037"/>
                <a:gd name="connsiteY1" fmla="*/ 191199 h 585304"/>
                <a:gd name="connsiteX2" fmla="*/ 347012 w 566037"/>
                <a:gd name="connsiteY2" fmla="*/ 184849 h 585304"/>
                <a:gd name="connsiteX3" fmla="*/ 150162 w 566037"/>
                <a:gd name="connsiteY3" fmla="*/ 346774 h 585304"/>
                <a:gd name="connsiteX4" fmla="*/ 45387 w 566037"/>
                <a:gd name="connsiteY4" fmla="*/ 499174 h 585304"/>
                <a:gd name="connsiteX5" fmla="*/ 4112 w 566037"/>
                <a:gd name="connsiteY5" fmla="*/ 584899 h 585304"/>
                <a:gd name="connsiteX6" fmla="*/ 29512 w 566037"/>
                <a:gd name="connsiteY6" fmla="*/ 521399 h 585304"/>
                <a:gd name="connsiteX7" fmla="*/ 251762 w 566037"/>
                <a:gd name="connsiteY7" fmla="*/ 311849 h 585304"/>
                <a:gd name="connsiteX8" fmla="*/ 235887 w 566037"/>
                <a:gd name="connsiteY8" fmla="*/ 334074 h 585304"/>
                <a:gd name="connsiteX9" fmla="*/ 474012 w 566037"/>
                <a:gd name="connsiteY9" fmla="*/ 70549 h 585304"/>
                <a:gd name="connsiteX10" fmla="*/ 451787 w 566037"/>
                <a:gd name="connsiteY10" fmla="*/ 124524 h 585304"/>
                <a:gd name="connsiteX11" fmla="*/ 562912 w 566037"/>
                <a:gd name="connsiteY11" fmla="*/ 699 h 5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6037" h="585304">
                  <a:moveTo>
                    <a:pt x="562912" y="699"/>
                  </a:moveTo>
                  <a:cubicBezTo>
                    <a:pt x="539099" y="11812"/>
                    <a:pt x="344895" y="160507"/>
                    <a:pt x="308912" y="191199"/>
                  </a:cubicBezTo>
                  <a:cubicBezTo>
                    <a:pt x="272929" y="221891"/>
                    <a:pt x="373470" y="158920"/>
                    <a:pt x="347012" y="184849"/>
                  </a:cubicBezTo>
                  <a:cubicBezTo>
                    <a:pt x="320554" y="210778"/>
                    <a:pt x="200433" y="294387"/>
                    <a:pt x="150162" y="346774"/>
                  </a:cubicBezTo>
                  <a:cubicBezTo>
                    <a:pt x="99891" y="399161"/>
                    <a:pt x="69729" y="459487"/>
                    <a:pt x="45387" y="499174"/>
                  </a:cubicBezTo>
                  <a:cubicBezTo>
                    <a:pt x="21045" y="538862"/>
                    <a:pt x="6758" y="581195"/>
                    <a:pt x="4112" y="584899"/>
                  </a:cubicBezTo>
                  <a:cubicBezTo>
                    <a:pt x="1466" y="588603"/>
                    <a:pt x="-11763" y="566907"/>
                    <a:pt x="29512" y="521399"/>
                  </a:cubicBezTo>
                  <a:cubicBezTo>
                    <a:pt x="70787" y="475891"/>
                    <a:pt x="217366" y="343070"/>
                    <a:pt x="251762" y="311849"/>
                  </a:cubicBezTo>
                  <a:cubicBezTo>
                    <a:pt x="286158" y="280628"/>
                    <a:pt x="198845" y="374291"/>
                    <a:pt x="235887" y="334074"/>
                  </a:cubicBezTo>
                  <a:cubicBezTo>
                    <a:pt x="272929" y="293857"/>
                    <a:pt x="438029" y="105474"/>
                    <a:pt x="474012" y="70549"/>
                  </a:cubicBezTo>
                  <a:cubicBezTo>
                    <a:pt x="509995" y="35624"/>
                    <a:pt x="436441" y="134578"/>
                    <a:pt x="451787" y="124524"/>
                  </a:cubicBezTo>
                  <a:cubicBezTo>
                    <a:pt x="467133" y="114470"/>
                    <a:pt x="586725" y="-10414"/>
                    <a:pt x="562912" y="6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5" name="フリーフォーム 2294">
              <a:extLst>
                <a:ext uri="{FF2B5EF4-FFF2-40B4-BE49-F238E27FC236}">
                  <a16:creationId xmlns:a16="http://schemas.microsoft.com/office/drawing/2014/main" id="{B5898F75-89B7-DA89-94BD-26732D948100}"/>
                </a:ext>
              </a:extLst>
            </p:cNvPr>
            <p:cNvSpPr/>
            <p:nvPr/>
          </p:nvSpPr>
          <p:spPr>
            <a:xfrm>
              <a:off x="6083059" y="1292115"/>
              <a:ext cx="759067" cy="96350"/>
            </a:xfrm>
            <a:custGeom>
              <a:avLst/>
              <a:gdLst>
                <a:gd name="connsiteX0" fmla="*/ 3416 w 759067"/>
                <a:gd name="connsiteY0" fmla="*/ 95360 h 96350"/>
                <a:gd name="connsiteX1" fmla="*/ 149466 w 759067"/>
                <a:gd name="connsiteY1" fmla="*/ 31860 h 96350"/>
                <a:gd name="connsiteX2" fmla="*/ 101841 w 759067"/>
                <a:gd name="connsiteY2" fmla="*/ 31860 h 96350"/>
                <a:gd name="connsiteX3" fmla="*/ 393941 w 759067"/>
                <a:gd name="connsiteY3" fmla="*/ 54085 h 96350"/>
                <a:gd name="connsiteX4" fmla="*/ 454266 w 759067"/>
                <a:gd name="connsiteY4" fmla="*/ 85835 h 96350"/>
                <a:gd name="connsiteX5" fmla="*/ 590791 w 759067"/>
                <a:gd name="connsiteY5" fmla="*/ 69960 h 96350"/>
                <a:gd name="connsiteX6" fmla="*/ 759066 w 759067"/>
                <a:gd name="connsiteY6" fmla="*/ 110 h 96350"/>
                <a:gd name="connsiteX7" fmla="*/ 587616 w 759067"/>
                <a:gd name="connsiteY7" fmla="*/ 54085 h 96350"/>
                <a:gd name="connsiteX8" fmla="*/ 397116 w 759067"/>
                <a:gd name="connsiteY8" fmla="*/ 66785 h 96350"/>
                <a:gd name="connsiteX9" fmla="*/ 546341 w 759067"/>
                <a:gd name="connsiteY9" fmla="*/ 41385 h 96350"/>
                <a:gd name="connsiteX10" fmla="*/ 432041 w 759067"/>
                <a:gd name="connsiteY10" fmla="*/ 73135 h 96350"/>
                <a:gd name="connsiteX11" fmla="*/ 127241 w 759067"/>
                <a:gd name="connsiteY11" fmla="*/ 6460 h 96350"/>
                <a:gd name="connsiteX12" fmla="*/ 51041 w 759067"/>
                <a:gd name="connsiteY12" fmla="*/ 66785 h 96350"/>
                <a:gd name="connsiteX13" fmla="*/ 3416 w 759067"/>
                <a:gd name="connsiteY13" fmla="*/ 95360 h 9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9067" h="96350">
                  <a:moveTo>
                    <a:pt x="3416" y="95360"/>
                  </a:moveTo>
                  <a:cubicBezTo>
                    <a:pt x="19820" y="89539"/>
                    <a:pt x="133062" y="42443"/>
                    <a:pt x="149466" y="31860"/>
                  </a:cubicBezTo>
                  <a:cubicBezTo>
                    <a:pt x="165870" y="21277"/>
                    <a:pt x="61095" y="28156"/>
                    <a:pt x="101841" y="31860"/>
                  </a:cubicBezTo>
                  <a:cubicBezTo>
                    <a:pt x="142587" y="35564"/>
                    <a:pt x="335204" y="45089"/>
                    <a:pt x="393941" y="54085"/>
                  </a:cubicBezTo>
                  <a:cubicBezTo>
                    <a:pt x="452678" y="63081"/>
                    <a:pt x="421458" y="83189"/>
                    <a:pt x="454266" y="85835"/>
                  </a:cubicBezTo>
                  <a:cubicBezTo>
                    <a:pt x="487074" y="88481"/>
                    <a:pt x="539991" y="84247"/>
                    <a:pt x="590791" y="69960"/>
                  </a:cubicBezTo>
                  <a:cubicBezTo>
                    <a:pt x="641591" y="55673"/>
                    <a:pt x="759595" y="2756"/>
                    <a:pt x="759066" y="110"/>
                  </a:cubicBezTo>
                  <a:cubicBezTo>
                    <a:pt x="758537" y="-2536"/>
                    <a:pt x="647941" y="42973"/>
                    <a:pt x="587616" y="54085"/>
                  </a:cubicBezTo>
                  <a:cubicBezTo>
                    <a:pt x="527291" y="65197"/>
                    <a:pt x="403995" y="68902"/>
                    <a:pt x="397116" y="66785"/>
                  </a:cubicBezTo>
                  <a:cubicBezTo>
                    <a:pt x="390237" y="64668"/>
                    <a:pt x="540520" y="40327"/>
                    <a:pt x="546341" y="41385"/>
                  </a:cubicBezTo>
                  <a:cubicBezTo>
                    <a:pt x="552162" y="42443"/>
                    <a:pt x="501891" y="78956"/>
                    <a:pt x="432041" y="73135"/>
                  </a:cubicBezTo>
                  <a:cubicBezTo>
                    <a:pt x="362191" y="67314"/>
                    <a:pt x="190741" y="7518"/>
                    <a:pt x="127241" y="6460"/>
                  </a:cubicBezTo>
                  <a:cubicBezTo>
                    <a:pt x="63741" y="5402"/>
                    <a:pt x="67974" y="53556"/>
                    <a:pt x="51041" y="66785"/>
                  </a:cubicBezTo>
                  <a:cubicBezTo>
                    <a:pt x="34108" y="80014"/>
                    <a:pt x="-12988" y="101181"/>
                    <a:pt x="3416" y="95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6" name="フリーフォーム 2295">
              <a:extLst>
                <a:ext uri="{FF2B5EF4-FFF2-40B4-BE49-F238E27FC236}">
                  <a16:creationId xmlns:a16="http://schemas.microsoft.com/office/drawing/2014/main" id="{A73B0D90-485A-F3BC-DA06-8E134AEA2125}"/>
                </a:ext>
              </a:extLst>
            </p:cNvPr>
            <p:cNvSpPr/>
            <p:nvPr/>
          </p:nvSpPr>
          <p:spPr>
            <a:xfrm>
              <a:off x="5269711" y="2625665"/>
              <a:ext cx="165265" cy="337575"/>
            </a:xfrm>
            <a:custGeom>
              <a:avLst/>
              <a:gdLst>
                <a:gd name="connsiteX0" fmla="*/ 26189 w 165265"/>
                <a:gd name="connsiteY0" fmla="*/ 60 h 337575"/>
                <a:gd name="connsiteX1" fmla="*/ 26189 w 165265"/>
                <a:gd name="connsiteY1" fmla="*/ 85785 h 337575"/>
                <a:gd name="connsiteX2" fmla="*/ 111914 w 165265"/>
                <a:gd name="connsiteY2" fmla="*/ 203260 h 337575"/>
                <a:gd name="connsiteX3" fmla="*/ 105564 w 165265"/>
                <a:gd name="connsiteY3" fmla="*/ 184210 h 337575"/>
                <a:gd name="connsiteX4" fmla="*/ 150014 w 165265"/>
                <a:gd name="connsiteY4" fmla="*/ 254060 h 337575"/>
                <a:gd name="connsiteX5" fmla="*/ 156364 w 165265"/>
                <a:gd name="connsiteY5" fmla="*/ 336610 h 337575"/>
                <a:gd name="connsiteX6" fmla="*/ 153189 w 165265"/>
                <a:gd name="connsiteY6" fmla="*/ 285810 h 337575"/>
                <a:gd name="connsiteX7" fmla="*/ 7139 w 165265"/>
                <a:gd name="connsiteY7" fmla="*/ 98485 h 337575"/>
                <a:gd name="connsiteX8" fmla="*/ 26189 w 165265"/>
                <a:gd name="connsiteY8" fmla="*/ 60 h 33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265" h="337575">
                  <a:moveTo>
                    <a:pt x="26189" y="60"/>
                  </a:moveTo>
                  <a:cubicBezTo>
                    <a:pt x="29364" y="-2057"/>
                    <a:pt x="11901" y="51918"/>
                    <a:pt x="26189" y="85785"/>
                  </a:cubicBezTo>
                  <a:cubicBezTo>
                    <a:pt x="40477" y="119652"/>
                    <a:pt x="98685" y="186856"/>
                    <a:pt x="111914" y="203260"/>
                  </a:cubicBezTo>
                  <a:cubicBezTo>
                    <a:pt x="125143" y="219664"/>
                    <a:pt x="99214" y="175743"/>
                    <a:pt x="105564" y="184210"/>
                  </a:cubicBezTo>
                  <a:cubicBezTo>
                    <a:pt x="111914" y="192677"/>
                    <a:pt x="141547" y="228660"/>
                    <a:pt x="150014" y="254060"/>
                  </a:cubicBezTo>
                  <a:cubicBezTo>
                    <a:pt x="158481" y="279460"/>
                    <a:pt x="155835" y="331318"/>
                    <a:pt x="156364" y="336610"/>
                  </a:cubicBezTo>
                  <a:cubicBezTo>
                    <a:pt x="156893" y="341902"/>
                    <a:pt x="178060" y="325497"/>
                    <a:pt x="153189" y="285810"/>
                  </a:cubicBezTo>
                  <a:cubicBezTo>
                    <a:pt x="128318" y="246123"/>
                    <a:pt x="29893" y="139760"/>
                    <a:pt x="7139" y="98485"/>
                  </a:cubicBezTo>
                  <a:cubicBezTo>
                    <a:pt x="-15615" y="57210"/>
                    <a:pt x="23014" y="2177"/>
                    <a:pt x="26189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7" name="フリーフォーム 2296">
              <a:extLst>
                <a:ext uri="{FF2B5EF4-FFF2-40B4-BE49-F238E27FC236}">
                  <a16:creationId xmlns:a16="http://schemas.microsoft.com/office/drawing/2014/main" id="{FA0F622F-A99D-7D66-70D2-C86D23F6322D}"/>
                </a:ext>
              </a:extLst>
            </p:cNvPr>
            <p:cNvSpPr/>
            <p:nvPr/>
          </p:nvSpPr>
          <p:spPr>
            <a:xfrm>
              <a:off x="5291872" y="2599748"/>
              <a:ext cx="246111" cy="293650"/>
            </a:xfrm>
            <a:custGeom>
              <a:avLst/>
              <a:gdLst>
                <a:gd name="connsiteX0" fmla="*/ 853 w 246111"/>
                <a:gd name="connsiteY0" fmla="*/ 577 h 293650"/>
                <a:gd name="connsiteX1" fmla="*/ 159603 w 246111"/>
                <a:gd name="connsiteY1" fmla="*/ 60902 h 293650"/>
                <a:gd name="connsiteX2" fmla="*/ 143728 w 246111"/>
                <a:gd name="connsiteY2" fmla="*/ 54552 h 293650"/>
                <a:gd name="connsiteX3" fmla="*/ 235803 w 246111"/>
                <a:gd name="connsiteY3" fmla="*/ 162502 h 293650"/>
                <a:gd name="connsiteX4" fmla="*/ 235803 w 246111"/>
                <a:gd name="connsiteY4" fmla="*/ 238702 h 293650"/>
                <a:gd name="connsiteX5" fmla="*/ 229453 w 246111"/>
                <a:gd name="connsiteY5" fmla="*/ 222827 h 293650"/>
                <a:gd name="connsiteX6" fmla="*/ 162778 w 246111"/>
                <a:gd name="connsiteY6" fmla="*/ 292677 h 293650"/>
                <a:gd name="connsiteX7" fmla="*/ 245328 w 246111"/>
                <a:gd name="connsiteY7" fmla="*/ 162502 h 293650"/>
                <a:gd name="connsiteX8" fmla="*/ 102453 w 246111"/>
                <a:gd name="connsiteY8" fmla="*/ 16452 h 293650"/>
                <a:gd name="connsiteX9" fmla="*/ 96103 w 246111"/>
                <a:gd name="connsiteY9" fmla="*/ 29152 h 293650"/>
                <a:gd name="connsiteX10" fmla="*/ 853 w 246111"/>
                <a:gd name="connsiteY10" fmla="*/ 577 h 2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111" h="293650">
                  <a:moveTo>
                    <a:pt x="853" y="577"/>
                  </a:moveTo>
                  <a:cubicBezTo>
                    <a:pt x="11436" y="5869"/>
                    <a:pt x="135791" y="51906"/>
                    <a:pt x="159603" y="60902"/>
                  </a:cubicBezTo>
                  <a:cubicBezTo>
                    <a:pt x="183415" y="69898"/>
                    <a:pt x="131028" y="37619"/>
                    <a:pt x="143728" y="54552"/>
                  </a:cubicBezTo>
                  <a:cubicBezTo>
                    <a:pt x="156428" y="71485"/>
                    <a:pt x="220457" y="131810"/>
                    <a:pt x="235803" y="162502"/>
                  </a:cubicBezTo>
                  <a:cubicBezTo>
                    <a:pt x="251149" y="193194"/>
                    <a:pt x="236861" y="228648"/>
                    <a:pt x="235803" y="238702"/>
                  </a:cubicBezTo>
                  <a:cubicBezTo>
                    <a:pt x="234745" y="248756"/>
                    <a:pt x="241624" y="213831"/>
                    <a:pt x="229453" y="222827"/>
                  </a:cubicBezTo>
                  <a:cubicBezTo>
                    <a:pt x="217282" y="231823"/>
                    <a:pt x="160132" y="302731"/>
                    <a:pt x="162778" y="292677"/>
                  </a:cubicBezTo>
                  <a:cubicBezTo>
                    <a:pt x="165424" y="282623"/>
                    <a:pt x="255382" y="208540"/>
                    <a:pt x="245328" y="162502"/>
                  </a:cubicBezTo>
                  <a:cubicBezTo>
                    <a:pt x="235274" y="116465"/>
                    <a:pt x="127324" y="38677"/>
                    <a:pt x="102453" y="16452"/>
                  </a:cubicBezTo>
                  <a:cubicBezTo>
                    <a:pt x="77582" y="-5773"/>
                    <a:pt x="110920" y="30210"/>
                    <a:pt x="96103" y="29152"/>
                  </a:cubicBezTo>
                  <a:cubicBezTo>
                    <a:pt x="81286" y="28094"/>
                    <a:pt x="-9730" y="-4715"/>
                    <a:pt x="853" y="5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8" name="フリーフォーム 2297">
              <a:extLst>
                <a:ext uri="{FF2B5EF4-FFF2-40B4-BE49-F238E27FC236}">
                  <a16:creationId xmlns:a16="http://schemas.microsoft.com/office/drawing/2014/main" id="{576A0B0E-05B4-9251-7514-56156F5B4E12}"/>
                </a:ext>
              </a:extLst>
            </p:cNvPr>
            <p:cNvSpPr/>
            <p:nvPr/>
          </p:nvSpPr>
          <p:spPr>
            <a:xfrm>
              <a:off x="6406846" y="1318452"/>
              <a:ext cx="302133" cy="864689"/>
            </a:xfrm>
            <a:custGeom>
              <a:avLst/>
              <a:gdLst>
                <a:gd name="connsiteX0" fmla="*/ 301929 w 302133"/>
                <a:gd name="connsiteY0" fmla="*/ 2348 h 864689"/>
                <a:gd name="connsiteX1" fmla="*/ 143179 w 302133"/>
                <a:gd name="connsiteY1" fmla="*/ 145223 h 864689"/>
                <a:gd name="connsiteX2" fmla="*/ 171754 w 302133"/>
                <a:gd name="connsiteY2" fmla="*/ 135698 h 864689"/>
                <a:gd name="connsiteX3" fmla="*/ 136829 w 302133"/>
                <a:gd name="connsiteY3" fmla="*/ 192848 h 864689"/>
                <a:gd name="connsiteX4" fmla="*/ 76504 w 302133"/>
                <a:gd name="connsiteY4" fmla="*/ 361123 h 864689"/>
                <a:gd name="connsiteX5" fmla="*/ 76504 w 302133"/>
                <a:gd name="connsiteY5" fmla="*/ 310323 h 864689"/>
                <a:gd name="connsiteX6" fmla="*/ 41579 w 302133"/>
                <a:gd name="connsiteY6" fmla="*/ 405573 h 864689"/>
                <a:gd name="connsiteX7" fmla="*/ 47929 w 302133"/>
                <a:gd name="connsiteY7" fmla="*/ 494473 h 864689"/>
                <a:gd name="connsiteX8" fmla="*/ 35229 w 302133"/>
                <a:gd name="connsiteY8" fmla="*/ 450023 h 864689"/>
                <a:gd name="connsiteX9" fmla="*/ 70154 w 302133"/>
                <a:gd name="connsiteY9" fmla="*/ 630998 h 864689"/>
                <a:gd name="connsiteX10" fmla="*/ 146354 w 302133"/>
                <a:gd name="connsiteY10" fmla="*/ 859598 h 864689"/>
                <a:gd name="connsiteX11" fmla="*/ 98729 w 302133"/>
                <a:gd name="connsiteY11" fmla="*/ 764348 h 864689"/>
                <a:gd name="connsiteX12" fmla="*/ 3479 w 302133"/>
                <a:gd name="connsiteY12" fmla="*/ 478598 h 864689"/>
                <a:gd name="connsiteX13" fmla="*/ 25704 w 302133"/>
                <a:gd name="connsiteY13" fmla="*/ 488123 h 864689"/>
                <a:gd name="connsiteX14" fmla="*/ 73329 w 302133"/>
                <a:gd name="connsiteY14" fmla="*/ 256348 h 864689"/>
                <a:gd name="connsiteX15" fmla="*/ 76504 w 302133"/>
                <a:gd name="connsiteY15" fmla="*/ 310323 h 864689"/>
                <a:gd name="connsiteX16" fmla="*/ 149529 w 302133"/>
                <a:gd name="connsiteY16" fmla="*/ 113473 h 864689"/>
                <a:gd name="connsiteX17" fmla="*/ 130479 w 302133"/>
                <a:gd name="connsiteY17" fmla="*/ 138873 h 864689"/>
                <a:gd name="connsiteX18" fmla="*/ 193979 w 302133"/>
                <a:gd name="connsiteY18" fmla="*/ 84898 h 864689"/>
                <a:gd name="connsiteX19" fmla="*/ 105079 w 302133"/>
                <a:gd name="connsiteY19" fmla="*/ 56323 h 864689"/>
                <a:gd name="connsiteX20" fmla="*/ 301929 w 302133"/>
                <a:gd name="connsiteY20" fmla="*/ 2348 h 86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133" h="864689">
                  <a:moveTo>
                    <a:pt x="301929" y="2348"/>
                  </a:moveTo>
                  <a:cubicBezTo>
                    <a:pt x="308279" y="17165"/>
                    <a:pt x="164875" y="122998"/>
                    <a:pt x="143179" y="145223"/>
                  </a:cubicBezTo>
                  <a:cubicBezTo>
                    <a:pt x="121483" y="167448"/>
                    <a:pt x="172812" y="127761"/>
                    <a:pt x="171754" y="135698"/>
                  </a:cubicBezTo>
                  <a:cubicBezTo>
                    <a:pt x="170696" y="143635"/>
                    <a:pt x="152704" y="155277"/>
                    <a:pt x="136829" y="192848"/>
                  </a:cubicBezTo>
                  <a:cubicBezTo>
                    <a:pt x="120954" y="230419"/>
                    <a:pt x="86558" y="341544"/>
                    <a:pt x="76504" y="361123"/>
                  </a:cubicBezTo>
                  <a:cubicBezTo>
                    <a:pt x="66450" y="380702"/>
                    <a:pt x="82325" y="302915"/>
                    <a:pt x="76504" y="310323"/>
                  </a:cubicBezTo>
                  <a:cubicBezTo>
                    <a:pt x="70683" y="317731"/>
                    <a:pt x="46341" y="374882"/>
                    <a:pt x="41579" y="405573"/>
                  </a:cubicBezTo>
                  <a:cubicBezTo>
                    <a:pt x="36817" y="436264"/>
                    <a:pt x="48987" y="487065"/>
                    <a:pt x="47929" y="494473"/>
                  </a:cubicBezTo>
                  <a:cubicBezTo>
                    <a:pt x="46871" y="501881"/>
                    <a:pt x="31525" y="427269"/>
                    <a:pt x="35229" y="450023"/>
                  </a:cubicBezTo>
                  <a:cubicBezTo>
                    <a:pt x="38933" y="472777"/>
                    <a:pt x="51633" y="562736"/>
                    <a:pt x="70154" y="630998"/>
                  </a:cubicBezTo>
                  <a:cubicBezTo>
                    <a:pt x="88675" y="699260"/>
                    <a:pt x="141591" y="837373"/>
                    <a:pt x="146354" y="859598"/>
                  </a:cubicBezTo>
                  <a:cubicBezTo>
                    <a:pt x="151116" y="881823"/>
                    <a:pt x="122541" y="827848"/>
                    <a:pt x="98729" y="764348"/>
                  </a:cubicBezTo>
                  <a:cubicBezTo>
                    <a:pt x="74917" y="700848"/>
                    <a:pt x="15650" y="524636"/>
                    <a:pt x="3479" y="478598"/>
                  </a:cubicBezTo>
                  <a:cubicBezTo>
                    <a:pt x="-8692" y="432560"/>
                    <a:pt x="14062" y="525165"/>
                    <a:pt x="25704" y="488123"/>
                  </a:cubicBezTo>
                  <a:cubicBezTo>
                    <a:pt x="37346" y="451081"/>
                    <a:pt x="64862" y="285981"/>
                    <a:pt x="73329" y="256348"/>
                  </a:cubicBezTo>
                  <a:cubicBezTo>
                    <a:pt x="81796" y="226715"/>
                    <a:pt x="63804" y="334136"/>
                    <a:pt x="76504" y="310323"/>
                  </a:cubicBezTo>
                  <a:cubicBezTo>
                    <a:pt x="89204" y="286511"/>
                    <a:pt x="140533" y="142048"/>
                    <a:pt x="149529" y="113473"/>
                  </a:cubicBezTo>
                  <a:cubicBezTo>
                    <a:pt x="158525" y="84898"/>
                    <a:pt x="123071" y="143636"/>
                    <a:pt x="130479" y="138873"/>
                  </a:cubicBezTo>
                  <a:cubicBezTo>
                    <a:pt x="137887" y="134111"/>
                    <a:pt x="198212" y="98656"/>
                    <a:pt x="193979" y="84898"/>
                  </a:cubicBezTo>
                  <a:cubicBezTo>
                    <a:pt x="189746" y="71140"/>
                    <a:pt x="91850" y="65319"/>
                    <a:pt x="105079" y="56323"/>
                  </a:cubicBezTo>
                  <a:cubicBezTo>
                    <a:pt x="118308" y="47327"/>
                    <a:pt x="295579" y="-12469"/>
                    <a:pt x="301929" y="23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9" name="フリーフォーム 2298">
              <a:extLst>
                <a:ext uri="{FF2B5EF4-FFF2-40B4-BE49-F238E27FC236}">
                  <a16:creationId xmlns:a16="http://schemas.microsoft.com/office/drawing/2014/main" id="{E3F9FDF3-7DAD-FFF2-DAB8-34165C372920}"/>
                </a:ext>
              </a:extLst>
            </p:cNvPr>
            <p:cNvSpPr/>
            <p:nvPr/>
          </p:nvSpPr>
          <p:spPr>
            <a:xfrm>
              <a:off x="5670527" y="1385824"/>
              <a:ext cx="531734" cy="601606"/>
            </a:xfrm>
            <a:custGeom>
              <a:avLst/>
              <a:gdLst>
                <a:gd name="connsiteX0" fmla="*/ 523898 w 531734"/>
                <a:gd name="connsiteY0" fmla="*/ 8001 h 601606"/>
                <a:gd name="connsiteX1" fmla="*/ 111148 w 531734"/>
                <a:gd name="connsiteY1" fmla="*/ 376301 h 601606"/>
                <a:gd name="connsiteX2" fmla="*/ 136548 w 531734"/>
                <a:gd name="connsiteY2" fmla="*/ 385826 h 601606"/>
                <a:gd name="connsiteX3" fmla="*/ 63523 w 531734"/>
                <a:gd name="connsiteY3" fmla="*/ 465201 h 601606"/>
                <a:gd name="connsiteX4" fmla="*/ 38123 w 531734"/>
                <a:gd name="connsiteY4" fmla="*/ 493776 h 601606"/>
                <a:gd name="connsiteX5" fmla="*/ 130198 w 531734"/>
                <a:gd name="connsiteY5" fmla="*/ 598551 h 601606"/>
                <a:gd name="connsiteX6" fmla="*/ 60348 w 531734"/>
                <a:gd name="connsiteY6" fmla="*/ 566801 h 601606"/>
                <a:gd name="connsiteX7" fmla="*/ 23 w 531734"/>
                <a:gd name="connsiteY7" fmla="*/ 496951 h 601606"/>
                <a:gd name="connsiteX8" fmla="*/ 53998 w 531734"/>
                <a:gd name="connsiteY8" fmla="*/ 481076 h 601606"/>
                <a:gd name="connsiteX9" fmla="*/ 120673 w 531734"/>
                <a:gd name="connsiteY9" fmla="*/ 376301 h 601606"/>
                <a:gd name="connsiteX10" fmla="*/ 107973 w 531734"/>
                <a:gd name="connsiteY10" fmla="*/ 373126 h 601606"/>
                <a:gd name="connsiteX11" fmla="*/ 444523 w 531734"/>
                <a:gd name="connsiteY11" fmla="*/ 93726 h 601606"/>
                <a:gd name="connsiteX12" fmla="*/ 292123 w 531734"/>
                <a:gd name="connsiteY12" fmla="*/ 188976 h 601606"/>
                <a:gd name="connsiteX13" fmla="*/ 377848 w 531734"/>
                <a:gd name="connsiteY13" fmla="*/ 125476 h 601606"/>
                <a:gd name="connsiteX14" fmla="*/ 523898 w 531734"/>
                <a:gd name="connsiteY14" fmla="*/ 8001 h 6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1734" h="601606">
                  <a:moveTo>
                    <a:pt x="523898" y="8001"/>
                  </a:moveTo>
                  <a:cubicBezTo>
                    <a:pt x="479448" y="49805"/>
                    <a:pt x="175706" y="313330"/>
                    <a:pt x="111148" y="376301"/>
                  </a:cubicBezTo>
                  <a:cubicBezTo>
                    <a:pt x="46590" y="439272"/>
                    <a:pt x="144485" y="371009"/>
                    <a:pt x="136548" y="385826"/>
                  </a:cubicBezTo>
                  <a:cubicBezTo>
                    <a:pt x="128610" y="400643"/>
                    <a:pt x="79927" y="447209"/>
                    <a:pt x="63523" y="465201"/>
                  </a:cubicBezTo>
                  <a:cubicBezTo>
                    <a:pt x="47119" y="483193"/>
                    <a:pt x="27011" y="471551"/>
                    <a:pt x="38123" y="493776"/>
                  </a:cubicBezTo>
                  <a:cubicBezTo>
                    <a:pt x="49235" y="516001"/>
                    <a:pt x="126494" y="586380"/>
                    <a:pt x="130198" y="598551"/>
                  </a:cubicBezTo>
                  <a:cubicBezTo>
                    <a:pt x="133902" y="610722"/>
                    <a:pt x="82044" y="583734"/>
                    <a:pt x="60348" y="566801"/>
                  </a:cubicBezTo>
                  <a:cubicBezTo>
                    <a:pt x="38652" y="549868"/>
                    <a:pt x="1081" y="511238"/>
                    <a:pt x="23" y="496951"/>
                  </a:cubicBezTo>
                  <a:cubicBezTo>
                    <a:pt x="-1035" y="482664"/>
                    <a:pt x="33890" y="501184"/>
                    <a:pt x="53998" y="481076"/>
                  </a:cubicBezTo>
                  <a:cubicBezTo>
                    <a:pt x="74106" y="460968"/>
                    <a:pt x="111677" y="394293"/>
                    <a:pt x="120673" y="376301"/>
                  </a:cubicBezTo>
                  <a:cubicBezTo>
                    <a:pt x="129669" y="358309"/>
                    <a:pt x="53998" y="420222"/>
                    <a:pt x="107973" y="373126"/>
                  </a:cubicBezTo>
                  <a:cubicBezTo>
                    <a:pt x="161948" y="326030"/>
                    <a:pt x="413831" y="124418"/>
                    <a:pt x="444523" y="93726"/>
                  </a:cubicBezTo>
                  <a:cubicBezTo>
                    <a:pt x="475215" y="63034"/>
                    <a:pt x="303235" y="183684"/>
                    <a:pt x="292123" y="188976"/>
                  </a:cubicBezTo>
                  <a:cubicBezTo>
                    <a:pt x="281010" y="194268"/>
                    <a:pt x="345040" y="150347"/>
                    <a:pt x="377848" y="125476"/>
                  </a:cubicBezTo>
                  <a:cubicBezTo>
                    <a:pt x="410656" y="100605"/>
                    <a:pt x="568348" y="-33803"/>
                    <a:pt x="523898" y="8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0" name="フリーフォーム 2299">
              <a:extLst>
                <a:ext uri="{FF2B5EF4-FFF2-40B4-BE49-F238E27FC236}">
                  <a16:creationId xmlns:a16="http://schemas.microsoft.com/office/drawing/2014/main" id="{033FD195-8DFD-C488-8E38-2DB3EABA3C43}"/>
                </a:ext>
              </a:extLst>
            </p:cNvPr>
            <p:cNvSpPr/>
            <p:nvPr/>
          </p:nvSpPr>
          <p:spPr>
            <a:xfrm>
              <a:off x="6102003" y="1285000"/>
              <a:ext cx="486109" cy="175648"/>
            </a:xfrm>
            <a:custGeom>
              <a:avLst/>
              <a:gdLst>
                <a:gd name="connsiteX0" fmla="*/ 13047 w 486109"/>
                <a:gd name="connsiteY0" fmla="*/ 875 h 175648"/>
                <a:gd name="connsiteX1" fmla="*/ 76547 w 486109"/>
                <a:gd name="connsiteY1" fmla="*/ 61200 h 175648"/>
                <a:gd name="connsiteX2" fmla="*/ 25747 w 486109"/>
                <a:gd name="connsiteY2" fmla="*/ 159625 h 175648"/>
                <a:gd name="connsiteX3" fmla="*/ 6697 w 486109"/>
                <a:gd name="connsiteY3" fmla="*/ 169150 h 175648"/>
                <a:gd name="connsiteX4" fmla="*/ 140047 w 486109"/>
                <a:gd name="connsiteY4" fmla="*/ 121525 h 175648"/>
                <a:gd name="connsiteX5" fmla="*/ 111472 w 486109"/>
                <a:gd name="connsiteY5" fmla="*/ 118350 h 175648"/>
                <a:gd name="connsiteX6" fmla="*/ 330547 w 486109"/>
                <a:gd name="connsiteY6" fmla="*/ 118350 h 175648"/>
                <a:gd name="connsiteX7" fmla="*/ 482947 w 486109"/>
                <a:gd name="connsiteY7" fmla="*/ 159625 h 175648"/>
                <a:gd name="connsiteX8" fmla="*/ 403572 w 486109"/>
                <a:gd name="connsiteY8" fmla="*/ 143750 h 175648"/>
                <a:gd name="connsiteX9" fmla="*/ 67022 w 486109"/>
                <a:gd name="connsiteY9" fmla="*/ 124700 h 175648"/>
                <a:gd name="connsiteX10" fmla="*/ 41622 w 486109"/>
                <a:gd name="connsiteY10" fmla="*/ 175500 h 175648"/>
                <a:gd name="connsiteX11" fmla="*/ 86072 w 486109"/>
                <a:gd name="connsiteY11" fmla="*/ 105650 h 175648"/>
                <a:gd name="connsiteX12" fmla="*/ 13047 w 486109"/>
                <a:gd name="connsiteY12" fmla="*/ 875 h 17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6109" h="175648">
                  <a:moveTo>
                    <a:pt x="13047" y="875"/>
                  </a:moveTo>
                  <a:cubicBezTo>
                    <a:pt x="11460" y="-6533"/>
                    <a:pt x="74430" y="34742"/>
                    <a:pt x="76547" y="61200"/>
                  </a:cubicBezTo>
                  <a:cubicBezTo>
                    <a:pt x="78664" y="87658"/>
                    <a:pt x="37389" y="141633"/>
                    <a:pt x="25747" y="159625"/>
                  </a:cubicBezTo>
                  <a:cubicBezTo>
                    <a:pt x="14105" y="177617"/>
                    <a:pt x="-12353" y="175500"/>
                    <a:pt x="6697" y="169150"/>
                  </a:cubicBezTo>
                  <a:cubicBezTo>
                    <a:pt x="25747" y="162800"/>
                    <a:pt x="122585" y="129992"/>
                    <a:pt x="140047" y="121525"/>
                  </a:cubicBezTo>
                  <a:cubicBezTo>
                    <a:pt x="157509" y="113058"/>
                    <a:pt x="79722" y="118879"/>
                    <a:pt x="111472" y="118350"/>
                  </a:cubicBezTo>
                  <a:cubicBezTo>
                    <a:pt x="143222" y="117821"/>
                    <a:pt x="268635" y="111471"/>
                    <a:pt x="330547" y="118350"/>
                  </a:cubicBezTo>
                  <a:cubicBezTo>
                    <a:pt x="392459" y="125229"/>
                    <a:pt x="470776" y="155392"/>
                    <a:pt x="482947" y="159625"/>
                  </a:cubicBezTo>
                  <a:cubicBezTo>
                    <a:pt x="495118" y="163858"/>
                    <a:pt x="472893" y="149571"/>
                    <a:pt x="403572" y="143750"/>
                  </a:cubicBezTo>
                  <a:cubicBezTo>
                    <a:pt x="334251" y="137929"/>
                    <a:pt x="127347" y="119408"/>
                    <a:pt x="67022" y="124700"/>
                  </a:cubicBezTo>
                  <a:cubicBezTo>
                    <a:pt x="6697" y="129992"/>
                    <a:pt x="38447" y="178675"/>
                    <a:pt x="41622" y="175500"/>
                  </a:cubicBezTo>
                  <a:cubicBezTo>
                    <a:pt x="44797" y="172325"/>
                    <a:pt x="87660" y="134225"/>
                    <a:pt x="86072" y="105650"/>
                  </a:cubicBezTo>
                  <a:cubicBezTo>
                    <a:pt x="84485" y="77075"/>
                    <a:pt x="14634" y="8283"/>
                    <a:pt x="13047" y="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1" name="フリーフォーム 2300">
              <a:extLst>
                <a:ext uri="{FF2B5EF4-FFF2-40B4-BE49-F238E27FC236}">
                  <a16:creationId xmlns:a16="http://schemas.microsoft.com/office/drawing/2014/main" id="{61A936AC-9462-E80E-A290-FA572E859108}"/>
                </a:ext>
              </a:extLst>
            </p:cNvPr>
            <p:cNvSpPr/>
            <p:nvPr/>
          </p:nvSpPr>
          <p:spPr>
            <a:xfrm>
              <a:off x="6143502" y="1339845"/>
              <a:ext cx="434215" cy="117483"/>
            </a:xfrm>
            <a:custGeom>
              <a:avLst/>
              <a:gdLst>
                <a:gd name="connsiteX0" fmla="*/ 54098 w 434215"/>
                <a:gd name="connsiteY0" fmla="*/ 5 h 117483"/>
                <a:gd name="connsiteX1" fmla="*/ 219198 w 434215"/>
                <a:gd name="connsiteY1" fmla="*/ 41280 h 117483"/>
                <a:gd name="connsiteX2" fmla="*/ 165223 w 434215"/>
                <a:gd name="connsiteY2" fmla="*/ 28580 h 117483"/>
                <a:gd name="connsiteX3" fmla="*/ 431923 w 434215"/>
                <a:gd name="connsiteY3" fmla="*/ 92080 h 117483"/>
                <a:gd name="connsiteX4" fmla="*/ 285873 w 434215"/>
                <a:gd name="connsiteY4" fmla="*/ 66680 h 117483"/>
                <a:gd name="connsiteX5" fmla="*/ 139823 w 434215"/>
                <a:gd name="connsiteY5" fmla="*/ 47630 h 117483"/>
                <a:gd name="connsiteX6" fmla="*/ 123 w 434215"/>
                <a:gd name="connsiteY6" fmla="*/ 117480 h 117483"/>
                <a:gd name="connsiteX7" fmla="*/ 114423 w 434215"/>
                <a:gd name="connsiteY7" fmla="*/ 44455 h 117483"/>
                <a:gd name="connsiteX8" fmla="*/ 54098 w 434215"/>
                <a:gd name="connsiteY8" fmla="*/ 5 h 11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215" h="117483">
                  <a:moveTo>
                    <a:pt x="54098" y="5"/>
                  </a:moveTo>
                  <a:cubicBezTo>
                    <a:pt x="71560" y="-524"/>
                    <a:pt x="200677" y="36517"/>
                    <a:pt x="219198" y="41280"/>
                  </a:cubicBezTo>
                  <a:cubicBezTo>
                    <a:pt x="237719" y="46043"/>
                    <a:pt x="165223" y="28580"/>
                    <a:pt x="165223" y="28580"/>
                  </a:cubicBezTo>
                  <a:lnTo>
                    <a:pt x="431923" y="92080"/>
                  </a:lnTo>
                  <a:cubicBezTo>
                    <a:pt x="452031" y="98430"/>
                    <a:pt x="334556" y="74088"/>
                    <a:pt x="285873" y="66680"/>
                  </a:cubicBezTo>
                  <a:cubicBezTo>
                    <a:pt x="237190" y="59272"/>
                    <a:pt x="187448" y="39163"/>
                    <a:pt x="139823" y="47630"/>
                  </a:cubicBezTo>
                  <a:cubicBezTo>
                    <a:pt x="92198" y="56097"/>
                    <a:pt x="4356" y="118009"/>
                    <a:pt x="123" y="117480"/>
                  </a:cubicBezTo>
                  <a:cubicBezTo>
                    <a:pt x="-4110" y="116951"/>
                    <a:pt x="101723" y="61918"/>
                    <a:pt x="114423" y="44455"/>
                  </a:cubicBezTo>
                  <a:cubicBezTo>
                    <a:pt x="127123" y="26993"/>
                    <a:pt x="36636" y="534"/>
                    <a:pt x="54098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2" name="フリーフォーム 2301">
              <a:extLst>
                <a:ext uri="{FF2B5EF4-FFF2-40B4-BE49-F238E27FC236}">
                  <a16:creationId xmlns:a16="http://schemas.microsoft.com/office/drawing/2014/main" id="{751F884E-C13F-5394-ACC0-91FC06D5B10A}"/>
                </a:ext>
              </a:extLst>
            </p:cNvPr>
            <p:cNvSpPr/>
            <p:nvPr/>
          </p:nvSpPr>
          <p:spPr>
            <a:xfrm>
              <a:off x="5807897" y="1470002"/>
              <a:ext cx="704046" cy="654830"/>
            </a:xfrm>
            <a:custGeom>
              <a:avLst/>
              <a:gdLst>
                <a:gd name="connsiteX0" fmla="*/ 704028 w 704046"/>
                <a:gd name="connsiteY0" fmla="*/ 23 h 654830"/>
                <a:gd name="connsiteX1" fmla="*/ 364303 w 704046"/>
                <a:gd name="connsiteY1" fmla="*/ 38123 h 654830"/>
                <a:gd name="connsiteX2" fmla="*/ 383353 w 704046"/>
                <a:gd name="connsiteY2" fmla="*/ 28598 h 654830"/>
                <a:gd name="connsiteX3" fmla="*/ 81728 w 704046"/>
                <a:gd name="connsiteY3" fmla="*/ 320698 h 654830"/>
                <a:gd name="connsiteX4" fmla="*/ 110303 w 704046"/>
                <a:gd name="connsiteY4" fmla="*/ 320698 h 654830"/>
                <a:gd name="connsiteX5" fmla="*/ 40453 w 704046"/>
                <a:gd name="connsiteY5" fmla="*/ 381023 h 654830"/>
                <a:gd name="connsiteX6" fmla="*/ 69028 w 704046"/>
                <a:gd name="connsiteY6" fmla="*/ 498498 h 654830"/>
                <a:gd name="connsiteX7" fmla="*/ 40453 w 704046"/>
                <a:gd name="connsiteY7" fmla="*/ 460398 h 654830"/>
                <a:gd name="connsiteX8" fmla="*/ 154753 w 704046"/>
                <a:gd name="connsiteY8" fmla="*/ 654073 h 654830"/>
                <a:gd name="connsiteX9" fmla="*/ 43628 w 704046"/>
                <a:gd name="connsiteY9" fmla="*/ 523898 h 654830"/>
                <a:gd name="connsiteX10" fmla="*/ 2353 w 704046"/>
                <a:gd name="connsiteY10" fmla="*/ 428648 h 654830"/>
                <a:gd name="connsiteX11" fmla="*/ 24578 w 704046"/>
                <a:gd name="connsiteY11" fmla="*/ 444523 h 654830"/>
                <a:gd name="connsiteX12" fmla="*/ 183328 w 704046"/>
                <a:gd name="connsiteY12" fmla="*/ 203223 h 654830"/>
                <a:gd name="connsiteX13" fmla="*/ 173803 w 704046"/>
                <a:gd name="connsiteY13" fmla="*/ 215923 h 654830"/>
                <a:gd name="connsiteX14" fmla="*/ 386528 w 704046"/>
                <a:gd name="connsiteY14" fmla="*/ 9548 h 654830"/>
                <a:gd name="connsiteX15" fmla="*/ 348428 w 704046"/>
                <a:gd name="connsiteY15" fmla="*/ 44473 h 654830"/>
                <a:gd name="connsiteX16" fmla="*/ 704028 w 704046"/>
                <a:gd name="connsiteY16" fmla="*/ 23 h 65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04046" h="654830">
                  <a:moveTo>
                    <a:pt x="704028" y="23"/>
                  </a:moveTo>
                  <a:cubicBezTo>
                    <a:pt x="706674" y="-1035"/>
                    <a:pt x="417749" y="33361"/>
                    <a:pt x="364303" y="38123"/>
                  </a:cubicBezTo>
                  <a:cubicBezTo>
                    <a:pt x="310857" y="42885"/>
                    <a:pt x="430449" y="-18498"/>
                    <a:pt x="383353" y="28598"/>
                  </a:cubicBezTo>
                  <a:cubicBezTo>
                    <a:pt x="336257" y="75694"/>
                    <a:pt x="127236" y="272015"/>
                    <a:pt x="81728" y="320698"/>
                  </a:cubicBezTo>
                  <a:cubicBezTo>
                    <a:pt x="36220" y="369381"/>
                    <a:pt x="117182" y="310644"/>
                    <a:pt x="110303" y="320698"/>
                  </a:cubicBezTo>
                  <a:cubicBezTo>
                    <a:pt x="103424" y="330752"/>
                    <a:pt x="47332" y="351390"/>
                    <a:pt x="40453" y="381023"/>
                  </a:cubicBezTo>
                  <a:cubicBezTo>
                    <a:pt x="33574" y="410656"/>
                    <a:pt x="69028" y="485269"/>
                    <a:pt x="69028" y="498498"/>
                  </a:cubicBezTo>
                  <a:cubicBezTo>
                    <a:pt x="69028" y="511727"/>
                    <a:pt x="26166" y="434469"/>
                    <a:pt x="40453" y="460398"/>
                  </a:cubicBezTo>
                  <a:cubicBezTo>
                    <a:pt x="54740" y="486327"/>
                    <a:pt x="154224" y="643490"/>
                    <a:pt x="154753" y="654073"/>
                  </a:cubicBezTo>
                  <a:cubicBezTo>
                    <a:pt x="155282" y="664656"/>
                    <a:pt x="69028" y="561469"/>
                    <a:pt x="43628" y="523898"/>
                  </a:cubicBezTo>
                  <a:cubicBezTo>
                    <a:pt x="18228" y="486327"/>
                    <a:pt x="5528" y="441877"/>
                    <a:pt x="2353" y="428648"/>
                  </a:cubicBezTo>
                  <a:cubicBezTo>
                    <a:pt x="-822" y="415419"/>
                    <a:pt x="-5584" y="482094"/>
                    <a:pt x="24578" y="444523"/>
                  </a:cubicBezTo>
                  <a:cubicBezTo>
                    <a:pt x="54740" y="406952"/>
                    <a:pt x="158457" y="241323"/>
                    <a:pt x="183328" y="203223"/>
                  </a:cubicBezTo>
                  <a:cubicBezTo>
                    <a:pt x="208199" y="165123"/>
                    <a:pt x="139936" y="248202"/>
                    <a:pt x="173803" y="215923"/>
                  </a:cubicBezTo>
                  <a:cubicBezTo>
                    <a:pt x="207670" y="183644"/>
                    <a:pt x="357424" y="38123"/>
                    <a:pt x="386528" y="9548"/>
                  </a:cubicBezTo>
                  <a:cubicBezTo>
                    <a:pt x="415632" y="-19027"/>
                    <a:pt x="296041" y="45002"/>
                    <a:pt x="348428" y="44473"/>
                  </a:cubicBezTo>
                  <a:cubicBezTo>
                    <a:pt x="400815" y="43944"/>
                    <a:pt x="701382" y="1081"/>
                    <a:pt x="704028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3" name="フリーフォーム 2302">
              <a:extLst>
                <a:ext uri="{FF2B5EF4-FFF2-40B4-BE49-F238E27FC236}">
                  <a16:creationId xmlns:a16="http://schemas.microsoft.com/office/drawing/2014/main" id="{F239C99E-8E7A-5C6E-228D-04C3DC3ACD3F}"/>
                </a:ext>
              </a:extLst>
            </p:cNvPr>
            <p:cNvSpPr/>
            <p:nvPr/>
          </p:nvSpPr>
          <p:spPr>
            <a:xfrm>
              <a:off x="6016625" y="1711097"/>
              <a:ext cx="471051" cy="508451"/>
            </a:xfrm>
            <a:custGeom>
              <a:avLst/>
              <a:gdLst>
                <a:gd name="connsiteX0" fmla="*/ 466725 w 471051"/>
                <a:gd name="connsiteY0" fmla="*/ 228 h 508451"/>
                <a:gd name="connsiteX1" fmla="*/ 244475 w 471051"/>
                <a:gd name="connsiteY1" fmla="*/ 143103 h 508451"/>
                <a:gd name="connsiteX2" fmla="*/ 295275 w 471051"/>
                <a:gd name="connsiteY2" fmla="*/ 120878 h 508451"/>
                <a:gd name="connsiteX3" fmla="*/ 139700 w 471051"/>
                <a:gd name="connsiteY3" fmla="*/ 298678 h 508451"/>
                <a:gd name="connsiteX4" fmla="*/ 165100 w 471051"/>
                <a:gd name="connsiteY4" fmla="*/ 285978 h 508451"/>
                <a:gd name="connsiteX5" fmla="*/ 0 w 471051"/>
                <a:gd name="connsiteY5" fmla="*/ 508228 h 508451"/>
                <a:gd name="connsiteX6" fmla="*/ 165100 w 471051"/>
                <a:gd name="connsiteY6" fmla="*/ 324078 h 508451"/>
                <a:gd name="connsiteX7" fmla="*/ 307975 w 471051"/>
                <a:gd name="connsiteY7" fmla="*/ 149453 h 508451"/>
                <a:gd name="connsiteX8" fmla="*/ 250825 w 471051"/>
                <a:gd name="connsiteY8" fmla="*/ 219303 h 508451"/>
                <a:gd name="connsiteX9" fmla="*/ 431800 w 471051"/>
                <a:gd name="connsiteY9" fmla="*/ 73253 h 508451"/>
                <a:gd name="connsiteX10" fmla="*/ 396875 w 471051"/>
                <a:gd name="connsiteY10" fmla="*/ 108178 h 508451"/>
                <a:gd name="connsiteX11" fmla="*/ 466725 w 471051"/>
                <a:gd name="connsiteY11" fmla="*/ 228 h 50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1051" h="508451">
                  <a:moveTo>
                    <a:pt x="466725" y="228"/>
                  </a:moveTo>
                  <a:cubicBezTo>
                    <a:pt x="441325" y="6049"/>
                    <a:pt x="273050" y="122995"/>
                    <a:pt x="244475" y="143103"/>
                  </a:cubicBezTo>
                  <a:cubicBezTo>
                    <a:pt x="215900" y="163211"/>
                    <a:pt x="312737" y="94949"/>
                    <a:pt x="295275" y="120878"/>
                  </a:cubicBezTo>
                  <a:cubicBezTo>
                    <a:pt x="277813" y="146807"/>
                    <a:pt x="161396" y="271161"/>
                    <a:pt x="139700" y="298678"/>
                  </a:cubicBezTo>
                  <a:cubicBezTo>
                    <a:pt x="118004" y="326195"/>
                    <a:pt x="188383" y="251053"/>
                    <a:pt x="165100" y="285978"/>
                  </a:cubicBezTo>
                  <a:cubicBezTo>
                    <a:pt x="141817" y="320903"/>
                    <a:pt x="0" y="501878"/>
                    <a:pt x="0" y="508228"/>
                  </a:cubicBezTo>
                  <a:cubicBezTo>
                    <a:pt x="0" y="514578"/>
                    <a:pt x="113771" y="383874"/>
                    <a:pt x="165100" y="324078"/>
                  </a:cubicBezTo>
                  <a:cubicBezTo>
                    <a:pt x="216429" y="264282"/>
                    <a:pt x="307975" y="149453"/>
                    <a:pt x="307975" y="149453"/>
                  </a:cubicBezTo>
                  <a:cubicBezTo>
                    <a:pt x="322262" y="131991"/>
                    <a:pt x="230188" y="232003"/>
                    <a:pt x="250825" y="219303"/>
                  </a:cubicBezTo>
                  <a:cubicBezTo>
                    <a:pt x="271462" y="206603"/>
                    <a:pt x="407458" y="91774"/>
                    <a:pt x="431800" y="73253"/>
                  </a:cubicBezTo>
                  <a:cubicBezTo>
                    <a:pt x="456142" y="54732"/>
                    <a:pt x="396346" y="114528"/>
                    <a:pt x="396875" y="108178"/>
                  </a:cubicBezTo>
                  <a:cubicBezTo>
                    <a:pt x="397404" y="101828"/>
                    <a:pt x="492125" y="-5593"/>
                    <a:pt x="466725" y="2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4" name="フリーフォーム 2303">
              <a:extLst>
                <a:ext uri="{FF2B5EF4-FFF2-40B4-BE49-F238E27FC236}">
                  <a16:creationId xmlns:a16="http://schemas.microsoft.com/office/drawing/2014/main" id="{9E4AE855-790D-A9BD-8272-84A668B704B7}"/>
                </a:ext>
              </a:extLst>
            </p:cNvPr>
            <p:cNvSpPr/>
            <p:nvPr/>
          </p:nvSpPr>
          <p:spPr>
            <a:xfrm>
              <a:off x="6791444" y="1262757"/>
              <a:ext cx="239192" cy="893892"/>
            </a:xfrm>
            <a:custGeom>
              <a:avLst/>
              <a:gdLst>
                <a:gd name="connsiteX0" fmla="*/ 57031 w 239192"/>
                <a:gd name="connsiteY0" fmla="*/ 893 h 893892"/>
                <a:gd name="connsiteX1" fmla="*/ 206256 w 239192"/>
                <a:gd name="connsiteY1" fmla="*/ 305693 h 893892"/>
                <a:gd name="connsiteX2" fmla="*/ 164981 w 239192"/>
                <a:gd name="connsiteY2" fmla="*/ 270768 h 893892"/>
                <a:gd name="connsiteX3" fmla="*/ 231656 w 239192"/>
                <a:gd name="connsiteY3" fmla="*/ 369193 h 893892"/>
                <a:gd name="connsiteX4" fmla="*/ 222131 w 239192"/>
                <a:gd name="connsiteY4" fmla="*/ 473968 h 893892"/>
                <a:gd name="connsiteX5" fmla="*/ 238006 w 239192"/>
                <a:gd name="connsiteY5" fmla="*/ 448568 h 893892"/>
                <a:gd name="connsiteX6" fmla="*/ 184031 w 239192"/>
                <a:gd name="connsiteY6" fmla="*/ 569218 h 893892"/>
                <a:gd name="connsiteX7" fmla="*/ 6231 w 239192"/>
                <a:gd name="connsiteY7" fmla="*/ 886718 h 893892"/>
                <a:gd name="connsiteX8" fmla="*/ 47506 w 239192"/>
                <a:gd name="connsiteY8" fmla="*/ 775593 h 893892"/>
                <a:gd name="connsiteX9" fmla="*/ 117356 w 239192"/>
                <a:gd name="connsiteY9" fmla="*/ 600968 h 893892"/>
                <a:gd name="connsiteX10" fmla="*/ 149106 w 239192"/>
                <a:gd name="connsiteY10" fmla="*/ 591443 h 893892"/>
                <a:gd name="connsiteX11" fmla="*/ 212606 w 239192"/>
                <a:gd name="connsiteY11" fmla="*/ 346968 h 893892"/>
                <a:gd name="connsiteX12" fmla="*/ 203081 w 239192"/>
                <a:gd name="connsiteY12" fmla="*/ 296168 h 893892"/>
                <a:gd name="connsiteX13" fmla="*/ 203081 w 239192"/>
                <a:gd name="connsiteY13" fmla="*/ 296168 h 893892"/>
                <a:gd name="connsiteX14" fmla="*/ 107831 w 239192"/>
                <a:gd name="connsiteY14" fmla="*/ 178693 h 893892"/>
                <a:gd name="connsiteX15" fmla="*/ 126881 w 239192"/>
                <a:gd name="connsiteY15" fmla="*/ 210443 h 893892"/>
                <a:gd name="connsiteX16" fmla="*/ 57031 w 239192"/>
                <a:gd name="connsiteY16" fmla="*/ 893 h 89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9192" h="893892">
                  <a:moveTo>
                    <a:pt x="57031" y="893"/>
                  </a:moveTo>
                  <a:cubicBezTo>
                    <a:pt x="70260" y="16768"/>
                    <a:pt x="188264" y="260714"/>
                    <a:pt x="206256" y="305693"/>
                  </a:cubicBezTo>
                  <a:cubicBezTo>
                    <a:pt x="224248" y="350672"/>
                    <a:pt x="160748" y="260185"/>
                    <a:pt x="164981" y="270768"/>
                  </a:cubicBezTo>
                  <a:cubicBezTo>
                    <a:pt x="169214" y="281351"/>
                    <a:pt x="222131" y="335326"/>
                    <a:pt x="231656" y="369193"/>
                  </a:cubicBezTo>
                  <a:cubicBezTo>
                    <a:pt x="241181" y="403060"/>
                    <a:pt x="221073" y="460739"/>
                    <a:pt x="222131" y="473968"/>
                  </a:cubicBezTo>
                  <a:cubicBezTo>
                    <a:pt x="223189" y="487197"/>
                    <a:pt x="244356" y="432693"/>
                    <a:pt x="238006" y="448568"/>
                  </a:cubicBezTo>
                  <a:cubicBezTo>
                    <a:pt x="231656" y="464443"/>
                    <a:pt x="222660" y="496193"/>
                    <a:pt x="184031" y="569218"/>
                  </a:cubicBezTo>
                  <a:cubicBezTo>
                    <a:pt x="145402" y="642243"/>
                    <a:pt x="28985" y="852322"/>
                    <a:pt x="6231" y="886718"/>
                  </a:cubicBezTo>
                  <a:cubicBezTo>
                    <a:pt x="-16523" y="921114"/>
                    <a:pt x="28985" y="823218"/>
                    <a:pt x="47506" y="775593"/>
                  </a:cubicBezTo>
                  <a:cubicBezTo>
                    <a:pt x="66027" y="727968"/>
                    <a:pt x="100423" y="631660"/>
                    <a:pt x="117356" y="600968"/>
                  </a:cubicBezTo>
                  <a:cubicBezTo>
                    <a:pt x="134289" y="570276"/>
                    <a:pt x="133231" y="633776"/>
                    <a:pt x="149106" y="591443"/>
                  </a:cubicBezTo>
                  <a:cubicBezTo>
                    <a:pt x="164981" y="549110"/>
                    <a:pt x="203610" y="396180"/>
                    <a:pt x="212606" y="346968"/>
                  </a:cubicBezTo>
                  <a:cubicBezTo>
                    <a:pt x="221602" y="297756"/>
                    <a:pt x="203081" y="296168"/>
                    <a:pt x="203081" y="296168"/>
                  </a:cubicBezTo>
                  <a:lnTo>
                    <a:pt x="203081" y="296168"/>
                  </a:lnTo>
                  <a:cubicBezTo>
                    <a:pt x="187206" y="276589"/>
                    <a:pt x="120531" y="192981"/>
                    <a:pt x="107831" y="178693"/>
                  </a:cubicBezTo>
                  <a:cubicBezTo>
                    <a:pt x="95131" y="164406"/>
                    <a:pt x="133760" y="235314"/>
                    <a:pt x="126881" y="210443"/>
                  </a:cubicBezTo>
                  <a:cubicBezTo>
                    <a:pt x="120002" y="185572"/>
                    <a:pt x="43802" y="-14982"/>
                    <a:pt x="57031" y="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5" name="フリーフォーム 2304">
              <a:extLst>
                <a:ext uri="{FF2B5EF4-FFF2-40B4-BE49-F238E27FC236}">
                  <a16:creationId xmlns:a16="http://schemas.microsoft.com/office/drawing/2014/main" id="{1E7A2BD3-FA3B-8A75-C9B0-8156DF393106}"/>
                </a:ext>
              </a:extLst>
            </p:cNvPr>
            <p:cNvSpPr/>
            <p:nvPr/>
          </p:nvSpPr>
          <p:spPr>
            <a:xfrm>
              <a:off x="5866346" y="2139130"/>
              <a:ext cx="937936" cy="769691"/>
            </a:xfrm>
            <a:custGeom>
              <a:avLst/>
              <a:gdLst>
                <a:gd name="connsiteX0" fmla="*/ 147104 w 937936"/>
                <a:gd name="connsiteY0" fmla="*/ 188145 h 769691"/>
                <a:gd name="connsiteX1" fmla="*/ 229654 w 937936"/>
                <a:gd name="connsiteY1" fmla="*/ 372295 h 769691"/>
                <a:gd name="connsiteX2" fmla="*/ 239179 w 937936"/>
                <a:gd name="connsiteY2" fmla="*/ 331020 h 769691"/>
                <a:gd name="connsiteX3" fmla="*/ 236004 w 937936"/>
                <a:gd name="connsiteY3" fmla="*/ 429445 h 769691"/>
                <a:gd name="connsiteX4" fmla="*/ 232829 w 937936"/>
                <a:gd name="connsiteY4" fmla="*/ 461195 h 769691"/>
                <a:gd name="connsiteX5" fmla="*/ 102654 w 937936"/>
                <a:gd name="connsiteY5" fmla="*/ 600895 h 769691"/>
                <a:gd name="connsiteX6" fmla="*/ 4229 w 937936"/>
                <a:gd name="connsiteY6" fmla="*/ 762820 h 769691"/>
                <a:gd name="connsiteX7" fmla="*/ 45504 w 937936"/>
                <a:gd name="connsiteY7" fmla="*/ 712020 h 769691"/>
                <a:gd name="connsiteX8" fmla="*/ 286804 w 937936"/>
                <a:gd name="connsiteY8" fmla="*/ 464370 h 769691"/>
                <a:gd name="connsiteX9" fmla="*/ 299504 w 937936"/>
                <a:gd name="connsiteY9" fmla="*/ 477070 h 769691"/>
                <a:gd name="connsiteX10" fmla="*/ 651929 w 937936"/>
                <a:gd name="connsiteY10" fmla="*/ 219895 h 769691"/>
                <a:gd name="connsiteX11" fmla="*/ 594779 w 937936"/>
                <a:gd name="connsiteY11" fmla="*/ 223070 h 769691"/>
                <a:gd name="connsiteX12" fmla="*/ 756704 w 937936"/>
                <a:gd name="connsiteY12" fmla="*/ 70670 h 769691"/>
                <a:gd name="connsiteX13" fmla="*/ 753529 w 937936"/>
                <a:gd name="connsiteY13" fmla="*/ 73845 h 769691"/>
                <a:gd name="connsiteX14" fmla="*/ 937679 w 937936"/>
                <a:gd name="connsiteY14" fmla="*/ 820 h 769691"/>
                <a:gd name="connsiteX15" fmla="*/ 788454 w 937936"/>
                <a:gd name="connsiteY15" fmla="*/ 38920 h 769691"/>
                <a:gd name="connsiteX16" fmla="*/ 572554 w 937936"/>
                <a:gd name="connsiteY16" fmla="*/ 105595 h 769691"/>
                <a:gd name="connsiteX17" fmla="*/ 661454 w 937936"/>
                <a:gd name="connsiteY17" fmla="*/ 77020 h 769691"/>
                <a:gd name="connsiteX18" fmla="*/ 559854 w 937936"/>
                <a:gd name="connsiteY18" fmla="*/ 159570 h 769691"/>
                <a:gd name="connsiteX19" fmla="*/ 283629 w 937936"/>
                <a:gd name="connsiteY19" fmla="*/ 423095 h 769691"/>
                <a:gd name="connsiteX20" fmla="*/ 226479 w 937936"/>
                <a:gd name="connsiteY20" fmla="*/ 486595 h 769691"/>
                <a:gd name="connsiteX21" fmla="*/ 229654 w 937936"/>
                <a:gd name="connsiteY21" fmla="*/ 426270 h 769691"/>
                <a:gd name="connsiteX22" fmla="*/ 223304 w 937936"/>
                <a:gd name="connsiteY22" fmla="*/ 388170 h 769691"/>
                <a:gd name="connsiteX23" fmla="*/ 226479 w 937936"/>
                <a:gd name="connsiteY23" fmla="*/ 384995 h 769691"/>
                <a:gd name="connsiteX24" fmla="*/ 172504 w 937936"/>
                <a:gd name="connsiteY24" fmla="*/ 324670 h 769691"/>
                <a:gd name="connsiteX25" fmla="*/ 147104 w 937936"/>
                <a:gd name="connsiteY25" fmla="*/ 188145 h 7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37936" h="769691">
                  <a:moveTo>
                    <a:pt x="147104" y="188145"/>
                  </a:moveTo>
                  <a:cubicBezTo>
                    <a:pt x="156629" y="196082"/>
                    <a:pt x="214308" y="348483"/>
                    <a:pt x="229654" y="372295"/>
                  </a:cubicBezTo>
                  <a:cubicBezTo>
                    <a:pt x="245000" y="396107"/>
                    <a:pt x="238121" y="321495"/>
                    <a:pt x="239179" y="331020"/>
                  </a:cubicBezTo>
                  <a:cubicBezTo>
                    <a:pt x="240237" y="340545"/>
                    <a:pt x="237062" y="407749"/>
                    <a:pt x="236004" y="429445"/>
                  </a:cubicBezTo>
                  <a:cubicBezTo>
                    <a:pt x="234946" y="451141"/>
                    <a:pt x="255054" y="432620"/>
                    <a:pt x="232829" y="461195"/>
                  </a:cubicBezTo>
                  <a:cubicBezTo>
                    <a:pt x="210604" y="489770"/>
                    <a:pt x="140754" y="550624"/>
                    <a:pt x="102654" y="600895"/>
                  </a:cubicBezTo>
                  <a:cubicBezTo>
                    <a:pt x="64554" y="651166"/>
                    <a:pt x="13754" y="744299"/>
                    <a:pt x="4229" y="762820"/>
                  </a:cubicBezTo>
                  <a:cubicBezTo>
                    <a:pt x="-5296" y="781341"/>
                    <a:pt x="-1592" y="761762"/>
                    <a:pt x="45504" y="712020"/>
                  </a:cubicBezTo>
                  <a:cubicBezTo>
                    <a:pt x="92600" y="662278"/>
                    <a:pt x="244471" y="503528"/>
                    <a:pt x="286804" y="464370"/>
                  </a:cubicBezTo>
                  <a:cubicBezTo>
                    <a:pt x="329137" y="425212"/>
                    <a:pt x="238650" y="517816"/>
                    <a:pt x="299504" y="477070"/>
                  </a:cubicBezTo>
                  <a:cubicBezTo>
                    <a:pt x="360358" y="436324"/>
                    <a:pt x="602717" y="262228"/>
                    <a:pt x="651929" y="219895"/>
                  </a:cubicBezTo>
                  <a:cubicBezTo>
                    <a:pt x="701141" y="177562"/>
                    <a:pt x="577317" y="247941"/>
                    <a:pt x="594779" y="223070"/>
                  </a:cubicBezTo>
                  <a:cubicBezTo>
                    <a:pt x="612241" y="198199"/>
                    <a:pt x="730246" y="95541"/>
                    <a:pt x="756704" y="70670"/>
                  </a:cubicBezTo>
                  <a:cubicBezTo>
                    <a:pt x="783162" y="45799"/>
                    <a:pt x="723367" y="85487"/>
                    <a:pt x="753529" y="73845"/>
                  </a:cubicBezTo>
                  <a:cubicBezTo>
                    <a:pt x="783691" y="62203"/>
                    <a:pt x="931858" y="6641"/>
                    <a:pt x="937679" y="820"/>
                  </a:cubicBezTo>
                  <a:cubicBezTo>
                    <a:pt x="943500" y="-5001"/>
                    <a:pt x="849308" y="21458"/>
                    <a:pt x="788454" y="38920"/>
                  </a:cubicBezTo>
                  <a:cubicBezTo>
                    <a:pt x="727600" y="56382"/>
                    <a:pt x="593721" y="99245"/>
                    <a:pt x="572554" y="105595"/>
                  </a:cubicBezTo>
                  <a:cubicBezTo>
                    <a:pt x="551387" y="111945"/>
                    <a:pt x="663571" y="68024"/>
                    <a:pt x="661454" y="77020"/>
                  </a:cubicBezTo>
                  <a:cubicBezTo>
                    <a:pt x="659337" y="86016"/>
                    <a:pt x="622825" y="101891"/>
                    <a:pt x="559854" y="159570"/>
                  </a:cubicBezTo>
                  <a:cubicBezTo>
                    <a:pt x="496883" y="217249"/>
                    <a:pt x="339191" y="368591"/>
                    <a:pt x="283629" y="423095"/>
                  </a:cubicBezTo>
                  <a:cubicBezTo>
                    <a:pt x="228067" y="477599"/>
                    <a:pt x="235475" y="486066"/>
                    <a:pt x="226479" y="486595"/>
                  </a:cubicBezTo>
                  <a:cubicBezTo>
                    <a:pt x="217483" y="487124"/>
                    <a:pt x="230183" y="442674"/>
                    <a:pt x="229654" y="426270"/>
                  </a:cubicBezTo>
                  <a:cubicBezTo>
                    <a:pt x="229125" y="409866"/>
                    <a:pt x="223833" y="395049"/>
                    <a:pt x="223304" y="388170"/>
                  </a:cubicBezTo>
                  <a:cubicBezTo>
                    <a:pt x="222775" y="381291"/>
                    <a:pt x="234946" y="395578"/>
                    <a:pt x="226479" y="384995"/>
                  </a:cubicBezTo>
                  <a:cubicBezTo>
                    <a:pt x="218012" y="374412"/>
                    <a:pt x="185733" y="352187"/>
                    <a:pt x="172504" y="324670"/>
                  </a:cubicBezTo>
                  <a:cubicBezTo>
                    <a:pt x="159275" y="297153"/>
                    <a:pt x="137579" y="180208"/>
                    <a:pt x="147104" y="1881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6" name="フリーフォーム 2305">
              <a:extLst>
                <a:ext uri="{FF2B5EF4-FFF2-40B4-BE49-F238E27FC236}">
                  <a16:creationId xmlns:a16="http://schemas.microsoft.com/office/drawing/2014/main" id="{6F67CFE2-318E-F6D9-53F6-41259CD3634A}"/>
                </a:ext>
              </a:extLst>
            </p:cNvPr>
            <p:cNvSpPr/>
            <p:nvPr/>
          </p:nvSpPr>
          <p:spPr>
            <a:xfrm>
              <a:off x="6756384" y="1355725"/>
              <a:ext cx="254264" cy="318973"/>
            </a:xfrm>
            <a:custGeom>
              <a:avLst/>
              <a:gdLst>
                <a:gd name="connsiteX0" fmla="*/ 16 w 254264"/>
                <a:gd name="connsiteY0" fmla="*/ 0 h 318973"/>
                <a:gd name="connsiteX1" fmla="*/ 130191 w 254264"/>
                <a:gd name="connsiteY1" fmla="*/ 174625 h 318973"/>
                <a:gd name="connsiteX2" fmla="*/ 127016 w 254264"/>
                <a:gd name="connsiteY2" fmla="*/ 200025 h 318973"/>
                <a:gd name="connsiteX3" fmla="*/ 146066 w 254264"/>
                <a:gd name="connsiteY3" fmla="*/ 263525 h 318973"/>
                <a:gd name="connsiteX4" fmla="*/ 254016 w 254264"/>
                <a:gd name="connsiteY4" fmla="*/ 317500 h 318973"/>
                <a:gd name="connsiteX5" fmla="*/ 174641 w 254264"/>
                <a:gd name="connsiteY5" fmla="*/ 292100 h 318973"/>
                <a:gd name="connsiteX6" fmla="*/ 139716 w 254264"/>
                <a:gd name="connsiteY6" fmla="*/ 174625 h 318973"/>
                <a:gd name="connsiteX7" fmla="*/ 16 w 254264"/>
                <a:gd name="connsiteY7" fmla="*/ 0 h 31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264" h="318973">
                  <a:moveTo>
                    <a:pt x="16" y="0"/>
                  </a:moveTo>
                  <a:cubicBezTo>
                    <a:pt x="-1571" y="0"/>
                    <a:pt x="109024" y="141288"/>
                    <a:pt x="130191" y="174625"/>
                  </a:cubicBezTo>
                  <a:cubicBezTo>
                    <a:pt x="151358" y="207962"/>
                    <a:pt x="124370" y="185208"/>
                    <a:pt x="127016" y="200025"/>
                  </a:cubicBezTo>
                  <a:cubicBezTo>
                    <a:pt x="129662" y="214842"/>
                    <a:pt x="124899" y="243946"/>
                    <a:pt x="146066" y="263525"/>
                  </a:cubicBezTo>
                  <a:cubicBezTo>
                    <a:pt x="167233" y="283104"/>
                    <a:pt x="249254" y="312738"/>
                    <a:pt x="254016" y="317500"/>
                  </a:cubicBezTo>
                  <a:cubicBezTo>
                    <a:pt x="258778" y="322262"/>
                    <a:pt x="193691" y="315912"/>
                    <a:pt x="174641" y="292100"/>
                  </a:cubicBezTo>
                  <a:cubicBezTo>
                    <a:pt x="155591" y="268288"/>
                    <a:pt x="167762" y="220133"/>
                    <a:pt x="139716" y="174625"/>
                  </a:cubicBezTo>
                  <a:cubicBezTo>
                    <a:pt x="111670" y="129117"/>
                    <a:pt x="1603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7" name="フリーフォーム 2306">
              <a:extLst>
                <a:ext uri="{FF2B5EF4-FFF2-40B4-BE49-F238E27FC236}">
                  <a16:creationId xmlns:a16="http://schemas.microsoft.com/office/drawing/2014/main" id="{B3C00EE7-5019-32C4-B44C-0D12B36A4A36}"/>
                </a:ext>
              </a:extLst>
            </p:cNvPr>
            <p:cNvSpPr/>
            <p:nvPr/>
          </p:nvSpPr>
          <p:spPr>
            <a:xfrm>
              <a:off x="6517258" y="1685663"/>
              <a:ext cx="493149" cy="511677"/>
            </a:xfrm>
            <a:custGeom>
              <a:avLst/>
              <a:gdLst>
                <a:gd name="connsiteX0" fmla="*/ 493142 w 493149"/>
                <a:gd name="connsiteY0" fmla="*/ 262 h 511677"/>
                <a:gd name="connsiteX1" fmla="*/ 366142 w 493149"/>
                <a:gd name="connsiteY1" fmla="*/ 63762 h 511677"/>
                <a:gd name="connsiteX2" fmla="*/ 337567 w 493149"/>
                <a:gd name="connsiteY2" fmla="*/ 149487 h 511677"/>
                <a:gd name="connsiteX3" fmla="*/ 375667 w 493149"/>
                <a:gd name="connsiteY3" fmla="*/ 105037 h 511677"/>
                <a:gd name="connsiteX4" fmla="*/ 242317 w 493149"/>
                <a:gd name="connsiteY4" fmla="*/ 298712 h 511677"/>
                <a:gd name="connsiteX5" fmla="*/ 194692 w 493149"/>
                <a:gd name="connsiteY5" fmla="*/ 374912 h 511677"/>
                <a:gd name="connsiteX6" fmla="*/ 207392 w 493149"/>
                <a:gd name="connsiteY6" fmla="*/ 419362 h 511677"/>
                <a:gd name="connsiteX7" fmla="*/ 289942 w 493149"/>
                <a:gd name="connsiteY7" fmla="*/ 444762 h 511677"/>
                <a:gd name="connsiteX8" fmla="*/ 181992 w 493149"/>
                <a:gd name="connsiteY8" fmla="*/ 463812 h 511677"/>
                <a:gd name="connsiteX9" fmla="*/ 108967 w 493149"/>
                <a:gd name="connsiteY9" fmla="*/ 511437 h 511677"/>
                <a:gd name="connsiteX10" fmla="*/ 261367 w 493149"/>
                <a:gd name="connsiteY10" fmla="*/ 441587 h 511677"/>
                <a:gd name="connsiteX11" fmla="*/ 1017 w 493149"/>
                <a:gd name="connsiteY11" fmla="*/ 501912 h 511677"/>
                <a:gd name="connsiteX12" fmla="*/ 172467 w 493149"/>
                <a:gd name="connsiteY12" fmla="*/ 428887 h 511677"/>
                <a:gd name="connsiteX13" fmla="*/ 210567 w 493149"/>
                <a:gd name="connsiteY13" fmla="*/ 327287 h 511677"/>
                <a:gd name="connsiteX14" fmla="*/ 321692 w 493149"/>
                <a:gd name="connsiteY14" fmla="*/ 117737 h 511677"/>
                <a:gd name="connsiteX15" fmla="*/ 283592 w 493149"/>
                <a:gd name="connsiteY15" fmla="*/ 171712 h 511677"/>
                <a:gd name="connsiteX16" fmla="*/ 359792 w 493149"/>
                <a:gd name="connsiteY16" fmla="*/ 66937 h 511677"/>
                <a:gd name="connsiteX17" fmla="*/ 372492 w 493149"/>
                <a:gd name="connsiteY17" fmla="*/ 41537 h 511677"/>
                <a:gd name="connsiteX18" fmla="*/ 493142 w 493149"/>
                <a:gd name="connsiteY18" fmla="*/ 262 h 5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3149" h="511677">
                  <a:moveTo>
                    <a:pt x="493142" y="262"/>
                  </a:moveTo>
                  <a:cubicBezTo>
                    <a:pt x="492084" y="3966"/>
                    <a:pt x="392071" y="38891"/>
                    <a:pt x="366142" y="63762"/>
                  </a:cubicBezTo>
                  <a:cubicBezTo>
                    <a:pt x="340213" y="88633"/>
                    <a:pt x="335980" y="142608"/>
                    <a:pt x="337567" y="149487"/>
                  </a:cubicBezTo>
                  <a:cubicBezTo>
                    <a:pt x="339154" y="156366"/>
                    <a:pt x="391542" y="80166"/>
                    <a:pt x="375667" y="105037"/>
                  </a:cubicBezTo>
                  <a:cubicBezTo>
                    <a:pt x="359792" y="129908"/>
                    <a:pt x="272479" y="253733"/>
                    <a:pt x="242317" y="298712"/>
                  </a:cubicBezTo>
                  <a:cubicBezTo>
                    <a:pt x="212154" y="343691"/>
                    <a:pt x="200513" y="354804"/>
                    <a:pt x="194692" y="374912"/>
                  </a:cubicBezTo>
                  <a:cubicBezTo>
                    <a:pt x="188871" y="395020"/>
                    <a:pt x="191517" y="407720"/>
                    <a:pt x="207392" y="419362"/>
                  </a:cubicBezTo>
                  <a:cubicBezTo>
                    <a:pt x="223267" y="431004"/>
                    <a:pt x="294175" y="437354"/>
                    <a:pt x="289942" y="444762"/>
                  </a:cubicBezTo>
                  <a:cubicBezTo>
                    <a:pt x="285709" y="452170"/>
                    <a:pt x="212154" y="452700"/>
                    <a:pt x="181992" y="463812"/>
                  </a:cubicBezTo>
                  <a:cubicBezTo>
                    <a:pt x="151830" y="474924"/>
                    <a:pt x="95738" y="515141"/>
                    <a:pt x="108967" y="511437"/>
                  </a:cubicBezTo>
                  <a:cubicBezTo>
                    <a:pt x="122196" y="507733"/>
                    <a:pt x="279359" y="443175"/>
                    <a:pt x="261367" y="441587"/>
                  </a:cubicBezTo>
                  <a:cubicBezTo>
                    <a:pt x="243375" y="440000"/>
                    <a:pt x="15834" y="504029"/>
                    <a:pt x="1017" y="501912"/>
                  </a:cubicBezTo>
                  <a:cubicBezTo>
                    <a:pt x="-13800" y="499795"/>
                    <a:pt x="137542" y="457991"/>
                    <a:pt x="172467" y="428887"/>
                  </a:cubicBezTo>
                  <a:cubicBezTo>
                    <a:pt x="207392" y="399783"/>
                    <a:pt x="185696" y="379145"/>
                    <a:pt x="210567" y="327287"/>
                  </a:cubicBezTo>
                  <a:cubicBezTo>
                    <a:pt x="235438" y="275429"/>
                    <a:pt x="309521" y="143666"/>
                    <a:pt x="321692" y="117737"/>
                  </a:cubicBezTo>
                  <a:cubicBezTo>
                    <a:pt x="333863" y="91808"/>
                    <a:pt x="277242" y="180179"/>
                    <a:pt x="283592" y="171712"/>
                  </a:cubicBezTo>
                  <a:cubicBezTo>
                    <a:pt x="289942" y="163245"/>
                    <a:pt x="344975" y="88633"/>
                    <a:pt x="359792" y="66937"/>
                  </a:cubicBezTo>
                  <a:cubicBezTo>
                    <a:pt x="374609" y="45241"/>
                    <a:pt x="356617" y="50004"/>
                    <a:pt x="372492" y="41537"/>
                  </a:cubicBezTo>
                  <a:cubicBezTo>
                    <a:pt x="388367" y="33070"/>
                    <a:pt x="494200" y="-3442"/>
                    <a:pt x="493142" y="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8" name="フリーフォーム 2307">
              <a:extLst>
                <a:ext uri="{FF2B5EF4-FFF2-40B4-BE49-F238E27FC236}">
                  <a16:creationId xmlns:a16="http://schemas.microsoft.com/office/drawing/2014/main" id="{6B901429-9A25-428A-F095-25C727C90A3C}"/>
                </a:ext>
              </a:extLst>
            </p:cNvPr>
            <p:cNvSpPr/>
            <p:nvPr/>
          </p:nvSpPr>
          <p:spPr>
            <a:xfrm>
              <a:off x="6104544" y="1789385"/>
              <a:ext cx="451854" cy="478672"/>
            </a:xfrm>
            <a:custGeom>
              <a:avLst/>
              <a:gdLst>
                <a:gd name="connsiteX0" fmla="*/ 242281 w 451854"/>
                <a:gd name="connsiteY0" fmla="*/ 1315 h 478672"/>
                <a:gd name="connsiteX1" fmla="*/ 331181 w 451854"/>
                <a:gd name="connsiteY1" fmla="*/ 223565 h 478672"/>
                <a:gd name="connsiteX2" fmla="*/ 328006 w 451854"/>
                <a:gd name="connsiteY2" fmla="*/ 198165 h 478672"/>
                <a:gd name="connsiteX3" fmla="*/ 362931 w 451854"/>
                <a:gd name="connsiteY3" fmla="*/ 350565 h 478672"/>
                <a:gd name="connsiteX4" fmla="*/ 353406 w 451854"/>
                <a:gd name="connsiteY4" fmla="*/ 369615 h 478672"/>
                <a:gd name="connsiteX5" fmla="*/ 426431 w 451854"/>
                <a:gd name="connsiteY5" fmla="*/ 366440 h 478672"/>
                <a:gd name="connsiteX6" fmla="*/ 353406 w 451854"/>
                <a:gd name="connsiteY6" fmla="*/ 375965 h 478672"/>
                <a:gd name="connsiteX7" fmla="*/ 131156 w 451854"/>
                <a:gd name="connsiteY7" fmla="*/ 426765 h 478672"/>
                <a:gd name="connsiteX8" fmla="*/ 7331 w 451854"/>
                <a:gd name="connsiteY8" fmla="*/ 477565 h 478672"/>
                <a:gd name="connsiteX9" fmla="*/ 343881 w 451854"/>
                <a:gd name="connsiteY9" fmla="*/ 375965 h 478672"/>
                <a:gd name="connsiteX10" fmla="*/ 451831 w 451854"/>
                <a:gd name="connsiteY10" fmla="*/ 366440 h 478672"/>
                <a:gd name="connsiteX11" fmla="*/ 353406 w 451854"/>
                <a:gd name="connsiteY11" fmla="*/ 366440 h 478672"/>
                <a:gd name="connsiteX12" fmla="*/ 334356 w 451854"/>
                <a:gd name="connsiteY12" fmla="*/ 287065 h 478672"/>
                <a:gd name="connsiteX13" fmla="*/ 343881 w 451854"/>
                <a:gd name="connsiteY13" fmla="*/ 296590 h 478672"/>
                <a:gd name="connsiteX14" fmla="*/ 299431 w 451854"/>
                <a:gd name="connsiteY14" fmla="*/ 102915 h 478672"/>
                <a:gd name="connsiteX15" fmla="*/ 308956 w 451854"/>
                <a:gd name="connsiteY15" fmla="*/ 128315 h 478672"/>
                <a:gd name="connsiteX16" fmla="*/ 242281 w 451854"/>
                <a:gd name="connsiteY16" fmla="*/ 1315 h 47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1854" h="478672">
                  <a:moveTo>
                    <a:pt x="242281" y="1315"/>
                  </a:moveTo>
                  <a:cubicBezTo>
                    <a:pt x="245985" y="17190"/>
                    <a:pt x="316894" y="190757"/>
                    <a:pt x="331181" y="223565"/>
                  </a:cubicBezTo>
                  <a:cubicBezTo>
                    <a:pt x="345469" y="256373"/>
                    <a:pt x="322714" y="176999"/>
                    <a:pt x="328006" y="198165"/>
                  </a:cubicBezTo>
                  <a:cubicBezTo>
                    <a:pt x="333298" y="219331"/>
                    <a:pt x="362931" y="350565"/>
                    <a:pt x="362931" y="350565"/>
                  </a:cubicBezTo>
                  <a:cubicBezTo>
                    <a:pt x="367164" y="379140"/>
                    <a:pt x="342823" y="366969"/>
                    <a:pt x="353406" y="369615"/>
                  </a:cubicBezTo>
                  <a:cubicBezTo>
                    <a:pt x="363989" y="372261"/>
                    <a:pt x="426431" y="365382"/>
                    <a:pt x="426431" y="366440"/>
                  </a:cubicBezTo>
                  <a:cubicBezTo>
                    <a:pt x="426431" y="367498"/>
                    <a:pt x="402619" y="365911"/>
                    <a:pt x="353406" y="375965"/>
                  </a:cubicBezTo>
                  <a:cubicBezTo>
                    <a:pt x="304194" y="386019"/>
                    <a:pt x="188835" y="409832"/>
                    <a:pt x="131156" y="426765"/>
                  </a:cubicBezTo>
                  <a:cubicBezTo>
                    <a:pt x="73477" y="443698"/>
                    <a:pt x="-28123" y="486032"/>
                    <a:pt x="7331" y="477565"/>
                  </a:cubicBezTo>
                  <a:cubicBezTo>
                    <a:pt x="42785" y="469098"/>
                    <a:pt x="269798" y="394486"/>
                    <a:pt x="343881" y="375965"/>
                  </a:cubicBezTo>
                  <a:cubicBezTo>
                    <a:pt x="417964" y="357444"/>
                    <a:pt x="450244" y="368027"/>
                    <a:pt x="451831" y="366440"/>
                  </a:cubicBezTo>
                  <a:cubicBezTo>
                    <a:pt x="453418" y="364853"/>
                    <a:pt x="372985" y="379669"/>
                    <a:pt x="353406" y="366440"/>
                  </a:cubicBezTo>
                  <a:cubicBezTo>
                    <a:pt x="333827" y="353211"/>
                    <a:pt x="334356" y="287065"/>
                    <a:pt x="334356" y="287065"/>
                  </a:cubicBezTo>
                  <a:cubicBezTo>
                    <a:pt x="332769" y="275423"/>
                    <a:pt x="349702" y="327282"/>
                    <a:pt x="343881" y="296590"/>
                  </a:cubicBezTo>
                  <a:cubicBezTo>
                    <a:pt x="338060" y="265898"/>
                    <a:pt x="305252" y="130961"/>
                    <a:pt x="299431" y="102915"/>
                  </a:cubicBezTo>
                  <a:cubicBezTo>
                    <a:pt x="293610" y="74869"/>
                    <a:pt x="319010" y="138369"/>
                    <a:pt x="308956" y="128315"/>
                  </a:cubicBezTo>
                  <a:cubicBezTo>
                    <a:pt x="298902" y="118261"/>
                    <a:pt x="238577" y="-14560"/>
                    <a:pt x="242281" y="13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9" name="フリーフォーム 2308">
              <a:extLst>
                <a:ext uri="{FF2B5EF4-FFF2-40B4-BE49-F238E27FC236}">
                  <a16:creationId xmlns:a16="http://schemas.microsoft.com/office/drawing/2014/main" id="{5A96D234-D0AF-6EA5-E993-98D6EFD123E7}"/>
                </a:ext>
              </a:extLst>
            </p:cNvPr>
            <p:cNvSpPr/>
            <p:nvPr/>
          </p:nvSpPr>
          <p:spPr>
            <a:xfrm>
              <a:off x="6404816" y="1675729"/>
              <a:ext cx="113829" cy="490521"/>
            </a:xfrm>
            <a:custGeom>
              <a:avLst/>
              <a:gdLst>
                <a:gd name="connsiteX0" fmla="*/ 37259 w 113829"/>
                <a:gd name="connsiteY0" fmla="*/ 3846 h 490521"/>
                <a:gd name="connsiteX1" fmla="*/ 8684 w 113829"/>
                <a:gd name="connsiteY1" fmla="*/ 165771 h 490521"/>
                <a:gd name="connsiteX2" fmla="*/ 30909 w 113829"/>
                <a:gd name="connsiteY2" fmla="*/ 254671 h 490521"/>
                <a:gd name="connsiteX3" fmla="*/ 24559 w 113829"/>
                <a:gd name="connsiteY3" fmla="*/ 238796 h 490521"/>
                <a:gd name="connsiteX4" fmla="*/ 62659 w 113829"/>
                <a:gd name="connsiteY4" fmla="*/ 391196 h 490521"/>
                <a:gd name="connsiteX5" fmla="*/ 97584 w 113829"/>
                <a:gd name="connsiteY5" fmla="*/ 489621 h 490521"/>
                <a:gd name="connsiteX6" fmla="*/ 81709 w 113829"/>
                <a:gd name="connsiteY6" fmla="*/ 441996 h 490521"/>
                <a:gd name="connsiteX7" fmla="*/ 113459 w 113829"/>
                <a:gd name="connsiteY7" fmla="*/ 476921 h 490521"/>
                <a:gd name="connsiteX8" fmla="*/ 56309 w 113829"/>
                <a:gd name="connsiteY8" fmla="*/ 295946 h 490521"/>
                <a:gd name="connsiteX9" fmla="*/ 2334 w 113829"/>
                <a:gd name="connsiteY9" fmla="*/ 143546 h 490521"/>
                <a:gd name="connsiteX10" fmla="*/ 11859 w 113829"/>
                <a:gd name="connsiteY10" fmla="*/ 153071 h 490521"/>
                <a:gd name="connsiteX11" fmla="*/ 30909 w 113829"/>
                <a:gd name="connsiteY11" fmla="*/ 57821 h 490521"/>
                <a:gd name="connsiteX12" fmla="*/ 37259 w 113829"/>
                <a:gd name="connsiteY12" fmla="*/ 3846 h 49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29" h="490521">
                  <a:moveTo>
                    <a:pt x="37259" y="3846"/>
                  </a:moveTo>
                  <a:cubicBezTo>
                    <a:pt x="33555" y="21838"/>
                    <a:pt x="9742" y="123967"/>
                    <a:pt x="8684" y="165771"/>
                  </a:cubicBezTo>
                  <a:cubicBezTo>
                    <a:pt x="7626" y="207575"/>
                    <a:pt x="28263" y="242500"/>
                    <a:pt x="30909" y="254671"/>
                  </a:cubicBezTo>
                  <a:cubicBezTo>
                    <a:pt x="33555" y="266842"/>
                    <a:pt x="19267" y="216042"/>
                    <a:pt x="24559" y="238796"/>
                  </a:cubicBezTo>
                  <a:cubicBezTo>
                    <a:pt x="29851" y="261550"/>
                    <a:pt x="50488" y="349392"/>
                    <a:pt x="62659" y="391196"/>
                  </a:cubicBezTo>
                  <a:cubicBezTo>
                    <a:pt x="74830" y="433000"/>
                    <a:pt x="94409" y="481154"/>
                    <a:pt x="97584" y="489621"/>
                  </a:cubicBezTo>
                  <a:cubicBezTo>
                    <a:pt x="100759" y="498088"/>
                    <a:pt x="79063" y="444113"/>
                    <a:pt x="81709" y="441996"/>
                  </a:cubicBezTo>
                  <a:cubicBezTo>
                    <a:pt x="84355" y="439879"/>
                    <a:pt x="117692" y="501263"/>
                    <a:pt x="113459" y="476921"/>
                  </a:cubicBezTo>
                  <a:cubicBezTo>
                    <a:pt x="109226" y="452579"/>
                    <a:pt x="74830" y="351509"/>
                    <a:pt x="56309" y="295946"/>
                  </a:cubicBezTo>
                  <a:cubicBezTo>
                    <a:pt x="37788" y="240384"/>
                    <a:pt x="9742" y="167359"/>
                    <a:pt x="2334" y="143546"/>
                  </a:cubicBezTo>
                  <a:cubicBezTo>
                    <a:pt x="-5074" y="119734"/>
                    <a:pt x="7096" y="167359"/>
                    <a:pt x="11859" y="153071"/>
                  </a:cubicBezTo>
                  <a:cubicBezTo>
                    <a:pt x="16622" y="138783"/>
                    <a:pt x="26676" y="80046"/>
                    <a:pt x="30909" y="57821"/>
                  </a:cubicBezTo>
                  <a:cubicBezTo>
                    <a:pt x="35142" y="35596"/>
                    <a:pt x="40963" y="-14146"/>
                    <a:pt x="37259" y="38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0" name="フリーフォーム 2309">
              <a:extLst>
                <a:ext uri="{FF2B5EF4-FFF2-40B4-BE49-F238E27FC236}">
                  <a16:creationId xmlns:a16="http://schemas.microsoft.com/office/drawing/2014/main" id="{544F7FA4-745A-23AD-4849-822AA8A70B8D}"/>
                </a:ext>
              </a:extLst>
            </p:cNvPr>
            <p:cNvSpPr/>
            <p:nvPr/>
          </p:nvSpPr>
          <p:spPr>
            <a:xfrm>
              <a:off x="6070215" y="2199426"/>
              <a:ext cx="400970" cy="352474"/>
            </a:xfrm>
            <a:custGeom>
              <a:avLst/>
              <a:gdLst>
                <a:gd name="connsiteX0" fmla="*/ 16260 w 400970"/>
                <a:gd name="connsiteY0" fmla="*/ 146899 h 352474"/>
                <a:gd name="connsiteX1" fmla="*/ 346460 w 400970"/>
                <a:gd name="connsiteY1" fmla="*/ 7199 h 352474"/>
                <a:gd name="connsiteX2" fmla="*/ 289310 w 400970"/>
                <a:gd name="connsiteY2" fmla="*/ 86574 h 352474"/>
                <a:gd name="connsiteX3" fmla="*/ 38485 w 400970"/>
                <a:gd name="connsiteY3" fmla="*/ 343749 h 352474"/>
                <a:gd name="connsiteX4" fmla="*/ 92460 w 400970"/>
                <a:gd name="connsiteY4" fmla="*/ 277074 h 352474"/>
                <a:gd name="connsiteX5" fmla="*/ 292485 w 400970"/>
                <a:gd name="connsiteY5" fmla="*/ 127849 h 352474"/>
                <a:gd name="connsiteX6" fmla="*/ 292485 w 400970"/>
                <a:gd name="connsiteY6" fmla="*/ 118324 h 352474"/>
                <a:gd name="connsiteX7" fmla="*/ 397260 w 400970"/>
                <a:gd name="connsiteY7" fmla="*/ 849 h 352474"/>
                <a:gd name="connsiteX8" fmla="*/ 140085 w 400970"/>
                <a:gd name="connsiteY8" fmla="*/ 67524 h 352474"/>
                <a:gd name="connsiteX9" fmla="*/ 57535 w 400970"/>
                <a:gd name="connsiteY9" fmla="*/ 108799 h 352474"/>
                <a:gd name="connsiteX10" fmla="*/ 16260 w 400970"/>
                <a:gd name="connsiteY10" fmla="*/ 146899 h 35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0970" h="352474">
                  <a:moveTo>
                    <a:pt x="16260" y="146899"/>
                  </a:moveTo>
                  <a:cubicBezTo>
                    <a:pt x="64414" y="129966"/>
                    <a:pt x="300952" y="17253"/>
                    <a:pt x="346460" y="7199"/>
                  </a:cubicBezTo>
                  <a:cubicBezTo>
                    <a:pt x="391968" y="-2855"/>
                    <a:pt x="340639" y="30482"/>
                    <a:pt x="289310" y="86574"/>
                  </a:cubicBezTo>
                  <a:cubicBezTo>
                    <a:pt x="237981" y="142666"/>
                    <a:pt x="71293" y="311999"/>
                    <a:pt x="38485" y="343749"/>
                  </a:cubicBezTo>
                  <a:cubicBezTo>
                    <a:pt x="5677" y="375499"/>
                    <a:pt x="50127" y="313057"/>
                    <a:pt x="92460" y="277074"/>
                  </a:cubicBezTo>
                  <a:cubicBezTo>
                    <a:pt x="134793" y="241091"/>
                    <a:pt x="259148" y="154307"/>
                    <a:pt x="292485" y="127849"/>
                  </a:cubicBezTo>
                  <a:cubicBezTo>
                    <a:pt x="325823" y="101391"/>
                    <a:pt x="275023" y="139491"/>
                    <a:pt x="292485" y="118324"/>
                  </a:cubicBezTo>
                  <a:cubicBezTo>
                    <a:pt x="309947" y="97157"/>
                    <a:pt x="422660" y="9316"/>
                    <a:pt x="397260" y="849"/>
                  </a:cubicBezTo>
                  <a:cubicBezTo>
                    <a:pt x="371860" y="-7618"/>
                    <a:pt x="196706" y="49532"/>
                    <a:pt x="140085" y="67524"/>
                  </a:cubicBezTo>
                  <a:cubicBezTo>
                    <a:pt x="83464" y="85516"/>
                    <a:pt x="74468" y="97157"/>
                    <a:pt x="57535" y="108799"/>
                  </a:cubicBezTo>
                  <a:cubicBezTo>
                    <a:pt x="40602" y="120441"/>
                    <a:pt x="-31894" y="163832"/>
                    <a:pt x="16260" y="146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1" name="フリーフォーム 2310">
              <a:extLst>
                <a:ext uri="{FF2B5EF4-FFF2-40B4-BE49-F238E27FC236}">
                  <a16:creationId xmlns:a16="http://schemas.microsoft.com/office/drawing/2014/main" id="{ECAF9948-17FE-7561-89AC-1B3DCC520C0C}"/>
                </a:ext>
              </a:extLst>
            </p:cNvPr>
            <p:cNvSpPr/>
            <p:nvPr/>
          </p:nvSpPr>
          <p:spPr>
            <a:xfrm>
              <a:off x="6208233" y="1892101"/>
              <a:ext cx="314523" cy="325627"/>
            </a:xfrm>
            <a:custGeom>
              <a:avLst/>
              <a:gdLst>
                <a:gd name="connsiteX0" fmla="*/ 2067 w 314523"/>
                <a:gd name="connsiteY0" fmla="*/ 104974 h 325627"/>
                <a:gd name="connsiteX1" fmla="*/ 163992 w 314523"/>
                <a:gd name="connsiteY1" fmla="*/ 199 h 325627"/>
                <a:gd name="connsiteX2" fmla="*/ 144942 w 314523"/>
                <a:gd name="connsiteY2" fmla="*/ 136724 h 325627"/>
                <a:gd name="connsiteX3" fmla="*/ 179867 w 314523"/>
                <a:gd name="connsiteY3" fmla="*/ 177999 h 325627"/>
                <a:gd name="connsiteX4" fmla="*/ 52867 w 314523"/>
                <a:gd name="connsiteY4" fmla="*/ 324049 h 325627"/>
                <a:gd name="connsiteX5" fmla="*/ 132242 w 314523"/>
                <a:gd name="connsiteY5" fmla="*/ 257374 h 325627"/>
                <a:gd name="connsiteX6" fmla="*/ 313217 w 314523"/>
                <a:gd name="connsiteY6" fmla="*/ 289124 h 325627"/>
                <a:gd name="connsiteX7" fmla="*/ 211617 w 314523"/>
                <a:gd name="connsiteY7" fmla="*/ 276424 h 325627"/>
                <a:gd name="connsiteX8" fmla="*/ 170342 w 314523"/>
                <a:gd name="connsiteY8" fmla="*/ 276424 h 325627"/>
                <a:gd name="connsiteX9" fmla="*/ 189392 w 314523"/>
                <a:gd name="connsiteY9" fmla="*/ 41474 h 325627"/>
                <a:gd name="connsiteX10" fmla="*/ 176692 w 314523"/>
                <a:gd name="connsiteY10" fmla="*/ 9724 h 325627"/>
                <a:gd name="connsiteX11" fmla="*/ 78267 w 314523"/>
                <a:gd name="connsiteY11" fmla="*/ 50999 h 325627"/>
                <a:gd name="connsiteX12" fmla="*/ 2067 w 314523"/>
                <a:gd name="connsiteY12" fmla="*/ 104974 h 32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4523" h="325627">
                  <a:moveTo>
                    <a:pt x="2067" y="104974"/>
                  </a:moveTo>
                  <a:cubicBezTo>
                    <a:pt x="16355" y="96507"/>
                    <a:pt x="140179" y="-5093"/>
                    <a:pt x="163992" y="199"/>
                  </a:cubicBezTo>
                  <a:cubicBezTo>
                    <a:pt x="187805" y="5491"/>
                    <a:pt x="142296" y="107091"/>
                    <a:pt x="144942" y="136724"/>
                  </a:cubicBezTo>
                  <a:cubicBezTo>
                    <a:pt x="147588" y="166357"/>
                    <a:pt x="195213" y="146778"/>
                    <a:pt x="179867" y="177999"/>
                  </a:cubicBezTo>
                  <a:cubicBezTo>
                    <a:pt x="164521" y="209220"/>
                    <a:pt x="60804" y="310820"/>
                    <a:pt x="52867" y="324049"/>
                  </a:cubicBezTo>
                  <a:cubicBezTo>
                    <a:pt x="44930" y="337278"/>
                    <a:pt x="88850" y="263195"/>
                    <a:pt x="132242" y="257374"/>
                  </a:cubicBezTo>
                  <a:cubicBezTo>
                    <a:pt x="175634" y="251553"/>
                    <a:pt x="299988" y="285949"/>
                    <a:pt x="313217" y="289124"/>
                  </a:cubicBezTo>
                  <a:cubicBezTo>
                    <a:pt x="326446" y="292299"/>
                    <a:pt x="235430" y="278541"/>
                    <a:pt x="211617" y="276424"/>
                  </a:cubicBezTo>
                  <a:cubicBezTo>
                    <a:pt x="187804" y="274307"/>
                    <a:pt x="174046" y="315582"/>
                    <a:pt x="170342" y="276424"/>
                  </a:cubicBezTo>
                  <a:cubicBezTo>
                    <a:pt x="166638" y="237266"/>
                    <a:pt x="188334" y="85924"/>
                    <a:pt x="189392" y="41474"/>
                  </a:cubicBezTo>
                  <a:cubicBezTo>
                    <a:pt x="190450" y="-2976"/>
                    <a:pt x="195213" y="8137"/>
                    <a:pt x="176692" y="9724"/>
                  </a:cubicBezTo>
                  <a:cubicBezTo>
                    <a:pt x="158171" y="11311"/>
                    <a:pt x="105254" y="38299"/>
                    <a:pt x="78267" y="50999"/>
                  </a:cubicBezTo>
                  <a:cubicBezTo>
                    <a:pt x="51280" y="63699"/>
                    <a:pt x="-12221" y="113441"/>
                    <a:pt x="2067" y="1049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2" name="フリーフォーム 2311">
              <a:extLst>
                <a:ext uri="{FF2B5EF4-FFF2-40B4-BE49-F238E27FC236}">
                  <a16:creationId xmlns:a16="http://schemas.microsoft.com/office/drawing/2014/main" id="{18BC2B2A-4BA2-85C6-4CD3-7FDF21B7DC76}"/>
                </a:ext>
              </a:extLst>
            </p:cNvPr>
            <p:cNvSpPr/>
            <p:nvPr/>
          </p:nvSpPr>
          <p:spPr>
            <a:xfrm>
              <a:off x="5956307" y="2151296"/>
              <a:ext cx="798913" cy="645555"/>
            </a:xfrm>
            <a:custGeom>
              <a:avLst/>
              <a:gdLst>
                <a:gd name="connsiteX0" fmla="*/ 798912 w 798913"/>
                <a:gd name="connsiteY0" fmla="*/ 25 h 645555"/>
                <a:gd name="connsiteX1" fmla="*/ 635879 w 798913"/>
                <a:gd name="connsiteY1" fmla="*/ 127616 h 645555"/>
                <a:gd name="connsiteX2" fmla="*/ 618158 w 798913"/>
                <a:gd name="connsiteY2" fmla="*/ 233941 h 645555"/>
                <a:gd name="connsiteX3" fmla="*/ 596893 w 798913"/>
                <a:gd name="connsiteY3" fmla="*/ 226853 h 645555"/>
                <a:gd name="connsiteX4" fmla="*/ 632335 w 798913"/>
                <a:gd name="connsiteY4" fmla="*/ 276471 h 645555"/>
                <a:gd name="connsiteX5" fmla="*/ 522465 w 798913"/>
                <a:gd name="connsiteY5" fmla="*/ 287104 h 645555"/>
                <a:gd name="connsiteX6" fmla="*/ 391330 w 798913"/>
                <a:gd name="connsiteY6" fmla="*/ 347355 h 645555"/>
                <a:gd name="connsiteX7" fmla="*/ 398419 w 798913"/>
                <a:gd name="connsiteY7" fmla="*/ 350899 h 645555"/>
                <a:gd name="connsiteX8" fmla="*/ 8558 w 798913"/>
                <a:gd name="connsiteY8" fmla="*/ 641523 h 645555"/>
                <a:gd name="connsiteX9" fmla="*/ 168046 w 798913"/>
                <a:gd name="connsiteY9" fmla="*/ 503299 h 645555"/>
                <a:gd name="connsiteX10" fmla="*/ 611070 w 798913"/>
                <a:gd name="connsiteY10" fmla="*/ 262295 h 645555"/>
                <a:gd name="connsiteX11" fmla="*/ 618158 w 798913"/>
                <a:gd name="connsiteY11" fmla="*/ 241030 h 645555"/>
                <a:gd name="connsiteX12" fmla="*/ 603981 w 798913"/>
                <a:gd name="connsiteY12" fmla="*/ 166602 h 645555"/>
                <a:gd name="connsiteX13" fmla="*/ 667777 w 798913"/>
                <a:gd name="connsiteY13" fmla="*/ 124071 h 645555"/>
                <a:gd name="connsiteX14" fmla="*/ 632335 w 798913"/>
                <a:gd name="connsiteY14" fmla="*/ 138248 h 645555"/>
                <a:gd name="connsiteX15" fmla="*/ 798912 w 798913"/>
                <a:gd name="connsiteY15" fmla="*/ 25 h 6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8913" h="645555">
                  <a:moveTo>
                    <a:pt x="798912" y="25"/>
                  </a:moveTo>
                  <a:cubicBezTo>
                    <a:pt x="799503" y="-1747"/>
                    <a:pt x="666005" y="88630"/>
                    <a:pt x="635879" y="127616"/>
                  </a:cubicBezTo>
                  <a:cubicBezTo>
                    <a:pt x="605753" y="166602"/>
                    <a:pt x="624656" y="217402"/>
                    <a:pt x="618158" y="233941"/>
                  </a:cubicBezTo>
                  <a:cubicBezTo>
                    <a:pt x="611660" y="250481"/>
                    <a:pt x="594530" y="219765"/>
                    <a:pt x="596893" y="226853"/>
                  </a:cubicBezTo>
                  <a:cubicBezTo>
                    <a:pt x="599256" y="233941"/>
                    <a:pt x="644740" y="266429"/>
                    <a:pt x="632335" y="276471"/>
                  </a:cubicBezTo>
                  <a:cubicBezTo>
                    <a:pt x="619930" y="286513"/>
                    <a:pt x="562632" y="275290"/>
                    <a:pt x="522465" y="287104"/>
                  </a:cubicBezTo>
                  <a:cubicBezTo>
                    <a:pt x="482297" y="298918"/>
                    <a:pt x="412004" y="336723"/>
                    <a:pt x="391330" y="347355"/>
                  </a:cubicBezTo>
                  <a:cubicBezTo>
                    <a:pt x="370656" y="357988"/>
                    <a:pt x="462214" y="301871"/>
                    <a:pt x="398419" y="350899"/>
                  </a:cubicBezTo>
                  <a:cubicBezTo>
                    <a:pt x="334624" y="399927"/>
                    <a:pt x="46953" y="616123"/>
                    <a:pt x="8558" y="641523"/>
                  </a:cubicBezTo>
                  <a:cubicBezTo>
                    <a:pt x="-29837" y="666923"/>
                    <a:pt x="67627" y="566504"/>
                    <a:pt x="168046" y="503299"/>
                  </a:cubicBezTo>
                  <a:cubicBezTo>
                    <a:pt x="268465" y="440094"/>
                    <a:pt x="536051" y="306007"/>
                    <a:pt x="611070" y="262295"/>
                  </a:cubicBezTo>
                  <a:cubicBezTo>
                    <a:pt x="686089" y="218584"/>
                    <a:pt x="619340" y="256979"/>
                    <a:pt x="618158" y="241030"/>
                  </a:cubicBezTo>
                  <a:cubicBezTo>
                    <a:pt x="616976" y="225081"/>
                    <a:pt x="595711" y="186095"/>
                    <a:pt x="603981" y="166602"/>
                  </a:cubicBezTo>
                  <a:cubicBezTo>
                    <a:pt x="612251" y="147109"/>
                    <a:pt x="663051" y="128797"/>
                    <a:pt x="667777" y="124071"/>
                  </a:cubicBezTo>
                  <a:cubicBezTo>
                    <a:pt x="672503" y="119345"/>
                    <a:pt x="608117" y="156559"/>
                    <a:pt x="632335" y="138248"/>
                  </a:cubicBezTo>
                  <a:cubicBezTo>
                    <a:pt x="656553" y="119937"/>
                    <a:pt x="798321" y="1797"/>
                    <a:pt x="798912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3" name="フリーフォーム 2312">
              <a:extLst>
                <a:ext uri="{FF2B5EF4-FFF2-40B4-BE49-F238E27FC236}">
                  <a16:creationId xmlns:a16="http://schemas.microsoft.com/office/drawing/2014/main" id="{DC9B5C97-0B75-2FA6-2EA2-21F3D61A81D1}"/>
                </a:ext>
              </a:extLst>
            </p:cNvPr>
            <p:cNvSpPr/>
            <p:nvPr/>
          </p:nvSpPr>
          <p:spPr>
            <a:xfrm>
              <a:off x="6875241" y="1240041"/>
              <a:ext cx="224815" cy="800222"/>
            </a:xfrm>
            <a:custGeom>
              <a:avLst/>
              <a:gdLst>
                <a:gd name="connsiteX0" fmla="*/ 480 w 224815"/>
                <a:gd name="connsiteY0" fmla="*/ 3968 h 800222"/>
                <a:gd name="connsiteX1" fmla="*/ 156424 w 224815"/>
                <a:gd name="connsiteY1" fmla="*/ 383196 h 800222"/>
                <a:gd name="connsiteX2" fmla="*/ 181233 w 224815"/>
                <a:gd name="connsiteY2" fmla="*/ 365475 h 800222"/>
                <a:gd name="connsiteX3" fmla="*/ 128071 w 224815"/>
                <a:gd name="connsiteY3" fmla="*/ 510787 h 800222"/>
                <a:gd name="connsiteX4" fmla="*/ 156424 w 224815"/>
                <a:gd name="connsiteY4" fmla="*/ 514331 h 800222"/>
                <a:gd name="connsiteX5" fmla="*/ 50099 w 224815"/>
                <a:gd name="connsiteY5" fmla="*/ 726982 h 800222"/>
                <a:gd name="connsiteX6" fmla="*/ 7568 w 224815"/>
                <a:gd name="connsiteY6" fmla="*/ 794322 h 800222"/>
                <a:gd name="connsiteX7" fmla="*/ 117438 w 224815"/>
                <a:gd name="connsiteY7" fmla="*/ 595847 h 800222"/>
                <a:gd name="connsiteX8" fmla="*/ 223764 w 224815"/>
                <a:gd name="connsiteY8" fmla="*/ 408006 h 800222"/>
                <a:gd name="connsiteX9" fmla="*/ 167057 w 224815"/>
                <a:gd name="connsiteY9" fmla="*/ 376108 h 800222"/>
                <a:gd name="connsiteX10" fmla="*/ 89085 w 224815"/>
                <a:gd name="connsiteY10" fmla="*/ 198899 h 800222"/>
                <a:gd name="connsiteX11" fmla="*/ 106806 w 224815"/>
                <a:gd name="connsiteY11" fmla="*/ 184722 h 800222"/>
                <a:gd name="connsiteX12" fmla="*/ 480 w 224815"/>
                <a:gd name="connsiteY12" fmla="*/ 3968 h 80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815" h="800222">
                  <a:moveTo>
                    <a:pt x="480" y="3968"/>
                  </a:moveTo>
                  <a:cubicBezTo>
                    <a:pt x="8750" y="37047"/>
                    <a:pt x="126299" y="322945"/>
                    <a:pt x="156424" y="383196"/>
                  </a:cubicBezTo>
                  <a:cubicBezTo>
                    <a:pt x="186549" y="443447"/>
                    <a:pt x="185959" y="344210"/>
                    <a:pt x="181233" y="365475"/>
                  </a:cubicBezTo>
                  <a:cubicBezTo>
                    <a:pt x="176508" y="386740"/>
                    <a:pt x="132206" y="485978"/>
                    <a:pt x="128071" y="510787"/>
                  </a:cubicBezTo>
                  <a:cubicBezTo>
                    <a:pt x="123936" y="535596"/>
                    <a:pt x="169419" y="478299"/>
                    <a:pt x="156424" y="514331"/>
                  </a:cubicBezTo>
                  <a:cubicBezTo>
                    <a:pt x="143429" y="550364"/>
                    <a:pt x="74908" y="680317"/>
                    <a:pt x="50099" y="726982"/>
                  </a:cubicBezTo>
                  <a:cubicBezTo>
                    <a:pt x="25290" y="773647"/>
                    <a:pt x="-3655" y="816178"/>
                    <a:pt x="7568" y="794322"/>
                  </a:cubicBezTo>
                  <a:cubicBezTo>
                    <a:pt x="18791" y="772466"/>
                    <a:pt x="81405" y="660233"/>
                    <a:pt x="117438" y="595847"/>
                  </a:cubicBezTo>
                  <a:cubicBezTo>
                    <a:pt x="153471" y="531461"/>
                    <a:pt x="215494" y="444629"/>
                    <a:pt x="223764" y="408006"/>
                  </a:cubicBezTo>
                  <a:cubicBezTo>
                    <a:pt x="232034" y="371383"/>
                    <a:pt x="189503" y="410959"/>
                    <a:pt x="167057" y="376108"/>
                  </a:cubicBezTo>
                  <a:cubicBezTo>
                    <a:pt x="144611" y="341257"/>
                    <a:pt x="99127" y="230797"/>
                    <a:pt x="89085" y="198899"/>
                  </a:cubicBezTo>
                  <a:cubicBezTo>
                    <a:pt x="79043" y="167001"/>
                    <a:pt x="120392" y="214848"/>
                    <a:pt x="106806" y="184722"/>
                  </a:cubicBezTo>
                  <a:cubicBezTo>
                    <a:pt x="93220" y="154596"/>
                    <a:pt x="-7790" y="-29111"/>
                    <a:pt x="480" y="3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4" name="フリーフォーム 2313">
              <a:extLst>
                <a:ext uri="{FF2B5EF4-FFF2-40B4-BE49-F238E27FC236}">
                  <a16:creationId xmlns:a16="http://schemas.microsoft.com/office/drawing/2014/main" id="{64E406CA-D723-64C3-1D22-9A23C6560753}"/>
                </a:ext>
              </a:extLst>
            </p:cNvPr>
            <p:cNvSpPr/>
            <p:nvPr/>
          </p:nvSpPr>
          <p:spPr>
            <a:xfrm>
              <a:off x="6548998" y="1750861"/>
              <a:ext cx="518529" cy="762565"/>
            </a:xfrm>
            <a:custGeom>
              <a:avLst/>
              <a:gdLst>
                <a:gd name="connsiteX0" fmla="*/ 514565 w 518529"/>
                <a:gd name="connsiteY0" fmla="*/ 7055 h 762565"/>
                <a:gd name="connsiteX1" fmla="*/ 262928 w 518529"/>
                <a:gd name="connsiteY1" fmla="*/ 411092 h 762565"/>
                <a:gd name="connsiteX2" fmla="*/ 305458 w 518529"/>
                <a:gd name="connsiteY2" fmla="*/ 368562 h 762565"/>
                <a:gd name="connsiteX3" fmla="*/ 103439 w 518529"/>
                <a:gd name="connsiteY3" fmla="*/ 620199 h 762565"/>
                <a:gd name="connsiteX4" fmla="*/ 658 w 518529"/>
                <a:gd name="connsiteY4" fmla="*/ 761967 h 762565"/>
                <a:gd name="connsiteX5" fmla="*/ 71542 w 518529"/>
                <a:gd name="connsiteY5" fmla="*/ 659186 h 762565"/>
                <a:gd name="connsiteX6" fmla="*/ 294825 w 518529"/>
                <a:gd name="connsiteY6" fmla="*/ 389827 h 762565"/>
                <a:gd name="connsiteX7" fmla="*/ 259383 w 518529"/>
                <a:gd name="connsiteY7" fmla="*/ 418181 h 762565"/>
                <a:gd name="connsiteX8" fmla="*/ 418872 w 518529"/>
                <a:gd name="connsiteY8" fmla="*/ 191353 h 762565"/>
                <a:gd name="connsiteX9" fmla="*/ 418872 w 518529"/>
                <a:gd name="connsiteY9" fmla="*/ 155911 h 762565"/>
                <a:gd name="connsiteX10" fmla="*/ 514565 w 518529"/>
                <a:gd name="connsiteY10" fmla="*/ 7055 h 76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8529" h="762565">
                  <a:moveTo>
                    <a:pt x="514565" y="7055"/>
                  </a:moveTo>
                  <a:cubicBezTo>
                    <a:pt x="488574" y="49585"/>
                    <a:pt x="297779" y="350841"/>
                    <a:pt x="262928" y="411092"/>
                  </a:cubicBezTo>
                  <a:cubicBezTo>
                    <a:pt x="228077" y="471343"/>
                    <a:pt x="332039" y="333711"/>
                    <a:pt x="305458" y="368562"/>
                  </a:cubicBezTo>
                  <a:cubicBezTo>
                    <a:pt x="278877" y="403413"/>
                    <a:pt x="154239" y="554632"/>
                    <a:pt x="103439" y="620199"/>
                  </a:cubicBezTo>
                  <a:cubicBezTo>
                    <a:pt x="52639" y="685767"/>
                    <a:pt x="5974" y="755469"/>
                    <a:pt x="658" y="761967"/>
                  </a:cubicBezTo>
                  <a:cubicBezTo>
                    <a:pt x="-4658" y="768465"/>
                    <a:pt x="22514" y="721209"/>
                    <a:pt x="71542" y="659186"/>
                  </a:cubicBezTo>
                  <a:cubicBezTo>
                    <a:pt x="120570" y="597163"/>
                    <a:pt x="263518" y="429995"/>
                    <a:pt x="294825" y="389827"/>
                  </a:cubicBezTo>
                  <a:cubicBezTo>
                    <a:pt x="326132" y="349660"/>
                    <a:pt x="238709" y="451260"/>
                    <a:pt x="259383" y="418181"/>
                  </a:cubicBezTo>
                  <a:cubicBezTo>
                    <a:pt x="280057" y="385102"/>
                    <a:pt x="392290" y="235065"/>
                    <a:pt x="418872" y="191353"/>
                  </a:cubicBezTo>
                  <a:cubicBezTo>
                    <a:pt x="445453" y="147641"/>
                    <a:pt x="407058" y="184855"/>
                    <a:pt x="418872" y="155911"/>
                  </a:cubicBezTo>
                  <a:cubicBezTo>
                    <a:pt x="430686" y="126967"/>
                    <a:pt x="540556" y="-35475"/>
                    <a:pt x="514565" y="70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5" name="フリーフォーム 2314">
              <a:extLst>
                <a:ext uri="{FF2B5EF4-FFF2-40B4-BE49-F238E27FC236}">
                  <a16:creationId xmlns:a16="http://schemas.microsoft.com/office/drawing/2014/main" id="{D8818814-E558-236D-D611-AF15B4383566}"/>
                </a:ext>
              </a:extLst>
            </p:cNvPr>
            <p:cNvSpPr/>
            <p:nvPr/>
          </p:nvSpPr>
          <p:spPr>
            <a:xfrm>
              <a:off x="5791200" y="2455464"/>
              <a:ext cx="848317" cy="535112"/>
            </a:xfrm>
            <a:custGeom>
              <a:avLst/>
              <a:gdLst>
                <a:gd name="connsiteX0" fmla="*/ 839972 w 848317"/>
                <a:gd name="connsiteY0" fmla="*/ 7745 h 535112"/>
                <a:gd name="connsiteX1" fmla="*/ 223284 w 848317"/>
                <a:gd name="connsiteY1" fmla="*/ 404694 h 535112"/>
                <a:gd name="connsiteX2" fmla="*/ 308344 w 848317"/>
                <a:gd name="connsiteY2" fmla="*/ 376341 h 535112"/>
                <a:gd name="connsiteX3" fmla="*/ 21265 w 848317"/>
                <a:gd name="connsiteY3" fmla="*/ 525196 h 535112"/>
                <a:gd name="connsiteX4" fmla="*/ 21265 w 848317"/>
                <a:gd name="connsiteY4" fmla="*/ 521652 h 535112"/>
                <a:gd name="connsiteX5" fmla="*/ 396949 w 848317"/>
                <a:gd name="connsiteY5" fmla="*/ 323178 h 535112"/>
                <a:gd name="connsiteX6" fmla="*/ 396949 w 848317"/>
                <a:gd name="connsiteY6" fmla="*/ 305457 h 535112"/>
                <a:gd name="connsiteX7" fmla="*/ 655674 w 848317"/>
                <a:gd name="connsiteY7" fmla="*/ 117615 h 535112"/>
                <a:gd name="connsiteX8" fmla="*/ 584791 w 848317"/>
                <a:gd name="connsiteY8" fmla="*/ 138880 h 535112"/>
                <a:gd name="connsiteX9" fmla="*/ 839972 w 848317"/>
                <a:gd name="connsiteY9" fmla="*/ 7745 h 53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317" h="535112">
                  <a:moveTo>
                    <a:pt x="839972" y="7745"/>
                  </a:moveTo>
                  <a:cubicBezTo>
                    <a:pt x="779721" y="52047"/>
                    <a:pt x="311889" y="343261"/>
                    <a:pt x="223284" y="404694"/>
                  </a:cubicBezTo>
                  <a:cubicBezTo>
                    <a:pt x="134679" y="466127"/>
                    <a:pt x="342014" y="356257"/>
                    <a:pt x="308344" y="376341"/>
                  </a:cubicBezTo>
                  <a:cubicBezTo>
                    <a:pt x="274674" y="396425"/>
                    <a:pt x="69111" y="500978"/>
                    <a:pt x="21265" y="525196"/>
                  </a:cubicBezTo>
                  <a:cubicBezTo>
                    <a:pt x="-26582" y="549415"/>
                    <a:pt x="21265" y="521652"/>
                    <a:pt x="21265" y="521652"/>
                  </a:cubicBezTo>
                  <a:lnTo>
                    <a:pt x="396949" y="323178"/>
                  </a:lnTo>
                  <a:cubicBezTo>
                    <a:pt x="459563" y="287146"/>
                    <a:pt x="353828" y="339718"/>
                    <a:pt x="396949" y="305457"/>
                  </a:cubicBezTo>
                  <a:cubicBezTo>
                    <a:pt x="440070" y="271197"/>
                    <a:pt x="624367" y="145378"/>
                    <a:pt x="655674" y="117615"/>
                  </a:cubicBezTo>
                  <a:cubicBezTo>
                    <a:pt x="686981" y="89852"/>
                    <a:pt x="554075" y="154829"/>
                    <a:pt x="584791" y="138880"/>
                  </a:cubicBezTo>
                  <a:cubicBezTo>
                    <a:pt x="615507" y="122931"/>
                    <a:pt x="900223" y="-36557"/>
                    <a:pt x="839972" y="77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6" name="フリーフォーム 2315">
              <a:extLst>
                <a:ext uri="{FF2B5EF4-FFF2-40B4-BE49-F238E27FC236}">
                  <a16:creationId xmlns:a16="http://schemas.microsoft.com/office/drawing/2014/main" id="{D755864F-4FD9-4782-192D-81D227C5A41A}"/>
                </a:ext>
              </a:extLst>
            </p:cNvPr>
            <p:cNvSpPr/>
            <p:nvPr/>
          </p:nvSpPr>
          <p:spPr>
            <a:xfrm>
              <a:off x="5752214" y="2696521"/>
              <a:ext cx="1137755" cy="546409"/>
            </a:xfrm>
            <a:custGeom>
              <a:avLst/>
              <a:gdLst>
                <a:gd name="connsiteX0" fmla="*/ 0 w 1137755"/>
                <a:gd name="connsiteY0" fmla="*/ 546409 h 546409"/>
                <a:gd name="connsiteX1" fmla="*/ 691116 w 1137755"/>
                <a:gd name="connsiteY1" fmla="*/ 301860 h 546409"/>
                <a:gd name="connsiteX2" fmla="*/ 411126 w 1137755"/>
                <a:gd name="connsiteY2" fmla="*/ 358567 h 546409"/>
                <a:gd name="connsiteX3" fmla="*/ 772633 w 1137755"/>
                <a:gd name="connsiteY3" fmla="*/ 330214 h 546409"/>
                <a:gd name="connsiteX4" fmla="*/ 1041991 w 1137755"/>
                <a:gd name="connsiteY4" fmla="*/ 323126 h 546409"/>
                <a:gd name="connsiteX5" fmla="*/ 1137684 w 1137755"/>
                <a:gd name="connsiteY5" fmla="*/ 301860 h 546409"/>
                <a:gd name="connsiteX6" fmla="*/ 1056167 w 1137755"/>
                <a:gd name="connsiteY6" fmla="*/ 238065 h 546409"/>
                <a:gd name="connsiteX7" fmla="*/ 974651 w 1137755"/>
                <a:gd name="connsiteY7" fmla="*/ 195535 h 546409"/>
                <a:gd name="connsiteX8" fmla="*/ 889591 w 1137755"/>
                <a:gd name="connsiteY8" fmla="*/ 103386 h 546409"/>
                <a:gd name="connsiteX9" fmla="*/ 839972 w 1137755"/>
                <a:gd name="connsiteY9" fmla="*/ 605 h 546409"/>
                <a:gd name="connsiteX10" fmla="*/ 939209 w 1137755"/>
                <a:gd name="connsiteY10" fmla="*/ 153005 h 546409"/>
                <a:gd name="connsiteX11" fmla="*/ 861237 w 1137755"/>
                <a:gd name="connsiteY11" fmla="*/ 64400 h 546409"/>
                <a:gd name="connsiteX12" fmla="*/ 956930 w 1137755"/>
                <a:gd name="connsiteY12" fmla="*/ 195535 h 546409"/>
                <a:gd name="connsiteX13" fmla="*/ 1088065 w 1137755"/>
                <a:gd name="connsiteY13" fmla="*/ 277051 h 546409"/>
                <a:gd name="connsiteX14" fmla="*/ 925033 w 1137755"/>
                <a:gd name="connsiteY14" fmla="*/ 287684 h 546409"/>
                <a:gd name="connsiteX15" fmla="*/ 485553 w 1137755"/>
                <a:gd name="connsiteY15" fmla="*/ 333758 h 546409"/>
                <a:gd name="connsiteX16" fmla="*/ 294167 w 1137755"/>
                <a:gd name="connsiteY16" fmla="*/ 397553 h 546409"/>
                <a:gd name="connsiteX17" fmla="*/ 418214 w 1137755"/>
                <a:gd name="connsiteY17" fmla="*/ 365656 h 546409"/>
                <a:gd name="connsiteX18" fmla="*/ 92149 w 1137755"/>
                <a:gd name="connsiteY18" fmla="*/ 500335 h 546409"/>
                <a:gd name="connsiteX19" fmla="*/ 0 w 1137755"/>
                <a:gd name="connsiteY19" fmla="*/ 546409 h 546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7755" h="546409">
                  <a:moveTo>
                    <a:pt x="0" y="546409"/>
                  </a:moveTo>
                  <a:cubicBezTo>
                    <a:pt x="311297" y="439788"/>
                    <a:pt x="622595" y="333167"/>
                    <a:pt x="691116" y="301860"/>
                  </a:cubicBezTo>
                  <a:cubicBezTo>
                    <a:pt x="759637" y="270553"/>
                    <a:pt x="397540" y="353841"/>
                    <a:pt x="411126" y="358567"/>
                  </a:cubicBezTo>
                  <a:cubicBezTo>
                    <a:pt x="424712" y="363293"/>
                    <a:pt x="667489" y="336121"/>
                    <a:pt x="772633" y="330214"/>
                  </a:cubicBezTo>
                  <a:cubicBezTo>
                    <a:pt x="877777" y="324307"/>
                    <a:pt x="981149" y="327852"/>
                    <a:pt x="1041991" y="323126"/>
                  </a:cubicBezTo>
                  <a:cubicBezTo>
                    <a:pt x="1102833" y="318400"/>
                    <a:pt x="1135321" y="316037"/>
                    <a:pt x="1137684" y="301860"/>
                  </a:cubicBezTo>
                  <a:cubicBezTo>
                    <a:pt x="1140047" y="287683"/>
                    <a:pt x="1083339" y="255786"/>
                    <a:pt x="1056167" y="238065"/>
                  </a:cubicBezTo>
                  <a:cubicBezTo>
                    <a:pt x="1028995" y="220344"/>
                    <a:pt x="1002414" y="217981"/>
                    <a:pt x="974651" y="195535"/>
                  </a:cubicBezTo>
                  <a:cubicBezTo>
                    <a:pt x="946888" y="173089"/>
                    <a:pt x="912037" y="135874"/>
                    <a:pt x="889591" y="103386"/>
                  </a:cubicBezTo>
                  <a:cubicBezTo>
                    <a:pt x="867145" y="70898"/>
                    <a:pt x="831702" y="-7665"/>
                    <a:pt x="839972" y="605"/>
                  </a:cubicBezTo>
                  <a:cubicBezTo>
                    <a:pt x="848242" y="8875"/>
                    <a:pt x="935665" y="142373"/>
                    <a:pt x="939209" y="153005"/>
                  </a:cubicBezTo>
                  <a:cubicBezTo>
                    <a:pt x="942753" y="163637"/>
                    <a:pt x="858284" y="57312"/>
                    <a:pt x="861237" y="64400"/>
                  </a:cubicBezTo>
                  <a:cubicBezTo>
                    <a:pt x="864190" y="71488"/>
                    <a:pt x="919125" y="160093"/>
                    <a:pt x="956930" y="195535"/>
                  </a:cubicBezTo>
                  <a:cubicBezTo>
                    <a:pt x="994735" y="230977"/>
                    <a:pt x="1093381" y="261693"/>
                    <a:pt x="1088065" y="277051"/>
                  </a:cubicBezTo>
                  <a:cubicBezTo>
                    <a:pt x="1082749" y="292409"/>
                    <a:pt x="1025452" y="278233"/>
                    <a:pt x="925033" y="287684"/>
                  </a:cubicBezTo>
                  <a:cubicBezTo>
                    <a:pt x="824614" y="297135"/>
                    <a:pt x="590697" y="315447"/>
                    <a:pt x="485553" y="333758"/>
                  </a:cubicBezTo>
                  <a:cubicBezTo>
                    <a:pt x="380409" y="352069"/>
                    <a:pt x="305390" y="392237"/>
                    <a:pt x="294167" y="397553"/>
                  </a:cubicBezTo>
                  <a:cubicBezTo>
                    <a:pt x="282944" y="402869"/>
                    <a:pt x="451884" y="348526"/>
                    <a:pt x="418214" y="365656"/>
                  </a:cubicBezTo>
                  <a:cubicBezTo>
                    <a:pt x="384544" y="382786"/>
                    <a:pt x="92149" y="500335"/>
                    <a:pt x="92149" y="500335"/>
                  </a:cubicBezTo>
                  <a:lnTo>
                    <a:pt x="0" y="5464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7" name="フリーフォーム 2316">
              <a:extLst>
                <a:ext uri="{FF2B5EF4-FFF2-40B4-BE49-F238E27FC236}">
                  <a16:creationId xmlns:a16="http://schemas.microsoft.com/office/drawing/2014/main" id="{609E9E5B-0254-0B28-5EC3-884E573BD230}"/>
                </a:ext>
              </a:extLst>
            </p:cNvPr>
            <p:cNvSpPr/>
            <p:nvPr/>
          </p:nvSpPr>
          <p:spPr>
            <a:xfrm>
              <a:off x="6756379" y="2892425"/>
              <a:ext cx="241117" cy="609098"/>
            </a:xfrm>
            <a:custGeom>
              <a:avLst/>
              <a:gdLst>
                <a:gd name="connsiteX0" fmla="*/ 21 w 241117"/>
                <a:gd name="connsiteY0" fmla="*/ 0 h 609098"/>
                <a:gd name="connsiteX1" fmla="*/ 184171 w 241117"/>
                <a:gd name="connsiteY1" fmla="*/ 190500 h 609098"/>
                <a:gd name="connsiteX2" fmla="*/ 190521 w 241117"/>
                <a:gd name="connsiteY2" fmla="*/ 327025 h 609098"/>
                <a:gd name="connsiteX3" fmla="*/ 196871 w 241117"/>
                <a:gd name="connsiteY3" fmla="*/ 323850 h 609098"/>
                <a:gd name="connsiteX4" fmla="*/ 174646 w 241117"/>
                <a:gd name="connsiteY4" fmla="*/ 488950 h 609098"/>
                <a:gd name="connsiteX5" fmla="*/ 187346 w 241117"/>
                <a:gd name="connsiteY5" fmla="*/ 476250 h 609098"/>
                <a:gd name="connsiteX6" fmla="*/ 114321 w 241117"/>
                <a:gd name="connsiteY6" fmla="*/ 590550 h 609098"/>
                <a:gd name="connsiteX7" fmla="*/ 133371 w 241117"/>
                <a:gd name="connsiteY7" fmla="*/ 581025 h 609098"/>
                <a:gd name="connsiteX8" fmla="*/ 234971 w 241117"/>
                <a:gd name="connsiteY8" fmla="*/ 323850 h 609098"/>
                <a:gd name="connsiteX9" fmla="*/ 228621 w 241117"/>
                <a:gd name="connsiteY9" fmla="*/ 266700 h 609098"/>
                <a:gd name="connsiteX10" fmla="*/ 219096 w 241117"/>
                <a:gd name="connsiteY10" fmla="*/ 276225 h 609098"/>
                <a:gd name="connsiteX11" fmla="*/ 196871 w 241117"/>
                <a:gd name="connsiteY11" fmla="*/ 190500 h 609098"/>
                <a:gd name="connsiteX12" fmla="*/ 21 w 241117"/>
                <a:gd name="connsiteY12" fmla="*/ 0 h 60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117" h="609098">
                  <a:moveTo>
                    <a:pt x="21" y="0"/>
                  </a:moveTo>
                  <a:cubicBezTo>
                    <a:pt x="-2096" y="0"/>
                    <a:pt x="152421" y="135996"/>
                    <a:pt x="184171" y="190500"/>
                  </a:cubicBezTo>
                  <a:cubicBezTo>
                    <a:pt x="215921" y="245004"/>
                    <a:pt x="190521" y="327025"/>
                    <a:pt x="190521" y="327025"/>
                  </a:cubicBezTo>
                  <a:cubicBezTo>
                    <a:pt x="192638" y="349250"/>
                    <a:pt x="199517" y="296863"/>
                    <a:pt x="196871" y="323850"/>
                  </a:cubicBezTo>
                  <a:cubicBezTo>
                    <a:pt x="194225" y="350838"/>
                    <a:pt x="176234" y="463550"/>
                    <a:pt x="174646" y="488950"/>
                  </a:cubicBezTo>
                  <a:cubicBezTo>
                    <a:pt x="173059" y="514350"/>
                    <a:pt x="197400" y="459317"/>
                    <a:pt x="187346" y="476250"/>
                  </a:cubicBezTo>
                  <a:cubicBezTo>
                    <a:pt x="177292" y="493183"/>
                    <a:pt x="114321" y="590550"/>
                    <a:pt x="114321" y="590550"/>
                  </a:cubicBezTo>
                  <a:cubicBezTo>
                    <a:pt x="105325" y="608013"/>
                    <a:pt x="113263" y="625475"/>
                    <a:pt x="133371" y="581025"/>
                  </a:cubicBezTo>
                  <a:cubicBezTo>
                    <a:pt x="153479" y="536575"/>
                    <a:pt x="219096" y="376237"/>
                    <a:pt x="234971" y="323850"/>
                  </a:cubicBezTo>
                  <a:cubicBezTo>
                    <a:pt x="250846" y="271463"/>
                    <a:pt x="231267" y="274637"/>
                    <a:pt x="228621" y="266700"/>
                  </a:cubicBezTo>
                  <a:cubicBezTo>
                    <a:pt x="225975" y="258763"/>
                    <a:pt x="224388" y="288925"/>
                    <a:pt x="219096" y="276225"/>
                  </a:cubicBezTo>
                  <a:cubicBezTo>
                    <a:pt x="213804" y="263525"/>
                    <a:pt x="231796" y="236537"/>
                    <a:pt x="196871" y="190500"/>
                  </a:cubicBezTo>
                  <a:cubicBezTo>
                    <a:pt x="161946" y="144463"/>
                    <a:pt x="2138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8" name="フリーフォーム 2317">
              <a:extLst>
                <a:ext uri="{FF2B5EF4-FFF2-40B4-BE49-F238E27FC236}">
                  <a16:creationId xmlns:a16="http://schemas.microsoft.com/office/drawing/2014/main" id="{600EE387-5AD1-7308-F15F-45A2A2ED0985}"/>
                </a:ext>
              </a:extLst>
            </p:cNvPr>
            <p:cNvSpPr/>
            <p:nvPr/>
          </p:nvSpPr>
          <p:spPr>
            <a:xfrm>
              <a:off x="5877511" y="3496079"/>
              <a:ext cx="1007448" cy="193646"/>
            </a:xfrm>
            <a:custGeom>
              <a:avLst/>
              <a:gdLst>
                <a:gd name="connsiteX0" fmla="*/ 5764 w 1007448"/>
                <a:gd name="connsiteY0" fmla="*/ 28171 h 193646"/>
                <a:gd name="connsiteX1" fmla="*/ 361364 w 1007448"/>
                <a:gd name="connsiteY1" fmla="*/ 139296 h 193646"/>
                <a:gd name="connsiteX2" fmla="*/ 335964 w 1007448"/>
                <a:gd name="connsiteY2" fmla="*/ 136121 h 193646"/>
                <a:gd name="connsiteX3" fmla="*/ 526464 w 1007448"/>
                <a:gd name="connsiteY3" fmla="*/ 174221 h 193646"/>
                <a:gd name="connsiteX4" fmla="*/ 491539 w 1007448"/>
                <a:gd name="connsiteY4" fmla="*/ 158346 h 193646"/>
                <a:gd name="connsiteX5" fmla="*/ 713789 w 1007448"/>
                <a:gd name="connsiteY5" fmla="*/ 148821 h 193646"/>
                <a:gd name="connsiteX6" fmla="*/ 818564 w 1007448"/>
                <a:gd name="connsiteY6" fmla="*/ 123421 h 193646"/>
                <a:gd name="connsiteX7" fmla="*/ 799514 w 1007448"/>
                <a:gd name="connsiteY7" fmla="*/ 126596 h 193646"/>
                <a:gd name="connsiteX8" fmla="*/ 929689 w 1007448"/>
                <a:gd name="connsiteY8" fmla="*/ 34521 h 193646"/>
                <a:gd name="connsiteX9" fmla="*/ 1002714 w 1007448"/>
                <a:gd name="connsiteY9" fmla="*/ 2771 h 193646"/>
                <a:gd name="connsiteX10" fmla="*/ 796339 w 1007448"/>
                <a:gd name="connsiteY10" fmla="*/ 98021 h 193646"/>
                <a:gd name="connsiteX11" fmla="*/ 472489 w 1007448"/>
                <a:gd name="connsiteY11" fmla="*/ 186921 h 193646"/>
                <a:gd name="connsiteX12" fmla="*/ 472489 w 1007448"/>
                <a:gd name="connsiteY12" fmla="*/ 177396 h 193646"/>
                <a:gd name="connsiteX13" fmla="*/ 154989 w 1007448"/>
                <a:gd name="connsiteY13" fmla="*/ 98021 h 193646"/>
                <a:gd name="connsiteX14" fmla="*/ 139114 w 1007448"/>
                <a:gd name="connsiteY14" fmla="*/ 85321 h 193646"/>
                <a:gd name="connsiteX15" fmla="*/ 5764 w 1007448"/>
                <a:gd name="connsiteY15" fmla="*/ 28171 h 19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448" h="193646">
                  <a:moveTo>
                    <a:pt x="5764" y="28171"/>
                  </a:moveTo>
                  <a:cubicBezTo>
                    <a:pt x="42806" y="37167"/>
                    <a:pt x="306331" y="121304"/>
                    <a:pt x="361364" y="139296"/>
                  </a:cubicBezTo>
                  <a:cubicBezTo>
                    <a:pt x="416397" y="157288"/>
                    <a:pt x="308447" y="130300"/>
                    <a:pt x="335964" y="136121"/>
                  </a:cubicBezTo>
                  <a:cubicBezTo>
                    <a:pt x="363481" y="141942"/>
                    <a:pt x="500535" y="170517"/>
                    <a:pt x="526464" y="174221"/>
                  </a:cubicBezTo>
                  <a:cubicBezTo>
                    <a:pt x="552393" y="177925"/>
                    <a:pt x="460318" y="162579"/>
                    <a:pt x="491539" y="158346"/>
                  </a:cubicBezTo>
                  <a:cubicBezTo>
                    <a:pt x="522760" y="154113"/>
                    <a:pt x="659285" y="154642"/>
                    <a:pt x="713789" y="148821"/>
                  </a:cubicBezTo>
                  <a:cubicBezTo>
                    <a:pt x="768293" y="143000"/>
                    <a:pt x="804277" y="127125"/>
                    <a:pt x="818564" y="123421"/>
                  </a:cubicBezTo>
                  <a:cubicBezTo>
                    <a:pt x="832851" y="119717"/>
                    <a:pt x="780993" y="141413"/>
                    <a:pt x="799514" y="126596"/>
                  </a:cubicBezTo>
                  <a:cubicBezTo>
                    <a:pt x="818035" y="111779"/>
                    <a:pt x="895822" y="55159"/>
                    <a:pt x="929689" y="34521"/>
                  </a:cubicBezTo>
                  <a:cubicBezTo>
                    <a:pt x="963556" y="13883"/>
                    <a:pt x="1024939" y="-7812"/>
                    <a:pt x="1002714" y="2771"/>
                  </a:cubicBezTo>
                  <a:cubicBezTo>
                    <a:pt x="980489" y="13354"/>
                    <a:pt x="884710" y="67329"/>
                    <a:pt x="796339" y="98021"/>
                  </a:cubicBezTo>
                  <a:cubicBezTo>
                    <a:pt x="707968" y="128713"/>
                    <a:pt x="526464" y="173692"/>
                    <a:pt x="472489" y="186921"/>
                  </a:cubicBezTo>
                  <a:cubicBezTo>
                    <a:pt x="418514" y="200150"/>
                    <a:pt x="525406" y="192213"/>
                    <a:pt x="472489" y="177396"/>
                  </a:cubicBezTo>
                  <a:cubicBezTo>
                    <a:pt x="419572" y="162579"/>
                    <a:pt x="154989" y="98021"/>
                    <a:pt x="154989" y="98021"/>
                  </a:cubicBezTo>
                  <a:cubicBezTo>
                    <a:pt x="99427" y="82675"/>
                    <a:pt x="156576" y="93788"/>
                    <a:pt x="139114" y="85321"/>
                  </a:cubicBezTo>
                  <a:cubicBezTo>
                    <a:pt x="121652" y="76854"/>
                    <a:pt x="-31278" y="19175"/>
                    <a:pt x="5764" y="281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9" name="フリーフォーム 2318">
              <a:extLst>
                <a:ext uri="{FF2B5EF4-FFF2-40B4-BE49-F238E27FC236}">
                  <a16:creationId xmlns:a16="http://schemas.microsoft.com/office/drawing/2014/main" id="{CD8490F5-304A-01C8-FF4A-BC61C9B9CA2C}"/>
                </a:ext>
              </a:extLst>
            </p:cNvPr>
            <p:cNvSpPr/>
            <p:nvPr/>
          </p:nvSpPr>
          <p:spPr>
            <a:xfrm>
              <a:off x="5888859" y="3111500"/>
              <a:ext cx="391294" cy="315881"/>
            </a:xfrm>
            <a:custGeom>
              <a:avLst/>
              <a:gdLst>
                <a:gd name="connsiteX0" fmla="*/ 270641 w 391294"/>
                <a:gd name="connsiteY0" fmla="*/ 0 h 315881"/>
                <a:gd name="connsiteX1" fmla="*/ 13466 w 391294"/>
                <a:gd name="connsiteY1" fmla="*/ 104775 h 315881"/>
                <a:gd name="connsiteX2" fmla="*/ 38866 w 391294"/>
                <a:gd name="connsiteY2" fmla="*/ 146050 h 315881"/>
                <a:gd name="connsiteX3" fmla="*/ 45216 w 391294"/>
                <a:gd name="connsiteY3" fmla="*/ 200025 h 315881"/>
                <a:gd name="connsiteX4" fmla="*/ 57916 w 391294"/>
                <a:gd name="connsiteY4" fmla="*/ 254000 h 315881"/>
                <a:gd name="connsiteX5" fmla="*/ 124591 w 391294"/>
                <a:gd name="connsiteY5" fmla="*/ 285750 h 315881"/>
                <a:gd name="connsiteX6" fmla="*/ 391291 w 391294"/>
                <a:gd name="connsiteY6" fmla="*/ 203200 h 315881"/>
                <a:gd name="connsiteX7" fmla="*/ 118241 w 391294"/>
                <a:gd name="connsiteY7" fmla="*/ 304800 h 315881"/>
                <a:gd name="connsiteX8" fmla="*/ 67441 w 391294"/>
                <a:gd name="connsiteY8" fmla="*/ 292100 h 315881"/>
                <a:gd name="connsiteX9" fmla="*/ 16641 w 391294"/>
                <a:gd name="connsiteY9" fmla="*/ 117475 h 315881"/>
                <a:gd name="connsiteX10" fmla="*/ 29341 w 391294"/>
                <a:gd name="connsiteY10" fmla="*/ 136525 h 315881"/>
                <a:gd name="connsiteX11" fmla="*/ 13466 w 391294"/>
                <a:gd name="connsiteY11" fmla="*/ 104775 h 315881"/>
                <a:gd name="connsiteX12" fmla="*/ 270641 w 391294"/>
                <a:gd name="connsiteY12" fmla="*/ 0 h 31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1294" h="315881">
                  <a:moveTo>
                    <a:pt x="270641" y="0"/>
                  </a:moveTo>
                  <a:cubicBezTo>
                    <a:pt x="270641" y="0"/>
                    <a:pt x="52095" y="80433"/>
                    <a:pt x="13466" y="104775"/>
                  </a:cubicBezTo>
                  <a:cubicBezTo>
                    <a:pt x="-25163" y="129117"/>
                    <a:pt x="33574" y="130175"/>
                    <a:pt x="38866" y="146050"/>
                  </a:cubicBezTo>
                  <a:cubicBezTo>
                    <a:pt x="44158" y="161925"/>
                    <a:pt x="42041" y="182033"/>
                    <a:pt x="45216" y="200025"/>
                  </a:cubicBezTo>
                  <a:cubicBezTo>
                    <a:pt x="48391" y="218017"/>
                    <a:pt x="44687" y="239713"/>
                    <a:pt x="57916" y="254000"/>
                  </a:cubicBezTo>
                  <a:cubicBezTo>
                    <a:pt x="71145" y="268288"/>
                    <a:pt x="69028" y="294217"/>
                    <a:pt x="124591" y="285750"/>
                  </a:cubicBezTo>
                  <a:cubicBezTo>
                    <a:pt x="180153" y="277283"/>
                    <a:pt x="392349" y="200025"/>
                    <a:pt x="391291" y="203200"/>
                  </a:cubicBezTo>
                  <a:cubicBezTo>
                    <a:pt x="390233" y="206375"/>
                    <a:pt x="172216" y="289983"/>
                    <a:pt x="118241" y="304800"/>
                  </a:cubicBezTo>
                  <a:cubicBezTo>
                    <a:pt x="64266" y="319617"/>
                    <a:pt x="84374" y="323321"/>
                    <a:pt x="67441" y="292100"/>
                  </a:cubicBezTo>
                  <a:cubicBezTo>
                    <a:pt x="50508" y="260879"/>
                    <a:pt x="22991" y="143404"/>
                    <a:pt x="16641" y="117475"/>
                  </a:cubicBezTo>
                  <a:cubicBezTo>
                    <a:pt x="10291" y="91546"/>
                    <a:pt x="29870" y="138642"/>
                    <a:pt x="29341" y="136525"/>
                  </a:cubicBezTo>
                  <a:cubicBezTo>
                    <a:pt x="28812" y="134408"/>
                    <a:pt x="-24105" y="125413"/>
                    <a:pt x="13466" y="104775"/>
                  </a:cubicBezTo>
                  <a:cubicBezTo>
                    <a:pt x="51037" y="84138"/>
                    <a:pt x="270641" y="0"/>
                    <a:pt x="27064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0" name="フリーフォーム 2319">
              <a:extLst>
                <a:ext uri="{FF2B5EF4-FFF2-40B4-BE49-F238E27FC236}">
                  <a16:creationId xmlns:a16="http://schemas.microsoft.com/office/drawing/2014/main" id="{FBE3B332-28B2-2CE9-8D5F-C58013885919}"/>
                </a:ext>
              </a:extLst>
            </p:cNvPr>
            <p:cNvSpPr/>
            <p:nvPr/>
          </p:nvSpPr>
          <p:spPr>
            <a:xfrm>
              <a:off x="5889625" y="3234918"/>
              <a:ext cx="77053" cy="279814"/>
            </a:xfrm>
            <a:custGeom>
              <a:avLst/>
              <a:gdLst>
                <a:gd name="connsiteX0" fmla="*/ 0 w 77053"/>
                <a:gd name="connsiteY0" fmla="*/ 407 h 279814"/>
                <a:gd name="connsiteX1" fmla="*/ 44450 w 77053"/>
                <a:gd name="connsiteY1" fmla="*/ 190907 h 279814"/>
                <a:gd name="connsiteX2" fmla="*/ 47625 w 77053"/>
                <a:gd name="connsiteY2" fmla="*/ 216307 h 279814"/>
                <a:gd name="connsiteX3" fmla="*/ 76200 w 77053"/>
                <a:gd name="connsiteY3" fmla="*/ 229007 h 279814"/>
                <a:gd name="connsiteX4" fmla="*/ 69850 w 77053"/>
                <a:gd name="connsiteY4" fmla="*/ 279807 h 279814"/>
                <a:gd name="connsiteX5" fmla="*/ 73025 w 77053"/>
                <a:gd name="connsiteY5" fmla="*/ 232182 h 279814"/>
                <a:gd name="connsiteX6" fmla="*/ 28575 w 77053"/>
                <a:gd name="connsiteY6" fmla="*/ 159157 h 279814"/>
                <a:gd name="connsiteX7" fmla="*/ 44450 w 77053"/>
                <a:gd name="connsiteY7" fmla="*/ 140107 h 279814"/>
                <a:gd name="connsiteX8" fmla="*/ 0 w 77053"/>
                <a:gd name="connsiteY8" fmla="*/ 407 h 279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53" h="279814">
                  <a:moveTo>
                    <a:pt x="0" y="407"/>
                  </a:moveTo>
                  <a:cubicBezTo>
                    <a:pt x="0" y="8874"/>
                    <a:pt x="36513" y="154924"/>
                    <a:pt x="44450" y="190907"/>
                  </a:cubicBezTo>
                  <a:cubicBezTo>
                    <a:pt x="52388" y="226890"/>
                    <a:pt x="42333" y="209957"/>
                    <a:pt x="47625" y="216307"/>
                  </a:cubicBezTo>
                  <a:cubicBezTo>
                    <a:pt x="52917" y="222657"/>
                    <a:pt x="72496" y="218424"/>
                    <a:pt x="76200" y="229007"/>
                  </a:cubicBezTo>
                  <a:cubicBezTo>
                    <a:pt x="79904" y="239590"/>
                    <a:pt x="70379" y="279278"/>
                    <a:pt x="69850" y="279807"/>
                  </a:cubicBezTo>
                  <a:cubicBezTo>
                    <a:pt x="69321" y="280336"/>
                    <a:pt x="79904" y="252290"/>
                    <a:pt x="73025" y="232182"/>
                  </a:cubicBezTo>
                  <a:cubicBezTo>
                    <a:pt x="66146" y="212074"/>
                    <a:pt x="33338" y="174503"/>
                    <a:pt x="28575" y="159157"/>
                  </a:cubicBezTo>
                  <a:cubicBezTo>
                    <a:pt x="23812" y="143811"/>
                    <a:pt x="49213" y="162332"/>
                    <a:pt x="44450" y="140107"/>
                  </a:cubicBezTo>
                  <a:cubicBezTo>
                    <a:pt x="39688" y="117882"/>
                    <a:pt x="0" y="-8060"/>
                    <a:pt x="0" y="4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1" name="フリーフォーム 2320">
              <a:extLst>
                <a:ext uri="{FF2B5EF4-FFF2-40B4-BE49-F238E27FC236}">
                  <a16:creationId xmlns:a16="http://schemas.microsoft.com/office/drawing/2014/main" id="{4410B222-16BD-ACAF-C3F8-FD0E62E44291}"/>
                </a:ext>
              </a:extLst>
            </p:cNvPr>
            <p:cNvSpPr/>
            <p:nvPr/>
          </p:nvSpPr>
          <p:spPr>
            <a:xfrm>
              <a:off x="6478209" y="3012526"/>
              <a:ext cx="443492" cy="341214"/>
            </a:xfrm>
            <a:custGeom>
              <a:avLst/>
              <a:gdLst>
                <a:gd name="connsiteX0" fmla="*/ 389316 w 443492"/>
                <a:gd name="connsiteY0" fmla="*/ 549 h 341214"/>
                <a:gd name="connsiteX1" fmla="*/ 436941 w 443492"/>
                <a:gd name="connsiteY1" fmla="*/ 124374 h 341214"/>
                <a:gd name="connsiteX2" fmla="*/ 389316 w 443492"/>
                <a:gd name="connsiteY2" fmla="*/ 245024 h 341214"/>
                <a:gd name="connsiteX3" fmla="*/ 421066 w 443492"/>
                <a:gd name="connsiteY3" fmla="*/ 241849 h 341214"/>
                <a:gd name="connsiteX4" fmla="*/ 386141 w 443492"/>
                <a:gd name="connsiteY4" fmla="*/ 308524 h 341214"/>
                <a:gd name="connsiteX5" fmla="*/ 341691 w 443492"/>
                <a:gd name="connsiteY5" fmla="*/ 298999 h 341214"/>
                <a:gd name="connsiteX6" fmla="*/ 132141 w 443492"/>
                <a:gd name="connsiteY6" fmla="*/ 264074 h 341214"/>
                <a:gd name="connsiteX7" fmla="*/ 1966 w 443492"/>
                <a:gd name="connsiteY7" fmla="*/ 273599 h 341214"/>
                <a:gd name="connsiteX8" fmla="*/ 230566 w 443492"/>
                <a:gd name="connsiteY8" fmla="*/ 279949 h 341214"/>
                <a:gd name="connsiteX9" fmla="*/ 357566 w 443492"/>
                <a:gd name="connsiteY9" fmla="*/ 340274 h 341214"/>
                <a:gd name="connsiteX10" fmla="*/ 414716 w 443492"/>
                <a:gd name="connsiteY10" fmla="*/ 225974 h 341214"/>
                <a:gd name="connsiteX11" fmla="*/ 440116 w 443492"/>
                <a:gd name="connsiteY11" fmla="*/ 178349 h 341214"/>
                <a:gd name="connsiteX12" fmla="*/ 440116 w 443492"/>
                <a:gd name="connsiteY12" fmla="*/ 175174 h 341214"/>
                <a:gd name="connsiteX13" fmla="*/ 389316 w 443492"/>
                <a:gd name="connsiteY13" fmla="*/ 549 h 34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492" h="341214">
                  <a:moveTo>
                    <a:pt x="389316" y="549"/>
                  </a:moveTo>
                  <a:cubicBezTo>
                    <a:pt x="388787" y="-7918"/>
                    <a:pt x="436941" y="83628"/>
                    <a:pt x="436941" y="124374"/>
                  </a:cubicBezTo>
                  <a:cubicBezTo>
                    <a:pt x="436941" y="165120"/>
                    <a:pt x="391962" y="225445"/>
                    <a:pt x="389316" y="245024"/>
                  </a:cubicBezTo>
                  <a:cubicBezTo>
                    <a:pt x="386670" y="264603"/>
                    <a:pt x="421595" y="231266"/>
                    <a:pt x="421066" y="241849"/>
                  </a:cubicBezTo>
                  <a:cubicBezTo>
                    <a:pt x="420537" y="252432"/>
                    <a:pt x="399370" y="298999"/>
                    <a:pt x="386141" y="308524"/>
                  </a:cubicBezTo>
                  <a:cubicBezTo>
                    <a:pt x="372912" y="318049"/>
                    <a:pt x="341691" y="298999"/>
                    <a:pt x="341691" y="298999"/>
                  </a:cubicBezTo>
                  <a:cubicBezTo>
                    <a:pt x="299358" y="291591"/>
                    <a:pt x="188762" y="268307"/>
                    <a:pt x="132141" y="264074"/>
                  </a:cubicBezTo>
                  <a:cubicBezTo>
                    <a:pt x="75520" y="259841"/>
                    <a:pt x="-14438" y="270953"/>
                    <a:pt x="1966" y="273599"/>
                  </a:cubicBezTo>
                  <a:cubicBezTo>
                    <a:pt x="18370" y="276245"/>
                    <a:pt x="171299" y="268837"/>
                    <a:pt x="230566" y="279949"/>
                  </a:cubicBezTo>
                  <a:cubicBezTo>
                    <a:pt x="289833" y="291062"/>
                    <a:pt x="326874" y="349270"/>
                    <a:pt x="357566" y="340274"/>
                  </a:cubicBezTo>
                  <a:cubicBezTo>
                    <a:pt x="388258" y="331278"/>
                    <a:pt x="400958" y="252962"/>
                    <a:pt x="414716" y="225974"/>
                  </a:cubicBezTo>
                  <a:cubicBezTo>
                    <a:pt x="428474" y="198987"/>
                    <a:pt x="435883" y="186816"/>
                    <a:pt x="440116" y="178349"/>
                  </a:cubicBezTo>
                  <a:cubicBezTo>
                    <a:pt x="444349" y="169882"/>
                    <a:pt x="444878" y="200574"/>
                    <a:pt x="440116" y="175174"/>
                  </a:cubicBezTo>
                  <a:cubicBezTo>
                    <a:pt x="435354" y="149774"/>
                    <a:pt x="389845" y="9016"/>
                    <a:pt x="389316" y="5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2" name="フリーフォーム 2321">
              <a:extLst>
                <a:ext uri="{FF2B5EF4-FFF2-40B4-BE49-F238E27FC236}">
                  <a16:creationId xmlns:a16="http://schemas.microsoft.com/office/drawing/2014/main" id="{BB739C38-F02E-9930-84A2-450F0FBAA25E}"/>
                </a:ext>
              </a:extLst>
            </p:cNvPr>
            <p:cNvSpPr/>
            <p:nvPr/>
          </p:nvSpPr>
          <p:spPr>
            <a:xfrm>
              <a:off x="6269815" y="3044780"/>
              <a:ext cx="619949" cy="244687"/>
            </a:xfrm>
            <a:custGeom>
              <a:avLst/>
              <a:gdLst>
                <a:gd name="connsiteX0" fmla="*/ 810 w 619949"/>
                <a:gd name="connsiteY0" fmla="*/ 45 h 244687"/>
                <a:gd name="connsiteX1" fmla="*/ 302435 w 619949"/>
                <a:gd name="connsiteY1" fmla="*/ 47670 h 244687"/>
                <a:gd name="connsiteX2" fmla="*/ 194485 w 619949"/>
                <a:gd name="connsiteY2" fmla="*/ 54020 h 244687"/>
                <a:gd name="connsiteX3" fmla="*/ 118285 w 619949"/>
                <a:gd name="connsiteY3" fmla="*/ 139745 h 244687"/>
                <a:gd name="connsiteX4" fmla="*/ 127810 w 619949"/>
                <a:gd name="connsiteY4" fmla="*/ 152445 h 244687"/>
                <a:gd name="connsiteX5" fmla="*/ 156385 w 619949"/>
                <a:gd name="connsiteY5" fmla="*/ 174670 h 244687"/>
                <a:gd name="connsiteX6" fmla="*/ 238935 w 619949"/>
                <a:gd name="connsiteY6" fmla="*/ 196895 h 244687"/>
                <a:gd name="connsiteX7" fmla="*/ 184960 w 619949"/>
                <a:gd name="connsiteY7" fmla="*/ 200070 h 244687"/>
                <a:gd name="connsiteX8" fmla="*/ 410385 w 619949"/>
                <a:gd name="connsiteY8" fmla="*/ 228645 h 244687"/>
                <a:gd name="connsiteX9" fmla="*/ 496110 w 619949"/>
                <a:gd name="connsiteY9" fmla="*/ 244520 h 244687"/>
                <a:gd name="connsiteX10" fmla="*/ 543735 w 619949"/>
                <a:gd name="connsiteY10" fmla="*/ 219120 h 244687"/>
                <a:gd name="connsiteX11" fmla="*/ 619935 w 619949"/>
                <a:gd name="connsiteY11" fmla="*/ 101645 h 244687"/>
                <a:gd name="connsiteX12" fmla="*/ 537385 w 619949"/>
                <a:gd name="connsiteY12" fmla="*/ 219120 h 244687"/>
                <a:gd name="connsiteX13" fmla="*/ 470710 w 619949"/>
                <a:gd name="connsiteY13" fmla="*/ 231820 h 244687"/>
                <a:gd name="connsiteX14" fmla="*/ 130985 w 619949"/>
                <a:gd name="connsiteY14" fmla="*/ 215945 h 244687"/>
                <a:gd name="connsiteX15" fmla="*/ 159560 w 619949"/>
                <a:gd name="connsiteY15" fmla="*/ 88945 h 244687"/>
                <a:gd name="connsiteX16" fmla="*/ 140510 w 619949"/>
                <a:gd name="connsiteY16" fmla="*/ 73070 h 244687"/>
                <a:gd name="connsiteX17" fmla="*/ 210360 w 619949"/>
                <a:gd name="connsiteY17" fmla="*/ 57195 h 244687"/>
                <a:gd name="connsiteX18" fmla="*/ 810 w 619949"/>
                <a:gd name="connsiteY18" fmla="*/ 45 h 2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9949" h="244687">
                  <a:moveTo>
                    <a:pt x="810" y="45"/>
                  </a:moveTo>
                  <a:cubicBezTo>
                    <a:pt x="16156" y="-1543"/>
                    <a:pt x="270156" y="38674"/>
                    <a:pt x="302435" y="47670"/>
                  </a:cubicBezTo>
                  <a:cubicBezTo>
                    <a:pt x="334714" y="56666"/>
                    <a:pt x="225177" y="38674"/>
                    <a:pt x="194485" y="54020"/>
                  </a:cubicBezTo>
                  <a:cubicBezTo>
                    <a:pt x="163793" y="69366"/>
                    <a:pt x="129397" y="123341"/>
                    <a:pt x="118285" y="139745"/>
                  </a:cubicBezTo>
                  <a:cubicBezTo>
                    <a:pt x="107173" y="156149"/>
                    <a:pt x="121460" y="146624"/>
                    <a:pt x="127810" y="152445"/>
                  </a:cubicBezTo>
                  <a:cubicBezTo>
                    <a:pt x="134160" y="158266"/>
                    <a:pt x="137864" y="167262"/>
                    <a:pt x="156385" y="174670"/>
                  </a:cubicBezTo>
                  <a:cubicBezTo>
                    <a:pt x="174906" y="182078"/>
                    <a:pt x="234173" y="192662"/>
                    <a:pt x="238935" y="196895"/>
                  </a:cubicBezTo>
                  <a:cubicBezTo>
                    <a:pt x="243697" y="201128"/>
                    <a:pt x="156385" y="194778"/>
                    <a:pt x="184960" y="200070"/>
                  </a:cubicBezTo>
                  <a:cubicBezTo>
                    <a:pt x="213535" y="205362"/>
                    <a:pt x="358527" y="221237"/>
                    <a:pt x="410385" y="228645"/>
                  </a:cubicBezTo>
                  <a:cubicBezTo>
                    <a:pt x="462243" y="236053"/>
                    <a:pt x="473885" y="246107"/>
                    <a:pt x="496110" y="244520"/>
                  </a:cubicBezTo>
                  <a:cubicBezTo>
                    <a:pt x="518335" y="242933"/>
                    <a:pt x="523098" y="242932"/>
                    <a:pt x="543735" y="219120"/>
                  </a:cubicBezTo>
                  <a:cubicBezTo>
                    <a:pt x="564372" y="195308"/>
                    <a:pt x="620993" y="101645"/>
                    <a:pt x="619935" y="101645"/>
                  </a:cubicBezTo>
                  <a:cubicBezTo>
                    <a:pt x="618877" y="101645"/>
                    <a:pt x="562256" y="197424"/>
                    <a:pt x="537385" y="219120"/>
                  </a:cubicBezTo>
                  <a:cubicBezTo>
                    <a:pt x="512514" y="240816"/>
                    <a:pt x="538443" y="232349"/>
                    <a:pt x="470710" y="231820"/>
                  </a:cubicBezTo>
                  <a:cubicBezTo>
                    <a:pt x="402977" y="231291"/>
                    <a:pt x="182843" y="239757"/>
                    <a:pt x="130985" y="215945"/>
                  </a:cubicBezTo>
                  <a:cubicBezTo>
                    <a:pt x="79127" y="192133"/>
                    <a:pt x="157972" y="112758"/>
                    <a:pt x="159560" y="88945"/>
                  </a:cubicBezTo>
                  <a:cubicBezTo>
                    <a:pt x="161148" y="65132"/>
                    <a:pt x="132043" y="78362"/>
                    <a:pt x="140510" y="73070"/>
                  </a:cubicBezTo>
                  <a:cubicBezTo>
                    <a:pt x="148977" y="67778"/>
                    <a:pt x="227822" y="70953"/>
                    <a:pt x="210360" y="57195"/>
                  </a:cubicBezTo>
                  <a:cubicBezTo>
                    <a:pt x="192898" y="43437"/>
                    <a:pt x="-14536" y="1633"/>
                    <a:pt x="810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3" name="フリーフォーム 2322">
              <a:extLst>
                <a:ext uri="{FF2B5EF4-FFF2-40B4-BE49-F238E27FC236}">
                  <a16:creationId xmlns:a16="http://schemas.microsoft.com/office/drawing/2014/main" id="{B3D570A6-94B9-E47D-FAEF-830D83ED6280}"/>
                </a:ext>
              </a:extLst>
            </p:cNvPr>
            <p:cNvSpPr/>
            <p:nvPr/>
          </p:nvSpPr>
          <p:spPr>
            <a:xfrm>
              <a:off x="6070374" y="3082568"/>
              <a:ext cx="442499" cy="276895"/>
            </a:xfrm>
            <a:custGeom>
              <a:avLst/>
              <a:gdLst>
                <a:gd name="connsiteX0" fmla="*/ 435201 w 442499"/>
                <a:gd name="connsiteY0" fmla="*/ 357 h 276895"/>
                <a:gd name="connsiteX1" fmla="*/ 387576 w 442499"/>
                <a:gd name="connsiteY1" fmla="*/ 19407 h 276895"/>
                <a:gd name="connsiteX2" fmla="*/ 44676 w 442499"/>
                <a:gd name="connsiteY2" fmla="*/ 82907 h 276895"/>
                <a:gd name="connsiteX3" fmla="*/ 200251 w 442499"/>
                <a:gd name="connsiteY3" fmla="*/ 57507 h 276895"/>
                <a:gd name="connsiteX4" fmla="*/ 282801 w 442499"/>
                <a:gd name="connsiteY4" fmla="*/ 101957 h 276895"/>
                <a:gd name="connsiteX5" fmla="*/ 276451 w 442499"/>
                <a:gd name="connsiteY5" fmla="*/ 140057 h 276895"/>
                <a:gd name="connsiteX6" fmla="*/ 190726 w 442499"/>
                <a:gd name="connsiteY6" fmla="*/ 194032 h 276895"/>
                <a:gd name="connsiteX7" fmla="*/ 226 w 442499"/>
                <a:gd name="connsiteY7" fmla="*/ 276582 h 276895"/>
                <a:gd name="connsiteX8" fmla="*/ 155801 w 442499"/>
                <a:gd name="connsiteY8" fmla="*/ 219432 h 276895"/>
                <a:gd name="connsiteX9" fmla="*/ 320901 w 442499"/>
                <a:gd name="connsiteY9" fmla="*/ 146407 h 276895"/>
                <a:gd name="connsiteX10" fmla="*/ 276451 w 442499"/>
                <a:gd name="connsiteY10" fmla="*/ 89257 h 276895"/>
                <a:gd name="connsiteX11" fmla="*/ 146276 w 442499"/>
                <a:gd name="connsiteY11" fmla="*/ 73382 h 276895"/>
                <a:gd name="connsiteX12" fmla="*/ 285976 w 442499"/>
                <a:gd name="connsiteY12" fmla="*/ 22582 h 276895"/>
                <a:gd name="connsiteX13" fmla="*/ 209776 w 442499"/>
                <a:gd name="connsiteY13" fmla="*/ 67032 h 276895"/>
                <a:gd name="connsiteX14" fmla="*/ 317726 w 442499"/>
                <a:gd name="connsiteY14" fmla="*/ 32107 h 276895"/>
                <a:gd name="connsiteX15" fmla="*/ 435201 w 442499"/>
                <a:gd name="connsiteY15" fmla="*/ 357 h 27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2499" h="276895">
                  <a:moveTo>
                    <a:pt x="435201" y="357"/>
                  </a:moveTo>
                  <a:cubicBezTo>
                    <a:pt x="446843" y="-1760"/>
                    <a:pt x="452664" y="5649"/>
                    <a:pt x="387576" y="19407"/>
                  </a:cubicBezTo>
                  <a:cubicBezTo>
                    <a:pt x="322488" y="33165"/>
                    <a:pt x="75897" y="76557"/>
                    <a:pt x="44676" y="82907"/>
                  </a:cubicBezTo>
                  <a:cubicBezTo>
                    <a:pt x="13455" y="89257"/>
                    <a:pt x="160564" y="54332"/>
                    <a:pt x="200251" y="57507"/>
                  </a:cubicBezTo>
                  <a:cubicBezTo>
                    <a:pt x="239938" y="60682"/>
                    <a:pt x="270101" y="88199"/>
                    <a:pt x="282801" y="101957"/>
                  </a:cubicBezTo>
                  <a:cubicBezTo>
                    <a:pt x="295501" y="115715"/>
                    <a:pt x="291797" y="124711"/>
                    <a:pt x="276451" y="140057"/>
                  </a:cubicBezTo>
                  <a:cubicBezTo>
                    <a:pt x="261105" y="155403"/>
                    <a:pt x="236763" y="171278"/>
                    <a:pt x="190726" y="194032"/>
                  </a:cubicBezTo>
                  <a:cubicBezTo>
                    <a:pt x="144689" y="216786"/>
                    <a:pt x="6047" y="272349"/>
                    <a:pt x="226" y="276582"/>
                  </a:cubicBezTo>
                  <a:cubicBezTo>
                    <a:pt x="-5595" y="280815"/>
                    <a:pt x="102355" y="241128"/>
                    <a:pt x="155801" y="219432"/>
                  </a:cubicBezTo>
                  <a:cubicBezTo>
                    <a:pt x="209247" y="197736"/>
                    <a:pt x="300793" y="168103"/>
                    <a:pt x="320901" y="146407"/>
                  </a:cubicBezTo>
                  <a:cubicBezTo>
                    <a:pt x="341009" y="124711"/>
                    <a:pt x="305555" y="101428"/>
                    <a:pt x="276451" y="89257"/>
                  </a:cubicBezTo>
                  <a:cubicBezTo>
                    <a:pt x="247347" y="77086"/>
                    <a:pt x="144689" y="84494"/>
                    <a:pt x="146276" y="73382"/>
                  </a:cubicBezTo>
                  <a:cubicBezTo>
                    <a:pt x="147863" y="62270"/>
                    <a:pt x="275393" y="23640"/>
                    <a:pt x="285976" y="22582"/>
                  </a:cubicBezTo>
                  <a:cubicBezTo>
                    <a:pt x="296559" y="21524"/>
                    <a:pt x="204484" y="65445"/>
                    <a:pt x="209776" y="67032"/>
                  </a:cubicBezTo>
                  <a:cubicBezTo>
                    <a:pt x="215068" y="68619"/>
                    <a:pt x="285447" y="37399"/>
                    <a:pt x="317726" y="32107"/>
                  </a:cubicBezTo>
                  <a:cubicBezTo>
                    <a:pt x="350005" y="26815"/>
                    <a:pt x="423559" y="2474"/>
                    <a:pt x="435201" y="3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4" name="フリーフォーム 2323">
              <a:extLst>
                <a:ext uri="{FF2B5EF4-FFF2-40B4-BE49-F238E27FC236}">
                  <a16:creationId xmlns:a16="http://schemas.microsoft.com/office/drawing/2014/main" id="{41E84826-6369-4088-8B82-1838A66537FE}"/>
                </a:ext>
              </a:extLst>
            </p:cNvPr>
            <p:cNvSpPr/>
            <p:nvPr/>
          </p:nvSpPr>
          <p:spPr>
            <a:xfrm>
              <a:off x="5957652" y="3298543"/>
              <a:ext cx="864382" cy="172271"/>
            </a:xfrm>
            <a:custGeom>
              <a:avLst/>
              <a:gdLst>
                <a:gd name="connsiteX0" fmla="*/ 4998 w 864382"/>
                <a:gd name="connsiteY0" fmla="*/ 171732 h 172271"/>
                <a:gd name="connsiteX1" fmla="*/ 474898 w 864382"/>
                <a:gd name="connsiteY1" fmla="*/ 9807 h 172271"/>
                <a:gd name="connsiteX2" fmla="*/ 417748 w 864382"/>
                <a:gd name="connsiteY2" fmla="*/ 16157 h 172271"/>
                <a:gd name="connsiteX3" fmla="*/ 624123 w 864382"/>
                <a:gd name="connsiteY3" fmla="*/ 282 h 172271"/>
                <a:gd name="connsiteX4" fmla="*/ 862248 w 864382"/>
                <a:gd name="connsiteY4" fmla="*/ 12982 h 172271"/>
                <a:gd name="connsiteX5" fmla="*/ 719373 w 864382"/>
                <a:gd name="connsiteY5" fmla="*/ 282 h 172271"/>
                <a:gd name="connsiteX6" fmla="*/ 360598 w 864382"/>
                <a:gd name="connsiteY6" fmla="*/ 16157 h 172271"/>
                <a:gd name="connsiteX7" fmla="*/ 392348 w 864382"/>
                <a:gd name="connsiteY7" fmla="*/ 25682 h 172271"/>
                <a:gd name="connsiteX8" fmla="*/ 173273 w 864382"/>
                <a:gd name="connsiteY8" fmla="*/ 98707 h 172271"/>
                <a:gd name="connsiteX9" fmla="*/ 224073 w 864382"/>
                <a:gd name="connsiteY9" fmla="*/ 63782 h 172271"/>
                <a:gd name="connsiteX10" fmla="*/ 4998 w 864382"/>
                <a:gd name="connsiteY10" fmla="*/ 171732 h 17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4382" h="172271">
                  <a:moveTo>
                    <a:pt x="4998" y="171732"/>
                  </a:moveTo>
                  <a:cubicBezTo>
                    <a:pt x="46802" y="162736"/>
                    <a:pt x="406106" y="35736"/>
                    <a:pt x="474898" y="9807"/>
                  </a:cubicBezTo>
                  <a:cubicBezTo>
                    <a:pt x="543690" y="-16122"/>
                    <a:pt x="392877" y="17744"/>
                    <a:pt x="417748" y="16157"/>
                  </a:cubicBezTo>
                  <a:cubicBezTo>
                    <a:pt x="442619" y="14569"/>
                    <a:pt x="550040" y="811"/>
                    <a:pt x="624123" y="282"/>
                  </a:cubicBezTo>
                  <a:cubicBezTo>
                    <a:pt x="698206" y="-247"/>
                    <a:pt x="846373" y="12982"/>
                    <a:pt x="862248" y="12982"/>
                  </a:cubicBezTo>
                  <a:cubicBezTo>
                    <a:pt x="878123" y="12982"/>
                    <a:pt x="802981" y="-247"/>
                    <a:pt x="719373" y="282"/>
                  </a:cubicBezTo>
                  <a:cubicBezTo>
                    <a:pt x="635765" y="811"/>
                    <a:pt x="415102" y="11924"/>
                    <a:pt x="360598" y="16157"/>
                  </a:cubicBezTo>
                  <a:cubicBezTo>
                    <a:pt x="306094" y="20390"/>
                    <a:pt x="423569" y="11924"/>
                    <a:pt x="392348" y="25682"/>
                  </a:cubicBezTo>
                  <a:cubicBezTo>
                    <a:pt x="361127" y="39440"/>
                    <a:pt x="201319" y="92357"/>
                    <a:pt x="173273" y="98707"/>
                  </a:cubicBezTo>
                  <a:cubicBezTo>
                    <a:pt x="145227" y="105057"/>
                    <a:pt x="251590" y="53199"/>
                    <a:pt x="224073" y="63782"/>
                  </a:cubicBezTo>
                  <a:cubicBezTo>
                    <a:pt x="196556" y="74365"/>
                    <a:pt x="-36806" y="180728"/>
                    <a:pt x="4998" y="171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5" name="フリーフォーム 2324">
              <a:extLst>
                <a:ext uri="{FF2B5EF4-FFF2-40B4-BE49-F238E27FC236}">
                  <a16:creationId xmlns:a16="http://schemas.microsoft.com/office/drawing/2014/main" id="{62E7A440-6A8C-3C4A-09A0-5DA690E9D0E0}"/>
                </a:ext>
              </a:extLst>
            </p:cNvPr>
            <p:cNvSpPr/>
            <p:nvPr/>
          </p:nvSpPr>
          <p:spPr>
            <a:xfrm>
              <a:off x="6110612" y="3315487"/>
              <a:ext cx="766822" cy="276516"/>
            </a:xfrm>
            <a:custGeom>
              <a:avLst/>
              <a:gdLst>
                <a:gd name="connsiteX0" fmla="*/ 1263 w 766822"/>
                <a:gd name="connsiteY0" fmla="*/ 256388 h 276516"/>
                <a:gd name="connsiteX1" fmla="*/ 220338 w 766822"/>
                <a:gd name="connsiteY1" fmla="*/ 75413 h 276516"/>
                <a:gd name="connsiteX2" fmla="*/ 210813 w 766822"/>
                <a:gd name="connsiteY2" fmla="*/ 81763 h 276516"/>
                <a:gd name="connsiteX3" fmla="*/ 452113 w 766822"/>
                <a:gd name="connsiteY3" fmla="*/ 8738 h 276516"/>
                <a:gd name="connsiteX4" fmla="*/ 433063 w 766822"/>
                <a:gd name="connsiteY4" fmla="*/ 2388 h 276516"/>
                <a:gd name="connsiteX5" fmla="*/ 575938 w 766822"/>
                <a:gd name="connsiteY5" fmla="*/ 18263 h 276516"/>
                <a:gd name="connsiteX6" fmla="*/ 734688 w 766822"/>
                <a:gd name="connsiteY6" fmla="*/ 46838 h 276516"/>
                <a:gd name="connsiteX7" fmla="*/ 766438 w 766822"/>
                <a:gd name="connsiteY7" fmla="*/ 116688 h 276516"/>
                <a:gd name="connsiteX8" fmla="*/ 750563 w 766822"/>
                <a:gd name="connsiteY8" fmla="*/ 116688 h 276516"/>
                <a:gd name="connsiteX9" fmla="*/ 725163 w 766822"/>
                <a:gd name="connsiteY9" fmla="*/ 132563 h 276516"/>
                <a:gd name="connsiteX10" fmla="*/ 674363 w 766822"/>
                <a:gd name="connsiteY10" fmla="*/ 56363 h 276516"/>
                <a:gd name="connsiteX11" fmla="*/ 474338 w 766822"/>
                <a:gd name="connsiteY11" fmla="*/ 43663 h 276516"/>
                <a:gd name="connsiteX12" fmla="*/ 461638 w 766822"/>
                <a:gd name="connsiteY12" fmla="*/ 53188 h 276516"/>
                <a:gd name="connsiteX13" fmla="*/ 144138 w 766822"/>
                <a:gd name="connsiteY13" fmla="*/ 170663 h 276516"/>
                <a:gd name="connsiteX14" fmla="*/ 147313 w 766822"/>
                <a:gd name="connsiteY14" fmla="*/ 221463 h 276516"/>
                <a:gd name="connsiteX15" fmla="*/ 147313 w 766822"/>
                <a:gd name="connsiteY15" fmla="*/ 240513 h 276516"/>
                <a:gd name="connsiteX16" fmla="*/ 121913 w 766822"/>
                <a:gd name="connsiteY16" fmla="*/ 208763 h 276516"/>
                <a:gd name="connsiteX17" fmla="*/ 134613 w 766822"/>
                <a:gd name="connsiteY17" fmla="*/ 275438 h 276516"/>
                <a:gd name="connsiteX18" fmla="*/ 102863 w 766822"/>
                <a:gd name="connsiteY18" fmla="*/ 246863 h 276516"/>
                <a:gd name="connsiteX19" fmla="*/ 99688 w 766822"/>
                <a:gd name="connsiteY19" fmla="*/ 205588 h 276516"/>
                <a:gd name="connsiteX20" fmla="*/ 290188 w 766822"/>
                <a:gd name="connsiteY20" fmla="*/ 46838 h 276516"/>
                <a:gd name="connsiteX21" fmla="*/ 137788 w 766822"/>
                <a:gd name="connsiteY21" fmla="*/ 145263 h 276516"/>
                <a:gd name="connsiteX22" fmla="*/ 1263 w 766822"/>
                <a:gd name="connsiteY22" fmla="*/ 256388 h 27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6822" h="276516">
                  <a:moveTo>
                    <a:pt x="1263" y="256388"/>
                  </a:moveTo>
                  <a:cubicBezTo>
                    <a:pt x="15021" y="244746"/>
                    <a:pt x="185413" y="104517"/>
                    <a:pt x="220338" y="75413"/>
                  </a:cubicBezTo>
                  <a:cubicBezTo>
                    <a:pt x="255263" y="46309"/>
                    <a:pt x="172184" y="92875"/>
                    <a:pt x="210813" y="81763"/>
                  </a:cubicBezTo>
                  <a:cubicBezTo>
                    <a:pt x="249442" y="70651"/>
                    <a:pt x="415071" y="21967"/>
                    <a:pt x="452113" y="8738"/>
                  </a:cubicBezTo>
                  <a:cubicBezTo>
                    <a:pt x="489155" y="-4491"/>
                    <a:pt x="412426" y="801"/>
                    <a:pt x="433063" y="2388"/>
                  </a:cubicBezTo>
                  <a:cubicBezTo>
                    <a:pt x="453700" y="3975"/>
                    <a:pt x="525667" y="10855"/>
                    <a:pt x="575938" y="18263"/>
                  </a:cubicBezTo>
                  <a:cubicBezTo>
                    <a:pt x="626209" y="25671"/>
                    <a:pt x="702938" y="30434"/>
                    <a:pt x="734688" y="46838"/>
                  </a:cubicBezTo>
                  <a:cubicBezTo>
                    <a:pt x="766438" y="63242"/>
                    <a:pt x="763792" y="105046"/>
                    <a:pt x="766438" y="116688"/>
                  </a:cubicBezTo>
                  <a:cubicBezTo>
                    <a:pt x="769084" y="128330"/>
                    <a:pt x="757442" y="114042"/>
                    <a:pt x="750563" y="116688"/>
                  </a:cubicBezTo>
                  <a:cubicBezTo>
                    <a:pt x="743684" y="119334"/>
                    <a:pt x="737863" y="142617"/>
                    <a:pt x="725163" y="132563"/>
                  </a:cubicBezTo>
                  <a:cubicBezTo>
                    <a:pt x="712463" y="122509"/>
                    <a:pt x="716167" y="71180"/>
                    <a:pt x="674363" y="56363"/>
                  </a:cubicBezTo>
                  <a:cubicBezTo>
                    <a:pt x="632559" y="41546"/>
                    <a:pt x="509792" y="44192"/>
                    <a:pt x="474338" y="43663"/>
                  </a:cubicBezTo>
                  <a:cubicBezTo>
                    <a:pt x="438884" y="43134"/>
                    <a:pt x="516671" y="32021"/>
                    <a:pt x="461638" y="53188"/>
                  </a:cubicBezTo>
                  <a:cubicBezTo>
                    <a:pt x="406605" y="74355"/>
                    <a:pt x="196525" y="142617"/>
                    <a:pt x="144138" y="170663"/>
                  </a:cubicBezTo>
                  <a:cubicBezTo>
                    <a:pt x="91751" y="198709"/>
                    <a:pt x="146784" y="209821"/>
                    <a:pt x="147313" y="221463"/>
                  </a:cubicBezTo>
                  <a:cubicBezTo>
                    <a:pt x="147842" y="233105"/>
                    <a:pt x="151546" y="242630"/>
                    <a:pt x="147313" y="240513"/>
                  </a:cubicBezTo>
                  <a:cubicBezTo>
                    <a:pt x="143080" y="238396"/>
                    <a:pt x="124030" y="202942"/>
                    <a:pt x="121913" y="208763"/>
                  </a:cubicBezTo>
                  <a:cubicBezTo>
                    <a:pt x="119796" y="214584"/>
                    <a:pt x="137788" y="269088"/>
                    <a:pt x="134613" y="275438"/>
                  </a:cubicBezTo>
                  <a:cubicBezTo>
                    <a:pt x="131438" y="281788"/>
                    <a:pt x="108684" y="258505"/>
                    <a:pt x="102863" y="246863"/>
                  </a:cubicBezTo>
                  <a:cubicBezTo>
                    <a:pt x="97042" y="235221"/>
                    <a:pt x="68467" y="238925"/>
                    <a:pt x="99688" y="205588"/>
                  </a:cubicBezTo>
                  <a:cubicBezTo>
                    <a:pt x="130909" y="172251"/>
                    <a:pt x="283838" y="56892"/>
                    <a:pt x="290188" y="46838"/>
                  </a:cubicBezTo>
                  <a:cubicBezTo>
                    <a:pt x="296538" y="36784"/>
                    <a:pt x="185942" y="111925"/>
                    <a:pt x="137788" y="145263"/>
                  </a:cubicBezTo>
                  <a:cubicBezTo>
                    <a:pt x="89634" y="178600"/>
                    <a:pt x="-12495" y="268030"/>
                    <a:pt x="1263" y="256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6" name="フリーフォーム 2325">
              <a:extLst>
                <a:ext uri="{FF2B5EF4-FFF2-40B4-BE49-F238E27FC236}">
                  <a16:creationId xmlns:a16="http://schemas.microsoft.com/office/drawing/2014/main" id="{11AA706F-FE5C-E224-D7E3-970E3B555995}"/>
                </a:ext>
              </a:extLst>
            </p:cNvPr>
            <p:cNvSpPr/>
            <p:nvPr/>
          </p:nvSpPr>
          <p:spPr>
            <a:xfrm>
              <a:off x="6181725" y="3431758"/>
              <a:ext cx="663000" cy="199599"/>
            </a:xfrm>
            <a:custGeom>
              <a:avLst/>
              <a:gdLst>
                <a:gd name="connsiteX0" fmla="*/ 0 w 663000"/>
                <a:gd name="connsiteY0" fmla="*/ 105192 h 199599"/>
                <a:gd name="connsiteX1" fmla="*/ 247650 w 663000"/>
                <a:gd name="connsiteY1" fmla="*/ 178217 h 199599"/>
                <a:gd name="connsiteX2" fmla="*/ 266700 w 663000"/>
                <a:gd name="connsiteY2" fmla="*/ 168692 h 199599"/>
                <a:gd name="connsiteX3" fmla="*/ 447675 w 663000"/>
                <a:gd name="connsiteY3" fmla="*/ 133767 h 199599"/>
                <a:gd name="connsiteX4" fmla="*/ 584200 w 663000"/>
                <a:gd name="connsiteY4" fmla="*/ 73442 h 199599"/>
                <a:gd name="connsiteX5" fmla="*/ 660400 w 663000"/>
                <a:gd name="connsiteY5" fmla="*/ 417 h 199599"/>
                <a:gd name="connsiteX6" fmla="*/ 492125 w 663000"/>
                <a:gd name="connsiteY6" fmla="*/ 108367 h 199599"/>
                <a:gd name="connsiteX7" fmla="*/ 288925 w 663000"/>
                <a:gd name="connsiteY7" fmla="*/ 197267 h 199599"/>
                <a:gd name="connsiteX8" fmla="*/ 247650 w 663000"/>
                <a:gd name="connsiteY8" fmla="*/ 168692 h 199599"/>
                <a:gd name="connsiteX9" fmla="*/ 0 w 663000"/>
                <a:gd name="connsiteY9" fmla="*/ 105192 h 1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000" h="199599">
                  <a:moveTo>
                    <a:pt x="0" y="105192"/>
                  </a:moveTo>
                  <a:cubicBezTo>
                    <a:pt x="0" y="106779"/>
                    <a:pt x="203200" y="167634"/>
                    <a:pt x="247650" y="178217"/>
                  </a:cubicBezTo>
                  <a:cubicBezTo>
                    <a:pt x="292100" y="188800"/>
                    <a:pt x="233363" y="176100"/>
                    <a:pt x="266700" y="168692"/>
                  </a:cubicBezTo>
                  <a:cubicBezTo>
                    <a:pt x="300037" y="161284"/>
                    <a:pt x="394758" y="149642"/>
                    <a:pt x="447675" y="133767"/>
                  </a:cubicBezTo>
                  <a:cubicBezTo>
                    <a:pt x="500592" y="117892"/>
                    <a:pt x="548746" y="95667"/>
                    <a:pt x="584200" y="73442"/>
                  </a:cubicBezTo>
                  <a:cubicBezTo>
                    <a:pt x="619654" y="51217"/>
                    <a:pt x="675746" y="-5404"/>
                    <a:pt x="660400" y="417"/>
                  </a:cubicBezTo>
                  <a:cubicBezTo>
                    <a:pt x="645054" y="6238"/>
                    <a:pt x="554037" y="75559"/>
                    <a:pt x="492125" y="108367"/>
                  </a:cubicBezTo>
                  <a:cubicBezTo>
                    <a:pt x="430213" y="141175"/>
                    <a:pt x="329671" y="187213"/>
                    <a:pt x="288925" y="197267"/>
                  </a:cubicBezTo>
                  <a:cubicBezTo>
                    <a:pt x="248179" y="207321"/>
                    <a:pt x="288396" y="182450"/>
                    <a:pt x="247650" y="168692"/>
                  </a:cubicBezTo>
                  <a:cubicBezTo>
                    <a:pt x="206904" y="154934"/>
                    <a:pt x="0" y="103605"/>
                    <a:pt x="0" y="105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7" name="フリーフォーム 2326">
              <a:extLst>
                <a:ext uri="{FF2B5EF4-FFF2-40B4-BE49-F238E27FC236}">
                  <a16:creationId xmlns:a16="http://schemas.microsoft.com/office/drawing/2014/main" id="{81B27F72-CB79-7392-3726-FC6B47D68BBF}"/>
                </a:ext>
              </a:extLst>
            </p:cNvPr>
            <p:cNvSpPr/>
            <p:nvPr/>
          </p:nvSpPr>
          <p:spPr>
            <a:xfrm>
              <a:off x="5122655" y="3030975"/>
              <a:ext cx="659030" cy="224820"/>
            </a:xfrm>
            <a:custGeom>
              <a:avLst/>
              <a:gdLst>
                <a:gd name="connsiteX0" fmla="*/ 8145 w 659030"/>
                <a:gd name="connsiteY0" fmla="*/ 217050 h 224820"/>
                <a:gd name="connsiteX1" fmla="*/ 427245 w 659030"/>
                <a:gd name="connsiteY1" fmla="*/ 39250 h 224820"/>
                <a:gd name="connsiteX2" fmla="*/ 417720 w 659030"/>
                <a:gd name="connsiteY2" fmla="*/ 48775 h 224820"/>
                <a:gd name="connsiteX3" fmla="*/ 532020 w 659030"/>
                <a:gd name="connsiteY3" fmla="*/ 1150 h 224820"/>
                <a:gd name="connsiteX4" fmla="*/ 649495 w 659030"/>
                <a:gd name="connsiteY4" fmla="*/ 17025 h 224820"/>
                <a:gd name="connsiteX5" fmla="*/ 636795 w 659030"/>
                <a:gd name="connsiteY5" fmla="*/ 42425 h 224820"/>
                <a:gd name="connsiteX6" fmla="*/ 659020 w 659030"/>
                <a:gd name="connsiteY6" fmla="*/ 93225 h 224820"/>
                <a:gd name="connsiteX7" fmla="*/ 639970 w 659030"/>
                <a:gd name="connsiteY7" fmla="*/ 159900 h 224820"/>
                <a:gd name="connsiteX8" fmla="*/ 655845 w 659030"/>
                <a:gd name="connsiteY8" fmla="*/ 83700 h 224820"/>
                <a:gd name="connsiteX9" fmla="*/ 614570 w 659030"/>
                <a:gd name="connsiteY9" fmla="*/ 7500 h 224820"/>
                <a:gd name="connsiteX10" fmla="*/ 363745 w 659030"/>
                <a:gd name="connsiteY10" fmla="*/ 67825 h 224820"/>
                <a:gd name="connsiteX11" fmla="*/ 160545 w 659030"/>
                <a:gd name="connsiteY11" fmla="*/ 210700 h 224820"/>
                <a:gd name="connsiteX12" fmla="*/ 478045 w 659030"/>
                <a:gd name="connsiteY12" fmla="*/ 48775 h 224820"/>
                <a:gd name="connsiteX13" fmla="*/ 173245 w 659030"/>
                <a:gd name="connsiteY13" fmla="*/ 178950 h 224820"/>
                <a:gd name="connsiteX14" fmla="*/ 8145 w 659030"/>
                <a:gd name="connsiteY14" fmla="*/ 217050 h 22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9030" h="224820">
                  <a:moveTo>
                    <a:pt x="8145" y="217050"/>
                  </a:moveTo>
                  <a:cubicBezTo>
                    <a:pt x="50478" y="193767"/>
                    <a:pt x="358983" y="67296"/>
                    <a:pt x="427245" y="39250"/>
                  </a:cubicBezTo>
                  <a:cubicBezTo>
                    <a:pt x="495507" y="11204"/>
                    <a:pt x="400258" y="55125"/>
                    <a:pt x="417720" y="48775"/>
                  </a:cubicBezTo>
                  <a:cubicBezTo>
                    <a:pt x="435182" y="42425"/>
                    <a:pt x="493391" y="6442"/>
                    <a:pt x="532020" y="1150"/>
                  </a:cubicBezTo>
                  <a:cubicBezTo>
                    <a:pt x="570649" y="-4142"/>
                    <a:pt x="632033" y="10146"/>
                    <a:pt x="649495" y="17025"/>
                  </a:cubicBezTo>
                  <a:cubicBezTo>
                    <a:pt x="666957" y="23904"/>
                    <a:pt x="635208" y="29725"/>
                    <a:pt x="636795" y="42425"/>
                  </a:cubicBezTo>
                  <a:cubicBezTo>
                    <a:pt x="638382" y="55125"/>
                    <a:pt x="658491" y="73646"/>
                    <a:pt x="659020" y="93225"/>
                  </a:cubicBezTo>
                  <a:cubicBezTo>
                    <a:pt x="659549" y="112804"/>
                    <a:pt x="640499" y="161487"/>
                    <a:pt x="639970" y="159900"/>
                  </a:cubicBezTo>
                  <a:cubicBezTo>
                    <a:pt x="639441" y="158313"/>
                    <a:pt x="660078" y="109100"/>
                    <a:pt x="655845" y="83700"/>
                  </a:cubicBezTo>
                  <a:cubicBezTo>
                    <a:pt x="651612" y="58300"/>
                    <a:pt x="663253" y="10146"/>
                    <a:pt x="614570" y="7500"/>
                  </a:cubicBezTo>
                  <a:cubicBezTo>
                    <a:pt x="565887" y="4854"/>
                    <a:pt x="439416" y="33958"/>
                    <a:pt x="363745" y="67825"/>
                  </a:cubicBezTo>
                  <a:cubicBezTo>
                    <a:pt x="288074" y="101692"/>
                    <a:pt x="141495" y="213875"/>
                    <a:pt x="160545" y="210700"/>
                  </a:cubicBezTo>
                  <a:cubicBezTo>
                    <a:pt x="179595" y="207525"/>
                    <a:pt x="475928" y="54067"/>
                    <a:pt x="478045" y="48775"/>
                  </a:cubicBezTo>
                  <a:cubicBezTo>
                    <a:pt x="480162" y="43483"/>
                    <a:pt x="247857" y="151433"/>
                    <a:pt x="173245" y="178950"/>
                  </a:cubicBezTo>
                  <a:cubicBezTo>
                    <a:pt x="98633" y="206467"/>
                    <a:pt x="-34188" y="240333"/>
                    <a:pt x="8145" y="2170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8" name="フリーフォーム 2327">
              <a:extLst>
                <a:ext uri="{FF2B5EF4-FFF2-40B4-BE49-F238E27FC236}">
                  <a16:creationId xmlns:a16="http://schemas.microsoft.com/office/drawing/2014/main" id="{4EE77BE9-00C9-89CB-5620-0E6383518913}"/>
                </a:ext>
              </a:extLst>
            </p:cNvPr>
            <p:cNvSpPr/>
            <p:nvPr/>
          </p:nvSpPr>
          <p:spPr>
            <a:xfrm>
              <a:off x="5781664" y="2987673"/>
              <a:ext cx="89622" cy="216960"/>
            </a:xfrm>
            <a:custGeom>
              <a:avLst/>
              <a:gdLst>
                <a:gd name="connsiteX0" fmla="*/ 11 w 89622"/>
                <a:gd name="connsiteY0" fmla="*/ 2 h 216960"/>
                <a:gd name="connsiteX1" fmla="*/ 82561 w 89622"/>
                <a:gd name="connsiteY1" fmla="*/ 107952 h 216960"/>
                <a:gd name="connsiteX2" fmla="*/ 57161 w 89622"/>
                <a:gd name="connsiteY2" fmla="*/ 215902 h 216960"/>
                <a:gd name="connsiteX3" fmla="*/ 73036 w 89622"/>
                <a:gd name="connsiteY3" fmla="*/ 158752 h 216960"/>
                <a:gd name="connsiteX4" fmla="*/ 60336 w 89622"/>
                <a:gd name="connsiteY4" fmla="*/ 88902 h 216960"/>
                <a:gd name="connsiteX5" fmla="*/ 88911 w 89622"/>
                <a:gd name="connsiteY5" fmla="*/ 104777 h 216960"/>
                <a:gd name="connsiteX6" fmla="*/ 11 w 89622"/>
                <a:gd name="connsiteY6" fmla="*/ 2 h 21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22" h="216960">
                  <a:moveTo>
                    <a:pt x="11" y="2"/>
                  </a:moveTo>
                  <a:cubicBezTo>
                    <a:pt x="-1047" y="531"/>
                    <a:pt x="73036" y="71969"/>
                    <a:pt x="82561" y="107952"/>
                  </a:cubicBezTo>
                  <a:cubicBezTo>
                    <a:pt x="92086" y="143935"/>
                    <a:pt x="58748" y="207435"/>
                    <a:pt x="57161" y="215902"/>
                  </a:cubicBezTo>
                  <a:cubicBezTo>
                    <a:pt x="55574" y="224369"/>
                    <a:pt x="72507" y="179919"/>
                    <a:pt x="73036" y="158752"/>
                  </a:cubicBezTo>
                  <a:cubicBezTo>
                    <a:pt x="73565" y="137585"/>
                    <a:pt x="57690" y="97898"/>
                    <a:pt x="60336" y="88902"/>
                  </a:cubicBezTo>
                  <a:cubicBezTo>
                    <a:pt x="62982" y="79906"/>
                    <a:pt x="94732" y="118006"/>
                    <a:pt x="88911" y="104777"/>
                  </a:cubicBezTo>
                  <a:cubicBezTo>
                    <a:pt x="83090" y="91548"/>
                    <a:pt x="1069" y="-527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9" name="フリーフォーム 2328">
              <a:extLst>
                <a:ext uri="{FF2B5EF4-FFF2-40B4-BE49-F238E27FC236}">
                  <a16:creationId xmlns:a16="http://schemas.microsoft.com/office/drawing/2014/main" id="{ECB1686F-F37C-F675-48BC-0FD723187A22}"/>
                </a:ext>
              </a:extLst>
            </p:cNvPr>
            <p:cNvSpPr/>
            <p:nvPr/>
          </p:nvSpPr>
          <p:spPr>
            <a:xfrm>
              <a:off x="5842795" y="2869981"/>
              <a:ext cx="206540" cy="276739"/>
            </a:xfrm>
            <a:custGeom>
              <a:avLst/>
              <a:gdLst>
                <a:gd name="connsiteX0" fmla="*/ 205580 w 206540"/>
                <a:gd name="connsiteY0" fmla="*/ 219 h 276739"/>
                <a:gd name="connsiteX1" fmla="*/ 5555 w 206540"/>
                <a:gd name="connsiteY1" fmla="*/ 111344 h 276739"/>
                <a:gd name="connsiteX2" fmla="*/ 56355 w 206540"/>
                <a:gd name="connsiteY2" fmla="*/ 149444 h 276739"/>
                <a:gd name="connsiteX3" fmla="*/ 62705 w 206540"/>
                <a:gd name="connsiteY3" fmla="*/ 228819 h 276739"/>
                <a:gd name="connsiteX4" fmla="*/ 161130 w 206540"/>
                <a:gd name="connsiteY4" fmla="*/ 276444 h 276739"/>
                <a:gd name="connsiteX5" fmla="*/ 94455 w 206540"/>
                <a:gd name="connsiteY5" fmla="*/ 241519 h 276739"/>
                <a:gd name="connsiteX6" fmla="*/ 2380 w 206540"/>
                <a:gd name="connsiteY6" fmla="*/ 108169 h 276739"/>
                <a:gd name="connsiteX7" fmla="*/ 78580 w 206540"/>
                <a:gd name="connsiteY7" fmla="*/ 82769 h 276739"/>
                <a:gd name="connsiteX8" fmla="*/ 205580 w 206540"/>
                <a:gd name="connsiteY8" fmla="*/ 219 h 27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540" h="276739">
                  <a:moveTo>
                    <a:pt x="205580" y="219"/>
                  </a:moveTo>
                  <a:cubicBezTo>
                    <a:pt x="193409" y="4981"/>
                    <a:pt x="30426" y="86473"/>
                    <a:pt x="5555" y="111344"/>
                  </a:cubicBezTo>
                  <a:cubicBezTo>
                    <a:pt x="-19316" y="136215"/>
                    <a:pt x="46830" y="129865"/>
                    <a:pt x="56355" y="149444"/>
                  </a:cubicBezTo>
                  <a:cubicBezTo>
                    <a:pt x="65880" y="169023"/>
                    <a:pt x="45243" y="207652"/>
                    <a:pt x="62705" y="228819"/>
                  </a:cubicBezTo>
                  <a:cubicBezTo>
                    <a:pt x="80167" y="249986"/>
                    <a:pt x="155838" y="274327"/>
                    <a:pt x="161130" y="276444"/>
                  </a:cubicBezTo>
                  <a:cubicBezTo>
                    <a:pt x="166422" y="278561"/>
                    <a:pt x="120913" y="269565"/>
                    <a:pt x="94455" y="241519"/>
                  </a:cubicBezTo>
                  <a:cubicBezTo>
                    <a:pt x="67997" y="213473"/>
                    <a:pt x="5026" y="134627"/>
                    <a:pt x="2380" y="108169"/>
                  </a:cubicBezTo>
                  <a:cubicBezTo>
                    <a:pt x="-266" y="81711"/>
                    <a:pt x="46301" y="95998"/>
                    <a:pt x="78580" y="82769"/>
                  </a:cubicBezTo>
                  <a:cubicBezTo>
                    <a:pt x="110859" y="69540"/>
                    <a:pt x="217751" y="-4543"/>
                    <a:pt x="205580" y="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0" name="フリーフォーム 2329">
              <a:extLst>
                <a:ext uri="{FF2B5EF4-FFF2-40B4-BE49-F238E27FC236}">
                  <a16:creationId xmlns:a16="http://schemas.microsoft.com/office/drawing/2014/main" id="{56F2E70F-CDD2-65D7-2375-785AD380008B}"/>
                </a:ext>
              </a:extLst>
            </p:cNvPr>
            <p:cNvSpPr/>
            <p:nvPr/>
          </p:nvSpPr>
          <p:spPr>
            <a:xfrm>
              <a:off x="6449660" y="3046033"/>
              <a:ext cx="243158" cy="218197"/>
            </a:xfrm>
            <a:custGeom>
              <a:avLst/>
              <a:gdLst>
                <a:gd name="connsiteX0" fmla="*/ 1940 w 243158"/>
                <a:gd name="connsiteY0" fmla="*/ 84517 h 218197"/>
                <a:gd name="connsiteX1" fmla="*/ 236890 w 243158"/>
                <a:gd name="connsiteY1" fmla="*/ 214692 h 218197"/>
                <a:gd name="connsiteX2" fmla="*/ 167040 w 243158"/>
                <a:gd name="connsiteY2" fmla="*/ 176592 h 218197"/>
                <a:gd name="connsiteX3" fmla="*/ 74965 w 243158"/>
                <a:gd name="connsiteY3" fmla="*/ 128967 h 218197"/>
                <a:gd name="connsiteX4" fmla="*/ 151165 w 243158"/>
                <a:gd name="connsiteY4" fmla="*/ 170242 h 218197"/>
                <a:gd name="connsiteX5" fmla="*/ 157515 w 243158"/>
                <a:gd name="connsiteY5" fmla="*/ 78167 h 218197"/>
                <a:gd name="connsiteX6" fmla="*/ 132115 w 243158"/>
                <a:gd name="connsiteY6" fmla="*/ 1967 h 218197"/>
                <a:gd name="connsiteX7" fmla="*/ 163865 w 243158"/>
                <a:gd name="connsiteY7" fmla="*/ 160717 h 218197"/>
                <a:gd name="connsiteX8" fmla="*/ 125765 w 243158"/>
                <a:gd name="connsiteY8" fmla="*/ 135317 h 218197"/>
                <a:gd name="connsiteX9" fmla="*/ 1940 w 243158"/>
                <a:gd name="connsiteY9" fmla="*/ 84517 h 21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8" h="218197">
                  <a:moveTo>
                    <a:pt x="1940" y="84517"/>
                  </a:moveTo>
                  <a:cubicBezTo>
                    <a:pt x="20461" y="97746"/>
                    <a:pt x="209373" y="199346"/>
                    <a:pt x="236890" y="214692"/>
                  </a:cubicBezTo>
                  <a:cubicBezTo>
                    <a:pt x="264407" y="230038"/>
                    <a:pt x="194028" y="190880"/>
                    <a:pt x="167040" y="176592"/>
                  </a:cubicBezTo>
                  <a:cubicBezTo>
                    <a:pt x="140053" y="162305"/>
                    <a:pt x="77611" y="130025"/>
                    <a:pt x="74965" y="128967"/>
                  </a:cubicBezTo>
                  <a:cubicBezTo>
                    <a:pt x="72319" y="127909"/>
                    <a:pt x="137407" y="178709"/>
                    <a:pt x="151165" y="170242"/>
                  </a:cubicBezTo>
                  <a:cubicBezTo>
                    <a:pt x="164923" y="161775"/>
                    <a:pt x="160690" y="106213"/>
                    <a:pt x="157515" y="78167"/>
                  </a:cubicBezTo>
                  <a:cubicBezTo>
                    <a:pt x="154340" y="50121"/>
                    <a:pt x="131057" y="-11791"/>
                    <a:pt x="132115" y="1967"/>
                  </a:cubicBezTo>
                  <a:cubicBezTo>
                    <a:pt x="133173" y="15725"/>
                    <a:pt x="164923" y="138492"/>
                    <a:pt x="163865" y="160717"/>
                  </a:cubicBezTo>
                  <a:cubicBezTo>
                    <a:pt x="162807" y="182942"/>
                    <a:pt x="148519" y="148017"/>
                    <a:pt x="125765" y="135317"/>
                  </a:cubicBezTo>
                  <a:cubicBezTo>
                    <a:pt x="103011" y="122617"/>
                    <a:pt x="-16581" y="71288"/>
                    <a:pt x="1940" y="845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1" name="フリーフォーム 2330">
              <a:extLst>
                <a:ext uri="{FF2B5EF4-FFF2-40B4-BE49-F238E27FC236}">
                  <a16:creationId xmlns:a16="http://schemas.microsoft.com/office/drawing/2014/main" id="{F77C72A8-990C-75D7-C124-368739FDADBA}"/>
                </a:ext>
              </a:extLst>
            </p:cNvPr>
            <p:cNvSpPr/>
            <p:nvPr/>
          </p:nvSpPr>
          <p:spPr>
            <a:xfrm>
              <a:off x="6434252" y="3032119"/>
              <a:ext cx="421753" cy="203474"/>
            </a:xfrm>
            <a:custGeom>
              <a:avLst/>
              <a:gdLst>
                <a:gd name="connsiteX0" fmla="*/ 71323 w 421753"/>
                <a:gd name="connsiteY0" fmla="*/ 6 h 203474"/>
                <a:gd name="connsiteX1" fmla="*/ 372948 w 421753"/>
                <a:gd name="connsiteY1" fmla="*/ 31756 h 203474"/>
                <a:gd name="connsiteX2" fmla="*/ 417398 w 421753"/>
                <a:gd name="connsiteY2" fmla="*/ 73031 h 203474"/>
                <a:gd name="connsiteX3" fmla="*/ 366598 w 421753"/>
                <a:gd name="connsiteY3" fmla="*/ 203206 h 203474"/>
                <a:gd name="connsiteX4" fmla="*/ 420573 w 421753"/>
                <a:gd name="connsiteY4" fmla="*/ 34931 h 203474"/>
                <a:gd name="connsiteX5" fmla="*/ 303098 w 421753"/>
                <a:gd name="connsiteY5" fmla="*/ 6 h 203474"/>
                <a:gd name="connsiteX6" fmla="*/ 14173 w 421753"/>
                <a:gd name="connsiteY6" fmla="*/ 31756 h 203474"/>
                <a:gd name="connsiteX7" fmla="*/ 71323 w 421753"/>
                <a:gd name="connsiteY7" fmla="*/ 6 h 20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753" h="203474">
                  <a:moveTo>
                    <a:pt x="71323" y="6"/>
                  </a:moveTo>
                  <a:cubicBezTo>
                    <a:pt x="131119" y="6"/>
                    <a:pt x="315269" y="19585"/>
                    <a:pt x="372948" y="31756"/>
                  </a:cubicBezTo>
                  <a:cubicBezTo>
                    <a:pt x="430627" y="43927"/>
                    <a:pt x="418456" y="44456"/>
                    <a:pt x="417398" y="73031"/>
                  </a:cubicBezTo>
                  <a:cubicBezTo>
                    <a:pt x="416340" y="101606"/>
                    <a:pt x="366069" y="209556"/>
                    <a:pt x="366598" y="203206"/>
                  </a:cubicBezTo>
                  <a:cubicBezTo>
                    <a:pt x="367127" y="196856"/>
                    <a:pt x="431156" y="68798"/>
                    <a:pt x="420573" y="34931"/>
                  </a:cubicBezTo>
                  <a:cubicBezTo>
                    <a:pt x="409990" y="1064"/>
                    <a:pt x="370831" y="535"/>
                    <a:pt x="303098" y="6"/>
                  </a:cubicBezTo>
                  <a:cubicBezTo>
                    <a:pt x="235365" y="-523"/>
                    <a:pt x="48569" y="31227"/>
                    <a:pt x="14173" y="31756"/>
                  </a:cubicBezTo>
                  <a:cubicBezTo>
                    <a:pt x="-20223" y="32285"/>
                    <a:pt x="11527" y="6"/>
                    <a:pt x="71323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2" name="フリーフォーム 2331">
              <a:extLst>
                <a:ext uri="{FF2B5EF4-FFF2-40B4-BE49-F238E27FC236}">
                  <a16:creationId xmlns:a16="http://schemas.microsoft.com/office/drawing/2014/main" id="{B4BB5D8B-CAE9-903E-227E-D26EF00743F2}"/>
                </a:ext>
              </a:extLst>
            </p:cNvPr>
            <p:cNvSpPr/>
            <p:nvPr/>
          </p:nvSpPr>
          <p:spPr>
            <a:xfrm>
              <a:off x="6584905" y="1370787"/>
              <a:ext cx="263474" cy="801153"/>
            </a:xfrm>
            <a:custGeom>
              <a:avLst/>
              <a:gdLst>
                <a:gd name="connsiteX0" fmla="*/ 127045 w 263474"/>
                <a:gd name="connsiteY0" fmla="*/ 813 h 801153"/>
                <a:gd name="connsiteX1" fmla="*/ 241345 w 263474"/>
                <a:gd name="connsiteY1" fmla="*/ 175438 h 801153"/>
                <a:gd name="connsiteX2" fmla="*/ 200070 w 263474"/>
                <a:gd name="connsiteY2" fmla="*/ 356413 h 801153"/>
                <a:gd name="connsiteX3" fmla="*/ 254045 w 263474"/>
                <a:gd name="connsiteY3" fmla="*/ 311963 h 801153"/>
                <a:gd name="connsiteX4" fmla="*/ 181020 w 263474"/>
                <a:gd name="connsiteY4" fmla="*/ 486588 h 801153"/>
                <a:gd name="connsiteX5" fmla="*/ 184195 w 263474"/>
                <a:gd name="connsiteY5" fmla="*/ 537388 h 801153"/>
                <a:gd name="connsiteX6" fmla="*/ 111170 w 263474"/>
                <a:gd name="connsiteY6" fmla="*/ 677088 h 801153"/>
                <a:gd name="connsiteX7" fmla="*/ 146095 w 263474"/>
                <a:gd name="connsiteY7" fmla="*/ 642163 h 801153"/>
                <a:gd name="connsiteX8" fmla="*/ 63545 w 263474"/>
                <a:gd name="connsiteY8" fmla="*/ 718363 h 801153"/>
                <a:gd name="connsiteX9" fmla="*/ 45 w 263474"/>
                <a:gd name="connsiteY9" fmla="*/ 800913 h 801153"/>
                <a:gd name="connsiteX10" fmla="*/ 73070 w 263474"/>
                <a:gd name="connsiteY10" fmla="*/ 721538 h 801153"/>
                <a:gd name="connsiteX11" fmla="*/ 257220 w 263474"/>
                <a:gd name="connsiteY11" fmla="*/ 289738 h 801153"/>
                <a:gd name="connsiteX12" fmla="*/ 219120 w 263474"/>
                <a:gd name="connsiteY12" fmla="*/ 337363 h 801153"/>
                <a:gd name="connsiteX13" fmla="*/ 206420 w 263474"/>
                <a:gd name="connsiteY13" fmla="*/ 115113 h 801153"/>
                <a:gd name="connsiteX14" fmla="*/ 241345 w 263474"/>
                <a:gd name="connsiteY14" fmla="*/ 248463 h 801153"/>
                <a:gd name="connsiteX15" fmla="*/ 127045 w 263474"/>
                <a:gd name="connsiteY15" fmla="*/ 813 h 80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3474" h="801153">
                  <a:moveTo>
                    <a:pt x="127045" y="813"/>
                  </a:moveTo>
                  <a:cubicBezTo>
                    <a:pt x="127045" y="-11358"/>
                    <a:pt x="229174" y="116171"/>
                    <a:pt x="241345" y="175438"/>
                  </a:cubicBezTo>
                  <a:cubicBezTo>
                    <a:pt x="253516" y="234705"/>
                    <a:pt x="197953" y="333659"/>
                    <a:pt x="200070" y="356413"/>
                  </a:cubicBezTo>
                  <a:cubicBezTo>
                    <a:pt x="202187" y="379167"/>
                    <a:pt x="257220" y="290267"/>
                    <a:pt x="254045" y="311963"/>
                  </a:cubicBezTo>
                  <a:cubicBezTo>
                    <a:pt x="250870" y="333659"/>
                    <a:pt x="192662" y="449017"/>
                    <a:pt x="181020" y="486588"/>
                  </a:cubicBezTo>
                  <a:cubicBezTo>
                    <a:pt x="169378" y="524159"/>
                    <a:pt x="195837" y="505638"/>
                    <a:pt x="184195" y="537388"/>
                  </a:cubicBezTo>
                  <a:cubicBezTo>
                    <a:pt x="172553" y="569138"/>
                    <a:pt x="117520" y="659626"/>
                    <a:pt x="111170" y="677088"/>
                  </a:cubicBezTo>
                  <a:cubicBezTo>
                    <a:pt x="104820" y="694550"/>
                    <a:pt x="154033" y="635284"/>
                    <a:pt x="146095" y="642163"/>
                  </a:cubicBezTo>
                  <a:cubicBezTo>
                    <a:pt x="138157" y="649042"/>
                    <a:pt x="87887" y="691905"/>
                    <a:pt x="63545" y="718363"/>
                  </a:cubicBezTo>
                  <a:cubicBezTo>
                    <a:pt x="39203" y="744821"/>
                    <a:pt x="-1542" y="800384"/>
                    <a:pt x="45" y="800913"/>
                  </a:cubicBezTo>
                  <a:cubicBezTo>
                    <a:pt x="1632" y="801442"/>
                    <a:pt x="30208" y="806734"/>
                    <a:pt x="73070" y="721538"/>
                  </a:cubicBezTo>
                  <a:cubicBezTo>
                    <a:pt x="115932" y="636342"/>
                    <a:pt x="232878" y="353767"/>
                    <a:pt x="257220" y="289738"/>
                  </a:cubicBezTo>
                  <a:cubicBezTo>
                    <a:pt x="281562" y="225709"/>
                    <a:pt x="227587" y="366467"/>
                    <a:pt x="219120" y="337363"/>
                  </a:cubicBezTo>
                  <a:cubicBezTo>
                    <a:pt x="210653" y="308259"/>
                    <a:pt x="202716" y="129930"/>
                    <a:pt x="206420" y="115113"/>
                  </a:cubicBezTo>
                  <a:cubicBezTo>
                    <a:pt x="210124" y="100296"/>
                    <a:pt x="248753" y="264338"/>
                    <a:pt x="241345" y="248463"/>
                  </a:cubicBezTo>
                  <a:cubicBezTo>
                    <a:pt x="233937" y="232588"/>
                    <a:pt x="127045" y="12984"/>
                    <a:pt x="127045" y="8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3" name="フリーフォーム 2332">
              <a:extLst>
                <a:ext uri="{FF2B5EF4-FFF2-40B4-BE49-F238E27FC236}">
                  <a16:creationId xmlns:a16="http://schemas.microsoft.com/office/drawing/2014/main" id="{8DCDF07B-2DDC-ED6A-9E2F-01F112BE6643}"/>
                </a:ext>
              </a:extLst>
            </p:cNvPr>
            <p:cNvSpPr/>
            <p:nvPr/>
          </p:nvSpPr>
          <p:spPr>
            <a:xfrm>
              <a:off x="5758717" y="1631362"/>
              <a:ext cx="216725" cy="330788"/>
            </a:xfrm>
            <a:custGeom>
              <a:avLst/>
              <a:gdLst>
                <a:gd name="connsiteX0" fmla="*/ 216633 w 216725"/>
                <a:gd name="connsiteY0" fmla="*/ 588 h 330788"/>
                <a:gd name="connsiteX1" fmla="*/ 29308 w 216725"/>
                <a:gd name="connsiteY1" fmla="*/ 222838 h 330788"/>
                <a:gd name="connsiteX2" fmla="*/ 54708 w 216725"/>
                <a:gd name="connsiteY2" fmla="*/ 330788 h 330788"/>
                <a:gd name="connsiteX3" fmla="*/ 733 w 216725"/>
                <a:gd name="connsiteY3" fmla="*/ 222838 h 330788"/>
                <a:gd name="connsiteX4" fmla="*/ 26133 w 216725"/>
                <a:gd name="connsiteY4" fmla="*/ 187913 h 330788"/>
                <a:gd name="connsiteX5" fmla="*/ 64233 w 216725"/>
                <a:gd name="connsiteY5" fmla="*/ 130763 h 330788"/>
                <a:gd name="connsiteX6" fmla="*/ 54708 w 216725"/>
                <a:gd name="connsiteY6" fmla="*/ 156163 h 330788"/>
                <a:gd name="connsiteX7" fmla="*/ 216633 w 216725"/>
                <a:gd name="connsiteY7" fmla="*/ 588 h 33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725" h="330788">
                  <a:moveTo>
                    <a:pt x="216633" y="588"/>
                  </a:moveTo>
                  <a:cubicBezTo>
                    <a:pt x="212400" y="11701"/>
                    <a:pt x="56295" y="167805"/>
                    <a:pt x="29308" y="222838"/>
                  </a:cubicBezTo>
                  <a:cubicBezTo>
                    <a:pt x="2321" y="277871"/>
                    <a:pt x="59470" y="330788"/>
                    <a:pt x="54708" y="330788"/>
                  </a:cubicBezTo>
                  <a:cubicBezTo>
                    <a:pt x="49946" y="330788"/>
                    <a:pt x="5495" y="246650"/>
                    <a:pt x="733" y="222838"/>
                  </a:cubicBezTo>
                  <a:cubicBezTo>
                    <a:pt x="-4029" y="199026"/>
                    <a:pt x="15550" y="203259"/>
                    <a:pt x="26133" y="187913"/>
                  </a:cubicBezTo>
                  <a:cubicBezTo>
                    <a:pt x="36716" y="172567"/>
                    <a:pt x="59470" y="136055"/>
                    <a:pt x="64233" y="130763"/>
                  </a:cubicBezTo>
                  <a:cubicBezTo>
                    <a:pt x="68995" y="125471"/>
                    <a:pt x="30895" y="173096"/>
                    <a:pt x="54708" y="156163"/>
                  </a:cubicBezTo>
                  <a:cubicBezTo>
                    <a:pt x="78520" y="139230"/>
                    <a:pt x="220866" y="-10525"/>
                    <a:pt x="216633" y="5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4" name="フリーフォーム 2333">
              <a:extLst>
                <a:ext uri="{FF2B5EF4-FFF2-40B4-BE49-F238E27FC236}">
                  <a16:creationId xmlns:a16="http://schemas.microsoft.com/office/drawing/2014/main" id="{1D4C9123-1C4F-1372-DE9D-3967D77781F5}"/>
                </a:ext>
              </a:extLst>
            </p:cNvPr>
            <p:cNvSpPr/>
            <p:nvPr/>
          </p:nvSpPr>
          <p:spPr>
            <a:xfrm>
              <a:off x="995043" y="2291671"/>
              <a:ext cx="593844" cy="327702"/>
            </a:xfrm>
            <a:custGeom>
              <a:avLst/>
              <a:gdLst>
                <a:gd name="connsiteX0" fmla="*/ 592457 w 593844"/>
                <a:gd name="connsiteY0" fmla="*/ 3854 h 327702"/>
                <a:gd name="connsiteX1" fmla="*/ 24132 w 593844"/>
                <a:gd name="connsiteY1" fmla="*/ 226104 h 327702"/>
                <a:gd name="connsiteX2" fmla="*/ 100332 w 593844"/>
                <a:gd name="connsiteY2" fmla="*/ 213404 h 327702"/>
                <a:gd name="connsiteX3" fmla="*/ 55882 w 593844"/>
                <a:gd name="connsiteY3" fmla="*/ 302304 h 327702"/>
                <a:gd name="connsiteX4" fmla="*/ 93982 w 593844"/>
                <a:gd name="connsiteY4" fmla="*/ 324529 h 327702"/>
                <a:gd name="connsiteX5" fmla="*/ 20957 w 593844"/>
                <a:gd name="connsiteY5" fmla="*/ 245154 h 327702"/>
                <a:gd name="connsiteX6" fmla="*/ 113032 w 593844"/>
                <a:gd name="connsiteY6" fmla="*/ 137204 h 327702"/>
                <a:gd name="connsiteX7" fmla="*/ 52707 w 593844"/>
                <a:gd name="connsiteY7" fmla="*/ 188004 h 327702"/>
                <a:gd name="connsiteX8" fmla="*/ 227332 w 593844"/>
                <a:gd name="connsiteY8" fmla="*/ 124504 h 327702"/>
                <a:gd name="connsiteX9" fmla="*/ 214632 w 593844"/>
                <a:gd name="connsiteY9" fmla="*/ 114979 h 327702"/>
                <a:gd name="connsiteX10" fmla="*/ 446407 w 593844"/>
                <a:gd name="connsiteY10" fmla="*/ 679 h 327702"/>
                <a:gd name="connsiteX11" fmla="*/ 217807 w 593844"/>
                <a:gd name="connsiteY11" fmla="*/ 67354 h 327702"/>
                <a:gd name="connsiteX12" fmla="*/ 338457 w 593844"/>
                <a:gd name="connsiteY12" fmla="*/ 64179 h 327702"/>
                <a:gd name="connsiteX13" fmla="*/ 189232 w 593844"/>
                <a:gd name="connsiteY13" fmla="*/ 121329 h 327702"/>
                <a:gd name="connsiteX14" fmla="*/ 592457 w 593844"/>
                <a:gd name="connsiteY14" fmla="*/ 3854 h 327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3844" h="327702">
                  <a:moveTo>
                    <a:pt x="592457" y="3854"/>
                  </a:moveTo>
                  <a:cubicBezTo>
                    <a:pt x="564940" y="21317"/>
                    <a:pt x="106153" y="191179"/>
                    <a:pt x="24132" y="226104"/>
                  </a:cubicBezTo>
                  <a:cubicBezTo>
                    <a:pt x="-57889" y="261029"/>
                    <a:pt x="95040" y="200704"/>
                    <a:pt x="100332" y="213404"/>
                  </a:cubicBezTo>
                  <a:cubicBezTo>
                    <a:pt x="105624" y="226104"/>
                    <a:pt x="56940" y="283783"/>
                    <a:pt x="55882" y="302304"/>
                  </a:cubicBezTo>
                  <a:cubicBezTo>
                    <a:pt x="54824" y="320825"/>
                    <a:pt x="99803" y="334054"/>
                    <a:pt x="93982" y="324529"/>
                  </a:cubicBezTo>
                  <a:cubicBezTo>
                    <a:pt x="88161" y="315004"/>
                    <a:pt x="17782" y="276375"/>
                    <a:pt x="20957" y="245154"/>
                  </a:cubicBezTo>
                  <a:cubicBezTo>
                    <a:pt x="24132" y="213933"/>
                    <a:pt x="107740" y="146729"/>
                    <a:pt x="113032" y="137204"/>
                  </a:cubicBezTo>
                  <a:cubicBezTo>
                    <a:pt x="118324" y="127679"/>
                    <a:pt x="33657" y="190121"/>
                    <a:pt x="52707" y="188004"/>
                  </a:cubicBezTo>
                  <a:cubicBezTo>
                    <a:pt x="71757" y="185887"/>
                    <a:pt x="200344" y="136675"/>
                    <a:pt x="227332" y="124504"/>
                  </a:cubicBezTo>
                  <a:cubicBezTo>
                    <a:pt x="254319" y="112333"/>
                    <a:pt x="178119" y="135617"/>
                    <a:pt x="214632" y="114979"/>
                  </a:cubicBezTo>
                  <a:cubicBezTo>
                    <a:pt x="251144" y="94342"/>
                    <a:pt x="445878" y="8617"/>
                    <a:pt x="446407" y="679"/>
                  </a:cubicBezTo>
                  <a:cubicBezTo>
                    <a:pt x="446936" y="-7259"/>
                    <a:pt x="235799" y="56771"/>
                    <a:pt x="217807" y="67354"/>
                  </a:cubicBezTo>
                  <a:cubicBezTo>
                    <a:pt x="199815" y="77937"/>
                    <a:pt x="343219" y="55183"/>
                    <a:pt x="338457" y="64179"/>
                  </a:cubicBezTo>
                  <a:cubicBezTo>
                    <a:pt x="333695" y="73175"/>
                    <a:pt x="149015" y="130325"/>
                    <a:pt x="189232" y="121329"/>
                  </a:cubicBezTo>
                  <a:cubicBezTo>
                    <a:pt x="229449" y="112333"/>
                    <a:pt x="619974" y="-13609"/>
                    <a:pt x="592457" y="38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5" name="フリーフォーム 2334">
              <a:extLst>
                <a:ext uri="{FF2B5EF4-FFF2-40B4-BE49-F238E27FC236}">
                  <a16:creationId xmlns:a16="http://schemas.microsoft.com/office/drawing/2014/main" id="{B2068AC7-501A-29CA-C616-DD0368077591}"/>
                </a:ext>
              </a:extLst>
            </p:cNvPr>
            <p:cNvSpPr/>
            <p:nvPr/>
          </p:nvSpPr>
          <p:spPr>
            <a:xfrm>
              <a:off x="926919" y="2073948"/>
              <a:ext cx="709054" cy="377193"/>
            </a:xfrm>
            <a:custGeom>
              <a:avLst/>
              <a:gdLst>
                <a:gd name="connsiteX0" fmla="*/ 705031 w 709054"/>
                <a:gd name="connsiteY0" fmla="*/ 2502 h 377193"/>
                <a:gd name="connsiteX1" fmla="*/ 50981 w 709054"/>
                <a:gd name="connsiteY1" fmla="*/ 256502 h 377193"/>
                <a:gd name="connsiteX2" fmla="*/ 117656 w 709054"/>
                <a:gd name="connsiteY2" fmla="*/ 246977 h 377193"/>
                <a:gd name="connsiteX3" fmla="*/ 181 w 709054"/>
                <a:gd name="connsiteY3" fmla="*/ 377152 h 377193"/>
                <a:gd name="connsiteX4" fmla="*/ 98606 w 709054"/>
                <a:gd name="connsiteY4" fmla="*/ 259677 h 377193"/>
                <a:gd name="connsiteX5" fmla="*/ 378006 w 709054"/>
                <a:gd name="connsiteY5" fmla="*/ 132677 h 377193"/>
                <a:gd name="connsiteX6" fmla="*/ 327206 w 709054"/>
                <a:gd name="connsiteY6" fmla="*/ 126327 h 377193"/>
                <a:gd name="connsiteX7" fmla="*/ 705031 w 709054"/>
                <a:gd name="connsiteY7" fmla="*/ 2502 h 37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054" h="377193">
                  <a:moveTo>
                    <a:pt x="705031" y="2502"/>
                  </a:moveTo>
                  <a:cubicBezTo>
                    <a:pt x="658993" y="24198"/>
                    <a:pt x="148877" y="215756"/>
                    <a:pt x="50981" y="256502"/>
                  </a:cubicBezTo>
                  <a:cubicBezTo>
                    <a:pt x="-46915" y="297248"/>
                    <a:pt x="126123" y="226869"/>
                    <a:pt x="117656" y="246977"/>
                  </a:cubicBezTo>
                  <a:cubicBezTo>
                    <a:pt x="109189" y="267085"/>
                    <a:pt x="3356" y="375035"/>
                    <a:pt x="181" y="377152"/>
                  </a:cubicBezTo>
                  <a:cubicBezTo>
                    <a:pt x="-2994" y="379269"/>
                    <a:pt x="35635" y="300423"/>
                    <a:pt x="98606" y="259677"/>
                  </a:cubicBezTo>
                  <a:cubicBezTo>
                    <a:pt x="161577" y="218931"/>
                    <a:pt x="339906" y="154902"/>
                    <a:pt x="378006" y="132677"/>
                  </a:cubicBezTo>
                  <a:cubicBezTo>
                    <a:pt x="416106" y="110452"/>
                    <a:pt x="266352" y="145906"/>
                    <a:pt x="327206" y="126327"/>
                  </a:cubicBezTo>
                  <a:cubicBezTo>
                    <a:pt x="388060" y="106748"/>
                    <a:pt x="751069" y="-19194"/>
                    <a:pt x="705031" y="2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6" name="フリーフォーム 2335">
              <a:extLst>
                <a:ext uri="{FF2B5EF4-FFF2-40B4-BE49-F238E27FC236}">
                  <a16:creationId xmlns:a16="http://schemas.microsoft.com/office/drawing/2014/main" id="{4B056323-AA8D-98D9-A815-B7E56510967B}"/>
                </a:ext>
              </a:extLst>
            </p:cNvPr>
            <p:cNvSpPr/>
            <p:nvPr/>
          </p:nvSpPr>
          <p:spPr>
            <a:xfrm>
              <a:off x="769803" y="2622542"/>
              <a:ext cx="725327" cy="959797"/>
            </a:xfrm>
            <a:custGeom>
              <a:avLst/>
              <a:gdLst>
                <a:gd name="connsiteX0" fmla="*/ 182697 w 725327"/>
                <a:gd name="connsiteY0" fmla="*/ 8 h 959797"/>
                <a:gd name="connsiteX1" fmla="*/ 84272 w 725327"/>
                <a:gd name="connsiteY1" fmla="*/ 250833 h 959797"/>
                <a:gd name="connsiteX2" fmla="*/ 103322 w 725327"/>
                <a:gd name="connsiteY2" fmla="*/ 485783 h 959797"/>
                <a:gd name="connsiteX3" fmla="*/ 116022 w 725327"/>
                <a:gd name="connsiteY3" fmla="*/ 485783 h 959797"/>
                <a:gd name="connsiteX4" fmla="*/ 379547 w 725327"/>
                <a:gd name="connsiteY4" fmla="*/ 784233 h 959797"/>
                <a:gd name="connsiteX5" fmla="*/ 319222 w 725327"/>
                <a:gd name="connsiteY5" fmla="*/ 711208 h 959797"/>
                <a:gd name="connsiteX6" fmla="*/ 719272 w 725327"/>
                <a:gd name="connsiteY6" fmla="*/ 955683 h 959797"/>
                <a:gd name="connsiteX7" fmla="*/ 525597 w 725327"/>
                <a:gd name="connsiteY7" fmla="*/ 831858 h 959797"/>
                <a:gd name="connsiteX8" fmla="*/ 62047 w 725327"/>
                <a:gd name="connsiteY8" fmla="*/ 425458 h 959797"/>
                <a:gd name="connsiteX9" fmla="*/ 87447 w 725327"/>
                <a:gd name="connsiteY9" fmla="*/ 463558 h 959797"/>
                <a:gd name="connsiteX10" fmla="*/ 1722 w 725327"/>
                <a:gd name="connsiteY10" fmla="*/ 219083 h 959797"/>
                <a:gd name="connsiteX11" fmla="*/ 33472 w 725327"/>
                <a:gd name="connsiteY11" fmla="*/ 346083 h 959797"/>
                <a:gd name="connsiteX12" fmla="*/ 74747 w 725327"/>
                <a:gd name="connsiteY12" fmla="*/ 190508 h 959797"/>
                <a:gd name="connsiteX13" fmla="*/ 68397 w 725327"/>
                <a:gd name="connsiteY13" fmla="*/ 241308 h 959797"/>
                <a:gd name="connsiteX14" fmla="*/ 182697 w 725327"/>
                <a:gd name="connsiteY14" fmla="*/ 8 h 95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5327" h="959797">
                  <a:moveTo>
                    <a:pt x="182697" y="8"/>
                  </a:moveTo>
                  <a:cubicBezTo>
                    <a:pt x="185343" y="1596"/>
                    <a:pt x="97501" y="169871"/>
                    <a:pt x="84272" y="250833"/>
                  </a:cubicBezTo>
                  <a:cubicBezTo>
                    <a:pt x="71043" y="331795"/>
                    <a:pt x="98030" y="446625"/>
                    <a:pt x="103322" y="485783"/>
                  </a:cubicBezTo>
                  <a:cubicBezTo>
                    <a:pt x="108614" y="524941"/>
                    <a:pt x="69985" y="436041"/>
                    <a:pt x="116022" y="485783"/>
                  </a:cubicBezTo>
                  <a:cubicBezTo>
                    <a:pt x="162059" y="535525"/>
                    <a:pt x="345680" y="746662"/>
                    <a:pt x="379547" y="784233"/>
                  </a:cubicBezTo>
                  <a:cubicBezTo>
                    <a:pt x="413414" y="821804"/>
                    <a:pt x="262601" y="682633"/>
                    <a:pt x="319222" y="711208"/>
                  </a:cubicBezTo>
                  <a:cubicBezTo>
                    <a:pt x="375843" y="739783"/>
                    <a:pt x="684876" y="935575"/>
                    <a:pt x="719272" y="955683"/>
                  </a:cubicBezTo>
                  <a:cubicBezTo>
                    <a:pt x="753668" y="975791"/>
                    <a:pt x="635134" y="920229"/>
                    <a:pt x="525597" y="831858"/>
                  </a:cubicBezTo>
                  <a:cubicBezTo>
                    <a:pt x="416060" y="743487"/>
                    <a:pt x="135072" y="486841"/>
                    <a:pt x="62047" y="425458"/>
                  </a:cubicBezTo>
                  <a:cubicBezTo>
                    <a:pt x="-10978" y="364075"/>
                    <a:pt x="97501" y="497954"/>
                    <a:pt x="87447" y="463558"/>
                  </a:cubicBezTo>
                  <a:cubicBezTo>
                    <a:pt x="77393" y="429162"/>
                    <a:pt x="10718" y="238662"/>
                    <a:pt x="1722" y="219083"/>
                  </a:cubicBezTo>
                  <a:cubicBezTo>
                    <a:pt x="-7274" y="199504"/>
                    <a:pt x="21301" y="350845"/>
                    <a:pt x="33472" y="346083"/>
                  </a:cubicBezTo>
                  <a:cubicBezTo>
                    <a:pt x="45643" y="341321"/>
                    <a:pt x="68926" y="207970"/>
                    <a:pt x="74747" y="190508"/>
                  </a:cubicBezTo>
                  <a:cubicBezTo>
                    <a:pt x="80568" y="173046"/>
                    <a:pt x="46701" y="273058"/>
                    <a:pt x="68397" y="241308"/>
                  </a:cubicBezTo>
                  <a:cubicBezTo>
                    <a:pt x="90093" y="209558"/>
                    <a:pt x="180051" y="-1580"/>
                    <a:pt x="18269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7" name="フリーフォーム 2336">
              <a:extLst>
                <a:ext uri="{FF2B5EF4-FFF2-40B4-BE49-F238E27FC236}">
                  <a16:creationId xmlns:a16="http://schemas.microsoft.com/office/drawing/2014/main" id="{501E7CC4-C706-04B4-7922-6A5DA85FFE8D}"/>
                </a:ext>
              </a:extLst>
            </p:cNvPr>
            <p:cNvSpPr/>
            <p:nvPr/>
          </p:nvSpPr>
          <p:spPr>
            <a:xfrm>
              <a:off x="6746875" y="1273175"/>
              <a:ext cx="1098550" cy="847725"/>
            </a:xfrm>
            <a:custGeom>
              <a:avLst/>
              <a:gdLst>
                <a:gd name="connsiteX0" fmla="*/ 0 w 1098550"/>
                <a:gd name="connsiteY0" fmla="*/ 0 h 847725"/>
                <a:gd name="connsiteX1" fmla="*/ 450850 w 1098550"/>
                <a:gd name="connsiteY1" fmla="*/ 82550 h 847725"/>
                <a:gd name="connsiteX2" fmla="*/ 454025 w 1098550"/>
                <a:gd name="connsiteY2" fmla="*/ 111125 h 847725"/>
                <a:gd name="connsiteX3" fmla="*/ 577850 w 1098550"/>
                <a:gd name="connsiteY3" fmla="*/ 165100 h 847725"/>
                <a:gd name="connsiteX4" fmla="*/ 498475 w 1098550"/>
                <a:gd name="connsiteY4" fmla="*/ 171450 h 847725"/>
                <a:gd name="connsiteX5" fmla="*/ 714375 w 1098550"/>
                <a:gd name="connsiteY5" fmla="*/ 200025 h 847725"/>
                <a:gd name="connsiteX6" fmla="*/ 765175 w 1098550"/>
                <a:gd name="connsiteY6" fmla="*/ 241300 h 847725"/>
                <a:gd name="connsiteX7" fmla="*/ 739775 w 1098550"/>
                <a:gd name="connsiteY7" fmla="*/ 238125 h 847725"/>
                <a:gd name="connsiteX8" fmla="*/ 838200 w 1098550"/>
                <a:gd name="connsiteY8" fmla="*/ 269875 h 847725"/>
                <a:gd name="connsiteX9" fmla="*/ 930275 w 1098550"/>
                <a:gd name="connsiteY9" fmla="*/ 390525 h 847725"/>
                <a:gd name="connsiteX10" fmla="*/ 908050 w 1098550"/>
                <a:gd name="connsiteY10" fmla="*/ 365125 h 847725"/>
                <a:gd name="connsiteX11" fmla="*/ 981075 w 1098550"/>
                <a:gd name="connsiteY11" fmla="*/ 434975 h 847725"/>
                <a:gd name="connsiteX12" fmla="*/ 1060450 w 1098550"/>
                <a:gd name="connsiteY12" fmla="*/ 638175 h 847725"/>
                <a:gd name="connsiteX13" fmla="*/ 1098550 w 1098550"/>
                <a:gd name="connsiteY13" fmla="*/ 762000 h 847725"/>
                <a:gd name="connsiteX14" fmla="*/ 1060450 w 1098550"/>
                <a:gd name="connsiteY14" fmla="*/ 847725 h 847725"/>
                <a:gd name="connsiteX15" fmla="*/ 1063625 w 1098550"/>
                <a:gd name="connsiteY15" fmla="*/ 762000 h 847725"/>
                <a:gd name="connsiteX16" fmla="*/ 949325 w 1098550"/>
                <a:gd name="connsiteY16" fmla="*/ 352425 h 847725"/>
                <a:gd name="connsiteX17" fmla="*/ 1022350 w 1098550"/>
                <a:gd name="connsiteY17" fmla="*/ 536575 h 847725"/>
                <a:gd name="connsiteX18" fmla="*/ 892175 w 1098550"/>
                <a:gd name="connsiteY18" fmla="*/ 304800 h 847725"/>
                <a:gd name="connsiteX19" fmla="*/ 428625 w 1098550"/>
                <a:gd name="connsiteY19" fmla="*/ 146050 h 847725"/>
                <a:gd name="connsiteX20" fmla="*/ 530225 w 1098550"/>
                <a:gd name="connsiteY20" fmla="*/ 133350 h 847725"/>
                <a:gd name="connsiteX21" fmla="*/ 371475 w 1098550"/>
                <a:gd name="connsiteY21" fmla="*/ 88900 h 847725"/>
                <a:gd name="connsiteX22" fmla="*/ 0 w 1098550"/>
                <a:gd name="connsiteY22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8550" h="847725">
                  <a:moveTo>
                    <a:pt x="0" y="0"/>
                  </a:moveTo>
                  <a:cubicBezTo>
                    <a:pt x="187589" y="32014"/>
                    <a:pt x="375179" y="64029"/>
                    <a:pt x="450850" y="82550"/>
                  </a:cubicBezTo>
                  <a:cubicBezTo>
                    <a:pt x="526521" y="101071"/>
                    <a:pt x="432858" y="97367"/>
                    <a:pt x="454025" y="111125"/>
                  </a:cubicBezTo>
                  <a:cubicBezTo>
                    <a:pt x="475192" y="124883"/>
                    <a:pt x="570442" y="155046"/>
                    <a:pt x="577850" y="165100"/>
                  </a:cubicBezTo>
                  <a:cubicBezTo>
                    <a:pt x="585258" y="175154"/>
                    <a:pt x="475721" y="165629"/>
                    <a:pt x="498475" y="171450"/>
                  </a:cubicBezTo>
                  <a:cubicBezTo>
                    <a:pt x="521229" y="177271"/>
                    <a:pt x="669925" y="188383"/>
                    <a:pt x="714375" y="200025"/>
                  </a:cubicBezTo>
                  <a:cubicBezTo>
                    <a:pt x="758825" y="211667"/>
                    <a:pt x="760942" y="234950"/>
                    <a:pt x="765175" y="241300"/>
                  </a:cubicBezTo>
                  <a:cubicBezTo>
                    <a:pt x="769408" y="247650"/>
                    <a:pt x="727604" y="233363"/>
                    <a:pt x="739775" y="238125"/>
                  </a:cubicBezTo>
                  <a:cubicBezTo>
                    <a:pt x="751946" y="242887"/>
                    <a:pt x="806450" y="244475"/>
                    <a:pt x="838200" y="269875"/>
                  </a:cubicBezTo>
                  <a:cubicBezTo>
                    <a:pt x="869950" y="295275"/>
                    <a:pt x="918633" y="374650"/>
                    <a:pt x="930275" y="390525"/>
                  </a:cubicBezTo>
                  <a:cubicBezTo>
                    <a:pt x="941917" y="406400"/>
                    <a:pt x="899583" y="357717"/>
                    <a:pt x="908050" y="365125"/>
                  </a:cubicBezTo>
                  <a:cubicBezTo>
                    <a:pt x="916517" y="372533"/>
                    <a:pt x="955675" y="389467"/>
                    <a:pt x="981075" y="434975"/>
                  </a:cubicBezTo>
                  <a:cubicBezTo>
                    <a:pt x="1006475" y="480483"/>
                    <a:pt x="1040871" y="583671"/>
                    <a:pt x="1060450" y="638175"/>
                  </a:cubicBezTo>
                  <a:cubicBezTo>
                    <a:pt x="1080029" y="692679"/>
                    <a:pt x="1098550" y="727075"/>
                    <a:pt x="1098550" y="762000"/>
                  </a:cubicBezTo>
                  <a:cubicBezTo>
                    <a:pt x="1098550" y="796925"/>
                    <a:pt x="1066271" y="847725"/>
                    <a:pt x="1060450" y="847725"/>
                  </a:cubicBezTo>
                  <a:cubicBezTo>
                    <a:pt x="1054629" y="847725"/>
                    <a:pt x="1082146" y="844550"/>
                    <a:pt x="1063625" y="762000"/>
                  </a:cubicBezTo>
                  <a:cubicBezTo>
                    <a:pt x="1045104" y="679450"/>
                    <a:pt x="956204" y="389996"/>
                    <a:pt x="949325" y="352425"/>
                  </a:cubicBezTo>
                  <a:cubicBezTo>
                    <a:pt x="942446" y="314854"/>
                    <a:pt x="1031875" y="544512"/>
                    <a:pt x="1022350" y="536575"/>
                  </a:cubicBezTo>
                  <a:cubicBezTo>
                    <a:pt x="1012825" y="528638"/>
                    <a:pt x="991129" y="369888"/>
                    <a:pt x="892175" y="304800"/>
                  </a:cubicBezTo>
                  <a:cubicBezTo>
                    <a:pt x="793221" y="239713"/>
                    <a:pt x="488950" y="174625"/>
                    <a:pt x="428625" y="146050"/>
                  </a:cubicBezTo>
                  <a:cubicBezTo>
                    <a:pt x="368300" y="117475"/>
                    <a:pt x="539750" y="142875"/>
                    <a:pt x="530225" y="133350"/>
                  </a:cubicBezTo>
                  <a:cubicBezTo>
                    <a:pt x="520700" y="123825"/>
                    <a:pt x="371475" y="88900"/>
                    <a:pt x="371475" y="889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8" name="フリーフォーム 2337">
              <a:extLst>
                <a:ext uri="{FF2B5EF4-FFF2-40B4-BE49-F238E27FC236}">
                  <a16:creationId xmlns:a16="http://schemas.microsoft.com/office/drawing/2014/main" id="{C17D3560-7FCF-7181-1D04-2FF69234B6C1}"/>
                </a:ext>
              </a:extLst>
            </p:cNvPr>
            <p:cNvSpPr/>
            <p:nvPr/>
          </p:nvSpPr>
          <p:spPr>
            <a:xfrm>
              <a:off x="6873875" y="2003253"/>
              <a:ext cx="924516" cy="159522"/>
            </a:xfrm>
            <a:custGeom>
              <a:avLst/>
              <a:gdLst>
                <a:gd name="connsiteX0" fmla="*/ 0 w 924516"/>
                <a:gd name="connsiteY0" fmla="*/ 95422 h 159522"/>
                <a:gd name="connsiteX1" fmla="*/ 330200 w 924516"/>
                <a:gd name="connsiteY1" fmla="*/ 139872 h 159522"/>
                <a:gd name="connsiteX2" fmla="*/ 193675 w 924516"/>
                <a:gd name="connsiteY2" fmla="*/ 139872 h 159522"/>
                <a:gd name="connsiteX3" fmla="*/ 660400 w 924516"/>
                <a:gd name="connsiteY3" fmla="*/ 28747 h 159522"/>
                <a:gd name="connsiteX4" fmla="*/ 476250 w 924516"/>
                <a:gd name="connsiteY4" fmla="*/ 95422 h 159522"/>
                <a:gd name="connsiteX5" fmla="*/ 923925 w 924516"/>
                <a:gd name="connsiteY5" fmla="*/ 172 h 159522"/>
                <a:gd name="connsiteX6" fmla="*/ 365125 w 924516"/>
                <a:gd name="connsiteY6" fmla="*/ 123997 h 159522"/>
                <a:gd name="connsiteX7" fmla="*/ 231775 w 924516"/>
                <a:gd name="connsiteY7" fmla="*/ 155747 h 159522"/>
                <a:gd name="connsiteX8" fmla="*/ 254000 w 924516"/>
                <a:gd name="connsiteY8" fmla="*/ 158922 h 159522"/>
                <a:gd name="connsiteX9" fmla="*/ 0 w 924516"/>
                <a:gd name="connsiteY9" fmla="*/ 95422 h 15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516" h="159522">
                  <a:moveTo>
                    <a:pt x="0" y="95422"/>
                  </a:moveTo>
                  <a:cubicBezTo>
                    <a:pt x="148960" y="113943"/>
                    <a:pt x="297921" y="132464"/>
                    <a:pt x="330200" y="139872"/>
                  </a:cubicBezTo>
                  <a:cubicBezTo>
                    <a:pt x="362479" y="147280"/>
                    <a:pt x="138642" y="158393"/>
                    <a:pt x="193675" y="139872"/>
                  </a:cubicBezTo>
                  <a:cubicBezTo>
                    <a:pt x="248708" y="121351"/>
                    <a:pt x="613304" y="36155"/>
                    <a:pt x="660400" y="28747"/>
                  </a:cubicBezTo>
                  <a:cubicBezTo>
                    <a:pt x="707496" y="21339"/>
                    <a:pt x="432329" y="100184"/>
                    <a:pt x="476250" y="95422"/>
                  </a:cubicBezTo>
                  <a:cubicBezTo>
                    <a:pt x="520171" y="90660"/>
                    <a:pt x="942446" y="-4591"/>
                    <a:pt x="923925" y="172"/>
                  </a:cubicBezTo>
                  <a:cubicBezTo>
                    <a:pt x="905404" y="4935"/>
                    <a:pt x="480483" y="98068"/>
                    <a:pt x="365125" y="123997"/>
                  </a:cubicBezTo>
                  <a:cubicBezTo>
                    <a:pt x="249767" y="149926"/>
                    <a:pt x="250296" y="149926"/>
                    <a:pt x="231775" y="155747"/>
                  </a:cubicBezTo>
                  <a:cubicBezTo>
                    <a:pt x="213254" y="161568"/>
                    <a:pt x="254000" y="158922"/>
                    <a:pt x="254000" y="158922"/>
                  </a:cubicBezTo>
                  <a:lnTo>
                    <a:pt x="0" y="954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9" name="フリーフォーム 2338">
              <a:extLst>
                <a:ext uri="{FF2B5EF4-FFF2-40B4-BE49-F238E27FC236}">
                  <a16:creationId xmlns:a16="http://schemas.microsoft.com/office/drawing/2014/main" id="{4B3B8778-C9ED-B393-F244-99C530204CEC}"/>
                </a:ext>
              </a:extLst>
            </p:cNvPr>
            <p:cNvSpPr/>
            <p:nvPr/>
          </p:nvSpPr>
          <p:spPr>
            <a:xfrm>
              <a:off x="6961959" y="1355653"/>
              <a:ext cx="219156" cy="190600"/>
            </a:xfrm>
            <a:custGeom>
              <a:avLst/>
              <a:gdLst>
                <a:gd name="connsiteX0" fmla="*/ 216716 w 219156"/>
                <a:gd name="connsiteY0" fmla="*/ 28647 h 190600"/>
                <a:gd name="connsiteX1" fmla="*/ 3991 w 219156"/>
                <a:gd name="connsiteY1" fmla="*/ 72 h 190600"/>
                <a:gd name="connsiteX2" fmla="*/ 77016 w 219156"/>
                <a:gd name="connsiteY2" fmla="*/ 38172 h 190600"/>
                <a:gd name="connsiteX3" fmla="*/ 67491 w 219156"/>
                <a:gd name="connsiteY3" fmla="*/ 101672 h 190600"/>
                <a:gd name="connsiteX4" fmla="*/ 92891 w 219156"/>
                <a:gd name="connsiteY4" fmla="*/ 190572 h 190600"/>
                <a:gd name="connsiteX5" fmla="*/ 61141 w 219156"/>
                <a:gd name="connsiteY5" fmla="*/ 92147 h 190600"/>
                <a:gd name="connsiteX6" fmla="*/ 13516 w 219156"/>
                <a:gd name="connsiteY6" fmla="*/ 6422 h 190600"/>
                <a:gd name="connsiteX7" fmla="*/ 115116 w 219156"/>
                <a:gd name="connsiteY7" fmla="*/ 31822 h 190600"/>
                <a:gd name="connsiteX8" fmla="*/ 216716 w 219156"/>
                <a:gd name="connsiteY8" fmla="*/ 28647 h 1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156" h="190600">
                  <a:moveTo>
                    <a:pt x="216716" y="28647"/>
                  </a:moveTo>
                  <a:cubicBezTo>
                    <a:pt x="198195" y="23355"/>
                    <a:pt x="27274" y="-1516"/>
                    <a:pt x="3991" y="72"/>
                  </a:cubicBezTo>
                  <a:cubicBezTo>
                    <a:pt x="-19292" y="1659"/>
                    <a:pt x="66433" y="21239"/>
                    <a:pt x="77016" y="38172"/>
                  </a:cubicBezTo>
                  <a:cubicBezTo>
                    <a:pt x="87599" y="55105"/>
                    <a:pt x="64845" y="76272"/>
                    <a:pt x="67491" y="101672"/>
                  </a:cubicBezTo>
                  <a:cubicBezTo>
                    <a:pt x="70137" y="127072"/>
                    <a:pt x="93949" y="192160"/>
                    <a:pt x="92891" y="190572"/>
                  </a:cubicBezTo>
                  <a:cubicBezTo>
                    <a:pt x="91833" y="188984"/>
                    <a:pt x="74370" y="122839"/>
                    <a:pt x="61141" y="92147"/>
                  </a:cubicBezTo>
                  <a:cubicBezTo>
                    <a:pt x="47912" y="61455"/>
                    <a:pt x="4520" y="16476"/>
                    <a:pt x="13516" y="6422"/>
                  </a:cubicBezTo>
                  <a:cubicBezTo>
                    <a:pt x="22512" y="-3632"/>
                    <a:pt x="87070" y="27060"/>
                    <a:pt x="115116" y="31822"/>
                  </a:cubicBezTo>
                  <a:cubicBezTo>
                    <a:pt x="143162" y="36584"/>
                    <a:pt x="235237" y="33939"/>
                    <a:pt x="216716" y="286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0" name="フリーフォーム 2339">
              <a:extLst>
                <a:ext uri="{FF2B5EF4-FFF2-40B4-BE49-F238E27FC236}">
                  <a16:creationId xmlns:a16="http://schemas.microsoft.com/office/drawing/2014/main" id="{7D5D738B-05E1-2D7C-6DEE-5D409AB43815}"/>
                </a:ext>
              </a:extLst>
            </p:cNvPr>
            <p:cNvSpPr/>
            <p:nvPr/>
          </p:nvSpPr>
          <p:spPr>
            <a:xfrm>
              <a:off x="7136073" y="1389216"/>
              <a:ext cx="303378" cy="284856"/>
            </a:xfrm>
            <a:custGeom>
              <a:avLst/>
              <a:gdLst>
                <a:gd name="connsiteX0" fmla="*/ 1327 w 303378"/>
                <a:gd name="connsiteY0" fmla="*/ 1434 h 284856"/>
                <a:gd name="connsiteX1" fmla="*/ 169602 w 303378"/>
                <a:gd name="connsiteY1" fmla="*/ 207809 h 284856"/>
                <a:gd name="connsiteX2" fmla="*/ 169602 w 303378"/>
                <a:gd name="connsiteY2" fmla="*/ 239559 h 284856"/>
                <a:gd name="connsiteX3" fmla="*/ 302952 w 303378"/>
                <a:gd name="connsiteY3" fmla="*/ 274484 h 284856"/>
                <a:gd name="connsiteX4" fmla="*/ 210877 w 303378"/>
                <a:gd name="connsiteY4" fmla="*/ 277659 h 284856"/>
                <a:gd name="connsiteX5" fmla="*/ 179127 w 303378"/>
                <a:gd name="connsiteY5" fmla="*/ 185584 h 284856"/>
                <a:gd name="connsiteX6" fmla="*/ 93402 w 303378"/>
                <a:gd name="connsiteY6" fmla="*/ 118909 h 284856"/>
                <a:gd name="connsiteX7" fmla="*/ 1327 w 303378"/>
                <a:gd name="connsiteY7" fmla="*/ 1434 h 2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3378" h="284856">
                  <a:moveTo>
                    <a:pt x="1327" y="1434"/>
                  </a:moveTo>
                  <a:cubicBezTo>
                    <a:pt x="14027" y="16251"/>
                    <a:pt x="141556" y="168122"/>
                    <a:pt x="169602" y="207809"/>
                  </a:cubicBezTo>
                  <a:cubicBezTo>
                    <a:pt x="197648" y="247497"/>
                    <a:pt x="147377" y="228447"/>
                    <a:pt x="169602" y="239559"/>
                  </a:cubicBezTo>
                  <a:cubicBezTo>
                    <a:pt x="191827" y="250671"/>
                    <a:pt x="296073" y="268134"/>
                    <a:pt x="302952" y="274484"/>
                  </a:cubicBezTo>
                  <a:cubicBezTo>
                    <a:pt x="309831" y="280834"/>
                    <a:pt x="231514" y="292476"/>
                    <a:pt x="210877" y="277659"/>
                  </a:cubicBezTo>
                  <a:cubicBezTo>
                    <a:pt x="190240" y="262842"/>
                    <a:pt x="198706" y="212042"/>
                    <a:pt x="179127" y="185584"/>
                  </a:cubicBezTo>
                  <a:cubicBezTo>
                    <a:pt x="159548" y="159126"/>
                    <a:pt x="116156" y="146955"/>
                    <a:pt x="93402" y="118909"/>
                  </a:cubicBezTo>
                  <a:cubicBezTo>
                    <a:pt x="70648" y="90863"/>
                    <a:pt x="-11373" y="-13383"/>
                    <a:pt x="1327" y="14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1" name="フリーフォーム 2340">
              <a:extLst>
                <a:ext uri="{FF2B5EF4-FFF2-40B4-BE49-F238E27FC236}">
                  <a16:creationId xmlns:a16="http://schemas.microsoft.com/office/drawing/2014/main" id="{F46FDB08-06CD-B149-24FA-F89956866A04}"/>
                </a:ext>
              </a:extLst>
            </p:cNvPr>
            <p:cNvSpPr/>
            <p:nvPr/>
          </p:nvSpPr>
          <p:spPr>
            <a:xfrm>
              <a:off x="7060790" y="1377222"/>
              <a:ext cx="229270" cy="318755"/>
            </a:xfrm>
            <a:custGeom>
              <a:avLst/>
              <a:gdLst>
                <a:gd name="connsiteX0" fmla="*/ 48035 w 229270"/>
                <a:gd name="connsiteY0" fmla="*/ 728 h 318755"/>
                <a:gd name="connsiteX1" fmla="*/ 225835 w 229270"/>
                <a:gd name="connsiteY1" fmla="*/ 264253 h 318755"/>
                <a:gd name="connsiteX2" fmla="*/ 162335 w 229270"/>
                <a:gd name="connsiteY2" fmla="*/ 311878 h 318755"/>
                <a:gd name="connsiteX3" fmla="*/ 124235 w 229270"/>
                <a:gd name="connsiteY3" fmla="*/ 289653 h 318755"/>
                <a:gd name="connsiteX4" fmla="*/ 95660 w 229270"/>
                <a:gd name="connsiteY4" fmla="*/ 318228 h 318755"/>
                <a:gd name="connsiteX5" fmla="*/ 410 w 229270"/>
                <a:gd name="connsiteY5" fmla="*/ 308703 h 318755"/>
                <a:gd name="connsiteX6" fmla="*/ 136935 w 229270"/>
                <a:gd name="connsiteY6" fmla="*/ 315053 h 318755"/>
                <a:gd name="connsiteX7" fmla="*/ 203610 w 229270"/>
                <a:gd name="connsiteY7" fmla="*/ 261078 h 318755"/>
                <a:gd name="connsiteX8" fmla="*/ 146460 w 229270"/>
                <a:gd name="connsiteY8" fmla="*/ 178528 h 318755"/>
                <a:gd name="connsiteX9" fmla="*/ 162335 w 229270"/>
                <a:gd name="connsiteY9" fmla="*/ 184878 h 318755"/>
                <a:gd name="connsiteX10" fmla="*/ 48035 w 229270"/>
                <a:gd name="connsiteY10" fmla="*/ 728 h 31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270" h="318755">
                  <a:moveTo>
                    <a:pt x="48035" y="728"/>
                  </a:moveTo>
                  <a:cubicBezTo>
                    <a:pt x="58618" y="13957"/>
                    <a:pt x="206785" y="212395"/>
                    <a:pt x="225835" y="264253"/>
                  </a:cubicBezTo>
                  <a:cubicBezTo>
                    <a:pt x="244885" y="316111"/>
                    <a:pt x="179268" y="307645"/>
                    <a:pt x="162335" y="311878"/>
                  </a:cubicBezTo>
                  <a:cubicBezTo>
                    <a:pt x="145402" y="316111"/>
                    <a:pt x="135347" y="288595"/>
                    <a:pt x="124235" y="289653"/>
                  </a:cubicBezTo>
                  <a:cubicBezTo>
                    <a:pt x="113123" y="290711"/>
                    <a:pt x="116298" y="315053"/>
                    <a:pt x="95660" y="318228"/>
                  </a:cubicBezTo>
                  <a:cubicBezTo>
                    <a:pt x="75023" y="321403"/>
                    <a:pt x="-6469" y="309232"/>
                    <a:pt x="410" y="308703"/>
                  </a:cubicBezTo>
                  <a:cubicBezTo>
                    <a:pt x="7289" y="308174"/>
                    <a:pt x="103068" y="322991"/>
                    <a:pt x="136935" y="315053"/>
                  </a:cubicBezTo>
                  <a:cubicBezTo>
                    <a:pt x="170802" y="307116"/>
                    <a:pt x="202023" y="283832"/>
                    <a:pt x="203610" y="261078"/>
                  </a:cubicBezTo>
                  <a:cubicBezTo>
                    <a:pt x="205197" y="238324"/>
                    <a:pt x="153339" y="191228"/>
                    <a:pt x="146460" y="178528"/>
                  </a:cubicBezTo>
                  <a:cubicBezTo>
                    <a:pt x="139581" y="165828"/>
                    <a:pt x="177152" y="211336"/>
                    <a:pt x="162335" y="184878"/>
                  </a:cubicBezTo>
                  <a:cubicBezTo>
                    <a:pt x="147518" y="158420"/>
                    <a:pt x="37452" y="-12501"/>
                    <a:pt x="48035" y="7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2" name="フリーフォーム 2341">
              <a:extLst>
                <a:ext uri="{FF2B5EF4-FFF2-40B4-BE49-F238E27FC236}">
                  <a16:creationId xmlns:a16="http://schemas.microsoft.com/office/drawing/2014/main" id="{268EA051-C3E3-B53F-6BFD-5A4676AE640A}"/>
                </a:ext>
              </a:extLst>
            </p:cNvPr>
            <p:cNvSpPr/>
            <p:nvPr/>
          </p:nvSpPr>
          <p:spPr>
            <a:xfrm>
              <a:off x="6991239" y="1736716"/>
              <a:ext cx="571643" cy="206727"/>
            </a:xfrm>
            <a:custGeom>
              <a:avLst/>
              <a:gdLst>
                <a:gd name="connsiteX0" fmla="*/ 111 w 571643"/>
                <a:gd name="connsiteY0" fmla="*/ 38109 h 206727"/>
                <a:gd name="connsiteX1" fmla="*/ 244586 w 571643"/>
                <a:gd name="connsiteY1" fmla="*/ 9 h 206727"/>
                <a:gd name="connsiteX2" fmla="*/ 193786 w 571643"/>
                <a:gd name="connsiteY2" fmla="*/ 34934 h 206727"/>
                <a:gd name="connsiteX3" fmla="*/ 276336 w 571643"/>
                <a:gd name="connsiteY3" fmla="*/ 85734 h 206727"/>
                <a:gd name="connsiteX4" fmla="*/ 301736 w 571643"/>
                <a:gd name="connsiteY4" fmla="*/ 130184 h 206727"/>
                <a:gd name="connsiteX5" fmla="*/ 425561 w 571643"/>
                <a:gd name="connsiteY5" fmla="*/ 200034 h 206727"/>
                <a:gd name="connsiteX6" fmla="*/ 571611 w 571643"/>
                <a:gd name="connsiteY6" fmla="*/ 203209 h 206727"/>
                <a:gd name="connsiteX7" fmla="*/ 412861 w 571643"/>
                <a:gd name="connsiteY7" fmla="*/ 193684 h 206727"/>
                <a:gd name="connsiteX8" fmla="*/ 276336 w 571643"/>
                <a:gd name="connsiteY8" fmla="*/ 101609 h 206727"/>
                <a:gd name="connsiteX9" fmla="*/ 235061 w 571643"/>
                <a:gd name="connsiteY9" fmla="*/ 25409 h 206727"/>
                <a:gd name="connsiteX10" fmla="*/ 244586 w 571643"/>
                <a:gd name="connsiteY10" fmla="*/ 31759 h 206727"/>
                <a:gd name="connsiteX11" fmla="*/ 212836 w 571643"/>
                <a:gd name="connsiteY11" fmla="*/ 25409 h 206727"/>
                <a:gd name="connsiteX12" fmla="*/ 111 w 571643"/>
                <a:gd name="connsiteY12" fmla="*/ 38109 h 20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43" h="206727">
                  <a:moveTo>
                    <a:pt x="111" y="38109"/>
                  </a:moveTo>
                  <a:cubicBezTo>
                    <a:pt x="5403" y="33876"/>
                    <a:pt x="212307" y="538"/>
                    <a:pt x="244586" y="9"/>
                  </a:cubicBezTo>
                  <a:cubicBezTo>
                    <a:pt x="276865" y="-520"/>
                    <a:pt x="188494" y="20647"/>
                    <a:pt x="193786" y="34934"/>
                  </a:cubicBezTo>
                  <a:cubicBezTo>
                    <a:pt x="199078" y="49221"/>
                    <a:pt x="258344" y="69859"/>
                    <a:pt x="276336" y="85734"/>
                  </a:cubicBezTo>
                  <a:cubicBezTo>
                    <a:pt x="294328" y="101609"/>
                    <a:pt x="276865" y="111134"/>
                    <a:pt x="301736" y="130184"/>
                  </a:cubicBezTo>
                  <a:cubicBezTo>
                    <a:pt x="326607" y="149234"/>
                    <a:pt x="380582" y="187863"/>
                    <a:pt x="425561" y="200034"/>
                  </a:cubicBezTo>
                  <a:cubicBezTo>
                    <a:pt x="470540" y="212205"/>
                    <a:pt x="573728" y="204267"/>
                    <a:pt x="571611" y="203209"/>
                  </a:cubicBezTo>
                  <a:cubicBezTo>
                    <a:pt x="569494" y="202151"/>
                    <a:pt x="462073" y="210617"/>
                    <a:pt x="412861" y="193684"/>
                  </a:cubicBezTo>
                  <a:cubicBezTo>
                    <a:pt x="363649" y="176751"/>
                    <a:pt x="305969" y="129655"/>
                    <a:pt x="276336" y="101609"/>
                  </a:cubicBezTo>
                  <a:cubicBezTo>
                    <a:pt x="246703" y="73563"/>
                    <a:pt x="240353" y="37051"/>
                    <a:pt x="235061" y="25409"/>
                  </a:cubicBezTo>
                  <a:cubicBezTo>
                    <a:pt x="229769" y="13767"/>
                    <a:pt x="248290" y="31759"/>
                    <a:pt x="244586" y="31759"/>
                  </a:cubicBezTo>
                  <a:cubicBezTo>
                    <a:pt x="240882" y="31759"/>
                    <a:pt x="246173" y="26467"/>
                    <a:pt x="212836" y="25409"/>
                  </a:cubicBezTo>
                  <a:cubicBezTo>
                    <a:pt x="179499" y="24351"/>
                    <a:pt x="-5181" y="42342"/>
                    <a:pt x="111" y="381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3" name="フリーフォーム 2342">
              <a:extLst>
                <a:ext uri="{FF2B5EF4-FFF2-40B4-BE49-F238E27FC236}">
                  <a16:creationId xmlns:a16="http://schemas.microsoft.com/office/drawing/2014/main" id="{42029A59-E42C-2E85-3E07-54C539E5B335}"/>
                </a:ext>
              </a:extLst>
            </p:cNvPr>
            <p:cNvSpPr/>
            <p:nvPr/>
          </p:nvSpPr>
          <p:spPr>
            <a:xfrm>
              <a:off x="7210425" y="1635125"/>
              <a:ext cx="187325" cy="229447"/>
            </a:xfrm>
            <a:custGeom>
              <a:avLst/>
              <a:gdLst>
                <a:gd name="connsiteX0" fmla="*/ 187325 w 187325"/>
                <a:gd name="connsiteY0" fmla="*/ 0 h 229447"/>
                <a:gd name="connsiteX1" fmla="*/ 31750 w 187325"/>
                <a:gd name="connsiteY1" fmla="*/ 104775 h 229447"/>
                <a:gd name="connsiteX2" fmla="*/ 85725 w 187325"/>
                <a:gd name="connsiteY2" fmla="*/ 228600 h 229447"/>
                <a:gd name="connsiteX3" fmla="*/ 47625 w 187325"/>
                <a:gd name="connsiteY3" fmla="*/ 155575 h 229447"/>
                <a:gd name="connsiteX4" fmla="*/ 31750 w 187325"/>
                <a:gd name="connsiteY4" fmla="*/ 82550 h 229447"/>
                <a:gd name="connsiteX5" fmla="*/ 0 w 187325"/>
                <a:gd name="connsiteY5" fmla="*/ 98425 h 229447"/>
                <a:gd name="connsiteX6" fmla="*/ 187325 w 187325"/>
                <a:gd name="connsiteY6" fmla="*/ 0 h 22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325" h="229447">
                  <a:moveTo>
                    <a:pt x="187325" y="0"/>
                  </a:moveTo>
                  <a:cubicBezTo>
                    <a:pt x="118004" y="33337"/>
                    <a:pt x="48683" y="66675"/>
                    <a:pt x="31750" y="104775"/>
                  </a:cubicBezTo>
                  <a:cubicBezTo>
                    <a:pt x="14817" y="142875"/>
                    <a:pt x="83079" y="220133"/>
                    <a:pt x="85725" y="228600"/>
                  </a:cubicBezTo>
                  <a:cubicBezTo>
                    <a:pt x="88371" y="237067"/>
                    <a:pt x="56621" y="179917"/>
                    <a:pt x="47625" y="155575"/>
                  </a:cubicBezTo>
                  <a:cubicBezTo>
                    <a:pt x="38629" y="131233"/>
                    <a:pt x="39687" y="92075"/>
                    <a:pt x="31750" y="82550"/>
                  </a:cubicBezTo>
                  <a:cubicBezTo>
                    <a:pt x="23813" y="73025"/>
                    <a:pt x="0" y="98425"/>
                    <a:pt x="0" y="98425"/>
                  </a:cubicBezTo>
                  <a:lnTo>
                    <a:pt x="18732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4" name="フリーフォーム 2343">
              <a:extLst>
                <a:ext uri="{FF2B5EF4-FFF2-40B4-BE49-F238E27FC236}">
                  <a16:creationId xmlns:a16="http://schemas.microsoft.com/office/drawing/2014/main" id="{A6055E0C-86D5-A2BE-8444-E1803B785B70}"/>
                </a:ext>
              </a:extLst>
            </p:cNvPr>
            <p:cNvSpPr/>
            <p:nvPr/>
          </p:nvSpPr>
          <p:spPr>
            <a:xfrm>
              <a:off x="7448002" y="1644483"/>
              <a:ext cx="191457" cy="299226"/>
            </a:xfrm>
            <a:custGeom>
              <a:avLst/>
              <a:gdLst>
                <a:gd name="connsiteX0" fmla="*/ 548 w 191457"/>
                <a:gd name="connsiteY0" fmla="*/ 167 h 299226"/>
                <a:gd name="connsiteX1" fmla="*/ 149773 w 191457"/>
                <a:gd name="connsiteY1" fmla="*/ 123992 h 299226"/>
                <a:gd name="connsiteX2" fmla="*/ 191048 w 191457"/>
                <a:gd name="connsiteY2" fmla="*/ 206542 h 299226"/>
                <a:gd name="connsiteX3" fmla="*/ 159298 w 191457"/>
                <a:gd name="connsiteY3" fmla="*/ 273217 h 299226"/>
                <a:gd name="connsiteX4" fmla="*/ 548 w 191457"/>
                <a:gd name="connsiteY4" fmla="*/ 298617 h 299226"/>
                <a:gd name="connsiteX5" fmla="*/ 146598 w 191457"/>
                <a:gd name="connsiteY5" fmla="*/ 250992 h 299226"/>
                <a:gd name="connsiteX6" fmla="*/ 187873 w 191457"/>
                <a:gd name="connsiteY6" fmla="*/ 203367 h 299226"/>
                <a:gd name="connsiteX7" fmla="*/ 149773 w 191457"/>
                <a:gd name="connsiteY7" fmla="*/ 228767 h 299226"/>
                <a:gd name="connsiteX8" fmla="*/ 137073 w 191457"/>
                <a:gd name="connsiteY8" fmla="*/ 152567 h 299226"/>
                <a:gd name="connsiteX9" fmla="*/ 79923 w 191457"/>
                <a:gd name="connsiteY9" fmla="*/ 108117 h 299226"/>
                <a:gd name="connsiteX10" fmla="*/ 175173 w 191457"/>
                <a:gd name="connsiteY10" fmla="*/ 181142 h 299226"/>
                <a:gd name="connsiteX11" fmla="*/ 102148 w 191457"/>
                <a:gd name="connsiteY11" fmla="*/ 98592 h 299226"/>
                <a:gd name="connsiteX12" fmla="*/ 548 w 191457"/>
                <a:gd name="connsiteY12" fmla="*/ 167 h 29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457" h="299226">
                  <a:moveTo>
                    <a:pt x="548" y="167"/>
                  </a:moveTo>
                  <a:cubicBezTo>
                    <a:pt x="8485" y="4400"/>
                    <a:pt x="118023" y="89596"/>
                    <a:pt x="149773" y="123992"/>
                  </a:cubicBezTo>
                  <a:cubicBezTo>
                    <a:pt x="181523" y="158388"/>
                    <a:pt x="189461" y="181671"/>
                    <a:pt x="191048" y="206542"/>
                  </a:cubicBezTo>
                  <a:cubicBezTo>
                    <a:pt x="192636" y="231413"/>
                    <a:pt x="191048" y="257871"/>
                    <a:pt x="159298" y="273217"/>
                  </a:cubicBezTo>
                  <a:cubicBezTo>
                    <a:pt x="127548" y="288563"/>
                    <a:pt x="2665" y="302321"/>
                    <a:pt x="548" y="298617"/>
                  </a:cubicBezTo>
                  <a:cubicBezTo>
                    <a:pt x="-1569" y="294913"/>
                    <a:pt x="115377" y="266867"/>
                    <a:pt x="146598" y="250992"/>
                  </a:cubicBezTo>
                  <a:cubicBezTo>
                    <a:pt x="177819" y="235117"/>
                    <a:pt x="187344" y="207071"/>
                    <a:pt x="187873" y="203367"/>
                  </a:cubicBezTo>
                  <a:cubicBezTo>
                    <a:pt x="188402" y="199663"/>
                    <a:pt x="158240" y="237234"/>
                    <a:pt x="149773" y="228767"/>
                  </a:cubicBezTo>
                  <a:cubicBezTo>
                    <a:pt x="141306" y="220300"/>
                    <a:pt x="148715" y="172675"/>
                    <a:pt x="137073" y="152567"/>
                  </a:cubicBezTo>
                  <a:cubicBezTo>
                    <a:pt x="125431" y="132459"/>
                    <a:pt x="73573" y="103355"/>
                    <a:pt x="79923" y="108117"/>
                  </a:cubicBezTo>
                  <a:cubicBezTo>
                    <a:pt x="86273" y="112879"/>
                    <a:pt x="171469" y="182729"/>
                    <a:pt x="175173" y="181142"/>
                  </a:cubicBezTo>
                  <a:cubicBezTo>
                    <a:pt x="178877" y="179555"/>
                    <a:pt x="131252" y="123992"/>
                    <a:pt x="102148" y="98592"/>
                  </a:cubicBezTo>
                  <a:cubicBezTo>
                    <a:pt x="73044" y="73192"/>
                    <a:pt x="-7389" y="-4066"/>
                    <a:pt x="548" y="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5" name="フリーフォーム 2344">
              <a:extLst>
                <a:ext uri="{FF2B5EF4-FFF2-40B4-BE49-F238E27FC236}">
                  <a16:creationId xmlns:a16="http://schemas.microsoft.com/office/drawing/2014/main" id="{325AE4B6-216B-F258-AE53-89532E80DDBF}"/>
                </a:ext>
              </a:extLst>
            </p:cNvPr>
            <p:cNvSpPr/>
            <p:nvPr/>
          </p:nvSpPr>
          <p:spPr>
            <a:xfrm>
              <a:off x="7216716" y="1662801"/>
              <a:ext cx="293911" cy="213910"/>
            </a:xfrm>
            <a:custGeom>
              <a:avLst/>
              <a:gdLst>
                <a:gd name="connsiteX0" fmla="*/ 59 w 293911"/>
                <a:gd name="connsiteY0" fmla="*/ 51699 h 213910"/>
                <a:gd name="connsiteX1" fmla="*/ 203259 w 293911"/>
                <a:gd name="connsiteY1" fmla="*/ 29474 h 213910"/>
                <a:gd name="connsiteX2" fmla="*/ 174684 w 293911"/>
                <a:gd name="connsiteY2" fmla="*/ 23124 h 213910"/>
                <a:gd name="connsiteX3" fmla="*/ 254059 w 293911"/>
                <a:gd name="connsiteY3" fmla="*/ 32649 h 213910"/>
                <a:gd name="connsiteX4" fmla="*/ 273109 w 293911"/>
                <a:gd name="connsiteY4" fmla="*/ 105674 h 213910"/>
                <a:gd name="connsiteX5" fmla="*/ 254059 w 293911"/>
                <a:gd name="connsiteY5" fmla="*/ 137424 h 213910"/>
                <a:gd name="connsiteX6" fmla="*/ 85784 w 293911"/>
                <a:gd name="connsiteY6" fmla="*/ 213624 h 213910"/>
                <a:gd name="connsiteX7" fmla="*/ 228659 w 293911"/>
                <a:gd name="connsiteY7" fmla="*/ 162824 h 213910"/>
                <a:gd name="connsiteX8" fmla="*/ 292159 w 293911"/>
                <a:gd name="connsiteY8" fmla="*/ 146949 h 213910"/>
                <a:gd name="connsiteX9" fmla="*/ 263584 w 293911"/>
                <a:gd name="connsiteY9" fmla="*/ 29474 h 213910"/>
                <a:gd name="connsiteX10" fmla="*/ 136584 w 293911"/>
                <a:gd name="connsiteY10" fmla="*/ 19949 h 213910"/>
                <a:gd name="connsiteX11" fmla="*/ 181034 w 293911"/>
                <a:gd name="connsiteY11" fmla="*/ 899 h 213910"/>
                <a:gd name="connsiteX12" fmla="*/ 59 w 293911"/>
                <a:gd name="connsiteY12" fmla="*/ 51699 h 2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911" h="213910">
                  <a:moveTo>
                    <a:pt x="59" y="51699"/>
                  </a:moveTo>
                  <a:cubicBezTo>
                    <a:pt x="3763" y="56461"/>
                    <a:pt x="174155" y="34236"/>
                    <a:pt x="203259" y="29474"/>
                  </a:cubicBezTo>
                  <a:cubicBezTo>
                    <a:pt x="232363" y="24712"/>
                    <a:pt x="166217" y="22595"/>
                    <a:pt x="174684" y="23124"/>
                  </a:cubicBezTo>
                  <a:cubicBezTo>
                    <a:pt x="183151" y="23653"/>
                    <a:pt x="237655" y="18891"/>
                    <a:pt x="254059" y="32649"/>
                  </a:cubicBezTo>
                  <a:cubicBezTo>
                    <a:pt x="270463" y="46407"/>
                    <a:pt x="273109" y="88212"/>
                    <a:pt x="273109" y="105674"/>
                  </a:cubicBezTo>
                  <a:cubicBezTo>
                    <a:pt x="273109" y="123136"/>
                    <a:pt x="285280" y="119432"/>
                    <a:pt x="254059" y="137424"/>
                  </a:cubicBezTo>
                  <a:cubicBezTo>
                    <a:pt x="222838" y="155416"/>
                    <a:pt x="90017" y="209391"/>
                    <a:pt x="85784" y="213624"/>
                  </a:cubicBezTo>
                  <a:cubicBezTo>
                    <a:pt x="81551" y="217857"/>
                    <a:pt x="194263" y="173937"/>
                    <a:pt x="228659" y="162824"/>
                  </a:cubicBezTo>
                  <a:cubicBezTo>
                    <a:pt x="263055" y="151711"/>
                    <a:pt x="286338" y="169174"/>
                    <a:pt x="292159" y="146949"/>
                  </a:cubicBezTo>
                  <a:cubicBezTo>
                    <a:pt x="297980" y="124724"/>
                    <a:pt x="289513" y="50641"/>
                    <a:pt x="263584" y="29474"/>
                  </a:cubicBezTo>
                  <a:cubicBezTo>
                    <a:pt x="237655" y="8307"/>
                    <a:pt x="150342" y="24711"/>
                    <a:pt x="136584" y="19949"/>
                  </a:cubicBezTo>
                  <a:cubicBezTo>
                    <a:pt x="122826" y="15187"/>
                    <a:pt x="196380" y="-4393"/>
                    <a:pt x="181034" y="899"/>
                  </a:cubicBezTo>
                  <a:cubicBezTo>
                    <a:pt x="165688" y="6191"/>
                    <a:pt x="-3645" y="46937"/>
                    <a:pt x="59" y="516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6" name="フリーフォーム 2345">
              <a:extLst>
                <a:ext uri="{FF2B5EF4-FFF2-40B4-BE49-F238E27FC236}">
                  <a16:creationId xmlns:a16="http://schemas.microsoft.com/office/drawing/2014/main" id="{3DE36F87-D127-C679-B843-20266104C532}"/>
                </a:ext>
              </a:extLst>
            </p:cNvPr>
            <p:cNvSpPr/>
            <p:nvPr/>
          </p:nvSpPr>
          <p:spPr>
            <a:xfrm>
              <a:off x="7222791" y="1663633"/>
              <a:ext cx="92780" cy="213678"/>
            </a:xfrm>
            <a:custGeom>
              <a:avLst/>
              <a:gdLst>
                <a:gd name="connsiteX0" fmla="*/ 92409 w 92780"/>
                <a:gd name="connsiteY0" fmla="*/ 67 h 213678"/>
                <a:gd name="connsiteX1" fmla="*/ 70184 w 92780"/>
                <a:gd name="connsiteY1" fmla="*/ 66742 h 213678"/>
                <a:gd name="connsiteX2" fmla="*/ 47959 w 92780"/>
                <a:gd name="connsiteY2" fmla="*/ 111192 h 213678"/>
                <a:gd name="connsiteX3" fmla="*/ 73359 w 92780"/>
                <a:gd name="connsiteY3" fmla="*/ 212792 h 213678"/>
                <a:gd name="connsiteX4" fmla="*/ 32084 w 92780"/>
                <a:gd name="connsiteY4" fmla="*/ 155642 h 213678"/>
                <a:gd name="connsiteX5" fmla="*/ 334 w 92780"/>
                <a:gd name="connsiteY5" fmla="*/ 69917 h 213678"/>
                <a:gd name="connsiteX6" fmla="*/ 16209 w 92780"/>
                <a:gd name="connsiteY6" fmla="*/ 79442 h 213678"/>
                <a:gd name="connsiteX7" fmla="*/ 28909 w 92780"/>
                <a:gd name="connsiteY7" fmla="*/ 66742 h 213678"/>
                <a:gd name="connsiteX8" fmla="*/ 51134 w 92780"/>
                <a:gd name="connsiteY8" fmla="*/ 54042 h 213678"/>
                <a:gd name="connsiteX9" fmla="*/ 92409 w 92780"/>
                <a:gd name="connsiteY9" fmla="*/ 67 h 21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80" h="213678">
                  <a:moveTo>
                    <a:pt x="92409" y="67"/>
                  </a:moveTo>
                  <a:cubicBezTo>
                    <a:pt x="95584" y="2184"/>
                    <a:pt x="77592" y="48221"/>
                    <a:pt x="70184" y="66742"/>
                  </a:cubicBezTo>
                  <a:cubicBezTo>
                    <a:pt x="62776" y="85263"/>
                    <a:pt x="47430" y="86850"/>
                    <a:pt x="47959" y="111192"/>
                  </a:cubicBezTo>
                  <a:cubicBezTo>
                    <a:pt x="48488" y="135534"/>
                    <a:pt x="76005" y="205384"/>
                    <a:pt x="73359" y="212792"/>
                  </a:cubicBezTo>
                  <a:cubicBezTo>
                    <a:pt x="70713" y="220200"/>
                    <a:pt x="44255" y="179455"/>
                    <a:pt x="32084" y="155642"/>
                  </a:cubicBezTo>
                  <a:cubicBezTo>
                    <a:pt x="19913" y="131830"/>
                    <a:pt x="2980" y="82617"/>
                    <a:pt x="334" y="69917"/>
                  </a:cubicBezTo>
                  <a:cubicBezTo>
                    <a:pt x="-2312" y="57217"/>
                    <a:pt x="11446" y="79971"/>
                    <a:pt x="16209" y="79442"/>
                  </a:cubicBezTo>
                  <a:cubicBezTo>
                    <a:pt x="20971" y="78913"/>
                    <a:pt x="23088" y="70975"/>
                    <a:pt x="28909" y="66742"/>
                  </a:cubicBezTo>
                  <a:cubicBezTo>
                    <a:pt x="34730" y="62509"/>
                    <a:pt x="44255" y="61450"/>
                    <a:pt x="51134" y="54042"/>
                  </a:cubicBezTo>
                  <a:cubicBezTo>
                    <a:pt x="58013" y="46634"/>
                    <a:pt x="89234" y="-2050"/>
                    <a:pt x="92409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7" name="フリーフォーム 2346">
              <a:extLst>
                <a:ext uri="{FF2B5EF4-FFF2-40B4-BE49-F238E27FC236}">
                  <a16:creationId xmlns:a16="http://schemas.microsoft.com/office/drawing/2014/main" id="{22995182-CAAB-5A13-B0C1-48D2D274EFEA}"/>
                </a:ext>
              </a:extLst>
            </p:cNvPr>
            <p:cNvSpPr/>
            <p:nvPr/>
          </p:nvSpPr>
          <p:spPr>
            <a:xfrm>
              <a:off x="7269738" y="1679506"/>
              <a:ext cx="178960" cy="190569"/>
            </a:xfrm>
            <a:custGeom>
              <a:avLst/>
              <a:gdLst>
                <a:gd name="connsiteX0" fmla="*/ 1012 w 178960"/>
                <a:gd name="connsiteY0" fmla="*/ 69 h 190569"/>
                <a:gd name="connsiteX1" fmla="*/ 45462 w 178960"/>
                <a:gd name="connsiteY1" fmla="*/ 28644 h 190569"/>
                <a:gd name="connsiteX2" fmla="*/ 131187 w 178960"/>
                <a:gd name="connsiteY2" fmla="*/ 47694 h 190569"/>
                <a:gd name="connsiteX3" fmla="*/ 140712 w 178960"/>
                <a:gd name="connsiteY3" fmla="*/ 88969 h 190569"/>
                <a:gd name="connsiteX4" fmla="*/ 137537 w 178960"/>
                <a:gd name="connsiteY4" fmla="*/ 139769 h 190569"/>
                <a:gd name="connsiteX5" fmla="*/ 42287 w 178960"/>
                <a:gd name="connsiteY5" fmla="*/ 190569 h 190569"/>
                <a:gd name="connsiteX6" fmla="*/ 166112 w 178960"/>
                <a:gd name="connsiteY6" fmla="*/ 139769 h 190569"/>
                <a:gd name="connsiteX7" fmla="*/ 166112 w 178960"/>
                <a:gd name="connsiteY7" fmla="*/ 92144 h 190569"/>
                <a:gd name="connsiteX8" fmla="*/ 86737 w 178960"/>
                <a:gd name="connsiteY8" fmla="*/ 22294 h 190569"/>
                <a:gd name="connsiteX9" fmla="*/ 1012 w 178960"/>
                <a:gd name="connsiteY9" fmla="*/ 69 h 19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960" h="190569">
                  <a:moveTo>
                    <a:pt x="1012" y="69"/>
                  </a:moveTo>
                  <a:cubicBezTo>
                    <a:pt x="-5867" y="1127"/>
                    <a:pt x="23766" y="20707"/>
                    <a:pt x="45462" y="28644"/>
                  </a:cubicBezTo>
                  <a:cubicBezTo>
                    <a:pt x="67158" y="36581"/>
                    <a:pt x="115312" y="37640"/>
                    <a:pt x="131187" y="47694"/>
                  </a:cubicBezTo>
                  <a:cubicBezTo>
                    <a:pt x="147062" y="57748"/>
                    <a:pt x="139654" y="73623"/>
                    <a:pt x="140712" y="88969"/>
                  </a:cubicBezTo>
                  <a:cubicBezTo>
                    <a:pt x="141770" y="104315"/>
                    <a:pt x="153941" y="122836"/>
                    <a:pt x="137537" y="139769"/>
                  </a:cubicBezTo>
                  <a:cubicBezTo>
                    <a:pt x="121133" y="156702"/>
                    <a:pt x="37525" y="190569"/>
                    <a:pt x="42287" y="190569"/>
                  </a:cubicBezTo>
                  <a:cubicBezTo>
                    <a:pt x="47049" y="190569"/>
                    <a:pt x="145475" y="156173"/>
                    <a:pt x="166112" y="139769"/>
                  </a:cubicBezTo>
                  <a:cubicBezTo>
                    <a:pt x="186749" y="123365"/>
                    <a:pt x="179341" y="111723"/>
                    <a:pt x="166112" y="92144"/>
                  </a:cubicBezTo>
                  <a:cubicBezTo>
                    <a:pt x="152883" y="72565"/>
                    <a:pt x="107904" y="34465"/>
                    <a:pt x="86737" y="22294"/>
                  </a:cubicBezTo>
                  <a:cubicBezTo>
                    <a:pt x="65570" y="10123"/>
                    <a:pt x="7891" y="-989"/>
                    <a:pt x="1012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8" name="フリーフォーム 2347">
              <a:extLst>
                <a:ext uri="{FF2B5EF4-FFF2-40B4-BE49-F238E27FC236}">
                  <a16:creationId xmlns:a16="http://schemas.microsoft.com/office/drawing/2014/main" id="{BC748D39-CD07-6D1B-FAC8-38ED1ACC0CCB}"/>
                </a:ext>
              </a:extLst>
            </p:cNvPr>
            <p:cNvSpPr/>
            <p:nvPr/>
          </p:nvSpPr>
          <p:spPr>
            <a:xfrm>
              <a:off x="7234892" y="1701365"/>
              <a:ext cx="192067" cy="88011"/>
            </a:xfrm>
            <a:custGeom>
              <a:avLst/>
              <a:gdLst>
                <a:gd name="connsiteX0" fmla="*/ 933 w 192067"/>
                <a:gd name="connsiteY0" fmla="*/ 86160 h 88011"/>
                <a:gd name="connsiteX1" fmla="*/ 188258 w 192067"/>
                <a:gd name="connsiteY1" fmla="*/ 435 h 88011"/>
                <a:gd name="connsiteX2" fmla="*/ 118408 w 192067"/>
                <a:gd name="connsiteY2" fmla="*/ 54410 h 88011"/>
                <a:gd name="connsiteX3" fmla="*/ 933 w 192067"/>
                <a:gd name="connsiteY3" fmla="*/ 86160 h 8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67" h="88011">
                  <a:moveTo>
                    <a:pt x="933" y="86160"/>
                  </a:moveTo>
                  <a:cubicBezTo>
                    <a:pt x="12575" y="77164"/>
                    <a:pt x="168679" y="5727"/>
                    <a:pt x="188258" y="435"/>
                  </a:cubicBezTo>
                  <a:cubicBezTo>
                    <a:pt x="207837" y="-4857"/>
                    <a:pt x="146983" y="39593"/>
                    <a:pt x="118408" y="54410"/>
                  </a:cubicBezTo>
                  <a:cubicBezTo>
                    <a:pt x="89833" y="69227"/>
                    <a:pt x="-10709" y="95156"/>
                    <a:pt x="933" y="86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9" name="フリーフォーム 2348">
              <a:extLst>
                <a:ext uri="{FF2B5EF4-FFF2-40B4-BE49-F238E27FC236}">
                  <a16:creationId xmlns:a16="http://schemas.microsoft.com/office/drawing/2014/main" id="{C5292F9D-969C-6480-E21E-3BE46441C873}"/>
                </a:ext>
              </a:extLst>
            </p:cNvPr>
            <p:cNvSpPr/>
            <p:nvPr/>
          </p:nvSpPr>
          <p:spPr>
            <a:xfrm>
              <a:off x="7269621" y="1741568"/>
              <a:ext cx="152358" cy="113575"/>
            </a:xfrm>
            <a:custGeom>
              <a:avLst/>
              <a:gdLst>
                <a:gd name="connsiteX0" fmla="*/ 1129 w 152358"/>
                <a:gd name="connsiteY0" fmla="*/ 112632 h 113575"/>
                <a:gd name="connsiteX1" fmla="*/ 150354 w 152358"/>
                <a:gd name="connsiteY1" fmla="*/ 1507 h 113575"/>
                <a:gd name="connsiteX2" fmla="*/ 83679 w 152358"/>
                <a:gd name="connsiteY2" fmla="*/ 52307 h 113575"/>
                <a:gd name="connsiteX3" fmla="*/ 1129 w 152358"/>
                <a:gd name="connsiteY3" fmla="*/ 112632 h 11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58" h="113575">
                  <a:moveTo>
                    <a:pt x="1129" y="112632"/>
                  </a:moveTo>
                  <a:cubicBezTo>
                    <a:pt x="12241" y="104165"/>
                    <a:pt x="136596" y="11561"/>
                    <a:pt x="150354" y="1507"/>
                  </a:cubicBezTo>
                  <a:cubicBezTo>
                    <a:pt x="164112" y="-8547"/>
                    <a:pt x="103258" y="34315"/>
                    <a:pt x="83679" y="52307"/>
                  </a:cubicBezTo>
                  <a:cubicBezTo>
                    <a:pt x="64100" y="70299"/>
                    <a:pt x="-9983" y="121099"/>
                    <a:pt x="1129" y="1126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0" name="フリーフォーム 2349">
              <a:extLst>
                <a:ext uri="{FF2B5EF4-FFF2-40B4-BE49-F238E27FC236}">
                  <a16:creationId xmlns:a16="http://schemas.microsoft.com/office/drawing/2014/main" id="{973CC551-38C9-0A4D-A847-A6F372452E73}"/>
                </a:ext>
              </a:extLst>
            </p:cNvPr>
            <p:cNvSpPr/>
            <p:nvPr/>
          </p:nvSpPr>
          <p:spPr>
            <a:xfrm>
              <a:off x="7273900" y="1657296"/>
              <a:ext cx="155672" cy="222423"/>
            </a:xfrm>
            <a:custGeom>
              <a:avLst/>
              <a:gdLst>
                <a:gd name="connsiteX0" fmla="*/ 25 w 155672"/>
                <a:gd name="connsiteY0" fmla="*/ 54 h 222423"/>
                <a:gd name="connsiteX1" fmla="*/ 98450 w 155672"/>
                <a:gd name="connsiteY1" fmla="*/ 146104 h 222423"/>
                <a:gd name="connsiteX2" fmla="*/ 155600 w 155672"/>
                <a:gd name="connsiteY2" fmla="*/ 222304 h 222423"/>
                <a:gd name="connsiteX3" fmla="*/ 107975 w 155672"/>
                <a:gd name="connsiteY3" fmla="*/ 130229 h 222423"/>
                <a:gd name="connsiteX4" fmla="*/ 25 w 155672"/>
                <a:gd name="connsiteY4" fmla="*/ 54 h 22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72" h="222423">
                  <a:moveTo>
                    <a:pt x="25" y="54"/>
                  </a:moveTo>
                  <a:cubicBezTo>
                    <a:pt x="-1563" y="2700"/>
                    <a:pt x="72521" y="109062"/>
                    <a:pt x="98450" y="146104"/>
                  </a:cubicBezTo>
                  <a:cubicBezTo>
                    <a:pt x="124379" y="183146"/>
                    <a:pt x="154013" y="224950"/>
                    <a:pt x="155600" y="222304"/>
                  </a:cubicBezTo>
                  <a:cubicBezTo>
                    <a:pt x="157188" y="219658"/>
                    <a:pt x="132317" y="169387"/>
                    <a:pt x="107975" y="130229"/>
                  </a:cubicBezTo>
                  <a:cubicBezTo>
                    <a:pt x="83633" y="91071"/>
                    <a:pt x="1613" y="-2592"/>
                    <a:pt x="25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1" name="フリーフォーム 2350">
              <a:extLst>
                <a:ext uri="{FF2B5EF4-FFF2-40B4-BE49-F238E27FC236}">
                  <a16:creationId xmlns:a16="http://schemas.microsoft.com/office/drawing/2014/main" id="{D385B089-F68A-5095-5CC2-79DE98953E95}"/>
                </a:ext>
              </a:extLst>
            </p:cNvPr>
            <p:cNvSpPr/>
            <p:nvPr/>
          </p:nvSpPr>
          <p:spPr>
            <a:xfrm>
              <a:off x="7229360" y="1660328"/>
              <a:ext cx="152660" cy="282791"/>
            </a:xfrm>
            <a:custGeom>
              <a:avLst/>
              <a:gdLst>
                <a:gd name="connsiteX0" fmla="*/ 115 w 152660"/>
                <a:gd name="connsiteY0" fmla="*/ 197 h 282791"/>
                <a:gd name="connsiteX1" fmla="*/ 123940 w 152660"/>
                <a:gd name="connsiteY1" fmla="*/ 152597 h 282791"/>
                <a:gd name="connsiteX2" fmla="*/ 152515 w 152660"/>
                <a:gd name="connsiteY2" fmla="*/ 282772 h 282791"/>
                <a:gd name="connsiteX3" fmla="*/ 117590 w 152660"/>
                <a:gd name="connsiteY3" fmla="*/ 162122 h 282791"/>
                <a:gd name="connsiteX4" fmla="*/ 101715 w 152660"/>
                <a:gd name="connsiteY4" fmla="*/ 120847 h 282791"/>
                <a:gd name="connsiteX5" fmla="*/ 115 w 152660"/>
                <a:gd name="connsiteY5" fmla="*/ 197 h 28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60" h="282791">
                  <a:moveTo>
                    <a:pt x="115" y="197"/>
                  </a:moveTo>
                  <a:cubicBezTo>
                    <a:pt x="3819" y="5489"/>
                    <a:pt x="98540" y="105501"/>
                    <a:pt x="123940" y="152597"/>
                  </a:cubicBezTo>
                  <a:cubicBezTo>
                    <a:pt x="149340" y="199693"/>
                    <a:pt x="153573" y="281184"/>
                    <a:pt x="152515" y="282772"/>
                  </a:cubicBezTo>
                  <a:cubicBezTo>
                    <a:pt x="151457" y="284360"/>
                    <a:pt x="126057" y="189110"/>
                    <a:pt x="117590" y="162122"/>
                  </a:cubicBezTo>
                  <a:cubicBezTo>
                    <a:pt x="109123" y="135134"/>
                    <a:pt x="120236" y="144130"/>
                    <a:pt x="101715" y="120847"/>
                  </a:cubicBezTo>
                  <a:cubicBezTo>
                    <a:pt x="83194" y="97564"/>
                    <a:pt x="-3589" y="-5095"/>
                    <a:pt x="115" y="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2" name="フリーフォーム 2351">
              <a:extLst>
                <a:ext uri="{FF2B5EF4-FFF2-40B4-BE49-F238E27FC236}">
                  <a16:creationId xmlns:a16="http://schemas.microsoft.com/office/drawing/2014/main" id="{F45B2D73-7537-8480-0948-56AAB9E9AEFB}"/>
                </a:ext>
              </a:extLst>
            </p:cNvPr>
            <p:cNvSpPr/>
            <p:nvPr/>
          </p:nvSpPr>
          <p:spPr>
            <a:xfrm>
              <a:off x="7274082" y="1809124"/>
              <a:ext cx="356971" cy="121743"/>
            </a:xfrm>
            <a:custGeom>
              <a:avLst/>
              <a:gdLst>
                <a:gd name="connsiteX0" fmla="*/ 3018 w 356971"/>
                <a:gd name="connsiteY0" fmla="*/ 626 h 121743"/>
                <a:gd name="connsiteX1" fmla="*/ 298293 w 356971"/>
                <a:gd name="connsiteY1" fmla="*/ 80001 h 121743"/>
                <a:gd name="connsiteX2" fmla="*/ 355443 w 356971"/>
                <a:gd name="connsiteY2" fmla="*/ 121276 h 121743"/>
                <a:gd name="connsiteX3" fmla="*/ 269718 w 356971"/>
                <a:gd name="connsiteY3" fmla="*/ 54601 h 121743"/>
                <a:gd name="connsiteX4" fmla="*/ 250668 w 356971"/>
                <a:gd name="connsiteY4" fmla="*/ 35551 h 121743"/>
                <a:gd name="connsiteX5" fmla="*/ 244318 w 356971"/>
                <a:gd name="connsiteY5" fmla="*/ 48251 h 121743"/>
                <a:gd name="connsiteX6" fmla="*/ 149068 w 356971"/>
                <a:gd name="connsiteY6" fmla="*/ 41901 h 121743"/>
                <a:gd name="connsiteX7" fmla="*/ 3018 w 356971"/>
                <a:gd name="connsiteY7" fmla="*/ 626 h 1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71" h="121743">
                  <a:moveTo>
                    <a:pt x="3018" y="626"/>
                  </a:moveTo>
                  <a:cubicBezTo>
                    <a:pt x="27889" y="6976"/>
                    <a:pt x="239556" y="59893"/>
                    <a:pt x="298293" y="80001"/>
                  </a:cubicBezTo>
                  <a:cubicBezTo>
                    <a:pt x="357030" y="100109"/>
                    <a:pt x="360205" y="125509"/>
                    <a:pt x="355443" y="121276"/>
                  </a:cubicBezTo>
                  <a:cubicBezTo>
                    <a:pt x="350681" y="117043"/>
                    <a:pt x="287180" y="68888"/>
                    <a:pt x="269718" y="54601"/>
                  </a:cubicBezTo>
                  <a:cubicBezTo>
                    <a:pt x="252256" y="40314"/>
                    <a:pt x="254901" y="36609"/>
                    <a:pt x="250668" y="35551"/>
                  </a:cubicBezTo>
                  <a:cubicBezTo>
                    <a:pt x="246435" y="34493"/>
                    <a:pt x="261251" y="47193"/>
                    <a:pt x="244318" y="48251"/>
                  </a:cubicBezTo>
                  <a:cubicBezTo>
                    <a:pt x="227385" y="49309"/>
                    <a:pt x="183993" y="45605"/>
                    <a:pt x="149068" y="41901"/>
                  </a:cubicBezTo>
                  <a:cubicBezTo>
                    <a:pt x="114143" y="38197"/>
                    <a:pt x="-21853" y="-5724"/>
                    <a:pt x="3018" y="6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3" name="フリーフォーム 2352">
              <a:extLst>
                <a:ext uri="{FF2B5EF4-FFF2-40B4-BE49-F238E27FC236}">
                  <a16:creationId xmlns:a16="http://schemas.microsoft.com/office/drawing/2014/main" id="{3AD30E6D-AC5D-73E2-F914-A9601C3D60BF}"/>
                </a:ext>
              </a:extLst>
            </p:cNvPr>
            <p:cNvSpPr/>
            <p:nvPr/>
          </p:nvSpPr>
          <p:spPr>
            <a:xfrm>
              <a:off x="7451939" y="1721330"/>
              <a:ext cx="364927" cy="223031"/>
            </a:xfrm>
            <a:custGeom>
              <a:avLst/>
              <a:gdLst>
                <a:gd name="connsiteX0" fmla="*/ 2961 w 364927"/>
                <a:gd name="connsiteY0" fmla="*/ 2695 h 223031"/>
                <a:gd name="connsiteX1" fmla="*/ 149011 w 364927"/>
                <a:gd name="connsiteY1" fmla="*/ 116995 h 223031"/>
                <a:gd name="connsiteX2" fmla="*/ 85511 w 364927"/>
                <a:gd name="connsiteY2" fmla="*/ 97945 h 223031"/>
                <a:gd name="connsiteX3" fmla="*/ 361736 w 364927"/>
                <a:gd name="connsiteY3" fmla="*/ 221770 h 223031"/>
                <a:gd name="connsiteX4" fmla="*/ 225211 w 364927"/>
                <a:gd name="connsiteY4" fmla="*/ 155095 h 223031"/>
                <a:gd name="connsiteX5" fmla="*/ 63286 w 364927"/>
                <a:gd name="connsiteY5" fmla="*/ 43970 h 223031"/>
                <a:gd name="connsiteX6" fmla="*/ 2961 w 364927"/>
                <a:gd name="connsiteY6" fmla="*/ 2695 h 22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927" h="223031">
                  <a:moveTo>
                    <a:pt x="2961" y="2695"/>
                  </a:moveTo>
                  <a:cubicBezTo>
                    <a:pt x="17248" y="14866"/>
                    <a:pt x="135253" y="101120"/>
                    <a:pt x="149011" y="116995"/>
                  </a:cubicBezTo>
                  <a:cubicBezTo>
                    <a:pt x="162769" y="132870"/>
                    <a:pt x="50057" y="80483"/>
                    <a:pt x="85511" y="97945"/>
                  </a:cubicBezTo>
                  <a:cubicBezTo>
                    <a:pt x="120965" y="115407"/>
                    <a:pt x="338453" y="212245"/>
                    <a:pt x="361736" y="221770"/>
                  </a:cubicBezTo>
                  <a:cubicBezTo>
                    <a:pt x="385019" y="231295"/>
                    <a:pt x="274953" y="184728"/>
                    <a:pt x="225211" y="155095"/>
                  </a:cubicBezTo>
                  <a:cubicBezTo>
                    <a:pt x="175469" y="125462"/>
                    <a:pt x="97682" y="65666"/>
                    <a:pt x="63286" y="43970"/>
                  </a:cubicBezTo>
                  <a:cubicBezTo>
                    <a:pt x="28890" y="22274"/>
                    <a:pt x="-11326" y="-9476"/>
                    <a:pt x="2961" y="26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4" name="フリーフォーム 2353">
              <a:extLst>
                <a:ext uri="{FF2B5EF4-FFF2-40B4-BE49-F238E27FC236}">
                  <a16:creationId xmlns:a16="http://schemas.microsoft.com/office/drawing/2014/main" id="{E10A3EE6-A070-D98C-4338-8BC848F3DF10}"/>
                </a:ext>
              </a:extLst>
            </p:cNvPr>
            <p:cNvSpPr/>
            <p:nvPr/>
          </p:nvSpPr>
          <p:spPr>
            <a:xfrm>
              <a:off x="7363509" y="1779585"/>
              <a:ext cx="450316" cy="227017"/>
            </a:xfrm>
            <a:custGeom>
              <a:avLst/>
              <a:gdLst>
                <a:gd name="connsiteX0" fmla="*/ 5666 w 450316"/>
                <a:gd name="connsiteY0" fmla="*/ 11115 h 227017"/>
                <a:gd name="connsiteX1" fmla="*/ 75516 w 450316"/>
                <a:gd name="connsiteY1" fmla="*/ 14290 h 227017"/>
                <a:gd name="connsiteX2" fmla="*/ 243791 w 450316"/>
                <a:gd name="connsiteY2" fmla="*/ 128590 h 227017"/>
                <a:gd name="connsiteX3" fmla="*/ 231091 w 450316"/>
                <a:gd name="connsiteY3" fmla="*/ 87315 h 227017"/>
                <a:gd name="connsiteX4" fmla="*/ 351741 w 450316"/>
                <a:gd name="connsiteY4" fmla="*/ 115890 h 227017"/>
                <a:gd name="connsiteX5" fmla="*/ 450166 w 450316"/>
                <a:gd name="connsiteY5" fmla="*/ 227015 h 227017"/>
                <a:gd name="connsiteX6" fmla="*/ 329516 w 450316"/>
                <a:gd name="connsiteY6" fmla="*/ 112715 h 227017"/>
                <a:gd name="connsiteX7" fmla="*/ 186641 w 450316"/>
                <a:gd name="connsiteY7" fmla="*/ 80965 h 227017"/>
                <a:gd name="connsiteX8" fmla="*/ 215216 w 450316"/>
                <a:gd name="connsiteY8" fmla="*/ 100015 h 227017"/>
                <a:gd name="connsiteX9" fmla="*/ 5666 w 450316"/>
                <a:gd name="connsiteY9" fmla="*/ 1111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16" h="227017">
                  <a:moveTo>
                    <a:pt x="5666" y="11115"/>
                  </a:moveTo>
                  <a:cubicBezTo>
                    <a:pt x="-17617" y="-3172"/>
                    <a:pt x="35829" y="-5289"/>
                    <a:pt x="75516" y="14290"/>
                  </a:cubicBezTo>
                  <a:cubicBezTo>
                    <a:pt x="115203" y="33869"/>
                    <a:pt x="217862" y="116419"/>
                    <a:pt x="243791" y="128590"/>
                  </a:cubicBezTo>
                  <a:cubicBezTo>
                    <a:pt x="269720" y="140761"/>
                    <a:pt x="213099" y="89432"/>
                    <a:pt x="231091" y="87315"/>
                  </a:cubicBezTo>
                  <a:cubicBezTo>
                    <a:pt x="249083" y="85198"/>
                    <a:pt x="315229" y="92607"/>
                    <a:pt x="351741" y="115890"/>
                  </a:cubicBezTo>
                  <a:cubicBezTo>
                    <a:pt x="388254" y="139173"/>
                    <a:pt x="453870" y="227544"/>
                    <a:pt x="450166" y="227015"/>
                  </a:cubicBezTo>
                  <a:cubicBezTo>
                    <a:pt x="446462" y="226486"/>
                    <a:pt x="373437" y="137057"/>
                    <a:pt x="329516" y="112715"/>
                  </a:cubicBezTo>
                  <a:cubicBezTo>
                    <a:pt x="285595" y="88373"/>
                    <a:pt x="205691" y="83082"/>
                    <a:pt x="186641" y="80965"/>
                  </a:cubicBezTo>
                  <a:cubicBezTo>
                    <a:pt x="167591" y="78848"/>
                    <a:pt x="237970" y="113773"/>
                    <a:pt x="215216" y="100015"/>
                  </a:cubicBezTo>
                  <a:cubicBezTo>
                    <a:pt x="192462" y="86257"/>
                    <a:pt x="28949" y="25402"/>
                    <a:pt x="5666" y="11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5" name="フリーフォーム 2354">
              <a:extLst>
                <a:ext uri="{FF2B5EF4-FFF2-40B4-BE49-F238E27FC236}">
                  <a16:creationId xmlns:a16="http://schemas.microsoft.com/office/drawing/2014/main" id="{F948AEB2-D7DC-E5F4-2BAC-3497E07F4D4D}"/>
                </a:ext>
              </a:extLst>
            </p:cNvPr>
            <p:cNvSpPr/>
            <p:nvPr/>
          </p:nvSpPr>
          <p:spPr>
            <a:xfrm>
              <a:off x="6568419" y="2228365"/>
              <a:ext cx="642094" cy="515813"/>
            </a:xfrm>
            <a:custGeom>
              <a:avLst/>
              <a:gdLst>
                <a:gd name="connsiteX0" fmla="*/ 642006 w 642094"/>
                <a:gd name="connsiteY0" fmla="*/ 485 h 515813"/>
                <a:gd name="connsiteX1" fmla="*/ 289581 w 642094"/>
                <a:gd name="connsiteY1" fmla="*/ 92560 h 515813"/>
                <a:gd name="connsiteX2" fmla="*/ 324506 w 642094"/>
                <a:gd name="connsiteY2" fmla="*/ 89385 h 515813"/>
                <a:gd name="connsiteX3" fmla="*/ 172106 w 642094"/>
                <a:gd name="connsiteY3" fmla="*/ 235435 h 515813"/>
                <a:gd name="connsiteX4" fmla="*/ 210206 w 642094"/>
                <a:gd name="connsiteY4" fmla="*/ 203685 h 515813"/>
                <a:gd name="connsiteX5" fmla="*/ 102256 w 642094"/>
                <a:gd name="connsiteY5" fmla="*/ 333860 h 515813"/>
                <a:gd name="connsiteX6" fmla="*/ 656 w 642094"/>
                <a:gd name="connsiteY6" fmla="*/ 514835 h 515813"/>
                <a:gd name="connsiteX7" fmla="*/ 70506 w 642094"/>
                <a:gd name="connsiteY7" fmla="*/ 394185 h 515813"/>
                <a:gd name="connsiteX8" fmla="*/ 289581 w 642094"/>
                <a:gd name="connsiteY8" fmla="*/ 146535 h 515813"/>
                <a:gd name="connsiteX9" fmla="*/ 248306 w 642094"/>
                <a:gd name="connsiteY9" fmla="*/ 121135 h 515813"/>
                <a:gd name="connsiteX10" fmla="*/ 359431 w 642094"/>
                <a:gd name="connsiteY10" fmla="*/ 76685 h 515813"/>
                <a:gd name="connsiteX11" fmla="*/ 324506 w 642094"/>
                <a:gd name="connsiteY11" fmla="*/ 57635 h 515813"/>
                <a:gd name="connsiteX12" fmla="*/ 642006 w 642094"/>
                <a:gd name="connsiteY12" fmla="*/ 485 h 5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2094" h="515813">
                  <a:moveTo>
                    <a:pt x="642006" y="485"/>
                  </a:moveTo>
                  <a:cubicBezTo>
                    <a:pt x="636185" y="6306"/>
                    <a:pt x="342498" y="77743"/>
                    <a:pt x="289581" y="92560"/>
                  </a:cubicBezTo>
                  <a:cubicBezTo>
                    <a:pt x="236664" y="107377"/>
                    <a:pt x="344085" y="65573"/>
                    <a:pt x="324506" y="89385"/>
                  </a:cubicBezTo>
                  <a:cubicBezTo>
                    <a:pt x="304927" y="113197"/>
                    <a:pt x="191156" y="216385"/>
                    <a:pt x="172106" y="235435"/>
                  </a:cubicBezTo>
                  <a:cubicBezTo>
                    <a:pt x="153056" y="254485"/>
                    <a:pt x="221848" y="187281"/>
                    <a:pt x="210206" y="203685"/>
                  </a:cubicBezTo>
                  <a:cubicBezTo>
                    <a:pt x="198564" y="220089"/>
                    <a:pt x="137181" y="282002"/>
                    <a:pt x="102256" y="333860"/>
                  </a:cubicBezTo>
                  <a:cubicBezTo>
                    <a:pt x="67331" y="385718"/>
                    <a:pt x="5948" y="504781"/>
                    <a:pt x="656" y="514835"/>
                  </a:cubicBezTo>
                  <a:cubicBezTo>
                    <a:pt x="-4636" y="524889"/>
                    <a:pt x="22352" y="455568"/>
                    <a:pt x="70506" y="394185"/>
                  </a:cubicBezTo>
                  <a:cubicBezTo>
                    <a:pt x="118660" y="332802"/>
                    <a:pt x="259948" y="192043"/>
                    <a:pt x="289581" y="146535"/>
                  </a:cubicBezTo>
                  <a:cubicBezTo>
                    <a:pt x="319214" y="101027"/>
                    <a:pt x="236664" y="132777"/>
                    <a:pt x="248306" y="121135"/>
                  </a:cubicBezTo>
                  <a:cubicBezTo>
                    <a:pt x="259948" y="109493"/>
                    <a:pt x="346731" y="87268"/>
                    <a:pt x="359431" y="76685"/>
                  </a:cubicBezTo>
                  <a:cubicBezTo>
                    <a:pt x="372131" y="66102"/>
                    <a:pt x="285348" y="72452"/>
                    <a:pt x="324506" y="57635"/>
                  </a:cubicBezTo>
                  <a:cubicBezTo>
                    <a:pt x="363664" y="42818"/>
                    <a:pt x="647827" y="-5336"/>
                    <a:pt x="642006" y="4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6" name="フリーフォーム 2355">
              <a:extLst>
                <a:ext uri="{FF2B5EF4-FFF2-40B4-BE49-F238E27FC236}">
                  <a16:creationId xmlns:a16="http://schemas.microsoft.com/office/drawing/2014/main" id="{DA33F95C-7280-80BB-F68B-3014EB3ECD37}"/>
                </a:ext>
              </a:extLst>
            </p:cNvPr>
            <p:cNvSpPr/>
            <p:nvPr/>
          </p:nvSpPr>
          <p:spPr>
            <a:xfrm>
              <a:off x="6090941" y="2584421"/>
              <a:ext cx="703562" cy="410297"/>
            </a:xfrm>
            <a:custGeom>
              <a:avLst/>
              <a:gdLst>
                <a:gd name="connsiteX0" fmla="*/ 5059 w 703562"/>
                <a:gd name="connsiteY0" fmla="*/ 257204 h 410297"/>
                <a:gd name="connsiteX1" fmla="*/ 503534 w 703562"/>
                <a:gd name="connsiteY1" fmla="*/ 12729 h 410297"/>
                <a:gd name="connsiteX2" fmla="*/ 459084 w 703562"/>
                <a:gd name="connsiteY2" fmla="*/ 73054 h 410297"/>
                <a:gd name="connsiteX3" fmla="*/ 478134 w 703562"/>
                <a:gd name="connsiteY3" fmla="*/ 203229 h 410297"/>
                <a:gd name="connsiteX4" fmla="*/ 411459 w 703562"/>
                <a:gd name="connsiteY4" fmla="*/ 203229 h 410297"/>
                <a:gd name="connsiteX5" fmla="*/ 601959 w 703562"/>
                <a:gd name="connsiteY5" fmla="*/ 349279 h 410297"/>
                <a:gd name="connsiteX6" fmla="*/ 703559 w 703562"/>
                <a:gd name="connsiteY6" fmla="*/ 409604 h 410297"/>
                <a:gd name="connsiteX7" fmla="*/ 598784 w 703562"/>
                <a:gd name="connsiteY7" fmla="*/ 314354 h 410297"/>
                <a:gd name="connsiteX8" fmla="*/ 484484 w 703562"/>
                <a:gd name="connsiteY8" fmla="*/ 155604 h 410297"/>
                <a:gd name="connsiteX9" fmla="*/ 509884 w 703562"/>
                <a:gd name="connsiteY9" fmla="*/ 66704 h 410297"/>
                <a:gd name="connsiteX10" fmla="*/ 471784 w 703562"/>
                <a:gd name="connsiteY10" fmla="*/ 120679 h 410297"/>
                <a:gd name="connsiteX11" fmla="*/ 500359 w 703562"/>
                <a:gd name="connsiteY11" fmla="*/ 29 h 410297"/>
                <a:gd name="connsiteX12" fmla="*/ 262234 w 703562"/>
                <a:gd name="connsiteY12" fmla="*/ 133379 h 410297"/>
                <a:gd name="connsiteX13" fmla="*/ 5059 w 703562"/>
                <a:gd name="connsiteY13" fmla="*/ 257204 h 41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3562" h="410297">
                  <a:moveTo>
                    <a:pt x="5059" y="257204"/>
                  </a:moveTo>
                  <a:cubicBezTo>
                    <a:pt x="45276" y="237096"/>
                    <a:pt x="427863" y="43421"/>
                    <a:pt x="503534" y="12729"/>
                  </a:cubicBezTo>
                  <a:cubicBezTo>
                    <a:pt x="579205" y="-17963"/>
                    <a:pt x="463317" y="41304"/>
                    <a:pt x="459084" y="73054"/>
                  </a:cubicBezTo>
                  <a:cubicBezTo>
                    <a:pt x="454851" y="104804"/>
                    <a:pt x="486071" y="181533"/>
                    <a:pt x="478134" y="203229"/>
                  </a:cubicBezTo>
                  <a:cubicBezTo>
                    <a:pt x="470197" y="224925"/>
                    <a:pt x="390822" y="178887"/>
                    <a:pt x="411459" y="203229"/>
                  </a:cubicBezTo>
                  <a:cubicBezTo>
                    <a:pt x="432096" y="227571"/>
                    <a:pt x="553276" y="314883"/>
                    <a:pt x="601959" y="349279"/>
                  </a:cubicBezTo>
                  <a:cubicBezTo>
                    <a:pt x="650642" y="383675"/>
                    <a:pt x="704088" y="415425"/>
                    <a:pt x="703559" y="409604"/>
                  </a:cubicBezTo>
                  <a:cubicBezTo>
                    <a:pt x="703030" y="403783"/>
                    <a:pt x="635297" y="356687"/>
                    <a:pt x="598784" y="314354"/>
                  </a:cubicBezTo>
                  <a:cubicBezTo>
                    <a:pt x="562272" y="272021"/>
                    <a:pt x="499301" y="196879"/>
                    <a:pt x="484484" y="155604"/>
                  </a:cubicBezTo>
                  <a:cubicBezTo>
                    <a:pt x="469667" y="114329"/>
                    <a:pt x="512001" y="72525"/>
                    <a:pt x="509884" y="66704"/>
                  </a:cubicBezTo>
                  <a:cubicBezTo>
                    <a:pt x="507767" y="60883"/>
                    <a:pt x="473371" y="131791"/>
                    <a:pt x="471784" y="120679"/>
                  </a:cubicBezTo>
                  <a:cubicBezTo>
                    <a:pt x="470197" y="109567"/>
                    <a:pt x="535284" y="-2088"/>
                    <a:pt x="500359" y="29"/>
                  </a:cubicBezTo>
                  <a:cubicBezTo>
                    <a:pt x="465434" y="2146"/>
                    <a:pt x="349546" y="88929"/>
                    <a:pt x="262234" y="133379"/>
                  </a:cubicBezTo>
                  <a:cubicBezTo>
                    <a:pt x="174922" y="177829"/>
                    <a:pt x="-35158" y="277312"/>
                    <a:pt x="5059" y="2572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7" name="フリーフォーム 2356">
              <a:extLst>
                <a:ext uri="{FF2B5EF4-FFF2-40B4-BE49-F238E27FC236}">
                  <a16:creationId xmlns:a16="http://schemas.microsoft.com/office/drawing/2014/main" id="{6A71FFB7-AB4D-8D2C-27C4-ABB7530FEFC3}"/>
                </a:ext>
              </a:extLst>
            </p:cNvPr>
            <p:cNvSpPr/>
            <p:nvPr/>
          </p:nvSpPr>
          <p:spPr>
            <a:xfrm>
              <a:off x="6051426" y="2827482"/>
              <a:ext cx="594642" cy="236464"/>
            </a:xfrm>
            <a:custGeom>
              <a:avLst/>
              <a:gdLst>
                <a:gd name="connsiteX0" fmla="*/ 124 w 594642"/>
                <a:gd name="connsiteY0" fmla="*/ 236393 h 236464"/>
                <a:gd name="connsiteX1" fmla="*/ 269999 w 594642"/>
                <a:gd name="connsiteY1" fmla="*/ 128443 h 236464"/>
                <a:gd name="connsiteX2" fmla="*/ 457324 w 594642"/>
                <a:gd name="connsiteY2" fmla="*/ 1443 h 236464"/>
                <a:gd name="connsiteX3" fmla="*/ 362074 w 594642"/>
                <a:gd name="connsiteY3" fmla="*/ 64943 h 236464"/>
                <a:gd name="connsiteX4" fmla="*/ 587499 w 594642"/>
                <a:gd name="connsiteY4" fmla="*/ 144318 h 236464"/>
                <a:gd name="connsiteX5" fmla="*/ 543049 w 594642"/>
                <a:gd name="connsiteY5" fmla="*/ 147493 h 236464"/>
                <a:gd name="connsiteX6" fmla="*/ 590674 w 594642"/>
                <a:gd name="connsiteY6" fmla="*/ 103043 h 236464"/>
                <a:gd name="connsiteX7" fmla="*/ 517649 w 594642"/>
                <a:gd name="connsiteY7" fmla="*/ 128443 h 236464"/>
                <a:gd name="connsiteX8" fmla="*/ 304924 w 594642"/>
                <a:gd name="connsiteY8" fmla="*/ 112568 h 236464"/>
                <a:gd name="connsiteX9" fmla="*/ 124 w 594642"/>
                <a:gd name="connsiteY9" fmla="*/ 236393 h 2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642" h="236464">
                  <a:moveTo>
                    <a:pt x="124" y="236393"/>
                  </a:moveTo>
                  <a:cubicBezTo>
                    <a:pt x="-5697" y="239039"/>
                    <a:pt x="193799" y="167601"/>
                    <a:pt x="269999" y="128443"/>
                  </a:cubicBezTo>
                  <a:cubicBezTo>
                    <a:pt x="346199" y="89285"/>
                    <a:pt x="441978" y="12026"/>
                    <a:pt x="457324" y="1443"/>
                  </a:cubicBezTo>
                  <a:cubicBezTo>
                    <a:pt x="472670" y="-9140"/>
                    <a:pt x="340378" y="41130"/>
                    <a:pt x="362074" y="64943"/>
                  </a:cubicBezTo>
                  <a:cubicBezTo>
                    <a:pt x="383770" y="88756"/>
                    <a:pt x="557337" y="130560"/>
                    <a:pt x="587499" y="144318"/>
                  </a:cubicBezTo>
                  <a:cubicBezTo>
                    <a:pt x="617661" y="158076"/>
                    <a:pt x="542520" y="154372"/>
                    <a:pt x="543049" y="147493"/>
                  </a:cubicBezTo>
                  <a:cubicBezTo>
                    <a:pt x="543578" y="140614"/>
                    <a:pt x="594907" y="106218"/>
                    <a:pt x="590674" y="103043"/>
                  </a:cubicBezTo>
                  <a:cubicBezTo>
                    <a:pt x="586441" y="99868"/>
                    <a:pt x="565274" y="126856"/>
                    <a:pt x="517649" y="128443"/>
                  </a:cubicBezTo>
                  <a:cubicBezTo>
                    <a:pt x="470024" y="130030"/>
                    <a:pt x="388003" y="94047"/>
                    <a:pt x="304924" y="112568"/>
                  </a:cubicBezTo>
                  <a:cubicBezTo>
                    <a:pt x="221845" y="131089"/>
                    <a:pt x="5945" y="233747"/>
                    <a:pt x="124" y="2363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8" name="フリーフォーム 2357">
              <a:extLst>
                <a:ext uri="{FF2B5EF4-FFF2-40B4-BE49-F238E27FC236}">
                  <a16:creationId xmlns:a16="http://schemas.microsoft.com/office/drawing/2014/main" id="{AFB08069-3DA2-6428-7589-2D3D33319477}"/>
                </a:ext>
              </a:extLst>
            </p:cNvPr>
            <p:cNvSpPr/>
            <p:nvPr/>
          </p:nvSpPr>
          <p:spPr>
            <a:xfrm>
              <a:off x="6967779" y="2015780"/>
              <a:ext cx="830026" cy="159097"/>
            </a:xfrm>
            <a:custGeom>
              <a:avLst/>
              <a:gdLst>
                <a:gd name="connsiteX0" fmla="*/ 1346 w 830026"/>
                <a:gd name="connsiteY0" fmla="*/ 159095 h 159097"/>
                <a:gd name="connsiteX1" fmla="*/ 649046 w 830026"/>
                <a:gd name="connsiteY1" fmla="*/ 63845 h 159097"/>
                <a:gd name="connsiteX2" fmla="*/ 468071 w 830026"/>
                <a:gd name="connsiteY2" fmla="*/ 117820 h 159097"/>
                <a:gd name="connsiteX3" fmla="*/ 830021 w 830026"/>
                <a:gd name="connsiteY3" fmla="*/ 345 h 159097"/>
                <a:gd name="connsiteX4" fmla="*/ 458546 w 830026"/>
                <a:gd name="connsiteY4" fmla="*/ 82895 h 159097"/>
                <a:gd name="connsiteX5" fmla="*/ 280746 w 830026"/>
                <a:gd name="connsiteY5" fmla="*/ 114645 h 159097"/>
                <a:gd name="connsiteX6" fmla="*/ 474421 w 830026"/>
                <a:gd name="connsiteY6" fmla="*/ 60670 h 159097"/>
                <a:gd name="connsiteX7" fmla="*/ 1346 w 830026"/>
                <a:gd name="connsiteY7" fmla="*/ 159095 h 15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0026" h="159097">
                  <a:moveTo>
                    <a:pt x="1346" y="159095"/>
                  </a:moveTo>
                  <a:cubicBezTo>
                    <a:pt x="30450" y="159624"/>
                    <a:pt x="571259" y="70724"/>
                    <a:pt x="649046" y="63845"/>
                  </a:cubicBezTo>
                  <a:cubicBezTo>
                    <a:pt x="726833" y="56966"/>
                    <a:pt x="437909" y="128403"/>
                    <a:pt x="468071" y="117820"/>
                  </a:cubicBezTo>
                  <a:cubicBezTo>
                    <a:pt x="498234" y="107237"/>
                    <a:pt x="831609" y="6166"/>
                    <a:pt x="830021" y="345"/>
                  </a:cubicBezTo>
                  <a:cubicBezTo>
                    <a:pt x="828434" y="-5476"/>
                    <a:pt x="550092" y="63845"/>
                    <a:pt x="458546" y="82895"/>
                  </a:cubicBezTo>
                  <a:cubicBezTo>
                    <a:pt x="367000" y="101945"/>
                    <a:pt x="278100" y="118349"/>
                    <a:pt x="280746" y="114645"/>
                  </a:cubicBezTo>
                  <a:cubicBezTo>
                    <a:pt x="283392" y="110941"/>
                    <a:pt x="524692" y="50616"/>
                    <a:pt x="474421" y="60670"/>
                  </a:cubicBezTo>
                  <a:cubicBezTo>
                    <a:pt x="424150" y="70724"/>
                    <a:pt x="-27758" y="158566"/>
                    <a:pt x="1346" y="1590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9" name="フリーフォーム 2358">
              <a:extLst>
                <a:ext uri="{FF2B5EF4-FFF2-40B4-BE49-F238E27FC236}">
                  <a16:creationId xmlns:a16="http://schemas.microsoft.com/office/drawing/2014/main" id="{4B45EFF4-3B58-8A47-182E-CD1C219EDC3B}"/>
                </a:ext>
              </a:extLst>
            </p:cNvPr>
            <p:cNvSpPr/>
            <p:nvPr/>
          </p:nvSpPr>
          <p:spPr>
            <a:xfrm>
              <a:off x="6823060" y="2130425"/>
              <a:ext cx="254377" cy="111149"/>
            </a:xfrm>
            <a:custGeom>
              <a:avLst/>
              <a:gdLst>
                <a:gd name="connsiteX0" fmla="*/ 15 w 254377"/>
                <a:gd name="connsiteY0" fmla="*/ 15875 h 111149"/>
                <a:gd name="connsiteX1" fmla="*/ 158765 w 254377"/>
                <a:gd name="connsiteY1" fmla="*/ 22225 h 111149"/>
                <a:gd name="connsiteX2" fmla="*/ 254015 w 254377"/>
                <a:gd name="connsiteY2" fmla="*/ 111125 h 111149"/>
                <a:gd name="connsiteX3" fmla="*/ 193690 w 254377"/>
                <a:gd name="connsiteY3" fmla="*/ 12700 h 111149"/>
                <a:gd name="connsiteX4" fmla="*/ 193690 w 254377"/>
                <a:gd name="connsiteY4" fmla="*/ 25400 h 111149"/>
                <a:gd name="connsiteX5" fmla="*/ 168290 w 254377"/>
                <a:gd name="connsiteY5" fmla="*/ 0 h 111149"/>
                <a:gd name="connsiteX6" fmla="*/ 15 w 254377"/>
                <a:gd name="connsiteY6" fmla="*/ 15875 h 11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377" h="111149">
                  <a:moveTo>
                    <a:pt x="15" y="15875"/>
                  </a:moveTo>
                  <a:cubicBezTo>
                    <a:pt x="-1572" y="19579"/>
                    <a:pt x="116432" y="6350"/>
                    <a:pt x="158765" y="22225"/>
                  </a:cubicBezTo>
                  <a:cubicBezTo>
                    <a:pt x="201098" y="38100"/>
                    <a:pt x="248194" y="112713"/>
                    <a:pt x="254015" y="111125"/>
                  </a:cubicBezTo>
                  <a:cubicBezTo>
                    <a:pt x="259836" y="109538"/>
                    <a:pt x="193690" y="12700"/>
                    <a:pt x="193690" y="12700"/>
                  </a:cubicBezTo>
                  <a:cubicBezTo>
                    <a:pt x="183636" y="-1587"/>
                    <a:pt x="197923" y="27517"/>
                    <a:pt x="193690" y="25400"/>
                  </a:cubicBezTo>
                  <a:cubicBezTo>
                    <a:pt x="189457" y="23283"/>
                    <a:pt x="197394" y="0"/>
                    <a:pt x="168290" y="0"/>
                  </a:cubicBezTo>
                  <a:cubicBezTo>
                    <a:pt x="139186" y="0"/>
                    <a:pt x="1602" y="12171"/>
                    <a:pt x="15" y="1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0" name="フリーフォーム 2359">
              <a:extLst>
                <a:ext uri="{FF2B5EF4-FFF2-40B4-BE49-F238E27FC236}">
                  <a16:creationId xmlns:a16="http://schemas.microsoft.com/office/drawing/2014/main" id="{8BC520AB-0A92-DE8E-0C87-C27EB9891611}"/>
                </a:ext>
              </a:extLst>
            </p:cNvPr>
            <p:cNvSpPr/>
            <p:nvPr/>
          </p:nvSpPr>
          <p:spPr>
            <a:xfrm>
              <a:off x="6991348" y="2042399"/>
              <a:ext cx="900877" cy="246774"/>
            </a:xfrm>
            <a:custGeom>
              <a:avLst/>
              <a:gdLst>
                <a:gd name="connsiteX0" fmla="*/ 2 w 900877"/>
                <a:gd name="connsiteY0" fmla="*/ 15001 h 246774"/>
                <a:gd name="connsiteX1" fmla="*/ 107952 w 900877"/>
                <a:gd name="connsiteY1" fmla="*/ 148351 h 246774"/>
                <a:gd name="connsiteX2" fmla="*/ 139702 w 900877"/>
                <a:gd name="connsiteY2" fmla="*/ 218201 h 246774"/>
                <a:gd name="connsiteX3" fmla="*/ 327027 w 900877"/>
                <a:gd name="connsiteY3" fmla="*/ 164226 h 246774"/>
                <a:gd name="connsiteX4" fmla="*/ 269877 w 900877"/>
                <a:gd name="connsiteY4" fmla="*/ 199151 h 246774"/>
                <a:gd name="connsiteX5" fmla="*/ 654052 w 900877"/>
                <a:gd name="connsiteY5" fmla="*/ 84851 h 246774"/>
                <a:gd name="connsiteX6" fmla="*/ 863602 w 900877"/>
                <a:gd name="connsiteY6" fmla="*/ 34051 h 246774"/>
                <a:gd name="connsiteX7" fmla="*/ 882652 w 900877"/>
                <a:gd name="connsiteY7" fmla="*/ 2301 h 246774"/>
                <a:gd name="connsiteX8" fmla="*/ 669927 w 900877"/>
                <a:gd name="connsiteY8" fmla="*/ 97551 h 246774"/>
                <a:gd name="connsiteX9" fmla="*/ 180977 w 900877"/>
                <a:gd name="connsiteY9" fmla="*/ 240426 h 246774"/>
                <a:gd name="connsiteX10" fmla="*/ 219077 w 900877"/>
                <a:gd name="connsiteY10" fmla="*/ 211851 h 246774"/>
                <a:gd name="connsiteX11" fmla="*/ 92077 w 900877"/>
                <a:gd name="connsiteY11" fmla="*/ 122951 h 246774"/>
                <a:gd name="connsiteX12" fmla="*/ 111127 w 900877"/>
                <a:gd name="connsiteY12" fmla="*/ 145176 h 246774"/>
                <a:gd name="connsiteX13" fmla="*/ 2 w 900877"/>
                <a:gd name="connsiteY13" fmla="*/ 15001 h 2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0877" h="246774">
                  <a:moveTo>
                    <a:pt x="2" y="15001"/>
                  </a:moveTo>
                  <a:cubicBezTo>
                    <a:pt x="-527" y="15530"/>
                    <a:pt x="84669" y="114484"/>
                    <a:pt x="107952" y="148351"/>
                  </a:cubicBezTo>
                  <a:cubicBezTo>
                    <a:pt x="131235" y="182218"/>
                    <a:pt x="103190" y="215555"/>
                    <a:pt x="139702" y="218201"/>
                  </a:cubicBezTo>
                  <a:cubicBezTo>
                    <a:pt x="176214" y="220847"/>
                    <a:pt x="305331" y="167401"/>
                    <a:pt x="327027" y="164226"/>
                  </a:cubicBezTo>
                  <a:cubicBezTo>
                    <a:pt x="348723" y="161051"/>
                    <a:pt x="215373" y="212380"/>
                    <a:pt x="269877" y="199151"/>
                  </a:cubicBezTo>
                  <a:cubicBezTo>
                    <a:pt x="324381" y="185922"/>
                    <a:pt x="555098" y="112368"/>
                    <a:pt x="654052" y="84851"/>
                  </a:cubicBezTo>
                  <a:cubicBezTo>
                    <a:pt x="753006" y="57334"/>
                    <a:pt x="825502" y="47809"/>
                    <a:pt x="863602" y="34051"/>
                  </a:cubicBezTo>
                  <a:cubicBezTo>
                    <a:pt x="901702" y="20293"/>
                    <a:pt x="914931" y="-8282"/>
                    <a:pt x="882652" y="2301"/>
                  </a:cubicBezTo>
                  <a:cubicBezTo>
                    <a:pt x="850373" y="12884"/>
                    <a:pt x="786873" y="57863"/>
                    <a:pt x="669927" y="97551"/>
                  </a:cubicBezTo>
                  <a:cubicBezTo>
                    <a:pt x="552981" y="137239"/>
                    <a:pt x="256119" y="221376"/>
                    <a:pt x="180977" y="240426"/>
                  </a:cubicBezTo>
                  <a:cubicBezTo>
                    <a:pt x="105835" y="259476"/>
                    <a:pt x="233894" y="231430"/>
                    <a:pt x="219077" y="211851"/>
                  </a:cubicBezTo>
                  <a:cubicBezTo>
                    <a:pt x="204260" y="192272"/>
                    <a:pt x="110068" y="134063"/>
                    <a:pt x="92077" y="122951"/>
                  </a:cubicBezTo>
                  <a:cubicBezTo>
                    <a:pt x="74086" y="111839"/>
                    <a:pt x="125415" y="158934"/>
                    <a:pt x="111127" y="145176"/>
                  </a:cubicBezTo>
                  <a:cubicBezTo>
                    <a:pt x="96839" y="131418"/>
                    <a:pt x="531" y="14472"/>
                    <a:pt x="2" y="15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1" name="フリーフォーム 2360">
              <a:extLst>
                <a:ext uri="{FF2B5EF4-FFF2-40B4-BE49-F238E27FC236}">
                  <a16:creationId xmlns:a16="http://schemas.microsoft.com/office/drawing/2014/main" id="{EF7C50CA-7335-FC15-48B2-26358F96F402}"/>
                </a:ext>
              </a:extLst>
            </p:cNvPr>
            <p:cNvSpPr/>
            <p:nvPr/>
          </p:nvSpPr>
          <p:spPr>
            <a:xfrm>
              <a:off x="6823970" y="2240654"/>
              <a:ext cx="346988" cy="605135"/>
            </a:xfrm>
            <a:custGeom>
              <a:avLst/>
              <a:gdLst>
                <a:gd name="connsiteX0" fmla="*/ 345180 w 346988"/>
                <a:gd name="connsiteY0" fmla="*/ 896 h 605135"/>
                <a:gd name="connsiteX1" fmla="*/ 256280 w 346988"/>
                <a:gd name="connsiteY1" fmla="*/ 251721 h 605135"/>
                <a:gd name="connsiteX2" fmla="*/ 275330 w 346988"/>
                <a:gd name="connsiteY2" fmla="*/ 216796 h 605135"/>
                <a:gd name="connsiteX3" fmla="*/ 107055 w 346988"/>
                <a:gd name="connsiteY3" fmla="*/ 458096 h 605135"/>
                <a:gd name="connsiteX4" fmla="*/ 2280 w 346988"/>
                <a:gd name="connsiteY4" fmla="*/ 604146 h 605135"/>
                <a:gd name="connsiteX5" fmla="*/ 49905 w 346988"/>
                <a:gd name="connsiteY5" fmla="*/ 508896 h 605135"/>
                <a:gd name="connsiteX6" fmla="*/ 218180 w 346988"/>
                <a:gd name="connsiteY6" fmla="*/ 264421 h 605135"/>
                <a:gd name="connsiteX7" fmla="*/ 173730 w 346988"/>
                <a:gd name="connsiteY7" fmla="*/ 324746 h 605135"/>
                <a:gd name="connsiteX8" fmla="*/ 275330 w 346988"/>
                <a:gd name="connsiteY8" fmla="*/ 216796 h 605135"/>
                <a:gd name="connsiteX9" fmla="*/ 300730 w 346988"/>
                <a:gd name="connsiteY9" fmla="*/ 140596 h 605135"/>
                <a:gd name="connsiteX10" fmla="*/ 313430 w 346988"/>
                <a:gd name="connsiteY10" fmla="*/ 165996 h 605135"/>
                <a:gd name="connsiteX11" fmla="*/ 345180 w 346988"/>
                <a:gd name="connsiteY11" fmla="*/ 896 h 60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6988" h="605135">
                  <a:moveTo>
                    <a:pt x="345180" y="896"/>
                  </a:moveTo>
                  <a:cubicBezTo>
                    <a:pt x="335655" y="15183"/>
                    <a:pt x="267922" y="215738"/>
                    <a:pt x="256280" y="251721"/>
                  </a:cubicBezTo>
                  <a:cubicBezTo>
                    <a:pt x="244638" y="287704"/>
                    <a:pt x="300201" y="182400"/>
                    <a:pt x="275330" y="216796"/>
                  </a:cubicBezTo>
                  <a:cubicBezTo>
                    <a:pt x="250459" y="251192"/>
                    <a:pt x="152563" y="393538"/>
                    <a:pt x="107055" y="458096"/>
                  </a:cubicBezTo>
                  <a:cubicBezTo>
                    <a:pt x="61547" y="522654"/>
                    <a:pt x="11805" y="595679"/>
                    <a:pt x="2280" y="604146"/>
                  </a:cubicBezTo>
                  <a:cubicBezTo>
                    <a:pt x="-7245" y="612613"/>
                    <a:pt x="13922" y="565517"/>
                    <a:pt x="49905" y="508896"/>
                  </a:cubicBezTo>
                  <a:cubicBezTo>
                    <a:pt x="85888" y="452275"/>
                    <a:pt x="197543" y="295113"/>
                    <a:pt x="218180" y="264421"/>
                  </a:cubicBezTo>
                  <a:cubicBezTo>
                    <a:pt x="238817" y="233729"/>
                    <a:pt x="164205" y="332683"/>
                    <a:pt x="173730" y="324746"/>
                  </a:cubicBezTo>
                  <a:cubicBezTo>
                    <a:pt x="183255" y="316809"/>
                    <a:pt x="254163" y="247488"/>
                    <a:pt x="275330" y="216796"/>
                  </a:cubicBezTo>
                  <a:cubicBezTo>
                    <a:pt x="296497" y="186104"/>
                    <a:pt x="294380" y="149063"/>
                    <a:pt x="300730" y="140596"/>
                  </a:cubicBezTo>
                  <a:cubicBezTo>
                    <a:pt x="307080" y="132129"/>
                    <a:pt x="302847" y="184517"/>
                    <a:pt x="313430" y="165996"/>
                  </a:cubicBezTo>
                  <a:cubicBezTo>
                    <a:pt x="324013" y="147475"/>
                    <a:pt x="354705" y="-13391"/>
                    <a:pt x="345180" y="8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2" name="フリーフォーム 2361">
              <a:extLst>
                <a:ext uri="{FF2B5EF4-FFF2-40B4-BE49-F238E27FC236}">
                  <a16:creationId xmlns:a16="http://schemas.microsoft.com/office/drawing/2014/main" id="{BB434EAE-FA76-7BF5-8289-409241CB3552}"/>
                </a:ext>
              </a:extLst>
            </p:cNvPr>
            <p:cNvSpPr/>
            <p:nvPr/>
          </p:nvSpPr>
          <p:spPr>
            <a:xfrm>
              <a:off x="6515100" y="2698750"/>
              <a:ext cx="797445" cy="402163"/>
            </a:xfrm>
            <a:custGeom>
              <a:avLst/>
              <a:gdLst>
                <a:gd name="connsiteX0" fmla="*/ 0 w 797445"/>
                <a:gd name="connsiteY0" fmla="*/ 0 h 402163"/>
                <a:gd name="connsiteX1" fmla="*/ 320675 w 797445"/>
                <a:gd name="connsiteY1" fmla="*/ 146050 h 402163"/>
                <a:gd name="connsiteX2" fmla="*/ 241300 w 797445"/>
                <a:gd name="connsiteY2" fmla="*/ 117475 h 402163"/>
                <a:gd name="connsiteX3" fmla="*/ 431800 w 797445"/>
                <a:gd name="connsiteY3" fmla="*/ 203200 h 402163"/>
                <a:gd name="connsiteX4" fmla="*/ 739775 w 797445"/>
                <a:gd name="connsiteY4" fmla="*/ 355600 h 402163"/>
                <a:gd name="connsiteX5" fmla="*/ 790575 w 797445"/>
                <a:gd name="connsiteY5" fmla="*/ 400050 h 402163"/>
                <a:gd name="connsiteX6" fmla="*/ 650875 w 797445"/>
                <a:gd name="connsiteY6" fmla="*/ 301625 h 402163"/>
                <a:gd name="connsiteX7" fmla="*/ 339725 w 797445"/>
                <a:gd name="connsiteY7" fmla="*/ 117475 h 402163"/>
                <a:gd name="connsiteX8" fmla="*/ 342900 w 797445"/>
                <a:gd name="connsiteY8" fmla="*/ 117475 h 402163"/>
                <a:gd name="connsiteX9" fmla="*/ 0 w 797445"/>
                <a:gd name="connsiteY9" fmla="*/ 0 h 40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445" h="402163">
                  <a:moveTo>
                    <a:pt x="0" y="0"/>
                  </a:moveTo>
                  <a:lnTo>
                    <a:pt x="320675" y="146050"/>
                  </a:lnTo>
                  <a:cubicBezTo>
                    <a:pt x="360892" y="165629"/>
                    <a:pt x="222779" y="107950"/>
                    <a:pt x="241300" y="117475"/>
                  </a:cubicBezTo>
                  <a:cubicBezTo>
                    <a:pt x="259821" y="127000"/>
                    <a:pt x="348721" y="163513"/>
                    <a:pt x="431800" y="203200"/>
                  </a:cubicBezTo>
                  <a:cubicBezTo>
                    <a:pt x="514879" y="242888"/>
                    <a:pt x="679979" y="322792"/>
                    <a:pt x="739775" y="355600"/>
                  </a:cubicBezTo>
                  <a:cubicBezTo>
                    <a:pt x="799571" y="388408"/>
                    <a:pt x="805392" y="409046"/>
                    <a:pt x="790575" y="400050"/>
                  </a:cubicBezTo>
                  <a:cubicBezTo>
                    <a:pt x="775758" y="391054"/>
                    <a:pt x="726017" y="348721"/>
                    <a:pt x="650875" y="301625"/>
                  </a:cubicBezTo>
                  <a:cubicBezTo>
                    <a:pt x="575733" y="254529"/>
                    <a:pt x="391054" y="148167"/>
                    <a:pt x="339725" y="117475"/>
                  </a:cubicBezTo>
                  <a:cubicBezTo>
                    <a:pt x="288396" y="86783"/>
                    <a:pt x="342900" y="117475"/>
                    <a:pt x="342900" y="1174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3" name="フリーフォーム 2362">
              <a:extLst>
                <a:ext uri="{FF2B5EF4-FFF2-40B4-BE49-F238E27FC236}">
                  <a16:creationId xmlns:a16="http://schemas.microsoft.com/office/drawing/2014/main" id="{533B45B1-F18C-9348-0039-62F91B8AC780}"/>
                </a:ext>
              </a:extLst>
            </p:cNvPr>
            <p:cNvSpPr/>
            <p:nvPr/>
          </p:nvSpPr>
          <p:spPr>
            <a:xfrm>
              <a:off x="6593059" y="2806508"/>
              <a:ext cx="736812" cy="314563"/>
            </a:xfrm>
            <a:custGeom>
              <a:avLst/>
              <a:gdLst>
                <a:gd name="connsiteX0" fmla="*/ 280816 w 736812"/>
                <a:gd name="connsiteY0" fmla="*/ 192 h 314563"/>
                <a:gd name="connsiteX1" fmla="*/ 96666 w 736812"/>
                <a:gd name="connsiteY1" fmla="*/ 92267 h 314563"/>
                <a:gd name="connsiteX2" fmla="*/ 230016 w 736812"/>
                <a:gd name="connsiteY2" fmla="*/ 70042 h 314563"/>
                <a:gd name="connsiteX3" fmla="*/ 188741 w 736812"/>
                <a:gd name="connsiteY3" fmla="*/ 98617 h 314563"/>
                <a:gd name="connsiteX4" fmla="*/ 410991 w 736812"/>
                <a:gd name="connsiteY4" fmla="*/ 219267 h 314563"/>
                <a:gd name="connsiteX5" fmla="*/ 337966 w 736812"/>
                <a:gd name="connsiteY5" fmla="*/ 200217 h 314563"/>
                <a:gd name="connsiteX6" fmla="*/ 569741 w 736812"/>
                <a:gd name="connsiteY6" fmla="*/ 301817 h 314563"/>
                <a:gd name="connsiteX7" fmla="*/ 509416 w 736812"/>
                <a:gd name="connsiteY7" fmla="*/ 311342 h 314563"/>
                <a:gd name="connsiteX8" fmla="*/ 734841 w 736812"/>
                <a:gd name="connsiteY8" fmla="*/ 285942 h 314563"/>
                <a:gd name="connsiteX9" fmla="*/ 595141 w 736812"/>
                <a:gd name="connsiteY9" fmla="*/ 282767 h 314563"/>
                <a:gd name="connsiteX10" fmla="*/ 201441 w 736812"/>
                <a:gd name="connsiteY10" fmla="*/ 146242 h 314563"/>
                <a:gd name="connsiteX11" fmla="*/ 287166 w 736812"/>
                <a:gd name="connsiteY11" fmla="*/ 139892 h 314563"/>
                <a:gd name="connsiteX12" fmla="*/ 182391 w 736812"/>
                <a:gd name="connsiteY12" fmla="*/ 101792 h 314563"/>
                <a:gd name="connsiteX13" fmla="*/ 45866 w 736812"/>
                <a:gd name="connsiteY13" fmla="*/ 130367 h 314563"/>
                <a:gd name="connsiteX14" fmla="*/ 14116 w 736812"/>
                <a:gd name="connsiteY14" fmla="*/ 120842 h 314563"/>
                <a:gd name="connsiteX15" fmla="*/ 280816 w 736812"/>
                <a:gd name="connsiteY15" fmla="*/ 192 h 314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6812" h="314563">
                  <a:moveTo>
                    <a:pt x="280816" y="192"/>
                  </a:moveTo>
                  <a:cubicBezTo>
                    <a:pt x="294574" y="-4570"/>
                    <a:pt x="105133" y="80625"/>
                    <a:pt x="96666" y="92267"/>
                  </a:cubicBezTo>
                  <a:cubicBezTo>
                    <a:pt x="88199" y="103909"/>
                    <a:pt x="214670" y="68984"/>
                    <a:pt x="230016" y="70042"/>
                  </a:cubicBezTo>
                  <a:cubicBezTo>
                    <a:pt x="245362" y="71100"/>
                    <a:pt x="158578" y="73746"/>
                    <a:pt x="188741" y="98617"/>
                  </a:cubicBezTo>
                  <a:cubicBezTo>
                    <a:pt x="218903" y="123488"/>
                    <a:pt x="386120" y="202334"/>
                    <a:pt x="410991" y="219267"/>
                  </a:cubicBezTo>
                  <a:cubicBezTo>
                    <a:pt x="435862" y="236200"/>
                    <a:pt x="311508" y="186459"/>
                    <a:pt x="337966" y="200217"/>
                  </a:cubicBezTo>
                  <a:cubicBezTo>
                    <a:pt x="364424" y="213975"/>
                    <a:pt x="541166" y="283296"/>
                    <a:pt x="569741" y="301817"/>
                  </a:cubicBezTo>
                  <a:cubicBezTo>
                    <a:pt x="598316" y="320338"/>
                    <a:pt x="481899" y="313988"/>
                    <a:pt x="509416" y="311342"/>
                  </a:cubicBezTo>
                  <a:cubicBezTo>
                    <a:pt x="536933" y="308696"/>
                    <a:pt x="720553" y="290705"/>
                    <a:pt x="734841" y="285942"/>
                  </a:cubicBezTo>
                  <a:cubicBezTo>
                    <a:pt x="749129" y="281179"/>
                    <a:pt x="684041" y="306050"/>
                    <a:pt x="595141" y="282767"/>
                  </a:cubicBezTo>
                  <a:cubicBezTo>
                    <a:pt x="506241" y="259484"/>
                    <a:pt x="252770" y="170054"/>
                    <a:pt x="201441" y="146242"/>
                  </a:cubicBezTo>
                  <a:cubicBezTo>
                    <a:pt x="150112" y="122430"/>
                    <a:pt x="290341" y="147300"/>
                    <a:pt x="287166" y="139892"/>
                  </a:cubicBezTo>
                  <a:cubicBezTo>
                    <a:pt x="283991" y="132484"/>
                    <a:pt x="222608" y="103380"/>
                    <a:pt x="182391" y="101792"/>
                  </a:cubicBezTo>
                  <a:cubicBezTo>
                    <a:pt x="142174" y="100204"/>
                    <a:pt x="73912" y="127192"/>
                    <a:pt x="45866" y="130367"/>
                  </a:cubicBezTo>
                  <a:cubicBezTo>
                    <a:pt x="17820" y="133542"/>
                    <a:pt x="-21338" y="141480"/>
                    <a:pt x="14116" y="120842"/>
                  </a:cubicBezTo>
                  <a:cubicBezTo>
                    <a:pt x="49570" y="100204"/>
                    <a:pt x="267058" y="4954"/>
                    <a:pt x="280816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4" name="フリーフォーム 2363">
              <a:extLst>
                <a:ext uri="{FF2B5EF4-FFF2-40B4-BE49-F238E27FC236}">
                  <a16:creationId xmlns:a16="http://schemas.microsoft.com/office/drawing/2014/main" id="{A0DC4DA9-CFE6-675D-4F47-A07CC7588B0F}"/>
                </a:ext>
              </a:extLst>
            </p:cNvPr>
            <p:cNvSpPr/>
            <p:nvPr/>
          </p:nvSpPr>
          <p:spPr>
            <a:xfrm>
              <a:off x="7048116" y="2269272"/>
              <a:ext cx="537246" cy="524923"/>
            </a:xfrm>
            <a:custGeom>
              <a:avLst/>
              <a:gdLst>
                <a:gd name="connsiteX0" fmla="*/ 384 w 537246"/>
                <a:gd name="connsiteY0" fmla="*/ 853 h 524923"/>
                <a:gd name="connsiteX1" fmla="*/ 470284 w 537246"/>
                <a:gd name="connsiteY1" fmla="*/ 264378 h 524923"/>
                <a:gd name="connsiteX2" fmla="*/ 460759 w 537246"/>
                <a:gd name="connsiteY2" fmla="*/ 251678 h 524923"/>
                <a:gd name="connsiteX3" fmla="*/ 502034 w 537246"/>
                <a:gd name="connsiteY3" fmla="*/ 283428 h 524923"/>
                <a:gd name="connsiteX4" fmla="*/ 505209 w 537246"/>
                <a:gd name="connsiteY4" fmla="*/ 372328 h 524923"/>
                <a:gd name="connsiteX5" fmla="*/ 536959 w 537246"/>
                <a:gd name="connsiteY5" fmla="*/ 524728 h 524923"/>
                <a:gd name="connsiteX6" fmla="*/ 521084 w 537246"/>
                <a:gd name="connsiteY6" fmla="*/ 400903 h 524923"/>
                <a:gd name="connsiteX7" fmla="*/ 524259 w 537246"/>
                <a:gd name="connsiteY7" fmla="*/ 254853 h 524923"/>
                <a:gd name="connsiteX8" fmla="*/ 463934 w 537246"/>
                <a:gd name="connsiteY8" fmla="*/ 248503 h 524923"/>
                <a:gd name="connsiteX9" fmla="*/ 390909 w 537246"/>
                <a:gd name="connsiteY9" fmla="*/ 181828 h 524923"/>
                <a:gd name="connsiteX10" fmla="*/ 384 w 537246"/>
                <a:gd name="connsiteY10" fmla="*/ 853 h 52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246" h="524923">
                  <a:moveTo>
                    <a:pt x="384" y="853"/>
                  </a:moveTo>
                  <a:cubicBezTo>
                    <a:pt x="13613" y="14611"/>
                    <a:pt x="393555" y="222574"/>
                    <a:pt x="470284" y="264378"/>
                  </a:cubicBezTo>
                  <a:cubicBezTo>
                    <a:pt x="547013" y="306182"/>
                    <a:pt x="455467" y="248503"/>
                    <a:pt x="460759" y="251678"/>
                  </a:cubicBezTo>
                  <a:cubicBezTo>
                    <a:pt x="466051" y="254853"/>
                    <a:pt x="494626" y="263320"/>
                    <a:pt x="502034" y="283428"/>
                  </a:cubicBezTo>
                  <a:cubicBezTo>
                    <a:pt x="509442" y="303536"/>
                    <a:pt x="499388" y="332111"/>
                    <a:pt x="505209" y="372328"/>
                  </a:cubicBezTo>
                  <a:cubicBezTo>
                    <a:pt x="511030" y="412545"/>
                    <a:pt x="534313" y="519966"/>
                    <a:pt x="536959" y="524728"/>
                  </a:cubicBezTo>
                  <a:cubicBezTo>
                    <a:pt x="539605" y="529490"/>
                    <a:pt x="523201" y="445882"/>
                    <a:pt x="521084" y="400903"/>
                  </a:cubicBezTo>
                  <a:cubicBezTo>
                    <a:pt x="518967" y="355924"/>
                    <a:pt x="533784" y="280253"/>
                    <a:pt x="524259" y="254853"/>
                  </a:cubicBezTo>
                  <a:cubicBezTo>
                    <a:pt x="514734" y="229453"/>
                    <a:pt x="486159" y="260674"/>
                    <a:pt x="463934" y="248503"/>
                  </a:cubicBezTo>
                  <a:cubicBezTo>
                    <a:pt x="441709" y="236332"/>
                    <a:pt x="462347" y="219928"/>
                    <a:pt x="390909" y="181828"/>
                  </a:cubicBezTo>
                  <a:cubicBezTo>
                    <a:pt x="319471" y="143728"/>
                    <a:pt x="-12845" y="-12905"/>
                    <a:pt x="384" y="8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5" name="フリーフォーム 2364">
              <a:extLst>
                <a:ext uri="{FF2B5EF4-FFF2-40B4-BE49-F238E27FC236}">
                  <a16:creationId xmlns:a16="http://schemas.microsoft.com/office/drawing/2014/main" id="{3C5CD7A3-9676-A6E2-63C7-0B9A2A8111B1}"/>
                </a:ext>
              </a:extLst>
            </p:cNvPr>
            <p:cNvSpPr/>
            <p:nvPr/>
          </p:nvSpPr>
          <p:spPr>
            <a:xfrm>
              <a:off x="7273925" y="2432050"/>
              <a:ext cx="286453" cy="296251"/>
            </a:xfrm>
            <a:custGeom>
              <a:avLst/>
              <a:gdLst>
                <a:gd name="connsiteX0" fmla="*/ 0 w 286453"/>
                <a:gd name="connsiteY0" fmla="*/ 0 h 296251"/>
                <a:gd name="connsiteX1" fmla="*/ 231775 w 286453"/>
                <a:gd name="connsiteY1" fmla="*/ 123825 h 296251"/>
                <a:gd name="connsiteX2" fmla="*/ 285750 w 286453"/>
                <a:gd name="connsiteY2" fmla="*/ 295275 h 296251"/>
                <a:gd name="connsiteX3" fmla="*/ 260350 w 286453"/>
                <a:gd name="connsiteY3" fmla="*/ 190500 h 296251"/>
                <a:gd name="connsiteX4" fmla="*/ 228600 w 286453"/>
                <a:gd name="connsiteY4" fmla="*/ 120650 h 296251"/>
                <a:gd name="connsiteX5" fmla="*/ 247650 w 286453"/>
                <a:gd name="connsiteY5" fmla="*/ 133350 h 296251"/>
                <a:gd name="connsiteX6" fmla="*/ 0 w 286453"/>
                <a:gd name="connsiteY6" fmla="*/ 0 h 29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453" h="296251">
                  <a:moveTo>
                    <a:pt x="0" y="0"/>
                  </a:moveTo>
                  <a:cubicBezTo>
                    <a:pt x="92075" y="37306"/>
                    <a:pt x="184150" y="74613"/>
                    <a:pt x="231775" y="123825"/>
                  </a:cubicBezTo>
                  <a:cubicBezTo>
                    <a:pt x="279400" y="173038"/>
                    <a:pt x="280988" y="284163"/>
                    <a:pt x="285750" y="295275"/>
                  </a:cubicBezTo>
                  <a:cubicBezTo>
                    <a:pt x="290512" y="306387"/>
                    <a:pt x="269875" y="219604"/>
                    <a:pt x="260350" y="190500"/>
                  </a:cubicBezTo>
                  <a:cubicBezTo>
                    <a:pt x="250825" y="161396"/>
                    <a:pt x="230717" y="130175"/>
                    <a:pt x="228600" y="120650"/>
                  </a:cubicBezTo>
                  <a:cubicBezTo>
                    <a:pt x="226483" y="111125"/>
                    <a:pt x="247650" y="133350"/>
                    <a:pt x="247650" y="1333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6" name="フリーフォーム 2365">
              <a:extLst>
                <a:ext uri="{FF2B5EF4-FFF2-40B4-BE49-F238E27FC236}">
                  <a16:creationId xmlns:a16="http://schemas.microsoft.com/office/drawing/2014/main" id="{00F51B19-8EEA-266E-7C40-0F7D11D406D6}"/>
                </a:ext>
              </a:extLst>
            </p:cNvPr>
            <p:cNvSpPr/>
            <p:nvPr/>
          </p:nvSpPr>
          <p:spPr>
            <a:xfrm>
              <a:off x="6889593" y="2269837"/>
              <a:ext cx="222768" cy="210058"/>
            </a:xfrm>
            <a:custGeom>
              <a:avLst/>
              <a:gdLst>
                <a:gd name="connsiteX0" fmla="*/ 184307 w 222768"/>
                <a:gd name="connsiteY0" fmla="*/ 288 h 210058"/>
                <a:gd name="connsiteX1" fmla="*/ 44607 w 222768"/>
                <a:gd name="connsiteY1" fmla="*/ 47913 h 210058"/>
                <a:gd name="connsiteX2" fmla="*/ 130332 w 222768"/>
                <a:gd name="connsiteY2" fmla="*/ 111413 h 210058"/>
                <a:gd name="connsiteX3" fmla="*/ 104932 w 222768"/>
                <a:gd name="connsiteY3" fmla="*/ 124113 h 210058"/>
                <a:gd name="connsiteX4" fmla="*/ 222407 w 222768"/>
                <a:gd name="connsiteY4" fmla="*/ 209838 h 210058"/>
                <a:gd name="connsiteX5" fmla="*/ 136682 w 222768"/>
                <a:gd name="connsiteY5" fmla="*/ 146338 h 210058"/>
                <a:gd name="connsiteX6" fmla="*/ 157 w 222768"/>
                <a:gd name="connsiteY6" fmla="*/ 70138 h 210058"/>
                <a:gd name="connsiteX7" fmla="*/ 184307 w 222768"/>
                <a:gd name="connsiteY7" fmla="*/ 288 h 21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768" h="210058">
                  <a:moveTo>
                    <a:pt x="184307" y="288"/>
                  </a:moveTo>
                  <a:cubicBezTo>
                    <a:pt x="191715" y="-3416"/>
                    <a:pt x="53603" y="29392"/>
                    <a:pt x="44607" y="47913"/>
                  </a:cubicBezTo>
                  <a:cubicBezTo>
                    <a:pt x="35611" y="66434"/>
                    <a:pt x="120278" y="98713"/>
                    <a:pt x="130332" y="111413"/>
                  </a:cubicBezTo>
                  <a:cubicBezTo>
                    <a:pt x="140386" y="124113"/>
                    <a:pt x="89586" y="107709"/>
                    <a:pt x="104932" y="124113"/>
                  </a:cubicBezTo>
                  <a:cubicBezTo>
                    <a:pt x="120278" y="140517"/>
                    <a:pt x="217115" y="206134"/>
                    <a:pt x="222407" y="209838"/>
                  </a:cubicBezTo>
                  <a:cubicBezTo>
                    <a:pt x="227699" y="213542"/>
                    <a:pt x="173724" y="169621"/>
                    <a:pt x="136682" y="146338"/>
                  </a:cubicBezTo>
                  <a:cubicBezTo>
                    <a:pt x="99640" y="123055"/>
                    <a:pt x="-4605" y="91305"/>
                    <a:pt x="157" y="70138"/>
                  </a:cubicBezTo>
                  <a:cubicBezTo>
                    <a:pt x="4919" y="48971"/>
                    <a:pt x="176899" y="3992"/>
                    <a:pt x="184307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7" name="フリーフォーム 2366">
              <a:extLst>
                <a:ext uri="{FF2B5EF4-FFF2-40B4-BE49-F238E27FC236}">
                  <a16:creationId xmlns:a16="http://schemas.microsoft.com/office/drawing/2014/main" id="{A456EFC9-63AD-2160-C05E-0836153DA343}"/>
                </a:ext>
              </a:extLst>
            </p:cNvPr>
            <p:cNvSpPr/>
            <p:nvPr/>
          </p:nvSpPr>
          <p:spPr>
            <a:xfrm>
              <a:off x="6873699" y="2351866"/>
              <a:ext cx="243286" cy="163071"/>
            </a:xfrm>
            <a:custGeom>
              <a:avLst/>
              <a:gdLst>
                <a:gd name="connsiteX0" fmla="*/ 176 w 243286"/>
                <a:gd name="connsiteY0" fmla="*/ 809 h 163071"/>
                <a:gd name="connsiteX1" fmla="*/ 146226 w 243286"/>
                <a:gd name="connsiteY1" fmla="*/ 121459 h 163071"/>
                <a:gd name="connsiteX2" fmla="*/ 143051 w 243286"/>
                <a:gd name="connsiteY2" fmla="*/ 162734 h 163071"/>
                <a:gd name="connsiteX3" fmla="*/ 241476 w 243286"/>
                <a:gd name="connsiteY3" fmla="*/ 140509 h 163071"/>
                <a:gd name="connsiteX4" fmla="*/ 200201 w 243286"/>
                <a:gd name="connsiteY4" fmla="*/ 130984 h 163071"/>
                <a:gd name="connsiteX5" fmla="*/ 117651 w 243286"/>
                <a:gd name="connsiteY5" fmla="*/ 70659 h 163071"/>
                <a:gd name="connsiteX6" fmla="*/ 176 w 243286"/>
                <a:gd name="connsiteY6" fmla="*/ 809 h 16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286" h="163071">
                  <a:moveTo>
                    <a:pt x="176" y="809"/>
                  </a:moveTo>
                  <a:cubicBezTo>
                    <a:pt x="4939" y="9276"/>
                    <a:pt x="122414" y="94472"/>
                    <a:pt x="146226" y="121459"/>
                  </a:cubicBezTo>
                  <a:cubicBezTo>
                    <a:pt x="170038" y="148446"/>
                    <a:pt x="127176" y="159559"/>
                    <a:pt x="143051" y="162734"/>
                  </a:cubicBezTo>
                  <a:cubicBezTo>
                    <a:pt x="158926" y="165909"/>
                    <a:pt x="231951" y="145801"/>
                    <a:pt x="241476" y="140509"/>
                  </a:cubicBezTo>
                  <a:cubicBezTo>
                    <a:pt x="251001" y="135217"/>
                    <a:pt x="220838" y="142626"/>
                    <a:pt x="200201" y="130984"/>
                  </a:cubicBezTo>
                  <a:cubicBezTo>
                    <a:pt x="179564" y="119342"/>
                    <a:pt x="146755" y="88651"/>
                    <a:pt x="117651" y="70659"/>
                  </a:cubicBezTo>
                  <a:cubicBezTo>
                    <a:pt x="88547" y="52667"/>
                    <a:pt x="-4587" y="-7658"/>
                    <a:pt x="176" y="8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8" name="フリーフォーム 2367">
              <a:extLst>
                <a:ext uri="{FF2B5EF4-FFF2-40B4-BE49-F238E27FC236}">
                  <a16:creationId xmlns:a16="http://schemas.microsoft.com/office/drawing/2014/main" id="{1D6CE0C8-CE39-BED5-44AA-B1EBEE645855}"/>
                </a:ext>
              </a:extLst>
            </p:cNvPr>
            <p:cNvSpPr/>
            <p:nvPr/>
          </p:nvSpPr>
          <p:spPr>
            <a:xfrm>
              <a:off x="7123917" y="2475738"/>
              <a:ext cx="459242" cy="281839"/>
            </a:xfrm>
            <a:custGeom>
              <a:avLst/>
              <a:gdLst>
                <a:gd name="connsiteX0" fmla="*/ 783 w 459242"/>
                <a:gd name="connsiteY0" fmla="*/ 762 h 281839"/>
                <a:gd name="connsiteX1" fmla="*/ 315108 w 459242"/>
                <a:gd name="connsiteY1" fmla="*/ 184912 h 281839"/>
                <a:gd name="connsiteX2" fmla="*/ 270658 w 459242"/>
                <a:gd name="connsiteY2" fmla="*/ 162687 h 281839"/>
                <a:gd name="connsiteX3" fmla="*/ 448458 w 459242"/>
                <a:gd name="connsiteY3" fmla="*/ 267462 h 281839"/>
                <a:gd name="connsiteX4" fmla="*/ 432583 w 459242"/>
                <a:gd name="connsiteY4" fmla="*/ 273812 h 281839"/>
                <a:gd name="connsiteX5" fmla="*/ 375433 w 459242"/>
                <a:gd name="connsiteY5" fmla="*/ 200787 h 281839"/>
                <a:gd name="connsiteX6" fmla="*/ 229383 w 459242"/>
                <a:gd name="connsiteY6" fmla="*/ 121412 h 281839"/>
                <a:gd name="connsiteX7" fmla="*/ 783 w 459242"/>
                <a:gd name="connsiteY7" fmla="*/ 762 h 28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242" h="281839">
                  <a:moveTo>
                    <a:pt x="783" y="762"/>
                  </a:moveTo>
                  <a:cubicBezTo>
                    <a:pt x="15071" y="11345"/>
                    <a:pt x="270129" y="157925"/>
                    <a:pt x="315108" y="184912"/>
                  </a:cubicBezTo>
                  <a:cubicBezTo>
                    <a:pt x="360087" y="211899"/>
                    <a:pt x="248433" y="148929"/>
                    <a:pt x="270658" y="162687"/>
                  </a:cubicBezTo>
                  <a:cubicBezTo>
                    <a:pt x="292883" y="176445"/>
                    <a:pt x="448458" y="267462"/>
                    <a:pt x="448458" y="267462"/>
                  </a:cubicBezTo>
                  <a:cubicBezTo>
                    <a:pt x="475445" y="285983"/>
                    <a:pt x="444754" y="284925"/>
                    <a:pt x="432583" y="273812"/>
                  </a:cubicBezTo>
                  <a:cubicBezTo>
                    <a:pt x="420412" y="262699"/>
                    <a:pt x="409300" y="226187"/>
                    <a:pt x="375433" y="200787"/>
                  </a:cubicBezTo>
                  <a:cubicBezTo>
                    <a:pt x="341566" y="175387"/>
                    <a:pt x="287062" y="149987"/>
                    <a:pt x="229383" y="121412"/>
                  </a:cubicBezTo>
                  <a:cubicBezTo>
                    <a:pt x="171704" y="92837"/>
                    <a:pt x="-13505" y="-9821"/>
                    <a:pt x="783" y="7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9" name="フリーフォーム 2368">
              <a:extLst>
                <a:ext uri="{FF2B5EF4-FFF2-40B4-BE49-F238E27FC236}">
                  <a16:creationId xmlns:a16="http://schemas.microsoft.com/office/drawing/2014/main" id="{C0792EB6-3314-D621-3C33-2F953CE69DC8}"/>
                </a:ext>
              </a:extLst>
            </p:cNvPr>
            <p:cNvSpPr/>
            <p:nvPr/>
          </p:nvSpPr>
          <p:spPr>
            <a:xfrm>
              <a:off x="7111700" y="2516767"/>
              <a:ext cx="469356" cy="595409"/>
            </a:xfrm>
            <a:custGeom>
              <a:avLst/>
              <a:gdLst>
                <a:gd name="connsiteX0" fmla="*/ 300 w 469356"/>
                <a:gd name="connsiteY0" fmla="*/ 1008 h 595409"/>
                <a:gd name="connsiteX1" fmla="*/ 359075 w 469356"/>
                <a:gd name="connsiteY1" fmla="*/ 220083 h 595409"/>
                <a:gd name="connsiteX2" fmla="*/ 308275 w 469356"/>
                <a:gd name="connsiteY2" fmla="*/ 216908 h 595409"/>
                <a:gd name="connsiteX3" fmla="*/ 441625 w 469356"/>
                <a:gd name="connsiteY3" fmla="*/ 258183 h 595409"/>
                <a:gd name="connsiteX4" fmla="*/ 406700 w 469356"/>
                <a:gd name="connsiteY4" fmla="*/ 293108 h 595409"/>
                <a:gd name="connsiteX5" fmla="*/ 162225 w 469356"/>
                <a:gd name="connsiteY5" fmla="*/ 588383 h 595409"/>
                <a:gd name="connsiteX6" fmla="*/ 244775 w 469356"/>
                <a:gd name="connsiteY6" fmla="*/ 483608 h 595409"/>
                <a:gd name="connsiteX7" fmla="*/ 467025 w 469356"/>
                <a:gd name="connsiteY7" fmla="*/ 267708 h 595409"/>
                <a:gd name="connsiteX8" fmla="*/ 365425 w 469356"/>
                <a:gd name="connsiteY8" fmla="*/ 356608 h 595409"/>
                <a:gd name="connsiteX9" fmla="*/ 435275 w 469356"/>
                <a:gd name="connsiteY9" fmla="*/ 251833 h 595409"/>
                <a:gd name="connsiteX10" fmla="*/ 216200 w 469356"/>
                <a:gd name="connsiteY10" fmla="*/ 118483 h 595409"/>
                <a:gd name="connsiteX11" fmla="*/ 295575 w 469356"/>
                <a:gd name="connsiteY11" fmla="*/ 137533 h 595409"/>
                <a:gd name="connsiteX12" fmla="*/ 300 w 469356"/>
                <a:gd name="connsiteY12" fmla="*/ 1008 h 59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9356" h="595409">
                  <a:moveTo>
                    <a:pt x="300" y="1008"/>
                  </a:moveTo>
                  <a:cubicBezTo>
                    <a:pt x="10883" y="14766"/>
                    <a:pt x="307746" y="184100"/>
                    <a:pt x="359075" y="220083"/>
                  </a:cubicBezTo>
                  <a:cubicBezTo>
                    <a:pt x="410404" y="256066"/>
                    <a:pt x="294517" y="210558"/>
                    <a:pt x="308275" y="216908"/>
                  </a:cubicBezTo>
                  <a:cubicBezTo>
                    <a:pt x="322033" y="223258"/>
                    <a:pt x="425221" y="245483"/>
                    <a:pt x="441625" y="258183"/>
                  </a:cubicBezTo>
                  <a:cubicBezTo>
                    <a:pt x="458029" y="270883"/>
                    <a:pt x="453267" y="238075"/>
                    <a:pt x="406700" y="293108"/>
                  </a:cubicBezTo>
                  <a:cubicBezTo>
                    <a:pt x="360133" y="348141"/>
                    <a:pt x="189212" y="556633"/>
                    <a:pt x="162225" y="588383"/>
                  </a:cubicBezTo>
                  <a:cubicBezTo>
                    <a:pt x="135238" y="620133"/>
                    <a:pt x="193975" y="537054"/>
                    <a:pt x="244775" y="483608"/>
                  </a:cubicBezTo>
                  <a:cubicBezTo>
                    <a:pt x="295575" y="430162"/>
                    <a:pt x="446917" y="288875"/>
                    <a:pt x="467025" y="267708"/>
                  </a:cubicBezTo>
                  <a:cubicBezTo>
                    <a:pt x="487133" y="246541"/>
                    <a:pt x="370717" y="359254"/>
                    <a:pt x="365425" y="356608"/>
                  </a:cubicBezTo>
                  <a:cubicBezTo>
                    <a:pt x="360133" y="353962"/>
                    <a:pt x="460146" y="291520"/>
                    <a:pt x="435275" y="251833"/>
                  </a:cubicBezTo>
                  <a:cubicBezTo>
                    <a:pt x="410404" y="212146"/>
                    <a:pt x="239483" y="137533"/>
                    <a:pt x="216200" y="118483"/>
                  </a:cubicBezTo>
                  <a:cubicBezTo>
                    <a:pt x="192917" y="99433"/>
                    <a:pt x="328913" y="156583"/>
                    <a:pt x="295575" y="137533"/>
                  </a:cubicBezTo>
                  <a:cubicBezTo>
                    <a:pt x="262238" y="118483"/>
                    <a:pt x="-10283" y="-12750"/>
                    <a:pt x="300" y="10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0" name="フリーフォーム 2369">
              <a:extLst>
                <a:ext uri="{FF2B5EF4-FFF2-40B4-BE49-F238E27FC236}">
                  <a16:creationId xmlns:a16="http://schemas.microsoft.com/office/drawing/2014/main" id="{E6E924B9-A74E-7CE7-AFC6-54859755C6B0}"/>
                </a:ext>
              </a:extLst>
            </p:cNvPr>
            <p:cNvSpPr/>
            <p:nvPr/>
          </p:nvSpPr>
          <p:spPr>
            <a:xfrm>
              <a:off x="6862360" y="2355804"/>
              <a:ext cx="329560" cy="495781"/>
            </a:xfrm>
            <a:custGeom>
              <a:avLst/>
              <a:gdLst>
                <a:gd name="connsiteX0" fmla="*/ 329015 w 329560"/>
                <a:gd name="connsiteY0" fmla="*/ 46 h 495781"/>
                <a:gd name="connsiteX1" fmla="*/ 265515 w 329560"/>
                <a:gd name="connsiteY1" fmla="*/ 139746 h 495781"/>
                <a:gd name="connsiteX2" fmla="*/ 290915 w 329560"/>
                <a:gd name="connsiteY2" fmla="*/ 130221 h 495781"/>
                <a:gd name="connsiteX3" fmla="*/ 160740 w 329560"/>
                <a:gd name="connsiteY3" fmla="*/ 266746 h 495781"/>
                <a:gd name="connsiteX4" fmla="*/ 205190 w 329560"/>
                <a:gd name="connsiteY4" fmla="*/ 247696 h 495781"/>
                <a:gd name="connsiteX5" fmla="*/ 1990 w 329560"/>
                <a:gd name="connsiteY5" fmla="*/ 492171 h 495781"/>
                <a:gd name="connsiteX6" fmla="*/ 109940 w 329560"/>
                <a:gd name="connsiteY6" fmla="*/ 381046 h 495781"/>
                <a:gd name="connsiteX7" fmla="*/ 246465 w 329560"/>
                <a:gd name="connsiteY7" fmla="*/ 206421 h 495781"/>
                <a:gd name="connsiteX8" fmla="*/ 208365 w 329560"/>
                <a:gd name="connsiteY8" fmla="*/ 231821 h 495781"/>
                <a:gd name="connsiteX9" fmla="*/ 309965 w 329560"/>
                <a:gd name="connsiteY9" fmla="*/ 104821 h 495781"/>
                <a:gd name="connsiteX10" fmla="*/ 297265 w 329560"/>
                <a:gd name="connsiteY10" fmla="*/ 123871 h 495781"/>
                <a:gd name="connsiteX11" fmla="*/ 329015 w 329560"/>
                <a:gd name="connsiteY11" fmla="*/ 46 h 49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560" h="495781">
                  <a:moveTo>
                    <a:pt x="329015" y="46"/>
                  </a:moveTo>
                  <a:cubicBezTo>
                    <a:pt x="323723" y="2692"/>
                    <a:pt x="271865" y="118050"/>
                    <a:pt x="265515" y="139746"/>
                  </a:cubicBezTo>
                  <a:cubicBezTo>
                    <a:pt x="259165" y="161442"/>
                    <a:pt x="308377" y="109054"/>
                    <a:pt x="290915" y="130221"/>
                  </a:cubicBezTo>
                  <a:cubicBezTo>
                    <a:pt x="273453" y="151388"/>
                    <a:pt x="175027" y="247167"/>
                    <a:pt x="160740" y="266746"/>
                  </a:cubicBezTo>
                  <a:cubicBezTo>
                    <a:pt x="146453" y="286325"/>
                    <a:pt x="231648" y="210125"/>
                    <a:pt x="205190" y="247696"/>
                  </a:cubicBezTo>
                  <a:cubicBezTo>
                    <a:pt x="178732" y="285267"/>
                    <a:pt x="17865" y="469946"/>
                    <a:pt x="1990" y="492171"/>
                  </a:cubicBezTo>
                  <a:cubicBezTo>
                    <a:pt x="-13885" y="514396"/>
                    <a:pt x="69194" y="428671"/>
                    <a:pt x="109940" y="381046"/>
                  </a:cubicBezTo>
                  <a:cubicBezTo>
                    <a:pt x="150686" y="333421"/>
                    <a:pt x="230061" y="231292"/>
                    <a:pt x="246465" y="206421"/>
                  </a:cubicBezTo>
                  <a:cubicBezTo>
                    <a:pt x="262869" y="181550"/>
                    <a:pt x="197782" y="248754"/>
                    <a:pt x="208365" y="231821"/>
                  </a:cubicBezTo>
                  <a:cubicBezTo>
                    <a:pt x="218948" y="214888"/>
                    <a:pt x="295148" y="122813"/>
                    <a:pt x="309965" y="104821"/>
                  </a:cubicBezTo>
                  <a:cubicBezTo>
                    <a:pt x="324782" y="86829"/>
                    <a:pt x="295148" y="138159"/>
                    <a:pt x="297265" y="123871"/>
                  </a:cubicBezTo>
                  <a:cubicBezTo>
                    <a:pt x="299382" y="109584"/>
                    <a:pt x="334307" y="-2600"/>
                    <a:pt x="329015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1" name="フリーフォーム 2370">
              <a:extLst>
                <a:ext uri="{FF2B5EF4-FFF2-40B4-BE49-F238E27FC236}">
                  <a16:creationId xmlns:a16="http://schemas.microsoft.com/office/drawing/2014/main" id="{44147964-BB9D-9E6E-E0CB-B6F556DCB612}"/>
                </a:ext>
              </a:extLst>
            </p:cNvPr>
            <p:cNvSpPr/>
            <p:nvPr/>
          </p:nvSpPr>
          <p:spPr>
            <a:xfrm>
              <a:off x="7108825" y="2579806"/>
              <a:ext cx="390527" cy="189118"/>
            </a:xfrm>
            <a:custGeom>
              <a:avLst/>
              <a:gdLst>
                <a:gd name="connsiteX0" fmla="*/ 0 w 390527"/>
                <a:gd name="connsiteY0" fmla="*/ 4644 h 189118"/>
                <a:gd name="connsiteX1" fmla="*/ 50800 w 390527"/>
                <a:gd name="connsiteY1" fmla="*/ 14169 h 189118"/>
                <a:gd name="connsiteX2" fmla="*/ 257175 w 390527"/>
                <a:gd name="connsiteY2" fmla="*/ 150694 h 189118"/>
                <a:gd name="connsiteX3" fmla="*/ 254000 w 390527"/>
                <a:gd name="connsiteY3" fmla="*/ 157044 h 189118"/>
                <a:gd name="connsiteX4" fmla="*/ 390525 w 390527"/>
                <a:gd name="connsiteY4" fmla="*/ 188794 h 189118"/>
                <a:gd name="connsiteX5" fmla="*/ 257175 w 390527"/>
                <a:gd name="connsiteY5" fmla="*/ 134819 h 189118"/>
                <a:gd name="connsiteX6" fmla="*/ 142875 w 390527"/>
                <a:gd name="connsiteY6" fmla="*/ 58619 h 189118"/>
                <a:gd name="connsiteX7" fmla="*/ 50800 w 390527"/>
                <a:gd name="connsiteY7" fmla="*/ 17344 h 189118"/>
                <a:gd name="connsiteX8" fmla="*/ 0 w 390527"/>
                <a:gd name="connsiteY8" fmla="*/ 4644 h 18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7" h="189118">
                  <a:moveTo>
                    <a:pt x="0" y="4644"/>
                  </a:moveTo>
                  <a:cubicBezTo>
                    <a:pt x="0" y="4115"/>
                    <a:pt x="7938" y="-10173"/>
                    <a:pt x="50800" y="14169"/>
                  </a:cubicBezTo>
                  <a:cubicBezTo>
                    <a:pt x="93662" y="38511"/>
                    <a:pt x="223308" y="126882"/>
                    <a:pt x="257175" y="150694"/>
                  </a:cubicBezTo>
                  <a:cubicBezTo>
                    <a:pt x="291042" y="174506"/>
                    <a:pt x="231775" y="150694"/>
                    <a:pt x="254000" y="157044"/>
                  </a:cubicBezTo>
                  <a:cubicBezTo>
                    <a:pt x="276225" y="163394"/>
                    <a:pt x="389996" y="192498"/>
                    <a:pt x="390525" y="188794"/>
                  </a:cubicBezTo>
                  <a:cubicBezTo>
                    <a:pt x="391054" y="185090"/>
                    <a:pt x="298450" y="156515"/>
                    <a:pt x="257175" y="134819"/>
                  </a:cubicBezTo>
                  <a:cubicBezTo>
                    <a:pt x="215900" y="113123"/>
                    <a:pt x="177271" y="78198"/>
                    <a:pt x="142875" y="58619"/>
                  </a:cubicBezTo>
                  <a:cubicBezTo>
                    <a:pt x="108479" y="39040"/>
                    <a:pt x="68792" y="26869"/>
                    <a:pt x="50800" y="17344"/>
                  </a:cubicBezTo>
                  <a:cubicBezTo>
                    <a:pt x="32808" y="7819"/>
                    <a:pt x="0" y="5173"/>
                    <a:pt x="0" y="4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2" name="フリーフォーム 2371">
              <a:extLst>
                <a:ext uri="{FF2B5EF4-FFF2-40B4-BE49-F238E27FC236}">
                  <a16:creationId xmlns:a16="http://schemas.microsoft.com/office/drawing/2014/main" id="{91B920C5-70C1-E5B5-A255-7442E087D616}"/>
                </a:ext>
              </a:extLst>
            </p:cNvPr>
            <p:cNvSpPr/>
            <p:nvPr/>
          </p:nvSpPr>
          <p:spPr>
            <a:xfrm>
              <a:off x="6986822" y="2600323"/>
              <a:ext cx="461728" cy="319856"/>
            </a:xfrm>
            <a:custGeom>
              <a:avLst/>
              <a:gdLst>
                <a:gd name="connsiteX0" fmla="*/ 137878 w 461728"/>
                <a:gd name="connsiteY0" fmla="*/ 2 h 319856"/>
                <a:gd name="connsiteX1" fmla="*/ 122003 w 461728"/>
                <a:gd name="connsiteY1" fmla="*/ 111127 h 319856"/>
                <a:gd name="connsiteX2" fmla="*/ 1353 w 461728"/>
                <a:gd name="connsiteY2" fmla="*/ 244477 h 319856"/>
                <a:gd name="connsiteX3" fmla="*/ 55328 w 461728"/>
                <a:gd name="connsiteY3" fmla="*/ 247652 h 319856"/>
                <a:gd name="connsiteX4" fmla="*/ 26753 w 461728"/>
                <a:gd name="connsiteY4" fmla="*/ 288927 h 319856"/>
                <a:gd name="connsiteX5" fmla="*/ 182328 w 461728"/>
                <a:gd name="connsiteY5" fmla="*/ 279402 h 319856"/>
                <a:gd name="connsiteX6" fmla="*/ 461728 w 461728"/>
                <a:gd name="connsiteY6" fmla="*/ 311152 h 319856"/>
                <a:gd name="connsiteX7" fmla="*/ 182328 w 461728"/>
                <a:gd name="connsiteY7" fmla="*/ 304802 h 319856"/>
                <a:gd name="connsiteX8" fmla="*/ 45803 w 461728"/>
                <a:gd name="connsiteY8" fmla="*/ 304802 h 319856"/>
                <a:gd name="connsiteX9" fmla="*/ 198203 w 461728"/>
                <a:gd name="connsiteY9" fmla="*/ 98427 h 319856"/>
                <a:gd name="connsiteX10" fmla="*/ 61678 w 461728"/>
                <a:gd name="connsiteY10" fmla="*/ 273052 h 319856"/>
                <a:gd name="connsiteX11" fmla="*/ 83903 w 461728"/>
                <a:gd name="connsiteY11" fmla="*/ 241302 h 319856"/>
                <a:gd name="connsiteX12" fmla="*/ 45803 w 461728"/>
                <a:gd name="connsiteY12" fmla="*/ 247652 h 319856"/>
                <a:gd name="connsiteX13" fmla="*/ 45803 w 461728"/>
                <a:gd name="connsiteY13" fmla="*/ 212727 h 319856"/>
                <a:gd name="connsiteX14" fmla="*/ 115653 w 461728"/>
                <a:gd name="connsiteY14" fmla="*/ 114302 h 319856"/>
                <a:gd name="connsiteX15" fmla="*/ 137878 w 461728"/>
                <a:gd name="connsiteY15" fmla="*/ 2 h 31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1728" h="319856">
                  <a:moveTo>
                    <a:pt x="137878" y="2"/>
                  </a:moveTo>
                  <a:cubicBezTo>
                    <a:pt x="138936" y="-527"/>
                    <a:pt x="144757" y="70381"/>
                    <a:pt x="122003" y="111127"/>
                  </a:cubicBezTo>
                  <a:cubicBezTo>
                    <a:pt x="99249" y="151873"/>
                    <a:pt x="12465" y="221723"/>
                    <a:pt x="1353" y="244477"/>
                  </a:cubicBezTo>
                  <a:cubicBezTo>
                    <a:pt x="-9759" y="267231"/>
                    <a:pt x="51095" y="240244"/>
                    <a:pt x="55328" y="247652"/>
                  </a:cubicBezTo>
                  <a:cubicBezTo>
                    <a:pt x="59561" y="255060"/>
                    <a:pt x="5587" y="283635"/>
                    <a:pt x="26753" y="288927"/>
                  </a:cubicBezTo>
                  <a:cubicBezTo>
                    <a:pt x="47919" y="294219"/>
                    <a:pt x="109832" y="275698"/>
                    <a:pt x="182328" y="279402"/>
                  </a:cubicBezTo>
                  <a:cubicBezTo>
                    <a:pt x="254824" y="283106"/>
                    <a:pt x="461728" y="306919"/>
                    <a:pt x="461728" y="311152"/>
                  </a:cubicBezTo>
                  <a:cubicBezTo>
                    <a:pt x="461728" y="315385"/>
                    <a:pt x="251649" y="305860"/>
                    <a:pt x="182328" y="304802"/>
                  </a:cubicBezTo>
                  <a:cubicBezTo>
                    <a:pt x="113007" y="303744"/>
                    <a:pt x="43157" y="339198"/>
                    <a:pt x="45803" y="304802"/>
                  </a:cubicBezTo>
                  <a:cubicBezTo>
                    <a:pt x="48449" y="270406"/>
                    <a:pt x="195557" y="103719"/>
                    <a:pt x="198203" y="98427"/>
                  </a:cubicBezTo>
                  <a:cubicBezTo>
                    <a:pt x="200849" y="93135"/>
                    <a:pt x="80728" y="249240"/>
                    <a:pt x="61678" y="273052"/>
                  </a:cubicBezTo>
                  <a:cubicBezTo>
                    <a:pt x="42628" y="296864"/>
                    <a:pt x="86549" y="245535"/>
                    <a:pt x="83903" y="241302"/>
                  </a:cubicBezTo>
                  <a:cubicBezTo>
                    <a:pt x="81257" y="237069"/>
                    <a:pt x="52153" y="252414"/>
                    <a:pt x="45803" y="247652"/>
                  </a:cubicBezTo>
                  <a:cubicBezTo>
                    <a:pt x="39453" y="242890"/>
                    <a:pt x="34161" y="234952"/>
                    <a:pt x="45803" y="212727"/>
                  </a:cubicBezTo>
                  <a:cubicBezTo>
                    <a:pt x="57445" y="190502"/>
                    <a:pt x="103482" y="144464"/>
                    <a:pt x="115653" y="114302"/>
                  </a:cubicBezTo>
                  <a:cubicBezTo>
                    <a:pt x="127824" y="84140"/>
                    <a:pt x="136820" y="531"/>
                    <a:pt x="137878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3" name="フリーフォーム 2372">
              <a:extLst>
                <a:ext uri="{FF2B5EF4-FFF2-40B4-BE49-F238E27FC236}">
                  <a16:creationId xmlns:a16="http://schemas.microsoft.com/office/drawing/2014/main" id="{5AEBCC33-84DD-34E9-5655-321FE7C69AEA}"/>
                </a:ext>
              </a:extLst>
            </p:cNvPr>
            <p:cNvSpPr/>
            <p:nvPr/>
          </p:nvSpPr>
          <p:spPr>
            <a:xfrm>
              <a:off x="7407185" y="2475706"/>
              <a:ext cx="517678" cy="385197"/>
            </a:xfrm>
            <a:custGeom>
              <a:avLst/>
              <a:gdLst>
                <a:gd name="connsiteX0" fmla="*/ 3265 w 517678"/>
                <a:gd name="connsiteY0" fmla="*/ 794 h 385197"/>
                <a:gd name="connsiteX1" fmla="*/ 327115 w 517678"/>
                <a:gd name="connsiteY1" fmla="*/ 150019 h 385197"/>
                <a:gd name="connsiteX2" fmla="*/ 289015 w 517678"/>
                <a:gd name="connsiteY2" fmla="*/ 162719 h 385197"/>
                <a:gd name="connsiteX3" fmla="*/ 412840 w 517678"/>
                <a:gd name="connsiteY3" fmla="*/ 172244 h 385197"/>
                <a:gd name="connsiteX4" fmla="*/ 473165 w 517678"/>
                <a:gd name="connsiteY4" fmla="*/ 280194 h 385197"/>
                <a:gd name="connsiteX5" fmla="*/ 517615 w 517678"/>
                <a:gd name="connsiteY5" fmla="*/ 384969 h 385197"/>
                <a:gd name="connsiteX6" fmla="*/ 463640 w 517678"/>
                <a:gd name="connsiteY6" fmla="*/ 305594 h 385197"/>
                <a:gd name="connsiteX7" fmla="*/ 409665 w 517678"/>
                <a:gd name="connsiteY7" fmla="*/ 216694 h 385197"/>
                <a:gd name="connsiteX8" fmla="*/ 184240 w 517678"/>
                <a:gd name="connsiteY8" fmla="*/ 162719 h 385197"/>
                <a:gd name="connsiteX9" fmla="*/ 250915 w 517678"/>
                <a:gd name="connsiteY9" fmla="*/ 178594 h 385197"/>
                <a:gd name="connsiteX10" fmla="*/ 222340 w 517678"/>
                <a:gd name="connsiteY10" fmla="*/ 153194 h 385197"/>
                <a:gd name="connsiteX11" fmla="*/ 162015 w 517678"/>
                <a:gd name="connsiteY11" fmla="*/ 92869 h 385197"/>
                <a:gd name="connsiteX12" fmla="*/ 3265 w 517678"/>
                <a:gd name="connsiteY12" fmla="*/ 794 h 38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7678" h="385197">
                  <a:moveTo>
                    <a:pt x="3265" y="794"/>
                  </a:moveTo>
                  <a:cubicBezTo>
                    <a:pt x="30782" y="10319"/>
                    <a:pt x="279490" y="123032"/>
                    <a:pt x="327115" y="150019"/>
                  </a:cubicBezTo>
                  <a:cubicBezTo>
                    <a:pt x="374740" y="177006"/>
                    <a:pt x="274728" y="159015"/>
                    <a:pt x="289015" y="162719"/>
                  </a:cubicBezTo>
                  <a:cubicBezTo>
                    <a:pt x="303302" y="166423"/>
                    <a:pt x="382148" y="152665"/>
                    <a:pt x="412840" y="172244"/>
                  </a:cubicBezTo>
                  <a:cubicBezTo>
                    <a:pt x="443532" y="191823"/>
                    <a:pt x="455703" y="244740"/>
                    <a:pt x="473165" y="280194"/>
                  </a:cubicBezTo>
                  <a:cubicBezTo>
                    <a:pt x="490627" y="315648"/>
                    <a:pt x="519202" y="380736"/>
                    <a:pt x="517615" y="384969"/>
                  </a:cubicBezTo>
                  <a:cubicBezTo>
                    <a:pt x="516028" y="389202"/>
                    <a:pt x="481632" y="333640"/>
                    <a:pt x="463640" y="305594"/>
                  </a:cubicBezTo>
                  <a:cubicBezTo>
                    <a:pt x="445648" y="277548"/>
                    <a:pt x="456232" y="240507"/>
                    <a:pt x="409665" y="216694"/>
                  </a:cubicBezTo>
                  <a:cubicBezTo>
                    <a:pt x="363098" y="192882"/>
                    <a:pt x="184240" y="162719"/>
                    <a:pt x="184240" y="162719"/>
                  </a:cubicBezTo>
                  <a:cubicBezTo>
                    <a:pt x="157782" y="156369"/>
                    <a:pt x="244565" y="180182"/>
                    <a:pt x="250915" y="178594"/>
                  </a:cubicBezTo>
                  <a:cubicBezTo>
                    <a:pt x="257265" y="177007"/>
                    <a:pt x="237157" y="167481"/>
                    <a:pt x="222340" y="153194"/>
                  </a:cubicBezTo>
                  <a:cubicBezTo>
                    <a:pt x="207523" y="138907"/>
                    <a:pt x="193765" y="115623"/>
                    <a:pt x="162015" y="92869"/>
                  </a:cubicBezTo>
                  <a:cubicBezTo>
                    <a:pt x="130265" y="70115"/>
                    <a:pt x="-24252" y="-8731"/>
                    <a:pt x="3265" y="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4" name="フリーフォーム 2373">
              <a:extLst>
                <a:ext uri="{FF2B5EF4-FFF2-40B4-BE49-F238E27FC236}">
                  <a16:creationId xmlns:a16="http://schemas.microsoft.com/office/drawing/2014/main" id="{4806DBE2-C9F2-D41A-2A31-616B083B205A}"/>
                </a:ext>
              </a:extLst>
            </p:cNvPr>
            <p:cNvSpPr/>
            <p:nvPr/>
          </p:nvSpPr>
          <p:spPr>
            <a:xfrm>
              <a:off x="7403641" y="2819346"/>
              <a:ext cx="578658" cy="429568"/>
            </a:xfrm>
            <a:custGeom>
              <a:avLst/>
              <a:gdLst>
                <a:gd name="connsiteX0" fmla="*/ 575134 w 578658"/>
                <a:gd name="connsiteY0" fmla="*/ 6404 h 429568"/>
                <a:gd name="connsiteX1" fmla="*/ 356059 w 578658"/>
                <a:gd name="connsiteY1" fmla="*/ 165154 h 429568"/>
                <a:gd name="connsiteX2" fmla="*/ 483059 w 578658"/>
                <a:gd name="connsiteY2" fmla="*/ 123879 h 429568"/>
                <a:gd name="connsiteX3" fmla="*/ 168734 w 578658"/>
                <a:gd name="connsiteY3" fmla="*/ 406454 h 429568"/>
                <a:gd name="connsiteX4" fmla="*/ 152859 w 578658"/>
                <a:gd name="connsiteY4" fmla="*/ 412804 h 429568"/>
                <a:gd name="connsiteX5" fmla="*/ 459 w 578658"/>
                <a:gd name="connsiteY5" fmla="*/ 422329 h 429568"/>
                <a:gd name="connsiteX6" fmla="*/ 111584 w 578658"/>
                <a:gd name="connsiteY6" fmla="*/ 415979 h 429568"/>
                <a:gd name="connsiteX7" fmla="*/ 276684 w 578658"/>
                <a:gd name="connsiteY7" fmla="*/ 266754 h 429568"/>
                <a:gd name="connsiteX8" fmla="*/ 241759 w 578658"/>
                <a:gd name="connsiteY8" fmla="*/ 260404 h 429568"/>
                <a:gd name="connsiteX9" fmla="*/ 435434 w 578658"/>
                <a:gd name="connsiteY9" fmla="*/ 130229 h 429568"/>
                <a:gd name="connsiteX10" fmla="*/ 400509 w 578658"/>
                <a:gd name="connsiteY10" fmla="*/ 117529 h 429568"/>
                <a:gd name="connsiteX11" fmla="*/ 502109 w 578658"/>
                <a:gd name="connsiteY11" fmla="*/ 41329 h 429568"/>
                <a:gd name="connsiteX12" fmla="*/ 489409 w 578658"/>
                <a:gd name="connsiteY12" fmla="*/ 31804 h 429568"/>
                <a:gd name="connsiteX13" fmla="*/ 575134 w 578658"/>
                <a:gd name="connsiteY13" fmla="*/ 6404 h 42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8658" h="429568">
                  <a:moveTo>
                    <a:pt x="575134" y="6404"/>
                  </a:moveTo>
                  <a:cubicBezTo>
                    <a:pt x="552909" y="28629"/>
                    <a:pt x="371405" y="145575"/>
                    <a:pt x="356059" y="165154"/>
                  </a:cubicBezTo>
                  <a:cubicBezTo>
                    <a:pt x="340713" y="184733"/>
                    <a:pt x="514280" y="83662"/>
                    <a:pt x="483059" y="123879"/>
                  </a:cubicBezTo>
                  <a:cubicBezTo>
                    <a:pt x="451838" y="164096"/>
                    <a:pt x="223767" y="358300"/>
                    <a:pt x="168734" y="406454"/>
                  </a:cubicBezTo>
                  <a:cubicBezTo>
                    <a:pt x="113701" y="454608"/>
                    <a:pt x="180905" y="410158"/>
                    <a:pt x="152859" y="412804"/>
                  </a:cubicBezTo>
                  <a:cubicBezTo>
                    <a:pt x="124813" y="415450"/>
                    <a:pt x="7338" y="421800"/>
                    <a:pt x="459" y="422329"/>
                  </a:cubicBezTo>
                  <a:cubicBezTo>
                    <a:pt x="-6420" y="422858"/>
                    <a:pt x="65546" y="441908"/>
                    <a:pt x="111584" y="415979"/>
                  </a:cubicBezTo>
                  <a:cubicBezTo>
                    <a:pt x="157621" y="390050"/>
                    <a:pt x="254988" y="292683"/>
                    <a:pt x="276684" y="266754"/>
                  </a:cubicBezTo>
                  <a:cubicBezTo>
                    <a:pt x="298380" y="240825"/>
                    <a:pt x="215301" y="283158"/>
                    <a:pt x="241759" y="260404"/>
                  </a:cubicBezTo>
                  <a:cubicBezTo>
                    <a:pt x="268217" y="237650"/>
                    <a:pt x="408976" y="154041"/>
                    <a:pt x="435434" y="130229"/>
                  </a:cubicBezTo>
                  <a:cubicBezTo>
                    <a:pt x="461892" y="106417"/>
                    <a:pt x="389397" y="132345"/>
                    <a:pt x="400509" y="117529"/>
                  </a:cubicBezTo>
                  <a:cubicBezTo>
                    <a:pt x="411621" y="102713"/>
                    <a:pt x="487292" y="55616"/>
                    <a:pt x="502109" y="41329"/>
                  </a:cubicBezTo>
                  <a:cubicBezTo>
                    <a:pt x="516926" y="27042"/>
                    <a:pt x="470888" y="37096"/>
                    <a:pt x="489409" y="31804"/>
                  </a:cubicBezTo>
                  <a:cubicBezTo>
                    <a:pt x="507930" y="26512"/>
                    <a:pt x="597359" y="-15821"/>
                    <a:pt x="575134" y="64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5" name="フリーフォーム 2374">
              <a:extLst>
                <a:ext uri="{FF2B5EF4-FFF2-40B4-BE49-F238E27FC236}">
                  <a16:creationId xmlns:a16="http://schemas.microsoft.com/office/drawing/2014/main" id="{25A69DD4-7EAC-2FDC-4EB9-DDE2D356A140}"/>
                </a:ext>
              </a:extLst>
            </p:cNvPr>
            <p:cNvSpPr/>
            <p:nvPr/>
          </p:nvSpPr>
          <p:spPr>
            <a:xfrm>
              <a:off x="6964138" y="2972260"/>
              <a:ext cx="745906" cy="453726"/>
            </a:xfrm>
            <a:custGeom>
              <a:avLst/>
              <a:gdLst>
                <a:gd name="connsiteX0" fmla="*/ 14512 w 745906"/>
                <a:gd name="connsiteY0" fmla="*/ 15415 h 453726"/>
                <a:gd name="connsiteX1" fmla="*/ 81187 w 745906"/>
                <a:gd name="connsiteY1" fmla="*/ 31290 h 453726"/>
                <a:gd name="connsiteX2" fmla="*/ 433612 w 745906"/>
                <a:gd name="connsiteY2" fmla="*/ 237665 h 453726"/>
                <a:gd name="connsiteX3" fmla="*/ 566962 w 745906"/>
                <a:gd name="connsiteY3" fmla="*/ 339265 h 453726"/>
                <a:gd name="connsiteX4" fmla="*/ 744762 w 745906"/>
                <a:gd name="connsiteY4" fmla="*/ 453565 h 453726"/>
                <a:gd name="connsiteX5" fmla="*/ 624112 w 745906"/>
                <a:gd name="connsiteY5" fmla="*/ 358315 h 453726"/>
                <a:gd name="connsiteX6" fmla="*/ 268512 w 745906"/>
                <a:gd name="connsiteY6" fmla="*/ 126540 h 453726"/>
                <a:gd name="connsiteX7" fmla="*/ 293912 w 745906"/>
                <a:gd name="connsiteY7" fmla="*/ 174165 h 453726"/>
                <a:gd name="connsiteX8" fmla="*/ 14512 w 745906"/>
                <a:gd name="connsiteY8" fmla="*/ 15415 h 45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906" h="453726">
                  <a:moveTo>
                    <a:pt x="14512" y="15415"/>
                  </a:moveTo>
                  <a:cubicBezTo>
                    <a:pt x="-20942" y="-8398"/>
                    <a:pt x="11337" y="-5752"/>
                    <a:pt x="81187" y="31290"/>
                  </a:cubicBezTo>
                  <a:cubicBezTo>
                    <a:pt x="151037" y="68332"/>
                    <a:pt x="352650" y="186336"/>
                    <a:pt x="433612" y="237665"/>
                  </a:cubicBezTo>
                  <a:cubicBezTo>
                    <a:pt x="514575" y="288994"/>
                    <a:pt x="515104" y="303282"/>
                    <a:pt x="566962" y="339265"/>
                  </a:cubicBezTo>
                  <a:cubicBezTo>
                    <a:pt x="618820" y="375248"/>
                    <a:pt x="735237" y="450390"/>
                    <a:pt x="744762" y="453565"/>
                  </a:cubicBezTo>
                  <a:cubicBezTo>
                    <a:pt x="754287" y="456740"/>
                    <a:pt x="703487" y="412819"/>
                    <a:pt x="624112" y="358315"/>
                  </a:cubicBezTo>
                  <a:cubicBezTo>
                    <a:pt x="544737" y="303811"/>
                    <a:pt x="323545" y="157232"/>
                    <a:pt x="268512" y="126540"/>
                  </a:cubicBezTo>
                  <a:cubicBezTo>
                    <a:pt x="213479" y="95848"/>
                    <a:pt x="334658" y="194273"/>
                    <a:pt x="293912" y="174165"/>
                  </a:cubicBezTo>
                  <a:cubicBezTo>
                    <a:pt x="253166" y="154057"/>
                    <a:pt x="49966" y="39228"/>
                    <a:pt x="14512" y="154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6" name="フリーフォーム 2375">
              <a:extLst>
                <a:ext uri="{FF2B5EF4-FFF2-40B4-BE49-F238E27FC236}">
                  <a16:creationId xmlns:a16="http://schemas.microsoft.com/office/drawing/2014/main" id="{E40804C2-DBB6-F7E7-DA86-0F9D1D02DE25}"/>
                </a:ext>
              </a:extLst>
            </p:cNvPr>
            <p:cNvSpPr/>
            <p:nvPr/>
          </p:nvSpPr>
          <p:spPr>
            <a:xfrm>
              <a:off x="7121110" y="2949562"/>
              <a:ext cx="299679" cy="92277"/>
            </a:xfrm>
            <a:custGeom>
              <a:avLst/>
              <a:gdLst>
                <a:gd name="connsiteX0" fmla="*/ 415 w 299679"/>
                <a:gd name="connsiteY0" fmla="*/ 6363 h 92277"/>
                <a:gd name="connsiteX1" fmla="*/ 111540 w 299679"/>
                <a:gd name="connsiteY1" fmla="*/ 63513 h 92277"/>
                <a:gd name="connsiteX2" fmla="*/ 298865 w 299679"/>
                <a:gd name="connsiteY2" fmla="*/ 13 h 92277"/>
                <a:gd name="connsiteX3" fmla="*/ 178215 w 299679"/>
                <a:gd name="connsiteY3" fmla="*/ 69863 h 92277"/>
                <a:gd name="connsiteX4" fmla="*/ 143290 w 299679"/>
                <a:gd name="connsiteY4" fmla="*/ 92088 h 92277"/>
                <a:gd name="connsiteX5" fmla="*/ 149640 w 299679"/>
                <a:gd name="connsiteY5" fmla="*/ 60338 h 92277"/>
                <a:gd name="connsiteX6" fmla="*/ 415 w 299679"/>
                <a:gd name="connsiteY6" fmla="*/ 6363 h 9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679" h="92277">
                  <a:moveTo>
                    <a:pt x="415" y="6363"/>
                  </a:moveTo>
                  <a:cubicBezTo>
                    <a:pt x="-5935" y="6892"/>
                    <a:pt x="61798" y="64571"/>
                    <a:pt x="111540" y="63513"/>
                  </a:cubicBezTo>
                  <a:cubicBezTo>
                    <a:pt x="161282" y="62455"/>
                    <a:pt x="287753" y="-1045"/>
                    <a:pt x="298865" y="13"/>
                  </a:cubicBezTo>
                  <a:cubicBezTo>
                    <a:pt x="309977" y="1071"/>
                    <a:pt x="204144" y="54517"/>
                    <a:pt x="178215" y="69863"/>
                  </a:cubicBezTo>
                  <a:cubicBezTo>
                    <a:pt x="152286" y="85209"/>
                    <a:pt x="148052" y="93675"/>
                    <a:pt x="143290" y="92088"/>
                  </a:cubicBezTo>
                  <a:cubicBezTo>
                    <a:pt x="138528" y="90501"/>
                    <a:pt x="167103" y="69334"/>
                    <a:pt x="149640" y="60338"/>
                  </a:cubicBezTo>
                  <a:cubicBezTo>
                    <a:pt x="132178" y="51342"/>
                    <a:pt x="6765" y="5834"/>
                    <a:pt x="415" y="63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7" name="フリーフォーム 2376">
              <a:extLst>
                <a:ext uri="{FF2B5EF4-FFF2-40B4-BE49-F238E27FC236}">
                  <a16:creationId xmlns:a16="http://schemas.microsoft.com/office/drawing/2014/main" id="{B44820AC-0EB1-05F8-6F84-3F0589F64D63}"/>
                </a:ext>
              </a:extLst>
            </p:cNvPr>
            <p:cNvSpPr/>
            <p:nvPr/>
          </p:nvSpPr>
          <p:spPr>
            <a:xfrm>
              <a:off x="7594593" y="2584443"/>
              <a:ext cx="257584" cy="210785"/>
            </a:xfrm>
            <a:custGeom>
              <a:avLst/>
              <a:gdLst>
                <a:gd name="connsiteX0" fmla="*/ 7 w 257584"/>
                <a:gd name="connsiteY0" fmla="*/ 7 h 210785"/>
                <a:gd name="connsiteX1" fmla="*/ 38107 w 257584"/>
                <a:gd name="connsiteY1" fmla="*/ 136532 h 210785"/>
                <a:gd name="connsiteX2" fmla="*/ 66682 w 257584"/>
                <a:gd name="connsiteY2" fmla="*/ 165107 h 210785"/>
                <a:gd name="connsiteX3" fmla="*/ 257182 w 257584"/>
                <a:gd name="connsiteY3" fmla="*/ 209557 h 210785"/>
                <a:gd name="connsiteX4" fmla="*/ 114307 w 257584"/>
                <a:gd name="connsiteY4" fmla="*/ 196857 h 210785"/>
                <a:gd name="connsiteX5" fmla="*/ 22232 w 257584"/>
                <a:gd name="connsiteY5" fmla="*/ 180982 h 210785"/>
                <a:gd name="connsiteX6" fmla="*/ 34932 w 257584"/>
                <a:gd name="connsiteY6" fmla="*/ 133357 h 210785"/>
                <a:gd name="connsiteX7" fmla="*/ 34932 w 257584"/>
                <a:gd name="connsiteY7" fmla="*/ 130182 h 210785"/>
                <a:gd name="connsiteX8" fmla="*/ 7 w 257584"/>
                <a:gd name="connsiteY8" fmla="*/ 7 h 21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584" h="210785">
                  <a:moveTo>
                    <a:pt x="7" y="7"/>
                  </a:moveTo>
                  <a:cubicBezTo>
                    <a:pt x="536" y="1065"/>
                    <a:pt x="26995" y="109015"/>
                    <a:pt x="38107" y="136532"/>
                  </a:cubicBezTo>
                  <a:cubicBezTo>
                    <a:pt x="49219" y="164049"/>
                    <a:pt x="30170" y="152936"/>
                    <a:pt x="66682" y="165107"/>
                  </a:cubicBezTo>
                  <a:cubicBezTo>
                    <a:pt x="103194" y="177278"/>
                    <a:pt x="249245" y="204265"/>
                    <a:pt x="257182" y="209557"/>
                  </a:cubicBezTo>
                  <a:cubicBezTo>
                    <a:pt x="265119" y="214849"/>
                    <a:pt x="153465" y="201620"/>
                    <a:pt x="114307" y="196857"/>
                  </a:cubicBezTo>
                  <a:cubicBezTo>
                    <a:pt x="75149" y="192095"/>
                    <a:pt x="35461" y="191565"/>
                    <a:pt x="22232" y="180982"/>
                  </a:cubicBezTo>
                  <a:cubicBezTo>
                    <a:pt x="9003" y="170399"/>
                    <a:pt x="32815" y="141824"/>
                    <a:pt x="34932" y="133357"/>
                  </a:cubicBezTo>
                  <a:cubicBezTo>
                    <a:pt x="37049" y="124890"/>
                    <a:pt x="41811" y="148174"/>
                    <a:pt x="34932" y="130182"/>
                  </a:cubicBezTo>
                  <a:cubicBezTo>
                    <a:pt x="28053" y="112190"/>
                    <a:pt x="-522" y="-1051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8" name="フリーフォーム 2377">
              <a:extLst>
                <a:ext uri="{FF2B5EF4-FFF2-40B4-BE49-F238E27FC236}">
                  <a16:creationId xmlns:a16="http://schemas.microsoft.com/office/drawing/2014/main" id="{9152411B-F8C8-CD56-BA16-85D092DED864}"/>
                </a:ext>
              </a:extLst>
            </p:cNvPr>
            <p:cNvSpPr/>
            <p:nvPr/>
          </p:nvSpPr>
          <p:spPr>
            <a:xfrm>
              <a:off x="7543544" y="2783903"/>
              <a:ext cx="356004" cy="191206"/>
            </a:xfrm>
            <a:custGeom>
              <a:avLst/>
              <a:gdLst>
                <a:gd name="connsiteX0" fmla="*/ 256 w 356004"/>
                <a:gd name="connsiteY0" fmla="*/ 572 h 191206"/>
                <a:gd name="connsiteX1" fmla="*/ 327281 w 356004"/>
                <a:gd name="connsiteY1" fmla="*/ 73597 h 191206"/>
                <a:gd name="connsiteX2" fmla="*/ 178056 w 356004"/>
                <a:gd name="connsiteY2" fmla="*/ 191072 h 191206"/>
                <a:gd name="connsiteX3" fmla="*/ 352681 w 356004"/>
                <a:gd name="connsiteY3" fmla="*/ 95822 h 191206"/>
                <a:gd name="connsiteX4" fmla="*/ 273306 w 356004"/>
                <a:gd name="connsiteY4" fmla="*/ 41847 h 191206"/>
                <a:gd name="connsiteX5" fmla="*/ 256 w 356004"/>
                <a:gd name="connsiteY5" fmla="*/ 572 h 19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004" h="191206">
                  <a:moveTo>
                    <a:pt x="256" y="572"/>
                  </a:moveTo>
                  <a:cubicBezTo>
                    <a:pt x="9252" y="5864"/>
                    <a:pt x="297648" y="41847"/>
                    <a:pt x="327281" y="73597"/>
                  </a:cubicBezTo>
                  <a:cubicBezTo>
                    <a:pt x="356914" y="105347"/>
                    <a:pt x="173823" y="187368"/>
                    <a:pt x="178056" y="191072"/>
                  </a:cubicBezTo>
                  <a:cubicBezTo>
                    <a:pt x="182289" y="194776"/>
                    <a:pt x="336806" y="120693"/>
                    <a:pt x="352681" y="95822"/>
                  </a:cubicBezTo>
                  <a:cubicBezTo>
                    <a:pt x="368556" y="70951"/>
                    <a:pt x="325164" y="55605"/>
                    <a:pt x="273306" y="41847"/>
                  </a:cubicBezTo>
                  <a:cubicBezTo>
                    <a:pt x="221448" y="28089"/>
                    <a:pt x="-8740" y="-4720"/>
                    <a:pt x="256" y="5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9" name="フリーフォーム 2378">
              <a:extLst>
                <a:ext uri="{FF2B5EF4-FFF2-40B4-BE49-F238E27FC236}">
                  <a16:creationId xmlns:a16="http://schemas.microsoft.com/office/drawing/2014/main" id="{E208D998-3AE0-F7FD-477E-078B46B0A4EE}"/>
                </a:ext>
              </a:extLst>
            </p:cNvPr>
            <p:cNvSpPr/>
            <p:nvPr/>
          </p:nvSpPr>
          <p:spPr>
            <a:xfrm>
              <a:off x="7188060" y="3057191"/>
              <a:ext cx="365347" cy="176022"/>
            </a:xfrm>
            <a:custGeom>
              <a:avLst/>
              <a:gdLst>
                <a:gd name="connsiteX0" fmla="*/ 140 w 365347"/>
                <a:gd name="connsiteY0" fmla="*/ 334 h 176022"/>
                <a:gd name="connsiteX1" fmla="*/ 231915 w 365347"/>
                <a:gd name="connsiteY1" fmla="*/ 82884 h 176022"/>
                <a:gd name="connsiteX2" fmla="*/ 362090 w 365347"/>
                <a:gd name="connsiteY2" fmla="*/ 174959 h 176022"/>
                <a:gd name="connsiteX3" fmla="*/ 317640 w 365347"/>
                <a:gd name="connsiteY3" fmla="*/ 130509 h 176022"/>
                <a:gd name="connsiteX4" fmla="*/ 225565 w 365347"/>
                <a:gd name="connsiteY4" fmla="*/ 92409 h 176022"/>
                <a:gd name="connsiteX5" fmla="*/ 266840 w 365347"/>
                <a:gd name="connsiteY5" fmla="*/ 114634 h 176022"/>
                <a:gd name="connsiteX6" fmla="*/ 140 w 365347"/>
                <a:gd name="connsiteY6" fmla="*/ 334 h 17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347" h="176022">
                  <a:moveTo>
                    <a:pt x="140" y="334"/>
                  </a:moveTo>
                  <a:cubicBezTo>
                    <a:pt x="-5681" y="-4958"/>
                    <a:pt x="171590" y="53780"/>
                    <a:pt x="231915" y="82884"/>
                  </a:cubicBezTo>
                  <a:cubicBezTo>
                    <a:pt x="292240" y="111988"/>
                    <a:pt x="347803" y="167022"/>
                    <a:pt x="362090" y="174959"/>
                  </a:cubicBezTo>
                  <a:cubicBezTo>
                    <a:pt x="376377" y="182896"/>
                    <a:pt x="340394" y="144267"/>
                    <a:pt x="317640" y="130509"/>
                  </a:cubicBezTo>
                  <a:cubicBezTo>
                    <a:pt x="294886" y="116751"/>
                    <a:pt x="234032" y="95055"/>
                    <a:pt x="225565" y="92409"/>
                  </a:cubicBezTo>
                  <a:cubicBezTo>
                    <a:pt x="217098" y="89763"/>
                    <a:pt x="296473" y="128392"/>
                    <a:pt x="266840" y="114634"/>
                  </a:cubicBezTo>
                  <a:cubicBezTo>
                    <a:pt x="237207" y="100876"/>
                    <a:pt x="5961" y="5626"/>
                    <a:pt x="140" y="3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0" name="フリーフォーム 2379">
              <a:extLst>
                <a:ext uri="{FF2B5EF4-FFF2-40B4-BE49-F238E27FC236}">
                  <a16:creationId xmlns:a16="http://schemas.microsoft.com/office/drawing/2014/main" id="{A11BD53F-268F-C361-85A2-64DA60041079}"/>
                </a:ext>
              </a:extLst>
            </p:cNvPr>
            <p:cNvSpPr/>
            <p:nvPr/>
          </p:nvSpPr>
          <p:spPr>
            <a:xfrm>
              <a:off x="7223052" y="3049734"/>
              <a:ext cx="492203" cy="100520"/>
            </a:xfrm>
            <a:custGeom>
              <a:avLst/>
              <a:gdLst>
                <a:gd name="connsiteX0" fmla="*/ 73 w 492203"/>
                <a:gd name="connsiteY0" fmla="*/ 30016 h 100520"/>
                <a:gd name="connsiteX1" fmla="*/ 295348 w 492203"/>
                <a:gd name="connsiteY1" fmla="*/ 1441 h 100520"/>
                <a:gd name="connsiteX2" fmla="*/ 282648 w 492203"/>
                <a:gd name="connsiteY2" fmla="*/ 77641 h 100520"/>
                <a:gd name="connsiteX3" fmla="*/ 492198 w 492203"/>
                <a:gd name="connsiteY3" fmla="*/ 20491 h 100520"/>
                <a:gd name="connsiteX4" fmla="*/ 288998 w 492203"/>
                <a:gd name="connsiteY4" fmla="*/ 99866 h 100520"/>
                <a:gd name="connsiteX5" fmla="*/ 266773 w 492203"/>
                <a:gd name="connsiteY5" fmla="*/ 58591 h 100520"/>
                <a:gd name="connsiteX6" fmla="*/ 73 w 492203"/>
                <a:gd name="connsiteY6" fmla="*/ 30016 h 1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203" h="100520">
                  <a:moveTo>
                    <a:pt x="73" y="30016"/>
                  </a:moveTo>
                  <a:cubicBezTo>
                    <a:pt x="4836" y="20491"/>
                    <a:pt x="248252" y="-6496"/>
                    <a:pt x="295348" y="1441"/>
                  </a:cubicBezTo>
                  <a:cubicBezTo>
                    <a:pt x="342444" y="9378"/>
                    <a:pt x="249840" y="74466"/>
                    <a:pt x="282648" y="77641"/>
                  </a:cubicBezTo>
                  <a:cubicBezTo>
                    <a:pt x="315456" y="80816"/>
                    <a:pt x="491140" y="16787"/>
                    <a:pt x="492198" y="20491"/>
                  </a:cubicBezTo>
                  <a:cubicBezTo>
                    <a:pt x="493256" y="24195"/>
                    <a:pt x="326569" y="93516"/>
                    <a:pt x="288998" y="99866"/>
                  </a:cubicBezTo>
                  <a:cubicBezTo>
                    <a:pt x="251427" y="106216"/>
                    <a:pt x="309636" y="64412"/>
                    <a:pt x="266773" y="58591"/>
                  </a:cubicBezTo>
                  <a:cubicBezTo>
                    <a:pt x="223911" y="52770"/>
                    <a:pt x="-4690" y="39541"/>
                    <a:pt x="73" y="300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1" name="フリーフォーム 2380">
              <a:extLst>
                <a:ext uri="{FF2B5EF4-FFF2-40B4-BE49-F238E27FC236}">
                  <a16:creationId xmlns:a16="http://schemas.microsoft.com/office/drawing/2014/main" id="{AA0B73BD-2A4F-F900-EDB4-1782C890304F}"/>
                </a:ext>
              </a:extLst>
            </p:cNvPr>
            <p:cNvSpPr/>
            <p:nvPr/>
          </p:nvSpPr>
          <p:spPr>
            <a:xfrm>
              <a:off x="6807156" y="2952590"/>
              <a:ext cx="1260350" cy="688781"/>
            </a:xfrm>
            <a:custGeom>
              <a:avLst/>
              <a:gdLst>
                <a:gd name="connsiteX0" fmla="*/ 44 w 1260350"/>
                <a:gd name="connsiteY0" fmla="*/ 160 h 688781"/>
                <a:gd name="connsiteX1" fmla="*/ 273094 w 1260350"/>
                <a:gd name="connsiteY1" fmla="*/ 339885 h 688781"/>
                <a:gd name="connsiteX2" fmla="*/ 279444 w 1260350"/>
                <a:gd name="connsiteY2" fmla="*/ 355760 h 688781"/>
                <a:gd name="connsiteX3" fmla="*/ 574719 w 1260350"/>
                <a:gd name="connsiteY3" fmla="*/ 536735 h 688781"/>
                <a:gd name="connsiteX4" fmla="*/ 565194 w 1260350"/>
                <a:gd name="connsiteY4" fmla="*/ 546260 h 688781"/>
                <a:gd name="connsiteX5" fmla="*/ 1162094 w 1260350"/>
                <a:gd name="connsiteY5" fmla="*/ 685960 h 688781"/>
                <a:gd name="connsiteX6" fmla="*/ 1241469 w 1260350"/>
                <a:gd name="connsiteY6" fmla="*/ 641510 h 688781"/>
                <a:gd name="connsiteX7" fmla="*/ 968419 w 1260350"/>
                <a:gd name="connsiteY7" fmla="*/ 660560 h 688781"/>
                <a:gd name="connsiteX8" fmla="*/ 666794 w 1260350"/>
                <a:gd name="connsiteY8" fmla="*/ 520860 h 688781"/>
                <a:gd name="connsiteX9" fmla="*/ 266744 w 1260350"/>
                <a:gd name="connsiteY9" fmla="*/ 381160 h 688781"/>
                <a:gd name="connsiteX10" fmla="*/ 295319 w 1260350"/>
                <a:gd name="connsiteY10" fmla="*/ 387510 h 688781"/>
                <a:gd name="connsiteX11" fmla="*/ 44 w 1260350"/>
                <a:gd name="connsiteY11" fmla="*/ 160 h 68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0350" h="688781">
                  <a:moveTo>
                    <a:pt x="44" y="160"/>
                  </a:moveTo>
                  <a:cubicBezTo>
                    <a:pt x="-3660" y="-7777"/>
                    <a:pt x="226527" y="280618"/>
                    <a:pt x="273094" y="339885"/>
                  </a:cubicBezTo>
                  <a:cubicBezTo>
                    <a:pt x="319661" y="399152"/>
                    <a:pt x="229173" y="322952"/>
                    <a:pt x="279444" y="355760"/>
                  </a:cubicBezTo>
                  <a:cubicBezTo>
                    <a:pt x="329715" y="388568"/>
                    <a:pt x="527094" y="504985"/>
                    <a:pt x="574719" y="536735"/>
                  </a:cubicBezTo>
                  <a:cubicBezTo>
                    <a:pt x="622344" y="568485"/>
                    <a:pt x="467298" y="521389"/>
                    <a:pt x="565194" y="546260"/>
                  </a:cubicBezTo>
                  <a:cubicBezTo>
                    <a:pt x="663090" y="571131"/>
                    <a:pt x="1049382" y="670085"/>
                    <a:pt x="1162094" y="685960"/>
                  </a:cubicBezTo>
                  <a:cubicBezTo>
                    <a:pt x="1274807" y="701835"/>
                    <a:pt x="1273748" y="645743"/>
                    <a:pt x="1241469" y="641510"/>
                  </a:cubicBezTo>
                  <a:cubicBezTo>
                    <a:pt x="1209190" y="637277"/>
                    <a:pt x="1064198" y="680668"/>
                    <a:pt x="968419" y="660560"/>
                  </a:cubicBezTo>
                  <a:cubicBezTo>
                    <a:pt x="872640" y="640452"/>
                    <a:pt x="783740" y="567427"/>
                    <a:pt x="666794" y="520860"/>
                  </a:cubicBezTo>
                  <a:cubicBezTo>
                    <a:pt x="549848" y="474293"/>
                    <a:pt x="328657" y="403385"/>
                    <a:pt x="266744" y="381160"/>
                  </a:cubicBezTo>
                  <a:cubicBezTo>
                    <a:pt x="204831" y="358935"/>
                    <a:pt x="337123" y="445718"/>
                    <a:pt x="295319" y="387510"/>
                  </a:cubicBezTo>
                  <a:cubicBezTo>
                    <a:pt x="253515" y="329302"/>
                    <a:pt x="3748" y="8097"/>
                    <a:pt x="44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2" name="フリーフォーム 2381">
              <a:extLst>
                <a:ext uri="{FF2B5EF4-FFF2-40B4-BE49-F238E27FC236}">
                  <a16:creationId xmlns:a16="http://schemas.microsoft.com/office/drawing/2014/main" id="{2883333A-5A66-B398-D900-E842CEEA8BCF}"/>
                </a:ext>
              </a:extLst>
            </p:cNvPr>
            <p:cNvSpPr/>
            <p:nvPr/>
          </p:nvSpPr>
          <p:spPr>
            <a:xfrm>
              <a:off x="7649423" y="1837367"/>
              <a:ext cx="1414701" cy="849008"/>
            </a:xfrm>
            <a:custGeom>
              <a:avLst/>
              <a:gdLst>
                <a:gd name="connsiteX0" fmla="*/ 5502 w 1414701"/>
                <a:gd name="connsiteY0" fmla="*/ 4133 h 849008"/>
                <a:gd name="connsiteX1" fmla="*/ 126152 w 1414701"/>
                <a:gd name="connsiteY1" fmla="*/ 13658 h 849008"/>
                <a:gd name="connsiteX2" fmla="*/ 716702 w 1414701"/>
                <a:gd name="connsiteY2" fmla="*/ 48583 h 849008"/>
                <a:gd name="connsiteX3" fmla="*/ 783377 w 1414701"/>
                <a:gd name="connsiteY3" fmla="*/ 105733 h 849008"/>
                <a:gd name="connsiteX4" fmla="*/ 1053252 w 1414701"/>
                <a:gd name="connsiteY4" fmla="*/ 239083 h 849008"/>
                <a:gd name="connsiteX5" fmla="*/ 1097702 w 1414701"/>
                <a:gd name="connsiteY5" fmla="*/ 251783 h 849008"/>
                <a:gd name="connsiteX6" fmla="*/ 1339002 w 1414701"/>
                <a:gd name="connsiteY6" fmla="*/ 515308 h 849008"/>
                <a:gd name="connsiteX7" fmla="*/ 1316777 w 1414701"/>
                <a:gd name="connsiteY7" fmla="*/ 566108 h 849008"/>
                <a:gd name="connsiteX8" fmla="*/ 1408852 w 1414701"/>
                <a:gd name="connsiteY8" fmla="*/ 845508 h 849008"/>
                <a:gd name="connsiteX9" fmla="*/ 1348527 w 1414701"/>
                <a:gd name="connsiteY9" fmla="*/ 689933 h 849008"/>
                <a:gd name="connsiteX10" fmla="*/ 894502 w 1414701"/>
                <a:gd name="connsiteY10" fmla="*/ 226383 h 849008"/>
                <a:gd name="connsiteX11" fmla="*/ 288077 w 1414701"/>
                <a:gd name="connsiteY11" fmla="*/ 13658 h 849008"/>
                <a:gd name="connsiteX12" fmla="*/ 345227 w 1414701"/>
                <a:gd name="connsiteY12" fmla="*/ 93033 h 849008"/>
                <a:gd name="connsiteX13" fmla="*/ 5502 w 1414701"/>
                <a:gd name="connsiteY13" fmla="*/ 4133 h 84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14701" h="849008">
                  <a:moveTo>
                    <a:pt x="5502" y="4133"/>
                  </a:moveTo>
                  <a:cubicBezTo>
                    <a:pt x="-31011" y="-9096"/>
                    <a:pt x="126152" y="13658"/>
                    <a:pt x="126152" y="13658"/>
                  </a:cubicBezTo>
                  <a:cubicBezTo>
                    <a:pt x="244685" y="21066"/>
                    <a:pt x="607165" y="33237"/>
                    <a:pt x="716702" y="48583"/>
                  </a:cubicBezTo>
                  <a:cubicBezTo>
                    <a:pt x="826240" y="63929"/>
                    <a:pt x="727285" y="73983"/>
                    <a:pt x="783377" y="105733"/>
                  </a:cubicBezTo>
                  <a:cubicBezTo>
                    <a:pt x="839469" y="137483"/>
                    <a:pt x="1000865" y="214741"/>
                    <a:pt x="1053252" y="239083"/>
                  </a:cubicBezTo>
                  <a:cubicBezTo>
                    <a:pt x="1105639" y="263425"/>
                    <a:pt x="1050077" y="205746"/>
                    <a:pt x="1097702" y="251783"/>
                  </a:cubicBezTo>
                  <a:cubicBezTo>
                    <a:pt x="1145327" y="297821"/>
                    <a:pt x="1302490" y="462921"/>
                    <a:pt x="1339002" y="515308"/>
                  </a:cubicBezTo>
                  <a:cubicBezTo>
                    <a:pt x="1375514" y="567695"/>
                    <a:pt x="1305135" y="511075"/>
                    <a:pt x="1316777" y="566108"/>
                  </a:cubicBezTo>
                  <a:cubicBezTo>
                    <a:pt x="1328419" y="621141"/>
                    <a:pt x="1403560" y="824871"/>
                    <a:pt x="1408852" y="845508"/>
                  </a:cubicBezTo>
                  <a:cubicBezTo>
                    <a:pt x="1414144" y="866145"/>
                    <a:pt x="1434252" y="793120"/>
                    <a:pt x="1348527" y="689933"/>
                  </a:cubicBezTo>
                  <a:cubicBezTo>
                    <a:pt x="1262802" y="586746"/>
                    <a:pt x="1071244" y="339095"/>
                    <a:pt x="894502" y="226383"/>
                  </a:cubicBezTo>
                  <a:cubicBezTo>
                    <a:pt x="717760" y="113671"/>
                    <a:pt x="379623" y="35883"/>
                    <a:pt x="288077" y="13658"/>
                  </a:cubicBezTo>
                  <a:cubicBezTo>
                    <a:pt x="196531" y="-8567"/>
                    <a:pt x="394439" y="93033"/>
                    <a:pt x="345227" y="93033"/>
                  </a:cubicBezTo>
                  <a:cubicBezTo>
                    <a:pt x="296015" y="93033"/>
                    <a:pt x="42015" y="17362"/>
                    <a:pt x="5502" y="41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3" name="フリーフォーム 2382">
              <a:extLst>
                <a:ext uri="{FF2B5EF4-FFF2-40B4-BE49-F238E27FC236}">
                  <a16:creationId xmlns:a16="http://schemas.microsoft.com/office/drawing/2014/main" id="{27E663E3-3622-BEE7-FD0A-791156C1B8C5}"/>
                </a:ext>
              </a:extLst>
            </p:cNvPr>
            <p:cNvSpPr/>
            <p:nvPr/>
          </p:nvSpPr>
          <p:spPr>
            <a:xfrm>
              <a:off x="7726923" y="2006534"/>
              <a:ext cx="1291969" cy="515451"/>
            </a:xfrm>
            <a:custGeom>
              <a:avLst/>
              <a:gdLst>
                <a:gd name="connsiteX0" fmla="*/ 1027 w 1291969"/>
                <a:gd name="connsiteY0" fmla="*/ 25466 h 515451"/>
                <a:gd name="connsiteX1" fmla="*/ 496327 w 1291969"/>
                <a:gd name="connsiteY1" fmla="*/ 25466 h 515451"/>
                <a:gd name="connsiteX2" fmla="*/ 518552 w 1291969"/>
                <a:gd name="connsiteY2" fmla="*/ 38166 h 515451"/>
                <a:gd name="connsiteX3" fmla="*/ 759852 w 1291969"/>
                <a:gd name="connsiteY3" fmla="*/ 114366 h 515451"/>
                <a:gd name="connsiteX4" fmla="*/ 1023377 w 1291969"/>
                <a:gd name="connsiteY4" fmla="*/ 235016 h 515451"/>
                <a:gd name="connsiteX5" fmla="*/ 1290077 w 1291969"/>
                <a:gd name="connsiteY5" fmla="*/ 514416 h 515451"/>
                <a:gd name="connsiteX6" fmla="*/ 1109102 w 1291969"/>
                <a:gd name="connsiteY6" fmla="*/ 317566 h 515451"/>
                <a:gd name="connsiteX7" fmla="*/ 521727 w 1291969"/>
                <a:gd name="connsiteY7" fmla="*/ 9591 h 515451"/>
                <a:gd name="connsiteX8" fmla="*/ 645552 w 1291969"/>
                <a:gd name="connsiteY8" fmla="*/ 73091 h 515451"/>
                <a:gd name="connsiteX9" fmla="*/ 1027 w 1291969"/>
                <a:gd name="connsiteY9" fmla="*/ 25466 h 51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1969" h="515451">
                  <a:moveTo>
                    <a:pt x="1027" y="25466"/>
                  </a:moveTo>
                  <a:cubicBezTo>
                    <a:pt x="-23844" y="17529"/>
                    <a:pt x="410073" y="23349"/>
                    <a:pt x="496327" y="25466"/>
                  </a:cubicBezTo>
                  <a:cubicBezTo>
                    <a:pt x="582581" y="27583"/>
                    <a:pt x="474631" y="23349"/>
                    <a:pt x="518552" y="38166"/>
                  </a:cubicBezTo>
                  <a:cubicBezTo>
                    <a:pt x="562473" y="52983"/>
                    <a:pt x="675715" y="81558"/>
                    <a:pt x="759852" y="114366"/>
                  </a:cubicBezTo>
                  <a:cubicBezTo>
                    <a:pt x="843989" y="147174"/>
                    <a:pt x="935006" y="168341"/>
                    <a:pt x="1023377" y="235016"/>
                  </a:cubicBezTo>
                  <a:cubicBezTo>
                    <a:pt x="1111748" y="301691"/>
                    <a:pt x="1275789" y="500658"/>
                    <a:pt x="1290077" y="514416"/>
                  </a:cubicBezTo>
                  <a:cubicBezTo>
                    <a:pt x="1304365" y="528174"/>
                    <a:pt x="1237160" y="401703"/>
                    <a:pt x="1109102" y="317566"/>
                  </a:cubicBezTo>
                  <a:cubicBezTo>
                    <a:pt x="981044" y="233429"/>
                    <a:pt x="598985" y="50337"/>
                    <a:pt x="521727" y="9591"/>
                  </a:cubicBezTo>
                  <a:cubicBezTo>
                    <a:pt x="444469" y="-31155"/>
                    <a:pt x="727573" y="70974"/>
                    <a:pt x="645552" y="73091"/>
                  </a:cubicBezTo>
                  <a:cubicBezTo>
                    <a:pt x="563531" y="75208"/>
                    <a:pt x="25898" y="33403"/>
                    <a:pt x="1027" y="254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4" name="フリーフォーム 2383">
              <a:extLst>
                <a:ext uri="{FF2B5EF4-FFF2-40B4-BE49-F238E27FC236}">
                  <a16:creationId xmlns:a16="http://schemas.microsoft.com/office/drawing/2014/main" id="{7F72E7F0-119F-AAC6-4318-55AB16CCD4F6}"/>
                </a:ext>
              </a:extLst>
            </p:cNvPr>
            <p:cNvSpPr/>
            <p:nvPr/>
          </p:nvSpPr>
          <p:spPr>
            <a:xfrm>
              <a:off x="7121250" y="2101845"/>
              <a:ext cx="693463" cy="425505"/>
            </a:xfrm>
            <a:custGeom>
              <a:avLst/>
              <a:gdLst>
                <a:gd name="connsiteX0" fmla="*/ 492400 w 693463"/>
                <a:gd name="connsiteY0" fmla="*/ 5 h 425505"/>
                <a:gd name="connsiteX1" fmla="*/ 692425 w 693463"/>
                <a:gd name="connsiteY1" fmla="*/ 50805 h 425505"/>
                <a:gd name="connsiteX2" fmla="*/ 387625 w 693463"/>
                <a:gd name="connsiteY2" fmla="*/ 171455 h 425505"/>
                <a:gd name="connsiteX3" fmla="*/ 311425 w 693463"/>
                <a:gd name="connsiteY3" fmla="*/ 247655 h 425505"/>
                <a:gd name="connsiteX4" fmla="*/ 406675 w 693463"/>
                <a:gd name="connsiteY4" fmla="*/ 330205 h 425505"/>
                <a:gd name="connsiteX5" fmla="*/ 320950 w 693463"/>
                <a:gd name="connsiteY5" fmla="*/ 346080 h 425505"/>
                <a:gd name="connsiteX6" fmla="*/ 428900 w 693463"/>
                <a:gd name="connsiteY6" fmla="*/ 425455 h 425505"/>
                <a:gd name="connsiteX7" fmla="*/ 298725 w 693463"/>
                <a:gd name="connsiteY7" fmla="*/ 333380 h 425505"/>
                <a:gd name="connsiteX8" fmla="*/ 6625 w 693463"/>
                <a:gd name="connsiteY8" fmla="*/ 200030 h 425505"/>
                <a:gd name="connsiteX9" fmla="*/ 98700 w 693463"/>
                <a:gd name="connsiteY9" fmla="*/ 250830 h 425505"/>
                <a:gd name="connsiteX10" fmla="*/ 146325 w 693463"/>
                <a:gd name="connsiteY10" fmla="*/ 158755 h 425505"/>
                <a:gd name="connsiteX11" fmla="*/ 393975 w 693463"/>
                <a:gd name="connsiteY11" fmla="*/ 57155 h 425505"/>
                <a:gd name="connsiteX12" fmla="*/ 149500 w 693463"/>
                <a:gd name="connsiteY12" fmla="*/ 212730 h 425505"/>
                <a:gd name="connsiteX13" fmla="*/ 568600 w 693463"/>
                <a:gd name="connsiteY13" fmla="*/ 69855 h 425505"/>
                <a:gd name="connsiteX14" fmla="*/ 517800 w 693463"/>
                <a:gd name="connsiteY14" fmla="*/ 53980 h 425505"/>
                <a:gd name="connsiteX15" fmla="*/ 638450 w 693463"/>
                <a:gd name="connsiteY15" fmla="*/ 47630 h 425505"/>
                <a:gd name="connsiteX16" fmla="*/ 492400 w 693463"/>
                <a:gd name="connsiteY16" fmla="*/ 5 h 42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463" h="425505">
                  <a:moveTo>
                    <a:pt x="492400" y="5"/>
                  </a:moveTo>
                  <a:cubicBezTo>
                    <a:pt x="501396" y="534"/>
                    <a:pt x="709887" y="22230"/>
                    <a:pt x="692425" y="50805"/>
                  </a:cubicBezTo>
                  <a:cubicBezTo>
                    <a:pt x="674963" y="79380"/>
                    <a:pt x="451125" y="138647"/>
                    <a:pt x="387625" y="171455"/>
                  </a:cubicBezTo>
                  <a:cubicBezTo>
                    <a:pt x="324125" y="204263"/>
                    <a:pt x="308250" y="221197"/>
                    <a:pt x="311425" y="247655"/>
                  </a:cubicBezTo>
                  <a:cubicBezTo>
                    <a:pt x="314600" y="274113"/>
                    <a:pt x="405088" y="313801"/>
                    <a:pt x="406675" y="330205"/>
                  </a:cubicBezTo>
                  <a:cubicBezTo>
                    <a:pt x="408262" y="346609"/>
                    <a:pt x="317246" y="330205"/>
                    <a:pt x="320950" y="346080"/>
                  </a:cubicBezTo>
                  <a:cubicBezTo>
                    <a:pt x="324654" y="361955"/>
                    <a:pt x="432604" y="427572"/>
                    <a:pt x="428900" y="425455"/>
                  </a:cubicBezTo>
                  <a:cubicBezTo>
                    <a:pt x="425196" y="423338"/>
                    <a:pt x="369104" y="370951"/>
                    <a:pt x="298725" y="333380"/>
                  </a:cubicBezTo>
                  <a:cubicBezTo>
                    <a:pt x="228346" y="295809"/>
                    <a:pt x="39962" y="213788"/>
                    <a:pt x="6625" y="200030"/>
                  </a:cubicBezTo>
                  <a:cubicBezTo>
                    <a:pt x="-26712" y="186272"/>
                    <a:pt x="75417" y="257709"/>
                    <a:pt x="98700" y="250830"/>
                  </a:cubicBezTo>
                  <a:cubicBezTo>
                    <a:pt x="121983" y="243951"/>
                    <a:pt x="97113" y="191034"/>
                    <a:pt x="146325" y="158755"/>
                  </a:cubicBezTo>
                  <a:cubicBezTo>
                    <a:pt x="195537" y="126476"/>
                    <a:pt x="393446" y="48159"/>
                    <a:pt x="393975" y="57155"/>
                  </a:cubicBezTo>
                  <a:cubicBezTo>
                    <a:pt x="394504" y="66151"/>
                    <a:pt x="120396" y="210613"/>
                    <a:pt x="149500" y="212730"/>
                  </a:cubicBezTo>
                  <a:cubicBezTo>
                    <a:pt x="178604" y="214847"/>
                    <a:pt x="507217" y="96313"/>
                    <a:pt x="568600" y="69855"/>
                  </a:cubicBezTo>
                  <a:cubicBezTo>
                    <a:pt x="629983" y="43397"/>
                    <a:pt x="506158" y="57684"/>
                    <a:pt x="517800" y="53980"/>
                  </a:cubicBezTo>
                  <a:cubicBezTo>
                    <a:pt x="529442" y="50276"/>
                    <a:pt x="635804" y="56097"/>
                    <a:pt x="638450" y="47630"/>
                  </a:cubicBezTo>
                  <a:cubicBezTo>
                    <a:pt x="641096" y="39163"/>
                    <a:pt x="483404" y="-524"/>
                    <a:pt x="492400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5" name="フリーフォーム 2384">
              <a:extLst>
                <a:ext uri="{FF2B5EF4-FFF2-40B4-BE49-F238E27FC236}">
                  <a16:creationId xmlns:a16="http://schemas.microsoft.com/office/drawing/2014/main" id="{6CBB3D69-A46E-E5E0-9A58-A0024EB00AB0}"/>
                </a:ext>
              </a:extLst>
            </p:cNvPr>
            <p:cNvSpPr/>
            <p:nvPr/>
          </p:nvSpPr>
          <p:spPr>
            <a:xfrm>
              <a:off x="6808857" y="2902714"/>
              <a:ext cx="1372025" cy="650511"/>
            </a:xfrm>
            <a:custGeom>
              <a:avLst/>
              <a:gdLst>
                <a:gd name="connsiteX0" fmla="*/ 4693 w 1372025"/>
                <a:gd name="connsiteY0" fmla="*/ 8761 h 650511"/>
                <a:gd name="connsiteX1" fmla="*/ 52318 w 1372025"/>
                <a:gd name="connsiteY1" fmla="*/ 34161 h 650511"/>
                <a:gd name="connsiteX2" fmla="*/ 814318 w 1372025"/>
                <a:gd name="connsiteY2" fmla="*/ 488186 h 650511"/>
                <a:gd name="connsiteX3" fmla="*/ 792093 w 1372025"/>
                <a:gd name="connsiteY3" fmla="*/ 513586 h 650511"/>
                <a:gd name="connsiteX4" fmla="*/ 1366768 w 1372025"/>
                <a:gd name="connsiteY4" fmla="*/ 640586 h 650511"/>
                <a:gd name="connsiteX5" fmla="*/ 1036568 w 1372025"/>
                <a:gd name="connsiteY5" fmla="*/ 605661 h 650511"/>
                <a:gd name="connsiteX6" fmla="*/ 366643 w 1372025"/>
                <a:gd name="connsiteY6" fmla="*/ 316736 h 650511"/>
                <a:gd name="connsiteX7" fmla="*/ 265043 w 1372025"/>
                <a:gd name="connsiteY7" fmla="*/ 335786 h 650511"/>
                <a:gd name="connsiteX8" fmla="*/ 284093 w 1372025"/>
                <a:gd name="connsiteY8" fmla="*/ 307211 h 650511"/>
                <a:gd name="connsiteX9" fmla="*/ 328543 w 1372025"/>
                <a:gd name="connsiteY9" fmla="*/ 453261 h 650511"/>
                <a:gd name="connsiteX10" fmla="*/ 192018 w 1372025"/>
                <a:gd name="connsiteY10" fmla="*/ 154811 h 650511"/>
                <a:gd name="connsiteX11" fmla="*/ 192018 w 1372025"/>
                <a:gd name="connsiteY11" fmla="*/ 211961 h 650511"/>
                <a:gd name="connsiteX12" fmla="*/ 4693 w 1372025"/>
                <a:gd name="connsiteY12" fmla="*/ 8761 h 65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2025" h="650511">
                  <a:moveTo>
                    <a:pt x="4693" y="8761"/>
                  </a:moveTo>
                  <a:cubicBezTo>
                    <a:pt x="-18590" y="-20872"/>
                    <a:pt x="52318" y="34161"/>
                    <a:pt x="52318" y="34161"/>
                  </a:cubicBezTo>
                  <a:cubicBezTo>
                    <a:pt x="187255" y="114065"/>
                    <a:pt x="691022" y="408282"/>
                    <a:pt x="814318" y="488186"/>
                  </a:cubicBezTo>
                  <a:cubicBezTo>
                    <a:pt x="937614" y="568090"/>
                    <a:pt x="700018" y="488186"/>
                    <a:pt x="792093" y="513586"/>
                  </a:cubicBezTo>
                  <a:cubicBezTo>
                    <a:pt x="884168" y="538986"/>
                    <a:pt x="1326022" y="625240"/>
                    <a:pt x="1366768" y="640586"/>
                  </a:cubicBezTo>
                  <a:cubicBezTo>
                    <a:pt x="1407514" y="655932"/>
                    <a:pt x="1203255" y="659636"/>
                    <a:pt x="1036568" y="605661"/>
                  </a:cubicBezTo>
                  <a:cubicBezTo>
                    <a:pt x="869881" y="551686"/>
                    <a:pt x="495230" y="361715"/>
                    <a:pt x="366643" y="316736"/>
                  </a:cubicBezTo>
                  <a:cubicBezTo>
                    <a:pt x="238056" y="271757"/>
                    <a:pt x="278801" y="337373"/>
                    <a:pt x="265043" y="335786"/>
                  </a:cubicBezTo>
                  <a:cubicBezTo>
                    <a:pt x="251285" y="334199"/>
                    <a:pt x="273510" y="287632"/>
                    <a:pt x="284093" y="307211"/>
                  </a:cubicBezTo>
                  <a:cubicBezTo>
                    <a:pt x="294676" y="326790"/>
                    <a:pt x="343889" y="478661"/>
                    <a:pt x="328543" y="453261"/>
                  </a:cubicBezTo>
                  <a:cubicBezTo>
                    <a:pt x="313197" y="427861"/>
                    <a:pt x="214772" y="195028"/>
                    <a:pt x="192018" y="154811"/>
                  </a:cubicBezTo>
                  <a:cubicBezTo>
                    <a:pt x="169264" y="114594"/>
                    <a:pt x="219535" y="238949"/>
                    <a:pt x="192018" y="211961"/>
                  </a:cubicBezTo>
                  <a:cubicBezTo>
                    <a:pt x="164501" y="184974"/>
                    <a:pt x="27976" y="38394"/>
                    <a:pt x="4693" y="87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6" name="フリーフォーム 2385">
              <a:extLst>
                <a:ext uri="{FF2B5EF4-FFF2-40B4-BE49-F238E27FC236}">
                  <a16:creationId xmlns:a16="http://schemas.microsoft.com/office/drawing/2014/main" id="{549B349F-E2E3-1464-A708-A150D936FE08}"/>
                </a:ext>
              </a:extLst>
            </p:cNvPr>
            <p:cNvSpPr/>
            <p:nvPr/>
          </p:nvSpPr>
          <p:spPr>
            <a:xfrm>
              <a:off x="7366357" y="2258631"/>
              <a:ext cx="1406174" cy="1258337"/>
            </a:xfrm>
            <a:custGeom>
              <a:avLst/>
              <a:gdLst>
                <a:gd name="connsiteX0" fmla="*/ 2818 w 1406174"/>
                <a:gd name="connsiteY0" fmla="*/ 157544 h 1258337"/>
                <a:gd name="connsiteX1" fmla="*/ 828318 w 1406174"/>
                <a:gd name="connsiteY1" fmla="*/ 1969 h 1258337"/>
                <a:gd name="connsiteX2" fmla="*/ 771168 w 1406174"/>
                <a:gd name="connsiteY2" fmla="*/ 81344 h 1258337"/>
                <a:gd name="connsiteX3" fmla="*/ 1301393 w 1406174"/>
                <a:gd name="connsiteY3" fmla="*/ 246444 h 1258337"/>
                <a:gd name="connsiteX4" fmla="*/ 1260118 w 1406174"/>
                <a:gd name="connsiteY4" fmla="*/ 363919 h 1258337"/>
                <a:gd name="connsiteX5" fmla="*/ 1406168 w 1406174"/>
                <a:gd name="connsiteY5" fmla="*/ 633794 h 1258337"/>
                <a:gd name="connsiteX6" fmla="*/ 1253768 w 1406174"/>
                <a:gd name="connsiteY6" fmla="*/ 910019 h 1258337"/>
                <a:gd name="connsiteX7" fmla="*/ 1047393 w 1406174"/>
                <a:gd name="connsiteY7" fmla="*/ 1157669 h 1258337"/>
                <a:gd name="connsiteX8" fmla="*/ 783868 w 1406174"/>
                <a:gd name="connsiteY8" fmla="*/ 1252919 h 1258337"/>
                <a:gd name="connsiteX9" fmla="*/ 863243 w 1406174"/>
                <a:gd name="connsiteY9" fmla="*/ 1230694 h 1258337"/>
                <a:gd name="connsiteX10" fmla="*/ 583843 w 1406174"/>
                <a:gd name="connsiteY10" fmla="*/ 1252919 h 1258337"/>
                <a:gd name="connsiteX11" fmla="*/ 1009293 w 1406174"/>
                <a:gd name="connsiteY11" fmla="*/ 1110044 h 1258337"/>
                <a:gd name="connsiteX12" fmla="*/ 1161693 w 1406174"/>
                <a:gd name="connsiteY12" fmla="*/ 916369 h 1258337"/>
                <a:gd name="connsiteX13" fmla="*/ 1237893 w 1406174"/>
                <a:gd name="connsiteY13" fmla="*/ 840169 h 1258337"/>
                <a:gd name="connsiteX14" fmla="*/ 1222018 w 1406174"/>
                <a:gd name="connsiteY14" fmla="*/ 598869 h 1258337"/>
                <a:gd name="connsiteX15" fmla="*/ 1060093 w 1406174"/>
                <a:gd name="connsiteY15" fmla="*/ 398844 h 1258337"/>
                <a:gd name="connsiteX16" fmla="*/ 329843 w 1406174"/>
                <a:gd name="connsiteY16" fmla="*/ 236919 h 1258337"/>
                <a:gd name="connsiteX17" fmla="*/ 609243 w 1406174"/>
                <a:gd name="connsiteY17" fmla="*/ 278194 h 1258337"/>
                <a:gd name="connsiteX18" fmla="*/ 263168 w 1406174"/>
                <a:gd name="connsiteY18" fmla="*/ 335344 h 1258337"/>
                <a:gd name="connsiteX19" fmla="*/ 333018 w 1406174"/>
                <a:gd name="connsiteY19" fmla="*/ 300419 h 1258337"/>
                <a:gd name="connsiteX20" fmla="*/ 282218 w 1406174"/>
                <a:gd name="connsiteY20" fmla="*/ 262319 h 1258337"/>
                <a:gd name="connsiteX21" fmla="*/ 310793 w 1406174"/>
                <a:gd name="connsiteY21" fmla="*/ 211519 h 1258337"/>
                <a:gd name="connsiteX22" fmla="*/ 587018 w 1406174"/>
                <a:gd name="connsiteY22" fmla="*/ 148019 h 1258337"/>
                <a:gd name="connsiteX23" fmla="*/ 240943 w 1406174"/>
                <a:gd name="connsiteY23" fmla="*/ 170244 h 1258337"/>
                <a:gd name="connsiteX24" fmla="*/ 545743 w 1406174"/>
                <a:gd name="connsiteY24" fmla="*/ 68644 h 1258337"/>
                <a:gd name="connsiteX25" fmla="*/ 2818 w 1406174"/>
                <a:gd name="connsiteY25" fmla="*/ 157544 h 125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06174" h="1258337">
                  <a:moveTo>
                    <a:pt x="2818" y="157544"/>
                  </a:moveTo>
                  <a:cubicBezTo>
                    <a:pt x="49914" y="146432"/>
                    <a:pt x="700260" y="14669"/>
                    <a:pt x="828318" y="1969"/>
                  </a:cubicBezTo>
                  <a:cubicBezTo>
                    <a:pt x="956376" y="-10731"/>
                    <a:pt x="692322" y="40598"/>
                    <a:pt x="771168" y="81344"/>
                  </a:cubicBezTo>
                  <a:cubicBezTo>
                    <a:pt x="850014" y="122090"/>
                    <a:pt x="1219901" y="199348"/>
                    <a:pt x="1301393" y="246444"/>
                  </a:cubicBezTo>
                  <a:cubicBezTo>
                    <a:pt x="1382885" y="293540"/>
                    <a:pt x="1242655" y="299361"/>
                    <a:pt x="1260118" y="363919"/>
                  </a:cubicBezTo>
                  <a:cubicBezTo>
                    <a:pt x="1277581" y="428477"/>
                    <a:pt x="1407226" y="542777"/>
                    <a:pt x="1406168" y="633794"/>
                  </a:cubicBezTo>
                  <a:cubicBezTo>
                    <a:pt x="1405110" y="724811"/>
                    <a:pt x="1313564" y="822707"/>
                    <a:pt x="1253768" y="910019"/>
                  </a:cubicBezTo>
                  <a:cubicBezTo>
                    <a:pt x="1193972" y="997331"/>
                    <a:pt x="1125710" y="1100519"/>
                    <a:pt x="1047393" y="1157669"/>
                  </a:cubicBezTo>
                  <a:cubicBezTo>
                    <a:pt x="969076" y="1214819"/>
                    <a:pt x="814560" y="1240748"/>
                    <a:pt x="783868" y="1252919"/>
                  </a:cubicBezTo>
                  <a:cubicBezTo>
                    <a:pt x="753176" y="1265090"/>
                    <a:pt x="896580" y="1230694"/>
                    <a:pt x="863243" y="1230694"/>
                  </a:cubicBezTo>
                  <a:cubicBezTo>
                    <a:pt x="829906" y="1230694"/>
                    <a:pt x="559501" y="1273027"/>
                    <a:pt x="583843" y="1252919"/>
                  </a:cubicBezTo>
                  <a:cubicBezTo>
                    <a:pt x="608185" y="1232811"/>
                    <a:pt x="912985" y="1166136"/>
                    <a:pt x="1009293" y="1110044"/>
                  </a:cubicBezTo>
                  <a:cubicBezTo>
                    <a:pt x="1105601" y="1053952"/>
                    <a:pt x="1123593" y="961348"/>
                    <a:pt x="1161693" y="916369"/>
                  </a:cubicBezTo>
                  <a:cubicBezTo>
                    <a:pt x="1199793" y="871390"/>
                    <a:pt x="1227839" y="893086"/>
                    <a:pt x="1237893" y="840169"/>
                  </a:cubicBezTo>
                  <a:cubicBezTo>
                    <a:pt x="1247947" y="787252"/>
                    <a:pt x="1251651" y="672423"/>
                    <a:pt x="1222018" y="598869"/>
                  </a:cubicBezTo>
                  <a:cubicBezTo>
                    <a:pt x="1192385" y="525315"/>
                    <a:pt x="1208789" y="459169"/>
                    <a:pt x="1060093" y="398844"/>
                  </a:cubicBezTo>
                  <a:cubicBezTo>
                    <a:pt x="911397" y="338519"/>
                    <a:pt x="404985" y="257027"/>
                    <a:pt x="329843" y="236919"/>
                  </a:cubicBezTo>
                  <a:cubicBezTo>
                    <a:pt x="254701" y="216811"/>
                    <a:pt x="620355" y="261790"/>
                    <a:pt x="609243" y="278194"/>
                  </a:cubicBezTo>
                  <a:cubicBezTo>
                    <a:pt x="598131" y="294598"/>
                    <a:pt x="309205" y="331640"/>
                    <a:pt x="263168" y="335344"/>
                  </a:cubicBezTo>
                  <a:cubicBezTo>
                    <a:pt x="217131" y="339048"/>
                    <a:pt x="329843" y="312590"/>
                    <a:pt x="333018" y="300419"/>
                  </a:cubicBezTo>
                  <a:cubicBezTo>
                    <a:pt x="336193" y="288248"/>
                    <a:pt x="285922" y="277136"/>
                    <a:pt x="282218" y="262319"/>
                  </a:cubicBezTo>
                  <a:cubicBezTo>
                    <a:pt x="278514" y="247502"/>
                    <a:pt x="259993" y="230569"/>
                    <a:pt x="310793" y="211519"/>
                  </a:cubicBezTo>
                  <a:cubicBezTo>
                    <a:pt x="361593" y="192469"/>
                    <a:pt x="598660" y="154898"/>
                    <a:pt x="587018" y="148019"/>
                  </a:cubicBezTo>
                  <a:cubicBezTo>
                    <a:pt x="575376" y="141140"/>
                    <a:pt x="247822" y="183473"/>
                    <a:pt x="240943" y="170244"/>
                  </a:cubicBezTo>
                  <a:cubicBezTo>
                    <a:pt x="234064" y="157015"/>
                    <a:pt x="577493" y="71290"/>
                    <a:pt x="545743" y="68644"/>
                  </a:cubicBezTo>
                  <a:cubicBezTo>
                    <a:pt x="513993" y="65998"/>
                    <a:pt x="-44278" y="168656"/>
                    <a:pt x="2818" y="157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7" name="フリーフォーム 2386">
              <a:extLst>
                <a:ext uri="{FF2B5EF4-FFF2-40B4-BE49-F238E27FC236}">
                  <a16:creationId xmlns:a16="http://schemas.microsoft.com/office/drawing/2014/main" id="{EF577288-8A83-C70B-C6EF-AE3D8112AAE5}"/>
                </a:ext>
              </a:extLst>
            </p:cNvPr>
            <p:cNvSpPr/>
            <p:nvPr/>
          </p:nvSpPr>
          <p:spPr>
            <a:xfrm>
              <a:off x="7613533" y="2564604"/>
              <a:ext cx="915341" cy="353375"/>
            </a:xfrm>
            <a:custGeom>
              <a:avLst/>
              <a:gdLst>
                <a:gd name="connsiteX0" fmla="*/ 15992 w 915341"/>
                <a:gd name="connsiteY0" fmla="*/ 57946 h 353375"/>
                <a:gd name="connsiteX1" fmla="*/ 111242 w 915341"/>
                <a:gd name="connsiteY1" fmla="*/ 64296 h 353375"/>
                <a:gd name="connsiteX2" fmla="*/ 606542 w 915341"/>
                <a:gd name="connsiteY2" fmla="*/ 51596 h 353375"/>
                <a:gd name="connsiteX3" fmla="*/ 577967 w 915341"/>
                <a:gd name="connsiteY3" fmla="*/ 48421 h 353375"/>
                <a:gd name="connsiteX4" fmla="*/ 806567 w 915341"/>
                <a:gd name="connsiteY4" fmla="*/ 191296 h 353375"/>
                <a:gd name="connsiteX5" fmla="*/ 914517 w 915341"/>
                <a:gd name="connsiteY5" fmla="*/ 353221 h 353375"/>
                <a:gd name="connsiteX6" fmla="*/ 825617 w 915341"/>
                <a:gd name="connsiteY6" fmla="*/ 216696 h 353375"/>
                <a:gd name="connsiteX7" fmla="*/ 371592 w 915341"/>
                <a:gd name="connsiteY7" fmla="*/ 10321 h 353375"/>
                <a:gd name="connsiteX8" fmla="*/ 352542 w 915341"/>
                <a:gd name="connsiteY8" fmla="*/ 35721 h 353375"/>
                <a:gd name="connsiteX9" fmla="*/ 15992 w 915341"/>
                <a:gd name="connsiteY9" fmla="*/ 57946 h 3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5341" h="353375">
                  <a:moveTo>
                    <a:pt x="15992" y="57946"/>
                  </a:moveTo>
                  <a:cubicBezTo>
                    <a:pt x="-24225" y="62709"/>
                    <a:pt x="12817" y="65354"/>
                    <a:pt x="111242" y="64296"/>
                  </a:cubicBezTo>
                  <a:cubicBezTo>
                    <a:pt x="209667" y="63238"/>
                    <a:pt x="528755" y="54242"/>
                    <a:pt x="606542" y="51596"/>
                  </a:cubicBezTo>
                  <a:cubicBezTo>
                    <a:pt x="684329" y="48950"/>
                    <a:pt x="544630" y="25138"/>
                    <a:pt x="577967" y="48421"/>
                  </a:cubicBezTo>
                  <a:cubicBezTo>
                    <a:pt x="611304" y="71704"/>
                    <a:pt x="750475" y="140496"/>
                    <a:pt x="806567" y="191296"/>
                  </a:cubicBezTo>
                  <a:cubicBezTo>
                    <a:pt x="862659" y="242096"/>
                    <a:pt x="911342" y="348988"/>
                    <a:pt x="914517" y="353221"/>
                  </a:cubicBezTo>
                  <a:cubicBezTo>
                    <a:pt x="917692" y="357454"/>
                    <a:pt x="916104" y="273846"/>
                    <a:pt x="825617" y="216696"/>
                  </a:cubicBezTo>
                  <a:cubicBezTo>
                    <a:pt x="735130" y="159546"/>
                    <a:pt x="450438" y="40484"/>
                    <a:pt x="371592" y="10321"/>
                  </a:cubicBezTo>
                  <a:cubicBezTo>
                    <a:pt x="292746" y="-19842"/>
                    <a:pt x="409163" y="24609"/>
                    <a:pt x="352542" y="35721"/>
                  </a:cubicBezTo>
                  <a:cubicBezTo>
                    <a:pt x="295921" y="46833"/>
                    <a:pt x="56209" y="53183"/>
                    <a:pt x="15992" y="57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8" name="フリーフォーム 2387">
              <a:extLst>
                <a:ext uri="{FF2B5EF4-FFF2-40B4-BE49-F238E27FC236}">
                  <a16:creationId xmlns:a16="http://schemas.microsoft.com/office/drawing/2014/main" id="{8A88787D-1AD8-9115-2D85-E55792853787}"/>
                </a:ext>
              </a:extLst>
            </p:cNvPr>
            <p:cNvSpPr/>
            <p:nvPr/>
          </p:nvSpPr>
          <p:spPr>
            <a:xfrm>
              <a:off x="7647716" y="2630773"/>
              <a:ext cx="925968" cy="661915"/>
            </a:xfrm>
            <a:custGeom>
              <a:avLst/>
              <a:gdLst>
                <a:gd name="connsiteX0" fmla="*/ 859 w 925968"/>
                <a:gd name="connsiteY0" fmla="*/ 23527 h 661915"/>
                <a:gd name="connsiteX1" fmla="*/ 448534 w 925968"/>
                <a:gd name="connsiteY1" fmla="*/ 20352 h 661915"/>
                <a:gd name="connsiteX2" fmla="*/ 413609 w 925968"/>
                <a:gd name="connsiteY2" fmla="*/ 39402 h 661915"/>
                <a:gd name="connsiteX3" fmla="*/ 642209 w 925968"/>
                <a:gd name="connsiteY3" fmla="*/ 83852 h 661915"/>
                <a:gd name="connsiteX4" fmla="*/ 619984 w 925968"/>
                <a:gd name="connsiteY4" fmla="*/ 87027 h 661915"/>
                <a:gd name="connsiteX5" fmla="*/ 734284 w 925968"/>
                <a:gd name="connsiteY5" fmla="*/ 153702 h 661915"/>
                <a:gd name="connsiteX6" fmla="*/ 877159 w 925968"/>
                <a:gd name="connsiteY6" fmla="*/ 302927 h 661915"/>
                <a:gd name="connsiteX7" fmla="*/ 896209 w 925968"/>
                <a:gd name="connsiteY7" fmla="*/ 429927 h 661915"/>
                <a:gd name="connsiteX8" fmla="*/ 829534 w 925968"/>
                <a:gd name="connsiteY8" fmla="*/ 661702 h 661915"/>
                <a:gd name="connsiteX9" fmla="*/ 889859 w 925968"/>
                <a:gd name="connsiteY9" fmla="*/ 468027 h 661915"/>
                <a:gd name="connsiteX10" fmla="*/ 896209 w 925968"/>
                <a:gd name="connsiteY10" fmla="*/ 283877 h 661915"/>
                <a:gd name="connsiteX11" fmla="*/ 499334 w 925968"/>
                <a:gd name="connsiteY11" fmla="*/ 26702 h 661915"/>
                <a:gd name="connsiteX12" fmla="*/ 556484 w 925968"/>
                <a:gd name="connsiteY12" fmla="*/ 58452 h 661915"/>
                <a:gd name="connsiteX13" fmla="*/ 340584 w 925968"/>
                <a:gd name="connsiteY13" fmla="*/ 1302 h 661915"/>
                <a:gd name="connsiteX14" fmla="*/ 859 w 925968"/>
                <a:gd name="connsiteY14" fmla="*/ 23527 h 66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5968" h="661915">
                  <a:moveTo>
                    <a:pt x="859" y="23527"/>
                  </a:moveTo>
                  <a:cubicBezTo>
                    <a:pt x="18851" y="26702"/>
                    <a:pt x="379742" y="17706"/>
                    <a:pt x="448534" y="20352"/>
                  </a:cubicBezTo>
                  <a:cubicBezTo>
                    <a:pt x="517326" y="22998"/>
                    <a:pt x="381330" y="28819"/>
                    <a:pt x="413609" y="39402"/>
                  </a:cubicBezTo>
                  <a:cubicBezTo>
                    <a:pt x="445888" y="49985"/>
                    <a:pt x="607813" y="75915"/>
                    <a:pt x="642209" y="83852"/>
                  </a:cubicBezTo>
                  <a:cubicBezTo>
                    <a:pt x="676605" y="91789"/>
                    <a:pt x="604638" y="75385"/>
                    <a:pt x="619984" y="87027"/>
                  </a:cubicBezTo>
                  <a:cubicBezTo>
                    <a:pt x="635330" y="98669"/>
                    <a:pt x="691422" y="117719"/>
                    <a:pt x="734284" y="153702"/>
                  </a:cubicBezTo>
                  <a:cubicBezTo>
                    <a:pt x="777146" y="189685"/>
                    <a:pt x="850171" y="256889"/>
                    <a:pt x="877159" y="302927"/>
                  </a:cubicBezTo>
                  <a:cubicBezTo>
                    <a:pt x="904147" y="348965"/>
                    <a:pt x="904146" y="370131"/>
                    <a:pt x="896209" y="429927"/>
                  </a:cubicBezTo>
                  <a:cubicBezTo>
                    <a:pt x="888272" y="489723"/>
                    <a:pt x="830592" y="655352"/>
                    <a:pt x="829534" y="661702"/>
                  </a:cubicBezTo>
                  <a:cubicBezTo>
                    <a:pt x="828476" y="668052"/>
                    <a:pt x="878747" y="530998"/>
                    <a:pt x="889859" y="468027"/>
                  </a:cubicBezTo>
                  <a:cubicBezTo>
                    <a:pt x="900971" y="405056"/>
                    <a:pt x="961296" y="357431"/>
                    <a:pt x="896209" y="283877"/>
                  </a:cubicBezTo>
                  <a:cubicBezTo>
                    <a:pt x="831122" y="210323"/>
                    <a:pt x="555955" y="64273"/>
                    <a:pt x="499334" y="26702"/>
                  </a:cubicBezTo>
                  <a:cubicBezTo>
                    <a:pt x="442713" y="-10869"/>
                    <a:pt x="582942" y="62685"/>
                    <a:pt x="556484" y="58452"/>
                  </a:cubicBezTo>
                  <a:cubicBezTo>
                    <a:pt x="530026" y="54219"/>
                    <a:pt x="428955" y="8710"/>
                    <a:pt x="340584" y="1302"/>
                  </a:cubicBezTo>
                  <a:cubicBezTo>
                    <a:pt x="252213" y="-6106"/>
                    <a:pt x="-17133" y="20352"/>
                    <a:pt x="859" y="23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9" name="フリーフォーム 2388">
              <a:extLst>
                <a:ext uri="{FF2B5EF4-FFF2-40B4-BE49-F238E27FC236}">
                  <a16:creationId xmlns:a16="http://schemas.microsoft.com/office/drawing/2014/main" id="{B2AFFD8D-376F-AF67-750F-3C28B519A1EF}"/>
                </a:ext>
              </a:extLst>
            </p:cNvPr>
            <p:cNvSpPr/>
            <p:nvPr/>
          </p:nvSpPr>
          <p:spPr>
            <a:xfrm>
              <a:off x="7845425" y="2825876"/>
              <a:ext cx="660558" cy="593608"/>
            </a:xfrm>
            <a:custGeom>
              <a:avLst/>
              <a:gdLst>
                <a:gd name="connsiteX0" fmla="*/ 0 w 660558"/>
                <a:gd name="connsiteY0" fmla="*/ 9399 h 593608"/>
                <a:gd name="connsiteX1" fmla="*/ 336550 w 660558"/>
                <a:gd name="connsiteY1" fmla="*/ 3049 h 593608"/>
                <a:gd name="connsiteX2" fmla="*/ 244475 w 660558"/>
                <a:gd name="connsiteY2" fmla="*/ 3049 h 593608"/>
                <a:gd name="connsiteX3" fmla="*/ 377825 w 660558"/>
                <a:gd name="connsiteY3" fmla="*/ 6224 h 593608"/>
                <a:gd name="connsiteX4" fmla="*/ 488950 w 660558"/>
                <a:gd name="connsiteY4" fmla="*/ 76074 h 593608"/>
                <a:gd name="connsiteX5" fmla="*/ 501650 w 660558"/>
                <a:gd name="connsiteY5" fmla="*/ 88774 h 593608"/>
                <a:gd name="connsiteX6" fmla="*/ 574675 w 660558"/>
                <a:gd name="connsiteY6" fmla="*/ 168149 h 593608"/>
                <a:gd name="connsiteX7" fmla="*/ 619125 w 660558"/>
                <a:gd name="connsiteY7" fmla="*/ 276099 h 593608"/>
                <a:gd name="connsiteX8" fmla="*/ 619125 w 660558"/>
                <a:gd name="connsiteY8" fmla="*/ 387224 h 593608"/>
                <a:gd name="connsiteX9" fmla="*/ 565150 w 660558"/>
                <a:gd name="connsiteY9" fmla="*/ 469774 h 593608"/>
                <a:gd name="connsiteX10" fmla="*/ 485775 w 660558"/>
                <a:gd name="connsiteY10" fmla="*/ 593599 h 593608"/>
                <a:gd name="connsiteX11" fmla="*/ 590550 w 660558"/>
                <a:gd name="connsiteY11" fmla="*/ 476124 h 593608"/>
                <a:gd name="connsiteX12" fmla="*/ 660400 w 660558"/>
                <a:gd name="connsiteY12" fmla="*/ 399924 h 593608"/>
                <a:gd name="connsiteX13" fmla="*/ 609600 w 660558"/>
                <a:gd name="connsiteY13" fmla="*/ 438024 h 593608"/>
                <a:gd name="connsiteX14" fmla="*/ 609600 w 660558"/>
                <a:gd name="connsiteY14" fmla="*/ 241174 h 593608"/>
                <a:gd name="connsiteX15" fmla="*/ 415925 w 660558"/>
                <a:gd name="connsiteY15" fmla="*/ 53849 h 593608"/>
                <a:gd name="connsiteX16" fmla="*/ 361950 w 660558"/>
                <a:gd name="connsiteY16" fmla="*/ 12574 h 593608"/>
                <a:gd name="connsiteX17" fmla="*/ 111125 w 660558"/>
                <a:gd name="connsiteY17" fmla="*/ 6224 h 593608"/>
                <a:gd name="connsiteX18" fmla="*/ 200025 w 660558"/>
                <a:gd name="connsiteY18" fmla="*/ 6224 h 593608"/>
                <a:gd name="connsiteX19" fmla="*/ 0 w 660558"/>
                <a:gd name="connsiteY19" fmla="*/ 9399 h 5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0558" h="593608">
                  <a:moveTo>
                    <a:pt x="0" y="9399"/>
                  </a:moveTo>
                  <a:lnTo>
                    <a:pt x="336550" y="3049"/>
                  </a:lnTo>
                  <a:cubicBezTo>
                    <a:pt x="377296" y="1991"/>
                    <a:pt x="237596" y="2520"/>
                    <a:pt x="244475" y="3049"/>
                  </a:cubicBezTo>
                  <a:cubicBezTo>
                    <a:pt x="251354" y="3578"/>
                    <a:pt x="337079" y="-5947"/>
                    <a:pt x="377825" y="6224"/>
                  </a:cubicBezTo>
                  <a:cubicBezTo>
                    <a:pt x="418571" y="18395"/>
                    <a:pt x="468312" y="62316"/>
                    <a:pt x="488950" y="76074"/>
                  </a:cubicBezTo>
                  <a:cubicBezTo>
                    <a:pt x="509588" y="89832"/>
                    <a:pt x="487363" y="73428"/>
                    <a:pt x="501650" y="88774"/>
                  </a:cubicBezTo>
                  <a:cubicBezTo>
                    <a:pt x="515938" y="104120"/>
                    <a:pt x="555096" y="136928"/>
                    <a:pt x="574675" y="168149"/>
                  </a:cubicBezTo>
                  <a:cubicBezTo>
                    <a:pt x="594254" y="199370"/>
                    <a:pt x="611717" y="239587"/>
                    <a:pt x="619125" y="276099"/>
                  </a:cubicBezTo>
                  <a:cubicBezTo>
                    <a:pt x="626533" y="312611"/>
                    <a:pt x="628121" y="354945"/>
                    <a:pt x="619125" y="387224"/>
                  </a:cubicBezTo>
                  <a:cubicBezTo>
                    <a:pt x="610129" y="419503"/>
                    <a:pt x="587375" y="435378"/>
                    <a:pt x="565150" y="469774"/>
                  </a:cubicBezTo>
                  <a:cubicBezTo>
                    <a:pt x="542925" y="504170"/>
                    <a:pt x="481542" y="592541"/>
                    <a:pt x="485775" y="593599"/>
                  </a:cubicBezTo>
                  <a:cubicBezTo>
                    <a:pt x="490008" y="594657"/>
                    <a:pt x="561446" y="508403"/>
                    <a:pt x="590550" y="476124"/>
                  </a:cubicBezTo>
                  <a:cubicBezTo>
                    <a:pt x="619654" y="443845"/>
                    <a:pt x="657225" y="406274"/>
                    <a:pt x="660400" y="399924"/>
                  </a:cubicBezTo>
                  <a:cubicBezTo>
                    <a:pt x="663575" y="393574"/>
                    <a:pt x="618067" y="464482"/>
                    <a:pt x="609600" y="438024"/>
                  </a:cubicBezTo>
                  <a:cubicBezTo>
                    <a:pt x="601133" y="411566"/>
                    <a:pt x="641879" y="305203"/>
                    <a:pt x="609600" y="241174"/>
                  </a:cubicBezTo>
                  <a:cubicBezTo>
                    <a:pt x="577321" y="177145"/>
                    <a:pt x="457200" y="91949"/>
                    <a:pt x="415925" y="53849"/>
                  </a:cubicBezTo>
                  <a:cubicBezTo>
                    <a:pt x="374650" y="15749"/>
                    <a:pt x="412750" y="20512"/>
                    <a:pt x="361950" y="12574"/>
                  </a:cubicBezTo>
                  <a:cubicBezTo>
                    <a:pt x="311150" y="4636"/>
                    <a:pt x="138112" y="7282"/>
                    <a:pt x="111125" y="6224"/>
                  </a:cubicBezTo>
                  <a:cubicBezTo>
                    <a:pt x="84138" y="5166"/>
                    <a:pt x="200025" y="6224"/>
                    <a:pt x="200025" y="6224"/>
                  </a:cubicBezTo>
                  <a:lnTo>
                    <a:pt x="0" y="939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0" name="フリーフォーム 2389">
              <a:extLst>
                <a:ext uri="{FF2B5EF4-FFF2-40B4-BE49-F238E27FC236}">
                  <a16:creationId xmlns:a16="http://schemas.microsoft.com/office/drawing/2014/main" id="{DB3A8915-01EE-C4D2-5B43-41ED20C8FA0F}"/>
                </a:ext>
              </a:extLst>
            </p:cNvPr>
            <p:cNvSpPr/>
            <p:nvPr/>
          </p:nvSpPr>
          <p:spPr>
            <a:xfrm>
              <a:off x="7898952" y="2720576"/>
              <a:ext cx="391193" cy="132739"/>
            </a:xfrm>
            <a:custGeom>
              <a:avLst/>
              <a:gdLst>
                <a:gd name="connsiteX0" fmla="*/ 448 w 391193"/>
                <a:gd name="connsiteY0" fmla="*/ 70249 h 132739"/>
                <a:gd name="connsiteX1" fmla="*/ 298898 w 391193"/>
                <a:gd name="connsiteY1" fmla="*/ 89299 h 132739"/>
                <a:gd name="connsiteX2" fmla="*/ 267148 w 391193"/>
                <a:gd name="connsiteY2" fmla="*/ 399 h 132739"/>
                <a:gd name="connsiteX3" fmla="*/ 390973 w 391193"/>
                <a:gd name="connsiteY3" fmla="*/ 130574 h 132739"/>
                <a:gd name="connsiteX4" fmla="*/ 295723 w 391193"/>
                <a:gd name="connsiteY4" fmla="*/ 82949 h 132739"/>
                <a:gd name="connsiteX5" fmla="*/ 232223 w 391193"/>
                <a:gd name="connsiteY5" fmla="*/ 98824 h 132739"/>
                <a:gd name="connsiteX6" fmla="*/ 448 w 391193"/>
                <a:gd name="connsiteY6" fmla="*/ 70249 h 13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193" h="132739">
                  <a:moveTo>
                    <a:pt x="448" y="70249"/>
                  </a:moveTo>
                  <a:cubicBezTo>
                    <a:pt x="11560" y="68662"/>
                    <a:pt x="254448" y="100941"/>
                    <a:pt x="298898" y="89299"/>
                  </a:cubicBezTo>
                  <a:cubicBezTo>
                    <a:pt x="343348" y="77657"/>
                    <a:pt x="251802" y="-6480"/>
                    <a:pt x="267148" y="399"/>
                  </a:cubicBezTo>
                  <a:cubicBezTo>
                    <a:pt x="282494" y="7278"/>
                    <a:pt x="386211" y="116816"/>
                    <a:pt x="390973" y="130574"/>
                  </a:cubicBezTo>
                  <a:cubicBezTo>
                    <a:pt x="395735" y="144332"/>
                    <a:pt x="322181" y="88241"/>
                    <a:pt x="295723" y="82949"/>
                  </a:cubicBezTo>
                  <a:cubicBezTo>
                    <a:pt x="269265" y="77657"/>
                    <a:pt x="276673" y="98824"/>
                    <a:pt x="232223" y="98824"/>
                  </a:cubicBezTo>
                  <a:cubicBezTo>
                    <a:pt x="187773" y="98824"/>
                    <a:pt x="-10664" y="71836"/>
                    <a:pt x="448" y="702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1" name="フリーフォーム 2390">
              <a:extLst>
                <a:ext uri="{FF2B5EF4-FFF2-40B4-BE49-F238E27FC236}">
                  <a16:creationId xmlns:a16="http://schemas.microsoft.com/office/drawing/2014/main" id="{AC7F067D-46F0-F700-7B3A-A2C5E35121AC}"/>
                </a:ext>
              </a:extLst>
            </p:cNvPr>
            <p:cNvSpPr/>
            <p:nvPr/>
          </p:nvSpPr>
          <p:spPr>
            <a:xfrm>
              <a:off x="7781603" y="2819140"/>
              <a:ext cx="537277" cy="95510"/>
            </a:xfrm>
            <a:custGeom>
              <a:avLst/>
              <a:gdLst>
                <a:gd name="connsiteX0" fmla="*/ 322 w 537277"/>
                <a:gd name="connsiteY0" fmla="*/ 95510 h 95510"/>
                <a:gd name="connsiteX1" fmla="*/ 225747 w 537277"/>
                <a:gd name="connsiteY1" fmla="*/ 16135 h 95510"/>
                <a:gd name="connsiteX2" fmla="*/ 184472 w 537277"/>
                <a:gd name="connsiteY2" fmla="*/ 28835 h 95510"/>
                <a:gd name="connsiteX3" fmla="*/ 359097 w 537277"/>
                <a:gd name="connsiteY3" fmla="*/ 25660 h 95510"/>
                <a:gd name="connsiteX4" fmla="*/ 536897 w 537277"/>
                <a:gd name="connsiteY4" fmla="*/ 89160 h 95510"/>
                <a:gd name="connsiteX5" fmla="*/ 400372 w 537277"/>
                <a:gd name="connsiteY5" fmla="*/ 22485 h 95510"/>
                <a:gd name="connsiteX6" fmla="*/ 203522 w 537277"/>
                <a:gd name="connsiteY6" fmla="*/ 260 h 95510"/>
                <a:gd name="connsiteX7" fmla="*/ 282897 w 537277"/>
                <a:gd name="connsiteY7" fmla="*/ 16135 h 95510"/>
                <a:gd name="connsiteX8" fmla="*/ 322 w 537277"/>
                <a:gd name="connsiteY8" fmla="*/ 95510 h 9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277" h="95510">
                  <a:moveTo>
                    <a:pt x="322" y="95510"/>
                  </a:moveTo>
                  <a:cubicBezTo>
                    <a:pt x="-9203" y="95510"/>
                    <a:pt x="195055" y="27247"/>
                    <a:pt x="225747" y="16135"/>
                  </a:cubicBezTo>
                  <a:cubicBezTo>
                    <a:pt x="256439" y="5022"/>
                    <a:pt x="162247" y="27248"/>
                    <a:pt x="184472" y="28835"/>
                  </a:cubicBezTo>
                  <a:cubicBezTo>
                    <a:pt x="206697" y="30422"/>
                    <a:pt x="300360" y="15606"/>
                    <a:pt x="359097" y="25660"/>
                  </a:cubicBezTo>
                  <a:cubicBezTo>
                    <a:pt x="417834" y="35714"/>
                    <a:pt x="530018" y="89689"/>
                    <a:pt x="536897" y="89160"/>
                  </a:cubicBezTo>
                  <a:cubicBezTo>
                    <a:pt x="543776" y="88631"/>
                    <a:pt x="455934" y="37302"/>
                    <a:pt x="400372" y="22485"/>
                  </a:cubicBezTo>
                  <a:cubicBezTo>
                    <a:pt x="344810" y="7668"/>
                    <a:pt x="223101" y="1318"/>
                    <a:pt x="203522" y="260"/>
                  </a:cubicBezTo>
                  <a:cubicBezTo>
                    <a:pt x="183943" y="-798"/>
                    <a:pt x="313060" y="789"/>
                    <a:pt x="282897" y="16135"/>
                  </a:cubicBezTo>
                  <a:cubicBezTo>
                    <a:pt x="252735" y="31481"/>
                    <a:pt x="9847" y="95510"/>
                    <a:pt x="322" y="955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2" name="フリーフォーム 2391">
              <a:extLst>
                <a:ext uri="{FF2B5EF4-FFF2-40B4-BE49-F238E27FC236}">
                  <a16:creationId xmlns:a16="http://schemas.microsoft.com/office/drawing/2014/main" id="{F227E398-9DB6-C75E-8C79-72234625FE73}"/>
                </a:ext>
              </a:extLst>
            </p:cNvPr>
            <p:cNvSpPr/>
            <p:nvPr/>
          </p:nvSpPr>
          <p:spPr>
            <a:xfrm>
              <a:off x="7930809" y="2666987"/>
              <a:ext cx="174973" cy="133518"/>
            </a:xfrm>
            <a:custGeom>
              <a:avLst/>
              <a:gdLst>
                <a:gd name="connsiteX0" fmla="*/ 341 w 174973"/>
                <a:gd name="connsiteY0" fmla="*/ 13 h 133518"/>
                <a:gd name="connsiteX1" fmla="*/ 133691 w 174973"/>
                <a:gd name="connsiteY1" fmla="*/ 79388 h 133518"/>
                <a:gd name="connsiteX2" fmla="*/ 140041 w 174973"/>
                <a:gd name="connsiteY2" fmla="*/ 120663 h 133518"/>
                <a:gd name="connsiteX3" fmla="*/ 174966 w 174973"/>
                <a:gd name="connsiteY3" fmla="*/ 69863 h 133518"/>
                <a:gd name="connsiteX4" fmla="*/ 136866 w 174973"/>
                <a:gd name="connsiteY4" fmla="*/ 133363 h 133518"/>
                <a:gd name="connsiteX5" fmla="*/ 95591 w 174973"/>
                <a:gd name="connsiteY5" fmla="*/ 85738 h 133518"/>
                <a:gd name="connsiteX6" fmla="*/ 341 w 174973"/>
                <a:gd name="connsiteY6" fmla="*/ 13 h 13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973" h="133518">
                  <a:moveTo>
                    <a:pt x="341" y="13"/>
                  </a:moveTo>
                  <a:cubicBezTo>
                    <a:pt x="6691" y="-1045"/>
                    <a:pt x="110408" y="59280"/>
                    <a:pt x="133691" y="79388"/>
                  </a:cubicBezTo>
                  <a:cubicBezTo>
                    <a:pt x="156974" y="99496"/>
                    <a:pt x="133162" y="122250"/>
                    <a:pt x="140041" y="120663"/>
                  </a:cubicBezTo>
                  <a:cubicBezTo>
                    <a:pt x="146920" y="119076"/>
                    <a:pt x="175495" y="67746"/>
                    <a:pt x="174966" y="69863"/>
                  </a:cubicBezTo>
                  <a:cubicBezTo>
                    <a:pt x="174437" y="71980"/>
                    <a:pt x="150095" y="130717"/>
                    <a:pt x="136866" y="133363"/>
                  </a:cubicBezTo>
                  <a:cubicBezTo>
                    <a:pt x="123637" y="136009"/>
                    <a:pt x="113054" y="104259"/>
                    <a:pt x="95591" y="85738"/>
                  </a:cubicBezTo>
                  <a:cubicBezTo>
                    <a:pt x="78129" y="67217"/>
                    <a:pt x="-6009" y="1071"/>
                    <a:pt x="341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3" name="フリーフォーム 2392">
              <a:extLst>
                <a:ext uri="{FF2B5EF4-FFF2-40B4-BE49-F238E27FC236}">
                  <a16:creationId xmlns:a16="http://schemas.microsoft.com/office/drawing/2014/main" id="{7F74B745-7F19-0A6F-B970-E2E4F368695B}"/>
                </a:ext>
              </a:extLst>
            </p:cNvPr>
            <p:cNvSpPr/>
            <p:nvPr/>
          </p:nvSpPr>
          <p:spPr>
            <a:xfrm>
              <a:off x="7623173" y="2913220"/>
              <a:ext cx="790246" cy="459304"/>
            </a:xfrm>
            <a:custGeom>
              <a:avLst/>
              <a:gdLst>
                <a:gd name="connsiteX0" fmla="*/ 555627 w 790246"/>
                <a:gd name="connsiteY0" fmla="*/ 4605 h 459304"/>
                <a:gd name="connsiteX1" fmla="*/ 733427 w 790246"/>
                <a:gd name="connsiteY1" fmla="*/ 112555 h 459304"/>
                <a:gd name="connsiteX2" fmla="*/ 311152 w 790246"/>
                <a:gd name="connsiteY2" fmla="*/ 334805 h 459304"/>
                <a:gd name="connsiteX3" fmla="*/ 355602 w 790246"/>
                <a:gd name="connsiteY3" fmla="*/ 341155 h 459304"/>
                <a:gd name="connsiteX4" fmla="*/ 225427 w 790246"/>
                <a:gd name="connsiteY4" fmla="*/ 391955 h 459304"/>
                <a:gd name="connsiteX5" fmla="*/ 53977 w 790246"/>
                <a:gd name="connsiteY5" fmla="*/ 347505 h 459304"/>
                <a:gd name="connsiteX6" fmla="*/ 165102 w 790246"/>
                <a:gd name="connsiteY6" fmla="*/ 395130 h 459304"/>
                <a:gd name="connsiteX7" fmla="*/ 111127 w 790246"/>
                <a:gd name="connsiteY7" fmla="*/ 452280 h 459304"/>
                <a:gd name="connsiteX8" fmla="*/ 12702 w 790246"/>
                <a:gd name="connsiteY8" fmla="*/ 398305 h 459304"/>
                <a:gd name="connsiteX9" fmla="*/ 19052 w 790246"/>
                <a:gd name="connsiteY9" fmla="*/ 341155 h 459304"/>
                <a:gd name="connsiteX10" fmla="*/ 174627 w 790246"/>
                <a:gd name="connsiteY10" fmla="*/ 458630 h 459304"/>
                <a:gd name="connsiteX11" fmla="*/ 196852 w 790246"/>
                <a:gd name="connsiteY11" fmla="*/ 385605 h 459304"/>
                <a:gd name="connsiteX12" fmla="*/ 355602 w 790246"/>
                <a:gd name="connsiteY12" fmla="*/ 309405 h 459304"/>
                <a:gd name="connsiteX13" fmla="*/ 330202 w 790246"/>
                <a:gd name="connsiteY13" fmla="*/ 303055 h 459304"/>
                <a:gd name="connsiteX14" fmla="*/ 771527 w 790246"/>
                <a:gd name="connsiteY14" fmla="*/ 144305 h 459304"/>
                <a:gd name="connsiteX15" fmla="*/ 698502 w 790246"/>
                <a:gd name="connsiteY15" fmla="*/ 106205 h 459304"/>
                <a:gd name="connsiteX16" fmla="*/ 606427 w 790246"/>
                <a:gd name="connsiteY16" fmla="*/ 26830 h 459304"/>
                <a:gd name="connsiteX17" fmla="*/ 555627 w 790246"/>
                <a:gd name="connsiteY17" fmla="*/ 4605 h 45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0246" h="459304">
                  <a:moveTo>
                    <a:pt x="555627" y="4605"/>
                  </a:moveTo>
                  <a:cubicBezTo>
                    <a:pt x="576794" y="18893"/>
                    <a:pt x="774173" y="57522"/>
                    <a:pt x="733427" y="112555"/>
                  </a:cubicBezTo>
                  <a:cubicBezTo>
                    <a:pt x="692681" y="167588"/>
                    <a:pt x="374123" y="296705"/>
                    <a:pt x="311152" y="334805"/>
                  </a:cubicBezTo>
                  <a:cubicBezTo>
                    <a:pt x="248181" y="372905"/>
                    <a:pt x="369889" y="331630"/>
                    <a:pt x="355602" y="341155"/>
                  </a:cubicBezTo>
                  <a:cubicBezTo>
                    <a:pt x="341315" y="350680"/>
                    <a:pt x="275698" y="390897"/>
                    <a:pt x="225427" y="391955"/>
                  </a:cubicBezTo>
                  <a:cubicBezTo>
                    <a:pt x="175156" y="393013"/>
                    <a:pt x="64031" y="346976"/>
                    <a:pt x="53977" y="347505"/>
                  </a:cubicBezTo>
                  <a:cubicBezTo>
                    <a:pt x="43923" y="348034"/>
                    <a:pt x="155577" y="377668"/>
                    <a:pt x="165102" y="395130"/>
                  </a:cubicBezTo>
                  <a:cubicBezTo>
                    <a:pt x="174627" y="412593"/>
                    <a:pt x="136527" y="451751"/>
                    <a:pt x="111127" y="452280"/>
                  </a:cubicBezTo>
                  <a:cubicBezTo>
                    <a:pt x="85727" y="452809"/>
                    <a:pt x="28048" y="416826"/>
                    <a:pt x="12702" y="398305"/>
                  </a:cubicBezTo>
                  <a:cubicBezTo>
                    <a:pt x="-2644" y="379784"/>
                    <a:pt x="-7936" y="331101"/>
                    <a:pt x="19052" y="341155"/>
                  </a:cubicBezTo>
                  <a:cubicBezTo>
                    <a:pt x="46039" y="351209"/>
                    <a:pt x="144994" y="451222"/>
                    <a:pt x="174627" y="458630"/>
                  </a:cubicBezTo>
                  <a:cubicBezTo>
                    <a:pt x="204260" y="466038"/>
                    <a:pt x="166689" y="410476"/>
                    <a:pt x="196852" y="385605"/>
                  </a:cubicBezTo>
                  <a:cubicBezTo>
                    <a:pt x="227014" y="360734"/>
                    <a:pt x="333377" y="323163"/>
                    <a:pt x="355602" y="309405"/>
                  </a:cubicBezTo>
                  <a:cubicBezTo>
                    <a:pt x="377827" y="295647"/>
                    <a:pt x="260881" y="330572"/>
                    <a:pt x="330202" y="303055"/>
                  </a:cubicBezTo>
                  <a:cubicBezTo>
                    <a:pt x="399523" y="275538"/>
                    <a:pt x="710144" y="177113"/>
                    <a:pt x="771527" y="144305"/>
                  </a:cubicBezTo>
                  <a:cubicBezTo>
                    <a:pt x="832910" y="111497"/>
                    <a:pt x="726019" y="125784"/>
                    <a:pt x="698502" y="106205"/>
                  </a:cubicBezTo>
                  <a:cubicBezTo>
                    <a:pt x="670985" y="86626"/>
                    <a:pt x="624948" y="41117"/>
                    <a:pt x="606427" y="26830"/>
                  </a:cubicBezTo>
                  <a:cubicBezTo>
                    <a:pt x="587906" y="12543"/>
                    <a:pt x="534460" y="-9683"/>
                    <a:pt x="555627" y="46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4" name="フリーフォーム 2393">
              <a:extLst>
                <a:ext uri="{FF2B5EF4-FFF2-40B4-BE49-F238E27FC236}">
                  <a16:creationId xmlns:a16="http://schemas.microsoft.com/office/drawing/2014/main" id="{3C4DC2B6-FE16-E77F-576B-EB4C974BB798}"/>
                </a:ext>
              </a:extLst>
            </p:cNvPr>
            <p:cNvSpPr/>
            <p:nvPr/>
          </p:nvSpPr>
          <p:spPr>
            <a:xfrm>
              <a:off x="7657340" y="3081416"/>
              <a:ext cx="789476" cy="361779"/>
            </a:xfrm>
            <a:custGeom>
              <a:avLst/>
              <a:gdLst>
                <a:gd name="connsiteX0" fmla="*/ 784985 w 789476"/>
                <a:gd name="connsiteY0" fmla="*/ 1509 h 361779"/>
                <a:gd name="connsiteX1" fmla="*/ 200785 w 789476"/>
                <a:gd name="connsiteY1" fmla="*/ 258684 h 361779"/>
                <a:gd name="connsiteX2" fmla="*/ 203960 w 789476"/>
                <a:gd name="connsiteY2" fmla="*/ 322184 h 361779"/>
                <a:gd name="connsiteX3" fmla="*/ 515110 w 789476"/>
                <a:gd name="connsiteY3" fmla="*/ 357109 h 361779"/>
                <a:gd name="connsiteX4" fmla="*/ 330960 w 789476"/>
                <a:gd name="connsiteY4" fmla="*/ 347584 h 361779"/>
                <a:gd name="connsiteX5" fmla="*/ 197610 w 789476"/>
                <a:gd name="connsiteY5" fmla="*/ 360284 h 361779"/>
                <a:gd name="connsiteX6" fmla="*/ 99185 w 789476"/>
                <a:gd name="connsiteY6" fmla="*/ 306309 h 361779"/>
                <a:gd name="connsiteX7" fmla="*/ 3935 w 789476"/>
                <a:gd name="connsiteY7" fmla="*/ 217409 h 361779"/>
                <a:gd name="connsiteX8" fmla="*/ 238885 w 789476"/>
                <a:gd name="connsiteY8" fmla="*/ 287259 h 361779"/>
                <a:gd name="connsiteX9" fmla="*/ 245235 w 789476"/>
                <a:gd name="connsiteY9" fmla="*/ 242809 h 361779"/>
                <a:gd name="connsiteX10" fmla="*/ 457960 w 789476"/>
                <a:gd name="connsiteY10" fmla="*/ 166609 h 361779"/>
                <a:gd name="connsiteX11" fmla="*/ 470660 w 789476"/>
                <a:gd name="connsiteY11" fmla="*/ 153909 h 361779"/>
                <a:gd name="connsiteX12" fmla="*/ 784985 w 789476"/>
                <a:gd name="connsiteY12" fmla="*/ 1509 h 3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9476" h="361779">
                  <a:moveTo>
                    <a:pt x="784985" y="1509"/>
                  </a:moveTo>
                  <a:cubicBezTo>
                    <a:pt x="740006" y="18971"/>
                    <a:pt x="297622" y="205238"/>
                    <a:pt x="200785" y="258684"/>
                  </a:cubicBezTo>
                  <a:cubicBezTo>
                    <a:pt x="103947" y="312130"/>
                    <a:pt x="151572" y="305780"/>
                    <a:pt x="203960" y="322184"/>
                  </a:cubicBezTo>
                  <a:cubicBezTo>
                    <a:pt x="256348" y="338588"/>
                    <a:pt x="493943" y="352876"/>
                    <a:pt x="515110" y="357109"/>
                  </a:cubicBezTo>
                  <a:cubicBezTo>
                    <a:pt x="536277" y="361342"/>
                    <a:pt x="383877" y="347055"/>
                    <a:pt x="330960" y="347584"/>
                  </a:cubicBezTo>
                  <a:cubicBezTo>
                    <a:pt x="278043" y="348113"/>
                    <a:pt x="236239" y="367163"/>
                    <a:pt x="197610" y="360284"/>
                  </a:cubicBezTo>
                  <a:cubicBezTo>
                    <a:pt x="158981" y="353405"/>
                    <a:pt x="131464" y="330122"/>
                    <a:pt x="99185" y="306309"/>
                  </a:cubicBezTo>
                  <a:cubicBezTo>
                    <a:pt x="66906" y="282497"/>
                    <a:pt x="-19348" y="220584"/>
                    <a:pt x="3935" y="217409"/>
                  </a:cubicBezTo>
                  <a:cubicBezTo>
                    <a:pt x="27218" y="214234"/>
                    <a:pt x="198668" y="283026"/>
                    <a:pt x="238885" y="287259"/>
                  </a:cubicBezTo>
                  <a:cubicBezTo>
                    <a:pt x="279102" y="291492"/>
                    <a:pt x="208722" y="262917"/>
                    <a:pt x="245235" y="242809"/>
                  </a:cubicBezTo>
                  <a:cubicBezTo>
                    <a:pt x="281748" y="222701"/>
                    <a:pt x="420389" y="181426"/>
                    <a:pt x="457960" y="166609"/>
                  </a:cubicBezTo>
                  <a:cubicBezTo>
                    <a:pt x="495531" y="151792"/>
                    <a:pt x="417743" y="184601"/>
                    <a:pt x="470660" y="153909"/>
                  </a:cubicBezTo>
                  <a:cubicBezTo>
                    <a:pt x="523577" y="123217"/>
                    <a:pt x="829964" y="-15953"/>
                    <a:pt x="784985" y="1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5" name="フリーフォーム 2394">
              <a:extLst>
                <a:ext uri="{FF2B5EF4-FFF2-40B4-BE49-F238E27FC236}">
                  <a16:creationId xmlns:a16="http://schemas.microsoft.com/office/drawing/2014/main" id="{1CABE34B-9878-FB4D-855C-04D51D4A8853}"/>
                </a:ext>
              </a:extLst>
            </p:cNvPr>
            <p:cNvSpPr/>
            <p:nvPr/>
          </p:nvSpPr>
          <p:spPr>
            <a:xfrm>
              <a:off x="8096234" y="3228528"/>
              <a:ext cx="317635" cy="95826"/>
            </a:xfrm>
            <a:custGeom>
              <a:avLst/>
              <a:gdLst>
                <a:gd name="connsiteX0" fmla="*/ 314341 w 317635"/>
                <a:gd name="connsiteY0" fmla="*/ 82997 h 95826"/>
                <a:gd name="connsiteX1" fmla="*/ 25416 w 317635"/>
                <a:gd name="connsiteY1" fmla="*/ 32197 h 95826"/>
                <a:gd name="connsiteX2" fmla="*/ 171466 w 317635"/>
                <a:gd name="connsiteY2" fmla="*/ 32197 h 95826"/>
                <a:gd name="connsiteX3" fmla="*/ 57166 w 317635"/>
                <a:gd name="connsiteY3" fmla="*/ 44897 h 95826"/>
                <a:gd name="connsiteX4" fmla="*/ 85741 w 317635"/>
                <a:gd name="connsiteY4" fmla="*/ 95697 h 95826"/>
                <a:gd name="connsiteX5" fmla="*/ 16 w 317635"/>
                <a:gd name="connsiteY5" fmla="*/ 57597 h 95826"/>
                <a:gd name="connsiteX6" fmla="*/ 79391 w 317635"/>
                <a:gd name="connsiteY6" fmla="*/ 447 h 95826"/>
                <a:gd name="connsiteX7" fmla="*/ 174641 w 317635"/>
                <a:gd name="connsiteY7" fmla="*/ 32197 h 95826"/>
                <a:gd name="connsiteX8" fmla="*/ 314341 w 317635"/>
                <a:gd name="connsiteY8" fmla="*/ 82997 h 9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7635" h="95826">
                  <a:moveTo>
                    <a:pt x="314341" y="82997"/>
                  </a:moveTo>
                  <a:cubicBezTo>
                    <a:pt x="289470" y="82997"/>
                    <a:pt x="49228" y="40664"/>
                    <a:pt x="25416" y="32197"/>
                  </a:cubicBezTo>
                  <a:cubicBezTo>
                    <a:pt x="1604" y="23730"/>
                    <a:pt x="166174" y="30080"/>
                    <a:pt x="171466" y="32197"/>
                  </a:cubicBezTo>
                  <a:cubicBezTo>
                    <a:pt x="176758" y="34314"/>
                    <a:pt x="71453" y="34314"/>
                    <a:pt x="57166" y="44897"/>
                  </a:cubicBezTo>
                  <a:cubicBezTo>
                    <a:pt x="42878" y="55480"/>
                    <a:pt x="95266" y="93580"/>
                    <a:pt x="85741" y="95697"/>
                  </a:cubicBezTo>
                  <a:cubicBezTo>
                    <a:pt x="76216" y="97814"/>
                    <a:pt x="1074" y="73472"/>
                    <a:pt x="16" y="57597"/>
                  </a:cubicBezTo>
                  <a:cubicBezTo>
                    <a:pt x="-1042" y="41722"/>
                    <a:pt x="50287" y="4680"/>
                    <a:pt x="79391" y="447"/>
                  </a:cubicBezTo>
                  <a:cubicBezTo>
                    <a:pt x="108495" y="-3786"/>
                    <a:pt x="132837" y="23201"/>
                    <a:pt x="174641" y="32197"/>
                  </a:cubicBezTo>
                  <a:cubicBezTo>
                    <a:pt x="216445" y="41193"/>
                    <a:pt x="339212" y="82997"/>
                    <a:pt x="314341" y="829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6" name="フリーフォーム 2395">
              <a:extLst>
                <a:ext uri="{FF2B5EF4-FFF2-40B4-BE49-F238E27FC236}">
                  <a16:creationId xmlns:a16="http://schemas.microsoft.com/office/drawing/2014/main" id="{054A9B3E-8D37-106B-2AAD-C9BE3370434D}"/>
                </a:ext>
              </a:extLst>
            </p:cNvPr>
            <p:cNvSpPr/>
            <p:nvPr/>
          </p:nvSpPr>
          <p:spPr>
            <a:xfrm>
              <a:off x="8072217" y="3203557"/>
              <a:ext cx="154468" cy="242086"/>
            </a:xfrm>
            <a:custGeom>
              <a:avLst/>
              <a:gdLst>
                <a:gd name="connsiteX0" fmla="*/ 46258 w 154468"/>
                <a:gd name="connsiteY0" fmla="*/ 18 h 242086"/>
                <a:gd name="connsiteX1" fmla="*/ 43083 w 154468"/>
                <a:gd name="connsiteY1" fmla="*/ 139718 h 242086"/>
                <a:gd name="connsiteX2" fmla="*/ 154208 w 154468"/>
                <a:gd name="connsiteY2" fmla="*/ 241318 h 242086"/>
                <a:gd name="connsiteX3" fmla="*/ 71658 w 154468"/>
                <a:gd name="connsiteY3" fmla="*/ 184168 h 242086"/>
                <a:gd name="connsiteX4" fmla="*/ 1808 w 154468"/>
                <a:gd name="connsiteY4" fmla="*/ 142893 h 242086"/>
                <a:gd name="connsiteX5" fmla="*/ 20858 w 154468"/>
                <a:gd name="connsiteY5" fmla="*/ 149243 h 242086"/>
                <a:gd name="connsiteX6" fmla="*/ 46258 w 154468"/>
                <a:gd name="connsiteY6" fmla="*/ 18 h 24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68" h="242086">
                  <a:moveTo>
                    <a:pt x="46258" y="18"/>
                  </a:moveTo>
                  <a:cubicBezTo>
                    <a:pt x="49962" y="-1569"/>
                    <a:pt x="25091" y="99501"/>
                    <a:pt x="43083" y="139718"/>
                  </a:cubicBezTo>
                  <a:cubicBezTo>
                    <a:pt x="61075" y="179935"/>
                    <a:pt x="149446" y="233910"/>
                    <a:pt x="154208" y="241318"/>
                  </a:cubicBezTo>
                  <a:cubicBezTo>
                    <a:pt x="158971" y="248726"/>
                    <a:pt x="97058" y="200572"/>
                    <a:pt x="71658" y="184168"/>
                  </a:cubicBezTo>
                  <a:cubicBezTo>
                    <a:pt x="46258" y="167764"/>
                    <a:pt x="10275" y="148714"/>
                    <a:pt x="1808" y="142893"/>
                  </a:cubicBezTo>
                  <a:cubicBezTo>
                    <a:pt x="-6659" y="137072"/>
                    <a:pt x="17154" y="168293"/>
                    <a:pt x="20858" y="149243"/>
                  </a:cubicBezTo>
                  <a:cubicBezTo>
                    <a:pt x="24562" y="130193"/>
                    <a:pt x="42554" y="1605"/>
                    <a:pt x="46258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7" name="フリーフォーム 2396">
              <a:extLst>
                <a:ext uri="{FF2B5EF4-FFF2-40B4-BE49-F238E27FC236}">
                  <a16:creationId xmlns:a16="http://schemas.microsoft.com/office/drawing/2014/main" id="{CC146548-4447-F661-387F-533E45C78756}"/>
                </a:ext>
              </a:extLst>
            </p:cNvPr>
            <p:cNvSpPr/>
            <p:nvPr/>
          </p:nvSpPr>
          <p:spPr>
            <a:xfrm>
              <a:off x="7937311" y="2463273"/>
              <a:ext cx="1122602" cy="1169108"/>
            </a:xfrm>
            <a:custGeom>
              <a:avLst/>
              <a:gdLst>
                <a:gd name="connsiteX0" fmla="*/ 943164 w 1122602"/>
                <a:gd name="connsiteY0" fmla="*/ 527 h 1169108"/>
                <a:gd name="connsiteX1" fmla="*/ 1073339 w 1122602"/>
                <a:gd name="connsiteY1" fmla="*/ 362477 h 1169108"/>
                <a:gd name="connsiteX2" fmla="*/ 1035239 w 1122602"/>
                <a:gd name="connsiteY2" fmla="*/ 556152 h 1169108"/>
                <a:gd name="connsiteX3" fmla="*/ 689164 w 1122602"/>
                <a:gd name="connsiteY3" fmla="*/ 937152 h 1169108"/>
                <a:gd name="connsiteX4" fmla="*/ 189 w 1122602"/>
                <a:gd name="connsiteY4" fmla="*/ 1168927 h 1169108"/>
                <a:gd name="connsiteX5" fmla="*/ 759014 w 1122602"/>
                <a:gd name="connsiteY5" fmla="*/ 902227 h 1169108"/>
                <a:gd name="connsiteX6" fmla="*/ 920939 w 1122602"/>
                <a:gd name="connsiteY6" fmla="*/ 806977 h 1169108"/>
                <a:gd name="connsiteX7" fmla="*/ 733614 w 1122602"/>
                <a:gd name="connsiteY7" fmla="*/ 841902 h 1169108"/>
                <a:gd name="connsiteX8" fmla="*/ 873314 w 1122602"/>
                <a:gd name="connsiteY8" fmla="*/ 264052 h 1169108"/>
                <a:gd name="connsiteX9" fmla="*/ 930464 w 1122602"/>
                <a:gd name="connsiteY9" fmla="*/ 549802 h 1169108"/>
                <a:gd name="connsiteX10" fmla="*/ 1108264 w 1122602"/>
                <a:gd name="connsiteY10" fmla="*/ 251352 h 1169108"/>
                <a:gd name="connsiteX11" fmla="*/ 1098739 w 1122602"/>
                <a:gd name="connsiteY11" fmla="*/ 305327 h 1169108"/>
                <a:gd name="connsiteX12" fmla="*/ 993964 w 1122602"/>
                <a:gd name="connsiteY12" fmla="*/ 86252 h 1169108"/>
                <a:gd name="connsiteX13" fmla="*/ 1101914 w 1122602"/>
                <a:gd name="connsiteY13" fmla="*/ 276752 h 1169108"/>
                <a:gd name="connsiteX14" fmla="*/ 943164 w 1122602"/>
                <a:gd name="connsiteY14" fmla="*/ 527 h 116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2602" h="1169108">
                  <a:moveTo>
                    <a:pt x="943164" y="527"/>
                  </a:moveTo>
                  <a:cubicBezTo>
                    <a:pt x="938401" y="14815"/>
                    <a:pt x="1057993" y="269873"/>
                    <a:pt x="1073339" y="362477"/>
                  </a:cubicBezTo>
                  <a:cubicBezTo>
                    <a:pt x="1088685" y="455081"/>
                    <a:pt x="1099268" y="460373"/>
                    <a:pt x="1035239" y="556152"/>
                  </a:cubicBezTo>
                  <a:cubicBezTo>
                    <a:pt x="971210" y="651931"/>
                    <a:pt x="861672" y="835023"/>
                    <a:pt x="689164" y="937152"/>
                  </a:cubicBezTo>
                  <a:cubicBezTo>
                    <a:pt x="516656" y="1039281"/>
                    <a:pt x="-11453" y="1174748"/>
                    <a:pt x="189" y="1168927"/>
                  </a:cubicBezTo>
                  <a:cubicBezTo>
                    <a:pt x="11831" y="1163106"/>
                    <a:pt x="605556" y="962552"/>
                    <a:pt x="759014" y="902227"/>
                  </a:cubicBezTo>
                  <a:cubicBezTo>
                    <a:pt x="912472" y="841902"/>
                    <a:pt x="925172" y="817031"/>
                    <a:pt x="920939" y="806977"/>
                  </a:cubicBezTo>
                  <a:cubicBezTo>
                    <a:pt x="916706" y="796923"/>
                    <a:pt x="741551" y="932390"/>
                    <a:pt x="733614" y="841902"/>
                  </a:cubicBezTo>
                  <a:cubicBezTo>
                    <a:pt x="725676" y="751415"/>
                    <a:pt x="840506" y="312735"/>
                    <a:pt x="873314" y="264052"/>
                  </a:cubicBezTo>
                  <a:cubicBezTo>
                    <a:pt x="906122" y="215369"/>
                    <a:pt x="891306" y="551919"/>
                    <a:pt x="930464" y="549802"/>
                  </a:cubicBezTo>
                  <a:cubicBezTo>
                    <a:pt x="969622" y="547685"/>
                    <a:pt x="1080218" y="292098"/>
                    <a:pt x="1108264" y="251352"/>
                  </a:cubicBezTo>
                  <a:cubicBezTo>
                    <a:pt x="1136310" y="210606"/>
                    <a:pt x="1117789" y="332844"/>
                    <a:pt x="1098739" y="305327"/>
                  </a:cubicBezTo>
                  <a:cubicBezTo>
                    <a:pt x="1079689" y="277810"/>
                    <a:pt x="993435" y="91015"/>
                    <a:pt x="993964" y="86252"/>
                  </a:cubicBezTo>
                  <a:cubicBezTo>
                    <a:pt x="994493" y="81490"/>
                    <a:pt x="1106147" y="286806"/>
                    <a:pt x="1101914" y="276752"/>
                  </a:cubicBezTo>
                  <a:cubicBezTo>
                    <a:pt x="1097681" y="266698"/>
                    <a:pt x="947927" y="-13761"/>
                    <a:pt x="943164" y="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8" name="フリーフォーム 2397">
              <a:extLst>
                <a:ext uri="{FF2B5EF4-FFF2-40B4-BE49-F238E27FC236}">
                  <a16:creationId xmlns:a16="http://schemas.microsoft.com/office/drawing/2014/main" id="{2D057DD7-8E11-E500-A254-CC31E20F84FA}"/>
                </a:ext>
              </a:extLst>
            </p:cNvPr>
            <p:cNvSpPr/>
            <p:nvPr/>
          </p:nvSpPr>
          <p:spPr>
            <a:xfrm>
              <a:off x="7489825" y="2196774"/>
              <a:ext cx="1479922" cy="381773"/>
            </a:xfrm>
            <a:custGeom>
              <a:avLst/>
              <a:gdLst>
                <a:gd name="connsiteX0" fmla="*/ 0 w 1479922"/>
                <a:gd name="connsiteY0" fmla="*/ 127326 h 381773"/>
                <a:gd name="connsiteX1" fmla="*/ 263525 w 1479922"/>
                <a:gd name="connsiteY1" fmla="*/ 89226 h 381773"/>
                <a:gd name="connsiteX2" fmla="*/ 914400 w 1479922"/>
                <a:gd name="connsiteY2" fmla="*/ 326 h 381773"/>
                <a:gd name="connsiteX3" fmla="*/ 996950 w 1479922"/>
                <a:gd name="connsiteY3" fmla="*/ 124151 h 381773"/>
                <a:gd name="connsiteX4" fmla="*/ 1231900 w 1479922"/>
                <a:gd name="connsiteY4" fmla="*/ 162251 h 381773"/>
                <a:gd name="connsiteX5" fmla="*/ 1301750 w 1479922"/>
                <a:gd name="connsiteY5" fmla="*/ 381326 h 381773"/>
                <a:gd name="connsiteX6" fmla="*/ 1479550 w 1479922"/>
                <a:gd name="connsiteY6" fmla="*/ 222576 h 381773"/>
                <a:gd name="connsiteX7" fmla="*/ 1343025 w 1479922"/>
                <a:gd name="connsiteY7" fmla="*/ 343226 h 381773"/>
                <a:gd name="connsiteX8" fmla="*/ 1158875 w 1479922"/>
                <a:gd name="connsiteY8" fmla="*/ 162251 h 381773"/>
                <a:gd name="connsiteX9" fmla="*/ 1082675 w 1479922"/>
                <a:gd name="connsiteY9" fmla="*/ 162251 h 381773"/>
                <a:gd name="connsiteX10" fmla="*/ 1168400 w 1479922"/>
                <a:gd name="connsiteY10" fmla="*/ 190826 h 381773"/>
                <a:gd name="connsiteX11" fmla="*/ 565150 w 1479922"/>
                <a:gd name="connsiteY11" fmla="*/ 47951 h 381773"/>
                <a:gd name="connsiteX12" fmla="*/ 536575 w 1479922"/>
                <a:gd name="connsiteY12" fmla="*/ 82876 h 381773"/>
                <a:gd name="connsiteX13" fmla="*/ 666750 w 1479922"/>
                <a:gd name="connsiteY13" fmla="*/ 32076 h 381773"/>
                <a:gd name="connsiteX14" fmla="*/ 0 w 1479922"/>
                <a:gd name="connsiteY14" fmla="*/ 127326 h 38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9922" h="381773">
                  <a:moveTo>
                    <a:pt x="0" y="127326"/>
                  </a:moveTo>
                  <a:lnTo>
                    <a:pt x="263525" y="89226"/>
                  </a:lnTo>
                  <a:cubicBezTo>
                    <a:pt x="415925" y="68059"/>
                    <a:pt x="792163" y="-5495"/>
                    <a:pt x="914400" y="326"/>
                  </a:cubicBezTo>
                  <a:cubicBezTo>
                    <a:pt x="1036637" y="6147"/>
                    <a:pt x="944033" y="97164"/>
                    <a:pt x="996950" y="124151"/>
                  </a:cubicBezTo>
                  <a:cubicBezTo>
                    <a:pt x="1049867" y="151138"/>
                    <a:pt x="1181100" y="119389"/>
                    <a:pt x="1231900" y="162251"/>
                  </a:cubicBezTo>
                  <a:cubicBezTo>
                    <a:pt x="1282700" y="205113"/>
                    <a:pt x="1260475" y="371272"/>
                    <a:pt x="1301750" y="381326"/>
                  </a:cubicBezTo>
                  <a:cubicBezTo>
                    <a:pt x="1343025" y="391380"/>
                    <a:pt x="1472671" y="228926"/>
                    <a:pt x="1479550" y="222576"/>
                  </a:cubicBezTo>
                  <a:cubicBezTo>
                    <a:pt x="1486429" y="216226"/>
                    <a:pt x="1396471" y="353280"/>
                    <a:pt x="1343025" y="343226"/>
                  </a:cubicBezTo>
                  <a:cubicBezTo>
                    <a:pt x="1289579" y="333172"/>
                    <a:pt x="1202267" y="192413"/>
                    <a:pt x="1158875" y="162251"/>
                  </a:cubicBezTo>
                  <a:cubicBezTo>
                    <a:pt x="1115483" y="132089"/>
                    <a:pt x="1081088" y="157489"/>
                    <a:pt x="1082675" y="162251"/>
                  </a:cubicBezTo>
                  <a:cubicBezTo>
                    <a:pt x="1084262" y="167013"/>
                    <a:pt x="1254654" y="209876"/>
                    <a:pt x="1168400" y="190826"/>
                  </a:cubicBezTo>
                  <a:cubicBezTo>
                    <a:pt x="1082146" y="171776"/>
                    <a:pt x="670454" y="65943"/>
                    <a:pt x="565150" y="47951"/>
                  </a:cubicBezTo>
                  <a:cubicBezTo>
                    <a:pt x="459846" y="29959"/>
                    <a:pt x="519642" y="85522"/>
                    <a:pt x="536575" y="82876"/>
                  </a:cubicBezTo>
                  <a:cubicBezTo>
                    <a:pt x="553508" y="80230"/>
                    <a:pt x="763058" y="23080"/>
                    <a:pt x="666750" y="32076"/>
                  </a:cubicBezTo>
                  <a:cubicBezTo>
                    <a:pt x="570442" y="41072"/>
                    <a:pt x="67204" y="117801"/>
                    <a:pt x="0" y="1273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9" name="フリーフォーム 2398">
              <a:extLst>
                <a:ext uri="{FF2B5EF4-FFF2-40B4-BE49-F238E27FC236}">
                  <a16:creationId xmlns:a16="http://schemas.microsoft.com/office/drawing/2014/main" id="{34495719-8240-7160-0CEF-C5C1DB4236F5}"/>
                </a:ext>
              </a:extLst>
            </p:cNvPr>
            <p:cNvSpPr/>
            <p:nvPr/>
          </p:nvSpPr>
          <p:spPr>
            <a:xfrm>
              <a:off x="645563" y="2494893"/>
              <a:ext cx="1118043" cy="1116613"/>
            </a:xfrm>
            <a:custGeom>
              <a:avLst/>
              <a:gdLst>
                <a:gd name="connsiteX0" fmla="*/ 99358 w 1118043"/>
                <a:gd name="connsiteY0" fmla="*/ 264073 h 1116613"/>
                <a:gd name="connsiteX1" fmla="*/ 134830 w 1118043"/>
                <a:gd name="connsiteY1" fmla="*/ 638504 h 1116613"/>
                <a:gd name="connsiteX2" fmla="*/ 138771 w 1118043"/>
                <a:gd name="connsiteY2" fmla="*/ 638504 h 1116613"/>
                <a:gd name="connsiteX3" fmla="*/ 584147 w 1118043"/>
                <a:gd name="connsiteY3" fmla="*/ 1001110 h 1116613"/>
                <a:gd name="connsiteX4" fmla="*/ 765451 w 1118043"/>
                <a:gd name="connsiteY4" fmla="*/ 1115410 h 1116613"/>
                <a:gd name="connsiteX5" fmla="*/ 615678 w 1118043"/>
                <a:gd name="connsiteY5" fmla="*/ 945931 h 1116613"/>
                <a:gd name="connsiteX6" fmla="*/ 603854 w 1118043"/>
                <a:gd name="connsiteY6" fmla="*/ 508438 h 1116613"/>
                <a:gd name="connsiteX7" fmla="*/ 757568 w 1118043"/>
                <a:gd name="connsiteY7" fmla="*/ 240424 h 1116613"/>
                <a:gd name="connsiteX8" fmla="*/ 631444 w 1118043"/>
                <a:gd name="connsiteY8" fmla="*/ 244366 h 1116613"/>
                <a:gd name="connsiteX9" fmla="*/ 1112292 w 1118043"/>
                <a:gd name="connsiteY9" fmla="*/ 0 h 1116613"/>
                <a:gd name="connsiteX10" fmla="*/ 249130 w 1118043"/>
                <a:gd name="connsiteY10" fmla="*/ 244366 h 1116613"/>
                <a:gd name="connsiteX11" fmla="*/ 316134 w 1118043"/>
                <a:gd name="connsiteY11" fmla="*/ 571500 h 1116613"/>
                <a:gd name="connsiteX12" fmla="*/ 430434 w 1118043"/>
                <a:gd name="connsiteY12" fmla="*/ 618797 h 1116613"/>
                <a:gd name="connsiteX13" fmla="*/ 532909 w 1118043"/>
                <a:gd name="connsiteY13" fmla="*/ 819807 h 1116613"/>
                <a:gd name="connsiteX14" fmla="*/ 40237 w 1118043"/>
                <a:gd name="connsiteY14" fmla="*/ 358666 h 1116613"/>
                <a:gd name="connsiteX15" fmla="*/ 36296 w 1118043"/>
                <a:gd name="connsiteY15" fmla="*/ 508438 h 1116613"/>
                <a:gd name="connsiteX16" fmla="*/ 99358 w 1118043"/>
                <a:gd name="connsiteY16" fmla="*/ 264073 h 111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8043" h="1116613">
                  <a:moveTo>
                    <a:pt x="99358" y="264073"/>
                  </a:moveTo>
                  <a:cubicBezTo>
                    <a:pt x="115780" y="285751"/>
                    <a:pt x="128261" y="576099"/>
                    <a:pt x="134830" y="638504"/>
                  </a:cubicBezTo>
                  <a:cubicBezTo>
                    <a:pt x="141399" y="700909"/>
                    <a:pt x="138771" y="638504"/>
                    <a:pt x="138771" y="638504"/>
                  </a:cubicBezTo>
                  <a:cubicBezTo>
                    <a:pt x="213657" y="698938"/>
                    <a:pt x="479700" y="921626"/>
                    <a:pt x="584147" y="1001110"/>
                  </a:cubicBezTo>
                  <a:cubicBezTo>
                    <a:pt x="688594" y="1080594"/>
                    <a:pt x="760196" y="1124606"/>
                    <a:pt x="765451" y="1115410"/>
                  </a:cubicBezTo>
                  <a:cubicBezTo>
                    <a:pt x="770706" y="1106214"/>
                    <a:pt x="642611" y="1047093"/>
                    <a:pt x="615678" y="945931"/>
                  </a:cubicBezTo>
                  <a:cubicBezTo>
                    <a:pt x="588745" y="844769"/>
                    <a:pt x="580206" y="626022"/>
                    <a:pt x="603854" y="508438"/>
                  </a:cubicBezTo>
                  <a:cubicBezTo>
                    <a:pt x="627502" y="390854"/>
                    <a:pt x="752970" y="284436"/>
                    <a:pt x="757568" y="240424"/>
                  </a:cubicBezTo>
                  <a:cubicBezTo>
                    <a:pt x="762166" y="196412"/>
                    <a:pt x="572323" y="284437"/>
                    <a:pt x="631444" y="244366"/>
                  </a:cubicBezTo>
                  <a:cubicBezTo>
                    <a:pt x="690565" y="204295"/>
                    <a:pt x="1176011" y="0"/>
                    <a:pt x="1112292" y="0"/>
                  </a:cubicBezTo>
                  <a:cubicBezTo>
                    <a:pt x="1048573" y="0"/>
                    <a:pt x="381823" y="149116"/>
                    <a:pt x="249130" y="244366"/>
                  </a:cubicBezTo>
                  <a:cubicBezTo>
                    <a:pt x="116437" y="339616"/>
                    <a:pt x="285917" y="509095"/>
                    <a:pt x="316134" y="571500"/>
                  </a:cubicBezTo>
                  <a:cubicBezTo>
                    <a:pt x="346351" y="633905"/>
                    <a:pt x="394305" y="577413"/>
                    <a:pt x="430434" y="618797"/>
                  </a:cubicBezTo>
                  <a:cubicBezTo>
                    <a:pt x="466563" y="660181"/>
                    <a:pt x="597942" y="863162"/>
                    <a:pt x="532909" y="819807"/>
                  </a:cubicBezTo>
                  <a:cubicBezTo>
                    <a:pt x="467876" y="776452"/>
                    <a:pt x="123006" y="410561"/>
                    <a:pt x="40237" y="358666"/>
                  </a:cubicBezTo>
                  <a:cubicBezTo>
                    <a:pt x="-42532" y="306771"/>
                    <a:pt x="26442" y="520262"/>
                    <a:pt x="36296" y="508438"/>
                  </a:cubicBezTo>
                  <a:cubicBezTo>
                    <a:pt x="46149" y="496614"/>
                    <a:pt x="82936" y="242395"/>
                    <a:pt x="99358" y="264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0" name="フリーフォーム 2399">
              <a:extLst>
                <a:ext uri="{FF2B5EF4-FFF2-40B4-BE49-F238E27FC236}">
                  <a16:creationId xmlns:a16="http://schemas.microsoft.com/office/drawing/2014/main" id="{FC33F713-97F2-D6DD-E9E1-0C7823306D4C}"/>
                </a:ext>
              </a:extLst>
            </p:cNvPr>
            <p:cNvSpPr/>
            <p:nvPr/>
          </p:nvSpPr>
          <p:spPr>
            <a:xfrm>
              <a:off x="2273870" y="1881491"/>
              <a:ext cx="416661" cy="206054"/>
            </a:xfrm>
            <a:custGeom>
              <a:avLst/>
              <a:gdLst>
                <a:gd name="connsiteX0" fmla="*/ 2605 w 416661"/>
                <a:gd name="connsiteY0" fmla="*/ 198134 h 206054"/>
                <a:gd name="connsiteX1" fmla="*/ 345505 w 416661"/>
                <a:gd name="connsiteY1" fmla="*/ 42559 h 206054"/>
                <a:gd name="connsiteX2" fmla="*/ 409005 w 416661"/>
                <a:gd name="connsiteY2" fmla="*/ 4459 h 206054"/>
                <a:gd name="connsiteX3" fmla="*/ 231205 w 416661"/>
                <a:gd name="connsiteY3" fmla="*/ 125109 h 206054"/>
                <a:gd name="connsiteX4" fmla="*/ 221680 w 416661"/>
                <a:gd name="connsiteY4" fmla="*/ 166384 h 206054"/>
                <a:gd name="connsiteX5" fmla="*/ 161355 w 416661"/>
                <a:gd name="connsiteY5" fmla="*/ 169559 h 206054"/>
                <a:gd name="connsiteX6" fmla="*/ 250255 w 416661"/>
                <a:gd name="connsiteY6" fmla="*/ 169559 h 206054"/>
                <a:gd name="connsiteX7" fmla="*/ 202630 w 416661"/>
                <a:gd name="connsiteY7" fmla="*/ 204484 h 206054"/>
                <a:gd name="connsiteX8" fmla="*/ 186755 w 416661"/>
                <a:gd name="connsiteY8" fmla="*/ 185434 h 206054"/>
                <a:gd name="connsiteX9" fmla="*/ 2605 w 416661"/>
                <a:gd name="connsiteY9" fmla="*/ 198134 h 206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661" h="206054">
                  <a:moveTo>
                    <a:pt x="2605" y="198134"/>
                  </a:moveTo>
                  <a:cubicBezTo>
                    <a:pt x="29063" y="174322"/>
                    <a:pt x="277772" y="74838"/>
                    <a:pt x="345505" y="42559"/>
                  </a:cubicBezTo>
                  <a:cubicBezTo>
                    <a:pt x="413238" y="10280"/>
                    <a:pt x="428055" y="-9299"/>
                    <a:pt x="409005" y="4459"/>
                  </a:cubicBezTo>
                  <a:cubicBezTo>
                    <a:pt x="389955" y="18217"/>
                    <a:pt x="262426" y="98121"/>
                    <a:pt x="231205" y="125109"/>
                  </a:cubicBezTo>
                  <a:cubicBezTo>
                    <a:pt x="199984" y="152097"/>
                    <a:pt x="233322" y="158976"/>
                    <a:pt x="221680" y="166384"/>
                  </a:cubicBezTo>
                  <a:cubicBezTo>
                    <a:pt x="210038" y="173792"/>
                    <a:pt x="156593" y="169030"/>
                    <a:pt x="161355" y="169559"/>
                  </a:cubicBezTo>
                  <a:cubicBezTo>
                    <a:pt x="166118" y="170088"/>
                    <a:pt x="243376" y="163738"/>
                    <a:pt x="250255" y="169559"/>
                  </a:cubicBezTo>
                  <a:cubicBezTo>
                    <a:pt x="257134" y="175380"/>
                    <a:pt x="202630" y="204484"/>
                    <a:pt x="202630" y="204484"/>
                  </a:cubicBezTo>
                  <a:cubicBezTo>
                    <a:pt x="192047" y="207130"/>
                    <a:pt x="214272" y="186492"/>
                    <a:pt x="186755" y="185434"/>
                  </a:cubicBezTo>
                  <a:cubicBezTo>
                    <a:pt x="159238" y="184376"/>
                    <a:pt x="-23853" y="221946"/>
                    <a:pt x="2605" y="1981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1" name="フリーフォーム 2400">
              <a:extLst>
                <a:ext uri="{FF2B5EF4-FFF2-40B4-BE49-F238E27FC236}">
                  <a16:creationId xmlns:a16="http://schemas.microsoft.com/office/drawing/2014/main" id="{C75EEFD7-3CD6-CCCD-F5A6-3452AB40612A}"/>
                </a:ext>
              </a:extLst>
            </p:cNvPr>
            <p:cNvSpPr/>
            <p:nvPr/>
          </p:nvSpPr>
          <p:spPr>
            <a:xfrm>
              <a:off x="2842850" y="1965392"/>
              <a:ext cx="801761" cy="265728"/>
            </a:xfrm>
            <a:custGeom>
              <a:avLst/>
              <a:gdLst>
                <a:gd name="connsiteX0" fmla="*/ 11475 w 801761"/>
                <a:gd name="connsiteY0" fmla="*/ 250758 h 265728"/>
                <a:gd name="connsiteX1" fmla="*/ 665525 w 801761"/>
                <a:gd name="connsiteY1" fmla="*/ 6283 h 265728"/>
                <a:gd name="connsiteX2" fmla="*/ 563925 w 801761"/>
                <a:gd name="connsiteY2" fmla="*/ 72958 h 265728"/>
                <a:gd name="connsiteX3" fmla="*/ 798875 w 801761"/>
                <a:gd name="connsiteY3" fmla="*/ 79308 h 265728"/>
                <a:gd name="connsiteX4" fmla="*/ 684575 w 801761"/>
                <a:gd name="connsiteY4" fmla="*/ 155508 h 265728"/>
                <a:gd name="connsiteX5" fmla="*/ 532175 w 801761"/>
                <a:gd name="connsiteY5" fmla="*/ 174558 h 265728"/>
                <a:gd name="connsiteX6" fmla="*/ 290875 w 801761"/>
                <a:gd name="connsiteY6" fmla="*/ 206308 h 265728"/>
                <a:gd name="connsiteX7" fmla="*/ 627425 w 801761"/>
                <a:gd name="connsiteY7" fmla="*/ 171383 h 265728"/>
                <a:gd name="connsiteX8" fmla="*/ 275000 w 801761"/>
                <a:gd name="connsiteY8" fmla="*/ 231708 h 265728"/>
                <a:gd name="connsiteX9" fmla="*/ 11475 w 801761"/>
                <a:gd name="connsiteY9" fmla="*/ 250758 h 265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761" h="265728">
                  <a:moveTo>
                    <a:pt x="11475" y="250758"/>
                  </a:moveTo>
                  <a:cubicBezTo>
                    <a:pt x="76562" y="213187"/>
                    <a:pt x="573450" y="35916"/>
                    <a:pt x="665525" y="6283"/>
                  </a:cubicBezTo>
                  <a:cubicBezTo>
                    <a:pt x="757600" y="-23350"/>
                    <a:pt x="541700" y="60787"/>
                    <a:pt x="563925" y="72958"/>
                  </a:cubicBezTo>
                  <a:cubicBezTo>
                    <a:pt x="586150" y="85129"/>
                    <a:pt x="778767" y="65550"/>
                    <a:pt x="798875" y="79308"/>
                  </a:cubicBezTo>
                  <a:cubicBezTo>
                    <a:pt x="818983" y="93066"/>
                    <a:pt x="729025" y="139633"/>
                    <a:pt x="684575" y="155508"/>
                  </a:cubicBezTo>
                  <a:cubicBezTo>
                    <a:pt x="640125" y="171383"/>
                    <a:pt x="532175" y="174558"/>
                    <a:pt x="532175" y="174558"/>
                  </a:cubicBezTo>
                  <a:lnTo>
                    <a:pt x="290875" y="206308"/>
                  </a:lnTo>
                  <a:cubicBezTo>
                    <a:pt x="306750" y="205779"/>
                    <a:pt x="630071" y="167150"/>
                    <a:pt x="627425" y="171383"/>
                  </a:cubicBezTo>
                  <a:cubicBezTo>
                    <a:pt x="624779" y="175616"/>
                    <a:pt x="375012" y="218479"/>
                    <a:pt x="275000" y="231708"/>
                  </a:cubicBezTo>
                  <a:cubicBezTo>
                    <a:pt x="174988" y="244937"/>
                    <a:pt x="-53612" y="288329"/>
                    <a:pt x="11475" y="2507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2" name="フリーフォーム 2401">
              <a:extLst>
                <a:ext uri="{FF2B5EF4-FFF2-40B4-BE49-F238E27FC236}">
                  <a16:creationId xmlns:a16="http://schemas.microsoft.com/office/drawing/2014/main" id="{4E6B9562-9D6B-248B-B557-1693AFC971B6}"/>
                </a:ext>
              </a:extLst>
            </p:cNvPr>
            <p:cNvSpPr/>
            <p:nvPr/>
          </p:nvSpPr>
          <p:spPr>
            <a:xfrm>
              <a:off x="7619847" y="2120900"/>
              <a:ext cx="869877" cy="125589"/>
            </a:xfrm>
            <a:custGeom>
              <a:avLst/>
              <a:gdLst>
                <a:gd name="connsiteX0" fmla="*/ 153 w 869877"/>
                <a:gd name="connsiteY0" fmla="*/ 125589 h 125589"/>
                <a:gd name="connsiteX1" fmla="*/ 496864 w 869877"/>
                <a:gd name="connsiteY1" fmla="*/ 12700 h 125589"/>
                <a:gd name="connsiteX2" fmla="*/ 485575 w 869877"/>
                <a:gd name="connsiteY2" fmla="*/ 1411 h 125589"/>
                <a:gd name="connsiteX3" fmla="*/ 869397 w 869877"/>
                <a:gd name="connsiteY3" fmla="*/ 1411 h 125589"/>
                <a:gd name="connsiteX4" fmla="*/ 553309 w 869877"/>
                <a:gd name="connsiteY4" fmla="*/ 12700 h 125589"/>
                <a:gd name="connsiteX5" fmla="*/ 153 w 869877"/>
                <a:gd name="connsiteY5" fmla="*/ 125589 h 12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9877" h="125589">
                  <a:moveTo>
                    <a:pt x="153" y="125589"/>
                  </a:moveTo>
                  <a:cubicBezTo>
                    <a:pt x="-9254" y="125589"/>
                    <a:pt x="415960" y="33396"/>
                    <a:pt x="496864" y="12700"/>
                  </a:cubicBezTo>
                  <a:cubicBezTo>
                    <a:pt x="577768" y="-7996"/>
                    <a:pt x="423486" y="3292"/>
                    <a:pt x="485575" y="1411"/>
                  </a:cubicBezTo>
                  <a:cubicBezTo>
                    <a:pt x="547664" y="-470"/>
                    <a:pt x="858108" y="-471"/>
                    <a:pt x="869397" y="1411"/>
                  </a:cubicBezTo>
                  <a:cubicBezTo>
                    <a:pt x="880686" y="3293"/>
                    <a:pt x="690657" y="-7996"/>
                    <a:pt x="553309" y="12700"/>
                  </a:cubicBezTo>
                  <a:cubicBezTo>
                    <a:pt x="415961" y="33396"/>
                    <a:pt x="9560" y="125589"/>
                    <a:pt x="153" y="1255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403" name="グループ化 2402">
            <a:extLst>
              <a:ext uri="{FF2B5EF4-FFF2-40B4-BE49-F238E27FC236}">
                <a16:creationId xmlns:a16="http://schemas.microsoft.com/office/drawing/2014/main" id="{8B30C17F-FBCB-1751-5DBB-5EBCA6341A2C}"/>
              </a:ext>
            </a:extLst>
          </p:cNvPr>
          <p:cNvGrpSpPr/>
          <p:nvPr/>
        </p:nvGrpSpPr>
        <p:grpSpPr>
          <a:xfrm>
            <a:off x="3654247" y="3761090"/>
            <a:ext cx="2151012" cy="3859015"/>
            <a:chOff x="3654247" y="3761090"/>
            <a:chExt cx="2151012" cy="3859015"/>
          </a:xfrm>
          <a:solidFill>
            <a:srgbClr val="C00000"/>
          </a:solidFill>
        </p:grpSpPr>
        <p:sp>
          <p:nvSpPr>
            <p:cNvPr id="2404" name="フリーフォーム 2403">
              <a:extLst>
                <a:ext uri="{FF2B5EF4-FFF2-40B4-BE49-F238E27FC236}">
                  <a16:creationId xmlns:a16="http://schemas.microsoft.com/office/drawing/2014/main" id="{C3906DD7-AC8C-96EE-DBDC-C507DCE9B185}"/>
                </a:ext>
              </a:extLst>
            </p:cNvPr>
            <p:cNvSpPr/>
            <p:nvPr/>
          </p:nvSpPr>
          <p:spPr>
            <a:xfrm>
              <a:off x="4461868" y="3761090"/>
              <a:ext cx="342679" cy="862918"/>
            </a:xfrm>
            <a:custGeom>
              <a:avLst/>
              <a:gdLst>
                <a:gd name="connsiteX0" fmla="*/ 294282 w 342679"/>
                <a:gd name="connsiteY0" fmla="*/ 1285 h 862918"/>
                <a:gd name="connsiteX1" fmla="*/ 341907 w 342679"/>
                <a:gd name="connsiteY1" fmla="*/ 67960 h 862918"/>
                <a:gd name="connsiteX2" fmla="*/ 249832 w 342679"/>
                <a:gd name="connsiteY2" fmla="*/ 118760 h 862918"/>
                <a:gd name="connsiteX3" fmla="*/ 5357 w 342679"/>
                <a:gd name="connsiteY3" fmla="*/ 185435 h 862918"/>
                <a:gd name="connsiteX4" fmla="*/ 75207 w 342679"/>
                <a:gd name="connsiteY4" fmla="*/ 220360 h 862918"/>
                <a:gd name="connsiteX5" fmla="*/ 5357 w 342679"/>
                <a:gd name="connsiteY5" fmla="*/ 353710 h 862918"/>
                <a:gd name="connsiteX6" fmla="*/ 18057 w 342679"/>
                <a:gd name="connsiteY6" fmla="*/ 442610 h 862918"/>
                <a:gd name="connsiteX7" fmla="*/ 113307 w 342679"/>
                <a:gd name="connsiteY7" fmla="*/ 706135 h 862918"/>
                <a:gd name="connsiteX8" fmla="*/ 103782 w 342679"/>
                <a:gd name="connsiteY8" fmla="*/ 687085 h 862918"/>
                <a:gd name="connsiteX9" fmla="*/ 256182 w 342679"/>
                <a:gd name="connsiteY9" fmla="*/ 861710 h 862918"/>
                <a:gd name="connsiteX10" fmla="*/ 170457 w 342679"/>
                <a:gd name="connsiteY10" fmla="*/ 747410 h 862918"/>
                <a:gd name="connsiteX11" fmla="*/ 2182 w 342679"/>
                <a:gd name="connsiteY11" fmla="*/ 439435 h 862918"/>
                <a:gd name="connsiteX12" fmla="*/ 81557 w 342679"/>
                <a:gd name="connsiteY12" fmla="*/ 214010 h 862918"/>
                <a:gd name="connsiteX13" fmla="*/ 157757 w 342679"/>
                <a:gd name="connsiteY13" fmla="*/ 198135 h 862918"/>
                <a:gd name="connsiteX14" fmla="*/ 300632 w 342679"/>
                <a:gd name="connsiteY14" fmla="*/ 131460 h 862918"/>
                <a:gd name="connsiteX15" fmla="*/ 294282 w 342679"/>
                <a:gd name="connsiteY15" fmla="*/ 1285 h 86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679" h="862918">
                  <a:moveTo>
                    <a:pt x="294282" y="1285"/>
                  </a:moveTo>
                  <a:cubicBezTo>
                    <a:pt x="301161" y="-9298"/>
                    <a:pt x="349315" y="48381"/>
                    <a:pt x="341907" y="67960"/>
                  </a:cubicBezTo>
                  <a:cubicBezTo>
                    <a:pt x="334499" y="87539"/>
                    <a:pt x="305924" y="99181"/>
                    <a:pt x="249832" y="118760"/>
                  </a:cubicBezTo>
                  <a:cubicBezTo>
                    <a:pt x="193740" y="138339"/>
                    <a:pt x="34461" y="168502"/>
                    <a:pt x="5357" y="185435"/>
                  </a:cubicBezTo>
                  <a:cubicBezTo>
                    <a:pt x="-23747" y="202368"/>
                    <a:pt x="75207" y="192314"/>
                    <a:pt x="75207" y="220360"/>
                  </a:cubicBezTo>
                  <a:cubicBezTo>
                    <a:pt x="75207" y="248406"/>
                    <a:pt x="14882" y="316668"/>
                    <a:pt x="5357" y="353710"/>
                  </a:cubicBezTo>
                  <a:cubicBezTo>
                    <a:pt x="-4168" y="390752"/>
                    <a:pt x="65" y="383873"/>
                    <a:pt x="18057" y="442610"/>
                  </a:cubicBezTo>
                  <a:cubicBezTo>
                    <a:pt x="36049" y="501347"/>
                    <a:pt x="99020" y="665389"/>
                    <a:pt x="113307" y="706135"/>
                  </a:cubicBezTo>
                  <a:cubicBezTo>
                    <a:pt x="127594" y="746881"/>
                    <a:pt x="79970" y="661156"/>
                    <a:pt x="103782" y="687085"/>
                  </a:cubicBezTo>
                  <a:cubicBezTo>
                    <a:pt x="127594" y="713014"/>
                    <a:pt x="245070" y="851656"/>
                    <a:pt x="256182" y="861710"/>
                  </a:cubicBezTo>
                  <a:cubicBezTo>
                    <a:pt x="267294" y="871764"/>
                    <a:pt x="212790" y="817789"/>
                    <a:pt x="170457" y="747410"/>
                  </a:cubicBezTo>
                  <a:cubicBezTo>
                    <a:pt x="128124" y="677031"/>
                    <a:pt x="16999" y="528335"/>
                    <a:pt x="2182" y="439435"/>
                  </a:cubicBezTo>
                  <a:cubicBezTo>
                    <a:pt x="-12635" y="350535"/>
                    <a:pt x="55628" y="254227"/>
                    <a:pt x="81557" y="214010"/>
                  </a:cubicBezTo>
                  <a:cubicBezTo>
                    <a:pt x="107486" y="173793"/>
                    <a:pt x="121245" y="211893"/>
                    <a:pt x="157757" y="198135"/>
                  </a:cubicBezTo>
                  <a:cubicBezTo>
                    <a:pt x="194269" y="184377"/>
                    <a:pt x="278407" y="159506"/>
                    <a:pt x="300632" y="131460"/>
                  </a:cubicBezTo>
                  <a:cubicBezTo>
                    <a:pt x="322857" y="103414"/>
                    <a:pt x="287403" y="11868"/>
                    <a:pt x="294282" y="12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5" name="フリーフォーム 2404">
              <a:extLst>
                <a:ext uri="{FF2B5EF4-FFF2-40B4-BE49-F238E27FC236}">
                  <a16:creationId xmlns:a16="http://schemas.microsoft.com/office/drawing/2014/main" id="{2BCC4526-CA4C-EC28-057A-BEC343F01172}"/>
                </a:ext>
              </a:extLst>
            </p:cNvPr>
            <p:cNvSpPr/>
            <p:nvPr/>
          </p:nvSpPr>
          <p:spPr>
            <a:xfrm>
              <a:off x="4685097" y="3819401"/>
              <a:ext cx="456827" cy="831906"/>
            </a:xfrm>
            <a:custGeom>
              <a:avLst/>
              <a:gdLst>
                <a:gd name="connsiteX0" fmla="*/ 1203 w 456827"/>
                <a:gd name="connsiteY0" fmla="*/ 60449 h 831906"/>
                <a:gd name="connsiteX1" fmla="*/ 166303 w 456827"/>
                <a:gd name="connsiteY1" fmla="*/ 47749 h 831906"/>
                <a:gd name="connsiteX2" fmla="*/ 379028 w 456827"/>
                <a:gd name="connsiteY2" fmla="*/ 124 h 831906"/>
                <a:gd name="connsiteX3" fmla="*/ 264728 w 456827"/>
                <a:gd name="connsiteY3" fmla="*/ 63624 h 831906"/>
                <a:gd name="connsiteX4" fmla="*/ 366328 w 456827"/>
                <a:gd name="connsiteY4" fmla="*/ 69974 h 831906"/>
                <a:gd name="connsiteX5" fmla="*/ 404428 w 456827"/>
                <a:gd name="connsiteY5" fmla="*/ 108074 h 831906"/>
                <a:gd name="connsiteX6" fmla="*/ 388553 w 456827"/>
                <a:gd name="connsiteY6" fmla="*/ 136649 h 831906"/>
                <a:gd name="connsiteX7" fmla="*/ 445703 w 456827"/>
                <a:gd name="connsiteY7" fmla="*/ 247774 h 831906"/>
                <a:gd name="connsiteX8" fmla="*/ 413953 w 456827"/>
                <a:gd name="connsiteY8" fmla="*/ 485899 h 831906"/>
                <a:gd name="connsiteX9" fmla="*/ 452053 w 456827"/>
                <a:gd name="connsiteY9" fmla="*/ 457324 h 831906"/>
                <a:gd name="connsiteX10" fmla="*/ 306003 w 456827"/>
                <a:gd name="connsiteY10" fmla="*/ 727199 h 831906"/>
                <a:gd name="connsiteX11" fmla="*/ 207578 w 456827"/>
                <a:gd name="connsiteY11" fmla="*/ 822449 h 831906"/>
                <a:gd name="connsiteX12" fmla="*/ 232978 w 456827"/>
                <a:gd name="connsiteY12" fmla="*/ 781174 h 831906"/>
                <a:gd name="connsiteX13" fmla="*/ 198053 w 456827"/>
                <a:gd name="connsiteY13" fmla="*/ 806574 h 831906"/>
                <a:gd name="connsiteX14" fmla="*/ 207578 w 456827"/>
                <a:gd name="connsiteY14" fmla="*/ 793874 h 831906"/>
                <a:gd name="connsiteX15" fmla="*/ 213928 w 456827"/>
                <a:gd name="connsiteY15" fmla="*/ 809749 h 831906"/>
                <a:gd name="connsiteX16" fmla="*/ 131378 w 456827"/>
                <a:gd name="connsiteY16" fmla="*/ 771649 h 831906"/>
                <a:gd name="connsiteX17" fmla="*/ 153603 w 456827"/>
                <a:gd name="connsiteY17" fmla="*/ 809749 h 831906"/>
                <a:gd name="connsiteX18" fmla="*/ 112328 w 456827"/>
                <a:gd name="connsiteY18" fmla="*/ 790699 h 831906"/>
                <a:gd name="connsiteX19" fmla="*/ 102803 w 456827"/>
                <a:gd name="connsiteY19" fmla="*/ 803399 h 831906"/>
                <a:gd name="connsiteX20" fmla="*/ 77403 w 456827"/>
                <a:gd name="connsiteY20" fmla="*/ 800224 h 831906"/>
                <a:gd name="connsiteX21" fmla="*/ 252028 w 456827"/>
                <a:gd name="connsiteY21" fmla="*/ 793874 h 831906"/>
                <a:gd name="connsiteX22" fmla="*/ 448878 w 456827"/>
                <a:gd name="connsiteY22" fmla="*/ 304924 h 831906"/>
                <a:gd name="connsiteX23" fmla="*/ 410778 w 456827"/>
                <a:gd name="connsiteY23" fmla="*/ 295399 h 831906"/>
                <a:gd name="connsiteX24" fmla="*/ 340928 w 456827"/>
                <a:gd name="connsiteY24" fmla="*/ 54099 h 831906"/>
                <a:gd name="connsiteX25" fmla="*/ 210753 w 456827"/>
                <a:gd name="connsiteY25" fmla="*/ 31874 h 831906"/>
                <a:gd name="connsiteX26" fmla="*/ 252028 w 456827"/>
                <a:gd name="connsiteY26" fmla="*/ 44574 h 831906"/>
                <a:gd name="connsiteX27" fmla="*/ 1203 w 456827"/>
                <a:gd name="connsiteY27" fmla="*/ 60449 h 83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6827" h="831906">
                  <a:moveTo>
                    <a:pt x="1203" y="60449"/>
                  </a:moveTo>
                  <a:cubicBezTo>
                    <a:pt x="-13085" y="60978"/>
                    <a:pt x="103332" y="57803"/>
                    <a:pt x="166303" y="47749"/>
                  </a:cubicBezTo>
                  <a:cubicBezTo>
                    <a:pt x="229274" y="37695"/>
                    <a:pt x="362624" y="-2522"/>
                    <a:pt x="379028" y="124"/>
                  </a:cubicBezTo>
                  <a:cubicBezTo>
                    <a:pt x="395432" y="2770"/>
                    <a:pt x="266845" y="51982"/>
                    <a:pt x="264728" y="63624"/>
                  </a:cubicBezTo>
                  <a:cubicBezTo>
                    <a:pt x="262611" y="75266"/>
                    <a:pt x="343045" y="62566"/>
                    <a:pt x="366328" y="69974"/>
                  </a:cubicBezTo>
                  <a:cubicBezTo>
                    <a:pt x="389611" y="77382"/>
                    <a:pt x="400724" y="96962"/>
                    <a:pt x="404428" y="108074"/>
                  </a:cubicBezTo>
                  <a:cubicBezTo>
                    <a:pt x="408132" y="119186"/>
                    <a:pt x="381674" y="113366"/>
                    <a:pt x="388553" y="136649"/>
                  </a:cubicBezTo>
                  <a:cubicBezTo>
                    <a:pt x="395432" y="159932"/>
                    <a:pt x="441470" y="189566"/>
                    <a:pt x="445703" y="247774"/>
                  </a:cubicBezTo>
                  <a:cubicBezTo>
                    <a:pt x="449936" y="305982"/>
                    <a:pt x="412895" y="450974"/>
                    <a:pt x="413953" y="485899"/>
                  </a:cubicBezTo>
                  <a:cubicBezTo>
                    <a:pt x="415011" y="520824"/>
                    <a:pt x="470045" y="417107"/>
                    <a:pt x="452053" y="457324"/>
                  </a:cubicBezTo>
                  <a:cubicBezTo>
                    <a:pt x="434061" y="497541"/>
                    <a:pt x="346749" y="666345"/>
                    <a:pt x="306003" y="727199"/>
                  </a:cubicBezTo>
                  <a:cubicBezTo>
                    <a:pt x="265257" y="788053"/>
                    <a:pt x="219749" y="813453"/>
                    <a:pt x="207578" y="822449"/>
                  </a:cubicBezTo>
                  <a:cubicBezTo>
                    <a:pt x="195407" y="831445"/>
                    <a:pt x="234566" y="783820"/>
                    <a:pt x="232978" y="781174"/>
                  </a:cubicBezTo>
                  <a:cubicBezTo>
                    <a:pt x="231391" y="778528"/>
                    <a:pt x="202286" y="804457"/>
                    <a:pt x="198053" y="806574"/>
                  </a:cubicBezTo>
                  <a:cubicBezTo>
                    <a:pt x="193820" y="808691"/>
                    <a:pt x="204932" y="793345"/>
                    <a:pt x="207578" y="793874"/>
                  </a:cubicBezTo>
                  <a:cubicBezTo>
                    <a:pt x="210224" y="794403"/>
                    <a:pt x="226628" y="813453"/>
                    <a:pt x="213928" y="809749"/>
                  </a:cubicBezTo>
                  <a:cubicBezTo>
                    <a:pt x="201228" y="806045"/>
                    <a:pt x="141432" y="771649"/>
                    <a:pt x="131378" y="771649"/>
                  </a:cubicBezTo>
                  <a:cubicBezTo>
                    <a:pt x="121324" y="771649"/>
                    <a:pt x="156778" y="806574"/>
                    <a:pt x="153603" y="809749"/>
                  </a:cubicBezTo>
                  <a:cubicBezTo>
                    <a:pt x="150428" y="812924"/>
                    <a:pt x="120795" y="791757"/>
                    <a:pt x="112328" y="790699"/>
                  </a:cubicBezTo>
                  <a:cubicBezTo>
                    <a:pt x="103861" y="789641"/>
                    <a:pt x="108624" y="801812"/>
                    <a:pt x="102803" y="803399"/>
                  </a:cubicBezTo>
                  <a:cubicBezTo>
                    <a:pt x="96982" y="804987"/>
                    <a:pt x="52532" y="801812"/>
                    <a:pt x="77403" y="800224"/>
                  </a:cubicBezTo>
                  <a:cubicBezTo>
                    <a:pt x="102274" y="798637"/>
                    <a:pt x="190116" y="876424"/>
                    <a:pt x="252028" y="793874"/>
                  </a:cubicBezTo>
                  <a:cubicBezTo>
                    <a:pt x="313940" y="711324"/>
                    <a:pt x="422420" y="388003"/>
                    <a:pt x="448878" y="304924"/>
                  </a:cubicBezTo>
                  <a:cubicBezTo>
                    <a:pt x="475336" y="221845"/>
                    <a:pt x="428770" y="337203"/>
                    <a:pt x="410778" y="295399"/>
                  </a:cubicBezTo>
                  <a:cubicBezTo>
                    <a:pt x="392786" y="253595"/>
                    <a:pt x="374266" y="98020"/>
                    <a:pt x="340928" y="54099"/>
                  </a:cubicBezTo>
                  <a:cubicBezTo>
                    <a:pt x="307591" y="10178"/>
                    <a:pt x="225570" y="33461"/>
                    <a:pt x="210753" y="31874"/>
                  </a:cubicBezTo>
                  <a:cubicBezTo>
                    <a:pt x="195936" y="30287"/>
                    <a:pt x="280074" y="41928"/>
                    <a:pt x="252028" y="44574"/>
                  </a:cubicBezTo>
                  <a:cubicBezTo>
                    <a:pt x="223982" y="47220"/>
                    <a:pt x="15491" y="59920"/>
                    <a:pt x="1203" y="60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6" name="フリーフォーム 2405">
              <a:extLst>
                <a:ext uri="{FF2B5EF4-FFF2-40B4-BE49-F238E27FC236}">
                  <a16:creationId xmlns:a16="http://schemas.microsoft.com/office/drawing/2014/main" id="{8BBD977C-F3A1-E83F-5AFC-7F78927F56EA}"/>
                </a:ext>
              </a:extLst>
            </p:cNvPr>
            <p:cNvSpPr/>
            <p:nvPr/>
          </p:nvSpPr>
          <p:spPr>
            <a:xfrm>
              <a:off x="4432907" y="4279871"/>
              <a:ext cx="199484" cy="217437"/>
            </a:xfrm>
            <a:custGeom>
              <a:avLst/>
              <a:gdLst>
                <a:gd name="connsiteX0" fmla="*/ 158143 w 199484"/>
                <a:gd name="connsiteY0" fmla="*/ 95279 h 217437"/>
                <a:gd name="connsiteX1" fmla="*/ 12093 w 199484"/>
                <a:gd name="connsiteY1" fmla="*/ 29 h 217437"/>
                <a:gd name="connsiteX2" fmla="*/ 12093 w 199484"/>
                <a:gd name="connsiteY2" fmla="*/ 85754 h 217437"/>
                <a:gd name="connsiteX3" fmla="*/ 43843 w 199484"/>
                <a:gd name="connsiteY3" fmla="*/ 149254 h 217437"/>
                <a:gd name="connsiteX4" fmla="*/ 199418 w 199484"/>
                <a:gd name="connsiteY4" fmla="*/ 215929 h 217437"/>
                <a:gd name="connsiteX5" fmla="*/ 62893 w 199484"/>
                <a:gd name="connsiteY5" fmla="*/ 181004 h 217437"/>
                <a:gd name="connsiteX6" fmla="*/ 24793 w 199484"/>
                <a:gd name="connsiteY6" fmla="*/ 22254 h 217437"/>
                <a:gd name="connsiteX7" fmla="*/ 158143 w 199484"/>
                <a:gd name="connsiteY7" fmla="*/ 95279 h 21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484" h="217437">
                  <a:moveTo>
                    <a:pt x="158143" y="95279"/>
                  </a:moveTo>
                  <a:cubicBezTo>
                    <a:pt x="156026" y="91575"/>
                    <a:pt x="36435" y="1616"/>
                    <a:pt x="12093" y="29"/>
                  </a:cubicBezTo>
                  <a:cubicBezTo>
                    <a:pt x="-12249" y="-1559"/>
                    <a:pt x="6801" y="60883"/>
                    <a:pt x="12093" y="85754"/>
                  </a:cubicBezTo>
                  <a:cubicBezTo>
                    <a:pt x="17385" y="110625"/>
                    <a:pt x="12622" y="127558"/>
                    <a:pt x="43843" y="149254"/>
                  </a:cubicBezTo>
                  <a:cubicBezTo>
                    <a:pt x="75064" y="170950"/>
                    <a:pt x="196243" y="210637"/>
                    <a:pt x="199418" y="215929"/>
                  </a:cubicBezTo>
                  <a:cubicBezTo>
                    <a:pt x="202593" y="221221"/>
                    <a:pt x="91997" y="213283"/>
                    <a:pt x="62893" y="181004"/>
                  </a:cubicBezTo>
                  <a:cubicBezTo>
                    <a:pt x="33789" y="148725"/>
                    <a:pt x="12622" y="40246"/>
                    <a:pt x="24793" y="22254"/>
                  </a:cubicBezTo>
                  <a:cubicBezTo>
                    <a:pt x="36964" y="4262"/>
                    <a:pt x="160260" y="98983"/>
                    <a:pt x="158143" y="95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7" name="フリーフォーム 2406">
              <a:extLst>
                <a:ext uri="{FF2B5EF4-FFF2-40B4-BE49-F238E27FC236}">
                  <a16:creationId xmlns:a16="http://schemas.microsoft.com/office/drawing/2014/main" id="{8BE2EF67-954E-B375-04B2-79EFF5BFC193}"/>
                </a:ext>
              </a:extLst>
            </p:cNvPr>
            <p:cNvSpPr/>
            <p:nvPr/>
          </p:nvSpPr>
          <p:spPr>
            <a:xfrm>
              <a:off x="4485560" y="4279674"/>
              <a:ext cx="76927" cy="184642"/>
            </a:xfrm>
            <a:custGeom>
              <a:avLst/>
              <a:gdLst>
                <a:gd name="connsiteX0" fmla="*/ 32465 w 76927"/>
                <a:gd name="connsiteY0" fmla="*/ 226 h 184642"/>
                <a:gd name="connsiteX1" fmla="*/ 7065 w 76927"/>
                <a:gd name="connsiteY1" fmla="*/ 82776 h 184642"/>
                <a:gd name="connsiteX2" fmla="*/ 76915 w 76927"/>
                <a:gd name="connsiteY2" fmla="*/ 184376 h 184642"/>
                <a:gd name="connsiteX3" fmla="*/ 13415 w 76927"/>
                <a:gd name="connsiteY3" fmla="*/ 114526 h 184642"/>
                <a:gd name="connsiteX4" fmla="*/ 715 w 76927"/>
                <a:gd name="connsiteY4" fmla="*/ 108176 h 184642"/>
                <a:gd name="connsiteX5" fmla="*/ 32465 w 76927"/>
                <a:gd name="connsiteY5" fmla="*/ 226 h 1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7" h="184642">
                  <a:moveTo>
                    <a:pt x="32465" y="226"/>
                  </a:moveTo>
                  <a:cubicBezTo>
                    <a:pt x="33523" y="-4007"/>
                    <a:pt x="-343" y="52084"/>
                    <a:pt x="7065" y="82776"/>
                  </a:cubicBezTo>
                  <a:cubicBezTo>
                    <a:pt x="14473" y="113468"/>
                    <a:pt x="75857" y="179085"/>
                    <a:pt x="76915" y="184376"/>
                  </a:cubicBezTo>
                  <a:cubicBezTo>
                    <a:pt x="77973" y="189667"/>
                    <a:pt x="13415" y="114526"/>
                    <a:pt x="13415" y="114526"/>
                  </a:cubicBezTo>
                  <a:cubicBezTo>
                    <a:pt x="715" y="101826"/>
                    <a:pt x="-1402" y="120876"/>
                    <a:pt x="715" y="108176"/>
                  </a:cubicBezTo>
                  <a:cubicBezTo>
                    <a:pt x="2832" y="95476"/>
                    <a:pt x="31407" y="4459"/>
                    <a:pt x="32465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8" name="フリーフォーム 2407">
              <a:extLst>
                <a:ext uri="{FF2B5EF4-FFF2-40B4-BE49-F238E27FC236}">
                  <a16:creationId xmlns:a16="http://schemas.microsoft.com/office/drawing/2014/main" id="{E0A22362-0BEE-5437-2CA4-32DEEF2E9F9A}"/>
                </a:ext>
              </a:extLst>
            </p:cNvPr>
            <p:cNvSpPr/>
            <p:nvPr/>
          </p:nvSpPr>
          <p:spPr>
            <a:xfrm>
              <a:off x="4997339" y="4290232"/>
              <a:ext cx="182550" cy="218498"/>
            </a:xfrm>
            <a:custGeom>
              <a:avLst/>
              <a:gdLst>
                <a:gd name="connsiteX0" fmla="*/ 54086 w 182550"/>
                <a:gd name="connsiteY0" fmla="*/ 11893 h 218498"/>
                <a:gd name="connsiteX1" fmla="*/ 181086 w 182550"/>
                <a:gd name="connsiteY1" fmla="*/ 5543 h 218498"/>
                <a:gd name="connsiteX2" fmla="*/ 123936 w 182550"/>
                <a:gd name="connsiteY2" fmla="*/ 78568 h 218498"/>
                <a:gd name="connsiteX3" fmla="*/ 136636 w 182550"/>
                <a:gd name="connsiteY3" fmla="*/ 116668 h 218498"/>
                <a:gd name="connsiteX4" fmla="*/ 111 w 182550"/>
                <a:gd name="connsiteY4" fmla="*/ 218268 h 218498"/>
                <a:gd name="connsiteX5" fmla="*/ 114411 w 182550"/>
                <a:gd name="connsiteY5" fmla="*/ 142068 h 218498"/>
                <a:gd name="connsiteX6" fmla="*/ 171561 w 182550"/>
                <a:gd name="connsiteY6" fmla="*/ 65868 h 218498"/>
                <a:gd name="connsiteX7" fmla="*/ 54086 w 182550"/>
                <a:gd name="connsiteY7" fmla="*/ 11893 h 21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550" h="218498">
                  <a:moveTo>
                    <a:pt x="54086" y="11893"/>
                  </a:moveTo>
                  <a:cubicBezTo>
                    <a:pt x="55673" y="1839"/>
                    <a:pt x="169444" y="-5570"/>
                    <a:pt x="181086" y="5543"/>
                  </a:cubicBezTo>
                  <a:cubicBezTo>
                    <a:pt x="192728" y="16656"/>
                    <a:pt x="131344" y="60047"/>
                    <a:pt x="123936" y="78568"/>
                  </a:cubicBezTo>
                  <a:cubicBezTo>
                    <a:pt x="116528" y="97089"/>
                    <a:pt x="157273" y="93385"/>
                    <a:pt x="136636" y="116668"/>
                  </a:cubicBezTo>
                  <a:cubicBezTo>
                    <a:pt x="115999" y="139951"/>
                    <a:pt x="3815" y="214035"/>
                    <a:pt x="111" y="218268"/>
                  </a:cubicBezTo>
                  <a:cubicBezTo>
                    <a:pt x="-3593" y="222501"/>
                    <a:pt x="85836" y="167468"/>
                    <a:pt x="114411" y="142068"/>
                  </a:cubicBezTo>
                  <a:cubicBezTo>
                    <a:pt x="142986" y="116668"/>
                    <a:pt x="175265" y="86506"/>
                    <a:pt x="171561" y="65868"/>
                  </a:cubicBezTo>
                  <a:cubicBezTo>
                    <a:pt x="167857" y="45230"/>
                    <a:pt x="52499" y="21947"/>
                    <a:pt x="54086" y="11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9" name="フリーフォーム 2408">
              <a:extLst>
                <a:ext uri="{FF2B5EF4-FFF2-40B4-BE49-F238E27FC236}">
                  <a16:creationId xmlns:a16="http://schemas.microsoft.com/office/drawing/2014/main" id="{CD2D65AC-FB5B-EC96-6BD0-4B99D1268615}"/>
                </a:ext>
              </a:extLst>
            </p:cNvPr>
            <p:cNvSpPr/>
            <p:nvPr/>
          </p:nvSpPr>
          <p:spPr>
            <a:xfrm>
              <a:off x="4562113" y="4485238"/>
              <a:ext cx="270618" cy="156967"/>
            </a:xfrm>
            <a:custGeom>
              <a:avLst/>
              <a:gdLst>
                <a:gd name="connsiteX0" fmla="*/ 362 w 270618"/>
                <a:gd name="connsiteY0" fmla="*/ 1037 h 156967"/>
                <a:gd name="connsiteX1" fmla="*/ 260712 w 270618"/>
                <a:gd name="connsiteY1" fmla="*/ 140737 h 156967"/>
                <a:gd name="connsiteX2" fmla="*/ 209912 w 270618"/>
                <a:gd name="connsiteY2" fmla="*/ 137562 h 156967"/>
                <a:gd name="connsiteX3" fmla="*/ 149587 w 270618"/>
                <a:gd name="connsiteY3" fmla="*/ 137562 h 156967"/>
                <a:gd name="connsiteX4" fmla="*/ 108312 w 270618"/>
                <a:gd name="connsiteY4" fmla="*/ 156612 h 156967"/>
                <a:gd name="connsiteX5" fmla="*/ 194037 w 270618"/>
                <a:gd name="connsiteY5" fmla="*/ 118512 h 156967"/>
                <a:gd name="connsiteX6" fmla="*/ 86087 w 270618"/>
                <a:gd name="connsiteY6" fmla="*/ 99462 h 156967"/>
                <a:gd name="connsiteX7" fmla="*/ 200387 w 270618"/>
                <a:gd name="connsiteY7" fmla="*/ 77237 h 156967"/>
                <a:gd name="connsiteX8" fmla="*/ 362 w 270618"/>
                <a:gd name="connsiteY8" fmla="*/ 1037 h 15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618" h="156967">
                  <a:moveTo>
                    <a:pt x="362" y="1037"/>
                  </a:moveTo>
                  <a:cubicBezTo>
                    <a:pt x="10416" y="11620"/>
                    <a:pt x="225787" y="117983"/>
                    <a:pt x="260712" y="140737"/>
                  </a:cubicBezTo>
                  <a:cubicBezTo>
                    <a:pt x="295637" y="163491"/>
                    <a:pt x="228433" y="138091"/>
                    <a:pt x="209912" y="137562"/>
                  </a:cubicBezTo>
                  <a:cubicBezTo>
                    <a:pt x="191391" y="137033"/>
                    <a:pt x="166520" y="134387"/>
                    <a:pt x="149587" y="137562"/>
                  </a:cubicBezTo>
                  <a:cubicBezTo>
                    <a:pt x="132654" y="140737"/>
                    <a:pt x="100904" y="159787"/>
                    <a:pt x="108312" y="156612"/>
                  </a:cubicBezTo>
                  <a:cubicBezTo>
                    <a:pt x="115720" y="153437"/>
                    <a:pt x="197741" y="128037"/>
                    <a:pt x="194037" y="118512"/>
                  </a:cubicBezTo>
                  <a:cubicBezTo>
                    <a:pt x="190333" y="108987"/>
                    <a:pt x="85029" y="106341"/>
                    <a:pt x="86087" y="99462"/>
                  </a:cubicBezTo>
                  <a:cubicBezTo>
                    <a:pt x="87145" y="92583"/>
                    <a:pt x="208324" y="90466"/>
                    <a:pt x="200387" y="77237"/>
                  </a:cubicBezTo>
                  <a:cubicBezTo>
                    <a:pt x="192450" y="64008"/>
                    <a:pt x="-9692" y="-9546"/>
                    <a:pt x="362" y="10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0" name="フリーフォーム 2409">
              <a:extLst>
                <a:ext uri="{FF2B5EF4-FFF2-40B4-BE49-F238E27FC236}">
                  <a16:creationId xmlns:a16="http://schemas.microsoft.com/office/drawing/2014/main" id="{40895A11-7703-8BBA-29DD-AEAFDAA5AAB6}"/>
                </a:ext>
              </a:extLst>
            </p:cNvPr>
            <p:cNvSpPr/>
            <p:nvPr/>
          </p:nvSpPr>
          <p:spPr>
            <a:xfrm>
              <a:off x="4667179" y="4489450"/>
              <a:ext cx="48110" cy="203260"/>
            </a:xfrm>
            <a:custGeom>
              <a:avLst/>
              <a:gdLst>
                <a:gd name="connsiteX0" fmla="*/ 28646 w 48110"/>
                <a:gd name="connsiteY0" fmla="*/ 0 h 203260"/>
                <a:gd name="connsiteX1" fmla="*/ 28646 w 48110"/>
                <a:gd name="connsiteY1" fmla="*/ 117475 h 203260"/>
                <a:gd name="connsiteX2" fmla="*/ 41346 w 48110"/>
                <a:gd name="connsiteY2" fmla="*/ 203200 h 203260"/>
                <a:gd name="connsiteX3" fmla="*/ 71 w 48110"/>
                <a:gd name="connsiteY3" fmla="*/ 104775 h 203260"/>
                <a:gd name="connsiteX4" fmla="*/ 31821 w 48110"/>
                <a:gd name="connsiteY4" fmla="*/ 92075 h 203260"/>
                <a:gd name="connsiteX5" fmla="*/ 47696 w 48110"/>
                <a:gd name="connsiteY5" fmla="*/ 117475 h 203260"/>
                <a:gd name="connsiteX6" fmla="*/ 28646 w 48110"/>
                <a:gd name="connsiteY6" fmla="*/ 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10" h="203260">
                  <a:moveTo>
                    <a:pt x="28646" y="0"/>
                  </a:moveTo>
                  <a:cubicBezTo>
                    <a:pt x="25471" y="0"/>
                    <a:pt x="26529" y="83608"/>
                    <a:pt x="28646" y="117475"/>
                  </a:cubicBezTo>
                  <a:cubicBezTo>
                    <a:pt x="30763" y="151342"/>
                    <a:pt x="46108" y="205317"/>
                    <a:pt x="41346" y="203200"/>
                  </a:cubicBezTo>
                  <a:cubicBezTo>
                    <a:pt x="36584" y="201083"/>
                    <a:pt x="1658" y="123296"/>
                    <a:pt x="71" y="104775"/>
                  </a:cubicBezTo>
                  <a:cubicBezTo>
                    <a:pt x="-1516" y="86254"/>
                    <a:pt x="23884" y="89958"/>
                    <a:pt x="31821" y="92075"/>
                  </a:cubicBezTo>
                  <a:cubicBezTo>
                    <a:pt x="39758" y="94192"/>
                    <a:pt x="50342" y="127529"/>
                    <a:pt x="47696" y="117475"/>
                  </a:cubicBezTo>
                  <a:cubicBezTo>
                    <a:pt x="45050" y="107421"/>
                    <a:pt x="31821" y="0"/>
                    <a:pt x="286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1" name="フリーフォーム 2410">
              <a:extLst>
                <a:ext uri="{FF2B5EF4-FFF2-40B4-BE49-F238E27FC236}">
                  <a16:creationId xmlns:a16="http://schemas.microsoft.com/office/drawing/2014/main" id="{72A061F2-94FD-6AED-0841-71EE2C2B32E1}"/>
                </a:ext>
              </a:extLst>
            </p:cNvPr>
            <p:cNvSpPr/>
            <p:nvPr/>
          </p:nvSpPr>
          <p:spPr>
            <a:xfrm>
              <a:off x="4952963" y="4475973"/>
              <a:ext cx="67673" cy="163966"/>
            </a:xfrm>
            <a:custGeom>
              <a:avLst/>
              <a:gdLst>
                <a:gd name="connsiteX0" fmla="*/ 37 w 67673"/>
                <a:gd name="connsiteY0" fmla="*/ 777 h 163966"/>
                <a:gd name="connsiteX1" fmla="*/ 66712 w 67673"/>
                <a:gd name="connsiteY1" fmla="*/ 159527 h 163966"/>
                <a:gd name="connsiteX2" fmla="*/ 41312 w 67673"/>
                <a:gd name="connsiteY2" fmla="*/ 121427 h 163966"/>
                <a:gd name="connsiteX3" fmla="*/ 66712 w 67673"/>
                <a:gd name="connsiteY3" fmla="*/ 137302 h 163966"/>
                <a:gd name="connsiteX4" fmla="*/ 57187 w 67673"/>
                <a:gd name="connsiteY4" fmla="*/ 99202 h 163966"/>
                <a:gd name="connsiteX5" fmla="*/ 37 w 67673"/>
                <a:gd name="connsiteY5" fmla="*/ 777 h 16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3" h="163966">
                  <a:moveTo>
                    <a:pt x="37" y="777"/>
                  </a:moveTo>
                  <a:cubicBezTo>
                    <a:pt x="1624" y="10831"/>
                    <a:pt x="59833" y="139419"/>
                    <a:pt x="66712" y="159527"/>
                  </a:cubicBezTo>
                  <a:cubicBezTo>
                    <a:pt x="73591" y="179635"/>
                    <a:pt x="41312" y="125131"/>
                    <a:pt x="41312" y="121427"/>
                  </a:cubicBezTo>
                  <a:cubicBezTo>
                    <a:pt x="41312" y="117723"/>
                    <a:pt x="64066" y="141006"/>
                    <a:pt x="66712" y="137302"/>
                  </a:cubicBezTo>
                  <a:cubicBezTo>
                    <a:pt x="69358" y="133598"/>
                    <a:pt x="66183" y="117194"/>
                    <a:pt x="57187" y="99202"/>
                  </a:cubicBezTo>
                  <a:cubicBezTo>
                    <a:pt x="48191" y="81210"/>
                    <a:pt x="-1550" y="-9277"/>
                    <a:pt x="37" y="7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2" name="フリーフォーム 2411">
              <a:extLst>
                <a:ext uri="{FF2B5EF4-FFF2-40B4-BE49-F238E27FC236}">
                  <a16:creationId xmlns:a16="http://schemas.microsoft.com/office/drawing/2014/main" id="{C5376A18-02A0-7B60-DBCA-27EC73DBE886}"/>
                </a:ext>
              </a:extLst>
            </p:cNvPr>
            <p:cNvSpPr/>
            <p:nvPr/>
          </p:nvSpPr>
          <p:spPr>
            <a:xfrm>
              <a:off x="4321116" y="4435318"/>
              <a:ext cx="243503" cy="188872"/>
            </a:xfrm>
            <a:custGeom>
              <a:avLst/>
              <a:gdLst>
                <a:gd name="connsiteX0" fmla="*/ 171509 w 243503"/>
                <a:gd name="connsiteY0" fmla="*/ 157 h 188872"/>
                <a:gd name="connsiteX1" fmla="*/ 142934 w 243503"/>
                <a:gd name="connsiteY1" fmla="*/ 89057 h 188872"/>
                <a:gd name="connsiteX2" fmla="*/ 238184 w 243503"/>
                <a:gd name="connsiteY2" fmla="*/ 181132 h 188872"/>
                <a:gd name="connsiteX3" fmla="*/ 206434 w 243503"/>
                <a:gd name="connsiteY3" fmla="*/ 177957 h 188872"/>
                <a:gd name="connsiteX4" fmla="*/ 59 w 243503"/>
                <a:gd name="connsiteY4" fmla="*/ 130332 h 188872"/>
                <a:gd name="connsiteX5" fmla="*/ 228659 w 243503"/>
                <a:gd name="connsiteY5" fmla="*/ 174782 h 188872"/>
                <a:gd name="connsiteX6" fmla="*/ 142934 w 243503"/>
                <a:gd name="connsiteY6" fmla="*/ 130332 h 188872"/>
                <a:gd name="connsiteX7" fmla="*/ 200084 w 243503"/>
                <a:gd name="connsiteY7" fmla="*/ 117632 h 188872"/>
                <a:gd name="connsiteX8" fmla="*/ 142934 w 243503"/>
                <a:gd name="connsiteY8" fmla="*/ 111282 h 188872"/>
                <a:gd name="connsiteX9" fmla="*/ 171509 w 243503"/>
                <a:gd name="connsiteY9" fmla="*/ 157 h 18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503" h="188872">
                  <a:moveTo>
                    <a:pt x="171509" y="157"/>
                  </a:moveTo>
                  <a:cubicBezTo>
                    <a:pt x="171509" y="-3547"/>
                    <a:pt x="131822" y="58895"/>
                    <a:pt x="142934" y="89057"/>
                  </a:cubicBezTo>
                  <a:cubicBezTo>
                    <a:pt x="154046" y="119219"/>
                    <a:pt x="227601" y="166315"/>
                    <a:pt x="238184" y="181132"/>
                  </a:cubicBezTo>
                  <a:cubicBezTo>
                    <a:pt x="248767" y="195949"/>
                    <a:pt x="246122" y="186424"/>
                    <a:pt x="206434" y="177957"/>
                  </a:cubicBezTo>
                  <a:cubicBezTo>
                    <a:pt x="166746" y="169490"/>
                    <a:pt x="-3645" y="130861"/>
                    <a:pt x="59" y="130332"/>
                  </a:cubicBezTo>
                  <a:cubicBezTo>
                    <a:pt x="3763" y="129803"/>
                    <a:pt x="204847" y="174782"/>
                    <a:pt x="228659" y="174782"/>
                  </a:cubicBezTo>
                  <a:cubicBezTo>
                    <a:pt x="252471" y="174782"/>
                    <a:pt x="147697" y="139857"/>
                    <a:pt x="142934" y="130332"/>
                  </a:cubicBezTo>
                  <a:cubicBezTo>
                    <a:pt x="138171" y="120807"/>
                    <a:pt x="200084" y="120807"/>
                    <a:pt x="200084" y="117632"/>
                  </a:cubicBezTo>
                  <a:cubicBezTo>
                    <a:pt x="200084" y="114457"/>
                    <a:pt x="150871" y="123453"/>
                    <a:pt x="142934" y="111282"/>
                  </a:cubicBezTo>
                  <a:cubicBezTo>
                    <a:pt x="134997" y="99111"/>
                    <a:pt x="171509" y="3861"/>
                    <a:pt x="171509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3" name="フリーフォーム 2412">
              <a:extLst>
                <a:ext uri="{FF2B5EF4-FFF2-40B4-BE49-F238E27FC236}">
                  <a16:creationId xmlns:a16="http://schemas.microsoft.com/office/drawing/2014/main" id="{60F720F4-C059-1229-A84D-B7BB7D1AB570}"/>
                </a:ext>
              </a:extLst>
            </p:cNvPr>
            <p:cNvSpPr/>
            <p:nvPr/>
          </p:nvSpPr>
          <p:spPr>
            <a:xfrm>
              <a:off x="4327087" y="4413208"/>
              <a:ext cx="173300" cy="139764"/>
            </a:xfrm>
            <a:custGeom>
              <a:avLst/>
              <a:gdLst>
                <a:gd name="connsiteX0" fmla="*/ 117913 w 173300"/>
                <a:gd name="connsiteY0" fmla="*/ 42 h 139764"/>
                <a:gd name="connsiteX1" fmla="*/ 73463 w 173300"/>
                <a:gd name="connsiteY1" fmla="*/ 98467 h 139764"/>
                <a:gd name="connsiteX2" fmla="*/ 121088 w 173300"/>
                <a:gd name="connsiteY2" fmla="*/ 123867 h 139764"/>
                <a:gd name="connsiteX3" fmla="*/ 438 w 173300"/>
                <a:gd name="connsiteY3" fmla="*/ 139742 h 139764"/>
                <a:gd name="connsiteX4" fmla="*/ 171888 w 173300"/>
                <a:gd name="connsiteY4" fmla="*/ 127042 h 139764"/>
                <a:gd name="connsiteX5" fmla="*/ 82988 w 173300"/>
                <a:gd name="connsiteY5" fmla="*/ 114342 h 139764"/>
                <a:gd name="connsiteX6" fmla="*/ 102038 w 173300"/>
                <a:gd name="connsiteY6" fmla="*/ 76242 h 139764"/>
                <a:gd name="connsiteX7" fmla="*/ 82988 w 173300"/>
                <a:gd name="connsiteY7" fmla="*/ 85767 h 139764"/>
                <a:gd name="connsiteX8" fmla="*/ 117913 w 173300"/>
                <a:gd name="connsiteY8" fmla="*/ 42 h 13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00" h="139764">
                  <a:moveTo>
                    <a:pt x="117913" y="42"/>
                  </a:moveTo>
                  <a:cubicBezTo>
                    <a:pt x="116325" y="2159"/>
                    <a:pt x="72934" y="77830"/>
                    <a:pt x="73463" y="98467"/>
                  </a:cubicBezTo>
                  <a:cubicBezTo>
                    <a:pt x="73992" y="119104"/>
                    <a:pt x="133259" y="116988"/>
                    <a:pt x="121088" y="123867"/>
                  </a:cubicBezTo>
                  <a:cubicBezTo>
                    <a:pt x="108917" y="130746"/>
                    <a:pt x="-8029" y="139213"/>
                    <a:pt x="438" y="139742"/>
                  </a:cubicBezTo>
                  <a:cubicBezTo>
                    <a:pt x="8905" y="140271"/>
                    <a:pt x="158130" y="131275"/>
                    <a:pt x="171888" y="127042"/>
                  </a:cubicBezTo>
                  <a:cubicBezTo>
                    <a:pt x="185646" y="122809"/>
                    <a:pt x="94630" y="122809"/>
                    <a:pt x="82988" y="114342"/>
                  </a:cubicBezTo>
                  <a:cubicBezTo>
                    <a:pt x="71346" y="105875"/>
                    <a:pt x="102038" y="81004"/>
                    <a:pt x="102038" y="76242"/>
                  </a:cubicBezTo>
                  <a:cubicBezTo>
                    <a:pt x="102038" y="71480"/>
                    <a:pt x="78755" y="96880"/>
                    <a:pt x="82988" y="85767"/>
                  </a:cubicBezTo>
                  <a:cubicBezTo>
                    <a:pt x="87221" y="74655"/>
                    <a:pt x="119501" y="-2075"/>
                    <a:pt x="117913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4" name="フリーフォーム 2413">
              <a:extLst>
                <a:ext uri="{FF2B5EF4-FFF2-40B4-BE49-F238E27FC236}">
                  <a16:creationId xmlns:a16="http://schemas.microsoft.com/office/drawing/2014/main" id="{B498EB29-81A6-8C10-E5ED-8FC6A6CC2E98}"/>
                </a:ext>
              </a:extLst>
            </p:cNvPr>
            <p:cNvSpPr/>
            <p:nvPr/>
          </p:nvSpPr>
          <p:spPr>
            <a:xfrm>
              <a:off x="4406663" y="4542404"/>
              <a:ext cx="344167" cy="183186"/>
            </a:xfrm>
            <a:custGeom>
              <a:avLst/>
              <a:gdLst>
                <a:gd name="connsiteX0" fmla="*/ 237 w 344167"/>
                <a:gd name="connsiteY0" fmla="*/ 58171 h 183186"/>
                <a:gd name="connsiteX1" fmla="*/ 181212 w 344167"/>
                <a:gd name="connsiteY1" fmla="*/ 1021 h 183186"/>
                <a:gd name="connsiteX2" fmla="*/ 216137 w 344167"/>
                <a:gd name="connsiteY2" fmla="*/ 23246 h 183186"/>
                <a:gd name="connsiteX3" fmla="*/ 178037 w 344167"/>
                <a:gd name="connsiteY3" fmla="*/ 45471 h 183186"/>
                <a:gd name="connsiteX4" fmla="*/ 200262 w 344167"/>
                <a:gd name="connsiteY4" fmla="*/ 89921 h 183186"/>
                <a:gd name="connsiteX5" fmla="*/ 343137 w 344167"/>
                <a:gd name="connsiteY5" fmla="*/ 172471 h 183186"/>
                <a:gd name="connsiteX6" fmla="*/ 260587 w 344167"/>
                <a:gd name="connsiteY6" fmla="*/ 169296 h 183186"/>
                <a:gd name="connsiteX7" fmla="*/ 184387 w 344167"/>
                <a:gd name="connsiteY7" fmla="*/ 54996 h 183186"/>
                <a:gd name="connsiteX8" fmla="*/ 203437 w 344167"/>
                <a:gd name="connsiteY8" fmla="*/ 16896 h 183186"/>
                <a:gd name="connsiteX9" fmla="*/ 165337 w 344167"/>
                <a:gd name="connsiteY9" fmla="*/ 10546 h 183186"/>
                <a:gd name="connsiteX10" fmla="*/ 143112 w 344167"/>
                <a:gd name="connsiteY10" fmla="*/ 39121 h 183186"/>
                <a:gd name="connsiteX11" fmla="*/ 237 w 344167"/>
                <a:gd name="connsiteY11" fmla="*/ 58171 h 1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167" h="183186">
                  <a:moveTo>
                    <a:pt x="237" y="58171"/>
                  </a:moveTo>
                  <a:cubicBezTo>
                    <a:pt x="6587" y="51821"/>
                    <a:pt x="145229" y="6842"/>
                    <a:pt x="181212" y="1021"/>
                  </a:cubicBezTo>
                  <a:cubicBezTo>
                    <a:pt x="217195" y="-4800"/>
                    <a:pt x="216666" y="15838"/>
                    <a:pt x="216137" y="23246"/>
                  </a:cubicBezTo>
                  <a:cubicBezTo>
                    <a:pt x="215608" y="30654"/>
                    <a:pt x="180683" y="34358"/>
                    <a:pt x="178037" y="45471"/>
                  </a:cubicBezTo>
                  <a:cubicBezTo>
                    <a:pt x="175391" y="56584"/>
                    <a:pt x="172745" y="68754"/>
                    <a:pt x="200262" y="89921"/>
                  </a:cubicBezTo>
                  <a:cubicBezTo>
                    <a:pt x="227779" y="111088"/>
                    <a:pt x="333083" y="159242"/>
                    <a:pt x="343137" y="172471"/>
                  </a:cubicBezTo>
                  <a:cubicBezTo>
                    <a:pt x="353191" y="185700"/>
                    <a:pt x="287045" y="188875"/>
                    <a:pt x="260587" y="169296"/>
                  </a:cubicBezTo>
                  <a:cubicBezTo>
                    <a:pt x="234129" y="149717"/>
                    <a:pt x="193912" y="80396"/>
                    <a:pt x="184387" y="54996"/>
                  </a:cubicBezTo>
                  <a:cubicBezTo>
                    <a:pt x="174862" y="29596"/>
                    <a:pt x="206612" y="24304"/>
                    <a:pt x="203437" y="16896"/>
                  </a:cubicBezTo>
                  <a:cubicBezTo>
                    <a:pt x="200262" y="9488"/>
                    <a:pt x="175391" y="6842"/>
                    <a:pt x="165337" y="10546"/>
                  </a:cubicBezTo>
                  <a:cubicBezTo>
                    <a:pt x="155283" y="14250"/>
                    <a:pt x="169570" y="29067"/>
                    <a:pt x="143112" y="39121"/>
                  </a:cubicBezTo>
                  <a:cubicBezTo>
                    <a:pt x="116654" y="49175"/>
                    <a:pt x="-6113" y="64521"/>
                    <a:pt x="237" y="581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5" name="フリーフォーム 2414">
              <a:extLst>
                <a:ext uri="{FF2B5EF4-FFF2-40B4-BE49-F238E27FC236}">
                  <a16:creationId xmlns:a16="http://schemas.microsoft.com/office/drawing/2014/main" id="{D4B9C90D-6CA6-B3E8-C9F2-31AB4B7196B3}"/>
                </a:ext>
              </a:extLst>
            </p:cNvPr>
            <p:cNvSpPr/>
            <p:nvPr/>
          </p:nvSpPr>
          <p:spPr>
            <a:xfrm>
              <a:off x="4587279" y="4527547"/>
              <a:ext cx="480139" cy="163029"/>
            </a:xfrm>
            <a:custGeom>
              <a:avLst/>
              <a:gdLst>
                <a:gd name="connsiteX0" fmla="*/ 596 w 480139"/>
                <a:gd name="connsiteY0" fmla="*/ 25403 h 163029"/>
                <a:gd name="connsiteX1" fmla="*/ 127596 w 480139"/>
                <a:gd name="connsiteY1" fmla="*/ 152403 h 163029"/>
                <a:gd name="connsiteX2" fmla="*/ 286346 w 480139"/>
                <a:gd name="connsiteY2" fmla="*/ 139703 h 163029"/>
                <a:gd name="connsiteX3" fmla="*/ 238721 w 480139"/>
                <a:gd name="connsiteY3" fmla="*/ 161928 h 163029"/>
                <a:gd name="connsiteX4" fmla="*/ 448271 w 480139"/>
                <a:gd name="connsiteY4" fmla="*/ 98428 h 163029"/>
                <a:gd name="connsiteX5" fmla="*/ 416521 w 480139"/>
                <a:gd name="connsiteY5" fmla="*/ 92078 h 163029"/>
                <a:gd name="connsiteX6" fmla="*/ 480021 w 480139"/>
                <a:gd name="connsiteY6" fmla="*/ 3 h 163029"/>
                <a:gd name="connsiteX7" fmla="*/ 397471 w 480139"/>
                <a:gd name="connsiteY7" fmla="*/ 88903 h 163029"/>
                <a:gd name="connsiteX8" fmla="*/ 187921 w 480139"/>
                <a:gd name="connsiteY8" fmla="*/ 161928 h 163029"/>
                <a:gd name="connsiteX9" fmla="*/ 83146 w 480139"/>
                <a:gd name="connsiteY9" fmla="*/ 88903 h 163029"/>
                <a:gd name="connsiteX10" fmla="*/ 596 w 480139"/>
                <a:gd name="connsiteY10" fmla="*/ 25403 h 1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0139" h="163029">
                  <a:moveTo>
                    <a:pt x="596" y="25403"/>
                  </a:moveTo>
                  <a:cubicBezTo>
                    <a:pt x="8004" y="35986"/>
                    <a:pt x="79971" y="133353"/>
                    <a:pt x="127596" y="152403"/>
                  </a:cubicBezTo>
                  <a:cubicBezTo>
                    <a:pt x="175221" y="171453"/>
                    <a:pt x="267825" y="138116"/>
                    <a:pt x="286346" y="139703"/>
                  </a:cubicBezTo>
                  <a:cubicBezTo>
                    <a:pt x="304867" y="141290"/>
                    <a:pt x="211734" y="168807"/>
                    <a:pt x="238721" y="161928"/>
                  </a:cubicBezTo>
                  <a:cubicBezTo>
                    <a:pt x="265708" y="155049"/>
                    <a:pt x="418638" y="110070"/>
                    <a:pt x="448271" y="98428"/>
                  </a:cubicBezTo>
                  <a:cubicBezTo>
                    <a:pt x="477904" y="86786"/>
                    <a:pt x="411229" y="108482"/>
                    <a:pt x="416521" y="92078"/>
                  </a:cubicBezTo>
                  <a:cubicBezTo>
                    <a:pt x="421813" y="75674"/>
                    <a:pt x="483196" y="532"/>
                    <a:pt x="480021" y="3"/>
                  </a:cubicBezTo>
                  <a:cubicBezTo>
                    <a:pt x="476846" y="-526"/>
                    <a:pt x="446154" y="61916"/>
                    <a:pt x="397471" y="88903"/>
                  </a:cubicBezTo>
                  <a:cubicBezTo>
                    <a:pt x="348788" y="115891"/>
                    <a:pt x="240308" y="161928"/>
                    <a:pt x="187921" y="161928"/>
                  </a:cubicBezTo>
                  <a:cubicBezTo>
                    <a:pt x="135534" y="161928"/>
                    <a:pt x="109604" y="107953"/>
                    <a:pt x="83146" y="88903"/>
                  </a:cubicBezTo>
                  <a:cubicBezTo>
                    <a:pt x="56688" y="69853"/>
                    <a:pt x="-6812" y="14820"/>
                    <a:pt x="596" y="254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6" name="フリーフォーム 2415">
              <a:extLst>
                <a:ext uri="{FF2B5EF4-FFF2-40B4-BE49-F238E27FC236}">
                  <a16:creationId xmlns:a16="http://schemas.microsoft.com/office/drawing/2014/main" id="{2F873385-FAEC-2AB8-0ACC-C5080577AFB6}"/>
                </a:ext>
              </a:extLst>
            </p:cNvPr>
            <p:cNvSpPr/>
            <p:nvPr/>
          </p:nvSpPr>
          <p:spPr>
            <a:xfrm>
              <a:off x="4302125" y="4559300"/>
              <a:ext cx="258358" cy="197326"/>
            </a:xfrm>
            <a:custGeom>
              <a:avLst/>
              <a:gdLst>
                <a:gd name="connsiteX0" fmla="*/ 0 w 258358"/>
                <a:gd name="connsiteY0" fmla="*/ 0 h 197326"/>
                <a:gd name="connsiteX1" fmla="*/ 206375 w 258358"/>
                <a:gd name="connsiteY1" fmla="*/ 82550 h 197326"/>
                <a:gd name="connsiteX2" fmla="*/ 257175 w 258358"/>
                <a:gd name="connsiteY2" fmla="*/ 196850 h 197326"/>
                <a:gd name="connsiteX3" fmla="*/ 234950 w 258358"/>
                <a:gd name="connsiteY3" fmla="*/ 120650 h 197326"/>
                <a:gd name="connsiteX4" fmla="*/ 155575 w 258358"/>
                <a:gd name="connsiteY4" fmla="*/ 53975 h 197326"/>
                <a:gd name="connsiteX5" fmla="*/ 250825 w 258358"/>
                <a:gd name="connsiteY5" fmla="*/ 85725 h 197326"/>
                <a:gd name="connsiteX6" fmla="*/ 0 w 258358"/>
                <a:gd name="connsiteY6" fmla="*/ 0 h 19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358" h="197326">
                  <a:moveTo>
                    <a:pt x="0" y="0"/>
                  </a:moveTo>
                  <a:cubicBezTo>
                    <a:pt x="81756" y="24871"/>
                    <a:pt x="163513" y="49742"/>
                    <a:pt x="206375" y="82550"/>
                  </a:cubicBezTo>
                  <a:cubicBezTo>
                    <a:pt x="249238" y="115358"/>
                    <a:pt x="252413" y="190500"/>
                    <a:pt x="257175" y="196850"/>
                  </a:cubicBezTo>
                  <a:cubicBezTo>
                    <a:pt x="261937" y="203200"/>
                    <a:pt x="251883" y="144463"/>
                    <a:pt x="234950" y="120650"/>
                  </a:cubicBezTo>
                  <a:cubicBezTo>
                    <a:pt x="218017" y="96838"/>
                    <a:pt x="152929" y="59796"/>
                    <a:pt x="155575" y="53975"/>
                  </a:cubicBezTo>
                  <a:cubicBezTo>
                    <a:pt x="158221" y="48154"/>
                    <a:pt x="250825" y="85725"/>
                    <a:pt x="250825" y="857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7" name="フリーフォーム 2416">
              <a:extLst>
                <a:ext uri="{FF2B5EF4-FFF2-40B4-BE49-F238E27FC236}">
                  <a16:creationId xmlns:a16="http://schemas.microsoft.com/office/drawing/2014/main" id="{5D5E90E8-7425-EBE3-063D-B2A74682E286}"/>
                </a:ext>
              </a:extLst>
            </p:cNvPr>
            <p:cNvSpPr/>
            <p:nvPr/>
          </p:nvSpPr>
          <p:spPr>
            <a:xfrm>
              <a:off x="4937573" y="4486273"/>
              <a:ext cx="117806" cy="158997"/>
            </a:xfrm>
            <a:custGeom>
              <a:avLst/>
              <a:gdLst>
                <a:gd name="connsiteX0" fmla="*/ 117027 w 117806"/>
                <a:gd name="connsiteY0" fmla="*/ 2 h 158997"/>
                <a:gd name="connsiteX1" fmla="*/ 94802 w 117806"/>
                <a:gd name="connsiteY1" fmla="*/ 95252 h 158997"/>
                <a:gd name="connsiteX2" fmla="*/ 2727 w 117806"/>
                <a:gd name="connsiteY2" fmla="*/ 155577 h 158997"/>
                <a:gd name="connsiteX3" fmla="*/ 24952 w 117806"/>
                <a:gd name="connsiteY3" fmla="*/ 149227 h 158997"/>
                <a:gd name="connsiteX4" fmla="*/ 31302 w 117806"/>
                <a:gd name="connsiteY4" fmla="*/ 130177 h 158997"/>
                <a:gd name="connsiteX5" fmla="*/ 75752 w 117806"/>
                <a:gd name="connsiteY5" fmla="*/ 92077 h 158997"/>
                <a:gd name="connsiteX6" fmla="*/ 117027 w 117806"/>
                <a:gd name="connsiteY6" fmla="*/ 2 h 15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06" h="158997">
                  <a:moveTo>
                    <a:pt x="117027" y="2"/>
                  </a:moveTo>
                  <a:cubicBezTo>
                    <a:pt x="120202" y="531"/>
                    <a:pt x="113852" y="69323"/>
                    <a:pt x="94802" y="95252"/>
                  </a:cubicBezTo>
                  <a:cubicBezTo>
                    <a:pt x="75752" y="121181"/>
                    <a:pt x="14369" y="146581"/>
                    <a:pt x="2727" y="155577"/>
                  </a:cubicBezTo>
                  <a:cubicBezTo>
                    <a:pt x="-8915" y="164573"/>
                    <a:pt x="20190" y="153460"/>
                    <a:pt x="24952" y="149227"/>
                  </a:cubicBezTo>
                  <a:cubicBezTo>
                    <a:pt x="29714" y="144994"/>
                    <a:pt x="22835" y="139702"/>
                    <a:pt x="31302" y="130177"/>
                  </a:cubicBezTo>
                  <a:cubicBezTo>
                    <a:pt x="39769" y="120652"/>
                    <a:pt x="64639" y="110598"/>
                    <a:pt x="75752" y="92077"/>
                  </a:cubicBezTo>
                  <a:cubicBezTo>
                    <a:pt x="86864" y="73556"/>
                    <a:pt x="113852" y="-527"/>
                    <a:pt x="11702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8" name="フリーフォーム 2417">
              <a:extLst>
                <a:ext uri="{FF2B5EF4-FFF2-40B4-BE49-F238E27FC236}">
                  <a16:creationId xmlns:a16="http://schemas.microsoft.com/office/drawing/2014/main" id="{3783C59F-21F5-F139-4279-ADE40472DD38}"/>
                </a:ext>
              </a:extLst>
            </p:cNvPr>
            <p:cNvSpPr/>
            <p:nvPr/>
          </p:nvSpPr>
          <p:spPr>
            <a:xfrm>
              <a:off x="4793135" y="4486238"/>
              <a:ext cx="339849" cy="208460"/>
            </a:xfrm>
            <a:custGeom>
              <a:avLst/>
              <a:gdLst>
                <a:gd name="connsiteX0" fmla="*/ 242415 w 339849"/>
                <a:gd name="connsiteY0" fmla="*/ 37 h 208460"/>
                <a:gd name="connsiteX1" fmla="*/ 286865 w 339849"/>
                <a:gd name="connsiteY1" fmla="*/ 66712 h 208460"/>
                <a:gd name="connsiteX2" fmla="*/ 242415 w 339849"/>
                <a:gd name="connsiteY2" fmla="*/ 117512 h 208460"/>
                <a:gd name="connsiteX3" fmla="*/ 1115 w 339849"/>
                <a:gd name="connsiteY3" fmla="*/ 206412 h 208460"/>
                <a:gd name="connsiteX4" fmla="*/ 159865 w 339849"/>
                <a:gd name="connsiteY4" fmla="*/ 174662 h 208460"/>
                <a:gd name="connsiteX5" fmla="*/ 334490 w 339849"/>
                <a:gd name="connsiteY5" fmla="*/ 114337 h 208460"/>
                <a:gd name="connsiteX6" fmla="*/ 293215 w 339849"/>
                <a:gd name="connsiteY6" fmla="*/ 95287 h 208460"/>
                <a:gd name="connsiteX7" fmla="*/ 274165 w 339849"/>
                <a:gd name="connsiteY7" fmla="*/ 57187 h 208460"/>
                <a:gd name="connsiteX8" fmla="*/ 242415 w 339849"/>
                <a:gd name="connsiteY8" fmla="*/ 37 h 20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849" h="208460">
                  <a:moveTo>
                    <a:pt x="242415" y="37"/>
                  </a:moveTo>
                  <a:cubicBezTo>
                    <a:pt x="244532" y="1625"/>
                    <a:pt x="286865" y="47133"/>
                    <a:pt x="286865" y="66712"/>
                  </a:cubicBezTo>
                  <a:cubicBezTo>
                    <a:pt x="286865" y="86291"/>
                    <a:pt x="290040" y="94229"/>
                    <a:pt x="242415" y="117512"/>
                  </a:cubicBezTo>
                  <a:cubicBezTo>
                    <a:pt x="194790" y="140795"/>
                    <a:pt x="14873" y="196887"/>
                    <a:pt x="1115" y="206412"/>
                  </a:cubicBezTo>
                  <a:cubicBezTo>
                    <a:pt x="-12643" y="215937"/>
                    <a:pt x="104303" y="190008"/>
                    <a:pt x="159865" y="174662"/>
                  </a:cubicBezTo>
                  <a:cubicBezTo>
                    <a:pt x="215427" y="159316"/>
                    <a:pt x="312265" y="127566"/>
                    <a:pt x="334490" y="114337"/>
                  </a:cubicBezTo>
                  <a:cubicBezTo>
                    <a:pt x="356715" y="101108"/>
                    <a:pt x="303269" y="104812"/>
                    <a:pt x="293215" y="95287"/>
                  </a:cubicBezTo>
                  <a:cubicBezTo>
                    <a:pt x="283161" y="85762"/>
                    <a:pt x="274165" y="57187"/>
                    <a:pt x="274165" y="57187"/>
                  </a:cubicBezTo>
                  <a:cubicBezTo>
                    <a:pt x="270461" y="47662"/>
                    <a:pt x="240298" y="-1551"/>
                    <a:pt x="242415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9" name="フリーフォーム 2418">
              <a:extLst>
                <a:ext uri="{FF2B5EF4-FFF2-40B4-BE49-F238E27FC236}">
                  <a16:creationId xmlns:a16="http://schemas.microsoft.com/office/drawing/2014/main" id="{822831A2-0397-9007-B792-8C346754922F}"/>
                </a:ext>
              </a:extLst>
            </p:cNvPr>
            <p:cNvSpPr/>
            <p:nvPr/>
          </p:nvSpPr>
          <p:spPr>
            <a:xfrm>
              <a:off x="4472337" y="4422434"/>
              <a:ext cx="876643" cy="308082"/>
            </a:xfrm>
            <a:custGeom>
              <a:avLst/>
              <a:gdLst>
                <a:gd name="connsiteX0" fmla="*/ 1238 w 876643"/>
                <a:gd name="connsiteY0" fmla="*/ 152741 h 308082"/>
                <a:gd name="connsiteX1" fmla="*/ 166338 w 876643"/>
                <a:gd name="connsiteY1" fmla="*/ 270216 h 308082"/>
                <a:gd name="connsiteX2" fmla="*/ 423513 w 876643"/>
                <a:gd name="connsiteY2" fmla="*/ 260691 h 308082"/>
                <a:gd name="connsiteX3" fmla="*/ 267938 w 876643"/>
                <a:gd name="connsiteY3" fmla="*/ 286091 h 308082"/>
                <a:gd name="connsiteX4" fmla="*/ 645763 w 876643"/>
                <a:gd name="connsiteY4" fmla="*/ 159091 h 308082"/>
                <a:gd name="connsiteX5" fmla="*/ 712438 w 876643"/>
                <a:gd name="connsiteY5" fmla="*/ 105116 h 308082"/>
                <a:gd name="connsiteX6" fmla="*/ 810863 w 876643"/>
                <a:gd name="connsiteY6" fmla="*/ 70191 h 308082"/>
                <a:gd name="connsiteX7" fmla="*/ 871188 w 876643"/>
                <a:gd name="connsiteY7" fmla="*/ 341 h 308082"/>
                <a:gd name="connsiteX8" fmla="*/ 671163 w 876643"/>
                <a:gd name="connsiteY8" fmla="*/ 101941 h 308082"/>
                <a:gd name="connsiteX9" fmla="*/ 617188 w 876643"/>
                <a:gd name="connsiteY9" fmla="*/ 174966 h 308082"/>
                <a:gd name="connsiteX10" fmla="*/ 391763 w 876643"/>
                <a:gd name="connsiteY10" fmla="*/ 298791 h 308082"/>
                <a:gd name="connsiteX11" fmla="*/ 252063 w 876643"/>
                <a:gd name="connsiteY11" fmla="*/ 298791 h 308082"/>
                <a:gd name="connsiteX12" fmla="*/ 264763 w 876643"/>
                <a:gd name="connsiteY12" fmla="*/ 295616 h 308082"/>
                <a:gd name="connsiteX13" fmla="*/ 99663 w 876643"/>
                <a:gd name="connsiteY13" fmla="*/ 254341 h 308082"/>
                <a:gd name="connsiteX14" fmla="*/ 1238 w 876643"/>
                <a:gd name="connsiteY14" fmla="*/ 152741 h 30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6643" h="308082">
                  <a:moveTo>
                    <a:pt x="1238" y="152741"/>
                  </a:moveTo>
                  <a:cubicBezTo>
                    <a:pt x="12351" y="155387"/>
                    <a:pt x="95959" y="252224"/>
                    <a:pt x="166338" y="270216"/>
                  </a:cubicBezTo>
                  <a:cubicBezTo>
                    <a:pt x="236717" y="288208"/>
                    <a:pt x="406580" y="258045"/>
                    <a:pt x="423513" y="260691"/>
                  </a:cubicBezTo>
                  <a:cubicBezTo>
                    <a:pt x="440446" y="263337"/>
                    <a:pt x="230896" y="303024"/>
                    <a:pt x="267938" y="286091"/>
                  </a:cubicBezTo>
                  <a:cubicBezTo>
                    <a:pt x="304980" y="269158"/>
                    <a:pt x="571680" y="189253"/>
                    <a:pt x="645763" y="159091"/>
                  </a:cubicBezTo>
                  <a:cubicBezTo>
                    <a:pt x="719846" y="128929"/>
                    <a:pt x="684921" y="119933"/>
                    <a:pt x="712438" y="105116"/>
                  </a:cubicBezTo>
                  <a:cubicBezTo>
                    <a:pt x="739955" y="90299"/>
                    <a:pt x="784405" y="87654"/>
                    <a:pt x="810863" y="70191"/>
                  </a:cubicBezTo>
                  <a:cubicBezTo>
                    <a:pt x="837321" y="52728"/>
                    <a:pt x="894471" y="-4951"/>
                    <a:pt x="871188" y="341"/>
                  </a:cubicBezTo>
                  <a:cubicBezTo>
                    <a:pt x="847905" y="5633"/>
                    <a:pt x="713496" y="72837"/>
                    <a:pt x="671163" y="101941"/>
                  </a:cubicBezTo>
                  <a:cubicBezTo>
                    <a:pt x="628830" y="131045"/>
                    <a:pt x="663755" y="142158"/>
                    <a:pt x="617188" y="174966"/>
                  </a:cubicBezTo>
                  <a:cubicBezTo>
                    <a:pt x="570621" y="207774"/>
                    <a:pt x="452617" y="278154"/>
                    <a:pt x="391763" y="298791"/>
                  </a:cubicBezTo>
                  <a:cubicBezTo>
                    <a:pt x="330909" y="319429"/>
                    <a:pt x="273230" y="299320"/>
                    <a:pt x="252063" y="298791"/>
                  </a:cubicBezTo>
                  <a:cubicBezTo>
                    <a:pt x="230896" y="298262"/>
                    <a:pt x="290163" y="303024"/>
                    <a:pt x="264763" y="295616"/>
                  </a:cubicBezTo>
                  <a:cubicBezTo>
                    <a:pt x="239363" y="288208"/>
                    <a:pt x="143055" y="276566"/>
                    <a:pt x="99663" y="254341"/>
                  </a:cubicBezTo>
                  <a:cubicBezTo>
                    <a:pt x="56271" y="232116"/>
                    <a:pt x="-9875" y="150095"/>
                    <a:pt x="1238" y="152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0" name="フリーフォーム 2419">
              <a:extLst>
                <a:ext uri="{FF2B5EF4-FFF2-40B4-BE49-F238E27FC236}">
                  <a16:creationId xmlns:a16="http://schemas.microsoft.com/office/drawing/2014/main" id="{D61572BE-5395-9C57-D5DA-2D528AC53314}"/>
                </a:ext>
              </a:extLst>
            </p:cNvPr>
            <p:cNvSpPr/>
            <p:nvPr/>
          </p:nvSpPr>
          <p:spPr>
            <a:xfrm>
              <a:off x="4728005" y="4454502"/>
              <a:ext cx="637745" cy="293166"/>
            </a:xfrm>
            <a:custGeom>
              <a:avLst/>
              <a:gdLst>
                <a:gd name="connsiteX0" fmla="*/ 637745 w 637745"/>
                <a:gd name="connsiteY0" fmla="*/ 23 h 293166"/>
                <a:gd name="connsiteX1" fmla="*/ 469470 w 637745"/>
                <a:gd name="connsiteY1" fmla="*/ 104798 h 293166"/>
                <a:gd name="connsiteX2" fmla="*/ 558370 w 637745"/>
                <a:gd name="connsiteY2" fmla="*/ 82573 h 293166"/>
                <a:gd name="connsiteX3" fmla="*/ 313895 w 637745"/>
                <a:gd name="connsiteY3" fmla="*/ 212748 h 293166"/>
                <a:gd name="connsiteX4" fmla="*/ 120220 w 637745"/>
                <a:gd name="connsiteY4" fmla="*/ 273073 h 293166"/>
                <a:gd name="connsiteX5" fmla="*/ 9095 w 637745"/>
                <a:gd name="connsiteY5" fmla="*/ 288948 h 293166"/>
                <a:gd name="connsiteX6" fmla="*/ 358345 w 637745"/>
                <a:gd name="connsiteY6" fmla="*/ 203223 h 293166"/>
                <a:gd name="connsiteX7" fmla="*/ 301195 w 637745"/>
                <a:gd name="connsiteY7" fmla="*/ 193698 h 293166"/>
                <a:gd name="connsiteX8" fmla="*/ 444070 w 637745"/>
                <a:gd name="connsiteY8" fmla="*/ 111148 h 293166"/>
                <a:gd name="connsiteX9" fmla="*/ 469470 w 637745"/>
                <a:gd name="connsiteY9" fmla="*/ 95273 h 293166"/>
                <a:gd name="connsiteX10" fmla="*/ 637745 w 637745"/>
                <a:gd name="connsiteY10" fmla="*/ 23 h 29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745" h="293166">
                  <a:moveTo>
                    <a:pt x="637745" y="23"/>
                  </a:moveTo>
                  <a:cubicBezTo>
                    <a:pt x="637745" y="1610"/>
                    <a:pt x="482699" y="91040"/>
                    <a:pt x="469470" y="104798"/>
                  </a:cubicBezTo>
                  <a:cubicBezTo>
                    <a:pt x="456241" y="118556"/>
                    <a:pt x="584299" y="64581"/>
                    <a:pt x="558370" y="82573"/>
                  </a:cubicBezTo>
                  <a:cubicBezTo>
                    <a:pt x="532441" y="100565"/>
                    <a:pt x="386920" y="180998"/>
                    <a:pt x="313895" y="212748"/>
                  </a:cubicBezTo>
                  <a:cubicBezTo>
                    <a:pt x="240870" y="244498"/>
                    <a:pt x="171020" y="260373"/>
                    <a:pt x="120220" y="273073"/>
                  </a:cubicBezTo>
                  <a:cubicBezTo>
                    <a:pt x="69420" y="285773"/>
                    <a:pt x="-30593" y="300590"/>
                    <a:pt x="9095" y="288948"/>
                  </a:cubicBezTo>
                  <a:cubicBezTo>
                    <a:pt x="48782" y="277306"/>
                    <a:pt x="309662" y="219098"/>
                    <a:pt x="358345" y="203223"/>
                  </a:cubicBezTo>
                  <a:cubicBezTo>
                    <a:pt x="407028" y="187348"/>
                    <a:pt x="286907" y="209044"/>
                    <a:pt x="301195" y="193698"/>
                  </a:cubicBezTo>
                  <a:cubicBezTo>
                    <a:pt x="315482" y="178352"/>
                    <a:pt x="416024" y="127552"/>
                    <a:pt x="444070" y="111148"/>
                  </a:cubicBezTo>
                  <a:cubicBezTo>
                    <a:pt x="472116" y="94744"/>
                    <a:pt x="437720" y="111148"/>
                    <a:pt x="469470" y="95273"/>
                  </a:cubicBezTo>
                  <a:cubicBezTo>
                    <a:pt x="501220" y="79398"/>
                    <a:pt x="637745" y="-1564"/>
                    <a:pt x="637745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1" name="フリーフォーム 2420">
              <a:extLst>
                <a:ext uri="{FF2B5EF4-FFF2-40B4-BE49-F238E27FC236}">
                  <a16:creationId xmlns:a16="http://schemas.microsoft.com/office/drawing/2014/main" id="{15025A9E-93CE-5CF3-93C6-775D830CF31C}"/>
                </a:ext>
              </a:extLst>
            </p:cNvPr>
            <p:cNvSpPr/>
            <p:nvPr/>
          </p:nvSpPr>
          <p:spPr>
            <a:xfrm>
              <a:off x="4283886" y="4529383"/>
              <a:ext cx="278670" cy="306144"/>
            </a:xfrm>
            <a:custGeom>
              <a:avLst/>
              <a:gdLst>
                <a:gd name="connsiteX0" fmla="*/ 5539 w 278670"/>
                <a:gd name="connsiteY0" fmla="*/ 1342 h 306144"/>
                <a:gd name="connsiteX1" fmla="*/ 151589 w 278670"/>
                <a:gd name="connsiteY1" fmla="*/ 102942 h 306144"/>
                <a:gd name="connsiteX2" fmla="*/ 161114 w 278670"/>
                <a:gd name="connsiteY2" fmla="*/ 188667 h 306144"/>
                <a:gd name="connsiteX3" fmla="*/ 221439 w 278670"/>
                <a:gd name="connsiteY3" fmla="*/ 185492 h 306144"/>
                <a:gd name="connsiteX4" fmla="*/ 278589 w 278670"/>
                <a:gd name="connsiteY4" fmla="*/ 198192 h 306144"/>
                <a:gd name="connsiteX5" fmla="*/ 208739 w 278670"/>
                <a:gd name="connsiteY5" fmla="*/ 214067 h 306144"/>
                <a:gd name="connsiteX6" fmla="*/ 208739 w 278670"/>
                <a:gd name="connsiteY6" fmla="*/ 306142 h 306144"/>
                <a:gd name="connsiteX7" fmla="*/ 234139 w 278670"/>
                <a:gd name="connsiteY7" fmla="*/ 210892 h 306144"/>
                <a:gd name="connsiteX8" fmla="*/ 256364 w 278670"/>
                <a:gd name="connsiteY8" fmla="*/ 201367 h 306144"/>
                <a:gd name="connsiteX9" fmla="*/ 161114 w 278670"/>
                <a:gd name="connsiteY9" fmla="*/ 115642 h 306144"/>
                <a:gd name="connsiteX10" fmla="*/ 196039 w 278670"/>
                <a:gd name="connsiteY10" fmla="*/ 118817 h 306144"/>
                <a:gd name="connsiteX11" fmla="*/ 113489 w 278670"/>
                <a:gd name="connsiteY11" fmla="*/ 77542 h 306144"/>
                <a:gd name="connsiteX12" fmla="*/ 37289 w 278670"/>
                <a:gd name="connsiteY12" fmla="*/ 45792 h 306144"/>
                <a:gd name="connsiteX13" fmla="*/ 5539 w 278670"/>
                <a:gd name="connsiteY13" fmla="*/ 1342 h 3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8670" h="306144">
                  <a:moveTo>
                    <a:pt x="5539" y="1342"/>
                  </a:moveTo>
                  <a:cubicBezTo>
                    <a:pt x="24589" y="10867"/>
                    <a:pt x="125660" y="71721"/>
                    <a:pt x="151589" y="102942"/>
                  </a:cubicBezTo>
                  <a:cubicBezTo>
                    <a:pt x="177518" y="134163"/>
                    <a:pt x="149472" y="174909"/>
                    <a:pt x="161114" y="188667"/>
                  </a:cubicBezTo>
                  <a:cubicBezTo>
                    <a:pt x="172756" y="202425"/>
                    <a:pt x="201860" y="183905"/>
                    <a:pt x="221439" y="185492"/>
                  </a:cubicBezTo>
                  <a:cubicBezTo>
                    <a:pt x="241018" y="187079"/>
                    <a:pt x="280706" y="193430"/>
                    <a:pt x="278589" y="198192"/>
                  </a:cubicBezTo>
                  <a:cubicBezTo>
                    <a:pt x="276472" y="202954"/>
                    <a:pt x="220381" y="196075"/>
                    <a:pt x="208739" y="214067"/>
                  </a:cubicBezTo>
                  <a:cubicBezTo>
                    <a:pt x="197097" y="232059"/>
                    <a:pt x="204506" y="306671"/>
                    <a:pt x="208739" y="306142"/>
                  </a:cubicBezTo>
                  <a:cubicBezTo>
                    <a:pt x="212972" y="305613"/>
                    <a:pt x="226202" y="228354"/>
                    <a:pt x="234139" y="210892"/>
                  </a:cubicBezTo>
                  <a:cubicBezTo>
                    <a:pt x="242076" y="193430"/>
                    <a:pt x="268535" y="217242"/>
                    <a:pt x="256364" y="201367"/>
                  </a:cubicBezTo>
                  <a:cubicBezTo>
                    <a:pt x="244193" y="185492"/>
                    <a:pt x="171168" y="129400"/>
                    <a:pt x="161114" y="115642"/>
                  </a:cubicBezTo>
                  <a:cubicBezTo>
                    <a:pt x="151060" y="101884"/>
                    <a:pt x="203976" y="125167"/>
                    <a:pt x="196039" y="118817"/>
                  </a:cubicBezTo>
                  <a:cubicBezTo>
                    <a:pt x="188102" y="112467"/>
                    <a:pt x="139947" y="89713"/>
                    <a:pt x="113489" y="77542"/>
                  </a:cubicBezTo>
                  <a:cubicBezTo>
                    <a:pt x="87031" y="65371"/>
                    <a:pt x="53164" y="55846"/>
                    <a:pt x="37289" y="45792"/>
                  </a:cubicBezTo>
                  <a:cubicBezTo>
                    <a:pt x="21414" y="35738"/>
                    <a:pt x="-13511" y="-8183"/>
                    <a:pt x="5539" y="13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2" name="フリーフォーム 2421">
              <a:extLst>
                <a:ext uri="{FF2B5EF4-FFF2-40B4-BE49-F238E27FC236}">
                  <a16:creationId xmlns:a16="http://schemas.microsoft.com/office/drawing/2014/main" id="{B45FB773-BE86-D273-C74A-5E027BDD7E4C}"/>
                </a:ext>
              </a:extLst>
            </p:cNvPr>
            <p:cNvSpPr/>
            <p:nvPr/>
          </p:nvSpPr>
          <p:spPr>
            <a:xfrm>
              <a:off x="4501803" y="4467222"/>
              <a:ext cx="848215" cy="422351"/>
            </a:xfrm>
            <a:custGeom>
              <a:avLst/>
              <a:gdLst>
                <a:gd name="connsiteX0" fmla="*/ 848072 w 848215"/>
                <a:gd name="connsiteY0" fmla="*/ 3 h 422351"/>
                <a:gd name="connsiteX1" fmla="*/ 740122 w 848215"/>
                <a:gd name="connsiteY1" fmla="*/ 101603 h 422351"/>
                <a:gd name="connsiteX2" fmla="*/ 717897 w 848215"/>
                <a:gd name="connsiteY2" fmla="*/ 219078 h 422351"/>
                <a:gd name="connsiteX3" fmla="*/ 702022 w 848215"/>
                <a:gd name="connsiteY3" fmla="*/ 209553 h 422351"/>
                <a:gd name="connsiteX4" fmla="*/ 533747 w 848215"/>
                <a:gd name="connsiteY4" fmla="*/ 333378 h 422351"/>
                <a:gd name="connsiteX5" fmla="*/ 568672 w 848215"/>
                <a:gd name="connsiteY5" fmla="*/ 330203 h 422351"/>
                <a:gd name="connsiteX6" fmla="*/ 336897 w 848215"/>
                <a:gd name="connsiteY6" fmla="*/ 422278 h 422351"/>
                <a:gd name="connsiteX7" fmla="*/ 448022 w 848215"/>
                <a:gd name="connsiteY7" fmla="*/ 346078 h 422351"/>
                <a:gd name="connsiteX8" fmla="*/ 416272 w 848215"/>
                <a:gd name="connsiteY8" fmla="*/ 365128 h 422351"/>
                <a:gd name="connsiteX9" fmla="*/ 314672 w 848215"/>
                <a:gd name="connsiteY9" fmla="*/ 412753 h 422351"/>
                <a:gd name="connsiteX10" fmla="*/ 162272 w 848215"/>
                <a:gd name="connsiteY10" fmla="*/ 400053 h 422351"/>
                <a:gd name="connsiteX11" fmla="*/ 184497 w 848215"/>
                <a:gd name="connsiteY11" fmla="*/ 400053 h 422351"/>
                <a:gd name="connsiteX12" fmla="*/ 95597 w 848215"/>
                <a:gd name="connsiteY12" fmla="*/ 374653 h 422351"/>
                <a:gd name="connsiteX13" fmla="*/ 25747 w 848215"/>
                <a:gd name="connsiteY13" fmla="*/ 298453 h 422351"/>
                <a:gd name="connsiteX14" fmla="*/ 347 w 848215"/>
                <a:gd name="connsiteY14" fmla="*/ 320678 h 422351"/>
                <a:gd name="connsiteX15" fmla="*/ 25747 w 848215"/>
                <a:gd name="connsiteY15" fmla="*/ 279403 h 422351"/>
                <a:gd name="connsiteX16" fmla="*/ 184497 w 848215"/>
                <a:gd name="connsiteY16" fmla="*/ 412753 h 422351"/>
                <a:gd name="connsiteX17" fmla="*/ 213072 w 848215"/>
                <a:gd name="connsiteY17" fmla="*/ 374653 h 422351"/>
                <a:gd name="connsiteX18" fmla="*/ 495647 w 848215"/>
                <a:gd name="connsiteY18" fmla="*/ 342903 h 422351"/>
                <a:gd name="connsiteX19" fmla="*/ 540097 w 848215"/>
                <a:gd name="connsiteY19" fmla="*/ 320678 h 422351"/>
                <a:gd name="connsiteX20" fmla="*/ 622647 w 848215"/>
                <a:gd name="connsiteY20" fmla="*/ 269878 h 422351"/>
                <a:gd name="connsiteX21" fmla="*/ 705197 w 848215"/>
                <a:gd name="connsiteY21" fmla="*/ 193678 h 422351"/>
                <a:gd name="connsiteX22" fmla="*/ 625822 w 848215"/>
                <a:gd name="connsiteY22" fmla="*/ 225428 h 422351"/>
                <a:gd name="connsiteX23" fmla="*/ 714722 w 848215"/>
                <a:gd name="connsiteY23" fmla="*/ 104778 h 422351"/>
                <a:gd name="connsiteX24" fmla="*/ 848072 w 848215"/>
                <a:gd name="connsiteY24" fmla="*/ 3 h 42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48215" h="422351">
                  <a:moveTo>
                    <a:pt x="848072" y="3"/>
                  </a:moveTo>
                  <a:cubicBezTo>
                    <a:pt x="852305" y="-526"/>
                    <a:pt x="761818" y="65091"/>
                    <a:pt x="740122" y="101603"/>
                  </a:cubicBezTo>
                  <a:cubicBezTo>
                    <a:pt x="718426" y="138115"/>
                    <a:pt x="724247" y="201086"/>
                    <a:pt x="717897" y="219078"/>
                  </a:cubicBezTo>
                  <a:cubicBezTo>
                    <a:pt x="711547" y="237070"/>
                    <a:pt x="732714" y="190503"/>
                    <a:pt x="702022" y="209553"/>
                  </a:cubicBezTo>
                  <a:cubicBezTo>
                    <a:pt x="671330" y="228603"/>
                    <a:pt x="555972" y="313270"/>
                    <a:pt x="533747" y="333378"/>
                  </a:cubicBezTo>
                  <a:cubicBezTo>
                    <a:pt x="511522" y="353486"/>
                    <a:pt x="601480" y="315386"/>
                    <a:pt x="568672" y="330203"/>
                  </a:cubicBezTo>
                  <a:cubicBezTo>
                    <a:pt x="535864" y="345020"/>
                    <a:pt x="357005" y="419632"/>
                    <a:pt x="336897" y="422278"/>
                  </a:cubicBezTo>
                  <a:cubicBezTo>
                    <a:pt x="316789" y="424924"/>
                    <a:pt x="434793" y="355603"/>
                    <a:pt x="448022" y="346078"/>
                  </a:cubicBezTo>
                  <a:cubicBezTo>
                    <a:pt x="461251" y="336553"/>
                    <a:pt x="438497" y="354016"/>
                    <a:pt x="416272" y="365128"/>
                  </a:cubicBezTo>
                  <a:cubicBezTo>
                    <a:pt x="394047" y="376240"/>
                    <a:pt x="357005" y="406932"/>
                    <a:pt x="314672" y="412753"/>
                  </a:cubicBezTo>
                  <a:cubicBezTo>
                    <a:pt x="272339" y="418574"/>
                    <a:pt x="183968" y="402170"/>
                    <a:pt x="162272" y="400053"/>
                  </a:cubicBezTo>
                  <a:cubicBezTo>
                    <a:pt x="140576" y="397936"/>
                    <a:pt x="195609" y="404286"/>
                    <a:pt x="184497" y="400053"/>
                  </a:cubicBezTo>
                  <a:cubicBezTo>
                    <a:pt x="173384" y="395820"/>
                    <a:pt x="122055" y="391586"/>
                    <a:pt x="95597" y="374653"/>
                  </a:cubicBezTo>
                  <a:cubicBezTo>
                    <a:pt x="69139" y="357720"/>
                    <a:pt x="41622" y="307449"/>
                    <a:pt x="25747" y="298453"/>
                  </a:cubicBezTo>
                  <a:cubicBezTo>
                    <a:pt x="9872" y="289457"/>
                    <a:pt x="347" y="323853"/>
                    <a:pt x="347" y="320678"/>
                  </a:cubicBezTo>
                  <a:cubicBezTo>
                    <a:pt x="347" y="317503"/>
                    <a:pt x="-4945" y="264057"/>
                    <a:pt x="25747" y="279403"/>
                  </a:cubicBezTo>
                  <a:cubicBezTo>
                    <a:pt x="56439" y="294749"/>
                    <a:pt x="153276" y="396878"/>
                    <a:pt x="184497" y="412753"/>
                  </a:cubicBezTo>
                  <a:cubicBezTo>
                    <a:pt x="215718" y="428628"/>
                    <a:pt x="161214" y="386295"/>
                    <a:pt x="213072" y="374653"/>
                  </a:cubicBezTo>
                  <a:cubicBezTo>
                    <a:pt x="264930" y="363011"/>
                    <a:pt x="441143" y="351899"/>
                    <a:pt x="495647" y="342903"/>
                  </a:cubicBezTo>
                  <a:cubicBezTo>
                    <a:pt x="550151" y="333907"/>
                    <a:pt x="518930" y="332849"/>
                    <a:pt x="540097" y="320678"/>
                  </a:cubicBezTo>
                  <a:cubicBezTo>
                    <a:pt x="561264" y="308507"/>
                    <a:pt x="595130" y="291045"/>
                    <a:pt x="622647" y="269878"/>
                  </a:cubicBezTo>
                  <a:cubicBezTo>
                    <a:pt x="650164" y="248711"/>
                    <a:pt x="704668" y="201086"/>
                    <a:pt x="705197" y="193678"/>
                  </a:cubicBezTo>
                  <a:cubicBezTo>
                    <a:pt x="705726" y="186270"/>
                    <a:pt x="624235" y="240245"/>
                    <a:pt x="625822" y="225428"/>
                  </a:cubicBezTo>
                  <a:cubicBezTo>
                    <a:pt x="627409" y="210611"/>
                    <a:pt x="677151" y="143936"/>
                    <a:pt x="714722" y="104778"/>
                  </a:cubicBezTo>
                  <a:cubicBezTo>
                    <a:pt x="752293" y="65620"/>
                    <a:pt x="843839" y="532"/>
                    <a:pt x="848072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3" name="フリーフォーム 2422">
              <a:extLst>
                <a:ext uri="{FF2B5EF4-FFF2-40B4-BE49-F238E27FC236}">
                  <a16:creationId xmlns:a16="http://schemas.microsoft.com/office/drawing/2014/main" id="{DF193187-8ADB-C6E6-14DD-06E45D27FDEE}"/>
                </a:ext>
              </a:extLst>
            </p:cNvPr>
            <p:cNvSpPr/>
            <p:nvPr/>
          </p:nvSpPr>
          <p:spPr>
            <a:xfrm>
              <a:off x="4223915" y="4628938"/>
              <a:ext cx="287904" cy="1086501"/>
            </a:xfrm>
            <a:custGeom>
              <a:avLst/>
              <a:gdLst>
                <a:gd name="connsiteX0" fmla="*/ 287760 w 287904"/>
                <a:gd name="connsiteY0" fmla="*/ 212 h 1086501"/>
                <a:gd name="connsiteX1" fmla="*/ 17885 w 287904"/>
                <a:gd name="connsiteY1" fmla="*/ 85937 h 1086501"/>
                <a:gd name="connsiteX2" fmla="*/ 94085 w 287904"/>
                <a:gd name="connsiteY2" fmla="*/ 82762 h 1086501"/>
                <a:gd name="connsiteX3" fmla="*/ 71860 w 287904"/>
                <a:gd name="connsiteY3" fmla="*/ 85937 h 1086501"/>
                <a:gd name="connsiteX4" fmla="*/ 46460 w 287904"/>
                <a:gd name="connsiteY4" fmla="*/ 127212 h 1086501"/>
                <a:gd name="connsiteX5" fmla="*/ 40110 w 287904"/>
                <a:gd name="connsiteY5" fmla="*/ 190712 h 1086501"/>
                <a:gd name="connsiteX6" fmla="*/ 49635 w 287904"/>
                <a:gd name="connsiteY6" fmla="*/ 219287 h 1086501"/>
                <a:gd name="connsiteX7" fmla="*/ 36935 w 287904"/>
                <a:gd name="connsiteY7" fmla="*/ 378037 h 1086501"/>
                <a:gd name="connsiteX8" fmla="*/ 62335 w 287904"/>
                <a:gd name="connsiteY8" fmla="*/ 606637 h 1086501"/>
                <a:gd name="connsiteX9" fmla="*/ 59160 w 287904"/>
                <a:gd name="connsiteY9" fmla="*/ 590762 h 1086501"/>
                <a:gd name="connsiteX10" fmla="*/ 109960 w 287904"/>
                <a:gd name="connsiteY10" fmla="*/ 854287 h 1086501"/>
                <a:gd name="connsiteX11" fmla="*/ 97260 w 287904"/>
                <a:gd name="connsiteY11" fmla="*/ 905087 h 1086501"/>
                <a:gd name="connsiteX12" fmla="*/ 221085 w 287904"/>
                <a:gd name="connsiteY12" fmla="*/ 1086062 h 1086501"/>
                <a:gd name="connsiteX13" fmla="*/ 132185 w 287904"/>
                <a:gd name="connsiteY13" fmla="*/ 933662 h 1086501"/>
                <a:gd name="connsiteX14" fmla="*/ 2010 w 287904"/>
                <a:gd name="connsiteY14" fmla="*/ 339937 h 1086501"/>
                <a:gd name="connsiteX15" fmla="*/ 52810 w 287904"/>
                <a:gd name="connsiteY15" fmla="*/ 317712 h 1086501"/>
                <a:gd name="connsiteX16" fmla="*/ 49635 w 287904"/>
                <a:gd name="connsiteY16" fmla="*/ 76412 h 1086501"/>
                <a:gd name="connsiteX17" fmla="*/ 55985 w 287904"/>
                <a:gd name="connsiteY17" fmla="*/ 114512 h 1086501"/>
                <a:gd name="connsiteX18" fmla="*/ 287760 w 287904"/>
                <a:gd name="connsiteY18" fmla="*/ 212 h 10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7904" h="1086501">
                  <a:moveTo>
                    <a:pt x="287760" y="212"/>
                  </a:moveTo>
                  <a:cubicBezTo>
                    <a:pt x="281410" y="-4550"/>
                    <a:pt x="50164" y="72179"/>
                    <a:pt x="17885" y="85937"/>
                  </a:cubicBezTo>
                  <a:cubicBezTo>
                    <a:pt x="-14394" y="99695"/>
                    <a:pt x="85089" y="82762"/>
                    <a:pt x="94085" y="82762"/>
                  </a:cubicBezTo>
                  <a:cubicBezTo>
                    <a:pt x="103081" y="82762"/>
                    <a:pt x="79797" y="78529"/>
                    <a:pt x="71860" y="85937"/>
                  </a:cubicBezTo>
                  <a:cubicBezTo>
                    <a:pt x="63922" y="93345"/>
                    <a:pt x="51752" y="109750"/>
                    <a:pt x="46460" y="127212"/>
                  </a:cubicBezTo>
                  <a:cubicBezTo>
                    <a:pt x="41168" y="144674"/>
                    <a:pt x="39581" y="175366"/>
                    <a:pt x="40110" y="190712"/>
                  </a:cubicBezTo>
                  <a:cubicBezTo>
                    <a:pt x="40639" y="206058"/>
                    <a:pt x="50164" y="188066"/>
                    <a:pt x="49635" y="219287"/>
                  </a:cubicBezTo>
                  <a:cubicBezTo>
                    <a:pt x="49106" y="250508"/>
                    <a:pt x="34818" y="313479"/>
                    <a:pt x="36935" y="378037"/>
                  </a:cubicBezTo>
                  <a:cubicBezTo>
                    <a:pt x="39052" y="442595"/>
                    <a:pt x="58631" y="571183"/>
                    <a:pt x="62335" y="606637"/>
                  </a:cubicBezTo>
                  <a:cubicBezTo>
                    <a:pt x="66039" y="642091"/>
                    <a:pt x="51223" y="549487"/>
                    <a:pt x="59160" y="590762"/>
                  </a:cubicBezTo>
                  <a:cubicBezTo>
                    <a:pt x="67097" y="632037"/>
                    <a:pt x="103610" y="801900"/>
                    <a:pt x="109960" y="854287"/>
                  </a:cubicBezTo>
                  <a:cubicBezTo>
                    <a:pt x="116310" y="906674"/>
                    <a:pt x="78739" y="866458"/>
                    <a:pt x="97260" y="905087"/>
                  </a:cubicBezTo>
                  <a:cubicBezTo>
                    <a:pt x="115781" y="943716"/>
                    <a:pt x="215264" y="1081300"/>
                    <a:pt x="221085" y="1086062"/>
                  </a:cubicBezTo>
                  <a:cubicBezTo>
                    <a:pt x="226906" y="1090824"/>
                    <a:pt x="168697" y="1058016"/>
                    <a:pt x="132185" y="933662"/>
                  </a:cubicBezTo>
                  <a:cubicBezTo>
                    <a:pt x="95673" y="809308"/>
                    <a:pt x="15239" y="442595"/>
                    <a:pt x="2010" y="339937"/>
                  </a:cubicBezTo>
                  <a:cubicBezTo>
                    <a:pt x="-11219" y="237279"/>
                    <a:pt x="44872" y="361633"/>
                    <a:pt x="52810" y="317712"/>
                  </a:cubicBezTo>
                  <a:cubicBezTo>
                    <a:pt x="60747" y="273791"/>
                    <a:pt x="49106" y="110279"/>
                    <a:pt x="49635" y="76412"/>
                  </a:cubicBezTo>
                  <a:cubicBezTo>
                    <a:pt x="50164" y="42545"/>
                    <a:pt x="22647" y="127212"/>
                    <a:pt x="55985" y="114512"/>
                  </a:cubicBezTo>
                  <a:cubicBezTo>
                    <a:pt x="89322" y="101812"/>
                    <a:pt x="294110" y="4974"/>
                    <a:pt x="287760" y="2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4" name="フリーフォーム 2423">
              <a:extLst>
                <a:ext uri="{FF2B5EF4-FFF2-40B4-BE49-F238E27FC236}">
                  <a16:creationId xmlns:a16="http://schemas.microsoft.com/office/drawing/2014/main" id="{07D85EB1-ABC8-AB05-EE74-1F0DDE06FBBC}"/>
                </a:ext>
              </a:extLst>
            </p:cNvPr>
            <p:cNvSpPr/>
            <p:nvPr/>
          </p:nvSpPr>
          <p:spPr>
            <a:xfrm>
              <a:off x="5118091" y="4575141"/>
              <a:ext cx="279508" cy="793800"/>
            </a:xfrm>
            <a:custGeom>
              <a:avLst/>
              <a:gdLst>
                <a:gd name="connsiteX0" fmla="*/ 9 w 279508"/>
                <a:gd name="connsiteY0" fmla="*/ 34 h 793800"/>
                <a:gd name="connsiteX1" fmla="*/ 228609 w 279508"/>
                <a:gd name="connsiteY1" fmla="*/ 66709 h 793800"/>
                <a:gd name="connsiteX2" fmla="*/ 215909 w 279508"/>
                <a:gd name="connsiteY2" fmla="*/ 92109 h 793800"/>
                <a:gd name="connsiteX3" fmla="*/ 238134 w 279508"/>
                <a:gd name="connsiteY3" fmla="*/ 149259 h 793800"/>
                <a:gd name="connsiteX4" fmla="*/ 225434 w 279508"/>
                <a:gd name="connsiteY4" fmla="*/ 142909 h 793800"/>
                <a:gd name="connsiteX5" fmla="*/ 263534 w 279508"/>
                <a:gd name="connsiteY5" fmla="*/ 228634 h 793800"/>
                <a:gd name="connsiteX6" fmla="*/ 260359 w 279508"/>
                <a:gd name="connsiteY6" fmla="*/ 400084 h 793800"/>
                <a:gd name="connsiteX7" fmla="*/ 279409 w 279508"/>
                <a:gd name="connsiteY7" fmla="*/ 393734 h 793800"/>
                <a:gd name="connsiteX8" fmla="*/ 250834 w 279508"/>
                <a:gd name="connsiteY8" fmla="*/ 606459 h 793800"/>
                <a:gd name="connsiteX9" fmla="*/ 244484 w 279508"/>
                <a:gd name="connsiteY9" fmla="*/ 619159 h 793800"/>
                <a:gd name="connsiteX10" fmla="*/ 117484 w 279508"/>
                <a:gd name="connsiteY10" fmla="*/ 742984 h 793800"/>
                <a:gd name="connsiteX11" fmla="*/ 209559 w 279508"/>
                <a:gd name="connsiteY11" fmla="*/ 733459 h 793800"/>
                <a:gd name="connsiteX12" fmla="*/ 209559 w 279508"/>
                <a:gd name="connsiteY12" fmla="*/ 793784 h 793800"/>
                <a:gd name="connsiteX13" fmla="*/ 225434 w 279508"/>
                <a:gd name="connsiteY13" fmla="*/ 739809 h 793800"/>
                <a:gd name="connsiteX14" fmla="*/ 117484 w 279508"/>
                <a:gd name="connsiteY14" fmla="*/ 768384 h 793800"/>
                <a:gd name="connsiteX15" fmla="*/ 250834 w 279508"/>
                <a:gd name="connsiteY15" fmla="*/ 581059 h 793800"/>
                <a:gd name="connsiteX16" fmla="*/ 254009 w 279508"/>
                <a:gd name="connsiteY16" fmla="*/ 311184 h 793800"/>
                <a:gd name="connsiteX17" fmla="*/ 257184 w 279508"/>
                <a:gd name="connsiteY17" fmla="*/ 165134 h 793800"/>
                <a:gd name="connsiteX18" fmla="*/ 254009 w 279508"/>
                <a:gd name="connsiteY18" fmla="*/ 146084 h 793800"/>
                <a:gd name="connsiteX19" fmla="*/ 155584 w 279508"/>
                <a:gd name="connsiteY19" fmla="*/ 85759 h 793800"/>
                <a:gd name="connsiteX20" fmla="*/ 222259 w 279508"/>
                <a:gd name="connsiteY20" fmla="*/ 95284 h 793800"/>
                <a:gd name="connsiteX21" fmla="*/ 104784 w 279508"/>
                <a:gd name="connsiteY21" fmla="*/ 76234 h 793800"/>
                <a:gd name="connsiteX22" fmla="*/ 219084 w 279508"/>
                <a:gd name="connsiteY22" fmla="*/ 76234 h 793800"/>
                <a:gd name="connsiteX23" fmla="*/ 9 w 279508"/>
                <a:gd name="connsiteY23" fmla="*/ 34 h 7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508" h="793800">
                  <a:moveTo>
                    <a:pt x="9" y="34"/>
                  </a:moveTo>
                  <a:cubicBezTo>
                    <a:pt x="1596" y="-1553"/>
                    <a:pt x="192626" y="51363"/>
                    <a:pt x="228609" y="66709"/>
                  </a:cubicBezTo>
                  <a:cubicBezTo>
                    <a:pt x="264592" y="82055"/>
                    <a:pt x="214322" y="78351"/>
                    <a:pt x="215909" y="92109"/>
                  </a:cubicBezTo>
                  <a:cubicBezTo>
                    <a:pt x="217496" y="105867"/>
                    <a:pt x="236547" y="140792"/>
                    <a:pt x="238134" y="149259"/>
                  </a:cubicBezTo>
                  <a:cubicBezTo>
                    <a:pt x="239721" y="157726"/>
                    <a:pt x="221201" y="129680"/>
                    <a:pt x="225434" y="142909"/>
                  </a:cubicBezTo>
                  <a:cubicBezTo>
                    <a:pt x="229667" y="156138"/>
                    <a:pt x="257713" y="185772"/>
                    <a:pt x="263534" y="228634"/>
                  </a:cubicBezTo>
                  <a:cubicBezTo>
                    <a:pt x="269355" y="271497"/>
                    <a:pt x="257713" y="372567"/>
                    <a:pt x="260359" y="400084"/>
                  </a:cubicBezTo>
                  <a:cubicBezTo>
                    <a:pt x="263005" y="427601"/>
                    <a:pt x="280997" y="359338"/>
                    <a:pt x="279409" y="393734"/>
                  </a:cubicBezTo>
                  <a:cubicBezTo>
                    <a:pt x="277822" y="428130"/>
                    <a:pt x="250834" y="606459"/>
                    <a:pt x="250834" y="606459"/>
                  </a:cubicBezTo>
                  <a:cubicBezTo>
                    <a:pt x="245013" y="644030"/>
                    <a:pt x="266709" y="596405"/>
                    <a:pt x="244484" y="619159"/>
                  </a:cubicBezTo>
                  <a:cubicBezTo>
                    <a:pt x="222259" y="641913"/>
                    <a:pt x="123305" y="723934"/>
                    <a:pt x="117484" y="742984"/>
                  </a:cubicBezTo>
                  <a:cubicBezTo>
                    <a:pt x="111663" y="762034"/>
                    <a:pt x="194213" y="724992"/>
                    <a:pt x="209559" y="733459"/>
                  </a:cubicBezTo>
                  <a:cubicBezTo>
                    <a:pt x="224905" y="741926"/>
                    <a:pt x="206913" y="792726"/>
                    <a:pt x="209559" y="793784"/>
                  </a:cubicBezTo>
                  <a:cubicBezTo>
                    <a:pt x="212205" y="794842"/>
                    <a:pt x="240780" y="744042"/>
                    <a:pt x="225434" y="739809"/>
                  </a:cubicBezTo>
                  <a:cubicBezTo>
                    <a:pt x="210088" y="735576"/>
                    <a:pt x="113251" y="794842"/>
                    <a:pt x="117484" y="768384"/>
                  </a:cubicBezTo>
                  <a:cubicBezTo>
                    <a:pt x="121717" y="741926"/>
                    <a:pt x="228080" y="657259"/>
                    <a:pt x="250834" y="581059"/>
                  </a:cubicBezTo>
                  <a:cubicBezTo>
                    <a:pt x="273588" y="504859"/>
                    <a:pt x="252951" y="380505"/>
                    <a:pt x="254009" y="311184"/>
                  </a:cubicBezTo>
                  <a:cubicBezTo>
                    <a:pt x="255067" y="241863"/>
                    <a:pt x="257184" y="192651"/>
                    <a:pt x="257184" y="165134"/>
                  </a:cubicBezTo>
                  <a:cubicBezTo>
                    <a:pt x="257184" y="137617"/>
                    <a:pt x="270942" y="159313"/>
                    <a:pt x="254009" y="146084"/>
                  </a:cubicBezTo>
                  <a:cubicBezTo>
                    <a:pt x="237076" y="132855"/>
                    <a:pt x="160876" y="94226"/>
                    <a:pt x="155584" y="85759"/>
                  </a:cubicBezTo>
                  <a:cubicBezTo>
                    <a:pt x="150292" y="77292"/>
                    <a:pt x="230726" y="96871"/>
                    <a:pt x="222259" y="95284"/>
                  </a:cubicBezTo>
                  <a:cubicBezTo>
                    <a:pt x="213792" y="93697"/>
                    <a:pt x="105313" y="79409"/>
                    <a:pt x="104784" y="76234"/>
                  </a:cubicBezTo>
                  <a:cubicBezTo>
                    <a:pt x="104255" y="73059"/>
                    <a:pt x="233901" y="86288"/>
                    <a:pt x="219084" y="76234"/>
                  </a:cubicBezTo>
                  <a:cubicBezTo>
                    <a:pt x="204267" y="66180"/>
                    <a:pt x="-1578" y="1621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5" name="フリーフォーム 2424">
              <a:extLst>
                <a:ext uri="{FF2B5EF4-FFF2-40B4-BE49-F238E27FC236}">
                  <a16:creationId xmlns:a16="http://schemas.microsoft.com/office/drawing/2014/main" id="{F7D5102C-B5E6-BDA0-34BB-6FC2814D2451}"/>
                </a:ext>
              </a:extLst>
            </p:cNvPr>
            <p:cNvSpPr/>
            <p:nvPr/>
          </p:nvSpPr>
          <p:spPr>
            <a:xfrm>
              <a:off x="3991835" y="4651037"/>
              <a:ext cx="465965" cy="781698"/>
            </a:xfrm>
            <a:custGeom>
              <a:avLst/>
              <a:gdLst>
                <a:gd name="connsiteX0" fmla="*/ 465865 w 465965"/>
                <a:gd name="connsiteY0" fmla="*/ 338 h 781698"/>
                <a:gd name="connsiteX1" fmla="*/ 68990 w 465965"/>
                <a:gd name="connsiteY1" fmla="*/ 130513 h 781698"/>
                <a:gd name="connsiteX2" fmla="*/ 126140 w 465965"/>
                <a:gd name="connsiteY2" fmla="*/ 127338 h 781698"/>
                <a:gd name="connsiteX3" fmla="*/ 37240 w 465965"/>
                <a:gd name="connsiteY3" fmla="*/ 228938 h 781698"/>
                <a:gd name="connsiteX4" fmla="*/ 37240 w 465965"/>
                <a:gd name="connsiteY4" fmla="*/ 292438 h 781698"/>
                <a:gd name="connsiteX5" fmla="*/ 37240 w 465965"/>
                <a:gd name="connsiteY5" fmla="*/ 295613 h 781698"/>
                <a:gd name="connsiteX6" fmla="*/ 78515 w 465965"/>
                <a:gd name="connsiteY6" fmla="*/ 457538 h 781698"/>
                <a:gd name="connsiteX7" fmla="*/ 56290 w 465965"/>
                <a:gd name="connsiteY7" fmla="*/ 435313 h 781698"/>
                <a:gd name="connsiteX8" fmla="*/ 167415 w 465965"/>
                <a:gd name="connsiteY8" fmla="*/ 587713 h 781698"/>
                <a:gd name="connsiteX9" fmla="*/ 126140 w 465965"/>
                <a:gd name="connsiteY9" fmla="*/ 578188 h 781698"/>
                <a:gd name="connsiteX10" fmla="*/ 329340 w 465965"/>
                <a:gd name="connsiteY10" fmla="*/ 775038 h 781698"/>
                <a:gd name="connsiteX11" fmla="*/ 243615 w 465965"/>
                <a:gd name="connsiteY11" fmla="*/ 692488 h 781698"/>
                <a:gd name="connsiteX12" fmla="*/ 18190 w 465965"/>
                <a:gd name="connsiteY12" fmla="*/ 286088 h 781698"/>
                <a:gd name="connsiteX13" fmla="*/ 24540 w 465965"/>
                <a:gd name="connsiteY13" fmla="*/ 279738 h 781698"/>
                <a:gd name="connsiteX14" fmla="*/ 37240 w 465965"/>
                <a:gd name="connsiteY14" fmla="*/ 181313 h 781698"/>
                <a:gd name="connsiteX15" fmla="*/ 27715 w 465965"/>
                <a:gd name="connsiteY15" fmla="*/ 174963 h 781698"/>
                <a:gd name="connsiteX16" fmla="*/ 465865 w 465965"/>
                <a:gd name="connsiteY16" fmla="*/ 338 h 78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5965" h="781698">
                  <a:moveTo>
                    <a:pt x="465865" y="338"/>
                  </a:moveTo>
                  <a:cubicBezTo>
                    <a:pt x="472744" y="-7070"/>
                    <a:pt x="125611" y="109346"/>
                    <a:pt x="68990" y="130513"/>
                  </a:cubicBezTo>
                  <a:cubicBezTo>
                    <a:pt x="12369" y="151680"/>
                    <a:pt x="131432" y="110934"/>
                    <a:pt x="126140" y="127338"/>
                  </a:cubicBezTo>
                  <a:cubicBezTo>
                    <a:pt x="120848" y="143742"/>
                    <a:pt x="52057" y="201421"/>
                    <a:pt x="37240" y="228938"/>
                  </a:cubicBezTo>
                  <a:cubicBezTo>
                    <a:pt x="22423" y="256455"/>
                    <a:pt x="37240" y="292438"/>
                    <a:pt x="37240" y="292438"/>
                  </a:cubicBezTo>
                  <a:cubicBezTo>
                    <a:pt x="37240" y="303550"/>
                    <a:pt x="30361" y="268096"/>
                    <a:pt x="37240" y="295613"/>
                  </a:cubicBezTo>
                  <a:cubicBezTo>
                    <a:pt x="44119" y="323130"/>
                    <a:pt x="75340" y="434255"/>
                    <a:pt x="78515" y="457538"/>
                  </a:cubicBezTo>
                  <a:cubicBezTo>
                    <a:pt x="81690" y="480821"/>
                    <a:pt x="41473" y="413617"/>
                    <a:pt x="56290" y="435313"/>
                  </a:cubicBezTo>
                  <a:cubicBezTo>
                    <a:pt x="71107" y="457009"/>
                    <a:pt x="155773" y="563900"/>
                    <a:pt x="167415" y="587713"/>
                  </a:cubicBezTo>
                  <a:cubicBezTo>
                    <a:pt x="179057" y="611526"/>
                    <a:pt x="99152" y="546967"/>
                    <a:pt x="126140" y="578188"/>
                  </a:cubicBezTo>
                  <a:cubicBezTo>
                    <a:pt x="153128" y="609409"/>
                    <a:pt x="309761" y="755988"/>
                    <a:pt x="329340" y="775038"/>
                  </a:cubicBezTo>
                  <a:cubicBezTo>
                    <a:pt x="348919" y="794088"/>
                    <a:pt x="295473" y="773980"/>
                    <a:pt x="243615" y="692488"/>
                  </a:cubicBezTo>
                  <a:cubicBezTo>
                    <a:pt x="191757" y="610996"/>
                    <a:pt x="54702" y="354880"/>
                    <a:pt x="18190" y="286088"/>
                  </a:cubicBezTo>
                  <a:cubicBezTo>
                    <a:pt x="-18322" y="217296"/>
                    <a:pt x="21365" y="297201"/>
                    <a:pt x="24540" y="279738"/>
                  </a:cubicBezTo>
                  <a:cubicBezTo>
                    <a:pt x="27715" y="262276"/>
                    <a:pt x="37240" y="181313"/>
                    <a:pt x="37240" y="181313"/>
                  </a:cubicBezTo>
                  <a:cubicBezTo>
                    <a:pt x="37769" y="163851"/>
                    <a:pt x="-40018" y="203538"/>
                    <a:pt x="27715" y="174963"/>
                  </a:cubicBezTo>
                  <a:cubicBezTo>
                    <a:pt x="95448" y="146388"/>
                    <a:pt x="458986" y="7746"/>
                    <a:pt x="465865" y="3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6" name="フリーフォーム 2425">
              <a:extLst>
                <a:ext uri="{FF2B5EF4-FFF2-40B4-BE49-F238E27FC236}">
                  <a16:creationId xmlns:a16="http://schemas.microsoft.com/office/drawing/2014/main" id="{C661F927-3264-D908-8705-5D5BD710B8DC}"/>
                </a:ext>
              </a:extLst>
            </p:cNvPr>
            <p:cNvSpPr/>
            <p:nvPr/>
          </p:nvSpPr>
          <p:spPr>
            <a:xfrm>
              <a:off x="5174798" y="4557630"/>
              <a:ext cx="413374" cy="665288"/>
            </a:xfrm>
            <a:custGeom>
              <a:avLst/>
              <a:gdLst>
                <a:gd name="connsiteX0" fmla="*/ 16327 w 413374"/>
                <a:gd name="connsiteY0" fmla="*/ 8020 h 665288"/>
                <a:gd name="connsiteX1" fmla="*/ 283027 w 413374"/>
                <a:gd name="connsiteY1" fmla="*/ 147720 h 665288"/>
                <a:gd name="connsiteX2" fmla="*/ 216352 w 413374"/>
                <a:gd name="connsiteY2" fmla="*/ 131845 h 665288"/>
                <a:gd name="connsiteX3" fmla="*/ 359227 w 413374"/>
                <a:gd name="connsiteY3" fmla="*/ 246145 h 665288"/>
                <a:gd name="connsiteX4" fmla="*/ 397327 w 413374"/>
                <a:gd name="connsiteY4" fmla="*/ 246145 h 665288"/>
                <a:gd name="connsiteX5" fmla="*/ 349702 w 413374"/>
                <a:gd name="connsiteY5" fmla="*/ 315995 h 665288"/>
                <a:gd name="connsiteX6" fmla="*/ 298902 w 413374"/>
                <a:gd name="connsiteY6" fmla="*/ 528720 h 665288"/>
                <a:gd name="connsiteX7" fmla="*/ 302077 w 413374"/>
                <a:gd name="connsiteY7" fmla="*/ 506495 h 665288"/>
                <a:gd name="connsiteX8" fmla="*/ 251277 w 413374"/>
                <a:gd name="connsiteY8" fmla="*/ 598570 h 665288"/>
                <a:gd name="connsiteX9" fmla="*/ 146502 w 413374"/>
                <a:gd name="connsiteY9" fmla="*/ 665245 h 665288"/>
                <a:gd name="connsiteX10" fmla="*/ 241752 w 413374"/>
                <a:gd name="connsiteY10" fmla="*/ 589045 h 665288"/>
                <a:gd name="connsiteX11" fmla="*/ 378277 w 413374"/>
                <a:gd name="connsiteY11" fmla="*/ 344570 h 665288"/>
                <a:gd name="connsiteX12" fmla="*/ 381452 w 413374"/>
                <a:gd name="connsiteY12" fmla="*/ 319170 h 665288"/>
                <a:gd name="connsiteX13" fmla="*/ 413202 w 413374"/>
                <a:gd name="connsiteY13" fmla="*/ 227095 h 665288"/>
                <a:gd name="connsiteX14" fmla="*/ 365577 w 413374"/>
                <a:gd name="connsiteY14" fmla="*/ 163595 h 665288"/>
                <a:gd name="connsiteX15" fmla="*/ 371927 w 413374"/>
                <a:gd name="connsiteY15" fmla="*/ 176295 h 665288"/>
                <a:gd name="connsiteX16" fmla="*/ 63952 w 413374"/>
                <a:gd name="connsiteY16" fmla="*/ 33420 h 665288"/>
                <a:gd name="connsiteX17" fmla="*/ 16327 w 413374"/>
                <a:gd name="connsiteY17" fmla="*/ 8020 h 66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3374" h="665288">
                  <a:moveTo>
                    <a:pt x="16327" y="8020"/>
                  </a:moveTo>
                  <a:cubicBezTo>
                    <a:pt x="52839" y="27070"/>
                    <a:pt x="249690" y="127083"/>
                    <a:pt x="283027" y="147720"/>
                  </a:cubicBezTo>
                  <a:cubicBezTo>
                    <a:pt x="316365" y="168358"/>
                    <a:pt x="203652" y="115441"/>
                    <a:pt x="216352" y="131845"/>
                  </a:cubicBezTo>
                  <a:cubicBezTo>
                    <a:pt x="229052" y="148249"/>
                    <a:pt x="329065" y="227095"/>
                    <a:pt x="359227" y="246145"/>
                  </a:cubicBezTo>
                  <a:cubicBezTo>
                    <a:pt x="389390" y="265195"/>
                    <a:pt x="398914" y="234503"/>
                    <a:pt x="397327" y="246145"/>
                  </a:cubicBezTo>
                  <a:cubicBezTo>
                    <a:pt x="395740" y="257787"/>
                    <a:pt x="366106" y="268899"/>
                    <a:pt x="349702" y="315995"/>
                  </a:cubicBezTo>
                  <a:cubicBezTo>
                    <a:pt x="333298" y="363091"/>
                    <a:pt x="306839" y="496970"/>
                    <a:pt x="298902" y="528720"/>
                  </a:cubicBezTo>
                  <a:cubicBezTo>
                    <a:pt x="290965" y="560470"/>
                    <a:pt x="310015" y="494853"/>
                    <a:pt x="302077" y="506495"/>
                  </a:cubicBezTo>
                  <a:cubicBezTo>
                    <a:pt x="294140" y="518137"/>
                    <a:pt x="277206" y="572112"/>
                    <a:pt x="251277" y="598570"/>
                  </a:cubicBezTo>
                  <a:cubicBezTo>
                    <a:pt x="225348" y="625028"/>
                    <a:pt x="148089" y="666832"/>
                    <a:pt x="146502" y="665245"/>
                  </a:cubicBezTo>
                  <a:cubicBezTo>
                    <a:pt x="144915" y="663658"/>
                    <a:pt x="203123" y="642491"/>
                    <a:pt x="241752" y="589045"/>
                  </a:cubicBezTo>
                  <a:cubicBezTo>
                    <a:pt x="280381" y="535599"/>
                    <a:pt x="354994" y="389549"/>
                    <a:pt x="378277" y="344570"/>
                  </a:cubicBezTo>
                  <a:cubicBezTo>
                    <a:pt x="401560" y="299591"/>
                    <a:pt x="375631" y="338749"/>
                    <a:pt x="381452" y="319170"/>
                  </a:cubicBezTo>
                  <a:cubicBezTo>
                    <a:pt x="387273" y="299591"/>
                    <a:pt x="415848" y="253024"/>
                    <a:pt x="413202" y="227095"/>
                  </a:cubicBezTo>
                  <a:cubicBezTo>
                    <a:pt x="410556" y="201166"/>
                    <a:pt x="372456" y="172062"/>
                    <a:pt x="365577" y="163595"/>
                  </a:cubicBezTo>
                  <a:cubicBezTo>
                    <a:pt x="358698" y="155128"/>
                    <a:pt x="422198" y="197991"/>
                    <a:pt x="371927" y="176295"/>
                  </a:cubicBezTo>
                  <a:cubicBezTo>
                    <a:pt x="321656" y="154599"/>
                    <a:pt x="119514" y="60407"/>
                    <a:pt x="63952" y="33420"/>
                  </a:cubicBezTo>
                  <a:cubicBezTo>
                    <a:pt x="8390" y="6433"/>
                    <a:pt x="-20185" y="-11030"/>
                    <a:pt x="16327" y="80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7" name="フリーフォーム 2426">
              <a:extLst>
                <a:ext uri="{FF2B5EF4-FFF2-40B4-BE49-F238E27FC236}">
                  <a16:creationId xmlns:a16="http://schemas.microsoft.com/office/drawing/2014/main" id="{0911814F-8BF6-55AF-098C-601D87FC979C}"/>
                </a:ext>
              </a:extLst>
            </p:cNvPr>
            <p:cNvSpPr/>
            <p:nvPr/>
          </p:nvSpPr>
          <p:spPr>
            <a:xfrm>
              <a:off x="4029051" y="4749800"/>
              <a:ext cx="260712" cy="196853"/>
            </a:xfrm>
            <a:custGeom>
              <a:avLst/>
              <a:gdLst>
                <a:gd name="connsiteX0" fmla="*/ 260374 w 260712"/>
                <a:gd name="connsiteY0" fmla="*/ 0 h 196853"/>
                <a:gd name="connsiteX1" fmla="*/ 44474 w 260712"/>
                <a:gd name="connsiteY1" fmla="*/ 107950 h 196853"/>
                <a:gd name="connsiteX2" fmla="*/ 82574 w 260712"/>
                <a:gd name="connsiteY2" fmla="*/ 104775 h 196853"/>
                <a:gd name="connsiteX3" fmla="*/ 24 w 260712"/>
                <a:gd name="connsiteY3" fmla="*/ 196850 h 196853"/>
                <a:gd name="connsiteX4" fmla="*/ 92099 w 260712"/>
                <a:gd name="connsiteY4" fmla="*/ 107950 h 196853"/>
                <a:gd name="connsiteX5" fmla="*/ 260374 w 260712"/>
                <a:gd name="connsiteY5" fmla="*/ 0 h 19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12" h="196853">
                  <a:moveTo>
                    <a:pt x="260374" y="0"/>
                  </a:moveTo>
                  <a:cubicBezTo>
                    <a:pt x="252437" y="0"/>
                    <a:pt x="74107" y="90488"/>
                    <a:pt x="44474" y="107950"/>
                  </a:cubicBezTo>
                  <a:cubicBezTo>
                    <a:pt x="14841" y="125412"/>
                    <a:pt x="89982" y="89958"/>
                    <a:pt x="82574" y="104775"/>
                  </a:cubicBezTo>
                  <a:cubicBezTo>
                    <a:pt x="75166" y="119592"/>
                    <a:pt x="-1563" y="196321"/>
                    <a:pt x="24" y="196850"/>
                  </a:cubicBezTo>
                  <a:cubicBezTo>
                    <a:pt x="1611" y="197379"/>
                    <a:pt x="49766" y="135467"/>
                    <a:pt x="92099" y="107950"/>
                  </a:cubicBezTo>
                  <a:cubicBezTo>
                    <a:pt x="134432" y="80433"/>
                    <a:pt x="268311" y="0"/>
                    <a:pt x="260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8" name="フリーフォーム 2427">
              <a:extLst>
                <a:ext uri="{FF2B5EF4-FFF2-40B4-BE49-F238E27FC236}">
                  <a16:creationId xmlns:a16="http://schemas.microsoft.com/office/drawing/2014/main" id="{ADDD48B2-3FF4-0769-0F6A-820A6200030D}"/>
                </a:ext>
              </a:extLst>
            </p:cNvPr>
            <p:cNvSpPr/>
            <p:nvPr/>
          </p:nvSpPr>
          <p:spPr>
            <a:xfrm>
              <a:off x="4035391" y="4838656"/>
              <a:ext cx="226347" cy="168617"/>
            </a:xfrm>
            <a:custGeom>
              <a:avLst/>
              <a:gdLst>
                <a:gd name="connsiteX0" fmla="*/ 225459 w 226347"/>
                <a:gd name="connsiteY0" fmla="*/ 44 h 168617"/>
                <a:gd name="connsiteX1" fmla="*/ 50834 w 226347"/>
                <a:gd name="connsiteY1" fmla="*/ 82594 h 168617"/>
                <a:gd name="connsiteX2" fmla="*/ 101634 w 226347"/>
                <a:gd name="connsiteY2" fmla="*/ 66719 h 168617"/>
                <a:gd name="connsiteX3" fmla="*/ 34 w 226347"/>
                <a:gd name="connsiteY3" fmla="*/ 168319 h 168617"/>
                <a:gd name="connsiteX4" fmla="*/ 114334 w 226347"/>
                <a:gd name="connsiteY4" fmla="*/ 95294 h 168617"/>
                <a:gd name="connsiteX5" fmla="*/ 225459 w 226347"/>
                <a:gd name="connsiteY5" fmla="*/ 44 h 16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347" h="168617">
                  <a:moveTo>
                    <a:pt x="225459" y="44"/>
                  </a:moveTo>
                  <a:cubicBezTo>
                    <a:pt x="214876" y="-2073"/>
                    <a:pt x="71471" y="71482"/>
                    <a:pt x="50834" y="82594"/>
                  </a:cubicBezTo>
                  <a:cubicBezTo>
                    <a:pt x="30197" y="93706"/>
                    <a:pt x="110101" y="52431"/>
                    <a:pt x="101634" y="66719"/>
                  </a:cubicBezTo>
                  <a:cubicBezTo>
                    <a:pt x="93167" y="81007"/>
                    <a:pt x="-2083" y="163557"/>
                    <a:pt x="34" y="168319"/>
                  </a:cubicBezTo>
                  <a:cubicBezTo>
                    <a:pt x="2151" y="173081"/>
                    <a:pt x="79409" y="119636"/>
                    <a:pt x="114334" y="95294"/>
                  </a:cubicBezTo>
                  <a:cubicBezTo>
                    <a:pt x="149259" y="70952"/>
                    <a:pt x="236042" y="2161"/>
                    <a:pt x="225459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9" name="フリーフォーム 2428">
              <a:extLst>
                <a:ext uri="{FF2B5EF4-FFF2-40B4-BE49-F238E27FC236}">
                  <a16:creationId xmlns:a16="http://schemas.microsoft.com/office/drawing/2014/main" id="{0DF0FF94-5E0E-7CE8-36C0-4458E9D551E5}"/>
                </a:ext>
              </a:extLst>
            </p:cNvPr>
            <p:cNvSpPr/>
            <p:nvPr/>
          </p:nvSpPr>
          <p:spPr>
            <a:xfrm>
              <a:off x="4079875" y="4908398"/>
              <a:ext cx="228626" cy="181235"/>
            </a:xfrm>
            <a:custGeom>
              <a:avLst/>
              <a:gdLst>
                <a:gd name="connsiteX0" fmla="*/ 228600 w 228626"/>
                <a:gd name="connsiteY0" fmla="*/ 152 h 181235"/>
                <a:gd name="connsiteX1" fmla="*/ 60325 w 228626"/>
                <a:gd name="connsiteY1" fmla="*/ 108102 h 181235"/>
                <a:gd name="connsiteX2" fmla="*/ 73025 w 228626"/>
                <a:gd name="connsiteY2" fmla="*/ 104927 h 181235"/>
                <a:gd name="connsiteX3" fmla="*/ 0 w 228626"/>
                <a:gd name="connsiteY3" fmla="*/ 181127 h 181235"/>
                <a:gd name="connsiteX4" fmla="*/ 73025 w 228626"/>
                <a:gd name="connsiteY4" fmla="*/ 85877 h 181235"/>
                <a:gd name="connsiteX5" fmla="*/ 228600 w 228626"/>
                <a:gd name="connsiteY5" fmla="*/ 152 h 18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26" h="181235">
                  <a:moveTo>
                    <a:pt x="228600" y="152"/>
                  </a:moveTo>
                  <a:cubicBezTo>
                    <a:pt x="226483" y="3856"/>
                    <a:pt x="86254" y="90640"/>
                    <a:pt x="60325" y="108102"/>
                  </a:cubicBezTo>
                  <a:cubicBezTo>
                    <a:pt x="34396" y="125564"/>
                    <a:pt x="83079" y="92756"/>
                    <a:pt x="73025" y="104927"/>
                  </a:cubicBezTo>
                  <a:cubicBezTo>
                    <a:pt x="62971" y="117098"/>
                    <a:pt x="0" y="184302"/>
                    <a:pt x="0" y="181127"/>
                  </a:cubicBezTo>
                  <a:cubicBezTo>
                    <a:pt x="0" y="177952"/>
                    <a:pt x="40746" y="110748"/>
                    <a:pt x="73025" y="85877"/>
                  </a:cubicBezTo>
                  <a:cubicBezTo>
                    <a:pt x="105304" y="61006"/>
                    <a:pt x="230717" y="-3552"/>
                    <a:pt x="228600" y="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0" name="フリーフォーム 2429">
              <a:extLst>
                <a:ext uri="{FF2B5EF4-FFF2-40B4-BE49-F238E27FC236}">
                  <a16:creationId xmlns:a16="http://schemas.microsoft.com/office/drawing/2014/main" id="{A1D4C01A-8CB6-7BB0-B2E2-231167A1CAA3}"/>
                </a:ext>
              </a:extLst>
            </p:cNvPr>
            <p:cNvSpPr/>
            <p:nvPr/>
          </p:nvSpPr>
          <p:spPr>
            <a:xfrm>
              <a:off x="4099694" y="5027881"/>
              <a:ext cx="139349" cy="105716"/>
            </a:xfrm>
            <a:custGeom>
              <a:avLst/>
              <a:gdLst>
                <a:gd name="connsiteX0" fmla="*/ 138931 w 139349"/>
                <a:gd name="connsiteY0" fmla="*/ 4494 h 105716"/>
                <a:gd name="connsiteX1" fmla="*/ 24631 w 139349"/>
                <a:gd name="connsiteY1" fmla="*/ 77519 h 105716"/>
                <a:gd name="connsiteX2" fmla="*/ 2406 w 139349"/>
                <a:gd name="connsiteY2" fmla="*/ 102919 h 105716"/>
                <a:gd name="connsiteX3" fmla="*/ 62731 w 139349"/>
                <a:gd name="connsiteY3" fmla="*/ 17194 h 105716"/>
                <a:gd name="connsiteX4" fmla="*/ 138931 w 139349"/>
                <a:gd name="connsiteY4" fmla="*/ 4494 h 10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49" h="105716">
                  <a:moveTo>
                    <a:pt x="138931" y="4494"/>
                  </a:moveTo>
                  <a:cubicBezTo>
                    <a:pt x="132581" y="14548"/>
                    <a:pt x="47385" y="61115"/>
                    <a:pt x="24631" y="77519"/>
                  </a:cubicBezTo>
                  <a:cubicBezTo>
                    <a:pt x="1877" y="93923"/>
                    <a:pt x="-3944" y="112973"/>
                    <a:pt x="2406" y="102919"/>
                  </a:cubicBezTo>
                  <a:cubicBezTo>
                    <a:pt x="8756" y="92865"/>
                    <a:pt x="47914" y="32011"/>
                    <a:pt x="62731" y="17194"/>
                  </a:cubicBezTo>
                  <a:cubicBezTo>
                    <a:pt x="77548" y="2377"/>
                    <a:pt x="145281" y="-5560"/>
                    <a:pt x="138931" y="44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1" name="フリーフォーム 2430">
              <a:extLst>
                <a:ext uri="{FF2B5EF4-FFF2-40B4-BE49-F238E27FC236}">
                  <a16:creationId xmlns:a16="http://schemas.microsoft.com/office/drawing/2014/main" id="{F1932DC5-2BCE-0E46-ED1C-D814AEE1DD67}"/>
                </a:ext>
              </a:extLst>
            </p:cNvPr>
            <p:cNvSpPr/>
            <p:nvPr/>
          </p:nvSpPr>
          <p:spPr>
            <a:xfrm>
              <a:off x="4123348" y="5085057"/>
              <a:ext cx="160375" cy="125175"/>
            </a:xfrm>
            <a:custGeom>
              <a:avLst/>
              <a:gdLst>
                <a:gd name="connsiteX0" fmla="*/ 159727 w 160375"/>
                <a:gd name="connsiteY0" fmla="*/ 1293 h 125175"/>
                <a:gd name="connsiteX1" fmla="*/ 35902 w 160375"/>
                <a:gd name="connsiteY1" fmla="*/ 90193 h 125175"/>
                <a:gd name="connsiteX2" fmla="*/ 80352 w 160375"/>
                <a:gd name="connsiteY2" fmla="*/ 71143 h 125175"/>
                <a:gd name="connsiteX3" fmla="*/ 977 w 160375"/>
                <a:gd name="connsiteY3" fmla="*/ 125118 h 125175"/>
                <a:gd name="connsiteX4" fmla="*/ 39077 w 160375"/>
                <a:gd name="connsiteY4" fmla="*/ 80668 h 125175"/>
                <a:gd name="connsiteX5" fmla="*/ 83527 w 160375"/>
                <a:gd name="connsiteY5" fmla="*/ 39393 h 125175"/>
                <a:gd name="connsiteX6" fmla="*/ 159727 w 160375"/>
                <a:gd name="connsiteY6" fmla="*/ 1293 h 12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75" h="125175">
                  <a:moveTo>
                    <a:pt x="159727" y="1293"/>
                  </a:moveTo>
                  <a:cubicBezTo>
                    <a:pt x="151789" y="9760"/>
                    <a:pt x="49131" y="78551"/>
                    <a:pt x="35902" y="90193"/>
                  </a:cubicBezTo>
                  <a:cubicBezTo>
                    <a:pt x="22673" y="101835"/>
                    <a:pt x="86173" y="65322"/>
                    <a:pt x="80352" y="71143"/>
                  </a:cubicBezTo>
                  <a:cubicBezTo>
                    <a:pt x="74531" y="76964"/>
                    <a:pt x="7856" y="123531"/>
                    <a:pt x="977" y="125118"/>
                  </a:cubicBezTo>
                  <a:cubicBezTo>
                    <a:pt x="-5902" y="126705"/>
                    <a:pt x="25319" y="94956"/>
                    <a:pt x="39077" y="80668"/>
                  </a:cubicBezTo>
                  <a:cubicBezTo>
                    <a:pt x="52835" y="66380"/>
                    <a:pt x="66594" y="50505"/>
                    <a:pt x="83527" y="39393"/>
                  </a:cubicBezTo>
                  <a:cubicBezTo>
                    <a:pt x="100460" y="28281"/>
                    <a:pt x="167665" y="-7174"/>
                    <a:pt x="159727" y="12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2" name="フリーフォーム 2431">
              <a:extLst>
                <a:ext uri="{FF2B5EF4-FFF2-40B4-BE49-F238E27FC236}">
                  <a16:creationId xmlns:a16="http://schemas.microsoft.com/office/drawing/2014/main" id="{F4624F8A-3B1D-933D-38F0-A1CC945E4691}"/>
                </a:ext>
              </a:extLst>
            </p:cNvPr>
            <p:cNvSpPr/>
            <p:nvPr/>
          </p:nvSpPr>
          <p:spPr>
            <a:xfrm>
              <a:off x="4144631" y="5165574"/>
              <a:ext cx="154641" cy="130378"/>
            </a:xfrm>
            <a:custGeom>
              <a:avLst/>
              <a:gdLst>
                <a:gd name="connsiteX0" fmla="*/ 128919 w 154641"/>
                <a:gd name="connsiteY0" fmla="*/ 151 h 130378"/>
                <a:gd name="connsiteX1" fmla="*/ 17794 w 154641"/>
                <a:gd name="connsiteY1" fmla="*/ 82701 h 130378"/>
                <a:gd name="connsiteX2" fmla="*/ 52719 w 154641"/>
                <a:gd name="connsiteY2" fmla="*/ 89051 h 130378"/>
                <a:gd name="connsiteX3" fmla="*/ 55894 w 154641"/>
                <a:gd name="connsiteY3" fmla="*/ 130326 h 130378"/>
                <a:gd name="connsiteX4" fmla="*/ 154319 w 154641"/>
                <a:gd name="connsiteY4" fmla="*/ 79526 h 130378"/>
                <a:gd name="connsiteX5" fmla="*/ 84469 w 154641"/>
                <a:gd name="connsiteY5" fmla="*/ 98576 h 130378"/>
                <a:gd name="connsiteX6" fmla="*/ 1919 w 154641"/>
                <a:gd name="connsiteY6" fmla="*/ 117626 h 130378"/>
                <a:gd name="connsiteX7" fmla="*/ 33669 w 154641"/>
                <a:gd name="connsiteY7" fmla="*/ 63651 h 130378"/>
                <a:gd name="connsiteX8" fmla="*/ 128919 w 154641"/>
                <a:gd name="connsiteY8" fmla="*/ 151 h 13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41" h="130378">
                  <a:moveTo>
                    <a:pt x="128919" y="151"/>
                  </a:moveTo>
                  <a:cubicBezTo>
                    <a:pt x="126273" y="3326"/>
                    <a:pt x="30494" y="67884"/>
                    <a:pt x="17794" y="82701"/>
                  </a:cubicBezTo>
                  <a:cubicBezTo>
                    <a:pt x="5094" y="97518"/>
                    <a:pt x="46369" y="81114"/>
                    <a:pt x="52719" y="89051"/>
                  </a:cubicBezTo>
                  <a:cubicBezTo>
                    <a:pt x="59069" y="96988"/>
                    <a:pt x="38961" y="131914"/>
                    <a:pt x="55894" y="130326"/>
                  </a:cubicBezTo>
                  <a:cubicBezTo>
                    <a:pt x="72827" y="128739"/>
                    <a:pt x="149557" y="84818"/>
                    <a:pt x="154319" y="79526"/>
                  </a:cubicBezTo>
                  <a:cubicBezTo>
                    <a:pt x="159082" y="74234"/>
                    <a:pt x="109869" y="92226"/>
                    <a:pt x="84469" y="98576"/>
                  </a:cubicBezTo>
                  <a:cubicBezTo>
                    <a:pt x="59069" y="104926"/>
                    <a:pt x="10386" y="123447"/>
                    <a:pt x="1919" y="117626"/>
                  </a:cubicBezTo>
                  <a:cubicBezTo>
                    <a:pt x="-6548" y="111805"/>
                    <a:pt x="14619" y="82701"/>
                    <a:pt x="33669" y="63651"/>
                  </a:cubicBezTo>
                  <a:cubicBezTo>
                    <a:pt x="52719" y="44601"/>
                    <a:pt x="131565" y="-3024"/>
                    <a:pt x="128919" y="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3" name="フリーフォーム 2432">
              <a:extLst>
                <a:ext uri="{FF2B5EF4-FFF2-40B4-BE49-F238E27FC236}">
                  <a16:creationId xmlns:a16="http://schemas.microsoft.com/office/drawing/2014/main" id="{7D9B645E-7F4F-9276-E993-A9E60FE06AF6}"/>
                </a:ext>
              </a:extLst>
            </p:cNvPr>
            <p:cNvSpPr/>
            <p:nvPr/>
          </p:nvSpPr>
          <p:spPr>
            <a:xfrm>
              <a:off x="5342236" y="4720602"/>
              <a:ext cx="224756" cy="111949"/>
            </a:xfrm>
            <a:custGeom>
              <a:avLst/>
              <a:gdLst>
                <a:gd name="connsiteX0" fmla="*/ 1289 w 224756"/>
                <a:gd name="connsiteY0" fmla="*/ 623 h 111949"/>
                <a:gd name="connsiteX1" fmla="*/ 214014 w 224756"/>
                <a:gd name="connsiteY1" fmla="*/ 108573 h 111949"/>
                <a:gd name="connsiteX2" fmla="*/ 182264 w 224756"/>
                <a:gd name="connsiteY2" fmla="*/ 83173 h 111949"/>
                <a:gd name="connsiteX3" fmla="*/ 87014 w 224756"/>
                <a:gd name="connsiteY3" fmla="*/ 67298 h 111949"/>
                <a:gd name="connsiteX4" fmla="*/ 121939 w 224756"/>
                <a:gd name="connsiteY4" fmla="*/ 64123 h 111949"/>
                <a:gd name="connsiteX5" fmla="*/ 1289 w 224756"/>
                <a:gd name="connsiteY5" fmla="*/ 623 h 1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756" h="111949">
                  <a:moveTo>
                    <a:pt x="1289" y="623"/>
                  </a:moveTo>
                  <a:cubicBezTo>
                    <a:pt x="16635" y="8031"/>
                    <a:pt x="183852" y="94815"/>
                    <a:pt x="214014" y="108573"/>
                  </a:cubicBezTo>
                  <a:cubicBezTo>
                    <a:pt x="244176" y="122331"/>
                    <a:pt x="203430" y="90052"/>
                    <a:pt x="182264" y="83173"/>
                  </a:cubicBezTo>
                  <a:cubicBezTo>
                    <a:pt x="161098" y="76294"/>
                    <a:pt x="97068" y="70473"/>
                    <a:pt x="87014" y="67298"/>
                  </a:cubicBezTo>
                  <a:cubicBezTo>
                    <a:pt x="76960" y="64123"/>
                    <a:pt x="131464" y="74177"/>
                    <a:pt x="121939" y="64123"/>
                  </a:cubicBezTo>
                  <a:cubicBezTo>
                    <a:pt x="112414" y="54069"/>
                    <a:pt x="-14057" y="-6785"/>
                    <a:pt x="1289" y="6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4" name="フリーフォーム 2433">
              <a:extLst>
                <a:ext uri="{FF2B5EF4-FFF2-40B4-BE49-F238E27FC236}">
                  <a16:creationId xmlns:a16="http://schemas.microsoft.com/office/drawing/2014/main" id="{E02C3AA7-7EF5-11B8-5699-6586CFB3459B}"/>
                </a:ext>
              </a:extLst>
            </p:cNvPr>
            <p:cNvSpPr/>
            <p:nvPr/>
          </p:nvSpPr>
          <p:spPr>
            <a:xfrm>
              <a:off x="5339659" y="4793060"/>
              <a:ext cx="213516" cy="107989"/>
            </a:xfrm>
            <a:custGeom>
              <a:avLst/>
              <a:gdLst>
                <a:gd name="connsiteX0" fmla="*/ 3866 w 213516"/>
                <a:gd name="connsiteY0" fmla="*/ 4365 h 107989"/>
                <a:gd name="connsiteX1" fmla="*/ 207066 w 213516"/>
                <a:gd name="connsiteY1" fmla="*/ 105965 h 107989"/>
                <a:gd name="connsiteX2" fmla="*/ 162616 w 213516"/>
                <a:gd name="connsiteY2" fmla="*/ 74215 h 107989"/>
                <a:gd name="connsiteX3" fmla="*/ 159441 w 213516"/>
                <a:gd name="connsiteY3" fmla="*/ 99615 h 107989"/>
                <a:gd name="connsiteX4" fmla="*/ 80066 w 213516"/>
                <a:gd name="connsiteY4" fmla="*/ 26590 h 107989"/>
                <a:gd name="connsiteX5" fmla="*/ 3866 w 213516"/>
                <a:gd name="connsiteY5" fmla="*/ 4365 h 10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516" h="107989">
                  <a:moveTo>
                    <a:pt x="3866" y="4365"/>
                  </a:moveTo>
                  <a:cubicBezTo>
                    <a:pt x="25033" y="17594"/>
                    <a:pt x="180608" y="94323"/>
                    <a:pt x="207066" y="105965"/>
                  </a:cubicBezTo>
                  <a:cubicBezTo>
                    <a:pt x="233524" y="117607"/>
                    <a:pt x="170553" y="75273"/>
                    <a:pt x="162616" y="74215"/>
                  </a:cubicBezTo>
                  <a:cubicBezTo>
                    <a:pt x="154679" y="73157"/>
                    <a:pt x="173199" y="107553"/>
                    <a:pt x="159441" y="99615"/>
                  </a:cubicBezTo>
                  <a:cubicBezTo>
                    <a:pt x="145683" y="91678"/>
                    <a:pt x="105995" y="42465"/>
                    <a:pt x="80066" y="26590"/>
                  </a:cubicBezTo>
                  <a:cubicBezTo>
                    <a:pt x="54137" y="10715"/>
                    <a:pt x="-17301" y="-8864"/>
                    <a:pt x="3866" y="4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5" name="フリーフォーム 2434">
              <a:extLst>
                <a:ext uri="{FF2B5EF4-FFF2-40B4-BE49-F238E27FC236}">
                  <a16:creationId xmlns:a16="http://schemas.microsoft.com/office/drawing/2014/main" id="{F153BA64-1997-43D9-B8DF-D4BB0309A262}"/>
                </a:ext>
              </a:extLst>
            </p:cNvPr>
            <p:cNvSpPr/>
            <p:nvPr/>
          </p:nvSpPr>
          <p:spPr>
            <a:xfrm>
              <a:off x="5349875" y="4870450"/>
              <a:ext cx="184150" cy="165320"/>
            </a:xfrm>
            <a:custGeom>
              <a:avLst/>
              <a:gdLst>
                <a:gd name="connsiteX0" fmla="*/ 0 w 184150"/>
                <a:gd name="connsiteY0" fmla="*/ 0 h 165320"/>
                <a:gd name="connsiteX1" fmla="*/ 142875 w 184150"/>
                <a:gd name="connsiteY1" fmla="*/ 82550 h 165320"/>
                <a:gd name="connsiteX2" fmla="*/ 152400 w 184150"/>
                <a:gd name="connsiteY2" fmla="*/ 165100 h 165320"/>
                <a:gd name="connsiteX3" fmla="*/ 25400 w 184150"/>
                <a:gd name="connsiteY3" fmla="*/ 107950 h 165320"/>
                <a:gd name="connsiteX4" fmla="*/ 184150 w 184150"/>
                <a:gd name="connsiteY4" fmla="*/ 146050 h 16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150" h="165320">
                  <a:moveTo>
                    <a:pt x="0" y="0"/>
                  </a:moveTo>
                  <a:cubicBezTo>
                    <a:pt x="58737" y="27516"/>
                    <a:pt x="117475" y="55033"/>
                    <a:pt x="142875" y="82550"/>
                  </a:cubicBezTo>
                  <a:cubicBezTo>
                    <a:pt x="168275" y="110067"/>
                    <a:pt x="171979" y="160867"/>
                    <a:pt x="152400" y="165100"/>
                  </a:cubicBezTo>
                  <a:cubicBezTo>
                    <a:pt x="132821" y="169333"/>
                    <a:pt x="20108" y="111125"/>
                    <a:pt x="25400" y="107950"/>
                  </a:cubicBezTo>
                  <a:cubicBezTo>
                    <a:pt x="30692" y="104775"/>
                    <a:pt x="107421" y="125412"/>
                    <a:pt x="184150" y="146050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6" name="フリーフォーム 2435">
              <a:extLst>
                <a:ext uri="{FF2B5EF4-FFF2-40B4-BE49-F238E27FC236}">
                  <a16:creationId xmlns:a16="http://schemas.microsoft.com/office/drawing/2014/main" id="{2B52B725-F5E5-6169-1476-F479C192F392}"/>
                </a:ext>
              </a:extLst>
            </p:cNvPr>
            <p:cNvSpPr/>
            <p:nvPr/>
          </p:nvSpPr>
          <p:spPr>
            <a:xfrm>
              <a:off x="5320652" y="4861357"/>
              <a:ext cx="198301" cy="307543"/>
            </a:xfrm>
            <a:custGeom>
              <a:avLst/>
              <a:gdLst>
                <a:gd name="connsiteX0" fmla="*/ 19698 w 198301"/>
                <a:gd name="connsiteY0" fmla="*/ 2743 h 307543"/>
                <a:gd name="connsiteX1" fmla="*/ 178448 w 198301"/>
                <a:gd name="connsiteY1" fmla="*/ 85293 h 307543"/>
                <a:gd name="connsiteX2" fmla="*/ 184798 w 198301"/>
                <a:gd name="connsiteY2" fmla="*/ 171018 h 307543"/>
                <a:gd name="connsiteX3" fmla="*/ 76848 w 198301"/>
                <a:gd name="connsiteY3" fmla="*/ 117043 h 307543"/>
                <a:gd name="connsiteX4" fmla="*/ 156223 w 198301"/>
                <a:gd name="connsiteY4" fmla="*/ 193243 h 307543"/>
                <a:gd name="connsiteX5" fmla="*/ 80023 w 198301"/>
                <a:gd name="connsiteY5" fmla="*/ 193243 h 307543"/>
                <a:gd name="connsiteX6" fmla="*/ 127648 w 198301"/>
                <a:gd name="connsiteY6" fmla="*/ 250393 h 307543"/>
                <a:gd name="connsiteX7" fmla="*/ 648 w 198301"/>
                <a:gd name="connsiteY7" fmla="*/ 250393 h 307543"/>
                <a:gd name="connsiteX8" fmla="*/ 80023 w 198301"/>
                <a:gd name="connsiteY8" fmla="*/ 307543 h 307543"/>
                <a:gd name="connsiteX9" fmla="*/ 121298 w 198301"/>
                <a:gd name="connsiteY9" fmla="*/ 250393 h 307543"/>
                <a:gd name="connsiteX10" fmla="*/ 181623 w 198301"/>
                <a:gd name="connsiteY10" fmla="*/ 123393 h 307543"/>
                <a:gd name="connsiteX11" fmla="*/ 83198 w 198301"/>
                <a:gd name="connsiteY11" fmla="*/ 28143 h 307543"/>
                <a:gd name="connsiteX12" fmla="*/ 19698 w 198301"/>
                <a:gd name="connsiteY12" fmla="*/ 2743 h 30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301" h="307543">
                  <a:moveTo>
                    <a:pt x="19698" y="2743"/>
                  </a:moveTo>
                  <a:cubicBezTo>
                    <a:pt x="35573" y="12268"/>
                    <a:pt x="150931" y="57247"/>
                    <a:pt x="178448" y="85293"/>
                  </a:cubicBezTo>
                  <a:cubicBezTo>
                    <a:pt x="205965" y="113339"/>
                    <a:pt x="201731" y="165726"/>
                    <a:pt x="184798" y="171018"/>
                  </a:cubicBezTo>
                  <a:cubicBezTo>
                    <a:pt x="167865" y="176310"/>
                    <a:pt x="81610" y="113339"/>
                    <a:pt x="76848" y="117043"/>
                  </a:cubicBezTo>
                  <a:cubicBezTo>
                    <a:pt x="72086" y="120747"/>
                    <a:pt x="155694" y="180543"/>
                    <a:pt x="156223" y="193243"/>
                  </a:cubicBezTo>
                  <a:cubicBezTo>
                    <a:pt x="156752" y="205943"/>
                    <a:pt x="84786" y="183718"/>
                    <a:pt x="80023" y="193243"/>
                  </a:cubicBezTo>
                  <a:cubicBezTo>
                    <a:pt x="75260" y="202768"/>
                    <a:pt x="140877" y="240868"/>
                    <a:pt x="127648" y="250393"/>
                  </a:cubicBezTo>
                  <a:cubicBezTo>
                    <a:pt x="114419" y="259918"/>
                    <a:pt x="8585" y="240868"/>
                    <a:pt x="648" y="250393"/>
                  </a:cubicBezTo>
                  <a:cubicBezTo>
                    <a:pt x="-7289" y="259918"/>
                    <a:pt x="59915" y="307543"/>
                    <a:pt x="80023" y="307543"/>
                  </a:cubicBezTo>
                  <a:cubicBezTo>
                    <a:pt x="100131" y="307543"/>
                    <a:pt x="104365" y="281085"/>
                    <a:pt x="121298" y="250393"/>
                  </a:cubicBezTo>
                  <a:cubicBezTo>
                    <a:pt x="138231" y="219701"/>
                    <a:pt x="187973" y="160435"/>
                    <a:pt x="181623" y="123393"/>
                  </a:cubicBezTo>
                  <a:cubicBezTo>
                    <a:pt x="175273" y="86351"/>
                    <a:pt x="104365" y="46135"/>
                    <a:pt x="83198" y="28143"/>
                  </a:cubicBezTo>
                  <a:cubicBezTo>
                    <a:pt x="62031" y="10151"/>
                    <a:pt x="3823" y="-6782"/>
                    <a:pt x="19698" y="27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7" name="フリーフォーム 2436">
              <a:extLst>
                <a:ext uri="{FF2B5EF4-FFF2-40B4-BE49-F238E27FC236}">
                  <a16:creationId xmlns:a16="http://schemas.microsoft.com/office/drawing/2014/main" id="{571A78F5-D568-0935-4229-134304262BAD}"/>
                </a:ext>
              </a:extLst>
            </p:cNvPr>
            <p:cNvSpPr/>
            <p:nvPr/>
          </p:nvSpPr>
          <p:spPr>
            <a:xfrm>
              <a:off x="3954708" y="4767922"/>
              <a:ext cx="135373" cy="590018"/>
            </a:xfrm>
            <a:custGeom>
              <a:avLst/>
              <a:gdLst>
                <a:gd name="connsiteX0" fmla="*/ 134692 w 135373"/>
                <a:gd name="connsiteY0" fmla="*/ 4103 h 590018"/>
                <a:gd name="connsiteX1" fmla="*/ 7692 w 135373"/>
                <a:gd name="connsiteY1" fmla="*/ 331128 h 590018"/>
                <a:gd name="connsiteX2" fmla="*/ 17217 w 135373"/>
                <a:gd name="connsiteY2" fmla="*/ 318428 h 590018"/>
                <a:gd name="connsiteX3" fmla="*/ 42617 w 135373"/>
                <a:gd name="connsiteY3" fmla="*/ 429553 h 590018"/>
                <a:gd name="connsiteX4" fmla="*/ 115642 w 135373"/>
                <a:gd name="connsiteY4" fmla="*/ 588303 h 590018"/>
                <a:gd name="connsiteX5" fmla="*/ 93417 w 135373"/>
                <a:gd name="connsiteY5" fmla="*/ 512103 h 590018"/>
                <a:gd name="connsiteX6" fmla="*/ 48967 w 135373"/>
                <a:gd name="connsiteY6" fmla="*/ 486703 h 590018"/>
                <a:gd name="connsiteX7" fmla="*/ 77542 w 135373"/>
                <a:gd name="connsiteY7" fmla="*/ 464478 h 590018"/>
                <a:gd name="connsiteX8" fmla="*/ 17217 w 135373"/>
                <a:gd name="connsiteY8" fmla="*/ 362878 h 590018"/>
                <a:gd name="connsiteX9" fmla="*/ 42617 w 135373"/>
                <a:gd name="connsiteY9" fmla="*/ 315253 h 590018"/>
                <a:gd name="connsiteX10" fmla="*/ 42617 w 135373"/>
                <a:gd name="connsiteY10" fmla="*/ 178728 h 590018"/>
                <a:gd name="connsiteX11" fmla="*/ 58492 w 135373"/>
                <a:gd name="connsiteY11" fmla="*/ 146978 h 590018"/>
                <a:gd name="connsiteX12" fmla="*/ 134692 w 135373"/>
                <a:gd name="connsiteY12" fmla="*/ 4103 h 59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373" h="590018">
                  <a:moveTo>
                    <a:pt x="134692" y="4103"/>
                  </a:moveTo>
                  <a:cubicBezTo>
                    <a:pt x="126225" y="34795"/>
                    <a:pt x="27271" y="278741"/>
                    <a:pt x="7692" y="331128"/>
                  </a:cubicBezTo>
                  <a:cubicBezTo>
                    <a:pt x="-11887" y="383516"/>
                    <a:pt x="11396" y="302024"/>
                    <a:pt x="17217" y="318428"/>
                  </a:cubicBezTo>
                  <a:cubicBezTo>
                    <a:pt x="23038" y="334832"/>
                    <a:pt x="26213" y="384574"/>
                    <a:pt x="42617" y="429553"/>
                  </a:cubicBezTo>
                  <a:cubicBezTo>
                    <a:pt x="59021" y="474532"/>
                    <a:pt x="107175" y="574545"/>
                    <a:pt x="115642" y="588303"/>
                  </a:cubicBezTo>
                  <a:cubicBezTo>
                    <a:pt x="124109" y="602061"/>
                    <a:pt x="104529" y="529036"/>
                    <a:pt x="93417" y="512103"/>
                  </a:cubicBezTo>
                  <a:cubicBezTo>
                    <a:pt x="82305" y="495170"/>
                    <a:pt x="51613" y="494640"/>
                    <a:pt x="48967" y="486703"/>
                  </a:cubicBezTo>
                  <a:cubicBezTo>
                    <a:pt x="46321" y="478766"/>
                    <a:pt x="82834" y="485115"/>
                    <a:pt x="77542" y="464478"/>
                  </a:cubicBezTo>
                  <a:cubicBezTo>
                    <a:pt x="72250" y="443841"/>
                    <a:pt x="23038" y="387749"/>
                    <a:pt x="17217" y="362878"/>
                  </a:cubicBezTo>
                  <a:cubicBezTo>
                    <a:pt x="11396" y="338007"/>
                    <a:pt x="38384" y="345945"/>
                    <a:pt x="42617" y="315253"/>
                  </a:cubicBezTo>
                  <a:cubicBezTo>
                    <a:pt x="46850" y="284561"/>
                    <a:pt x="39971" y="206774"/>
                    <a:pt x="42617" y="178728"/>
                  </a:cubicBezTo>
                  <a:cubicBezTo>
                    <a:pt x="45263" y="150682"/>
                    <a:pt x="46850" y="169732"/>
                    <a:pt x="58492" y="146978"/>
                  </a:cubicBezTo>
                  <a:cubicBezTo>
                    <a:pt x="70134" y="124224"/>
                    <a:pt x="143159" y="-26589"/>
                    <a:pt x="134692" y="4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8" name="フリーフォーム 2437">
              <a:extLst>
                <a:ext uri="{FF2B5EF4-FFF2-40B4-BE49-F238E27FC236}">
                  <a16:creationId xmlns:a16="http://schemas.microsoft.com/office/drawing/2014/main" id="{847175E2-3A06-8132-6625-06E57DA87345}"/>
                </a:ext>
              </a:extLst>
            </p:cNvPr>
            <p:cNvSpPr/>
            <p:nvPr/>
          </p:nvSpPr>
          <p:spPr>
            <a:xfrm>
              <a:off x="3942482" y="5057489"/>
              <a:ext cx="172345" cy="374938"/>
            </a:xfrm>
            <a:custGeom>
              <a:avLst/>
              <a:gdLst>
                <a:gd name="connsiteX0" fmla="*/ 38968 w 172345"/>
                <a:gd name="connsiteY0" fmla="*/ 286 h 374938"/>
                <a:gd name="connsiteX1" fmla="*/ 868 w 172345"/>
                <a:gd name="connsiteY1" fmla="*/ 209836 h 374938"/>
                <a:gd name="connsiteX2" fmla="*/ 83418 w 172345"/>
                <a:gd name="connsiteY2" fmla="*/ 343186 h 374938"/>
                <a:gd name="connsiteX3" fmla="*/ 70718 w 172345"/>
                <a:gd name="connsiteY3" fmla="*/ 295561 h 374938"/>
                <a:gd name="connsiteX4" fmla="*/ 172318 w 172345"/>
                <a:gd name="connsiteY4" fmla="*/ 374936 h 374938"/>
                <a:gd name="connsiteX5" fmla="*/ 80243 w 172345"/>
                <a:gd name="connsiteY5" fmla="*/ 292386 h 374938"/>
                <a:gd name="connsiteX6" fmla="*/ 13568 w 172345"/>
                <a:gd name="connsiteY6" fmla="*/ 187611 h 374938"/>
                <a:gd name="connsiteX7" fmla="*/ 19918 w 172345"/>
                <a:gd name="connsiteY7" fmla="*/ 165386 h 374938"/>
                <a:gd name="connsiteX8" fmla="*/ 38968 w 172345"/>
                <a:gd name="connsiteY8" fmla="*/ 286 h 37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345" h="374938">
                  <a:moveTo>
                    <a:pt x="38968" y="286"/>
                  </a:moveTo>
                  <a:cubicBezTo>
                    <a:pt x="35793" y="7694"/>
                    <a:pt x="-6540" y="152686"/>
                    <a:pt x="868" y="209836"/>
                  </a:cubicBezTo>
                  <a:cubicBezTo>
                    <a:pt x="8276" y="266986"/>
                    <a:pt x="71776" y="328899"/>
                    <a:pt x="83418" y="343186"/>
                  </a:cubicBezTo>
                  <a:cubicBezTo>
                    <a:pt x="95060" y="357473"/>
                    <a:pt x="55901" y="290269"/>
                    <a:pt x="70718" y="295561"/>
                  </a:cubicBezTo>
                  <a:cubicBezTo>
                    <a:pt x="85535" y="300853"/>
                    <a:pt x="170731" y="375465"/>
                    <a:pt x="172318" y="374936"/>
                  </a:cubicBezTo>
                  <a:cubicBezTo>
                    <a:pt x="173905" y="374407"/>
                    <a:pt x="106701" y="323607"/>
                    <a:pt x="80243" y="292386"/>
                  </a:cubicBezTo>
                  <a:cubicBezTo>
                    <a:pt x="53785" y="261165"/>
                    <a:pt x="23622" y="208778"/>
                    <a:pt x="13568" y="187611"/>
                  </a:cubicBezTo>
                  <a:cubicBezTo>
                    <a:pt x="3514" y="166444"/>
                    <a:pt x="14626" y="199253"/>
                    <a:pt x="19918" y="165386"/>
                  </a:cubicBezTo>
                  <a:cubicBezTo>
                    <a:pt x="25210" y="131519"/>
                    <a:pt x="42143" y="-7122"/>
                    <a:pt x="38968" y="2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9" name="フリーフォーム 2438">
              <a:extLst>
                <a:ext uri="{FF2B5EF4-FFF2-40B4-BE49-F238E27FC236}">
                  <a16:creationId xmlns:a16="http://schemas.microsoft.com/office/drawing/2014/main" id="{4823CED8-65B7-7E21-938B-CD39DCC78F97}"/>
                </a:ext>
              </a:extLst>
            </p:cNvPr>
            <p:cNvSpPr/>
            <p:nvPr/>
          </p:nvSpPr>
          <p:spPr>
            <a:xfrm>
              <a:off x="3837647" y="5235463"/>
              <a:ext cx="182026" cy="397036"/>
            </a:xfrm>
            <a:custGeom>
              <a:avLst/>
              <a:gdLst>
                <a:gd name="connsiteX0" fmla="*/ 181903 w 182026"/>
                <a:gd name="connsiteY0" fmla="*/ 112 h 397036"/>
                <a:gd name="connsiteX1" fmla="*/ 67603 w 182026"/>
                <a:gd name="connsiteY1" fmla="*/ 92187 h 397036"/>
                <a:gd name="connsiteX2" fmla="*/ 80303 w 182026"/>
                <a:gd name="connsiteY2" fmla="*/ 142987 h 397036"/>
                <a:gd name="connsiteX3" fmla="*/ 80303 w 182026"/>
                <a:gd name="connsiteY3" fmla="*/ 155687 h 397036"/>
                <a:gd name="connsiteX4" fmla="*/ 159678 w 182026"/>
                <a:gd name="connsiteY4" fmla="*/ 292212 h 397036"/>
                <a:gd name="connsiteX5" fmla="*/ 153328 w 182026"/>
                <a:gd name="connsiteY5" fmla="*/ 396987 h 397036"/>
                <a:gd name="connsiteX6" fmla="*/ 140628 w 182026"/>
                <a:gd name="connsiteY6" fmla="*/ 279512 h 397036"/>
                <a:gd name="connsiteX7" fmla="*/ 928 w 182026"/>
                <a:gd name="connsiteY7" fmla="*/ 120762 h 397036"/>
                <a:gd name="connsiteX8" fmla="*/ 80303 w 182026"/>
                <a:gd name="connsiteY8" fmla="*/ 95362 h 397036"/>
                <a:gd name="connsiteX9" fmla="*/ 89828 w 182026"/>
                <a:gd name="connsiteY9" fmla="*/ 73137 h 397036"/>
                <a:gd name="connsiteX10" fmla="*/ 181903 w 182026"/>
                <a:gd name="connsiteY10" fmla="*/ 112 h 3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026" h="397036">
                  <a:moveTo>
                    <a:pt x="181903" y="112"/>
                  </a:moveTo>
                  <a:cubicBezTo>
                    <a:pt x="178199" y="3287"/>
                    <a:pt x="84536" y="68375"/>
                    <a:pt x="67603" y="92187"/>
                  </a:cubicBezTo>
                  <a:cubicBezTo>
                    <a:pt x="50670" y="116000"/>
                    <a:pt x="78186" y="132404"/>
                    <a:pt x="80303" y="142987"/>
                  </a:cubicBezTo>
                  <a:cubicBezTo>
                    <a:pt x="82420" y="153570"/>
                    <a:pt x="67074" y="130816"/>
                    <a:pt x="80303" y="155687"/>
                  </a:cubicBezTo>
                  <a:cubicBezTo>
                    <a:pt x="93532" y="180558"/>
                    <a:pt x="147507" y="251995"/>
                    <a:pt x="159678" y="292212"/>
                  </a:cubicBezTo>
                  <a:cubicBezTo>
                    <a:pt x="171849" y="332429"/>
                    <a:pt x="156503" y="399104"/>
                    <a:pt x="153328" y="396987"/>
                  </a:cubicBezTo>
                  <a:cubicBezTo>
                    <a:pt x="150153" y="394870"/>
                    <a:pt x="166028" y="325549"/>
                    <a:pt x="140628" y="279512"/>
                  </a:cubicBezTo>
                  <a:cubicBezTo>
                    <a:pt x="115228" y="233475"/>
                    <a:pt x="10982" y="151454"/>
                    <a:pt x="928" y="120762"/>
                  </a:cubicBezTo>
                  <a:cubicBezTo>
                    <a:pt x="-9126" y="90070"/>
                    <a:pt x="65486" y="103300"/>
                    <a:pt x="80303" y="95362"/>
                  </a:cubicBezTo>
                  <a:cubicBezTo>
                    <a:pt x="95120" y="87425"/>
                    <a:pt x="74482" y="84249"/>
                    <a:pt x="89828" y="73137"/>
                  </a:cubicBezTo>
                  <a:cubicBezTo>
                    <a:pt x="105174" y="62025"/>
                    <a:pt x="185607" y="-3063"/>
                    <a:pt x="181903" y="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0" name="フリーフォーム 2439">
              <a:extLst>
                <a:ext uri="{FF2B5EF4-FFF2-40B4-BE49-F238E27FC236}">
                  <a16:creationId xmlns:a16="http://schemas.microsoft.com/office/drawing/2014/main" id="{57846E29-5BB9-DCA6-AE86-E689B3400B1A}"/>
                </a:ext>
              </a:extLst>
            </p:cNvPr>
            <p:cNvSpPr/>
            <p:nvPr/>
          </p:nvSpPr>
          <p:spPr>
            <a:xfrm>
              <a:off x="3799837" y="5383620"/>
              <a:ext cx="180298" cy="236839"/>
            </a:xfrm>
            <a:custGeom>
              <a:avLst/>
              <a:gdLst>
                <a:gd name="connsiteX0" fmla="*/ 638 w 180298"/>
                <a:gd name="connsiteY0" fmla="*/ 1180 h 236839"/>
                <a:gd name="connsiteX1" fmla="*/ 133988 w 180298"/>
                <a:gd name="connsiteY1" fmla="*/ 118655 h 236839"/>
                <a:gd name="connsiteX2" fmla="*/ 159388 w 180298"/>
                <a:gd name="connsiteY2" fmla="*/ 236130 h 236839"/>
                <a:gd name="connsiteX3" fmla="*/ 178438 w 180298"/>
                <a:gd name="connsiteY3" fmla="*/ 163105 h 236839"/>
                <a:gd name="connsiteX4" fmla="*/ 111763 w 180298"/>
                <a:gd name="connsiteY4" fmla="*/ 67855 h 236839"/>
                <a:gd name="connsiteX5" fmla="*/ 124463 w 180298"/>
                <a:gd name="connsiteY5" fmla="*/ 61505 h 236839"/>
                <a:gd name="connsiteX6" fmla="*/ 105413 w 180298"/>
                <a:gd name="connsiteY6" fmla="*/ 13880 h 236839"/>
                <a:gd name="connsiteX7" fmla="*/ 83188 w 180298"/>
                <a:gd name="connsiteY7" fmla="*/ 55155 h 236839"/>
                <a:gd name="connsiteX8" fmla="*/ 638 w 180298"/>
                <a:gd name="connsiteY8" fmla="*/ 1180 h 23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298" h="236839">
                  <a:moveTo>
                    <a:pt x="638" y="1180"/>
                  </a:moveTo>
                  <a:cubicBezTo>
                    <a:pt x="9105" y="11763"/>
                    <a:pt x="107530" y="79497"/>
                    <a:pt x="133988" y="118655"/>
                  </a:cubicBezTo>
                  <a:cubicBezTo>
                    <a:pt x="160446" y="157813"/>
                    <a:pt x="151980" y="228722"/>
                    <a:pt x="159388" y="236130"/>
                  </a:cubicBezTo>
                  <a:cubicBezTo>
                    <a:pt x="166796" y="243538"/>
                    <a:pt x="186376" y="191151"/>
                    <a:pt x="178438" y="163105"/>
                  </a:cubicBezTo>
                  <a:cubicBezTo>
                    <a:pt x="170501" y="135059"/>
                    <a:pt x="120759" y="84788"/>
                    <a:pt x="111763" y="67855"/>
                  </a:cubicBezTo>
                  <a:cubicBezTo>
                    <a:pt x="102767" y="50922"/>
                    <a:pt x="125521" y="70501"/>
                    <a:pt x="124463" y="61505"/>
                  </a:cubicBezTo>
                  <a:cubicBezTo>
                    <a:pt x="123405" y="52509"/>
                    <a:pt x="112292" y="14938"/>
                    <a:pt x="105413" y="13880"/>
                  </a:cubicBezTo>
                  <a:cubicBezTo>
                    <a:pt x="98534" y="12822"/>
                    <a:pt x="95888" y="55684"/>
                    <a:pt x="83188" y="55155"/>
                  </a:cubicBezTo>
                  <a:cubicBezTo>
                    <a:pt x="70488" y="54626"/>
                    <a:pt x="-7829" y="-9403"/>
                    <a:pt x="638" y="1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1" name="フリーフォーム 2440">
              <a:extLst>
                <a:ext uri="{FF2B5EF4-FFF2-40B4-BE49-F238E27FC236}">
                  <a16:creationId xmlns:a16="http://schemas.microsoft.com/office/drawing/2014/main" id="{B3636C68-FA56-D036-13B0-A97465C19E2E}"/>
                </a:ext>
              </a:extLst>
            </p:cNvPr>
            <p:cNvSpPr/>
            <p:nvPr/>
          </p:nvSpPr>
          <p:spPr>
            <a:xfrm>
              <a:off x="4044936" y="5327600"/>
              <a:ext cx="276245" cy="521011"/>
            </a:xfrm>
            <a:custGeom>
              <a:avLst/>
              <a:gdLst>
                <a:gd name="connsiteX0" fmla="*/ 149239 w 276245"/>
                <a:gd name="connsiteY0" fmla="*/ 50 h 521011"/>
                <a:gd name="connsiteX1" fmla="*/ 247664 w 276245"/>
                <a:gd name="connsiteY1" fmla="*/ 142925 h 521011"/>
                <a:gd name="connsiteX2" fmla="*/ 196864 w 276245"/>
                <a:gd name="connsiteY2" fmla="*/ 263575 h 521011"/>
                <a:gd name="connsiteX3" fmla="*/ 228614 w 276245"/>
                <a:gd name="connsiteY3" fmla="*/ 254050 h 521011"/>
                <a:gd name="connsiteX4" fmla="*/ 196864 w 276245"/>
                <a:gd name="connsiteY4" fmla="*/ 339775 h 521011"/>
                <a:gd name="connsiteX5" fmla="*/ 158764 w 276245"/>
                <a:gd name="connsiteY5" fmla="*/ 400100 h 521011"/>
                <a:gd name="connsiteX6" fmla="*/ 14 w 276245"/>
                <a:gd name="connsiteY6" fmla="*/ 520750 h 521011"/>
                <a:gd name="connsiteX7" fmla="*/ 168289 w 276245"/>
                <a:gd name="connsiteY7" fmla="*/ 431850 h 521011"/>
                <a:gd name="connsiteX8" fmla="*/ 206389 w 276245"/>
                <a:gd name="connsiteY8" fmla="*/ 415975 h 521011"/>
                <a:gd name="connsiteX9" fmla="*/ 165114 w 276245"/>
                <a:gd name="connsiteY9" fmla="*/ 422325 h 521011"/>
                <a:gd name="connsiteX10" fmla="*/ 200039 w 276245"/>
                <a:gd name="connsiteY10" fmla="*/ 320725 h 521011"/>
                <a:gd name="connsiteX11" fmla="*/ 269889 w 276245"/>
                <a:gd name="connsiteY11" fmla="*/ 362000 h 521011"/>
                <a:gd name="connsiteX12" fmla="*/ 238139 w 276245"/>
                <a:gd name="connsiteY12" fmla="*/ 235000 h 521011"/>
                <a:gd name="connsiteX13" fmla="*/ 276239 w 276245"/>
                <a:gd name="connsiteY13" fmla="*/ 136575 h 521011"/>
                <a:gd name="connsiteX14" fmla="*/ 241314 w 276245"/>
                <a:gd name="connsiteY14" fmla="*/ 76250 h 521011"/>
                <a:gd name="connsiteX15" fmla="*/ 244489 w 276245"/>
                <a:gd name="connsiteY15" fmla="*/ 158800 h 521011"/>
                <a:gd name="connsiteX16" fmla="*/ 149239 w 276245"/>
                <a:gd name="connsiteY16" fmla="*/ 50 h 52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6245" h="521011">
                  <a:moveTo>
                    <a:pt x="149239" y="50"/>
                  </a:moveTo>
                  <a:cubicBezTo>
                    <a:pt x="149768" y="-2596"/>
                    <a:pt x="239727" y="99004"/>
                    <a:pt x="247664" y="142925"/>
                  </a:cubicBezTo>
                  <a:cubicBezTo>
                    <a:pt x="255602" y="186846"/>
                    <a:pt x="200039" y="245054"/>
                    <a:pt x="196864" y="263575"/>
                  </a:cubicBezTo>
                  <a:cubicBezTo>
                    <a:pt x="193689" y="282096"/>
                    <a:pt x="228614" y="241350"/>
                    <a:pt x="228614" y="254050"/>
                  </a:cubicBezTo>
                  <a:cubicBezTo>
                    <a:pt x="228614" y="266750"/>
                    <a:pt x="208506" y="315433"/>
                    <a:pt x="196864" y="339775"/>
                  </a:cubicBezTo>
                  <a:cubicBezTo>
                    <a:pt x="185222" y="364117"/>
                    <a:pt x="191572" y="369938"/>
                    <a:pt x="158764" y="400100"/>
                  </a:cubicBezTo>
                  <a:cubicBezTo>
                    <a:pt x="125956" y="430262"/>
                    <a:pt x="-1573" y="515458"/>
                    <a:pt x="14" y="520750"/>
                  </a:cubicBezTo>
                  <a:cubicBezTo>
                    <a:pt x="1601" y="526042"/>
                    <a:pt x="133893" y="449312"/>
                    <a:pt x="168289" y="431850"/>
                  </a:cubicBezTo>
                  <a:cubicBezTo>
                    <a:pt x="202685" y="414388"/>
                    <a:pt x="206918" y="417562"/>
                    <a:pt x="206389" y="415975"/>
                  </a:cubicBezTo>
                  <a:cubicBezTo>
                    <a:pt x="205860" y="414388"/>
                    <a:pt x="166172" y="438200"/>
                    <a:pt x="165114" y="422325"/>
                  </a:cubicBezTo>
                  <a:cubicBezTo>
                    <a:pt x="164056" y="406450"/>
                    <a:pt x="182577" y="330779"/>
                    <a:pt x="200039" y="320725"/>
                  </a:cubicBezTo>
                  <a:cubicBezTo>
                    <a:pt x="217501" y="310671"/>
                    <a:pt x="263539" y="376288"/>
                    <a:pt x="269889" y="362000"/>
                  </a:cubicBezTo>
                  <a:cubicBezTo>
                    <a:pt x="276239" y="347712"/>
                    <a:pt x="237081" y="272571"/>
                    <a:pt x="238139" y="235000"/>
                  </a:cubicBezTo>
                  <a:cubicBezTo>
                    <a:pt x="239197" y="197429"/>
                    <a:pt x="275710" y="163033"/>
                    <a:pt x="276239" y="136575"/>
                  </a:cubicBezTo>
                  <a:cubicBezTo>
                    <a:pt x="276768" y="110117"/>
                    <a:pt x="246606" y="72546"/>
                    <a:pt x="241314" y="76250"/>
                  </a:cubicBezTo>
                  <a:cubicBezTo>
                    <a:pt x="236022" y="79954"/>
                    <a:pt x="256660" y="173087"/>
                    <a:pt x="244489" y="158800"/>
                  </a:cubicBezTo>
                  <a:cubicBezTo>
                    <a:pt x="232318" y="144513"/>
                    <a:pt x="148710" y="2696"/>
                    <a:pt x="149239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2" name="フリーフォーム 2441">
              <a:extLst>
                <a:ext uri="{FF2B5EF4-FFF2-40B4-BE49-F238E27FC236}">
                  <a16:creationId xmlns:a16="http://schemas.microsoft.com/office/drawing/2014/main" id="{78849893-68A5-363A-5CD6-CD1668A53BDA}"/>
                </a:ext>
              </a:extLst>
            </p:cNvPr>
            <p:cNvSpPr/>
            <p:nvPr/>
          </p:nvSpPr>
          <p:spPr>
            <a:xfrm>
              <a:off x="3765486" y="5410164"/>
              <a:ext cx="492412" cy="327688"/>
            </a:xfrm>
            <a:custGeom>
              <a:avLst/>
              <a:gdLst>
                <a:gd name="connsiteX0" fmla="*/ 196914 w 492412"/>
                <a:gd name="connsiteY0" fmla="*/ 36 h 327688"/>
                <a:gd name="connsiteX1" fmla="*/ 31814 w 492412"/>
                <a:gd name="connsiteY1" fmla="*/ 120686 h 327688"/>
                <a:gd name="connsiteX2" fmla="*/ 73089 w 492412"/>
                <a:gd name="connsiteY2" fmla="*/ 196886 h 327688"/>
                <a:gd name="connsiteX3" fmla="*/ 63564 w 492412"/>
                <a:gd name="connsiteY3" fmla="*/ 225461 h 327688"/>
                <a:gd name="connsiteX4" fmla="*/ 171514 w 492412"/>
                <a:gd name="connsiteY4" fmla="*/ 323886 h 327688"/>
                <a:gd name="connsiteX5" fmla="*/ 187389 w 492412"/>
                <a:gd name="connsiteY5" fmla="*/ 301661 h 327688"/>
                <a:gd name="connsiteX6" fmla="*/ 257239 w 492412"/>
                <a:gd name="connsiteY6" fmla="*/ 273086 h 327688"/>
                <a:gd name="connsiteX7" fmla="*/ 349314 w 492412"/>
                <a:gd name="connsiteY7" fmla="*/ 288961 h 327688"/>
                <a:gd name="connsiteX8" fmla="*/ 492189 w 492412"/>
                <a:gd name="connsiteY8" fmla="*/ 282611 h 327688"/>
                <a:gd name="connsiteX9" fmla="*/ 314389 w 492412"/>
                <a:gd name="connsiteY9" fmla="*/ 311186 h 327688"/>
                <a:gd name="connsiteX10" fmla="*/ 314389 w 492412"/>
                <a:gd name="connsiteY10" fmla="*/ 317536 h 327688"/>
                <a:gd name="connsiteX11" fmla="*/ 346139 w 492412"/>
                <a:gd name="connsiteY11" fmla="*/ 311186 h 327688"/>
                <a:gd name="connsiteX12" fmla="*/ 212789 w 492412"/>
                <a:gd name="connsiteY12" fmla="*/ 327061 h 327688"/>
                <a:gd name="connsiteX13" fmla="*/ 133414 w 492412"/>
                <a:gd name="connsiteY13" fmla="*/ 285786 h 327688"/>
                <a:gd name="connsiteX14" fmla="*/ 64 w 492412"/>
                <a:gd name="connsiteY14" fmla="*/ 114336 h 327688"/>
                <a:gd name="connsiteX15" fmla="*/ 114364 w 492412"/>
                <a:gd name="connsiteY15" fmla="*/ 104811 h 327688"/>
                <a:gd name="connsiteX16" fmla="*/ 19114 w 492412"/>
                <a:gd name="connsiteY16" fmla="*/ 133386 h 327688"/>
                <a:gd name="connsiteX17" fmla="*/ 196914 w 492412"/>
                <a:gd name="connsiteY17" fmla="*/ 36 h 32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2412" h="327688">
                  <a:moveTo>
                    <a:pt x="196914" y="36"/>
                  </a:moveTo>
                  <a:cubicBezTo>
                    <a:pt x="199031" y="-2081"/>
                    <a:pt x="52451" y="87878"/>
                    <a:pt x="31814" y="120686"/>
                  </a:cubicBezTo>
                  <a:cubicBezTo>
                    <a:pt x="11177" y="153494"/>
                    <a:pt x="67797" y="179424"/>
                    <a:pt x="73089" y="196886"/>
                  </a:cubicBezTo>
                  <a:cubicBezTo>
                    <a:pt x="78381" y="214348"/>
                    <a:pt x="47160" y="204294"/>
                    <a:pt x="63564" y="225461"/>
                  </a:cubicBezTo>
                  <a:cubicBezTo>
                    <a:pt x="79968" y="246628"/>
                    <a:pt x="150877" y="311186"/>
                    <a:pt x="171514" y="323886"/>
                  </a:cubicBezTo>
                  <a:cubicBezTo>
                    <a:pt x="192151" y="336586"/>
                    <a:pt x="173101" y="310128"/>
                    <a:pt x="187389" y="301661"/>
                  </a:cubicBezTo>
                  <a:cubicBezTo>
                    <a:pt x="201677" y="293194"/>
                    <a:pt x="230252" y="275203"/>
                    <a:pt x="257239" y="273086"/>
                  </a:cubicBezTo>
                  <a:cubicBezTo>
                    <a:pt x="284227" y="270969"/>
                    <a:pt x="310156" y="287374"/>
                    <a:pt x="349314" y="288961"/>
                  </a:cubicBezTo>
                  <a:cubicBezTo>
                    <a:pt x="388472" y="290548"/>
                    <a:pt x="498010" y="278907"/>
                    <a:pt x="492189" y="282611"/>
                  </a:cubicBezTo>
                  <a:cubicBezTo>
                    <a:pt x="486368" y="286315"/>
                    <a:pt x="344022" y="305365"/>
                    <a:pt x="314389" y="311186"/>
                  </a:cubicBezTo>
                  <a:cubicBezTo>
                    <a:pt x="284756" y="317007"/>
                    <a:pt x="309097" y="317536"/>
                    <a:pt x="314389" y="317536"/>
                  </a:cubicBezTo>
                  <a:cubicBezTo>
                    <a:pt x="319681" y="317536"/>
                    <a:pt x="363072" y="309599"/>
                    <a:pt x="346139" y="311186"/>
                  </a:cubicBezTo>
                  <a:cubicBezTo>
                    <a:pt x="329206" y="312774"/>
                    <a:pt x="248243" y="331294"/>
                    <a:pt x="212789" y="327061"/>
                  </a:cubicBezTo>
                  <a:cubicBezTo>
                    <a:pt x="177335" y="322828"/>
                    <a:pt x="168868" y="321240"/>
                    <a:pt x="133414" y="285786"/>
                  </a:cubicBezTo>
                  <a:cubicBezTo>
                    <a:pt x="97960" y="250332"/>
                    <a:pt x="3239" y="144499"/>
                    <a:pt x="64" y="114336"/>
                  </a:cubicBezTo>
                  <a:cubicBezTo>
                    <a:pt x="-3111" y="84173"/>
                    <a:pt x="111189" y="101636"/>
                    <a:pt x="114364" y="104811"/>
                  </a:cubicBezTo>
                  <a:cubicBezTo>
                    <a:pt x="117539" y="107986"/>
                    <a:pt x="-2582" y="149790"/>
                    <a:pt x="19114" y="133386"/>
                  </a:cubicBezTo>
                  <a:lnTo>
                    <a:pt x="196914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3" name="フリーフォーム 2442">
              <a:extLst>
                <a:ext uri="{FF2B5EF4-FFF2-40B4-BE49-F238E27FC236}">
                  <a16:creationId xmlns:a16="http://schemas.microsoft.com/office/drawing/2014/main" id="{7AF243D8-5865-5A27-F7DA-6DDBB49B1886}"/>
                </a:ext>
              </a:extLst>
            </p:cNvPr>
            <p:cNvSpPr/>
            <p:nvPr/>
          </p:nvSpPr>
          <p:spPr>
            <a:xfrm>
              <a:off x="3790818" y="5548279"/>
              <a:ext cx="310158" cy="303268"/>
            </a:xfrm>
            <a:custGeom>
              <a:avLst/>
              <a:gdLst>
                <a:gd name="connsiteX0" fmla="*/ 38232 w 310158"/>
                <a:gd name="connsiteY0" fmla="*/ 1621 h 303268"/>
                <a:gd name="connsiteX1" fmla="*/ 132 w 310158"/>
                <a:gd name="connsiteY1" fmla="*/ 96871 h 303268"/>
                <a:gd name="connsiteX2" fmla="*/ 25532 w 310158"/>
                <a:gd name="connsiteY2" fmla="*/ 154021 h 303268"/>
                <a:gd name="connsiteX3" fmla="*/ 22357 w 310158"/>
                <a:gd name="connsiteY3" fmla="*/ 157196 h 303268"/>
                <a:gd name="connsiteX4" fmla="*/ 187457 w 310158"/>
                <a:gd name="connsiteY4" fmla="*/ 242921 h 303268"/>
                <a:gd name="connsiteX5" fmla="*/ 158882 w 310158"/>
                <a:gd name="connsiteY5" fmla="*/ 246096 h 303268"/>
                <a:gd name="connsiteX6" fmla="*/ 308107 w 310158"/>
                <a:gd name="connsiteY6" fmla="*/ 303246 h 303268"/>
                <a:gd name="connsiteX7" fmla="*/ 238257 w 310158"/>
                <a:gd name="connsiteY7" fmla="*/ 252446 h 303268"/>
                <a:gd name="connsiteX8" fmla="*/ 133482 w 310158"/>
                <a:gd name="connsiteY8" fmla="*/ 207996 h 303268"/>
                <a:gd name="connsiteX9" fmla="*/ 19182 w 310158"/>
                <a:gd name="connsiteY9" fmla="*/ 182596 h 303268"/>
                <a:gd name="connsiteX10" fmla="*/ 38232 w 310158"/>
                <a:gd name="connsiteY10" fmla="*/ 1621 h 30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158" h="303268">
                  <a:moveTo>
                    <a:pt x="38232" y="1621"/>
                  </a:moveTo>
                  <a:cubicBezTo>
                    <a:pt x="35057" y="-12666"/>
                    <a:pt x="2249" y="71471"/>
                    <a:pt x="132" y="96871"/>
                  </a:cubicBezTo>
                  <a:cubicBezTo>
                    <a:pt x="-1985" y="122271"/>
                    <a:pt x="21828" y="143967"/>
                    <a:pt x="25532" y="154021"/>
                  </a:cubicBezTo>
                  <a:cubicBezTo>
                    <a:pt x="29236" y="164075"/>
                    <a:pt x="-4631" y="142379"/>
                    <a:pt x="22357" y="157196"/>
                  </a:cubicBezTo>
                  <a:cubicBezTo>
                    <a:pt x="49345" y="172013"/>
                    <a:pt x="164703" y="228104"/>
                    <a:pt x="187457" y="242921"/>
                  </a:cubicBezTo>
                  <a:cubicBezTo>
                    <a:pt x="210211" y="257738"/>
                    <a:pt x="138774" y="236042"/>
                    <a:pt x="158882" y="246096"/>
                  </a:cubicBezTo>
                  <a:cubicBezTo>
                    <a:pt x="178990" y="256150"/>
                    <a:pt x="294878" y="302188"/>
                    <a:pt x="308107" y="303246"/>
                  </a:cubicBezTo>
                  <a:cubicBezTo>
                    <a:pt x="321336" y="304304"/>
                    <a:pt x="267361" y="268321"/>
                    <a:pt x="238257" y="252446"/>
                  </a:cubicBezTo>
                  <a:cubicBezTo>
                    <a:pt x="209153" y="236571"/>
                    <a:pt x="169994" y="219638"/>
                    <a:pt x="133482" y="207996"/>
                  </a:cubicBezTo>
                  <a:cubicBezTo>
                    <a:pt x="96970" y="196354"/>
                    <a:pt x="33999" y="216992"/>
                    <a:pt x="19182" y="182596"/>
                  </a:cubicBezTo>
                  <a:cubicBezTo>
                    <a:pt x="4365" y="148200"/>
                    <a:pt x="41407" y="15908"/>
                    <a:pt x="38232" y="16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4" name="フリーフォーム 2443">
              <a:extLst>
                <a:ext uri="{FF2B5EF4-FFF2-40B4-BE49-F238E27FC236}">
                  <a16:creationId xmlns:a16="http://schemas.microsoft.com/office/drawing/2014/main" id="{226BA38C-4196-2650-C74A-AA045C38759B}"/>
                </a:ext>
              </a:extLst>
            </p:cNvPr>
            <p:cNvSpPr/>
            <p:nvPr/>
          </p:nvSpPr>
          <p:spPr>
            <a:xfrm>
              <a:off x="3825563" y="5676850"/>
              <a:ext cx="56123" cy="324097"/>
            </a:xfrm>
            <a:custGeom>
              <a:avLst/>
              <a:gdLst>
                <a:gd name="connsiteX0" fmla="*/ 28887 w 56123"/>
                <a:gd name="connsiteY0" fmla="*/ 50 h 324097"/>
                <a:gd name="connsiteX1" fmla="*/ 47937 w 56123"/>
                <a:gd name="connsiteY1" fmla="*/ 117525 h 324097"/>
                <a:gd name="connsiteX2" fmla="*/ 54287 w 56123"/>
                <a:gd name="connsiteY2" fmla="*/ 104825 h 324097"/>
                <a:gd name="connsiteX3" fmla="*/ 16187 w 56123"/>
                <a:gd name="connsiteY3" fmla="*/ 219125 h 324097"/>
                <a:gd name="connsiteX4" fmla="*/ 312 w 56123"/>
                <a:gd name="connsiteY4" fmla="*/ 323900 h 324097"/>
                <a:gd name="connsiteX5" fmla="*/ 28887 w 56123"/>
                <a:gd name="connsiteY5" fmla="*/ 241350 h 324097"/>
                <a:gd name="connsiteX6" fmla="*/ 35237 w 56123"/>
                <a:gd name="connsiteY6" fmla="*/ 101650 h 324097"/>
                <a:gd name="connsiteX7" fmla="*/ 22537 w 56123"/>
                <a:gd name="connsiteY7" fmla="*/ 187375 h 324097"/>
                <a:gd name="connsiteX8" fmla="*/ 25712 w 56123"/>
                <a:gd name="connsiteY8" fmla="*/ 130225 h 324097"/>
                <a:gd name="connsiteX9" fmla="*/ 38412 w 56123"/>
                <a:gd name="connsiteY9" fmla="*/ 133400 h 324097"/>
                <a:gd name="connsiteX10" fmla="*/ 28887 w 56123"/>
                <a:gd name="connsiteY10" fmla="*/ 50 h 32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123" h="324097">
                  <a:moveTo>
                    <a:pt x="28887" y="50"/>
                  </a:moveTo>
                  <a:cubicBezTo>
                    <a:pt x="30475" y="-2596"/>
                    <a:pt x="43704" y="100063"/>
                    <a:pt x="47937" y="117525"/>
                  </a:cubicBezTo>
                  <a:cubicBezTo>
                    <a:pt x="52170" y="134987"/>
                    <a:pt x="59579" y="87892"/>
                    <a:pt x="54287" y="104825"/>
                  </a:cubicBezTo>
                  <a:cubicBezTo>
                    <a:pt x="48995" y="121758"/>
                    <a:pt x="25183" y="182613"/>
                    <a:pt x="16187" y="219125"/>
                  </a:cubicBezTo>
                  <a:cubicBezTo>
                    <a:pt x="7191" y="255637"/>
                    <a:pt x="-1805" y="320196"/>
                    <a:pt x="312" y="323900"/>
                  </a:cubicBezTo>
                  <a:cubicBezTo>
                    <a:pt x="2429" y="327604"/>
                    <a:pt x="23066" y="278392"/>
                    <a:pt x="28887" y="241350"/>
                  </a:cubicBezTo>
                  <a:cubicBezTo>
                    <a:pt x="34708" y="204308"/>
                    <a:pt x="36295" y="110646"/>
                    <a:pt x="35237" y="101650"/>
                  </a:cubicBezTo>
                  <a:cubicBezTo>
                    <a:pt x="34179" y="92654"/>
                    <a:pt x="24124" y="182613"/>
                    <a:pt x="22537" y="187375"/>
                  </a:cubicBezTo>
                  <a:cubicBezTo>
                    <a:pt x="20950" y="192137"/>
                    <a:pt x="23066" y="139221"/>
                    <a:pt x="25712" y="130225"/>
                  </a:cubicBezTo>
                  <a:cubicBezTo>
                    <a:pt x="28358" y="121229"/>
                    <a:pt x="35237" y="151392"/>
                    <a:pt x="38412" y="133400"/>
                  </a:cubicBezTo>
                  <a:cubicBezTo>
                    <a:pt x="41587" y="115408"/>
                    <a:pt x="27299" y="2696"/>
                    <a:pt x="28887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5" name="フリーフォーム 2444">
              <a:extLst>
                <a:ext uri="{FF2B5EF4-FFF2-40B4-BE49-F238E27FC236}">
                  <a16:creationId xmlns:a16="http://schemas.microsoft.com/office/drawing/2014/main" id="{13DA4FF8-8203-244A-72A6-E5BA0584AD8B}"/>
                </a:ext>
              </a:extLst>
            </p:cNvPr>
            <p:cNvSpPr/>
            <p:nvPr/>
          </p:nvSpPr>
          <p:spPr>
            <a:xfrm>
              <a:off x="3962366" y="5746468"/>
              <a:ext cx="200075" cy="353732"/>
            </a:xfrm>
            <a:custGeom>
              <a:avLst/>
              <a:gdLst>
                <a:gd name="connsiteX0" fmla="*/ 200059 w 200075"/>
                <a:gd name="connsiteY0" fmla="*/ 282 h 353732"/>
                <a:gd name="connsiteX1" fmla="*/ 69884 w 200075"/>
                <a:gd name="connsiteY1" fmla="*/ 152682 h 353732"/>
                <a:gd name="connsiteX2" fmla="*/ 76234 w 200075"/>
                <a:gd name="connsiteY2" fmla="*/ 171732 h 353732"/>
                <a:gd name="connsiteX3" fmla="*/ 76234 w 200075"/>
                <a:gd name="connsiteY3" fmla="*/ 225707 h 353732"/>
                <a:gd name="connsiteX4" fmla="*/ 34959 w 200075"/>
                <a:gd name="connsiteY4" fmla="*/ 320957 h 353732"/>
                <a:gd name="connsiteX5" fmla="*/ 34 w 200075"/>
                <a:gd name="connsiteY5" fmla="*/ 352707 h 353732"/>
                <a:gd name="connsiteX6" fmla="*/ 41309 w 200075"/>
                <a:gd name="connsiteY6" fmla="*/ 289207 h 353732"/>
                <a:gd name="connsiteX7" fmla="*/ 25434 w 200075"/>
                <a:gd name="connsiteY7" fmla="*/ 219357 h 353732"/>
                <a:gd name="connsiteX8" fmla="*/ 123859 w 200075"/>
                <a:gd name="connsiteY8" fmla="*/ 117757 h 353732"/>
                <a:gd name="connsiteX9" fmla="*/ 60359 w 200075"/>
                <a:gd name="connsiteY9" fmla="*/ 114582 h 353732"/>
                <a:gd name="connsiteX10" fmla="*/ 200059 w 200075"/>
                <a:gd name="connsiteY10" fmla="*/ 282 h 35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075" h="353732">
                  <a:moveTo>
                    <a:pt x="200059" y="282"/>
                  </a:moveTo>
                  <a:cubicBezTo>
                    <a:pt x="201647" y="6632"/>
                    <a:pt x="90521" y="124107"/>
                    <a:pt x="69884" y="152682"/>
                  </a:cubicBezTo>
                  <a:cubicBezTo>
                    <a:pt x="49247" y="181257"/>
                    <a:pt x="75176" y="159561"/>
                    <a:pt x="76234" y="171732"/>
                  </a:cubicBezTo>
                  <a:cubicBezTo>
                    <a:pt x="77292" y="183903"/>
                    <a:pt x="83113" y="200836"/>
                    <a:pt x="76234" y="225707"/>
                  </a:cubicBezTo>
                  <a:cubicBezTo>
                    <a:pt x="69355" y="250578"/>
                    <a:pt x="47659" y="299790"/>
                    <a:pt x="34959" y="320957"/>
                  </a:cubicBezTo>
                  <a:cubicBezTo>
                    <a:pt x="22259" y="342124"/>
                    <a:pt x="-1024" y="357998"/>
                    <a:pt x="34" y="352707"/>
                  </a:cubicBezTo>
                  <a:cubicBezTo>
                    <a:pt x="1092" y="347416"/>
                    <a:pt x="37076" y="311432"/>
                    <a:pt x="41309" y="289207"/>
                  </a:cubicBezTo>
                  <a:cubicBezTo>
                    <a:pt x="45542" y="266982"/>
                    <a:pt x="11676" y="247932"/>
                    <a:pt x="25434" y="219357"/>
                  </a:cubicBezTo>
                  <a:cubicBezTo>
                    <a:pt x="39192" y="190782"/>
                    <a:pt x="118038" y="135219"/>
                    <a:pt x="123859" y="117757"/>
                  </a:cubicBezTo>
                  <a:cubicBezTo>
                    <a:pt x="129680" y="100295"/>
                    <a:pt x="52951" y="132574"/>
                    <a:pt x="60359" y="114582"/>
                  </a:cubicBezTo>
                  <a:cubicBezTo>
                    <a:pt x="67767" y="96590"/>
                    <a:pt x="198471" y="-6068"/>
                    <a:pt x="200059" y="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6" name="フリーフォーム 2445">
              <a:extLst>
                <a:ext uri="{FF2B5EF4-FFF2-40B4-BE49-F238E27FC236}">
                  <a16:creationId xmlns:a16="http://schemas.microsoft.com/office/drawing/2014/main" id="{43E92316-8748-C3A4-84E2-C063EFFCC011}"/>
                </a:ext>
              </a:extLst>
            </p:cNvPr>
            <p:cNvSpPr/>
            <p:nvPr/>
          </p:nvSpPr>
          <p:spPr>
            <a:xfrm>
              <a:off x="3859929" y="5781687"/>
              <a:ext cx="170985" cy="157288"/>
            </a:xfrm>
            <a:custGeom>
              <a:avLst/>
              <a:gdLst>
                <a:gd name="connsiteX0" fmla="*/ 169146 w 170985"/>
                <a:gd name="connsiteY0" fmla="*/ 76188 h 157288"/>
                <a:gd name="connsiteX1" fmla="*/ 32621 w 170985"/>
                <a:gd name="connsiteY1" fmla="*/ 34913 h 157288"/>
                <a:gd name="connsiteX2" fmla="*/ 64371 w 170985"/>
                <a:gd name="connsiteY2" fmla="*/ 57138 h 157288"/>
                <a:gd name="connsiteX3" fmla="*/ 26271 w 170985"/>
                <a:gd name="connsiteY3" fmla="*/ 85713 h 157288"/>
                <a:gd name="connsiteX4" fmla="*/ 871 w 170985"/>
                <a:gd name="connsiteY4" fmla="*/ 155563 h 157288"/>
                <a:gd name="connsiteX5" fmla="*/ 58021 w 170985"/>
                <a:gd name="connsiteY5" fmla="*/ 6338 h 157288"/>
                <a:gd name="connsiteX6" fmla="*/ 108821 w 170985"/>
                <a:gd name="connsiteY6" fmla="*/ 31738 h 157288"/>
                <a:gd name="connsiteX7" fmla="*/ 169146 w 170985"/>
                <a:gd name="connsiteY7" fmla="*/ 76188 h 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85" h="157288">
                  <a:moveTo>
                    <a:pt x="169146" y="76188"/>
                  </a:moveTo>
                  <a:cubicBezTo>
                    <a:pt x="156446" y="76717"/>
                    <a:pt x="50083" y="38088"/>
                    <a:pt x="32621" y="34913"/>
                  </a:cubicBezTo>
                  <a:cubicBezTo>
                    <a:pt x="15158" y="31738"/>
                    <a:pt x="65429" y="48671"/>
                    <a:pt x="64371" y="57138"/>
                  </a:cubicBezTo>
                  <a:cubicBezTo>
                    <a:pt x="63313" y="65605"/>
                    <a:pt x="36854" y="69309"/>
                    <a:pt x="26271" y="85713"/>
                  </a:cubicBezTo>
                  <a:cubicBezTo>
                    <a:pt x="15688" y="102117"/>
                    <a:pt x="-4421" y="168792"/>
                    <a:pt x="871" y="155563"/>
                  </a:cubicBezTo>
                  <a:cubicBezTo>
                    <a:pt x="6163" y="142334"/>
                    <a:pt x="40029" y="26975"/>
                    <a:pt x="58021" y="6338"/>
                  </a:cubicBezTo>
                  <a:cubicBezTo>
                    <a:pt x="76013" y="-14300"/>
                    <a:pt x="92417" y="21155"/>
                    <a:pt x="108821" y="31738"/>
                  </a:cubicBezTo>
                  <a:cubicBezTo>
                    <a:pt x="125225" y="42321"/>
                    <a:pt x="181846" y="75659"/>
                    <a:pt x="169146" y="76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7" name="フリーフォーム 2446">
              <a:extLst>
                <a:ext uri="{FF2B5EF4-FFF2-40B4-BE49-F238E27FC236}">
                  <a16:creationId xmlns:a16="http://schemas.microsoft.com/office/drawing/2014/main" id="{C7941A3E-1FC2-9A72-0687-B84E9B565015}"/>
                </a:ext>
              </a:extLst>
            </p:cNvPr>
            <p:cNvSpPr/>
            <p:nvPr/>
          </p:nvSpPr>
          <p:spPr>
            <a:xfrm>
              <a:off x="3725978" y="5826125"/>
              <a:ext cx="131829" cy="321583"/>
            </a:xfrm>
            <a:custGeom>
              <a:avLst/>
              <a:gdLst>
                <a:gd name="connsiteX0" fmla="*/ 131647 w 131829"/>
                <a:gd name="connsiteY0" fmla="*/ 0 h 321583"/>
                <a:gd name="connsiteX1" fmla="*/ 30047 w 131829"/>
                <a:gd name="connsiteY1" fmla="*/ 92075 h 321583"/>
                <a:gd name="connsiteX2" fmla="*/ 33222 w 131829"/>
                <a:gd name="connsiteY2" fmla="*/ 193675 h 321583"/>
                <a:gd name="connsiteX3" fmla="*/ 20522 w 131829"/>
                <a:gd name="connsiteY3" fmla="*/ 171450 h 321583"/>
                <a:gd name="connsiteX4" fmla="*/ 30047 w 131829"/>
                <a:gd name="connsiteY4" fmla="*/ 320675 h 321583"/>
                <a:gd name="connsiteX5" fmla="*/ 4647 w 131829"/>
                <a:gd name="connsiteY5" fmla="*/ 231775 h 321583"/>
                <a:gd name="connsiteX6" fmla="*/ 33222 w 131829"/>
                <a:gd name="connsiteY6" fmla="*/ 184150 h 321583"/>
                <a:gd name="connsiteX7" fmla="*/ 45922 w 131829"/>
                <a:gd name="connsiteY7" fmla="*/ 177800 h 321583"/>
                <a:gd name="connsiteX8" fmla="*/ 1472 w 131829"/>
                <a:gd name="connsiteY8" fmla="*/ 92075 h 321583"/>
                <a:gd name="connsiteX9" fmla="*/ 131647 w 131829"/>
                <a:gd name="connsiteY9" fmla="*/ 0 h 32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29" h="321583">
                  <a:moveTo>
                    <a:pt x="131647" y="0"/>
                  </a:moveTo>
                  <a:cubicBezTo>
                    <a:pt x="136409" y="0"/>
                    <a:pt x="46451" y="59796"/>
                    <a:pt x="30047" y="92075"/>
                  </a:cubicBezTo>
                  <a:cubicBezTo>
                    <a:pt x="13643" y="124354"/>
                    <a:pt x="34809" y="180446"/>
                    <a:pt x="33222" y="193675"/>
                  </a:cubicBezTo>
                  <a:cubicBezTo>
                    <a:pt x="31635" y="206904"/>
                    <a:pt x="21051" y="150283"/>
                    <a:pt x="20522" y="171450"/>
                  </a:cubicBezTo>
                  <a:cubicBezTo>
                    <a:pt x="19993" y="192617"/>
                    <a:pt x="32693" y="310621"/>
                    <a:pt x="30047" y="320675"/>
                  </a:cubicBezTo>
                  <a:cubicBezTo>
                    <a:pt x="27401" y="330729"/>
                    <a:pt x="4118" y="254529"/>
                    <a:pt x="4647" y="231775"/>
                  </a:cubicBezTo>
                  <a:cubicBezTo>
                    <a:pt x="5176" y="209021"/>
                    <a:pt x="26343" y="193146"/>
                    <a:pt x="33222" y="184150"/>
                  </a:cubicBezTo>
                  <a:cubicBezTo>
                    <a:pt x="40101" y="175154"/>
                    <a:pt x="51214" y="193146"/>
                    <a:pt x="45922" y="177800"/>
                  </a:cubicBezTo>
                  <a:cubicBezTo>
                    <a:pt x="40630" y="162454"/>
                    <a:pt x="-9111" y="114300"/>
                    <a:pt x="1472" y="92075"/>
                  </a:cubicBezTo>
                  <a:cubicBezTo>
                    <a:pt x="12055" y="69850"/>
                    <a:pt x="126885" y="0"/>
                    <a:pt x="13164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8" name="フリーフォーム 2447">
              <a:extLst>
                <a:ext uri="{FF2B5EF4-FFF2-40B4-BE49-F238E27FC236}">
                  <a16:creationId xmlns:a16="http://schemas.microsoft.com/office/drawing/2014/main" id="{0100F510-01E2-60FE-5E32-AADC47BCD9F7}"/>
                </a:ext>
              </a:extLst>
            </p:cNvPr>
            <p:cNvSpPr/>
            <p:nvPr/>
          </p:nvSpPr>
          <p:spPr>
            <a:xfrm>
              <a:off x="3924063" y="5876880"/>
              <a:ext cx="73287" cy="146123"/>
            </a:xfrm>
            <a:custGeom>
              <a:avLst/>
              <a:gdLst>
                <a:gd name="connsiteX0" fmla="*/ 73262 w 73287"/>
                <a:gd name="connsiteY0" fmla="*/ 45 h 146123"/>
                <a:gd name="connsiteX1" fmla="*/ 31987 w 73287"/>
                <a:gd name="connsiteY1" fmla="*/ 60370 h 146123"/>
                <a:gd name="connsiteX2" fmla="*/ 12937 w 73287"/>
                <a:gd name="connsiteY2" fmla="*/ 127045 h 146123"/>
                <a:gd name="connsiteX3" fmla="*/ 12937 w 73287"/>
                <a:gd name="connsiteY3" fmla="*/ 79420 h 146123"/>
                <a:gd name="connsiteX4" fmla="*/ 237 w 73287"/>
                <a:gd name="connsiteY4" fmla="*/ 146095 h 146123"/>
                <a:gd name="connsiteX5" fmla="*/ 25637 w 73287"/>
                <a:gd name="connsiteY5" fmla="*/ 69895 h 146123"/>
                <a:gd name="connsiteX6" fmla="*/ 73262 w 73287"/>
                <a:gd name="connsiteY6" fmla="*/ 45 h 1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7" h="146123">
                  <a:moveTo>
                    <a:pt x="73262" y="45"/>
                  </a:moveTo>
                  <a:cubicBezTo>
                    <a:pt x="74320" y="-1543"/>
                    <a:pt x="42041" y="39203"/>
                    <a:pt x="31987" y="60370"/>
                  </a:cubicBezTo>
                  <a:cubicBezTo>
                    <a:pt x="21933" y="81537"/>
                    <a:pt x="16112" y="123870"/>
                    <a:pt x="12937" y="127045"/>
                  </a:cubicBezTo>
                  <a:cubicBezTo>
                    <a:pt x="9762" y="130220"/>
                    <a:pt x="15054" y="76245"/>
                    <a:pt x="12937" y="79420"/>
                  </a:cubicBezTo>
                  <a:cubicBezTo>
                    <a:pt x="10820" y="82595"/>
                    <a:pt x="-1880" y="147683"/>
                    <a:pt x="237" y="146095"/>
                  </a:cubicBezTo>
                  <a:cubicBezTo>
                    <a:pt x="2354" y="144507"/>
                    <a:pt x="14525" y="90003"/>
                    <a:pt x="25637" y="69895"/>
                  </a:cubicBezTo>
                  <a:cubicBezTo>
                    <a:pt x="36749" y="49787"/>
                    <a:pt x="72204" y="1633"/>
                    <a:pt x="73262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9" name="フリーフォーム 2448">
              <a:extLst>
                <a:ext uri="{FF2B5EF4-FFF2-40B4-BE49-F238E27FC236}">
                  <a16:creationId xmlns:a16="http://schemas.microsoft.com/office/drawing/2014/main" id="{E08960AC-9520-0B7E-C827-1D3E17ECAF20}"/>
                </a:ext>
              </a:extLst>
            </p:cNvPr>
            <p:cNvSpPr/>
            <p:nvPr/>
          </p:nvSpPr>
          <p:spPr>
            <a:xfrm>
              <a:off x="3762363" y="5867398"/>
              <a:ext cx="247734" cy="222274"/>
            </a:xfrm>
            <a:custGeom>
              <a:avLst/>
              <a:gdLst>
                <a:gd name="connsiteX0" fmla="*/ 73037 w 247734"/>
                <a:gd name="connsiteY0" fmla="*/ 2 h 222274"/>
                <a:gd name="connsiteX1" fmla="*/ 12 w 247734"/>
                <a:gd name="connsiteY1" fmla="*/ 95252 h 222274"/>
                <a:gd name="connsiteX2" fmla="*/ 79387 w 247734"/>
                <a:gd name="connsiteY2" fmla="*/ 152402 h 222274"/>
                <a:gd name="connsiteX3" fmla="*/ 69862 w 247734"/>
                <a:gd name="connsiteY3" fmla="*/ 127002 h 222274"/>
                <a:gd name="connsiteX4" fmla="*/ 155587 w 247734"/>
                <a:gd name="connsiteY4" fmla="*/ 203202 h 222274"/>
                <a:gd name="connsiteX5" fmla="*/ 209562 w 247734"/>
                <a:gd name="connsiteY5" fmla="*/ 136527 h 222274"/>
                <a:gd name="connsiteX6" fmla="*/ 247662 w 247734"/>
                <a:gd name="connsiteY6" fmla="*/ 158752 h 222274"/>
                <a:gd name="connsiteX7" fmla="*/ 215912 w 247734"/>
                <a:gd name="connsiteY7" fmla="*/ 222252 h 222274"/>
                <a:gd name="connsiteX8" fmla="*/ 114312 w 247734"/>
                <a:gd name="connsiteY8" fmla="*/ 165102 h 222274"/>
                <a:gd name="connsiteX9" fmla="*/ 41287 w 247734"/>
                <a:gd name="connsiteY9" fmla="*/ 92077 h 222274"/>
                <a:gd name="connsiteX10" fmla="*/ 73037 w 247734"/>
                <a:gd name="connsiteY10" fmla="*/ 2 h 22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734" h="222274">
                  <a:moveTo>
                    <a:pt x="73037" y="2"/>
                  </a:moveTo>
                  <a:cubicBezTo>
                    <a:pt x="66158" y="531"/>
                    <a:pt x="-1046" y="69852"/>
                    <a:pt x="12" y="95252"/>
                  </a:cubicBezTo>
                  <a:cubicBezTo>
                    <a:pt x="1070" y="120652"/>
                    <a:pt x="67745" y="147110"/>
                    <a:pt x="79387" y="152402"/>
                  </a:cubicBezTo>
                  <a:cubicBezTo>
                    <a:pt x="91029" y="157694"/>
                    <a:pt x="57162" y="118535"/>
                    <a:pt x="69862" y="127002"/>
                  </a:cubicBezTo>
                  <a:cubicBezTo>
                    <a:pt x="82562" y="135469"/>
                    <a:pt x="132304" y="201615"/>
                    <a:pt x="155587" y="203202"/>
                  </a:cubicBezTo>
                  <a:cubicBezTo>
                    <a:pt x="178870" y="204790"/>
                    <a:pt x="194216" y="143935"/>
                    <a:pt x="209562" y="136527"/>
                  </a:cubicBezTo>
                  <a:cubicBezTo>
                    <a:pt x="224908" y="129119"/>
                    <a:pt x="246604" y="144465"/>
                    <a:pt x="247662" y="158752"/>
                  </a:cubicBezTo>
                  <a:cubicBezTo>
                    <a:pt x="248720" y="173039"/>
                    <a:pt x="238137" y="221194"/>
                    <a:pt x="215912" y="222252"/>
                  </a:cubicBezTo>
                  <a:cubicBezTo>
                    <a:pt x="193687" y="223310"/>
                    <a:pt x="143416" y="186798"/>
                    <a:pt x="114312" y="165102"/>
                  </a:cubicBezTo>
                  <a:cubicBezTo>
                    <a:pt x="85208" y="143406"/>
                    <a:pt x="51341" y="114831"/>
                    <a:pt x="41287" y="92077"/>
                  </a:cubicBezTo>
                  <a:cubicBezTo>
                    <a:pt x="31233" y="69323"/>
                    <a:pt x="79916" y="-527"/>
                    <a:pt x="7303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0" name="フリーフォーム 2449">
              <a:extLst>
                <a:ext uri="{FF2B5EF4-FFF2-40B4-BE49-F238E27FC236}">
                  <a16:creationId xmlns:a16="http://schemas.microsoft.com/office/drawing/2014/main" id="{59972D41-C188-8C61-F38A-87EF96C6E52D}"/>
                </a:ext>
              </a:extLst>
            </p:cNvPr>
            <p:cNvSpPr/>
            <p:nvPr/>
          </p:nvSpPr>
          <p:spPr>
            <a:xfrm>
              <a:off x="3749006" y="5921250"/>
              <a:ext cx="312572" cy="205018"/>
            </a:xfrm>
            <a:custGeom>
              <a:avLst/>
              <a:gdLst>
                <a:gd name="connsiteX0" fmla="*/ 289594 w 312572"/>
                <a:gd name="connsiteY0" fmla="*/ 125 h 205018"/>
                <a:gd name="connsiteX1" fmla="*/ 311819 w 312572"/>
                <a:gd name="connsiteY1" fmla="*/ 108075 h 205018"/>
                <a:gd name="connsiteX2" fmla="*/ 261019 w 312572"/>
                <a:gd name="connsiteY2" fmla="*/ 193800 h 205018"/>
                <a:gd name="connsiteX3" fmla="*/ 241969 w 312572"/>
                <a:gd name="connsiteY3" fmla="*/ 203325 h 205018"/>
                <a:gd name="connsiteX4" fmla="*/ 140369 w 312572"/>
                <a:gd name="connsiteY4" fmla="*/ 187450 h 205018"/>
                <a:gd name="connsiteX5" fmla="*/ 213394 w 312572"/>
                <a:gd name="connsiteY5" fmla="*/ 200150 h 205018"/>
                <a:gd name="connsiteX6" fmla="*/ 92744 w 312572"/>
                <a:gd name="connsiteY6" fmla="*/ 143000 h 205018"/>
                <a:gd name="connsiteX7" fmla="*/ 669 w 312572"/>
                <a:gd name="connsiteY7" fmla="*/ 73150 h 205018"/>
                <a:gd name="connsiteX8" fmla="*/ 140369 w 312572"/>
                <a:gd name="connsiteY8" fmla="*/ 181100 h 205018"/>
                <a:gd name="connsiteX9" fmla="*/ 229269 w 312572"/>
                <a:gd name="connsiteY9" fmla="*/ 190625 h 205018"/>
                <a:gd name="connsiteX10" fmla="*/ 241969 w 312572"/>
                <a:gd name="connsiteY10" fmla="*/ 174750 h 205018"/>
                <a:gd name="connsiteX11" fmla="*/ 222919 w 312572"/>
                <a:gd name="connsiteY11" fmla="*/ 174750 h 205018"/>
                <a:gd name="connsiteX12" fmla="*/ 264194 w 312572"/>
                <a:gd name="connsiteY12" fmla="*/ 130300 h 205018"/>
                <a:gd name="connsiteX13" fmla="*/ 289594 w 312572"/>
                <a:gd name="connsiteY13" fmla="*/ 125 h 2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572" h="205018">
                  <a:moveTo>
                    <a:pt x="289594" y="125"/>
                  </a:moveTo>
                  <a:cubicBezTo>
                    <a:pt x="297531" y="-3579"/>
                    <a:pt x="316582" y="75796"/>
                    <a:pt x="311819" y="108075"/>
                  </a:cubicBezTo>
                  <a:cubicBezTo>
                    <a:pt x="307057" y="140354"/>
                    <a:pt x="272661" y="177925"/>
                    <a:pt x="261019" y="193800"/>
                  </a:cubicBezTo>
                  <a:cubicBezTo>
                    <a:pt x="249377" y="209675"/>
                    <a:pt x="262077" y="204383"/>
                    <a:pt x="241969" y="203325"/>
                  </a:cubicBezTo>
                  <a:cubicBezTo>
                    <a:pt x="221861" y="202267"/>
                    <a:pt x="145131" y="187979"/>
                    <a:pt x="140369" y="187450"/>
                  </a:cubicBezTo>
                  <a:cubicBezTo>
                    <a:pt x="135606" y="186921"/>
                    <a:pt x="221331" y="207558"/>
                    <a:pt x="213394" y="200150"/>
                  </a:cubicBezTo>
                  <a:cubicBezTo>
                    <a:pt x="205456" y="192742"/>
                    <a:pt x="128198" y="164167"/>
                    <a:pt x="92744" y="143000"/>
                  </a:cubicBezTo>
                  <a:cubicBezTo>
                    <a:pt x="57290" y="121833"/>
                    <a:pt x="-7268" y="66800"/>
                    <a:pt x="669" y="73150"/>
                  </a:cubicBezTo>
                  <a:cubicBezTo>
                    <a:pt x="8606" y="79500"/>
                    <a:pt x="102269" y="161521"/>
                    <a:pt x="140369" y="181100"/>
                  </a:cubicBezTo>
                  <a:cubicBezTo>
                    <a:pt x="178469" y="200679"/>
                    <a:pt x="212336" y="191683"/>
                    <a:pt x="229269" y="190625"/>
                  </a:cubicBezTo>
                  <a:cubicBezTo>
                    <a:pt x="246202" y="189567"/>
                    <a:pt x="243027" y="177396"/>
                    <a:pt x="241969" y="174750"/>
                  </a:cubicBezTo>
                  <a:cubicBezTo>
                    <a:pt x="240911" y="172104"/>
                    <a:pt x="219215" y="182158"/>
                    <a:pt x="222919" y="174750"/>
                  </a:cubicBezTo>
                  <a:cubicBezTo>
                    <a:pt x="226623" y="167342"/>
                    <a:pt x="254669" y="151467"/>
                    <a:pt x="264194" y="130300"/>
                  </a:cubicBezTo>
                  <a:cubicBezTo>
                    <a:pt x="273719" y="109133"/>
                    <a:pt x="281657" y="3829"/>
                    <a:pt x="289594" y="1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1" name="フリーフォーム 2450">
              <a:extLst>
                <a:ext uri="{FF2B5EF4-FFF2-40B4-BE49-F238E27FC236}">
                  <a16:creationId xmlns:a16="http://schemas.microsoft.com/office/drawing/2014/main" id="{75130D73-2A4C-6628-30E9-DC13D3E73E02}"/>
                </a:ext>
              </a:extLst>
            </p:cNvPr>
            <p:cNvSpPr/>
            <p:nvPr/>
          </p:nvSpPr>
          <p:spPr>
            <a:xfrm>
              <a:off x="3701944" y="6079084"/>
              <a:ext cx="350769" cy="164055"/>
            </a:xfrm>
            <a:custGeom>
              <a:avLst/>
              <a:gdLst>
                <a:gd name="connsiteX0" fmla="*/ 349356 w 350769"/>
                <a:gd name="connsiteY0" fmla="*/ 1041 h 164055"/>
                <a:gd name="connsiteX1" fmla="*/ 289031 w 350769"/>
                <a:gd name="connsiteY1" fmla="*/ 102641 h 164055"/>
                <a:gd name="connsiteX2" fmla="*/ 276331 w 350769"/>
                <a:gd name="connsiteY2" fmla="*/ 159791 h 164055"/>
                <a:gd name="connsiteX3" fmla="*/ 235056 w 350769"/>
                <a:gd name="connsiteY3" fmla="*/ 147091 h 164055"/>
                <a:gd name="connsiteX4" fmla="*/ 106 w 350769"/>
                <a:gd name="connsiteY4" fmla="*/ 45491 h 164055"/>
                <a:gd name="connsiteX5" fmla="*/ 266806 w 350769"/>
                <a:gd name="connsiteY5" fmla="*/ 143916 h 164055"/>
                <a:gd name="connsiteX6" fmla="*/ 235056 w 350769"/>
                <a:gd name="connsiteY6" fmla="*/ 61366 h 164055"/>
                <a:gd name="connsiteX7" fmla="*/ 276331 w 350769"/>
                <a:gd name="connsiteY7" fmla="*/ 99466 h 164055"/>
                <a:gd name="connsiteX8" fmla="*/ 327131 w 350769"/>
                <a:gd name="connsiteY8" fmla="*/ 51841 h 164055"/>
                <a:gd name="connsiteX9" fmla="*/ 349356 w 350769"/>
                <a:gd name="connsiteY9" fmla="*/ 1041 h 16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769" h="164055">
                  <a:moveTo>
                    <a:pt x="349356" y="1041"/>
                  </a:moveTo>
                  <a:cubicBezTo>
                    <a:pt x="343006" y="9508"/>
                    <a:pt x="301202" y="76183"/>
                    <a:pt x="289031" y="102641"/>
                  </a:cubicBezTo>
                  <a:cubicBezTo>
                    <a:pt x="276860" y="129099"/>
                    <a:pt x="285327" y="152383"/>
                    <a:pt x="276331" y="159791"/>
                  </a:cubicBezTo>
                  <a:cubicBezTo>
                    <a:pt x="267335" y="167199"/>
                    <a:pt x="281093" y="166141"/>
                    <a:pt x="235056" y="147091"/>
                  </a:cubicBezTo>
                  <a:cubicBezTo>
                    <a:pt x="189019" y="128041"/>
                    <a:pt x="-5186" y="46020"/>
                    <a:pt x="106" y="45491"/>
                  </a:cubicBezTo>
                  <a:cubicBezTo>
                    <a:pt x="5398" y="44962"/>
                    <a:pt x="227648" y="141270"/>
                    <a:pt x="266806" y="143916"/>
                  </a:cubicBezTo>
                  <a:cubicBezTo>
                    <a:pt x="305964" y="146562"/>
                    <a:pt x="233469" y="68774"/>
                    <a:pt x="235056" y="61366"/>
                  </a:cubicBezTo>
                  <a:cubicBezTo>
                    <a:pt x="236643" y="53958"/>
                    <a:pt x="260985" y="101054"/>
                    <a:pt x="276331" y="99466"/>
                  </a:cubicBezTo>
                  <a:cubicBezTo>
                    <a:pt x="291677" y="97879"/>
                    <a:pt x="314960" y="65599"/>
                    <a:pt x="327131" y="51841"/>
                  </a:cubicBezTo>
                  <a:cubicBezTo>
                    <a:pt x="339302" y="38083"/>
                    <a:pt x="355706" y="-7426"/>
                    <a:pt x="349356" y="1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2" name="フリーフォーム 2451">
              <a:extLst>
                <a:ext uri="{FF2B5EF4-FFF2-40B4-BE49-F238E27FC236}">
                  <a16:creationId xmlns:a16="http://schemas.microsoft.com/office/drawing/2014/main" id="{EFC99455-EFD7-3BE1-C829-E8CE6D13E3BF}"/>
                </a:ext>
              </a:extLst>
            </p:cNvPr>
            <p:cNvSpPr/>
            <p:nvPr/>
          </p:nvSpPr>
          <p:spPr>
            <a:xfrm>
              <a:off x="3754814" y="6010272"/>
              <a:ext cx="84016" cy="149284"/>
            </a:xfrm>
            <a:custGeom>
              <a:avLst/>
              <a:gdLst>
                <a:gd name="connsiteX0" fmla="*/ 1211 w 84016"/>
                <a:gd name="connsiteY0" fmla="*/ 3 h 149284"/>
                <a:gd name="connsiteX1" fmla="*/ 32961 w 84016"/>
                <a:gd name="connsiteY1" fmla="*/ 66678 h 149284"/>
                <a:gd name="connsiteX2" fmla="*/ 10736 w 84016"/>
                <a:gd name="connsiteY2" fmla="*/ 104778 h 149284"/>
                <a:gd name="connsiteX3" fmla="*/ 48836 w 84016"/>
                <a:gd name="connsiteY3" fmla="*/ 149228 h 149284"/>
                <a:gd name="connsiteX4" fmla="*/ 20261 w 84016"/>
                <a:gd name="connsiteY4" fmla="*/ 95253 h 149284"/>
                <a:gd name="connsiteX5" fmla="*/ 39311 w 84016"/>
                <a:gd name="connsiteY5" fmla="*/ 63503 h 149284"/>
                <a:gd name="connsiteX6" fmla="*/ 83761 w 84016"/>
                <a:gd name="connsiteY6" fmla="*/ 63503 h 149284"/>
                <a:gd name="connsiteX7" fmla="*/ 1211 w 84016"/>
                <a:gd name="connsiteY7" fmla="*/ 3 h 14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16" h="149284">
                  <a:moveTo>
                    <a:pt x="1211" y="3"/>
                  </a:moveTo>
                  <a:cubicBezTo>
                    <a:pt x="-7256" y="532"/>
                    <a:pt x="31374" y="49216"/>
                    <a:pt x="32961" y="66678"/>
                  </a:cubicBezTo>
                  <a:cubicBezTo>
                    <a:pt x="34548" y="84140"/>
                    <a:pt x="8090" y="91020"/>
                    <a:pt x="10736" y="104778"/>
                  </a:cubicBezTo>
                  <a:cubicBezTo>
                    <a:pt x="13382" y="118536"/>
                    <a:pt x="47249" y="150815"/>
                    <a:pt x="48836" y="149228"/>
                  </a:cubicBezTo>
                  <a:cubicBezTo>
                    <a:pt x="50423" y="147641"/>
                    <a:pt x="21848" y="109540"/>
                    <a:pt x="20261" y="95253"/>
                  </a:cubicBezTo>
                  <a:cubicBezTo>
                    <a:pt x="18674" y="80966"/>
                    <a:pt x="28728" y="68795"/>
                    <a:pt x="39311" y="63503"/>
                  </a:cubicBezTo>
                  <a:cubicBezTo>
                    <a:pt x="49894" y="58211"/>
                    <a:pt x="87465" y="74615"/>
                    <a:pt x="83761" y="63503"/>
                  </a:cubicBezTo>
                  <a:cubicBezTo>
                    <a:pt x="80057" y="52391"/>
                    <a:pt x="9678" y="-526"/>
                    <a:pt x="12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3" name="フリーフォーム 2452">
              <a:extLst>
                <a:ext uri="{FF2B5EF4-FFF2-40B4-BE49-F238E27FC236}">
                  <a16:creationId xmlns:a16="http://schemas.microsoft.com/office/drawing/2014/main" id="{6AE9DD34-6336-6EF8-4BCA-72EC5A3433AD}"/>
                </a:ext>
              </a:extLst>
            </p:cNvPr>
            <p:cNvSpPr/>
            <p:nvPr/>
          </p:nvSpPr>
          <p:spPr>
            <a:xfrm>
              <a:off x="3654878" y="6045158"/>
              <a:ext cx="85434" cy="225696"/>
            </a:xfrm>
            <a:custGeom>
              <a:avLst/>
              <a:gdLst>
                <a:gd name="connsiteX0" fmla="*/ 85272 w 85434"/>
                <a:gd name="connsiteY0" fmla="*/ 42 h 225696"/>
                <a:gd name="connsiteX1" fmla="*/ 2722 w 85434"/>
                <a:gd name="connsiteY1" fmla="*/ 98467 h 225696"/>
                <a:gd name="connsiteX2" fmla="*/ 18597 w 85434"/>
                <a:gd name="connsiteY2" fmla="*/ 142917 h 225696"/>
                <a:gd name="connsiteX3" fmla="*/ 5897 w 85434"/>
                <a:gd name="connsiteY3" fmla="*/ 225467 h 225696"/>
                <a:gd name="connsiteX4" fmla="*/ 31297 w 85434"/>
                <a:gd name="connsiteY4" fmla="*/ 168317 h 225696"/>
                <a:gd name="connsiteX5" fmla="*/ 28122 w 85434"/>
                <a:gd name="connsiteY5" fmla="*/ 190542 h 225696"/>
                <a:gd name="connsiteX6" fmla="*/ 40822 w 85434"/>
                <a:gd name="connsiteY6" fmla="*/ 82592 h 225696"/>
                <a:gd name="connsiteX7" fmla="*/ 24947 w 85434"/>
                <a:gd name="connsiteY7" fmla="*/ 111167 h 225696"/>
                <a:gd name="connsiteX8" fmla="*/ 85272 w 85434"/>
                <a:gd name="connsiteY8" fmla="*/ 42 h 22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434" h="225696">
                  <a:moveTo>
                    <a:pt x="85272" y="42"/>
                  </a:moveTo>
                  <a:cubicBezTo>
                    <a:pt x="81568" y="-2075"/>
                    <a:pt x="13834" y="74655"/>
                    <a:pt x="2722" y="98467"/>
                  </a:cubicBezTo>
                  <a:cubicBezTo>
                    <a:pt x="-8391" y="122280"/>
                    <a:pt x="18068" y="121750"/>
                    <a:pt x="18597" y="142917"/>
                  </a:cubicBezTo>
                  <a:cubicBezTo>
                    <a:pt x="19126" y="164084"/>
                    <a:pt x="3780" y="221234"/>
                    <a:pt x="5897" y="225467"/>
                  </a:cubicBezTo>
                  <a:cubicBezTo>
                    <a:pt x="8014" y="229700"/>
                    <a:pt x="27593" y="174138"/>
                    <a:pt x="31297" y="168317"/>
                  </a:cubicBezTo>
                  <a:cubicBezTo>
                    <a:pt x="35001" y="162496"/>
                    <a:pt x="26535" y="204829"/>
                    <a:pt x="28122" y="190542"/>
                  </a:cubicBezTo>
                  <a:cubicBezTo>
                    <a:pt x="29709" y="176255"/>
                    <a:pt x="41351" y="95821"/>
                    <a:pt x="40822" y="82592"/>
                  </a:cubicBezTo>
                  <a:cubicBezTo>
                    <a:pt x="40293" y="69363"/>
                    <a:pt x="21772" y="118046"/>
                    <a:pt x="24947" y="111167"/>
                  </a:cubicBezTo>
                  <a:cubicBezTo>
                    <a:pt x="28122" y="104288"/>
                    <a:pt x="88976" y="2159"/>
                    <a:pt x="85272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4" name="フリーフォーム 2453">
              <a:extLst>
                <a:ext uri="{FF2B5EF4-FFF2-40B4-BE49-F238E27FC236}">
                  <a16:creationId xmlns:a16="http://schemas.microsoft.com/office/drawing/2014/main" id="{9FC84721-EEE9-64F4-0047-F20453870558}"/>
                </a:ext>
              </a:extLst>
            </p:cNvPr>
            <p:cNvSpPr/>
            <p:nvPr/>
          </p:nvSpPr>
          <p:spPr>
            <a:xfrm>
              <a:off x="3654247" y="6175085"/>
              <a:ext cx="62638" cy="213509"/>
            </a:xfrm>
            <a:custGeom>
              <a:avLst/>
              <a:gdLst>
                <a:gd name="connsiteX0" fmla="*/ 57328 w 62638"/>
                <a:gd name="connsiteY0" fmla="*/ 290 h 213509"/>
                <a:gd name="connsiteX1" fmla="*/ 35103 w 62638"/>
                <a:gd name="connsiteY1" fmla="*/ 70140 h 213509"/>
                <a:gd name="connsiteX2" fmla="*/ 60503 w 62638"/>
                <a:gd name="connsiteY2" fmla="*/ 117765 h 213509"/>
                <a:gd name="connsiteX3" fmla="*/ 60503 w 62638"/>
                <a:gd name="connsiteY3" fmla="*/ 213015 h 213509"/>
                <a:gd name="connsiteX4" fmla="*/ 57328 w 62638"/>
                <a:gd name="connsiteY4" fmla="*/ 152690 h 213509"/>
                <a:gd name="connsiteX5" fmla="*/ 178 w 62638"/>
                <a:gd name="connsiteY5" fmla="*/ 98715 h 213509"/>
                <a:gd name="connsiteX6" fmla="*/ 57328 w 62638"/>
                <a:gd name="connsiteY6" fmla="*/ 290 h 21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38" h="213509">
                  <a:moveTo>
                    <a:pt x="57328" y="290"/>
                  </a:moveTo>
                  <a:cubicBezTo>
                    <a:pt x="63149" y="-4472"/>
                    <a:pt x="34574" y="50561"/>
                    <a:pt x="35103" y="70140"/>
                  </a:cubicBezTo>
                  <a:cubicBezTo>
                    <a:pt x="35632" y="89719"/>
                    <a:pt x="56270" y="93953"/>
                    <a:pt x="60503" y="117765"/>
                  </a:cubicBezTo>
                  <a:cubicBezTo>
                    <a:pt x="64736" y="141577"/>
                    <a:pt x="61032" y="207194"/>
                    <a:pt x="60503" y="213015"/>
                  </a:cubicBezTo>
                  <a:cubicBezTo>
                    <a:pt x="59974" y="218836"/>
                    <a:pt x="67382" y="171740"/>
                    <a:pt x="57328" y="152690"/>
                  </a:cubicBezTo>
                  <a:cubicBezTo>
                    <a:pt x="47274" y="133640"/>
                    <a:pt x="3882" y="119353"/>
                    <a:pt x="178" y="98715"/>
                  </a:cubicBezTo>
                  <a:cubicBezTo>
                    <a:pt x="-3526" y="78077"/>
                    <a:pt x="51507" y="5052"/>
                    <a:pt x="57328" y="2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5" name="フリーフォーム 2454">
              <a:extLst>
                <a:ext uri="{FF2B5EF4-FFF2-40B4-BE49-F238E27FC236}">
                  <a16:creationId xmlns:a16="http://schemas.microsoft.com/office/drawing/2014/main" id="{75C332D5-338F-9F57-4237-80F4277F5367}"/>
                </a:ext>
              </a:extLst>
            </p:cNvPr>
            <p:cNvSpPr/>
            <p:nvPr/>
          </p:nvSpPr>
          <p:spPr>
            <a:xfrm>
              <a:off x="3667105" y="6327527"/>
              <a:ext cx="308252" cy="100131"/>
            </a:xfrm>
            <a:custGeom>
              <a:avLst/>
              <a:gdLst>
                <a:gd name="connsiteX0" fmla="*/ 20 w 308252"/>
                <a:gd name="connsiteY0" fmla="*/ 248 h 100131"/>
                <a:gd name="connsiteX1" fmla="*/ 120670 w 308252"/>
                <a:gd name="connsiteY1" fmla="*/ 41523 h 100131"/>
                <a:gd name="connsiteX2" fmla="*/ 127020 w 308252"/>
                <a:gd name="connsiteY2" fmla="*/ 98673 h 100131"/>
                <a:gd name="connsiteX3" fmla="*/ 241320 w 308252"/>
                <a:gd name="connsiteY3" fmla="*/ 79623 h 100131"/>
                <a:gd name="connsiteX4" fmla="*/ 273070 w 308252"/>
                <a:gd name="connsiteY4" fmla="*/ 41523 h 100131"/>
                <a:gd name="connsiteX5" fmla="*/ 307995 w 308252"/>
                <a:gd name="connsiteY5" fmla="*/ 3423 h 100131"/>
                <a:gd name="connsiteX6" fmla="*/ 254020 w 308252"/>
                <a:gd name="connsiteY6" fmla="*/ 70098 h 100131"/>
                <a:gd name="connsiteX7" fmla="*/ 158770 w 308252"/>
                <a:gd name="connsiteY7" fmla="*/ 98673 h 100131"/>
                <a:gd name="connsiteX8" fmla="*/ 111145 w 308252"/>
                <a:gd name="connsiteY8" fmla="*/ 60573 h 100131"/>
                <a:gd name="connsiteX9" fmla="*/ 20 w 308252"/>
                <a:gd name="connsiteY9" fmla="*/ 248 h 10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52" h="100131">
                  <a:moveTo>
                    <a:pt x="20" y="248"/>
                  </a:moveTo>
                  <a:cubicBezTo>
                    <a:pt x="1607" y="-2927"/>
                    <a:pt x="99503" y="25119"/>
                    <a:pt x="120670" y="41523"/>
                  </a:cubicBezTo>
                  <a:cubicBezTo>
                    <a:pt x="141837" y="57927"/>
                    <a:pt x="106912" y="92323"/>
                    <a:pt x="127020" y="98673"/>
                  </a:cubicBezTo>
                  <a:cubicBezTo>
                    <a:pt x="147128" y="105023"/>
                    <a:pt x="216978" y="89148"/>
                    <a:pt x="241320" y="79623"/>
                  </a:cubicBezTo>
                  <a:cubicBezTo>
                    <a:pt x="265662" y="70098"/>
                    <a:pt x="261958" y="54223"/>
                    <a:pt x="273070" y="41523"/>
                  </a:cubicBezTo>
                  <a:cubicBezTo>
                    <a:pt x="284182" y="28823"/>
                    <a:pt x="311170" y="-1339"/>
                    <a:pt x="307995" y="3423"/>
                  </a:cubicBezTo>
                  <a:cubicBezTo>
                    <a:pt x="304820" y="8185"/>
                    <a:pt x="278891" y="54223"/>
                    <a:pt x="254020" y="70098"/>
                  </a:cubicBezTo>
                  <a:cubicBezTo>
                    <a:pt x="229149" y="85973"/>
                    <a:pt x="182583" y="100261"/>
                    <a:pt x="158770" y="98673"/>
                  </a:cubicBezTo>
                  <a:cubicBezTo>
                    <a:pt x="134957" y="97085"/>
                    <a:pt x="134957" y="75919"/>
                    <a:pt x="111145" y="60573"/>
                  </a:cubicBezTo>
                  <a:cubicBezTo>
                    <a:pt x="87333" y="45227"/>
                    <a:pt x="-1567" y="3423"/>
                    <a:pt x="20" y="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6" name="フリーフォーム 2455">
              <a:extLst>
                <a:ext uri="{FF2B5EF4-FFF2-40B4-BE49-F238E27FC236}">
                  <a16:creationId xmlns:a16="http://schemas.microsoft.com/office/drawing/2014/main" id="{2F68A6F1-A405-8B3B-EAE3-639C309FA070}"/>
                </a:ext>
              </a:extLst>
            </p:cNvPr>
            <p:cNvSpPr/>
            <p:nvPr/>
          </p:nvSpPr>
          <p:spPr>
            <a:xfrm>
              <a:off x="3783054" y="6305220"/>
              <a:ext cx="239009" cy="102003"/>
            </a:xfrm>
            <a:custGeom>
              <a:avLst/>
              <a:gdLst>
                <a:gd name="connsiteX0" fmla="*/ 1546 w 239009"/>
                <a:gd name="connsiteY0" fmla="*/ 101930 h 102003"/>
                <a:gd name="connsiteX1" fmla="*/ 58696 w 239009"/>
                <a:gd name="connsiteY1" fmla="*/ 38430 h 102003"/>
                <a:gd name="connsiteX2" fmla="*/ 99971 w 239009"/>
                <a:gd name="connsiteY2" fmla="*/ 57480 h 102003"/>
                <a:gd name="connsiteX3" fmla="*/ 115846 w 239009"/>
                <a:gd name="connsiteY3" fmla="*/ 9855 h 102003"/>
                <a:gd name="connsiteX4" fmla="*/ 236496 w 239009"/>
                <a:gd name="connsiteY4" fmla="*/ 330 h 102003"/>
                <a:gd name="connsiteX5" fmla="*/ 192046 w 239009"/>
                <a:gd name="connsiteY5" fmla="*/ 16205 h 102003"/>
                <a:gd name="connsiteX6" fmla="*/ 125371 w 239009"/>
                <a:gd name="connsiteY6" fmla="*/ 51130 h 102003"/>
                <a:gd name="connsiteX7" fmla="*/ 1546 w 239009"/>
                <a:gd name="connsiteY7" fmla="*/ 101930 h 10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09" h="102003">
                  <a:moveTo>
                    <a:pt x="1546" y="101930"/>
                  </a:moveTo>
                  <a:cubicBezTo>
                    <a:pt x="-9566" y="99813"/>
                    <a:pt x="42292" y="45838"/>
                    <a:pt x="58696" y="38430"/>
                  </a:cubicBezTo>
                  <a:cubicBezTo>
                    <a:pt x="75100" y="31022"/>
                    <a:pt x="90446" y="62243"/>
                    <a:pt x="99971" y="57480"/>
                  </a:cubicBezTo>
                  <a:cubicBezTo>
                    <a:pt x="109496" y="52717"/>
                    <a:pt x="93092" y="19380"/>
                    <a:pt x="115846" y="9855"/>
                  </a:cubicBezTo>
                  <a:cubicBezTo>
                    <a:pt x="138600" y="330"/>
                    <a:pt x="223796" y="-728"/>
                    <a:pt x="236496" y="330"/>
                  </a:cubicBezTo>
                  <a:cubicBezTo>
                    <a:pt x="249196" y="1388"/>
                    <a:pt x="210567" y="7738"/>
                    <a:pt x="192046" y="16205"/>
                  </a:cubicBezTo>
                  <a:cubicBezTo>
                    <a:pt x="173525" y="24672"/>
                    <a:pt x="154475" y="42663"/>
                    <a:pt x="125371" y="51130"/>
                  </a:cubicBezTo>
                  <a:cubicBezTo>
                    <a:pt x="96267" y="59597"/>
                    <a:pt x="12658" y="104047"/>
                    <a:pt x="1546" y="1019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7" name="フリーフォーム 2456">
              <a:extLst>
                <a:ext uri="{FF2B5EF4-FFF2-40B4-BE49-F238E27FC236}">
                  <a16:creationId xmlns:a16="http://schemas.microsoft.com/office/drawing/2014/main" id="{F3C02AA8-2EAC-7DE6-290F-4E46A14ABF2A}"/>
                </a:ext>
              </a:extLst>
            </p:cNvPr>
            <p:cNvSpPr/>
            <p:nvPr/>
          </p:nvSpPr>
          <p:spPr>
            <a:xfrm>
              <a:off x="3858330" y="6216546"/>
              <a:ext cx="88241" cy="152504"/>
            </a:xfrm>
            <a:custGeom>
              <a:avLst/>
              <a:gdLst>
                <a:gd name="connsiteX0" fmla="*/ 88195 w 88241"/>
                <a:gd name="connsiteY0" fmla="*/ 104 h 152504"/>
                <a:gd name="connsiteX1" fmla="*/ 2470 w 88241"/>
                <a:gd name="connsiteY1" fmla="*/ 92179 h 152504"/>
                <a:gd name="connsiteX2" fmla="*/ 24695 w 88241"/>
                <a:gd name="connsiteY2" fmla="*/ 152504 h 152504"/>
                <a:gd name="connsiteX3" fmla="*/ 40570 w 88241"/>
                <a:gd name="connsiteY3" fmla="*/ 92179 h 152504"/>
                <a:gd name="connsiteX4" fmla="*/ 15170 w 88241"/>
                <a:gd name="connsiteY4" fmla="*/ 111229 h 152504"/>
                <a:gd name="connsiteX5" fmla="*/ 88195 w 88241"/>
                <a:gd name="connsiteY5" fmla="*/ 104 h 1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1" h="152504">
                  <a:moveTo>
                    <a:pt x="88195" y="104"/>
                  </a:moveTo>
                  <a:cubicBezTo>
                    <a:pt x="86078" y="-3071"/>
                    <a:pt x="13053" y="66779"/>
                    <a:pt x="2470" y="92179"/>
                  </a:cubicBezTo>
                  <a:cubicBezTo>
                    <a:pt x="-8113" y="117579"/>
                    <a:pt x="18345" y="152504"/>
                    <a:pt x="24695" y="152504"/>
                  </a:cubicBezTo>
                  <a:cubicBezTo>
                    <a:pt x="31045" y="152504"/>
                    <a:pt x="42157" y="99058"/>
                    <a:pt x="40570" y="92179"/>
                  </a:cubicBezTo>
                  <a:cubicBezTo>
                    <a:pt x="38983" y="85300"/>
                    <a:pt x="11466" y="123400"/>
                    <a:pt x="15170" y="111229"/>
                  </a:cubicBezTo>
                  <a:cubicBezTo>
                    <a:pt x="18874" y="99058"/>
                    <a:pt x="90312" y="3279"/>
                    <a:pt x="88195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8" name="フリーフォーム 2457">
              <a:extLst>
                <a:ext uri="{FF2B5EF4-FFF2-40B4-BE49-F238E27FC236}">
                  <a16:creationId xmlns:a16="http://schemas.microsoft.com/office/drawing/2014/main" id="{FC2CD37A-59D6-DCAF-317A-E39DE4EFF33F}"/>
                </a:ext>
              </a:extLst>
            </p:cNvPr>
            <p:cNvSpPr/>
            <p:nvPr/>
          </p:nvSpPr>
          <p:spPr>
            <a:xfrm>
              <a:off x="3886187" y="6206625"/>
              <a:ext cx="108215" cy="92905"/>
            </a:xfrm>
            <a:custGeom>
              <a:avLst/>
              <a:gdLst>
                <a:gd name="connsiteX0" fmla="*/ 92088 w 108215"/>
                <a:gd name="connsiteY0" fmla="*/ 500 h 92905"/>
                <a:gd name="connsiteX1" fmla="*/ 25413 w 108215"/>
                <a:gd name="connsiteY1" fmla="*/ 54475 h 92905"/>
                <a:gd name="connsiteX2" fmla="*/ 104788 w 108215"/>
                <a:gd name="connsiteY2" fmla="*/ 79875 h 92905"/>
                <a:gd name="connsiteX3" fmla="*/ 92088 w 108215"/>
                <a:gd name="connsiteY3" fmla="*/ 92575 h 92905"/>
                <a:gd name="connsiteX4" fmla="*/ 76213 w 108215"/>
                <a:gd name="connsiteY4" fmla="*/ 76700 h 92905"/>
                <a:gd name="connsiteX5" fmla="*/ 13 w 108215"/>
                <a:gd name="connsiteY5" fmla="*/ 89400 h 92905"/>
                <a:gd name="connsiteX6" fmla="*/ 92088 w 108215"/>
                <a:gd name="connsiteY6" fmla="*/ 500 h 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15" h="92905">
                  <a:moveTo>
                    <a:pt x="92088" y="500"/>
                  </a:moveTo>
                  <a:cubicBezTo>
                    <a:pt x="96321" y="-5321"/>
                    <a:pt x="23296" y="41246"/>
                    <a:pt x="25413" y="54475"/>
                  </a:cubicBezTo>
                  <a:cubicBezTo>
                    <a:pt x="27530" y="67704"/>
                    <a:pt x="93676" y="73525"/>
                    <a:pt x="104788" y="79875"/>
                  </a:cubicBezTo>
                  <a:cubicBezTo>
                    <a:pt x="115900" y="86225"/>
                    <a:pt x="96851" y="93104"/>
                    <a:pt x="92088" y="92575"/>
                  </a:cubicBezTo>
                  <a:cubicBezTo>
                    <a:pt x="87325" y="92046"/>
                    <a:pt x="91559" y="77229"/>
                    <a:pt x="76213" y="76700"/>
                  </a:cubicBezTo>
                  <a:cubicBezTo>
                    <a:pt x="60867" y="76171"/>
                    <a:pt x="-1045" y="102100"/>
                    <a:pt x="13" y="89400"/>
                  </a:cubicBezTo>
                  <a:cubicBezTo>
                    <a:pt x="1071" y="76700"/>
                    <a:pt x="87855" y="6321"/>
                    <a:pt x="92088" y="5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9" name="フリーフォーム 2458">
              <a:extLst>
                <a:ext uri="{FF2B5EF4-FFF2-40B4-BE49-F238E27FC236}">
                  <a16:creationId xmlns:a16="http://schemas.microsoft.com/office/drawing/2014/main" id="{0047F0D5-CCD5-95D2-941A-38832A0FFD18}"/>
                </a:ext>
              </a:extLst>
            </p:cNvPr>
            <p:cNvSpPr/>
            <p:nvPr/>
          </p:nvSpPr>
          <p:spPr>
            <a:xfrm>
              <a:off x="3702049" y="6134097"/>
              <a:ext cx="235413" cy="229795"/>
            </a:xfrm>
            <a:custGeom>
              <a:avLst/>
              <a:gdLst>
                <a:gd name="connsiteX0" fmla="*/ 1 w 235413"/>
                <a:gd name="connsiteY0" fmla="*/ 3 h 229795"/>
                <a:gd name="connsiteX1" fmla="*/ 136526 w 235413"/>
                <a:gd name="connsiteY1" fmla="*/ 98428 h 229795"/>
                <a:gd name="connsiteX2" fmla="*/ 73026 w 235413"/>
                <a:gd name="connsiteY2" fmla="*/ 187328 h 229795"/>
                <a:gd name="connsiteX3" fmla="*/ 114301 w 235413"/>
                <a:gd name="connsiteY3" fmla="*/ 228603 h 229795"/>
                <a:gd name="connsiteX4" fmla="*/ 85726 w 235413"/>
                <a:gd name="connsiteY4" fmla="*/ 215903 h 229795"/>
                <a:gd name="connsiteX5" fmla="*/ 98426 w 235413"/>
                <a:gd name="connsiteY5" fmla="*/ 187328 h 229795"/>
                <a:gd name="connsiteX6" fmla="*/ 234951 w 235413"/>
                <a:gd name="connsiteY6" fmla="*/ 101603 h 229795"/>
                <a:gd name="connsiteX7" fmla="*/ 146051 w 235413"/>
                <a:gd name="connsiteY7" fmla="*/ 133353 h 229795"/>
                <a:gd name="connsiteX8" fmla="*/ 139701 w 235413"/>
                <a:gd name="connsiteY8" fmla="*/ 101603 h 229795"/>
                <a:gd name="connsiteX9" fmla="*/ 1 w 235413"/>
                <a:gd name="connsiteY9" fmla="*/ 3 h 22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13" h="229795">
                  <a:moveTo>
                    <a:pt x="1" y="3"/>
                  </a:moveTo>
                  <a:cubicBezTo>
                    <a:pt x="-528" y="-526"/>
                    <a:pt x="124355" y="67207"/>
                    <a:pt x="136526" y="98428"/>
                  </a:cubicBezTo>
                  <a:cubicBezTo>
                    <a:pt x="148697" y="129649"/>
                    <a:pt x="76730" y="165632"/>
                    <a:pt x="73026" y="187328"/>
                  </a:cubicBezTo>
                  <a:cubicBezTo>
                    <a:pt x="69322" y="209024"/>
                    <a:pt x="112184" y="223841"/>
                    <a:pt x="114301" y="228603"/>
                  </a:cubicBezTo>
                  <a:cubicBezTo>
                    <a:pt x="116418" y="233365"/>
                    <a:pt x="88372" y="222782"/>
                    <a:pt x="85726" y="215903"/>
                  </a:cubicBezTo>
                  <a:cubicBezTo>
                    <a:pt x="83080" y="209024"/>
                    <a:pt x="73555" y="206378"/>
                    <a:pt x="98426" y="187328"/>
                  </a:cubicBezTo>
                  <a:cubicBezTo>
                    <a:pt x="123297" y="168278"/>
                    <a:pt x="227014" y="110599"/>
                    <a:pt x="234951" y="101603"/>
                  </a:cubicBezTo>
                  <a:cubicBezTo>
                    <a:pt x="242889" y="92607"/>
                    <a:pt x="146051" y="133353"/>
                    <a:pt x="146051" y="133353"/>
                  </a:cubicBezTo>
                  <a:cubicBezTo>
                    <a:pt x="130176" y="133353"/>
                    <a:pt x="162984" y="122770"/>
                    <a:pt x="139701" y="101603"/>
                  </a:cubicBezTo>
                  <a:cubicBezTo>
                    <a:pt x="116418" y="80436"/>
                    <a:pt x="530" y="53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0" name="フリーフォーム 2459">
              <a:extLst>
                <a:ext uri="{FF2B5EF4-FFF2-40B4-BE49-F238E27FC236}">
                  <a16:creationId xmlns:a16="http://schemas.microsoft.com/office/drawing/2014/main" id="{6031F9B1-CBC5-56B3-EDE5-C118B362A2BF}"/>
                </a:ext>
              </a:extLst>
            </p:cNvPr>
            <p:cNvSpPr/>
            <p:nvPr/>
          </p:nvSpPr>
          <p:spPr>
            <a:xfrm>
              <a:off x="5502273" y="4736905"/>
              <a:ext cx="158816" cy="441994"/>
            </a:xfrm>
            <a:custGeom>
              <a:avLst/>
              <a:gdLst>
                <a:gd name="connsiteX0" fmla="*/ 50802 w 158816"/>
                <a:gd name="connsiteY0" fmla="*/ 195 h 441994"/>
                <a:gd name="connsiteX1" fmla="*/ 120652 w 158816"/>
                <a:gd name="connsiteY1" fmla="*/ 171645 h 441994"/>
                <a:gd name="connsiteX2" fmla="*/ 2 w 158816"/>
                <a:gd name="connsiteY2" fmla="*/ 441520 h 441994"/>
                <a:gd name="connsiteX3" fmla="*/ 117477 w 158816"/>
                <a:gd name="connsiteY3" fmla="*/ 238320 h 441994"/>
                <a:gd name="connsiteX4" fmla="*/ 142877 w 158816"/>
                <a:gd name="connsiteY4" fmla="*/ 279595 h 441994"/>
                <a:gd name="connsiteX5" fmla="*/ 104777 w 158816"/>
                <a:gd name="connsiteY5" fmla="*/ 409770 h 441994"/>
                <a:gd name="connsiteX6" fmla="*/ 158752 w 158816"/>
                <a:gd name="connsiteY6" fmla="*/ 273245 h 441994"/>
                <a:gd name="connsiteX7" fmla="*/ 114302 w 158816"/>
                <a:gd name="connsiteY7" fmla="*/ 203395 h 441994"/>
                <a:gd name="connsiteX8" fmla="*/ 50802 w 158816"/>
                <a:gd name="connsiteY8" fmla="*/ 195 h 44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816" h="441994">
                  <a:moveTo>
                    <a:pt x="50802" y="195"/>
                  </a:moveTo>
                  <a:cubicBezTo>
                    <a:pt x="51860" y="-5096"/>
                    <a:pt x="129119" y="98091"/>
                    <a:pt x="120652" y="171645"/>
                  </a:cubicBezTo>
                  <a:cubicBezTo>
                    <a:pt x="112185" y="245199"/>
                    <a:pt x="531" y="430408"/>
                    <a:pt x="2" y="441520"/>
                  </a:cubicBezTo>
                  <a:cubicBezTo>
                    <a:pt x="-527" y="452632"/>
                    <a:pt x="93665" y="265307"/>
                    <a:pt x="117477" y="238320"/>
                  </a:cubicBezTo>
                  <a:cubicBezTo>
                    <a:pt x="141289" y="211333"/>
                    <a:pt x="144994" y="251020"/>
                    <a:pt x="142877" y="279595"/>
                  </a:cubicBezTo>
                  <a:cubicBezTo>
                    <a:pt x="140760" y="308170"/>
                    <a:pt x="102131" y="410828"/>
                    <a:pt x="104777" y="409770"/>
                  </a:cubicBezTo>
                  <a:cubicBezTo>
                    <a:pt x="107423" y="408712"/>
                    <a:pt x="157165" y="307641"/>
                    <a:pt x="158752" y="273245"/>
                  </a:cubicBezTo>
                  <a:cubicBezTo>
                    <a:pt x="160340" y="238849"/>
                    <a:pt x="132294" y="246258"/>
                    <a:pt x="114302" y="203395"/>
                  </a:cubicBezTo>
                  <a:cubicBezTo>
                    <a:pt x="96310" y="160532"/>
                    <a:pt x="49744" y="5486"/>
                    <a:pt x="50802" y="1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1" name="フリーフォーム 2460">
              <a:extLst>
                <a:ext uri="{FF2B5EF4-FFF2-40B4-BE49-F238E27FC236}">
                  <a16:creationId xmlns:a16="http://schemas.microsoft.com/office/drawing/2014/main" id="{AD804BD6-AC1D-700F-DB5E-377BA8F6A289}"/>
                </a:ext>
              </a:extLst>
            </p:cNvPr>
            <p:cNvSpPr/>
            <p:nvPr/>
          </p:nvSpPr>
          <p:spPr>
            <a:xfrm>
              <a:off x="5541261" y="4914763"/>
              <a:ext cx="263998" cy="467656"/>
            </a:xfrm>
            <a:custGeom>
              <a:avLst/>
              <a:gdLst>
                <a:gd name="connsiteX0" fmla="*/ 56264 w 263998"/>
                <a:gd name="connsiteY0" fmla="*/ 137 h 467656"/>
                <a:gd name="connsiteX1" fmla="*/ 161039 w 263998"/>
                <a:gd name="connsiteY1" fmla="*/ 130312 h 467656"/>
                <a:gd name="connsiteX2" fmla="*/ 180089 w 263998"/>
                <a:gd name="connsiteY2" fmla="*/ 238262 h 467656"/>
                <a:gd name="connsiteX3" fmla="*/ 208664 w 263998"/>
                <a:gd name="connsiteY3" fmla="*/ 225562 h 467656"/>
                <a:gd name="connsiteX4" fmla="*/ 202314 w 263998"/>
                <a:gd name="connsiteY4" fmla="*/ 298587 h 467656"/>
                <a:gd name="connsiteX5" fmla="*/ 215014 w 263998"/>
                <a:gd name="connsiteY5" fmla="*/ 336687 h 467656"/>
                <a:gd name="connsiteX6" fmla="*/ 135639 w 263998"/>
                <a:gd name="connsiteY6" fmla="*/ 454162 h 467656"/>
                <a:gd name="connsiteX7" fmla="*/ 2289 w 263998"/>
                <a:gd name="connsiteY7" fmla="*/ 463687 h 467656"/>
                <a:gd name="connsiteX8" fmla="*/ 256289 w 263998"/>
                <a:gd name="connsiteY8" fmla="*/ 441462 h 467656"/>
                <a:gd name="connsiteX9" fmla="*/ 199139 w 263998"/>
                <a:gd name="connsiteY9" fmla="*/ 231912 h 467656"/>
                <a:gd name="connsiteX10" fmla="*/ 208664 w 263998"/>
                <a:gd name="connsiteY10" fmla="*/ 155712 h 467656"/>
                <a:gd name="connsiteX11" fmla="*/ 56264 w 263998"/>
                <a:gd name="connsiteY11" fmla="*/ 137 h 46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998" h="467656">
                  <a:moveTo>
                    <a:pt x="56264" y="137"/>
                  </a:moveTo>
                  <a:cubicBezTo>
                    <a:pt x="48327" y="-4096"/>
                    <a:pt x="140402" y="90625"/>
                    <a:pt x="161039" y="130312"/>
                  </a:cubicBezTo>
                  <a:cubicBezTo>
                    <a:pt x="181677" y="170000"/>
                    <a:pt x="172152" y="222387"/>
                    <a:pt x="180089" y="238262"/>
                  </a:cubicBezTo>
                  <a:cubicBezTo>
                    <a:pt x="188026" y="254137"/>
                    <a:pt x="204960" y="215508"/>
                    <a:pt x="208664" y="225562"/>
                  </a:cubicBezTo>
                  <a:cubicBezTo>
                    <a:pt x="212368" y="235616"/>
                    <a:pt x="201256" y="280066"/>
                    <a:pt x="202314" y="298587"/>
                  </a:cubicBezTo>
                  <a:cubicBezTo>
                    <a:pt x="203372" y="317108"/>
                    <a:pt x="226127" y="310758"/>
                    <a:pt x="215014" y="336687"/>
                  </a:cubicBezTo>
                  <a:cubicBezTo>
                    <a:pt x="203902" y="362616"/>
                    <a:pt x="171093" y="432995"/>
                    <a:pt x="135639" y="454162"/>
                  </a:cubicBezTo>
                  <a:cubicBezTo>
                    <a:pt x="100185" y="475329"/>
                    <a:pt x="-17819" y="465804"/>
                    <a:pt x="2289" y="463687"/>
                  </a:cubicBezTo>
                  <a:cubicBezTo>
                    <a:pt x="22397" y="461570"/>
                    <a:pt x="223481" y="480091"/>
                    <a:pt x="256289" y="441462"/>
                  </a:cubicBezTo>
                  <a:cubicBezTo>
                    <a:pt x="289097" y="402833"/>
                    <a:pt x="207076" y="279537"/>
                    <a:pt x="199139" y="231912"/>
                  </a:cubicBezTo>
                  <a:cubicBezTo>
                    <a:pt x="191202" y="184287"/>
                    <a:pt x="227185" y="190637"/>
                    <a:pt x="208664" y="155712"/>
                  </a:cubicBezTo>
                  <a:cubicBezTo>
                    <a:pt x="190143" y="120787"/>
                    <a:pt x="64201" y="4370"/>
                    <a:pt x="56264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2" name="フリーフォーム 2461">
              <a:extLst>
                <a:ext uri="{FF2B5EF4-FFF2-40B4-BE49-F238E27FC236}">
                  <a16:creationId xmlns:a16="http://schemas.microsoft.com/office/drawing/2014/main" id="{17B5E0E1-49A7-00FC-CE2C-0D29A1D324CD}"/>
                </a:ext>
              </a:extLst>
            </p:cNvPr>
            <p:cNvSpPr/>
            <p:nvPr/>
          </p:nvSpPr>
          <p:spPr>
            <a:xfrm>
              <a:off x="4863660" y="5116873"/>
              <a:ext cx="625669" cy="777352"/>
            </a:xfrm>
            <a:custGeom>
              <a:avLst/>
              <a:gdLst>
                <a:gd name="connsiteX0" fmla="*/ 587815 w 625669"/>
                <a:gd name="connsiteY0" fmla="*/ 1227 h 777352"/>
                <a:gd name="connsiteX1" fmla="*/ 489390 w 625669"/>
                <a:gd name="connsiteY1" fmla="*/ 226652 h 777352"/>
                <a:gd name="connsiteX2" fmla="*/ 381440 w 625669"/>
                <a:gd name="connsiteY2" fmla="*/ 337777 h 777352"/>
                <a:gd name="connsiteX3" fmla="*/ 511615 w 625669"/>
                <a:gd name="connsiteY3" fmla="*/ 229827 h 777352"/>
                <a:gd name="connsiteX4" fmla="*/ 527490 w 625669"/>
                <a:gd name="connsiteY4" fmla="*/ 340952 h 777352"/>
                <a:gd name="connsiteX5" fmla="*/ 483040 w 625669"/>
                <a:gd name="connsiteY5" fmla="*/ 455252 h 777352"/>
                <a:gd name="connsiteX6" fmla="*/ 359215 w 625669"/>
                <a:gd name="connsiteY6" fmla="*/ 569552 h 777352"/>
                <a:gd name="connsiteX7" fmla="*/ 9965 w 625669"/>
                <a:gd name="connsiteY7" fmla="*/ 744177 h 777352"/>
                <a:gd name="connsiteX8" fmla="*/ 89340 w 625669"/>
                <a:gd name="connsiteY8" fmla="*/ 721952 h 777352"/>
                <a:gd name="connsiteX9" fmla="*/ 25840 w 625669"/>
                <a:gd name="connsiteY9" fmla="*/ 772752 h 777352"/>
                <a:gd name="connsiteX10" fmla="*/ 390965 w 625669"/>
                <a:gd name="connsiteY10" fmla="*/ 585427 h 777352"/>
                <a:gd name="connsiteX11" fmla="*/ 495740 w 625669"/>
                <a:gd name="connsiteY11" fmla="*/ 487002 h 777352"/>
                <a:gd name="connsiteX12" fmla="*/ 460815 w 625669"/>
                <a:gd name="connsiteY12" fmla="*/ 274277 h 777352"/>
                <a:gd name="connsiteX13" fmla="*/ 444940 w 625669"/>
                <a:gd name="connsiteY13" fmla="*/ 464777 h 777352"/>
                <a:gd name="connsiteX14" fmla="*/ 549715 w 625669"/>
                <a:gd name="connsiteY14" fmla="*/ 312377 h 777352"/>
                <a:gd name="connsiteX15" fmla="*/ 517965 w 625669"/>
                <a:gd name="connsiteY15" fmla="*/ 204427 h 777352"/>
                <a:gd name="connsiteX16" fmla="*/ 502090 w 625669"/>
                <a:gd name="connsiteY16" fmla="*/ 172677 h 777352"/>
                <a:gd name="connsiteX17" fmla="*/ 505265 w 625669"/>
                <a:gd name="connsiteY17" fmla="*/ 128227 h 777352"/>
                <a:gd name="connsiteX18" fmla="*/ 622740 w 625669"/>
                <a:gd name="connsiteY18" fmla="*/ 121877 h 777352"/>
                <a:gd name="connsiteX19" fmla="*/ 584640 w 625669"/>
                <a:gd name="connsiteY19" fmla="*/ 106002 h 777352"/>
                <a:gd name="connsiteX20" fmla="*/ 524315 w 625669"/>
                <a:gd name="connsiteY20" fmla="*/ 131402 h 777352"/>
                <a:gd name="connsiteX21" fmla="*/ 517965 w 625669"/>
                <a:gd name="connsiteY21" fmla="*/ 134577 h 777352"/>
                <a:gd name="connsiteX22" fmla="*/ 587815 w 625669"/>
                <a:gd name="connsiteY22" fmla="*/ 1227 h 77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5669" h="777352">
                  <a:moveTo>
                    <a:pt x="587815" y="1227"/>
                  </a:moveTo>
                  <a:cubicBezTo>
                    <a:pt x="583052" y="16573"/>
                    <a:pt x="523786" y="170560"/>
                    <a:pt x="489390" y="226652"/>
                  </a:cubicBezTo>
                  <a:cubicBezTo>
                    <a:pt x="454994" y="282744"/>
                    <a:pt x="377736" y="337248"/>
                    <a:pt x="381440" y="337777"/>
                  </a:cubicBezTo>
                  <a:cubicBezTo>
                    <a:pt x="385144" y="338306"/>
                    <a:pt x="487273" y="229298"/>
                    <a:pt x="511615" y="229827"/>
                  </a:cubicBezTo>
                  <a:cubicBezTo>
                    <a:pt x="535957" y="230356"/>
                    <a:pt x="532252" y="303381"/>
                    <a:pt x="527490" y="340952"/>
                  </a:cubicBezTo>
                  <a:cubicBezTo>
                    <a:pt x="522728" y="378523"/>
                    <a:pt x="511086" y="417152"/>
                    <a:pt x="483040" y="455252"/>
                  </a:cubicBezTo>
                  <a:cubicBezTo>
                    <a:pt x="454994" y="493352"/>
                    <a:pt x="438061" y="521398"/>
                    <a:pt x="359215" y="569552"/>
                  </a:cubicBezTo>
                  <a:cubicBezTo>
                    <a:pt x="280369" y="617706"/>
                    <a:pt x="54944" y="718777"/>
                    <a:pt x="9965" y="744177"/>
                  </a:cubicBezTo>
                  <a:cubicBezTo>
                    <a:pt x="-35014" y="769577"/>
                    <a:pt x="86694" y="717190"/>
                    <a:pt x="89340" y="721952"/>
                  </a:cubicBezTo>
                  <a:cubicBezTo>
                    <a:pt x="91986" y="726714"/>
                    <a:pt x="-24431" y="795506"/>
                    <a:pt x="25840" y="772752"/>
                  </a:cubicBezTo>
                  <a:cubicBezTo>
                    <a:pt x="76111" y="749998"/>
                    <a:pt x="312648" y="633052"/>
                    <a:pt x="390965" y="585427"/>
                  </a:cubicBezTo>
                  <a:cubicBezTo>
                    <a:pt x="469282" y="537802"/>
                    <a:pt x="484098" y="538860"/>
                    <a:pt x="495740" y="487002"/>
                  </a:cubicBezTo>
                  <a:cubicBezTo>
                    <a:pt x="507382" y="435144"/>
                    <a:pt x="469282" y="277981"/>
                    <a:pt x="460815" y="274277"/>
                  </a:cubicBezTo>
                  <a:cubicBezTo>
                    <a:pt x="452348" y="270573"/>
                    <a:pt x="430123" y="458427"/>
                    <a:pt x="444940" y="464777"/>
                  </a:cubicBezTo>
                  <a:cubicBezTo>
                    <a:pt x="459757" y="471127"/>
                    <a:pt x="537544" y="355769"/>
                    <a:pt x="549715" y="312377"/>
                  </a:cubicBezTo>
                  <a:cubicBezTo>
                    <a:pt x="561886" y="268985"/>
                    <a:pt x="525902" y="227710"/>
                    <a:pt x="517965" y="204427"/>
                  </a:cubicBezTo>
                  <a:cubicBezTo>
                    <a:pt x="510027" y="181144"/>
                    <a:pt x="504207" y="185377"/>
                    <a:pt x="502090" y="172677"/>
                  </a:cubicBezTo>
                  <a:cubicBezTo>
                    <a:pt x="499973" y="159977"/>
                    <a:pt x="485157" y="136694"/>
                    <a:pt x="505265" y="128227"/>
                  </a:cubicBezTo>
                  <a:cubicBezTo>
                    <a:pt x="525373" y="119760"/>
                    <a:pt x="609511" y="125581"/>
                    <a:pt x="622740" y="121877"/>
                  </a:cubicBezTo>
                  <a:cubicBezTo>
                    <a:pt x="635969" y="118173"/>
                    <a:pt x="601044" y="104415"/>
                    <a:pt x="584640" y="106002"/>
                  </a:cubicBezTo>
                  <a:cubicBezTo>
                    <a:pt x="568236" y="107589"/>
                    <a:pt x="535427" y="126640"/>
                    <a:pt x="524315" y="131402"/>
                  </a:cubicBezTo>
                  <a:cubicBezTo>
                    <a:pt x="513203" y="136164"/>
                    <a:pt x="507911" y="149923"/>
                    <a:pt x="517965" y="134577"/>
                  </a:cubicBezTo>
                  <a:cubicBezTo>
                    <a:pt x="528019" y="119231"/>
                    <a:pt x="592578" y="-14119"/>
                    <a:pt x="587815" y="1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3" name="フリーフォーム 2462">
              <a:extLst>
                <a:ext uri="{FF2B5EF4-FFF2-40B4-BE49-F238E27FC236}">
                  <a16:creationId xmlns:a16="http://schemas.microsoft.com/office/drawing/2014/main" id="{3075417D-BF72-0B40-1250-09EA81709648}"/>
                </a:ext>
              </a:extLst>
            </p:cNvPr>
            <p:cNvSpPr/>
            <p:nvPr/>
          </p:nvSpPr>
          <p:spPr>
            <a:xfrm>
              <a:off x="5362278" y="5212889"/>
              <a:ext cx="374182" cy="143836"/>
            </a:xfrm>
            <a:custGeom>
              <a:avLst/>
              <a:gdLst>
                <a:gd name="connsiteX0" fmla="*/ 297 w 374182"/>
                <a:gd name="connsiteY0" fmla="*/ 73486 h 143836"/>
                <a:gd name="connsiteX1" fmla="*/ 136822 w 374182"/>
                <a:gd name="connsiteY1" fmla="*/ 133811 h 143836"/>
                <a:gd name="connsiteX2" fmla="*/ 251122 w 374182"/>
                <a:gd name="connsiteY2" fmla="*/ 95711 h 143836"/>
                <a:gd name="connsiteX3" fmla="*/ 273347 w 374182"/>
                <a:gd name="connsiteY3" fmla="*/ 124286 h 143836"/>
                <a:gd name="connsiteX4" fmla="*/ 330497 w 374182"/>
                <a:gd name="connsiteY4" fmla="*/ 86186 h 143836"/>
                <a:gd name="connsiteX5" fmla="*/ 371772 w 374182"/>
                <a:gd name="connsiteY5" fmla="*/ 461 h 143836"/>
                <a:gd name="connsiteX6" fmla="*/ 257472 w 374182"/>
                <a:gd name="connsiteY6" fmla="*/ 127461 h 143836"/>
                <a:gd name="connsiteX7" fmla="*/ 213022 w 374182"/>
                <a:gd name="connsiteY7" fmla="*/ 140161 h 143836"/>
                <a:gd name="connsiteX8" fmla="*/ 124122 w 374182"/>
                <a:gd name="connsiteY8" fmla="*/ 108411 h 143836"/>
                <a:gd name="connsiteX9" fmla="*/ 105072 w 374182"/>
                <a:gd name="connsiteY9" fmla="*/ 35386 h 143836"/>
                <a:gd name="connsiteX10" fmla="*/ 92372 w 374182"/>
                <a:gd name="connsiteY10" fmla="*/ 70311 h 143836"/>
                <a:gd name="connsiteX11" fmla="*/ 98722 w 374182"/>
                <a:gd name="connsiteY11" fmla="*/ 105236 h 143836"/>
                <a:gd name="connsiteX12" fmla="*/ 297 w 374182"/>
                <a:gd name="connsiteY12" fmla="*/ 73486 h 14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4182" h="143836">
                  <a:moveTo>
                    <a:pt x="297" y="73486"/>
                  </a:moveTo>
                  <a:cubicBezTo>
                    <a:pt x="6647" y="78248"/>
                    <a:pt x="95018" y="130107"/>
                    <a:pt x="136822" y="133811"/>
                  </a:cubicBezTo>
                  <a:cubicBezTo>
                    <a:pt x="178626" y="137515"/>
                    <a:pt x="228368" y="97298"/>
                    <a:pt x="251122" y="95711"/>
                  </a:cubicBezTo>
                  <a:cubicBezTo>
                    <a:pt x="273876" y="94124"/>
                    <a:pt x="260118" y="125873"/>
                    <a:pt x="273347" y="124286"/>
                  </a:cubicBezTo>
                  <a:cubicBezTo>
                    <a:pt x="286576" y="122699"/>
                    <a:pt x="314093" y="106823"/>
                    <a:pt x="330497" y="86186"/>
                  </a:cubicBezTo>
                  <a:cubicBezTo>
                    <a:pt x="346901" y="65549"/>
                    <a:pt x="383943" y="-6418"/>
                    <a:pt x="371772" y="461"/>
                  </a:cubicBezTo>
                  <a:cubicBezTo>
                    <a:pt x="359601" y="7340"/>
                    <a:pt x="283930" y="104178"/>
                    <a:pt x="257472" y="127461"/>
                  </a:cubicBezTo>
                  <a:cubicBezTo>
                    <a:pt x="231014" y="150744"/>
                    <a:pt x="235247" y="143336"/>
                    <a:pt x="213022" y="140161"/>
                  </a:cubicBezTo>
                  <a:cubicBezTo>
                    <a:pt x="190797" y="136986"/>
                    <a:pt x="142114" y="125873"/>
                    <a:pt x="124122" y="108411"/>
                  </a:cubicBezTo>
                  <a:cubicBezTo>
                    <a:pt x="106130" y="90949"/>
                    <a:pt x="110364" y="41736"/>
                    <a:pt x="105072" y="35386"/>
                  </a:cubicBezTo>
                  <a:cubicBezTo>
                    <a:pt x="99780" y="29036"/>
                    <a:pt x="93430" y="58669"/>
                    <a:pt x="92372" y="70311"/>
                  </a:cubicBezTo>
                  <a:cubicBezTo>
                    <a:pt x="91314" y="81953"/>
                    <a:pt x="106130" y="104178"/>
                    <a:pt x="98722" y="105236"/>
                  </a:cubicBezTo>
                  <a:cubicBezTo>
                    <a:pt x="91314" y="106294"/>
                    <a:pt x="-6053" y="68724"/>
                    <a:pt x="297" y="734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4" name="フリーフォーム 2463">
              <a:extLst>
                <a:ext uri="{FF2B5EF4-FFF2-40B4-BE49-F238E27FC236}">
                  <a16:creationId xmlns:a16="http://schemas.microsoft.com/office/drawing/2014/main" id="{1BED5D31-F45E-71F6-3FFB-80FFE0D62AE3}"/>
                </a:ext>
              </a:extLst>
            </p:cNvPr>
            <p:cNvSpPr/>
            <p:nvPr/>
          </p:nvSpPr>
          <p:spPr>
            <a:xfrm>
              <a:off x="5489391" y="4897857"/>
              <a:ext cx="101991" cy="337957"/>
            </a:xfrm>
            <a:custGeom>
              <a:avLst/>
              <a:gdLst>
                <a:gd name="connsiteX0" fmla="*/ 101784 w 101991"/>
                <a:gd name="connsiteY0" fmla="*/ 1168 h 337957"/>
                <a:gd name="connsiteX1" fmla="*/ 16059 w 101991"/>
                <a:gd name="connsiteY1" fmla="*/ 153568 h 337957"/>
                <a:gd name="connsiteX2" fmla="*/ 184 w 101991"/>
                <a:gd name="connsiteY2" fmla="*/ 337718 h 337957"/>
                <a:gd name="connsiteX3" fmla="*/ 19234 w 101991"/>
                <a:gd name="connsiteY3" fmla="*/ 191668 h 337957"/>
                <a:gd name="connsiteX4" fmla="*/ 25584 w 101991"/>
                <a:gd name="connsiteY4" fmla="*/ 153568 h 337957"/>
                <a:gd name="connsiteX5" fmla="*/ 60509 w 101991"/>
                <a:gd name="connsiteY5" fmla="*/ 140868 h 337957"/>
                <a:gd name="connsiteX6" fmla="*/ 66859 w 101991"/>
                <a:gd name="connsiteY6" fmla="*/ 51968 h 337957"/>
                <a:gd name="connsiteX7" fmla="*/ 41459 w 101991"/>
                <a:gd name="connsiteY7" fmla="*/ 80543 h 337957"/>
                <a:gd name="connsiteX8" fmla="*/ 101784 w 101991"/>
                <a:gd name="connsiteY8" fmla="*/ 1168 h 3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91" h="337957">
                  <a:moveTo>
                    <a:pt x="101784" y="1168"/>
                  </a:moveTo>
                  <a:cubicBezTo>
                    <a:pt x="97551" y="13339"/>
                    <a:pt x="32992" y="97476"/>
                    <a:pt x="16059" y="153568"/>
                  </a:cubicBezTo>
                  <a:cubicBezTo>
                    <a:pt x="-874" y="209660"/>
                    <a:pt x="-345" y="331368"/>
                    <a:pt x="184" y="337718"/>
                  </a:cubicBezTo>
                  <a:cubicBezTo>
                    <a:pt x="713" y="344068"/>
                    <a:pt x="15001" y="222360"/>
                    <a:pt x="19234" y="191668"/>
                  </a:cubicBezTo>
                  <a:cubicBezTo>
                    <a:pt x="23467" y="160976"/>
                    <a:pt x="18705" y="162035"/>
                    <a:pt x="25584" y="153568"/>
                  </a:cubicBezTo>
                  <a:cubicBezTo>
                    <a:pt x="32463" y="145101"/>
                    <a:pt x="53630" y="157801"/>
                    <a:pt x="60509" y="140868"/>
                  </a:cubicBezTo>
                  <a:cubicBezTo>
                    <a:pt x="67388" y="123935"/>
                    <a:pt x="70034" y="62022"/>
                    <a:pt x="66859" y="51968"/>
                  </a:cubicBezTo>
                  <a:cubicBezTo>
                    <a:pt x="63684" y="41914"/>
                    <a:pt x="38813" y="85305"/>
                    <a:pt x="41459" y="80543"/>
                  </a:cubicBezTo>
                  <a:cubicBezTo>
                    <a:pt x="44105" y="75781"/>
                    <a:pt x="106017" y="-11003"/>
                    <a:pt x="101784" y="1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5" name="フリーフォーム 2464">
              <a:extLst>
                <a:ext uri="{FF2B5EF4-FFF2-40B4-BE49-F238E27FC236}">
                  <a16:creationId xmlns:a16="http://schemas.microsoft.com/office/drawing/2014/main" id="{A6CDC145-7CE2-0B65-75B2-15FD1F7AF520}"/>
                </a:ext>
              </a:extLst>
            </p:cNvPr>
            <p:cNvSpPr/>
            <p:nvPr/>
          </p:nvSpPr>
          <p:spPr>
            <a:xfrm>
              <a:off x="5458863" y="5123270"/>
              <a:ext cx="157841" cy="145575"/>
            </a:xfrm>
            <a:custGeom>
              <a:avLst/>
              <a:gdLst>
                <a:gd name="connsiteX0" fmla="*/ 2137 w 157841"/>
                <a:gd name="connsiteY0" fmla="*/ 137705 h 145575"/>
                <a:gd name="connsiteX1" fmla="*/ 154537 w 157841"/>
                <a:gd name="connsiteY1" fmla="*/ 1180 h 145575"/>
                <a:gd name="connsiteX2" fmla="*/ 103737 w 157841"/>
                <a:gd name="connsiteY2" fmla="*/ 74205 h 145575"/>
                <a:gd name="connsiteX3" fmla="*/ 65637 w 157841"/>
                <a:gd name="connsiteY3" fmla="*/ 121830 h 145575"/>
                <a:gd name="connsiteX4" fmla="*/ 2137 w 157841"/>
                <a:gd name="connsiteY4" fmla="*/ 137705 h 14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1" h="145575">
                  <a:moveTo>
                    <a:pt x="2137" y="137705"/>
                  </a:moveTo>
                  <a:cubicBezTo>
                    <a:pt x="16954" y="117597"/>
                    <a:pt x="137604" y="11763"/>
                    <a:pt x="154537" y="1180"/>
                  </a:cubicBezTo>
                  <a:cubicBezTo>
                    <a:pt x="171470" y="-9403"/>
                    <a:pt x="118554" y="54097"/>
                    <a:pt x="103737" y="74205"/>
                  </a:cubicBezTo>
                  <a:cubicBezTo>
                    <a:pt x="88920" y="94313"/>
                    <a:pt x="77279" y="109130"/>
                    <a:pt x="65637" y="121830"/>
                  </a:cubicBezTo>
                  <a:cubicBezTo>
                    <a:pt x="53995" y="134530"/>
                    <a:pt x="-12680" y="157813"/>
                    <a:pt x="2137" y="1377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6" name="フリーフォーム 2465">
              <a:extLst>
                <a:ext uri="{FF2B5EF4-FFF2-40B4-BE49-F238E27FC236}">
                  <a16:creationId xmlns:a16="http://schemas.microsoft.com/office/drawing/2014/main" id="{8119745D-5435-D8FD-CA6F-B86F50640107}"/>
                </a:ext>
              </a:extLst>
            </p:cNvPr>
            <p:cNvSpPr/>
            <p:nvPr/>
          </p:nvSpPr>
          <p:spPr>
            <a:xfrm>
              <a:off x="5498934" y="5181574"/>
              <a:ext cx="240033" cy="123864"/>
            </a:xfrm>
            <a:custGeom>
              <a:avLst/>
              <a:gdLst>
                <a:gd name="connsiteX0" fmla="*/ 235116 w 240033"/>
                <a:gd name="connsiteY0" fmla="*/ 26 h 123864"/>
                <a:gd name="connsiteX1" fmla="*/ 3341 w 240033"/>
                <a:gd name="connsiteY1" fmla="*/ 54001 h 123864"/>
                <a:gd name="connsiteX2" fmla="*/ 117641 w 240033"/>
                <a:gd name="connsiteY2" fmla="*/ 54001 h 123864"/>
                <a:gd name="connsiteX3" fmla="*/ 166 w 240033"/>
                <a:gd name="connsiteY3" fmla="*/ 123851 h 123864"/>
                <a:gd name="connsiteX4" fmla="*/ 149391 w 240033"/>
                <a:gd name="connsiteY4" fmla="*/ 47651 h 123864"/>
                <a:gd name="connsiteX5" fmla="*/ 235116 w 240033"/>
                <a:gd name="connsiteY5" fmla="*/ 26 h 1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033" h="123864">
                  <a:moveTo>
                    <a:pt x="235116" y="26"/>
                  </a:moveTo>
                  <a:cubicBezTo>
                    <a:pt x="210774" y="1084"/>
                    <a:pt x="22920" y="45005"/>
                    <a:pt x="3341" y="54001"/>
                  </a:cubicBezTo>
                  <a:cubicBezTo>
                    <a:pt x="-16238" y="62997"/>
                    <a:pt x="118170" y="42359"/>
                    <a:pt x="117641" y="54001"/>
                  </a:cubicBezTo>
                  <a:cubicBezTo>
                    <a:pt x="117112" y="65643"/>
                    <a:pt x="-5125" y="124909"/>
                    <a:pt x="166" y="123851"/>
                  </a:cubicBezTo>
                  <a:cubicBezTo>
                    <a:pt x="5457" y="122793"/>
                    <a:pt x="111291" y="65643"/>
                    <a:pt x="149391" y="47651"/>
                  </a:cubicBezTo>
                  <a:cubicBezTo>
                    <a:pt x="187491" y="29659"/>
                    <a:pt x="259458" y="-1032"/>
                    <a:pt x="23511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7" name="フリーフォーム 2466">
              <a:extLst>
                <a:ext uri="{FF2B5EF4-FFF2-40B4-BE49-F238E27FC236}">
                  <a16:creationId xmlns:a16="http://schemas.microsoft.com/office/drawing/2014/main" id="{EDEBEE5C-9AD8-441A-7DD3-BEE4E0342730}"/>
                </a:ext>
              </a:extLst>
            </p:cNvPr>
            <p:cNvSpPr/>
            <p:nvPr/>
          </p:nvSpPr>
          <p:spPr>
            <a:xfrm>
              <a:off x="5431281" y="5363053"/>
              <a:ext cx="355506" cy="196400"/>
            </a:xfrm>
            <a:custGeom>
              <a:avLst/>
              <a:gdLst>
                <a:gd name="connsiteX0" fmla="*/ 1144 w 355506"/>
                <a:gd name="connsiteY0" fmla="*/ 2697 h 196400"/>
                <a:gd name="connsiteX1" fmla="*/ 286894 w 355506"/>
                <a:gd name="connsiteY1" fmla="*/ 12222 h 196400"/>
                <a:gd name="connsiteX2" fmla="*/ 315469 w 355506"/>
                <a:gd name="connsiteY2" fmla="*/ 56672 h 196400"/>
                <a:gd name="connsiteX3" fmla="*/ 321819 w 355506"/>
                <a:gd name="connsiteY3" fmla="*/ 97947 h 196400"/>
                <a:gd name="connsiteX4" fmla="*/ 299594 w 355506"/>
                <a:gd name="connsiteY4" fmla="*/ 151922 h 196400"/>
                <a:gd name="connsiteX5" fmla="*/ 239269 w 355506"/>
                <a:gd name="connsiteY5" fmla="*/ 196372 h 196400"/>
                <a:gd name="connsiteX6" fmla="*/ 347219 w 355506"/>
                <a:gd name="connsiteY6" fmla="*/ 145572 h 196400"/>
                <a:gd name="connsiteX7" fmla="*/ 331344 w 355506"/>
                <a:gd name="connsiteY7" fmla="*/ 15397 h 196400"/>
                <a:gd name="connsiteX8" fmla="*/ 197994 w 355506"/>
                <a:gd name="connsiteY8" fmla="*/ 59847 h 196400"/>
                <a:gd name="connsiteX9" fmla="*/ 153544 w 355506"/>
                <a:gd name="connsiteY9" fmla="*/ 53497 h 196400"/>
                <a:gd name="connsiteX10" fmla="*/ 185294 w 355506"/>
                <a:gd name="connsiteY10" fmla="*/ 53497 h 196400"/>
                <a:gd name="connsiteX11" fmla="*/ 1144 w 355506"/>
                <a:gd name="connsiteY11" fmla="*/ 2697 h 19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506" h="196400">
                  <a:moveTo>
                    <a:pt x="1144" y="2697"/>
                  </a:moveTo>
                  <a:cubicBezTo>
                    <a:pt x="18077" y="-4182"/>
                    <a:pt x="234507" y="3226"/>
                    <a:pt x="286894" y="12222"/>
                  </a:cubicBezTo>
                  <a:cubicBezTo>
                    <a:pt x="339281" y="21218"/>
                    <a:pt x="309648" y="42385"/>
                    <a:pt x="315469" y="56672"/>
                  </a:cubicBezTo>
                  <a:cubicBezTo>
                    <a:pt x="321290" y="70959"/>
                    <a:pt x="324465" y="82072"/>
                    <a:pt x="321819" y="97947"/>
                  </a:cubicBezTo>
                  <a:cubicBezTo>
                    <a:pt x="319173" y="113822"/>
                    <a:pt x="313352" y="135518"/>
                    <a:pt x="299594" y="151922"/>
                  </a:cubicBezTo>
                  <a:cubicBezTo>
                    <a:pt x="285836" y="168326"/>
                    <a:pt x="231332" y="197430"/>
                    <a:pt x="239269" y="196372"/>
                  </a:cubicBezTo>
                  <a:cubicBezTo>
                    <a:pt x="247206" y="195314"/>
                    <a:pt x="331873" y="175735"/>
                    <a:pt x="347219" y="145572"/>
                  </a:cubicBezTo>
                  <a:cubicBezTo>
                    <a:pt x="362565" y="115410"/>
                    <a:pt x="356215" y="29685"/>
                    <a:pt x="331344" y="15397"/>
                  </a:cubicBezTo>
                  <a:cubicBezTo>
                    <a:pt x="306473" y="1109"/>
                    <a:pt x="227627" y="53497"/>
                    <a:pt x="197994" y="59847"/>
                  </a:cubicBezTo>
                  <a:cubicBezTo>
                    <a:pt x="168361" y="66197"/>
                    <a:pt x="155661" y="54555"/>
                    <a:pt x="153544" y="53497"/>
                  </a:cubicBezTo>
                  <a:cubicBezTo>
                    <a:pt x="151427" y="52439"/>
                    <a:pt x="210165" y="66726"/>
                    <a:pt x="185294" y="53497"/>
                  </a:cubicBezTo>
                  <a:cubicBezTo>
                    <a:pt x="160423" y="40268"/>
                    <a:pt x="-15789" y="9576"/>
                    <a:pt x="1144" y="26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8" name="フリーフォーム 2467">
              <a:extLst>
                <a:ext uri="{FF2B5EF4-FFF2-40B4-BE49-F238E27FC236}">
                  <a16:creationId xmlns:a16="http://schemas.microsoft.com/office/drawing/2014/main" id="{14065A08-DF2A-EFDC-1469-4C3E62C91CBB}"/>
                </a:ext>
              </a:extLst>
            </p:cNvPr>
            <p:cNvSpPr/>
            <p:nvPr/>
          </p:nvSpPr>
          <p:spPr>
            <a:xfrm>
              <a:off x="5445064" y="5314530"/>
              <a:ext cx="54226" cy="213149"/>
            </a:xfrm>
            <a:custGeom>
              <a:avLst/>
              <a:gdLst>
                <a:gd name="connsiteX0" fmla="*/ 54036 w 54226"/>
                <a:gd name="connsiteY0" fmla="*/ 420 h 213149"/>
                <a:gd name="connsiteX1" fmla="*/ 19111 w 54226"/>
                <a:gd name="connsiteY1" fmla="*/ 86145 h 213149"/>
                <a:gd name="connsiteX2" fmla="*/ 50861 w 54226"/>
                <a:gd name="connsiteY2" fmla="*/ 149645 h 213149"/>
                <a:gd name="connsiteX3" fmla="*/ 50861 w 54226"/>
                <a:gd name="connsiteY3" fmla="*/ 213145 h 213149"/>
                <a:gd name="connsiteX4" fmla="*/ 41336 w 54226"/>
                <a:gd name="connsiteY4" fmla="*/ 152820 h 213149"/>
                <a:gd name="connsiteX5" fmla="*/ 61 w 54226"/>
                <a:gd name="connsiteY5" fmla="*/ 124245 h 213149"/>
                <a:gd name="connsiteX6" fmla="*/ 54036 w 54226"/>
                <a:gd name="connsiteY6" fmla="*/ 420 h 21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26" h="213149">
                  <a:moveTo>
                    <a:pt x="54036" y="420"/>
                  </a:moveTo>
                  <a:cubicBezTo>
                    <a:pt x="57211" y="-5930"/>
                    <a:pt x="19640" y="61274"/>
                    <a:pt x="19111" y="86145"/>
                  </a:cubicBezTo>
                  <a:cubicBezTo>
                    <a:pt x="18582" y="111016"/>
                    <a:pt x="45569" y="128479"/>
                    <a:pt x="50861" y="149645"/>
                  </a:cubicBezTo>
                  <a:cubicBezTo>
                    <a:pt x="56153" y="170811"/>
                    <a:pt x="52448" y="212616"/>
                    <a:pt x="50861" y="213145"/>
                  </a:cubicBezTo>
                  <a:cubicBezTo>
                    <a:pt x="49274" y="213674"/>
                    <a:pt x="49803" y="167637"/>
                    <a:pt x="41336" y="152820"/>
                  </a:cubicBezTo>
                  <a:cubicBezTo>
                    <a:pt x="32869" y="138003"/>
                    <a:pt x="2178" y="143824"/>
                    <a:pt x="61" y="124245"/>
                  </a:cubicBezTo>
                  <a:cubicBezTo>
                    <a:pt x="-2056" y="104666"/>
                    <a:pt x="50861" y="6770"/>
                    <a:pt x="54036" y="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9" name="フリーフォーム 2468">
              <a:extLst>
                <a:ext uri="{FF2B5EF4-FFF2-40B4-BE49-F238E27FC236}">
                  <a16:creationId xmlns:a16="http://schemas.microsoft.com/office/drawing/2014/main" id="{3B9EF7F7-C14B-2A4E-5627-E2CAAE0012C3}"/>
                </a:ext>
              </a:extLst>
            </p:cNvPr>
            <p:cNvSpPr/>
            <p:nvPr/>
          </p:nvSpPr>
          <p:spPr>
            <a:xfrm>
              <a:off x="5666803" y="5362561"/>
              <a:ext cx="89719" cy="222506"/>
            </a:xfrm>
            <a:custGeom>
              <a:avLst/>
              <a:gdLst>
                <a:gd name="connsiteX0" fmla="*/ 38672 w 89719"/>
                <a:gd name="connsiteY0" fmla="*/ 14 h 222506"/>
                <a:gd name="connsiteX1" fmla="*/ 67247 w 89719"/>
                <a:gd name="connsiteY1" fmla="*/ 79389 h 222506"/>
                <a:gd name="connsiteX2" fmla="*/ 16447 w 89719"/>
                <a:gd name="connsiteY2" fmla="*/ 142889 h 222506"/>
                <a:gd name="connsiteX3" fmla="*/ 572 w 89719"/>
                <a:gd name="connsiteY3" fmla="*/ 222264 h 222506"/>
                <a:gd name="connsiteX4" fmla="*/ 6922 w 89719"/>
                <a:gd name="connsiteY4" fmla="*/ 165114 h 222506"/>
                <a:gd name="connsiteX5" fmla="*/ 38672 w 89719"/>
                <a:gd name="connsiteY5" fmla="*/ 95264 h 222506"/>
                <a:gd name="connsiteX6" fmla="*/ 32322 w 89719"/>
                <a:gd name="connsiteY6" fmla="*/ 136539 h 222506"/>
                <a:gd name="connsiteX7" fmla="*/ 89472 w 89719"/>
                <a:gd name="connsiteY7" fmla="*/ 85739 h 222506"/>
                <a:gd name="connsiteX8" fmla="*/ 38672 w 89719"/>
                <a:gd name="connsiteY8" fmla="*/ 14 h 22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719" h="222506">
                  <a:moveTo>
                    <a:pt x="38672" y="14"/>
                  </a:moveTo>
                  <a:cubicBezTo>
                    <a:pt x="34968" y="-1044"/>
                    <a:pt x="70951" y="55577"/>
                    <a:pt x="67247" y="79389"/>
                  </a:cubicBezTo>
                  <a:cubicBezTo>
                    <a:pt x="63543" y="103202"/>
                    <a:pt x="27559" y="119077"/>
                    <a:pt x="16447" y="142889"/>
                  </a:cubicBezTo>
                  <a:cubicBezTo>
                    <a:pt x="5334" y="166702"/>
                    <a:pt x="2159" y="218560"/>
                    <a:pt x="572" y="222264"/>
                  </a:cubicBezTo>
                  <a:cubicBezTo>
                    <a:pt x="-1015" y="225968"/>
                    <a:pt x="572" y="186281"/>
                    <a:pt x="6922" y="165114"/>
                  </a:cubicBezTo>
                  <a:cubicBezTo>
                    <a:pt x="13272" y="143947"/>
                    <a:pt x="34439" y="100026"/>
                    <a:pt x="38672" y="95264"/>
                  </a:cubicBezTo>
                  <a:cubicBezTo>
                    <a:pt x="42905" y="90502"/>
                    <a:pt x="23855" y="138126"/>
                    <a:pt x="32322" y="136539"/>
                  </a:cubicBezTo>
                  <a:cubicBezTo>
                    <a:pt x="40789" y="134952"/>
                    <a:pt x="85239" y="105318"/>
                    <a:pt x="89472" y="85739"/>
                  </a:cubicBezTo>
                  <a:cubicBezTo>
                    <a:pt x="93705" y="66160"/>
                    <a:pt x="42376" y="1072"/>
                    <a:pt x="3867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0" name="フリーフォーム 2469">
              <a:extLst>
                <a:ext uri="{FF2B5EF4-FFF2-40B4-BE49-F238E27FC236}">
                  <a16:creationId xmlns:a16="http://schemas.microsoft.com/office/drawing/2014/main" id="{07BDF760-0284-D641-0DAF-8A20302332D9}"/>
                </a:ext>
              </a:extLst>
            </p:cNvPr>
            <p:cNvSpPr/>
            <p:nvPr/>
          </p:nvSpPr>
          <p:spPr>
            <a:xfrm>
              <a:off x="5460712" y="5409981"/>
              <a:ext cx="301914" cy="102242"/>
            </a:xfrm>
            <a:custGeom>
              <a:avLst/>
              <a:gdLst>
                <a:gd name="connsiteX0" fmla="*/ 301913 w 301914"/>
                <a:gd name="connsiteY0" fmla="*/ 28794 h 102242"/>
                <a:gd name="connsiteX1" fmla="*/ 111413 w 301914"/>
                <a:gd name="connsiteY1" fmla="*/ 219 h 102242"/>
                <a:gd name="connsiteX2" fmla="*/ 82838 w 301914"/>
                <a:gd name="connsiteY2" fmla="*/ 16094 h 102242"/>
                <a:gd name="connsiteX3" fmla="*/ 114588 w 301914"/>
                <a:gd name="connsiteY3" fmla="*/ 25619 h 102242"/>
                <a:gd name="connsiteX4" fmla="*/ 86013 w 301914"/>
                <a:gd name="connsiteY4" fmla="*/ 28794 h 102242"/>
                <a:gd name="connsiteX5" fmla="*/ 35213 w 301914"/>
                <a:gd name="connsiteY5" fmla="*/ 101819 h 102242"/>
                <a:gd name="connsiteX6" fmla="*/ 288 w 301914"/>
                <a:gd name="connsiteY6" fmla="*/ 60544 h 102242"/>
                <a:gd name="connsiteX7" fmla="*/ 54263 w 301914"/>
                <a:gd name="connsiteY7" fmla="*/ 98644 h 102242"/>
                <a:gd name="connsiteX8" fmla="*/ 54263 w 301914"/>
                <a:gd name="connsiteY8" fmla="*/ 28794 h 102242"/>
                <a:gd name="connsiteX9" fmla="*/ 114588 w 301914"/>
                <a:gd name="connsiteY9" fmla="*/ 25619 h 102242"/>
                <a:gd name="connsiteX10" fmla="*/ 301913 w 301914"/>
                <a:gd name="connsiteY10" fmla="*/ 28794 h 10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914" h="102242">
                  <a:moveTo>
                    <a:pt x="301913" y="28794"/>
                  </a:moveTo>
                  <a:cubicBezTo>
                    <a:pt x="301384" y="24561"/>
                    <a:pt x="147925" y="2336"/>
                    <a:pt x="111413" y="219"/>
                  </a:cubicBezTo>
                  <a:cubicBezTo>
                    <a:pt x="74901" y="-1898"/>
                    <a:pt x="82309" y="11861"/>
                    <a:pt x="82838" y="16094"/>
                  </a:cubicBezTo>
                  <a:cubicBezTo>
                    <a:pt x="83367" y="20327"/>
                    <a:pt x="114059" y="23502"/>
                    <a:pt x="114588" y="25619"/>
                  </a:cubicBezTo>
                  <a:cubicBezTo>
                    <a:pt x="115117" y="27736"/>
                    <a:pt x="99242" y="16094"/>
                    <a:pt x="86013" y="28794"/>
                  </a:cubicBezTo>
                  <a:cubicBezTo>
                    <a:pt x="72784" y="41494"/>
                    <a:pt x="49500" y="96527"/>
                    <a:pt x="35213" y="101819"/>
                  </a:cubicBezTo>
                  <a:cubicBezTo>
                    <a:pt x="20926" y="107111"/>
                    <a:pt x="-2887" y="61073"/>
                    <a:pt x="288" y="60544"/>
                  </a:cubicBezTo>
                  <a:cubicBezTo>
                    <a:pt x="3463" y="60015"/>
                    <a:pt x="45267" y="103936"/>
                    <a:pt x="54263" y="98644"/>
                  </a:cubicBezTo>
                  <a:cubicBezTo>
                    <a:pt x="63259" y="93352"/>
                    <a:pt x="44209" y="40965"/>
                    <a:pt x="54263" y="28794"/>
                  </a:cubicBezTo>
                  <a:cubicBezTo>
                    <a:pt x="64317" y="16623"/>
                    <a:pt x="77546" y="21915"/>
                    <a:pt x="114588" y="25619"/>
                  </a:cubicBezTo>
                  <a:cubicBezTo>
                    <a:pt x="151630" y="29323"/>
                    <a:pt x="302442" y="33027"/>
                    <a:pt x="301913" y="28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1" name="フリーフォーム 2470">
              <a:extLst>
                <a:ext uri="{FF2B5EF4-FFF2-40B4-BE49-F238E27FC236}">
                  <a16:creationId xmlns:a16="http://schemas.microsoft.com/office/drawing/2014/main" id="{47583365-1B24-59C2-D5EB-8409ABE57307}"/>
                </a:ext>
              </a:extLst>
            </p:cNvPr>
            <p:cNvSpPr/>
            <p:nvPr/>
          </p:nvSpPr>
          <p:spPr>
            <a:xfrm>
              <a:off x="5581215" y="5400487"/>
              <a:ext cx="130612" cy="168602"/>
            </a:xfrm>
            <a:custGeom>
              <a:avLst/>
              <a:gdLst>
                <a:gd name="connsiteX0" fmla="*/ 435 w 130612"/>
                <a:gd name="connsiteY0" fmla="*/ 188 h 168602"/>
                <a:gd name="connsiteX1" fmla="*/ 29010 w 130612"/>
                <a:gd name="connsiteY1" fmla="*/ 92263 h 168602"/>
                <a:gd name="connsiteX2" fmla="*/ 130610 w 130612"/>
                <a:gd name="connsiteY2" fmla="*/ 168463 h 168602"/>
                <a:gd name="connsiteX3" fmla="*/ 25835 w 130612"/>
                <a:gd name="connsiteY3" fmla="*/ 111313 h 168602"/>
                <a:gd name="connsiteX4" fmla="*/ 13135 w 130612"/>
                <a:gd name="connsiteY4" fmla="*/ 117663 h 168602"/>
                <a:gd name="connsiteX5" fmla="*/ 435 w 130612"/>
                <a:gd name="connsiteY5" fmla="*/ 188 h 16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12" h="168602">
                  <a:moveTo>
                    <a:pt x="435" y="188"/>
                  </a:moveTo>
                  <a:cubicBezTo>
                    <a:pt x="3081" y="-4045"/>
                    <a:pt x="7314" y="64217"/>
                    <a:pt x="29010" y="92263"/>
                  </a:cubicBezTo>
                  <a:cubicBezTo>
                    <a:pt x="50706" y="120309"/>
                    <a:pt x="131139" y="165288"/>
                    <a:pt x="130610" y="168463"/>
                  </a:cubicBezTo>
                  <a:cubicBezTo>
                    <a:pt x="130081" y="171638"/>
                    <a:pt x="45414" y="119780"/>
                    <a:pt x="25835" y="111313"/>
                  </a:cubicBezTo>
                  <a:cubicBezTo>
                    <a:pt x="6256" y="102846"/>
                    <a:pt x="18427" y="136713"/>
                    <a:pt x="13135" y="117663"/>
                  </a:cubicBezTo>
                  <a:cubicBezTo>
                    <a:pt x="7843" y="98613"/>
                    <a:pt x="-2211" y="4421"/>
                    <a:pt x="435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2" name="フリーフォーム 2471">
              <a:extLst>
                <a:ext uri="{FF2B5EF4-FFF2-40B4-BE49-F238E27FC236}">
                  <a16:creationId xmlns:a16="http://schemas.microsoft.com/office/drawing/2014/main" id="{806D7787-5FB4-658D-FC67-524C9691D531}"/>
                </a:ext>
              </a:extLst>
            </p:cNvPr>
            <p:cNvSpPr/>
            <p:nvPr/>
          </p:nvSpPr>
          <p:spPr>
            <a:xfrm>
              <a:off x="5600369" y="5390968"/>
              <a:ext cx="64075" cy="130416"/>
            </a:xfrm>
            <a:custGeom>
              <a:avLst/>
              <a:gdLst>
                <a:gd name="connsiteX0" fmla="*/ 331 w 64075"/>
                <a:gd name="connsiteY0" fmla="*/ 182 h 130416"/>
                <a:gd name="connsiteX1" fmla="*/ 38431 w 64075"/>
                <a:gd name="connsiteY1" fmla="*/ 79557 h 130416"/>
                <a:gd name="connsiteX2" fmla="*/ 28906 w 64075"/>
                <a:gd name="connsiteY2" fmla="*/ 130357 h 130416"/>
                <a:gd name="connsiteX3" fmla="*/ 47956 w 64075"/>
                <a:gd name="connsiteY3" fmla="*/ 70032 h 130416"/>
                <a:gd name="connsiteX4" fmla="*/ 63831 w 64075"/>
                <a:gd name="connsiteY4" fmla="*/ 57332 h 130416"/>
                <a:gd name="connsiteX5" fmla="*/ 331 w 64075"/>
                <a:gd name="connsiteY5" fmla="*/ 182 h 1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75" h="130416">
                  <a:moveTo>
                    <a:pt x="331" y="182"/>
                  </a:moveTo>
                  <a:cubicBezTo>
                    <a:pt x="-3902" y="3886"/>
                    <a:pt x="33669" y="57861"/>
                    <a:pt x="38431" y="79557"/>
                  </a:cubicBezTo>
                  <a:cubicBezTo>
                    <a:pt x="43193" y="101253"/>
                    <a:pt x="27319" y="131944"/>
                    <a:pt x="28906" y="130357"/>
                  </a:cubicBezTo>
                  <a:cubicBezTo>
                    <a:pt x="30493" y="128770"/>
                    <a:pt x="47956" y="70032"/>
                    <a:pt x="47956" y="70032"/>
                  </a:cubicBezTo>
                  <a:cubicBezTo>
                    <a:pt x="53777" y="57861"/>
                    <a:pt x="65948" y="64211"/>
                    <a:pt x="63831" y="57332"/>
                  </a:cubicBezTo>
                  <a:cubicBezTo>
                    <a:pt x="61714" y="50453"/>
                    <a:pt x="4564" y="-3522"/>
                    <a:pt x="331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3" name="フリーフォーム 2472">
              <a:extLst>
                <a:ext uri="{FF2B5EF4-FFF2-40B4-BE49-F238E27FC236}">
                  <a16:creationId xmlns:a16="http://schemas.microsoft.com/office/drawing/2014/main" id="{261ABD20-9B7D-E633-A078-EA9583392057}"/>
                </a:ext>
              </a:extLst>
            </p:cNvPr>
            <p:cNvSpPr/>
            <p:nvPr/>
          </p:nvSpPr>
          <p:spPr>
            <a:xfrm>
              <a:off x="5619031" y="5403850"/>
              <a:ext cx="102432" cy="143231"/>
            </a:xfrm>
            <a:custGeom>
              <a:avLst/>
              <a:gdLst>
                <a:gd name="connsiteX0" fmla="*/ 102319 w 102432"/>
                <a:gd name="connsiteY0" fmla="*/ 0 h 143231"/>
                <a:gd name="connsiteX1" fmla="*/ 54694 w 102432"/>
                <a:gd name="connsiteY1" fmla="*/ 88900 h 143231"/>
                <a:gd name="connsiteX2" fmla="*/ 67394 w 102432"/>
                <a:gd name="connsiteY2" fmla="*/ 142875 h 143231"/>
                <a:gd name="connsiteX3" fmla="*/ 719 w 102432"/>
                <a:gd name="connsiteY3" fmla="*/ 63500 h 143231"/>
                <a:gd name="connsiteX4" fmla="*/ 32469 w 102432"/>
                <a:gd name="connsiteY4" fmla="*/ 127000 h 143231"/>
                <a:gd name="connsiteX5" fmla="*/ 38819 w 102432"/>
                <a:gd name="connsiteY5" fmla="*/ 88900 h 143231"/>
                <a:gd name="connsiteX6" fmla="*/ 102319 w 102432"/>
                <a:gd name="connsiteY6" fmla="*/ 0 h 14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32" h="143231">
                  <a:moveTo>
                    <a:pt x="102319" y="0"/>
                  </a:moveTo>
                  <a:cubicBezTo>
                    <a:pt x="104965" y="0"/>
                    <a:pt x="60515" y="65087"/>
                    <a:pt x="54694" y="88900"/>
                  </a:cubicBezTo>
                  <a:cubicBezTo>
                    <a:pt x="48873" y="112713"/>
                    <a:pt x="76390" y="147108"/>
                    <a:pt x="67394" y="142875"/>
                  </a:cubicBezTo>
                  <a:cubicBezTo>
                    <a:pt x="58398" y="138642"/>
                    <a:pt x="6540" y="66146"/>
                    <a:pt x="719" y="63500"/>
                  </a:cubicBezTo>
                  <a:cubicBezTo>
                    <a:pt x="-5102" y="60854"/>
                    <a:pt x="26119" y="122767"/>
                    <a:pt x="32469" y="127000"/>
                  </a:cubicBezTo>
                  <a:cubicBezTo>
                    <a:pt x="38819" y="131233"/>
                    <a:pt x="30882" y="104775"/>
                    <a:pt x="38819" y="88900"/>
                  </a:cubicBezTo>
                  <a:cubicBezTo>
                    <a:pt x="46756" y="73025"/>
                    <a:pt x="99673" y="0"/>
                    <a:pt x="1023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4" name="フリーフォーム 2473">
              <a:extLst>
                <a:ext uri="{FF2B5EF4-FFF2-40B4-BE49-F238E27FC236}">
                  <a16:creationId xmlns:a16="http://schemas.microsoft.com/office/drawing/2014/main" id="{3235F85B-00B9-B712-5DA8-141AB6D3066E}"/>
                </a:ext>
              </a:extLst>
            </p:cNvPr>
            <p:cNvSpPr/>
            <p:nvPr/>
          </p:nvSpPr>
          <p:spPr>
            <a:xfrm>
              <a:off x="5470306" y="5327641"/>
              <a:ext cx="95168" cy="121322"/>
            </a:xfrm>
            <a:custGeom>
              <a:avLst/>
              <a:gdLst>
                <a:gd name="connsiteX0" fmla="*/ 219 w 95168"/>
                <a:gd name="connsiteY0" fmla="*/ 9 h 121322"/>
                <a:gd name="connsiteX1" fmla="*/ 92294 w 95168"/>
                <a:gd name="connsiteY1" fmla="*/ 111134 h 121322"/>
                <a:gd name="connsiteX2" fmla="*/ 66894 w 95168"/>
                <a:gd name="connsiteY2" fmla="*/ 104784 h 121322"/>
                <a:gd name="connsiteX3" fmla="*/ 219 w 95168"/>
                <a:gd name="connsiteY3" fmla="*/ 9 h 12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68" h="121322">
                  <a:moveTo>
                    <a:pt x="219" y="9"/>
                  </a:moveTo>
                  <a:cubicBezTo>
                    <a:pt x="4452" y="1067"/>
                    <a:pt x="81182" y="93672"/>
                    <a:pt x="92294" y="111134"/>
                  </a:cubicBezTo>
                  <a:cubicBezTo>
                    <a:pt x="103406" y="128596"/>
                    <a:pt x="79594" y="121717"/>
                    <a:pt x="66894" y="104784"/>
                  </a:cubicBezTo>
                  <a:cubicBezTo>
                    <a:pt x="54194" y="87851"/>
                    <a:pt x="-4014" y="-1049"/>
                    <a:pt x="219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5" name="フリーフォーム 2474">
              <a:extLst>
                <a:ext uri="{FF2B5EF4-FFF2-40B4-BE49-F238E27FC236}">
                  <a16:creationId xmlns:a16="http://schemas.microsoft.com/office/drawing/2014/main" id="{026C0F50-6A02-6AC3-E3CC-544D458D15DF}"/>
                </a:ext>
              </a:extLst>
            </p:cNvPr>
            <p:cNvSpPr/>
            <p:nvPr/>
          </p:nvSpPr>
          <p:spPr>
            <a:xfrm>
              <a:off x="4295299" y="4720949"/>
              <a:ext cx="188240" cy="600523"/>
            </a:xfrm>
            <a:custGeom>
              <a:avLst/>
              <a:gdLst>
                <a:gd name="connsiteX0" fmla="*/ 60801 w 188240"/>
                <a:gd name="connsiteY0" fmla="*/ 276 h 600523"/>
                <a:gd name="connsiteX1" fmla="*/ 63976 w 188240"/>
                <a:gd name="connsiteY1" fmla="*/ 171726 h 600523"/>
                <a:gd name="connsiteX2" fmla="*/ 76676 w 188240"/>
                <a:gd name="connsiteY2" fmla="*/ 213001 h 600523"/>
                <a:gd name="connsiteX3" fmla="*/ 476 w 188240"/>
                <a:gd name="connsiteY3" fmla="*/ 181251 h 600523"/>
                <a:gd name="connsiteX4" fmla="*/ 108426 w 188240"/>
                <a:gd name="connsiteY4" fmla="*/ 295551 h 600523"/>
                <a:gd name="connsiteX5" fmla="*/ 143351 w 188240"/>
                <a:gd name="connsiteY5" fmla="*/ 368576 h 600523"/>
                <a:gd name="connsiteX6" fmla="*/ 149701 w 188240"/>
                <a:gd name="connsiteY6" fmla="*/ 517801 h 600523"/>
                <a:gd name="connsiteX7" fmla="*/ 187801 w 188240"/>
                <a:gd name="connsiteY7" fmla="*/ 600351 h 600523"/>
                <a:gd name="connsiteX8" fmla="*/ 168751 w 188240"/>
                <a:gd name="connsiteY8" fmla="*/ 533676 h 600523"/>
                <a:gd name="connsiteX9" fmla="*/ 143351 w 188240"/>
                <a:gd name="connsiteY9" fmla="*/ 352701 h 600523"/>
                <a:gd name="connsiteX10" fmla="*/ 476 w 188240"/>
                <a:gd name="connsiteY10" fmla="*/ 225701 h 600523"/>
                <a:gd name="connsiteX11" fmla="*/ 95726 w 188240"/>
                <a:gd name="connsiteY11" fmla="*/ 270151 h 600523"/>
                <a:gd name="connsiteX12" fmla="*/ 57626 w 188240"/>
                <a:gd name="connsiteY12" fmla="*/ 136801 h 600523"/>
                <a:gd name="connsiteX13" fmla="*/ 83026 w 188240"/>
                <a:gd name="connsiteY13" fmla="*/ 216176 h 600523"/>
                <a:gd name="connsiteX14" fmla="*/ 60801 w 188240"/>
                <a:gd name="connsiteY14" fmla="*/ 276 h 60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240" h="600523">
                  <a:moveTo>
                    <a:pt x="60801" y="276"/>
                  </a:moveTo>
                  <a:cubicBezTo>
                    <a:pt x="57626" y="-7132"/>
                    <a:pt x="61330" y="136272"/>
                    <a:pt x="63976" y="171726"/>
                  </a:cubicBezTo>
                  <a:cubicBezTo>
                    <a:pt x="66622" y="207180"/>
                    <a:pt x="87259" y="211414"/>
                    <a:pt x="76676" y="213001"/>
                  </a:cubicBezTo>
                  <a:cubicBezTo>
                    <a:pt x="66093" y="214589"/>
                    <a:pt x="-4816" y="167493"/>
                    <a:pt x="476" y="181251"/>
                  </a:cubicBezTo>
                  <a:cubicBezTo>
                    <a:pt x="5768" y="195009"/>
                    <a:pt x="84614" y="264330"/>
                    <a:pt x="108426" y="295551"/>
                  </a:cubicBezTo>
                  <a:cubicBezTo>
                    <a:pt x="132238" y="326772"/>
                    <a:pt x="136472" y="331534"/>
                    <a:pt x="143351" y="368576"/>
                  </a:cubicBezTo>
                  <a:cubicBezTo>
                    <a:pt x="150230" y="405618"/>
                    <a:pt x="142293" y="479172"/>
                    <a:pt x="149701" y="517801"/>
                  </a:cubicBezTo>
                  <a:cubicBezTo>
                    <a:pt x="157109" y="556430"/>
                    <a:pt x="184626" y="597705"/>
                    <a:pt x="187801" y="600351"/>
                  </a:cubicBezTo>
                  <a:cubicBezTo>
                    <a:pt x="190976" y="602997"/>
                    <a:pt x="176159" y="574951"/>
                    <a:pt x="168751" y="533676"/>
                  </a:cubicBezTo>
                  <a:cubicBezTo>
                    <a:pt x="161343" y="492401"/>
                    <a:pt x="171397" y="404030"/>
                    <a:pt x="143351" y="352701"/>
                  </a:cubicBezTo>
                  <a:cubicBezTo>
                    <a:pt x="115305" y="301372"/>
                    <a:pt x="8413" y="239459"/>
                    <a:pt x="476" y="225701"/>
                  </a:cubicBezTo>
                  <a:cubicBezTo>
                    <a:pt x="-7462" y="211943"/>
                    <a:pt x="86201" y="284968"/>
                    <a:pt x="95726" y="270151"/>
                  </a:cubicBezTo>
                  <a:cubicBezTo>
                    <a:pt x="105251" y="255334"/>
                    <a:pt x="59743" y="145797"/>
                    <a:pt x="57626" y="136801"/>
                  </a:cubicBezTo>
                  <a:cubicBezTo>
                    <a:pt x="55509" y="127805"/>
                    <a:pt x="82497" y="236813"/>
                    <a:pt x="83026" y="216176"/>
                  </a:cubicBezTo>
                  <a:cubicBezTo>
                    <a:pt x="83555" y="195539"/>
                    <a:pt x="63976" y="7684"/>
                    <a:pt x="60801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6" name="フリーフォーム 2475">
              <a:extLst>
                <a:ext uri="{FF2B5EF4-FFF2-40B4-BE49-F238E27FC236}">
                  <a16:creationId xmlns:a16="http://schemas.microsoft.com/office/drawing/2014/main" id="{2C75A568-14FC-C026-6532-7446C8C66D48}"/>
                </a:ext>
              </a:extLst>
            </p:cNvPr>
            <p:cNvSpPr/>
            <p:nvPr/>
          </p:nvSpPr>
          <p:spPr>
            <a:xfrm>
              <a:off x="4339646" y="4676670"/>
              <a:ext cx="946185" cy="648300"/>
            </a:xfrm>
            <a:custGeom>
              <a:avLst/>
              <a:gdLst>
                <a:gd name="connsiteX0" fmla="*/ 943554 w 946185"/>
                <a:gd name="connsiteY0" fmla="*/ 3280 h 648300"/>
                <a:gd name="connsiteX1" fmla="*/ 473654 w 946185"/>
                <a:gd name="connsiteY1" fmla="*/ 422380 h 648300"/>
                <a:gd name="connsiteX2" fmla="*/ 543504 w 946185"/>
                <a:gd name="connsiteY2" fmla="*/ 384280 h 648300"/>
                <a:gd name="connsiteX3" fmla="*/ 264104 w 946185"/>
                <a:gd name="connsiteY3" fmla="*/ 536680 h 648300"/>
                <a:gd name="connsiteX4" fmla="*/ 152979 w 946185"/>
                <a:gd name="connsiteY4" fmla="*/ 393805 h 648300"/>
                <a:gd name="connsiteX5" fmla="*/ 124404 w 946185"/>
                <a:gd name="connsiteY5" fmla="*/ 454130 h 648300"/>
                <a:gd name="connsiteX6" fmla="*/ 159329 w 946185"/>
                <a:gd name="connsiteY6" fmla="*/ 647805 h 648300"/>
                <a:gd name="connsiteX7" fmla="*/ 127579 w 946185"/>
                <a:gd name="connsiteY7" fmla="*/ 390630 h 648300"/>
                <a:gd name="connsiteX8" fmla="*/ 79954 w 946185"/>
                <a:gd name="connsiteY8" fmla="*/ 323955 h 648300"/>
                <a:gd name="connsiteX9" fmla="*/ 579 w 946185"/>
                <a:gd name="connsiteY9" fmla="*/ 92180 h 648300"/>
                <a:gd name="connsiteX10" fmla="*/ 124404 w 946185"/>
                <a:gd name="connsiteY10" fmla="*/ 403330 h 648300"/>
                <a:gd name="connsiteX11" fmla="*/ 133929 w 946185"/>
                <a:gd name="connsiteY11" fmla="*/ 362055 h 648300"/>
                <a:gd name="connsiteX12" fmla="*/ 314904 w 946185"/>
                <a:gd name="connsiteY12" fmla="*/ 489055 h 648300"/>
                <a:gd name="connsiteX13" fmla="*/ 391104 w 946185"/>
                <a:gd name="connsiteY13" fmla="*/ 409680 h 648300"/>
                <a:gd name="connsiteX14" fmla="*/ 429204 w 946185"/>
                <a:gd name="connsiteY14" fmla="*/ 412855 h 648300"/>
                <a:gd name="connsiteX15" fmla="*/ 619704 w 946185"/>
                <a:gd name="connsiteY15" fmla="*/ 295380 h 648300"/>
                <a:gd name="connsiteX16" fmla="*/ 641929 w 946185"/>
                <a:gd name="connsiteY16" fmla="*/ 282680 h 648300"/>
                <a:gd name="connsiteX17" fmla="*/ 734004 w 946185"/>
                <a:gd name="connsiteY17" fmla="*/ 222355 h 648300"/>
                <a:gd name="connsiteX18" fmla="*/ 667329 w 946185"/>
                <a:gd name="connsiteY18" fmla="*/ 225530 h 648300"/>
                <a:gd name="connsiteX19" fmla="*/ 943554 w 946185"/>
                <a:gd name="connsiteY19" fmla="*/ 3280 h 6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6185" h="648300">
                  <a:moveTo>
                    <a:pt x="943554" y="3280"/>
                  </a:moveTo>
                  <a:cubicBezTo>
                    <a:pt x="911275" y="36088"/>
                    <a:pt x="540329" y="358880"/>
                    <a:pt x="473654" y="422380"/>
                  </a:cubicBezTo>
                  <a:cubicBezTo>
                    <a:pt x="406979" y="485880"/>
                    <a:pt x="543504" y="384280"/>
                    <a:pt x="543504" y="384280"/>
                  </a:cubicBezTo>
                  <a:cubicBezTo>
                    <a:pt x="508579" y="403330"/>
                    <a:pt x="329191" y="535093"/>
                    <a:pt x="264104" y="536680"/>
                  </a:cubicBezTo>
                  <a:cubicBezTo>
                    <a:pt x="199017" y="538267"/>
                    <a:pt x="176262" y="407563"/>
                    <a:pt x="152979" y="393805"/>
                  </a:cubicBezTo>
                  <a:cubicBezTo>
                    <a:pt x="129696" y="380047"/>
                    <a:pt x="123346" y="411797"/>
                    <a:pt x="124404" y="454130"/>
                  </a:cubicBezTo>
                  <a:cubicBezTo>
                    <a:pt x="125462" y="496463"/>
                    <a:pt x="158800" y="658388"/>
                    <a:pt x="159329" y="647805"/>
                  </a:cubicBezTo>
                  <a:cubicBezTo>
                    <a:pt x="159858" y="637222"/>
                    <a:pt x="140808" y="444605"/>
                    <a:pt x="127579" y="390630"/>
                  </a:cubicBezTo>
                  <a:cubicBezTo>
                    <a:pt x="114350" y="336655"/>
                    <a:pt x="101121" y="373697"/>
                    <a:pt x="79954" y="323955"/>
                  </a:cubicBezTo>
                  <a:cubicBezTo>
                    <a:pt x="58787" y="274213"/>
                    <a:pt x="-6829" y="78951"/>
                    <a:pt x="579" y="92180"/>
                  </a:cubicBezTo>
                  <a:cubicBezTo>
                    <a:pt x="7987" y="105409"/>
                    <a:pt x="102179" y="358351"/>
                    <a:pt x="124404" y="403330"/>
                  </a:cubicBezTo>
                  <a:cubicBezTo>
                    <a:pt x="146629" y="448309"/>
                    <a:pt x="102179" y="347768"/>
                    <a:pt x="133929" y="362055"/>
                  </a:cubicBezTo>
                  <a:cubicBezTo>
                    <a:pt x="165679" y="376343"/>
                    <a:pt x="272042" y="481118"/>
                    <a:pt x="314904" y="489055"/>
                  </a:cubicBezTo>
                  <a:cubicBezTo>
                    <a:pt x="357766" y="496992"/>
                    <a:pt x="372054" y="422380"/>
                    <a:pt x="391104" y="409680"/>
                  </a:cubicBezTo>
                  <a:cubicBezTo>
                    <a:pt x="410154" y="396980"/>
                    <a:pt x="391104" y="431905"/>
                    <a:pt x="429204" y="412855"/>
                  </a:cubicBezTo>
                  <a:cubicBezTo>
                    <a:pt x="467304" y="393805"/>
                    <a:pt x="584250" y="317076"/>
                    <a:pt x="619704" y="295380"/>
                  </a:cubicBezTo>
                  <a:cubicBezTo>
                    <a:pt x="655158" y="273684"/>
                    <a:pt x="622879" y="294851"/>
                    <a:pt x="641929" y="282680"/>
                  </a:cubicBezTo>
                  <a:cubicBezTo>
                    <a:pt x="660979" y="270509"/>
                    <a:pt x="729771" y="231880"/>
                    <a:pt x="734004" y="222355"/>
                  </a:cubicBezTo>
                  <a:cubicBezTo>
                    <a:pt x="738237" y="212830"/>
                    <a:pt x="633462" y="257280"/>
                    <a:pt x="667329" y="225530"/>
                  </a:cubicBezTo>
                  <a:cubicBezTo>
                    <a:pt x="701196" y="193780"/>
                    <a:pt x="975833" y="-29528"/>
                    <a:pt x="943554" y="3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7" name="フリーフォーム 2476">
              <a:extLst>
                <a:ext uri="{FF2B5EF4-FFF2-40B4-BE49-F238E27FC236}">
                  <a16:creationId xmlns:a16="http://schemas.microsoft.com/office/drawing/2014/main" id="{AA721A3A-4021-B744-6306-92236D20445D}"/>
                </a:ext>
              </a:extLst>
            </p:cNvPr>
            <p:cNvSpPr/>
            <p:nvPr/>
          </p:nvSpPr>
          <p:spPr>
            <a:xfrm>
              <a:off x="4387310" y="4793763"/>
              <a:ext cx="524501" cy="340653"/>
            </a:xfrm>
            <a:custGeom>
              <a:avLst/>
              <a:gdLst>
                <a:gd name="connsiteX0" fmla="*/ 540 w 524501"/>
                <a:gd name="connsiteY0" fmla="*/ 487 h 340653"/>
                <a:gd name="connsiteX1" fmla="*/ 200565 w 524501"/>
                <a:gd name="connsiteY1" fmla="*/ 137012 h 340653"/>
                <a:gd name="connsiteX2" fmla="*/ 229140 w 524501"/>
                <a:gd name="connsiteY2" fmla="*/ 248137 h 340653"/>
                <a:gd name="connsiteX3" fmla="*/ 381540 w 524501"/>
                <a:gd name="connsiteY3" fmla="*/ 267187 h 340653"/>
                <a:gd name="connsiteX4" fmla="*/ 264065 w 524501"/>
                <a:gd name="connsiteY4" fmla="*/ 340212 h 340653"/>
                <a:gd name="connsiteX5" fmla="*/ 524415 w 524501"/>
                <a:gd name="connsiteY5" fmla="*/ 229087 h 340653"/>
                <a:gd name="connsiteX6" fmla="*/ 292640 w 524501"/>
                <a:gd name="connsiteY6" fmla="*/ 286237 h 340653"/>
                <a:gd name="connsiteX7" fmla="*/ 264065 w 524501"/>
                <a:gd name="connsiteY7" fmla="*/ 219562 h 340653"/>
                <a:gd name="connsiteX8" fmla="*/ 203740 w 524501"/>
                <a:gd name="connsiteY8" fmla="*/ 143362 h 340653"/>
                <a:gd name="connsiteX9" fmla="*/ 121190 w 524501"/>
                <a:gd name="connsiteY9" fmla="*/ 57637 h 340653"/>
                <a:gd name="connsiteX10" fmla="*/ 140240 w 524501"/>
                <a:gd name="connsiteY10" fmla="*/ 89387 h 340653"/>
                <a:gd name="connsiteX11" fmla="*/ 540 w 524501"/>
                <a:gd name="connsiteY11" fmla="*/ 487 h 3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4501" h="340653">
                  <a:moveTo>
                    <a:pt x="540" y="487"/>
                  </a:moveTo>
                  <a:cubicBezTo>
                    <a:pt x="10594" y="8424"/>
                    <a:pt x="162465" y="95737"/>
                    <a:pt x="200565" y="137012"/>
                  </a:cubicBezTo>
                  <a:cubicBezTo>
                    <a:pt x="238665" y="178287"/>
                    <a:pt x="198978" y="226441"/>
                    <a:pt x="229140" y="248137"/>
                  </a:cubicBezTo>
                  <a:cubicBezTo>
                    <a:pt x="259302" y="269833"/>
                    <a:pt x="375719" y="251841"/>
                    <a:pt x="381540" y="267187"/>
                  </a:cubicBezTo>
                  <a:cubicBezTo>
                    <a:pt x="387361" y="282533"/>
                    <a:pt x="240253" y="346562"/>
                    <a:pt x="264065" y="340212"/>
                  </a:cubicBezTo>
                  <a:cubicBezTo>
                    <a:pt x="287877" y="333862"/>
                    <a:pt x="519653" y="238083"/>
                    <a:pt x="524415" y="229087"/>
                  </a:cubicBezTo>
                  <a:cubicBezTo>
                    <a:pt x="529177" y="220091"/>
                    <a:pt x="336032" y="287825"/>
                    <a:pt x="292640" y="286237"/>
                  </a:cubicBezTo>
                  <a:cubicBezTo>
                    <a:pt x="249248" y="284650"/>
                    <a:pt x="278882" y="243374"/>
                    <a:pt x="264065" y="219562"/>
                  </a:cubicBezTo>
                  <a:cubicBezTo>
                    <a:pt x="249248" y="195750"/>
                    <a:pt x="227552" y="170349"/>
                    <a:pt x="203740" y="143362"/>
                  </a:cubicBezTo>
                  <a:cubicBezTo>
                    <a:pt x="179928" y="116375"/>
                    <a:pt x="131773" y="66633"/>
                    <a:pt x="121190" y="57637"/>
                  </a:cubicBezTo>
                  <a:cubicBezTo>
                    <a:pt x="110607" y="48641"/>
                    <a:pt x="156644" y="94679"/>
                    <a:pt x="140240" y="89387"/>
                  </a:cubicBezTo>
                  <a:cubicBezTo>
                    <a:pt x="123836" y="84095"/>
                    <a:pt x="-9514" y="-7450"/>
                    <a:pt x="540" y="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8" name="フリーフォーム 2477">
              <a:extLst>
                <a:ext uri="{FF2B5EF4-FFF2-40B4-BE49-F238E27FC236}">
                  <a16:creationId xmlns:a16="http://schemas.microsoft.com/office/drawing/2014/main" id="{887AC08C-BDBD-6697-8E5F-951F8AD5FD7E}"/>
                </a:ext>
              </a:extLst>
            </p:cNvPr>
            <p:cNvSpPr/>
            <p:nvPr/>
          </p:nvSpPr>
          <p:spPr>
            <a:xfrm>
              <a:off x="4418821" y="4676294"/>
              <a:ext cx="64367" cy="363530"/>
            </a:xfrm>
            <a:custGeom>
              <a:avLst/>
              <a:gdLst>
                <a:gd name="connsiteX0" fmla="*/ 64279 w 64367"/>
                <a:gd name="connsiteY0" fmla="*/ 481 h 363530"/>
                <a:gd name="connsiteX1" fmla="*/ 10304 w 64367"/>
                <a:gd name="connsiteY1" fmla="*/ 168756 h 363530"/>
                <a:gd name="connsiteX2" fmla="*/ 54754 w 64367"/>
                <a:gd name="connsiteY2" fmla="*/ 292581 h 363530"/>
                <a:gd name="connsiteX3" fmla="*/ 16654 w 64367"/>
                <a:gd name="connsiteY3" fmla="*/ 225906 h 363530"/>
                <a:gd name="connsiteX4" fmla="*/ 45229 w 64367"/>
                <a:gd name="connsiteY4" fmla="*/ 362431 h 363530"/>
                <a:gd name="connsiteX5" fmla="*/ 779 w 64367"/>
                <a:gd name="connsiteY5" fmla="*/ 137006 h 363530"/>
                <a:gd name="connsiteX6" fmla="*/ 16654 w 64367"/>
                <a:gd name="connsiteY6" fmla="*/ 127481 h 363530"/>
                <a:gd name="connsiteX7" fmla="*/ 13479 w 64367"/>
                <a:gd name="connsiteY7" fmla="*/ 60806 h 363530"/>
                <a:gd name="connsiteX8" fmla="*/ 23004 w 64367"/>
                <a:gd name="connsiteY8" fmla="*/ 114781 h 363530"/>
                <a:gd name="connsiteX9" fmla="*/ 64279 w 64367"/>
                <a:gd name="connsiteY9" fmla="*/ 481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67" h="363530">
                  <a:moveTo>
                    <a:pt x="64279" y="481"/>
                  </a:moveTo>
                  <a:cubicBezTo>
                    <a:pt x="62162" y="9477"/>
                    <a:pt x="11891" y="120073"/>
                    <a:pt x="10304" y="168756"/>
                  </a:cubicBezTo>
                  <a:cubicBezTo>
                    <a:pt x="8717" y="217439"/>
                    <a:pt x="53696" y="283056"/>
                    <a:pt x="54754" y="292581"/>
                  </a:cubicBezTo>
                  <a:cubicBezTo>
                    <a:pt x="55812" y="302106"/>
                    <a:pt x="18241" y="214264"/>
                    <a:pt x="16654" y="225906"/>
                  </a:cubicBezTo>
                  <a:cubicBezTo>
                    <a:pt x="15067" y="237548"/>
                    <a:pt x="47875" y="377248"/>
                    <a:pt x="45229" y="362431"/>
                  </a:cubicBezTo>
                  <a:cubicBezTo>
                    <a:pt x="42583" y="347614"/>
                    <a:pt x="5541" y="176164"/>
                    <a:pt x="779" y="137006"/>
                  </a:cubicBezTo>
                  <a:cubicBezTo>
                    <a:pt x="-3984" y="97848"/>
                    <a:pt x="14537" y="140181"/>
                    <a:pt x="16654" y="127481"/>
                  </a:cubicBezTo>
                  <a:cubicBezTo>
                    <a:pt x="18771" y="114781"/>
                    <a:pt x="12421" y="62923"/>
                    <a:pt x="13479" y="60806"/>
                  </a:cubicBezTo>
                  <a:cubicBezTo>
                    <a:pt x="14537" y="58689"/>
                    <a:pt x="16125" y="117956"/>
                    <a:pt x="23004" y="114781"/>
                  </a:cubicBezTo>
                  <a:cubicBezTo>
                    <a:pt x="29883" y="111606"/>
                    <a:pt x="66396" y="-8515"/>
                    <a:pt x="64279" y="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9" name="フリーフォーム 2478">
              <a:extLst>
                <a:ext uri="{FF2B5EF4-FFF2-40B4-BE49-F238E27FC236}">
                  <a16:creationId xmlns:a16="http://schemas.microsoft.com/office/drawing/2014/main" id="{55442DA1-C5CE-2D64-BBE7-F8A5839C14A3}"/>
                </a:ext>
              </a:extLst>
            </p:cNvPr>
            <p:cNvSpPr/>
            <p:nvPr/>
          </p:nvSpPr>
          <p:spPr>
            <a:xfrm>
              <a:off x="4489383" y="4800555"/>
              <a:ext cx="381332" cy="259404"/>
            </a:xfrm>
            <a:custGeom>
              <a:avLst/>
              <a:gdLst>
                <a:gd name="connsiteX0" fmla="*/ 67 w 381332"/>
                <a:gd name="connsiteY0" fmla="*/ 45 h 259404"/>
                <a:gd name="connsiteX1" fmla="*/ 225492 w 381332"/>
                <a:gd name="connsiteY1" fmla="*/ 190545 h 259404"/>
                <a:gd name="connsiteX2" fmla="*/ 206442 w 381332"/>
                <a:gd name="connsiteY2" fmla="*/ 184195 h 259404"/>
                <a:gd name="connsiteX3" fmla="*/ 365192 w 381332"/>
                <a:gd name="connsiteY3" fmla="*/ 247695 h 259404"/>
                <a:gd name="connsiteX4" fmla="*/ 222317 w 381332"/>
                <a:gd name="connsiteY4" fmla="*/ 244520 h 259404"/>
                <a:gd name="connsiteX5" fmla="*/ 365192 w 381332"/>
                <a:gd name="connsiteY5" fmla="*/ 257220 h 259404"/>
                <a:gd name="connsiteX6" fmla="*/ 362017 w 381332"/>
                <a:gd name="connsiteY6" fmla="*/ 250870 h 259404"/>
                <a:gd name="connsiteX7" fmla="*/ 222317 w 381332"/>
                <a:gd name="connsiteY7" fmla="*/ 177845 h 259404"/>
                <a:gd name="connsiteX8" fmla="*/ 250892 w 381332"/>
                <a:gd name="connsiteY8" fmla="*/ 209595 h 259404"/>
                <a:gd name="connsiteX9" fmla="*/ 67 w 381332"/>
                <a:gd name="connsiteY9" fmla="*/ 45 h 2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332" h="259404">
                  <a:moveTo>
                    <a:pt x="67" y="45"/>
                  </a:moveTo>
                  <a:cubicBezTo>
                    <a:pt x="-4166" y="-3130"/>
                    <a:pt x="191096" y="159853"/>
                    <a:pt x="225492" y="190545"/>
                  </a:cubicBezTo>
                  <a:cubicBezTo>
                    <a:pt x="259888" y="221237"/>
                    <a:pt x="206442" y="184195"/>
                    <a:pt x="206442" y="184195"/>
                  </a:cubicBezTo>
                  <a:cubicBezTo>
                    <a:pt x="229725" y="193720"/>
                    <a:pt x="362546" y="237641"/>
                    <a:pt x="365192" y="247695"/>
                  </a:cubicBezTo>
                  <a:cubicBezTo>
                    <a:pt x="367838" y="257749"/>
                    <a:pt x="222317" y="242933"/>
                    <a:pt x="222317" y="244520"/>
                  </a:cubicBezTo>
                  <a:cubicBezTo>
                    <a:pt x="222317" y="246107"/>
                    <a:pt x="341909" y="256162"/>
                    <a:pt x="365192" y="257220"/>
                  </a:cubicBezTo>
                  <a:cubicBezTo>
                    <a:pt x="388475" y="258278"/>
                    <a:pt x="385829" y="264099"/>
                    <a:pt x="362017" y="250870"/>
                  </a:cubicBezTo>
                  <a:cubicBezTo>
                    <a:pt x="338205" y="237641"/>
                    <a:pt x="240838" y="184724"/>
                    <a:pt x="222317" y="177845"/>
                  </a:cubicBezTo>
                  <a:cubicBezTo>
                    <a:pt x="203796" y="170966"/>
                    <a:pt x="283171" y="236053"/>
                    <a:pt x="250892" y="209595"/>
                  </a:cubicBezTo>
                  <a:cubicBezTo>
                    <a:pt x="218613" y="183137"/>
                    <a:pt x="4300" y="3220"/>
                    <a:pt x="67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0" name="フリーフォーム 2479">
              <a:extLst>
                <a:ext uri="{FF2B5EF4-FFF2-40B4-BE49-F238E27FC236}">
                  <a16:creationId xmlns:a16="http://schemas.microsoft.com/office/drawing/2014/main" id="{79006FCA-6B68-A0F4-5BB4-B360C93D1E75}"/>
                </a:ext>
              </a:extLst>
            </p:cNvPr>
            <p:cNvSpPr/>
            <p:nvPr/>
          </p:nvSpPr>
          <p:spPr>
            <a:xfrm>
              <a:off x="4700659" y="4717418"/>
              <a:ext cx="606118" cy="436768"/>
            </a:xfrm>
            <a:custGeom>
              <a:avLst/>
              <a:gdLst>
                <a:gd name="connsiteX0" fmla="*/ 604766 w 606118"/>
                <a:gd name="connsiteY0" fmla="*/ 632 h 436768"/>
                <a:gd name="connsiteX1" fmla="*/ 341241 w 606118"/>
                <a:gd name="connsiteY1" fmla="*/ 187957 h 436768"/>
                <a:gd name="connsiteX2" fmla="*/ 423791 w 606118"/>
                <a:gd name="connsiteY2" fmla="*/ 159382 h 436768"/>
                <a:gd name="connsiteX3" fmla="*/ 1516 w 606118"/>
                <a:gd name="connsiteY3" fmla="*/ 435607 h 436768"/>
                <a:gd name="connsiteX4" fmla="*/ 287266 w 606118"/>
                <a:gd name="connsiteY4" fmla="*/ 254632 h 436768"/>
                <a:gd name="connsiteX5" fmla="*/ 414266 w 606118"/>
                <a:gd name="connsiteY5" fmla="*/ 162557 h 436768"/>
                <a:gd name="connsiteX6" fmla="*/ 442841 w 606118"/>
                <a:gd name="connsiteY6" fmla="*/ 127632 h 436768"/>
                <a:gd name="connsiteX7" fmla="*/ 604766 w 606118"/>
                <a:gd name="connsiteY7" fmla="*/ 632 h 43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118" h="436768">
                  <a:moveTo>
                    <a:pt x="604766" y="632"/>
                  </a:moveTo>
                  <a:cubicBezTo>
                    <a:pt x="587833" y="10686"/>
                    <a:pt x="371403" y="161499"/>
                    <a:pt x="341241" y="187957"/>
                  </a:cubicBezTo>
                  <a:cubicBezTo>
                    <a:pt x="311079" y="214415"/>
                    <a:pt x="480412" y="118107"/>
                    <a:pt x="423791" y="159382"/>
                  </a:cubicBezTo>
                  <a:cubicBezTo>
                    <a:pt x="367170" y="200657"/>
                    <a:pt x="24270" y="419732"/>
                    <a:pt x="1516" y="435607"/>
                  </a:cubicBezTo>
                  <a:cubicBezTo>
                    <a:pt x="-21238" y="451482"/>
                    <a:pt x="218474" y="300140"/>
                    <a:pt x="287266" y="254632"/>
                  </a:cubicBezTo>
                  <a:cubicBezTo>
                    <a:pt x="356058" y="209124"/>
                    <a:pt x="388337" y="183724"/>
                    <a:pt x="414266" y="162557"/>
                  </a:cubicBezTo>
                  <a:cubicBezTo>
                    <a:pt x="440195" y="141390"/>
                    <a:pt x="411091" y="151974"/>
                    <a:pt x="442841" y="127632"/>
                  </a:cubicBezTo>
                  <a:cubicBezTo>
                    <a:pt x="474591" y="103290"/>
                    <a:pt x="621699" y="-9422"/>
                    <a:pt x="604766" y="6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1" name="フリーフォーム 2480">
              <a:extLst>
                <a:ext uri="{FF2B5EF4-FFF2-40B4-BE49-F238E27FC236}">
                  <a16:creationId xmlns:a16="http://schemas.microsoft.com/office/drawing/2014/main" id="{96429165-B80F-6EE0-2407-547804B897E2}"/>
                </a:ext>
              </a:extLst>
            </p:cNvPr>
            <p:cNvSpPr/>
            <p:nvPr/>
          </p:nvSpPr>
          <p:spPr>
            <a:xfrm>
              <a:off x="4952995" y="4718402"/>
              <a:ext cx="364203" cy="371172"/>
            </a:xfrm>
            <a:custGeom>
              <a:avLst/>
              <a:gdLst>
                <a:gd name="connsiteX0" fmla="*/ 298455 w 364203"/>
                <a:gd name="connsiteY0" fmla="*/ 5998 h 371172"/>
                <a:gd name="connsiteX1" fmla="*/ 241305 w 364203"/>
                <a:gd name="connsiteY1" fmla="*/ 88548 h 371172"/>
                <a:gd name="connsiteX2" fmla="*/ 66680 w 364203"/>
                <a:gd name="connsiteY2" fmla="*/ 301273 h 371172"/>
                <a:gd name="connsiteX3" fmla="*/ 206380 w 364203"/>
                <a:gd name="connsiteY3" fmla="*/ 167923 h 371172"/>
                <a:gd name="connsiteX4" fmla="*/ 190505 w 364203"/>
                <a:gd name="connsiteY4" fmla="*/ 190148 h 371172"/>
                <a:gd name="connsiteX5" fmla="*/ 5 w 364203"/>
                <a:gd name="connsiteY5" fmla="*/ 371123 h 371172"/>
                <a:gd name="connsiteX6" fmla="*/ 184155 w 364203"/>
                <a:gd name="connsiteY6" fmla="*/ 171098 h 371172"/>
                <a:gd name="connsiteX7" fmla="*/ 254005 w 364203"/>
                <a:gd name="connsiteY7" fmla="*/ 85373 h 371172"/>
                <a:gd name="connsiteX8" fmla="*/ 257180 w 364203"/>
                <a:gd name="connsiteY8" fmla="*/ 66323 h 371172"/>
                <a:gd name="connsiteX9" fmla="*/ 361955 w 364203"/>
                <a:gd name="connsiteY9" fmla="*/ 12348 h 371172"/>
                <a:gd name="connsiteX10" fmla="*/ 298455 w 364203"/>
                <a:gd name="connsiteY10" fmla="*/ 5998 h 37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203" h="371172">
                  <a:moveTo>
                    <a:pt x="298455" y="5998"/>
                  </a:moveTo>
                  <a:cubicBezTo>
                    <a:pt x="278347" y="18698"/>
                    <a:pt x="279934" y="39336"/>
                    <a:pt x="241305" y="88548"/>
                  </a:cubicBezTo>
                  <a:cubicBezTo>
                    <a:pt x="202676" y="137761"/>
                    <a:pt x="72501" y="288044"/>
                    <a:pt x="66680" y="301273"/>
                  </a:cubicBezTo>
                  <a:cubicBezTo>
                    <a:pt x="60859" y="314502"/>
                    <a:pt x="185743" y="186444"/>
                    <a:pt x="206380" y="167923"/>
                  </a:cubicBezTo>
                  <a:cubicBezTo>
                    <a:pt x="227017" y="149402"/>
                    <a:pt x="224901" y="156281"/>
                    <a:pt x="190505" y="190148"/>
                  </a:cubicBezTo>
                  <a:cubicBezTo>
                    <a:pt x="156109" y="224015"/>
                    <a:pt x="1063" y="374298"/>
                    <a:pt x="5" y="371123"/>
                  </a:cubicBezTo>
                  <a:cubicBezTo>
                    <a:pt x="-1053" y="367948"/>
                    <a:pt x="141822" y="218723"/>
                    <a:pt x="184155" y="171098"/>
                  </a:cubicBezTo>
                  <a:cubicBezTo>
                    <a:pt x="226488" y="123473"/>
                    <a:pt x="241834" y="102835"/>
                    <a:pt x="254005" y="85373"/>
                  </a:cubicBezTo>
                  <a:cubicBezTo>
                    <a:pt x="266176" y="67911"/>
                    <a:pt x="239188" y="78494"/>
                    <a:pt x="257180" y="66323"/>
                  </a:cubicBezTo>
                  <a:cubicBezTo>
                    <a:pt x="275172" y="54152"/>
                    <a:pt x="347668" y="21344"/>
                    <a:pt x="361955" y="12348"/>
                  </a:cubicBezTo>
                  <a:cubicBezTo>
                    <a:pt x="376242" y="3352"/>
                    <a:pt x="318563" y="-6702"/>
                    <a:pt x="298455" y="59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2" name="フリーフォーム 2481">
              <a:extLst>
                <a:ext uri="{FF2B5EF4-FFF2-40B4-BE49-F238E27FC236}">
                  <a16:creationId xmlns:a16="http://schemas.microsoft.com/office/drawing/2014/main" id="{FF146042-35C4-212C-44E7-3B95FE4DD791}"/>
                </a:ext>
              </a:extLst>
            </p:cNvPr>
            <p:cNvSpPr/>
            <p:nvPr/>
          </p:nvSpPr>
          <p:spPr>
            <a:xfrm>
              <a:off x="4791658" y="4781529"/>
              <a:ext cx="590123" cy="864494"/>
            </a:xfrm>
            <a:custGeom>
              <a:avLst/>
              <a:gdLst>
                <a:gd name="connsiteX0" fmla="*/ 488367 w 590123"/>
                <a:gd name="connsiteY0" fmla="*/ 21 h 864494"/>
                <a:gd name="connsiteX1" fmla="*/ 561392 w 590123"/>
                <a:gd name="connsiteY1" fmla="*/ 101621 h 864494"/>
                <a:gd name="connsiteX2" fmla="*/ 570917 w 590123"/>
                <a:gd name="connsiteY2" fmla="*/ 292121 h 864494"/>
                <a:gd name="connsiteX3" fmla="*/ 564567 w 590123"/>
                <a:gd name="connsiteY3" fmla="*/ 254021 h 864494"/>
                <a:gd name="connsiteX4" fmla="*/ 574092 w 590123"/>
                <a:gd name="connsiteY4" fmla="*/ 374671 h 864494"/>
                <a:gd name="connsiteX5" fmla="*/ 447092 w 590123"/>
                <a:gd name="connsiteY5" fmla="*/ 514371 h 864494"/>
                <a:gd name="connsiteX6" fmla="*/ 415342 w 590123"/>
                <a:gd name="connsiteY6" fmla="*/ 555646 h 864494"/>
                <a:gd name="connsiteX7" fmla="*/ 539167 w 590123"/>
                <a:gd name="connsiteY7" fmla="*/ 581046 h 864494"/>
                <a:gd name="connsiteX8" fmla="*/ 294692 w 590123"/>
                <a:gd name="connsiteY8" fmla="*/ 688996 h 864494"/>
                <a:gd name="connsiteX9" fmla="*/ 2592 w 590123"/>
                <a:gd name="connsiteY9" fmla="*/ 863621 h 864494"/>
                <a:gd name="connsiteX10" fmla="*/ 472492 w 590123"/>
                <a:gd name="connsiteY10" fmla="*/ 609621 h 864494"/>
                <a:gd name="connsiteX11" fmla="*/ 459792 w 590123"/>
                <a:gd name="connsiteY11" fmla="*/ 558821 h 864494"/>
                <a:gd name="connsiteX12" fmla="*/ 558217 w 590123"/>
                <a:gd name="connsiteY12" fmla="*/ 358796 h 864494"/>
                <a:gd name="connsiteX13" fmla="*/ 586792 w 590123"/>
                <a:gd name="connsiteY13" fmla="*/ 95271 h 864494"/>
                <a:gd name="connsiteX14" fmla="*/ 488367 w 590123"/>
                <a:gd name="connsiteY14" fmla="*/ 21 h 8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0123" h="864494">
                  <a:moveTo>
                    <a:pt x="488367" y="21"/>
                  </a:moveTo>
                  <a:cubicBezTo>
                    <a:pt x="484134" y="1079"/>
                    <a:pt x="547634" y="52938"/>
                    <a:pt x="561392" y="101621"/>
                  </a:cubicBezTo>
                  <a:cubicBezTo>
                    <a:pt x="575150" y="150304"/>
                    <a:pt x="570388" y="266721"/>
                    <a:pt x="570917" y="292121"/>
                  </a:cubicBezTo>
                  <a:cubicBezTo>
                    <a:pt x="571446" y="317521"/>
                    <a:pt x="564038" y="240263"/>
                    <a:pt x="564567" y="254021"/>
                  </a:cubicBezTo>
                  <a:cubicBezTo>
                    <a:pt x="565096" y="267779"/>
                    <a:pt x="593671" y="331279"/>
                    <a:pt x="574092" y="374671"/>
                  </a:cubicBezTo>
                  <a:cubicBezTo>
                    <a:pt x="554513" y="418063"/>
                    <a:pt x="473550" y="484209"/>
                    <a:pt x="447092" y="514371"/>
                  </a:cubicBezTo>
                  <a:cubicBezTo>
                    <a:pt x="420634" y="544533"/>
                    <a:pt x="399996" y="544534"/>
                    <a:pt x="415342" y="555646"/>
                  </a:cubicBezTo>
                  <a:cubicBezTo>
                    <a:pt x="430688" y="566758"/>
                    <a:pt x="559275" y="558821"/>
                    <a:pt x="539167" y="581046"/>
                  </a:cubicBezTo>
                  <a:cubicBezTo>
                    <a:pt x="519059" y="603271"/>
                    <a:pt x="384121" y="641900"/>
                    <a:pt x="294692" y="688996"/>
                  </a:cubicBezTo>
                  <a:cubicBezTo>
                    <a:pt x="205263" y="736092"/>
                    <a:pt x="-27041" y="876850"/>
                    <a:pt x="2592" y="863621"/>
                  </a:cubicBezTo>
                  <a:cubicBezTo>
                    <a:pt x="32225" y="850392"/>
                    <a:pt x="396292" y="660421"/>
                    <a:pt x="472492" y="609621"/>
                  </a:cubicBezTo>
                  <a:cubicBezTo>
                    <a:pt x="548692" y="558821"/>
                    <a:pt x="445505" y="600625"/>
                    <a:pt x="459792" y="558821"/>
                  </a:cubicBezTo>
                  <a:cubicBezTo>
                    <a:pt x="474079" y="517017"/>
                    <a:pt x="537050" y="436054"/>
                    <a:pt x="558217" y="358796"/>
                  </a:cubicBezTo>
                  <a:cubicBezTo>
                    <a:pt x="579384" y="281538"/>
                    <a:pt x="597905" y="153479"/>
                    <a:pt x="586792" y="95271"/>
                  </a:cubicBezTo>
                  <a:cubicBezTo>
                    <a:pt x="575680" y="37063"/>
                    <a:pt x="492600" y="-1037"/>
                    <a:pt x="48836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3" name="フリーフォーム 2482">
              <a:extLst>
                <a:ext uri="{FF2B5EF4-FFF2-40B4-BE49-F238E27FC236}">
                  <a16:creationId xmlns:a16="http://schemas.microsoft.com/office/drawing/2014/main" id="{CAAC9F04-F5F3-8DC7-F658-E7D51FF25986}"/>
                </a:ext>
              </a:extLst>
            </p:cNvPr>
            <p:cNvSpPr/>
            <p:nvPr/>
          </p:nvSpPr>
          <p:spPr>
            <a:xfrm>
              <a:off x="5124373" y="4749797"/>
              <a:ext cx="216163" cy="292157"/>
            </a:xfrm>
            <a:custGeom>
              <a:avLst/>
              <a:gdLst>
                <a:gd name="connsiteX0" fmla="*/ 215977 w 216163"/>
                <a:gd name="connsiteY0" fmla="*/ 3 h 292157"/>
                <a:gd name="connsiteX1" fmla="*/ 92152 w 216163"/>
                <a:gd name="connsiteY1" fmla="*/ 88903 h 292157"/>
                <a:gd name="connsiteX2" fmla="*/ 95327 w 216163"/>
                <a:gd name="connsiteY2" fmla="*/ 180978 h 292157"/>
                <a:gd name="connsiteX3" fmla="*/ 88977 w 216163"/>
                <a:gd name="connsiteY3" fmla="*/ 180978 h 292157"/>
                <a:gd name="connsiteX4" fmla="*/ 77 w 216163"/>
                <a:gd name="connsiteY4" fmla="*/ 292103 h 292157"/>
                <a:gd name="connsiteX5" fmla="*/ 73102 w 216163"/>
                <a:gd name="connsiteY5" fmla="*/ 165103 h 292157"/>
                <a:gd name="connsiteX6" fmla="*/ 60402 w 216163"/>
                <a:gd name="connsiteY6" fmla="*/ 85728 h 292157"/>
                <a:gd name="connsiteX7" fmla="*/ 215977 w 216163"/>
                <a:gd name="connsiteY7" fmla="*/ 3 h 29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3" h="292157">
                  <a:moveTo>
                    <a:pt x="215977" y="3"/>
                  </a:moveTo>
                  <a:cubicBezTo>
                    <a:pt x="221269" y="532"/>
                    <a:pt x="112260" y="58740"/>
                    <a:pt x="92152" y="88903"/>
                  </a:cubicBezTo>
                  <a:cubicBezTo>
                    <a:pt x="72044" y="119066"/>
                    <a:pt x="95856" y="165632"/>
                    <a:pt x="95327" y="180978"/>
                  </a:cubicBezTo>
                  <a:cubicBezTo>
                    <a:pt x="94798" y="196324"/>
                    <a:pt x="104852" y="162457"/>
                    <a:pt x="88977" y="180978"/>
                  </a:cubicBezTo>
                  <a:cubicBezTo>
                    <a:pt x="73102" y="199499"/>
                    <a:pt x="2723" y="294749"/>
                    <a:pt x="77" y="292103"/>
                  </a:cubicBezTo>
                  <a:cubicBezTo>
                    <a:pt x="-2569" y="289457"/>
                    <a:pt x="63048" y="199499"/>
                    <a:pt x="73102" y="165103"/>
                  </a:cubicBezTo>
                  <a:cubicBezTo>
                    <a:pt x="83156" y="130707"/>
                    <a:pt x="40294" y="112186"/>
                    <a:pt x="60402" y="85728"/>
                  </a:cubicBezTo>
                  <a:cubicBezTo>
                    <a:pt x="80510" y="59270"/>
                    <a:pt x="210685" y="-526"/>
                    <a:pt x="215977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4" name="フリーフォーム 2483">
              <a:extLst>
                <a:ext uri="{FF2B5EF4-FFF2-40B4-BE49-F238E27FC236}">
                  <a16:creationId xmlns:a16="http://schemas.microsoft.com/office/drawing/2014/main" id="{1ED18CB6-D4D3-5B0D-64C6-67437AC61AD5}"/>
                </a:ext>
              </a:extLst>
            </p:cNvPr>
            <p:cNvSpPr/>
            <p:nvPr/>
          </p:nvSpPr>
          <p:spPr>
            <a:xfrm>
              <a:off x="4596880" y="5409987"/>
              <a:ext cx="528814" cy="149613"/>
            </a:xfrm>
            <a:custGeom>
              <a:avLst/>
              <a:gdLst>
                <a:gd name="connsiteX0" fmla="*/ 520 w 528814"/>
                <a:gd name="connsiteY0" fmla="*/ 114513 h 149613"/>
                <a:gd name="connsiteX1" fmla="*/ 524395 w 528814"/>
                <a:gd name="connsiteY1" fmla="*/ 213 h 149613"/>
                <a:gd name="connsiteX2" fmla="*/ 260870 w 528814"/>
                <a:gd name="connsiteY2" fmla="*/ 149438 h 149613"/>
                <a:gd name="connsiteX3" fmla="*/ 422795 w 528814"/>
                <a:gd name="connsiteY3" fmla="*/ 31963 h 149613"/>
                <a:gd name="connsiteX4" fmla="*/ 520 w 528814"/>
                <a:gd name="connsiteY4" fmla="*/ 114513 h 14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814" h="149613">
                  <a:moveTo>
                    <a:pt x="520" y="114513"/>
                  </a:moveTo>
                  <a:cubicBezTo>
                    <a:pt x="17453" y="109221"/>
                    <a:pt x="481003" y="-5608"/>
                    <a:pt x="524395" y="213"/>
                  </a:cubicBezTo>
                  <a:cubicBezTo>
                    <a:pt x="567787" y="6034"/>
                    <a:pt x="277803" y="144146"/>
                    <a:pt x="260870" y="149438"/>
                  </a:cubicBezTo>
                  <a:cubicBezTo>
                    <a:pt x="243937" y="154730"/>
                    <a:pt x="460366" y="38313"/>
                    <a:pt x="422795" y="31963"/>
                  </a:cubicBezTo>
                  <a:cubicBezTo>
                    <a:pt x="385224" y="25613"/>
                    <a:pt x="-16413" y="119805"/>
                    <a:pt x="520" y="114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5" name="フリーフォーム 2484">
              <a:extLst>
                <a:ext uri="{FF2B5EF4-FFF2-40B4-BE49-F238E27FC236}">
                  <a16:creationId xmlns:a16="http://schemas.microsoft.com/office/drawing/2014/main" id="{ADA68BA1-1128-6B15-895B-6840352C3BBC}"/>
                </a:ext>
              </a:extLst>
            </p:cNvPr>
            <p:cNvSpPr/>
            <p:nvPr/>
          </p:nvSpPr>
          <p:spPr>
            <a:xfrm>
              <a:off x="4305179" y="5305397"/>
              <a:ext cx="784346" cy="443862"/>
            </a:xfrm>
            <a:custGeom>
              <a:avLst/>
              <a:gdLst>
                <a:gd name="connsiteX0" fmla="*/ 121 w 784346"/>
                <a:gd name="connsiteY0" fmla="*/ 28 h 443862"/>
                <a:gd name="connsiteX1" fmla="*/ 158871 w 784346"/>
                <a:gd name="connsiteY1" fmla="*/ 136553 h 443862"/>
                <a:gd name="connsiteX2" fmla="*/ 162046 w 784346"/>
                <a:gd name="connsiteY2" fmla="*/ 225453 h 443862"/>
                <a:gd name="connsiteX3" fmla="*/ 323971 w 784346"/>
                <a:gd name="connsiteY3" fmla="*/ 263553 h 443862"/>
                <a:gd name="connsiteX4" fmla="*/ 260471 w 784346"/>
                <a:gd name="connsiteY4" fmla="*/ 273078 h 443862"/>
                <a:gd name="connsiteX5" fmla="*/ 762121 w 784346"/>
                <a:gd name="connsiteY5" fmla="*/ 311178 h 443862"/>
                <a:gd name="connsiteX6" fmla="*/ 631946 w 784346"/>
                <a:gd name="connsiteY6" fmla="*/ 390553 h 443862"/>
                <a:gd name="connsiteX7" fmla="*/ 460496 w 784346"/>
                <a:gd name="connsiteY7" fmla="*/ 441353 h 443862"/>
                <a:gd name="connsiteX8" fmla="*/ 784346 w 784346"/>
                <a:gd name="connsiteY8" fmla="*/ 311178 h 443862"/>
                <a:gd name="connsiteX9" fmla="*/ 457321 w 784346"/>
                <a:gd name="connsiteY9" fmla="*/ 298478 h 443862"/>
                <a:gd name="connsiteX10" fmla="*/ 155696 w 784346"/>
                <a:gd name="connsiteY10" fmla="*/ 174653 h 443862"/>
                <a:gd name="connsiteX11" fmla="*/ 228721 w 784346"/>
                <a:gd name="connsiteY11" fmla="*/ 165128 h 443862"/>
                <a:gd name="connsiteX12" fmla="*/ 136646 w 784346"/>
                <a:gd name="connsiteY12" fmla="*/ 63528 h 443862"/>
                <a:gd name="connsiteX13" fmla="*/ 187446 w 784346"/>
                <a:gd name="connsiteY13" fmla="*/ 123853 h 443862"/>
                <a:gd name="connsiteX14" fmla="*/ 121 w 784346"/>
                <a:gd name="connsiteY14" fmla="*/ 28 h 44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4346" h="443862">
                  <a:moveTo>
                    <a:pt x="121" y="28"/>
                  </a:moveTo>
                  <a:cubicBezTo>
                    <a:pt x="-4641" y="2145"/>
                    <a:pt x="131883" y="98982"/>
                    <a:pt x="158871" y="136553"/>
                  </a:cubicBezTo>
                  <a:cubicBezTo>
                    <a:pt x="185859" y="174124"/>
                    <a:pt x="134529" y="204286"/>
                    <a:pt x="162046" y="225453"/>
                  </a:cubicBezTo>
                  <a:cubicBezTo>
                    <a:pt x="189563" y="246620"/>
                    <a:pt x="307567" y="255616"/>
                    <a:pt x="323971" y="263553"/>
                  </a:cubicBezTo>
                  <a:cubicBezTo>
                    <a:pt x="340375" y="271491"/>
                    <a:pt x="187446" y="265141"/>
                    <a:pt x="260471" y="273078"/>
                  </a:cubicBezTo>
                  <a:cubicBezTo>
                    <a:pt x="333496" y="281015"/>
                    <a:pt x="700209" y="291599"/>
                    <a:pt x="762121" y="311178"/>
                  </a:cubicBezTo>
                  <a:cubicBezTo>
                    <a:pt x="824033" y="330757"/>
                    <a:pt x="682217" y="368857"/>
                    <a:pt x="631946" y="390553"/>
                  </a:cubicBezTo>
                  <a:cubicBezTo>
                    <a:pt x="581675" y="412249"/>
                    <a:pt x="435096" y="454582"/>
                    <a:pt x="460496" y="441353"/>
                  </a:cubicBezTo>
                  <a:cubicBezTo>
                    <a:pt x="485896" y="428124"/>
                    <a:pt x="784875" y="334990"/>
                    <a:pt x="784346" y="311178"/>
                  </a:cubicBezTo>
                  <a:cubicBezTo>
                    <a:pt x="783817" y="287366"/>
                    <a:pt x="562096" y="321232"/>
                    <a:pt x="457321" y="298478"/>
                  </a:cubicBezTo>
                  <a:cubicBezTo>
                    <a:pt x="352546" y="275724"/>
                    <a:pt x="193796" y="196878"/>
                    <a:pt x="155696" y="174653"/>
                  </a:cubicBezTo>
                  <a:cubicBezTo>
                    <a:pt x="117596" y="152428"/>
                    <a:pt x="231896" y="183649"/>
                    <a:pt x="228721" y="165128"/>
                  </a:cubicBezTo>
                  <a:cubicBezTo>
                    <a:pt x="225546" y="146607"/>
                    <a:pt x="143525" y="70407"/>
                    <a:pt x="136646" y="63528"/>
                  </a:cubicBezTo>
                  <a:cubicBezTo>
                    <a:pt x="129767" y="56649"/>
                    <a:pt x="203850" y="131791"/>
                    <a:pt x="187446" y="123853"/>
                  </a:cubicBezTo>
                  <a:cubicBezTo>
                    <a:pt x="171042" y="115916"/>
                    <a:pt x="4883" y="-2089"/>
                    <a:pt x="121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6" name="フリーフォーム 2485">
              <a:extLst>
                <a:ext uri="{FF2B5EF4-FFF2-40B4-BE49-F238E27FC236}">
                  <a16:creationId xmlns:a16="http://schemas.microsoft.com/office/drawing/2014/main" id="{76604020-F06D-1EE8-1E69-4A89F09E2E48}"/>
                </a:ext>
              </a:extLst>
            </p:cNvPr>
            <p:cNvSpPr/>
            <p:nvPr/>
          </p:nvSpPr>
          <p:spPr>
            <a:xfrm>
              <a:off x="4466170" y="4813054"/>
              <a:ext cx="128837" cy="322007"/>
            </a:xfrm>
            <a:custGeom>
              <a:avLst/>
              <a:gdLst>
                <a:gd name="connsiteX0" fmla="*/ 4230 w 128837"/>
                <a:gd name="connsiteY0" fmla="*/ 246 h 322007"/>
                <a:gd name="connsiteX1" fmla="*/ 23280 w 128837"/>
                <a:gd name="connsiteY1" fmla="*/ 165346 h 322007"/>
                <a:gd name="connsiteX2" fmla="*/ 128055 w 128837"/>
                <a:gd name="connsiteY2" fmla="*/ 320921 h 322007"/>
                <a:gd name="connsiteX3" fmla="*/ 67730 w 128837"/>
                <a:gd name="connsiteY3" fmla="*/ 232021 h 322007"/>
                <a:gd name="connsiteX4" fmla="*/ 4230 w 128837"/>
                <a:gd name="connsiteY4" fmla="*/ 184396 h 322007"/>
                <a:gd name="connsiteX5" fmla="*/ 83605 w 128837"/>
                <a:gd name="connsiteY5" fmla="*/ 203446 h 322007"/>
                <a:gd name="connsiteX6" fmla="*/ 4230 w 128837"/>
                <a:gd name="connsiteY6" fmla="*/ 246 h 32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837" h="322007">
                  <a:moveTo>
                    <a:pt x="4230" y="246"/>
                  </a:moveTo>
                  <a:cubicBezTo>
                    <a:pt x="-5824" y="-6104"/>
                    <a:pt x="2642" y="111900"/>
                    <a:pt x="23280" y="165346"/>
                  </a:cubicBezTo>
                  <a:cubicBezTo>
                    <a:pt x="43918" y="218792"/>
                    <a:pt x="120647" y="309809"/>
                    <a:pt x="128055" y="320921"/>
                  </a:cubicBezTo>
                  <a:cubicBezTo>
                    <a:pt x="135463" y="332034"/>
                    <a:pt x="88367" y="254775"/>
                    <a:pt x="67730" y="232021"/>
                  </a:cubicBezTo>
                  <a:cubicBezTo>
                    <a:pt x="47093" y="209267"/>
                    <a:pt x="1584" y="189158"/>
                    <a:pt x="4230" y="184396"/>
                  </a:cubicBezTo>
                  <a:cubicBezTo>
                    <a:pt x="6876" y="179634"/>
                    <a:pt x="82018" y="232021"/>
                    <a:pt x="83605" y="203446"/>
                  </a:cubicBezTo>
                  <a:cubicBezTo>
                    <a:pt x="85193" y="174871"/>
                    <a:pt x="14284" y="6596"/>
                    <a:pt x="4230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7" name="フリーフォーム 2486">
              <a:extLst>
                <a:ext uri="{FF2B5EF4-FFF2-40B4-BE49-F238E27FC236}">
                  <a16:creationId xmlns:a16="http://schemas.microsoft.com/office/drawing/2014/main" id="{9138F21A-5154-AF43-A2A5-02C213136C39}"/>
                </a:ext>
              </a:extLst>
            </p:cNvPr>
            <p:cNvSpPr/>
            <p:nvPr/>
          </p:nvSpPr>
          <p:spPr>
            <a:xfrm>
              <a:off x="4304868" y="5591154"/>
              <a:ext cx="771559" cy="289710"/>
            </a:xfrm>
            <a:custGeom>
              <a:avLst/>
              <a:gdLst>
                <a:gd name="connsiteX0" fmla="*/ 9957 w 771559"/>
                <a:gd name="connsiteY0" fmla="*/ 21 h 289710"/>
                <a:gd name="connsiteX1" fmla="*/ 295707 w 771559"/>
                <a:gd name="connsiteY1" fmla="*/ 120671 h 289710"/>
                <a:gd name="connsiteX2" fmla="*/ 422707 w 771559"/>
                <a:gd name="connsiteY2" fmla="*/ 212746 h 289710"/>
                <a:gd name="connsiteX3" fmla="*/ 3607 w 771559"/>
                <a:gd name="connsiteY3" fmla="*/ 101621 h 289710"/>
                <a:gd name="connsiteX4" fmla="*/ 248082 w 771559"/>
                <a:gd name="connsiteY4" fmla="*/ 177821 h 289710"/>
                <a:gd name="connsiteX5" fmla="*/ 727507 w 771559"/>
                <a:gd name="connsiteY5" fmla="*/ 288946 h 289710"/>
                <a:gd name="connsiteX6" fmla="*/ 737032 w 771559"/>
                <a:gd name="connsiteY6" fmla="*/ 228621 h 289710"/>
                <a:gd name="connsiteX7" fmla="*/ 613207 w 771559"/>
                <a:gd name="connsiteY7" fmla="*/ 263546 h 289710"/>
                <a:gd name="connsiteX8" fmla="*/ 327457 w 771559"/>
                <a:gd name="connsiteY8" fmla="*/ 177821 h 289710"/>
                <a:gd name="connsiteX9" fmla="*/ 270307 w 771559"/>
                <a:gd name="connsiteY9" fmla="*/ 171471 h 289710"/>
                <a:gd name="connsiteX10" fmla="*/ 330632 w 771559"/>
                <a:gd name="connsiteY10" fmla="*/ 142896 h 289710"/>
                <a:gd name="connsiteX11" fmla="*/ 209982 w 771559"/>
                <a:gd name="connsiteY11" fmla="*/ 104796 h 289710"/>
                <a:gd name="connsiteX12" fmla="*/ 146482 w 771559"/>
                <a:gd name="connsiteY12" fmla="*/ 60346 h 289710"/>
                <a:gd name="connsiteX13" fmla="*/ 229032 w 771559"/>
                <a:gd name="connsiteY13" fmla="*/ 130196 h 289710"/>
                <a:gd name="connsiteX14" fmla="*/ 9957 w 771559"/>
                <a:gd name="connsiteY14" fmla="*/ 21 h 28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59" h="289710">
                  <a:moveTo>
                    <a:pt x="9957" y="21"/>
                  </a:moveTo>
                  <a:cubicBezTo>
                    <a:pt x="21069" y="-1566"/>
                    <a:pt x="226915" y="85217"/>
                    <a:pt x="295707" y="120671"/>
                  </a:cubicBezTo>
                  <a:cubicBezTo>
                    <a:pt x="364499" y="156125"/>
                    <a:pt x="471390" y="215921"/>
                    <a:pt x="422707" y="212746"/>
                  </a:cubicBezTo>
                  <a:cubicBezTo>
                    <a:pt x="374024" y="209571"/>
                    <a:pt x="32711" y="107442"/>
                    <a:pt x="3607" y="101621"/>
                  </a:cubicBezTo>
                  <a:cubicBezTo>
                    <a:pt x="-25497" y="95800"/>
                    <a:pt x="127432" y="146600"/>
                    <a:pt x="248082" y="177821"/>
                  </a:cubicBezTo>
                  <a:cubicBezTo>
                    <a:pt x="368732" y="209042"/>
                    <a:pt x="646015" y="280479"/>
                    <a:pt x="727507" y="288946"/>
                  </a:cubicBezTo>
                  <a:cubicBezTo>
                    <a:pt x="808999" y="297413"/>
                    <a:pt x="756082" y="232854"/>
                    <a:pt x="737032" y="228621"/>
                  </a:cubicBezTo>
                  <a:cubicBezTo>
                    <a:pt x="717982" y="224388"/>
                    <a:pt x="681470" y="272013"/>
                    <a:pt x="613207" y="263546"/>
                  </a:cubicBezTo>
                  <a:cubicBezTo>
                    <a:pt x="544944" y="255079"/>
                    <a:pt x="384607" y="193167"/>
                    <a:pt x="327457" y="177821"/>
                  </a:cubicBezTo>
                  <a:cubicBezTo>
                    <a:pt x="270307" y="162475"/>
                    <a:pt x="269778" y="177292"/>
                    <a:pt x="270307" y="171471"/>
                  </a:cubicBezTo>
                  <a:cubicBezTo>
                    <a:pt x="270836" y="165650"/>
                    <a:pt x="340686" y="154008"/>
                    <a:pt x="330632" y="142896"/>
                  </a:cubicBezTo>
                  <a:cubicBezTo>
                    <a:pt x="320578" y="131784"/>
                    <a:pt x="240674" y="118554"/>
                    <a:pt x="209982" y="104796"/>
                  </a:cubicBezTo>
                  <a:cubicBezTo>
                    <a:pt x="179290" y="91038"/>
                    <a:pt x="143307" y="56113"/>
                    <a:pt x="146482" y="60346"/>
                  </a:cubicBezTo>
                  <a:cubicBezTo>
                    <a:pt x="149657" y="64579"/>
                    <a:pt x="245436" y="138134"/>
                    <a:pt x="229032" y="130196"/>
                  </a:cubicBezTo>
                  <a:cubicBezTo>
                    <a:pt x="212628" y="122259"/>
                    <a:pt x="-1155" y="1608"/>
                    <a:pt x="995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8" name="フリーフォーム 2487">
              <a:extLst>
                <a:ext uri="{FF2B5EF4-FFF2-40B4-BE49-F238E27FC236}">
                  <a16:creationId xmlns:a16="http://schemas.microsoft.com/office/drawing/2014/main" id="{43C9F356-AE29-2E44-262A-7C0839F3805C}"/>
                </a:ext>
              </a:extLst>
            </p:cNvPr>
            <p:cNvSpPr/>
            <p:nvPr/>
          </p:nvSpPr>
          <p:spPr>
            <a:xfrm>
              <a:off x="4514544" y="3971360"/>
              <a:ext cx="214335" cy="234647"/>
            </a:xfrm>
            <a:custGeom>
              <a:avLst/>
              <a:gdLst>
                <a:gd name="connsiteX0" fmla="*/ 9831 w 214335"/>
                <a:gd name="connsiteY0" fmla="*/ 232340 h 234647"/>
                <a:gd name="connsiteX1" fmla="*/ 47931 w 214335"/>
                <a:gd name="connsiteY1" fmla="*/ 70415 h 234647"/>
                <a:gd name="connsiteX2" fmla="*/ 44756 w 214335"/>
                <a:gd name="connsiteY2" fmla="*/ 79940 h 234647"/>
                <a:gd name="connsiteX3" fmla="*/ 124131 w 214335"/>
                <a:gd name="connsiteY3" fmla="*/ 10090 h 234647"/>
                <a:gd name="connsiteX4" fmla="*/ 92381 w 214335"/>
                <a:gd name="connsiteY4" fmla="*/ 6915 h 234647"/>
                <a:gd name="connsiteX5" fmla="*/ 213031 w 214335"/>
                <a:gd name="connsiteY5" fmla="*/ 565 h 234647"/>
                <a:gd name="connsiteX6" fmla="*/ 159056 w 214335"/>
                <a:gd name="connsiteY6" fmla="*/ 22790 h 234647"/>
                <a:gd name="connsiteX7" fmla="*/ 203506 w 214335"/>
                <a:gd name="connsiteY7" fmla="*/ 19615 h 234647"/>
                <a:gd name="connsiteX8" fmla="*/ 117781 w 214335"/>
                <a:gd name="connsiteY8" fmla="*/ 54540 h 234647"/>
                <a:gd name="connsiteX9" fmla="*/ 9831 w 214335"/>
                <a:gd name="connsiteY9" fmla="*/ 159315 h 234647"/>
                <a:gd name="connsiteX10" fmla="*/ 9831 w 214335"/>
                <a:gd name="connsiteY10" fmla="*/ 232340 h 2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335" h="234647">
                  <a:moveTo>
                    <a:pt x="9831" y="232340"/>
                  </a:moveTo>
                  <a:cubicBezTo>
                    <a:pt x="16181" y="217523"/>
                    <a:pt x="42110" y="95815"/>
                    <a:pt x="47931" y="70415"/>
                  </a:cubicBezTo>
                  <a:cubicBezTo>
                    <a:pt x="53752" y="45015"/>
                    <a:pt x="32056" y="89994"/>
                    <a:pt x="44756" y="79940"/>
                  </a:cubicBezTo>
                  <a:cubicBezTo>
                    <a:pt x="57456" y="69886"/>
                    <a:pt x="116194" y="22261"/>
                    <a:pt x="124131" y="10090"/>
                  </a:cubicBezTo>
                  <a:cubicBezTo>
                    <a:pt x="132068" y="-2081"/>
                    <a:pt x="77564" y="8502"/>
                    <a:pt x="92381" y="6915"/>
                  </a:cubicBezTo>
                  <a:cubicBezTo>
                    <a:pt x="107198" y="5328"/>
                    <a:pt x="201918" y="-2081"/>
                    <a:pt x="213031" y="565"/>
                  </a:cubicBezTo>
                  <a:cubicBezTo>
                    <a:pt x="224144" y="3211"/>
                    <a:pt x="160643" y="19615"/>
                    <a:pt x="159056" y="22790"/>
                  </a:cubicBezTo>
                  <a:cubicBezTo>
                    <a:pt x="157469" y="25965"/>
                    <a:pt x="210385" y="14323"/>
                    <a:pt x="203506" y="19615"/>
                  </a:cubicBezTo>
                  <a:cubicBezTo>
                    <a:pt x="196627" y="24907"/>
                    <a:pt x="150060" y="31257"/>
                    <a:pt x="117781" y="54540"/>
                  </a:cubicBezTo>
                  <a:cubicBezTo>
                    <a:pt x="85502" y="77823"/>
                    <a:pt x="28352" y="131798"/>
                    <a:pt x="9831" y="159315"/>
                  </a:cubicBezTo>
                  <a:cubicBezTo>
                    <a:pt x="-8690" y="186832"/>
                    <a:pt x="3481" y="247157"/>
                    <a:pt x="9831" y="2323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9" name="フリーフォーム 2488">
              <a:extLst>
                <a:ext uri="{FF2B5EF4-FFF2-40B4-BE49-F238E27FC236}">
                  <a16:creationId xmlns:a16="http://schemas.microsoft.com/office/drawing/2014/main" id="{54532C1E-C1F4-4156-52E8-B5EB13406284}"/>
                </a:ext>
              </a:extLst>
            </p:cNvPr>
            <p:cNvSpPr/>
            <p:nvPr/>
          </p:nvSpPr>
          <p:spPr>
            <a:xfrm>
              <a:off x="4688540" y="3923859"/>
              <a:ext cx="312284" cy="378673"/>
            </a:xfrm>
            <a:custGeom>
              <a:avLst/>
              <a:gdLst>
                <a:gd name="connsiteX0" fmla="*/ 127935 w 312284"/>
                <a:gd name="connsiteY0" fmla="*/ 441 h 378673"/>
                <a:gd name="connsiteX1" fmla="*/ 280335 w 312284"/>
                <a:gd name="connsiteY1" fmla="*/ 105216 h 378673"/>
                <a:gd name="connsiteX2" fmla="*/ 229535 w 312284"/>
                <a:gd name="connsiteY2" fmla="*/ 146491 h 378673"/>
                <a:gd name="connsiteX3" fmla="*/ 312085 w 312284"/>
                <a:gd name="connsiteY3" fmla="*/ 168716 h 378673"/>
                <a:gd name="connsiteX4" fmla="*/ 200960 w 312284"/>
                <a:gd name="connsiteY4" fmla="*/ 216341 h 378673"/>
                <a:gd name="connsiteX5" fmla="*/ 251760 w 312284"/>
                <a:gd name="connsiteY5" fmla="*/ 378266 h 378673"/>
                <a:gd name="connsiteX6" fmla="*/ 159685 w 312284"/>
                <a:gd name="connsiteY6" fmla="*/ 263966 h 378673"/>
                <a:gd name="connsiteX7" fmla="*/ 156510 w 312284"/>
                <a:gd name="connsiteY7" fmla="*/ 308416 h 378673"/>
                <a:gd name="connsiteX8" fmla="*/ 89835 w 312284"/>
                <a:gd name="connsiteY8" fmla="*/ 276666 h 378673"/>
                <a:gd name="connsiteX9" fmla="*/ 935 w 312284"/>
                <a:gd name="connsiteY9" fmla="*/ 321116 h 378673"/>
                <a:gd name="connsiteX10" fmla="*/ 45385 w 312284"/>
                <a:gd name="connsiteY10" fmla="*/ 238566 h 378673"/>
                <a:gd name="connsiteX11" fmla="*/ 80310 w 312284"/>
                <a:gd name="connsiteY11" fmla="*/ 346516 h 378673"/>
                <a:gd name="connsiteX12" fmla="*/ 213660 w 312284"/>
                <a:gd name="connsiteY12" fmla="*/ 244916 h 378673"/>
                <a:gd name="connsiteX13" fmla="*/ 254935 w 312284"/>
                <a:gd name="connsiteY13" fmla="*/ 213166 h 378673"/>
                <a:gd name="connsiteX14" fmla="*/ 277160 w 312284"/>
                <a:gd name="connsiteY14" fmla="*/ 162366 h 378673"/>
                <a:gd name="connsiteX15" fmla="*/ 305735 w 312284"/>
                <a:gd name="connsiteY15" fmla="*/ 149666 h 378673"/>
                <a:gd name="connsiteX16" fmla="*/ 127935 w 312284"/>
                <a:gd name="connsiteY16" fmla="*/ 441 h 37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2284" h="378673">
                  <a:moveTo>
                    <a:pt x="127935" y="441"/>
                  </a:moveTo>
                  <a:cubicBezTo>
                    <a:pt x="123702" y="-6967"/>
                    <a:pt x="263402" y="80874"/>
                    <a:pt x="280335" y="105216"/>
                  </a:cubicBezTo>
                  <a:cubicBezTo>
                    <a:pt x="297268" y="129558"/>
                    <a:pt x="224243" y="135908"/>
                    <a:pt x="229535" y="146491"/>
                  </a:cubicBezTo>
                  <a:cubicBezTo>
                    <a:pt x="234827" y="157074"/>
                    <a:pt x="316847" y="157074"/>
                    <a:pt x="312085" y="168716"/>
                  </a:cubicBezTo>
                  <a:cubicBezTo>
                    <a:pt x="307323" y="180358"/>
                    <a:pt x="211014" y="181416"/>
                    <a:pt x="200960" y="216341"/>
                  </a:cubicBezTo>
                  <a:cubicBezTo>
                    <a:pt x="190906" y="251266"/>
                    <a:pt x="258639" y="370328"/>
                    <a:pt x="251760" y="378266"/>
                  </a:cubicBezTo>
                  <a:cubicBezTo>
                    <a:pt x="244881" y="386204"/>
                    <a:pt x="175560" y="275608"/>
                    <a:pt x="159685" y="263966"/>
                  </a:cubicBezTo>
                  <a:cubicBezTo>
                    <a:pt x="143810" y="252324"/>
                    <a:pt x="168152" y="306299"/>
                    <a:pt x="156510" y="308416"/>
                  </a:cubicBezTo>
                  <a:cubicBezTo>
                    <a:pt x="144868" y="310533"/>
                    <a:pt x="115764" y="274549"/>
                    <a:pt x="89835" y="276666"/>
                  </a:cubicBezTo>
                  <a:cubicBezTo>
                    <a:pt x="63906" y="278783"/>
                    <a:pt x="8343" y="327466"/>
                    <a:pt x="935" y="321116"/>
                  </a:cubicBezTo>
                  <a:cubicBezTo>
                    <a:pt x="-6473" y="314766"/>
                    <a:pt x="32156" y="234333"/>
                    <a:pt x="45385" y="238566"/>
                  </a:cubicBezTo>
                  <a:cubicBezTo>
                    <a:pt x="58614" y="242799"/>
                    <a:pt x="52264" y="345458"/>
                    <a:pt x="80310" y="346516"/>
                  </a:cubicBezTo>
                  <a:cubicBezTo>
                    <a:pt x="108356" y="347574"/>
                    <a:pt x="213660" y="244916"/>
                    <a:pt x="213660" y="244916"/>
                  </a:cubicBezTo>
                  <a:cubicBezTo>
                    <a:pt x="242764" y="222691"/>
                    <a:pt x="244352" y="226924"/>
                    <a:pt x="254935" y="213166"/>
                  </a:cubicBezTo>
                  <a:cubicBezTo>
                    <a:pt x="265518" y="199408"/>
                    <a:pt x="268693" y="172949"/>
                    <a:pt x="277160" y="162366"/>
                  </a:cubicBezTo>
                  <a:cubicBezTo>
                    <a:pt x="285627" y="151783"/>
                    <a:pt x="325843" y="174008"/>
                    <a:pt x="305735" y="149666"/>
                  </a:cubicBezTo>
                  <a:cubicBezTo>
                    <a:pt x="285627" y="125324"/>
                    <a:pt x="132168" y="7849"/>
                    <a:pt x="127935" y="4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0" name="フリーフォーム 2489">
              <a:extLst>
                <a:ext uri="{FF2B5EF4-FFF2-40B4-BE49-F238E27FC236}">
                  <a16:creationId xmlns:a16="http://schemas.microsoft.com/office/drawing/2014/main" id="{DDB38994-F714-0467-1F5F-E3B433700320}"/>
                </a:ext>
              </a:extLst>
            </p:cNvPr>
            <p:cNvSpPr/>
            <p:nvPr/>
          </p:nvSpPr>
          <p:spPr>
            <a:xfrm>
              <a:off x="4628332" y="3984623"/>
              <a:ext cx="131000" cy="209679"/>
            </a:xfrm>
            <a:custGeom>
              <a:avLst/>
              <a:gdLst>
                <a:gd name="connsiteX0" fmla="*/ 130993 w 131000"/>
                <a:gd name="connsiteY0" fmla="*/ 2 h 209679"/>
                <a:gd name="connsiteX1" fmla="*/ 16693 w 131000"/>
                <a:gd name="connsiteY1" fmla="*/ 101602 h 209679"/>
                <a:gd name="connsiteX2" fmla="*/ 70668 w 131000"/>
                <a:gd name="connsiteY2" fmla="*/ 117477 h 209679"/>
                <a:gd name="connsiteX3" fmla="*/ 818 w 131000"/>
                <a:gd name="connsiteY3" fmla="*/ 209552 h 209679"/>
                <a:gd name="connsiteX4" fmla="*/ 127818 w 131000"/>
                <a:gd name="connsiteY4" fmla="*/ 95252 h 209679"/>
                <a:gd name="connsiteX5" fmla="*/ 10343 w 131000"/>
                <a:gd name="connsiteY5" fmla="*/ 98427 h 209679"/>
                <a:gd name="connsiteX6" fmla="*/ 130993 w 131000"/>
                <a:gd name="connsiteY6" fmla="*/ 2 h 20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00" h="209679">
                  <a:moveTo>
                    <a:pt x="130993" y="2"/>
                  </a:moveTo>
                  <a:cubicBezTo>
                    <a:pt x="132051" y="531"/>
                    <a:pt x="26747" y="82023"/>
                    <a:pt x="16693" y="101602"/>
                  </a:cubicBezTo>
                  <a:cubicBezTo>
                    <a:pt x="6639" y="121181"/>
                    <a:pt x="73314" y="99485"/>
                    <a:pt x="70668" y="117477"/>
                  </a:cubicBezTo>
                  <a:cubicBezTo>
                    <a:pt x="68022" y="135469"/>
                    <a:pt x="-8707" y="213256"/>
                    <a:pt x="818" y="209552"/>
                  </a:cubicBezTo>
                  <a:cubicBezTo>
                    <a:pt x="10343" y="205848"/>
                    <a:pt x="126231" y="113773"/>
                    <a:pt x="127818" y="95252"/>
                  </a:cubicBezTo>
                  <a:cubicBezTo>
                    <a:pt x="129405" y="76731"/>
                    <a:pt x="10343" y="115889"/>
                    <a:pt x="10343" y="98427"/>
                  </a:cubicBezTo>
                  <a:cubicBezTo>
                    <a:pt x="10343" y="80965"/>
                    <a:pt x="129935" y="-527"/>
                    <a:pt x="13099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1" name="フリーフォーム 2490">
              <a:extLst>
                <a:ext uri="{FF2B5EF4-FFF2-40B4-BE49-F238E27FC236}">
                  <a16:creationId xmlns:a16="http://schemas.microsoft.com/office/drawing/2014/main" id="{4149D37C-A232-67B2-2FDE-AAB068408930}"/>
                </a:ext>
              </a:extLst>
            </p:cNvPr>
            <p:cNvSpPr/>
            <p:nvPr/>
          </p:nvSpPr>
          <p:spPr>
            <a:xfrm>
              <a:off x="4756138" y="3941809"/>
              <a:ext cx="218028" cy="255582"/>
            </a:xfrm>
            <a:custGeom>
              <a:avLst/>
              <a:gdLst>
                <a:gd name="connsiteX0" fmla="*/ 215912 w 218028"/>
                <a:gd name="connsiteY0" fmla="*/ 1541 h 255582"/>
                <a:gd name="connsiteX1" fmla="*/ 79387 w 218028"/>
                <a:gd name="connsiteY1" fmla="*/ 131716 h 255582"/>
                <a:gd name="connsiteX2" fmla="*/ 161937 w 218028"/>
                <a:gd name="connsiteY2" fmla="*/ 144416 h 255582"/>
                <a:gd name="connsiteX3" fmla="*/ 12 w 218028"/>
                <a:gd name="connsiteY3" fmla="*/ 255541 h 255582"/>
                <a:gd name="connsiteX4" fmla="*/ 171462 w 218028"/>
                <a:gd name="connsiteY4" fmla="*/ 157116 h 255582"/>
                <a:gd name="connsiteX5" fmla="*/ 101612 w 218028"/>
                <a:gd name="connsiteY5" fmla="*/ 125366 h 255582"/>
                <a:gd name="connsiteX6" fmla="*/ 158762 w 218028"/>
                <a:gd name="connsiteY6" fmla="*/ 61866 h 255582"/>
                <a:gd name="connsiteX7" fmla="*/ 215912 w 218028"/>
                <a:gd name="connsiteY7" fmla="*/ 1541 h 25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028" h="255582">
                  <a:moveTo>
                    <a:pt x="215912" y="1541"/>
                  </a:moveTo>
                  <a:cubicBezTo>
                    <a:pt x="202683" y="13183"/>
                    <a:pt x="88383" y="107904"/>
                    <a:pt x="79387" y="131716"/>
                  </a:cubicBezTo>
                  <a:cubicBezTo>
                    <a:pt x="70391" y="155528"/>
                    <a:pt x="175166" y="123778"/>
                    <a:pt x="161937" y="144416"/>
                  </a:cubicBezTo>
                  <a:cubicBezTo>
                    <a:pt x="148708" y="165054"/>
                    <a:pt x="-1576" y="253424"/>
                    <a:pt x="12" y="255541"/>
                  </a:cubicBezTo>
                  <a:cubicBezTo>
                    <a:pt x="1600" y="257658"/>
                    <a:pt x="154529" y="178812"/>
                    <a:pt x="171462" y="157116"/>
                  </a:cubicBezTo>
                  <a:cubicBezTo>
                    <a:pt x="188395" y="135420"/>
                    <a:pt x="103729" y="141241"/>
                    <a:pt x="101612" y="125366"/>
                  </a:cubicBezTo>
                  <a:cubicBezTo>
                    <a:pt x="99495" y="109491"/>
                    <a:pt x="140770" y="76154"/>
                    <a:pt x="158762" y="61866"/>
                  </a:cubicBezTo>
                  <a:cubicBezTo>
                    <a:pt x="176754" y="47578"/>
                    <a:pt x="229141" y="-10101"/>
                    <a:pt x="215912" y="1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2" name="フリーフォーム 2491">
              <a:extLst>
                <a:ext uri="{FF2B5EF4-FFF2-40B4-BE49-F238E27FC236}">
                  <a16:creationId xmlns:a16="http://schemas.microsoft.com/office/drawing/2014/main" id="{C1C312EB-C3A1-8DA6-48A9-795AF2E400A8}"/>
                </a:ext>
              </a:extLst>
            </p:cNvPr>
            <p:cNvSpPr/>
            <p:nvPr/>
          </p:nvSpPr>
          <p:spPr>
            <a:xfrm>
              <a:off x="4619614" y="4486115"/>
              <a:ext cx="384437" cy="139453"/>
            </a:xfrm>
            <a:custGeom>
              <a:avLst/>
              <a:gdLst>
                <a:gd name="connsiteX0" fmla="*/ 11 w 384437"/>
                <a:gd name="connsiteY0" fmla="*/ 160 h 139453"/>
                <a:gd name="connsiteX1" fmla="*/ 231786 w 384437"/>
                <a:gd name="connsiteY1" fmla="*/ 101760 h 139453"/>
                <a:gd name="connsiteX2" fmla="*/ 384186 w 384437"/>
                <a:gd name="connsiteY2" fmla="*/ 22385 h 139453"/>
                <a:gd name="connsiteX3" fmla="*/ 266711 w 384437"/>
                <a:gd name="connsiteY3" fmla="*/ 120810 h 139453"/>
                <a:gd name="connsiteX4" fmla="*/ 225436 w 384437"/>
                <a:gd name="connsiteY4" fmla="*/ 133510 h 139453"/>
                <a:gd name="connsiteX5" fmla="*/ 241311 w 384437"/>
                <a:gd name="connsiteY5" fmla="*/ 130335 h 139453"/>
                <a:gd name="connsiteX6" fmla="*/ 11 w 384437"/>
                <a:gd name="connsiteY6" fmla="*/ 160 h 13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37" h="139453">
                  <a:moveTo>
                    <a:pt x="11" y="160"/>
                  </a:moveTo>
                  <a:cubicBezTo>
                    <a:pt x="-1576" y="-4602"/>
                    <a:pt x="167757" y="98056"/>
                    <a:pt x="231786" y="101760"/>
                  </a:cubicBezTo>
                  <a:cubicBezTo>
                    <a:pt x="295815" y="105464"/>
                    <a:pt x="378365" y="19210"/>
                    <a:pt x="384186" y="22385"/>
                  </a:cubicBezTo>
                  <a:cubicBezTo>
                    <a:pt x="390007" y="25560"/>
                    <a:pt x="293169" y="102289"/>
                    <a:pt x="266711" y="120810"/>
                  </a:cubicBezTo>
                  <a:cubicBezTo>
                    <a:pt x="240253" y="139331"/>
                    <a:pt x="229669" y="131923"/>
                    <a:pt x="225436" y="133510"/>
                  </a:cubicBezTo>
                  <a:cubicBezTo>
                    <a:pt x="221203" y="135097"/>
                    <a:pt x="275707" y="147797"/>
                    <a:pt x="241311" y="130335"/>
                  </a:cubicBezTo>
                  <a:cubicBezTo>
                    <a:pt x="206915" y="112873"/>
                    <a:pt x="1598" y="4922"/>
                    <a:pt x="11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3" name="フリーフォーム 2492">
              <a:extLst>
                <a:ext uri="{FF2B5EF4-FFF2-40B4-BE49-F238E27FC236}">
                  <a16:creationId xmlns:a16="http://schemas.microsoft.com/office/drawing/2014/main" id="{469F3B3B-5795-7204-876A-15A7CCB7F7E2}"/>
                </a:ext>
              </a:extLst>
            </p:cNvPr>
            <p:cNvSpPr/>
            <p:nvPr/>
          </p:nvSpPr>
          <p:spPr>
            <a:xfrm>
              <a:off x="4322996" y="5698566"/>
              <a:ext cx="117880" cy="495914"/>
            </a:xfrm>
            <a:custGeom>
              <a:avLst/>
              <a:gdLst>
                <a:gd name="connsiteX0" fmla="*/ 1354 w 117880"/>
                <a:gd name="connsiteY0" fmla="*/ 559 h 495914"/>
                <a:gd name="connsiteX1" fmla="*/ 80729 w 117880"/>
                <a:gd name="connsiteY1" fmla="*/ 235509 h 495914"/>
                <a:gd name="connsiteX2" fmla="*/ 64854 w 117880"/>
                <a:gd name="connsiteY2" fmla="*/ 267259 h 495914"/>
                <a:gd name="connsiteX3" fmla="*/ 112479 w 117880"/>
                <a:gd name="connsiteY3" fmla="*/ 400609 h 495914"/>
                <a:gd name="connsiteX4" fmla="*/ 115654 w 117880"/>
                <a:gd name="connsiteY4" fmla="*/ 495859 h 495914"/>
                <a:gd name="connsiteX5" fmla="*/ 109304 w 117880"/>
                <a:gd name="connsiteY5" fmla="*/ 387909 h 495914"/>
                <a:gd name="connsiteX6" fmla="*/ 26754 w 117880"/>
                <a:gd name="connsiteY6" fmla="*/ 156134 h 495914"/>
                <a:gd name="connsiteX7" fmla="*/ 29929 w 117880"/>
                <a:gd name="connsiteY7" fmla="*/ 168834 h 495914"/>
                <a:gd name="connsiteX8" fmla="*/ 1354 w 117880"/>
                <a:gd name="connsiteY8" fmla="*/ 559 h 4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80" h="495914">
                  <a:moveTo>
                    <a:pt x="1354" y="559"/>
                  </a:moveTo>
                  <a:cubicBezTo>
                    <a:pt x="9821" y="11671"/>
                    <a:pt x="70146" y="191059"/>
                    <a:pt x="80729" y="235509"/>
                  </a:cubicBezTo>
                  <a:cubicBezTo>
                    <a:pt x="91312" y="279959"/>
                    <a:pt x="59562" y="239742"/>
                    <a:pt x="64854" y="267259"/>
                  </a:cubicBezTo>
                  <a:cubicBezTo>
                    <a:pt x="70146" y="294776"/>
                    <a:pt x="104012" y="362509"/>
                    <a:pt x="112479" y="400609"/>
                  </a:cubicBezTo>
                  <a:cubicBezTo>
                    <a:pt x="120946" y="438709"/>
                    <a:pt x="116183" y="497976"/>
                    <a:pt x="115654" y="495859"/>
                  </a:cubicBezTo>
                  <a:cubicBezTo>
                    <a:pt x="115125" y="493742"/>
                    <a:pt x="124121" y="444530"/>
                    <a:pt x="109304" y="387909"/>
                  </a:cubicBezTo>
                  <a:cubicBezTo>
                    <a:pt x="94487" y="331288"/>
                    <a:pt x="39983" y="192647"/>
                    <a:pt x="26754" y="156134"/>
                  </a:cubicBezTo>
                  <a:cubicBezTo>
                    <a:pt x="13525" y="119622"/>
                    <a:pt x="33104" y="190530"/>
                    <a:pt x="29929" y="168834"/>
                  </a:cubicBezTo>
                  <a:cubicBezTo>
                    <a:pt x="26754" y="147138"/>
                    <a:pt x="-7113" y="-10553"/>
                    <a:pt x="1354" y="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4" name="フリーフォーム 2493">
              <a:extLst>
                <a:ext uri="{FF2B5EF4-FFF2-40B4-BE49-F238E27FC236}">
                  <a16:creationId xmlns:a16="http://schemas.microsoft.com/office/drawing/2014/main" id="{87BE21DA-1632-8914-8C0C-67C404F6D16E}"/>
                </a:ext>
              </a:extLst>
            </p:cNvPr>
            <p:cNvSpPr/>
            <p:nvPr/>
          </p:nvSpPr>
          <p:spPr>
            <a:xfrm>
              <a:off x="4365625" y="5699125"/>
              <a:ext cx="384197" cy="323991"/>
            </a:xfrm>
            <a:custGeom>
              <a:avLst/>
              <a:gdLst>
                <a:gd name="connsiteX0" fmla="*/ 34925 w 384197"/>
                <a:gd name="connsiteY0" fmla="*/ 0 h 323991"/>
                <a:gd name="connsiteX1" fmla="*/ 0 w 384197"/>
                <a:gd name="connsiteY1" fmla="*/ 82550 h 323991"/>
                <a:gd name="connsiteX2" fmla="*/ 34925 w 384197"/>
                <a:gd name="connsiteY2" fmla="*/ 155575 h 323991"/>
                <a:gd name="connsiteX3" fmla="*/ 25400 w 384197"/>
                <a:gd name="connsiteY3" fmla="*/ 187325 h 323991"/>
                <a:gd name="connsiteX4" fmla="*/ 79375 w 384197"/>
                <a:gd name="connsiteY4" fmla="*/ 263525 h 323991"/>
                <a:gd name="connsiteX5" fmla="*/ 92075 w 384197"/>
                <a:gd name="connsiteY5" fmla="*/ 292100 h 323991"/>
                <a:gd name="connsiteX6" fmla="*/ 174625 w 384197"/>
                <a:gd name="connsiteY6" fmla="*/ 304800 h 323991"/>
                <a:gd name="connsiteX7" fmla="*/ 203200 w 384197"/>
                <a:gd name="connsiteY7" fmla="*/ 307975 h 323991"/>
                <a:gd name="connsiteX8" fmla="*/ 384175 w 384197"/>
                <a:gd name="connsiteY8" fmla="*/ 298450 h 323991"/>
                <a:gd name="connsiteX9" fmla="*/ 190500 w 384197"/>
                <a:gd name="connsiteY9" fmla="*/ 323850 h 323991"/>
                <a:gd name="connsiteX10" fmla="*/ 92075 w 384197"/>
                <a:gd name="connsiteY10" fmla="*/ 307975 h 323991"/>
                <a:gd name="connsiteX11" fmla="*/ 123825 w 384197"/>
                <a:gd name="connsiteY11" fmla="*/ 292100 h 323991"/>
                <a:gd name="connsiteX12" fmla="*/ 15875 w 384197"/>
                <a:gd name="connsiteY12" fmla="*/ 123825 h 323991"/>
                <a:gd name="connsiteX13" fmla="*/ 15875 w 384197"/>
                <a:gd name="connsiteY13" fmla="*/ 123825 h 323991"/>
                <a:gd name="connsiteX14" fmla="*/ 34925 w 384197"/>
                <a:gd name="connsiteY14" fmla="*/ 0 h 32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4197" h="323991">
                  <a:moveTo>
                    <a:pt x="34925" y="0"/>
                  </a:moveTo>
                  <a:cubicBezTo>
                    <a:pt x="17462" y="28310"/>
                    <a:pt x="0" y="56621"/>
                    <a:pt x="0" y="82550"/>
                  </a:cubicBezTo>
                  <a:cubicBezTo>
                    <a:pt x="0" y="108479"/>
                    <a:pt x="34925" y="155575"/>
                    <a:pt x="34925" y="155575"/>
                  </a:cubicBezTo>
                  <a:cubicBezTo>
                    <a:pt x="39158" y="173037"/>
                    <a:pt x="17992" y="169333"/>
                    <a:pt x="25400" y="187325"/>
                  </a:cubicBezTo>
                  <a:cubicBezTo>
                    <a:pt x="32808" y="205317"/>
                    <a:pt x="68263" y="246063"/>
                    <a:pt x="79375" y="263525"/>
                  </a:cubicBezTo>
                  <a:cubicBezTo>
                    <a:pt x="90487" y="280987"/>
                    <a:pt x="76200" y="285221"/>
                    <a:pt x="92075" y="292100"/>
                  </a:cubicBezTo>
                  <a:cubicBezTo>
                    <a:pt x="107950" y="298979"/>
                    <a:pt x="156104" y="302154"/>
                    <a:pt x="174625" y="304800"/>
                  </a:cubicBezTo>
                  <a:cubicBezTo>
                    <a:pt x="193146" y="307446"/>
                    <a:pt x="168275" y="309033"/>
                    <a:pt x="203200" y="307975"/>
                  </a:cubicBezTo>
                  <a:cubicBezTo>
                    <a:pt x="238125" y="306917"/>
                    <a:pt x="386292" y="295804"/>
                    <a:pt x="384175" y="298450"/>
                  </a:cubicBezTo>
                  <a:cubicBezTo>
                    <a:pt x="382058" y="301096"/>
                    <a:pt x="239183" y="322263"/>
                    <a:pt x="190500" y="323850"/>
                  </a:cubicBezTo>
                  <a:cubicBezTo>
                    <a:pt x="141817" y="325437"/>
                    <a:pt x="103188" y="313267"/>
                    <a:pt x="92075" y="307975"/>
                  </a:cubicBezTo>
                  <a:cubicBezTo>
                    <a:pt x="80963" y="302683"/>
                    <a:pt x="136525" y="322792"/>
                    <a:pt x="123825" y="292100"/>
                  </a:cubicBezTo>
                  <a:cubicBezTo>
                    <a:pt x="111125" y="261408"/>
                    <a:pt x="15875" y="123825"/>
                    <a:pt x="15875" y="123825"/>
                  </a:cubicBezTo>
                  <a:lnTo>
                    <a:pt x="15875" y="123825"/>
                  </a:lnTo>
                  <a:lnTo>
                    <a:pt x="3492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5" name="フリーフォーム 2494">
              <a:extLst>
                <a:ext uri="{FF2B5EF4-FFF2-40B4-BE49-F238E27FC236}">
                  <a16:creationId xmlns:a16="http://schemas.microsoft.com/office/drawing/2014/main" id="{28F2E7A9-DFC4-1954-5227-104604E29496}"/>
                </a:ext>
              </a:extLst>
            </p:cNvPr>
            <p:cNvSpPr/>
            <p:nvPr/>
          </p:nvSpPr>
          <p:spPr>
            <a:xfrm>
              <a:off x="5181798" y="5631945"/>
              <a:ext cx="121549" cy="954534"/>
            </a:xfrm>
            <a:custGeom>
              <a:avLst/>
              <a:gdLst>
                <a:gd name="connsiteX0" fmla="*/ 63302 w 121549"/>
                <a:gd name="connsiteY0" fmla="*/ 505 h 954534"/>
                <a:gd name="connsiteX1" fmla="*/ 88702 w 121549"/>
                <a:gd name="connsiteY1" fmla="*/ 352930 h 954534"/>
                <a:gd name="connsiteX2" fmla="*/ 69652 w 121549"/>
                <a:gd name="connsiteY2" fmla="*/ 543430 h 954534"/>
                <a:gd name="connsiteX3" fmla="*/ 72827 w 121549"/>
                <a:gd name="connsiteY3" fmla="*/ 530730 h 954534"/>
                <a:gd name="connsiteX4" fmla="*/ 18852 w 121549"/>
                <a:gd name="connsiteY4" fmla="*/ 860930 h 954534"/>
                <a:gd name="connsiteX5" fmla="*/ 2977 w 121549"/>
                <a:gd name="connsiteY5" fmla="*/ 953005 h 954534"/>
                <a:gd name="connsiteX6" fmla="*/ 12502 w 121549"/>
                <a:gd name="connsiteY6" fmla="*/ 806955 h 954534"/>
                <a:gd name="connsiteX7" fmla="*/ 120452 w 121549"/>
                <a:gd name="connsiteY7" fmla="*/ 410080 h 954534"/>
                <a:gd name="connsiteX8" fmla="*/ 41077 w 121549"/>
                <a:gd name="connsiteY8" fmla="*/ 514855 h 954534"/>
                <a:gd name="connsiteX9" fmla="*/ 117277 w 121549"/>
                <a:gd name="connsiteY9" fmla="*/ 244980 h 954534"/>
                <a:gd name="connsiteX10" fmla="*/ 107752 w 121549"/>
                <a:gd name="connsiteY10" fmla="*/ 273555 h 954534"/>
                <a:gd name="connsiteX11" fmla="*/ 63302 w 121549"/>
                <a:gd name="connsiteY11" fmla="*/ 505 h 95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549" h="954534">
                  <a:moveTo>
                    <a:pt x="63302" y="505"/>
                  </a:moveTo>
                  <a:cubicBezTo>
                    <a:pt x="60127" y="13734"/>
                    <a:pt x="87644" y="262443"/>
                    <a:pt x="88702" y="352930"/>
                  </a:cubicBezTo>
                  <a:cubicBezTo>
                    <a:pt x="89760" y="443417"/>
                    <a:pt x="69652" y="543430"/>
                    <a:pt x="69652" y="543430"/>
                  </a:cubicBezTo>
                  <a:cubicBezTo>
                    <a:pt x="67006" y="573063"/>
                    <a:pt x="81294" y="477813"/>
                    <a:pt x="72827" y="530730"/>
                  </a:cubicBezTo>
                  <a:cubicBezTo>
                    <a:pt x="64360" y="583647"/>
                    <a:pt x="30494" y="790551"/>
                    <a:pt x="18852" y="860930"/>
                  </a:cubicBezTo>
                  <a:cubicBezTo>
                    <a:pt x="7210" y="931309"/>
                    <a:pt x="4035" y="962001"/>
                    <a:pt x="2977" y="953005"/>
                  </a:cubicBezTo>
                  <a:cubicBezTo>
                    <a:pt x="1919" y="944009"/>
                    <a:pt x="-7077" y="897442"/>
                    <a:pt x="12502" y="806955"/>
                  </a:cubicBezTo>
                  <a:cubicBezTo>
                    <a:pt x="32081" y="716468"/>
                    <a:pt x="115690" y="458763"/>
                    <a:pt x="120452" y="410080"/>
                  </a:cubicBezTo>
                  <a:cubicBezTo>
                    <a:pt x="125215" y="361397"/>
                    <a:pt x="41606" y="542372"/>
                    <a:pt x="41077" y="514855"/>
                  </a:cubicBezTo>
                  <a:cubicBezTo>
                    <a:pt x="40548" y="487338"/>
                    <a:pt x="106165" y="285197"/>
                    <a:pt x="117277" y="244980"/>
                  </a:cubicBezTo>
                  <a:cubicBezTo>
                    <a:pt x="128390" y="204763"/>
                    <a:pt x="115160" y="309538"/>
                    <a:pt x="107752" y="273555"/>
                  </a:cubicBezTo>
                  <a:cubicBezTo>
                    <a:pt x="100344" y="237572"/>
                    <a:pt x="66477" y="-12724"/>
                    <a:pt x="63302" y="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6" name="フリーフォーム 2495">
              <a:extLst>
                <a:ext uri="{FF2B5EF4-FFF2-40B4-BE49-F238E27FC236}">
                  <a16:creationId xmlns:a16="http://schemas.microsoft.com/office/drawing/2014/main" id="{C1BD95E5-4F1D-5AD6-B5E1-4236137F3904}"/>
                </a:ext>
              </a:extLst>
            </p:cNvPr>
            <p:cNvSpPr/>
            <p:nvPr/>
          </p:nvSpPr>
          <p:spPr>
            <a:xfrm>
              <a:off x="5123465" y="5712758"/>
              <a:ext cx="132631" cy="408841"/>
            </a:xfrm>
            <a:custGeom>
              <a:avLst/>
              <a:gdLst>
                <a:gd name="connsiteX0" fmla="*/ 985 w 132631"/>
                <a:gd name="connsiteY0" fmla="*/ 2242 h 408841"/>
                <a:gd name="connsiteX1" fmla="*/ 67660 w 132631"/>
                <a:gd name="connsiteY1" fmla="*/ 116542 h 408841"/>
                <a:gd name="connsiteX2" fmla="*/ 42260 w 132631"/>
                <a:gd name="connsiteY2" fmla="*/ 208617 h 408841"/>
                <a:gd name="connsiteX3" fmla="*/ 67660 w 132631"/>
                <a:gd name="connsiteY3" fmla="*/ 268942 h 408841"/>
                <a:gd name="connsiteX4" fmla="*/ 26385 w 132631"/>
                <a:gd name="connsiteY4" fmla="*/ 310217 h 408841"/>
                <a:gd name="connsiteX5" fmla="*/ 131160 w 132631"/>
                <a:gd name="connsiteY5" fmla="*/ 408642 h 408841"/>
                <a:gd name="connsiteX6" fmla="*/ 83535 w 132631"/>
                <a:gd name="connsiteY6" fmla="*/ 332442 h 408841"/>
                <a:gd name="connsiteX7" fmla="*/ 23210 w 132631"/>
                <a:gd name="connsiteY7" fmla="*/ 221317 h 408841"/>
                <a:gd name="connsiteX8" fmla="*/ 29560 w 132631"/>
                <a:gd name="connsiteY8" fmla="*/ 227667 h 408841"/>
                <a:gd name="connsiteX9" fmla="*/ 105760 w 132631"/>
                <a:gd name="connsiteY9" fmla="*/ 113367 h 408841"/>
                <a:gd name="connsiteX10" fmla="*/ 32735 w 132631"/>
                <a:gd name="connsiteY10" fmla="*/ 43517 h 408841"/>
                <a:gd name="connsiteX11" fmla="*/ 985 w 132631"/>
                <a:gd name="connsiteY11" fmla="*/ 2242 h 40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631" h="408841">
                  <a:moveTo>
                    <a:pt x="985" y="2242"/>
                  </a:moveTo>
                  <a:cubicBezTo>
                    <a:pt x="6806" y="14413"/>
                    <a:pt x="60781" y="82146"/>
                    <a:pt x="67660" y="116542"/>
                  </a:cubicBezTo>
                  <a:cubicBezTo>
                    <a:pt x="74539" y="150938"/>
                    <a:pt x="42260" y="183217"/>
                    <a:pt x="42260" y="208617"/>
                  </a:cubicBezTo>
                  <a:cubicBezTo>
                    <a:pt x="42260" y="234017"/>
                    <a:pt x="70306" y="252009"/>
                    <a:pt x="67660" y="268942"/>
                  </a:cubicBezTo>
                  <a:cubicBezTo>
                    <a:pt x="65014" y="285875"/>
                    <a:pt x="15802" y="286934"/>
                    <a:pt x="26385" y="310217"/>
                  </a:cubicBezTo>
                  <a:cubicBezTo>
                    <a:pt x="36968" y="333500"/>
                    <a:pt x="121635" y="404938"/>
                    <a:pt x="131160" y="408642"/>
                  </a:cubicBezTo>
                  <a:cubicBezTo>
                    <a:pt x="140685" y="412346"/>
                    <a:pt x="101527" y="363663"/>
                    <a:pt x="83535" y="332442"/>
                  </a:cubicBezTo>
                  <a:cubicBezTo>
                    <a:pt x="65543" y="301221"/>
                    <a:pt x="32206" y="238780"/>
                    <a:pt x="23210" y="221317"/>
                  </a:cubicBezTo>
                  <a:cubicBezTo>
                    <a:pt x="14214" y="203855"/>
                    <a:pt x="15802" y="245659"/>
                    <a:pt x="29560" y="227667"/>
                  </a:cubicBezTo>
                  <a:cubicBezTo>
                    <a:pt x="43318" y="209675"/>
                    <a:pt x="105231" y="144059"/>
                    <a:pt x="105760" y="113367"/>
                  </a:cubicBezTo>
                  <a:cubicBezTo>
                    <a:pt x="106289" y="82675"/>
                    <a:pt x="49139" y="56217"/>
                    <a:pt x="32735" y="43517"/>
                  </a:cubicBezTo>
                  <a:cubicBezTo>
                    <a:pt x="16331" y="30817"/>
                    <a:pt x="-4836" y="-9929"/>
                    <a:pt x="985" y="2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7" name="フリーフォーム 2496">
              <a:extLst>
                <a:ext uri="{FF2B5EF4-FFF2-40B4-BE49-F238E27FC236}">
                  <a16:creationId xmlns:a16="http://schemas.microsoft.com/office/drawing/2014/main" id="{1FD50A94-3515-03C6-87AD-F694CB4EB3B3}"/>
                </a:ext>
              </a:extLst>
            </p:cNvPr>
            <p:cNvSpPr/>
            <p:nvPr/>
          </p:nvSpPr>
          <p:spPr>
            <a:xfrm>
              <a:off x="4609723" y="5962612"/>
              <a:ext cx="537775" cy="145093"/>
            </a:xfrm>
            <a:custGeom>
              <a:avLst/>
              <a:gdLst>
                <a:gd name="connsiteX0" fmla="*/ 377 w 537775"/>
                <a:gd name="connsiteY0" fmla="*/ 38 h 145093"/>
                <a:gd name="connsiteX1" fmla="*/ 270252 w 537775"/>
                <a:gd name="connsiteY1" fmla="*/ 111163 h 145093"/>
                <a:gd name="connsiteX2" fmla="*/ 178177 w 537775"/>
                <a:gd name="connsiteY2" fmla="*/ 82588 h 145093"/>
                <a:gd name="connsiteX3" fmla="*/ 276602 w 537775"/>
                <a:gd name="connsiteY3" fmla="*/ 111163 h 145093"/>
                <a:gd name="connsiteX4" fmla="*/ 533777 w 537775"/>
                <a:gd name="connsiteY4" fmla="*/ 12738 h 145093"/>
                <a:gd name="connsiteX5" fmla="*/ 425827 w 537775"/>
                <a:gd name="connsiteY5" fmla="*/ 76238 h 145093"/>
                <a:gd name="connsiteX6" fmla="*/ 324227 w 537775"/>
                <a:gd name="connsiteY6" fmla="*/ 142913 h 145093"/>
                <a:gd name="connsiteX7" fmla="*/ 340102 w 537775"/>
                <a:gd name="connsiteY7" fmla="*/ 127038 h 145093"/>
                <a:gd name="connsiteX8" fmla="*/ 187702 w 537775"/>
                <a:gd name="connsiteY8" fmla="*/ 107988 h 145093"/>
                <a:gd name="connsiteX9" fmla="*/ 209927 w 537775"/>
                <a:gd name="connsiteY9" fmla="*/ 98463 h 145093"/>
                <a:gd name="connsiteX10" fmla="*/ 377 w 537775"/>
                <a:gd name="connsiteY10" fmla="*/ 38 h 14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775" h="145093">
                  <a:moveTo>
                    <a:pt x="377" y="38"/>
                  </a:moveTo>
                  <a:cubicBezTo>
                    <a:pt x="10431" y="2155"/>
                    <a:pt x="240619" y="97405"/>
                    <a:pt x="270252" y="111163"/>
                  </a:cubicBezTo>
                  <a:cubicBezTo>
                    <a:pt x="299885" y="124921"/>
                    <a:pt x="177119" y="82588"/>
                    <a:pt x="178177" y="82588"/>
                  </a:cubicBezTo>
                  <a:cubicBezTo>
                    <a:pt x="179235" y="82588"/>
                    <a:pt x="217335" y="122805"/>
                    <a:pt x="276602" y="111163"/>
                  </a:cubicBezTo>
                  <a:cubicBezTo>
                    <a:pt x="335869" y="99521"/>
                    <a:pt x="508906" y="18559"/>
                    <a:pt x="533777" y="12738"/>
                  </a:cubicBezTo>
                  <a:cubicBezTo>
                    <a:pt x="558648" y="6917"/>
                    <a:pt x="460752" y="54542"/>
                    <a:pt x="425827" y="76238"/>
                  </a:cubicBezTo>
                  <a:cubicBezTo>
                    <a:pt x="390902" y="97934"/>
                    <a:pt x="338515" y="134446"/>
                    <a:pt x="324227" y="142913"/>
                  </a:cubicBezTo>
                  <a:cubicBezTo>
                    <a:pt x="309939" y="151380"/>
                    <a:pt x="362856" y="132859"/>
                    <a:pt x="340102" y="127038"/>
                  </a:cubicBezTo>
                  <a:cubicBezTo>
                    <a:pt x="317348" y="121217"/>
                    <a:pt x="209398" y="112750"/>
                    <a:pt x="187702" y="107988"/>
                  </a:cubicBezTo>
                  <a:cubicBezTo>
                    <a:pt x="166006" y="103226"/>
                    <a:pt x="235856" y="113280"/>
                    <a:pt x="209927" y="98463"/>
                  </a:cubicBezTo>
                  <a:cubicBezTo>
                    <a:pt x="183998" y="83646"/>
                    <a:pt x="-9677" y="-2079"/>
                    <a:pt x="377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8" name="フリーフォーム 2497">
              <a:extLst>
                <a:ext uri="{FF2B5EF4-FFF2-40B4-BE49-F238E27FC236}">
                  <a16:creationId xmlns:a16="http://schemas.microsoft.com/office/drawing/2014/main" id="{AC2AB1E8-E503-6348-78D6-15FF40F5CF72}"/>
                </a:ext>
              </a:extLst>
            </p:cNvPr>
            <p:cNvSpPr/>
            <p:nvPr/>
          </p:nvSpPr>
          <p:spPr>
            <a:xfrm>
              <a:off x="5018271" y="5765792"/>
              <a:ext cx="198778" cy="161966"/>
            </a:xfrm>
            <a:custGeom>
              <a:avLst/>
              <a:gdLst>
                <a:gd name="connsiteX0" fmla="*/ 144279 w 198778"/>
                <a:gd name="connsiteY0" fmla="*/ 8 h 161966"/>
                <a:gd name="connsiteX1" fmla="*/ 61729 w 198778"/>
                <a:gd name="connsiteY1" fmla="*/ 114308 h 161966"/>
                <a:gd name="connsiteX2" fmla="*/ 198254 w 198778"/>
                <a:gd name="connsiteY2" fmla="*/ 92083 h 161966"/>
                <a:gd name="connsiteX3" fmla="*/ 1404 w 198778"/>
                <a:gd name="connsiteY3" fmla="*/ 161933 h 161966"/>
                <a:gd name="connsiteX4" fmla="*/ 106179 w 198778"/>
                <a:gd name="connsiteY4" fmla="*/ 101608 h 161966"/>
                <a:gd name="connsiteX5" fmla="*/ 29979 w 198778"/>
                <a:gd name="connsiteY5" fmla="*/ 120658 h 161966"/>
                <a:gd name="connsiteX6" fmla="*/ 144279 w 198778"/>
                <a:gd name="connsiteY6" fmla="*/ 8 h 16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78" h="161966">
                  <a:moveTo>
                    <a:pt x="144279" y="8"/>
                  </a:moveTo>
                  <a:cubicBezTo>
                    <a:pt x="149570" y="-1050"/>
                    <a:pt x="52733" y="98962"/>
                    <a:pt x="61729" y="114308"/>
                  </a:cubicBezTo>
                  <a:cubicBezTo>
                    <a:pt x="70725" y="129654"/>
                    <a:pt x="208308" y="84146"/>
                    <a:pt x="198254" y="92083"/>
                  </a:cubicBezTo>
                  <a:cubicBezTo>
                    <a:pt x="188200" y="100020"/>
                    <a:pt x="16750" y="160346"/>
                    <a:pt x="1404" y="161933"/>
                  </a:cubicBezTo>
                  <a:cubicBezTo>
                    <a:pt x="-13942" y="163521"/>
                    <a:pt x="101417" y="108487"/>
                    <a:pt x="106179" y="101608"/>
                  </a:cubicBezTo>
                  <a:cubicBezTo>
                    <a:pt x="110941" y="94729"/>
                    <a:pt x="26275" y="132300"/>
                    <a:pt x="29979" y="120658"/>
                  </a:cubicBezTo>
                  <a:cubicBezTo>
                    <a:pt x="33683" y="109016"/>
                    <a:pt x="138988" y="1066"/>
                    <a:pt x="144279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9" name="フリーフォーム 2498">
              <a:extLst>
                <a:ext uri="{FF2B5EF4-FFF2-40B4-BE49-F238E27FC236}">
                  <a16:creationId xmlns:a16="http://schemas.microsoft.com/office/drawing/2014/main" id="{C03B4EBF-5503-DDDB-D319-2B7132263866}"/>
                </a:ext>
              </a:extLst>
            </p:cNvPr>
            <p:cNvSpPr/>
            <p:nvPr/>
          </p:nvSpPr>
          <p:spPr>
            <a:xfrm>
              <a:off x="4690764" y="5791200"/>
              <a:ext cx="56000" cy="246202"/>
            </a:xfrm>
            <a:custGeom>
              <a:avLst/>
              <a:gdLst>
                <a:gd name="connsiteX0" fmla="*/ 55861 w 56000"/>
                <a:gd name="connsiteY0" fmla="*/ 0 h 246202"/>
                <a:gd name="connsiteX1" fmla="*/ 20936 w 56000"/>
                <a:gd name="connsiteY1" fmla="*/ 114300 h 246202"/>
                <a:gd name="connsiteX2" fmla="*/ 46336 w 56000"/>
                <a:gd name="connsiteY2" fmla="*/ 244475 h 246202"/>
                <a:gd name="connsiteX3" fmla="*/ 27286 w 56000"/>
                <a:gd name="connsiteY3" fmla="*/ 180975 h 246202"/>
                <a:gd name="connsiteX4" fmla="*/ 1886 w 56000"/>
                <a:gd name="connsiteY4" fmla="*/ 66675 h 246202"/>
                <a:gd name="connsiteX5" fmla="*/ 5061 w 56000"/>
                <a:gd name="connsiteY5" fmla="*/ 114300 h 246202"/>
                <a:gd name="connsiteX6" fmla="*/ 55861 w 56000"/>
                <a:gd name="connsiteY6" fmla="*/ 0 h 24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000" h="246202">
                  <a:moveTo>
                    <a:pt x="55861" y="0"/>
                  </a:moveTo>
                  <a:cubicBezTo>
                    <a:pt x="58507" y="0"/>
                    <a:pt x="22523" y="73554"/>
                    <a:pt x="20936" y="114300"/>
                  </a:cubicBezTo>
                  <a:cubicBezTo>
                    <a:pt x="19349" y="155046"/>
                    <a:pt x="45278" y="233363"/>
                    <a:pt x="46336" y="244475"/>
                  </a:cubicBezTo>
                  <a:cubicBezTo>
                    <a:pt x="47394" y="255587"/>
                    <a:pt x="34694" y="210608"/>
                    <a:pt x="27286" y="180975"/>
                  </a:cubicBezTo>
                  <a:cubicBezTo>
                    <a:pt x="19878" y="151342"/>
                    <a:pt x="5590" y="77787"/>
                    <a:pt x="1886" y="66675"/>
                  </a:cubicBezTo>
                  <a:cubicBezTo>
                    <a:pt x="-1818" y="55563"/>
                    <a:pt x="299" y="120650"/>
                    <a:pt x="5061" y="114300"/>
                  </a:cubicBezTo>
                  <a:cubicBezTo>
                    <a:pt x="9823" y="107950"/>
                    <a:pt x="53215" y="0"/>
                    <a:pt x="558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0" name="フリーフォーム 2499">
              <a:extLst>
                <a:ext uri="{FF2B5EF4-FFF2-40B4-BE49-F238E27FC236}">
                  <a16:creationId xmlns:a16="http://schemas.microsoft.com/office/drawing/2014/main" id="{A0276F32-1796-AC7D-72C5-B841FAF21472}"/>
                </a:ext>
              </a:extLst>
            </p:cNvPr>
            <p:cNvSpPr/>
            <p:nvPr/>
          </p:nvSpPr>
          <p:spPr>
            <a:xfrm>
              <a:off x="4530114" y="5807072"/>
              <a:ext cx="422956" cy="232581"/>
            </a:xfrm>
            <a:custGeom>
              <a:avLst/>
              <a:gdLst>
                <a:gd name="connsiteX0" fmla="*/ 611 w 422956"/>
                <a:gd name="connsiteY0" fmla="*/ 3 h 232581"/>
                <a:gd name="connsiteX1" fmla="*/ 283186 w 422956"/>
                <a:gd name="connsiteY1" fmla="*/ 69853 h 232581"/>
                <a:gd name="connsiteX2" fmla="*/ 137136 w 422956"/>
                <a:gd name="connsiteY2" fmla="*/ 82553 h 232581"/>
                <a:gd name="connsiteX3" fmla="*/ 48236 w 422956"/>
                <a:gd name="connsiteY3" fmla="*/ 95253 h 232581"/>
                <a:gd name="connsiteX4" fmla="*/ 245086 w 422956"/>
                <a:gd name="connsiteY4" fmla="*/ 133353 h 232581"/>
                <a:gd name="connsiteX5" fmla="*/ 102211 w 422956"/>
                <a:gd name="connsiteY5" fmla="*/ 139703 h 232581"/>
                <a:gd name="connsiteX6" fmla="*/ 422886 w 422956"/>
                <a:gd name="connsiteY6" fmla="*/ 231778 h 232581"/>
                <a:gd name="connsiteX7" fmla="*/ 70461 w 422956"/>
                <a:gd name="connsiteY7" fmla="*/ 184153 h 232581"/>
                <a:gd name="connsiteX8" fmla="*/ 130786 w 422956"/>
                <a:gd name="connsiteY8" fmla="*/ 177803 h 232581"/>
                <a:gd name="connsiteX9" fmla="*/ 162536 w 422956"/>
                <a:gd name="connsiteY9" fmla="*/ 146053 h 232581"/>
                <a:gd name="connsiteX10" fmla="*/ 35536 w 422956"/>
                <a:gd name="connsiteY10" fmla="*/ 130178 h 232581"/>
                <a:gd name="connsiteX11" fmla="*/ 191111 w 422956"/>
                <a:gd name="connsiteY11" fmla="*/ 79378 h 232581"/>
                <a:gd name="connsiteX12" fmla="*/ 206986 w 422956"/>
                <a:gd name="connsiteY12" fmla="*/ 66678 h 232581"/>
                <a:gd name="connsiteX13" fmla="*/ 611 w 422956"/>
                <a:gd name="connsiteY13" fmla="*/ 3 h 23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956" h="232581">
                  <a:moveTo>
                    <a:pt x="611" y="3"/>
                  </a:moveTo>
                  <a:cubicBezTo>
                    <a:pt x="13311" y="532"/>
                    <a:pt x="260432" y="56095"/>
                    <a:pt x="283186" y="69853"/>
                  </a:cubicBezTo>
                  <a:cubicBezTo>
                    <a:pt x="305940" y="83611"/>
                    <a:pt x="176294" y="78320"/>
                    <a:pt x="137136" y="82553"/>
                  </a:cubicBezTo>
                  <a:cubicBezTo>
                    <a:pt x="97978" y="86786"/>
                    <a:pt x="30244" y="86786"/>
                    <a:pt x="48236" y="95253"/>
                  </a:cubicBezTo>
                  <a:cubicBezTo>
                    <a:pt x="66228" y="103720"/>
                    <a:pt x="236090" y="125945"/>
                    <a:pt x="245086" y="133353"/>
                  </a:cubicBezTo>
                  <a:cubicBezTo>
                    <a:pt x="254082" y="140761"/>
                    <a:pt x="72578" y="123299"/>
                    <a:pt x="102211" y="139703"/>
                  </a:cubicBezTo>
                  <a:cubicBezTo>
                    <a:pt x="131844" y="156107"/>
                    <a:pt x="428178" y="224370"/>
                    <a:pt x="422886" y="231778"/>
                  </a:cubicBezTo>
                  <a:cubicBezTo>
                    <a:pt x="417594" y="239186"/>
                    <a:pt x="119144" y="193149"/>
                    <a:pt x="70461" y="184153"/>
                  </a:cubicBezTo>
                  <a:cubicBezTo>
                    <a:pt x="21778" y="175157"/>
                    <a:pt x="115440" y="184153"/>
                    <a:pt x="130786" y="177803"/>
                  </a:cubicBezTo>
                  <a:cubicBezTo>
                    <a:pt x="146132" y="171453"/>
                    <a:pt x="178411" y="153990"/>
                    <a:pt x="162536" y="146053"/>
                  </a:cubicBezTo>
                  <a:cubicBezTo>
                    <a:pt x="146661" y="138116"/>
                    <a:pt x="30774" y="141290"/>
                    <a:pt x="35536" y="130178"/>
                  </a:cubicBezTo>
                  <a:cubicBezTo>
                    <a:pt x="40298" y="119066"/>
                    <a:pt x="162536" y="89961"/>
                    <a:pt x="191111" y="79378"/>
                  </a:cubicBezTo>
                  <a:cubicBezTo>
                    <a:pt x="219686" y="68795"/>
                    <a:pt x="237149" y="79378"/>
                    <a:pt x="206986" y="66678"/>
                  </a:cubicBezTo>
                  <a:cubicBezTo>
                    <a:pt x="176824" y="53978"/>
                    <a:pt x="-12089" y="-526"/>
                    <a:pt x="6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1" name="フリーフォーム 2500">
              <a:extLst>
                <a:ext uri="{FF2B5EF4-FFF2-40B4-BE49-F238E27FC236}">
                  <a16:creationId xmlns:a16="http://schemas.microsoft.com/office/drawing/2014/main" id="{F8F9F788-B2AE-482E-F4E2-3FA7D0219157}"/>
                </a:ext>
              </a:extLst>
            </p:cNvPr>
            <p:cNvSpPr/>
            <p:nvPr/>
          </p:nvSpPr>
          <p:spPr>
            <a:xfrm>
              <a:off x="4728692" y="6027664"/>
              <a:ext cx="123128" cy="757937"/>
            </a:xfrm>
            <a:custGeom>
              <a:avLst/>
              <a:gdLst>
                <a:gd name="connsiteX0" fmla="*/ 59208 w 123128"/>
                <a:gd name="connsiteY0" fmla="*/ 4836 h 757937"/>
                <a:gd name="connsiteX1" fmla="*/ 33808 w 123128"/>
                <a:gd name="connsiteY1" fmla="*/ 246136 h 757937"/>
                <a:gd name="connsiteX2" fmla="*/ 113183 w 123128"/>
                <a:gd name="connsiteY2" fmla="*/ 595386 h 757937"/>
                <a:gd name="connsiteX3" fmla="*/ 119533 w 123128"/>
                <a:gd name="connsiteY3" fmla="*/ 557286 h 757937"/>
                <a:gd name="connsiteX4" fmla="*/ 90958 w 123128"/>
                <a:gd name="connsiteY4" fmla="*/ 757311 h 757937"/>
                <a:gd name="connsiteX5" fmla="*/ 84608 w 123128"/>
                <a:gd name="connsiteY5" fmla="*/ 608086 h 757937"/>
                <a:gd name="connsiteX6" fmla="*/ 11583 w 123128"/>
                <a:gd name="connsiteY6" fmla="*/ 284236 h 757937"/>
                <a:gd name="connsiteX7" fmla="*/ 24283 w 123128"/>
                <a:gd name="connsiteY7" fmla="*/ 360436 h 757937"/>
                <a:gd name="connsiteX8" fmla="*/ 36983 w 123128"/>
                <a:gd name="connsiteY8" fmla="*/ 150886 h 757937"/>
                <a:gd name="connsiteX9" fmla="*/ 43333 w 123128"/>
                <a:gd name="connsiteY9" fmla="*/ 173111 h 757937"/>
                <a:gd name="connsiteX10" fmla="*/ 2058 w 123128"/>
                <a:gd name="connsiteY10" fmla="*/ 23886 h 757937"/>
                <a:gd name="connsiteX11" fmla="*/ 8408 w 123128"/>
                <a:gd name="connsiteY11" fmla="*/ 77861 h 757937"/>
                <a:gd name="connsiteX12" fmla="*/ 59208 w 123128"/>
                <a:gd name="connsiteY12" fmla="*/ 4836 h 75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128" h="757937">
                  <a:moveTo>
                    <a:pt x="59208" y="4836"/>
                  </a:moveTo>
                  <a:cubicBezTo>
                    <a:pt x="63441" y="32882"/>
                    <a:pt x="24812" y="147711"/>
                    <a:pt x="33808" y="246136"/>
                  </a:cubicBezTo>
                  <a:cubicBezTo>
                    <a:pt x="42804" y="344561"/>
                    <a:pt x="98896" y="543528"/>
                    <a:pt x="113183" y="595386"/>
                  </a:cubicBezTo>
                  <a:cubicBezTo>
                    <a:pt x="127470" y="647244"/>
                    <a:pt x="123237" y="530299"/>
                    <a:pt x="119533" y="557286"/>
                  </a:cubicBezTo>
                  <a:cubicBezTo>
                    <a:pt x="115829" y="584273"/>
                    <a:pt x="96779" y="748844"/>
                    <a:pt x="90958" y="757311"/>
                  </a:cubicBezTo>
                  <a:cubicBezTo>
                    <a:pt x="85137" y="765778"/>
                    <a:pt x="97837" y="686932"/>
                    <a:pt x="84608" y="608086"/>
                  </a:cubicBezTo>
                  <a:cubicBezTo>
                    <a:pt x="71379" y="529240"/>
                    <a:pt x="21637" y="325511"/>
                    <a:pt x="11583" y="284236"/>
                  </a:cubicBezTo>
                  <a:cubicBezTo>
                    <a:pt x="1529" y="242961"/>
                    <a:pt x="20050" y="382661"/>
                    <a:pt x="24283" y="360436"/>
                  </a:cubicBezTo>
                  <a:cubicBezTo>
                    <a:pt x="28516" y="338211"/>
                    <a:pt x="33808" y="182107"/>
                    <a:pt x="36983" y="150886"/>
                  </a:cubicBezTo>
                  <a:cubicBezTo>
                    <a:pt x="40158" y="119665"/>
                    <a:pt x="49154" y="194278"/>
                    <a:pt x="43333" y="173111"/>
                  </a:cubicBezTo>
                  <a:cubicBezTo>
                    <a:pt x="37512" y="151944"/>
                    <a:pt x="7879" y="39761"/>
                    <a:pt x="2058" y="23886"/>
                  </a:cubicBezTo>
                  <a:cubicBezTo>
                    <a:pt x="-3763" y="8011"/>
                    <a:pt x="4175" y="75744"/>
                    <a:pt x="8408" y="77861"/>
                  </a:cubicBezTo>
                  <a:cubicBezTo>
                    <a:pt x="12641" y="79978"/>
                    <a:pt x="54975" y="-23210"/>
                    <a:pt x="59208" y="48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2" name="フリーフォーム 2501">
              <a:extLst>
                <a:ext uri="{FF2B5EF4-FFF2-40B4-BE49-F238E27FC236}">
                  <a16:creationId xmlns:a16="http://schemas.microsoft.com/office/drawing/2014/main" id="{201FA978-FDF1-9D82-05FA-3DCF688DBFD2}"/>
                </a:ext>
              </a:extLst>
            </p:cNvPr>
            <p:cNvSpPr/>
            <p:nvPr/>
          </p:nvSpPr>
          <p:spPr>
            <a:xfrm>
              <a:off x="4308284" y="5775079"/>
              <a:ext cx="155186" cy="452291"/>
            </a:xfrm>
            <a:custGeom>
              <a:avLst/>
              <a:gdLst>
                <a:gd name="connsiteX0" fmla="*/ 191 w 155186"/>
                <a:gd name="connsiteY0" fmla="*/ 246 h 452291"/>
                <a:gd name="connsiteX1" fmla="*/ 143066 w 155186"/>
                <a:gd name="connsiteY1" fmla="*/ 311396 h 452291"/>
                <a:gd name="connsiteX2" fmla="*/ 146241 w 155186"/>
                <a:gd name="connsiteY2" fmla="*/ 451096 h 452291"/>
                <a:gd name="connsiteX3" fmla="*/ 133541 w 155186"/>
                <a:gd name="connsiteY3" fmla="*/ 368546 h 452291"/>
                <a:gd name="connsiteX4" fmla="*/ 92266 w 155186"/>
                <a:gd name="connsiteY4" fmla="*/ 193921 h 452291"/>
                <a:gd name="connsiteX5" fmla="*/ 111316 w 155186"/>
                <a:gd name="connsiteY5" fmla="*/ 257421 h 452291"/>
                <a:gd name="connsiteX6" fmla="*/ 191 w 155186"/>
                <a:gd name="connsiteY6" fmla="*/ 246 h 45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186" h="452291">
                  <a:moveTo>
                    <a:pt x="191" y="246"/>
                  </a:moveTo>
                  <a:cubicBezTo>
                    <a:pt x="5483" y="9242"/>
                    <a:pt x="118724" y="236254"/>
                    <a:pt x="143066" y="311396"/>
                  </a:cubicBezTo>
                  <a:cubicBezTo>
                    <a:pt x="167408" y="386538"/>
                    <a:pt x="147829" y="441571"/>
                    <a:pt x="146241" y="451096"/>
                  </a:cubicBezTo>
                  <a:cubicBezTo>
                    <a:pt x="144654" y="460621"/>
                    <a:pt x="142537" y="411409"/>
                    <a:pt x="133541" y="368546"/>
                  </a:cubicBezTo>
                  <a:cubicBezTo>
                    <a:pt x="124545" y="325684"/>
                    <a:pt x="95970" y="212442"/>
                    <a:pt x="92266" y="193921"/>
                  </a:cubicBezTo>
                  <a:cubicBezTo>
                    <a:pt x="88562" y="175400"/>
                    <a:pt x="121899" y="283350"/>
                    <a:pt x="111316" y="257421"/>
                  </a:cubicBezTo>
                  <a:cubicBezTo>
                    <a:pt x="100733" y="231492"/>
                    <a:pt x="-5101" y="-8750"/>
                    <a:pt x="191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3" name="フリーフォーム 2502">
              <a:extLst>
                <a:ext uri="{FF2B5EF4-FFF2-40B4-BE49-F238E27FC236}">
                  <a16:creationId xmlns:a16="http://schemas.microsoft.com/office/drawing/2014/main" id="{9C3AD562-3376-7B6C-63A2-D3A877691760}"/>
                </a:ext>
              </a:extLst>
            </p:cNvPr>
            <p:cNvSpPr/>
            <p:nvPr/>
          </p:nvSpPr>
          <p:spPr>
            <a:xfrm>
              <a:off x="4435275" y="6054081"/>
              <a:ext cx="353024" cy="118123"/>
            </a:xfrm>
            <a:custGeom>
              <a:avLst/>
              <a:gdLst>
                <a:gd name="connsiteX0" fmla="*/ 352625 w 353024"/>
                <a:gd name="connsiteY0" fmla="*/ 644 h 118123"/>
                <a:gd name="connsiteX1" fmla="*/ 174825 w 353024"/>
                <a:gd name="connsiteY1" fmla="*/ 105419 h 118123"/>
                <a:gd name="connsiteX2" fmla="*/ 146250 w 353024"/>
                <a:gd name="connsiteY2" fmla="*/ 111769 h 118123"/>
                <a:gd name="connsiteX3" fmla="*/ 200 w 353024"/>
                <a:gd name="connsiteY3" fmla="*/ 64144 h 118123"/>
                <a:gd name="connsiteX4" fmla="*/ 181175 w 353024"/>
                <a:gd name="connsiteY4" fmla="*/ 99069 h 118123"/>
                <a:gd name="connsiteX5" fmla="*/ 174825 w 353024"/>
                <a:gd name="connsiteY5" fmla="*/ 70494 h 118123"/>
                <a:gd name="connsiteX6" fmla="*/ 222450 w 353024"/>
                <a:gd name="connsiteY6" fmla="*/ 60969 h 118123"/>
                <a:gd name="connsiteX7" fmla="*/ 352625 w 353024"/>
                <a:gd name="connsiteY7" fmla="*/ 644 h 11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024" h="118123">
                  <a:moveTo>
                    <a:pt x="352625" y="644"/>
                  </a:moveTo>
                  <a:cubicBezTo>
                    <a:pt x="344687" y="8052"/>
                    <a:pt x="209221" y="86898"/>
                    <a:pt x="174825" y="105419"/>
                  </a:cubicBezTo>
                  <a:cubicBezTo>
                    <a:pt x="140429" y="123940"/>
                    <a:pt x="175354" y="118648"/>
                    <a:pt x="146250" y="111769"/>
                  </a:cubicBezTo>
                  <a:cubicBezTo>
                    <a:pt x="117146" y="104890"/>
                    <a:pt x="-5621" y="66261"/>
                    <a:pt x="200" y="64144"/>
                  </a:cubicBezTo>
                  <a:cubicBezTo>
                    <a:pt x="6021" y="62027"/>
                    <a:pt x="152071" y="98011"/>
                    <a:pt x="181175" y="99069"/>
                  </a:cubicBezTo>
                  <a:cubicBezTo>
                    <a:pt x="210279" y="100127"/>
                    <a:pt x="167946" y="76844"/>
                    <a:pt x="174825" y="70494"/>
                  </a:cubicBezTo>
                  <a:cubicBezTo>
                    <a:pt x="181704" y="64144"/>
                    <a:pt x="197050" y="69965"/>
                    <a:pt x="222450" y="60969"/>
                  </a:cubicBezTo>
                  <a:cubicBezTo>
                    <a:pt x="247850" y="51973"/>
                    <a:pt x="360563" y="-6764"/>
                    <a:pt x="352625" y="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4" name="フリーフォーム 2503">
              <a:extLst>
                <a:ext uri="{FF2B5EF4-FFF2-40B4-BE49-F238E27FC236}">
                  <a16:creationId xmlns:a16="http://schemas.microsoft.com/office/drawing/2014/main" id="{1B3BA28B-7923-76F9-F47B-08EA9AEF4E8D}"/>
                </a:ext>
              </a:extLst>
            </p:cNvPr>
            <p:cNvSpPr/>
            <p:nvPr/>
          </p:nvSpPr>
          <p:spPr>
            <a:xfrm>
              <a:off x="4385730" y="6035319"/>
              <a:ext cx="327224" cy="96744"/>
            </a:xfrm>
            <a:custGeom>
              <a:avLst/>
              <a:gdLst>
                <a:gd name="connsiteX0" fmla="*/ 2120 w 327224"/>
                <a:gd name="connsiteY0" fmla="*/ 13056 h 96744"/>
                <a:gd name="connsiteX1" fmla="*/ 319620 w 327224"/>
                <a:gd name="connsiteY1" fmla="*/ 13056 h 96744"/>
                <a:gd name="connsiteX2" fmla="*/ 230720 w 327224"/>
                <a:gd name="connsiteY2" fmla="*/ 44806 h 96744"/>
                <a:gd name="connsiteX3" fmla="*/ 259295 w 327224"/>
                <a:gd name="connsiteY3" fmla="*/ 54331 h 96744"/>
                <a:gd name="connsiteX4" fmla="*/ 198970 w 327224"/>
                <a:gd name="connsiteY4" fmla="*/ 95606 h 96744"/>
                <a:gd name="connsiteX5" fmla="*/ 303745 w 327224"/>
                <a:gd name="connsiteY5" fmla="*/ 3531 h 96744"/>
                <a:gd name="connsiteX6" fmla="*/ 186270 w 327224"/>
                <a:gd name="connsiteY6" fmla="*/ 19406 h 96744"/>
                <a:gd name="connsiteX7" fmla="*/ 2120 w 327224"/>
                <a:gd name="connsiteY7" fmla="*/ 13056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224" h="96744">
                  <a:moveTo>
                    <a:pt x="2120" y="13056"/>
                  </a:moveTo>
                  <a:cubicBezTo>
                    <a:pt x="24345" y="11998"/>
                    <a:pt x="281520" y="7764"/>
                    <a:pt x="319620" y="13056"/>
                  </a:cubicBezTo>
                  <a:cubicBezTo>
                    <a:pt x="357720" y="18348"/>
                    <a:pt x="240774" y="37927"/>
                    <a:pt x="230720" y="44806"/>
                  </a:cubicBezTo>
                  <a:cubicBezTo>
                    <a:pt x="220666" y="51685"/>
                    <a:pt x="264587" y="45864"/>
                    <a:pt x="259295" y="54331"/>
                  </a:cubicBezTo>
                  <a:cubicBezTo>
                    <a:pt x="254003" y="62798"/>
                    <a:pt x="191562" y="104073"/>
                    <a:pt x="198970" y="95606"/>
                  </a:cubicBezTo>
                  <a:cubicBezTo>
                    <a:pt x="206378" y="87139"/>
                    <a:pt x="305862" y="16231"/>
                    <a:pt x="303745" y="3531"/>
                  </a:cubicBezTo>
                  <a:cubicBezTo>
                    <a:pt x="301628" y="-9169"/>
                    <a:pt x="233895" y="16231"/>
                    <a:pt x="186270" y="19406"/>
                  </a:cubicBezTo>
                  <a:cubicBezTo>
                    <a:pt x="138645" y="22581"/>
                    <a:pt x="-20105" y="14114"/>
                    <a:pt x="2120" y="130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5" name="フリーフォーム 2504">
              <a:extLst>
                <a:ext uri="{FF2B5EF4-FFF2-40B4-BE49-F238E27FC236}">
                  <a16:creationId xmlns:a16="http://schemas.microsoft.com/office/drawing/2014/main" id="{F82A3D4C-BD89-F876-493D-796711F1AE36}"/>
                </a:ext>
              </a:extLst>
            </p:cNvPr>
            <p:cNvSpPr/>
            <p:nvPr/>
          </p:nvSpPr>
          <p:spPr>
            <a:xfrm>
              <a:off x="4438650" y="6146401"/>
              <a:ext cx="177887" cy="127774"/>
            </a:xfrm>
            <a:custGeom>
              <a:avLst/>
              <a:gdLst>
                <a:gd name="connsiteX0" fmla="*/ 0 w 177887"/>
                <a:gd name="connsiteY0" fmla="*/ 399 h 127774"/>
                <a:gd name="connsiteX1" fmla="*/ 133350 w 177887"/>
                <a:gd name="connsiteY1" fmla="*/ 25799 h 127774"/>
                <a:gd name="connsiteX2" fmla="*/ 123825 w 177887"/>
                <a:gd name="connsiteY2" fmla="*/ 73424 h 127774"/>
                <a:gd name="connsiteX3" fmla="*/ 177800 w 177887"/>
                <a:gd name="connsiteY3" fmla="*/ 127399 h 127774"/>
                <a:gd name="connsiteX4" fmla="*/ 133350 w 177887"/>
                <a:gd name="connsiteY4" fmla="*/ 44849 h 127774"/>
                <a:gd name="connsiteX5" fmla="*/ 0 w 177887"/>
                <a:gd name="connsiteY5" fmla="*/ 399 h 12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87" h="127774">
                  <a:moveTo>
                    <a:pt x="0" y="399"/>
                  </a:moveTo>
                  <a:cubicBezTo>
                    <a:pt x="0" y="-2776"/>
                    <a:pt x="112713" y="13628"/>
                    <a:pt x="133350" y="25799"/>
                  </a:cubicBezTo>
                  <a:cubicBezTo>
                    <a:pt x="153987" y="37970"/>
                    <a:pt x="116417" y="56491"/>
                    <a:pt x="123825" y="73424"/>
                  </a:cubicBezTo>
                  <a:cubicBezTo>
                    <a:pt x="131233" y="90357"/>
                    <a:pt x="176213" y="132161"/>
                    <a:pt x="177800" y="127399"/>
                  </a:cubicBezTo>
                  <a:cubicBezTo>
                    <a:pt x="179387" y="122637"/>
                    <a:pt x="159279" y="64428"/>
                    <a:pt x="133350" y="44849"/>
                  </a:cubicBezTo>
                  <a:cubicBezTo>
                    <a:pt x="107421" y="25270"/>
                    <a:pt x="0" y="3574"/>
                    <a:pt x="0" y="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6" name="フリーフォーム 2505">
              <a:extLst>
                <a:ext uri="{FF2B5EF4-FFF2-40B4-BE49-F238E27FC236}">
                  <a16:creationId xmlns:a16="http://schemas.microsoft.com/office/drawing/2014/main" id="{C4076247-4EFD-D6C0-0871-3EACF6B613C5}"/>
                </a:ext>
              </a:extLst>
            </p:cNvPr>
            <p:cNvSpPr/>
            <p:nvPr/>
          </p:nvSpPr>
          <p:spPr>
            <a:xfrm>
              <a:off x="4600588" y="6083243"/>
              <a:ext cx="184159" cy="171511"/>
            </a:xfrm>
            <a:custGeom>
              <a:avLst/>
              <a:gdLst>
                <a:gd name="connsiteX0" fmla="*/ 184137 w 184159"/>
                <a:gd name="connsiteY0" fmla="*/ 57 h 171511"/>
                <a:gd name="connsiteX1" fmla="*/ 6337 w 184159"/>
                <a:gd name="connsiteY1" fmla="*/ 104832 h 171511"/>
                <a:gd name="connsiteX2" fmla="*/ 38087 w 184159"/>
                <a:gd name="connsiteY2" fmla="*/ 104832 h 171511"/>
                <a:gd name="connsiteX3" fmla="*/ 22212 w 184159"/>
                <a:gd name="connsiteY3" fmla="*/ 146107 h 171511"/>
                <a:gd name="connsiteX4" fmla="*/ 123812 w 184159"/>
                <a:gd name="connsiteY4" fmla="*/ 123882 h 171511"/>
                <a:gd name="connsiteX5" fmla="*/ 34912 w 184159"/>
                <a:gd name="connsiteY5" fmla="*/ 171507 h 171511"/>
                <a:gd name="connsiteX6" fmla="*/ 19037 w 184159"/>
                <a:gd name="connsiteY6" fmla="*/ 120707 h 171511"/>
                <a:gd name="connsiteX7" fmla="*/ 184137 w 184159"/>
                <a:gd name="connsiteY7" fmla="*/ 57 h 17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159" h="171511">
                  <a:moveTo>
                    <a:pt x="184137" y="57"/>
                  </a:moveTo>
                  <a:cubicBezTo>
                    <a:pt x="182020" y="-2589"/>
                    <a:pt x="30679" y="87369"/>
                    <a:pt x="6337" y="104832"/>
                  </a:cubicBezTo>
                  <a:cubicBezTo>
                    <a:pt x="-18005" y="122295"/>
                    <a:pt x="35441" y="97953"/>
                    <a:pt x="38087" y="104832"/>
                  </a:cubicBezTo>
                  <a:cubicBezTo>
                    <a:pt x="40733" y="111711"/>
                    <a:pt x="7925" y="142932"/>
                    <a:pt x="22212" y="146107"/>
                  </a:cubicBezTo>
                  <a:cubicBezTo>
                    <a:pt x="36499" y="149282"/>
                    <a:pt x="121695" y="119649"/>
                    <a:pt x="123812" y="123882"/>
                  </a:cubicBezTo>
                  <a:cubicBezTo>
                    <a:pt x="125929" y="128115"/>
                    <a:pt x="52374" y="172036"/>
                    <a:pt x="34912" y="171507"/>
                  </a:cubicBezTo>
                  <a:cubicBezTo>
                    <a:pt x="17450" y="170978"/>
                    <a:pt x="-1071" y="147165"/>
                    <a:pt x="19037" y="120707"/>
                  </a:cubicBezTo>
                  <a:cubicBezTo>
                    <a:pt x="39145" y="94249"/>
                    <a:pt x="186254" y="2703"/>
                    <a:pt x="184137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7" name="フリーフォーム 2506">
              <a:extLst>
                <a:ext uri="{FF2B5EF4-FFF2-40B4-BE49-F238E27FC236}">
                  <a16:creationId xmlns:a16="http://schemas.microsoft.com/office/drawing/2014/main" id="{A431958D-D172-61DA-48EB-24FC95C21FFD}"/>
                </a:ext>
              </a:extLst>
            </p:cNvPr>
            <p:cNvSpPr/>
            <p:nvPr/>
          </p:nvSpPr>
          <p:spPr>
            <a:xfrm>
              <a:off x="4398337" y="6191056"/>
              <a:ext cx="402945" cy="88164"/>
            </a:xfrm>
            <a:custGeom>
              <a:avLst/>
              <a:gdLst>
                <a:gd name="connsiteX0" fmla="*/ 2213 w 402945"/>
                <a:gd name="connsiteY0" fmla="*/ 6544 h 88164"/>
                <a:gd name="connsiteX1" fmla="*/ 253038 w 402945"/>
                <a:gd name="connsiteY1" fmla="*/ 66869 h 88164"/>
                <a:gd name="connsiteX2" fmla="*/ 402263 w 402945"/>
                <a:gd name="connsiteY2" fmla="*/ 194 h 88164"/>
                <a:gd name="connsiteX3" fmla="*/ 303838 w 402945"/>
                <a:gd name="connsiteY3" fmla="*/ 47819 h 88164"/>
                <a:gd name="connsiteX4" fmla="*/ 195888 w 402945"/>
                <a:gd name="connsiteY4" fmla="*/ 85919 h 88164"/>
                <a:gd name="connsiteX5" fmla="*/ 132388 w 402945"/>
                <a:gd name="connsiteY5" fmla="*/ 76394 h 88164"/>
                <a:gd name="connsiteX6" fmla="*/ 2213 w 402945"/>
                <a:gd name="connsiteY6" fmla="*/ 6544 h 8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945" h="88164">
                  <a:moveTo>
                    <a:pt x="2213" y="6544"/>
                  </a:moveTo>
                  <a:cubicBezTo>
                    <a:pt x="22321" y="4956"/>
                    <a:pt x="186363" y="67927"/>
                    <a:pt x="253038" y="66869"/>
                  </a:cubicBezTo>
                  <a:cubicBezTo>
                    <a:pt x="319713" y="65811"/>
                    <a:pt x="393796" y="3369"/>
                    <a:pt x="402263" y="194"/>
                  </a:cubicBezTo>
                  <a:cubicBezTo>
                    <a:pt x="410730" y="-2981"/>
                    <a:pt x="338234" y="33532"/>
                    <a:pt x="303838" y="47819"/>
                  </a:cubicBezTo>
                  <a:cubicBezTo>
                    <a:pt x="269442" y="62107"/>
                    <a:pt x="224463" y="81157"/>
                    <a:pt x="195888" y="85919"/>
                  </a:cubicBezTo>
                  <a:cubicBezTo>
                    <a:pt x="167313" y="90681"/>
                    <a:pt x="159905" y="88036"/>
                    <a:pt x="132388" y="76394"/>
                  </a:cubicBezTo>
                  <a:cubicBezTo>
                    <a:pt x="104871" y="64752"/>
                    <a:pt x="-17895" y="8132"/>
                    <a:pt x="2213" y="6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8" name="フリーフォーム 2507">
              <a:extLst>
                <a:ext uri="{FF2B5EF4-FFF2-40B4-BE49-F238E27FC236}">
                  <a16:creationId xmlns:a16="http://schemas.microsoft.com/office/drawing/2014/main" id="{21053EA3-1990-9AD1-A681-580E4E43E6A7}"/>
                </a:ext>
              </a:extLst>
            </p:cNvPr>
            <p:cNvSpPr/>
            <p:nvPr/>
          </p:nvSpPr>
          <p:spPr>
            <a:xfrm>
              <a:off x="4342131" y="6151204"/>
              <a:ext cx="452137" cy="701621"/>
            </a:xfrm>
            <a:custGeom>
              <a:avLst/>
              <a:gdLst>
                <a:gd name="connsiteX0" fmla="*/ 137794 w 452137"/>
                <a:gd name="connsiteY0" fmla="*/ 1946 h 701621"/>
                <a:gd name="connsiteX1" fmla="*/ 4444 w 452137"/>
                <a:gd name="connsiteY1" fmla="*/ 94021 h 701621"/>
                <a:gd name="connsiteX2" fmla="*/ 33019 w 452137"/>
                <a:gd name="connsiteY2" fmla="*/ 243246 h 701621"/>
                <a:gd name="connsiteX3" fmla="*/ 45719 w 452137"/>
                <a:gd name="connsiteY3" fmla="*/ 236896 h 701621"/>
                <a:gd name="connsiteX4" fmla="*/ 80644 w 452137"/>
                <a:gd name="connsiteY4" fmla="*/ 354371 h 701621"/>
                <a:gd name="connsiteX5" fmla="*/ 175894 w 452137"/>
                <a:gd name="connsiteY5" fmla="*/ 443271 h 701621"/>
                <a:gd name="connsiteX6" fmla="*/ 160019 w 452137"/>
                <a:gd name="connsiteY6" fmla="*/ 443271 h 701621"/>
                <a:gd name="connsiteX7" fmla="*/ 229869 w 452137"/>
                <a:gd name="connsiteY7" fmla="*/ 513121 h 701621"/>
                <a:gd name="connsiteX8" fmla="*/ 264794 w 452137"/>
                <a:gd name="connsiteY8" fmla="*/ 617896 h 701621"/>
                <a:gd name="connsiteX9" fmla="*/ 264794 w 452137"/>
                <a:gd name="connsiteY9" fmla="*/ 589321 h 701621"/>
                <a:gd name="connsiteX10" fmla="*/ 315594 w 452137"/>
                <a:gd name="connsiteY10" fmla="*/ 700446 h 701621"/>
                <a:gd name="connsiteX11" fmla="*/ 452119 w 452137"/>
                <a:gd name="connsiteY11" fmla="*/ 649646 h 701621"/>
                <a:gd name="connsiteX12" fmla="*/ 325119 w 452137"/>
                <a:gd name="connsiteY12" fmla="*/ 681396 h 701621"/>
                <a:gd name="connsiteX13" fmla="*/ 287019 w 452137"/>
                <a:gd name="connsiteY13" fmla="*/ 640121 h 701621"/>
                <a:gd name="connsiteX14" fmla="*/ 156844 w 452137"/>
                <a:gd name="connsiteY14" fmla="*/ 443271 h 701621"/>
                <a:gd name="connsiteX15" fmla="*/ 20319 w 452137"/>
                <a:gd name="connsiteY15" fmla="*/ 160696 h 701621"/>
                <a:gd name="connsiteX16" fmla="*/ 17144 w 452137"/>
                <a:gd name="connsiteY16" fmla="*/ 160696 h 701621"/>
                <a:gd name="connsiteX17" fmla="*/ 80644 w 452137"/>
                <a:gd name="connsiteY17" fmla="*/ 40046 h 701621"/>
                <a:gd name="connsiteX18" fmla="*/ 137794 w 452137"/>
                <a:gd name="connsiteY18" fmla="*/ 1946 h 70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137" h="701621">
                  <a:moveTo>
                    <a:pt x="137794" y="1946"/>
                  </a:moveTo>
                  <a:cubicBezTo>
                    <a:pt x="125094" y="10942"/>
                    <a:pt x="21906" y="53804"/>
                    <a:pt x="4444" y="94021"/>
                  </a:cubicBezTo>
                  <a:cubicBezTo>
                    <a:pt x="-13018" y="134238"/>
                    <a:pt x="26140" y="219434"/>
                    <a:pt x="33019" y="243246"/>
                  </a:cubicBezTo>
                  <a:cubicBezTo>
                    <a:pt x="39898" y="267058"/>
                    <a:pt x="37782" y="218375"/>
                    <a:pt x="45719" y="236896"/>
                  </a:cubicBezTo>
                  <a:cubicBezTo>
                    <a:pt x="53656" y="255417"/>
                    <a:pt x="58948" y="319975"/>
                    <a:pt x="80644" y="354371"/>
                  </a:cubicBezTo>
                  <a:cubicBezTo>
                    <a:pt x="102340" y="388767"/>
                    <a:pt x="162665" y="428454"/>
                    <a:pt x="175894" y="443271"/>
                  </a:cubicBezTo>
                  <a:cubicBezTo>
                    <a:pt x="189123" y="458088"/>
                    <a:pt x="151023" y="431629"/>
                    <a:pt x="160019" y="443271"/>
                  </a:cubicBezTo>
                  <a:cubicBezTo>
                    <a:pt x="169015" y="454913"/>
                    <a:pt x="212406" y="484017"/>
                    <a:pt x="229869" y="513121"/>
                  </a:cubicBezTo>
                  <a:cubicBezTo>
                    <a:pt x="247332" y="542225"/>
                    <a:pt x="258973" y="605196"/>
                    <a:pt x="264794" y="617896"/>
                  </a:cubicBezTo>
                  <a:cubicBezTo>
                    <a:pt x="270615" y="630596"/>
                    <a:pt x="256327" y="575563"/>
                    <a:pt x="264794" y="589321"/>
                  </a:cubicBezTo>
                  <a:cubicBezTo>
                    <a:pt x="273261" y="603079"/>
                    <a:pt x="284373" y="690392"/>
                    <a:pt x="315594" y="700446"/>
                  </a:cubicBezTo>
                  <a:cubicBezTo>
                    <a:pt x="346815" y="710500"/>
                    <a:pt x="450532" y="652821"/>
                    <a:pt x="452119" y="649646"/>
                  </a:cubicBezTo>
                  <a:cubicBezTo>
                    <a:pt x="453706" y="646471"/>
                    <a:pt x="352636" y="682983"/>
                    <a:pt x="325119" y="681396"/>
                  </a:cubicBezTo>
                  <a:cubicBezTo>
                    <a:pt x="297602" y="679809"/>
                    <a:pt x="315065" y="679809"/>
                    <a:pt x="287019" y="640121"/>
                  </a:cubicBezTo>
                  <a:cubicBezTo>
                    <a:pt x="258973" y="600434"/>
                    <a:pt x="201294" y="523175"/>
                    <a:pt x="156844" y="443271"/>
                  </a:cubicBezTo>
                  <a:cubicBezTo>
                    <a:pt x="112394" y="363367"/>
                    <a:pt x="43602" y="207792"/>
                    <a:pt x="20319" y="160696"/>
                  </a:cubicBezTo>
                  <a:cubicBezTo>
                    <a:pt x="-2964" y="113600"/>
                    <a:pt x="7090" y="180804"/>
                    <a:pt x="17144" y="160696"/>
                  </a:cubicBezTo>
                  <a:cubicBezTo>
                    <a:pt x="27198" y="140588"/>
                    <a:pt x="67415" y="63329"/>
                    <a:pt x="80644" y="40046"/>
                  </a:cubicBezTo>
                  <a:cubicBezTo>
                    <a:pt x="93873" y="16763"/>
                    <a:pt x="150494" y="-7050"/>
                    <a:pt x="137794" y="1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9" name="フリーフォーム 2508">
              <a:extLst>
                <a:ext uri="{FF2B5EF4-FFF2-40B4-BE49-F238E27FC236}">
                  <a16:creationId xmlns:a16="http://schemas.microsoft.com/office/drawing/2014/main" id="{E653A038-A689-BE8F-79E0-ADB4FDA90505}"/>
                </a:ext>
              </a:extLst>
            </p:cNvPr>
            <p:cNvSpPr/>
            <p:nvPr/>
          </p:nvSpPr>
          <p:spPr>
            <a:xfrm>
              <a:off x="4411931" y="6175585"/>
              <a:ext cx="244722" cy="447806"/>
            </a:xfrm>
            <a:custGeom>
              <a:avLst/>
              <a:gdLst>
                <a:gd name="connsiteX0" fmla="*/ 1319 w 244722"/>
                <a:gd name="connsiteY0" fmla="*/ 2965 h 447806"/>
                <a:gd name="connsiteX1" fmla="*/ 115619 w 244722"/>
                <a:gd name="connsiteY1" fmla="*/ 142665 h 447806"/>
                <a:gd name="connsiteX2" fmla="*/ 102919 w 244722"/>
                <a:gd name="connsiteY2" fmla="*/ 279190 h 447806"/>
                <a:gd name="connsiteX3" fmla="*/ 131494 w 244722"/>
                <a:gd name="connsiteY3" fmla="*/ 320465 h 447806"/>
                <a:gd name="connsiteX4" fmla="*/ 166419 w 244722"/>
                <a:gd name="connsiteY4" fmla="*/ 396665 h 447806"/>
                <a:gd name="connsiteX5" fmla="*/ 242619 w 244722"/>
                <a:gd name="connsiteY5" fmla="*/ 447465 h 447806"/>
                <a:gd name="connsiteX6" fmla="*/ 74344 w 244722"/>
                <a:gd name="connsiteY6" fmla="*/ 418890 h 447806"/>
                <a:gd name="connsiteX7" fmla="*/ 198169 w 244722"/>
                <a:gd name="connsiteY7" fmla="*/ 418890 h 447806"/>
                <a:gd name="connsiteX8" fmla="*/ 112444 w 244722"/>
                <a:gd name="connsiteY8" fmla="*/ 352215 h 447806"/>
                <a:gd name="connsiteX9" fmla="*/ 109269 w 244722"/>
                <a:gd name="connsiteY9" fmla="*/ 101390 h 447806"/>
                <a:gd name="connsiteX10" fmla="*/ 118794 w 244722"/>
                <a:gd name="connsiteY10" fmla="*/ 152190 h 447806"/>
                <a:gd name="connsiteX11" fmla="*/ 55294 w 244722"/>
                <a:gd name="connsiteY11" fmla="*/ 53765 h 447806"/>
                <a:gd name="connsiteX12" fmla="*/ 1319 w 244722"/>
                <a:gd name="connsiteY12" fmla="*/ 2965 h 44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722" h="447806">
                  <a:moveTo>
                    <a:pt x="1319" y="2965"/>
                  </a:moveTo>
                  <a:cubicBezTo>
                    <a:pt x="11373" y="17782"/>
                    <a:pt x="98686" y="96628"/>
                    <a:pt x="115619" y="142665"/>
                  </a:cubicBezTo>
                  <a:cubicBezTo>
                    <a:pt x="132552" y="188702"/>
                    <a:pt x="100273" y="249557"/>
                    <a:pt x="102919" y="279190"/>
                  </a:cubicBezTo>
                  <a:cubicBezTo>
                    <a:pt x="105565" y="308823"/>
                    <a:pt x="120911" y="300886"/>
                    <a:pt x="131494" y="320465"/>
                  </a:cubicBezTo>
                  <a:cubicBezTo>
                    <a:pt x="142077" y="340044"/>
                    <a:pt x="147898" y="375498"/>
                    <a:pt x="166419" y="396665"/>
                  </a:cubicBezTo>
                  <a:cubicBezTo>
                    <a:pt x="184940" y="417832"/>
                    <a:pt x="257965" y="443761"/>
                    <a:pt x="242619" y="447465"/>
                  </a:cubicBezTo>
                  <a:cubicBezTo>
                    <a:pt x="227273" y="451169"/>
                    <a:pt x="81752" y="423653"/>
                    <a:pt x="74344" y="418890"/>
                  </a:cubicBezTo>
                  <a:cubicBezTo>
                    <a:pt x="66936" y="414128"/>
                    <a:pt x="191819" y="430002"/>
                    <a:pt x="198169" y="418890"/>
                  </a:cubicBezTo>
                  <a:cubicBezTo>
                    <a:pt x="204519" y="407778"/>
                    <a:pt x="127261" y="405132"/>
                    <a:pt x="112444" y="352215"/>
                  </a:cubicBezTo>
                  <a:cubicBezTo>
                    <a:pt x="97627" y="299298"/>
                    <a:pt x="108211" y="134727"/>
                    <a:pt x="109269" y="101390"/>
                  </a:cubicBezTo>
                  <a:cubicBezTo>
                    <a:pt x="110327" y="68053"/>
                    <a:pt x="127790" y="160128"/>
                    <a:pt x="118794" y="152190"/>
                  </a:cubicBezTo>
                  <a:cubicBezTo>
                    <a:pt x="109798" y="144253"/>
                    <a:pt x="69052" y="74932"/>
                    <a:pt x="55294" y="53765"/>
                  </a:cubicBezTo>
                  <a:cubicBezTo>
                    <a:pt x="41536" y="32598"/>
                    <a:pt x="-8735" y="-11852"/>
                    <a:pt x="1319" y="29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0" name="フリーフォーム 2509">
              <a:extLst>
                <a:ext uri="{FF2B5EF4-FFF2-40B4-BE49-F238E27FC236}">
                  <a16:creationId xmlns:a16="http://schemas.microsoft.com/office/drawing/2014/main" id="{E2C411AD-1F77-0751-9B8A-F09F030A12D3}"/>
                </a:ext>
              </a:extLst>
            </p:cNvPr>
            <p:cNvSpPr/>
            <p:nvPr/>
          </p:nvSpPr>
          <p:spPr>
            <a:xfrm>
              <a:off x="4387831" y="6216650"/>
              <a:ext cx="63573" cy="177800"/>
            </a:xfrm>
            <a:custGeom>
              <a:avLst/>
              <a:gdLst>
                <a:gd name="connsiteX0" fmla="*/ 63519 w 63573"/>
                <a:gd name="connsiteY0" fmla="*/ 0 h 177800"/>
                <a:gd name="connsiteX1" fmla="*/ 25419 w 63573"/>
                <a:gd name="connsiteY1" fmla="*/ 82550 h 177800"/>
                <a:gd name="connsiteX2" fmla="*/ 28594 w 63573"/>
                <a:gd name="connsiteY2" fmla="*/ 127000 h 177800"/>
                <a:gd name="connsiteX3" fmla="*/ 15894 w 63573"/>
                <a:gd name="connsiteY3" fmla="*/ 117475 h 177800"/>
                <a:gd name="connsiteX4" fmla="*/ 12719 w 63573"/>
                <a:gd name="connsiteY4" fmla="*/ 177800 h 177800"/>
                <a:gd name="connsiteX5" fmla="*/ 19 w 63573"/>
                <a:gd name="connsiteY5" fmla="*/ 117475 h 177800"/>
                <a:gd name="connsiteX6" fmla="*/ 15894 w 63573"/>
                <a:gd name="connsiteY6" fmla="*/ 82550 h 177800"/>
                <a:gd name="connsiteX7" fmla="*/ 63519 w 63573"/>
                <a:gd name="connsiteY7" fmla="*/ 0 h 17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3" h="177800">
                  <a:moveTo>
                    <a:pt x="63519" y="0"/>
                  </a:moveTo>
                  <a:cubicBezTo>
                    <a:pt x="65106" y="0"/>
                    <a:pt x="31240" y="61383"/>
                    <a:pt x="25419" y="82550"/>
                  </a:cubicBezTo>
                  <a:cubicBezTo>
                    <a:pt x="19598" y="103717"/>
                    <a:pt x="30181" y="121179"/>
                    <a:pt x="28594" y="127000"/>
                  </a:cubicBezTo>
                  <a:cubicBezTo>
                    <a:pt x="27006" y="132821"/>
                    <a:pt x="18540" y="109008"/>
                    <a:pt x="15894" y="117475"/>
                  </a:cubicBezTo>
                  <a:cubicBezTo>
                    <a:pt x="13248" y="125942"/>
                    <a:pt x="15365" y="177800"/>
                    <a:pt x="12719" y="177800"/>
                  </a:cubicBezTo>
                  <a:cubicBezTo>
                    <a:pt x="10073" y="177800"/>
                    <a:pt x="-510" y="133350"/>
                    <a:pt x="19" y="117475"/>
                  </a:cubicBezTo>
                  <a:cubicBezTo>
                    <a:pt x="548" y="101600"/>
                    <a:pt x="6369" y="97367"/>
                    <a:pt x="15894" y="82550"/>
                  </a:cubicBezTo>
                  <a:cubicBezTo>
                    <a:pt x="25419" y="67733"/>
                    <a:pt x="61932" y="0"/>
                    <a:pt x="635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1" name="フリーフォーム 2510">
              <a:extLst>
                <a:ext uri="{FF2B5EF4-FFF2-40B4-BE49-F238E27FC236}">
                  <a16:creationId xmlns:a16="http://schemas.microsoft.com/office/drawing/2014/main" id="{59063B19-DEAD-6BE1-8B9B-F1BA5DFA1EC1}"/>
                </a:ext>
              </a:extLst>
            </p:cNvPr>
            <p:cNvSpPr/>
            <p:nvPr/>
          </p:nvSpPr>
          <p:spPr>
            <a:xfrm>
              <a:off x="4597584" y="6247477"/>
              <a:ext cx="200237" cy="547525"/>
            </a:xfrm>
            <a:custGeom>
              <a:avLst/>
              <a:gdLst>
                <a:gd name="connsiteX0" fmla="*/ 149041 w 200237"/>
                <a:gd name="connsiteY0" fmla="*/ 923 h 547525"/>
                <a:gd name="connsiteX1" fmla="*/ 104591 w 200237"/>
                <a:gd name="connsiteY1" fmla="*/ 121573 h 547525"/>
                <a:gd name="connsiteX2" fmla="*/ 126816 w 200237"/>
                <a:gd name="connsiteY2" fmla="*/ 239048 h 547525"/>
                <a:gd name="connsiteX3" fmla="*/ 110941 w 200237"/>
                <a:gd name="connsiteY3" fmla="*/ 264448 h 547525"/>
                <a:gd name="connsiteX4" fmla="*/ 174441 w 200237"/>
                <a:gd name="connsiteY4" fmla="*/ 391448 h 547525"/>
                <a:gd name="connsiteX5" fmla="*/ 180791 w 200237"/>
                <a:gd name="connsiteY5" fmla="*/ 467648 h 547525"/>
                <a:gd name="connsiteX6" fmla="*/ 139516 w 200237"/>
                <a:gd name="connsiteY6" fmla="*/ 547023 h 547525"/>
                <a:gd name="connsiteX7" fmla="*/ 47441 w 200237"/>
                <a:gd name="connsiteY7" fmla="*/ 502573 h 547525"/>
                <a:gd name="connsiteX8" fmla="*/ 193491 w 200237"/>
                <a:gd name="connsiteY8" fmla="*/ 524798 h 547525"/>
                <a:gd name="connsiteX9" fmla="*/ 174441 w 200237"/>
                <a:gd name="connsiteY9" fmla="*/ 489873 h 547525"/>
                <a:gd name="connsiteX10" fmla="*/ 161741 w 200237"/>
                <a:gd name="connsiteY10" fmla="*/ 337473 h 547525"/>
                <a:gd name="connsiteX11" fmla="*/ 177616 w 200237"/>
                <a:gd name="connsiteY11" fmla="*/ 366048 h 547525"/>
                <a:gd name="connsiteX12" fmla="*/ 41091 w 200237"/>
                <a:gd name="connsiteY12" fmla="*/ 429548 h 547525"/>
                <a:gd name="connsiteX13" fmla="*/ 6166 w 200237"/>
                <a:gd name="connsiteY13" fmla="*/ 502573 h 547525"/>
                <a:gd name="connsiteX14" fmla="*/ 149041 w 200237"/>
                <a:gd name="connsiteY14" fmla="*/ 378748 h 547525"/>
                <a:gd name="connsiteX15" fmla="*/ 129991 w 200237"/>
                <a:gd name="connsiteY15" fmla="*/ 350173 h 547525"/>
                <a:gd name="connsiteX16" fmla="*/ 161741 w 200237"/>
                <a:gd name="connsiteY16" fmla="*/ 308898 h 547525"/>
                <a:gd name="connsiteX17" fmla="*/ 158566 w 200237"/>
                <a:gd name="connsiteY17" fmla="*/ 296198 h 547525"/>
                <a:gd name="connsiteX18" fmla="*/ 91891 w 200237"/>
                <a:gd name="connsiteY18" fmla="*/ 188248 h 547525"/>
                <a:gd name="connsiteX19" fmla="*/ 149041 w 200237"/>
                <a:gd name="connsiteY19" fmla="*/ 923 h 54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237" h="547525">
                  <a:moveTo>
                    <a:pt x="149041" y="923"/>
                  </a:moveTo>
                  <a:cubicBezTo>
                    <a:pt x="151158" y="-10189"/>
                    <a:pt x="108295" y="81886"/>
                    <a:pt x="104591" y="121573"/>
                  </a:cubicBezTo>
                  <a:cubicBezTo>
                    <a:pt x="100887" y="161260"/>
                    <a:pt x="125758" y="215236"/>
                    <a:pt x="126816" y="239048"/>
                  </a:cubicBezTo>
                  <a:cubicBezTo>
                    <a:pt x="127874" y="262860"/>
                    <a:pt x="103004" y="239048"/>
                    <a:pt x="110941" y="264448"/>
                  </a:cubicBezTo>
                  <a:cubicBezTo>
                    <a:pt x="118878" y="289848"/>
                    <a:pt x="162799" y="357581"/>
                    <a:pt x="174441" y="391448"/>
                  </a:cubicBezTo>
                  <a:cubicBezTo>
                    <a:pt x="186083" y="425315"/>
                    <a:pt x="186612" y="441719"/>
                    <a:pt x="180791" y="467648"/>
                  </a:cubicBezTo>
                  <a:cubicBezTo>
                    <a:pt x="174970" y="493577"/>
                    <a:pt x="161741" y="541202"/>
                    <a:pt x="139516" y="547023"/>
                  </a:cubicBezTo>
                  <a:cubicBezTo>
                    <a:pt x="117291" y="552844"/>
                    <a:pt x="38445" y="506277"/>
                    <a:pt x="47441" y="502573"/>
                  </a:cubicBezTo>
                  <a:cubicBezTo>
                    <a:pt x="56437" y="498869"/>
                    <a:pt x="172324" y="526915"/>
                    <a:pt x="193491" y="524798"/>
                  </a:cubicBezTo>
                  <a:cubicBezTo>
                    <a:pt x="214658" y="522681"/>
                    <a:pt x="179733" y="521094"/>
                    <a:pt x="174441" y="489873"/>
                  </a:cubicBezTo>
                  <a:cubicBezTo>
                    <a:pt x="169149" y="458652"/>
                    <a:pt x="161212" y="358110"/>
                    <a:pt x="161741" y="337473"/>
                  </a:cubicBezTo>
                  <a:cubicBezTo>
                    <a:pt x="162270" y="316836"/>
                    <a:pt x="197724" y="350702"/>
                    <a:pt x="177616" y="366048"/>
                  </a:cubicBezTo>
                  <a:cubicBezTo>
                    <a:pt x="157508" y="381394"/>
                    <a:pt x="69666" y="406794"/>
                    <a:pt x="41091" y="429548"/>
                  </a:cubicBezTo>
                  <a:cubicBezTo>
                    <a:pt x="12516" y="452302"/>
                    <a:pt x="-11826" y="511040"/>
                    <a:pt x="6166" y="502573"/>
                  </a:cubicBezTo>
                  <a:cubicBezTo>
                    <a:pt x="24158" y="494106"/>
                    <a:pt x="128403" y="404148"/>
                    <a:pt x="149041" y="378748"/>
                  </a:cubicBezTo>
                  <a:cubicBezTo>
                    <a:pt x="169679" y="353348"/>
                    <a:pt x="127874" y="361815"/>
                    <a:pt x="129991" y="350173"/>
                  </a:cubicBezTo>
                  <a:cubicBezTo>
                    <a:pt x="132108" y="338531"/>
                    <a:pt x="156979" y="317894"/>
                    <a:pt x="161741" y="308898"/>
                  </a:cubicBezTo>
                  <a:cubicBezTo>
                    <a:pt x="166503" y="299902"/>
                    <a:pt x="170208" y="316306"/>
                    <a:pt x="158566" y="296198"/>
                  </a:cubicBezTo>
                  <a:cubicBezTo>
                    <a:pt x="146924" y="276090"/>
                    <a:pt x="90303" y="234815"/>
                    <a:pt x="91891" y="188248"/>
                  </a:cubicBezTo>
                  <a:cubicBezTo>
                    <a:pt x="93478" y="141681"/>
                    <a:pt x="146924" y="12035"/>
                    <a:pt x="149041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2" name="フリーフォーム 2511">
              <a:extLst>
                <a:ext uri="{FF2B5EF4-FFF2-40B4-BE49-F238E27FC236}">
                  <a16:creationId xmlns:a16="http://schemas.microsoft.com/office/drawing/2014/main" id="{09DC7D4C-9D3D-225D-476A-B12F9A09514C}"/>
                </a:ext>
              </a:extLst>
            </p:cNvPr>
            <p:cNvSpPr/>
            <p:nvPr/>
          </p:nvSpPr>
          <p:spPr>
            <a:xfrm>
              <a:off x="4473504" y="6269855"/>
              <a:ext cx="276582" cy="530447"/>
            </a:xfrm>
            <a:custGeom>
              <a:avLst/>
              <a:gdLst>
                <a:gd name="connsiteX0" fmla="*/ 71 w 276582"/>
                <a:gd name="connsiteY0" fmla="*/ 770 h 530447"/>
                <a:gd name="connsiteX1" fmla="*/ 168346 w 276582"/>
                <a:gd name="connsiteY1" fmla="*/ 67445 h 530447"/>
                <a:gd name="connsiteX2" fmla="*/ 181046 w 276582"/>
                <a:gd name="connsiteY2" fmla="*/ 115070 h 530447"/>
                <a:gd name="connsiteX3" fmla="*/ 212796 w 276582"/>
                <a:gd name="connsiteY3" fmla="*/ 134120 h 530447"/>
                <a:gd name="connsiteX4" fmla="*/ 193746 w 276582"/>
                <a:gd name="connsiteY4" fmla="*/ 235720 h 530447"/>
                <a:gd name="connsiteX5" fmla="*/ 231846 w 276582"/>
                <a:gd name="connsiteY5" fmla="*/ 305570 h 530447"/>
                <a:gd name="connsiteX6" fmla="*/ 241371 w 276582"/>
                <a:gd name="connsiteY6" fmla="*/ 378595 h 530447"/>
                <a:gd name="connsiteX7" fmla="*/ 276296 w 276582"/>
                <a:gd name="connsiteY7" fmla="*/ 505595 h 530447"/>
                <a:gd name="connsiteX8" fmla="*/ 257246 w 276582"/>
                <a:gd name="connsiteY8" fmla="*/ 515120 h 530447"/>
                <a:gd name="connsiteX9" fmla="*/ 244546 w 276582"/>
                <a:gd name="connsiteY9" fmla="*/ 337320 h 530447"/>
                <a:gd name="connsiteX10" fmla="*/ 174696 w 276582"/>
                <a:gd name="connsiteY10" fmla="*/ 137295 h 530447"/>
                <a:gd name="connsiteX11" fmla="*/ 190571 w 276582"/>
                <a:gd name="connsiteY11" fmla="*/ 115070 h 530447"/>
                <a:gd name="connsiteX12" fmla="*/ 71 w 276582"/>
                <a:gd name="connsiteY12" fmla="*/ 770 h 53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582" h="530447">
                  <a:moveTo>
                    <a:pt x="71" y="770"/>
                  </a:moveTo>
                  <a:cubicBezTo>
                    <a:pt x="-3633" y="-7167"/>
                    <a:pt x="138184" y="48395"/>
                    <a:pt x="168346" y="67445"/>
                  </a:cubicBezTo>
                  <a:cubicBezTo>
                    <a:pt x="198509" y="86495"/>
                    <a:pt x="173638" y="103958"/>
                    <a:pt x="181046" y="115070"/>
                  </a:cubicBezTo>
                  <a:cubicBezTo>
                    <a:pt x="188454" y="126183"/>
                    <a:pt x="210679" y="114012"/>
                    <a:pt x="212796" y="134120"/>
                  </a:cubicBezTo>
                  <a:cubicBezTo>
                    <a:pt x="214913" y="154228"/>
                    <a:pt x="190571" y="207145"/>
                    <a:pt x="193746" y="235720"/>
                  </a:cubicBezTo>
                  <a:cubicBezTo>
                    <a:pt x="196921" y="264295"/>
                    <a:pt x="223909" y="281758"/>
                    <a:pt x="231846" y="305570"/>
                  </a:cubicBezTo>
                  <a:cubicBezTo>
                    <a:pt x="239784" y="329383"/>
                    <a:pt x="233963" y="345258"/>
                    <a:pt x="241371" y="378595"/>
                  </a:cubicBezTo>
                  <a:cubicBezTo>
                    <a:pt x="248779" y="411932"/>
                    <a:pt x="273650" y="482841"/>
                    <a:pt x="276296" y="505595"/>
                  </a:cubicBezTo>
                  <a:cubicBezTo>
                    <a:pt x="278942" y="528349"/>
                    <a:pt x="262538" y="543166"/>
                    <a:pt x="257246" y="515120"/>
                  </a:cubicBezTo>
                  <a:cubicBezTo>
                    <a:pt x="251954" y="487074"/>
                    <a:pt x="258304" y="400291"/>
                    <a:pt x="244546" y="337320"/>
                  </a:cubicBezTo>
                  <a:cubicBezTo>
                    <a:pt x="230788" y="274349"/>
                    <a:pt x="183692" y="174337"/>
                    <a:pt x="174696" y="137295"/>
                  </a:cubicBezTo>
                  <a:cubicBezTo>
                    <a:pt x="165700" y="100253"/>
                    <a:pt x="217029" y="134649"/>
                    <a:pt x="190571" y="115070"/>
                  </a:cubicBezTo>
                  <a:cubicBezTo>
                    <a:pt x="164113" y="95491"/>
                    <a:pt x="3775" y="8707"/>
                    <a:pt x="71" y="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3" name="フリーフォーム 2512">
              <a:extLst>
                <a:ext uri="{FF2B5EF4-FFF2-40B4-BE49-F238E27FC236}">
                  <a16:creationId xmlns:a16="http://schemas.microsoft.com/office/drawing/2014/main" id="{3FEE8F33-7059-B322-0D37-0F01DC6E3695}"/>
                </a:ext>
              </a:extLst>
            </p:cNvPr>
            <p:cNvSpPr/>
            <p:nvPr/>
          </p:nvSpPr>
          <p:spPr>
            <a:xfrm>
              <a:off x="4396492" y="6278854"/>
              <a:ext cx="185275" cy="360912"/>
            </a:xfrm>
            <a:custGeom>
              <a:avLst/>
              <a:gdLst>
                <a:gd name="connsiteX0" fmla="*/ 883 w 185275"/>
                <a:gd name="connsiteY0" fmla="*/ 131471 h 360912"/>
                <a:gd name="connsiteX1" fmla="*/ 131058 w 185275"/>
                <a:gd name="connsiteY1" fmla="*/ 1296 h 360912"/>
                <a:gd name="connsiteX2" fmla="*/ 89783 w 185275"/>
                <a:gd name="connsiteY2" fmla="*/ 71146 h 360912"/>
                <a:gd name="connsiteX3" fmla="*/ 112008 w 185275"/>
                <a:gd name="connsiteY3" fmla="*/ 175921 h 360912"/>
                <a:gd name="connsiteX4" fmla="*/ 102483 w 185275"/>
                <a:gd name="connsiteY4" fmla="*/ 179096 h 360912"/>
                <a:gd name="connsiteX5" fmla="*/ 99308 w 185275"/>
                <a:gd name="connsiteY5" fmla="*/ 248946 h 360912"/>
                <a:gd name="connsiteX6" fmla="*/ 185033 w 185275"/>
                <a:gd name="connsiteY6" fmla="*/ 360071 h 360912"/>
                <a:gd name="connsiteX7" fmla="*/ 124708 w 185275"/>
                <a:gd name="connsiteY7" fmla="*/ 296571 h 360912"/>
                <a:gd name="connsiteX8" fmla="*/ 112008 w 185275"/>
                <a:gd name="connsiteY8" fmla="*/ 233071 h 360912"/>
                <a:gd name="connsiteX9" fmla="*/ 105658 w 185275"/>
                <a:gd name="connsiteY9" fmla="*/ 198146 h 360912"/>
                <a:gd name="connsiteX10" fmla="*/ 73908 w 185275"/>
                <a:gd name="connsiteY10" fmla="*/ 26696 h 360912"/>
                <a:gd name="connsiteX11" fmla="*/ 883 w 185275"/>
                <a:gd name="connsiteY11" fmla="*/ 131471 h 36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275" h="360912">
                  <a:moveTo>
                    <a:pt x="883" y="131471"/>
                  </a:moveTo>
                  <a:cubicBezTo>
                    <a:pt x="10408" y="127238"/>
                    <a:pt x="116241" y="11350"/>
                    <a:pt x="131058" y="1296"/>
                  </a:cubicBezTo>
                  <a:cubicBezTo>
                    <a:pt x="145875" y="-8758"/>
                    <a:pt x="92958" y="42042"/>
                    <a:pt x="89783" y="71146"/>
                  </a:cubicBezTo>
                  <a:cubicBezTo>
                    <a:pt x="86608" y="100250"/>
                    <a:pt x="112008" y="175921"/>
                    <a:pt x="112008" y="175921"/>
                  </a:cubicBezTo>
                  <a:cubicBezTo>
                    <a:pt x="114125" y="193913"/>
                    <a:pt x="104600" y="166925"/>
                    <a:pt x="102483" y="179096"/>
                  </a:cubicBezTo>
                  <a:cubicBezTo>
                    <a:pt x="100366" y="191267"/>
                    <a:pt x="85550" y="218784"/>
                    <a:pt x="99308" y="248946"/>
                  </a:cubicBezTo>
                  <a:cubicBezTo>
                    <a:pt x="113066" y="279108"/>
                    <a:pt x="180800" y="352134"/>
                    <a:pt x="185033" y="360071"/>
                  </a:cubicBezTo>
                  <a:cubicBezTo>
                    <a:pt x="189266" y="368008"/>
                    <a:pt x="136879" y="317738"/>
                    <a:pt x="124708" y="296571"/>
                  </a:cubicBezTo>
                  <a:cubicBezTo>
                    <a:pt x="112537" y="275404"/>
                    <a:pt x="115183" y="249475"/>
                    <a:pt x="112008" y="233071"/>
                  </a:cubicBezTo>
                  <a:cubicBezTo>
                    <a:pt x="108833" y="216667"/>
                    <a:pt x="112008" y="232542"/>
                    <a:pt x="105658" y="198146"/>
                  </a:cubicBezTo>
                  <a:cubicBezTo>
                    <a:pt x="99308" y="163750"/>
                    <a:pt x="86079" y="44158"/>
                    <a:pt x="73908" y="26696"/>
                  </a:cubicBezTo>
                  <a:cubicBezTo>
                    <a:pt x="61737" y="9234"/>
                    <a:pt x="-8642" y="135704"/>
                    <a:pt x="883" y="1314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4" name="フリーフォーム 2513">
              <a:extLst>
                <a:ext uri="{FF2B5EF4-FFF2-40B4-BE49-F238E27FC236}">
                  <a16:creationId xmlns:a16="http://schemas.microsoft.com/office/drawing/2014/main" id="{4DDD034F-3C01-CB3E-1862-F31BB7997A67}"/>
                </a:ext>
              </a:extLst>
            </p:cNvPr>
            <p:cNvSpPr/>
            <p:nvPr/>
          </p:nvSpPr>
          <p:spPr>
            <a:xfrm>
              <a:off x="4777819" y="6441534"/>
              <a:ext cx="451408" cy="440618"/>
            </a:xfrm>
            <a:custGeom>
              <a:avLst/>
              <a:gdLst>
                <a:gd name="connsiteX0" fmla="*/ 365681 w 451408"/>
                <a:gd name="connsiteY0" fmla="*/ 541 h 440618"/>
                <a:gd name="connsiteX1" fmla="*/ 445056 w 451408"/>
                <a:gd name="connsiteY1" fmla="*/ 152941 h 440618"/>
                <a:gd name="connsiteX2" fmla="*/ 346631 w 451408"/>
                <a:gd name="connsiteY2" fmla="*/ 337091 h 440618"/>
                <a:gd name="connsiteX3" fmla="*/ 406956 w 451408"/>
                <a:gd name="connsiteY3" fmla="*/ 337091 h 440618"/>
                <a:gd name="connsiteX4" fmla="*/ 324406 w 451408"/>
                <a:gd name="connsiteY4" fmla="*/ 419641 h 440618"/>
                <a:gd name="connsiteX5" fmla="*/ 273606 w 451408"/>
                <a:gd name="connsiteY5" fmla="*/ 429166 h 440618"/>
                <a:gd name="connsiteX6" fmla="*/ 225981 w 451408"/>
                <a:gd name="connsiteY6" fmla="*/ 432341 h 440618"/>
                <a:gd name="connsiteX7" fmla="*/ 105331 w 451408"/>
                <a:gd name="connsiteY7" fmla="*/ 381541 h 440618"/>
                <a:gd name="connsiteX8" fmla="*/ 76756 w 451408"/>
                <a:gd name="connsiteY8" fmla="*/ 349791 h 440618"/>
                <a:gd name="connsiteX9" fmla="*/ 41831 w 451408"/>
                <a:gd name="connsiteY9" fmla="*/ 295816 h 440618"/>
                <a:gd name="connsiteX10" fmla="*/ 556 w 451408"/>
                <a:gd name="connsiteY10" fmla="*/ 245016 h 440618"/>
                <a:gd name="connsiteX11" fmla="*/ 73581 w 451408"/>
                <a:gd name="connsiteY11" fmla="*/ 340266 h 440618"/>
                <a:gd name="connsiteX12" fmla="*/ 168831 w 451408"/>
                <a:gd name="connsiteY12" fmla="*/ 438691 h 440618"/>
                <a:gd name="connsiteX13" fmla="*/ 372031 w 451408"/>
                <a:gd name="connsiteY13" fmla="*/ 400591 h 440618"/>
                <a:gd name="connsiteX14" fmla="*/ 387906 w 451408"/>
                <a:gd name="connsiteY14" fmla="*/ 340266 h 440618"/>
                <a:gd name="connsiteX15" fmla="*/ 441881 w 451408"/>
                <a:gd name="connsiteY15" fmla="*/ 279941 h 440618"/>
                <a:gd name="connsiteX16" fmla="*/ 387906 w 451408"/>
                <a:gd name="connsiteY16" fmla="*/ 273591 h 440618"/>
                <a:gd name="connsiteX17" fmla="*/ 451406 w 451408"/>
                <a:gd name="connsiteY17" fmla="*/ 206916 h 440618"/>
                <a:gd name="connsiteX18" fmla="*/ 365681 w 451408"/>
                <a:gd name="connsiteY18" fmla="*/ 541 h 4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1408" h="440618">
                  <a:moveTo>
                    <a:pt x="365681" y="541"/>
                  </a:moveTo>
                  <a:cubicBezTo>
                    <a:pt x="364623" y="-8455"/>
                    <a:pt x="448231" y="96849"/>
                    <a:pt x="445056" y="152941"/>
                  </a:cubicBezTo>
                  <a:cubicBezTo>
                    <a:pt x="441881" y="209033"/>
                    <a:pt x="352981" y="306399"/>
                    <a:pt x="346631" y="337091"/>
                  </a:cubicBezTo>
                  <a:cubicBezTo>
                    <a:pt x="340281" y="367783"/>
                    <a:pt x="410660" y="323333"/>
                    <a:pt x="406956" y="337091"/>
                  </a:cubicBezTo>
                  <a:cubicBezTo>
                    <a:pt x="403252" y="350849"/>
                    <a:pt x="346631" y="404295"/>
                    <a:pt x="324406" y="419641"/>
                  </a:cubicBezTo>
                  <a:cubicBezTo>
                    <a:pt x="302181" y="434987"/>
                    <a:pt x="290010" y="427049"/>
                    <a:pt x="273606" y="429166"/>
                  </a:cubicBezTo>
                  <a:cubicBezTo>
                    <a:pt x="257202" y="431283"/>
                    <a:pt x="254027" y="440279"/>
                    <a:pt x="225981" y="432341"/>
                  </a:cubicBezTo>
                  <a:cubicBezTo>
                    <a:pt x="197935" y="424404"/>
                    <a:pt x="130202" y="395299"/>
                    <a:pt x="105331" y="381541"/>
                  </a:cubicBezTo>
                  <a:cubicBezTo>
                    <a:pt x="80460" y="367783"/>
                    <a:pt x="87339" y="364079"/>
                    <a:pt x="76756" y="349791"/>
                  </a:cubicBezTo>
                  <a:cubicBezTo>
                    <a:pt x="66173" y="335504"/>
                    <a:pt x="54531" y="313279"/>
                    <a:pt x="41831" y="295816"/>
                  </a:cubicBezTo>
                  <a:cubicBezTo>
                    <a:pt x="29131" y="278354"/>
                    <a:pt x="-4736" y="237608"/>
                    <a:pt x="556" y="245016"/>
                  </a:cubicBezTo>
                  <a:cubicBezTo>
                    <a:pt x="5848" y="252424"/>
                    <a:pt x="45535" y="307987"/>
                    <a:pt x="73581" y="340266"/>
                  </a:cubicBezTo>
                  <a:cubicBezTo>
                    <a:pt x="101627" y="372545"/>
                    <a:pt x="119089" y="428637"/>
                    <a:pt x="168831" y="438691"/>
                  </a:cubicBezTo>
                  <a:cubicBezTo>
                    <a:pt x="218573" y="448745"/>
                    <a:pt x="335519" y="416995"/>
                    <a:pt x="372031" y="400591"/>
                  </a:cubicBezTo>
                  <a:cubicBezTo>
                    <a:pt x="408543" y="384187"/>
                    <a:pt x="376264" y="360374"/>
                    <a:pt x="387906" y="340266"/>
                  </a:cubicBezTo>
                  <a:cubicBezTo>
                    <a:pt x="399548" y="320158"/>
                    <a:pt x="441881" y="291053"/>
                    <a:pt x="441881" y="279941"/>
                  </a:cubicBezTo>
                  <a:cubicBezTo>
                    <a:pt x="441881" y="268829"/>
                    <a:pt x="386319" y="285762"/>
                    <a:pt x="387906" y="273591"/>
                  </a:cubicBezTo>
                  <a:cubicBezTo>
                    <a:pt x="389493" y="261420"/>
                    <a:pt x="450877" y="250308"/>
                    <a:pt x="451406" y="206916"/>
                  </a:cubicBezTo>
                  <a:cubicBezTo>
                    <a:pt x="451935" y="163524"/>
                    <a:pt x="366739" y="9537"/>
                    <a:pt x="365681" y="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5" name="フリーフォーム 2514">
              <a:extLst>
                <a:ext uri="{FF2B5EF4-FFF2-40B4-BE49-F238E27FC236}">
                  <a16:creationId xmlns:a16="http://schemas.microsoft.com/office/drawing/2014/main" id="{F2405E5A-5314-786A-407D-B9DECEFEB427}"/>
                </a:ext>
              </a:extLst>
            </p:cNvPr>
            <p:cNvSpPr/>
            <p:nvPr/>
          </p:nvSpPr>
          <p:spPr>
            <a:xfrm>
              <a:off x="4857745" y="6832301"/>
              <a:ext cx="335890" cy="92374"/>
            </a:xfrm>
            <a:custGeom>
              <a:avLst/>
              <a:gdLst>
                <a:gd name="connsiteX0" fmla="*/ 5 w 335890"/>
                <a:gd name="connsiteY0" fmla="*/ 38399 h 92374"/>
                <a:gd name="connsiteX1" fmla="*/ 171455 w 335890"/>
                <a:gd name="connsiteY1" fmla="*/ 82849 h 92374"/>
                <a:gd name="connsiteX2" fmla="*/ 155580 w 335890"/>
                <a:gd name="connsiteY2" fmla="*/ 92374 h 92374"/>
                <a:gd name="connsiteX3" fmla="*/ 333380 w 335890"/>
                <a:gd name="connsiteY3" fmla="*/ 299 h 92374"/>
                <a:gd name="connsiteX4" fmla="*/ 257180 w 335890"/>
                <a:gd name="connsiteY4" fmla="*/ 63799 h 92374"/>
                <a:gd name="connsiteX5" fmla="*/ 215905 w 335890"/>
                <a:gd name="connsiteY5" fmla="*/ 89199 h 92374"/>
                <a:gd name="connsiteX6" fmla="*/ 165105 w 335890"/>
                <a:gd name="connsiteY6" fmla="*/ 82849 h 92374"/>
                <a:gd name="connsiteX7" fmla="*/ 177805 w 335890"/>
                <a:gd name="connsiteY7" fmla="*/ 79674 h 92374"/>
                <a:gd name="connsiteX8" fmla="*/ 5 w 335890"/>
                <a:gd name="connsiteY8" fmla="*/ 38399 h 9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890" h="92374">
                  <a:moveTo>
                    <a:pt x="5" y="38399"/>
                  </a:moveTo>
                  <a:cubicBezTo>
                    <a:pt x="-1053" y="38928"/>
                    <a:pt x="145526" y="73853"/>
                    <a:pt x="171455" y="82849"/>
                  </a:cubicBezTo>
                  <a:cubicBezTo>
                    <a:pt x="197384" y="91845"/>
                    <a:pt x="155580" y="92374"/>
                    <a:pt x="155580" y="92374"/>
                  </a:cubicBezTo>
                  <a:cubicBezTo>
                    <a:pt x="182568" y="78616"/>
                    <a:pt x="316447" y="5061"/>
                    <a:pt x="333380" y="299"/>
                  </a:cubicBezTo>
                  <a:cubicBezTo>
                    <a:pt x="350313" y="-4463"/>
                    <a:pt x="276759" y="48982"/>
                    <a:pt x="257180" y="63799"/>
                  </a:cubicBezTo>
                  <a:cubicBezTo>
                    <a:pt x="237601" y="78616"/>
                    <a:pt x="231251" y="86024"/>
                    <a:pt x="215905" y="89199"/>
                  </a:cubicBezTo>
                  <a:cubicBezTo>
                    <a:pt x="200559" y="92374"/>
                    <a:pt x="171455" y="84437"/>
                    <a:pt x="165105" y="82849"/>
                  </a:cubicBezTo>
                  <a:cubicBezTo>
                    <a:pt x="158755" y="81262"/>
                    <a:pt x="200559" y="86553"/>
                    <a:pt x="177805" y="79674"/>
                  </a:cubicBezTo>
                  <a:cubicBezTo>
                    <a:pt x="155051" y="72795"/>
                    <a:pt x="1063" y="37870"/>
                    <a:pt x="5" y="38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6" name="フリーフォーム 2515">
              <a:extLst>
                <a:ext uri="{FF2B5EF4-FFF2-40B4-BE49-F238E27FC236}">
                  <a16:creationId xmlns:a16="http://schemas.microsoft.com/office/drawing/2014/main" id="{4AF8CC44-6512-99B3-8999-C9E21D64A3AE}"/>
                </a:ext>
              </a:extLst>
            </p:cNvPr>
            <p:cNvSpPr/>
            <p:nvPr/>
          </p:nvSpPr>
          <p:spPr>
            <a:xfrm>
              <a:off x="4834953" y="6715778"/>
              <a:ext cx="390055" cy="314887"/>
            </a:xfrm>
            <a:custGeom>
              <a:avLst/>
              <a:gdLst>
                <a:gd name="connsiteX0" fmla="*/ 387922 w 390055"/>
                <a:gd name="connsiteY0" fmla="*/ 2522 h 314887"/>
                <a:gd name="connsiteX1" fmla="*/ 324422 w 390055"/>
                <a:gd name="connsiteY1" fmla="*/ 129522 h 314887"/>
                <a:gd name="connsiteX2" fmla="*/ 337122 w 390055"/>
                <a:gd name="connsiteY2" fmla="*/ 224772 h 314887"/>
                <a:gd name="connsiteX3" fmla="*/ 149797 w 390055"/>
                <a:gd name="connsiteY3" fmla="*/ 310497 h 314887"/>
                <a:gd name="connsiteX4" fmla="*/ 178372 w 390055"/>
                <a:gd name="connsiteY4" fmla="*/ 300972 h 314887"/>
                <a:gd name="connsiteX5" fmla="*/ 95822 w 390055"/>
                <a:gd name="connsiteY5" fmla="*/ 288272 h 314887"/>
                <a:gd name="connsiteX6" fmla="*/ 38672 w 390055"/>
                <a:gd name="connsiteY6" fmla="*/ 250172 h 314887"/>
                <a:gd name="connsiteX7" fmla="*/ 6922 w 390055"/>
                <a:gd name="connsiteY7" fmla="*/ 246997 h 314887"/>
                <a:gd name="connsiteX8" fmla="*/ 572 w 390055"/>
                <a:gd name="connsiteY8" fmla="*/ 12047 h 314887"/>
                <a:gd name="connsiteX9" fmla="*/ 16447 w 390055"/>
                <a:gd name="connsiteY9" fmla="*/ 177147 h 314887"/>
                <a:gd name="connsiteX10" fmla="*/ 10097 w 390055"/>
                <a:gd name="connsiteY10" fmla="*/ 253347 h 314887"/>
                <a:gd name="connsiteX11" fmla="*/ 32322 w 390055"/>
                <a:gd name="connsiteY11" fmla="*/ 205722 h 314887"/>
                <a:gd name="connsiteX12" fmla="*/ 159322 w 390055"/>
                <a:gd name="connsiteY12" fmla="*/ 294622 h 314887"/>
                <a:gd name="connsiteX13" fmla="*/ 340297 w 390055"/>
                <a:gd name="connsiteY13" fmla="*/ 234297 h 314887"/>
                <a:gd name="connsiteX14" fmla="*/ 330772 w 390055"/>
                <a:gd name="connsiteY14" fmla="*/ 215247 h 314887"/>
                <a:gd name="connsiteX15" fmla="*/ 321247 w 390055"/>
                <a:gd name="connsiteY15" fmla="*/ 154922 h 314887"/>
                <a:gd name="connsiteX16" fmla="*/ 368872 w 390055"/>
                <a:gd name="connsiteY16" fmla="*/ 53322 h 314887"/>
                <a:gd name="connsiteX17" fmla="*/ 387922 w 390055"/>
                <a:gd name="connsiteY17" fmla="*/ 2522 h 31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055" h="314887">
                  <a:moveTo>
                    <a:pt x="387922" y="2522"/>
                  </a:moveTo>
                  <a:cubicBezTo>
                    <a:pt x="380514" y="15222"/>
                    <a:pt x="332889" y="92480"/>
                    <a:pt x="324422" y="129522"/>
                  </a:cubicBezTo>
                  <a:cubicBezTo>
                    <a:pt x="315955" y="166564"/>
                    <a:pt x="366226" y="194610"/>
                    <a:pt x="337122" y="224772"/>
                  </a:cubicBezTo>
                  <a:cubicBezTo>
                    <a:pt x="308018" y="254934"/>
                    <a:pt x="176255" y="297797"/>
                    <a:pt x="149797" y="310497"/>
                  </a:cubicBezTo>
                  <a:cubicBezTo>
                    <a:pt x="123339" y="323197"/>
                    <a:pt x="187368" y="304676"/>
                    <a:pt x="178372" y="300972"/>
                  </a:cubicBezTo>
                  <a:cubicBezTo>
                    <a:pt x="169376" y="297268"/>
                    <a:pt x="119105" y="296739"/>
                    <a:pt x="95822" y="288272"/>
                  </a:cubicBezTo>
                  <a:cubicBezTo>
                    <a:pt x="72539" y="279805"/>
                    <a:pt x="53489" y="257051"/>
                    <a:pt x="38672" y="250172"/>
                  </a:cubicBezTo>
                  <a:cubicBezTo>
                    <a:pt x="23855" y="243293"/>
                    <a:pt x="13272" y="286684"/>
                    <a:pt x="6922" y="246997"/>
                  </a:cubicBezTo>
                  <a:cubicBezTo>
                    <a:pt x="572" y="207310"/>
                    <a:pt x="-1015" y="23689"/>
                    <a:pt x="572" y="12047"/>
                  </a:cubicBezTo>
                  <a:cubicBezTo>
                    <a:pt x="2159" y="405"/>
                    <a:pt x="14859" y="136930"/>
                    <a:pt x="16447" y="177147"/>
                  </a:cubicBezTo>
                  <a:cubicBezTo>
                    <a:pt x="18035" y="217364"/>
                    <a:pt x="7451" y="248585"/>
                    <a:pt x="10097" y="253347"/>
                  </a:cubicBezTo>
                  <a:cubicBezTo>
                    <a:pt x="12743" y="258109"/>
                    <a:pt x="7451" y="198843"/>
                    <a:pt x="32322" y="205722"/>
                  </a:cubicBezTo>
                  <a:cubicBezTo>
                    <a:pt x="57193" y="212601"/>
                    <a:pt x="107993" y="289860"/>
                    <a:pt x="159322" y="294622"/>
                  </a:cubicBezTo>
                  <a:cubicBezTo>
                    <a:pt x="210651" y="299384"/>
                    <a:pt x="311722" y="247526"/>
                    <a:pt x="340297" y="234297"/>
                  </a:cubicBezTo>
                  <a:cubicBezTo>
                    <a:pt x="368872" y="221068"/>
                    <a:pt x="333947" y="228476"/>
                    <a:pt x="330772" y="215247"/>
                  </a:cubicBezTo>
                  <a:cubicBezTo>
                    <a:pt x="327597" y="202018"/>
                    <a:pt x="314897" y="181909"/>
                    <a:pt x="321247" y="154922"/>
                  </a:cubicBezTo>
                  <a:cubicBezTo>
                    <a:pt x="327597" y="127935"/>
                    <a:pt x="355643" y="78722"/>
                    <a:pt x="368872" y="53322"/>
                  </a:cubicBezTo>
                  <a:cubicBezTo>
                    <a:pt x="382101" y="27922"/>
                    <a:pt x="395330" y="-10178"/>
                    <a:pt x="387922" y="2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7" name="フリーフォーム 2516">
              <a:extLst>
                <a:ext uri="{FF2B5EF4-FFF2-40B4-BE49-F238E27FC236}">
                  <a16:creationId xmlns:a16="http://schemas.microsoft.com/office/drawing/2014/main" id="{998AB8F9-B460-91CA-477D-B9598D161701}"/>
                </a:ext>
              </a:extLst>
            </p:cNvPr>
            <p:cNvSpPr/>
            <p:nvPr/>
          </p:nvSpPr>
          <p:spPr>
            <a:xfrm>
              <a:off x="4927486" y="6914944"/>
              <a:ext cx="238252" cy="73231"/>
            </a:xfrm>
            <a:custGeom>
              <a:avLst/>
              <a:gdLst>
                <a:gd name="connsiteX0" fmla="*/ 114 w 238252"/>
                <a:gd name="connsiteY0" fmla="*/ 206 h 73231"/>
                <a:gd name="connsiteX1" fmla="*/ 117589 w 238252"/>
                <a:gd name="connsiteY1" fmla="*/ 60531 h 73231"/>
                <a:gd name="connsiteX2" fmla="*/ 63614 w 238252"/>
                <a:gd name="connsiteY2" fmla="*/ 73231 h 73231"/>
                <a:gd name="connsiteX3" fmla="*/ 238239 w 238252"/>
                <a:gd name="connsiteY3" fmla="*/ 31956 h 73231"/>
                <a:gd name="connsiteX4" fmla="*/ 73139 w 238252"/>
                <a:gd name="connsiteY4" fmla="*/ 60531 h 73231"/>
                <a:gd name="connsiteX5" fmla="*/ 95364 w 238252"/>
                <a:gd name="connsiteY5" fmla="*/ 41481 h 73231"/>
                <a:gd name="connsiteX6" fmla="*/ 114 w 238252"/>
                <a:gd name="connsiteY6" fmla="*/ 206 h 7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252" h="73231">
                  <a:moveTo>
                    <a:pt x="114" y="206"/>
                  </a:moveTo>
                  <a:cubicBezTo>
                    <a:pt x="3818" y="3381"/>
                    <a:pt x="107006" y="48360"/>
                    <a:pt x="117589" y="60531"/>
                  </a:cubicBezTo>
                  <a:cubicBezTo>
                    <a:pt x="128172" y="72702"/>
                    <a:pt x="63614" y="73231"/>
                    <a:pt x="63614" y="73231"/>
                  </a:cubicBezTo>
                  <a:cubicBezTo>
                    <a:pt x="83722" y="68469"/>
                    <a:pt x="236651" y="34073"/>
                    <a:pt x="238239" y="31956"/>
                  </a:cubicBezTo>
                  <a:cubicBezTo>
                    <a:pt x="239827" y="29839"/>
                    <a:pt x="96952" y="58943"/>
                    <a:pt x="73139" y="60531"/>
                  </a:cubicBezTo>
                  <a:cubicBezTo>
                    <a:pt x="49326" y="62119"/>
                    <a:pt x="107006" y="51535"/>
                    <a:pt x="95364" y="41481"/>
                  </a:cubicBezTo>
                  <a:cubicBezTo>
                    <a:pt x="83722" y="31427"/>
                    <a:pt x="-3590" y="-2969"/>
                    <a:pt x="114" y="2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8" name="フリーフォーム 2517">
              <a:extLst>
                <a:ext uri="{FF2B5EF4-FFF2-40B4-BE49-F238E27FC236}">
                  <a16:creationId xmlns:a16="http://schemas.microsoft.com/office/drawing/2014/main" id="{98456383-9843-EE0B-5349-A61207ED1354}"/>
                </a:ext>
              </a:extLst>
            </p:cNvPr>
            <p:cNvSpPr/>
            <p:nvPr/>
          </p:nvSpPr>
          <p:spPr>
            <a:xfrm>
              <a:off x="4813248" y="6899724"/>
              <a:ext cx="104851" cy="720381"/>
            </a:xfrm>
            <a:custGeom>
              <a:avLst/>
              <a:gdLst>
                <a:gd name="connsiteX0" fmla="*/ 52 w 104851"/>
                <a:gd name="connsiteY0" fmla="*/ 2726 h 720381"/>
                <a:gd name="connsiteX1" fmla="*/ 88952 w 104851"/>
                <a:gd name="connsiteY1" fmla="*/ 155126 h 720381"/>
                <a:gd name="connsiteX2" fmla="*/ 69902 w 104851"/>
                <a:gd name="connsiteY2" fmla="*/ 240851 h 720381"/>
                <a:gd name="connsiteX3" fmla="*/ 104827 w 104851"/>
                <a:gd name="connsiteY3" fmla="*/ 313876 h 720381"/>
                <a:gd name="connsiteX4" fmla="*/ 63552 w 104851"/>
                <a:gd name="connsiteY4" fmla="*/ 463101 h 720381"/>
                <a:gd name="connsiteX5" fmla="*/ 60377 w 104851"/>
                <a:gd name="connsiteY5" fmla="*/ 532951 h 720381"/>
                <a:gd name="connsiteX6" fmla="*/ 95302 w 104851"/>
                <a:gd name="connsiteY6" fmla="*/ 717101 h 720381"/>
                <a:gd name="connsiteX7" fmla="*/ 73077 w 104851"/>
                <a:gd name="connsiteY7" fmla="*/ 640901 h 720381"/>
                <a:gd name="connsiteX8" fmla="*/ 47677 w 104851"/>
                <a:gd name="connsiteY8" fmla="*/ 513901 h 720381"/>
                <a:gd name="connsiteX9" fmla="*/ 95302 w 104851"/>
                <a:gd name="connsiteY9" fmla="*/ 313876 h 720381"/>
                <a:gd name="connsiteX10" fmla="*/ 79427 w 104851"/>
                <a:gd name="connsiteY10" fmla="*/ 155126 h 720381"/>
                <a:gd name="connsiteX11" fmla="*/ 98477 w 104851"/>
                <a:gd name="connsiteY11" fmla="*/ 148776 h 720381"/>
                <a:gd name="connsiteX12" fmla="*/ 76252 w 104851"/>
                <a:gd name="connsiteY12" fmla="*/ 63051 h 720381"/>
                <a:gd name="connsiteX13" fmla="*/ 52 w 104851"/>
                <a:gd name="connsiteY13" fmla="*/ 2726 h 72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851" h="720381">
                  <a:moveTo>
                    <a:pt x="52" y="2726"/>
                  </a:moveTo>
                  <a:cubicBezTo>
                    <a:pt x="2169" y="18072"/>
                    <a:pt x="77310" y="115439"/>
                    <a:pt x="88952" y="155126"/>
                  </a:cubicBezTo>
                  <a:cubicBezTo>
                    <a:pt x="100594" y="194814"/>
                    <a:pt x="67256" y="214393"/>
                    <a:pt x="69902" y="240851"/>
                  </a:cubicBezTo>
                  <a:cubicBezTo>
                    <a:pt x="72548" y="267309"/>
                    <a:pt x="105885" y="276834"/>
                    <a:pt x="104827" y="313876"/>
                  </a:cubicBezTo>
                  <a:cubicBezTo>
                    <a:pt x="103769" y="350918"/>
                    <a:pt x="70960" y="426589"/>
                    <a:pt x="63552" y="463101"/>
                  </a:cubicBezTo>
                  <a:cubicBezTo>
                    <a:pt x="56144" y="499613"/>
                    <a:pt x="55085" y="490618"/>
                    <a:pt x="60377" y="532951"/>
                  </a:cubicBezTo>
                  <a:cubicBezTo>
                    <a:pt x="65669" y="575284"/>
                    <a:pt x="93185" y="699109"/>
                    <a:pt x="95302" y="717101"/>
                  </a:cubicBezTo>
                  <a:cubicBezTo>
                    <a:pt x="97419" y="735093"/>
                    <a:pt x="81015" y="674768"/>
                    <a:pt x="73077" y="640901"/>
                  </a:cubicBezTo>
                  <a:cubicBezTo>
                    <a:pt x="65140" y="607034"/>
                    <a:pt x="43973" y="568405"/>
                    <a:pt x="47677" y="513901"/>
                  </a:cubicBezTo>
                  <a:cubicBezTo>
                    <a:pt x="51381" y="459397"/>
                    <a:pt x="90010" y="373672"/>
                    <a:pt x="95302" y="313876"/>
                  </a:cubicBezTo>
                  <a:cubicBezTo>
                    <a:pt x="100594" y="254080"/>
                    <a:pt x="78898" y="182643"/>
                    <a:pt x="79427" y="155126"/>
                  </a:cubicBezTo>
                  <a:cubicBezTo>
                    <a:pt x="79956" y="127609"/>
                    <a:pt x="99006" y="164122"/>
                    <a:pt x="98477" y="148776"/>
                  </a:cubicBezTo>
                  <a:cubicBezTo>
                    <a:pt x="97948" y="133430"/>
                    <a:pt x="92127" y="85276"/>
                    <a:pt x="76252" y="63051"/>
                  </a:cubicBezTo>
                  <a:cubicBezTo>
                    <a:pt x="60377" y="40826"/>
                    <a:pt x="-2065" y="-12620"/>
                    <a:pt x="52" y="2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9" name="フリーフォーム 2518">
              <a:extLst>
                <a:ext uri="{FF2B5EF4-FFF2-40B4-BE49-F238E27FC236}">
                  <a16:creationId xmlns:a16="http://schemas.microsoft.com/office/drawing/2014/main" id="{42DF5841-9534-3887-F65E-61DA69A0D2C9}"/>
                </a:ext>
              </a:extLst>
            </p:cNvPr>
            <p:cNvSpPr/>
            <p:nvPr/>
          </p:nvSpPr>
          <p:spPr>
            <a:xfrm>
              <a:off x="5119685" y="6895953"/>
              <a:ext cx="100660" cy="398535"/>
            </a:xfrm>
            <a:custGeom>
              <a:avLst/>
              <a:gdLst>
                <a:gd name="connsiteX0" fmla="*/ 100015 w 100660"/>
                <a:gd name="connsiteY0" fmla="*/ 147 h 398535"/>
                <a:gd name="connsiteX1" fmla="*/ 46040 w 100660"/>
                <a:gd name="connsiteY1" fmla="*/ 136672 h 398535"/>
                <a:gd name="connsiteX2" fmla="*/ 84140 w 100660"/>
                <a:gd name="connsiteY2" fmla="*/ 231922 h 398535"/>
                <a:gd name="connsiteX3" fmla="*/ 26990 w 100660"/>
                <a:gd name="connsiteY3" fmla="*/ 397022 h 398535"/>
                <a:gd name="connsiteX4" fmla="*/ 49215 w 100660"/>
                <a:gd name="connsiteY4" fmla="*/ 304947 h 398535"/>
                <a:gd name="connsiteX5" fmla="*/ 26990 w 100660"/>
                <a:gd name="connsiteY5" fmla="*/ 155722 h 398535"/>
                <a:gd name="connsiteX6" fmla="*/ 36515 w 100660"/>
                <a:gd name="connsiteY6" fmla="*/ 184297 h 398535"/>
                <a:gd name="connsiteX7" fmla="*/ 1590 w 100660"/>
                <a:gd name="connsiteY7" fmla="*/ 111272 h 398535"/>
                <a:gd name="connsiteX8" fmla="*/ 100015 w 100660"/>
                <a:gd name="connsiteY8" fmla="*/ 147 h 3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660" h="398535">
                  <a:moveTo>
                    <a:pt x="100015" y="147"/>
                  </a:moveTo>
                  <a:cubicBezTo>
                    <a:pt x="107423" y="4380"/>
                    <a:pt x="48686" y="98043"/>
                    <a:pt x="46040" y="136672"/>
                  </a:cubicBezTo>
                  <a:cubicBezTo>
                    <a:pt x="43394" y="175301"/>
                    <a:pt x="87315" y="188530"/>
                    <a:pt x="84140" y="231922"/>
                  </a:cubicBezTo>
                  <a:cubicBezTo>
                    <a:pt x="80965" y="275314"/>
                    <a:pt x="32811" y="384851"/>
                    <a:pt x="26990" y="397022"/>
                  </a:cubicBezTo>
                  <a:cubicBezTo>
                    <a:pt x="21169" y="409193"/>
                    <a:pt x="49215" y="345164"/>
                    <a:pt x="49215" y="304947"/>
                  </a:cubicBezTo>
                  <a:cubicBezTo>
                    <a:pt x="49215" y="264730"/>
                    <a:pt x="29107" y="175830"/>
                    <a:pt x="26990" y="155722"/>
                  </a:cubicBezTo>
                  <a:cubicBezTo>
                    <a:pt x="24873" y="135614"/>
                    <a:pt x="40748" y="191705"/>
                    <a:pt x="36515" y="184297"/>
                  </a:cubicBezTo>
                  <a:cubicBezTo>
                    <a:pt x="32282" y="176889"/>
                    <a:pt x="-8464" y="138789"/>
                    <a:pt x="1590" y="111272"/>
                  </a:cubicBezTo>
                  <a:cubicBezTo>
                    <a:pt x="11644" y="83755"/>
                    <a:pt x="92607" y="-4086"/>
                    <a:pt x="10001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0" name="フリーフォーム 2519">
              <a:extLst>
                <a:ext uri="{FF2B5EF4-FFF2-40B4-BE49-F238E27FC236}">
                  <a16:creationId xmlns:a16="http://schemas.microsoft.com/office/drawing/2014/main" id="{CEF442B8-0F56-79EB-95FB-D748A5733B4A}"/>
                </a:ext>
              </a:extLst>
            </p:cNvPr>
            <p:cNvSpPr/>
            <p:nvPr/>
          </p:nvSpPr>
          <p:spPr>
            <a:xfrm>
              <a:off x="4870450" y="6984853"/>
              <a:ext cx="242850" cy="562122"/>
            </a:xfrm>
            <a:custGeom>
              <a:avLst/>
              <a:gdLst>
                <a:gd name="connsiteX0" fmla="*/ 79375 w 242850"/>
                <a:gd name="connsiteY0" fmla="*/ 147 h 562122"/>
                <a:gd name="connsiteX1" fmla="*/ 123825 w 242850"/>
                <a:gd name="connsiteY1" fmla="*/ 127147 h 562122"/>
                <a:gd name="connsiteX2" fmla="*/ 241300 w 242850"/>
                <a:gd name="connsiteY2" fmla="*/ 120797 h 562122"/>
                <a:gd name="connsiteX3" fmla="*/ 193675 w 242850"/>
                <a:gd name="connsiteY3" fmla="*/ 171597 h 562122"/>
                <a:gd name="connsiteX4" fmla="*/ 231775 w 242850"/>
                <a:gd name="connsiteY4" fmla="*/ 187472 h 562122"/>
                <a:gd name="connsiteX5" fmla="*/ 127000 w 242850"/>
                <a:gd name="connsiteY5" fmla="*/ 266847 h 562122"/>
                <a:gd name="connsiteX6" fmla="*/ 184150 w 242850"/>
                <a:gd name="connsiteY6" fmla="*/ 409722 h 562122"/>
                <a:gd name="connsiteX7" fmla="*/ 241300 w 242850"/>
                <a:gd name="connsiteY7" fmla="*/ 539897 h 562122"/>
                <a:gd name="connsiteX8" fmla="*/ 184150 w 242850"/>
                <a:gd name="connsiteY8" fmla="*/ 422422 h 562122"/>
                <a:gd name="connsiteX9" fmla="*/ 98425 w 242850"/>
                <a:gd name="connsiteY9" fmla="*/ 390672 h 562122"/>
                <a:gd name="connsiteX10" fmla="*/ 0 w 242850"/>
                <a:gd name="connsiteY10" fmla="*/ 562122 h 562122"/>
                <a:gd name="connsiteX11" fmla="*/ 98425 w 242850"/>
                <a:gd name="connsiteY11" fmla="*/ 390672 h 562122"/>
                <a:gd name="connsiteX12" fmla="*/ 104775 w 242850"/>
                <a:gd name="connsiteY12" fmla="*/ 339872 h 562122"/>
                <a:gd name="connsiteX13" fmla="*/ 120650 w 242850"/>
                <a:gd name="connsiteY13" fmla="*/ 184297 h 562122"/>
                <a:gd name="connsiteX14" fmla="*/ 193675 w 242850"/>
                <a:gd name="connsiteY14" fmla="*/ 162072 h 562122"/>
                <a:gd name="connsiteX15" fmla="*/ 168275 w 242850"/>
                <a:gd name="connsiteY15" fmla="*/ 155722 h 562122"/>
                <a:gd name="connsiteX16" fmla="*/ 79375 w 242850"/>
                <a:gd name="connsiteY16" fmla="*/ 147 h 56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50" h="562122">
                  <a:moveTo>
                    <a:pt x="79375" y="147"/>
                  </a:moveTo>
                  <a:cubicBezTo>
                    <a:pt x="71967" y="-4616"/>
                    <a:pt x="96838" y="107039"/>
                    <a:pt x="123825" y="127147"/>
                  </a:cubicBezTo>
                  <a:cubicBezTo>
                    <a:pt x="150813" y="147255"/>
                    <a:pt x="229658" y="113389"/>
                    <a:pt x="241300" y="120797"/>
                  </a:cubicBezTo>
                  <a:cubicBezTo>
                    <a:pt x="252942" y="128205"/>
                    <a:pt x="195262" y="160485"/>
                    <a:pt x="193675" y="171597"/>
                  </a:cubicBezTo>
                  <a:cubicBezTo>
                    <a:pt x="192088" y="182709"/>
                    <a:pt x="242888" y="171597"/>
                    <a:pt x="231775" y="187472"/>
                  </a:cubicBezTo>
                  <a:cubicBezTo>
                    <a:pt x="220663" y="203347"/>
                    <a:pt x="134938" y="229805"/>
                    <a:pt x="127000" y="266847"/>
                  </a:cubicBezTo>
                  <a:cubicBezTo>
                    <a:pt x="119063" y="303889"/>
                    <a:pt x="165100" y="364214"/>
                    <a:pt x="184150" y="409722"/>
                  </a:cubicBezTo>
                  <a:cubicBezTo>
                    <a:pt x="203200" y="455230"/>
                    <a:pt x="241300" y="537780"/>
                    <a:pt x="241300" y="539897"/>
                  </a:cubicBezTo>
                  <a:cubicBezTo>
                    <a:pt x="241300" y="542014"/>
                    <a:pt x="207962" y="447293"/>
                    <a:pt x="184150" y="422422"/>
                  </a:cubicBezTo>
                  <a:cubicBezTo>
                    <a:pt x="160338" y="397551"/>
                    <a:pt x="129117" y="367389"/>
                    <a:pt x="98425" y="390672"/>
                  </a:cubicBezTo>
                  <a:cubicBezTo>
                    <a:pt x="67733" y="413955"/>
                    <a:pt x="0" y="562122"/>
                    <a:pt x="0" y="562122"/>
                  </a:cubicBezTo>
                  <a:cubicBezTo>
                    <a:pt x="0" y="562122"/>
                    <a:pt x="80963" y="427714"/>
                    <a:pt x="98425" y="390672"/>
                  </a:cubicBezTo>
                  <a:cubicBezTo>
                    <a:pt x="115887" y="353630"/>
                    <a:pt x="101071" y="374268"/>
                    <a:pt x="104775" y="339872"/>
                  </a:cubicBezTo>
                  <a:cubicBezTo>
                    <a:pt x="108479" y="305476"/>
                    <a:pt x="105833" y="213930"/>
                    <a:pt x="120650" y="184297"/>
                  </a:cubicBezTo>
                  <a:cubicBezTo>
                    <a:pt x="135467" y="154664"/>
                    <a:pt x="185738" y="166835"/>
                    <a:pt x="193675" y="162072"/>
                  </a:cubicBezTo>
                  <a:cubicBezTo>
                    <a:pt x="201613" y="157310"/>
                    <a:pt x="184679" y="179534"/>
                    <a:pt x="168275" y="155722"/>
                  </a:cubicBezTo>
                  <a:cubicBezTo>
                    <a:pt x="151871" y="131910"/>
                    <a:pt x="86783" y="4910"/>
                    <a:pt x="7937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1" name="フリーフォーム 2520">
              <a:extLst>
                <a:ext uri="{FF2B5EF4-FFF2-40B4-BE49-F238E27FC236}">
                  <a16:creationId xmlns:a16="http://schemas.microsoft.com/office/drawing/2014/main" id="{01E7814B-38B6-76B5-0BCA-D8F97D04D32D}"/>
                </a:ext>
              </a:extLst>
            </p:cNvPr>
            <p:cNvSpPr/>
            <p:nvPr/>
          </p:nvSpPr>
          <p:spPr>
            <a:xfrm>
              <a:off x="4848935" y="6958306"/>
              <a:ext cx="257528" cy="592041"/>
            </a:xfrm>
            <a:custGeom>
              <a:avLst/>
              <a:gdLst>
                <a:gd name="connsiteX0" fmla="*/ 40565 w 257528"/>
                <a:gd name="connsiteY0" fmla="*/ 1294 h 592041"/>
                <a:gd name="connsiteX1" fmla="*/ 107240 w 257528"/>
                <a:gd name="connsiteY1" fmla="*/ 194969 h 592041"/>
                <a:gd name="connsiteX2" fmla="*/ 110415 w 257528"/>
                <a:gd name="connsiteY2" fmla="*/ 366419 h 592041"/>
                <a:gd name="connsiteX3" fmla="*/ 135815 w 257528"/>
                <a:gd name="connsiteY3" fmla="*/ 385469 h 592041"/>
                <a:gd name="connsiteX4" fmla="*/ 65965 w 257528"/>
                <a:gd name="connsiteY4" fmla="*/ 423569 h 592041"/>
                <a:gd name="connsiteX5" fmla="*/ 50090 w 257528"/>
                <a:gd name="connsiteY5" fmla="*/ 591844 h 592041"/>
                <a:gd name="connsiteX6" fmla="*/ 8815 w 257528"/>
                <a:gd name="connsiteY6" fmla="*/ 455319 h 592041"/>
                <a:gd name="connsiteX7" fmla="*/ 240590 w 257528"/>
                <a:gd name="connsiteY7" fmla="*/ 356894 h 592041"/>
                <a:gd name="connsiteX8" fmla="*/ 224715 w 257528"/>
                <a:gd name="connsiteY8" fmla="*/ 350544 h 592041"/>
                <a:gd name="connsiteX9" fmla="*/ 104065 w 257528"/>
                <a:gd name="connsiteY9" fmla="*/ 121944 h 592041"/>
                <a:gd name="connsiteX10" fmla="*/ 40565 w 257528"/>
                <a:gd name="connsiteY10" fmla="*/ 1294 h 59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28" h="592041">
                  <a:moveTo>
                    <a:pt x="40565" y="1294"/>
                  </a:moveTo>
                  <a:cubicBezTo>
                    <a:pt x="41094" y="13465"/>
                    <a:pt x="95598" y="134115"/>
                    <a:pt x="107240" y="194969"/>
                  </a:cubicBezTo>
                  <a:cubicBezTo>
                    <a:pt x="118882" y="255823"/>
                    <a:pt x="105653" y="334669"/>
                    <a:pt x="110415" y="366419"/>
                  </a:cubicBezTo>
                  <a:cubicBezTo>
                    <a:pt x="115177" y="398169"/>
                    <a:pt x="143223" y="375944"/>
                    <a:pt x="135815" y="385469"/>
                  </a:cubicBezTo>
                  <a:cubicBezTo>
                    <a:pt x="128407" y="394994"/>
                    <a:pt x="80253" y="389173"/>
                    <a:pt x="65965" y="423569"/>
                  </a:cubicBezTo>
                  <a:cubicBezTo>
                    <a:pt x="51678" y="457965"/>
                    <a:pt x="59615" y="586552"/>
                    <a:pt x="50090" y="591844"/>
                  </a:cubicBezTo>
                  <a:cubicBezTo>
                    <a:pt x="40565" y="597136"/>
                    <a:pt x="-22935" y="494477"/>
                    <a:pt x="8815" y="455319"/>
                  </a:cubicBezTo>
                  <a:cubicBezTo>
                    <a:pt x="40565" y="416161"/>
                    <a:pt x="204607" y="374356"/>
                    <a:pt x="240590" y="356894"/>
                  </a:cubicBezTo>
                  <a:cubicBezTo>
                    <a:pt x="276573" y="339432"/>
                    <a:pt x="247469" y="389702"/>
                    <a:pt x="224715" y="350544"/>
                  </a:cubicBezTo>
                  <a:cubicBezTo>
                    <a:pt x="201961" y="311386"/>
                    <a:pt x="137403" y="178565"/>
                    <a:pt x="104065" y="121944"/>
                  </a:cubicBezTo>
                  <a:cubicBezTo>
                    <a:pt x="70727" y="65323"/>
                    <a:pt x="40036" y="-10877"/>
                    <a:pt x="40565" y="1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2" name="フリーフォーム 2521">
              <a:extLst>
                <a:ext uri="{FF2B5EF4-FFF2-40B4-BE49-F238E27FC236}">
                  <a16:creationId xmlns:a16="http://schemas.microsoft.com/office/drawing/2014/main" id="{409D6E84-03E5-980D-A4A1-E2A07E5A16F8}"/>
                </a:ext>
              </a:extLst>
            </p:cNvPr>
            <p:cNvSpPr/>
            <p:nvPr/>
          </p:nvSpPr>
          <p:spPr>
            <a:xfrm>
              <a:off x="4879489" y="6947038"/>
              <a:ext cx="483596" cy="665360"/>
            </a:xfrm>
            <a:custGeom>
              <a:avLst/>
              <a:gdLst>
                <a:gd name="connsiteX0" fmla="*/ 238611 w 483596"/>
                <a:gd name="connsiteY0" fmla="*/ 168137 h 665360"/>
                <a:gd name="connsiteX1" fmla="*/ 381486 w 483596"/>
                <a:gd name="connsiteY1" fmla="*/ 44312 h 665360"/>
                <a:gd name="connsiteX2" fmla="*/ 356086 w 483596"/>
                <a:gd name="connsiteY2" fmla="*/ 12562 h 665360"/>
                <a:gd name="connsiteX3" fmla="*/ 441811 w 483596"/>
                <a:gd name="connsiteY3" fmla="*/ 25262 h 665360"/>
                <a:gd name="connsiteX4" fmla="*/ 448161 w 483596"/>
                <a:gd name="connsiteY4" fmla="*/ 63362 h 665360"/>
                <a:gd name="connsiteX5" fmla="*/ 470386 w 483596"/>
                <a:gd name="connsiteY5" fmla="*/ 231637 h 665360"/>
                <a:gd name="connsiteX6" fmla="*/ 448161 w 483596"/>
                <a:gd name="connsiteY6" fmla="*/ 314187 h 665360"/>
                <a:gd name="connsiteX7" fmla="*/ 333861 w 483596"/>
                <a:gd name="connsiteY7" fmla="*/ 441187 h 665360"/>
                <a:gd name="connsiteX8" fmla="*/ 267186 w 483596"/>
                <a:gd name="connsiteY8" fmla="*/ 609462 h 665360"/>
                <a:gd name="connsiteX9" fmla="*/ 216386 w 483596"/>
                <a:gd name="connsiteY9" fmla="*/ 641212 h 665360"/>
                <a:gd name="connsiteX10" fmla="*/ 486 w 483596"/>
                <a:gd name="connsiteY10" fmla="*/ 663437 h 665360"/>
                <a:gd name="connsiteX11" fmla="*/ 283061 w 483596"/>
                <a:gd name="connsiteY11" fmla="*/ 590412 h 665360"/>
                <a:gd name="connsiteX12" fmla="*/ 413236 w 483596"/>
                <a:gd name="connsiteY12" fmla="*/ 342762 h 665360"/>
                <a:gd name="connsiteX13" fmla="*/ 483086 w 483596"/>
                <a:gd name="connsiteY13" fmla="*/ 218937 h 665360"/>
                <a:gd name="connsiteX14" fmla="*/ 438636 w 483596"/>
                <a:gd name="connsiteY14" fmla="*/ 3037 h 665360"/>
                <a:gd name="connsiteX15" fmla="*/ 327511 w 483596"/>
                <a:gd name="connsiteY15" fmla="*/ 95112 h 665360"/>
                <a:gd name="connsiteX16" fmla="*/ 238611 w 483596"/>
                <a:gd name="connsiteY16" fmla="*/ 168137 h 66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3596" h="665360">
                  <a:moveTo>
                    <a:pt x="238611" y="168137"/>
                  </a:moveTo>
                  <a:cubicBezTo>
                    <a:pt x="247607" y="159670"/>
                    <a:pt x="361907" y="70241"/>
                    <a:pt x="381486" y="44312"/>
                  </a:cubicBezTo>
                  <a:cubicBezTo>
                    <a:pt x="401065" y="18383"/>
                    <a:pt x="346032" y="15737"/>
                    <a:pt x="356086" y="12562"/>
                  </a:cubicBezTo>
                  <a:cubicBezTo>
                    <a:pt x="366140" y="9387"/>
                    <a:pt x="426465" y="16795"/>
                    <a:pt x="441811" y="25262"/>
                  </a:cubicBezTo>
                  <a:cubicBezTo>
                    <a:pt x="457157" y="33729"/>
                    <a:pt x="443399" y="28966"/>
                    <a:pt x="448161" y="63362"/>
                  </a:cubicBezTo>
                  <a:cubicBezTo>
                    <a:pt x="452923" y="97758"/>
                    <a:pt x="470386" y="189833"/>
                    <a:pt x="470386" y="231637"/>
                  </a:cubicBezTo>
                  <a:cubicBezTo>
                    <a:pt x="470386" y="273441"/>
                    <a:pt x="470915" y="279262"/>
                    <a:pt x="448161" y="314187"/>
                  </a:cubicBezTo>
                  <a:cubicBezTo>
                    <a:pt x="425407" y="349112"/>
                    <a:pt x="364023" y="391975"/>
                    <a:pt x="333861" y="441187"/>
                  </a:cubicBezTo>
                  <a:cubicBezTo>
                    <a:pt x="303699" y="490399"/>
                    <a:pt x="286765" y="576125"/>
                    <a:pt x="267186" y="609462"/>
                  </a:cubicBezTo>
                  <a:cubicBezTo>
                    <a:pt x="247607" y="642800"/>
                    <a:pt x="260836" y="632216"/>
                    <a:pt x="216386" y="641212"/>
                  </a:cubicBezTo>
                  <a:cubicBezTo>
                    <a:pt x="171936" y="650208"/>
                    <a:pt x="-10626" y="671904"/>
                    <a:pt x="486" y="663437"/>
                  </a:cubicBezTo>
                  <a:cubicBezTo>
                    <a:pt x="11598" y="654970"/>
                    <a:pt x="214269" y="643858"/>
                    <a:pt x="283061" y="590412"/>
                  </a:cubicBezTo>
                  <a:cubicBezTo>
                    <a:pt x="351853" y="536966"/>
                    <a:pt x="379899" y="404674"/>
                    <a:pt x="413236" y="342762"/>
                  </a:cubicBezTo>
                  <a:cubicBezTo>
                    <a:pt x="446573" y="280850"/>
                    <a:pt x="478853" y="275558"/>
                    <a:pt x="483086" y="218937"/>
                  </a:cubicBezTo>
                  <a:cubicBezTo>
                    <a:pt x="487319" y="162316"/>
                    <a:pt x="464565" y="23674"/>
                    <a:pt x="438636" y="3037"/>
                  </a:cubicBezTo>
                  <a:cubicBezTo>
                    <a:pt x="412707" y="-17601"/>
                    <a:pt x="356086" y="72887"/>
                    <a:pt x="327511" y="95112"/>
                  </a:cubicBezTo>
                  <a:cubicBezTo>
                    <a:pt x="298936" y="117337"/>
                    <a:pt x="229615" y="176604"/>
                    <a:pt x="238611" y="168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3" name="フリーフォーム 2522">
              <a:extLst>
                <a:ext uri="{FF2B5EF4-FFF2-40B4-BE49-F238E27FC236}">
                  <a16:creationId xmlns:a16="http://schemas.microsoft.com/office/drawing/2014/main" id="{4763BF9B-5AD9-28C0-7932-1E6AE4B7C0CA}"/>
                </a:ext>
              </a:extLst>
            </p:cNvPr>
            <p:cNvSpPr/>
            <p:nvPr/>
          </p:nvSpPr>
          <p:spPr>
            <a:xfrm>
              <a:off x="4901211" y="6944278"/>
              <a:ext cx="429918" cy="633456"/>
            </a:xfrm>
            <a:custGeom>
              <a:avLst/>
              <a:gdLst>
                <a:gd name="connsiteX0" fmla="*/ 359764 w 429918"/>
                <a:gd name="connsiteY0" fmla="*/ 8972 h 633456"/>
                <a:gd name="connsiteX1" fmla="*/ 426439 w 429918"/>
                <a:gd name="connsiteY1" fmla="*/ 247097 h 633456"/>
                <a:gd name="connsiteX2" fmla="*/ 229589 w 429918"/>
                <a:gd name="connsiteY2" fmla="*/ 551897 h 633456"/>
                <a:gd name="connsiteX3" fmla="*/ 169264 w 429918"/>
                <a:gd name="connsiteY3" fmla="*/ 624922 h 633456"/>
                <a:gd name="connsiteX4" fmla="*/ 989 w 429918"/>
                <a:gd name="connsiteY4" fmla="*/ 628097 h 633456"/>
                <a:gd name="connsiteX5" fmla="*/ 254989 w 429918"/>
                <a:gd name="connsiteY5" fmla="*/ 589997 h 633456"/>
                <a:gd name="connsiteX6" fmla="*/ 334364 w 429918"/>
                <a:gd name="connsiteY6" fmla="*/ 389972 h 633456"/>
                <a:gd name="connsiteX7" fmla="*/ 416914 w 429918"/>
                <a:gd name="connsiteY7" fmla="*/ 202647 h 633456"/>
                <a:gd name="connsiteX8" fmla="*/ 416914 w 429918"/>
                <a:gd name="connsiteY8" fmla="*/ 62947 h 633456"/>
                <a:gd name="connsiteX9" fmla="*/ 359764 w 429918"/>
                <a:gd name="connsiteY9" fmla="*/ 8972 h 6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18" h="633456">
                  <a:moveTo>
                    <a:pt x="359764" y="8972"/>
                  </a:moveTo>
                  <a:cubicBezTo>
                    <a:pt x="361352" y="39664"/>
                    <a:pt x="448135" y="156609"/>
                    <a:pt x="426439" y="247097"/>
                  </a:cubicBezTo>
                  <a:cubicBezTo>
                    <a:pt x="404743" y="337585"/>
                    <a:pt x="272451" y="488926"/>
                    <a:pt x="229589" y="551897"/>
                  </a:cubicBezTo>
                  <a:cubicBezTo>
                    <a:pt x="186727" y="614868"/>
                    <a:pt x="207364" y="612222"/>
                    <a:pt x="169264" y="624922"/>
                  </a:cubicBezTo>
                  <a:cubicBezTo>
                    <a:pt x="131164" y="637622"/>
                    <a:pt x="-13298" y="633918"/>
                    <a:pt x="989" y="628097"/>
                  </a:cubicBezTo>
                  <a:cubicBezTo>
                    <a:pt x="15276" y="622276"/>
                    <a:pt x="199427" y="629684"/>
                    <a:pt x="254989" y="589997"/>
                  </a:cubicBezTo>
                  <a:cubicBezTo>
                    <a:pt x="310551" y="550310"/>
                    <a:pt x="307377" y="454530"/>
                    <a:pt x="334364" y="389972"/>
                  </a:cubicBezTo>
                  <a:cubicBezTo>
                    <a:pt x="361351" y="325414"/>
                    <a:pt x="403156" y="257151"/>
                    <a:pt x="416914" y="202647"/>
                  </a:cubicBezTo>
                  <a:cubicBezTo>
                    <a:pt x="430672" y="148143"/>
                    <a:pt x="424851" y="92051"/>
                    <a:pt x="416914" y="62947"/>
                  </a:cubicBezTo>
                  <a:cubicBezTo>
                    <a:pt x="408977" y="33843"/>
                    <a:pt x="358176" y="-21720"/>
                    <a:pt x="359764" y="89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4" name="フリーフォーム 2523">
              <a:extLst>
                <a:ext uri="{FF2B5EF4-FFF2-40B4-BE49-F238E27FC236}">
                  <a16:creationId xmlns:a16="http://schemas.microsoft.com/office/drawing/2014/main" id="{F6756910-0410-F394-A409-7F24A6C20250}"/>
                </a:ext>
              </a:extLst>
            </p:cNvPr>
            <p:cNvSpPr/>
            <p:nvPr/>
          </p:nvSpPr>
          <p:spPr>
            <a:xfrm>
              <a:off x="4408599" y="5467340"/>
              <a:ext cx="378771" cy="179587"/>
            </a:xfrm>
            <a:custGeom>
              <a:avLst/>
              <a:gdLst>
                <a:gd name="connsiteX0" fmla="*/ 1476 w 378771"/>
                <a:gd name="connsiteY0" fmla="*/ 10 h 179587"/>
                <a:gd name="connsiteX1" fmla="*/ 20526 w 378771"/>
                <a:gd name="connsiteY1" fmla="*/ 101610 h 179587"/>
                <a:gd name="connsiteX2" fmla="*/ 90376 w 378771"/>
                <a:gd name="connsiteY2" fmla="*/ 127010 h 179587"/>
                <a:gd name="connsiteX3" fmla="*/ 87201 w 378771"/>
                <a:gd name="connsiteY3" fmla="*/ 146060 h 179587"/>
                <a:gd name="connsiteX4" fmla="*/ 372951 w 378771"/>
                <a:gd name="connsiteY4" fmla="*/ 177810 h 179587"/>
                <a:gd name="connsiteX5" fmla="*/ 261826 w 378771"/>
                <a:gd name="connsiteY5" fmla="*/ 168285 h 179587"/>
                <a:gd name="connsiteX6" fmla="*/ 52276 w 378771"/>
                <a:gd name="connsiteY6" fmla="*/ 107960 h 179587"/>
                <a:gd name="connsiteX7" fmla="*/ 1476 w 378771"/>
                <a:gd name="connsiteY7" fmla="*/ 10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771" h="179587">
                  <a:moveTo>
                    <a:pt x="1476" y="10"/>
                  </a:moveTo>
                  <a:cubicBezTo>
                    <a:pt x="-3815" y="-1048"/>
                    <a:pt x="5709" y="80443"/>
                    <a:pt x="20526" y="101610"/>
                  </a:cubicBezTo>
                  <a:cubicBezTo>
                    <a:pt x="35343" y="122777"/>
                    <a:pt x="79264" y="119602"/>
                    <a:pt x="90376" y="127010"/>
                  </a:cubicBezTo>
                  <a:cubicBezTo>
                    <a:pt x="101489" y="134418"/>
                    <a:pt x="40105" y="137593"/>
                    <a:pt x="87201" y="146060"/>
                  </a:cubicBezTo>
                  <a:cubicBezTo>
                    <a:pt x="134297" y="154527"/>
                    <a:pt x="343847" y="174106"/>
                    <a:pt x="372951" y="177810"/>
                  </a:cubicBezTo>
                  <a:cubicBezTo>
                    <a:pt x="402055" y="181514"/>
                    <a:pt x="315272" y="179927"/>
                    <a:pt x="261826" y="168285"/>
                  </a:cubicBezTo>
                  <a:cubicBezTo>
                    <a:pt x="208380" y="156643"/>
                    <a:pt x="96726" y="130714"/>
                    <a:pt x="52276" y="107960"/>
                  </a:cubicBezTo>
                  <a:cubicBezTo>
                    <a:pt x="7826" y="85206"/>
                    <a:pt x="6767" y="1068"/>
                    <a:pt x="1476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5" name="フリーフォーム 2524">
              <a:extLst>
                <a:ext uri="{FF2B5EF4-FFF2-40B4-BE49-F238E27FC236}">
                  <a16:creationId xmlns:a16="http://schemas.microsoft.com/office/drawing/2014/main" id="{AA977F49-9742-FF0C-E4E2-4D44FC4EE8D9}"/>
                </a:ext>
              </a:extLst>
            </p:cNvPr>
            <p:cNvSpPr/>
            <p:nvPr/>
          </p:nvSpPr>
          <p:spPr>
            <a:xfrm>
              <a:off x="5054469" y="6051528"/>
              <a:ext cx="162600" cy="492656"/>
            </a:xfrm>
            <a:custGeom>
              <a:avLst/>
              <a:gdLst>
                <a:gd name="connsiteX0" fmla="*/ 162056 w 162600"/>
                <a:gd name="connsiteY0" fmla="*/ 22 h 492656"/>
                <a:gd name="connsiteX1" fmla="*/ 131 w 162600"/>
                <a:gd name="connsiteY1" fmla="*/ 47647 h 492656"/>
                <a:gd name="connsiteX2" fmla="*/ 133481 w 162600"/>
                <a:gd name="connsiteY2" fmla="*/ 69872 h 492656"/>
                <a:gd name="connsiteX3" fmla="*/ 73156 w 162600"/>
                <a:gd name="connsiteY3" fmla="*/ 149247 h 492656"/>
                <a:gd name="connsiteX4" fmla="*/ 98556 w 162600"/>
                <a:gd name="connsiteY4" fmla="*/ 209572 h 492656"/>
                <a:gd name="connsiteX5" fmla="*/ 111256 w 162600"/>
                <a:gd name="connsiteY5" fmla="*/ 311172 h 492656"/>
                <a:gd name="connsiteX6" fmla="*/ 66806 w 162600"/>
                <a:gd name="connsiteY6" fmla="*/ 434997 h 492656"/>
                <a:gd name="connsiteX7" fmla="*/ 31881 w 162600"/>
                <a:gd name="connsiteY7" fmla="*/ 485797 h 492656"/>
                <a:gd name="connsiteX8" fmla="*/ 95381 w 162600"/>
                <a:gd name="connsiteY8" fmla="*/ 288947 h 492656"/>
                <a:gd name="connsiteX9" fmla="*/ 79506 w 162600"/>
                <a:gd name="connsiteY9" fmla="*/ 142897 h 492656"/>
                <a:gd name="connsiteX10" fmla="*/ 85856 w 162600"/>
                <a:gd name="connsiteY10" fmla="*/ 98447 h 492656"/>
                <a:gd name="connsiteX11" fmla="*/ 54106 w 162600"/>
                <a:gd name="connsiteY11" fmla="*/ 53997 h 492656"/>
                <a:gd name="connsiteX12" fmla="*/ 162056 w 162600"/>
                <a:gd name="connsiteY12" fmla="*/ 22 h 49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600" h="492656">
                  <a:moveTo>
                    <a:pt x="162056" y="22"/>
                  </a:moveTo>
                  <a:cubicBezTo>
                    <a:pt x="153060" y="-1036"/>
                    <a:pt x="4893" y="36005"/>
                    <a:pt x="131" y="47647"/>
                  </a:cubicBezTo>
                  <a:cubicBezTo>
                    <a:pt x="-4631" y="59289"/>
                    <a:pt x="121310" y="52939"/>
                    <a:pt x="133481" y="69872"/>
                  </a:cubicBezTo>
                  <a:cubicBezTo>
                    <a:pt x="145652" y="86805"/>
                    <a:pt x="78977" y="125964"/>
                    <a:pt x="73156" y="149247"/>
                  </a:cubicBezTo>
                  <a:cubicBezTo>
                    <a:pt x="67335" y="172530"/>
                    <a:pt x="92206" y="182585"/>
                    <a:pt x="98556" y="209572"/>
                  </a:cubicBezTo>
                  <a:cubicBezTo>
                    <a:pt x="104906" y="236559"/>
                    <a:pt x="116548" y="273601"/>
                    <a:pt x="111256" y="311172"/>
                  </a:cubicBezTo>
                  <a:cubicBezTo>
                    <a:pt x="105964" y="348743"/>
                    <a:pt x="80035" y="405893"/>
                    <a:pt x="66806" y="434997"/>
                  </a:cubicBezTo>
                  <a:cubicBezTo>
                    <a:pt x="53577" y="464101"/>
                    <a:pt x="27119" y="510139"/>
                    <a:pt x="31881" y="485797"/>
                  </a:cubicBezTo>
                  <a:cubicBezTo>
                    <a:pt x="36643" y="461455"/>
                    <a:pt x="87444" y="346097"/>
                    <a:pt x="95381" y="288947"/>
                  </a:cubicBezTo>
                  <a:cubicBezTo>
                    <a:pt x="103318" y="231797"/>
                    <a:pt x="81094" y="174647"/>
                    <a:pt x="79506" y="142897"/>
                  </a:cubicBezTo>
                  <a:cubicBezTo>
                    <a:pt x="77918" y="111147"/>
                    <a:pt x="90089" y="113264"/>
                    <a:pt x="85856" y="98447"/>
                  </a:cubicBezTo>
                  <a:cubicBezTo>
                    <a:pt x="81623" y="83630"/>
                    <a:pt x="42464" y="68813"/>
                    <a:pt x="54106" y="53997"/>
                  </a:cubicBezTo>
                  <a:cubicBezTo>
                    <a:pt x="65748" y="39181"/>
                    <a:pt x="171052" y="1080"/>
                    <a:pt x="16205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6" name="フリーフォーム 2525">
              <a:extLst>
                <a:ext uri="{FF2B5EF4-FFF2-40B4-BE49-F238E27FC236}">
                  <a16:creationId xmlns:a16="http://schemas.microsoft.com/office/drawing/2014/main" id="{0980ABF7-722C-3D07-8AF9-6AE6B9F71B1C}"/>
                </a:ext>
              </a:extLst>
            </p:cNvPr>
            <p:cNvSpPr/>
            <p:nvPr/>
          </p:nvSpPr>
          <p:spPr>
            <a:xfrm>
              <a:off x="4800600" y="6050024"/>
              <a:ext cx="354265" cy="644454"/>
            </a:xfrm>
            <a:custGeom>
              <a:avLst/>
              <a:gdLst>
                <a:gd name="connsiteX0" fmla="*/ 244475 w 354265"/>
                <a:gd name="connsiteY0" fmla="*/ 1526 h 644454"/>
                <a:gd name="connsiteX1" fmla="*/ 225425 w 354265"/>
                <a:gd name="connsiteY1" fmla="*/ 147576 h 644454"/>
                <a:gd name="connsiteX2" fmla="*/ 193675 w 354265"/>
                <a:gd name="connsiteY2" fmla="*/ 157101 h 644454"/>
                <a:gd name="connsiteX3" fmla="*/ 114300 w 354265"/>
                <a:gd name="connsiteY3" fmla="*/ 128526 h 644454"/>
                <a:gd name="connsiteX4" fmla="*/ 53975 w 354265"/>
                <a:gd name="connsiteY4" fmla="*/ 188851 h 644454"/>
                <a:gd name="connsiteX5" fmla="*/ 50800 w 354265"/>
                <a:gd name="connsiteY5" fmla="*/ 252351 h 644454"/>
                <a:gd name="connsiteX6" fmla="*/ 184150 w 354265"/>
                <a:gd name="connsiteY6" fmla="*/ 385701 h 644454"/>
                <a:gd name="connsiteX7" fmla="*/ 222250 w 354265"/>
                <a:gd name="connsiteY7" fmla="*/ 360301 h 644454"/>
                <a:gd name="connsiteX8" fmla="*/ 301625 w 354265"/>
                <a:gd name="connsiteY8" fmla="*/ 328551 h 644454"/>
                <a:gd name="connsiteX9" fmla="*/ 212725 w 354265"/>
                <a:gd name="connsiteY9" fmla="*/ 398401 h 644454"/>
                <a:gd name="connsiteX10" fmla="*/ 44450 w 354265"/>
                <a:gd name="connsiteY10" fmla="*/ 306326 h 644454"/>
                <a:gd name="connsiteX11" fmla="*/ 139700 w 354265"/>
                <a:gd name="connsiteY11" fmla="*/ 493651 h 644454"/>
                <a:gd name="connsiteX12" fmla="*/ 85725 w 354265"/>
                <a:gd name="connsiteY12" fmla="*/ 547626 h 644454"/>
                <a:gd name="connsiteX13" fmla="*/ 130175 w 354265"/>
                <a:gd name="connsiteY13" fmla="*/ 614301 h 644454"/>
                <a:gd name="connsiteX14" fmla="*/ 317500 w 354265"/>
                <a:gd name="connsiteY14" fmla="*/ 598426 h 644454"/>
                <a:gd name="connsiteX15" fmla="*/ 333375 w 354265"/>
                <a:gd name="connsiteY15" fmla="*/ 573026 h 644454"/>
                <a:gd name="connsiteX16" fmla="*/ 85725 w 354265"/>
                <a:gd name="connsiteY16" fmla="*/ 627001 h 644454"/>
                <a:gd name="connsiteX17" fmla="*/ 53975 w 354265"/>
                <a:gd name="connsiteY17" fmla="*/ 220601 h 644454"/>
                <a:gd name="connsiteX18" fmla="*/ 0 w 354265"/>
                <a:gd name="connsiteY18" fmla="*/ 106301 h 644454"/>
                <a:gd name="connsiteX19" fmla="*/ 53975 w 354265"/>
                <a:gd name="connsiteY19" fmla="*/ 39626 h 644454"/>
                <a:gd name="connsiteX20" fmla="*/ 57150 w 354265"/>
                <a:gd name="connsiteY20" fmla="*/ 49151 h 644454"/>
                <a:gd name="connsiteX21" fmla="*/ 250825 w 354265"/>
                <a:gd name="connsiteY21" fmla="*/ 166626 h 644454"/>
                <a:gd name="connsiteX22" fmla="*/ 120650 w 354265"/>
                <a:gd name="connsiteY22" fmla="*/ 96776 h 644454"/>
                <a:gd name="connsiteX23" fmla="*/ 180975 w 354265"/>
                <a:gd name="connsiteY23" fmla="*/ 90426 h 644454"/>
                <a:gd name="connsiteX24" fmla="*/ 320675 w 354265"/>
                <a:gd name="connsiteY24" fmla="*/ 71376 h 644454"/>
                <a:gd name="connsiteX25" fmla="*/ 244475 w 354265"/>
                <a:gd name="connsiteY25" fmla="*/ 1526 h 64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4265" h="644454">
                  <a:moveTo>
                    <a:pt x="244475" y="1526"/>
                  </a:moveTo>
                  <a:cubicBezTo>
                    <a:pt x="228600" y="14226"/>
                    <a:pt x="233892" y="121647"/>
                    <a:pt x="225425" y="147576"/>
                  </a:cubicBezTo>
                  <a:cubicBezTo>
                    <a:pt x="216958" y="173505"/>
                    <a:pt x="212196" y="160276"/>
                    <a:pt x="193675" y="157101"/>
                  </a:cubicBezTo>
                  <a:cubicBezTo>
                    <a:pt x="175154" y="153926"/>
                    <a:pt x="137583" y="123234"/>
                    <a:pt x="114300" y="128526"/>
                  </a:cubicBezTo>
                  <a:cubicBezTo>
                    <a:pt x="91017" y="133818"/>
                    <a:pt x="64558" y="168214"/>
                    <a:pt x="53975" y="188851"/>
                  </a:cubicBezTo>
                  <a:cubicBezTo>
                    <a:pt x="43392" y="209489"/>
                    <a:pt x="29104" y="219543"/>
                    <a:pt x="50800" y="252351"/>
                  </a:cubicBezTo>
                  <a:cubicBezTo>
                    <a:pt x="72496" y="285159"/>
                    <a:pt x="155575" y="367709"/>
                    <a:pt x="184150" y="385701"/>
                  </a:cubicBezTo>
                  <a:cubicBezTo>
                    <a:pt x="212725" y="403693"/>
                    <a:pt x="202671" y="369826"/>
                    <a:pt x="222250" y="360301"/>
                  </a:cubicBezTo>
                  <a:cubicBezTo>
                    <a:pt x="241829" y="350776"/>
                    <a:pt x="303213" y="322201"/>
                    <a:pt x="301625" y="328551"/>
                  </a:cubicBezTo>
                  <a:cubicBezTo>
                    <a:pt x="300038" y="334901"/>
                    <a:pt x="255588" y="402105"/>
                    <a:pt x="212725" y="398401"/>
                  </a:cubicBezTo>
                  <a:cubicBezTo>
                    <a:pt x="169862" y="394697"/>
                    <a:pt x="56621" y="290451"/>
                    <a:pt x="44450" y="306326"/>
                  </a:cubicBezTo>
                  <a:cubicBezTo>
                    <a:pt x="32279" y="322201"/>
                    <a:pt x="132821" y="453434"/>
                    <a:pt x="139700" y="493651"/>
                  </a:cubicBezTo>
                  <a:cubicBezTo>
                    <a:pt x="146579" y="533868"/>
                    <a:pt x="87312" y="527518"/>
                    <a:pt x="85725" y="547626"/>
                  </a:cubicBezTo>
                  <a:cubicBezTo>
                    <a:pt x="84137" y="567734"/>
                    <a:pt x="91546" y="605834"/>
                    <a:pt x="130175" y="614301"/>
                  </a:cubicBezTo>
                  <a:cubicBezTo>
                    <a:pt x="168804" y="622768"/>
                    <a:pt x="283633" y="605305"/>
                    <a:pt x="317500" y="598426"/>
                  </a:cubicBezTo>
                  <a:cubicBezTo>
                    <a:pt x="351367" y="591547"/>
                    <a:pt x="372004" y="568264"/>
                    <a:pt x="333375" y="573026"/>
                  </a:cubicBezTo>
                  <a:cubicBezTo>
                    <a:pt x="294746" y="577788"/>
                    <a:pt x="132292" y="685738"/>
                    <a:pt x="85725" y="627001"/>
                  </a:cubicBezTo>
                  <a:cubicBezTo>
                    <a:pt x="39158" y="568264"/>
                    <a:pt x="68262" y="307384"/>
                    <a:pt x="53975" y="220601"/>
                  </a:cubicBezTo>
                  <a:cubicBezTo>
                    <a:pt x="39687" y="133818"/>
                    <a:pt x="0" y="136463"/>
                    <a:pt x="0" y="106301"/>
                  </a:cubicBezTo>
                  <a:cubicBezTo>
                    <a:pt x="0" y="76139"/>
                    <a:pt x="44450" y="49151"/>
                    <a:pt x="53975" y="39626"/>
                  </a:cubicBezTo>
                  <a:cubicBezTo>
                    <a:pt x="63500" y="30101"/>
                    <a:pt x="24342" y="27984"/>
                    <a:pt x="57150" y="49151"/>
                  </a:cubicBezTo>
                  <a:cubicBezTo>
                    <a:pt x="89958" y="70318"/>
                    <a:pt x="240242" y="158689"/>
                    <a:pt x="250825" y="166626"/>
                  </a:cubicBezTo>
                  <a:cubicBezTo>
                    <a:pt x="261408" y="174563"/>
                    <a:pt x="132292" y="109476"/>
                    <a:pt x="120650" y="96776"/>
                  </a:cubicBezTo>
                  <a:cubicBezTo>
                    <a:pt x="109008" y="84076"/>
                    <a:pt x="180975" y="90426"/>
                    <a:pt x="180975" y="90426"/>
                  </a:cubicBezTo>
                  <a:cubicBezTo>
                    <a:pt x="214313" y="86193"/>
                    <a:pt x="308504" y="83547"/>
                    <a:pt x="320675" y="71376"/>
                  </a:cubicBezTo>
                  <a:cubicBezTo>
                    <a:pt x="332846" y="59205"/>
                    <a:pt x="260350" y="-11174"/>
                    <a:pt x="244475" y="15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7" name="フリーフォーム 2526">
              <a:extLst>
                <a:ext uri="{FF2B5EF4-FFF2-40B4-BE49-F238E27FC236}">
                  <a16:creationId xmlns:a16="http://schemas.microsoft.com/office/drawing/2014/main" id="{AFD6BC7E-048D-80CF-FED2-C4EF31F29CBF}"/>
                </a:ext>
              </a:extLst>
            </p:cNvPr>
            <p:cNvSpPr/>
            <p:nvPr/>
          </p:nvSpPr>
          <p:spPr>
            <a:xfrm>
              <a:off x="4940193" y="6254517"/>
              <a:ext cx="155693" cy="137221"/>
            </a:xfrm>
            <a:custGeom>
              <a:avLst/>
              <a:gdLst>
                <a:gd name="connsiteX0" fmla="*/ 107 w 155693"/>
                <a:gd name="connsiteY0" fmla="*/ 233 h 137221"/>
                <a:gd name="connsiteX1" fmla="*/ 120757 w 155693"/>
                <a:gd name="connsiteY1" fmla="*/ 73258 h 137221"/>
                <a:gd name="connsiteX2" fmla="*/ 15982 w 155693"/>
                <a:gd name="connsiteY2" fmla="*/ 136758 h 137221"/>
                <a:gd name="connsiteX3" fmla="*/ 136632 w 155693"/>
                <a:gd name="connsiteY3" fmla="*/ 101833 h 137221"/>
                <a:gd name="connsiteX4" fmla="*/ 146157 w 155693"/>
                <a:gd name="connsiteY4" fmla="*/ 98658 h 137221"/>
                <a:gd name="connsiteX5" fmla="*/ 107 w 155693"/>
                <a:gd name="connsiteY5" fmla="*/ 233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93" h="137221">
                  <a:moveTo>
                    <a:pt x="107" y="233"/>
                  </a:moveTo>
                  <a:cubicBezTo>
                    <a:pt x="-4126" y="-4000"/>
                    <a:pt x="118111" y="50504"/>
                    <a:pt x="120757" y="73258"/>
                  </a:cubicBezTo>
                  <a:cubicBezTo>
                    <a:pt x="123403" y="96012"/>
                    <a:pt x="13336" y="131996"/>
                    <a:pt x="15982" y="136758"/>
                  </a:cubicBezTo>
                  <a:cubicBezTo>
                    <a:pt x="18628" y="141520"/>
                    <a:pt x="114936" y="108183"/>
                    <a:pt x="136632" y="101833"/>
                  </a:cubicBezTo>
                  <a:cubicBezTo>
                    <a:pt x="158328" y="95483"/>
                    <a:pt x="161503" y="114004"/>
                    <a:pt x="146157" y="98658"/>
                  </a:cubicBezTo>
                  <a:cubicBezTo>
                    <a:pt x="130811" y="83312"/>
                    <a:pt x="4340" y="4466"/>
                    <a:pt x="107" y="2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8" name="フリーフォーム 2527">
              <a:extLst>
                <a:ext uri="{FF2B5EF4-FFF2-40B4-BE49-F238E27FC236}">
                  <a16:creationId xmlns:a16="http://schemas.microsoft.com/office/drawing/2014/main" id="{D2BABC9C-01AC-82B0-1CA3-F5E29452118B}"/>
                </a:ext>
              </a:extLst>
            </p:cNvPr>
            <p:cNvSpPr/>
            <p:nvPr/>
          </p:nvSpPr>
          <p:spPr>
            <a:xfrm>
              <a:off x="4961340" y="6543648"/>
              <a:ext cx="194789" cy="298511"/>
            </a:xfrm>
            <a:custGeom>
              <a:avLst/>
              <a:gdLst>
                <a:gd name="connsiteX0" fmla="*/ 188510 w 194789"/>
                <a:gd name="connsiteY0" fmla="*/ 27 h 298511"/>
                <a:gd name="connsiteX1" fmla="*/ 188510 w 194789"/>
                <a:gd name="connsiteY1" fmla="*/ 152427 h 298511"/>
                <a:gd name="connsiteX2" fmla="*/ 112310 w 194789"/>
                <a:gd name="connsiteY2" fmla="*/ 193702 h 298511"/>
                <a:gd name="connsiteX3" fmla="*/ 13885 w 194789"/>
                <a:gd name="connsiteY3" fmla="*/ 228627 h 298511"/>
                <a:gd name="connsiteX4" fmla="*/ 4360 w 194789"/>
                <a:gd name="connsiteY4" fmla="*/ 298477 h 298511"/>
                <a:gd name="connsiteX5" fmla="*/ 48810 w 194789"/>
                <a:gd name="connsiteY5" fmla="*/ 219102 h 298511"/>
                <a:gd name="connsiteX6" fmla="*/ 115485 w 194789"/>
                <a:gd name="connsiteY6" fmla="*/ 203227 h 298511"/>
                <a:gd name="connsiteX7" fmla="*/ 131360 w 194789"/>
                <a:gd name="connsiteY7" fmla="*/ 177827 h 298511"/>
                <a:gd name="connsiteX8" fmla="*/ 172635 w 194789"/>
                <a:gd name="connsiteY8" fmla="*/ 165127 h 298511"/>
                <a:gd name="connsiteX9" fmla="*/ 188510 w 194789"/>
                <a:gd name="connsiteY9" fmla="*/ 27 h 29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789" h="298511">
                  <a:moveTo>
                    <a:pt x="188510" y="27"/>
                  </a:moveTo>
                  <a:cubicBezTo>
                    <a:pt x="191156" y="-2090"/>
                    <a:pt x="201210" y="120148"/>
                    <a:pt x="188510" y="152427"/>
                  </a:cubicBezTo>
                  <a:cubicBezTo>
                    <a:pt x="175810" y="184706"/>
                    <a:pt x="141414" y="181002"/>
                    <a:pt x="112310" y="193702"/>
                  </a:cubicBezTo>
                  <a:cubicBezTo>
                    <a:pt x="83206" y="206402"/>
                    <a:pt x="31877" y="211165"/>
                    <a:pt x="13885" y="228627"/>
                  </a:cubicBezTo>
                  <a:cubicBezTo>
                    <a:pt x="-4107" y="246089"/>
                    <a:pt x="-1461" y="300065"/>
                    <a:pt x="4360" y="298477"/>
                  </a:cubicBezTo>
                  <a:cubicBezTo>
                    <a:pt x="10181" y="296890"/>
                    <a:pt x="30289" y="234977"/>
                    <a:pt x="48810" y="219102"/>
                  </a:cubicBezTo>
                  <a:cubicBezTo>
                    <a:pt x="67331" y="203227"/>
                    <a:pt x="101727" y="210106"/>
                    <a:pt x="115485" y="203227"/>
                  </a:cubicBezTo>
                  <a:cubicBezTo>
                    <a:pt x="129243" y="196348"/>
                    <a:pt x="121835" y="184177"/>
                    <a:pt x="131360" y="177827"/>
                  </a:cubicBezTo>
                  <a:cubicBezTo>
                    <a:pt x="140885" y="171477"/>
                    <a:pt x="162581" y="189469"/>
                    <a:pt x="172635" y="165127"/>
                  </a:cubicBezTo>
                  <a:cubicBezTo>
                    <a:pt x="182689" y="140785"/>
                    <a:pt x="185864" y="2144"/>
                    <a:pt x="188510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9" name="フリーフォーム 2528">
              <a:extLst>
                <a:ext uri="{FF2B5EF4-FFF2-40B4-BE49-F238E27FC236}">
                  <a16:creationId xmlns:a16="http://schemas.microsoft.com/office/drawing/2014/main" id="{ADF09743-CF9F-DF1F-037B-792A9B745836}"/>
                </a:ext>
              </a:extLst>
            </p:cNvPr>
            <p:cNvSpPr/>
            <p:nvPr/>
          </p:nvSpPr>
          <p:spPr>
            <a:xfrm>
              <a:off x="4851355" y="6676933"/>
              <a:ext cx="101794" cy="174812"/>
            </a:xfrm>
            <a:custGeom>
              <a:avLst/>
              <a:gdLst>
                <a:gd name="connsiteX0" fmla="*/ 45 w 101794"/>
                <a:gd name="connsiteY0" fmla="*/ 92 h 174812"/>
                <a:gd name="connsiteX1" fmla="*/ 85770 w 101794"/>
                <a:gd name="connsiteY1" fmla="*/ 95342 h 174812"/>
                <a:gd name="connsiteX2" fmla="*/ 92120 w 101794"/>
                <a:gd name="connsiteY2" fmla="*/ 174717 h 174812"/>
                <a:gd name="connsiteX3" fmla="*/ 98470 w 101794"/>
                <a:gd name="connsiteY3" fmla="*/ 79467 h 174812"/>
                <a:gd name="connsiteX4" fmla="*/ 45 w 101794"/>
                <a:gd name="connsiteY4" fmla="*/ 92 h 17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94" h="174812">
                  <a:moveTo>
                    <a:pt x="45" y="92"/>
                  </a:moveTo>
                  <a:cubicBezTo>
                    <a:pt x="-2072" y="2738"/>
                    <a:pt x="70424" y="66238"/>
                    <a:pt x="85770" y="95342"/>
                  </a:cubicBezTo>
                  <a:cubicBezTo>
                    <a:pt x="101116" y="124446"/>
                    <a:pt x="90003" y="177363"/>
                    <a:pt x="92120" y="174717"/>
                  </a:cubicBezTo>
                  <a:cubicBezTo>
                    <a:pt x="94237" y="172071"/>
                    <a:pt x="107995" y="106984"/>
                    <a:pt x="98470" y="79467"/>
                  </a:cubicBezTo>
                  <a:cubicBezTo>
                    <a:pt x="88945" y="51950"/>
                    <a:pt x="2162" y="-2554"/>
                    <a:pt x="45" y="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0" name="フリーフォーム 2529">
              <a:extLst>
                <a:ext uri="{FF2B5EF4-FFF2-40B4-BE49-F238E27FC236}">
                  <a16:creationId xmlns:a16="http://schemas.microsoft.com/office/drawing/2014/main" id="{3EE614CF-4F1A-B687-30AC-9FC6CFCB855A}"/>
                </a:ext>
              </a:extLst>
            </p:cNvPr>
            <p:cNvSpPr/>
            <p:nvPr/>
          </p:nvSpPr>
          <p:spPr>
            <a:xfrm>
              <a:off x="4889022" y="5456434"/>
              <a:ext cx="389262" cy="328500"/>
            </a:xfrm>
            <a:custGeom>
              <a:avLst/>
              <a:gdLst>
                <a:gd name="connsiteX0" fmla="*/ 387828 w 389262"/>
                <a:gd name="connsiteY0" fmla="*/ 1391 h 328500"/>
                <a:gd name="connsiteX1" fmla="*/ 73503 w 389262"/>
                <a:gd name="connsiteY1" fmla="*/ 277616 h 328500"/>
                <a:gd name="connsiteX2" fmla="*/ 86203 w 389262"/>
                <a:gd name="connsiteY2" fmla="*/ 283966 h 328500"/>
                <a:gd name="connsiteX3" fmla="*/ 478 w 389262"/>
                <a:gd name="connsiteY3" fmla="*/ 328416 h 328500"/>
                <a:gd name="connsiteX4" fmla="*/ 130653 w 389262"/>
                <a:gd name="connsiteY4" fmla="*/ 271266 h 328500"/>
                <a:gd name="connsiteX5" fmla="*/ 152878 w 389262"/>
                <a:gd name="connsiteY5" fmla="*/ 290316 h 328500"/>
                <a:gd name="connsiteX6" fmla="*/ 152878 w 389262"/>
                <a:gd name="connsiteY6" fmla="*/ 280791 h 328500"/>
                <a:gd name="connsiteX7" fmla="*/ 146528 w 389262"/>
                <a:gd name="connsiteY7" fmla="*/ 249041 h 328500"/>
                <a:gd name="connsiteX8" fmla="*/ 210028 w 389262"/>
                <a:gd name="connsiteY8" fmla="*/ 182366 h 328500"/>
                <a:gd name="connsiteX9" fmla="*/ 190978 w 389262"/>
                <a:gd name="connsiteY9" fmla="*/ 169666 h 328500"/>
                <a:gd name="connsiteX10" fmla="*/ 387828 w 389262"/>
                <a:gd name="connsiteY10" fmla="*/ 1391 h 32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9262" h="328500">
                  <a:moveTo>
                    <a:pt x="387828" y="1391"/>
                  </a:moveTo>
                  <a:cubicBezTo>
                    <a:pt x="368249" y="19383"/>
                    <a:pt x="123774" y="230520"/>
                    <a:pt x="73503" y="277616"/>
                  </a:cubicBezTo>
                  <a:cubicBezTo>
                    <a:pt x="23232" y="324712"/>
                    <a:pt x="98374" y="275499"/>
                    <a:pt x="86203" y="283966"/>
                  </a:cubicBezTo>
                  <a:cubicBezTo>
                    <a:pt x="74032" y="292433"/>
                    <a:pt x="-6930" y="330533"/>
                    <a:pt x="478" y="328416"/>
                  </a:cubicBezTo>
                  <a:cubicBezTo>
                    <a:pt x="7886" y="326299"/>
                    <a:pt x="105253" y="277616"/>
                    <a:pt x="130653" y="271266"/>
                  </a:cubicBezTo>
                  <a:cubicBezTo>
                    <a:pt x="156053" y="264916"/>
                    <a:pt x="149174" y="288729"/>
                    <a:pt x="152878" y="290316"/>
                  </a:cubicBezTo>
                  <a:cubicBezTo>
                    <a:pt x="156582" y="291903"/>
                    <a:pt x="153936" y="287670"/>
                    <a:pt x="152878" y="280791"/>
                  </a:cubicBezTo>
                  <a:cubicBezTo>
                    <a:pt x="151820" y="273912"/>
                    <a:pt x="137003" y="265445"/>
                    <a:pt x="146528" y="249041"/>
                  </a:cubicBezTo>
                  <a:cubicBezTo>
                    <a:pt x="156053" y="232637"/>
                    <a:pt x="202620" y="195595"/>
                    <a:pt x="210028" y="182366"/>
                  </a:cubicBezTo>
                  <a:cubicBezTo>
                    <a:pt x="217436" y="169137"/>
                    <a:pt x="161345" y="194008"/>
                    <a:pt x="190978" y="169666"/>
                  </a:cubicBezTo>
                  <a:cubicBezTo>
                    <a:pt x="220611" y="145324"/>
                    <a:pt x="407407" y="-16601"/>
                    <a:pt x="387828" y="1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1" name="フリーフォーム 2530">
              <a:extLst>
                <a:ext uri="{FF2B5EF4-FFF2-40B4-BE49-F238E27FC236}">
                  <a16:creationId xmlns:a16="http://schemas.microsoft.com/office/drawing/2014/main" id="{C6A68A2E-9DBA-1F55-144D-57510B3F7BAF}"/>
                </a:ext>
              </a:extLst>
            </p:cNvPr>
            <p:cNvSpPr/>
            <p:nvPr/>
          </p:nvSpPr>
          <p:spPr>
            <a:xfrm>
              <a:off x="5082561" y="5485317"/>
              <a:ext cx="239090" cy="262633"/>
            </a:xfrm>
            <a:custGeom>
              <a:avLst/>
              <a:gdLst>
                <a:gd name="connsiteX0" fmla="*/ 187939 w 239090"/>
                <a:gd name="connsiteY0" fmla="*/ 1083 h 262633"/>
                <a:gd name="connsiteX1" fmla="*/ 41889 w 239090"/>
                <a:gd name="connsiteY1" fmla="*/ 182058 h 262633"/>
                <a:gd name="connsiteX2" fmla="*/ 99039 w 239090"/>
                <a:gd name="connsiteY2" fmla="*/ 147133 h 262633"/>
                <a:gd name="connsiteX3" fmla="*/ 57764 w 239090"/>
                <a:gd name="connsiteY3" fmla="*/ 178883 h 262633"/>
                <a:gd name="connsiteX4" fmla="*/ 238739 w 239090"/>
                <a:gd name="connsiteY4" fmla="*/ 23308 h 262633"/>
                <a:gd name="connsiteX5" fmla="*/ 3789 w 239090"/>
                <a:gd name="connsiteY5" fmla="*/ 261433 h 262633"/>
                <a:gd name="connsiteX6" fmla="*/ 99039 w 239090"/>
                <a:gd name="connsiteY6" fmla="*/ 112208 h 262633"/>
                <a:gd name="connsiteX7" fmla="*/ 187939 w 239090"/>
                <a:gd name="connsiteY7" fmla="*/ 1083 h 26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90" h="262633">
                  <a:moveTo>
                    <a:pt x="187939" y="1083"/>
                  </a:moveTo>
                  <a:cubicBezTo>
                    <a:pt x="178414" y="12725"/>
                    <a:pt x="56706" y="157716"/>
                    <a:pt x="41889" y="182058"/>
                  </a:cubicBezTo>
                  <a:cubicBezTo>
                    <a:pt x="27072" y="206400"/>
                    <a:pt x="96393" y="147662"/>
                    <a:pt x="99039" y="147133"/>
                  </a:cubicBezTo>
                  <a:cubicBezTo>
                    <a:pt x="101685" y="146604"/>
                    <a:pt x="34481" y="199520"/>
                    <a:pt x="57764" y="178883"/>
                  </a:cubicBezTo>
                  <a:cubicBezTo>
                    <a:pt x="81047" y="158246"/>
                    <a:pt x="247735" y="9550"/>
                    <a:pt x="238739" y="23308"/>
                  </a:cubicBezTo>
                  <a:cubicBezTo>
                    <a:pt x="229743" y="37066"/>
                    <a:pt x="27072" y="246616"/>
                    <a:pt x="3789" y="261433"/>
                  </a:cubicBezTo>
                  <a:cubicBezTo>
                    <a:pt x="-19494" y="276250"/>
                    <a:pt x="70993" y="149779"/>
                    <a:pt x="99039" y="112208"/>
                  </a:cubicBezTo>
                  <a:cubicBezTo>
                    <a:pt x="127085" y="74637"/>
                    <a:pt x="197464" y="-10559"/>
                    <a:pt x="187939" y="1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2" name="フリーフォーム 2531">
              <a:extLst>
                <a:ext uri="{FF2B5EF4-FFF2-40B4-BE49-F238E27FC236}">
                  <a16:creationId xmlns:a16="http://schemas.microsoft.com/office/drawing/2014/main" id="{15EE9D7C-ADE5-C1F0-7F5C-CBF5BB48B132}"/>
                </a:ext>
              </a:extLst>
            </p:cNvPr>
            <p:cNvSpPr/>
            <p:nvPr/>
          </p:nvSpPr>
          <p:spPr>
            <a:xfrm>
              <a:off x="4935637" y="5483013"/>
              <a:ext cx="310058" cy="143983"/>
            </a:xfrm>
            <a:custGeom>
              <a:avLst/>
              <a:gdLst>
                <a:gd name="connsiteX0" fmla="*/ 11013 w 310058"/>
                <a:gd name="connsiteY0" fmla="*/ 101812 h 143983"/>
                <a:gd name="connsiteX1" fmla="*/ 68163 w 310058"/>
                <a:gd name="connsiteY1" fmla="*/ 89112 h 143983"/>
                <a:gd name="connsiteX2" fmla="*/ 309463 w 310058"/>
                <a:gd name="connsiteY2" fmla="*/ 212 h 143983"/>
                <a:gd name="connsiteX3" fmla="*/ 134838 w 310058"/>
                <a:gd name="connsiteY3" fmla="*/ 117687 h 143983"/>
                <a:gd name="connsiteX4" fmla="*/ 80863 w 310058"/>
                <a:gd name="connsiteY4" fmla="*/ 139912 h 143983"/>
                <a:gd name="connsiteX5" fmla="*/ 239613 w 310058"/>
                <a:gd name="connsiteY5" fmla="*/ 57362 h 143983"/>
                <a:gd name="connsiteX6" fmla="*/ 252313 w 310058"/>
                <a:gd name="connsiteY6" fmla="*/ 19262 h 143983"/>
                <a:gd name="connsiteX7" fmla="*/ 11013 w 310058"/>
                <a:gd name="connsiteY7" fmla="*/ 101812 h 14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058" h="143983">
                  <a:moveTo>
                    <a:pt x="11013" y="101812"/>
                  </a:moveTo>
                  <a:cubicBezTo>
                    <a:pt x="-19679" y="113454"/>
                    <a:pt x="18421" y="106045"/>
                    <a:pt x="68163" y="89112"/>
                  </a:cubicBezTo>
                  <a:cubicBezTo>
                    <a:pt x="117905" y="72179"/>
                    <a:pt x="298351" y="-4550"/>
                    <a:pt x="309463" y="212"/>
                  </a:cubicBezTo>
                  <a:cubicBezTo>
                    <a:pt x="320575" y="4974"/>
                    <a:pt x="172938" y="94404"/>
                    <a:pt x="134838" y="117687"/>
                  </a:cubicBezTo>
                  <a:cubicBezTo>
                    <a:pt x="96738" y="140970"/>
                    <a:pt x="63401" y="149966"/>
                    <a:pt x="80863" y="139912"/>
                  </a:cubicBezTo>
                  <a:cubicBezTo>
                    <a:pt x="98325" y="129858"/>
                    <a:pt x="211038" y="77470"/>
                    <a:pt x="239613" y="57362"/>
                  </a:cubicBezTo>
                  <a:cubicBezTo>
                    <a:pt x="268188" y="37254"/>
                    <a:pt x="294117" y="10795"/>
                    <a:pt x="252313" y="19262"/>
                  </a:cubicBezTo>
                  <a:cubicBezTo>
                    <a:pt x="210509" y="27729"/>
                    <a:pt x="41705" y="90170"/>
                    <a:pt x="11013" y="1018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3" name="フリーフォーム 2532">
              <a:extLst>
                <a:ext uri="{FF2B5EF4-FFF2-40B4-BE49-F238E27FC236}">
                  <a16:creationId xmlns:a16="http://schemas.microsoft.com/office/drawing/2014/main" id="{F87E4A9A-F46E-E249-CD27-6EAA81121F53}"/>
                </a:ext>
              </a:extLst>
            </p:cNvPr>
            <p:cNvSpPr/>
            <p:nvPr/>
          </p:nvSpPr>
          <p:spPr>
            <a:xfrm>
              <a:off x="4475657" y="5053253"/>
              <a:ext cx="715484" cy="412066"/>
            </a:xfrm>
            <a:custGeom>
              <a:avLst/>
              <a:gdLst>
                <a:gd name="connsiteX0" fmla="*/ 13793 w 715484"/>
                <a:gd name="connsiteY0" fmla="*/ 233122 h 412066"/>
                <a:gd name="connsiteX1" fmla="*/ 353518 w 715484"/>
                <a:gd name="connsiteY1" fmla="*/ 121997 h 412066"/>
                <a:gd name="connsiteX2" fmla="*/ 385268 w 715484"/>
                <a:gd name="connsiteY2" fmla="*/ 102947 h 412066"/>
                <a:gd name="connsiteX3" fmla="*/ 521793 w 715484"/>
                <a:gd name="connsiteY3" fmla="*/ 14047 h 412066"/>
                <a:gd name="connsiteX4" fmla="*/ 636093 w 715484"/>
                <a:gd name="connsiteY4" fmla="*/ 17222 h 412066"/>
                <a:gd name="connsiteX5" fmla="*/ 683718 w 715484"/>
                <a:gd name="connsiteY5" fmla="*/ 131522 h 412066"/>
                <a:gd name="connsiteX6" fmla="*/ 674193 w 715484"/>
                <a:gd name="connsiteY6" fmla="*/ 172797 h 412066"/>
                <a:gd name="connsiteX7" fmla="*/ 715468 w 715484"/>
                <a:gd name="connsiteY7" fmla="*/ 93422 h 412066"/>
                <a:gd name="connsiteX8" fmla="*/ 674193 w 715484"/>
                <a:gd name="connsiteY8" fmla="*/ 4522 h 412066"/>
                <a:gd name="connsiteX9" fmla="*/ 455118 w 715484"/>
                <a:gd name="connsiteY9" fmla="*/ 20397 h 412066"/>
                <a:gd name="connsiteX10" fmla="*/ 366218 w 715484"/>
                <a:gd name="connsiteY10" fmla="*/ 83897 h 412066"/>
                <a:gd name="connsiteX11" fmla="*/ 102693 w 715484"/>
                <a:gd name="connsiteY11" fmla="*/ 217247 h 412066"/>
                <a:gd name="connsiteX12" fmla="*/ 55068 w 715484"/>
                <a:gd name="connsiteY12" fmla="*/ 277572 h 412066"/>
                <a:gd name="connsiteX13" fmla="*/ 45543 w 715484"/>
                <a:gd name="connsiteY13" fmla="*/ 322022 h 412066"/>
                <a:gd name="connsiteX14" fmla="*/ 112218 w 715484"/>
                <a:gd name="connsiteY14" fmla="*/ 410922 h 412066"/>
                <a:gd name="connsiteX15" fmla="*/ 48718 w 715484"/>
                <a:gd name="connsiteY15" fmla="*/ 369647 h 412066"/>
                <a:gd name="connsiteX16" fmla="*/ 20143 w 715484"/>
                <a:gd name="connsiteY16" fmla="*/ 328372 h 412066"/>
                <a:gd name="connsiteX17" fmla="*/ 61418 w 715484"/>
                <a:gd name="connsiteY17" fmla="*/ 248997 h 412066"/>
                <a:gd name="connsiteX18" fmla="*/ 13793 w 715484"/>
                <a:gd name="connsiteY18" fmla="*/ 233122 h 41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5484" h="412066">
                  <a:moveTo>
                    <a:pt x="13793" y="233122"/>
                  </a:moveTo>
                  <a:cubicBezTo>
                    <a:pt x="62476" y="211955"/>
                    <a:pt x="291606" y="143693"/>
                    <a:pt x="353518" y="121997"/>
                  </a:cubicBezTo>
                  <a:cubicBezTo>
                    <a:pt x="415430" y="100301"/>
                    <a:pt x="385268" y="102947"/>
                    <a:pt x="385268" y="102947"/>
                  </a:cubicBezTo>
                  <a:cubicBezTo>
                    <a:pt x="413314" y="84955"/>
                    <a:pt x="479989" y="28334"/>
                    <a:pt x="521793" y="14047"/>
                  </a:cubicBezTo>
                  <a:cubicBezTo>
                    <a:pt x="563597" y="-240"/>
                    <a:pt x="609106" y="-2357"/>
                    <a:pt x="636093" y="17222"/>
                  </a:cubicBezTo>
                  <a:cubicBezTo>
                    <a:pt x="663080" y="36801"/>
                    <a:pt x="677368" y="105593"/>
                    <a:pt x="683718" y="131522"/>
                  </a:cubicBezTo>
                  <a:cubicBezTo>
                    <a:pt x="690068" y="157451"/>
                    <a:pt x="668901" y="179147"/>
                    <a:pt x="674193" y="172797"/>
                  </a:cubicBezTo>
                  <a:cubicBezTo>
                    <a:pt x="679485" y="166447"/>
                    <a:pt x="715468" y="121468"/>
                    <a:pt x="715468" y="93422"/>
                  </a:cubicBezTo>
                  <a:cubicBezTo>
                    <a:pt x="715468" y="65376"/>
                    <a:pt x="717585" y="16693"/>
                    <a:pt x="674193" y="4522"/>
                  </a:cubicBezTo>
                  <a:cubicBezTo>
                    <a:pt x="630801" y="-7649"/>
                    <a:pt x="506447" y="7168"/>
                    <a:pt x="455118" y="20397"/>
                  </a:cubicBezTo>
                  <a:cubicBezTo>
                    <a:pt x="403789" y="33626"/>
                    <a:pt x="424955" y="51089"/>
                    <a:pt x="366218" y="83897"/>
                  </a:cubicBezTo>
                  <a:cubicBezTo>
                    <a:pt x="307481" y="116705"/>
                    <a:pt x="154551" y="184968"/>
                    <a:pt x="102693" y="217247"/>
                  </a:cubicBezTo>
                  <a:cubicBezTo>
                    <a:pt x="50835" y="249526"/>
                    <a:pt x="64593" y="260110"/>
                    <a:pt x="55068" y="277572"/>
                  </a:cubicBezTo>
                  <a:cubicBezTo>
                    <a:pt x="45543" y="295035"/>
                    <a:pt x="36018" y="299797"/>
                    <a:pt x="45543" y="322022"/>
                  </a:cubicBezTo>
                  <a:cubicBezTo>
                    <a:pt x="55068" y="344247"/>
                    <a:pt x="111689" y="402985"/>
                    <a:pt x="112218" y="410922"/>
                  </a:cubicBezTo>
                  <a:cubicBezTo>
                    <a:pt x="112747" y="418860"/>
                    <a:pt x="64064" y="383405"/>
                    <a:pt x="48718" y="369647"/>
                  </a:cubicBezTo>
                  <a:cubicBezTo>
                    <a:pt x="33372" y="355889"/>
                    <a:pt x="18026" y="348480"/>
                    <a:pt x="20143" y="328372"/>
                  </a:cubicBezTo>
                  <a:cubicBezTo>
                    <a:pt x="22260" y="308264"/>
                    <a:pt x="61947" y="262755"/>
                    <a:pt x="61418" y="248997"/>
                  </a:cubicBezTo>
                  <a:cubicBezTo>
                    <a:pt x="60889" y="235239"/>
                    <a:pt x="-34890" y="254289"/>
                    <a:pt x="13793" y="233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4" name="フリーフォーム 2533">
              <a:extLst>
                <a:ext uri="{FF2B5EF4-FFF2-40B4-BE49-F238E27FC236}">
                  <a16:creationId xmlns:a16="http://schemas.microsoft.com/office/drawing/2014/main" id="{F3B7DEE7-F102-7DF8-AD3D-6E22E521C2D8}"/>
                </a:ext>
              </a:extLst>
            </p:cNvPr>
            <p:cNvSpPr/>
            <p:nvPr/>
          </p:nvSpPr>
          <p:spPr>
            <a:xfrm>
              <a:off x="4576990" y="5176951"/>
              <a:ext cx="606642" cy="300900"/>
            </a:xfrm>
            <a:custGeom>
              <a:avLst/>
              <a:gdLst>
                <a:gd name="connsiteX0" fmla="*/ 604610 w 606642"/>
                <a:gd name="connsiteY0" fmla="*/ 1474 h 300900"/>
                <a:gd name="connsiteX1" fmla="*/ 391885 w 606642"/>
                <a:gd name="connsiteY1" fmla="*/ 115774 h 300900"/>
                <a:gd name="connsiteX2" fmla="*/ 391885 w 606642"/>
                <a:gd name="connsiteY2" fmla="*/ 125299 h 300900"/>
                <a:gd name="connsiteX3" fmla="*/ 337910 w 606642"/>
                <a:gd name="connsiteY3" fmla="*/ 153874 h 300900"/>
                <a:gd name="connsiteX4" fmla="*/ 226785 w 606642"/>
                <a:gd name="connsiteY4" fmla="*/ 214199 h 300900"/>
                <a:gd name="connsiteX5" fmla="*/ 188685 w 606642"/>
                <a:gd name="connsiteY5" fmla="*/ 242774 h 300900"/>
                <a:gd name="connsiteX6" fmla="*/ 10885 w 606642"/>
                <a:gd name="connsiteY6" fmla="*/ 274524 h 300900"/>
                <a:gd name="connsiteX7" fmla="*/ 42635 w 606642"/>
                <a:gd name="connsiteY7" fmla="*/ 299924 h 300900"/>
                <a:gd name="connsiteX8" fmla="*/ 233135 w 606642"/>
                <a:gd name="connsiteY8" fmla="*/ 239599 h 300900"/>
                <a:gd name="connsiteX9" fmla="*/ 220435 w 606642"/>
                <a:gd name="connsiteY9" fmla="*/ 233249 h 300900"/>
                <a:gd name="connsiteX10" fmla="*/ 245835 w 606642"/>
                <a:gd name="connsiteY10" fmla="*/ 207849 h 300900"/>
                <a:gd name="connsiteX11" fmla="*/ 604610 w 606642"/>
                <a:gd name="connsiteY11" fmla="*/ 1474 h 30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642" h="300900">
                  <a:moveTo>
                    <a:pt x="604610" y="1474"/>
                  </a:moveTo>
                  <a:cubicBezTo>
                    <a:pt x="628952" y="-13872"/>
                    <a:pt x="427339" y="95136"/>
                    <a:pt x="391885" y="115774"/>
                  </a:cubicBezTo>
                  <a:cubicBezTo>
                    <a:pt x="356431" y="136412"/>
                    <a:pt x="400881" y="118949"/>
                    <a:pt x="391885" y="125299"/>
                  </a:cubicBezTo>
                  <a:cubicBezTo>
                    <a:pt x="382889" y="131649"/>
                    <a:pt x="337910" y="153874"/>
                    <a:pt x="337910" y="153874"/>
                  </a:cubicBezTo>
                  <a:cubicBezTo>
                    <a:pt x="310393" y="168691"/>
                    <a:pt x="251656" y="199382"/>
                    <a:pt x="226785" y="214199"/>
                  </a:cubicBezTo>
                  <a:cubicBezTo>
                    <a:pt x="201914" y="229016"/>
                    <a:pt x="224668" y="232720"/>
                    <a:pt x="188685" y="242774"/>
                  </a:cubicBezTo>
                  <a:cubicBezTo>
                    <a:pt x="152702" y="252828"/>
                    <a:pt x="35227" y="264999"/>
                    <a:pt x="10885" y="274524"/>
                  </a:cubicBezTo>
                  <a:cubicBezTo>
                    <a:pt x="-13457" y="284049"/>
                    <a:pt x="5593" y="305745"/>
                    <a:pt x="42635" y="299924"/>
                  </a:cubicBezTo>
                  <a:cubicBezTo>
                    <a:pt x="79677" y="294103"/>
                    <a:pt x="203502" y="250711"/>
                    <a:pt x="233135" y="239599"/>
                  </a:cubicBezTo>
                  <a:cubicBezTo>
                    <a:pt x="262768" y="228487"/>
                    <a:pt x="218318" y="238541"/>
                    <a:pt x="220435" y="233249"/>
                  </a:cubicBezTo>
                  <a:cubicBezTo>
                    <a:pt x="222552" y="227957"/>
                    <a:pt x="181806" y="241186"/>
                    <a:pt x="245835" y="207849"/>
                  </a:cubicBezTo>
                  <a:cubicBezTo>
                    <a:pt x="309864" y="174512"/>
                    <a:pt x="580268" y="16820"/>
                    <a:pt x="604610" y="14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5" name="フリーフォーム 2534">
              <a:extLst>
                <a:ext uri="{FF2B5EF4-FFF2-40B4-BE49-F238E27FC236}">
                  <a16:creationId xmlns:a16="http://schemas.microsoft.com/office/drawing/2014/main" id="{09B9A1C3-8111-43FA-7942-5EDC29383365}"/>
                </a:ext>
              </a:extLst>
            </p:cNvPr>
            <p:cNvSpPr/>
            <p:nvPr/>
          </p:nvSpPr>
          <p:spPr>
            <a:xfrm>
              <a:off x="4780914" y="5151164"/>
              <a:ext cx="121286" cy="221772"/>
            </a:xfrm>
            <a:custGeom>
              <a:avLst/>
              <a:gdLst>
                <a:gd name="connsiteX0" fmla="*/ 32386 w 121286"/>
                <a:gd name="connsiteY0" fmla="*/ 1861 h 221772"/>
                <a:gd name="connsiteX1" fmla="*/ 10161 w 121286"/>
                <a:gd name="connsiteY1" fmla="*/ 81236 h 221772"/>
                <a:gd name="connsiteX2" fmla="*/ 48261 w 121286"/>
                <a:gd name="connsiteY2" fmla="*/ 163786 h 221772"/>
                <a:gd name="connsiteX3" fmla="*/ 45086 w 121286"/>
                <a:gd name="connsiteY3" fmla="*/ 163786 h 221772"/>
                <a:gd name="connsiteX4" fmla="*/ 121286 w 121286"/>
                <a:gd name="connsiteY4" fmla="*/ 220936 h 221772"/>
                <a:gd name="connsiteX5" fmla="*/ 45086 w 121286"/>
                <a:gd name="connsiteY5" fmla="*/ 195536 h 221772"/>
                <a:gd name="connsiteX6" fmla="*/ 636 w 121286"/>
                <a:gd name="connsiteY6" fmla="*/ 163786 h 221772"/>
                <a:gd name="connsiteX7" fmla="*/ 32386 w 121286"/>
                <a:gd name="connsiteY7" fmla="*/ 1861 h 22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286" h="221772">
                  <a:moveTo>
                    <a:pt x="32386" y="1861"/>
                  </a:moveTo>
                  <a:cubicBezTo>
                    <a:pt x="33973" y="-11897"/>
                    <a:pt x="7515" y="54249"/>
                    <a:pt x="10161" y="81236"/>
                  </a:cubicBezTo>
                  <a:cubicBezTo>
                    <a:pt x="12807" y="108224"/>
                    <a:pt x="42440" y="150028"/>
                    <a:pt x="48261" y="163786"/>
                  </a:cubicBezTo>
                  <a:cubicBezTo>
                    <a:pt x="54082" y="177544"/>
                    <a:pt x="32915" y="154261"/>
                    <a:pt x="45086" y="163786"/>
                  </a:cubicBezTo>
                  <a:cubicBezTo>
                    <a:pt x="57257" y="173311"/>
                    <a:pt x="121286" y="215644"/>
                    <a:pt x="121286" y="220936"/>
                  </a:cubicBezTo>
                  <a:cubicBezTo>
                    <a:pt x="121286" y="226228"/>
                    <a:pt x="65194" y="205061"/>
                    <a:pt x="45086" y="195536"/>
                  </a:cubicBezTo>
                  <a:cubicBezTo>
                    <a:pt x="24978" y="186011"/>
                    <a:pt x="6457" y="189186"/>
                    <a:pt x="636" y="163786"/>
                  </a:cubicBezTo>
                  <a:cubicBezTo>
                    <a:pt x="-5185" y="138386"/>
                    <a:pt x="30799" y="15619"/>
                    <a:pt x="32386" y="18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6" name="フリーフォーム 2535">
              <a:extLst>
                <a:ext uri="{FF2B5EF4-FFF2-40B4-BE49-F238E27FC236}">
                  <a16:creationId xmlns:a16="http://schemas.microsoft.com/office/drawing/2014/main" id="{EA41D47C-2E42-DDBC-6E8F-28C2C3C48221}"/>
                </a:ext>
              </a:extLst>
            </p:cNvPr>
            <p:cNvSpPr/>
            <p:nvPr/>
          </p:nvSpPr>
          <p:spPr>
            <a:xfrm>
              <a:off x="4559518" y="5298742"/>
              <a:ext cx="210144" cy="102732"/>
            </a:xfrm>
            <a:custGeom>
              <a:avLst/>
              <a:gdLst>
                <a:gd name="connsiteX0" fmla="*/ 44232 w 210144"/>
                <a:gd name="connsiteY0" fmla="*/ 333 h 102732"/>
                <a:gd name="connsiteX1" fmla="*/ 6132 w 210144"/>
                <a:gd name="connsiteY1" fmla="*/ 70183 h 102732"/>
                <a:gd name="connsiteX2" fmla="*/ 47407 w 210144"/>
                <a:gd name="connsiteY2" fmla="*/ 95583 h 102732"/>
                <a:gd name="connsiteX3" fmla="*/ 161707 w 210144"/>
                <a:gd name="connsiteY3" fmla="*/ 47958 h 102732"/>
                <a:gd name="connsiteX4" fmla="*/ 209332 w 210144"/>
                <a:gd name="connsiteY4" fmla="*/ 41608 h 102732"/>
                <a:gd name="connsiteX5" fmla="*/ 126782 w 210144"/>
                <a:gd name="connsiteY5" fmla="*/ 70183 h 102732"/>
                <a:gd name="connsiteX6" fmla="*/ 2957 w 210144"/>
                <a:gd name="connsiteY6" fmla="*/ 101933 h 102732"/>
                <a:gd name="connsiteX7" fmla="*/ 44232 w 210144"/>
                <a:gd name="connsiteY7" fmla="*/ 333 h 1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144" h="102732">
                  <a:moveTo>
                    <a:pt x="44232" y="333"/>
                  </a:moveTo>
                  <a:cubicBezTo>
                    <a:pt x="44761" y="-4959"/>
                    <a:pt x="5603" y="54308"/>
                    <a:pt x="6132" y="70183"/>
                  </a:cubicBezTo>
                  <a:cubicBezTo>
                    <a:pt x="6661" y="86058"/>
                    <a:pt x="21478" y="99287"/>
                    <a:pt x="47407" y="95583"/>
                  </a:cubicBezTo>
                  <a:cubicBezTo>
                    <a:pt x="73336" y="91879"/>
                    <a:pt x="134720" y="56954"/>
                    <a:pt x="161707" y="47958"/>
                  </a:cubicBezTo>
                  <a:cubicBezTo>
                    <a:pt x="188694" y="38962"/>
                    <a:pt x="215153" y="37904"/>
                    <a:pt x="209332" y="41608"/>
                  </a:cubicBezTo>
                  <a:cubicBezTo>
                    <a:pt x="203511" y="45312"/>
                    <a:pt x="161178" y="60129"/>
                    <a:pt x="126782" y="70183"/>
                  </a:cubicBezTo>
                  <a:cubicBezTo>
                    <a:pt x="92386" y="80237"/>
                    <a:pt x="19361" y="107754"/>
                    <a:pt x="2957" y="101933"/>
                  </a:cubicBezTo>
                  <a:cubicBezTo>
                    <a:pt x="-13447" y="96112"/>
                    <a:pt x="43703" y="5625"/>
                    <a:pt x="44232" y="3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7" name="フリーフォーム 2536">
              <a:extLst>
                <a:ext uri="{FF2B5EF4-FFF2-40B4-BE49-F238E27FC236}">
                  <a16:creationId xmlns:a16="http://schemas.microsoft.com/office/drawing/2014/main" id="{718213BF-0F4F-99E7-CBCD-5CE7C2E5B563}"/>
                </a:ext>
              </a:extLst>
            </p:cNvPr>
            <p:cNvSpPr/>
            <p:nvPr/>
          </p:nvSpPr>
          <p:spPr>
            <a:xfrm>
              <a:off x="4987909" y="5102225"/>
              <a:ext cx="156662" cy="108432"/>
            </a:xfrm>
            <a:custGeom>
              <a:avLst/>
              <a:gdLst>
                <a:gd name="connsiteX0" fmla="*/ 16 w 156662"/>
                <a:gd name="connsiteY0" fmla="*/ 0 h 108432"/>
                <a:gd name="connsiteX1" fmla="*/ 130191 w 156662"/>
                <a:gd name="connsiteY1" fmla="*/ 28575 h 108432"/>
                <a:gd name="connsiteX2" fmla="*/ 117491 w 156662"/>
                <a:gd name="connsiteY2" fmla="*/ 107950 h 108432"/>
                <a:gd name="connsiteX3" fmla="*/ 152416 w 156662"/>
                <a:gd name="connsiteY3" fmla="*/ 60325 h 108432"/>
                <a:gd name="connsiteX4" fmla="*/ 139716 w 156662"/>
                <a:gd name="connsiteY4" fmla="*/ 28575 h 108432"/>
                <a:gd name="connsiteX5" fmla="*/ 16 w 156662"/>
                <a:gd name="connsiteY5" fmla="*/ 0 h 10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662" h="108432">
                  <a:moveTo>
                    <a:pt x="16" y="0"/>
                  </a:moveTo>
                  <a:cubicBezTo>
                    <a:pt x="-1571" y="0"/>
                    <a:pt x="110612" y="10583"/>
                    <a:pt x="130191" y="28575"/>
                  </a:cubicBezTo>
                  <a:cubicBezTo>
                    <a:pt x="149770" y="46567"/>
                    <a:pt x="113787" y="102658"/>
                    <a:pt x="117491" y="107950"/>
                  </a:cubicBezTo>
                  <a:cubicBezTo>
                    <a:pt x="121195" y="113242"/>
                    <a:pt x="148712" y="73554"/>
                    <a:pt x="152416" y="60325"/>
                  </a:cubicBezTo>
                  <a:cubicBezTo>
                    <a:pt x="156120" y="47096"/>
                    <a:pt x="164058" y="37571"/>
                    <a:pt x="139716" y="28575"/>
                  </a:cubicBezTo>
                  <a:cubicBezTo>
                    <a:pt x="115374" y="19579"/>
                    <a:pt x="1603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8" name="フリーフォーム 2537">
              <a:extLst>
                <a:ext uri="{FF2B5EF4-FFF2-40B4-BE49-F238E27FC236}">
                  <a16:creationId xmlns:a16="http://schemas.microsoft.com/office/drawing/2014/main" id="{0D749250-677C-E3AF-7BD5-92B542ED1BDE}"/>
                </a:ext>
              </a:extLst>
            </p:cNvPr>
            <p:cNvSpPr/>
            <p:nvPr/>
          </p:nvSpPr>
          <p:spPr>
            <a:xfrm>
              <a:off x="4872630" y="5102220"/>
              <a:ext cx="195545" cy="165104"/>
            </a:xfrm>
            <a:custGeom>
              <a:avLst/>
              <a:gdLst>
                <a:gd name="connsiteX0" fmla="*/ 121645 w 195545"/>
                <a:gd name="connsiteY0" fmla="*/ 5 h 165104"/>
                <a:gd name="connsiteX1" fmla="*/ 178795 w 195545"/>
                <a:gd name="connsiteY1" fmla="*/ 50805 h 165104"/>
                <a:gd name="connsiteX2" fmla="*/ 166095 w 195545"/>
                <a:gd name="connsiteY2" fmla="*/ 73030 h 165104"/>
                <a:gd name="connsiteX3" fmla="*/ 10520 w 195545"/>
                <a:gd name="connsiteY3" fmla="*/ 158755 h 165104"/>
                <a:gd name="connsiteX4" fmla="*/ 13695 w 195545"/>
                <a:gd name="connsiteY4" fmla="*/ 158755 h 165104"/>
                <a:gd name="connsiteX5" fmla="*/ 10520 w 195545"/>
                <a:gd name="connsiteY5" fmla="*/ 158755 h 165104"/>
                <a:gd name="connsiteX6" fmla="*/ 181970 w 195545"/>
                <a:gd name="connsiteY6" fmla="*/ 98430 h 165104"/>
                <a:gd name="connsiteX7" fmla="*/ 178795 w 195545"/>
                <a:gd name="connsiteY7" fmla="*/ 53980 h 165104"/>
                <a:gd name="connsiteX8" fmla="*/ 121645 w 195545"/>
                <a:gd name="connsiteY8" fmla="*/ 5 h 16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545" h="165104">
                  <a:moveTo>
                    <a:pt x="121645" y="5"/>
                  </a:moveTo>
                  <a:cubicBezTo>
                    <a:pt x="121645" y="-524"/>
                    <a:pt x="171387" y="38634"/>
                    <a:pt x="178795" y="50805"/>
                  </a:cubicBezTo>
                  <a:cubicBezTo>
                    <a:pt x="186203" y="62976"/>
                    <a:pt x="194141" y="55038"/>
                    <a:pt x="166095" y="73030"/>
                  </a:cubicBezTo>
                  <a:cubicBezTo>
                    <a:pt x="138049" y="91022"/>
                    <a:pt x="35920" y="144468"/>
                    <a:pt x="10520" y="158755"/>
                  </a:cubicBezTo>
                  <a:cubicBezTo>
                    <a:pt x="-14880" y="173042"/>
                    <a:pt x="13695" y="158755"/>
                    <a:pt x="13695" y="158755"/>
                  </a:cubicBezTo>
                  <a:lnTo>
                    <a:pt x="10520" y="158755"/>
                  </a:lnTo>
                  <a:cubicBezTo>
                    <a:pt x="38566" y="148701"/>
                    <a:pt x="153924" y="115893"/>
                    <a:pt x="181970" y="98430"/>
                  </a:cubicBezTo>
                  <a:cubicBezTo>
                    <a:pt x="210016" y="80968"/>
                    <a:pt x="187262" y="66151"/>
                    <a:pt x="178795" y="53980"/>
                  </a:cubicBezTo>
                  <a:cubicBezTo>
                    <a:pt x="170328" y="41809"/>
                    <a:pt x="121645" y="534"/>
                    <a:pt x="121645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9" name="フリーフォーム 2538">
              <a:extLst>
                <a:ext uri="{FF2B5EF4-FFF2-40B4-BE49-F238E27FC236}">
                  <a16:creationId xmlns:a16="http://schemas.microsoft.com/office/drawing/2014/main" id="{A36253FA-92DE-72F4-9955-30A95EE22AC5}"/>
                </a:ext>
              </a:extLst>
            </p:cNvPr>
            <p:cNvSpPr/>
            <p:nvPr/>
          </p:nvSpPr>
          <p:spPr>
            <a:xfrm>
              <a:off x="5087386" y="7015842"/>
              <a:ext cx="186908" cy="505174"/>
            </a:xfrm>
            <a:custGeom>
              <a:avLst/>
              <a:gdLst>
                <a:gd name="connsiteX0" fmla="*/ 164064 w 186908"/>
                <a:gd name="connsiteY0" fmla="*/ 908 h 505174"/>
                <a:gd name="connsiteX1" fmla="*/ 151364 w 186908"/>
                <a:gd name="connsiteY1" fmla="*/ 89808 h 505174"/>
                <a:gd name="connsiteX2" fmla="*/ 186289 w 186908"/>
                <a:gd name="connsiteY2" fmla="*/ 137433 h 505174"/>
                <a:gd name="connsiteX3" fmla="*/ 116439 w 186908"/>
                <a:gd name="connsiteY3" fmla="*/ 296183 h 505174"/>
                <a:gd name="connsiteX4" fmla="*/ 160889 w 186908"/>
                <a:gd name="connsiteY4" fmla="*/ 235858 h 505174"/>
                <a:gd name="connsiteX5" fmla="*/ 8489 w 186908"/>
                <a:gd name="connsiteY5" fmla="*/ 499383 h 505174"/>
                <a:gd name="connsiteX6" fmla="*/ 62464 w 186908"/>
                <a:gd name="connsiteY6" fmla="*/ 397783 h 505174"/>
                <a:gd name="connsiteX7" fmla="*/ 2139 w 186908"/>
                <a:gd name="connsiteY7" fmla="*/ 166008 h 505174"/>
                <a:gd name="connsiteX8" fmla="*/ 27539 w 186908"/>
                <a:gd name="connsiteY8" fmla="*/ 391433 h 505174"/>
                <a:gd name="connsiteX9" fmla="*/ 157714 w 186908"/>
                <a:gd name="connsiteY9" fmla="*/ 232683 h 505174"/>
                <a:gd name="connsiteX10" fmla="*/ 122789 w 186908"/>
                <a:gd name="connsiteY10" fmla="*/ 156483 h 505174"/>
                <a:gd name="connsiteX11" fmla="*/ 173589 w 186908"/>
                <a:gd name="connsiteY11" fmla="*/ 150133 h 505174"/>
                <a:gd name="connsiteX12" fmla="*/ 164064 w 186908"/>
                <a:gd name="connsiteY12" fmla="*/ 908 h 505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908" h="505174">
                  <a:moveTo>
                    <a:pt x="164064" y="908"/>
                  </a:moveTo>
                  <a:cubicBezTo>
                    <a:pt x="160360" y="-9146"/>
                    <a:pt x="147660" y="67054"/>
                    <a:pt x="151364" y="89808"/>
                  </a:cubicBezTo>
                  <a:cubicBezTo>
                    <a:pt x="155068" y="112562"/>
                    <a:pt x="192110" y="103037"/>
                    <a:pt x="186289" y="137433"/>
                  </a:cubicBezTo>
                  <a:cubicBezTo>
                    <a:pt x="180468" y="171829"/>
                    <a:pt x="120672" y="279779"/>
                    <a:pt x="116439" y="296183"/>
                  </a:cubicBezTo>
                  <a:cubicBezTo>
                    <a:pt x="112206" y="312587"/>
                    <a:pt x="178881" y="201991"/>
                    <a:pt x="160889" y="235858"/>
                  </a:cubicBezTo>
                  <a:cubicBezTo>
                    <a:pt x="142897" y="269725"/>
                    <a:pt x="24893" y="472396"/>
                    <a:pt x="8489" y="499383"/>
                  </a:cubicBezTo>
                  <a:cubicBezTo>
                    <a:pt x="-7915" y="526370"/>
                    <a:pt x="63522" y="453345"/>
                    <a:pt x="62464" y="397783"/>
                  </a:cubicBezTo>
                  <a:cubicBezTo>
                    <a:pt x="61406" y="342221"/>
                    <a:pt x="7960" y="167066"/>
                    <a:pt x="2139" y="166008"/>
                  </a:cubicBezTo>
                  <a:cubicBezTo>
                    <a:pt x="-3682" y="164950"/>
                    <a:pt x="1610" y="380321"/>
                    <a:pt x="27539" y="391433"/>
                  </a:cubicBezTo>
                  <a:cubicBezTo>
                    <a:pt x="53468" y="402546"/>
                    <a:pt x="141839" y="271841"/>
                    <a:pt x="157714" y="232683"/>
                  </a:cubicBezTo>
                  <a:cubicBezTo>
                    <a:pt x="173589" y="193525"/>
                    <a:pt x="120143" y="170241"/>
                    <a:pt x="122789" y="156483"/>
                  </a:cubicBezTo>
                  <a:cubicBezTo>
                    <a:pt x="125435" y="142725"/>
                    <a:pt x="164593" y="170241"/>
                    <a:pt x="173589" y="150133"/>
                  </a:cubicBezTo>
                  <a:cubicBezTo>
                    <a:pt x="182585" y="130025"/>
                    <a:pt x="167768" y="10962"/>
                    <a:pt x="164064" y="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0" name="フリーフォーム 2539">
              <a:extLst>
                <a:ext uri="{FF2B5EF4-FFF2-40B4-BE49-F238E27FC236}">
                  <a16:creationId xmlns:a16="http://schemas.microsoft.com/office/drawing/2014/main" id="{0550B818-1076-BCFA-79B9-E4C06EF200A6}"/>
                </a:ext>
              </a:extLst>
            </p:cNvPr>
            <p:cNvSpPr/>
            <p:nvPr/>
          </p:nvSpPr>
          <p:spPr>
            <a:xfrm>
              <a:off x="4886299" y="7457689"/>
              <a:ext cx="243381" cy="82588"/>
            </a:xfrm>
            <a:custGeom>
              <a:avLst/>
              <a:gdLst>
                <a:gd name="connsiteX0" fmla="*/ 26 w 243381"/>
                <a:gd name="connsiteY0" fmla="*/ 13086 h 82588"/>
                <a:gd name="connsiteX1" fmla="*/ 165126 w 243381"/>
                <a:gd name="connsiteY1" fmla="*/ 48011 h 82588"/>
                <a:gd name="connsiteX2" fmla="*/ 241326 w 243381"/>
                <a:gd name="connsiteY2" fmla="*/ 386 h 82588"/>
                <a:gd name="connsiteX3" fmla="*/ 88926 w 243381"/>
                <a:gd name="connsiteY3" fmla="*/ 79761 h 82588"/>
                <a:gd name="connsiteX4" fmla="*/ 187351 w 243381"/>
                <a:gd name="connsiteY4" fmla="*/ 63886 h 82588"/>
                <a:gd name="connsiteX5" fmla="*/ 177826 w 243381"/>
                <a:gd name="connsiteY5" fmla="*/ 54361 h 82588"/>
                <a:gd name="connsiteX6" fmla="*/ 26 w 243381"/>
                <a:gd name="connsiteY6" fmla="*/ 13086 h 8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81" h="82588">
                  <a:moveTo>
                    <a:pt x="26" y="13086"/>
                  </a:moveTo>
                  <a:cubicBezTo>
                    <a:pt x="-2091" y="12028"/>
                    <a:pt x="124909" y="50128"/>
                    <a:pt x="165126" y="48011"/>
                  </a:cubicBezTo>
                  <a:cubicBezTo>
                    <a:pt x="205343" y="45894"/>
                    <a:pt x="254026" y="-4906"/>
                    <a:pt x="241326" y="386"/>
                  </a:cubicBezTo>
                  <a:cubicBezTo>
                    <a:pt x="228626" y="5678"/>
                    <a:pt x="97922" y="69178"/>
                    <a:pt x="88926" y="79761"/>
                  </a:cubicBezTo>
                  <a:cubicBezTo>
                    <a:pt x="79930" y="90344"/>
                    <a:pt x="172534" y="68119"/>
                    <a:pt x="187351" y="63886"/>
                  </a:cubicBezTo>
                  <a:cubicBezTo>
                    <a:pt x="202168" y="59653"/>
                    <a:pt x="212222" y="59653"/>
                    <a:pt x="177826" y="54361"/>
                  </a:cubicBezTo>
                  <a:cubicBezTo>
                    <a:pt x="143430" y="49069"/>
                    <a:pt x="2143" y="14144"/>
                    <a:pt x="26" y="130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34302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13" name="グループ化 1612">
            <a:extLst>
              <a:ext uri="{FF2B5EF4-FFF2-40B4-BE49-F238E27FC236}">
                <a16:creationId xmlns:a16="http://schemas.microsoft.com/office/drawing/2014/main" id="{2D66996D-55EF-E603-DE36-E02FDC303F93}"/>
              </a:ext>
            </a:extLst>
          </p:cNvPr>
          <p:cNvGrpSpPr/>
          <p:nvPr/>
        </p:nvGrpSpPr>
        <p:grpSpPr>
          <a:xfrm>
            <a:off x="-33476" y="-73985"/>
            <a:ext cx="8987424" cy="12876809"/>
            <a:chOff x="-33476" y="-73985"/>
            <a:chExt cx="8987424" cy="12876809"/>
          </a:xfrm>
          <a:solidFill>
            <a:schemeClr val="bg1">
              <a:lumMod val="50000"/>
            </a:schemeClr>
          </a:solidFill>
        </p:grpSpPr>
        <p:sp>
          <p:nvSpPr>
            <p:cNvPr id="1373" name="フリーフォーム 1372">
              <a:extLst>
                <a:ext uri="{FF2B5EF4-FFF2-40B4-BE49-F238E27FC236}">
                  <a16:creationId xmlns:a16="http://schemas.microsoft.com/office/drawing/2014/main" id="{D9FDBC3E-D2C4-19AA-EA69-CE68BB261F46}"/>
                </a:ext>
              </a:extLst>
            </p:cNvPr>
            <p:cNvSpPr/>
            <p:nvPr/>
          </p:nvSpPr>
          <p:spPr>
            <a:xfrm>
              <a:off x="4613258" y="-26867"/>
              <a:ext cx="41400" cy="1761080"/>
            </a:xfrm>
            <a:custGeom>
              <a:avLst/>
              <a:gdLst>
                <a:gd name="connsiteX0" fmla="*/ 71 w 41400"/>
                <a:gd name="connsiteY0" fmla="*/ 6203 h 1761080"/>
                <a:gd name="connsiteX1" fmla="*/ 31067 w 41400"/>
                <a:gd name="connsiteY1" fmla="*/ 481484 h 1761080"/>
                <a:gd name="connsiteX2" fmla="*/ 15569 w 41400"/>
                <a:gd name="connsiteY2" fmla="*/ 424657 h 1761080"/>
                <a:gd name="connsiteX3" fmla="*/ 10403 w 41400"/>
                <a:gd name="connsiteY3" fmla="*/ 1013592 h 1761080"/>
                <a:gd name="connsiteX4" fmla="*/ 10403 w 41400"/>
                <a:gd name="connsiteY4" fmla="*/ 920603 h 1761080"/>
                <a:gd name="connsiteX5" fmla="*/ 15569 w 41400"/>
                <a:gd name="connsiteY5" fmla="*/ 1468209 h 1761080"/>
                <a:gd name="connsiteX6" fmla="*/ 20735 w 41400"/>
                <a:gd name="connsiteY6" fmla="*/ 1380386 h 1761080"/>
                <a:gd name="connsiteX7" fmla="*/ 10403 w 41400"/>
                <a:gd name="connsiteY7" fmla="*/ 1742013 h 1761080"/>
                <a:gd name="connsiteX8" fmla="*/ 36234 w 41400"/>
                <a:gd name="connsiteY8" fmla="*/ 698460 h 1761080"/>
                <a:gd name="connsiteX9" fmla="*/ 25901 w 41400"/>
                <a:gd name="connsiteY9" fmla="*/ 739789 h 1761080"/>
                <a:gd name="connsiteX10" fmla="*/ 41400 w 41400"/>
                <a:gd name="connsiteY10" fmla="*/ 243843 h 1761080"/>
                <a:gd name="connsiteX11" fmla="*/ 71 w 41400"/>
                <a:gd name="connsiteY11" fmla="*/ 6203 h 176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400" h="1761080">
                  <a:moveTo>
                    <a:pt x="71" y="6203"/>
                  </a:moveTo>
                  <a:cubicBezTo>
                    <a:pt x="-1651" y="45810"/>
                    <a:pt x="28484" y="411742"/>
                    <a:pt x="31067" y="481484"/>
                  </a:cubicBezTo>
                  <a:cubicBezTo>
                    <a:pt x="33650" y="551226"/>
                    <a:pt x="19013" y="335972"/>
                    <a:pt x="15569" y="424657"/>
                  </a:cubicBezTo>
                  <a:cubicBezTo>
                    <a:pt x="12125" y="513342"/>
                    <a:pt x="11264" y="930934"/>
                    <a:pt x="10403" y="1013592"/>
                  </a:cubicBezTo>
                  <a:cubicBezTo>
                    <a:pt x="9542" y="1096250"/>
                    <a:pt x="9542" y="844834"/>
                    <a:pt x="10403" y="920603"/>
                  </a:cubicBezTo>
                  <a:cubicBezTo>
                    <a:pt x="11264" y="996372"/>
                    <a:pt x="13847" y="1391579"/>
                    <a:pt x="15569" y="1468209"/>
                  </a:cubicBezTo>
                  <a:cubicBezTo>
                    <a:pt x="17291" y="1544839"/>
                    <a:pt x="21596" y="1334752"/>
                    <a:pt x="20735" y="1380386"/>
                  </a:cubicBezTo>
                  <a:cubicBezTo>
                    <a:pt x="19874" y="1426020"/>
                    <a:pt x="7820" y="1855667"/>
                    <a:pt x="10403" y="1742013"/>
                  </a:cubicBezTo>
                  <a:cubicBezTo>
                    <a:pt x="12986" y="1628359"/>
                    <a:pt x="33651" y="865497"/>
                    <a:pt x="36234" y="698460"/>
                  </a:cubicBezTo>
                  <a:cubicBezTo>
                    <a:pt x="38817" y="531423"/>
                    <a:pt x="25040" y="815558"/>
                    <a:pt x="25901" y="739789"/>
                  </a:cubicBezTo>
                  <a:cubicBezTo>
                    <a:pt x="26762" y="664020"/>
                    <a:pt x="41400" y="362663"/>
                    <a:pt x="41400" y="243843"/>
                  </a:cubicBezTo>
                  <a:cubicBezTo>
                    <a:pt x="41400" y="125023"/>
                    <a:pt x="1793" y="-33404"/>
                    <a:pt x="71" y="6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6EDB8DCD-53B7-BE3F-0856-68D6C54770C8}"/>
                </a:ext>
              </a:extLst>
            </p:cNvPr>
            <p:cNvSpPr/>
            <p:nvPr/>
          </p:nvSpPr>
          <p:spPr>
            <a:xfrm>
              <a:off x="4616224" y="1054656"/>
              <a:ext cx="33605" cy="660818"/>
            </a:xfrm>
            <a:custGeom>
              <a:avLst/>
              <a:gdLst>
                <a:gd name="connsiteX0" fmla="*/ 33268 w 33605"/>
                <a:gd name="connsiteY0" fmla="*/ 4395 h 660818"/>
                <a:gd name="connsiteX1" fmla="*/ 17769 w 33605"/>
                <a:gd name="connsiteY1" fmla="*/ 655324 h 660818"/>
                <a:gd name="connsiteX2" fmla="*/ 2271 w 33605"/>
                <a:gd name="connsiteY2" fmla="*/ 319527 h 660818"/>
                <a:gd name="connsiteX3" fmla="*/ 2271 w 33605"/>
                <a:gd name="connsiteY3" fmla="*/ 366022 h 660818"/>
                <a:gd name="connsiteX4" fmla="*/ 33268 w 33605"/>
                <a:gd name="connsiteY4" fmla="*/ 4395 h 66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05" h="660818">
                  <a:moveTo>
                    <a:pt x="33268" y="4395"/>
                  </a:moveTo>
                  <a:cubicBezTo>
                    <a:pt x="35851" y="52612"/>
                    <a:pt x="22935" y="602802"/>
                    <a:pt x="17769" y="655324"/>
                  </a:cubicBezTo>
                  <a:cubicBezTo>
                    <a:pt x="12603" y="707846"/>
                    <a:pt x="4854" y="367744"/>
                    <a:pt x="2271" y="319527"/>
                  </a:cubicBezTo>
                  <a:cubicBezTo>
                    <a:pt x="-312" y="271310"/>
                    <a:pt x="-1173" y="412517"/>
                    <a:pt x="2271" y="366022"/>
                  </a:cubicBezTo>
                  <a:cubicBezTo>
                    <a:pt x="5715" y="319527"/>
                    <a:pt x="30685" y="-43822"/>
                    <a:pt x="33268" y="43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BAFC44C4-56FB-F051-EF28-844942938B9B}"/>
                </a:ext>
              </a:extLst>
            </p:cNvPr>
            <p:cNvSpPr/>
            <p:nvPr/>
          </p:nvSpPr>
          <p:spPr>
            <a:xfrm>
              <a:off x="4906803" y="-73985"/>
              <a:ext cx="37445" cy="1982784"/>
            </a:xfrm>
            <a:custGeom>
              <a:avLst/>
              <a:gdLst>
                <a:gd name="connsiteX0" fmla="*/ 37156 w 37445"/>
                <a:gd name="connsiteY0" fmla="*/ 22324 h 1982784"/>
                <a:gd name="connsiteX1" fmla="*/ 21658 w 37445"/>
                <a:gd name="connsiteY1" fmla="*/ 885063 h 1982784"/>
                <a:gd name="connsiteX2" fmla="*/ 21658 w 37445"/>
                <a:gd name="connsiteY2" fmla="*/ 616426 h 1982784"/>
                <a:gd name="connsiteX3" fmla="*/ 21658 w 37445"/>
                <a:gd name="connsiteY3" fmla="*/ 1246690 h 1982784"/>
                <a:gd name="connsiteX4" fmla="*/ 26824 w 37445"/>
                <a:gd name="connsiteY4" fmla="*/ 1923449 h 1982784"/>
                <a:gd name="connsiteX5" fmla="*/ 26824 w 37445"/>
                <a:gd name="connsiteY5" fmla="*/ 1933782 h 1982784"/>
                <a:gd name="connsiteX6" fmla="*/ 11326 w 37445"/>
                <a:gd name="connsiteY6" fmla="*/ 1794297 h 1982784"/>
                <a:gd name="connsiteX7" fmla="*/ 994 w 37445"/>
                <a:gd name="connsiteY7" fmla="*/ 931558 h 1982784"/>
                <a:gd name="connsiteX8" fmla="*/ 994 w 37445"/>
                <a:gd name="connsiteY8" fmla="*/ 1014216 h 1982784"/>
                <a:gd name="connsiteX9" fmla="*/ 6160 w 37445"/>
                <a:gd name="connsiteY9" fmla="*/ 316792 h 1982784"/>
                <a:gd name="connsiteX10" fmla="*/ 37156 w 37445"/>
                <a:gd name="connsiteY10" fmla="*/ 22324 h 198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445" h="1982784">
                  <a:moveTo>
                    <a:pt x="37156" y="22324"/>
                  </a:moveTo>
                  <a:cubicBezTo>
                    <a:pt x="39739" y="117036"/>
                    <a:pt x="24241" y="786046"/>
                    <a:pt x="21658" y="885063"/>
                  </a:cubicBezTo>
                  <a:cubicBezTo>
                    <a:pt x="19075" y="984080"/>
                    <a:pt x="21658" y="616426"/>
                    <a:pt x="21658" y="616426"/>
                  </a:cubicBezTo>
                  <a:cubicBezTo>
                    <a:pt x="21658" y="676697"/>
                    <a:pt x="20797" y="1028853"/>
                    <a:pt x="21658" y="1246690"/>
                  </a:cubicBezTo>
                  <a:cubicBezTo>
                    <a:pt x="22519" y="1464527"/>
                    <a:pt x="26824" y="1923449"/>
                    <a:pt x="26824" y="1923449"/>
                  </a:cubicBezTo>
                  <a:cubicBezTo>
                    <a:pt x="27685" y="2037964"/>
                    <a:pt x="29407" y="1955307"/>
                    <a:pt x="26824" y="1933782"/>
                  </a:cubicBezTo>
                  <a:cubicBezTo>
                    <a:pt x="24241" y="1912257"/>
                    <a:pt x="15631" y="1961334"/>
                    <a:pt x="11326" y="1794297"/>
                  </a:cubicBezTo>
                  <a:cubicBezTo>
                    <a:pt x="7021" y="1627260"/>
                    <a:pt x="2716" y="1061571"/>
                    <a:pt x="994" y="931558"/>
                  </a:cubicBezTo>
                  <a:cubicBezTo>
                    <a:pt x="-728" y="801545"/>
                    <a:pt x="133" y="1116677"/>
                    <a:pt x="994" y="1014216"/>
                  </a:cubicBezTo>
                  <a:cubicBezTo>
                    <a:pt x="1855" y="911755"/>
                    <a:pt x="2716" y="478663"/>
                    <a:pt x="6160" y="316792"/>
                  </a:cubicBezTo>
                  <a:cubicBezTo>
                    <a:pt x="9604" y="154921"/>
                    <a:pt x="34573" y="-72388"/>
                    <a:pt x="37156" y="22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CEB91E5D-ED4D-7815-4AAD-3D57B4E621A9}"/>
                </a:ext>
              </a:extLst>
            </p:cNvPr>
            <p:cNvSpPr/>
            <p:nvPr/>
          </p:nvSpPr>
          <p:spPr>
            <a:xfrm>
              <a:off x="4627791" y="3409627"/>
              <a:ext cx="28780" cy="483644"/>
            </a:xfrm>
            <a:custGeom>
              <a:avLst/>
              <a:gdLst>
                <a:gd name="connsiteX0" fmla="*/ 16534 w 28780"/>
                <a:gd name="connsiteY0" fmla="*/ 0 h 483644"/>
                <a:gd name="connsiteX1" fmla="*/ 6202 w 28780"/>
                <a:gd name="connsiteY1" fmla="*/ 315132 h 483644"/>
                <a:gd name="connsiteX2" fmla="*/ 1036 w 28780"/>
                <a:gd name="connsiteY2" fmla="*/ 480448 h 483644"/>
                <a:gd name="connsiteX3" fmla="*/ 26867 w 28780"/>
                <a:gd name="connsiteY3" fmla="*/ 175648 h 483644"/>
                <a:gd name="connsiteX4" fmla="*/ 26867 w 28780"/>
                <a:gd name="connsiteY4" fmla="*/ 294468 h 483644"/>
                <a:gd name="connsiteX5" fmla="*/ 16534 w 28780"/>
                <a:gd name="connsiteY5" fmla="*/ 0 h 48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80" h="483644">
                  <a:moveTo>
                    <a:pt x="16534" y="0"/>
                  </a:moveTo>
                  <a:cubicBezTo>
                    <a:pt x="12659" y="117528"/>
                    <a:pt x="8785" y="235057"/>
                    <a:pt x="6202" y="315132"/>
                  </a:cubicBezTo>
                  <a:cubicBezTo>
                    <a:pt x="3619" y="395207"/>
                    <a:pt x="-2408" y="503695"/>
                    <a:pt x="1036" y="480448"/>
                  </a:cubicBezTo>
                  <a:cubicBezTo>
                    <a:pt x="4480" y="457201"/>
                    <a:pt x="22562" y="206645"/>
                    <a:pt x="26867" y="175648"/>
                  </a:cubicBezTo>
                  <a:cubicBezTo>
                    <a:pt x="31172" y="144651"/>
                    <a:pt x="26867" y="294468"/>
                    <a:pt x="26867" y="294468"/>
                  </a:cubicBezTo>
                  <a:lnTo>
                    <a:pt x="1653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F810C763-859A-23BB-B93C-C5B07FF00B09}"/>
                </a:ext>
              </a:extLst>
            </p:cNvPr>
            <p:cNvSpPr/>
            <p:nvPr/>
          </p:nvSpPr>
          <p:spPr>
            <a:xfrm>
              <a:off x="4897007" y="3461046"/>
              <a:ext cx="31454" cy="436725"/>
            </a:xfrm>
            <a:custGeom>
              <a:avLst/>
              <a:gdLst>
                <a:gd name="connsiteX0" fmla="*/ 21122 w 31454"/>
                <a:gd name="connsiteY0" fmla="*/ 242 h 436725"/>
                <a:gd name="connsiteX1" fmla="*/ 31454 w 31454"/>
                <a:gd name="connsiteY1" fmla="*/ 289544 h 436725"/>
                <a:gd name="connsiteX2" fmla="*/ 21122 w 31454"/>
                <a:gd name="connsiteY2" fmla="*/ 434195 h 436725"/>
                <a:gd name="connsiteX3" fmla="*/ 5624 w 31454"/>
                <a:gd name="connsiteY3" fmla="*/ 175890 h 436725"/>
                <a:gd name="connsiteX4" fmla="*/ 457 w 31454"/>
                <a:gd name="connsiteY4" fmla="*/ 237883 h 436725"/>
                <a:gd name="connsiteX5" fmla="*/ 21122 w 31454"/>
                <a:gd name="connsiteY5" fmla="*/ 242 h 43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54" h="436725">
                  <a:moveTo>
                    <a:pt x="21122" y="242"/>
                  </a:moveTo>
                  <a:cubicBezTo>
                    <a:pt x="26288" y="8852"/>
                    <a:pt x="31454" y="217219"/>
                    <a:pt x="31454" y="289544"/>
                  </a:cubicBezTo>
                  <a:cubicBezTo>
                    <a:pt x="31454" y="361869"/>
                    <a:pt x="25427" y="453137"/>
                    <a:pt x="21122" y="434195"/>
                  </a:cubicBezTo>
                  <a:cubicBezTo>
                    <a:pt x="16817" y="415253"/>
                    <a:pt x="9068" y="208609"/>
                    <a:pt x="5624" y="175890"/>
                  </a:cubicBezTo>
                  <a:cubicBezTo>
                    <a:pt x="2180" y="143171"/>
                    <a:pt x="-1265" y="261130"/>
                    <a:pt x="457" y="237883"/>
                  </a:cubicBezTo>
                  <a:cubicBezTo>
                    <a:pt x="2179" y="214636"/>
                    <a:pt x="15956" y="-8368"/>
                    <a:pt x="21122" y="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6386F697-DB47-84B3-41E2-85C5E01CEC94}"/>
                </a:ext>
              </a:extLst>
            </p:cNvPr>
            <p:cNvSpPr/>
            <p:nvPr/>
          </p:nvSpPr>
          <p:spPr>
            <a:xfrm>
              <a:off x="4621884" y="6782052"/>
              <a:ext cx="53634" cy="2291291"/>
            </a:xfrm>
            <a:custGeom>
              <a:avLst/>
              <a:gdLst>
                <a:gd name="connsiteX0" fmla="*/ 12109 w 53634"/>
                <a:gd name="connsiteY0" fmla="*/ 32036 h 2291291"/>
                <a:gd name="connsiteX1" fmla="*/ 43106 w 53634"/>
                <a:gd name="connsiteY1" fmla="*/ 1463046 h 2291291"/>
                <a:gd name="connsiteX2" fmla="*/ 27608 w 53634"/>
                <a:gd name="connsiteY2" fmla="*/ 1111751 h 2291291"/>
                <a:gd name="connsiteX3" fmla="*/ 22441 w 53634"/>
                <a:gd name="connsiteY3" fmla="*/ 1664524 h 2291291"/>
                <a:gd name="connsiteX4" fmla="*/ 1777 w 53634"/>
                <a:gd name="connsiteY4" fmla="*/ 2284456 h 2291291"/>
                <a:gd name="connsiteX5" fmla="*/ 6943 w 53634"/>
                <a:gd name="connsiteY5" fmla="*/ 1240904 h 2291291"/>
                <a:gd name="connsiteX6" fmla="*/ 53438 w 53634"/>
                <a:gd name="connsiteY6" fmla="*/ 527982 h 2291291"/>
                <a:gd name="connsiteX7" fmla="*/ 12109 w 53634"/>
                <a:gd name="connsiteY7" fmla="*/ 32036 h 229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34" h="2291291">
                  <a:moveTo>
                    <a:pt x="12109" y="32036"/>
                  </a:moveTo>
                  <a:cubicBezTo>
                    <a:pt x="10387" y="187880"/>
                    <a:pt x="40523" y="1283094"/>
                    <a:pt x="43106" y="1463046"/>
                  </a:cubicBezTo>
                  <a:cubicBezTo>
                    <a:pt x="45689" y="1642998"/>
                    <a:pt x="31052" y="1078171"/>
                    <a:pt x="27608" y="1111751"/>
                  </a:cubicBezTo>
                  <a:cubicBezTo>
                    <a:pt x="24164" y="1145331"/>
                    <a:pt x="26746" y="1469073"/>
                    <a:pt x="22441" y="1664524"/>
                  </a:cubicBezTo>
                  <a:cubicBezTo>
                    <a:pt x="18136" y="1859975"/>
                    <a:pt x="4360" y="2355059"/>
                    <a:pt x="1777" y="2284456"/>
                  </a:cubicBezTo>
                  <a:cubicBezTo>
                    <a:pt x="-806" y="2213853"/>
                    <a:pt x="-1667" y="1533649"/>
                    <a:pt x="6943" y="1240904"/>
                  </a:cubicBezTo>
                  <a:cubicBezTo>
                    <a:pt x="15553" y="948159"/>
                    <a:pt x="49994" y="726877"/>
                    <a:pt x="53438" y="527982"/>
                  </a:cubicBezTo>
                  <a:cubicBezTo>
                    <a:pt x="56882" y="329087"/>
                    <a:pt x="13831" y="-123808"/>
                    <a:pt x="12109" y="320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12997320-7AC7-637F-BA82-AAAD9228138A}"/>
                </a:ext>
              </a:extLst>
            </p:cNvPr>
            <p:cNvSpPr/>
            <p:nvPr/>
          </p:nvSpPr>
          <p:spPr>
            <a:xfrm>
              <a:off x="4900894" y="7577354"/>
              <a:ext cx="41002" cy="1526758"/>
            </a:xfrm>
            <a:custGeom>
              <a:avLst/>
              <a:gdLst>
                <a:gd name="connsiteX0" fmla="*/ 27567 w 41002"/>
                <a:gd name="connsiteY0" fmla="*/ 32314 h 1526758"/>
                <a:gd name="connsiteX1" fmla="*/ 37899 w 41002"/>
                <a:gd name="connsiteY1" fmla="*/ 1230849 h 1526758"/>
                <a:gd name="connsiteX2" fmla="*/ 37899 w 41002"/>
                <a:gd name="connsiteY2" fmla="*/ 1494321 h 1526758"/>
                <a:gd name="connsiteX3" fmla="*/ 1737 w 41002"/>
                <a:gd name="connsiteY3" fmla="*/ 672910 h 1526758"/>
                <a:gd name="connsiteX4" fmla="*/ 6903 w 41002"/>
                <a:gd name="connsiteY4" fmla="*/ 771066 h 1526758"/>
                <a:gd name="connsiteX5" fmla="*/ 17235 w 41002"/>
                <a:gd name="connsiteY5" fmla="*/ 378443 h 1526758"/>
                <a:gd name="connsiteX6" fmla="*/ 27567 w 41002"/>
                <a:gd name="connsiteY6" fmla="*/ 32314 h 152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02" h="1526758">
                  <a:moveTo>
                    <a:pt x="27567" y="32314"/>
                  </a:moveTo>
                  <a:cubicBezTo>
                    <a:pt x="31011" y="174382"/>
                    <a:pt x="36177" y="987181"/>
                    <a:pt x="37899" y="1230849"/>
                  </a:cubicBezTo>
                  <a:cubicBezTo>
                    <a:pt x="39621" y="1474517"/>
                    <a:pt x="43926" y="1587311"/>
                    <a:pt x="37899" y="1494321"/>
                  </a:cubicBezTo>
                  <a:cubicBezTo>
                    <a:pt x="31872" y="1401331"/>
                    <a:pt x="6903" y="793452"/>
                    <a:pt x="1737" y="672910"/>
                  </a:cubicBezTo>
                  <a:cubicBezTo>
                    <a:pt x="-3429" y="552368"/>
                    <a:pt x="4320" y="820144"/>
                    <a:pt x="6903" y="771066"/>
                  </a:cubicBezTo>
                  <a:cubicBezTo>
                    <a:pt x="9486" y="721988"/>
                    <a:pt x="18096" y="501568"/>
                    <a:pt x="17235" y="378443"/>
                  </a:cubicBezTo>
                  <a:cubicBezTo>
                    <a:pt x="16374" y="255318"/>
                    <a:pt x="24123" y="-109754"/>
                    <a:pt x="27567" y="323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B6CCA6C3-73EB-6E02-3B8E-915075AA5061}"/>
                </a:ext>
              </a:extLst>
            </p:cNvPr>
            <p:cNvSpPr/>
            <p:nvPr/>
          </p:nvSpPr>
          <p:spPr>
            <a:xfrm>
              <a:off x="4616224" y="11958789"/>
              <a:ext cx="38829" cy="844035"/>
            </a:xfrm>
            <a:custGeom>
              <a:avLst/>
              <a:gdLst>
                <a:gd name="connsiteX0" fmla="*/ 22935 w 38829"/>
                <a:gd name="connsiteY0" fmla="*/ 5903 h 844035"/>
                <a:gd name="connsiteX1" fmla="*/ 38434 w 38829"/>
                <a:gd name="connsiteY1" fmla="*/ 625835 h 844035"/>
                <a:gd name="connsiteX2" fmla="*/ 33268 w 38829"/>
                <a:gd name="connsiteY2" fmla="*/ 842811 h 844035"/>
                <a:gd name="connsiteX3" fmla="*/ 22935 w 38829"/>
                <a:gd name="connsiteY3" fmla="*/ 548343 h 844035"/>
                <a:gd name="connsiteX4" fmla="*/ 2271 w 38829"/>
                <a:gd name="connsiteY4" fmla="*/ 171218 h 844035"/>
                <a:gd name="connsiteX5" fmla="*/ 2271 w 38829"/>
                <a:gd name="connsiteY5" fmla="*/ 305536 h 844035"/>
                <a:gd name="connsiteX6" fmla="*/ 22935 w 38829"/>
                <a:gd name="connsiteY6" fmla="*/ 5903 h 84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9" h="844035">
                  <a:moveTo>
                    <a:pt x="22935" y="5903"/>
                  </a:moveTo>
                  <a:cubicBezTo>
                    <a:pt x="28962" y="59286"/>
                    <a:pt x="36712" y="486350"/>
                    <a:pt x="38434" y="625835"/>
                  </a:cubicBezTo>
                  <a:cubicBezTo>
                    <a:pt x="40156" y="765320"/>
                    <a:pt x="35851" y="855726"/>
                    <a:pt x="33268" y="842811"/>
                  </a:cubicBezTo>
                  <a:cubicBezTo>
                    <a:pt x="30685" y="829896"/>
                    <a:pt x="28101" y="660275"/>
                    <a:pt x="22935" y="548343"/>
                  </a:cubicBezTo>
                  <a:cubicBezTo>
                    <a:pt x="17769" y="436411"/>
                    <a:pt x="5715" y="211686"/>
                    <a:pt x="2271" y="171218"/>
                  </a:cubicBezTo>
                  <a:cubicBezTo>
                    <a:pt x="-1173" y="130750"/>
                    <a:pt x="-312" y="333089"/>
                    <a:pt x="2271" y="305536"/>
                  </a:cubicBezTo>
                  <a:cubicBezTo>
                    <a:pt x="4854" y="277984"/>
                    <a:pt x="16908" y="-47480"/>
                    <a:pt x="22935" y="59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318BC02C-C140-4575-9783-DFD42EAE4489}"/>
                </a:ext>
              </a:extLst>
            </p:cNvPr>
            <p:cNvSpPr/>
            <p:nvPr/>
          </p:nvSpPr>
          <p:spPr>
            <a:xfrm>
              <a:off x="4907604" y="11946089"/>
              <a:ext cx="45724" cy="833520"/>
            </a:xfrm>
            <a:custGeom>
              <a:avLst/>
              <a:gdLst>
                <a:gd name="connsiteX0" fmla="*/ 41521 w 45724"/>
                <a:gd name="connsiteY0" fmla="*/ 8270 h 833520"/>
                <a:gd name="connsiteX1" fmla="*/ 10525 w 45724"/>
                <a:gd name="connsiteY1" fmla="*/ 457721 h 833520"/>
                <a:gd name="connsiteX2" fmla="*/ 26023 w 45724"/>
                <a:gd name="connsiteY2" fmla="*/ 359565 h 833520"/>
                <a:gd name="connsiteX3" fmla="*/ 41521 w 45724"/>
                <a:gd name="connsiteY3" fmla="*/ 617870 h 833520"/>
                <a:gd name="connsiteX4" fmla="*/ 26023 w 45724"/>
                <a:gd name="connsiteY4" fmla="*/ 829680 h 833520"/>
                <a:gd name="connsiteX5" fmla="*/ 26023 w 45724"/>
                <a:gd name="connsiteY5" fmla="*/ 431891 h 833520"/>
                <a:gd name="connsiteX6" fmla="*/ 193 w 45724"/>
                <a:gd name="connsiteY6" fmla="*/ 705694 h 833520"/>
                <a:gd name="connsiteX7" fmla="*/ 41521 w 45724"/>
                <a:gd name="connsiteY7" fmla="*/ 204582 h 833520"/>
                <a:gd name="connsiteX8" fmla="*/ 41521 w 45724"/>
                <a:gd name="connsiteY8" fmla="*/ 8270 h 83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24" h="833520">
                  <a:moveTo>
                    <a:pt x="41521" y="8270"/>
                  </a:moveTo>
                  <a:cubicBezTo>
                    <a:pt x="36355" y="50460"/>
                    <a:pt x="13108" y="399172"/>
                    <a:pt x="10525" y="457721"/>
                  </a:cubicBezTo>
                  <a:cubicBezTo>
                    <a:pt x="7942" y="516270"/>
                    <a:pt x="20857" y="332874"/>
                    <a:pt x="26023" y="359565"/>
                  </a:cubicBezTo>
                  <a:cubicBezTo>
                    <a:pt x="31189" y="386256"/>
                    <a:pt x="41521" y="539518"/>
                    <a:pt x="41521" y="617870"/>
                  </a:cubicBezTo>
                  <a:cubicBezTo>
                    <a:pt x="41521" y="696222"/>
                    <a:pt x="28606" y="860676"/>
                    <a:pt x="26023" y="829680"/>
                  </a:cubicBezTo>
                  <a:cubicBezTo>
                    <a:pt x="23440" y="798684"/>
                    <a:pt x="30328" y="452555"/>
                    <a:pt x="26023" y="431891"/>
                  </a:cubicBezTo>
                  <a:cubicBezTo>
                    <a:pt x="21718" y="411227"/>
                    <a:pt x="-2390" y="743579"/>
                    <a:pt x="193" y="705694"/>
                  </a:cubicBezTo>
                  <a:cubicBezTo>
                    <a:pt x="2776" y="667809"/>
                    <a:pt x="35494" y="315653"/>
                    <a:pt x="41521" y="204582"/>
                  </a:cubicBezTo>
                  <a:cubicBezTo>
                    <a:pt x="47548" y="93511"/>
                    <a:pt x="46687" y="-33920"/>
                    <a:pt x="41521" y="82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59B559B3-60CB-7C37-3FC8-C027624B27C7}"/>
                </a:ext>
              </a:extLst>
            </p:cNvPr>
            <p:cNvSpPr/>
            <p:nvPr/>
          </p:nvSpPr>
          <p:spPr>
            <a:xfrm>
              <a:off x="-33476" y="6711833"/>
              <a:ext cx="1652032" cy="1492529"/>
            </a:xfrm>
            <a:custGeom>
              <a:avLst/>
              <a:gdLst>
                <a:gd name="connsiteX0" fmla="*/ 33476 w 1652032"/>
                <a:gd name="connsiteY0" fmla="*/ 1466967 h 1492529"/>
                <a:gd name="connsiteX1" fmla="*/ 728801 w 1652032"/>
                <a:gd name="connsiteY1" fmla="*/ 828792 h 1492529"/>
                <a:gd name="connsiteX2" fmla="*/ 697051 w 1652032"/>
                <a:gd name="connsiteY2" fmla="*/ 851017 h 1492529"/>
                <a:gd name="connsiteX3" fmla="*/ 1138376 w 1652032"/>
                <a:gd name="connsiteY3" fmla="*/ 460492 h 1492529"/>
                <a:gd name="connsiteX4" fmla="*/ 1059001 w 1652032"/>
                <a:gd name="connsiteY4" fmla="*/ 523992 h 1492529"/>
                <a:gd name="connsiteX5" fmla="*/ 1535251 w 1652032"/>
                <a:gd name="connsiteY5" fmla="*/ 108067 h 1492529"/>
                <a:gd name="connsiteX6" fmla="*/ 1481276 w 1652032"/>
                <a:gd name="connsiteY6" fmla="*/ 142992 h 1492529"/>
                <a:gd name="connsiteX7" fmla="*/ 1646376 w 1652032"/>
                <a:gd name="connsiteY7" fmla="*/ 6467 h 1492529"/>
                <a:gd name="connsiteX8" fmla="*/ 1239976 w 1652032"/>
                <a:gd name="connsiteY8" fmla="*/ 384292 h 1492529"/>
                <a:gd name="connsiteX9" fmla="*/ 722451 w 1652032"/>
                <a:gd name="connsiteY9" fmla="*/ 847842 h 1492529"/>
                <a:gd name="connsiteX10" fmla="*/ 614501 w 1652032"/>
                <a:gd name="connsiteY10" fmla="*/ 914517 h 1492529"/>
                <a:gd name="connsiteX11" fmla="*/ 462101 w 1652032"/>
                <a:gd name="connsiteY11" fmla="*/ 1070092 h 1492529"/>
                <a:gd name="connsiteX12" fmla="*/ 144601 w 1652032"/>
                <a:gd name="connsiteY12" fmla="*/ 1336792 h 1492529"/>
                <a:gd name="connsiteX13" fmla="*/ 33476 w 1652032"/>
                <a:gd name="connsiteY13" fmla="*/ 1466967 h 149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2032" h="1492529">
                  <a:moveTo>
                    <a:pt x="33476" y="1466967"/>
                  </a:moveTo>
                  <a:cubicBezTo>
                    <a:pt x="130843" y="1382300"/>
                    <a:pt x="618205" y="931450"/>
                    <a:pt x="728801" y="828792"/>
                  </a:cubicBezTo>
                  <a:cubicBezTo>
                    <a:pt x="839397" y="726134"/>
                    <a:pt x="628788" y="912400"/>
                    <a:pt x="697051" y="851017"/>
                  </a:cubicBezTo>
                  <a:cubicBezTo>
                    <a:pt x="765314" y="789634"/>
                    <a:pt x="1078051" y="514996"/>
                    <a:pt x="1138376" y="460492"/>
                  </a:cubicBezTo>
                  <a:cubicBezTo>
                    <a:pt x="1198701" y="405988"/>
                    <a:pt x="992855" y="582729"/>
                    <a:pt x="1059001" y="523992"/>
                  </a:cubicBezTo>
                  <a:cubicBezTo>
                    <a:pt x="1125147" y="465254"/>
                    <a:pt x="1464872" y="171567"/>
                    <a:pt x="1535251" y="108067"/>
                  </a:cubicBezTo>
                  <a:cubicBezTo>
                    <a:pt x="1605630" y="44567"/>
                    <a:pt x="1462755" y="159925"/>
                    <a:pt x="1481276" y="142992"/>
                  </a:cubicBezTo>
                  <a:cubicBezTo>
                    <a:pt x="1499797" y="126059"/>
                    <a:pt x="1686593" y="-33750"/>
                    <a:pt x="1646376" y="6467"/>
                  </a:cubicBezTo>
                  <a:cubicBezTo>
                    <a:pt x="1606159" y="46684"/>
                    <a:pt x="1393963" y="244063"/>
                    <a:pt x="1239976" y="384292"/>
                  </a:cubicBezTo>
                  <a:cubicBezTo>
                    <a:pt x="1085989" y="524521"/>
                    <a:pt x="826697" y="759471"/>
                    <a:pt x="722451" y="847842"/>
                  </a:cubicBezTo>
                  <a:cubicBezTo>
                    <a:pt x="618205" y="936213"/>
                    <a:pt x="657893" y="877475"/>
                    <a:pt x="614501" y="914517"/>
                  </a:cubicBezTo>
                  <a:cubicBezTo>
                    <a:pt x="571109" y="951559"/>
                    <a:pt x="540418" y="999713"/>
                    <a:pt x="462101" y="1070092"/>
                  </a:cubicBezTo>
                  <a:cubicBezTo>
                    <a:pt x="383784" y="1140471"/>
                    <a:pt x="213922" y="1269059"/>
                    <a:pt x="144601" y="1336792"/>
                  </a:cubicBezTo>
                  <a:cubicBezTo>
                    <a:pt x="75280" y="1404525"/>
                    <a:pt x="-63891" y="1551634"/>
                    <a:pt x="33476" y="14669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6826D9DC-C7C6-A1B1-2577-B056CF4E5DFE}"/>
                </a:ext>
              </a:extLst>
            </p:cNvPr>
            <p:cNvSpPr/>
            <p:nvPr/>
          </p:nvSpPr>
          <p:spPr>
            <a:xfrm>
              <a:off x="-15875" y="6781292"/>
              <a:ext cx="1436028" cy="1353058"/>
            </a:xfrm>
            <a:custGeom>
              <a:avLst/>
              <a:gdLst>
                <a:gd name="connsiteX0" fmla="*/ 0 w 1436028"/>
                <a:gd name="connsiteY0" fmla="*/ 1353058 h 1353058"/>
                <a:gd name="connsiteX1" fmla="*/ 733425 w 1436028"/>
                <a:gd name="connsiteY1" fmla="*/ 657733 h 1353058"/>
                <a:gd name="connsiteX2" fmla="*/ 660400 w 1436028"/>
                <a:gd name="connsiteY2" fmla="*/ 765683 h 1353058"/>
                <a:gd name="connsiteX3" fmla="*/ 1012825 w 1436028"/>
                <a:gd name="connsiteY3" fmla="*/ 397383 h 1353058"/>
                <a:gd name="connsiteX4" fmla="*/ 1295400 w 1436028"/>
                <a:gd name="connsiteY4" fmla="*/ 187833 h 1353058"/>
                <a:gd name="connsiteX5" fmla="*/ 1235075 w 1436028"/>
                <a:gd name="connsiteY5" fmla="*/ 248158 h 1353058"/>
                <a:gd name="connsiteX6" fmla="*/ 1435100 w 1436028"/>
                <a:gd name="connsiteY6" fmla="*/ 508 h 1353058"/>
                <a:gd name="connsiteX7" fmla="*/ 1139825 w 1436028"/>
                <a:gd name="connsiteY7" fmla="*/ 324358 h 1353058"/>
                <a:gd name="connsiteX8" fmla="*/ 1127125 w 1436028"/>
                <a:gd name="connsiteY8" fmla="*/ 314833 h 1353058"/>
                <a:gd name="connsiteX9" fmla="*/ 774700 w 1436028"/>
                <a:gd name="connsiteY9" fmla="*/ 632333 h 1353058"/>
                <a:gd name="connsiteX10" fmla="*/ 495300 w 1436028"/>
                <a:gd name="connsiteY10" fmla="*/ 889508 h 1353058"/>
                <a:gd name="connsiteX11" fmla="*/ 409575 w 1436028"/>
                <a:gd name="connsiteY11" fmla="*/ 972058 h 1353058"/>
                <a:gd name="connsiteX12" fmla="*/ 0 w 1436028"/>
                <a:gd name="connsiteY12" fmla="*/ 1353058 h 135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6028" h="1353058">
                  <a:moveTo>
                    <a:pt x="0" y="1353058"/>
                  </a:moveTo>
                  <a:cubicBezTo>
                    <a:pt x="311679" y="1054343"/>
                    <a:pt x="623358" y="755629"/>
                    <a:pt x="733425" y="657733"/>
                  </a:cubicBezTo>
                  <a:cubicBezTo>
                    <a:pt x="843492" y="559837"/>
                    <a:pt x="613833" y="809075"/>
                    <a:pt x="660400" y="765683"/>
                  </a:cubicBezTo>
                  <a:cubicBezTo>
                    <a:pt x="706967" y="722291"/>
                    <a:pt x="906992" y="493691"/>
                    <a:pt x="1012825" y="397383"/>
                  </a:cubicBezTo>
                  <a:cubicBezTo>
                    <a:pt x="1118658" y="301075"/>
                    <a:pt x="1258358" y="212704"/>
                    <a:pt x="1295400" y="187833"/>
                  </a:cubicBezTo>
                  <a:cubicBezTo>
                    <a:pt x="1332442" y="162962"/>
                    <a:pt x="1211792" y="279379"/>
                    <a:pt x="1235075" y="248158"/>
                  </a:cubicBezTo>
                  <a:cubicBezTo>
                    <a:pt x="1258358" y="216937"/>
                    <a:pt x="1450975" y="-12192"/>
                    <a:pt x="1435100" y="508"/>
                  </a:cubicBezTo>
                  <a:cubicBezTo>
                    <a:pt x="1419225" y="13208"/>
                    <a:pt x="1191154" y="271970"/>
                    <a:pt x="1139825" y="324358"/>
                  </a:cubicBezTo>
                  <a:cubicBezTo>
                    <a:pt x="1088496" y="376746"/>
                    <a:pt x="1187979" y="263504"/>
                    <a:pt x="1127125" y="314833"/>
                  </a:cubicBezTo>
                  <a:cubicBezTo>
                    <a:pt x="1066271" y="366162"/>
                    <a:pt x="880004" y="536554"/>
                    <a:pt x="774700" y="632333"/>
                  </a:cubicBezTo>
                  <a:cubicBezTo>
                    <a:pt x="669396" y="728112"/>
                    <a:pt x="556154" y="832887"/>
                    <a:pt x="495300" y="889508"/>
                  </a:cubicBezTo>
                  <a:cubicBezTo>
                    <a:pt x="434446" y="946129"/>
                    <a:pt x="409575" y="972058"/>
                    <a:pt x="409575" y="972058"/>
                  </a:cubicBezTo>
                  <a:lnTo>
                    <a:pt x="0" y="13530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36CCA7D5-9FD4-2FA3-2F16-1B25E3102DF3}"/>
                </a:ext>
              </a:extLst>
            </p:cNvPr>
            <p:cNvSpPr/>
            <p:nvPr/>
          </p:nvSpPr>
          <p:spPr>
            <a:xfrm>
              <a:off x="1349653" y="6454604"/>
              <a:ext cx="514140" cy="402019"/>
            </a:xfrm>
            <a:custGeom>
              <a:avLst/>
              <a:gdLst>
                <a:gd name="connsiteX0" fmla="*/ 2897 w 514140"/>
                <a:gd name="connsiteY0" fmla="*/ 400221 h 402019"/>
                <a:gd name="connsiteX1" fmla="*/ 323572 w 514140"/>
                <a:gd name="connsiteY1" fmla="*/ 133521 h 402019"/>
                <a:gd name="connsiteX2" fmla="*/ 514072 w 514140"/>
                <a:gd name="connsiteY2" fmla="*/ 3346 h 402019"/>
                <a:gd name="connsiteX3" fmla="*/ 304522 w 514140"/>
                <a:gd name="connsiteY3" fmla="*/ 114471 h 402019"/>
                <a:gd name="connsiteX4" fmla="*/ 406122 w 514140"/>
                <a:gd name="connsiteY4" fmla="*/ 171 h 402019"/>
                <a:gd name="connsiteX5" fmla="*/ 244197 w 514140"/>
                <a:gd name="connsiteY5" fmla="*/ 146221 h 402019"/>
                <a:gd name="connsiteX6" fmla="*/ 275947 w 514140"/>
                <a:gd name="connsiteY6" fmla="*/ 130346 h 402019"/>
                <a:gd name="connsiteX7" fmla="*/ 171172 w 514140"/>
                <a:gd name="connsiteY7" fmla="*/ 244646 h 402019"/>
                <a:gd name="connsiteX8" fmla="*/ 2897 w 514140"/>
                <a:gd name="connsiteY8" fmla="*/ 400221 h 40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140" h="402019">
                  <a:moveTo>
                    <a:pt x="2897" y="400221"/>
                  </a:moveTo>
                  <a:cubicBezTo>
                    <a:pt x="28297" y="381700"/>
                    <a:pt x="238376" y="199667"/>
                    <a:pt x="323572" y="133521"/>
                  </a:cubicBezTo>
                  <a:cubicBezTo>
                    <a:pt x="408768" y="67375"/>
                    <a:pt x="517247" y="6521"/>
                    <a:pt x="514072" y="3346"/>
                  </a:cubicBezTo>
                  <a:cubicBezTo>
                    <a:pt x="510897" y="171"/>
                    <a:pt x="322514" y="115000"/>
                    <a:pt x="304522" y="114471"/>
                  </a:cubicBezTo>
                  <a:cubicBezTo>
                    <a:pt x="286530" y="113942"/>
                    <a:pt x="416176" y="-5121"/>
                    <a:pt x="406122" y="171"/>
                  </a:cubicBezTo>
                  <a:cubicBezTo>
                    <a:pt x="396068" y="5463"/>
                    <a:pt x="265893" y="124525"/>
                    <a:pt x="244197" y="146221"/>
                  </a:cubicBezTo>
                  <a:cubicBezTo>
                    <a:pt x="222501" y="167917"/>
                    <a:pt x="288118" y="113942"/>
                    <a:pt x="275947" y="130346"/>
                  </a:cubicBezTo>
                  <a:cubicBezTo>
                    <a:pt x="263776" y="146750"/>
                    <a:pt x="216151" y="200196"/>
                    <a:pt x="171172" y="244646"/>
                  </a:cubicBezTo>
                  <a:cubicBezTo>
                    <a:pt x="126193" y="289096"/>
                    <a:pt x="-22503" y="418742"/>
                    <a:pt x="2897" y="400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F15F41BA-34E9-7F94-2F49-414B384616FC}"/>
                </a:ext>
              </a:extLst>
            </p:cNvPr>
            <p:cNvSpPr/>
            <p:nvPr/>
          </p:nvSpPr>
          <p:spPr>
            <a:xfrm>
              <a:off x="1380508" y="7027887"/>
              <a:ext cx="328565" cy="145413"/>
            </a:xfrm>
            <a:custGeom>
              <a:avLst/>
              <a:gdLst>
                <a:gd name="connsiteX0" fmla="*/ 3792 w 328565"/>
                <a:gd name="connsiteY0" fmla="*/ 141263 h 145413"/>
                <a:gd name="connsiteX1" fmla="*/ 200642 w 328565"/>
                <a:gd name="connsiteY1" fmla="*/ 7913 h 145413"/>
                <a:gd name="connsiteX2" fmla="*/ 245092 w 328565"/>
                <a:gd name="connsiteY2" fmla="*/ 17438 h 145413"/>
                <a:gd name="connsiteX3" fmla="*/ 321292 w 328565"/>
                <a:gd name="connsiteY3" fmla="*/ 33313 h 145413"/>
                <a:gd name="connsiteX4" fmla="*/ 302242 w 328565"/>
                <a:gd name="connsiteY4" fmla="*/ 87288 h 145413"/>
                <a:gd name="connsiteX5" fmla="*/ 324467 w 328565"/>
                <a:gd name="connsiteY5" fmla="*/ 17438 h 145413"/>
                <a:gd name="connsiteX6" fmla="*/ 203817 w 328565"/>
                <a:gd name="connsiteY6" fmla="*/ 1563 h 145413"/>
                <a:gd name="connsiteX7" fmla="*/ 143492 w 328565"/>
                <a:gd name="connsiteY7" fmla="*/ 46013 h 145413"/>
                <a:gd name="connsiteX8" fmla="*/ 73642 w 328565"/>
                <a:gd name="connsiteY8" fmla="*/ 106338 h 145413"/>
                <a:gd name="connsiteX9" fmla="*/ 3792 w 328565"/>
                <a:gd name="connsiteY9" fmla="*/ 141263 h 14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565" h="145413">
                  <a:moveTo>
                    <a:pt x="3792" y="141263"/>
                  </a:moveTo>
                  <a:cubicBezTo>
                    <a:pt x="24959" y="124859"/>
                    <a:pt x="160426" y="28550"/>
                    <a:pt x="200642" y="7913"/>
                  </a:cubicBezTo>
                  <a:cubicBezTo>
                    <a:pt x="240858" y="-12724"/>
                    <a:pt x="245092" y="17438"/>
                    <a:pt x="245092" y="17438"/>
                  </a:cubicBezTo>
                  <a:cubicBezTo>
                    <a:pt x="265200" y="21671"/>
                    <a:pt x="311767" y="21671"/>
                    <a:pt x="321292" y="33313"/>
                  </a:cubicBezTo>
                  <a:cubicBezTo>
                    <a:pt x="330817" y="44955"/>
                    <a:pt x="301713" y="89934"/>
                    <a:pt x="302242" y="87288"/>
                  </a:cubicBezTo>
                  <a:cubicBezTo>
                    <a:pt x="302771" y="84642"/>
                    <a:pt x="340871" y="31726"/>
                    <a:pt x="324467" y="17438"/>
                  </a:cubicBezTo>
                  <a:cubicBezTo>
                    <a:pt x="308063" y="3150"/>
                    <a:pt x="233980" y="-3200"/>
                    <a:pt x="203817" y="1563"/>
                  </a:cubicBezTo>
                  <a:cubicBezTo>
                    <a:pt x="173655" y="6325"/>
                    <a:pt x="165188" y="28551"/>
                    <a:pt x="143492" y="46013"/>
                  </a:cubicBezTo>
                  <a:cubicBezTo>
                    <a:pt x="121796" y="63475"/>
                    <a:pt x="91104" y="91521"/>
                    <a:pt x="73642" y="106338"/>
                  </a:cubicBezTo>
                  <a:cubicBezTo>
                    <a:pt x="56180" y="121155"/>
                    <a:pt x="-17375" y="157667"/>
                    <a:pt x="3792" y="1412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BBE21055-AA33-B90F-E7D1-D3CE2F43B402}"/>
                </a:ext>
              </a:extLst>
            </p:cNvPr>
            <p:cNvSpPr/>
            <p:nvPr/>
          </p:nvSpPr>
          <p:spPr>
            <a:xfrm>
              <a:off x="1377944" y="7041199"/>
              <a:ext cx="288151" cy="173244"/>
            </a:xfrm>
            <a:custGeom>
              <a:avLst/>
              <a:gdLst>
                <a:gd name="connsiteX0" fmla="*/ 6 w 288151"/>
                <a:gd name="connsiteY0" fmla="*/ 89851 h 173244"/>
                <a:gd name="connsiteX1" fmla="*/ 57156 w 288151"/>
                <a:gd name="connsiteY1" fmla="*/ 169226 h 173244"/>
                <a:gd name="connsiteX2" fmla="*/ 152406 w 288151"/>
                <a:gd name="connsiteY2" fmla="*/ 159701 h 173244"/>
                <a:gd name="connsiteX3" fmla="*/ 120656 w 288151"/>
                <a:gd name="connsiteY3" fmla="*/ 143826 h 173244"/>
                <a:gd name="connsiteX4" fmla="*/ 279406 w 288151"/>
                <a:gd name="connsiteY4" fmla="*/ 159701 h 173244"/>
                <a:gd name="connsiteX5" fmla="*/ 260356 w 288151"/>
                <a:gd name="connsiteY5" fmla="*/ 137476 h 173244"/>
                <a:gd name="connsiteX6" fmla="*/ 200031 w 288151"/>
                <a:gd name="connsiteY6" fmla="*/ 951 h 173244"/>
                <a:gd name="connsiteX7" fmla="*/ 225431 w 288151"/>
                <a:gd name="connsiteY7" fmla="*/ 80326 h 173244"/>
                <a:gd name="connsiteX8" fmla="*/ 244481 w 288151"/>
                <a:gd name="connsiteY8" fmla="*/ 147001 h 173244"/>
                <a:gd name="connsiteX9" fmla="*/ 177806 w 288151"/>
                <a:gd name="connsiteY9" fmla="*/ 159701 h 173244"/>
                <a:gd name="connsiteX10" fmla="*/ 60331 w 288151"/>
                <a:gd name="connsiteY10" fmla="*/ 169226 h 173244"/>
                <a:gd name="connsiteX11" fmla="*/ 6 w 288151"/>
                <a:gd name="connsiteY11" fmla="*/ 89851 h 17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8151" h="173244">
                  <a:moveTo>
                    <a:pt x="6" y="89851"/>
                  </a:moveTo>
                  <a:cubicBezTo>
                    <a:pt x="-523" y="89851"/>
                    <a:pt x="31756" y="157584"/>
                    <a:pt x="57156" y="169226"/>
                  </a:cubicBezTo>
                  <a:cubicBezTo>
                    <a:pt x="82556" y="180868"/>
                    <a:pt x="141823" y="163934"/>
                    <a:pt x="152406" y="159701"/>
                  </a:cubicBezTo>
                  <a:cubicBezTo>
                    <a:pt x="162989" y="155468"/>
                    <a:pt x="99489" y="143826"/>
                    <a:pt x="120656" y="143826"/>
                  </a:cubicBezTo>
                  <a:cubicBezTo>
                    <a:pt x="141823" y="143826"/>
                    <a:pt x="256123" y="160759"/>
                    <a:pt x="279406" y="159701"/>
                  </a:cubicBezTo>
                  <a:cubicBezTo>
                    <a:pt x="302689" y="158643"/>
                    <a:pt x="273585" y="163934"/>
                    <a:pt x="260356" y="137476"/>
                  </a:cubicBezTo>
                  <a:cubicBezTo>
                    <a:pt x="247127" y="111018"/>
                    <a:pt x="205852" y="10476"/>
                    <a:pt x="200031" y="951"/>
                  </a:cubicBezTo>
                  <a:cubicBezTo>
                    <a:pt x="194210" y="-8574"/>
                    <a:pt x="218023" y="55984"/>
                    <a:pt x="225431" y="80326"/>
                  </a:cubicBezTo>
                  <a:cubicBezTo>
                    <a:pt x="232839" y="104668"/>
                    <a:pt x="252418" y="133772"/>
                    <a:pt x="244481" y="147001"/>
                  </a:cubicBezTo>
                  <a:cubicBezTo>
                    <a:pt x="236544" y="160230"/>
                    <a:pt x="208498" y="155997"/>
                    <a:pt x="177806" y="159701"/>
                  </a:cubicBezTo>
                  <a:cubicBezTo>
                    <a:pt x="147114" y="163405"/>
                    <a:pt x="87848" y="177693"/>
                    <a:pt x="60331" y="169226"/>
                  </a:cubicBezTo>
                  <a:cubicBezTo>
                    <a:pt x="32814" y="160759"/>
                    <a:pt x="535" y="89851"/>
                    <a:pt x="6" y="898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554F8439-D27B-04E7-EF6B-056EF923389E}"/>
                </a:ext>
              </a:extLst>
            </p:cNvPr>
            <p:cNvSpPr/>
            <p:nvPr/>
          </p:nvSpPr>
          <p:spPr>
            <a:xfrm>
              <a:off x="1384295" y="7146798"/>
              <a:ext cx="215302" cy="82284"/>
            </a:xfrm>
            <a:custGeom>
              <a:avLst/>
              <a:gdLst>
                <a:gd name="connsiteX0" fmla="*/ 5 w 215302"/>
                <a:gd name="connsiteY0" fmla="*/ 127 h 82284"/>
                <a:gd name="connsiteX1" fmla="*/ 63505 w 215302"/>
                <a:gd name="connsiteY1" fmla="*/ 79502 h 82284"/>
                <a:gd name="connsiteX2" fmla="*/ 60330 w 215302"/>
                <a:gd name="connsiteY2" fmla="*/ 63627 h 82284"/>
                <a:gd name="connsiteX3" fmla="*/ 212730 w 215302"/>
                <a:gd name="connsiteY3" fmla="*/ 57277 h 82284"/>
                <a:gd name="connsiteX4" fmla="*/ 149230 w 215302"/>
                <a:gd name="connsiteY4" fmla="*/ 47752 h 82284"/>
                <a:gd name="connsiteX5" fmla="*/ 60330 w 215302"/>
                <a:gd name="connsiteY5" fmla="*/ 60452 h 82284"/>
                <a:gd name="connsiteX6" fmla="*/ 5 w 215302"/>
                <a:gd name="connsiteY6" fmla="*/ 127 h 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302" h="82284">
                  <a:moveTo>
                    <a:pt x="5" y="127"/>
                  </a:moveTo>
                  <a:cubicBezTo>
                    <a:pt x="534" y="3302"/>
                    <a:pt x="63505" y="79502"/>
                    <a:pt x="63505" y="79502"/>
                  </a:cubicBezTo>
                  <a:cubicBezTo>
                    <a:pt x="73559" y="90085"/>
                    <a:pt x="35459" y="67331"/>
                    <a:pt x="60330" y="63627"/>
                  </a:cubicBezTo>
                  <a:cubicBezTo>
                    <a:pt x="85201" y="59923"/>
                    <a:pt x="197913" y="59923"/>
                    <a:pt x="212730" y="57277"/>
                  </a:cubicBezTo>
                  <a:cubicBezTo>
                    <a:pt x="227547" y="54631"/>
                    <a:pt x="174630" y="47223"/>
                    <a:pt x="149230" y="47752"/>
                  </a:cubicBezTo>
                  <a:cubicBezTo>
                    <a:pt x="123830" y="48281"/>
                    <a:pt x="82555" y="66802"/>
                    <a:pt x="60330" y="60452"/>
                  </a:cubicBezTo>
                  <a:cubicBezTo>
                    <a:pt x="38105" y="54102"/>
                    <a:pt x="-524" y="-3048"/>
                    <a:pt x="5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8E10431A-9EAA-1126-5562-7684CA3614B9}"/>
                </a:ext>
              </a:extLst>
            </p:cNvPr>
            <p:cNvSpPr/>
            <p:nvPr/>
          </p:nvSpPr>
          <p:spPr>
            <a:xfrm>
              <a:off x="1639137" y="7061187"/>
              <a:ext cx="69225" cy="142914"/>
            </a:xfrm>
            <a:custGeom>
              <a:avLst/>
              <a:gdLst>
                <a:gd name="connsiteX0" fmla="*/ 69013 w 69225"/>
                <a:gd name="connsiteY0" fmla="*/ 13 h 142914"/>
                <a:gd name="connsiteX1" fmla="*/ 27738 w 69225"/>
                <a:gd name="connsiteY1" fmla="*/ 88913 h 142914"/>
                <a:gd name="connsiteX2" fmla="*/ 2338 w 69225"/>
                <a:gd name="connsiteY2" fmla="*/ 142888 h 142914"/>
                <a:gd name="connsiteX3" fmla="*/ 8688 w 69225"/>
                <a:gd name="connsiteY3" fmla="*/ 82563 h 142914"/>
                <a:gd name="connsiteX4" fmla="*/ 69013 w 69225"/>
                <a:gd name="connsiteY4" fmla="*/ 13 h 1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25" h="142914">
                  <a:moveTo>
                    <a:pt x="69013" y="13"/>
                  </a:moveTo>
                  <a:cubicBezTo>
                    <a:pt x="72188" y="1071"/>
                    <a:pt x="38850" y="65101"/>
                    <a:pt x="27738" y="88913"/>
                  </a:cubicBezTo>
                  <a:cubicBezTo>
                    <a:pt x="16625" y="112726"/>
                    <a:pt x="5513" y="143946"/>
                    <a:pt x="2338" y="142888"/>
                  </a:cubicBezTo>
                  <a:cubicBezTo>
                    <a:pt x="-837" y="141830"/>
                    <a:pt x="-2424" y="105317"/>
                    <a:pt x="8688" y="82563"/>
                  </a:cubicBezTo>
                  <a:cubicBezTo>
                    <a:pt x="19800" y="59809"/>
                    <a:pt x="65838" y="-1045"/>
                    <a:pt x="69013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0373DC46-4F86-9B22-D731-9DAEC50A85A8}"/>
                </a:ext>
              </a:extLst>
            </p:cNvPr>
            <p:cNvSpPr/>
            <p:nvPr/>
          </p:nvSpPr>
          <p:spPr>
            <a:xfrm>
              <a:off x="1561660" y="7070490"/>
              <a:ext cx="115614" cy="51060"/>
            </a:xfrm>
            <a:custGeom>
              <a:avLst/>
              <a:gdLst>
                <a:gd name="connsiteX0" fmla="*/ 440 w 115614"/>
                <a:gd name="connsiteY0" fmla="*/ 235 h 51060"/>
                <a:gd name="connsiteX1" fmla="*/ 76640 w 115614"/>
                <a:gd name="connsiteY1" fmla="*/ 6585 h 51060"/>
                <a:gd name="connsiteX2" fmla="*/ 111565 w 115614"/>
                <a:gd name="connsiteY2" fmla="*/ 51035 h 51060"/>
                <a:gd name="connsiteX3" fmla="*/ 73465 w 115614"/>
                <a:gd name="connsiteY3" fmla="*/ 12935 h 51060"/>
                <a:gd name="connsiteX4" fmla="*/ 114740 w 115614"/>
                <a:gd name="connsiteY4" fmla="*/ 6585 h 51060"/>
                <a:gd name="connsiteX5" fmla="*/ 440 w 115614"/>
                <a:gd name="connsiteY5" fmla="*/ 235 h 5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614" h="51060">
                  <a:moveTo>
                    <a:pt x="440" y="235"/>
                  </a:moveTo>
                  <a:cubicBezTo>
                    <a:pt x="-5910" y="235"/>
                    <a:pt x="58119" y="-1882"/>
                    <a:pt x="76640" y="6585"/>
                  </a:cubicBezTo>
                  <a:cubicBezTo>
                    <a:pt x="95161" y="15052"/>
                    <a:pt x="112094" y="49977"/>
                    <a:pt x="111565" y="51035"/>
                  </a:cubicBezTo>
                  <a:cubicBezTo>
                    <a:pt x="111036" y="52093"/>
                    <a:pt x="72936" y="20343"/>
                    <a:pt x="73465" y="12935"/>
                  </a:cubicBezTo>
                  <a:cubicBezTo>
                    <a:pt x="73994" y="5527"/>
                    <a:pt x="122677" y="9231"/>
                    <a:pt x="114740" y="6585"/>
                  </a:cubicBezTo>
                  <a:cubicBezTo>
                    <a:pt x="106803" y="3939"/>
                    <a:pt x="6790" y="235"/>
                    <a:pt x="440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E63718AC-6D6D-FCCC-C47F-FE09E0B81B15}"/>
                </a:ext>
              </a:extLst>
            </p:cNvPr>
            <p:cNvSpPr/>
            <p:nvPr/>
          </p:nvSpPr>
          <p:spPr>
            <a:xfrm>
              <a:off x="1533422" y="6171338"/>
              <a:ext cx="689639" cy="619996"/>
            </a:xfrm>
            <a:custGeom>
              <a:avLst/>
              <a:gdLst>
                <a:gd name="connsiteX0" fmla="*/ 689078 w 689639"/>
                <a:gd name="connsiteY0" fmla="*/ 862 h 619996"/>
                <a:gd name="connsiteX1" fmla="*/ 495403 w 689639"/>
                <a:gd name="connsiteY1" fmla="*/ 181837 h 619996"/>
                <a:gd name="connsiteX2" fmla="*/ 543028 w 689639"/>
                <a:gd name="connsiteY2" fmla="*/ 121512 h 619996"/>
                <a:gd name="connsiteX3" fmla="*/ 470003 w 689639"/>
                <a:gd name="connsiteY3" fmla="*/ 229462 h 619996"/>
                <a:gd name="connsiteX4" fmla="*/ 466828 w 689639"/>
                <a:gd name="connsiteY4" fmla="*/ 188187 h 619996"/>
                <a:gd name="connsiteX5" fmla="*/ 368403 w 689639"/>
                <a:gd name="connsiteY5" fmla="*/ 296137 h 619996"/>
                <a:gd name="connsiteX6" fmla="*/ 298553 w 689639"/>
                <a:gd name="connsiteY6" fmla="*/ 353287 h 619996"/>
                <a:gd name="connsiteX7" fmla="*/ 103 w 689639"/>
                <a:gd name="connsiteY7" fmla="*/ 619987 h 619996"/>
                <a:gd name="connsiteX8" fmla="*/ 266803 w 689639"/>
                <a:gd name="connsiteY8" fmla="*/ 362812 h 619996"/>
                <a:gd name="connsiteX9" fmla="*/ 431903 w 689639"/>
                <a:gd name="connsiteY9" fmla="*/ 213587 h 619996"/>
                <a:gd name="connsiteX10" fmla="*/ 295378 w 689639"/>
                <a:gd name="connsiteY10" fmla="*/ 334237 h 619996"/>
                <a:gd name="connsiteX11" fmla="*/ 511278 w 689639"/>
                <a:gd name="connsiteY11" fmla="*/ 156437 h 619996"/>
                <a:gd name="connsiteX12" fmla="*/ 552553 w 689639"/>
                <a:gd name="connsiteY12" fmla="*/ 115162 h 619996"/>
                <a:gd name="connsiteX13" fmla="*/ 689078 w 689639"/>
                <a:gd name="connsiteY13" fmla="*/ 862 h 6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639" h="619996">
                  <a:moveTo>
                    <a:pt x="689078" y="862"/>
                  </a:moveTo>
                  <a:cubicBezTo>
                    <a:pt x="679553" y="11975"/>
                    <a:pt x="519745" y="161729"/>
                    <a:pt x="495403" y="181837"/>
                  </a:cubicBezTo>
                  <a:cubicBezTo>
                    <a:pt x="471061" y="201945"/>
                    <a:pt x="547261" y="113575"/>
                    <a:pt x="543028" y="121512"/>
                  </a:cubicBezTo>
                  <a:cubicBezTo>
                    <a:pt x="538795" y="129449"/>
                    <a:pt x="482703" y="218350"/>
                    <a:pt x="470003" y="229462"/>
                  </a:cubicBezTo>
                  <a:cubicBezTo>
                    <a:pt x="457303" y="240574"/>
                    <a:pt x="483761" y="177075"/>
                    <a:pt x="466828" y="188187"/>
                  </a:cubicBezTo>
                  <a:cubicBezTo>
                    <a:pt x="449895" y="199299"/>
                    <a:pt x="396449" y="268620"/>
                    <a:pt x="368403" y="296137"/>
                  </a:cubicBezTo>
                  <a:cubicBezTo>
                    <a:pt x="340357" y="323654"/>
                    <a:pt x="359936" y="299312"/>
                    <a:pt x="298553" y="353287"/>
                  </a:cubicBezTo>
                  <a:cubicBezTo>
                    <a:pt x="237170" y="407262"/>
                    <a:pt x="5395" y="618400"/>
                    <a:pt x="103" y="619987"/>
                  </a:cubicBezTo>
                  <a:cubicBezTo>
                    <a:pt x="-5189" y="621574"/>
                    <a:pt x="194836" y="430545"/>
                    <a:pt x="266803" y="362812"/>
                  </a:cubicBezTo>
                  <a:cubicBezTo>
                    <a:pt x="338770" y="295079"/>
                    <a:pt x="427141" y="218349"/>
                    <a:pt x="431903" y="213587"/>
                  </a:cubicBezTo>
                  <a:cubicBezTo>
                    <a:pt x="436665" y="208825"/>
                    <a:pt x="282149" y="343762"/>
                    <a:pt x="295378" y="334237"/>
                  </a:cubicBezTo>
                  <a:cubicBezTo>
                    <a:pt x="308607" y="324712"/>
                    <a:pt x="468415" y="192950"/>
                    <a:pt x="511278" y="156437"/>
                  </a:cubicBezTo>
                  <a:cubicBezTo>
                    <a:pt x="554140" y="119925"/>
                    <a:pt x="520803" y="141091"/>
                    <a:pt x="552553" y="115162"/>
                  </a:cubicBezTo>
                  <a:cubicBezTo>
                    <a:pt x="584303" y="89233"/>
                    <a:pt x="698603" y="-10251"/>
                    <a:pt x="689078" y="8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320815F1-0DDC-1E1A-EB19-B8141DF4BE5A}"/>
                </a:ext>
              </a:extLst>
            </p:cNvPr>
            <p:cNvSpPr/>
            <p:nvPr/>
          </p:nvSpPr>
          <p:spPr>
            <a:xfrm>
              <a:off x="1693346" y="6322266"/>
              <a:ext cx="300633" cy="164284"/>
            </a:xfrm>
            <a:custGeom>
              <a:avLst/>
              <a:gdLst>
                <a:gd name="connsiteX0" fmla="*/ 2104 w 300633"/>
                <a:gd name="connsiteY0" fmla="*/ 154734 h 164284"/>
                <a:gd name="connsiteX1" fmla="*/ 294204 w 300633"/>
                <a:gd name="connsiteY1" fmla="*/ 8684 h 164284"/>
                <a:gd name="connsiteX2" fmla="*/ 198954 w 300633"/>
                <a:gd name="connsiteY2" fmla="*/ 78534 h 164284"/>
                <a:gd name="connsiteX3" fmla="*/ 138629 w 300633"/>
                <a:gd name="connsiteY3" fmla="*/ 164259 h 164284"/>
                <a:gd name="connsiteX4" fmla="*/ 110054 w 300633"/>
                <a:gd name="connsiteY4" fmla="*/ 88059 h 164284"/>
                <a:gd name="connsiteX5" fmla="*/ 148154 w 300633"/>
                <a:gd name="connsiteY5" fmla="*/ 132509 h 164284"/>
                <a:gd name="connsiteX6" fmla="*/ 243404 w 300633"/>
                <a:gd name="connsiteY6" fmla="*/ 21384 h 164284"/>
                <a:gd name="connsiteX7" fmla="*/ 262454 w 300633"/>
                <a:gd name="connsiteY7" fmla="*/ 2334 h 164284"/>
                <a:gd name="connsiteX8" fmla="*/ 167204 w 300633"/>
                <a:gd name="connsiteY8" fmla="*/ 53134 h 164284"/>
                <a:gd name="connsiteX9" fmla="*/ 2104 w 300633"/>
                <a:gd name="connsiteY9" fmla="*/ 154734 h 16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33" h="164284">
                  <a:moveTo>
                    <a:pt x="2104" y="154734"/>
                  </a:moveTo>
                  <a:cubicBezTo>
                    <a:pt x="23271" y="147326"/>
                    <a:pt x="261396" y="21384"/>
                    <a:pt x="294204" y="8684"/>
                  </a:cubicBezTo>
                  <a:cubicBezTo>
                    <a:pt x="327012" y="-4016"/>
                    <a:pt x="224883" y="52605"/>
                    <a:pt x="198954" y="78534"/>
                  </a:cubicBezTo>
                  <a:cubicBezTo>
                    <a:pt x="173025" y="104463"/>
                    <a:pt x="153446" y="162672"/>
                    <a:pt x="138629" y="164259"/>
                  </a:cubicBezTo>
                  <a:cubicBezTo>
                    <a:pt x="123812" y="165846"/>
                    <a:pt x="108467" y="93351"/>
                    <a:pt x="110054" y="88059"/>
                  </a:cubicBezTo>
                  <a:cubicBezTo>
                    <a:pt x="111641" y="82767"/>
                    <a:pt x="125929" y="143621"/>
                    <a:pt x="148154" y="132509"/>
                  </a:cubicBezTo>
                  <a:cubicBezTo>
                    <a:pt x="170379" y="121397"/>
                    <a:pt x="224354" y="43080"/>
                    <a:pt x="243404" y="21384"/>
                  </a:cubicBezTo>
                  <a:cubicBezTo>
                    <a:pt x="262454" y="-312"/>
                    <a:pt x="275154" y="-2958"/>
                    <a:pt x="262454" y="2334"/>
                  </a:cubicBezTo>
                  <a:cubicBezTo>
                    <a:pt x="249754" y="7626"/>
                    <a:pt x="209008" y="28792"/>
                    <a:pt x="167204" y="53134"/>
                  </a:cubicBezTo>
                  <a:cubicBezTo>
                    <a:pt x="125400" y="77476"/>
                    <a:pt x="-19063" y="162142"/>
                    <a:pt x="2104" y="1547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958C240B-8F19-B390-E709-202B2FB6545B}"/>
                </a:ext>
              </a:extLst>
            </p:cNvPr>
            <p:cNvSpPr/>
            <p:nvPr/>
          </p:nvSpPr>
          <p:spPr>
            <a:xfrm>
              <a:off x="1633871" y="6025082"/>
              <a:ext cx="234849" cy="503029"/>
            </a:xfrm>
            <a:custGeom>
              <a:avLst/>
              <a:gdLst>
                <a:gd name="connsiteX0" fmla="*/ 1254 w 234849"/>
                <a:gd name="connsiteY0" fmla="*/ 42343 h 503029"/>
                <a:gd name="connsiteX1" fmla="*/ 163179 w 234849"/>
                <a:gd name="connsiteY1" fmla="*/ 1068 h 503029"/>
                <a:gd name="connsiteX2" fmla="*/ 131429 w 234849"/>
                <a:gd name="connsiteY2" fmla="*/ 93143 h 503029"/>
                <a:gd name="connsiteX3" fmla="*/ 140954 w 234849"/>
                <a:gd name="connsiteY3" fmla="*/ 178868 h 503029"/>
                <a:gd name="connsiteX4" fmla="*/ 210804 w 234849"/>
                <a:gd name="connsiteY4" fmla="*/ 182043 h 503029"/>
                <a:gd name="connsiteX5" fmla="*/ 233029 w 234849"/>
                <a:gd name="connsiteY5" fmla="*/ 140768 h 503029"/>
                <a:gd name="connsiteX6" fmla="*/ 169529 w 234849"/>
                <a:gd name="connsiteY6" fmla="*/ 213793 h 503029"/>
                <a:gd name="connsiteX7" fmla="*/ 125079 w 234849"/>
                <a:gd name="connsiteY7" fmla="*/ 261418 h 503029"/>
                <a:gd name="connsiteX8" fmla="*/ 112379 w 234849"/>
                <a:gd name="connsiteY8" fmla="*/ 391593 h 503029"/>
                <a:gd name="connsiteX9" fmla="*/ 96504 w 234849"/>
                <a:gd name="connsiteY9" fmla="*/ 502718 h 503029"/>
                <a:gd name="connsiteX10" fmla="*/ 106029 w 234849"/>
                <a:gd name="connsiteY10" fmla="*/ 420168 h 503029"/>
                <a:gd name="connsiteX11" fmla="*/ 106029 w 234849"/>
                <a:gd name="connsiteY11" fmla="*/ 283643 h 503029"/>
                <a:gd name="connsiteX12" fmla="*/ 86979 w 234849"/>
                <a:gd name="connsiteY12" fmla="*/ 324918 h 503029"/>
                <a:gd name="connsiteX13" fmla="*/ 163179 w 234849"/>
                <a:gd name="connsiteY13" fmla="*/ 185218 h 503029"/>
                <a:gd name="connsiteX14" fmla="*/ 134604 w 234849"/>
                <a:gd name="connsiteY14" fmla="*/ 226493 h 503029"/>
                <a:gd name="connsiteX15" fmla="*/ 112379 w 234849"/>
                <a:gd name="connsiteY15" fmla="*/ 109018 h 503029"/>
                <a:gd name="connsiteX16" fmla="*/ 115554 w 234849"/>
                <a:gd name="connsiteY16" fmla="*/ 48693 h 503029"/>
                <a:gd name="connsiteX17" fmla="*/ 131429 w 234849"/>
                <a:gd name="connsiteY17" fmla="*/ 93143 h 503029"/>
                <a:gd name="connsiteX18" fmla="*/ 150479 w 234849"/>
                <a:gd name="connsiteY18" fmla="*/ 16943 h 503029"/>
                <a:gd name="connsiteX19" fmla="*/ 90154 w 234849"/>
                <a:gd name="connsiteY19" fmla="*/ 32818 h 503029"/>
                <a:gd name="connsiteX20" fmla="*/ 1254 w 234849"/>
                <a:gd name="connsiteY20" fmla="*/ 42343 h 50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4849" h="503029">
                  <a:moveTo>
                    <a:pt x="1254" y="42343"/>
                  </a:moveTo>
                  <a:cubicBezTo>
                    <a:pt x="13425" y="37051"/>
                    <a:pt x="141483" y="-7399"/>
                    <a:pt x="163179" y="1068"/>
                  </a:cubicBezTo>
                  <a:cubicBezTo>
                    <a:pt x="184875" y="9535"/>
                    <a:pt x="135133" y="63510"/>
                    <a:pt x="131429" y="93143"/>
                  </a:cubicBezTo>
                  <a:cubicBezTo>
                    <a:pt x="127725" y="122776"/>
                    <a:pt x="127725" y="164051"/>
                    <a:pt x="140954" y="178868"/>
                  </a:cubicBezTo>
                  <a:cubicBezTo>
                    <a:pt x="154183" y="193685"/>
                    <a:pt x="195458" y="188393"/>
                    <a:pt x="210804" y="182043"/>
                  </a:cubicBezTo>
                  <a:cubicBezTo>
                    <a:pt x="226150" y="175693"/>
                    <a:pt x="239908" y="135476"/>
                    <a:pt x="233029" y="140768"/>
                  </a:cubicBezTo>
                  <a:cubicBezTo>
                    <a:pt x="226150" y="146060"/>
                    <a:pt x="187521" y="193685"/>
                    <a:pt x="169529" y="213793"/>
                  </a:cubicBezTo>
                  <a:cubicBezTo>
                    <a:pt x="151537" y="233901"/>
                    <a:pt x="134604" y="231785"/>
                    <a:pt x="125079" y="261418"/>
                  </a:cubicBezTo>
                  <a:cubicBezTo>
                    <a:pt x="115554" y="291051"/>
                    <a:pt x="117142" y="351376"/>
                    <a:pt x="112379" y="391593"/>
                  </a:cubicBezTo>
                  <a:cubicBezTo>
                    <a:pt x="107617" y="431810"/>
                    <a:pt x="97562" y="497956"/>
                    <a:pt x="96504" y="502718"/>
                  </a:cubicBezTo>
                  <a:cubicBezTo>
                    <a:pt x="95446" y="507480"/>
                    <a:pt x="104442" y="456680"/>
                    <a:pt x="106029" y="420168"/>
                  </a:cubicBezTo>
                  <a:cubicBezTo>
                    <a:pt x="107616" y="383656"/>
                    <a:pt x="109204" y="299518"/>
                    <a:pt x="106029" y="283643"/>
                  </a:cubicBezTo>
                  <a:cubicBezTo>
                    <a:pt x="102854" y="267768"/>
                    <a:pt x="77454" y="341322"/>
                    <a:pt x="86979" y="324918"/>
                  </a:cubicBezTo>
                  <a:cubicBezTo>
                    <a:pt x="96504" y="308514"/>
                    <a:pt x="155242" y="201622"/>
                    <a:pt x="163179" y="185218"/>
                  </a:cubicBezTo>
                  <a:cubicBezTo>
                    <a:pt x="171117" y="168814"/>
                    <a:pt x="143071" y="239193"/>
                    <a:pt x="134604" y="226493"/>
                  </a:cubicBezTo>
                  <a:cubicBezTo>
                    <a:pt x="126137" y="213793"/>
                    <a:pt x="115554" y="138651"/>
                    <a:pt x="112379" y="109018"/>
                  </a:cubicBezTo>
                  <a:cubicBezTo>
                    <a:pt x="109204" y="79385"/>
                    <a:pt x="112379" y="51339"/>
                    <a:pt x="115554" y="48693"/>
                  </a:cubicBezTo>
                  <a:cubicBezTo>
                    <a:pt x="118729" y="46047"/>
                    <a:pt x="125608" y="98435"/>
                    <a:pt x="131429" y="93143"/>
                  </a:cubicBezTo>
                  <a:cubicBezTo>
                    <a:pt x="137250" y="87851"/>
                    <a:pt x="157358" y="26997"/>
                    <a:pt x="150479" y="16943"/>
                  </a:cubicBezTo>
                  <a:cubicBezTo>
                    <a:pt x="143600" y="6889"/>
                    <a:pt x="111321" y="29114"/>
                    <a:pt x="90154" y="32818"/>
                  </a:cubicBezTo>
                  <a:cubicBezTo>
                    <a:pt x="68987" y="36522"/>
                    <a:pt x="-10917" y="47635"/>
                    <a:pt x="1254" y="42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838AED0B-724D-043E-A874-B65AE37FBA8A}"/>
                </a:ext>
              </a:extLst>
            </p:cNvPr>
            <p:cNvSpPr/>
            <p:nvPr/>
          </p:nvSpPr>
          <p:spPr>
            <a:xfrm>
              <a:off x="1311227" y="6064368"/>
              <a:ext cx="419134" cy="105573"/>
            </a:xfrm>
            <a:custGeom>
              <a:avLst/>
              <a:gdLst>
                <a:gd name="connsiteX0" fmla="*/ 48 w 419134"/>
                <a:gd name="connsiteY0" fmla="*/ 98307 h 105573"/>
                <a:gd name="connsiteX1" fmla="*/ 79423 w 419134"/>
                <a:gd name="connsiteY1" fmla="*/ 101482 h 105573"/>
                <a:gd name="connsiteX2" fmla="*/ 260398 w 419134"/>
                <a:gd name="connsiteY2" fmla="*/ 34807 h 105573"/>
                <a:gd name="connsiteX3" fmla="*/ 320723 w 419134"/>
                <a:gd name="connsiteY3" fmla="*/ 53857 h 105573"/>
                <a:gd name="connsiteX4" fmla="*/ 285798 w 419134"/>
                <a:gd name="connsiteY4" fmla="*/ 79257 h 105573"/>
                <a:gd name="connsiteX5" fmla="*/ 381048 w 419134"/>
                <a:gd name="connsiteY5" fmla="*/ 9407 h 105573"/>
                <a:gd name="connsiteX6" fmla="*/ 415973 w 419134"/>
                <a:gd name="connsiteY6" fmla="*/ 3057 h 105573"/>
                <a:gd name="connsiteX7" fmla="*/ 308023 w 419134"/>
                <a:gd name="connsiteY7" fmla="*/ 31632 h 105573"/>
                <a:gd name="connsiteX8" fmla="*/ 184198 w 419134"/>
                <a:gd name="connsiteY8" fmla="*/ 47507 h 105573"/>
                <a:gd name="connsiteX9" fmla="*/ 136573 w 419134"/>
                <a:gd name="connsiteY9" fmla="*/ 76082 h 105573"/>
                <a:gd name="connsiteX10" fmla="*/ 88948 w 419134"/>
                <a:gd name="connsiteY10" fmla="*/ 98307 h 105573"/>
                <a:gd name="connsiteX11" fmla="*/ 48 w 419134"/>
                <a:gd name="connsiteY11" fmla="*/ 98307 h 10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134" h="105573">
                  <a:moveTo>
                    <a:pt x="48" y="98307"/>
                  </a:moveTo>
                  <a:cubicBezTo>
                    <a:pt x="-1539" y="98836"/>
                    <a:pt x="36031" y="112065"/>
                    <a:pt x="79423" y="101482"/>
                  </a:cubicBezTo>
                  <a:cubicBezTo>
                    <a:pt x="122815" y="90899"/>
                    <a:pt x="220181" y="42745"/>
                    <a:pt x="260398" y="34807"/>
                  </a:cubicBezTo>
                  <a:cubicBezTo>
                    <a:pt x="300615" y="26869"/>
                    <a:pt x="316490" y="46449"/>
                    <a:pt x="320723" y="53857"/>
                  </a:cubicBezTo>
                  <a:cubicBezTo>
                    <a:pt x="324956" y="61265"/>
                    <a:pt x="285798" y="79257"/>
                    <a:pt x="285798" y="79257"/>
                  </a:cubicBezTo>
                  <a:cubicBezTo>
                    <a:pt x="295852" y="71849"/>
                    <a:pt x="359352" y="22107"/>
                    <a:pt x="381048" y="9407"/>
                  </a:cubicBezTo>
                  <a:cubicBezTo>
                    <a:pt x="402744" y="-3293"/>
                    <a:pt x="428144" y="-647"/>
                    <a:pt x="415973" y="3057"/>
                  </a:cubicBezTo>
                  <a:cubicBezTo>
                    <a:pt x="403802" y="6761"/>
                    <a:pt x="346652" y="24224"/>
                    <a:pt x="308023" y="31632"/>
                  </a:cubicBezTo>
                  <a:cubicBezTo>
                    <a:pt x="269394" y="39040"/>
                    <a:pt x="212773" y="40099"/>
                    <a:pt x="184198" y="47507"/>
                  </a:cubicBezTo>
                  <a:cubicBezTo>
                    <a:pt x="155623" y="54915"/>
                    <a:pt x="152448" y="67615"/>
                    <a:pt x="136573" y="76082"/>
                  </a:cubicBezTo>
                  <a:cubicBezTo>
                    <a:pt x="120698" y="84549"/>
                    <a:pt x="109586" y="95132"/>
                    <a:pt x="88948" y="98307"/>
                  </a:cubicBezTo>
                  <a:cubicBezTo>
                    <a:pt x="68311" y="101482"/>
                    <a:pt x="1635" y="97778"/>
                    <a:pt x="48" y="983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021236B1-963C-413A-1C79-3CF81C387961}"/>
                </a:ext>
              </a:extLst>
            </p:cNvPr>
            <p:cNvSpPr/>
            <p:nvPr/>
          </p:nvSpPr>
          <p:spPr>
            <a:xfrm>
              <a:off x="1034263" y="5984853"/>
              <a:ext cx="728841" cy="258406"/>
            </a:xfrm>
            <a:custGeom>
              <a:avLst/>
              <a:gdLst>
                <a:gd name="connsiteX0" fmla="*/ 787 w 728841"/>
                <a:gd name="connsiteY0" fmla="*/ 257197 h 258406"/>
                <a:gd name="connsiteX1" fmla="*/ 311937 w 728841"/>
                <a:gd name="connsiteY1" fmla="*/ 155597 h 258406"/>
                <a:gd name="connsiteX2" fmla="*/ 524662 w 728841"/>
                <a:gd name="connsiteY2" fmla="*/ 101622 h 258406"/>
                <a:gd name="connsiteX3" fmla="*/ 727862 w 728841"/>
                <a:gd name="connsiteY3" fmla="*/ 22 h 258406"/>
                <a:gd name="connsiteX4" fmla="*/ 604037 w 728841"/>
                <a:gd name="connsiteY4" fmla="*/ 92097 h 258406"/>
                <a:gd name="connsiteX5" fmla="*/ 654837 w 728841"/>
                <a:gd name="connsiteY5" fmla="*/ 60347 h 258406"/>
                <a:gd name="connsiteX6" fmla="*/ 505612 w 728841"/>
                <a:gd name="connsiteY6" fmla="*/ 92097 h 258406"/>
                <a:gd name="connsiteX7" fmla="*/ 448462 w 728841"/>
                <a:gd name="connsiteY7" fmla="*/ 117497 h 258406"/>
                <a:gd name="connsiteX8" fmla="*/ 315112 w 728841"/>
                <a:gd name="connsiteY8" fmla="*/ 190522 h 258406"/>
                <a:gd name="connsiteX9" fmla="*/ 365912 w 728841"/>
                <a:gd name="connsiteY9" fmla="*/ 136547 h 258406"/>
                <a:gd name="connsiteX10" fmla="*/ 226212 w 728841"/>
                <a:gd name="connsiteY10" fmla="*/ 187347 h 258406"/>
                <a:gd name="connsiteX11" fmla="*/ 92862 w 728841"/>
                <a:gd name="connsiteY11" fmla="*/ 247672 h 258406"/>
                <a:gd name="connsiteX12" fmla="*/ 219862 w 728841"/>
                <a:gd name="connsiteY12" fmla="*/ 212747 h 258406"/>
                <a:gd name="connsiteX13" fmla="*/ 787 w 728841"/>
                <a:gd name="connsiteY13" fmla="*/ 257197 h 2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8841" h="258406">
                  <a:moveTo>
                    <a:pt x="787" y="257197"/>
                  </a:moveTo>
                  <a:cubicBezTo>
                    <a:pt x="16133" y="247672"/>
                    <a:pt x="224625" y="181526"/>
                    <a:pt x="311937" y="155597"/>
                  </a:cubicBezTo>
                  <a:cubicBezTo>
                    <a:pt x="399249" y="129668"/>
                    <a:pt x="455341" y="127551"/>
                    <a:pt x="524662" y="101622"/>
                  </a:cubicBezTo>
                  <a:cubicBezTo>
                    <a:pt x="593983" y="75693"/>
                    <a:pt x="714633" y="1609"/>
                    <a:pt x="727862" y="22"/>
                  </a:cubicBezTo>
                  <a:cubicBezTo>
                    <a:pt x="741091" y="-1565"/>
                    <a:pt x="616208" y="82043"/>
                    <a:pt x="604037" y="92097"/>
                  </a:cubicBezTo>
                  <a:cubicBezTo>
                    <a:pt x="591866" y="102151"/>
                    <a:pt x="671241" y="60347"/>
                    <a:pt x="654837" y="60347"/>
                  </a:cubicBezTo>
                  <a:cubicBezTo>
                    <a:pt x="638433" y="60347"/>
                    <a:pt x="540008" y="82572"/>
                    <a:pt x="505612" y="92097"/>
                  </a:cubicBezTo>
                  <a:cubicBezTo>
                    <a:pt x="471216" y="101622"/>
                    <a:pt x="480212" y="101093"/>
                    <a:pt x="448462" y="117497"/>
                  </a:cubicBezTo>
                  <a:cubicBezTo>
                    <a:pt x="416712" y="133901"/>
                    <a:pt x="328870" y="187347"/>
                    <a:pt x="315112" y="190522"/>
                  </a:cubicBezTo>
                  <a:cubicBezTo>
                    <a:pt x="301354" y="193697"/>
                    <a:pt x="380729" y="137076"/>
                    <a:pt x="365912" y="136547"/>
                  </a:cubicBezTo>
                  <a:cubicBezTo>
                    <a:pt x="351095" y="136018"/>
                    <a:pt x="271720" y="168826"/>
                    <a:pt x="226212" y="187347"/>
                  </a:cubicBezTo>
                  <a:cubicBezTo>
                    <a:pt x="180704" y="205868"/>
                    <a:pt x="93920" y="243439"/>
                    <a:pt x="92862" y="247672"/>
                  </a:cubicBezTo>
                  <a:cubicBezTo>
                    <a:pt x="91804" y="251905"/>
                    <a:pt x="240499" y="208514"/>
                    <a:pt x="219862" y="212747"/>
                  </a:cubicBezTo>
                  <a:cubicBezTo>
                    <a:pt x="199225" y="216980"/>
                    <a:pt x="-14559" y="266722"/>
                    <a:pt x="787" y="257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57823DDF-F8C7-E07A-F2AF-A3628BCA6AB6}"/>
                </a:ext>
              </a:extLst>
            </p:cNvPr>
            <p:cNvSpPr/>
            <p:nvPr/>
          </p:nvSpPr>
          <p:spPr>
            <a:xfrm>
              <a:off x="1856819" y="6000593"/>
              <a:ext cx="527657" cy="416169"/>
            </a:xfrm>
            <a:custGeom>
              <a:avLst/>
              <a:gdLst>
                <a:gd name="connsiteX0" fmla="*/ 556 w 527657"/>
                <a:gd name="connsiteY0" fmla="*/ 416082 h 416169"/>
                <a:gd name="connsiteX1" fmla="*/ 165656 w 527657"/>
                <a:gd name="connsiteY1" fmla="*/ 282732 h 416169"/>
                <a:gd name="connsiteX2" fmla="*/ 133906 w 527657"/>
                <a:gd name="connsiteY2" fmla="*/ 314482 h 416169"/>
                <a:gd name="connsiteX3" fmla="*/ 210106 w 527657"/>
                <a:gd name="connsiteY3" fmla="*/ 225582 h 416169"/>
                <a:gd name="connsiteX4" fmla="*/ 111681 w 527657"/>
                <a:gd name="connsiteY4" fmla="*/ 276382 h 416169"/>
                <a:gd name="connsiteX5" fmla="*/ 222806 w 527657"/>
                <a:gd name="connsiteY5" fmla="*/ 235107 h 416169"/>
                <a:gd name="connsiteX6" fmla="*/ 372031 w 527657"/>
                <a:gd name="connsiteY6" fmla="*/ 111282 h 416169"/>
                <a:gd name="connsiteX7" fmla="*/ 343456 w 527657"/>
                <a:gd name="connsiteY7" fmla="*/ 146207 h 416169"/>
                <a:gd name="connsiteX8" fmla="*/ 435531 w 527657"/>
                <a:gd name="connsiteY8" fmla="*/ 66832 h 416169"/>
                <a:gd name="connsiteX9" fmla="*/ 527606 w 527657"/>
                <a:gd name="connsiteY9" fmla="*/ 157 h 416169"/>
                <a:gd name="connsiteX10" fmla="*/ 422831 w 527657"/>
                <a:gd name="connsiteY10" fmla="*/ 85882 h 416169"/>
                <a:gd name="connsiteX11" fmla="*/ 381556 w 527657"/>
                <a:gd name="connsiteY11" fmla="*/ 143032 h 416169"/>
                <a:gd name="connsiteX12" fmla="*/ 372031 w 527657"/>
                <a:gd name="connsiteY12" fmla="*/ 187482 h 416169"/>
                <a:gd name="connsiteX13" fmla="*/ 365681 w 527657"/>
                <a:gd name="connsiteY13" fmla="*/ 143032 h 416169"/>
                <a:gd name="connsiteX14" fmla="*/ 352981 w 527657"/>
                <a:gd name="connsiteY14" fmla="*/ 174782 h 416169"/>
                <a:gd name="connsiteX15" fmla="*/ 299006 w 527657"/>
                <a:gd name="connsiteY15" fmla="*/ 181132 h 416169"/>
                <a:gd name="connsiteX16" fmla="*/ 118031 w 527657"/>
                <a:gd name="connsiteY16" fmla="*/ 301782 h 416169"/>
                <a:gd name="connsiteX17" fmla="*/ 556 w 527657"/>
                <a:gd name="connsiteY17" fmla="*/ 416082 h 4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7657" h="416169">
                  <a:moveTo>
                    <a:pt x="556" y="416082"/>
                  </a:moveTo>
                  <a:cubicBezTo>
                    <a:pt x="8494" y="412907"/>
                    <a:pt x="143431" y="299665"/>
                    <a:pt x="165656" y="282732"/>
                  </a:cubicBezTo>
                  <a:cubicBezTo>
                    <a:pt x="187881" y="265799"/>
                    <a:pt x="126498" y="324007"/>
                    <a:pt x="133906" y="314482"/>
                  </a:cubicBezTo>
                  <a:cubicBezTo>
                    <a:pt x="141314" y="304957"/>
                    <a:pt x="213810" y="231932"/>
                    <a:pt x="210106" y="225582"/>
                  </a:cubicBezTo>
                  <a:cubicBezTo>
                    <a:pt x="206402" y="219232"/>
                    <a:pt x="109564" y="274794"/>
                    <a:pt x="111681" y="276382"/>
                  </a:cubicBezTo>
                  <a:cubicBezTo>
                    <a:pt x="113798" y="277970"/>
                    <a:pt x="179414" y="262624"/>
                    <a:pt x="222806" y="235107"/>
                  </a:cubicBezTo>
                  <a:cubicBezTo>
                    <a:pt x="266198" y="207590"/>
                    <a:pt x="351923" y="126099"/>
                    <a:pt x="372031" y="111282"/>
                  </a:cubicBezTo>
                  <a:cubicBezTo>
                    <a:pt x="392139" y="96465"/>
                    <a:pt x="332873" y="153615"/>
                    <a:pt x="343456" y="146207"/>
                  </a:cubicBezTo>
                  <a:cubicBezTo>
                    <a:pt x="354039" y="138799"/>
                    <a:pt x="404839" y="91174"/>
                    <a:pt x="435531" y="66832"/>
                  </a:cubicBezTo>
                  <a:cubicBezTo>
                    <a:pt x="466223" y="42490"/>
                    <a:pt x="529723" y="-3018"/>
                    <a:pt x="527606" y="157"/>
                  </a:cubicBezTo>
                  <a:cubicBezTo>
                    <a:pt x="525489" y="3332"/>
                    <a:pt x="447173" y="62069"/>
                    <a:pt x="422831" y="85882"/>
                  </a:cubicBezTo>
                  <a:cubicBezTo>
                    <a:pt x="398489" y="109694"/>
                    <a:pt x="390023" y="126099"/>
                    <a:pt x="381556" y="143032"/>
                  </a:cubicBezTo>
                  <a:cubicBezTo>
                    <a:pt x="373089" y="159965"/>
                    <a:pt x="374677" y="187482"/>
                    <a:pt x="372031" y="187482"/>
                  </a:cubicBezTo>
                  <a:cubicBezTo>
                    <a:pt x="369385" y="187482"/>
                    <a:pt x="368856" y="145149"/>
                    <a:pt x="365681" y="143032"/>
                  </a:cubicBezTo>
                  <a:cubicBezTo>
                    <a:pt x="362506" y="140915"/>
                    <a:pt x="364093" y="168432"/>
                    <a:pt x="352981" y="174782"/>
                  </a:cubicBezTo>
                  <a:cubicBezTo>
                    <a:pt x="341869" y="181132"/>
                    <a:pt x="338164" y="159965"/>
                    <a:pt x="299006" y="181132"/>
                  </a:cubicBezTo>
                  <a:cubicBezTo>
                    <a:pt x="259848" y="202299"/>
                    <a:pt x="164597" y="267915"/>
                    <a:pt x="118031" y="301782"/>
                  </a:cubicBezTo>
                  <a:cubicBezTo>
                    <a:pt x="71465" y="335649"/>
                    <a:pt x="-7382" y="419257"/>
                    <a:pt x="556" y="416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19D07B42-660D-AA8A-C18D-388462E3640B}"/>
                </a:ext>
              </a:extLst>
            </p:cNvPr>
            <p:cNvSpPr/>
            <p:nvPr/>
          </p:nvSpPr>
          <p:spPr>
            <a:xfrm>
              <a:off x="2289161" y="5650696"/>
              <a:ext cx="441698" cy="381937"/>
            </a:xfrm>
            <a:custGeom>
              <a:avLst/>
              <a:gdLst>
                <a:gd name="connsiteX0" fmla="*/ 374664 w 441698"/>
                <a:gd name="connsiteY0" fmla="*/ 804 h 381937"/>
                <a:gd name="connsiteX1" fmla="*/ 412764 w 441698"/>
                <a:gd name="connsiteY1" fmla="*/ 64304 h 381937"/>
                <a:gd name="connsiteX2" fmla="*/ 311164 w 441698"/>
                <a:gd name="connsiteY2" fmla="*/ 153204 h 381937"/>
                <a:gd name="connsiteX3" fmla="*/ 387364 w 441698"/>
                <a:gd name="connsiteY3" fmla="*/ 130979 h 381937"/>
                <a:gd name="connsiteX4" fmla="*/ 215914 w 441698"/>
                <a:gd name="connsiteY4" fmla="*/ 261154 h 381937"/>
                <a:gd name="connsiteX5" fmla="*/ 212739 w 441698"/>
                <a:gd name="connsiteY5" fmla="*/ 283379 h 381937"/>
                <a:gd name="connsiteX6" fmla="*/ 158764 w 441698"/>
                <a:gd name="connsiteY6" fmla="*/ 343704 h 381937"/>
                <a:gd name="connsiteX7" fmla="*/ 14 w 441698"/>
                <a:gd name="connsiteY7" fmla="*/ 381804 h 381937"/>
                <a:gd name="connsiteX8" fmla="*/ 168289 w 441698"/>
                <a:gd name="connsiteY8" fmla="*/ 353229 h 381937"/>
                <a:gd name="connsiteX9" fmla="*/ 190514 w 441698"/>
                <a:gd name="connsiteY9" fmla="*/ 277029 h 381937"/>
                <a:gd name="connsiteX10" fmla="*/ 295289 w 441698"/>
                <a:gd name="connsiteY10" fmla="*/ 210354 h 381937"/>
                <a:gd name="connsiteX11" fmla="*/ 434989 w 441698"/>
                <a:gd name="connsiteY11" fmla="*/ 57954 h 381937"/>
                <a:gd name="connsiteX12" fmla="*/ 415939 w 441698"/>
                <a:gd name="connsiteY12" fmla="*/ 108754 h 381937"/>
                <a:gd name="connsiteX13" fmla="*/ 374664 w 441698"/>
                <a:gd name="connsiteY13" fmla="*/ 804 h 38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1698" h="381937">
                  <a:moveTo>
                    <a:pt x="374664" y="804"/>
                  </a:moveTo>
                  <a:cubicBezTo>
                    <a:pt x="374135" y="-6604"/>
                    <a:pt x="423347" y="38904"/>
                    <a:pt x="412764" y="64304"/>
                  </a:cubicBezTo>
                  <a:cubicBezTo>
                    <a:pt x="402181" y="89704"/>
                    <a:pt x="315397" y="142092"/>
                    <a:pt x="311164" y="153204"/>
                  </a:cubicBezTo>
                  <a:cubicBezTo>
                    <a:pt x="306931" y="164317"/>
                    <a:pt x="403239" y="112987"/>
                    <a:pt x="387364" y="130979"/>
                  </a:cubicBezTo>
                  <a:cubicBezTo>
                    <a:pt x="371489" y="148971"/>
                    <a:pt x="245018" y="235754"/>
                    <a:pt x="215914" y="261154"/>
                  </a:cubicBezTo>
                  <a:cubicBezTo>
                    <a:pt x="186810" y="286554"/>
                    <a:pt x="222264" y="269621"/>
                    <a:pt x="212739" y="283379"/>
                  </a:cubicBezTo>
                  <a:cubicBezTo>
                    <a:pt x="203214" y="297137"/>
                    <a:pt x="194218" y="327300"/>
                    <a:pt x="158764" y="343704"/>
                  </a:cubicBezTo>
                  <a:cubicBezTo>
                    <a:pt x="123310" y="360108"/>
                    <a:pt x="-1573" y="380217"/>
                    <a:pt x="14" y="381804"/>
                  </a:cubicBezTo>
                  <a:cubicBezTo>
                    <a:pt x="1601" y="383391"/>
                    <a:pt x="136539" y="370691"/>
                    <a:pt x="168289" y="353229"/>
                  </a:cubicBezTo>
                  <a:cubicBezTo>
                    <a:pt x="200039" y="335767"/>
                    <a:pt x="169347" y="300842"/>
                    <a:pt x="190514" y="277029"/>
                  </a:cubicBezTo>
                  <a:cubicBezTo>
                    <a:pt x="211681" y="253217"/>
                    <a:pt x="254543" y="246866"/>
                    <a:pt x="295289" y="210354"/>
                  </a:cubicBezTo>
                  <a:cubicBezTo>
                    <a:pt x="336035" y="173842"/>
                    <a:pt x="414881" y="74887"/>
                    <a:pt x="434989" y="57954"/>
                  </a:cubicBezTo>
                  <a:cubicBezTo>
                    <a:pt x="455097" y="41021"/>
                    <a:pt x="424406" y="112987"/>
                    <a:pt x="415939" y="108754"/>
                  </a:cubicBezTo>
                  <a:cubicBezTo>
                    <a:pt x="407472" y="104521"/>
                    <a:pt x="375193" y="8212"/>
                    <a:pt x="374664" y="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C3068EF9-A181-3005-7C38-38F398B313CA}"/>
                </a:ext>
              </a:extLst>
            </p:cNvPr>
            <p:cNvSpPr/>
            <p:nvPr/>
          </p:nvSpPr>
          <p:spPr>
            <a:xfrm>
              <a:off x="1725423" y="5295899"/>
              <a:ext cx="592559" cy="742064"/>
            </a:xfrm>
            <a:custGeom>
              <a:avLst/>
              <a:gdLst>
                <a:gd name="connsiteX0" fmla="*/ 592327 w 592559"/>
                <a:gd name="connsiteY0" fmla="*/ 1 h 742064"/>
                <a:gd name="connsiteX1" fmla="*/ 468502 w 592559"/>
                <a:gd name="connsiteY1" fmla="*/ 193676 h 742064"/>
                <a:gd name="connsiteX2" fmla="*/ 341502 w 592559"/>
                <a:gd name="connsiteY2" fmla="*/ 390526 h 742064"/>
                <a:gd name="connsiteX3" fmla="*/ 195452 w 592559"/>
                <a:gd name="connsiteY3" fmla="*/ 546101 h 742064"/>
                <a:gd name="connsiteX4" fmla="*/ 1777 w 592559"/>
                <a:gd name="connsiteY4" fmla="*/ 739776 h 742064"/>
                <a:gd name="connsiteX5" fmla="*/ 109727 w 592559"/>
                <a:gd name="connsiteY5" fmla="*/ 641351 h 742064"/>
                <a:gd name="connsiteX6" fmla="*/ 284352 w 592559"/>
                <a:gd name="connsiteY6" fmla="*/ 476251 h 742064"/>
                <a:gd name="connsiteX7" fmla="*/ 303402 w 592559"/>
                <a:gd name="connsiteY7" fmla="*/ 492126 h 742064"/>
                <a:gd name="connsiteX8" fmla="*/ 344677 w 592559"/>
                <a:gd name="connsiteY8" fmla="*/ 536576 h 742064"/>
                <a:gd name="connsiteX9" fmla="*/ 341502 w 592559"/>
                <a:gd name="connsiteY9" fmla="*/ 501651 h 742064"/>
                <a:gd name="connsiteX10" fmla="*/ 366902 w 592559"/>
                <a:gd name="connsiteY10" fmla="*/ 552451 h 742064"/>
                <a:gd name="connsiteX11" fmla="*/ 306577 w 592559"/>
                <a:gd name="connsiteY11" fmla="*/ 463551 h 742064"/>
                <a:gd name="connsiteX12" fmla="*/ 319277 w 592559"/>
                <a:gd name="connsiteY12" fmla="*/ 419101 h 742064"/>
                <a:gd name="connsiteX13" fmla="*/ 376427 w 592559"/>
                <a:gd name="connsiteY13" fmla="*/ 412751 h 742064"/>
                <a:gd name="connsiteX14" fmla="*/ 452627 w 592559"/>
                <a:gd name="connsiteY14" fmla="*/ 412751 h 742064"/>
                <a:gd name="connsiteX15" fmla="*/ 408177 w 592559"/>
                <a:gd name="connsiteY15" fmla="*/ 387351 h 742064"/>
                <a:gd name="connsiteX16" fmla="*/ 341502 w 592559"/>
                <a:gd name="connsiteY16" fmla="*/ 384176 h 742064"/>
                <a:gd name="connsiteX17" fmla="*/ 398652 w 592559"/>
                <a:gd name="connsiteY17" fmla="*/ 339726 h 742064"/>
                <a:gd name="connsiteX18" fmla="*/ 443102 w 592559"/>
                <a:gd name="connsiteY18" fmla="*/ 377826 h 742064"/>
                <a:gd name="connsiteX19" fmla="*/ 405002 w 592559"/>
                <a:gd name="connsiteY19" fmla="*/ 330201 h 742064"/>
                <a:gd name="connsiteX20" fmla="*/ 430402 w 592559"/>
                <a:gd name="connsiteY20" fmla="*/ 260351 h 742064"/>
                <a:gd name="connsiteX21" fmla="*/ 478027 w 592559"/>
                <a:gd name="connsiteY21" fmla="*/ 292101 h 742064"/>
                <a:gd name="connsiteX22" fmla="*/ 449452 w 592559"/>
                <a:gd name="connsiteY22" fmla="*/ 244476 h 742064"/>
                <a:gd name="connsiteX23" fmla="*/ 478027 w 592559"/>
                <a:gd name="connsiteY23" fmla="*/ 203201 h 742064"/>
                <a:gd name="connsiteX24" fmla="*/ 497077 w 592559"/>
                <a:gd name="connsiteY24" fmla="*/ 215901 h 742064"/>
                <a:gd name="connsiteX25" fmla="*/ 525652 w 592559"/>
                <a:gd name="connsiteY25" fmla="*/ 111126 h 742064"/>
                <a:gd name="connsiteX26" fmla="*/ 500252 w 592559"/>
                <a:gd name="connsiteY26" fmla="*/ 190501 h 742064"/>
                <a:gd name="connsiteX27" fmla="*/ 592327 w 592559"/>
                <a:gd name="connsiteY27" fmla="*/ 1 h 74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559" h="742064">
                  <a:moveTo>
                    <a:pt x="592327" y="1"/>
                  </a:moveTo>
                  <a:cubicBezTo>
                    <a:pt x="587035" y="530"/>
                    <a:pt x="468502" y="193676"/>
                    <a:pt x="468502" y="193676"/>
                  </a:cubicBezTo>
                  <a:cubicBezTo>
                    <a:pt x="426698" y="258764"/>
                    <a:pt x="387010" y="331788"/>
                    <a:pt x="341502" y="390526"/>
                  </a:cubicBezTo>
                  <a:cubicBezTo>
                    <a:pt x="295994" y="449264"/>
                    <a:pt x="252073" y="487893"/>
                    <a:pt x="195452" y="546101"/>
                  </a:cubicBezTo>
                  <a:cubicBezTo>
                    <a:pt x="138831" y="604309"/>
                    <a:pt x="16064" y="723901"/>
                    <a:pt x="1777" y="739776"/>
                  </a:cubicBezTo>
                  <a:cubicBezTo>
                    <a:pt x="-12511" y="755651"/>
                    <a:pt x="62631" y="685272"/>
                    <a:pt x="109727" y="641351"/>
                  </a:cubicBezTo>
                  <a:cubicBezTo>
                    <a:pt x="156823" y="597430"/>
                    <a:pt x="252073" y="501122"/>
                    <a:pt x="284352" y="476251"/>
                  </a:cubicBezTo>
                  <a:cubicBezTo>
                    <a:pt x="316631" y="451380"/>
                    <a:pt x="293348" y="482072"/>
                    <a:pt x="303402" y="492126"/>
                  </a:cubicBezTo>
                  <a:cubicBezTo>
                    <a:pt x="313456" y="502180"/>
                    <a:pt x="338327" y="534989"/>
                    <a:pt x="344677" y="536576"/>
                  </a:cubicBezTo>
                  <a:cubicBezTo>
                    <a:pt x="351027" y="538164"/>
                    <a:pt x="337798" y="499005"/>
                    <a:pt x="341502" y="501651"/>
                  </a:cubicBezTo>
                  <a:cubicBezTo>
                    <a:pt x="345206" y="504297"/>
                    <a:pt x="372723" y="558801"/>
                    <a:pt x="366902" y="552451"/>
                  </a:cubicBezTo>
                  <a:cubicBezTo>
                    <a:pt x="361081" y="546101"/>
                    <a:pt x="314514" y="485776"/>
                    <a:pt x="306577" y="463551"/>
                  </a:cubicBezTo>
                  <a:cubicBezTo>
                    <a:pt x="298639" y="441326"/>
                    <a:pt x="307635" y="427568"/>
                    <a:pt x="319277" y="419101"/>
                  </a:cubicBezTo>
                  <a:cubicBezTo>
                    <a:pt x="330919" y="410634"/>
                    <a:pt x="354202" y="413809"/>
                    <a:pt x="376427" y="412751"/>
                  </a:cubicBezTo>
                  <a:cubicBezTo>
                    <a:pt x="398652" y="411693"/>
                    <a:pt x="447335" y="416984"/>
                    <a:pt x="452627" y="412751"/>
                  </a:cubicBezTo>
                  <a:cubicBezTo>
                    <a:pt x="457919" y="408518"/>
                    <a:pt x="426698" y="392114"/>
                    <a:pt x="408177" y="387351"/>
                  </a:cubicBezTo>
                  <a:cubicBezTo>
                    <a:pt x="389656" y="382588"/>
                    <a:pt x="343090" y="392114"/>
                    <a:pt x="341502" y="384176"/>
                  </a:cubicBezTo>
                  <a:cubicBezTo>
                    <a:pt x="339914" y="376238"/>
                    <a:pt x="381719" y="340784"/>
                    <a:pt x="398652" y="339726"/>
                  </a:cubicBezTo>
                  <a:cubicBezTo>
                    <a:pt x="415585" y="338668"/>
                    <a:pt x="442044" y="379414"/>
                    <a:pt x="443102" y="377826"/>
                  </a:cubicBezTo>
                  <a:cubicBezTo>
                    <a:pt x="444160" y="376238"/>
                    <a:pt x="407119" y="349780"/>
                    <a:pt x="405002" y="330201"/>
                  </a:cubicBezTo>
                  <a:cubicBezTo>
                    <a:pt x="402885" y="310622"/>
                    <a:pt x="418231" y="266701"/>
                    <a:pt x="430402" y="260351"/>
                  </a:cubicBezTo>
                  <a:cubicBezTo>
                    <a:pt x="442573" y="254001"/>
                    <a:pt x="474852" y="294747"/>
                    <a:pt x="478027" y="292101"/>
                  </a:cubicBezTo>
                  <a:cubicBezTo>
                    <a:pt x="481202" y="289455"/>
                    <a:pt x="449452" y="259293"/>
                    <a:pt x="449452" y="244476"/>
                  </a:cubicBezTo>
                  <a:cubicBezTo>
                    <a:pt x="449452" y="229659"/>
                    <a:pt x="470089" y="207964"/>
                    <a:pt x="478027" y="203201"/>
                  </a:cubicBezTo>
                  <a:cubicBezTo>
                    <a:pt x="485964" y="198439"/>
                    <a:pt x="489140" y="231247"/>
                    <a:pt x="497077" y="215901"/>
                  </a:cubicBezTo>
                  <a:cubicBezTo>
                    <a:pt x="505014" y="200555"/>
                    <a:pt x="525123" y="115359"/>
                    <a:pt x="525652" y="111126"/>
                  </a:cubicBezTo>
                  <a:cubicBezTo>
                    <a:pt x="526181" y="106893"/>
                    <a:pt x="489669" y="203730"/>
                    <a:pt x="500252" y="190501"/>
                  </a:cubicBezTo>
                  <a:cubicBezTo>
                    <a:pt x="510835" y="177272"/>
                    <a:pt x="597619" y="-528"/>
                    <a:pt x="592327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6F953E2E-B8B1-A85C-74C4-EA3F7ECB5AB0}"/>
                </a:ext>
              </a:extLst>
            </p:cNvPr>
            <p:cNvSpPr/>
            <p:nvPr/>
          </p:nvSpPr>
          <p:spPr>
            <a:xfrm>
              <a:off x="1701351" y="5445486"/>
              <a:ext cx="542487" cy="593946"/>
            </a:xfrm>
            <a:custGeom>
              <a:avLst/>
              <a:gdLst>
                <a:gd name="connsiteX0" fmla="*/ 537024 w 542487"/>
                <a:gd name="connsiteY0" fmla="*/ 9164 h 593946"/>
                <a:gd name="connsiteX1" fmla="*/ 438599 w 542487"/>
                <a:gd name="connsiteY1" fmla="*/ 345714 h 593946"/>
                <a:gd name="connsiteX2" fmla="*/ 432249 w 542487"/>
                <a:gd name="connsiteY2" fmla="*/ 361589 h 593946"/>
                <a:gd name="connsiteX3" fmla="*/ 476699 w 542487"/>
                <a:gd name="connsiteY3" fmla="*/ 431439 h 593946"/>
                <a:gd name="connsiteX4" fmla="*/ 419549 w 542487"/>
                <a:gd name="connsiteY4" fmla="*/ 377464 h 593946"/>
                <a:gd name="connsiteX5" fmla="*/ 438599 w 542487"/>
                <a:gd name="connsiteY5" fmla="*/ 310789 h 593946"/>
                <a:gd name="connsiteX6" fmla="*/ 410024 w 542487"/>
                <a:gd name="connsiteY6" fmla="*/ 386989 h 593946"/>
                <a:gd name="connsiteX7" fmla="*/ 251274 w 542487"/>
                <a:gd name="connsiteY7" fmla="*/ 466364 h 593946"/>
                <a:gd name="connsiteX8" fmla="*/ 146499 w 542487"/>
                <a:gd name="connsiteY8" fmla="*/ 529864 h 593946"/>
                <a:gd name="connsiteX9" fmla="*/ 449 w 542487"/>
                <a:gd name="connsiteY9" fmla="*/ 574314 h 593946"/>
                <a:gd name="connsiteX10" fmla="*/ 102049 w 542487"/>
                <a:gd name="connsiteY10" fmla="*/ 548914 h 593946"/>
                <a:gd name="connsiteX11" fmla="*/ 136974 w 542487"/>
                <a:gd name="connsiteY11" fmla="*/ 593364 h 593946"/>
                <a:gd name="connsiteX12" fmla="*/ 136974 w 542487"/>
                <a:gd name="connsiteY12" fmla="*/ 510814 h 593946"/>
                <a:gd name="connsiteX13" fmla="*/ 203649 w 542487"/>
                <a:gd name="connsiteY13" fmla="*/ 475889 h 593946"/>
                <a:gd name="connsiteX14" fmla="*/ 238574 w 542487"/>
                <a:gd name="connsiteY14" fmla="*/ 479064 h 593946"/>
                <a:gd name="connsiteX15" fmla="*/ 435424 w 542487"/>
                <a:gd name="connsiteY15" fmla="*/ 377464 h 593946"/>
                <a:gd name="connsiteX16" fmla="*/ 521149 w 542487"/>
                <a:gd name="connsiteY16" fmla="*/ 117114 h 593946"/>
                <a:gd name="connsiteX17" fmla="*/ 537024 w 542487"/>
                <a:gd name="connsiteY17" fmla="*/ 9164 h 59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2487" h="593946">
                  <a:moveTo>
                    <a:pt x="537024" y="9164"/>
                  </a:moveTo>
                  <a:cubicBezTo>
                    <a:pt x="523266" y="47264"/>
                    <a:pt x="456061" y="286977"/>
                    <a:pt x="438599" y="345714"/>
                  </a:cubicBezTo>
                  <a:cubicBezTo>
                    <a:pt x="421137" y="404451"/>
                    <a:pt x="425899" y="347301"/>
                    <a:pt x="432249" y="361589"/>
                  </a:cubicBezTo>
                  <a:cubicBezTo>
                    <a:pt x="438599" y="375877"/>
                    <a:pt x="478816" y="428793"/>
                    <a:pt x="476699" y="431439"/>
                  </a:cubicBezTo>
                  <a:cubicBezTo>
                    <a:pt x="474582" y="434085"/>
                    <a:pt x="425899" y="397572"/>
                    <a:pt x="419549" y="377464"/>
                  </a:cubicBezTo>
                  <a:cubicBezTo>
                    <a:pt x="413199" y="357356"/>
                    <a:pt x="440186" y="309202"/>
                    <a:pt x="438599" y="310789"/>
                  </a:cubicBezTo>
                  <a:cubicBezTo>
                    <a:pt x="437012" y="312376"/>
                    <a:pt x="441245" y="361060"/>
                    <a:pt x="410024" y="386989"/>
                  </a:cubicBezTo>
                  <a:cubicBezTo>
                    <a:pt x="378803" y="412918"/>
                    <a:pt x="295195" y="442552"/>
                    <a:pt x="251274" y="466364"/>
                  </a:cubicBezTo>
                  <a:cubicBezTo>
                    <a:pt x="207353" y="490176"/>
                    <a:pt x="188303" y="511872"/>
                    <a:pt x="146499" y="529864"/>
                  </a:cubicBezTo>
                  <a:cubicBezTo>
                    <a:pt x="104695" y="547856"/>
                    <a:pt x="7857" y="571139"/>
                    <a:pt x="449" y="574314"/>
                  </a:cubicBezTo>
                  <a:cubicBezTo>
                    <a:pt x="-6959" y="577489"/>
                    <a:pt x="79295" y="545739"/>
                    <a:pt x="102049" y="548914"/>
                  </a:cubicBezTo>
                  <a:cubicBezTo>
                    <a:pt x="124803" y="552089"/>
                    <a:pt x="131153" y="599714"/>
                    <a:pt x="136974" y="593364"/>
                  </a:cubicBezTo>
                  <a:cubicBezTo>
                    <a:pt x="142795" y="587014"/>
                    <a:pt x="125862" y="530393"/>
                    <a:pt x="136974" y="510814"/>
                  </a:cubicBezTo>
                  <a:cubicBezTo>
                    <a:pt x="148086" y="491235"/>
                    <a:pt x="186716" y="481181"/>
                    <a:pt x="203649" y="475889"/>
                  </a:cubicBezTo>
                  <a:cubicBezTo>
                    <a:pt x="220582" y="470597"/>
                    <a:pt x="199945" y="495468"/>
                    <a:pt x="238574" y="479064"/>
                  </a:cubicBezTo>
                  <a:cubicBezTo>
                    <a:pt x="277203" y="462660"/>
                    <a:pt x="388328" y="437789"/>
                    <a:pt x="435424" y="377464"/>
                  </a:cubicBezTo>
                  <a:cubicBezTo>
                    <a:pt x="482520" y="317139"/>
                    <a:pt x="506332" y="173735"/>
                    <a:pt x="521149" y="117114"/>
                  </a:cubicBezTo>
                  <a:cubicBezTo>
                    <a:pt x="535966" y="60493"/>
                    <a:pt x="550782" y="-28936"/>
                    <a:pt x="537024" y="9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D85E2F4E-7255-199F-3106-2F8CFC2EEBA2}"/>
                </a:ext>
              </a:extLst>
            </p:cNvPr>
            <p:cNvSpPr/>
            <p:nvPr/>
          </p:nvSpPr>
          <p:spPr>
            <a:xfrm>
              <a:off x="2203258" y="5546480"/>
              <a:ext cx="601871" cy="136699"/>
            </a:xfrm>
            <a:custGeom>
              <a:avLst/>
              <a:gdLst>
                <a:gd name="connsiteX0" fmla="*/ 192 w 601871"/>
                <a:gd name="connsiteY0" fmla="*/ 114545 h 136699"/>
                <a:gd name="connsiteX1" fmla="*/ 127192 w 601871"/>
                <a:gd name="connsiteY1" fmla="*/ 98670 h 136699"/>
                <a:gd name="connsiteX2" fmla="*/ 76392 w 601871"/>
                <a:gd name="connsiteY2" fmla="*/ 98670 h 136699"/>
                <a:gd name="connsiteX3" fmla="*/ 419292 w 601871"/>
                <a:gd name="connsiteY3" fmla="*/ 22470 h 136699"/>
                <a:gd name="connsiteX4" fmla="*/ 355792 w 601871"/>
                <a:gd name="connsiteY4" fmla="*/ 35170 h 136699"/>
                <a:gd name="connsiteX5" fmla="*/ 590742 w 601871"/>
                <a:gd name="connsiteY5" fmla="*/ 12945 h 136699"/>
                <a:gd name="connsiteX6" fmla="*/ 562167 w 601871"/>
                <a:gd name="connsiteY6" fmla="*/ 38345 h 136699"/>
                <a:gd name="connsiteX7" fmla="*/ 558992 w 601871"/>
                <a:gd name="connsiteY7" fmla="*/ 114545 h 136699"/>
                <a:gd name="connsiteX8" fmla="*/ 473267 w 601871"/>
                <a:gd name="connsiteY8" fmla="*/ 130420 h 136699"/>
                <a:gd name="connsiteX9" fmla="*/ 552642 w 601871"/>
                <a:gd name="connsiteY9" fmla="*/ 130420 h 136699"/>
                <a:gd name="connsiteX10" fmla="*/ 571692 w 601871"/>
                <a:gd name="connsiteY10" fmla="*/ 54220 h 136699"/>
                <a:gd name="connsiteX11" fmla="*/ 597092 w 601871"/>
                <a:gd name="connsiteY11" fmla="*/ 3420 h 136699"/>
                <a:gd name="connsiteX12" fmla="*/ 466917 w 601871"/>
                <a:gd name="connsiteY12" fmla="*/ 6595 h 136699"/>
                <a:gd name="connsiteX13" fmla="*/ 520892 w 601871"/>
                <a:gd name="connsiteY13" fmla="*/ 22470 h 136699"/>
                <a:gd name="connsiteX14" fmla="*/ 273242 w 601871"/>
                <a:gd name="connsiteY14" fmla="*/ 35170 h 136699"/>
                <a:gd name="connsiteX15" fmla="*/ 216092 w 601871"/>
                <a:gd name="connsiteY15" fmla="*/ 54220 h 136699"/>
                <a:gd name="connsiteX16" fmla="*/ 260542 w 601871"/>
                <a:gd name="connsiteY16" fmla="*/ 54220 h 136699"/>
                <a:gd name="connsiteX17" fmla="*/ 117667 w 601871"/>
                <a:gd name="connsiteY17" fmla="*/ 73270 h 136699"/>
                <a:gd name="connsiteX18" fmla="*/ 98617 w 601871"/>
                <a:gd name="connsiteY18" fmla="*/ 85970 h 136699"/>
                <a:gd name="connsiteX19" fmla="*/ 192 w 601871"/>
                <a:gd name="connsiteY19" fmla="*/ 114545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1871" h="136699">
                  <a:moveTo>
                    <a:pt x="192" y="114545"/>
                  </a:moveTo>
                  <a:cubicBezTo>
                    <a:pt x="4954" y="116662"/>
                    <a:pt x="114492" y="101316"/>
                    <a:pt x="127192" y="98670"/>
                  </a:cubicBezTo>
                  <a:cubicBezTo>
                    <a:pt x="139892" y="96024"/>
                    <a:pt x="27709" y="111370"/>
                    <a:pt x="76392" y="98670"/>
                  </a:cubicBezTo>
                  <a:cubicBezTo>
                    <a:pt x="125075" y="85970"/>
                    <a:pt x="372725" y="33053"/>
                    <a:pt x="419292" y="22470"/>
                  </a:cubicBezTo>
                  <a:cubicBezTo>
                    <a:pt x="465859" y="11887"/>
                    <a:pt x="327217" y="36757"/>
                    <a:pt x="355792" y="35170"/>
                  </a:cubicBezTo>
                  <a:cubicBezTo>
                    <a:pt x="384367" y="33582"/>
                    <a:pt x="556346" y="12416"/>
                    <a:pt x="590742" y="12945"/>
                  </a:cubicBezTo>
                  <a:cubicBezTo>
                    <a:pt x="625138" y="13474"/>
                    <a:pt x="567459" y="21412"/>
                    <a:pt x="562167" y="38345"/>
                  </a:cubicBezTo>
                  <a:cubicBezTo>
                    <a:pt x="556875" y="55278"/>
                    <a:pt x="573809" y="99199"/>
                    <a:pt x="558992" y="114545"/>
                  </a:cubicBezTo>
                  <a:cubicBezTo>
                    <a:pt x="544175" y="129891"/>
                    <a:pt x="474325" y="127774"/>
                    <a:pt x="473267" y="130420"/>
                  </a:cubicBezTo>
                  <a:cubicBezTo>
                    <a:pt x="472209" y="133066"/>
                    <a:pt x="536238" y="143120"/>
                    <a:pt x="552642" y="130420"/>
                  </a:cubicBezTo>
                  <a:cubicBezTo>
                    <a:pt x="569046" y="117720"/>
                    <a:pt x="564284" y="75387"/>
                    <a:pt x="571692" y="54220"/>
                  </a:cubicBezTo>
                  <a:cubicBezTo>
                    <a:pt x="579100" y="33053"/>
                    <a:pt x="614554" y="11357"/>
                    <a:pt x="597092" y="3420"/>
                  </a:cubicBezTo>
                  <a:cubicBezTo>
                    <a:pt x="579630" y="-4517"/>
                    <a:pt x="479617" y="3420"/>
                    <a:pt x="466917" y="6595"/>
                  </a:cubicBezTo>
                  <a:cubicBezTo>
                    <a:pt x="454217" y="9770"/>
                    <a:pt x="553171" y="17707"/>
                    <a:pt x="520892" y="22470"/>
                  </a:cubicBezTo>
                  <a:cubicBezTo>
                    <a:pt x="488613" y="27232"/>
                    <a:pt x="324042" y="29878"/>
                    <a:pt x="273242" y="35170"/>
                  </a:cubicBezTo>
                  <a:cubicBezTo>
                    <a:pt x="222442" y="40462"/>
                    <a:pt x="218209" y="51045"/>
                    <a:pt x="216092" y="54220"/>
                  </a:cubicBezTo>
                  <a:cubicBezTo>
                    <a:pt x="213975" y="57395"/>
                    <a:pt x="276946" y="51045"/>
                    <a:pt x="260542" y="54220"/>
                  </a:cubicBezTo>
                  <a:cubicBezTo>
                    <a:pt x="244138" y="57395"/>
                    <a:pt x="117667" y="73270"/>
                    <a:pt x="117667" y="73270"/>
                  </a:cubicBezTo>
                  <a:cubicBezTo>
                    <a:pt x="90680" y="78562"/>
                    <a:pt x="116609" y="83324"/>
                    <a:pt x="98617" y="85970"/>
                  </a:cubicBezTo>
                  <a:cubicBezTo>
                    <a:pt x="80625" y="88616"/>
                    <a:pt x="-4570" y="112428"/>
                    <a:pt x="192" y="114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3CC32D9D-BAD4-79CE-D960-498CB793BCB6}"/>
                </a:ext>
              </a:extLst>
            </p:cNvPr>
            <p:cNvSpPr/>
            <p:nvPr/>
          </p:nvSpPr>
          <p:spPr>
            <a:xfrm>
              <a:off x="2211368" y="5448111"/>
              <a:ext cx="554928" cy="199582"/>
            </a:xfrm>
            <a:custGeom>
              <a:avLst/>
              <a:gdLst>
                <a:gd name="connsiteX0" fmla="*/ 157182 w 554928"/>
                <a:gd name="connsiteY0" fmla="*/ 181164 h 199582"/>
                <a:gd name="connsiteX1" fmla="*/ 4782 w 554928"/>
                <a:gd name="connsiteY1" fmla="*/ 193864 h 199582"/>
                <a:gd name="connsiteX2" fmla="*/ 306407 w 554928"/>
                <a:gd name="connsiteY2" fmla="*/ 73214 h 199582"/>
                <a:gd name="connsiteX3" fmla="*/ 261957 w 554928"/>
                <a:gd name="connsiteY3" fmla="*/ 95439 h 199582"/>
                <a:gd name="connsiteX4" fmla="*/ 417532 w 554928"/>
                <a:gd name="connsiteY4" fmla="*/ 47814 h 199582"/>
                <a:gd name="connsiteX5" fmla="*/ 366732 w 554928"/>
                <a:gd name="connsiteY5" fmla="*/ 89089 h 199582"/>
                <a:gd name="connsiteX6" fmla="*/ 385782 w 554928"/>
                <a:gd name="connsiteY6" fmla="*/ 133539 h 199582"/>
                <a:gd name="connsiteX7" fmla="*/ 395307 w 554928"/>
                <a:gd name="connsiteY7" fmla="*/ 63689 h 199582"/>
                <a:gd name="connsiteX8" fmla="*/ 442932 w 554928"/>
                <a:gd name="connsiteY8" fmla="*/ 89089 h 199582"/>
                <a:gd name="connsiteX9" fmla="*/ 395307 w 554928"/>
                <a:gd name="connsiteY9" fmla="*/ 54164 h 199582"/>
                <a:gd name="connsiteX10" fmla="*/ 506432 w 554928"/>
                <a:gd name="connsiteY10" fmla="*/ 9714 h 199582"/>
                <a:gd name="connsiteX11" fmla="*/ 477857 w 554928"/>
                <a:gd name="connsiteY11" fmla="*/ 28764 h 199582"/>
                <a:gd name="connsiteX12" fmla="*/ 506432 w 554928"/>
                <a:gd name="connsiteY12" fmla="*/ 28764 h 199582"/>
                <a:gd name="connsiteX13" fmla="*/ 538182 w 554928"/>
                <a:gd name="connsiteY13" fmla="*/ 70039 h 199582"/>
                <a:gd name="connsiteX14" fmla="*/ 550882 w 554928"/>
                <a:gd name="connsiteY14" fmla="*/ 114489 h 199582"/>
                <a:gd name="connsiteX15" fmla="*/ 550882 w 554928"/>
                <a:gd name="connsiteY15" fmla="*/ 82739 h 199582"/>
                <a:gd name="connsiteX16" fmla="*/ 503257 w 554928"/>
                <a:gd name="connsiteY16" fmla="*/ 189 h 199582"/>
                <a:gd name="connsiteX17" fmla="*/ 227032 w 554928"/>
                <a:gd name="connsiteY17" fmla="*/ 108139 h 199582"/>
                <a:gd name="connsiteX18" fmla="*/ 268307 w 554928"/>
                <a:gd name="connsiteY18" fmla="*/ 95439 h 199582"/>
                <a:gd name="connsiteX19" fmla="*/ 1607 w 554928"/>
                <a:gd name="connsiteY19" fmla="*/ 190689 h 199582"/>
                <a:gd name="connsiteX20" fmla="*/ 157182 w 554928"/>
                <a:gd name="connsiteY20" fmla="*/ 181164 h 19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928" h="199582">
                  <a:moveTo>
                    <a:pt x="157182" y="181164"/>
                  </a:moveTo>
                  <a:cubicBezTo>
                    <a:pt x="157711" y="181693"/>
                    <a:pt x="-20089" y="211856"/>
                    <a:pt x="4782" y="193864"/>
                  </a:cubicBezTo>
                  <a:cubicBezTo>
                    <a:pt x="29653" y="175872"/>
                    <a:pt x="263545" y="89618"/>
                    <a:pt x="306407" y="73214"/>
                  </a:cubicBezTo>
                  <a:cubicBezTo>
                    <a:pt x="349270" y="56810"/>
                    <a:pt x="243436" y="99672"/>
                    <a:pt x="261957" y="95439"/>
                  </a:cubicBezTo>
                  <a:cubicBezTo>
                    <a:pt x="280478" y="91206"/>
                    <a:pt x="400070" y="48872"/>
                    <a:pt x="417532" y="47814"/>
                  </a:cubicBezTo>
                  <a:cubicBezTo>
                    <a:pt x="434994" y="46756"/>
                    <a:pt x="372024" y="74802"/>
                    <a:pt x="366732" y="89089"/>
                  </a:cubicBezTo>
                  <a:cubicBezTo>
                    <a:pt x="361440" y="103376"/>
                    <a:pt x="381020" y="137772"/>
                    <a:pt x="385782" y="133539"/>
                  </a:cubicBezTo>
                  <a:cubicBezTo>
                    <a:pt x="390544" y="129306"/>
                    <a:pt x="385782" y="71097"/>
                    <a:pt x="395307" y="63689"/>
                  </a:cubicBezTo>
                  <a:cubicBezTo>
                    <a:pt x="404832" y="56281"/>
                    <a:pt x="442932" y="90676"/>
                    <a:pt x="442932" y="89089"/>
                  </a:cubicBezTo>
                  <a:cubicBezTo>
                    <a:pt x="442932" y="87502"/>
                    <a:pt x="384724" y="67393"/>
                    <a:pt x="395307" y="54164"/>
                  </a:cubicBezTo>
                  <a:cubicBezTo>
                    <a:pt x="405890" y="40935"/>
                    <a:pt x="492674" y="13947"/>
                    <a:pt x="506432" y="9714"/>
                  </a:cubicBezTo>
                  <a:cubicBezTo>
                    <a:pt x="520190" y="5481"/>
                    <a:pt x="477857" y="25589"/>
                    <a:pt x="477857" y="28764"/>
                  </a:cubicBezTo>
                  <a:cubicBezTo>
                    <a:pt x="477857" y="31939"/>
                    <a:pt x="496378" y="21885"/>
                    <a:pt x="506432" y="28764"/>
                  </a:cubicBezTo>
                  <a:cubicBezTo>
                    <a:pt x="516486" y="35643"/>
                    <a:pt x="530774" y="55752"/>
                    <a:pt x="538182" y="70039"/>
                  </a:cubicBezTo>
                  <a:cubicBezTo>
                    <a:pt x="545590" y="84326"/>
                    <a:pt x="548765" y="112372"/>
                    <a:pt x="550882" y="114489"/>
                  </a:cubicBezTo>
                  <a:cubicBezTo>
                    <a:pt x="552999" y="116606"/>
                    <a:pt x="558819" y="101789"/>
                    <a:pt x="550882" y="82739"/>
                  </a:cubicBezTo>
                  <a:cubicBezTo>
                    <a:pt x="542945" y="63689"/>
                    <a:pt x="557232" y="-4044"/>
                    <a:pt x="503257" y="189"/>
                  </a:cubicBezTo>
                  <a:cubicBezTo>
                    <a:pt x="449282" y="4422"/>
                    <a:pt x="266190" y="92264"/>
                    <a:pt x="227032" y="108139"/>
                  </a:cubicBezTo>
                  <a:cubicBezTo>
                    <a:pt x="187874" y="124014"/>
                    <a:pt x="268307" y="95439"/>
                    <a:pt x="268307" y="95439"/>
                  </a:cubicBezTo>
                  <a:cubicBezTo>
                    <a:pt x="230736" y="109197"/>
                    <a:pt x="21715" y="176402"/>
                    <a:pt x="1607" y="190689"/>
                  </a:cubicBezTo>
                  <a:cubicBezTo>
                    <a:pt x="-18501" y="204976"/>
                    <a:pt x="156653" y="180635"/>
                    <a:pt x="157182" y="181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26A1D2B0-EC3E-0026-48E8-26B8E7B34946}"/>
                </a:ext>
              </a:extLst>
            </p:cNvPr>
            <p:cNvSpPr/>
            <p:nvPr/>
          </p:nvSpPr>
          <p:spPr>
            <a:xfrm>
              <a:off x="2762243" y="5152628"/>
              <a:ext cx="130610" cy="389766"/>
            </a:xfrm>
            <a:custGeom>
              <a:avLst/>
              <a:gdLst>
                <a:gd name="connsiteX0" fmla="*/ 130182 w 130610"/>
                <a:gd name="connsiteY0" fmla="*/ 397 h 389766"/>
                <a:gd name="connsiteX1" fmla="*/ 19057 w 130610"/>
                <a:gd name="connsiteY1" fmla="*/ 124222 h 389766"/>
                <a:gd name="connsiteX2" fmla="*/ 60332 w 130610"/>
                <a:gd name="connsiteY2" fmla="*/ 114697 h 389766"/>
                <a:gd name="connsiteX3" fmla="*/ 31757 w 130610"/>
                <a:gd name="connsiteY3" fmla="*/ 159147 h 389766"/>
                <a:gd name="connsiteX4" fmla="*/ 7 w 130610"/>
                <a:gd name="connsiteY4" fmla="*/ 282972 h 389766"/>
                <a:gd name="connsiteX5" fmla="*/ 28582 w 130610"/>
                <a:gd name="connsiteY5" fmla="*/ 244872 h 389766"/>
                <a:gd name="connsiteX6" fmla="*/ 15882 w 130610"/>
                <a:gd name="connsiteY6" fmla="*/ 327422 h 389766"/>
                <a:gd name="connsiteX7" fmla="*/ 12707 w 130610"/>
                <a:gd name="connsiteY7" fmla="*/ 381397 h 389766"/>
                <a:gd name="connsiteX8" fmla="*/ 41282 w 130610"/>
                <a:gd name="connsiteY8" fmla="*/ 143272 h 389766"/>
                <a:gd name="connsiteX9" fmla="*/ 57157 w 130610"/>
                <a:gd name="connsiteY9" fmla="*/ 86122 h 389766"/>
                <a:gd name="connsiteX10" fmla="*/ 130182 w 130610"/>
                <a:gd name="connsiteY10" fmla="*/ 397 h 38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610" h="389766">
                  <a:moveTo>
                    <a:pt x="130182" y="397"/>
                  </a:moveTo>
                  <a:cubicBezTo>
                    <a:pt x="123832" y="6747"/>
                    <a:pt x="30699" y="105172"/>
                    <a:pt x="19057" y="124222"/>
                  </a:cubicBezTo>
                  <a:cubicBezTo>
                    <a:pt x="7415" y="143272"/>
                    <a:pt x="58215" y="108876"/>
                    <a:pt x="60332" y="114697"/>
                  </a:cubicBezTo>
                  <a:cubicBezTo>
                    <a:pt x="62449" y="120518"/>
                    <a:pt x="41811" y="131101"/>
                    <a:pt x="31757" y="159147"/>
                  </a:cubicBezTo>
                  <a:cubicBezTo>
                    <a:pt x="21703" y="187193"/>
                    <a:pt x="536" y="268685"/>
                    <a:pt x="7" y="282972"/>
                  </a:cubicBezTo>
                  <a:cubicBezTo>
                    <a:pt x="-522" y="297260"/>
                    <a:pt x="25936" y="237464"/>
                    <a:pt x="28582" y="244872"/>
                  </a:cubicBezTo>
                  <a:cubicBezTo>
                    <a:pt x="31228" y="252280"/>
                    <a:pt x="18528" y="304668"/>
                    <a:pt x="15882" y="327422"/>
                  </a:cubicBezTo>
                  <a:cubicBezTo>
                    <a:pt x="13236" y="350176"/>
                    <a:pt x="8474" y="412089"/>
                    <a:pt x="12707" y="381397"/>
                  </a:cubicBezTo>
                  <a:cubicBezTo>
                    <a:pt x="16940" y="350705"/>
                    <a:pt x="33874" y="192484"/>
                    <a:pt x="41282" y="143272"/>
                  </a:cubicBezTo>
                  <a:cubicBezTo>
                    <a:pt x="48690" y="94060"/>
                    <a:pt x="43928" y="106760"/>
                    <a:pt x="57157" y="86122"/>
                  </a:cubicBezTo>
                  <a:cubicBezTo>
                    <a:pt x="70386" y="65484"/>
                    <a:pt x="136532" y="-5953"/>
                    <a:pt x="130182" y="3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CA721084-AA73-A954-F9C0-A22050D3E775}"/>
                </a:ext>
              </a:extLst>
            </p:cNvPr>
            <p:cNvSpPr/>
            <p:nvPr/>
          </p:nvSpPr>
          <p:spPr>
            <a:xfrm>
              <a:off x="2746339" y="5054574"/>
              <a:ext cx="101738" cy="194037"/>
            </a:xfrm>
            <a:custGeom>
              <a:avLst/>
              <a:gdLst>
                <a:gd name="connsiteX0" fmla="*/ 101636 w 101738"/>
                <a:gd name="connsiteY0" fmla="*/ 26 h 194037"/>
                <a:gd name="connsiteX1" fmla="*/ 38136 w 101738"/>
                <a:gd name="connsiteY1" fmla="*/ 101626 h 194037"/>
                <a:gd name="connsiteX2" fmla="*/ 36 w 101738"/>
                <a:gd name="connsiteY2" fmla="*/ 193701 h 194037"/>
                <a:gd name="connsiteX3" fmla="*/ 44486 w 101738"/>
                <a:gd name="connsiteY3" fmla="*/ 133376 h 194037"/>
                <a:gd name="connsiteX4" fmla="*/ 88936 w 101738"/>
                <a:gd name="connsiteY4" fmla="*/ 152426 h 194037"/>
                <a:gd name="connsiteX5" fmla="*/ 57186 w 101738"/>
                <a:gd name="connsiteY5" fmla="*/ 92101 h 194037"/>
                <a:gd name="connsiteX6" fmla="*/ 69886 w 101738"/>
                <a:gd name="connsiteY6" fmla="*/ 117501 h 194037"/>
                <a:gd name="connsiteX7" fmla="*/ 15911 w 101738"/>
                <a:gd name="connsiteY7" fmla="*/ 146076 h 194037"/>
                <a:gd name="connsiteX8" fmla="*/ 28611 w 101738"/>
                <a:gd name="connsiteY8" fmla="*/ 79401 h 194037"/>
                <a:gd name="connsiteX9" fmla="*/ 22261 w 101738"/>
                <a:gd name="connsiteY9" fmla="*/ 111151 h 194037"/>
                <a:gd name="connsiteX10" fmla="*/ 101636 w 101738"/>
                <a:gd name="connsiteY10" fmla="*/ 26 h 1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738" h="194037">
                  <a:moveTo>
                    <a:pt x="101636" y="26"/>
                  </a:moveTo>
                  <a:cubicBezTo>
                    <a:pt x="104282" y="-1562"/>
                    <a:pt x="55069" y="69347"/>
                    <a:pt x="38136" y="101626"/>
                  </a:cubicBezTo>
                  <a:cubicBezTo>
                    <a:pt x="21203" y="133905"/>
                    <a:pt x="-1022" y="188410"/>
                    <a:pt x="36" y="193701"/>
                  </a:cubicBezTo>
                  <a:cubicBezTo>
                    <a:pt x="1094" y="198992"/>
                    <a:pt x="29669" y="140255"/>
                    <a:pt x="44486" y="133376"/>
                  </a:cubicBezTo>
                  <a:cubicBezTo>
                    <a:pt x="59303" y="126497"/>
                    <a:pt x="86819" y="159305"/>
                    <a:pt x="88936" y="152426"/>
                  </a:cubicBezTo>
                  <a:cubicBezTo>
                    <a:pt x="91053" y="145547"/>
                    <a:pt x="60361" y="97922"/>
                    <a:pt x="57186" y="92101"/>
                  </a:cubicBezTo>
                  <a:cubicBezTo>
                    <a:pt x="54011" y="86280"/>
                    <a:pt x="76765" y="108505"/>
                    <a:pt x="69886" y="117501"/>
                  </a:cubicBezTo>
                  <a:cubicBezTo>
                    <a:pt x="63007" y="126497"/>
                    <a:pt x="22790" y="152426"/>
                    <a:pt x="15911" y="146076"/>
                  </a:cubicBezTo>
                  <a:cubicBezTo>
                    <a:pt x="9032" y="139726"/>
                    <a:pt x="27553" y="85222"/>
                    <a:pt x="28611" y="79401"/>
                  </a:cubicBezTo>
                  <a:cubicBezTo>
                    <a:pt x="29669" y="73580"/>
                    <a:pt x="10090" y="122264"/>
                    <a:pt x="22261" y="111151"/>
                  </a:cubicBezTo>
                  <a:cubicBezTo>
                    <a:pt x="34432" y="100038"/>
                    <a:pt x="98990" y="1614"/>
                    <a:pt x="10163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0AD0EB5C-7607-B479-C058-5A9DD5CB9CBC}"/>
                </a:ext>
              </a:extLst>
            </p:cNvPr>
            <p:cNvSpPr/>
            <p:nvPr/>
          </p:nvSpPr>
          <p:spPr>
            <a:xfrm>
              <a:off x="2708868" y="5267325"/>
              <a:ext cx="94657" cy="203705"/>
            </a:xfrm>
            <a:custGeom>
              <a:avLst/>
              <a:gdLst>
                <a:gd name="connsiteX0" fmla="*/ 94657 w 94657"/>
                <a:gd name="connsiteY0" fmla="*/ 47625 h 203705"/>
                <a:gd name="connsiteX1" fmla="*/ 47032 w 94657"/>
                <a:gd name="connsiteY1" fmla="*/ 0 h 203705"/>
                <a:gd name="connsiteX2" fmla="*/ 5757 w 94657"/>
                <a:gd name="connsiteY2" fmla="*/ 47625 h 203705"/>
                <a:gd name="connsiteX3" fmla="*/ 18457 w 94657"/>
                <a:gd name="connsiteY3" fmla="*/ 60325 h 203705"/>
                <a:gd name="connsiteX4" fmla="*/ 2582 w 94657"/>
                <a:gd name="connsiteY4" fmla="*/ 133350 h 203705"/>
                <a:gd name="connsiteX5" fmla="*/ 5757 w 94657"/>
                <a:gd name="connsiteY5" fmla="*/ 177800 h 203705"/>
                <a:gd name="connsiteX6" fmla="*/ 56557 w 94657"/>
                <a:gd name="connsiteY6" fmla="*/ 203200 h 203705"/>
                <a:gd name="connsiteX7" fmla="*/ 24807 w 94657"/>
                <a:gd name="connsiteY7" fmla="*/ 155575 h 203705"/>
                <a:gd name="connsiteX8" fmla="*/ 37507 w 94657"/>
                <a:gd name="connsiteY8" fmla="*/ 19050 h 203705"/>
                <a:gd name="connsiteX9" fmla="*/ 21632 w 94657"/>
                <a:gd name="connsiteY9" fmla="*/ 60325 h 203705"/>
                <a:gd name="connsiteX10" fmla="*/ 47032 w 94657"/>
                <a:gd name="connsiteY10" fmla="*/ 28575 h 203705"/>
                <a:gd name="connsiteX11" fmla="*/ 94657 w 94657"/>
                <a:gd name="connsiteY11" fmla="*/ 47625 h 20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657" h="203705">
                  <a:moveTo>
                    <a:pt x="94657" y="47625"/>
                  </a:moveTo>
                  <a:cubicBezTo>
                    <a:pt x="94657" y="42863"/>
                    <a:pt x="61849" y="0"/>
                    <a:pt x="47032" y="0"/>
                  </a:cubicBezTo>
                  <a:cubicBezTo>
                    <a:pt x="32215" y="0"/>
                    <a:pt x="5757" y="47625"/>
                    <a:pt x="5757" y="47625"/>
                  </a:cubicBezTo>
                  <a:cubicBezTo>
                    <a:pt x="994" y="57679"/>
                    <a:pt x="18986" y="46037"/>
                    <a:pt x="18457" y="60325"/>
                  </a:cubicBezTo>
                  <a:cubicBezTo>
                    <a:pt x="17928" y="74613"/>
                    <a:pt x="4699" y="113771"/>
                    <a:pt x="2582" y="133350"/>
                  </a:cubicBezTo>
                  <a:cubicBezTo>
                    <a:pt x="465" y="152929"/>
                    <a:pt x="-3239" y="166158"/>
                    <a:pt x="5757" y="177800"/>
                  </a:cubicBezTo>
                  <a:cubicBezTo>
                    <a:pt x="14753" y="189442"/>
                    <a:pt x="53382" y="206904"/>
                    <a:pt x="56557" y="203200"/>
                  </a:cubicBezTo>
                  <a:cubicBezTo>
                    <a:pt x="59732" y="199496"/>
                    <a:pt x="27982" y="186267"/>
                    <a:pt x="24807" y="155575"/>
                  </a:cubicBezTo>
                  <a:cubicBezTo>
                    <a:pt x="21632" y="124883"/>
                    <a:pt x="38036" y="34925"/>
                    <a:pt x="37507" y="19050"/>
                  </a:cubicBezTo>
                  <a:cubicBezTo>
                    <a:pt x="36978" y="3175"/>
                    <a:pt x="20045" y="58738"/>
                    <a:pt x="21632" y="60325"/>
                  </a:cubicBezTo>
                  <a:cubicBezTo>
                    <a:pt x="23219" y="61912"/>
                    <a:pt x="38036" y="31750"/>
                    <a:pt x="47032" y="28575"/>
                  </a:cubicBezTo>
                  <a:cubicBezTo>
                    <a:pt x="56028" y="25400"/>
                    <a:pt x="94657" y="52387"/>
                    <a:pt x="94657" y="47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42C19FB4-1DCA-7981-6BC4-DE873A3B5A1A}"/>
                </a:ext>
              </a:extLst>
            </p:cNvPr>
            <p:cNvSpPr/>
            <p:nvPr/>
          </p:nvSpPr>
          <p:spPr>
            <a:xfrm>
              <a:off x="2240554" y="4774653"/>
              <a:ext cx="235949" cy="479259"/>
            </a:xfrm>
            <a:custGeom>
              <a:avLst/>
              <a:gdLst>
                <a:gd name="connsiteX0" fmla="*/ 235946 w 235949"/>
                <a:gd name="connsiteY0" fmla="*/ 547 h 479259"/>
                <a:gd name="connsiteX1" fmla="*/ 162921 w 235949"/>
                <a:gd name="connsiteY1" fmla="*/ 143422 h 479259"/>
                <a:gd name="connsiteX2" fmla="*/ 105771 w 235949"/>
                <a:gd name="connsiteY2" fmla="*/ 286297 h 479259"/>
                <a:gd name="connsiteX3" fmla="*/ 131171 w 235949"/>
                <a:gd name="connsiteY3" fmla="*/ 203747 h 479259"/>
                <a:gd name="connsiteX4" fmla="*/ 124821 w 235949"/>
                <a:gd name="connsiteY4" fmla="*/ 146597 h 479259"/>
                <a:gd name="connsiteX5" fmla="*/ 172446 w 235949"/>
                <a:gd name="connsiteY5" fmla="*/ 111672 h 479259"/>
                <a:gd name="connsiteX6" fmla="*/ 112121 w 235949"/>
                <a:gd name="connsiteY6" fmla="*/ 149772 h 479259"/>
                <a:gd name="connsiteX7" fmla="*/ 131171 w 235949"/>
                <a:gd name="connsiteY7" fmla="*/ 206922 h 479259"/>
                <a:gd name="connsiteX8" fmla="*/ 108946 w 235949"/>
                <a:gd name="connsiteY8" fmla="*/ 279947 h 479259"/>
                <a:gd name="connsiteX9" fmla="*/ 996 w 235949"/>
                <a:gd name="connsiteY9" fmla="*/ 476797 h 479259"/>
                <a:gd name="connsiteX10" fmla="*/ 61321 w 235949"/>
                <a:gd name="connsiteY10" fmla="*/ 375197 h 479259"/>
                <a:gd name="connsiteX11" fmla="*/ 162921 w 235949"/>
                <a:gd name="connsiteY11" fmla="*/ 156122 h 479259"/>
                <a:gd name="connsiteX12" fmla="*/ 166096 w 235949"/>
                <a:gd name="connsiteY12" fmla="*/ 197397 h 479259"/>
                <a:gd name="connsiteX13" fmla="*/ 235946 w 235949"/>
                <a:gd name="connsiteY13" fmla="*/ 547 h 4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949" h="479259">
                  <a:moveTo>
                    <a:pt x="235946" y="547"/>
                  </a:moveTo>
                  <a:cubicBezTo>
                    <a:pt x="235417" y="-8449"/>
                    <a:pt x="184617" y="95797"/>
                    <a:pt x="162921" y="143422"/>
                  </a:cubicBezTo>
                  <a:cubicBezTo>
                    <a:pt x="141225" y="191047"/>
                    <a:pt x="111063" y="276243"/>
                    <a:pt x="105771" y="286297"/>
                  </a:cubicBezTo>
                  <a:cubicBezTo>
                    <a:pt x="100479" y="296351"/>
                    <a:pt x="127996" y="227030"/>
                    <a:pt x="131171" y="203747"/>
                  </a:cubicBezTo>
                  <a:cubicBezTo>
                    <a:pt x="134346" y="180464"/>
                    <a:pt x="117942" y="161943"/>
                    <a:pt x="124821" y="146597"/>
                  </a:cubicBezTo>
                  <a:cubicBezTo>
                    <a:pt x="131700" y="131251"/>
                    <a:pt x="174563" y="111143"/>
                    <a:pt x="172446" y="111672"/>
                  </a:cubicBezTo>
                  <a:cubicBezTo>
                    <a:pt x="170329" y="112201"/>
                    <a:pt x="119000" y="133897"/>
                    <a:pt x="112121" y="149772"/>
                  </a:cubicBezTo>
                  <a:cubicBezTo>
                    <a:pt x="105242" y="165647"/>
                    <a:pt x="131700" y="185226"/>
                    <a:pt x="131171" y="206922"/>
                  </a:cubicBezTo>
                  <a:cubicBezTo>
                    <a:pt x="130642" y="228618"/>
                    <a:pt x="130642" y="234968"/>
                    <a:pt x="108946" y="279947"/>
                  </a:cubicBezTo>
                  <a:cubicBezTo>
                    <a:pt x="87250" y="324926"/>
                    <a:pt x="8933" y="460922"/>
                    <a:pt x="996" y="476797"/>
                  </a:cubicBezTo>
                  <a:cubicBezTo>
                    <a:pt x="-6941" y="492672"/>
                    <a:pt x="34334" y="428643"/>
                    <a:pt x="61321" y="375197"/>
                  </a:cubicBezTo>
                  <a:cubicBezTo>
                    <a:pt x="88308" y="321751"/>
                    <a:pt x="145459" y="185755"/>
                    <a:pt x="162921" y="156122"/>
                  </a:cubicBezTo>
                  <a:cubicBezTo>
                    <a:pt x="180383" y="126489"/>
                    <a:pt x="156042" y="222268"/>
                    <a:pt x="166096" y="197397"/>
                  </a:cubicBezTo>
                  <a:cubicBezTo>
                    <a:pt x="176150" y="172526"/>
                    <a:pt x="236475" y="9543"/>
                    <a:pt x="235946" y="5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7052FB65-5E1D-8294-6D9E-6337F87652E4}"/>
                </a:ext>
              </a:extLst>
            </p:cNvPr>
            <p:cNvSpPr/>
            <p:nvPr/>
          </p:nvSpPr>
          <p:spPr>
            <a:xfrm>
              <a:off x="2260264" y="5161634"/>
              <a:ext cx="241924" cy="117511"/>
            </a:xfrm>
            <a:custGeom>
              <a:avLst/>
              <a:gdLst>
                <a:gd name="connsiteX0" fmla="*/ 238461 w 241924"/>
                <a:gd name="connsiteY0" fmla="*/ 4091 h 117511"/>
                <a:gd name="connsiteX1" fmla="*/ 3511 w 241924"/>
                <a:gd name="connsiteY1" fmla="*/ 115216 h 117511"/>
                <a:gd name="connsiteX2" fmla="*/ 92411 w 241924"/>
                <a:gd name="connsiteY2" fmla="*/ 77116 h 117511"/>
                <a:gd name="connsiteX3" fmla="*/ 22561 w 241924"/>
                <a:gd name="connsiteY3" fmla="*/ 51716 h 117511"/>
                <a:gd name="connsiteX4" fmla="*/ 98761 w 241924"/>
                <a:gd name="connsiteY4" fmla="*/ 61241 h 117511"/>
                <a:gd name="connsiteX5" fmla="*/ 143211 w 241924"/>
                <a:gd name="connsiteY5" fmla="*/ 26316 h 117511"/>
                <a:gd name="connsiteX6" fmla="*/ 238461 w 241924"/>
                <a:gd name="connsiteY6" fmla="*/ 4091 h 11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924" h="117511">
                  <a:moveTo>
                    <a:pt x="238461" y="4091"/>
                  </a:moveTo>
                  <a:cubicBezTo>
                    <a:pt x="215178" y="18908"/>
                    <a:pt x="27853" y="103045"/>
                    <a:pt x="3511" y="115216"/>
                  </a:cubicBezTo>
                  <a:cubicBezTo>
                    <a:pt x="-20831" y="127387"/>
                    <a:pt x="89236" y="87699"/>
                    <a:pt x="92411" y="77116"/>
                  </a:cubicBezTo>
                  <a:cubicBezTo>
                    <a:pt x="95586" y="66533"/>
                    <a:pt x="21503" y="54362"/>
                    <a:pt x="22561" y="51716"/>
                  </a:cubicBezTo>
                  <a:cubicBezTo>
                    <a:pt x="23619" y="49070"/>
                    <a:pt x="78653" y="65474"/>
                    <a:pt x="98761" y="61241"/>
                  </a:cubicBezTo>
                  <a:cubicBezTo>
                    <a:pt x="118869" y="57008"/>
                    <a:pt x="125749" y="33724"/>
                    <a:pt x="143211" y="26316"/>
                  </a:cubicBezTo>
                  <a:cubicBezTo>
                    <a:pt x="160673" y="18908"/>
                    <a:pt x="261744" y="-10726"/>
                    <a:pt x="238461" y="40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0E032FFF-ACEE-C84E-61FA-1483F387CFD4}"/>
                </a:ext>
              </a:extLst>
            </p:cNvPr>
            <p:cNvSpPr/>
            <p:nvPr/>
          </p:nvSpPr>
          <p:spPr>
            <a:xfrm>
              <a:off x="2245414" y="5232396"/>
              <a:ext cx="180936" cy="130605"/>
            </a:xfrm>
            <a:custGeom>
              <a:avLst/>
              <a:gdLst>
                <a:gd name="connsiteX0" fmla="*/ 24711 w 180936"/>
                <a:gd name="connsiteY0" fmla="*/ 25404 h 130605"/>
                <a:gd name="connsiteX1" fmla="*/ 43761 w 180936"/>
                <a:gd name="connsiteY1" fmla="*/ 95254 h 130605"/>
                <a:gd name="connsiteX2" fmla="*/ 24711 w 180936"/>
                <a:gd name="connsiteY2" fmla="*/ 130179 h 130605"/>
                <a:gd name="connsiteX3" fmla="*/ 65986 w 180936"/>
                <a:gd name="connsiteY3" fmla="*/ 73029 h 130605"/>
                <a:gd name="connsiteX4" fmla="*/ 180286 w 180936"/>
                <a:gd name="connsiteY4" fmla="*/ 4 h 130605"/>
                <a:gd name="connsiteX5" fmla="*/ 8836 w 180936"/>
                <a:gd name="connsiteY5" fmla="*/ 76204 h 130605"/>
                <a:gd name="connsiteX6" fmla="*/ 24711 w 180936"/>
                <a:gd name="connsiteY6" fmla="*/ 25404 h 1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36" h="130605">
                  <a:moveTo>
                    <a:pt x="24711" y="25404"/>
                  </a:moveTo>
                  <a:cubicBezTo>
                    <a:pt x="30532" y="28579"/>
                    <a:pt x="43761" y="77792"/>
                    <a:pt x="43761" y="95254"/>
                  </a:cubicBezTo>
                  <a:cubicBezTo>
                    <a:pt x="43761" y="112716"/>
                    <a:pt x="21007" y="133883"/>
                    <a:pt x="24711" y="130179"/>
                  </a:cubicBezTo>
                  <a:cubicBezTo>
                    <a:pt x="28415" y="126475"/>
                    <a:pt x="40057" y="94725"/>
                    <a:pt x="65986" y="73029"/>
                  </a:cubicBezTo>
                  <a:cubicBezTo>
                    <a:pt x="91915" y="51333"/>
                    <a:pt x="189811" y="-525"/>
                    <a:pt x="180286" y="4"/>
                  </a:cubicBezTo>
                  <a:cubicBezTo>
                    <a:pt x="170761" y="533"/>
                    <a:pt x="33707" y="69325"/>
                    <a:pt x="8836" y="76204"/>
                  </a:cubicBezTo>
                  <a:cubicBezTo>
                    <a:pt x="-16035" y="83083"/>
                    <a:pt x="18890" y="22229"/>
                    <a:pt x="24711" y="254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90736224-4F4E-916A-2E00-406683A2BD62}"/>
                </a:ext>
              </a:extLst>
            </p:cNvPr>
            <p:cNvSpPr/>
            <p:nvPr/>
          </p:nvSpPr>
          <p:spPr>
            <a:xfrm>
              <a:off x="2809858" y="4654542"/>
              <a:ext cx="120781" cy="552458"/>
            </a:xfrm>
            <a:custGeom>
              <a:avLst/>
              <a:gdLst>
                <a:gd name="connsiteX0" fmla="*/ 57167 w 120781"/>
                <a:gd name="connsiteY0" fmla="*/ 8 h 552458"/>
                <a:gd name="connsiteX1" fmla="*/ 104792 w 120781"/>
                <a:gd name="connsiteY1" fmla="*/ 98433 h 552458"/>
                <a:gd name="connsiteX2" fmla="*/ 104792 w 120781"/>
                <a:gd name="connsiteY2" fmla="*/ 85733 h 552458"/>
                <a:gd name="connsiteX3" fmla="*/ 60342 w 120781"/>
                <a:gd name="connsiteY3" fmla="*/ 250833 h 552458"/>
                <a:gd name="connsiteX4" fmla="*/ 53992 w 120781"/>
                <a:gd name="connsiteY4" fmla="*/ 333383 h 552458"/>
                <a:gd name="connsiteX5" fmla="*/ 63517 w 120781"/>
                <a:gd name="connsiteY5" fmla="*/ 441333 h 552458"/>
                <a:gd name="connsiteX6" fmla="*/ 57167 w 120781"/>
                <a:gd name="connsiteY6" fmla="*/ 552458 h 552458"/>
                <a:gd name="connsiteX7" fmla="*/ 31767 w 120781"/>
                <a:gd name="connsiteY7" fmla="*/ 441333 h 552458"/>
                <a:gd name="connsiteX8" fmla="*/ 6367 w 120781"/>
                <a:gd name="connsiteY8" fmla="*/ 327033 h 552458"/>
                <a:gd name="connsiteX9" fmla="*/ 53992 w 120781"/>
                <a:gd name="connsiteY9" fmla="*/ 396883 h 552458"/>
                <a:gd name="connsiteX10" fmla="*/ 53992 w 120781"/>
                <a:gd name="connsiteY10" fmla="*/ 333383 h 552458"/>
                <a:gd name="connsiteX11" fmla="*/ 17 w 120781"/>
                <a:gd name="connsiteY11" fmla="*/ 222258 h 552458"/>
                <a:gd name="connsiteX12" fmla="*/ 60342 w 120781"/>
                <a:gd name="connsiteY12" fmla="*/ 301633 h 552458"/>
                <a:gd name="connsiteX13" fmla="*/ 120667 w 120781"/>
                <a:gd name="connsiteY13" fmla="*/ 104783 h 552458"/>
                <a:gd name="connsiteX14" fmla="*/ 57167 w 120781"/>
                <a:gd name="connsiteY14" fmla="*/ 8 h 5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781" h="552458">
                  <a:moveTo>
                    <a:pt x="57167" y="8"/>
                  </a:moveTo>
                  <a:cubicBezTo>
                    <a:pt x="54521" y="-1050"/>
                    <a:pt x="104792" y="98433"/>
                    <a:pt x="104792" y="98433"/>
                  </a:cubicBezTo>
                  <a:cubicBezTo>
                    <a:pt x="112729" y="112720"/>
                    <a:pt x="112200" y="60333"/>
                    <a:pt x="104792" y="85733"/>
                  </a:cubicBezTo>
                  <a:cubicBezTo>
                    <a:pt x="97384" y="111133"/>
                    <a:pt x="68809" y="209558"/>
                    <a:pt x="60342" y="250833"/>
                  </a:cubicBezTo>
                  <a:cubicBezTo>
                    <a:pt x="51875" y="292108"/>
                    <a:pt x="53463" y="301633"/>
                    <a:pt x="53992" y="333383"/>
                  </a:cubicBezTo>
                  <a:cubicBezTo>
                    <a:pt x="54521" y="365133"/>
                    <a:pt x="62988" y="404821"/>
                    <a:pt x="63517" y="441333"/>
                  </a:cubicBezTo>
                  <a:cubicBezTo>
                    <a:pt x="64046" y="477845"/>
                    <a:pt x="62459" y="552458"/>
                    <a:pt x="57167" y="552458"/>
                  </a:cubicBezTo>
                  <a:cubicBezTo>
                    <a:pt x="51875" y="552458"/>
                    <a:pt x="40234" y="478904"/>
                    <a:pt x="31767" y="441333"/>
                  </a:cubicBezTo>
                  <a:cubicBezTo>
                    <a:pt x="23300" y="403762"/>
                    <a:pt x="2663" y="334441"/>
                    <a:pt x="6367" y="327033"/>
                  </a:cubicBezTo>
                  <a:cubicBezTo>
                    <a:pt x="10071" y="319625"/>
                    <a:pt x="46055" y="395825"/>
                    <a:pt x="53992" y="396883"/>
                  </a:cubicBezTo>
                  <a:cubicBezTo>
                    <a:pt x="61929" y="397941"/>
                    <a:pt x="62988" y="362487"/>
                    <a:pt x="53992" y="333383"/>
                  </a:cubicBezTo>
                  <a:cubicBezTo>
                    <a:pt x="44996" y="304279"/>
                    <a:pt x="-1041" y="227549"/>
                    <a:pt x="17" y="222258"/>
                  </a:cubicBezTo>
                  <a:cubicBezTo>
                    <a:pt x="1075" y="216967"/>
                    <a:pt x="40234" y="321212"/>
                    <a:pt x="60342" y="301633"/>
                  </a:cubicBezTo>
                  <a:cubicBezTo>
                    <a:pt x="80450" y="282054"/>
                    <a:pt x="117492" y="148704"/>
                    <a:pt x="120667" y="104783"/>
                  </a:cubicBezTo>
                  <a:cubicBezTo>
                    <a:pt x="123842" y="60862"/>
                    <a:pt x="59813" y="1066"/>
                    <a:pt x="5716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5BC8811C-430A-1FBB-B50F-1FCDEE9CF372}"/>
                </a:ext>
              </a:extLst>
            </p:cNvPr>
            <p:cNvSpPr/>
            <p:nvPr/>
          </p:nvSpPr>
          <p:spPr>
            <a:xfrm>
              <a:off x="2807755" y="4555911"/>
              <a:ext cx="103724" cy="509996"/>
            </a:xfrm>
            <a:custGeom>
              <a:avLst/>
              <a:gdLst>
                <a:gd name="connsiteX0" fmla="*/ 103720 w 103724"/>
                <a:gd name="connsiteY0" fmla="*/ 214 h 509996"/>
                <a:gd name="connsiteX1" fmla="*/ 40220 w 103724"/>
                <a:gd name="connsiteY1" fmla="*/ 130389 h 509996"/>
                <a:gd name="connsiteX2" fmla="*/ 8470 w 103724"/>
                <a:gd name="connsiteY2" fmla="*/ 247864 h 509996"/>
                <a:gd name="connsiteX3" fmla="*/ 30695 w 103724"/>
                <a:gd name="connsiteY3" fmla="*/ 200239 h 509996"/>
                <a:gd name="connsiteX4" fmla="*/ 5295 w 103724"/>
                <a:gd name="connsiteY4" fmla="*/ 298664 h 509996"/>
                <a:gd name="connsiteX5" fmla="*/ 2120 w 103724"/>
                <a:gd name="connsiteY5" fmla="*/ 346289 h 509996"/>
                <a:gd name="connsiteX6" fmla="*/ 30695 w 103724"/>
                <a:gd name="connsiteY6" fmla="*/ 384389 h 509996"/>
                <a:gd name="connsiteX7" fmla="*/ 40220 w 103724"/>
                <a:gd name="connsiteY7" fmla="*/ 403439 h 509996"/>
                <a:gd name="connsiteX8" fmla="*/ 46570 w 103724"/>
                <a:gd name="connsiteY8" fmla="*/ 495514 h 509996"/>
                <a:gd name="connsiteX9" fmla="*/ 46570 w 103724"/>
                <a:gd name="connsiteY9" fmla="*/ 498689 h 509996"/>
                <a:gd name="connsiteX10" fmla="*/ 52920 w 103724"/>
                <a:gd name="connsiteY10" fmla="*/ 387564 h 509996"/>
                <a:gd name="connsiteX11" fmla="*/ 21170 w 103724"/>
                <a:gd name="connsiteY11" fmla="*/ 320889 h 509996"/>
                <a:gd name="connsiteX12" fmla="*/ 65620 w 103724"/>
                <a:gd name="connsiteY12" fmla="*/ 108164 h 509996"/>
                <a:gd name="connsiteX13" fmla="*/ 37045 w 103724"/>
                <a:gd name="connsiteY13" fmla="*/ 162139 h 509996"/>
                <a:gd name="connsiteX14" fmla="*/ 103720 w 103724"/>
                <a:gd name="connsiteY14" fmla="*/ 214 h 50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724" h="509996">
                  <a:moveTo>
                    <a:pt x="103720" y="214"/>
                  </a:moveTo>
                  <a:cubicBezTo>
                    <a:pt x="104249" y="-5078"/>
                    <a:pt x="56095" y="89114"/>
                    <a:pt x="40220" y="130389"/>
                  </a:cubicBezTo>
                  <a:cubicBezTo>
                    <a:pt x="24345" y="171664"/>
                    <a:pt x="10057" y="236222"/>
                    <a:pt x="8470" y="247864"/>
                  </a:cubicBezTo>
                  <a:cubicBezTo>
                    <a:pt x="6883" y="259506"/>
                    <a:pt x="31224" y="191772"/>
                    <a:pt x="30695" y="200239"/>
                  </a:cubicBezTo>
                  <a:cubicBezTo>
                    <a:pt x="30166" y="208706"/>
                    <a:pt x="10057" y="274322"/>
                    <a:pt x="5295" y="298664"/>
                  </a:cubicBezTo>
                  <a:cubicBezTo>
                    <a:pt x="533" y="323006"/>
                    <a:pt x="-2113" y="332002"/>
                    <a:pt x="2120" y="346289"/>
                  </a:cubicBezTo>
                  <a:cubicBezTo>
                    <a:pt x="6353" y="360576"/>
                    <a:pt x="24345" y="374864"/>
                    <a:pt x="30695" y="384389"/>
                  </a:cubicBezTo>
                  <a:cubicBezTo>
                    <a:pt x="37045" y="393914"/>
                    <a:pt x="37574" y="384918"/>
                    <a:pt x="40220" y="403439"/>
                  </a:cubicBezTo>
                  <a:cubicBezTo>
                    <a:pt x="42866" y="421960"/>
                    <a:pt x="45512" y="479639"/>
                    <a:pt x="46570" y="495514"/>
                  </a:cubicBezTo>
                  <a:cubicBezTo>
                    <a:pt x="47628" y="511389"/>
                    <a:pt x="45512" y="516680"/>
                    <a:pt x="46570" y="498689"/>
                  </a:cubicBezTo>
                  <a:cubicBezTo>
                    <a:pt x="47628" y="480698"/>
                    <a:pt x="57153" y="417197"/>
                    <a:pt x="52920" y="387564"/>
                  </a:cubicBezTo>
                  <a:cubicBezTo>
                    <a:pt x="48687" y="357931"/>
                    <a:pt x="19053" y="367456"/>
                    <a:pt x="21170" y="320889"/>
                  </a:cubicBezTo>
                  <a:cubicBezTo>
                    <a:pt x="23287" y="274322"/>
                    <a:pt x="62974" y="134622"/>
                    <a:pt x="65620" y="108164"/>
                  </a:cubicBezTo>
                  <a:cubicBezTo>
                    <a:pt x="68266" y="81706"/>
                    <a:pt x="29637" y="176426"/>
                    <a:pt x="37045" y="162139"/>
                  </a:cubicBezTo>
                  <a:cubicBezTo>
                    <a:pt x="44453" y="147852"/>
                    <a:pt x="103191" y="5506"/>
                    <a:pt x="103720" y="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71E0907B-01AB-B849-7155-F1894E9296D1}"/>
                </a:ext>
              </a:extLst>
            </p:cNvPr>
            <p:cNvSpPr/>
            <p:nvPr/>
          </p:nvSpPr>
          <p:spPr>
            <a:xfrm>
              <a:off x="2605198" y="4935440"/>
              <a:ext cx="274641" cy="97068"/>
            </a:xfrm>
            <a:custGeom>
              <a:avLst/>
              <a:gdLst>
                <a:gd name="connsiteX0" fmla="*/ 1477 w 274641"/>
                <a:gd name="connsiteY0" fmla="*/ 96935 h 97068"/>
                <a:gd name="connsiteX1" fmla="*/ 160227 w 274641"/>
                <a:gd name="connsiteY1" fmla="*/ 20735 h 97068"/>
                <a:gd name="connsiteX2" fmla="*/ 84027 w 274641"/>
                <a:gd name="connsiteY2" fmla="*/ 42960 h 97068"/>
                <a:gd name="connsiteX3" fmla="*/ 182452 w 274641"/>
                <a:gd name="connsiteY3" fmla="*/ 1685 h 97068"/>
                <a:gd name="connsiteX4" fmla="*/ 274527 w 274641"/>
                <a:gd name="connsiteY4" fmla="*/ 11210 h 97068"/>
                <a:gd name="connsiteX5" fmla="*/ 163402 w 274641"/>
                <a:gd name="connsiteY5" fmla="*/ 1685 h 97068"/>
                <a:gd name="connsiteX6" fmla="*/ 42752 w 274641"/>
                <a:gd name="connsiteY6" fmla="*/ 52485 h 97068"/>
                <a:gd name="connsiteX7" fmla="*/ 77677 w 274641"/>
                <a:gd name="connsiteY7" fmla="*/ 39785 h 97068"/>
                <a:gd name="connsiteX8" fmla="*/ 1477 w 274641"/>
                <a:gd name="connsiteY8" fmla="*/ 96935 h 97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641" h="97068">
                  <a:moveTo>
                    <a:pt x="1477" y="96935"/>
                  </a:moveTo>
                  <a:cubicBezTo>
                    <a:pt x="15235" y="93760"/>
                    <a:pt x="146469" y="29731"/>
                    <a:pt x="160227" y="20735"/>
                  </a:cubicBezTo>
                  <a:cubicBezTo>
                    <a:pt x="173985" y="11739"/>
                    <a:pt x="80323" y="46135"/>
                    <a:pt x="84027" y="42960"/>
                  </a:cubicBezTo>
                  <a:cubicBezTo>
                    <a:pt x="87731" y="39785"/>
                    <a:pt x="150702" y="6977"/>
                    <a:pt x="182452" y="1685"/>
                  </a:cubicBezTo>
                  <a:cubicBezTo>
                    <a:pt x="214202" y="-3607"/>
                    <a:pt x="277702" y="11210"/>
                    <a:pt x="274527" y="11210"/>
                  </a:cubicBezTo>
                  <a:cubicBezTo>
                    <a:pt x="271352" y="11210"/>
                    <a:pt x="202031" y="-5194"/>
                    <a:pt x="163402" y="1685"/>
                  </a:cubicBezTo>
                  <a:cubicBezTo>
                    <a:pt x="124773" y="8564"/>
                    <a:pt x="57040" y="46135"/>
                    <a:pt x="42752" y="52485"/>
                  </a:cubicBezTo>
                  <a:cubicBezTo>
                    <a:pt x="28464" y="58835"/>
                    <a:pt x="80852" y="33964"/>
                    <a:pt x="77677" y="39785"/>
                  </a:cubicBezTo>
                  <a:cubicBezTo>
                    <a:pt x="74502" y="45606"/>
                    <a:pt x="-12281" y="100110"/>
                    <a:pt x="1477" y="969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B21782E9-75D2-ADFB-5D77-804945BEE001}"/>
                </a:ext>
              </a:extLst>
            </p:cNvPr>
            <p:cNvSpPr/>
            <p:nvPr/>
          </p:nvSpPr>
          <p:spPr>
            <a:xfrm>
              <a:off x="2463347" y="4467135"/>
              <a:ext cx="279089" cy="336640"/>
            </a:xfrm>
            <a:custGeom>
              <a:avLst/>
              <a:gdLst>
                <a:gd name="connsiteX0" fmla="*/ 98878 w 279089"/>
                <a:gd name="connsiteY0" fmla="*/ 90 h 336640"/>
                <a:gd name="connsiteX1" fmla="*/ 143328 w 279089"/>
                <a:gd name="connsiteY1" fmla="*/ 47715 h 336640"/>
                <a:gd name="connsiteX2" fmla="*/ 73478 w 279089"/>
                <a:gd name="connsiteY2" fmla="*/ 85815 h 336640"/>
                <a:gd name="connsiteX3" fmla="*/ 70303 w 279089"/>
                <a:gd name="connsiteY3" fmla="*/ 136615 h 336640"/>
                <a:gd name="connsiteX4" fmla="*/ 41728 w 279089"/>
                <a:gd name="connsiteY4" fmla="*/ 206465 h 336640"/>
                <a:gd name="connsiteX5" fmla="*/ 453 w 279089"/>
                <a:gd name="connsiteY5" fmla="*/ 260440 h 336640"/>
                <a:gd name="connsiteX6" fmla="*/ 19503 w 279089"/>
                <a:gd name="connsiteY6" fmla="*/ 336640 h 336640"/>
                <a:gd name="connsiteX7" fmla="*/ 16328 w 279089"/>
                <a:gd name="connsiteY7" fmla="*/ 260440 h 336640"/>
                <a:gd name="connsiteX8" fmla="*/ 98878 w 279089"/>
                <a:gd name="connsiteY8" fmla="*/ 127090 h 336640"/>
                <a:gd name="connsiteX9" fmla="*/ 67128 w 279089"/>
                <a:gd name="connsiteY9" fmla="*/ 168365 h 336640"/>
                <a:gd name="connsiteX10" fmla="*/ 203653 w 279089"/>
                <a:gd name="connsiteY10" fmla="*/ 136615 h 336640"/>
                <a:gd name="connsiteX11" fmla="*/ 276678 w 279089"/>
                <a:gd name="connsiteY11" fmla="*/ 114390 h 336640"/>
                <a:gd name="connsiteX12" fmla="*/ 117928 w 279089"/>
                <a:gd name="connsiteY12" fmla="*/ 146140 h 336640"/>
                <a:gd name="connsiteX13" fmla="*/ 79828 w 279089"/>
                <a:gd name="connsiteY13" fmla="*/ 165190 h 336640"/>
                <a:gd name="connsiteX14" fmla="*/ 111578 w 279089"/>
                <a:gd name="connsiteY14" fmla="*/ 76290 h 336640"/>
                <a:gd name="connsiteX15" fmla="*/ 127453 w 279089"/>
                <a:gd name="connsiteY15" fmla="*/ 60415 h 336640"/>
                <a:gd name="connsiteX16" fmla="*/ 98878 w 279089"/>
                <a:gd name="connsiteY16" fmla="*/ 90 h 33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9089" h="336640">
                  <a:moveTo>
                    <a:pt x="98878" y="90"/>
                  </a:moveTo>
                  <a:cubicBezTo>
                    <a:pt x="101524" y="-2027"/>
                    <a:pt x="147561" y="33428"/>
                    <a:pt x="143328" y="47715"/>
                  </a:cubicBezTo>
                  <a:cubicBezTo>
                    <a:pt x="139095" y="62002"/>
                    <a:pt x="85649" y="70998"/>
                    <a:pt x="73478" y="85815"/>
                  </a:cubicBezTo>
                  <a:cubicBezTo>
                    <a:pt x="61307" y="100632"/>
                    <a:pt x="75595" y="116507"/>
                    <a:pt x="70303" y="136615"/>
                  </a:cubicBezTo>
                  <a:cubicBezTo>
                    <a:pt x="65011" y="156723"/>
                    <a:pt x="53370" y="185828"/>
                    <a:pt x="41728" y="206465"/>
                  </a:cubicBezTo>
                  <a:cubicBezTo>
                    <a:pt x="30086" y="227102"/>
                    <a:pt x="4157" y="238744"/>
                    <a:pt x="453" y="260440"/>
                  </a:cubicBezTo>
                  <a:cubicBezTo>
                    <a:pt x="-3251" y="282136"/>
                    <a:pt x="16857" y="336640"/>
                    <a:pt x="19503" y="336640"/>
                  </a:cubicBezTo>
                  <a:cubicBezTo>
                    <a:pt x="22149" y="336640"/>
                    <a:pt x="3099" y="295365"/>
                    <a:pt x="16328" y="260440"/>
                  </a:cubicBezTo>
                  <a:cubicBezTo>
                    <a:pt x="29557" y="225515"/>
                    <a:pt x="90411" y="142436"/>
                    <a:pt x="98878" y="127090"/>
                  </a:cubicBezTo>
                  <a:cubicBezTo>
                    <a:pt x="107345" y="111744"/>
                    <a:pt x="49666" y="166778"/>
                    <a:pt x="67128" y="168365"/>
                  </a:cubicBezTo>
                  <a:cubicBezTo>
                    <a:pt x="84590" y="169952"/>
                    <a:pt x="168728" y="145611"/>
                    <a:pt x="203653" y="136615"/>
                  </a:cubicBezTo>
                  <a:cubicBezTo>
                    <a:pt x="238578" y="127619"/>
                    <a:pt x="290965" y="112803"/>
                    <a:pt x="276678" y="114390"/>
                  </a:cubicBezTo>
                  <a:cubicBezTo>
                    <a:pt x="262391" y="115977"/>
                    <a:pt x="150736" y="137673"/>
                    <a:pt x="117928" y="146140"/>
                  </a:cubicBezTo>
                  <a:cubicBezTo>
                    <a:pt x="85120" y="154607"/>
                    <a:pt x="80886" y="176832"/>
                    <a:pt x="79828" y="165190"/>
                  </a:cubicBezTo>
                  <a:cubicBezTo>
                    <a:pt x="78770" y="153548"/>
                    <a:pt x="111578" y="76290"/>
                    <a:pt x="111578" y="76290"/>
                  </a:cubicBezTo>
                  <a:cubicBezTo>
                    <a:pt x="119515" y="58828"/>
                    <a:pt x="125865" y="68353"/>
                    <a:pt x="127453" y="60415"/>
                  </a:cubicBezTo>
                  <a:cubicBezTo>
                    <a:pt x="129041" y="52477"/>
                    <a:pt x="96232" y="2207"/>
                    <a:pt x="98878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783AF153-07B6-9DA6-0F2B-FBFEF1240847}"/>
                </a:ext>
              </a:extLst>
            </p:cNvPr>
            <p:cNvSpPr/>
            <p:nvPr/>
          </p:nvSpPr>
          <p:spPr>
            <a:xfrm>
              <a:off x="2465569" y="4590827"/>
              <a:ext cx="398291" cy="193901"/>
            </a:xfrm>
            <a:custGeom>
              <a:avLst/>
              <a:gdLst>
                <a:gd name="connsiteX0" fmla="*/ 1406 w 398291"/>
                <a:gd name="connsiteY0" fmla="*/ 193898 h 193901"/>
                <a:gd name="connsiteX1" fmla="*/ 52206 w 398291"/>
                <a:gd name="connsiteY1" fmla="*/ 120873 h 193901"/>
                <a:gd name="connsiteX2" fmla="*/ 115706 w 398291"/>
                <a:gd name="connsiteY2" fmla="*/ 114523 h 193901"/>
                <a:gd name="connsiteX3" fmla="*/ 87131 w 398291"/>
                <a:gd name="connsiteY3" fmla="*/ 124048 h 193901"/>
                <a:gd name="connsiteX4" fmla="*/ 163331 w 398291"/>
                <a:gd name="connsiteY4" fmla="*/ 95473 h 193901"/>
                <a:gd name="connsiteX5" fmla="*/ 239531 w 398291"/>
                <a:gd name="connsiteY5" fmla="*/ 223 h 193901"/>
                <a:gd name="connsiteX6" fmla="*/ 182381 w 398291"/>
                <a:gd name="connsiteY6" fmla="*/ 70073 h 193901"/>
                <a:gd name="connsiteX7" fmla="*/ 191906 w 398291"/>
                <a:gd name="connsiteY7" fmla="*/ 101823 h 193901"/>
                <a:gd name="connsiteX8" fmla="*/ 398281 w 398291"/>
                <a:gd name="connsiteY8" fmla="*/ 47848 h 193901"/>
                <a:gd name="connsiteX9" fmla="*/ 182381 w 398291"/>
                <a:gd name="connsiteY9" fmla="*/ 114523 h 193901"/>
                <a:gd name="connsiteX10" fmla="*/ 122056 w 398291"/>
                <a:gd name="connsiteY10" fmla="*/ 149448 h 193901"/>
                <a:gd name="connsiteX11" fmla="*/ 141106 w 398291"/>
                <a:gd name="connsiteY11" fmla="*/ 130398 h 193901"/>
                <a:gd name="connsiteX12" fmla="*/ 77606 w 398291"/>
                <a:gd name="connsiteY12" fmla="*/ 155798 h 193901"/>
                <a:gd name="connsiteX13" fmla="*/ 160156 w 398291"/>
                <a:gd name="connsiteY13" fmla="*/ 114523 h 193901"/>
                <a:gd name="connsiteX14" fmla="*/ 109356 w 398291"/>
                <a:gd name="connsiteY14" fmla="*/ 124048 h 193901"/>
                <a:gd name="connsiteX15" fmla="*/ 1406 w 398291"/>
                <a:gd name="connsiteY15" fmla="*/ 193898 h 1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8291" h="193901">
                  <a:moveTo>
                    <a:pt x="1406" y="193898"/>
                  </a:moveTo>
                  <a:cubicBezTo>
                    <a:pt x="-8119" y="193369"/>
                    <a:pt x="33156" y="134102"/>
                    <a:pt x="52206" y="120873"/>
                  </a:cubicBezTo>
                  <a:cubicBezTo>
                    <a:pt x="71256" y="107644"/>
                    <a:pt x="109885" y="113994"/>
                    <a:pt x="115706" y="114523"/>
                  </a:cubicBezTo>
                  <a:cubicBezTo>
                    <a:pt x="121527" y="115052"/>
                    <a:pt x="79193" y="127223"/>
                    <a:pt x="87131" y="124048"/>
                  </a:cubicBezTo>
                  <a:cubicBezTo>
                    <a:pt x="95069" y="120873"/>
                    <a:pt x="137931" y="116111"/>
                    <a:pt x="163331" y="95473"/>
                  </a:cubicBezTo>
                  <a:cubicBezTo>
                    <a:pt x="188731" y="74835"/>
                    <a:pt x="236356" y="4456"/>
                    <a:pt x="239531" y="223"/>
                  </a:cubicBezTo>
                  <a:cubicBezTo>
                    <a:pt x="242706" y="-4010"/>
                    <a:pt x="190318" y="53140"/>
                    <a:pt x="182381" y="70073"/>
                  </a:cubicBezTo>
                  <a:cubicBezTo>
                    <a:pt x="174444" y="87006"/>
                    <a:pt x="155923" y="105527"/>
                    <a:pt x="191906" y="101823"/>
                  </a:cubicBezTo>
                  <a:cubicBezTo>
                    <a:pt x="227889" y="98119"/>
                    <a:pt x="399869" y="45731"/>
                    <a:pt x="398281" y="47848"/>
                  </a:cubicBezTo>
                  <a:cubicBezTo>
                    <a:pt x="396693" y="49965"/>
                    <a:pt x="228418" y="97590"/>
                    <a:pt x="182381" y="114523"/>
                  </a:cubicBezTo>
                  <a:cubicBezTo>
                    <a:pt x="136344" y="131456"/>
                    <a:pt x="122056" y="149448"/>
                    <a:pt x="122056" y="149448"/>
                  </a:cubicBezTo>
                  <a:cubicBezTo>
                    <a:pt x="115177" y="152094"/>
                    <a:pt x="148514" y="129340"/>
                    <a:pt x="141106" y="130398"/>
                  </a:cubicBezTo>
                  <a:cubicBezTo>
                    <a:pt x="133698" y="131456"/>
                    <a:pt x="74431" y="158444"/>
                    <a:pt x="77606" y="155798"/>
                  </a:cubicBezTo>
                  <a:cubicBezTo>
                    <a:pt x="80781" y="153152"/>
                    <a:pt x="154864" y="119815"/>
                    <a:pt x="160156" y="114523"/>
                  </a:cubicBezTo>
                  <a:cubicBezTo>
                    <a:pt x="165448" y="109231"/>
                    <a:pt x="131581" y="117169"/>
                    <a:pt x="109356" y="124048"/>
                  </a:cubicBezTo>
                  <a:cubicBezTo>
                    <a:pt x="87131" y="130927"/>
                    <a:pt x="10931" y="194427"/>
                    <a:pt x="1406" y="1938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3C26F16C-4946-9278-1F2B-87E89580621E}"/>
                </a:ext>
              </a:extLst>
            </p:cNvPr>
            <p:cNvSpPr/>
            <p:nvPr/>
          </p:nvSpPr>
          <p:spPr>
            <a:xfrm>
              <a:off x="2537657" y="4533721"/>
              <a:ext cx="387577" cy="108309"/>
            </a:xfrm>
            <a:custGeom>
              <a:avLst/>
              <a:gdLst>
                <a:gd name="connsiteX0" fmla="*/ 5518 w 387577"/>
                <a:gd name="connsiteY0" fmla="*/ 108129 h 108309"/>
                <a:gd name="connsiteX1" fmla="*/ 351593 w 387577"/>
                <a:gd name="connsiteY1" fmla="*/ 6529 h 108309"/>
                <a:gd name="connsiteX2" fmla="*/ 367468 w 387577"/>
                <a:gd name="connsiteY2" fmla="*/ 12879 h 108309"/>
                <a:gd name="connsiteX3" fmla="*/ 269043 w 387577"/>
                <a:gd name="connsiteY3" fmla="*/ 35104 h 108309"/>
                <a:gd name="connsiteX4" fmla="*/ 148393 w 387577"/>
                <a:gd name="connsiteY4" fmla="*/ 31929 h 108309"/>
                <a:gd name="connsiteX5" fmla="*/ 5518 w 387577"/>
                <a:gd name="connsiteY5" fmla="*/ 108129 h 1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577" h="108309">
                  <a:moveTo>
                    <a:pt x="5518" y="108129"/>
                  </a:moveTo>
                  <a:cubicBezTo>
                    <a:pt x="39385" y="103896"/>
                    <a:pt x="291268" y="22404"/>
                    <a:pt x="351593" y="6529"/>
                  </a:cubicBezTo>
                  <a:cubicBezTo>
                    <a:pt x="411918" y="-9346"/>
                    <a:pt x="381226" y="8117"/>
                    <a:pt x="367468" y="12879"/>
                  </a:cubicBezTo>
                  <a:cubicBezTo>
                    <a:pt x="353710" y="17641"/>
                    <a:pt x="305555" y="31929"/>
                    <a:pt x="269043" y="35104"/>
                  </a:cubicBezTo>
                  <a:cubicBezTo>
                    <a:pt x="232531" y="38279"/>
                    <a:pt x="193901" y="22933"/>
                    <a:pt x="148393" y="31929"/>
                  </a:cubicBezTo>
                  <a:cubicBezTo>
                    <a:pt x="102885" y="40925"/>
                    <a:pt x="-28349" y="112362"/>
                    <a:pt x="5518" y="1081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839AE83E-DDEE-D82A-BA4C-3F30EE0EBD13}"/>
                </a:ext>
              </a:extLst>
            </p:cNvPr>
            <p:cNvSpPr/>
            <p:nvPr/>
          </p:nvSpPr>
          <p:spPr>
            <a:xfrm>
              <a:off x="2908294" y="4152628"/>
              <a:ext cx="133911" cy="581642"/>
            </a:xfrm>
            <a:custGeom>
              <a:avLst/>
              <a:gdLst>
                <a:gd name="connsiteX0" fmla="*/ 44456 w 133911"/>
                <a:gd name="connsiteY0" fmla="*/ 272 h 581642"/>
                <a:gd name="connsiteX1" fmla="*/ 12706 w 133911"/>
                <a:gd name="connsiteY1" fmla="*/ 139972 h 581642"/>
                <a:gd name="connsiteX2" fmla="*/ 44456 w 133911"/>
                <a:gd name="connsiteY2" fmla="*/ 238397 h 581642"/>
                <a:gd name="connsiteX3" fmla="*/ 44456 w 133911"/>
                <a:gd name="connsiteY3" fmla="*/ 222522 h 581642"/>
                <a:gd name="connsiteX4" fmla="*/ 28581 w 133911"/>
                <a:gd name="connsiteY4" fmla="*/ 320947 h 581642"/>
                <a:gd name="connsiteX5" fmla="*/ 31756 w 133911"/>
                <a:gd name="connsiteY5" fmla="*/ 378097 h 581642"/>
                <a:gd name="connsiteX6" fmla="*/ 22231 w 133911"/>
                <a:gd name="connsiteY6" fmla="*/ 470172 h 581642"/>
                <a:gd name="connsiteX7" fmla="*/ 28581 w 133911"/>
                <a:gd name="connsiteY7" fmla="*/ 505097 h 581642"/>
                <a:gd name="connsiteX8" fmla="*/ 57156 w 133911"/>
                <a:gd name="connsiteY8" fmla="*/ 543197 h 581642"/>
                <a:gd name="connsiteX9" fmla="*/ 133356 w 133911"/>
                <a:gd name="connsiteY9" fmla="*/ 511447 h 581642"/>
                <a:gd name="connsiteX10" fmla="*/ 88906 w 133911"/>
                <a:gd name="connsiteY10" fmla="*/ 546372 h 581642"/>
                <a:gd name="connsiteX11" fmla="*/ 38106 w 133911"/>
                <a:gd name="connsiteY11" fmla="*/ 559072 h 581642"/>
                <a:gd name="connsiteX12" fmla="*/ 6 w 133911"/>
                <a:gd name="connsiteY12" fmla="*/ 581297 h 581642"/>
                <a:gd name="connsiteX13" fmla="*/ 34931 w 133911"/>
                <a:gd name="connsiteY13" fmla="*/ 540022 h 581642"/>
                <a:gd name="connsiteX14" fmla="*/ 22231 w 133911"/>
                <a:gd name="connsiteY14" fmla="*/ 438422 h 581642"/>
                <a:gd name="connsiteX15" fmla="*/ 25406 w 133911"/>
                <a:gd name="connsiteY15" fmla="*/ 368572 h 581642"/>
                <a:gd name="connsiteX16" fmla="*/ 50806 w 133911"/>
                <a:gd name="connsiteY16" fmla="*/ 257447 h 581642"/>
                <a:gd name="connsiteX17" fmla="*/ 53981 w 133911"/>
                <a:gd name="connsiteY17" fmla="*/ 276497 h 581642"/>
                <a:gd name="connsiteX18" fmla="*/ 28581 w 133911"/>
                <a:gd name="connsiteY18" fmla="*/ 178072 h 581642"/>
                <a:gd name="connsiteX19" fmla="*/ 44456 w 133911"/>
                <a:gd name="connsiteY19" fmla="*/ 272 h 58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3911" h="581642">
                  <a:moveTo>
                    <a:pt x="44456" y="272"/>
                  </a:moveTo>
                  <a:cubicBezTo>
                    <a:pt x="41810" y="-6078"/>
                    <a:pt x="12706" y="100285"/>
                    <a:pt x="12706" y="139972"/>
                  </a:cubicBezTo>
                  <a:cubicBezTo>
                    <a:pt x="12706" y="179659"/>
                    <a:pt x="39164" y="224639"/>
                    <a:pt x="44456" y="238397"/>
                  </a:cubicBezTo>
                  <a:cubicBezTo>
                    <a:pt x="49748" y="252155"/>
                    <a:pt x="47102" y="208764"/>
                    <a:pt x="44456" y="222522"/>
                  </a:cubicBezTo>
                  <a:cubicBezTo>
                    <a:pt x="41810" y="236280"/>
                    <a:pt x="30698" y="295018"/>
                    <a:pt x="28581" y="320947"/>
                  </a:cubicBezTo>
                  <a:cubicBezTo>
                    <a:pt x="26464" y="346876"/>
                    <a:pt x="32814" y="353226"/>
                    <a:pt x="31756" y="378097"/>
                  </a:cubicBezTo>
                  <a:cubicBezTo>
                    <a:pt x="30698" y="402968"/>
                    <a:pt x="22760" y="449005"/>
                    <a:pt x="22231" y="470172"/>
                  </a:cubicBezTo>
                  <a:cubicBezTo>
                    <a:pt x="21702" y="491339"/>
                    <a:pt x="22760" y="492926"/>
                    <a:pt x="28581" y="505097"/>
                  </a:cubicBezTo>
                  <a:cubicBezTo>
                    <a:pt x="34402" y="517268"/>
                    <a:pt x="39694" y="542139"/>
                    <a:pt x="57156" y="543197"/>
                  </a:cubicBezTo>
                  <a:cubicBezTo>
                    <a:pt x="74618" y="544255"/>
                    <a:pt x="128064" y="510918"/>
                    <a:pt x="133356" y="511447"/>
                  </a:cubicBezTo>
                  <a:cubicBezTo>
                    <a:pt x="138648" y="511976"/>
                    <a:pt x="104781" y="538435"/>
                    <a:pt x="88906" y="546372"/>
                  </a:cubicBezTo>
                  <a:cubicBezTo>
                    <a:pt x="73031" y="554309"/>
                    <a:pt x="52923" y="553251"/>
                    <a:pt x="38106" y="559072"/>
                  </a:cubicBezTo>
                  <a:cubicBezTo>
                    <a:pt x="23289" y="564893"/>
                    <a:pt x="535" y="584472"/>
                    <a:pt x="6" y="581297"/>
                  </a:cubicBezTo>
                  <a:cubicBezTo>
                    <a:pt x="-523" y="578122"/>
                    <a:pt x="31227" y="563835"/>
                    <a:pt x="34931" y="540022"/>
                  </a:cubicBezTo>
                  <a:cubicBezTo>
                    <a:pt x="38635" y="516210"/>
                    <a:pt x="23818" y="466997"/>
                    <a:pt x="22231" y="438422"/>
                  </a:cubicBezTo>
                  <a:cubicBezTo>
                    <a:pt x="20643" y="409847"/>
                    <a:pt x="20643" y="398735"/>
                    <a:pt x="25406" y="368572"/>
                  </a:cubicBezTo>
                  <a:cubicBezTo>
                    <a:pt x="30168" y="338410"/>
                    <a:pt x="46043" y="272793"/>
                    <a:pt x="50806" y="257447"/>
                  </a:cubicBezTo>
                  <a:cubicBezTo>
                    <a:pt x="55569" y="242101"/>
                    <a:pt x="57685" y="289726"/>
                    <a:pt x="53981" y="276497"/>
                  </a:cubicBezTo>
                  <a:cubicBezTo>
                    <a:pt x="50277" y="263268"/>
                    <a:pt x="29639" y="219876"/>
                    <a:pt x="28581" y="178072"/>
                  </a:cubicBezTo>
                  <a:cubicBezTo>
                    <a:pt x="27523" y="136268"/>
                    <a:pt x="47102" y="6622"/>
                    <a:pt x="44456" y="2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A8CCA8E4-A181-F354-7FD6-A110586F52BF}"/>
                </a:ext>
              </a:extLst>
            </p:cNvPr>
            <p:cNvSpPr/>
            <p:nvPr/>
          </p:nvSpPr>
          <p:spPr>
            <a:xfrm>
              <a:off x="2832097" y="4371499"/>
              <a:ext cx="101603" cy="191390"/>
            </a:xfrm>
            <a:custGeom>
              <a:avLst/>
              <a:gdLst>
                <a:gd name="connsiteX0" fmla="*/ 101603 w 101603"/>
                <a:gd name="connsiteY0" fmla="*/ 476 h 191390"/>
                <a:gd name="connsiteX1" fmla="*/ 76203 w 101603"/>
                <a:gd name="connsiteY1" fmla="*/ 117951 h 191390"/>
                <a:gd name="connsiteX2" fmla="*/ 82553 w 101603"/>
                <a:gd name="connsiteY2" fmla="*/ 190976 h 191390"/>
                <a:gd name="connsiteX3" fmla="*/ 73028 w 101603"/>
                <a:gd name="connsiteY3" fmla="*/ 86201 h 191390"/>
                <a:gd name="connsiteX4" fmla="*/ 3 w 101603"/>
                <a:gd name="connsiteY4" fmla="*/ 3651 h 191390"/>
                <a:gd name="connsiteX5" fmla="*/ 76203 w 101603"/>
                <a:gd name="connsiteY5" fmla="*/ 73501 h 191390"/>
                <a:gd name="connsiteX6" fmla="*/ 101603 w 101603"/>
                <a:gd name="connsiteY6" fmla="*/ 476 h 19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03" h="191390">
                  <a:moveTo>
                    <a:pt x="101603" y="476"/>
                  </a:moveTo>
                  <a:cubicBezTo>
                    <a:pt x="101603" y="7884"/>
                    <a:pt x="79378" y="86201"/>
                    <a:pt x="76203" y="117951"/>
                  </a:cubicBezTo>
                  <a:cubicBezTo>
                    <a:pt x="73028" y="149701"/>
                    <a:pt x="83082" y="196268"/>
                    <a:pt x="82553" y="190976"/>
                  </a:cubicBezTo>
                  <a:cubicBezTo>
                    <a:pt x="82024" y="185684"/>
                    <a:pt x="86786" y="117422"/>
                    <a:pt x="73028" y="86201"/>
                  </a:cubicBezTo>
                  <a:cubicBezTo>
                    <a:pt x="59270" y="54980"/>
                    <a:pt x="-526" y="5768"/>
                    <a:pt x="3" y="3651"/>
                  </a:cubicBezTo>
                  <a:cubicBezTo>
                    <a:pt x="532" y="1534"/>
                    <a:pt x="60328" y="72443"/>
                    <a:pt x="76203" y="73501"/>
                  </a:cubicBezTo>
                  <a:cubicBezTo>
                    <a:pt x="92078" y="74559"/>
                    <a:pt x="101603" y="-6932"/>
                    <a:pt x="101603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83F67B8B-B110-FE44-A72E-CC39392AF2FD}"/>
                </a:ext>
              </a:extLst>
            </p:cNvPr>
            <p:cNvSpPr/>
            <p:nvPr/>
          </p:nvSpPr>
          <p:spPr>
            <a:xfrm>
              <a:off x="2632075" y="4152462"/>
              <a:ext cx="313777" cy="105213"/>
            </a:xfrm>
            <a:custGeom>
              <a:avLst/>
              <a:gdLst>
                <a:gd name="connsiteX0" fmla="*/ 0 w 313777"/>
                <a:gd name="connsiteY0" fmla="*/ 105213 h 105213"/>
                <a:gd name="connsiteX1" fmla="*/ 311150 w 313777"/>
                <a:gd name="connsiteY1" fmla="*/ 438 h 105213"/>
                <a:gd name="connsiteX2" fmla="*/ 152400 w 313777"/>
                <a:gd name="connsiteY2" fmla="*/ 67113 h 105213"/>
                <a:gd name="connsiteX3" fmla="*/ 206375 w 313777"/>
                <a:gd name="connsiteY3" fmla="*/ 51238 h 105213"/>
                <a:gd name="connsiteX4" fmla="*/ 0 w 313777"/>
                <a:gd name="connsiteY4" fmla="*/ 105213 h 10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77" h="105213">
                  <a:moveTo>
                    <a:pt x="0" y="105213"/>
                  </a:moveTo>
                  <a:lnTo>
                    <a:pt x="311150" y="438"/>
                  </a:lnTo>
                  <a:cubicBezTo>
                    <a:pt x="336550" y="-5912"/>
                    <a:pt x="169862" y="58646"/>
                    <a:pt x="152400" y="67113"/>
                  </a:cubicBezTo>
                  <a:cubicBezTo>
                    <a:pt x="134938" y="75580"/>
                    <a:pt x="206375" y="51238"/>
                    <a:pt x="206375" y="51238"/>
                  </a:cubicBezTo>
                  <a:lnTo>
                    <a:pt x="0" y="105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45E8E020-C096-E5A7-A80F-494620BCDEAB}"/>
                </a:ext>
              </a:extLst>
            </p:cNvPr>
            <p:cNvSpPr/>
            <p:nvPr/>
          </p:nvSpPr>
          <p:spPr>
            <a:xfrm>
              <a:off x="2564844" y="4246260"/>
              <a:ext cx="353008" cy="284597"/>
            </a:xfrm>
            <a:custGeom>
              <a:avLst/>
              <a:gdLst>
                <a:gd name="connsiteX0" fmla="*/ 70406 w 353008"/>
                <a:gd name="connsiteY0" fmla="*/ 1890 h 284597"/>
                <a:gd name="connsiteX1" fmla="*/ 111681 w 353008"/>
                <a:gd name="connsiteY1" fmla="*/ 49515 h 284597"/>
                <a:gd name="connsiteX2" fmla="*/ 48181 w 353008"/>
                <a:gd name="connsiteY2" fmla="*/ 109840 h 284597"/>
                <a:gd name="connsiteX3" fmla="*/ 76756 w 353008"/>
                <a:gd name="connsiteY3" fmla="*/ 109840 h 284597"/>
                <a:gd name="connsiteX4" fmla="*/ 35481 w 353008"/>
                <a:gd name="connsiteY4" fmla="*/ 189215 h 284597"/>
                <a:gd name="connsiteX5" fmla="*/ 556 w 353008"/>
                <a:gd name="connsiteY5" fmla="*/ 262240 h 284597"/>
                <a:gd name="connsiteX6" fmla="*/ 64056 w 353008"/>
                <a:gd name="connsiteY6" fmla="*/ 189215 h 284597"/>
                <a:gd name="connsiteX7" fmla="*/ 238681 w 353008"/>
                <a:gd name="connsiteY7" fmla="*/ 233665 h 284597"/>
                <a:gd name="connsiteX8" fmla="*/ 352981 w 353008"/>
                <a:gd name="connsiteY8" fmla="*/ 284465 h 284597"/>
                <a:gd name="connsiteX9" fmla="*/ 229156 w 353008"/>
                <a:gd name="connsiteY9" fmla="*/ 217790 h 284597"/>
                <a:gd name="connsiteX10" fmla="*/ 64056 w 353008"/>
                <a:gd name="connsiteY10" fmla="*/ 186040 h 284597"/>
                <a:gd name="connsiteX11" fmla="*/ 76756 w 353008"/>
                <a:gd name="connsiteY11" fmla="*/ 116190 h 284597"/>
                <a:gd name="connsiteX12" fmla="*/ 70406 w 353008"/>
                <a:gd name="connsiteY12" fmla="*/ 1890 h 28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008" h="284597">
                  <a:moveTo>
                    <a:pt x="70406" y="1890"/>
                  </a:moveTo>
                  <a:cubicBezTo>
                    <a:pt x="76227" y="-9222"/>
                    <a:pt x="115385" y="31523"/>
                    <a:pt x="111681" y="49515"/>
                  </a:cubicBezTo>
                  <a:cubicBezTo>
                    <a:pt x="107977" y="67507"/>
                    <a:pt x="54002" y="99786"/>
                    <a:pt x="48181" y="109840"/>
                  </a:cubicBezTo>
                  <a:cubicBezTo>
                    <a:pt x="42360" y="119894"/>
                    <a:pt x="78873" y="96611"/>
                    <a:pt x="76756" y="109840"/>
                  </a:cubicBezTo>
                  <a:cubicBezTo>
                    <a:pt x="74639" y="123069"/>
                    <a:pt x="48181" y="163815"/>
                    <a:pt x="35481" y="189215"/>
                  </a:cubicBezTo>
                  <a:cubicBezTo>
                    <a:pt x="22781" y="214615"/>
                    <a:pt x="-4206" y="262240"/>
                    <a:pt x="556" y="262240"/>
                  </a:cubicBezTo>
                  <a:cubicBezTo>
                    <a:pt x="5318" y="262240"/>
                    <a:pt x="24368" y="193978"/>
                    <a:pt x="64056" y="189215"/>
                  </a:cubicBezTo>
                  <a:cubicBezTo>
                    <a:pt x="103744" y="184453"/>
                    <a:pt x="190527" y="217790"/>
                    <a:pt x="238681" y="233665"/>
                  </a:cubicBezTo>
                  <a:cubicBezTo>
                    <a:pt x="286835" y="249540"/>
                    <a:pt x="354569" y="287111"/>
                    <a:pt x="352981" y="284465"/>
                  </a:cubicBezTo>
                  <a:cubicBezTo>
                    <a:pt x="351394" y="281819"/>
                    <a:pt x="277310" y="234194"/>
                    <a:pt x="229156" y="217790"/>
                  </a:cubicBezTo>
                  <a:cubicBezTo>
                    <a:pt x="181002" y="201386"/>
                    <a:pt x="89456" y="202973"/>
                    <a:pt x="64056" y="186040"/>
                  </a:cubicBezTo>
                  <a:cubicBezTo>
                    <a:pt x="38656" y="169107"/>
                    <a:pt x="72523" y="142119"/>
                    <a:pt x="76756" y="116190"/>
                  </a:cubicBezTo>
                  <a:cubicBezTo>
                    <a:pt x="80989" y="90261"/>
                    <a:pt x="64585" y="13002"/>
                    <a:pt x="70406" y="1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3902C54F-74F4-58D4-E23A-937CD1ACCF68}"/>
                </a:ext>
              </a:extLst>
            </p:cNvPr>
            <p:cNvSpPr/>
            <p:nvPr/>
          </p:nvSpPr>
          <p:spPr>
            <a:xfrm>
              <a:off x="2810940" y="4323956"/>
              <a:ext cx="122773" cy="124353"/>
            </a:xfrm>
            <a:custGeom>
              <a:avLst/>
              <a:gdLst>
                <a:gd name="connsiteX0" fmla="*/ 122760 w 122773"/>
                <a:gd name="connsiteY0" fmla="*/ 394 h 124353"/>
                <a:gd name="connsiteX1" fmla="*/ 40210 w 122773"/>
                <a:gd name="connsiteY1" fmla="*/ 44844 h 124353"/>
                <a:gd name="connsiteX2" fmla="*/ 2110 w 122773"/>
                <a:gd name="connsiteY2" fmla="*/ 57544 h 124353"/>
                <a:gd name="connsiteX3" fmla="*/ 100535 w 122773"/>
                <a:gd name="connsiteY3" fmla="*/ 124219 h 124353"/>
                <a:gd name="connsiteX4" fmla="*/ 33860 w 122773"/>
                <a:gd name="connsiteY4" fmla="*/ 73419 h 124353"/>
                <a:gd name="connsiteX5" fmla="*/ 122760 w 122773"/>
                <a:gd name="connsiteY5" fmla="*/ 394 h 1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73" h="124353">
                  <a:moveTo>
                    <a:pt x="122760" y="394"/>
                  </a:moveTo>
                  <a:cubicBezTo>
                    <a:pt x="123818" y="-4368"/>
                    <a:pt x="60318" y="35319"/>
                    <a:pt x="40210" y="44844"/>
                  </a:cubicBezTo>
                  <a:cubicBezTo>
                    <a:pt x="20102" y="54369"/>
                    <a:pt x="-7944" y="44315"/>
                    <a:pt x="2110" y="57544"/>
                  </a:cubicBezTo>
                  <a:cubicBezTo>
                    <a:pt x="12164" y="70773"/>
                    <a:pt x="95243" y="121573"/>
                    <a:pt x="100535" y="124219"/>
                  </a:cubicBezTo>
                  <a:cubicBezTo>
                    <a:pt x="105827" y="126865"/>
                    <a:pt x="35977" y="89823"/>
                    <a:pt x="33860" y="73419"/>
                  </a:cubicBezTo>
                  <a:cubicBezTo>
                    <a:pt x="31743" y="57015"/>
                    <a:pt x="121702" y="5156"/>
                    <a:pt x="122760" y="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A7CF5D72-D21F-6604-4175-F4862D22C8F4}"/>
                </a:ext>
              </a:extLst>
            </p:cNvPr>
            <p:cNvSpPr/>
            <p:nvPr/>
          </p:nvSpPr>
          <p:spPr>
            <a:xfrm>
              <a:off x="2671717" y="3550196"/>
              <a:ext cx="289078" cy="712978"/>
            </a:xfrm>
            <a:custGeom>
              <a:avLst/>
              <a:gdLst>
                <a:gd name="connsiteX0" fmla="*/ 287383 w 289078"/>
                <a:gd name="connsiteY0" fmla="*/ 2629 h 712978"/>
                <a:gd name="connsiteX1" fmla="*/ 128633 w 289078"/>
                <a:gd name="connsiteY1" fmla="*/ 348704 h 712978"/>
                <a:gd name="connsiteX2" fmla="*/ 185783 w 289078"/>
                <a:gd name="connsiteY2" fmla="*/ 259804 h 712978"/>
                <a:gd name="connsiteX3" fmla="*/ 100058 w 289078"/>
                <a:gd name="connsiteY3" fmla="*/ 482054 h 712978"/>
                <a:gd name="connsiteX4" fmla="*/ 122283 w 289078"/>
                <a:gd name="connsiteY4" fmla="*/ 399504 h 712978"/>
                <a:gd name="connsiteX5" fmla="*/ 33383 w 289078"/>
                <a:gd name="connsiteY5" fmla="*/ 605879 h 712978"/>
                <a:gd name="connsiteX6" fmla="*/ 1633 w 289078"/>
                <a:gd name="connsiteY6" fmla="*/ 710654 h 712978"/>
                <a:gd name="connsiteX7" fmla="*/ 77833 w 289078"/>
                <a:gd name="connsiteY7" fmla="*/ 510629 h 712978"/>
                <a:gd name="connsiteX8" fmla="*/ 128633 w 289078"/>
                <a:gd name="connsiteY8" fmla="*/ 361404 h 712978"/>
                <a:gd name="connsiteX9" fmla="*/ 208008 w 289078"/>
                <a:gd name="connsiteY9" fmla="*/ 196304 h 712978"/>
                <a:gd name="connsiteX10" fmla="*/ 287383 w 289078"/>
                <a:gd name="connsiteY10" fmla="*/ 2629 h 71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078" h="712978">
                  <a:moveTo>
                    <a:pt x="287383" y="2629"/>
                  </a:moveTo>
                  <a:cubicBezTo>
                    <a:pt x="274154" y="28029"/>
                    <a:pt x="145566" y="305842"/>
                    <a:pt x="128633" y="348704"/>
                  </a:cubicBezTo>
                  <a:cubicBezTo>
                    <a:pt x="111700" y="391566"/>
                    <a:pt x="190545" y="237579"/>
                    <a:pt x="185783" y="259804"/>
                  </a:cubicBezTo>
                  <a:cubicBezTo>
                    <a:pt x="181020" y="282029"/>
                    <a:pt x="110641" y="458771"/>
                    <a:pt x="100058" y="482054"/>
                  </a:cubicBezTo>
                  <a:cubicBezTo>
                    <a:pt x="89475" y="505337"/>
                    <a:pt x="133395" y="378867"/>
                    <a:pt x="122283" y="399504"/>
                  </a:cubicBezTo>
                  <a:cubicBezTo>
                    <a:pt x="111171" y="420141"/>
                    <a:pt x="53491" y="554021"/>
                    <a:pt x="33383" y="605879"/>
                  </a:cubicBezTo>
                  <a:cubicBezTo>
                    <a:pt x="13275" y="657737"/>
                    <a:pt x="-5775" y="726529"/>
                    <a:pt x="1633" y="710654"/>
                  </a:cubicBezTo>
                  <a:cubicBezTo>
                    <a:pt x="9041" y="694779"/>
                    <a:pt x="56666" y="568837"/>
                    <a:pt x="77833" y="510629"/>
                  </a:cubicBezTo>
                  <a:cubicBezTo>
                    <a:pt x="99000" y="452421"/>
                    <a:pt x="106937" y="413791"/>
                    <a:pt x="128633" y="361404"/>
                  </a:cubicBezTo>
                  <a:cubicBezTo>
                    <a:pt x="150329" y="309017"/>
                    <a:pt x="183137" y="249750"/>
                    <a:pt x="208008" y="196304"/>
                  </a:cubicBezTo>
                  <a:cubicBezTo>
                    <a:pt x="232879" y="142858"/>
                    <a:pt x="300612" y="-22771"/>
                    <a:pt x="287383" y="26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57202983-D543-B884-A253-7A272E965015}"/>
                </a:ext>
              </a:extLst>
            </p:cNvPr>
            <p:cNvSpPr/>
            <p:nvPr/>
          </p:nvSpPr>
          <p:spPr>
            <a:xfrm>
              <a:off x="2958336" y="3447184"/>
              <a:ext cx="153278" cy="716618"/>
            </a:xfrm>
            <a:custGeom>
              <a:avLst/>
              <a:gdLst>
                <a:gd name="connsiteX0" fmla="*/ 153164 w 153278"/>
                <a:gd name="connsiteY0" fmla="*/ 866 h 716618"/>
                <a:gd name="connsiteX1" fmla="*/ 86489 w 153278"/>
                <a:gd name="connsiteY1" fmla="*/ 194541 h 716618"/>
                <a:gd name="connsiteX2" fmla="*/ 111889 w 153278"/>
                <a:gd name="connsiteY2" fmla="*/ 159616 h 716618"/>
                <a:gd name="connsiteX3" fmla="*/ 96014 w 153278"/>
                <a:gd name="connsiteY3" fmla="*/ 258041 h 716618"/>
                <a:gd name="connsiteX4" fmla="*/ 22989 w 153278"/>
                <a:gd name="connsiteY4" fmla="*/ 327891 h 716618"/>
                <a:gd name="connsiteX5" fmla="*/ 76964 w 153278"/>
                <a:gd name="connsiteY5" fmla="*/ 381866 h 716618"/>
                <a:gd name="connsiteX6" fmla="*/ 42039 w 153278"/>
                <a:gd name="connsiteY6" fmla="*/ 473941 h 716618"/>
                <a:gd name="connsiteX7" fmla="*/ 764 w 153278"/>
                <a:gd name="connsiteY7" fmla="*/ 715241 h 716618"/>
                <a:gd name="connsiteX8" fmla="*/ 80139 w 153278"/>
                <a:gd name="connsiteY8" fmla="*/ 353291 h 716618"/>
                <a:gd name="connsiteX9" fmla="*/ 54739 w 153278"/>
                <a:gd name="connsiteY9" fmla="*/ 324716 h 716618"/>
                <a:gd name="connsiteX10" fmla="*/ 76964 w 153278"/>
                <a:gd name="connsiteY10" fmla="*/ 210416 h 716618"/>
                <a:gd name="connsiteX11" fmla="*/ 80139 w 153278"/>
                <a:gd name="connsiteY11" fmla="*/ 178666 h 716618"/>
                <a:gd name="connsiteX12" fmla="*/ 102364 w 153278"/>
                <a:gd name="connsiteY12" fmla="*/ 124691 h 716618"/>
                <a:gd name="connsiteX13" fmla="*/ 153164 w 153278"/>
                <a:gd name="connsiteY13" fmla="*/ 866 h 71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278" h="716618">
                  <a:moveTo>
                    <a:pt x="153164" y="866"/>
                  </a:moveTo>
                  <a:cubicBezTo>
                    <a:pt x="150518" y="12508"/>
                    <a:pt x="93368" y="168083"/>
                    <a:pt x="86489" y="194541"/>
                  </a:cubicBezTo>
                  <a:cubicBezTo>
                    <a:pt x="79610" y="220999"/>
                    <a:pt x="110301" y="149033"/>
                    <a:pt x="111889" y="159616"/>
                  </a:cubicBezTo>
                  <a:cubicBezTo>
                    <a:pt x="113476" y="170199"/>
                    <a:pt x="110831" y="229995"/>
                    <a:pt x="96014" y="258041"/>
                  </a:cubicBezTo>
                  <a:cubicBezTo>
                    <a:pt x="81197" y="286087"/>
                    <a:pt x="26164" y="307254"/>
                    <a:pt x="22989" y="327891"/>
                  </a:cubicBezTo>
                  <a:cubicBezTo>
                    <a:pt x="19814" y="348529"/>
                    <a:pt x="73789" y="357524"/>
                    <a:pt x="76964" y="381866"/>
                  </a:cubicBezTo>
                  <a:cubicBezTo>
                    <a:pt x="80139" y="406208"/>
                    <a:pt x="54739" y="418378"/>
                    <a:pt x="42039" y="473941"/>
                  </a:cubicBezTo>
                  <a:cubicBezTo>
                    <a:pt x="29339" y="529504"/>
                    <a:pt x="-5586" y="735349"/>
                    <a:pt x="764" y="715241"/>
                  </a:cubicBezTo>
                  <a:cubicBezTo>
                    <a:pt x="7114" y="695133"/>
                    <a:pt x="71143" y="418378"/>
                    <a:pt x="80139" y="353291"/>
                  </a:cubicBezTo>
                  <a:cubicBezTo>
                    <a:pt x="89135" y="288204"/>
                    <a:pt x="55268" y="348528"/>
                    <a:pt x="54739" y="324716"/>
                  </a:cubicBezTo>
                  <a:cubicBezTo>
                    <a:pt x="54210" y="300904"/>
                    <a:pt x="72731" y="234758"/>
                    <a:pt x="76964" y="210416"/>
                  </a:cubicBezTo>
                  <a:cubicBezTo>
                    <a:pt x="81197" y="186074"/>
                    <a:pt x="75906" y="192953"/>
                    <a:pt x="80139" y="178666"/>
                  </a:cubicBezTo>
                  <a:cubicBezTo>
                    <a:pt x="84372" y="164379"/>
                    <a:pt x="92839" y="151149"/>
                    <a:pt x="102364" y="124691"/>
                  </a:cubicBezTo>
                  <a:cubicBezTo>
                    <a:pt x="111889" y="98233"/>
                    <a:pt x="155810" y="-10776"/>
                    <a:pt x="153164" y="8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85FE54B7-5BCD-2D0D-AD25-50B5DBCDF5CF}"/>
                </a:ext>
              </a:extLst>
            </p:cNvPr>
            <p:cNvSpPr/>
            <p:nvPr/>
          </p:nvSpPr>
          <p:spPr>
            <a:xfrm>
              <a:off x="2708275" y="3793623"/>
              <a:ext cx="295289" cy="413278"/>
            </a:xfrm>
            <a:custGeom>
              <a:avLst/>
              <a:gdLst>
                <a:gd name="connsiteX0" fmla="*/ 295275 w 295289"/>
                <a:gd name="connsiteY0" fmla="*/ 502 h 413278"/>
                <a:gd name="connsiteX1" fmla="*/ 228600 w 295289"/>
                <a:gd name="connsiteY1" fmla="*/ 229102 h 413278"/>
                <a:gd name="connsiteX2" fmla="*/ 276225 w 295289"/>
                <a:gd name="connsiteY2" fmla="*/ 181477 h 413278"/>
                <a:gd name="connsiteX3" fmla="*/ 171450 w 295289"/>
                <a:gd name="connsiteY3" fmla="*/ 318002 h 413278"/>
                <a:gd name="connsiteX4" fmla="*/ 238125 w 295289"/>
                <a:gd name="connsiteY4" fmla="*/ 327527 h 413278"/>
                <a:gd name="connsiteX5" fmla="*/ 0 w 295289"/>
                <a:gd name="connsiteY5" fmla="*/ 413252 h 413278"/>
                <a:gd name="connsiteX6" fmla="*/ 241300 w 295289"/>
                <a:gd name="connsiteY6" fmla="*/ 318002 h 413278"/>
                <a:gd name="connsiteX7" fmla="*/ 222250 w 295289"/>
                <a:gd name="connsiteY7" fmla="*/ 286252 h 413278"/>
                <a:gd name="connsiteX8" fmla="*/ 222250 w 295289"/>
                <a:gd name="connsiteY8" fmla="*/ 270377 h 413278"/>
                <a:gd name="connsiteX9" fmla="*/ 285750 w 295289"/>
                <a:gd name="connsiteY9" fmla="*/ 108452 h 413278"/>
                <a:gd name="connsiteX10" fmla="*/ 266700 w 295289"/>
                <a:gd name="connsiteY10" fmla="*/ 102102 h 413278"/>
                <a:gd name="connsiteX11" fmla="*/ 234950 w 295289"/>
                <a:gd name="connsiteY11" fmla="*/ 165602 h 413278"/>
                <a:gd name="connsiteX12" fmla="*/ 295275 w 295289"/>
                <a:gd name="connsiteY12" fmla="*/ 502 h 41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5289" h="413278">
                  <a:moveTo>
                    <a:pt x="295275" y="502"/>
                  </a:moveTo>
                  <a:cubicBezTo>
                    <a:pt x="294217" y="11085"/>
                    <a:pt x="231775" y="198939"/>
                    <a:pt x="228600" y="229102"/>
                  </a:cubicBezTo>
                  <a:cubicBezTo>
                    <a:pt x="225425" y="259265"/>
                    <a:pt x="285750" y="166660"/>
                    <a:pt x="276225" y="181477"/>
                  </a:cubicBezTo>
                  <a:cubicBezTo>
                    <a:pt x="266700" y="196294"/>
                    <a:pt x="177800" y="293660"/>
                    <a:pt x="171450" y="318002"/>
                  </a:cubicBezTo>
                  <a:cubicBezTo>
                    <a:pt x="165100" y="342344"/>
                    <a:pt x="266700" y="311652"/>
                    <a:pt x="238125" y="327527"/>
                  </a:cubicBezTo>
                  <a:cubicBezTo>
                    <a:pt x="209550" y="343402"/>
                    <a:pt x="-529" y="414839"/>
                    <a:pt x="0" y="413252"/>
                  </a:cubicBezTo>
                  <a:cubicBezTo>
                    <a:pt x="529" y="411665"/>
                    <a:pt x="204258" y="339169"/>
                    <a:pt x="241300" y="318002"/>
                  </a:cubicBezTo>
                  <a:cubicBezTo>
                    <a:pt x="278342" y="296835"/>
                    <a:pt x="222250" y="286252"/>
                    <a:pt x="222250" y="286252"/>
                  </a:cubicBezTo>
                  <a:cubicBezTo>
                    <a:pt x="219075" y="278314"/>
                    <a:pt x="211667" y="300010"/>
                    <a:pt x="222250" y="270377"/>
                  </a:cubicBezTo>
                  <a:cubicBezTo>
                    <a:pt x="232833" y="240744"/>
                    <a:pt x="278342" y="136498"/>
                    <a:pt x="285750" y="108452"/>
                  </a:cubicBezTo>
                  <a:cubicBezTo>
                    <a:pt x="293158" y="80406"/>
                    <a:pt x="275167" y="92577"/>
                    <a:pt x="266700" y="102102"/>
                  </a:cubicBezTo>
                  <a:cubicBezTo>
                    <a:pt x="258233" y="111627"/>
                    <a:pt x="229129" y="181477"/>
                    <a:pt x="234950" y="165602"/>
                  </a:cubicBezTo>
                  <a:cubicBezTo>
                    <a:pt x="240771" y="149727"/>
                    <a:pt x="296333" y="-10081"/>
                    <a:pt x="295275" y="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AC25366A-5834-DB59-8484-54C373C6B2BD}"/>
                </a:ext>
              </a:extLst>
            </p:cNvPr>
            <p:cNvSpPr/>
            <p:nvPr/>
          </p:nvSpPr>
          <p:spPr>
            <a:xfrm>
              <a:off x="2791203" y="5002682"/>
              <a:ext cx="364759" cy="268518"/>
            </a:xfrm>
            <a:custGeom>
              <a:avLst/>
              <a:gdLst>
                <a:gd name="connsiteX0" fmla="*/ 5972 w 364759"/>
                <a:gd name="connsiteY0" fmla="*/ 264643 h 268518"/>
                <a:gd name="connsiteX1" fmla="*/ 259972 w 364759"/>
                <a:gd name="connsiteY1" fmla="*/ 39218 h 268518"/>
                <a:gd name="connsiteX2" fmla="*/ 193297 w 364759"/>
                <a:gd name="connsiteY2" fmla="*/ 83668 h 268518"/>
                <a:gd name="connsiteX3" fmla="*/ 364747 w 364759"/>
                <a:gd name="connsiteY3" fmla="*/ 4293 h 268518"/>
                <a:gd name="connsiteX4" fmla="*/ 183772 w 364759"/>
                <a:gd name="connsiteY4" fmla="*/ 10643 h 268518"/>
                <a:gd name="connsiteX5" fmla="*/ 332997 w 364759"/>
                <a:gd name="connsiteY5" fmla="*/ 10643 h 268518"/>
                <a:gd name="connsiteX6" fmla="*/ 126622 w 364759"/>
                <a:gd name="connsiteY6" fmla="*/ 140818 h 268518"/>
                <a:gd name="connsiteX7" fmla="*/ 82172 w 364759"/>
                <a:gd name="connsiteY7" fmla="*/ 178918 h 268518"/>
                <a:gd name="connsiteX8" fmla="*/ 5972 w 364759"/>
                <a:gd name="connsiteY8" fmla="*/ 264643 h 26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759" h="268518">
                  <a:moveTo>
                    <a:pt x="5972" y="264643"/>
                  </a:moveTo>
                  <a:cubicBezTo>
                    <a:pt x="35605" y="241360"/>
                    <a:pt x="228751" y="69380"/>
                    <a:pt x="259972" y="39218"/>
                  </a:cubicBezTo>
                  <a:cubicBezTo>
                    <a:pt x="291193" y="9056"/>
                    <a:pt x="175835" y="89489"/>
                    <a:pt x="193297" y="83668"/>
                  </a:cubicBezTo>
                  <a:cubicBezTo>
                    <a:pt x="210759" y="77847"/>
                    <a:pt x="366334" y="16464"/>
                    <a:pt x="364747" y="4293"/>
                  </a:cubicBezTo>
                  <a:cubicBezTo>
                    <a:pt x="363160" y="-7878"/>
                    <a:pt x="189063" y="9585"/>
                    <a:pt x="183772" y="10643"/>
                  </a:cubicBezTo>
                  <a:cubicBezTo>
                    <a:pt x="178481" y="11701"/>
                    <a:pt x="342522" y="-11053"/>
                    <a:pt x="332997" y="10643"/>
                  </a:cubicBezTo>
                  <a:cubicBezTo>
                    <a:pt x="323472" y="32339"/>
                    <a:pt x="168426" y="112772"/>
                    <a:pt x="126622" y="140818"/>
                  </a:cubicBezTo>
                  <a:cubicBezTo>
                    <a:pt x="84818" y="168864"/>
                    <a:pt x="98576" y="158281"/>
                    <a:pt x="82172" y="178918"/>
                  </a:cubicBezTo>
                  <a:cubicBezTo>
                    <a:pt x="65768" y="199555"/>
                    <a:pt x="-23661" y="287926"/>
                    <a:pt x="5972" y="264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8F76C450-A43B-65B1-D475-1F613412254C}"/>
                </a:ext>
              </a:extLst>
            </p:cNvPr>
            <p:cNvSpPr/>
            <p:nvPr/>
          </p:nvSpPr>
          <p:spPr>
            <a:xfrm>
              <a:off x="2853760" y="4651280"/>
              <a:ext cx="229342" cy="524364"/>
            </a:xfrm>
            <a:custGeom>
              <a:avLst/>
              <a:gdLst>
                <a:gd name="connsiteX0" fmla="*/ 187890 w 229342"/>
                <a:gd name="connsiteY0" fmla="*/ 95 h 524364"/>
                <a:gd name="connsiteX1" fmla="*/ 102165 w 229342"/>
                <a:gd name="connsiteY1" fmla="*/ 117570 h 524364"/>
                <a:gd name="connsiteX2" fmla="*/ 140265 w 229342"/>
                <a:gd name="connsiteY2" fmla="*/ 98520 h 524364"/>
                <a:gd name="connsiteX3" fmla="*/ 118040 w 229342"/>
                <a:gd name="connsiteY3" fmla="*/ 209645 h 524364"/>
                <a:gd name="connsiteX4" fmla="*/ 108515 w 229342"/>
                <a:gd name="connsiteY4" fmla="*/ 393795 h 524364"/>
                <a:gd name="connsiteX5" fmla="*/ 565 w 229342"/>
                <a:gd name="connsiteY5" fmla="*/ 523970 h 524364"/>
                <a:gd name="connsiteX6" fmla="*/ 70415 w 229342"/>
                <a:gd name="connsiteY6" fmla="*/ 431895 h 524364"/>
                <a:gd name="connsiteX7" fmla="*/ 165665 w 229342"/>
                <a:gd name="connsiteY7" fmla="*/ 365220 h 524364"/>
                <a:gd name="connsiteX8" fmla="*/ 229165 w 229342"/>
                <a:gd name="connsiteY8" fmla="*/ 355695 h 524364"/>
                <a:gd name="connsiteX9" fmla="*/ 146615 w 229342"/>
                <a:gd name="connsiteY9" fmla="*/ 390620 h 524364"/>
                <a:gd name="connsiteX10" fmla="*/ 13265 w 229342"/>
                <a:gd name="connsiteY10" fmla="*/ 495395 h 524364"/>
                <a:gd name="connsiteX11" fmla="*/ 127565 w 229342"/>
                <a:gd name="connsiteY11" fmla="*/ 381095 h 524364"/>
                <a:gd name="connsiteX12" fmla="*/ 124390 w 229342"/>
                <a:gd name="connsiteY12" fmla="*/ 114395 h 524364"/>
                <a:gd name="connsiteX13" fmla="*/ 111690 w 229342"/>
                <a:gd name="connsiteY13" fmla="*/ 139795 h 524364"/>
                <a:gd name="connsiteX14" fmla="*/ 187890 w 229342"/>
                <a:gd name="connsiteY14" fmla="*/ 95 h 52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342" h="524364">
                  <a:moveTo>
                    <a:pt x="187890" y="95"/>
                  </a:moveTo>
                  <a:cubicBezTo>
                    <a:pt x="186303" y="-3609"/>
                    <a:pt x="110102" y="101166"/>
                    <a:pt x="102165" y="117570"/>
                  </a:cubicBezTo>
                  <a:cubicBezTo>
                    <a:pt x="94227" y="133974"/>
                    <a:pt x="137619" y="83174"/>
                    <a:pt x="140265" y="98520"/>
                  </a:cubicBezTo>
                  <a:cubicBezTo>
                    <a:pt x="142911" y="113866"/>
                    <a:pt x="123332" y="160433"/>
                    <a:pt x="118040" y="209645"/>
                  </a:cubicBezTo>
                  <a:cubicBezTo>
                    <a:pt x="112748" y="258857"/>
                    <a:pt x="128094" y="341408"/>
                    <a:pt x="108515" y="393795"/>
                  </a:cubicBezTo>
                  <a:cubicBezTo>
                    <a:pt x="88936" y="446183"/>
                    <a:pt x="6915" y="517620"/>
                    <a:pt x="565" y="523970"/>
                  </a:cubicBezTo>
                  <a:cubicBezTo>
                    <a:pt x="-5785" y="530320"/>
                    <a:pt x="42898" y="458353"/>
                    <a:pt x="70415" y="431895"/>
                  </a:cubicBezTo>
                  <a:cubicBezTo>
                    <a:pt x="97932" y="405437"/>
                    <a:pt x="139207" y="377920"/>
                    <a:pt x="165665" y="365220"/>
                  </a:cubicBezTo>
                  <a:cubicBezTo>
                    <a:pt x="192123" y="352520"/>
                    <a:pt x="232340" y="351462"/>
                    <a:pt x="229165" y="355695"/>
                  </a:cubicBezTo>
                  <a:cubicBezTo>
                    <a:pt x="225990" y="359928"/>
                    <a:pt x="182598" y="367337"/>
                    <a:pt x="146615" y="390620"/>
                  </a:cubicBezTo>
                  <a:cubicBezTo>
                    <a:pt x="110632" y="413903"/>
                    <a:pt x="16440" y="496982"/>
                    <a:pt x="13265" y="495395"/>
                  </a:cubicBezTo>
                  <a:cubicBezTo>
                    <a:pt x="10090" y="493808"/>
                    <a:pt x="109044" y="444595"/>
                    <a:pt x="127565" y="381095"/>
                  </a:cubicBezTo>
                  <a:cubicBezTo>
                    <a:pt x="146086" y="317595"/>
                    <a:pt x="127036" y="154612"/>
                    <a:pt x="124390" y="114395"/>
                  </a:cubicBezTo>
                  <a:cubicBezTo>
                    <a:pt x="121744" y="74178"/>
                    <a:pt x="104282" y="153553"/>
                    <a:pt x="111690" y="139795"/>
                  </a:cubicBezTo>
                  <a:cubicBezTo>
                    <a:pt x="119098" y="126037"/>
                    <a:pt x="189477" y="3799"/>
                    <a:pt x="187890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 1586">
              <a:extLst>
                <a:ext uri="{FF2B5EF4-FFF2-40B4-BE49-F238E27FC236}">
                  <a16:creationId xmlns:a16="http://schemas.microsoft.com/office/drawing/2014/main" id="{6245FB0E-7C94-0E36-B548-5C279915A60E}"/>
                </a:ext>
              </a:extLst>
            </p:cNvPr>
            <p:cNvSpPr/>
            <p:nvPr/>
          </p:nvSpPr>
          <p:spPr>
            <a:xfrm>
              <a:off x="2939929" y="4905297"/>
              <a:ext cx="219682" cy="152487"/>
            </a:xfrm>
            <a:custGeom>
              <a:avLst/>
              <a:gdLst>
                <a:gd name="connsiteX0" fmla="*/ 121 w 219682"/>
                <a:gd name="connsiteY0" fmla="*/ 152478 h 152487"/>
                <a:gd name="connsiteX1" fmla="*/ 139821 w 219682"/>
                <a:gd name="connsiteY1" fmla="*/ 38178 h 152487"/>
                <a:gd name="connsiteX2" fmla="*/ 219196 w 219682"/>
                <a:gd name="connsiteY2" fmla="*/ 78 h 152487"/>
                <a:gd name="connsiteX3" fmla="*/ 165221 w 219682"/>
                <a:gd name="connsiteY3" fmla="*/ 31828 h 152487"/>
                <a:gd name="connsiteX4" fmla="*/ 121 w 219682"/>
                <a:gd name="connsiteY4" fmla="*/ 152478 h 1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682" h="152487">
                  <a:moveTo>
                    <a:pt x="121" y="152478"/>
                  </a:moveTo>
                  <a:cubicBezTo>
                    <a:pt x="-4112" y="153536"/>
                    <a:pt x="103309" y="63578"/>
                    <a:pt x="139821" y="38178"/>
                  </a:cubicBezTo>
                  <a:cubicBezTo>
                    <a:pt x="176333" y="12778"/>
                    <a:pt x="214963" y="1136"/>
                    <a:pt x="219196" y="78"/>
                  </a:cubicBezTo>
                  <a:cubicBezTo>
                    <a:pt x="223429" y="-980"/>
                    <a:pt x="199617" y="8545"/>
                    <a:pt x="165221" y="31828"/>
                  </a:cubicBezTo>
                  <a:cubicBezTo>
                    <a:pt x="130825" y="55111"/>
                    <a:pt x="4354" y="151420"/>
                    <a:pt x="121" y="1524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2CA52152-4D05-5ACF-4109-1B68CBC2CC53}"/>
                </a:ext>
              </a:extLst>
            </p:cNvPr>
            <p:cNvSpPr/>
            <p:nvPr/>
          </p:nvSpPr>
          <p:spPr>
            <a:xfrm>
              <a:off x="3141574" y="4879893"/>
              <a:ext cx="20740" cy="143249"/>
            </a:xfrm>
            <a:custGeom>
              <a:avLst/>
              <a:gdLst>
                <a:gd name="connsiteX0" fmla="*/ 4851 w 20740"/>
                <a:gd name="connsiteY0" fmla="*/ 82 h 143249"/>
                <a:gd name="connsiteX1" fmla="*/ 20726 w 20740"/>
                <a:gd name="connsiteY1" fmla="*/ 63582 h 143249"/>
                <a:gd name="connsiteX2" fmla="*/ 1676 w 20740"/>
                <a:gd name="connsiteY2" fmla="*/ 142957 h 143249"/>
                <a:gd name="connsiteX3" fmla="*/ 1676 w 20740"/>
                <a:gd name="connsiteY3" fmla="*/ 88982 h 143249"/>
                <a:gd name="connsiteX4" fmla="*/ 8026 w 20740"/>
                <a:gd name="connsiteY4" fmla="*/ 50882 h 143249"/>
                <a:gd name="connsiteX5" fmla="*/ 4851 w 20740"/>
                <a:gd name="connsiteY5" fmla="*/ 82 h 14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40" h="143249">
                  <a:moveTo>
                    <a:pt x="4851" y="82"/>
                  </a:moveTo>
                  <a:cubicBezTo>
                    <a:pt x="6968" y="2199"/>
                    <a:pt x="21255" y="39770"/>
                    <a:pt x="20726" y="63582"/>
                  </a:cubicBezTo>
                  <a:cubicBezTo>
                    <a:pt x="20197" y="87394"/>
                    <a:pt x="4851" y="138724"/>
                    <a:pt x="1676" y="142957"/>
                  </a:cubicBezTo>
                  <a:cubicBezTo>
                    <a:pt x="-1499" y="147190"/>
                    <a:pt x="618" y="104328"/>
                    <a:pt x="1676" y="88982"/>
                  </a:cubicBezTo>
                  <a:cubicBezTo>
                    <a:pt x="2734" y="73636"/>
                    <a:pt x="6968" y="64640"/>
                    <a:pt x="8026" y="50882"/>
                  </a:cubicBezTo>
                  <a:cubicBezTo>
                    <a:pt x="9084" y="37124"/>
                    <a:pt x="2734" y="-2035"/>
                    <a:pt x="4851" y="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79FAA159-D58C-40B0-5406-6B80BA7E5B52}"/>
                </a:ext>
              </a:extLst>
            </p:cNvPr>
            <p:cNvSpPr/>
            <p:nvPr/>
          </p:nvSpPr>
          <p:spPr>
            <a:xfrm>
              <a:off x="3076514" y="4924378"/>
              <a:ext cx="77936" cy="101716"/>
            </a:xfrm>
            <a:custGeom>
              <a:avLst/>
              <a:gdLst>
                <a:gd name="connsiteX0" fmla="*/ 61 w 77936"/>
                <a:gd name="connsiteY0" fmla="*/ 47 h 101716"/>
                <a:gd name="connsiteX1" fmla="*/ 73086 w 77936"/>
                <a:gd name="connsiteY1" fmla="*/ 54022 h 101716"/>
                <a:gd name="connsiteX2" fmla="*/ 69911 w 77936"/>
                <a:gd name="connsiteY2" fmla="*/ 101647 h 101716"/>
                <a:gd name="connsiteX3" fmla="*/ 60386 w 77936"/>
                <a:gd name="connsiteY3" fmla="*/ 63547 h 101716"/>
                <a:gd name="connsiteX4" fmla="*/ 61 w 77936"/>
                <a:gd name="connsiteY4" fmla="*/ 47 h 10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36" h="101716">
                  <a:moveTo>
                    <a:pt x="61" y="47"/>
                  </a:moveTo>
                  <a:cubicBezTo>
                    <a:pt x="2178" y="-1541"/>
                    <a:pt x="61444" y="37089"/>
                    <a:pt x="73086" y="54022"/>
                  </a:cubicBezTo>
                  <a:cubicBezTo>
                    <a:pt x="84728" y="70955"/>
                    <a:pt x="72028" y="100059"/>
                    <a:pt x="69911" y="101647"/>
                  </a:cubicBezTo>
                  <a:cubicBezTo>
                    <a:pt x="67794" y="103235"/>
                    <a:pt x="69911" y="77305"/>
                    <a:pt x="60386" y="63547"/>
                  </a:cubicBezTo>
                  <a:cubicBezTo>
                    <a:pt x="50861" y="49789"/>
                    <a:pt x="-2056" y="1635"/>
                    <a:pt x="61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DF92D554-78B6-8432-E0AC-B0DA6B9FFE1D}"/>
                </a:ext>
              </a:extLst>
            </p:cNvPr>
            <p:cNvSpPr/>
            <p:nvPr/>
          </p:nvSpPr>
          <p:spPr>
            <a:xfrm>
              <a:off x="5467194" y="7448550"/>
              <a:ext cx="117634" cy="98502"/>
            </a:xfrm>
            <a:custGeom>
              <a:avLst/>
              <a:gdLst>
                <a:gd name="connsiteX0" fmla="*/ 44606 w 117634"/>
                <a:gd name="connsiteY0" fmla="*/ 0 h 98502"/>
                <a:gd name="connsiteX1" fmla="*/ 16031 w 117634"/>
                <a:gd name="connsiteY1" fmla="*/ 60325 h 98502"/>
                <a:gd name="connsiteX2" fmla="*/ 31906 w 117634"/>
                <a:gd name="connsiteY2" fmla="*/ 98425 h 98502"/>
                <a:gd name="connsiteX3" fmla="*/ 117631 w 117634"/>
                <a:gd name="connsiteY3" fmla="*/ 50800 h 98502"/>
                <a:gd name="connsiteX4" fmla="*/ 28731 w 117634"/>
                <a:gd name="connsiteY4" fmla="*/ 92075 h 98502"/>
                <a:gd name="connsiteX5" fmla="*/ 156 w 117634"/>
                <a:gd name="connsiteY5" fmla="*/ 60325 h 98502"/>
                <a:gd name="connsiteX6" fmla="*/ 44606 w 117634"/>
                <a:gd name="connsiteY6" fmla="*/ 0 h 9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4" h="98502">
                  <a:moveTo>
                    <a:pt x="44606" y="0"/>
                  </a:moveTo>
                  <a:cubicBezTo>
                    <a:pt x="47252" y="0"/>
                    <a:pt x="18148" y="43921"/>
                    <a:pt x="16031" y="60325"/>
                  </a:cubicBezTo>
                  <a:cubicBezTo>
                    <a:pt x="13914" y="76729"/>
                    <a:pt x="14973" y="100013"/>
                    <a:pt x="31906" y="98425"/>
                  </a:cubicBezTo>
                  <a:cubicBezTo>
                    <a:pt x="48839" y="96838"/>
                    <a:pt x="118160" y="51858"/>
                    <a:pt x="117631" y="50800"/>
                  </a:cubicBezTo>
                  <a:cubicBezTo>
                    <a:pt x="117102" y="49742"/>
                    <a:pt x="48310" y="90488"/>
                    <a:pt x="28731" y="92075"/>
                  </a:cubicBezTo>
                  <a:cubicBezTo>
                    <a:pt x="9152" y="93662"/>
                    <a:pt x="-1431" y="75142"/>
                    <a:pt x="156" y="60325"/>
                  </a:cubicBezTo>
                  <a:cubicBezTo>
                    <a:pt x="1743" y="45508"/>
                    <a:pt x="41960" y="0"/>
                    <a:pt x="446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49235EA2-42F6-F74A-6529-982C72C64579}"/>
                </a:ext>
              </a:extLst>
            </p:cNvPr>
            <p:cNvSpPr/>
            <p:nvPr/>
          </p:nvSpPr>
          <p:spPr>
            <a:xfrm>
              <a:off x="5492748" y="7439356"/>
              <a:ext cx="88785" cy="73047"/>
            </a:xfrm>
            <a:custGeom>
              <a:avLst/>
              <a:gdLst>
                <a:gd name="connsiteX0" fmla="*/ 2 w 88785"/>
                <a:gd name="connsiteY0" fmla="*/ 6019 h 73047"/>
                <a:gd name="connsiteX1" fmla="*/ 82552 w 88785"/>
                <a:gd name="connsiteY1" fmla="*/ 6019 h 73047"/>
                <a:gd name="connsiteX2" fmla="*/ 82552 w 88785"/>
                <a:gd name="connsiteY2" fmla="*/ 72694 h 73047"/>
                <a:gd name="connsiteX3" fmla="*/ 79377 w 88785"/>
                <a:gd name="connsiteY3" fmla="*/ 31419 h 73047"/>
                <a:gd name="connsiteX4" fmla="*/ 2 w 88785"/>
                <a:gd name="connsiteY4" fmla="*/ 6019 h 7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85" h="73047">
                  <a:moveTo>
                    <a:pt x="2" y="6019"/>
                  </a:moveTo>
                  <a:cubicBezTo>
                    <a:pt x="531" y="1786"/>
                    <a:pt x="68794" y="-5094"/>
                    <a:pt x="82552" y="6019"/>
                  </a:cubicBezTo>
                  <a:cubicBezTo>
                    <a:pt x="96310" y="17132"/>
                    <a:pt x="83081" y="68461"/>
                    <a:pt x="82552" y="72694"/>
                  </a:cubicBezTo>
                  <a:cubicBezTo>
                    <a:pt x="82023" y="76927"/>
                    <a:pt x="87314" y="42002"/>
                    <a:pt x="79377" y="31419"/>
                  </a:cubicBezTo>
                  <a:cubicBezTo>
                    <a:pt x="71440" y="20836"/>
                    <a:pt x="-527" y="10252"/>
                    <a:pt x="2" y="6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1909803C-228E-208A-24B8-06AF040C4A19}"/>
                </a:ext>
              </a:extLst>
            </p:cNvPr>
            <p:cNvSpPr/>
            <p:nvPr/>
          </p:nvSpPr>
          <p:spPr>
            <a:xfrm>
              <a:off x="5467048" y="7477125"/>
              <a:ext cx="121428" cy="22278"/>
            </a:xfrm>
            <a:custGeom>
              <a:avLst/>
              <a:gdLst>
                <a:gd name="connsiteX0" fmla="*/ 302 w 121428"/>
                <a:gd name="connsiteY0" fmla="*/ 9525 h 22278"/>
                <a:gd name="connsiteX1" fmla="*/ 57452 w 121428"/>
                <a:gd name="connsiteY1" fmla="*/ 6350 h 22278"/>
                <a:gd name="connsiteX2" fmla="*/ 120952 w 121428"/>
                <a:gd name="connsiteY2" fmla="*/ 22225 h 22278"/>
                <a:gd name="connsiteX3" fmla="*/ 82852 w 121428"/>
                <a:gd name="connsiteY3" fmla="*/ 0 h 22278"/>
                <a:gd name="connsiteX4" fmla="*/ 302 w 121428"/>
                <a:gd name="connsiteY4" fmla="*/ 9525 h 2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28" h="22278">
                  <a:moveTo>
                    <a:pt x="302" y="9525"/>
                  </a:moveTo>
                  <a:cubicBezTo>
                    <a:pt x="-3931" y="10583"/>
                    <a:pt x="37344" y="4233"/>
                    <a:pt x="57452" y="6350"/>
                  </a:cubicBezTo>
                  <a:cubicBezTo>
                    <a:pt x="77560" y="8467"/>
                    <a:pt x="116719" y="23283"/>
                    <a:pt x="120952" y="22225"/>
                  </a:cubicBezTo>
                  <a:cubicBezTo>
                    <a:pt x="125185" y="21167"/>
                    <a:pt x="100314" y="2117"/>
                    <a:pt x="82852" y="0"/>
                  </a:cubicBezTo>
                  <a:lnTo>
                    <a:pt x="302" y="9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 1592">
              <a:extLst>
                <a:ext uri="{FF2B5EF4-FFF2-40B4-BE49-F238E27FC236}">
                  <a16:creationId xmlns:a16="http://schemas.microsoft.com/office/drawing/2014/main" id="{4CE77013-6780-587D-3452-45CA4C98985C}"/>
                </a:ext>
              </a:extLst>
            </p:cNvPr>
            <p:cNvSpPr/>
            <p:nvPr/>
          </p:nvSpPr>
          <p:spPr>
            <a:xfrm>
              <a:off x="6340324" y="6957470"/>
              <a:ext cx="197001" cy="132307"/>
            </a:xfrm>
            <a:custGeom>
              <a:avLst/>
              <a:gdLst>
                <a:gd name="connsiteX0" fmla="*/ 151 w 197001"/>
                <a:gd name="connsiteY0" fmla="*/ 132305 h 132307"/>
                <a:gd name="connsiteX1" fmla="*/ 104926 w 197001"/>
                <a:gd name="connsiteY1" fmla="*/ 40230 h 132307"/>
                <a:gd name="connsiteX2" fmla="*/ 70001 w 197001"/>
                <a:gd name="connsiteY2" fmla="*/ 59280 h 132307"/>
                <a:gd name="connsiteX3" fmla="*/ 149376 w 197001"/>
                <a:gd name="connsiteY3" fmla="*/ 5305 h 132307"/>
                <a:gd name="connsiteX4" fmla="*/ 171601 w 197001"/>
                <a:gd name="connsiteY4" fmla="*/ 37055 h 132307"/>
                <a:gd name="connsiteX5" fmla="*/ 197001 w 197001"/>
                <a:gd name="connsiteY5" fmla="*/ 106905 h 132307"/>
                <a:gd name="connsiteX6" fmla="*/ 171601 w 197001"/>
                <a:gd name="connsiteY6" fmla="*/ 81505 h 132307"/>
                <a:gd name="connsiteX7" fmla="*/ 120801 w 197001"/>
                <a:gd name="connsiteY7" fmla="*/ 62455 h 132307"/>
                <a:gd name="connsiteX8" fmla="*/ 190651 w 197001"/>
                <a:gd name="connsiteY8" fmla="*/ 94205 h 132307"/>
                <a:gd name="connsiteX9" fmla="*/ 146201 w 197001"/>
                <a:gd name="connsiteY9" fmla="*/ 2130 h 132307"/>
                <a:gd name="connsiteX10" fmla="*/ 82701 w 197001"/>
                <a:gd name="connsiteY10" fmla="*/ 37055 h 132307"/>
                <a:gd name="connsiteX11" fmla="*/ 151 w 197001"/>
                <a:gd name="connsiteY11" fmla="*/ 132305 h 13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001" h="132307">
                  <a:moveTo>
                    <a:pt x="151" y="132305"/>
                  </a:moveTo>
                  <a:cubicBezTo>
                    <a:pt x="3855" y="132834"/>
                    <a:pt x="93284" y="52401"/>
                    <a:pt x="104926" y="40230"/>
                  </a:cubicBezTo>
                  <a:cubicBezTo>
                    <a:pt x="116568" y="28059"/>
                    <a:pt x="62593" y="65101"/>
                    <a:pt x="70001" y="59280"/>
                  </a:cubicBezTo>
                  <a:cubicBezTo>
                    <a:pt x="77409" y="53459"/>
                    <a:pt x="132443" y="9009"/>
                    <a:pt x="149376" y="5305"/>
                  </a:cubicBezTo>
                  <a:cubicBezTo>
                    <a:pt x="166309" y="1601"/>
                    <a:pt x="163664" y="20122"/>
                    <a:pt x="171601" y="37055"/>
                  </a:cubicBezTo>
                  <a:cubicBezTo>
                    <a:pt x="179538" y="53988"/>
                    <a:pt x="197001" y="99497"/>
                    <a:pt x="197001" y="106905"/>
                  </a:cubicBezTo>
                  <a:cubicBezTo>
                    <a:pt x="197001" y="114313"/>
                    <a:pt x="184301" y="88913"/>
                    <a:pt x="171601" y="81505"/>
                  </a:cubicBezTo>
                  <a:cubicBezTo>
                    <a:pt x="158901" y="74097"/>
                    <a:pt x="117626" y="60338"/>
                    <a:pt x="120801" y="62455"/>
                  </a:cubicBezTo>
                  <a:cubicBezTo>
                    <a:pt x="123976" y="64572"/>
                    <a:pt x="186418" y="104259"/>
                    <a:pt x="190651" y="94205"/>
                  </a:cubicBezTo>
                  <a:cubicBezTo>
                    <a:pt x="194884" y="84151"/>
                    <a:pt x="164193" y="11655"/>
                    <a:pt x="146201" y="2130"/>
                  </a:cubicBezTo>
                  <a:cubicBezTo>
                    <a:pt x="128209" y="-7395"/>
                    <a:pt x="103868" y="16947"/>
                    <a:pt x="82701" y="37055"/>
                  </a:cubicBezTo>
                  <a:cubicBezTo>
                    <a:pt x="61534" y="57163"/>
                    <a:pt x="-3553" y="131776"/>
                    <a:pt x="151" y="132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 1593">
              <a:extLst>
                <a:ext uri="{FF2B5EF4-FFF2-40B4-BE49-F238E27FC236}">
                  <a16:creationId xmlns:a16="http://schemas.microsoft.com/office/drawing/2014/main" id="{3809C4D0-D2FE-A10B-7273-FFCD7C542EA8}"/>
                </a:ext>
              </a:extLst>
            </p:cNvPr>
            <p:cNvSpPr/>
            <p:nvPr/>
          </p:nvSpPr>
          <p:spPr>
            <a:xfrm>
              <a:off x="6346628" y="7057976"/>
              <a:ext cx="187563" cy="64464"/>
            </a:xfrm>
            <a:custGeom>
              <a:avLst/>
              <a:gdLst>
                <a:gd name="connsiteX0" fmla="*/ 197 w 187563"/>
                <a:gd name="connsiteY0" fmla="*/ 28624 h 64464"/>
                <a:gd name="connsiteX1" fmla="*/ 98622 w 187563"/>
                <a:gd name="connsiteY1" fmla="*/ 34974 h 64464"/>
                <a:gd name="connsiteX2" fmla="*/ 130372 w 187563"/>
                <a:gd name="connsiteY2" fmla="*/ 41324 h 64464"/>
                <a:gd name="connsiteX3" fmla="*/ 187522 w 187563"/>
                <a:gd name="connsiteY3" fmla="*/ 49 h 64464"/>
                <a:gd name="connsiteX4" fmla="*/ 120847 w 187563"/>
                <a:gd name="connsiteY4" fmla="*/ 50849 h 64464"/>
                <a:gd name="connsiteX5" fmla="*/ 82747 w 187563"/>
                <a:gd name="connsiteY5" fmla="*/ 63549 h 64464"/>
                <a:gd name="connsiteX6" fmla="*/ 73222 w 187563"/>
                <a:gd name="connsiteY6" fmla="*/ 31799 h 64464"/>
                <a:gd name="connsiteX7" fmla="*/ 197 w 187563"/>
                <a:gd name="connsiteY7" fmla="*/ 28624 h 6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63" h="64464">
                  <a:moveTo>
                    <a:pt x="197" y="28624"/>
                  </a:moveTo>
                  <a:cubicBezTo>
                    <a:pt x="4430" y="29153"/>
                    <a:pt x="76926" y="32857"/>
                    <a:pt x="98622" y="34974"/>
                  </a:cubicBezTo>
                  <a:cubicBezTo>
                    <a:pt x="120318" y="37091"/>
                    <a:pt x="115555" y="47145"/>
                    <a:pt x="130372" y="41324"/>
                  </a:cubicBezTo>
                  <a:cubicBezTo>
                    <a:pt x="145189" y="35503"/>
                    <a:pt x="189109" y="-1538"/>
                    <a:pt x="187522" y="49"/>
                  </a:cubicBezTo>
                  <a:cubicBezTo>
                    <a:pt x="185935" y="1636"/>
                    <a:pt x="138310" y="40266"/>
                    <a:pt x="120847" y="50849"/>
                  </a:cubicBezTo>
                  <a:cubicBezTo>
                    <a:pt x="103385" y="61432"/>
                    <a:pt x="90685" y="66724"/>
                    <a:pt x="82747" y="63549"/>
                  </a:cubicBezTo>
                  <a:cubicBezTo>
                    <a:pt x="74809" y="60374"/>
                    <a:pt x="85393" y="36561"/>
                    <a:pt x="73222" y="31799"/>
                  </a:cubicBezTo>
                  <a:cubicBezTo>
                    <a:pt x="61051" y="27037"/>
                    <a:pt x="-4036" y="28095"/>
                    <a:pt x="197" y="286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11F4D7FC-8334-A89A-1B37-6AC997C526D6}"/>
                </a:ext>
              </a:extLst>
            </p:cNvPr>
            <p:cNvSpPr/>
            <p:nvPr/>
          </p:nvSpPr>
          <p:spPr>
            <a:xfrm>
              <a:off x="6419776" y="7013528"/>
              <a:ext cx="69961" cy="79501"/>
            </a:xfrm>
            <a:custGeom>
              <a:avLst/>
              <a:gdLst>
                <a:gd name="connsiteX0" fmla="*/ 9599 w 69961"/>
                <a:gd name="connsiteY0" fmla="*/ 47 h 79501"/>
                <a:gd name="connsiteX1" fmla="*/ 12774 w 69961"/>
                <a:gd name="connsiteY1" fmla="*/ 79422 h 79501"/>
                <a:gd name="connsiteX2" fmla="*/ 69924 w 69961"/>
                <a:gd name="connsiteY2" fmla="*/ 15922 h 79501"/>
                <a:gd name="connsiteX3" fmla="*/ 3249 w 69961"/>
                <a:gd name="connsiteY3" fmla="*/ 66722 h 79501"/>
                <a:gd name="connsiteX4" fmla="*/ 9599 w 69961"/>
                <a:gd name="connsiteY4" fmla="*/ 47 h 79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1" h="79501">
                  <a:moveTo>
                    <a:pt x="9599" y="47"/>
                  </a:moveTo>
                  <a:cubicBezTo>
                    <a:pt x="11187" y="2164"/>
                    <a:pt x="2720" y="76776"/>
                    <a:pt x="12774" y="79422"/>
                  </a:cubicBezTo>
                  <a:cubicBezTo>
                    <a:pt x="22828" y="82068"/>
                    <a:pt x="71512" y="18039"/>
                    <a:pt x="69924" y="15922"/>
                  </a:cubicBezTo>
                  <a:cubicBezTo>
                    <a:pt x="68336" y="13805"/>
                    <a:pt x="12774" y="66722"/>
                    <a:pt x="3249" y="66722"/>
                  </a:cubicBezTo>
                  <a:cubicBezTo>
                    <a:pt x="-6276" y="66722"/>
                    <a:pt x="8011" y="-2070"/>
                    <a:pt x="9599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F1A5FFBA-4421-2D90-9C43-43641954ECAB}"/>
                </a:ext>
              </a:extLst>
            </p:cNvPr>
            <p:cNvSpPr/>
            <p:nvPr/>
          </p:nvSpPr>
          <p:spPr>
            <a:xfrm>
              <a:off x="2035164" y="4210043"/>
              <a:ext cx="162172" cy="146059"/>
            </a:xfrm>
            <a:custGeom>
              <a:avLst/>
              <a:gdLst>
                <a:gd name="connsiteX0" fmla="*/ 11 w 162172"/>
                <a:gd name="connsiteY0" fmla="*/ 146057 h 146059"/>
                <a:gd name="connsiteX1" fmla="*/ 82561 w 162172"/>
                <a:gd name="connsiteY1" fmla="*/ 50807 h 146059"/>
                <a:gd name="connsiteX2" fmla="*/ 161936 w 162172"/>
                <a:gd name="connsiteY2" fmla="*/ 7 h 146059"/>
                <a:gd name="connsiteX3" fmla="*/ 104786 w 162172"/>
                <a:gd name="connsiteY3" fmla="*/ 53982 h 146059"/>
                <a:gd name="connsiteX4" fmla="*/ 41286 w 162172"/>
                <a:gd name="connsiteY4" fmla="*/ 92082 h 146059"/>
                <a:gd name="connsiteX5" fmla="*/ 76211 w 162172"/>
                <a:gd name="connsiteY5" fmla="*/ 47632 h 146059"/>
                <a:gd name="connsiteX6" fmla="*/ 11 w 162172"/>
                <a:gd name="connsiteY6" fmla="*/ 146057 h 14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172" h="146059">
                  <a:moveTo>
                    <a:pt x="11" y="146057"/>
                  </a:moveTo>
                  <a:cubicBezTo>
                    <a:pt x="1069" y="146586"/>
                    <a:pt x="55574" y="75149"/>
                    <a:pt x="82561" y="50807"/>
                  </a:cubicBezTo>
                  <a:cubicBezTo>
                    <a:pt x="109548" y="26465"/>
                    <a:pt x="158232" y="-522"/>
                    <a:pt x="161936" y="7"/>
                  </a:cubicBezTo>
                  <a:cubicBezTo>
                    <a:pt x="165640" y="536"/>
                    <a:pt x="124894" y="38636"/>
                    <a:pt x="104786" y="53982"/>
                  </a:cubicBezTo>
                  <a:cubicBezTo>
                    <a:pt x="84678" y="69328"/>
                    <a:pt x="46048" y="93140"/>
                    <a:pt x="41286" y="92082"/>
                  </a:cubicBezTo>
                  <a:cubicBezTo>
                    <a:pt x="36524" y="91024"/>
                    <a:pt x="82561" y="40224"/>
                    <a:pt x="76211" y="47632"/>
                  </a:cubicBezTo>
                  <a:cubicBezTo>
                    <a:pt x="69861" y="55040"/>
                    <a:pt x="-1047" y="145528"/>
                    <a:pt x="11" y="1460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ACD7CDAA-6D49-FE7F-2D7C-69BE77CABF0E}"/>
                </a:ext>
              </a:extLst>
            </p:cNvPr>
            <p:cNvSpPr/>
            <p:nvPr/>
          </p:nvSpPr>
          <p:spPr>
            <a:xfrm>
              <a:off x="2038185" y="4259456"/>
              <a:ext cx="127231" cy="96376"/>
            </a:xfrm>
            <a:custGeom>
              <a:avLst/>
              <a:gdLst>
                <a:gd name="connsiteX0" fmla="*/ 89065 w 127231"/>
                <a:gd name="connsiteY0" fmla="*/ 1394 h 96376"/>
                <a:gd name="connsiteX1" fmla="*/ 127165 w 127231"/>
                <a:gd name="connsiteY1" fmla="*/ 39494 h 96376"/>
                <a:gd name="connsiteX2" fmla="*/ 95415 w 127231"/>
                <a:gd name="connsiteY2" fmla="*/ 87119 h 96376"/>
                <a:gd name="connsiteX3" fmla="*/ 165 w 127231"/>
                <a:gd name="connsiteY3" fmla="*/ 93469 h 96376"/>
                <a:gd name="connsiteX4" fmla="*/ 120815 w 127231"/>
                <a:gd name="connsiteY4" fmla="*/ 90294 h 96376"/>
                <a:gd name="connsiteX5" fmla="*/ 89065 w 127231"/>
                <a:gd name="connsiteY5" fmla="*/ 1394 h 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31" h="96376">
                  <a:moveTo>
                    <a:pt x="89065" y="1394"/>
                  </a:moveTo>
                  <a:cubicBezTo>
                    <a:pt x="90123" y="-7073"/>
                    <a:pt x="126107" y="25207"/>
                    <a:pt x="127165" y="39494"/>
                  </a:cubicBezTo>
                  <a:cubicBezTo>
                    <a:pt x="128223" y="53781"/>
                    <a:pt x="116582" y="78123"/>
                    <a:pt x="95415" y="87119"/>
                  </a:cubicBezTo>
                  <a:cubicBezTo>
                    <a:pt x="74248" y="96115"/>
                    <a:pt x="-4068" y="92940"/>
                    <a:pt x="165" y="93469"/>
                  </a:cubicBezTo>
                  <a:cubicBezTo>
                    <a:pt x="4398" y="93998"/>
                    <a:pt x="99648" y="101407"/>
                    <a:pt x="120815" y="90294"/>
                  </a:cubicBezTo>
                  <a:cubicBezTo>
                    <a:pt x="141982" y="79182"/>
                    <a:pt x="88007" y="9861"/>
                    <a:pt x="89065" y="1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1B4B8826-1629-05F2-D13B-9E8CF32ACB2D}"/>
                </a:ext>
              </a:extLst>
            </p:cNvPr>
            <p:cNvSpPr/>
            <p:nvPr/>
          </p:nvSpPr>
          <p:spPr>
            <a:xfrm>
              <a:off x="2160758" y="4194161"/>
              <a:ext cx="49250" cy="146084"/>
            </a:xfrm>
            <a:custGeom>
              <a:avLst/>
              <a:gdLst>
                <a:gd name="connsiteX0" fmla="*/ 49042 w 49250"/>
                <a:gd name="connsiteY0" fmla="*/ 14 h 146084"/>
                <a:gd name="connsiteX1" fmla="*/ 20467 w 49250"/>
                <a:gd name="connsiteY1" fmla="*/ 79389 h 146084"/>
                <a:gd name="connsiteX2" fmla="*/ 1417 w 49250"/>
                <a:gd name="connsiteY2" fmla="*/ 146064 h 146084"/>
                <a:gd name="connsiteX3" fmla="*/ 4592 w 49250"/>
                <a:gd name="connsiteY3" fmla="*/ 85739 h 146084"/>
                <a:gd name="connsiteX4" fmla="*/ 49042 w 49250"/>
                <a:gd name="connsiteY4" fmla="*/ 14 h 14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50" h="146084">
                  <a:moveTo>
                    <a:pt x="49042" y="14"/>
                  </a:moveTo>
                  <a:cubicBezTo>
                    <a:pt x="51688" y="-1044"/>
                    <a:pt x="28404" y="55047"/>
                    <a:pt x="20467" y="79389"/>
                  </a:cubicBezTo>
                  <a:cubicBezTo>
                    <a:pt x="12530" y="103731"/>
                    <a:pt x="4063" y="145006"/>
                    <a:pt x="1417" y="146064"/>
                  </a:cubicBezTo>
                  <a:cubicBezTo>
                    <a:pt x="-1229" y="147122"/>
                    <a:pt x="-170" y="107435"/>
                    <a:pt x="4592" y="85739"/>
                  </a:cubicBezTo>
                  <a:cubicBezTo>
                    <a:pt x="9354" y="64043"/>
                    <a:pt x="46396" y="1072"/>
                    <a:pt x="4904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2780D93D-E493-0F8F-92F0-991EDB3262D3}"/>
                </a:ext>
              </a:extLst>
            </p:cNvPr>
            <p:cNvSpPr/>
            <p:nvPr/>
          </p:nvSpPr>
          <p:spPr>
            <a:xfrm>
              <a:off x="2279628" y="4159160"/>
              <a:ext cx="108098" cy="69943"/>
            </a:xfrm>
            <a:custGeom>
              <a:avLst/>
              <a:gdLst>
                <a:gd name="connsiteX0" fmla="*/ 22 w 108098"/>
                <a:gd name="connsiteY0" fmla="*/ 69940 h 69943"/>
                <a:gd name="connsiteX1" fmla="*/ 95272 w 108098"/>
                <a:gd name="connsiteY1" fmla="*/ 90 h 69943"/>
                <a:gd name="connsiteX2" fmla="*/ 85747 w 108098"/>
                <a:gd name="connsiteY2" fmla="*/ 54065 h 69943"/>
                <a:gd name="connsiteX3" fmla="*/ 104797 w 108098"/>
                <a:gd name="connsiteY3" fmla="*/ 3265 h 69943"/>
                <a:gd name="connsiteX4" fmla="*/ 22 w 108098"/>
                <a:gd name="connsiteY4" fmla="*/ 69940 h 6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98" h="69943">
                  <a:moveTo>
                    <a:pt x="22" y="69940"/>
                  </a:moveTo>
                  <a:cubicBezTo>
                    <a:pt x="-1565" y="69411"/>
                    <a:pt x="80985" y="2736"/>
                    <a:pt x="95272" y="90"/>
                  </a:cubicBezTo>
                  <a:cubicBezTo>
                    <a:pt x="109559" y="-2556"/>
                    <a:pt x="84160" y="53536"/>
                    <a:pt x="85747" y="54065"/>
                  </a:cubicBezTo>
                  <a:cubicBezTo>
                    <a:pt x="87334" y="54594"/>
                    <a:pt x="118026" y="2207"/>
                    <a:pt x="104797" y="3265"/>
                  </a:cubicBezTo>
                  <a:cubicBezTo>
                    <a:pt x="91568" y="4323"/>
                    <a:pt x="1609" y="70469"/>
                    <a:pt x="22" y="699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 1337">
              <a:extLst>
                <a:ext uri="{FF2B5EF4-FFF2-40B4-BE49-F238E27FC236}">
                  <a16:creationId xmlns:a16="http://schemas.microsoft.com/office/drawing/2014/main" id="{E385CF54-99DC-FF17-CDEE-53AC458F2994}"/>
                </a:ext>
              </a:extLst>
            </p:cNvPr>
            <p:cNvSpPr/>
            <p:nvPr/>
          </p:nvSpPr>
          <p:spPr>
            <a:xfrm>
              <a:off x="2634269" y="3885871"/>
              <a:ext cx="102218" cy="58028"/>
            </a:xfrm>
            <a:custGeom>
              <a:avLst/>
              <a:gdLst>
                <a:gd name="connsiteX0" fmla="*/ 981 w 102218"/>
                <a:gd name="connsiteY0" fmla="*/ 57479 h 58028"/>
                <a:gd name="connsiteX1" fmla="*/ 99406 w 102218"/>
                <a:gd name="connsiteY1" fmla="*/ 13029 h 58028"/>
                <a:gd name="connsiteX2" fmla="*/ 77181 w 102218"/>
                <a:gd name="connsiteY2" fmla="*/ 57479 h 58028"/>
                <a:gd name="connsiteX3" fmla="*/ 96231 w 102218"/>
                <a:gd name="connsiteY3" fmla="*/ 329 h 58028"/>
                <a:gd name="connsiteX4" fmla="*/ 51781 w 102218"/>
                <a:gd name="connsiteY4" fmla="*/ 35254 h 58028"/>
                <a:gd name="connsiteX5" fmla="*/ 981 w 102218"/>
                <a:gd name="connsiteY5" fmla="*/ 57479 h 5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218" h="58028">
                  <a:moveTo>
                    <a:pt x="981" y="57479"/>
                  </a:moveTo>
                  <a:cubicBezTo>
                    <a:pt x="8918" y="53775"/>
                    <a:pt x="86706" y="13029"/>
                    <a:pt x="99406" y="13029"/>
                  </a:cubicBezTo>
                  <a:cubicBezTo>
                    <a:pt x="112106" y="13029"/>
                    <a:pt x="77710" y="59596"/>
                    <a:pt x="77181" y="57479"/>
                  </a:cubicBezTo>
                  <a:cubicBezTo>
                    <a:pt x="76652" y="55362"/>
                    <a:pt x="100464" y="4033"/>
                    <a:pt x="96231" y="329"/>
                  </a:cubicBezTo>
                  <a:cubicBezTo>
                    <a:pt x="91998" y="-3375"/>
                    <a:pt x="68185" y="25200"/>
                    <a:pt x="51781" y="35254"/>
                  </a:cubicBezTo>
                  <a:cubicBezTo>
                    <a:pt x="35377" y="45308"/>
                    <a:pt x="-6956" y="61183"/>
                    <a:pt x="981" y="574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2EBEC59F-E21E-0A2C-B22B-970B3C2D904E}"/>
                </a:ext>
              </a:extLst>
            </p:cNvPr>
            <p:cNvSpPr/>
            <p:nvPr/>
          </p:nvSpPr>
          <p:spPr>
            <a:xfrm>
              <a:off x="3368635" y="4063874"/>
              <a:ext cx="99898" cy="54118"/>
            </a:xfrm>
            <a:custGeom>
              <a:avLst/>
              <a:gdLst>
                <a:gd name="connsiteX0" fmla="*/ 40 w 99898"/>
                <a:gd name="connsiteY0" fmla="*/ 38226 h 54118"/>
                <a:gd name="connsiteX1" fmla="*/ 98465 w 99898"/>
                <a:gd name="connsiteY1" fmla="*/ 126 h 54118"/>
                <a:gd name="connsiteX2" fmla="*/ 60365 w 99898"/>
                <a:gd name="connsiteY2" fmla="*/ 54101 h 54118"/>
                <a:gd name="connsiteX3" fmla="*/ 85765 w 99898"/>
                <a:gd name="connsiteY3" fmla="*/ 6476 h 54118"/>
                <a:gd name="connsiteX4" fmla="*/ 40 w 99898"/>
                <a:gd name="connsiteY4" fmla="*/ 38226 h 5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8" h="54118">
                  <a:moveTo>
                    <a:pt x="40" y="38226"/>
                  </a:moveTo>
                  <a:cubicBezTo>
                    <a:pt x="2157" y="37168"/>
                    <a:pt x="88411" y="-2520"/>
                    <a:pt x="98465" y="126"/>
                  </a:cubicBezTo>
                  <a:cubicBezTo>
                    <a:pt x="108519" y="2772"/>
                    <a:pt x="62482" y="53043"/>
                    <a:pt x="60365" y="54101"/>
                  </a:cubicBezTo>
                  <a:cubicBezTo>
                    <a:pt x="58248" y="55159"/>
                    <a:pt x="92115" y="9122"/>
                    <a:pt x="85765" y="6476"/>
                  </a:cubicBezTo>
                  <a:cubicBezTo>
                    <a:pt x="79415" y="3830"/>
                    <a:pt x="-2077" y="39284"/>
                    <a:pt x="40" y="38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C4AD2EAC-9819-8D67-808A-8F8508F974FD}"/>
                </a:ext>
              </a:extLst>
            </p:cNvPr>
            <p:cNvSpPr/>
            <p:nvPr/>
          </p:nvSpPr>
          <p:spPr>
            <a:xfrm>
              <a:off x="3597272" y="4088121"/>
              <a:ext cx="76379" cy="58781"/>
            </a:xfrm>
            <a:custGeom>
              <a:avLst/>
              <a:gdLst>
                <a:gd name="connsiteX0" fmla="*/ 3 w 76379"/>
                <a:gd name="connsiteY0" fmla="*/ 10804 h 58781"/>
                <a:gd name="connsiteX1" fmla="*/ 73028 w 76379"/>
                <a:gd name="connsiteY1" fmla="*/ 13979 h 58781"/>
                <a:gd name="connsiteX2" fmla="*/ 34928 w 76379"/>
                <a:gd name="connsiteY2" fmla="*/ 58429 h 58781"/>
                <a:gd name="connsiteX3" fmla="*/ 53978 w 76379"/>
                <a:gd name="connsiteY3" fmla="*/ 33029 h 58781"/>
                <a:gd name="connsiteX4" fmla="*/ 76203 w 76379"/>
                <a:gd name="connsiteY4" fmla="*/ 1279 h 58781"/>
                <a:gd name="connsiteX5" fmla="*/ 3 w 76379"/>
                <a:gd name="connsiteY5" fmla="*/ 10804 h 5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79" h="58781">
                  <a:moveTo>
                    <a:pt x="3" y="10804"/>
                  </a:moveTo>
                  <a:cubicBezTo>
                    <a:pt x="-526" y="12921"/>
                    <a:pt x="67207" y="6042"/>
                    <a:pt x="73028" y="13979"/>
                  </a:cubicBezTo>
                  <a:cubicBezTo>
                    <a:pt x="78849" y="21916"/>
                    <a:pt x="34928" y="58429"/>
                    <a:pt x="34928" y="58429"/>
                  </a:cubicBezTo>
                  <a:cubicBezTo>
                    <a:pt x="31753" y="61604"/>
                    <a:pt x="47099" y="42554"/>
                    <a:pt x="53978" y="33029"/>
                  </a:cubicBezTo>
                  <a:cubicBezTo>
                    <a:pt x="60857" y="23504"/>
                    <a:pt x="78320" y="6571"/>
                    <a:pt x="76203" y="1279"/>
                  </a:cubicBezTo>
                  <a:cubicBezTo>
                    <a:pt x="74086" y="-4013"/>
                    <a:pt x="532" y="8687"/>
                    <a:pt x="3" y="10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1B036046-1895-2E5A-E4AE-B6D41B10C64D}"/>
                </a:ext>
              </a:extLst>
            </p:cNvPr>
            <p:cNvSpPr/>
            <p:nvPr/>
          </p:nvSpPr>
          <p:spPr>
            <a:xfrm>
              <a:off x="3498723" y="3860826"/>
              <a:ext cx="124638" cy="88876"/>
            </a:xfrm>
            <a:custGeom>
              <a:avLst/>
              <a:gdLst>
                <a:gd name="connsiteX0" fmla="*/ 127 w 124638"/>
                <a:gd name="connsiteY0" fmla="*/ 66649 h 88876"/>
                <a:gd name="connsiteX1" fmla="*/ 66802 w 124638"/>
                <a:gd name="connsiteY1" fmla="*/ 6324 h 88876"/>
                <a:gd name="connsiteX2" fmla="*/ 123952 w 124638"/>
                <a:gd name="connsiteY2" fmla="*/ 88874 h 88876"/>
                <a:gd name="connsiteX3" fmla="*/ 95377 w 124638"/>
                <a:gd name="connsiteY3" fmla="*/ 3149 h 88876"/>
                <a:gd name="connsiteX4" fmla="*/ 50927 w 124638"/>
                <a:gd name="connsiteY4" fmla="*/ 22199 h 88876"/>
                <a:gd name="connsiteX5" fmla="*/ 127 w 124638"/>
                <a:gd name="connsiteY5" fmla="*/ 66649 h 8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38" h="88876">
                  <a:moveTo>
                    <a:pt x="127" y="66649"/>
                  </a:moveTo>
                  <a:cubicBezTo>
                    <a:pt x="2773" y="64003"/>
                    <a:pt x="46164" y="2620"/>
                    <a:pt x="66802" y="6324"/>
                  </a:cubicBezTo>
                  <a:cubicBezTo>
                    <a:pt x="87440" y="10028"/>
                    <a:pt x="119190" y="89403"/>
                    <a:pt x="123952" y="88874"/>
                  </a:cubicBezTo>
                  <a:cubicBezTo>
                    <a:pt x="128715" y="88345"/>
                    <a:pt x="107548" y="14262"/>
                    <a:pt x="95377" y="3149"/>
                  </a:cubicBezTo>
                  <a:cubicBezTo>
                    <a:pt x="83206" y="-7964"/>
                    <a:pt x="65214" y="13203"/>
                    <a:pt x="50927" y="22199"/>
                  </a:cubicBezTo>
                  <a:cubicBezTo>
                    <a:pt x="36640" y="31195"/>
                    <a:pt x="-2519" y="69295"/>
                    <a:pt x="127" y="66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FED46B0E-FA8A-7D17-5BF6-878950A0082F}"/>
                </a:ext>
              </a:extLst>
            </p:cNvPr>
            <p:cNvSpPr/>
            <p:nvPr/>
          </p:nvSpPr>
          <p:spPr>
            <a:xfrm>
              <a:off x="3482975" y="3853973"/>
              <a:ext cx="168567" cy="94290"/>
            </a:xfrm>
            <a:custGeom>
              <a:avLst/>
              <a:gdLst>
                <a:gd name="connsiteX0" fmla="*/ 0 w 168567"/>
                <a:gd name="connsiteY0" fmla="*/ 76677 h 94290"/>
                <a:gd name="connsiteX1" fmla="*/ 127000 w 168567"/>
                <a:gd name="connsiteY1" fmla="*/ 92552 h 94290"/>
                <a:gd name="connsiteX2" fmla="*/ 168275 w 168567"/>
                <a:gd name="connsiteY2" fmla="*/ 29052 h 94290"/>
                <a:gd name="connsiteX3" fmla="*/ 142875 w 168567"/>
                <a:gd name="connsiteY3" fmla="*/ 3652 h 94290"/>
                <a:gd name="connsiteX4" fmla="*/ 95250 w 168567"/>
                <a:gd name="connsiteY4" fmla="*/ 16352 h 94290"/>
                <a:gd name="connsiteX5" fmla="*/ 139700 w 168567"/>
                <a:gd name="connsiteY5" fmla="*/ 477 h 94290"/>
                <a:gd name="connsiteX6" fmla="*/ 165100 w 168567"/>
                <a:gd name="connsiteY6" fmla="*/ 38577 h 94290"/>
                <a:gd name="connsiteX7" fmla="*/ 127000 w 168567"/>
                <a:gd name="connsiteY7" fmla="*/ 79852 h 94290"/>
                <a:gd name="connsiteX8" fmla="*/ 0 w 168567"/>
                <a:gd name="connsiteY8" fmla="*/ 76677 h 9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67" h="94290">
                  <a:moveTo>
                    <a:pt x="0" y="76677"/>
                  </a:moveTo>
                  <a:cubicBezTo>
                    <a:pt x="0" y="78794"/>
                    <a:pt x="98954" y="100490"/>
                    <a:pt x="127000" y="92552"/>
                  </a:cubicBezTo>
                  <a:cubicBezTo>
                    <a:pt x="155046" y="84615"/>
                    <a:pt x="165629" y="43869"/>
                    <a:pt x="168275" y="29052"/>
                  </a:cubicBezTo>
                  <a:cubicBezTo>
                    <a:pt x="170921" y="14235"/>
                    <a:pt x="155046" y="5769"/>
                    <a:pt x="142875" y="3652"/>
                  </a:cubicBezTo>
                  <a:cubicBezTo>
                    <a:pt x="130704" y="1535"/>
                    <a:pt x="95779" y="16881"/>
                    <a:pt x="95250" y="16352"/>
                  </a:cubicBezTo>
                  <a:cubicBezTo>
                    <a:pt x="94721" y="15823"/>
                    <a:pt x="128058" y="-3227"/>
                    <a:pt x="139700" y="477"/>
                  </a:cubicBezTo>
                  <a:cubicBezTo>
                    <a:pt x="151342" y="4181"/>
                    <a:pt x="167217" y="25348"/>
                    <a:pt x="165100" y="38577"/>
                  </a:cubicBezTo>
                  <a:cubicBezTo>
                    <a:pt x="162983" y="51806"/>
                    <a:pt x="146579" y="73502"/>
                    <a:pt x="127000" y="79852"/>
                  </a:cubicBezTo>
                  <a:cubicBezTo>
                    <a:pt x="107421" y="86202"/>
                    <a:pt x="0" y="74560"/>
                    <a:pt x="0" y="766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64F0A6ED-4CAB-68CF-7E01-705D61388633}"/>
                </a:ext>
              </a:extLst>
            </p:cNvPr>
            <p:cNvSpPr/>
            <p:nvPr/>
          </p:nvSpPr>
          <p:spPr>
            <a:xfrm>
              <a:off x="3998009" y="5830735"/>
              <a:ext cx="359828" cy="373552"/>
            </a:xfrm>
            <a:custGeom>
              <a:avLst/>
              <a:gdLst>
                <a:gd name="connsiteX0" fmla="*/ 359738 w 359828"/>
                <a:gd name="connsiteY0" fmla="*/ 0 h 373552"/>
                <a:gd name="connsiteX1" fmla="*/ 294697 w 359828"/>
                <a:gd name="connsiteY1" fmla="*/ 72693 h 373552"/>
                <a:gd name="connsiteX2" fmla="*/ 267916 w 359828"/>
                <a:gd name="connsiteY2" fmla="*/ 53563 h 373552"/>
                <a:gd name="connsiteX3" fmla="*/ 222004 w 359828"/>
                <a:gd name="connsiteY3" fmla="*/ 107126 h 373552"/>
                <a:gd name="connsiteX4" fmla="*/ 214353 w 359828"/>
                <a:gd name="connsiteY4" fmla="*/ 141560 h 373552"/>
                <a:gd name="connsiteX5" fmla="*/ 160789 w 359828"/>
                <a:gd name="connsiteY5" fmla="*/ 156863 h 373552"/>
                <a:gd name="connsiteX6" fmla="*/ 134008 w 359828"/>
                <a:gd name="connsiteY6" fmla="*/ 210427 h 373552"/>
                <a:gd name="connsiteX7" fmla="*/ 199049 w 359828"/>
                <a:gd name="connsiteY7" fmla="*/ 267816 h 373552"/>
                <a:gd name="connsiteX8" fmla="*/ 80445 w 359828"/>
                <a:gd name="connsiteY8" fmla="*/ 367290 h 373552"/>
                <a:gd name="connsiteX9" fmla="*/ 57489 w 359828"/>
                <a:gd name="connsiteY9" fmla="*/ 351986 h 373552"/>
                <a:gd name="connsiteX10" fmla="*/ 100 w 359828"/>
                <a:gd name="connsiteY10" fmla="*/ 260164 h 373552"/>
                <a:gd name="connsiteX11" fmla="*/ 72793 w 359828"/>
                <a:gd name="connsiteY11" fmla="*/ 344334 h 373552"/>
                <a:gd name="connsiteX12" fmla="*/ 168441 w 359828"/>
                <a:gd name="connsiteY12" fmla="*/ 244860 h 373552"/>
                <a:gd name="connsiteX13" fmla="*/ 168441 w 359828"/>
                <a:gd name="connsiteY13" fmla="*/ 221904 h 373552"/>
                <a:gd name="connsiteX14" fmla="*/ 160789 w 359828"/>
                <a:gd name="connsiteY14" fmla="*/ 195123 h 373552"/>
                <a:gd name="connsiteX15" fmla="*/ 199049 w 359828"/>
                <a:gd name="connsiteY15" fmla="*/ 122430 h 373552"/>
                <a:gd name="connsiteX16" fmla="*/ 172267 w 359828"/>
                <a:gd name="connsiteY16" fmla="*/ 126256 h 373552"/>
                <a:gd name="connsiteX17" fmla="*/ 279394 w 359828"/>
                <a:gd name="connsiteY17" fmla="*/ 72693 h 373552"/>
                <a:gd name="connsiteX18" fmla="*/ 359738 w 359828"/>
                <a:gd name="connsiteY18" fmla="*/ 0 h 37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9828" h="373552">
                  <a:moveTo>
                    <a:pt x="359738" y="0"/>
                  </a:moveTo>
                  <a:cubicBezTo>
                    <a:pt x="362288" y="0"/>
                    <a:pt x="310001" y="63766"/>
                    <a:pt x="294697" y="72693"/>
                  </a:cubicBezTo>
                  <a:cubicBezTo>
                    <a:pt x="279393" y="81620"/>
                    <a:pt x="280031" y="47824"/>
                    <a:pt x="267916" y="53563"/>
                  </a:cubicBezTo>
                  <a:cubicBezTo>
                    <a:pt x="255801" y="59302"/>
                    <a:pt x="230931" y="92460"/>
                    <a:pt x="222004" y="107126"/>
                  </a:cubicBezTo>
                  <a:cubicBezTo>
                    <a:pt x="213077" y="121792"/>
                    <a:pt x="224555" y="133271"/>
                    <a:pt x="214353" y="141560"/>
                  </a:cubicBezTo>
                  <a:cubicBezTo>
                    <a:pt x="204151" y="149849"/>
                    <a:pt x="174180" y="145385"/>
                    <a:pt x="160789" y="156863"/>
                  </a:cubicBezTo>
                  <a:cubicBezTo>
                    <a:pt x="147398" y="168341"/>
                    <a:pt x="127631" y="191935"/>
                    <a:pt x="134008" y="210427"/>
                  </a:cubicBezTo>
                  <a:cubicBezTo>
                    <a:pt x="140385" y="228919"/>
                    <a:pt x="207976" y="241672"/>
                    <a:pt x="199049" y="267816"/>
                  </a:cubicBezTo>
                  <a:cubicBezTo>
                    <a:pt x="190122" y="293960"/>
                    <a:pt x="80445" y="367290"/>
                    <a:pt x="80445" y="367290"/>
                  </a:cubicBezTo>
                  <a:cubicBezTo>
                    <a:pt x="56852" y="381318"/>
                    <a:pt x="70880" y="369840"/>
                    <a:pt x="57489" y="351986"/>
                  </a:cubicBezTo>
                  <a:cubicBezTo>
                    <a:pt x="44098" y="334132"/>
                    <a:pt x="-2451" y="261439"/>
                    <a:pt x="100" y="260164"/>
                  </a:cubicBezTo>
                  <a:cubicBezTo>
                    <a:pt x="2651" y="258889"/>
                    <a:pt x="44736" y="346885"/>
                    <a:pt x="72793" y="344334"/>
                  </a:cubicBezTo>
                  <a:cubicBezTo>
                    <a:pt x="100850" y="341783"/>
                    <a:pt x="152500" y="265265"/>
                    <a:pt x="168441" y="244860"/>
                  </a:cubicBezTo>
                  <a:cubicBezTo>
                    <a:pt x="184382" y="224455"/>
                    <a:pt x="169716" y="230194"/>
                    <a:pt x="168441" y="221904"/>
                  </a:cubicBezTo>
                  <a:cubicBezTo>
                    <a:pt x="167166" y="213614"/>
                    <a:pt x="155688" y="211702"/>
                    <a:pt x="160789" y="195123"/>
                  </a:cubicBezTo>
                  <a:cubicBezTo>
                    <a:pt x="165890" y="178544"/>
                    <a:pt x="199049" y="122430"/>
                    <a:pt x="199049" y="122430"/>
                  </a:cubicBezTo>
                  <a:cubicBezTo>
                    <a:pt x="200962" y="110952"/>
                    <a:pt x="158876" y="134545"/>
                    <a:pt x="172267" y="126256"/>
                  </a:cubicBezTo>
                  <a:cubicBezTo>
                    <a:pt x="185658" y="117967"/>
                    <a:pt x="250062" y="87997"/>
                    <a:pt x="279394" y="72693"/>
                  </a:cubicBezTo>
                  <a:cubicBezTo>
                    <a:pt x="308726" y="57389"/>
                    <a:pt x="357188" y="0"/>
                    <a:pt x="3597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62D4822E-93FE-AF5F-A801-852F7EF6B059}"/>
                </a:ext>
              </a:extLst>
            </p:cNvPr>
            <p:cNvSpPr/>
            <p:nvPr/>
          </p:nvSpPr>
          <p:spPr>
            <a:xfrm>
              <a:off x="5242270" y="5752240"/>
              <a:ext cx="365656" cy="1235901"/>
            </a:xfrm>
            <a:custGeom>
              <a:avLst/>
              <a:gdLst>
                <a:gd name="connsiteX0" fmla="*/ 362734 w 365656"/>
                <a:gd name="connsiteY0" fmla="*/ 1976 h 1235901"/>
                <a:gd name="connsiteX1" fmla="*/ 324475 w 365656"/>
                <a:gd name="connsiteY1" fmla="*/ 151188 h 1235901"/>
                <a:gd name="connsiteX2" fmla="*/ 228826 w 365656"/>
                <a:gd name="connsiteY2" fmla="*/ 311877 h 1235901"/>
                <a:gd name="connsiteX3" fmla="*/ 297693 w 365656"/>
                <a:gd name="connsiteY3" fmla="*/ 185621 h 1235901"/>
                <a:gd name="connsiteX4" fmla="*/ 236478 w 365656"/>
                <a:gd name="connsiteY4" fmla="*/ 319529 h 1235901"/>
                <a:gd name="connsiteX5" fmla="*/ 213522 w 365656"/>
                <a:gd name="connsiteY5" fmla="*/ 526130 h 1235901"/>
                <a:gd name="connsiteX6" fmla="*/ 217348 w 365656"/>
                <a:gd name="connsiteY6" fmla="*/ 461089 h 1235901"/>
                <a:gd name="connsiteX7" fmla="*/ 175263 w 365656"/>
                <a:gd name="connsiteY7" fmla="*/ 675342 h 1235901"/>
                <a:gd name="connsiteX8" fmla="*/ 102570 w 365656"/>
                <a:gd name="connsiteY8" fmla="*/ 916376 h 1235901"/>
                <a:gd name="connsiteX9" fmla="*/ 125526 w 365656"/>
                <a:gd name="connsiteY9" fmla="*/ 855161 h 1235901"/>
                <a:gd name="connsiteX10" fmla="*/ 29877 w 365656"/>
                <a:gd name="connsiteY10" fmla="*/ 1142106 h 1235901"/>
                <a:gd name="connsiteX11" fmla="*/ 3096 w 365656"/>
                <a:gd name="connsiteY11" fmla="*/ 1230103 h 1235901"/>
                <a:gd name="connsiteX12" fmla="*/ 91092 w 365656"/>
                <a:gd name="connsiteY12" fmla="*/ 1004373 h 1235901"/>
                <a:gd name="connsiteX13" fmla="*/ 221174 w 365656"/>
                <a:gd name="connsiteY13" fmla="*/ 338659 h 1235901"/>
                <a:gd name="connsiteX14" fmla="*/ 251782 w 365656"/>
                <a:gd name="connsiteY14" fmla="*/ 262140 h 1235901"/>
                <a:gd name="connsiteX15" fmla="*/ 362734 w 365656"/>
                <a:gd name="connsiteY15" fmla="*/ 1976 h 123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5656" h="1235901">
                  <a:moveTo>
                    <a:pt x="362734" y="1976"/>
                  </a:moveTo>
                  <a:cubicBezTo>
                    <a:pt x="374849" y="-16516"/>
                    <a:pt x="346793" y="99538"/>
                    <a:pt x="324475" y="151188"/>
                  </a:cubicBezTo>
                  <a:cubicBezTo>
                    <a:pt x="302157" y="202838"/>
                    <a:pt x="233290" y="306138"/>
                    <a:pt x="228826" y="311877"/>
                  </a:cubicBezTo>
                  <a:cubicBezTo>
                    <a:pt x="224362" y="317616"/>
                    <a:pt x="296418" y="184346"/>
                    <a:pt x="297693" y="185621"/>
                  </a:cubicBezTo>
                  <a:cubicBezTo>
                    <a:pt x="298968" y="186896"/>
                    <a:pt x="250506" y="262778"/>
                    <a:pt x="236478" y="319529"/>
                  </a:cubicBezTo>
                  <a:cubicBezTo>
                    <a:pt x="222450" y="376280"/>
                    <a:pt x="216710" y="502537"/>
                    <a:pt x="213522" y="526130"/>
                  </a:cubicBezTo>
                  <a:cubicBezTo>
                    <a:pt x="210334" y="549723"/>
                    <a:pt x="223724" y="436220"/>
                    <a:pt x="217348" y="461089"/>
                  </a:cubicBezTo>
                  <a:cubicBezTo>
                    <a:pt x="210972" y="485958"/>
                    <a:pt x="194393" y="599461"/>
                    <a:pt x="175263" y="675342"/>
                  </a:cubicBezTo>
                  <a:cubicBezTo>
                    <a:pt x="156133" y="751223"/>
                    <a:pt x="110859" y="886406"/>
                    <a:pt x="102570" y="916376"/>
                  </a:cubicBezTo>
                  <a:cubicBezTo>
                    <a:pt x="94281" y="946346"/>
                    <a:pt x="137642" y="817539"/>
                    <a:pt x="125526" y="855161"/>
                  </a:cubicBezTo>
                  <a:cubicBezTo>
                    <a:pt x="113410" y="892783"/>
                    <a:pt x="50282" y="1079616"/>
                    <a:pt x="29877" y="1142106"/>
                  </a:cubicBezTo>
                  <a:cubicBezTo>
                    <a:pt x="9472" y="1204596"/>
                    <a:pt x="-7106" y="1253058"/>
                    <a:pt x="3096" y="1230103"/>
                  </a:cubicBezTo>
                  <a:cubicBezTo>
                    <a:pt x="13298" y="1207148"/>
                    <a:pt x="54746" y="1152947"/>
                    <a:pt x="91092" y="1004373"/>
                  </a:cubicBezTo>
                  <a:cubicBezTo>
                    <a:pt x="127438" y="855799"/>
                    <a:pt x="194392" y="462365"/>
                    <a:pt x="221174" y="338659"/>
                  </a:cubicBezTo>
                  <a:cubicBezTo>
                    <a:pt x="247956" y="214954"/>
                    <a:pt x="228189" y="310602"/>
                    <a:pt x="251782" y="262140"/>
                  </a:cubicBezTo>
                  <a:cubicBezTo>
                    <a:pt x="275375" y="213678"/>
                    <a:pt x="350619" y="20468"/>
                    <a:pt x="362734" y="19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F6C2FB6B-60E4-58F7-D67A-68535B996CAC}"/>
                </a:ext>
              </a:extLst>
            </p:cNvPr>
            <p:cNvSpPr/>
            <p:nvPr/>
          </p:nvSpPr>
          <p:spPr>
            <a:xfrm>
              <a:off x="5593254" y="5509201"/>
              <a:ext cx="283727" cy="462805"/>
            </a:xfrm>
            <a:custGeom>
              <a:avLst/>
              <a:gdLst>
                <a:gd name="connsiteX0" fmla="*/ 164788 w 283727"/>
                <a:gd name="connsiteY0" fmla="*/ 155 h 462805"/>
                <a:gd name="connsiteX1" fmla="*/ 241307 w 283727"/>
                <a:gd name="connsiteY1" fmla="*/ 145540 h 462805"/>
                <a:gd name="connsiteX2" fmla="*/ 283392 w 283727"/>
                <a:gd name="connsiteY2" fmla="*/ 202930 h 462805"/>
                <a:gd name="connsiteX3" fmla="*/ 260436 w 283727"/>
                <a:gd name="connsiteY3" fmla="*/ 245015 h 462805"/>
                <a:gd name="connsiteX4" fmla="*/ 248959 w 283727"/>
                <a:gd name="connsiteY4" fmla="*/ 306230 h 462805"/>
                <a:gd name="connsiteX5" fmla="*/ 149484 w 283727"/>
                <a:gd name="connsiteY5" fmla="*/ 436312 h 462805"/>
                <a:gd name="connsiteX6" fmla="*/ 103573 w 283727"/>
                <a:gd name="connsiteY6" fmla="*/ 459268 h 462805"/>
                <a:gd name="connsiteX7" fmla="*/ 57661 w 283727"/>
                <a:gd name="connsiteY7" fmla="*/ 386575 h 462805"/>
                <a:gd name="connsiteX8" fmla="*/ 23228 w 283727"/>
                <a:gd name="connsiteY8" fmla="*/ 447790 h 462805"/>
                <a:gd name="connsiteX9" fmla="*/ 272 w 283727"/>
                <a:gd name="connsiteY9" fmla="*/ 229711 h 462805"/>
                <a:gd name="connsiteX10" fmla="*/ 38532 w 283727"/>
                <a:gd name="connsiteY10" fmla="*/ 382749 h 462805"/>
                <a:gd name="connsiteX11" fmla="*/ 50010 w 283727"/>
                <a:gd name="connsiteY11" fmla="*/ 348315 h 462805"/>
                <a:gd name="connsiteX12" fmla="*/ 122702 w 283727"/>
                <a:gd name="connsiteY12" fmla="*/ 443964 h 462805"/>
                <a:gd name="connsiteX13" fmla="*/ 264262 w 283727"/>
                <a:gd name="connsiteY13" fmla="*/ 313882 h 462805"/>
                <a:gd name="connsiteX14" fmla="*/ 222177 w 283727"/>
                <a:gd name="connsiteY14" fmla="*/ 325360 h 462805"/>
                <a:gd name="connsiteX15" fmla="*/ 268088 w 283727"/>
                <a:gd name="connsiteY15" fmla="*/ 210581 h 462805"/>
                <a:gd name="connsiteX16" fmla="*/ 180092 w 283727"/>
                <a:gd name="connsiteY16" fmla="*/ 118759 h 462805"/>
                <a:gd name="connsiteX17" fmla="*/ 164788 w 283727"/>
                <a:gd name="connsiteY17" fmla="*/ 155 h 46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727" h="462805">
                  <a:moveTo>
                    <a:pt x="164788" y="155"/>
                  </a:moveTo>
                  <a:cubicBezTo>
                    <a:pt x="174990" y="4618"/>
                    <a:pt x="221540" y="111744"/>
                    <a:pt x="241307" y="145540"/>
                  </a:cubicBezTo>
                  <a:cubicBezTo>
                    <a:pt x="261074" y="179336"/>
                    <a:pt x="280204" y="186351"/>
                    <a:pt x="283392" y="202930"/>
                  </a:cubicBezTo>
                  <a:cubicBezTo>
                    <a:pt x="286580" y="219509"/>
                    <a:pt x="266175" y="227798"/>
                    <a:pt x="260436" y="245015"/>
                  </a:cubicBezTo>
                  <a:cubicBezTo>
                    <a:pt x="254697" y="262232"/>
                    <a:pt x="267451" y="274347"/>
                    <a:pt x="248959" y="306230"/>
                  </a:cubicBezTo>
                  <a:cubicBezTo>
                    <a:pt x="230467" y="338113"/>
                    <a:pt x="173715" y="410806"/>
                    <a:pt x="149484" y="436312"/>
                  </a:cubicBezTo>
                  <a:cubicBezTo>
                    <a:pt x="125253" y="461818"/>
                    <a:pt x="118877" y="467557"/>
                    <a:pt x="103573" y="459268"/>
                  </a:cubicBezTo>
                  <a:cubicBezTo>
                    <a:pt x="88269" y="450979"/>
                    <a:pt x="71052" y="388488"/>
                    <a:pt x="57661" y="386575"/>
                  </a:cubicBezTo>
                  <a:cubicBezTo>
                    <a:pt x="44270" y="384662"/>
                    <a:pt x="32793" y="473934"/>
                    <a:pt x="23228" y="447790"/>
                  </a:cubicBezTo>
                  <a:cubicBezTo>
                    <a:pt x="13663" y="421646"/>
                    <a:pt x="-2279" y="240551"/>
                    <a:pt x="272" y="229711"/>
                  </a:cubicBezTo>
                  <a:cubicBezTo>
                    <a:pt x="2823" y="218871"/>
                    <a:pt x="30242" y="362982"/>
                    <a:pt x="38532" y="382749"/>
                  </a:cubicBezTo>
                  <a:cubicBezTo>
                    <a:pt x="46822" y="402516"/>
                    <a:pt x="35982" y="338113"/>
                    <a:pt x="50010" y="348315"/>
                  </a:cubicBezTo>
                  <a:cubicBezTo>
                    <a:pt x="64038" y="358518"/>
                    <a:pt x="86993" y="449703"/>
                    <a:pt x="122702" y="443964"/>
                  </a:cubicBezTo>
                  <a:cubicBezTo>
                    <a:pt x="158411" y="438225"/>
                    <a:pt x="247683" y="333649"/>
                    <a:pt x="264262" y="313882"/>
                  </a:cubicBezTo>
                  <a:cubicBezTo>
                    <a:pt x="280841" y="294115"/>
                    <a:pt x="221539" y="342577"/>
                    <a:pt x="222177" y="325360"/>
                  </a:cubicBezTo>
                  <a:cubicBezTo>
                    <a:pt x="222815" y="308143"/>
                    <a:pt x="275102" y="245015"/>
                    <a:pt x="268088" y="210581"/>
                  </a:cubicBezTo>
                  <a:cubicBezTo>
                    <a:pt x="261074" y="176148"/>
                    <a:pt x="195396" y="148729"/>
                    <a:pt x="180092" y="118759"/>
                  </a:cubicBezTo>
                  <a:cubicBezTo>
                    <a:pt x="164788" y="88789"/>
                    <a:pt x="154586" y="-4308"/>
                    <a:pt x="164788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2A4A96CD-F79F-BC45-AC63-AF61DE29AD42}"/>
                </a:ext>
              </a:extLst>
            </p:cNvPr>
            <p:cNvSpPr/>
            <p:nvPr/>
          </p:nvSpPr>
          <p:spPr>
            <a:xfrm>
              <a:off x="902582" y="3442903"/>
              <a:ext cx="787929" cy="287585"/>
            </a:xfrm>
            <a:custGeom>
              <a:avLst/>
              <a:gdLst>
                <a:gd name="connsiteX0" fmla="*/ 139039 w 787929"/>
                <a:gd name="connsiteY0" fmla="*/ 12 h 287585"/>
                <a:gd name="connsiteX1" fmla="*/ 3867 w 787929"/>
                <a:gd name="connsiteY1" fmla="*/ 131208 h 287585"/>
                <a:gd name="connsiteX2" fmla="*/ 35672 w 787929"/>
                <a:gd name="connsiteY2" fmla="*/ 143135 h 287585"/>
                <a:gd name="connsiteX3" fmla="*/ 23745 w 787929"/>
                <a:gd name="connsiteY3" fmla="*/ 206746 h 287585"/>
                <a:gd name="connsiteX4" fmla="*/ 59526 w 787929"/>
                <a:gd name="connsiteY4" fmla="*/ 258429 h 287585"/>
                <a:gd name="connsiteX5" fmla="*/ 79404 w 787929"/>
                <a:gd name="connsiteY5" fmla="*/ 274332 h 287585"/>
                <a:gd name="connsiteX6" fmla="*/ 222528 w 787929"/>
                <a:gd name="connsiteY6" fmla="*/ 278307 h 287585"/>
                <a:gd name="connsiteX7" fmla="*/ 178795 w 787929"/>
                <a:gd name="connsiteY7" fmla="*/ 278307 h 287585"/>
                <a:gd name="connsiteX8" fmla="*/ 783095 w 787929"/>
                <a:gd name="connsiteY8" fmla="*/ 155062 h 287585"/>
                <a:gd name="connsiteX9" fmla="*/ 449140 w 787929"/>
                <a:gd name="connsiteY9" fmla="*/ 218673 h 287585"/>
                <a:gd name="connsiteX10" fmla="*/ 202649 w 787929"/>
                <a:gd name="connsiteY10" fmla="*/ 250478 h 287585"/>
                <a:gd name="connsiteX11" fmla="*/ 55550 w 787929"/>
                <a:gd name="connsiteY11" fmla="*/ 202770 h 287585"/>
                <a:gd name="connsiteX12" fmla="*/ 43623 w 787929"/>
                <a:gd name="connsiteY12" fmla="*/ 139160 h 287585"/>
                <a:gd name="connsiteX13" fmla="*/ 139039 w 787929"/>
                <a:gd name="connsiteY13" fmla="*/ 12 h 28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7929" h="287585">
                  <a:moveTo>
                    <a:pt x="139039" y="12"/>
                  </a:moveTo>
                  <a:cubicBezTo>
                    <a:pt x="132413" y="-1313"/>
                    <a:pt x="21095" y="107354"/>
                    <a:pt x="3867" y="131208"/>
                  </a:cubicBezTo>
                  <a:cubicBezTo>
                    <a:pt x="-13361" y="155062"/>
                    <a:pt x="32359" y="130545"/>
                    <a:pt x="35672" y="143135"/>
                  </a:cubicBezTo>
                  <a:cubicBezTo>
                    <a:pt x="38985" y="155725"/>
                    <a:pt x="19769" y="187530"/>
                    <a:pt x="23745" y="206746"/>
                  </a:cubicBezTo>
                  <a:cubicBezTo>
                    <a:pt x="27721" y="225962"/>
                    <a:pt x="50249" y="247165"/>
                    <a:pt x="59526" y="258429"/>
                  </a:cubicBezTo>
                  <a:cubicBezTo>
                    <a:pt x="68802" y="269693"/>
                    <a:pt x="52237" y="271019"/>
                    <a:pt x="79404" y="274332"/>
                  </a:cubicBezTo>
                  <a:cubicBezTo>
                    <a:pt x="106571" y="277645"/>
                    <a:pt x="205963" y="277645"/>
                    <a:pt x="222528" y="278307"/>
                  </a:cubicBezTo>
                  <a:cubicBezTo>
                    <a:pt x="239093" y="278969"/>
                    <a:pt x="85367" y="298848"/>
                    <a:pt x="178795" y="278307"/>
                  </a:cubicBezTo>
                  <a:cubicBezTo>
                    <a:pt x="272223" y="257766"/>
                    <a:pt x="738038" y="165001"/>
                    <a:pt x="783095" y="155062"/>
                  </a:cubicBezTo>
                  <a:cubicBezTo>
                    <a:pt x="828152" y="145123"/>
                    <a:pt x="545881" y="202770"/>
                    <a:pt x="449140" y="218673"/>
                  </a:cubicBezTo>
                  <a:cubicBezTo>
                    <a:pt x="352399" y="234576"/>
                    <a:pt x="268247" y="253128"/>
                    <a:pt x="202649" y="250478"/>
                  </a:cubicBezTo>
                  <a:cubicBezTo>
                    <a:pt x="137051" y="247828"/>
                    <a:pt x="82054" y="221323"/>
                    <a:pt x="55550" y="202770"/>
                  </a:cubicBezTo>
                  <a:cubicBezTo>
                    <a:pt x="29046" y="184217"/>
                    <a:pt x="29046" y="171628"/>
                    <a:pt x="43623" y="139160"/>
                  </a:cubicBezTo>
                  <a:cubicBezTo>
                    <a:pt x="58200" y="106692"/>
                    <a:pt x="145665" y="1337"/>
                    <a:pt x="139039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1B8C84BC-760A-4072-0271-190F892EABF4}"/>
                </a:ext>
              </a:extLst>
            </p:cNvPr>
            <p:cNvSpPr/>
            <p:nvPr/>
          </p:nvSpPr>
          <p:spPr>
            <a:xfrm>
              <a:off x="2314810" y="3287283"/>
              <a:ext cx="1477997" cy="239699"/>
            </a:xfrm>
            <a:custGeom>
              <a:avLst/>
              <a:gdLst>
                <a:gd name="connsiteX0" fmla="*/ 396585 w 1477997"/>
                <a:gd name="connsiteY0" fmla="*/ 581 h 239699"/>
                <a:gd name="connsiteX1" fmla="*/ 317072 w 1477997"/>
                <a:gd name="connsiteY1" fmla="*/ 95997 h 239699"/>
                <a:gd name="connsiteX2" fmla="*/ 6971 w 1477997"/>
                <a:gd name="connsiteY2" fmla="*/ 239120 h 239699"/>
                <a:gd name="connsiteX3" fmla="*/ 655002 w 1477997"/>
                <a:gd name="connsiteY3" fmla="*/ 147680 h 239699"/>
                <a:gd name="connsiteX4" fmla="*/ 531757 w 1477997"/>
                <a:gd name="connsiteY4" fmla="*/ 179486 h 239699"/>
                <a:gd name="connsiteX5" fmla="*/ 1454108 w 1477997"/>
                <a:gd name="connsiteY5" fmla="*/ 103948 h 239699"/>
                <a:gd name="connsiteX6" fmla="*/ 1144007 w 1477997"/>
                <a:gd name="connsiteY6" fmla="*/ 111900 h 239699"/>
                <a:gd name="connsiteX7" fmla="*/ 468147 w 1477997"/>
                <a:gd name="connsiteY7" fmla="*/ 167559 h 239699"/>
                <a:gd name="connsiteX8" fmla="*/ 74557 w 1477997"/>
                <a:gd name="connsiteY8" fmla="*/ 223218 h 239699"/>
                <a:gd name="connsiteX9" fmla="*/ 261413 w 1477997"/>
                <a:gd name="connsiteY9" fmla="*/ 139729 h 239699"/>
                <a:gd name="connsiteX10" fmla="*/ 396585 w 1477997"/>
                <a:gd name="connsiteY10" fmla="*/ 581 h 23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7997" h="239699">
                  <a:moveTo>
                    <a:pt x="396585" y="581"/>
                  </a:moveTo>
                  <a:cubicBezTo>
                    <a:pt x="405862" y="-6708"/>
                    <a:pt x="382008" y="56240"/>
                    <a:pt x="317072" y="95997"/>
                  </a:cubicBezTo>
                  <a:cubicBezTo>
                    <a:pt x="252136" y="135754"/>
                    <a:pt x="-49351" y="230506"/>
                    <a:pt x="6971" y="239120"/>
                  </a:cubicBezTo>
                  <a:cubicBezTo>
                    <a:pt x="63293" y="247734"/>
                    <a:pt x="567538" y="157619"/>
                    <a:pt x="655002" y="147680"/>
                  </a:cubicBezTo>
                  <a:cubicBezTo>
                    <a:pt x="742466" y="137741"/>
                    <a:pt x="398573" y="186775"/>
                    <a:pt x="531757" y="179486"/>
                  </a:cubicBezTo>
                  <a:cubicBezTo>
                    <a:pt x="664941" y="172197"/>
                    <a:pt x="1352066" y="115212"/>
                    <a:pt x="1454108" y="103948"/>
                  </a:cubicBezTo>
                  <a:cubicBezTo>
                    <a:pt x="1556150" y="92684"/>
                    <a:pt x="1308334" y="101298"/>
                    <a:pt x="1144007" y="111900"/>
                  </a:cubicBezTo>
                  <a:cubicBezTo>
                    <a:pt x="979680" y="122502"/>
                    <a:pt x="646389" y="149006"/>
                    <a:pt x="468147" y="167559"/>
                  </a:cubicBezTo>
                  <a:cubicBezTo>
                    <a:pt x="289905" y="186112"/>
                    <a:pt x="109013" y="227856"/>
                    <a:pt x="74557" y="223218"/>
                  </a:cubicBezTo>
                  <a:cubicBezTo>
                    <a:pt x="40101" y="218580"/>
                    <a:pt x="205091" y="173522"/>
                    <a:pt x="261413" y="139729"/>
                  </a:cubicBezTo>
                  <a:cubicBezTo>
                    <a:pt x="317735" y="105936"/>
                    <a:pt x="387308" y="7870"/>
                    <a:pt x="396585" y="5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69631631-18E0-7C72-CCA1-217E85498721}"/>
                </a:ext>
              </a:extLst>
            </p:cNvPr>
            <p:cNvSpPr/>
            <p:nvPr/>
          </p:nvSpPr>
          <p:spPr>
            <a:xfrm>
              <a:off x="3670368" y="3386253"/>
              <a:ext cx="1752422" cy="323342"/>
            </a:xfrm>
            <a:custGeom>
              <a:avLst/>
              <a:gdLst>
                <a:gd name="connsiteX0" fmla="*/ 15062 w 1752422"/>
                <a:gd name="connsiteY0" fmla="*/ 1003 h 323342"/>
                <a:gd name="connsiteX1" fmla="*/ 794289 w 1752422"/>
                <a:gd name="connsiteY1" fmla="*/ 167980 h 323342"/>
                <a:gd name="connsiteX2" fmla="*/ 758509 w 1752422"/>
                <a:gd name="connsiteY2" fmla="*/ 152077 h 323342"/>
                <a:gd name="connsiteX3" fmla="*/ 929462 w 1752422"/>
                <a:gd name="connsiteY3" fmla="*/ 219664 h 323342"/>
                <a:gd name="connsiteX4" fmla="*/ 909583 w 1752422"/>
                <a:gd name="connsiteY4" fmla="*/ 187858 h 323342"/>
                <a:gd name="connsiteX5" fmla="*/ 1028853 w 1752422"/>
                <a:gd name="connsiteY5" fmla="*/ 211712 h 323342"/>
                <a:gd name="connsiteX6" fmla="*/ 1263416 w 1752422"/>
                <a:gd name="connsiteY6" fmla="*/ 255444 h 323342"/>
                <a:gd name="connsiteX7" fmla="*/ 1354856 w 1752422"/>
                <a:gd name="connsiteY7" fmla="*/ 291225 h 323342"/>
                <a:gd name="connsiteX8" fmla="*/ 1426418 w 1752422"/>
                <a:gd name="connsiteY8" fmla="*/ 323030 h 323342"/>
                <a:gd name="connsiteX9" fmla="*/ 1617249 w 1752422"/>
                <a:gd name="connsiteY9" fmla="*/ 271347 h 323342"/>
                <a:gd name="connsiteX10" fmla="*/ 1752422 w 1752422"/>
                <a:gd name="connsiteY10" fmla="*/ 239542 h 323342"/>
                <a:gd name="connsiteX11" fmla="*/ 1617249 w 1752422"/>
                <a:gd name="connsiteY11" fmla="*/ 307128 h 323342"/>
                <a:gd name="connsiteX12" fmla="*/ 1299197 w 1752422"/>
                <a:gd name="connsiteY12" fmla="*/ 263396 h 323342"/>
                <a:gd name="connsiteX13" fmla="*/ 798265 w 1752422"/>
                <a:gd name="connsiteY13" fmla="*/ 152077 h 323342"/>
                <a:gd name="connsiteX14" fmla="*/ 317211 w 1752422"/>
                <a:gd name="connsiteY14" fmla="*/ 100394 h 323342"/>
                <a:gd name="connsiteX15" fmla="*/ 15062 w 1752422"/>
                <a:gd name="connsiteY15" fmla="*/ 1003 h 32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52422" h="323342">
                  <a:moveTo>
                    <a:pt x="15062" y="1003"/>
                  </a:moveTo>
                  <a:cubicBezTo>
                    <a:pt x="94575" y="12267"/>
                    <a:pt x="670381" y="142801"/>
                    <a:pt x="794289" y="167980"/>
                  </a:cubicBezTo>
                  <a:cubicBezTo>
                    <a:pt x="918197" y="193159"/>
                    <a:pt x="735980" y="143463"/>
                    <a:pt x="758509" y="152077"/>
                  </a:cubicBezTo>
                  <a:cubicBezTo>
                    <a:pt x="781038" y="160691"/>
                    <a:pt x="904283" y="213701"/>
                    <a:pt x="929462" y="219664"/>
                  </a:cubicBezTo>
                  <a:cubicBezTo>
                    <a:pt x="954641" y="225627"/>
                    <a:pt x="893018" y="189183"/>
                    <a:pt x="909583" y="187858"/>
                  </a:cubicBezTo>
                  <a:cubicBezTo>
                    <a:pt x="926148" y="186533"/>
                    <a:pt x="1028853" y="211712"/>
                    <a:pt x="1028853" y="211712"/>
                  </a:cubicBezTo>
                  <a:cubicBezTo>
                    <a:pt x="1087825" y="222976"/>
                    <a:pt x="1209082" y="242192"/>
                    <a:pt x="1263416" y="255444"/>
                  </a:cubicBezTo>
                  <a:cubicBezTo>
                    <a:pt x="1317750" y="268696"/>
                    <a:pt x="1327689" y="279961"/>
                    <a:pt x="1354856" y="291225"/>
                  </a:cubicBezTo>
                  <a:cubicBezTo>
                    <a:pt x="1382023" y="302489"/>
                    <a:pt x="1382686" y="326343"/>
                    <a:pt x="1426418" y="323030"/>
                  </a:cubicBezTo>
                  <a:cubicBezTo>
                    <a:pt x="1470150" y="319717"/>
                    <a:pt x="1562915" y="285262"/>
                    <a:pt x="1617249" y="271347"/>
                  </a:cubicBezTo>
                  <a:cubicBezTo>
                    <a:pt x="1671583" y="257432"/>
                    <a:pt x="1752422" y="233579"/>
                    <a:pt x="1752422" y="239542"/>
                  </a:cubicBezTo>
                  <a:cubicBezTo>
                    <a:pt x="1752422" y="245505"/>
                    <a:pt x="1692787" y="303152"/>
                    <a:pt x="1617249" y="307128"/>
                  </a:cubicBezTo>
                  <a:cubicBezTo>
                    <a:pt x="1541711" y="311104"/>
                    <a:pt x="1435694" y="289238"/>
                    <a:pt x="1299197" y="263396"/>
                  </a:cubicBezTo>
                  <a:cubicBezTo>
                    <a:pt x="1162700" y="237554"/>
                    <a:pt x="961929" y="179244"/>
                    <a:pt x="798265" y="152077"/>
                  </a:cubicBezTo>
                  <a:cubicBezTo>
                    <a:pt x="634601" y="124910"/>
                    <a:pt x="443769" y="124248"/>
                    <a:pt x="317211" y="100394"/>
                  </a:cubicBezTo>
                  <a:cubicBezTo>
                    <a:pt x="190653" y="76540"/>
                    <a:pt x="-64451" y="-10261"/>
                    <a:pt x="15062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298C85A4-C2A1-0C2B-8C57-686C8FF25A9A}"/>
                </a:ext>
              </a:extLst>
            </p:cNvPr>
            <p:cNvSpPr/>
            <p:nvPr/>
          </p:nvSpPr>
          <p:spPr>
            <a:xfrm>
              <a:off x="5389550" y="3593052"/>
              <a:ext cx="1381336" cy="140626"/>
            </a:xfrm>
            <a:custGeom>
              <a:avLst/>
              <a:gdLst>
                <a:gd name="connsiteX0" fmla="*/ 9386 w 1381336"/>
                <a:gd name="connsiteY0" fmla="*/ 36718 h 140626"/>
                <a:gd name="connsiteX1" fmla="*/ 558026 w 1381336"/>
                <a:gd name="connsiteY1" fmla="*/ 112256 h 140626"/>
                <a:gd name="connsiteX2" fmla="*/ 311535 w 1381336"/>
                <a:gd name="connsiteY2" fmla="*/ 92378 h 140626"/>
                <a:gd name="connsiteX3" fmla="*/ 959567 w 1381336"/>
                <a:gd name="connsiteY3" fmla="*/ 128158 h 140626"/>
                <a:gd name="connsiteX4" fmla="*/ 895956 w 1381336"/>
                <a:gd name="connsiteY4" fmla="*/ 136110 h 140626"/>
                <a:gd name="connsiteX5" fmla="*/ 1146422 w 1381336"/>
                <a:gd name="connsiteY5" fmla="*/ 140085 h 140626"/>
                <a:gd name="connsiteX6" fmla="*/ 1066909 w 1381336"/>
                <a:gd name="connsiteY6" fmla="*/ 124183 h 140626"/>
                <a:gd name="connsiteX7" fmla="*/ 1217984 w 1381336"/>
                <a:gd name="connsiteY7" fmla="*/ 112256 h 140626"/>
                <a:gd name="connsiteX8" fmla="*/ 1361107 w 1381336"/>
                <a:gd name="connsiteY8" fmla="*/ 20816 h 140626"/>
                <a:gd name="connsiteX9" fmla="*/ 1365083 w 1381336"/>
                <a:gd name="connsiteY9" fmla="*/ 4913 h 140626"/>
                <a:gd name="connsiteX10" fmla="*/ 1217984 w 1381336"/>
                <a:gd name="connsiteY10" fmla="*/ 88402 h 140626"/>
                <a:gd name="connsiteX11" fmla="*/ 876078 w 1381336"/>
                <a:gd name="connsiteY11" fmla="*/ 92378 h 140626"/>
                <a:gd name="connsiteX12" fmla="*/ 681271 w 1381336"/>
                <a:gd name="connsiteY12" fmla="*/ 108280 h 140626"/>
                <a:gd name="connsiteX13" fmla="*/ 721027 w 1381336"/>
                <a:gd name="connsiteY13" fmla="*/ 136110 h 140626"/>
                <a:gd name="connsiteX14" fmla="*/ 418878 w 1381336"/>
                <a:gd name="connsiteY14" fmla="*/ 88402 h 140626"/>
                <a:gd name="connsiteX15" fmla="*/ 224071 w 1381336"/>
                <a:gd name="connsiteY15" fmla="*/ 96353 h 140626"/>
                <a:gd name="connsiteX16" fmla="*/ 9386 w 1381336"/>
                <a:gd name="connsiteY16" fmla="*/ 36718 h 14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336" h="140626">
                  <a:moveTo>
                    <a:pt x="9386" y="36718"/>
                  </a:moveTo>
                  <a:cubicBezTo>
                    <a:pt x="65045" y="39368"/>
                    <a:pt x="507668" y="102979"/>
                    <a:pt x="558026" y="112256"/>
                  </a:cubicBezTo>
                  <a:cubicBezTo>
                    <a:pt x="608384" y="121533"/>
                    <a:pt x="244612" y="89728"/>
                    <a:pt x="311535" y="92378"/>
                  </a:cubicBezTo>
                  <a:cubicBezTo>
                    <a:pt x="378458" y="95028"/>
                    <a:pt x="862164" y="120869"/>
                    <a:pt x="959567" y="128158"/>
                  </a:cubicBezTo>
                  <a:cubicBezTo>
                    <a:pt x="1056970" y="135447"/>
                    <a:pt x="864814" y="134122"/>
                    <a:pt x="895956" y="136110"/>
                  </a:cubicBezTo>
                  <a:cubicBezTo>
                    <a:pt x="927099" y="138098"/>
                    <a:pt x="1117930" y="142073"/>
                    <a:pt x="1146422" y="140085"/>
                  </a:cubicBezTo>
                  <a:cubicBezTo>
                    <a:pt x="1174914" y="138097"/>
                    <a:pt x="1054982" y="128821"/>
                    <a:pt x="1066909" y="124183"/>
                  </a:cubicBezTo>
                  <a:cubicBezTo>
                    <a:pt x="1078836" y="119545"/>
                    <a:pt x="1168951" y="129484"/>
                    <a:pt x="1217984" y="112256"/>
                  </a:cubicBezTo>
                  <a:cubicBezTo>
                    <a:pt x="1267017" y="95028"/>
                    <a:pt x="1336591" y="38706"/>
                    <a:pt x="1361107" y="20816"/>
                  </a:cubicBezTo>
                  <a:cubicBezTo>
                    <a:pt x="1385623" y="2926"/>
                    <a:pt x="1388937" y="-6351"/>
                    <a:pt x="1365083" y="4913"/>
                  </a:cubicBezTo>
                  <a:cubicBezTo>
                    <a:pt x="1341229" y="16177"/>
                    <a:pt x="1299485" y="73825"/>
                    <a:pt x="1217984" y="88402"/>
                  </a:cubicBezTo>
                  <a:cubicBezTo>
                    <a:pt x="1136483" y="102979"/>
                    <a:pt x="965530" y="89065"/>
                    <a:pt x="876078" y="92378"/>
                  </a:cubicBezTo>
                  <a:cubicBezTo>
                    <a:pt x="786626" y="95691"/>
                    <a:pt x="707113" y="100991"/>
                    <a:pt x="681271" y="108280"/>
                  </a:cubicBezTo>
                  <a:cubicBezTo>
                    <a:pt x="655429" y="115569"/>
                    <a:pt x="764759" y="139423"/>
                    <a:pt x="721027" y="136110"/>
                  </a:cubicBezTo>
                  <a:cubicBezTo>
                    <a:pt x="677295" y="132797"/>
                    <a:pt x="501704" y="95028"/>
                    <a:pt x="418878" y="88402"/>
                  </a:cubicBezTo>
                  <a:cubicBezTo>
                    <a:pt x="336052" y="81776"/>
                    <a:pt x="287019" y="104967"/>
                    <a:pt x="224071" y="96353"/>
                  </a:cubicBezTo>
                  <a:cubicBezTo>
                    <a:pt x="161123" y="87739"/>
                    <a:pt x="-46273" y="34068"/>
                    <a:pt x="9386" y="36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3408B165-2867-BD74-27E4-D588FBBBA10F}"/>
                </a:ext>
              </a:extLst>
            </p:cNvPr>
            <p:cNvSpPr/>
            <p:nvPr/>
          </p:nvSpPr>
          <p:spPr>
            <a:xfrm>
              <a:off x="6872827" y="3474487"/>
              <a:ext cx="1265333" cy="143359"/>
            </a:xfrm>
            <a:custGeom>
              <a:avLst/>
              <a:gdLst>
                <a:gd name="connsiteX0" fmla="*/ 5051 w 1265333"/>
                <a:gd name="connsiteY0" fmla="*/ 12160 h 143359"/>
                <a:gd name="connsiteX1" fmla="*/ 513935 w 1265333"/>
                <a:gd name="connsiteY1" fmla="*/ 16136 h 143359"/>
                <a:gd name="connsiteX2" fmla="*/ 394665 w 1265333"/>
                <a:gd name="connsiteY2" fmla="*/ 12160 h 143359"/>
                <a:gd name="connsiteX3" fmla="*/ 637180 w 1265333"/>
                <a:gd name="connsiteY3" fmla="*/ 43965 h 143359"/>
                <a:gd name="connsiteX4" fmla="*/ 1265333 w 1265333"/>
                <a:gd name="connsiteY4" fmla="*/ 143356 h 143359"/>
                <a:gd name="connsiteX5" fmla="*/ 565618 w 1265333"/>
                <a:gd name="connsiteY5" fmla="*/ 47941 h 143359"/>
                <a:gd name="connsiteX6" fmla="*/ 621277 w 1265333"/>
                <a:gd name="connsiteY6" fmla="*/ 79746 h 143359"/>
                <a:gd name="connsiteX7" fmla="*/ 446349 w 1265333"/>
                <a:gd name="connsiteY7" fmla="*/ 12160 h 143359"/>
                <a:gd name="connsiteX8" fmla="*/ 239615 w 1265333"/>
                <a:gd name="connsiteY8" fmla="*/ 32038 h 143359"/>
                <a:gd name="connsiteX9" fmla="*/ 366836 w 1265333"/>
                <a:gd name="connsiteY9" fmla="*/ 28063 h 143359"/>
                <a:gd name="connsiteX10" fmla="*/ 231663 w 1265333"/>
                <a:gd name="connsiteY10" fmla="*/ 8184 h 143359"/>
                <a:gd name="connsiteX11" fmla="*/ 327079 w 1265333"/>
                <a:gd name="connsiteY11" fmla="*/ 12160 h 143359"/>
                <a:gd name="connsiteX12" fmla="*/ 255517 w 1265333"/>
                <a:gd name="connsiteY12" fmla="*/ 233 h 143359"/>
                <a:gd name="connsiteX13" fmla="*/ 5051 w 1265333"/>
                <a:gd name="connsiteY13" fmla="*/ 12160 h 14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5333" h="143359">
                  <a:moveTo>
                    <a:pt x="5051" y="12160"/>
                  </a:moveTo>
                  <a:cubicBezTo>
                    <a:pt x="48121" y="14810"/>
                    <a:pt x="448999" y="16136"/>
                    <a:pt x="513935" y="16136"/>
                  </a:cubicBezTo>
                  <a:cubicBezTo>
                    <a:pt x="578871" y="16136"/>
                    <a:pt x="374124" y="7522"/>
                    <a:pt x="394665" y="12160"/>
                  </a:cubicBezTo>
                  <a:cubicBezTo>
                    <a:pt x="415206" y="16798"/>
                    <a:pt x="637180" y="43965"/>
                    <a:pt x="637180" y="43965"/>
                  </a:cubicBezTo>
                  <a:lnTo>
                    <a:pt x="1265333" y="143356"/>
                  </a:lnTo>
                  <a:cubicBezTo>
                    <a:pt x="1253406" y="144019"/>
                    <a:pt x="672961" y="58543"/>
                    <a:pt x="565618" y="47941"/>
                  </a:cubicBezTo>
                  <a:cubicBezTo>
                    <a:pt x="458275" y="37339"/>
                    <a:pt x="641155" y="85709"/>
                    <a:pt x="621277" y="79746"/>
                  </a:cubicBezTo>
                  <a:cubicBezTo>
                    <a:pt x="601399" y="73783"/>
                    <a:pt x="509959" y="20111"/>
                    <a:pt x="446349" y="12160"/>
                  </a:cubicBezTo>
                  <a:cubicBezTo>
                    <a:pt x="382739" y="4209"/>
                    <a:pt x="252867" y="29388"/>
                    <a:pt x="239615" y="32038"/>
                  </a:cubicBezTo>
                  <a:cubicBezTo>
                    <a:pt x="226363" y="34688"/>
                    <a:pt x="368161" y="32039"/>
                    <a:pt x="366836" y="28063"/>
                  </a:cubicBezTo>
                  <a:cubicBezTo>
                    <a:pt x="365511" y="24087"/>
                    <a:pt x="238289" y="10834"/>
                    <a:pt x="231663" y="8184"/>
                  </a:cubicBezTo>
                  <a:cubicBezTo>
                    <a:pt x="225037" y="5534"/>
                    <a:pt x="323103" y="13485"/>
                    <a:pt x="327079" y="12160"/>
                  </a:cubicBezTo>
                  <a:cubicBezTo>
                    <a:pt x="331055" y="10835"/>
                    <a:pt x="303887" y="2221"/>
                    <a:pt x="255517" y="233"/>
                  </a:cubicBezTo>
                  <a:cubicBezTo>
                    <a:pt x="207147" y="-1755"/>
                    <a:pt x="-38019" y="9510"/>
                    <a:pt x="5051" y="12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8DCD0260-1A63-ADB9-C2EF-53D9D5B1C588}"/>
                </a:ext>
              </a:extLst>
            </p:cNvPr>
            <p:cNvSpPr/>
            <p:nvPr/>
          </p:nvSpPr>
          <p:spPr>
            <a:xfrm>
              <a:off x="7926878" y="3315596"/>
              <a:ext cx="1027070" cy="348031"/>
            </a:xfrm>
            <a:custGeom>
              <a:avLst/>
              <a:gdLst>
                <a:gd name="connsiteX0" fmla="*/ 803654 w 1027070"/>
                <a:gd name="connsiteY0" fmla="*/ 98 h 348031"/>
                <a:gd name="connsiteX1" fmla="*/ 1010388 w 1027070"/>
                <a:gd name="connsiteY1" fmla="*/ 127319 h 348031"/>
                <a:gd name="connsiteX2" fmla="*/ 966656 w 1027070"/>
                <a:gd name="connsiteY2" fmla="*/ 139246 h 348031"/>
                <a:gd name="connsiteX3" fmla="*/ 1026291 w 1027070"/>
                <a:gd name="connsiteY3" fmla="*/ 214783 h 348031"/>
                <a:gd name="connsiteX4" fmla="*/ 914972 w 1027070"/>
                <a:gd name="connsiteY4" fmla="*/ 262491 h 348031"/>
                <a:gd name="connsiteX5" fmla="*/ 934851 w 1027070"/>
                <a:gd name="connsiteY5" fmla="*/ 294296 h 348031"/>
                <a:gd name="connsiteX6" fmla="*/ 751971 w 1027070"/>
                <a:gd name="connsiteY6" fmla="*/ 318150 h 348031"/>
                <a:gd name="connsiteX7" fmla="*/ 720165 w 1027070"/>
                <a:gd name="connsiteY7" fmla="*/ 306223 h 348031"/>
                <a:gd name="connsiteX8" fmla="*/ 572 w 1027070"/>
                <a:gd name="connsiteY8" fmla="*/ 262491 h 348031"/>
                <a:gd name="connsiteX9" fmla="*/ 604872 w 1027070"/>
                <a:gd name="connsiteY9" fmla="*/ 345980 h 348031"/>
                <a:gd name="connsiteX10" fmla="*/ 922924 w 1027070"/>
                <a:gd name="connsiteY10" fmla="*/ 322126 h 348031"/>
                <a:gd name="connsiteX11" fmla="*/ 855338 w 1027070"/>
                <a:gd name="connsiteY11" fmla="*/ 318150 h 348031"/>
                <a:gd name="connsiteX12" fmla="*/ 1002437 w 1027070"/>
                <a:gd name="connsiteY12" fmla="*/ 182978 h 348031"/>
                <a:gd name="connsiteX13" fmla="*/ 946778 w 1027070"/>
                <a:gd name="connsiteY13" fmla="*/ 107441 h 348031"/>
                <a:gd name="connsiteX14" fmla="*/ 803654 w 1027070"/>
                <a:gd name="connsiteY14" fmla="*/ 98 h 3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070" h="348031">
                  <a:moveTo>
                    <a:pt x="803654" y="98"/>
                  </a:moveTo>
                  <a:cubicBezTo>
                    <a:pt x="814256" y="3411"/>
                    <a:pt x="983221" y="104128"/>
                    <a:pt x="1010388" y="127319"/>
                  </a:cubicBezTo>
                  <a:cubicBezTo>
                    <a:pt x="1037555" y="150510"/>
                    <a:pt x="964005" y="124669"/>
                    <a:pt x="966656" y="139246"/>
                  </a:cubicBezTo>
                  <a:cubicBezTo>
                    <a:pt x="969307" y="153823"/>
                    <a:pt x="1034905" y="194242"/>
                    <a:pt x="1026291" y="214783"/>
                  </a:cubicBezTo>
                  <a:cubicBezTo>
                    <a:pt x="1017677" y="235324"/>
                    <a:pt x="930212" y="249239"/>
                    <a:pt x="914972" y="262491"/>
                  </a:cubicBezTo>
                  <a:cubicBezTo>
                    <a:pt x="899732" y="275743"/>
                    <a:pt x="962018" y="285020"/>
                    <a:pt x="934851" y="294296"/>
                  </a:cubicBezTo>
                  <a:cubicBezTo>
                    <a:pt x="907684" y="303572"/>
                    <a:pt x="787752" y="316162"/>
                    <a:pt x="751971" y="318150"/>
                  </a:cubicBezTo>
                  <a:cubicBezTo>
                    <a:pt x="716190" y="320138"/>
                    <a:pt x="845398" y="315500"/>
                    <a:pt x="720165" y="306223"/>
                  </a:cubicBezTo>
                  <a:cubicBezTo>
                    <a:pt x="594932" y="296947"/>
                    <a:pt x="19787" y="255865"/>
                    <a:pt x="572" y="262491"/>
                  </a:cubicBezTo>
                  <a:cubicBezTo>
                    <a:pt x="-18644" y="269117"/>
                    <a:pt x="451147" y="336041"/>
                    <a:pt x="604872" y="345980"/>
                  </a:cubicBezTo>
                  <a:cubicBezTo>
                    <a:pt x="758597" y="355919"/>
                    <a:pt x="881180" y="326764"/>
                    <a:pt x="922924" y="322126"/>
                  </a:cubicBezTo>
                  <a:cubicBezTo>
                    <a:pt x="964668" y="317488"/>
                    <a:pt x="842086" y="341341"/>
                    <a:pt x="855338" y="318150"/>
                  </a:cubicBezTo>
                  <a:cubicBezTo>
                    <a:pt x="868590" y="294959"/>
                    <a:pt x="987197" y="218096"/>
                    <a:pt x="1002437" y="182978"/>
                  </a:cubicBezTo>
                  <a:cubicBezTo>
                    <a:pt x="1017677" y="147860"/>
                    <a:pt x="974608" y="136596"/>
                    <a:pt x="946778" y="107441"/>
                  </a:cubicBezTo>
                  <a:cubicBezTo>
                    <a:pt x="918948" y="78286"/>
                    <a:pt x="793052" y="-3215"/>
                    <a:pt x="803654" y="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614" name="グループ化 1613">
            <a:extLst>
              <a:ext uri="{FF2B5EF4-FFF2-40B4-BE49-F238E27FC236}">
                <a16:creationId xmlns:a16="http://schemas.microsoft.com/office/drawing/2014/main" id="{805F0243-C51B-220A-2AB0-FF9D94CA30BF}"/>
              </a:ext>
            </a:extLst>
          </p:cNvPr>
          <p:cNvGrpSpPr/>
          <p:nvPr/>
        </p:nvGrpSpPr>
        <p:grpSpPr>
          <a:xfrm>
            <a:off x="645563" y="456588"/>
            <a:ext cx="8418561" cy="7163517"/>
            <a:chOff x="645563" y="456588"/>
            <a:chExt cx="8418561" cy="7163517"/>
          </a:xfrm>
          <a:solidFill>
            <a:srgbClr val="C00000"/>
          </a:solidFill>
        </p:grpSpPr>
        <p:sp>
          <p:nvSpPr>
            <p:cNvPr id="1615" name="フリーフォーム 1614">
              <a:extLst>
                <a:ext uri="{FF2B5EF4-FFF2-40B4-BE49-F238E27FC236}">
                  <a16:creationId xmlns:a16="http://schemas.microsoft.com/office/drawing/2014/main" id="{3E1F8A7A-984E-AE09-F3B6-367C36BC8495}"/>
                </a:ext>
              </a:extLst>
            </p:cNvPr>
            <p:cNvSpPr/>
            <p:nvPr/>
          </p:nvSpPr>
          <p:spPr>
            <a:xfrm>
              <a:off x="1326876" y="1854189"/>
              <a:ext cx="362506" cy="243102"/>
            </a:xfrm>
            <a:custGeom>
              <a:avLst/>
              <a:gdLst>
                <a:gd name="connsiteX0" fmla="*/ 362224 w 362506"/>
                <a:gd name="connsiteY0" fmla="*/ 11 h 243102"/>
                <a:gd name="connsiteX1" fmla="*/ 165374 w 362506"/>
                <a:gd name="connsiteY1" fmla="*/ 85736 h 243102"/>
                <a:gd name="connsiteX2" fmla="*/ 3449 w 362506"/>
                <a:gd name="connsiteY2" fmla="*/ 241311 h 243102"/>
                <a:gd name="connsiteX3" fmla="*/ 60599 w 362506"/>
                <a:gd name="connsiteY3" fmla="*/ 165111 h 243102"/>
                <a:gd name="connsiteX4" fmla="*/ 130449 w 362506"/>
                <a:gd name="connsiteY4" fmla="*/ 85736 h 243102"/>
                <a:gd name="connsiteX5" fmla="*/ 247924 w 362506"/>
                <a:gd name="connsiteY5" fmla="*/ 60336 h 243102"/>
                <a:gd name="connsiteX6" fmla="*/ 209824 w 362506"/>
                <a:gd name="connsiteY6" fmla="*/ 79386 h 243102"/>
                <a:gd name="connsiteX7" fmla="*/ 362224 w 362506"/>
                <a:gd name="connsiteY7" fmla="*/ 11 h 243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506" h="243102">
                  <a:moveTo>
                    <a:pt x="362224" y="11"/>
                  </a:moveTo>
                  <a:cubicBezTo>
                    <a:pt x="354816" y="1069"/>
                    <a:pt x="225170" y="45519"/>
                    <a:pt x="165374" y="85736"/>
                  </a:cubicBezTo>
                  <a:cubicBezTo>
                    <a:pt x="105578" y="125953"/>
                    <a:pt x="20911" y="228082"/>
                    <a:pt x="3449" y="241311"/>
                  </a:cubicBezTo>
                  <a:cubicBezTo>
                    <a:pt x="-14014" y="254540"/>
                    <a:pt x="39432" y="191040"/>
                    <a:pt x="60599" y="165111"/>
                  </a:cubicBezTo>
                  <a:cubicBezTo>
                    <a:pt x="81766" y="139182"/>
                    <a:pt x="99228" y="103198"/>
                    <a:pt x="130449" y="85736"/>
                  </a:cubicBezTo>
                  <a:cubicBezTo>
                    <a:pt x="161670" y="68274"/>
                    <a:pt x="234695" y="61394"/>
                    <a:pt x="247924" y="60336"/>
                  </a:cubicBezTo>
                  <a:cubicBezTo>
                    <a:pt x="261153" y="59278"/>
                    <a:pt x="190774" y="86265"/>
                    <a:pt x="209824" y="79386"/>
                  </a:cubicBezTo>
                  <a:cubicBezTo>
                    <a:pt x="228874" y="72507"/>
                    <a:pt x="369632" y="-1047"/>
                    <a:pt x="362224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6" name="フリーフォーム 1615">
              <a:extLst>
                <a:ext uri="{FF2B5EF4-FFF2-40B4-BE49-F238E27FC236}">
                  <a16:creationId xmlns:a16="http://schemas.microsoft.com/office/drawing/2014/main" id="{6E9AF5D6-180C-2699-CC8F-8C5134F0F708}"/>
                </a:ext>
              </a:extLst>
            </p:cNvPr>
            <p:cNvSpPr/>
            <p:nvPr/>
          </p:nvSpPr>
          <p:spPr>
            <a:xfrm>
              <a:off x="1612522" y="1879249"/>
              <a:ext cx="57555" cy="458440"/>
            </a:xfrm>
            <a:custGeom>
              <a:avLst/>
              <a:gdLst>
                <a:gd name="connsiteX0" fmla="*/ 57528 w 57555"/>
                <a:gd name="connsiteY0" fmla="*/ 351 h 458440"/>
                <a:gd name="connsiteX1" fmla="*/ 19428 w 57555"/>
                <a:gd name="connsiteY1" fmla="*/ 178151 h 458440"/>
                <a:gd name="connsiteX2" fmla="*/ 378 w 57555"/>
                <a:gd name="connsiteY2" fmla="*/ 286101 h 458440"/>
                <a:gd name="connsiteX3" fmla="*/ 6728 w 57555"/>
                <a:gd name="connsiteY3" fmla="*/ 454376 h 458440"/>
                <a:gd name="connsiteX4" fmla="*/ 6728 w 57555"/>
                <a:gd name="connsiteY4" fmla="*/ 387701 h 458440"/>
                <a:gd name="connsiteX5" fmla="*/ 13078 w 57555"/>
                <a:gd name="connsiteY5" fmla="*/ 184501 h 458440"/>
                <a:gd name="connsiteX6" fmla="*/ 9903 w 57555"/>
                <a:gd name="connsiteY6" fmla="*/ 241651 h 458440"/>
                <a:gd name="connsiteX7" fmla="*/ 51178 w 57555"/>
                <a:gd name="connsiteY7" fmla="*/ 76551 h 458440"/>
                <a:gd name="connsiteX8" fmla="*/ 25778 w 57555"/>
                <a:gd name="connsiteY8" fmla="*/ 130526 h 458440"/>
                <a:gd name="connsiteX9" fmla="*/ 57528 w 57555"/>
                <a:gd name="connsiteY9" fmla="*/ 351 h 45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555" h="458440">
                  <a:moveTo>
                    <a:pt x="57528" y="351"/>
                  </a:moveTo>
                  <a:cubicBezTo>
                    <a:pt x="56470" y="8288"/>
                    <a:pt x="28953" y="130526"/>
                    <a:pt x="19428" y="178151"/>
                  </a:cubicBezTo>
                  <a:cubicBezTo>
                    <a:pt x="9903" y="225776"/>
                    <a:pt x="2495" y="240064"/>
                    <a:pt x="378" y="286101"/>
                  </a:cubicBezTo>
                  <a:cubicBezTo>
                    <a:pt x="-1739" y="332138"/>
                    <a:pt x="5670" y="437443"/>
                    <a:pt x="6728" y="454376"/>
                  </a:cubicBezTo>
                  <a:cubicBezTo>
                    <a:pt x="7786" y="471309"/>
                    <a:pt x="5670" y="432680"/>
                    <a:pt x="6728" y="387701"/>
                  </a:cubicBezTo>
                  <a:cubicBezTo>
                    <a:pt x="7786" y="342722"/>
                    <a:pt x="12549" y="208843"/>
                    <a:pt x="13078" y="184501"/>
                  </a:cubicBezTo>
                  <a:cubicBezTo>
                    <a:pt x="13607" y="160159"/>
                    <a:pt x="3553" y="259643"/>
                    <a:pt x="9903" y="241651"/>
                  </a:cubicBezTo>
                  <a:cubicBezTo>
                    <a:pt x="16253" y="223659"/>
                    <a:pt x="48532" y="95072"/>
                    <a:pt x="51178" y="76551"/>
                  </a:cubicBezTo>
                  <a:cubicBezTo>
                    <a:pt x="53824" y="58030"/>
                    <a:pt x="22603" y="139522"/>
                    <a:pt x="25778" y="130526"/>
                  </a:cubicBezTo>
                  <a:cubicBezTo>
                    <a:pt x="28953" y="121530"/>
                    <a:pt x="58586" y="-7586"/>
                    <a:pt x="57528" y="3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7" name="フリーフォーム 1616">
              <a:extLst>
                <a:ext uri="{FF2B5EF4-FFF2-40B4-BE49-F238E27FC236}">
                  <a16:creationId xmlns:a16="http://schemas.microsoft.com/office/drawing/2014/main" id="{74724112-CA3A-4451-3F1B-014AA2E72961}"/>
                </a:ext>
              </a:extLst>
            </p:cNvPr>
            <p:cNvSpPr/>
            <p:nvPr/>
          </p:nvSpPr>
          <p:spPr>
            <a:xfrm>
              <a:off x="1333374" y="1939917"/>
              <a:ext cx="298786" cy="171610"/>
            </a:xfrm>
            <a:custGeom>
              <a:avLst/>
              <a:gdLst>
                <a:gd name="connsiteX0" fmla="*/ 126 w 298786"/>
                <a:gd name="connsiteY0" fmla="*/ 171458 h 171610"/>
                <a:gd name="connsiteX1" fmla="*/ 152526 w 298786"/>
                <a:gd name="connsiteY1" fmla="*/ 47633 h 171610"/>
                <a:gd name="connsiteX2" fmla="*/ 273176 w 298786"/>
                <a:gd name="connsiteY2" fmla="*/ 31758 h 171610"/>
                <a:gd name="connsiteX3" fmla="*/ 298576 w 298786"/>
                <a:gd name="connsiteY3" fmla="*/ 8 h 171610"/>
                <a:gd name="connsiteX4" fmla="*/ 266826 w 298786"/>
                <a:gd name="connsiteY4" fmla="*/ 34933 h 171610"/>
                <a:gd name="connsiteX5" fmla="*/ 196976 w 298786"/>
                <a:gd name="connsiteY5" fmla="*/ 47633 h 171610"/>
                <a:gd name="connsiteX6" fmla="*/ 127126 w 298786"/>
                <a:gd name="connsiteY6" fmla="*/ 73033 h 171610"/>
                <a:gd name="connsiteX7" fmla="*/ 126 w 298786"/>
                <a:gd name="connsiteY7" fmla="*/ 171458 h 17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86" h="171610">
                  <a:moveTo>
                    <a:pt x="126" y="171458"/>
                  </a:moveTo>
                  <a:cubicBezTo>
                    <a:pt x="4359" y="167225"/>
                    <a:pt x="107018" y="70916"/>
                    <a:pt x="152526" y="47633"/>
                  </a:cubicBezTo>
                  <a:cubicBezTo>
                    <a:pt x="198034" y="24350"/>
                    <a:pt x="248834" y="39695"/>
                    <a:pt x="273176" y="31758"/>
                  </a:cubicBezTo>
                  <a:cubicBezTo>
                    <a:pt x="297518" y="23821"/>
                    <a:pt x="299634" y="-521"/>
                    <a:pt x="298576" y="8"/>
                  </a:cubicBezTo>
                  <a:cubicBezTo>
                    <a:pt x="297518" y="537"/>
                    <a:pt x="283759" y="26996"/>
                    <a:pt x="266826" y="34933"/>
                  </a:cubicBezTo>
                  <a:cubicBezTo>
                    <a:pt x="249893" y="42870"/>
                    <a:pt x="220259" y="41283"/>
                    <a:pt x="196976" y="47633"/>
                  </a:cubicBezTo>
                  <a:cubicBezTo>
                    <a:pt x="173693" y="53983"/>
                    <a:pt x="155172" y="55570"/>
                    <a:pt x="127126" y="73033"/>
                  </a:cubicBezTo>
                  <a:cubicBezTo>
                    <a:pt x="99080" y="90495"/>
                    <a:pt x="-4107" y="175691"/>
                    <a:pt x="126" y="1714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8" name="フリーフォーム 1617">
              <a:extLst>
                <a:ext uri="{FF2B5EF4-FFF2-40B4-BE49-F238E27FC236}">
                  <a16:creationId xmlns:a16="http://schemas.microsoft.com/office/drawing/2014/main" id="{8B836264-9E17-250D-B46B-7D962D23BD35}"/>
                </a:ext>
              </a:extLst>
            </p:cNvPr>
            <p:cNvSpPr/>
            <p:nvPr/>
          </p:nvSpPr>
          <p:spPr>
            <a:xfrm>
              <a:off x="724976" y="2044548"/>
              <a:ext cx="913618" cy="594535"/>
            </a:xfrm>
            <a:custGeom>
              <a:avLst/>
              <a:gdLst>
                <a:gd name="connsiteX0" fmla="*/ 2099 w 913618"/>
                <a:gd name="connsiteY0" fmla="*/ 593877 h 594535"/>
                <a:gd name="connsiteX1" fmla="*/ 262449 w 913618"/>
                <a:gd name="connsiteY1" fmla="*/ 270027 h 594535"/>
                <a:gd name="connsiteX2" fmla="*/ 205299 w 913618"/>
                <a:gd name="connsiteY2" fmla="*/ 311302 h 594535"/>
                <a:gd name="connsiteX3" fmla="*/ 446599 w 913618"/>
                <a:gd name="connsiteY3" fmla="*/ 143027 h 594535"/>
                <a:gd name="connsiteX4" fmla="*/ 376749 w 913618"/>
                <a:gd name="connsiteY4" fmla="*/ 177952 h 594535"/>
                <a:gd name="connsiteX5" fmla="*/ 627574 w 913618"/>
                <a:gd name="connsiteY5" fmla="*/ 85877 h 594535"/>
                <a:gd name="connsiteX6" fmla="*/ 548199 w 913618"/>
                <a:gd name="connsiteY6" fmla="*/ 92227 h 594535"/>
                <a:gd name="connsiteX7" fmla="*/ 814899 w 913618"/>
                <a:gd name="connsiteY7" fmla="*/ 28727 h 594535"/>
                <a:gd name="connsiteX8" fmla="*/ 913324 w 913618"/>
                <a:gd name="connsiteY8" fmla="*/ 152 h 594535"/>
                <a:gd name="connsiteX9" fmla="*/ 789499 w 913618"/>
                <a:gd name="connsiteY9" fmla="*/ 19202 h 594535"/>
                <a:gd name="connsiteX10" fmla="*/ 630749 w 913618"/>
                <a:gd name="connsiteY10" fmla="*/ 57302 h 594535"/>
                <a:gd name="connsiteX11" fmla="*/ 516449 w 913618"/>
                <a:gd name="connsiteY11" fmla="*/ 98577 h 594535"/>
                <a:gd name="connsiteX12" fmla="*/ 306899 w 913618"/>
                <a:gd name="connsiteY12" fmla="*/ 203352 h 594535"/>
                <a:gd name="connsiteX13" fmla="*/ 414849 w 913618"/>
                <a:gd name="connsiteY13" fmla="*/ 152552 h 594535"/>
                <a:gd name="connsiteX14" fmla="*/ 221174 w 913618"/>
                <a:gd name="connsiteY14" fmla="*/ 276377 h 594535"/>
                <a:gd name="connsiteX15" fmla="*/ 252924 w 913618"/>
                <a:gd name="connsiteY15" fmla="*/ 279552 h 594535"/>
                <a:gd name="connsiteX16" fmla="*/ 144974 w 913618"/>
                <a:gd name="connsiteY16" fmla="*/ 352577 h 594535"/>
                <a:gd name="connsiteX17" fmla="*/ 2099 w 913618"/>
                <a:gd name="connsiteY17" fmla="*/ 593877 h 59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3618" h="594535">
                  <a:moveTo>
                    <a:pt x="2099" y="593877"/>
                  </a:moveTo>
                  <a:cubicBezTo>
                    <a:pt x="21678" y="580119"/>
                    <a:pt x="228582" y="317123"/>
                    <a:pt x="262449" y="270027"/>
                  </a:cubicBezTo>
                  <a:cubicBezTo>
                    <a:pt x="296316" y="222931"/>
                    <a:pt x="205299" y="311302"/>
                    <a:pt x="205299" y="311302"/>
                  </a:cubicBezTo>
                  <a:cubicBezTo>
                    <a:pt x="235991" y="290135"/>
                    <a:pt x="418024" y="165252"/>
                    <a:pt x="446599" y="143027"/>
                  </a:cubicBezTo>
                  <a:cubicBezTo>
                    <a:pt x="475174" y="120802"/>
                    <a:pt x="346587" y="187477"/>
                    <a:pt x="376749" y="177952"/>
                  </a:cubicBezTo>
                  <a:cubicBezTo>
                    <a:pt x="406911" y="168427"/>
                    <a:pt x="598999" y="100164"/>
                    <a:pt x="627574" y="85877"/>
                  </a:cubicBezTo>
                  <a:cubicBezTo>
                    <a:pt x="656149" y="71590"/>
                    <a:pt x="516978" y="101752"/>
                    <a:pt x="548199" y="92227"/>
                  </a:cubicBezTo>
                  <a:cubicBezTo>
                    <a:pt x="579420" y="82702"/>
                    <a:pt x="754045" y="44073"/>
                    <a:pt x="814899" y="28727"/>
                  </a:cubicBezTo>
                  <a:cubicBezTo>
                    <a:pt x="875753" y="13381"/>
                    <a:pt x="917557" y="1739"/>
                    <a:pt x="913324" y="152"/>
                  </a:cubicBezTo>
                  <a:cubicBezTo>
                    <a:pt x="909091" y="-1435"/>
                    <a:pt x="836595" y="9677"/>
                    <a:pt x="789499" y="19202"/>
                  </a:cubicBezTo>
                  <a:cubicBezTo>
                    <a:pt x="742403" y="28727"/>
                    <a:pt x="676257" y="44073"/>
                    <a:pt x="630749" y="57302"/>
                  </a:cubicBezTo>
                  <a:cubicBezTo>
                    <a:pt x="585241" y="70531"/>
                    <a:pt x="570424" y="74235"/>
                    <a:pt x="516449" y="98577"/>
                  </a:cubicBezTo>
                  <a:cubicBezTo>
                    <a:pt x="462474" y="122919"/>
                    <a:pt x="323832" y="194356"/>
                    <a:pt x="306899" y="203352"/>
                  </a:cubicBezTo>
                  <a:cubicBezTo>
                    <a:pt x="289966" y="212348"/>
                    <a:pt x="429136" y="140381"/>
                    <a:pt x="414849" y="152552"/>
                  </a:cubicBezTo>
                  <a:cubicBezTo>
                    <a:pt x="400562" y="164723"/>
                    <a:pt x="248162" y="255210"/>
                    <a:pt x="221174" y="276377"/>
                  </a:cubicBezTo>
                  <a:cubicBezTo>
                    <a:pt x="194187" y="297544"/>
                    <a:pt x="265624" y="266852"/>
                    <a:pt x="252924" y="279552"/>
                  </a:cubicBezTo>
                  <a:cubicBezTo>
                    <a:pt x="240224" y="292252"/>
                    <a:pt x="184662" y="303364"/>
                    <a:pt x="144974" y="352577"/>
                  </a:cubicBezTo>
                  <a:cubicBezTo>
                    <a:pt x="105287" y="401789"/>
                    <a:pt x="-17480" y="607635"/>
                    <a:pt x="2099" y="5938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9" name="フリーフォーム 1618">
              <a:extLst>
                <a:ext uri="{FF2B5EF4-FFF2-40B4-BE49-F238E27FC236}">
                  <a16:creationId xmlns:a16="http://schemas.microsoft.com/office/drawing/2014/main" id="{708EC35A-A802-AB6F-A830-055F3BE5DBF9}"/>
                </a:ext>
              </a:extLst>
            </p:cNvPr>
            <p:cNvSpPr/>
            <p:nvPr/>
          </p:nvSpPr>
          <p:spPr>
            <a:xfrm>
              <a:off x="1643883" y="1530027"/>
              <a:ext cx="537561" cy="348224"/>
            </a:xfrm>
            <a:custGeom>
              <a:avLst/>
              <a:gdLst>
                <a:gd name="connsiteX0" fmla="*/ 537342 w 537561"/>
                <a:gd name="connsiteY0" fmla="*/ 323 h 348224"/>
                <a:gd name="connsiteX1" fmla="*/ 238892 w 537561"/>
                <a:gd name="connsiteY1" fmla="*/ 155898 h 348224"/>
                <a:gd name="connsiteX2" fmla="*/ 315092 w 537561"/>
                <a:gd name="connsiteY2" fmla="*/ 136848 h 348224"/>
                <a:gd name="connsiteX3" fmla="*/ 143642 w 537561"/>
                <a:gd name="connsiteY3" fmla="*/ 235273 h 348224"/>
                <a:gd name="connsiteX4" fmla="*/ 767 w 537561"/>
                <a:gd name="connsiteY4" fmla="*/ 346398 h 348224"/>
                <a:gd name="connsiteX5" fmla="*/ 86492 w 537561"/>
                <a:gd name="connsiteY5" fmla="*/ 305123 h 348224"/>
                <a:gd name="connsiteX6" fmla="*/ 80142 w 537561"/>
                <a:gd name="connsiteY6" fmla="*/ 314648 h 348224"/>
                <a:gd name="connsiteX7" fmla="*/ 257942 w 537561"/>
                <a:gd name="connsiteY7" fmla="*/ 184473 h 348224"/>
                <a:gd name="connsiteX8" fmla="*/ 184917 w 537561"/>
                <a:gd name="connsiteY8" fmla="*/ 203523 h 348224"/>
                <a:gd name="connsiteX9" fmla="*/ 537342 w 537561"/>
                <a:gd name="connsiteY9" fmla="*/ 323 h 34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7561" h="348224">
                  <a:moveTo>
                    <a:pt x="537342" y="323"/>
                  </a:moveTo>
                  <a:cubicBezTo>
                    <a:pt x="546338" y="-7615"/>
                    <a:pt x="275934" y="133144"/>
                    <a:pt x="238892" y="155898"/>
                  </a:cubicBezTo>
                  <a:cubicBezTo>
                    <a:pt x="201850" y="178652"/>
                    <a:pt x="330967" y="123619"/>
                    <a:pt x="315092" y="136848"/>
                  </a:cubicBezTo>
                  <a:cubicBezTo>
                    <a:pt x="299217" y="150077"/>
                    <a:pt x="196029" y="200348"/>
                    <a:pt x="143642" y="235273"/>
                  </a:cubicBezTo>
                  <a:cubicBezTo>
                    <a:pt x="91254" y="270198"/>
                    <a:pt x="10292" y="334756"/>
                    <a:pt x="767" y="346398"/>
                  </a:cubicBezTo>
                  <a:cubicBezTo>
                    <a:pt x="-8758" y="358040"/>
                    <a:pt x="73263" y="310415"/>
                    <a:pt x="86492" y="305123"/>
                  </a:cubicBezTo>
                  <a:cubicBezTo>
                    <a:pt x="99721" y="299831"/>
                    <a:pt x="51567" y="334756"/>
                    <a:pt x="80142" y="314648"/>
                  </a:cubicBezTo>
                  <a:cubicBezTo>
                    <a:pt x="108717" y="294540"/>
                    <a:pt x="240479" y="202994"/>
                    <a:pt x="257942" y="184473"/>
                  </a:cubicBezTo>
                  <a:cubicBezTo>
                    <a:pt x="275404" y="165952"/>
                    <a:pt x="143113" y="232627"/>
                    <a:pt x="184917" y="203523"/>
                  </a:cubicBezTo>
                  <a:cubicBezTo>
                    <a:pt x="226721" y="174419"/>
                    <a:pt x="528346" y="8261"/>
                    <a:pt x="537342" y="3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0" name="フリーフォーム 1619">
              <a:extLst>
                <a:ext uri="{FF2B5EF4-FFF2-40B4-BE49-F238E27FC236}">
                  <a16:creationId xmlns:a16="http://schemas.microsoft.com/office/drawing/2014/main" id="{0AD2F238-577F-FA7D-5BDE-6399568D5137}"/>
                </a:ext>
              </a:extLst>
            </p:cNvPr>
            <p:cNvSpPr/>
            <p:nvPr/>
          </p:nvSpPr>
          <p:spPr>
            <a:xfrm>
              <a:off x="1635099" y="1850837"/>
              <a:ext cx="82594" cy="391492"/>
            </a:xfrm>
            <a:custGeom>
              <a:avLst/>
              <a:gdLst>
                <a:gd name="connsiteX0" fmla="*/ 82576 w 82594"/>
                <a:gd name="connsiteY0" fmla="*/ 188 h 391492"/>
                <a:gd name="connsiteX1" fmla="*/ 34951 w 82594"/>
                <a:gd name="connsiteY1" fmla="*/ 146238 h 391492"/>
                <a:gd name="connsiteX2" fmla="*/ 60351 w 82594"/>
                <a:gd name="connsiteY2" fmla="*/ 127188 h 391492"/>
                <a:gd name="connsiteX3" fmla="*/ 22251 w 82594"/>
                <a:gd name="connsiteY3" fmla="*/ 228788 h 391492"/>
                <a:gd name="connsiteX4" fmla="*/ 34951 w 82594"/>
                <a:gd name="connsiteY4" fmla="*/ 200213 h 391492"/>
                <a:gd name="connsiteX5" fmla="*/ 12726 w 82594"/>
                <a:gd name="connsiteY5" fmla="*/ 285938 h 391492"/>
                <a:gd name="connsiteX6" fmla="*/ 31776 w 82594"/>
                <a:gd name="connsiteY6" fmla="*/ 390713 h 391492"/>
                <a:gd name="connsiteX7" fmla="*/ 26 w 82594"/>
                <a:gd name="connsiteY7" fmla="*/ 324038 h 391492"/>
                <a:gd name="connsiteX8" fmla="*/ 38126 w 82594"/>
                <a:gd name="connsiteY8" fmla="*/ 152588 h 391492"/>
                <a:gd name="connsiteX9" fmla="*/ 28601 w 82594"/>
                <a:gd name="connsiteY9" fmla="*/ 181163 h 391492"/>
                <a:gd name="connsiteX10" fmla="*/ 82576 w 82594"/>
                <a:gd name="connsiteY10" fmla="*/ 188 h 391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594" h="391492">
                  <a:moveTo>
                    <a:pt x="82576" y="188"/>
                  </a:moveTo>
                  <a:cubicBezTo>
                    <a:pt x="83634" y="-5633"/>
                    <a:pt x="38655" y="125071"/>
                    <a:pt x="34951" y="146238"/>
                  </a:cubicBezTo>
                  <a:cubicBezTo>
                    <a:pt x="31247" y="167405"/>
                    <a:pt x="62468" y="113430"/>
                    <a:pt x="60351" y="127188"/>
                  </a:cubicBezTo>
                  <a:cubicBezTo>
                    <a:pt x="58234" y="140946"/>
                    <a:pt x="26484" y="216617"/>
                    <a:pt x="22251" y="228788"/>
                  </a:cubicBezTo>
                  <a:cubicBezTo>
                    <a:pt x="18018" y="240959"/>
                    <a:pt x="36538" y="190688"/>
                    <a:pt x="34951" y="200213"/>
                  </a:cubicBezTo>
                  <a:cubicBezTo>
                    <a:pt x="33363" y="209738"/>
                    <a:pt x="13255" y="254188"/>
                    <a:pt x="12726" y="285938"/>
                  </a:cubicBezTo>
                  <a:cubicBezTo>
                    <a:pt x="12197" y="317688"/>
                    <a:pt x="33893" y="384363"/>
                    <a:pt x="31776" y="390713"/>
                  </a:cubicBezTo>
                  <a:cubicBezTo>
                    <a:pt x="29659" y="397063"/>
                    <a:pt x="-1032" y="363725"/>
                    <a:pt x="26" y="324038"/>
                  </a:cubicBezTo>
                  <a:cubicBezTo>
                    <a:pt x="1084" y="284351"/>
                    <a:pt x="33364" y="176400"/>
                    <a:pt x="38126" y="152588"/>
                  </a:cubicBezTo>
                  <a:cubicBezTo>
                    <a:pt x="42888" y="128776"/>
                    <a:pt x="23838" y="203388"/>
                    <a:pt x="28601" y="181163"/>
                  </a:cubicBezTo>
                  <a:cubicBezTo>
                    <a:pt x="33363" y="158938"/>
                    <a:pt x="81518" y="6009"/>
                    <a:pt x="82576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1" name="フリーフォーム 1620">
              <a:extLst>
                <a:ext uri="{FF2B5EF4-FFF2-40B4-BE49-F238E27FC236}">
                  <a16:creationId xmlns:a16="http://schemas.microsoft.com/office/drawing/2014/main" id="{A1EB4C64-1A91-100A-9FA9-93DA5076AE50}"/>
                </a:ext>
              </a:extLst>
            </p:cNvPr>
            <p:cNvSpPr/>
            <p:nvPr/>
          </p:nvSpPr>
          <p:spPr>
            <a:xfrm>
              <a:off x="725581" y="2159000"/>
              <a:ext cx="903194" cy="666458"/>
            </a:xfrm>
            <a:custGeom>
              <a:avLst/>
              <a:gdLst>
                <a:gd name="connsiteX0" fmla="*/ 903194 w 903194"/>
                <a:gd name="connsiteY0" fmla="*/ 0 h 666458"/>
                <a:gd name="connsiteX1" fmla="*/ 411069 w 903194"/>
                <a:gd name="connsiteY1" fmla="*/ 184150 h 666458"/>
                <a:gd name="connsiteX2" fmla="*/ 512669 w 903194"/>
                <a:gd name="connsiteY2" fmla="*/ 136525 h 666458"/>
                <a:gd name="connsiteX3" fmla="*/ 236444 w 903194"/>
                <a:gd name="connsiteY3" fmla="*/ 320675 h 666458"/>
                <a:gd name="connsiteX4" fmla="*/ 49119 w 903194"/>
                <a:gd name="connsiteY4" fmla="*/ 482600 h 666458"/>
                <a:gd name="connsiteX5" fmla="*/ 96744 w 903194"/>
                <a:gd name="connsiteY5" fmla="*/ 460375 h 666458"/>
                <a:gd name="connsiteX6" fmla="*/ 1494 w 903194"/>
                <a:gd name="connsiteY6" fmla="*/ 663575 h 666458"/>
                <a:gd name="connsiteX7" fmla="*/ 52294 w 903194"/>
                <a:gd name="connsiteY7" fmla="*/ 558800 h 666458"/>
                <a:gd name="connsiteX8" fmla="*/ 226919 w 903194"/>
                <a:gd name="connsiteY8" fmla="*/ 273050 h 666458"/>
                <a:gd name="connsiteX9" fmla="*/ 245969 w 903194"/>
                <a:gd name="connsiteY9" fmla="*/ 288925 h 666458"/>
                <a:gd name="connsiteX10" fmla="*/ 484094 w 903194"/>
                <a:gd name="connsiteY10" fmla="*/ 123825 h 666458"/>
                <a:gd name="connsiteX11" fmla="*/ 439644 w 903194"/>
                <a:gd name="connsiteY11" fmla="*/ 133350 h 666458"/>
                <a:gd name="connsiteX12" fmla="*/ 903194 w 903194"/>
                <a:gd name="connsiteY12" fmla="*/ 0 h 66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3194" h="666458">
                  <a:moveTo>
                    <a:pt x="903194" y="0"/>
                  </a:moveTo>
                  <a:lnTo>
                    <a:pt x="411069" y="184150"/>
                  </a:lnTo>
                  <a:cubicBezTo>
                    <a:pt x="345981" y="206904"/>
                    <a:pt x="541773" y="113771"/>
                    <a:pt x="512669" y="136525"/>
                  </a:cubicBezTo>
                  <a:cubicBezTo>
                    <a:pt x="483565" y="159279"/>
                    <a:pt x="313702" y="262996"/>
                    <a:pt x="236444" y="320675"/>
                  </a:cubicBezTo>
                  <a:cubicBezTo>
                    <a:pt x="159186" y="378354"/>
                    <a:pt x="72402" y="459317"/>
                    <a:pt x="49119" y="482600"/>
                  </a:cubicBezTo>
                  <a:cubicBezTo>
                    <a:pt x="25836" y="505883"/>
                    <a:pt x="104682" y="430212"/>
                    <a:pt x="96744" y="460375"/>
                  </a:cubicBezTo>
                  <a:cubicBezTo>
                    <a:pt x="88806" y="490538"/>
                    <a:pt x="8902" y="647171"/>
                    <a:pt x="1494" y="663575"/>
                  </a:cubicBezTo>
                  <a:cubicBezTo>
                    <a:pt x="-5914" y="679979"/>
                    <a:pt x="14723" y="623887"/>
                    <a:pt x="52294" y="558800"/>
                  </a:cubicBezTo>
                  <a:cubicBezTo>
                    <a:pt x="89865" y="493713"/>
                    <a:pt x="194640" y="318029"/>
                    <a:pt x="226919" y="273050"/>
                  </a:cubicBezTo>
                  <a:cubicBezTo>
                    <a:pt x="259198" y="228071"/>
                    <a:pt x="203106" y="313796"/>
                    <a:pt x="245969" y="288925"/>
                  </a:cubicBezTo>
                  <a:cubicBezTo>
                    <a:pt x="288831" y="264054"/>
                    <a:pt x="451815" y="149754"/>
                    <a:pt x="484094" y="123825"/>
                  </a:cubicBezTo>
                  <a:cubicBezTo>
                    <a:pt x="516373" y="97896"/>
                    <a:pt x="439644" y="133350"/>
                    <a:pt x="439644" y="133350"/>
                  </a:cubicBezTo>
                  <a:lnTo>
                    <a:pt x="90319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2" name="フリーフォーム 1621">
              <a:extLst>
                <a:ext uri="{FF2B5EF4-FFF2-40B4-BE49-F238E27FC236}">
                  <a16:creationId xmlns:a16="http://schemas.microsoft.com/office/drawing/2014/main" id="{E5A02C36-2AFC-6CD8-C939-5D00C78CACD8}"/>
                </a:ext>
              </a:extLst>
            </p:cNvPr>
            <p:cNvSpPr/>
            <p:nvPr/>
          </p:nvSpPr>
          <p:spPr>
            <a:xfrm>
              <a:off x="658120" y="2628755"/>
              <a:ext cx="1047773" cy="984623"/>
            </a:xfrm>
            <a:custGeom>
              <a:avLst/>
              <a:gdLst>
                <a:gd name="connsiteX0" fmla="*/ 81655 w 1047773"/>
                <a:gd name="connsiteY0" fmla="*/ 145 h 984623"/>
                <a:gd name="connsiteX1" fmla="*/ 46730 w 1047773"/>
                <a:gd name="connsiteY1" fmla="*/ 241445 h 984623"/>
                <a:gd name="connsiteX2" fmla="*/ 37205 w 1047773"/>
                <a:gd name="connsiteY2" fmla="*/ 263670 h 984623"/>
                <a:gd name="connsiteX3" fmla="*/ 81655 w 1047773"/>
                <a:gd name="connsiteY3" fmla="*/ 454170 h 984623"/>
                <a:gd name="connsiteX4" fmla="*/ 59430 w 1047773"/>
                <a:gd name="connsiteY4" fmla="*/ 428770 h 984623"/>
                <a:gd name="connsiteX5" fmla="*/ 208655 w 1047773"/>
                <a:gd name="connsiteY5" fmla="*/ 685945 h 984623"/>
                <a:gd name="connsiteX6" fmla="*/ 186430 w 1047773"/>
                <a:gd name="connsiteY6" fmla="*/ 663720 h 984623"/>
                <a:gd name="connsiteX7" fmla="*/ 408680 w 1047773"/>
                <a:gd name="connsiteY7" fmla="*/ 828820 h 984623"/>
                <a:gd name="connsiteX8" fmla="*/ 437255 w 1047773"/>
                <a:gd name="connsiteY8" fmla="*/ 822470 h 984623"/>
                <a:gd name="connsiteX9" fmla="*/ 649980 w 1047773"/>
                <a:gd name="connsiteY9" fmla="*/ 933595 h 984623"/>
                <a:gd name="connsiteX10" fmla="*/ 1046855 w 1047773"/>
                <a:gd name="connsiteY10" fmla="*/ 974870 h 984623"/>
                <a:gd name="connsiteX11" fmla="*/ 748405 w 1047773"/>
                <a:gd name="connsiteY11" fmla="*/ 974870 h 984623"/>
                <a:gd name="connsiteX12" fmla="*/ 402330 w 1047773"/>
                <a:gd name="connsiteY12" fmla="*/ 866920 h 984623"/>
                <a:gd name="connsiteX13" fmla="*/ 18155 w 1047773"/>
                <a:gd name="connsiteY13" fmla="*/ 479570 h 984623"/>
                <a:gd name="connsiteX14" fmla="*/ 56255 w 1047773"/>
                <a:gd name="connsiteY14" fmla="*/ 482745 h 984623"/>
                <a:gd name="connsiteX15" fmla="*/ 2280 w 1047773"/>
                <a:gd name="connsiteY15" fmla="*/ 279545 h 984623"/>
                <a:gd name="connsiteX16" fmla="*/ 81655 w 1047773"/>
                <a:gd name="connsiteY16" fmla="*/ 145 h 9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7773" h="984623">
                  <a:moveTo>
                    <a:pt x="81655" y="145"/>
                  </a:moveTo>
                  <a:cubicBezTo>
                    <a:pt x="89063" y="-6205"/>
                    <a:pt x="54138" y="197524"/>
                    <a:pt x="46730" y="241445"/>
                  </a:cubicBezTo>
                  <a:cubicBezTo>
                    <a:pt x="39322" y="285366"/>
                    <a:pt x="31384" y="228216"/>
                    <a:pt x="37205" y="263670"/>
                  </a:cubicBezTo>
                  <a:cubicBezTo>
                    <a:pt x="43026" y="299124"/>
                    <a:pt x="77951" y="426653"/>
                    <a:pt x="81655" y="454170"/>
                  </a:cubicBezTo>
                  <a:cubicBezTo>
                    <a:pt x="85359" y="481687"/>
                    <a:pt x="38263" y="390141"/>
                    <a:pt x="59430" y="428770"/>
                  </a:cubicBezTo>
                  <a:cubicBezTo>
                    <a:pt x="80597" y="467399"/>
                    <a:pt x="187488" y="646787"/>
                    <a:pt x="208655" y="685945"/>
                  </a:cubicBezTo>
                  <a:cubicBezTo>
                    <a:pt x="229822" y="725103"/>
                    <a:pt x="153093" y="639908"/>
                    <a:pt x="186430" y="663720"/>
                  </a:cubicBezTo>
                  <a:cubicBezTo>
                    <a:pt x="219767" y="687532"/>
                    <a:pt x="366876" y="802362"/>
                    <a:pt x="408680" y="828820"/>
                  </a:cubicBezTo>
                  <a:cubicBezTo>
                    <a:pt x="450484" y="855278"/>
                    <a:pt x="397038" y="805008"/>
                    <a:pt x="437255" y="822470"/>
                  </a:cubicBezTo>
                  <a:cubicBezTo>
                    <a:pt x="477472" y="839932"/>
                    <a:pt x="548380" y="908195"/>
                    <a:pt x="649980" y="933595"/>
                  </a:cubicBezTo>
                  <a:cubicBezTo>
                    <a:pt x="751580" y="958995"/>
                    <a:pt x="1030451" y="967991"/>
                    <a:pt x="1046855" y="974870"/>
                  </a:cubicBezTo>
                  <a:cubicBezTo>
                    <a:pt x="1063259" y="981749"/>
                    <a:pt x="855826" y="992862"/>
                    <a:pt x="748405" y="974870"/>
                  </a:cubicBezTo>
                  <a:cubicBezTo>
                    <a:pt x="640984" y="956878"/>
                    <a:pt x="524038" y="949470"/>
                    <a:pt x="402330" y="866920"/>
                  </a:cubicBezTo>
                  <a:cubicBezTo>
                    <a:pt x="280622" y="784370"/>
                    <a:pt x="75834" y="543599"/>
                    <a:pt x="18155" y="479570"/>
                  </a:cubicBezTo>
                  <a:cubicBezTo>
                    <a:pt x="-39524" y="415541"/>
                    <a:pt x="58901" y="516083"/>
                    <a:pt x="56255" y="482745"/>
                  </a:cubicBezTo>
                  <a:cubicBezTo>
                    <a:pt x="53609" y="449408"/>
                    <a:pt x="-3012" y="354687"/>
                    <a:pt x="2280" y="279545"/>
                  </a:cubicBezTo>
                  <a:cubicBezTo>
                    <a:pt x="7572" y="204403"/>
                    <a:pt x="74247" y="6495"/>
                    <a:pt x="81655" y="1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3" name="フリーフォーム 1622">
              <a:extLst>
                <a:ext uri="{FF2B5EF4-FFF2-40B4-BE49-F238E27FC236}">
                  <a16:creationId xmlns:a16="http://schemas.microsoft.com/office/drawing/2014/main" id="{1050F8B0-97AB-AE5E-D132-CC2D5D5180ED}"/>
                </a:ext>
              </a:extLst>
            </p:cNvPr>
            <p:cNvSpPr/>
            <p:nvPr/>
          </p:nvSpPr>
          <p:spPr>
            <a:xfrm>
              <a:off x="2140153" y="600075"/>
              <a:ext cx="1695247" cy="941355"/>
            </a:xfrm>
            <a:custGeom>
              <a:avLst/>
              <a:gdLst>
                <a:gd name="connsiteX0" fmla="*/ 1695247 w 1695247"/>
                <a:gd name="connsiteY0" fmla="*/ 0 h 941355"/>
                <a:gd name="connsiteX1" fmla="*/ 891972 w 1695247"/>
                <a:gd name="connsiteY1" fmla="*/ 333375 h 941355"/>
                <a:gd name="connsiteX2" fmla="*/ 1292022 w 1695247"/>
                <a:gd name="connsiteY2" fmla="*/ 152400 h 941355"/>
                <a:gd name="connsiteX3" fmla="*/ 1022147 w 1695247"/>
                <a:gd name="connsiteY3" fmla="*/ 263525 h 941355"/>
                <a:gd name="connsiteX4" fmla="*/ 628447 w 1695247"/>
                <a:gd name="connsiteY4" fmla="*/ 508000 h 941355"/>
                <a:gd name="connsiteX5" fmla="*/ 514147 w 1695247"/>
                <a:gd name="connsiteY5" fmla="*/ 558800 h 941355"/>
                <a:gd name="connsiteX6" fmla="*/ 634797 w 1695247"/>
                <a:gd name="connsiteY6" fmla="*/ 482600 h 941355"/>
                <a:gd name="connsiteX7" fmla="*/ 358572 w 1695247"/>
                <a:gd name="connsiteY7" fmla="*/ 663575 h 941355"/>
                <a:gd name="connsiteX8" fmla="*/ 9322 w 1695247"/>
                <a:gd name="connsiteY8" fmla="*/ 936625 h 941355"/>
                <a:gd name="connsiteX9" fmla="*/ 177597 w 1695247"/>
                <a:gd name="connsiteY9" fmla="*/ 796925 h 941355"/>
                <a:gd name="connsiteX10" fmla="*/ 961822 w 1695247"/>
                <a:gd name="connsiteY10" fmla="*/ 311150 h 941355"/>
                <a:gd name="connsiteX11" fmla="*/ 879272 w 1695247"/>
                <a:gd name="connsiteY11" fmla="*/ 339725 h 941355"/>
                <a:gd name="connsiteX12" fmla="*/ 1263447 w 1695247"/>
                <a:gd name="connsiteY12" fmla="*/ 133350 h 941355"/>
                <a:gd name="connsiteX13" fmla="*/ 1199947 w 1695247"/>
                <a:gd name="connsiteY13" fmla="*/ 152400 h 941355"/>
                <a:gd name="connsiteX14" fmla="*/ 1695247 w 1695247"/>
                <a:gd name="connsiteY14" fmla="*/ 0 h 94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5247" h="941355">
                  <a:moveTo>
                    <a:pt x="1695247" y="0"/>
                  </a:moveTo>
                  <a:lnTo>
                    <a:pt x="891972" y="333375"/>
                  </a:lnTo>
                  <a:cubicBezTo>
                    <a:pt x="824768" y="358775"/>
                    <a:pt x="1270326" y="164042"/>
                    <a:pt x="1292022" y="152400"/>
                  </a:cubicBezTo>
                  <a:cubicBezTo>
                    <a:pt x="1313718" y="140758"/>
                    <a:pt x="1132743" y="204258"/>
                    <a:pt x="1022147" y="263525"/>
                  </a:cubicBezTo>
                  <a:cubicBezTo>
                    <a:pt x="911551" y="322792"/>
                    <a:pt x="713114" y="458788"/>
                    <a:pt x="628447" y="508000"/>
                  </a:cubicBezTo>
                  <a:cubicBezTo>
                    <a:pt x="543780" y="557212"/>
                    <a:pt x="513089" y="563033"/>
                    <a:pt x="514147" y="558800"/>
                  </a:cubicBezTo>
                  <a:cubicBezTo>
                    <a:pt x="515205" y="554567"/>
                    <a:pt x="660726" y="465138"/>
                    <a:pt x="634797" y="482600"/>
                  </a:cubicBezTo>
                  <a:cubicBezTo>
                    <a:pt x="608868" y="500062"/>
                    <a:pt x="462818" y="587904"/>
                    <a:pt x="358572" y="663575"/>
                  </a:cubicBezTo>
                  <a:cubicBezTo>
                    <a:pt x="254326" y="739246"/>
                    <a:pt x="39484" y="914400"/>
                    <a:pt x="9322" y="936625"/>
                  </a:cubicBezTo>
                  <a:cubicBezTo>
                    <a:pt x="-20840" y="958850"/>
                    <a:pt x="18847" y="901171"/>
                    <a:pt x="177597" y="796925"/>
                  </a:cubicBezTo>
                  <a:cubicBezTo>
                    <a:pt x="336347" y="692679"/>
                    <a:pt x="844876" y="387350"/>
                    <a:pt x="961822" y="311150"/>
                  </a:cubicBezTo>
                  <a:cubicBezTo>
                    <a:pt x="1078768" y="234950"/>
                    <a:pt x="829001" y="369358"/>
                    <a:pt x="879272" y="339725"/>
                  </a:cubicBezTo>
                  <a:cubicBezTo>
                    <a:pt x="929543" y="310092"/>
                    <a:pt x="1210001" y="164571"/>
                    <a:pt x="1263447" y="133350"/>
                  </a:cubicBezTo>
                  <a:cubicBezTo>
                    <a:pt x="1316893" y="102129"/>
                    <a:pt x="1199947" y="152400"/>
                    <a:pt x="1199947" y="152400"/>
                  </a:cubicBezTo>
                  <a:lnTo>
                    <a:pt x="169524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4" name="フリーフォーム 1623">
              <a:extLst>
                <a:ext uri="{FF2B5EF4-FFF2-40B4-BE49-F238E27FC236}">
                  <a16:creationId xmlns:a16="http://schemas.microsoft.com/office/drawing/2014/main" id="{FC40FC5B-6CC4-23A6-5350-315528CD239C}"/>
                </a:ext>
              </a:extLst>
            </p:cNvPr>
            <p:cNvSpPr/>
            <p:nvPr/>
          </p:nvSpPr>
          <p:spPr>
            <a:xfrm>
              <a:off x="1962143" y="1546168"/>
              <a:ext cx="180984" cy="526324"/>
            </a:xfrm>
            <a:custGeom>
              <a:avLst/>
              <a:gdLst>
                <a:gd name="connsiteX0" fmla="*/ 180982 w 180984"/>
                <a:gd name="connsiteY0" fmla="*/ 57 h 526324"/>
                <a:gd name="connsiteX1" fmla="*/ 69857 w 180984"/>
                <a:gd name="connsiteY1" fmla="*/ 130232 h 526324"/>
                <a:gd name="connsiteX2" fmla="*/ 92082 w 180984"/>
                <a:gd name="connsiteY2" fmla="*/ 98482 h 526324"/>
                <a:gd name="connsiteX3" fmla="*/ 53982 w 180984"/>
                <a:gd name="connsiteY3" fmla="*/ 295332 h 526324"/>
                <a:gd name="connsiteX4" fmla="*/ 38107 w 180984"/>
                <a:gd name="connsiteY4" fmla="*/ 333432 h 526324"/>
                <a:gd name="connsiteX5" fmla="*/ 7 w 180984"/>
                <a:gd name="connsiteY5" fmla="*/ 393757 h 526324"/>
                <a:gd name="connsiteX6" fmla="*/ 34932 w 180984"/>
                <a:gd name="connsiteY6" fmla="*/ 371532 h 526324"/>
                <a:gd name="connsiteX7" fmla="*/ 38107 w 180984"/>
                <a:gd name="connsiteY7" fmla="*/ 523932 h 526324"/>
                <a:gd name="connsiteX8" fmla="*/ 34932 w 180984"/>
                <a:gd name="connsiteY8" fmla="*/ 444557 h 526324"/>
                <a:gd name="connsiteX9" fmla="*/ 57157 w 180984"/>
                <a:gd name="connsiteY9" fmla="*/ 187382 h 526324"/>
                <a:gd name="connsiteX10" fmla="*/ 73032 w 180984"/>
                <a:gd name="connsiteY10" fmla="*/ 114357 h 526324"/>
                <a:gd name="connsiteX11" fmla="*/ 180982 w 180984"/>
                <a:gd name="connsiteY11" fmla="*/ 57 h 5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984" h="526324">
                  <a:moveTo>
                    <a:pt x="180982" y="57"/>
                  </a:moveTo>
                  <a:cubicBezTo>
                    <a:pt x="180453" y="2703"/>
                    <a:pt x="84674" y="113828"/>
                    <a:pt x="69857" y="130232"/>
                  </a:cubicBezTo>
                  <a:cubicBezTo>
                    <a:pt x="55040" y="146636"/>
                    <a:pt x="94728" y="70965"/>
                    <a:pt x="92082" y="98482"/>
                  </a:cubicBezTo>
                  <a:cubicBezTo>
                    <a:pt x="89436" y="125999"/>
                    <a:pt x="62978" y="256174"/>
                    <a:pt x="53982" y="295332"/>
                  </a:cubicBezTo>
                  <a:cubicBezTo>
                    <a:pt x="44986" y="334490"/>
                    <a:pt x="47103" y="317028"/>
                    <a:pt x="38107" y="333432"/>
                  </a:cubicBezTo>
                  <a:cubicBezTo>
                    <a:pt x="29111" y="349836"/>
                    <a:pt x="536" y="387407"/>
                    <a:pt x="7" y="393757"/>
                  </a:cubicBezTo>
                  <a:cubicBezTo>
                    <a:pt x="-522" y="400107"/>
                    <a:pt x="28582" y="349836"/>
                    <a:pt x="34932" y="371532"/>
                  </a:cubicBezTo>
                  <a:cubicBezTo>
                    <a:pt x="41282" y="393228"/>
                    <a:pt x="38107" y="511761"/>
                    <a:pt x="38107" y="523932"/>
                  </a:cubicBezTo>
                  <a:cubicBezTo>
                    <a:pt x="38107" y="536103"/>
                    <a:pt x="31757" y="500649"/>
                    <a:pt x="34932" y="444557"/>
                  </a:cubicBezTo>
                  <a:cubicBezTo>
                    <a:pt x="38107" y="388465"/>
                    <a:pt x="50807" y="242415"/>
                    <a:pt x="57157" y="187382"/>
                  </a:cubicBezTo>
                  <a:cubicBezTo>
                    <a:pt x="63507" y="132349"/>
                    <a:pt x="54511" y="142403"/>
                    <a:pt x="73032" y="114357"/>
                  </a:cubicBezTo>
                  <a:cubicBezTo>
                    <a:pt x="91553" y="86311"/>
                    <a:pt x="181511" y="-2589"/>
                    <a:pt x="180982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5" name="フリーフォーム 1624">
              <a:extLst>
                <a:ext uri="{FF2B5EF4-FFF2-40B4-BE49-F238E27FC236}">
                  <a16:creationId xmlns:a16="http://schemas.microsoft.com/office/drawing/2014/main" id="{8368E9A7-AF19-627B-B105-E7DCB39B650A}"/>
                </a:ext>
              </a:extLst>
            </p:cNvPr>
            <p:cNvSpPr/>
            <p:nvPr/>
          </p:nvSpPr>
          <p:spPr>
            <a:xfrm>
              <a:off x="1999713" y="1656873"/>
              <a:ext cx="126164" cy="538736"/>
            </a:xfrm>
            <a:custGeom>
              <a:avLst/>
              <a:gdLst>
                <a:gd name="connsiteX0" fmla="*/ 64037 w 126164"/>
                <a:gd name="connsiteY0" fmla="*/ 477 h 538736"/>
                <a:gd name="connsiteX1" fmla="*/ 22762 w 126164"/>
                <a:gd name="connsiteY1" fmla="*/ 264002 h 538736"/>
                <a:gd name="connsiteX2" fmla="*/ 13237 w 126164"/>
                <a:gd name="connsiteY2" fmla="*/ 356077 h 538736"/>
                <a:gd name="connsiteX3" fmla="*/ 124362 w 126164"/>
                <a:gd name="connsiteY3" fmla="*/ 533877 h 538736"/>
                <a:gd name="connsiteX4" fmla="*/ 76737 w 126164"/>
                <a:gd name="connsiteY4" fmla="*/ 479902 h 538736"/>
                <a:gd name="connsiteX5" fmla="*/ 6887 w 126164"/>
                <a:gd name="connsiteY5" fmla="*/ 387827 h 538736"/>
                <a:gd name="connsiteX6" fmla="*/ 6887 w 126164"/>
                <a:gd name="connsiteY6" fmla="*/ 143352 h 538736"/>
                <a:gd name="connsiteX7" fmla="*/ 44987 w 126164"/>
                <a:gd name="connsiteY7" fmla="*/ 197327 h 538736"/>
                <a:gd name="connsiteX8" fmla="*/ 64037 w 126164"/>
                <a:gd name="connsiteY8" fmla="*/ 477 h 53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164" h="538736">
                  <a:moveTo>
                    <a:pt x="64037" y="477"/>
                  </a:moveTo>
                  <a:cubicBezTo>
                    <a:pt x="60333" y="11589"/>
                    <a:pt x="31229" y="204735"/>
                    <a:pt x="22762" y="264002"/>
                  </a:cubicBezTo>
                  <a:cubicBezTo>
                    <a:pt x="14295" y="323269"/>
                    <a:pt x="-3696" y="311098"/>
                    <a:pt x="13237" y="356077"/>
                  </a:cubicBezTo>
                  <a:cubicBezTo>
                    <a:pt x="30170" y="401056"/>
                    <a:pt x="113779" y="513240"/>
                    <a:pt x="124362" y="533877"/>
                  </a:cubicBezTo>
                  <a:cubicBezTo>
                    <a:pt x="134945" y="554515"/>
                    <a:pt x="96316" y="504244"/>
                    <a:pt x="76737" y="479902"/>
                  </a:cubicBezTo>
                  <a:cubicBezTo>
                    <a:pt x="57158" y="455560"/>
                    <a:pt x="18529" y="443919"/>
                    <a:pt x="6887" y="387827"/>
                  </a:cubicBezTo>
                  <a:cubicBezTo>
                    <a:pt x="-4755" y="331735"/>
                    <a:pt x="537" y="175102"/>
                    <a:pt x="6887" y="143352"/>
                  </a:cubicBezTo>
                  <a:cubicBezTo>
                    <a:pt x="13237" y="111602"/>
                    <a:pt x="38108" y="219023"/>
                    <a:pt x="44987" y="197327"/>
                  </a:cubicBezTo>
                  <a:cubicBezTo>
                    <a:pt x="51866" y="175631"/>
                    <a:pt x="67741" y="-10635"/>
                    <a:pt x="64037" y="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6" name="フリーフォーム 1625">
              <a:extLst>
                <a:ext uri="{FF2B5EF4-FFF2-40B4-BE49-F238E27FC236}">
                  <a16:creationId xmlns:a16="http://schemas.microsoft.com/office/drawing/2014/main" id="{5D27D914-3FA4-69E1-0319-8DD25874F390}"/>
                </a:ext>
              </a:extLst>
            </p:cNvPr>
            <p:cNvSpPr/>
            <p:nvPr/>
          </p:nvSpPr>
          <p:spPr>
            <a:xfrm>
              <a:off x="2111369" y="2006523"/>
              <a:ext cx="2136781" cy="259567"/>
            </a:xfrm>
            <a:custGeom>
              <a:avLst/>
              <a:gdLst>
                <a:gd name="connsiteX0" fmla="*/ 6 w 2136781"/>
                <a:gd name="connsiteY0" fmla="*/ 142952 h 259567"/>
                <a:gd name="connsiteX1" fmla="*/ 320681 w 2136781"/>
                <a:gd name="connsiteY1" fmla="*/ 250902 h 259567"/>
                <a:gd name="connsiteX2" fmla="*/ 314331 w 2136781"/>
                <a:gd name="connsiteY2" fmla="*/ 241377 h 259567"/>
                <a:gd name="connsiteX3" fmla="*/ 831856 w 2136781"/>
                <a:gd name="connsiteY3" fmla="*/ 225502 h 259567"/>
                <a:gd name="connsiteX4" fmla="*/ 790581 w 2136781"/>
                <a:gd name="connsiteY4" fmla="*/ 219152 h 259567"/>
                <a:gd name="connsiteX5" fmla="*/ 1174756 w 2136781"/>
                <a:gd name="connsiteY5" fmla="*/ 196927 h 259567"/>
                <a:gd name="connsiteX6" fmla="*/ 1517656 w 2136781"/>
                <a:gd name="connsiteY6" fmla="*/ 139777 h 259567"/>
                <a:gd name="connsiteX7" fmla="*/ 1447806 w 2136781"/>
                <a:gd name="connsiteY7" fmla="*/ 142952 h 259567"/>
                <a:gd name="connsiteX8" fmla="*/ 1895481 w 2136781"/>
                <a:gd name="connsiteY8" fmla="*/ 63577 h 259567"/>
                <a:gd name="connsiteX9" fmla="*/ 2136781 w 2136781"/>
                <a:gd name="connsiteY9" fmla="*/ 77 h 259567"/>
                <a:gd name="connsiteX10" fmla="*/ 1895481 w 2136781"/>
                <a:gd name="connsiteY10" fmla="*/ 76277 h 259567"/>
                <a:gd name="connsiteX11" fmla="*/ 1155706 w 2136781"/>
                <a:gd name="connsiteY11" fmla="*/ 203277 h 259567"/>
                <a:gd name="connsiteX12" fmla="*/ 539756 w 2136781"/>
                <a:gd name="connsiteY12" fmla="*/ 254077 h 259567"/>
                <a:gd name="connsiteX13" fmla="*/ 241306 w 2136781"/>
                <a:gd name="connsiteY13" fmla="*/ 247727 h 259567"/>
                <a:gd name="connsiteX14" fmla="*/ 311156 w 2136781"/>
                <a:gd name="connsiteY14" fmla="*/ 254077 h 259567"/>
                <a:gd name="connsiteX15" fmla="*/ 6 w 2136781"/>
                <a:gd name="connsiteY15" fmla="*/ 142952 h 25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36781" h="259567">
                  <a:moveTo>
                    <a:pt x="6" y="142952"/>
                  </a:moveTo>
                  <a:lnTo>
                    <a:pt x="320681" y="250902"/>
                  </a:lnTo>
                  <a:cubicBezTo>
                    <a:pt x="373069" y="267306"/>
                    <a:pt x="229135" y="245610"/>
                    <a:pt x="314331" y="241377"/>
                  </a:cubicBezTo>
                  <a:cubicBezTo>
                    <a:pt x="399527" y="237144"/>
                    <a:pt x="752481" y="229206"/>
                    <a:pt x="831856" y="225502"/>
                  </a:cubicBezTo>
                  <a:cubicBezTo>
                    <a:pt x="911231" y="221798"/>
                    <a:pt x="733431" y="223915"/>
                    <a:pt x="790581" y="219152"/>
                  </a:cubicBezTo>
                  <a:cubicBezTo>
                    <a:pt x="847731" y="214390"/>
                    <a:pt x="1053577" y="210156"/>
                    <a:pt x="1174756" y="196927"/>
                  </a:cubicBezTo>
                  <a:cubicBezTo>
                    <a:pt x="1295935" y="183698"/>
                    <a:pt x="1472148" y="148773"/>
                    <a:pt x="1517656" y="139777"/>
                  </a:cubicBezTo>
                  <a:cubicBezTo>
                    <a:pt x="1563164" y="130781"/>
                    <a:pt x="1384835" y="155652"/>
                    <a:pt x="1447806" y="142952"/>
                  </a:cubicBezTo>
                  <a:cubicBezTo>
                    <a:pt x="1510777" y="130252"/>
                    <a:pt x="1780652" y="87389"/>
                    <a:pt x="1895481" y="63577"/>
                  </a:cubicBezTo>
                  <a:cubicBezTo>
                    <a:pt x="2010310" y="39765"/>
                    <a:pt x="2136781" y="-2040"/>
                    <a:pt x="2136781" y="77"/>
                  </a:cubicBezTo>
                  <a:cubicBezTo>
                    <a:pt x="2136781" y="2194"/>
                    <a:pt x="2058993" y="42410"/>
                    <a:pt x="1895481" y="76277"/>
                  </a:cubicBezTo>
                  <a:cubicBezTo>
                    <a:pt x="1731969" y="110144"/>
                    <a:pt x="1381660" y="173644"/>
                    <a:pt x="1155706" y="203277"/>
                  </a:cubicBezTo>
                  <a:cubicBezTo>
                    <a:pt x="929752" y="232910"/>
                    <a:pt x="692156" y="246669"/>
                    <a:pt x="539756" y="254077"/>
                  </a:cubicBezTo>
                  <a:cubicBezTo>
                    <a:pt x="387356" y="261485"/>
                    <a:pt x="279406" y="247727"/>
                    <a:pt x="241306" y="247727"/>
                  </a:cubicBezTo>
                  <a:cubicBezTo>
                    <a:pt x="203206" y="247727"/>
                    <a:pt x="349256" y="269423"/>
                    <a:pt x="311156" y="254077"/>
                  </a:cubicBezTo>
                  <a:cubicBezTo>
                    <a:pt x="273056" y="238731"/>
                    <a:pt x="-1581" y="143481"/>
                    <a:pt x="6" y="1429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7" name="フリーフォーム 1626">
              <a:extLst>
                <a:ext uri="{FF2B5EF4-FFF2-40B4-BE49-F238E27FC236}">
                  <a16:creationId xmlns:a16="http://schemas.microsoft.com/office/drawing/2014/main" id="{60973973-6229-6446-AB63-AD476BA49D80}"/>
                </a:ext>
              </a:extLst>
            </p:cNvPr>
            <p:cNvSpPr/>
            <p:nvPr/>
          </p:nvSpPr>
          <p:spPr>
            <a:xfrm>
              <a:off x="2107900" y="2041268"/>
              <a:ext cx="2133667" cy="249806"/>
            </a:xfrm>
            <a:custGeom>
              <a:avLst/>
              <a:gdLst>
                <a:gd name="connsiteX0" fmla="*/ 300 w 2133667"/>
                <a:gd name="connsiteY0" fmla="*/ 127257 h 249806"/>
                <a:gd name="connsiteX1" fmla="*/ 333675 w 2133667"/>
                <a:gd name="connsiteY1" fmla="*/ 244732 h 249806"/>
                <a:gd name="connsiteX2" fmla="*/ 263825 w 2133667"/>
                <a:gd name="connsiteY2" fmla="*/ 228857 h 249806"/>
                <a:gd name="connsiteX3" fmla="*/ 711500 w 2133667"/>
                <a:gd name="connsiteY3" fmla="*/ 232032 h 249806"/>
                <a:gd name="connsiteX4" fmla="*/ 635300 w 2133667"/>
                <a:gd name="connsiteY4" fmla="*/ 222507 h 249806"/>
                <a:gd name="connsiteX5" fmla="*/ 1175050 w 2133667"/>
                <a:gd name="connsiteY5" fmla="*/ 184407 h 249806"/>
                <a:gd name="connsiteX6" fmla="*/ 1517950 w 2133667"/>
                <a:gd name="connsiteY6" fmla="*/ 117732 h 249806"/>
                <a:gd name="connsiteX7" fmla="*/ 1368725 w 2133667"/>
                <a:gd name="connsiteY7" fmla="*/ 152657 h 249806"/>
                <a:gd name="connsiteX8" fmla="*/ 1768775 w 2133667"/>
                <a:gd name="connsiteY8" fmla="*/ 82807 h 249806"/>
                <a:gd name="connsiteX9" fmla="*/ 2130725 w 2133667"/>
                <a:gd name="connsiteY9" fmla="*/ 257 h 249806"/>
                <a:gd name="connsiteX10" fmla="*/ 1902125 w 2133667"/>
                <a:gd name="connsiteY10" fmla="*/ 60582 h 249806"/>
                <a:gd name="connsiteX11" fmla="*/ 1263950 w 2133667"/>
                <a:gd name="connsiteY11" fmla="*/ 162182 h 249806"/>
                <a:gd name="connsiteX12" fmla="*/ 628950 w 2133667"/>
                <a:gd name="connsiteY12" fmla="*/ 238382 h 249806"/>
                <a:gd name="connsiteX13" fmla="*/ 400350 w 2133667"/>
                <a:gd name="connsiteY13" fmla="*/ 238382 h 249806"/>
                <a:gd name="connsiteX14" fmla="*/ 300 w 2133667"/>
                <a:gd name="connsiteY14" fmla="*/ 127257 h 24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33667" h="249806">
                  <a:moveTo>
                    <a:pt x="300" y="127257"/>
                  </a:moveTo>
                  <a:cubicBezTo>
                    <a:pt x="-10812" y="128315"/>
                    <a:pt x="289754" y="227799"/>
                    <a:pt x="333675" y="244732"/>
                  </a:cubicBezTo>
                  <a:cubicBezTo>
                    <a:pt x="377596" y="261665"/>
                    <a:pt x="200854" y="230974"/>
                    <a:pt x="263825" y="228857"/>
                  </a:cubicBezTo>
                  <a:cubicBezTo>
                    <a:pt x="326796" y="226740"/>
                    <a:pt x="649588" y="233090"/>
                    <a:pt x="711500" y="232032"/>
                  </a:cubicBezTo>
                  <a:cubicBezTo>
                    <a:pt x="773412" y="230974"/>
                    <a:pt x="558042" y="230444"/>
                    <a:pt x="635300" y="222507"/>
                  </a:cubicBezTo>
                  <a:cubicBezTo>
                    <a:pt x="712558" y="214570"/>
                    <a:pt x="1027942" y="201869"/>
                    <a:pt x="1175050" y="184407"/>
                  </a:cubicBezTo>
                  <a:cubicBezTo>
                    <a:pt x="1322158" y="166945"/>
                    <a:pt x="1485671" y="123024"/>
                    <a:pt x="1517950" y="117732"/>
                  </a:cubicBezTo>
                  <a:cubicBezTo>
                    <a:pt x="1550229" y="112440"/>
                    <a:pt x="1326921" y="158478"/>
                    <a:pt x="1368725" y="152657"/>
                  </a:cubicBezTo>
                  <a:cubicBezTo>
                    <a:pt x="1410529" y="146836"/>
                    <a:pt x="1641775" y="108207"/>
                    <a:pt x="1768775" y="82807"/>
                  </a:cubicBezTo>
                  <a:cubicBezTo>
                    <a:pt x="1895775" y="57407"/>
                    <a:pt x="2108500" y="3961"/>
                    <a:pt x="2130725" y="257"/>
                  </a:cubicBezTo>
                  <a:cubicBezTo>
                    <a:pt x="2152950" y="-3447"/>
                    <a:pt x="2046587" y="33595"/>
                    <a:pt x="1902125" y="60582"/>
                  </a:cubicBezTo>
                  <a:cubicBezTo>
                    <a:pt x="1757663" y="87569"/>
                    <a:pt x="1476146" y="132549"/>
                    <a:pt x="1263950" y="162182"/>
                  </a:cubicBezTo>
                  <a:cubicBezTo>
                    <a:pt x="1051754" y="191815"/>
                    <a:pt x="772883" y="225682"/>
                    <a:pt x="628950" y="238382"/>
                  </a:cubicBezTo>
                  <a:cubicBezTo>
                    <a:pt x="485017" y="251082"/>
                    <a:pt x="504067" y="253728"/>
                    <a:pt x="400350" y="238382"/>
                  </a:cubicBezTo>
                  <a:cubicBezTo>
                    <a:pt x="296633" y="223036"/>
                    <a:pt x="11412" y="126199"/>
                    <a:pt x="300" y="1272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8" name="フリーフォーム 1627">
              <a:extLst>
                <a:ext uri="{FF2B5EF4-FFF2-40B4-BE49-F238E27FC236}">
                  <a16:creationId xmlns:a16="http://schemas.microsoft.com/office/drawing/2014/main" id="{B291E70A-8E3E-802A-0742-1FA4466E1457}"/>
                </a:ext>
              </a:extLst>
            </p:cNvPr>
            <p:cNvSpPr/>
            <p:nvPr/>
          </p:nvSpPr>
          <p:spPr>
            <a:xfrm>
              <a:off x="1650800" y="2075910"/>
              <a:ext cx="359619" cy="172297"/>
            </a:xfrm>
            <a:custGeom>
              <a:avLst/>
              <a:gdLst>
                <a:gd name="connsiteX0" fmla="*/ 200 w 359619"/>
                <a:gd name="connsiteY0" fmla="*/ 171990 h 172297"/>
                <a:gd name="connsiteX1" fmla="*/ 251025 w 359619"/>
                <a:gd name="connsiteY1" fmla="*/ 57690 h 172297"/>
                <a:gd name="connsiteX2" fmla="*/ 146250 w 359619"/>
                <a:gd name="connsiteY2" fmla="*/ 76740 h 172297"/>
                <a:gd name="connsiteX3" fmla="*/ 355800 w 359619"/>
                <a:gd name="connsiteY3" fmla="*/ 540 h 172297"/>
                <a:gd name="connsiteX4" fmla="*/ 276425 w 359619"/>
                <a:gd name="connsiteY4" fmla="*/ 44990 h 172297"/>
                <a:gd name="connsiteX5" fmla="*/ 209750 w 359619"/>
                <a:gd name="connsiteY5" fmla="*/ 89440 h 172297"/>
                <a:gd name="connsiteX6" fmla="*/ 200 w 359619"/>
                <a:gd name="connsiteY6" fmla="*/ 171990 h 17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619" h="172297">
                  <a:moveTo>
                    <a:pt x="200" y="171990"/>
                  </a:moveTo>
                  <a:cubicBezTo>
                    <a:pt x="7079" y="166698"/>
                    <a:pt x="226683" y="73565"/>
                    <a:pt x="251025" y="57690"/>
                  </a:cubicBezTo>
                  <a:cubicBezTo>
                    <a:pt x="275367" y="41815"/>
                    <a:pt x="128788" y="86265"/>
                    <a:pt x="146250" y="76740"/>
                  </a:cubicBezTo>
                  <a:cubicBezTo>
                    <a:pt x="163713" y="67215"/>
                    <a:pt x="334104" y="5832"/>
                    <a:pt x="355800" y="540"/>
                  </a:cubicBezTo>
                  <a:cubicBezTo>
                    <a:pt x="377496" y="-4752"/>
                    <a:pt x="300767" y="30173"/>
                    <a:pt x="276425" y="44990"/>
                  </a:cubicBezTo>
                  <a:cubicBezTo>
                    <a:pt x="252083" y="59807"/>
                    <a:pt x="254200" y="66157"/>
                    <a:pt x="209750" y="89440"/>
                  </a:cubicBezTo>
                  <a:cubicBezTo>
                    <a:pt x="165300" y="112723"/>
                    <a:pt x="-6679" y="177282"/>
                    <a:pt x="200" y="171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9" name="フリーフォーム 1628">
              <a:extLst>
                <a:ext uri="{FF2B5EF4-FFF2-40B4-BE49-F238E27FC236}">
                  <a16:creationId xmlns:a16="http://schemas.microsoft.com/office/drawing/2014/main" id="{E6ABBB3B-2144-B20B-36B3-654E1E81B255}"/>
                </a:ext>
              </a:extLst>
            </p:cNvPr>
            <p:cNvSpPr/>
            <p:nvPr/>
          </p:nvSpPr>
          <p:spPr>
            <a:xfrm>
              <a:off x="1643401" y="2148596"/>
              <a:ext cx="483993" cy="219998"/>
            </a:xfrm>
            <a:custGeom>
              <a:avLst/>
              <a:gdLst>
                <a:gd name="connsiteX0" fmla="*/ 1249 w 483993"/>
                <a:gd name="connsiteY0" fmla="*/ 219954 h 219998"/>
                <a:gd name="connsiteX1" fmla="*/ 80624 w 483993"/>
                <a:gd name="connsiteY1" fmla="*/ 118354 h 219998"/>
                <a:gd name="connsiteX2" fmla="*/ 48874 w 483993"/>
                <a:gd name="connsiteY2" fmla="*/ 134229 h 219998"/>
                <a:gd name="connsiteX3" fmla="*/ 318749 w 483993"/>
                <a:gd name="connsiteY3" fmla="*/ 29454 h 219998"/>
                <a:gd name="connsiteX4" fmla="*/ 388599 w 483993"/>
                <a:gd name="connsiteY4" fmla="*/ 4054 h 219998"/>
                <a:gd name="connsiteX5" fmla="*/ 483849 w 483993"/>
                <a:gd name="connsiteY5" fmla="*/ 48504 h 219998"/>
                <a:gd name="connsiteX6" fmla="*/ 407649 w 483993"/>
                <a:gd name="connsiteY6" fmla="*/ 879 h 219998"/>
                <a:gd name="connsiteX7" fmla="*/ 306049 w 483993"/>
                <a:gd name="connsiteY7" fmla="*/ 23104 h 219998"/>
                <a:gd name="connsiteX8" fmla="*/ 137774 w 483993"/>
                <a:gd name="connsiteY8" fmla="*/ 89779 h 219998"/>
                <a:gd name="connsiteX9" fmla="*/ 39349 w 483993"/>
                <a:gd name="connsiteY9" fmla="*/ 131054 h 219998"/>
                <a:gd name="connsiteX10" fmla="*/ 1249 w 483993"/>
                <a:gd name="connsiteY10" fmla="*/ 219954 h 21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993" h="219998">
                  <a:moveTo>
                    <a:pt x="1249" y="219954"/>
                  </a:moveTo>
                  <a:cubicBezTo>
                    <a:pt x="8128" y="217837"/>
                    <a:pt x="72687" y="132641"/>
                    <a:pt x="80624" y="118354"/>
                  </a:cubicBezTo>
                  <a:cubicBezTo>
                    <a:pt x="88561" y="104067"/>
                    <a:pt x="9187" y="149046"/>
                    <a:pt x="48874" y="134229"/>
                  </a:cubicBezTo>
                  <a:cubicBezTo>
                    <a:pt x="88561" y="119412"/>
                    <a:pt x="262128" y="51150"/>
                    <a:pt x="318749" y="29454"/>
                  </a:cubicBezTo>
                  <a:cubicBezTo>
                    <a:pt x="375370" y="7758"/>
                    <a:pt x="361082" y="879"/>
                    <a:pt x="388599" y="4054"/>
                  </a:cubicBezTo>
                  <a:cubicBezTo>
                    <a:pt x="416116" y="7229"/>
                    <a:pt x="480674" y="49033"/>
                    <a:pt x="483849" y="48504"/>
                  </a:cubicBezTo>
                  <a:cubicBezTo>
                    <a:pt x="487024" y="47975"/>
                    <a:pt x="437282" y="5112"/>
                    <a:pt x="407649" y="879"/>
                  </a:cubicBezTo>
                  <a:cubicBezTo>
                    <a:pt x="378016" y="-3354"/>
                    <a:pt x="351028" y="8287"/>
                    <a:pt x="306049" y="23104"/>
                  </a:cubicBezTo>
                  <a:cubicBezTo>
                    <a:pt x="261070" y="37921"/>
                    <a:pt x="182224" y="71787"/>
                    <a:pt x="137774" y="89779"/>
                  </a:cubicBezTo>
                  <a:cubicBezTo>
                    <a:pt x="93324" y="107771"/>
                    <a:pt x="61574" y="114121"/>
                    <a:pt x="39349" y="131054"/>
                  </a:cubicBezTo>
                  <a:cubicBezTo>
                    <a:pt x="17124" y="147987"/>
                    <a:pt x="-5630" y="222071"/>
                    <a:pt x="1249" y="2199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0" name="フリーフォーム 1629">
              <a:extLst>
                <a:ext uri="{FF2B5EF4-FFF2-40B4-BE49-F238E27FC236}">
                  <a16:creationId xmlns:a16="http://schemas.microsoft.com/office/drawing/2014/main" id="{BBA279E2-4B3A-BD31-B7CC-7D9B16B67D63}"/>
                </a:ext>
              </a:extLst>
            </p:cNvPr>
            <p:cNvSpPr/>
            <p:nvPr/>
          </p:nvSpPr>
          <p:spPr>
            <a:xfrm>
              <a:off x="1669229" y="2192192"/>
              <a:ext cx="467915" cy="204933"/>
            </a:xfrm>
            <a:custGeom>
              <a:avLst/>
              <a:gdLst>
                <a:gd name="connsiteX0" fmla="*/ 467546 w 467915"/>
                <a:gd name="connsiteY0" fmla="*/ 8083 h 204933"/>
                <a:gd name="connsiteX1" fmla="*/ 343721 w 467915"/>
                <a:gd name="connsiteY1" fmla="*/ 8083 h 204933"/>
                <a:gd name="connsiteX2" fmla="*/ 229421 w 467915"/>
                <a:gd name="connsiteY2" fmla="*/ 33483 h 204933"/>
                <a:gd name="connsiteX3" fmla="*/ 334196 w 467915"/>
                <a:gd name="connsiteY3" fmla="*/ 1733 h 204933"/>
                <a:gd name="connsiteX4" fmla="*/ 134171 w 467915"/>
                <a:gd name="connsiteY4" fmla="*/ 96983 h 204933"/>
                <a:gd name="connsiteX5" fmla="*/ 38921 w 467915"/>
                <a:gd name="connsiteY5" fmla="*/ 119208 h 204933"/>
                <a:gd name="connsiteX6" fmla="*/ 821 w 467915"/>
                <a:gd name="connsiteY6" fmla="*/ 204933 h 204933"/>
                <a:gd name="connsiteX7" fmla="*/ 70671 w 467915"/>
                <a:gd name="connsiteY7" fmla="*/ 119208 h 204933"/>
                <a:gd name="connsiteX8" fmla="*/ 226246 w 467915"/>
                <a:gd name="connsiteY8" fmla="*/ 39833 h 204933"/>
                <a:gd name="connsiteX9" fmla="*/ 302446 w 467915"/>
                <a:gd name="connsiteY9" fmla="*/ 8083 h 204933"/>
                <a:gd name="connsiteX10" fmla="*/ 467546 w 467915"/>
                <a:gd name="connsiteY10" fmla="*/ 8083 h 20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7915" h="204933">
                  <a:moveTo>
                    <a:pt x="467546" y="8083"/>
                  </a:moveTo>
                  <a:cubicBezTo>
                    <a:pt x="474425" y="8083"/>
                    <a:pt x="383409" y="3850"/>
                    <a:pt x="343721" y="8083"/>
                  </a:cubicBezTo>
                  <a:cubicBezTo>
                    <a:pt x="304033" y="12316"/>
                    <a:pt x="231009" y="34541"/>
                    <a:pt x="229421" y="33483"/>
                  </a:cubicBezTo>
                  <a:cubicBezTo>
                    <a:pt x="227833" y="32425"/>
                    <a:pt x="350071" y="-8850"/>
                    <a:pt x="334196" y="1733"/>
                  </a:cubicBezTo>
                  <a:cubicBezTo>
                    <a:pt x="318321" y="12316"/>
                    <a:pt x="183384" y="77404"/>
                    <a:pt x="134171" y="96983"/>
                  </a:cubicBezTo>
                  <a:cubicBezTo>
                    <a:pt x="84958" y="116562"/>
                    <a:pt x="61146" y="101216"/>
                    <a:pt x="38921" y="119208"/>
                  </a:cubicBezTo>
                  <a:cubicBezTo>
                    <a:pt x="16696" y="137200"/>
                    <a:pt x="-4471" y="204933"/>
                    <a:pt x="821" y="204933"/>
                  </a:cubicBezTo>
                  <a:cubicBezTo>
                    <a:pt x="6113" y="204933"/>
                    <a:pt x="33100" y="146725"/>
                    <a:pt x="70671" y="119208"/>
                  </a:cubicBezTo>
                  <a:cubicBezTo>
                    <a:pt x="108242" y="91691"/>
                    <a:pt x="187617" y="58354"/>
                    <a:pt x="226246" y="39833"/>
                  </a:cubicBezTo>
                  <a:cubicBezTo>
                    <a:pt x="264875" y="21312"/>
                    <a:pt x="263817" y="12316"/>
                    <a:pt x="302446" y="8083"/>
                  </a:cubicBezTo>
                  <a:cubicBezTo>
                    <a:pt x="341075" y="3850"/>
                    <a:pt x="460667" y="8083"/>
                    <a:pt x="467546" y="8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1" name="フリーフォーム 1630">
              <a:extLst>
                <a:ext uri="{FF2B5EF4-FFF2-40B4-BE49-F238E27FC236}">
                  <a16:creationId xmlns:a16="http://schemas.microsoft.com/office/drawing/2014/main" id="{CFAB090B-B0D7-A8F8-8F4D-4292BDAADFF8}"/>
                </a:ext>
              </a:extLst>
            </p:cNvPr>
            <p:cNvSpPr/>
            <p:nvPr/>
          </p:nvSpPr>
          <p:spPr>
            <a:xfrm>
              <a:off x="1604517" y="2311662"/>
              <a:ext cx="329062" cy="381355"/>
            </a:xfrm>
            <a:custGeom>
              <a:avLst/>
              <a:gdLst>
                <a:gd name="connsiteX0" fmla="*/ 2033 w 329062"/>
                <a:gd name="connsiteY0" fmla="*/ 2913 h 381355"/>
                <a:gd name="connsiteX1" fmla="*/ 116333 w 329062"/>
                <a:gd name="connsiteY1" fmla="*/ 196588 h 381355"/>
                <a:gd name="connsiteX2" fmla="*/ 195708 w 329062"/>
                <a:gd name="connsiteY2" fmla="*/ 339463 h 381355"/>
                <a:gd name="connsiteX3" fmla="*/ 262383 w 329062"/>
                <a:gd name="connsiteY3" fmla="*/ 371213 h 381355"/>
                <a:gd name="connsiteX4" fmla="*/ 329058 w 329062"/>
                <a:gd name="connsiteY4" fmla="*/ 380738 h 381355"/>
                <a:gd name="connsiteX5" fmla="*/ 259208 w 329062"/>
                <a:gd name="connsiteY5" fmla="*/ 374388 h 381355"/>
                <a:gd name="connsiteX6" fmla="*/ 211583 w 329062"/>
                <a:gd name="connsiteY6" fmla="*/ 371213 h 381355"/>
                <a:gd name="connsiteX7" fmla="*/ 141733 w 329062"/>
                <a:gd name="connsiteY7" fmla="*/ 244213 h 381355"/>
                <a:gd name="connsiteX8" fmla="*/ 49658 w 329062"/>
                <a:gd name="connsiteY8" fmla="*/ 88638 h 381355"/>
                <a:gd name="connsiteX9" fmla="*/ 2033 w 329062"/>
                <a:gd name="connsiteY9" fmla="*/ 2913 h 38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9062" h="381355">
                  <a:moveTo>
                    <a:pt x="2033" y="2913"/>
                  </a:moveTo>
                  <a:cubicBezTo>
                    <a:pt x="13145" y="20904"/>
                    <a:pt x="84054" y="140496"/>
                    <a:pt x="116333" y="196588"/>
                  </a:cubicBezTo>
                  <a:cubicBezTo>
                    <a:pt x="148612" y="252680"/>
                    <a:pt x="171366" y="310359"/>
                    <a:pt x="195708" y="339463"/>
                  </a:cubicBezTo>
                  <a:cubicBezTo>
                    <a:pt x="220050" y="368567"/>
                    <a:pt x="240158" y="364334"/>
                    <a:pt x="262383" y="371213"/>
                  </a:cubicBezTo>
                  <a:cubicBezTo>
                    <a:pt x="284608" y="378092"/>
                    <a:pt x="329587" y="380209"/>
                    <a:pt x="329058" y="380738"/>
                  </a:cubicBezTo>
                  <a:cubicBezTo>
                    <a:pt x="328529" y="381267"/>
                    <a:pt x="278787" y="375975"/>
                    <a:pt x="259208" y="374388"/>
                  </a:cubicBezTo>
                  <a:cubicBezTo>
                    <a:pt x="239629" y="372801"/>
                    <a:pt x="231162" y="392909"/>
                    <a:pt x="211583" y="371213"/>
                  </a:cubicBezTo>
                  <a:cubicBezTo>
                    <a:pt x="192004" y="349517"/>
                    <a:pt x="168720" y="291309"/>
                    <a:pt x="141733" y="244213"/>
                  </a:cubicBezTo>
                  <a:cubicBezTo>
                    <a:pt x="114746" y="197117"/>
                    <a:pt x="71354" y="122505"/>
                    <a:pt x="49658" y="88638"/>
                  </a:cubicBezTo>
                  <a:cubicBezTo>
                    <a:pt x="27962" y="54771"/>
                    <a:pt x="-9079" y="-15078"/>
                    <a:pt x="2033" y="29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2" name="フリーフォーム 1631">
              <a:extLst>
                <a:ext uri="{FF2B5EF4-FFF2-40B4-BE49-F238E27FC236}">
                  <a16:creationId xmlns:a16="http://schemas.microsoft.com/office/drawing/2014/main" id="{26261073-04DA-203E-C395-ACF8BB291021}"/>
                </a:ext>
              </a:extLst>
            </p:cNvPr>
            <p:cNvSpPr/>
            <p:nvPr/>
          </p:nvSpPr>
          <p:spPr>
            <a:xfrm>
              <a:off x="1666825" y="2368466"/>
              <a:ext cx="211037" cy="301922"/>
            </a:xfrm>
            <a:custGeom>
              <a:avLst/>
              <a:gdLst>
                <a:gd name="connsiteX0" fmla="*/ 50 w 211037"/>
                <a:gd name="connsiteY0" fmla="*/ 84 h 301922"/>
                <a:gd name="connsiteX1" fmla="*/ 82600 w 211037"/>
                <a:gd name="connsiteY1" fmla="*/ 149309 h 301922"/>
                <a:gd name="connsiteX2" fmla="*/ 111175 w 211037"/>
                <a:gd name="connsiteY2" fmla="*/ 215984 h 301922"/>
                <a:gd name="connsiteX3" fmla="*/ 209600 w 211037"/>
                <a:gd name="connsiteY3" fmla="*/ 298534 h 301922"/>
                <a:gd name="connsiteX4" fmla="*/ 165150 w 211037"/>
                <a:gd name="connsiteY4" fmla="*/ 279484 h 301922"/>
                <a:gd name="connsiteX5" fmla="*/ 101650 w 211037"/>
                <a:gd name="connsiteY5" fmla="*/ 219159 h 301922"/>
                <a:gd name="connsiteX6" fmla="*/ 47675 w 211037"/>
                <a:gd name="connsiteY6" fmla="*/ 108034 h 301922"/>
                <a:gd name="connsiteX7" fmla="*/ 69900 w 211037"/>
                <a:gd name="connsiteY7" fmla="*/ 127084 h 301922"/>
                <a:gd name="connsiteX8" fmla="*/ 50 w 211037"/>
                <a:gd name="connsiteY8" fmla="*/ 84 h 30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037" h="301922">
                  <a:moveTo>
                    <a:pt x="50" y="84"/>
                  </a:moveTo>
                  <a:cubicBezTo>
                    <a:pt x="2167" y="3788"/>
                    <a:pt x="64079" y="113326"/>
                    <a:pt x="82600" y="149309"/>
                  </a:cubicBezTo>
                  <a:cubicBezTo>
                    <a:pt x="101121" y="185292"/>
                    <a:pt x="90008" y="191113"/>
                    <a:pt x="111175" y="215984"/>
                  </a:cubicBezTo>
                  <a:cubicBezTo>
                    <a:pt x="132342" y="240855"/>
                    <a:pt x="200604" y="287951"/>
                    <a:pt x="209600" y="298534"/>
                  </a:cubicBezTo>
                  <a:cubicBezTo>
                    <a:pt x="218596" y="309117"/>
                    <a:pt x="183142" y="292713"/>
                    <a:pt x="165150" y="279484"/>
                  </a:cubicBezTo>
                  <a:cubicBezTo>
                    <a:pt x="147158" y="266255"/>
                    <a:pt x="121229" y="247734"/>
                    <a:pt x="101650" y="219159"/>
                  </a:cubicBezTo>
                  <a:cubicBezTo>
                    <a:pt x="82071" y="190584"/>
                    <a:pt x="52967" y="123380"/>
                    <a:pt x="47675" y="108034"/>
                  </a:cubicBezTo>
                  <a:cubicBezTo>
                    <a:pt x="42383" y="92688"/>
                    <a:pt x="76779" y="138726"/>
                    <a:pt x="69900" y="127084"/>
                  </a:cubicBezTo>
                  <a:cubicBezTo>
                    <a:pt x="63021" y="115442"/>
                    <a:pt x="-2067" y="-3620"/>
                    <a:pt x="50" y="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3" name="フリーフォーム 1632">
              <a:extLst>
                <a:ext uri="{FF2B5EF4-FFF2-40B4-BE49-F238E27FC236}">
                  <a16:creationId xmlns:a16="http://schemas.microsoft.com/office/drawing/2014/main" id="{D82FE92B-8DFB-7256-15BC-40CE94FE57B9}"/>
                </a:ext>
              </a:extLst>
            </p:cNvPr>
            <p:cNvSpPr/>
            <p:nvPr/>
          </p:nvSpPr>
          <p:spPr>
            <a:xfrm>
              <a:off x="919718" y="2346082"/>
              <a:ext cx="664616" cy="606809"/>
            </a:xfrm>
            <a:custGeom>
              <a:avLst/>
              <a:gdLst>
                <a:gd name="connsiteX0" fmla="*/ 664607 w 664616"/>
                <a:gd name="connsiteY0" fmla="*/ 243 h 606809"/>
                <a:gd name="connsiteX1" fmla="*/ 251857 w 664616"/>
                <a:gd name="connsiteY1" fmla="*/ 168518 h 606809"/>
                <a:gd name="connsiteX2" fmla="*/ 347107 w 664616"/>
                <a:gd name="connsiteY2" fmla="*/ 155818 h 606809"/>
                <a:gd name="connsiteX3" fmla="*/ 29607 w 664616"/>
                <a:gd name="connsiteY3" fmla="*/ 454268 h 606809"/>
                <a:gd name="connsiteX4" fmla="*/ 13732 w 664616"/>
                <a:gd name="connsiteY4" fmla="*/ 530468 h 606809"/>
                <a:gd name="connsiteX5" fmla="*/ 29607 w 664616"/>
                <a:gd name="connsiteY5" fmla="*/ 606668 h 606809"/>
                <a:gd name="connsiteX6" fmla="*/ 29607 w 664616"/>
                <a:gd name="connsiteY6" fmla="*/ 539993 h 606809"/>
                <a:gd name="connsiteX7" fmla="*/ 226457 w 664616"/>
                <a:gd name="connsiteY7" fmla="*/ 263768 h 606809"/>
                <a:gd name="connsiteX8" fmla="*/ 194707 w 664616"/>
                <a:gd name="connsiteY8" fmla="*/ 270118 h 606809"/>
                <a:gd name="connsiteX9" fmla="*/ 372507 w 664616"/>
                <a:gd name="connsiteY9" fmla="*/ 124068 h 606809"/>
                <a:gd name="connsiteX10" fmla="*/ 264557 w 664616"/>
                <a:gd name="connsiteY10" fmla="*/ 130418 h 606809"/>
                <a:gd name="connsiteX11" fmla="*/ 664607 w 664616"/>
                <a:gd name="connsiteY11" fmla="*/ 243 h 60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4616" h="606809">
                  <a:moveTo>
                    <a:pt x="664607" y="243"/>
                  </a:moveTo>
                  <a:cubicBezTo>
                    <a:pt x="662490" y="6593"/>
                    <a:pt x="304774" y="142589"/>
                    <a:pt x="251857" y="168518"/>
                  </a:cubicBezTo>
                  <a:cubicBezTo>
                    <a:pt x="198940" y="194447"/>
                    <a:pt x="384149" y="108193"/>
                    <a:pt x="347107" y="155818"/>
                  </a:cubicBezTo>
                  <a:cubicBezTo>
                    <a:pt x="310065" y="203443"/>
                    <a:pt x="85170" y="391826"/>
                    <a:pt x="29607" y="454268"/>
                  </a:cubicBezTo>
                  <a:cubicBezTo>
                    <a:pt x="-25956" y="516710"/>
                    <a:pt x="13732" y="505068"/>
                    <a:pt x="13732" y="530468"/>
                  </a:cubicBezTo>
                  <a:cubicBezTo>
                    <a:pt x="13732" y="555868"/>
                    <a:pt x="26961" y="605081"/>
                    <a:pt x="29607" y="606668"/>
                  </a:cubicBezTo>
                  <a:cubicBezTo>
                    <a:pt x="32253" y="608256"/>
                    <a:pt x="-3201" y="597143"/>
                    <a:pt x="29607" y="539993"/>
                  </a:cubicBezTo>
                  <a:cubicBezTo>
                    <a:pt x="62415" y="482843"/>
                    <a:pt x="198940" y="308747"/>
                    <a:pt x="226457" y="263768"/>
                  </a:cubicBezTo>
                  <a:cubicBezTo>
                    <a:pt x="253974" y="218789"/>
                    <a:pt x="170365" y="293401"/>
                    <a:pt x="194707" y="270118"/>
                  </a:cubicBezTo>
                  <a:cubicBezTo>
                    <a:pt x="219049" y="246835"/>
                    <a:pt x="360865" y="147351"/>
                    <a:pt x="372507" y="124068"/>
                  </a:cubicBezTo>
                  <a:cubicBezTo>
                    <a:pt x="384149" y="100785"/>
                    <a:pt x="216932" y="147351"/>
                    <a:pt x="264557" y="130418"/>
                  </a:cubicBezTo>
                  <a:cubicBezTo>
                    <a:pt x="312182" y="113485"/>
                    <a:pt x="666724" y="-6107"/>
                    <a:pt x="664607" y="2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4" name="フリーフォーム 1633">
              <a:extLst>
                <a:ext uri="{FF2B5EF4-FFF2-40B4-BE49-F238E27FC236}">
                  <a16:creationId xmlns:a16="http://schemas.microsoft.com/office/drawing/2014/main" id="{AD82AAA7-BB07-FFA5-4B89-005B12C92FE4}"/>
                </a:ext>
              </a:extLst>
            </p:cNvPr>
            <p:cNvSpPr/>
            <p:nvPr/>
          </p:nvSpPr>
          <p:spPr>
            <a:xfrm>
              <a:off x="1615641" y="2351580"/>
              <a:ext cx="204954" cy="340089"/>
            </a:xfrm>
            <a:custGeom>
              <a:avLst/>
              <a:gdLst>
                <a:gd name="connsiteX0" fmla="*/ 434 w 204954"/>
                <a:gd name="connsiteY0" fmla="*/ 1095 h 340089"/>
                <a:gd name="connsiteX1" fmla="*/ 117909 w 204954"/>
                <a:gd name="connsiteY1" fmla="*/ 229695 h 340089"/>
                <a:gd name="connsiteX2" fmla="*/ 98859 w 204954"/>
                <a:gd name="connsiteY2" fmla="*/ 175720 h 340089"/>
                <a:gd name="connsiteX3" fmla="*/ 203634 w 204954"/>
                <a:gd name="connsiteY3" fmla="*/ 337645 h 340089"/>
                <a:gd name="connsiteX4" fmla="*/ 152834 w 204954"/>
                <a:gd name="connsiteY4" fmla="*/ 264620 h 340089"/>
                <a:gd name="connsiteX5" fmla="*/ 79809 w 204954"/>
                <a:gd name="connsiteY5" fmla="*/ 147145 h 340089"/>
                <a:gd name="connsiteX6" fmla="*/ 434 w 204954"/>
                <a:gd name="connsiteY6" fmla="*/ 1095 h 34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954" h="340089">
                  <a:moveTo>
                    <a:pt x="434" y="1095"/>
                  </a:moveTo>
                  <a:cubicBezTo>
                    <a:pt x="6784" y="14853"/>
                    <a:pt x="101505" y="200591"/>
                    <a:pt x="117909" y="229695"/>
                  </a:cubicBezTo>
                  <a:cubicBezTo>
                    <a:pt x="134313" y="258799"/>
                    <a:pt x="84571" y="157728"/>
                    <a:pt x="98859" y="175720"/>
                  </a:cubicBezTo>
                  <a:cubicBezTo>
                    <a:pt x="113147" y="193712"/>
                    <a:pt x="194638" y="322828"/>
                    <a:pt x="203634" y="337645"/>
                  </a:cubicBezTo>
                  <a:cubicBezTo>
                    <a:pt x="212630" y="352462"/>
                    <a:pt x="173471" y="296370"/>
                    <a:pt x="152834" y="264620"/>
                  </a:cubicBezTo>
                  <a:cubicBezTo>
                    <a:pt x="132197" y="232870"/>
                    <a:pt x="100446" y="187361"/>
                    <a:pt x="79809" y="147145"/>
                  </a:cubicBezTo>
                  <a:cubicBezTo>
                    <a:pt x="59172" y="106929"/>
                    <a:pt x="-5916" y="-12663"/>
                    <a:pt x="434" y="10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5" name="フリーフォーム 1634">
              <a:extLst>
                <a:ext uri="{FF2B5EF4-FFF2-40B4-BE49-F238E27FC236}">
                  <a16:creationId xmlns:a16="http://schemas.microsoft.com/office/drawing/2014/main" id="{F1F74BC2-2393-7303-BC61-2BCE85F7F212}"/>
                </a:ext>
              </a:extLst>
            </p:cNvPr>
            <p:cNvSpPr/>
            <p:nvPr/>
          </p:nvSpPr>
          <p:spPr>
            <a:xfrm>
              <a:off x="1152715" y="2568153"/>
              <a:ext cx="606369" cy="647487"/>
            </a:xfrm>
            <a:custGeom>
              <a:avLst/>
              <a:gdLst>
                <a:gd name="connsiteX0" fmla="*/ 606235 w 606369"/>
                <a:gd name="connsiteY0" fmla="*/ 422 h 647487"/>
                <a:gd name="connsiteX1" fmla="*/ 320485 w 606369"/>
                <a:gd name="connsiteY1" fmla="*/ 108372 h 647487"/>
                <a:gd name="connsiteX2" fmla="*/ 342710 w 606369"/>
                <a:gd name="connsiteY2" fmla="*/ 92497 h 647487"/>
                <a:gd name="connsiteX3" fmla="*/ 142685 w 606369"/>
                <a:gd name="connsiteY3" fmla="*/ 238547 h 647487"/>
                <a:gd name="connsiteX4" fmla="*/ 34735 w 606369"/>
                <a:gd name="connsiteY4" fmla="*/ 356022 h 647487"/>
                <a:gd name="connsiteX5" fmla="*/ 28385 w 606369"/>
                <a:gd name="connsiteY5" fmla="*/ 394122 h 647487"/>
                <a:gd name="connsiteX6" fmla="*/ 47435 w 606369"/>
                <a:gd name="connsiteY6" fmla="*/ 381422 h 647487"/>
                <a:gd name="connsiteX7" fmla="*/ 6160 w 606369"/>
                <a:gd name="connsiteY7" fmla="*/ 438572 h 647487"/>
                <a:gd name="connsiteX8" fmla="*/ 12510 w 606369"/>
                <a:gd name="connsiteY8" fmla="*/ 486197 h 647487"/>
                <a:gd name="connsiteX9" fmla="*/ 66485 w 606369"/>
                <a:gd name="connsiteY9" fmla="*/ 644947 h 647487"/>
                <a:gd name="connsiteX10" fmla="*/ 34735 w 606369"/>
                <a:gd name="connsiteY10" fmla="*/ 578272 h 647487"/>
                <a:gd name="connsiteX11" fmla="*/ 2985 w 606369"/>
                <a:gd name="connsiteY11" fmla="*/ 502072 h 647487"/>
                <a:gd name="connsiteX12" fmla="*/ 114110 w 606369"/>
                <a:gd name="connsiteY12" fmla="*/ 257597 h 647487"/>
                <a:gd name="connsiteX13" fmla="*/ 104585 w 606369"/>
                <a:gd name="connsiteY13" fmla="*/ 267122 h 647487"/>
                <a:gd name="connsiteX14" fmla="*/ 380810 w 606369"/>
                <a:gd name="connsiteY14" fmla="*/ 73447 h 647487"/>
                <a:gd name="connsiteX15" fmla="*/ 358585 w 606369"/>
                <a:gd name="connsiteY15" fmla="*/ 70272 h 647487"/>
                <a:gd name="connsiteX16" fmla="*/ 606235 w 606369"/>
                <a:gd name="connsiteY16" fmla="*/ 422 h 64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6369" h="647487">
                  <a:moveTo>
                    <a:pt x="606235" y="422"/>
                  </a:moveTo>
                  <a:cubicBezTo>
                    <a:pt x="599885" y="6772"/>
                    <a:pt x="364406" y="93026"/>
                    <a:pt x="320485" y="108372"/>
                  </a:cubicBezTo>
                  <a:cubicBezTo>
                    <a:pt x="276564" y="123718"/>
                    <a:pt x="342710" y="92497"/>
                    <a:pt x="342710" y="92497"/>
                  </a:cubicBezTo>
                  <a:cubicBezTo>
                    <a:pt x="313077" y="114193"/>
                    <a:pt x="194014" y="194626"/>
                    <a:pt x="142685" y="238547"/>
                  </a:cubicBezTo>
                  <a:cubicBezTo>
                    <a:pt x="91356" y="282468"/>
                    <a:pt x="53785" y="330093"/>
                    <a:pt x="34735" y="356022"/>
                  </a:cubicBezTo>
                  <a:cubicBezTo>
                    <a:pt x="15685" y="381951"/>
                    <a:pt x="26268" y="389889"/>
                    <a:pt x="28385" y="394122"/>
                  </a:cubicBezTo>
                  <a:cubicBezTo>
                    <a:pt x="30502" y="398355"/>
                    <a:pt x="51139" y="374014"/>
                    <a:pt x="47435" y="381422"/>
                  </a:cubicBezTo>
                  <a:cubicBezTo>
                    <a:pt x="43731" y="388830"/>
                    <a:pt x="11981" y="421110"/>
                    <a:pt x="6160" y="438572"/>
                  </a:cubicBezTo>
                  <a:cubicBezTo>
                    <a:pt x="339" y="456034"/>
                    <a:pt x="2456" y="451801"/>
                    <a:pt x="12510" y="486197"/>
                  </a:cubicBezTo>
                  <a:cubicBezTo>
                    <a:pt x="22564" y="520593"/>
                    <a:pt x="62781" y="629601"/>
                    <a:pt x="66485" y="644947"/>
                  </a:cubicBezTo>
                  <a:cubicBezTo>
                    <a:pt x="70189" y="660293"/>
                    <a:pt x="45318" y="602084"/>
                    <a:pt x="34735" y="578272"/>
                  </a:cubicBezTo>
                  <a:cubicBezTo>
                    <a:pt x="24152" y="554460"/>
                    <a:pt x="-10244" y="555518"/>
                    <a:pt x="2985" y="502072"/>
                  </a:cubicBezTo>
                  <a:cubicBezTo>
                    <a:pt x="16214" y="448626"/>
                    <a:pt x="97177" y="296755"/>
                    <a:pt x="114110" y="257597"/>
                  </a:cubicBezTo>
                  <a:cubicBezTo>
                    <a:pt x="131043" y="218439"/>
                    <a:pt x="60135" y="297814"/>
                    <a:pt x="104585" y="267122"/>
                  </a:cubicBezTo>
                  <a:cubicBezTo>
                    <a:pt x="149035" y="236430"/>
                    <a:pt x="338477" y="106255"/>
                    <a:pt x="380810" y="73447"/>
                  </a:cubicBezTo>
                  <a:cubicBezTo>
                    <a:pt x="423143" y="40639"/>
                    <a:pt x="325248" y="79268"/>
                    <a:pt x="358585" y="70272"/>
                  </a:cubicBezTo>
                  <a:cubicBezTo>
                    <a:pt x="391922" y="61276"/>
                    <a:pt x="612585" y="-5928"/>
                    <a:pt x="606235" y="4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6" name="フリーフォーム 1635">
              <a:extLst>
                <a:ext uri="{FF2B5EF4-FFF2-40B4-BE49-F238E27FC236}">
                  <a16:creationId xmlns:a16="http://schemas.microsoft.com/office/drawing/2014/main" id="{43F377CC-491B-6789-29F6-C1D7380DCEB7}"/>
                </a:ext>
              </a:extLst>
            </p:cNvPr>
            <p:cNvSpPr/>
            <p:nvPr/>
          </p:nvSpPr>
          <p:spPr>
            <a:xfrm>
              <a:off x="1237052" y="2628578"/>
              <a:ext cx="538572" cy="399068"/>
            </a:xfrm>
            <a:custGeom>
              <a:avLst/>
              <a:gdLst>
                <a:gd name="connsiteX0" fmla="*/ 537773 w 538572"/>
                <a:gd name="connsiteY0" fmla="*/ 322 h 399068"/>
                <a:gd name="connsiteX1" fmla="*/ 198048 w 538572"/>
                <a:gd name="connsiteY1" fmla="*/ 133672 h 399068"/>
                <a:gd name="connsiteX2" fmla="*/ 236148 w 538572"/>
                <a:gd name="connsiteY2" fmla="*/ 108272 h 399068"/>
                <a:gd name="connsiteX3" fmla="*/ 80573 w 538572"/>
                <a:gd name="connsiteY3" fmla="*/ 232097 h 399068"/>
                <a:gd name="connsiteX4" fmla="*/ 4373 w 538572"/>
                <a:gd name="connsiteY4" fmla="*/ 394022 h 399068"/>
                <a:gd name="connsiteX5" fmla="*/ 26598 w 538572"/>
                <a:gd name="connsiteY5" fmla="*/ 343222 h 399068"/>
                <a:gd name="connsiteX6" fmla="*/ 169473 w 538572"/>
                <a:gd name="connsiteY6" fmla="*/ 193997 h 399068"/>
                <a:gd name="connsiteX7" fmla="*/ 144073 w 538572"/>
                <a:gd name="connsiteY7" fmla="*/ 200347 h 399068"/>
                <a:gd name="connsiteX8" fmla="*/ 328223 w 538572"/>
                <a:gd name="connsiteY8" fmla="*/ 92397 h 399068"/>
                <a:gd name="connsiteX9" fmla="*/ 293298 w 538572"/>
                <a:gd name="connsiteY9" fmla="*/ 95572 h 399068"/>
                <a:gd name="connsiteX10" fmla="*/ 537773 w 538572"/>
                <a:gd name="connsiteY10" fmla="*/ 322 h 39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8572" h="399068">
                  <a:moveTo>
                    <a:pt x="537773" y="322"/>
                  </a:moveTo>
                  <a:lnTo>
                    <a:pt x="198048" y="133672"/>
                  </a:lnTo>
                  <a:cubicBezTo>
                    <a:pt x="147777" y="151664"/>
                    <a:pt x="255727" y="91868"/>
                    <a:pt x="236148" y="108272"/>
                  </a:cubicBezTo>
                  <a:cubicBezTo>
                    <a:pt x="216569" y="124676"/>
                    <a:pt x="119202" y="184472"/>
                    <a:pt x="80573" y="232097"/>
                  </a:cubicBezTo>
                  <a:cubicBezTo>
                    <a:pt x="41944" y="279722"/>
                    <a:pt x="13369" y="375501"/>
                    <a:pt x="4373" y="394022"/>
                  </a:cubicBezTo>
                  <a:cubicBezTo>
                    <a:pt x="-4623" y="412543"/>
                    <a:pt x="-919" y="376560"/>
                    <a:pt x="26598" y="343222"/>
                  </a:cubicBezTo>
                  <a:cubicBezTo>
                    <a:pt x="54115" y="309884"/>
                    <a:pt x="149894" y="217809"/>
                    <a:pt x="169473" y="193997"/>
                  </a:cubicBezTo>
                  <a:cubicBezTo>
                    <a:pt x="189052" y="170185"/>
                    <a:pt x="117615" y="217280"/>
                    <a:pt x="144073" y="200347"/>
                  </a:cubicBezTo>
                  <a:cubicBezTo>
                    <a:pt x="170531" y="183414"/>
                    <a:pt x="303352" y="109859"/>
                    <a:pt x="328223" y="92397"/>
                  </a:cubicBezTo>
                  <a:cubicBezTo>
                    <a:pt x="353094" y="74935"/>
                    <a:pt x="258373" y="107743"/>
                    <a:pt x="293298" y="95572"/>
                  </a:cubicBezTo>
                  <a:cubicBezTo>
                    <a:pt x="328223" y="83401"/>
                    <a:pt x="553648" y="-6028"/>
                    <a:pt x="537773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7" name="フリーフォーム 1636">
              <a:extLst>
                <a:ext uri="{FF2B5EF4-FFF2-40B4-BE49-F238E27FC236}">
                  <a16:creationId xmlns:a16="http://schemas.microsoft.com/office/drawing/2014/main" id="{2879AEC3-A9AD-6C2E-6263-DE25E1FDC9F7}"/>
                </a:ext>
              </a:extLst>
            </p:cNvPr>
            <p:cNvSpPr/>
            <p:nvPr/>
          </p:nvSpPr>
          <p:spPr>
            <a:xfrm>
              <a:off x="1840676" y="2668277"/>
              <a:ext cx="379200" cy="62272"/>
            </a:xfrm>
            <a:custGeom>
              <a:avLst/>
              <a:gdLst>
                <a:gd name="connsiteX0" fmla="*/ 824 w 379200"/>
                <a:gd name="connsiteY0" fmla="*/ 1898 h 62272"/>
                <a:gd name="connsiteX1" fmla="*/ 118299 w 379200"/>
                <a:gd name="connsiteY1" fmla="*/ 8248 h 62272"/>
                <a:gd name="connsiteX2" fmla="*/ 318324 w 379200"/>
                <a:gd name="connsiteY2" fmla="*/ 59048 h 62272"/>
                <a:gd name="connsiteX3" fmla="*/ 257999 w 379200"/>
                <a:gd name="connsiteY3" fmla="*/ 46348 h 62272"/>
                <a:gd name="connsiteX4" fmla="*/ 378649 w 379200"/>
                <a:gd name="connsiteY4" fmla="*/ 62223 h 62272"/>
                <a:gd name="connsiteX5" fmla="*/ 299274 w 379200"/>
                <a:gd name="connsiteY5" fmla="*/ 39998 h 62272"/>
                <a:gd name="connsiteX6" fmla="*/ 216724 w 379200"/>
                <a:gd name="connsiteY6" fmla="*/ 1898 h 62272"/>
                <a:gd name="connsiteX7" fmla="*/ 286574 w 379200"/>
                <a:gd name="connsiteY7" fmla="*/ 14598 h 62272"/>
                <a:gd name="connsiteX8" fmla="*/ 178624 w 379200"/>
                <a:gd name="connsiteY8" fmla="*/ 11423 h 62272"/>
                <a:gd name="connsiteX9" fmla="*/ 70674 w 379200"/>
                <a:gd name="connsiteY9" fmla="*/ 27298 h 62272"/>
                <a:gd name="connsiteX10" fmla="*/ 824 w 379200"/>
                <a:gd name="connsiteY10" fmla="*/ 1898 h 6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200" h="62272">
                  <a:moveTo>
                    <a:pt x="824" y="1898"/>
                  </a:moveTo>
                  <a:cubicBezTo>
                    <a:pt x="8762" y="-1277"/>
                    <a:pt x="65382" y="-1277"/>
                    <a:pt x="118299" y="8248"/>
                  </a:cubicBezTo>
                  <a:cubicBezTo>
                    <a:pt x="171216" y="17773"/>
                    <a:pt x="295041" y="52698"/>
                    <a:pt x="318324" y="59048"/>
                  </a:cubicBezTo>
                  <a:cubicBezTo>
                    <a:pt x="341607" y="65398"/>
                    <a:pt x="247945" y="45819"/>
                    <a:pt x="257999" y="46348"/>
                  </a:cubicBezTo>
                  <a:cubicBezTo>
                    <a:pt x="268053" y="46877"/>
                    <a:pt x="371770" y="63281"/>
                    <a:pt x="378649" y="62223"/>
                  </a:cubicBezTo>
                  <a:cubicBezTo>
                    <a:pt x="385528" y="61165"/>
                    <a:pt x="326262" y="50052"/>
                    <a:pt x="299274" y="39998"/>
                  </a:cubicBezTo>
                  <a:cubicBezTo>
                    <a:pt x="272287" y="29944"/>
                    <a:pt x="218841" y="6131"/>
                    <a:pt x="216724" y="1898"/>
                  </a:cubicBezTo>
                  <a:cubicBezTo>
                    <a:pt x="214607" y="-2335"/>
                    <a:pt x="292924" y="13011"/>
                    <a:pt x="286574" y="14598"/>
                  </a:cubicBezTo>
                  <a:cubicBezTo>
                    <a:pt x="280224" y="16186"/>
                    <a:pt x="214607" y="9306"/>
                    <a:pt x="178624" y="11423"/>
                  </a:cubicBezTo>
                  <a:cubicBezTo>
                    <a:pt x="142641" y="13540"/>
                    <a:pt x="97132" y="28886"/>
                    <a:pt x="70674" y="27298"/>
                  </a:cubicBezTo>
                  <a:cubicBezTo>
                    <a:pt x="44216" y="25711"/>
                    <a:pt x="-7114" y="5073"/>
                    <a:pt x="824" y="18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8" name="フリーフォーム 1637">
              <a:extLst>
                <a:ext uri="{FF2B5EF4-FFF2-40B4-BE49-F238E27FC236}">
                  <a16:creationId xmlns:a16="http://schemas.microsoft.com/office/drawing/2014/main" id="{103271F9-324D-2A05-8B23-BEF7B26E9E64}"/>
                </a:ext>
              </a:extLst>
            </p:cNvPr>
            <p:cNvSpPr/>
            <p:nvPr/>
          </p:nvSpPr>
          <p:spPr>
            <a:xfrm>
              <a:off x="1358320" y="2657470"/>
              <a:ext cx="464168" cy="207418"/>
            </a:xfrm>
            <a:custGeom>
              <a:avLst/>
              <a:gdLst>
                <a:gd name="connsiteX0" fmla="*/ 464130 w 464168"/>
                <a:gd name="connsiteY0" fmla="*/ 5 h 207418"/>
                <a:gd name="connsiteX1" fmla="*/ 232355 w 464168"/>
                <a:gd name="connsiteY1" fmla="*/ 69855 h 207418"/>
                <a:gd name="connsiteX2" fmla="*/ 580 w 464168"/>
                <a:gd name="connsiteY2" fmla="*/ 206380 h 207418"/>
                <a:gd name="connsiteX3" fmla="*/ 165680 w 464168"/>
                <a:gd name="connsiteY3" fmla="*/ 133355 h 207418"/>
                <a:gd name="connsiteX4" fmla="*/ 146630 w 464168"/>
                <a:gd name="connsiteY4" fmla="*/ 146055 h 207418"/>
                <a:gd name="connsiteX5" fmla="*/ 299030 w 464168"/>
                <a:gd name="connsiteY5" fmla="*/ 60330 h 207418"/>
                <a:gd name="connsiteX6" fmla="*/ 251405 w 464168"/>
                <a:gd name="connsiteY6" fmla="*/ 73030 h 207418"/>
                <a:gd name="connsiteX7" fmla="*/ 464130 w 464168"/>
                <a:gd name="connsiteY7" fmla="*/ 5 h 20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168" h="207418">
                  <a:moveTo>
                    <a:pt x="464130" y="5"/>
                  </a:moveTo>
                  <a:cubicBezTo>
                    <a:pt x="460955" y="-524"/>
                    <a:pt x="309613" y="35459"/>
                    <a:pt x="232355" y="69855"/>
                  </a:cubicBezTo>
                  <a:cubicBezTo>
                    <a:pt x="155097" y="104251"/>
                    <a:pt x="11692" y="195797"/>
                    <a:pt x="580" y="206380"/>
                  </a:cubicBezTo>
                  <a:cubicBezTo>
                    <a:pt x="-10532" y="216963"/>
                    <a:pt x="141338" y="143409"/>
                    <a:pt x="165680" y="133355"/>
                  </a:cubicBezTo>
                  <a:cubicBezTo>
                    <a:pt x="190022" y="123301"/>
                    <a:pt x="124405" y="158226"/>
                    <a:pt x="146630" y="146055"/>
                  </a:cubicBezTo>
                  <a:cubicBezTo>
                    <a:pt x="168855" y="133884"/>
                    <a:pt x="281568" y="72501"/>
                    <a:pt x="299030" y="60330"/>
                  </a:cubicBezTo>
                  <a:cubicBezTo>
                    <a:pt x="316492" y="48159"/>
                    <a:pt x="230238" y="80968"/>
                    <a:pt x="251405" y="73030"/>
                  </a:cubicBezTo>
                  <a:cubicBezTo>
                    <a:pt x="272572" y="65093"/>
                    <a:pt x="467305" y="534"/>
                    <a:pt x="464130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9" name="フリーフォーム 1638">
              <a:extLst>
                <a:ext uri="{FF2B5EF4-FFF2-40B4-BE49-F238E27FC236}">
                  <a16:creationId xmlns:a16="http://schemas.microsoft.com/office/drawing/2014/main" id="{5A0D4159-6E30-0DE0-19BF-1840A51C4A50}"/>
                </a:ext>
              </a:extLst>
            </p:cNvPr>
            <p:cNvSpPr/>
            <p:nvPr/>
          </p:nvSpPr>
          <p:spPr>
            <a:xfrm>
              <a:off x="1193066" y="2838427"/>
              <a:ext cx="242169" cy="600920"/>
            </a:xfrm>
            <a:custGeom>
              <a:avLst/>
              <a:gdLst>
                <a:gd name="connsiteX0" fmla="*/ 242034 w 242169"/>
                <a:gd name="connsiteY0" fmla="*/ 23 h 600920"/>
                <a:gd name="connsiteX1" fmla="*/ 67409 w 242169"/>
                <a:gd name="connsiteY1" fmla="*/ 174648 h 600920"/>
                <a:gd name="connsiteX2" fmla="*/ 76934 w 242169"/>
                <a:gd name="connsiteY2" fmla="*/ 174648 h 600920"/>
                <a:gd name="connsiteX3" fmla="*/ 45184 w 242169"/>
                <a:gd name="connsiteY3" fmla="*/ 244498 h 600920"/>
                <a:gd name="connsiteX4" fmla="*/ 64234 w 242169"/>
                <a:gd name="connsiteY4" fmla="*/ 371498 h 600920"/>
                <a:gd name="connsiteX5" fmla="*/ 42009 w 242169"/>
                <a:gd name="connsiteY5" fmla="*/ 342923 h 600920"/>
                <a:gd name="connsiteX6" fmla="*/ 137259 w 242169"/>
                <a:gd name="connsiteY6" fmla="*/ 520723 h 600920"/>
                <a:gd name="connsiteX7" fmla="*/ 232509 w 242169"/>
                <a:gd name="connsiteY7" fmla="*/ 600098 h 600920"/>
                <a:gd name="connsiteX8" fmla="*/ 115034 w 242169"/>
                <a:gd name="connsiteY8" fmla="*/ 476273 h 600920"/>
                <a:gd name="connsiteX9" fmla="*/ 7084 w 242169"/>
                <a:gd name="connsiteY9" fmla="*/ 276248 h 600920"/>
                <a:gd name="connsiteX10" fmla="*/ 16609 w 242169"/>
                <a:gd name="connsiteY10" fmla="*/ 282598 h 600920"/>
                <a:gd name="connsiteX11" fmla="*/ 67409 w 242169"/>
                <a:gd name="connsiteY11" fmla="*/ 171473 h 600920"/>
                <a:gd name="connsiteX12" fmla="*/ 95984 w 242169"/>
                <a:gd name="connsiteY12" fmla="*/ 161948 h 600920"/>
                <a:gd name="connsiteX13" fmla="*/ 242034 w 242169"/>
                <a:gd name="connsiteY13" fmla="*/ 23 h 6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169" h="600920">
                  <a:moveTo>
                    <a:pt x="242034" y="23"/>
                  </a:moveTo>
                  <a:cubicBezTo>
                    <a:pt x="237272" y="2140"/>
                    <a:pt x="94926" y="145544"/>
                    <a:pt x="67409" y="174648"/>
                  </a:cubicBezTo>
                  <a:cubicBezTo>
                    <a:pt x="39892" y="203752"/>
                    <a:pt x="80638" y="163006"/>
                    <a:pt x="76934" y="174648"/>
                  </a:cubicBezTo>
                  <a:cubicBezTo>
                    <a:pt x="73230" y="186290"/>
                    <a:pt x="47301" y="211690"/>
                    <a:pt x="45184" y="244498"/>
                  </a:cubicBezTo>
                  <a:cubicBezTo>
                    <a:pt x="43067" y="277306"/>
                    <a:pt x="64763" y="355094"/>
                    <a:pt x="64234" y="371498"/>
                  </a:cubicBezTo>
                  <a:cubicBezTo>
                    <a:pt x="63705" y="387902"/>
                    <a:pt x="29838" y="318052"/>
                    <a:pt x="42009" y="342923"/>
                  </a:cubicBezTo>
                  <a:cubicBezTo>
                    <a:pt x="54180" y="367794"/>
                    <a:pt x="105509" y="477861"/>
                    <a:pt x="137259" y="520723"/>
                  </a:cubicBezTo>
                  <a:cubicBezTo>
                    <a:pt x="169009" y="563585"/>
                    <a:pt x="236213" y="607506"/>
                    <a:pt x="232509" y="600098"/>
                  </a:cubicBezTo>
                  <a:cubicBezTo>
                    <a:pt x="228805" y="592690"/>
                    <a:pt x="152605" y="530248"/>
                    <a:pt x="115034" y="476273"/>
                  </a:cubicBezTo>
                  <a:cubicBezTo>
                    <a:pt x="77463" y="422298"/>
                    <a:pt x="7084" y="276248"/>
                    <a:pt x="7084" y="276248"/>
                  </a:cubicBezTo>
                  <a:cubicBezTo>
                    <a:pt x="-9320" y="243969"/>
                    <a:pt x="6555" y="300060"/>
                    <a:pt x="16609" y="282598"/>
                  </a:cubicBezTo>
                  <a:cubicBezTo>
                    <a:pt x="26663" y="265136"/>
                    <a:pt x="54180" y="191581"/>
                    <a:pt x="67409" y="171473"/>
                  </a:cubicBezTo>
                  <a:cubicBezTo>
                    <a:pt x="80638" y="151365"/>
                    <a:pt x="66880" y="186290"/>
                    <a:pt x="95984" y="161948"/>
                  </a:cubicBezTo>
                  <a:cubicBezTo>
                    <a:pt x="125088" y="137606"/>
                    <a:pt x="246796" y="-2094"/>
                    <a:pt x="242034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0" name="フリーフォーム 1639">
              <a:extLst>
                <a:ext uri="{FF2B5EF4-FFF2-40B4-BE49-F238E27FC236}">
                  <a16:creationId xmlns:a16="http://schemas.microsoft.com/office/drawing/2014/main" id="{A12BDF5F-5F09-8F6F-F131-E18FABCC2DBE}"/>
                </a:ext>
              </a:extLst>
            </p:cNvPr>
            <p:cNvSpPr/>
            <p:nvPr/>
          </p:nvSpPr>
          <p:spPr>
            <a:xfrm>
              <a:off x="1709949" y="3330067"/>
              <a:ext cx="749198" cy="293115"/>
            </a:xfrm>
            <a:custGeom>
              <a:avLst/>
              <a:gdLst>
                <a:gd name="connsiteX0" fmla="*/ 747501 w 749198"/>
                <a:gd name="connsiteY0" fmla="*/ 508 h 293115"/>
                <a:gd name="connsiteX1" fmla="*/ 576051 w 749198"/>
                <a:gd name="connsiteY1" fmla="*/ 175133 h 293115"/>
                <a:gd name="connsiteX2" fmla="*/ 598276 w 749198"/>
                <a:gd name="connsiteY2" fmla="*/ 178308 h 293115"/>
                <a:gd name="connsiteX3" fmla="*/ 493501 w 749198"/>
                <a:gd name="connsiteY3" fmla="*/ 222758 h 293115"/>
                <a:gd name="connsiteX4" fmla="*/ 318876 w 749198"/>
                <a:gd name="connsiteY4" fmla="*/ 267208 h 293115"/>
                <a:gd name="connsiteX5" fmla="*/ 172826 w 749198"/>
                <a:gd name="connsiteY5" fmla="*/ 283083 h 293115"/>
                <a:gd name="connsiteX6" fmla="*/ 4551 w 749198"/>
                <a:gd name="connsiteY6" fmla="*/ 270383 h 293115"/>
                <a:gd name="connsiteX7" fmla="*/ 366501 w 749198"/>
                <a:gd name="connsiteY7" fmla="*/ 292608 h 293115"/>
                <a:gd name="connsiteX8" fmla="*/ 318876 w 749198"/>
                <a:gd name="connsiteY8" fmla="*/ 279908 h 293115"/>
                <a:gd name="connsiteX9" fmla="*/ 579226 w 749198"/>
                <a:gd name="connsiteY9" fmla="*/ 216408 h 293115"/>
                <a:gd name="connsiteX10" fmla="*/ 674476 w 749198"/>
                <a:gd name="connsiteY10" fmla="*/ 130683 h 293115"/>
                <a:gd name="connsiteX11" fmla="*/ 664951 w 749198"/>
                <a:gd name="connsiteY11" fmla="*/ 121158 h 293115"/>
                <a:gd name="connsiteX12" fmla="*/ 747501 w 749198"/>
                <a:gd name="connsiteY12" fmla="*/ 508 h 29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198" h="293115">
                  <a:moveTo>
                    <a:pt x="747501" y="508"/>
                  </a:moveTo>
                  <a:cubicBezTo>
                    <a:pt x="732684" y="9504"/>
                    <a:pt x="600922" y="145500"/>
                    <a:pt x="576051" y="175133"/>
                  </a:cubicBezTo>
                  <a:cubicBezTo>
                    <a:pt x="551180" y="204766"/>
                    <a:pt x="612034" y="170371"/>
                    <a:pt x="598276" y="178308"/>
                  </a:cubicBezTo>
                  <a:cubicBezTo>
                    <a:pt x="584518" y="186246"/>
                    <a:pt x="540068" y="207941"/>
                    <a:pt x="493501" y="222758"/>
                  </a:cubicBezTo>
                  <a:cubicBezTo>
                    <a:pt x="446934" y="237575"/>
                    <a:pt x="372322" y="257154"/>
                    <a:pt x="318876" y="267208"/>
                  </a:cubicBezTo>
                  <a:cubicBezTo>
                    <a:pt x="265430" y="277262"/>
                    <a:pt x="225213" y="282554"/>
                    <a:pt x="172826" y="283083"/>
                  </a:cubicBezTo>
                  <a:cubicBezTo>
                    <a:pt x="120439" y="283612"/>
                    <a:pt x="-27728" y="268796"/>
                    <a:pt x="4551" y="270383"/>
                  </a:cubicBezTo>
                  <a:cubicBezTo>
                    <a:pt x="36830" y="271970"/>
                    <a:pt x="314114" y="291021"/>
                    <a:pt x="366501" y="292608"/>
                  </a:cubicBezTo>
                  <a:cubicBezTo>
                    <a:pt x="418888" y="294195"/>
                    <a:pt x="283422" y="292608"/>
                    <a:pt x="318876" y="279908"/>
                  </a:cubicBezTo>
                  <a:cubicBezTo>
                    <a:pt x="354330" y="267208"/>
                    <a:pt x="519959" y="241279"/>
                    <a:pt x="579226" y="216408"/>
                  </a:cubicBezTo>
                  <a:cubicBezTo>
                    <a:pt x="638493" y="191537"/>
                    <a:pt x="660188" y="146558"/>
                    <a:pt x="674476" y="130683"/>
                  </a:cubicBezTo>
                  <a:cubicBezTo>
                    <a:pt x="688763" y="114808"/>
                    <a:pt x="654368" y="137562"/>
                    <a:pt x="664951" y="121158"/>
                  </a:cubicBezTo>
                  <a:cubicBezTo>
                    <a:pt x="675534" y="104754"/>
                    <a:pt x="762318" y="-8488"/>
                    <a:pt x="747501" y="5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1" name="フリーフォーム 1640">
              <a:extLst>
                <a:ext uri="{FF2B5EF4-FFF2-40B4-BE49-F238E27FC236}">
                  <a16:creationId xmlns:a16="http://schemas.microsoft.com/office/drawing/2014/main" id="{B7AD04A4-D096-2B1F-3C1A-1252BBB68406}"/>
                </a:ext>
              </a:extLst>
            </p:cNvPr>
            <p:cNvSpPr/>
            <p:nvPr/>
          </p:nvSpPr>
          <p:spPr>
            <a:xfrm>
              <a:off x="1394209" y="2871468"/>
              <a:ext cx="352041" cy="148026"/>
            </a:xfrm>
            <a:custGeom>
              <a:avLst/>
              <a:gdLst>
                <a:gd name="connsiteX0" fmla="*/ 2791 w 352041"/>
                <a:gd name="connsiteY0" fmla="*/ 49532 h 148026"/>
                <a:gd name="connsiteX1" fmla="*/ 21841 w 352041"/>
                <a:gd name="connsiteY1" fmla="*/ 138432 h 148026"/>
                <a:gd name="connsiteX2" fmla="*/ 209166 w 352041"/>
                <a:gd name="connsiteY2" fmla="*/ 1907 h 148026"/>
                <a:gd name="connsiteX3" fmla="*/ 352041 w 352041"/>
                <a:gd name="connsiteY3" fmla="*/ 55882 h 148026"/>
                <a:gd name="connsiteX4" fmla="*/ 209166 w 352041"/>
                <a:gd name="connsiteY4" fmla="*/ 17782 h 148026"/>
                <a:gd name="connsiteX5" fmla="*/ 63116 w 352041"/>
                <a:gd name="connsiteY5" fmla="*/ 81282 h 148026"/>
                <a:gd name="connsiteX6" fmla="*/ 12316 w 352041"/>
                <a:gd name="connsiteY6" fmla="*/ 147957 h 148026"/>
                <a:gd name="connsiteX7" fmla="*/ 2791 w 352041"/>
                <a:gd name="connsiteY7" fmla="*/ 49532 h 14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041" h="148026">
                  <a:moveTo>
                    <a:pt x="2791" y="49532"/>
                  </a:moveTo>
                  <a:cubicBezTo>
                    <a:pt x="4378" y="47945"/>
                    <a:pt x="-12555" y="146369"/>
                    <a:pt x="21841" y="138432"/>
                  </a:cubicBezTo>
                  <a:cubicBezTo>
                    <a:pt x="56237" y="130495"/>
                    <a:pt x="154133" y="15665"/>
                    <a:pt x="209166" y="1907"/>
                  </a:cubicBezTo>
                  <a:cubicBezTo>
                    <a:pt x="264199" y="-11851"/>
                    <a:pt x="352041" y="53236"/>
                    <a:pt x="352041" y="55882"/>
                  </a:cubicBezTo>
                  <a:cubicBezTo>
                    <a:pt x="352041" y="58528"/>
                    <a:pt x="257320" y="13549"/>
                    <a:pt x="209166" y="17782"/>
                  </a:cubicBezTo>
                  <a:cubicBezTo>
                    <a:pt x="161012" y="22015"/>
                    <a:pt x="95924" y="59586"/>
                    <a:pt x="63116" y="81282"/>
                  </a:cubicBezTo>
                  <a:cubicBezTo>
                    <a:pt x="30308" y="102978"/>
                    <a:pt x="21841" y="150074"/>
                    <a:pt x="12316" y="147957"/>
                  </a:cubicBezTo>
                  <a:cubicBezTo>
                    <a:pt x="2791" y="145840"/>
                    <a:pt x="1204" y="51119"/>
                    <a:pt x="2791" y="49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2" name="フリーフォーム 1641">
              <a:extLst>
                <a:ext uri="{FF2B5EF4-FFF2-40B4-BE49-F238E27FC236}">
                  <a16:creationId xmlns:a16="http://schemas.microsoft.com/office/drawing/2014/main" id="{D5ADBCF4-AEDC-1732-1FCF-E97F9AF3043A}"/>
                </a:ext>
              </a:extLst>
            </p:cNvPr>
            <p:cNvSpPr/>
            <p:nvPr/>
          </p:nvSpPr>
          <p:spPr>
            <a:xfrm>
              <a:off x="2168248" y="2644148"/>
              <a:ext cx="109523" cy="470540"/>
            </a:xfrm>
            <a:custGeom>
              <a:avLst/>
              <a:gdLst>
                <a:gd name="connsiteX0" fmla="*/ 63777 w 109523"/>
                <a:gd name="connsiteY0" fmla="*/ 627 h 470540"/>
                <a:gd name="connsiteX1" fmla="*/ 277 w 109523"/>
                <a:gd name="connsiteY1" fmla="*/ 70477 h 470540"/>
                <a:gd name="connsiteX2" fmla="*/ 41552 w 109523"/>
                <a:gd name="connsiteY2" fmla="*/ 102227 h 470540"/>
                <a:gd name="connsiteX3" fmla="*/ 63777 w 109523"/>
                <a:gd name="connsiteY3" fmla="*/ 238752 h 470540"/>
                <a:gd name="connsiteX4" fmla="*/ 86002 w 109523"/>
                <a:gd name="connsiteY4" fmla="*/ 210177 h 470540"/>
                <a:gd name="connsiteX5" fmla="*/ 76477 w 109523"/>
                <a:gd name="connsiteY5" fmla="*/ 365752 h 470540"/>
                <a:gd name="connsiteX6" fmla="*/ 60602 w 109523"/>
                <a:gd name="connsiteY6" fmla="*/ 470527 h 470540"/>
                <a:gd name="connsiteX7" fmla="*/ 105052 w 109523"/>
                <a:gd name="connsiteY7" fmla="*/ 359402 h 470540"/>
                <a:gd name="connsiteX8" fmla="*/ 101877 w 109523"/>
                <a:gd name="connsiteY8" fmla="*/ 222877 h 470540"/>
                <a:gd name="connsiteX9" fmla="*/ 51077 w 109523"/>
                <a:gd name="connsiteY9" fmla="*/ 86352 h 470540"/>
                <a:gd name="connsiteX10" fmla="*/ 41552 w 109523"/>
                <a:gd name="connsiteY10" fmla="*/ 114927 h 470540"/>
                <a:gd name="connsiteX11" fmla="*/ 63777 w 109523"/>
                <a:gd name="connsiteY11" fmla="*/ 627 h 47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523" h="470540">
                  <a:moveTo>
                    <a:pt x="63777" y="627"/>
                  </a:moveTo>
                  <a:cubicBezTo>
                    <a:pt x="56898" y="-6781"/>
                    <a:pt x="3981" y="53544"/>
                    <a:pt x="277" y="70477"/>
                  </a:cubicBezTo>
                  <a:cubicBezTo>
                    <a:pt x="-3427" y="87410"/>
                    <a:pt x="30969" y="74181"/>
                    <a:pt x="41552" y="102227"/>
                  </a:cubicBezTo>
                  <a:cubicBezTo>
                    <a:pt x="52135" y="130273"/>
                    <a:pt x="56369" y="220760"/>
                    <a:pt x="63777" y="238752"/>
                  </a:cubicBezTo>
                  <a:cubicBezTo>
                    <a:pt x="71185" y="256744"/>
                    <a:pt x="83885" y="189010"/>
                    <a:pt x="86002" y="210177"/>
                  </a:cubicBezTo>
                  <a:cubicBezTo>
                    <a:pt x="88119" y="231344"/>
                    <a:pt x="80710" y="322360"/>
                    <a:pt x="76477" y="365752"/>
                  </a:cubicBezTo>
                  <a:cubicBezTo>
                    <a:pt x="72244" y="409144"/>
                    <a:pt x="55840" y="471585"/>
                    <a:pt x="60602" y="470527"/>
                  </a:cubicBezTo>
                  <a:cubicBezTo>
                    <a:pt x="65364" y="469469"/>
                    <a:pt x="98173" y="400677"/>
                    <a:pt x="105052" y="359402"/>
                  </a:cubicBezTo>
                  <a:cubicBezTo>
                    <a:pt x="111931" y="318127"/>
                    <a:pt x="110873" y="268385"/>
                    <a:pt x="101877" y="222877"/>
                  </a:cubicBezTo>
                  <a:cubicBezTo>
                    <a:pt x="92881" y="177369"/>
                    <a:pt x="61131" y="104344"/>
                    <a:pt x="51077" y="86352"/>
                  </a:cubicBezTo>
                  <a:cubicBezTo>
                    <a:pt x="41023" y="68360"/>
                    <a:pt x="41023" y="124452"/>
                    <a:pt x="41552" y="114927"/>
                  </a:cubicBezTo>
                  <a:cubicBezTo>
                    <a:pt x="42081" y="105402"/>
                    <a:pt x="70656" y="8035"/>
                    <a:pt x="63777" y="6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3" name="フリーフォーム 1642">
              <a:extLst>
                <a:ext uri="{FF2B5EF4-FFF2-40B4-BE49-F238E27FC236}">
                  <a16:creationId xmlns:a16="http://schemas.microsoft.com/office/drawing/2014/main" id="{0FFD2FB9-836E-A230-7B38-DEF4CC3F6793}"/>
                </a:ext>
              </a:extLst>
            </p:cNvPr>
            <p:cNvSpPr/>
            <p:nvPr/>
          </p:nvSpPr>
          <p:spPr>
            <a:xfrm>
              <a:off x="2219194" y="3089274"/>
              <a:ext cx="268433" cy="260802"/>
            </a:xfrm>
            <a:custGeom>
              <a:avLst/>
              <a:gdLst>
                <a:gd name="connsiteX0" fmla="*/ 131 w 268433"/>
                <a:gd name="connsiteY0" fmla="*/ 1 h 260802"/>
                <a:gd name="connsiteX1" fmla="*/ 133481 w 268433"/>
                <a:gd name="connsiteY1" fmla="*/ 127001 h 260802"/>
                <a:gd name="connsiteX2" fmla="*/ 117606 w 268433"/>
                <a:gd name="connsiteY2" fmla="*/ 104776 h 260802"/>
                <a:gd name="connsiteX3" fmla="*/ 263656 w 268433"/>
                <a:gd name="connsiteY3" fmla="*/ 254001 h 260802"/>
                <a:gd name="connsiteX4" fmla="*/ 219206 w 268433"/>
                <a:gd name="connsiteY4" fmla="*/ 222251 h 260802"/>
                <a:gd name="connsiteX5" fmla="*/ 82681 w 268433"/>
                <a:gd name="connsiteY5" fmla="*/ 104776 h 260802"/>
                <a:gd name="connsiteX6" fmla="*/ 108081 w 268433"/>
                <a:gd name="connsiteY6" fmla="*/ 123826 h 260802"/>
                <a:gd name="connsiteX7" fmla="*/ 131 w 268433"/>
                <a:gd name="connsiteY7" fmla="*/ 1 h 260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433" h="260802">
                  <a:moveTo>
                    <a:pt x="131" y="1"/>
                  </a:moveTo>
                  <a:cubicBezTo>
                    <a:pt x="4364" y="530"/>
                    <a:pt x="113902" y="109539"/>
                    <a:pt x="133481" y="127001"/>
                  </a:cubicBezTo>
                  <a:cubicBezTo>
                    <a:pt x="153060" y="144463"/>
                    <a:pt x="95910" y="83609"/>
                    <a:pt x="117606" y="104776"/>
                  </a:cubicBezTo>
                  <a:cubicBezTo>
                    <a:pt x="139302" y="125943"/>
                    <a:pt x="246723" y="234422"/>
                    <a:pt x="263656" y="254001"/>
                  </a:cubicBezTo>
                  <a:cubicBezTo>
                    <a:pt x="280589" y="273580"/>
                    <a:pt x="249369" y="247122"/>
                    <a:pt x="219206" y="222251"/>
                  </a:cubicBezTo>
                  <a:cubicBezTo>
                    <a:pt x="189044" y="197380"/>
                    <a:pt x="101202" y="121180"/>
                    <a:pt x="82681" y="104776"/>
                  </a:cubicBezTo>
                  <a:cubicBezTo>
                    <a:pt x="64160" y="88372"/>
                    <a:pt x="121310" y="138643"/>
                    <a:pt x="108081" y="123826"/>
                  </a:cubicBezTo>
                  <a:cubicBezTo>
                    <a:pt x="94852" y="109009"/>
                    <a:pt x="-4102" y="-528"/>
                    <a:pt x="131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4" name="フリーフォーム 1643">
              <a:extLst>
                <a:ext uri="{FF2B5EF4-FFF2-40B4-BE49-F238E27FC236}">
                  <a16:creationId xmlns:a16="http://schemas.microsoft.com/office/drawing/2014/main" id="{00DE7047-11D4-CC94-E803-3B20B27F8BDC}"/>
                </a:ext>
              </a:extLst>
            </p:cNvPr>
            <p:cNvSpPr/>
            <p:nvPr/>
          </p:nvSpPr>
          <p:spPr>
            <a:xfrm>
              <a:off x="1352332" y="3387337"/>
              <a:ext cx="342935" cy="231464"/>
            </a:xfrm>
            <a:custGeom>
              <a:avLst/>
              <a:gdLst>
                <a:gd name="connsiteX0" fmla="*/ 218 w 342935"/>
                <a:gd name="connsiteY0" fmla="*/ 388 h 231464"/>
                <a:gd name="connsiteX1" fmla="*/ 136743 w 342935"/>
                <a:gd name="connsiteY1" fmla="*/ 105163 h 231464"/>
                <a:gd name="connsiteX2" fmla="*/ 339943 w 342935"/>
                <a:gd name="connsiteY2" fmla="*/ 228988 h 231464"/>
                <a:gd name="connsiteX3" fmla="*/ 247868 w 342935"/>
                <a:gd name="connsiteY3" fmla="*/ 184538 h 231464"/>
                <a:gd name="connsiteX4" fmla="*/ 108168 w 342935"/>
                <a:gd name="connsiteY4" fmla="*/ 143263 h 231464"/>
                <a:gd name="connsiteX5" fmla="*/ 218 w 342935"/>
                <a:gd name="connsiteY5" fmla="*/ 388 h 23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935" h="231464">
                  <a:moveTo>
                    <a:pt x="218" y="388"/>
                  </a:moveTo>
                  <a:cubicBezTo>
                    <a:pt x="4980" y="-5962"/>
                    <a:pt x="80122" y="67063"/>
                    <a:pt x="136743" y="105163"/>
                  </a:cubicBezTo>
                  <a:cubicBezTo>
                    <a:pt x="193364" y="143263"/>
                    <a:pt x="321422" y="215759"/>
                    <a:pt x="339943" y="228988"/>
                  </a:cubicBezTo>
                  <a:cubicBezTo>
                    <a:pt x="358464" y="242217"/>
                    <a:pt x="286497" y="198825"/>
                    <a:pt x="247868" y="184538"/>
                  </a:cubicBezTo>
                  <a:cubicBezTo>
                    <a:pt x="209239" y="170251"/>
                    <a:pt x="146797" y="171309"/>
                    <a:pt x="108168" y="143263"/>
                  </a:cubicBezTo>
                  <a:cubicBezTo>
                    <a:pt x="69539" y="115217"/>
                    <a:pt x="-4544" y="6738"/>
                    <a:pt x="218" y="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5" name="フリーフォーム 1644">
              <a:extLst>
                <a:ext uri="{FF2B5EF4-FFF2-40B4-BE49-F238E27FC236}">
                  <a16:creationId xmlns:a16="http://schemas.microsoft.com/office/drawing/2014/main" id="{76AF7D91-7121-D753-4B07-24C35E635E63}"/>
                </a:ext>
              </a:extLst>
            </p:cNvPr>
            <p:cNvSpPr/>
            <p:nvPr/>
          </p:nvSpPr>
          <p:spPr>
            <a:xfrm>
              <a:off x="1396999" y="3371452"/>
              <a:ext cx="342909" cy="244910"/>
            </a:xfrm>
            <a:custGeom>
              <a:avLst/>
              <a:gdLst>
                <a:gd name="connsiteX0" fmla="*/ 1 w 342909"/>
                <a:gd name="connsiteY0" fmla="*/ 19448 h 244910"/>
                <a:gd name="connsiteX1" fmla="*/ 193676 w 342909"/>
                <a:gd name="connsiteY1" fmla="*/ 13098 h 244910"/>
                <a:gd name="connsiteX2" fmla="*/ 177801 w 342909"/>
                <a:gd name="connsiteY2" fmla="*/ 6748 h 244910"/>
                <a:gd name="connsiteX3" fmla="*/ 314326 w 342909"/>
                <a:gd name="connsiteY3" fmla="*/ 117873 h 244910"/>
                <a:gd name="connsiteX4" fmla="*/ 342901 w 342909"/>
                <a:gd name="connsiteY4" fmla="*/ 155973 h 244910"/>
                <a:gd name="connsiteX5" fmla="*/ 317501 w 342909"/>
                <a:gd name="connsiteY5" fmla="*/ 244873 h 244910"/>
                <a:gd name="connsiteX6" fmla="*/ 336551 w 342909"/>
                <a:gd name="connsiteY6" fmla="*/ 165498 h 244910"/>
                <a:gd name="connsiteX7" fmla="*/ 260351 w 342909"/>
                <a:gd name="connsiteY7" fmla="*/ 51198 h 244910"/>
                <a:gd name="connsiteX8" fmla="*/ 190501 w 342909"/>
                <a:gd name="connsiteY8" fmla="*/ 398 h 244910"/>
                <a:gd name="connsiteX9" fmla="*/ 1 w 342909"/>
                <a:gd name="connsiteY9" fmla="*/ 19448 h 24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2909" h="244910">
                  <a:moveTo>
                    <a:pt x="1" y="19448"/>
                  </a:moveTo>
                  <a:cubicBezTo>
                    <a:pt x="530" y="21565"/>
                    <a:pt x="164043" y="15215"/>
                    <a:pt x="193676" y="13098"/>
                  </a:cubicBezTo>
                  <a:cubicBezTo>
                    <a:pt x="223309" y="10981"/>
                    <a:pt x="157693" y="-10714"/>
                    <a:pt x="177801" y="6748"/>
                  </a:cubicBezTo>
                  <a:cubicBezTo>
                    <a:pt x="197909" y="24210"/>
                    <a:pt x="286809" y="93002"/>
                    <a:pt x="314326" y="117873"/>
                  </a:cubicBezTo>
                  <a:cubicBezTo>
                    <a:pt x="341843" y="142744"/>
                    <a:pt x="342372" y="134806"/>
                    <a:pt x="342901" y="155973"/>
                  </a:cubicBezTo>
                  <a:cubicBezTo>
                    <a:pt x="343430" y="177140"/>
                    <a:pt x="318559" y="243285"/>
                    <a:pt x="317501" y="244873"/>
                  </a:cubicBezTo>
                  <a:cubicBezTo>
                    <a:pt x="316443" y="246461"/>
                    <a:pt x="346076" y="197777"/>
                    <a:pt x="336551" y="165498"/>
                  </a:cubicBezTo>
                  <a:cubicBezTo>
                    <a:pt x="327026" y="133219"/>
                    <a:pt x="284693" y="78715"/>
                    <a:pt x="260351" y="51198"/>
                  </a:cubicBezTo>
                  <a:cubicBezTo>
                    <a:pt x="236009" y="23681"/>
                    <a:pt x="226484" y="1985"/>
                    <a:pt x="190501" y="398"/>
                  </a:cubicBezTo>
                  <a:cubicBezTo>
                    <a:pt x="154518" y="-1190"/>
                    <a:pt x="-528" y="17331"/>
                    <a:pt x="1" y="194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6" name="フリーフォーム 1645">
              <a:extLst>
                <a:ext uri="{FF2B5EF4-FFF2-40B4-BE49-F238E27FC236}">
                  <a16:creationId xmlns:a16="http://schemas.microsoft.com/office/drawing/2014/main" id="{4AAF5A59-00A3-E5D9-C668-76444EB6C339}"/>
                </a:ext>
              </a:extLst>
            </p:cNvPr>
            <p:cNvSpPr/>
            <p:nvPr/>
          </p:nvSpPr>
          <p:spPr>
            <a:xfrm>
              <a:off x="1415867" y="3403587"/>
              <a:ext cx="292168" cy="200238"/>
            </a:xfrm>
            <a:custGeom>
              <a:avLst/>
              <a:gdLst>
                <a:gd name="connsiteX0" fmla="*/ 183 w 292168"/>
                <a:gd name="connsiteY0" fmla="*/ 63513 h 200238"/>
                <a:gd name="connsiteX1" fmla="*/ 139883 w 292168"/>
                <a:gd name="connsiteY1" fmla="*/ 22238 h 200238"/>
                <a:gd name="connsiteX2" fmla="*/ 206558 w 292168"/>
                <a:gd name="connsiteY2" fmla="*/ 34938 h 200238"/>
                <a:gd name="connsiteX3" fmla="*/ 174808 w 292168"/>
                <a:gd name="connsiteY3" fmla="*/ 19063 h 200238"/>
                <a:gd name="connsiteX4" fmla="*/ 266883 w 292168"/>
                <a:gd name="connsiteY4" fmla="*/ 88913 h 200238"/>
                <a:gd name="connsiteX5" fmla="*/ 285933 w 292168"/>
                <a:gd name="connsiteY5" fmla="*/ 200038 h 200238"/>
                <a:gd name="connsiteX6" fmla="*/ 289108 w 292168"/>
                <a:gd name="connsiteY6" fmla="*/ 114313 h 200238"/>
                <a:gd name="connsiteX7" fmla="*/ 244658 w 292168"/>
                <a:gd name="connsiteY7" fmla="*/ 44463 h 200238"/>
                <a:gd name="connsiteX8" fmla="*/ 171633 w 292168"/>
                <a:gd name="connsiteY8" fmla="*/ 13 h 200238"/>
                <a:gd name="connsiteX9" fmla="*/ 183 w 292168"/>
                <a:gd name="connsiteY9" fmla="*/ 63513 h 20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68" h="200238">
                  <a:moveTo>
                    <a:pt x="183" y="63513"/>
                  </a:moveTo>
                  <a:cubicBezTo>
                    <a:pt x="-5109" y="67217"/>
                    <a:pt x="105487" y="27000"/>
                    <a:pt x="139883" y="22238"/>
                  </a:cubicBezTo>
                  <a:cubicBezTo>
                    <a:pt x="174279" y="17476"/>
                    <a:pt x="200737" y="35467"/>
                    <a:pt x="206558" y="34938"/>
                  </a:cubicBezTo>
                  <a:cubicBezTo>
                    <a:pt x="212379" y="34409"/>
                    <a:pt x="164754" y="10067"/>
                    <a:pt x="174808" y="19063"/>
                  </a:cubicBezTo>
                  <a:cubicBezTo>
                    <a:pt x="184862" y="28059"/>
                    <a:pt x="248362" y="58750"/>
                    <a:pt x="266883" y="88913"/>
                  </a:cubicBezTo>
                  <a:cubicBezTo>
                    <a:pt x="285404" y="119076"/>
                    <a:pt x="282229" y="195805"/>
                    <a:pt x="285933" y="200038"/>
                  </a:cubicBezTo>
                  <a:cubicBezTo>
                    <a:pt x="289637" y="204271"/>
                    <a:pt x="295987" y="140242"/>
                    <a:pt x="289108" y="114313"/>
                  </a:cubicBezTo>
                  <a:cubicBezTo>
                    <a:pt x="282229" y="88384"/>
                    <a:pt x="264237" y="63513"/>
                    <a:pt x="244658" y="44463"/>
                  </a:cubicBezTo>
                  <a:cubicBezTo>
                    <a:pt x="225079" y="25413"/>
                    <a:pt x="208675" y="1071"/>
                    <a:pt x="171633" y="13"/>
                  </a:cubicBezTo>
                  <a:cubicBezTo>
                    <a:pt x="134591" y="-1045"/>
                    <a:pt x="5475" y="59809"/>
                    <a:pt x="183" y="63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7" name="フリーフォーム 1646">
              <a:extLst>
                <a:ext uri="{FF2B5EF4-FFF2-40B4-BE49-F238E27FC236}">
                  <a16:creationId xmlns:a16="http://schemas.microsoft.com/office/drawing/2014/main" id="{AB80287B-C231-BC18-5C69-5EDDF27B3185}"/>
                </a:ext>
              </a:extLst>
            </p:cNvPr>
            <p:cNvSpPr/>
            <p:nvPr/>
          </p:nvSpPr>
          <p:spPr>
            <a:xfrm>
              <a:off x="1262700" y="2930032"/>
              <a:ext cx="429649" cy="182919"/>
            </a:xfrm>
            <a:custGeom>
              <a:avLst/>
              <a:gdLst>
                <a:gd name="connsiteX0" fmla="*/ 45400 w 429649"/>
                <a:gd name="connsiteY0" fmla="*/ 44943 h 182919"/>
                <a:gd name="connsiteX1" fmla="*/ 950 w 429649"/>
                <a:gd name="connsiteY1" fmla="*/ 127493 h 182919"/>
                <a:gd name="connsiteX2" fmla="*/ 96200 w 429649"/>
                <a:gd name="connsiteY2" fmla="*/ 178293 h 182919"/>
                <a:gd name="connsiteX3" fmla="*/ 200975 w 429649"/>
                <a:gd name="connsiteY3" fmla="*/ 108443 h 182919"/>
                <a:gd name="connsiteX4" fmla="*/ 274000 w 429649"/>
                <a:gd name="connsiteY4" fmla="*/ 13193 h 182919"/>
                <a:gd name="connsiteX5" fmla="*/ 337500 w 429649"/>
                <a:gd name="connsiteY5" fmla="*/ 493 h 182919"/>
                <a:gd name="connsiteX6" fmla="*/ 429575 w 429649"/>
                <a:gd name="connsiteY6" fmla="*/ 10018 h 182919"/>
                <a:gd name="connsiteX7" fmla="*/ 321625 w 429649"/>
                <a:gd name="connsiteY7" fmla="*/ 22718 h 182919"/>
                <a:gd name="connsiteX8" fmla="*/ 235900 w 429649"/>
                <a:gd name="connsiteY8" fmla="*/ 57643 h 182919"/>
                <a:gd name="connsiteX9" fmla="*/ 137475 w 429649"/>
                <a:gd name="connsiteY9" fmla="*/ 175118 h 182919"/>
                <a:gd name="connsiteX10" fmla="*/ 20000 w 429649"/>
                <a:gd name="connsiteY10" fmla="*/ 168768 h 182919"/>
                <a:gd name="connsiteX11" fmla="*/ 13650 w 429649"/>
                <a:gd name="connsiteY11" fmla="*/ 143368 h 182919"/>
                <a:gd name="connsiteX12" fmla="*/ 45400 w 429649"/>
                <a:gd name="connsiteY12" fmla="*/ 44943 h 18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9649" h="182919">
                  <a:moveTo>
                    <a:pt x="45400" y="44943"/>
                  </a:moveTo>
                  <a:cubicBezTo>
                    <a:pt x="43283" y="42297"/>
                    <a:pt x="-7517" y="105268"/>
                    <a:pt x="950" y="127493"/>
                  </a:cubicBezTo>
                  <a:cubicBezTo>
                    <a:pt x="9417" y="149718"/>
                    <a:pt x="62863" y="181468"/>
                    <a:pt x="96200" y="178293"/>
                  </a:cubicBezTo>
                  <a:cubicBezTo>
                    <a:pt x="129537" y="175118"/>
                    <a:pt x="171342" y="135960"/>
                    <a:pt x="200975" y="108443"/>
                  </a:cubicBezTo>
                  <a:cubicBezTo>
                    <a:pt x="230608" y="80926"/>
                    <a:pt x="251246" y="31185"/>
                    <a:pt x="274000" y="13193"/>
                  </a:cubicBezTo>
                  <a:cubicBezTo>
                    <a:pt x="296754" y="-4799"/>
                    <a:pt x="311571" y="1022"/>
                    <a:pt x="337500" y="493"/>
                  </a:cubicBezTo>
                  <a:cubicBezTo>
                    <a:pt x="363429" y="-36"/>
                    <a:pt x="432221" y="6314"/>
                    <a:pt x="429575" y="10018"/>
                  </a:cubicBezTo>
                  <a:cubicBezTo>
                    <a:pt x="426929" y="13722"/>
                    <a:pt x="353904" y="14781"/>
                    <a:pt x="321625" y="22718"/>
                  </a:cubicBezTo>
                  <a:cubicBezTo>
                    <a:pt x="289346" y="30655"/>
                    <a:pt x="266592" y="32243"/>
                    <a:pt x="235900" y="57643"/>
                  </a:cubicBezTo>
                  <a:cubicBezTo>
                    <a:pt x="205208" y="83043"/>
                    <a:pt x="173458" y="156597"/>
                    <a:pt x="137475" y="175118"/>
                  </a:cubicBezTo>
                  <a:cubicBezTo>
                    <a:pt x="101492" y="193639"/>
                    <a:pt x="40637" y="174060"/>
                    <a:pt x="20000" y="168768"/>
                  </a:cubicBezTo>
                  <a:cubicBezTo>
                    <a:pt x="-637" y="163476"/>
                    <a:pt x="13121" y="159243"/>
                    <a:pt x="13650" y="143368"/>
                  </a:cubicBezTo>
                  <a:cubicBezTo>
                    <a:pt x="14179" y="127493"/>
                    <a:pt x="47517" y="47589"/>
                    <a:pt x="45400" y="449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8" name="フリーフォーム 1647">
              <a:extLst>
                <a:ext uri="{FF2B5EF4-FFF2-40B4-BE49-F238E27FC236}">
                  <a16:creationId xmlns:a16="http://schemas.microsoft.com/office/drawing/2014/main" id="{22E21986-60F1-8489-F0E5-65B0E9DF5D07}"/>
                </a:ext>
              </a:extLst>
            </p:cNvPr>
            <p:cNvSpPr/>
            <p:nvPr/>
          </p:nvSpPr>
          <p:spPr>
            <a:xfrm>
              <a:off x="1263613" y="3136274"/>
              <a:ext cx="172491" cy="76830"/>
            </a:xfrm>
            <a:custGeom>
              <a:avLst/>
              <a:gdLst>
                <a:gd name="connsiteX0" fmla="*/ 37 w 172491"/>
                <a:gd name="connsiteY0" fmla="*/ 19676 h 76830"/>
                <a:gd name="connsiteX1" fmla="*/ 76237 w 172491"/>
                <a:gd name="connsiteY1" fmla="*/ 13326 h 76830"/>
                <a:gd name="connsiteX2" fmla="*/ 171487 w 172491"/>
                <a:gd name="connsiteY2" fmla="*/ 76826 h 76830"/>
                <a:gd name="connsiteX3" fmla="*/ 123862 w 172491"/>
                <a:gd name="connsiteY3" fmla="*/ 16501 h 76830"/>
                <a:gd name="connsiteX4" fmla="*/ 85762 w 172491"/>
                <a:gd name="connsiteY4" fmla="*/ 626 h 76830"/>
                <a:gd name="connsiteX5" fmla="*/ 37 w 172491"/>
                <a:gd name="connsiteY5" fmla="*/ 19676 h 7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491" h="76830">
                  <a:moveTo>
                    <a:pt x="37" y="19676"/>
                  </a:moveTo>
                  <a:cubicBezTo>
                    <a:pt x="-1551" y="21793"/>
                    <a:pt x="47662" y="3801"/>
                    <a:pt x="76237" y="13326"/>
                  </a:cubicBezTo>
                  <a:cubicBezTo>
                    <a:pt x="104812" y="22851"/>
                    <a:pt x="163550" y="76297"/>
                    <a:pt x="171487" y="76826"/>
                  </a:cubicBezTo>
                  <a:cubicBezTo>
                    <a:pt x="179425" y="77355"/>
                    <a:pt x="138150" y="29201"/>
                    <a:pt x="123862" y="16501"/>
                  </a:cubicBezTo>
                  <a:cubicBezTo>
                    <a:pt x="109575" y="3801"/>
                    <a:pt x="108516" y="-2020"/>
                    <a:pt x="85762" y="626"/>
                  </a:cubicBezTo>
                  <a:cubicBezTo>
                    <a:pt x="63008" y="3272"/>
                    <a:pt x="1625" y="17559"/>
                    <a:pt x="37" y="196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9" name="フリーフォーム 1648">
              <a:extLst>
                <a:ext uri="{FF2B5EF4-FFF2-40B4-BE49-F238E27FC236}">
                  <a16:creationId xmlns:a16="http://schemas.microsoft.com/office/drawing/2014/main" id="{EDFA01DB-124E-B0C1-1A7F-8552E51EF1D2}"/>
                </a:ext>
              </a:extLst>
            </p:cNvPr>
            <p:cNvSpPr/>
            <p:nvPr/>
          </p:nvSpPr>
          <p:spPr>
            <a:xfrm>
              <a:off x="1647766" y="3178010"/>
              <a:ext cx="526325" cy="162974"/>
            </a:xfrm>
            <a:custGeom>
              <a:avLst/>
              <a:gdLst>
                <a:gd name="connsiteX0" fmla="*/ 241359 w 526325"/>
                <a:gd name="connsiteY0" fmla="*/ 165 h 162974"/>
                <a:gd name="connsiteX1" fmla="*/ 127059 w 526325"/>
                <a:gd name="connsiteY1" fmla="*/ 57315 h 162974"/>
                <a:gd name="connsiteX2" fmla="*/ 98484 w 526325"/>
                <a:gd name="connsiteY2" fmla="*/ 101765 h 162974"/>
                <a:gd name="connsiteX3" fmla="*/ 28634 w 526325"/>
                <a:gd name="connsiteY3" fmla="*/ 89065 h 162974"/>
                <a:gd name="connsiteX4" fmla="*/ 219134 w 526325"/>
                <a:gd name="connsiteY4" fmla="*/ 139865 h 162974"/>
                <a:gd name="connsiteX5" fmla="*/ 342959 w 526325"/>
                <a:gd name="connsiteY5" fmla="*/ 158915 h 162974"/>
                <a:gd name="connsiteX6" fmla="*/ 523934 w 526325"/>
                <a:gd name="connsiteY6" fmla="*/ 63665 h 162974"/>
                <a:gd name="connsiteX7" fmla="*/ 435034 w 526325"/>
                <a:gd name="connsiteY7" fmla="*/ 92240 h 162974"/>
                <a:gd name="connsiteX8" fmla="*/ 269934 w 526325"/>
                <a:gd name="connsiteY8" fmla="*/ 127165 h 162974"/>
                <a:gd name="connsiteX9" fmla="*/ 133409 w 526325"/>
                <a:gd name="connsiteY9" fmla="*/ 104940 h 162974"/>
                <a:gd name="connsiteX10" fmla="*/ 59 w 526325"/>
                <a:gd name="connsiteY10" fmla="*/ 76365 h 162974"/>
                <a:gd name="connsiteX11" fmla="*/ 117534 w 526325"/>
                <a:gd name="connsiteY11" fmla="*/ 76365 h 162974"/>
                <a:gd name="connsiteX12" fmla="*/ 241359 w 526325"/>
                <a:gd name="connsiteY12" fmla="*/ 165 h 1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25" h="162974">
                  <a:moveTo>
                    <a:pt x="241359" y="165"/>
                  </a:moveTo>
                  <a:cubicBezTo>
                    <a:pt x="242946" y="-3010"/>
                    <a:pt x="150871" y="40382"/>
                    <a:pt x="127059" y="57315"/>
                  </a:cubicBezTo>
                  <a:cubicBezTo>
                    <a:pt x="103246" y="74248"/>
                    <a:pt x="114888" y="96473"/>
                    <a:pt x="98484" y="101765"/>
                  </a:cubicBezTo>
                  <a:cubicBezTo>
                    <a:pt x="82080" y="107057"/>
                    <a:pt x="8526" y="82715"/>
                    <a:pt x="28634" y="89065"/>
                  </a:cubicBezTo>
                  <a:cubicBezTo>
                    <a:pt x="48742" y="95415"/>
                    <a:pt x="166747" y="128223"/>
                    <a:pt x="219134" y="139865"/>
                  </a:cubicBezTo>
                  <a:cubicBezTo>
                    <a:pt x="271521" y="151507"/>
                    <a:pt x="292159" y="171615"/>
                    <a:pt x="342959" y="158915"/>
                  </a:cubicBezTo>
                  <a:cubicBezTo>
                    <a:pt x="393759" y="146215"/>
                    <a:pt x="508588" y="74777"/>
                    <a:pt x="523934" y="63665"/>
                  </a:cubicBezTo>
                  <a:cubicBezTo>
                    <a:pt x="539280" y="52553"/>
                    <a:pt x="477367" y="81657"/>
                    <a:pt x="435034" y="92240"/>
                  </a:cubicBezTo>
                  <a:cubicBezTo>
                    <a:pt x="392701" y="102823"/>
                    <a:pt x="320205" y="125048"/>
                    <a:pt x="269934" y="127165"/>
                  </a:cubicBezTo>
                  <a:cubicBezTo>
                    <a:pt x="219663" y="129282"/>
                    <a:pt x="178388" y="113407"/>
                    <a:pt x="133409" y="104940"/>
                  </a:cubicBezTo>
                  <a:cubicBezTo>
                    <a:pt x="88430" y="96473"/>
                    <a:pt x="2705" y="81127"/>
                    <a:pt x="59" y="76365"/>
                  </a:cubicBezTo>
                  <a:cubicBezTo>
                    <a:pt x="-2587" y="71603"/>
                    <a:pt x="83138" y="86948"/>
                    <a:pt x="117534" y="76365"/>
                  </a:cubicBezTo>
                  <a:cubicBezTo>
                    <a:pt x="151930" y="65782"/>
                    <a:pt x="239772" y="3340"/>
                    <a:pt x="241359" y="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0" name="フリーフォーム 1649">
              <a:extLst>
                <a:ext uri="{FF2B5EF4-FFF2-40B4-BE49-F238E27FC236}">
                  <a16:creationId xmlns:a16="http://schemas.microsoft.com/office/drawing/2014/main" id="{63199B81-3AAF-AC75-0C6C-B4A80E21135B}"/>
                </a:ext>
              </a:extLst>
            </p:cNvPr>
            <p:cNvSpPr/>
            <p:nvPr/>
          </p:nvSpPr>
          <p:spPr>
            <a:xfrm>
              <a:off x="2057386" y="3285327"/>
              <a:ext cx="339806" cy="220044"/>
            </a:xfrm>
            <a:custGeom>
              <a:avLst/>
              <a:gdLst>
                <a:gd name="connsiteX0" fmla="*/ 14 w 339806"/>
                <a:gd name="connsiteY0" fmla="*/ 13498 h 220044"/>
                <a:gd name="connsiteX1" fmla="*/ 187339 w 339806"/>
                <a:gd name="connsiteY1" fmla="*/ 19848 h 220044"/>
                <a:gd name="connsiteX2" fmla="*/ 320689 w 339806"/>
                <a:gd name="connsiteY2" fmla="*/ 798 h 220044"/>
                <a:gd name="connsiteX3" fmla="*/ 307989 w 339806"/>
                <a:gd name="connsiteY3" fmla="*/ 16673 h 220044"/>
                <a:gd name="connsiteX4" fmla="*/ 298464 w 339806"/>
                <a:gd name="connsiteY4" fmla="*/ 54773 h 220044"/>
                <a:gd name="connsiteX5" fmla="*/ 257189 w 339806"/>
                <a:gd name="connsiteY5" fmla="*/ 115098 h 220044"/>
                <a:gd name="connsiteX6" fmla="*/ 149239 w 339806"/>
                <a:gd name="connsiteY6" fmla="*/ 219873 h 220044"/>
                <a:gd name="connsiteX7" fmla="*/ 244489 w 339806"/>
                <a:gd name="connsiteY7" fmla="*/ 137323 h 220044"/>
                <a:gd name="connsiteX8" fmla="*/ 327039 w 339806"/>
                <a:gd name="connsiteY8" fmla="*/ 45248 h 220044"/>
                <a:gd name="connsiteX9" fmla="*/ 323864 w 339806"/>
                <a:gd name="connsiteY9" fmla="*/ 798 h 220044"/>
                <a:gd name="connsiteX10" fmla="*/ 177814 w 339806"/>
                <a:gd name="connsiteY10" fmla="*/ 16673 h 220044"/>
                <a:gd name="connsiteX11" fmla="*/ 14 w 339806"/>
                <a:gd name="connsiteY11" fmla="*/ 13498 h 22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806" h="220044">
                  <a:moveTo>
                    <a:pt x="14" y="13498"/>
                  </a:moveTo>
                  <a:cubicBezTo>
                    <a:pt x="1601" y="14027"/>
                    <a:pt x="133893" y="21965"/>
                    <a:pt x="187339" y="19848"/>
                  </a:cubicBezTo>
                  <a:cubicBezTo>
                    <a:pt x="240785" y="17731"/>
                    <a:pt x="320689" y="798"/>
                    <a:pt x="320689" y="798"/>
                  </a:cubicBezTo>
                  <a:cubicBezTo>
                    <a:pt x="340797" y="269"/>
                    <a:pt x="311693" y="7677"/>
                    <a:pt x="307989" y="16673"/>
                  </a:cubicBezTo>
                  <a:cubicBezTo>
                    <a:pt x="304285" y="25669"/>
                    <a:pt x="306931" y="38369"/>
                    <a:pt x="298464" y="54773"/>
                  </a:cubicBezTo>
                  <a:cubicBezTo>
                    <a:pt x="289997" y="71177"/>
                    <a:pt x="282060" y="87581"/>
                    <a:pt x="257189" y="115098"/>
                  </a:cubicBezTo>
                  <a:cubicBezTo>
                    <a:pt x="232318" y="142615"/>
                    <a:pt x="151356" y="216169"/>
                    <a:pt x="149239" y="219873"/>
                  </a:cubicBezTo>
                  <a:cubicBezTo>
                    <a:pt x="147122" y="223577"/>
                    <a:pt x="214856" y="166427"/>
                    <a:pt x="244489" y="137323"/>
                  </a:cubicBezTo>
                  <a:cubicBezTo>
                    <a:pt x="274122" y="108219"/>
                    <a:pt x="313810" y="68002"/>
                    <a:pt x="327039" y="45248"/>
                  </a:cubicBezTo>
                  <a:cubicBezTo>
                    <a:pt x="340268" y="22494"/>
                    <a:pt x="348735" y="5560"/>
                    <a:pt x="323864" y="798"/>
                  </a:cubicBezTo>
                  <a:cubicBezTo>
                    <a:pt x="298993" y="-3964"/>
                    <a:pt x="225439" y="14027"/>
                    <a:pt x="177814" y="16673"/>
                  </a:cubicBezTo>
                  <a:cubicBezTo>
                    <a:pt x="130189" y="19319"/>
                    <a:pt x="-1573" y="12969"/>
                    <a:pt x="14" y="134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 1650">
              <a:extLst>
                <a:ext uri="{FF2B5EF4-FFF2-40B4-BE49-F238E27FC236}">
                  <a16:creationId xmlns:a16="http://schemas.microsoft.com/office/drawing/2014/main" id="{6444B2AF-0A1B-C256-E2A3-CF960DD00221}"/>
                </a:ext>
              </a:extLst>
            </p:cNvPr>
            <p:cNvSpPr/>
            <p:nvPr/>
          </p:nvSpPr>
          <p:spPr>
            <a:xfrm>
              <a:off x="2072589" y="3327034"/>
              <a:ext cx="109000" cy="181477"/>
            </a:xfrm>
            <a:custGeom>
              <a:avLst/>
              <a:gdLst>
                <a:gd name="connsiteX0" fmla="*/ 3861 w 109000"/>
                <a:gd name="connsiteY0" fmla="*/ 366 h 181477"/>
                <a:gd name="connsiteX1" fmla="*/ 48311 w 109000"/>
                <a:gd name="connsiteY1" fmla="*/ 114666 h 181477"/>
                <a:gd name="connsiteX2" fmla="*/ 108636 w 109000"/>
                <a:gd name="connsiteY2" fmla="*/ 181341 h 181477"/>
                <a:gd name="connsiteX3" fmla="*/ 70536 w 109000"/>
                <a:gd name="connsiteY3" fmla="*/ 130541 h 181477"/>
                <a:gd name="connsiteX4" fmla="*/ 10211 w 109000"/>
                <a:gd name="connsiteY4" fmla="*/ 79741 h 181477"/>
                <a:gd name="connsiteX5" fmla="*/ 3861 w 109000"/>
                <a:gd name="connsiteY5" fmla="*/ 366 h 18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000" h="181477">
                  <a:moveTo>
                    <a:pt x="3861" y="366"/>
                  </a:moveTo>
                  <a:cubicBezTo>
                    <a:pt x="10211" y="6187"/>
                    <a:pt x="30849" y="84504"/>
                    <a:pt x="48311" y="114666"/>
                  </a:cubicBezTo>
                  <a:cubicBezTo>
                    <a:pt x="65773" y="144828"/>
                    <a:pt x="104932" y="178695"/>
                    <a:pt x="108636" y="181341"/>
                  </a:cubicBezTo>
                  <a:cubicBezTo>
                    <a:pt x="112340" y="183987"/>
                    <a:pt x="86940" y="147474"/>
                    <a:pt x="70536" y="130541"/>
                  </a:cubicBezTo>
                  <a:cubicBezTo>
                    <a:pt x="54132" y="113608"/>
                    <a:pt x="21853" y="99849"/>
                    <a:pt x="10211" y="79741"/>
                  </a:cubicBezTo>
                  <a:cubicBezTo>
                    <a:pt x="-1431" y="59633"/>
                    <a:pt x="-2489" y="-5455"/>
                    <a:pt x="3861" y="3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2" name="フリーフォーム 1651">
              <a:extLst>
                <a:ext uri="{FF2B5EF4-FFF2-40B4-BE49-F238E27FC236}">
                  <a16:creationId xmlns:a16="http://schemas.microsoft.com/office/drawing/2014/main" id="{CA19AFA9-3FA9-DFBF-4821-61C739C1BD3F}"/>
                </a:ext>
              </a:extLst>
            </p:cNvPr>
            <p:cNvSpPr/>
            <p:nvPr/>
          </p:nvSpPr>
          <p:spPr>
            <a:xfrm>
              <a:off x="2134988" y="3311467"/>
              <a:ext cx="149837" cy="124005"/>
            </a:xfrm>
            <a:custGeom>
              <a:avLst/>
              <a:gdLst>
                <a:gd name="connsiteX0" fmla="*/ 65287 w 149837"/>
                <a:gd name="connsiteY0" fmla="*/ 58 h 124005"/>
                <a:gd name="connsiteX1" fmla="*/ 100212 w 149837"/>
                <a:gd name="connsiteY1" fmla="*/ 47683 h 124005"/>
                <a:gd name="connsiteX2" fmla="*/ 4962 w 149837"/>
                <a:gd name="connsiteY2" fmla="*/ 108008 h 124005"/>
                <a:gd name="connsiteX3" fmla="*/ 77987 w 149837"/>
                <a:gd name="connsiteY3" fmla="*/ 98483 h 124005"/>
                <a:gd name="connsiteX4" fmla="*/ 119262 w 149837"/>
                <a:gd name="connsiteY4" fmla="*/ 98483 h 124005"/>
                <a:gd name="connsiteX5" fmla="*/ 144662 w 149837"/>
                <a:gd name="connsiteY5" fmla="*/ 123883 h 124005"/>
                <a:gd name="connsiteX6" fmla="*/ 135137 w 149837"/>
                <a:gd name="connsiteY6" fmla="*/ 108008 h 124005"/>
                <a:gd name="connsiteX7" fmla="*/ 1787 w 149837"/>
                <a:gd name="connsiteY7" fmla="*/ 104833 h 124005"/>
                <a:gd name="connsiteX8" fmla="*/ 58937 w 149837"/>
                <a:gd name="connsiteY8" fmla="*/ 57208 h 124005"/>
                <a:gd name="connsiteX9" fmla="*/ 65287 w 149837"/>
                <a:gd name="connsiteY9" fmla="*/ 58 h 12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837" h="124005">
                  <a:moveTo>
                    <a:pt x="65287" y="58"/>
                  </a:moveTo>
                  <a:cubicBezTo>
                    <a:pt x="72166" y="-1529"/>
                    <a:pt x="110266" y="29691"/>
                    <a:pt x="100212" y="47683"/>
                  </a:cubicBezTo>
                  <a:cubicBezTo>
                    <a:pt x="90158" y="65675"/>
                    <a:pt x="8666" y="99541"/>
                    <a:pt x="4962" y="108008"/>
                  </a:cubicBezTo>
                  <a:cubicBezTo>
                    <a:pt x="1258" y="116475"/>
                    <a:pt x="58937" y="100070"/>
                    <a:pt x="77987" y="98483"/>
                  </a:cubicBezTo>
                  <a:cubicBezTo>
                    <a:pt x="97037" y="96896"/>
                    <a:pt x="108150" y="94250"/>
                    <a:pt x="119262" y="98483"/>
                  </a:cubicBezTo>
                  <a:cubicBezTo>
                    <a:pt x="130375" y="102716"/>
                    <a:pt x="144662" y="123883"/>
                    <a:pt x="144662" y="123883"/>
                  </a:cubicBezTo>
                  <a:cubicBezTo>
                    <a:pt x="147308" y="125471"/>
                    <a:pt x="158950" y="111183"/>
                    <a:pt x="135137" y="108008"/>
                  </a:cubicBezTo>
                  <a:cubicBezTo>
                    <a:pt x="111325" y="104833"/>
                    <a:pt x="14487" y="113300"/>
                    <a:pt x="1787" y="104833"/>
                  </a:cubicBezTo>
                  <a:cubicBezTo>
                    <a:pt x="-10913" y="96366"/>
                    <a:pt x="47825" y="70437"/>
                    <a:pt x="58937" y="57208"/>
                  </a:cubicBezTo>
                  <a:cubicBezTo>
                    <a:pt x="70049" y="43979"/>
                    <a:pt x="58408" y="1645"/>
                    <a:pt x="65287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3" name="フリーフォーム 1652">
              <a:extLst>
                <a:ext uri="{FF2B5EF4-FFF2-40B4-BE49-F238E27FC236}">
                  <a16:creationId xmlns:a16="http://schemas.microsoft.com/office/drawing/2014/main" id="{23018289-EE5D-EE60-2AA4-1F993054D550}"/>
                </a:ext>
              </a:extLst>
            </p:cNvPr>
            <p:cNvSpPr/>
            <p:nvPr/>
          </p:nvSpPr>
          <p:spPr>
            <a:xfrm>
              <a:off x="2130273" y="3307427"/>
              <a:ext cx="199597" cy="96635"/>
            </a:xfrm>
            <a:custGeom>
              <a:avLst/>
              <a:gdLst>
                <a:gd name="connsiteX0" fmla="*/ 152 w 199597"/>
                <a:gd name="connsiteY0" fmla="*/ 16798 h 96635"/>
                <a:gd name="connsiteX1" fmla="*/ 193827 w 199597"/>
                <a:gd name="connsiteY1" fmla="*/ 4098 h 96635"/>
                <a:gd name="connsiteX2" fmla="*/ 152552 w 199597"/>
                <a:gd name="connsiteY2" fmla="*/ 96173 h 96635"/>
                <a:gd name="connsiteX3" fmla="*/ 193827 w 199597"/>
                <a:gd name="connsiteY3" fmla="*/ 39023 h 96635"/>
                <a:gd name="connsiteX4" fmla="*/ 162077 w 199597"/>
                <a:gd name="connsiteY4" fmla="*/ 23148 h 96635"/>
                <a:gd name="connsiteX5" fmla="*/ 152 w 199597"/>
                <a:gd name="connsiteY5" fmla="*/ 16798 h 9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597" h="96635">
                  <a:moveTo>
                    <a:pt x="152" y="16798"/>
                  </a:moveTo>
                  <a:cubicBezTo>
                    <a:pt x="5444" y="13623"/>
                    <a:pt x="168427" y="-9131"/>
                    <a:pt x="193827" y="4098"/>
                  </a:cubicBezTo>
                  <a:cubicBezTo>
                    <a:pt x="219227" y="17327"/>
                    <a:pt x="152552" y="90352"/>
                    <a:pt x="152552" y="96173"/>
                  </a:cubicBezTo>
                  <a:cubicBezTo>
                    <a:pt x="152552" y="101994"/>
                    <a:pt x="192240" y="51194"/>
                    <a:pt x="193827" y="39023"/>
                  </a:cubicBezTo>
                  <a:cubicBezTo>
                    <a:pt x="195414" y="26852"/>
                    <a:pt x="194885" y="27381"/>
                    <a:pt x="162077" y="23148"/>
                  </a:cubicBezTo>
                  <a:cubicBezTo>
                    <a:pt x="129269" y="18915"/>
                    <a:pt x="-5140" y="19973"/>
                    <a:pt x="152" y="167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4" name="フリーフォーム 1653">
              <a:extLst>
                <a:ext uri="{FF2B5EF4-FFF2-40B4-BE49-F238E27FC236}">
                  <a16:creationId xmlns:a16="http://schemas.microsoft.com/office/drawing/2014/main" id="{80C6DC70-C893-06FE-1D94-9C4BA5E2BEE8}"/>
                </a:ext>
              </a:extLst>
            </p:cNvPr>
            <p:cNvSpPr/>
            <p:nvPr/>
          </p:nvSpPr>
          <p:spPr>
            <a:xfrm>
              <a:off x="2116983" y="3333750"/>
              <a:ext cx="121399" cy="162025"/>
            </a:xfrm>
            <a:custGeom>
              <a:avLst/>
              <a:gdLst>
                <a:gd name="connsiteX0" fmla="*/ 742 w 121399"/>
                <a:gd name="connsiteY0" fmla="*/ 0 h 162025"/>
                <a:gd name="connsiteX1" fmla="*/ 45192 w 121399"/>
                <a:gd name="connsiteY1" fmla="*/ 111125 h 162025"/>
                <a:gd name="connsiteX2" fmla="*/ 83292 w 121399"/>
                <a:gd name="connsiteY2" fmla="*/ 123825 h 162025"/>
                <a:gd name="connsiteX3" fmla="*/ 121392 w 121399"/>
                <a:gd name="connsiteY3" fmla="*/ 98425 h 162025"/>
                <a:gd name="connsiteX4" fmla="*/ 80117 w 121399"/>
                <a:gd name="connsiteY4" fmla="*/ 161925 h 162025"/>
                <a:gd name="connsiteX5" fmla="*/ 22967 w 121399"/>
                <a:gd name="connsiteY5" fmla="*/ 111125 h 162025"/>
                <a:gd name="connsiteX6" fmla="*/ 742 w 121399"/>
                <a:gd name="connsiteY6" fmla="*/ 0 h 1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399" h="162025">
                  <a:moveTo>
                    <a:pt x="742" y="0"/>
                  </a:moveTo>
                  <a:cubicBezTo>
                    <a:pt x="4446" y="0"/>
                    <a:pt x="31434" y="90487"/>
                    <a:pt x="45192" y="111125"/>
                  </a:cubicBezTo>
                  <a:cubicBezTo>
                    <a:pt x="58950" y="131763"/>
                    <a:pt x="70592" y="125942"/>
                    <a:pt x="83292" y="123825"/>
                  </a:cubicBezTo>
                  <a:cubicBezTo>
                    <a:pt x="95992" y="121708"/>
                    <a:pt x="121921" y="92075"/>
                    <a:pt x="121392" y="98425"/>
                  </a:cubicBezTo>
                  <a:cubicBezTo>
                    <a:pt x="120863" y="104775"/>
                    <a:pt x="96521" y="159808"/>
                    <a:pt x="80117" y="161925"/>
                  </a:cubicBezTo>
                  <a:cubicBezTo>
                    <a:pt x="63713" y="164042"/>
                    <a:pt x="38313" y="132292"/>
                    <a:pt x="22967" y="111125"/>
                  </a:cubicBezTo>
                  <a:cubicBezTo>
                    <a:pt x="7621" y="89958"/>
                    <a:pt x="-2962" y="0"/>
                    <a:pt x="74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5" name="フリーフォーム 1654">
              <a:extLst>
                <a:ext uri="{FF2B5EF4-FFF2-40B4-BE49-F238E27FC236}">
                  <a16:creationId xmlns:a16="http://schemas.microsoft.com/office/drawing/2014/main" id="{72B435C5-C159-EAB1-3C6F-7450A9216616}"/>
                </a:ext>
              </a:extLst>
            </p:cNvPr>
            <p:cNvSpPr/>
            <p:nvPr/>
          </p:nvSpPr>
          <p:spPr>
            <a:xfrm>
              <a:off x="3765474" y="475984"/>
              <a:ext cx="636041" cy="133690"/>
            </a:xfrm>
            <a:custGeom>
              <a:avLst/>
              <a:gdLst>
                <a:gd name="connsiteX0" fmla="*/ 76 w 636041"/>
                <a:gd name="connsiteY0" fmla="*/ 133616 h 133690"/>
                <a:gd name="connsiteX1" fmla="*/ 311226 w 636041"/>
                <a:gd name="connsiteY1" fmla="*/ 28841 h 133690"/>
                <a:gd name="connsiteX2" fmla="*/ 273126 w 636041"/>
                <a:gd name="connsiteY2" fmla="*/ 47891 h 133690"/>
                <a:gd name="connsiteX3" fmla="*/ 495376 w 636041"/>
                <a:gd name="connsiteY3" fmla="*/ 12966 h 133690"/>
                <a:gd name="connsiteX4" fmla="*/ 635076 w 636041"/>
                <a:gd name="connsiteY4" fmla="*/ 3441 h 133690"/>
                <a:gd name="connsiteX5" fmla="*/ 546176 w 636041"/>
                <a:gd name="connsiteY5" fmla="*/ 3441 h 133690"/>
                <a:gd name="connsiteX6" fmla="*/ 342976 w 636041"/>
                <a:gd name="connsiteY6" fmla="*/ 44716 h 133690"/>
                <a:gd name="connsiteX7" fmla="*/ 76 w 636041"/>
                <a:gd name="connsiteY7" fmla="*/ 133616 h 13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041" h="133690">
                  <a:moveTo>
                    <a:pt x="76" y="133616"/>
                  </a:moveTo>
                  <a:cubicBezTo>
                    <a:pt x="-5216" y="130970"/>
                    <a:pt x="265718" y="43128"/>
                    <a:pt x="311226" y="28841"/>
                  </a:cubicBezTo>
                  <a:cubicBezTo>
                    <a:pt x="356734" y="14553"/>
                    <a:pt x="242434" y="50537"/>
                    <a:pt x="273126" y="47891"/>
                  </a:cubicBezTo>
                  <a:cubicBezTo>
                    <a:pt x="303818" y="45245"/>
                    <a:pt x="435051" y="20374"/>
                    <a:pt x="495376" y="12966"/>
                  </a:cubicBezTo>
                  <a:cubicBezTo>
                    <a:pt x="555701" y="5558"/>
                    <a:pt x="626609" y="5028"/>
                    <a:pt x="635076" y="3441"/>
                  </a:cubicBezTo>
                  <a:cubicBezTo>
                    <a:pt x="643543" y="1854"/>
                    <a:pt x="594859" y="-3438"/>
                    <a:pt x="546176" y="3441"/>
                  </a:cubicBezTo>
                  <a:cubicBezTo>
                    <a:pt x="497493" y="10320"/>
                    <a:pt x="432934" y="21962"/>
                    <a:pt x="342976" y="44716"/>
                  </a:cubicBezTo>
                  <a:cubicBezTo>
                    <a:pt x="253018" y="67470"/>
                    <a:pt x="5368" y="136262"/>
                    <a:pt x="76" y="1336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6" name="フリーフォーム 1655">
              <a:extLst>
                <a:ext uri="{FF2B5EF4-FFF2-40B4-BE49-F238E27FC236}">
                  <a16:creationId xmlns:a16="http://schemas.microsoft.com/office/drawing/2014/main" id="{93391DE5-9FB3-B472-3C8E-F6BC27F52178}"/>
                </a:ext>
              </a:extLst>
            </p:cNvPr>
            <p:cNvSpPr/>
            <p:nvPr/>
          </p:nvSpPr>
          <p:spPr>
            <a:xfrm>
              <a:off x="4381401" y="456588"/>
              <a:ext cx="206474" cy="232599"/>
            </a:xfrm>
            <a:custGeom>
              <a:avLst/>
              <a:gdLst>
                <a:gd name="connsiteX0" fmla="*/ 99 w 206474"/>
                <a:gd name="connsiteY0" fmla="*/ 612 h 232599"/>
                <a:gd name="connsiteX1" fmla="*/ 127099 w 206474"/>
                <a:gd name="connsiteY1" fmla="*/ 67287 h 232599"/>
                <a:gd name="connsiteX2" fmla="*/ 177899 w 206474"/>
                <a:gd name="connsiteY2" fmla="*/ 124437 h 232599"/>
                <a:gd name="connsiteX3" fmla="*/ 193774 w 206474"/>
                <a:gd name="connsiteY3" fmla="*/ 232387 h 232599"/>
                <a:gd name="connsiteX4" fmla="*/ 206474 w 206474"/>
                <a:gd name="connsiteY4" fmla="*/ 153012 h 232599"/>
                <a:gd name="connsiteX5" fmla="*/ 193774 w 206474"/>
                <a:gd name="connsiteY5" fmla="*/ 187937 h 232599"/>
                <a:gd name="connsiteX6" fmla="*/ 149324 w 206474"/>
                <a:gd name="connsiteY6" fmla="*/ 108562 h 232599"/>
                <a:gd name="connsiteX7" fmla="*/ 99 w 206474"/>
                <a:gd name="connsiteY7" fmla="*/ 612 h 23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474" h="232599">
                  <a:moveTo>
                    <a:pt x="99" y="612"/>
                  </a:moveTo>
                  <a:cubicBezTo>
                    <a:pt x="-3605" y="-6267"/>
                    <a:pt x="97466" y="46650"/>
                    <a:pt x="127099" y="67287"/>
                  </a:cubicBezTo>
                  <a:cubicBezTo>
                    <a:pt x="156732" y="87924"/>
                    <a:pt x="166787" y="96920"/>
                    <a:pt x="177899" y="124437"/>
                  </a:cubicBezTo>
                  <a:cubicBezTo>
                    <a:pt x="189011" y="151954"/>
                    <a:pt x="189012" y="227625"/>
                    <a:pt x="193774" y="232387"/>
                  </a:cubicBezTo>
                  <a:cubicBezTo>
                    <a:pt x="198536" y="237149"/>
                    <a:pt x="206474" y="160420"/>
                    <a:pt x="206474" y="153012"/>
                  </a:cubicBezTo>
                  <a:cubicBezTo>
                    <a:pt x="206474" y="145604"/>
                    <a:pt x="203299" y="195345"/>
                    <a:pt x="193774" y="187937"/>
                  </a:cubicBezTo>
                  <a:cubicBezTo>
                    <a:pt x="184249" y="180529"/>
                    <a:pt x="177899" y="136079"/>
                    <a:pt x="149324" y="108562"/>
                  </a:cubicBezTo>
                  <a:cubicBezTo>
                    <a:pt x="120749" y="81045"/>
                    <a:pt x="3803" y="7491"/>
                    <a:pt x="99" y="6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7" name="フリーフォーム 1656">
              <a:extLst>
                <a:ext uri="{FF2B5EF4-FFF2-40B4-BE49-F238E27FC236}">
                  <a16:creationId xmlns:a16="http://schemas.microsoft.com/office/drawing/2014/main" id="{79EFB2B7-3723-9881-2AB7-4F02F96655B5}"/>
                </a:ext>
              </a:extLst>
            </p:cNvPr>
            <p:cNvSpPr/>
            <p:nvPr/>
          </p:nvSpPr>
          <p:spPr>
            <a:xfrm>
              <a:off x="3701392" y="574242"/>
              <a:ext cx="137193" cy="472544"/>
            </a:xfrm>
            <a:custGeom>
              <a:avLst/>
              <a:gdLst>
                <a:gd name="connsiteX0" fmla="*/ 137183 w 137193"/>
                <a:gd name="connsiteY0" fmla="*/ 433 h 472544"/>
                <a:gd name="connsiteX1" fmla="*/ 35583 w 137193"/>
                <a:gd name="connsiteY1" fmla="*/ 165533 h 472544"/>
                <a:gd name="connsiteX2" fmla="*/ 3833 w 137193"/>
                <a:gd name="connsiteY2" fmla="*/ 273483 h 472544"/>
                <a:gd name="connsiteX3" fmla="*/ 16533 w 137193"/>
                <a:gd name="connsiteY3" fmla="*/ 467158 h 472544"/>
                <a:gd name="connsiteX4" fmla="*/ 16533 w 137193"/>
                <a:gd name="connsiteY4" fmla="*/ 422708 h 472544"/>
                <a:gd name="connsiteX5" fmla="*/ 16533 w 137193"/>
                <a:gd name="connsiteY5" fmla="*/ 206808 h 472544"/>
                <a:gd name="connsiteX6" fmla="*/ 658 w 137193"/>
                <a:gd name="connsiteY6" fmla="*/ 267133 h 472544"/>
                <a:gd name="connsiteX7" fmla="*/ 41933 w 137193"/>
                <a:gd name="connsiteY7" fmla="*/ 121083 h 472544"/>
                <a:gd name="connsiteX8" fmla="*/ 137183 w 137193"/>
                <a:gd name="connsiteY8" fmla="*/ 433 h 47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193" h="472544">
                  <a:moveTo>
                    <a:pt x="137183" y="433"/>
                  </a:moveTo>
                  <a:cubicBezTo>
                    <a:pt x="136125" y="7841"/>
                    <a:pt x="57808" y="120025"/>
                    <a:pt x="35583" y="165533"/>
                  </a:cubicBezTo>
                  <a:cubicBezTo>
                    <a:pt x="13358" y="211041"/>
                    <a:pt x="7008" y="223212"/>
                    <a:pt x="3833" y="273483"/>
                  </a:cubicBezTo>
                  <a:cubicBezTo>
                    <a:pt x="658" y="323754"/>
                    <a:pt x="14416" y="442287"/>
                    <a:pt x="16533" y="467158"/>
                  </a:cubicBezTo>
                  <a:cubicBezTo>
                    <a:pt x="18650" y="492029"/>
                    <a:pt x="16533" y="422708"/>
                    <a:pt x="16533" y="422708"/>
                  </a:cubicBezTo>
                  <a:cubicBezTo>
                    <a:pt x="16533" y="379316"/>
                    <a:pt x="19179" y="232737"/>
                    <a:pt x="16533" y="206808"/>
                  </a:cubicBezTo>
                  <a:cubicBezTo>
                    <a:pt x="13887" y="180879"/>
                    <a:pt x="-3575" y="281420"/>
                    <a:pt x="658" y="267133"/>
                  </a:cubicBezTo>
                  <a:cubicBezTo>
                    <a:pt x="4891" y="252846"/>
                    <a:pt x="22883" y="159712"/>
                    <a:pt x="41933" y="121083"/>
                  </a:cubicBezTo>
                  <a:cubicBezTo>
                    <a:pt x="60983" y="82454"/>
                    <a:pt x="138241" y="-6975"/>
                    <a:pt x="137183" y="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8" name="フリーフォーム 1657">
              <a:extLst>
                <a:ext uri="{FF2B5EF4-FFF2-40B4-BE49-F238E27FC236}">
                  <a16:creationId xmlns:a16="http://schemas.microsoft.com/office/drawing/2014/main" id="{D6617626-10A9-90C9-3D4D-42B61000B7D7}"/>
                </a:ext>
              </a:extLst>
            </p:cNvPr>
            <p:cNvSpPr/>
            <p:nvPr/>
          </p:nvSpPr>
          <p:spPr>
            <a:xfrm>
              <a:off x="3739208" y="504809"/>
              <a:ext cx="633062" cy="506656"/>
            </a:xfrm>
            <a:custGeom>
              <a:avLst/>
              <a:gdLst>
                <a:gd name="connsiteX0" fmla="*/ 632767 w 633062"/>
                <a:gd name="connsiteY0" fmla="*/ 16 h 506656"/>
                <a:gd name="connsiteX1" fmla="*/ 299392 w 633062"/>
                <a:gd name="connsiteY1" fmla="*/ 57166 h 506656"/>
                <a:gd name="connsiteX2" fmla="*/ 397817 w 633062"/>
                <a:gd name="connsiteY2" fmla="*/ 50816 h 506656"/>
                <a:gd name="connsiteX3" fmla="*/ 150167 w 633062"/>
                <a:gd name="connsiteY3" fmla="*/ 111141 h 506656"/>
                <a:gd name="connsiteX4" fmla="*/ 73967 w 633062"/>
                <a:gd name="connsiteY4" fmla="*/ 174641 h 506656"/>
                <a:gd name="connsiteX5" fmla="*/ 23167 w 633062"/>
                <a:gd name="connsiteY5" fmla="*/ 241316 h 506656"/>
                <a:gd name="connsiteX6" fmla="*/ 942 w 633062"/>
                <a:gd name="connsiteY6" fmla="*/ 304816 h 506656"/>
                <a:gd name="connsiteX7" fmla="*/ 4117 w 633062"/>
                <a:gd name="connsiteY7" fmla="*/ 501666 h 506656"/>
                <a:gd name="connsiteX8" fmla="*/ 4117 w 633062"/>
                <a:gd name="connsiteY8" fmla="*/ 428641 h 506656"/>
                <a:gd name="connsiteX9" fmla="*/ 16817 w 633062"/>
                <a:gd name="connsiteY9" fmla="*/ 222266 h 506656"/>
                <a:gd name="connsiteX10" fmla="*/ 112067 w 633062"/>
                <a:gd name="connsiteY10" fmla="*/ 111141 h 506656"/>
                <a:gd name="connsiteX11" fmla="*/ 89842 w 633062"/>
                <a:gd name="connsiteY11" fmla="*/ 130191 h 506656"/>
                <a:gd name="connsiteX12" fmla="*/ 264467 w 633062"/>
                <a:gd name="connsiteY12" fmla="*/ 50816 h 506656"/>
                <a:gd name="connsiteX13" fmla="*/ 232717 w 633062"/>
                <a:gd name="connsiteY13" fmla="*/ 63516 h 506656"/>
                <a:gd name="connsiteX14" fmla="*/ 632767 w 633062"/>
                <a:gd name="connsiteY14" fmla="*/ 16 h 50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3062" h="506656">
                  <a:moveTo>
                    <a:pt x="632767" y="16"/>
                  </a:moveTo>
                  <a:cubicBezTo>
                    <a:pt x="643879" y="-1042"/>
                    <a:pt x="338550" y="48699"/>
                    <a:pt x="299392" y="57166"/>
                  </a:cubicBezTo>
                  <a:cubicBezTo>
                    <a:pt x="260234" y="65633"/>
                    <a:pt x="422688" y="41820"/>
                    <a:pt x="397817" y="50816"/>
                  </a:cubicBezTo>
                  <a:cubicBezTo>
                    <a:pt x="372946" y="59812"/>
                    <a:pt x="204142" y="90504"/>
                    <a:pt x="150167" y="111141"/>
                  </a:cubicBezTo>
                  <a:cubicBezTo>
                    <a:pt x="96192" y="131779"/>
                    <a:pt x="95134" y="152945"/>
                    <a:pt x="73967" y="174641"/>
                  </a:cubicBezTo>
                  <a:cubicBezTo>
                    <a:pt x="52800" y="196337"/>
                    <a:pt x="35338" y="219620"/>
                    <a:pt x="23167" y="241316"/>
                  </a:cubicBezTo>
                  <a:cubicBezTo>
                    <a:pt x="10996" y="263012"/>
                    <a:pt x="4117" y="261424"/>
                    <a:pt x="942" y="304816"/>
                  </a:cubicBezTo>
                  <a:cubicBezTo>
                    <a:pt x="-2233" y="348208"/>
                    <a:pt x="3588" y="481029"/>
                    <a:pt x="4117" y="501666"/>
                  </a:cubicBezTo>
                  <a:cubicBezTo>
                    <a:pt x="4646" y="522303"/>
                    <a:pt x="2000" y="475208"/>
                    <a:pt x="4117" y="428641"/>
                  </a:cubicBezTo>
                  <a:cubicBezTo>
                    <a:pt x="6234" y="382074"/>
                    <a:pt x="-1175" y="275183"/>
                    <a:pt x="16817" y="222266"/>
                  </a:cubicBezTo>
                  <a:cubicBezTo>
                    <a:pt x="34809" y="169349"/>
                    <a:pt x="99896" y="126487"/>
                    <a:pt x="112067" y="111141"/>
                  </a:cubicBezTo>
                  <a:cubicBezTo>
                    <a:pt x="124238" y="95795"/>
                    <a:pt x="64442" y="140245"/>
                    <a:pt x="89842" y="130191"/>
                  </a:cubicBezTo>
                  <a:cubicBezTo>
                    <a:pt x="115242" y="120137"/>
                    <a:pt x="240654" y="61929"/>
                    <a:pt x="264467" y="50816"/>
                  </a:cubicBezTo>
                  <a:cubicBezTo>
                    <a:pt x="288279" y="39704"/>
                    <a:pt x="174509" y="76745"/>
                    <a:pt x="232717" y="63516"/>
                  </a:cubicBezTo>
                  <a:cubicBezTo>
                    <a:pt x="290925" y="50287"/>
                    <a:pt x="621655" y="1074"/>
                    <a:pt x="632767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9" name="フリーフォーム 1658">
              <a:extLst>
                <a:ext uri="{FF2B5EF4-FFF2-40B4-BE49-F238E27FC236}">
                  <a16:creationId xmlns:a16="http://schemas.microsoft.com/office/drawing/2014/main" id="{22BF1BE5-CEAF-5C0E-907F-D56D189E3641}"/>
                </a:ext>
              </a:extLst>
            </p:cNvPr>
            <p:cNvSpPr/>
            <p:nvPr/>
          </p:nvSpPr>
          <p:spPr>
            <a:xfrm>
              <a:off x="4181475" y="509657"/>
              <a:ext cx="396984" cy="154283"/>
            </a:xfrm>
            <a:custGeom>
              <a:avLst/>
              <a:gdLst>
                <a:gd name="connsiteX0" fmla="*/ 0 w 396984"/>
                <a:gd name="connsiteY0" fmla="*/ 26918 h 154283"/>
                <a:gd name="connsiteX1" fmla="*/ 212725 w 396984"/>
                <a:gd name="connsiteY1" fmla="*/ 4693 h 154283"/>
                <a:gd name="connsiteX2" fmla="*/ 292100 w 396984"/>
                <a:gd name="connsiteY2" fmla="*/ 55493 h 154283"/>
                <a:gd name="connsiteX3" fmla="*/ 327025 w 396984"/>
                <a:gd name="connsiteY3" fmla="*/ 87243 h 154283"/>
                <a:gd name="connsiteX4" fmla="*/ 314325 w 396984"/>
                <a:gd name="connsiteY4" fmla="*/ 49143 h 154283"/>
                <a:gd name="connsiteX5" fmla="*/ 396875 w 396984"/>
                <a:gd name="connsiteY5" fmla="*/ 153918 h 154283"/>
                <a:gd name="connsiteX6" fmla="*/ 330200 w 396984"/>
                <a:gd name="connsiteY6" fmla="*/ 80893 h 154283"/>
                <a:gd name="connsiteX7" fmla="*/ 257175 w 396984"/>
                <a:gd name="connsiteY7" fmla="*/ 4693 h 154283"/>
                <a:gd name="connsiteX8" fmla="*/ 180975 w 396984"/>
                <a:gd name="connsiteY8" fmla="*/ 7868 h 154283"/>
                <a:gd name="connsiteX9" fmla="*/ 0 w 396984"/>
                <a:gd name="connsiteY9" fmla="*/ 26918 h 154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984" h="154283">
                  <a:moveTo>
                    <a:pt x="0" y="26918"/>
                  </a:moveTo>
                  <a:cubicBezTo>
                    <a:pt x="82021" y="13424"/>
                    <a:pt x="164042" y="-70"/>
                    <a:pt x="212725" y="4693"/>
                  </a:cubicBezTo>
                  <a:cubicBezTo>
                    <a:pt x="261408" y="9455"/>
                    <a:pt x="273050" y="41735"/>
                    <a:pt x="292100" y="55493"/>
                  </a:cubicBezTo>
                  <a:cubicBezTo>
                    <a:pt x="311150" y="69251"/>
                    <a:pt x="323321" y="88301"/>
                    <a:pt x="327025" y="87243"/>
                  </a:cubicBezTo>
                  <a:cubicBezTo>
                    <a:pt x="330729" y="86185"/>
                    <a:pt x="302683" y="38031"/>
                    <a:pt x="314325" y="49143"/>
                  </a:cubicBezTo>
                  <a:cubicBezTo>
                    <a:pt x="325967" y="60256"/>
                    <a:pt x="394229" y="148626"/>
                    <a:pt x="396875" y="153918"/>
                  </a:cubicBezTo>
                  <a:cubicBezTo>
                    <a:pt x="399521" y="159210"/>
                    <a:pt x="353483" y="105764"/>
                    <a:pt x="330200" y="80893"/>
                  </a:cubicBezTo>
                  <a:cubicBezTo>
                    <a:pt x="306917" y="56022"/>
                    <a:pt x="282046" y="16864"/>
                    <a:pt x="257175" y="4693"/>
                  </a:cubicBezTo>
                  <a:cubicBezTo>
                    <a:pt x="232304" y="-7478"/>
                    <a:pt x="180975" y="7868"/>
                    <a:pt x="180975" y="7868"/>
                  </a:cubicBezTo>
                  <a:lnTo>
                    <a:pt x="0" y="26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0" name="フリーフォーム 1659">
              <a:extLst>
                <a:ext uri="{FF2B5EF4-FFF2-40B4-BE49-F238E27FC236}">
                  <a16:creationId xmlns:a16="http://schemas.microsoft.com/office/drawing/2014/main" id="{91BBF345-0935-B014-3D83-B773CE2C48F9}"/>
                </a:ext>
              </a:extLst>
            </p:cNvPr>
            <p:cNvSpPr/>
            <p:nvPr/>
          </p:nvSpPr>
          <p:spPr>
            <a:xfrm>
              <a:off x="4016421" y="653775"/>
              <a:ext cx="561929" cy="308360"/>
            </a:xfrm>
            <a:custGeom>
              <a:avLst/>
              <a:gdLst>
                <a:gd name="connsiteX0" fmla="*/ 561929 w 561929"/>
                <a:gd name="connsiteY0" fmla="*/ 9800 h 308360"/>
                <a:gd name="connsiteX1" fmla="*/ 330154 w 561929"/>
                <a:gd name="connsiteY1" fmla="*/ 275 h 308360"/>
                <a:gd name="connsiteX2" fmla="*/ 219029 w 561929"/>
                <a:gd name="connsiteY2" fmla="*/ 19325 h 308360"/>
                <a:gd name="connsiteX3" fmla="*/ 298404 w 561929"/>
                <a:gd name="connsiteY3" fmla="*/ 9800 h 308360"/>
                <a:gd name="connsiteX4" fmla="*/ 85679 w 561929"/>
                <a:gd name="connsiteY4" fmla="*/ 124100 h 308360"/>
                <a:gd name="connsiteX5" fmla="*/ 3129 w 561929"/>
                <a:gd name="connsiteY5" fmla="*/ 305075 h 308360"/>
                <a:gd name="connsiteX6" fmla="*/ 41229 w 561929"/>
                <a:gd name="connsiteY6" fmla="*/ 225700 h 308360"/>
                <a:gd name="connsiteX7" fmla="*/ 257129 w 561929"/>
                <a:gd name="connsiteY7" fmla="*/ 38375 h 308360"/>
                <a:gd name="connsiteX8" fmla="*/ 231729 w 561929"/>
                <a:gd name="connsiteY8" fmla="*/ 41550 h 308360"/>
                <a:gd name="connsiteX9" fmla="*/ 561929 w 561929"/>
                <a:gd name="connsiteY9" fmla="*/ 9800 h 30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929" h="308360">
                  <a:moveTo>
                    <a:pt x="561929" y="9800"/>
                  </a:moveTo>
                  <a:cubicBezTo>
                    <a:pt x="474616" y="4243"/>
                    <a:pt x="387304" y="-1313"/>
                    <a:pt x="330154" y="275"/>
                  </a:cubicBezTo>
                  <a:cubicBezTo>
                    <a:pt x="273004" y="1862"/>
                    <a:pt x="224321" y="17738"/>
                    <a:pt x="219029" y="19325"/>
                  </a:cubicBezTo>
                  <a:cubicBezTo>
                    <a:pt x="213737" y="20912"/>
                    <a:pt x="320629" y="-7662"/>
                    <a:pt x="298404" y="9800"/>
                  </a:cubicBezTo>
                  <a:cubicBezTo>
                    <a:pt x="276179" y="27262"/>
                    <a:pt x="134891" y="74888"/>
                    <a:pt x="85679" y="124100"/>
                  </a:cubicBezTo>
                  <a:cubicBezTo>
                    <a:pt x="36467" y="173312"/>
                    <a:pt x="10537" y="288142"/>
                    <a:pt x="3129" y="305075"/>
                  </a:cubicBezTo>
                  <a:cubicBezTo>
                    <a:pt x="-4279" y="322008"/>
                    <a:pt x="-1104" y="270150"/>
                    <a:pt x="41229" y="225700"/>
                  </a:cubicBezTo>
                  <a:cubicBezTo>
                    <a:pt x="83562" y="181250"/>
                    <a:pt x="225379" y="69067"/>
                    <a:pt x="257129" y="38375"/>
                  </a:cubicBezTo>
                  <a:cubicBezTo>
                    <a:pt x="288879" y="7683"/>
                    <a:pt x="231729" y="41550"/>
                    <a:pt x="231729" y="41550"/>
                  </a:cubicBezTo>
                  <a:lnTo>
                    <a:pt x="561929" y="9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1" name="フリーフォーム 1660">
              <a:extLst>
                <a:ext uri="{FF2B5EF4-FFF2-40B4-BE49-F238E27FC236}">
                  <a16:creationId xmlns:a16="http://schemas.microsoft.com/office/drawing/2014/main" id="{755548E0-F06B-B81B-DA90-0FD52D599E85}"/>
                </a:ext>
              </a:extLst>
            </p:cNvPr>
            <p:cNvSpPr/>
            <p:nvPr/>
          </p:nvSpPr>
          <p:spPr>
            <a:xfrm>
              <a:off x="2311399" y="692104"/>
              <a:ext cx="1466853" cy="797060"/>
            </a:xfrm>
            <a:custGeom>
              <a:avLst/>
              <a:gdLst>
                <a:gd name="connsiteX0" fmla="*/ 1 w 1466853"/>
                <a:gd name="connsiteY0" fmla="*/ 796971 h 797060"/>
                <a:gd name="connsiteX1" fmla="*/ 641351 w 1466853"/>
                <a:gd name="connsiteY1" fmla="*/ 444546 h 797060"/>
                <a:gd name="connsiteX2" fmla="*/ 771526 w 1466853"/>
                <a:gd name="connsiteY2" fmla="*/ 333421 h 797060"/>
                <a:gd name="connsiteX3" fmla="*/ 736601 w 1466853"/>
                <a:gd name="connsiteY3" fmla="*/ 358821 h 797060"/>
                <a:gd name="connsiteX4" fmla="*/ 860426 w 1466853"/>
                <a:gd name="connsiteY4" fmla="*/ 333421 h 797060"/>
                <a:gd name="connsiteX5" fmla="*/ 806451 w 1466853"/>
                <a:gd name="connsiteY5" fmla="*/ 273096 h 797060"/>
                <a:gd name="connsiteX6" fmla="*/ 914401 w 1466853"/>
                <a:gd name="connsiteY6" fmla="*/ 200071 h 797060"/>
                <a:gd name="connsiteX7" fmla="*/ 996951 w 1466853"/>
                <a:gd name="connsiteY7" fmla="*/ 127046 h 797060"/>
                <a:gd name="connsiteX8" fmla="*/ 971551 w 1466853"/>
                <a:gd name="connsiteY8" fmla="*/ 177846 h 797060"/>
                <a:gd name="connsiteX9" fmla="*/ 1066801 w 1466853"/>
                <a:gd name="connsiteY9" fmla="*/ 174671 h 797060"/>
                <a:gd name="connsiteX10" fmla="*/ 1311276 w 1466853"/>
                <a:gd name="connsiteY10" fmla="*/ 104821 h 797060"/>
                <a:gd name="connsiteX11" fmla="*/ 1466851 w 1466853"/>
                <a:gd name="connsiteY11" fmla="*/ 46 h 797060"/>
                <a:gd name="connsiteX12" fmla="*/ 1308101 w 1466853"/>
                <a:gd name="connsiteY12" fmla="*/ 92121 h 797060"/>
                <a:gd name="connsiteX13" fmla="*/ 1031876 w 1466853"/>
                <a:gd name="connsiteY13" fmla="*/ 142921 h 797060"/>
                <a:gd name="connsiteX14" fmla="*/ 1031876 w 1466853"/>
                <a:gd name="connsiteY14" fmla="*/ 181021 h 797060"/>
                <a:gd name="connsiteX15" fmla="*/ 1174751 w 1466853"/>
                <a:gd name="connsiteY15" fmla="*/ 155621 h 797060"/>
                <a:gd name="connsiteX16" fmla="*/ 1006476 w 1466853"/>
                <a:gd name="connsiteY16" fmla="*/ 171496 h 797060"/>
                <a:gd name="connsiteX17" fmla="*/ 793751 w 1466853"/>
                <a:gd name="connsiteY17" fmla="*/ 263571 h 797060"/>
                <a:gd name="connsiteX18" fmla="*/ 819151 w 1466853"/>
                <a:gd name="connsiteY18" fmla="*/ 317546 h 797060"/>
                <a:gd name="connsiteX19" fmla="*/ 755651 w 1466853"/>
                <a:gd name="connsiteY19" fmla="*/ 355646 h 797060"/>
                <a:gd name="connsiteX20" fmla="*/ 647701 w 1466853"/>
                <a:gd name="connsiteY20" fmla="*/ 409621 h 797060"/>
                <a:gd name="connsiteX21" fmla="*/ 1 w 1466853"/>
                <a:gd name="connsiteY21" fmla="*/ 796971 h 79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6853" h="797060">
                  <a:moveTo>
                    <a:pt x="1" y="796971"/>
                  </a:moveTo>
                  <a:cubicBezTo>
                    <a:pt x="-1057" y="802792"/>
                    <a:pt x="512763" y="521804"/>
                    <a:pt x="641351" y="444546"/>
                  </a:cubicBezTo>
                  <a:cubicBezTo>
                    <a:pt x="769939" y="367288"/>
                    <a:pt x="755651" y="347708"/>
                    <a:pt x="771526" y="333421"/>
                  </a:cubicBezTo>
                  <a:cubicBezTo>
                    <a:pt x="787401" y="319133"/>
                    <a:pt x="721784" y="358821"/>
                    <a:pt x="736601" y="358821"/>
                  </a:cubicBezTo>
                  <a:cubicBezTo>
                    <a:pt x="751418" y="358821"/>
                    <a:pt x="848784" y="347708"/>
                    <a:pt x="860426" y="333421"/>
                  </a:cubicBezTo>
                  <a:cubicBezTo>
                    <a:pt x="872068" y="319134"/>
                    <a:pt x="797455" y="295321"/>
                    <a:pt x="806451" y="273096"/>
                  </a:cubicBezTo>
                  <a:cubicBezTo>
                    <a:pt x="815447" y="250871"/>
                    <a:pt x="882651" y="224413"/>
                    <a:pt x="914401" y="200071"/>
                  </a:cubicBezTo>
                  <a:cubicBezTo>
                    <a:pt x="946151" y="175729"/>
                    <a:pt x="987426" y="130750"/>
                    <a:pt x="996951" y="127046"/>
                  </a:cubicBezTo>
                  <a:cubicBezTo>
                    <a:pt x="1006476" y="123342"/>
                    <a:pt x="959909" y="169908"/>
                    <a:pt x="971551" y="177846"/>
                  </a:cubicBezTo>
                  <a:cubicBezTo>
                    <a:pt x="983193" y="185783"/>
                    <a:pt x="1010180" y="186842"/>
                    <a:pt x="1066801" y="174671"/>
                  </a:cubicBezTo>
                  <a:cubicBezTo>
                    <a:pt x="1123422" y="162500"/>
                    <a:pt x="1244601" y="133925"/>
                    <a:pt x="1311276" y="104821"/>
                  </a:cubicBezTo>
                  <a:cubicBezTo>
                    <a:pt x="1377951" y="75717"/>
                    <a:pt x="1467380" y="2163"/>
                    <a:pt x="1466851" y="46"/>
                  </a:cubicBezTo>
                  <a:cubicBezTo>
                    <a:pt x="1466322" y="-2071"/>
                    <a:pt x="1380597" y="68308"/>
                    <a:pt x="1308101" y="92121"/>
                  </a:cubicBezTo>
                  <a:cubicBezTo>
                    <a:pt x="1235605" y="115934"/>
                    <a:pt x="1077913" y="128104"/>
                    <a:pt x="1031876" y="142921"/>
                  </a:cubicBezTo>
                  <a:cubicBezTo>
                    <a:pt x="985839" y="157738"/>
                    <a:pt x="1008063" y="178904"/>
                    <a:pt x="1031876" y="181021"/>
                  </a:cubicBezTo>
                  <a:cubicBezTo>
                    <a:pt x="1055689" y="183138"/>
                    <a:pt x="1178984" y="157208"/>
                    <a:pt x="1174751" y="155621"/>
                  </a:cubicBezTo>
                  <a:cubicBezTo>
                    <a:pt x="1170518" y="154034"/>
                    <a:pt x="1069976" y="153504"/>
                    <a:pt x="1006476" y="171496"/>
                  </a:cubicBezTo>
                  <a:cubicBezTo>
                    <a:pt x="942976" y="189488"/>
                    <a:pt x="824972" y="239229"/>
                    <a:pt x="793751" y="263571"/>
                  </a:cubicBezTo>
                  <a:cubicBezTo>
                    <a:pt x="762530" y="287913"/>
                    <a:pt x="825501" y="302200"/>
                    <a:pt x="819151" y="317546"/>
                  </a:cubicBezTo>
                  <a:cubicBezTo>
                    <a:pt x="812801" y="332892"/>
                    <a:pt x="784226" y="340300"/>
                    <a:pt x="755651" y="355646"/>
                  </a:cubicBezTo>
                  <a:cubicBezTo>
                    <a:pt x="727076" y="370992"/>
                    <a:pt x="770468" y="338713"/>
                    <a:pt x="647701" y="409621"/>
                  </a:cubicBezTo>
                  <a:cubicBezTo>
                    <a:pt x="524934" y="480529"/>
                    <a:pt x="1059" y="791150"/>
                    <a:pt x="1" y="7969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2" name="フリーフォーム 1661">
              <a:extLst>
                <a:ext uri="{FF2B5EF4-FFF2-40B4-BE49-F238E27FC236}">
                  <a16:creationId xmlns:a16="http://schemas.microsoft.com/office/drawing/2014/main" id="{F49767A6-E0E5-7565-F714-B3290E3CB0D4}"/>
                </a:ext>
              </a:extLst>
            </p:cNvPr>
            <p:cNvSpPr/>
            <p:nvPr/>
          </p:nvSpPr>
          <p:spPr>
            <a:xfrm>
              <a:off x="2409825" y="911529"/>
              <a:ext cx="1266924" cy="558496"/>
            </a:xfrm>
            <a:custGeom>
              <a:avLst/>
              <a:gdLst>
                <a:gd name="connsiteX0" fmla="*/ 0 w 1266924"/>
                <a:gd name="connsiteY0" fmla="*/ 558496 h 558496"/>
                <a:gd name="connsiteX1" fmla="*/ 857250 w 1266924"/>
                <a:gd name="connsiteY1" fmla="*/ 174321 h 558496"/>
                <a:gd name="connsiteX2" fmla="*/ 1263650 w 1266924"/>
                <a:gd name="connsiteY2" fmla="*/ 2871 h 558496"/>
                <a:gd name="connsiteX3" fmla="*/ 1044575 w 1266924"/>
                <a:gd name="connsiteY3" fmla="*/ 69546 h 558496"/>
                <a:gd name="connsiteX4" fmla="*/ 968375 w 1266924"/>
                <a:gd name="connsiteY4" fmla="*/ 104471 h 558496"/>
                <a:gd name="connsiteX5" fmla="*/ 1073150 w 1266924"/>
                <a:gd name="connsiteY5" fmla="*/ 88596 h 558496"/>
                <a:gd name="connsiteX6" fmla="*/ 619125 w 1266924"/>
                <a:gd name="connsiteY6" fmla="*/ 260046 h 558496"/>
                <a:gd name="connsiteX7" fmla="*/ 479425 w 1266924"/>
                <a:gd name="connsiteY7" fmla="*/ 320371 h 558496"/>
                <a:gd name="connsiteX8" fmla="*/ 0 w 1266924"/>
                <a:gd name="connsiteY8" fmla="*/ 558496 h 55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24" h="558496">
                  <a:moveTo>
                    <a:pt x="0" y="558496"/>
                  </a:moveTo>
                  <a:lnTo>
                    <a:pt x="857250" y="174321"/>
                  </a:lnTo>
                  <a:cubicBezTo>
                    <a:pt x="1067858" y="81717"/>
                    <a:pt x="1232429" y="20333"/>
                    <a:pt x="1263650" y="2871"/>
                  </a:cubicBezTo>
                  <a:cubicBezTo>
                    <a:pt x="1294871" y="-14591"/>
                    <a:pt x="1093787" y="52613"/>
                    <a:pt x="1044575" y="69546"/>
                  </a:cubicBezTo>
                  <a:cubicBezTo>
                    <a:pt x="995363" y="86479"/>
                    <a:pt x="963613" y="101296"/>
                    <a:pt x="968375" y="104471"/>
                  </a:cubicBezTo>
                  <a:cubicBezTo>
                    <a:pt x="973137" y="107646"/>
                    <a:pt x="1131358" y="62667"/>
                    <a:pt x="1073150" y="88596"/>
                  </a:cubicBezTo>
                  <a:cubicBezTo>
                    <a:pt x="1014942" y="114525"/>
                    <a:pt x="718079" y="221417"/>
                    <a:pt x="619125" y="260046"/>
                  </a:cubicBezTo>
                  <a:cubicBezTo>
                    <a:pt x="520171" y="298675"/>
                    <a:pt x="479425" y="320371"/>
                    <a:pt x="479425" y="320371"/>
                  </a:cubicBezTo>
                  <a:lnTo>
                    <a:pt x="0" y="5584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3" name="フリーフォーム 1662">
              <a:extLst>
                <a:ext uri="{FF2B5EF4-FFF2-40B4-BE49-F238E27FC236}">
                  <a16:creationId xmlns:a16="http://schemas.microsoft.com/office/drawing/2014/main" id="{059284AA-B88F-34E6-D8DC-CCE2EA562260}"/>
                </a:ext>
              </a:extLst>
            </p:cNvPr>
            <p:cNvSpPr/>
            <p:nvPr/>
          </p:nvSpPr>
          <p:spPr>
            <a:xfrm>
              <a:off x="3142456" y="806396"/>
              <a:ext cx="553020" cy="241658"/>
            </a:xfrm>
            <a:custGeom>
              <a:avLst/>
              <a:gdLst>
                <a:gd name="connsiteX0" fmla="*/ 794 w 553020"/>
                <a:gd name="connsiteY0" fmla="*/ 241354 h 241658"/>
                <a:gd name="connsiteX1" fmla="*/ 327819 w 553020"/>
                <a:gd name="connsiteY1" fmla="*/ 95304 h 241658"/>
                <a:gd name="connsiteX2" fmla="*/ 311944 w 553020"/>
                <a:gd name="connsiteY2" fmla="*/ 101654 h 241658"/>
                <a:gd name="connsiteX3" fmla="*/ 464344 w 553020"/>
                <a:gd name="connsiteY3" fmla="*/ 50854 h 241658"/>
                <a:gd name="connsiteX4" fmla="*/ 546894 w 553020"/>
                <a:gd name="connsiteY4" fmla="*/ 101654 h 241658"/>
                <a:gd name="connsiteX5" fmla="*/ 505619 w 553020"/>
                <a:gd name="connsiteY5" fmla="*/ 60379 h 241658"/>
                <a:gd name="connsiteX6" fmla="*/ 550069 w 553020"/>
                <a:gd name="connsiteY6" fmla="*/ 142929 h 241658"/>
                <a:gd name="connsiteX7" fmla="*/ 546894 w 553020"/>
                <a:gd name="connsiteY7" fmla="*/ 12754 h 241658"/>
                <a:gd name="connsiteX8" fmla="*/ 531019 w 553020"/>
                <a:gd name="connsiteY8" fmla="*/ 63554 h 241658"/>
                <a:gd name="connsiteX9" fmla="*/ 524669 w 553020"/>
                <a:gd name="connsiteY9" fmla="*/ 57204 h 241658"/>
                <a:gd name="connsiteX10" fmla="*/ 511969 w 553020"/>
                <a:gd name="connsiteY10" fmla="*/ 54 h 241658"/>
                <a:gd name="connsiteX11" fmla="*/ 435769 w 553020"/>
                <a:gd name="connsiteY11" fmla="*/ 50854 h 241658"/>
                <a:gd name="connsiteX12" fmla="*/ 794 w 553020"/>
                <a:gd name="connsiteY12" fmla="*/ 241354 h 24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3020" h="241658">
                  <a:moveTo>
                    <a:pt x="794" y="241354"/>
                  </a:moveTo>
                  <a:cubicBezTo>
                    <a:pt x="-17198" y="248762"/>
                    <a:pt x="275961" y="118587"/>
                    <a:pt x="327819" y="95304"/>
                  </a:cubicBezTo>
                  <a:cubicBezTo>
                    <a:pt x="379677" y="72021"/>
                    <a:pt x="311944" y="101654"/>
                    <a:pt x="311944" y="101654"/>
                  </a:cubicBezTo>
                  <a:cubicBezTo>
                    <a:pt x="334698" y="94246"/>
                    <a:pt x="425186" y="50854"/>
                    <a:pt x="464344" y="50854"/>
                  </a:cubicBezTo>
                  <a:cubicBezTo>
                    <a:pt x="503502" y="50854"/>
                    <a:pt x="540015" y="100067"/>
                    <a:pt x="546894" y="101654"/>
                  </a:cubicBezTo>
                  <a:cubicBezTo>
                    <a:pt x="553773" y="103241"/>
                    <a:pt x="505090" y="53500"/>
                    <a:pt x="505619" y="60379"/>
                  </a:cubicBezTo>
                  <a:cubicBezTo>
                    <a:pt x="506148" y="67258"/>
                    <a:pt x="543190" y="150867"/>
                    <a:pt x="550069" y="142929"/>
                  </a:cubicBezTo>
                  <a:cubicBezTo>
                    <a:pt x="556948" y="134991"/>
                    <a:pt x="550069" y="25983"/>
                    <a:pt x="546894" y="12754"/>
                  </a:cubicBezTo>
                  <a:cubicBezTo>
                    <a:pt x="543719" y="-475"/>
                    <a:pt x="534723" y="56146"/>
                    <a:pt x="531019" y="63554"/>
                  </a:cubicBezTo>
                  <a:cubicBezTo>
                    <a:pt x="527315" y="70962"/>
                    <a:pt x="527844" y="67787"/>
                    <a:pt x="524669" y="57204"/>
                  </a:cubicBezTo>
                  <a:cubicBezTo>
                    <a:pt x="521494" y="46621"/>
                    <a:pt x="526786" y="1112"/>
                    <a:pt x="511969" y="54"/>
                  </a:cubicBezTo>
                  <a:cubicBezTo>
                    <a:pt x="497152" y="-1004"/>
                    <a:pt x="519377" y="13283"/>
                    <a:pt x="435769" y="50854"/>
                  </a:cubicBezTo>
                  <a:cubicBezTo>
                    <a:pt x="352161" y="88425"/>
                    <a:pt x="18786" y="233946"/>
                    <a:pt x="794" y="2413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4" name="フリーフォーム 1663">
              <a:extLst>
                <a:ext uri="{FF2B5EF4-FFF2-40B4-BE49-F238E27FC236}">
                  <a16:creationId xmlns:a16="http://schemas.microsoft.com/office/drawing/2014/main" id="{BAA70632-3C68-7D92-ECCA-284F3F491021}"/>
                </a:ext>
              </a:extLst>
            </p:cNvPr>
            <p:cNvSpPr/>
            <p:nvPr/>
          </p:nvSpPr>
          <p:spPr>
            <a:xfrm>
              <a:off x="3745319" y="787094"/>
              <a:ext cx="336959" cy="169997"/>
            </a:xfrm>
            <a:custGeom>
              <a:avLst/>
              <a:gdLst>
                <a:gd name="connsiteX0" fmla="*/ 1181 w 336959"/>
                <a:gd name="connsiteY0" fmla="*/ 108256 h 169997"/>
                <a:gd name="connsiteX1" fmla="*/ 325031 w 336959"/>
                <a:gd name="connsiteY1" fmla="*/ 3481 h 169997"/>
                <a:gd name="connsiteX2" fmla="*/ 264706 w 336959"/>
                <a:gd name="connsiteY2" fmla="*/ 38406 h 169997"/>
                <a:gd name="connsiteX3" fmla="*/ 242481 w 336959"/>
                <a:gd name="connsiteY3" fmla="*/ 168581 h 169997"/>
                <a:gd name="connsiteX4" fmla="*/ 255181 w 336959"/>
                <a:gd name="connsiteY4" fmla="*/ 101906 h 169997"/>
                <a:gd name="connsiteX5" fmla="*/ 334556 w 336959"/>
                <a:gd name="connsiteY5" fmla="*/ 13006 h 169997"/>
                <a:gd name="connsiteX6" fmla="*/ 220256 w 336959"/>
                <a:gd name="connsiteY6" fmla="*/ 51106 h 169997"/>
                <a:gd name="connsiteX7" fmla="*/ 1181 w 336959"/>
                <a:gd name="connsiteY7" fmla="*/ 108256 h 16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959" h="169997">
                  <a:moveTo>
                    <a:pt x="1181" y="108256"/>
                  </a:moveTo>
                  <a:cubicBezTo>
                    <a:pt x="18643" y="100319"/>
                    <a:pt x="281110" y="15123"/>
                    <a:pt x="325031" y="3481"/>
                  </a:cubicBezTo>
                  <a:cubicBezTo>
                    <a:pt x="368952" y="-8161"/>
                    <a:pt x="278464" y="10889"/>
                    <a:pt x="264706" y="38406"/>
                  </a:cubicBezTo>
                  <a:cubicBezTo>
                    <a:pt x="250948" y="65923"/>
                    <a:pt x="244069" y="157998"/>
                    <a:pt x="242481" y="168581"/>
                  </a:cubicBezTo>
                  <a:cubicBezTo>
                    <a:pt x="240894" y="179164"/>
                    <a:pt x="239835" y="127835"/>
                    <a:pt x="255181" y="101906"/>
                  </a:cubicBezTo>
                  <a:cubicBezTo>
                    <a:pt x="270527" y="75977"/>
                    <a:pt x="340377" y="21473"/>
                    <a:pt x="334556" y="13006"/>
                  </a:cubicBezTo>
                  <a:cubicBezTo>
                    <a:pt x="328735" y="4539"/>
                    <a:pt x="275818" y="34702"/>
                    <a:pt x="220256" y="51106"/>
                  </a:cubicBezTo>
                  <a:cubicBezTo>
                    <a:pt x="164694" y="67510"/>
                    <a:pt x="-16281" y="116193"/>
                    <a:pt x="1181" y="1082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5" name="フリーフォーム 1664">
              <a:extLst>
                <a:ext uri="{FF2B5EF4-FFF2-40B4-BE49-F238E27FC236}">
                  <a16:creationId xmlns:a16="http://schemas.microsoft.com/office/drawing/2014/main" id="{241C5AAD-2C69-41BB-799F-EF87274ED452}"/>
                </a:ext>
              </a:extLst>
            </p:cNvPr>
            <p:cNvSpPr/>
            <p:nvPr/>
          </p:nvSpPr>
          <p:spPr>
            <a:xfrm>
              <a:off x="2346325" y="1037245"/>
              <a:ext cx="1344144" cy="480405"/>
            </a:xfrm>
            <a:custGeom>
              <a:avLst/>
              <a:gdLst>
                <a:gd name="connsiteX0" fmla="*/ 0 w 1344144"/>
                <a:gd name="connsiteY0" fmla="*/ 480405 h 480405"/>
                <a:gd name="connsiteX1" fmla="*/ 619125 w 1344144"/>
                <a:gd name="connsiteY1" fmla="*/ 235930 h 480405"/>
                <a:gd name="connsiteX2" fmla="*/ 590550 w 1344144"/>
                <a:gd name="connsiteY2" fmla="*/ 239105 h 480405"/>
                <a:gd name="connsiteX3" fmla="*/ 942975 w 1344144"/>
                <a:gd name="connsiteY3" fmla="*/ 112105 h 480405"/>
                <a:gd name="connsiteX4" fmla="*/ 927100 w 1344144"/>
                <a:gd name="connsiteY4" fmla="*/ 108930 h 480405"/>
                <a:gd name="connsiteX5" fmla="*/ 1168400 w 1344144"/>
                <a:gd name="connsiteY5" fmla="*/ 45430 h 480405"/>
                <a:gd name="connsiteX6" fmla="*/ 1343025 w 1344144"/>
                <a:gd name="connsiteY6" fmla="*/ 980 h 480405"/>
                <a:gd name="connsiteX7" fmla="*/ 1228725 w 1344144"/>
                <a:gd name="connsiteY7" fmla="*/ 20030 h 480405"/>
                <a:gd name="connsiteX8" fmla="*/ 952500 w 1344144"/>
                <a:gd name="connsiteY8" fmla="*/ 80355 h 480405"/>
                <a:gd name="connsiteX9" fmla="*/ 965200 w 1344144"/>
                <a:gd name="connsiteY9" fmla="*/ 83530 h 480405"/>
                <a:gd name="connsiteX10" fmla="*/ 622300 w 1344144"/>
                <a:gd name="connsiteY10" fmla="*/ 213705 h 480405"/>
                <a:gd name="connsiteX11" fmla="*/ 498475 w 1344144"/>
                <a:gd name="connsiteY11" fmla="*/ 270855 h 480405"/>
                <a:gd name="connsiteX12" fmla="*/ 0 w 1344144"/>
                <a:gd name="connsiteY12" fmla="*/ 480405 h 480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4144" h="480405">
                  <a:moveTo>
                    <a:pt x="0" y="480405"/>
                  </a:moveTo>
                  <a:cubicBezTo>
                    <a:pt x="20108" y="474584"/>
                    <a:pt x="520700" y="276147"/>
                    <a:pt x="619125" y="235930"/>
                  </a:cubicBezTo>
                  <a:cubicBezTo>
                    <a:pt x="717550" y="195713"/>
                    <a:pt x="536575" y="259742"/>
                    <a:pt x="590550" y="239105"/>
                  </a:cubicBezTo>
                  <a:cubicBezTo>
                    <a:pt x="644525" y="218467"/>
                    <a:pt x="886883" y="133801"/>
                    <a:pt x="942975" y="112105"/>
                  </a:cubicBezTo>
                  <a:cubicBezTo>
                    <a:pt x="999067" y="90409"/>
                    <a:pt x="889529" y="120042"/>
                    <a:pt x="927100" y="108930"/>
                  </a:cubicBezTo>
                  <a:cubicBezTo>
                    <a:pt x="964671" y="97817"/>
                    <a:pt x="1168400" y="45430"/>
                    <a:pt x="1168400" y="45430"/>
                  </a:cubicBezTo>
                  <a:cubicBezTo>
                    <a:pt x="1237721" y="27438"/>
                    <a:pt x="1332971" y="5213"/>
                    <a:pt x="1343025" y="980"/>
                  </a:cubicBezTo>
                  <a:cubicBezTo>
                    <a:pt x="1353079" y="-3253"/>
                    <a:pt x="1293813" y="6801"/>
                    <a:pt x="1228725" y="20030"/>
                  </a:cubicBezTo>
                  <a:cubicBezTo>
                    <a:pt x="1163638" y="33259"/>
                    <a:pt x="996421" y="69772"/>
                    <a:pt x="952500" y="80355"/>
                  </a:cubicBezTo>
                  <a:cubicBezTo>
                    <a:pt x="908579" y="90938"/>
                    <a:pt x="1020233" y="61305"/>
                    <a:pt x="965200" y="83530"/>
                  </a:cubicBezTo>
                  <a:cubicBezTo>
                    <a:pt x="910167" y="105755"/>
                    <a:pt x="700088" y="182484"/>
                    <a:pt x="622300" y="213705"/>
                  </a:cubicBezTo>
                  <a:cubicBezTo>
                    <a:pt x="544512" y="244926"/>
                    <a:pt x="597958" y="229051"/>
                    <a:pt x="498475" y="270855"/>
                  </a:cubicBezTo>
                  <a:lnTo>
                    <a:pt x="0" y="4804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6" name="フリーフォーム 1665">
              <a:extLst>
                <a:ext uri="{FF2B5EF4-FFF2-40B4-BE49-F238E27FC236}">
                  <a16:creationId xmlns:a16="http://schemas.microsoft.com/office/drawing/2014/main" id="{AC68A3BC-C72F-5E0F-8499-821816A9C9E4}"/>
                </a:ext>
              </a:extLst>
            </p:cNvPr>
            <p:cNvSpPr/>
            <p:nvPr/>
          </p:nvSpPr>
          <p:spPr>
            <a:xfrm>
              <a:off x="2046293" y="1496601"/>
              <a:ext cx="363602" cy="348878"/>
            </a:xfrm>
            <a:custGeom>
              <a:avLst/>
              <a:gdLst>
                <a:gd name="connsiteX0" fmla="*/ 1582 w 363602"/>
                <a:gd name="connsiteY0" fmla="*/ 348074 h 348878"/>
                <a:gd name="connsiteX1" fmla="*/ 58732 w 363602"/>
                <a:gd name="connsiteY1" fmla="*/ 202024 h 348878"/>
                <a:gd name="connsiteX2" fmla="*/ 277807 w 363602"/>
                <a:gd name="connsiteY2" fmla="*/ 46449 h 348878"/>
                <a:gd name="connsiteX3" fmla="*/ 195257 w 363602"/>
                <a:gd name="connsiteY3" fmla="*/ 71849 h 348878"/>
                <a:gd name="connsiteX4" fmla="*/ 363532 w 363602"/>
                <a:gd name="connsiteY4" fmla="*/ 5174 h 348878"/>
                <a:gd name="connsiteX5" fmla="*/ 217482 w 363602"/>
                <a:gd name="connsiteY5" fmla="*/ 65499 h 348878"/>
                <a:gd name="connsiteX6" fmla="*/ 322257 w 363602"/>
                <a:gd name="connsiteY6" fmla="*/ 1999 h 348878"/>
                <a:gd name="connsiteX7" fmla="*/ 230182 w 363602"/>
                <a:gd name="connsiteY7" fmla="*/ 14699 h 348878"/>
                <a:gd name="connsiteX8" fmla="*/ 93657 w 363602"/>
                <a:gd name="connsiteY8" fmla="*/ 33749 h 348878"/>
                <a:gd name="connsiteX9" fmla="*/ 287332 w 363602"/>
                <a:gd name="connsiteY9" fmla="*/ 1999 h 348878"/>
                <a:gd name="connsiteX10" fmla="*/ 293682 w 363602"/>
                <a:gd name="connsiteY10" fmla="*/ 11524 h 348878"/>
                <a:gd name="connsiteX11" fmla="*/ 198432 w 363602"/>
                <a:gd name="connsiteY11" fmla="*/ 52799 h 348878"/>
                <a:gd name="connsiteX12" fmla="*/ 103182 w 363602"/>
                <a:gd name="connsiteY12" fmla="*/ 135349 h 348878"/>
                <a:gd name="connsiteX13" fmla="*/ 1582 w 363602"/>
                <a:gd name="connsiteY13" fmla="*/ 348074 h 34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602" h="348878">
                  <a:moveTo>
                    <a:pt x="1582" y="348074"/>
                  </a:moveTo>
                  <a:cubicBezTo>
                    <a:pt x="-5826" y="359187"/>
                    <a:pt x="12695" y="252295"/>
                    <a:pt x="58732" y="202024"/>
                  </a:cubicBezTo>
                  <a:cubicBezTo>
                    <a:pt x="104769" y="151753"/>
                    <a:pt x="255053" y="68145"/>
                    <a:pt x="277807" y="46449"/>
                  </a:cubicBezTo>
                  <a:cubicBezTo>
                    <a:pt x="300561" y="24753"/>
                    <a:pt x="180970" y="78728"/>
                    <a:pt x="195257" y="71849"/>
                  </a:cubicBezTo>
                  <a:cubicBezTo>
                    <a:pt x="209545" y="64970"/>
                    <a:pt x="359828" y="6232"/>
                    <a:pt x="363532" y="5174"/>
                  </a:cubicBezTo>
                  <a:cubicBezTo>
                    <a:pt x="367236" y="4116"/>
                    <a:pt x="224361" y="66028"/>
                    <a:pt x="217482" y="65499"/>
                  </a:cubicBezTo>
                  <a:cubicBezTo>
                    <a:pt x="210603" y="64970"/>
                    <a:pt x="320140" y="10466"/>
                    <a:pt x="322257" y="1999"/>
                  </a:cubicBezTo>
                  <a:cubicBezTo>
                    <a:pt x="324374" y="-6468"/>
                    <a:pt x="230182" y="14699"/>
                    <a:pt x="230182" y="14699"/>
                  </a:cubicBezTo>
                  <a:lnTo>
                    <a:pt x="93657" y="33749"/>
                  </a:lnTo>
                  <a:cubicBezTo>
                    <a:pt x="103182" y="31632"/>
                    <a:pt x="253994" y="5703"/>
                    <a:pt x="287332" y="1999"/>
                  </a:cubicBezTo>
                  <a:cubicBezTo>
                    <a:pt x="320670" y="-1705"/>
                    <a:pt x="308499" y="3057"/>
                    <a:pt x="293682" y="11524"/>
                  </a:cubicBezTo>
                  <a:cubicBezTo>
                    <a:pt x="278865" y="19991"/>
                    <a:pt x="230182" y="32162"/>
                    <a:pt x="198432" y="52799"/>
                  </a:cubicBezTo>
                  <a:cubicBezTo>
                    <a:pt x="166682" y="73436"/>
                    <a:pt x="134403" y="89841"/>
                    <a:pt x="103182" y="135349"/>
                  </a:cubicBezTo>
                  <a:cubicBezTo>
                    <a:pt x="71961" y="180857"/>
                    <a:pt x="8990" y="336961"/>
                    <a:pt x="1582" y="3480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7" name="フリーフォーム 1666">
              <a:extLst>
                <a:ext uri="{FF2B5EF4-FFF2-40B4-BE49-F238E27FC236}">
                  <a16:creationId xmlns:a16="http://schemas.microsoft.com/office/drawing/2014/main" id="{19BF73C8-8953-1C02-5E80-ED1FE5D9D973}"/>
                </a:ext>
              </a:extLst>
            </p:cNvPr>
            <p:cNvSpPr/>
            <p:nvPr/>
          </p:nvSpPr>
          <p:spPr>
            <a:xfrm>
              <a:off x="2269595" y="1471702"/>
              <a:ext cx="570740" cy="68173"/>
            </a:xfrm>
            <a:custGeom>
              <a:avLst/>
              <a:gdLst>
                <a:gd name="connsiteX0" fmla="*/ 530 w 570740"/>
                <a:gd name="connsiteY0" fmla="*/ 68173 h 68173"/>
                <a:gd name="connsiteX1" fmla="*/ 238655 w 570740"/>
                <a:gd name="connsiteY1" fmla="*/ 14198 h 68173"/>
                <a:gd name="connsiteX2" fmla="*/ 152930 w 570740"/>
                <a:gd name="connsiteY2" fmla="*/ 52298 h 68173"/>
                <a:gd name="connsiteX3" fmla="*/ 273580 w 570740"/>
                <a:gd name="connsiteY3" fmla="*/ 26898 h 68173"/>
                <a:gd name="connsiteX4" fmla="*/ 556155 w 570740"/>
                <a:gd name="connsiteY4" fmla="*/ 55473 h 68173"/>
                <a:gd name="connsiteX5" fmla="*/ 499005 w 570740"/>
                <a:gd name="connsiteY5" fmla="*/ 42773 h 68173"/>
                <a:gd name="connsiteX6" fmla="*/ 232305 w 570740"/>
                <a:gd name="connsiteY6" fmla="*/ 1498 h 68173"/>
                <a:gd name="connsiteX7" fmla="*/ 394230 w 570740"/>
                <a:gd name="connsiteY7" fmla="*/ 11023 h 68173"/>
                <a:gd name="connsiteX8" fmla="*/ 337080 w 570740"/>
                <a:gd name="connsiteY8" fmla="*/ 30073 h 68173"/>
                <a:gd name="connsiteX9" fmla="*/ 178330 w 570740"/>
                <a:gd name="connsiteY9" fmla="*/ 14198 h 68173"/>
                <a:gd name="connsiteX10" fmla="*/ 530 w 570740"/>
                <a:gd name="connsiteY10" fmla="*/ 68173 h 6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0740" h="68173">
                  <a:moveTo>
                    <a:pt x="530" y="68173"/>
                  </a:moveTo>
                  <a:cubicBezTo>
                    <a:pt x="10584" y="68173"/>
                    <a:pt x="213255" y="16844"/>
                    <a:pt x="238655" y="14198"/>
                  </a:cubicBezTo>
                  <a:cubicBezTo>
                    <a:pt x="264055" y="11552"/>
                    <a:pt x="147109" y="50181"/>
                    <a:pt x="152930" y="52298"/>
                  </a:cubicBezTo>
                  <a:cubicBezTo>
                    <a:pt x="158751" y="54415"/>
                    <a:pt x="206376" y="26369"/>
                    <a:pt x="273580" y="26898"/>
                  </a:cubicBezTo>
                  <a:cubicBezTo>
                    <a:pt x="340784" y="27427"/>
                    <a:pt x="518584" y="52827"/>
                    <a:pt x="556155" y="55473"/>
                  </a:cubicBezTo>
                  <a:cubicBezTo>
                    <a:pt x="593726" y="58119"/>
                    <a:pt x="552980" y="51769"/>
                    <a:pt x="499005" y="42773"/>
                  </a:cubicBezTo>
                  <a:cubicBezTo>
                    <a:pt x="445030" y="33777"/>
                    <a:pt x="249767" y="6790"/>
                    <a:pt x="232305" y="1498"/>
                  </a:cubicBezTo>
                  <a:cubicBezTo>
                    <a:pt x="214843" y="-3794"/>
                    <a:pt x="376767" y="6260"/>
                    <a:pt x="394230" y="11023"/>
                  </a:cubicBezTo>
                  <a:cubicBezTo>
                    <a:pt x="411693" y="15786"/>
                    <a:pt x="373063" y="29544"/>
                    <a:pt x="337080" y="30073"/>
                  </a:cubicBezTo>
                  <a:cubicBezTo>
                    <a:pt x="301097" y="30602"/>
                    <a:pt x="230717" y="9436"/>
                    <a:pt x="178330" y="14198"/>
                  </a:cubicBezTo>
                  <a:cubicBezTo>
                    <a:pt x="125943" y="18960"/>
                    <a:pt x="-9524" y="68173"/>
                    <a:pt x="530" y="681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8" name="フリーフォーム 1667">
              <a:extLst>
                <a:ext uri="{FF2B5EF4-FFF2-40B4-BE49-F238E27FC236}">
                  <a16:creationId xmlns:a16="http://schemas.microsoft.com/office/drawing/2014/main" id="{D4964961-22FD-71A3-98FC-9F8005B04371}"/>
                </a:ext>
              </a:extLst>
            </p:cNvPr>
            <p:cNvSpPr/>
            <p:nvPr/>
          </p:nvSpPr>
          <p:spPr>
            <a:xfrm>
              <a:off x="2044668" y="1701610"/>
              <a:ext cx="60450" cy="344901"/>
            </a:xfrm>
            <a:custGeom>
              <a:avLst/>
              <a:gdLst>
                <a:gd name="connsiteX0" fmla="*/ 60357 w 60450"/>
                <a:gd name="connsiteY0" fmla="*/ 190 h 344901"/>
                <a:gd name="connsiteX1" fmla="*/ 41307 w 60450"/>
                <a:gd name="connsiteY1" fmla="*/ 206565 h 344901"/>
                <a:gd name="connsiteX2" fmla="*/ 50832 w 60450"/>
                <a:gd name="connsiteY2" fmla="*/ 343090 h 344901"/>
                <a:gd name="connsiteX3" fmla="*/ 38132 w 60450"/>
                <a:gd name="connsiteY3" fmla="*/ 276415 h 344901"/>
                <a:gd name="connsiteX4" fmla="*/ 32 w 60450"/>
                <a:gd name="connsiteY4" fmla="*/ 155765 h 344901"/>
                <a:gd name="connsiteX5" fmla="*/ 31782 w 60450"/>
                <a:gd name="connsiteY5" fmla="*/ 168465 h 344901"/>
                <a:gd name="connsiteX6" fmla="*/ 60357 w 60450"/>
                <a:gd name="connsiteY6" fmla="*/ 190 h 34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50" h="344901">
                  <a:moveTo>
                    <a:pt x="60357" y="190"/>
                  </a:moveTo>
                  <a:cubicBezTo>
                    <a:pt x="61945" y="6540"/>
                    <a:pt x="42894" y="149415"/>
                    <a:pt x="41307" y="206565"/>
                  </a:cubicBezTo>
                  <a:cubicBezTo>
                    <a:pt x="39719" y="263715"/>
                    <a:pt x="51361" y="331448"/>
                    <a:pt x="50832" y="343090"/>
                  </a:cubicBezTo>
                  <a:cubicBezTo>
                    <a:pt x="50303" y="354732"/>
                    <a:pt x="46599" y="307636"/>
                    <a:pt x="38132" y="276415"/>
                  </a:cubicBezTo>
                  <a:cubicBezTo>
                    <a:pt x="29665" y="245194"/>
                    <a:pt x="1090" y="173756"/>
                    <a:pt x="32" y="155765"/>
                  </a:cubicBezTo>
                  <a:cubicBezTo>
                    <a:pt x="-1026" y="137774"/>
                    <a:pt x="23845" y="188573"/>
                    <a:pt x="31782" y="168465"/>
                  </a:cubicBezTo>
                  <a:cubicBezTo>
                    <a:pt x="39719" y="148357"/>
                    <a:pt x="58769" y="-6160"/>
                    <a:pt x="60357" y="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9" name="フリーフォーム 1668">
              <a:extLst>
                <a:ext uri="{FF2B5EF4-FFF2-40B4-BE49-F238E27FC236}">
                  <a16:creationId xmlns:a16="http://schemas.microsoft.com/office/drawing/2014/main" id="{0E793A40-5BC1-C328-5918-A929E7B91949}"/>
                </a:ext>
              </a:extLst>
            </p:cNvPr>
            <p:cNvSpPr/>
            <p:nvPr/>
          </p:nvSpPr>
          <p:spPr>
            <a:xfrm>
              <a:off x="2432806" y="1279562"/>
              <a:ext cx="701955" cy="204809"/>
            </a:xfrm>
            <a:custGeom>
              <a:avLst/>
              <a:gdLst>
                <a:gd name="connsiteX0" fmla="*/ 11944 w 701955"/>
                <a:gd name="connsiteY0" fmla="*/ 203163 h 204809"/>
                <a:gd name="connsiteX1" fmla="*/ 564394 w 701955"/>
                <a:gd name="connsiteY1" fmla="*/ 19013 h 204809"/>
                <a:gd name="connsiteX2" fmla="*/ 538994 w 701955"/>
                <a:gd name="connsiteY2" fmla="*/ 50763 h 204809"/>
                <a:gd name="connsiteX3" fmla="*/ 634244 w 701955"/>
                <a:gd name="connsiteY3" fmla="*/ 63463 h 204809"/>
                <a:gd name="connsiteX4" fmla="*/ 535819 w 701955"/>
                <a:gd name="connsiteY4" fmla="*/ 79338 h 204809"/>
                <a:gd name="connsiteX5" fmla="*/ 700919 w 701955"/>
                <a:gd name="connsiteY5" fmla="*/ 34888 h 204809"/>
                <a:gd name="connsiteX6" fmla="*/ 605669 w 701955"/>
                <a:gd name="connsiteY6" fmla="*/ 34888 h 204809"/>
                <a:gd name="connsiteX7" fmla="*/ 599319 w 701955"/>
                <a:gd name="connsiteY7" fmla="*/ 3138 h 204809"/>
                <a:gd name="connsiteX8" fmla="*/ 526294 w 701955"/>
                <a:gd name="connsiteY8" fmla="*/ 12663 h 204809"/>
                <a:gd name="connsiteX9" fmla="*/ 211969 w 701955"/>
                <a:gd name="connsiteY9" fmla="*/ 104738 h 204809"/>
                <a:gd name="connsiteX10" fmla="*/ 11944 w 701955"/>
                <a:gd name="connsiteY10" fmla="*/ 203163 h 20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1955" h="204809">
                  <a:moveTo>
                    <a:pt x="11944" y="203163"/>
                  </a:moveTo>
                  <a:cubicBezTo>
                    <a:pt x="70682" y="188875"/>
                    <a:pt x="476552" y="44413"/>
                    <a:pt x="564394" y="19013"/>
                  </a:cubicBezTo>
                  <a:cubicBezTo>
                    <a:pt x="652236" y="-6387"/>
                    <a:pt x="527352" y="43355"/>
                    <a:pt x="538994" y="50763"/>
                  </a:cubicBezTo>
                  <a:cubicBezTo>
                    <a:pt x="550636" y="58171"/>
                    <a:pt x="634773" y="58700"/>
                    <a:pt x="634244" y="63463"/>
                  </a:cubicBezTo>
                  <a:cubicBezTo>
                    <a:pt x="633715" y="68225"/>
                    <a:pt x="524707" y="84100"/>
                    <a:pt x="535819" y="79338"/>
                  </a:cubicBezTo>
                  <a:cubicBezTo>
                    <a:pt x="546931" y="74576"/>
                    <a:pt x="689277" y="42296"/>
                    <a:pt x="700919" y="34888"/>
                  </a:cubicBezTo>
                  <a:cubicBezTo>
                    <a:pt x="712561" y="27480"/>
                    <a:pt x="622602" y="40180"/>
                    <a:pt x="605669" y="34888"/>
                  </a:cubicBezTo>
                  <a:cubicBezTo>
                    <a:pt x="588736" y="29596"/>
                    <a:pt x="612548" y="6842"/>
                    <a:pt x="599319" y="3138"/>
                  </a:cubicBezTo>
                  <a:cubicBezTo>
                    <a:pt x="586090" y="-566"/>
                    <a:pt x="590852" y="-4270"/>
                    <a:pt x="526294" y="12663"/>
                  </a:cubicBezTo>
                  <a:cubicBezTo>
                    <a:pt x="461736" y="29596"/>
                    <a:pt x="298223" y="74576"/>
                    <a:pt x="211969" y="104738"/>
                  </a:cubicBezTo>
                  <a:cubicBezTo>
                    <a:pt x="125715" y="134900"/>
                    <a:pt x="-46794" y="217451"/>
                    <a:pt x="11944" y="203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0" name="フリーフォーム 1669">
              <a:extLst>
                <a:ext uri="{FF2B5EF4-FFF2-40B4-BE49-F238E27FC236}">
                  <a16:creationId xmlns:a16="http://schemas.microsoft.com/office/drawing/2014/main" id="{244DCE96-7A16-819D-D207-DBB260F18DED}"/>
                </a:ext>
              </a:extLst>
            </p:cNvPr>
            <p:cNvSpPr/>
            <p:nvPr/>
          </p:nvSpPr>
          <p:spPr>
            <a:xfrm>
              <a:off x="3086479" y="1060411"/>
              <a:ext cx="612468" cy="260629"/>
            </a:xfrm>
            <a:custGeom>
              <a:avLst/>
              <a:gdLst>
                <a:gd name="connsiteX0" fmla="*/ 612396 w 612468"/>
                <a:gd name="connsiteY0" fmla="*/ 39 h 260629"/>
                <a:gd name="connsiteX1" fmla="*/ 190121 w 612468"/>
                <a:gd name="connsiteY1" fmla="*/ 107989 h 260629"/>
                <a:gd name="connsiteX2" fmla="*/ 237746 w 612468"/>
                <a:gd name="connsiteY2" fmla="*/ 98464 h 260629"/>
                <a:gd name="connsiteX3" fmla="*/ 28196 w 612468"/>
                <a:gd name="connsiteY3" fmla="*/ 168314 h 260629"/>
                <a:gd name="connsiteX4" fmla="*/ 2796 w 612468"/>
                <a:gd name="connsiteY4" fmla="*/ 260389 h 260629"/>
                <a:gd name="connsiteX5" fmla="*/ 34546 w 612468"/>
                <a:gd name="connsiteY5" fmla="*/ 193714 h 260629"/>
                <a:gd name="connsiteX6" fmla="*/ 126621 w 612468"/>
                <a:gd name="connsiteY6" fmla="*/ 152439 h 260629"/>
                <a:gd name="connsiteX7" fmla="*/ 40896 w 612468"/>
                <a:gd name="connsiteY7" fmla="*/ 161964 h 260629"/>
                <a:gd name="connsiteX8" fmla="*/ 317121 w 612468"/>
                <a:gd name="connsiteY8" fmla="*/ 85764 h 260629"/>
                <a:gd name="connsiteX9" fmla="*/ 225046 w 612468"/>
                <a:gd name="connsiteY9" fmla="*/ 95289 h 260629"/>
                <a:gd name="connsiteX10" fmla="*/ 612396 w 612468"/>
                <a:gd name="connsiteY10" fmla="*/ 39 h 26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468" h="260629">
                  <a:moveTo>
                    <a:pt x="612396" y="39"/>
                  </a:moveTo>
                  <a:cubicBezTo>
                    <a:pt x="606575" y="2156"/>
                    <a:pt x="252563" y="91585"/>
                    <a:pt x="190121" y="107989"/>
                  </a:cubicBezTo>
                  <a:cubicBezTo>
                    <a:pt x="127679" y="124393"/>
                    <a:pt x="264733" y="88410"/>
                    <a:pt x="237746" y="98464"/>
                  </a:cubicBezTo>
                  <a:cubicBezTo>
                    <a:pt x="210758" y="108518"/>
                    <a:pt x="67354" y="141327"/>
                    <a:pt x="28196" y="168314"/>
                  </a:cubicBezTo>
                  <a:cubicBezTo>
                    <a:pt x="-10962" y="195302"/>
                    <a:pt x="1738" y="256156"/>
                    <a:pt x="2796" y="260389"/>
                  </a:cubicBezTo>
                  <a:cubicBezTo>
                    <a:pt x="3854" y="264622"/>
                    <a:pt x="13908" y="211706"/>
                    <a:pt x="34546" y="193714"/>
                  </a:cubicBezTo>
                  <a:cubicBezTo>
                    <a:pt x="55183" y="175722"/>
                    <a:pt x="125563" y="157730"/>
                    <a:pt x="126621" y="152439"/>
                  </a:cubicBezTo>
                  <a:cubicBezTo>
                    <a:pt x="127679" y="147148"/>
                    <a:pt x="9146" y="173076"/>
                    <a:pt x="40896" y="161964"/>
                  </a:cubicBezTo>
                  <a:cubicBezTo>
                    <a:pt x="72646" y="150852"/>
                    <a:pt x="286429" y="96877"/>
                    <a:pt x="317121" y="85764"/>
                  </a:cubicBezTo>
                  <a:cubicBezTo>
                    <a:pt x="347813" y="74652"/>
                    <a:pt x="176363" y="109577"/>
                    <a:pt x="225046" y="95289"/>
                  </a:cubicBezTo>
                  <a:cubicBezTo>
                    <a:pt x="273729" y="81002"/>
                    <a:pt x="618217" y="-2078"/>
                    <a:pt x="612396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1" name="フリーフォーム 1670">
              <a:extLst>
                <a:ext uri="{FF2B5EF4-FFF2-40B4-BE49-F238E27FC236}">
                  <a16:creationId xmlns:a16="http://schemas.microsoft.com/office/drawing/2014/main" id="{DF037F61-1AC6-C84E-A92C-6F653832B408}"/>
                </a:ext>
              </a:extLst>
            </p:cNvPr>
            <p:cNvSpPr/>
            <p:nvPr/>
          </p:nvSpPr>
          <p:spPr>
            <a:xfrm>
              <a:off x="2527291" y="1339371"/>
              <a:ext cx="575843" cy="153544"/>
            </a:xfrm>
            <a:custGeom>
              <a:avLst/>
              <a:gdLst>
                <a:gd name="connsiteX0" fmla="*/ 9 w 575843"/>
                <a:gd name="connsiteY0" fmla="*/ 146529 h 153544"/>
                <a:gd name="connsiteX1" fmla="*/ 247659 w 575843"/>
                <a:gd name="connsiteY1" fmla="*/ 143354 h 153544"/>
                <a:gd name="connsiteX2" fmla="*/ 206384 w 575843"/>
                <a:gd name="connsiteY2" fmla="*/ 146529 h 153544"/>
                <a:gd name="connsiteX3" fmla="*/ 412759 w 575843"/>
                <a:gd name="connsiteY3" fmla="*/ 38579 h 153544"/>
                <a:gd name="connsiteX4" fmla="*/ 342909 w 575843"/>
                <a:gd name="connsiteY4" fmla="*/ 67154 h 153544"/>
                <a:gd name="connsiteX5" fmla="*/ 574684 w 575843"/>
                <a:gd name="connsiteY5" fmla="*/ 479 h 153544"/>
                <a:gd name="connsiteX6" fmla="*/ 438159 w 575843"/>
                <a:gd name="connsiteY6" fmla="*/ 35404 h 153544"/>
                <a:gd name="connsiteX7" fmla="*/ 231784 w 575843"/>
                <a:gd name="connsiteY7" fmla="*/ 89379 h 153544"/>
                <a:gd name="connsiteX8" fmla="*/ 238134 w 575843"/>
                <a:gd name="connsiteY8" fmla="*/ 124304 h 153544"/>
                <a:gd name="connsiteX9" fmla="*/ 9 w 575843"/>
                <a:gd name="connsiteY9" fmla="*/ 146529 h 15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5843" h="153544">
                  <a:moveTo>
                    <a:pt x="9" y="146529"/>
                  </a:moveTo>
                  <a:cubicBezTo>
                    <a:pt x="1596" y="149704"/>
                    <a:pt x="213263" y="143354"/>
                    <a:pt x="247659" y="143354"/>
                  </a:cubicBezTo>
                  <a:cubicBezTo>
                    <a:pt x="282055" y="143354"/>
                    <a:pt x="178867" y="163992"/>
                    <a:pt x="206384" y="146529"/>
                  </a:cubicBezTo>
                  <a:cubicBezTo>
                    <a:pt x="233901" y="129066"/>
                    <a:pt x="390005" y="51808"/>
                    <a:pt x="412759" y="38579"/>
                  </a:cubicBezTo>
                  <a:cubicBezTo>
                    <a:pt x="435513" y="25350"/>
                    <a:pt x="315922" y="73504"/>
                    <a:pt x="342909" y="67154"/>
                  </a:cubicBezTo>
                  <a:cubicBezTo>
                    <a:pt x="369896" y="60804"/>
                    <a:pt x="558809" y="5771"/>
                    <a:pt x="574684" y="479"/>
                  </a:cubicBezTo>
                  <a:cubicBezTo>
                    <a:pt x="590559" y="-4813"/>
                    <a:pt x="438159" y="35404"/>
                    <a:pt x="438159" y="35404"/>
                  </a:cubicBezTo>
                  <a:cubicBezTo>
                    <a:pt x="381009" y="50221"/>
                    <a:pt x="265122" y="74562"/>
                    <a:pt x="231784" y="89379"/>
                  </a:cubicBezTo>
                  <a:cubicBezTo>
                    <a:pt x="198447" y="104196"/>
                    <a:pt x="274646" y="115308"/>
                    <a:pt x="238134" y="124304"/>
                  </a:cubicBezTo>
                  <a:cubicBezTo>
                    <a:pt x="201622" y="133300"/>
                    <a:pt x="-1578" y="143354"/>
                    <a:pt x="9" y="1465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2" name="フリーフォーム 1671">
              <a:extLst>
                <a:ext uri="{FF2B5EF4-FFF2-40B4-BE49-F238E27FC236}">
                  <a16:creationId xmlns:a16="http://schemas.microsoft.com/office/drawing/2014/main" id="{F1C64FFA-BC2C-226F-936C-DE706F30DB25}"/>
                </a:ext>
              </a:extLst>
            </p:cNvPr>
            <p:cNvSpPr/>
            <p:nvPr/>
          </p:nvSpPr>
          <p:spPr>
            <a:xfrm>
              <a:off x="3126960" y="1060409"/>
              <a:ext cx="660815" cy="239085"/>
            </a:xfrm>
            <a:custGeom>
              <a:avLst/>
              <a:gdLst>
                <a:gd name="connsiteX0" fmla="*/ 540165 w 660815"/>
                <a:gd name="connsiteY0" fmla="*/ 41 h 239085"/>
                <a:gd name="connsiteX1" fmla="*/ 660815 w 660815"/>
                <a:gd name="connsiteY1" fmla="*/ 57191 h 239085"/>
                <a:gd name="connsiteX2" fmla="*/ 540165 w 660815"/>
                <a:gd name="connsiteY2" fmla="*/ 85766 h 239085"/>
                <a:gd name="connsiteX3" fmla="*/ 495715 w 660815"/>
                <a:gd name="connsiteY3" fmla="*/ 95291 h 239085"/>
                <a:gd name="connsiteX4" fmla="*/ 546515 w 660815"/>
                <a:gd name="connsiteY4" fmla="*/ 95291 h 239085"/>
                <a:gd name="connsiteX5" fmla="*/ 305215 w 660815"/>
                <a:gd name="connsiteY5" fmla="*/ 146091 h 239085"/>
                <a:gd name="connsiteX6" fmla="*/ 368715 w 660815"/>
                <a:gd name="connsiteY6" fmla="*/ 149266 h 239085"/>
                <a:gd name="connsiteX7" fmla="*/ 190915 w 660815"/>
                <a:gd name="connsiteY7" fmla="*/ 184191 h 239085"/>
                <a:gd name="connsiteX8" fmla="*/ 415 w 660815"/>
                <a:gd name="connsiteY8" fmla="*/ 238166 h 239085"/>
                <a:gd name="connsiteX9" fmla="*/ 155990 w 660815"/>
                <a:gd name="connsiteY9" fmla="*/ 206416 h 239085"/>
                <a:gd name="connsiteX10" fmla="*/ 635415 w 660815"/>
                <a:gd name="connsiteY10" fmla="*/ 66716 h 239085"/>
                <a:gd name="connsiteX11" fmla="*/ 540165 w 660815"/>
                <a:gd name="connsiteY11" fmla="*/ 41 h 23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815" h="239085">
                  <a:moveTo>
                    <a:pt x="540165" y="41"/>
                  </a:moveTo>
                  <a:cubicBezTo>
                    <a:pt x="544398" y="-1546"/>
                    <a:pt x="660815" y="42904"/>
                    <a:pt x="660815" y="57191"/>
                  </a:cubicBezTo>
                  <a:cubicBezTo>
                    <a:pt x="660815" y="71478"/>
                    <a:pt x="567682" y="79416"/>
                    <a:pt x="540165" y="85766"/>
                  </a:cubicBezTo>
                  <a:cubicBezTo>
                    <a:pt x="512648" y="92116"/>
                    <a:pt x="494657" y="93703"/>
                    <a:pt x="495715" y="95291"/>
                  </a:cubicBezTo>
                  <a:cubicBezTo>
                    <a:pt x="496773" y="96879"/>
                    <a:pt x="578265" y="86824"/>
                    <a:pt x="546515" y="95291"/>
                  </a:cubicBezTo>
                  <a:cubicBezTo>
                    <a:pt x="514765" y="103758"/>
                    <a:pt x="334848" y="137095"/>
                    <a:pt x="305215" y="146091"/>
                  </a:cubicBezTo>
                  <a:cubicBezTo>
                    <a:pt x="275582" y="155087"/>
                    <a:pt x="387765" y="142916"/>
                    <a:pt x="368715" y="149266"/>
                  </a:cubicBezTo>
                  <a:cubicBezTo>
                    <a:pt x="349665" y="155616"/>
                    <a:pt x="252298" y="169374"/>
                    <a:pt x="190915" y="184191"/>
                  </a:cubicBezTo>
                  <a:cubicBezTo>
                    <a:pt x="129532" y="199008"/>
                    <a:pt x="6236" y="234462"/>
                    <a:pt x="415" y="238166"/>
                  </a:cubicBezTo>
                  <a:cubicBezTo>
                    <a:pt x="-5406" y="241870"/>
                    <a:pt x="50157" y="234991"/>
                    <a:pt x="155990" y="206416"/>
                  </a:cubicBezTo>
                  <a:cubicBezTo>
                    <a:pt x="261823" y="177841"/>
                    <a:pt x="568740" y="99524"/>
                    <a:pt x="635415" y="66716"/>
                  </a:cubicBezTo>
                  <a:cubicBezTo>
                    <a:pt x="702090" y="33908"/>
                    <a:pt x="535932" y="1628"/>
                    <a:pt x="540165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3" name="フリーフォーム 1672">
              <a:extLst>
                <a:ext uri="{FF2B5EF4-FFF2-40B4-BE49-F238E27FC236}">
                  <a16:creationId xmlns:a16="http://schemas.microsoft.com/office/drawing/2014/main" id="{18272521-DE80-1BBA-C5E6-D52286E5811F}"/>
                </a:ext>
              </a:extLst>
            </p:cNvPr>
            <p:cNvSpPr/>
            <p:nvPr/>
          </p:nvSpPr>
          <p:spPr>
            <a:xfrm>
              <a:off x="3730562" y="946972"/>
              <a:ext cx="366508" cy="205853"/>
            </a:xfrm>
            <a:custGeom>
              <a:avLst/>
              <a:gdLst>
                <a:gd name="connsiteX0" fmla="*/ 63 w 366508"/>
                <a:gd name="connsiteY0" fmla="*/ 75378 h 205853"/>
                <a:gd name="connsiteX1" fmla="*/ 273113 w 366508"/>
                <a:gd name="connsiteY1" fmla="*/ 24578 h 205853"/>
                <a:gd name="connsiteX2" fmla="*/ 228663 w 366508"/>
                <a:gd name="connsiteY2" fmla="*/ 27753 h 205853"/>
                <a:gd name="connsiteX3" fmla="*/ 279463 w 366508"/>
                <a:gd name="connsiteY3" fmla="*/ 30928 h 205853"/>
                <a:gd name="connsiteX4" fmla="*/ 349313 w 366508"/>
                <a:gd name="connsiteY4" fmla="*/ 132528 h 205853"/>
                <a:gd name="connsiteX5" fmla="*/ 352488 w 366508"/>
                <a:gd name="connsiteY5" fmla="*/ 173803 h 205853"/>
                <a:gd name="connsiteX6" fmla="*/ 336613 w 366508"/>
                <a:gd name="connsiteY6" fmla="*/ 205553 h 205853"/>
                <a:gd name="connsiteX7" fmla="*/ 365188 w 366508"/>
                <a:gd name="connsiteY7" fmla="*/ 154753 h 205853"/>
                <a:gd name="connsiteX8" fmla="*/ 285813 w 366508"/>
                <a:gd name="connsiteY8" fmla="*/ 11878 h 205853"/>
                <a:gd name="connsiteX9" fmla="*/ 247713 w 366508"/>
                <a:gd name="connsiteY9" fmla="*/ 15053 h 205853"/>
                <a:gd name="connsiteX10" fmla="*/ 63 w 366508"/>
                <a:gd name="connsiteY10" fmla="*/ 75378 h 20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508" h="205853">
                  <a:moveTo>
                    <a:pt x="63" y="75378"/>
                  </a:moveTo>
                  <a:cubicBezTo>
                    <a:pt x="4296" y="76965"/>
                    <a:pt x="235013" y="32515"/>
                    <a:pt x="273113" y="24578"/>
                  </a:cubicBezTo>
                  <a:cubicBezTo>
                    <a:pt x="311213" y="16641"/>
                    <a:pt x="227605" y="26695"/>
                    <a:pt x="228663" y="27753"/>
                  </a:cubicBezTo>
                  <a:cubicBezTo>
                    <a:pt x="229721" y="28811"/>
                    <a:pt x="259355" y="13466"/>
                    <a:pt x="279463" y="30928"/>
                  </a:cubicBezTo>
                  <a:cubicBezTo>
                    <a:pt x="299571" y="48390"/>
                    <a:pt x="337142" y="108716"/>
                    <a:pt x="349313" y="132528"/>
                  </a:cubicBezTo>
                  <a:cubicBezTo>
                    <a:pt x="361484" y="156341"/>
                    <a:pt x="354605" y="161632"/>
                    <a:pt x="352488" y="173803"/>
                  </a:cubicBezTo>
                  <a:cubicBezTo>
                    <a:pt x="350371" y="185974"/>
                    <a:pt x="334496" y="208728"/>
                    <a:pt x="336613" y="205553"/>
                  </a:cubicBezTo>
                  <a:cubicBezTo>
                    <a:pt x="338730" y="202378"/>
                    <a:pt x="373655" y="187032"/>
                    <a:pt x="365188" y="154753"/>
                  </a:cubicBezTo>
                  <a:cubicBezTo>
                    <a:pt x="356721" y="122474"/>
                    <a:pt x="305392" y="35161"/>
                    <a:pt x="285813" y="11878"/>
                  </a:cubicBezTo>
                  <a:cubicBezTo>
                    <a:pt x="266234" y="-11405"/>
                    <a:pt x="292163" y="4999"/>
                    <a:pt x="247713" y="15053"/>
                  </a:cubicBezTo>
                  <a:cubicBezTo>
                    <a:pt x="203263" y="25107"/>
                    <a:pt x="-4170" y="73791"/>
                    <a:pt x="63" y="753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4" name="フリーフォーム 1673">
              <a:extLst>
                <a:ext uri="{FF2B5EF4-FFF2-40B4-BE49-F238E27FC236}">
                  <a16:creationId xmlns:a16="http://schemas.microsoft.com/office/drawing/2014/main" id="{E87FF9F0-E23A-1207-D443-DA41C2135447}"/>
                </a:ext>
              </a:extLst>
            </p:cNvPr>
            <p:cNvSpPr/>
            <p:nvPr/>
          </p:nvSpPr>
          <p:spPr>
            <a:xfrm>
              <a:off x="4117923" y="765007"/>
              <a:ext cx="117783" cy="175234"/>
            </a:xfrm>
            <a:custGeom>
              <a:avLst/>
              <a:gdLst>
                <a:gd name="connsiteX0" fmla="*/ 52 w 117783"/>
                <a:gd name="connsiteY0" fmla="*/ 168 h 175234"/>
                <a:gd name="connsiteX1" fmla="*/ 88952 w 117783"/>
                <a:gd name="connsiteY1" fmla="*/ 101768 h 175234"/>
                <a:gd name="connsiteX2" fmla="*/ 117527 w 117783"/>
                <a:gd name="connsiteY2" fmla="*/ 174793 h 175234"/>
                <a:gd name="connsiteX3" fmla="*/ 76252 w 117783"/>
                <a:gd name="connsiteY3" fmla="*/ 127168 h 175234"/>
                <a:gd name="connsiteX4" fmla="*/ 52 w 117783"/>
                <a:gd name="connsiteY4" fmla="*/ 168 h 17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783" h="175234">
                  <a:moveTo>
                    <a:pt x="52" y="168"/>
                  </a:moveTo>
                  <a:cubicBezTo>
                    <a:pt x="2169" y="-4065"/>
                    <a:pt x="69373" y="72664"/>
                    <a:pt x="88952" y="101768"/>
                  </a:cubicBezTo>
                  <a:cubicBezTo>
                    <a:pt x="108531" y="130872"/>
                    <a:pt x="119644" y="170560"/>
                    <a:pt x="117527" y="174793"/>
                  </a:cubicBezTo>
                  <a:cubicBezTo>
                    <a:pt x="115410" y="179026"/>
                    <a:pt x="91598" y="152039"/>
                    <a:pt x="76252" y="127168"/>
                  </a:cubicBezTo>
                  <a:cubicBezTo>
                    <a:pt x="60906" y="102297"/>
                    <a:pt x="-2065" y="4401"/>
                    <a:pt x="52" y="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5" name="フリーフォーム 1674">
              <a:extLst>
                <a:ext uri="{FF2B5EF4-FFF2-40B4-BE49-F238E27FC236}">
                  <a16:creationId xmlns:a16="http://schemas.microsoft.com/office/drawing/2014/main" id="{DEC1E191-D540-1B63-072F-FC6444195A1E}"/>
                </a:ext>
              </a:extLst>
            </p:cNvPr>
            <p:cNvSpPr/>
            <p:nvPr/>
          </p:nvSpPr>
          <p:spPr>
            <a:xfrm>
              <a:off x="3117758" y="1162028"/>
              <a:ext cx="911423" cy="152470"/>
            </a:xfrm>
            <a:custGeom>
              <a:avLst/>
              <a:gdLst>
                <a:gd name="connsiteX0" fmla="*/ 92 w 911423"/>
                <a:gd name="connsiteY0" fmla="*/ 152422 h 152470"/>
                <a:gd name="connsiteX1" fmla="*/ 447767 w 911423"/>
                <a:gd name="connsiteY1" fmla="*/ 76222 h 152470"/>
                <a:gd name="connsiteX2" fmla="*/ 400142 w 911423"/>
                <a:gd name="connsiteY2" fmla="*/ 92097 h 152470"/>
                <a:gd name="connsiteX3" fmla="*/ 543017 w 911423"/>
                <a:gd name="connsiteY3" fmla="*/ 85747 h 152470"/>
                <a:gd name="connsiteX4" fmla="*/ 501742 w 911423"/>
                <a:gd name="connsiteY4" fmla="*/ 95272 h 152470"/>
                <a:gd name="connsiteX5" fmla="*/ 777967 w 911423"/>
                <a:gd name="connsiteY5" fmla="*/ 22247 h 152470"/>
                <a:gd name="connsiteX6" fmla="*/ 911317 w 911423"/>
                <a:gd name="connsiteY6" fmla="*/ 22 h 152470"/>
                <a:gd name="connsiteX7" fmla="*/ 758917 w 911423"/>
                <a:gd name="connsiteY7" fmla="*/ 19072 h 152470"/>
                <a:gd name="connsiteX8" fmla="*/ 533492 w 911423"/>
                <a:gd name="connsiteY8" fmla="*/ 63522 h 152470"/>
                <a:gd name="connsiteX9" fmla="*/ 562067 w 911423"/>
                <a:gd name="connsiteY9" fmla="*/ 63522 h 152470"/>
                <a:gd name="connsiteX10" fmla="*/ 409667 w 911423"/>
                <a:gd name="connsiteY10" fmla="*/ 63522 h 152470"/>
                <a:gd name="connsiteX11" fmla="*/ 92 w 911423"/>
                <a:gd name="connsiteY11" fmla="*/ 152422 h 15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423" h="152470">
                  <a:moveTo>
                    <a:pt x="92" y="152422"/>
                  </a:moveTo>
                  <a:cubicBezTo>
                    <a:pt x="6442" y="154539"/>
                    <a:pt x="381092" y="86276"/>
                    <a:pt x="447767" y="76222"/>
                  </a:cubicBezTo>
                  <a:cubicBezTo>
                    <a:pt x="514442" y="66168"/>
                    <a:pt x="384267" y="90509"/>
                    <a:pt x="400142" y="92097"/>
                  </a:cubicBezTo>
                  <a:cubicBezTo>
                    <a:pt x="416017" y="93684"/>
                    <a:pt x="526084" y="85218"/>
                    <a:pt x="543017" y="85747"/>
                  </a:cubicBezTo>
                  <a:cubicBezTo>
                    <a:pt x="559950" y="86276"/>
                    <a:pt x="501742" y="95272"/>
                    <a:pt x="501742" y="95272"/>
                  </a:cubicBezTo>
                  <a:cubicBezTo>
                    <a:pt x="540900" y="84689"/>
                    <a:pt x="709705" y="38122"/>
                    <a:pt x="777967" y="22247"/>
                  </a:cubicBezTo>
                  <a:cubicBezTo>
                    <a:pt x="846229" y="6372"/>
                    <a:pt x="914492" y="551"/>
                    <a:pt x="911317" y="22"/>
                  </a:cubicBezTo>
                  <a:cubicBezTo>
                    <a:pt x="908142" y="-507"/>
                    <a:pt x="821888" y="8489"/>
                    <a:pt x="758917" y="19072"/>
                  </a:cubicBezTo>
                  <a:cubicBezTo>
                    <a:pt x="695946" y="29655"/>
                    <a:pt x="566300" y="56114"/>
                    <a:pt x="533492" y="63522"/>
                  </a:cubicBezTo>
                  <a:cubicBezTo>
                    <a:pt x="500684" y="70930"/>
                    <a:pt x="562067" y="63522"/>
                    <a:pt x="562067" y="63522"/>
                  </a:cubicBezTo>
                  <a:cubicBezTo>
                    <a:pt x="541430" y="63522"/>
                    <a:pt x="503859" y="48705"/>
                    <a:pt x="409667" y="63522"/>
                  </a:cubicBezTo>
                  <a:cubicBezTo>
                    <a:pt x="315475" y="78339"/>
                    <a:pt x="-6258" y="150305"/>
                    <a:pt x="92" y="1524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6" name="フリーフォーム 1675">
              <a:extLst>
                <a:ext uri="{FF2B5EF4-FFF2-40B4-BE49-F238E27FC236}">
                  <a16:creationId xmlns:a16="http://schemas.microsoft.com/office/drawing/2014/main" id="{46D39E11-5241-4EAB-66B5-D958FBF3B5F4}"/>
                </a:ext>
              </a:extLst>
            </p:cNvPr>
            <p:cNvSpPr/>
            <p:nvPr/>
          </p:nvSpPr>
          <p:spPr>
            <a:xfrm>
              <a:off x="2076548" y="1759531"/>
              <a:ext cx="756084" cy="261384"/>
            </a:xfrm>
            <a:custGeom>
              <a:avLst/>
              <a:gdLst>
                <a:gd name="connsiteX0" fmla="*/ 3077 w 756084"/>
                <a:gd name="connsiteY0" fmla="*/ 259769 h 261384"/>
                <a:gd name="connsiteX1" fmla="*/ 276127 w 756084"/>
                <a:gd name="connsiteY1" fmla="*/ 27994 h 261384"/>
                <a:gd name="connsiteX2" fmla="*/ 330102 w 756084"/>
                <a:gd name="connsiteY2" fmla="*/ 5769 h 261384"/>
                <a:gd name="connsiteX3" fmla="*/ 320577 w 756084"/>
                <a:gd name="connsiteY3" fmla="*/ 18469 h 261384"/>
                <a:gd name="connsiteX4" fmla="*/ 514252 w 756084"/>
                <a:gd name="connsiteY4" fmla="*/ 21644 h 261384"/>
                <a:gd name="connsiteX5" fmla="*/ 755552 w 756084"/>
                <a:gd name="connsiteY5" fmla="*/ 27994 h 261384"/>
                <a:gd name="connsiteX6" fmla="*/ 584102 w 756084"/>
                <a:gd name="connsiteY6" fmla="*/ 12119 h 261384"/>
                <a:gd name="connsiteX7" fmla="*/ 476152 w 756084"/>
                <a:gd name="connsiteY7" fmla="*/ 2594 h 261384"/>
                <a:gd name="connsiteX8" fmla="*/ 339627 w 756084"/>
                <a:gd name="connsiteY8" fmla="*/ 8944 h 261384"/>
                <a:gd name="connsiteX9" fmla="*/ 203102 w 756084"/>
                <a:gd name="connsiteY9" fmla="*/ 91494 h 261384"/>
                <a:gd name="connsiteX10" fmla="*/ 133252 w 756084"/>
                <a:gd name="connsiteY10" fmla="*/ 129594 h 261384"/>
                <a:gd name="connsiteX11" fmla="*/ 3077 w 756084"/>
                <a:gd name="connsiteY11" fmla="*/ 259769 h 26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6084" h="261384">
                  <a:moveTo>
                    <a:pt x="3077" y="259769"/>
                  </a:moveTo>
                  <a:cubicBezTo>
                    <a:pt x="26890" y="242836"/>
                    <a:pt x="221623" y="70327"/>
                    <a:pt x="276127" y="27994"/>
                  </a:cubicBezTo>
                  <a:cubicBezTo>
                    <a:pt x="330631" y="-14339"/>
                    <a:pt x="330102" y="5769"/>
                    <a:pt x="330102" y="5769"/>
                  </a:cubicBezTo>
                  <a:cubicBezTo>
                    <a:pt x="337510" y="4182"/>
                    <a:pt x="289885" y="15823"/>
                    <a:pt x="320577" y="18469"/>
                  </a:cubicBezTo>
                  <a:cubicBezTo>
                    <a:pt x="351269" y="21115"/>
                    <a:pt x="514252" y="21644"/>
                    <a:pt x="514252" y="21644"/>
                  </a:cubicBezTo>
                  <a:lnTo>
                    <a:pt x="755552" y="27994"/>
                  </a:lnTo>
                  <a:cubicBezTo>
                    <a:pt x="767194" y="26407"/>
                    <a:pt x="584102" y="12119"/>
                    <a:pt x="584102" y="12119"/>
                  </a:cubicBezTo>
                  <a:cubicBezTo>
                    <a:pt x="537535" y="7886"/>
                    <a:pt x="516898" y="3123"/>
                    <a:pt x="476152" y="2594"/>
                  </a:cubicBezTo>
                  <a:cubicBezTo>
                    <a:pt x="435406" y="2065"/>
                    <a:pt x="385135" y="-5873"/>
                    <a:pt x="339627" y="8944"/>
                  </a:cubicBezTo>
                  <a:cubicBezTo>
                    <a:pt x="294119" y="23761"/>
                    <a:pt x="237498" y="71386"/>
                    <a:pt x="203102" y="91494"/>
                  </a:cubicBezTo>
                  <a:cubicBezTo>
                    <a:pt x="168706" y="111602"/>
                    <a:pt x="166060" y="103665"/>
                    <a:pt x="133252" y="129594"/>
                  </a:cubicBezTo>
                  <a:cubicBezTo>
                    <a:pt x="100444" y="155523"/>
                    <a:pt x="-20736" y="276702"/>
                    <a:pt x="3077" y="259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7" name="フリーフォーム 1676">
              <a:extLst>
                <a:ext uri="{FF2B5EF4-FFF2-40B4-BE49-F238E27FC236}">
                  <a16:creationId xmlns:a16="http://schemas.microsoft.com/office/drawing/2014/main" id="{1017975C-056D-FB5D-5D88-286306512EE0}"/>
                </a:ext>
              </a:extLst>
            </p:cNvPr>
            <p:cNvSpPr/>
            <p:nvPr/>
          </p:nvSpPr>
          <p:spPr>
            <a:xfrm>
              <a:off x="2533981" y="1517550"/>
              <a:ext cx="312559" cy="233889"/>
            </a:xfrm>
            <a:custGeom>
              <a:avLst/>
              <a:gdLst>
                <a:gd name="connsiteX0" fmla="*/ 279069 w 312559"/>
                <a:gd name="connsiteY0" fmla="*/ 100 h 233889"/>
                <a:gd name="connsiteX1" fmla="*/ 310819 w 312559"/>
                <a:gd name="connsiteY1" fmla="*/ 139800 h 233889"/>
                <a:gd name="connsiteX2" fmla="*/ 307644 w 312559"/>
                <a:gd name="connsiteY2" fmla="*/ 101700 h 233889"/>
                <a:gd name="connsiteX3" fmla="*/ 301294 w 312559"/>
                <a:gd name="connsiteY3" fmla="*/ 216000 h 233889"/>
                <a:gd name="connsiteX4" fmla="*/ 275894 w 312559"/>
                <a:gd name="connsiteY4" fmla="*/ 212825 h 233889"/>
                <a:gd name="connsiteX5" fmla="*/ 186994 w 312559"/>
                <a:gd name="connsiteY5" fmla="*/ 200125 h 233889"/>
                <a:gd name="connsiteX6" fmla="*/ 240969 w 312559"/>
                <a:gd name="connsiteY6" fmla="*/ 209650 h 233889"/>
                <a:gd name="connsiteX7" fmla="*/ 66344 w 312559"/>
                <a:gd name="connsiteY7" fmla="*/ 203300 h 233889"/>
                <a:gd name="connsiteX8" fmla="*/ 9194 w 312559"/>
                <a:gd name="connsiteY8" fmla="*/ 212825 h 233889"/>
                <a:gd name="connsiteX9" fmla="*/ 244144 w 312559"/>
                <a:gd name="connsiteY9" fmla="*/ 225525 h 233889"/>
                <a:gd name="connsiteX10" fmla="*/ 282244 w 312559"/>
                <a:gd name="connsiteY10" fmla="*/ 228700 h 233889"/>
                <a:gd name="connsiteX11" fmla="*/ 294944 w 312559"/>
                <a:gd name="connsiteY11" fmla="*/ 152500 h 233889"/>
                <a:gd name="connsiteX12" fmla="*/ 301294 w 312559"/>
                <a:gd name="connsiteY12" fmla="*/ 162025 h 233889"/>
                <a:gd name="connsiteX13" fmla="*/ 307644 w 312559"/>
                <a:gd name="connsiteY13" fmla="*/ 117575 h 233889"/>
                <a:gd name="connsiteX14" fmla="*/ 279069 w 312559"/>
                <a:gd name="connsiteY14" fmla="*/ 100 h 233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2559" h="233889">
                  <a:moveTo>
                    <a:pt x="279069" y="100"/>
                  </a:moveTo>
                  <a:cubicBezTo>
                    <a:pt x="279598" y="3804"/>
                    <a:pt x="306057" y="122867"/>
                    <a:pt x="310819" y="139800"/>
                  </a:cubicBezTo>
                  <a:cubicBezTo>
                    <a:pt x="315581" y="156733"/>
                    <a:pt x="309231" y="89000"/>
                    <a:pt x="307644" y="101700"/>
                  </a:cubicBezTo>
                  <a:cubicBezTo>
                    <a:pt x="306057" y="114400"/>
                    <a:pt x="306586" y="197479"/>
                    <a:pt x="301294" y="216000"/>
                  </a:cubicBezTo>
                  <a:cubicBezTo>
                    <a:pt x="296002" y="234521"/>
                    <a:pt x="275894" y="212825"/>
                    <a:pt x="275894" y="212825"/>
                  </a:cubicBezTo>
                  <a:lnTo>
                    <a:pt x="186994" y="200125"/>
                  </a:lnTo>
                  <a:cubicBezTo>
                    <a:pt x="181173" y="199596"/>
                    <a:pt x="261077" y="209121"/>
                    <a:pt x="240969" y="209650"/>
                  </a:cubicBezTo>
                  <a:cubicBezTo>
                    <a:pt x="220861" y="210179"/>
                    <a:pt x="104973" y="202771"/>
                    <a:pt x="66344" y="203300"/>
                  </a:cubicBezTo>
                  <a:cubicBezTo>
                    <a:pt x="27715" y="203829"/>
                    <a:pt x="-20439" y="209121"/>
                    <a:pt x="9194" y="212825"/>
                  </a:cubicBezTo>
                  <a:cubicBezTo>
                    <a:pt x="38827" y="216529"/>
                    <a:pt x="198636" y="222879"/>
                    <a:pt x="244144" y="225525"/>
                  </a:cubicBezTo>
                  <a:cubicBezTo>
                    <a:pt x="289652" y="228171"/>
                    <a:pt x="273777" y="240871"/>
                    <a:pt x="282244" y="228700"/>
                  </a:cubicBezTo>
                  <a:cubicBezTo>
                    <a:pt x="290711" y="216529"/>
                    <a:pt x="294944" y="152500"/>
                    <a:pt x="294944" y="152500"/>
                  </a:cubicBezTo>
                  <a:cubicBezTo>
                    <a:pt x="298119" y="141387"/>
                    <a:pt x="299177" y="167846"/>
                    <a:pt x="301294" y="162025"/>
                  </a:cubicBezTo>
                  <a:cubicBezTo>
                    <a:pt x="303411" y="156204"/>
                    <a:pt x="311348" y="139271"/>
                    <a:pt x="307644" y="117575"/>
                  </a:cubicBezTo>
                  <a:cubicBezTo>
                    <a:pt x="303940" y="95879"/>
                    <a:pt x="278540" y="-3604"/>
                    <a:pt x="279069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8" name="フリーフォーム 1677">
              <a:extLst>
                <a:ext uri="{FF2B5EF4-FFF2-40B4-BE49-F238E27FC236}">
                  <a16:creationId xmlns:a16="http://schemas.microsoft.com/office/drawing/2014/main" id="{949B4E6E-7FF0-BB40-8705-CA7B32B56F32}"/>
                </a:ext>
              </a:extLst>
            </p:cNvPr>
            <p:cNvSpPr/>
            <p:nvPr/>
          </p:nvSpPr>
          <p:spPr>
            <a:xfrm>
              <a:off x="2835048" y="1527134"/>
              <a:ext cx="35185" cy="254056"/>
            </a:xfrm>
            <a:custGeom>
              <a:avLst/>
              <a:gdLst>
                <a:gd name="connsiteX0" fmla="*/ 227 w 35185"/>
                <a:gd name="connsiteY0" fmla="*/ 41 h 254056"/>
                <a:gd name="connsiteX1" fmla="*/ 16102 w 35185"/>
                <a:gd name="connsiteY1" fmla="*/ 114341 h 254056"/>
                <a:gd name="connsiteX2" fmla="*/ 28802 w 35185"/>
                <a:gd name="connsiteY2" fmla="*/ 177841 h 254056"/>
                <a:gd name="connsiteX3" fmla="*/ 227 w 35185"/>
                <a:gd name="connsiteY3" fmla="*/ 254041 h 254056"/>
                <a:gd name="connsiteX4" fmla="*/ 25627 w 35185"/>
                <a:gd name="connsiteY4" fmla="*/ 171491 h 254056"/>
                <a:gd name="connsiteX5" fmla="*/ 35152 w 35185"/>
                <a:gd name="connsiteY5" fmla="*/ 133391 h 254056"/>
                <a:gd name="connsiteX6" fmla="*/ 28802 w 35185"/>
                <a:gd name="connsiteY6" fmla="*/ 155616 h 254056"/>
                <a:gd name="connsiteX7" fmla="*/ 28802 w 35185"/>
                <a:gd name="connsiteY7" fmla="*/ 101641 h 254056"/>
                <a:gd name="connsiteX8" fmla="*/ 227 w 35185"/>
                <a:gd name="connsiteY8" fmla="*/ 41 h 25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85" h="254056">
                  <a:moveTo>
                    <a:pt x="227" y="41"/>
                  </a:moveTo>
                  <a:cubicBezTo>
                    <a:pt x="-1890" y="2158"/>
                    <a:pt x="11340" y="84708"/>
                    <a:pt x="16102" y="114341"/>
                  </a:cubicBezTo>
                  <a:cubicBezTo>
                    <a:pt x="20864" y="143974"/>
                    <a:pt x="31448" y="154558"/>
                    <a:pt x="28802" y="177841"/>
                  </a:cubicBezTo>
                  <a:cubicBezTo>
                    <a:pt x="26156" y="201124"/>
                    <a:pt x="756" y="255099"/>
                    <a:pt x="227" y="254041"/>
                  </a:cubicBezTo>
                  <a:cubicBezTo>
                    <a:pt x="-302" y="252983"/>
                    <a:pt x="19806" y="191599"/>
                    <a:pt x="25627" y="171491"/>
                  </a:cubicBezTo>
                  <a:cubicBezTo>
                    <a:pt x="31448" y="151383"/>
                    <a:pt x="34623" y="136037"/>
                    <a:pt x="35152" y="133391"/>
                  </a:cubicBezTo>
                  <a:cubicBezTo>
                    <a:pt x="35681" y="130745"/>
                    <a:pt x="29860" y="160907"/>
                    <a:pt x="28802" y="155616"/>
                  </a:cubicBezTo>
                  <a:cubicBezTo>
                    <a:pt x="27744" y="150325"/>
                    <a:pt x="31448" y="126512"/>
                    <a:pt x="28802" y="101641"/>
                  </a:cubicBezTo>
                  <a:cubicBezTo>
                    <a:pt x="26156" y="76770"/>
                    <a:pt x="2344" y="-2076"/>
                    <a:pt x="227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9" name="フリーフォーム 1678">
              <a:extLst>
                <a:ext uri="{FF2B5EF4-FFF2-40B4-BE49-F238E27FC236}">
                  <a16:creationId xmlns:a16="http://schemas.microsoft.com/office/drawing/2014/main" id="{8D3A6FB7-8033-7C3F-C3CD-496F98650D16}"/>
                </a:ext>
              </a:extLst>
            </p:cNvPr>
            <p:cNvSpPr/>
            <p:nvPr/>
          </p:nvSpPr>
          <p:spPr>
            <a:xfrm>
              <a:off x="2070061" y="1789383"/>
              <a:ext cx="764364" cy="310384"/>
            </a:xfrm>
            <a:custGeom>
              <a:avLst/>
              <a:gdLst>
                <a:gd name="connsiteX0" fmla="*/ 39 w 764364"/>
                <a:gd name="connsiteY0" fmla="*/ 236267 h 310384"/>
                <a:gd name="connsiteX1" fmla="*/ 104814 w 764364"/>
                <a:gd name="connsiteY1" fmla="*/ 293417 h 310384"/>
                <a:gd name="connsiteX2" fmla="*/ 146089 w 764364"/>
                <a:gd name="connsiteY2" fmla="*/ 299767 h 310384"/>
                <a:gd name="connsiteX3" fmla="*/ 400089 w 764364"/>
                <a:gd name="connsiteY3" fmla="*/ 169592 h 310384"/>
                <a:gd name="connsiteX4" fmla="*/ 266739 w 764364"/>
                <a:gd name="connsiteY4" fmla="*/ 226742 h 310384"/>
                <a:gd name="connsiteX5" fmla="*/ 488989 w 764364"/>
                <a:gd name="connsiteY5" fmla="*/ 128317 h 310384"/>
                <a:gd name="connsiteX6" fmla="*/ 762039 w 764364"/>
                <a:gd name="connsiteY6" fmla="*/ 1317 h 310384"/>
                <a:gd name="connsiteX7" fmla="*/ 612814 w 764364"/>
                <a:gd name="connsiteY7" fmla="*/ 64817 h 310384"/>
                <a:gd name="connsiteX8" fmla="*/ 476289 w 764364"/>
                <a:gd name="connsiteY8" fmla="*/ 109267 h 310384"/>
                <a:gd name="connsiteX9" fmla="*/ 301664 w 764364"/>
                <a:gd name="connsiteY9" fmla="*/ 210867 h 310384"/>
                <a:gd name="connsiteX10" fmla="*/ 374689 w 764364"/>
                <a:gd name="connsiteY10" fmla="*/ 172767 h 310384"/>
                <a:gd name="connsiteX11" fmla="*/ 139739 w 764364"/>
                <a:gd name="connsiteY11" fmla="*/ 302942 h 310384"/>
                <a:gd name="connsiteX12" fmla="*/ 117514 w 764364"/>
                <a:gd name="connsiteY12" fmla="*/ 290242 h 310384"/>
                <a:gd name="connsiteX13" fmla="*/ 39 w 764364"/>
                <a:gd name="connsiteY13" fmla="*/ 236267 h 31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4364" h="310384">
                  <a:moveTo>
                    <a:pt x="39" y="236267"/>
                  </a:moveTo>
                  <a:cubicBezTo>
                    <a:pt x="-2078" y="236796"/>
                    <a:pt x="80472" y="282834"/>
                    <a:pt x="104814" y="293417"/>
                  </a:cubicBezTo>
                  <a:cubicBezTo>
                    <a:pt x="129156" y="304000"/>
                    <a:pt x="96877" y="320404"/>
                    <a:pt x="146089" y="299767"/>
                  </a:cubicBezTo>
                  <a:cubicBezTo>
                    <a:pt x="195301" y="279130"/>
                    <a:pt x="379981" y="181763"/>
                    <a:pt x="400089" y="169592"/>
                  </a:cubicBezTo>
                  <a:cubicBezTo>
                    <a:pt x="420197" y="157421"/>
                    <a:pt x="251922" y="233621"/>
                    <a:pt x="266739" y="226742"/>
                  </a:cubicBezTo>
                  <a:cubicBezTo>
                    <a:pt x="281556" y="219863"/>
                    <a:pt x="488989" y="128317"/>
                    <a:pt x="488989" y="128317"/>
                  </a:cubicBezTo>
                  <a:lnTo>
                    <a:pt x="762039" y="1317"/>
                  </a:lnTo>
                  <a:cubicBezTo>
                    <a:pt x="782677" y="-9266"/>
                    <a:pt x="660439" y="46825"/>
                    <a:pt x="612814" y="64817"/>
                  </a:cubicBezTo>
                  <a:cubicBezTo>
                    <a:pt x="565189" y="82809"/>
                    <a:pt x="528147" y="84925"/>
                    <a:pt x="476289" y="109267"/>
                  </a:cubicBezTo>
                  <a:cubicBezTo>
                    <a:pt x="424431" y="133609"/>
                    <a:pt x="318597" y="200284"/>
                    <a:pt x="301664" y="210867"/>
                  </a:cubicBezTo>
                  <a:cubicBezTo>
                    <a:pt x="284731" y="221450"/>
                    <a:pt x="401676" y="157421"/>
                    <a:pt x="374689" y="172767"/>
                  </a:cubicBezTo>
                  <a:cubicBezTo>
                    <a:pt x="347702" y="188113"/>
                    <a:pt x="182602" y="283363"/>
                    <a:pt x="139739" y="302942"/>
                  </a:cubicBezTo>
                  <a:cubicBezTo>
                    <a:pt x="96877" y="322521"/>
                    <a:pt x="137622" y="298179"/>
                    <a:pt x="117514" y="290242"/>
                  </a:cubicBezTo>
                  <a:cubicBezTo>
                    <a:pt x="97406" y="282305"/>
                    <a:pt x="2156" y="235738"/>
                    <a:pt x="39" y="2362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0" name="フリーフォーム 1679">
              <a:extLst>
                <a:ext uri="{FF2B5EF4-FFF2-40B4-BE49-F238E27FC236}">
                  <a16:creationId xmlns:a16="http://schemas.microsoft.com/office/drawing/2014/main" id="{C55B3C9D-0901-6C06-8CCC-21626DF54DDB}"/>
                </a:ext>
              </a:extLst>
            </p:cNvPr>
            <p:cNvSpPr/>
            <p:nvPr/>
          </p:nvSpPr>
          <p:spPr>
            <a:xfrm>
              <a:off x="2091851" y="1501662"/>
              <a:ext cx="330721" cy="482782"/>
            </a:xfrm>
            <a:custGeom>
              <a:avLst/>
              <a:gdLst>
                <a:gd name="connsiteX0" fmla="*/ 474 w 330721"/>
                <a:gd name="connsiteY0" fmla="*/ 482713 h 482782"/>
                <a:gd name="connsiteX1" fmla="*/ 124299 w 330721"/>
                <a:gd name="connsiteY1" fmla="*/ 320788 h 482782"/>
                <a:gd name="connsiteX2" fmla="*/ 67149 w 330721"/>
                <a:gd name="connsiteY2" fmla="*/ 365238 h 482782"/>
                <a:gd name="connsiteX3" fmla="*/ 260824 w 330721"/>
                <a:gd name="connsiteY3" fmla="*/ 212838 h 482782"/>
                <a:gd name="connsiteX4" fmla="*/ 216374 w 330721"/>
                <a:gd name="connsiteY4" fmla="*/ 222363 h 482782"/>
                <a:gd name="connsiteX5" fmla="*/ 238599 w 330721"/>
                <a:gd name="connsiteY5" fmla="*/ 168388 h 482782"/>
                <a:gd name="connsiteX6" fmla="*/ 210024 w 330721"/>
                <a:gd name="connsiteY6" fmla="*/ 196963 h 482782"/>
                <a:gd name="connsiteX7" fmla="*/ 260824 w 330721"/>
                <a:gd name="connsiteY7" fmla="*/ 111238 h 482782"/>
                <a:gd name="connsiteX8" fmla="*/ 254474 w 330721"/>
                <a:gd name="connsiteY8" fmla="*/ 89013 h 482782"/>
                <a:gd name="connsiteX9" fmla="*/ 251299 w 330721"/>
                <a:gd name="connsiteY9" fmla="*/ 76313 h 482782"/>
                <a:gd name="connsiteX10" fmla="*/ 330674 w 330721"/>
                <a:gd name="connsiteY10" fmla="*/ 113 h 482782"/>
                <a:gd name="connsiteX11" fmla="*/ 238599 w 330721"/>
                <a:gd name="connsiteY11" fmla="*/ 60438 h 482782"/>
                <a:gd name="connsiteX12" fmla="*/ 251299 w 330721"/>
                <a:gd name="connsiteY12" fmla="*/ 111238 h 482782"/>
                <a:gd name="connsiteX13" fmla="*/ 232249 w 330721"/>
                <a:gd name="connsiteY13" fmla="*/ 235063 h 482782"/>
                <a:gd name="connsiteX14" fmla="*/ 178274 w 330721"/>
                <a:gd name="connsiteY14" fmla="*/ 298563 h 482782"/>
                <a:gd name="connsiteX15" fmla="*/ 474 w 330721"/>
                <a:gd name="connsiteY15" fmla="*/ 48271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721" h="482782">
                  <a:moveTo>
                    <a:pt x="474" y="482713"/>
                  </a:moveTo>
                  <a:cubicBezTo>
                    <a:pt x="-8522" y="486417"/>
                    <a:pt x="113187" y="340367"/>
                    <a:pt x="124299" y="320788"/>
                  </a:cubicBezTo>
                  <a:cubicBezTo>
                    <a:pt x="135411" y="301209"/>
                    <a:pt x="67149" y="365238"/>
                    <a:pt x="67149" y="365238"/>
                  </a:cubicBezTo>
                  <a:cubicBezTo>
                    <a:pt x="89903" y="347246"/>
                    <a:pt x="235953" y="236650"/>
                    <a:pt x="260824" y="212838"/>
                  </a:cubicBezTo>
                  <a:cubicBezTo>
                    <a:pt x="285695" y="189026"/>
                    <a:pt x="220078" y="229771"/>
                    <a:pt x="216374" y="222363"/>
                  </a:cubicBezTo>
                  <a:cubicBezTo>
                    <a:pt x="212670" y="214955"/>
                    <a:pt x="239657" y="172621"/>
                    <a:pt x="238599" y="168388"/>
                  </a:cubicBezTo>
                  <a:cubicBezTo>
                    <a:pt x="237541" y="164155"/>
                    <a:pt x="206320" y="206488"/>
                    <a:pt x="210024" y="196963"/>
                  </a:cubicBezTo>
                  <a:cubicBezTo>
                    <a:pt x="213728" y="187438"/>
                    <a:pt x="253416" y="129230"/>
                    <a:pt x="260824" y="111238"/>
                  </a:cubicBezTo>
                  <a:cubicBezTo>
                    <a:pt x="268232" y="93246"/>
                    <a:pt x="254474" y="89013"/>
                    <a:pt x="254474" y="89013"/>
                  </a:cubicBezTo>
                  <a:cubicBezTo>
                    <a:pt x="252887" y="83192"/>
                    <a:pt x="238599" y="91130"/>
                    <a:pt x="251299" y="76313"/>
                  </a:cubicBezTo>
                  <a:cubicBezTo>
                    <a:pt x="263999" y="61496"/>
                    <a:pt x="332791" y="2759"/>
                    <a:pt x="330674" y="113"/>
                  </a:cubicBezTo>
                  <a:cubicBezTo>
                    <a:pt x="328557" y="-2533"/>
                    <a:pt x="251828" y="41917"/>
                    <a:pt x="238599" y="60438"/>
                  </a:cubicBezTo>
                  <a:cubicBezTo>
                    <a:pt x="225370" y="78959"/>
                    <a:pt x="252357" y="82134"/>
                    <a:pt x="251299" y="111238"/>
                  </a:cubicBezTo>
                  <a:cubicBezTo>
                    <a:pt x="250241" y="140342"/>
                    <a:pt x="244420" y="203842"/>
                    <a:pt x="232249" y="235063"/>
                  </a:cubicBezTo>
                  <a:cubicBezTo>
                    <a:pt x="220078" y="266284"/>
                    <a:pt x="214257" y="258876"/>
                    <a:pt x="178274" y="298563"/>
                  </a:cubicBezTo>
                  <a:cubicBezTo>
                    <a:pt x="142291" y="338250"/>
                    <a:pt x="9470" y="479009"/>
                    <a:pt x="474" y="4827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1" name="フリーフォーム 1680">
              <a:extLst>
                <a:ext uri="{FF2B5EF4-FFF2-40B4-BE49-F238E27FC236}">
                  <a16:creationId xmlns:a16="http://schemas.microsoft.com/office/drawing/2014/main" id="{4CF6C1C9-04F6-3CB8-6C5C-309C28A0BC21}"/>
                </a:ext>
              </a:extLst>
            </p:cNvPr>
            <p:cNvSpPr/>
            <p:nvPr/>
          </p:nvSpPr>
          <p:spPr>
            <a:xfrm>
              <a:off x="2401623" y="1501362"/>
              <a:ext cx="134992" cy="237114"/>
            </a:xfrm>
            <a:custGeom>
              <a:avLst/>
              <a:gdLst>
                <a:gd name="connsiteX0" fmla="*/ 14552 w 134992"/>
                <a:gd name="connsiteY0" fmla="*/ 413 h 237114"/>
                <a:gd name="connsiteX1" fmla="*/ 1852 w 134992"/>
                <a:gd name="connsiteY1" fmla="*/ 79788 h 237114"/>
                <a:gd name="connsiteX2" fmla="*/ 62177 w 134992"/>
                <a:gd name="connsiteY2" fmla="*/ 168688 h 237114"/>
                <a:gd name="connsiteX3" fmla="*/ 33602 w 134992"/>
                <a:gd name="connsiteY3" fmla="*/ 127413 h 237114"/>
                <a:gd name="connsiteX4" fmla="*/ 132027 w 134992"/>
                <a:gd name="connsiteY4" fmla="*/ 235363 h 237114"/>
                <a:gd name="connsiteX5" fmla="*/ 100277 w 134992"/>
                <a:gd name="connsiteY5" fmla="*/ 190913 h 237114"/>
                <a:gd name="connsiteX6" fmla="*/ 8202 w 134992"/>
                <a:gd name="connsiteY6" fmla="*/ 146463 h 237114"/>
                <a:gd name="connsiteX7" fmla="*/ 20902 w 134992"/>
                <a:gd name="connsiteY7" fmla="*/ 136938 h 237114"/>
                <a:gd name="connsiteX8" fmla="*/ 11377 w 134992"/>
                <a:gd name="connsiteY8" fmla="*/ 86138 h 237114"/>
                <a:gd name="connsiteX9" fmla="*/ 5027 w 134992"/>
                <a:gd name="connsiteY9" fmla="*/ 114713 h 237114"/>
                <a:gd name="connsiteX10" fmla="*/ 14552 w 134992"/>
                <a:gd name="connsiteY10" fmla="*/ 413 h 23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992" h="237114">
                  <a:moveTo>
                    <a:pt x="14552" y="413"/>
                  </a:moveTo>
                  <a:cubicBezTo>
                    <a:pt x="14023" y="-5408"/>
                    <a:pt x="-6086" y="51742"/>
                    <a:pt x="1852" y="79788"/>
                  </a:cubicBezTo>
                  <a:cubicBezTo>
                    <a:pt x="9789" y="107834"/>
                    <a:pt x="56885" y="160751"/>
                    <a:pt x="62177" y="168688"/>
                  </a:cubicBezTo>
                  <a:cubicBezTo>
                    <a:pt x="67469" y="176625"/>
                    <a:pt x="21960" y="116301"/>
                    <a:pt x="33602" y="127413"/>
                  </a:cubicBezTo>
                  <a:cubicBezTo>
                    <a:pt x="45244" y="138526"/>
                    <a:pt x="120915" y="224780"/>
                    <a:pt x="132027" y="235363"/>
                  </a:cubicBezTo>
                  <a:cubicBezTo>
                    <a:pt x="143139" y="245946"/>
                    <a:pt x="120914" y="205730"/>
                    <a:pt x="100277" y="190913"/>
                  </a:cubicBezTo>
                  <a:cubicBezTo>
                    <a:pt x="79640" y="176096"/>
                    <a:pt x="8202" y="146463"/>
                    <a:pt x="8202" y="146463"/>
                  </a:cubicBezTo>
                  <a:cubicBezTo>
                    <a:pt x="-5027" y="137467"/>
                    <a:pt x="20373" y="146992"/>
                    <a:pt x="20902" y="136938"/>
                  </a:cubicBezTo>
                  <a:cubicBezTo>
                    <a:pt x="21431" y="126884"/>
                    <a:pt x="14023" y="89842"/>
                    <a:pt x="11377" y="86138"/>
                  </a:cubicBezTo>
                  <a:cubicBezTo>
                    <a:pt x="8731" y="82434"/>
                    <a:pt x="7144" y="125296"/>
                    <a:pt x="5027" y="114713"/>
                  </a:cubicBezTo>
                  <a:cubicBezTo>
                    <a:pt x="2910" y="104130"/>
                    <a:pt x="15081" y="6234"/>
                    <a:pt x="14552" y="4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2" name="フリーフォーム 1681">
              <a:extLst>
                <a:ext uri="{FF2B5EF4-FFF2-40B4-BE49-F238E27FC236}">
                  <a16:creationId xmlns:a16="http://schemas.microsoft.com/office/drawing/2014/main" id="{39890932-5E6A-BDE4-ECD9-05DCE573DFB9}"/>
                </a:ext>
              </a:extLst>
            </p:cNvPr>
            <p:cNvSpPr/>
            <p:nvPr/>
          </p:nvSpPr>
          <p:spPr>
            <a:xfrm>
              <a:off x="2034467" y="1892269"/>
              <a:ext cx="58144" cy="177831"/>
            </a:xfrm>
            <a:custGeom>
              <a:avLst/>
              <a:gdLst>
                <a:gd name="connsiteX0" fmla="*/ 35633 w 58144"/>
                <a:gd name="connsiteY0" fmla="*/ 31 h 177831"/>
                <a:gd name="connsiteX1" fmla="*/ 29283 w 58144"/>
                <a:gd name="connsiteY1" fmla="*/ 130206 h 177831"/>
                <a:gd name="connsiteX2" fmla="*/ 26108 w 58144"/>
                <a:gd name="connsiteY2" fmla="*/ 158781 h 177831"/>
                <a:gd name="connsiteX3" fmla="*/ 708 w 58144"/>
                <a:gd name="connsiteY3" fmla="*/ 177831 h 177831"/>
                <a:gd name="connsiteX4" fmla="*/ 57858 w 58144"/>
                <a:gd name="connsiteY4" fmla="*/ 158781 h 177831"/>
                <a:gd name="connsiteX5" fmla="*/ 22933 w 58144"/>
                <a:gd name="connsiteY5" fmla="*/ 142906 h 177831"/>
                <a:gd name="connsiteX6" fmla="*/ 35633 w 58144"/>
                <a:gd name="connsiteY6" fmla="*/ 31 h 1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44" h="177831">
                  <a:moveTo>
                    <a:pt x="35633" y="31"/>
                  </a:moveTo>
                  <a:cubicBezTo>
                    <a:pt x="36691" y="-2086"/>
                    <a:pt x="30870" y="103748"/>
                    <a:pt x="29283" y="130206"/>
                  </a:cubicBezTo>
                  <a:cubicBezTo>
                    <a:pt x="27695" y="156664"/>
                    <a:pt x="30870" y="150844"/>
                    <a:pt x="26108" y="158781"/>
                  </a:cubicBezTo>
                  <a:cubicBezTo>
                    <a:pt x="21345" y="166719"/>
                    <a:pt x="-4584" y="177831"/>
                    <a:pt x="708" y="177831"/>
                  </a:cubicBezTo>
                  <a:cubicBezTo>
                    <a:pt x="6000" y="177831"/>
                    <a:pt x="54154" y="164602"/>
                    <a:pt x="57858" y="158781"/>
                  </a:cubicBezTo>
                  <a:cubicBezTo>
                    <a:pt x="61562" y="152960"/>
                    <a:pt x="28225" y="165660"/>
                    <a:pt x="22933" y="142906"/>
                  </a:cubicBezTo>
                  <a:cubicBezTo>
                    <a:pt x="17641" y="120152"/>
                    <a:pt x="34575" y="2148"/>
                    <a:pt x="35633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3" name="フリーフォーム 1682">
              <a:extLst>
                <a:ext uri="{FF2B5EF4-FFF2-40B4-BE49-F238E27FC236}">
                  <a16:creationId xmlns:a16="http://schemas.microsoft.com/office/drawing/2014/main" id="{16725336-96DA-DDB5-BD07-22B1A5C710BC}"/>
                </a:ext>
              </a:extLst>
            </p:cNvPr>
            <p:cNvSpPr/>
            <p:nvPr/>
          </p:nvSpPr>
          <p:spPr>
            <a:xfrm>
              <a:off x="2054225" y="2051050"/>
              <a:ext cx="384368" cy="204924"/>
            </a:xfrm>
            <a:custGeom>
              <a:avLst/>
              <a:gdLst>
                <a:gd name="connsiteX0" fmla="*/ 0 w 384368"/>
                <a:gd name="connsiteY0" fmla="*/ 0 h 204924"/>
                <a:gd name="connsiteX1" fmla="*/ 127000 w 384368"/>
                <a:gd name="connsiteY1" fmla="*/ 53975 h 204924"/>
                <a:gd name="connsiteX2" fmla="*/ 212725 w 384368"/>
                <a:gd name="connsiteY2" fmla="*/ 44450 h 204924"/>
                <a:gd name="connsiteX3" fmla="*/ 209550 w 384368"/>
                <a:gd name="connsiteY3" fmla="*/ 63500 h 204924"/>
                <a:gd name="connsiteX4" fmla="*/ 244475 w 384368"/>
                <a:gd name="connsiteY4" fmla="*/ 107950 h 204924"/>
                <a:gd name="connsiteX5" fmla="*/ 381000 w 384368"/>
                <a:gd name="connsiteY5" fmla="*/ 203200 h 204924"/>
                <a:gd name="connsiteX6" fmla="*/ 330200 w 384368"/>
                <a:gd name="connsiteY6" fmla="*/ 161925 h 204924"/>
                <a:gd name="connsiteX7" fmla="*/ 193675 w 384368"/>
                <a:gd name="connsiteY7" fmla="*/ 69850 h 204924"/>
                <a:gd name="connsiteX8" fmla="*/ 165100 w 384368"/>
                <a:gd name="connsiteY8" fmla="*/ 79375 h 204924"/>
                <a:gd name="connsiteX9" fmla="*/ 177800 w 384368"/>
                <a:gd name="connsiteY9" fmla="*/ 146050 h 204924"/>
                <a:gd name="connsiteX10" fmla="*/ 149225 w 384368"/>
                <a:gd name="connsiteY10" fmla="*/ 92075 h 204924"/>
                <a:gd name="connsiteX11" fmla="*/ 104775 w 384368"/>
                <a:gd name="connsiteY11" fmla="*/ 98425 h 204924"/>
                <a:gd name="connsiteX12" fmla="*/ 152400 w 384368"/>
                <a:gd name="connsiteY12" fmla="*/ 85725 h 204924"/>
                <a:gd name="connsiteX13" fmla="*/ 127000 w 384368"/>
                <a:gd name="connsiteY13" fmla="*/ 73025 h 204924"/>
                <a:gd name="connsiteX14" fmla="*/ 0 w 384368"/>
                <a:gd name="connsiteY14" fmla="*/ 0 h 2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4368" h="204924">
                  <a:moveTo>
                    <a:pt x="0" y="0"/>
                  </a:moveTo>
                  <a:cubicBezTo>
                    <a:pt x="45773" y="23283"/>
                    <a:pt x="91546" y="46567"/>
                    <a:pt x="127000" y="53975"/>
                  </a:cubicBezTo>
                  <a:cubicBezTo>
                    <a:pt x="162454" y="61383"/>
                    <a:pt x="198967" y="42863"/>
                    <a:pt x="212725" y="44450"/>
                  </a:cubicBezTo>
                  <a:cubicBezTo>
                    <a:pt x="226483" y="46037"/>
                    <a:pt x="204258" y="52917"/>
                    <a:pt x="209550" y="63500"/>
                  </a:cubicBezTo>
                  <a:cubicBezTo>
                    <a:pt x="214842" y="74083"/>
                    <a:pt x="215900" y="84667"/>
                    <a:pt x="244475" y="107950"/>
                  </a:cubicBezTo>
                  <a:cubicBezTo>
                    <a:pt x="273050" y="131233"/>
                    <a:pt x="366713" y="194204"/>
                    <a:pt x="381000" y="203200"/>
                  </a:cubicBezTo>
                  <a:cubicBezTo>
                    <a:pt x="395287" y="212196"/>
                    <a:pt x="361421" y="184150"/>
                    <a:pt x="330200" y="161925"/>
                  </a:cubicBezTo>
                  <a:cubicBezTo>
                    <a:pt x="298979" y="139700"/>
                    <a:pt x="221192" y="83608"/>
                    <a:pt x="193675" y="69850"/>
                  </a:cubicBezTo>
                  <a:cubicBezTo>
                    <a:pt x="166158" y="56092"/>
                    <a:pt x="167746" y="66675"/>
                    <a:pt x="165100" y="79375"/>
                  </a:cubicBezTo>
                  <a:cubicBezTo>
                    <a:pt x="162454" y="92075"/>
                    <a:pt x="180446" y="143933"/>
                    <a:pt x="177800" y="146050"/>
                  </a:cubicBezTo>
                  <a:cubicBezTo>
                    <a:pt x="175154" y="148167"/>
                    <a:pt x="161396" y="100012"/>
                    <a:pt x="149225" y="92075"/>
                  </a:cubicBezTo>
                  <a:cubicBezTo>
                    <a:pt x="137054" y="84138"/>
                    <a:pt x="104246" y="99483"/>
                    <a:pt x="104775" y="98425"/>
                  </a:cubicBezTo>
                  <a:cubicBezTo>
                    <a:pt x="105304" y="97367"/>
                    <a:pt x="148696" y="89958"/>
                    <a:pt x="152400" y="85725"/>
                  </a:cubicBezTo>
                  <a:cubicBezTo>
                    <a:pt x="156104" y="81492"/>
                    <a:pt x="127000" y="73025"/>
                    <a:pt x="127000" y="730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4" name="フリーフォーム 1683">
              <a:extLst>
                <a:ext uri="{FF2B5EF4-FFF2-40B4-BE49-F238E27FC236}">
                  <a16:creationId xmlns:a16="http://schemas.microsoft.com/office/drawing/2014/main" id="{5A62429D-3996-6505-D202-E0E3ABE6672F}"/>
                </a:ext>
              </a:extLst>
            </p:cNvPr>
            <p:cNvSpPr/>
            <p:nvPr/>
          </p:nvSpPr>
          <p:spPr>
            <a:xfrm>
              <a:off x="2289172" y="1777678"/>
              <a:ext cx="549398" cy="378162"/>
            </a:xfrm>
            <a:custGeom>
              <a:avLst/>
              <a:gdLst>
                <a:gd name="connsiteX0" fmla="*/ 549278 w 549398"/>
                <a:gd name="connsiteY0" fmla="*/ 322 h 378162"/>
                <a:gd name="connsiteX1" fmla="*/ 282578 w 549398"/>
                <a:gd name="connsiteY1" fmla="*/ 279722 h 378162"/>
                <a:gd name="connsiteX2" fmla="*/ 142878 w 549398"/>
                <a:gd name="connsiteY2" fmla="*/ 362272 h 378162"/>
                <a:gd name="connsiteX3" fmla="*/ 333378 w 549398"/>
                <a:gd name="connsiteY3" fmla="*/ 225747 h 378162"/>
                <a:gd name="connsiteX4" fmla="*/ 241303 w 549398"/>
                <a:gd name="connsiteY4" fmla="*/ 317822 h 378162"/>
                <a:gd name="connsiteX5" fmla="*/ 98428 w 549398"/>
                <a:gd name="connsiteY5" fmla="*/ 378147 h 378162"/>
                <a:gd name="connsiteX6" fmla="*/ 3 w 549398"/>
                <a:gd name="connsiteY6" fmla="*/ 324172 h 378162"/>
                <a:gd name="connsiteX7" fmla="*/ 101603 w 549398"/>
                <a:gd name="connsiteY7" fmla="*/ 368622 h 378162"/>
                <a:gd name="connsiteX8" fmla="*/ 82553 w 549398"/>
                <a:gd name="connsiteY8" fmla="*/ 349572 h 378162"/>
                <a:gd name="connsiteX9" fmla="*/ 241303 w 549398"/>
                <a:gd name="connsiteY9" fmla="*/ 349572 h 378162"/>
                <a:gd name="connsiteX10" fmla="*/ 365128 w 549398"/>
                <a:gd name="connsiteY10" fmla="*/ 171772 h 378162"/>
                <a:gd name="connsiteX11" fmla="*/ 317503 w 549398"/>
                <a:gd name="connsiteY11" fmla="*/ 222572 h 378162"/>
                <a:gd name="connsiteX12" fmla="*/ 549278 w 549398"/>
                <a:gd name="connsiteY12" fmla="*/ 322 h 3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398" h="378162">
                  <a:moveTo>
                    <a:pt x="549278" y="322"/>
                  </a:moveTo>
                  <a:cubicBezTo>
                    <a:pt x="543457" y="9847"/>
                    <a:pt x="350311" y="219397"/>
                    <a:pt x="282578" y="279722"/>
                  </a:cubicBezTo>
                  <a:cubicBezTo>
                    <a:pt x="214845" y="340047"/>
                    <a:pt x="134411" y="371268"/>
                    <a:pt x="142878" y="362272"/>
                  </a:cubicBezTo>
                  <a:cubicBezTo>
                    <a:pt x="151345" y="353276"/>
                    <a:pt x="316974" y="233155"/>
                    <a:pt x="333378" y="225747"/>
                  </a:cubicBezTo>
                  <a:cubicBezTo>
                    <a:pt x="349782" y="218339"/>
                    <a:pt x="280461" y="292422"/>
                    <a:pt x="241303" y="317822"/>
                  </a:cubicBezTo>
                  <a:cubicBezTo>
                    <a:pt x="202145" y="343222"/>
                    <a:pt x="138645" y="377089"/>
                    <a:pt x="98428" y="378147"/>
                  </a:cubicBezTo>
                  <a:cubicBezTo>
                    <a:pt x="58211" y="379205"/>
                    <a:pt x="-526" y="325759"/>
                    <a:pt x="3" y="324172"/>
                  </a:cubicBezTo>
                  <a:cubicBezTo>
                    <a:pt x="532" y="322585"/>
                    <a:pt x="101603" y="368622"/>
                    <a:pt x="101603" y="368622"/>
                  </a:cubicBezTo>
                  <a:cubicBezTo>
                    <a:pt x="115361" y="372855"/>
                    <a:pt x="59270" y="352747"/>
                    <a:pt x="82553" y="349572"/>
                  </a:cubicBezTo>
                  <a:cubicBezTo>
                    <a:pt x="105836" y="346397"/>
                    <a:pt x="194207" y="379205"/>
                    <a:pt x="241303" y="349572"/>
                  </a:cubicBezTo>
                  <a:cubicBezTo>
                    <a:pt x="288399" y="319939"/>
                    <a:pt x="352428" y="192939"/>
                    <a:pt x="365128" y="171772"/>
                  </a:cubicBezTo>
                  <a:cubicBezTo>
                    <a:pt x="377828" y="150605"/>
                    <a:pt x="286811" y="250089"/>
                    <a:pt x="317503" y="222572"/>
                  </a:cubicBezTo>
                  <a:cubicBezTo>
                    <a:pt x="348195" y="195055"/>
                    <a:pt x="555099" y="-9203"/>
                    <a:pt x="549278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5" name="フリーフォーム 1684">
              <a:extLst>
                <a:ext uri="{FF2B5EF4-FFF2-40B4-BE49-F238E27FC236}">
                  <a16:creationId xmlns:a16="http://schemas.microsoft.com/office/drawing/2014/main" id="{73049899-775D-78A7-DF17-C1695F3398F7}"/>
                </a:ext>
              </a:extLst>
            </p:cNvPr>
            <p:cNvSpPr/>
            <p:nvPr/>
          </p:nvSpPr>
          <p:spPr>
            <a:xfrm>
              <a:off x="2526042" y="1573000"/>
              <a:ext cx="1005307" cy="551935"/>
            </a:xfrm>
            <a:custGeom>
              <a:avLst/>
              <a:gdLst>
                <a:gd name="connsiteX0" fmla="*/ 17133 w 1005307"/>
                <a:gd name="connsiteY0" fmla="*/ 544725 h 551935"/>
                <a:gd name="connsiteX1" fmla="*/ 502908 w 1005307"/>
                <a:gd name="connsiteY1" fmla="*/ 274850 h 551935"/>
                <a:gd name="connsiteX2" fmla="*/ 410833 w 1005307"/>
                <a:gd name="connsiteY2" fmla="*/ 351050 h 551935"/>
                <a:gd name="connsiteX3" fmla="*/ 598158 w 1005307"/>
                <a:gd name="connsiteY3" fmla="*/ 214525 h 551935"/>
                <a:gd name="connsiteX4" fmla="*/ 1001383 w 1005307"/>
                <a:gd name="connsiteY4" fmla="*/ 1800 h 551935"/>
                <a:gd name="connsiteX5" fmla="*/ 814058 w 1005307"/>
                <a:gd name="connsiteY5" fmla="*/ 106575 h 551935"/>
                <a:gd name="connsiteX6" fmla="*/ 582283 w 1005307"/>
                <a:gd name="connsiteY6" fmla="*/ 239925 h 551935"/>
                <a:gd name="connsiteX7" fmla="*/ 350508 w 1005307"/>
                <a:gd name="connsiteY7" fmla="*/ 351050 h 551935"/>
                <a:gd name="connsiteX8" fmla="*/ 385433 w 1005307"/>
                <a:gd name="connsiteY8" fmla="*/ 338350 h 551935"/>
                <a:gd name="connsiteX9" fmla="*/ 280658 w 1005307"/>
                <a:gd name="connsiteY9" fmla="*/ 389150 h 551935"/>
                <a:gd name="connsiteX10" fmla="*/ 121908 w 1005307"/>
                <a:gd name="connsiteY10" fmla="*/ 468525 h 551935"/>
                <a:gd name="connsiteX11" fmla="*/ 17133 w 1005307"/>
                <a:gd name="connsiteY11" fmla="*/ 544725 h 55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5307" h="551935">
                  <a:moveTo>
                    <a:pt x="17133" y="544725"/>
                  </a:moveTo>
                  <a:cubicBezTo>
                    <a:pt x="80633" y="512446"/>
                    <a:pt x="437291" y="307129"/>
                    <a:pt x="502908" y="274850"/>
                  </a:cubicBezTo>
                  <a:cubicBezTo>
                    <a:pt x="568525" y="242571"/>
                    <a:pt x="394958" y="361104"/>
                    <a:pt x="410833" y="351050"/>
                  </a:cubicBezTo>
                  <a:cubicBezTo>
                    <a:pt x="426708" y="340996"/>
                    <a:pt x="499733" y="272733"/>
                    <a:pt x="598158" y="214525"/>
                  </a:cubicBezTo>
                  <a:cubicBezTo>
                    <a:pt x="696583" y="156317"/>
                    <a:pt x="965400" y="19792"/>
                    <a:pt x="1001383" y="1800"/>
                  </a:cubicBezTo>
                  <a:cubicBezTo>
                    <a:pt x="1037366" y="-16192"/>
                    <a:pt x="814058" y="106575"/>
                    <a:pt x="814058" y="106575"/>
                  </a:cubicBezTo>
                  <a:cubicBezTo>
                    <a:pt x="744208" y="146262"/>
                    <a:pt x="659541" y="199179"/>
                    <a:pt x="582283" y="239925"/>
                  </a:cubicBezTo>
                  <a:cubicBezTo>
                    <a:pt x="505025" y="280671"/>
                    <a:pt x="383316" y="334646"/>
                    <a:pt x="350508" y="351050"/>
                  </a:cubicBezTo>
                  <a:cubicBezTo>
                    <a:pt x="317700" y="367454"/>
                    <a:pt x="397075" y="332000"/>
                    <a:pt x="385433" y="338350"/>
                  </a:cubicBezTo>
                  <a:cubicBezTo>
                    <a:pt x="373791" y="344700"/>
                    <a:pt x="280658" y="389150"/>
                    <a:pt x="280658" y="389150"/>
                  </a:cubicBezTo>
                  <a:cubicBezTo>
                    <a:pt x="236737" y="410846"/>
                    <a:pt x="159479" y="445242"/>
                    <a:pt x="121908" y="468525"/>
                  </a:cubicBezTo>
                  <a:cubicBezTo>
                    <a:pt x="84337" y="491808"/>
                    <a:pt x="-46367" y="577004"/>
                    <a:pt x="17133" y="544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6" name="フリーフォーム 1685">
              <a:extLst>
                <a:ext uri="{FF2B5EF4-FFF2-40B4-BE49-F238E27FC236}">
                  <a16:creationId xmlns:a16="http://schemas.microsoft.com/office/drawing/2014/main" id="{45F290F4-0897-6895-C737-9E111864781B}"/>
                </a:ext>
              </a:extLst>
            </p:cNvPr>
            <p:cNvSpPr/>
            <p:nvPr/>
          </p:nvSpPr>
          <p:spPr>
            <a:xfrm>
              <a:off x="2390159" y="1751816"/>
              <a:ext cx="1315432" cy="480759"/>
            </a:xfrm>
            <a:custGeom>
              <a:avLst/>
              <a:gdLst>
                <a:gd name="connsiteX0" fmla="*/ 616 w 1315432"/>
                <a:gd name="connsiteY0" fmla="*/ 429409 h 480759"/>
                <a:gd name="connsiteX1" fmla="*/ 86341 w 1315432"/>
                <a:gd name="connsiteY1" fmla="*/ 470684 h 480759"/>
                <a:gd name="connsiteX2" fmla="*/ 495916 w 1315432"/>
                <a:gd name="connsiteY2" fmla="*/ 318284 h 480759"/>
                <a:gd name="connsiteX3" fmla="*/ 451466 w 1315432"/>
                <a:gd name="connsiteY3" fmla="*/ 321459 h 480759"/>
                <a:gd name="connsiteX4" fmla="*/ 1010266 w 1315432"/>
                <a:gd name="connsiteY4" fmla="*/ 96034 h 480759"/>
                <a:gd name="connsiteX5" fmla="*/ 975341 w 1315432"/>
                <a:gd name="connsiteY5" fmla="*/ 118259 h 480759"/>
                <a:gd name="connsiteX6" fmla="*/ 1092816 w 1315432"/>
                <a:gd name="connsiteY6" fmla="*/ 73809 h 480759"/>
                <a:gd name="connsiteX7" fmla="*/ 1197591 w 1315432"/>
                <a:gd name="connsiteY7" fmla="*/ 16659 h 480759"/>
                <a:gd name="connsiteX8" fmla="*/ 1311891 w 1315432"/>
                <a:gd name="connsiteY8" fmla="*/ 13484 h 480759"/>
                <a:gd name="connsiteX9" fmla="*/ 1264266 w 1315432"/>
                <a:gd name="connsiteY9" fmla="*/ 3959 h 480759"/>
                <a:gd name="connsiteX10" fmla="*/ 1048366 w 1315432"/>
                <a:gd name="connsiteY10" fmla="*/ 86509 h 480759"/>
                <a:gd name="connsiteX11" fmla="*/ 1080116 w 1315432"/>
                <a:gd name="connsiteY11" fmla="*/ 67459 h 480759"/>
                <a:gd name="connsiteX12" fmla="*/ 695941 w 1315432"/>
                <a:gd name="connsiteY12" fmla="*/ 207159 h 480759"/>
                <a:gd name="connsiteX13" fmla="*/ 445116 w 1315432"/>
                <a:gd name="connsiteY13" fmla="*/ 337334 h 480759"/>
                <a:gd name="connsiteX14" fmla="*/ 448291 w 1315432"/>
                <a:gd name="connsiteY14" fmla="*/ 334159 h 480759"/>
                <a:gd name="connsiteX15" fmla="*/ 146666 w 1315432"/>
                <a:gd name="connsiteY15" fmla="*/ 467509 h 480759"/>
                <a:gd name="connsiteX16" fmla="*/ 64116 w 1315432"/>
                <a:gd name="connsiteY16" fmla="*/ 477034 h 480759"/>
                <a:gd name="connsiteX17" fmla="*/ 105391 w 1315432"/>
                <a:gd name="connsiteY17" fmla="*/ 477034 h 480759"/>
                <a:gd name="connsiteX18" fmla="*/ 616 w 1315432"/>
                <a:gd name="connsiteY18" fmla="*/ 429409 h 4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5432" h="480759">
                  <a:moveTo>
                    <a:pt x="616" y="429409"/>
                  </a:moveTo>
                  <a:cubicBezTo>
                    <a:pt x="-2559" y="428351"/>
                    <a:pt x="3791" y="489205"/>
                    <a:pt x="86341" y="470684"/>
                  </a:cubicBezTo>
                  <a:cubicBezTo>
                    <a:pt x="168891" y="452163"/>
                    <a:pt x="435062" y="343155"/>
                    <a:pt x="495916" y="318284"/>
                  </a:cubicBezTo>
                  <a:cubicBezTo>
                    <a:pt x="556770" y="293413"/>
                    <a:pt x="365741" y="358501"/>
                    <a:pt x="451466" y="321459"/>
                  </a:cubicBezTo>
                  <a:cubicBezTo>
                    <a:pt x="537191" y="284417"/>
                    <a:pt x="922954" y="129901"/>
                    <a:pt x="1010266" y="96034"/>
                  </a:cubicBezTo>
                  <a:cubicBezTo>
                    <a:pt x="1097578" y="62167"/>
                    <a:pt x="961583" y="121963"/>
                    <a:pt x="975341" y="118259"/>
                  </a:cubicBezTo>
                  <a:cubicBezTo>
                    <a:pt x="989099" y="114555"/>
                    <a:pt x="1055774" y="90742"/>
                    <a:pt x="1092816" y="73809"/>
                  </a:cubicBezTo>
                  <a:cubicBezTo>
                    <a:pt x="1129858" y="56876"/>
                    <a:pt x="1161079" y="26713"/>
                    <a:pt x="1197591" y="16659"/>
                  </a:cubicBezTo>
                  <a:cubicBezTo>
                    <a:pt x="1234103" y="6605"/>
                    <a:pt x="1300779" y="15601"/>
                    <a:pt x="1311891" y="13484"/>
                  </a:cubicBezTo>
                  <a:cubicBezTo>
                    <a:pt x="1323003" y="11367"/>
                    <a:pt x="1308187" y="-8212"/>
                    <a:pt x="1264266" y="3959"/>
                  </a:cubicBezTo>
                  <a:cubicBezTo>
                    <a:pt x="1220345" y="16130"/>
                    <a:pt x="1079058" y="75926"/>
                    <a:pt x="1048366" y="86509"/>
                  </a:cubicBezTo>
                  <a:cubicBezTo>
                    <a:pt x="1017674" y="97092"/>
                    <a:pt x="1138853" y="47351"/>
                    <a:pt x="1080116" y="67459"/>
                  </a:cubicBezTo>
                  <a:cubicBezTo>
                    <a:pt x="1021379" y="87567"/>
                    <a:pt x="801774" y="162180"/>
                    <a:pt x="695941" y="207159"/>
                  </a:cubicBezTo>
                  <a:cubicBezTo>
                    <a:pt x="590108" y="252138"/>
                    <a:pt x="486391" y="316167"/>
                    <a:pt x="445116" y="337334"/>
                  </a:cubicBezTo>
                  <a:cubicBezTo>
                    <a:pt x="403841" y="358501"/>
                    <a:pt x="448291" y="334159"/>
                    <a:pt x="448291" y="334159"/>
                  </a:cubicBezTo>
                  <a:cubicBezTo>
                    <a:pt x="398549" y="355855"/>
                    <a:pt x="210695" y="443697"/>
                    <a:pt x="146666" y="467509"/>
                  </a:cubicBezTo>
                  <a:cubicBezTo>
                    <a:pt x="82637" y="491321"/>
                    <a:pt x="70995" y="475447"/>
                    <a:pt x="64116" y="477034"/>
                  </a:cubicBezTo>
                  <a:cubicBezTo>
                    <a:pt x="57237" y="478621"/>
                    <a:pt x="113858" y="479151"/>
                    <a:pt x="105391" y="477034"/>
                  </a:cubicBezTo>
                  <a:cubicBezTo>
                    <a:pt x="96924" y="474917"/>
                    <a:pt x="3791" y="430467"/>
                    <a:pt x="616" y="4294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7" name="フリーフォーム 1686">
              <a:extLst>
                <a:ext uri="{FF2B5EF4-FFF2-40B4-BE49-F238E27FC236}">
                  <a16:creationId xmlns:a16="http://schemas.microsoft.com/office/drawing/2014/main" id="{FE224DEE-3802-FDD7-9051-69BAD5E30224}"/>
                </a:ext>
              </a:extLst>
            </p:cNvPr>
            <p:cNvSpPr/>
            <p:nvPr/>
          </p:nvSpPr>
          <p:spPr>
            <a:xfrm>
              <a:off x="2984344" y="1359813"/>
              <a:ext cx="261996" cy="180602"/>
            </a:xfrm>
            <a:custGeom>
              <a:avLst/>
              <a:gdLst>
                <a:gd name="connsiteX0" fmla="*/ 156 w 261996"/>
                <a:gd name="connsiteY0" fmla="*/ 2262 h 180602"/>
                <a:gd name="connsiteX1" fmla="*/ 152556 w 261996"/>
                <a:gd name="connsiteY1" fmla="*/ 40362 h 180602"/>
                <a:gd name="connsiteX2" fmla="*/ 231931 w 261996"/>
                <a:gd name="connsiteY2" fmla="*/ 113387 h 180602"/>
                <a:gd name="connsiteX3" fmla="*/ 247806 w 261996"/>
                <a:gd name="connsiteY3" fmla="*/ 151487 h 180602"/>
                <a:gd name="connsiteX4" fmla="*/ 228756 w 261996"/>
                <a:gd name="connsiteY4" fmla="*/ 180062 h 180602"/>
                <a:gd name="connsiteX5" fmla="*/ 260506 w 261996"/>
                <a:gd name="connsiteY5" fmla="*/ 126087 h 180602"/>
                <a:gd name="connsiteX6" fmla="*/ 171606 w 261996"/>
                <a:gd name="connsiteY6" fmla="*/ 21312 h 180602"/>
                <a:gd name="connsiteX7" fmla="*/ 181131 w 261996"/>
                <a:gd name="connsiteY7" fmla="*/ 49887 h 180602"/>
                <a:gd name="connsiteX8" fmla="*/ 123981 w 261996"/>
                <a:gd name="connsiteY8" fmla="*/ 8612 h 180602"/>
                <a:gd name="connsiteX9" fmla="*/ 156 w 261996"/>
                <a:gd name="connsiteY9" fmla="*/ 2262 h 18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996" h="180602">
                  <a:moveTo>
                    <a:pt x="156" y="2262"/>
                  </a:moveTo>
                  <a:cubicBezTo>
                    <a:pt x="4919" y="7554"/>
                    <a:pt x="113927" y="21841"/>
                    <a:pt x="152556" y="40362"/>
                  </a:cubicBezTo>
                  <a:cubicBezTo>
                    <a:pt x="191185" y="58883"/>
                    <a:pt x="216056" y="94866"/>
                    <a:pt x="231931" y="113387"/>
                  </a:cubicBezTo>
                  <a:cubicBezTo>
                    <a:pt x="247806" y="131908"/>
                    <a:pt x="248335" y="140375"/>
                    <a:pt x="247806" y="151487"/>
                  </a:cubicBezTo>
                  <a:cubicBezTo>
                    <a:pt x="247277" y="162599"/>
                    <a:pt x="226639" y="184295"/>
                    <a:pt x="228756" y="180062"/>
                  </a:cubicBezTo>
                  <a:cubicBezTo>
                    <a:pt x="230873" y="175829"/>
                    <a:pt x="270031" y="152545"/>
                    <a:pt x="260506" y="126087"/>
                  </a:cubicBezTo>
                  <a:cubicBezTo>
                    <a:pt x="250981" y="99629"/>
                    <a:pt x="184835" y="34012"/>
                    <a:pt x="171606" y="21312"/>
                  </a:cubicBezTo>
                  <a:cubicBezTo>
                    <a:pt x="158377" y="8612"/>
                    <a:pt x="189068" y="52004"/>
                    <a:pt x="181131" y="49887"/>
                  </a:cubicBezTo>
                  <a:cubicBezTo>
                    <a:pt x="173194" y="47770"/>
                    <a:pt x="147264" y="15491"/>
                    <a:pt x="123981" y="8612"/>
                  </a:cubicBezTo>
                  <a:cubicBezTo>
                    <a:pt x="100698" y="1733"/>
                    <a:pt x="-4607" y="-3030"/>
                    <a:pt x="156" y="2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8" name="フリーフォーム 1687">
              <a:extLst>
                <a:ext uri="{FF2B5EF4-FFF2-40B4-BE49-F238E27FC236}">
                  <a16:creationId xmlns:a16="http://schemas.microsoft.com/office/drawing/2014/main" id="{028568A8-102D-68C9-0BC1-065365981CD0}"/>
                </a:ext>
              </a:extLst>
            </p:cNvPr>
            <p:cNvSpPr/>
            <p:nvPr/>
          </p:nvSpPr>
          <p:spPr>
            <a:xfrm>
              <a:off x="2892404" y="1495231"/>
              <a:ext cx="420416" cy="397070"/>
            </a:xfrm>
            <a:custGeom>
              <a:avLst/>
              <a:gdLst>
                <a:gd name="connsiteX0" fmla="*/ 21 w 420416"/>
                <a:gd name="connsiteY0" fmla="*/ 397069 h 397070"/>
                <a:gd name="connsiteX1" fmla="*/ 276246 w 420416"/>
                <a:gd name="connsiteY1" fmla="*/ 238319 h 397070"/>
                <a:gd name="connsiteX2" fmla="*/ 241321 w 420416"/>
                <a:gd name="connsiteY2" fmla="*/ 257369 h 397070"/>
                <a:gd name="connsiteX3" fmla="*/ 393721 w 420416"/>
                <a:gd name="connsiteY3" fmla="*/ 162119 h 397070"/>
                <a:gd name="connsiteX4" fmla="*/ 400071 w 420416"/>
                <a:gd name="connsiteY4" fmla="*/ 114494 h 397070"/>
                <a:gd name="connsiteX5" fmla="*/ 358796 w 420416"/>
                <a:gd name="connsiteY5" fmla="*/ 22419 h 397070"/>
                <a:gd name="connsiteX6" fmla="*/ 368321 w 420416"/>
                <a:gd name="connsiteY6" fmla="*/ 66869 h 397070"/>
                <a:gd name="connsiteX7" fmla="*/ 381021 w 420416"/>
                <a:gd name="connsiteY7" fmla="*/ 130369 h 397070"/>
                <a:gd name="connsiteX8" fmla="*/ 339746 w 420416"/>
                <a:gd name="connsiteY8" fmla="*/ 19244 h 397070"/>
                <a:gd name="connsiteX9" fmla="*/ 355621 w 420416"/>
                <a:gd name="connsiteY9" fmla="*/ 38294 h 397070"/>
                <a:gd name="connsiteX10" fmla="*/ 365146 w 420416"/>
                <a:gd name="connsiteY10" fmla="*/ 3369 h 397070"/>
                <a:gd name="connsiteX11" fmla="*/ 419121 w 420416"/>
                <a:gd name="connsiteY11" fmla="*/ 136719 h 397070"/>
                <a:gd name="connsiteX12" fmla="*/ 390546 w 420416"/>
                <a:gd name="connsiteY12" fmla="*/ 177994 h 397070"/>
                <a:gd name="connsiteX13" fmla="*/ 254021 w 420416"/>
                <a:gd name="connsiteY13" fmla="*/ 273244 h 397070"/>
                <a:gd name="connsiteX14" fmla="*/ 292121 w 420416"/>
                <a:gd name="connsiteY14" fmla="*/ 235144 h 397070"/>
                <a:gd name="connsiteX15" fmla="*/ 21 w 420416"/>
                <a:gd name="connsiteY15" fmla="*/ 397069 h 39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0416" h="397070">
                  <a:moveTo>
                    <a:pt x="21" y="397069"/>
                  </a:moveTo>
                  <a:cubicBezTo>
                    <a:pt x="-2625" y="397598"/>
                    <a:pt x="236029" y="261602"/>
                    <a:pt x="276246" y="238319"/>
                  </a:cubicBezTo>
                  <a:cubicBezTo>
                    <a:pt x="316463" y="215036"/>
                    <a:pt x="221742" y="270069"/>
                    <a:pt x="241321" y="257369"/>
                  </a:cubicBezTo>
                  <a:cubicBezTo>
                    <a:pt x="260900" y="244669"/>
                    <a:pt x="367263" y="185931"/>
                    <a:pt x="393721" y="162119"/>
                  </a:cubicBezTo>
                  <a:cubicBezTo>
                    <a:pt x="420179" y="138307"/>
                    <a:pt x="405892" y="137777"/>
                    <a:pt x="400071" y="114494"/>
                  </a:cubicBezTo>
                  <a:cubicBezTo>
                    <a:pt x="394250" y="91211"/>
                    <a:pt x="364088" y="30356"/>
                    <a:pt x="358796" y="22419"/>
                  </a:cubicBezTo>
                  <a:cubicBezTo>
                    <a:pt x="353504" y="14482"/>
                    <a:pt x="364617" y="48877"/>
                    <a:pt x="368321" y="66869"/>
                  </a:cubicBezTo>
                  <a:cubicBezTo>
                    <a:pt x="372025" y="84861"/>
                    <a:pt x="385784" y="138306"/>
                    <a:pt x="381021" y="130369"/>
                  </a:cubicBezTo>
                  <a:cubicBezTo>
                    <a:pt x="376259" y="122431"/>
                    <a:pt x="343979" y="34590"/>
                    <a:pt x="339746" y="19244"/>
                  </a:cubicBezTo>
                  <a:cubicBezTo>
                    <a:pt x="335513" y="3898"/>
                    <a:pt x="351388" y="40940"/>
                    <a:pt x="355621" y="38294"/>
                  </a:cubicBezTo>
                  <a:cubicBezTo>
                    <a:pt x="359854" y="35648"/>
                    <a:pt x="354563" y="-13035"/>
                    <a:pt x="365146" y="3369"/>
                  </a:cubicBezTo>
                  <a:cubicBezTo>
                    <a:pt x="375729" y="19773"/>
                    <a:pt x="414888" y="107615"/>
                    <a:pt x="419121" y="136719"/>
                  </a:cubicBezTo>
                  <a:cubicBezTo>
                    <a:pt x="423354" y="165823"/>
                    <a:pt x="418063" y="155240"/>
                    <a:pt x="390546" y="177994"/>
                  </a:cubicBezTo>
                  <a:cubicBezTo>
                    <a:pt x="363029" y="200748"/>
                    <a:pt x="270425" y="263719"/>
                    <a:pt x="254021" y="273244"/>
                  </a:cubicBezTo>
                  <a:cubicBezTo>
                    <a:pt x="237617" y="282769"/>
                    <a:pt x="330221" y="216623"/>
                    <a:pt x="292121" y="235144"/>
                  </a:cubicBezTo>
                  <a:cubicBezTo>
                    <a:pt x="254021" y="253665"/>
                    <a:pt x="2667" y="396540"/>
                    <a:pt x="21" y="3970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9" name="フリーフォーム 1688">
              <a:extLst>
                <a:ext uri="{FF2B5EF4-FFF2-40B4-BE49-F238E27FC236}">
                  <a16:creationId xmlns:a16="http://schemas.microsoft.com/office/drawing/2014/main" id="{876BFE80-D092-1733-DE61-1EDB065EC8B9}"/>
                </a:ext>
              </a:extLst>
            </p:cNvPr>
            <p:cNvSpPr/>
            <p:nvPr/>
          </p:nvSpPr>
          <p:spPr>
            <a:xfrm>
              <a:off x="3657590" y="1152475"/>
              <a:ext cx="284003" cy="31941"/>
            </a:xfrm>
            <a:custGeom>
              <a:avLst/>
              <a:gdLst>
                <a:gd name="connsiteX0" fmla="*/ 10 w 284003"/>
                <a:gd name="connsiteY0" fmla="*/ 15925 h 31941"/>
                <a:gd name="connsiteX1" fmla="*/ 209560 w 284003"/>
                <a:gd name="connsiteY1" fmla="*/ 6400 h 31941"/>
                <a:gd name="connsiteX2" fmla="*/ 282585 w 284003"/>
                <a:gd name="connsiteY2" fmla="*/ 31800 h 31941"/>
                <a:gd name="connsiteX3" fmla="*/ 155585 w 284003"/>
                <a:gd name="connsiteY3" fmla="*/ 15925 h 31941"/>
                <a:gd name="connsiteX4" fmla="*/ 200035 w 284003"/>
                <a:gd name="connsiteY4" fmla="*/ 50 h 31941"/>
                <a:gd name="connsiteX5" fmla="*/ 10 w 284003"/>
                <a:gd name="connsiteY5" fmla="*/ 15925 h 3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003" h="31941">
                  <a:moveTo>
                    <a:pt x="10" y="15925"/>
                  </a:moveTo>
                  <a:cubicBezTo>
                    <a:pt x="1598" y="16983"/>
                    <a:pt x="162464" y="3754"/>
                    <a:pt x="209560" y="6400"/>
                  </a:cubicBezTo>
                  <a:cubicBezTo>
                    <a:pt x="256656" y="9046"/>
                    <a:pt x="291581" y="30213"/>
                    <a:pt x="282585" y="31800"/>
                  </a:cubicBezTo>
                  <a:cubicBezTo>
                    <a:pt x="273589" y="33387"/>
                    <a:pt x="169343" y="21217"/>
                    <a:pt x="155585" y="15925"/>
                  </a:cubicBezTo>
                  <a:cubicBezTo>
                    <a:pt x="141827" y="10633"/>
                    <a:pt x="220672" y="1108"/>
                    <a:pt x="200035" y="50"/>
                  </a:cubicBezTo>
                  <a:cubicBezTo>
                    <a:pt x="179398" y="-1008"/>
                    <a:pt x="-1578" y="14867"/>
                    <a:pt x="10" y="159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0" name="フリーフォーム 1689">
              <a:extLst>
                <a:ext uri="{FF2B5EF4-FFF2-40B4-BE49-F238E27FC236}">
                  <a16:creationId xmlns:a16="http://schemas.microsoft.com/office/drawing/2014/main" id="{31324788-33A7-DAAE-0012-433D4C695079}"/>
                </a:ext>
              </a:extLst>
            </p:cNvPr>
            <p:cNvSpPr/>
            <p:nvPr/>
          </p:nvSpPr>
          <p:spPr>
            <a:xfrm>
              <a:off x="2990352" y="1272993"/>
              <a:ext cx="365821" cy="153182"/>
            </a:xfrm>
            <a:custGeom>
              <a:avLst/>
              <a:gdLst>
                <a:gd name="connsiteX0" fmla="*/ 498 w 365821"/>
                <a:gd name="connsiteY0" fmla="*/ 98607 h 153182"/>
                <a:gd name="connsiteX1" fmla="*/ 121148 w 365821"/>
                <a:gd name="connsiteY1" fmla="*/ 73207 h 153182"/>
                <a:gd name="connsiteX2" fmla="*/ 238623 w 365821"/>
                <a:gd name="connsiteY2" fmla="*/ 182 h 153182"/>
                <a:gd name="connsiteX3" fmla="*/ 178298 w 365821"/>
                <a:gd name="connsiteY3" fmla="*/ 54157 h 153182"/>
                <a:gd name="connsiteX4" fmla="*/ 244973 w 365821"/>
                <a:gd name="connsiteY4" fmla="*/ 108132 h 153182"/>
                <a:gd name="connsiteX5" fmla="*/ 197348 w 365821"/>
                <a:gd name="connsiteY5" fmla="*/ 101782 h 153182"/>
                <a:gd name="connsiteX6" fmla="*/ 279898 w 365821"/>
                <a:gd name="connsiteY6" fmla="*/ 149407 h 153182"/>
                <a:gd name="connsiteX7" fmla="*/ 365623 w 365821"/>
                <a:gd name="connsiteY7" fmla="*/ 149407 h 153182"/>
                <a:gd name="connsiteX8" fmla="*/ 298948 w 365821"/>
                <a:gd name="connsiteY8" fmla="*/ 143057 h 153182"/>
                <a:gd name="connsiteX9" fmla="*/ 159248 w 365821"/>
                <a:gd name="connsiteY9" fmla="*/ 73207 h 153182"/>
                <a:gd name="connsiteX10" fmla="*/ 175123 w 365821"/>
                <a:gd name="connsiteY10" fmla="*/ 82732 h 153182"/>
                <a:gd name="connsiteX11" fmla="*/ 171948 w 365821"/>
                <a:gd name="connsiteY11" fmla="*/ 57332 h 153182"/>
                <a:gd name="connsiteX12" fmla="*/ 168773 w 365821"/>
                <a:gd name="connsiteY12" fmla="*/ 35107 h 153182"/>
                <a:gd name="connsiteX13" fmla="*/ 498 w 365821"/>
                <a:gd name="connsiteY13" fmla="*/ 98607 h 15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5821" h="153182">
                  <a:moveTo>
                    <a:pt x="498" y="98607"/>
                  </a:moveTo>
                  <a:cubicBezTo>
                    <a:pt x="-7439" y="104957"/>
                    <a:pt x="81461" y="89611"/>
                    <a:pt x="121148" y="73207"/>
                  </a:cubicBezTo>
                  <a:cubicBezTo>
                    <a:pt x="160835" y="56803"/>
                    <a:pt x="229098" y="3357"/>
                    <a:pt x="238623" y="182"/>
                  </a:cubicBezTo>
                  <a:cubicBezTo>
                    <a:pt x="248148" y="-2993"/>
                    <a:pt x="177240" y="36166"/>
                    <a:pt x="178298" y="54157"/>
                  </a:cubicBezTo>
                  <a:cubicBezTo>
                    <a:pt x="179356" y="72148"/>
                    <a:pt x="241798" y="100194"/>
                    <a:pt x="244973" y="108132"/>
                  </a:cubicBezTo>
                  <a:cubicBezTo>
                    <a:pt x="248148" y="116070"/>
                    <a:pt x="191527" y="94903"/>
                    <a:pt x="197348" y="101782"/>
                  </a:cubicBezTo>
                  <a:cubicBezTo>
                    <a:pt x="203169" y="108661"/>
                    <a:pt x="251852" y="141470"/>
                    <a:pt x="279898" y="149407"/>
                  </a:cubicBezTo>
                  <a:cubicBezTo>
                    <a:pt x="307944" y="157345"/>
                    <a:pt x="362448" y="150465"/>
                    <a:pt x="365623" y="149407"/>
                  </a:cubicBezTo>
                  <a:cubicBezTo>
                    <a:pt x="368798" y="148349"/>
                    <a:pt x="333344" y="155757"/>
                    <a:pt x="298948" y="143057"/>
                  </a:cubicBezTo>
                  <a:cubicBezTo>
                    <a:pt x="264552" y="130357"/>
                    <a:pt x="159248" y="73207"/>
                    <a:pt x="159248" y="73207"/>
                  </a:cubicBezTo>
                  <a:cubicBezTo>
                    <a:pt x="138610" y="63153"/>
                    <a:pt x="173006" y="85378"/>
                    <a:pt x="175123" y="82732"/>
                  </a:cubicBezTo>
                  <a:cubicBezTo>
                    <a:pt x="177240" y="80086"/>
                    <a:pt x="173006" y="65269"/>
                    <a:pt x="171948" y="57332"/>
                  </a:cubicBezTo>
                  <a:cubicBezTo>
                    <a:pt x="170890" y="49395"/>
                    <a:pt x="190469" y="29286"/>
                    <a:pt x="168773" y="35107"/>
                  </a:cubicBezTo>
                  <a:cubicBezTo>
                    <a:pt x="147077" y="40928"/>
                    <a:pt x="8435" y="92257"/>
                    <a:pt x="498" y="986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1" name="フリーフォーム 1690">
              <a:extLst>
                <a:ext uri="{FF2B5EF4-FFF2-40B4-BE49-F238E27FC236}">
                  <a16:creationId xmlns:a16="http://schemas.microsoft.com/office/drawing/2014/main" id="{F963BF13-D170-D266-E749-FB9D6D7A7F24}"/>
                </a:ext>
              </a:extLst>
            </p:cNvPr>
            <p:cNvSpPr/>
            <p:nvPr/>
          </p:nvSpPr>
          <p:spPr>
            <a:xfrm>
              <a:off x="2911439" y="1479550"/>
              <a:ext cx="254235" cy="101627"/>
            </a:xfrm>
            <a:custGeom>
              <a:avLst/>
              <a:gdLst>
                <a:gd name="connsiteX0" fmla="*/ 36 w 254235"/>
                <a:gd name="connsiteY0" fmla="*/ 101600 h 101627"/>
                <a:gd name="connsiteX1" fmla="*/ 168311 w 254235"/>
                <a:gd name="connsiteY1" fmla="*/ 19050 h 101627"/>
                <a:gd name="connsiteX2" fmla="*/ 254036 w 254235"/>
                <a:gd name="connsiteY2" fmla="*/ 0 h 101627"/>
                <a:gd name="connsiteX3" fmla="*/ 193711 w 254235"/>
                <a:gd name="connsiteY3" fmla="*/ 19050 h 101627"/>
                <a:gd name="connsiteX4" fmla="*/ 117511 w 254235"/>
                <a:gd name="connsiteY4" fmla="*/ 44450 h 101627"/>
                <a:gd name="connsiteX5" fmla="*/ 152436 w 254235"/>
                <a:gd name="connsiteY5" fmla="*/ 9525 h 101627"/>
                <a:gd name="connsiteX6" fmla="*/ 36 w 254235"/>
                <a:gd name="connsiteY6" fmla="*/ 101600 h 10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235" h="101627">
                  <a:moveTo>
                    <a:pt x="36" y="101600"/>
                  </a:moveTo>
                  <a:cubicBezTo>
                    <a:pt x="2682" y="103188"/>
                    <a:pt x="125978" y="35983"/>
                    <a:pt x="168311" y="19050"/>
                  </a:cubicBezTo>
                  <a:cubicBezTo>
                    <a:pt x="210644" y="2117"/>
                    <a:pt x="249803" y="0"/>
                    <a:pt x="254036" y="0"/>
                  </a:cubicBezTo>
                  <a:cubicBezTo>
                    <a:pt x="258269" y="0"/>
                    <a:pt x="193711" y="19050"/>
                    <a:pt x="193711" y="19050"/>
                  </a:cubicBezTo>
                  <a:cubicBezTo>
                    <a:pt x="170957" y="26458"/>
                    <a:pt x="124390" y="46037"/>
                    <a:pt x="117511" y="44450"/>
                  </a:cubicBezTo>
                  <a:cubicBezTo>
                    <a:pt x="110632" y="42863"/>
                    <a:pt x="166724" y="3175"/>
                    <a:pt x="152436" y="9525"/>
                  </a:cubicBezTo>
                  <a:cubicBezTo>
                    <a:pt x="138148" y="15875"/>
                    <a:pt x="-2610" y="100012"/>
                    <a:pt x="36" y="1016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2" name="フリーフォーム 1691">
              <a:extLst>
                <a:ext uri="{FF2B5EF4-FFF2-40B4-BE49-F238E27FC236}">
                  <a16:creationId xmlns:a16="http://schemas.microsoft.com/office/drawing/2014/main" id="{65EDA309-BBBF-CADB-8AED-CB84A54D18CD}"/>
                </a:ext>
              </a:extLst>
            </p:cNvPr>
            <p:cNvSpPr/>
            <p:nvPr/>
          </p:nvSpPr>
          <p:spPr>
            <a:xfrm>
              <a:off x="3301928" y="1441448"/>
              <a:ext cx="170071" cy="194739"/>
            </a:xfrm>
            <a:custGeom>
              <a:avLst/>
              <a:gdLst>
                <a:gd name="connsiteX0" fmla="*/ 72 w 170071"/>
                <a:gd name="connsiteY0" fmla="*/ 2 h 194739"/>
                <a:gd name="connsiteX1" fmla="*/ 85797 w 170071"/>
                <a:gd name="connsiteY1" fmla="*/ 107952 h 194739"/>
                <a:gd name="connsiteX2" fmla="*/ 108022 w 170071"/>
                <a:gd name="connsiteY2" fmla="*/ 120652 h 194739"/>
                <a:gd name="connsiteX3" fmla="*/ 85797 w 170071"/>
                <a:gd name="connsiteY3" fmla="*/ 155577 h 194739"/>
                <a:gd name="connsiteX4" fmla="*/ 34997 w 170071"/>
                <a:gd name="connsiteY4" fmla="*/ 193677 h 194739"/>
                <a:gd name="connsiteX5" fmla="*/ 168347 w 170071"/>
                <a:gd name="connsiteY5" fmla="*/ 111127 h 194739"/>
                <a:gd name="connsiteX6" fmla="*/ 114372 w 170071"/>
                <a:gd name="connsiteY6" fmla="*/ 123827 h 194739"/>
                <a:gd name="connsiteX7" fmla="*/ 101672 w 170071"/>
                <a:gd name="connsiteY7" fmla="*/ 104777 h 194739"/>
                <a:gd name="connsiteX8" fmla="*/ 72 w 170071"/>
                <a:gd name="connsiteY8" fmla="*/ 2 h 19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071" h="194739">
                  <a:moveTo>
                    <a:pt x="72" y="2"/>
                  </a:moveTo>
                  <a:cubicBezTo>
                    <a:pt x="-2574" y="531"/>
                    <a:pt x="67805" y="87844"/>
                    <a:pt x="85797" y="107952"/>
                  </a:cubicBezTo>
                  <a:cubicBezTo>
                    <a:pt x="103789" y="128060"/>
                    <a:pt x="108022" y="112715"/>
                    <a:pt x="108022" y="120652"/>
                  </a:cubicBezTo>
                  <a:cubicBezTo>
                    <a:pt x="108022" y="128589"/>
                    <a:pt x="97968" y="143406"/>
                    <a:pt x="85797" y="155577"/>
                  </a:cubicBezTo>
                  <a:cubicBezTo>
                    <a:pt x="73626" y="167748"/>
                    <a:pt x="21239" y="201085"/>
                    <a:pt x="34997" y="193677"/>
                  </a:cubicBezTo>
                  <a:cubicBezTo>
                    <a:pt x="48755" y="186269"/>
                    <a:pt x="155118" y="122769"/>
                    <a:pt x="168347" y="111127"/>
                  </a:cubicBezTo>
                  <a:cubicBezTo>
                    <a:pt x="181576" y="99485"/>
                    <a:pt x="114372" y="123827"/>
                    <a:pt x="114372" y="123827"/>
                  </a:cubicBezTo>
                  <a:cubicBezTo>
                    <a:pt x="103260" y="122769"/>
                    <a:pt x="118076" y="120123"/>
                    <a:pt x="101672" y="104777"/>
                  </a:cubicBezTo>
                  <a:cubicBezTo>
                    <a:pt x="85268" y="89431"/>
                    <a:pt x="2718" y="-527"/>
                    <a:pt x="72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3" name="フリーフォーム 1692">
              <a:extLst>
                <a:ext uri="{FF2B5EF4-FFF2-40B4-BE49-F238E27FC236}">
                  <a16:creationId xmlns:a16="http://schemas.microsoft.com/office/drawing/2014/main" id="{D97BBF6F-1472-7296-EE90-23FC75FB3711}"/>
                </a:ext>
              </a:extLst>
            </p:cNvPr>
            <p:cNvSpPr/>
            <p:nvPr/>
          </p:nvSpPr>
          <p:spPr>
            <a:xfrm>
              <a:off x="3311202" y="1438208"/>
              <a:ext cx="219484" cy="111618"/>
            </a:xfrm>
            <a:custGeom>
              <a:avLst/>
              <a:gdLst>
                <a:gd name="connsiteX0" fmla="*/ 323 w 219484"/>
                <a:gd name="connsiteY0" fmla="*/ 67 h 111618"/>
                <a:gd name="connsiteX1" fmla="*/ 105098 w 219484"/>
                <a:gd name="connsiteY1" fmla="*/ 92142 h 111618"/>
                <a:gd name="connsiteX2" fmla="*/ 219398 w 219484"/>
                <a:gd name="connsiteY2" fmla="*/ 111192 h 111618"/>
                <a:gd name="connsiteX3" fmla="*/ 124148 w 219484"/>
                <a:gd name="connsiteY3" fmla="*/ 82617 h 111618"/>
                <a:gd name="connsiteX4" fmla="*/ 140023 w 219484"/>
                <a:gd name="connsiteY4" fmla="*/ 108017 h 111618"/>
                <a:gd name="connsiteX5" fmla="*/ 323 w 219484"/>
                <a:gd name="connsiteY5" fmla="*/ 67 h 11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484" h="111618">
                  <a:moveTo>
                    <a:pt x="323" y="67"/>
                  </a:moveTo>
                  <a:cubicBezTo>
                    <a:pt x="-5498" y="-2579"/>
                    <a:pt x="68586" y="73621"/>
                    <a:pt x="105098" y="92142"/>
                  </a:cubicBezTo>
                  <a:cubicBezTo>
                    <a:pt x="141611" y="110663"/>
                    <a:pt x="216223" y="112779"/>
                    <a:pt x="219398" y="111192"/>
                  </a:cubicBezTo>
                  <a:cubicBezTo>
                    <a:pt x="222573" y="109605"/>
                    <a:pt x="137377" y="83146"/>
                    <a:pt x="124148" y="82617"/>
                  </a:cubicBezTo>
                  <a:cubicBezTo>
                    <a:pt x="110919" y="82088"/>
                    <a:pt x="156956" y="118071"/>
                    <a:pt x="140023" y="108017"/>
                  </a:cubicBezTo>
                  <a:cubicBezTo>
                    <a:pt x="123090" y="97963"/>
                    <a:pt x="6144" y="2713"/>
                    <a:pt x="323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4" name="フリーフォーム 1693">
              <a:extLst>
                <a:ext uri="{FF2B5EF4-FFF2-40B4-BE49-F238E27FC236}">
                  <a16:creationId xmlns:a16="http://schemas.microsoft.com/office/drawing/2014/main" id="{F39789D6-A269-9618-C72E-ABC92A24EA27}"/>
                </a:ext>
              </a:extLst>
            </p:cNvPr>
            <p:cNvSpPr/>
            <p:nvPr/>
          </p:nvSpPr>
          <p:spPr>
            <a:xfrm>
              <a:off x="3114675" y="1561788"/>
              <a:ext cx="477576" cy="241612"/>
            </a:xfrm>
            <a:custGeom>
              <a:avLst/>
              <a:gdLst>
                <a:gd name="connsiteX0" fmla="*/ 0 w 477576"/>
                <a:gd name="connsiteY0" fmla="*/ 241612 h 241612"/>
                <a:gd name="connsiteX1" fmla="*/ 317500 w 477576"/>
                <a:gd name="connsiteY1" fmla="*/ 105087 h 241612"/>
                <a:gd name="connsiteX2" fmla="*/ 304800 w 477576"/>
                <a:gd name="connsiteY2" fmla="*/ 124137 h 241612"/>
                <a:gd name="connsiteX3" fmla="*/ 371475 w 477576"/>
                <a:gd name="connsiteY3" fmla="*/ 60637 h 241612"/>
                <a:gd name="connsiteX4" fmla="*/ 476250 w 477576"/>
                <a:gd name="connsiteY4" fmla="*/ 86037 h 241612"/>
                <a:gd name="connsiteX5" fmla="*/ 428625 w 477576"/>
                <a:gd name="connsiteY5" fmla="*/ 60637 h 241612"/>
                <a:gd name="connsiteX6" fmla="*/ 400050 w 477576"/>
                <a:gd name="connsiteY6" fmla="*/ 312 h 241612"/>
                <a:gd name="connsiteX7" fmla="*/ 393700 w 477576"/>
                <a:gd name="connsiteY7" fmla="*/ 38412 h 241612"/>
                <a:gd name="connsiteX8" fmla="*/ 311150 w 477576"/>
                <a:gd name="connsiteY8" fmla="*/ 70162 h 241612"/>
                <a:gd name="connsiteX9" fmla="*/ 304800 w 477576"/>
                <a:gd name="connsiteY9" fmla="*/ 89212 h 241612"/>
                <a:gd name="connsiteX10" fmla="*/ 358775 w 477576"/>
                <a:gd name="connsiteY10" fmla="*/ 73337 h 241612"/>
                <a:gd name="connsiteX11" fmla="*/ 158750 w 477576"/>
                <a:gd name="connsiteY11" fmla="*/ 159062 h 241612"/>
                <a:gd name="connsiteX12" fmla="*/ 0 w 477576"/>
                <a:gd name="connsiteY12" fmla="*/ 241612 h 24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576" h="241612">
                  <a:moveTo>
                    <a:pt x="0" y="241612"/>
                  </a:moveTo>
                  <a:lnTo>
                    <a:pt x="317500" y="105087"/>
                  </a:lnTo>
                  <a:cubicBezTo>
                    <a:pt x="368300" y="85508"/>
                    <a:pt x="295804" y="131545"/>
                    <a:pt x="304800" y="124137"/>
                  </a:cubicBezTo>
                  <a:cubicBezTo>
                    <a:pt x="313796" y="116729"/>
                    <a:pt x="342900" y="66987"/>
                    <a:pt x="371475" y="60637"/>
                  </a:cubicBezTo>
                  <a:cubicBezTo>
                    <a:pt x="400050" y="54287"/>
                    <a:pt x="466725" y="86037"/>
                    <a:pt x="476250" y="86037"/>
                  </a:cubicBezTo>
                  <a:cubicBezTo>
                    <a:pt x="485775" y="86037"/>
                    <a:pt x="441325" y="74924"/>
                    <a:pt x="428625" y="60637"/>
                  </a:cubicBezTo>
                  <a:cubicBezTo>
                    <a:pt x="415925" y="46349"/>
                    <a:pt x="405871" y="4016"/>
                    <a:pt x="400050" y="312"/>
                  </a:cubicBezTo>
                  <a:cubicBezTo>
                    <a:pt x="394229" y="-3392"/>
                    <a:pt x="408516" y="26770"/>
                    <a:pt x="393700" y="38412"/>
                  </a:cubicBezTo>
                  <a:cubicBezTo>
                    <a:pt x="378884" y="50054"/>
                    <a:pt x="325967" y="61695"/>
                    <a:pt x="311150" y="70162"/>
                  </a:cubicBezTo>
                  <a:cubicBezTo>
                    <a:pt x="296333" y="78629"/>
                    <a:pt x="296863" y="88683"/>
                    <a:pt x="304800" y="89212"/>
                  </a:cubicBezTo>
                  <a:cubicBezTo>
                    <a:pt x="312738" y="89741"/>
                    <a:pt x="383117" y="61695"/>
                    <a:pt x="358775" y="73337"/>
                  </a:cubicBezTo>
                  <a:cubicBezTo>
                    <a:pt x="334433" y="84979"/>
                    <a:pt x="158750" y="159062"/>
                    <a:pt x="158750" y="159062"/>
                  </a:cubicBezTo>
                  <a:lnTo>
                    <a:pt x="0" y="241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5" name="フリーフォーム 1694">
              <a:extLst>
                <a:ext uri="{FF2B5EF4-FFF2-40B4-BE49-F238E27FC236}">
                  <a16:creationId xmlns:a16="http://schemas.microsoft.com/office/drawing/2014/main" id="{43CDC027-D065-324D-312A-4CB75A1DE678}"/>
                </a:ext>
              </a:extLst>
            </p:cNvPr>
            <p:cNvSpPr/>
            <p:nvPr/>
          </p:nvSpPr>
          <p:spPr>
            <a:xfrm>
              <a:off x="3266854" y="1289015"/>
              <a:ext cx="276945" cy="85760"/>
            </a:xfrm>
            <a:custGeom>
              <a:avLst/>
              <a:gdLst>
                <a:gd name="connsiteX0" fmla="*/ 221 w 276945"/>
                <a:gd name="connsiteY0" fmla="*/ 35 h 85760"/>
                <a:gd name="connsiteX1" fmla="*/ 171671 w 276945"/>
                <a:gd name="connsiteY1" fmla="*/ 63535 h 85760"/>
                <a:gd name="connsiteX2" fmla="*/ 276446 w 276945"/>
                <a:gd name="connsiteY2" fmla="*/ 76235 h 85760"/>
                <a:gd name="connsiteX3" fmla="*/ 130396 w 276945"/>
                <a:gd name="connsiteY3" fmla="*/ 73060 h 85760"/>
                <a:gd name="connsiteX4" fmla="*/ 212946 w 276945"/>
                <a:gd name="connsiteY4" fmla="*/ 85760 h 85760"/>
                <a:gd name="connsiteX5" fmla="*/ 136746 w 276945"/>
                <a:gd name="connsiteY5" fmla="*/ 73060 h 85760"/>
                <a:gd name="connsiteX6" fmla="*/ 221 w 276945"/>
                <a:gd name="connsiteY6" fmla="*/ 35 h 8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945" h="85760">
                  <a:moveTo>
                    <a:pt x="221" y="35"/>
                  </a:moveTo>
                  <a:cubicBezTo>
                    <a:pt x="6042" y="-1553"/>
                    <a:pt x="125634" y="50835"/>
                    <a:pt x="171671" y="63535"/>
                  </a:cubicBezTo>
                  <a:cubicBezTo>
                    <a:pt x="217708" y="76235"/>
                    <a:pt x="283325" y="74648"/>
                    <a:pt x="276446" y="76235"/>
                  </a:cubicBezTo>
                  <a:cubicBezTo>
                    <a:pt x="269567" y="77822"/>
                    <a:pt x="140979" y="71473"/>
                    <a:pt x="130396" y="73060"/>
                  </a:cubicBezTo>
                  <a:lnTo>
                    <a:pt x="212946" y="85760"/>
                  </a:lnTo>
                  <a:cubicBezTo>
                    <a:pt x="214004" y="85760"/>
                    <a:pt x="168496" y="83643"/>
                    <a:pt x="136746" y="73060"/>
                  </a:cubicBezTo>
                  <a:cubicBezTo>
                    <a:pt x="104996" y="62477"/>
                    <a:pt x="-5600" y="1623"/>
                    <a:pt x="221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6" name="フリーフォーム 1695">
              <a:extLst>
                <a:ext uri="{FF2B5EF4-FFF2-40B4-BE49-F238E27FC236}">
                  <a16:creationId xmlns:a16="http://schemas.microsoft.com/office/drawing/2014/main" id="{092BCB9C-F405-C438-55CD-2EA61BBE5512}"/>
                </a:ext>
              </a:extLst>
            </p:cNvPr>
            <p:cNvSpPr/>
            <p:nvPr/>
          </p:nvSpPr>
          <p:spPr>
            <a:xfrm>
              <a:off x="3506728" y="1244490"/>
              <a:ext cx="134997" cy="381114"/>
            </a:xfrm>
            <a:custGeom>
              <a:avLst/>
              <a:gdLst>
                <a:gd name="connsiteX0" fmla="*/ 134997 w 134997"/>
                <a:gd name="connsiteY0" fmla="*/ 110 h 381114"/>
                <a:gd name="connsiteX1" fmla="*/ 52447 w 134997"/>
                <a:gd name="connsiteY1" fmla="*/ 79485 h 381114"/>
                <a:gd name="connsiteX2" fmla="*/ 20697 w 134997"/>
                <a:gd name="connsiteY2" fmla="*/ 190610 h 381114"/>
                <a:gd name="connsiteX3" fmla="*/ 33397 w 134997"/>
                <a:gd name="connsiteY3" fmla="*/ 152510 h 381114"/>
                <a:gd name="connsiteX4" fmla="*/ 14347 w 134997"/>
                <a:gd name="connsiteY4" fmla="*/ 263635 h 381114"/>
                <a:gd name="connsiteX5" fmla="*/ 23872 w 134997"/>
                <a:gd name="connsiteY5" fmla="*/ 311260 h 381114"/>
                <a:gd name="connsiteX6" fmla="*/ 65147 w 134997"/>
                <a:gd name="connsiteY6" fmla="*/ 381110 h 381114"/>
                <a:gd name="connsiteX7" fmla="*/ 1647 w 134997"/>
                <a:gd name="connsiteY7" fmla="*/ 308085 h 381114"/>
                <a:gd name="connsiteX8" fmla="*/ 20697 w 134997"/>
                <a:gd name="connsiteY8" fmla="*/ 333485 h 381114"/>
                <a:gd name="connsiteX9" fmla="*/ 42922 w 134997"/>
                <a:gd name="connsiteY9" fmla="*/ 117585 h 381114"/>
                <a:gd name="connsiteX10" fmla="*/ 20697 w 134997"/>
                <a:gd name="connsiteY10" fmla="*/ 146160 h 381114"/>
                <a:gd name="connsiteX11" fmla="*/ 52447 w 134997"/>
                <a:gd name="connsiteY11" fmla="*/ 63610 h 381114"/>
                <a:gd name="connsiteX12" fmla="*/ 134997 w 134997"/>
                <a:gd name="connsiteY12" fmla="*/ 110 h 38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997" h="381114">
                  <a:moveTo>
                    <a:pt x="134997" y="110"/>
                  </a:moveTo>
                  <a:cubicBezTo>
                    <a:pt x="134997" y="2756"/>
                    <a:pt x="71497" y="47735"/>
                    <a:pt x="52447" y="79485"/>
                  </a:cubicBezTo>
                  <a:cubicBezTo>
                    <a:pt x="33397" y="111235"/>
                    <a:pt x="23872" y="178439"/>
                    <a:pt x="20697" y="190610"/>
                  </a:cubicBezTo>
                  <a:cubicBezTo>
                    <a:pt x="17522" y="202781"/>
                    <a:pt x="34455" y="140339"/>
                    <a:pt x="33397" y="152510"/>
                  </a:cubicBezTo>
                  <a:cubicBezTo>
                    <a:pt x="32339" y="164681"/>
                    <a:pt x="15934" y="237177"/>
                    <a:pt x="14347" y="263635"/>
                  </a:cubicBezTo>
                  <a:cubicBezTo>
                    <a:pt x="12759" y="290093"/>
                    <a:pt x="15405" y="291681"/>
                    <a:pt x="23872" y="311260"/>
                  </a:cubicBezTo>
                  <a:cubicBezTo>
                    <a:pt x="32339" y="330839"/>
                    <a:pt x="68851" y="381639"/>
                    <a:pt x="65147" y="381110"/>
                  </a:cubicBezTo>
                  <a:cubicBezTo>
                    <a:pt x="61443" y="380581"/>
                    <a:pt x="9055" y="316023"/>
                    <a:pt x="1647" y="308085"/>
                  </a:cubicBezTo>
                  <a:cubicBezTo>
                    <a:pt x="-5761" y="300148"/>
                    <a:pt x="13818" y="365235"/>
                    <a:pt x="20697" y="333485"/>
                  </a:cubicBezTo>
                  <a:cubicBezTo>
                    <a:pt x="27576" y="301735"/>
                    <a:pt x="42922" y="148806"/>
                    <a:pt x="42922" y="117585"/>
                  </a:cubicBezTo>
                  <a:cubicBezTo>
                    <a:pt x="42922" y="86364"/>
                    <a:pt x="19110" y="155156"/>
                    <a:pt x="20697" y="146160"/>
                  </a:cubicBezTo>
                  <a:cubicBezTo>
                    <a:pt x="22284" y="137164"/>
                    <a:pt x="37101" y="84247"/>
                    <a:pt x="52447" y="63610"/>
                  </a:cubicBezTo>
                  <a:cubicBezTo>
                    <a:pt x="67793" y="42973"/>
                    <a:pt x="134997" y="-2536"/>
                    <a:pt x="134997" y="1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7" name="フリーフォーム 1696">
              <a:extLst>
                <a:ext uri="{FF2B5EF4-FFF2-40B4-BE49-F238E27FC236}">
                  <a16:creationId xmlns:a16="http://schemas.microsoft.com/office/drawing/2014/main" id="{0AB048E8-3CD9-B552-125A-66FA1D956799}"/>
                </a:ext>
              </a:extLst>
            </p:cNvPr>
            <p:cNvSpPr/>
            <p:nvPr/>
          </p:nvSpPr>
          <p:spPr>
            <a:xfrm>
              <a:off x="3504380" y="1307981"/>
              <a:ext cx="435970" cy="246529"/>
            </a:xfrm>
            <a:custGeom>
              <a:avLst/>
              <a:gdLst>
                <a:gd name="connsiteX0" fmla="*/ 7170 w 435970"/>
                <a:gd name="connsiteY0" fmla="*/ 244594 h 246529"/>
                <a:gd name="connsiteX1" fmla="*/ 394520 w 435970"/>
                <a:gd name="connsiteY1" fmla="*/ 28694 h 246529"/>
                <a:gd name="connsiteX2" fmla="*/ 257995 w 435970"/>
                <a:gd name="connsiteY2" fmla="*/ 92194 h 246529"/>
                <a:gd name="connsiteX3" fmla="*/ 435795 w 435970"/>
                <a:gd name="connsiteY3" fmla="*/ 119 h 246529"/>
                <a:gd name="connsiteX4" fmla="*/ 289745 w 435970"/>
                <a:gd name="connsiteY4" fmla="*/ 73144 h 246529"/>
                <a:gd name="connsiteX5" fmla="*/ 223070 w 435970"/>
                <a:gd name="connsiteY5" fmla="*/ 92194 h 246529"/>
                <a:gd name="connsiteX6" fmla="*/ 277045 w 435970"/>
                <a:gd name="connsiteY6" fmla="*/ 85844 h 246529"/>
                <a:gd name="connsiteX7" fmla="*/ 150045 w 435970"/>
                <a:gd name="connsiteY7" fmla="*/ 133469 h 246529"/>
                <a:gd name="connsiteX8" fmla="*/ 7170 w 435970"/>
                <a:gd name="connsiteY8" fmla="*/ 244594 h 24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970" h="246529">
                  <a:moveTo>
                    <a:pt x="7170" y="244594"/>
                  </a:moveTo>
                  <a:cubicBezTo>
                    <a:pt x="47916" y="227131"/>
                    <a:pt x="352716" y="54094"/>
                    <a:pt x="394520" y="28694"/>
                  </a:cubicBezTo>
                  <a:cubicBezTo>
                    <a:pt x="436324" y="3294"/>
                    <a:pt x="251116" y="96956"/>
                    <a:pt x="257995" y="92194"/>
                  </a:cubicBezTo>
                  <a:cubicBezTo>
                    <a:pt x="264874" y="87432"/>
                    <a:pt x="430503" y="3294"/>
                    <a:pt x="435795" y="119"/>
                  </a:cubicBezTo>
                  <a:cubicBezTo>
                    <a:pt x="441087" y="-3056"/>
                    <a:pt x="325199" y="57798"/>
                    <a:pt x="289745" y="73144"/>
                  </a:cubicBezTo>
                  <a:cubicBezTo>
                    <a:pt x="254291" y="88490"/>
                    <a:pt x="225187" y="90077"/>
                    <a:pt x="223070" y="92194"/>
                  </a:cubicBezTo>
                  <a:cubicBezTo>
                    <a:pt x="220953" y="94311"/>
                    <a:pt x="289216" y="78965"/>
                    <a:pt x="277045" y="85844"/>
                  </a:cubicBezTo>
                  <a:cubicBezTo>
                    <a:pt x="264874" y="92723"/>
                    <a:pt x="189203" y="110715"/>
                    <a:pt x="150045" y="133469"/>
                  </a:cubicBezTo>
                  <a:cubicBezTo>
                    <a:pt x="110887" y="156223"/>
                    <a:pt x="-33576" y="262057"/>
                    <a:pt x="7170" y="244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8" name="フリーフォーム 1697">
              <a:extLst>
                <a:ext uri="{FF2B5EF4-FFF2-40B4-BE49-F238E27FC236}">
                  <a16:creationId xmlns:a16="http://schemas.microsoft.com/office/drawing/2014/main" id="{8D037A50-0D8B-A856-CA76-BFB21884CF62}"/>
                </a:ext>
              </a:extLst>
            </p:cNvPr>
            <p:cNvSpPr/>
            <p:nvPr/>
          </p:nvSpPr>
          <p:spPr>
            <a:xfrm>
              <a:off x="3547781" y="1327110"/>
              <a:ext cx="713096" cy="270539"/>
            </a:xfrm>
            <a:custGeom>
              <a:avLst/>
              <a:gdLst>
                <a:gd name="connsiteX0" fmla="*/ 1869 w 713096"/>
                <a:gd name="connsiteY0" fmla="*/ 269915 h 270539"/>
                <a:gd name="connsiteX1" fmla="*/ 354294 w 713096"/>
                <a:gd name="connsiteY1" fmla="*/ 95290 h 270539"/>
                <a:gd name="connsiteX2" fmla="*/ 287619 w 713096"/>
                <a:gd name="connsiteY2" fmla="*/ 114340 h 270539"/>
                <a:gd name="connsiteX3" fmla="*/ 582894 w 713096"/>
                <a:gd name="connsiteY3" fmla="*/ 19090 h 270539"/>
                <a:gd name="connsiteX4" fmla="*/ 532094 w 713096"/>
                <a:gd name="connsiteY4" fmla="*/ 22265 h 270539"/>
                <a:gd name="connsiteX5" fmla="*/ 713069 w 713096"/>
                <a:gd name="connsiteY5" fmla="*/ 40 h 270539"/>
                <a:gd name="connsiteX6" fmla="*/ 544794 w 713096"/>
                <a:gd name="connsiteY6" fmla="*/ 28615 h 270539"/>
                <a:gd name="connsiteX7" fmla="*/ 405094 w 713096"/>
                <a:gd name="connsiteY7" fmla="*/ 73065 h 270539"/>
                <a:gd name="connsiteX8" fmla="*/ 306669 w 713096"/>
                <a:gd name="connsiteY8" fmla="*/ 114340 h 270539"/>
                <a:gd name="connsiteX9" fmla="*/ 217769 w 713096"/>
                <a:gd name="connsiteY9" fmla="*/ 152440 h 270539"/>
                <a:gd name="connsiteX10" fmla="*/ 1869 w 713096"/>
                <a:gd name="connsiteY10" fmla="*/ 269915 h 27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3096" h="270539">
                  <a:moveTo>
                    <a:pt x="1869" y="269915"/>
                  </a:moveTo>
                  <a:cubicBezTo>
                    <a:pt x="24623" y="260390"/>
                    <a:pt x="306669" y="121219"/>
                    <a:pt x="354294" y="95290"/>
                  </a:cubicBezTo>
                  <a:cubicBezTo>
                    <a:pt x="401919" y="69361"/>
                    <a:pt x="249519" y="127040"/>
                    <a:pt x="287619" y="114340"/>
                  </a:cubicBezTo>
                  <a:cubicBezTo>
                    <a:pt x="325719" y="101640"/>
                    <a:pt x="542148" y="34436"/>
                    <a:pt x="582894" y="19090"/>
                  </a:cubicBezTo>
                  <a:cubicBezTo>
                    <a:pt x="623640" y="3744"/>
                    <a:pt x="510398" y="25440"/>
                    <a:pt x="532094" y="22265"/>
                  </a:cubicBezTo>
                  <a:cubicBezTo>
                    <a:pt x="553790" y="19090"/>
                    <a:pt x="710952" y="-1018"/>
                    <a:pt x="713069" y="40"/>
                  </a:cubicBezTo>
                  <a:cubicBezTo>
                    <a:pt x="715186" y="1098"/>
                    <a:pt x="596123" y="16444"/>
                    <a:pt x="544794" y="28615"/>
                  </a:cubicBezTo>
                  <a:cubicBezTo>
                    <a:pt x="493465" y="40786"/>
                    <a:pt x="444781" y="58778"/>
                    <a:pt x="405094" y="73065"/>
                  </a:cubicBezTo>
                  <a:cubicBezTo>
                    <a:pt x="365407" y="87352"/>
                    <a:pt x="306669" y="114340"/>
                    <a:pt x="306669" y="114340"/>
                  </a:cubicBezTo>
                  <a:cubicBezTo>
                    <a:pt x="275448" y="127569"/>
                    <a:pt x="264865" y="127569"/>
                    <a:pt x="217769" y="152440"/>
                  </a:cubicBezTo>
                  <a:cubicBezTo>
                    <a:pt x="170673" y="177311"/>
                    <a:pt x="-20885" y="279440"/>
                    <a:pt x="1869" y="2699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9" name="フリーフォーム 1698">
              <a:extLst>
                <a:ext uri="{FF2B5EF4-FFF2-40B4-BE49-F238E27FC236}">
                  <a16:creationId xmlns:a16="http://schemas.microsoft.com/office/drawing/2014/main" id="{41DC7FDF-7163-338C-40E4-CA3EECF836AE}"/>
                </a:ext>
              </a:extLst>
            </p:cNvPr>
            <p:cNvSpPr/>
            <p:nvPr/>
          </p:nvSpPr>
          <p:spPr>
            <a:xfrm>
              <a:off x="3564405" y="1444476"/>
              <a:ext cx="303281" cy="225690"/>
            </a:xfrm>
            <a:custGeom>
              <a:avLst/>
              <a:gdLst>
                <a:gd name="connsiteX0" fmla="*/ 4295 w 303281"/>
                <a:gd name="connsiteY0" fmla="*/ 225574 h 225690"/>
                <a:gd name="connsiteX1" fmla="*/ 55095 w 303281"/>
                <a:gd name="connsiteY1" fmla="*/ 104924 h 225690"/>
                <a:gd name="connsiteX2" fmla="*/ 55095 w 303281"/>
                <a:gd name="connsiteY2" fmla="*/ 149374 h 225690"/>
                <a:gd name="connsiteX3" fmla="*/ 134470 w 303281"/>
                <a:gd name="connsiteY3" fmla="*/ 98574 h 225690"/>
                <a:gd name="connsiteX4" fmla="*/ 302745 w 303281"/>
                <a:gd name="connsiteY4" fmla="*/ 149 h 225690"/>
                <a:gd name="connsiteX5" fmla="*/ 182095 w 303281"/>
                <a:gd name="connsiteY5" fmla="*/ 79524 h 225690"/>
                <a:gd name="connsiteX6" fmla="*/ 4295 w 303281"/>
                <a:gd name="connsiteY6" fmla="*/ 225574 h 22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281" h="225690">
                  <a:moveTo>
                    <a:pt x="4295" y="225574"/>
                  </a:moveTo>
                  <a:cubicBezTo>
                    <a:pt x="-16872" y="229807"/>
                    <a:pt x="46628" y="117624"/>
                    <a:pt x="55095" y="104924"/>
                  </a:cubicBezTo>
                  <a:cubicBezTo>
                    <a:pt x="63562" y="92224"/>
                    <a:pt x="41866" y="150432"/>
                    <a:pt x="55095" y="149374"/>
                  </a:cubicBezTo>
                  <a:cubicBezTo>
                    <a:pt x="68324" y="148316"/>
                    <a:pt x="93195" y="123445"/>
                    <a:pt x="134470" y="98574"/>
                  </a:cubicBezTo>
                  <a:cubicBezTo>
                    <a:pt x="175745" y="73703"/>
                    <a:pt x="294807" y="3324"/>
                    <a:pt x="302745" y="149"/>
                  </a:cubicBezTo>
                  <a:cubicBezTo>
                    <a:pt x="310683" y="-3026"/>
                    <a:pt x="228662" y="45128"/>
                    <a:pt x="182095" y="79524"/>
                  </a:cubicBezTo>
                  <a:cubicBezTo>
                    <a:pt x="135528" y="113920"/>
                    <a:pt x="25462" y="221341"/>
                    <a:pt x="4295" y="2255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0" name="フリーフォーム 1699">
              <a:extLst>
                <a:ext uri="{FF2B5EF4-FFF2-40B4-BE49-F238E27FC236}">
                  <a16:creationId xmlns:a16="http://schemas.microsoft.com/office/drawing/2014/main" id="{D28669B3-1998-E3AE-F855-08934B89F463}"/>
                </a:ext>
              </a:extLst>
            </p:cNvPr>
            <p:cNvSpPr/>
            <p:nvPr/>
          </p:nvSpPr>
          <p:spPr>
            <a:xfrm>
              <a:off x="3834268" y="1168326"/>
              <a:ext cx="309689" cy="217111"/>
            </a:xfrm>
            <a:custGeom>
              <a:avLst/>
              <a:gdLst>
                <a:gd name="connsiteX0" fmla="*/ 131307 w 309689"/>
                <a:gd name="connsiteY0" fmla="*/ 74 h 217111"/>
                <a:gd name="connsiteX1" fmla="*/ 239257 w 309689"/>
                <a:gd name="connsiteY1" fmla="*/ 60399 h 217111"/>
                <a:gd name="connsiteX2" fmla="*/ 309107 w 309689"/>
                <a:gd name="connsiteY2" fmla="*/ 114374 h 217111"/>
                <a:gd name="connsiteX3" fmla="*/ 267832 w 309689"/>
                <a:gd name="connsiteY3" fmla="*/ 114374 h 217111"/>
                <a:gd name="connsiteX4" fmla="*/ 185282 w 309689"/>
                <a:gd name="connsiteY4" fmla="*/ 155649 h 217111"/>
                <a:gd name="connsiteX5" fmla="*/ 1132 w 309689"/>
                <a:gd name="connsiteY5" fmla="*/ 215974 h 217111"/>
                <a:gd name="connsiteX6" fmla="*/ 280532 w 309689"/>
                <a:gd name="connsiteY6" fmla="*/ 98499 h 217111"/>
                <a:gd name="connsiteX7" fmla="*/ 248782 w 309689"/>
                <a:gd name="connsiteY7" fmla="*/ 73099 h 217111"/>
                <a:gd name="connsiteX8" fmla="*/ 131307 w 309689"/>
                <a:gd name="connsiteY8" fmla="*/ 74 h 21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689" h="217111">
                  <a:moveTo>
                    <a:pt x="131307" y="74"/>
                  </a:moveTo>
                  <a:cubicBezTo>
                    <a:pt x="129719" y="-2043"/>
                    <a:pt x="209624" y="41349"/>
                    <a:pt x="239257" y="60399"/>
                  </a:cubicBezTo>
                  <a:cubicBezTo>
                    <a:pt x="268890" y="79449"/>
                    <a:pt x="304345" y="105378"/>
                    <a:pt x="309107" y="114374"/>
                  </a:cubicBezTo>
                  <a:cubicBezTo>
                    <a:pt x="313869" y="123370"/>
                    <a:pt x="288469" y="107495"/>
                    <a:pt x="267832" y="114374"/>
                  </a:cubicBezTo>
                  <a:cubicBezTo>
                    <a:pt x="247195" y="121253"/>
                    <a:pt x="229732" y="138716"/>
                    <a:pt x="185282" y="155649"/>
                  </a:cubicBezTo>
                  <a:cubicBezTo>
                    <a:pt x="140832" y="172582"/>
                    <a:pt x="-14743" y="225499"/>
                    <a:pt x="1132" y="215974"/>
                  </a:cubicBezTo>
                  <a:cubicBezTo>
                    <a:pt x="17007" y="206449"/>
                    <a:pt x="239257" y="122311"/>
                    <a:pt x="280532" y="98499"/>
                  </a:cubicBezTo>
                  <a:cubicBezTo>
                    <a:pt x="321807" y="74687"/>
                    <a:pt x="267303" y="86857"/>
                    <a:pt x="248782" y="73099"/>
                  </a:cubicBezTo>
                  <a:cubicBezTo>
                    <a:pt x="230261" y="59341"/>
                    <a:pt x="132895" y="2191"/>
                    <a:pt x="131307" y="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1" name="フリーフォーム 1700">
              <a:extLst>
                <a:ext uri="{FF2B5EF4-FFF2-40B4-BE49-F238E27FC236}">
                  <a16:creationId xmlns:a16="http://schemas.microsoft.com/office/drawing/2014/main" id="{0397AD4C-4D37-0989-7326-1DB6C51B2E7F}"/>
                </a:ext>
              </a:extLst>
            </p:cNvPr>
            <p:cNvSpPr/>
            <p:nvPr/>
          </p:nvSpPr>
          <p:spPr>
            <a:xfrm>
              <a:off x="3548919" y="1179982"/>
              <a:ext cx="479927" cy="287270"/>
            </a:xfrm>
            <a:custGeom>
              <a:avLst/>
              <a:gdLst>
                <a:gd name="connsiteX0" fmla="*/ 731 w 479927"/>
                <a:gd name="connsiteY0" fmla="*/ 286868 h 287270"/>
                <a:gd name="connsiteX1" fmla="*/ 311881 w 479927"/>
                <a:gd name="connsiteY1" fmla="*/ 140818 h 287270"/>
                <a:gd name="connsiteX2" fmla="*/ 289656 w 479927"/>
                <a:gd name="connsiteY2" fmla="*/ 159868 h 287270"/>
                <a:gd name="connsiteX3" fmla="*/ 416656 w 479927"/>
                <a:gd name="connsiteY3" fmla="*/ 115418 h 287270"/>
                <a:gd name="connsiteX4" fmla="*/ 394431 w 479927"/>
                <a:gd name="connsiteY4" fmla="*/ 121768 h 287270"/>
                <a:gd name="connsiteX5" fmla="*/ 467456 w 479927"/>
                <a:gd name="connsiteY5" fmla="*/ 64618 h 287270"/>
                <a:gd name="connsiteX6" fmla="*/ 473806 w 479927"/>
                <a:gd name="connsiteY6" fmla="*/ 1118 h 287270"/>
                <a:gd name="connsiteX7" fmla="*/ 473806 w 479927"/>
                <a:gd name="connsiteY7" fmla="*/ 29693 h 287270"/>
                <a:gd name="connsiteX8" fmla="*/ 394431 w 479927"/>
                <a:gd name="connsiteY8" fmla="*/ 99543 h 287270"/>
                <a:gd name="connsiteX9" fmla="*/ 340456 w 479927"/>
                <a:gd name="connsiteY9" fmla="*/ 118593 h 287270"/>
                <a:gd name="connsiteX10" fmla="*/ 384906 w 479927"/>
                <a:gd name="connsiteY10" fmla="*/ 118593 h 287270"/>
                <a:gd name="connsiteX11" fmla="*/ 229331 w 479927"/>
                <a:gd name="connsiteY11" fmla="*/ 182093 h 287270"/>
                <a:gd name="connsiteX12" fmla="*/ 731 w 479927"/>
                <a:gd name="connsiteY12" fmla="*/ 286868 h 28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9927" h="287270">
                  <a:moveTo>
                    <a:pt x="731" y="286868"/>
                  </a:moveTo>
                  <a:cubicBezTo>
                    <a:pt x="14489" y="279989"/>
                    <a:pt x="263727" y="161985"/>
                    <a:pt x="311881" y="140818"/>
                  </a:cubicBezTo>
                  <a:cubicBezTo>
                    <a:pt x="360035" y="119651"/>
                    <a:pt x="272194" y="164101"/>
                    <a:pt x="289656" y="159868"/>
                  </a:cubicBezTo>
                  <a:cubicBezTo>
                    <a:pt x="307118" y="155635"/>
                    <a:pt x="399194" y="121768"/>
                    <a:pt x="416656" y="115418"/>
                  </a:cubicBezTo>
                  <a:cubicBezTo>
                    <a:pt x="434118" y="109068"/>
                    <a:pt x="385964" y="130235"/>
                    <a:pt x="394431" y="121768"/>
                  </a:cubicBezTo>
                  <a:cubicBezTo>
                    <a:pt x="402898" y="113301"/>
                    <a:pt x="454227" y="84726"/>
                    <a:pt x="467456" y="64618"/>
                  </a:cubicBezTo>
                  <a:cubicBezTo>
                    <a:pt x="480685" y="44510"/>
                    <a:pt x="472748" y="6939"/>
                    <a:pt x="473806" y="1118"/>
                  </a:cubicBezTo>
                  <a:cubicBezTo>
                    <a:pt x="474864" y="-4703"/>
                    <a:pt x="487035" y="13289"/>
                    <a:pt x="473806" y="29693"/>
                  </a:cubicBezTo>
                  <a:cubicBezTo>
                    <a:pt x="460577" y="46097"/>
                    <a:pt x="416656" y="84726"/>
                    <a:pt x="394431" y="99543"/>
                  </a:cubicBezTo>
                  <a:cubicBezTo>
                    <a:pt x="372206" y="114360"/>
                    <a:pt x="342043" y="115418"/>
                    <a:pt x="340456" y="118593"/>
                  </a:cubicBezTo>
                  <a:cubicBezTo>
                    <a:pt x="338869" y="121768"/>
                    <a:pt x="403427" y="108010"/>
                    <a:pt x="384906" y="118593"/>
                  </a:cubicBezTo>
                  <a:cubicBezTo>
                    <a:pt x="366385" y="129176"/>
                    <a:pt x="287539" y="153518"/>
                    <a:pt x="229331" y="182093"/>
                  </a:cubicBezTo>
                  <a:cubicBezTo>
                    <a:pt x="171123" y="210668"/>
                    <a:pt x="-13027" y="293747"/>
                    <a:pt x="731" y="2868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2" name="フリーフォーム 1701">
              <a:extLst>
                <a:ext uri="{FF2B5EF4-FFF2-40B4-BE49-F238E27FC236}">
                  <a16:creationId xmlns:a16="http://schemas.microsoft.com/office/drawing/2014/main" id="{B219ACE3-A75B-905B-128C-094CB413B302}"/>
                </a:ext>
              </a:extLst>
            </p:cNvPr>
            <p:cNvSpPr/>
            <p:nvPr/>
          </p:nvSpPr>
          <p:spPr>
            <a:xfrm>
              <a:off x="3540122" y="1310768"/>
              <a:ext cx="218499" cy="89458"/>
            </a:xfrm>
            <a:custGeom>
              <a:avLst/>
              <a:gdLst>
                <a:gd name="connsiteX0" fmla="*/ 3 w 218499"/>
                <a:gd name="connsiteY0" fmla="*/ 22732 h 89458"/>
                <a:gd name="connsiteX1" fmla="*/ 60328 w 218499"/>
                <a:gd name="connsiteY1" fmla="*/ 64007 h 89458"/>
                <a:gd name="connsiteX2" fmla="*/ 47628 w 218499"/>
                <a:gd name="connsiteY2" fmla="*/ 89407 h 89458"/>
                <a:gd name="connsiteX3" fmla="*/ 57153 w 218499"/>
                <a:gd name="connsiteY3" fmla="*/ 57657 h 89458"/>
                <a:gd name="connsiteX4" fmla="*/ 215903 w 218499"/>
                <a:gd name="connsiteY4" fmla="*/ 507 h 89458"/>
                <a:gd name="connsiteX5" fmla="*/ 149228 w 218499"/>
                <a:gd name="connsiteY5" fmla="*/ 32257 h 89458"/>
                <a:gd name="connsiteX6" fmla="*/ 63503 w 218499"/>
                <a:gd name="connsiteY6" fmla="*/ 76707 h 89458"/>
                <a:gd name="connsiteX7" fmla="*/ 3 w 218499"/>
                <a:gd name="connsiteY7" fmla="*/ 22732 h 8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499" h="89458">
                  <a:moveTo>
                    <a:pt x="3" y="22732"/>
                  </a:moveTo>
                  <a:cubicBezTo>
                    <a:pt x="-526" y="20615"/>
                    <a:pt x="52391" y="52895"/>
                    <a:pt x="60328" y="64007"/>
                  </a:cubicBezTo>
                  <a:cubicBezTo>
                    <a:pt x="68266" y="75120"/>
                    <a:pt x="48157" y="90465"/>
                    <a:pt x="47628" y="89407"/>
                  </a:cubicBezTo>
                  <a:cubicBezTo>
                    <a:pt x="47099" y="88349"/>
                    <a:pt x="29107" y="72474"/>
                    <a:pt x="57153" y="57657"/>
                  </a:cubicBezTo>
                  <a:cubicBezTo>
                    <a:pt x="85199" y="42840"/>
                    <a:pt x="200557" y="4740"/>
                    <a:pt x="215903" y="507"/>
                  </a:cubicBezTo>
                  <a:cubicBezTo>
                    <a:pt x="231249" y="-3726"/>
                    <a:pt x="174628" y="19557"/>
                    <a:pt x="149228" y="32257"/>
                  </a:cubicBezTo>
                  <a:cubicBezTo>
                    <a:pt x="123828" y="44957"/>
                    <a:pt x="82553" y="74061"/>
                    <a:pt x="63503" y="76707"/>
                  </a:cubicBezTo>
                  <a:cubicBezTo>
                    <a:pt x="44453" y="79353"/>
                    <a:pt x="532" y="24849"/>
                    <a:pt x="3" y="22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3" name="フリーフォーム 1702">
              <a:extLst>
                <a:ext uri="{FF2B5EF4-FFF2-40B4-BE49-F238E27FC236}">
                  <a16:creationId xmlns:a16="http://schemas.microsoft.com/office/drawing/2014/main" id="{58089168-3F30-C8C0-A013-3E5547097D8B}"/>
                </a:ext>
              </a:extLst>
            </p:cNvPr>
            <p:cNvSpPr/>
            <p:nvPr/>
          </p:nvSpPr>
          <p:spPr>
            <a:xfrm>
              <a:off x="3901894" y="1187402"/>
              <a:ext cx="190834" cy="146702"/>
            </a:xfrm>
            <a:custGeom>
              <a:avLst/>
              <a:gdLst>
                <a:gd name="connsiteX0" fmla="*/ 181 w 190834"/>
                <a:gd name="connsiteY0" fmla="*/ 146098 h 146702"/>
                <a:gd name="connsiteX1" fmla="*/ 98606 w 190834"/>
                <a:gd name="connsiteY1" fmla="*/ 95298 h 146702"/>
                <a:gd name="connsiteX2" fmla="*/ 190681 w 190834"/>
                <a:gd name="connsiteY2" fmla="*/ 76248 h 146702"/>
                <a:gd name="connsiteX3" fmla="*/ 120831 w 190834"/>
                <a:gd name="connsiteY3" fmla="*/ 66723 h 146702"/>
                <a:gd name="connsiteX4" fmla="*/ 136706 w 190834"/>
                <a:gd name="connsiteY4" fmla="*/ 48 h 146702"/>
                <a:gd name="connsiteX5" fmla="*/ 124006 w 190834"/>
                <a:gd name="connsiteY5" fmla="*/ 57198 h 146702"/>
                <a:gd name="connsiteX6" fmla="*/ 181 w 190834"/>
                <a:gd name="connsiteY6" fmla="*/ 146098 h 14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834" h="146702">
                  <a:moveTo>
                    <a:pt x="181" y="146098"/>
                  </a:moveTo>
                  <a:cubicBezTo>
                    <a:pt x="-4052" y="152448"/>
                    <a:pt x="66856" y="106940"/>
                    <a:pt x="98606" y="95298"/>
                  </a:cubicBezTo>
                  <a:cubicBezTo>
                    <a:pt x="130356" y="83656"/>
                    <a:pt x="186977" y="81010"/>
                    <a:pt x="190681" y="76248"/>
                  </a:cubicBezTo>
                  <a:cubicBezTo>
                    <a:pt x="194385" y="71486"/>
                    <a:pt x="129827" y="79423"/>
                    <a:pt x="120831" y="66723"/>
                  </a:cubicBezTo>
                  <a:cubicBezTo>
                    <a:pt x="111835" y="54023"/>
                    <a:pt x="136177" y="1635"/>
                    <a:pt x="136706" y="48"/>
                  </a:cubicBezTo>
                  <a:cubicBezTo>
                    <a:pt x="137235" y="-1539"/>
                    <a:pt x="141468" y="36561"/>
                    <a:pt x="124006" y="57198"/>
                  </a:cubicBezTo>
                  <a:cubicBezTo>
                    <a:pt x="106544" y="77835"/>
                    <a:pt x="4414" y="139748"/>
                    <a:pt x="181" y="1460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4" name="フリーフォーム 1703">
              <a:extLst>
                <a:ext uri="{FF2B5EF4-FFF2-40B4-BE49-F238E27FC236}">
                  <a16:creationId xmlns:a16="http://schemas.microsoft.com/office/drawing/2014/main" id="{CE263ECA-4BD4-9D5C-2C09-753B92E600A7}"/>
                </a:ext>
              </a:extLst>
            </p:cNvPr>
            <p:cNvSpPr/>
            <p:nvPr/>
          </p:nvSpPr>
          <p:spPr>
            <a:xfrm>
              <a:off x="3514714" y="1616016"/>
              <a:ext cx="200817" cy="162541"/>
            </a:xfrm>
            <a:custGeom>
              <a:avLst/>
              <a:gdLst>
                <a:gd name="connsiteX0" fmla="*/ 11 w 200817"/>
                <a:gd name="connsiteY0" fmla="*/ 59 h 162541"/>
                <a:gd name="connsiteX1" fmla="*/ 104786 w 200817"/>
                <a:gd name="connsiteY1" fmla="*/ 111184 h 162541"/>
                <a:gd name="connsiteX2" fmla="*/ 200036 w 200817"/>
                <a:gd name="connsiteY2" fmla="*/ 161984 h 162541"/>
                <a:gd name="connsiteX3" fmla="*/ 146061 w 200817"/>
                <a:gd name="connsiteY3" fmla="*/ 133409 h 162541"/>
                <a:gd name="connsiteX4" fmla="*/ 76211 w 200817"/>
                <a:gd name="connsiteY4" fmla="*/ 60384 h 162541"/>
                <a:gd name="connsiteX5" fmla="*/ 111136 w 200817"/>
                <a:gd name="connsiteY5" fmla="*/ 127059 h 162541"/>
                <a:gd name="connsiteX6" fmla="*/ 11 w 200817"/>
                <a:gd name="connsiteY6" fmla="*/ 59 h 16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17" h="162541">
                  <a:moveTo>
                    <a:pt x="11" y="59"/>
                  </a:moveTo>
                  <a:cubicBezTo>
                    <a:pt x="-1047" y="-2587"/>
                    <a:pt x="71449" y="84197"/>
                    <a:pt x="104786" y="111184"/>
                  </a:cubicBezTo>
                  <a:cubicBezTo>
                    <a:pt x="138124" y="138172"/>
                    <a:pt x="200036" y="161984"/>
                    <a:pt x="200036" y="161984"/>
                  </a:cubicBezTo>
                  <a:cubicBezTo>
                    <a:pt x="206915" y="165688"/>
                    <a:pt x="166699" y="150342"/>
                    <a:pt x="146061" y="133409"/>
                  </a:cubicBezTo>
                  <a:cubicBezTo>
                    <a:pt x="125424" y="116476"/>
                    <a:pt x="82032" y="61442"/>
                    <a:pt x="76211" y="60384"/>
                  </a:cubicBezTo>
                  <a:cubicBezTo>
                    <a:pt x="70390" y="59326"/>
                    <a:pt x="119603" y="133938"/>
                    <a:pt x="111136" y="127059"/>
                  </a:cubicBezTo>
                  <a:cubicBezTo>
                    <a:pt x="102669" y="120180"/>
                    <a:pt x="1069" y="2705"/>
                    <a:pt x="11" y="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5" name="フリーフォーム 1704">
              <a:extLst>
                <a:ext uri="{FF2B5EF4-FFF2-40B4-BE49-F238E27FC236}">
                  <a16:creationId xmlns:a16="http://schemas.microsoft.com/office/drawing/2014/main" id="{FDBB0B99-329B-B73E-0D34-1E0956E40886}"/>
                </a:ext>
              </a:extLst>
            </p:cNvPr>
            <p:cNvSpPr/>
            <p:nvPr/>
          </p:nvSpPr>
          <p:spPr>
            <a:xfrm>
              <a:off x="3685105" y="1368425"/>
              <a:ext cx="563045" cy="377825"/>
            </a:xfrm>
            <a:custGeom>
              <a:avLst/>
              <a:gdLst>
                <a:gd name="connsiteX0" fmla="*/ 563045 w 563045"/>
                <a:gd name="connsiteY0" fmla="*/ 0 h 377825"/>
                <a:gd name="connsiteX1" fmla="*/ 261420 w 563045"/>
                <a:gd name="connsiteY1" fmla="*/ 88900 h 377825"/>
                <a:gd name="connsiteX2" fmla="*/ 201095 w 563045"/>
                <a:gd name="connsiteY2" fmla="*/ 120650 h 377825"/>
                <a:gd name="connsiteX3" fmla="*/ 93145 w 563045"/>
                <a:gd name="connsiteY3" fmla="*/ 225425 h 377825"/>
                <a:gd name="connsiteX4" fmla="*/ 188395 w 563045"/>
                <a:gd name="connsiteY4" fmla="*/ 152400 h 377825"/>
                <a:gd name="connsiteX5" fmla="*/ 74095 w 563045"/>
                <a:gd name="connsiteY5" fmla="*/ 250825 h 377825"/>
                <a:gd name="connsiteX6" fmla="*/ 23295 w 563045"/>
                <a:gd name="connsiteY6" fmla="*/ 330200 h 377825"/>
                <a:gd name="connsiteX7" fmla="*/ 1070 w 563045"/>
                <a:gd name="connsiteY7" fmla="*/ 377825 h 377825"/>
                <a:gd name="connsiteX8" fmla="*/ 23295 w 563045"/>
                <a:gd name="connsiteY8" fmla="*/ 330200 h 377825"/>
                <a:gd name="connsiteX9" fmla="*/ 185220 w 563045"/>
                <a:gd name="connsiteY9" fmla="*/ 149225 h 377825"/>
                <a:gd name="connsiteX10" fmla="*/ 328095 w 563045"/>
                <a:gd name="connsiteY10" fmla="*/ 76200 h 377825"/>
                <a:gd name="connsiteX11" fmla="*/ 261420 w 563045"/>
                <a:gd name="connsiteY11" fmla="*/ 88900 h 377825"/>
                <a:gd name="connsiteX12" fmla="*/ 359845 w 563045"/>
                <a:gd name="connsiteY12" fmla="*/ 53975 h 377825"/>
                <a:gd name="connsiteX13" fmla="*/ 563045 w 563045"/>
                <a:gd name="connsiteY13" fmla="*/ 0 h 37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3045" h="377825">
                  <a:moveTo>
                    <a:pt x="563045" y="0"/>
                  </a:moveTo>
                  <a:cubicBezTo>
                    <a:pt x="546641" y="5821"/>
                    <a:pt x="321745" y="68792"/>
                    <a:pt x="261420" y="88900"/>
                  </a:cubicBezTo>
                  <a:cubicBezTo>
                    <a:pt x="201095" y="109008"/>
                    <a:pt x="229141" y="97896"/>
                    <a:pt x="201095" y="120650"/>
                  </a:cubicBezTo>
                  <a:cubicBezTo>
                    <a:pt x="173049" y="143404"/>
                    <a:pt x="95262" y="220133"/>
                    <a:pt x="93145" y="225425"/>
                  </a:cubicBezTo>
                  <a:cubicBezTo>
                    <a:pt x="91028" y="230717"/>
                    <a:pt x="191570" y="148167"/>
                    <a:pt x="188395" y="152400"/>
                  </a:cubicBezTo>
                  <a:cubicBezTo>
                    <a:pt x="185220" y="156633"/>
                    <a:pt x="101612" y="221192"/>
                    <a:pt x="74095" y="250825"/>
                  </a:cubicBezTo>
                  <a:cubicBezTo>
                    <a:pt x="46578" y="280458"/>
                    <a:pt x="35466" y="309033"/>
                    <a:pt x="23295" y="330200"/>
                  </a:cubicBezTo>
                  <a:cubicBezTo>
                    <a:pt x="11124" y="351367"/>
                    <a:pt x="1070" y="377825"/>
                    <a:pt x="1070" y="377825"/>
                  </a:cubicBezTo>
                  <a:cubicBezTo>
                    <a:pt x="1070" y="377825"/>
                    <a:pt x="-7397" y="368300"/>
                    <a:pt x="23295" y="330200"/>
                  </a:cubicBezTo>
                  <a:cubicBezTo>
                    <a:pt x="53987" y="292100"/>
                    <a:pt x="134420" y="191558"/>
                    <a:pt x="185220" y="149225"/>
                  </a:cubicBezTo>
                  <a:cubicBezTo>
                    <a:pt x="236020" y="106892"/>
                    <a:pt x="315395" y="86254"/>
                    <a:pt x="328095" y="76200"/>
                  </a:cubicBezTo>
                  <a:cubicBezTo>
                    <a:pt x="340795" y="66146"/>
                    <a:pt x="256128" y="92604"/>
                    <a:pt x="261420" y="88900"/>
                  </a:cubicBezTo>
                  <a:cubicBezTo>
                    <a:pt x="266712" y="85196"/>
                    <a:pt x="312749" y="66146"/>
                    <a:pt x="359845" y="53975"/>
                  </a:cubicBezTo>
                  <a:lnTo>
                    <a:pt x="56304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6" name="フリーフォーム 1705">
              <a:extLst>
                <a:ext uri="{FF2B5EF4-FFF2-40B4-BE49-F238E27FC236}">
                  <a16:creationId xmlns:a16="http://schemas.microsoft.com/office/drawing/2014/main" id="{29FADF5E-D50D-8606-7E78-B61993A385FE}"/>
                </a:ext>
              </a:extLst>
            </p:cNvPr>
            <p:cNvSpPr/>
            <p:nvPr/>
          </p:nvSpPr>
          <p:spPr>
            <a:xfrm>
              <a:off x="3720053" y="964943"/>
              <a:ext cx="490224" cy="194192"/>
            </a:xfrm>
            <a:custGeom>
              <a:avLst/>
              <a:gdLst>
                <a:gd name="connsiteX0" fmla="*/ 1047 w 490224"/>
                <a:gd name="connsiteY0" fmla="*/ 257 h 194192"/>
                <a:gd name="connsiteX1" fmla="*/ 99472 w 490224"/>
                <a:gd name="connsiteY1" fmla="*/ 133607 h 194192"/>
                <a:gd name="connsiteX2" fmla="*/ 58197 w 490224"/>
                <a:gd name="connsiteY2" fmla="*/ 101857 h 194192"/>
                <a:gd name="connsiteX3" fmla="*/ 162972 w 490224"/>
                <a:gd name="connsiteY3" fmla="*/ 178057 h 194192"/>
                <a:gd name="connsiteX4" fmla="*/ 359822 w 490224"/>
                <a:gd name="connsiteY4" fmla="*/ 193932 h 194192"/>
                <a:gd name="connsiteX5" fmla="*/ 299497 w 490224"/>
                <a:gd name="connsiteY5" fmla="*/ 171707 h 194192"/>
                <a:gd name="connsiteX6" fmla="*/ 489997 w 490224"/>
                <a:gd name="connsiteY6" fmla="*/ 165357 h 194192"/>
                <a:gd name="connsiteX7" fmla="*/ 255047 w 490224"/>
                <a:gd name="connsiteY7" fmla="*/ 190757 h 194192"/>
                <a:gd name="connsiteX8" fmla="*/ 26447 w 490224"/>
                <a:gd name="connsiteY8" fmla="*/ 85982 h 194192"/>
                <a:gd name="connsiteX9" fmla="*/ 45497 w 490224"/>
                <a:gd name="connsiteY9" fmla="*/ 98682 h 194192"/>
                <a:gd name="connsiteX10" fmla="*/ 1047 w 490224"/>
                <a:gd name="connsiteY10" fmla="*/ 257 h 19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224" h="194192">
                  <a:moveTo>
                    <a:pt x="1047" y="257"/>
                  </a:moveTo>
                  <a:cubicBezTo>
                    <a:pt x="10043" y="6078"/>
                    <a:pt x="89947" y="116674"/>
                    <a:pt x="99472" y="133607"/>
                  </a:cubicBezTo>
                  <a:cubicBezTo>
                    <a:pt x="108997" y="150540"/>
                    <a:pt x="47614" y="94449"/>
                    <a:pt x="58197" y="101857"/>
                  </a:cubicBezTo>
                  <a:cubicBezTo>
                    <a:pt x="68780" y="109265"/>
                    <a:pt x="112701" y="162711"/>
                    <a:pt x="162972" y="178057"/>
                  </a:cubicBezTo>
                  <a:cubicBezTo>
                    <a:pt x="213243" y="193403"/>
                    <a:pt x="337068" y="194990"/>
                    <a:pt x="359822" y="193932"/>
                  </a:cubicBezTo>
                  <a:cubicBezTo>
                    <a:pt x="382576" y="192874"/>
                    <a:pt x="277801" y="176469"/>
                    <a:pt x="299497" y="171707"/>
                  </a:cubicBezTo>
                  <a:cubicBezTo>
                    <a:pt x="321193" y="166945"/>
                    <a:pt x="497405" y="162182"/>
                    <a:pt x="489997" y="165357"/>
                  </a:cubicBezTo>
                  <a:cubicBezTo>
                    <a:pt x="482589" y="168532"/>
                    <a:pt x="332305" y="203986"/>
                    <a:pt x="255047" y="190757"/>
                  </a:cubicBezTo>
                  <a:cubicBezTo>
                    <a:pt x="177789" y="177528"/>
                    <a:pt x="61372" y="101328"/>
                    <a:pt x="26447" y="85982"/>
                  </a:cubicBezTo>
                  <a:cubicBezTo>
                    <a:pt x="-8478" y="70636"/>
                    <a:pt x="47085" y="108207"/>
                    <a:pt x="45497" y="98682"/>
                  </a:cubicBezTo>
                  <a:cubicBezTo>
                    <a:pt x="43910" y="89157"/>
                    <a:pt x="-7949" y="-5564"/>
                    <a:pt x="1047" y="2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7" name="フリーフォーム 1706">
              <a:extLst>
                <a:ext uri="{FF2B5EF4-FFF2-40B4-BE49-F238E27FC236}">
                  <a16:creationId xmlns:a16="http://schemas.microsoft.com/office/drawing/2014/main" id="{1433D6EA-9715-8159-FB74-444BF24EA885}"/>
                </a:ext>
              </a:extLst>
            </p:cNvPr>
            <p:cNvSpPr/>
            <p:nvPr/>
          </p:nvSpPr>
          <p:spPr>
            <a:xfrm>
              <a:off x="3974293" y="1162041"/>
              <a:ext cx="572986" cy="48034"/>
            </a:xfrm>
            <a:custGeom>
              <a:avLst/>
              <a:gdLst>
                <a:gd name="connsiteX0" fmla="*/ 3982 w 572986"/>
                <a:gd name="connsiteY0" fmla="*/ 9 h 48034"/>
                <a:gd name="connsiteX1" fmla="*/ 445307 w 572986"/>
                <a:gd name="connsiteY1" fmla="*/ 25409 h 48034"/>
                <a:gd name="connsiteX2" fmla="*/ 372282 w 572986"/>
                <a:gd name="connsiteY2" fmla="*/ 31759 h 48034"/>
                <a:gd name="connsiteX3" fmla="*/ 572307 w 572986"/>
                <a:gd name="connsiteY3" fmla="*/ 38109 h 48034"/>
                <a:gd name="connsiteX4" fmla="*/ 442132 w 572986"/>
                <a:gd name="connsiteY4" fmla="*/ 38109 h 48034"/>
                <a:gd name="connsiteX5" fmla="*/ 226232 w 572986"/>
                <a:gd name="connsiteY5" fmla="*/ 41284 h 48034"/>
                <a:gd name="connsiteX6" fmla="*/ 289732 w 572986"/>
                <a:gd name="connsiteY6" fmla="*/ 47634 h 48034"/>
                <a:gd name="connsiteX7" fmla="*/ 229407 w 572986"/>
                <a:gd name="connsiteY7" fmla="*/ 28584 h 48034"/>
                <a:gd name="connsiteX8" fmla="*/ 3982 w 572986"/>
                <a:gd name="connsiteY8" fmla="*/ 9 h 4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2986" h="48034">
                  <a:moveTo>
                    <a:pt x="3982" y="9"/>
                  </a:moveTo>
                  <a:cubicBezTo>
                    <a:pt x="39965" y="-520"/>
                    <a:pt x="383924" y="20117"/>
                    <a:pt x="445307" y="25409"/>
                  </a:cubicBezTo>
                  <a:cubicBezTo>
                    <a:pt x="506690" y="30701"/>
                    <a:pt x="351115" y="29642"/>
                    <a:pt x="372282" y="31759"/>
                  </a:cubicBezTo>
                  <a:cubicBezTo>
                    <a:pt x="393449" y="33876"/>
                    <a:pt x="560665" y="37051"/>
                    <a:pt x="572307" y="38109"/>
                  </a:cubicBezTo>
                  <a:cubicBezTo>
                    <a:pt x="583949" y="39167"/>
                    <a:pt x="442132" y="38109"/>
                    <a:pt x="442132" y="38109"/>
                  </a:cubicBezTo>
                  <a:lnTo>
                    <a:pt x="226232" y="41284"/>
                  </a:lnTo>
                  <a:cubicBezTo>
                    <a:pt x="200832" y="42872"/>
                    <a:pt x="289203" y="49751"/>
                    <a:pt x="289732" y="47634"/>
                  </a:cubicBezTo>
                  <a:cubicBezTo>
                    <a:pt x="290261" y="45517"/>
                    <a:pt x="272269" y="31759"/>
                    <a:pt x="229407" y="28584"/>
                  </a:cubicBezTo>
                  <a:cubicBezTo>
                    <a:pt x="186545" y="25409"/>
                    <a:pt x="-32001" y="538"/>
                    <a:pt x="3982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8" name="フリーフォーム 1707">
              <a:extLst>
                <a:ext uri="{FF2B5EF4-FFF2-40B4-BE49-F238E27FC236}">
                  <a16:creationId xmlns:a16="http://schemas.microsoft.com/office/drawing/2014/main" id="{9CFBCC36-9573-AAD0-1F84-806DF1BFE6E2}"/>
                </a:ext>
              </a:extLst>
            </p:cNvPr>
            <p:cNvSpPr/>
            <p:nvPr/>
          </p:nvSpPr>
          <p:spPr>
            <a:xfrm>
              <a:off x="4022004" y="1139705"/>
              <a:ext cx="746901" cy="300204"/>
            </a:xfrm>
            <a:custGeom>
              <a:avLst/>
              <a:gdLst>
                <a:gd name="connsiteX0" fmla="*/ 721 w 746901"/>
                <a:gd name="connsiteY0" fmla="*/ 120 h 300204"/>
                <a:gd name="connsiteX1" fmla="*/ 369021 w 746901"/>
                <a:gd name="connsiteY1" fmla="*/ 28695 h 300204"/>
                <a:gd name="connsiteX2" fmla="*/ 537296 w 746901"/>
                <a:gd name="connsiteY2" fmla="*/ 25520 h 300204"/>
                <a:gd name="connsiteX3" fmla="*/ 518246 w 746901"/>
                <a:gd name="connsiteY3" fmla="*/ 12820 h 300204"/>
                <a:gd name="connsiteX4" fmla="*/ 562696 w 746901"/>
                <a:gd name="connsiteY4" fmla="*/ 47745 h 300204"/>
                <a:gd name="connsiteX5" fmla="*/ 670646 w 746901"/>
                <a:gd name="connsiteY5" fmla="*/ 155695 h 300204"/>
                <a:gd name="connsiteX6" fmla="*/ 740496 w 746901"/>
                <a:gd name="connsiteY6" fmla="*/ 295395 h 300204"/>
                <a:gd name="connsiteX7" fmla="*/ 721446 w 746901"/>
                <a:gd name="connsiteY7" fmla="*/ 244595 h 300204"/>
                <a:gd name="connsiteX8" fmla="*/ 543646 w 746901"/>
                <a:gd name="connsiteY8" fmla="*/ 22345 h 300204"/>
                <a:gd name="connsiteX9" fmla="*/ 594446 w 746901"/>
                <a:gd name="connsiteY9" fmla="*/ 41395 h 300204"/>
                <a:gd name="connsiteX10" fmla="*/ 508721 w 746901"/>
                <a:gd name="connsiteY10" fmla="*/ 22345 h 300204"/>
                <a:gd name="connsiteX11" fmla="*/ 280121 w 746901"/>
                <a:gd name="connsiteY11" fmla="*/ 41395 h 300204"/>
                <a:gd name="connsiteX12" fmla="*/ 721 w 746901"/>
                <a:gd name="connsiteY12" fmla="*/ 120 h 30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6901" h="300204">
                  <a:moveTo>
                    <a:pt x="721" y="120"/>
                  </a:moveTo>
                  <a:cubicBezTo>
                    <a:pt x="15538" y="-1997"/>
                    <a:pt x="279592" y="24462"/>
                    <a:pt x="369021" y="28695"/>
                  </a:cubicBezTo>
                  <a:cubicBezTo>
                    <a:pt x="458450" y="32928"/>
                    <a:pt x="512425" y="28166"/>
                    <a:pt x="537296" y="25520"/>
                  </a:cubicBezTo>
                  <a:cubicBezTo>
                    <a:pt x="562167" y="22874"/>
                    <a:pt x="514013" y="9116"/>
                    <a:pt x="518246" y="12820"/>
                  </a:cubicBezTo>
                  <a:cubicBezTo>
                    <a:pt x="522479" y="16524"/>
                    <a:pt x="537296" y="23933"/>
                    <a:pt x="562696" y="47745"/>
                  </a:cubicBezTo>
                  <a:cubicBezTo>
                    <a:pt x="588096" y="71558"/>
                    <a:pt x="641013" y="114420"/>
                    <a:pt x="670646" y="155695"/>
                  </a:cubicBezTo>
                  <a:cubicBezTo>
                    <a:pt x="700279" y="196970"/>
                    <a:pt x="732029" y="280578"/>
                    <a:pt x="740496" y="295395"/>
                  </a:cubicBezTo>
                  <a:cubicBezTo>
                    <a:pt x="748963" y="310212"/>
                    <a:pt x="754254" y="290103"/>
                    <a:pt x="721446" y="244595"/>
                  </a:cubicBezTo>
                  <a:cubicBezTo>
                    <a:pt x="688638" y="199087"/>
                    <a:pt x="564813" y="56212"/>
                    <a:pt x="543646" y="22345"/>
                  </a:cubicBezTo>
                  <a:cubicBezTo>
                    <a:pt x="522479" y="-11522"/>
                    <a:pt x="600267" y="41395"/>
                    <a:pt x="594446" y="41395"/>
                  </a:cubicBezTo>
                  <a:cubicBezTo>
                    <a:pt x="588625" y="41395"/>
                    <a:pt x="561108" y="22345"/>
                    <a:pt x="508721" y="22345"/>
                  </a:cubicBezTo>
                  <a:cubicBezTo>
                    <a:pt x="456334" y="22345"/>
                    <a:pt x="356850" y="45099"/>
                    <a:pt x="280121" y="41395"/>
                  </a:cubicBezTo>
                  <a:cubicBezTo>
                    <a:pt x="203392" y="37691"/>
                    <a:pt x="-14096" y="2237"/>
                    <a:pt x="721" y="1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9" name="フリーフォーム 1708">
              <a:extLst>
                <a:ext uri="{FF2B5EF4-FFF2-40B4-BE49-F238E27FC236}">
                  <a16:creationId xmlns:a16="http://schemas.microsoft.com/office/drawing/2014/main" id="{51B28B6F-D26B-271E-DFB8-F84EC7DAEFBF}"/>
                </a:ext>
              </a:extLst>
            </p:cNvPr>
            <p:cNvSpPr/>
            <p:nvPr/>
          </p:nvSpPr>
          <p:spPr>
            <a:xfrm>
              <a:off x="4394195" y="1196950"/>
              <a:ext cx="350859" cy="397015"/>
            </a:xfrm>
            <a:custGeom>
              <a:avLst/>
              <a:gdLst>
                <a:gd name="connsiteX0" fmla="*/ 161930 w 350859"/>
                <a:gd name="connsiteY0" fmla="*/ 25 h 397015"/>
                <a:gd name="connsiteX1" fmla="*/ 292105 w 350859"/>
                <a:gd name="connsiteY1" fmla="*/ 155600 h 397015"/>
                <a:gd name="connsiteX2" fmla="*/ 333380 w 350859"/>
                <a:gd name="connsiteY2" fmla="*/ 238150 h 397015"/>
                <a:gd name="connsiteX3" fmla="*/ 314330 w 350859"/>
                <a:gd name="connsiteY3" fmla="*/ 231800 h 397015"/>
                <a:gd name="connsiteX4" fmla="*/ 171455 w 350859"/>
                <a:gd name="connsiteY4" fmla="*/ 301650 h 397015"/>
                <a:gd name="connsiteX5" fmla="*/ 66680 w 350859"/>
                <a:gd name="connsiteY5" fmla="*/ 355625 h 397015"/>
                <a:gd name="connsiteX6" fmla="*/ 5 w 350859"/>
                <a:gd name="connsiteY6" fmla="*/ 396900 h 397015"/>
                <a:gd name="connsiteX7" fmla="*/ 69855 w 350859"/>
                <a:gd name="connsiteY7" fmla="*/ 342925 h 397015"/>
                <a:gd name="connsiteX8" fmla="*/ 320680 w 350859"/>
                <a:gd name="connsiteY8" fmla="*/ 244500 h 397015"/>
                <a:gd name="connsiteX9" fmla="*/ 339730 w 350859"/>
                <a:gd name="connsiteY9" fmla="*/ 234975 h 397015"/>
                <a:gd name="connsiteX10" fmla="*/ 260355 w 350859"/>
                <a:gd name="connsiteY10" fmla="*/ 117500 h 397015"/>
                <a:gd name="connsiteX11" fmla="*/ 292105 w 350859"/>
                <a:gd name="connsiteY11" fmla="*/ 142900 h 397015"/>
                <a:gd name="connsiteX12" fmla="*/ 161930 w 350859"/>
                <a:gd name="connsiteY12" fmla="*/ 25 h 39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859" h="397015">
                  <a:moveTo>
                    <a:pt x="161930" y="25"/>
                  </a:moveTo>
                  <a:cubicBezTo>
                    <a:pt x="161930" y="2142"/>
                    <a:pt x="263530" y="115913"/>
                    <a:pt x="292105" y="155600"/>
                  </a:cubicBezTo>
                  <a:cubicBezTo>
                    <a:pt x="320680" y="195288"/>
                    <a:pt x="329676" y="225450"/>
                    <a:pt x="333380" y="238150"/>
                  </a:cubicBezTo>
                  <a:cubicBezTo>
                    <a:pt x="337084" y="250850"/>
                    <a:pt x="341317" y="221217"/>
                    <a:pt x="314330" y="231800"/>
                  </a:cubicBezTo>
                  <a:cubicBezTo>
                    <a:pt x="287343" y="242383"/>
                    <a:pt x="212730" y="281013"/>
                    <a:pt x="171455" y="301650"/>
                  </a:cubicBezTo>
                  <a:cubicBezTo>
                    <a:pt x="130180" y="322288"/>
                    <a:pt x="95255" y="339750"/>
                    <a:pt x="66680" y="355625"/>
                  </a:cubicBezTo>
                  <a:cubicBezTo>
                    <a:pt x="38105" y="371500"/>
                    <a:pt x="-524" y="399017"/>
                    <a:pt x="5" y="396900"/>
                  </a:cubicBezTo>
                  <a:cubicBezTo>
                    <a:pt x="534" y="394783"/>
                    <a:pt x="16409" y="368325"/>
                    <a:pt x="69855" y="342925"/>
                  </a:cubicBezTo>
                  <a:cubicBezTo>
                    <a:pt x="123301" y="317525"/>
                    <a:pt x="320680" y="244500"/>
                    <a:pt x="320680" y="244500"/>
                  </a:cubicBezTo>
                  <a:cubicBezTo>
                    <a:pt x="365659" y="226508"/>
                    <a:pt x="349784" y="256142"/>
                    <a:pt x="339730" y="234975"/>
                  </a:cubicBezTo>
                  <a:cubicBezTo>
                    <a:pt x="329676" y="213808"/>
                    <a:pt x="268292" y="132846"/>
                    <a:pt x="260355" y="117500"/>
                  </a:cubicBezTo>
                  <a:cubicBezTo>
                    <a:pt x="252418" y="102154"/>
                    <a:pt x="304805" y="159304"/>
                    <a:pt x="292105" y="142900"/>
                  </a:cubicBezTo>
                  <a:cubicBezTo>
                    <a:pt x="279405" y="126496"/>
                    <a:pt x="161930" y="-2092"/>
                    <a:pt x="161930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0" name="フリーフォーム 1709">
              <a:extLst>
                <a:ext uri="{FF2B5EF4-FFF2-40B4-BE49-F238E27FC236}">
                  <a16:creationId xmlns:a16="http://schemas.microsoft.com/office/drawing/2014/main" id="{28D5AB5E-23A5-DA4B-2DC5-2DD740731055}"/>
                </a:ext>
              </a:extLst>
            </p:cNvPr>
            <p:cNvSpPr/>
            <p:nvPr/>
          </p:nvSpPr>
          <p:spPr>
            <a:xfrm>
              <a:off x="4230092" y="1441409"/>
              <a:ext cx="529242" cy="547151"/>
            </a:xfrm>
            <a:custGeom>
              <a:avLst/>
              <a:gdLst>
                <a:gd name="connsiteX0" fmla="*/ 529233 w 529242"/>
                <a:gd name="connsiteY0" fmla="*/ 41 h 547151"/>
                <a:gd name="connsiteX1" fmla="*/ 294283 w 529242"/>
                <a:gd name="connsiteY1" fmla="*/ 111166 h 547151"/>
                <a:gd name="connsiteX2" fmla="*/ 135533 w 529242"/>
                <a:gd name="connsiteY2" fmla="*/ 200066 h 547151"/>
                <a:gd name="connsiteX3" fmla="*/ 33933 w 529242"/>
                <a:gd name="connsiteY3" fmla="*/ 311191 h 547151"/>
                <a:gd name="connsiteX4" fmla="*/ 59333 w 529242"/>
                <a:gd name="connsiteY4" fmla="*/ 282616 h 547151"/>
                <a:gd name="connsiteX5" fmla="*/ 27583 w 529242"/>
                <a:gd name="connsiteY5" fmla="*/ 342941 h 547151"/>
                <a:gd name="connsiteX6" fmla="*/ 2183 w 529242"/>
                <a:gd name="connsiteY6" fmla="*/ 393741 h 547151"/>
                <a:gd name="connsiteX7" fmla="*/ 5358 w 529242"/>
                <a:gd name="connsiteY7" fmla="*/ 542966 h 547151"/>
                <a:gd name="connsiteX8" fmla="*/ 2183 w 529242"/>
                <a:gd name="connsiteY8" fmla="*/ 492166 h 547151"/>
                <a:gd name="connsiteX9" fmla="*/ 2183 w 529242"/>
                <a:gd name="connsiteY9" fmla="*/ 349291 h 547151"/>
                <a:gd name="connsiteX10" fmla="*/ 18058 w 529242"/>
                <a:gd name="connsiteY10" fmla="*/ 349291 h 547151"/>
                <a:gd name="connsiteX11" fmla="*/ 179983 w 529242"/>
                <a:gd name="connsiteY11" fmla="*/ 203241 h 547151"/>
                <a:gd name="connsiteX12" fmla="*/ 154583 w 529242"/>
                <a:gd name="connsiteY12" fmla="*/ 206416 h 547151"/>
                <a:gd name="connsiteX13" fmla="*/ 348258 w 529242"/>
                <a:gd name="connsiteY13" fmla="*/ 107991 h 547151"/>
                <a:gd name="connsiteX14" fmla="*/ 303808 w 529242"/>
                <a:gd name="connsiteY14" fmla="*/ 123866 h 547151"/>
                <a:gd name="connsiteX15" fmla="*/ 529233 w 529242"/>
                <a:gd name="connsiteY15" fmla="*/ 41 h 54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9242" h="547151">
                  <a:moveTo>
                    <a:pt x="529233" y="41"/>
                  </a:moveTo>
                  <a:cubicBezTo>
                    <a:pt x="527645" y="-2076"/>
                    <a:pt x="359900" y="77829"/>
                    <a:pt x="294283" y="111166"/>
                  </a:cubicBezTo>
                  <a:cubicBezTo>
                    <a:pt x="228666" y="144504"/>
                    <a:pt x="178925" y="166729"/>
                    <a:pt x="135533" y="200066"/>
                  </a:cubicBezTo>
                  <a:cubicBezTo>
                    <a:pt x="92141" y="233403"/>
                    <a:pt x="46633" y="297433"/>
                    <a:pt x="33933" y="311191"/>
                  </a:cubicBezTo>
                  <a:cubicBezTo>
                    <a:pt x="21233" y="324949"/>
                    <a:pt x="60391" y="277325"/>
                    <a:pt x="59333" y="282616"/>
                  </a:cubicBezTo>
                  <a:cubicBezTo>
                    <a:pt x="58275" y="287907"/>
                    <a:pt x="37108" y="324420"/>
                    <a:pt x="27583" y="342941"/>
                  </a:cubicBezTo>
                  <a:cubicBezTo>
                    <a:pt x="18058" y="361462"/>
                    <a:pt x="5887" y="360403"/>
                    <a:pt x="2183" y="393741"/>
                  </a:cubicBezTo>
                  <a:cubicBezTo>
                    <a:pt x="-1521" y="427079"/>
                    <a:pt x="5358" y="526562"/>
                    <a:pt x="5358" y="542966"/>
                  </a:cubicBezTo>
                  <a:cubicBezTo>
                    <a:pt x="5358" y="559370"/>
                    <a:pt x="2712" y="524445"/>
                    <a:pt x="2183" y="492166"/>
                  </a:cubicBezTo>
                  <a:cubicBezTo>
                    <a:pt x="1654" y="459887"/>
                    <a:pt x="2183" y="349291"/>
                    <a:pt x="2183" y="349291"/>
                  </a:cubicBezTo>
                  <a:cubicBezTo>
                    <a:pt x="4829" y="325479"/>
                    <a:pt x="-11575" y="373633"/>
                    <a:pt x="18058" y="349291"/>
                  </a:cubicBezTo>
                  <a:cubicBezTo>
                    <a:pt x="47691" y="324949"/>
                    <a:pt x="157229" y="227053"/>
                    <a:pt x="179983" y="203241"/>
                  </a:cubicBezTo>
                  <a:cubicBezTo>
                    <a:pt x="202737" y="179429"/>
                    <a:pt x="126537" y="222291"/>
                    <a:pt x="154583" y="206416"/>
                  </a:cubicBezTo>
                  <a:cubicBezTo>
                    <a:pt x="182629" y="190541"/>
                    <a:pt x="323387" y="121749"/>
                    <a:pt x="348258" y="107991"/>
                  </a:cubicBezTo>
                  <a:cubicBezTo>
                    <a:pt x="373129" y="94233"/>
                    <a:pt x="276820" y="138154"/>
                    <a:pt x="303808" y="123866"/>
                  </a:cubicBezTo>
                  <a:cubicBezTo>
                    <a:pt x="330795" y="109579"/>
                    <a:pt x="530821" y="2158"/>
                    <a:pt x="529233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1" name="フリーフォーム 1710">
              <a:extLst>
                <a:ext uri="{FF2B5EF4-FFF2-40B4-BE49-F238E27FC236}">
                  <a16:creationId xmlns:a16="http://schemas.microsoft.com/office/drawing/2014/main" id="{655FB9DE-9420-1D03-C97C-4E90FFBFC0A0}"/>
                </a:ext>
              </a:extLst>
            </p:cNvPr>
            <p:cNvSpPr/>
            <p:nvPr/>
          </p:nvSpPr>
          <p:spPr>
            <a:xfrm>
              <a:off x="4206639" y="1558669"/>
              <a:ext cx="203494" cy="451553"/>
            </a:xfrm>
            <a:custGeom>
              <a:avLst/>
              <a:gdLst>
                <a:gd name="connsiteX0" fmla="*/ 203436 w 203494"/>
                <a:gd name="connsiteY0" fmla="*/ 256 h 451553"/>
                <a:gd name="connsiteX1" fmla="*/ 117711 w 203494"/>
                <a:gd name="connsiteY1" fmla="*/ 73281 h 451553"/>
                <a:gd name="connsiteX2" fmla="*/ 133586 w 203494"/>
                <a:gd name="connsiteY2" fmla="*/ 60581 h 451553"/>
                <a:gd name="connsiteX3" fmla="*/ 44686 w 203494"/>
                <a:gd name="connsiteY3" fmla="*/ 152656 h 451553"/>
                <a:gd name="connsiteX4" fmla="*/ 16111 w 203494"/>
                <a:gd name="connsiteY4" fmla="*/ 228856 h 451553"/>
                <a:gd name="connsiteX5" fmla="*/ 6586 w 203494"/>
                <a:gd name="connsiteY5" fmla="*/ 301881 h 451553"/>
                <a:gd name="connsiteX6" fmla="*/ 6586 w 203494"/>
                <a:gd name="connsiteY6" fmla="*/ 451106 h 451553"/>
                <a:gd name="connsiteX7" fmla="*/ 236 w 203494"/>
                <a:gd name="connsiteY7" fmla="*/ 343156 h 451553"/>
                <a:gd name="connsiteX8" fmla="*/ 16111 w 203494"/>
                <a:gd name="connsiteY8" fmla="*/ 206631 h 451553"/>
                <a:gd name="connsiteX9" fmla="*/ 16111 w 203494"/>
                <a:gd name="connsiteY9" fmla="*/ 232031 h 451553"/>
                <a:gd name="connsiteX10" fmla="*/ 114536 w 203494"/>
                <a:gd name="connsiteY10" fmla="*/ 92331 h 451553"/>
                <a:gd name="connsiteX11" fmla="*/ 101836 w 203494"/>
                <a:gd name="connsiteY11" fmla="*/ 105031 h 451553"/>
                <a:gd name="connsiteX12" fmla="*/ 203436 w 203494"/>
                <a:gd name="connsiteY12" fmla="*/ 256 h 45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494" h="451553">
                  <a:moveTo>
                    <a:pt x="203436" y="256"/>
                  </a:moveTo>
                  <a:cubicBezTo>
                    <a:pt x="206082" y="-5036"/>
                    <a:pt x="117711" y="73281"/>
                    <a:pt x="117711" y="73281"/>
                  </a:cubicBezTo>
                  <a:cubicBezTo>
                    <a:pt x="106069" y="83335"/>
                    <a:pt x="145757" y="47352"/>
                    <a:pt x="133586" y="60581"/>
                  </a:cubicBezTo>
                  <a:cubicBezTo>
                    <a:pt x="121415" y="73810"/>
                    <a:pt x="64265" y="124610"/>
                    <a:pt x="44686" y="152656"/>
                  </a:cubicBezTo>
                  <a:cubicBezTo>
                    <a:pt x="25107" y="180702"/>
                    <a:pt x="22461" y="203985"/>
                    <a:pt x="16111" y="228856"/>
                  </a:cubicBezTo>
                  <a:cubicBezTo>
                    <a:pt x="9761" y="253727"/>
                    <a:pt x="8173" y="264839"/>
                    <a:pt x="6586" y="301881"/>
                  </a:cubicBezTo>
                  <a:cubicBezTo>
                    <a:pt x="4998" y="338923"/>
                    <a:pt x="7644" y="444227"/>
                    <a:pt x="6586" y="451106"/>
                  </a:cubicBezTo>
                  <a:cubicBezTo>
                    <a:pt x="5528" y="457985"/>
                    <a:pt x="-1351" y="383902"/>
                    <a:pt x="236" y="343156"/>
                  </a:cubicBezTo>
                  <a:cubicBezTo>
                    <a:pt x="1823" y="302410"/>
                    <a:pt x="13465" y="225152"/>
                    <a:pt x="16111" y="206631"/>
                  </a:cubicBezTo>
                  <a:cubicBezTo>
                    <a:pt x="18757" y="188110"/>
                    <a:pt x="-293" y="251081"/>
                    <a:pt x="16111" y="232031"/>
                  </a:cubicBezTo>
                  <a:cubicBezTo>
                    <a:pt x="32515" y="212981"/>
                    <a:pt x="100248" y="113498"/>
                    <a:pt x="114536" y="92331"/>
                  </a:cubicBezTo>
                  <a:cubicBezTo>
                    <a:pt x="128823" y="71164"/>
                    <a:pt x="87019" y="117202"/>
                    <a:pt x="101836" y="105031"/>
                  </a:cubicBezTo>
                  <a:cubicBezTo>
                    <a:pt x="116653" y="92860"/>
                    <a:pt x="200790" y="5548"/>
                    <a:pt x="203436" y="2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2" name="フリーフォーム 1711">
              <a:extLst>
                <a:ext uri="{FF2B5EF4-FFF2-40B4-BE49-F238E27FC236}">
                  <a16:creationId xmlns:a16="http://schemas.microsoft.com/office/drawing/2014/main" id="{0C6A7E23-DE5B-3CB8-ADD8-9F737B210773}"/>
                </a:ext>
              </a:extLst>
            </p:cNvPr>
            <p:cNvSpPr/>
            <p:nvPr/>
          </p:nvSpPr>
          <p:spPr>
            <a:xfrm>
              <a:off x="4038476" y="857238"/>
              <a:ext cx="94276" cy="234209"/>
            </a:xfrm>
            <a:custGeom>
              <a:avLst/>
              <a:gdLst>
                <a:gd name="connsiteX0" fmla="*/ 31874 w 94276"/>
                <a:gd name="connsiteY0" fmla="*/ 12 h 234209"/>
                <a:gd name="connsiteX1" fmla="*/ 6474 w 94276"/>
                <a:gd name="connsiteY1" fmla="*/ 88912 h 234209"/>
                <a:gd name="connsiteX2" fmla="*/ 28699 w 94276"/>
                <a:gd name="connsiteY2" fmla="*/ 130187 h 234209"/>
                <a:gd name="connsiteX3" fmla="*/ 85849 w 94276"/>
                <a:gd name="connsiteY3" fmla="*/ 222262 h 234209"/>
                <a:gd name="connsiteX4" fmla="*/ 89024 w 94276"/>
                <a:gd name="connsiteY4" fmla="*/ 228612 h 234209"/>
                <a:gd name="connsiteX5" fmla="*/ 38224 w 94276"/>
                <a:gd name="connsiteY5" fmla="*/ 180987 h 234209"/>
                <a:gd name="connsiteX6" fmla="*/ 124 w 94276"/>
                <a:gd name="connsiteY6" fmla="*/ 133362 h 234209"/>
                <a:gd name="connsiteX7" fmla="*/ 50924 w 94276"/>
                <a:gd name="connsiteY7" fmla="*/ 161937 h 234209"/>
                <a:gd name="connsiteX8" fmla="*/ 12824 w 94276"/>
                <a:gd name="connsiteY8" fmla="*/ 95262 h 234209"/>
                <a:gd name="connsiteX9" fmla="*/ 31874 w 94276"/>
                <a:gd name="connsiteY9" fmla="*/ 12 h 23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276" h="234209">
                  <a:moveTo>
                    <a:pt x="31874" y="12"/>
                  </a:moveTo>
                  <a:cubicBezTo>
                    <a:pt x="30816" y="-1046"/>
                    <a:pt x="7003" y="67216"/>
                    <a:pt x="6474" y="88912"/>
                  </a:cubicBezTo>
                  <a:cubicBezTo>
                    <a:pt x="5945" y="110608"/>
                    <a:pt x="15470" y="107962"/>
                    <a:pt x="28699" y="130187"/>
                  </a:cubicBezTo>
                  <a:cubicBezTo>
                    <a:pt x="41928" y="152412"/>
                    <a:pt x="85849" y="222262"/>
                    <a:pt x="85849" y="222262"/>
                  </a:cubicBezTo>
                  <a:cubicBezTo>
                    <a:pt x="95903" y="238666"/>
                    <a:pt x="96962" y="235491"/>
                    <a:pt x="89024" y="228612"/>
                  </a:cubicBezTo>
                  <a:cubicBezTo>
                    <a:pt x="81086" y="221733"/>
                    <a:pt x="53041" y="196862"/>
                    <a:pt x="38224" y="180987"/>
                  </a:cubicBezTo>
                  <a:cubicBezTo>
                    <a:pt x="23407" y="165112"/>
                    <a:pt x="-1993" y="136537"/>
                    <a:pt x="124" y="133362"/>
                  </a:cubicBezTo>
                  <a:cubicBezTo>
                    <a:pt x="2241" y="130187"/>
                    <a:pt x="48807" y="168287"/>
                    <a:pt x="50924" y="161937"/>
                  </a:cubicBezTo>
                  <a:cubicBezTo>
                    <a:pt x="53041" y="155587"/>
                    <a:pt x="17057" y="116958"/>
                    <a:pt x="12824" y="95262"/>
                  </a:cubicBezTo>
                  <a:cubicBezTo>
                    <a:pt x="8591" y="73566"/>
                    <a:pt x="32932" y="1070"/>
                    <a:pt x="31874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3" name="フリーフォーム 1712">
              <a:extLst>
                <a:ext uri="{FF2B5EF4-FFF2-40B4-BE49-F238E27FC236}">
                  <a16:creationId xmlns:a16="http://schemas.microsoft.com/office/drawing/2014/main" id="{C200C3A7-1E89-7EEA-B3C6-58EEAC3F2E8C}"/>
                </a:ext>
              </a:extLst>
            </p:cNvPr>
            <p:cNvSpPr/>
            <p:nvPr/>
          </p:nvSpPr>
          <p:spPr>
            <a:xfrm>
              <a:off x="4107939" y="830647"/>
              <a:ext cx="99531" cy="140971"/>
            </a:xfrm>
            <a:custGeom>
              <a:avLst/>
              <a:gdLst>
                <a:gd name="connsiteX0" fmla="*/ 511 w 99531"/>
                <a:gd name="connsiteY0" fmla="*/ 1203 h 140971"/>
                <a:gd name="connsiteX1" fmla="*/ 86236 w 99531"/>
                <a:gd name="connsiteY1" fmla="*/ 90103 h 140971"/>
                <a:gd name="connsiteX2" fmla="*/ 98936 w 99531"/>
                <a:gd name="connsiteY2" fmla="*/ 140903 h 140971"/>
                <a:gd name="connsiteX3" fmla="*/ 92586 w 99531"/>
                <a:gd name="connsiteY3" fmla="*/ 99628 h 140971"/>
                <a:gd name="connsiteX4" fmla="*/ 51311 w 99531"/>
                <a:gd name="connsiteY4" fmla="*/ 42478 h 140971"/>
                <a:gd name="connsiteX5" fmla="*/ 511 w 99531"/>
                <a:gd name="connsiteY5" fmla="*/ 1203 h 140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31" h="140971">
                  <a:moveTo>
                    <a:pt x="511" y="1203"/>
                  </a:moveTo>
                  <a:cubicBezTo>
                    <a:pt x="6332" y="9140"/>
                    <a:pt x="69832" y="66820"/>
                    <a:pt x="86236" y="90103"/>
                  </a:cubicBezTo>
                  <a:cubicBezTo>
                    <a:pt x="102640" y="113386"/>
                    <a:pt x="97878" y="139315"/>
                    <a:pt x="98936" y="140903"/>
                  </a:cubicBezTo>
                  <a:cubicBezTo>
                    <a:pt x="99994" y="142491"/>
                    <a:pt x="100524" y="116032"/>
                    <a:pt x="92586" y="99628"/>
                  </a:cubicBezTo>
                  <a:cubicBezTo>
                    <a:pt x="84649" y="83224"/>
                    <a:pt x="62424" y="58353"/>
                    <a:pt x="51311" y="42478"/>
                  </a:cubicBezTo>
                  <a:cubicBezTo>
                    <a:pt x="40199" y="26603"/>
                    <a:pt x="-5310" y="-6734"/>
                    <a:pt x="511" y="1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4" name="フリーフォーム 1713">
              <a:extLst>
                <a:ext uri="{FF2B5EF4-FFF2-40B4-BE49-F238E27FC236}">
                  <a16:creationId xmlns:a16="http://schemas.microsoft.com/office/drawing/2014/main" id="{DD90D1EB-054B-D2C2-87FD-7FD128B85227}"/>
                </a:ext>
              </a:extLst>
            </p:cNvPr>
            <p:cNvSpPr/>
            <p:nvPr/>
          </p:nvSpPr>
          <p:spPr>
            <a:xfrm>
              <a:off x="4051053" y="844208"/>
              <a:ext cx="143305" cy="235534"/>
            </a:xfrm>
            <a:custGeom>
              <a:avLst/>
              <a:gdLst>
                <a:gd name="connsiteX0" fmla="*/ 247 w 143305"/>
                <a:gd name="connsiteY0" fmla="*/ 95592 h 235534"/>
                <a:gd name="connsiteX1" fmla="*/ 44697 w 143305"/>
                <a:gd name="connsiteY1" fmla="*/ 19392 h 235534"/>
                <a:gd name="connsiteX2" fmla="*/ 117722 w 143305"/>
                <a:gd name="connsiteY2" fmla="*/ 92417 h 235534"/>
                <a:gd name="connsiteX3" fmla="*/ 143122 w 143305"/>
                <a:gd name="connsiteY3" fmla="*/ 124167 h 235534"/>
                <a:gd name="connsiteX4" fmla="*/ 127247 w 143305"/>
                <a:gd name="connsiteY4" fmla="*/ 155917 h 235534"/>
                <a:gd name="connsiteX5" fmla="*/ 92322 w 143305"/>
                <a:gd name="connsiteY5" fmla="*/ 235292 h 235534"/>
                <a:gd name="connsiteX6" fmla="*/ 127247 w 143305"/>
                <a:gd name="connsiteY6" fmla="*/ 178142 h 235534"/>
                <a:gd name="connsiteX7" fmla="*/ 130422 w 143305"/>
                <a:gd name="connsiteY7" fmla="*/ 108292 h 235534"/>
                <a:gd name="connsiteX8" fmla="*/ 133597 w 143305"/>
                <a:gd name="connsiteY8" fmla="*/ 117817 h 235534"/>
                <a:gd name="connsiteX9" fmla="*/ 63747 w 143305"/>
                <a:gd name="connsiteY9" fmla="*/ 342 h 235534"/>
                <a:gd name="connsiteX10" fmla="*/ 247 w 143305"/>
                <a:gd name="connsiteY10" fmla="*/ 95592 h 23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305" h="235534">
                  <a:moveTo>
                    <a:pt x="247" y="95592"/>
                  </a:moveTo>
                  <a:cubicBezTo>
                    <a:pt x="-2928" y="98767"/>
                    <a:pt x="25118" y="19921"/>
                    <a:pt x="44697" y="19392"/>
                  </a:cubicBezTo>
                  <a:cubicBezTo>
                    <a:pt x="64276" y="18863"/>
                    <a:pt x="101318" y="74954"/>
                    <a:pt x="117722" y="92417"/>
                  </a:cubicBezTo>
                  <a:cubicBezTo>
                    <a:pt x="134126" y="109880"/>
                    <a:pt x="141535" y="113584"/>
                    <a:pt x="143122" y="124167"/>
                  </a:cubicBezTo>
                  <a:cubicBezTo>
                    <a:pt x="144710" y="134750"/>
                    <a:pt x="135714" y="137396"/>
                    <a:pt x="127247" y="155917"/>
                  </a:cubicBezTo>
                  <a:cubicBezTo>
                    <a:pt x="118780" y="174438"/>
                    <a:pt x="92322" y="231588"/>
                    <a:pt x="92322" y="235292"/>
                  </a:cubicBezTo>
                  <a:cubicBezTo>
                    <a:pt x="92322" y="238996"/>
                    <a:pt x="120897" y="199309"/>
                    <a:pt x="127247" y="178142"/>
                  </a:cubicBezTo>
                  <a:cubicBezTo>
                    <a:pt x="133597" y="156975"/>
                    <a:pt x="130422" y="108292"/>
                    <a:pt x="130422" y="108292"/>
                  </a:cubicBezTo>
                  <a:cubicBezTo>
                    <a:pt x="131480" y="98238"/>
                    <a:pt x="144709" y="135808"/>
                    <a:pt x="133597" y="117817"/>
                  </a:cubicBezTo>
                  <a:cubicBezTo>
                    <a:pt x="122485" y="99826"/>
                    <a:pt x="83326" y="7221"/>
                    <a:pt x="63747" y="342"/>
                  </a:cubicBezTo>
                  <a:cubicBezTo>
                    <a:pt x="44168" y="-6537"/>
                    <a:pt x="3422" y="92417"/>
                    <a:pt x="247" y="95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5" name="フリーフォーム 1714">
              <a:extLst>
                <a:ext uri="{FF2B5EF4-FFF2-40B4-BE49-F238E27FC236}">
                  <a16:creationId xmlns:a16="http://schemas.microsoft.com/office/drawing/2014/main" id="{93A3ADE0-5A7D-9942-9367-4F5188B81213}"/>
                </a:ext>
              </a:extLst>
            </p:cNvPr>
            <p:cNvSpPr/>
            <p:nvPr/>
          </p:nvSpPr>
          <p:spPr>
            <a:xfrm>
              <a:off x="3690393" y="1389614"/>
              <a:ext cx="540117" cy="348443"/>
            </a:xfrm>
            <a:custGeom>
              <a:avLst/>
              <a:gdLst>
                <a:gd name="connsiteX0" fmla="*/ 2132 w 540117"/>
                <a:gd name="connsiteY0" fmla="*/ 347111 h 348443"/>
                <a:gd name="connsiteX1" fmla="*/ 218032 w 540117"/>
                <a:gd name="connsiteY1" fmla="*/ 108986 h 348443"/>
                <a:gd name="connsiteX2" fmla="*/ 179932 w 540117"/>
                <a:gd name="connsiteY2" fmla="*/ 134386 h 348443"/>
                <a:gd name="connsiteX3" fmla="*/ 313282 w 540117"/>
                <a:gd name="connsiteY3" fmla="*/ 70886 h 348443"/>
                <a:gd name="connsiteX4" fmla="*/ 535532 w 540117"/>
                <a:gd name="connsiteY4" fmla="*/ 1036 h 348443"/>
                <a:gd name="connsiteX5" fmla="*/ 449807 w 540117"/>
                <a:gd name="connsiteY5" fmla="*/ 32786 h 348443"/>
                <a:gd name="connsiteX6" fmla="*/ 287882 w 540117"/>
                <a:gd name="connsiteY6" fmla="*/ 83586 h 348443"/>
                <a:gd name="connsiteX7" fmla="*/ 310107 w 540117"/>
                <a:gd name="connsiteY7" fmla="*/ 67711 h 348443"/>
                <a:gd name="connsiteX8" fmla="*/ 176757 w 540117"/>
                <a:gd name="connsiteY8" fmla="*/ 153436 h 348443"/>
                <a:gd name="connsiteX9" fmla="*/ 110082 w 540117"/>
                <a:gd name="connsiteY9" fmla="*/ 204236 h 348443"/>
                <a:gd name="connsiteX10" fmla="*/ 2132 w 540117"/>
                <a:gd name="connsiteY10" fmla="*/ 347111 h 34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0117" h="348443">
                  <a:moveTo>
                    <a:pt x="2132" y="347111"/>
                  </a:moveTo>
                  <a:cubicBezTo>
                    <a:pt x="20124" y="331236"/>
                    <a:pt x="188399" y="144440"/>
                    <a:pt x="218032" y="108986"/>
                  </a:cubicBezTo>
                  <a:cubicBezTo>
                    <a:pt x="247665" y="73532"/>
                    <a:pt x="164057" y="140736"/>
                    <a:pt x="179932" y="134386"/>
                  </a:cubicBezTo>
                  <a:cubicBezTo>
                    <a:pt x="195807" y="128036"/>
                    <a:pt x="254015" y="93111"/>
                    <a:pt x="313282" y="70886"/>
                  </a:cubicBezTo>
                  <a:cubicBezTo>
                    <a:pt x="372549" y="48661"/>
                    <a:pt x="512778" y="7386"/>
                    <a:pt x="535532" y="1036"/>
                  </a:cubicBezTo>
                  <a:cubicBezTo>
                    <a:pt x="558286" y="-5314"/>
                    <a:pt x="491082" y="19028"/>
                    <a:pt x="449807" y="32786"/>
                  </a:cubicBezTo>
                  <a:cubicBezTo>
                    <a:pt x="408532" y="46544"/>
                    <a:pt x="311165" y="77765"/>
                    <a:pt x="287882" y="83586"/>
                  </a:cubicBezTo>
                  <a:cubicBezTo>
                    <a:pt x="264599" y="89407"/>
                    <a:pt x="328628" y="56069"/>
                    <a:pt x="310107" y="67711"/>
                  </a:cubicBezTo>
                  <a:cubicBezTo>
                    <a:pt x="291586" y="79353"/>
                    <a:pt x="210095" y="130682"/>
                    <a:pt x="176757" y="153436"/>
                  </a:cubicBezTo>
                  <a:cubicBezTo>
                    <a:pt x="143420" y="176190"/>
                    <a:pt x="134953" y="176190"/>
                    <a:pt x="110082" y="204236"/>
                  </a:cubicBezTo>
                  <a:cubicBezTo>
                    <a:pt x="85211" y="232282"/>
                    <a:pt x="-15860" y="362986"/>
                    <a:pt x="2132" y="347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6" name="フリーフォーム 1715">
              <a:extLst>
                <a:ext uri="{FF2B5EF4-FFF2-40B4-BE49-F238E27FC236}">
                  <a16:creationId xmlns:a16="http://schemas.microsoft.com/office/drawing/2014/main" id="{C26A664B-C2C6-0FBD-7CB0-A11C2F98FC37}"/>
                </a:ext>
              </a:extLst>
            </p:cNvPr>
            <p:cNvSpPr/>
            <p:nvPr/>
          </p:nvSpPr>
          <p:spPr>
            <a:xfrm>
              <a:off x="2704837" y="1904826"/>
              <a:ext cx="879763" cy="331640"/>
            </a:xfrm>
            <a:custGeom>
              <a:avLst/>
              <a:gdLst>
                <a:gd name="connsiteX0" fmla="*/ 3438 w 879763"/>
                <a:gd name="connsiteY0" fmla="*/ 330374 h 331640"/>
                <a:gd name="connsiteX1" fmla="*/ 451113 w 879763"/>
                <a:gd name="connsiteY1" fmla="*/ 127174 h 331640"/>
                <a:gd name="connsiteX2" fmla="*/ 416188 w 879763"/>
                <a:gd name="connsiteY2" fmla="*/ 139874 h 331640"/>
                <a:gd name="connsiteX3" fmla="*/ 578113 w 879763"/>
                <a:gd name="connsiteY3" fmla="*/ 101774 h 331640"/>
                <a:gd name="connsiteX4" fmla="*/ 682888 w 879763"/>
                <a:gd name="connsiteY4" fmla="*/ 57324 h 331640"/>
                <a:gd name="connsiteX5" fmla="*/ 879738 w 879763"/>
                <a:gd name="connsiteY5" fmla="*/ 174 h 331640"/>
                <a:gd name="connsiteX6" fmla="*/ 695588 w 879763"/>
                <a:gd name="connsiteY6" fmla="*/ 41449 h 331640"/>
                <a:gd name="connsiteX7" fmla="*/ 536838 w 879763"/>
                <a:gd name="connsiteY7" fmla="*/ 95424 h 331640"/>
                <a:gd name="connsiteX8" fmla="*/ 416188 w 879763"/>
                <a:gd name="connsiteY8" fmla="*/ 133524 h 331640"/>
                <a:gd name="connsiteX9" fmla="*/ 251088 w 879763"/>
                <a:gd name="connsiteY9" fmla="*/ 209724 h 331640"/>
                <a:gd name="connsiteX10" fmla="*/ 3438 w 879763"/>
                <a:gd name="connsiteY10" fmla="*/ 330374 h 33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9763" h="331640">
                  <a:moveTo>
                    <a:pt x="3438" y="330374"/>
                  </a:moveTo>
                  <a:cubicBezTo>
                    <a:pt x="36775" y="316616"/>
                    <a:pt x="382321" y="158924"/>
                    <a:pt x="451113" y="127174"/>
                  </a:cubicBezTo>
                  <a:cubicBezTo>
                    <a:pt x="519905" y="95424"/>
                    <a:pt x="395021" y="144107"/>
                    <a:pt x="416188" y="139874"/>
                  </a:cubicBezTo>
                  <a:cubicBezTo>
                    <a:pt x="437355" y="135641"/>
                    <a:pt x="533663" y="115532"/>
                    <a:pt x="578113" y="101774"/>
                  </a:cubicBezTo>
                  <a:cubicBezTo>
                    <a:pt x="622563" y="88016"/>
                    <a:pt x="632617" y="74257"/>
                    <a:pt x="682888" y="57324"/>
                  </a:cubicBezTo>
                  <a:cubicBezTo>
                    <a:pt x="733159" y="40391"/>
                    <a:pt x="877621" y="2820"/>
                    <a:pt x="879738" y="174"/>
                  </a:cubicBezTo>
                  <a:cubicBezTo>
                    <a:pt x="881855" y="-2472"/>
                    <a:pt x="752738" y="25574"/>
                    <a:pt x="695588" y="41449"/>
                  </a:cubicBezTo>
                  <a:cubicBezTo>
                    <a:pt x="638438" y="57324"/>
                    <a:pt x="583405" y="80078"/>
                    <a:pt x="536838" y="95424"/>
                  </a:cubicBezTo>
                  <a:cubicBezTo>
                    <a:pt x="490271" y="110770"/>
                    <a:pt x="463813" y="114474"/>
                    <a:pt x="416188" y="133524"/>
                  </a:cubicBezTo>
                  <a:cubicBezTo>
                    <a:pt x="368563" y="152574"/>
                    <a:pt x="313530" y="177445"/>
                    <a:pt x="251088" y="209724"/>
                  </a:cubicBezTo>
                  <a:cubicBezTo>
                    <a:pt x="188646" y="242003"/>
                    <a:pt x="-29899" y="344132"/>
                    <a:pt x="3438" y="330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7" name="フリーフォーム 1716">
              <a:extLst>
                <a:ext uri="{FF2B5EF4-FFF2-40B4-BE49-F238E27FC236}">
                  <a16:creationId xmlns:a16="http://schemas.microsoft.com/office/drawing/2014/main" id="{0D99ADBE-2AEB-66E5-AF0E-A7320F1149A8}"/>
                </a:ext>
              </a:extLst>
            </p:cNvPr>
            <p:cNvSpPr/>
            <p:nvPr/>
          </p:nvSpPr>
          <p:spPr>
            <a:xfrm>
              <a:off x="3711534" y="1695448"/>
              <a:ext cx="126570" cy="396787"/>
            </a:xfrm>
            <a:custGeom>
              <a:avLst/>
              <a:gdLst>
                <a:gd name="connsiteX0" fmla="*/ 22266 w 126570"/>
                <a:gd name="connsiteY0" fmla="*/ 2 h 396787"/>
                <a:gd name="connsiteX1" fmla="*/ 41 w 126570"/>
                <a:gd name="connsiteY1" fmla="*/ 120652 h 396787"/>
                <a:gd name="connsiteX2" fmla="*/ 28616 w 126570"/>
                <a:gd name="connsiteY2" fmla="*/ 171452 h 396787"/>
                <a:gd name="connsiteX3" fmla="*/ 82591 w 126570"/>
                <a:gd name="connsiteY3" fmla="*/ 238127 h 396787"/>
                <a:gd name="connsiteX4" fmla="*/ 123866 w 126570"/>
                <a:gd name="connsiteY4" fmla="*/ 387352 h 396787"/>
                <a:gd name="connsiteX5" fmla="*/ 114341 w 126570"/>
                <a:gd name="connsiteY5" fmla="*/ 361952 h 396787"/>
                <a:gd name="connsiteX6" fmla="*/ 47666 w 126570"/>
                <a:gd name="connsiteY6" fmla="*/ 203202 h 396787"/>
                <a:gd name="connsiteX7" fmla="*/ 60366 w 126570"/>
                <a:gd name="connsiteY7" fmla="*/ 215902 h 396787"/>
                <a:gd name="connsiteX8" fmla="*/ 34966 w 126570"/>
                <a:gd name="connsiteY8" fmla="*/ 146052 h 396787"/>
                <a:gd name="connsiteX9" fmla="*/ 22266 w 126570"/>
                <a:gd name="connsiteY9" fmla="*/ 123827 h 396787"/>
                <a:gd name="connsiteX10" fmla="*/ 22266 w 126570"/>
                <a:gd name="connsiteY10" fmla="*/ 2 h 39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570" h="396787">
                  <a:moveTo>
                    <a:pt x="22266" y="2"/>
                  </a:moveTo>
                  <a:cubicBezTo>
                    <a:pt x="18562" y="-527"/>
                    <a:pt x="-1017" y="92077"/>
                    <a:pt x="41" y="120652"/>
                  </a:cubicBezTo>
                  <a:cubicBezTo>
                    <a:pt x="1099" y="149227"/>
                    <a:pt x="14858" y="151873"/>
                    <a:pt x="28616" y="171452"/>
                  </a:cubicBezTo>
                  <a:cubicBezTo>
                    <a:pt x="42374" y="191031"/>
                    <a:pt x="66716" y="202144"/>
                    <a:pt x="82591" y="238127"/>
                  </a:cubicBezTo>
                  <a:cubicBezTo>
                    <a:pt x="98466" y="274110"/>
                    <a:pt x="123866" y="387352"/>
                    <a:pt x="123866" y="387352"/>
                  </a:cubicBezTo>
                  <a:cubicBezTo>
                    <a:pt x="129158" y="407989"/>
                    <a:pt x="127041" y="392644"/>
                    <a:pt x="114341" y="361952"/>
                  </a:cubicBezTo>
                  <a:cubicBezTo>
                    <a:pt x="101641" y="331260"/>
                    <a:pt x="47666" y="203202"/>
                    <a:pt x="47666" y="203202"/>
                  </a:cubicBezTo>
                  <a:cubicBezTo>
                    <a:pt x="38670" y="178860"/>
                    <a:pt x="62483" y="225427"/>
                    <a:pt x="60366" y="215902"/>
                  </a:cubicBezTo>
                  <a:cubicBezTo>
                    <a:pt x="58249" y="206377"/>
                    <a:pt x="41316" y="161398"/>
                    <a:pt x="34966" y="146052"/>
                  </a:cubicBezTo>
                  <a:cubicBezTo>
                    <a:pt x="28616" y="130706"/>
                    <a:pt x="19091" y="147640"/>
                    <a:pt x="22266" y="123827"/>
                  </a:cubicBezTo>
                  <a:cubicBezTo>
                    <a:pt x="25441" y="100015"/>
                    <a:pt x="25970" y="531"/>
                    <a:pt x="22266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8" name="フリーフォーム 1717">
              <a:extLst>
                <a:ext uri="{FF2B5EF4-FFF2-40B4-BE49-F238E27FC236}">
                  <a16:creationId xmlns:a16="http://schemas.microsoft.com/office/drawing/2014/main" id="{0574A557-13C2-145C-F870-9516A821F3C9}"/>
                </a:ext>
              </a:extLst>
            </p:cNvPr>
            <p:cNvSpPr/>
            <p:nvPr/>
          </p:nvSpPr>
          <p:spPr>
            <a:xfrm>
              <a:off x="3121025" y="1835127"/>
              <a:ext cx="406402" cy="136550"/>
            </a:xfrm>
            <a:custGeom>
              <a:avLst/>
              <a:gdLst>
                <a:gd name="connsiteX0" fmla="*/ 0 w 406402"/>
                <a:gd name="connsiteY0" fmla="*/ 136548 h 136550"/>
                <a:gd name="connsiteX1" fmla="*/ 295275 w 406402"/>
                <a:gd name="connsiteY1" fmla="*/ 41298 h 136550"/>
                <a:gd name="connsiteX2" fmla="*/ 346075 w 406402"/>
                <a:gd name="connsiteY2" fmla="*/ 31773 h 136550"/>
                <a:gd name="connsiteX3" fmla="*/ 361950 w 406402"/>
                <a:gd name="connsiteY3" fmla="*/ 44473 h 136550"/>
                <a:gd name="connsiteX4" fmla="*/ 327025 w 406402"/>
                <a:gd name="connsiteY4" fmla="*/ 69873 h 136550"/>
                <a:gd name="connsiteX5" fmla="*/ 406400 w 406402"/>
                <a:gd name="connsiteY5" fmla="*/ 25423 h 136550"/>
                <a:gd name="connsiteX6" fmla="*/ 323850 w 406402"/>
                <a:gd name="connsiteY6" fmla="*/ 38123 h 136550"/>
                <a:gd name="connsiteX7" fmla="*/ 381000 w 406402"/>
                <a:gd name="connsiteY7" fmla="*/ 23 h 136550"/>
                <a:gd name="connsiteX8" fmla="*/ 295275 w 406402"/>
                <a:gd name="connsiteY8" fmla="*/ 44473 h 136550"/>
                <a:gd name="connsiteX9" fmla="*/ 0 w 406402"/>
                <a:gd name="connsiteY9" fmla="*/ 136548 h 1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402" h="136550">
                  <a:moveTo>
                    <a:pt x="0" y="136548"/>
                  </a:moveTo>
                  <a:cubicBezTo>
                    <a:pt x="0" y="136019"/>
                    <a:pt x="237596" y="58760"/>
                    <a:pt x="295275" y="41298"/>
                  </a:cubicBezTo>
                  <a:cubicBezTo>
                    <a:pt x="352954" y="23836"/>
                    <a:pt x="346075" y="31773"/>
                    <a:pt x="346075" y="31773"/>
                  </a:cubicBezTo>
                  <a:cubicBezTo>
                    <a:pt x="357187" y="32302"/>
                    <a:pt x="365125" y="38123"/>
                    <a:pt x="361950" y="44473"/>
                  </a:cubicBezTo>
                  <a:cubicBezTo>
                    <a:pt x="358775" y="50823"/>
                    <a:pt x="319617" y="73048"/>
                    <a:pt x="327025" y="69873"/>
                  </a:cubicBezTo>
                  <a:cubicBezTo>
                    <a:pt x="334433" y="66698"/>
                    <a:pt x="406929" y="30715"/>
                    <a:pt x="406400" y="25423"/>
                  </a:cubicBezTo>
                  <a:cubicBezTo>
                    <a:pt x="405871" y="20131"/>
                    <a:pt x="328083" y="42356"/>
                    <a:pt x="323850" y="38123"/>
                  </a:cubicBezTo>
                  <a:cubicBezTo>
                    <a:pt x="319617" y="33890"/>
                    <a:pt x="385762" y="-1035"/>
                    <a:pt x="381000" y="23"/>
                  </a:cubicBezTo>
                  <a:cubicBezTo>
                    <a:pt x="376238" y="1081"/>
                    <a:pt x="353483" y="23836"/>
                    <a:pt x="295275" y="44473"/>
                  </a:cubicBezTo>
                  <a:cubicBezTo>
                    <a:pt x="237067" y="65110"/>
                    <a:pt x="0" y="137077"/>
                    <a:pt x="0" y="1365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9" name="フリーフォーム 1718">
              <a:extLst>
                <a:ext uri="{FF2B5EF4-FFF2-40B4-BE49-F238E27FC236}">
                  <a16:creationId xmlns:a16="http://schemas.microsoft.com/office/drawing/2014/main" id="{E5107663-18B9-1C6C-252C-2CEEC645F44C}"/>
                </a:ext>
              </a:extLst>
            </p:cNvPr>
            <p:cNvSpPr/>
            <p:nvPr/>
          </p:nvSpPr>
          <p:spPr>
            <a:xfrm>
              <a:off x="2689203" y="1993738"/>
              <a:ext cx="428532" cy="184643"/>
            </a:xfrm>
            <a:custGeom>
              <a:avLst/>
              <a:gdLst>
                <a:gd name="connsiteX0" fmla="*/ 22 w 428532"/>
                <a:gd name="connsiteY0" fmla="*/ 165262 h 184643"/>
                <a:gd name="connsiteX1" fmla="*/ 406422 w 428532"/>
                <a:gd name="connsiteY1" fmla="*/ 6512 h 184643"/>
                <a:gd name="connsiteX2" fmla="*/ 377847 w 428532"/>
                <a:gd name="connsiteY2" fmla="*/ 31912 h 184643"/>
                <a:gd name="connsiteX3" fmla="*/ 406422 w 428532"/>
                <a:gd name="connsiteY3" fmla="*/ 44612 h 184643"/>
                <a:gd name="connsiteX4" fmla="*/ 358797 w 428532"/>
                <a:gd name="connsiteY4" fmla="*/ 60487 h 184643"/>
                <a:gd name="connsiteX5" fmla="*/ 79397 w 428532"/>
                <a:gd name="connsiteY5" fmla="*/ 184312 h 184643"/>
                <a:gd name="connsiteX6" fmla="*/ 304822 w 428532"/>
                <a:gd name="connsiteY6" fmla="*/ 95412 h 184643"/>
                <a:gd name="connsiteX7" fmla="*/ 406422 w 428532"/>
                <a:gd name="connsiteY7" fmla="*/ 50962 h 184643"/>
                <a:gd name="connsiteX8" fmla="*/ 349272 w 428532"/>
                <a:gd name="connsiteY8" fmla="*/ 38262 h 184643"/>
                <a:gd name="connsiteX9" fmla="*/ 387372 w 428532"/>
                <a:gd name="connsiteY9" fmla="*/ 12862 h 184643"/>
                <a:gd name="connsiteX10" fmla="*/ 22 w 428532"/>
                <a:gd name="connsiteY10" fmla="*/ 165262 h 18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32" h="184643">
                  <a:moveTo>
                    <a:pt x="22" y="165262"/>
                  </a:moveTo>
                  <a:cubicBezTo>
                    <a:pt x="3197" y="164204"/>
                    <a:pt x="343451" y="28737"/>
                    <a:pt x="406422" y="6512"/>
                  </a:cubicBezTo>
                  <a:cubicBezTo>
                    <a:pt x="469393" y="-15713"/>
                    <a:pt x="377847" y="25562"/>
                    <a:pt x="377847" y="31912"/>
                  </a:cubicBezTo>
                  <a:cubicBezTo>
                    <a:pt x="377847" y="38262"/>
                    <a:pt x="409597" y="39850"/>
                    <a:pt x="406422" y="44612"/>
                  </a:cubicBezTo>
                  <a:cubicBezTo>
                    <a:pt x="403247" y="49374"/>
                    <a:pt x="413301" y="37204"/>
                    <a:pt x="358797" y="60487"/>
                  </a:cubicBezTo>
                  <a:cubicBezTo>
                    <a:pt x="304293" y="83770"/>
                    <a:pt x="88393" y="178491"/>
                    <a:pt x="79397" y="184312"/>
                  </a:cubicBezTo>
                  <a:cubicBezTo>
                    <a:pt x="70401" y="190133"/>
                    <a:pt x="250318" y="117637"/>
                    <a:pt x="304822" y="95412"/>
                  </a:cubicBezTo>
                  <a:cubicBezTo>
                    <a:pt x="359326" y="73187"/>
                    <a:pt x="399014" y="60487"/>
                    <a:pt x="406422" y="50962"/>
                  </a:cubicBezTo>
                  <a:cubicBezTo>
                    <a:pt x="413830" y="41437"/>
                    <a:pt x="352447" y="44612"/>
                    <a:pt x="349272" y="38262"/>
                  </a:cubicBezTo>
                  <a:cubicBezTo>
                    <a:pt x="346097" y="31912"/>
                    <a:pt x="443464" y="-8305"/>
                    <a:pt x="387372" y="12862"/>
                  </a:cubicBezTo>
                  <a:cubicBezTo>
                    <a:pt x="331280" y="34029"/>
                    <a:pt x="-3153" y="166320"/>
                    <a:pt x="22" y="165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0" name="フリーフォーム 1719">
              <a:extLst>
                <a:ext uri="{FF2B5EF4-FFF2-40B4-BE49-F238E27FC236}">
                  <a16:creationId xmlns:a16="http://schemas.microsoft.com/office/drawing/2014/main" id="{AA2F3A18-FFAB-477E-A310-9B12F1F4C11D}"/>
                </a:ext>
              </a:extLst>
            </p:cNvPr>
            <p:cNvSpPr/>
            <p:nvPr/>
          </p:nvSpPr>
          <p:spPr>
            <a:xfrm>
              <a:off x="3146141" y="1904980"/>
              <a:ext cx="314632" cy="105224"/>
            </a:xfrm>
            <a:custGeom>
              <a:avLst/>
              <a:gdLst>
                <a:gd name="connsiteX0" fmla="*/ 284 w 314632"/>
                <a:gd name="connsiteY0" fmla="*/ 104795 h 105224"/>
                <a:gd name="connsiteX1" fmla="*/ 184434 w 314632"/>
                <a:gd name="connsiteY1" fmla="*/ 47645 h 105224"/>
                <a:gd name="connsiteX2" fmla="*/ 314609 w 314632"/>
                <a:gd name="connsiteY2" fmla="*/ 20 h 105224"/>
                <a:gd name="connsiteX3" fmla="*/ 174909 w 314632"/>
                <a:gd name="connsiteY3" fmla="*/ 41295 h 105224"/>
                <a:gd name="connsiteX4" fmla="*/ 228884 w 314632"/>
                <a:gd name="connsiteY4" fmla="*/ 15895 h 105224"/>
                <a:gd name="connsiteX5" fmla="*/ 284 w 314632"/>
                <a:gd name="connsiteY5" fmla="*/ 104795 h 10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632" h="105224">
                  <a:moveTo>
                    <a:pt x="284" y="104795"/>
                  </a:moveTo>
                  <a:cubicBezTo>
                    <a:pt x="-7124" y="110087"/>
                    <a:pt x="132047" y="65107"/>
                    <a:pt x="184434" y="47645"/>
                  </a:cubicBezTo>
                  <a:cubicBezTo>
                    <a:pt x="236821" y="30183"/>
                    <a:pt x="316197" y="1078"/>
                    <a:pt x="314609" y="20"/>
                  </a:cubicBezTo>
                  <a:cubicBezTo>
                    <a:pt x="313021" y="-1038"/>
                    <a:pt x="189196" y="38649"/>
                    <a:pt x="174909" y="41295"/>
                  </a:cubicBezTo>
                  <a:cubicBezTo>
                    <a:pt x="160622" y="43941"/>
                    <a:pt x="255342" y="7957"/>
                    <a:pt x="228884" y="15895"/>
                  </a:cubicBezTo>
                  <a:cubicBezTo>
                    <a:pt x="202426" y="23833"/>
                    <a:pt x="7692" y="99503"/>
                    <a:pt x="284" y="1047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1" name="フリーフォーム 1720">
              <a:extLst>
                <a:ext uri="{FF2B5EF4-FFF2-40B4-BE49-F238E27FC236}">
                  <a16:creationId xmlns:a16="http://schemas.microsoft.com/office/drawing/2014/main" id="{2354B1E8-D8FB-90CB-754E-1ABD0C2C530E}"/>
                </a:ext>
              </a:extLst>
            </p:cNvPr>
            <p:cNvSpPr/>
            <p:nvPr/>
          </p:nvSpPr>
          <p:spPr>
            <a:xfrm>
              <a:off x="3457275" y="1784346"/>
              <a:ext cx="270971" cy="173744"/>
            </a:xfrm>
            <a:custGeom>
              <a:avLst/>
              <a:gdLst>
                <a:gd name="connsiteX0" fmla="*/ 149525 w 270971"/>
                <a:gd name="connsiteY0" fmla="*/ 4 h 173744"/>
                <a:gd name="connsiteX1" fmla="*/ 162225 w 270971"/>
                <a:gd name="connsiteY1" fmla="*/ 63504 h 173744"/>
                <a:gd name="connsiteX2" fmla="*/ 101900 w 270971"/>
                <a:gd name="connsiteY2" fmla="*/ 88904 h 173744"/>
                <a:gd name="connsiteX3" fmla="*/ 300 w 270971"/>
                <a:gd name="connsiteY3" fmla="*/ 107954 h 173744"/>
                <a:gd name="connsiteX4" fmla="*/ 136825 w 270971"/>
                <a:gd name="connsiteY4" fmla="*/ 85729 h 173744"/>
                <a:gd name="connsiteX5" fmla="*/ 184450 w 270971"/>
                <a:gd name="connsiteY5" fmla="*/ 107954 h 173744"/>
                <a:gd name="connsiteX6" fmla="*/ 267000 w 270971"/>
                <a:gd name="connsiteY6" fmla="*/ 171454 h 173744"/>
                <a:gd name="connsiteX7" fmla="*/ 254300 w 270971"/>
                <a:gd name="connsiteY7" fmla="*/ 146054 h 173744"/>
                <a:gd name="connsiteX8" fmla="*/ 222550 w 270971"/>
                <a:gd name="connsiteY8" fmla="*/ 19054 h 173744"/>
                <a:gd name="connsiteX9" fmla="*/ 216200 w 270971"/>
                <a:gd name="connsiteY9" fmla="*/ 98429 h 173744"/>
                <a:gd name="connsiteX10" fmla="*/ 244775 w 270971"/>
                <a:gd name="connsiteY10" fmla="*/ 142879 h 173744"/>
                <a:gd name="connsiteX11" fmla="*/ 174925 w 270971"/>
                <a:gd name="connsiteY11" fmla="*/ 66679 h 173744"/>
                <a:gd name="connsiteX12" fmla="*/ 149525 w 270971"/>
                <a:gd name="connsiteY12" fmla="*/ 4 h 17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71" h="173744">
                  <a:moveTo>
                    <a:pt x="149525" y="4"/>
                  </a:moveTo>
                  <a:cubicBezTo>
                    <a:pt x="147408" y="-525"/>
                    <a:pt x="170163" y="48687"/>
                    <a:pt x="162225" y="63504"/>
                  </a:cubicBezTo>
                  <a:cubicBezTo>
                    <a:pt x="154288" y="78321"/>
                    <a:pt x="128887" y="81496"/>
                    <a:pt x="101900" y="88904"/>
                  </a:cubicBezTo>
                  <a:cubicBezTo>
                    <a:pt x="74913" y="96312"/>
                    <a:pt x="-5521" y="108483"/>
                    <a:pt x="300" y="107954"/>
                  </a:cubicBezTo>
                  <a:cubicBezTo>
                    <a:pt x="6121" y="107425"/>
                    <a:pt x="106133" y="85729"/>
                    <a:pt x="136825" y="85729"/>
                  </a:cubicBezTo>
                  <a:cubicBezTo>
                    <a:pt x="167517" y="85729"/>
                    <a:pt x="162754" y="93667"/>
                    <a:pt x="184450" y="107954"/>
                  </a:cubicBezTo>
                  <a:cubicBezTo>
                    <a:pt x="206146" y="122242"/>
                    <a:pt x="255358" y="165104"/>
                    <a:pt x="267000" y="171454"/>
                  </a:cubicBezTo>
                  <a:cubicBezTo>
                    <a:pt x="278642" y="177804"/>
                    <a:pt x="261708" y="171454"/>
                    <a:pt x="254300" y="146054"/>
                  </a:cubicBezTo>
                  <a:cubicBezTo>
                    <a:pt x="246892" y="120654"/>
                    <a:pt x="228900" y="26991"/>
                    <a:pt x="222550" y="19054"/>
                  </a:cubicBezTo>
                  <a:cubicBezTo>
                    <a:pt x="216200" y="11117"/>
                    <a:pt x="212496" y="77791"/>
                    <a:pt x="216200" y="98429"/>
                  </a:cubicBezTo>
                  <a:cubicBezTo>
                    <a:pt x="219904" y="119067"/>
                    <a:pt x="251654" y="148171"/>
                    <a:pt x="244775" y="142879"/>
                  </a:cubicBezTo>
                  <a:cubicBezTo>
                    <a:pt x="237896" y="137587"/>
                    <a:pt x="189742" y="88375"/>
                    <a:pt x="174925" y="66679"/>
                  </a:cubicBezTo>
                  <a:cubicBezTo>
                    <a:pt x="160108" y="44983"/>
                    <a:pt x="151642" y="533"/>
                    <a:pt x="14952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2" name="フリーフォーム 1721">
              <a:extLst>
                <a:ext uri="{FF2B5EF4-FFF2-40B4-BE49-F238E27FC236}">
                  <a16:creationId xmlns:a16="http://schemas.microsoft.com/office/drawing/2014/main" id="{62C170C5-3AA7-6F97-6B0B-6713844B6486}"/>
                </a:ext>
              </a:extLst>
            </p:cNvPr>
            <p:cNvSpPr/>
            <p:nvPr/>
          </p:nvSpPr>
          <p:spPr>
            <a:xfrm>
              <a:off x="3534310" y="1386881"/>
              <a:ext cx="113968" cy="134770"/>
            </a:xfrm>
            <a:custGeom>
              <a:avLst/>
              <a:gdLst>
                <a:gd name="connsiteX0" fmla="*/ 53440 w 113968"/>
                <a:gd name="connsiteY0" fmla="*/ 594 h 134770"/>
                <a:gd name="connsiteX1" fmla="*/ 2640 w 113968"/>
                <a:gd name="connsiteY1" fmla="*/ 130769 h 134770"/>
                <a:gd name="connsiteX2" fmla="*/ 18515 w 113968"/>
                <a:gd name="connsiteY2" fmla="*/ 95844 h 134770"/>
                <a:gd name="connsiteX3" fmla="*/ 113765 w 113968"/>
                <a:gd name="connsiteY3" fmla="*/ 38694 h 134770"/>
                <a:gd name="connsiteX4" fmla="*/ 43915 w 113968"/>
                <a:gd name="connsiteY4" fmla="*/ 79969 h 134770"/>
                <a:gd name="connsiteX5" fmla="*/ 53440 w 113968"/>
                <a:gd name="connsiteY5" fmla="*/ 594 h 13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968" h="134770">
                  <a:moveTo>
                    <a:pt x="53440" y="594"/>
                  </a:moveTo>
                  <a:cubicBezTo>
                    <a:pt x="46561" y="9061"/>
                    <a:pt x="8461" y="114894"/>
                    <a:pt x="2640" y="130769"/>
                  </a:cubicBezTo>
                  <a:cubicBezTo>
                    <a:pt x="-3181" y="146644"/>
                    <a:pt x="-6" y="111190"/>
                    <a:pt x="18515" y="95844"/>
                  </a:cubicBezTo>
                  <a:cubicBezTo>
                    <a:pt x="37036" y="80498"/>
                    <a:pt x="109532" y="41340"/>
                    <a:pt x="113765" y="38694"/>
                  </a:cubicBezTo>
                  <a:cubicBezTo>
                    <a:pt x="117998" y="36048"/>
                    <a:pt x="55028" y="83144"/>
                    <a:pt x="43915" y="79969"/>
                  </a:cubicBezTo>
                  <a:cubicBezTo>
                    <a:pt x="32802" y="76794"/>
                    <a:pt x="60319" y="-7873"/>
                    <a:pt x="53440" y="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3" name="フリーフォーム 1722">
              <a:extLst>
                <a:ext uri="{FF2B5EF4-FFF2-40B4-BE49-F238E27FC236}">
                  <a16:creationId xmlns:a16="http://schemas.microsoft.com/office/drawing/2014/main" id="{5D38B0C6-BF41-8420-1DAD-B544428D1E1C}"/>
                </a:ext>
              </a:extLst>
            </p:cNvPr>
            <p:cNvSpPr/>
            <p:nvPr/>
          </p:nvSpPr>
          <p:spPr>
            <a:xfrm>
              <a:off x="3740130" y="1440527"/>
              <a:ext cx="343697" cy="286744"/>
            </a:xfrm>
            <a:custGeom>
              <a:avLst/>
              <a:gdLst>
                <a:gd name="connsiteX0" fmla="*/ 342920 w 343697"/>
                <a:gd name="connsiteY0" fmla="*/ 923 h 286744"/>
                <a:gd name="connsiteX1" fmla="*/ 266720 w 343697"/>
                <a:gd name="connsiteY1" fmla="*/ 118398 h 286744"/>
                <a:gd name="connsiteX2" fmla="*/ 212745 w 343697"/>
                <a:gd name="connsiteY2" fmla="*/ 219998 h 286744"/>
                <a:gd name="connsiteX3" fmla="*/ 231795 w 343697"/>
                <a:gd name="connsiteY3" fmla="*/ 181898 h 286744"/>
                <a:gd name="connsiteX4" fmla="*/ 196870 w 343697"/>
                <a:gd name="connsiteY4" fmla="*/ 213648 h 286744"/>
                <a:gd name="connsiteX5" fmla="*/ 20 w 343697"/>
                <a:gd name="connsiteY5" fmla="*/ 286673 h 286744"/>
                <a:gd name="connsiteX6" fmla="*/ 209570 w 343697"/>
                <a:gd name="connsiteY6" fmla="*/ 226348 h 286744"/>
                <a:gd name="connsiteX7" fmla="*/ 215920 w 343697"/>
                <a:gd name="connsiteY7" fmla="*/ 185073 h 286744"/>
                <a:gd name="connsiteX8" fmla="*/ 342920 w 343697"/>
                <a:gd name="connsiteY8" fmla="*/ 923 h 28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697" h="286744">
                  <a:moveTo>
                    <a:pt x="342920" y="923"/>
                  </a:moveTo>
                  <a:cubicBezTo>
                    <a:pt x="351387" y="-10189"/>
                    <a:pt x="288416" y="81886"/>
                    <a:pt x="266720" y="118398"/>
                  </a:cubicBezTo>
                  <a:cubicBezTo>
                    <a:pt x="245024" y="154910"/>
                    <a:pt x="218566" y="209415"/>
                    <a:pt x="212745" y="219998"/>
                  </a:cubicBezTo>
                  <a:cubicBezTo>
                    <a:pt x="206924" y="230581"/>
                    <a:pt x="234441" y="182956"/>
                    <a:pt x="231795" y="181898"/>
                  </a:cubicBezTo>
                  <a:cubicBezTo>
                    <a:pt x="229149" y="180840"/>
                    <a:pt x="235499" y="196186"/>
                    <a:pt x="196870" y="213648"/>
                  </a:cubicBezTo>
                  <a:cubicBezTo>
                    <a:pt x="158241" y="231110"/>
                    <a:pt x="-2097" y="284556"/>
                    <a:pt x="20" y="286673"/>
                  </a:cubicBezTo>
                  <a:cubicBezTo>
                    <a:pt x="2137" y="288790"/>
                    <a:pt x="173587" y="243281"/>
                    <a:pt x="209570" y="226348"/>
                  </a:cubicBezTo>
                  <a:cubicBezTo>
                    <a:pt x="245553" y="209415"/>
                    <a:pt x="195812" y="218940"/>
                    <a:pt x="215920" y="185073"/>
                  </a:cubicBezTo>
                  <a:cubicBezTo>
                    <a:pt x="236028" y="151206"/>
                    <a:pt x="334453" y="12035"/>
                    <a:pt x="342920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4" name="フリーフォーム 1723">
              <a:extLst>
                <a:ext uri="{FF2B5EF4-FFF2-40B4-BE49-F238E27FC236}">
                  <a16:creationId xmlns:a16="http://schemas.microsoft.com/office/drawing/2014/main" id="{29DB084C-0013-FFE7-E647-B7029301C87C}"/>
                </a:ext>
              </a:extLst>
            </p:cNvPr>
            <p:cNvSpPr/>
            <p:nvPr/>
          </p:nvSpPr>
          <p:spPr>
            <a:xfrm>
              <a:off x="3727186" y="1660522"/>
              <a:ext cx="194336" cy="155578"/>
            </a:xfrm>
            <a:custGeom>
              <a:avLst/>
              <a:gdLst>
                <a:gd name="connsiteX0" fmla="*/ 193939 w 194336"/>
                <a:gd name="connsiteY0" fmla="*/ 3 h 155578"/>
                <a:gd name="connsiteX1" fmla="*/ 155839 w 194336"/>
                <a:gd name="connsiteY1" fmla="*/ 82553 h 155578"/>
                <a:gd name="connsiteX2" fmla="*/ 124089 w 194336"/>
                <a:gd name="connsiteY2" fmla="*/ 95253 h 155578"/>
                <a:gd name="connsiteX3" fmla="*/ 264 w 194336"/>
                <a:gd name="connsiteY3" fmla="*/ 155578 h 155578"/>
                <a:gd name="connsiteX4" fmla="*/ 92339 w 194336"/>
                <a:gd name="connsiteY4" fmla="*/ 95253 h 155578"/>
                <a:gd name="connsiteX5" fmla="*/ 130439 w 194336"/>
                <a:gd name="connsiteY5" fmla="*/ 85728 h 155578"/>
                <a:gd name="connsiteX6" fmla="*/ 193939 w 194336"/>
                <a:gd name="connsiteY6" fmla="*/ 3 h 15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336" h="155578">
                  <a:moveTo>
                    <a:pt x="193939" y="3"/>
                  </a:moveTo>
                  <a:cubicBezTo>
                    <a:pt x="198172" y="-526"/>
                    <a:pt x="167481" y="66678"/>
                    <a:pt x="155839" y="82553"/>
                  </a:cubicBezTo>
                  <a:cubicBezTo>
                    <a:pt x="144197" y="98428"/>
                    <a:pt x="150018" y="83082"/>
                    <a:pt x="124089" y="95253"/>
                  </a:cubicBezTo>
                  <a:cubicBezTo>
                    <a:pt x="98160" y="107424"/>
                    <a:pt x="5556" y="155578"/>
                    <a:pt x="264" y="155578"/>
                  </a:cubicBezTo>
                  <a:cubicBezTo>
                    <a:pt x="-5028" y="155578"/>
                    <a:pt x="70643" y="106895"/>
                    <a:pt x="92339" y="95253"/>
                  </a:cubicBezTo>
                  <a:cubicBezTo>
                    <a:pt x="114035" y="83611"/>
                    <a:pt x="116681" y="96841"/>
                    <a:pt x="130439" y="85728"/>
                  </a:cubicBezTo>
                  <a:cubicBezTo>
                    <a:pt x="144197" y="74615"/>
                    <a:pt x="189706" y="532"/>
                    <a:pt x="193939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5" name="フリーフォーム 1724">
              <a:extLst>
                <a:ext uri="{FF2B5EF4-FFF2-40B4-BE49-F238E27FC236}">
                  <a16:creationId xmlns:a16="http://schemas.microsoft.com/office/drawing/2014/main" id="{98CC4B94-805D-1750-79F6-E44332A48789}"/>
                </a:ext>
              </a:extLst>
            </p:cNvPr>
            <p:cNvSpPr/>
            <p:nvPr/>
          </p:nvSpPr>
          <p:spPr>
            <a:xfrm>
              <a:off x="3730621" y="1782712"/>
              <a:ext cx="205061" cy="90547"/>
            </a:xfrm>
            <a:custGeom>
              <a:avLst/>
              <a:gdLst>
                <a:gd name="connsiteX0" fmla="*/ 4 w 205061"/>
                <a:gd name="connsiteY0" fmla="*/ 42913 h 90547"/>
                <a:gd name="connsiteX1" fmla="*/ 60329 w 205061"/>
                <a:gd name="connsiteY1" fmla="*/ 81013 h 90547"/>
                <a:gd name="connsiteX2" fmla="*/ 69854 w 205061"/>
                <a:gd name="connsiteY2" fmla="*/ 61963 h 90547"/>
                <a:gd name="connsiteX3" fmla="*/ 203204 w 205061"/>
                <a:gd name="connsiteY3" fmla="*/ 1638 h 90547"/>
                <a:gd name="connsiteX4" fmla="*/ 142879 w 205061"/>
                <a:gd name="connsiteY4" fmla="*/ 20688 h 90547"/>
                <a:gd name="connsiteX5" fmla="*/ 73029 w 205061"/>
                <a:gd name="connsiteY5" fmla="*/ 58788 h 90547"/>
                <a:gd name="connsiteX6" fmla="*/ 57154 w 205061"/>
                <a:gd name="connsiteY6" fmla="*/ 90538 h 90547"/>
                <a:gd name="connsiteX7" fmla="*/ 4 w 205061"/>
                <a:gd name="connsiteY7" fmla="*/ 42913 h 9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061" h="90547">
                  <a:moveTo>
                    <a:pt x="4" y="42913"/>
                  </a:moveTo>
                  <a:cubicBezTo>
                    <a:pt x="533" y="41326"/>
                    <a:pt x="60329" y="81013"/>
                    <a:pt x="60329" y="81013"/>
                  </a:cubicBezTo>
                  <a:cubicBezTo>
                    <a:pt x="71971" y="84188"/>
                    <a:pt x="46042" y="75192"/>
                    <a:pt x="69854" y="61963"/>
                  </a:cubicBezTo>
                  <a:cubicBezTo>
                    <a:pt x="93666" y="48734"/>
                    <a:pt x="191033" y="8517"/>
                    <a:pt x="203204" y="1638"/>
                  </a:cubicBezTo>
                  <a:cubicBezTo>
                    <a:pt x="215375" y="-5241"/>
                    <a:pt x="164575" y="11163"/>
                    <a:pt x="142879" y="20688"/>
                  </a:cubicBezTo>
                  <a:cubicBezTo>
                    <a:pt x="121183" y="30213"/>
                    <a:pt x="87316" y="47146"/>
                    <a:pt x="73029" y="58788"/>
                  </a:cubicBezTo>
                  <a:cubicBezTo>
                    <a:pt x="58742" y="70430"/>
                    <a:pt x="65092" y="91067"/>
                    <a:pt x="57154" y="90538"/>
                  </a:cubicBezTo>
                  <a:cubicBezTo>
                    <a:pt x="49217" y="90009"/>
                    <a:pt x="-525" y="44500"/>
                    <a:pt x="4" y="429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6" name="フリーフォーム 1725">
              <a:extLst>
                <a:ext uri="{FF2B5EF4-FFF2-40B4-BE49-F238E27FC236}">
                  <a16:creationId xmlns:a16="http://schemas.microsoft.com/office/drawing/2014/main" id="{54E7EEAB-DAC9-BCF7-ABD8-31ECD3E69989}"/>
                </a:ext>
              </a:extLst>
            </p:cNvPr>
            <p:cNvSpPr/>
            <p:nvPr/>
          </p:nvSpPr>
          <p:spPr>
            <a:xfrm>
              <a:off x="3873152" y="1600073"/>
              <a:ext cx="111881" cy="191176"/>
            </a:xfrm>
            <a:custGeom>
              <a:avLst/>
              <a:gdLst>
                <a:gd name="connsiteX0" fmla="*/ 111473 w 111881"/>
                <a:gd name="connsiteY0" fmla="*/ 127 h 191176"/>
                <a:gd name="connsiteX1" fmla="*/ 57498 w 111881"/>
                <a:gd name="connsiteY1" fmla="*/ 130302 h 191176"/>
                <a:gd name="connsiteX2" fmla="*/ 41623 w 111881"/>
                <a:gd name="connsiteY2" fmla="*/ 190627 h 191176"/>
                <a:gd name="connsiteX3" fmla="*/ 13048 w 111881"/>
                <a:gd name="connsiteY3" fmla="*/ 158877 h 191176"/>
                <a:gd name="connsiteX4" fmla="*/ 348 w 111881"/>
                <a:gd name="connsiteY4" fmla="*/ 136652 h 191176"/>
                <a:gd name="connsiteX5" fmla="*/ 25748 w 111881"/>
                <a:gd name="connsiteY5" fmla="*/ 155702 h 191176"/>
                <a:gd name="connsiteX6" fmla="*/ 111473 w 111881"/>
                <a:gd name="connsiteY6" fmla="*/ 127 h 19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81" h="191176">
                  <a:moveTo>
                    <a:pt x="111473" y="127"/>
                  </a:moveTo>
                  <a:cubicBezTo>
                    <a:pt x="116765" y="-4106"/>
                    <a:pt x="69140" y="98552"/>
                    <a:pt x="57498" y="130302"/>
                  </a:cubicBezTo>
                  <a:cubicBezTo>
                    <a:pt x="45856" y="162052"/>
                    <a:pt x="49031" y="185865"/>
                    <a:pt x="41623" y="190627"/>
                  </a:cubicBezTo>
                  <a:cubicBezTo>
                    <a:pt x="34215" y="195390"/>
                    <a:pt x="19927" y="167873"/>
                    <a:pt x="13048" y="158877"/>
                  </a:cubicBezTo>
                  <a:cubicBezTo>
                    <a:pt x="6169" y="149881"/>
                    <a:pt x="-1769" y="137181"/>
                    <a:pt x="348" y="136652"/>
                  </a:cubicBezTo>
                  <a:cubicBezTo>
                    <a:pt x="2465" y="136123"/>
                    <a:pt x="8285" y="172106"/>
                    <a:pt x="25748" y="155702"/>
                  </a:cubicBezTo>
                  <a:cubicBezTo>
                    <a:pt x="43210" y="139298"/>
                    <a:pt x="106181" y="4360"/>
                    <a:pt x="111473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7" name="フリーフォーム 1726">
              <a:extLst>
                <a:ext uri="{FF2B5EF4-FFF2-40B4-BE49-F238E27FC236}">
                  <a16:creationId xmlns:a16="http://schemas.microsoft.com/office/drawing/2014/main" id="{C039A0C8-FDD8-D3FC-13E3-FA20FE4826DE}"/>
                </a:ext>
              </a:extLst>
            </p:cNvPr>
            <p:cNvSpPr/>
            <p:nvPr/>
          </p:nvSpPr>
          <p:spPr>
            <a:xfrm>
              <a:off x="3787617" y="1504918"/>
              <a:ext cx="257428" cy="612810"/>
            </a:xfrm>
            <a:custGeom>
              <a:avLst/>
              <a:gdLst>
                <a:gd name="connsiteX0" fmla="*/ 257333 w 257428"/>
                <a:gd name="connsiteY0" fmla="*/ 32 h 612810"/>
                <a:gd name="connsiteX1" fmla="*/ 158908 w 257428"/>
                <a:gd name="connsiteY1" fmla="*/ 206407 h 612810"/>
                <a:gd name="connsiteX2" fmla="*/ 111283 w 257428"/>
                <a:gd name="connsiteY2" fmla="*/ 298482 h 612810"/>
                <a:gd name="connsiteX3" fmla="*/ 123983 w 257428"/>
                <a:gd name="connsiteY3" fmla="*/ 292132 h 612810"/>
                <a:gd name="connsiteX4" fmla="*/ 117633 w 257428"/>
                <a:gd name="connsiteY4" fmla="*/ 361982 h 612810"/>
                <a:gd name="connsiteX5" fmla="*/ 95408 w 257428"/>
                <a:gd name="connsiteY5" fmla="*/ 428657 h 612810"/>
                <a:gd name="connsiteX6" fmla="*/ 76358 w 257428"/>
                <a:gd name="connsiteY6" fmla="*/ 536607 h 612810"/>
                <a:gd name="connsiteX7" fmla="*/ 158 w 257428"/>
                <a:gd name="connsiteY7" fmla="*/ 612807 h 612810"/>
                <a:gd name="connsiteX8" fmla="*/ 57308 w 257428"/>
                <a:gd name="connsiteY8" fmla="*/ 539782 h 612810"/>
                <a:gd name="connsiteX9" fmla="*/ 89058 w 257428"/>
                <a:gd name="connsiteY9" fmla="*/ 492157 h 612810"/>
                <a:gd name="connsiteX10" fmla="*/ 143033 w 257428"/>
                <a:gd name="connsiteY10" fmla="*/ 285782 h 612810"/>
                <a:gd name="connsiteX11" fmla="*/ 136683 w 257428"/>
                <a:gd name="connsiteY11" fmla="*/ 308007 h 612810"/>
                <a:gd name="connsiteX12" fmla="*/ 139858 w 257428"/>
                <a:gd name="connsiteY12" fmla="*/ 222282 h 612810"/>
                <a:gd name="connsiteX13" fmla="*/ 257333 w 257428"/>
                <a:gd name="connsiteY13" fmla="*/ 32 h 61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7428" h="612810">
                  <a:moveTo>
                    <a:pt x="257333" y="32"/>
                  </a:moveTo>
                  <a:cubicBezTo>
                    <a:pt x="260508" y="-2614"/>
                    <a:pt x="183250" y="156665"/>
                    <a:pt x="158908" y="206407"/>
                  </a:cubicBezTo>
                  <a:cubicBezTo>
                    <a:pt x="134566" y="256149"/>
                    <a:pt x="117104" y="284195"/>
                    <a:pt x="111283" y="298482"/>
                  </a:cubicBezTo>
                  <a:cubicBezTo>
                    <a:pt x="105462" y="312769"/>
                    <a:pt x="122925" y="281549"/>
                    <a:pt x="123983" y="292132"/>
                  </a:cubicBezTo>
                  <a:cubicBezTo>
                    <a:pt x="125041" y="302715"/>
                    <a:pt x="122396" y="339228"/>
                    <a:pt x="117633" y="361982"/>
                  </a:cubicBezTo>
                  <a:cubicBezTo>
                    <a:pt x="112870" y="384736"/>
                    <a:pt x="102287" y="399553"/>
                    <a:pt x="95408" y="428657"/>
                  </a:cubicBezTo>
                  <a:cubicBezTo>
                    <a:pt x="88529" y="457761"/>
                    <a:pt x="92233" y="505915"/>
                    <a:pt x="76358" y="536607"/>
                  </a:cubicBezTo>
                  <a:cubicBezTo>
                    <a:pt x="60483" y="567299"/>
                    <a:pt x="3333" y="612278"/>
                    <a:pt x="158" y="612807"/>
                  </a:cubicBezTo>
                  <a:cubicBezTo>
                    <a:pt x="-3017" y="613336"/>
                    <a:pt x="42491" y="559890"/>
                    <a:pt x="57308" y="539782"/>
                  </a:cubicBezTo>
                  <a:cubicBezTo>
                    <a:pt x="72125" y="519674"/>
                    <a:pt x="74771" y="534490"/>
                    <a:pt x="89058" y="492157"/>
                  </a:cubicBezTo>
                  <a:cubicBezTo>
                    <a:pt x="103345" y="449824"/>
                    <a:pt x="143033" y="285782"/>
                    <a:pt x="143033" y="285782"/>
                  </a:cubicBezTo>
                  <a:cubicBezTo>
                    <a:pt x="150970" y="255090"/>
                    <a:pt x="137212" y="318590"/>
                    <a:pt x="136683" y="308007"/>
                  </a:cubicBezTo>
                  <a:cubicBezTo>
                    <a:pt x="136154" y="297424"/>
                    <a:pt x="121337" y="268319"/>
                    <a:pt x="139858" y="222282"/>
                  </a:cubicBezTo>
                  <a:cubicBezTo>
                    <a:pt x="158379" y="176245"/>
                    <a:pt x="254158" y="2678"/>
                    <a:pt x="257333" y="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8" name="フリーフォーム 1727">
              <a:extLst>
                <a:ext uri="{FF2B5EF4-FFF2-40B4-BE49-F238E27FC236}">
                  <a16:creationId xmlns:a16="http://schemas.microsoft.com/office/drawing/2014/main" id="{2AD80D4F-1635-2EF0-61E0-E40687B7B33B}"/>
                </a:ext>
              </a:extLst>
            </p:cNvPr>
            <p:cNvSpPr/>
            <p:nvPr/>
          </p:nvSpPr>
          <p:spPr>
            <a:xfrm>
              <a:off x="4035310" y="1489044"/>
              <a:ext cx="150559" cy="239572"/>
            </a:xfrm>
            <a:custGeom>
              <a:avLst/>
              <a:gdLst>
                <a:gd name="connsiteX0" fmla="*/ 115 w 150559"/>
                <a:gd name="connsiteY0" fmla="*/ 31 h 239572"/>
                <a:gd name="connsiteX1" fmla="*/ 12815 w 150559"/>
                <a:gd name="connsiteY1" fmla="*/ 139731 h 239572"/>
                <a:gd name="connsiteX2" fmla="*/ 44565 w 150559"/>
                <a:gd name="connsiteY2" fmla="*/ 219106 h 239572"/>
                <a:gd name="connsiteX3" fmla="*/ 47740 w 150559"/>
                <a:gd name="connsiteY3" fmla="*/ 193706 h 239572"/>
                <a:gd name="connsiteX4" fmla="*/ 66790 w 150559"/>
                <a:gd name="connsiteY4" fmla="*/ 215931 h 239572"/>
                <a:gd name="connsiteX5" fmla="*/ 149340 w 150559"/>
                <a:gd name="connsiteY5" fmla="*/ 238156 h 239572"/>
                <a:gd name="connsiteX6" fmla="*/ 111240 w 150559"/>
                <a:gd name="connsiteY6" fmla="*/ 234981 h 239572"/>
                <a:gd name="connsiteX7" fmla="*/ 44565 w 150559"/>
                <a:gd name="connsiteY7" fmla="*/ 215931 h 239572"/>
                <a:gd name="connsiteX8" fmla="*/ 35040 w 150559"/>
                <a:gd name="connsiteY8" fmla="*/ 146081 h 239572"/>
                <a:gd name="connsiteX9" fmla="*/ 44565 w 150559"/>
                <a:gd name="connsiteY9" fmla="*/ 165131 h 239572"/>
                <a:gd name="connsiteX10" fmla="*/ 19165 w 150559"/>
                <a:gd name="connsiteY10" fmla="*/ 127031 h 239572"/>
                <a:gd name="connsiteX11" fmla="*/ 115 w 150559"/>
                <a:gd name="connsiteY11" fmla="*/ 31 h 2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559" h="239572">
                  <a:moveTo>
                    <a:pt x="115" y="31"/>
                  </a:moveTo>
                  <a:cubicBezTo>
                    <a:pt x="-943" y="2148"/>
                    <a:pt x="5407" y="103219"/>
                    <a:pt x="12815" y="139731"/>
                  </a:cubicBezTo>
                  <a:cubicBezTo>
                    <a:pt x="20223" y="176243"/>
                    <a:pt x="38744" y="210110"/>
                    <a:pt x="44565" y="219106"/>
                  </a:cubicBezTo>
                  <a:cubicBezTo>
                    <a:pt x="50386" y="228102"/>
                    <a:pt x="44036" y="194235"/>
                    <a:pt x="47740" y="193706"/>
                  </a:cubicBezTo>
                  <a:cubicBezTo>
                    <a:pt x="51444" y="193177"/>
                    <a:pt x="49857" y="208523"/>
                    <a:pt x="66790" y="215931"/>
                  </a:cubicBezTo>
                  <a:cubicBezTo>
                    <a:pt x="83723" y="223339"/>
                    <a:pt x="141932" y="234981"/>
                    <a:pt x="149340" y="238156"/>
                  </a:cubicBezTo>
                  <a:cubicBezTo>
                    <a:pt x="156748" y="241331"/>
                    <a:pt x="128702" y="238685"/>
                    <a:pt x="111240" y="234981"/>
                  </a:cubicBezTo>
                  <a:cubicBezTo>
                    <a:pt x="93778" y="231277"/>
                    <a:pt x="57265" y="230748"/>
                    <a:pt x="44565" y="215931"/>
                  </a:cubicBezTo>
                  <a:cubicBezTo>
                    <a:pt x="31865" y="201114"/>
                    <a:pt x="35040" y="154548"/>
                    <a:pt x="35040" y="146081"/>
                  </a:cubicBezTo>
                  <a:cubicBezTo>
                    <a:pt x="35040" y="137614"/>
                    <a:pt x="47211" y="168306"/>
                    <a:pt x="44565" y="165131"/>
                  </a:cubicBezTo>
                  <a:cubicBezTo>
                    <a:pt x="41919" y="161956"/>
                    <a:pt x="26044" y="149785"/>
                    <a:pt x="19165" y="127031"/>
                  </a:cubicBezTo>
                  <a:cubicBezTo>
                    <a:pt x="12286" y="104277"/>
                    <a:pt x="1173" y="-2086"/>
                    <a:pt x="115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9" name="フリーフォーム 1728">
              <a:extLst>
                <a:ext uri="{FF2B5EF4-FFF2-40B4-BE49-F238E27FC236}">
                  <a16:creationId xmlns:a16="http://schemas.microsoft.com/office/drawing/2014/main" id="{7F08022A-DBFA-6901-990F-0B100262DEF1}"/>
                </a:ext>
              </a:extLst>
            </p:cNvPr>
            <p:cNvSpPr/>
            <p:nvPr/>
          </p:nvSpPr>
          <p:spPr>
            <a:xfrm>
              <a:off x="3787729" y="1977402"/>
              <a:ext cx="379259" cy="140323"/>
            </a:xfrm>
            <a:custGeom>
              <a:avLst/>
              <a:gdLst>
                <a:gd name="connsiteX0" fmla="*/ 46 w 379259"/>
                <a:gd name="connsiteY0" fmla="*/ 140323 h 140323"/>
                <a:gd name="connsiteX1" fmla="*/ 152446 w 379259"/>
                <a:gd name="connsiteY1" fmla="*/ 38723 h 140323"/>
                <a:gd name="connsiteX2" fmla="*/ 190546 w 379259"/>
                <a:gd name="connsiteY2" fmla="*/ 32373 h 140323"/>
                <a:gd name="connsiteX3" fmla="*/ 374696 w 379259"/>
                <a:gd name="connsiteY3" fmla="*/ 60948 h 140323"/>
                <a:gd name="connsiteX4" fmla="*/ 317546 w 379259"/>
                <a:gd name="connsiteY4" fmla="*/ 35548 h 140323"/>
                <a:gd name="connsiteX5" fmla="*/ 254046 w 379259"/>
                <a:gd name="connsiteY5" fmla="*/ 16498 h 140323"/>
                <a:gd name="connsiteX6" fmla="*/ 193721 w 379259"/>
                <a:gd name="connsiteY6" fmla="*/ 623 h 140323"/>
                <a:gd name="connsiteX7" fmla="*/ 136571 w 379259"/>
                <a:gd name="connsiteY7" fmla="*/ 38723 h 140323"/>
                <a:gd name="connsiteX8" fmla="*/ 46 w 379259"/>
                <a:gd name="connsiteY8" fmla="*/ 140323 h 1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259" h="140323">
                  <a:moveTo>
                    <a:pt x="46" y="140323"/>
                  </a:moveTo>
                  <a:cubicBezTo>
                    <a:pt x="2692" y="140323"/>
                    <a:pt x="120696" y="56715"/>
                    <a:pt x="152446" y="38723"/>
                  </a:cubicBezTo>
                  <a:cubicBezTo>
                    <a:pt x="184196" y="20731"/>
                    <a:pt x="153504" y="28669"/>
                    <a:pt x="190546" y="32373"/>
                  </a:cubicBezTo>
                  <a:cubicBezTo>
                    <a:pt x="227588" y="36077"/>
                    <a:pt x="353529" y="60419"/>
                    <a:pt x="374696" y="60948"/>
                  </a:cubicBezTo>
                  <a:cubicBezTo>
                    <a:pt x="395863" y="61477"/>
                    <a:pt x="337654" y="42956"/>
                    <a:pt x="317546" y="35548"/>
                  </a:cubicBezTo>
                  <a:cubicBezTo>
                    <a:pt x="297438" y="28140"/>
                    <a:pt x="274683" y="22319"/>
                    <a:pt x="254046" y="16498"/>
                  </a:cubicBezTo>
                  <a:cubicBezTo>
                    <a:pt x="233409" y="10677"/>
                    <a:pt x="213300" y="-3081"/>
                    <a:pt x="193721" y="623"/>
                  </a:cubicBezTo>
                  <a:cubicBezTo>
                    <a:pt x="174142" y="4327"/>
                    <a:pt x="164088" y="18615"/>
                    <a:pt x="136571" y="38723"/>
                  </a:cubicBezTo>
                  <a:cubicBezTo>
                    <a:pt x="109054" y="58831"/>
                    <a:pt x="-2600" y="140323"/>
                    <a:pt x="46" y="1403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0" name="フリーフォーム 1729">
              <a:extLst>
                <a:ext uri="{FF2B5EF4-FFF2-40B4-BE49-F238E27FC236}">
                  <a16:creationId xmlns:a16="http://schemas.microsoft.com/office/drawing/2014/main" id="{F50E1C50-F11B-89B6-BA24-2A008197B77B}"/>
                </a:ext>
              </a:extLst>
            </p:cNvPr>
            <p:cNvSpPr/>
            <p:nvPr/>
          </p:nvSpPr>
          <p:spPr>
            <a:xfrm>
              <a:off x="3859143" y="1892108"/>
              <a:ext cx="129652" cy="179776"/>
            </a:xfrm>
            <a:custGeom>
              <a:avLst/>
              <a:gdLst>
                <a:gd name="connsiteX0" fmla="*/ 65157 w 129652"/>
                <a:gd name="connsiteY0" fmla="*/ 12892 h 179776"/>
                <a:gd name="connsiteX1" fmla="*/ 4832 w 129652"/>
                <a:gd name="connsiteY1" fmla="*/ 174817 h 179776"/>
                <a:gd name="connsiteX2" fmla="*/ 42932 w 129652"/>
                <a:gd name="connsiteY2" fmla="*/ 133542 h 179776"/>
                <a:gd name="connsiteX3" fmla="*/ 109607 w 129652"/>
                <a:gd name="connsiteY3" fmla="*/ 85917 h 179776"/>
                <a:gd name="connsiteX4" fmla="*/ 128657 w 129652"/>
                <a:gd name="connsiteY4" fmla="*/ 192 h 179776"/>
                <a:gd name="connsiteX5" fmla="*/ 125482 w 129652"/>
                <a:gd name="connsiteY5" fmla="*/ 63692 h 179776"/>
                <a:gd name="connsiteX6" fmla="*/ 112782 w 129652"/>
                <a:gd name="connsiteY6" fmla="*/ 98617 h 179776"/>
                <a:gd name="connsiteX7" fmla="*/ 8007 w 129652"/>
                <a:gd name="connsiteY7" fmla="*/ 165292 h 179776"/>
                <a:gd name="connsiteX8" fmla="*/ 11182 w 129652"/>
                <a:gd name="connsiteY8" fmla="*/ 139892 h 179776"/>
                <a:gd name="connsiteX9" fmla="*/ 65157 w 129652"/>
                <a:gd name="connsiteY9" fmla="*/ 12892 h 17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52" h="179776">
                  <a:moveTo>
                    <a:pt x="65157" y="12892"/>
                  </a:moveTo>
                  <a:cubicBezTo>
                    <a:pt x="64099" y="18713"/>
                    <a:pt x="8536" y="154709"/>
                    <a:pt x="4832" y="174817"/>
                  </a:cubicBezTo>
                  <a:cubicBezTo>
                    <a:pt x="1128" y="194925"/>
                    <a:pt x="25470" y="148359"/>
                    <a:pt x="42932" y="133542"/>
                  </a:cubicBezTo>
                  <a:cubicBezTo>
                    <a:pt x="60394" y="118725"/>
                    <a:pt x="95319" y="108142"/>
                    <a:pt x="109607" y="85917"/>
                  </a:cubicBezTo>
                  <a:cubicBezTo>
                    <a:pt x="123895" y="63692"/>
                    <a:pt x="126011" y="3896"/>
                    <a:pt x="128657" y="192"/>
                  </a:cubicBezTo>
                  <a:cubicBezTo>
                    <a:pt x="131303" y="-3512"/>
                    <a:pt x="128128" y="47288"/>
                    <a:pt x="125482" y="63692"/>
                  </a:cubicBezTo>
                  <a:cubicBezTo>
                    <a:pt x="122836" y="80096"/>
                    <a:pt x="132361" y="81684"/>
                    <a:pt x="112782" y="98617"/>
                  </a:cubicBezTo>
                  <a:cubicBezTo>
                    <a:pt x="93203" y="115550"/>
                    <a:pt x="24940" y="158413"/>
                    <a:pt x="8007" y="165292"/>
                  </a:cubicBezTo>
                  <a:cubicBezTo>
                    <a:pt x="-8926" y="172171"/>
                    <a:pt x="5361" y="160000"/>
                    <a:pt x="11182" y="139892"/>
                  </a:cubicBezTo>
                  <a:cubicBezTo>
                    <a:pt x="17003" y="119784"/>
                    <a:pt x="66215" y="7071"/>
                    <a:pt x="65157" y="128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1" name="フリーフォーム 1730">
              <a:extLst>
                <a:ext uri="{FF2B5EF4-FFF2-40B4-BE49-F238E27FC236}">
                  <a16:creationId xmlns:a16="http://schemas.microsoft.com/office/drawing/2014/main" id="{A158EBE6-04F4-81FA-16B0-9F3766E83019}"/>
                </a:ext>
              </a:extLst>
            </p:cNvPr>
            <p:cNvSpPr/>
            <p:nvPr/>
          </p:nvSpPr>
          <p:spPr>
            <a:xfrm>
              <a:off x="3892473" y="1628775"/>
              <a:ext cx="211958" cy="295283"/>
            </a:xfrm>
            <a:custGeom>
              <a:avLst/>
              <a:gdLst>
                <a:gd name="connsiteX0" fmla="*/ 101677 w 211958"/>
                <a:gd name="connsiteY0" fmla="*/ 0 h 295283"/>
                <a:gd name="connsiteX1" fmla="*/ 206452 w 211958"/>
                <a:gd name="connsiteY1" fmla="*/ 88900 h 295283"/>
                <a:gd name="connsiteX2" fmla="*/ 196927 w 211958"/>
                <a:gd name="connsiteY2" fmla="*/ 127000 h 295283"/>
                <a:gd name="connsiteX3" fmla="*/ 193752 w 211958"/>
                <a:gd name="connsiteY3" fmla="*/ 111125 h 295283"/>
                <a:gd name="connsiteX4" fmla="*/ 181052 w 211958"/>
                <a:gd name="connsiteY4" fmla="*/ 196850 h 295283"/>
                <a:gd name="connsiteX5" fmla="*/ 155652 w 211958"/>
                <a:gd name="connsiteY5" fmla="*/ 231775 h 295283"/>
                <a:gd name="connsiteX6" fmla="*/ 108027 w 211958"/>
                <a:gd name="connsiteY6" fmla="*/ 260350 h 295283"/>
                <a:gd name="connsiteX7" fmla="*/ 77 w 211958"/>
                <a:gd name="connsiteY7" fmla="*/ 295275 h 295283"/>
                <a:gd name="connsiteX8" fmla="*/ 92152 w 211958"/>
                <a:gd name="connsiteY8" fmla="*/ 257175 h 295283"/>
                <a:gd name="connsiteX9" fmla="*/ 174702 w 211958"/>
                <a:gd name="connsiteY9" fmla="*/ 225425 h 295283"/>
                <a:gd name="connsiteX10" fmla="*/ 190577 w 211958"/>
                <a:gd name="connsiteY10" fmla="*/ 146050 h 295283"/>
                <a:gd name="connsiteX11" fmla="*/ 168352 w 211958"/>
                <a:gd name="connsiteY11" fmla="*/ 88900 h 295283"/>
                <a:gd name="connsiteX12" fmla="*/ 101677 w 211958"/>
                <a:gd name="connsiteY12" fmla="*/ 0 h 29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958" h="295283">
                  <a:moveTo>
                    <a:pt x="101677" y="0"/>
                  </a:moveTo>
                  <a:cubicBezTo>
                    <a:pt x="108027" y="0"/>
                    <a:pt x="190577" y="67733"/>
                    <a:pt x="206452" y="88900"/>
                  </a:cubicBezTo>
                  <a:cubicBezTo>
                    <a:pt x="222327" y="110067"/>
                    <a:pt x="199044" y="123296"/>
                    <a:pt x="196927" y="127000"/>
                  </a:cubicBezTo>
                  <a:cubicBezTo>
                    <a:pt x="194810" y="130704"/>
                    <a:pt x="196398" y="99483"/>
                    <a:pt x="193752" y="111125"/>
                  </a:cubicBezTo>
                  <a:cubicBezTo>
                    <a:pt x="191106" y="122767"/>
                    <a:pt x="187402" y="176742"/>
                    <a:pt x="181052" y="196850"/>
                  </a:cubicBezTo>
                  <a:cubicBezTo>
                    <a:pt x="174702" y="216958"/>
                    <a:pt x="167823" y="221192"/>
                    <a:pt x="155652" y="231775"/>
                  </a:cubicBezTo>
                  <a:cubicBezTo>
                    <a:pt x="143481" y="242358"/>
                    <a:pt x="133956" y="249767"/>
                    <a:pt x="108027" y="260350"/>
                  </a:cubicBezTo>
                  <a:cubicBezTo>
                    <a:pt x="82098" y="270933"/>
                    <a:pt x="2723" y="295804"/>
                    <a:pt x="77" y="295275"/>
                  </a:cubicBezTo>
                  <a:cubicBezTo>
                    <a:pt x="-2569" y="294746"/>
                    <a:pt x="63048" y="268817"/>
                    <a:pt x="92152" y="257175"/>
                  </a:cubicBezTo>
                  <a:cubicBezTo>
                    <a:pt x="121256" y="245533"/>
                    <a:pt x="158298" y="243946"/>
                    <a:pt x="174702" y="225425"/>
                  </a:cubicBezTo>
                  <a:cubicBezTo>
                    <a:pt x="191106" y="206904"/>
                    <a:pt x="191635" y="168804"/>
                    <a:pt x="190577" y="146050"/>
                  </a:cubicBezTo>
                  <a:cubicBezTo>
                    <a:pt x="189519" y="123296"/>
                    <a:pt x="178935" y="111125"/>
                    <a:pt x="168352" y="88900"/>
                  </a:cubicBezTo>
                  <a:cubicBezTo>
                    <a:pt x="157769" y="66675"/>
                    <a:pt x="95327" y="0"/>
                    <a:pt x="1016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2" name="フリーフォーム 1731">
              <a:extLst>
                <a:ext uri="{FF2B5EF4-FFF2-40B4-BE49-F238E27FC236}">
                  <a16:creationId xmlns:a16="http://schemas.microsoft.com/office/drawing/2014/main" id="{19F5C982-696D-F4EB-74C3-6082BE52B8D7}"/>
                </a:ext>
              </a:extLst>
            </p:cNvPr>
            <p:cNvSpPr/>
            <p:nvPr/>
          </p:nvSpPr>
          <p:spPr>
            <a:xfrm>
              <a:off x="3892502" y="1666345"/>
              <a:ext cx="163167" cy="229135"/>
            </a:xfrm>
            <a:custGeom>
              <a:avLst/>
              <a:gdLst>
                <a:gd name="connsiteX0" fmla="*/ 133398 w 163167"/>
                <a:gd name="connsiteY0" fmla="*/ 530 h 229135"/>
                <a:gd name="connsiteX1" fmla="*/ 158798 w 163167"/>
                <a:gd name="connsiteY1" fmla="*/ 121180 h 229135"/>
                <a:gd name="connsiteX2" fmla="*/ 146098 w 163167"/>
                <a:gd name="connsiteY2" fmla="*/ 175155 h 229135"/>
                <a:gd name="connsiteX3" fmla="*/ 48 w 163167"/>
                <a:gd name="connsiteY3" fmla="*/ 229130 h 229135"/>
                <a:gd name="connsiteX4" fmla="*/ 130223 w 163167"/>
                <a:gd name="connsiteY4" fmla="*/ 178330 h 229135"/>
                <a:gd name="connsiteX5" fmla="*/ 155623 w 163167"/>
                <a:gd name="connsiteY5" fmla="*/ 149755 h 229135"/>
                <a:gd name="connsiteX6" fmla="*/ 152448 w 163167"/>
                <a:gd name="connsiteY6" fmla="*/ 79905 h 229135"/>
                <a:gd name="connsiteX7" fmla="*/ 133398 w 163167"/>
                <a:gd name="connsiteY7" fmla="*/ 530 h 22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167" h="229135">
                  <a:moveTo>
                    <a:pt x="133398" y="530"/>
                  </a:moveTo>
                  <a:cubicBezTo>
                    <a:pt x="134456" y="7409"/>
                    <a:pt x="156681" y="92076"/>
                    <a:pt x="158798" y="121180"/>
                  </a:cubicBezTo>
                  <a:cubicBezTo>
                    <a:pt x="160915" y="150284"/>
                    <a:pt x="172556" y="157163"/>
                    <a:pt x="146098" y="175155"/>
                  </a:cubicBezTo>
                  <a:cubicBezTo>
                    <a:pt x="119640" y="193147"/>
                    <a:pt x="2694" y="228601"/>
                    <a:pt x="48" y="229130"/>
                  </a:cubicBezTo>
                  <a:cubicBezTo>
                    <a:pt x="-2598" y="229659"/>
                    <a:pt x="104294" y="191559"/>
                    <a:pt x="130223" y="178330"/>
                  </a:cubicBezTo>
                  <a:cubicBezTo>
                    <a:pt x="156152" y="165101"/>
                    <a:pt x="151919" y="166159"/>
                    <a:pt x="155623" y="149755"/>
                  </a:cubicBezTo>
                  <a:cubicBezTo>
                    <a:pt x="159327" y="133351"/>
                    <a:pt x="156152" y="104247"/>
                    <a:pt x="152448" y="79905"/>
                  </a:cubicBezTo>
                  <a:cubicBezTo>
                    <a:pt x="148744" y="55563"/>
                    <a:pt x="132340" y="-6349"/>
                    <a:pt x="133398" y="5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3" name="フリーフォーム 1732">
              <a:extLst>
                <a:ext uri="{FF2B5EF4-FFF2-40B4-BE49-F238E27FC236}">
                  <a16:creationId xmlns:a16="http://schemas.microsoft.com/office/drawing/2014/main" id="{4401221F-4886-2CAB-2A30-1126249E8BF1}"/>
                </a:ext>
              </a:extLst>
            </p:cNvPr>
            <p:cNvSpPr/>
            <p:nvPr/>
          </p:nvSpPr>
          <p:spPr>
            <a:xfrm>
              <a:off x="3971925" y="1647742"/>
              <a:ext cx="89508" cy="219158"/>
            </a:xfrm>
            <a:custGeom>
              <a:avLst/>
              <a:gdLst>
                <a:gd name="connsiteX0" fmla="*/ 22225 w 89508"/>
                <a:gd name="connsiteY0" fmla="*/ 83 h 219158"/>
                <a:gd name="connsiteX1" fmla="*/ 63500 w 89508"/>
                <a:gd name="connsiteY1" fmla="*/ 79458 h 219158"/>
                <a:gd name="connsiteX2" fmla="*/ 66675 w 89508"/>
                <a:gd name="connsiteY2" fmla="*/ 127083 h 219158"/>
                <a:gd name="connsiteX3" fmla="*/ 57150 w 89508"/>
                <a:gd name="connsiteY3" fmla="*/ 162008 h 219158"/>
                <a:gd name="connsiteX4" fmla="*/ 0 w 89508"/>
                <a:gd name="connsiteY4" fmla="*/ 219158 h 219158"/>
                <a:gd name="connsiteX5" fmla="*/ 76200 w 89508"/>
                <a:gd name="connsiteY5" fmla="*/ 142958 h 219158"/>
                <a:gd name="connsiteX6" fmla="*/ 85725 w 89508"/>
                <a:gd name="connsiteY6" fmla="*/ 95333 h 219158"/>
                <a:gd name="connsiteX7" fmla="*/ 22225 w 89508"/>
                <a:gd name="connsiteY7" fmla="*/ 83 h 21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508" h="219158">
                  <a:moveTo>
                    <a:pt x="22225" y="83"/>
                  </a:moveTo>
                  <a:cubicBezTo>
                    <a:pt x="18521" y="-2563"/>
                    <a:pt x="56092" y="58291"/>
                    <a:pt x="63500" y="79458"/>
                  </a:cubicBezTo>
                  <a:cubicBezTo>
                    <a:pt x="70908" y="100625"/>
                    <a:pt x="67733" y="113325"/>
                    <a:pt x="66675" y="127083"/>
                  </a:cubicBezTo>
                  <a:cubicBezTo>
                    <a:pt x="65617" y="140841"/>
                    <a:pt x="68262" y="146662"/>
                    <a:pt x="57150" y="162008"/>
                  </a:cubicBezTo>
                  <a:cubicBezTo>
                    <a:pt x="46038" y="177354"/>
                    <a:pt x="0" y="219158"/>
                    <a:pt x="0" y="219158"/>
                  </a:cubicBezTo>
                  <a:cubicBezTo>
                    <a:pt x="3175" y="215983"/>
                    <a:pt x="61913" y="163595"/>
                    <a:pt x="76200" y="142958"/>
                  </a:cubicBezTo>
                  <a:cubicBezTo>
                    <a:pt x="90487" y="122321"/>
                    <a:pt x="92604" y="114912"/>
                    <a:pt x="85725" y="95333"/>
                  </a:cubicBezTo>
                  <a:cubicBezTo>
                    <a:pt x="78846" y="75754"/>
                    <a:pt x="25929" y="2729"/>
                    <a:pt x="22225" y="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4" name="フリーフォーム 1733">
              <a:extLst>
                <a:ext uri="{FF2B5EF4-FFF2-40B4-BE49-F238E27FC236}">
                  <a16:creationId xmlns:a16="http://schemas.microsoft.com/office/drawing/2014/main" id="{9E9DF533-11F0-924F-5382-6526EEFB3D79}"/>
                </a:ext>
              </a:extLst>
            </p:cNvPr>
            <p:cNvSpPr/>
            <p:nvPr/>
          </p:nvSpPr>
          <p:spPr>
            <a:xfrm>
              <a:off x="3914412" y="1647316"/>
              <a:ext cx="96710" cy="189041"/>
            </a:xfrm>
            <a:custGeom>
              <a:avLst/>
              <a:gdLst>
                <a:gd name="connsiteX0" fmla="*/ 54338 w 96710"/>
                <a:gd name="connsiteY0" fmla="*/ 509 h 189041"/>
                <a:gd name="connsiteX1" fmla="*/ 95613 w 96710"/>
                <a:gd name="connsiteY1" fmla="*/ 89409 h 189041"/>
                <a:gd name="connsiteX2" fmla="*/ 363 w 96710"/>
                <a:gd name="connsiteY2" fmla="*/ 187834 h 189041"/>
                <a:gd name="connsiteX3" fmla="*/ 63863 w 96710"/>
                <a:gd name="connsiteY3" fmla="*/ 143384 h 189041"/>
                <a:gd name="connsiteX4" fmla="*/ 89263 w 96710"/>
                <a:gd name="connsiteY4" fmla="*/ 130684 h 189041"/>
                <a:gd name="connsiteX5" fmla="*/ 54338 w 96710"/>
                <a:gd name="connsiteY5" fmla="*/ 509 h 1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10" h="189041">
                  <a:moveTo>
                    <a:pt x="54338" y="509"/>
                  </a:moveTo>
                  <a:cubicBezTo>
                    <a:pt x="55396" y="-6370"/>
                    <a:pt x="104609" y="58188"/>
                    <a:pt x="95613" y="89409"/>
                  </a:cubicBezTo>
                  <a:cubicBezTo>
                    <a:pt x="86617" y="120630"/>
                    <a:pt x="5655" y="178838"/>
                    <a:pt x="363" y="187834"/>
                  </a:cubicBezTo>
                  <a:cubicBezTo>
                    <a:pt x="-4929" y="196830"/>
                    <a:pt x="49046" y="152909"/>
                    <a:pt x="63863" y="143384"/>
                  </a:cubicBezTo>
                  <a:cubicBezTo>
                    <a:pt x="78680" y="133859"/>
                    <a:pt x="88734" y="147088"/>
                    <a:pt x="89263" y="130684"/>
                  </a:cubicBezTo>
                  <a:cubicBezTo>
                    <a:pt x="89792" y="114280"/>
                    <a:pt x="53280" y="7388"/>
                    <a:pt x="54338" y="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5" name="フリーフォーム 1734">
              <a:extLst>
                <a:ext uri="{FF2B5EF4-FFF2-40B4-BE49-F238E27FC236}">
                  <a16:creationId xmlns:a16="http://schemas.microsoft.com/office/drawing/2014/main" id="{85349781-A41F-3C0B-4391-1363821E2C75}"/>
                </a:ext>
              </a:extLst>
            </p:cNvPr>
            <p:cNvSpPr/>
            <p:nvPr/>
          </p:nvSpPr>
          <p:spPr>
            <a:xfrm>
              <a:off x="3921119" y="1676360"/>
              <a:ext cx="64047" cy="136891"/>
            </a:xfrm>
            <a:custGeom>
              <a:avLst/>
              <a:gdLst>
                <a:gd name="connsiteX0" fmla="*/ 47631 w 64047"/>
                <a:gd name="connsiteY0" fmla="*/ 40 h 136891"/>
                <a:gd name="connsiteX1" fmla="*/ 44456 w 64047"/>
                <a:gd name="connsiteY1" fmla="*/ 63540 h 136891"/>
                <a:gd name="connsiteX2" fmla="*/ 6 w 64047"/>
                <a:gd name="connsiteY2" fmla="*/ 136565 h 136891"/>
                <a:gd name="connsiteX3" fmla="*/ 41281 w 64047"/>
                <a:gd name="connsiteY3" fmla="*/ 88940 h 136891"/>
                <a:gd name="connsiteX4" fmla="*/ 63506 w 64047"/>
                <a:gd name="connsiteY4" fmla="*/ 54015 h 136891"/>
                <a:gd name="connsiteX5" fmla="*/ 47631 w 64047"/>
                <a:gd name="connsiteY5" fmla="*/ 40 h 1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47" h="136891">
                  <a:moveTo>
                    <a:pt x="47631" y="40"/>
                  </a:moveTo>
                  <a:cubicBezTo>
                    <a:pt x="44456" y="1627"/>
                    <a:pt x="52394" y="40786"/>
                    <a:pt x="44456" y="63540"/>
                  </a:cubicBezTo>
                  <a:cubicBezTo>
                    <a:pt x="36518" y="86294"/>
                    <a:pt x="535" y="132332"/>
                    <a:pt x="6" y="136565"/>
                  </a:cubicBezTo>
                  <a:cubicBezTo>
                    <a:pt x="-523" y="140798"/>
                    <a:pt x="30698" y="102698"/>
                    <a:pt x="41281" y="88940"/>
                  </a:cubicBezTo>
                  <a:cubicBezTo>
                    <a:pt x="51864" y="75182"/>
                    <a:pt x="59802" y="64069"/>
                    <a:pt x="63506" y="54015"/>
                  </a:cubicBezTo>
                  <a:cubicBezTo>
                    <a:pt x="67210" y="43961"/>
                    <a:pt x="50806" y="-1547"/>
                    <a:pt x="47631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6" name="フリーフォーム 1735">
              <a:extLst>
                <a:ext uri="{FF2B5EF4-FFF2-40B4-BE49-F238E27FC236}">
                  <a16:creationId xmlns:a16="http://schemas.microsoft.com/office/drawing/2014/main" id="{6608AD33-EE2F-5373-B38F-B58FBB4EEF9C}"/>
                </a:ext>
              </a:extLst>
            </p:cNvPr>
            <p:cNvSpPr/>
            <p:nvPr/>
          </p:nvSpPr>
          <p:spPr>
            <a:xfrm>
              <a:off x="3879479" y="1891941"/>
              <a:ext cx="85010" cy="136907"/>
            </a:xfrm>
            <a:custGeom>
              <a:avLst/>
              <a:gdLst>
                <a:gd name="connsiteX0" fmla="*/ 73396 w 85010"/>
                <a:gd name="connsiteY0" fmla="*/ 359 h 136907"/>
                <a:gd name="connsiteX1" fmla="*/ 79746 w 85010"/>
                <a:gd name="connsiteY1" fmla="*/ 54334 h 136907"/>
                <a:gd name="connsiteX2" fmla="*/ 51171 w 85010"/>
                <a:gd name="connsiteY2" fmla="*/ 89259 h 136907"/>
                <a:gd name="connsiteX3" fmla="*/ 371 w 85010"/>
                <a:gd name="connsiteY3" fmla="*/ 136884 h 136907"/>
                <a:gd name="connsiteX4" fmla="*/ 79746 w 85010"/>
                <a:gd name="connsiteY4" fmla="*/ 82909 h 136907"/>
                <a:gd name="connsiteX5" fmla="*/ 73396 w 85010"/>
                <a:gd name="connsiteY5" fmla="*/ 359 h 13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10" h="136907">
                  <a:moveTo>
                    <a:pt x="73396" y="359"/>
                  </a:moveTo>
                  <a:cubicBezTo>
                    <a:pt x="73396" y="-4403"/>
                    <a:pt x="83450" y="39517"/>
                    <a:pt x="79746" y="54334"/>
                  </a:cubicBezTo>
                  <a:cubicBezTo>
                    <a:pt x="76042" y="69151"/>
                    <a:pt x="64400" y="75501"/>
                    <a:pt x="51171" y="89259"/>
                  </a:cubicBezTo>
                  <a:cubicBezTo>
                    <a:pt x="37942" y="103017"/>
                    <a:pt x="-4391" y="137942"/>
                    <a:pt x="371" y="136884"/>
                  </a:cubicBezTo>
                  <a:cubicBezTo>
                    <a:pt x="5133" y="135826"/>
                    <a:pt x="64929" y="101430"/>
                    <a:pt x="79746" y="82909"/>
                  </a:cubicBezTo>
                  <a:cubicBezTo>
                    <a:pt x="94563" y="64388"/>
                    <a:pt x="73396" y="5121"/>
                    <a:pt x="73396" y="3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7" name="フリーフォーム 1736">
              <a:extLst>
                <a:ext uri="{FF2B5EF4-FFF2-40B4-BE49-F238E27FC236}">
                  <a16:creationId xmlns:a16="http://schemas.microsoft.com/office/drawing/2014/main" id="{4C338A89-A151-4B41-67FF-40C2665440A7}"/>
                </a:ext>
              </a:extLst>
            </p:cNvPr>
            <p:cNvSpPr/>
            <p:nvPr/>
          </p:nvSpPr>
          <p:spPr>
            <a:xfrm>
              <a:off x="4051104" y="1430122"/>
              <a:ext cx="308183" cy="192308"/>
            </a:xfrm>
            <a:custGeom>
              <a:avLst/>
              <a:gdLst>
                <a:gd name="connsiteX0" fmla="*/ 196 w 308183"/>
                <a:gd name="connsiteY0" fmla="*/ 192303 h 192308"/>
                <a:gd name="connsiteX1" fmla="*/ 95446 w 308183"/>
                <a:gd name="connsiteY1" fmla="*/ 24028 h 192308"/>
                <a:gd name="connsiteX2" fmla="*/ 50996 w 308183"/>
                <a:gd name="connsiteY2" fmla="*/ 78003 h 192308"/>
                <a:gd name="connsiteX3" fmla="*/ 108146 w 308183"/>
                <a:gd name="connsiteY3" fmla="*/ 14503 h 192308"/>
                <a:gd name="connsiteX4" fmla="*/ 187521 w 308183"/>
                <a:gd name="connsiteY4" fmla="*/ 27203 h 192308"/>
                <a:gd name="connsiteX5" fmla="*/ 190696 w 308183"/>
                <a:gd name="connsiteY5" fmla="*/ 17678 h 192308"/>
                <a:gd name="connsiteX6" fmla="*/ 273246 w 308183"/>
                <a:gd name="connsiteY6" fmla="*/ 49428 h 192308"/>
                <a:gd name="connsiteX7" fmla="*/ 308171 w 308183"/>
                <a:gd name="connsiteY7" fmla="*/ 74828 h 192308"/>
                <a:gd name="connsiteX8" fmla="*/ 270071 w 308183"/>
                <a:gd name="connsiteY8" fmla="*/ 49428 h 192308"/>
                <a:gd name="connsiteX9" fmla="*/ 177996 w 308183"/>
                <a:gd name="connsiteY9" fmla="*/ 4978 h 192308"/>
                <a:gd name="connsiteX10" fmla="*/ 111321 w 308183"/>
                <a:gd name="connsiteY10" fmla="*/ 4978 h 192308"/>
                <a:gd name="connsiteX11" fmla="*/ 57346 w 308183"/>
                <a:gd name="connsiteY11" fmla="*/ 39903 h 192308"/>
                <a:gd name="connsiteX12" fmla="*/ 70046 w 308183"/>
                <a:gd name="connsiteY12" fmla="*/ 30378 h 192308"/>
                <a:gd name="connsiteX13" fmla="*/ 196 w 308183"/>
                <a:gd name="connsiteY13" fmla="*/ 192303 h 19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183" h="192308">
                  <a:moveTo>
                    <a:pt x="196" y="192303"/>
                  </a:moveTo>
                  <a:cubicBezTo>
                    <a:pt x="4429" y="191245"/>
                    <a:pt x="86979" y="43078"/>
                    <a:pt x="95446" y="24028"/>
                  </a:cubicBezTo>
                  <a:cubicBezTo>
                    <a:pt x="103913" y="4978"/>
                    <a:pt x="48879" y="79591"/>
                    <a:pt x="50996" y="78003"/>
                  </a:cubicBezTo>
                  <a:cubicBezTo>
                    <a:pt x="53113" y="76415"/>
                    <a:pt x="85392" y="22970"/>
                    <a:pt x="108146" y="14503"/>
                  </a:cubicBezTo>
                  <a:cubicBezTo>
                    <a:pt x="130900" y="6036"/>
                    <a:pt x="187521" y="27203"/>
                    <a:pt x="187521" y="27203"/>
                  </a:cubicBezTo>
                  <a:cubicBezTo>
                    <a:pt x="201279" y="27732"/>
                    <a:pt x="176409" y="13974"/>
                    <a:pt x="190696" y="17678"/>
                  </a:cubicBezTo>
                  <a:cubicBezTo>
                    <a:pt x="204983" y="21382"/>
                    <a:pt x="253667" y="39903"/>
                    <a:pt x="273246" y="49428"/>
                  </a:cubicBezTo>
                  <a:cubicBezTo>
                    <a:pt x="292825" y="58953"/>
                    <a:pt x="308700" y="74828"/>
                    <a:pt x="308171" y="74828"/>
                  </a:cubicBezTo>
                  <a:cubicBezTo>
                    <a:pt x="307642" y="74828"/>
                    <a:pt x="291767" y="61070"/>
                    <a:pt x="270071" y="49428"/>
                  </a:cubicBezTo>
                  <a:cubicBezTo>
                    <a:pt x="248375" y="37786"/>
                    <a:pt x="204454" y="12386"/>
                    <a:pt x="177996" y="4978"/>
                  </a:cubicBezTo>
                  <a:cubicBezTo>
                    <a:pt x="151538" y="-2430"/>
                    <a:pt x="131429" y="-843"/>
                    <a:pt x="111321" y="4978"/>
                  </a:cubicBezTo>
                  <a:cubicBezTo>
                    <a:pt x="91213" y="10799"/>
                    <a:pt x="57346" y="39903"/>
                    <a:pt x="57346" y="39903"/>
                  </a:cubicBezTo>
                  <a:cubicBezTo>
                    <a:pt x="50467" y="44136"/>
                    <a:pt x="78513" y="11328"/>
                    <a:pt x="70046" y="30378"/>
                  </a:cubicBezTo>
                  <a:cubicBezTo>
                    <a:pt x="61579" y="49428"/>
                    <a:pt x="-4037" y="193361"/>
                    <a:pt x="196" y="1923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8" name="フリーフォーム 1737">
              <a:extLst>
                <a:ext uri="{FF2B5EF4-FFF2-40B4-BE49-F238E27FC236}">
                  <a16:creationId xmlns:a16="http://schemas.microsoft.com/office/drawing/2014/main" id="{37696742-2DD5-4105-158E-72E324321FE1}"/>
                </a:ext>
              </a:extLst>
            </p:cNvPr>
            <p:cNvSpPr/>
            <p:nvPr/>
          </p:nvSpPr>
          <p:spPr>
            <a:xfrm>
              <a:off x="4184628" y="1456672"/>
              <a:ext cx="196619" cy="121655"/>
            </a:xfrm>
            <a:custGeom>
              <a:avLst/>
              <a:gdLst>
                <a:gd name="connsiteX0" fmla="*/ 114322 w 196619"/>
                <a:gd name="connsiteY0" fmla="*/ 653 h 121655"/>
                <a:gd name="connsiteX1" fmla="*/ 193697 w 196619"/>
                <a:gd name="connsiteY1" fmla="*/ 111778 h 121655"/>
                <a:gd name="connsiteX2" fmla="*/ 168297 w 196619"/>
                <a:gd name="connsiteY2" fmla="*/ 102253 h 121655"/>
                <a:gd name="connsiteX3" fmla="*/ 63522 w 196619"/>
                <a:gd name="connsiteY3" fmla="*/ 70503 h 121655"/>
                <a:gd name="connsiteX4" fmla="*/ 22 w 196619"/>
                <a:gd name="connsiteY4" fmla="*/ 57803 h 121655"/>
                <a:gd name="connsiteX5" fmla="*/ 69872 w 196619"/>
                <a:gd name="connsiteY5" fmla="*/ 67328 h 121655"/>
                <a:gd name="connsiteX6" fmla="*/ 149247 w 196619"/>
                <a:gd name="connsiteY6" fmla="*/ 111778 h 121655"/>
                <a:gd name="connsiteX7" fmla="*/ 193697 w 196619"/>
                <a:gd name="connsiteY7" fmla="*/ 118128 h 121655"/>
                <a:gd name="connsiteX8" fmla="*/ 165122 w 196619"/>
                <a:gd name="connsiteY8" fmla="*/ 67328 h 121655"/>
                <a:gd name="connsiteX9" fmla="*/ 114322 w 196619"/>
                <a:gd name="connsiteY9" fmla="*/ 653 h 12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19" h="121655">
                  <a:moveTo>
                    <a:pt x="114322" y="653"/>
                  </a:moveTo>
                  <a:cubicBezTo>
                    <a:pt x="119085" y="8061"/>
                    <a:pt x="184701" y="94845"/>
                    <a:pt x="193697" y="111778"/>
                  </a:cubicBezTo>
                  <a:cubicBezTo>
                    <a:pt x="202693" y="128711"/>
                    <a:pt x="189993" y="109132"/>
                    <a:pt x="168297" y="102253"/>
                  </a:cubicBezTo>
                  <a:cubicBezTo>
                    <a:pt x="146601" y="95374"/>
                    <a:pt x="91568" y="77911"/>
                    <a:pt x="63522" y="70503"/>
                  </a:cubicBezTo>
                  <a:cubicBezTo>
                    <a:pt x="35476" y="63095"/>
                    <a:pt x="-1036" y="58332"/>
                    <a:pt x="22" y="57803"/>
                  </a:cubicBezTo>
                  <a:cubicBezTo>
                    <a:pt x="1080" y="57274"/>
                    <a:pt x="45001" y="58332"/>
                    <a:pt x="69872" y="67328"/>
                  </a:cubicBezTo>
                  <a:cubicBezTo>
                    <a:pt x="94743" y="76324"/>
                    <a:pt x="128609" y="103311"/>
                    <a:pt x="149247" y="111778"/>
                  </a:cubicBezTo>
                  <a:cubicBezTo>
                    <a:pt x="169885" y="120245"/>
                    <a:pt x="191051" y="125536"/>
                    <a:pt x="193697" y="118128"/>
                  </a:cubicBezTo>
                  <a:cubicBezTo>
                    <a:pt x="196343" y="110720"/>
                    <a:pt x="175176" y="83732"/>
                    <a:pt x="165122" y="67328"/>
                  </a:cubicBezTo>
                  <a:cubicBezTo>
                    <a:pt x="155068" y="50924"/>
                    <a:pt x="109559" y="-6755"/>
                    <a:pt x="114322" y="6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9" name="フリーフォーム 1738">
              <a:extLst>
                <a:ext uri="{FF2B5EF4-FFF2-40B4-BE49-F238E27FC236}">
                  <a16:creationId xmlns:a16="http://schemas.microsoft.com/office/drawing/2014/main" id="{7F58DD28-5ADE-8267-625D-707E8CCCAA9D}"/>
                </a:ext>
              </a:extLst>
            </p:cNvPr>
            <p:cNvSpPr/>
            <p:nvPr/>
          </p:nvSpPr>
          <p:spPr>
            <a:xfrm>
              <a:off x="4115768" y="1450894"/>
              <a:ext cx="69744" cy="268237"/>
            </a:xfrm>
            <a:custGeom>
              <a:avLst/>
              <a:gdLst>
                <a:gd name="connsiteX0" fmla="*/ 18082 w 69744"/>
                <a:gd name="connsiteY0" fmla="*/ 81 h 268237"/>
                <a:gd name="connsiteX1" fmla="*/ 68882 w 69744"/>
                <a:gd name="connsiteY1" fmla="*/ 76281 h 268237"/>
                <a:gd name="connsiteX2" fmla="*/ 49832 w 69744"/>
                <a:gd name="connsiteY2" fmla="*/ 98506 h 268237"/>
                <a:gd name="connsiteX3" fmla="*/ 46657 w 69744"/>
                <a:gd name="connsiteY3" fmla="*/ 139781 h 268237"/>
                <a:gd name="connsiteX4" fmla="*/ 2207 w 69744"/>
                <a:gd name="connsiteY4" fmla="*/ 266781 h 268237"/>
                <a:gd name="connsiteX5" fmla="*/ 8557 w 69744"/>
                <a:gd name="connsiteY5" fmla="*/ 203281 h 268237"/>
                <a:gd name="connsiteX6" fmla="*/ 24432 w 69744"/>
                <a:gd name="connsiteY6" fmla="*/ 120731 h 268237"/>
                <a:gd name="connsiteX7" fmla="*/ 37132 w 69744"/>
                <a:gd name="connsiteY7" fmla="*/ 133431 h 268237"/>
                <a:gd name="connsiteX8" fmla="*/ 62532 w 69744"/>
                <a:gd name="connsiteY8" fmla="*/ 92156 h 268237"/>
                <a:gd name="connsiteX9" fmla="*/ 18082 w 69744"/>
                <a:gd name="connsiteY9" fmla="*/ 81 h 26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744" h="268237">
                  <a:moveTo>
                    <a:pt x="18082" y="81"/>
                  </a:moveTo>
                  <a:cubicBezTo>
                    <a:pt x="19140" y="-2565"/>
                    <a:pt x="63590" y="59877"/>
                    <a:pt x="68882" y="76281"/>
                  </a:cubicBezTo>
                  <a:cubicBezTo>
                    <a:pt x="74174" y="92685"/>
                    <a:pt x="53536" y="87923"/>
                    <a:pt x="49832" y="98506"/>
                  </a:cubicBezTo>
                  <a:cubicBezTo>
                    <a:pt x="46128" y="109089"/>
                    <a:pt x="54595" y="111735"/>
                    <a:pt x="46657" y="139781"/>
                  </a:cubicBezTo>
                  <a:cubicBezTo>
                    <a:pt x="38720" y="167827"/>
                    <a:pt x="8557" y="256198"/>
                    <a:pt x="2207" y="266781"/>
                  </a:cubicBezTo>
                  <a:cubicBezTo>
                    <a:pt x="-4143" y="277364"/>
                    <a:pt x="4853" y="227623"/>
                    <a:pt x="8557" y="203281"/>
                  </a:cubicBezTo>
                  <a:cubicBezTo>
                    <a:pt x="12261" y="178939"/>
                    <a:pt x="19670" y="132373"/>
                    <a:pt x="24432" y="120731"/>
                  </a:cubicBezTo>
                  <a:cubicBezTo>
                    <a:pt x="29194" y="109089"/>
                    <a:pt x="30782" y="138193"/>
                    <a:pt x="37132" y="133431"/>
                  </a:cubicBezTo>
                  <a:cubicBezTo>
                    <a:pt x="43482" y="128669"/>
                    <a:pt x="64649" y="108560"/>
                    <a:pt x="62532" y="92156"/>
                  </a:cubicBezTo>
                  <a:cubicBezTo>
                    <a:pt x="60415" y="75752"/>
                    <a:pt x="17024" y="2727"/>
                    <a:pt x="18082" y="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0" name="フリーフォーム 1739">
              <a:extLst>
                <a:ext uri="{FF2B5EF4-FFF2-40B4-BE49-F238E27FC236}">
                  <a16:creationId xmlns:a16="http://schemas.microsoft.com/office/drawing/2014/main" id="{15DF1860-8C05-0F86-54BB-2685DB599951}"/>
                </a:ext>
              </a:extLst>
            </p:cNvPr>
            <p:cNvSpPr/>
            <p:nvPr/>
          </p:nvSpPr>
          <p:spPr>
            <a:xfrm>
              <a:off x="4171941" y="1419196"/>
              <a:ext cx="168842" cy="124364"/>
            </a:xfrm>
            <a:custGeom>
              <a:avLst/>
              <a:gdLst>
                <a:gd name="connsiteX0" fmla="*/ 9 w 168842"/>
                <a:gd name="connsiteY0" fmla="*/ 29 h 124364"/>
                <a:gd name="connsiteX1" fmla="*/ 41284 w 168842"/>
                <a:gd name="connsiteY1" fmla="*/ 76229 h 124364"/>
                <a:gd name="connsiteX2" fmla="*/ 111134 w 168842"/>
                <a:gd name="connsiteY2" fmla="*/ 88929 h 124364"/>
                <a:gd name="connsiteX3" fmla="*/ 155584 w 168842"/>
                <a:gd name="connsiteY3" fmla="*/ 120679 h 124364"/>
                <a:gd name="connsiteX4" fmla="*/ 149234 w 168842"/>
                <a:gd name="connsiteY4" fmla="*/ 73054 h 124364"/>
                <a:gd name="connsiteX5" fmla="*/ 168284 w 168842"/>
                <a:gd name="connsiteY5" fmla="*/ 123854 h 124364"/>
                <a:gd name="connsiteX6" fmla="*/ 123834 w 168842"/>
                <a:gd name="connsiteY6" fmla="*/ 98454 h 124364"/>
                <a:gd name="connsiteX7" fmla="*/ 38109 w 168842"/>
                <a:gd name="connsiteY7" fmla="*/ 85754 h 124364"/>
                <a:gd name="connsiteX8" fmla="*/ 9 w 168842"/>
                <a:gd name="connsiteY8" fmla="*/ 29 h 12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842" h="124364">
                  <a:moveTo>
                    <a:pt x="9" y="29"/>
                  </a:moveTo>
                  <a:cubicBezTo>
                    <a:pt x="538" y="-1558"/>
                    <a:pt x="22763" y="61412"/>
                    <a:pt x="41284" y="76229"/>
                  </a:cubicBezTo>
                  <a:cubicBezTo>
                    <a:pt x="59805" y="91046"/>
                    <a:pt x="92084" y="81521"/>
                    <a:pt x="111134" y="88929"/>
                  </a:cubicBezTo>
                  <a:cubicBezTo>
                    <a:pt x="130184" y="96337"/>
                    <a:pt x="149234" y="123325"/>
                    <a:pt x="155584" y="120679"/>
                  </a:cubicBezTo>
                  <a:cubicBezTo>
                    <a:pt x="161934" y="118033"/>
                    <a:pt x="147117" y="72525"/>
                    <a:pt x="149234" y="73054"/>
                  </a:cubicBezTo>
                  <a:cubicBezTo>
                    <a:pt x="151351" y="73583"/>
                    <a:pt x="172517" y="119621"/>
                    <a:pt x="168284" y="123854"/>
                  </a:cubicBezTo>
                  <a:cubicBezTo>
                    <a:pt x="164051" y="128087"/>
                    <a:pt x="145530" y="104804"/>
                    <a:pt x="123834" y="98454"/>
                  </a:cubicBezTo>
                  <a:cubicBezTo>
                    <a:pt x="102138" y="92104"/>
                    <a:pt x="56101" y="100042"/>
                    <a:pt x="38109" y="85754"/>
                  </a:cubicBezTo>
                  <a:cubicBezTo>
                    <a:pt x="20117" y="71466"/>
                    <a:pt x="-520" y="1616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1" name="フリーフォーム 1740">
              <a:extLst>
                <a:ext uri="{FF2B5EF4-FFF2-40B4-BE49-F238E27FC236}">
                  <a16:creationId xmlns:a16="http://schemas.microsoft.com/office/drawing/2014/main" id="{350B7033-156C-FB70-A293-F95CFC45FF0A}"/>
                </a:ext>
              </a:extLst>
            </p:cNvPr>
            <p:cNvSpPr/>
            <p:nvPr/>
          </p:nvSpPr>
          <p:spPr>
            <a:xfrm>
              <a:off x="4127732" y="1712931"/>
              <a:ext cx="139859" cy="303471"/>
            </a:xfrm>
            <a:custGeom>
              <a:avLst/>
              <a:gdLst>
                <a:gd name="connsiteX0" fmla="*/ 6118 w 139859"/>
                <a:gd name="connsiteY0" fmla="*/ 1569 h 303471"/>
                <a:gd name="connsiteX1" fmla="*/ 2943 w 139859"/>
                <a:gd name="connsiteY1" fmla="*/ 185719 h 303471"/>
                <a:gd name="connsiteX2" fmla="*/ 2943 w 139859"/>
                <a:gd name="connsiteY2" fmla="*/ 249219 h 303471"/>
                <a:gd name="connsiteX3" fmla="*/ 41043 w 139859"/>
                <a:gd name="connsiteY3" fmla="*/ 252394 h 303471"/>
                <a:gd name="connsiteX4" fmla="*/ 139468 w 139859"/>
                <a:gd name="connsiteY4" fmla="*/ 303194 h 303471"/>
                <a:gd name="connsiteX5" fmla="*/ 72793 w 139859"/>
                <a:gd name="connsiteY5" fmla="*/ 271444 h 303471"/>
                <a:gd name="connsiteX6" fmla="*/ 6118 w 139859"/>
                <a:gd name="connsiteY6" fmla="*/ 242869 h 303471"/>
                <a:gd name="connsiteX7" fmla="*/ 21993 w 139859"/>
                <a:gd name="connsiteY7" fmla="*/ 147619 h 303471"/>
                <a:gd name="connsiteX8" fmla="*/ 15643 w 139859"/>
                <a:gd name="connsiteY8" fmla="*/ 179369 h 303471"/>
                <a:gd name="connsiteX9" fmla="*/ 18818 w 139859"/>
                <a:gd name="connsiteY9" fmla="*/ 99994 h 303471"/>
                <a:gd name="connsiteX10" fmla="*/ 6118 w 139859"/>
                <a:gd name="connsiteY10" fmla="*/ 1569 h 30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859" h="303471">
                  <a:moveTo>
                    <a:pt x="6118" y="1569"/>
                  </a:moveTo>
                  <a:cubicBezTo>
                    <a:pt x="3472" y="15856"/>
                    <a:pt x="3472" y="144444"/>
                    <a:pt x="2943" y="185719"/>
                  </a:cubicBezTo>
                  <a:cubicBezTo>
                    <a:pt x="2414" y="226994"/>
                    <a:pt x="-3407" y="238107"/>
                    <a:pt x="2943" y="249219"/>
                  </a:cubicBezTo>
                  <a:cubicBezTo>
                    <a:pt x="9293" y="260331"/>
                    <a:pt x="18289" y="243398"/>
                    <a:pt x="41043" y="252394"/>
                  </a:cubicBezTo>
                  <a:cubicBezTo>
                    <a:pt x="63797" y="261390"/>
                    <a:pt x="134176" y="300019"/>
                    <a:pt x="139468" y="303194"/>
                  </a:cubicBezTo>
                  <a:cubicBezTo>
                    <a:pt x="144760" y="306369"/>
                    <a:pt x="95018" y="281498"/>
                    <a:pt x="72793" y="271444"/>
                  </a:cubicBezTo>
                  <a:cubicBezTo>
                    <a:pt x="50568" y="261390"/>
                    <a:pt x="14585" y="263507"/>
                    <a:pt x="6118" y="242869"/>
                  </a:cubicBezTo>
                  <a:cubicBezTo>
                    <a:pt x="-2349" y="222231"/>
                    <a:pt x="20406" y="158202"/>
                    <a:pt x="21993" y="147619"/>
                  </a:cubicBezTo>
                  <a:cubicBezTo>
                    <a:pt x="23581" y="137036"/>
                    <a:pt x="16172" y="187307"/>
                    <a:pt x="15643" y="179369"/>
                  </a:cubicBezTo>
                  <a:cubicBezTo>
                    <a:pt x="15114" y="171432"/>
                    <a:pt x="19347" y="125394"/>
                    <a:pt x="18818" y="99994"/>
                  </a:cubicBezTo>
                  <a:cubicBezTo>
                    <a:pt x="18289" y="74594"/>
                    <a:pt x="8764" y="-12718"/>
                    <a:pt x="6118" y="15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2" name="フリーフォーム 1741">
              <a:extLst>
                <a:ext uri="{FF2B5EF4-FFF2-40B4-BE49-F238E27FC236}">
                  <a16:creationId xmlns:a16="http://schemas.microsoft.com/office/drawing/2014/main" id="{E0DD627E-1D47-0D31-A005-B354699B4370}"/>
                </a:ext>
              </a:extLst>
            </p:cNvPr>
            <p:cNvSpPr/>
            <p:nvPr/>
          </p:nvSpPr>
          <p:spPr>
            <a:xfrm>
              <a:off x="4032193" y="1904985"/>
              <a:ext cx="104848" cy="108003"/>
            </a:xfrm>
            <a:custGeom>
              <a:avLst/>
              <a:gdLst>
                <a:gd name="connsiteX0" fmla="*/ 57 w 104848"/>
                <a:gd name="connsiteY0" fmla="*/ 15 h 108003"/>
                <a:gd name="connsiteX1" fmla="*/ 47682 w 104848"/>
                <a:gd name="connsiteY1" fmla="*/ 69865 h 108003"/>
                <a:gd name="connsiteX2" fmla="*/ 54032 w 104848"/>
                <a:gd name="connsiteY2" fmla="*/ 107965 h 108003"/>
                <a:gd name="connsiteX3" fmla="*/ 50857 w 104848"/>
                <a:gd name="connsiteY3" fmla="*/ 76215 h 108003"/>
                <a:gd name="connsiteX4" fmla="*/ 104832 w 104848"/>
                <a:gd name="connsiteY4" fmla="*/ 38115 h 108003"/>
                <a:gd name="connsiteX5" fmla="*/ 57207 w 104848"/>
                <a:gd name="connsiteY5" fmla="*/ 60340 h 108003"/>
                <a:gd name="connsiteX6" fmla="*/ 38157 w 104848"/>
                <a:gd name="connsiteY6" fmla="*/ 76215 h 108003"/>
                <a:gd name="connsiteX7" fmla="*/ 57 w 104848"/>
                <a:gd name="connsiteY7" fmla="*/ 15 h 10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848" h="108003">
                  <a:moveTo>
                    <a:pt x="57" y="15"/>
                  </a:moveTo>
                  <a:cubicBezTo>
                    <a:pt x="1645" y="-1043"/>
                    <a:pt x="38686" y="51873"/>
                    <a:pt x="47682" y="69865"/>
                  </a:cubicBezTo>
                  <a:cubicBezTo>
                    <a:pt x="56678" y="87857"/>
                    <a:pt x="53503" y="106907"/>
                    <a:pt x="54032" y="107965"/>
                  </a:cubicBezTo>
                  <a:cubicBezTo>
                    <a:pt x="54561" y="109023"/>
                    <a:pt x="42390" y="87857"/>
                    <a:pt x="50857" y="76215"/>
                  </a:cubicBezTo>
                  <a:cubicBezTo>
                    <a:pt x="59324" y="64573"/>
                    <a:pt x="103774" y="40761"/>
                    <a:pt x="104832" y="38115"/>
                  </a:cubicBezTo>
                  <a:cubicBezTo>
                    <a:pt x="105890" y="35469"/>
                    <a:pt x="57207" y="60340"/>
                    <a:pt x="57207" y="60340"/>
                  </a:cubicBezTo>
                  <a:cubicBezTo>
                    <a:pt x="46095" y="66690"/>
                    <a:pt x="46094" y="84152"/>
                    <a:pt x="38157" y="76215"/>
                  </a:cubicBezTo>
                  <a:cubicBezTo>
                    <a:pt x="30220" y="68278"/>
                    <a:pt x="-1531" y="1073"/>
                    <a:pt x="57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3" name="フリーフォーム 1742">
              <a:extLst>
                <a:ext uri="{FF2B5EF4-FFF2-40B4-BE49-F238E27FC236}">
                  <a16:creationId xmlns:a16="http://schemas.microsoft.com/office/drawing/2014/main" id="{BADF72A5-EB2F-9C56-6D95-FDEF21D1C59E}"/>
                </a:ext>
              </a:extLst>
            </p:cNvPr>
            <p:cNvSpPr/>
            <p:nvPr/>
          </p:nvSpPr>
          <p:spPr>
            <a:xfrm>
              <a:off x="4162387" y="1543942"/>
              <a:ext cx="190555" cy="189611"/>
            </a:xfrm>
            <a:custGeom>
              <a:avLst/>
              <a:gdLst>
                <a:gd name="connsiteX0" fmla="*/ 22263 w 190555"/>
                <a:gd name="connsiteY0" fmla="*/ 189608 h 189611"/>
                <a:gd name="connsiteX1" fmla="*/ 38 w 190555"/>
                <a:gd name="connsiteY1" fmla="*/ 103883 h 189611"/>
                <a:gd name="connsiteX2" fmla="*/ 28613 w 190555"/>
                <a:gd name="connsiteY2" fmla="*/ 43558 h 189611"/>
                <a:gd name="connsiteX3" fmla="*/ 73063 w 190555"/>
                <a:gd name="connsiteY3" fmla="*/ 18158 h 189611"/>
                <a:gd name="connsiteX4" fmla="*/ 190538 w 190555"/>
                <a:gd name="connsiteY4" fmla="*/ 18158 h 189611"/>
                <a:gd name="connsiteX5" fmla="*/ 82588 w 190555"/>
                <a:gd name="connsiteY5" fmla="*/ 2283 h 189611"/>
                <a:gd name="connsiteX6" fmla="*/ 98463 w 190555"/>
                <a:gd name="connsiteY6" fmla="*/ 2283 h 189611"/>
                <a:gd name="connsiteX7" fmla="*/ 50838 w 190555"/>
                <a:gd name="connsiteY7" fmla="*/ 21333 h 189611"/>
                <a:gd name="connsiteX8" fmla="*/ 63538 w 190555"/>
                <a:gd name="connsiteY8" fmla="*/ 2283 h 189611"/>
                <a:gd name="connsiteX9" fmla="*/ 22263 w 190555"/>
                <a:gd name="connsiteY9" fmla="*/ 84833 h 189611"/>
                <a:gd name="connsiteX10" fmla="*/ 25438 w 190555"/>
                <a:gd name="connsiteY10" fmla="*/ 62608 h 189611"/>
                <a:gd name="connsiteX11" fmla="*/ 12738 w 190555"/>
                <a:gd name="connsiteY11" fmla="*/ 100708 h 189611"/>
                <a:gd name="connsiteX12" fmla="*/ 22263 w 190555"/>
                <a:gd name="connsiteY12" fmla="*/ 189608 h 189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55" h="189611">
                  <a:moveTo>
                    <a:pt x="22263" y="189608"/>
                  </a:moveTo>
                  <a:cubicBezTo>
                    <a:pt x="20146" y="190137"/>
                    <a:pt x="-1020" y="128225"/>
                    <a:pt x="38" y="103883"/>
                  </a:cubicBezTo>
                  <a:cubicBezTo>
                    <a:pt x="1096" y="79541"/>
                    <a:pt x="16442" y="57845"/>
                    <a:pt x="28613" y="43558"/>
                  </a:cubicBezTo>
                  <a:cubicBezTo>
                    <a:pt x="40784" y="29271"/>
                    <a:pt x="46076" y="22391"/>
                    <a:pt x="73063" y="18158"/>
                  </a:cubicBezTo>
                  <a:cubicBezTo>
                    <a:pt x="100051" y="13925"/>
                    <a:pt x="188951" y="20804"/>
                    <a:pt x="190538" y="18158"/>
                  </a:cubicBezTo>
                  <a:cubicBezTo>
                    <a:pt x="192126" y="15512"/>
                    <a:pt x="82588" y="2283"/>
                    <a:pt x="82588" y="2283"/>
                  </a:cubicBezTo>
                  <a:cubicBezTo>
                    <a:pt x="67242" y="-363"/>
                    <a:pt x="103755" y="-892"/>
                    <a:pt x="98463" y="2283"/>
                  </a:cubicBezTo>
                  <a:cubicBezTo>
                    <a:pt x="93171" y="5458"/>
                    <a:pt x="56659" y="21333"/>
                    <a:pt x="50838" y="21333"/>
                  </a:cubicBezTo>
                  <a:cubicBezTo>
                    <a:pt x="45017" y="21333"/>
                    <a:pt x="68301" y="-8300"/>
                    <a:pt x="63538" y="2283"/>
                  </a:cubicBezTo>
                  <a:cubicBezTo>
                    <a:pt x="58776" y="12866"/>
                    <a:pt x="28613" y="74779"/>
                    <a:pt x="22263" y="84833"/>
                  </a:cubicBezTo>
                  <a:cubicBezTo>
                    <a:pt x="15913" y="94887"/>
                    <a:pt x="27026" y="59962"/>
                    <a:pt x="25438" y="62608"/>
                  </a:cubicBezTo>
                  <a:cubicBezTo>
                    <a:pt x="23851" y="65254"/>
                    <a:pt x="14325" y="85891"/>
                    <a:pt x="12738" y="100708"/>
                  </a:cubicBezTo>
                  <a:cubicBezTo>
                    <a:pt x="11151" y="115525"/>
                    <a:pt x="24380" y="189079"/>
                    <a:pt x="22263" y="1896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4" name="フリーフォーム 1743">
              <a:extLst>
                <a:ext uri="{FF2B5EF4-FFF2-40B4-BE49-F238E27FC236}">
                  <a16:creationId xmlns:a16="http://schemas.microsoft.com/office/drawing/2014/main" id="{3DD2E504-33D8-D802-3CE7-9EB87A9D9240}"/>
                </a:ext>
              </a:extLst>
            </p:cNvPr>
            <p:cNvSpPr/>
            <p:nvPr/>
          </p:nvSpPr>
          <p:spPr>
            <a:xfrm>
              <a:off x="4175114" y="1568597"/>
              <a:ext cx="200253" cy="200425"/>
            </a:xfrm>
            <a:custGeom>
              <a:avLst/>
              <a:gdLst>
                <a:gd name="connsiteX0" fmla="*/ 200036 w 200253"/>
                <a:gd name="connsiteY0" fmla="*/ 22078 h 200425"/>
                <a:gd name="connsiteX1" fmla="*/ 104786 w 200253"/>
                <a:gd name="connsiteY1" fmla="*/ 9378 h 200425"/>
                <a:gd name="connsiteX2" fmla="*/ 123836 w 200253"/>
                <a:gd name="connsiteY2" fmla="*/ 3028 h 200425"/>
                <a:gd name="connsiteX3" fmla="*/ 41286 w 200253"/>
                <a:gd name="connsiteY3" fmla="*/ 60178 h 200425"/>
                <a:gd name="connsiteX4" fmla="*/ 22236 w 200253"/>
                <a:gd name="connsiteY4" fmla="*/ 82403 h 200425"/>
                <a:gd name="connsiteX5" fmla="*/ 25411 w 200253"/>
                <a:gd name="connsiteY5" fmla="*/ 117328 h 200425"/>
                <a:gd name="connsiteX6" fmla="*/ 47636 w 200253"/>
                <a:gd name="connsiteY6" fmla="*/ 196703 h 200425"/>
                <a:gd name="connsiteX7" fmla="*/ 34936 w 200253"/>
                <a:gd name="connsiteY7" fmla="*/ 177653 h 200425"/>
                <a:gd name="connsiteX8" fmla="*/ 11 w 200253"/>
                <a:gd name="connsiteY8" fmla="*/ 91928 h 200425"/>
                <a:gd name="connsiteX9" fmla="*/ 31761 w 200253"/>
                <a:gd name="connsiteY9" fmla="*/ 79228 h 200425"/>
                <a:gd name="connsiteX10" fmla="*/ 82561 w 200253"/>
                <a:gd name="connsiteY10" fmla="*/ 15728 h 200425"/>
                <a:gd name="connsiteX11" fmla="*/ 76211 w 200253"/>
                <a:gd name="connsiteY11" fmla="*/ 22078 h 200425"/>
                <a:gd name="connsiteX12" fmla="*/ 130186 w 200253"/>
                <a:gd name="connsiteY12" fmla="*/ 3028 h 200425"/>
                <a:gd name="connsiteX13" fmla="*/ 200036 w 200253"/>
                <a:gd name="connsiteY13" fmla="*/ 22078 h 20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253" h="200425">
                  <a:moveTo>
                    <a:pt x="200036" y="22078"/>
                  </a:moveTo>
                  <a:cubicBezTo>
                    <a:pt x="195803" y="23136"/>
                    <a:pt x="104786" y="9378"/>
                    <a:pt x="104786" y="9378"/>
                  </a:cubicBezTo>
                  <a:cubicBezTo>
                    <a:pt x="92086" y="6203"/>
                    <a:pt x="134419" y="-5439"/>
                    <a:pt x="123836" y="3028"/>
                  </a:cubicBezTo>
                  <a:cubicBezTo>
                    <a:pt x="113253" y="11495"/>
                    <a:pt x="58219" y="46949"/>
                    <a:pt x="41286" y="60178"/>
                  </a:cubicBezTo>
                  <a:cubicBezTo>
                    <a:pt x="24353" y="73407"/>
                    <a:pt x="24882" y="72878"/>
                    <a:pt x="22236" y="82403"/>
                  </a:cubicBezTo>
                  <a:cubicBezTo>
                    <a:pt x="19590" y="91928"/>
                    <a:pt x="21178" y="98278"/>
                    <a:pt x="25411" y="117328"/>
                  </a:cubicBezTo>
                  <a:cubicBezTo>
                    <a:pt x="29644" y="136378"/>
                    <a:pt x="47636" y="196703"/>
                    <a:pt x="47636" y="196703"/>
                  </a:cubicBezTo>
                  <a:cubicBezTo>
                    <a:pt x="49223" y="206757"/>
                    <a:pt x="42873" y="195115"/>
                    <a:pt x="34936" y="177653"/>
                  </a:cubicBezTo>
                  <a:cubicBezTo>
                    <a:pt x="26999" y="160191"/>
                    <a:pt x="11" y="91928"/>
                    <a:pt x="11" y="91928"/>
                  </a:cubicBezTo>
                  <a:cubicBezTo>
                    <a:pt x="-518" y="75524"/>
                    <a:pt x="18003" y="91928"/>
                    <a:pt x="31761" y="79228"/>
                  </a:cubicBezTo>
                  <a:cubicBezTo>
                    <a:pt x="45519" y="66528"/>
                    <a:pt x="75153" y="25253"/>
                    <a:pt x="82561" y="15728"/>
                  </a:cubicBezTo>
                  <a:cubicBezTo>
                    <a:pt x="89969" y="6203"/>
                    <a:pt x="68274" y="24195"/>
                    <a:pt x="76211" y="22078"/>
                  </a:cubicBezTo>
                  <a:cubicBezTo>
                    <a:pt x="84148" y="19961"/>
                    <a:pt x="114840" y="2499"/>
                    <a:pt x="130186" y="3028"/>
                  </a:cubicBezTo>
                  <a:cubicBezTo>
                    <a:pt x="145532" y="3557"/>
                    <a:pt x="204269" y="21020"/>
                    <a:pt x="200036" y="220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5" name="フリーフォーム 1744">
              <a:extLst>
                <a:ext uri="{FF2B5EF4-FFF2-40B4-BE49-F238E27FC236}">
                  <a16:creationId xmlns:a16="http://schemas.microsoft.com/office/drawing/2014/main" id="{6F2B9782-F30A-6B17-563F-54CC80E70C78}"/>
                </a:ext>
              </a:extLst>
            </p:cNvPr>
            <p:cNvSpPr/>
            <p:nvPr/>
          </p:nvSpPr>
          <p:spPr>
            <a:xfrm>
              <a:off x="4209963" y="1599512"/>
              <a:ext cx="149336" cy="153148"/>
            </a:xfrm>
            <a:custGeom>
              <a:avLst/>
              <a:gdLst>
                <a:gd name="connsiteX0" fmla="*/ 149312 w 149336"/>
                <a:gd name="connsiteY0" fmla="*/ 688 h 153148"/>
                <a:gd name="connsiteX1" fmla="*/ 47712 w 149336"/>
                <a:gd name="connsiteY1" fmla="*/ 45138 h 153148"/>
                <a:gd name="connsiteX2" fmla="*/ 87 w 149336"/>
                <a:gd name="connsiteY2" fmla="*/ 153088 h 153148"/>
                <a:gd name="connsiteX3" fmla="*/ 35012 w 149336"/>
                <a:gd name="connsiteY3" fmla="*/ 29263 h 153148"/>
                <a:gd name="connsiteX4" fmla="*/ 25487 w 149336"/>
                <a:gd name="connsiteY4" fmla="*/ 48313 h 153148"/>
                <a:gd name="connsiteX5" fmla="*/ 57237 w 149336"/>
                <a:gd name="connsiteY5" fmla="*/ 19738 h 153148"/>
                <a:gd name="connsiteX6" fmla="*/ 149312 w 149336"/>
                <a:gd name="connsiteY6" fmla="*/ 688 h 15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336" h="153148">
                  <a:moveTo>
                    <a:pt x="149312" y="688"/>
                  </a:moveTo>
                  <a:cubicBezTo>
                    <a:pt x="147725" y="4921"/>
                    <a:pt x="72583" y="19738"/>
                    <a:pt x="47712" y="45138"/>
                  </a:cubicBezTo>
                  <a:cubicBezTo>
                    <a:pt x="22841" y="70538"/>
                    <a:pt x="2204" y="155734"/>
                    <a:pt x="87" y="153088"/>
                  </a:cubicBezTo>
                  <a:cubicBezTo>
                    <a:pt x="-2030" y="150442"/>
                    <a:pt x="35012" y="29263"/>
                    <a:pt x="35012" y="29263"/>
                  </a:cubicBezTo>
                  <a:cubicBezTo>
                    <a:pt x="39245" y="11801"/>
                    <a:pt x="21783" y="49900"/>
                    <a:pt x="25487" y="48313"/>
                  </a:cubicBezTo>
                  <a:cubicBezTo>
                    <a:pt x="29191" y="46726"/>
                    <a:pt x="39775" y="26617"/>
                    <a:pt x="57237" y="19738"/>
                  </a:cubicBezTo>
                  <a:cubicBezTo>
                    <a:pt x="74699" y="12859"/>
                    <a:pt x="150899" y="-3545"/>
                    <a:pt x="149312" y="6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6" name="フリーフォーム 1745">
              <a:extLst>
                <a:ext uri="{FF2B5EF4-FFF2-40B4-BE49-F238E27FC236}">
                  <a16:creationId xmlns:a16="http://schemas.microsoft.com/office/drawing/2014/main" id="{8AEFE9FB-4D0D-100C-5A75-3FAFAA9D8380}"/>
                </a:ext>
              </a:extLst>
            </p:cNvPr>
            <p:cNvSpPr/>
            <p:nvPr/>
          </p:nvSpPr>
          <p:spPr>
            <a:xfrm>
              <a:off x="4159154" y="1698409"/>
              <a:ext cx="63683" cy="270224"/>
            </a:xfrm>
            <a:custGeom>
              <a:avLst/>
              <a:gdLst>
                <a:gd name="connsiteX0" fmla="*/ 9621 w 63683"/>
                <a:gd name="connsiteY0" fmla="*/ 216 h 270224"/>
                <a:gd name="connsiteX1" fmla="*/ 96 w 63683"/>
                <a:gd name="connsiteY1" fmla="*/ 146266 h 270224"/>
                <a:gd name="connsiteX2" fmla="*/ 15971 w 63683"/>
                <a:gd name="connsiteY2" fmla="*/ 231991 h 270224"/>
                <a:gd name="connsiteX3" fmla="*/ 15971 w 63683"/>
                <a:gd name="connsiteY3" fmla="*/ 219291 h 270224"/>
                <a:gd name="connsiteX4" fmla="*/ 63596 w 63683"/>
                <a:gd name="connsiteY4" fmla="*/ 270091 h 270224"/>
                <a:gd name="connsiteX5" fmla="*/ 28671 w 63683"/>
                <a:gd name="connsiteY5" fmla="*/ 235166 h 270224"/>
                <a:gd name="connsiteX6" fmla="*/ 19146 w 63683"/>
                <a:gd name="connsiteY6" fmla="*/ 241516 h 270224"/>
                <a:gd name="connsiteX7" fmla="*/ 15971 w 63683"/>
                <a:gd name="connsiteY7" fmla="*/ 181191 h 270224"/>
                <a:gd name="connsiteX8" fmla="*/ 9621 w 63683"/>
                <a:gd name="connsiteY8" fmla="*/ 216 h 27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83" h="270224">
                  <a:moveTo>
                    <a:pt x="9621" y="216"/>
                  </a:moveTo>
                  <a:cubicBezTo>
                    <a:pt x="6975" y="-5605"/>
                    <a:pt x="-962" y="107637"/>
                    <a:pt x="96" y="146266"/>
                  </a:cubicBezTo>
                  <a:cubicBezTo>
                    <a:pt x="1154" y="184895"/>
                    <a:pt x="13325" y="219820"/>
                    <a:pt x="15971" y="231991"/>
                  </a:cubicBezTo>
                  <a:cubicBezTo>
                    <a:pt x="18617" y="244162"/>
                    <a:pt x="8034" y="212941"/>
                    <a:pt x="15971" y="219291"/>
                  </a:cubicBezTo>
                  <a:cubicBezTo>
                    <a:pt x="23908" y="225641"/>
                    <a:pt x="61479" y="267445"/>
                    <a:pt x="63596" y="270091"/>
                  </a:cubicBezTo>
                  <a:cubicBezTo>
                    <a:pt x="65713" y="272737"/>
                    <a:pt x="28671" y="235166"/>
                    <a:pt x="28671" y="235166"/>
                  </a:cubicBezTo>
                  <a:cubicBezTo>
                    <a:pt x="21263" y="230404"/>
                    <a:pt x="21263" y="250512"/>
                    <a:pt x="19146" y="241516"/>
                  </a:cubicBezTo>
                  <a:cubicBezTo>
                    <a:pt x="17029" y="232520"/>
                    <a:pt x="16500" y="213470"/>
                    <a:pt x="15971" y="181191"/>
                  </a:cubicBezTo>
                  <a:cubicBezTo>
                    <a:pt x="15442" y="148912"/>
                    <a:pt x="12267" y="6037"/>
                    <a:pt x="9621" y="2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7" name="フリーフォーム 1746">
              <a:extLst>
                <a:ext uri="{FF2B5EF4-FFF2-40B4-BE49-F238E27FC236}">
                  <a16:creationId xmlns:a16="http://schemas.microsoft.com/office/drawing/2014/main" id="{9B6C073B-1F55-94C6-FAB0-D584434759A8}"/>
                </a:ext>
              </a:extLst>
            </p:cNvPr>
            <p:cNvSpPr/>
            <p:nvPr/>
          </p:nvSpPr>
          <p:spPr>
            <a:xfrm>
              <a:off x="4241038" y="1998185"/>
              <a:ext cx="335036" cy="690074"/>
            </a:xfrm>
            <a:custGeom>
              <a:avLst/>
              <a:gdLst>
                <a:gd name="connsiteX0" fmla="*/ 762 w 335036"/>
                <a:gd name="connsiteY0" fmla="*/ 2065 h 690074"/>
                <a:gd name="connsiteX1" fmla="*/ 146812 w 335036"/>
                <a:gd name="connsiteY1" fmla="*/ 221140 h 690074"/>
                <a:gd name="connsiteX2" fmla="*/ 296037 w 335036"/>
                <a:gd name="connsiteY2" fmla="*/ 379890 h 690074"/>
                <a:gd name="connsiteX3" fmla="*/ 245237 w 335036"/>
                <a:gd name="connsiteY3" fmla="*/ 329090 h 690074"/>
                <a:gd name="connsiteX4" fmla="*/ 137287 w 335036"/>
                <a:gd name="connsiteY4" fmla="*/ 221140 h 690074"/>
                <a:gd name="connsiteX5" fmla="*/ 134112 w 335036"/>
                <a:gd name="connsiteY5" fmla="*/ 271940 h 690074"/>
                <a:gd name="connsiteX6" fmla="*/ 140462 w 335036"/>
                <a:gd name="connsiteY6" fmla="*/ 370365 h 690074"/>
                <a:gd name="connsiteX7" fmla="*/ 169037 w 335036"/>
                <a:gd name="connsiteY7" fmla="*/ 516415 h 690074"/>
                <a:gd name="connsiteX8" fmla="*/ 191262 w 335036"/>
                <a:gd name="connsiteY8" fmla="*/ 579915 h 690074"/>
                <a:gd name="connsiteX9" fmla="*/ 235712 w 335036"/>
                <a:gd name="connsiteY9" fmla="*/ 614840 h 690074"/>
                <a:gd name="connsiteX10" fmla="*/ 334137 w 335036"/>
                <a:gd name="connsiteY10" fmla="*/ 687865 h 690074"/>
                <a:gd name="connsiteX11" fmla="*/ 276987 w 335036"/>
                <a:gd name="connsiteY11" fmla="*/ 659290 h 690074"/>
                <a:gd name="connsiteX12" fmla="*/ 153162 w 335036"/>
                <a:gd name="connsiteY12" fmla="*/ 541815 h 690074"/>
                <a:gd name="connsiteX13" fmla="*/ 149987 w 335036"/>
                <a:gd name="connsiteY13" fmla="*/ 538640 h 690074"/>
                <a:gd name="connsiteX14" fmla="*/ 118237 w 335036"/>
                <a:gd name="connsiteY14" fmla="*/ 322740 h 690074"/>
                <a:gd name="connsiteX15" fmla="*/ 121412 w 335036"/>
                <a:gd name="connsiteY15" fmla="*/ 338615 h 690074"/>
                <a:gd name="connsiteX16" fmla="*/ 115062 w 335036"/>
                <a:gd name="connsiteY16" fmla="*/ 202090 h 690074"/>
                <a:gd name="connsiteX17" fmla="*/ 108712 w 335036"/>
                <a:gd name="connsiteY17" fmla="*/ 211615 h 690074"/>
                <a:gd name="connsiteX18" fmla="*/ 115062 w 335036"/>
                <a:gd name="connsiteY18" fmla="*/ 170340 h 690074"/>
                <a:gd name="connsiteX19" fmla="*/ 89662 w 335036"/>
                <a:gd name="connsiteY19" fmla="*/ 113190 h 690074"/>
                <a:gd name="connsiteX20" fmla="*/ 762 w 335036"/>
                <a:gd name="connsiteY20" fmla="*/ 2065 h 69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5036" h="690074">
                  <a:moveTo>
                    <a:pt x="762" y="2065"/>
                  </a:moveTo>
                  <a:cubicBezTo>
                    <a:pt x="10287" y="20057"/>
                    <a:pt x="97600" y="158169"/>
                    <a:pt x="146812" y="221140"/>
                  </a:cubicBezTo>
                  <a:cubicBezTo>
                    <a:pt x="196024" y="284111"/>
                    <a:pt x="279633" y="361898"/>
                    <a:pt x="296037" y="379890"/>
                  </a:cubicBezTo>
                  <a:cubicBezTo>
                    <a:pt x="312441" y="397882"/>
                    <a:pt x="245237" y="329090"/>
                    <a:pt x="245237" y="329090"/>
                  </a:cubicBezTo>
                  <a:cubicBezTo>
                    <a:pt x="218779" y="302632"/>
                    <a:pt x="155808" y="230665"/>
                    <a:pt x="137287" y="221140"/>
                  </a:cubicBezTo>
                  <a:cubicBezTo>
                    <a:pt x="118766" y="211615"/>
                    <a:pt x="133583" y="247069"/>
                    <a:pt x="134112" y="271940"/>
                  </a:cubicBezTo>
                  <a:cubicBezTo>
                    <a:pt x="134641" y="296811"/>
                    <a:pt x="134641" y="329619"/>
                    <a:pt x="140462" y="370365"/>
                  </a:cubicBezTo>
                  <a:cubicBezTo>
                    <a:pt x="146283" y="411111"/>
                    <a:pt x="160570" y="481490"/>
                    <a:pt x="169037" y="516415"/>
                  </a:cubicBezTo>
                  <a:cubicBezTo>
                    <a:pt x="177504" y="551340"/>
                    <a:pt x="180150" y="563511"/>
                    <a:pt x="191262" y="579915"/>
                  </a:cubicBezTo>
                  <a:cubicBezTo>
                    <a:pt x="202374" y="596319"/>
                    <a:pt x="211900" y="596848"/>
                    <a:pt x="235712" y="614840"/>
                  </a:cubicBezTo>
                  <a:cubicBezTo>
                    <a:pt x="259525" y="632832"/>
                    <a:pt x="327258" y="680457"/>
                    <a:pt x="334137" y="687865"/>
                  </a:cubicBezTo>
                  <a:cubicBezTo>
                    <a:pt x="341016" y="695273"/>
                    <a:pt x="307150" y="683632"/>
                    <a:pt x="276987" y="659290"/>
                  </a:cubicBezTo>
                  <a:cubicBezTo>
                    <a:pt x="246825" y="634948"/>
                    <a:pt x="174329" y="561923"/>
                    <a:pt x="153162" y="541815"/>
                  </a:cubicBezTo>
                  <a:cubicBezTo>
                    <a:pt x="131995" y="521707"/>
                    <a:pt x="155808" y="575152"/>
                    <a:pt x="149987" y="538640"/>
                  </a:cubicBezTo>
                  <a:cubicBezTo>
                    <a:pt x="144166" y="502128"/>
                    <a:pt x="122999" y="356077"/>
                    <a:pt x="118237" y="322740"/>
                  </a:cubicBezTo>
                  <a:cubicBezTo>
                    <a:pt x="113475" y="289403"/>
                    <a:pt x="121941" y="358723"/>
                    <a:pt x="121412" y="338615"/>
                  </a:cubicBezTo>
                  <a:cubicBezTo>
                    <a:pt x="120883" y="318507"/>
                    <a:pt x="117179" y="223257"/>
                    <a:pt x="115062" y="202090"/>
                  </a:cubicBezTo>
                  <a:cubicBezTo>
                    <a:pt x="112945" y="180923"/>
                    <a:pt x="108712" y="216907"/>
                    <a:pt x="108712" y="211615"/>
                  </a:cubicBezTo>
                  <a:cubicBezTo>
                    <a:pt x="108712" y="206323"/>
                    <a:pt x="118237" y="186744"/>
                    <a:pt x="115062" y="170340"/>
                  </a:cubicBezTo>
                  <a:cubicBezTo>
                    <a:pt x="111887" y="153936"/>
                    <a:pt x="105537" y="137532"/>
                    <a:pt x="89662" y="113190"/>
                  </a:cubicBezTo>
                  <a:cubicBezTo>
                    <a:pt x="73787" y="88848"/>
                    <a:pt x="-8763" y="-15927"/>
                    <a:pt x="762" y="20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8" name="フリーフォーム 1747">
              <a:extLst>
                <a:ext uri="{FF2B5EF4-FFF2-40B4-BE49-F238E27FC236}">
                  <a16:creationId xmlns:a16="http://schemas.microsoft.com/office/drawing/2014/main" id="{F0C7E29C-BAEE-6481-EB9C-1DD4ED552E76}"/>
                </a:ext>
              </a:extLst>
            </p:cNvPr>
            <p:cNvSpPr/>
            <p:nvPr/>
          </p:nvSpPr>
          <p:spPr>
            <a:xfrm>
              <a:off x="4343170" y="2177202"/>
              <a:ext cx="266273" cy="506411"/>
            </a:xfrm>
            <a:custGeom>
              <a:avLst/>
              <a:gdLst>
                <a:gd name="connsiteX0" fmla="*/ 230 w 266273"/>
                <a:gd name="connsiteY0" fmla="*/ 848 h 506411"/>
                <a:gd name="connsiteX1" fmla="*/ 155805 w 266273"/>
                <a:gd name="connsiteY1" fmla="*/ 165948 h 506411"/>
                <a:gd name="connsiteX2" fmla="*/ 187555 w 266273"/>
                <a:gd name="connsiteY2" fmla="*/ 213573 h 506411"/>
                <a:gd name="connsiteX3" fmla="*/ 184380 w 266273"/>
                <a:gd name="connsiteY3" fmla="*/ 194523 h 506411"/>
                <a:gd name="connsiteX4" fmla="*/ 203430 w 266273"/>
                <a:gd name="connsiteY4" fmla="*/ 299298 h 506411"/>
                <a:gd name="connsiteX5" fmla="*/ 260580 w 266273"/>
                <a:gd name="connsiteY5" fmla="*/ 499323 h 506411"/>
                <a:gd name="connsiteX6" fmla="*/ 257405 w 266273"/>
                <a:gd name="connsiteY6" fmla="*/ 435823 h 506411"/>
                <a:gd name="connsiteX7" fmla="*/ 200255 w 266273"/>
                <a:gd name="connsiteY7" fmla="*/ 191348 h 506411"/>
                <a:gd name="connsiteX8" fmla="*/ 219305 w 266273"/>
                <a:gd name="connsiteY8" fmla="*/ 261198 h 506411"/>
                <a:gd name="connsiteX9" fmla="*/ 155805 w 266273"/>
                <a:gd name="connsiteY9" fmla="*/ 146898 h 506411"/>
                <a:gd name="connsiteX10" fmla="*/ 95480 w 266273"/>
                <a:gd name="connsiteY10" fmla="*/ 96098 h 506411"/>
                <a:gd name="connsiteX11" fmla="*/ 139930 w 266273"/>
                <a:gd name="connsiteY11" fmla="*/ 143723 h 506411"/>
                <a:gd name="connsiteX12" fmla="*/ 120880 w 266273"/>
                <a:gd name="connsiteY12" fmla="*/ 102448 h 506411"/>
                <a:gd name="connsiteX13" fmla="*/ 230 w 266273"/>
                <a:gd name="connsiteY13" fmla="*/ 848 h 50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6273" h="506411">
                  <a:moveTo>
                    <a:pt x="230" y="848"/>
                  </a:moveTo>
                  <a:cubicBezTo>
                    <a:pt x="6051" y="11431"/>
                    <a:pt x="124584" y="130494"/>
                    <a:pt x="155805" y="165948"/>
                  </a:cubicBezTo>
                  <a:cubicBezTo>
                    <a:pt x="187026" y="201402"/>
                    <a:pt x="182793" y="208811"/>
                    <a:pt x="187555" y="213573"/>
                  </a:cubicBezTo>
                  <a:cubicBezTo>
                    <a:pt x="192317" y="218335"/>
                    <a:pt x="181734" y="180236"/>
                    <a:pt x="184380" y="194523"/>
                  </a:cubicBezTo>
                  <a:cubicBezTo>
                    <a:pt x="187026" y="208810"/>
                    <a:pt x="190730" y="248498"/>
                    <a:pt x="203430" y="299298"/>
                  </a:cubicBezTo>
                  <a:cubicBezTo>
                    <a:pt x="216130" y="350098"/>
                    <a:pt x="251584" y="476569"/>
                    <a:pt x="260580" y="499323"/>
                  </a:cubicBezTo>
                  <a:cubicBezTo>
                    <a:pt x="269576" y="522077"/>
                    <a:pt x="267459" y="487152"/>
                    <a:pt x="257405" y="435823"/>
                  </a:cubicBezTo>
                  <a:cubicBezTo>
                    <a:pt x="247351" y="384494"/>
                    <a:pt x="206605" y="220452"/>
                    <a:pt x="200255" y="191348"/>
                  </a:cubicBezTo>
                  <a:cubicBezTo>
                    <a:pt x="193905" y="162244"/>
                    <a:pt x="226713" y="268606"/>
                    <a:pt x="219305" y="261198"/>
                  </a:cubicBezTo>
                  <a:cubicBezTo>
                    <a:pt x="211897" y="253790"/>
                    <a:pt x="176442" y="174415"/>
                    <a:pt x="155805" y="146898"/>
                  </a:cubicBezTo>
                  <a:cubicBezTo>
                    <a:pt x="135168" y="119381"/>
                    <a:pt x="98126" y="96627"/>
                    <a:pt x="95480" y="96098"/>
                  </a:cubicBezTo>
                  <a:cubicBezTo>
                    <a:pt x="92834" y="95569"/>
                    <a:pt x="135697" y="142665"/>
                    <a:pt x="139930" y="143723"/>
                  </a:cubicBezTo>
                  <a:cubicBezTo>
                    <a:pt x="144163" y="144781"/>
                    <a:pt x="140988" y="123085"/>
                    <a:pt x="120880" y="102448"/>
                  </a:cubicBezTo>
                  <a:cubicBezTo>
                    <a:pt x="100772" y="81811"/>
                    <a:pt x="-5591" y="-9735"/>
                    <a:pt x="230" y="8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9" name="フリーフォーム 1748">
              <a:extLst>
                <a:ext uri="{FF2B5EF4-FFF2-40B4-BE49-F238E27FC236}">
                  <a16:creationId xmlns:a16="http://schemas.microsoft.com/office/drawing/2014/main" id="{1F626036-9126-D145-ADAA-0F2A2F4F167E}"/>
                </a:ext>
              </a:extLst>
            </p:cNvPr>
            <p:cNvSpPr/>
            <p:nvPr/>
          </p:nvSpPr>
          <p:spPr>
            <a:xfrm>
              <a:off x="4381072" y="2352671"/>
              <a:ext cx="211576" cy="337423"/>
            </a:xfrm>
            <a:custGeom>
              <a:avLst/>
              <a:gdLst>
                <a:gd name="connsiteX0" fmla="*/ 428 w 211576"/>
                <a:gd name="connsiteY0" fmla="*/ 4 h 337423"/>
                <a:gd name="connsiteX1" fmla="*/ 114728 w 211576"/>
                <a:gd name="connsiteY1" fmla="*/ 63504 h 337423"/>
                <a:gd name="connsiteX2" fmla="*/ 156003 w 211576"/>
                <a:gd name="connsiteY2" fmla="*/ 130179 h 337423"/>
                <a:gd name="connsiteX3" fmla="*/ 140128 w 211576"/>
                <a:gd name="connsiteY3" fmla="*/ 127004 h 337423"/>
                <a:gd name="connsiteX4" fmla="*/ 209978 w 211576"/>
                <a:gd name="connsiteY4" fmla="*/ 330204 h 337423"/>
                <a:gd name="connsiteX5" fmla="*/ 181403 w 211576"/>
                <a:gd name="connsiteY5" fmla="*/ 273054 h 337423"/>
                <a:gd name="connsiteX6" fmla="*/ 95678 w 211576"/>
                <a:gd name="connsiteY6" fmla="*/ 92079 h 337423"/>
                <a:gd name="connsiteX7" fmla="*/ 114728 w 211576"/>
                <a:gd name="connsiteY7" fmla="*/ 101604 h 337423"/>
                <a:gd name="connsiteX8" fmla="*/ 76628 w 211576"/>
                <a:gd name="connsiteY8" fmla="*/ 60329 h 337423"/>
                <a:gd name="connsiteX9" fmla="*/ 428 w 211576"/>
                <a:gd name="connsiteY9" fmla="*/ 4 h 33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576" h="337423">
                  <a:moveTo>
                    <a:pt x="428" y="4"/>
                  </a:moveTo>
                  <a:cubicBezTo>
                    <a:pt x="6778" y="533"/>
                    <a:pt x="88799" y="41808"/>
                    <a:pt x="114728" y="63504"/>
                  </a:cubicBezTo>
                  <a:cubicBezTo>
                    <a:pt x="140657" y="85200"/>
                    <a:pt x="156003" y="130179"/>
                    <a:pt x="156003" y="130179"/>
                  </a:cubicBezTo>
                  <a:cubicBezTo>
                    <a:pt x="160236" y="140762"/>
                    <a:pt x="131132" y="93667"/>
                    <a:pt x="140128" y="127004"/>
                  </a:cubicBezTo>
                  <a:cubicBezTo>
                    <a:pt x="149124" y="160341"/>
                    <a:pt x="203099" y="305862"/>
                    <a:pt x="209978" y="330204"/>
                  </a:cubicBezTo>
                  <a:cubicBezTo>
                    <a:pt x="216857" y="354546"/>
                    <a:pt x="200453" y="312742"/>
                    <a:pt x="181403" y="273054"/>
                  </a:cubicBezTo>
                  <a:cubicBezTo>
                    <a:pt x="162353" y="233366"/>
                    <a:pt x="95678" y="92079"/>
                    <a:pt x="95678" y="92079"/>
                  </a:cubicBezTo>
                  <a:cubicBezTo>
                    <a:pt x="84566" y="63504"/>
                    <a:pt x="117903" y="106896"/>
                    <a:pt x="114728" y="101604"/>
                  </a:cubicBezTo>
                  <a:cubicBezTo>
                    <a:pt x="111553" y="96312"/>
                    <a:pt x="93032" y="74617"/>
                    <a:pt x="76628" y="60329"/>
                  </a:cubicBezTo>
                  <a:cubicBezTo>
                    <a:pt x="60224" y="46041"/>
                    <a:pt x="-5922" y="-525"/>
                    <a:pt x="428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0" name="フリーフォーム 1749">
              <a:extLst>
                <a:ext uri="{FF2B5EF4-FFF2-40B4-BE49-F238E27FC236}">
                  <a16:creationId xmlns:a16="http://schemas.microsoft.com/office/drawing/2014/main" id="{0B1A21A4-D704-55F1-FF6A-A27F9A7860C6}"/>
                </a:ext>
              </a:extLst>
            </p:cNvPr>
            <p:cNvSpPr/>
            <p:nvPr/>
          </p:nvSpPr>
          <p:spPr>
            <a:xfrm>
              <a:off x="4371513" y="2221578"/>
              <a:ext cx="146650" cy="197779"/>
            </a:xfrm>
            <a:custGeom>
              <a:avLst/>
              <a:gdLst>
                <a:gd name="connsiteX0" fmla="*/ 462 w 146650"/>
                <a:gd name="connsiteY0" fmla="*/ 922 h 197779"/>
                <a:gd name="connsiteX1" fmla="*/ 121112 w 146650"/>
                <a:gd name="connsiteY1" fmla="*/ 156497 h 197779"/>
                <a:gd name="connsiteX2" fmla="*/ 102062 w 146650"/>
                <a:gd name="connsiteY2" fmla="*/ 197772 h 197779"/>
                <a:gd name="connsiteX3" fmla="*/ 146512 w 146650"/>
                <a:gd name="connsiteY3" fmla="*/ 159672 h 197779"/>
                <a:gd name="connsiteX4" fmla="*/ 114762 w 146650"/>
                <a:gd name="connsiteY4" fmla="*/ 140622 h 197779"/>
                <a:gd name="connsiteX5" fmla="*/ 79837 w 146650"/>
                <a:gd name="connsiteY5" fmla="*/ 92997 h 197779"/>
                <a:gd name="connsiteX6" fmla="*/ 462 w 146650"/>
                <a:gd name="connsiteY6" fmla="*/ 922 h 1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650" h="197779">
                  <a:moveTo>
                    <a:pt x="462" y="922"/>
                  </a:moveTo>
                  <a:cubicBezTo>
                    <a:pt x="7341" y="11505"/>
                    <a:pt x="104179" y="123689"/>
                    <a:pt x="121112" y="156497"/>
                  </a:cubicBezTo>
                  <a:cubicBezTo>
                    <a:pt x="138045" y="189305"/>
                    <a:pt x="97829" y="197243"/>
                    <a:pt x="102062" y="197772"/>
                  </a:cubicBezTo>
                  <a:cubicBezTo>
                    <a:pt x="106295" y="198301"/>
                    <a:pt x="144395" y="169197"/>
                    <a:pt x="146512" y="159672"/>
                  </a:cubicBezTo>
                  <a:cubicBezTo>
                    <a:pt x="148629" y="150147"/>
                    <a:pt x="125874" y="151734"/>
                    <a:pt x="114762" y="140622"/>
                  </a:cubicBezTo>
                  <a:cubicBezTo>
                    <a:pt x="103650" y="129510"/>
                    <a:pt x="94125" y="112047"/>
                    <a:pt x="79837" y="92997"/>
                  </a:cubicBezTo>
                  <a:cubicBezTo>
                    <a:pt x="65550" y="73947"/>
                    <a:pt x="-6417" y="-9661"/>
                    <a:pt x="462" y="9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1" name="フリーフォーム 1750">
              <a:extLst>
                <a:ext uri="{FF2B5EF4-FFF2-40B4-BE49-F238E27FC236}">
                  <a16:creationId xmlns:a16="http://schemas.microsoft.com/office/drawing/2014/main" id="{E79453B7-69FD-150B-78FE-8575FED69548}"/>
                </a:ext>
              </a:extLst>
            </p:cNvPr>
            <p:cNvSpPr/>
            <p:nvPr/>
          </p:nvSpPr>
          <p:spPr>
            <a:xfrm>
              <a:off x="2401341" y="2700726"/>
              <a:ext cx="2160601" cy="661896"/>
            </a:xfrm>
            <a:custGeom>
              <a:avLst/>
              <a:gdLst>
                <a:gd name="connsiteX0" fmla="*/ 78334 w 2160601"/>
                <a:gd name="connsiteY0" fmla="*/ 645724 h 661896"/>
                <a:gd name="connsiteX1" fmla="*/ 1211809 w 2160601"/>
                <a:gd name="connsiteY1" fmla="*/ 334574 h 661896"/>
                <a:gd name="connsiteX2" fmla="*/ 1154659 w 2160601"/>
                <a:gd name="connsiteY2" fmla="*/ 372674 h 661896"/>
                <a:gd name="connsiteX3" fmla="*/ 1964284 w 2160601"/>
                <a:gd name="connsiteY3" fmla="*/ 64699 h 661896"/>
                <a:gd name="connsiteX4" fmla="*/ 2157959 w 2160601"/>
                <a:gd name="connsiteY4" fmla="*/ 4374 h 661896"/>
                <a:gd name="connsiteX5" fmla="*/ 1878559 w 2160601"/>
                <a:gd name="connsiteY5" fmla="*/ 137724 h 661896"/>
                <a:gd name="connsiteX6" fmla="*/ 1135609 w 2160601"/>
                <a:gd name="connsiteY6" fmla="*/ 388549 h 661896"/>
                <a:gd name="connsiteX7" fmla="*/ 1259434 w 2160601"/>
                <a:gd name="connsiteY7" fmla="*/ 321874 h 661896"/>
                <a:gd name="connsiteX8" fmla="*/ 948284 w 2160601"/>
                <a:gd name="connsiteY8" fmla="*/ 436174 h 661896"/>
                <a:gd name="connsiteX9" fmla="*/ 662534 w 2160601"/>
                <a:gd name="connsiteY9" fmla="*/ 528249 h 661896"/>
                <a:gd name="connsiteX10" fmla="*/ 567284 w 2160601"/>
                <a:gd name="connsiteY10" fmla="*/ 540949 h 661896"/>
                <a:gd name="connsiteX11" fmla="*/ 627609 w 2160601"/>
                <a:gd name="connsiteY11" fmla="*/ 528249 h 661896"/>
                <a:gd name="connsiteX12" fmla="*/ 535534 w 2160601"/>
                <a:gd name="connsiteY12" fmla="*/ 518724 h 661896"/>
                <a:gd name="connsiteX13" fmla="*/ 335509 w 2160601"/>
                <a:gd name="connsiteY13" fmla="*/ 582224 h 661896"/>
                <a:gd name="connsiteX14" fmla="*/ 125959 w 2160601"/>
                <a:gd name="connsiteY14" fmla="*/ 613974 h 661896"/>
                <a:gd name="connsiteX15" fmla="*/ 78334 w 2160601"/>
                <a:gd name="connsiteY15" fmla="*/ 645724 h 66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0601" h="661896">
                  <a:moveTo>
                    <a:pt x="78334" y="645724"/>
                  </a:moveTo>
                  <a:cubicBezTo>
                    <a:pt x="259309" y="599157"/>
                    <a:pt x="1032421" y="380082"/>
                    <a:pt x="1211809" y="334574"/>
                  </a:cubicBezTo>
                  <a:cubicBezTo>
                    <a:pt x="1391197" y="289066"/>
                    <a:pt x="1029247" y="417653"/>
                    <a:pt x="1154659" y="372674"/>
                  </a:cubicBezTo>
                  <a:cubicBezTo>
                    <a:pt x="1280071" y="327695"/>
                    <a:pt x="1797067" y="126082"/>
                    <a:pt x="1964284" y="64699"/>
                  </a:cubicBezTo>
                  <a:cubicBezTo>
                    <a:pt x="2131501" y="3316"/>
                    <a:pt x="2172246" y="-7797"/>
                    <a:pt x="2157959" y="4374"/>
                  </a:cubicBezTo>
                  <a:cubicBezTo>
                    <a:pt x="2143672" y="16545"/>
                    <a:pt x="2048951" y="73695"/>
                    <a:pt x="1878559" y="137724"/>
                  </a:cubicBezTo>
                  <a:cubicBezTo>
                    <a:pt x="1708167" y="201753"/>
                    <a:pt x="1238797" y="357857"/>
                    <a:pt x="1135609" y="388549"/>
                  </a:cubicBezTo>
                  <a:cubicBezTo>
                    <a:pt x="1032421" y="419241"/>
                    <a:pt x="1290655" y="313937"/>
                    <a:pt x="1259434" y="321874"/>
                  </a:cubicBezTo>
                  <a:cubicBezTo>
                    <a:pt x="1228213" y="329811"/>
                    <a:pt x="1047767" y="401778"/>
                    <a:pt x="948284" y="436174"/>
                  </a:cubicBezTo>
                  <a:cubicBezTo>
                    <a:pt x="848801" y="470570"/>
                    <a:pt x="726034" y="510787"/>
                    <a:pt x="662534" y="528249"/>
                  </a:cubicBezTo>
                  <a:cubicBezTo>
                    <a:pt x="599034" y="545711"/>
                    <a:pt x="573105" y="540949"/>
                    <a:pt x="567284" y="540949"/>
                  </a:cubicBezTo>
                  <a:cubicBezTo>
                    <a:pt x="561463" y="540949"/>
                    <a:pt x="632901" y="531953"/>
                    <a:pt x="627609" y="528249"/>
                  </a:cubicBezTo>
                  <a:cubicBezTo>
                    <a:pt x="622317" y="524545"/>
                    <a:pt x="584217" y="509728"/>
                    <a:pt x="535534" y="518724"/>
                  </a:cubicBezTo>
                  <a:cubicBezTo>
                    <a:pt x="486851" y="527720"/>
                    <a:pt x="403771" y="566349"/>
                    <a:pt x="335509" y="582224"/>
                  </a:cubicBezTo>
                  <a:cubicBezTo>
                    <a:pt x="267247" y="598099"/>
                    <a:pt x="171467" y="603391"/>
                    <a:pt x="125959" y="613974"/>
                  </a:cubicBezTo>
                  <a:cubicBezTo>
                    <a:pt x="80451" y="624557"/>
                    <a:pt x="-102641" y="692291"/>
                    <a:pt x="78334" y="6457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2" name="フリーフォーム 1751">
              <a:extLst>
                <a:ext uri="{FF2B5EF4-FFF2-40B4-BE49-F238E27FC236}">
                  <a16:creationId xmlns:a16="http://schemas.microsoft.com/office/drawing/2014/main" id="{FB0C7546-D314-424D-5F02-C7434C7F358C}"/>
                </a:ext>
              </a:extLst>
            </p:cNvPr>
            <p:cNvSpPr/>
            <p:nvPr/>
          </p:nvSpPr>
          <p:spPr>
            <a:xfrm>
              <a:off x="2148968" y="2175499"/>
              <a:ext cx="2230038" cy="514253"/>
            </a:xfrm>
            <a:custGeom>
              <a:avLst/>
              <a:gdLst>
                <a:gd name="connsiteX0" fmla="*/ 60832 w 2230038"/>
                <a:gd name="connsiteY0" fmla="*/ 501026 h 514253"/>
                <a:gd name="connsiteX1" fmla="*/ 1210182 w 2230038"/>
                <a:gd name="connsiteY1" fmla="*/ 218451 h 514253"/>
                <a:gd name="connsiteX2" fmla="*/ 708532 w 2230038"/>
                <a:gd name="connsiteY2" fmla="*/ 335926 h 514253"/>
                <a:gd name="connsiteX3" fmla="*/ 279907 w 2230038"/>
                <a:gd name="connsiteY3" fmla="*/ 421651 h 514253"/>
                <a:gd name="connsiteX4" fmla="*/ 1299082 w 2230038"/>
                <a:gd name="connsiteY4" fmla="*/ 183526 h 514253"/>
                <a:gd name="connsiteX5" fmla="*/ 2213482 w 2230038"/>
                <a:gd name="connsiteY5" fmla="*/ 2551 h 514253"/>
                <a:gd name="connsiteX6" fmla="*/ 1911857 w 2230038"/>
                <a:gd name="connsiteY6" fmla="*/ 72401 h 514253"/>
                <a:gd name="connsiteX7" fmla="*/ 1219707 w 2230038"/>
                <a:gd name="connsiteY7" fmla="*/ 215276 h 514253"/>
                <a:gd name="connsiteX8" fmla="*/ 1226057 w 2230038"/>
                <a:gd name="connsiteY8" fmla="*/ 218451 h 514253"/>
                <a:gd name="connsiteX9" fmla="*/ 479932 w 2230038"/>
                <a:gd name="connsiteY9" fmla="*/ 386726 h 514253"/>
                <a:gd name="connsiteX10" fmla="*/ 270382 w 2230038"/>
                <a:gd name="connsiteY10" fmla="*/ 437526 h 514253"/>
                <a:gd name="connsiteX11" fmla="*/ 168782 w 2230038"/>
                <a:gd name="connsiteY11" fmla="*/ 466101 h 514253"/>
                <a:gd name="connsiteX12" fmla="*/ 60832 w 2230038"/>
                <a:gd name="connsiteY12" fmla="*/ 501026 h 51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0038" h="514253">
                  <a:moveTo>
                    <a:pt x="60832" y="501026"/>
                  </a:moveTo>
                  <a:lnTo>
                    <a:pt x="1210182" y="218451"/>
                  </a:lnTo>
                  <a:cubicBezTo>
                    <a:pt x="1318132" y="190934"/>
                    <a:pt x="863578" y="302059"/>
                    <a:pt x="708532" y="335926"/>
                  </a:cubicBezTo>
                  <a:cubicBezTo>
                    <a:pt x="553486" y="369793"/>
                    <a:pt x="181482" y="447051"/>
                    <a:pt x="279907" y="421651"/>
                  </a:cubicBezTo>
                  <a:cubicBezTo>
                    <a:pt x="378332" y="396251"/>
                    <a:pt x="976820" y="253376"/>
                    <a:pt x="1299082" y="183526"/>
                  </a:cubicBezTo>
                  <a:cubicBezTo>
                    <a:pt x="1621344" y="113676"/>
                    <a:pt x="2111353" y="21072"/>
                    <a:pt x="2213482" y="2551"/>
                  </a:cubicBezTo>
                  <a:cubicBezTo>
                    <a:pt x="2315611" y="-15970"/>
                    <a:pt x="1911857" y="72401"/>
                    <a:pt x="1911857" y="72401"/>
                  </a:cubicBezTo>
                  <a:lnTo>
                    <a:pt x="1219707" y="215276"/>
                  </a:lnTo>
                  <a:cubicBezTo>
                    <a:pt x="1105407" y="239618"/>
                    <a:pt x="1226057" y="218451"/>
                    <a:pt x="1226057" y="218451"/>
                  </a:cubicBezTo>
                  <a:lnTo>
                    <a:pt x="479932" y="386726"/>
                  </a:lnTo>
                  <a:cubicBezTo>
                    <a:pt x="320653" y="423238"/>
                    <a:pt x="322240" y="424297"/>
                    <a:pt x="270382" y="437526"/>
                  </a:cubicBezTo>
                  <a:cubicBezTo>
                    <a:pt x="218524" y="450755"/>
                    <a:pt x="200532" y="457634"/>
                    <a:pt x="168782" y="466101"/>
                  </a:cubicBezTo>
                  <a:cubicBezTo>
                    <a:pt x="137032" y="474568"/>
                    <a:pt x="-112735" y="542301"/>
                    <a:pt x="60832" y="5010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3" name="フリーフォーム 1752">
              <a:extLst>
                <a:ext uri="{FF2B5EF4-FFF2-40B4-BE49-F238E27FC236}">
                  <a16:creationId xmlns:a16="http://schemas.microsoft.com/office/drawing/2014/main" id="{F6D48E37-C70F-5A1D-DD50-927DB8D85CD0}"/>
                </a:ext>
              </a:extLst>
            </p:cNvPr>
            <p:cNvSpPr/>
            <p:nvPr/>
          </p:nvSpPr>
          <p:spPr>
            <a:xfrm>
              <a:off x="2258397" y="2221852"/>
              <a:ext cx="2089520" cy="460731"/>
            </a:xfrm>
            <a:custGeom>
              <a:avLst/>
              <a:gdLst>
                <a:gd name="connsiteX0" fmla="*/ 62528 w 2089520"/>
                <a:gd name="connsiteY0" fmla="*/ 451498 h 460731"/>
                <a:gd name="connsiteX1" fmla="*/ 999153 w 2089520"/>
                <a:gd name="connsiteY1" fmla="*/ 235598 h 460731"/>
                <a:gd name="connsiteX2" fmla="*/ 980103 w 2089520"/>
                <a:gd name="connsiteY2" fmla="*/ 238773 h 460731"/>
                <a:gd name="connsiteX3" fmla="*/ 1326178 w 2089520"/>
                <a:gd name="connsiteY3" fmla="*/ 156223 h 460731"/>
                <a:gd name="connsiteX4" fmla="*/ 2034203 w 2089520"/>
                <a:gd name="connsiteY4" fmla="*/ 3823 h 460731"/>
                <a:gd name="connsiteX5" fmla="*/ 1919903 w 2089520"/>
                <a:gd name="connsiteY5" fmla="*/ 45098 h 460731"/>
                <a:gd name="connsiteX6" fmla="*/ 2040553 w 2089520"/>
                <a:gd name="connsiteY6" fmla="*/ 35573 h 460731"/>
                <a:gd name="connsiteX7" fmla="*/ 2062778 w 2089520"/>
                <a:gd name="connsiteY7" fmla="*/ 76848 h 460731"/>
                <a:gd name="connsiteX8" fmla="*/ 2078653 w 2089520"/>
                <a:gd name="connsiteY8" fmla="*/ 184798 h 460731"/>
                <a:gd name="connsiteX9" fmla="*/ 2056428 w 2089520"/>
                <a:gd name="connsiteY9" fmla="*/ 22873 h 460731"/>
                <a:gd name="connsiteX10" fmla="*/ 1726228 w 2089520"/>
                <a:gd name="connsiteY10" fmla="*/ 73673 h 460731"/>
                <a:gd name="connsiteX11" fmla="*/ 1465878 w 2089520"/>
                <a:gd name="connsiteY11" fmla="*/ 137173 h 460731"/>
                <a:gd name="connsiteX12" fmla="*/ 1529378 w 2089520"/>
                <a:gd name="connsiteY12" fmla="*/ 111773 h 460731"/>
                <a:gd name="connsiteX13" fmla="*/ 605453 w 2089520"/>
                <a:gd name="connsiteY13" fmla="*/ 302273 h 460731"/>
                <a:gd name="connsiteX14" fmla="*/ 608628 w 2089520"/>
                <a:gd name="connsiteY14" fmla="*/ 330848 h 460731"/>
                <a:gd name="connsiteX15" fmla="*/ 468928 w 2089520"/>
                <a:gd name="connsiteY15" fmla="*/ 368948 h 460731"/>
                <a:gd name="connsiteX16" fmla="*/ 224453 w 2089520"/>
                <a:gd name="connsiteY16" fmla="*/ 403873 h 460731"/>
                <a:gd name="connsiteX17" fmla="*/ 103803 w 2089520"/>
                <a:gd name="connsiteY17" fmla="*/ 419748 h 460731"/>
                <a:gd name="connsiteX18" fmla="*/ 62528 w 2089520"/>
                <a:gd name="connsiteY18" fmla="*/ 451498 h 46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89520" h="460731">
                  <a:moveTo>
                    <a:pt x="62528" y="451498"/>
                  </a:moveTo>
                  <a:cubicBezTo>
                    <a:pt x="211753" y="420806"/>
                    <a:pt x="846224" y="271052"/>
                    <a:pt x="999153" y="235598"/>
                  </a:cubicBezTo>
                  <a:cubicBezTo>
                    <a:pt x="1152082" y="200144"/>
                    <a:pt x="980103" y="238773"/>
                    <a:pt x="980103" y="238773"/>
                  </a:cubicBezTo>
                  <a:lnTo>
                    <a:pt x="1326178" y="156223"/>
                  </a:lnTo>
                  <a:lnTo>
                    <a:pt x="2034203" y="3823"/>
                  </a:lnTo>
                  <a:cubicBezTo>
                    <a:pt x="2133157" y="-14698"/>
                    <a:pt x="1918845" y="39807"/>
                    <a:pt x="1919903" y="45098"/>
                  </a:cubicBezTo>
                  <a:cubicBezTo>
                    <a:pt x="1920961" y="50389"/>
                    <a:pt x="2016740" y="30281"/>
                    <a:pt x="2040553" y="35573"/>
                  </a:cubicBezTo>
                  <a:cubicBezTo>
                    <a:pt x="2064366" y="40865"/>
                    <a:pt x="2056428" y="51977"/>
                    <a:pt x="2062778" y="76848"/>
                  </a:cubicBezTo>
                  <a:cubicBezTo>
                    <a:pt x="2069128" y="101719"/>
                    <a:pt x="2079711" y="193794"/>
                    <a:pt x="2078653" y="184798"/>
                  </a:cubicBezTo>
                  <a:cubicBezTo>
                    <a:pt x="2077595" y="175802"/>
                    <a:pt x="2115165" y="41394"/>
                    <a:pt x="2056428" y="22873"/>
                  </a:cubicBezTo>
                  <a:cubicBezTo>
                    <a:pt x="1997691" y="4352"/>
                    <a:pt x="1824653" y="54623"/>
                    <a:pt x="1726228" y="73673"/>
                  </a:cubicBezTo>
                  <a:cubicBezTo>
                    <a:pt x="1627803" y="92723"/>
                    <a:pt x="1498686" y="130823"/>
                    <a:pt x="1465878" y="137173"/>
                  </a:cubicBezTo>
                  <a:cubicBezTo>
                    <a:pt x="1433070" y="143523"/>
                    <a:pt x="1672782" y="84256"/>
                    <a:pt x="1529378" y="111773"/>
                  </a:cubicBezTo>
                  <a:cubicBezTo>
                    <a:pt x="1385974" y="139290"/>
                    <a:pt x="758911" y="265761"/>
                    <a:pt x="605453" y="302273"/>
                  </a:cubicBezTo>
                  <a:cubicBezTo>
                    <a:pt x="451995" y="338785"/>
                    <a:pt x="631382" y="319736"/>
                    <a:pt x="608628" y="330848"/>
                  </a:cubicBezTo>
                  <a:cubicBezTo>
                    <a:pt x="585874" y="341960"/>
                    <a:pt x="532957" y="356777"/>
                    <a:pt x="468928" y="368948"/>
                  </a:cubicBezTo>
                  <a:cubicBezTo>
                    <a:pt x="404899" y="381119"/>
                    <a:pt x="224453" y="403873"/>
                    <a:pt x="224453" y="403873"/>
                  </a:cubicBezTo>
                  <a:cubicBezTo>
                    <a:pt x="163599" y="412340"/>
                    <a:pt x="133436" y="412340"/>
                    <a:pt x="103803" y="419748"/>
                  </a:cubicBezTo>
                  <a:cubicBezTo>
                    <a:pt x="74170" y="427156"/>
                    <a:pt x="-86697" y="482190"/>
                    <a:pt x="62528" y="4514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4" name="フリーフォーム 1753">
              <a:extLst>
                <a:ext uri="{FF2B5EF4-FFF2-40B4-BE49-F238E27FC236}">
                  <a16:creationId xmlns:a16="http://schemas.microsoft.com/office/drawing/2014/main" id="{DF1A7F4C-9BB9-F3A5-96E6-980404A1DAF7}"/>
                </a:ext>
              </a:extLst>
            </p:cNvPr>
            <p:cNvSpPr/>
            <p:nvPr/>
          </p:nvSpPr>
          <p:spPr>
            <a:xfrm>
              <a:off x="2227841" y="2650962"/>
              <a:ext cx="310042" cy="330967"/>
            </a:xfrm>
            <a:custGeom>
              <a:avLst/>
              <a:gdLst>
                <a:gd name="connsiteX0" fmla="*/ 86734 w 310042"/>
                <a:gd name="connsiteY0" fmla="*/ 163 h 330967"/>
                <a:gd name="connsiteX1" fmla="*/ 26409 w 310042"/>
                <a:gd name="connsiteY1" fmla="*/ 44613 h 330967"/>
                <a:gd name="connsiteX2" fmla="*/ 39109 w 310042"/>
                <a:gd name="connsiteY2" fmla="*/ 101763 h 330967"/>
                <a:gd name="connsiteX3" fmla="*/ 29584 w 310042"/>
                <a:gd name="connsiteY3" fmla="*/ 104938 h 330967"/>
                <a:gd name="connsiteX4" fmla="*/ 39109 w 310042"/>
                <a:gd name="connsiteY4" fmla="*/ 168438 h 330967"/>
                <a:gd name="connsiteX5" fmla="*/ 64509 w 310042"/>
                <a:gd name="connsiteY5" fmla="*/ 276388 h 330967"/>
                <a:gd name="connsiteX6" fmla="*/ 70859 w 310042"/>
                <a:gd name="connsiteY6" fmla="*/ 282738 h 330967"/>
                <a:gd name="connsiteX7" fmla="*/ 194684 w 310042"/>
                <a:gd name="connsiteY7" fmla="*/ 324013 h 330967"/>
                <a:gd name="connsiteX8" fmla="*/ 213734 w 310042"/>
                <a:gd name="connsiteY8" fmla="*/ 314488 h 330967"/>
                <a:gd name="connsiteX9" fmla="*/ 308984 w 310042"/>
                <a:gd name="connsiteY9" fmla="*/ 295438 h 330967"/>
                <a:gd name="connsiteX10" fmla="*/ 143884 w 310042"/>
                <a:gd name="connsiteY10" fmla="*/ 330363 h 330967"/>
                <a:gd name="connsiteX11" fmla="*/ 77209 w 310042"/>
                <a:gd name="connsiteY11" fmla="*/ 260513 h 330967"/>
                <a:gd name="connsiteX12" fmla="*/ 10534 w 310042"/>
                <a:gd name="connsiteY12" fmla="*/ 79538 h 330967"/>
                <a:gd name="connsiteX13" fmla="*/ 7359 w 310042"/>
                <a:gd name="connsiteY13" fmla="*/ 82713 h 330967"/>
                <a:gd name="connsiteX14" fmla="*/ 4184 w 310042"/>
                <a:gd name="connsiteY14" fmla="*/ 60488 h 330967"/>
                <a:gd name="connsiteX15" fmla="*/ 86734 w 310042"/>
                <a:gd name="connsiteY15" fmla="*/ 163 h 33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0042" h="330967">
                  <a:moveTo>
                    <a:pt x="86734" y="163"/>
                  </a:moveTo>
                  <a:cubicBezTo>
                    <a:pt x="90438" y="-2483"/>
                    <a:pt x="34346" y="27680"/>
                    <a:pt x="26409" y="44613"/>
                  </a:cubicBezTo>
                  <a:cubicBezTo>
                    <a:pt x="18472" y="61546"/>
                    <a:pt x="39109" y="101763"/>
                    <a:pt x="39109" y="101763"/>
                  </a:cubicBezTo>
                  <a:cubicBezTo>
                    <a:pt x="39638" y="111817"/>
                    <a:pt x="29584" y="93826"/>
                    <a:pt x="29584" y="104938"/>
                  </a:cubicBezTo>
                  <a:cubicBezTo>
                    <a:pt x="29584" y="116050"/>
                    <a:pt x="33288" y="139863"/>
                    <a:pt x="39109" y="168438"/>
                  </a:cubicBezTo>
                  <a:cubicBezTo>
                    <a:pt x="44930" y="197013"/>
                    <a:pt x="64509" y="276388"/>
                    <a:pt x="64509" y="276388"/>
                  </a:cubicBezTo>
                  <a:cubicBezTo>
                    <a:pt x="69801" y="295438"/>
                    <a:pt x="49163" y="274801"/>
                    <a:pt x="70859" y="282738"/>
                  </a:cubicBezTo>
                  <a:cubicBezTo>
                    <a:pt x="92555" y="290675"/>
                    <a:pt x="170871" y="318721"/>
                    <a:pt x="194684" y="324013"/>
                  </a:cubicBezTo>
                  <a:cubicBezTo>
                    <a:pt x="218497" y="329305"/>
                    <a:pt x="194684" y="319250"/>
                    <a:pt x="213734" y="314488"/>
                  </a:cubicBezTo>
                  <a:cubicBezTo>
                    <a:pt x="232784" y="309726"/>
                    <a:pt x="320626" y="292792"/>
                    <a:pt x="308984" y="295438"/>
                  </a:cubicBezTo>
                  <a:cubicBezTo>
                    <a:pt x="297342" y="298084"/>
                    <a:pt x="182513" y="336184"/>
                    <a:pt x="143884" y="330363"/>
                  </a:cubicBezTo>
                  <a:cubicBezTo>
                    <a:pt x="105255" y="324542"/>
                    <a:pt x="99434" y="302317"/>
                    <a:pt x="77209" y="260513"/>
                  </a:cubicBezTo>
                  <a:cubicBezTo>
                    <a:pt x="54984" y="218709"/>
                    <a:pt x="10534" y="79538"/>
                    <a:pt x="10534" y="79538"/>
                  </a:cubicBezTo>
                  <a:cubicBezTo>
                    <a:pt x="-1108" y="49905"/>
                    <a:pt x="8417" y="85888"/>
                    <a:pt x="7359" y="82713"/>
                  </a:cubicBezTo>
                  <a:cubicBezTo>
                    <a:pt x="6301" y="79538"/>
                    <a:pt x="-6399" y="71071"/>
                    <a:pt x="4184" y="60488"/>
                  </a:cubicBezTo>
                  <a:cubicBezTo>
                    <a:pt x="14767" y="49905"/>
                    <a:pt x="83030" y="2809"/>
                    <a:pt x="86734" y="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5" name="フリーフォーム 1754">
              <a:extLst>
                <a:ext uri="{FF2B5EF4-FFF2-40B4-BE49-F238E27FC236}">
                  <a16:creationId xmlns:a16="http://schemas.microsoft.com/office/drawing/2014/main" id="{EA2B8B69-858A-1E84-8BCB-3DC83661E8E9}"/>
                </a:ext>
              </a:extLst>
            </p:cNvPr>
            <p:cNvSpPr/>
            <p:nvPr/>
          </p:nvSpPr>
          <p:spPr>
            <a:xfrm>
              <a:off x="2262564" y="2923386"/>
              <a:ext cx="721988" cy="252475"/>
            </a:xfrm>
            <a:custGeom>
              <a:avLst/>
              <a:gdLst>
                <a:gd name="connsiteX0" fmla="*/ 706061 w 721988"/>
                <a:gd name="connsiteY0" fmla="*/ 3964 h 252475"/>
                <a:gd name="connsiteX1" fmla="*/ 210761 w 721988"/>
                <a:gd name="connsiteY1" fmla="*/ 102389 h 252475"/>
                <a:gd name="connsiteX2" fmla="*/ 347286 w 721988"/>
                <a:gd name="connsiteY2" fmla="*/ 83339 h 252475"/>
                <a:gd name="connsiteX3" fmla="*/ 90111 w 721988"/>
                <a:gd name="connsiteY3" fmla="*/ 134139 h 252475"/>
                <a:gd name="connsiteX4" fmla="*/ 13911 w 721988"/>
                <a:gd name="connsiteY4" fmla="*/ 165889 h 252475"/>
                <a:gd name="connsiteX5" fmla="*/ 48836 w 721988"/>
                <a:gd name="connsiteY5" fmla="*/ 153189 h 252475"/>
                <a:gd name="connsiteX6" fmla="*/ 20261 w 721988"/>
                <a:gd name="connsiteY6" fmla="*/ 172239 h 252475"/>
                <a:gd name="connsiteX7" fmla="*/ 55186 w 721988"/>
                <a:gd name="connsiteY7" fmla="*/ 207164 h 252475"/>
                <a:gd name="connsiteX8" fmla="*/ 112336 w 721988"/>
                <a:gd name="connsiteY8" fmla="*/ 251614 h 252475"/>
                <a:gd name="connsiteX9" fmla="*/ 67886 w 721988"/>
                <a:gd name="connsiteY9" fmla="*/ 232564 h 252475"/>
                <a:gd name="connsiteX10" fmla="*/ 7561 w 721988"/>
                <a:gd name="connsiteY10" fmla="*/ 184939 h 252475"/>
                <a:gd name="connsiteX11" fmla="*/ 42486 w 721988"/>
                <a:gd name="connsiteY11" fmla="*/ 156364 h 252475"/>
                <a:gd name="connsiteX12" fmla="*/ 1211 w 721988"/>
                <a:gd name="connsiteY12" fmla="*/ 130964 h 252475"/>
                <a:gd name="connsiteX13" fmla="*/ 99636 w 721988"/>
                <a:gd name="connsiteY13" fmla="*/ 124614 h 252475"/>
                <a:gd name="connsiteX14" fmla="*/ 299661 w 721988"/>
                <a:gd name="connsiteY14" fmla="*/ 73814 h 252475"/>
                <a:gd name="connsiteX15" fmla="*/ 207586 w 721988"/>
                <a:gd name="connsiteY15" fmla="*/ 83339 h 252475"/>
                <a:gd name="connsiteX16" fmla="*/ 563186 w 721988"/>
                <a:gd name="connsiteY16" fmla="*/ 26189 h 252475"/>
                <a:gd name="connsiteX17" fmla="*/ 706061 w 721988"/>
                <a:gd name="connsiteY17" fmla="*/ 3964 h 2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1988" h="252475">
                  <a:moveTo>
                    <a:pt x="706061" y="3964"/>
                  </a:moveTo>
                  <a:cubicBezTo>
                    <a:pt x="647323" y="16664"/>
                    <a:pt x="270557" y="89160"/>
                    <a:pt x="210761" y="102389"/>
                  </a:cubicBezTo>
                  <a:cubicBezTo>
                    <a:pt x="150965" y="115618"/>
                    <a:pt x="367394" y="78047"/>
                    <a:pt x="347286" y="83339"/>
                  </a:cubicBezTo>
                  <a:cubicBezTo>
                    <a:pt x="327178" y="88631"/>
                    <a:pt x="145673" y="120381"/>
                    <a:pt x="90111" y="134139"/>
                  </a:cubicBezTo>
                  <a:cubicBezTo>
                    <a:pt x="34548" y="147897"/>
                    <a:pt x="20790" y="162714"/>
                    <a:pt x="13911" y="165889"/>
                  </a:cubicBezTo>
                  <a:cubicBezTo>
                    <a:pt x="7032" y="169064"/>
                    <a:pt x="47778" y="152131"/>
                    <a:pt x="48836" y="153189"/>
                  </a:cubicBezTo>
                  <a:cubicBezTo>
                    <a:pt x="49894" y="154247"/>
                    <a:pt x="19203" y="163243"/>
                    <a:pt x="20261" y="172239"/>
                  </a:cubicBezTo>
                  <a:cubicBezTo>
                    <a:pt x="21319" y="181235"/>
                    <a:pt x="39840" y="193935"/>
                    <a:pt x="55186" y="207164"/>
                  </a:cubicBezTo>
                  <a:cubicBezTo>
                    <a:pt x="70532" y="220393"/>
                    <a:pt x="110219" y="247381"/>
                    <a:pt x="112336" y="251614"/>
                  </a:cubicBezTo>
                  <a:cubicBezTo>
                    <a:pt x="114453" y="255847"/>
                    <a:pt x="85348" y="243676"/>
                    <a:pt x="67886" y="232564"/>
                  </a:cubicBezTo>
                  <a:cubicBezTo>
                    <a:pt x="50424" y="221452"/>
                    <a:pt x="11794" y="197639"/>
                    <a:pt x="7561" y="184939"/>
                  </a:cubicBezTo>
                  <a:cubicBezTo>
                    <a:pt x="3328" y="172239"/>
                    <a:pt x="43544" y="165360"/>
                    <a:pt x="42486" y="156364"/>
                  </a:cubicBezTo>
                  <a:cubicBezTo>
                    <a:pt x="41428" y="147368"/>
                    <a:pt x="-8314" y="136256"/>
                    <a:pt x="1211" y="130964"/>
                  </a:cubicBezTo>
                  <a:cubicBezTo>
                    <a:pt x="10736" y="125672"/>
                    <a:pt x="49894" y="134139"/>
                    <a:pt x="99636" y="124614"/>
                  </a:cubicBezTo>
                  <a:cubicBezTo>
                    <a:pt x="149378" y="115089"/>
                    <a:pt x="281669" y="80693"/>
                    <a:pt x="299661" y="73814"/>
                  </a:cubicBezTo>
                  <a:cubicBezTo>
                    <a:pt x="317653" y="66935"/>
                    <a:pt x="163665" y="91277"/>
                    <a:pt x="207586" y="83339"/>
                  </a:cubicBezTo>
                  <a:cubicBezTo>
                    <a:pt x="251507" y="75402"/>
                    <a:pt x="477990" y="40477"/>
                    <a:pt x="563186" y="26189"/>
                  </a:cubicBezTo>
                  <a:cubicBezTo>
                    <a:pt x="648382" y="11902"/>
                    <a:pt x="764799" y="-8736"/>
                    <a:pt x="706061" y="39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6" name="フリーフォーム 1755">
              <a:extLst>
                <a:ext uri="{FF2B5EF4-FFF2-40B4-BE49-F238E27FC236}">
                  <a16:creationId xmlns:a16="http://schemas.microsoft.com/office/drawing/2014/main" id="{18BE566E-09F6-AC11-639B-52949D8752A7}"/>
                </a:ext>
              </a:extLst>
            </p:cNvPr>
            <p:cNvSpPr/>
            <p:nvPr/>
          </p:nvSpPr>
          <p:spPr>
            <a:xfrm>
              <a:off x="2276090" y="2911472"/>
              <a:ext cx="607234" cy="105421"/>
            </a:xfrm>
            <a:custGeom>
              <a:avLst/>
              <a:gdLst>
                <a:gd name="connsiteX0" fmla="*/ 385 w 607234"/>
                <a:gd name="connsiteY0" fmla="*/ 3 h 105421"/>
                <a:gd name="connsiteX1" fmla="*/ 44835 w 607234"/>
                <a:gd name="connsiteY1" fmla="*/ 69853 h 105421"/>
                <a:gd name="connsiteX2" fmla="*/ 41660 w 607234"/>
                <a:gd name="connsiteY2" fmla="*/ 76203 h 105421"/>
                <a:gd name="connsiteX3" fmla="*/ 184535 w 607234"/>
                <a:gd name="connsiteY3" fmla="*/ 98428 h 105421"/>
                <a:gd name="connsiteX4" fmla="*/ 187710 w 607234"/>
                <a:gd name="connsiteY4" fmla="*/ 88903 h 105421"/>
                <a:gd name="connsiteX5" fmla="*/ 336935 w 607234"/>
                <a:gd name="connsiteY5" fmla="*/ 66678 h 105421"/>
                <a:gd name="connsiteX6" fmla="*/ 473460 w 607234"/>
                <a:gd name="connsiteY6" fmla="*/ 44453 h 105421"/>
                <a:gd name="connsiteX7" fmla="*/ 267085 w 607234"/>
                <a:gd name="connsiteY7" fmla="*/ 47628 h 105421"/>
                <a:gd name="connsiteX8" fmla="*/ 606810 w 607234"/>
                <a:gd name="connsiteY8" fmla="*/ 34928 h 105421"/>
                <a:gd name="connsiteX9" fmla="*/ 343285 w 607234"/>
                <a:gd name="connsiteY9" fmla="*/ 66678 h 105421"/>
                <a:gd name="connsiteX10" fmla="*/ 48010 w 607234"/>
                <a:gd name="connsiteY10" fmla="*/ 104778 h 105421"/>
                <a:gd name="connsiteX11" fmla="*/ 143260 w 607234"/>
                <a:gd name="connsiteY11" fmla="*/ 88903 h 105421"/>
                <a:gd name="connsiteX12" fmla="*/ 28960 w 607234"/>
                <a:gd name="connsiteY12" fmla="*/ 66678 h 105421"/>
                <a:gd name="connsiteX13" fmla="*/ 385 w 607234"/>
                <a:gd name="connsiteY13" fmla="*/ 3 h 10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7234" h="105421">
                  <a:moveTo>
                    <a:pt x="385" y="3"/>
                  </a:moveTo>
                  <a:cubicBezTo>
                    <a:pt x="3031" y="532"/>
                    <a:pt x="37956" y="57153"/>
                    <a:pt x="44835" y="69853"/>
                  </a:cubicBezTo>
                  <a:cubicBezTo>
                    <a:pt x="51714" y="82553"/>
                    <a:pt x="18377" y="71441"/>
                    <a:pt x="41660" y="76203"/>
                  </a:cubicBezTo>
                  <a:cubicBezTo>
                    <a:pt x="64943" y="80966"/>
                    <a:pt x="160193" y="96311"/>
                    <a:pt x="184535" y="98428"/>
                  </a:cubicBezTo>
                  <a:cubicBezTo>
                    <a:pt x="208877" y="100545"/>
                    <a:pt x="162310" y="94195"/>
                    <a:pt x="187710" y="88903"/>
                  </a:cubicBezTo>
                  <a:cubicBezTo>
                    <a:pt x="213110" y="83611"/>
                    <a:pt x="336935" y="66678"/>
                    <a:pt x="336935" y="66678"/>
                  </a:cubicBezTo>
                  <a:cubicBezTo>
                    <a:pt x="384560" y="59270"/>
                    <a:pt x="485102" y="47628"/>
                    <a:pt x="473460" y="44453"/>
                  </a:cubicBezTo>
                  <a:cubicBezTo>
                    <a:pt x="461818" y="41278"/>
                    <a:pt x="244860" y="49215"/>
                    <a:pt x="267085" y="47628"/>
                  </a:cubicBezTo>
                  <a:cubicBezTo>
                    <a:pt x="289310" y="46041"/>
                    <a:pt x="594110" y="31753"/>
                    <a:pt x="606810" y="34928"/>
                  </a:cubicBezTo>
                  <a:cubicBezTo>
                    <a:pt x="619510" y="38103"/>
                    <a:pt x="343285" y="66678"/>
                    <a:pt x="343285" y="66678"/>
                  </a:cubicBezTo>
                  <a:lnTo>
                    <a:pt x="48010" y="104778"/>
                  </a:lnTo>
                  <a:cubicBezTo>
                    <a:pt x="14672" y="108482"/>
                    <a:pt x="146435" y="95253"/>
                    <a:pt x="143260" y="88903"/>
                  </a:cubicBezTo>
                  <a:cubicBezTo>
                    <a:pt x="140085" y="82553"/>
                    <a:pt x="49068" y="76732"/>
                    <a:pt x="28960" y="66678"/>
                  </a:cubicBezTo>
                  <a:cubicBezTo>
                    <a:pt x="8852" y="56624"/>
                    <a:pt x="-2261" y="-526"/>
                    <a:pt x="38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7" name="フリーフォーム 1756">
              <a:extLst>
                <a:ext uri="{FF2B5EF4-FFF2-40B4-BE49-F238E27FC236}">
                  <a16:creationId xmlns:a16="http://schemas.microsoft.com/office/drawing/2014/main" id="{0E6FBBAA-7572-D9BF-A591-D4EA02A9FEFE}"/>
                </a:ext>
              </a:extLst>
            </p:cNvPr>
            <p:cNvSpPr/>
            <p:nvPr/>
          </p:nvSpPr>
          <p:spPr>
            <a:xfrm>
              <a:off x="3365500" y="2542658"/>
              <a:ext cx="1022352" cy="279917"/>
            </a:xfrm>
            <a:custGeom>
              <a:avLst/>
              <a:gdLst>
                <a:gd name="connsiteX0" fmla="*/ 0 w 1022352"/>
                <a:gd name="connsiteY0" fmla="*/ 279917 h 279917"/>
                <a:gd name="connsiteX1" fmla="*/ 517525 w 1022352"/>
                <a:gd name="connsiteY1" fmla="*/ 175142 h 279917"/>
                <a:gd name="connsiteX2" fmla="*/ 527050 w 1022352"/>
                <a:gd name="connsiteY2" fmla="*/ 165617 h 279917"/>
                <a:gd name="connsiteX3" fmla="*/ 800100 w 1022352"/>
                <a:gd name="connsiteY3" fmla="*/ 102117 h 279917"/>
                <a:gd name="connsiteX4" fmla="*/ 939800 w 1022352"/>
                <a:gd name="connsiteY4" fmla="*/ 64017 h 279917"/>
                <a:gd name="connsiteX5" fmla="*/ 1022350 w 1022352"/>
                <a:gd name="connsiteY5" fmla="*/ 517 h 279917"/>
                <a:gd name="connsiteX6" fmla="*/ 942975 w 1022352"/>
                <a:gd name="connsiteY6" fmla="*/ 32267 h 279917"/>
                <a:gd name="connsiteX7" fmla="*/ 774700 w 1022352"/>
                <a:gd name="connsiteY7" fmla="*/ 98942 h 279917"/>
                <a:gd name="connsiteX8" fmla="*/ 930275 w 1022352"/>
                <a:gd name="connsiteY8" fmla="*/ 60842 h 279917"/>
                <a:gd name="connsiteX9" fmla="*/ 454025 w 1022352"/>
                <a:gd name="connsiteY9" fmla="*/ 178317 h 279917"/>
                <a:gd name="connsiteX10" fmla="*/ 517525 w 1022352"/>
                <a:gd name="connsiteY10" fmla="*/ 168792 h 279917"/>
                <a:gd name="connsiteX11" fmla="*/ 307975 w 1022352"/>
                <a:gd name="connsiteY11" fmla="*/ 213242 h 279917"/>
                <a:gd name="connsiteX12" fmla="*/ 0 w 1022352"/>
                <a:gd name="connsiteY12" fmla="*/ 279917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352" h="279917">
                  <a:moveTo>
                    <a:pt x="0" y="279917"/>
                  </a:moveTo>
                  <a:lnTo>
                    <a:pt x="517525" y="175142"/>
                  </a:lnTo>
                  <a:cubicBezTo>
                    <a:pt x="605367" y="156092"/>
                    <a:pt x="479954" y="177788"/>
                    <a:pt x="527050" y="165617"/>
                  </a:cubicBezTo>
                  <a:cubicBezTo>
                    <a:pt x="574146" y="153446"/>
                    <a:pt x="731308" y="119050"/>
                    <a:pt x="800100" y="102117"/>
                  </a:cubicBezTo>
                  <a:cubicBezTo>
                    <a:pt x="868892" y="85184"/>
                    <a:pt x="902758" y="80950"/>
                    <a:pt x="939800" y="64017"/>
                  </a:cubicBezTo>
                  <a:cubicBezTo>
                    <a:pt x="976842" y="47084"/>
                    <a:pt x="1021821" y="5809"/>
                    <a:pt x="1022350" y="517"/>
                  </a:cubicBezTo>
                  <a:cubicBezTo>
                    <a:pt x="1022879" y="-4775"/>
                    <a:pt x="942975" y="32267"/>
                    <a:pt x="942975" y="32267"/>
                  </a:cubicBezTo>
                  <a:cubicBezTo>
                    <a:pt x="901700" y="48671"/>
                    <a:pt x="776817" y="94180"/>
                    <a:pt x="774700" y="98942"/>
                  </a:cubicBezTo>
                  <a:cubicBezTo>
                    <a:pt x="772583" y="103704"/>
                    <a:pt x="930275" y="60842"/>
                    <a:pt x="930275" y="60842"/>
                  </a:cubicBezTo>
                  <a:lnTo>
                    <a:pt x="454025" y="178317"/>
                  </a:lnTo>
                  <a:cubicBezTo>
                    <a:pt x="385233" y="196309"/>
                    <a:pt x="541867" y="162971"/>
                    <a:pt x="517525" y="168792"/>
                  </a:cubicBezTo>
                  <a:cubicBezTo>
                    <a:pt x="493183" y="174613"/>
                    <a:pt x="307975" y="213242"/>
                    <a:pt x="307975" y="213242"/>
                  </a:cubicBezTo>
                  <a:lnTo>
                    <a:pt x="0" y="279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8" name="フリーフォーム 1757">
              <a:extLst>
                <a:ext uri="{FF2B5EF4-FFF2-40B4-BE49-F238E27FC236}">
                  <a16:creationId xmlns:a16="http://schemas.microsoft.com/office/drawing/2014/main" id="{6F4CDD2B-9BC6-CE19-4ABC-81131C36D4CF}"/>
                </a:ext>
              </a:extLst>
            </p:cNvPr>
            <p:cNvSpPr/>
            <p:nvPr/>
          </p:nvSpPr>
          <p:spPr>
            <a:xfrm>
              <a:off x="3381685" y="2615654"/>
              <a:ext cx="1203328" cy="229668"/>
            </a:xfrm>
            <a:custGeom>
              <a:avLst/>
              <a:gdLst>
                <a:gd name="connsiteX0" fmla="*/ 15565 w 1203328"/>
                <a:gd name="connsiteY0" fmla="*/ 225971 h 229668"/>
                <a:gd name="connsiteX1" fmla="*/ 571190 w 1203328"/>
                <a:gd name="connsiteY1" fmla="*/ 108496 h 229668"/>
                <a:gd name="connsiteX2" fmla="*/ 491815 w 1203328"/>
                <a:gd name="connsiteY2" fmla="*/ 133896 h 229668"/>
                <a:gd name="connsiteX3" fmla="*/ 822015 w 1203328"/>
                <a:gd name="connsiteY3" fmla="*/ 29121 h 229668"/>
                <a:gd name="connsiteX4" fmla="*/ 1006165 w 1203328"/>
                <a:gd name="connsiteY4" fmla="*/ 546 h 229668"/>
                <a:gd name="connsiteX5" fmla="*/ 983940 w 1203328"/>
                <a:gd name="connsiteY5" fmla="*/ 10071 h 229668"/>
                <a:gd name="connsiteX6" fmla="*/ 1022040 w 1203328"/>
                <a:gd name="connsiteY6" fmla="*/ 6896 h 229668"/>
                <a:gd name="connsiteX7" fmla="*/ 1060140 w 1203328"/>
                <a:gd name="connsiteY7" fmla="*/ 35471 h 229668"/>
                <a:gd name="connsiteX8" fmla="*/ 1203015 w 1203328"/>
                <a:gd name="connsiteY8" fmla="*/ 79921 h 229668"/>
                <a:gd name="connsiteX9" fmla="*/ 1101415 w 1203328"/>
                <a:gd name="connsiteY9" fmla="*/ 51346 h 229668"/>
                <a:gd name="connsiteX10" fmla="*/ 983940 w 1203328"/>
                <a:gd name="connsiteY10" fmla="*/ 16421 h 229668"/>
                <a:gd name="connsiteX11" fmla="*/ 1018865 w 1203328"/>
                <a:gd name="connsiteY11" fmla="*/ 16421 h 229668"/>
                <a:gd name="connsiteX12" fmla="*/ 812490 w 1203328"/>
                <a:gd name="connsiteY12" fmla="*/ 32296 h 229668"/>
                <a:gd name="connsiteX13" fmla="*/ 533090 w 1203328"/>
                <a:gd name="connsiteY13" fmla="*/ 114846 h 229668"/>
                <a:gd name="connsiteX14" fmla="*/ 625165 w 1203328"/>
                <a:gd name="connsiteY14" fmla="*/ 102146 h 229668"/>
                <a:gd name="connsiteX15" fmla="*/ 387040 w 1203328"/>
                <a:gd name="connsiteY15" fmla="*/ 162471 h 229668"/>
                <a:gd name="connsiteX16" fmla="*/ 212415 w 1203328"/>
                <a:gd name="connsiteY16" fmla="*/ 178346 h 229668"/>
                <a:gd name="connsiteX17" fmla="*/ 364815 w 1203328"/>
                <a:gd name="connsiteY17" fmla="*/ 162471 h 229668"/>
                <a:gd name="connsiteX18" fmla="*/ 171140 w 1203328"/>
                <a:gd name="connsiteY18" fmla="*/ 197396 h 229668"/>
                <a:gd name="connsiteX19" fmla="*/ 15565 w 1203328"/>
                <a:gd name="connsiteY19" fmla="*/ 225971 h 22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3328" h="229668">
                  <a:moveTo>
                    <a:pt x="15565" y="225971"/>
                  </a:moveTo>
                  <a:cubicBezTo>
                    <a:pt x="82240" y="211154"/>
                    <a:pt x="491815" y="123842"/>
                    <a:pt x="571190" y="108496"/>
                  </a:cubicBezTo>
                  <a:cubicBezTo>
                    <a:pt x="650565" y="93150"/>
                    <a:pt x="491815" y="133896"/>
                    <a:pt x="491815" y="133896"/>
                  </a:cubicBezTo>
                  <a:cubicBezTo>
                    <a:pt x="533619" y="120667"/>
                    <a:pt x="736290" y="51346"/>
                    <a:pt x="822015" y="29121"/>
                  </a:cubicBezTo>
                  <a:cubicBezTo>
                    <a:pt x="907740" y="6896"/>
                    <a:pt x="979177" y="3721"/>
                    <a:pt x="1006165" y="546"/>
                  </a:cubicBezTo>
                  <a:cubicBezTo>
                    <a:pt x="1033153" y="-2629"/>
                    <a:pt x="981294" y="9013"/>
                    <a:pt x="983940" y="10071"/>
                  </a:cubicBezTo>
                  <a:cubicBezTo>
                    <a:pt x="986586" y="11129"/>
                    <a:pt x="1009340" y="2663"/>
                    <a:pt x="1022040" y="6896"/>
                  </a:cubicBezTo>
                  <a:cubicBezTo>
                    <a:pt x="1034740" y="11129"/>
                    <a:pt x="1029978" y="23300"/>
                    <a:pt x="1060140" y="35471"/>
                  </a:cubicBezTo>
                  <a:cubicBezTo>
                    <a:pt x="1090302" y="47642"/>
                    <a:pt x="1196136" y="77275"/>
                    <a:pt x="1203015" y="79921"/>
                  </a:cubicBezTo>
                  <a:cubicBezTo>
                    <a:pt x="1209894" y="82567"/>
                    <a:pt x="1101415" y="51346"/>
                    <a:pt x="1101415" y="51346"/>
                  </a:cubicBezTo>
                  <a:cubicBezTo>
                    <a:pt x="1064903" y="40763"/>
                    <a:pt x="997698" y="22242"/>
                    <a:pt x="983940" y="16421"/>
                  </a:cubicBezTo>
                  <a:cubicBezTo>
                    <a:pt x="970182" y="10600"/>
                    <a:pt x="1047440" y="13775"/>
                    <a:pt x="1018865" y="16421"/>
                  </a:cubicBezTo>
                  <a:cubicBezTo>
                    <a:pt x="990290" y="19067"/>
                    <a:pt x="893452" y="15892"/>
                    <a:pt x="812490" y="32296"/>
                  </a:cubicBezTo>
                  <a:cubicBezTo>
                    <a:pt x="731528" y="48700"/>
                    <a:pt x="564311" y="103204"/>
                    <a:pt x="533090" y="114846"/>
                  </a:cubicBezTo>
                  <a:cubicBezTo>
                    <a:pt x="501869" y="126488"/>
                    <a:pt x="649507" y="94209"/>
                    <a:pt x="625165" y="102146"/>
                  </a:cubicBezTo>
                  <a:cubicBezTo>
                    <a:pt x="600823" y="110083"/>
                    <a:pt x="455832" y="149771"/>
                    <a:pt x="387040" y="162471"/>
                  </a:cubicBezTo>
                  <a:cubicBezTo>
                    <a:pt x="318248" y="175171"/>
                    <a:pt x="216119" y="178346"/>
                    <a:pt x="212415" y="178346"/>
                  </a:cubicBezTo>
                  <a:cubicBezTo>
                    <a:pt x="208711" y="178346"/>
                    <a:pt x="371694" y="159296"/>
                    <a:pt x="364815" y="162471"/>
                  </a:cubicBezTo>
                  <a:cubicBezTo>
                    <a:pt x="357936" y="165646"/>
                    <a:pt x="227761" y="187871"/>
                    <a:pt x="171140" y="197396"/>
                  </a:cubicBezTo>
                  <a:cubicBezTo>
                    <a:pt x="114519" y="206921"/>
                    <a:pt x="-51110" y="240788"/>
                    <a:pt x="15565" y="2259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9" name="フリーフォーム 1758">
              <a:extLst>
                <a:ext uri="{FF2B5EF4-FFF2-40B4-BE49-F238E27FC236}">
                  <a16:creationId xmlns:a16="http://schemas.microsoft.com/office/drawing/2014/main" id="{97F64DE3-D7C8-EDF9-CA16-18B253BE7A67}"/>
                </a:ext>
              </a:extLst>
            </p:cNvPr>
            <p:cNvSpPr/>
            <p:nvPr/>
          </p:nvSpPr>
          <p:spPr>
            <a:xfrm>
              <a:off x="4102100" y="2425499"/>
              <a:ext cx="292339" cy="181176"/>
            </a:xfrm>
            <a:custGeom>
              <a:avLst/>
              <a:gdLst>
                <a:gd name="connsiteX0" fmla="*/ 244475 w 292339"/>
                <a:gd name="connsiteY0" fmla="*/ 201 h 181176"/>
                <a:gd name="connsiteX1" fmla="*/ 254000 w 292339"/>
                <a:gd name="connsiteY1" fmla="*/ 79576 h 181176"/>
                <a:gd name="connsiteX2" fmla="*/ 184150 w 292339"/>
                <a:gd name="connsiteY2" fmla="*/ 120851 h 181176"/>
                <a:gd name="connsiteX3" fmla="*/ 231775 w 292339"/>
                <a:gd name="connsiteY3" fmla="*/ 108151 h 181176"/>
                <a:gd name="connsiteX4" fmla="*/ 142875 w 292339"/>
                <a:gd name="connsiteY4" fmla="*/ 143076 h 181176"/>
                <a:gd name="connsiteX5" fmla="*/ 0 w 292339"/>
                <a:gd name="connsiteY5" fmla="*/ 181176 h 181176"/>
                <a:gd name="connsiteX6" fmla="*/ 279400 w 292339"/>
                <a:gd name="connsiteY6" fmla="*/ 104976 h 181176"/>
                <a:gd name="connsiteX7" fmla="*/ 244475 w 292339"/>
                <a:gd name="connsiteY7" fmla="*/ 201 h 18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339" h="181176">
                  <a:moveTo>
                    <a:pt x="244475" y="201"/>
                  </a:moveTo>
                  <a:cubicBezTo>
                    <a:pt x="240242" y="-4032"/>
                    <a:pt x="264054" y="59468"/>
                    <a:pt x="254000" y="79576"/>
                  </a:cubicBezTo>
                  <a:cubicBezTo>
                    <a:pt x="243946" y="99684"/>
                    <a:pt x="187854" y="116089"/>
                    <a:pt x="184150" y="120851"/>
                  </a:cubicBezTo>
                  <a:cubicBezTo>
                    <a:pt x="180446" y="125613"/>
                    <a:pt x="238654" y="104447"/>
                    <a:pt x="231775" y="108151"/>
                  </a:cubicBezTo>
                  <a:cubicBezTo>
                    <a:pt x="224896" y="111855"/>
                    <a:pt x="181504" y="130905"/>
                    <a:pt x="142875" y="143076"/>
                  </a:cubicBezTo>
                  <a:cubicBezTo>
                    <a:pt x="104246" y="155247"/>
                    <a:pt x="0" y="181176"/>
                    <a:pt x="0" y="181176"/>
                  </a:cubicBezTo>
                  <a:cubicBezTo>
                    <a:pt x="22754" y="174826"/>
                    <a:pt x="237596" y="132493"/>
                    <a:pt x="279400" y="104976"/>
                  </a:cubicBezTo>
                  <a:cubicBezTo>
                    <a:pt x="321204" y="77459"/>
                    <a:pt x="248708" y="4434"/>
                    <a:pt x="244475" y="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0" name="フリーフォーム 1759">
              <a:extLst>
                <a:ext uri="{FF2B5EF4-FFF2-40B4-BE49-F238E27FC236}">
                  <a16:creationId xmlns:a16="http://schemas.microsoft.com/office/drawing/2014/main" id="{9EFF3709-D700-ED9A-3623-0BCF7D516439}"/>
                </a:ext>
              </a:extLst>
            </p:cNvPr>
            <p:cNvSpPr/>
            <p:nvPr/>
          </p:nvSpPr>
          <p:spPr>
            <a:xfrm>
              <a:off x="4368551" y="2511340"/>
              <a:ext cx="108533" cy="142963"/>
            </a:xfrm>
            <a:custGeom>
              <a:avLst/>
              <a:gdLst>
                <a:gd name="connsiteX0" fmla="*/ 249 w 108533"/>
                <a:gd name="connsiteY0" fmla="*/ 85 h 142963"/>
                <a:gd name="connsiteX1" fmla="*/ 22474 w 108533"/>
                <a:gd name="connsiteY1" fmla="*/ 82635 h 142963"/>
                <a:gd name="connsiteX2" fmla="*/ 108199 w 108533"/>
                <a:gd name="connsiteY2" fmla="*/ 142960 h 142963"/>
                <a:gd name="connsiteX3" fmla="*/ 54224 w 108533"/>
                <a:gd name="connsiteY3" fmla="*/ 85810 h 142963"/>
                <a:gd name="connsiteX4" fmla="*/ 38349 w 108533"/>
                <a:gd name="connsiteY4" fmla="*/ 88985 h 142963"/>
                <a:gd name="connsiteX5" fmla="*/ 31999 w 108533"/>
                <a:gd name="connsiteY5" fmla="*/ 66760 h 142963"/>
                <a:gd name="connsiteX6" fmla="*/ 249 w 108533"/>
                <a:gd name="connsiteY6" fmla="*/ 85 h 1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3" h="142963">
                  <a:moveTo>
                    <a:pt x="249" y="85"/>
                  </a:moveTo>
                  <a:cubicBezTo>
                    <a:pt x="-1339" y="2731"/>
                    <a:pt x="4482" y="58823"/>
                    <a:pt x="22474" y="82635"/>
                  </a:cubicBezTo>
                  <a:cubicBezTo>
                    <a:pt x="40466" y="106448"/>
                    <a:pt x="102907" y="142431"/>
                    <a:pt x="108199" y="142960"/>
                  </a:cubicBezTo>
                  <a:cubicBezTo>
                    <a:pt x="113491" y="143489"/>
                    <a:pt x="54224" y="85810"/>
                    <a:pt x="54224" y="85810"/>
                  </a:cubicBezTo>
                  <a:cubicBezTo>
                    <a:pt x="42582" y="76814"/>
                    <a:pt x="42053" y="92160"/>
                    <a:pt x="38349" y="88985"/>
                  </a:cubicBezTo>
                  <a:cubicBezTo>
                    <a:pt x="34645" y="85810"/>
                    <a:pt x="36762" y="76285"/>
                    <a:pt x="31999" y="66760"/>
                  </a:cubicBezTo>
                  <a:cubicBezTo>
                    <a:pt x="27236" y="57235"/>
                    <a:pt x="1837" y="-2561"/>
                    <a:pt x="249" y="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1" name="フリーフォーム 1760">
              <a:extLst>
                <a:ext uri="{FF2B5EF4-FFF2-40B4-BE49-F238E27FC236}">
                  <a16:creationId xmlns:a16="http://schemas.microsoft.com/office/drawing/2014/main" id="{66418DA0-6E2F-5E8E-A40E-32349DC5A07C}"/>
                </a:ext>
              </a:extLst>
            </p:cNvPr>
            <p:cNvSpPr/>
            <p:nvPr/>
          </p:nvSpPr>
          <p:spPr>
            <a:xfrm>
              <a:off x="4422324" y="2409070"/>
              <a:ext cx="130628" cy="216556"/>
            </a:xfrm>
            <a:custGeom>
              <a:avLst/>
              <a:gdLst>
                <a:gd name="connsiteX0" fmla="*/ 451 w 130628"/>
                <a:gd name="connsiteY0" fmla="*/ 3930 h 216556"/>
                <a:gd name="connsiteX1" fmla="*/ 67126 w 130628"/>
                <a:gd name="connsiteY1" fmla="*/ 105530 h 216556"/>
                <a:gd name="connsiteX2" fmla="*/ 105226 w 130628"/>
                <a:gd name="connsiteY2" fmla="*/ 200780 h 216556"/>
                <a:gd name="connsiteX3" fmla="*/ 105226 w 130628"/>
                <a:gd name="connsiteY3" fmla="*/ 210305 h 216556"/>
                <a:gd name="connsiteX4" fmla="*/ 44901 w 130628"/>
                <a:gd name="connsiteY4" fmla="*/ 137280 h 216556"/>
                <a:gd name="connsiteX5" fmla="*/ 130626 w 130628"/>
                <a:gd name="connsiteY5" fmla="*/ 210305 h 216556"/>
                <a:gd name="connsiteX6" fmla="*/ 41726 w 130628"/>
                <a:gd name="connsiteY6" fmla="*/ 38855 h 216556"/>
                <a:gd name="connsiteX7" fmla="*/ 451 w 130628"/>
                <a:gd name="connsiteY7" fmla="*/ 3930 h 21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628" h="216556">
                  <a:moveTo>
                    <a:pt x="451" y="3930"/>
                  </a:moveTo>
                  <a:cubicBezTo>
                    <a:pt x="4684" y="15043"/>
                    <a:pt x="49664" y="72722"/>
                    <a:pt x="67126" y="105530"/>
                  </a:cubicBezTo>
                  <a:cubicBezTo>
                    <a:pt x="84588" y="138338"/>
                    <a:pt x="105226" y="200780"/>
                    <a:pt x="105226" y="200780"/>
                  </a:cubicBezTo>
                  <a:cubicBezTo>
                    <a:pt x="111576" y="218242"/>
                    <a:pt x="115280" y="220888"/>
                    <a:pt x="105226" y="210305"/>
                  </a:cubicBezTo>
                  <a:cubicBezTo>
                    <a:pt x="95172" y="199722"/>
                    <a:pt x="40668" y="137280"/>
                    <a:pt x="44901" y="137280"/>
                  </a:cubicBezTo>
                  <a:cubicBezTo>
                    <a:pt x="49134" y="137280"/>
                    <a:pt x="131155" y="226709"/>
                    <a:pt x="130626" y="210305"/>
                  </a:cubicBezTo>
                  <a:cubicBezTo>
                    <a:pt x="130097" y="193901"/>
                    <a:pt x="60776" y="72193"/>
                    <a:pt x="41726" y="38855"/>
                  </a:cubicBezTo>
                  <a:cubicBezTo>
                    <a:pt x="22676" y="5518"/>
                    <a:pt x="-3782" y="-7183"/>
                    <a:pt x="451" y="39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2" name="フリーフォーム 1761">
              <a:extLst>
                <a:ext uri="{FF2B5EF4-FFF2-40B4-BE49-F238E27FC236}">
                  <a16:creationId xmlns:a16="http://schemas.microsoft.com/office/drawing/2014/main" id="{E18CE42C-F760-A0C7-255B-05DE63B386A6}"/>
                </a:ext>
              </a:extLst>
            </p:cNvPr>
            <p:cNvSpPr/>
            <p:nvPr/>
          </p:nvSpPr>
          <p:spPr>
            <a:xfrm>
              <a:off x="1446734" y="3085385"/>
              <a:ext cx="164398" cy="178515"/>
            </a:xfrm>
            <a:custGeom>
              <a:avLst/>
              <a:gdLst>
                <a:gd name="connsiteX0" fmla="*/ 77266 w 164398"/>
                <a:gd name="connsiteY0" fmla="*/ 178515 h 178515"/>
                <a:gd name="connsiteX1" fmla="*/ 10591 w 164398"/>
                <a:gd name="connsiteY1" fmla="*/ 95965 h 178515"/>
                <a:gd name="connsiteX2" fmla="*/ 4241 w 164398"/>
                <a:gd name="connsiteY2" fmla="*/ 45165 h 178515"/>
                <a:gd name="connsiteX3" fmla="*/ 51866 w 164398"/>
                <a:gd name="connsiteY3" fmla="*/ 67390 h 178515"/>
                <a:gd name="connsiteX4" fmla="*/ 67741 w 164398"/>
                <a:gd name="connsiteY4" fmla="*/ 76915 h 178515"/>
                <a:gd name="connsiteX5" fmla="*/ 64566 w 164398"/>
                <a:gd name="connsiteY5" fmla="*/ 13415 h 178515"/>
                <a:gd name="connsiteX6" fmla="*/ 83616 w 164398"/>
                <a:gd name="connsiteY6" fmla="*/ 715 h 178515"/>
                <a:gd name="connsiteX7" fmla="*/ 99491 w 164398"/>
                <a:gd name="connsiteY7" fmla="*/ 26115 h 178515"/>
                <a:gd name="connsiteX8" fmla="*/ 162991 w 164398"/>
                <a:gd name="connsiteY8" fmla="*/ 134065 h 178515"/>
                <a:gd name="connsiteX9" fmla="*/ 140766 w 164398"/>
                <a:gd name="connsiteY9" fmla="*/ 105490 h 178515"/>
                <a:gd name="connsiteX10" fmla="*/ 109016 w 164398"/>
                <a:gd name="connsiteY10" fmla="*/ 73740 h 178515"/>
                <a:gd name="connsiteX11" fmla="*/ 112191 w 164398"/>
                <a:gd name="connsiteY11" fmla="*/ 118190 h 178515"/>
                <a:gd name="connsiteX12" fmla="*/ 128066 w 164398"/>
                <a:gd name="connsiteY12" fmla="*/ 153115 h 178515"/>
                <a:gd name="connsiteX13" fmla="*/ 42341 w 164398"/>
                <a:gd name="connsiteY13" fmla="*/ 95965 h 178515"/>
                <a:gd name="connsiteX14" fmla="*/ 77266 w 164398"/>
                <a:gd name="connsiteY14" fmla="*/ 178515 h 17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398" h="178515">
                  <a:moveTo>
                    <a:pt x="77266" y="178515"/>
                  </a:moveTo>
                  <a:cubicBezTo>
                    <a:pt x="71974" y="178515"/>
                    <a:pt x="22762" y="118190"/>
                    <a:pt x="10591" y="95965"/>
                  </a:cubicBezTo>
                  <a:cubicBezTo>
                    <a:pt x="-1580" y="73740"/>
                    <a:pt x="-2638" y="49927"/>
                    <a:pt x="4241" y="45165"/>
                  </a:cubicBezTo>
                  <a:cubicBezTo>
                    <a:pt x="11120" y="40403"/>
                    <a:pt x="51866" y="67390"/>
                    <a:pt x="51866" y="67390"/>
                  </a:cubicBezTo>
                  <a:cubicBezTo>
                    <a:pt x="62449" y="72682"/>
                    <a:pt x="65624" y="85911"/>
                    <a:pt x="67741" y="76915"/>
                  </a:cubicBezTo>
                  <a:cubicBezTo>
                    <a:pt x="69858" y="67919"/>
                    <a:pt x="64566" y="13415"/>
                    <a:pt x="64566" y="13415"/>
                  </a:cubicBezTo>
                  <a:cubicBezTo>
                    <a:pt x="67212" y="715"/>
                    <a:pt x="77795" y="-1402"/>
                    <a:pt x="83616" y="715"/>
                  </a:cubicBezTo>
                  <a:cubicBezTo>
                    <a:pt x="89437" y="2832"/>
                    <a:pt x="86262" y="3890"/>
                    <a:pt x="99491" y="26115"/>
                  </a:cubicBezTo>
                  <a:cubicBezTo>
                    <a:pt x="112720" y="48340"/>
                    <a:pt x="156112" y="120836"/>
                    <a:pt x="162991" y="134065"/>
                  </a:cubicBezTo>
                  <a:cubicBezTo>
                    <a:pt x="169870" y="147294"/>
                    <a:pt x="149762" y="115544"/>
                    <a:pt x="140766" y="105490"/>
                  </a:cubicBezTo>
                  <a:cubicBezTo>
                    <a:pt x="131770" y="95436"/>
                    <a:pt x="113778" y="71623"/>
                    <a:pt x="109016" y="73740"/>
                  </a:cubicBezTo>
                  <a:cubicBezTo>
                    <a:pt x="104254" y="75857"/>
                    <a:pt x="109016" y="104961"/>
                    <a:pt x="112191" y="118190"/>
                  </a:cubicBezTo>
                  <a:cubicBezTo>
                    <a:pt x="115366" y="131419"/>
                    <a:pt x="139708" y="156819"/>
                    <a:pt x="128066" y="153115"/>
                  </a:cubicBezTo>
                  <a:cubicBezTo>
                    <a:pt x="116424" y="149411"/>
                    <a:pt x="51337" y="95436"/>
                    <a:pt x="42341" y="95965"/>
                  </a:cubicBezTo>
                  <a:cubicBezTo>
                    <a:pt x="33345" y="96494"/>
                    <a:pt x="82558" y="178515"/>
                    <a:pt x="77266" y="1785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3" name="フリーフォーム 1762">
              <a:extLst>
                <a:ext uri="{FF2B5EF4-FFF2-40B4-BE49-F238E27FC236}">
                  <a16:creationId xmlns:a16="http://schemas.microsoft.com/office/drawing/2014/main" id="{F8915FDE-AD08-B2A1-040F-9582D0320A9F}"/>
                </a:ext>
              </a:extLst>
            </p:cNvPr>
            <p:cNvSpPr/>
            <p:nvPr/>
          </p:nvSpPr>
          <p:spPr>
            <a:xfrm>
              <a:off x="1591694" y="3114660"/>
              <a:ext cx="65729" cy="79745"/>
            </a:xfrm>
            <a:custGeom>
              <a:avLst/>
              <a:gdLst>
                <a:gd name="connsiteX0" fmla="*/ 14856 w 65729"/>
                <a:gd name="connsiteY0" fmla="*/ 15 h 79745"/>
                <a:gd name="connsiteX1" fmla="*/ 14856 w 65729"/>
                <a:gd name="connsiteY1" fmla="*/ 66690 h 79745"/>
                <a:gd name="connsiteX2" fmla="*/ 65656 w 65729"/>
                <a:gd name="connsiteY2" fmla="*/ 79390 h 79745"/>
                <a:gd name="connsiteX3" fmla="*/ 2156 w 65729"/>
                <a:gd name="connsiteY3" fmla="*/ 60340 h 79745"/>
                <a:gd name="connsiteX4" fmla="*/ 14856 w 65729"/>
                <a:gd name="connsiteY4" fmla="*/ 15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9" h="79745">
                  <a:moveTo>
                    <a:pt x="14856" y="15"/>
                  </a:moveTo>
                  <a:cubicBezTo>
                    <a:pt x="16973" y="1073"/>
                    <a:pt x="6389" y="53461"/>
                    <a:pt x="14856" y="66690"/>
                  </a:cubicBezTo>
                  <a:cubicBezTo>
                    <a:pt x="23323" y="79919"/>
                    <a:pt x="67773" y="80448"/>
                    <a:pt x="65656" y="79390"/>
                  </a:cubicBezTo>
                  <a:cubicBezTo>
                    <a:pt x="63539" y="78332"/>
                    <a:pt x="10623" y="69865"/>
                    <a:pt x="2156" y="60340"/>
                  </a:cubicBezTo>
                  <a:cubicBezTo>
                    <a:pt x="-6311" y="50815"/>
                    <a:pt x="12739" y="-1043"/>
                    <a:pt x="14856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4" name="フリーフォーム 1763">
              <a:extLst>
                <a:ext uri="{FF2B5EF4-FFF2-40B4-BE49-F238E27FC236}">
                  <a16:creationId xmlns:a16="http://schemas.microsoft.com/office/drawing/2014/main" id="{D1EA0559-1132-9439-383F-661450DD14DF}"/>
                </a:ext>
              </a:extLst>
            </p:cNvPr>
            <p:cNvSpPr/>
            <p:nvPr/>
          </p:nvSpPr>
          <p:spPr>
            <a:xfrm>
              <a:off x="1602919" y="3111391"/>
              <a:ext cx="82543" cy="103285"/>
            </a:xfrm>
            <a:custGeom>
              <a:avLst/>
              <a:gdLst>
                <a:gd name="connsiteX0" fmla="*/ 456 w 82543"/>
                <a:gd name="connsiteY0" fmla="*/ 109 h 103285"/>
                <a:gd name="connsiteX1" fmla="*/ 44906 w 82543"/>
                <a:gd name="connsiteY1" fmla="*/ 60434 h 103285"/>
                <a:gd name="connsiteX2" fmla="*/ 44906 w 82543"/>
                <a:gd name="connsiteY2" fmla="*/ 101709 h 103285"/>
                <a:gd name="connsiteX3" fmla="*/ 76656 w 82543"/>
                <a:gd name="connsiteY3" fmla="*/ 95359 h 103285"/>
                <a:gd name="connsiteX4" fmla="*/ 76656 w 82543"/>
                <a:gd name="connsiteY4" fmla="*/ 76309 h 103285"/>
                <a:gd name="connsiteX5" fmla="*/ 456 w 82543"/>
                <a:gd name="connsiteY5" fmla="*/ 109 h 1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543" h="103285">
                  <a:moveTo>
                    <a:pt x="456" y="109"/>
                  </a:moveTo>
                  <a:cubicBezTo>
                    <a:pt x="-4836" y="-2537"/>
                    <a:pt x="37498" y="43501"/>
                    <a:pt x="44906" y="60434"/>
                  </a:cubicBezTo>
                  <a:cubicBezTo>
                    <a:pt x="52314" y="77367"/>
                    <a:pt x="39614" y="95888"/>
                    <a:pt x="44906" y="101709"/>
                  </a:cubicBezTo>
                  <a:cubicBezTo>
                    <a:pt x="50198" y="107530"/>
                    <a:pt x="76656" y="95359"/>
                    <a:pt x="76656" y="95359"/>
                  </a:cubicBezTo>
                  <a:cubicBezTo>
                    <a:pt x="81948" y="91126"/>
                    <a:pt x="86710" y="90067"/>
                    <a:pt x="76656" y="76309"/>
                  </a:cubicBezTo>
                  <a:cubicBezTo>
                    <a:pt x="66602" y="62551"/>
                    <a:pt x="5748" y="2755"/>
                    <a:pt x="456" y="1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5" name="フリーフォーム 1764">
              <a:extLst>
                <a:ext uri="{FF2B5EF4-FFF2-40B4-BE49-F238E27FC236}">
                  <a16:creationId xmlns:a16="http://schemas.microsoft.com/office/drawing/2014/main" id="{8A1AD996-B067-5210-DD0B-6D208511F9D4}"/>
                </a:ext>
              </a:extLst>
            </p:cNvPr>
            <p:cNvSpPr/>
            <p:nvPr/>
          </p:nvSpPr>
          <p:spPr>
            <a:xfrm>
              <a:off x="1584259" y="3111496"/>
              <a:ext cx="67060" cy="114384"/>
            </a:xfrm>
            <a:custGeom>
              <a:avLst/>
              <a:gdLst>
                <a:gd name="connsiteX0" fmla="*/ 31816 w 67060"/>
                <a:gd name="connsiteY0" fmla="*/ 4 h 114384"/>
                <a:gd name="connsiteX1" fmla="*/ 34991 w 67060"/>
                <a:gd name="connsiteY1" fmla="*/ 63504 h 114384"/>
                <a:gd name="connsiteX2" fmla="*/ 66741 w 67060"/>
                <a:gd name="connsiteY2" fmla="*/ 114304 h 114384"/>
                <a:gd name="connsiteX3" fmla="*/ 12766 w 67060"/>
                <a:gd name="connsiteY3" fmla="*/ 76204 h 114384"/>
                <a:gd name="connsiteX4" fmla="*/ 66 w 67060"/>
                <a:gd name="connsiteY4" fmla="*/ 66679 h 114384"/>
                <a:gd name="connsiteX5" fmla="*/ 31816 w 67060"/>
                <a:gd name="connsiteY5" fmla="*/ 4 h 1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60" h="114384">
                  <a:moveTo>
                    <a:pt x="31816" y="4"/>
                  </a:moveTo>
                  <a:cubicBezTo>
                    <a:pt x="37637" y="-525"/>
                    <a:pt x="29170" y="44454"/>
                    <a:pt x="34991" y="63504"/>
                  </a:cubicBezTo>
                  <a:cubicBezTo>
                    <a:pt x="40812" y="82554"/>
                    <a:pt x="70445" y="112187"/>
                    <a:pt x="66741" y="114304"/>
                  </a:cubicBezTo>
                  <a:cubicBezTo>
                    <a:pt x="63037" y="116421"/>
                    <a:pt x="12766" y="76204"/>
                    <a:pt x="12766" y="76204"/>
                  </a:cubicBezTo>
                  <a:cubicBezTo>
                    <a:pt x="1653" y="68267"/>
                    <a:pt x="1654" y="74617"/>
                    <a:pt x="66" y="66679"/>
                  </a:cubicBezTo>
                  <a:cubicBezTo>
                    <a:pt x="-1522" y="58741"/>
                    <a:pt x="25995" y="533"/>
                    <a:pt x="31816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6" name="フリーフォーム 1765">
              <a:extLst>
                <a:ext uri="{FF2B5EF4-FFF2-40B4-BE49-F238E27FC236}">
                  <a16:creationId xmlns:a16="http://schemas.microsoft.com/office/drawing/2014/main" id="{A361CD37-D751-B65E-0D85-AAB4925CEC06}"/>
                </a:ext>
              </a:extLst>
            </p:cNvPr>
            <p:cNvSpPr/>
            <p:nvPr/>
          </p:nvSpPr>
          <p:spPr>
            <a:xfrm>
              <a:off x="1628729" y="3088661"/>
              <a:ext cx="117909" cy="112650"/>
            </a:xfrm>
            <a:custGeom>
              <a:avLst/>
              <a:gdLst>
                <a:gd name="connsiteX0" fmla="*/ 46 w 117909"/>
                <a:gd name="connsiteY0" fmla="*/ 6964 h 112650"/>
                <a:gd name="connsiteX1" fmla="*/ 54021 w 117909"/>
                <a:gd name="connsiteY1" fmla="*/ 76814 h 112650"/>
                <a:gd name="connsiteX2" fmla="*/ 76246 w 117909"/>
                <a:gd name="connsiteY2" fmla="*/ 111739 h 112650"/>
                <a:gd name="connsiteX3" fmla="*/ 66721 w 117909"/>
                <a:gd name="connsiteY3" fmla="*/ 41889 h 112650"/>
                <a:gd name="connsiteX4" fmla="*/ 117521 w 117909"/>
                <a:gd name="connsiteY4" fmla="*/ 73639 h 112650"/>
                <a:gd name="connsiteX5" fmla="*/ 88946 w 117909"/>
                <a:gd name="connsiteY5" fmla="*/ 22839 h 112650"/>
                <a:gd name="connsiteX6" fmla="*/ 66721 w 117909"/>
                <a:gd name="connsiteY6" fmla="*/ 614 h 112650"/>
                <a:gd name="connsiteX7" fmla="*/ 44496 w 117909"/>
                <a:gd name="connsiteY7" fmla="*/ 45064 h 112650"/>
                <a:gd name="connsiteX8" fmla="*/ 46 w 117909"/>
                <a:gd name="connsiteY8" fmla="*/ 6964 h 11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909" h="112650">
                  <a:moveTo>
                    <a:pt x="46" y="6964"/>
                  </a:moveTo>
                  <a:cubicBezTo>
                    <a:pt x="1633" y="12256"/>
                    <a:pt x="41321" y="59352"/>
                    <a:pt x="54021" y="76814"/>
                  </a:cubicBezTo>
                  <a:cubicBezTo>
                    <a:pt x="66721" y="94277"/>
                    <a:pt x="74129" y="117560"/>
                    <a:pt x="76246" y="111739"/>
                  </a:cubicBezTo>
                  <a:cubicBezTo>
                    <a:pt x="78363" y="105918"/>
                    <a:pt x="59842" y="48239"/>
                    <a:pt x="66721" y="41889"/>
                  </a:cubicBezTo>
                  <a:cubicBezTo>
                    <a:pt x="73600" y="35539"/>
                    <a:pt x="113817" y="76814"/>
                    <a:pt x="117521" y="73639"/>
                  </a:cubicBezTo>
                  <a:cubicBezTo>
                    <a:pt x="121225" y="70464"/>
                    <a:pt x="97413" y="35010"/>
                    <a:pt x="88946" y="22839"/>
                  </a:cubicBezTo>
                  <a:cubicBezTo>
                    <a:pt x="80479" y="10668"/>
                    <a:pt x="74129" y="-3090"/>
                    <a:pt x="66721" y="614"/>
                  </a:cubicBezTo>
                  <a:cubicBezTo>
                    <a:pt x="59313" y="4318"/>
                    <a:pt x="50846" y="43477"/>
                    <a:pt x="44496" y="45064"/>
                  </a:cubicBezTo>
                  <a:cubicBezTo>
                    <a:pt x="38146" y="46652"/>
                    <a:pt x="-1541" y="1672"/>
                    <a:pt x="46" y="69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7" name="フリーフォーム 1766">
              <a:extLst>
                <a:ext uri="{FF2B5EF4-FFF2-40B4-BE49-F238E27FC236}">
                  <a16:creationId xmlns:a16="http://schemas.microsoft.com/office/drawing/2014/main" id="{DCF53EE0-5AF1-D853-1CC7-043F286F759A}"/>
                </a:ext>
              </a:extLst>
            </p:cNvPr>
            <p:cNvSpPr/>
            <p:nvPr/>
          </p:nvSpPr>
          <p:spPr>
            <a:xfrm>
              <a:off x="1679505" y="3060689"/>
              <a:ext cx="103616" cy="27174"/>
            </a:xfrm>
            <a:custGeom>
              <a:avLst/>
              <a:gdLst>
                <a:gd name="connsiteX0" fmla="*/ 70 w 103616"/>
                <a:gd name="connsiteY0" fmla="*/ 25411 h 27174"/>
                <a:gd name="connsiteX1" fmla="*/ 98495 w 103616"/>
                <a:gd name="connsiteY1" fmla="*/ 11 h 27174"/>
                <a:gd name="connsiteX2" fmla="*/ 82620 w 103616"/>
                <a:gd name="connsiteY2" fmla="*/ 22236 h 27174"/>
                <a:gd name="connsiteX3" fmla="*/ 70 w 103616"/>
                <a:gd name="connsiteY3" fmla="*/ 25411 h 2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16" h="27174">
                  <a:moveTo>
                    <a:pt x="70" y="25411"/>
                  </a:moveTo>
                  <a:cubicBezTo>
                    <a:pt x="2716" y="21707"/>
                    <a:pt x="84737" y="540"/>
                    <a:pt x="98495" y="11"/>
                  </a:cubicBezTo>
                  <a:cubicBezTo>
                    <a:pt x="112253" y="-518"/>
                    <a:pt x="95320" y="18003"/>
                    <a:pt x="82620" y="22236"/>
                  </a:cubicBezTo>
                  <a:cubicBezTo>
                    <a:pt x="69920" y="26469"/>
                    <a:pt x="-2576" y="29115"/>
                    <a:pt x="70" y="254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8" name="フリーフォーム 1767">
              <a:extLst>
                <a:ext uri="{FF2B5EF4-FFF2-40B4-BE49-F238E27FC236}">
                  <a16:creationId xmlns:a16="http://schemas.microsoft.com/office/drawing/2014/main" id="{E6B2CA6F-E932-5747-52AF-AC9E830CD21E}"/>
                </a:ext>
              </a:extLst>
            </p:cNvPr>
            <p:cNvSpPr/>
            <p:nvPr/>
          </p:nvSpPr>
          <p:spPr>
            <a:xfrm>
              <a:off x="1713049" y="2984137"/>
              <a:ext cx="151321" cy="162413"/>
            </a:xfrm>
            <a:custGeom>
              <a:avLst/>
              <a:gdLst>
                <a:gd name="connsiteX0" fmla="*/ 109401 w 151321"/>
                <a:gd name="connsiteY0" fmla="*/ 28938 h 162413"/>
                <a:gd name="connsiteX1" fmla="*/ 42726 w 151321"/>
                <a:gd name="connsiteY1" fmla="*/ 28938 h 162413"/>
                <a:gd name="connsiteX2" fmla="*/ 58601 w 151321"/>
                <a:gd name="connsiteY2" fmla="*/ 47988 h 162413"/>
                <a:gd name="connsiteX3" fmla="*/ 144326 w 151321"/>
                <a:gd name="connsiteY3" fmla="*/ 101963 h 162413"/>
                <a:gd name="connsiteX4" fmla="*/ 141151 w 151321"/>
                <a:gd name="connsiteY4" fmla="*/ 140063 h 162413"/>
                <a:gd name="connsiteX5" fmla="*/ 99876 w 151321"/>
                <a:gd name="connsiteY5" fmla="*/ 162288 h 162413"/>
                <a:gd name="connsiteX6" fmla="*/ 64951 w 151321"/>
                <a:gd name="connsiteY6" fmla="*/ 130538 h 162413"/>
                <a:gd name="connsiteX7" fmla="*/ 49076 w 151321"/>
                <a:gd name="connsiteY7" fmla="*/ 108313 h 162413"/>
                <a:gd name="connsiteX8" fmla="*/ 71301 w 151321"/>
                <a:gd name="connsiteY8" fmla="*/ 114663 h 162413"/>
                <a:gd name="connsiteX9" fmla="*/ 112576 w 151321"/>
                <a:gd name="connsiteY9" fmla="*/ 133713 h 162413"/>
                <a:gd name="connsiteX10" fmla="*/ 106226 w 151321"/>
                <a:gd name="connsiteY10" fmla="*/ 101963 h 162413"/>
                <a:gd name="connsiteX11" fmla="*/ 55426 w 151321"/>
                <a:gd name="connsiteY11" fmla="*/ 73388 h 162413"/>
                <a:gd name="connsiteX12" fmla="*/ 17326 w 151321"/>
                <a:gd name="connsiteY12" fmla="*/ 25763 h 162413"/>
                <a:gd name="connsiteX13" fmla="*/ 26851 w 151321"/>
                <a:gd name="connsiteY13" fmla="*/ 363 h 162413"/>
                <a:gd name="connsiteX14" fmla="*/ 1451 w 151321"/>
                <a:gd name="connsiteY14" fmla="*/ 9888 h 162413"/>
                <a:gd name="connsiteX15" fmla="*/ 109401 w 151321"/>
                <a:gd name="connsiteY15" fmla="*/ 28938 h 16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1321" h="162413">
                  <a:moveTo>
                    <a:pt x="109401" y="28938"/>
                  </a:moveTo>
                  <a:cubicBezTo>
                    <a:pt x="116280" y="32113"/>
                    <a:pt x="42726" y="28938"/>
                    <a:pt x="42726" y="28938"/>
                  </a:cubicBezTo>
                  <a:cubicBezTo>
                    <a:pt x="34259" y="32113"/>
                    <a:pt x="41668" y="35817"/>
                    <a:pt x="58601" y="47988"/>
                  </a:cubicBezTo>
                  <a:cubicBezTo>
                    <a:pt x="75534" y="60159"/>
                    <a:pt x="130568" y="86617"/>
                    <a:pt x="144326" y="101963"/>
                  </a:cubicBezTo>
                  <a:cubicBezTo>
                    <a:pt x="158084" y="117309"/>
                    <a:pt x="148559" y="130009"/>
                    <a:pt x="141151" y="140063"/>
                  </a:cubicBezTo>
                  <a:cubicBezTo>
                    <a:pt x="133743" y="150117"/>
                    <a:pt x="112576" y="163875"/>
                    <a:pt x="99876" y="162288"/>
                  </a:cubicBezTo>
                  <a:cubicBezTo>
                    <a:pt x="87176" y="160701"/>
                    <a:pt x="73418" y="139534"/>
                    <a:pt x="64951" y="130538"/>
                  </a:cubicBezTo>
                  <a:cubicBezTo>
                    <a:pt x="56484" y="121542"/>
                    <a:pt x="48018" y="110959"/>
                    <a:pt x="49076" y="108313"/>
                  </a:cubicBezTo>
                  <a:cubicBezTo>
                    <a:pt x="50134" y="105667"/>
                    <a:pt x="60718" y="110430"/>
                    <a:pt x="71301" y="114663"/>
                  </a:cubicBezTo>
                  <a:cubicBezTo>
                    <a:pt x="81884" y="118896"/>
                    <a:pt x="106755" y="135830"/>
                    <a:pt x="112576" y="133713"/>
                  </a:cubicBezTo>
                  <a:cubicBezTo>
                    <a:pt x="118397" y="131596"/>
                    <a:pt x="115751" y="112017"/>
                    <a:pt x="106226" y="101963"/>
                  </a:cubicBezTo>
                  <a:cubicBezTo>
                    <a:pt x="96701" y="91909"/>
                    <a:pt x="70243" y="86088"/>
                    <a:pt x="55426" y="73388"/>
                  </a:cubicBezTo>
                  <a:cubicBezTo>
                    <a:pt x="40609" y="60688"/>
                    <a:pt x="22088" y="37934"/>
                    <a:pt x="17326" y="25763"/>
                  </a:cubicBezTo>
                  <a:cubicBezTo>
                    <a:pt x="12564" y="13592"/>
                    <a:pt x="29497" y="3009"/>
                    <a:pt x="26851" y="363"/>
                  </a:cubicBezTo>
                  <a:cubicBezTo>
                    <a:pt x="24205" y="-2283"/>
                    <a:pt x="-7016" y="10417"/>
                    <a:pt x="1451" y="9888"/>
                  </a:cubicBezTo>
                  <a:cubicBezTo>
                    <a:pt x="9918" y="9359"/>
                    <a:pt x="102522" y="25763"/>
                    <a:pt x="109401" y="289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9" name="フリーフォーム 1768">
              <a:extLst>
                <a:ext uri="{FF2B5EF4-FFF2-40B4-BE49-F238E27FC236}">
                  <a16:creationId xmlns:a16="http://schemas.microsoft.com/office/drawing/2014/main" id="{20D39CBB-6092-D49E-2290-7D392B0FF9C6}"/>
                </a:ext>
              </a:extLst>
            </p:cNvPr>
            <p:cNvSpPr/>
            <p:nvPr/>
          </p:nvSpPr>
          <p:spPr>
            <a:xfrm>
              <a:off x="1761998" y="3007818"/>
              <a:ext cx="154590" cy="60295"/>
            </a:xfrm>
            <a:custGeom>
              <a:avLst/>
              <a:gdLst>
                <a:gd name="connsiteX0" fmla="*/ 127 w 154590"/>
                <a:gd name="connsiteY0" fmla="*/ 59232 h 60295"/>
                <a:gd name="connsiteX1" fmla="*/ 143002 w 154590"/>
                <a:gd name="connsiteY1" fmla="*/ 2082 h 60295"/>
                <a:gd name="connsiteX2" fmla="*/ 143002 w 154590"/>
                <a:gd name="connsiteY2" fmla="*/ 14782 h 60295"/>
                <a:gd name="connsiteX3" fmla="*/ 117602 w 154590"/>
                <a:gd name="connsiteY3" fmla="*/ 37007 h 60295"/>
                <a:gd name="connsiteX4" fmla="*/ 127 w 154590"/>
                <a:gd name="connsiteY4" fmla="*/ 59232 h 6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590" h="60295">
                  <a:moveTo>
                    <a:pt x="127" y="59232"/>
                  </a:moveTo>
                  <a:cubicBezTo>
                    <a:pt x="4360" y="53411"/>
                    <a:pt x="143002" y="2082"/>
                    <a:pt x="143002" y="2082"/>
                  </a:cubicBezTo>
                  <a:cubicBezTo>
                    <a:pt x="166815" y="-5326"/>
                    <a:pt x="147235" y="8961"/>
                    <a:pt x="143002" y="14782"/>
                  </a:cubicBezTo>
                  <a:cubicBezTo>
                    <a:pt x="138769" y="20603"/>
                    <a:pt x="136652" y="28540"/>
                    <a:pt x="117602" y="37007"/>
                  </a:cubicBezTo>
                  <a:cubicBezTo>
                    <a:pt x="98552" y="45474"/>
                    <a:pt x="-4106" y="65053"/>
                    <a:pt x="127" y="59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0" name="フリーフォーム 1769">
              <a:extLst>
                <a:ext uri="{FF2B5EF4-FFF2-40B4-BE49-F238E27FC236}">
                  <a16:creationId xmlns:a16="http://schemas.microsoft.com/office/drawing/2014/main" id="{3DDE05FB-2261-315E-F23D-38CBBEE7ABE4}"/>
                </a:ext>
              </a:extLst>
            </p:cNvPr>
            <p:cNvSpPr/>
            <p:nvPr/>
          </p:nvSpPr>
          <p:spPr>
            <a:xfrm>
              <a:off x="1844326" y="2987635"/>
              <a:ext cx="143390" cy="134225"/>
            </a:xfrm>
            <a:custGeom>
              <a:avLst/>
              <a:gdLst>
                <a:gd name="connsiteX0" fmla="*/ 349 w 143390"/>
                <a:gd name="connsiteY0" fmla="*/ 40 h 134225"/>
                <a:gd name="connsiteX1" fmla="*/ 63849 w 143390"/>
                <a:gd name="connsiteY1" fmla="*/ 92115 h 134225"/>
                <a:gd name="connsiteX2" fmla="*/ 143224 w 143390"/>
                <a:gd name="connsiteY2" fmla="*/ 76240 h 134225"/>
                <a:gd name="connsiteX3" fmla="*/ 41624 w 143390"/>
                <a:gd name="connsiteY3" fmla="*/ 133390 h 134225"/>
                <a:gd name="connsiteX4" fmla="*/ 38449 w 143390"/>
                <a:gd name="connsiteY4" fmla="*/ 104815 h 134225"/>
                <a:gd name="connsiteX5" fmla="*/ 349 w 143390"/>
                <a:gd name="connsiteY5" fmla="*/ 40 h 13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390" h="134225">
                  <a:moveTo>
                    <a:pt x="349" y="40"/>
                  </a:moveTo>
                  <a:cubicBezTo>
                    <a:pt x="4582" y="-2077"/>
                    <a:pt x="40037" y="79415"/>
                    <a:pt x="63849" y="92115"/>
                  </a:cubicBezTo>
                  <a:cubicBezTo>
                    <a:pt x="87662" y="104815"/>
                    <a:pt x="146928" y="69361"/>
                    <a:pt x="143224" y="76240"/>
                  </a:cubicBezTo>
                  <a:cubicBezTo>
                    <a:pt x="139520" y="83119"/>
                    <a:pt x="59087" y="128627"/>
                    <a:pt x="41624" y="133390"/>
                  </a:cubicBezTo>
                  <a:cubicBezTo>
                    <a:pt x="24161" y="138153"/>
                    <a:pt x="45328" y="121748"/>
                    <a:pt x="38449" y="104815"/>
                  </a:cubicBezTo>
                  <a:cubicBezTo>
                    <a:pt x="31570" y="87882"/>
                    <a:pt x="-3884" y="2157"/>
                    <a:pt x="349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1" name="フリーフォーム 1770">
              <a:extLst>
                <a:ext uri="{FF2B5EF4-FFF2-40B4-BE49-F238E27FC236}">
                  <a16:creationId xmlns:a16="http://schemas.microsoft.com/office/drawing/2014/main" id="{C869A572-9255-16AD-01D3-1F5BEDD31F64}"/>
                </a:ext>
              </a:extLst>
            </p:cNvPr>
            <p:cNvSpPr/>
            <p:nvPr/>
          </p:nvSpPr>
          <p:spPr>
            <a:xfrm>
              <a:off x="1865487" y="2968431"/>
              <a:ext cx="113679" cy="114546"/>
            </a:xfrm>
            <a:custGeom>
              <a:avLst/>
              <a:gdLst>
                <a:gd name="connsiteX0" fmla="*/ 10938 w 113679"/>
                <a:gd name="connsiteY0" fmla="*/ 194 h 114546"/>
                <a:gd name="connsiteX1" fmla="*/ 58563 w 113679"/>
                <a:gd name="connsiteY1" fmla="*/ 41469 h 114546"/>
                <a:gd name="connsiteX2" fmla="*/ 112538 w 113679"/>
                <a:gd name="connsiteY2" fmla="*/ 114494 h 114546"/>
                <a:gd name="connsiteX3" fmla="*/ 96663 w 113679"/>
                <a:gd name="connsiteY3" fmla="*/ 54169 h 114546"/>
                <a:gd name="connsiteX4" fmla="*/ 87138 w 113679"/>
                <a:gd name="connsiteY4" fmla="*/ 41469 h 114546"/>
                <a:gd name="connsiteX5" fmla="*/ 4588 w 113679"/>
                <a:gd name="connsiteY5" fmla="*/ 57344 h 114546"/>
                <a:gd name="connsiteX6" fmla="*/ 10938 w 113679"/>
                <a:gd name="connsiteY6" fmla="*/ 194 h 11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679" h="114546">
                  <a:moveTo>
                    <a:pt x="10938" y="194"/>
                  </a:moveTo>
                  <a:cubicBezTo>
                    <a:pt x="19934" y="-2452"/>
                    <a:pt x="41630" y="22419"/>
                    <a:pt x="58563" y="41469"/>
                  </a:cubicBezTo>
                  <a:cubicBezTo>
                    <a:pt x="75496" y="60519"/>
                    <a:pt x="106188" y="112377"/>
                    <a:pt x="112538" y="114494"/>
                  </a:cubicBezTo>
                  <a:cubicBezTo>
                    <a:pt x="118888" y="116611"/>
                    <a:pt x="96663" y="54169"/>
                    <a:pt x="96663" y="54169"/>
                  </a:cubicBezTo>
                  <a:cubicBezTo>
                    <a:pt x="92430" y="41998"/>
                    <a:pt x="102484" y="40940"/>
                    <a:pt x="87138" y="41469"/>
                  </a:cubicBezTo>
                  <a:cubicBezTo>
                    <a:pt x="71792" y="41998"/>
                    <a:pt x="14113" y="57873"/>
                    <a:pt x="4588" y="57344"/>
                  </a:cubicBezTo>
                  <a:cubicBezTo>
                    <a:pt x="-4937" y="56815"/>
                    <a:pt x="1942" y="2840"/>
                    <a:pt x="10938" y="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2" name="フリーフォーム 1771">
              <a:extLst>
                <a:ext uri="{FF2B5EF4-FFF2-40B4-BE49-F238E27FC236}">
                  <a16:creationId xmlns:a16="http://schemas.microsoft.com/office/drawing/2014/main" id="{3B9364AD-BCE4-CF12-F97B-AD1711A982CD}"/>
                </a:ext>
              </a:extLst>
            </p:cNvPr>
            <p:cNvSpPr/>
            <p:nvPr/>
          </p:nvSpPr>
          <p:spPr>
            <a:xfrm>
              <a:off x="1877887" y="3003546"/>
              <a:ext cx="97219" cy="88918"/>
            </a:xfrm>
            <a:custGeom>
              <a:avLst/>
              <a:gdLst>
                <a:gd name="connsiteX0" fmla="*/ 46163 w 97219"/>
                <a:gd name="connsiteY0" fmla="*/ 4 h 88918"/>
                <a:gd name="connsiteX1" fmla="*/ 30288 w 97219"/>
                <a:gd name="connsiteY1" fmla="*/ 60329 h 88918"/>
                <a:gd name="connsiteX2" fmla="*/ 96963 w 97219"/>
                <a:gd name="connsiteY2" fmla="*/ 88904 h 88918"/>
                <a:gd name="connsiteX3" fmla="*/ 1713 w 97219"/>
                <a:gd name="connsiteY3" fmla="*/ 57154 h 88918"/>
                <a:gd name="connsiteX4" fmla="*/ 46163 w 97219"/>
                <a:gd name="connsiteY4" fmla="*/ 4 h 8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219" h="88918">
                  <a:moveTo>
                    <a:pt x="46163" y="4"/>
                  </a:moveTo>
                  <a:cubicBezTo>
                    <a:pt x="50926" y="533"/>
                    <a:pt x="21821" y="45512"/>
                    <a:pt x="30288" y="60329"/>
                  </a:cubicBezTo>
                  <a:cubicBezTo>
                    <a:pt x="38755" y="75146"/>
                    <a:pt x="101726" y="89433"/>
                    <a:pt x="96963" y="88904"/>
                  </a:cubicBezTo>
                  <a:cubicBezTo>
                    <a:pt x="92201" y="88375"/>
                    <a:pt x="13355" y="68267"/>
                    <a:pt x="1713" y="57154"/>
                  </a:cubicBezTo>
                  <a:cubicBezTo>
                    <a:pt x="-9929" y="46042"/>
                    <a:pt x="41400" y="-525"/>
                    <a:pt x="46163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3" name="フリーフォーム 1772">
              <a:extLst>
                <a:ext uri="{FF2B5EF4-FFF2-40B4-BE49-F238E27FC236}">
                  <a16:creationId xmlns:a16="http://schemas.microsoft.com/office/drawing/2014/main" id="{42DE8A17-6514-8650-9A63-6E048DAA7820}"/>
                </a:ext>
              </a:extLst>
            </p:cNvPr>
            <p:cNvSpPr/>
            <p:nvPr/>
          </p:nvSpPr>
          <p:spPr>
            <a:xfrm>
              <a:off x="1933551" y="2969759"/>
              <a:ext cx="95687" cy="122561"/>
            </a:xfrm>
            <a:custGeom>
              <a:avLst/>
              <a:gdLst>
                <a:gd name="connsiteX0" fmla="*/ 24 w 95687"/>
                <a:gd name="connsiteY0" fmla="*/ 2041 h 122561"/>
                <a:gd name="connsiteX1" fmla="*/ 47649 w 95687"/>
                <a:gd name="connsiteY1" fmla="*/ 113166 h 122561"/>
                <a:gd name="connsiteX2" fmla="*/ 95274 w 95687"/>
                <a:gd name="connsiteY2" fmla="*/ 113166 h 122561"/>
                <a:gd name="connsiteX3" fmla="*/ 69874 w 95687"/>
                <a:gd name="connsiteY3" fmla="*/ 84591 h 122561"/>
                <a:gd name="connsiteX4" fmla="*/ 53999 w 95687"/>
                <a:gd name="connsiteY4" fmla="*/ 52841 h 122561"/>
                <a:gd name="connsiteX5" fmla="*/ 53999 w 95687"/>
                <a:gd name="connsiteY5" fmla="*/ 40141 h 122561"/>
                <a:gd name="connsiteX6" fmla="*/ 24 w 95687"/>
                <a:gd name="connsiteY6" fmla="*/ 2041 h 12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87" h="122561">
                  <a:moveTo>
                    <a:pt x="24" y="2041"/>
                  </a:moveTo>
                  <a:cubicBezTo>
                    <a:pt x="-1034" y="14212"/>
                    <a:pt x="31774" y="94645"/>
                    <a:pt x="47649" y="113166"/>
                  </a:cubicBezTo>
                  <a:cubicBezTo>
                    <a:pt x="63524" y="131687"/>
                    <a:pt x="91570" y="117928"/>
                    <a:pt x="95274" y="113166"/>
                  </a:cubicBezTo>
                  <a:cubicBezTo>
                    <a:pt x="98978" y="108404"/>
                    <a:pt x="76753" y="94645"/>
                    <a:pt x="69874" y="84591"/>
                  </a:cubicBezTo>
                  <a:cubicBezTo>
                    <a:pt x="62995" y="74537"/>
                    <a:pt x="56645" y="60249"/>
                    <a:pt x="53999" y="52841"/>
                  </a:cubicBezTo>
                  <a:cubicBezTo>
                    <a:pt x="51353" y="45433"/>
                    <a:pt x="57703" y="44374"/>
                    <a:pt x="53999" y="40141"/>
                  </a:cubicBezTo>
                  <a:cubicBezTo>
                    <a:pt x="50295" y="35908"/>
                    <a:pt x="1082" y="-10130"/>
                    <a:pt x="24" y="2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4" name="フリーフォーム 1773">
              <a:extLst>
                <a:ext uri="{FF2B5EF4-FFF2-40B4-BE49-F238E27FC236}">
                  <a16:creationId xmlns:a16="http://schemas.microsoft.com/office/drawing/2014/main" id="{6D238196-623C-F04C-9635-6D65891B1956}"/>
                </a:ext>
              </a:extLst>
            </p:cNvPr>
            <p:cNvSpPr/>
            <p:nvPr/>
          </p:nvSpPr>
          <p:spPr>
            <a:xfrm>
              <a:off x="1961484" y="2955775"/>
              <a:ext cx="59010" cy="114018"/>
            </a:xfrm>
            <a:custGeom>
              <a:avLst/>
              <a:gdLst>
                <a:gd name="connsiteX0" fmla="*/ 666 w 59010"/>
                <a:gd name="connsiteY0" fmla="*/ 85875 h 114018"/>
                <a:gd name="connsiteX1" fmla="*/ 22891 w 59010"/>
                <a:gd name="connsiteY1" fmla="*/ 3325 h 114018"/>
                <a:gd name="connsiteX2" fmla="*/ 57816 w 59010"/>
                <a:gd name="connsiteY2" fmla="*/ 25550 h 114018"/>
                <a:gd name="connsiteX3" fmla="*/ 48291 w 59010"/>
                <a:gd name="connsiteY3" fmla="*/ 111275 h 114018"/>
                <a:gd name="connsiteX4" fmla="*/ 666 w 59010"/>
                <a:gd name="connsiteY4" fmla="*/ 85875 h 1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10" h="114018">
                  <a:moveTo>
                    <a:pt x="666" y="85875"/>
                  </a:moveTo>
                  <a:cubicBezTo>
                    <a:pt x="-3567" y="67883"/>
                    <a:pt x="13366" y="13379"/>
                    <a:pt x="22891" y="3325"/>
                  </a:cubicBezTo>
                  <a:cubicBezTo>
                    <a:pt x="32416" y="-6729"/>
                    <a:pt x="53583" y="7558"/>
                    <a:pt x="57816" y="25550"/>
                  </a:cubicBezTo>
                  <a:cubicBezTo>
                    <a:pt x="62049" y="43542"/>
                    <a:pt x="54112" y="101750"/>
                    <a:pt x="48291" y="111275"/>
                  </a:cubicBezTo>
                  <a:cubicBezTo>
                    <a:pt x="42470" y="120800"/>
                    <a:pt x="4899" y="103867"/>
                    <a:pt x="666" y="8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5" name="フリーフォーム 1774">
              <a:extLst>
                <a:ext uri="{FF2B5EF4-FFF2-40B4-BE49-F238E27FC236}">
                  <a16:creationId xmlns:a16="http://schemas.microsoft.com/office/drawing/2014/main" id="{12DA9141-3596-6826-7F4A-6AF7A0D82196}"/>
                </a:ext>
              </a:extLst>
            </p:cNvPr>
            <p:cNvSpPr/>
            <p:nvPr/>
          </p:nvSpPr>
          <p:spPr>
            <a:xfrm>
              <a:off x="1372692" y="2866329"/>
              <a:ext cx="682710" cy="274357"/>
            </a:xfrm>
            <a:custGeom>
              <a:avLst/>
              <a:gdLst>
                <a:gd name="connsiteX0" fmla="*/ 2083 w 682710"/>
                <a:gd name="connsiteY0" fmla="*/ 273746 h 274357"/>
                <a:gd name="connsiteX1" fmla="*/ 319583 w 682710"/>
                <a:gd name="connsiteY1" fmla="*/ 83246 h 274357"/>
                <a:gd name="connsiteX2" fmla="*/ 291008 w 682710"/>
                <a:gd name="connsiteY2" fmla="*/ 105471 h 274357"/>
                <a:gd name="connsiteX3" fmla="*/ 475158 w 682710"/>
                <a:gd name="connsiteY3" fmla="*/ 51496 h 274357"/>
                <a:gd name="connsiteX4" fmla="*/ 681533 w 682710"/>
                <a:gd name="connsiteY4" fmla="*/ 696 h 274357"/>
                <a:gd name="connsiteX5" fmla="*/ 551358 w 682710"/>
                <a:gd name="connsiteY5" fmla="*/ 26096 h 274357"/>
                <a:gd name="connsiteX6" fmla="*/ 383083 w 682710"/>
                <a:gd name="connsiteY6" fmla="*/ 83246 h 274357"/>
                <a:gd name="connsiteX7" fmla="*/ 294183 w 682710"/>
                <a:gd name="connsiteY7" fmla="*/ 111821 h 274357"/>
                <a:gd name="connsiteX8" fmla="*/ 186233 w 682710"/>
                <a:gd name="connsiteY8" fmla="*/ 143571 h 274357"/>
                <a:gd name="connsiteX9" fmla="*/ 2083 w 682710"/>
                <a:gd name="connsiteY9" fmla="*/ 273746 h 2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2710" h="274357">
                  <a:moveTo>
                    <a:pt x="2083" y="273746"/>
                  </a:moveTo>
                  <a:cubicBezTo>
                    <a:pt x="24308" y="263692"/>
                    <a:pt x="271429" y="111292"/>
                    <a:pt x="319583" y="83246"/>
                  </a:cubicBezTo>
                  <a:cubicBezTo>
                    <a:pt x="367737" y="55200"/>
                    <a:pt x="265079" y="110763"/>
                    <a:pt x="291008" y="105471"/>
                  </a:cubicBezTo>
                  <a:cubicBezTo>
                    <a:pt x="316937" y="100179"/>
                    <a:pt x="410071" y="68958"/>
                    <a:pt x="475158" y="51496"/>
                  </a:cubicBezTo>
                  <a:cubicBezTo>
                    <a:pt x="540245" y="34034"/>
                    <a:pt x="668833" y="4929"/>
                    <a:pt x="681533" y="696"/>
                  </a:cubicBezTo>
                  <a:cubicBezTo>
                    <a:pt x="694233" y="-3537"/>
                    <a:pt x="601100" y="12338"/>
                    <a:pt x="551358" y="26096"/>
                  </a:cubicBezTo>
                  <a:cubicBezTo>
                    <a:pt x="501616" y="39854"/>
                    <a:pt x="425945" y="68959"/>
                    <a:pt x="383083" y="83246"/>
                  </a:cubicBezTo>
                  <a:cubicBezTo>
                    <a:pt x="340221" y="97533"/>
                    <a:pt x="326991" y="101767"/>
                    <a:pt x="294183" y="111821"/>
                  </a:cubicBezTo>
                  <a:cubicBezTo>
                    <a:pt x="261375" y="121875"/>
                    <a:pt x="230683" y="120288"/>
                    <a:pt x="186233" y="143571"/>
                  </a:cubicBezTo>
                  <a:cubicBezTo>
                    <a:pt x="141783" y="166854"/>
                    <a:pt x="-20142" y="283800"/>
                    <a:pt x="2083" y="2737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6" name="フリーフォーム 1775">
              <a:extLst>
                <a:ext uri="{FF2B5EF4-FFF2-40B4-BE49-F238E27FC236}">
                  <a16:creationId xmlns:a16="http://schemas.microsoft.com/office/drawing/2014/main" id="{3D5E309D-740A-F3CE-84F6-31A5A5278241}"/>
                </a:ext>
              </a:extLst>
            </p:cNvPr>
            <p:cNvSpPr/>
            <p:nvPr/>
          </p:nvSpPr>
          <p:spPr>
            <a:xfrm>
              <a:off x="2047794" y="2866855"/>
              <a:ext cx="79543" cy="219263"/>
            </a:xfrm>
            <a:custGeom>
              <a:avLst/>
              <a:gdLst>
                <a:gd name="connsiteX0" fmla="*/ 81 w 79543"/>
                <a:gd name="connsiteY0" fmla="*/ 170 h 219263"/>
                <a:gd name="connsiteX1" fmla="*/ 50881 w 79543"/>
                <a:gd name="connsiteY1" fmla="*/ 139870 h 219263"/>
                <a:gd name="connsiteX2" fmla="*/ 79456 w 79543"/>
                <a:gd name="connsiteY2" fmla="*/ 219245 h 219263"/>
                <a:gd name="connsiteX3" fmla="*/ 60406 w 79543"/>
                <a:gd name="connsiteY3" fmla="*/ 133520 h 219263"/>
                <a:gd name="connsiteX4" fmla="*/ 63581 w 79543"/>
                <a:gd name="connsiteY4" fmla="*/ 111295 h 219263"/>
                <a:gd name="connsiteX5" fmla="*/ 81 w 79543"/>
                <a:gd name="connsiteY5" fmla="*/ 170 h 2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43" h="219263">
                  <a:moveTo>
                    <a:pt x="81" y="170"/>
                  </a:moveTo>
                  <a:cubicBezTo>
                    <a:pt x="-2036" y="4932"/>
                    <a:pt x="37652" y="103358"/>
                    <a:pt x="50881" y="139870"/>
                  </a:cubicBezTo>
                  <a:cubicBezTo>
                    <a:pt x="64110" y="176383"/>
                    <a:pt x="77868" y="220303"/>
                    <a:pt x="79456" y="219245"/>
                  </a:cubicBezTo>
                  <a:cubicBezTo>
                    <a:pt x="81044" y="218187"/>
                    <a:pt x="60406" y="133520"/>
                    <a:pt x="60406" y="133520"/>
                  </a:cubicBezTo>
                  <a:cubicBezTo>
                    <a:pt x="57760" y="115528"/>
                    <a:pt x="70460" y="130874"/>
                    <a:pt x="63581" y="111295"/>
                  </a:cubicBezTo>
                  <a:cubicBezTo>
                    <a:pt x="56702" y="91716"/>
                    <a:pt x="2198" y="-4592"/>
                    <a:pt x="81" y="1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7" name="フリーフォーム 1776">
              <a:extLst>
                <a:ext uri="{FF2B5EF4-FFF2-40B4-BE49-F238E27FC236}">
                  <a16:creationId xmlns:a16="http://schemas.microsoft.com/office/drawing/2014/main" id="{67FF3B7B-8792-9E30-67BB-7B2C14FB7A6E}"/>
                </a:ext>
              </a:extLst>
            </p:cNvPr>
            <p:cNvSpPr/>
            <p:nvPr/>
          </p:nvSpPr>
          <p:spPr>
            <a:xfrm>
              <a:off x="1419225" y="2901318"/>
              <a:ext cx="632213" cy="264157"/>
            </a:xfrm>
            <a:custGeom>
              <a:avLst/>
              <a:gdLst>
                <a:gd name="connsiteX0" fmla="*/ 0 w 632213"/>
                <a:gd name="connsiteY0" fmla="*/ 264157 h 264157"/>
                <a:gd name="connsiteX1" fmla="*/ 158750 w 632213"/>
                <a:gd name="connsiteY1" fmla="*/ 137157 h 264157"/>
                <a:gd name="connsiteX2" fmla="*/ 155575 w 632213"/>
                <a:gd name="connsiteY2" fmla="*/ 153032 h 264157"/>
                <a:gd name="connsiteX3" fmla="*/ 396875 w 632213"/>
                <a:gd name="connsiteY3" fmla="*/ 41907 h 264157"/>
                <a:gd name="connsiteX4" fmla="*/ 628650 w 632213"/>
                <a:gd name="connsiteY4" fmla="*/ 632 h 264157"/>
                <a:gd name="connsiteX5" fmla="*/ 517525 w 632213"/>
                <a:gd name="connsiteY5" fmla="*/ 22857 h 264157"/>
                <a:gd name="connsiteX6" fmla="*/ 254000 w 632213"/>
                <a:gd name="connsiteY6" fmla="*/ 99057 h 264157"/>
                <a:gd name="connsiteX7" fmla="*/ 320675 w 632213"/>
                <a:gd name="connsiteY7" fmla="*/ 67307 h 264157"/>
                <a:gd name="connsiteX8" fmla="*/ 212725 w 632213"/>
                <a:gd name="connsiteY8" fmla="*/ 124457 h 264157"/>
                <a:gd name="connsiteX9" fmla="*/ 0 w 632213"/>
                <a:gd name="connsiteY9" fmla="*/ 264157 h 26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2213" h="264157">
                  <a:moveTo>
                    <a:pt x="0" y="264157"/>
                  </a:moveTo>
                  <a:cubicBezTo>
                    <a:pt x="66410" y="209917"/>
                    <a:pt x="132821" y="155678"/>
                    <a:pt x="158750" y="137157"/>
                  </a:cubicBezTo>
                  <a:cubicBezTo>
                    <a:pt x="184679" y="118636"/>
                    <a:pt x="115888" y="168907"/>
                    <a:pt x="155575" y="153032"/>
                  </a:cubicBezTo>
                  <a:cubicBezTo>
                    <a:pt x="195262" y="137157"/>
                    <a:pt x="318029" y="67307"/>
                    <a:pt x="396875" y="41907"/>
                  </a:cubicBezTo>
                  <a:cubicBezTo>
                    <a:pt x="475721" y="16507"/>
                    <a:pt x="608542" y="3807"/>
                    <a:pt x="628650" y="632"/>
                  </a:cubicBezTo>
                  <a:cubicBezTo>
                    <a:pt x="648758" y="-2543"/>
                    <a:pt x="579967" y="6453"/>
                    <a:pt x="517525" y="22857"/>
                  </a:cubicBezTo>
                  <a:cubicBezTo>
                    <a:pt x="455083" y="39261"/>
                    <a:pt x="286808" y="91649"/>
                    <a:pt x="254000" y="99057"/>
                  </a:cubicBezTo>
                  <a:cubicBezTo>
                    <a:pt x="221192" y="106465"/>
                    <a:pt x="327554" y="63074"/>
                    <a:pt x="320675" y="67307"/>
                  </a:cubicBezTo>
                  <a:cubicBezTo>
                    <a:pt x="313796" y="71540"/>
                    <a:pt x="212725" y="124457"/>
                    <a:pt x="212725" y="124457"/>
                  </a:cubicBezTo>
                  <a:lnTo>
                    <a:pt x="0" y="2641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8" name="フリーフォーム 1777">
              <a:extLst>
                <a:ext uri="{FF2B5EF4-FFF2-40B4-BE49-F238E27FC236}">
                  <a16:creationId xmlns:a16="http://schemas.microsoft.com/office/drawing/2014/main" id="{28CFCB18-7681-2FD8-1EDC-61644476DCC8}"/>
                </a:ext>
              </a:extLst>
            </p:cNvPr>
            <p:cNvSpPr/>
            <p:nvPr/>
          </p:nvSpPr>
          <p:spPr>
            <a:xfrm>
              <a:off x="1403350" y="3140075"/>
              <a:ext cx="136525" cy="177806"/>
            </a:xfrm>
            <a:custGeom>
              <a:avLst/>
              <a:gdLst>
                <a:gd name="connsiteX0" fmla="*/ 0 w 136525"/>
                <a:gd name="connsiteY0" fmla="*/ 0 h 177806"/>
                <a:gd name="connsiteX1" fmla="*/ 92075 w 136525"/>
                <a:gd name="connsiteY1" fmla="*/ 127000 h 177806"/>
                <a:gd name="connsiteX2" fmla="*/ 136525 w 136525"/>
                <a:gd name="connsiteY2" fmla="*/ 177800 h 177806"/>
                <a:gd name="connsiteX3" fmla="*/ 92075 w 136525"/>
                <a:gd name="connsiteY3" fmla="*/ 130175 h 177806"/>
                <a:gd name="connsiteX4" fmla="*/ 50800 w 136525"/>
                <a:gd name="connsiteY4" fmla="*/ 92075 h 177806"/>
                <a:gd name="connsiteX5" fmla="*/ 57150 w 136525"/>
                <a:gd name="connsiteY5" fmla="*/ 101600 h 177806"/>
                <a:gd name="connsiteX6" fmla="*/ 0 w 136525"/>
                <a:gd name="connsiteY6" fmla="*/ 0 h 17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525" h="177806">
                  <a:moveTo>
                    <a:pt x="0" y="0"/>
                  </a:moveTo>
                  <a:cubicBezTo>
                    <a:pt x="34660" y="48683"/>
                    <a:pt x="69321" y="97367"/>
                    <a:pt x="92075" y="127000"/>
                  </a:cubicBezTo>
                  <a:cubicBezTo>
                    <a:pt x="114829" y="156633"/>
                    <a:pt x="136525" y="177271"/>
                    <a:pt x="136525" y="177800"/>
                  </a:cubicBezTo>
                  <a:cubicBezTo>
                    <a:pt x="136525" y="178329"/>
                    <a:pt x="106362" y="144462"/>
                    <a:pt x="92075" y="130175"/>
                  </a:cubicBezTo>
                  <a:cubicBezTo>
                    <a:pt x="77788" y="115888"/>
                    <a:pt x="50800" y="92075"/>
                    <a:pt x="50800" y="92075"/>
                  </a:cubicBezTo>
                  <a:cubicBezTo>
                    <a:pt x="44979" y="87313"/>
                    <a:pt x="57150" y="101600"/>
                    <a:pt x="57150" y="1016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9" name="フリーフォーム 1778">
              <a:extLst>
                <a:ext uri="{FF2B5EF4-FFF2-40B4-BE49-F238E27FC236}">
                  <a16:creationId xmlns:a16="http://schemas.microsoft.com/office/drawing/2014/main" id="{46523EF2-58CA-CC32-5E05-8F68A993B62D}"/>
                </a:ext>
              </a:extLst>
            </p:cNvPr>
            <p:cNvSpPr/>
            <p:nvPr/>
          </p:nvSpPr>
          <p:spPr>
            <a:xfrm>
              <a:off x="2028825" y="2886072"/>
              <a:ext cx="73055" cy="195229"/>
            </a:xfrm>
            <a:custGeom>
              <a:avLst/>
              <a:gdLst>
                <a:gd name="connsiteX0" fmla="*/ 0 w 73055"/>
                <a:gd name="connsiteY0" fmla="*/ 3 h 195229"/>
                <a:gd name="connsiteX1" fmla="*/ 31750 w 73055"/>
                <a:gd name="connsiteY1" fmla="*/ 98428 h 195229"/>
                <a:gd name="connsiteX2" fmla="*/ 73025 w 73055"/>
                <a:gd name="connsiteY2" fmla="*/ 193678 h 195229"/>
                <a:gd name="connsiteX3" fmla="*/ 38100 w 73055"/>
                <a:gd name="connsiteY3" fmla="*/ 152403 h 195229"/>
                <a:gd name="connsiteX4" fmla="*/ 15875 w 73055"/>
                <a:gd name="connsiteY4" fmla="*/ 85728 h 195229"/>
                <a:gd name="connsiteX5" fmla="*/ 31750 w 73055"/>
                <a:gd name="connsiteY5" fmla="*/ 101603 h 195229"/>
                <a:gd name="connsiteX6" fmla="*/ 0 w 73055"/>
                <a:gd name="connsiteY6" fmla="*/ 3 h 19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55" h="195229">
                  <a:moveTo>
                    <a:pt x="0" y="3"/>
                  </a:moveTo>
                  <a:cubicBezTo>
                    <a:pt x="0" y="-526"/>
                    <a:pt x="19579" y="66149"/>
                    <a:pt x="31750" y="98428"/>
                  </a:cubicBezTo>
                  <a:cubicBezTo>
                    <a:pt x="43921" y="130707"/>
                    <a:pt x="71967" y="184682"/>
                    <a:pt x="73025" y="193678"/>
                  </a:cubicBezTo>
                  <a:cubicBezTo>
                    <a:pt x="74083" y="202674"/>
                    <a:pt x="47625" y="170395"/>
                    <a:pt x="38100" y="152403"/>
                  </a:cubicBezTo>
                  <a:cubicBezTo>
                    <a:pt x="28575" y="134411"/>
                    <a:pt x="16933" y="94195"/>
                    <a:pt x="15875" y="85728"/>
                  </a:cubicBezTo>
                  <a:cubicBezTo>
                    <a:pt x="14817" y="77261"/>
                    <a:pt x="32279" y="110599"/>
                    <a:pt x="31750" y="101603"/>
                  </a:cubicBezTo>
                  <a:cubicBezTo>
                    <a:pt x="31221" y="92607"/>
                    <a:pt x="0" y="53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0" name="フリーフォーム 1779">
              <a:extLst>
                <a:ext uri="{FF2B5EF4-FFF2-40B4-BE49-F238E27FC236}">
                  <a16:creationId xmlns:a16="http://schemas.microsoft.com/office/drawing/2014/main" id="{452950E8-2EBA-9778-6BCF-E2006FE63165}"/>
                </a:ext>
              </a:extLst>
            </p:cNvPr>
            <p:cNvSpPr/>
            <p:nvPr/>
          </p:nvSpPr>
          <p:spPr>
            <a:xfrm>
              <a:off x="1523904" y="3077235"/>
              <a:ext cx="585046" cy="208906"/>
            </a:xfrm>
            <a:custGeom>
              <a:avLst/>
              <a:gdLst>
                <a:gd name="connsiteX0" fmla="*/ 96 w 585046"/>
                <a:gd name="connsiteY0" fmla="*/ 208890 h 208906"/>
                <a:gd name="connsiteX1" fmla="*/ 349346 w 585046"/>
                <a:gd name="connsiteY1" fmla="*/ 62840 h 208906"/>
                <a:gd name="connsiteX2" fmla="*/ 581121 w 585046"/>
                <a:gd name="connsiteY2" fmla="*/ 2515 h 208906"/>
                <a:gd name="connsiteX3" fmla="*/ 479521 w 585046"/>
                <a:gd name="connsiteY3" fmla="*/ 18390 h 208906"/>
                <a:gd name="connsiteX4" fmla="*/ 279496 w 585046"/>
                <a:gd name="connsiteY4" fmla="*/ 81890 h 208906"/>
                <a:gd name="connsiteX5" fmla="*/ 384271 w 585046"/>
                <a:gd name="connsiteY5" fmla="*/ 53315 h 208906"/>
                <a:gd name="connsiteX6" fmla="*/ 96 w 585046"/>
                <a:gd name="connsiteY6" fmla="*/ 208890 h 20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046" h="208906">
                  <a:moveTo>
                    <a:pt x="96" y="208890"/>
                  </a:moveTo>
                  <a:cubicBezTo>
                    <a:pt x="-5725" y="210478"/>
                    <a:pt x="252509" y="97236"/>
                    <a:pt x="349346" y="62840"/>
                  </a:cubicBezTo>
                  <a:cubicBezTo>
                    <a:pt x="446183" y="28444"/>
                    <a:pt x="559425" y="9923"/>
                    <a:pt x="581121" y="2515"/>
                  </a:cubicBezTo>
                  <a:cubicBezTo>
                    <a:pt x="602817" y="-4893"/>
                    <a:pt x="529792" y="5161"/>
                    <a:pt x="479521" y="18390"/>
                  </a:cubicBezTo>
                  <a:cubicBezTo>
                    <a:pt x="429250" y="31619"/>
                    <a:pt x="295371" y="76069"/>
                    <a:pt x="279496" y="81890"/>
                  </a:cubicBezTo>
                  <a:cubicBezTo>
                    <a:pt x="263621" y="87711"/>
                    <a:pt x="429779" y="33207"/>
                    <a:pt x="384271" y="53315"/>
                  </a:cubicBezTo>
                  <a:cubicBezTo>
                    <a:pt x="338763" y="73423"/>
                    <a:pt x="5917" y="207302"/>
                    <a:pt x="96" y="208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1" name="フリーフォーム 1780">
              <a:extLst>
                <a:ext uri="{FF2B5EF4-FFF2-40B4-BE49-F238E27FC236}">
                  <a16:creationId xmlns:a16="http://schemas.microsoft.com/office/drawing/2014/main" id="{7CD9D691-3171-DCCD-2124-7923D291827D}"/>
                </a:ext>
              </a:extLst>
            </p:cNvPr>
            <p:cNvSpPr/>
            <p:nvPr/>
          </p:nvSpPr>
          <p:spPr>
            <a:xfrm>
              <a:off x="1522561" y="3082505"/>
              <a:ext cx="596042" cy="220021"/>
            </a:xfrm>
            <a:custGeom>
              <a:avLst/>
              <a:gdLst>
                <a:gd name="connsiteX0" fmla="*/ 1439 w 596042"/>
                <a:gd name="connsiteY0" fmla="*/ 219495 h 220021"/>
                <a:gd name="connsiteX1" fmla="*/ 445939 w 596042"/>
                <a:gd name="connsiteY1" fmla="*/ 41695 h 220021"/>
                <a:gd name="connsiteX2" fmla="*/ 369739 w 596042"/>
                <a:gd name="connsiteY2" fmla="*/ 73445 h 220021"/>
                <a:gd name="connsiteX3" fmla="*/ 595164 w 596042"/>
                <a:gd name="connsiteY3" fmla="*/ 420 h 220021"/>
                <a:gd name="connsiteX4" fmla="*/ 442764 w 596042"/>
                <a:gd name="connsiteY4" fmla="*/ 44870 h 220021"/>
                <a:gd name="connsiteX5" fmla="*/ 312589 w 596042"/>
                <a:gd name="connsiteY5" fmla="*/ 73445 h 220021"/>
                <a:gd name="connsiteX6" fmla="*/ 303064 w 596042"/>
                <a:gd name="connsiteY6" fmla="*/ 95670 h 220021"/>
                <a:gd name="connsiteX7" fmla="*/ 1439 w 596042"/>
                <a:gd name="connsiteY7" fmla="*/ 219495 h 22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042" h="220021">
                  <a:moveTo>
                    <a:pt x="1439" y="219495"/>
                  </a:moveTo>
                  <a:cubicBezTo>
                    <a:pt x="25251" y="210499"/>
                    <a:pt x="384556" y="66037"/>
                    <a:pt x="445939" y="41695"/>
                  </a:cubicBezTo>
                  <a:cubicBezTo>
                    <a:pt x="507322" y="17353"/>
                    <a:pt x="344868" y="80324"/>
                    <a:pt x="369739" y="73445"/>
                  </a:cubicBezTo>
                  <a:cubicBezTo>
                    <a:pt x="394610" y="66566"/>
                    <a:pt x="582993" y="5182"/>
                    <a:pt x="595164" y="420"/>
                  </a:cubicBezTo>
                  <a:cubicBezTo>
                    <a:pt x="607335" y="-4342"/>
                    <a:pt x="489860" y="32699"/>
                    <a:pt x="442764" y="44870"/>
                  </a:cubicBezTo>
                  <a:cubicBezTo>
                    <a:pt x="395668" y="57041"/>
                    <a:pt x="335872" y="64978"/>
                    <a:pt x="312589" y="73445"/>
                  </a:cubicBezTo>
                  <a:cubicBezTo>
                    <a:pt x="289306" y="81912"/>
                    <a:pt x="349631" y="71857"/>
                    <a:pt x="303064" y="95670"/>
                  </a:cubicBezTo>
                  <a:cubicBezTo>
                    <a:pt x="256497" y="119482"/>
                    <a:pt x="-22373" y="228491"/>
                    <a:pt x="1439" y="2194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2" name="フリーフォーム 1781">
              <a:extLst>
                <a:ext uri="{FF2B5EF4-FFF2-40B4-BE49-F238E27FC236}">
                  <a16:creationId xmlns:a16="http://schemas.microsoft.com/office/drawing/2014/main" id="{34C171E8-784E-7A01-C3DD-3A879696142E}"/>
                </a:ext>
              </a:extLst>
            </p:cNvPr>
            <p:cNvSpPr/>
            <p:nvPr/>
          </p:nvSpPr>
          <p:spPr>
            <a:xfrm>
              <a:off x="1695450" y="3435078"/>
              <a:ext cx="410448" cy="82068"/>
            </a:xfrm>
            <a:custGeom>
              <a:avLst/>
              <a:gdLst>
                <a:gd name="connsiteX0" fmla="*/ 0 w 410448"/>
                <a:gd name="connsiteY0" fmla="*/ 16147 h 82068"/>
                <a:gd name="connsiteX1" fmla="*/ 161925 w 410448"/>
                <a:gd name="connsiteY1" fmla="*/ 76472 h 82068"/>
                <a:gd name="connsiteX2" fmla="*/ 130175 w 410448"/>
                <a:gd name="connsiteY2" fmla="*/ 73297 h 82068"/>
                <a:gd name="connsiteX3" fmla="*/ 257175 w 410448"/>
                <a:gd name="connsiteY3" fmla="*/ 54247 h 82068"/>
                <a:gd name="connsiteX4" fmla="*/ 409575 w 410448"/>
                <a:gd name="connsiteY4" fmla="*/ 272 h 82068"/>
                <a:gd name="connsiteX5" fmla="*/ 311150 w 410448"/>
                <a:gd name="connsiteY5" fmla="*/ 35197 h 82068"/>
                <a:gd name="connsiteX6" fmla="*/ 139700 w 410448"/>
                <a:gd name="connsiteY6" fmla="*/ 76472 h 82068"/>
                <a:gd name="connsiteX7" fmla="*/ 222250 w 410448"/>
                <a:gd name="connsiteY7" fmla="*/ 79647 h 82068"/>
                <a:gd name="connsiteX8" fmla="*/ 146050 w 410448"/>
                <a:gd name="connsiteY8" fmla="*/ 57422 h 82068"/>
                <a:gd name="connsiteX9" fmla="*/ 0 w 410448"/>
                <a:gd name="connsiteY9" fmla="*/ 16147 h 8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448" h="82068">
                  <a:moveTo>
                    <a:pt x="0" y="16147"/>
                  </a:moveTo>
                  <a:cubicBezTo>
                    <a:pt x="70114" y="41547"/>
                    <a:pt x="140229" y="66947"/>
                    <a:pt x="161925" y="76472"/>
                  </a:cubicBezTo>
                  <a:cubicBezTo>
                    <a:pt x="183621" y="85997"/>
                    <a:pt x="114300" y="77001"/>
                    <a:pt x="130175" y="73297"/>
                  </a:cubicBezTo>
                  <a:cubicBezTo>
                    <a:pt x="146050" y="69593"/>
                    <a:pt x="210608" y="66418"/>
                    <a:pt x="257175" y="54247"/>
                  </a:cubicBezTo>
                  <a:cubicBezTo>
                    <a:pt x="303742" y="42076"/>
                    <a:pt x="409575" y="272"/>
                    <a:pt x="409575" y="272"/>
                  </a:cubicBezTo>
                  <a:cubicBezTo>
                    <a:pt x="418571" y="-2903"/>
                    <a:pt x="356129" y="22497"/>
                    <a:pt x="311150" y="35197"/>
                  </a:cubicBezTo>
                  <a:cubicBezTo>
                    <a:pt x="266171" y="47897"/>
                    <a:pt x="154517" y="69064"/>
                    <a:pt x="139700" y="76472"/>
                  </a:cubicBezTo>
                  <a:cubicBezTo>
                    <a:pt x="124883" y="83880"/>
                    <a:pt x="221192" y="82822"/>
                    <a:pt x="222250" y="79647"/>
                  </a:cubicBezTo>
                  <a:cubicBezTo>
                    <a:pt x="223308" y="76472"/>
                    <a:pt x="146050" y="57422"/>
                    <a:pt x="146050" y="57422"/>
                  </a:cubicBezTo>
                  <a:lnTo>
                    <a:pt x="0" y="161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3" name="フリーフォーム 1782">
              <a:extLst>
                <a:ext uri="{FF2B5EF4-FFF2-40B4-BE49-F238E27FC236}">
                  <a16:creationId xmlns:a16="http://schemas.microsoft.com/office/drawing/2014/main" id="{FB5F3F79-C4F1-A469-4EDB-380EECF94C8F}"/>
                </a:ext>
              </a:extLst>
            </p:cNvPr>
            <p:cNvSpPr/>
            <p:nvPr/>
          </p:nvSpPr>
          <p:spPr>
            <a:xfrm>
              <a:off x="1727195" y="3479411"/>
              <a:ext cx="350277" cy="72686"/>
            </a:xfrm>
            <a:custGeom>
              <a:avLst/>
              <a:gdLst>
                <a:gd name="connsiteX0" fmla="*/ 5 w 350277"/>
                <a:gd name="connsiteY0" fmla="*/ 41664 h 72686"/>
                <a:gd name="connsiteX1" fmla="*/ 180980 w 350277"/>
                <a:gd name="connsiteY1" fmla="*/ 44839 h 72686"/>
                <a:gd name="connsiteX2" fmla="*/ 349255 w 350277"/>
                <a:gd name="connsiteY2" fmla="*/ 389 h 72686"/>
                <a:gd name="connsiteX3" fmla="*/ 244480 w 350277"/>
                <a:gd name="connsiteY3" fmla="*/ 25789 h 72686"/>
                <a:gd name="connsiteX4" fmla="*/ 101605 w 350277"/>
                <a:gd name="connsiteY4" fmla="*/ 70239 h 72686"/>
                <a:gd name="connsiteX5" fmla="*/ 174630 w 350277"/>
                <a:gd name="connsiteY5" fmla="*/ 63889 h 72686"/>
                <a:gd name="connsiteX6" fmla="*/ 5 w 350277"/>
                <a:gd name="connsiteY6" fmla="*/ 41664 h 7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277" h="72686">
                  <a:moveTo>
                    <a:pt x="5" y="41664"/>
                  </a:moveTo>
                  <a:cubicBezTo>
                    <a:pt x="1063" y="38489"/>
                    <a:pt x="122772" y="51718"/>
                    <a:pt x="180980" y="44839"/>
                  </a:cubicBezTo>
                  <a:cubicBezTo>
                    <a:pt x="239188" y="37960"/>
                    <a:pt x="338672" y="3564"/>
                    <a:pt x="349255" y="389"/>
                  </a:cubicBezTo>
                  <a:cubicBezTo>
                    <a:pt x="359838" y="-2786"/>
                    <a:pt x="285755" y="14147"/>
                    <a:pt x="244480" y="25789"/>
                  </a:cubicBezTo>
                  <a:cubicBezTo>
                    <a:pt x="203205" y="37431"/>
                    <a:pt x="113247" y="63889"/>
                    <a:pt x="101605" y="70239"/>
                  </a:cubicBezTo>
                  <a:cubicBezTo>
                    <a:pt x="89963" y="76589"/>
                    <a:pt x="185213" y="69181"/>
                    <a:pt x="174630" y="63889"/>
                  </a:cubicBezTo>
                  <a:cubicBezTo>
                    <a:pt x="164047" y="58597"/>
                    <a:pt x="-1053" y="44839"/>
                    <a:pt x="5" y="416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4" name="フリーフォーム 1783">
              <a:extLst>
                <a:ext uri="{FF2B5EF4-FFF2-40B4-BE49-F238E27FC236}">
                  <a16:creationId xmlns:a16="http://schemas.microsoft.com/office/drawing/2014/main" id="{74AEC436-9832-7393-DA0A-5334824432AE}"/>
                </a:ext>
              </a:extLst>
            </p:cNvPr>
            <p:cNvSpPr/>
            <p:nvPr/>
          </p:nvSpPr>
          <p:spPr>
            <a:xfrm>
              <a:off x="2686400" y="2602324"/>
              <a:ext cx="704280" cy="422292"/>
            </a:xfrm>
            <a:custGeom>
              <a:avLst/>
              <a:gdLst>
                <a:gd name="connsiteX0" fmla="*/ 104425 w 704280"/>
                <a:gd name="connsiteY0" fmla="*/ 1176 h 422292"/>
                <a:gd name="connsiteX1" fmla="*/ 79025 w 704280"/>
                <a:gd name="connsiteY1" fmla="*/ 96426 h 422292"/>
                <a:gd name="connsiteX2" fmla="*/ 21875 w 704280"/>
                <a:gd name="connsiteY2" fmla="*/ 217076 h 422292"/>
                <a:gd name="connsiteX3" fmla="*/ 101250 w 704280"/>
                <a:gd name="connsiteY3" fmla="*/ 248826 h 422292"/>
                <a:gd name="connsiteX4" fmla="*/ 250475 w 704280"/>
                <a:gd name="connsiteY4" fmla="*/ 328201 h 422292"/>
                <a:gd name="connsiteX5" fmla="*/ 342550 w 704280"/>
                <a:gd name="connsiteY5" fmla="*/ 334551 h 422292"/>
                <a:gd name="connsiteX6" fmla="*/ 545750 w 704280"/>
                <a:gd name="connsiteY6" fmla="*/ 404401 h 422292"/>
                <a:gd name="connsiteX7" fmla="*/ 698150 w 704280"/>
                <a:gd name="connsiteY7" fmla="*/ 420276 h 422292"/>
                <a:gd name="connsiteX8" fmla="*/ 637825 w 704280"/>
                <a:gd name="connsiteY8" fmla="*/ 413926 h 422292"/>
                <a:gd name="connsiteX9" fmla="*/ 310800 w 704280"/>
                <a:gd name="connsiteY9" fmla="*/ 347251 h 422292"/>
                <a:gd name="connsiteX10" fmla="*/ 234600 w 704280"/>
                <a:gd name="connsiteY10" fmla="*/ 305976 h 422292"/>
                <a:gd name="connsiteX11" fmla="*/ 25050 w 704280"/>
                <a:gd name="connsiteY11" fmla="*/ 232951 h 422292"/>
                <a:gd name="connsiteX12" fmla="*/ 2825 w 704280"/>
                <a:gd name="connsiteY12" fmla="*/ 226601 h 422292"/>
                <a:gd name="connsiteX13" fmla="*/ 15525 w 704280"/>
                <a:gd name="connsiteY13" fmla="*/ 163101 h 422292"/>
                <a:gd name="connsiteX14" fmla="*/ 104425 w 704280"/>
                <a:gd name="connsiteY14" fmla="*/ 1176 h 42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4280" h="422292">
                  <a:moveTo>
                    <a:pt x="104425" y="1176"/>
                  </a:moveTo>
                  <a:cubicBezTo>
                    <a:pt x="115008" y="-9936"/>
                    <a:pt x="92783" y="60443"/>
                    <a:pt x="79025" y="96426"/>
                  </a:cubicBezTo>
                  <a:cubicBezTo>
                    <a:pt x="65267" y="132409"/>
                    <a:pt x="18171" y="191676"/>
                    <a:pt x="21875" y="217076"/>
                  </a:cubicBezTo>
                  <a:cubicBezTo>
                    <a:pt x="25579" y="242476"/>
                    <a:pt x="63150" y="230305"/>
                    <a:pt x="101250" y="248826"/>
                  </a:cubicBezTo>
                  <a:cubicBezTo>
                    <a:pt x="139350" y="267347"/>
                    <a:pt x="210258" y="313914"/>
                    <a:pt x="250475" y="328201"/>
                  </a:cubicBezTo>
                  <a:cubicBezTo>
                    <a:pt x="290692" y="342488"/>
                    <a:pt x="293338" y="321851"/>
                    <a:pt x="342550" y="334551"/>
                  </a:cubicBezTo>
                  <a:cubicBezTo>
                    <a:pt x="391762" y="347251"/>
                    <a:pt x="486483" y="390114"/>
                    <a:pt x="545750" y="404401"/>
                  </a:cubicBezTo>
                  <a:cubicBezTo>
                    <a:pt x="605017" y="418688"/>
                    <a:pt x="698150" y="420276"/>
                    <a:pt x="698150" y="420276"/>
                  </a:cubicBezTo>
                  <a:cubicBezTo>
                    <a:pt x="713496" y="421864"/>
                    <a:pt x="702383" y="426097"/>
                    <a:pt x="637825" y="413926"/>
                  </a:cubicBezTo>
                  <a:cubicBezTo>
                    <a:pt x="573267" y="401755"/>
                    <a:pt x="378004" y="365243"/>
                    <a:pt x="310800" y="347251"/>
                  </a:cubicBezTo>
                  <a:cubicBezTo>
                    <a:pt x="243596" y="329259"/>
                    <a:pt x="282225" y="325026"/>
                    <a:pt x="234600" y="305976"/>
                  </a:cubicBezTo>
                  <a:cubicBezTo>
                    <a:pt x="186975" y="286926"/>
                    <a:pt x="63679" y="246180"/>
                    <a:pt x="25050" y="232951"/>
                  </a:cubicBezTo>
                  <a:cubicBezTo>
                    <a:pt x="-13579" y="219722"/>
                    <a:pt x="4412" y="238243"/>
                    <a:pt x="2825" y="226601"/>
                  </a:cubicBezTo>
                  <a:cubicBezTo>
                    <a:pt x="1238" y="214959"/>
                    <a:pt x="708" y="195909"/>
                    <a:pt x="15525" y="163101"/>
                  </a:cubicBezTo>
                  <a:cubicBezTo>
                    <a:pt x="30342" y="130293"/>
                    <a:pt x="93842" y="12288"/>
                    <a:pt x="104425" y="11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5" name="フリーフォーム 1784">
              <a:extLst>
                <a:ext uri="{FF2B5EF4-FFF2-40B4-BE49-F238E27FC236}">
                  <a16:creationId xmlns:a16="http://schemas.microsoft.com/office/drawing/2014/main" id="{BC758E0E-B3BE-B080-8BFD-7CD8A33BDACD}"/>
                </a:ext>
              </a:extLst>
            </p:cNvPr>
            <p:cNvSpPr/>
            <p:nvPr/>
          </p:nvSpPr>
          <p:spPr>
            <a:xfrm>
              <a:off x="2793141" y="2625534"/>
              <a:ext cx="733249" cy="243751"/>
            </a:xfrm>
            <a:custGeom>
              <a:avLst/>
              <a:gdLst>
                <a:gd name="connsiteX0" fmla="*/ 859 w 733249"/>
                <a:gd name="connsiteY0" fmla="*/ 191 h 243751"/>
                <a:gd name="connsiteX1" fmla="*/ 242159 w 733249"/>
                <a:gd name="connsiteY1" fmla="*/ 95441 h 243751"/>
                <a:gd name="connsiteX2" fmla="*/ 521559 w 733249"/>
                <a:gd name="connsiteY2" fmla="*/ 190691 h 243751"/>
                <a:gd name="connsiteX3" fmla="*/ 572359 w 733249"/>
                <a:gd name="connsiteY3" fmla="*/ 219266 h 243751"/>
                <a:gd name="connsiteX4" fmla="*/ 693009 w 733249"/>
                <a:gd name="connsiteY4" fmla="*/ 228791 h 243751"/>
                <a:gd name="connsiteX5" fmla="*/ 731109 w 733249"/>
                <a:gd name="connsiteY5" fmla="*/ 231966 h 243751"/>
                <a:gd name="connsiteX6" fmla="*/ 639034 w 733249"/>
                <a:gd name="connsiteY6" fmla="*/ 241491 h 243751"/>
                <a:gd name="connsiteX7" fmla="*/ 540609 w 733249"/>
                <a:gd name="connsiteY7" fmla="*/ 184341 h 243751"/>
                <a:gd name="connsiteX8" fmla="*/ 467584 w 733249"/>
                <a:gd name="connsiteY8" fmla="*/ 152591 h 243751"/>
                <a:gd name="connsiteX9" fmla="*/ 356459 w 733249"/>
                <a:gd name="connsiteY9" fmla="*/ 120841 h 243751"/>
                <a:gd name="connsiteX10" fmla="*/ 210409 w 733249"/>
                <a:gd name="connsiteY10" fmla="*/ 44641 h 243751"/>
                <a:gd name="connsiteX11" fmla="*/ 162784 w 733249"/>
                <a:gd name="connsiteY11" fmla="*/ 70041 h 243751"/>
                <a:gd name="connsiteX12" fmla="*/ 859 w 733249"/>
                <a:gd name="connsiteY12" fmla="*/ 191 h 24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249" h="243751">
                  <a:moveTo>
                    <a:pt x="859" y="191"/>
                  </a:moveTo>
                  <a:cubicBezTo>
                    <a:pt x="14088" y="4424"/>
                    <a:pt x="155376" y="63691"/>
                    <a:pt x="242159" y="95441"/>
                  </a:cubicBezTo>
                  <a:cubicBezTo>
                    <a:pt x="328942" y="127191"/>
                    <a:pt x="466526" y="170054"/>
                    <a:pt x="521559" y="190691"/>
                  </a:cubicBezTo>
                  <a:cubicBezTo>
                    <a:pt x="576592" y="211328"/>
                    <a:pt x="543784" y="212916"/>
                    <a:pt x="572359" y="219266"/>
                  </a:cubicBezTo>
                  <a:cubicBezTo>
                    <a:pt x="600934" y="225616"/>
                    <a:pt x="693009" y="228791"/>
                    <a:pt x="693009" y="228791"/>
                  </a:cubicBezTo>
                  <a:cubicBezTo>
                    <a:pt x="719467" y="230908"/>
                    <a:pt x="740105" y="229849"/>
                    <a:pt x="731109" y="231966"/>
                  </a:cubicBezTo>
                  <a:cubicBezTo>
                    <a:pt x="722113" y="234083"/>
                    <a:pt x="670784" y="249428"/>
                    <a:pt x="639034" y="241491"/>
                  </a:cubicBezTo>
                  <a:cubicBezTo>
                    <a:pt x="607284" y="233554"/>
                    <a:pt x="569184" y="199158"/>
                    <a:pt x="540609" y="184341"/>
                  </a:cubicBezTo>
                  <a:cubicBezTo>
                    <a:pt x="512034" y="169524"/>
                    <a:pt x="498276" y="163174"/>
                    <a:pt x="467584" y="152591"/>
                  </a:cubicBezTo>
                  <a:cubicBezTo>
                    <a:pt x="436892" y="142008"/>
                    <a:pt x="399322" y="138833"/>
                    <a:pt x="356459" y="120841"/>
                  </a:cubicBezTo>
                  <a:cubicBezTo>
                    <a:pt x="313596" y="102849"/>
                    <a:pt x="242688" y="53108"/>
                    <a:pt x="210409" y="44641"/>
                  </a:cubicBezTo>
                  <a:cubicBezTo>
                    <a:pt x="178130" y="36174"/>
                    <a:pt x="194534" y="76920"/>
                    <a:pt x="162784" y="70041"/>
                  </a:cubicBezTo>
                  <a:cubicBezTo>
                    <a:pt x="131034" y="63162"/>
                    <a:pt x="-12370" y="-4042"/>
                    <a:pt x="859" y="1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6" name="フリーフォーム 1785">
              <a:extLst>
                <a:ext uri="{FF2B5EF4-FFF2-40B4-BE49-F238E27FC236}">
                  <a16:creationId xmlns:a16="http://schemas.microsoft.com/office/drawing/2014/main" id="{1FAD2345-4732-D6DB-66F8-EC2819A01B71}"/>
                </a:ext>
              </a:extLst>
            </p:cNvPr>
            <p:cNvSpPr/>
            <p:nvPr/>
          </p:nvSpPr>
          <p:spPr>
            <a:xfrm>
              <a:off x="3368691" y="2841914"/>
              <a:ext cx="171623" cy="212528"/>
            </a:xfrm>
            <a:custGeom>
              <a:avLst/>
              <a:gdLst>
                <a:gd name="connsiteX0" fmla="*/ 168259 w 171623"/>
                <a:gd name="connsiteY0" fmla="*/ 2886 h 212528"/>
                <a:gd name="connsiteX1" fmla="*/ 3159 w 171623"/>
                <a:gd name="connsiteY1" fmla="*/ 209261 h 212528"/>
                <a:gd name="connsiteX2" fmla="*/ 63484 w 171623"/>
                <a:gd name="connsiteY2" fmla="*/ 126711 h 212528"/>
                <a:gd name="connsiteX3" fmla="*/ 111109 w 171623"/>
                <a:gd name="connsiteY3" fmla="*/ 88611 h 212528"/>
                <a:gd name="connsiteX4" fmla="*/ 168259 w 171623"/>
                <a:gd name="connsiteY4" fmla="*/ 2886 h 21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23" h="212528">
                  <a:moveTo>
                    <a:pt x="168259" y="2886"/>
                  </a:moveTo>
                  <a:cubicBezTo>
                    <a:pt x="150267" y="22994"/>
                    <a:pt x="20621" y="188624"/>
                    <a:pt x="3159" y="209261"/>
                  </a:cubicBezTo>
                  <a:cubicBezTo>
                    <a:pt x="-14303" y="229898"/>
                    <a:pt x="45492" y="146819"/>
                    <a:pt x="63484" y="126711"/>
                  </a:cubicBezTo>
                  <a:cubicBezTo>
                    <a:pt x="81476" y="106603"/>
                    <a:pt x="95234" y="103428"/>
                    <a:pt x="111109" y="88611"/>
                  </a:cubicBezTo>
                  <a:cubicBezTo>
                    <a:pt x="126984" y="73794"/>
                    <a:pt x="186251" y="-17222"/>
                    <a:pt x="168259" y="28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7" name="フリーフォーム 1786">
              <a:extLst>
                <a:ext uri="{FF2B5EF4-FFF2-40B4-BE49-F238E27FC236}">
                  <a16:creationId xmlns:a16="http://schemas.microsoft.com/office/drawing/2014/main" id="{8B2170AB-7D20-770A-6065-292FB60871B7}"/>
                </a:ext>
              </a:extLst>
            </p:cNvPr>
            <p:cNvSpPr/>
            <p:nvPr/>
          </p:nvSpPr>
          <p:spPr>
            <a:xfrm>
              <a:off x="2793294" y="2647814"/>
              <a:ext cx="699388" cy="225611"/>
            </a:xfrm>
            <a:custGeom>
              <a:avLst/>
              <a:gdLst>
                <a:gd name="connsiteX0" fmla="*/ 706 w 699388"/>
                <a:gd name="connsiteY0" fmla="*/ 136 h 225611"/>
                <a:gd name="connsiteX1" fmla="*/ 308681 w 699388"/>
                <a:gd name="connsiteY1" fmla="*/ 111261 h 225611"/>
                <a:gd name="connsiteX2" fmla="*/ 524581 w 699388"/>
                <a:gd name="connsiteY2" fmla="*/ 206511 h 225611"/>
                <a:gd name="connsiteX3" fmla="*/ 584906 w 699388"/>
                <a:gd name="connsiteY3" fmla="*/ 219211 h 225611"/>
                <a:gd name="connsiteX4" fmla="*/ 699206 w 699388"/>
                <a:gd name="connsiteY4" fmla="*/ 225561 h 225611"/>
                <a:gd name="connsiteX5" fmla="*/ 556331 w 699388"/>
                <a:gd name="connsiteY5" fmla="*/ 216036 h 225611"/>
                <a:gd name="connsiteX6" fmla="*/ 429331 w 699388"/>
                <a:gd name="connsiteY6" fmla="*/ 177936 h 225611"/>
                <a:gd name="connsiteX7" fmla="*/ 451556 w 699388"/>
                <a:gd name="connsiteY7" fmla="*/ 171586 h 225611"/>
                <a:gd name="connsiteX8" fmla="*/ 327731 w 699388"/>
                <a:gd name="connsiteY8" fmla="*/ 120786 h 225611"/>
                <a:gd name="connsiteX9" fmla="*/ 226131 w 699388"/>
                <a:gd name="connsiteY9" fmla="*/ 89036 h 225611"/>
                <a:gd name="connsiteX10" fmla="*/ 706 w 699388"/>
                <a:gd name="connsiteY10" fmla="*/ 136 h 22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9388" h="225611">
                  <a:moveTo>
                    <a:pt x="706" y="136"/>
                  </a:moveTo>
                  <a:cubicBezTo>
                    <a:pt x="14464" y="3840"/>
                    <a:pt x="221369" y="76865"/>
                    <a:pt x="308681" y="111261"/>
                  </a:cubicBezTo>
                  <a:cubicBezTo>
                    <a:pt x="395993" y="145657"/>
                    <a:pt x="478544" y="188519"/>
                    <a:pt x="524581" y="206511"/>
                  </a:cubicBezTo>
                  <a:cubicBezTo>
                    <a:pt x="570618" y="224503"/>
                    <a:pt x="555802" y="216036"/>
                    <a:pt x="584906" y="219211"/>
                  </a:cubicBezTo>
                  <a:cubicBezTo>
                    <a:pt x="614010" y="222386"/>
                    <a:pt x="703969" y="226090"/>
                    <a:pt x="699206" y="225561"/>
                  </a:cubicBezTo>
                  <a:cubicBezTo>
                    <a:pt x="694444" y="225032"/>
                    <a:pt x="601310" y="223974"/>
                    <a:pt x="556331" y="216036"/>
                  </a:cubicBezTo>
                  <a:cubicBezTo>
                    <a:pt x="511352" y="208098"/>
                    <a:pt x="446793" y="185344"/>
                    <a:pt x="429331" y="177936"/>
                  </a:cubicBezTo>
                  <a:cubicBezTo>
                    <a:pt x="411869" y="170528"/>
                    <a:pt x="468489" y="181111"/>
                    <a:pt x="451556" y="171586"/>
                  </a:cubicBezTo>
                  <a:cubicBezTo>
                    <a:pt x="434623" y="162061"/>
                    <a:pt x="365302" y="134544"/>
                    <a:pt x="327731" y="120786"/>
                  </a:cubicBezTo>
                  <a:cubicBezTo>
                    <a:pt x="290160" y="107028"/>
                    <a:pt x="274285" y="109144"/>
                    <a:pt x="226131" y="89036"/>
                  </a:cubicBezTo>
                  <a:cubicBezTo>
                    <a:pt x="177977" y="68928"/>
                    <a:pt x="-13052" y="-3568"/>
                    <a:pt x="706" y="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8" name="フリーフォーム 1787">
              <a:extLst>
                <a:ext uri="{FF2B5EF4-FFF2-40B4-BE49-F238E27FC236}">
                  <a16:creationId xmlns:a16="http://schemas.microsoft.com/office/drawing/2014/main" id="{93CD1F96-0A0E-EA93-40B0-1BB33F42F851}"/>
                </a:ext>
              </a:extLst>
            </p:cNvPr>
            <p:cNvSpPr/>
            <p:nvPr/>
          </p:nvSpPr>
          <p:spPr>
            <a:xfrm>
              <a:off x="2717629" y="2644601"/>
              <a:ext cx="760338" cy="378908"/>
            </a:xfrm>
            <a:custGeom>
              <a:avLst/>
              <a:gdLst>
                <a:gd name="connsiteX0" fmla="*/ 82721 w 760338"/>
                <a:gd name="connsiteY0" fmla="*/ 174 h 378908"/>
                <a:gd name="connsiteX1" fmla="*/ 50971 w 760338"/>
                <a:gd name="connsiteY1" fmla="*/ 85899 h 378908"/>
                <a:gd name="connsiteX2" fmla="*/ 22396 w 760338"/>
                <a:gd name="connsiteY2" fmla="*/ 152574 h 378908"/>
                <a:gd name="connsiteX3" fmla="*/ 146221 w 760338"/>
                <a:gd name="connsiteY3" fmla="*/ 244649 h 378908"/>
                <a:gd name="connsiteX4" fmla="*/ 203371 w 760338"/>
                <a:gd name="connsiteY4" fmla="*/ 225599 h 378908"/>
                <a:gd name="connsiteX5" fmla="*/ 279571 w 760338"/>
                <a:gd name="connsiteY5" fmla="*/ 273224 h 378908"/>
                <a:gd name="connsiteX6" fmla="*/ 412921 w 760338"/>
                <a:gd name="connsiteY6" fmla="*/ 314499 h 378908"/>
                <a:gd name="connsiteX7" fmla="*/ 651046 w 760338"/>
                <a:gd name="connsiteY7" fmla="*/ 377999 h 378908"/>
                <a:gd name="connsiteX8" fmla="*/ 679621 w 760338"/>
                <a:gd name="connsiteY8" fmla="*/ 343074 h 378908"/>
                <a:gd name="connsiteX9" fmla="*/ 758996 w 760338"/>
                <a:gd name="connsiteY9" fmla="*/ 225599 h 378908"/>
                <a:gd name="connsiteX10" fmla="*/ 724071 w 760338"/>
                <a:gd name="connsiteY10" fmla="*/ 285924 h 378908"/>
                <a:gd name="connsiteX11" fmla="*/ 654221 w 760338"/>
                <a:gd name="connsiteY11" fmla="*/ 368474 h 378908"/>
                <a:gd name="connsiteX12" fmla="*/ 470071 w 760338"/>
                <a:gd name="connsiteY12" fmla="*/ 358949 h 378908"/>
                <a:gd name="connsiteX13" fmla="*/ 247821 w 760338"/>
                <a:gd name="connsiteY13" fmla="*/ 260524 h 378908"/>
                <a:gd name="connsiteX14" fmla="*/ 9696 w 760338"/>
                <a:gd name="connsiteY14" fmla="*/ 174799 h 378908"/>
                <a:gd name="connsiteX15" fmla="*/ 50971 w 760338"/>
                <a:gd name="connsiteY15" fmla="*/ 66849 h 378908"/>
                <a:gd name="connsiteX16" fmla="*/ 82721 w 760338"/>
                <a:gd name="connsiteY16" fmla="*/ 174 h 37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0338" h="378908">
                  <a:moveTo>
                    <a:pt x="82721" y="174"/>
                  </a:moveTo>
                  <a:cubicBezTo>
                    <a:pt x="82721" y="3349"/>
                    <a:pt x="61025" y="60499"/>
                    <a:pt x="50971" y="85899"/>
                  </a:cubicBezTo>
                  <a:cubicBezTo>
                    <a:pt x="40917" y="111299"/>
                    <a:pt x="6521" y="126116"/>
                    <a:pt x="22396" y="152574"/>
                  </a:cubicBezTo>
                  <a:cubicBezTo>
                    <a:pt x="38271" y="179032"/>
                    <a:pt x="116059" y="232478"/>
                    <a:pt x="146221" y="244649"/>
                  </a:cubicBezTo>
                  <a:cubicBezTo>
                    <a:pt x="176383" y="256820"/>
                    <a:pt x="181146" y="220837"/>
                    <a:pt x="203371" y="225599"/>
                  </a:cubicBezTo>
                  <a:cubicBezTo>
                    <a:pt x="225596" y="230362"/>
                    <a:pt x="244646" y="258407"/>
                    <a:pt x="279571" y="273224"/>
                  </a:cubicBezTo>
                  <a:cubicBezTo>
                    <a:pt x="314496" y="288041"/>
                    <a:pt x="351009" y="297037"/>
                    <a:pt x="412921" y="314499"/>
                  </a:cubicBezTo>
                  <a:cubicBezTo>
                    <a:pt x="474833" y="331961"/>
                    <a:pt x="606596" y="373237"/>
                    <a:pt x="651046" y="377999"/>
                  </a:cubicBezTo>
                  <a:cubicBezTo>
                    <a:pt x="695496" y="382762"/>
                    <a:pt x="661629" y="368474"/>
                    <a:pt x="679621" y="343074"/>
                  </a:cubicBezTo>
                  <a:cubicBezTo>
                    <a:pt x="697613" y="317674"/>
                    <a:pt x="751588" y="235124"/>
                    <a:pt x="758996" y="225599"/>
                  </a:cubicBezTo>
                  <a:cubicBezTo>
                    <a:pt x="766404" y="216074"/>
                    <a:pt x="741533" y="262112"/>
                    <a:pt x="724071" y="285924"/>
                  </a:cubicBezTo>
                  <a:cubicBezTo>
                    <a:pt x="706609" y="309736"/>
                    <a:pt x="696554" y="356303"/>
                    <a:pt x="654221" y="368474"/>
                  </a:cubicBezTo>
                  <a:cubicBezTo>
                    <a:pt x="611888" y="380645"/>
                    <a:pt x="537804" y="376941"/>
                    <a:pt x="470071" y="358949"/>
                  </a:cubicBezTo>
                  <a:cubicBezTo>
                    <a:pt x="402338" y="340957"/>
                    <a:pt x="324550" y="291216"/>
                    <a:pt x="247821" y="260524"/>
                  </a:cubicBezTo>
                  <a:cubicBezTo>
                    <a:pt x="171092" y="229832"/>
                    <a:pt x="42504" y="207078"/>
                    <a:pt x="9696" y="174799"/>
                  </a:cubicBezTo>
                  <a:cubicBezTo>
                    <a:pt x="-23112" y="142520"/>
                    <a:pt x="36684" y="95953"/>
                    <a:pt x="50971" y="66849"/>
                  </a:cubicBezTo>
                  <a:cubicBezTo>
                    <a:pt x="65258" y="37745"/>
                    <a:pt x="82721" y="-3001"/>
                    <a:pt x="82721" y="1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9" name="フリーフォーム 1788">
              <a:extLst>
                <a:ext uri="{FF2B5EF4-FFF2-40B4-BE49-F238E27FC236}">
                  <a16:creationId xmlns:a16="http://schemas.microsoft.com/office/drawing/2014/main" id="{9D1199CC-1C64-6514-6E96-68B90B7FBEC5}"/>
                </a:ext>
              </a:extLst>
            </p:cNvPr>
            <p:cNvSpPr/>
            <p:nvPr/>
          </p:nvSpPr>
          <p:spPr>
            <a:xfrm>
              <a:off x="2730453" y="2691885"/>
              <a:ext cx="192463" cy="182837"/>
            </a:xfrm>
            <a:custGeom>
              <a:avLst/>
              <a:gdLst>
                <a:gd name="connsiteX0" fmla="*/ 47 w 192463"/>
                <a:gd name="connsiteY0" fmla="*/ 117990 h 182837"/>
                <a:gd name="connsiteX1" fmla="*/ 57197 w 192463"/>
                <a:gd name="connsiteY1" fmla="*/ 60840 h 182837"/>
                <a:gd name="connsiteX2" fmla="*/ 120697 w 192463"/>
                <a:gd name="connsiteY2" fmla="*/ 515 h 182837"/>
                <a:gd name="connsiteX3" fmla="*/ 117522 w 192463"/>
                <a:gd name="connsiteY3" fmla="*/ 35440 h 182837"/>
                <a:gd name="connsiteX4" fmla="*/ 117522 w 192463"/>
                <a:gd name="connsiteY4" fmla="*/ 98940 h 182837"/>
                <a:gd name="connsiteX5" fmla="*/ 158797 w 192463"/>
                <a:gd name="connsiteY5" fmla="*/ 70365 h 182837"/>
                <a:gd name="connsiteX6" fmla="*/ 190547 w 192463"/>
                <a:gd name="connsiteY6" fmla="*/ 41790 h 182837"/>
                <a:gd name="connsiteX7" fmla="*/ 187372 w 192463"/>
                <a:gd name="connsiteY7" fmla="*/ 64015 h 182837"/>
                <a:gd name="connsiteX8" fmla="*/ 174672 w 192463"/>
                <a:gd name="connsiteY8" fmla="*/ 130690 h 182837"/>
                <a:gd name="connsiteX9" fmla="*/ 171497 w 192463"/>
                <a:gd name="connsiteY9" fmla="*/ 181490 h 182837"/>
                <a:gd name="connsiteX10" fmla="*/ 146097 w 192463"/>
                <a:gd name="connsiteY10" fmla="*/ 162440 h 182837"/>
                <a:gd name="connsiteX11" fmla="*/ 158797 w 192463"/>
                <a:gd name="connsiteY11" fmla="*/ 102115 h 182837"/>
                <a:gd name="connsiteX12" fmla="*/ 107997 w 192463"/>
                <a:gd name="connsiteY12" fmla="*/ 133865 h 182837"/>
                <a:gd name="connsiteX13" fmla="*/ 88947 w 192463"/>
                <a:gd name="connsiteY13" fmla="*/ 67190 h 182837"/>
                <a:gd name="connsiteX14" fmla="*/ 66722 w 192463"/>
                <a:gd name="connsiteY14" fmla="*/ 98940 h 182837"/>
                <a:gd name="connsiteX15" fmla="*/ 47 w 192463"/>
                <a:gd name="connsiteY15" fmla="*/ 117990 h 1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63" h="182837">
                  <a:moveTo>
                    <a:pt x="47" y="117990"/>
                  </a:moveTo>
                  <a:cubicBezTo>
                    <a:pt x="-1541" y="111640"/>
                    <a:pt x="37089" y="80419"/>
                    <a:pt x="57197" y="60840"/>
                  </a:cubicBezTo>
                  <a:cubicBezTo>
                    <a:pt x="77305" y="41261"/>
                    <a:pt x="110643" y="4748"/>
                    <a:pt x="120697" y="515"/>
                  </a:cubicBezTo>
                  <a:cubicBezTo>
                    <a:pt x="130751" y="-3718"/>
                    <a:pt x="118051" y="19036"/>
                    <a:pt x="117522" y="35440"/>
                  </a:cubicBezTo>
                  <a:cubicBezTo>
                    <a:pt x="116993" y="51844"/>
                    <a:pt x="110643" y="93119"/>
                    <a:pt x="117522" y="98940"/>
                  </a:cubicBezTo>
                  <a:cubicBezTo>
                    <a:pt x="124401" y="104761"/>
                    <a:pt x="146626" y="79890"/>
                    <a:pt x="158797" y="70365"/>
                  </a:cubicBezTo>
                  <a:cubicBezTo>
                    <a:pt x="170968" y="60840"/>
                    <a:pt x="185785" y="42848"/>
                    <a:pt x="190547" y="41790"/>
                  </a:cubicBezTo>
                  <a:cubicBezTo>
                    <a:pt x="195309" y="40732"/>
                    <a:pt x="190018" y="49198"/>
                    <a:pt x="187372" y="64015"/>
                  </a:cubicBezTo>
                  <a:cubicBezTo>
                    <a:pt x="184726" y="78832"/>
                    <a:pt x="177318" y="111111"/>
                    <a:pt x="174672" y="130690"/>
                  </a:cubicBezTo>
                  <a:cubicBezTo>
                    <a:pt x="172026" y="150269"/>
                    <a:pt x="176260" y="176198"/>
                    <a:pt x="171497" y="181490"/>
                  </a:cubicBezTo>
                  <a:cubicBezTo>
                    <a:pt x="166735" y="186782"/>
                    <a:pt x="148214" y="175669"/>
                    <a:pt x="146097" y="162440"/>
                  </a:cubicBezTo>
                  <a:cubicBezTo>
                    <a:pt x="143980" y="149211"/>
                    <a:pt x="165147" y="106877"/>
                    <a:pt x="158797" y="102115"/>
                  </a:cubicBezTo>
                  <a:cubicBezTo>
                    <a:pt x="152447" y="97353"/>
                    <a:pt x="119639" y="139686"/>
                    <a:pt x="107997" y="133865"/>
                  </a:cubicBezTo>
                  <a:cubicBezTo>
                    <a:pt x="96355" y="128044"/>
                    <a:pt x="95826" y="73011"/>
                    <a:pt x="88947" y="67190"/>
                  </a:cubicBezTo>
                  <a:cubicBezTo>
                    <a:pt x="82068" y="61369"/>
                    <a:pt x="75189" y="91532"/>
                    <a:pt x="66722" y="98940"/>
                  </a:cubicBezTo>
                  <a:cubicBezTo>
                    <a:pt x="58255" y="106348"/>
                    <a:pt x="1635" y="124340"/>
                    <a:pt x="47" y="117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0" name="フリーフォーム 1789">
              <a:extLst>
                <a:ext uri="{FF2B5EF4-FFF2-40B4-BE49-F238E27FC236}">
                  <a16:creationId xmlns:a16="http://schemas.microsoft.com/office/drawing/2014/main" id="{BD0AFBB9-5249-CFB9-C96C-F12EB17B9ED7}"/>
                </a:ext>
              </a:extLst>
            </p:cNvPr>
            <p:cNvSpPr/>
            <p:nvPr/>
          </p:nvSpPr>
          <p:spPr>
            <a:xfrm>
              <a:off x="2925563" y="2749486"/>
              <a:ext cx="154189" cy="152587"/>
            </a:xfrm>
            <a:custGeom>
              <a:avLst/>
              <a:gdLst>
                <a:gd name="connsiteX0" fmla="*/ 154187 w 154189"/>
                <a:gd name="connsiteY0" fmla="*/ 28639 h 152587"/>
                <a:gd name="connsiteX1" fmla="*/ 77987 w 154189"/>
                <a:gd name="connsiteY1" fmla="*/ 15939 h 152587"/>
                <a:gd name="connsiteX2" fmla="*/ 62112 w 154189"/>
                <a:gd name="connsiteY2" fmla="*/ 64 h 152587"/>
                <a:gd name="connsiteX3" fmla="*/ 55762 w 154189"/>
                <a:gd name="connsiteY3" fmla="*/ 22289 h 152587"/>
                <a:gd name="connsiteX4" fmla="*/ 11312 w 154189"/>
                <a:gd name="connsiteY4" fmla="*/ 104839 h 152587"/>
                <a:gd name="connsiteX5" fmla="*/ 1787 w 154189"/>
                <a:gd name="connsiteY5" fmla="*/ 123889 h 152587"/>
                <a:gd name="connsiteX6" fmla="*/ 39887 w 154189"/>
                <a:gd name="connsiteY6" fmla="*/ 130239 h 152587"/>
                <a:gd name="connsiteX7" fmla="*/ 90687 w 154189"/>
                <a:gd name="connsiteY7" fmla="*/ 152464 h 152587"/>
                <a:gd name="connsiteX8" fmla="*/ 84337 w 154189"/>
                <a:gd name="connsiteY8" fmla="*/ 139764 h 152587"/>
                <a:gd name="connsiteX9" fmla="*/ 74812 w 154189"/>
                <a:gd name="connsiteY9" fmla="*/ 127064 h 152587"/>
                <a:gd name="connsiteX10" fmla="*/ 39887 w 154189"/>
                <a:gd name="connsiteY10" fmla="*/ 114364 h 152587"/>
                <a:gd name="connsiteX11" fmla="*/ 52587 w 154189"/>
                <a:gd name="connsiteY11" fmla="*/ 82614 h 152587"/>
                <a:gd name="connsiteX12" fmla="*/ 119262 w 154189"/>
                <a:gd name="connsiteY12" fmla="*/ 92139 h 152587"/>
                <a:gd name="connsiteX13" fmla="*/ 103387 w 154189"/>
                <a:gd name="connsiteY13" fmla="*/ 73089 h 152587"/>
                <a:gd name="connsiteX14" fmla="*/ 71637 w 154189"/>
                <a:gd name="connsiteY14" fmla="*/ 63564 h 152587"/>
                <a:gd name="connsiteX15" fmla="*/ 74812 w 154189"/>
                <a:gd name="connsiteY15" fmla="*/ 41339 h 152587"/>
                <a:gd name="connsiteX16" fmla="*/ 154187 w 154189"/>
                <a:gd name="connsiteY16" fmla="*/ 28639 h 15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189" h="152587">
                  <a:moveTo>
                    <a:pt x="154187" y="28639"/>
                  </a:moveTo>
                  <a:cubicBezTo>
                    <a:pt x="154716" y="24406"/>
                    <a:pt x="77987" y="15939"/>
                    <a:pt x="77987" y="15939"/>
                  </a:cubicBezTo>
                  <a:cubicBezTo>
                    <a:pt x="62641" y="11176"/>
                    <a:pt x="65816" y="-994"/>
                    <a:pt x="62112" y="64"/>
                  </a:cubicBezTo>
                  <a:cubicBezTo>
                    <a:pt x="58408" y="1122"/>
                    <a:pt x="64229" y="4827"/>
                    <a:pt x="55762" y="22289"/>
                  </a:cubicBezTo>
                  <a:cubicBezTo>
                    <a:pt x="47295" y="39751"/>
                    <a:pt x="20308" y="87906"/>
                    <a:pt x="11312" y="104839"/>
                  </a:cubicBezTo>
                  <a:cubicBezTo>
                    <a:pt x="2316" y="121772"/>
                    <a:pt x="-2975" y="119656"/>
                    <a:pt x="1787" y="123889"/>
                  </a:cubicBezTo>
                  <a:cubicBezTo>
                    <a:pt x="6549" y="128122"/>
                    <a:pt x="25070" y="125476"/>
                    <a:pt x="39887" y="130239"/>
                  </a:cubicBezTo>
                  <a:cubicBezTo>
                    <a:pt x="54704" y="135002"/>
                    <a:pt x="90687" y="152464"/>
                    <a:pt x="90687" y="152464"/>
                  </a:cubicBezTo>
                  <a:cubicBezTo>
                    <a:pt x="98095" y="154051"/>
                    <a:pt x="84337" y="139764"/>
                    <a:pt x="84337" y="139764"/>
                  </a:cubicBezTo>
                  <a:cubicBezTo>
                    <a:pt x="81691" y="135531"/>
                    <a:pt x="82220" y="131297"/>
                    <a:pt x="74812" y="127064"/>
                  </a:cubicBezTo>
                  <a:cubicBezTo>
                    <a:pt x="67404" y="122831"/>
                    <a:pt x="43591" y="121772"/>
                    <a:pt x="39887" y="114364"/>
                  </a:cubicBezTo>
                  <a:cubicBezTo>
                    <a:pt x="36183" y="106956"/>
                    <a:pt x="39358" y="86318"/>
                    <a:pt x="52587" y="82614"/>
                  </a:cubicBezTo>
                  <a:cubicBezTo>
                    <a:pt x="65816" y="78910"/>
                    <a:pt x="119262" y="92139"/>
                    <a:pt x="119262" y="92139"/>
                  </a:cubicBezTo>
                  <a:cubicBezTo>
                    <a:pt x="127729" y="90552"/>
                    <a:pt x="111324" y="77852"/>
                    <a:pt x="103387" y="73089"/>
                  </a:cubicBezTo>
                  <a:cubicBezTo>
                    <a:pt x="95449" y="68327"/>
                    <a:pt x="76399" y="68856"/>
                    <a:pt x="71637" y="63564"/>
                  </a:cubicBezTo>
                  <a:cubicBezTo>
                    <a:pt x="66874" y="58272"/>
                    <a:pt x="67933" y="45572"/>
                    <a:pt x="74812" y="41339"/>
                  </a:cubicBezTo>
                  <a:cubicBezTo>
                    <a:pt x="81691" y="37106"/>
                    <a:pt x="153658" y="32872"/>
                    <a:pt x="154187" y="286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1" name="フリーフォーム 1790">
              <a:extLst>
                <a:ext uri="{FF2B5EF4-FFF2-40B4-BE49-F238E27FC236}">
                  <a16:creationId xmlns:a16="http://schemas.microsoft.com/office/drawing/2014/main" id="{CD24922D-E29F-0061-650E-76E046B6CADB}"/>
                </a:ext>
              </a:extLst>
            </p:cNvPr>
            <p:cNvSpPr/>
            <p:nvPr/>
          </p:nvSpPr>
          <p:spPr>
            <a:xfrm>
              <a:off x="3092491" y="2790811"/>
              <a:ext cx="123942" cy="153976"/>
            </a:xfrm>
            <a:custGeom>
              <a:avLst/>
              <a:gdLst>
                <a:gd name="connsiteX0" fmla="*/ 3134 w 123942"/>
                <a:gd name="connsiteY0" fmla="*/ 14 h 153976"/>
                <a:gd name="connsiteX1" fmla="*/ 114259 w 123942"/>
                <a:gd name="connsiteY1" fmla="*/ 57164 h 153976"/>
                <a:gd name="connsiteX2" fmla="*/ 114259 w 123942"/>
                <a:gd name="connsiteY2" fmla="*/ 76214 h 153976"/>
                <a:gd name="connsiteX3" fmla="*/ 79334 w 123942"/>
                <a:gd name="connsiteY3" fmla="*/ 76214 h 153976"/>
                <a:gd name="connsiteX4" fmla="*/ 50759 w 123942"/>
                <a:gd name="connsiteY4" fmla="*/ 76214 h 153976"/>
                <a:gd name="connsiteX5" fmla="*/ 25359 w 123942"/>
                <a:gd name="connsiteY5" fmla="*/ 117489 h 153976"/>
                <a:gd name="connsiteX6" fmla="*/ 9484 w 123942"/>
                <a:gd name="connsiteY6" fmla="*/ 152414 h 153976"/>
                <a:gd name="connsiteX7" fmla="*/ 3134 w 123942"/>
                <a:gd name="connsiteY7" fmla="*/ 142889 h 153976"/>
                <a:gd name="connsiteX8" fmla="*/ 9484 w 123942"/>
                <a:gd name="connsiteY8" fmla="*/ 98439 h 153976"/>
                <a:gd name="connsiteX9" fmla="*/ 28534 w 123942"/>
                <a:gd name="connsiteY9" fmla="*/ 63514 h 153976"/>
                <a:gd name="connsiteX10" fmla="*/ 3134 w 123942"/>
                <a:gd name="connsiteY10" fmla="*/ 14 h 15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942" h="153976">
                  <a:moveTo>
                    <a:pt x="3134" y="14"/>
                  </a:moveTo>
                  <a:cubicBezTo>
                    <a:pt x="17421" y="-1044"/>
                    <a:pt x="114259" y="57164"/>
                    <a:pt x="114259" y="57164"/>
                  </a:cubicBezTo>
                  <a:cubicBezTo>
                    <a:pt x="132780" y="69864"/>
                    <a:pt x="120080" y="73039"/>
                    <a:pt x="114259" y="76214"/>
                  </a:cubicBezTo>
                  <a:cubicBezTo>
                    <a:pt x="108438" y="79389"/>
                    <a:pt x="79334" y="76214"/>
                    <a:pt x="79334" y="76214"/>
                  </a:cubicBezTo>
                  <a:cubicBezTo>
                    <a:pt x="68751" y="76214"/>
                    <a:pt x="59755" y="69335"/>
                    <a:pt x="50759" y="76214"/>
                  </a:cubicBezTo>
                  <a:cubicBezTo>
                    <a:pt x="41763" y="83093"/>
                    <a:pt x="32238" y="104789"/>
                    <a:pt x="25359" y="117489"/>
                  </a:cubicBezTo>
                  <a:cubicBezTo>
                    <a:pt x="18480" y="130189"/>
                    <a:pt x="9484" y="152414"/>
                    <a:pt x="9484" y="152414"/>
                  </a:cubicBezTo>
                  <a:cubicBezTo>
                    <a:pt x="5780" y="156647"/>
                    <a:pt x="3134" y="151885"/>
                    <a:pt x="3134" y="142889"/>
                  </a:cubicBezTo>
                  <a:cubicBezTo>
                    <a:pt x="3134" y="133893"/>
                    <a:pt x="5251" y="111668"/>
                    <a:pt x="9484" y="98439"/>
                  </a:cubicBezTo>
                  <a:cubicBezTo>
                    <a:pt x="13717" y="85210"/>
                    <a:pt x="29063" y="73568"/>
                    <a:pt x="28534" y="63514"/>
                  </a:cubicBezTo>
                  <a:cubicBezTo>
                    <a:pt x="28005" y="53460"/>
                    <a:pt x="-11153" y="1072"/>
                    <a:pt x="3134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2" name="フリーフォーム 1791">
              <a:extLst>
                <a:ext uri="{FF2B5EF4-FFF2-40B4-BE49-F238E27FC236}">
                  <a16:creationId xmlns:a16="http://schemas.microsoft.com/office/drawing/2014/main" id="{3F58B937-FB69-84AC-6079-075D76DE1A02}"/>
                </a:ext>
              </a:extLst>
            </p:cNvPr>
            <p:cNvSpPr/>
            <p:nvPr/>
          </p:nvSpPr>
          <p:spPr>
            <a:xfrm>
              <a:off x="3149579" y="2852804"/>
              <a:ext cx="130196" cy="122171"/>
            </a:xfrm>
            <a:custGeom>
              <a:avLst/>
              <a:gdLst>
                <a:gd name="connsiteX0" fmla="*/ 21 w 130196"/>
                <a:gd name="connsiteY0" fmla="*/ 87246 h 122171"/>
                <a:gd name="connsiteX1" fmla="*/ 53996 w 130196"/>
                <a:gd name="connsiteY1" fmla="*/ 33271 h 122171"/>
                <a:gd name="connsiteX2" fmla="*/ 95271 w 130196"/>
                <a:gd name="connsiteY2" fmla="*/ 1521 h 122171"/>
                <a:gd name="connsiteX3" fmla="*/ 120671 w 130196"/>
                <a:gd name="connsiteY3" fmla="*/ 4696 h 122171"/>
                <a:gd name="connsiteX4" fmla="*/ 130196 w 130196"/>
                <a:gd name="connsiteY4" fmla="*/ 17396 h 122171"/>
                <a:gd name="connsiteX5" fmla="*/ 120671 w 130196"/>
                <a:gd name="connsiteY5" fmla="*/ 45971 h 122171"/>
                <a:gd name="connsiteX6" fmla="*/ 117496 w 130196"/>
                <a:gd name="connsiteY6" fmla="*/ 109471 h 122171"/>
                <a:gd name="connsiteX7" fmla="*/ 114321 w 130196"/>
                <a:gd name="connsiteY7" fmla="*/ 115821 h 122171"/>
                <a:gd name="connsiteX8" fmla="*/ 88921 w 130196"/>
                <a:gd name="connsiteY8" fmla="*/ 122171 h 122171"/>
                <a:gd name="connsiteX9" fmla="*/ 88921 w 130196"/>
                <a:gd name="connsiteY9" fmla="*/ 112646 h 122171"/>
                <a:gd name="connsiteX10" fmla="*/ 92096 w 130196"/>
                <a:gd name="connsiteY10" fmla="*/ 68196 h 122171"/>
                <a:gd name="connsiteX11" fmla="*/ 114321 w 130196"/>
                <a:gd name="connsiteY11" fmla="*/ 30096 h 122171"/>
                <a:gd name="connsiteX12" fmla="*/ 117496 w 130196"/>
                <a:gd name="connsiteY12" fmla="*/ 17396 h 122171"/>
                <a:gd name="connsiteX13" fmla="*/ 117496 w 130196"/>
                <a:gd name="connsiteY13" fmla="*/ 14221 h 122171"/>
                <a:gd name="connsiteX14" fmla="*/ 104796 w 130196"/>
                <a:gd name="connsiteY14" fmla="*/ 33271 h 122171"/>
                <a:gd name="connsiteX15" fmla="*/ 60346 w 130196"/>
                <a:gd name="connsiteY15" fmla="*/ 68196 h 122171"/>
                <a:gd name="connsiteX16" fmla="*/ 21 w 130196"/>
                <a:gd name="connsiteY16" fmla="*/ 87246 h 12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196" h="122171">
                  <a:moveTo>
                    <a:pt x="21" y="87246"/>
                  </a:moveTo>
                  <a:cubicBezTo>
                    <a:pt x="-1037" y="81425"/>
                    <a:pt x="38121" y="47558"/>
                    <a:pt x="53996" y="33271"/>
                  </a:cubicBezTo>
                  <a:cubicBezTo>
                    <a:pt x="69871" y="18983"/>
                    <a:pt x="84159" y="6283"/>
                    <a:pt x="95271" y="1521"/>
                  </a:cubicBezTo>
                  <a:cubicBezTo>
                    <a:pt x="106383" y="-3241"/>
                    <a:pt x="120671" y="4696"/>
                    <a:pt x="120671" y="4696"/>
                  </a:cubicBezTo>
                  <a:cubicBezTo>
                    <a:pt x="126492" y="7342"/>
                    <a:pt x="130196" y="10517"/>
                    <a:pt x="130196" y="17396"/>
                  </a:cubicBezTo>
                  <a:cubicBezTo>
                    <a:pt x="130196" y="24275"/>
                    <a:pt x="122788" y="30625"/>
                    <a:pt x="120671" y="45971"/>
                  </a:cubicBezTo>
                  <a:cubicBezTo>
                    <a:pt x="118554" y="61317"/>
                    <a:pt x="117496" y="109471"/>
                    <a:pt x="117496" y="109471"/>
                  </a:cubicBezTo>
                  <a:cubicBezTo>
                    <a:pt x="116438" y="121113"/>
                    <a:pt x="119083" y="113704"/>
                    <a:pt x="114321" y="115821"/>
                  </a:cubicBezTo>
                  <a:cubicBezTo>
                    <a:pt x="109559" y="117938"/>
                    <a:pt x="88921" y="122171"/>
                    <a:pt x="88921" y="122171"/>
                  </a:cubicBezTo>
                  <a:cubicBezTo>
                    <a:pt x="84688" y="121642"/>
                    <a:pt x="88392" y="121642"/>
                    <a:pt x="88921" y="112646"/>
                  </a:cubicBezTo>
                  <a:cubicBezTo>
                    <a:pt x="89450" y="103650"/>
                    <a:pt x="87863" y="81954"/>
                    <a:pt x="92096" y="68196"/>
                  </a:cubicBezTo>
                  <a:cubicBezTo>
                    <a:pt x="96329" y="54438"/>
                    <a:pt x="114321" y="30096"/>
                    <a:pt x="114321" y="30096"/>
                  </a:cubicBezTo>
                  <a:cubicBezTo>
                    <a:pt x="118554" y="21629"/>
                    <a:pt x="117496" y="17396"/>
                    <a:pt x="117496" y="17396"/>
                  </a:cubicBezTo>
                  <a:cubicBezTo>
                    <a:pt x="118025" y="14750"/>
                    <a:pt x="117496" y="14221"/>
                    <a:pt x="117496" y="14221"/>
                  </a:cubicBezTo>
                  <a:cubicBezTo>
                    <a:pt x="115379" y="16867"/>
                    <a:pt x="114321" y="24275"/>
                    <a:pt x="104796" y="33271"/>
                  </a:cubicBezTo>
                  <a:cubicBezTo>
                    <a:pt x="95271" y="42267"/>
                    <a:pt x="76221" y="57083"/>
                    <a:pt x="60346" y="68196"/>
                  </a:cubicBezTo>
                  <a:cubicBezTo>
                    <a:pt x="44471" y="79308"/>
                    <a:pt x="1079" y="93067"/>
                    <a:pt x="21" y="87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3" name="フリーフォーム 1792">
              <a:extLst>
                <a:ext uri="{FF2B5EF4-FFF2-40B4-BE49-F238E27FC236}">
                  <a16:creationId xmlns:a16="http://schemas.microsoft.com/office/drawing/2014/main" id="{201783A1-4C16-732C-D607-258C714E55E7}"/>
                </a:ext>
              </a:extLst>
            </p:cNvPr>
            <p:cNvSpPr/>
            <p:nvPr/>
          </p:nvSpPr>
          <p:spPr>
            <a:xfrm>
              <a:off x="3215356" y="2885955"/>
              <a:ext cx="64949" cy="44685"/>
            </a:xfrm>
            <a:custGeom>
              <a:avLst/>
              <a:gdLst>
                <a:gd name="connsiteX0" fmla="*/ 919 w 64949"/>
                <a:gd name="connsiteY0" fmla="*/ 120 h 44685"/>
                <a:gd name="connsiteX1" fmla="*/ 64419 w 64949"/>
                <a:gd name="connsiteY1" fmla="*/ 31870 h 44685"/>
                <a:gd name="connsiteX2" fmla="*/ 29494 w 64949"/>
                <a:gd name="connsiteY2" fmla="*/ 44570 h 44685"/>
                <a:gd name="connsiteX3" fmla="*/ 919 w 64949"/>
                <a:gd name="connsiteY3" fmla="*/ 120 h 4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49" h="44685">
                  <a:moveTo>
                    <a:pt x="919" y="120"/>
                  </a:moveTo>
                  <a:cubicBezTo>
                    <a:pt x="6740" y="-1997"/>
                    <a:pt x="59657" y="24462"/>
                    <a:pt x="64419" y="31870"/>
                  </a:cubicBezTo>
                  <a:cubicBezTo>
                    <a:pt x="69182" y="39278"/>
                    <a:pt x="40606" y="45628"/>
                    <a:pt x="29494" y="44570"/>
                  </a:cubicBezTo>
                  <a:cubicBezTo>
                    <a:pt x="18382" y="43512"/>
                    <a:pt x="-4902" y="2237"/>
                    <a:pt x="919" y="1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4" name="フリーフォーム 1793">
              <a:extLst>
                <a:ext uri="{FF2B5EF4-FFF2-40B4-BE49-F238E27FC236}">
                  <a16:creationId xmlns:a16="http://schemas.microsoft.com/office/drawing/2014/main" id="{5B8B3501-4235-E330-0A4F-E355DD031CC0}"/>
                </a:ext>
              </a:extLst>
            </p:cNvPr>
            <p:cNvSpPr/>
            <p:nvPr/>
          </p:nvSpPr>
          <p:spPr>
            <a:xfrm>
              <a:off x="3273847" y="2850728"/>
              <a:ext cx="95446" cy="146729"/>
            </a:xfrm>
            <a:custGeom>
              <a:avLst/>
              <a:gdLst>
                <a:gd name="connsiteX0" fmla="*/ 72603 w 95446"/>
                <a:gd name="connsiteY0" fmla="*/ 422 h 146729"/>
                <a:gd name="connsiteX1" fmla="*/ 18628 w 95446"/>
                <a:gd name="connsiteY1" fmla="*/ 95672 h 146729"/>
                <a:gd name="connsiteX2" fmla="*/ 2753 w 95446"/>
                <a:gd name="connsiteY2" fmla="*/ 124247 h 146729"/>
                <a:gd name="connsiteX3" fmla="*/ 69428 w 95446"/>
                <a:gd name="connsiteY3" fmla="*/ 146472 h 146729"/>
                <a:gd name="connsiteX4" fmla="*/ 94828 w 95446"/>
                <a:gd name="connsiteY4" fmla="*/ 136947 h 146729"/>
                <a:gd name="connsiteX5" fmla="*/ 85303 w 95446"/>
                <a:gd name="connsiteY5" fmla="*/ 124247 h 146729"/>
                <a:gd name="connsiteX6" fmla="*/ 59903 w 95446"/>
                <a:gd name="connsiteY6" fmla="*/ 108372 h 146729"/>
                <a:gd name="connsiteX7" fmla="*/ 53553 w 95446"/>
                <a:gd name="connsiteY7" fmla="*/ 89322 h 146729"/>
                <a:gd name="connsiteX8" fmla="*/ 72603 w 95446"/>
                <a:gd name="connsiteY8" fmla="*/ 60747 h 146729"/>
                <a:gd name="connsiteX9" fmla="*/ 72603 w 95446"/>
                <a:gd name="connsiteY9" fmla="*/ 422 h 14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446" h="146729">
                  <a:moveTo>
                    <a:pt x="72603" y="422"/>
                  </a:moveTo>
                  <a:cubicBezTo>
                    <a:pt x="63607" y="6243"/>
                    <a:pt x="30270" y="75035"/>
                    <a:pt x="18628" y="95672"/>
                  </a:cubicBezTo>
                  <a:cubicBezTo>
                    <a:pt x="6986" y="116309"/>
                    <a:pt x="-5714" y="115780"/>
                    <a:pt x="2753" y="124247"/>
                  </a:cubicBezTo>
                  <a:cubicBezTo>
                    <a:pt x="11220" y="132714"/>
                    <a:pt x="54082" y="144355"/>
                    <a:pt x="69428" y="146472"/>
                  </a:cubicBezTo>
                  <a:cubicBezTo>
                    <a:pt x="84774" y="148589"/>
                    <a:pt x="94828" y="136947"/>
                    <a:pt x="94828" y="136947"/>
                  </a:cubicBezTo>
                  <a:cubicBezTo>
                    <a:pt x="97474" y="133243"/>
                    <a:pt x="91124" y="129009"/>
                    <a:pt x="85303" y="124247"/>
                  </a:cubicBezTo>
                  <a:cubicBezTo>
                    <a:pt x="79482" y="119485"/>
                    <a:pt x="59903" y="108372"/>
                    <a:pt x="59903" y="108372"/>
                  </a:cubicBezTo>
                  <a:cubicBezTo>
                    <a:pt x="54611" y="102551"/>
                    <a:pt x="51436" y="97259"/>
                    <a:pt x="53553" y="89322"/>
                  </a:cubicBezTo>
                  <a:cubicBezTo>
                    <a:pt x="55670" y="81385"/>
                    <a:pt x="68899" y="70801"/>
                    <a:pt x="72603" y="60747"/>
                  </a:cubicBezTo>
                  <a:cubicBezTo>
                    <a:pt x="76307" y="50693"/>
                    <a:pt x="81599" y="-5399"/>
                    <a:pt x="72603" y="4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5" name="フリーフォーム 1794">
              <a:extLst>
                <a:ext uri="{FF2B5EF4-FFF2-40B4-BE49-F238E27FC236}">
                  <a16:creationId xmlns:a16="http://schemas.microsoft.com/office/drawing/2014/main" id="{F9A9EFBC-EBA3-3E3C-846C-772F3F9C3FB8}"/>
                </a:ext>
              </a:extLst>
            </p:cNvPr>
            <p:cNvSpPr/>
            <p:nvPr/>
          </p:nvSpPr>
          <p:spPr>
            <a:xfrm>
              <a:off x="2513316" y="3017863"/>
              <a:ext cx="336256" cy="103978"/>
            </a:xfrm>
            <a:custGeom>
              <a:avLst/>
              <a:gdLst>
                <a:gd name="connsiteX0" fmla="*/ 1284 w 336256"/>
                <a:gd name="connsiteY0" fmla="*/ 58712 h 103978"/>
                <a:gd name="connsiteX1" fmla="*/ 245759 w 336256"/>
                <a:gd name="connsiteY1" fmla="*/ 1562 h 103978"/>
                <a:gd name="connsiteX2" fmla="*/ 223534 w 336256"/>
                <a:gd name="connsiteY2" fmla="*/ 23787 h 103978"/>
                <a:gd name="connsiteX3" fmla="*/ 334659 w 336256"/>
                <a:gd name="connsiteY3" fmla="*/ 103162 h 103978"/>
                <a:gd name="connsiteX4" fmla="*/ 287034 w 336256"/>
                <a:gd name="connsiteY4" fmla="*/ 61887 h 103978"/>
                <a:gd name="connsiteX5" fmla="*/ 255284 w 336256"/>
                <a:gd name="connsiteY5" fmla="*/ 11087 h 103978"/>
                <a:gd name="connsiteX6" fmla="*/ 217184 w 336256"/>
                <a:gd name="connsiteY6" fmla="*/ 1562 h 103978"/>
                <a:gd name="connsiteX7" fmla="*/ 150509 w 336256"/>
                <a:gd name="connsiteY7" fmla="*/ 30137 h 103978"/>
                <a:gd name="connsiteX8" fmla="*/ 1284 w 336256"/>
                <a:gd name="connsiteY8" fmla="*/ 58712 h 10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56" h="103978">
                  <a:moveTo>
                    <a:pt x="1284" y="58712"/>
                  </a:moveTo>
                  <a:cubicBezTo>
                    <a:pt x="17159" y="53950"/>
                    <a:pt x="208717" y="7383"/>
                    <a:pt x="245759" y="1562"/>
                  </a:cubicBezTo>
                  <a:cubicBezTo>
                    <a:pt x="282801" y="-4259"/>
                    <a:pt x="208717" y="6854"/>
                    <a:pt x="223534" y="23787"/>
                  </a:cubicBezTo>
                  <a:cubicBezTo>
                    <a:pt x="238351" y="40720"/>
                    <a:pt x="324076" y="96812"/>
                    <a:pt x="334659" y="103162"/>
                  </a:cubicBezTo>
                  <a:cubicBezTo>
                    <a:pt x="345242" y="109512"/>
                    <a:pt x="300263" y="77233"/>
                    <a:pt x="287034" y="61887"/>
                  </a:cubicBezTo>
                  <a:cubicBezTo>
                    <a:pt x="273805" y="46541"/>
                    <a:pt x="266926" y="21141"/>
                    <a:pt x="255284" y="11087"/>
                  </a:cubicBezTo>
                  <a:cubicBezTo>
                    <a:pt x="243642" y="1033"/>
                    <a:pt x="234647" y="-1613"/>
                    <a:pt x="217184" y="1562"/>
                  </a:cubicBezTo>
                  <a:cubicBezTo>
                    <a:pt x="199722" y="4737"/>
                    <a:pt x="179613" y="21141"/>
                    <a:pt x="150509" y="30137"/>
                  </a:cubicBezTo>
                  <a:cubicBezTo>
                    <a:pt x="121405" y="39133"/>
                    <a:pt x="-14591" y="63474"/>
                    <a:pt x="1284" y="587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6" name="フリーフォーム 1795">
              <a:extLst>
                <a:ext uri="{FF2B5EF4-FFF2-40B4-BE49-F238E27FC236}">
                  <a16:creationId xmlns:a16="http://schemas.microsoft.com/office/drawing/2014/main" id="{1AB985F1-2948-FA44-D45F-42FF2120BEE2}"/>
                </a:ext>
              </a:extLst>
            </p:cNvPr>
            <p:cNvSpPr/>
            <p:nvPr/>
          </p:nvSpPr>
          <p:spPr>
            <a:xfrm>
              <a:off x="2559050" y="3054191"/>
              <a:ext cx="232075" cy="35502"/>
            </a:xfrm>
            <a:custGeom>
              <a:avLst/>
              <a:gdLst>
                <a:gd name="connsiteX0" fmla="*/ 0 w 232075"/>
                <a:gd name="connsiteY0" fmla="*/ 159 h 35502"/>
                <a:gd name="connsiteX1" fmla="*/ 120650 w 232075"/>
                <a:gd name="connsiteY1" fmla="*/ 35084 h 35502"/>
                <a:gd name="connsiteX2" fmla="*/ 231775 w 232075"/>
                <a:gd name="connsiteY2" fmla="*/ 6509 h 35502"/>
                <a:gd name="connsiteX3" fmla="*/ 152400 w 232075"/>
                <a:gd name="connsiteY3" fmla="*/ 35084 h 35502"/>
                <a:gd name="connsiteX4" fmla="*/ 120650 w 232075"/>
                <a:gd name="connsiteY4" fmla="*/ 22384 h 35502"/>
                <a:gd name="connsiteX5" fmla="*/ 0 w 232075"/>
                <a:gd name="connsiteY5" fmla="*/ 159 h 3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075" h="35502">
                  <a:moveTo>
                    <a:pt x="0" y="159"/>
                  </a:moveTo>
                  <a:cubicBezTo>
                    <a:pt x="0" y="2276"/>
                    <a:pt x="82021" y="34026"/>
                    <a:pt x="120650" y="35084"/>
                  </a:cubicBezTo>
                  <a:cubicBezTo>
                    <a:pt x="159279" y="36142"/>
                    <a:pt x="226483" y="6509"/>
                    <a:pt x="231775" y="6509"/>
                  </a:cubicBezTo>
                  <a:cubicBezTo>
                    <a:pt x="237067" y="6509"/>
                    <a:pt x="170921" y="32438"/>
                    <a:pt x="152400" y="35084"/>
                  </a:cubicBezTo>
                  <a:cubicBezTo>
                    <a:pt x="133879" y="37730"/>
                    <a:pt x="138642" y="27147"/>
                    <a:pt x="120650" y="22384"/>
                  </a:cubicBezTo>
                  <a:cubicBezTo>
                    <a:pt x="102658" y="17622"/>
                    <a:pt x="0" y="-1958"/>
                    <a:pt x="0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7" name="フリーフォーム 1796">
              <a:extLst>
                <a:ext uri="{FF2B5EF4-FFF2-40B4-BE49-F238E27FC236}">
                  <a16:creationId xmlns:a16="http://schemas.microsoft.com/office/drawing/2014/main" id="{02407800-A5A6-5AEE-4FD8-DF0EC6987BA2}"/>
                </a:ext>
              </a:extLst>
            </p:cNvPr>
            <p:cNvSpPr/>
            <p:nvPr/>
          </p:nvSpPr>
          <p:spPr>
            <a:xfrm>
              <a:off x="2584364" y="3063834"/>
              <a:ext cx="241388" cy="98505"/>
            </a:xfrm>
            <a:custGeom>
              <a:avLst/>
              <a:gdLst>
                <a:gd name="connsiteX0" fmla="*/ 86 w 241388"/>
                <a:gd name="connsiteY0" fmla="*/ 41 h 98505"/>
                <a:gd name="connsiteX1" fmla="*/ 76286 w 241388"/>
                <a:gd name="connsiteY1" fmla="*/ 98466 h 98505"/>
                <a:gd name="connsiteX2" fmla="*/ 120736 w 241388"/>
                <a:gd name="connsiteY2" fmla="*/ 12741 h 98505"/>
                <a:gd name="connsiteX3" fmla="*/ 82636 w 241388"/>
                <a:gd name="connsiteY3" fmla="*/ 76241 h 98505"/>
                <a:gd name="connsiteX4" fmla="*/ 127086 w 241388"/>
                <a:gd name="connsiteY4" fmla="*/ 69891 h 98505"/>
                <a:gd name="connsiteX5" fmla="*/ 241386 w 241388"/>
                <a:gd name="connsiteY5" fmla="*/ 34966 h 98505"/>
                <a:gd name="connsiteX6" fmla="*/ 130261 w 241388"/>
                <a:gd name="connsiteY6" fmla="*/ 66716 h 98505"/>
                <a:gd name="connsiteX7" fmla="*/ 92161 w 241388"/>
                <a:gd name="connsiteY7" fmla="*/ 85766 h 98505"/>
                <a:gd name="connsiteX8" fmla="*/ 86 w 241388"/>
                <a:gd name="connsiteY8" fmla="*/ 41 h 9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388" h="98505">
                  <a:moveTo>
                    <a:pt x="86" y="41"/>
                  </a:moveTo>
                  <a:cubicBezTo>
                    <a:pt x="-2560" y="2158"/>
                    <a:pt x="56178" y="96349"/>
                    <a:pt x="76286" y="98466"/>
                  </a:cubicBezTo>
                  <a:cubicBezTo>
                    <a:pt x="96394" y="100583"/>
                    <a:pt x="119678" y="16445"/>
                    <a:pt x="120736" y="12741"/>
                  </a:cubicBezTo>
                  <a:cubicBezTo>
                    <a:pt x="121794" y="9037"/>
                    <a:pt x="81578" y="66716"/>
                    <a:pt x="82636" y="76241"/>
                  </a:cubicBezTo>
                  <a:cubicBezTo>
                    <a:pt x="83694" y="85766"/>
                    <a:pt x="100628" y="76770"/>
                    <a:pt x="127086" y="69891"/>
                  </a:cubicBezTo>
                  <a:cubicBezTo>
                    <a:pt x="153544" y="63012"/>
                    <a:pt x="240857" y="35495"/>
                    <a:pt x="241386" y="34966"/>
                  </a:cubicBezTo>
                  <a:cubicBezTo>
                    <a:pt x="241915" y="34437"/>
                    <a:pt x="155132" y="58249"/>
                    <a:pt x="130261" y="66716"/>
                  </a:cubicBezTo>
                  <a:cubicBezTo>
                    <a:pt x="105390" y="75183"/>
                    <a:pt x="112269" y="94762"/>
                    <a:pt x="92161" y="85766"/>
                  </a:cubicBezTo>
                  <a:cubicBezTo>
                    <a:pt x="72053" y="76770"/>
                    <a:pt x="2732" y="-2076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8" name="フリーフォーム 1797">
              <a:extLst>
                <a:ext uri="{FF2B5EF4-FFF2-40B4-BE49-F238E27FC236}">
                  <a16:creationId xmlns:a16="http://schemas.microsoft.com/office/drawing/2014/main" id="{EA96568C-9339-081A-8269-C35940CF5462}"/>
                </a:ext>
              </a:extLst>
            </p:cNvPr>
            <p:cNvSpPr/>
            <p:nvPr/>
          </p:nvSpPr>
          <p:spPr>
            <a:xfrm>
              <a:off x="2943917" y="3035553"/>
              <a:ext cx="324860" cy="181177"/>
            </a:xfrm>
            <a:custGeom>
              <a:avLst/>
              <a:gdLst>
                <a:gd name="connsiteX0" fmla="*/ 21533 w 324860"/>
                <a:gd name="connsiteY0" fmla="*/ 180722 h 181177"/>
                <a:gd name="connsiteX1" fmla="*/ 5658 w 324860"/>
                <a:gd name="connsiteY1" fmla="*/ 107697 h 181177"/>
                <a:gd name="connsiteX2" fmla="*/ 126308 w 324860"/>
                <a:gd name="connsiteY2" fmla="*/ 15622 h 181177"/>
                <a:gd name="connsiteX3" fmla="*/ 110433 w 324860"/>
                <a:gd name="connsiteY3" fmla="*/ 21972 h 181177"/>
                <a:gd name="connsiteX4" fmla="*/ 212033 w 324860"/>
                <a:gd name="connsiteY4" fmla="*/ 15622 h 181177"/>
                <a:gd name="connsiteX5" fmla="*/ 269183 w 324860"/>
                <a:gd name="connsiteY5" fmla="*/ 21972 h 181177"/>
                <a:gd name="connsiteX6" fmla="*/ 288233 w 324860"/>
                <a:gd name="connsiteY6" fmla="*/ 41022 h 181177"/>
                <a:gd name="connsiteX7" fmla="*/ 319983 w 324860"/>
                <a:gd name="connsiteY7" fmla="*/ 104522 h 181177"/>
                <a:gd name="connsiteX8" fmla="*/ 323158 w 324860"/>
                <a:gd name="connsiteY8" fmla="*/ 79122 h 181177"/>
                <a:gd name="connsiteX9" fmla="*/ 304108 w 324860"/>
                <a:gd name="connsiteY9" fmla="*/ 44197 h 181177"/>
                <a:gd name="connsiteX10" fmla="*/ 208858 w 324860"/>
                <a:gd name="connsiteY10" fmla="*/ 6097 h 181177"/>
                <a:gd name="connsiteX11" fmla="*/ 132658 w 324860"/>
                <a:gd name="connsiteY11" fmla="*/ 2922 h 181177"/>
                <a:gd name="connsiteX12" fmla="*/ 65983 w 324860"/>
                <a:gd name="connsiteY12" fmla="*/ 34672 h 181177"/>
                <a:gd name="connsiteX13" fmla="*/ 37408 w 324860"/>
                <a:gd name="connsiteY13" fmla="*/ 72772 h 181177"/>
                <a:gd name="connsiteX14" fmla="*/ 21533 w 324860"/>
                <a:gd name="connsiteY14" fmla="*/ 180722 h 1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4860" h="181177">
                  <a:moveTo>
                    <a:pt x="21533" y="180722"/>
                  </a:moveTo>
                  <a:cubicBezTo>
                    <a:pt x="16241" y="186543"/>
                    <a:pt x="-11805" y="135214"/>
                    <a:pt x="5658" y="107697"/>
                  </a:cubicBezTo>
                  <a:cubicBezTo>
                    <a:pt x="23121" y="80180"/>
                    <a:pt x="126308" y="15622"/>
                    <a:pt x="126308" y="15622"/>
                  </a:cubicBezTo>
                  <a:cubicBezTo>
                    <a:pt x="143770" y="1335"/>
                    <a:pt x="96146" y="21972"/>
                    <a:pt x="110433" y="21972"/>
                  </a:cubicBezTo>
                  <a:cubicBezTo>
                    <a:pt x="124720" y="21972"/>
                    <a:pt x="185575" y="15622"/>
                    <a:pt x="212033" y="15622"/>
                  </a:cubicBezTo>
                  <a:cubicBezTo>
                    <a:pt x="238491" y="15622"/>
                    <a:pt x="269183" y="21972"/>
                    <a:pt x="269183" y="21972"/>
                  </a:cubicBezTo>
                  <a:cubicBezTo>
                    <a:pt x="281883" y="26205"/>
                    <a:pt x="279766" y="27264"/>
                    <a:pt x="288233" y="41022"/>
                  </a:cubicBezTo>
                  <a:cubicBezTo>
                    <a:pt x="296700" y="54780"/>
                    <a:pt x="314162" y="98172"/>
                    <a:pt x="319983" y="104522"/>
                  </a:cubicBezTo>
                  <a:cubicBezTo>
                    <a:pt x="325804" y="110872"/>
                    <a:pt x="325804" y="89176"/>
                    <a:pt x="323158" y="79122"/>
                  </a:cubicBezTo>
                  <a:cubicBezTo>
                    <a:pt x="320512" y="69068"/>
                    <a:pt x="323158" y="56368"/>
                    <a:pt x="304108" y="44197"/>
                  </a:cubicBezTo>
                  <a:cubicBezTo>
                    <a:pt x="285058" y="32026"/>
                    <a:pt x="237433" y="12976"/>
                    <a:pt x="208858" y="6097"/>
                  </a:cubicBezTo>
                  <a:cubicBezTo>
                    <a:pt x="180283" y="-782"/>
                    <a:pt x="156470" y="-1840"/>
                    <a:pt x="132658" y="2922"/>
                  </a:cubicBezTo>
                  <a:cubicBezTo>
                    <a:pt x="108846" y="7684"/>
                    <a:pt x="81858" y="23030"/>
                    <a:pt x="65983" y="34672"/>
                  </a:cubicBezTo>
                  <a:cubicBezTo>
                    <a:pt x="50108" y="46314"/>
                    <a:pt x="44816" y="55839"/>
                    <a:pt x="37408" y="72772"/>
                  </a:cubicBezTo>
                  <a:cubicBezTo>
                    <a:pt x="30000" y="89705"/>
                    <a:pt x="26825" y="174901"/>
                    <a:pt x="21533" y="1807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9" name="フリーフォーム 1798">
              <a:extLst>
                <a:ext uri="{FF2B5EF4-FFF2-40B4-BE49-F238E27FC236}">
                  <a16:creationId xmlns:a16="http://schemas.microsoft.com/office/drawing/2014/main" id="{BA343844-4117-7438-DFBB-C51F3499A674}"/>
                </a:ext>
              </a:extLst>
            </p:cNvPr>
            <p:cNvSpPr/>
            <p:nvPr/>
          </p:nvSpPr>
          <p:spPr>
            <a:xfrm>
              <a:off x="2995412" y="3068207"/>
              <a:ext cx="237147" cy="161490"/>
            </a:xfrm>
            <a:custGeom>
              <a:avLst/>
              <a:gdLst>
                <a:gd name="connsiteX0" fmla="*/ 1788 w 237147"/>
                <a:gd name="connsiteY0" fmla="*/ 160768 h 161490"/>
                <a:gd name="connsiteX1" fmla="*/ 4963 w 237147"/>
                <a:gd name="connsiteY1" fmla="*/ 78218 h 161490"/>
                <a:gd name="connsiteX2" fmla="*/ 46238 w 237147"/>
                <a:gd name="connsiteY2" fmla="*/ 24243 h 161490"/>
                <a:gd name="connsiteX3" fmla="*/ 62113 w 237147"/>
                <a:gd name="connsiteY3" fmla="*/ 2018 h 161490"/>
                <a:gd name="connsiteX4" fmla="*/ 157363 w 237147"/>
                <a:gd name="connsiteY4" fmla="*/ 5193 h 161490"/>
                <a:gd name="connsiteX5" fmla="*/ 198638 w 237147"/>
                <a:gd name="connsiteY5" fmla="*/ 24243 h 161490"/>
                <a:gd name="connsiteX6" fmla="*/ 220863 w 237147"/>
                <a:gd name="connsiteY6" fmla="*/ 59168 h 161490"/>
                <a:gd name="connsiteX7" fmla="*/ 233563 w 237147"/>
                <a:gd name="connsiteY7" fmla="*/ 71868 h 161490"/>
                <a:gd name="connsiteX8" fmla="*/ 233563 w 237147"/>
                <a:gd name="connsiteY8" fmla="*/ 33768 h 161490"/>
                <a:gd name="connsiteX9" fmla="*/ 192288 w 237147"/>
                <a:gd name="connsiteY9" fmla="*/ 5193 h 161490"/>
                <a:gd name="connsiteX10" fmla="*/ 68463 w 237147"/>
                <a:gd name="connsiteY10" fmla="*/ 2018 h 161490"/>
                <a:gd name="connsiteX11" fmla="*/ 14488 w 237147"/>
                <a:gd name="connsiteY11" fmla="*/ 27418 h 161490"/>
                <a:gd name="connsiteX12" fmla="*/ 1788 w 237147"/>
                <a:gd name="connsiteY12" fmla="*/ 160768 h 16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7147" h="161490">
                  <a:moveTo>
                    <a:pt x="1788" y="160768"/>
                  </a:moveTo>
                  <a:cubicBezTo>
                    <a:pt x="201" y="169235"/>
                    <a:pt x="-2445" y="100972"/>
                    <a:pt x="4963" y="78218"/>
                  </a:cubicBezTo>
                  <a:cubicBezTo>
                    <a:pt x="12371" y="55464"/>
                    <a:pt x="36713" y="36943"/>
                    <a:pt x="46238" y="24243"/>
                  </a:cubicBezTo>
                  <a:cubicBezTo>
                    <a:pt x="55763" y="11543"/>
                    <a:pt x="43592" y="5193"/>
                    <a:pt x="62113" y="2018"/>
                  </a:cubicBezTo>
                  <a:cubicBezTo>
                    <a:pt x="80634" y="-1157"/>
                    <a:pt x="134609" y="1489"/>
                    <a:pt x="157363" y="5193"/>
                  </a:cubicBezTo>
                  <a:cubicBezTo>
                    <a:pt x="180117" y="8897"/>
                    <a:pt x="188055" y="15247"/>
                    <a:pt x="198638" y="24243"/>
                  </a:cubicBezTo>
                  <a:cubicBezTo>
                    <a:pt x="209221" y="33239"/>
                    <a:pt x="220863" y="59168"/>
                    <a:pt x="220863" y="59168"/>
                  </a:cubicBezTo>
                  <a:cubicBezTo>
                    <a:pt x="226684" y="67105"/>
                    <a:pt x="231446" y="76101"/>
                    <a:pt x="233563" y="71868"/>
                  </a:cubicBezTo>
                  <a:cubicBezTo>
                    <a:pt x="235680" y="67635"/>
                    <a:pt x="240442" y="44880"/>
                    <a:pt x="233563" y="33768"/>
                  </a:cubicBezTo>
                  <a:cubicBezTo>
                    <a:pt x="226684" y="22656"/>
                    <a:pt x="219805" y="10485"/>
                    <a:pt x="192288" y="5193"/>
                  </a:cubicBezTo>
                  <a:cubicBezTo>
                    <a:pt x="164771" y="-99"/>
                    <a:pt x="98096" y="-1686"/>
                    <a:pt x="68463" y="2018"/>
                  </a:cubicBezTo>
                  <a:cubicBezTo>
                    <a:pt x="38830" y="5722"/>
                    <a:pt x="29834" y="4664"/>
                    <a:pt x="14488" y="27418"/>
                  </a:cubicBezTo>
                  <a:cubicBezTo>
                    <a:pt x="-858" y="50172"/>
                    <a:pt x="3375" y="152301"/>
                    <a:pt x="1788" y="1607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0" name="フリーフォーム 1799">
              <a:extLst>
                <a:ext uri="{FF2B5EF4-FFF2-40B4-BE49-F238E27FC236}">
                  <a16:creationId xmlns:a16="http://schemas.microsoft.com/office/drawing/2014/main" id="{1B90DD58-C84F-3D3E-F60B-F4EBA7C3BF4A}"/>
                </a:ext>
              </a:extLst>
            </p:cNvPr>
            <p:cNvSpPr/>
            <p:nvPr/>
          </p:nvSpPr>
          <p:spPr>
            <a:xfrm>
              <a:off x="3035056" y="3098674"/>
              <a:ext cx="197301" cy="23064"/>
            </a:xfrm>
            <a:custGeom>
              <a:avLst/>
              <a:gdLst>
                <a:gd name="connsiteX0" fmla="*/ 244 w 197301"/>
                <a:gd name="connsiteY0" fmla="*/ 16001 h 23064"/>
                <a:gd name="connsiteX1" fmla="*/ 187569 w 197301"/>
                <a:gd name="connsiteY1" fmla="*/ 22351 h 23064"/>
                <a:gd name="connsiteX2" fmla="*/ 149469 w 197301"/>
                <a:gd name="connsiteY2" fmla="*/ 126 h 23064"/>
                <a:gd name="connsiteX3" fmla="*/ 244 w 197301"/>
                <a:gd name="connsiteY3" fmla="*/ 16001 h 23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301" h="23064">
                  <a:moveTo>
                    <a:pt x="244" y="16001"/>
                  </a:moveTo>
                  <a:cubicBezTo>
                    <a:pt x="6594" y="19705"/>
                    <a:pt x="162698" y="24997"/>
                    <a:pt x="187569" y="22351"/>
                  </a:cubicBezTo>
                  <a:cubicBezTo>
                    <a:pt x="212440" y="19705"/>
                    <a:pt x="185981" y="1713"/>
                    <a:pt x="149469" y="126"/>
                  </a:cubicBezTo>
                  <a:cubicBezTo>
                    <a:pt x="112957" y="-1461"/>
                    <a:pt x="-6106" y="12297"/>
                    <a:pt x="244" y="16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1" name="フリーフォーム 1800">
              <a:extLst>
                <a:ext uri="{FF2B5EF4-FFF2-40B4-BE49-F238E27FC236}">
                  <a16:creationId xmlns:a16="http://schemas.microsoft.com/office/drawing/2014/main" id="{F3CF954C-039E-C61F-66E4-DA7DB6D00B33}"/>
                </a:ext>
              </a:extLst>
            </p:cNvPr>
            <p:cNvSpPr/>
            <p:nvPr/>
          </p:nvSpPr>
          <p:spPr>
            <a:xfrm>
              <a:off x="3006367" y="3124200"/>
              <a:ext cx="114378" cy="73512"/>
            </a:xfrm>
            <a:custGeom>
              <a:avLst/>
              <a:gdLst>
                <a:gd name="connsiteX0" fmla="*/ 358 w 114378"/>
                <a:gd name="connsiteY0" fmla="*/ 0 h 73512"/>
                <a:gd name="connsiteX1" fmla="*/ 111483 w 114378"/>
                <a:gd name="connsiteY1" fmla="*/ 66675 h 73512"/>
                <a:gd name="connsiteX2" fmla="*/ 76558 w 114378"/>
                <a:gd name="connsiteY2" fmla="*/ 66675 h 73512"/>
                <a:gd name="connsiteX3" fmla="*/ 358 w 114378"/>
                <a:gd name="connsiteY3" fmla="*/ 0 h 7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78" h="73512">
                  <a:moveTo>
                    <a:pt x="358" y="0"/>
                  </a:moveTo>
                  <a:cubicBezTo>
                    <a:pt x="6179" y="0"/>
                    <a:pt x="98783" y="55563"/>
                    <a:pt x="111483" y="66675"/>
                  </a:cubicBezTo>
                  <a:cubicBezTo>
                    <a:pt x="124183" y="77787"/>
                    <a:pt x="91904" y="73554"/>
                    <a:pt x="76558" y="66675"/>
                  </a:cubicBezTo>
                  <a:cubicBezTo>
                    <a:pt x="61212" y="59796"/>
                    <a:pt x="-546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2" name="フリーフォーム 1801">
              <a:extLst>
                <a:ext uri="{FF2B5EF4-FFF2-40B4-BE49-F238E27FC236}">
                  <a16:creationId xmlns:a16="http://schemas.microsoft.com/office/drawing/2014/main" id="{19CA880F-B1B7-B55A-68B9-6CBB0AAB0331}"/>
                </a:ext>
              </a:extLst>
            </p:cNvPr>
            <p:cNvSpPr/>
            <p:nvPr/>
          </p:nvSpPr>
          <p:spPr>
            <a:xfrm>
              <a:off x="3089473" y="3117768"/>
              <a:ext cx="53820" cy="101034"/>
            </a:xfrm>
            <a:custGeom>
              <a:avLst/>
              <a:gdLst>
                <a:gd name="connsiteX0" fmla="*/ 53777 w 53820"/>
                <a:gd name="connsiteY0" fmla="*/ 82 h 101034"/>
                <a:gd name="connsiteX1" fmla="*/ 12502 w 53820"/>
                <a:gd name="connsiteY1" fmla="*/ 88982 h 101034"/>
                <a:gd name="connsiteX2" fmla="*/ 2977 w 53820"/>
                <a:gd name="connsiteY2" fmla="*/ 98507 h 101034"/>
                <a:gd name="connsiteX3" fmla="*/ 2977 w 53820"/>
                <a:gd name="connsiteY3" fmla="*/ 73107 h 101034"/>
                <a:gd name="connsiteX4" fmla="*/ 53777 w 53820"/>
                <a:gd name="connsiteY4" fmla="*/ 82 h 10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20" h="101034">
                  <a:moveTo>
                    <a:pt x="53777" y="82"/>
                  </a:moveTo>
                  <a:cubicBezTo>
                    <a:pt x="55365" y="2728"/>
                    <a:pt x="12502" y="88982"/>
                    <a:pt x="12502" y="88982"/>
                  </a:cubicBezTo>
                  <a:cubicBezTo>
                    <a:pt x="4035" y="105386"/>
                    <a:pt x="4564" y="101153"/>
                    <a:pt x="2977" y="98507"/>
                  </a:cubicBezTo>
                  <a:cubicBezTo>
                    <a:pt x="1389" y="95861"/>
                    <a:pt x="-2844" y="86865"/>
                    <a:pt x="2977" y="73107"/>
                  </a:cubicBezTo>
                  <a:cubicBezTo>
                    <a:pt x="8798" y="59349"/>
                    <a:pt x="52189" y="-2564"/>
                    <a:pt x="53777" y="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3" name="フリーフォーム 1802">
              <a:extLst>
                <a:ext uri="{FF2B5EF4-FFF2-40B4-BE49-F238E27FC236}">
                  <a16:creationId xmlns:a16="http://schemas.microsoft.com/office/drawing/2014/main" id="{8C9C48B6-542C-A149-16A5-66F2FA5B29BA}"/>
                </a:ext>
              </a:extLst>
            </p:cNvPr>
            <p:cNvSpPr/>
            <p:nvPr/>
          </p:nvSpPr>
          <p:spPr>
            <a:xfrm>
              <a:off x="3108065" y="3136624"/>
              <a:ext cx="144672" cy="25844"/>
            </a:xfrm>
            <a:custGeom>
              <a:avLst/>
              <a:gdLst>
                <a:gd name="connsiteX0" fmla="*/ 260 w 144672"/>
                <a:gd name="connsiteY0" fmla="*/ 276 h 25844"/>
                <a:gd name="connsiteX1" fmla="*/ 139960 w 144672"/>
                <a:gd name="connsiteY1" fmla="*/ 12976 h 25844"/>
                <a:gd name="connsiteX2" fmla="*/ 105035 w 144672"/>
                <a:gd name="connsiteY2" fmla="*/ 25676 h 25844"/>
                <a:gd name="connsiteX3" fmla="*/ 260 w 144672"/>
                <a:gd name="connsiteY3" fmla="*/ 276 h 2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672" h="25844">
                  <a:moveTo>
                    <a:pt x="260" y="276"/>
                  </a:moveTo>
                  <a:cubicBezTo>
                    <a:pt x="6081" y="-1841"/>
                    <a:pt x="122498" y="8743"/>
                    <a:pt x="139960" y="12976"/>
                  </a:cubicBezTo>
                  <a:cubicBezTo>
                    <a:pt x="157422" y="17209"/>
                    <a:pt x="121968" y="27264"/>
                    <a:pt x="105035" y="25676"/>
                  </a:cubicBezTo>
                  <a:cubicBezTo>
                    <a:pt x="88102" y="24089"/>
                    <a:pt x="-5561" y="2393"/>
                    <a:pt x="260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4" name="フリーフォーム 1803">
              <a:extLst>
                <a:ext uri="{FF2B5EF4-FFF2-40B4-BE49-F238E27FC236}">
                  <a16:creationId xmlns:a16="http://schemas.microsoft.com/office/drawing/2014/main" id="{9D917BD8-955A-FBF8-832A-1791D61656F7}"/>
                </a:ext>
              </a:extLst>
            </p:cNvPr>
            <p:cNvSpPr/>
            <p:nvPr/>
          </p:nvSpPr>
          <p:spPr>
            <a:xfrm>
              <a:off x="3099576" y="2369497"/>
              <a:ext cx="914747" cy="280099"/>
            </a:xfrm>
            <a:custGeom>
              <a:avLst/>
              <a:gdLst>
                <a:gd name="connsiteX0" fmla="*/ 34149 w 914747"/>
                <a:gd name="connsiteY0" fmla="*/ 272103 h 280099"/>
                <a:gd name="connsiteX1" fmla="*/ 621524 w 914747"/>
                <a:gd name="connsiteY1" fmla="*/ 81603 h 280099"/>
                <a:gd name="connsiteX2" fmla="*/ 615174 w 914747"/>
                <a:gd name="connsiteY2" fmla="*/ 75253 h 280099"/>
                <a:gd name="connsiteX3" fmla="*/ 869174 w 914747"/>
                <a:gd name="connsiteY3" fmla="*/ 2228 h 280099"/>
                <a:gd name="connsiteX4" fmla="*/ 843774 w 914747"/>
                <a:gd name="connsiteY4" fmla="*/ 24453 h 280099"/>
                <a:gd name="connsiteX5" fmla="*/ 834249 w 914747"/>
                <a:gd name="connsiteY5" fmla="*/ 81603 h 280099"/>
                <a:gd name="connsiteX6" fmla="*/ 913624 w 914747"/>
                <a:gd name="connsiteY6" fmla="*/ 180028 h 280099"/>
                <a:gd name="connsiteX7" fmla="*/ 878699 w 914747"/>
                <a:gd name="connsiteY7" fmla="*/ 145103 h 280099"/>
                <a:gd name="connsiteX8" fmla="*/ 846949 w 914747"/>
                <a:gd name="connsiteY8" fmla="*/ 116528 h 280099"/>
                <a:gd name="connsiteX9" fmla="*/ 792974 w 914747"/>
                <a:gd name="connsiteY9" fmla="*/ 116528 h 280099"/>
                <a:gd name="connsiteX10" fmla="*/ 564374 w 914747"/>
                <a:gd name="connsiteY10" fmla="*/ 160978 h 280099"/>
                <a:gd name="connsiteX11" fmla="*/ 821549 w 914747"/>
                <a:gd name="connsiteY11" fmla="*/ 132403 h 280099"/>
                <a:gd name="connsiteX12" fmla="*/ 821549 w 914747"/>
                <a:gd name="connsiteY12" fmla="*/ 94303 h 280099"/>
                <a:gd name="connsiteX13" fmla="*/ 831074 w 914747"/>
                <a:gd name="connsiteY13" fmla="*/ 30803 h 280099"/>
                <a:gd name="connsiteX14" fmla="*/ 707249 w 914747"/>
                <a:gd name="connsiteY14" fmla="*/ 46678 h 280099"/>
                <a:gd name="connsiteX15" fmla="*/ 348474 w 914747"/>
                <a:gd name="connsiteY15" fmla="*/ 157803 h 280099"/>
                <a:gd name="connsiteX16" fmla="*/ 415149 w 914747"/>
                <a:gd name="connsiteY16" fmla="*/ 138753 h 280099"/>
                <a:gd name="connsiteX17" fmla="*/ 103999 w 914747"/>
                <a:gd name="connsiteY17" fmla="*/ 234003 h 280099"/>
                <a:gd name="connsiteX18" fmla="*/ 34149 w 914747"/>
                <a:gd name="connsiteY18" fmla="*/ 272103 h 28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747" h="280099">
                  <a:moveTo>
                    <a:pt x="34149" y="272103"/>
                  </a:moveTo>
                  <a:cubicBezTo>
                    <a:pt x="120403" y="246703"/>
                    <a:pt x="524687" y="114411"/>
                    <a:pt x="621524" y="81603"/>
                  </a:cubicBezTo>
                  <a:cubicBezTo>
                    <a:pt x="718362" y="48795"/>
                    <a:pt x="573899" y="88482"/>
                    <a:pt x="615174" y="75253"/>
                  </a:cubicBezTo>
                  <a:cubicBezTo>
                    <a:pt x="656449" y="62024"/>
                    <a:pt x="831074" y="10695"/>
                    <a:pt x="869174" y="2228"/>
                  </a:cubicBezTo>
                  <a:cubicBezTo>
                    <a:pt x="907274" y="-6239"/>
                    <a:pt x="849595" y="11224"/>
                    <a:pt x="843774" y="24453"/>
                  </a:cubicBezTo>
                  <a:cubicBezTo>
                    <a:pt x="837953" y="37682"/>
                    <a:pt x="822607" y="55674"/>
                    <a:pt x="834249" y="81603"/>
                  </a:cubicBezTo>
                  <a:cubicBezTo>
                    <a:pt x="845891" y="107532"/>
                    <a:pt x="906216" y="169445"/>
                    <a:pt x="913624" y="180028"/>
                  </a:cubicBezTo>
                  <a:cubicBezTo>
                    <a:pt x="921032" y="190611"/>
                    <a:pt x="889811" y="155686"/>
                    <a:pt x="878699" y="145103"/>
                  </a:cubicBezTo>
                  <a:cubicBezTo>
                    <a:pt x="867587" y="134520"/>
                    <a:pt x="861237" y="121291"/>
                    <a:pt x="846949" y="116528"/>
                  </a:cubicBezTo>
                  <a:cubicBezTo>
                    <a:pt x="832661" y="111765"/>
                    <a:pt x="840070" y="109120"/>
                    <a:pt x="792974" y="116528"/>
                  </a:cubicBezTo>
                  <a:cubicBezTo>
                    <a:pt x="745878" y="123936"/>
                    <a:pt x="559612" y="158332"/>
                    <a:pt x="564374" y="160978"/>
                  </a:cubicBezTo>
                  <a:cubicBezTo>
                    <a:pt x="569136" y="163624"/>
                    <a:pt x="821549" y="132403"/>
                    <a:pt x="821549" y="132403"/>
                  </a:cubicBezTo>
                  <a:cubicBezTo>
                    <a:pt x="864411" y="121291"/>
                    <a:pt x="819962" y="111236"/>
                    <a:pt x="821549" y="94303"/>
                  </a:cubicBezTo>
                  <a:cubicBezTo>
                    <a:pt x="823137" y="77370"/>
                    <a:pt x="850124" y="38740"/>
                    <a:pt x="831074" y="30803"/>
                  </a:cubicBezTo>
                  <a:cubicBezTo>
                    <a:pt x="812024" y="22866"/>
                    <a:pt x="787682" y="25511"/>
                    <a:pt x="707249" y="46678"/>
                  </a:cubicBezTo>
                  <a:cubicBezTo>
                    <a:pt x="626816" y="67845"/>
                    <a:pt x="397157" y="142457"/>
                    <a:pt x="348474" y="157803"/>
                  </a:cubicBezTo>
                  <a:cubicBezTo>
                    <a:pt x="299791" y="173149"/>
                    <a:pt x="415149" y="138753"/>
                    <a:pt x="415149" y="138753"/>
                  </a:cubicBezTo>
                  <a:cubicBezTo>
                    <a:pt x="374403" y="151453"/>
                    <a:pt x="162736" y="211778"/>
                    <a:pt x="103999" y="234003"/>
                  </a:cubicBezTo>
                  <a:cubicBezTo>
                    <a:pt x="45262" y="256228"/>
                    <a:pt x="-52105" y="297503"/>
                    <a:pt x="34149" y="272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5" name="フリーフォーム 1804">
              <a:extLst>
                <a:ext uri="{FF2B5EF4-FFF2-40B4-BE49-F238E27FC236}">
                  <a16:creationId xmlns:a16="http://schemas.microsoft.com/office/drawing/2014/main" id="{CF7C5727-8C2D-A6A9-C069-DE4F13C7FB03}"/>
                </a:ext>
              </a:extLst>
            </p:cNvPr>
            <p:cNvSpPr/>
            <p:nvPr/>
          </p:nvSpPr>
          <p:spPr>
            <a:xfrm>
              <a:off x="3473417" y="2606531"/>
              <a:ext cx="662072" cy="63758"/>
            </a:xfrm>
            <a:custGeom>
              <a:avLst/>
              <a:gdLst>
                <a:gd name="connsiteX0" fmla="*/ 33 w 662072"/>
                <a:gd name="connsiteY0" fmla="*/ 38244 h 63758"/>
                <a:gd name="connsiteX1" fmla="*/ 292133 w 662072"/>
                <a:gd name="connsiteY1" fmla="*/ 35069 h 63758"/>
                <a:gd name="connsiteX2" fmla="*/ 542958 w 662072"/>
                <a:gd name="connsiteY2" fmla="*/ 25544 h 63758"/>
                <a:gd name="connsiteX3" fmla="*/ 660433 w 662072"/>
                <a:gd name="connsiteY3" fmla="*/ 144 h 63758"/>
                <a:gd name="connsiteX4" fmla="*/ 463583 w 662072"/>
                <a:gd name="connsiteY4" fmla="*/ 38244 h 63758"/>
                <a:gd name="connsiteX5" fmla="*/ 231808 w 662072"/>
                <a:gd name="connsiteY5" fmla="*/ 63644 h 63758"/>
                <a:gd name="connsiteX6" fmla="*/ 365158 w 662072"/>
                <a:gd name="connsiteY6" fmla="*/ 47769 h 63758"/>
                <a:gd name="connsiteX7" fmla="*/ 273083 w 662072"/>
                <a:gd name="connsiteY7" fmla="*/ 50944 h 63758"/>
                <a:gd name="connsiteX8" fmla="*/ 33 w 662072"/>
                <a:gd name="connsiteY8" fmla="*/ 38244 h 6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2072" h="63758">
                  <a:moveTo>
                    <a:pt x="33" y="38244"/>
                  </a:moveTo>
                  <a:cubicBezTo>
                    <a:pt x="3208" y="35598"/>
                    <a:pt x="201646" y="37186"/>
                    <a:pt x="292133" y="35069"/>
                  </a:cubicBezTo>
                  <a:cubicBezTo>
                    <a:pt x="382620" y="32952"/>
                    <a:pt x="481575" y="31365"/>
                    <a:pt x="542958" y="25544"/>
                  </a:cubicBezTo>
                  <a:cubicBezTo>
                    <a:pt x="604341" y="19723"/>
                    <a:pt x="673662" y="-1973"/>
                    <a:pt x="660433" y="144"/>
                  </a:cubicBezTo>
                  <a:cubicBezTo>
                    <a:pt x="647204" y="2261"/>
                    <a:pt x="535020" y="27661"/>
                    <a:pt x="463583" y="38244"/>
                  </a:cubicBezTo>
                  <a:cubicBezTo>
                    <a:pt x="392146" y="48827"/>
                    <a:pt x="248212" y="62057"/>
                    <a:pt x="231808" y="63644"/>
                  </a:cubicBezTo>
                  <a:cubicBezTo>
                    <a:pt x="215404" y="65231"/>
                    <a:pt x="358279" y="49886"/>
                    <a:pt x="365158" y="47769"/>
                  </a:cubicBezTo>
                  <a:cubicBezTo>
                    <a:pt x="372037" y="45652"/>
                    <a:pt x="329175" y="52002"/>
                    <a:pt x="273083" y="50944"/>
                  </a:cubicBezTo>
                  <a:cubicBezTo>
                    <a:pt x="216991" y="49886"/>
                    <a:pt x="-3142" y="40890"/>
                    <a:pt x="33" y="382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6" name="フリーフォーム 1805">
              <a:extLst>
                <a:ext uri="{FF2B5EF4-FFF2-40B4-BE49-F238E27FC236}">
                  <a16:creationId xmlns:a16="http://schemas.microsoft.com/office/drawing/2014/main" id="{E73C0BA2-DEB3-8C2F-E8B5-254DEC536F0F}"/>
                </a:ext>
              </a:extLst>
            </p:cNvPr>
            <p:cNvSpPr/>
            <p:nvPr/>
          </p:nvSpPr>
          <p:spPr>
            <a:xfrm>
              <a:off x="3449965" y="2555169"/>
              <a:ext cx="674463" cy="86807"/>
            </a:xfrm>
            <a:custGeom>
              <a:avLst/>
              <a:gdLst>
                <a:gd name="connsiteX0" fmla="*/ 42535 w 674463"/>
                <a:gd name="connsiteY0" fmla="*/ 86431 h 86807"/>
                <a:gd name="connsiteX1" fmla="*/ 52060 w 674463"/>
                <a:gd name="connsiteY1" fmla="*/ 13406 h 86807"/>
                <a:gd name="connsiteX2" fmla="*/ 201285 w 674463"/>
                <a:gd name="connsiteY2" fmla="*/ 70556 h 86807"/>
                <a:gd name="connsiteX3" fmla="*/ 274310 w 674463"/>
                <a:gd name="connsiteY3" fmla="*/ 51506 h 86807"/>
                <a:gd name="connsiteX4" fmla="*/ 315585 w 674463"/>
                <a:gd name="connsiteY4" fmla="*/ 706 h 86807"/>
                <a:gd name="connsiteX5" fmla="*/ 398135 w 674463"/>
                <a:gd name="connsiteY5" fmla="*/ 22931 h 86807"/>
                <a:gd name="connsiteX6" fmla="*/ 582285 w 674463"/>
                <a:gd name="connsiteY6" fmla="*/ 38806 h 86807"/>
                <a:gd name="connsiteX7" fmla="*/ 674360 w 674463"/>
                <a:gd name="connsiteY7" fmla="*/ 26106 h 86807"/>
                <a:gd name="connsiteX8" fmla="*/ 566410 w 674463"/>
                <a:gd name="connsiteY8" fmla="*/ 51506 h 86807"/>
                <a:gd name="connsiteX9" fmla="*/ 439410 w 674463"/>
                <a:gd name="connsiteY9" fmla="*/ 67381 h 86807"/>
                <a:gd name="connsiteX10" fmla="*/ 452110 w 674463"/>
                <a:gd name="connsiteY10" fmla="*/ 32456 h 86807"/>
                <a:gd name="connsiteX11" fmla="*/ 283835 w 674463"/>
                <a:gd name="connsiteY11" fmla="*/ 32456 h 86807"/>
                <a:gd name="connsiteX12" fmla="*/ 166360 w 674463"/>
                <a:gd name="connsiteY12" fmla="*/ 61031 h 86807"/>
                <a:gd name="connsiteX13" fmla="*/ 96510 w 674463"/>
                <a:gd name="connsiteY13" fmla="*/ 19756 h 86807"/>
                <a:gd name="connsiteX14" fmla="*/ 1260 w 674463"/>
                <a:gd name="connsiteY14" fmla="*/ 41981 h 86807"/>
                <a:gd name="connsiteX15" fmla="*/ 42535 w 674463"/>
                <a:gd name="connsiteY15" fmla="*/ 86431 h 8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4463" h="86807">
                  <a:moveTo>
                    <a:pt x="42535" y="86431"/>
                  </a:moveTo>
                  <a:cubicBezTo>
                    <a:pt x="51002" y="81668"/>
                    <a:pt x="25602" y="16052"/>
                    <a:pt x="52060" y="13406"/>
                  </a:cubicBezTo>
                  <a:cubicBezTo>
                    <a:pt x="78518" y="10760"/>
                    <a:pt x="164243" y="64206"/>
                    <a:pt x="201285" y="70556"/>
                  </a:cubicBezTo>
                  <a:cubicBezTo>
                    <a:pt x="238327" y="76906"/>
                    <a:pt x="255260" y="63148"/>
                    <a:pt x="274310" y="51506"/>
                  </a:cubicBezTo>
                  <a:cubicBezTo>
                    <a:pt x="293360" y="39864"/>
                    <a:pt x="294948" y="5468"/>
                    <a:pt x="315585" y="706"/>
                  </a:cubicBezTo>
                  <a:cubicBezTo>
                    <a:pt x="336222" y="-4056"/>
                    <a:pt x="353685" y="16581"/>
                    <a:pt x="398135" y="22931"/>
                  </a:cubicBezTo>
                  <a:cubicBezTo>
                    <a:pt x="442585" y="29281"/>
                    <a:pt x="536248" y="38277"/>
                    <a:pt x="582285" y="38806"/>
                  </a:cubicBezTo>
                  <a:cubicBezTo>
                    <a:pt x="628322" y="39335"/>
                    <a:pt x="677006" y="23989"/>
                    <a:pt x="674360" y="26106"/>
                  </a:cubicBezTo>
                  <a:cubicBezTo>
                    <a:pt x="671714" y="28223"/>
                    <a:pt x="605568" y="44627"/>
                    <a:pt x="566410" y="51506"/>
                  </a:cubicBezTo>
                  <a:cubicBezTo>
                    <a:pt x="527252" y="58385"/>
                    <a:pt x="458460" y="70556"/>
                    <a:pt x="439410" y="67381"/>
                  </a:cubicBezTo>
                  <a:cubicBezTo>
                    <a:pt x="420360" y="64206"/>
                    <a:pt x="478039" y="38277"/>
                    <a:pt x="452110" y="32456"/>
                  </a:cubicBezTo>
                  <a:cubicBezTo>
                    <a:pt x="426181" y="26635"/>
                    <a:pt x="331460" y="27694"/>
                    <a:pt x="283835" y="32456"/>
                  </a:cubicBezTo>
                  <a:cubicBezTo>
                    <a:pt x="236210" y="37218"/>
                    <a:pt x="197581" y="63148"/>
                    <a:pt x="166360" y="61031"/>
                  </a:cubicBezTo>
                  <a:cubicBezTo>
                    <a:pt x="135139" y="58914"/>
                    <a:pt x="124027" y="22931"/>
                    <a:pt x="96510" y="19756"/>
                  </a:cubicBezTo>
                  <a:cubicBezTo>
                    <a:pt x="68993" y="16581"/>
                    <a:pt x="10256" y="34573"/>
                    <a:pt x="1260" y="41981"/>
                  </a:cubicBezTo>
                  <a:cubicBezTo>
                    <a:pt x="-7736" y="49389"/>
                    <a:pt x="34068" y="91194"/>
                    <a:pt x="42535" y="864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7" name="フリーフォーム 1806">
              <a:extLst>
                <a:ext uri="{FF2B5EF4-FFF2-40B4-BE49-F238E27FC236}">
                  <a16:creationId xmlns:a16="http://schemas.microsoft.com/office/drawing/2014/main" id="{964D1FE2-502A-B9A9-3AC4-4C141576E6DC}"/>
                </a:ext>
              </a:extLst>
            </p:cNvPr>
            <p:cNvSpPr/>
            <p:nvPr/>
          </p:nvSpPr>
          <p:spPr>
            <a:xfrm>
              <a:off x="3957852" y="2309155"/>
              <a:ext cx="233153" cy="244371"/>
            </a:xfrm>
            <a:custGeom>
              <a:avLst/>
              <a:gdLst>
                <a:gd name="connsiteX0" fmla="*/ 87098 w 233153"/>
                <a:gd name="connsiteY0" fmla="*/ 243545 h 244371"/>
                <a:gd name="connsiteX1" fmla="*/ 14073 w 233153"/>
                <a:gd name="connsiteY1" fmla="*/ 180045 h 244371"/>
                <a:gd name="connsiteX2" fmla="*/ 1373 w 233153"/>
                <a:gd name="connsiteY2" fmla="*/ 122895 h 244371"/>
                <a:gd name="connsiteX3" fmla="*/ 33123 w 233153"/>
                <a:gd name="connsiteY3" fmla="*/ 43520 h 244371"/>
                <a:gd name="connsiteX4" fmla="*/ 134723 w 233153"/>
                <a:gd name="connsiteY4" fmla="*/ 11770 h 244371"/>
                <a:gd name="connsiteX5" fmla="*/ 182348 w 233153"/>
                <a:gd name="connsiteY5" fmla="*/ 14945 h 244371"/>
                <a:gd name="connsiteX6" fmla="*/ 233148 w 233153"/>
                <a:gd name="connsiteY6" fmla="*/ 72095 h 244371"/>
                <a:gd name="connsiteX7" fmla="*/ 179173 w 233153"/>
                <a:gd name="connsiteY7" fmla="*/ 11770 h 244371"/>
                <a:gd name="connsiteX8" fmla="*/ 131548 w 233153"/>
                <a:gd name="connsiteY8" fmla="*/ 2245 h 244371"/>
                <a:gd name="connsiteX9" fmla="*/ 17248 w 233153"/>
                <a:gd name="connsiteY9" fmla="*/ 40345 h 244371"/>
                <a:gd name="connsiteX10" fmla="*/ 14073 w 233153"/>
                <a:gd name="connsiteY10" fmla="*/ 97495 h 244371"/>
                <a:gd name="connsiteX11" fmla="*/ 17248 w 233153"/>
                <a:gd name="connsiteY11" fmla="*/ 132420 h 244371"/>
                <a:gd name="connsiteX12" fmla="*/ 87098 w 233153"/>
                <a:gd name="connsiteY12" fmla="*/ 243545 h 2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153" h="244371">
                  <a:moveTo>
                    <a:pt x="87098" y="243545"/>
                  </a:moveTo>
                  <a:cubicBezTo>
                    <a:pt x="86569" y="251483"/>
                    <a:pt x="28360" y="200153"/>
                    <a:pt x="14073" y="180045"/>
                  </a:cubicBezTo>
                  <a:cubicBezTo>
                    <a:pt x="-214" y="159937"/>
                    <a:pt x="-1802" y="145649"/>
                    <a:pt x="1373" y="122895"/>
                  </a:cubicBezTo>
                  <a:cubicBezTo>
                    <a:pt x="4548" y="100141"/>
                    <a:pt x="10898" y="62041"/>
                    <a:pt x="33123" y="43520"/>
                  </a:cubicBezTo>
                  <a:cubicBezTo>
                    <a:pt x="55348" y="24999"/>
                    <a:pt x="109852" y="16532"/>
                    <a:pt x="134723" y="11770"/>
                  </a:cubicBezTo>
                  <a:cubicBezTo>
                    <a:pt x="159594" y="7008"/>
                    <a:pt x="165944" y="4891"/>
                    <a:pt x="182348" y="14945"/>
                  </a:cubicBezTo>
                  <a:cubicBezTo>
                    <a:pt x="198752" y="24999"/>
                    <a:pt x="233677" y="72624"/>
                    <a:pt x="233148" y="72095"/>
                  </a:cubicBezTo>
                  <a:cubicBezTo>
                    <a:pt x="232619" y="71566"/>
                    <a:pt x="196106" y="23412"/>
                    <a:pt x="179173" y="11770"/>
                  </a:cubicBezTo>
                  <a:cubicBezTo>
                    <a:pt x="162240" y="128"/>
                    <a:pt x="158535" y="-2517"/>
                    <a:pt x="131548" y="2245"/>
                  </a:cubicBezTo>
                  <a:cubicBezTo>
                    <a:pt x="104561" y="7007"/>
                    <a:pt x="36827" y="24470"/>
                    <a:pt x="17248" y="40345"/>
                  </a:cubicBezTo>
                  <a:cubicBezTo>
                    <a:pt x="-2331" y="56220"/>
                    <a:pt x="14073" y="82149"/>
                    <a:pt x="14073" y="97495"/>
                  </a:cubicBezTo>
                  <a:cubicBezTo>
                    <a:pt x="14073" y="112841"/>
                    <a:pt x="8252" y="109666"/>
                    <a:pt x="17248" y="132420"/>
                  </a:cubicBezTo>
                  <a:cubicBezTo>
                    <a:pt x="26244" y="155174"/>
                    <a:pt x="87627" y="235607"/>
                    <a:pt x="87098" y="243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8" name="フリーフォーム 1807">
              <a:extLst>
                <a:ext uri="{FF2B5EF4-FFF2-40B4-BE49-F238E27FC236}">
                  <a16:creationId xmlns:a16="http://schemas.microsoft.com/office/drawing/2014/main" id="{A92FDF27-5C73-3B54-ABE1-12E5EC9633C9}"/>
                </a:ext>
              </a:extLst>
            </p:cNvPr>
            <p:cNvSpPr/>
            <p:nvPr/>
          </p:nvSpPr>
          <p:spPr>
            <a:xfrm>
              <a:off x="4047310" y="2304593"/>
              <a:ext cx="163767" cy="257632"/>
            </a:xfrm>
            <a:custGeom>
              <a:avLst/>
              <a:gdLst>
                <a:gd name="connsiteX0" fmla="*/ 89715 w 163767"/>
                <a:gd name="connsiteY0" fmla="*/ 457 h 257632"/>
                <a:gd name="connsiteX1" fmla="*/ 159565 w 163767"/>
                <a:gd name="connsiteY1" fmla="*/ 117932 h 257632"/>
                <a:gd name="connsiteX2" fmla="*/ 153215 w 163767"/>
                <a:gd name="connsiteY2" fmla="*/ 165557 h 257632"/>
                <a:gd name="connsiteX3" fmla="*/ 130990 w 163767"/>
                <a:gd name="connsiteY3" fmla="*/ 203657 h 257632"/>
                <a:gd name="connsiteX4" fmla="*/ 73840 w 163767"/>
                <a:gd name="connsiteY4" fmla="*/ 241757 h 257632"/>
                <a:gd name="connsiteX5" fmla="*/ 815 w 163767"/>
                <a:gd name="connsiteY5" fmla="*/ 257632 h 257632"/>
                <a:gd name="connsiteX6" fmla="*/ 124640 w 163767"/>
                <a:gd name="connsiteY6" fmla="*/ 241757 h 257632"/>
                <a:gd name="connsiteX7" fmla="*/ 159565 w 163767"/>
                <a:gd name="connsiteY7" fmla="*/ 171907 h 257632"/>
                <a:gd name="connsiteX8" fmla="*/ 130990 w 163767"/>
                <a:gd name="connsiteY8" fmla="*/ 79832 h 257632"/>
                <a:gd name="connsiteX9" fmla="*/ 89715 w 163767"/>
                <a:gd name="connsiteY9" fmla="*/ 457 h 25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767" h="257632">
                  <a:moveTo>
                    <a:pt x="89715" y="457"/>
                  </a:moveTo>
                  <a:cubicBezTo>
                    <a:pt x="94477" y="6807"/>
                    <a:pt x="148982" y="90415"/>
                    <a:pt x="159565" y="117932"/>
                  </a:cubicBezTo>
                  <a:cubicBezTo>
                    <a:pt x="170148" y="145449"/>
                    <a:pt x="157978" y="151269"/>
                    <a:pt x="153215" y="165557"/>
                  </a:cubicBezTo>
                  <a:cubicBezTo>
                    <a:pt x="148452" y="179845"/>
                    <a:pt x="144219" y="190957"/>
                    <a:pt x="130990" y="203657"/>
                  </a:cubicBezTo>
                  <a:cubicBezTo>
                    <a:pt x="117761" y="216357"/>
                    <a:pt x="95536" y="232761"/>
                    <a:pt x="73840" y="241757"/>
                  </a:cubicBezTo>
                  <a:cubicBezTo>
                    <a:pt x="52144" y="250753"/>
                    <a:pt x="-7652" y="257632"/>
                    <a:pt x="815" y="257632"/>
                  </a:cubicBezTo>
                  <a:cubicBezTo>
                    <a:pt x="9282" y="257632"/>
                    <a:pt x="98182" y="256044"/>
                    <a:pt x="124640" y="241757"/>
                  </a:cubicBezTo>
                  <a:cubicBezTo>
                    <a:pt x="151098" y="227470"/>
                    <a:pt x="158507" y="198894"/>
                    <a:pt x="159565" y="171907"/>
                  </a:cubicBezTo>
                  <a:cubicBezTo>
                    <a:pt x="160623" y="144920"/>
                    <a:pt x="138927" y="104174"/>
                    <a:pt x="130990" y="79832"/>
                  </a:cubicBezTo>
                  <a:cubicBezTo>
                    <a:pt x="123053" y="55490"/>
                    <a:pt x="84953" y="-5893"/>
                    <a:pt x="89715" y="4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9" name="フリーフォーム 1808">
              <a:extLst>
                <a:ext uri="{FF2B5EF4-FFF2-40B4-BE49-F238E27FC236}">
                  <a16:creationId xmlns:a16="http://schemas.microsoft.com/office/drawing/2014/main" id="{9F627AE5-FE8A-0331-B367-0D5A1FB456E4}"/>
                </a:ext>
              </a:extLst>
            </p:cNvPr>
            <p:cNvSpPr/>
            <p:nvPr/>
          </p:nvSpPr>
          <p:spPr>
            <a:xfrm>
              <a:off x="3977879" y="2339741"/>
              <a:ext cx="127463" cy="163554"/>
            </a:xfrm>
            <a:custGeom>
              <a:avLst/>
              <a:gdLst>
                <a:gd name="connsiteX0" fmla="*/ 127396 w 127463"/>
                <a:gd name="connsiteY0" fmla="*/ 234 h 163554"/>
                <a:gd name="connsiteX1" fmla="*/ 35321 w 127463"/>
                <a:gd name="connsiteY1" fmla="*/ 19284 h 163554"/>
                <a:gd name="connsiteX2" fmla="*/ 13096 w 127463"/>
                <a:gd name="connsiteY2" fmla="*/ 51034 h 163554"/>
                <a:gd name="connsiteX3" fmla="*/ 48021 w 127463"/>
                <a:gd name="connsiteY3" fmla="*/ 162159 h 163554"/>
                <a:gd name="connsiteX4" fmla="*/ 9921 w 127463"/>
                <a:gd name="connsiteY4" fmla="*/ 111359 h 163554"/>
                <a:gd name="connsiteX5" fmla="*/ 396 w 127463"/>
                <a:gd name="connsiteY5" fmla="*/ 79609 h 163554"/>
                <a:gd name="connsiteX6" fmla="*/ 19446 w 127463"/>
                <a:gd name="connsiteY6" fmla="*/ 31984 h 163554"/>
                <a:gd name="connsiteX7" fmla="*/ 127396 w 127463"/>
                <a:gd name="connsiteY7" fmla="*/ 234 h 163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463" h="163554">
                  <a:moveTo>
                    <a:pt x="127396" y="234"/>
                  </a:moveTo>
                  <a:cubicBezTo>
                    <a:pt x="130042" y="-1883"/>
                    <a:pt x="54371" y="10817"/>
                    <a:pt x="35321" y="19284"/>
                  </a:cubicBezTo>
                  <a:cubicBezTo>
                    <a:pt x="16271" y="27751"/>
                    <a:pt x="10979" y="27221"/>
                    <a:pt x="13096" y="51034"/>
                  </a:cubicBezTo>
                  <a:cubicBezTo>
                    <a:pt x="15213" y="74847"/>
                    <a:pt x="48550" y="152105"/>
                    <a:pt x="48021" y="162159"/>
                  </a:cubicBezTo>
                  <a:cubicBezTo>
                    <a:pt x="47492" y="172213"/>
                    <a:pt x="17858" y="125117"/>
                    <a:pt x="9921" y="111359"/>
                  </a:cubicBezTo>
                  <a:cubicBezTo>
                    <a:pt x="1983" y="97601"/>
                    <a:pt x="-1191" y="92838"/>
                    <a:pt x="396" y="79609"/>
                  </a:cubicBezTo>
                  <a:cubicBezTo>
                    <a:pt x="1983" y="66380"/>
                    <a:pt x="2513" y="43626"/>
                    <a:pt x="19446" y="31984"/>
                  </a:cubicBezTo>
                  <a:cubicBezTo>
                    <a:pt x="36379" y="20342"/>
                    <a:pt x="124750" y="2351"/>
                    <a:pt x="127396" y="2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0" name="フリーフォーム 1809">
              <a:extLst>
                <a:ext uri="{FF2B5EF4-FFF2-40B4-BE49-F238E27FC236}">
                  <a16:creationId xmlns:a16="http://schemas.microsoft.com/office/drawing/2014/main" id="{DBEF5F9A-279B-21A4-29BF-F7FF0420B673}"/>
                </a:ext>
              </a:extLst>
            </p:cNvPr>
            <p:cNvSpPr/>
            <p:nvPr/>
          </p:nvSpPr>
          <p:spPr>
            <a:xfrm>
              <a:off x="4066931" y="2354540"/>
              <a:ext cx="105393" cy="163310"/>
            </a:xfrm>
            <a:custGeom>
              <a:avLst/>
              <a:gdLst>
                <a:gd name="connsiteX0" fmla="*/ 57394 w 105393"/>
                <a:gd name="connsiteY0" fmla="*/ 1310 h 163310"/>
                <a:gd name="connsiteX1" fmla="*/ 98669 w 105393"/>
                <a:gd name="connsiteY1" fmla="*/ 64810 h 163310"/>
                <a:gd name="connsiteX2" fmla="*/ 105019 w 105393"/>
                <a:gd name="connsiteY2" fmla="*/ 99735 h 163310"/>
                <a:gd name="connsiteX3" fmla="*/ 95494 w 105393"/>
                <a:gd name="connsiteY3" fmla="*/ 118785 h 163310"/>
                <a:gd name="connsiteX4" fmla="*/ 63744 w 105393"/>
                <a:gd name="connsiteY4" fmla="*/ 131485 h 163310"/>
                <a:gd name="connsiteX5" fmla="*/ 244 w 105393"/>
                <a:gd name="connsiteY5" fmla="*/ 163235 h 163310"/>
                <a:gd name="connsiteX6" fmla="*/ 89144 w 105393"/>
                <a:gd name="connsiteY6" fmla="*/ 141010 h 163310"/>
                <a:gd name="connsiteX7" fmla="*/ 105019 w 105393"/>
                <a:gd name="connsiteY7" fmla="*/ 121960 h 163310"/>
                <a:gd name="connsiteX8" fmla="*/ 98669 w 105393"/>
                <a:gd name="connsiteY8" fmla="*/ 29885 h 163310"/>
                <a:gd name="connsiteX9" fmla="*/ 57394 w 105393"/>
                <a:gd name="connsiteY9" fmla="*/ 1310 h 163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393" h="163310">
                  <a:moveTo>
                    <a:pt x="57394" y="1310"/>
                  </a:moveTo>
                  <a:cubicBezTo>
                    <a:pt x="57394" y="7131"/>
                    <a:pt x="90732" y="48406"/>
                    <a:pt x="98669" y="64810"/>
                  </a:cubicBezTo>
                  <a:cubicBezTo>
                    <a:pt x="106607" y="81214"/>
                    <a:pt x="105548" y="90739"/>
                    <a:pt x="105019" y="99735"/>
                  </a:cubicBezTo>
                  <a:cubicBezTo>
                    <a:pt x="104490" y="108731"/>
                    <a:pt x="102373" y="113493"/>
                    <a:pt x="95494" y="118785"/>
                  </a:cubicBezTo>
                  <a:cubicBezTo>
                    <a:pt x="88615" y="124077"/>
                    <a:pt x="79619" y="124077"/>
                    <a:pt x="63744" y="131485"/>
                  </a:cubicBezTo>
                  <a:cubicBezTo>
                    <a:pt x="47869" y="138893"/>
                    <a:pt x="-3989" y="161648"/>
                    <a:pt x="244" y="163235"/>
                  </a:cubicBezTo>
                  <a:cubicBezTo>
                    <a:pt x="4477" y="164822"/>
                    <a:pt x="89144" y="141010"/>
                    <a:pt x="89144" y="141010"/>
                  </a:cubicBezTo>
                  <a:cubicBezTo>
                    <a:pt x="106606" y="134131"/>
                    <a:pt x="103432" y="140481"/>
                    <a:pt x="105019" y="121960"/>
                  </a:cubicBezTo>
                  <a:cubicBezTo>
                    <a:pt x="106606" y="103439"/>
                    <a:pt x="102902" y="49993"/>
                    <a:pt x="98669" y="29885"/>
                  </a:cubicBezTo>
                  <a:cubicBezTo>
                    <a:pt x="94436" y="9777"/>
                    <a:pt x="57394" y="-4511"/>
                    <a:pt x="57394" y="13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1" name="フリーフォーム 1810">
              <a:extLst>
                <a:ext uri="{FF2B5EF4-FFF2-40B4-BE49-F238E27FC236}">
                  <a16:creationId xmlns:a16="http://schemas.microsoft.com/office/drawing/2014/main" id="{D98B3372-B0A2-2C78-E806-A5BF0553BCF1}"/>
                </a:ext>
              </a:extLst>
            </p:cNvPr>
            <p:cNvSpPr/>
            <p:nvPr/>
          </p:nvSpPr>
          <p:spPr>
            <a:xfrm>
              <a:off x="4032146" y="2333625"/>
              <a:ext cx="92179" cy="166277"/>
            </a:xfrm>
            <a:custGeom>
              <a:avLst/>
              <a:gdLst>
                <a:gd name="connsiteX0" fmla="*/ 92179 w 92179"/>
                <a:gd name="connsiteY0" fmla="*/ 0 h 166277"/>
                <a:gd name="connsiteX1" fmla="*/ 38204 w 92179"/>
                <a:gd name="connsiteY1" fmla="*/ 98425 h 166277"/>
                <a:gd name="connsiteX2" fmla="*/ 3279 w 92179"/>
                <a:gd name="connsiteY2" fmla="*/ 161925 h 166277"/>
                <a:gd name="connsiteX3" fmla="*/ 3279 w 92179"/>
                <a:gd name="connsiteY3" fmla="*/ 155575 h 166277"/>
                <a:gd name="connsiteX4" fmla="*/ 19154 w 92179"/>
                <a:gd name="connsiteY4" fmla="*/ 114300 h 166277"/>
                <a:gd name="connsiteX5" fmla="*/ 92179 w 92179"/>
                <a:gd name="connsiteY5" fmla="*/ 0 h 16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179" h="166277">
                  <a:moveTo>
                    <a:pt x="92179" y="0"/>
                  </a:moveTo>
                  <a:lnTo>
                    <a:pt x="38204" y="98425"/>
                  </a:lnTo>
                  <a:lnTo>
                    <a:pt x="3279" y="161925"/>
                  </a:lnTo>
                  <a:cubicBezTo>
                    <a:pt x="-2542" y="171450"/>
                    <a:pt x="633" y="163512"/>
                    <a:pt x="3279" y="155575"/>
                  </a:cubicBezTo>
                  <a:cubicBezTo>
                    <a:pt x="5925" y="147638"/>
                    <a:pt x="9100" y="135996"/>
                    <a:pt x="19154" y="114300"/>
                  </a:cubicBezTo>
                  <a:cubicBezTo>
                    <a:pt x="29208" y="92604"/>
                    <a:pt x="46406" y="59002"/>
                    <a:pt x="921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2" name="フリーフォーム 1811">
              <a:extLst>
                <a:ext uri="{FF2B5EF4-FFF2-40B4-BE49-F238E27FC236}">
                  <a16:creationId xmlns:a16="http://schemas.microsoft.com/office/drawing/2014/main" id="{7AA0F6DA-DF74-4711-501C-4CC4CF4E7094}"/>
                </a:ext>
              </a:extLst>
            </p:cNvPr>
            <p:cNvSpPr/>
            <p:nvPr/>
          </p:nvSpPr>
          <p:spPr>
            <a:xfrm>
              <a:off x="4054595" y="2346191"/>
              <a:ext cx="82564" cy="174407"/>
            </a:xfrm>
            <a:custGeom>
              <a:avLst/>
              <a:gdLst>
                <a:gd name="connsiteX0" fmla="*/ 82430 w 82564"/>
                <a:gd name="connsiteY0" fmla="*/ 134 h 174407"/>
                <a:gd name="connsiteX1" fmla="*/ 34805 w 82564"/>
                <a:gd name="connsiteY1" fmla="*/ 98559 h 174407"/>
                <a:gd name="connsiteX2" fmla="*/ 3055 w 82564"/>
                <a:gd name="connsiteY2" fmla="*/ 171584 h 174407"/>
                <a:gd name="connsiteX3" fmla="*/ 3055 w 82564"/>
                <a:gd name="connsiteY3" fmla="*/ 155709 h 174407"/>
                <a:gd name="connsiteX4" fmla="*/ 18930 w 82564"/>
                <a:gd name="connsiteY4" fmla="*/ 120784 h 174407"/>
                <a:gd name="connsiteX5" fmla="*/ 82430 w 82564"/>
                <a:gd name="connsiteY5" fmla="*/ 134 h 1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564" h="174407">
                  <a:moveTo>
                    <a:pt x="82430" y="134"/>
                  </a:moveTo>
                  <a:cubicBezTo>
                    <a:pt x="85076" y="-3570"/>
                    <a:pt x="48034" y="69984"/>
                    <a:pt x="34805" y="98559"/>
                  </a:cubicBezTo>
                  <a:cubicBezTo>
                    <a:pt x="21576" y="127134"/>
                    <a:pt x="3055" y="171584"/>
                    <a:pt x="3055" y="171584"/>
                  </a:cubicBezTo>
                  <a:cubicBezTo>
                    <a:pt x="-2237" y="181109"/>
                    <a:pt x="409" y="164176"/>
                    <a:pt x="3055" y="155709"/>
                  </a:cubicBezTo>
                  <a:cubicBezTo>
                    <a:pt x="5701" y="147242"/>
                    <a:pt x="8347" y="143538"/>
                    <a:pt x="18930" y="120784"/>
                  </a:cubicBezTo>
                  <a:cubicBezTo>
                    <a:pt x="29513" y="98030"/>
                    <a:pt x="79784" y="3838"/>
                    <a:pt x="82430" y="1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3" name="フリーフォーム 1812">
              <a:extLst>
                <a:ext uri="{FF2B5EF4-FFF2-40B4-BE49-F238E27FC236}">
                  <a16:creationId xmlns:a16="http://schemas.microsoft.com/office/drawing/2014/main" id="{155716B3-DDB8-09FE-8C3B-DD59540CE489}"/>
                </a:ext>
              </a:extLst>
            </p:cNvPr>
            <p:cNvSpPr/>
            <p:nvPr/>
          </p:nvSpPr>
          <p:spPr>
            <a:xfrm>
              <a:off x="3978232" y="2374885"/>
              <a:ext cx="203448" cy="88915"/>
            </a:xfrm>
            <a:custGeom>
              <a:avLst/>
              <a:gdLst>
                <a:gd name="connsiteX0" fmla="*/ 43 w 203448"/>
                <a:gd name="connsiteY0" fmla="*/ 57165 h 88915"/>
                <a:gd name="connsiteX1" fmla="*/ 47668 w 203448"/>
                <a:gd name="connsiteY1" fmla="*/ 22240 h 88915"/>
                <a:gd name="connsiteX2" fmla="*/ 41318 w 203448"/>
                <a:gd name="connsiteY2" fmla="*/ 15 h 88915"/>
                <a:gd name="connsiteX3" fmla="*/ 95293 w 203448"/>
                <a:gd name="connsiteY3" fmla="*/ 25415 h 88915"/>
                <a:gd name="connsiteX4" fmla="*/ 76243 w 203448"/>
                <a:gd name="connsiteY4" fmla="*/ 28590 h 88915"/>
                <a:gd name="connsiteX5" fmla="*/ 92118 w 203448"/>
                <a:gd name="connsiteY5" fmla="*/ 44465 h 88915"/>
                <a:gd name="connsiteX6" fmla="*/ 190543 w 203448"/>
                <a:gd name="connsiteY6" fmla="*/ 44465 h 88915"/>
                <a:gd name="connsiteX7" fmla="*/ 190543 w 203448"/>
                <a:gd name="connsiteY7" fmla="*/ 57165 h 88915"/>
                <a:gd name="connsiteX8" fmla="*/ 82593 w 203448"/>
                <a:gd name="connsiteY8" fmla="*/ 88915 h 88915"/>
                <a:gd name="connsiteX9" fmla="*/ 57193 w 203448"/>
                <a:gd name="connsiteY9" fmla="*/ 57165 h 88915"/>
                <a:gd name="connsiteX10" fmla="*/ 43 w 203448"/>
                <a:gd name="connsiteY10" fmla="*/ 57165 h 88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448" h="88915">
                  <a:moveTo>
                    <a:pt x="43" y="57165"/>
                  </a:moveTo>
                  <a:cubicBezTo>
                    <a:pt x="-1545" y="51344"/>
                    <a:pt x="40789" y="31765"/>
                    <a:pt x="47668" y="22240"/>
                  </a:cubicBezTo>
                  <a:cubicBezTo>
                    <a:pt x="54547" y="12715"/>
                    <a:pt x="33381" y="-514"/>
                    <a:pt x="41318" y="15"/>
                  </a:cubicBezTo>
                  <a:cubicBezTo>
                    <a:pt x="49256" y="544"/>
                    <a:pt x="95293" y="25415"/>
                    <a:pt x="95293" y="25415"/>
                  </a:cubicBezTo>
                  <a:cubicBezTo>
                    <a:pt x="101114" y="30177"/>
                    <a:pt x="76243" y="28590"/>
                    <a:pt x="76243" y="28590"/>
                  </a:cubicBezTo>
                  <a:cubicBezTo>
                    <a:pt x="75714" y="31765"/>
                    <a:pt x="73068" y="41819"/>
                    <a:pt x="92118" y="44465"/>
                  </a:cubicBezTo>
                  <a:cubicBezTo>
                    <a:pt x="111168" y="47111"/>
                    <a:pt x="190543" y="44465"/>
                    <a:pt x="190543" y="44465"/>
                  </a:cubicBezTo>
                  <a:cubicBezTo>
                    <a:pt x="206947" y="46582"/>
                    <a:pt x="208535" y="49757"/>
                    <a:pt x="190543" y="57165"/>
                  </a:cubicBezTo>
                  <a:cubicBezTo>
                    <a:pt x="172551" y="64573"/>
                    <a:pt x="104818" y="88915"/>
                    <a:pt x="82593" y="88915"/>
                  </a:cubicBezTo>
                  <a:cubicBezTo>
                    <a:pt x="60368" y="88915"/>
                    <a:pt x="65131" y="65632"/>
                    <a:pt x="57193" y="57165"/>
                  </a:cubicBezTo>
                  <a:cubicBezTo>
                    <a:pt x="49256" y="48698"/>
                    <a:pt x="1631" y="62986"/>
                    <a:pt x="43" y="57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4" name="フリーフォーム 1813">
              <a:extLst>
                <a:ext uri="{FF2B5EF4-FFF2-40B4-BE49-F238E27FC236}">
                  <a16:creationId xmlns:a16="http://schemas.microsoft.com/office/drawing/2014/main" id="{8AE0634F-1CC4-79FA-4816-BBF1DC6D82E3}"/>
                </a:ext>
              </a:extLst>
            </p:cNvPr>
            <p:cNvSpPr/>
            <p:nvPr/>
          </p:nvSpPr>
          <p:spPr>
            <a:xfrm>
              <a:off x="2197667" y="2325199"/>
              <a:ext cx="393145" cy="254896"/>
            </a:xfrm>
            <a:custGeom>
              <a:avLst/>
              <a:gdLst>
                <a:gd name="connsiteX0" fmla="*/ 158183 w 393145"/>
                <a:gd name="connsiteY0" fmla="*/ 2076 h 254896"/>
                <a:gd name="connsiteX1" fmla="*/ 40708 w 393145"/>
                <a:gd name="connsiteY1" fmla="*/ 84626 h 254896"/>
                <a:gd name="connsiteX2" fmla="*/ 24833 w 393145"/>
                <a:gd name="connsiteY2" fmla="*/ 138601 h 254896"/>
                <a:gd name="connsiteX3" fmla="*/ 56583 w 393145"/>
                <a:gd name="connsiteY3" fmla="*/ 202101 h 254896"/>
                <a:gd name="connsiteX4" fmla="*/ 129608 w 393145"/>
                <a:gd name="connsiteY4" fmla="*/ 252901 h 254896"/>
                <a:gd name="connsiteX5" fmla="*/ 262958 w 393145"/>
                <a:gd name="connsiteY5" fmla="*/ 240201 h 254896"/>
                <a:gd name="connsiteX6" fmla="*/ 348683 w 393145"/>
                <a:gd name="connsiteY6" fmla="*/ 198926 h 254896"/>
                <a:gd name="connsiteX7" fmla="*/ 386783 w 393145"/>
                <a:gd name="connsiteY7" fmla="*/ 122726 h 254896"/>
                <a:gd name="connsiteX8" fmla="*/ 364558 w 393145"/>
                <a:gd name="connsiteY8" fmla="*/ 68751 h 254896"/>
                <a:gd name="connsiteX9" fmla="*/ 282008 w 393145"/>
                <a:gd name="connsiteY9" fmla="*/ 11601 h 254896"/>
                <a:gd name="connsiteX10" fmla="*/ 208983 w 393145"/>
                <a:gd name="connsiteY10" fmla="*/ 8426 h 254896"/>
                <a:gd name="connsiteX11" fmla="*/ 282008 w 393145"/>
                <a:gd name="connsiteY11" fmla="*/ 27476 h 254896"/>
                <a:gd name="connsiteX12" fmla="*/ 358208 w 393145"/>
                <a:gd name="connsiteY12" fmla="*/ 59226 h 254896"/>
                <a:gd name="connsiteX13" fmla="*/ 393133 w 393145"/>
                <a:gd name="connsiteY13" fmla="*/ 97326 h 254896"/>
                <a:gd name="connsiteX14" fmla="*/ 355033 w 393145"/>
                <a:gd name="connsiteY14" fmla="*/ 160826 h 254896"/>
                <a:gd name="connsiteX15" fmla="*/ 342333 w 393145"/>
                <a:gd name="connsiteY15" fmla="*/ 202101 h 254896"/>
                <a:gd name="connsiteX16" fmla="*/ 247083 w 393145"/>
                <a:gd name="connsiteY16" fmla="*/ 240201 h 254896"/>
                <a:gd name="connsiteX17" fmla="*/ 126433 w 393145"/>
                <a:gd name="connsiteY17" fmla="*/ 243376 h 254896"/>
                <a:gd name="connsiteX18" fmla="*/ 5783 w 393145"/>
                <a:gd name="connsiteY18" fmla="*/ 164001 h 254896"/>
                <a:gd name="connsiteX19" fmla="*/ 18483 w 393145"/>
                <a:gd name="connsiteY19" fmla="*/ 75101 h 254896"/>
                <a:gd name="connsiteX20" fmla="*/ 12133 w 393145"/>
                <a:gd name="connsiteY20" fmla="*/ 106851 h 254896"/>
                <a:gd name="connsiteX21" fmla="*/ 116908 w 393145"/>
                <a:gd name="connsiteY21" fmla="*/ 30651 h 254896"/>
                <a:gd name="connsiteX22" fmla="*/ 158183 w 393145"/>
                <a:gd name="connsiteY22" fmla="*/ 2076 h 25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145" h="254896">
                  <a:moveTo>
                    <a:pt x="158183" y="2076"/>
                  </a:moveTo>
                  <a:cubicBezTo>
                    <a:pt x="145483" y="11072"/>
                    <a:pt x="62933" y="61872"/>
                    <a:pt x="40708" y="84626"/>
                  </a:cubicBezTo>
                  <a:cubicBezTo>
                    <a:pt x="18483" y="107380"/>
                    <a:pt x="22187" y="119022"/>
                    <a:pt x="24833" y="138601"/>
                  </a:cubicBezTo>
                  <a:cubicBezTo>
                    <a:pt x="27479" y="158180"/>
                    <a:pt x="39121" y="183051"/>
                    <a:pt x="56583" y="202101"/>
                  </a:cubicBezTo>
                  <a:cubicBezTo>
                    <a:pt x="74045" y="221151"/>
                    <a:pt x="95212" y="246551"/>
                    <a:pt x="129608" y="252901"/>
                  </a:cubicBezTo>
                  <a:cubicBezTo>
                    <a:pt x="164004" y="259251"/>
                    <a:pt x="226446" y="249197"/>
                    <a:pt x="262958" y="240201"/>
                  </a:cubicBezTo>
                  <a:cubicBezTo>
                    <a:pt x="299470" y="231205"/>
                    <a:pt x="328046" y="218505"/>
                    <a:pt x="348683" y="198926"/>
                  </a:cubicBezTo>
                  <a:cubicBezTo>
                    <a:pt x="369320" y="179347"/>
                    <a:pt x="384137" y="144422"/>
                    <a:pt x="386783" y="122726"/>
                  </a:cubicBezTo>
                  <a:cubicBezTo>
                    <a:pt x="389429" y="101030"/>
                    <a:pt x="382021" y="87272"/>
                    <a:pt x="364558" y="68751"/>
                  </a:cubicBezTo>
                  <a:cubicBezTo>
                    <a:pt x="347096" y="50230"/>
                    <a:pt x="307937" y="21655"/>
                    <a:pt x="282008" y="11601"/>
                  </a:cubicBezTo>
                  <a:cubicBezTo>
                    <a:pt x="256079" y="1547"/>
                    <a:pt x="208983" y="5780"/>
                    <a:pt x="208983" y="8426"/>
                  </a:cubicBezTo>
                  <a:cubicBezTo>
                    <a:pt x="208983" y="11072"/>
                    <a:pt x="257137" y="19009"/>
                    <a:pt x="282008" y="27476"/>
                  </a:cubicBezTo>
                  <a:cubicBezTo>
                    <a:pt x="306879" y="35943"/>
                    <a:pt x="339687" y="47584"/>
                    <a:pt x="358208" y="59226"/>
                  </a:cubicBezTo>
                  <a:cubicBezTo>
                    <a:pt x="376729" y="70868"/>
                    <a:pt x="393662" y="80393"/>
                    <a:pt x="393133" y="97326"/>
                  </a:cubicBezTo>
                  <a:cubicBezTo>
                    <a:pt x="392604" y="114259"/>
                    <a:pt x="363500" y="143364"/>
                    <a:pt x="355033" y="160826"/>
                  </a:cubicBezTo>
                  <a:cubicBezTo>
                    <a:pt x="346566" y="178288"/>
                    <a:pt x="360325" y="188872"/>
                    <a:pt x="342333" y="202101"/>
                  </a:cubicBezTo>
                  <a:cubicBezTo>
                    <a:pt x="324341" y="215330"/>
                    <a:pt x="283066" y="233322"/>
                    <a:pt x="247083" y="240201"/>
                  </a:cubicBezTo>
                  <a:cubicBezTo>
                    <a:pt x="211100" y="247080"/>
                    <a:pt x="166650" y="256076"/>
                    <a:pt x="126433" y="243376"/>
                  </a:cubicBezTo>
                  <a:cubicBezTo>
                    <a:pt x="86216" y="230676"/>
                    <a:pt x="23775" y="192047"/>
                    <a:pt x="5783" y="164001"/>
                  </a:cubicBezTo>
                  <a:cubicBezTo>
                    <a:pt x="-12209" y="135955"/>
                    <a:pt x="17425" y="84626"/>
                    <a:pt x="18483" y="75101"/>
                  </a:cubicBezTo>
                  <a:cubicBezTo>
                    <a:pt x="19541" y="65576"/>
                    <a:pt x="-4271" y="114259"/>
                    <a:pt x="12133" y="106851"/>
                  </a:cubicBezTo>
                  <a:cubicBezTo>
                    <a:pt x="28537" y="99443"/>
                    <a:pt x="93625" y="45997"/>
                    <a:pt x="116908" y="30651"/>
                  </a:cubicBezTo>
                  <a:cubicBezTo>
                    <a:pt x="140191" y="15305"/>
                    <a:pt x="170883" y="-6920"/>
                    <a:pt x="158183" y="20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5" name="フリーフォーム 1814">
              <a:extLst>
                <a:ext uri="{FF2B5EF4-FFF2-40B4-BE49-F238E27FC236}">
                  <a16:creationId xmlns:a16="http://schemas.microsoft.com/office/drawing/2014/main" id="{A36D3045-48EC-313F-1F89-DD3788E67433}"/>
                </a:ext>
              </a:extLst>
            </p:cNvPr>
            <p:cNvSpPr/>
            <p:nvPr/>
          </p:nvSpPr>
          <p:spPr>
            <a:xfrm>
              <a:off x="2244722" y="2383815"/>
              <a:ext cx="285811" cy="83384"/>
            </a:xfrm>
            <a:custGeom>
              <a:avLst/>
              <a:gdLst>
                <a:gd name="connsiteX0" fmla="*/ 3 w 285811"/>
                <a:gd name="connsiteY0" fmla="*/ 83160 h 83384"/>
                <a:gd name="connsiteX1" fmla="*/ 88903 w 285811"/>
                <a:gd name="connsiteY1" fmla="*/ 64110 h 83384"/>
                <a:gd name="connsiteX2" fmla="*/ 117478 w 285811"/>
                <a:gd name="connsiteY2" fmla="*/ 610 h 83384"/>
                <a:gd name="connsiteX3" fmla="*/ 142878 w 285811"/>
                <a:gd name="connsiteY3" fmla="*/ 32360 h 83384"/>
                <a:gd name="connsiteX4" fmla="*/ 193678 w 285811"/>
                <a:gd name="connsiteY4" fmla="*/ 38710 h 83384"/>
                <a:gd name="connsiteX5" fmla="*/ 285753 w 285811"/>
                <a:gd name="connsiteY5" fmla="*/ 29185 h 83384"/>
                <a:gd name="connsiteX6" fmla="*/ 206378 w 285811"/>
                <a:gd name="connsiteY6" fmla="*/ 26010 h 83384"/>
                <a:gd name="connsiteX7" fmla="*/ 130178 w 285811"/>
                <a:gd name="connsiteY7" fmla="*/ 6960 h 83384"/>
                <a:gd name="connsiteX8" fmla="*/ 117478 w 285811"/>
                <a:gd name="connsiteY8" fmla="*/ 3785 h 83384"/>
                <a:gd name="connsiteX9" fmla="*/ 85728 w 285811"/>
                <a:gd name="connsiteY9" fmla="*/ 54585 h 83384"/>
                <a:gd name="connsiteX10" fmla="*/ 3 w 285811"/>
                <a:gd name="connsiteY10" fmla="*/ 83160 h 8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5811" h="83384">
                  <a:moveTo>
                    <a:pt x="3" y="83160"/>
                  </a:moveTo>
                  <a:cubicBezTo>
                    <a:pt x="532" y="84747"/>
                    <a:pt x="69324" y="77868"/>
                    <a:pt x="88903" y="64110"/>
                  </a:cubicBezTo>
                  <a:cubicBezTo>
                    <a:pt x="108482" y="50352"/>
                    <a:pt x="108482" y="5902"/>
                    <a:pt x="117478" y="610"/>
                  </a:cubicBezTo>
                  <a:cubicBezTo>
                    <a:pt x="126474" y="-4682"/>
                    <a:pt x="130178" y="26010"/>
                    <a:pt x="142878" y="32360"/>
                  </a:cubicBezTo>
                  <a:cubicBezTo>
                    <a:pt x="155578" y="38710"/>
                    <a:pt x="169866" y="39239"/>
                    <a:pt x="193678" y="38710"/>
                  </a:cubicBezTo>
                  <a:cubicBezTo>
                    <a:pt x="217490" y="38181"/>
                    <a:pt x="283636" y="31302"/>
                    <a:pt x="285753" y="29185"/>
                  </a:cubicBezTo>
                  <a:cubicBezTo>
                    <a:pt x="287870" y="27068"/>
                    <a:pt x="232307" y="29714"/>
                    <a:pt x="206378" y="26010"/>
                  </a:cubicBezTo>
                  <a:cubicBezTo>
                    <a:pt x="180449" y="22306"/>
                    <a:pt x="130178" y="6960"/>
                    <a:pt x="130178" y="6960"/>
                  </a:cubicBezTo>
                  <a:cubicBezTo>
                    <a:pt x="115361" y="3256"/>
                    <a:pt x="124886" y="-4153"/>
                    <a:pt x="117478" y="3785"/>
                  </a:cubicBezTo>
                  <a:cubicBezTo>
                    <a:pt x="110070" y="11722"/>
                    <a:pt x="106895" y="40827"/>
                    <a:pt x="85728" y="54585"/>
                  </a:cubicBezTo>
                  <a:cubicBezTo>
                    <a:pt x="64561" y="68343"/>
                    <a:pt x="-526" y="81573"/>
                    <a:pt x="3" y="83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6" name="フリーフォーム 1815">
              <a:extLst>
                <a:ext uri="{FF2B5EF4-FFF2-40B4-BE49-F238E27FC236}">
                  <a16:creationId xmlns:a16="http://schemas.microsoft.com/office/drawing/2014/main" id="{834146E8-F33F-F4FC-5012-2F97B7972B71}"/>
                </a:ext>
              </a:extLst>
            </p:cNvPr>
            <p:cNvSpPr/>
            <p:nvPr/>
          </p:nvSpPr>
          <p:spPr>
            <a:xfrm>
              <a:off x="2247232" y="2406635"/>
              <a:ext cx="299700" cy="146676"/>
            </a:xfrm>
            <a:custGeom>
              <a:avLst/>
              <a:gdLst>
                <a:gd name="connsiteX0" fmla="*/ 280068 w 299700"/>
                <a:gd name="connsiteY0" fmla="*/ 15 h 146676"/>
                <a:gd name="connsiteX1" fmla="*/ 207043 w 299700"/>
                <a:gd name="connsiteY1" fmla="*/ 66690 h 146676"/>
                <a:gd name="connsiteX2" fmla="*/ 261018 w 299700"/>
                <a:gd name="connsiteY2" fmla="*/ 82565 h 146676"/>
                <a:gd name="connsiteX3" fmla="*/ 273718 w 299700"/>
                <a:gd name="connsiteY3" fmla="*/ 98440 h 146676"/>
                <a:gd name="connsiteX4" fmla="*/ 175293 w 299700"/>
                <a:gd name="connsiteY4" fmla="*/ 88915 h 146676"/>
                <a:gd name="connsiteX5" fmla="*/ 76868 w 299700"/>
                <a:gd name="connsiteY5" fmla="*/ 146065 h 146676"/>
                <a:gd name="connsiteX6" fmla="*/ 92743 w 299700"/>
                <a:gd name="connsiteY6" fmla="*/ 117490 h 146676"/>
                <a:gd name="connsiteX7" fmla="*/ 95918 w 299700"/>
                <a:gd name="connsiteY7" fmla="*/ 92090 h 146676"/>
                <a:gd name="connsiteX8" fmla="*/ 668 w 299700"/>
                <a:gd name="connsiteY8" fmla="*/ 53990 h 146676"/>
                <a:gd name="connsiteX9" fmla="*/ 54643 w 299700"/>
                <a:gd name="connsiteY9" fmla="*/ 92090 h 146676"/>
                <a:gd name="connsiteX10" fmla="*/ 76868 w 299700"/>
                <a:gd name="connsiteY10" fmla="*/ 120665 h 146676"/>
                <a:gd name="connsiteX11" fmla="*/ 102268 w 299700"/>
                <a:gd name="connsiteY11" fmla="*/ 136540 h 146676"/>
                <a:gd name="connsiteX12" fmla="*/ 191168 w 299700"/>
                <a:gd name="connsiteY12" fmla="*/ 98440 h 146676"/>
                <a:gd name="connsiteX13" fmla="*/ 299118 w 299700"/>
                <a:gd name="connsiteY13" fmla="*/ 101615 h 146676"/>
                <a:gd name="connsiteX14" fmla="*/ 235618 w 299700"/>
                <a:gd name="connsiteY14" fmla="*/ 73040 h 146676"/>
                <a:gd name="connsiteX15" fmla="*/ 280068 w 299700"/>
                <a:gd name="connsiteY15" fmla="*/ 15 h 14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00" h="146676">
                  <a:moveTo>
                    <a:pt x="280068" y="15"/>
                  </a:moveTo>
                  <a:cubicBezTo>
                    <a:pt x="275306" y="-1043"/>
                    <a:pt x="210218" y="52932"/>
                    <a:pt x="207043" y="66690"/>
                  </a:cubicBezTo>
                  <a:cubicBezTo>
                    <a:pt x="203868" y="80448"/>
                    <a:pt x="261018" y="82565"/>
                    <a:pt x="261018" y="82565"/>
                  </a:cubicBezTo>
                  <a:cubicBezTo>
                    <a:pt x="272130" y="87857"/>
                    <a:pt x="288005" y="97382"/>
                    <a:pt x="273718" y="98440"/>
                  </a:cubicBezTo>
                  <a:cubicBezTo>
                    <a:pt x="259431" y="99498"/>
                    <a:pt x="208101" y="80978"/>
                    <a:pt x="175293" y="88915"/>
                  </a:cubicBezTo>
                  <a:cubicBezTo>
                    <a:pt x="142485" y="96852"/>
                    <a:pt x="90626" y="141303"/>
                    <a:pt x="76868" y="146065"/>
                  </a:cubicBezTo>
                  <a:cubicBezTo>
                    <a:pt x="63110" y="150827"/>
                    <a:pt x="89568" y="126486"/>
                    <a:pt x="92743" y="117490"/>
                  </a:cubicBezTo>
                  <a:cubicBezTo>
                    <a:pt x="95918" y="108494"/>
                    <a:pt x="111264" y="102673"/>
                    <a:pt x="95918" y="92090"/>
                  </a:cubicBezTo>
                  <a:cubicBezTo>
                    <a:pt x="80572" y="81507"/>
                    <a:pt x="7547" y="53990"/>
                    <a:pt x="668" y="53990"/>
                  </a:cubicBezTo>
                  <a:cubicBezTo>
                    <a:pt x="-6211" y="53990"/>
                    <a:pt x="41943" y="80978"/>
                    <a:pt x="54643" y="92090"/>
                  </a:cubicBezTo>
                  <a:cubicBezTo>
                    <a:pt x="67343" y="103202"/>
                    <a:pt x="68930" y="113257"/>
                    <a:pt x="76868" y="120665"/>
                  </a:cubicBezTo>
                  <a:cubicBezTo>
                    <a:pt x="84805" y="128073"/>
                    <a:pt x="83218" y="140244"/>
                    <a:pt x="102268" y="136540"/>
                  </a:cubicBezTo>
                  <a:cubicBezTo>
                    <a:pt x="121318" y="132836"/>
                    <a:pt x="158360" y="104261"/>
                    <a:pt x="191168" y="98440"/>
                  </a:cubicBezTo>
                  <a:cubicBezTo>
                    <a:pt x="223976" y="92619"/>
                    <a:pt x="291710" y="105848"/>
                    <a:pt x="299118" y="101615"/>
                  </a:cubicBezTo>
                  <a:cubicBezTo>
                    <a:pt x="306526" y="97382"/>
                    <a:pt x="240910" y="86798"/>
                    <a:pt x="235618" y="73040"/>
                  </a:cubicBezTo>
                  <a:cubicBezTo>
                    <a:pt x="230326" y="59282"/>
                    <a:pt x="284830" y="1073"/>
                    <a:pt x="280068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7" name="フリーフォーム 1816">
              <a:extLst>
                <a:ext uri="{FF2B5EF4-FFF2-40B4-BE49-F238E27FC236}">
                  <a16:creationId xmlns:a16="http://schemas.microsoft.com/office/drawing/2014/main" id="{C42B1B93-F175-74AD-5186-BECDABC6BEAE}"/>
                </a:ext>
              </a:extLst>
            </p:cNvPr>
            <p:cNvSpPr/>
            <p:nvPr/>
          </p:nvSpPr>
          <p:spPr>
            <a:xfrm>
              <a:off x="1942806" y="2447925"/>
              <a:ext cx="162957" cy="184452"/>
            </a:xfrm>
            <a:custGeom>
              <a:avLst/>
              <a:gdLst>
                <a:gd name="connsiteX0" fmla="*/ 294 w 162957"/>
                <a:gd name="connsiteY0" fmla="*/ 0 h 184452"/>
                <a:gd name="connsiteX1" fmla="*/ 98719 w 162957"/>
                <a:gd name="connsiteY1" fmla="*/ 95250 h 184452"/>
                <a:gd name="connsiteX2" fmla="*/ 162219 w 162957"/>
                <a:gd name="connsiteY2" fmla="*/ 180975 h 184452"/>
                <a:gd name="connsiteX3" fmla="*/ 127294 w 162957"/>
                <a:gd name="connsiteY3" fmla="*/ 158750 h 184452"/>
                <a:gd name="connsiteX4" fmla="*/ 38394 w 162957"/>
                <a:gd name="connsiteY4" fmla="*/ 76200 h 184452"/>
                <a:gd name="connsiteX5" fmla="*/ 66969 w 162957"/>
                <a:gd name="connsiteY5" fmla="*/ 95250 h 184452"/>
                <a:gd name="connsiteX6" fmla="*/ 294 w 162957"/>
                <a:gd name="connsiteY6" fmla="*/ 0 h 1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957" h="184452">
                  <a:moveTo>
                    <a:pt x="294" y="0"/>
                  </a:moveTo>
                  <a:cubicBezTo>
                    <a:pt x="5586" y="0"/>
                    <a:pt x="71732" y="65088"/>
                    <a:pt x="98719" y="95250"/>
                  </a:cubicBezTo>
                  <a:cubicBezTo>
                    <a:pt x="125707" y="125413"/>
                    <a:pt x="157457" y="170392"/>
                    <a:pt x="162219" y="180975"/>
                  </a:cubicBezTo>
                  <a:cubicBezTo>
                    <a:pt x="166982" y="191558"/>
                    <a:pt x="147931" y="176212"/>
                    <a:pt x="127294" y="158750"/>
                  </a:cubicBezTo>
                  <a:cubicBezTo>
                    <a:pt x="106657" y="141288"/>
                    <a:pt x="48448" y="86783"/>
                    <a:pt x="38394" y="76200"/>
                  </a:cubicBezTo>
                  <a:cubicBezTo>
                    <a:pt x="28340" y="65617"/>
                    <a:pt x="71202" y="102658"/>
                    <a:pt x="66969" y="95250"/>
                  </a:cubicBezTo>
                  <a:cubicBezTo>
                    <a:pt x="62736" y="87842"/>
                    <a:pt x="-4998" y="0"/>
                    <a:pt x="29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8" name="フリーフォーム 1817">
              <a:extLst>
                <a:ext uri="{FF2B5EF4-FFF2-40B4-BE49-F238E27FC236}">
                  <a16:creationId xmlns:a16="http://schemas.microsoft.com/office/drawing/2014/main" id="{63486AD3-BA0C-F549-3ABD-C40B4F51528C}"/>
                </a:ext>
              </a:extLst>
            </p:cNvPr>
            <p:cNvSpPr/>
            <p:nvPr/>
          </p:nvSpPr>
          <p:spPr>
            <a:xfrm>
              <a:off x="1962133" y="2381093"/>
              <a:ext cx="324069" cy="79866"/>
            </a:xfrm>
            <a:custGeom>
              <a:avLst/>
              <a:gdLst>
                <a:gd name="connsiteX0" fmla="*/ 17 w 324069"/>
                <a:gd name="connsiteY0" fmla="*/ 79532 h 79866"/>
                <a:gd name="connsiteX1" fmla="*/ 241317 w 324069"/>
                <a:gd name="connsiteY1" fmla="*/ 22382 h 79866"/>
                <a:gd name="connsiteX2" fmla="*/ 323867 w 324069"/>
                <a:gd name="connsiteY2" fmla="*/ 157 h 79866"/>
                <a:gd name="connsiteX3" fmla="*/ 263542 w 324069"/>
                <a:gd name="connsiteY3" fmla="*/ 31907 h 79866"/>
                <a:gd name="connsiteX4" fmla="*/ 228617 w 324069"/>
                <a:gd name="connsiteY4" fmla="*/ 44607 h 79866"/>
                <a:gd name="connsiteX5" fmla="*/ 17 w 324069"/>
                <a:gd name="connsiteY5" fmla="*/ 79532 h 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069" h="79866">
                  <a:moveTo>
                    <a:pt x="17" y="79532"/>
                  </a:moveTo>
                  <a:cubicBezTo>
                    <a:pt x="2134" y="75828"/>
                    <a:pt x="187342" y="35611"/>
                    <a:pt x="241317" y="22382"/>
                  </a:cubicBezTo>
                  <a:cubicBezTo>
                    <a:pt x="295292" y="9153"/>
                    <a:pt x="320163" y="-1430"/>
                    <a:pt x="323867" y="157"/>
                  </a:cubicBezTo>
                  <a:cubicBezTo>
                    <a:pt x="327571" y="1744"/>
                    <a:pt x="279417" y="24499"/>
                    <a:pt x="263542" y="31907"/>
                  </a:cubicBezTo>
                  <a:cubicBezTo>
                    <a:pt x="247667" y="39315"/>
                    <a:pt x="266717" y="34024"/>
                    <a:pt x="228617" y="44607"/>
                  </a:cubicBezTo>
                  <a:cubicBezTo>
                    <a:pt x="190517" y="55190"/>
                    <a:pt x="-2100" y="83236"/>
                    <a:pt x="17" y="79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9" name="フリーフォーム 1818">
              <a:extLst>
                <a:ext uri="{FF2B5EF4-FFF2-40B4-BE49-F238E27FC236}">
                  <a16:creationId xmlns:a16="http://schemas.microsoft.com/office/drawing/2014/main" id="{E22EC794-F2D4-811D-1F64-A658E77D94D4}"/>
                </a:ext>
              </a:extLst>
            </p:cNvPr>
            <p:cNvSpPr/>
            <p:nvPr/>
          </p:nvSpPr>
          <p:spPr>
            <a:xfrm>
              <a:off x="2492362" y="2287627"/>
              <a:ext cx="394414" cy="168985"/>
            </a:xfrm>
            <a:custGeom>
              <a:avLst/>
              <a:gdLst>
                <a:gd name="connsiteX0" fmla="*/ 13 w 394414"/>
                <a:gd name="connsiteY0" fmla="*/ 65048 h 168985"/>
                <a:gd name="connsiteX1" fmla="*/ 244488 w 394414"/>
                <a:gd name="connsiteY1" fmla="*/ 4723 h 168985"/>
                <a:gd name="connsiteX2" fmla="*/ 263538 w 394414"/>
                <a:gd name="connsiteY2" fmla="*/ 7898 h 168985"/>
                <a:gd name="connsiteX3" fmla="*/ 295288 w 394414"/>
                <a:gd name="connsiteY3" fmla="*/ 39648 h 168985"/>
                <a:gd name="connsiteX4" fmla="*/ 393713 w 394414"/>
                <a:gd name="connsiteY4" fmla="*/ 163473 h 168985"/>
                <a:gd name="connsiteX5" fmla="*/ 336563 w 394414"/>
                <a:gd name="connsiteY5" fmla="*/ 134898 h 168985"/>
                <a:gd name="connsiteX6" fmla="*/ 282588 w 394414"/>
                <a:gd name="connsiteY6" fmla="*/ 23773 h 168985"/>
                <a:gd name="connsiteX7" fmla="*/ 282588 w 394414"/>
                <a:gd name="connsiteY7" fmla="*/ 4723 h 168985"/>
                <a:gd name="connsiteX8" fmla="*/ 257188 w 394414"/>
                <a:gd name="connsiteY8" fmla="*/ 26948 h 168985"/>
                <a:gd name="connsiteX9" fmla="*/ 13 w 394414"/>
                <a:gd name="connsiteY9" fmla="*/ 65048 h 16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4414" h="168985">
                  <a:moveTo>
                    <a:pt x="13" y="65048"/>
                  </a:moveTo>
                  <a:cubicBezTo>
                    <a:pt x="-2104" y="61344"/>
                    <a:pt x="244488" y="4723"/>
                    <a:pt x="244488" y="4723"/>
                  </a:cubicBezTo>
                  <a:cubicBezTo>
                    <a:pt x="288409" y="-4802"/>
                    <a:pt x="255071" y="2077"/>
                    <a:pt x="263538" y="7898"/>
                  </a:cubicBezTo>
                  <a:cubicBezTo>
                    <a:pt x="272005" y="13719"/>
                    <a:pt x="273592" y="13719"/>
                    <a:pt x="295288" y="39648"/>
                  </a:cubicBezTo>
                  <a:cubicBezTo>
                    <a:pt x="316984" y="65577"/>
                    <a:pt x="386834" y="147598"/>
                    <a:pt x="393713" y="163473"/>
                  </a:cubicBezTo>
                  <a:cubicBezTo>
                    <a:pt x="400592" y="179348"/>
                    <a:pt x="355084" y="158181"/>
                    <a:pt x="336563" y="134898"/>
                  </a:cubicBezTo>
                  <a:cubicBezTo>
                    <a:pt x="318042" y="111615"/>
                    <a:pt x="282588" y="23773"/>
                    <a:pt x="282588" y="23773"/>
                  </a:cubicBezTo>
                  <a:cubicBezTo>
                    <a:pt x="273592" y="2077"/>
                    <a:pt x="286821" y="4194"/>
                    <a:pt x="282588" y="4723"/>
                  </a:cubicBezTo>
                  <a:cubicBezTo>
                    <a:pt x="278355" y="5252"/>
                    <a:pt x="302696" y="16365"/>
                    <a:pt x="257188" y="26948"/>
                  </a:cubicBezTo>
                  <a:cubicBezTo>
                    <a:pt x="211680" y="37531"/>
                    <a:pt x="2130" y="68752"/>
                    <a:pt x="13" y="650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0" name="フリーフォーム 1819">
              <a:extLst>
                <a:ext uri="{FF2B5EF4-FFF2-40B4-BE49-F238E27FC236}">
                  <a16:creationId xmlns:a16="http://schemas.microsoft.com/office/drawing/2014/main" id="{22B6608F-A1C4-67F6-E1DE-FCFA8C56120F}"/>
                </a:ext>
              </a:extLst>
            </p:cNvPr>
            <p:cNvSpPr/>
            <p:nvPr/>
          </p:nvSpPr>
          <p:spPr>
            <a:xfrm>
              <a:off x="2011711" y="2470150"/>
              <a:ext cx="209549" cy="50800"/>
            </a:xfrm>
            <a:custGeom>
              <a:avLst/>
              <a:gdLst>
                <a:gd name="connsiteX0" fmla="*/ 1239 w 209549"/>
                <a:gd name="connsiteY0" fmla="*/ 50800 h 50800"/>
                <a:gd name="connsiteX1" fmla="*/ 201264 w 209549"/>
                <a:gd name="connsiteY1" fmla="*/ 9525 h 50800"/>
                <a:gd name="connsiteX2" fmla="*/ 166339 w 209549"/>
                <a:gd name="connsiteY2" fmla="*/ 0 h 50800"/>
                <a:gd name="connsiteX3" fmla="*/ 118714 w 209549"/>
                <a:gd name="connsiteY3" fmla="*/ 9525 h 50800"/>
                <a:gd name="connsiteX4" fmla="*/ 1239 w 209549"/>
                <a:gd name="connsiteY4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49" h="50800">
                  <a:moveTo>
                    <a:pt x="1239" y="50800"/>
                  </a:moveTo>
                  <a:cubicBezTo>
                    <a:pt x="14997" y="50800"/>
                    <a:pt x="173747" y="17992"/>
                    <a:pt x="201264" y="9525"/>
                  </a:cubicBezTo>
                  <a:cubicBezTo>
                    <a:pt x="228781" y="1058"/>
                    <a:pt x="180097" y="0"/>
                    <a:pt x="166339" y="0"/>
                  </a:cubicBezTo>
                  <a:cubicBezTo>
                    <a:pt x="152581" y="0"/>
                    <a:pt x="145172" y="1058"/>
                    <a:pt x="118714" y="9525"/>
                  </a:cubicBezTo>
                  <a:cubicBezTo>
                    <a:pt x="92256" y="17992"/>
                    <a:pt x="-12519" y="50800"/>
                    <a:pt x="1239" y="50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1" name="フリーフォーム 1820">
              <a:extLst>
                <a:ext uri="{FF2B5EF4-FFF2-40B4-BE49-F238E27FC236}">
                  <a16:creationId xmlns:a16="http://schemas.microsoft.com/office/drawing/2014/main" id="{7FEEEDA9-422E-01BC-F45C-1BCA8F427210}"/>
                </a:ext>
              </a:extLst>
            </p:cNvPr>
            <p:cNvSpPr/>
            <p:nvPr/>
          </p:nvSpPr>
          <p:spPr>
            <a:xfrm>
              <a:off x="2564971" y="2311233"/>
              <a:ext cx="241739" cy="85892"/>
            </a:xfrm>
            <a:custGeom>
              <a:avLst/>
              <a:gdLst>
                <a:gd name="connsiteX0" fmla="*/ 429 w 241739"/>
                <a:gd name="connsiteY0" fmla="*/ 85892 h 85892"/>
                <a:gd name="connsiteX1" fmla="*/ 232204 w 241739"/>
                <a:gd name="connsiteY1" fmla="*/ 35092 h 85892"/>
                <a:gd name="connsiteX2" fmla="*/ 197279 w 241739"/>
                <a:gd name="connsiteY2" fmla="*/ 167 h 85892"/>
                <a:gd name="connsiteX3" fmla="*/ 197279 w 241739"/>
                <a:gd name="connsiteY3" fmla="*/ 22392 h 85892"/>
                <a:gd name="connsiteX4" fmla="*/ 175054 w 241739"/>
                <a:gd name="connsiteY4" fmla="*/ 35092 h 85892"/>
                <a:gd name="connsiteX5" fmla="*/ 429 w 241739"/>
                <a:gd name="connsiteY5" fmla="*/ 85892 h 8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739" h="85892">
                  <a:moveTo>
                    <a:pt x="429" y="85892"/>
                  </a:moveTo>
                  <a:cubicBezTo>
                    <a:pt x="9954" y="85892"/>
                    <a:pt x="199396" y="49379"/>
                    <a:pt x="232204" y="35092"/>
                  </a:cubicBezTo>
                  <a:cubicBezTo>
                    <a:pt x="265012" y="20804"/>
                    <a:pt x="203100" y="2284"/>
                    <a:pt x="197279" y="167"/>
                  </a:cubicBezTo>
                  <a:cubicBezTo>
                    <a:pt x="191458" y="-1950"/>
                    <a:pt x="200983" y="16571"/>
                    <a:pt x="197279" y="22392"/>
                  </a:cubicBezTo>
                  <a:cubicBezTo>
                    <a:pt x="193575" y="28213"/>
                    <a:pt x="207333" y="27684"/>
                    <a:pt x="175054" y="35092"/>
                  </a:cubicBezTo>
                  <a:cubicBezTo>
                    <a:pt x="142775" y="42500"/>
                    <a:pt x="-9096" y="85892"/>
                    <a:pt x="429" y="858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2" name="フリーフォーム 1821">
              <a:extLst>
                <a:ext uri="{FF2B5EF4-FFF2-40B4-BE49-F238E27FC236}">
                  <a16:creationId xmlns:a16="http://schemas.microsoft.com/office/drawing/2014/main" id="{541E1B01-7A16-6070-C8A9-031AF5B90CEF}"/>
                </a:ext>
              </a:extLst>
            </p:cNvPr>
            <p:cNvSpPr/>
            <p:nvPr/>
          </p:nvSpPr>
          <p:spPr>
            <a:xfrm>
              <a:off x="2069298" y="2558648"/>
              <a:ext cx="235641" cy="63902"/>
            </a:xfrm>
            <a:custGeom>
              <a:avLst/>
              <a:gdLst>
                <a:gd name="connsiteX0" fmla="*/ 802 w 235641"/>
                <a:gd name="connsiteY0" fmla="*/ 63902 h 63902"/>
                <a:gd name="connsiteX1" fmla="*/ 229402 w 235641"/>
                <a:gd name="connsiteY1" fmla="*/ 6752 h 63902"/>
                <a:gd name="connsiteX2" fmla="*/ 156377 w 235641"/>
                <a:gd name="connsiteY2" fmla="*/ 6752 h 63902"/>
                <a:gd name="connsiteX3" fmla="*/ 802 w 235641"/>
                <a:gd name="connsiteY3" fmla="*/ 63902 h 6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641" h="63902">
                  <a:moveTo>
                    <a:pt x="802" y="63902"/>
                  </a:moveTo>
                  <a:cubicBezTo>
                    <a:pt x="12973" y="63902"/>
                    <a:pt x="203473" y="16277"/>
                    <a:pt x="229402" y="6752"/>
                  </a:cubicBezTo>
                  <a:cubicBezTo>
                    <a:pt x="255331" y="-2773"/>
                    <a:pt x="194477" y="-1715"/>
                    <a:pt x="156377" y="6752"/>
                  </a:cubicBezTo>
                  <a:cubicBezTo>
                    <a:pt x="118277" y="15219"/>
                    <a:pt x="-11369" y="63902"/>
                    <a:pt x="802" y="639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3" name="フリーフォーム 1822">
              <a:extLst>
                <a:ext uri="{FF2B5EF4-FFF2-40B4-BE49-F238E27FC236}">
                  <a16:creationId xmlns:a16="http://schemas.microsoft.com/office/drawing/2014/main" id="{9E0ACA3F-8857-41B6-6856-686DF51AF413}"/>
                </a:ext>
              </a:extLst>
            </p:cNvPr>
            <p:cNvSpPr/>
            <p:nvPr/>
          </p:nvSpPr>
          <p:spPr>
            <a:xfrm>
              <a:off x="2539701" y="2437110"/>
              <a:ext cx="343006" cy="90428"/>
            </a:xfrm>
            <a:custGeom>
              <a:avLst/>
              <a:gdLst>
                <a:gd name="connsiteX0" fmla="*/ 3474 w 343006"/>
                <a:gd name="connsiteY0" fmla="*/ 90190 h 90428"/>
                <a:gd name="connsiteX1" fmla="*/ 333674 w 343006"/>
                <a:gd name="connsiteY1" fmla="*/ 4465 h 90428"/>
                <a:gd name="connsiteX2" fmla="*/ 244774 w 343006"/>
                <a:gd name="connsiteY2" fmla="*/ 13990 h 90428"/>
                <a:gd name="connsiteX3" fmla="*/ 165399 w 343006"/>
                <a:gd name="connsiteY3" fmla="*/ 29865 h 90428"/>
                <a:gd name="connsiteX4" fmla="*/ 3474 w 343006"/>
                <a:gd name="connsiteY4" fmla="*/ 90190 h 9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006" h="90428">
                  <a:moveTo>
                    <a:pt x="3474" y="90190"/>
                  </a:moveTo>
                  <a:cubicBezTo>
                    <a:pt x="31520" y="85957"/>
                    <a:pt x="293457" y="17165"/>
                    <a:pt x="333674" y="4465"/>
                  </a:cubicBezTo>
                  <a:cubicBezTo>
                    <a:pt x="373891" y="-8235"/>
                    <a:pt x="272820" y="9757"/>
                    <a:pt x="244774" y="13990"/>
                  </a:cubicBezTo>
                  <a:cubicBezTo>
                    <a:pt x="216728" y="18223"/>
                    <a:pt x="205616" y="18752"/>
                    <a:pt x="165399" y="29865"/>
                  </a:cubicBezTo>
                  <a:cubicBezTo>
                    <a:pt x="125182" y="40977"/>
                    <a:pt x="-24572" y="94423"/>
                    <a:pt x="3474" y="90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4" name="フリーフォーム 1823">
              <a:extLst>
                <a:ext uri="{FF2B5EF4-FFF2-40B4-BE49-F238E27FC236}">
                  <a16:creationId xmlns:a16="http://schemas.microsoft.com/office/drawing/2014/main" id="{9A9E67F3-74D1-2445-5CE8-4937B9681ADC}"/>
                </a:ext>
              </a:extLst>
            </p:cNvPr>
            <p:cNvSpPr/>
            <p:nvPr/>
          </p:nvSpPr>
          <p:spPr>
            <a:xfrm>
              <a:off x="2044590" y="2525060"/>
              <a:ext cx="215378" cy="56264"/>
            </a:xfrm>
            <a:custGeom>
              <a:avLst/>
              <a:gdLst>
                <a:gd name="connsiteX0" fmla="*/ 110 w 215378"/>
                <a:gd name="connsiteY0" fmla="*/ 56215 h 56264"/>
                <a:gd name="connsiteX1" fmla="*/ 203310 w 215378"/>
                <a:gd name="connsiteY1" fmla="*/ 11765 h 56264"/>
                <a:gd name="connsiteX2" fmla="*/ 174735 w 215378"/>
                <a:gd name="connsiteY2" fmla="*/ 2240 h 56264"/>
                <a:gd name="connsiteX3" fmla="*/ 110 w 215378"/>
                <a:gd name="connsiteY3" fmla="*/ 56215 h 5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378" h="56264">
                  <a:moveTo>
                    <a:pt x="110" y="56215"/>
                  </a:moveTo>
                  <a:cubicBezTo>
                    <a:pt x="4872" y="57802"/>
                    <a:pt x="174206" y="20761"/>
                    <a:pt x="203310" y="11765"/>
                  </a:cubicBezTo>
                  <a:cubicBezTo>
                    <a:pt x="232414" y="2769"/>
                    <a:pt x="203310" y="-3581"/>
                    <a:pt x="174735" y="2240"/>
                  </a:cubicBezTo>
                  <a:cubicBezTo>
                    <a:pt x="146160" y="8061"/>
                    <a:pt x="-4652" y="54628"/>
                    <a:pt x="110" y="56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5" name="フリーフォーム 1824">
              <a:extLst>
                <a:ext uri="{FF2B5EF4-FFF2-40B4-BE49-F238E27FC236}">
                  <a16:creationId xmlns:a16="http://schemas.microsoft.com/office/drawing/2014/main" id="{66607FD2-889D-B063-CFCB-84A165412D30}"/>
                </a:ext>
              </a:extLst>
            </p:cNvPr>
            <p:cNvSpPr/>
            <p:nvPr/>
          </p:nvSpPr>
          <p:spPr>
            <a:xfrm>
              <a:off x="2571165" y="2385651"/>
              <a:ext cx="265045" cy="66087"/>
            </a:xfrm>
            <a:custGeom>
              <a:avLst/>
              <a:gdLst>
                <a:gd name="connsiteX0" fmla="*/ 585 w 265045"/>
                <a:gd name="connsiteY0" fmla="*/ 65449 h 66087"/>
                <a:gd name="connsiteX1" fmla="*/ 254585 w 265045"/>
                <a:gd name="connsiteY1" fmla="*/ 1949 h 66087"/>
                <a:gd name="connsiteX2" fmla="*/ 213310 w 265045"/>
                <a:gd name="connsiteY2" fmla="*/ 17824 h 66087"/>
                <a:gd name="connsiteX3" fmla="*/ 184735 w 265045"/>
                <a:gd name="connsiteY3" fmla="*/ 33699 h 66087"/>
                <a:gd name="connsiteX4" fmla="*/ 585 w 265045"/>
                <a:gd name="connsiteY4" fmla="*/ 65449 h 66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045" h="66087">
                  <a:moveTo>
                    <a:pt x="585" y="65449"/>
                  </a:moveTo>
                  <a:cubicBezTo>
                    <a:pt x="12227" y="60157"/>
                    <a:pt x="219131" y="9886"/>
                    <a:pt x="254585" y="1949"/>
                  </a:cubicBezTo>
                  <a:cubicBezTo>
                    <a:pt x="290039" y="-5988"/>
                    <a:pt x="224952" y="12532"/>
                    <a:pt x="213310" y="17824"/>
                  </a:cubicBezTo>
                  <a:cubicBezTo>
                    <a:pt x="201668" y="23116"/>
                    <a:pt x="214898" y="25761"/>
                    <a:pt x="184735" y="33699"/>
                  </a:cubicBezTo>
                  <a:cubicBezTo>
                    <a:pt x="154572" y="41637"/>
                    <a:pt x="-11057" y="70741"/>
                    <a:pt x="585" y="65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6" name="フリーフォーム 1825">
              <a:extLst>
                <a:ext uri="{FF2B5EF4-FFF2-40B4-BE49-F238E27FC236}">
                  <a16:creationId xmlns:a16="http://schemas.microsoft.com/office/drawing/2014/main" id="{B43DCF98-E834-5DF5-194C-7DCF1B65A916}"/>
                </a:ext>
              </a:extLst>
            </p:cNvPr>
            <p:cNvSpPr/>
            <p:nvPr/>
          </p:nvSpPr>
          <p:spPr>
            <a:xfrm>
              <a:off x="4032074" y="1098545"/>
              <a:ext cx="292276" cy="76245"/>
            </a:xfrm>
            <a:custGeom>
              <a:avLst/>
              <a:gdLst>
                <a:gd name="connsiteX0" fmla="*/ 176 w 292276"/>
                <a:gd name="connsiteY0" fmla="*/ 41280 h 76245"/>
                <a:gd name="connsiteX1" fmla="*/ 168451 w 292276"/>
                <a:gd name="connsiteY1" fmla="*/ 5 h 76245"/>
                <a:gd name="connsiteX2" fmla="*/ 260526 w 292276"/>
                <a:gd name="connsiteY2" fmla="*/ 44455 h 76245"/>
                <a:gd name="connsiteX3" fmla="*/ 292276 w 292276"/>
                <a:gd name="connsiteY3" fmla="*/ 76205 h 76245"/>
                <a:gd name="connsiteX4" fmla="*/ 260526 w 292276"/>
                <a:gd name="connsiteY4" fmla="*/ 38105 h 76245"/>
                <a:gd name="connsiteX5" fmla="*/ 190676 w 292276"/>
                <a:gd name="connsiteY5" fmla="*/ 15880 h 76245"/>
                <a:gd name="connsiteX6" fmla="*/ 136701 w 292276"/>
                <a:gd name="connsiteY6" fmla="*/ 6355 h 76245"/>
                <a:gd name="connsiteX7" fmla="*/ 176 w 292276"/>
                <a:gd name="connsiteY7" fmla="*/ 41280 h 7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276" h="76245">
                  <a:moveTo>
                    <a:pt x="176" y="41280"/>
                  </a:moveTo>
                  <a:cubicBezTo>
                    <a:pt x="5467" y="40222"/>
                    <a:pt x="125059" y="-524"/>
                    <a:pt x="168451" y="5"/>
                  </a:cubicBezTo>
                  <a:cubicBezTo>
                    <a:pt x="211843" y="534"/>
                    <a:pt x="239889" y="31755"/>
                    <a:pt x="260526" y="44455"/>
                  </a:cubicBezTo>
                  <a:cubicBezTo>
                    <a:pt x="281163" y="57155"/>
                    <a:pt x="292276" y="77263"/>
                    <a:pt x="292276" y="76205"/>
                  </a:cubicBezTo>
                  <a:cubicBezTo>
                    <a:pt x="292276" y="75147"/>
                    <a:pt x="277459" y="48159"/>
                    <a:pt x="260526" y="38105"/>
                  </a:cubicBezTo>
                  <a:cubicBezTo>
                    <a:pt x="243593" y="28051"/>
                    <a:pt x="211313" y="21172"/>
                    <a:pt x="190676" y="15880"/>
                  </a:cubicBezTo>
                  <a:cubicBezTo>
                    <a:pt x="170039" y="10588"/>
                    <a:pt x="163159" y="4238"/>
                    <a:pt x="136701" y="6355"/>
                  </a:cubicBezTo>
                  <a:cubicBezTo>
                    <a:pt x="110243" y="8472"/>
                    <a:pt x="-5115" y="42338"/>
                    <a:pt x="176" y="41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7" name="フリーフォーム 1826">
              <a:extLst>
                <a:ext uri="{FF2B5EF4-FFF2-40B4-BE49-F238E27FC236}">
                  <a16:creationId xmlns:a16="http://schemas.microsoft.com/office/drawing/2014/main" id="{CB8C16F2-121D-C276-DBFB-95C5F26F52D1}"/>
                </a:ext>
              </a:extLst>
            </p:cNvPr>
            <p:cNvSpPr/>
            <p:nvPr/>
          </p:nvSpPr>
          <p:spPr>
            <a:xfrm>
              <a:off x="4087612" y="1069245"/>
              <a:ext cx="260060" cy="119025"/>
            </a:xfrm>
            <a:custGeom>
              <a:avLst/>
              <a:gdLst>
                <a:gd name="connsiteX0" fmla="*/ 1788 w 260060"/>
                <a:gd name="connsiteY0" fmla="*/ 38830 h 119025"/>
                <a:gd name="connsiteX1" fmla="*/ 122438 w 260060"/>
                <a:gd name="connsiteY1" fmla="*/ 3905 h 119025"/>
                <a:gd name="connsiteX2" fmla="*/ 192288 w 260060"/>
                <a:gd name="connsiteY2" fmla="*/ 26130 h 119025"/>
                <a:gd name="connsiteX3" fmla="*/ 258963 w 260060"/>
                <a:gd name="connsiteY3" fmla="*/ 118205 h 119025"/>
                <a:gd name="connsiteX4" fmla="*/ 230388 w 260060"/>
                <a:gd name="connsiteY4" fmla="*/ 67405 h 119025"/>
                <a:gd name="connsiteX5" fmla="*/ 185938 w 260060"/>
                <a:gd name="connsiteY5" fmla="*/ 730 h 119025"/>
                <a:gd name="connsiteX6" fmla="*/ 58938 w 260060"/>
                <a:gd name="connsiteY6" fmla="*/ 32480 h 119025"/>
                <a:gd name="connsiteX7" fmla="*/ 1788 w 260060"/>
                <a:gd name="connsiteY7" fmla="*/ 38830 h 11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60" h="119025">
                  <a:moveTo>
                    <a:pt x="1788" y="38830"/>
                  </a:moveTo>
                  <a:cubicBezTo>
                    <a:pt x="12371" y="34067"/>
                    <a:pt x="90688" y="6022"/>
                    <a:pt x="122438" y="3905"/>
                  </a:cubicBezTo>
                  <a:cubicBezTo>
                    <a:pt x="154188" y="1788"/>
                    <a:pt x="169534" y="7080"/>
                    <a:pt x="192288" y="26130"/>
                  </a:cubicBezTo>
                  <a:cubicBezTo>
                    <a:pt x="215042" y="45180"/>
                    <a:pt x="252613" y="111326"/>
                    <a:pt x="258963" y="118205"/>
                  </a:cubicBezTo>
                  <a:cubicBezTo>
                    <a:pt x="265313" y="125084"/>
                    <a:pt x="242559" y="86984"/>
                    <a:pt x="230388" y="67405"/>
                  </a:cubicBezTo>
                  <a:cubicBezTo>
                    <a:pt x="218217" y="47826"/>
                    <a:pt x="214513" y="6551"/>
                    <a:pt x="185938" y="730"/>
                  </a:cubicBezTo>
                  <a:cubicBezTo>
                    <a:pt x="157363" y="-5091"/>
                    <a:pt x="88042" y="25601"/>
                    <a:pt x="58938" y="32480"/>
                  </a:cubicBezTo>
                  <a:cubicBezTo>
                    <a:pt x="29834" y="39359"/>
                    <a:pt x="-8795" y="43593"/>
                    <a:pt x="1788" y="388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8" name="フリーフォーム 1827">
              <a:extLst>
                <a:ext uri="{FF2B5EF4-FFF2-40B4-BE49-F238E27FC236}">
                  <a16:creationId xmlns:a16="http://schemas.microsoft.com/office/drawing/2014/main" id="{AC8E3697-4C94-28C8-2279-F5E9706B079A}"/>
                </a:ext>
              </a:extLst>
            </p:cNvPr>
            <p:cNvSpPr/>
            <p:nvPr/>
          </p:nvSpPr>
          <p:spPr>
            <a:xfrm>
              <a:off x="4165369" y="815673"/>
              <a:ext cx="114554" cy="286801"/>
            </a:xfrm>
            <a:custGeom>
              <a:avLst/>
              <a:gdLst>
                <a:gd name="connsiteX0" fmla="*/ 114531 w 114554"/>
                <a:gd name="connsiteY0" fmla="*/ 302 h 286801"/>
                <a:gd name="connsiteX1" fmla="*/ 70081 w 114554"/>
                <a:gd name="connsiteY1" fmla="*/ 130477 h 286801"/>
                <a:gd name="connsiteX2" fmla="*/ 231 w 114554"/>
                <a:gd name="connsiteY2" fmla="*/ 286052 h 286801"/>
                <a:gd name="connsiteX3" fmla="*/ 47856 w 114554"/>
                <a:gd name="connsiteY3" fmla="*/ 190802 h 286801"/>
                <a:gd name="connsiteX4" fmla="*/ 57381 w 114554"/>
                <a:gd name="connsiteY4" fmla="*/ 219377 h 286801"/>
                <a:gd name="connsiteX5" fmla="*/ 79606 w 114554"/>
                <a:gd name="connsiteY5" fmla="*/ 143177 h 286801"/>
                <a:gd name="connsiteX6" fmla="*/ 73256 w 114554"/>
                <a:gd name="connsiteY6" fmla="*/ 143177 h 286801"/>
                <a:gd name="connsiteX7" fmla="*/ 76431 w 114554"/>
                <a:gd name="connsiteY7" fmla="*/ 95552 h 286801"/>
                <a:gd name="connsiteX8" fmla="*/ 114531 w 114554"/>
                <a:gd name="connsiteY8" fmla="*/ 302 h 28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54" h="286801">
                  <a:moveTo>
                    <a:pt x="114531" y="302"/>
                  </a:moveTo>
                  <a:cubicBezTo>
                    <a:pt x="113473" y="6123"/>
                    <a:pt x="89131" y="82852"/>
                    <a:pt x="70081" y="130477"/>
                  </a:cubicBezTo>
                  <a:cubicBezTo>
                    <a:pt x="51031" y="178102"/>
                    <a:pt x="3935" y="275998"/>
                    <a:pt x="231" y="286052"/>
                  </a:cubicBezTo>
                  <a:cubicBezTo>
                    <a:pt x="-3473" y="296106"/>
                    <a:pt x="38331" y="201915"/>
                    <a:pt x="47856" y="190802"/>
                  </a:cubicBezTo>
                  <a:cubicBezTo>
                    <a:pt x="57381" y="179690"/>
                    <a:pt x="52089" y="227314"/>
                    <a:pt x="57381" y="219377"/>
                  </a:cubicBezTo>
                  <a:cubicBezTo>
                    <a:pt x="62673" y="211440"/>
                    <a:pt x="79606" y="143177"/>
                    <a:pt x="79606" y="143177"/>
                  </a:cubicBezTo>
                  <a:cubicBezTo>
                    <a:pt x="82252" y="130477"/>
                    <a:pt x="73785" y="151115"/>
                    <a:pt x="73256" y="143177"/>
                  </a:cubicBezTo>
                  <a:cubicBezTo>
                    <a:pt x="72727" y="135240"/>
                    <a:pt x="71669" y="116719"/>
                    <a:pt x="76431" y="95552"/>
                  </a:cubicBezTo>
                  <a:cubicBezTo>
                    <a:pt x="81193" y="74385"/>
                    <a:pt x="115589" y="-5519"/>
                    <a:pt x="114531" y="3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9" name="フリーフォーム 1828">
              <a:extLst>
                <a:ext uri="{FF2B5EF4-FFF2-40B4-BE49-F238E27FC236}">
                  <a16:creationId xmlns:a16="http://schemas.microsoft.com/office/drawing/2014/main" id="{B2784DBC-169E-3539-D2EB-FE6100B9F7C6}"/>
                </a:ext>
              </a:extLst>
            </p:cNvPr>
            <p:cNvSpPr/>
            <p:nvPr/>
          </p:nvSpPr>
          <p:spPr>
            <a:xfrm>
              <a:off x="4325467" y="866357"/>
              <a:ext cx="84808" cy="264492"/>
            </a:xfrm>
            <a:custGeom>
              <a:avLst/>
              <a:gdLst>
                <a:gd name="connsiteX0" fmla="*/ 84608 w 84808"/>
                <a:gd name="connsiteY0" fmla="*/ 418 h 264492"/>
                <a:gd name="connsiteX1" fmla="*/ 8408 w 84808"/>
                <a:gd name="connsiteY1" fmla="*/ 162343 h 264492"/>
                <a:gd name="connsiteX2" fmla="*/ 21108 w 84808"/>
                <a:gd name="connsiteY2" fmla="*/ 136943 h 264492"/>
                <a:gd name="connsiteX3" fmla="*/ 11583 w 84808"/>
                <a:gd name="connsiteY3" fmla="*/ 213143 h 264492"/>
                <a:gd name="connsiteX4" fmla="*/ 2058 w 84808"/>
                <a:gd name="connsiteY4" fmla="*/ 263943 h 264492"/>
                <a:gd name="connsiteX5" fmla="*/ 2058 w 84808"/>
                <a:gd name="connsiteY5" fmla="*/ 232193 h 264492"/>
                <a:gd name="connsiteX6" fmla="*/ 24283 w 84808"/>
                <a:gd name="connsiteY6" fmla="*/ 117893 h 264492"/>
                <a:gd name="connsiteX7" fmla="*/ 30633 w 84808"/>
                <a:gd name="connsiteY7" fmla="*/ 114718 h 264492"/>
                <a:gd name="connsiteX8" fmla="*/ 84608 w 84808"/>
                <a:gd name="connsiteY8" fmla="*/ 418 h 2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808" h="264492">
                  <a:moveTo>
                    <a:pt x="84608" y="418"/>
                  </a:moveTo>
                  <a:cubicBezTo>
                    <a:pt x="80904" y="8355"/>
                    <a:pt x="18991" y="139589"/>
                    <a:pt x="8408" y="162343"/>
                  </a:cubicBezTo>
                  <a:cubicBezTo>
                    <a:pt x="-2175" y="185097"/>
                    <a:pt x="20579" y="128476"/>
                    <a:pt x="21108" y="136943"/>
                  </a:cubicBezTo>
                  <a:cubicBezTo>
                    <a:pt x="21637" y="145410"/>
                    <a:pt x="14758" y="191976"/>
                    <a:pt x="11583" y="213143"/>
                  </a:cubicBezTo>
                  <a:cubicBezTo>
                    <a:pt x="8408" y="234310"/>
                    <a:pt x="3645" y="260768"/>
                    <a:pt x="2058" y="263943"/>
                  </a:cubicBezTo>
                  <a:cubicBezTo>
                    <a:pt x="471" y="267118"/>
                    <a:pt x="-1646" y="256535"/>
                    <a:pt x="2058" y="232193"/>
                  </a:cubicBezTo>
                  <a:cubicBezTo>
                    <a:pt x="5762" y="207851"/>
                    <a:pt x="19521" y="137472"/>
                    <a:pt x="24283" y="117893"/>
                  </a:cubicBezTo>
                  <a:cubicBezTo>
                    <a:pt x="29045" y="98314"/>
                    <a:pt x="21637" y="129535"/>
                    <a:pt x="30633" y="114718"/>
                  </a:cubicBezTo>
                  <a:cubicBezTo>
                    <a:pt x="39629" y="99901"/>
                    <a:pt x="88312" y="-7519"/>
                    <a:pt x="84608" y="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0" name="フリーフォーム 1829">
              <a:extLst>
                <a:ext uri="{FF2B5EF4-FFF2-40B4-BE49-F238E27FC236}">
                  <a16:creationId xmlns:a16="http://schemas.microsoft.com/office/drawing/2014/main" id="{3E29707C-0841-DE1B-B5CE-D3F74DBEA8D9}"/>
                </a:ext>
              </a:extLst>
            </p:cNvPr>
            <p:cNvSpPr/>
            <p:nvPr/>
          </p:nvSpPr>
          <p:spPr>
            <a:xfrm>
              <a:off x="4352314" y="863600"/>
              <a:ext cx="64218" cy="152400"/>
            </a:xfrm>
            <a:custGeom>
              <a:avLst/>
              <a:gdLst>
                <a:gd name="connsiteX0" fmla="*/ 64111 w 64218"/>
                <a:gd name="connsiteY0" fmla="*/ 0 h 152400"/>
                <a:gd name="connsiteX1" fmla="*/ 26011 w 64218"/>
                <a:gd name="connsiteY1" fmla="*/ 69850 h 152400"/>
                <a:gd name="connsiteX2" fmla="*/ 611 w 64218"/>
                <a:gd name="connsiteY2" fmla="*/ 152400 h 152400"/>
                <a:gd name="connsiteX3" fmla="*/ 13311 w 64218"/>
                <a:gd name="connsiteY3" fmla="*/ 69850 h 152400"/>
                <a:gd name="connsiteX4" fmla="*/ 64111 w 64218"/>
                <a:gd name="connsiteY4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218" h="152400">
                  <a:moveTo>
                    <a:pt x="64111" y="0"/>
                  </a:moveTo>
                  <a:cubicBezTo>
                    <a:pt x="66228" y="0"/>
                    <a:pt x="36594" y="44450"/>
                    <a:pt x="26011" y="69850"/>
                  </a:cubicBezTo>
                  <a:cubicBezTo>
                    <a:pt x="15428" y="95250"/>
                    <a:pt x="2728" y="152400"/>
                    <a:pt x="611" y="152400"/>
                  </a:cubicBezTo>
                  <a:cubicBezTo>
                    <a:pt x="-1506" y="152400"/>
                    <a:pt x="1669" y="91546"/>
                    <a:pt x="13311" y="69850"/>
                  </a:cubicBezTo>
                  <a:cubicBezTo>
                    <a:pt x="24953" y="48154"/>
                    <a:pt x="61994" y="0"/>
                    <a:pt x="641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" name="フリーフォーム 1830">
              <a:extLst>
                <a:ext uri="{FF2B5EF4-FFF2-40B4-BE49-F238E27FC236}">
                  <a16:creationId xmlns:a16="http://schemas.microsoft.com/office/drawing/2014/main" id="{CD715307-03E7-1872-19BD-F348787543DF}"/>
                </a:ext>
              </a:extLst>
            </p:cNvPr>
            <p:cNvSpPr/>
            <p:nvPr/>
          </p:nvSpPr>
          <p:spPr>
            <a:xfrm>
              <a:off x="4247525" y="753353"/>
              <a:ext cx="174193" cy="113451"/>
            </a:xfrm>
            <a:custGeom>
              <a:avLst/>
              <a:gdLst>
                <a:gd name="connsiteX0" fmla="*/ 625 w 174193"/>
                <a:gd name="connsiteY0" fmla="*/ 88022 h 113451"/>
                <a:gd name="connsiteX1" fmla="*/ 38725 w 174193"/>
                <a:gd name="connsiteY1" fmla="*/ 14997 h 113451"/>
                <a:gd name="connsiteX2" fmla="*/ 83175 w 174193"/>
                <a:gd name="connsiteY2" fmla="*/ 2297 h 113451"/>
                <a:gd name="connsiteX3" fmla="*/ 133975 w 174193"/>
                <a:gd name="connsiteY3" fmla="*/ 24522 h 113451"/>
                <a:gd name="connsiteX4" fmla="*/ 172075 w 174193"/>
                <a:gd name="connsiteY4" fmla="*/ 72147 h 113451"/>
                <a:gd name="connsiteX5" fmla="*/ 168900 w 174193"/>
                <a:gd name="connsiteY5" fmla="*/ 113422 h 113451"/>
                <a:gd name="connsiteX6" fmla="*/ 168900 w 174193"/>
                <a:gd name="connsiteY6" fmla="*/ 65797 h 113451"/>
                <a:gd name="connsiteX7" fmla="*/ 95875 w 174193"/>
                <a:gd name="connsiteY7" fmla="*/ 8647 h 113451"/>
                <a:gd name="connsiteX8" fmla="*/ 70475 w 174193"/>
                <a:gd name="connsiteY8" fmla="*/ 5472 h 113451"/>
                <a:gd name="connsiteX9" fmla="*/ 625 w 174193"/>
                <a:gd name="connsiteY9" fmla="*/ 88022 h 11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193" h="113451">
                  <a:moveTo>
                    <a:pt x="625" y="88022"/>
                  </a:moveTo>
                  <a:cubicBezTo>
                    <a:pt x="-4667" y="89609"/>
                    <a:pt x="24967" y="29285"/>
                    <a:pt x="38725" y="14997"/>
                  </a:cubicBezTo>
                  <a:cubicBezTo>
                    <a:pt x="52483" y="709"/>
                    <a:pt x="67300" y="709"/>
                    <a:pt x="83175" y="2297"/>
                  </a:cubicBezTo>
                  <a:cubicBezTo>
                    <a:pt x="99050" y="3884"/>
                    <a:pt x="119159" y="12880"/>
                    <a:pt x="133975" y="24522"/>
                  </a:cubicBezTo>
                  <a:cubicBezTo>
                    <a:pt x="148791" y="36164"/>
                    <a:pt x="166254" y="57330"/>
                    <a:pt x="172075" y="72147"/>
                  </a:cubicBezTo>
                  <a:cubicBezTo>
                    <a:pt x="177896" y="86964"/>
                    <a:pt x="169429" y="114480"/>
                    <a:pt x="168900" y="113422"/>
                  </a:cubicBezTo>
                  <a:cubicBezTo>
                    <a:pt x="168371" y="112364"/>
                    <a:pt x="181071" y="83259"/>
                    <a:pt x="168900" y="65797"/>
                  </a:cubicBezTo>
                  <a:cubicBezTo>
                    <a:pt x="156729" y="48335"/>
                    <a:pt x="112279" y="18701"/>
                    <a:pt x="95875" y="8647"/>
                  </a:cubicBezTo>
                  <a:cubicBezTo>
                    <a:pt x="79471" y="-1407"/>
                    <a:pt x="85821" y="-2995"/>
                    <a:pt x="70475" y="5472"/>
                  </a:cubicBezTo>
                  <a:cubicBezTo>
                    <a:pt x="55129" y="13939"/>
                    <a:pt x="5917" y="86435"/>
                    <a:pt x="625" y="880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" name="フリーフォーム 1831">
              <a:extLst>
                <a:ext uri="{FF2B5EF4-FFF2-40B4-BE49-F238E27FC236}">
                  <a16:creationId xmlns:a16="http://schemas.microsoft.com/office/drawing/2014/main" id="{F3AB7048-B522-6D5C-CA8A-2145A8BFB55A}"/>
                </a:ext>
              </a:extLst>
            </p:cNvPr>
            <p:cNvSpPr/>
            <p:nvPr/>
          </p:nvSpPr>
          <p:spPr>
            <a:xfrm>
              <a:off x="4254497" y="790118"/>
              <a:ext cx="149275" cy="73752"/>
            </a:xfrm>
            <a:custGeom>
              <a:avLst/>
              <a:gdLst>
                <a:gd name="connsiteX0" fmla="*/ 3 w 149275"/>
                <a:gd name="connsiteY0" fmla="*/ 60782 h 73752"/>
                <a:gd name="connsiteX1" fmla="*/ 73028 w 149275"/>
                <a:gd name="connsiteY1" fmla="*/ 16332 h 73752"/>
                <a:gd name="connsiteX2" fmla="*/ 120653 w 149275"/>
                <a:gd name="connsiteY2" fmla="*/ 32207 h 73752"/>
                <a:gd name="connsiteX3" fmla="*/ 149228 w 149275"/>
                <a:gd name="connsiteY3" fmla="*/ 73482 h 73752"/>
                <a:gd name="connsiteX4" fmla="*/ 114303 w 149275"/>
                <a:gd name="connsiteY4" fmla="*/ 9982 h 73752"/>
                <a:gd name="connsiteX5" fmla="*/ 76203 w 149275"/>
                <a:gd name="connsiteY5" fmla="*/ 3632 h 73752"/>
                <a:gd name="connsiteX6" fmla="*/ 3 w 149275"/>
                <a:gd name="connsiteY6" fmla="*/ 60782 h 7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275" h="73752">
                  <a:moveTo>
                    <a:pt x="3" y="60782"/>
                  </a:moveTo>
                  <a:cubicBezTo>
                    <a:pt x="-526" y="62899"/>
                    <a:pt x="52920" y="21094"/>
                    <a:pt x="73028" y="16332"/>
                  </a:cubicBezTo>
                  <a:cubicBezTo>
                    <a:pt x="93136" y="11570"/>
                    <a:pt x="107953" y="22682"/>
                    <a:pt x="120653" y="32207"/>
                  </a:cubicBezTo>
                  <a:cubicBezTo>
                    <a:pt x="133353" y="41732"/>
                    <a:pt x="150286" y="77186"/>
                    <a:pt x="149228" y="73482"/>
                  </a:cubicBezTo>
                  <a:cubicBezTo>
                    <a:pt x="148170" y="69778"/>
                    <a:pt x="126474" y="21624"/>
                    <a:pt x="114303" y="9982"/>
                  </a:cubicBezTo>
                  <a:cubicBezTo>
                    <a:pt x="102132" y="-1660"/>
                    <a:pt x="93665" y="-2189"/>
                    <a:pt x="76203" y="3632"/>
                  </a:cubicBezTo>
                  <a:cubicBezTo>
                    <a:pt x="58741" y="9453"/>
                    <a:pt x="532" y="58665"/>
                    <a:pt x="3" y="607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" name="フリーフォーム 1832">
              <a:extLst>
                <a:ext uri="{FF2B5EF4-FFF2-40B4-BE49-F238E27FC236}">
                  <a16:creationId xmlns:a16="http://schemas.microsoft.com/office/drawing/2014/main" id="{51A3BABC-1F13-784E-8C46-7CA46530A3CA}"/>
                </a:ext>
              </a:extLst>
            </p:cNvPr>
            <p:cNvSpPr/>
            <p:nvPr/>
          </p:nvSpPr>
          <p:spPr>
            <a:xfrm>
              <a:off x="4260800" y="768309"/>
              <a:ext cx="79676" cy="317807"/>
            </a:xfrm>
            <a:custGeom>
              <a:avLst/>
              <a:gdLst>
                <a:gd name="connsiteX0" fmla="*/ 79425 w 79676"/>
                <a:gd name="connsiteY0" fmla="*/ 41 h 317807"/>
                <a:gd name="connsiteX1" fmla="*/ 69900 w 79676"/>
                <a:gd name="connsiteY1" fmla="*/ 111166 h 317807"/>
                <a:gd name="connsiteX2" fmla="*/ 28625 w 79676"/>
                <a:gd name="connsiteY2" fmla="*/ 219116 h 317807"/>
                <a:gd name="connsiteX3" fmla="*/ 50 w 79676"/>
                <a:gd name="connsiteY3" fmla="*/ 317541 h 317807"/>
                <a:gd name="connsiteX4" fmla="*/ 22275 w 79676"/>
                <a:gd name="connsiteY4" fmla="*/ 244516 h 317807"/>
                <a:gd name="connsiteX5" fmla="*/ 44500 w 79676"/>
                <a:gd name="connsiteY5" fmla="*/ 136566 h 317807"/>
                <a:gd name="connsiteX6" fmla="*/ 50850 w 79676"/>
                <a:gd name="connsiteY6" fmla="*/ 155616 h 317807"/>
                <a:gd name="connsiteX7" fmla="*/ 63550 w 79676"/>
                <a:gd name="connsiteY7" fmla="*/ 98466 h 317807"/>
                <a:gd name="connsiteX8" fmla="*/ 79425 w 79676"/>
                <a:gd name="connsiteY8" fmla="*/ 41 h 31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676" h="317807">
                  <a:moveTo>
                    <a:pt x="79425" y="41"/>
                  </a:moveTo>
                  <a:cubicBezTo>
                    <a:pt x="80483" y="2158"/>
                    <a:pt x="78367" y="74654"/>
                    <a:pt x="69900" y="111166"/>
                  </a:cubicBezTo>
                  <a:cubicBezTo>
                    <a:pt x="61433" y="147679"/>
                    <a:pt x="40267" y="184720"/>
                    <a:pt x="28625" y="219116"/>
                  </a:cubicBezTo>
                  <a:cubicBezTo>
                    <a:pt x="16983" y="253512"/>
                    <a:pt x="1108" y="313308"/>
                    <a:pt x="50" y="317541"/>
                  </a:cubicBezTo>
                  <a:cubicBezTo>
                    <a:pt x="-1008" y="321774"/>
                    <a:pt x="14867" y="274678"/>
                    <a:pt x="22275" y="244516"/>
                  </a:cubicBezTo>
                  <a:cubicBezTo>
                    <a:pt x="29683" y="214354"/>
                    <a:pt x="39737" y="151383"/>
                    <a:pt x="44500" y="136566"/>
                  </a:cubicBezTo>
                  <a:cubicBezTo>
                    <a:pt x="49263" y="121749"/>
                    <a:pt x="47675" y="161966"/>
                    <a:pt x="50850" y="155616"/>
                  </a:cubicBezTo>
                  <a:cubicBezTo>
                    <a:pt x="54025" y="149266"/>
                    <a:pt x="61433" y="119103"/>
                    <a:pt x="63550" y="98466"/>
                  </a:cubicBezTo>
                  <a:cubicBezTo>
                    <a:pt x="65667" y="77829"/>
                    <a:pt x="78367" y="-2076"/>
                    <a:pt x="79425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" name="フリーフォーム 1833">
              <a:extLst>
                <a:ext uri="{FF2B5EF4-FFF2-40B4-BE49-F238E27FC236}">
                  <a16:creationId xmlns:a16="http://schemas.microsoft.com/office/drawing/2014/main" id="{5AE116C2-E51B-7145-FA6B-93ACEAC77AC4}"/>
                </a:ext>
              </a:extLst>
            </p:cNvPr>
            <p:cNvSpPr/>
            <p:nvPr/>
          </p:nvSpPr>
          <p:spPr>
            <a:xfrm>
              <a:off x="4276653" y="781038"/>
              <a:ext cx="82839" cy="302114"/>
            </a:xfrm>
            <a:custGeom>
              <a:avLst/>
              <a:gdLst>
                <a:gd name="connsiteX0" fmla="*/ 82622 w 82839"/>
                <a:gd name="connsiteY0" fmla="*/ 12 h 302114"/>
                <a:gd name="connsiteX1" fmla="*/ 60397 w 82839"/>
                <a:gd name="connsiteY1" fmla="*/ 107962 h 302114"/>
                <a:gd name="connsiteX2" fmla="*/ 19122 w 82839"/>
                <a:gd name="connsiteY2" fmla="*/ 215912 h 302114"/>
                <a:gd name="connsiteX3" fmla="*/ 44522 w 82839"/>
                <a:gd name="connsiteY3" fmla="*/ 190512 h 302114"/>
                <a:gd name="connsiteX4" fmla="*/ 72 w 82839"/>
                <a:gd name="connsiteY4" fmla="*/ 301637 h 302114"/>
                <a:gd name="connsiteX5" fmla="*/ 34997 w 82839"/>
                <a:gd name="connsiteY5" fmla="*/ 225437 h 302114"/>
                <a:gd name="connsiteX6" fmla="*/ 69922 w 82839"/>
                <a:gd name="connsiteY6" fmla="*/ 101612 h 302114"/>
                <a:gd name="connsiteX7" fmla="*/ 82622 w 82839"/>
                <a:gd name="connsiteY7" fmla="*/ 12 h 30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39" h="302114">
                  <a:moveTo>
                    <a:pt x="82622" y="12"/>
                  </a:moveTo>
                  <a:cubicBezTo>
                    <a:pt x="81034" y="1070"/>
                    <a:pt x="70980" y="71979"/>
                    <a:pt x="60397" y="107962"/>
                  </a:cubicBezTo>
                  <a:cubicBezTo>
                    <a:pt x="49814" y="143945"/>
                    <a:pt x="21768" y="202154"/>
                    <a:pt x="19122" y="215912"/>
                  </a:cubicBezTo>
                  <a:cubicBezTo>
                    <a:pt x="16476" y="229670"/>
                    <a:pt x="47697" y="176225"/>
                    <a:pt x="44522" y="190512"/>
                  </a:cubicBezTo>
                  <a:cubicBezTo>
                    <a:pt x="41347" y="204799"/>
                    <a:pt x="1659" y="295816"/>
                    <a:pt x="72" y="301637"/>
                  </a:cubicBezTo>
                  <a:cubicBezTo>
                    <a:pt x="-1516" y="307458"/>
                    <a:pt x="23355" y="258774"/>
                    <a:pt x="34997" y="225437"/>
                  </a:cubicBezTo>
                  <a:cubicBezTo>
                    <a:pt x="46639" y="192100"/>
                    <a:pt x="63043" y="137595"/>
                    <a:pt x="69922" y="101612"/>
                  </a:cubicBezTo>
                  <a:cubicBezTo>
                    <a:pt x="76801" y="65629"/>
                    <a:pt x="84210" y="-1046"/>
                    <a:pt x="82622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5" name="フリーフォーム 1834">
              <a:extLst>
                <a:ext uri="{FF2B5EF4-FFF2-40B4-BE49-F238E27FC236}">
                  <a16:creationId xmlns:a16="http://schemas.microsoft.com/office/drawing/2014/main" id="{B04BC581-6768-E7DC-7538-FC31142B0C28}"/>
                </a:ext>
              </a:extLst>
            </p:cNvPr>
            <p:cNvSpPr/>
            <p:nvPr/>
          </p:nvSpPr>
          <p:spPr>
            <a:xfrm>
              <a:off x="4251018" y="898525"/>
              <a:ext cx="91505" cy="52634"/>
            </a:xfrm>
            <a:custGeom>
              <a:avLst/>
              <a:gdLst>
                <a:gd name="connsiteX0" fmla="*/ 307 w 91505"/>
                <a:gd name="connsiteY0" fmla="*/ 0 h 52634"/>
                <a:gd name="connsiteX1" fmla="*/ 89207 w 91505"/>
                <a:gd name="connsiteY1" fmla="*/ 47625 h 52634"/>
                <a:gd name="connsiteX2" fmla="*/ 60632 w 91505"/>
                <a:gd name="connsiteY2" fmla="*/ 47625 h 52634"/>
                <a:gd name="connsiteX3" fmla="*/ 307 w 91505"/>
                <a:gd name="connsiteY3" fmla="*/ 0 h 5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05" h="52634">
                  <a:moveTo>
                    <a:pt x="307" y="0"/>
                  </a:moveTo>
                  <a:cubicBezTo>
                    <a:pt x="5069" y="0"/>
                    <a:pt x="79153" y="39688"/>
                    <a:pt x="89207" y="47625"/>
                  </a:cubicBezTo>
                  <a:cubicBezTo>
                    <a:pt x="99261" y="55562"/>
                    <a:pt x="73861" y="52917"/>
                    <a:pt x="60632" y="47625"/>
                  </a:cubicBezTo>
                  <a:cubicBezTo>
                    <a:pt x="47403" y="42333"/>
                    <a:pt x="-4455" y="0"/>
                    <a:pt x="30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6" name="フリーフォーム 1835">
              <a:extLst>
                <a:ext uri="{FF2B5EF4-FFF2-40B4-BE49-F238E27FC236}">
                  <a16:creationId xmlns:a16="http://schemas.microsoft.com/office/drawing/2014/main" id="{2488295B-F16A-08CA-DDB7-A5A99475D63D}"/>
                </a:ext>
              </a:extLst>
            </p:cNvPr>
            <p:cNvSpPr/>
            <p:nvPr/>
          </p:nvSpPr>
          <p:spPr>
            <a:xfrm>
              <a:off x="4255627" y="952417"/>
              <a:ext cx="91360" cy="59533"/>
            </a:xfrm>
            <a:custGeom>
              <a:avLst/>
              <a:gdLst>
                <a:gd name="connsiteX0" fmla="*/ 2048 w 91360"/>
                <a:gd name="connsiteY0" fmla="*/ 83 h 59533"/>
                <a:gd name="connsiteX1" fmla="*/ 90948 w 91360"/>
                <a:gd name="connsiteY1" fmla="*/ 57233 h 59533"/>
                <a:gd name="connsiteX2" fmla="*/ 33798 w 91360"/>
                <a:gd name="connsiteY2" fmla="*/ 44533 h 59533"/>
                <a:gd name="connsiteX3" fmla="*/ 2048 w 91360"/>
                <a:gd name="connsiteY3" fmla="*/ 83 h 5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60" h="59533">
                  <a:moveTo>
                    <a:pt x="2048" y="83"/>
                  </a:moveTo>
                  <a:cubicBezTo>
                    <a:pt x="11573" y="2200"/>
                    <a:pt x="85656" y="49825"/>
                    <a:pt x="90948" y="57233"/>
                  </a:cubicBezTo>
                  <a:cubicBezTo>
                    <a:pt x="96240" y="64641"/>
                    <a:pt x="49144" y="52470"/>
                    <a:pt x="33798" y="44533"/>
                  </a:cubicBezTo>
                  <a:cubicBezTo>
                    <a:pt x="18452" y="36596"/>
                    <a:pt x="-7477" y="-2034"/>
                    <a:pt x="2048" y="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" name="フリーフォーム 1836">
              <a:extLst>
                <a:ext uri="{FF2B5EF4-FFF2-40B4-BE49-F238E27FC236}">
                  <a16:creationId xmlns:a16="http://schemas.microsoft.com/office/drawing/2014/main" id="{04F7C718-9E47-423F-5CFA-F5DE48A77989}"/>
                </a:ext>
              </a:extLst>
            </p:cNvPr>
            <p:cNvSpPr/>
            <p:nvPr/>
          </p:nvSpPr>
          <p:spPr>
            <a:xfrm>
              <a:off x="4228463" y="987129"/>
              <a:ext cx="90931" cy="107737"/>
            </a:xfrm>
            <a:custGeom>
              <a:avLst/>
              <a:gdLst>
                <a:gd name="connsiteX0" fmla="*/ 637 w 90931"/>
                <a:gd name="connsiteY0" fmla="*/ 296 h 107737"/>
                <a:gd name="connsiteX1" fmla="*/ 89537 w 90931"/>
                <a:gd name="connsiteY1" fmla="*/ 105071 h 107737"/>
                <a:gd name="connsiteX2" fmla="*/ 51437 w 90931"/>
                <a:gd name="connsiteY2" fmla="*/ 73321 h 107737"/>
                <a:gd name="connsiteX3" fmla="*/ 637 w 90931"/>
                <a:gd name="connsiteY3" fmla="*/ 296 h 10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31" h="107737">
                  <a:moveTo>
                    <a:pt x="637" y="296"/>
                  </a:moveTo>
                  <a:cubicBezTo>
                    <a:pt x="6987" y="5588"/>
                    <a:pt x="81070" y="92900"/>
                    <a:pt x="89537" y="105071"/>
                  </a:cubicBezTo>
                  <a:cubicBezTo>
                    <a:pt x="98004" y="117242"/>
                    <a:pt x="65725" y="84434"/>
                    <a:pt x="51437" y="73321"/>
                  </a:cubicBezTo>
                  <a:cubicBezTo>
                    <a:pt x="37150" y="62209"/>
                    <a:pt x="-5713" y="-4996"/>
                    <a:pt x="637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" name="フリーフォーム 1837">
              <a:extLst>
                <a:ext uri="{FF2B5EF4-FFF2-40B4-BE49-F238E27FC236}">
                  <a16:creationId xmlns:a16="http://schemas.microsoft.com/office/drawing/2014/main" id="{9649B78A-8662-336E-F244-433398409F36}"/>
                </a:ext>
              </a:extLst>
            </p:cNvPr>
            <p:cNvSpPr/>
            <p:nvPr/>
          </p:nvSpPr>
          <p:spPr>
            <a:xfrm>
              <a:off x="4371603" y="1655887"/>
              <a:ext cx="188608" cy="267528"/>
            </a:xfrm>
            <a:custGeom>
              <a:avLst/>
              <a:gdLst>
                <a:gd name="connsiteX0" fmla="*/ 372 w 188608"/>
                <a:gd name="connsiteY0" fmla="*/ 1463 h 267528"/>
                <a:gd name="connsiteX1" fmla="*/ 117847 w 188608"/>
                <a:gd name="connsiteY1" fmla="*/ 182438 h 267528"/>
                <a:gd name="connsiteX2" fmla="*/ 187697 w 188608"/>
                <a:gd name="connsiteY2" fmla="*/ 264988 h 267528"/>
                <a:gd name="connsiteX3" fmla="*/ 152772 w 188608"/>
                <a:gd name="connsiteY3" fmla="*/ 233238 h 267528"/>
                <a:gd name="connsiteX4" fmla="*/ 82922 w 188608"/>
                <a:gd name="connsiteY4" fmla="*/ 103063 h 267528"/>
                <a:gd name="connsiteX5" fmla="*/ 372 w 188608"/>
                <a:gd name="connsiteY5" fmla="*/ 1463 h 26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608" h="267528">
                  <a:moveTo>
                    <a:pt x="372" y="1463"/>
                  </a:moveTo>
                  <a:cubicBezTo>
                    <a:pt x="6193" y="14692"/>
                    <a:pt x="86626" y="138517"/>
                    <a:pt x="117847" y="182438"/>
                  </a:cubicBezTo>
                  <a:cubicBezTo>
                    <a:pt x="149068" y="226359"/>
                    <a:pt x="181876" y="256521"/>
                    <a:pt x="187697" y="264988"/>
                  </a:cubicBezTo>
                  <a:cubicBezTo>
                    <a:pt x="193518" y="273455"/>
                    <a:pt x="170235" y="260226"/>
                    <a:pt x="152772" y="233238"/>
                  </a:cubicBezTo>
                  <a:cubicBezTo>
                    <a:pt x="135309" y="206250"/>
                    <a:pt x="107264" y="137988"/>
                    <a:pt x="82922" y="103063"/>
                  </a:cubicBezTo>
                  <a:cubicBezTo>
                    <a:pt x="58580" y="68138"/>
                    <a:pt x="-5449" y="-11766"/>
                    <a:pt x="372" y="14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9" name="フリーフォーム 1838">
              <a:extLst>
                <a:ext uri="{FF2B5EF4-FFF2-40B4-BE49-F238E27FC236}">
                  <a16:creationId xmlns:a16="http://schemas.microsoft.com/office/drawing/2014/main" id="{4A3B5084-3BC7-DACA-D5C3-00629BDE58B1}"/>
                </a:ext>
              </a:extLst>
            </p:cNvPr>
            <p:cNvSpPr/>
            <p:nvPr/>
          </p:nvSpPr>
          <p:spPr>
            <a:xfrm>
              <a:off x="4263245" y="1764949"/>
              <a:ext cx="169080" cy="197220"/>
            </a:xfrm>
            <a:custGeom>
              <a:avLst/>
              <a:gdLst>
                <a:gd name="connsiteX0" fmla="*/ 780 w 169080"/>
                <a:gd name="connsiteY0" fmla="*/ 351 h 197220"/>
                <a:gd name="connsiteX1" fmla="*/ 134130 w 169080"/>
                <a:gd name="connsiteY1" fmla="*/ 133701 h 197220"/>
                <a:gd name="connsiteX2" fmla="*/ 169055 w 169080"/>
                <a:gd name="connsiteY2" fmla="*/ 197201 h 197220"/>
                <a:gd name="connsiteX3" fmla="*/ 130955 w 169080"/>
                <a:gd name="connsiteY3" fmla="*/ 140051 h 197220"/>
                <a:gd name="connsiteX4" fmla="*/ 80155 w 169080"/>
                <a:gd name="connsiteY4" fmla="*/ 95601 h 197220"/>
                <a:gd name="connsiteX5" fmla="*/ 780 w 169080"/>
                <a:gd name="connsiteY5" fmla="*/ 351 h 19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80" h="197220">
                  <a:moveTo>
                    <a:pt x="780" y="351"/>
                  </a:moveTo>
                  <a:cubicBezTo>
                    <a:pt x="9776" y="6701"/>
                    <a:pt x="106084" y="100893"/>
                    <a:pt x="134130" y="133701"/>
                  </a:cubicBezTo>
                  <a:cubicBezTo>
                    <a:pt x="162176" y="166509"/>
                    <a:pt x="169584" y="196143"/>
                    <a:pt x="169055" y="197201"/>
                  </a:cubicBezTo>
                  <a:cubicBezTo>
                    <a:pt x="168526" y="198259"/>
                    <a:pt x="145772" y="156984"/>
                    <a:pt x="130955" y="140051"/>
                  </a:cubicBezTo>
                  <a:cubicBezTo>
                    <a:pt x="116138" y="123118"/>
                    <a:pt x="97088" y="115709"/>
                    <a:pt x="80155" y="95601"/>
                  </a:cubicBezTo>
                  <a:cubicBezTo>
                    <a:pt x="63222" y="75493"/>
                    <a:pt x="-8216" y="-5999"/>
                    <a:pt x="780" y="3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0" name="フリーフォーム 1839">
              <a:extLst>
                <a:ext uri="{FF2B5EF4-FFF2-40B4-BE49-F238E27FC236}">
                  <a16:creationId xmlns:a16="http://schemas.microsoft.com/office/drawing/2014/main" id="{11B0B6A2-5431-B563-2C67-90922990E941}"/>
                </a:ext>
              </a:extLst>
            </p:cNvPr>
            <p:cNvSpPr/>
            <p:nvPr/>
          </p:nvSpPr>
          <p:spPr>
            <a:xfrm>
              <a:off x="4418681" y="1878356"/>
              <a:ext cx="170518" cy="109276"/>
            </a:xfrm>
            <a:custGeom>
              <a:avLst/>
              <a:gdLst>
                <a:gd name="connsiteX0" fmla="*/ 919 w 170518"/>
                <a:gd name="connsiteY0" fmla="*/ 109194 h 109276"/>
                <a:gd name="connsiteX1" fmla="*/ 29494 w 170518"/>
                <a:gd name="connsiteY1" fmla="*/ 32994 h 109276"/>
                <a:gd name="connsiteX2" fmla="*/ 67594 w 170518"/>
                <a:gd name="connsiteY2" fmla="*/ 4419 h 109276"/>
                <a:gd name="connsiteX3" fmla="*/ 169194 w 170518"/>
                <a:gd name="connsiteY3" fmla="*/ 42519 h 109276"/>
                <a:gd name="connsiteX4" fmla="*/ 121569 w 170518"/>
                <a:gd name="connsiteY4" fmla="*/ 1244 h 109276"/>
                <a:gd name="connsiteX5" fmla="*/ 64419 w 170518"/>
                <a:gd name="connsiteY5" fmla="*/ 17119 h 109276"/>
                <a:gd name="connsiteX6" fmla="*/ 919 w 170518"/>
                <a:gd name="connsiteY6" fmla="*/ 109194 h 10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518" h="109276">
                  <a:moveTo>
                    <a:pt x="919" y="109194"/>
                  </a:moveTo>
                  <a:cubicBezTo>
                    <a:pt x="-4902" y="111840"/>
                    <a:pt x="18382" y="50456"/>
                    <a:pt x="29494" y="32994"/>
                  </a:cubicBezTo>
                  <a:cubicBezTo>
                    <a:pt x="40606" y="15532"/>
                    <a:pt x="44311" y="2831"/>
                    <a:pt x="67594" y="4419"/>
                  </a:cubicBezTo>
                  <a:cubicBezTo>
                    <a:pt x="90877" y="6006"/>
                    <a:pt x="160198" y="43048"/>
                    <a:pt x="169194" y="42519"/>
                  </a:cubicBezTo>
                  <a:cubicBezTo>
                    <a:pt x="178190" y="41990"/>
                    <a:pt x="139031" y="5477"/>
                    <a:pt x="121569" y="1244"/>
                  </a:cubicBezTo>
                  <a:cubicBezTo>
                    <a:pt x="104107" y="-2989"/>
                    <a:pt x="81882" y="3890"/>
                    <a:pt x="64419" y="17119"/>
                  </a:cubicBezTo>
                  <a:cubicBezTo>
                    <a:pt x="46957" y="30348"/>
                    <a:pt x="6740" y="106548"/>
                    <a:pt x="919" y="109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1" name="フリーフォーム 1840">
              <a:extLst>
                <a:ext uri="{FF2B5EF4-FFF2-40B4-BE49-F238E27FC236}">
                  <a16:creationId xmlns:a16="http://schemas.microsoft.com/office/drawing/2014/main" id="{5C743944-4063-2EAE-2728-DA15C15B07BB}"/>
                </a:ext>
              </a:extLst>
            </p:cNvPr>
            <p:cNvSpPr/>
            <p:nvPr/>
          </p:nvSpPr>
          <p:spPr>
            <a:xfrm>
              <a:off x="4432259" y="1920451"/>
              <a:ext cx="140924" cy="117902"/>
            </a:xfrm>
            <a:custGeom>
              <a:avLst/>
              <a:gdLst>
                <a:gd name="connsiteX0" fmla="*/ 41 w 140924"/>
                <a:gd name="connsiteY0" fmla="*/ 51224 h 117902"/>
                <a:gd name="connsiteX1" fmla="*/ 63541 w 140924"/>
                <a:gd name="connsiteY1" fmla="*/ 105199 h 117902"/>
                <a:gd name="connsiteX2" fmla="*/ 123866 w 140924"/>
                <a:gd name="connsiteY2" fmla="*/ 76624 h 117902"/>
                <a:gd name="connsiteX3" fmla="*/ 139741 w 140924"/>
                <a:gd name="connsiteY3" fmla="*/ 424 h 117902"/>
                <a:gd name="connsiteX4" fmla="*/ 136566 w 140924"/>
                <a:gd name="connsiteY4" fmla="*/ 48049 h 117902"/>
                <a:gd name="connsiteX5" fmla="*/ 111166 w 140924"/>
                <a:gd name="connsiteY5" fmla="*/ 95674 h 117902"/>
                <a:gd name="connsiteX6" fmla="*/ 73066 w 140924"/>
                <a:gd name="connsiteY6" fmla="*/ 117899 h 117902"/>
                <a:gd name="connsiteX7" fmla="*/ 41 w 140924"/>
                <a:gd name="connsiteY7" fmla="*/ 51224 h 11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924" h="117902">
                  <a:moveTo>
                    <a:pt x="41" y="51224"/>
                  </a:moveTo>
                  <a:cubicBezTo>
                    <a:pt x="-1547" y="49107"/>
                    <a:pt x="42904" y="100966"/>
                    <a:pt x="63541" y="105199"/>
                  </a:cubicBezTo>
                  <a:cubicBezTo>
                    <a:pt x="84178" y="109432"/>
                    <a:pt x="111166" y="94087"/>
                    <a:pt x="123866" y="76624"/>
                  </a:cubicBezTo>
                  <a:cubicBezTo>
                    <a:pt x="136566" y="59162"/>
                    <a:pt x="137624" y="5186"/>
                    <a:pt x="139741" y="424"/>
                  </a:cubicBezTo>
                  <a:cubicBezTo>
                    <a:pt x="141858" y="-4338"/>
                    <a:pt x="141328" y="32174"/>
                    <a:pt x="136566" y="48049"/>
                  </a:cubicBezTo>
                  <a:cubicBezTo>
                    <a:pt x="131804" y="63924"/>
                    <a:pt x="121749" y="84032"/>
                    <a:pt x="111166" y="95674"/>
                  </a:cubicBezTo>
                  <a:cubicBezTo>
                    <a:pt x="100583" y="107316"/>
                    <a:pt x="89470" y="117370"/>
                    <a:pt x="73066" y="117899"/>
                  </a:cubicBezTo>
                  <a:cubicBezTo>
                    <a:pt x="56662" y="118428"/>
                    <a:pt x="1629" y="53341"/>
                    <a:pt x="41" y="512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" name="フリーフォーム 1841">
              <a:extLst>
                <a:ext uri="{FF2B5EF4-FFF2-40B4-BE49-F238E27FC236}">
                  <a16:creationId xmlns:a16="http://schemas.microsoft.com/office/drawing/2014/main" id="{94C164FF-FBC9-9D4D-F5F0-668C3CDFB8F6}"/>
                </a:ext>
              </a:extLst>
            </p:cNvPr>
            <p:cNvSpPr/>
            <p:nvPr/>
          </p:nvSpPr>
          <p:spPr>
            <a:xfrm>
              <a:off x="4428729" y="1902884"/>
              <a:ext cx="111679" cy="84969"/>
            </a:xfrm>
            <a:custGeom>
              <a:avLst/>
              <a:gdLst>
                <a:gd name="connsiteX0" fmla="*/ 396 w 111679"/>
                <a:gd name="connsiteY0" fmla="*/ 84666 h 84969"/>
                <a:gd name="connsiteX1" fmla="*/ 32146 w 111679"/>
                <a:gd name="connsiteY1" fmla="*/ 33866 h 84969"/>
                <a:gd name="connsiteX2" fmla="*/ 111521 w 111679"/>
                <a:gd name="connsiteY2" fmla="*/ 2116 h 84969"/>
                <a:gd name="connsiteX3" fmla="*/ 51196 w 111679"/>
                <a:gd name="connsiteY3" fmla="*/ 8466 h 84969"/>
                <a:gd name="connsiteX4" fmla="*/ 396 w 111679"/>
                <a:gd name="connsiteY4" fmla="*/ 84666 h 8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679" h="84969">
                  <a:moveTo>
                    <a:pt x="396" y="84666"/>
                  </a:moveTo>
                  <a:cubicBezTo>
                    <a:pt x="-2779" y="88899"/>
                    <a:pt x="13625" y="47624"/>
                    <a:pt x="32146" y="33866"/>
                  </a:cubicBezTo>
                  <a:cubicBezTo>
                    <a:pt x="50667" y="20108"/>
                    <a:pt x="108346" y="6349"/>
                    <a:pt x="111521" y="2116"/>
                  </a:cubicBezTo>
                  <a:cubicBezTo>
                    <a:pt x="114696" y="-2117"/>
                    <a:pt x="69188" y="-1"/>
                    <a:pt x="51196" y="8466"/>
                  </a:cubicBezTo>
                  <a:cubicBezTo>
                    <a:pt x="33204" y="16933"/>
                    <a:pt x="3571" y="80433"/>
                    <a:pt x="396" y="846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3" name="フリーフォーム 1842">
              <a:extLst>
                <a:ext uri="{FF2B5EF4-FFF2-40B4-BE49-F238E27FC236}">
                  <a16:creationId xmlns:a16="http://schemas.microsoft.com/office/drawing/2014/main" id="{71805627-DA0C-6D6A-34E5-DE6828E2286E}"/>
                </a:ext>
              </a:extLst>
            </p:cNvPr>
            <p:cNvSpPr/>
            <p:nvPr/>
          </p:nvSpPr>
          <p:spPr>
            <a:xfrm>
              <a:off x="4476530" y="1970514"/>
              <a:ext cx="54195" cy="20211"/>
            </a:xfrm>
            <a:custGeom>
              <a:avLst/>
              <a:gdLst>
                <a:gd name="connsiteX0" fmla="*/ 54195 w 54195"/>
                <a:gd name="connsiteY0" fmla="*/ 20211 h 20211"/>
                <a:gd name="connsiteX1" fmla="*/ 220 w 54195"/>
                <a:gd name="connsiteY1" fmla="*/ 1161 h 20211"/>
                <a:gd name="connsiteX2" fmla="*/ 54195 w 54195"/>
                <a:gd name="connsiteY2" fmla="*/ 20211 h 2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95" h="20211">
                  <a:moveTo>
                    <a:pt x="54195" y="20211"/>
                  </a:moveTo>
                  <a:cubicBezTo>
                    <a:pt x="54195" y="20211"/>
                    <a:pt x="4453" y="8040"/>
                    <a:pt x="220" y="1161"/>
                  </a:cubicBezTo>
                  <a:cubicBezTo>
                    <a:pt x="-4013" y="-5718"/>
                    <a:pt x="54195" y="20211"/>
                    <a:pt x="54195" y="202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4" name="フリーフォーム 1843">
              <a:extLst>
                <a:ext uri="{FF2B5EF4-FFF2-40B4-BE49-F238E27FC236}">
                  <a16:creationId xmlns:a16="http://schemas.microsoft.com/office/drawing/2014/main" id="{47C70338-4460-77B8-A911-FC4D5B35C8C1}"/>
                </a:ext>
              </a:extLst>
            </p:cNvPr>
            <p:cNvSpPr/>
            <p:nvPr/>
          </p:nvSpPr>
          <p:spPr>
            <a:xfrm>
              <a:off x="4485976" y="1919623"/>
              <a:ext cx="44069" cy="68267"/>
            </a:xfrm>
            <a:custGeom>
              <a:avLst/>
              <a:gdLst>
                <a:gd name="connsiteX0" fmla="*/ 35224 w 44069"/>
                <a:gd name="connsiteY0" fmla="*/ 67927 h 68267"/>
                <a:gd name="connsiteX1" fmla="*/ 41574 w 44069"/>
                <a:gd name="connsiteY1" fmla="*/ 1252 h 68267"/>
                <a:gd name="connsiteX2" fmla="*/ 299 w 44069"/>
                <a:gd name="connsiteY2" fmla="*/ 26652 h 68267"/>
                <a:gd name="connsiteX3" fmla="*/ 35224 w 44069"/>
                <a:gd name="connsiteY3" fmla="*/ 67927 h 68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69" h="68267">
                  <a:moveTo>
                    <a:pt x="35224" y="67927"/>
                  </a:moveTo>
                  <a:cubicBezTo>
                    <a:pt x="42103" y="63694"/>
                    <a:pt x="47395" y="8131"/>
                    <a:pt x="41574" y="1252"/>
                  </a:cubicBezTo>
                  <a:cubicBezTo>
                    <a:pt x="35753" y="-5627"/>
                    <a:pt x="4003" y="17656"/>
                    <a:pt x="299" y="26652"/>
                  </a:cubicBezTo>
                  <a:cubicBezTo>
                    <a:pt x="-3405" y="35648"/>
                    <a:pt x="28345" y="72160"/>
                    <a:pt x="35224" y="679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5" name="フリーフォーム 1844">
              <a:extLst>
                <a:ext uri="{FF2B5EF4-FFF2-40B4-BE49-F238E27FC236}">
                  <a16:creationId xmlns:a16="http://schemas.microsoft.com/office/drawing/2014/main" id="{976980D3-EFEC-A126-6939-85462D0F9882}"/>
                </a:ext>
              </a:extLst>
            </p:cNvPr>
            <p:cNvSpPr/>
            <p:nvPr/>
          </p:nvSpPr>
          <p:spPr>
            <a:xfrm>
              <a:off x="4328405" y="1679601"/>
              <a:ext cx="154695" cy="219058"/>
            </a:xfrm>
            <a:custGeom>
              <a:avLst/>
              <a:gdLst>
                <a:gd name="connsiteX0" fmla="*/ 2295 w 154695"/>
                <a:gd name="connsiteY0" fmla="*/ 6324 h 219058"/>
                <a:gd name="connsiteX1" fmla="*/ 113420 w 154695"/>
                <a:gd name="connsiteY1" fmla="*/ 174599 h 219058"/>
                <a:gd name="connsiteX2" fmla="*/ 154695 w 154695"/>
                <a:gd name="connsiteY2" fmla="*/ 219049 h 219058"/>
                <a:gd name="connsiteX3" fmla="*/ 113420 w 154695"/>
                <a:gd name="connsiteY3" fmla="*/ 177774 h 219058"/>
                <a:gd name="connsiteX4" fmla="*/ 78495 w 154695"/>
                <a:gd name="connsiteY4" fmla="*/ 104749 h 219058"/>
                <a:gd name="connsiteX5" fmla="*/ 40395 w 154695"/>
                <a:gd name="connsiteY5" fmla="*/ 41249 h 219058"/>
                <a:gd name="connsiteX6" fmla="*/ 2295 w 154695"/>
                <a:gd name="connsiteY6" fmla="*/ 6324 h 21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695" h="219058">
                  <a:moveTo>
                    <a:pt x="2295" y="6324"/>
                  </a:moveTo>
                  <a:cubicBezTo>
                    <a:pt x="14466" y="28549"/>
                    <a:pt x="88020" y="139145"/>
                    <a:pt x="113420" y="174599"/>
                  </a:cubicBezTo>
                  <a:cubicBezTo>
                    <a:pt x="138820" y="210053"/>
                    <a:pt x="154695" y="218520"/>
                    <a:pt x="154695" y="219049"/>
                  </a:cubicBezTo>
                  <a:cubicBezTo>
                    <a:pt x="154695" y="219578"/>
                    <a:pt x="126120" y="196824"/>
                    <a:pt x="113420" y="177774"/>
                  </a:cubicBezTo>
                  <a:cubicBezTo>
                    <a:pt x="100720" y="158724"/>
                    <a:pt x="90666" y="127503"/>
                    <a:pt x="78495" y="104749"/>
                  </a:cubicBezTo>
                  <a:cubicBezTo>
                    <a:pt x="66324" y="81995"/>
                    <a:pt x="50978" y="56066"/>
                    <a:pt x="40395" y="41249"/>
                  </a:cubicBezTo>
                  <a:cubicBezTo>
                    <a:pt x="29812" y="26432"/>
                    <a:pt x="-9876" y="-15901"/>
                    <a:pt x="2295" y="6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6" name="フリーフォーム 1845">
              <a:extLst>
                <a:ext uri="{FF2B5EF4-FFF2-40B4-BE49-F238E27FC236}">
                  <a16:creationId xmlns:a16="http://schemas.microsoft.com/office/drawing/2014/main" id="{3F3916A5-2C29-1D3D-EBFD-02BCD3B5CF8D}"/>
                </a:ext>
              </a:extLst>
            </p:cNvPr>
            <p:cNvSpPr/>
            <p:nvPr/>
          </p:nvSpPr>
          <p:spPr>
            <a:xfrm>
              <a:off x="4317849" y="1717641"/>
              <a:ext cx="127947" cy="193823"/>
            </a:xfrm>
            <a:custGeom>
              <a:avLst/>
              <a:gdLst>
                <a:gd name="connsiteX0" fmla="*/ 151 w 127947"/>
                <a:gd name="connsiteY0" fmla="*/ 34 h 193823"/>
                <a:gd name="connsiteX1" fmla="*/ 82701 w 127947"/>
                <a:gd name="connsiteY1" fmla="*/ 127034 h 193823"/>
                <a:gd name="connsiteX2" fmla="*/ 127151 w 127947"/>
                <a:gd name="connsiteY2" fmla="*/ 193709 h 193823"/>
                <a:gd name="connsiteX3" fmla="*/ 104926 w 127947"/>
                <a:gd name="connsiteY3" fmla="*/ 139734 h 193823"/>
                <a:gd name="connsiteX4" fmla="*/ 151 w 127947"/>
                <a:gd name="connsiteY4" fmla="*/ 34 h 19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47" h="193823">
                  <a:moveTo>
                    <a:pt x="151" y="34"/>
                  </a:moveTo>
                  <a:cubicBezTo>
                    <a:pt x="-3553" y="-2083"/>
                    <a:pt x="61534" y="94755"/>
                    <a:pt x="82701" y="127034"/>
                  </a:cubicBezTo>
                  <a:cubicBezTo>
                    <a:pt x="103868" y="159313"/>
                    <a:pt x="123447" y="191592"/>
                    <a:pt x="127151" y="193709"/>
                  </a:cubicBezTo>
                  <a:cubicBezTo>
                    <a:pt x="130855" y="195826"/>
                    <a:pt x="121330" y="168309"/>
                    <a:pt x="104926" y="139734"/>
                  </a:cubicBezTo>
                  <a:cubicBezTo>
                    <a:pt x="88522" y="111159"/>
                    <a:pt x="3855" y="2151"/>
                    <a:pt x="151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7" name="フリーフォーム 1846">
              <a:extLst>
                <a:ext uri="{FF2B5EF4-FFF2-40B4-BE49-F238E27FC236}">
                  <a16:creationId xmlns:a16="http://schemas.microsoft.com/office/drawing/2014/main" id="{EF220309-B311-3BF0-D458-5A721A90D203}"/>
                </a:ext>
              </a:extLst>
            </p:cNvPr>
            <p:cNvSpPr/>
            <p:nvPr/>
          </p:nvSpPr>
          <p:spPr>
            <a:xfrm>
              <a:off x="4317846" y="1731366"/>
              <a:ext cx="121097" cy="81574"/>
            </a:xfrm>
            <a:custGeom>
              <a:avLst/>
              <a:gdLst>
                <a:gd name="connsiteX0" fmla="*/ 154 w 121097"/>
                <a:gd name="connsiteY0" fmla="*/ 81559 h 81574"/>
                <a:gd name="connsiteX1" fmla="*/ 63654 w 121097"/>
                <a:gd name="connsiteY1" fmla="*/ 8534 h 81574"/>
                <a:gd name="connsiteX2" fmla="*/ 120804 w 121097"/>
                <a:gd name="connsiteY2" fmla="*/ 2184 h 81574"/>
                <a:gd name="connsiteX3" fmla="*/ 82704 w 121097"/>
                <a:gd name="connsiteY3" fmla="*/ 14884 h 81574"/>
                <a:gd name="connsiteX4" fmla="*/ 154 w 121097"/>
                <a:gd name="connsiteY4" fmla="*/ 81559 h 8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97" h="81574">
                  <a:moveTo>
                    <a:pt x="154" y="81559"/>
                  </a:moveTo>
                  <a:cubicBezTo>
                    <a:pt x="-3021" y="80501"/>
                    <a:pt x="43546" y="21763"/>
                    <a:pt x="63654" y="8534"/>
                  </a:cubicBezTo>
                  <a:cubicBezTo>
                    <a:pt x="83762" y="-4695"/>
                    <a:pt x="117629" y="1126"/>
                    <a:pt x="120804" y="2184"/>
                  </a:cubicBezTo>
                  <a:cubicBezTo>
                    <a:pt x="123979" y="3242"/>
                    <a:pt x="100696" y="1655"/>
                    <a:pt x="82704" y="14884"/>
                  </a:cubicBezTo>
                  <a:cubicBezTo>
                    <a:pt x="64712" y="28113"/>
                    <a:pt x="3329" y="82617"/>
                    <a:pt x="154" y="81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8" name="フリーフォーム 1847">
              <a:extLst>
                <a:ext uri="{FF2B5EF4-FFF2-40B4-BE49-F238E27FC236}">
                  <a16:creationId xmlns:a16="http://schemas.microsoft.com/office/drawing/2014/main" id="{086149A4-B6B9-F837-D37C-F6D52B5EE7D4}"/>
                </a:ext>
              </a:extLst>
            </p:cNvPr>
            <p:cNvSpPr/>
            <p:nvPr/>
          </p:nvSpPr>
          <p:spPr>
            <a:xfrm>
              <a:off x="4352741" y="1793002"/>
              <a:ext cx="111580" cy="67585"/>
            </a:xfrm>
            <a:custGeom>
              <a:avLst/>
              <a:gdLst>
                <a:gd name="connsiteX0" fmla="*/ 184 w 111580"/>
                <a:gd name="connsiteY0" fmla="*/ 67548 h 67585"/>
                <a:gd name="connsiteX1" fmla="*/ 54159 w 111580"/>
                <a:gd name="connsiteY1" fmla="*/ 4048 h 67585"/>
                <a:gd name="connsiteX2" fmla="*/ 111309 w 111580"/>
                <a:gd name="connsiteY2" fmla="*/ 7223 h 67585"/>
                <a:gd name="connsiteX3" fmla="*/ 73209 w 111580"/>
                <a:gd name="connsiteY3" fmla="*/ 13573 h 67585"/>
                <a:gd name="connsiteX4" fmla="*/ 184 w 111580"/>
                <a:gd name="connsiteY4" fmla="*/ 67548 h 6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80" h="67585">
                  <a:moveTo>
                    <a:pt x="184" y="67548"/>
                  </a:moveTo>
                  <a:cubicBezTo>
                    <a:pt x="-2991" y="65961"/>
                    <a:pt x="35638" y="14102"/>
                    <a:pt x="54159" y="4048"/>
                  </a:cubicBezTo>
                  <a:cubicBezTo>
                    <a:pt x="72680" y="-6006"/>
                    <a:pt x="108134" y="5636"/>
                    <a:pt x="111309" y="7223"/>
                  </a:cubicBezTo>
                  <a:cubicBezTo>
                    <a:pt x="114484" y="8810"/>
                    <a:pt x="89084" y="6694"/>
                    <a:pt x="73209" y="13573"/>
                  </a:cubicBezTo>
                  <a:cubicBezTo>
                    <a:pt x="57334" y="20452"/>
                    <a:pt x="3359" y="69135"/>
                    <a:pt x="184" y="675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9" name="フリーフォーム 1848">
              <a:extLst>
                <a:ext uri="{FF2B5EF4-FFF2-40B4-BE49-F238E27FC236}">
                  <a16:creationId xmlns:a16="http://schemas.microsoft.com/office/drawing/2014/main" id="{02087CE5-36BD-0708-884A-102C065BC5C6}"/>
                </a:ext>
              </a:extLst>
            </p:cNvPr>
            <p:cNvSpPr/>
            <p:nvPr/>
          </p:nvSpPr>
          <p:spPr>
            <a:xfrm>
              <a:off x="4381500" y="1836699"/>
              <a:ext cx="111125" cy="59012"/>
            </a:xfrm>
            <a:custGeom>
              <a:avLst/>
              <a:gdLst>
                <a:gd name="connsiteX0" fmla="*/ 0 w 111125"/>
                <a:gd name="connsiteY0" fmla="*/ 58776 h 59012"/>
                <a:gd name="connsiteX1" fmla="*/ 73025 w 111125"/>
                <a:gd name="connsiteY1" fmla="*/ 4801 h 59012"/>
                <a:gd name="connsiteX2" fmla="*/ 111125 w 111125"/>
                <a:gd name="connsiteY2" fmla="*/ 4801 h 59012"/>
                <a:gd name="connsiteX3" fmla="*/ 73025 w 111125"/>
                <a:gd name="connsiteY3" fmla="*/ 23851 h 59012"/>
                <a:gd name="connsiteX4" fmla="*/ 0 w 111125"/>
                <a:gd name="connsiteY4" fmla="*/ 58776 h 5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125" h="59012">
                  <a:moveTo>
                    <a:pt x="0" y="58776"/>
                  </a:moveTo>
                  <a:cubicBezTo>
                    <a:pt x="0" y="55601"/>
                    <a:pt x="54504" y="13797"/>
                    <a:pt x="73025" y="4801"/>
                  </a:cubicBezTo>
                  <a:cubicBezTo>
                    <a:pt x="91546" y="-4195"/>
                    <a:pt x="111125" y="1626"/>
                    <a:pt x="111125" y="4801"/>
                  </a:cubicBezTo>
                  <a:cubicBezTo>
                    <a:pt x="111125" y="7976"/>
                    <a:pt x="88900" y="15384"/>
                    <a:pt x="73025" y="23851"/>
                  </a:cubicBezTo>
                  <a:cubicBezTo>
                    <a:pt x="57150" y="32318"/>
                    <a:pt x="0" y="61951"/>
                    <a:pt x="0" y="587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0" name="フリーフォーム 1849">
              <a:extLst>
                <a:ext uri="{FF2B5EF4-FFF2-40B4-BE49-F238E27FC236}">
                  <a16:creationId xmlns:a16="http://schemas.microsoft.com/office/drawing/2014/main" id="{D8098F0E-C471-EC0E-D536-98C62EF14BE8}"/>
                </a:ext>
              </a:extLst>
            </p:cNvPr>
            <p:cNvSpPr/>
            <p:nvPr/>
          </p:nvSpPr>
          <p:spPr>
            <a:xfrm>
              <a:off x="4297505" y="1117569"/>
              <a:ext cx="242228" cy="271815"/>
            </a:xfrm>
            <a:custGeom>
              <a:avLst/>
              <a:gdLst>
                <a:gd name="connsiteX0" fmla="*/ 33195 w 242228"/>
                <a:gd name="connsiteY0" fmla="*/ 31 h 271815"/>
                <a:gd name="connsiteX1" fmla="*/ 30020 w 242228"/>
                <a:gd name="connsiteY1" fmla="*/ 136556 h 271815"/>
                <a:gd name="connsiteX2" fmla="*/ 106220 w 242228"/>
                <a:gd name="connsiteY2" fmla="*/ 203231 h 271815"/>
                <a:gd name="connsiteX3" fmla="*/ 220520 w 242228"/>
                <a:gd name="connsiteY3" fmla="*/ 260381 h 271815"/>
                <a:gd name="connsiteX4" fmla="*/ 233220 w 242228"/>
                <a:gd name="connsiteY4" fmla="*/ 269906 h 271815"/>
                <a:gd name="connsiteX5" fmla="*/ 118920 w 242228"/>
                <a:gd name="connsiteY5" fmla="*/ 234981 h 271815"/>
                <a:gd name="connsiteX6" fmla="*/ 4620 w 242228"/>
                <a:gd name="connsiteY6" fmla="*/ 149256 h 271815"/>
                <a:gd name="connsiteX7" fmla="*/ 33195 w 242228"/>
                <a:gd name="connsiteY7" fmla="*/ 31 h 2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228" h="271815">
                  <a:moveTo>
                    <a:pt x="33195" y="31"/>
                  </a:moveTo>
                  <a:cubicBezTo>
                    <a:pt x="37428" y="-2086"/>
                    <a:pt x="17849" y="102689"/>
                    <a:pt x="30020" y="136556"/>
                  </a:cubicBezTo>
                  <a:cubicBezTo>
                    <a:pt x="42191" y="170423"/>
                    <a:pt x="74470" y="182594"/>
                    <a:pt x="106220" y="203231"/>
                  </a:cubicBezTo>
                  <a:cubicBezTo>
                    <a:pt x="137970" y="223868"/>
                    <a:pt x="199353" y="249269"/>
                    <a:pt x="220520" y="260381"/>
                  </a:cubicBezTo>
                  <a:cubicBezTo>
                    <a:pt x="241687" y="271494"/>
                    <a:pt x="250153" y="274139"/>
                    <a:pt x="233220" y="269906"/>
                  </a:cubicBezTo>
                  <a:cubicBezTo>
                    <a:pt x="216287" y="265673"/>
                    <a:pt x="157020" y="255089"/>
                    <a:pt x="118920" y="234981"/>
                  </a:cubicBezTo>
                  <a:cubicBezTo>
                    <a:pt x="80820" y="214873"/>
                    <a:pt x="23141" y="183123"/>
                    <a:pt x="4620" y="149256"/>
                  </a:cubicBezTo>
                  <a:cubicBezTo>
                    <a:pt x="-13901" y="115389"/>
                    <a:pt x="28962" y="2148"/>
                    <a:pt x="33195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1" name="フリーフォーム 1850">
              <a:extLst>
                <a:ext uri="{FF2B5EF4-FFF2-40B4-BE49-F238E27FC236}">
                  <a16:creationId xmlns:a16="http://schemas.microsoft.com/office/drawing/2014/main" id="{B388EC11-CD77-D8F7-CD82-60C273925B0A}"/>
                </a:ext>
              </a:extLst>
            </p:cNvPr>
            <p:cNvSpPr/>
            <p:nvPr/>
          </p:nvSpPr>
          <p:spPr>
            <a:xfrm>
              <a:off x="4195462" y="1186810"/>
              <a:ext cx="82676" cy="268227"/>
            </a:xfrm>
            <a:custGeom>
              <a:avLst/>
              <a:gdLst>
                <a:gd name="connsiteX0" fmla="*/ 55863 w 82676"/>
                <a:gd name="connsiteY0" fmla="*/ 640 h 268227"/>
                <a:gd name="connsiteX1" fmla="*/ 81263 w 82676"/>
                <a:gd name="connsiteY1" fmla="*/ 168915 h 268227"/>
                <a:gd name="connsiteX2" fmla="*/ 5063 w 82676"/>
                <a:gd name="connsiteY2" fmla="*/ 264165 h 268227"/>
                <a:gd name="connsiteX3" fmla="*/ 14588 w 82676"/>
                <a:gd name="connsiteY3" fmla="*/ 241940 h 268227"/>
                <a:gd name="connsiteX4" fmla="*/ 74913 w 82676"/>
                <a:gd name="connsiteY4" fmla="*/ 162565 h 268227"/>
                <a:gd name="connsiteX5" fmla="*/ 78088 w 82676"/>
                <a:gd name="connsiteY5" fmla="*/ 162565 h 268227"/>
                <a:gd name="connsiteX6" fmla="*/ 71738 w 82676"/>
                <a:gd name="connsiteY6" fmla="*/ 111765 h 268227"/>
                <a:gd name="connsiteX7" fmla="*/ 55863 w 82676"/>
                <a:gd name="connsiteY7" fmla="*/ 640 h 26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76" h="268227">
                  <a:moveTo>
                    <a:pt x="55863" y="640"/>
                  </a:moveTo>
                  <a:cubicBezTo>
                    <a:pt x="57451" y="10165"/>
                    <a:pt x="89730" y="124994"/>
                    <a:pt x="81263" y="168915"/>
                  </a:cubicBezTo>
                  <a:cubicBezTo>
                    <a:pt x="72796" y="212836"/>
                    <a:pt x="5063" y="264165"/>
                    <a:pt x="5063" y="264165"/>
                  </a:cubicBezTo>
                  <a:cubicBezTo>
                    <a:pt x="-6050" y="276336"/>
                    <a:pt x="2946" y="258873"/>
                    <a:pt x="14588" y="241940"/>
                  </a:cubicBezTo>
                  <a:cubicBezTo>
                    <a:pt x="26230" y="225007"/>
                    <a:pt x="64330" y="175794"/>
                    <a:pt x="74913" y="162565"/>
                  </a:cubicBezTo>
                  <a:cubicBezTo>
                    <a:pt x="85496" y="149336"/>
                    <a:pt x="78617" y="171032"/>
                    <a:pt x="78088" y="162565"/>
                  </a:cubicBezTo>
                  <a:cubicBezTo>
                    <a:pt x="77559" y="154098"/>
                    <a:pt x="75442" y="132932"/>
                    <a:pt x="71738" y="111765"/>
                  </a:cubicBezTo>
                  <a:cubicBezTo>
                    <a:pt x="68034" y="90598"/>
                    <a:pt x="54275" y="-8885"/>
                    <a:pt x="55863" y="6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2" name="フリーフォーム 1851">
              <a:extLst>
                <a:ext uri="{FF2B5EF4-FFF2-40B4-BE49-F238E27FC236}">
                  <a16:creationId xmlns:a16="http://schemas.microsoft.com/office/drawing/2014/main" id="{161C0757-B10B-43E1-FA2C-3C721EB5E115}"/>
                </a:ext>
              </a:extLst>
            </p:cNvPr>
            <p:cNvSpPr/>
            <p:nvPr/>
          </p:nvSpPr>
          <p:spPr>
            <a:xfrm>
              <a:off x="4238625" y="1238250"/>
              <a:ext cx="255277" cy="286725"/>
            </a:xfrm>
            <a:custGeom>
              <a:avLst/>
              <a:gdLst>
                <a:gd name="connsiteX0" fmla="*/ 0 w 255277"/>
                <a:gd name="connsiteY0" fmla="*/ 0 h 286725"/>
                <a:gd name="connsiteX1" fmla="*/ 200025 w 255277"/>
                <a:gd name="connsiteY1" fmla="*/ 149225 h 286725"/>
                <a:gd name="connsiteX2" fmla="*/ 241300 w 255277"/>
                <a:gd name="connsiteY2" fmla="*/ 161925 h 286725"/>
                <a:gd name="connsiteX3" fmla="*/ 254000 w 255277"/>
                <a:gd name="connsiteY3" fmla="*/ 212725 h 286725"/>
                <a:gd name="connsiteX4" fmla="*/ 247650 w 255277"/>
                <a:gd name="connsiteY4" fmla="*/ 250825 h 286725"/>
                <a:gd name="connsiteX5" fmla="*/ 190500 w 255277"/>
                <a:gd name="connsiteY5" fmla="*/ 285750 h 286725"/>
                <a:gd name="connsiteX6" fmla="*/ 219075 w 255277"/>
                <a:gd name="connsiteY6" fmla="*/ 273050 h 286725"/>
                <a:gd name="connsiteX7" fmla="*/ 250825 w 255277"/>
                <a:gd name="connsiteY7" fmla="*/ 231775 h 286725"/>
                <a:gd name="connsiteX8" fmla="*/ 234950 w 255277"/>
                <a:gd name="connsiteY8" fmla="*/ 165100 h 286725"/>
                <a:gd name="connsiteX9" fmla="*/ 190500 w 255277"/>
                <a:gd name="connsiteY9" fmla="*/ 133350 h 286725"/>
                <a:gd name="connsiteX10" fmla="*/ 0 w 255277"/>
                <a:gd name="connsiteY10" fmla="*/ 0 h 28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277" h="286725">
                  <a:moveTo>
                    <a:pt x="0" y="0"/>
                  </a:moveTo>
                  <a:cubicBezTo>
                    <a:pt x="79904" y="61119"/>
                    <a:pt x="159808" y="122238"/>
                    <a:pt x="200025" y="149225"/>
                  </a:cubicBezTo>
                  <a:cubicBezTo>
                    <a:pt x="240242" y="176212"/>
                    <a:pt x="232304" y="151342"/>
                    <a:pt x="241300" y="161925"/>
                  </a:cubicBezTo>
                  <a:cubicBezTo>
                    <a:pt x="250296" y="172508"/>
                    <a:pt x="252942" y="197908"/>
                    <a:pt x="254000" y="212725"/>
                  </a:cubicBezTo>
                  <a:cubicBezTo>
                    <a:pt x="255058" y="227542"/>
                    <a:pt x="258233" y="238654"/>
                    <a:pt x="247650" y="250825"/>
                  </a:cubicBezTo>
                  <a:cubicBezTo>
                    <a:pt x="237067" y="262996"/>
                    <a:pt x="195262" y="282046"/>
                    <a:pt x="190500" y="285750"/>
                  </a:cubicBezTo>
                  <a:cubicBezTo>
                    <a:pt x="185738" y="289454"/>
                    <a:pt x="209021" y="282046"/>
                    <a:pt x="219075" y="273050"/>
                  </a:cubicBezTo>
                  <a:cubicBezTo>
                    <a:pt x="229129" y="264054"/>
                    <a:pt x="248179" y="249767"/>
                    <a:pt x="250825" y="231775"/>
                  </a:cubicBezTo>
                  <a:cubicBezTo>
                    <a:pt x="253471" y="213783"/>
                    <a:pt x="245004" y="181504"/>
                    <a:pt x="234950" y="165100"/>
                  </a:cubicBezTo>
                  <a:cubicBezTo>
                    <a:pt x="224896" y="148696"/>
                    <a:pt x="190500" y="133350"/>
                    <a:pt x="190500" y="1333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3" name="フリーフォーム 1852">
              <a:extLst>
                <a:ext uri="{FF2B5EF4-FFF2-40B4-BE49-F238E27FC236}">
                  <a16:creationId xmlns:a16="http://schemas.microsoft.com/office/drawing/2014/main" id="{042156CB-9179-D307-7E6B-A54786BEDCD3}"/>
                </a:ext>
              </a:extLst>
            </p:cNvPr>
            <p:cNvSpPr/>
            <p:nvPr/>
          </p:nvSpPr>
          <p:spPr>
            <a:xfrm>
              <a:off x="4244944" y="1371596"/>
              <a:ext cx="227018" cy="144388"/>
            </a:xfrm>
            <a:custGeom>
              <a:avLst/>
              <a:gdLst>
                <a:gd name="connsiteX0" fmla="*/ 31 w 227018"/>
                <a:gd name="connsiteY0" fmla="*/ 4 h 144388"/>
                <a:gd name="connsiteX1" fmla="*/ 101631 w 227018"/>
                <a:gd name="connsiteY1" fmla="*/ 66679 h 144388"/>
                <a:gd name="connsiteX2" fmla="*/ 209581 w 227018"/>
                <a:gd name="connsiteY2" fmla="*/ 136529 h 144388"/>
                <a:gd name="connsiteX3" fmla="*/ 209581 w 227018"/>
                <a:gd name="connsiteY3" fmla="*/ 82554 h 144388"/>
                <a:gd name="connsiteX4" fmla="*/ 203231 w 227018"/>
                <a:gd name="connsiteY4" fmla="*/ 15879 h 144388"/>
                <a:gd name="connsiteX5" fmla="*/ 225456 w 227018"/>
                <a:gd name="connsiteY5" fmla="*/ 107954 h 144388"/>
                <a:gd name="connsiteX6" fmla="*/ 212756 w 227018"/>
                <a:gd name="connsiteY6" fmla="*/ 142879 h 144388"/>
                <a:gd name="connsiteX7" fmla="*/ 114331 w 227018"/>
                <a:gd name="connsiteY7" fmla="*/ 63504 h 144388"/>
                <a:gd name="connsiteX8" fmla="*/ 31 w 227018"/>
                <a:gd name="connsiteY8" fmla="*/ 4 h 14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018" h="144388">
                  <a:moveTo>
                    <a:pt x="31" y="4"/>
                  </a:moveTo>
                  <a:cubicBezTo>
                    <a:pt x="-2086" y="533"/>
                    <a:pt x="101631" y="66679"/>
                    <a:pt x="101631" y="66679"/>
                  </a:cubicBezTo>
                  <a:cubicBezTo>
                    <a:pt x="136556" y="89433"/>
                    <a:pt x="191589" y="133883"/>
                    <a:pt x="209581" y="136529"/>
                  </a:cubicBezTo>
                  <a:cubicBezTo>
                    <a:pt x="227573" y="139175"/>
                    <a:pt x="210639" y="102662"/>
                    <a:pt x="209581" y="82554"/>
                  </a:cubicBezTo>
                  <a:cubicBezTo>
                    <a:pt x="208523" y="62446"/>
                    <a:pt x="200585" y="11646"/>
                    <a:pt x="203231" y="15879"/>
                  </a:cubicBezTo>
                  <a:cubicBezTo>
                    <a:pt x="205877" y="20112"/>
                    <a:pt x="223869" y="86787"/>
                    <a:pt x="225456" y="107954"/>
                  </a:cubicBezTo>
                  <a:cubicBezTo>
                    <a:pt x="227043" y="129121"/>
                    <a:pt x="231277" y="150287"/>
                    <a:pt x="212756" y="142879"/>
                  </a:cubicBezTo>
                  <a:cubicBezTo>
                    <a:pt x="194235" y="135471"/>
                    <a:pt x="145023" y="84141"/>
                    <a:pt x="114331" y="63504"/>
                  </a:cubicBezTo>
                  <a:cubicBezTo>
                    <a:pt x="83639" y="42867"/>
                    <a:pt x="2148" y="-525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4" name="フリーフォーム 1853">
              <a:extLst>
                <a:ext uri="{FF2B5EF4-FFF2-40B4-BE49-F238E27FC236}">
                  <a16:creationId xmlns:a16="http://schemas.microsoft.com/office/drawing/2014/main" id="{B2D61594-AB4B-1B9D-2A20-EFFAF1500750}"/>
                </a:ext>
              </a:extLst>
            </p:cNvPr>
            <p:cNvSpPr/>
            <p:nvPr/>
          </p:nvSpPr>
          <p:spPr>
            <a:xfrm>
              <a:off x="4225882" y="1393822"/>
              <a:ext cx="227210" cy="131845"/>
            </a:xfrm>
            <a:custGeom>
              <a:avLst/>
              <a:gdLst>
                <a:gd name="connsiteX0" fmla="*/ 43 w 227210"/>
                <a:gd name="connsiteY0" fmla="*/ 3 h 131845"/>
                <a:gd name="connsiteX1" fmla="*/ 111168 w 227210"/>
                <a:gd name="connsiteY1" fmla="*/ 63503 h 131845"/>
                <a:gd name="connsiteX2" fmla="*/ 225468 w 227210"/>
                <a:gd name="connsiteY2" fmla="*/ 130178 h 131845"/>
                <a:gd name="connsiteX3" fmla="*/ 174668 w 227210"/>
                <a:gd name="connsiteY3" fmla="*/ 107953 h 131845"/>
                <a:gd name="connsiteX4" fmla="*/ 98468 w 227210"/>
                <a:gd name="connsiteY4" fmla="*/ 66678 h 131845"/>
                <a:gd name="connsiteX5" fmla="*/ 43 w 227210"/>
                <a:gd name="connsiteY5" fmla="*/ 3 h 1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210" h="131845">
                  <a:moveTo>
                    <a:pt x="43" y="3"/>
                  </a:moveTo>
                  <a:cubicBezTo>
                    <a:pt x="2160" y="-526"/>
                    <a:pt x="111168" y="63503"/>
                    <a:pt x="111168" y="63503"/>
                  </a:cubicBezTo>
                  <a:cubicBezTo>
                    <a:pt x="148739" y="85199"/>
                    <a:pt x="214885" y="122770"/>
                    <a:pt x="225468" y="130178"/>
                  </a:cubicBezTo>
                  <a:cubicBezTo>
                    <a:pt x="236051" y="137586"/>
                    <a:pt x="195835" y="118536"/>
                    <a:pt x="174668" y="107953"/>
                  </a:cubicBezTo>
                  <a:cubicBezTo>
                    <a:pt x="153501" y="97370"/>
                    <a:pt x="122810" y="82553"/>
                    <a:pt x="98468" y="66678"/>
                  </a:cubicBezTo>
                  <a:cubicBezTo>
                    <a:pt x="74126" y="50803"/>
                    <a:pt x="-2074" y="532"/>
                    <a:pt x="4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5" name="フリーフォーム 1854">
              <a:extLst>
                <a:ext uri="{FF2B5EF4-FFF2-40B4-BE49-F238E27FC236}">
                  <a16:creationId xmlns:a16="http://schemas.microsoft.com/office/drawing/2014/main" id="{F953882B-8911-B3F9-C0B5-1B3070726252}"/>
                </a:ext>
              </a:extLst>
            </p:cNvPr>
            <p:cNvSpPr/>
            <p:nvPr/>
          </p:nvSpPr>
          <p:spPr>
            <a:xfrm>
              <a:off x="4394198" y="1593695"/>
              <a:ext cx="350192" cy="197387"/>
            </a:xfrm>
            <a:custGeom>
              <a:avLst/>
              <a:gdLst>
                <a:gd name="connsiteX0" fmla="*/ 2 w 350192"/>
                <a:gd name="connsiteY0" fmla="*/ 155 h 197387"/>
                <a:gd name="connsiteX1" fmla="*/ 142877 w 350192"/>
                <a:gd name="connsiteY1" fmla="*/ 95405 h 197387"/>
                <a:gd name="connsiteX2" fmla="*/ 342902 w 350192"/>
                <a:gd name="connsiteY2" fmla="*/ 193830 h 197387"/>
                <a:gd name="connsiteX3" fmla="*/ 295277 w 350192"/>
                <a:gd name="connsiteY3" fmla="*/ 168430 h 197387"/>
                <a:gd name="connsiteX4" fmla="*/ 187327 w 350192"/>
                <a:gd name="connsiteY4" fmla="*/ 98580 h 197387"/>
                <a:gd name="connsiteX5" fmla="*/ 146052 w 350192"/>
                <a:gd name="connsiteY5" fmla="*/ 73180 h 197387"/>
                <a:gd name="connsiteX6" fmla="*/ 2 w 350192"/>
                <a:gd name="connsiteY6" fmla="*/ 155 h 19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192" h="197387">
                  <a:moveTo>
                    <a:pt x="2" y="155"/>
                  </a:moveTo>
                  <a:cubicBezTo>
                    <a:pt x="-527" y="3859"/>
                    <a:pt x="85727" y="63126"/>
                    <a:pt x="142877" y="95405"/>
                  </a:cubicBezTo>
                  <a:cubicBezTo>
                    <a:pt x="200027" y="127684"/>
                    <a:pt x="317502" y="181659"/>
                    <a:pt x="342902" y="193830"/>
                  </a:cubicBezTo>
                  <a:cubicBezTo>
                    <a:pt x="368302" y="206001"/>
                    <a:pt x="321206" y="184305"/>
                    <a:pt x="295277" y="168430"/>
                  </a:cubicBezTo>
                  <a:cubicBezTo>
                    <a:pt x="269348" y="152555"/>
                    <a:pt x="212198" y="114455"/>
                    <a:pt x="187327" y="98580"/>
                  </a:cubicBezTo>
                  <a:cubicBezTo>
                    <a:pt x="162456" y="82705"/>
                    <a:pt x="172510" y="86409"/>
                    <a:pt x="146052" y="73180"/>
                  </a:cubicBezTo>
                  <a:cubicBezTo>
                    <a:pt x="119594" y="59951"/>
                    <a:pt x="531" y="-3549"/>
                    <a:pt x="2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6" name="フリーフォーム 1855">
              <a:extLst>
                <a:ext uri="{FF2B5EF4-FFF2-40B4-BE49-F238E27FC236}">
                  <a16:creationId xmlns:a16="http://schemas.microsoft.com/office/drawing/2014/main" id="{DE9EB21A-C678-A11A-A16A-1FBB3E64D1F4}"/>
                </a:ext>
              </a:extLst>
            </p:cNvPr>
            <p:cNvSpPr/>
            <p:nvPr/>
          </p:nvSpPr>
          <p:spPr>
            <a:xfrm>
              <a:off x="4181015" y="1936750"/>
              <a:ext cx="305973" cy="134536"/>
            </a:xfrm>
            <a:custGeom>
              <a:avLst/>
              <a:gdLst>
                <a:gd name="connsiteX0" fmla="*/ 460 w 305973"/>
                <a:gd name="connsiteY0" fmla="*/ 0 h 134536"/>
                <a:gd name="connsiteX1" fmla="*/ 194135 w 305973"/>
                <a:gd name="connsiteY1" fmla="*/ 76200 h 134536"/>
                <a:gd name="connsiteX2" fmla="*/ 260810 w 305973"/>
                <a:gd name="connsiteY2" fmla="*/ 98425 h 134536"/>
                <a:gd name="connsiteX3" fmla="*/ 305260 w 305973"/>
                <a:gd name="connsiteY3" fmla="*/ 133350 h 134536"/>
                <a:gd name="connsiteX4" fmla="*/ 289385 w 305973"/>
                <a:gd name="connsiteY4" fmla="*/ 127000 h 134536"/>
                <a:gd name="connsiteX5" fmla="*/ 162385 w 305973"/>
                <a:gd name="connsiteY5" fmla="*/ 82550 h 134536"/>
                <a:gd name="connsiteX6" fmla="*/ 251285 w 305973"/>
                <a:gd name="connsiteY6" fmla="*/ 85725 h 134536"/>
                <a:gd name="connsiteX7" fmla="*/ 143335 w 305973"/>
                <a:gd name="connsiteY7" fmla="*/ 76200 h 134536"/>
                <a:gd name="connsiteX8" fmla="*/ 460 w 305973"/>
                <a:gd name="connsiteY8" fmla="*/ 0 h 134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973" h="134536">
                  <a:moveTo>
                    <a:pt x="460" y="0"/>
                  </a:moveTo>
                  <a:cubicBezTo>
                    <a:pt x="8927" y="0"/>
                    <a:pt x="150743" y="59796"/>
                    <a:pt x="194135" y="76200"/>
                  </a:cubicBezTo>
                  <a:cubicBezTo>
                    <a:pt x="237527" y="92604"/>
                    <a:pt x="242289" y="88900"/>
                    <a:pt x="260810" y="98425"/>
                  </a:cubicBezTo>
                  <a:cubicBezTo>
                    <a:pt x="279331" y="107950"/>
                    <a:pt x="305260" y="133350"/>
                    <a:pt x="305260" y="133350"/>
                  </a:cubicBezTo>
                  <a:cubicBezTo>
                    <a:pt x="310022" y="138112"/>
                    <a:pt x="289385" y="127000"/>
                    <a:pt x="289385" y="127000"/>
                  </a:cubicBezTo>
                  <a:cubicBezTo>
                    <a:pt x="265573" y="118533"/>
                    <a:pt x="168735" y="89429"/>
                    <a:pt x="162385" y="82550"/>
                  </a:cubicBezTo>
                  <a:cubicBezTo>
                    <a:pt x="156035" y="75671"/>
                    <a:pt x="254460" y="86783"/>
                    <a:pt x="251285" y="85725"/>
                  </a:cubicBezTo>
                  <a:cubicBezTo>
                    <a:pt x="248110" y="84667"/>
                    <a:pt x="184081" y="91546"/>
                    <a:pt x="143335" y="76200"/>
                  </a:cubicBezTo>
                  <a:cubicBezTo>
                    <a:pt x="102589" y="60854"/>
                    <a:pt x="-8007" y="0"/>
                    <a:pt x="46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7" name="フリーフォーム 1856">
              <a:extLst>
                <a:ext uri="{FF2B5EF4-FFF2-40B4-BE49-F238E27FC236}">
                  <a16:creationId xmlns:a16="http://schemas.microsoft.com/office/drawing/2014/main" id="{ABFC7FAF-7874-0533-AF0F-90E836F3B77C}"/>
                </a:ext>
              </a:extLst>
            </p:cNvPr>
            <p:cNvSpPr/>
            <p:nvPr/>
          </p:nvSpPr>
          <p:spPr>
            <a:xfrm>
              <a:off x="4307721" y="2082763"/>
              <a:ext cx="426538" cy="152437"/>
            </a:xfrm>
            <a:custGeom>
              <a:avLst/>
              <a:gdLst>
                <a:gd name="connsiteX0" fmla="*/ 754 w 426538"/>
                <a:gd name="connsiteY0" fmla="*/ 12737 h 152437"/>
                <a:gd name="connsiteX1" fmla="*/ 172204 w 426538"/>
                <a:gd name="connsiteY1" fmla="*/ 63537 h 152437"/>
                <a:gd name="connsiteX2" fmla="*/ 410329 w 426538"/>
                <a:gd name="connsiteY2" fmla="*/ 152437 h 152437"/>
                <a:gd name="connsiteX3" fmla="*/ 384929 w 426538"/>
                <a:gd name="connsiteY3" fmla="*/ 142912 h 152437"/>
                <a:gd name="connsiteX4" fmla="*/ 245229 w 426538"/>
                <a:gd name="connsiteY4" fmla="*/ 82587 h 152437"/>
                <a:gd name="connsiteX5" fmla="*/ 397629 w 426538"/>
                <a:gd name="connsiteY5" fmla="*/ 133387 h 152437"/>
                <a:gd name="connsiteX6" fmla="*/ 350004 w 426538"/>
                <a:gd name="connsiteY6" fmla="*/ 92112 h 152437"/>
                <a:gd name="connsiteX7" fmla="*/ 308729 w 426538"/>
                <a:gd name="connsiteY7" fmla="*/ 63537 h 152437"/>
                <a:gd name="connsiteX8" fmla="*/ 162679 w 426538"/>
                <a:gd name="connsiteY8" fmla="*/ 37 h 152437"/>
                <a:gd name="connsiteX9" fmla="*/ 350004 w 426538"/>
                <a:gd name="connsiteY9" fmla="*/ 73062 h 152437"/>
                <a:gd name="connsiteX10" fmla="*/ 426204 w 426538"/>
                <a:gd name="connsiteY10" fmla="*/ 146087 h 152437"/>
                <a:gd name="connsiteX11" fmla="*/ 324604 w 426538"/>
                <a:gd name="connsiteY11" fmla="*/ 114337 h 152437"/>
                <a:gd name="connsiteX12" fmla="*/ 254754 w 426538"/>
                <a:gd name="connsiteY12" fmla="*/ 92112 h 152437"/>
                <a:gd name="connsiteX13" fmla="*/ 238879 w 426538"/>
                <a:gd name="connsiteY13" fmla="*/ 95287 h 152437"/>
                <a:gd name="connsiteX14" fmla="*/ 754 w 426538"/>
                <a:gd name="connsiteY14" fmla="*/ 12737 h 1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6538" h="152437">
                  <a:moveTo>
                    <a:pt x="754" y="12737"/>
                  </a:moveTo>
                  <a:cubicBezTo>
                    <a:pt x="-10359" y="7445"/>
                    <a:pt x="103942" y="40254"/>
                    <a:pt x="172204" y="63537"/>
                  </a:cubicBezTo>
                  <a:cubicBezTo>
                    <a:pt x="240466" y="86820"/>
                    <a:pt x="410329" y="152437"/>
                    <a:pt x="410329" y="152437"/>
                  </a:cubicBezTo>
                  <a:lnTo>
                    <a:pt x="384929" y="142912"/>
                  </a:lnTo>
                  <a:cubicBezTo>
                    <a:pt x="357412" y="131270"/>
                    <a:pt x="243112" y="84175"/>
                    <a:pt x="245229" y="82587"/>
                  </a:cubicBezTo>
                  <a:cubicBezTo>
                    <a:pt x="247346" y="80999"/>
                    <a:pt x="380167" y="131800"/>
                    <a:pt x="397629" y="133387"/>
                  </a:cubicBezTo>
                  <a:cubicBezTo>
                    <a:pt x="415091" y="134974"/>
                    <a:pt x="364820" y="103754"/>
                    <a:pt x="350004" y="92112"/>
                  </a:cubicBezTo>
                  <a:cubicBezTo>
                    <a:pt x="335188" y="80470"/>
                    <a:pt x="339950" y="78883"/>
                    <a:pt x="308729" y="63537"/>
                  </a:cubicBezTo>
                  <a:cubicBezTo>
                    <a:pt x="277508" y="48191"/>
                    <a:pt x="155800" y="-1550"/>
                    <a:pt x="162679" y="37"/>
                  </a:cubicBezTo>
                  <a:cubicBezTo>
                    <a:pt x="169558" y="1624"/>
                    <a:pt x="306083" y="48720"/>
                    <a:pt x="350004" y="73062"/>
                  </a:cubicBezTo>
                  <a:cubicBezTo>
                    <a:pt x="393925" y="97404"/>
                    <a:pt x="430437" y="139208"/>
                    <a:pt x="426204" y="146087"/>
                  </a:cubicBezTo>
                  <a:cubicBezTo>
                    <a:pt x="421971" y="152966"/>
                    <a:pt x="324604" y="114337"/>
                    <a:pt x="324604" y="114337"/>
                  </a:cubicBezTo>
                  <a:cubicBezTo>
                    <a:pt x="296029" y="105341"/>
                    <a:pt x="269041" y="95287"/>
                    <a:pt x="254754" y="92112"/>
                  </a:cubicBezTo>
                  <a:cubicBezTo>
                    <a:pt x="240467" y="88937"/>
                    <a:pt x="276450" y="106400"/>
                    <a:pt x="238879" y="95287"/>
                  </a:cubicBezTo>
                  <a:cubicBezTo>
                    <a:pt x="201308" y="84175"/>
                    <a:pt x="11867" y="18029"/>
                    <a:pt x="754" y="127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8" name="フリーフォーム 1857">
              <a:extLst>
                <a:ext uri="{FF2B5EF4-FFF2-40B4-BE49-F238E27FC236}">
                  <a16:creationId xmlns:a16="http://schemas.microsoft.com/office/drawing/2014/main" id="{9DE7FF53-ECD6-BC8F-0CFD-DA43E3E6CF90}"/>
                </a:ext>
              </a:extLst>
            </p:cNvPr>
            <p:cNvSpPr/>
            <p:nvPr/>
          </p:nvSpPr>
          <p:spPr>
            <a:xfrm>
              <a:off x="4390964" y="1625370"/>
              <a:ext cx="133422" cy="261735"/>
            </a:xfrm>
            <a:custGeom>
              <a:avLst/>
              <a:gdLst>
                <a:gd name="connsiteX0" fmla="*/ 61 w 133422"/>
                <a:gd name="connsiteY0" fmla="*/ 230 h 261735"/>
                <a:gd name="connsiteX1" fmla="*/ 98486 w 133422"/>
                <a:gd name="connsiteY1" fmla="*/ 57380 h 261735"/>
                <a:gd name="connsiteX2" fmla="*/ 104836 w 133422"/>
                <a:gd name="connsiteY2" fmla="*/ 114530 h 261735"/>
                <a:gd name="connsiteX3" fmla="*/ 111186 w 133422"/>
                <a:gd name="connsiteY3" fmla="*/ 168505 h 261735"/>
                <a:gd name="connsiteX4" fmla="*/ 133411 w 133422"/>
                <a:gd name="connsiteY4" fmla="*/ 260580 h 261735"/>
                <a:gd name="connsiteX5" fmla="*/ 108011 w 133422"/>
                <a:gd name="connsiteY5" fmla="*/ 216130 h 261735"/>
                <a:gd name="connsiteX6" fmla="*/ 88961 w 133422"/>
                <a:gd name="connsiteY6" fmla="*/ 155805 h 261735"/>
                <a:gd name="connsiteX7" fmla="*/ 111186 w 133422"/>
                <a:gd name="connsiteY7" fmla="*/ 155805 h 261735"/>
                <a:gd name="connsiteX8" fmla="*/ 114361 w 133422"/>
                <a:gd name="connsiteY8" fmla="*/ 79605 h 261735"/>
                <a:gd name="connsiteX9" fmla="*/ 61 w 133422"/>
                <a:gd name="connsiteY9" fmla="*/ 230 h 26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422" h="261735">
                  <a:moveTo>
                    <a:pt x="61" y="230"/>
                  </a:moveTo>
                  <a:cubicBezTo>
                    <a:pt x="-2585" y="-3474"/>
                    <a:pt x="81024" y="38330"/>
                    <a:pt x="98486" y="57380"/>
                  </a:cubicBezTo>
                  <a:cubicBezTo>
                    <a:pt x="115948" y="76430"/>
                    <a:pt x="102719" y="96009"/>
                    <a:pt x="104836" y="114530"/>
                  </a:cubicBezTo>
                  <a:cubicBezTo>
                    <a:pt x="106953" y="133051"/>
                    <a:pt x="106424" y="144163"/>
                    <a:pt x="111186" y="168505"/>
                  </a:cubicBezTo>
                  <a:cubicBezTo>
                    <a:pt x="115948" y="192847"/>
                    <a:pt x="133940" y="252643"/>
                    <a:pt x="133411" y="260580"/>
                  </a:cubicBezTo>
                  <a:cubicBezTo>
                    <a:pt x="132882" y="268518"/>
                    <a:pt x="115419" y="233592"/>
                    <a:pt x="108011" y="216130"/>
                  </a:cubicBezTo>
                  <a:cubicBezTo>
                    <a:pt x="100603" y="198668"/>
                    <a:pt x="88432" y="165859"/>
                    <a:pt x="88961" y="155805"/>
                  </a:cubicBezTo>
                  <a:cubicBezTo>
                    <a:pt x="89490" y="145751"/>
                    <a:pt x="106953" y="168505"/>
                    <a:pt x="111186" y="155805"/>
                  </a:cubicBezTo>
                  <a:cubicBezTo>
                    <a:pt x="115419" y="143105"/>
                    <a:pt x="127590" y="101830"/>
                    <a:pt x="114361" y="79605"/>
                  </a:cubicBezTo>
                  <a:cubicBezTo>
                    <a:pt x="101132" y="57380"/>
                    <a:pt x="2707" y="3934"/>
                    <a:pt x="61" y="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9" name="フリーフォーム 1858">
              <a:extLst>
                <a:ext uri="{FF2B5EF4-FFF2-40B4-BE49-F238E27FC236}">
                  <a16:creationId xmlns:a16="http://schemas.microsoft.com/office/drawing/2014/main" id="{798DA385-10F1-1632-8F75-86E4B346E92E}"/>
                </a:ext>
              </a:extLst>
            </p:cNvPr>
            <p:cNvSpPr/>
            <p:nvPr/>
          </p:nvSpPr>
          <p:spPr>
            <a:xfrm>
              <a:off x="4365625" y="1649949"/>
              <a:ext cx="155677" cy="193584"/>
            </a:xfrm>
            <a:custGeom>
              <a:avLst/>
              <a:gdLst>
                <a:gd name="connsiteX0" fmla="*/ 0 w 155677"/>
                <a:gd name="connsiteY0" fmla="*/ 1051 h 193584"/>
                <a:gd name="connsiteX1" fmla="*/ 73025 w 155677"/>
                <a:gd name="connsiteY1" fmla="*/ 42326 h 193584"/>
                <a:gd name="connsiteX2" fmla="*/ 142875 w 155677"/>
                <a:gd name="connsiteY2" fmla="*/ 191551 h 193584"/>
                <a:gd name="connsiteX3" fmla="*/ 95250 w 155677"/>
                <a:gd name="connsiteY3" fmla="*/ 124876 h 193584"/>
                <a:gd name="connsiteX4" fmla="*/ 79375 w 155677"/>
                <a:gd name="connsiteY4" fmla="*/ 67726 h 193584"/>
                <a:gd name="connsiteX5" fmla="*/ 155575 w 155677"/>
                <a:gd name="connsiteY5" fmla="*/ 58201 h 193584"/>
                <a:gd name="connsiteX6" fmla="*/ 95250 w 155677"/>
                <a:gd name="connsiteY6" fmla="*/ 58201 h 193584"/>
                <a:gd name="connsiteX7" fmla="*/ 73025 w 155677"/>
                <a:gd name="connsiteY7" fmla="*/ 74076 h 193584"/>
                <a:gd name="connsiteX8" fmla="*/ 0 w 155677"/>
                <a:gd name="connsiteY8" fmla="*/ 1051 h 19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677" h="193584">
                  <a:moveTo>
                    <a:pt x="0" y="1051"/>
                  </a:moveTo>
                  <a:cubicBezTo>
                    <a:pt x="0" y="-4241"/>
                    <a:pt x="49213" y="10576"/>
                    <a:pt x="73025" y="42326"/>
                  </a:cubicBezTo>
                  <a:cubicBezTo>
                    <a:pt x="96837" y="74076"/>
                    <a:pt x="139171" y="177793"/>
                    <a:pt x="142875" y="191551"/>
                  </a:cubicBezTo>
                  <a:cubicBezTo>
                    <a:pt x="146579" y="205309"/>
                    <a:pt x="105833" y="145514"/>
                    <a:pt x="95250" y="124876"/>
                  </a:cubicBezTo>
                  <a:cubicBezTo>
                    <a:pt x="84667" y="104239"/>
                    <a:pt x="69321" y="78838"/>
                    <a:pt x="79375" y="67726"/>
                  </a:cubicBezTo>
                  <a:cubicBezTo>
                    <a:pt x="89429" y="56614"/>
                    <a:pt x="152929" y="59789"/>
                    <a:pt x="155575" y="58201"/>
                  </a:cubicBezTo>
                  <a:cubicBezTo>
                    <a:pt x="158221" y="56614"/>
                    <a:pt x="109008" y="55555"/>
                    <a:pt x="95250" y="58201"/>
                  </a:cubicBezTo>
                  <a:cubicBezTo>
                    <a:pt x="81492" y="60847"/>
                    <a:pt x="85725" y="82013"/>
                    <a:pt x="73025" y="74076"/>
                  </a:cubicBezTo>
                  <a:cubicBezTo>
                    <a:pt x="60325" y="66139"/>
                    <a:pt x="0" y="6343"/>
                    <a:pt x="0" y="10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0" name="フリーフォーム 1859">
              <a:extLst>
                <a:ext uri="{FF2B5EF4-FFF2-40B4-BE49-F238E27FC236}">
                  <a16:creationId xmlns:a16="http://schemas.microsoft.com/office/drawing/2014/main" id="{62CB1022-23E6-D483-DFC5-6A524765D460}"/>
                </a:ext>
              </a:extLst>
            </p:cNvPr>
            <p:cNvSpPr/>
            <p:nvPr/>
          </p:nvSpPr>
          <p:spPr>
            <a:xfrm>
              <a:off x="4509991" y="1733349"/>
              <a:ext cx="144734" cy="167263"/>
            </a:xfrm>
            <a:custGeom>
              <a:avLst/>
              <a:gdLst>
                <a:gd name="connsiteX0" fmla="*/ 109634 w 144734"/>
                <a:gd name="connsiteY0" fmla="*/ 201 h 167263"/>
                <a:gd name="connsiteX1" fmla="*/ 36609 w 144734"/>
                <a:gd name="connsiteY1" fmla="*/ 38301 h 167263"/>
                <a:gd name="connsiteX2" fmla="*/ 39784 w 144734"/>
                <a:gd name="connsiteY2" fmla="*/ 124026 h 167263"/>
                <a:gd name="connsiteX3" fmla="*/ 27084 w 144734"/>
                <a:gd name="connsiteY3" fmla="*/ 101801 h 167263"/>
                <a:gd name="connsiteX4" fmla="*/ 144559 w 144734"/>
                <a:gd name="connsiteY4" fmla="*/ 162126 h 167263"/>
                <a:gd name="connsiteX5" fmla="*/ 52484 w 144734"/>
                <a:gd name="connsiteY5" fmla="*/ 158951 h 167263"/>
                <a:gd name="connsiteX6" fmla="*/ 8034 w 144734"/>
                <a:gd name="connsiteY6" fmla="*/ 117676 h 167263"/>
                <a:gd name="connsiteX7" fmla="*/ 17559 w 144734"/>
                <a:gd name="connsiteY7" fmla="*/ 44651 h 167263"/>
                <a:gd name="connsiteX8" fmla="*/ 4859 w 144734"/>
                <a:gd name="connsiteY8" fmla="*/ 19251 h 167263"/>
                <a:gd name="connsiteX9" fmla="*/ 1684 w 144734"/>
                <a:gd name="connsiteY9" fmla="*/ 9726 h 167263"/>
                <a:gd name="connsiteX10" fmla="*/ 30259 w 144734"/>
                <a:gd name="connsiteY10" fmla="*/ 22426 h 167263"/>
                <a:gd name="connsiteX11" fmla="*/ 109634 w 144734"/>
                <a:gd name="connsiteY11" fmla="*/ 201 h 16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734" h="167263">
                  <a:moveTo>
                    <a:pt x="109634" y="201"/>
                  </a:moveTo>
                  <a:cubicBezTo>
                    <a:pt x="110692" y="2847"/>
                    <a:pt x="48251" y="17664"/>
                    <a:pt x="36609" y="38301"/>
                  </a:cubicBezTo>
                  <a:cubicBezTo>
                    <a:pt x="24967" y="58938"/>
                    <a:pt x="41371" y="113443"/>
                    <a:pt x="39784" y="124026"/>
                  </a:cubicBezTo>
                  <a:cubicBezTo>
                    <a:pt x="38196" y="134609"/>
                    <a:pt x="9622" y="95451"/>
                    <a:pt x="27084" y="101801"/>
                  </a:cubicBezTo>
                  <a:cubicBezTo>
                    <a:pt x="44546" y="108151"/>
                    <a:pt x="140326" y="152601"/>
                    <a:pt x="144559" y="162126"/>
                  </a:cubicBezTo>
                  <a:cubicBezTo>
                    <a:pt x="148792" y="171651"/>
                    <a:pt x="75238" y="166359"/>
                    <a:pt x="52484" y="158951"/>
                  </a:cubicBezTo>
                  <a:cubicBezTo>
                    <a:pt x="29730" y="151543"/>
                    <a:pt x="13855" y="136726"/>
                    <a:pt x="8034" y="117676"/>
                  </a:cubicBezTo>
                  <a:cubicBezTo>
                    <a:pt x="2213" y="98626"/>
                    <a:pt x="18088" y="61055"/>
                    <a:pt x="17559" y="44651"/>
                  </a:cubicBezTo>
                  <a:cubicBezTo>
                    <a:pt x="17030" y="28247"/>
                    <a:pt x="7505" y="25072"/>
                    <a:pt x="4859" y="19251"/>
                  </a:cubicBezTo>
                  <a:cubicBezTo>
                    <a:pt x="2213" y="13430"/>
                    <a:pt x="-2549" y="9197"/>
                    <a:pt x="1684" y="9726"/>
                  </a:cubicBezTo>
                  <a:cubicBezTo>
                    <a:pt x="5917" y="10255"/>
                    <a:pt x="16501" y="22955"/>
                    <a:pt x="30259" y="22426"/>
                  </a:cubicBezTo>
                  <a:cubicBezTo>
                    <a:pt x="44017" y="21897"/>
                    <a:pt x="108576" y="-2445"/>
                    <a:pt x="109634" y="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1" name="フリーフォーム 1860">
              <a:extLst>
                <a:ext uri="{FF2B5EF4-FFF2-40B4-BE49-F238E27FC236}">
                  <a16:creationId xmlns:a16="http://schemas.microsoft.com/office/drawing/2014/main" id="{1FA13602-9962-CEB6-0C60-3DD86FD09BAB}"/>
                </a:ext>
              </a:extLst>
            </p:cNvPr>
            <p:cNvSpPr/>
            <p:nvPr/>
          </p:nvSpPr>
          <p:spPr>
            <a:xfrm>
              <a:off x="4597388" y="1727163"/>
              <a:ext cx="84406" cy="184187"/>
            </a:xfrm>
            <a:custGeom>
              <a:avLst/>
              <a:gdLst>
                <a:gd name="connsiteX0" fmla="*/ 12 w 84406"/>
                <a:gd name="connsiteY0" fmla="*/ 37 h 184187"/>
                <a:gd name="connsiteX1" fmla="*/ 76212 w 84406"/>
                <a:gd name="connsiteY1" fmla="*/ 69887 h 184187"/>
                <a:gd name="connsiteX2" fmla="*/ 76212 w 84406"/>
                <a:gd name="connsiteY2" fmla="*/ 130212 h 184187"/>
                <a:gd name="connsiteX3" fmla="*/ 22237 w 84406"/>
                <a:gd name="connsiteY3" fmla="*/ 184187 h 184187"/>
                <a:gd name="connsiteX4" fmla="*/ 82562 w 84406"/>
                <a:gd name="connsiteY4" fmla="*/ 123862 h 184187"/>
                <a:gd name="connsiteX5" fmla="*/ 50812 w 84406"/>
                <a:gd name="connsiteY5" fmla="*/ 133387 h 184187"/>
                <a:gd name="connsiteX6" fmla="*/ 82562 w 84406"/>
                <a:gd name="connsiteY6" fmla="*/ 79412 h 184187"/>
                <a:gd name="connsiteX7" fmla="*/ 12 w 84406"/>
                <a:gd name="connsiteY7" fmla="*/ 37 h 184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406" h="184187">
                  <a:moveTo>
                    <a:pt x="12" y="37"/>
                  </a:moveTo>
                  <a:cubicBezTo>
                    <a:pt x="-1046" y="-1551"/>
                    <a:pt x="63512" y="48191"/>
                    <a:pt x="76212" y="69887"/>
                  </a:cubicBezTo>
                  <a:cubicBezTo>
                    <a:pt x="88912" y="91583"/>
                    <a:pt x="85208" y="111162"/>
                    <a:pt x="76212" y="130212"/>
                  </a:cubicBezTo>
                  <a:cubicBezTo>
                    <a:pt x="67216" y="149262"/>
                    <a:pt x="22237" y="184187"/>
                    <a:pt x="22237" y="184187"/>
                  </a:cubicBezTo>
                  <a:cubicBezTo>
                    <a:pt x="23295" y="183129"/>
                    <a:pt x="77799" y="132329"/>
                    <a:pt x="82562" y="123862"/>
                  </a:cubicBezTo>
                  <a:cubicBezTo>
                    <a:pt x="87325" y="115395"/>
                    <a:pt x="50812" y="140795"/>
                    <a:pt x="50812" y="133387"/>
                  </a:cubicBezTo>
                  <a:cubicBezTo>
                    <a:pt x="50812" y="125979"/>
                    <a:pt x="88912" y="100049"/>
                    <a:pt x="82562" y="79412"/>
                  </a:cubicBezTo>
                  <a:cubicBezTo>
                    <a:pt x="76212" y="58775"/>
                    <a:pt x="1070" y="1625"/>
                    <a:pt x="12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2" name="フリーフォーム 1861">
              <a:extLst>
                <a:ext uri="{FF2B5EF4-FFF2-40B4-BE49-F238E27FC236}">
                  <a16:creationId xmlns:a16="http://schemas.microsoft.com/office/drawing/2014/main" id="{43458C74-CF62-88AB-EDC9-7141EA1F2D5B}"/>
                </a:ext>
              </a:extLst>
            </p:cNvPr>
            <p:cNvSpPr/>
            <p:nvPr/>
          </p:nvSpPr>
          <p:spPr>
            <a:xfrm>
              <a:off x="4558606" y="1758950"/>
              <a:ext cx="108954" cy="101963"/>
            </a:xfrm>
            <a:custGeom>
              <a:avLst/>
              <a:gdLst>
                <a:gd name="connsiteX0" fmla="*/ 3869 w 108954"/>
                <a:gd name="connsiteY0" fmla="*/ 76200 h 101963"/>
                <a:gd name="connsiteX1" fmla="*/ 10219 w 108954"/>
                <a:gd name="connsiteY1" fmla="*/ 19050 h 101963"/>
                <a:gd name="connsiteX2" fmla="*/ 41969 w 108954"/>
                <a:gd name="connsiteY2" fmla="*/ 6350 h 101963"/>
                <a:gd name="connsiteX3" fmla="*/ 76894 w 108954"/>
                <a:gd name="connsiteY3" fmla="*/ 19050 h 101963"/>
                <a:gd name="connsiteX4" fmla="*/ 80069 w 108954"/>
                <a:gd name="connsiteY4" fmla="*/ 101600 h 101963"/>
                <a:gd name="connsiteX5" fmla="*/ 108644 w 108954"/>
                <a:gd name="connsiteY5" fmla="*/ 47625 h 101963"/>
                <a:gd name="connsiteX6" fmla="*/ 89594 w 108954"/>
                <a:gd name="connsiteY6" fmla="*/ 9525 h 101963"/>
                <a:gd name="connsiteX7" fmla="*/ 10219 w 108954"/>
                <a:gd name="connsiteY7" fmla="*/ 0 h 101963"/>
                <a:gd name="connsiteX8" fmla="*/ 694 w 108954"/>
                <a:gd name="connsiteY8" fmla="*/ 12700 h 101963"/>
                <a:gd name="connsiteX9" fmla="*/ 3869 w 108954"/>
                <a:gd name="connsiteY9" fmla="*/ 76200 h 10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954" h="101963">
                  <a:moveTo>
                    <a:pt x="3869" y="76200"/>
                  </a:moveTo>
                  <a:cubicBezTo>
                    <a:pt x="5457" y="77258"/>
                    <a:pt x="3869" y="30692"/>
                    <a:pt x="10219" y="19050"/>
                  </a:cubicBezTo>
                  <a:cubicBezTo>
                    <a:pt x="16569" y="7408"/>
                    <a:pt x="30857" y="6350"/>
                    <a:pt x="41969" y="6350"/>
                  </a:cubicBezTo>
                  <a:cubicBezTo>
                    <a:pt x="53081" y="6350"/>
                    <a:pt x="70544" y="3175"/>
                    <a:pt x="76894" y="19050"/>
                  </a:cubicBezTo>
                  <a:cubicBezTo>
                    <a:pt x="83244" y="34925"/>
                    <a:pt x="74777" y="96838"/>
                    <a:pt x="80069" y="101600"/>
                  </a:cubicBezTo>
                  <a:cubicBezTo>
                    <a:pt x="85361" y="106363"/>
                    <a:pt x="107057" y="62971"/>
                    <a:pt x="108644" y="47625"/>
                  </a:cubicBezTo>
                  <a:cubicBezTo>
                    <a:pt x="110232" y="32279"/>
                    <a:pt x="105998" y="17462"/>
                    <a:pt x="89594" y="9525"/>
                  </a:cubicBezTo>
                  <a:cubicBezTo>
                    <a:pt x="73190" y="1587"/>
                    <a:pt x="10219" y="0"/>
                    <a:pt x="10219" y="0"/>
                  </a:cubicBezTo>
                  <a:cubicBezTo>
                    <a:pt x="-4598" y="529"/>
                    <a:pt x="1223" y="2646"/>
                    <a:pt x="694" y="12700"/>
                  </a:cubicBezTo>
                  <a:cubicBezTo>
                    <a:pt x="165" y="22754"/>
                    <a:pt x="2281" y="75142"/>
                    <a:pt x="3869" y="762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3" name="フリーフォーム 1862">
              <a:extLst>
                <a:ext uri="{FF2B5EF4-FFF2-40B4-BE49-F238E27FC236}">
                  <a16:creationId xmlns:a16="http://schemas.microsoft.com/office/drawing/2014/main" id="{1EF7B188-089B-24B1-5B1E-7A9CC82B4628}"/>
                </a:ext>
              </a:extLst>
            </p:cNvPr>
            <p:cNvSpPr/>
            <p:nvPr/>
          </p:nvSpPr>
          <p:spPr>
            <a:xfrm>
              <a:off x="4216558" y="2002178"/>
              <a:ext cx="365086" cy="172747"/>
            </a:xfrm>
            <a:custGeom>
              <a:avLst/>
              <a:gdLst>
                <a:gd name="connsiteX0" fmla="*/ 3017 w 365086"/>
                <a:gd name="connsiteY0" fmla="*/ 1247 h 172747"/>
                <a:gd name="connsiteX1" fmla="*/ 228442 w 365086"/>
                <a:gd name="connsiteY1" fmla="*/ 77447 h 172747"/>
                <a:gd name="connsiteX2" fmla="*/ 307817 w 365086"/>
                <a:gd name="connsiteY2" fmla="*/ 115547 h 172747"/>
                <a:gd name="connsiteX3" fmla="*/ 364967 w 365086"/>
                <a:gd name="connsiteY3" fmla="*/ 172697 h 172747"/>
                <a:gd name="connsiteX4" fmla="*/ 320517 w 365086"/>
                <a:gd name="connsiteY4" fmla="*/ 125072 h 172747"/>
                <a:gd name="connsiteX5" fmla="*/ 244317 w 365086"/>
                <a:gd name="connsiteY5" fmla="*/ 93322 h 172747"/>
                <a:gd name="connsiteX6" fmla="*/ 285592 w 365086"/>
                <a:gd name="connsiteY6" fmla="*/ 121897 h 172747"/>
                <a:gd name="connsiteX7" fmla="*/ 190342 w 365086"/>
                <a:gd name="connsiteY7" fmla="*/ 80622 h 172747"/>
                <a:gd name="connsiteX8" fmla="*/ 101442 w 365086"/>
                <a:gd name="connsiteY8" fmla="*/ 32997 h 172747"/>
                <a:gd name="connsiteX9" fmla="*/ 3017 w 365086"/>
                <a:gd name="connsiteY9" fmla="*/ 1247 h 17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086" h="172747">
                  <a:moveTo>
                    <a:pt x="3017" y="1247"/>
                  </a:moveTo>
                  <a:cubicBezTo>
                    <a:pt x="24184" y="8655"/>
                    <a:pt x="177642" y="58397"/>
                    <a:pt x="228442" y="77447"/>
                  </a:cubicBezTo>
                  <a:cubicBezTo>
                    <a:pt x="279242" y="96497"/>
                    <a:pt x="285063" y="99672"/>
                    <a:pt x="307817" y="115547"/>
                  </a:cubicBezTo>
                  <a:cubicBezTo>
                    <a:pt x="330571" y="131422"/>
                    <a:pt x="362850" y="171109"/>
                    <a:pt x="364967" y="172697"/>
                  </a:cubicBezTo>
                  <a:cubicBezTo>
                    <a:pt x="367084" y="174285"/>
                    <a:pt x="340625" y="138301"/>
                    <a:pt x="320517" y="125072"/>
                  </a:cubicBezTo>
                  <a:cubicBezTo>
                    <a:pt x="300409" y="111843"/>
                    <a:pt x="250138" y="93851"/>
                    <a:pt x="244317" y="93322"/>
                  </a:cubicBezTo>
                  <a:cubicBezTo>
                    <a:pt x="238496" y="92793"/>
                    <a:pt x="294588" y="124014"/>
                    <a:pt x="285592" y="121897"/>
                  </a:cubicBezTo>
                  <a:cubicBezTo>
                    <a:pt x="276596" y="119780"/>
                    <a:pt x="221034" y="95439"/>
                    <a:pt x="190342" y="80622"/>
                  </a:cubicBezTo>
                  <a:cubicBezTo>
                    <a:pt x="159650" y="65805"/>
                    <a:pt x="124725" y="44639"/>
                    <a:pt x="101442" y="32997"/>
                  </a:cubicBezTo>
                  <a:cubicBezTo>
                    <a:pt x="78159" y="21355"/>
                    <a:pt x="-18150" y="-6161"/>
                    <a:pt x="3017" y="12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4" name="フリーフォーム 1863">
              <a:extLst>
                <a:ext uri="{FF2B5EF4-FFF2-40B4-BE49-F238E27FC236}">
                  <a16:creationId xmlns:a16="http://schemas.microsoft.com/office/drawing/2014/main" id="{6BF13E5B-5D77-6519-5AE7-9AD8A601AF98}"/>
                </a:ext>
              </a:extLst>
            </p:cNvPr>
            <p:cNvSpPr/>
            <p:nvPr/>
          </p:nvSpPr>
          <p:spPr>
            <a:xfrm>
              <a:off x="4682477" y="1749391"/>
              <a:ext cx="61254" cy="488984"/>
            </a:xfrm>
            <a:custGeom>
              <a:avLst/>
              <a:gdLst>
                <a:gd name="connsiteX0" fmla="*/ 48273 w 61254"/>
                <a:gd name="connsiteY0" fmla="*/ 9559 h 488984"/>
                <a:gd name="connsiteX1" fmla="*/ 57798 w 61254"/>
                <a:gd name="connsiteY1" fmla="*/ 241334 h 488984"/>
                <a:gd name="connsiteX2" fmla="*/ 60973 w 61254"/>
                <a:gd name="connsiteY2" fmla="*/ 393734 h 488984"/>
                <a:gd name="connsiteX3" fmla="*/ 51448 w 61254"/>
                <a:gd name="connsiteY3" fmla="*/ 488984 h 488984"/>
                <a:gd name="connsiteX4" fmla="*/ 45098 w 61254"/>
                <a:gd name="connsiteY4" fmla="*/ 393734 h 488984"/>
                <a:gd name="connsiteX5" fmla="*/ 35573 w 61254"/>
                <a:gd name="connsiteY5" fmla="*/ 244509 h 488984"/>
                <a:gd name="connsiteX6" fmla="*/ 51448 w 61254"/>
                <a:gd name="connsiteY6" fmla="*/ 298484 h 488984"/>
                <a:gd name="connsiteX7" fmla="*/ 26048 w 61254"/>
                <a:gd name="connsiteY7" fmla="*/ 139734 h 488984"/>
                <a:gd name="connsiteX8" fmla="*/ 35573 w 61254"/>
                <a:gd name="connsiteY8" fmla="*/ 142909 h 488984"/>
                <a:gd name="connsiteX9" fmla="*/ 35573 w 61254"/>
                <a:gd name="connsiteY9" fmla="*/ 85759 h 488984"/>
                <a:gd name="connsiteX10" fmla="*/ 648 w 61254"/>
                <a:gd name="connsiteY10" fmla="*/ 114334 h 488984"/>
                <a:gd name="connsiteX11" fmla="*/ 16523 w 61254"/>
                <a:gd name="connsiteY11" fmla="*/ 50834 h 488984"/>
                <a:gd name="connsiteX12" fmla="*/ 48273 w 61254"/>
                <a:gd name="connsiteY12" fmla="*/ 9559 h 48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254" h="488984">
                  <a:moveTo>
                    <a:pt x="48273" y="9559"/>
                  </a:moveTo>
                  <a:cubicBezTo>
                    <a:pt x="55152" y="41309"/>
                    <a:pt x="55681" y="177305"/>
                    <a:pt x="57798" y="241334"/>
                  </a:cubicBezTo>
                  <a:cubicBezTo>
                    <a:pt x="59915" y="305363"/>
                    <a:pt x="62031" y="352459"/>
                    <a:pt x="60973" y="393734"/>
                  </a:cubicBezTo>
                  <a:cubicBezTo>
                    <a:pt x="59915" y="435009"/>
                    <a:pt x="54094" y="488984"/>
                    <a:pt x="51448" y="488984"/>
                  </a:cubicBezTo>
                  <a:cubicBezTo>
                    <a:pt x="48802" y="488984"/>
                    <a:pt x="47744" y="434480"/>
                    <a:pt x="45098" y="393734"/>
                  </a:cubicBezTo>
                  <a:cubicBezTo>
                    <a:pt x="42452" y="352988"/>
                    <a:pt x="34515" y="260384"/>
                    <a:pt x="35573" y="244509"/>
                  </a:cubicBezTo>
                  <a:cubicBezTo>
                    <a:pt x="36631" y="228634"/>
                    <a:pt x="53035" y="315946"/>
                    <a:pt x="51448" y="298484"/>
                  </a:cubicBezTo>
                  <a:cubicBezTo>
                    <a:pt x="49861" y="281022"/>
                    <a:pt x="28694" y="165663"/>
                    <a:pt x="26048" y="139734"/>
                  </a:cubicBezTo>
                  <a:cubicBezTo>
                    <a:pt x="23402" y="113805"/>
                    <a:pt x="33986" y="151905"/>
                    <a:pt x="35573" y="142909"/>
                  </a:cubicBezTo>
                  <a:cubicBezTo>
                    <a:pt x="37160" y="133913"/>
                    <a:pt x="41394" y="90521"/>
                    <a:pt x="35573" y="85759"/>
                  </a:cubicBezTo>
                  <a:cubicBezTo>
                    <a:pt x="29752" y="80997"/>
                    <a:pt x="3823" y="120155"/>
                    <a:pt x="648" y="114334"/>
                  </a:cubicBezTo>
                  <a:cubicBezTo>
                    <a:pt x="-2527" y="108513"/>
                    <a:pt x="6469" y="67767"/>
                    <a:pt x="16523" y="50834"/>
                  </a:cubicBezTo>
                  <a:cubicBezTo>
                    <a:pt x="26577" y="33901"/>
                    <a:pt x="41394" y="-22191"/>
                    <a:pt x="48273" y="9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5" name="フリーフォーム 1864">
              <a:extLst>
                <a:ext uri="{FF2B5EF4-FFF2-40B4-BE49-F238E27FC236}">
                  <a16:creationId xmlns:a16="http://schemas.microsoft.com/office/drawing/2014/main" id="{665CB018-12DA-6702-95F3-749C5EB191FC}"/>
                </a:ext>
              </a:extLst>
            </p:cNvPr>
            <p:cNvSpPr/>
            <p:nvPr/>
          </p:nvSpPr>
          <p:spPr>
            <a:xfrm>
              <a:off x="4692205" y="1742642"/>
              <a:ext cx="116275" cy="435509"/>
            </a:xfrm>
            <a:custGeom>
              <a:avLst/>
              <a:gdLst>
                <a:gd name="connsiteX0" fmla="*/ 445 w 116275"/>
                <a:gd name="connsiteY0" fmla="*/ 433 h 435509"/>
                <a:gd name="connsiteX1" fmla="*/ 108395 w 116275"/>
                <a:gd name="connsiteY1" fmla="*/ 187758 h 435509"/>
                <a:gd name="connsiteX2" fmla="*/ 108395 w 116275"/>
                <a:gd name="connsiteY2" fmla="*/ 235383 h 435509"/>
                <a:gd name="connsiteX3" fmla="*/ 111570 w 116275"/>
                <a:gd name="connsiteY3" fmla="*/ 378258 h 435509"/>
                <a:gd name="connsiteX4" fmla="*/ 105220 w 116275"/>
                <a:gd name="connsiteY4" fmla="*/ 410008 h 435509"/>
                <a:gd name="connsiteX5" fmla="*/ 89345 w 116275"/>
                <a:gd name="connsiteY5" fmla="*/ 435408 h 435509"/>
                <a:gd name="connsiteX6" fmla="*/ 35370 w 116275"/>
                <a:gd name="connsiteY6" fmla="*/ 400483 h 435509"/>
                <a:gd name="connsiteX7" fmla="*/ 89345 w 116275"/>
                <a:gd name="connsiteY7" fmla="*/ 422708 h 435509"/>
                <a:gd name="connsiteX8" fmla="*/ 89345 w 116275"/>
                <a:gd name="connsiteY8" fmla="*/ 330633 h 435509"/>
                <a:gd name="connsiteX9" fmla="*/ 92520 w 116275"/>
                <a:gd name="connsiteY9" fmla="*/ 203633 h 435509"/>
                <a:gd name="connsiteX10" fmla="*/ 102045 w 116275"/>
                <a:gd name="connsiteY10" fmla="*/ 200458 h 435509"/>
                <a:gd name="connsiteX11" fmla="*/ 70295 w 116275"/>
                <a:gd name="connsiteY11" fmla="*/ 136958 h 435509"/>
                <a:gd name="connsiteX12" fmla="*/ 445 w 116275"/>
                <a:gd name="connsiteY12" fmla="*/ 433 h 43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75" h="435509">
                  <a:moveTo>
                    <a:pt x="445" y="433"/>
                  </a:moveTo>
                  <a:cubicBezTo>
                    <a:pt x="6795" y="8900"/>
                    <a:pt x="90403" y="148600"/>
                    <a:pt x="108395" y="187758"/>
                  </a:cubicBezTo>
                  <a:cubicBezTo>
                    <a:pt x="126387" y="226916"/>
                    <a:pt x="107866" y="203633"/>
                    <a:pt x="108395" y="235383"/>
                  </a:cubicBezTo>
                  <a:cubicBezTo>
                    <a:pt x="108924" y="267133"/>
                    <a:pt x="112099" y="349154"/>
                    <a:pt x="111570" y="378258"/>
                  </a:cubicBezTo>
                  <a:cubicBezTo>
                    <a:pt x="111041" y="407362"/>
                    <a:pt x="108924" y="400483"/>
                    <a:pt x="105220" y="410008"/>
                  </a:cubicBezTo>
                  <a:cubicBezTo>
                    <a:pt x="101516" y="419533"/>
                    <a:pt x="100987" y="436995"/>
                    <a:pt x="89345" y="435408"/>
                  </a:cubicBezTo>
                  <a:cubicBezTo>
                    <a:pt x="77703" y="433821"/>
                    <a:pt x="35370" y="402600"/>
                    <a:pt x="35370" y="400483"/>
                  </a:cubicBezTo>
                  <a:cubicBezTo>
                    <a:pt x="35370" y="398366"/>
                    <a:pt x="80349" y="434350"/>
                    <a:pt x="89345" y="422708"/>
                  </a:cubicBezTo>
                  <a:cubicBezTo>
                    <a:pt x="98341" y="411066"/>
                    <a:pt x="88816" y="367145"/>
                    <a:pt x="89345" y="330633"/>
                  </a:cubicBezTo>
                  <a:cubicBezTo>
                    <a:pt x="89874" y="294121"/>
                    <a:pt x="90403" y="225329"/>
                    <a:pt x="92520" y="203633"/>
                  </a:cubicBezTo>
                  <a:cubicBezTo>
                    <a:pt x="94637" y="181937"/>
                    <a:pt x="105749" y="211570"/>
                    <a:pt x="102045" y="200458"/>
                  </a:cubicBezTo>
                  <a:cubicBezTo>
                    <a:pt x="98341" y="189346"/>
                    <a:pt x="82995" y="163945"/>
                    <a:pt x="70295" y="136958"/>
                  </a:cubicBezTo>
                  <a:cubicBezTo>
                    <a:pt x="57595" y="109971"/>
                    <a:pt x="-5905" y="-8034"/>
                    <a:pt x="445" y="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6" name="フリーフォーム 1865">
              <a:extLst>
                <a:ext uri="{FF2B5EF4-FFF2-40B4-BE49-F238E27FC236}">
                  <a16:creationId xmlns:a16="http://schemas.microsoft.com/office/drawing/2014/main" id="{A694DD48-080D-0A08-FCF7-45DFA2ECE738}"/>
                </a:ext>
              </a:extLst>
            </p:cNvPr>
            <p:cNvSpPr/>
            <p:nvPr/>
          </p:nvSpPr>
          <p:spPr>
            <a:xfrm>
              <a:off x="4692648" y="1710001"/>
              <a:ext cx="129224" cy="537997"/>
            </a:xfrm>
            <a:custGeom>
              <a:avLst/>
              <a:gdLst>
                <a:gd name="connsiteX0" fmla="*/ 3177 w 129224"/>
                <a:gd name="connsiteY0" fmla="*/ 1324 h 537997"/>
                <a:gd name="connsiteX1" fmla="*/ 114302 w 129224"/>
                <a:gd name="connsiteY1" fmla="*/ 179124 h 537997"/>
                <a:gd name="connsiteX2" fmla="*/ 127002 w 129224"/>
                <a:gd name="connsiteY2" fmla="*/ 277549 h 537997"/>
                <a:gd name="connsiteX3" fmla="*/ 127002 w 129224"/>
                <a:gd name="connsiteY3" fmla="*/ 429949 h 537997"/>
                <a:gd name="connsiteX4" fmla="*/ 104777 w 129224"/>
                <a:gd name="connsiteY4" fmla="*/ 468049 h 537997"/>
                <a:gd name="connsiteX5" fmla="*/ 2 w 129224"/>
                <a:gd name="connsiteY5" fmla="*/ 537899 h 537997"/>
                <a:gd name="connsiteX6" fmla="*/ 107952 w 129224"/>
                <a:gd name="connsiteY6" fmla="*/ 480749 h 537997"/>
                <a:gd name="connsiteX7" fmla="*/ 123827 w 129224"/>
                <a:gd name="connsiteY7" fmla="*/ 375974 h 537997"/>
                <a:gd name="connsiteX8" fmla="*/ 114302 w 129224"/>
                <a:gd name="connsiteY8" fmla="*/ 299774 h 537997"/>
                <a:gd name="connsiteX9" fmla="*/ 127002 w 129224"/>
                <a:gd name="connsiteY9" fmla="*/ 293424 h 537997"/>
                <a:gd name="connsiteX10" fmla="*/ 117477 w 129224"/>
                <a:gd name="connsiteY10" fmla="*/ 210874 h 537997"/>
                <a:gd name="connsiteX11" fmla="*/ 47627 w 129224"/>
                <a:gd name="connsiteY11" fmla="*/ 102924 h 537997"/>
                <a:gd name="connsiteX12" fmla="*/ 3177 w 129224"/>
                <a:gd name="connsiteY12" fmla="*/ 1324 h 53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224" h="537997">
                  <a:moveTo>
                    <a:pt x="3177" y="1324"/>
                  </a:moveTo>
                  <a:cubicBezTo>
                    <a:pt x="14289" y="14024"/>
                    <a:pt x="93665" y="133087"/>
                    <a:pt x="114302" y="179124"/>
                  </a:cubicBezTo>
                  <a:cubicBezTo>
                    <a:pt x="134940" y="225162"/>
                    <a:pt x="124885" y="235745"/>
                    <a:pt x="127002" y="277549"/>
                  </a:cubicBezTo>
                  <a:cubicBezTo>
                    <a:pt x="129119" y="319353"/>
                    <a:pt x="130706" y="398199"/>
                    <a:pt x="127002" y="429949"/>
                  </a:cubicBezTo>
                  <a:cubicBezTo>
                    <a:pt x="123298" y="461699"/>
                    <a:pt x="125944" y="450057"/>
                    <a:pt x="104777" y="468049"/>
                  </a:cubicBezTo>
                  <a:cubicBezTo>
                    <a:pt x="83610" y="486041"/>
                    <a:pt x="-527" y="535782"/>
                    <a:pt x="2" y="537899"/>
                  </a:cubicBezTo>
                  <a:cubicBezTo>
                    <a:pt x="531" y="540016"/>
                    <a:pt x="87314" y="507737"/>
                    <a:pt x="107952" y="480749"/>
                  </a:cubicBezTo>
                  <a:cubicBezTo>
                    <a:pt x="128590" y="453761"/>
                    <a:pt x="122769" y="406136"/>
                    <a:pt x="123827" y="375974"/>
                  </a:cubicBezTo>
                  <a:cubicBezTo>
                    <a:pt x="124885" y="345812"/>
                    <a:pt x="113773" y="313532"/>
                    <a:pt x="114302" y="299774"/>
                  </a:cubicBezTo>
                  <a:cubicBezTo>
                    <a:pt x="114831" y="286016"/>
                    <a:pt x="126473" y="308241"/>
                    <a:pt x="127002" y="293424"/>
                  </a:cubicBezTo>
                  <a:cubicBezTo>
                    <a:pt x="127531" y="278607"/>
                    <a:pt x="130706" y="242624"/>
                    <a:pt x="117477" y="210874"/>
                  </a:cubicBezTo>
                  <a:cubicBezTo>
                    <a:pt x="104248" y="179124"/>
                    <a:pt x="69323" y="135203"/>
                    <a:pt x="47627" y="102924"/>
                  </a:cubicBezTo>
                  <a:cubicBezTo>
                    <a:pt x="25931" y="70645"/>
                    <a:pt x="-7935" y="-11376"/>
                    <a:pt x="3177" y="1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7" name="フリーフォーム 1866">
              <a:extLst>
                <a:ext uri="{FF2B5EF4-FFF2-40B4-BE49-F238E27FC236}">
                  <a16:creationId xmlns:a16="http://schemas.microsoft.com/office/drawing/2014/main" id="{31936120-68A9-881A-FACE-DCF86E92F245}"/>
                </a:ext>
              </a:extLst>
            </p:cNvPr>
            <p:cNvSpPr/>
            <p:nvPr/>
          </p:nvSpPr>
          <p:spPr>
            <a:xfrm>
              <a:off x="4584623" y="1907987"/>
              <a:ext cx="134271" cy="168933"/>
            </a:xfrm>
            <a:custGeom>
              <a:avLst/>
              <a:gdLst>
                <a:gd name="connsiteX0" fmla="*/ 77 w 134271"/>
                <a:gd name="connsiteY0" fmla="*/ 188 h 168933"/>
                <a:gd name="connsiteX1" fmla="*/ 111202 w 134271"/>
                <a:gd name="connsiteY1" fmla="*/ 35113 h 168933"/>
                <a:gd name="connsiteX2" fmla="*/ 111202 w 134271"/>
                <a:gd name="connsiteY2" fmla="*/ 70038 h 168933"/>
                <a:gd name="connsiteX3" fmla="*/ 127077 w 134271"/>
                <a:gd name="connsiteY3" fmla="*/ 168463 h 168933"/>
                <a:gd name="connsiteX4" fmla="*/ 117552 w 134271"/>
                <a:gd name="connsiteY4" fmla="*/ 104963 h 168933"/>
                <a:gd name="connsiteX5" fmla="*/ 130252 w 134271"/>
                <a:gd name="connsiteY5" fmla="*/ 50988 h 168933"/>
                <a:gd name="connsiteX6" fmla="*/ 77 w 134271"/>
                <a:gd name="connsiteY6" fmla="*/ 188 h 16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71" h="168933">
                  <a:moveTo>
                    <a:pt x="77" y="188"/>
                  </a:moveTo>
                  <a:cubicBezTo>
                    <a:pt x="-3098" y="-2458"/>
                    <a:pt x="92681" y="23471"/>
                    <a:pt x="111202" y="35113"/>
                  </a:cubicBezTo>
                  <a:cubicBezTo>
                    <a:pt x="129723" y="46755"/>
                    <a:pt x="108556" y="47813"/>
                    <a:pt x="111202" y="70038"/>
                  </a:cubicBezTo>
                  <a:cubicBezTo>
                    <a:pt x="113848" y="92263"/>
                    <a:pt x="126019" y="162642"/>
                    <a:pt x="127077" y="168463"/>
                  </a:cubicBezTo>
                  <a:cubicBezTo>
                    <a:pt x="128135" y="174284"/>
                    <a:pt x="117023" y="124542"/>
                    <a:pt x="117552" y="104963"/>
                  </a:cubicBezTo>
                  <a:cubicBezTo>
                    <a:pt x="118081" y="85384"/>
                    <a:pt x="144010" y="65805"/>
                    <a:pt x="130252" y="50988"/>
                  </a:cubicBezTo>
                  <a:cubicBezTo>
                    <a:pt x="116494" y="36171"/>
                    <a:pt x="3252" y="2834"/>
                    <a:pt x="77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8" name="フリーフォーム 1867">
              <a:extLst>
                <a:ext uri="{FF2B5EF4-FFF2-40B4-BE49-F238E27FC236}">
                  <a16:creationId xmlns:a16="http://schemas.microsoft.com/office/drawing/2014/main" id="{5DCF4BEC-E60B-45DC-A0A8-80A3D9B8273F}"/>
                </a:ext>
              </a:extLst>
            </p:cNvPr>
            <p:cNvSpPr/>
            <p:nvPr/>
          </p:nvSpPr>
          <p:spPr>
            <a:xfrm>
              <a:off x="4602886" y="1908085"/>
              <a:ext cx="126470" cy="164005"/>
            </a:xfrm>
            <a:custGeom>
              <a:avLst/>
              <a:gdLst>
                <a:gd name="connsiteX0" fmla="*/ 19914 w 126470"/>
                <a:gd name="connsiteY0" fmla="*/ 90 h 164005"/>
                <a:gd name="connsiteX1" fmla="*/ 16739 w 126470"/>
                <a:gd name="connsiteY1" fmla="*/ 108040 h 164005"/>
                <a:gd name="connsiteX2" fmla="*/ 32614 w 126470"/>
                <a:gd name="connsiteY2" fmla="*/ 123915 h 164005"/>
                <a:gd name="connsiteX3" fmla="*/ 124689 w 126470"/>
                <a:gd name="connsiteY3" fmla="*/ 162015 h 164005"/>
                <a:gd name="connsiteX4" fmla="*/ 86589 w 126470"/>
                <a:gd name="connsiteY4" fmla="*/ 155665 h 164005"/>
                <a:gd name="connsiteX5" fmla="*/ 4039 w 126470"/>
                <a:gd name="connsiteY5" fmla="*/ 130265 h 164005"/>
                <a:gd name="connsiteX6" fmla="*/ 19914 w 126470"/>
                <a:gd name="connsiteY6" fmla="*/ 90 h 16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70" h="164005">
                  <a:moveTo>
                    <a:pt x="19914" y="90"/>
                  </a:moveTo>
                  <a:cubicBezTo>
                    <a:pt x="22031" y="-3614"/>
                    <a:pt x="16739" y="108040"/>
                    <a:pt x="16739" y="108040"/>
                  </a:cubicBezTo>
                  <a:cubicBezTo>
                    <a:pt x="18856" y="128677"/>
                    <a:pt x="14622" y="114919"/>
                    <a:pt x="32614" y="123915"/>
                  </a:cubicBezTo>
                  <a:cubicBezTo>
                    <a:pt x="50606" y="132911"/>
                    <a:pt x="115693" y="156723"/>
                    <a:pt x="124689" y="162015"/>
                  </a:cubicBezTo>
                  <a:cubicBezTo>
                    <a:pt x="133685" y="167307"/>
                    <a:pt x="106697" y="160957"/>
                    <a:pt x="86589" y="155665"/>
                  </a:cubicBezTo>
                  <a:cubicBezTo>
                    <a:pt x="66481" y="150373"/>
                    <a:pt x="18327" y="152490"/>
                    <a:pt x="4039" y="130265"/>
                  </a:cubicBezTo>
                  <a:cubicBezTo>
                    <a:pt x="-10249" y="108040"/>
                    <a:pt x="17797" y="3794"/>
                    <a:pt x="19914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9" name="フリーフォーム 1868">
              <a:extLst>
                <a:ext uri="{FF2B5EF4-FFF2-40B4-BE49-F238E27FC236}">
                  <a16:creationId xmlns:a16="http://schemas.microsoft.com/office/drawing/2014/main" id="{E0999716-1A57-BE0A-E7EA-206E28C2C535}"/>
                </a:ext>
              </a:extLst>
            </p:cNvPr>
            <p:cNvSpPr/>
            <p:nvPr/>
          </p:nvSpPr>
          <p:spPr>
            <a:xfrm>
              <a:off x="4613272" y="1949360"/>
              <a:ext cx="82553" cy="96342"/>
            </a:xfrm>
            <a:custGeom>
              <a:avLst/>
              <a:gdLst>
                <a:gd name="connsiteX0" fmla="*/ 3 w 82553"/>
                <a:gd name="connsiteY0" fmla="*/ 90 h 96342"/>
                <a:gd name="connsiteX1" fmla="*/ 69853 w 82553"/>
                <a:gd name="connsiteY1" fmla="*/ 19140 h 96342"/>
                <a:gd name="connsiteX2" fmla="*/ 63503 w 82553"/>
                <a:gd name="connsiteY2" fmla="*/ 63590 h 96342"/>
                <a:gd name="connsiteX3" fmla="*/ 66678 w 82553"/>
                <a:gd name="connsiteY3" fmla="*/ 95340 h 96342"/>
                <a:gd name="connsiteX4" fmla="*/ 82553 w 82553"/>
                <a:gd name="connsiteY4" fmla="*/ 25490 h 96342"/>
                <a:gd name="connsiteX5" fmla="*/ 66678 w 82553"/>
                <a:gd name="connsiteY5" fmla="*/ 12790 h 96342"/>
                <a:gd name="connsiteX6" fmla="*/ 3 w 82553"/>
                <a:gd name="connsiteY6" fmla="*/ 90 h 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53" h="96342">
                  <a:moveTo>
                    <a:pt x="3" y="90"/>
                  </a:moveTo>
                  <a:cubicBezTo>
                    <a:pt x="532" y="1148"/>
                    <a:pt x="59270" y="8557"/>
                    <a:pt x="69853" y="19140"/>
                  </a:cubicBezTo>
                  <a:cubicBezTo>
                    <a:pt x="80436" y="29723"/>
                    <a:pt x="64032" y="50890"/>
                    <a:pt x="63503" y="63590"/>
                  </a:cubicBezTo>
                  <a:cubicBezTo>
                    <a:pt x="62974" y="76290"/>
                    <a:pt x="63503" y="101690"/>
                    <a:pt x="66678" y="95340"/>
                  </a:cubicBezTo>
                  <a:cubicBezTo>
                    <a:pt x="69853" y="88990"/>
                    <a:pt x="82553" y="25490"/>
                    <a:pt x="82553" y="25490"/>
                  </a:cubicBezTo>
                  <a:cubicBezTo>
                    <a:pt x="82553" y="11732"/>
                    <a:pt x="75674" y="18082"/>
                    <a:pt x="66678" y="12790"/>
                  </a:cubicBezTo>
                  <a:cubicBezTo>
                    <a:pt x="57682" y="7498"/>
                    <a:pt x="-526" y="-968"/>
                    <a:pt x="3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0" name="フリーフォーム 1869">
              <a:extLst>
                <a:ext uri="{FF2B5EF4-FFF2-40B4-BE49-F238E27FC236}">
                  <a16:creationId xmlns:a16="http://schemas.microsoft.com/office/drawing/2014/main" id="{5E8B7BDE-0FFA-446E-9BAA-FD44DA516627}"/>
                </a:ext>
              </a:extLst>
            </p:cNvPr>
            <p:cNvSpPr/>
            <p:nvPr/>
          </p:nvSpPr>
          <p:spPr>
            <a:xfrm>
              <a:off x="4515743" y="2024294"/>
              <a:ext cx="203131" cy="153882"/>
            </a:xfrm>
            <a:custGeom>
              <a:avLst/>
              <a:gdLst>
                <a:gd name="connsiteX0" fmla="*/ 5457 w 203131"/>
                <a:gd name="connsiteY0" fmla="*/ 4531 h 153882"/>
                <a:gd name="connsiteX1" fmla="*/ 189607 w 203131"/>
                <a:gd name="connsiteY1" fmla="*/ 58506 h 153882"/>
                <a:gd name="connsiteX2" fmla="*/ 189607 w 203131"/>
                <a:gd name="connsiteY2" fmla="*/ 83906 h 153882"/>
                <a:gd name="connsiteX3" fmla="*/ 192782 w 203131"/>
                <a:gd name="connsiteY3" fmla="*/ 150581 h 153882"/>
                <a:gd name="connsiteX4" fmla="*/ 173732 w 203131"/>
                <a:gd name="connsiteY4" fmla="*/ 137881 h 153882"/>
                <a:gd name="connsiteX5" fmla="*/ 154682 w 203131"/>
                <a:gd name="connsiteY5" fmla="*/ 87081 h 153882"/>
                <a:gd name="connsiteX6" fmla="*/ 157857 w 203131"/>
                <a:gd name="connsiteY6" fmla="*/ 64856 h 153882"/>
                <a:gd name="connsiteX7" fmla="*/ 176907 w 203131"/>
                <a:gd name="connsiteY7" fmla="*/ 137881 h 153882"/>
                <a:gd name="connsiteX8" fmla="*/ 154682 w 203131"/>
                <a:gd name="connsiteY8" fmla="*/ 71206 h 153882"/>
                <a:gd name="connsiteX9" fmla="*/ 151507 w 203131"/>
                <a:gd name="connsiteY9" fmla="*/ 115656 h 153882"/>
                <a:gd name="connsiteX10" fmla="*/ 103882 w 203131"/>
                <a:gd name="connsiteY10" fmla="*/ 61681 h 153882"/>
                <a:gd name="connsiteX11" fmla="*/ 97532 w 203131"/>
                <a:gd name="connsiteY11" fmla="*/ 106131 h 153882"/>
                <a:gd name="connsiteX12" fmla="*/ 88007 w 203131"/>
                <a:gd name="connsiteY12" fmla="*/ 99781 h 153882"/>
                <a:gd name="connsiteX13" fmla="*/ 56257 w 203131"/>
                <a:gd name="connsiteY13" fmla="*/ 109306 h 153882"/>
                <a:gd name="connsiteX14" fmla="*/ 37207 w 203131"/>
                <a:gd name="connsiteY14" fmla="*/ 90256 h 153882"/>
                <a:gd name="connsiteX15" fmla="*/ 164207 w 203131"/>
                <a:gd name="connsiteY15" fmla="*/ 147406 h 153882"/>
                <a:gd name="connsiteX16" fmla="*/ 167382 w 203131"/>
                <a:gd name="connsiteY16" fmla="*/ 61681 h 153882"/>
                <a:gd name="connsiteX17" fmla="*/ 59432 w 203131"/>
                <a:gd name="connsiteY17" fmla="*/ 7706 h 153882"/>
                <a:gd name="connsiteX18" fmla="*/ 5457 w 203131"/>
                <a:gd name="connsiteY18" fmla="*/ 4531 h 15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131" h="153882">
                  <a:moveTo>
                    <a:pt x="5457" y="4531"/>
                  </a:moveTo>
                  <a:cubicBezTo>
                    <a:pt x="27153" y="12998"/>
                    <a:pt x="189607" y="58506"/>
                    <a:pt x="189607" y="58506"/>
                  </a:cubicBezTo>
                  <a:cubicBezTo>
                    <a:pt x="220299" y="71735"/>
                    <a:pt x="189078" y="68560"/>
                    <a:pt x="189607" y="83906"/>
                  </a:cubicBezTo>
                  <a:cubicBezTo>
                    <a:pt x="190136" y="99252"/>
                    <a:pt x="192782" y="150581"/>
                    <a:pt x="192782" y="150581"/>
                  </a:cubicBezTo>
                  <a:cubicBezTo>
                    <a:pt x="190136" y="159577"/>
                    <a:pt x="180082" y="148464"/>
                    <a:pt x="173732" y="137881"/>
                  </a:cubicBezTo>
                  <a:cubicBezTo>
                    <a:pt x="167382" y="127298"/>
                    <a:pt x="157328" y="99252"/>
                    <a:pt x="154682" y="87081"/>
                  </a:cubicBezTo>
                  <a:cubicBezTo>
                    <a:pt x="152036" y="74910"/>
                    <a:pt x="154153" y="56389"/>
                    <a:pt x="157857" y="64856"/>
                  </a:cubicBezTo>
                  <a:cubicBezTo>
                    <a:pt x="161561" y="73323"/>
                    <a:pt x="177436" y="136823"/>
                    <a:pt x="176907" y="137881"/>
                  </a:cubicBezTo>
                  <a:cubicBezTo>
                    <a:pt x="176378" y="138939"/>
                    <a:pt x="158915" y="74910"/>
                    <a:pt x="154682" y="71206"/>
                  </a:cubicBezTo>
                  <a:cubicBezTo>
                    <a:pt x="150449" y="67502"/>
                    <a:pt x="159974" y="117243"/>
                    <a:pt x="151507" y="115656"/>
                  </a:cubicBezTo>
                  <a:cubicBezTo>
                    <a:pt x="143040" y="114069"/>
                    <a:pt x="112878" y="63268"/>
                    <a:pt x="103882" y="61681"/>
                  </a:cubicBezTo>
                  <a:cubicBezTo>
                    <a:pt x="94886" y="60094"/>
                    <a:pt x="100178" y="99781"/>
                    <a:pt x="97532" y="106131"/>
                  </a:cubicBezTo>
                  <a:cubicBezTo>
                    <a:pt x="94886" y="112481"/>
                    <a:pt x="94886" y="99252"/>
                    <a:pt x="88007" y="99781"/>
                  </a:cubicBezTo>
                  <a:cubicBezTo>
                    <a:pt x="81128" y="100310"/>
                    <a:pt x="64724" y="110893"/>
                    <a:pt x="56257" y="109306"/>
                  </a:cubicBezTo>
                  <a:cubicBezTo>
                    <a:pt x="47790" y="107719"/>
                    <a:pt x="19215" y="83906"/>
                    <a:pt x="37207" y="90256"/>
                  </a:cubicBezTo>
                  <a:cubicBezTo>
                    <a:pt x="55199" y="96606"/>
                    <a:pt x="142511" y="152168"/>
                    <a:pt x="164207" y="147406"/>
                  </a:cubicBezTo>
                  <a:cubicBezTo>
                    <a:pt x="185903" y="142644"/>
                    <a:pt x="184845" y="84964"/>
                    <a:pt x="167382" y="61681"/>
                  </a:cubicBezTo>
                  <a:cubicBezTo>
                    <a:pt x="149920" y="38398"/>
                    <a:pt x="86949" y="14585"/>
                    <a:pt x="59432" y="7706"/>
                  </a:cubicBezTo>
                  <a:cubicBezTo>
                    <a:pt x="31915" y="827"/>
                    <a:pt x="-16239" y="-3936"/>
                    <a:pt x="5457" y="4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1" name="フリーフォーム 1870">
              <a:extLst>
                <a:ext uri="{FF2B5EF4-FFF2-40B4-BE49-F238E27FC236}">
                  <a16:creationId xmlns:a16="http://schemas.microsoft.com/office/drawing/2014/main" id="{1AAC8033-5467-D8F7-D496-B19472EE2C87}"/>
                </a:ext>
              </a:extLst>
            </p:cNvPr>
            <p:cNvSpPr/>
            <p:nvPr/>
          </p:nvSpPr>
          <p:spPr>
            <a:xfrm>
              <a:off x="4501870" y="2027655"/>
              <a:ext cx="127747" cy="116903"/>
            </a:xfrm>
            <a:custGeom>
              <a:avLst/>
              <a:gdLst>
                <a:gd name="connsiteX0" fmla="*/ 280 w 127747"/>
                <a:gd name="connsiteY0" fmla="*/ 1170 h 116903"/>
                <a:gd name="connsiteX1" fmla="*/ 35205 w 127747"/>
                <a:gd name="connsiteY1" fmla="*/ 51970 h 116903"/>
                <a:gd name="connsiteX2" fmla="*/ 127280 w 127747"/>
                <a:gd name="connsiteY2" fmla="*/ 115470 h 116903"/>
                <a:gd name="connsiteX3" fmla="*/ 70130 w 127747"/>
                <a:gd name="connsiteY3" fmla="*/ 90070 h 116903"/>
                <a:gd name="connsiteX4" fmla="*/ 51080 w 127747"/>
                <a:gd name="connsiteY4" fmla="*/ 20220 h 116903"/>
                <a:gd name="connsiteX5" fmla="*/ 280 w 127747"/>
                <a:gd name="connsiteY5" fmla="*/ 1170 h 11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747" h="116903">
                  <a:moveTo>
                    <a:pt x="280" y="1170"/>
                  </a:moveTo>
                  <a:cubicBezTo>
                    <a:pt x="-2366" y="6462"/>
                    <a:pt x="14039" y="32920"/>
                    <a:pt x="35205" y="51970"/>
                  </a:cubicBezTo>
                  <a:cubicBezTo>
                    <a:pt x="56371" y="71020"/>
                    <a:pt x="121459" y="109120"/>
                    <a:pt x="127280" y="115470"/>
                  </a:cubicBezTo>
                  <a:cubicBezTo>
                    <a:pt x="133101" y="121820"/>
                    <a:pt x="82830" y="105945"/>
                    <a:pt x="70130" y="90070"/>
                  </a:cubicBezTo>
                  <a:cubicBezTo>
                    <a:pt x="57430" y="74195"/>
                    <a:pt x="61134" y="30803"/>
                    <a:pt x="51080" y="20220"/>
                  </a:cubicBezTo>
                  <a:cubicBezTo>
                    <a:pt x="41026" y="9637"/>
                    <a:pt x="2926" y="-4122"/>
                    <a:pt x="280" y="11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2" name="フリーフォーム 1871">
              <a:extLst>
                <a:ext uri="{FF2B5EF4-FFF2-40B4-BE49-F238E27FC236}">
                  <a16:creationId xmlns:a16="http://schemas.microsoft.com/office/drawing/2014/main" id="{6A5153EE-5846-F02B-AC73-3311F16E2A9E}"/>
                </a:ext>
              </a:extLst>
            </p:cNvPr>
            <p:cNvSpPr/>
            <p:nvPr/>
          </p:nvSpPr>
          <p:spPr>
            <a:xfrm>
              <a:off x="4477106" y="2270447"/>
              <a:ext cx="727289" cy="277680"/>
            </a:xfrm>
            <a:custGeom>
              <a:avLst/>
              <a:gdLst>
                <a:gd name="connsiteX0" fmla="*/ 2819 w 727289"/>
                <a:gd name="connsiteY0" fmla="*/ 98103 h 277680"/>
                <a:gd name="connsiteX1" fmla="*/ 199669 w 727289"/>
                <a:gd name="connsiteY1" fmla="*/ 34603 h 277680"/>
                <a:gd name="connsiteX2" fmla="*/ 174269 w 727289"/>
                <a:gd name="connsiteY2" fmla="*/ 34603 h 277680"/>
                <a:gd name="connsiteX3" fmla="*/ 279044 w 727289"/>
                <a:gd name="connsiteY3" fmla="*/ 31428 h 277680"/>
                <a:gd name="connsiteX4" fmla="*/ 358419 w 727289"/>
                <a:gd name="connsiteY4" fmla="*/ 91753 h 277680"/>
                <a:gd name="connsiteX5" fmla="*/ 333019 w 727289"/>
                <a:gd name="connsiteY5" fmla="*/ 69528 h 277680"/>
                <a:gd name="connsiteX6" fmla="*/ 421919 w 727289"/>
                <a:gd name="connsiteY6" fmla="*/ 158428 h 277680"/>
                <a:gd name="connsiteX7" fmla="*/ 513994 w 727289"/>
                <a:gd name="connsiteY7" fmla="*/ 212403 h 277680"/>
                <a:gd name="connsiteX8" fmla="*/ 501294 w 727289"/>
                <a:gd name="connsiteY8" fmla="*/ 212403 h 277680"/>
                <a:gd name="connsiteX9" fmla="*/ 723544 w 727289"/>
                <a:gd name="connsiteY9" fmla="*/ 275903 h 277680"/>
                <a:gd name="connsiteX10" fmla="*/ 628294 w 727289"/>
                <a:gd name="connsiteY10" fmla="*/ 253678 h 277680"/>
                <a:gd name="connsiteX11" fmla="*/ 466369 w 727289"/>
                <a:gd name="connsiteY11" fmla="*/ 187003 h 277680"/>
                <a:gd name="connsiteX12" fmla="*/ 253644 w 727289"/>
                <a:gd name="connsiteY12" fmla="*/ 9203 h 277680"/>
                <a:gd name="connsiteX13" fmla="*/ 244119 w 727289"/>
                <a:gd name="connsiteY13" fmla="*/ 25078 h 277680"/>
                <a:gd name="connsiteX14" fmla="*/ 199669 w 727289"/>
                <a:gd name="connsiteY14" fmla="*/ 21903 h 277680"/>
                <a:gd name="connsiteX15" fmla="*/ 88544 w 727289"/>
                <a:gd name="connsiteY15" fmla="*/ 53653 h 277680"/>
                <a:gd name="connsiteX16" fmla="*/ 2819 w 727289"/>
                <a:gd name="connsiteY16" fmla="*/ 98103 h 27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7289" h="277680">
                  <a:moveTo>
                    <a:pt x="2819" y="98103"/>
                  </a:moveTo>
                  <a:cubicBezTo>
                    <a:pt x="21340" y="94928"/>
                    <a:pt x="171094" y="45186"/>
                    <a:pt x="199669" y="34603"/>
                  </a:cubicBezTo>
                  <a:cubicBezTo>
                    <a:pt x="228244" y="24020"/>
                    <a:pt x="174269" y="34603"/>
                    <a:pt x="174269" y="34603"/>
                  </a:cubicBezTo>
                  <a:cubicBezTo>
                    <a:pt x="187498" y="34074"/>
                    <a:pt x="248352" y="21903"/>
                    <a:pt x="279044" y="31428"/>
                  </a:cubicBezTo>
                  <a:cubicBezTo>
                    <a:pt x="309736" y="40953"/>
                    <a:pt x="349423" y="85403"/>
                    <a:pt x="358419" y="91753"/>
                  </a:cubicBezTo>
                  <a:cubicBezTo>
                    <a:pt x="367415" y="98103"/>
                    <a:pt x="322436" y="58416"/>
                    <a:pt x="333019" y="69528"/>
                  </a:cubicBezTo>
                  <a:cubicBezTo>
                    <a:pt x="343602" y="80640"/>
                    <a:pt x="391757" y="134616"/>
                    <a:pt x="421919" y="158428"/>
                  </a:cubicBezTo>
                  <a:cubicBezTo>
                    <a:pt x="452081" y="182240"/>
                    <a:pt x="500765" y="203407"/>
                    <a:pt x="513994" y="212403"/>
                  </a:cubicBezTo>
                  <a:cubicBezTo>
                    <a:pt x="527223" y="221399"/>
                    <a:pt x="466369" y="201820"/>
                    <a:pt x="501294" y="212403"/>
                  </a:cubicBezTo>
                  <a:cubicBezTo>
                    <a:pt x="536219" y="222986"/>
                    <a:pt x="702378" y="269024"/>
                    <a:pt x="723544" y="275903"/>
                  </a:cubicBezTo>
                  <a:cubicBezTo>
                    <a:pt x="744710" y="282782"/>
                    <a:pt x="671156" y="268495"/>
                    <a:pt x="628294" y="253678"/>
                  </a:cubicBezTo>
                  <a:cubicBezTo>
                    <a:pt x="585432" y="238861"/>
                    <a:pt x="528811" y="227749"/>
                    <a:pt x="466369" y="187003"/>
                  </a:cubicBezTo>
                  <a:cubicBezTo>
                    <a:pt x="403927" y="146257"/>
                    <a:pt x="290686" y="36190"/>
                    <a:pt x="253644" y="9203"/>
                  </a:cubicBezTo>
                  <a:cubicBezTo>
                    <a:pt x="216602" y="-17784"/>
                    <a:pt x="253115" y="22961"/>
                    <a:pt x="244119" y="25078"/>
                  </a:cubicBezTo>
                  <a:cubicBezTo>
                    <a:pt x="235123" y="27195"/>
                    <a:pt x="225598" y="17141"/>
                    <a:pt x="199669" y="21903"/>
                  </a:cubicBezTo>
                  <a:cubicBezTo>
                    <a:pt x="173740" y="26665"/>
                    <a:pt x="115002" y="39366"/>
                    <a:pt x="88544" y="53653"/>
                  </a:cubicBezTo>
                  <a:cubicBezTo>
                    <a:pt x="62086" y="67940"/>
                    <a:pt x="-15702" y="101278"/>
                    <a:pt x="2819" y="98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3" name="フリーフォーム 1872">
              <a:extLst>
                <a:ext uri="{FF2B5EF4-FFF2-40B4-BE49-F238E27FC236}">
                  <a16:creationId xmlns:a16="http://schemas.microsoft.com/office/drawing/2014/main" id="{F1703D56-B1FC-2C00-BFC1-1941343F5968}"/>
                </a:ext>
              </a:extLst>
            </p:cNvPr>
            <p:cNvSpPr/>
            <p:nvPr/>
          </p:nvSpPr>
          <p:spPr>
            <a:xfrm>
              <a:off x="4527548" y="2312133"/>
              <a:ext cx="352534" cy="199808"/>
            </a:xfrm>
            <a:custGeom>
              <a:avLst/>
              <a:gdLst>
                <a:gd name="connsiteX0" fmla="*/ 2 w 352534"/>
                <a:gd name="connsiteY0" fmla="*/ 59592 h 199808"/>
                <a:gd name="connsiteX1" fmla="*/ 123827 w 352534"/>
                <a:gd name="connsiteY1" fmla="*/ 11967 h 199808"/>
                <a:gd name="connsiteX2" fmla="*/ 247652 w 352534"/>
                <a:gd name="connsiteY2" fmla="*/ 53242 h 199808"/>
                <a:gd name="connsiteX3" fmla="*/ 250827 w 352534"/>
                <a:gd name="connsiteY3" fmla="*/ 37367 h 199808"/>
                <a:gd name="connsiteX4" fmla="*/ 307977 w 352534"/>
                <a:gd name="connsiteY4" fmla="*/ 69117 h 199808"/>
                <a:gd name="connsiteX5" fmla="*/ 352427 w 352534"/>
                <a:gd name="connsiteY5" fmla="*/ 199292 h 199808"/>
                <a:gd name="connsiteX6" fmla="*/ 295277 w 352534"/>
                <a:gd name="connsiteY6" fmla="*/ 110392 h 199808"/>
                <a:gd name="connsiteX7" fmla="*/ 187327 w 352534"/>
                <a:gd name="connsiteY7" fmla="*/ 5617 h 199808"/>
                <a:gd name="connsiteX8" fmla="*/ 120652 w 352534"/>
                <a:gd name="connsiteY8" fmla="*/ 18317 h 199808"/>
                <a:gd name="connsiteX9" fmla="*/ 2 w 352534"/>
                <a:gd name="connsiteY9" fmla="*/ 59592 h 199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534" h="199808">
                  <a:moveTo>
                    <a:pt x="2" y="59592"/>
                  </a:moveTo>
                  <a:cubicBezTo>
                    <a:pt x="531" y="58534"/>
                    <a:pt x="82552" y="13025"/>
                    <a:pt x="123827" y="11967"/>
                  </a:cubicBezTo>
                  <a:cubicBezTo>
                    <a:pt x="165102" y="10909"/>
                    <a:pt x="226485" y="49009"/>
                    <a:pt x="247652" y="53242"/>
                  </a:cubicBezTo>
                  <a:cubicBezTo>
                    <a:pt x="268819" y="57475"/>
                    <a:pt x="240773" y="34721"/>
                    <a:pt x="250827" y="37367"/>
                  </a:cubicBezTo>
                  <a:cubicBezTo>
                    <a:pt x="260881" y="40013"/>
                    <a:pt x="291044" y="42129"/>
                    <a:pt x="307977" y="69117"/>
                  </a:cubicBezTo>
                  <a:cubicBezTo>
                    <a:pt x="324910" y="96105"/>
                    <a:pt x="354544" y="192413"/>
                    <a:pt x="352427" y="199292"/>
                  </a:cubicBezTo>
                  <a:cubicBezTo>
                    <a:pt x="350310" y="206171"/>
                    <a:pt x="322794" y="142671"/>
                    <a:pt x="295277" y="110392"/>
                  </a:cubicBezTo>
                  <a:cubicBezTo>
                    <a:pt x="267760" y="78113"/>
                    <a:pt x="216431" y="20963"/>
                    <a:pt x="187327" y="5617"/>
                  </a:cubicBezTo>
                  <a:cubicBezTo>
                    <a:pt x="158223" y="-9729"/>
                    <a:pt x="147639" y="10380"/>
                    <a:pt x="120652" y="18317"/>
                  </a:cubicBezTo>
                  <a:cubicBezTo>
                    <a:pt x="93665" y="26254"/>
                    <a:pt x="-527" y="60650"/>
                    <a:pt x="2" y="59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4" name="フリーフォーム 1873">
              <a:extLst>
                <a:ext uri="{FF2B5EF4-FFF2-40B4-BE49-F238E27FC236}">
                  <a16:creationId xmlns:a16="http://schemas.microsoft.com/office/drawing/2014/main" id="{510EC7DD-2E23-D7EB-131E-0607B061FD99}"/>
                </a:ext>
              </a:extLst>
            </p:cNvPr>
            <p:cNvSpPr/>
            <p:nvPr/>
          </p:nvSpPr>
          <p:spPr>
            <a:xfrm>
              <a:off x="4514848" y="2349490"/>
              <a:ext cx="234205" cy="54258"/>
            </a:xfrm>
            <a:custGeom>
              <a:avLst/>
              <a:gdLst>
                <a:gd name="connsiteX0" fmla="*/ 2 w 234205"/>
                <a:gd name="connsiteY0" fmla="*/ 53985 h 54258"/>
                <a:gd name="connsiteX1" fmla="*/ 114302 w 234205"/>
                <a:gd name="connsiteY1" fmla="*/ 6360 h 54258"/>
                <a:gd name="connsiteX2" fmla="*/ 231777 w 234205"/>
                <a:gd name="connsiteY2" fmla="*/ 28585 h 54258"/>
                <a:gd name="connsiteX3" fmla="*/ 187327 w 234205"/>
                <a:gd name="connsiteY3" fmla="*/ 10 h 54258"/>
                <a:gd name="connsiteX4" fmla="*/ 111127 w 234205"/>
                <a:gd name="connsiteY4" fmla="*/ 25410 h 54258"/>
                <a:gd name="connsiteX5" fmla="*/ 2 w 234205"/>
                <a:gd name="connsiteY5" fmla="*/ 53985 h 5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205" h="54258">
                  <a:moveTo>
                    <a:pt x="2" y="53985"/>
                  </a:moveTo>
                  <a:cubicBezTo>
                    <a:pt x="531" y="50810"/>
                    <a:pt x="75673" y="10593"/>
                    <a:pt x="114302" y="6360"/>
                  </a:cubicBezTo>
                  <a:cubicBezTo>
                    <a:pt x="152931" y="2127"/>
                    <a:pt x="219606" y="29643"/>
                    <a:pt x="231777" y="28585"/>
                  </a:cubicBezTo>
                  <a:cubicBezTo>
                    <a:pt x="243948" y="27527"/>
                    <a:pt x="207435" y="539"/>
                    <a:pt x="187327" y="10"/>
                  </a:cubicBezTo>
                  <a:cubicBezTo>
                    <a:pt x="167219" y="-519"/>
                    <a:pt x="135469" y="19060"/>
                    <a:pt x="111127" y="25410"/>
                  </a:cubicBezTo>
                  <a:cubicBezTo>
                    <a:pt x="86785" y="31760"/>
                    <a:pt x="-527" y="57160"/>
                    <a:pt x="2" y="539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5" name="フリーフォーム 1874">
              <a:extLst>
                <a:ext uri="{FF2B5EF4-FFF2-40B4-BE49-F238E27FC236}">
                  <a16:creationId xmlns:a16="http://schemas.microsoft.com/office/drawing/2014/main" id="{26EB4D7B-C0F2-749D-1D51-5DE44BE3F4FE}"/>
                </a:ext>
              </a:extLst>
            </p:cNvPr>
            <p:cNvSpPr/>
            <p:nvPr/>
          </p:nvSpPr>
          <p:spPr>
            <a:xfrm>
              <a:off x="4561768" y="2368461"/>
              <a:ext cx="200916" cy="171632"/>
            </a:xfrm>
            <a:custGeom>
              <a:avLst/>
              <a:gdLst>
                <a:gd name="connsiteX0" fmla="*/ 200732 w 200916"/>
                <a:gd name="connsiteY0" fmla="*/ 89 h 171632"/>
                <a:gd name="connsiteX1" fmla="*/ 146757 w 200916"/>
                <a:gd name="connsiteY1" fmla="*/ 63589 h 171632"/>
                <a:gd name="connsiteX2" fmla="*/ 86432 w 200916"/>
                <a:gd name="connsiteY2" fmla="*/ 101689 h 171632"/>
                <a:gd name="connsiteX3" fmla="*/ 707 w 200916"/>
                <a:gd name="connsiteY3" fmla="*/ 171539 h 171632"/>
                <a:gd name="connsiteX4" fmla="*/ 137232 w 200916"/>
                <a:gd name="connsiteY4" fmla="*/ 85814 h 171632"/>
                <a:gd name="connsiteX5" fmla="*/ 111832 w 200916"/>
                <a:gd name="connsiteY5" fmla="*/ 104864 h 171632"/>
                <a:gd name="connsiteX6" fmla="*/ 162632 w 200916"/>
                <a:gd name="connsiteY6" fmla="*/ 50889 h 171632"/>
                <a:gd name="connsiteX7" fmla="*/ 200732 w 200916"/>
                <a:gd name="connsiteY7" fmla="*/ 89 h 1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916" h="171632">
                  <a:moveTo>
                    <a:pt x="200732" y="89"/>
                  </a:moveTo>
                  <a:cubicBezTo>
                    <a:pt x="198086" y="2206"/>
                    <a:pt x="165807" y="46656"/>
                    <a:pt x="146757" y="63589"/>
                  </a:cubicBezTo>
                  <a:cubicBezTo>
                    <a:pt x="127707" y="80522"/>
                    <a:pt x="110774" y="83697"/>
                    <a:pt x="86432" y="101689"/>
                  </a:cubicBezTo>
                  <a:cubicBezTo>
                    <a:pt x="62090" y="119681"/>
                    <a:pt x="-7760" y="174185"/>
                    <a:pt x="707" y="171539"/>
                  </a:cubicBezTo>
                  <a:cubicBezTo>
                    <a:pt x="9174" y="168893"/>
                    <a:pt x="118711" y="96927"/>
                    <a:pt x="137232" y="85814"/>
                  </a:cubicBezTo>
                  <a:cubicBezTo>
                    <a:pt x="155753" y="74702"/>
                    <a:pt x="107599" y="110685"/>
                    <a:pt x="111832" y="104864"/>
                  </a:cubicBezTo>
                  <a:cubicBezTo>
                    <a:pt x="116065" y="99043"/>
                    <a:pt x="148345" y="67822"/>
                    <a:pt x="162632" y="50889"/>
                  </a:cubicBezTo>
                  <a:cubicBezTo>
                    <a:pt x="176919" y="33956"/>
                    <a:pt x="203378" y="-2028"/>
                    <a:pt x="200732" y="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6" name="フリーフォーム 1875">
              <a:extLst>
                <a:ext uri="{FF2B5EF4-FFF2-40B4-BE49-F238E27FC236}">
                  <a16:creationId xmlns:a16="http://schemas.microsoft.com/office/drawing/2014/main" id="{21C62126-F575-A522-7257-206716F28927}"/>
                </a:ext>
              </a:extLst>
            </p:cNvPr>
            <p:cNvSpPr/>
            <p:nvPr/>
          </p:nvSpPr>
          <p:spPr>
            <a:xfrm>
              <a:off x="4562198" y="2377553"/>
              <a:ext cx="159542" cy="70595"/>
            </a:xfrm>
            <a:custGeom>
              <a:avLst/>
              <a:gdLst>
                <a:gd name="connsiteX0" fmla="*/ 277 w 159542"/>
                <a:gd name="connsiteY0" fmla="*/ 70372 h 70595"/>
                <a:gd name="connsiteX1" fmla="*/ 79652 w 159542"/>
                <a:gd name="connsiteY1" fmla="*/ 22747 h 70595"/>
                <a:gd name="connsiteX2" fmla="*/ 159027 w 159542"/>
                <a:gd name="connsiteY2" fmla="*/ 22747 h 70595"/>
                <a:gd name="connsiteX3" fmla="*/ 108227 w 159542"/>
                <a:gd name="connsiteY3" fmla="*/ 522 h 70595"/>
                <a:gd name="connsiteX4" fmla="*/ 277 w 159542"/>
                <a:gd name="connsiteY4" fmla="*/ 70372 h 7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542" h="70595">
                  <a:moveTo>
                    <a:pt x="277" y="70372"/>
                  </a:moveTo>
                  <a:cubicBezTo>
                    <a:pt x="-4485" y="74076"/>
                    <a:pt x="53194" y="30685"/>
                    <a:pt x="79652" y="22747"/>
                  </a:cubicBezTo>
                  <a:cubicBezTo>
                    <a:pt x="106110" y="14809"/>
                    <a:pt x="154265" y="26451"/>
                    <a:pt x="159027" y="22747"/>
                  </a:cubicBezTo>
                  <a:cubicBezTo>
                    <a:pt x="163789" y="19043"/>
                    <a:pt x="134685" y="-3711"/>
                    <a:pt x="108227" y="522"/>
                  </a:cubicBezTo>
                  <a:cubicBezTo>
                    <a:pt x="81769" y="4755"/>
                    <a:pt x="5039" y="66668"/>
                    <a:pt x="277" y="703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7" name="フリーフォーム 1876">
              <a:extLst>
                <a:ext uri="{FF2B5EF4-FFF2-40B4-BE49-F238E27FC236}">
                  <a16:creationId xmlns:a16="http://schemas.microsoft.com/office/drawing/2014/main" id="{55DC9339-AA09-8042-BB06-016EDBC861BC}"/>
                </a:ext>
              </a:extLst>
            </p:cNvPr>
            <p:cNvSpPr/>
            <p:nvPr/>
          </p:nvSpPr>
          <p:spPr>
            <a:xfrm>
              <a:off x="4568732" y="2419246"/>
              <a:ext cx="270029" cy="174498"/>
            </a:xfrm>
            <a:custGeom>
              <a:avLst/>
              <a:gdLst>
                <a:gd name="connsiteX0" fmla="*/ 93 w 270029"/>
                <a:gd name="connsiteY0" fmla="*/ 162029 h 174498"/>
                <a:gd name="connsiteX1" fmla="*/ 155668 w 270029"/>
                <a:gd name="connsiteY1" fmla="*/ 171554 h 174498"/>
                <a:gd name="connsiteX2" fmla="*/ 238218 w 270029"/>
                <a:gd name="connsiteY2" fmla="*/ 104879 h 174498"/>
                <a:gd name="connsiteX3" fmla="*/ 177893 w 270029"/>
                <a:gd name="connsiteY3" fmla="*/ 152504 h 174498"/>
                <a:gd name="connsiteX4" fmla="*/ 266793 w 270029"/>
                <a:gd name="connsiteY4" fmla="*/ 76304 h 174498"/>
                <a:gd name="connsiteX5" fmla="*/ 250918 w 270029"/>
                <a:gd name="connsiteY5" fmla="*/ 104 h 174498"/>
                <a:gd name="connsiteX6" fmla="*/ 254093 w 270029"/>
                <a:gd name="connsiteY6" fmla="*/ 60429 h 174498"/>
                <a:gd name="connsiteX7" fmla="*/ 250918 w 270029"/>
                <a:gd name="connsiteY7" fmla="*/ 89004 h 174498"/>
                <a:gd name="connsiteX8" fmla="*/ 196943 w 270029"/>
                <a:gd name="connsiteY8" fmla="*/ 139804 h 174498"/>
                <a:gd name="connsiteX9" fmla="*/ 133443 w 270029"/>
                <a:gd name="connsiteY9" fmla="*/ 155679 h 174498"/>
                <a:gd name="connsiteX10" fmla="*/ 93 w 270029"/>
                <a:gd name="connsiteY10" fmla="*/ 162029 h 17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029" h="174498">
                  <a:moveTo>
                    <a:pt x="93" y="162029"/>
                  </a:moveTo>
                  <a:cubicBezTo>
                    <a:pt x="3797" y="164675"/>
                    <a:pt x="115981" y="181079"/>
                    <a:pt x="155668" y="171554"/>
                  </a:cubicBezTo>
                  <a:cubicBezTo>
                    <a:pt x="195356" y="162029"/>
                    <a:pt x="234514" y="108054"/>
                    <a:pt x="238218" y="104879"/>
                  </a:cubicBezTo>
                  <a:cubicBezTo>
                    <a:pt x="241922" y="101704"/>
                    <a:pt x="173131" y="157266"/>
                    <a:pt x="177893" y="152504"/>
                  </a:cubicBezTo>
                  <a:cubicBezTo>
                    <a:pt x="182655" y="147742"/>
                    <a:pt x="254622" y="101704"/>
                    <a:pt x="266793" y="76304"/>
                  </a:cubicBezTo>
                  <a:cubicBezTo>
                    <a:pt x="278964" y="50904"/>
                    <a:pt x="253035" y="2750"/>
                    <a:pt x="250918" y="104"/>
                  </a:cubicBezTo>
                  <a:cubicBezTo>
                    <a:pt x="248801" y="-2542"/>
                    <a:pt x="254093" y="45612"/>
                    <a:pt x="254093" y="60429"/>
                  </a:cubicBezTo>
                  <a:cubicBezTo>
                    <a:pt x="254093" y="75246"/>
                    <a:pt x="260443" y="75775"/>
                    <a:pt x="250918" y="89004"/>
                  </a:cubicBezTo>
                  <a:cubicBezTo>
                    <a:pt x="241393" y="102233"/>
                    <a:pt x="216522" y="128692"/>
                    <a:pt x="196943" y="139804"/>
                  </a:cubicBezTo>
                  <a:cubicBezTo>
                    <a:pt x="177364" y="150916"/>
                    <a:pt x="163076" y="151446"/>
                    <a:pt x="133443" y="155679"/>
                  </a:cubicBezTo>
                  <a:cubicBezTo>
                    <a:pt x="103810" y="159912"/>
                    <a:pt x="-3611" y="159383"/>
                    <a:pt x="93" y="1620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8" name="フリーフォーム 1877">
              <a:extLst>
                <a:ext uri="{FF2B5EF4-FFF2-40B4-BE49-F238E27FC236}">
                  <a16:creationId xmlns:a16="http://schemas.microsoft.com/office/drawing/2014/main" id="{C9665556-4D71-2A21-83D9-289B53B9E95D}"/>
                </a:ext>
              </a:extLst>
            </p:cNvPr>
            <p:cNvSpPr/>
            <p:nvPr/>
          </p:nvSpPr>
          <p:spPr>
            <a:xfrm>
              <a:off x="4578349" y="2392561"/>
              <a:ext cx="226686" cy="179242"/>
            </a:xfrm>
            <a:custGeom>
              <a:avLst/>
              <a:gdLst>
                <a:gd name="connsiteX0" fmla="*/ 225426 w 226686"/>
                <a:gd name="connsiteY0" fmla="*/ 1389 h 179242"/>
                <a:gd name="connsiteX1" fmla="*/ 165101 w 226686"/>
                <a:gd name="connsiteY1" fmla="*/ 58539 h 179242"/>
                <a:gd name="connsiteX2" fmla="*/ 1 w 226686"/>
                <a:gd name="connsiteY2" fmla="*/ 179189 h 179242"/>
                <a:gd name="connsiteX3" fmla="*/ 168276 w 226686"/>
                <a:gd name="connsiteY3" fmla="*/ 74414 h 179242"/>
                <a:gd name="connsiteX4" fmla="*/ 117476 w 226686"/>
                <a:gd name="connsiteY4" fmla="*/ 112514 h 179242"/>
                <a:gd name="connsiteX5" fmla="*/ 225426 w 226686"/>
                <a:gd name="connsiteY5" fmla="*/ 1389 h 17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86" h="179242">
                  <a:moveTo>
                    <a:pt x="225426" y="1389"/>
                  </a:moveTo>
                  <a:cubicBezTo>
                    <a:pt x="233364" y="-7607"/>
                    <a:pt x="202672" y="28906"/>
                    <a:pt x="165101" y="58539"/>
                  </a:cubicBezTo>
                  <a:cubicBezTo>
                    <a:pt x="127530" y="88172"/>
                    <a:pt x="-528" y="176543"/>
                    <a:pt x="1" y="179189"/>
                  </a:cubicBezTo>
                  <a:cubicBezTo>
                    <a:pt x="530" y="181835"/>
                    <a:pt x="148697" y="85526"/>
                    <a:pt x="168276" y="74414"/>
                  </a:cubicBezTo>
                  <a:cubicBezTo>
                    <a:pt x="187855" y="63302"/>
                    <a:pt x="109009" y="121510"/>
                    <a:pt x="117476" y="112514"/>
                  </a:cubicBezTo>
                  <a:cubicBezTo>
                    <a:pt x="125943" y="103518"/>
                    <a:pt x="217488" y="10385"/>
                    <a:pt x="225426" y="1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9" name="フリーフォーム 1878">
              <a:extLst>
                <a:ext uri="{FF2B5EF4-FFF2-40B4-BE49-F238E27FC236}">
                  <a16:creationId xmlns:a16="http://schemas.microsoft.com/office/drawing/2014/main" id="{4DB09FB0-B8CF-696A-C7B5-5B8AE0055D05}"/>
                </a:ext>
              </a:extLst>
            </p:cNvPr>
            <p:cNvSpPr/>
            <p:nvPr/>
          </p:nvSpPr>
          <p:spPr>
            <a:xfrm>
              <a:off x="4717956" y="2415284"/>
              <a:ext cx="79950" cy="129193"/>
            </a:xfrm>
            <a:custGeom>
              <a:avLst/>
              <a:gdLst>
                <a:gd name="connsiteX0" fmla="*/ 66769 w 79950"/>
                <a:gd name="connsiteY0" fmla="*/ 891 h 129193"/>
                <a:gd name="connsiteX1" fmla="*/ 76294 w 79950"/>
                <a:gd name="connsiteY1" fmla="*/ 61216 h 129193"/>
                <a:gd name="connsiteX2" fmla="*/ 94 w 79950"/>
                <a:gd name="connsiteY2" fmla="*/ 127891 h 129193"/>
                <a:gd name="connsiteX3" fmla="*/ 60419 w 79950"/>
                <a:gd name="connsiteY3" fmla="*/ 105666 h 129193"/>
                <a:gd name="connsiteX4" fmla="*/ 57244 w 79950"/>
                <a:gd name="connsiteY4" fmla="*/ 108841 h 129193"/>
                <a:gd name="connsiteX5" fmla="*/ 66769 w 79950"/>
                <a:gd name="connsiteY5" fmla="*/ 891 h 1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950" h="129193">
                  <a:moveTo>
                    <a:pt x="66769" y="891"/>
                  </a:moveTo>
                  <a:cubicBezTo>
                    <a:pt x="69944" y="-7047"/>
                    <a:pt x="87407" y="40049"/>
                    <a:pt x="76294" y="61216"/>
                  </a:cubicBezTo>
                  <a:cubicBezTo>
                    <a:pt x="65181" y="82383"/>
                    <a:pt x="2740" y="120483"/>
                    <a:pt x="94" y="127891"/>
                  </a:cubicBezTo>
                  <a:cubicBezTo>
                    <a:pt x="-2552" y="135299"/>
                    <a:pt x="50894" y="108841"/>
                    <a:pt x="60419" y="105666"/>
                  </a:cubicBezTo>
                  <a:cubicBezTo>
                    <a:pt x="69944" y="102491"/>
                    <a:pt x="56186" y="122070"/>
                    <a:pt x="57244" y="108841"/>
                  </a:cubicBezTo>
                  <a:cubicBezTo>
                    <a:pt x="58302" y="95612"/>
                    <a:pt x="63594" y="8829"/>
                    <a:pt x="66769" y="8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0" name="フリーフォーム 1879">
              <a:extLst>
                <a:ext uri="{FF2B5EF4-FFF2-40B4-BE49-F238E27FC236}">
                  <a16:creationId xmlns:a16="http://schemas.microsoft.com/office/drawing/2014/main" id="{16818313-C3A2-9CD2-30EB-4D1446FC2489}"/>
                </a:ext>
              </a:extLst>
            </p:cNvPr>
            <p:cNvSpPr/>
            <p:nvPr/>
          </p:nvSpPr>
          <p:spPr>
            <a:xfrm>
              <a:off x="4794250" y="1933219"/>
              <a:ext cx="41288" cy="411229"/>
            </a:xfrm>
            <a:custGeom>
              <a:avLst/>
              <a:gdLst>
                <a:gd name="connsiteX0" fmla="*/ 22225 w 41288"/>
                <a:gd name="connsiteY0" fmla="*/ 356 h 411229"/>
                <a:gd name="connsiteX1" fmla="*/ 41275 w 41288"/>
                <a:gd name="connsiteY1" fmla="*/ 174981 h 411229"/>
                <a:gd name="connsiteX2" fmla="*/ 19050 w 41288"/>
                <a:gd name="connsiteY2" fmla="*/ 257531 h 411229"/>
                <a:gd name="connsiteX3" fmla="*/ 25400 w 41288"/>
                <a:gd name="connsiteY3" fmla="*/ 409931 h 411229"/>
                <a:gd name="connsiteX4" fmla="*/ 9525 w 41288"/>
                <a:gd name="connsiteY4" fmla="*/ 327381 h 411229"/>
                <a:gd name="connsiteX5" fmla="*/ 0 w 41288"/>
                <a:gd name="connsiteY5" fmla="*/ 263881 h 411229"/>
                <a:gd name="connsiteX6" fmla="*/ 9525 w 41288"/>
                <a:gd name="connsiteY6" fmla="*/ 244831 h 411229"/>
                <a:gd name="connsiteX7" fmla="*/ 34925 w 41288"/>
                <a:gd name="connsiteY7" fmla="*/ 162281 h 411229"/>
                <a:gd name="connsiteX8" fmla="*/ 34925 w 41288"/>
                <a:gd name="connsiteY8" fmla="*/ 190856 h 411229"/>
                <a:gd name="connsiteX9" fmla="*/ 15875 w 41288"/>
                <a:gd name="connsiteY9" fmla="*/ 130531 h 411229"/>
                <a:gd name="connsiteX10" fmla="*/ 22225 w 41288"/>
                <a:gd name="connsiteY10" fmla="*/ 356 h 41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288" h="411229">
                  <a:moveTo>
                    <a:pt x="22225" y="356"/>
                  </a:moveTo>
                  <a:cubicBezTo>
                    <a:pt x="26458" y="7764"/>
                    <a:pt x="41804" y="132119"/>
                    <a:pt x="41275" y="174981"/>
                  </a:cubicBezTo>
                  <a:cubicBezTo>
                    <a:pt x="40746" y="217843"/>
                    <a:pt x="21696" y="218373"/>
                    <a:pt x="19050" y="257531"/>
                  </a:cubicBezTo>
                  <a:cubicBezTo>
                    <a:pt x="16404" y="296689"/>
                    <a:pt x="26987" y="398289"/>
                    <a:pt x="25400" y="409931"/>
                  </a:cubicBezTo>
                  <a:cubicBezTo>
                    <a:pt x="23813" y="421573"/>
                    <a:pt x="13758" y="351723"/>
                    <a:pt x="9525" y="327381"/>
                  </a:cubicBezTo>
                  <a:cubicBezTo>
                    <a:pt x="5292" y="303039"/>
                    <a:pt x="0" y="277639"/>
                    <a:pt x="0" y="263881"/>
                  </a:cubicBezTo>
                  <a:cubicBezTo>
                    <a:pt x="0" y="250123"/>
                    <a:pt x="3704" y="261764"/>
                    <a:pt x="9525" y="244831"/>
                  </a:cubicBezTo>
                  <a:cubicBezTo>
                    <a:pt x="15346" y="227898"/>
                    <a:pt x="30692" y="171277"/>
                    <a:pt x="34925" y="162281"/>
                  </a:cubicBezTo>
                  <a:cubicBezTo>
                    <a:pt x="39158" y="153285"/>
                    <a:pt x="38100" y="196148"/>
                    <a:pt x="34925" y="190856"/>
                  </a:cubicBezTo>
                  <a:cubicBezTo>
                    <a:pt x="31750" y="185564"/>
                    <a:pt x="19579" y="158048"/>
                    <a:pt x="15875" y="130531"/>
                  </a:cubicBezTo>
                  <a:cubicBezTo>
                    <a:pt x="12171" y="103014"/>
                    <a:pt x="17992" y="-7052"/>
                    <a:pt x="22225" y="3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1" name="フリーフォーム 1880">
              <a:extLst>
                <a:ext uri="{FF2B5EF4-FFF2-40B4-BE49-F238E27FC236}">
                  <a16:creationId xmlns:a16="http://schemas.microsoft.com/office/drawing/2014/main" id="{6F1A0654-1B83-CF13-DC05-CA72C391D2E7}"/>
                </a:ext>
              </a:extLst>
            </p:cNvPr>
            <p:cNvSpPr/>
            <p:nvPr/>
          </p:nvSpPr>
          <p:spPr>
            <a:xfrm>
              <a:off x="3464608" y="3076457"/>
              <a:ext cx="1423481" cy="393243"/>
            </a:xfrm>
            <a:custGeom>
              <a:avLst/>
              <a:gdLst>
                <a:gd name="connsiteX0" fmla="*/ 15192 w 1423481"/>
                <a:gd name="connsiteY0" fmla="*/ 12818 h 393243"/>
                <a:gd name="connsiteX1" fmla="*/ 342217 w 1423481"/>
                <a:gd name="connsiteY1" fmla="*/ 190618 h 393243"/>
                <a:gd name="connsiteX2" fmla="*/ 313642 w 1423481"/>
                <a:gd name="connsiteY2" fmla="*/ 193793 h 393243"/>
                <a:gd name="connsiteX3" fmla="*/ 612092 w 1423481"/>
                <a:gd name="connsiteY3" fmla="*/ 269993 h 393243"/>
                <a:gd name="connsiteX4" fmla="*/ 551767 w 1423481"/>
                <a:gd name="connsiteY4" fmla="*/ 254118 h 393243"/>
                <a:gd name="connsiteX5" fmla="*/ 993092 w 1423481"/>
                <a:gd name="connsiteY5" fmla="*/ 358893 h 393243"/>
                <a:gd name="connsiteX6" fmla="*/ 958167 w 1423481"/>
                <a:gd name="connsiteY6" fmla="*/ 333493 h 393243"/>
                <a:gd name="connsiteX7" fmla="*/ 1247092 w 1423481"/>
                <a:gd name="connsiteY7" fmla="*/ 387468 h 393243"/>
                <a:gd name="connsiteX8" fmla="*/ 1367742 w 1423481"/>
                <a:gd name="connsiteY8" fmla="*/ 390643 h 393243"/>
                <a:gd name="connsiteX9" fmla="*/ 1421717 w 1423481"/>
                <a:gd name="connsiteY9" fmla="*/ 377943 h 393243"/>
                <a:gd name="connsiteX10" fmla="*/ 1307417 w 1423481"/>
                <a:gd name="connsiteY10" fmla="*/ 381118 h 393243"/>
                <a:gd name="connsiteX11" fmla="*/ 935942 w 1423481"/>
                <a:gd name="connsiteY11" fmla="*/ 327143 h 393243"/>
                <a:gd name="connsiteX12" fmla="*/ 967692 w 1423481"/>
                <a:gd name="connsiteY12" fmla="*/ 336668 h 393243"/>
                <a:gd name="connsiteX13" fmla="*/ 367617 w 1423481"/>
                <a:gd name="connsiteY13" fmla="*/ 209668 h 393243"/>
                <a:gd name="connsiteX14" fmla="*/ 408892 w 1423481"/>
                <a:gd name="connsiteY14" fmla="*/ 238243 h 393243"/>
                <a:gd name="connsiteX15" fmla="*/ 246967 w 1423481"/>
                <a:gd name="connsiteY15" fmla="*/ 123943 h 393243"/>
                <a:gd name="connsiteX16" fmla="*/ 69167 w 1423481"/>
                <a:gd name="connsiteY16" fmla="*/ 25518 h 393243"/>
                <a:gd name="connsiteX17" fmla="*/ 15192 w 1423481"/>
                <a:gd name="connsiteY17" fmla="*/ 12818 h 39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481" h="393243">
                  <a:moveTo>
                    <a:pt x="15192" y="12818"/>
                  </a:moveTo>
                  <a:cubicBezTo>
                    <a:pt x="60700" y="40335"/>
                    <a:pt x="292475" y="160456"/>
                    <a:pt x="342217" y="190618"/>
                  </a:cubicBezTo>
                  <a:cubicBezTo>
                    <a:pt x="391959" y="220781"/>
                    <a:pt x="268663" y="180564"/>
                    <a:pt x="313642" y="193793"/>
                  </a:cubicBezTo>
                  <a:cubicBezTo>
                    <a:pt x="358621" y="207022"/>
                    <a:pt x="572405" y="259939"/>
                    <a:pt x="612092" y="269993"/>
                  </a:cubicBezTo>
                  <a:lnTo>
                    <a:pt x="551767" y="254118"/>
                  </a:lnTo>
                  <a:lnTo>
                    <a:pt x="993092" y="358893"/>
                  </a:lnTo>
                  <a:cubicBezTo>
                    <a:pt x="1060825" y="372122"/>
                    <a:pt x="915834" y="328731"/>
                    <a:pt x="958167" y="333493"/>
                  </a:cubicBezTo>
                  <a:cubicBezTo>
                    <a:pt x="1000500" y="338255"/>
                    <a:pt x="1178830" y="377943"/>
                    <a:pt x="1247092" y="387468"/>
                  </a:cubicBezTo>
                  <a:cubicBezTo>
                    <a:pt x="1315354" y="396993"/>
                    <a:pt x="1338638" y="392230"/>
                    <a:pt x="1367742" y="390643"/>
                  </a:cubicBezTo>
                  <a:cubicBezTo>
                    <a:pt x="1396846" y="389056"/>
                    <a:pt x="1431771" y="379530"/>
                    <a:pt x="1421717" y="377943"/>
                  </a:cubicBezTo>
                  <a:cubicBezTo>
                    <a:pt x="1411663" y="376356"/>
                    <a:pt x="1388380" y="389585"/>
                    <a:pt x="1307417" y="381118"/>
                  </a:cubicBezTo>
                  <a:cubicBezTo>
                    <a:pt x="1226454" y="372651"/>
                    <a:pt x="992563" y="334551"/>
                    <a:pt x="935942" y="327143"/>
                  </a:cubicBezTo>
                  <a:cubicBezTo>
                    <a:pt x="879321" y="319735"/>
                    <a:pt x="967692" y="336668"/>
                    <a:pt x="967692" y="336668"/>
                  </a:cubicBezTo>
                  <a:lnTo>
                    <a:pt x="367617" y="209668"/>
                  </a:lnTo>
                  <a:cubicBezTo>
                    <a:pt x="274484" y="193264"/>
                    <a:pt x="408892" y="238243"/>
                    <a:pt x="408892" y="238243"/>
                  </a:cubicBezTo>
                  <a:cubicBezTo>
                    <a:pt x="388784" y="223956"/>
                    <a:pt x="303588" y="159397"/>
                    <a:pt x="246967" y="123943"/>
                  </a:cubicBezTo>
                  <a:cubicBezTo>
                    <a:pt x="190346" y="88489"/>
                    <a:pt x="69167" y="25518"/>
                    <a:pt x="69167" y="25518"/>
                  </a:cubicBezTo>
                  <a:cubicBezTo>
                    <a:pt x="37946" y="8056"/>
                    <a:pt x="-30316" y="-14699"/>
                    <a:pt x="15192" y="128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2" name="フリーフォーム 1881">
              <a:extLst>
                <a:ext uri="{FF2B5EF4-FFF2-40B4-BE49-F238E27FC236}">
                  <a16:creationId xmlns:a16="http://schemas.microsoft.com/office/drawing/2014/main" id="{D8EA2B99-6BDC-B2A5-D645-B1E292A91B18}"/>
                </a:ext>
              </a:extLst>
            </p:cNvPr>
            <p:cNvSpPr/>
            <p:nvPr/>
          </p:nvSpPr>
          <p:spPr>
            <a:xfrm>
              <a:off x="4227986" y="2644775"/>
              <a:ext cx="985364" cy="219661"/>
            </a:xfrm>
            <a:custGeom>
              <a:avLst/>
              <a:gdLst>
                <a:gd name="connsiteX0" fmla="*/ 1114 w 985364"/>
                <a:gd name="connsiteY0" fmla="*/ 146050 h 219661"/>
                <a:gd name="connsiteX1" fmla="*/ 382114 w 985364"/>
                <a:gd name="connsiteY1" fmla="*/ 177800 h 219661"/>
                <a:gd name="connsiteX2" fmla="*/ 290039 w 985364"/>
                <a:gd name="connsiteY2" fmla="*/ 190500 h 219661"/>
                <a:gd name="connsiteX3" fmla="*/ 578964 w 985364"/>
                <a:gd name="connsiteY3" fmla="*/ 123825 h 219661"/>
                <a:gd name="connsiteX4" fmla="*/ 486889 w 985364"/>
                <a:gd name="connsiteY4" fmla="*/ 149225 h 219661"/>
                <a:gd name="connsiteX5" fmla="*/ 874239 w 985364"/>
                <a:gd name="connsiteY5" fmla="*/ 38100 h 219661"/>
                <a:gd name="connsiteX6" fmla="*/ 985364 w 985364"/>
                <a:gd name="connsiteY6" fmla="*/ 0 h 219661"/>
                <a:gd name="connsiteX7" fmla="*/ 791689 w 985364"/>
                <a:gd name="connsiteY7" fmla="*/ 66675 h 219661"/>
                <a:gd name="connsiteX8" fmla="*/ 353539 w 985364"/>
                <a:gd name="connsiteY8" fmla="*/ 212725 h 219661"/>
                <a:gd name="connsiteX9" fmla="*/ 404339 w 985364"/>
                <a:gd name="connsiteY9" fmla="*/ 196850 h 219661"/>
                <a:gd name="connsiteX10" fmla="*/ 318614 w 985364"/>
                <a:gd name="connsiteY10" fmla="*/ 203200 h 219661"/>
                <a:gd name="connsiteX11" fmla="*/ 239239 w 985364"/>
                <a:gd name="connsiteY11" fmla="*/ 193675 h 219661"/>
                <a:gd name="connsiteX12" fmla="*/ 264639 w 985364"/>
                <a:gd name="connsiteY12" fmla="*/ 190500 h 219661"/>
                <a:gd name="connsiteX13" fmla="*/ 1114 w 985364"/>
                <a:gd name="connsiteY13" fmla="*/ 146050 h 21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5364" h="219661">
                  <a:moveTo>
                    <a:pt x="1114" y="146050"/>
                  </a:moveTo>
                  <a:cubicBezTo>
                    <a:pt x="20693" y="143933"/>
                    <a:pt x="333960" y="170392"/>
                    <a:pt x="382114" y="177800"/>
                  </a:cubicBezTo>
                  <a:cubicBezTo>
                    <a:pt x="430268" y="185208"/>
                    <a:pt x="257231" y="199496"/>
                    <a:pt x="290039" y="190500"/>
                  </a:cubicBezTo>
                  <a:cubicBezTo>
                    <a:pt x="322847" y="181504"/>
                    <a:pt x="546156" y="130704"/>
                    <a:pt x="578964" y="123825"/>
                  </a:cubicBezTo>
                  <a:cubicBezTo>
                    <a:pt x="611772" y="116946"/>
                    <a:pt x="486889" y="149225"/>
                    <a:pt x="486889" y="149225"/>
                  </a:cubicBezTo>
                  <a:lnTo>
                    <a:pt x="874239" y="38100"/>
                  </a:lnTo>
                  <a:cubicBezTo>
                    <a:pt x="957318" y="13229"/>
                    <a:pt x="985364" y="0"/>
                    <a:pt x="985364" y="0"/>
                  </a:cubicBezTo>
                  <a:lnTo>
                    <a:pt x="791689" y="66675"/>
                  </a:lnTo>
                  <a:lnTo>
                    <a:pt x="353539" y="212725"/>
                  </a:lnTo>
                  <a:cubicBezTo>
                    <a:pt x="288981" y="234421"/>
                    <a:pt x="410160" y="198438"/>
                    <a:pt x="404339" y="196850"/>
                  </a:cubicBezTo>
                  <a:cubicBezTo>
                    <a:pt x="398518" y="195263"/>
                    <a:pt x="346131" y="203729"/>
                    <a:pt x="318614" y="203200"/>
                  </a:cubicBezTo>
                  <a:cubicBezTo>
                    <a:pt x="291097" y="202671"/>
                    <a:pt x="248235" y="195792"/>
                    <a:pt x="239239" y="193675"/>
                  </a:cubicBezTo>
                  <a:cubicBezTo>
                    <a:pt x="230243" y="191558"/>
                    <a:pt x="303268" y="200025"/>
                    <a:pt x="264639" y="190500"/>
                  </a:cubicBezTo>
                  <a:cubicBezTo>
                    <a:pt x="226010" y="180975"/>
                    <a:pt x="-18465" y="148167"/>
                    <a:pt x="1114" y="1460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3" name="フリーフォーム 1882">
              <a:extLst>
                <a:ext uri="{FF2B5EF4-FFF2-40B4-BE49-F238E27FC236}">
                  <a16:creationId xmlns:a16="http://schemas.microsoft.com/office/drawing/2014/main" id="{D93C3829-F8BB-0B33-ECD6-78ADB47D10DA}"/>
                </a:ext>
              </a:extLst>
            </p:cNvPr>
            <p:cNvSpPr/>
            <p:nvPr/>
          </p:nvSpPr>
          <p:spPr>
            <a:xfrm>
              <a:off x="4692526" y="2590780"/>
              <a:ext cx="239675" cy="200047"/>
            </a:xfrm>
            <a:custGeom>
              <a:avLst/>
              <a:gdLst>
                <a:gd name="connsiteX0" fmla="*/ 108074 w 239675"/>
                <a:gd name="connsiteY0" fmla="*/ 20 h 200047"/>
                <a:gd name="connsiteX1" fmla="*/ 203324 w 239675"/>
                <a:gd name="connsiteY1" fmla="*/ 57170 h 200047"/>
                <a:gd name="connsiteX2" fmla="*/ 162049 w 239675"/>
                <a:gd name="connsiteY2" fmla="*/ 107970 h 200047"/>
                <a:gd name="connsiteX3" fmla="*/ 124 w 239675"/>
                <a:gd name="connsiteY3" fmla="*/ 200045 h 200047"/>
                <a:gd name="connsiteX4" fmla="*/ 190624 w 239675"/>
                <a:gd name="connsiteY4" fmla="*/ 111145 h 200047"/>
                <a:gd name="connsiteX5" fmla="*/ 146174 w 239675"/>
                <a:gd name="connsiteY5" fmla="*/ 127020 h 200047"/>
                <a:gd name="connsiteX6" fmla="*/ 238249 w 239675"/>
                <a:gd name="connsiteY6" fmla="*/ 82570 h 200047"/>
                <a:gd name="connsiteX7" fmla="*/ 196974 w 239675"/>
                <a:gd name="connsiteY7" fmla="*/ 63520 h 200047"/>
                <a:gd name="connsiteX8" fmla="*/ 108074 w 239675"/>
                <a:gd name="connsiteY8" fmla="*/ 20 h 20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75" h="200047">
                  <a:moveTo>
                    <a:pt x="108074" y="20"/>
                  </a:moveTo>
                  <a:cubicBezTo>
                    <a:pt x="109132" y="-1038"/>
                    <a:pt x="194328" y="39178"/>
                    <a:pt x="203324" y="57170"/>
                  </a:cubicBezTo>
                  <a:cubicBezTo>
                    <a:pt x="212320" y="75162"/>
                    <a:pt x="195916" y="84158"/>
                    <a:pt x="162049" y="107970"/>
                  </a:cubicBezTo>
                  <a:cubicBezTo>
                    <a:pt x="128182" y="131782"/>
                    <a:pt x="-4639" y="199516"/>
                    <a:pt x="124" y="200045"/>
                  </a:cubicBezTo>
                  <a:cubicBezTo>
                    <a:pt x="4886" y="200574"/>
                    <a:pt x="166282" y="123316"/>
                    <a:pt x="190624" y="111145"/>
                  </a:cubicBezTo>
                  <a:cubicBezTo>
                    <a:pt x="214966" y="98974"/>
                    <a:pt x="138237" y="131783"/>
                    <a:pt x="146174" y="127020"/>
                  </a:cubicBezTo>
                  <a:cubicBezTo>
                    <a:pt x="154112" y="122258"/>
                    <a:pt x="229782" y="93153"/>
                    <a:pt x="238249" y="82570"/>
                  </a:cubicBezTo>
                  <a:cubicBezTo>
                    <a:pt x="246716" y="71987"/>
                    <a:pt x="215495" y="75691"/>
                    <a:pt x="196974" y="63520"/>
                  </a:cubicBezTo>
                  <a:cubicBezTo>
                    <a:pt x="178453" y="51349"/>
                    <a:pt x="107016" y="1078"/>
                    <a:pt x="108074" y="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4" name="フリーフォーム 1883">
              <a:extLst>
                <a:ext uri="{FF2B5EF4-FFF2-40B4-BE49-F238E27FC236}">
                  <a16:creationId xmlns:a16="http://schemas.microsoft.com/office/drawing/2014/main" id="{1CB5F7D0-97DD-D43D-D478-90BA83351065}"/>
                </a:ext>
              </a:extLst>
            </p:cNvPr>
            <p:cNvSpPr/>
            <p:nvPr/>
          </p:nvSpPr>
          <p:spPr>
            <a:xfrm>
              <a:off x="4584098" y="2511418"/>
              <a:ext cx="261074" cy="132716"/>
            </a:xfrm>
            <a:custGeom>
              <a:avLst/>
              <a:gdLst>
                <a:gd name="connsiteX0" fmla="*/ 260952 w 261074"/>
                <a:gd name="connsiteY0" fmla="*/ 7 h 132716"/>
                <a:gd name="connsiteX1" fmla="*/ 121252 w 261074"/>
                <a:gd name="connsiteY1" fmla="*/ 127007 h 132716"/>
                <a:gd name="connsiteX2" fmla="*/ 168877 w 261074"/>
                <a:gd name="connsiteY2" fmla="*/ 111132 h 132716"/>
                <a:gd name="connsiteX3" fmla="*/ 602 w 261074"/>
                <a:gd name="connsiteY3" fmla="*/ 114307 h 132716"/>
                <a:gd name="connsiteX4" fmla="*/ 114902 w 261074"/>
                <a:gd name="connsiteY4" fmla="*/ 130182 h 132716"/>
                <a:gd name="connsiteX5" fmla="*/ 175227 w 261074"/>
                <a:gd name="connsiteY5" fmla="*/ 123832 h 132716"/>
                <a:gd name="connsiteX6" fmla="*/ 146652 w 261074"/>
                <a:gd name="connsiteY6" fmla="*/ 120657 h 132716"/>
                <a:gd name="connsiteX7" fmla="*/ 260952 w 261074"/>
                <a:gd name="connsiteY7" fmla="*/ 7 h 13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074" h="132716">
                  <a:moveTo>
                    <a:pt x="260952" y="7"/>
                  </a:moveTo>
                  <a:cubicBezTo>
                    <a:pt x="256719" y="1065"/>
                    <a:pt x="136598" y="108486"/>
                    <a:pt x="121252" y="127007"/>
                  </a:cubicBezTo>
                  <a:cubicBezTo>
                    <a:pt x="105906" y="145528"/>
                    <a:pt x="188985" y="113249"/>
                    <a:pt x="168877" y="111132"/>
                  </a:cubicBezTo>
                  <a:cubicBezTo>
                    <a:pt x="148769" y="109015"/>
                    <a:pt x="9598" y="111132"/>
                    <a:pt x="602" y="114307"/>
                  </a:cubicBezTo>
                  <a:cubicBezTo>
                    <a:pt x="-8394" y="117482"/>
                    <a:pt x="85798" y="128595"/>
                    <a:pt x="114902" y="130182"/>
                  </a:cubicBezTo>
                  <a:cubicBezTo>
                    <a:pt x="144006" y="131769"/>
                    <a:pt x="169935" y="125419"/>
                    <a:pt x="175227" y="123832"/>
                  </a:cubicBezTo>
                  <a:cubicBezTo>
                    <a:pt x="180519" y="122245"/>
                    <a:pt x="135010" y="136003"/>
                    <a:pt x="146652" y="120657"/>
                  </a:cubicBezTo>
                  <a:cubicBezTo>
                    <a:pt x="158294" y="105311"/>
                    <a:pt x="265185" y="-1051"/>
                    <a:pt x="260952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5" name="フリーフォーム 1884">
              <a:extLst>
                <a:ext uri="{FF2B5EF4-FFF2-40B4-BE49-F238E27FC236}">
                  <a16:creationId xmlns:a16="http://schemas.microsoft.com/office/drawing/2014/main" id="{E132D697-E032-9376-F779-2FDAA2FAE6D1}"/>
                </a:ext>
              </a:extLst>
            </p:cNvPr>
            <p:cNvSpPr/>
            <p:nvPr/>
          </p:nvSpPr>
          <p:spPr>
            <a:xfrm>
              <a:off x="4819618" y="2444273"/>
              <a:ext cx="320707" cy="220224"/>
            </a:xfrm>
            <a:custGeom>
              <a:avLst/>
              <a:gdLst>
                <a:gd name="connsiteX0" fmla="*/ 104807 w 320707"/>
                <a:gd name="connsiteY0" fmla="*/ 477 h 220224"/>
                <a:gd name="connsiteX1" fmla="*/ 41307 w 320707"/>
                <a:gd name="connsiteY1" fmla="*/ 73502 h 220224"/>
                <a:gd name="connsiteX2" fmla="*/ 32 w 320707"/>
                <a:gd name="connsiteY2" fmla="*/ 124302 h 220224"/>
                <a:gd name="connsiteX3" fmla="*/ 47657 w 320707"/>
                <a:gd name="connsiteY3" fmla="*/ 117952 h 220224"/>
                <a:gd name="connsiteX4" fmla="*/ 3207 w 320707"/>
                <a:gd name="connsiteY4" fmla="*/ 140177 h 220224"/>
                <a:gd name="connsiteX5" fmla="*/ 104807 w 320707"/>
                <a:gd name="connsiteY5" fmla="*/ 124302 h 220224"/>
                <a:gd name="connsiteX6" fmla="*/ 174657 w 320707"/>
                <a:gd name="connsiteY6" fmla="*/ 137002 h 220224"/>
                <a:gd name="connsiteX7" fmla="*/ 292132 w 320707"/>
                <a:gd name="connsiteY7" fmla="*/ 219552 h 220224"/>
                <a:gd name="connsiteX8" fmla="*/ 320707 w 320707"/>
                <a:gd name="connsiteY8" fmla="*/ 178277 h 220224"/>
                <a:gd name="connsiteX9" fmla="*/ 288957 w 320707"/>
                <a:gd name="connsiteY9" fmla="*/ 178277 h 220224"/>
                <a:gd name="connsiteX10" fmla="*/ 149257 w 320707"/>
                <a:gd name="connsiteY10" fmla="*/ 146527 h 220224"/>
                <a:gd name="connsiteX11" fmla="*/ 31782 w 320707"/>
                <a:gd name="connsiteY11" fmla="*/ 127477 h 220224"/>
                <a:gd name="connsiteX12" fmla="*/ 19082 w 320707"/>
                <a:gd name="connsiteY12" fmla="*/ 111602 h 220224"/>
                <a:gd name="connsiteX13" fmla="*/ 104807 w 320707"/>
                <a:gd name="connsiteY13" fmla="*/ 477 h 22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0707" h="220224">
                  <a:moveTo>
                    <a:pt x="104807" y="477"/>
                  </a:moveTo>
                  <a:cubicBezTo>
                    <a:pt x="108511" y="-5873"/>
                    <a:pt x="58769" y="52865"/>
                    <a:pt x="41307" y="73502"/>
                  </a:cubicBezTo>
                  <a:cubicBezTo>
                    <a:pt x="23845" y="94139"/>
                    <a:pt x="-1026" y="116894"/>
                    <a:pt x="32" y="124302"/>
                  </a:cubicBezTo>
                  <a:cubicBezTo>
                    <a:pt x="1090" y="131710"/>
                    <a:pt x="47128" y="115306"/>
                    <a:pt x="47657" y="117952"/>
                  </a:cubicBezTo>
                  <a:cubicBezTo>
                    <a:pt x="48186" y="120598"/>
                    <a:pt x="-6318" y="139119"/>
                    <a:pt x="3207" y="140177"/>
                  </a:cubicBezTo>
                  <a:cubicBezTo>
                    <a:pt x="12732" y="141235"/>
                    <a:pt x="76232" y="124831"/>
                    <a:pt x="104807" y="124302"/>
                  </a:cubicBezTo>
                  <a:cubicBezTo>
                    <a:pt x="133382" y="123773"/>
                    <a:pt x="143436" y="121127"/>
                    <a:pt x="174657" y="137002"/>
                  </a:cubicBezTo>
                  <a:cubicBezTo>
                    <a:pt x="205878" y="152877"/>
                    <a:pt x="267790" y="212673"/>
                    <a:pt x="292132" y="219552"/>
                  </a:cubicBezTo>
                  <a:cubicBezTo>
                    <a:pt x="316474" y="226431"/>
                    <a:pt x="320707" y="178277"/>
                    <a:pt x="320707" y="178277"/>
                  </a:cubicBezTo>
                  <a:cubicBezTo>
                    <a:pt x="320178" y="171398"/>
                    <a:pt x="317532" y="183569"/>
                    <a:pt x="288957" y="178277"/>
                  </a:cubicBezTo>
                  <a:cubicBezTo>
                    <a:pt x="260382" y="172985"/>
                    <a:pt x="192119" y="154994"/>
                    <a:pt x="149257" y="146527"/>
                  </a:cubicBezTo>
                  <a:cubicBezTo>
                    <a:pt x="106395" y="138060"/>
                    <a:pt x="31782" y="127477"/>
                    <a:pt x="31782" y="127477"/>
                  </a:cubicBezTo>
                  <a:cubicBezTo>
                    <a:pt x="10086" y="121656"/>
                    <a:pt x="8499" y="127477"/>
                    <a:pt x="19082" y="111602"/>
                  </a:cubicBezTo>
                  <a:cubicBezTo>
                    <a:pt x="29665" y="95727"/>
                    <a:pt x="101103" y="6827"/>
                    <a:pt x="104807" y="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6" name="フリーフォーム 1885">
              <a:extLst>
                <a:ext uri="{FF2B5EF4-FFF2-40B4-BE49-F238E27FC236}">
                  <a16:creationId xmlns:a16="http://schemas.microsoft.com/office/drawing/2014/main" id="{B44154E6-F3A9-C433-49C9-2B429CB12F70}"/>
                </a:ext>
              </a:extLst>
            </p:cNvPr>
            <p:cNvSpPr/>
            <p:nvPr/>
          </p:nvSpPr>
          <p:spPr>
            <a:xfrm>
              <a:off x="4891731" y="2457383"/>
              <a:ext cx="246577" cy="152041"/>
            </a:xfrm>
            <a:custGeom>
              <a:avLst/>
              <a:gdLst>
                <a:gd name="connsiteX0" fmla="*/ 67619 w 246577"/>
                <a:gd name="connsiteY0" fmla="*/ 67 h 152041"/>
                <a:gd name="connsiteX1" fmla="*/ 26344 w 246577"/>
                <a:gd name="connsiteY1" fmla="*/ 66742 h 152041"/>
                <a:gd name="connsiteX2" fmla="*/ 93019 w 246577"/>
                <a:gd name="connsiteY2" fmla="*/ 123892 h 152041"/>
                <a:gd name="connsiteX3" fmla="*/ 102544 w 246577"/>
                <a:gd name="connsiteY3" fmla="*/ 104842 h 152041"/>
                <a:gd name="connsiteX4" fmla="*/ 213669 w 246577"/>
                <a:gd name="connsiteY4" fmla="*/ 149292 h 152041"/>
                <a:gd name="connsiteX5" fmla="*/ 245419 w 246577"/>
                <a:gd name="connsiteY5" fmla="*/ 146117 h 152041"/>
                <a:gd name="connsiteX6" fmla="*/ 181919 w 246577"/>
                <a:gd name="connsiteY6" fmla="*/ 136592 h 152041"/>
                <a:gd name="connsiteX7" fmla="*/ 23169 w 246577"/>
                <a:gd name="connsiteY7" fmla="*/ 98492 h 152041"/>
                <a:gd name="connsiteX8" fmla="*/ 4119 w 246577"/>
                <a:gd name="connsiteY8" fmla="*/ 79442 h 152041"/>
                <a:gd name="connsiteX9" fmla="*/ 67619 w 246577"/>
                <a:gd name="connsiteY9" fmla="*/ 67 h 15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6577" h="152041">
                  <a:moveTo>
                    <a:pt x="67619" y="67"/>
                  </a:moveTo>
                  <a:cubicBezTo>
                    <a:pt x="71323" y="-2050"/>
                    <a:pt x="22111" y="46105"/>
                    <a:pt x="26344" y="66742"/>
                  </a:cubicBezTo>
                  <a:cubicBezTo>
                    <a:pt x="30577" y="87379"/>
                    <a:pt x="80319" y="117542"/>
                    <a:pt x="93019" y="123892"/>
                  </a:cubicBezTo>
                  <a:cubicBezTo>
                    <a:pt x="105719" y="130242"/>
                    <a:pt x="82436" y="100609"/>
                    <a:pt x="102544" y="104842"/>
                  </a:cubicBezTo>
                  <a:cubicBezTo>
                    <a:pt x="122652" y="109075"/>
                    <a:pt x="189857" y="142413"/>
                    <a:pt x="213669" y="149292"/>
                  </a:cubicBezTo>
                  <a:cubicBezTo>
                    <a:pt x="237481" y="156171"/>
                    <a:pt x="250711" y="148234"/>
                    <a:pt x="245419" y="146117"/>
                  </a:cubicBezTo>
                  <a:cubicBezTo>
                    <a:pt x="240127" y="144000"/>
                    <a:pt x="218961" y="144530"/>
                    <a:pt x="181919" y="136592"/>
                  </a:cubicBezTo>
                  <a:cubicBezTo>
                    <a:pt x="144877" y="128655"/>
                    <a:pt x="52802" y="108017"/>
                    <a:pt x="23169" y="98492"/>
                  </a:cubicBezTo>
                  <a:cubicBezTo>
                    <a:pt x="-6464" y="88967"/>
                    <a:pt x="-1173" y="92142"/>
                    <a:pt x="4119" y="79442"/>
                  </a:cubicBezTo>
                  <a:cubicBezTo>
                    <a:pt x="9411" y="66742"/>
                    <a:pt x="63915" y="2184"/>
                    <a:pt x="67619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7" name="フリーフォーム 1886">
              <a:extLst>
                <a:ext uri="{FF2B5EF4-FFF2-40B4-BE49-F238E27FC236}">
                  <a16:creationId xmlns:a16="http://schemas.microsoft.com/office/drawing/2014/main" id="{F6297FF6-4428-4E9C-45B4-46242A9E9B69}"/>
                </a:ext>
              </a:extLst>
            </p:cNvPr>
            <p:cNvSpPr/>
            <p:nvPr/>
          </p:nvSpPr>
          <p:spPr>
            <a:xfrm>
              <a:off x="5073610" y="2498711"/>
              <a:ext cx="92354" cy="209690"/>
            </a:xfrm>
            <a:custGeom>
              <a:avLst/>
              <a:gdLst>
                <a:gd name="connsiteX0" fmla="*/ 54015 w 92354"/>
                <a:gd name="connsiteY0" fmla="*/ 14 h 209690"/>
                <a:gd name="connsiteX1" fmla="*/ 92115 w 92354"/>
                <a:gd name="connsiteY1" fmla="*/ 76214 h 209690"/>
                <a:gd name="connsiteX2" fmla="*/ 66715 w 92354"/>
                <a:gd name="connsiteY2" fmla="*/ 123839 h 209690"/>
                <a:gd name="connsiteX3" fmla="*/ 40 w 92354"/>
                <a:gd name="connsiteY3" fmla="*/ 209564 h 209690"/>
                <a:gd name="connsiteX4" fmla="*/ 57190 w 92354"/>
                <a:gd name="connsiteY4" fmla="*/ 142889 h 209690"/>
                <a:gd name="connsiteX5" fmla="*/ 79415 w 92354"/>
                <a:gd name="connsiteY5" fmla="*/ 136539 h 209690"/>
                <a:gd name="connsiteX6" fmla="*/ 50840 w 92354"/>
                <a:gd name="connsiteY6" fmla="*/ 158764 h 209690"/>
                <a:gd name="connsiteX7" fmla="*/ 76240 w 92354"/>
                <a:gd name="connsiteY7" fmla="*/ 82564 h 209690"/>
                <a:gd name="connsiteX8" fmla="*/ 54015 w 92354"/>
                <a:gd name="connsiteY8" fmla="*/ 14 h 20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354" h="209690">
                  <a:moveTo>
                    <a:pt x="54015" y="14"/>
                  </a:moveTo>
                  <a:cubicBezTo>
                    <a:pt x="56661" y="-1044"/>
                    <a:pt x="89998" y="55577"/>
                    <a:pt x="92115" y="76214"/>
                  </a:cubicBezTo>
                  <a:cubicBezTo>
                    <a:pt x="94232" y="96851"/>
                    <a:pt x="82061" y="101614"/>
                    <a:pt x="66715" y="123839"/>
                  </a:cubicBezTo>
                  <a:cubicBezTo>
                    <a:pt x="51369" y="146064"/>
                    <a:pt x="1627" y="206389"/>
                    <a:pt x="40" y="209564"/>
                  </a:cubicBezTo>
                  <a:cubicBezTo>
                    <a:pt x="-1547" y="212739"/>
                    <a:pt x="43961" y="155060"/>
                    <a:pt x="57190" y="142889"/>
                  </a:cubicBezTo>
                  <a:cubicBezTo>
                    <a:pt x="70419" y="130718"/>
                    <a:pt x="80473" y="133893"/>
                    <a:pt x="79415" y="136539"/>
                  </a:cubicBezTo>
                  <a:cubicBezTo>
                    <a:pt x="78357" y="139185"/>
                    <a:pt x="51369" y="167760"/>
                    <a:pt x="50840" y="158764"/>
                  </a:cubicBezTo>
                  <a:cubicBezTo>
                    <a:pt x="50311" y="149768"/>
                    <a:pt x="72007" y="105318"/>
                    <a:pt x="76240" y="82564"/>
                  </a:cubicBezTo>
                  <a:cubicBezTo>
                    <a:pt x="80473" y="59810"/>
                    <a:pt x="51369" y="1072"/>
                    <a:pt x="54015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8" name="フリーフォーム 1887">
              <a:extLst>
                <a:ext uri="{FF2B5EF4-FFF2-40B4-BE49-F238E27FC236}">
                  <a16:creationId xmlns:a16="http://schemas.microsoft.com/office/drawing/2014/main" id="{D9620B5A-0E96-0651-A76B-9CB773A2610A}"/>
                </a:ext>
              </a:extLst>
            </p:cNvPr>
            <p:cNvSpPr/>
            <p:nvPr/>
          </p:nvSpPr>
          <p:spPr>
            <a:xfrm>
              <a:off x="3702938" y="3025739"/>
              <a:ext cx="1091317" cy="244580"/>
            </a:xfrm>
            <a:custGeom>
              <a:avLst/>
              <a:gdLst>
                <a:gd name="connsiteX0" fmla="*/ 2287 w 1091317"/>
                <a:gd name="connsiteY0" fmla="*/ 36 h 244580"/>
                <a:gd name="connsiteX1" fmla="*/ 253112 w 1091317"/>
                <a:gd name="connsiteY1" fmla="*/ 111161 h 244580"/>
                <a:gd name="connsiteX2" fmla="*/ 551562 w 1091317"/>
                <a:gd name="connsiteY2" fmla="*/ 133386 h 244580"/>
                <a:gd name="connsiteX3" fmla="*/ 522987 w 1091317"/>
                <a:gd name="connsiteY3" fmla="*/ 146086 h 244580"/>
                <a:gd name="connsiteX4" fmla="*/ 910337 w 1091317"/>
                <a:gd name="connsiteY4" fmla="*/ 161961 h 244580"/>
                <a:gd name="connsiteX5" fmla="*/ 1021462 w 1091317"/>
                <a:gd name="connsiteY5" fmla="*/ 206411 h 244580"/>
                <a:gd name="connsiteX6" fmla="*/ 1091312 w 1091317"/>
                <a:gd name="connsiteY6" fmla="*/ 244511 h 244580"/>
                <a:gd name="connsiteX7" fmla="*/ 1018287 w 1091317"/>
                <a:gd name="connsiteY7" fmla="*/ 196886 h 244580"/>
                <a:gd name="connsiteX8" fmla="*/ 767462 w 1091317"/>
                <a:gd name="connsiteY8" fmla="*/ 142911 h 244580"/>
                <a:gd name="connsiteX9" fmla="*/ 535687 w 1091317"/>
                <a:gd name="connsiteY9" fmla="*/ 168311 h 244580"/>
                <a:gd name="connsiteX10" fmla="*/ 586487 w 1091317"/>
                <a:gd name="connsiteY10" fmla="*/ 158786 h 244580"/>
                <a:gd name="connsiteX11" fmla="*/ 402337 w 1091317"/>
                <a:gd name="connsiteY11" fmla="*/ 123861 h 244580"/>
                <a:gd name="connsiteX12" fmla="*/ 2287 w 1091317"/>
                <a:gd name="connsiteY12" fmla="*/ 36 h 24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1317" h="244580">
                  <a:moveTo>
                    <a:pt x="2287" y="36"/>
                  </a:moveTo>
                  <a:cubicBezTo>
                    <a:pt x="-22584" y="-2081"/>
                    <a:pt x="161566" y="88936"/>
                    <a:pt x="253112" y="111161"/>
                  </a:cubicBezTo>
                  <a:cubicBezTo>
                    <a:pt x="344658" y="133386"/>
                    <a:pt x="506583" y="127565"/>
                    <a:pt x="551562" y="133386"/>
                  </a:cubicBezTo>
                  <a:cubicBezTo>
                    <a:pt x="596541" y="139207"/>
                    <a:pt x="463191" y="141323"/>
                    <a:pt x="522987" y="146086"/>
                  </a:cubicBezTo>
                  <a:cubicBezTo>
                    <a:pt x="582783" y="150849"/>
                    <a:pt x="827258" y="151907"/>
                    <a:pt x="910337" y="161961"/>
                  </a:cubicBezTo>
                  <a:cubicBezTo>
                    <a:pt x="993416" y="172015"/>
                    <a:pt x="991300" y="192653"/>
                    <a:pt x="1021462" y="206411"/>
                  </a:cubicBezTo>
                  <a:cubicBezTo>
                    <a:pt x="1051624" y="220169"/>
                    <a:pt x="1091841" y="246098"/>
                    <a:pt x="1091312" y="244511"/>
                  </a:cubicBezTo>
                  <a:cubicBezTo>
                    <a:pt x="1090783" y="242924"/>
                    <a:pt x="1072262" y="213819"/>
                    <a:pt x="1018287" y="196886"/>
                  </a:cubicBezTo>
                  <a:cubicBezTo>
                    <a:pt x="964312" y="179953"/>
                    <a:pt x="847895" y="147673"/>
                    <a:pt x="767462" y="142911"/>
                  </a:cubicBezTo>
                  <a:cubicBezTo>
                    <a:pt x="687029" y="138149"/>
                    <a:pt x="565849" y="165665"/>
                    <a:pt x="535687" y="168311"/>
                  </a:cubicBezTo>
                  <a:cubicBezTo>
                    <a:pt x="505525" y="170957"/>
                    <a:pt x="608712" y="166194"/>
                    <a:pt x="586487" y="158786"/>
                  </a:cubicBezTo>
                  <a:cubicBezTo>
                    <a:pt x="564262" y="151378"/>
                    <a:pt x="496529" y="145557"/>
                    <a:pt x="402337" y="123861"/>
                  </a:cubicBezTo>
                  <a:cubicBezTo>
                    <a:pt x="308145" y="102165"/>
                    <a:pt x="27158" y="2153"/>
                    <a:pt x="2287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9" name="フリーフォーム 1888">
              <a:extLst>
                <a:ext uri="{FF2B5EF4-FFF2-40B4-BE49-F238E27FC236}">
                  <a16:creationId xmlns:a16="http://schemas.microsoft.com/office/drawing/2014/main" id="{0BE7AFCF-A18E-C4A9-2318-83DC502F6B98}"/>
                </a:ext>
              </a:extLst>
            </p:cNvPr>
            <p:cNvSpPr/>
            <p:nvPr/>
          </p:nvSpPr>
          <p:spPr>
            <a:xfrm>
              <a:off x="4051920" y="2980728"/>
              <a:ext cx="1330915" cy="253410"/>
            </a:xfrm>
            <a:custGeom>
              <a:avLst/>
              <a:gdLst>
                <a:gd name="connsiteX0" fmla="*/ 8905 w 1330915"/>
                <a:gd name="connsiteY0" fmla="*/ 121247 h 253410"/>
                <a:gd name="connsiteX1" fmla="*/ 402605 w 1330915"/>
                <a:gd name="connsiteY1" fmla="*/ 162522 h 253410"/>
                <a:gd name="connsiteX2" fmla="*/ 551830 w 1330915"/>
                <a:gd name="connsiteY2" fmla="*/ 178397 h 253410"/>
                <a:gd name="connsiteX3" fmla="*/ 713755 w 1330915"/>
                <a:gd name="connsiteY3" fmla="*/ 245072 h 253410"/>
                <a:gd name="connsiteX4" fmla="*/ 815355 w 1330915"/>
                <a:gd name="connsiteY4" fmla="*/ 241897 h 253410"/>
                <a:gd name="connsiteX5" fmla="*/ 1075705 w 1330915"/>
                <a:gd name="connsiteY5" fmla="*/ 149822 h 253410"/>
                <a:gd name="connsiteX6" fmla="*/ 1050305 w 1330915"/>
                <a:gd name="connsiteY6" fmla="*/ 165697 h 253410"/>
                <a:gd name="connsiteX7" fmla="*/ 1329705 w 1330915"/>
                <a:gd name="connsiteY7" fmla="*/ 597 h 253410"/>
                <a:gd name="connsiteX8" fmla="*/ 1142380 w 1330915"/>
                <a:gd name="connsiteY8" fmla="*/ 114897 h 253410"/>
                <a:gd name="connsiteX9" fmla="*/ 920130 w 1330915"/>
                <a:gd name="connsiteY9" fmla="*/ 235547 h 253410"/>
                <a:gd name="connsiteX10" fmla="*/ 755030 w 1330915"/>
                <a:gd name="connsiteY10" fmla="*/ 232372 h 253410"/>
                <a:gd name="connsiteX11" fmla="*/ 367680 w 1330915"/>
                <a:gd name="connsiteY11" fmla="*/ 187922 h 253410"/>
                <a:gd name="connsiteX12" fmla="*/ 145430 w 1330915"/>
                <a:gd name="connsiteY12" fmla="*/ 159347 h 253410"/>
                <a:gd name="connsiteX13" fmla="*/ 8905 w 1330915"/>
                <a:gd name="connsiteY13" fmla="*/ 121247 h 25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0915" h="253410">
                  <a:moveTo>
                    <a:pt x="8905" y="121247"/>
                  </a:moveTo>
                  <a:cubicBezTo>
                    <a:pt x="51767" y="121776"/>
                    <a:pt x="402605" y="162522"/>
                    <a:pt x="402605" y="162522"/>
                  </a:cubicBezTo>
                  <a:cubicBezTo>
                    <a:pt x="493093" y="172047"/>
                    <a:pt x="499972" y="164639"/>
                    <a:pt x="551830" y="178397"/>
                  </a:cubicBezTo>
                  <a:cubicBezTo>
                    <a:pt x="603688" y="192155"/>
                    <a:pt x="669834" y="234489"/>
                    <a:pt x="713755" y="245072"/>
                  </a:cubicBezTo>
                  <a:cubicBezTo>
                    <a:pt x="757676" y="255655"/>
                    <a:pt x="755030" y="257772"/>
                    <a:pt x="815355" y="241897"/>
                  </a:cubicBezTo>
                  <a:cubicBezTo>
                    <a:pt x="875680" y="226022"/>
                    <a:pt x="1036547" y="162522"/>
                    <a:pt x="1075705" y="149822"/>
                  </a:cubicBezTo>
                  <a:cubicBezTo>
                    <a:pt x="1114863" y="137122"/>
                    <a:pt x="1050305" y="165697"/>
                    <a:pt x="1050305" y="165697"/>
                  </a:cubicBezTo>
                  <a:lnTo>
                    <a:pt x="1329705" y="597"/>
                  </a:lnTo>
                  <a:cubicBezTo>
                    <a:pt x="1345051" y="-7870"/>
                    <a:pt x="1210642" y="75739"/>
                    <a:pt x="1142380" y="114897"/>
                  </a:cubicBezTo>
                  <a:cubicBezTo>
                    <a:pt x="1074118" y="154055"/>
                    <a:pt x="984688" y="215968"/>
                    <a:pt x="920130" y="235547"/>
                  </a:cubicBezTo>
                  <a:cubicBezTo>
                    <a:pt x="855572" y="255126"/>
                    <a:pt x="847105" y="240309"/>
                    <a:pt x="755030" y="232372"/>
                  </a:cubicBezTo>
                  <a:cubicBezTo>
                    <a:pt x="662955" y="224435"/>
                    <a:pt x="367680" y="187922"/>
                    <a:pt x="367680" y="187922"/>
                  </a:cubicBezTo>
                  <a:cubicBezTo>
                    <a:pt x="266080" y="175751"/>
                    <a:pt x="202051" y="168343"/>
                    <a:pt x="145430" y="159347"/>
                  </a:cubicBezTo>
                  <a:cubicBezTo>
                    <a:pt x="88809" y="150351"/>
                    <a:pt x="-33957" y="120718"/>
                    <a:pt x="8905" y="1212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0" name="フリーフォーム 1889">
              <a:extLst>
                <a:ext uri="{FF2B5EF4-FFF2-40B4-BE49-F238E27FC236}">
                  <a16:creationId xmlns:a16="http://schemas.microsoft.com/office/drawing/2014/main" id="{E2C54A6D-89F0-A03B-295D-6261B98DAB09}"/>
                </a:ext>
              </a:extLst>
            </p:cNvPr>
            <p:cNvSpPr/>
            <p:nvPr/>
          </p:nvSpPr>
          <p:spPr>
            <a:xfrm>
              <a:off x="5118017" y="2936479"/>
              <a:ext cx="772655" cy="184619"/>
            </a:xfrm>
            <a:custGeom>
              <a:avLst/>
              <a:gdLst>
                <a:gd name="connsiteX0" fmla="*/ 762083 w 772655"/>
                <a:gd name="connsiteY0" fmla="*/ 396 h 184619"/>
                <a:gd name="connsiteX1" fmla="*/ 447758 w 772655"/>
                <a:gd name="connsiteY1" fmla="*/ 3571 h 184619"/>
                <a:gd name="connsiteX2" fmla="*/ 504908 w 772655"/>
                <a:gd name="connsiteY2" fmla="*/ 19446 h 184619"/>
                <a:gd name="connsiteX3" fmla="*/ 342983 w 772655"/>
                <a:gd name="connsiteY3" fmla="*/ 22621 h 184619"/>
                <a:gd name="connsiteX4" fmla="*/ 269958 w 772655"/>
                <a:gd name="connsiteY4" fmla="*/ 44846 h 184619"/>
                <a:gd name="connsiteX5" fmla="*/ 83 w 772655"/>
                <a:gd name="connsiteY5" fmla="*/ 184546 h 184619"/>
                <a:gd name="connsiteX6" fmla="*/ 241383 w 772655"/>
                <a:gd name="connsiteY6" fmla="*/ 63896 h 184619"/>
                <a:gd name="connsiteX7" fmla="*/ 273133 w 772655"/>
                <a:gd name="connsiteY7" fmla="*/ 44846 h 184619"/>
                <a:gd name="connsiteX8" fmla="*/ 523958 w 772655"/>
                <a:gd name="connsiteY8" fmla="*/ 3571 h 184619"/>
                <a:gd name="connsiteX9" fmla="*/ 555708 w 772655"/>
                <a:gd name="connsiteY9" fmla="*/ 13096 h 184619"/>
                <a:gd name="connsiteX10" fmla="*/ 682708 w 772655"/>
                <a:gd name="connsiteY10" fmla="*/ 9921 h 184619"/>
                <a:gd name="connsiteX11" fmla="*/ 762083 w 772655"/>
                <a:gd name="connsiteY11" fmla="*/ 396 h 1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655" h="184619">
                  <a:moveTo>
                    <a:pt x="762083" y="396"/>
                  </a:moveTo>
                  <a:cubicBezTo>
                    <a:pt x="722925" y="-662"/>
                    <a:pt x="490620" y="396"/>
                    <a:pt x="447758" y="3571"/>
                  </a:cubicBezTo>
                  <a:cubicBezTo>
                    <a:pt x="404896" y="6746"/>
                    <a:pt x="522370" y="16271"/>
                    <a:pt x="504908" y="19446"/>
                  </a:cubicBezTo>
                  <a:cubicBezTo>
                    <a:pt x="487445" y="22621"/>
                    <a:pt x="382141" y="18388"/>
                    <a:pt x="342983" y="22621"/>
                  </a:cubicBezTo>
                  <a:cubicBezTo>
                    <a:pt x="303825" y="26854"/>
                    <a:pt x="327108" y="17859"/>
                    <a:pt x="269958" y="44846"/>
                  </a:cubicBezTo>
                  <a:cubicBezTo>
                    <a:pt x="212808" y="71833"/>
                    <a:pt x="4845" y="181371"/>
                    <a:pt x="83" y="184546"/>
                  </a:cubicBezTo>
                  <a:cubicBezTo>
                    <a:pt x="-4679" y="187721"/>
                    <a:pt x="195875" y="87179"/>
                    <a:pt x="241383" y="63896"/>
                  </a:cubicBezTo>
                  <a:cubicBezTo>
                    <a:pt x="286891" y="40613"/>
                    <a:pt x="226037" y="54900"/>
                    <a:pt x="273133" y="44846"/>
                  </a:cubicBezTo>
                  <a:cubicBezTo>
                    <a:pt x="320229" y="34792"/>
                    <a:pt x="476862" y="8863"/>
                    <a:pt x="523958" y="3571"/>
                  </a:cubicBezTo>
                  <a:cubicBezTo>
                    <a:pt x="571054" y="-1721"/>
                    <a:pt x="529250" y="12038"/>
                    <a:pt x="555708" y="13096"/>
                  </a:cubicBezTo>
                  <a:cubicBezTo>
                    <a:pt x="582166" y="14154"/>
                    <a:pt x="643550" y="15213"/>
                    <a:pt x="682708" y="9921"/>
                  </a:cubicBezTo>
                  <a:cubicBezTo>
                    <a:pt x="721866" y="4629"/>
                    <a:pt x="801241" y="1454"/>
                    <a:pt x="762083" y="3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1" name="フリーフォーム 1890">
              <a:extLst>
                <a:ext uri="{FF2B5EF4-FFF2-40B4-BE49-F238E27FC236}">
                  <a16:creationId xmlns:a16="http://schemas.microsoft.com/office/drawing/2014/main" id="{9A101D43-3579-AFF8-B1D5-D7C5B38A55C2}"/>
                </a:ext>
              </a:extLst>
            </p:cNvPr>
            <p:cNvSpPr/>
            <p:nvPr/>
          </p:nvSpPr>
          <p:spPr>
            <a:xfrm>
              <a:off x="4776200" y="2939805"/>
              <a:ext cx="1129548" cy="324724"/>
            </a:xfrm>
            <a:custGeom>
              <a:avLst/>
              <a:gdLst>
                <a:gd name="connsiteX0" fmla="*/ 8525 w 1129548"/>
                <a:gd name="connsiteY0" fmla="*/ 320920 h 324724"/>
                <a:gd name="connsiteX1" fmla="*/ 281575 w 1129548"/>
                <a:gd name="connsiteY1" fmla="*/ 273295 h 324724"/>
                <a:gd name="connsiteX2" fmla="*/ 246650 w 1129548"/>
                <a:gd name="connsiteY2" fmla="*/ 276470 h 324724"/>
                <a:gd name="connsiteX3" fmla="*/ 414925 w 1129548"/>
                <a:gd name="connsiteY3" fmla="*/ 178045 h 324724"/>
                <a:gd name="connsiteX4" fmla="*/ 370475 w 1129548"/>
                <a:gd name="connsiteY4" fmla="*/ 203445 h 324724"/>
                <a:gd name="connsiteX5" fmla="*/ 640350 w 1129548"/>
                <a:gd name="connsiteY5" fmla="*/ 63745 h 324724"/>
                <a:gd name="connsiteX6" fmla="*/ 789575 w 1129548"/>
                <a:gd name="connsiteY6" fmla="*/ 54220 h 324724"/>
                <a:gd name="connsiteX7" fmla="*/ 795925 w 1129548"/>
                <a:gd name="connsiteY7" fmla="*/ 47870 h 324724"/>
                <a:gd name="connsiteX8" fmla="*/ 992775 w 1129548"/>
                <a:gd name="connsiteY8" fmla="*/ 51045 h 324724"/>
                <a:gd name="connsiteX9" fmla="*/ 1129300 w 1129548"/>
                <a:gd name="connsiteY9" fmla="*/ 245 h 324724"/>
                <a:gd name="connsiteX10" fmla="*/ 1021350 w 1129548"/>
                <a:gd name="connsiteY10" fmla="*/ 31995 h 324724"/>
                <a:gd name="connsiteX11" fmla="*/ 840375 w 1129548"/>
                <a:gd name="connsiteY11" fmla="*/ 38345 h 324724"/>
                <a:gd name="connsiteX12" fmla="*/ 551450 w 1129548"/>
                <a:gd name="connsiteY12" fmla="*/ 85970 h 324724"/>
                <a:gd name="connsiteX13" fmla="*/ 532400 w 1129548"/>
                <a:gd name="connsiteY13" fmla="*/ 89145 h 324724"/>
                <a:gd name="connsiteX14" fmla="*/ 513350 w 1129548"/>
                <a:gd name="connsiteY14" fmla="*/ 101845 h 324724"/>
                <a:gd name="connsiteX15" fmla="*/ 291100 w 1129548"/>
                <a:gd name="connsiteY15" fmla="*/ 254245 h 324724"/>
                <a:gd name="connsiteX16" fmla="*/ 91075 w 1129548"/>
                <a:gd name="connsiteY16" fmla="*/ 314570 h 324724"/>
                <a:gd name="connsiteX17" fmla="*/ 8525 w 1129548"/>
                <a:gd name="connsiteY17" fmla="*/ 320920 h 32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9548" h="324724">
                  <a:moveTo>
                    <a:pt x="8525" y="320920"/>
                  </a:moveTo>
                  <a:cubicBezTo>
                    <a:pt x="40275" y="314041"/>
                    <a:pt x="241888" y="280703"/>
                    <a:pt x="281575" y="273295"/>
                  </a:cubicBezTo>
                  <a:cubicBezTo>
                    <a:pt x="321262" y="265887"/>
                    <a:pt x="224425" y="292345"/>
                    <a:pt x="246650" y="276470"/>
                  </a:cubicBezTo>
                  <a:cubicBezTo>
                    <a:pt x="268875" y="260595"/>
                    <a:pt x="394288" y="190216"/>
                    <a:pt x="414925" y="178045"/>
                  </a:cubicBezTo>
                  <a:cubicBezTo>
                    <a:pt x="435562" y="165874"/>
                    <a:pt x="332904" y="222495"/>
                    <a:pt x="370475" y="203445"/>
                  </a:cubicBezTo>
                  <a:cubicBezTo>
                    <a:pt x="408046" y="184395"/>
                    <a:pt x="570500" y="88616"/>
                    <a:pt x="640350" y="63745"/>
                  </a:cubicBezTo>
                  <a:cubicBezTo>
                    <a:pt x="710200" y="38874"/>
                    <a:pt x="763646" y="56866"/>
                    <a:pt x="789575" y="54220"/>
                  </a:cubicBezTo>
                  <a:cubicBezTo>
                    <a:pt x="815504" y="51574"/>
                    <a:pt x="795925" y="47870"/>
                    <a:pt x="795925" y="47870"/>
                  </a:cubicBezTo>
                  <a:cubicBezTo>
                    <a:pt x="829792" y="47341"/>
                    <a:pt x="937213" y="58982"/>
                    <a:pt x="992775" y="51045"/>
                  </a:cubicBezTo>
                  <a:cubicBezTo>
                    <a:pt x="1048337" y="43108"/>
                    <a:pt x="1124538" y="3420"/>
                    <a:pt x="1129300" y="245"/>
                  </a:cubicBezTo>
                  <a:cubicBezTo>
                    <a:pt x="1134062" y="-2930"/>
                    <a:pt x="1069504" y="25645"/>
                    <a:pt x="1021350" y="31995"/>
                  </a:cubicBezTo>
                  <a:cubicBezTo>
                    <a:pt x="973196" y="38345"/>
                    <a:pt x="918692" y="29349"/>
                    <a:pt x="840375" y="38345"/>
                  </a:cubicBezTo>
                  <a:cubicBezTo>
                    <a:pt x="762058" y="47341"/>
                    <a:pt x="551450" y="85970"/>
                    <a:pt x="551450" y="85970"/>
                  </a:cubicBezTo>
                  <a:cubicBezTo>
                    <a:pt x="500121" y="94437"/>
                    <a:pt x="538750" y="86499"/>
                    <a:pt x="532400" y="89145"/>
                  </a:cubicBezTo>
                  <a:cubicBezTo>
                    <a:pt x="526050" y="91791"/>
                    <a:pt x="513350" y="101845"/>
                    <a:pt x="513350" y="101845"/>
                  </a:cubicBezTo>
                  <a:cubicBezTo>
                    <a:pt x="473133" y="129362"/>
                    <a:pt x="361479" y="218791"/>
                    <a:pt x="291100" y="254245"/>
                  </a:cubicBezTo>
                  <a:cubicBezTo>
                    <a:pt x="220721" y="289699"/>
                    <a:pt x="141875" y="303987"/>
                    <a:pt x="91075" y="314570"/>
                  </a:cubicBezTo>
                  <a:cubicBezTo>
                    <a:pt x="40275" y="325153"/>
                    <a:pt x="-23225" y="327799"/>
                    <a:pt x="8525" y="3209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2" name="フリーフォーム 1891">
              <a:extLst>
                <a:ext uri="{FF2B5EF4-FFF2-40B4-BE49-F238E27FC236}">
                  <a16:creationId xmlns:a16="http://schemas.microsoft.com/office/drawing/2014/main" id="{5D36C32C-7DFB-57BA-6669-5135C28D2C6F}"/>
                </a:ext>
              </a:extLst>
            </p:cNvPr>
            <p:cNvSpPr/>
            <p:nvPr/>
          </p:nvSpPr>
          <p:spPr>
            <a:xfrm>
              <a:off x="5161890" y="2520691"/>
              <a:ext cx="234996" cy="460986"/>
            </a:xfrm>
            <a:custGeom>
              <a:avLst/>
              <a:gdLst>
                <a:gd name="connsiteX0" fmla="*/ 35585 w 234996"/>
                <a:gd name="connsiteY0" fmla="*/ 259 h 460986"/>
                <a:gd name="connsiteX1" fmla="*/ 35585 w 234996"/>
                <a:gd name="connsiteY1" fmla="*/ 152659 h 460986"/>
                <a:gd name="connsiteX2" fmla="*/ 83210 w 234996"/>
                <a:gd name="connsiteY2" fmla="*/ 270134 h 460986"/>
                <a:gd name="connsiteX3" fmla="*/ 70510 w 234996"/>
                <a:gd name="connsiteY3" fmla="*/ 228859 h 460986"/>
                <a:gd name="connsiteX4" fmla="*/ 229260 w 234996"/>
                <a:gd name="connsiteY4" fmla="*/ 451109 h 460986"/>
                <a:gd name="connsiteX5" fmla="*/ 181635 w 234996"/>
                <a:gd name="connsiteY5" fmla="*/ 397134 h 460986"/>
                <a:gd name="connsiteX6" fmla="*/ 7010 w 234996"/>
                <a:gd name="connsiteY6" fmla="*/ 174884 h 460986"/>
                <a:gd name="connsiteX7" fmla="*/ 32410 w 234996"/>
                <a:gd name="connsiteY7" fmla="*/ 193934 h 460986"/>
                <a:gd name="connsiteX8" fmla="*/ 13360 w 234996"/>
                <a:gd name="connsiteY8" fmla="*/ 117734 h 460986"/>
                <a:gd name="connsiteX9" fmla="*/ 35585 w 234996"/>
                <a:gd name="connsiteY9" fmla="*/ 259 h 46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996" h="460986">
                  <a:moveTo>
                    <a:pt x="35585" y="259"/>
                  </a:moveTo>
                  <a:cubicBezTo>
                    <a:pt x="39289" y="6080"/>
                    <a:pt x="27647" y="107680"/>
                    <a:pt x="35585" y="152659"/>
                  </a:cubicBezTo>
                  <a:cubicBezTo>
                    <a:pt x="43523" y="197638"/>
                    <a:pt x="77389" y="257434"/>
                    <a:pt x="83210" y="270134"/>
                  </a:cubicBezTo>
                  <a:cubicBezTo>
                    <a:pt x="89031" y="282834"/>
                    <a:pt x="46168" y="198697"/>
                    <a:pt x="70510" y="228859"/>
                  </a:cubicBezTo>
                  <a:cubicBezTo>
                    <a:pt x="94852" y="259022"/>
                    <a:pt x="210739" y="423063"/>
                    <a:pt x="229260" y="451109"/>
                  </a:cubicBezTo>
                  <a:cubicBezTo>
                    <a:pt x="247781" y="479155"/>
                    <a:pt x="218677" y="443171"/>
                    <a:pt x="181635" y="397134"/>
                  </a:cubicBezTo>
                  <a:cubicBezTo>
                    <a:pt x="144593" y="351097"/>
                    <a:pt x="31881" y="208751"/>
                    <a:pt x="7010" y="174884"/>
                  </a:cubicBezTo>
                  <a:cubicBezTo>
                    <a:pt x="-17861" y="141017"/>
                    <a:pt x="31352" y="203459"/>
                    <a:pt x="32410" y="193934"/>
                  </a:cubicBezTo>
                  <a:cubicBezTo>
                    <a:pt x="33468" y="184409"/>
                    <a:pt x="14418" y="147367"/>
                    <a:pt x="13360" y="117734"/>
                  </a:cubicBezTo>
                  <a:cubicBezTo>
                    <a:pt x="12302" y="88101"/>
                    <a:pt x="31881" y="-5562"/>
                    <a:pt x="35585" y="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3" name="フリーフォーム 1892">
              <a:extLst>
                <a:ext uri="{FF2B5EF4-FFF2-40B4-BE49-F238E27FC236}">
                  <a16:creationId xmlns:a16="http://schemas.microsoft.com/office/drawing/2014/main" id="{D239AB52-2775-8661-0406-8B768C892358}"/>
                </a:ext>
              </a:extLst>
            </p:cNvPr>
            <p:cNvSpPr/>
            <p:nvPr/>
          </p:nvSpPr>
          <p:spPr>
            <a:xfrm>
              <a:off x="3999290" y="2882819"/>
              <a:ext cx="258629" cy="133960"/>
            </a:xfrm>
            <a:custGeom>
              <a:avLst/>
              <a:gdLst>
                <a:gd name="connsiteX0" fmla="*/ 71060 w 258629"/>
                <a:gd name="connsiteY0" fmla="*/ 81 h 133960"/>
                <a:gd name="connsiteX1" fmla="*/ 137735 w 258629"/>
                <a:gd name="connsiteY1" fmla="*/ 54056 h 133960"/>
                <a:gd name="connsiteX2" fmla="*/ 226635 w 258629"/>
                <a:gd name="connsiteY2" fmla="*/ 98506 h 133960"/>
                <a:gd name="connsiteX3" fmla="*/ 198060 w 258629"/>
                <a:gd name="connsiteY3" fmla="*/ 85806 h 133960"/>
                <a:gd name="connsiteX4" fmla="*/ 1210 w 258629"/>
                <a:gd name="connsiteY4" fmla="*/ 47706 h 133960"/>
                <a:gd name="connsiteX5" fmla="*/ 121860 w 258629"/>
                <a:gd name="connsiteY5" fmla="*/ 95331 h 133960"/>
                <a:gd name="connsiteX6" fmla="*/ 258385 w 258629"/>
                <a:gd name="connsiteY6" fmla="*/ 133431 h 133960"/>
                <a:gd name="connsiteX7" fmla="*/ 153610 w 258629"/>
                <a:gd name="connsiteY7" fmla="*/ 66756 h 133960"/>
                <a:gd name="connsiteX8" fmla="*/ 71060 w 258629"/>
                <a:gd name="connsiteY8" fmla="*/ 81 h 13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629" h="133960">
                  <a:moveTo>
                    <a:pt x="71060" y="81"/>
                  </a:moveTo>
                  <a:cubicBezTo>
                    <a:pt x="68414" y="-2036"/>
                    <a:pt x="111806" y="37652"/>
                    <a:pt x="137735" y="54056"/>
                  </a:cubicBezTo>
                  <a:cubicBezTo>
                    <a:pt x="163664" y="70460"/>
                    <a:pt x="216581" y="93214"/>
                    <a:pt x="226635" y="98506"/>
                  </a:cubicBezTo>
                  <a:cubicBezTo>
                    <a:pt x="236689" y="103798"/>
                    <a:pt x="235631" y="94273"/>
                    <a:pt x="198060" y="85806"/>
                  </a:cubicBezTo>
                  <a:cubicBezTo>
                    <a:pt x="160489" y="77339"/>
                    <a:pt x="13910" y="46119"/>
                    <a:pt x="1210" y="47706"/>
                  </a:cubicBezTo>
                  <a:cubicBezTo>
                    <a:pt x="-11490" y="49293"/>
                    <a:pt x="78998" y="81044"/>
                    <a:pt x="121860" y="95331"/>
                  </a:cubicBezTo>
                  <a:cubicBezTo>
                    <a:pt x="164722" y="109618"/>
                    <a:pt x="253093" y="138194"/>
                    <a:pt x="258385" y="133431"/>
                  </a:cubicBezTo>
                  <a:cubicBezTo>
                    <a:pt x="263677" y="128669"/>
                    <a:pt x="181656" y="84219"/>
                    <a:pt x="153610" y="66756"/>
                  </a:cubicBezTo>
                  <a:cubicBezTo>
                    <a:pt x="125564" y="49294"/>
                    <a:pt x="73706" y="2198"/>
                    <a:pt x="71060" y="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4" name="フリーフォーム 1893">
              <a:extLst>
                <a:ext uri="{FF2B5EF4-FFF2-40B4-BE49-F238E27FC236}">
                  <a16:creationId xmlns:a16="http://schemas.microsoft.com/office/drawing/2014/main" id="{1A73B421-7376-D9C6-3C7C-6C927F9CB99F}"/>
                </a:ext>
              </a:extLst>
            </p:cNvPr>
            <p:cNvSpPr/>
            <p:nvPr/>
          </p:nvSpPr>
          <p:spPr>
            <a:xfrm>
              <a:off x="3686126" y="3091509"/>
              <a:ext cx="233827" cy="208177"/>
            </a:xfrm>
            <a:custGeom>
              <a:avLst/>
              <a:gdLst>
                <a:gd name="connsiteX0" fmla="*/ 49 w 233827"/>
                <a:gd name="connsiteY0" fmla="*/ 102541 h 208177"/>
                <a:gd name="connsiteX1" fmla="*/ 85774 w 233827"/>
                <a:gd name="connsiteY1" fmla="*/ 96191 h 208177"/>
                <a:gd name="connsiteX2" fmla="*/ 130224 w 233827"/>
                <a:gd name="connsiteY2" fmla="*/ 32691 h 208177"/>
                <a:gd name="connsiteX3" fmla="*/ 231824 w 233827"/>
                <a:gd name="connsiteY3" fmla="*/ 45391 h 208177"/>
                <a:gd name="connsiteX4" fmla="*/ 200074 w 233827"/>
                <a:gd name="connsiteY4" fmla="*/ 105716 h 208177"/>
                <a:gd name="connsiteX5" fmla="*/ 228649 w 233827"/>
                <a:gd name="connsiteY5" fmla="*/ 207316 h 208177"/>
                <a:gd name="connsiteX6" fmla="*/ 177849 w 233827"/>
                <a:gd name="connsiteY6" fmla="*/ 153341 h 208177"/>
                <a:gd name="connsiteX7" fmla="*/ 165149 w 233827"/>
                <a:gd name="connsiteY7" fmla="*/ 131116 h 208177"/>
                <a:gd name="connsiteX8" fmla="*/ 196899 w 233827"/>
                <a:gd name="connsiteY8" fmla="*/ 19991 h 208177"/>
                <a:gd name="connsiteX9" fmla="*/ 130224 w 233827"/>
                <a:gd name="connsiteY9" fmla="*/ 4116 h 208177"/>
                <a:gd name="connsiteX10" fmla="*/ 98474 w 233827"/>
                <a:gd name="connsiteY10" fmla="*/ 67616 h 208177"/>
                <a:gd name="connsiteX11" fmla="*/ 49 w 233827"/>
                <a:gd name="connsiteY11" fmla="*/ 102541 h 20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27" h="208177">
                  <a:moveTo>
                    <a:pt x="49" y="102541"/>
                  </a:moveTo>
                  <a:cubicBezTo>
                    <a:pt x="-2068" y="107303"/>
                    <a:pt x="64078" y="107833"/>
                    <a:pt x="85774" y="96191"/>
                  </a:cubicBezTo>
                  <a:cubicBezTo>
                    <a:pt x="107470" y="84549"/>
                    <a:pt x="105882" y="41158"/>
                    <a:pt x="130224" y="32691"/>
                  </a:cubicBezTo>
                  <a:cubicBezTo>
                    <a:pt x="154566" y="24224"/>
                    <a:pt x="220182" y="33220"/>
                    <a:pt x="231824" y="45391"/>
                  </a:cubicBezTo>
                  <a:cubicBezTo>
                    <a:pt x="243466" y="57562"/>
                    <a:pt x="200603" y="78729"/>
                    <a:pt x="200074" y="105716"/>
                  </a:cubicBezTo>
                  <a:cubicBezTo>
                    <a:pt x="199545" y="132703"/>
                    <a:pt x="232353" y="199379"/>
                    <a:pt x="228649" y="207316"/>
                  </a:cubicBezTo>
                  <a:cubicBezTo>
                    <a:pt x="224945" y="215253"/>
                    <a:pt x="188432" y="166041"/>
                    <a:pt x="177849" y="153341"/>
                  </a:cubicBezTo>
                  <a:cubicBezTo>
                    <a:pt x="167266" y="140641"/>
                    <a:pt x="161974" y="153341"/>
                    <a:pt x="165149" y="131116"/>
                  </a:cubicBezTo>
                  <a:cubicBezTo>
                    <a:pt x="168324" y="108891"/>
                    <a:pt x="202720" y="41158"/>
                    <a:pt x="196899" y="19991"/>
                  </a:cubicBezTo>
                  <a:cubicBezTo>
                    <a:pt x="191078" y="-1176"/>
                    <a:pt x="146628" y="-3822"/>
                    <a:pt x="130224" y="4116"/>
                  </a:cubicBezTo>
                  <a:cubicBezTo>
                    <a:pt x="113820" y="12053"/>
                    <a:pt x="115407" y="49095"/>
                    <a:pt x="98474" y="67616"/>
                  </a:cubicBezTo>
                  <a:cubicBezTo>
                    <a:pt x="81541" y="86137"/>
                    <a:pt x="2166" y="97779"/>
                    <a:pt x="49" y="102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5" name="フリーフォーム 1894">
              <a:extLst>
                <a:ext uri="{FF2B5EF4-FFF2-40B4-BE49-F238E27FC236}">
                  <a16:creationId xmlns:a16="http://schemas.microsoft.com/office/drawing/2014/main" id="{0E3227DD-781A-1A28-2520-827833FBE7A1}"/>
                </a:ext>
              </a:extLst>
            </p:cNvPr>
            <p:cNvSpPr/>
            <p:nvPr/>
          </p:nvSpPr>
          <p:spPr>
            <a:xfrm>
              <a:off x="4340225" y="2816046"/>
              <a:ext cx="248095" cy="357317"/>
            </a:xfrm>
            <a:custGeom>
              <a:avLst/>
              <a:gdLst>
                <a:gd name="connsiteX0" fmla="*/ 0 w 248095"/>
                <a:gd name="connsiteY0" fmla="*/ 179 h 357317"/>
                <a:gd name="connsiteX1" fmla="*/ 180975 w 248095"/>
                <a:gd name="connsiteY1" fmla="*/ 50979 h 357317"/>
                <a:gd name="connsiteX2" fmla="*/ 193675 w 248095"/>
                <a:gd name="connsiteY2" fmla="*/ 158929 h 357317"/>
                <a:gd name="connsiteX3" fmla="*/ 200025 w 248095"/>
                <a:gd name="connsiteY3" fmla="*/ 171629 h 357317"/>
                <a:gd name="connsiteX4" fmla="*/ 200025 w 248095"/>
                <a:gd name="connsiteY4" fmla="*/ 203379 h 357317"/>
                <a:gd name="connsiteX5" fmla="*/ 120650 w 248095"/>
                <a:gd name="connsiteY5" fmla="*/ 292279 h 357317"/>
                <a:gd name="connsiteX6" fmla="*/ 168275 w 248095"/>
                <a:gd name="connsiteY6" fmla="*/ 260529 h 357317"/>
                <a:gd name="connsiteX7" fmla="*/ 247650 w 248095"/>
                <a:gd name="connsiteY7" fmla="*/ 355779 h 357317"/>
                <a:gd name="connsiteX8" fmla="*/ 200025 w 248095"/>
                <a:gd name="connsiteY8" fmla="*/ 308154 h 357317"/>
                <a:gd name="connsiteX9" fmla="*/ 190500 w 248095"/>
                <a:gd name="connsiteY9" fmla="*/ 165279 h 357317"/>
                <a:gd name="connsiteX10" fmla="*/ 203200 w 248095"/>
                <a:gd name="connsiteY10" fmla="*/ 165279 h 357317"/>
                <a:gd name="connsiteX11" fmla="*/ 180975 w 248095"/>
                <a:gd name="connsiteY11" fmla="*/ 66854 h 357317"/>
                <a:gd name="connsiteX12" fmla="*/ 0 w 248095"/>
                <a:gd name="connsiteY12" fmla="*/ 179 h 35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095" h="357317">
                  <a:moveTo>
                    <a:pt x="0" y="179"/>
                  </a:moveTo>
                  <a:cubicBezTo>
                    <a:pt x="0" y="-2467"/>
                    <a:pt x="148696" y="24521"/>
                    <a:pt x="180975" y="50979"/>
                  </a:cubicBezTo>
                  <a:cubicBezTo>
                    <a:pt x="213254" y="77437"/>
                    <a:pt x="190500" y="138821"/>
                    <a:pt x="193675" y="158929"/>
                  </a:cubicBezTo>
                  <a:cubicBezTo>
                    <a:pt x="196850" y="179037"/>
                    <a:pt x="198967" y="164221"/>
                    <a:pt x="200025" y="171629"/>
                  </a:cubicBezTo>
                  <a:cubicBezTo>
                    <a:pt x="201083" y="179037"/>
                    <a:pt x="213254" y="183271"/>
                    <a:pt x="200025" y="203379"/>
                  </a:cubicBezTo>
                  <a:cubicBezTo>
                    <a:pt x="186796" y="223487"/>
                    <a:pt x="125942" y="282754"/>
                    <a:pt x="120650" y="292279"/>
                  </a:cubicBezTo>
                  <a:cubicBezTo>
                    <a:pt x="115358" y="301804"/>
                    <a:pt x="147108" y="249946"/>
                    <a:pt x="168275" y="260529"/>
                  </a:cubicBezTo>
                  <a:cubicBezTo>
                    <a:pt x="189442" y="271112"/>
                    <a:pt x="242358" y="347842"/>
                    <a:pt x="247650" y="355779"/>
                  </a:cubicBezTo>
                  <a:cubicBezTo>
                    <a:pt x="252942" y="363716"/>
                    <a:pt x="209550" y="339904"/>
                    <a:pt x="200025" y="308154"/>
                  </a:cubicBezTo>
                  <a:cubicBezTo>
                    <a:pt x="190500" y="276404"/>
                    <a:pt x="189971" y="189091"/>
                    <a:pt x="190500" y="165279"/>
                  </a:cubicBezTo>
                  <a:cubicBezTo>
                    <a:pt x="191029" y="141467"/>
                    <a:pt x="204787" y="181683"/>
                    <a:pt x="203200" y="165279"/>
                  </a:cubicBezTo>
                  <a:cubicBezTo>
                    <a:pt x="201613" y="148875"/>
                    <a:pt x="212725" y="94371"/>
                    <a:pt x="180975" y="66854"/>
                  </a:cubicBezTo>
                  <a:cubicBezTo>
                    <a:pt x="149225" y="39337"/>
                    <a:pt x="0" y="2825"/>
                    <a:pt x="0" y="1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6" name="フリーフォーム 1895">
              <a:extLst>
                <a:ext uri="{FF2B5EF4-FFF2-40B4-BE49-F238E27FC236}">
                  <a16:creationId xmlns:a16="http://schemas.microsoft.com/office/drawing/2014/main" id="{F52772B1-1EE6-D636-CA17-34B717DE8ADF}"/>
                </a:ext>
              </a:extLst>
            </p:cNvPr>
            <p:cNvSpPr/>
            <p:nvPr/>
          </p:nvSpPr>
          <p:spPr>
            <a:xfrm>
              <a:off x="4637071" y="2780786"/>
              <a:ext cx="528042" cy="333692"/>
            </a:xfrm>
            <a:custGeom>
              <a:avLst/>
              <a:gdLst>
                <a:gd name="connsiteX0" fmla="*/ 525479 w 528042"/>
                <a:gd name="connsiteY0" fmla="*/ 514 h 333692"/>
                <a:gd name="connsiteX1" fmla="*/ 430229 w 528042"/>
                <a:gd name="connsiteY1" fmla="*/ 92589 h 333692"/>
                <a:gd name="connsiteX2" fmla="*/ 334979 w 528042"/>
                <a:gd name="connsiteY2" fmla="*/ 149739 h 333692"/>
                <a:gd name="connsiteX3" fmla="*/ 30179 w 528042"/>
                <a:gd name="connsiteY3" fmla="*/ 238639 h 333692"/>
                <a:gd name="connsiteX4" fmla="*/ 61929 w 528042"/>
                <a:gd name="connsiteY4" fmla="*/ 238639 h 333692"/>
                <a:gd name="connsiteX5" fmla="*/ 30179 w 528042"/>
                <a:gd name="connsiteY5" fmla="*/ 295789 h 333692"/>
                <a:gd name="connsiteX6" fmla="*/ 119079 w 528042"/>
                <a:gd name="connsiteY6" fmla="*/ 308489 h 333692"/>
                <a:gd name="connsiteX7" fmla="*/ 439754 w 528042"/>
                <a:gd name="connsiteY7" fmla="*/ 314839 h 333692"/>
                <a:gd name="connsiteX8" fmla="*/ 519129 w 528042"/>
                <a:gd name="connsiteY8" fmla="*/ 276739 h 333692"/>
                <a:gd name="connsiteX9" fmla="*/ 388954 w 528042"/>
                <a:gd name="connsiteY9" fmla="*/ 327539 h 333692"/>
                <a:gd name="connsiteX10" fmla="*/ 227029 w 528042"/>
                <a:gd name="connsiteY10" fmla="*/ 330714 h 333692"/>
                <a:gd name="connsiteX11" fmla="*/ 4779 w 528042"/>
                <a:gd name="connsiteY11" fmla="*/ 308489 h 333692"/>
                <a:gd name="connsiteX12" fmla="*/ 77804 w 528042"/>
                <a:gd name="connsiteY12" fmla="*/ 225939 h 333692"/>
                <a:gd name="connsiteX13" fmla="*/ 115904 w 528042"/>
                <a:gd name="connsiteY13" fmla="*/ 187839 h 333692"/>
                <a:gd name="connsiteX14" fmla="*/ 411179 w 528042"/>
                <a:gd name="connsiteY14" fmla="*/ 111639 h 333692"/>
                <a:gd name="connsiteX15" fmla="*/ 322279 w 528042"/>
                <a:gd name="connsiteY15" fmla="*/ 137039 h 333692"/>
                <a:gd name="connsiteX16" fmla="*/ 525479 w 528042"/>
                <a:gd name="connsiteY16" fmla="*/ 514 h 33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8042" h="333692">
                  <a:moveTo>
                    <a:pt x="525479" y="514"/>
                  </a:moveTo>
                  <a:cubicBezTo>
                    <a:pt x="543471" y="-6894"/>
                    <a:pt x="461979" y="67718"/>
                    <a:pt x="430229" y="92589"/>
                  </a:cubicBezTo>
                  <a:cubicBezTo>
                    <a:pt x="398479" y="117460"/>
                    <a:pt x="401654" y="125397"/>
                    <a:pt x="334979" y="149739"/>
                  </a:cubicBezTo>
                  <a:cubicBezTo>
                    <a:pt x="268304" y="174081"/>
                    <a:pt x="75687" y="223822"/>
                    <a:pt x="30179" y="238639"/>
                  </a:cubicBezTo>
                  <a:cubicBezTo>
                    <a:pt x="-15329" y="253456"/>
                    <a:pt x="61929" y="229114"/>
                    <a:pt x="61929" y="238639"/>
                  </a:cubicBezTo>
                  <a:cubicBezTo>
                    <a:pt x="61929" y="248164"/>
                    <a:pt x="20654" y="284147"/>
                    <a:pt x="30179" y="295789"/>
                  </a:cubicBezTo>
                  <a:cubicBezTo>
                    <a:pt x="39704" y="307431"/>
                    <a:pt x="50817" y="305314"/>
                    <a:pt x="119079" y="308489"/>
                  </a:cubicBezTo>
                  <a:cubicBezTo>
                    <a:pt x="187341" y="311664"/>
                    <a:pt x="373079" y="320131"/>
                    <a:pt x="439754" y="314839"/>
                  </a:cubicBezTo>
                  <a:cubicBezTo>
                    <a:pt x="506429" y="309547"/>
                    <a:pt x="527596" y="274622"/>
                    <a:pt x="519129" y="276739"/>
                  </a:cubicBezTo>
                  <a:cubicBezTo>
                    <a:pt x="510662" y="278856"/>
                    <a:pt x="437637" y="318543"/>
                    <a:pt x="388954" y="327539"/>
                  </a:cubicBezTo>
                  <a:cubicBezTo>
                    <a:pt x="340271" y="336535"/>
                    <a:pt x="291058" y="333889"/>
                    <a:pt x="227029" y="330714"/>
                  </a:cubicBezTo>
                  <a:cubicBezTo>
                    <a:pt x="163000" y="327539"/>
                    <a:pt x="29650" y="325951"/>
                    <a:pt x="4779" y="308489"/>
                  </a:cubicBezTo>
                  <a:cubicBezTo>
                    <a:pt x="-20092" y="291027"/>
                    <a:pt x="59283" y="246047"/>
                    <a:pt x="77804" y="225939"/>
                  </a:cubicBezTo>
                  <a:cubicBezTo>
                    <a:pt x="96325" y="205831"/>
                    <a:pt x="60341" y="206889"/>
                    <a:pt x="115904" y="187839"/>
                  </a:cubicBezTo>
                  <a:cubicBezTo>
                    <a:pt x="171466" y="168789"/>
                    <a:pt x="376783" y="120106"/>
                    <a:pt x="411179" y="111639"/>
                  </a:cubicBezTo>
                  <a:cubicBezTo>
                    <a:pt x="445575" y="103172"/>
                    <a:pt x="305875" y="151856"/>
                    <a:pt x="322279" y="137039"/>
                  </a:cubicBezTo>
                  <a:cubicBezTo>
                    <a:pt x="338683" y="122222"/>
                    <a:pt x="507487" y="7922"/>
                    <a:pt x="525479" y="5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7" name="フリーフォーム 1896">
              <a:extLst>
                <a:ext uri="{FF2B5EF4-FFF2-40B4-BE49-F238E27FC236}">
                  <a16:creationId xmlns:a16="http://schemas.microsoft.com/office/drawing/2014/main" id="{D897CFD4-7B20-C8DD-4A2D-57C28446330C}"/>
                </a:ext>
              </a:extLst>
            </p:cNvPr>
            <p:cNvSpPr/>
            <p:nvPr/>
          </p:nvSpPr>
          <p:spPr>
            <a:xfrm>
              <a:off x="4654550" y="2707704"/>
              <a:ext cx="504905" cy="124396"/>
            </a:xfrm>
            <a:custGeom>
              <a:avLst/>
              <a:gdLst>
                <a:gd name="connsiteX0" fmla="*/ 0 w 504905"/>
                <a:gd name="connsiteY0" fmla="*/ 124396 h 124396"/>
                <a:gd name="connsiteX1" fmla="*/ 336550 w 504905"/>
                <a:gd name="connsiteY1" fmla="*/ 22796 h 124396"/>
                <a:gd name="connsiteX2" fmla="*/ 466725 w 504905"/>
                <a:gd name="connsiteY2" fmla="*/ 3746 h 124396"/>
                <a:gd name="connsiteX3" fmla="*/ 460375 w 504905"/>
                <a:gd name="connsiteY3" fmla="*/ 35496 h 124396"/>
                <a:gd name="connsiteX4" fmla="*/ 504825 w 504905"/>
                <a:gd name="connsiteY4" fmla="*/ 86296 h 124396"/>
                <a:gd name="connsiteX5" fmla="*/ 447675 w 504905"/>
                <a:gd name="connsiteY5" fmla="*/ 571 h 124396"/>
                <a:gd name="connsiteX6" fmla="*/ 346075 w 504905"/>
                <a:gd name="connsiteY6" fmla="*/ 51371 h 124396"/>
                <a:gd name="connsiteX7" fmla="*/ 219075 w 504905"/>
                <a:gd name="connsiteY7" fmla="*/ 98996 h 124396"/>
                <a:gd name="connsiteX8" fmla="*/ 358775 w 504905"/>
                <a:gd name="connsiteY8" fmla="*/ 38671 h 124396"/>
                <a:gd name="connsiteX9" fmla="*/ 219075 w 504905"/>
                <a:gd name="connsiteY9" fmla="*/ 73596 h 124396"/>
                <a:gd name="connsiteX10" fmla="*/ 0 w 504905"/>
                <a:gd name="connsiteY10" fmla="*/ 124396 h 12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905" h="124396">
                  <a:moveTo>
                    <a:pt x="0" y="124396"/>
                  </a:moveTo>
                  <a:cubicBezTo>
                    <a:pt x="129381" y="83650"/>
                    <a:pt x="258763" y="42904"/>
                    <a:pt x="336550" y="22796"/>
                  </a:cubicBezTo>
                  <a:cubicBezTo>
                    <a:pt x="414338" y="2688"/>
                    <a:pt x="466725" y="3746"/>
                    <a:pt x="466725" y="3746"/>
                  </a:cubicBezTo>
                  <a:cubicBezTo>
                    <a:pt x="487362" y="5863"/>
                    <a:pt x="454025" y="21738"/>
                    <a:pt x="460375" y="35496"/>
                  </a:cubicBezTo>
                  <a:cubicBezTo>
                    <a:pt x="466725" y="49254"/>
                    <a:pt x="506942" y="92117"/>
                    <a:pt x="504825" y="86296"/>
                  </a:cubicBezTo>
                  <a:cubicBezTo>
                    <a:pt x="502708" y="80475"/>
                    <a:pt x="474133" y="6392"/>
                    <a:pt x="447675" y="571"/>
                  </a:cubicBezTo>
                  <a:cubicBezTo>
                    <a:pt x="421217" y="-5250"/>
                    <a:pt x="384175" y="34967"/>
                    <a:pt x="346075" y="51371"/>
                  </a:cubicBezTo>
                  <a:cubicBezTo>
                    <a:pt x="307975" y="67775"/>
                    <a:pt x="216958" y="101113"/>
                    <a:pt x="219075" y="98996"/>
                  </a:cubicBezTo>
                  <a:cubicBezTo>
                    <a:pt x="221192" y="96879"/>
                    <a:pt x="358775" y="42904"/>
                    <a:pt x="358775" y="38671"/>
                  </a:cubicBezTo>
                  <a:cubicBezTo>
                    <a:pt x="358775" y="34438"/>
                    <a:pt x="219075" y="73596"/>
                    <a:pt x="219075" y="73596"/>
                  </a:cubicBezTo>
                  <a:lnTo>
                    <a:pt x="0" y="1243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8" name="フリーフォーム 1897">
              <a:extLst>
                <a:ext uri="{FF2B5EF4-FFF2-40B4-BE49-F238E27FC236}">
                  <a16:creationId xmlns:a16="http://schemas.microsoft.com/office/drawing/2014/main" id="{B0A7E573-BE06-0DC8-ADFE-FB2521E42FF0}"/>
                </a:ext>
              </a:extLst>
            </p:cNvPr>
            <p:cNvSpPr/>
            <p:nvPr/>
          </p:nvSpPr>
          <p:spPr>
            <a:xfrm>
              <a:off x="5098534" y="2695562"/>
              <a:ext cx="181536" cy="464711"/>
            </a:xfrm>
            <a:custGeom>
              <a:avLst/>
              <a:gdLst>
                <a:gd name="connsiteX0" fmla="*/ 22741 w 181536"/>
                <a:gd name="connsiteY0" fmla="*/ 13 h 464711"/>
                <a:gd name="connsiteX1" fmla="*/ 130691 w 181536"/>
                <a:gd name="connsiteY1" fmla="*/ 180988 h 464711"/>
                <a:gd name="connsiteX2" fmla="*/ 175141 w 181536"/>
                <a:gd name="connsiteY2" fmla="*/ 250838 h 464711"/>
                <a:gd name="connsiteX3" fmla="*/ 156091 w 181536"/>
                <a:gd name="connsiteY3" fmla="*/ 307988 h 464711"/>
                <a:gd name="connsiteX4" fmla="*/ 516 w 181536"/>
                <a:gd name="connsiteY4" fmla="*/ 463563 h 464711"/>
                <a:gd name="connsiteX5" fmla="*/ 108466 w 181536"/>
                <a:gd name="connsiteY5" fmla="*/ 374663 h 464711"/>
                <a:gd name="connsiteX6" fmla="*/ 181491 w 181536"/>
                <a:gd name="connsiteY6" fmla="*/ 298463 h 464711"/>
                <a:gd name="connsiteX7" fmla="*/ 117991 w 181536"/>
                <a:gd name="connsiteY7" fmla="*/ 190513 h 464711"/>
                <a:gd name="connsiteX8" fmla="*/ 22741 w 181536"/>
                <a:gd name="connsiteY8" fmla="*/ 13 h 46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536" h="464711">
                  <a:moveTo>
                    <a:pt x="22741" y="13"/>
                  </a:moveTo>
                  <a:cubicBezTo>
                    <a:pt x="24858" y="-1575"/>
                    <a:pt x="105291" y="139184"/>
                    <a:pt x="130691" y="180988"/>
                  </a:cubicBezTo>
                  <a:cubicBezTo>
                    <a:pt x="156091" y="222792"/>
                    <a:pt x="170908" y="229671"/>
                    <a:pt x="175141" y="250838"/>
                  </a:cubicBezTo>
                  <a:cubicBezTo>
                    <a:pt x="179374" y="272005"/>
                    <a:pt x="185195" y="272534"/>
                    <a:pt x="156091" y="307988"/>
                  </a:cubicBezTo>
                  <a:cubicBezTo>
                    <a:pt x="126987" y="343442"/>
                    <a:pt x="8453" y="452451"/>
                    <a:pt x="516" y="463563"/>
                  </a:cubicBezTo>
                  <a:cubicBezTo>
                    <a:pt x="-7422" y="474676"/>
                    <a:pt x="78304" y="402180"/>
                    <a:pt x="108466" y="374663"/>
                  </a:cubicBezTo>
                  <a:cubicBezTo>
                    <a:pt x="138628" y="347146"/>
                    <a:pt x="179904" y="329155"/>
                    <a:pt x="181491" y="298463"/>
                  </a:cubicBezTo>
                  <a:cubicBezTo>
                    <a:pt x="183079" y="267771"/>
                    <a:pt x="142862" y="236550"/>
                    <a:pt x="117991" y="190513"/>
                  </a:cubicBezTo>
                  <a:cubicBezTo>
                    <a:pt x="93120" y="144476"/>
                    <a:pt x="20624" y="1601"/>
                    <a:pt x="22741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9" name="フリーフォーム 1898">
              <a:extLst>
                <a:ext uri="{FF2B5EF4-FFF2-40B4-BE49-F238E27FC236}">
                  <a16:creationId xmlns:a16="http://schemas.microsoft.com/office/drawing/2014/main" id="{884304F9-D17C-5B6D-2E70-DD32E4A7E6FC}"/>
                </a:ext>
              </a:extLst>
            </p:cNvPr>
            <p:cNvSpPr/>
            <p:nvPr/>
          </p:nvSpPr>
          <p:spPr>
            <a:xfrm>
              <a:off x="5076567" y="2933565"/>
              <a:ext cx="188547" cy="213503"/>
            </a:xfrm>
            <a:custGeom>
              <a:avLst/>
              <a:gdLst>
                <a:gd name="connsiteX0" fmla="*/ 187583 w 188547"/>
                <a:gd name="connsiteY0" fmla="*/ 135 h 213503"/>
                <a:gd name="connsiteX1" fmla="*/ 136783 w 188547"/>
                <a:gd name="connsiteY1" fmla="*/ 85860 h 213503"/>
                <a:gd name="connsiteX2" fmla="*/ 258 w 188547"/>
                <a:gd name="connsiteY2" fmla="*/ 212860 h 213503"/>
                <a:gd name="connsiteX3" fmla="*/ 101858 w 188547"/>
                <a:gd name="connsiteY3" fmla="*/ 136660 h 213503"/>
                <a:gd name="connsiteX4" fmla="*/ 79633 w 188547"/>
                <a:gd name="connsiteY4" fmla="*/ 171585 h 213503"/>
                <a:gd name="connsiteX5" fmla="*/ 98683 w 188547"/>
                <a:gd name="connsiteY5" fmla="*/ 104910 h 213503"/>
                <a:gd name="connsiteX6" fmla="*/ 187583 w 188547"/>
                <a:gd name="connsiteY6" fmla="*/ 135 h 21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547" h="213503">
                  <a:moveTo>
                    <a:pt x="187583" y="135"/>
                  </a:moveTo>
                  <a:cubicBezTo>
                    <a:pt x="193933" y="-3040"/>
                    <a:pt x="168004" y="50406"/>
                    <a:pt x="136783" y="85860"/>
                  </a:cubicBezTo>
                  <a:cubicBezTo>
                    <a:pt x="105562" y="121314"/>
                    <a:pt x="6079" y="204393"/>
                    <a:pt x="258" y="212860"/>
                  </a:cubicBezTo>
                  <a:cubicBezTo>
                    <a:pt x="-5563" y="221327"/>
                    <a:pt x="88629" y="143539"/>
                    <a:pt x="101858" y="136660"/>
                  </a:cubicBezTo>
                  <a:cubicBezTo>
                    <a:pt x="115087" y="129781"/>
                    <a:pt x="80162" y="176877"/>
                    <a:pt x="79633" y="171585"/>
                  </a:cubicBezTo>
                  <a:cubicBezTo>
                    <a:pt x="79104" y="166293"/>
                    <a:pt x="81221" y="129781"/>
                    <a:pt x="98683" y="104910"/>
                  </a:cubicBezTo>
                  <a:cubicBezTo>
                    <a:pt x="116145" y="80039"/>
                    <a:pt x="181233" y="3310"/>
                    <a:pt x="187583" y="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0" name="フリーフォーム 1899">
              <a:extLst>
                <a:ext uri="{FF2B5EF4-FFF2-40B4-BE49-F238E27FC236}">
                  <a16:creationId xmlns:a16="http://schemas.microsoft.com/office/drawing/2014/main" id="{E39FDAD6-0CCF-EAE8-CCD4-3E0286AB22BF}"/>
                </a:ext>
              </a:extLst>
            </p:cNvPr>
            <p:cNvSpPr/>
            <p:nvPr/>
          </p:nvSpPr>
          <p:spPr>
            <a:xfrm>
              <a:off x="4546458" y="2790792"/>
              <a:ext cx="225567" cy="378537"/>
            </a:xfrm>
            <a:custGeom>
              <a:avLst/>
              <a:gdLst>
                <a:gd name="connsiteX0" fmla="*/ 225567 w 225567"/>
                <a:gd name="connsiteY0" fmla="*/ 33 h 378537"/>
                <a:gd name="connsiteX1" fmla="*/ 16017 w 225567"/>
                <a:gd name="connsiteY1" fmla="*/ 76233 h 378537"/>
                <a:gd name="connsiteX2" fmla="*/ 54117 w 225567"/>
                <a:gd name="connsiteY2" fmla="*/ 130208 h 378537"/>
                <a:gd name="connsiteX3" fmla="*/ 22367 w 225567"/>
                <a:gd name="connsiteY3" fmla="*/ 196883 h 378537"/>
                <a:gd name="connsiteX4" fmla="*/ 35067 w 225567"/>
                <a:gd name="connsiteY4" fmla="*/ 241333 h 378537"/>
                <a:gd name="connsiteX5" fmla="*/ 19192 w 225567"/>
                <a:gd name="connsiteY5" fmla="*/ 304833 h 378537"/>
                <a:gd name="connsiteX6" fmla="*/ 38242 w 225567"/>
                <a:gd name="connsiteY6" fmla="*/ 327058 h 378537"/>
                <a:gd name="connsiteX7" fmla="*/ 89042 w 225567"/>
                <a:gd name="connsiteY7" fmla="*/ 377858 h 378537"/>
                <a:gd name="connsiteX8" fmla="*/ 44592 w 225567"/>
                <a:gd name="connsiteY8" fmla="*/ 352458 h 378537"/>
                <a:gd name="connsiteX9" fmla="*/ 9667 w 225567"/>
                <a:gd name="connsiteY9" fmla="*/ 298483 h 378537"/>
                <a:gd name="connsiteX10" fmla="*/ 38242 w 225567"/>
                <a:gd name="connsiteY10" fmla="*/ 222283 h 378537"/>
                <a:gd name="connsiteX11" fmla="*/ 35067 w 225567"/>
                <a:gd name="connsiteY11" fmla="*/ 123858 h 378537"/>
                <a:gd name="connsiteX12" fmla="*/ 16017 w 225567"/>
                <a:gd name="connsiteY12" fmla="*/ 85758 h 378537"/>
                <a:gd name="connsiteX13" fmla="*/ 16017 w 225567"/>
                <a:gd name="connsiteY13" fmla="*/ 66708 h 378537"/>
                <a:gd name="connsiteX14" fmla="*/ 225567 w 225567"/>
                <a:gd name="connsiteY14" fmla="*/ 33 h 3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567" h="378537">
                  <a:moveTo>
                    <a:pt x="225567" y="33"/>
                  </a:moveTo>
                  <a:cubicBezTo>
                    <a:pt x="225567" y="1620"/>
                    <a:pt x="44592" y="54537"/>
                    <a:pt x="16017" y="76233"/>
                  </a:cubicBezTo>
                  <a:cubicBezTo>
                    <a:pt x="-12558" y="97929"/>
                    <a:pt x="53059" y="110100"/>
                    <a:pt x="54117" y="130208"/>
                  </a:cubicBezTo>
                  <a:cubicBezTo>
                    <a:pt x="55175" y="150316"/>
                    <a:pt x="25542" y="178362"/>
                    <a:pt x="22367" y="196883"/>
                  </a:cubicBezTo>
                  <a:cubicBezTo>
                    <a:pt x="19192" y="215404"/>
                    <a:pt x="35596" y="223341"/>
                    <a:pt x="35067" y="241333"/>
                  </a:cubicBezTo>
                  <a:cubicBezTo>
                    <a:pt x="34538" y="259325"/>
                    <a:pt x="18663" y="290546"/>
                    <a:pt x="19192" y="304833"/>
                  </a:cubicBezTo>
                  <a:cubicBezTo>
                    <a:pt x="19721" y="319121"/>
                    <a:pt x="26600" y="314887"/>
                    <a:pt x="38242" y="327058"/>
                  </a:cubicBezTo>
                  <a:cubicBezTo>
                    <a:pt x="49884" y="339229"/>
                    <a:pt x="87984" y="373625"/>
                    <a:pt x="89042" y="377858"/>
                  </a:cubicBezTo>
                  <a:cubicBezTo>
                    <a:pt x="90100" y="382091"/>
                    <a:pt x="57821" y="365687"/>
                    <a:pt x="44592" y="352458"/>
                  </a:cubicBezTo>
                  <a:cubicBezTo>
                    <a:pt x="31363" y="339229"/>
                    <a:pt x="10725" y="320179"/>
                    <a:pt x="9667" y="298483"/>
                  </a:cubicBezTo>
                  <a:cubicBezTo>
                    <a:pt x="8609" y="276787"/>
                    <a:pt x="34009" y="251387"/>
                    <a:pt x="38242" y="222283"/>
                  </a:cubicBezTo>
                  <a:cubicBezTo>
                    <a:pt x="42475" y="193179"/>
                    <a:pt x="38771" y="146612"/>
                    <a:pt x="35067" y="123858"/>
                  </a:cubicBezTo>
                  <a:cubicBezTo>
                    <a:pt x="31363" y="101104"/>
                    <a:pt x="19192" y="95283"/>
                    <a:pt x="16017" y="85758"/>
                  </a:cubicBezTo>
                  <a:cubicBezTo>
                    <a:pt x="12842" y="76233"/>
                    <a:pt x="-18379" y="79937"/>
                    <a:pt x="16017" y="66708"/>
                  </a:cubicBezTo>
                  <a:cubicBezTo>
                    <a:pt x="50413" y="53479"/>
                    <a:pt x="225567" y="-1554"/>
                    <a:pt x="225567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1" name="フリーフォーム 1900">
              <a:extLst>
                <a:ext uri="{FF2B5EF4-FFF2-40B4-BE49-F238E27FC236}">
                  <a16:creationId xmlns:a16="http://schemas.microsoft.com/office/drawing/2014/main" id="{6054A7FF-6FD7-5905-32F8-CAE0F4E03D94}"/>
                </a:ext>
              </a:extLst>
            </p:cNvPr>
            <p:cNvSpPr/>
            <p:nvPr/>
          </p:nvSpPr>
          <p:spPr>
            <a:xfrm>
              <a:off x="4565650" y="3187678"/>
              <a:ext cx="127257" cy="233022"/>
            </a:xfrm>
            <a:custGeom>
              <a:avLst/>
              <a:gdLst>
                <a:gd name="connsiteX0" fmla="*/ 0 w 127257"/>
                <a:gd name="connsiteY0" fmla="*/ 22 h 233022"/>
                <a:gd name="connsiteX1" fmla="*/ 92075 w 127257"/>
                <a:gd name="connsiteY1" fmla="*/ 120672 h 233022"/>
                <a:gd name="connsiteX2" fmla="*/ 88900 w 127257"/>
                <a:gd name="connsiteY2" fmla="*/ 212747 h 233022"/>
                <a:gd name="connsiteX3" fmla="*/ 50800 w 127257"/>
                <a:gd name="connsiteY3" fmla="*/ 231797 h 233022"/>
                <a:gd name="connsiteX4" fmla="*/ 127000 w 127257"/>
                <a:gd name="connsiteY4" fmla="*/ 190522 h 233022"/>
                <a:gd name="connsiteX5" fmla="*/ 76200 w 127257"/>
                <a:gd name="connsiteY5" fmla="*/ 193697 h 233022"/>
                <a:gd name="connsiteX6" fmla="*/ 92075 w 127257"/>
                <a:gd name="connsiteY6" fmla="*/ 111147 h 233022"/>
                <a:gd name="connsiteX7" fmla="*/ 0 w 127257"/>
                <a:gd name="connsiteY7" fmla="*/ 22 h 23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257" h="233022">
                  <a:moveTo>
                    <a:pt x="0" y="22"/>
                  </a:moveTo>
                  <a:cubicBezTo>
                    <a:pt x="0" y="1609"/>
                    <a:pt x="77258" y="85218"/>
                    <a:pt x="92075" y="120672"/>
                  </a:cubicBezTo>
                  <a:cubicBezTo>
                    <a:pt x="106892" y="156126"/>
                    <a:pt x="95779" y="194226"/>
                    <a:pt x="88900" y="212747"/>
                  </a:cubicBezTo>
                  <a:cubicBezTo>
                    <a:pt x="82021" y="231268"/>
                    <a:pt x="44450" y="235501"/>
                    <a:pt x="50800" y="231797"/>
                  </a:cubicBezTo>
                  <a:cubicBezTo>
                    <a:pt x="57150" y="228093"/>
                    <a:pt x="122767" y="196872"/>
                    <a:pt x="127000" y="190522"/>
                  </a:cubicBezTo>
                  <a:cubicBezTo>
                    <a:pt x="131233" y="184172"/>
                    <a:pt x="82021" y="206926"/>
                    <a:pt x="76200" y="193697"/>
                  </a:cubicBezTo>
                  <a:cubicBezTo>
                    <a:pt x="70379" y="180468"/>
                    <a:pt x="103717" y="141839"/>
                    <a:pt x="92075" y="111147"/>
                  </a:cubicBezTo>
                  <a:cubicBezTo>
                    <a:pt x="80433" y="80455"/>
                    <a:pt x="0" y="-1565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2" name="フリーフォーム 1901">
              <a:extLst>
                <a:ext uri="{FF2B5EF4-FFF2-40B4-BE49-F238E27FC236}">
                  <a16:creationId xmlns:a16="http://schemas.microsoft.com/office/drawing/2014/main" id="{1D6FCE3A-86B6-EE3B-4958-98796DD03CC5}"/>
                </a:ext>
              </a:extLst>
            </p:cNvPr>
            <p:cNvSpPr/>
            <p:nvPr/>
          </p:nvSpPr>
          <p:spPr>
            <a:xfrm>
              <a:off x="4622796" y="3180404"/>
              <a:ext cx="60690" cy="241434"/>
            </a:xfrm>
            <a:custGeom>
              <a:avLst/>
              <a:gdLst>
                <a:gd name="connsiteX0" fmla="*/ 4 w 60690"/>
                <a:gd name="connsiteY0" fmla="*/ 946 h 241434"/>
                <a:gd name="connsiteX1" fmla="*/ 50804 w 60690"/>
                <a:gd name="connsiteY1" fmla="*/ 137471 h 241434"/>
                <a:gd name="connsiteX2" fmla="*/ 41279 w 60690"/>
                <a:gd name="connsiteY2" fmla="*/ 216846 h 241434"/>
                <a:gd name="connsiteX3" fmla="*/ 41279 w 60690"/>
                <a:gd name="connsiteY3" fmla="*/ 239071 h 241434"/>
                <a:gd name="connsiteX4" fmla="*/ 50804 w 60690"/>
                <a:gd name="connsiteY4" fmla="*/ 169221 h 241434"/>
                <a:gd name="connsiteX5" fmla="*/ 60329 w 60690"/>
                <a:gd name="connsiteY5" fmla="*/ 102546 h 241434"/>
                <a:gd name="connsiteX6" fmla="*/ 53979 w 60690"/>
                <a:gd name="connsiteY6" fmla="*/ 77146 h 241434"/>
                <a:gd name="connsiteX7" fmla="*/ 4 w 60690"/>
                <a:gd name="connsiteY7" fmla="*/ 946 h 24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90" h="241434">
                  <a:moveTo>
                    <a:pt x="4" y="946"/>
                  </a:moveTo>
                  <a:cubicBezTo>
                    <a:pt x="-525" y="11000"/>
                    <a:pt x="43925" y="101488"/>
                    <a:pt x="50804" y="137471"/>
                  </a:cubicBezTo>
                  <a:cubicBezTo>
                    <a:pt x="57683" y="173454"/>
                    <a:pt x="42867" y="199913"/>
                    <a:pt x="41279" y="216846"/>
                  </a:cubicBezTo>
                  <a:cubicBezTo>
                    <a:pt x="39692" y="233779"/>
                    <a:pt x="39691" y="247009"/>
                    <a:pt x="41279" y="239071"/>
                  </a:cubicBezTo>
                  <a:cubicBezTo>
                    <a:pt x="42867" y="231133"/>
                    <a:pt x="47629" y="191975"/>
                    <a:pt x="50804" y="169221"/>
                  </a:cubicBezTo>
                  <a:cubicBezTo>
                    <a:pt x="53979" y="146467"/>
                    <a:pt x="59800" y="117892"/>
                    <a:pt x="60329" y="102546"/>
                  </a:cubicBezTo>
                  <a:cubicBezTo>
                    <a:pt x="60858" y="87200"/>
                    <a:pt x="61916" y="90375"/>
                    <a:pt x="53979" y="77146"/>
                  </a:cubicBezTo>
                  <a:cubicBezTo>
                    <a:pt x="46042" y="63917"/>
                    <a:pt x="533" y="-9108"/>
                    <a:pt x="4" y="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3" name="フリーフォーム 1902">
              <a:extLst>
                <a:ext uri="{FF2B5EF4-FFF2-40B4-BE49-F238E27FC236}">
                  <a16:creationId xmlns:a16="http://schemas.microsoft.com/office/drawing/2014/main" id="{9C03900C-ABC2-D4FB-ADB5-032D5F706240}"/>
                </a:ext>
              </a:extLst>
            </p:cNvPr>
            <p:cNvSpPr/>
            <p:nvPr/>
          </p:nvSpPr>
          <p:spPr>
            <a:xfrm>
              <a:off x="4632214" y="3178099"/>
              <a:ext cx="127392" cy="276468"/>
            </a:xfrm>
            <a:custGeom>
              <a:avLst/>
              <a:gdLst>
                <a:gd name="connsiteX0" fmla="*/ 111 w 127392"/>
                <a:gd name="connsiteY0" fmla="*/ 76 h 276468"/>
                <a:gd name="connsiteX1" fmla="*/ 123936 w 127392"/>
                <a:gd name="connsiteY1" fmla="*/ 92151 h 276468"/>
                <a:gd name="connsiteX2" fmla="*/ 95361 w 127392"/>
                <a:gd name="connsiteY2" fmla="*/ 155651 h 276468"/>
                <a:gd name="connsiteX3" fmla="*/ 120761 w 127392"/>
                <a:gd name="connsiteY3" fmla="*/ 149301 h 276468"/>
                <a:gd name="connsiteX4" fmla="*/ 92186 w 127392"/>
                <a:gd name="connsiteY4" fmla="*/ 276301 h 276468"/>
                <a:gd name="connsiteX5" fmla="*/ 111236 w 127392"/>
                <a:gd name="connsiteY5" fmla="*/ 174701 h 276468"/>
                <a:gd name="connsiteX6" fmla="*/ 120761 w 127392"/>
                <a:gd name="connsiteY6" fmla="*/ 104851 h 276468"/>
                <a:gd name="connsiteX7" fmla="*/ 101711 w 127392"/>
                <a:gd name="connsiteY7" fmla="*/ 76276 h 276468"/>
                <a:gd name="connsiteX8" fmla="*/ 111 w 127392"/>
                <a:gd name="connsiteY8" fmla="*/ 76 h 2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92" h="276468">
                  <a:moveTo>
                    <a:pt x="111" y="76"/>
                  </a:moveTo>
                  <a:cubicBezTo>
                    <a:pt x="3815" y="2722"/>
                    <a:pt x="108061" y="66222"/>
                    <a:pt x="123936" y="92151"/>
                  </a:cubicBezTo>
                  <a:cubicBezTo>
                    <a:pt x="139811" y="118080"/>
                    <a:pt x="95890" y="146126"/>
                    <a:pt x="95361" y="155651"/>
                  </a:cubicBezTo>
                  <a:cubicBezTo>
                    <a:pt x="94832" y="165176"/>
                    <a:pt x="121290" y="129193"/>
                    <a:pt x="120761" y="149301"/>
                  </a:cubicBezTo>
                  <a:cubicBezTo>
                    <a:pt x="120232" y="169409"/>
                    <a:pt x="93773" y="272068"/>
                    <a:pt x="92186" y="276301"/>
                  </a:cubicBezTo>
                  <a:cubicBezTo>
                    <a:pt x="90599" y="280534"/>
                    <a:pt x="106474" y="203276"/>
                    <a:pt x="111236" y="174701"/>
                  </a:cubicBezTo>
                  <a:cubicBezTo>
                    <a:pt x="115998" y="146126"/>
                    <a:pt x="122348" y="121255"/>
                    <a:pt x="120761" y="104851"/>
                  </a:cubicBezTo>
                  <a:cubicBezTo>
                    <a:pt x="119174" y="88447"/>
                    <a:pt x="117586" y="88447"/>
                    <a:pt x="101711" y="76276"/>
                  </a:cubicBezTo>
                  <a:cubicBezTo>
                    <a:pt x="85836" y="64105"/>
                    <a:pt x="-3593" y="-2570"/>
                    <a:pt x="111" y="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4" name="フリーフォーム 1903">
              <a:extLst>
                <a:ext uri="{FF2B5EF4-FFF2-40B4-BE49-F238E27FC236}">
                  <a16:creationId xmlns:a16="http://schemas.microsoft.com/office/drawing/2014/main" id="{B6512D80-B018-06AC-EA3A-2096DF2C53CE}"/>
                </a:ext>
              </a:extLst>
            </p:cNvPr>
            <p:cNvSpPr/>
            <p:nvPr/>
          </p:nvSpPr>
          <p:spPr>
            <a:xfrm>
              <a:off x="4719896" y="3254367"/>
              <a:ext cx="328381" cy="223048"/>
            </a:xfrm>
            <a:custGeom>
              <a:avLst/>
              <a:gdLst>
                <a:gd name="connsiteX0" fmla="*/ 1329 w 328381"/>
                <a:gd name="connsiteY0" fmla="*/ 219083 h 223048"/>
                <a:gd name="connsiteX1" fmla="*/ 64829 w 328381"/>
                <a:gd name="connsiteY1" fmla="*/ 63508 h 223048"/>
                <a:gd name="connsiteX2" fmla="*/ 55304 w 328381"/>
                <a:gd name="connsiteY2" fmla="*/ 63508 h 223048"/>
                <a:gd name="connsiteX3" fmla="*/ 217229 w 328381"/>
                <a:gd name="connsiteY3" fmla="*/ 34933 h 223048"/>
                <a:gd name="connsiteX4" fmla="*/ 328354 w 328381"/>
                <a:gd name="connsiteY4" fmla="*/ 8 h 223048"/>
                <a:gd name="connsiteX5" fmla="*/ 207704 w 328381"/>
                <a:gd name="connsiteY5" fmla="*/ 31758 h 223048"/>
                <a:gd name="connsiteX6" fmla="*/ 68004 w 328381"/>
                <a:gd name="connsiteY6" fmla="*/ 47633 h 223048"/>
                <a:gd name="connsiteX7" fmla="*/ 128329 w 328381"/>
                <a:gd name="connsiteY7" fmla="*/ 38108 h 223048"/>
                <a:gd name="connsiteX8" fmla="*/ 55304 w 328381"/>
                <a:gd name="connsiteY8" fmla="*/ 63508 h 223048"/>
                <a:gd name="connsiteX9" fmla="*/ 23554 w 328381"/>
                <a:gd name="connsiteY9" fmla="*/ 168283 h 223048"/>
                <a:gd name="connsiteX10" fmla="*/ 1329 w 328381"/>
                <a:gd name="connsiteY10" fmla="*/ 219083 h 223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381" h="223048">
                  <a:moveTo>
                    <a:pt x="1329" y="219083"/>
                  </a:moveTo>
                  <a:cubicBezTo>
                    <a:pt x="8208" y="201621"/>
                    <a:pt x="55833" y="89437"/>
                    <a:pt x="64829" y="63508"/>
                  </a:cubicBezTo>
                  <a:cubicBezTo>
                    <a:pt x="73825" y="37579"/>
                    <a:pt x="29904" y="68270"/>
                    <a:pt x="55304" y="63508"/>
                  </a:cubicBezTo>
                  <a:cubicBezTo>
                    <a:pt x="80704" y="58746"/>
                    <a:pt x="171721" y="45516"/>
                    <a:pt x="217229" y="34933"/>
                  </a:cubicBezTo>
                  <a:cubicBezTo>
                    <a:pt x="262737" y="24350"/>
                    <a:pt x="329941" y="537"/>
                    <a:pt x="328354" y="8"/>
                  </a:cubicBezTo>
                  <a:cubicBezTo>
                    <a:pt x="326767" y="-521"/>
                    <a:pt x="251096" y="23820"/>
                    <a:pt x="207704" y="31758"/>
                  </a:cubicBezTo>
                  <a:cubicBezTo>
                    <a:pt x="164312" y="39696"/>
                    <a:pt x="81233" y="46575"/>
                    <a:pt x="68004" y="47633"/>
                  </a:cubicBezTo>
                  <a:cubicBezTo>
                    <a:pt x="54775" y="48691"/>
                    <a:pt x="130446" y="35462"/>
                    <a:pt x="128329" y="38108"/>
                  </a:cubicBezTo>
                  <a:cubicBezTo>
                    <a:pt x="126212" y="40754"/>
                    <a:pt x="72766" y="41812"/>
                    <a:pt x="55304" y="63508"/>
                  </a:cubicBezTo>
                  <a:cubicBezTo>
                    <a:pt x="37842" y="85204"/>
                    <a:pt x="30962" y="144470"/>
                    <a:pt x="23554" y="168283"/>
                  </a:cubicBezTo>
                  <a:cubicBezTo>
                    <a:pt x="16146" y="192095"/>
                    <a:pt x="-5550" y="236545"/>
                    <a:pt x="1329" y="219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5" name="フリーフォーム 1904">
              <a:extLst>
                <a:ext uri="{FF2B5EF4-FFF2-40B4-BE49-F238E27FC236}">
                  <a16:creationId xmlns:a16="http://schemas.microsoft.com/office/drawing/2014/main" id="{6E3E1A69-5F2B-1265-16B6-12484CA2231A}"/>
                </a:ext>
              </a:extLst>
            </p:cNvPr>
            <p:cNvSpPr/>
            <p:nvPr/>
          </p:nvSpPr>
          <p:spPr>
            <a:xfrm>
              <a:off x="4822025" y="1795522"/>
              <a:ext cx="870750" cy="123495"/>
            </a:xfrm>
            <a:custGeom>
              <a:avLst/>
              <a:gdLst>
                <a:gd name="connsiteX0" fmla="*/ 800 w 870750"/>
                <a:gd name="connsiteY0" fmla="*/ 122178 h 123495"/>
                <a:gd name="connsiteX1" fmla="*/ 267500 w 870750"/>
                <a:gd name="connsiteY1" fmla="*/ 26928 h 123495"/>
                <a:gd name="connsiteX2" fmla="*/ 251625 w 870750"/>
                <a:gd name="connsiteY2" fmla="*/ 20578 h 123495"/>
                <a:gd name="connsiteX3" fmla="*/ 467525 w 870750"/>
                <a:gd name="connsiteY3" fmla="*/ 1528 h 123495"/>
                <a:gd name="connsiteX4" fmla="*/ 578650 w 870750"/>
                <a:gd name="connsiteY4" fmla="*/ 20578 h 123495"/>
                <a:gd name="connsiteX5" fmla="*/ 591350 w 870750"/>
                <a:gd name="connsiteY5" fmla="*/ 14228 h 123495"/>
                <a:gd name="connsiteX6" fmla="*/ 712000 w 870750"/>
                <a:gd name="connsiteY6" fmla="*/ 33278 h 123495"/>
                <a:gd name="connsiteX7" fmla="*/ 870750 w 870750"/>
                <a:gd name="connsiteY7" fmla="*/ 7878 h 123495"/>
                <a:gd name="connsiteX8" fmla="*/ 712000 w 870750"/>
                <a:gd name="connsiteY8" fmla="*/ 26928 h 123495"/>
                <a:gd name="connsiteX9" fmla="*/ 391325 w 870750"/>
                <a:gd name="connsiteY9" fmla="*/ 1528 h 123495"/>
                <a:gd name="connsiteX10" fmla="*/ 318300 w 870750"/>
                <a:gd name="connsiteY10" fmla="*/ 11053 h 123495"/>
                <a:gd name="connsiteX11" fmla="*/ 188125 w 870750"/>
                <a:gd name="connsiteY11" fmla="*/ 77728 h 123495"/>
                <a:gd name="connsiteX12" fmla="*/ 800 w 870750"/>
                <a:gd name="connsiteY12" fmla="*/ 122178 h 12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0750" h="123495">
                  <a:moveTo>
                    <a:pt x="800" y="122178"/>
                  </a:moveTo>
                  <a:cubicBezTo>
                    <a:pt x="14029" y="113711"/>
                    <a:pt x="225696" y="43861"/>
                    <a:pt x="267500" y="26928"/>
                  </a:cubicBezTo>
                  <a:cubicBezTo>
                    <a:pt x="309304" y="9995"/>
                    <a:pt x="218287" y="24811"/>
                    <a:pt x="251625" y="20578"/>
                  </a:cubicBezTo>
                  <a:cubicBezTo>
                    <a:pt x="284963" y="16345"/>
                    <a:pt x="413021" y="1528"/>
                    <a:pt x="467525" y="1528"/>
                  </a:cubicBezTo>
                  <a:cubicBezTo>
                    <a:pt x="522029" y="1528"/>
                    <a:pt x="558013" y="18461"/>
                    <a:pt x="578650" y="20578"/>
                  </a:cubicBezTo>
                  <a:cubicBezTo>
                    <a:pt x="599287" y="22695"/>
                    <a:pt x="569125" y="12111"/>
                    <a:pt x="591350" y="14228"/>
                  </a:cubicBezTo>
                  <a:cubicBezTo>
                    <a:pt x="613575" y="16345"/>
                    <a:pt x="665433" y="34336"/>
                    <a:pt x="712000" y="33278"/>
                  </a:cubicBezTo>
                  <a:cubicBezTo>
                    <a:pt x="758567" y="32220"/>
                    <a:pt x="870750" y="8936"/>
                    <a:pt x="870750" y="7878"/>
                  </a:cubicBezTo>
                  <a:cubicBezTo>
                    <a:pt x="870750" y="6820"/>
                    <a:pt x="791904" y="27986"/>
                    <a:pt x="712000" y="26928"/>
                  </a:cubicBezTo>
                  <a:cubicBezTo>
                    <a:pt x="632096" y="25870"/>
                    <a:pt x="456942" y="4174"/>
                    <a:pt x="391325" y="1528"/>
                  </a:cubicBezTo>
                  <a:cubicBezTo>
                    <a:pt x="325708" y="-1118"/>
                    <a:pt x="352167" y="-1647"/>
                    <a:pt x="318300" y="11053"/>
                  </a:cubicBezTo>
                  <a:cubicBezTo>
                    <a:pt x="284433" y="23753"/>
                    <a:pt x="234162" y="59207"/>
                    <a:pt x="188125" y="77728"/>
                  </a:cubicBezTo>
                  <a:cubicBezTo>
                    <a:pt x="142088" y="96249"/>
                    <a:pt x="-12429" y="130645"/>
                    <a:pt x="800" y="1221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6" name="フリーフォーム 1905">
              <a:extLst>
                <a:ext uri="{FF2B5EF4-FFF2-40B4-BE49-F238E27FC236}">
                  <a16:creationId xmlns:a16="http://schemas.microsoft.com/office/drawing/2014/main" id="{F7B1A60F-CB05-C3B6-AFBC-761F8E6C692D}"/>
                </a:ext>
              </a:extLst>
            </p:cNvPr>
            <p:cNvSpPr/>
            <p:nvPr/>
          </p:nvSpPr>
          <p:spPr>
            <a:xfrm>
              <a:off x="4878488" y="1826541"/>
              <a:ext cx="476500" cy="129336"/>
            </a:xfrm>
            <a:custGeom>
              <a:avLst/>
              <a:gdLst>
                <a:gd name="connsiteX0" fmla="*/ 1487 w 476500"/>
                <a:gd name="connsiteY0" fmla="*/ 129259 h 129336"/>
                <a:gd name="connsiteX1" fmla="*/ 245962 w 476500"/>
                <a:gd name="connsiteY1" fmla="*/ 27659 h 129336"/>
                <a:gd name="connsiteX2" fmla="*/ 474562 w 476500"/>
                <a:gd name="connsiteY2" fmla="*/ 14959 h 129336"/>
                <a:gd name="connsiteX3" fmla="*/ 350737 w 476500"/>
                <a:gd name="connsiteY3" fmla="*/ 5434 h 129336"/>
                <a:gd name="connsiteX4" fmla="*/ 258662 w 476500"/>
                <a:gd name="connsiteY4" fmla="*/ 5434 h 129336"/>
                <a:gd name="connsiteX5" fmla="*/ 290412 w 476500"/>
                <a:gd name="connsiteY5" fmla="*/ 2259 h 129336"/>
                <a:gd name="connsiteX6" fmla="*/ 150712 w 476500"/>
                <a:gd name="connsiteY6" fmla="*/ 43534 h 129336"/>
                <a:gd name="connsiteX7" fmla="*/ 1487 w 476500"/>
                <a:gd name="connsiteY7" fmla="*/ 129259 h 12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500" h="129336">
                  <a:moveTo>
                    <a:pt x="1487" y="129259"/>
                  </a:moveTo>
                  <a:cubicBezTo>
                    <a:pt x="17362" y="126613"/>
                    <a:pt x="167116" y="46709"/>
                    <a:pt x="245962" y="27659"/>
                  </a:cubicBezTo>
                  <a:cubicBezTo>
                    <a:pt x="324808" y="8609"/>
                    <a:pt x="457100" y="18663"/>
                    <a:pt x="474562" y="14959"/>
                  </a:cubicBezTo>
                  <a:cubicBezTo>
                    <a:pt x="492024" y="11255"/>
                    <a:pt x="386720" y="7021"/>
                    <a:pt x="350737" y="5434"/>
                  </a:cubicBezTo>
                  <a:cubicBezTo>
                    <a:pt x="314754" y="3846"/>
                    <a:pt x="268716" y="5963"/>
                    <a:pt x="258662" y="5434"/>
                  </a:cubicBezTo>
                  <a:cubicBezTo>
                    <a:pt x="248608" y="4905"/>
                    <a:pt x="308404" y="-4091"/>
                    <a:pt x="290412" y="2259"/>
                  </a:cubicBezTo>
                  <a:cubicBezTo>
                    <a:pt x="272420" y="8609"/>
                    <a:pt x="200454" y="20780"/>
                    <a:pt x="150712" y="43534"/>
                  </a:cubicBezTo>
                  <a:cubicBezTo>
                    <a:pt x="100970" y="66288"/>
                    <a:pt x="-14388" y="131905"/>
                    <a:pt x="1487" y="129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7" name="フリーフォーム 1906">
              <a:extLst>
                <a:ext uri="{FF2B5EF4-FFF2-40B4-BE49-F238E27FC236}">
                  <a16:creationId xmlns:a16="http://schemas.microsoft.com/office/drawing/2014/main" id="{66DF66FA-D90D-78A3-0E83-5FCBE0CBAD34}"/>
                </a:ext>
              </a:extLst>
            </p:cNvPr>
            <p:cNvSpPr/>
            <p:nvPr/>
          </p:nvSpPr>
          <p:spPr>
            <a:xfrm>
              <a:off x="5295557" y="1806571"/>
              <a:ext cx="406937" cy="58003"/>
            </a:xfrm>
            <a:custGeom>
              <a:avLst/>
              <a:gdLst>
                <a:gd name="connsiteX0" fmla="*/ 343 w 406937"/>
                <a:gd name="connsiteY0" fmla="*/ 28579 h 58003"/>
                <a:gd name="connsiteX1" fmla="*/ 209893 w 406937"/>
                <a:gd name="connsiteY1" fmla="*/ 53979 h 58003"/>
                <a:gd name="connsiteX2" fmla="*/ 406743 w 406937"/>
                <a:gd name="connsiteY2" fmla="*/ 4 h 58003"/>
                <a:gd name="connsiteX3" fmla="*/ 247993 w 406937"/>
                <a:gd name="connsiteY3" fmla="*/ 57154 h 58003"/>
                <a:gd name="connsiteX4" fmla="*/ 321018 w 406937"/>
                <a:gd name="connsiteY4" fmla="*/ 34929 h 58003"/>
                <a:gd name="connsiteX5" fmla="*/ 260693 w 406937"/>
                <a:gd name="connsiteY5" fmla="*/ 44454 h 58003"/>
                <a:gd name="connsiteX6" fmla="*/ 343 w 406937"/>
                <a:gd name="connsiteY6" fmla="*/ 28579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937" h="58003">
                  <a:moveTo>
                    <a:pt x="343" y="28579"/>
                  </a:moveTo>
                  <a:cubicBezTo>
                    <a:pt x="-8124" y="30166"/>
                    <a:pt x="142160" y="58742"/>
                    <a:pt x="209893" y="53979"/>
                  </a:cubicBezTo>
                  <a:cubicBezTo>
                    <a:pt x="277626" y="49217"/>
                    <a:pt x="400393" y="-525"/>
                    <a:pt x="406743" y="4"/>
                  </a:cubicBezTo>
                  <a:cubicBezTo>
                    <a:pt x="413093" y="533"/>
                    <a:pt x="262280" y="51333"/>
                    <a:pt x="247993" y="57154"/>
                  </a:cubicBezTo>
                  <a:cubicBezTo>
                    <a:pt x="233706" y="62975"/>
                    <a:pt x="318901" y="37046"/>
                    <a:pt x="321018" y="34929"/>
                  </a:cubicBezTo>
                  <a:cubicBezTo>
                    <a:pt x="323135" y="32812"/>
                    <a:pt x="312551" y="44454"/>
                    <a:pt x="260693" y="44454"/>
                  </a:cubicBezTo>
                  <a:cubicBezTo>
                    <a:pt x="208835" y="44454"/>
                    <a:pt x="8810" y="26992"/>
                    <a:pt x="343" y="285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8" name="フリーフォーム 1907">
              <a:extLst>
                <a:ext uri="{FF2B5EF4-FFF2-40B4-BE49-F238E27FC236}">
                  <a16:creationId xmlns:a16="http://schemas.microsoft.com/office/drawing/2014/main" id="{77478565-90B3-7A43-9DD2-792DE2AB632C}"/>
                </a:ext>
              </a:extLst>
            </p:cNvPr>
            <p:cNvSpPr/>
            <p:nvPr/>
          </p:nvSpPr>
          <p:spPr>
            <a:xfrm>
              <a:off x="5399116" y="1679379"/>
              <a:ext cx="392224" cy="145239"/>
            </a:xfrm>
            <a:custGeom>
              <a:avLst/>
              <a:gdLst>
                <a:gd name="connsiteX0" fmla="*/ 4734 w 392224"/>
                <a:gd name="connsiteY0" fmla="*/ 143071 h 145239"/>
                <a:gd name="connsiteX1" fmla="*/ 182534 w 392224"/>
                <a:gd name="connsiteY1" fmla="*/ 57346 h 145239"/>
                <a:gd name="connsiteX2" fmla="*/ 96809 w 392224"/>
                <a:gd name="connsiteY2" fmla="*/ 73221 h 145239"/>
                <a:gd name="connsiteX3" fmla="*/ 347634 w 392224"/>
                <a:gd name="connsiteY3" fmla="*/ 6546 h 145239"/>
                <a:gd name="connsiteX4" fmla="*/ 385734 w 392224"/>
                <a:gd name="connsiteY4" fmla="*/ 3371 h 145239"/>
                <a:gd name="connsiteX5" fmla="*/ 271434 w 392224"/>
                <a:gd name="connsiteY5" fmla="*/ 3371 h 145239"/>
                <a:gd name="connsiteX6" fmla="*/ 207934 w 392224"/>
                <a:gd name="connsiteY6" fmla="*/ 9721 h 145239"/>
                <a:gd name="connsiteX7" fmla="*/ 61884 w 392224"/>
                <a:gd name="connsiteY7" fmla="*/ 111321 h 145239"/>
                <a:gd name="connsiteX8" fmla="*/ 4734 w 392224"/>
                <a:gd name="connsiteY8" fmla="*/ 143071 h 14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2224" h="145239">
                  <a:moveTo>
                    <a:pt x="4734" y="143071"/>
                  </a:moveTo>
                  <a:cubicBezTo>
                    <a:pt x="24842" y="134075"/>
                    <a:pt x="167188" y="68988"/>
                    <a:pt x="182534" y="57346"/>
                  </a:cubicBezTo>
                  <a:cubicBezTo>
                    <a:pt x="197880" y="45704"/>
                    <a:pt x="69292" y="81688"/>
                    <a:pt x="96809" y="73221"/>
                  </a:cubicBezTo>
                  <a:cubicBezTo>
                    <a:pt x="124326" y="64754"/>
                    <a:pt x="299480" y="18188"/>
                    <a:pt x="347634" y="6546"/>
                  </a:cubicBezTo>
                  <a:cubicBezTo>
                    <a:pt x="395788" y="-5096"/>
                    <a:pt x="398434" y="3900"/>
                    <a:pt x="385734" y="3371"/>
                  </a:cubicBezTo>
                  <a:cubicBezTo>
                    <a:pt x="373034" y="2842"/>
                    <a:pt x="301067" y="2313"/>
                    <a:pt x="271434" y="3371"/>
                  </a:cubicBezTo>
                  <a:cubicBezTo>
                    <a:pt x="241801" y="4429"/>
                    <a:pt x="242859" y="-8271"/>
                    <a:pt x="207934" y="9721"/>
                  </a:cubicBezTo>
                  <a:cubicBezTo>
                    <a:pt x="173009" y="27713"/>
                    <a:pt x="90459" y="91213"/>
                    <a:pt x="61884" y="111321"/>
                  </a:cubicBezTo>
                  <a:cubicBezTo>
                    <a:pt x="33309" y="131429"/>
                    <a:pt x="-15374" y="152067"/>
                    <a:pt x="4734" y="1430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9" name="フリーフォーム 1908">
              <a:extLst>
                <a:ext uri="{FF2B5EF4-FFF2-40B4-BE49-F238E27FC236}">
                  <a16:creationId xmlns:a16="http://schemas.microsoft.com/office/drawing/2014/main" id="{F90CD7F7-C6F1-DE0F-E1CB-8F53CF6B6B96}"/>
                </a:ext>
              </a:extLst>
            </p:cNvPr>
            <p:cNvSpPr/>
            <p:nvPr/>
          </p:nvSpPr>
          <p:spPr>
            <a:xfrm>
              <a:off x="4772243" y="1921582"/>
              <a:ext cx="615777" cy="624773"/>
            </a:xfrm>
            <a:custGeom>
              <a:avLst/>
              <a:gdLst>
                <a:gd name="connsiteX0" fmla="*/ 6132 w 615777"/>
                <a:gd name="connsiteY0" fmla="*/ 15168 h 624773"/>
                <a:gd name="connsiteX1" fmla="*/ 107732 w 615777"/>
                <a:gd name="connsiteY1" fmla="*/ 5643 h 624773"/>
                <a:gd name="connsiteX2" fmla="*/ 225207 w 615777"/>
                <a:gd name="connsiteY2" fmla="*/ 72318 h 624773"/>
                <a:gd name="connsiteX3" fmla="*/ 215682 w 615777"/>
                <a:gd name="connsiteY3" fmla="*/ 43743 h 624773"/>
                <a:gd name="connsiteX4" fmla="*/ 368082 w 615777"/>
                <a:gd name="connsiteY4" fmla="*/ 113593 h 624773"/>
                <a:gd name="connsiteX5" fmla="*/ 447457 w 615777"/>
                <a:gd name="connsiteY5" fmla="*/ 158043 h 624773"/>
                <a:gd name="connsiteX6" fmla="*/ 558582 w 615777"/>
                <a:gd name="connsiteY6" fmla="*/ 307268 h 624773"/>
                <a:gd name="connsiteX7" fmla="*/ 539532 w 615777"/>
                <a:gd name="connsiteY7" fmla="*/ 262818 h 624773"/>
                <a:gd name="connsiteX8" fmla="*/ 583982 w 615777"/>
                <a:gd name="connsiteY8" fmla="*/ 351718 h 624773"/>
                <a:gd name="connsiteX9" fmla="*/ 571282 w 615777"/>
                <a:gd name="connsiteY9" fmla="*/ 446968 h 624773"/>
                <a:gd name="connsiteX10" fmla="*/ 545882 w 615777"/>
                <a:gd name="connsiteY10" fmla="*/ 491418 h 624773"/>
                <a:gd name="connsiteX11" fmla="*/ 450632 w 615777"/>
                <a:gd name="connsiteY11" fmla="*/ 564443 h 624773"/>
                <a:gd name="connsiteX12" fmla="*/ 393482 w 615777"/>
                <a:gd name="connsiteY12" fmla="*/ 624768 h 624773"/>
                <a:gd name="connsiteX13" fmla="*/ 495082 w 615777"/>
                <a:gd name="connsiteY13" fmla="*/ 567618 h 624773"/>
                <a:gd name="connsiteX14" fmla="*/ 580807 w 615777"/>
                <a:gd name="connsiteY14" fmla="*/ 523168 h 624773"/>
                <a:gd name="connsiteX15" fmla="*/ 583982 w 615777"/>
                <a:gd name="connsiteY15" fmla="*/ 507293 h 624773"/>
                <a:gd name="connsiteX16" fmla="*/ 612557 w 615777"/>
                <a:gd name="connsiteY16" fmla="*/ 408868 h 624773"/>
                <a:gd name="connsiteX17" fmla="*/ 498257 w 615777"/>
                <a:gd name="connsiteY17" fmla="*/ 205668 h 624773"/>
                <a:gd name="connsiteX18" fmla="*/ 510957 w 615777"/>
                <a:gd name="connsiteY18" fmla="*/ 231068 h 624773"/>
                <a:gd name="connsiteX19" fmla="*/ 415707 w 615777"/>
                <a:gd name="connsiteY19" fmla="*/ 135818 h 624773"/>
                <a:gd name="connsiteX20" fmla="*/ 263307 w 615777"/>
                <a:gd name="connsiteY20" fmla="*/ 78668 h 624773"/>
                <a:gd name="connsiteX21" fmla="*/ 295057 w 615777"/>
                <a:gd name="connsiteY21" fmla="*/ 107243 h 624773"/>
                <a:gd name="connsiteX22" fmla="*/ 6132 w 615777"/>
                <a:gd name="connsiteY22" fmla="*/ 15168 h 624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5777" h="624773">
                  <a:moveTo>
                    <a:pt x="6132" y="15168"/>
                  </a:moveTo>
                  <a:cubicBezTo>
                    <a:pt x="-25089" y="-1765"/>
                    <a:pt x="71220" y="-3882"/>
                    <a:pt x="107732" y="5643"/>
                  </a:cubicBezTo>
                  <a:cubicBezTo>
                    <a:pt x="144244" y="15168"/>
                    <a:pt x="207215" y="65968"/>
                    <a:pt x="225207" y="72318"/>
                  </a:cubicBezTo>
                  <a:cubicBezTo>
                    <a:pt x="243199" y="78668"/>
                    <a:pt x="191870" y="36864"/>
                    <a:pt x="215682" y="43743"/>
                  </a:cubicBezTo>
                  <a:cubicBezTo>
                    <a:pt x="239494" y="50622"/>
                    <a:pt x="329453" y="94543"/>
                    <a:pt x="368082" y="113593"/>
                  </a:cubicBezTo>
                  <a:cubicBezTo>
                    <a:pt x="406711" y="132643"/>
                    <a:pt x="415707" y="125764"/>
                    <a:pt x="447457" y="158043"/>
                  </a:cubicBezTo>
                  <a:cubicBezTo>
                    <a:pt x="479207" y="190322"/>
                    <a:pt x="543236" y="289806"/>
                    <a:pt x="558582" y="307268"/>
                  </a:cubicBezTo>
                  <a:cubicBezTo>
                    <a:pt x="573928" y="324730"/>
                    <a:pt x="535299" y="255410"/>
                    <a:pt x="539532" y="262818"/>
                  </a:cubicBezTo>
                  <a:cubicBezTo>
                    <a:pt x="543765" y="270226"/>
                    <a:pt x="578690" y="321026"/>
                    <a:pt x="583982" y="351718"/>
                  </a:cubicBezTo>
                  <a:cubicBezTo>
                    <a:pt x="589274" y="382410"/>
                    <a:pt x="577632" y="423685"/>
                    <a:pt x="571282" y="446968"/>
                  </a:cubicBezTo>
                  <a:cubicBezTo>
                    <a:pt x="564932" y="470251"/>
                    <a:pt x="565990" y="471839"/>
                    <a:pt x="545882" y="491418"/>
                  </a:cubicBezTo>
                  <a:cubicBezTo>
                    <a:pt x="525774" y="510997"/>
                    <a:pt x="476032" y="542218"/>
                    <a:pt x="450632" y="564443"/>
                  </a:cubicBezTo>
                  <a:cubicBezTo>
                    <a:pt x="425232" y="586668"/>
                    <a:pt x="386074" y="624239"/>
                    <a:pt x="393482" y="624768"/>
                  </a:cubicBezTo>
                  <a:cubicBezTo>
                    <a:pt x="400890" y="625297"/>
                    <a:pt x="463861" y="584551"/>
                    <a:pt x="495082" y="567618"/>
                  </a:cubicBezTo>
                  <a:cubicBezTo>
                    <a:pt x="526303" y="550685"/>
                    <a:pt x="565990" y="533222"/>
                    <a:pt x="580807" y="523168"/>
                  </a:cubicBezTo>
                  <a:cubicBezTo>
                    <a:pt x="595624" y="513114"/>
                    <a:pt x="578690" y="526343"/>
                    <a:pt x="583982" y="507293"/>
                  </a:cubicBezTo>
                  <a:cubicBezTo>
                    <a:pt x="589274" y="488243"/>
                    <a:pt x="626844" y="459139"/>
                    <a:pt x="612557" y="408868"/>
                  </a:cubicBezTo>
                  <a:cubicBezTo>
                    <a:pt x="598270" y="358597"/>
                    <a:pt x="515190" y="235301"/>
                    <a:pt x="498257" y="205668"/>
                  </a:cubicBezTo>
                  <a:cubicBezTo>
                    <a:pt x="481324" y="176035"/>
                    <a:pt x="524715" y="242710"/>
                    <a:pt x="510957" y="231068"/>
                  </a:cubicBezTo>
                  <a:cubicBezTo>
                    <a:pt x="497199" y="219426"/>
                    <a:pt x="456982" y="161218"/>
                    <a:pt x="415707" y="135818"/>
                  </a:cubicBezTo>
                  <a:cubicBezTo>
                    <a:pt x="374432" y="110418"/>
                    <a:pt x="283415" y="83430"/>
                    <a:pt x="263307" y="78668"/>
                  </a:cubicBezTo>
                  <a:cubicBezTo>
                    <a:pt x="243199" y="73906"/>
                    <a:pt x="334215" y="118885"/>
                    <a:pt x="295057" y="107243"/>
                  </a:cubicBezTo>
                  <a:cubicBezTo>
                    <a:pt x="255899" y="95601"/>
                    <a:pt x="37353" y="32101"/>
                    <a:pt x="6132" y="15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0" name="フリーフォーム 1909">
              <a:extLst>
                <a:ext uri="{FF2B5EF4-FFF2-40B4-BE49-F238E27FC236}">
                  <a16:creationId xmlns:a16="http://schemas.microsoft.com/office/drawing/2014/main" id="{1AFE0A2C-7174-66BF-4255-C4BA135389F1}"/>
                </a:ext>
              </a:extLst>
            </p:cNvPr>
            <p:cNvSpPr/>
            <p:nvPr/>
          </p:nvSpPr>
          <p:spPr>
            <a:xfrm>
              <a:off x="4803712" y="1911255"/>
              <a:ext cx="146634" cy="419249"/>
            </a:xfrm>
            <a:custGeom>
              <a:avLst/>
              <a:gdLst>
                <a:gd name="connsiteX0" fmla="*/ 92138 w 146634"/>
                <a:gd name="connsiteY0" fmla="*/ 95 h 419249"/>
                <a:gd name="connsiteX1" fmla="*/ 142938 w 146634"/>
                <a:gd name="connsiteY1" fmla="*/ 162020 h 419249"/>
                <a:gd name="connsiteX2" fmla="*/ 69913 w 146634"/>
                <a:gd name="connsiteY2" fmla="*/ 327120 h 419249"/>
                <a:gd name="connsiteX3" fmla="*/ 85788 w 146634"/>
                <a:gd name="connsiteY3" fmla="*/ 320770 h 419249"/>
                <a:gd name="connsiteX4" fmla="*/ 63 w 146634"/>
                <a:gd name="connsiteY4" fmla="*/ 419195 h 419249"/>
                <a:gd name="connsiteX5" fmla="*/ 73088 w 146634"/>
                <a:gd name="connsiteY5" fmla="*/ 333470 h 419249"/>
                <a:gd name="connsiteX6" fmla="*/ 142938 w 146634"/>
                <a:gd name="connsiteY6" fmla="*/ 254095 h 419249"/>
                <a:gd name="connsiteX7" fmla="*/ 136588 w 146634"/>
                <a:gd name="connsiteY7" fmla="*/ 241395 h 419249"/>
                <a:gd name="connsiteX8" fmla="*/ 133413 w 146634"/>
                <a:gd name="connsiteY8" fmla="*/ 139795 h 419249"/>
                <a:gd name="connsiteX9" fmla="*/ 92138 w 146634"/>
                <a:gd name="connsiteY9" fmla="*/ 95 h 41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4" h="419249">
                  <a:moveTo>
                    <a:pt x="92138" y="95"/>
                  </a:moveTo>
                  <a:cubicBezTo>
                    <a:pt x="93725" y="3799"/>
                    <a:pt x="146642" y="107516"/>
                    <a:pt x="142938" y="162020"/>
                  </a:cubicBezTo>
                  <a:cubicBezTo>
                    <a:pt x="139234" y="216524"/>
                    <a:pt x="79438" y="300662"/>
                    <a:pt x="69913" y="327120"/>
                  </a:cubicBezTo>
                  <a:cubicBezTo>
                    <a:pt x="60388" y="353578"/>
                    <a:pt x="97430" y="305424"/>
                    <a:pt x="85788" y="320770"/>
                  </a:cubicBezTo>
                  <a:cubicBezTo>
                    <a:pt x="74146" y="336116"/>
                    <a:pt x="2180" y="417078"/>
                    <a:pt x="63" y="419195"/>
                  </a:cubicBezTo>
                  <a:cubicBezTo>
                    <a:pt x="-2054" y="421312"/>
                    <a:pt x="49276" y="360987"/>
                    <a:pt x="73088" y="333470"/>
                  </a:cubicBezTo>
                  <a:cubicBezTo>
                    <a:pt x="96900" y="305953"/>
                    <a:pt x="132355" y="269441"/>
                    <a:pt x="142938" y="254095"/>
                  </a:cubicBezTo>
                  <a:cubicBezTo>
                    <a:pt x="153521" y="238749"/>
                    <a:pt x="138175" y="260445"/>
                    <a:pt x="136588" y="241395"/>
                  </a:cubicBezTo>
                  <a:cubicBezTo>
                    <a:pt x="135001" y="222345"/>
                    <a:pt x="141350" y="177895"/>
                    <a:pt x="133413" y="139795"/>
                  </a:cubicBezTo>
                  <a:cubicBezTo>
                    <a:pt x="125476" y="101695"/>
                    <a:pt x="90551" y="-3609"/>
                    <a:pt x="92138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1" name="フリーフォーム 1910">
              <a:extLst>
                <a:ext uri="{FF2B5EF4-FFF2-40B4-BE49-F238E27FC236}">
                  <a16:creationId xmlns:a16="http://schemas.microsoft.com/office/drawing/2014/main" id="{9596E16B-61C7-1B0A-7AFD-19821458797D}"/>
                </a:ext>
              </a:extLst>
            </p:cNvPr>
            <p:cNvSpPr/>
            <p:nvPr/>
          </p:nvSpPr>
          <p:spPr>
            <a:xfrm>
              <a:off x="4956106" y="1997074"/>
              <a:ext cx="200617" cy="336570"/>
            </a:xfrm>
            <a:custGeom>
              <a:avLst/>
              <a:gdLst>
                <a:gd name="connsiteX0" fmla="*/ 25469 w 200617"/>
                <a:gd name="connsiteY0" fmla="*/ 1 h 336570"/>
                <a:gd name="connsiteX1" fmla="*/ 28644 w 200617"/>
                <a:gd name="connsiteY1" fmla="*/ 193676 h 336570"/>
                <a:gd name="connsiteX2" fmla="*/ 92144 w 200617"/>
                <a:gd name="connsiteY2" fmla="*/ 285751 h 336570"/>
                <a:gd name="connsiteX3" fmla="*/ 82619 w 200617"/>
                <a:gd name="connsiteY3" fmla="*/ 285751 h 336570"/>
                <a:gd name="connsiteX4" fmla="*/ 200094 w 200617"/>
                <a:gd name="connsiteY4" fmla="*/ 336551 h 336570"/>
                <a:gd name="connsiteX5" fmla="*/ 120719 w 200617"/>
                <a:gd name="connsiteY5" fmla="*/ 279401 h 336570"/>
                <a:gd name="connsiteX6" fmla="*/ 3244 w 200617"/>
                <a:gd name="connsiteY6" fmla="*/ 190501 h 336570"/>
                <a:gd name="connsiteX7" fmla="*/ 25469 w 200617"/>
                <a:gd name="connsiteY7" fmla="*/ 1 h 336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617" h="336570">
                  <a:moveTo>
                    <a:pt x="25469" y="1"/>
                  </a:moveTo>
                  <a:cubicBezTo>
                    <a:pt x="29702" y="530"/>
                    <a:pt x="17532" y="146051"/>
                    <a:pt x="28644" y="193676"/>
                  </a:cubicBezTo>
                  <a:cubicBezTo>
                    <a:pt x="39756" y="241301"/>
                    <a:pt x="92144" y="285751"/>
                    <a:pt x="92144" y="285751"/>
                  </a:cubicBezTo>
                  <a:cubicBezTo>
                    <a:pt x="101140" y="301097"/>
                    <a:pt x="64627" y="277284"/>
                    <a:pt x="82619" y="285751"/>
                  </a:cubicBezTo>
                  <a:cubicBezTo>
                    <a:pt x="100611" y="294218"/>
                    <a:pt x="193744" y="337609"/>
                    <a:pt x="200094" y="336551"/>
                  </a:cubicBezTo>
                  <a:cubicBezTo>
                    <a:pt x="206444" y="335493"/>
                    <a:pt x="153527" y="303743"/>
                    <a:pt x="120719" y="279401"/>
                  </a:cubicBezTo>
                  <a:cubicBezTo>
                    <a:pt x="87911" y="255059"/>
                    <a:pt x="16473" y="239714"/>
                    <a:pt x="3244" y="190501"/>
                  </a:cubicBezTo>
                  <a:cubicBezTo>
                    <a:pt x="-9985" y="141289"/>
                    <a:pt x="21236" y="-528"/>
                    <a:pt x="25469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2" name="フリーフォーム 1911">
              <a:extLst>
                <a:ext uri="{FF2B5EF4-FFF2-40B4-BE49-F238E27FC236}">
                  <a16:creationId xmlns:a16="http://schemas.microsoft.com/office/drawing/2014/main" id="{C45879A4-C977-4ADB-57E8-DBD261919A6E}"/>
                </a:ext>
              </a:extLst>
            </p:cNvPr>
            <p:cNvSpPr/>
            <p:nvPr/>
          </p:nvSpPr>
          <p:spPr>
            <a:xfrm>
              <a:off x="4777396" y="2289123"/>
              <a:ext cx="431919" cy="230036"/>
            </a:xfrm>
            <a:custGeom>
              <a:avLst/>
              <a:gdLst>
                <a:gd name="connsiteX0" fmla="*/ 979 w 431919"/>
                <a:gd name="connsiteY0" fmla="*/ 52 h 230036"/>
                <a:gd name="connsiteX1" fmla="*/ 156554 w 431919"/>
                <a:gd name="connsiteY1" fmla="*/ 142927 h 230036"/>
                <a:gd name="connsiteX2" fmla="*/ 426429 w 431919"/>
                <a:gd name="connsiteY2" fmla="*/ 225477 h 230036"/>
                <a:gd name="connsiteX3" fmla="*/ 328004 w 431919"/>
                <a:gd name="connsiteY3" fmla="*/ 215952 h 230036"/>
                <a:gd name="connsiteX4" fmla="*/ 207354 w 431919"/>
                <a:gd name="connsiteY4" fmla="*/ 187377 h 230036"/>
                <a:gd name="connsiteX5" fmla="*/ 232754 w 431919"/>
                <a:gd name="connsiteY5" fmla="*/ 212777 h 230036"/>
                <a:gd name="connsiteX6" fmla="*/ 96229 w 431919"/>
                <a:gd name="connsiteY6" fmla="*/ 127052 h 230036"/>
                <a:gd name="connsiteX7" fmla="*/ 979 w 431919"/>
                <a:gd name="connsiteY7" fmla="*/ 52 h 23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919" h="230036">
                  <a:moveTo>
                    <a:pt x="979" y="52"/>
                  </a:moveTo>
                  <a:cubicBezTo>
                    <a:pt x="11033" y="2698"/>
                    <a:pt x="85646" y="105356"/>
                    <a:pt x="156554" y="142927"/>
                  </a:cubicBezTo>
                  <a:cubicBezTo>
                    <a:pt x="227462" y="180498"/>
                    <a:pt x="397854" y="213306"/>
                    <a:pt x="426429" y="225477"/>
                  </a:cubicBezTo>
                  <a:cubicBezTo>
                    <a:pt x="455004" y="237648"/>
                    <a:pt x="364516" y="222302"/>
                    <a:pt x="328004" y="215952"/>
                  </a:cubicBezTo>
                  <a:cubicBezTo>
                    <a:pt x="291492" y="209602"/>
                    <a:pt x="223229" y="187906"/>
                    <a:pt x="207354" y="187377"/>
                  </a:cubicBezTo>
                  <a:cubicBezTo>
                    <a:pt x="191479" y="186848"/>
                    <a:pt x="251275" y="222831"/>
                    <a:pt x="232754" y="212777"/>
                  </a:cubicBezTo>
                  <a:cubicBezTo>
                    <a:pt x="214233" y="202723"/>
                    <a:pt x="131683" y="159331"/>
                    <a:pt x="96229" y="127052"/>
                  </a:cubicBezTo>
                  <a:cubicBezTo>
                    <a:pt x="60775" y="94773"/>
                    <a:pt x="-9075" y="-2594"/>
                    <a:pt x="979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3" name="フリーフォーム 1912">
              <a:extLst>
                <a:ext uri="{FF2B5EF4-FFF2-40B4-BE49-F238E27FC236}">
                  <a16:creationId xmlns:a16="http://schemas.microsoft.com/office/drawing/2014/main" id="{FF949432-B264-813C-AD3C-164ABF4FE6C7}"/>
                </a:ext>
              </a:extLst>
            </p:cNvPr>
            <p:cNvSpPr/>
            <p:nvPr/>
          </p:nvSpPr>
          <p:spPr>
            <a:xfrm>
              <a:off x="4813268" y="2284009"/>
              <a:ext cx="511952" cy="152455"/>
            </a:xfrm>
            <a:custGeom>
              <a:avLst/>
              <a:gdLst>
                <a:gd name="connsiteX0" fmla="*/ 32 w 511952"/>
                <a:gd name="connsiteY0" fmla="*/ 113116 h 152455"/>
                <a:gd name="connsiteX1" fmla="*/ 136557 w 511952"/>
                <a:gd name="connsiteY1" fmla="*/ 27391 h 152455"/>
                <a:gd name="connsiteX2" fmla="*/ 101632 w 511952"/>
                <a:gd name="connsiteY2" fmla="*/ 30566 h 152455"/>
                <a:gd name="connsiteX3" fmla="*/ 266732 w 511952"/>
                <a:gd name="connsiteY3" fmla="*/ 81366 h 152455"/>
                <a:gd name="connsiteX4" fmla="*/ 254032 w 511952"/>
                <a:gd name="connsiteY4" fmla="*/ 65491 h 152455"/>
                <a:gd name="connsiteX5" fmla="*/ 419132 w 511952"/>
                <a:gd name="connsiteY5" fmla="*/ 132166 h 152455"/>
                <a:gd name="connsiteX6" fmla="*/ 511207 w 511952"/>
                <a:gd name="connsiteY6" fmla="*/ 151216 h 152455"/>
                <a:gd name="connsiteX7" fmla="*/ 371507 w 511952"/>
                <a:gd name="connsiteY7" fmla="*/ 103591 h 152455"/>
                <a:gd name="connsiteX8" fmla="*/ 133382 w 511952"/>
                <a:gd name="connsiteY8" fmla="*/ 5166 h 152455"/>
                <a:gd name="connsiteX9" fmla="*/ 123857 w 511952"/>
                <a:gd name="connsiteY9" fmla="*/ 24216 h 152455"/>
                <a:gd name="connsiteX10" fmla="*/ 32 w 511952"/>
                <a:gd name="connsiteY10" fmla="*/ 113116 h 15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952" h="152455">
                  <a:moveTo>
                    <a:pt x="32" y="113116"/>
                  </a:moveTo>
                  <a:cubicBezTo>
                    <a:pt x="2149" y="113645"/>
                    <a:pt x="119624" y="41149"/>
                    <a:pt x="136557" y="27391"/>
                  </a:cubicBezTo>
                  <a:cubicBezTo>
                    <a:pt x="153490" y="13633"/>
                    <a:pt x="79936" y="21570"/>
                    <a:pt x="101632" y="30566"/>
                  </a:cubicBezTo>
                  <a:cubicBezTo>
                    <a:pt x="123328" y="39562"/>
                    <a:pt x="241332" y="75545"/>
                    <a:pt x="266732" y="81366"/>
                  </a:cubicBezTo>
                  <a:cubicBezTo>
                    <a:pt x="292132" y="87187"/>
                    <a:pt x="228632" y="57024"/>
                    <a:pt x="254032" y="65491"/>
                  </a:cubicBezTo>
                  <a:cubicBezTo>
                    <a:pt x="279432" y="73958"/>
                    <a:pt x="376270" y="117879"/>
                    <a:pt x="419132" y="132166"/>
                  </a:cubicBezTo>
                  <a:cubicBezTo>
                    <a:pt x="461994" y="146453"/>
                    <a:pt x="519145" y="155979"/>
                    <a:pt x="511207" y="151216"/>
                  </a:cubicBezTo>
                  <a:cubicBezTo>
                    <a:pt x="503270" y="146454"/>
                    <a:pt x="434478" y="127933"/>
                    <a:pt x="371507" y="103591"/>
                  </a:cubicBezTo>
                  <a:cubicBezTo>
                    <a:pt x="308536" y="79249"/>
                    <a:pt x="133382" y="5166"/>
                    <a:pt x="133382" y="5166"/>
                  </a:cubicBezTo>
                  <a:cubicBezTo>
                    <a:pt x="92107" y="-8063"/>
                    <a:pt x="146611" y="6224"/>
                    <a:pt x="123857" y="24216"/>
                  </a:cubicBezTo>
                  <a:cubicBezTo>
                    <a:pt x="101103" y="42208"/>
                    <a:pt x="-2085" y="112587"/>
                    <a:pt x="32" y="1131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4" name="フリーフォーム 1913">
              <a:extLst>
                <a:ext uri="{FF2B5EF4-FFF2-40B4-BE49-F238E27FC236}">
                  <a16:creationId xmlns:a16="http://schemas.microsoft.com/office/drawing/2014/main" id="{26F1CE8C-D394-9743-D29F-524B617A43F8}"/>
                </a:ext>
              </a:extLst>
            </p:cNvPr>
            <p:cNvSpPr/>
            <p:nvPr/>
          </p:nvSpPr>
          <p:spPr>
            <a:xfrm>
              <a:off x="4897914" y="2092319"/>
              <a:ext cx="417043" cy="317591"/>
            </a:xfrm>
            <a:custGeom>
              <a:avLst/>
              <a:gdLst>
                <a:gd name="connsiteX0" fmla="*/ 64611 w 417043"/>
                <a:gd name="connsiteY0" fmla="*/ 6 h 317591"/>
                <a:gd name="connsiteX1" fmla="*/ 45561 w 417043"/>
                <a:gd name="connsiteY1" fmla="*/ 168281 h 317591"/>
                <a:gd name="connsiteX2" fmla="*/ 1111 w 417043"/>
                <a:gd name="connsiteY2" fmla="*/ 212731 h 317591"/>
                <a:gd name="connsiteX3" fmla="*/ 96361 w 417043"/>
                <a:gd name="connsiteY3" fmla="*/ 206381 h 317591"/>
                <a:gd name="connsiteX4" fmla="*/ 248761 w 417043"/>
                <a:gd name="connsiteY4" fmla="*/ 263531 h 317591"/>
                <a:gd name="connsiteX5" fmla="*/ 417036 w 417043"/>
                <a:gd name="connsiteY5" fmla="*/ 317506 h 317591"/>
                <a:gd name="connsiteX6" fmla="*/ 242411 w 417043"/>
                <a:gd name="connsiteY6" fmla="*/ 250831 h 317591"/>
                <a:gd name="connsiteX7" fmla="*/ 48736 w 417043"/>
                <a:gd name="connsiteY7" fmla="*/ 193681 h 317591"/>
                <a:gd name="connsiteX8" fmla="*/ 36036 w 417043"/>
                <a:gd name="connsiteY8" fmla="*/ 161931 h 317591"/>
                <a:gd name="connsiteX9" fmla="*/ 64611 w 417043"/>
                <a:gd name="connsiteY9" fmla="*/ 6 h 31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7043" h="317591">
                  <a:moveTo>
                    <a:pt x="64611" y="6"/>
                  </a:moveTo>
                  <a:cubicBezTo>
                    <a:pt x="66199" y="1064"/>
                    <a:pt x="56144" y="132827"/>
                    <a:pt x="45561" y="168281"/>
                  </a:cubicBezTo>
                  <a:cubicBezTo>
                    <a:pt x="34978" y="203735"/>
                    <a:pt x="-7356" y="206381"/>
                    <a:pt x="1111" y="212731"/>
                  </a:cubicBezTo>
                  <a:cubicBezTo>
                    <a:pt x="9578" y="219081"/>
                    <a:pt x="55086" y="197914"/>
                    <a:pt x="96361" y="206381"/>
                  </a:cubicBezTo>
                  <a:cubicBezTo>
                    <a:pt x="137636" y="214848"/>
                    <a:pt x="195315" y="245010"/>
                    <a:pt x="248761" y="263531"/>
                  </a:cubicBezTo>
                  <a:cubicBezTo>
                    <a:pt x="302207" y="282052"/>
                    <a:pt x="418094" y="319623"/>
                    <a:pt x="417036" y="317506"/>
                  </a:cubicBezTo>
                  <a:cubicBezTo>
                    <a:pt x="415978" y="315389"/>
                    <a:pt x="303794" y="271468"/>
                    <a:pt x="242411" y="250831"/>
                  </a:cubicBezTo>
                  <a:cubicBezTo>
                    <a:pt x="181028" y="230194"/>
                    <a:pt x="83132" y="208498"/>
                    <a:pt x="48736" y="193681"/>
                  </a:cubicBezTo>
                  <a:cubicBezTo>
                    <a:pt x="14340" y="178864"/>
                    <a:pt x="33919" y="188389"/>
                    <a:pt x="36036" y="161931"/>
                  </a:cubicBezTo>
                  <a:cubicBezTo>
                    <a:pt x="38153" y="135473"/>
                    <a:pt x="63023" y="-1052"/>
                    <a:pt x="64611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5" name="フリーフォーム 1914">
              <a:extLst>
                <a:ext uri="{FF2B5EF4-FFF2-40B4-BE49-F238E27FC236}">
                  <a16:creationId xmlns:a16="http://schemas.microsoft.com/office/drawing/2014/main" id="{CDC3D7D0-5856-124E-4FB7-249173E5CEEE}"/>
                </a:ext>
              </a:extLst>
            </p:cNvPr>
            <p:cNvSpPr/>
            <p:nvPr/>
          </p:nvSpPr>
          <p:spPr>
            <a:xfrm>
              <a:off x="4593830" y="2758744"/>
              <a:ext cx="521450" cy="340077"/>
            </a:xfrm>
            <a:custGeom>
              <a:avLst/>
              <a:gdLst>
                <a:gd name="connsiteX0" fmla="*/ 521095 w 521450"/>
                <a:gd name="connsiteY0" fmla="*/ 331 h 340077"/>
                <a:gd name="connsiteX1" fmla="*/ 117870 w 521450"/>
                <a:gd name="connsiteY1" fmla="*/ 117806 h 340077"/>
                <a:gd name="connsiteX2" fmla="*/ 41670 w 521450"/>
                <a:gd name="connsiteY2" fmla="*/ 213056 h 340077"/>
                <a:gd name="connsiteX3" fmla="*/ 57545 w 521450"/>
                <a:gd name="connsiteY3" fmla="*/ 200356 h 340077"/>
                <a:gd name="connsiteX4" fmla="*/ 51195 w 521450"/>
                <a:gd name="connsiteY4" fmla="*/ 263856 h 340077"/>
                <a:gd name="connsiteX5" fmla="*/ 395 w 521450"/>
                <a:gd name="connsiteY5" fmla="*/ 340056 h 340077"/>
                <a:gd name="connsiteX6" fmla="*/ 28970 w 521450"/>
                <a:gd name="connsiteY6" fmla="*/ 270206 h 340077"/>
                <a:gd name="connsiteX7" fmla="*/ 54370 w 521450"/>
                <a:gd name="connsiteY7" fmla="*/ 146381 h 340077"/>
                <a:gd name="connsiteX8" fmla="*/ 54370 w 521450"/>
                <a:gd name="connsiteY8" fmla="*/ 152731 h 340077"/>
                <a:gd name="connsiteX9" fmla="*/ 146445 w 521450"/>
                <a:gd name="connsiteY9" fmla="*/ 98756 h 340077"/>
                <a:gd name="connsiteX10" fmla="*/ 187720 w 521450"/>
                <a:gd name="connsiteY10" fmla="*/ 82881 h 340077"/>
                <a:gd name="connsiteX11" fmla="*/ 521095 w 521450"/>
                <a:gd name="connsiteY11" fmla="*/ 331 h 34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1450" h="340077">
                  <a:moveTo>
                    <a:pt x="521095" y="331"/>
                  </a:moveTo>
                  <a:cubicBezTo>
                    <a:pt x="509453" y="6152"/>
                    <a:pt x="197774" y="82352"/>
                    <a:pt x="117870" y="117806"/>
                  </a:cubicBezTo>
                  <a:cubicBezTo>
                    <a:pt x="37966" y="153260"/>
                    <a:pt x="51724" y="199298"/>
                    <a:pt x="41670" y="213056"/>
                  </a:cubicBezTo>
                  <a:cubicBezTo>
                    <a:pt x="31616" y="226814"/>
                    <a:pt x="55958" y="191889"/>
                    <a:pt x="57545" y="200356"/>
                  </a:cubicBezTo>
                  <a:cubicBezTo>
                    <a:pt x="59132" y="208823"/>
                    <a:pt x="60720" y="240573"/>
                    <a:pt x="51195" y="263856"/>
                  </a:cubicBezTo>
                  <a:cubicBezTo>
                    <a:pt x="41670" y="287139"/>
                    <a:pt x="4099" y="338998"/>
                    <a:pt x="395" y="340056"/>
                  </a:cubicBezTo>
                  <a:cubicBezTo>
                    <a:pt x="-3309" y="341114"/>
                    <a:pt x="19974" y="302485"/>
                    <a:pt x="28970" y="270206"/>
                  </a:cubicBezTo>
                  <a:cubicBezTo>
                    <a:pt x="37966" y="237927"/>
                    <a:pt x="54370" y="146381"/>
                    <a:pt x="54370" y="146381"/>
                  </a:cubicBezTo>
                  <a:cubicBezTo>
                    <a:pt x="58603" y="126802"/>
                    <a:pt x="39024" y="160668"/>
                    <a:pt x="54370" y="152731"/>
                  </a:cubicBezTo>
                  <a:cubicBezTo>
                    <a:pt x="69716" y="144794"/>
                    <a:pt x="124220" y="110398"/>
                    <a:pt x="146445" y="98756"/>
                  </a:cubicBezTo>
                  <a:cubicBezTo>
                    <a:pt x="168670" y="87114"/>
                    <a:pt x="120516" y="98756"/>
                    <a:pt x="187720" y="82881"/>
                  </a:cubicBezTo>
                  <a:cubicBezTo>
                    <a:pt x="254924" y="67006"/>
                    <a:pt x="532737" y="-5490"/>
                    <a:pt x="521095" y="3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6" name="フリーフォーム 1915">
              <a:extLst>
                <a:ext uri="{FF2B5EF4-FFF2-40B4-BE49-F238E27FC236}">
                  <a16:creationId xmlns:a16="http://schemas.microsoft.com/office/drawing/2014/main" id="{5194D18E-A81F-0AFD-E847-2679E5293DB2}"/>
                </a:ext>
              </a:extLst>
            </p:cNvPr>
            <p:cNvSpPr/>
            <p:nvPr/>
          </p:nvSpPr>
          <p:spPr>
            <a:xfrm>
              <a:off x="3821404" y="2883583"/>
              <a:ext cx="671774" cy="208830"/>
            </a:xfrm>
            <a:custGeom>
              <a:avLst/>
              <a:gdLst>
                <a:gd name="connsiteX0" fmla="*/ 6935 w 671774"/>
                <a:gd name="connsiteY0" fmla="*/ 151770 h 208830"/>
                <a:gd name="connsiteX1" fmla="*/ 67642 w 671774"/>
                <a:gd name="connsiteY1" fmla="*/ 144181 h 208830"/>
                <a:gd name="connsiteX2" fmla="*/ 226998 w 671774"/>
                <a:gd name="connsiteY2" fmla="*/ 98651 h 208830"/>
                <a:gd name="connsiteX3" fmla="*/ 420501 w 671774"/>
                <a:gd name="connsiteY3" fmla="*/ 151770 h 208830"/>
                <a:gd name="connsiteX4" fmla="*/ 431884 w 671774"/>
                <a:gd name="connsiteY4" fmla="*/ 147976 h 208830"/>
                <a:gd name="connsiteX5" fmla="*/ 636770 w 671774"/>
                <a:gd name="connsiteY5" fmla="*/ 208683 h 208830"/>
                <a:gd name="connsiteX6" fmla="*/ 667124 w 671774"/>
                <a:gd name="connsiteY6" fmla="*/ 159358 h 208830"/>
                <a:gd name="connsiteX7" fmla="*/ 670918 w 671774"/>
                <a:gd name="connsiteY7" fmla="*/ 2 h 208830"/>
                <a:gd name="connsiteX8" fmla="*/ 659535 w 671774"/>
                <a:gd name="connsiteY8" fmla="*/ 155564 h 208830"/>
                <a:gd name="connsiteX9" fmla="*/ 591240 w 671774"/>
                <a:gd name="connsiteY9" fmla="*/ 163152 h 208830"/>
                <a:gd name="connsiteX10" fmla="*/ 306676 w 671774"/>
                <a:gd name="connsiteY10" fmla="*/ 106239 h 208830"/>
                <a:gd name="connsiteX11" fmla="*/ 291499 w 671774"/>
                <a:gd name="connsiteY11" fmla="*/ 110034 h 208830"/>
                <a:gd name="connsiteX12" fmla="*/ 219409 w 671774"/>
                <a:gd name="connsiteY12" fmla="*/ 79680 h 208830"/>
                <a:gd name="connsiteX13" fmla="*/ 6935 w 671774"/>
                <a:gd name="connsiteY13" fmla="*/ 151770 h 20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1774" h="208830">
                  <a:moveTo>
                    <a:pt x="6935" y="151770"/>
                  </a:moveTo>
                  <a:cubicBezTo>
                    <a:pt x="-18359" y="162520"/>
                    <a:pt x="30965" y="153034"/>
                    <a:pt x="67642" y="144181"/>
                  </a:cubicBezTo>
                  <a:cubicBezTo>
                    <a:pt x="104319" y="135328"/>
                    <a:pt x="168188" y="97386"/>
                    <a:pt x="226998" y="98651"/>
                  </a:cubicBezTo>
                  <a:cubicBezTo>
                    <a:pt x="285808" y="99916"/>
                    <a:pt x="386353" y="143549"/>
                    <a:pt x="420501" y="151770"/>
                  </a:cubicBezTo>
                  <a:cubicBezTo>
                    <a:pt x="454649" y="159991"/>
                    <a:pt x="395839" y="138490"/>
                    <a:pt x="431884" y="147976"/>
                  </a:cubicBezTo>
                  <a:cubicBezTo>
                    <a:pt x="467929" y="157462"/>
                    <a:pt x="597563" y="206786"/>
                    <a:pt x="636770" y="208683"/>
                  </a:cubicBezTo>
                  <a:cubicBezTo>
                    <a:pt x="675977" y="210580"/>
                    <a:pt x="661433" y="194138"/>
                    <a:pt x="667124" y="159358"/>
                  </a:cubicBezTo>
                  <a:cubicBezTo>
                    <a:pt x="672815" y="124578"/>
                    <a:pt x="672183" y="634"/>
                    <a:pt x="670918" y="2"/>
                  </a:cubicBezTo>
                  <a:cubicBezTo>
                    <a:pt x="669653" y="-630"/>
                    <a:pt x="672815" y="128372"/>
                    <a:pt x="659535" y="155564"/>
                  </a:cubicBezTo>
                  <a:cubicBezTo>
                    <a:pt x="646255" y="182756"/>
                    <a:pt x="650050" y="171373"/>
                    <a:pt x="591240" y="163152"/>
                  </a:cubicBezTo>
                  <a:cubicBezTo>
                    <a:pt x="532430" y="154931"/>
                    <a:pt x="356633" y="115092"/>
                    <a:pt x="306676" y="106239"/>
                  </a:cubicBezTo>
                  <a:cubicBezTo>
                    <a:pt x="256719" y="97386"/>
                    <a:pt x="306043" y="114460"/>
                    <a:pt x="291499" y="110034"/>
                  </a:cubicBezTo>
                  <a:cubicBezTo>
                    <a:pt x="276955" y="105608"/>
                    <a:pt x="269998" y="70195"/>
                    <a:pt x="219409" y="79680"/>
                  </a:cubicBezTo>
                  <a:cubicBezTo>
                    <a:pt x="168820" y="89165"/>
                    <a:pt x="32229" y="141020"/>
                    <a:pt x="6935" y="151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7" name="フリーフォーム 1916">
              <a:extLst>
                <a:ext uri="{FF2B5EF4-FFF2-40B4-BE49-F238E27FC236}">
                  <a16:creationId xmlns:a16="http://schemas.microsoft.com/office/drawing/2014/main" id="{492365A7-1127-555F-290A-DEC927F1EAC2}"/>
                </a:ext>
              </a:extLst>
            </p:cNvPr>
            <p:cNvSpPr/>
            <p:nvPr/>
          </p:nvSpPr>
          <p:spPr>
            <a:xfrm>
              <a:off x="4927582" y="1834913"/>
              <a:ext cx="333426" cy="146398"/>
            </a:xfrm>
            <a:custGeom>
              <a:avLst/>
              <a:gdLst>
                <a:gd name="connsiteX0" fmla="*/ 18 w 333426"/>
                <a:gd name="connsiteY0" fmla="*/ 146287 h 146398"/>
                <a:gd name="connsiteX1" fmla="*/ 200043 w 333426"/>
                <a:gd name="connsiteY1" fmla="*/ 76437 h 146398"/>
                <a:gd name="connsiteX2" fmla="*/ 142893 w 333426"/>
                <a:gd name="connsiteY2" fmla="*/ 101837 h 146398"/>
                <a:gd name="connsiteX3" fmla="*/ 333393 w 333426"/>
                <a:gd name="connsiteY3" fmla="*/ 237 h 146398"/>
                <a:gd name="connsiteX4" fmla="*/ 158768 w 333426"/>
                <a:gd name="connsiteY4" fmla="*/ 73262 h 146398"/>
                <a:gd name="connsiteX5" fmla="*/ 212743 w 333426"/>
                <a:gd name="connsiteY5" fmla="*/ 57387 h 146398"/>
                <a:gd name="connsiteX6" fmla="*/ 18 w 333426"/>
                <a:gd name="connsiteY6" fmla="*/ 146287 h 14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426" h="146398">
                  <a:moveTo>
                    <a:pt x="18" y="146287"/>
                  </a:moveTo>
                  <a:cubicBezTo>
                    <a:pt x="-2099" y="149462"/>
                    <a:pt x="176231" y="83845"/>
                    <a:pt x="200043" y="76437"/>
                  </a:cubicBezTo>
                  <a:cubicBezTo>
                    <a:pt x="223856" y="69029"/>
                    <a:pt x="120668" y="114537"/>
                    <a:pt x="142893" y="101837"/>
                  </a:cubicBezTo>
                  <a:cubicBezTo>
                    <a:pt x="165118" y="89137"/>
                    <a:pt x="330747" y="4999"/>
                    <a:pt x="333393" y="237"/>
                  </a:cubicBezTo>
                  <a:cubicBezTo>
                    <a:pt x="336039" y="-4525"/>
                    <a:pt x="178876" y="63737"/>
                    <a:pt x="158768" y="73262"/>
                  </a:cubicBezTo>
                  <a:cubicBezTo>
                    <a:pt x="138660" y="82787"/>
                    <a:pt x="239201" y="47862"/>
                    <a:pt x="212743" y="57387"/>
                  </a:cubicBezTo>
                  <a:cubicBezTo>
                    <a:pt x="186285" y="66912"/>
                    <a:pt x="2135" y="143112"/>
                    <a:pt x="18" y="1462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8" name="フリーフォーム 1917">
              <a:extLst>
                <a:ext uri="{FF2B5EF4-FFF2-40B4-BE49-F238E27FC236}">
                  <a16:creationId xmlns:a16="http://schemas.microsoft.com/office/drawing/2014/main" id="{6A5D1C79-B646-83B1-8EB8-49EAFE5CE1E8}"/>
                </a:ext>
              </a:extLst>
            </p:cNvPr>
            <p:cNvSpPr/>
            <p:nvPr/>
          </p:nvSpPr>
          <p:spPr>
            <a:xfrm>
              <a:off x="5079833" y="1831479"/>
              <a:ext cx="704590" cy="153533"/>
            </a:xfrm>
            <a:custGeom>
              <a:avLst/>
              <a:gdLst>
                <a:gd name="connsiteX0" fmla="*/ 167 w 704590"/>
                <a:gd name="connsiteY0" fmla="*/ 130671 h 153533"/>
                <a:gd name="connsiteX1" fmla="*/ 171617 w 704590"/>
                <a:gd name="connsiteY1" fmla="*/ 19546 h 153533"/>
                <a:gd name="connsiteX2" fmla="*/ 330367 w 704590"/>
                <a:gd name="connsiteY2" fmla="*/ 38596 h 153533"/>
                <a:gd name="connsiteX3" fmla="*/ 317667 w 704590"/>
                <a:gd name="connsiteY3" fmla="*/ 25896 h 153533"/>
                <a:gd name="connsiteX4" fmla="*/ 495467 w 704590"/>
                <a:gd name="connsiteY4" fmla="*/ 63996 h 153533"/>
                <a:gd name="connsiteX5" fmla="*/ 698667 w 704590"/>
                <a:gd name="connsiteY5" fmla="*/ 152896 h 153533"/>
                <a:gd name="connsiteX6" fmla="*/ 644692 w 704590"/>
                <a:gd name="connsiteY6" fmla="*/ 102096 h 153533"/>
                <a:gd name="connsiteX7" fmla="*/ 587542 w 704590"/>
                <a:gd name="connsiteY7" fmla="*/ 67171 h 153533"/>
                <a:gd name="connsiteX8" fmla="*/ 374817 w 704590"/>
                <a:gd name="connsiteY8" fmla="*/ 29071 h 153533"/>
                <a:gd name="connsiteX9" fmla="*/ 203367 w 704590"/>
                <a:gd name="connsiteY9" fmla="*/ 3671 h 153533"/>
                <a:gd name="connsiteX10" fmla="*/ 167 w 704590"/>
                <a:gd name="connsiteY10" fmla="*/ 130671 h 15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590" h="153533">
                  <a:moveTo>
                    <a:pt x="167" y="130671"/>
                  </a:moveTo>
                  <a:cubicBezTo>
                    <a:pt x="-5125" y="133317"/>
                    <a:pt x="116584" y="34892"/>
                    <a:pt x="171617" y="19546"/>
                  </a:cubicBezTo>
                  <a:cubicBezTo>
                    <a:pt x="226650" y="4200"/>
                    <a:pt x="306025" y="37538"/>
                    <a:pt x="330367" y="38596"/>
                  </a:cubicBezTo>
                  <a:cubicBezTo>
                    <a:pt x="354709" y="39654"/>
                    <a:pt x="290150" y="21663"/>
                    <a:pt x="317667" y="25896"/>
                  </a:cubicBezTo>
                  <a:cubicBezTo>
                    <a:pt x="345184" y="30129"/>
                    <a:pt x="431967" y="42829"/>
                    <a:pt x="495467" y="63996"/>
                  </a:cubicBezTo>
                  <a:cubicBezTo>
                    <a:pt x="558967" y="85163"/>
                    <a:pt x="673796" y="146546"/>
                    <a:pt x="698667" y="152896"/>
                  </a:cubicBezTo>
                  <a:cubicBezTo>
                    <a:pt x="723538" y="159246"/>
                    <a:pt x="663213" y="116383"/>
                    <a:pt x="644692" y="102096"/>
                  </a:cubicBezTo>
                  <a:cubicBezTo>
                    <a:pt x="626171" y="87809"/>
                    <a:pt x="632521" y="79342"/>
                    <a:pt x="587542" y="67171"/>
                  </a:cubicBezTo>
                  <a:cubicBezTo>
                    <a:pt x="542563" y="55000"/>
                    <a:pt x="438846" y="39654"/>
                    <a:pt x="374817" y="29071"/>
                  </a:cubicBezTo>
                  <a:cubicBezTo>
                    <a:pt x="310788" y="18488"/>
                    <a:pt x="263692" y="-10087"/>
                    <a:pt x="203367" y="3671"/>
                  </a:cubicBezTo>
                  <a:cubicBezTo>
                    <a:pt x="143042" y="17429"/>
                    <a:pt x="5459" y="128025"/>
                    <a:pt x="167" y="1306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9" name="フリーフォーム 1918">
              <a:extLst>
                <a:ext uri="{FF2B5EF4-FFF2-40B4-BE49-F238E27FC236}">
                  <a16:creationId xmlns:a16="http://schemas.microsoft.com/office/drawing/2014/main" id="{8DB26AD1-51E7-A43C-950A-A2BEDEC4E5BB}"/>
                </a:ext>
              </a:extLst>
            </p:cNvPr>
            <p:cNvSpPr/>
            <p:nvPr/>
          </p:nvSpPr>
          <p:spPr>
            <a:xfrm>
              <a:off x="5368975" y="1962090"/>
              <a:ext cx="688985" cy="497995"/>
            </a:xfrm>
            <a:custGeom>
              <a:avLst/>
              <a:gdLst>
                <a:gd name="connsiteX0" fmla="*/ 400000 w 688985"/>
                <a:gd name="connsiteY0" fmla="*/ 60 h 497995"/>
                <a:gd name="connsiteX1" fmla="*/ 666700 w 688985"/>
                <a:gd name="connsiteY1" fmla="*/ 225485 h 497995"/>
                <a:gd name="connsiteX2" fmla="*/ 673050 w 688985"/>
                <a:gd name="connsiteY2" fmla="*/ 279460 h 497995"/>
                <a:gd name="connsiteX3" fmla="*/ 688925 w 688985"/>
                <a:gd name="connsiteY3" fmla="*/ 489010 h 497995"/>
                <a:gd name="connsiteX4" fmla="*/ 666700 w 688985"/>
                <a:gd name="connsiteY4" fmla="*/ 457260 h 497995"/>
                <a:gd name="connsiteX5" fmla="*/ 600025 w 688985"/>
                <a:gd name="connsiteY5" fmla="*/ 435035 h 497995"/>
                <a:gd name="connsiteX6" fmla="*/ 238075 w 688985"/>
                <a:gd name="connsiteY6" fmla="*/ 387410 h 497995"/>
                <a:gd name="connsiteX7" fmla="*/ 263475 w 688985"/>
                <a:gd name="connsiteY7" fmla="*/ 409635 h 497995"/>
                <a:gd name="connsiteX8" fmla="*/ 3125 w 688985"/>
                <a:gd name="connsiteY8" fmla="*/ 365185 h 497995"/>
                <a:gd name="connsiteX9" fmla="*/ 117425 w 688985"/>
                <a:gd name="connsiteY9" fmla="*/ 358835 h 497995"/>
                <a:gd name="connsiteX10" fmla="*/ 82500 w 688985"/>
                <a:gd name="connsiteY10" fmla="*/ 333435 h 497995"/>
                <a:gd name="connsiteX11" fmla="*/ 628600 w 688985"/>
                <a:gd name="connsiteY11" fmla="*/ 390585 h 497995"/>
                <a:gd name="connsiteX12" fmla="*/ 654000 w 688985"/>
                <a:gd name="connsiteY12" fmla="*/ 393760 h 497995"/>
                <a:gd name="connsiteX13" fmla="*/ 634950 w 688985"/>
                <a:gd name="connsiteY13" fmla="*/ 263585 h 497995"/>
                <a:gd name="connsiteX14" fmla="*/ 596850 w 688985"/>
                <a:gd name="connsiteY14" fmla="*/ 203260 h 497995"/>
                <a:gd name="connsiteX15" fmla="*/ 400000 w 688985"/>
                <a:gd name="connsiteY15" fmla="*/ 60 h 49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8985" h="497995">
                  <a:moveTo>
                    <a:pt x="400000" y="60"/>
                  </a:moveTo>
                  <a:cubicBezTo>
                    <a:pt x="411642" y="3764"/>
                    <a:pt x="621192" y="178918"/>
                    <a:pt x="666700" y="225485"/>
                  </a:cubicBezTo>
                  <a:cubicBezTo>
                    <a:pt x="712208" y="272052"/>
                    <a:pt x="669346" y="235539"/>
                    <a:pt x="673050" y="279460"/>
                  </a:cubicBezTo>
                  <a:cubicBezTo>
                    <a:pt x="676754" y="323381"/>
                    <a:pt x="689983" y="459377"/>
                    <a:pt x="688925" y="489010"/>
                  </a:cubicBezTo>
                  <a:cubicBezTo>
                    <a:pt x="687867" y="518643"/>
                    <a:pt x="681517" y="466256"/>
                    <a:pt x="666700" y="457260"/>
                  </a:cubicBezTo>
                  <a:cubicBezTo>
                    <a:pt x="651883" y="448264"/>
                    <a:pt x="671463" y="446677"/>
                    <a:pt x="600025" y="435035"/>
                  </a:cubicBezTo>
                  <a:cubicBezTo>
                    <a:pt x="528588" y="423393"/>
                    <a:pt x="294167" y="391643"/>
                    <a:pt x="238075" y="387410"/>
                  </a:cubicBezTo>
                  <a:cubicBezTo>
                    <a:pt x="181983" y="383177"/>
                    <a:pt x="302633" y="413339"/>
                    <a:pt x="263475" y="409635"/>
                  </a:cubicBezTo>
                  <a:cubicBezTo>
                    <a:pt x="224317" y="405931"/>
                    <a:pt x="27467" y="373652"/>
                    <a:pt x="3125" y="365185"/>
                  </a:cubicBezTo>
                  <a:cubicBezTo>
                    <a:pt x="-21217" y="356718"/>
                    <a:pt x="104196" y="364127"/>
                    <a:pt x="117425" y="358835"/>
                  </a:cubicBezTo>
                  <a:cubicBezTo>
                    <a:pt x="130654" y="353543"/>
                    <a:pt x="-2696" y="328143"/>
                    <a:pt x="82500" y="333435"/>
                  </a:cubicBezTo>
                  <a:cubicBezTo>
                    <a:pt x="167696" y="338727"/>
                    <a:pt x="533350" y="380531"/>
                    <a:pt x="628600" y="390585"/>
                  </a:cubicBezTo>
                  <a:cubicBezTo>
                    <a:pt x="723850" y="400639"/>
                    <a:pt x="652942" y="414927"/>
                    <a:pt x="654000" y="393760"/>
                  </a:cubicBezTo>
                  <a:cubicBezTo>
                    <a:pt x="655058" y="372593"/>
                    <a:pt x="644475" y="295335"/>
                    <a:pt x="634950" y="263585"/>
                  </a:cubicBezTo>
                  <a:cubicBezTo>
                    <a:pt x="625425" y="231835"/>
                    <a:pt x="632304" y="244006"/>
                    <a:pt x="596850" y="203260"/>
                  </a:cubicBezTo>
                  <a:cubicBezTo>
                    <a:pt x="561396" y="162514"/>
                    <a:pt x="388358" y="-3644"/>
                    <a:pt x="400000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0" name="フリーフォーム 1919">
              <a:extLst>
                <a:ext uri="{FF2B5EF4-FFF2-40B4-BE49-F238E27FC236}">
                  <a16:creationId xmlns:a16="http://schemas.microsoft.com/office/drawing/2014/main" id="{144EED29-7A79-F9E1-04CC-505C849853DD}"/>
                </a:ext>
              </a:extLst>
            </p:cNvPr>
            <p:cNvSpPr/>
            <p:nvPr/>
          </p:nvSpPr>
          <p:spPr>
            <a:xfrm>
              <a:off x="5279884" y="1846351"/>
              <a:ext cx="104143" cy="319162"/>
            </a:xfrm>
            <a:custGeom>
              <a:avLst/>
              <a:gdLst>
                <a:gd name="connsiteX0" fmla="*/ 3316 w 104143"/>
                <a:gd name="connsiteY0" fmla="*/ 318999 h 319162"/>
                <a:gd name="connsiteX1" fmla="*/ 82691 w 104143"/>
                <a:gd name="connsiteY1" fmla="*/ 220574 h 319162"/>
                <a:gd name="connsiteX2" fmla="*/ 50941 w 104143"/>
                <a:gd name="connsiteY2" fmla="*/ 109449 h 319162"/>
                <a:gd name="connsiteX3" fmla="*/ 6491 w 104143"/>
                <a:gd name="connsiteY3" fmla="*/ 49124 h 319162"/>
                <a:gd name="connsiteX4" fmla="*/ 92216 w 104143"/>
                <a:gd name="connsiteY4" fmla="*/ 1499 h 319162"/>
                <a:gd name="connsiteX5" fmla="*/ 6491 w 104143"/>
                <a:gd name="connsiteY5" fmla="*/ 11024 h 319162"/>
                <a:gd name="connsiteX6" fmla="*/ 16016 w 104143"/>
                <a:gd name="connsiteY6" fmla="*/ 30074 h 319162"/>
                <a:gd name="connsiteX7" fmla="*/ 95391 w 104143"/>
                <a:gd name="connsiteY7" fmla="*/ 125324 h 319162"/>
                <a:gd name="connsiteX8" fmla="*/ 98566 w 104143"/>
                <a:gd name="connsiteY8" fmla="*/ 191999 h 319162"/>
                <a:gd name="connsiteX9" fmla="*/ 63641 w 104143"/>
                <a:gd name="connsiteY9" fmla="*/ 242799 h 319162"/>
                <a:gd name="connsiteX10" fmla="*/ 3316 w 104143"/>
                <a:gd name="connsiteY10" fmla="*/ 318999 h 3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143" h="319162">
                  <a:moveTo>
                    <a:pt x="3316" y="318999"/>
                  </a:moveTo>
                  <a:cubicBezTo>
                    <a:pt x="6491" y="315295"/>
                    <a:pt x="74754" y="255499"/>
                    <a:pt x="82691" y="220574"/>
                  </a:cubicBezTo>
                  <a:cubicBezTo>
                    <a:pt x="90628" y="185649"/>
                    <a:pt x="63641" y="138024"/>
                    <a:pt x="50941" y="109449"/>
                  </a:cubicBezTo>
                  <a:cubicBezTo>
                    <a:pt x="38241" y="80874"/>
                    <a:pt x="-388" y="67116"/>
                    <a:pt x="6491" y="49124"/>
                  </a:cubicBezTo>
                  <a:cubicBezTo>
                    <a:pt x="13370" y="31132"/>
                    <a:pt x="92216" y="7849"/>
                    <a:pt x="92216" y="1499"/>
                  </a:cubicBezTo>
                  <a:cubicBezTo>
                    <a:pt x="92216" y="-4851"/>
                    <a:pt x="6491" y="11024"/>
                    <a:pt x="6491" y="11024"/>
                  </a:cubicBezTo>
                  <a:cubicBezTo>
                    <a:pt x="-6209" y="15787"/>
                    <a:pt x="1199" y="11024"/>
                    <a:pt x="16016" y="30074"/>
                  </a:cubicBezTo>
                  <a:cubicBezTo>
                    <a:pt x="30833" y="49124"/>
                    <a:pt x="81633" y="98336"/>
                    <a:pt x="95391" y="125324"/>
                  </a:cubicBezTo>
                  <a:cubicBezTo>
                    <a:pt x="109149" y="152311"/>
                    <a:pt x="103858" y="172420"/>
                    <a:pt x="98566" y="191999"/>
                  </a:cubicBezTo>
                  <a:cubicBezTo>
                    <a:pt x="93274" y="211578"/>
                    <a:pt x="75812" y="223220"/>
                    <a:pt x="63641" y="242799"/>
                  </a:cubicBezTo>
                  <a:cubicBezTo>
                    <a:pt x="51470" y="262378"/>
                    <a:pt x="141" y="322703"/>
                    <a:pt x="3316" y="3189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1" name="フリーフォーム 1920">
              <a:extLst>
                <a:ext uri="{FF2B5EF4-FFF2-40B4-BE49-F238E27FC236}">
                  <a16:creationId xmlns:a16="http://schemas.microsoft.com/office/drawing/2014/main" id="{8EC6C46B-004C-B012-1F99-F232F757598E}"/>
                </a:ext>
              </a:extLst>
            </p:cNvPr>
            <p:cNvSpPr/>
            <p:nvPr/>
          </p:nvSpPr>
          <p:spPr>
            <a:xfrm>
              <a:off x="5086265" y="1923614"/>
              <a:ext cx="76575" cy="130704"/>
            </a:xfrm>
            <a:custGeom>
              <a:avLst/>
              <a:gdLst>
                <a:gd name="connsiteX0" fmla="*/ 41360 w 76575"/>
                <a:gd name="connsiteY0" fmla="*/ 436 h 130704"/>
                <a:gd name="connsiteX1" fmla="*/ 41360 w 76575"/>
                <a:gd name="connsiteY1" fmla="*/ 76636 h 130704"/>
                <a:gd name="connsiteX2" fmla="*/ 76285 w 76575"/>
                <a:gd name="connsiteY2" fmla="*/ 130611 h 130704"/>
                <a:gd name="connsiteX3" fmla="*/ 19135 w 76575"/>
                <a:gd name="connsiteY3" fmla="*/ 63936 h 130704"/>
                <a:gd name="connsiteX4" fmla="*/ 85 w 76575"/>
                <a:gd name="connsiteY4" fmla="*/ 54411 h 130704"/>
                <a:gd name="connsiteX5" fmla="*/ 12785 w 76575"/>
                <a:gd name="connsiteY5" fmla="*/ 44886 h 130704"/>
                <a:gd name="connsiteX6" fmla="*/ 41360 w 76575"/>
                <a:gd name="connsiteY6" fmla="*/ 436 h 13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75" h="130704">
                  <a:moveTo>
                    <a:pt x="41360" y="436"/>
                  </a:moveTo>
                  <a:cubicBezTo>
                    <a:pt x="46123" y="5728"/>
                    <a:pt x="35539" y="54940"/>
                    <a:pt x="41360" y="76636"/>
                  </a:cubicBezTo>
                  <a:cubicBezTo>
                    <a:pt x="47181" y="98332"/>
                    <a:pt x="79989" y="132728"/>
                    <a:pt x="76285" y="130611"/>
                  </a:cubicBezTo>
                  <a:cubicBezTo>
                    <a:pt x="72581" y="128494"/>
                    <a:pt x="31835" y="76636"/>
                    <a:pt x="19135" y="63936"/>
                  </a:cubicBezTo>
                  <a:cubicBezTo>
                    <a:pt x="6435" y="51236"/>
                    <a:pt x="85" y="54411"/>
                    <a:pt x="85" y="54411"/>
                  </a:cubicBezTo>
                  <a:cubicBezTo>
                    <a:pt x="-973" y="51236"/>
                    <a:pt x="8022" y="50178"/>
                    <a:pt x="12785" y="44886"/>
                  </a:cubicBezTo>
                  <a:cubicBezTo>
                    <a:pt x="17547" y="39594"/>
                    <a:pt x="36597" y="-4856"/>
                    <a:pt x="41360" y="4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2" name="フリーフォーム 1921">
              <a:extLst>
                <a:ext uri="{FF2B5EF4-FFF2-40B4-BE49-F238E27FC236}">
                  <a16:creationId xmlns:a16="http://schemas.microsoft.com/office/drawing/2014/main" id="{503199CD-C7A9-183B-A71A-89D952B0258E}"/>
                </a:ext>
              </a:extLst>
            </p:cNvPr>
            <p:cNvSpPr/>
            <p:nvPr/>
          </p:nvSpPr>
          <p:spPr>
            <a:xfrm>
              <a:off x="5156034" y="1863765"/>
              <a:ext cx="193385" cy="249827"/>
            </a:xfrm>
            <a:custGeom>
              <a:avLst/>
              <a:gdLst>
                <a:gd name="connsiteX0" fmla="*/ 166 w 193385"/>
                <a:gd name="connsiteY0" fmla="*/ 199985 h 249827"/>
                <a:gd name="connsiteX1" fmla="*/ 25566 w 193385"/>
                <a:gd name="connsiteY1" fmla="*/ 47585 h 249827"/>
                <a:gd name="connsiteX2" fmla="*/ 9691 w 193385"/>
                <a:gd name="connsiteY2" fmla="*/ 95210 h 249827"/>
                <a:gd name="connsiteX3" fmla="*/ 25566 w 193385"/>
                <a:gd name="connsiteY3" fmla="*/ 50760 h 249827"/>
                <a:gd name="connsiteX4" fmla="*/ 120816 w 193385"/>
                <a:gd name="connsiteY4" fmla="*/ 38060 h 249827"/>
                <a:gd name="connsiteX5" fmla="*/ 130341 w 193385"/>
                <a:gd name="connsiteY5" fmla="*/ 47585 h 249827"/>
                <a:gd name="connsiteX6" fmla="*/ 158916 w 193385"/>
                <a:gd name="connsiteY6" fmla="*/ 79335 h 249827"/>
                <a:gd name="connsiteX7" fmla="*/ 158916 w 193385"/>
                <a:gd name="connsiteY7" fmla="*/ 114260 h 249827"/>
                <a:gd name="connsiteX8" fmla="*/ 187491 w 193385"/>
                <a:gd name="connsiteY8" fmla="*/ 228560 h 249827"/>
                <a:gd name="connsiteX9" fmla="*/ 190666 w 193385"/>
                <a:gd name="connsiteY9" fmla="*/ 238085 h 249827"/>
                <a:gd name="connsiteX10" fmla="*/ 155741 w 193385"/>
                <a:gd name="connsiteY10" fmla="*/ 101560 h 249827"/>
                <a:gd name="connsiteX11" fmla="*/ 98591 w 193385"/>
                <a:gd name="connsiteY11" fmla="*/ 3135 h 249827"/>
                <a:gd name="connsiteX12" fmla="*/ 98591 w 193385"/>
                <a:gd name="connsiteY12" fmla="*/ 25360 h 249827"/>
                <a:gd name="connsiteX13" fmla="*/ 19216 w 193385"/>
                <a:gd name="connsiteY13" fmla="*/ 34885 h 249827"/>
                <a:gd name="connsiteX14" fmla="*/ 166 w 193385"/>
                <a:gd name="connsiteY14" fmla="*/ 199985 h 24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85" h="249827">
                  <a:moveTo>
                    <a:pt x="166" y="199985"/>
                  </a:moveTo>
                  <a:cubicBezTo>
                    <a:pt x="1224" y="202102"/>
                    <a:pt x="23979" y="65047"/>
                    <a:pt x="25566" y="47585"/>
                  </a:cubicBezTo>
                  <a:cubicBezTo>
                    <a:pt x="27153" y="30123"/>
                    <a:pt x="9691" y="94681"/>
                    <a:pt x="9691" y="95210"/>
                  </a:cubicBezTo>
                  <a:cubicBezTo>
                    <a:pt x="9691" y="95739"/>
                    <a:pt x="7045" y="60285"/>
                    <a:pt x="25566" y="50760"/>
                  </a:cubicBezTo>
                  <a:cubicBezTo>
                    <a:pt x="44087" y="41235"/>
                    <a:pt x="103354" y="38589"/>
                    <a:pt x="120816" y="38060"/>
                  </a:cubicBezTo>
                  <a:cubicBezTo>
                    <a:pt x="138278" y="37531"/>
                    <a:pt x="123991" y="40706"/>
                    <a:pt x="130341" y="47585"/>
                  </a:cubicBezTo>
                  <a:cubicBezTo>
                    <a:pt x="136691" y="54464"/>
                    <a:pt x="154154" y="68223"/>
                    <a:pt x="158916" y="79335"/>
                  </a:cubicBezTo>
                  <a:cubicBezTo>
                    <a:pt x="163678" y="90447"/>
                    <a:pt x="154154" y="89389"/>
                    <a:pt x="158916" y="114260"/>
                  </a:cubicBezTo>
                  <a:cubicBezTo>
                    <a:pt x="163678" y="139131"/>
                    <a:pt x="182199" y="207923"/>
                    <a:pt x="187491" y="228560"/>
                  </a:cubicBezTo>
                  <a:cubicBezTo>
                    <a:pt x="192783" y="249197"/>
                    <a:pt x="195958" y="259251"/>
                    <a:pt x="190666" y="238085"/>
                  </a:cubicBezTo>
                  <a:cubicBezTo>
                    <a:pt x="185374" y="216919"/>
                    <a:pt x="171087" y="140718"/>
                    <a:pt x="155741" y="101560"/>
                  </a:cubicBezTo>
                  <a:cubicBezTo>
                    <a:pt x="140395" y="62402"/>
                    <a:pt x="108116" y="15835"/>
                    <a:pt x="98591" y="3135"/>
                  </a:cubicBezTo>
                  <a:cubicBezTo>
                    <a:pt x="89066" y="-9565"/>
                    <a:pt x="111820" y="20068"/>
                    <a:pt x="98591" y="25360"/>
                  </a:cubicBezTo>
                  <a:cubicBezTo>
                    <a:pt x="85362" y="30652"/>
                    <a:pt x="35620" y="8956"/>
                    <a:pt x="19216" y="34885"/>
                  </a:cubicBezTo>
                  <a:cubicBezTo>
                    <a:pt x="2812" y="60814"/>
                    <a:pt x="-892" y="197868"/>
                    <a:pt x="166" y="1999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3" name="フリーフォーム 1922">
              <a:extLst>
                <a:ext uri="{FF2B5EF4-FFF2-40B4-BE49-F238E27FC236}">
                  <a16:creationId xmlns:a16="http://schemas.microsoft.com/office/drawing/2014/main" id="{63D25C23-AD43-A991-B1D7-08CF7A249EAF}"/>
                </a:ext>
              </a:extLst>
            </p:cNvPr>
            <p:cNvSpPr/>
            <p:nvPr/>
          </p:nvSpPr>
          <p:spPr>
            <a:xfrm>
              <a:off x="5257792" y="2101822"/>
              <a:ext cx="248384" cy="236608"/>
            </a:xfrm>
            <a:custGeom>
              <a:avLst/>
              <a:gdLst>
                <a:gd name="connsiteX0" fmla="*/ 8 w 248384"/>
                <a:gd name="connsiteY0" fmla="*/ 28 h 236608"/>
                <a:gd name="connsiteX1" fmla="*/ 142883 w 248384"/>
                <a:gd name="connsiteY1" fmla="*/ 152428 h 236608"/>
                <a:gd name="connsiteX2" fmla="*/ 247658 w 248384"/>
                <a:gd name="connsiteY2" fmla="*/ 219103 h 236608"/>
                <a:gd name="connsiteX3" fmla="*/ 187333 w 248384"/>
                <a:gd name="connsiteY3" fmla="*/ 209578 h 236608"/>
                <a:gd name="connsiteX4" fmla="*/ 149233 w 248384"/>
                <a:gd name="connsiteY4" fmla="*/ 231803 h 236608"/>
                <a:gd name="connsiteX5" fmla="*/ 177808 w 248384"/>
                <a:gd name="connsiteY5" fmla="*/ 225453 h 236608"/>
                <a:gd name="connsiteX6" fmla="*/ 73033 w 248384"/>
                <a:gd name="connsiteY6" fmla="*/ 120678 h 236608"/>
                <a:gd name="connsiteX7" fmla="*/ 149233 w 248384"/>
                <a:gd name="connsiteY7" fmla="*/ 165128 h 236608"/>
                <a:gd name="connsiteX8" fmla="*/ 8 w 248384"/>
                <a:gd name="connsiteY8" fmla="*/ 28 h 23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384" h="236608">
                  <a:moveTo>
                    <a:pt x="8" y="28"/>
                  </a:moveTo>
                  <a:cubicBezTo>
                    <a:pt x="-1050" y="-2089"/>
                    <a:pt x="101608" y="115916"/>
                    <a:pt x="142883" y="152428"/>
                  </a:cubicBezTo>
                  <a:cubicBezTo>
                    <a:pt x="184158" y="188940"/>
                    <a:pt x="240250" y="209578"/>
                    <a:pt x="247658" y="219103"/>
                  </a:cubicBezTo>
                  <a:cubicBezTo>
                    <a:pt x="255066" y="228628"/>
                    <a:pt x="203737" y="207461"/>
                    <a:pt x="187333" y="209578"/>
                  </a:cubicBezTo>
                  <a:cubicBezTo>
                    <a:pt x="170929" y="211695"/>
                    <a:pt x="150821" y="229157"/>
                    <a:pt x="149233" y="231803"/>
                  </a:cubicBezTo>
                  <a:cubicBezTo>
                    <a:pt x="147646" y="234449"/>
                    <a:pt x="190508" y="243974"/>
                    <a:pt x="177808" y="225453"/>
                  </a:cubicBezTo>
                  <a:cubicBezTo>
                    <a:pt x="165108" y="206932"/>
                    <a:pt x="77796" y="130732"/>
                    <a:pt x="73033" y="120678"/>
                  </a:cubicBezTo>
                  <a:cubicBezTo>
                    <a:pt x="68271" y="110624"/>
                    <a:pt x="158229" y="179945"/>
                    <a:pt x="149233" y="165128"/>
                  </a:cubicBezTo>
                  <a:cubicBezTo>
                    <a:pt x="140237" y="150311"/>
                    <a:pt x="1066" y="2145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4" name="フリーフォーム 1923">
              <a:extLst>
                <a:ext uri="{FF2B5EF4-FFF2-40B4-BE49-F238E27FC236}">
                  <a16:creationId xmlns:a16="http://schemas.microsoft.com/office/drawing/2014/main" id="{87BC293B-D1A4-1F07-6CDC-D2ECC8B9E3CE}"/>
                </a:ext>
              </a:extLst>
            </p:cNvPr>
            <p:cNvSpPr/>
            <p:nvPr/>
          </p:nvSpPr>
          <p:spPr>
            <a:xfrm>
              <a:off x="5344522" y="2121811"/>
              <a:ext cx="669256" cy="176691"/>
            </a:xfrm>
            <a:custGeom>
              <a:avLst/>
              <a:gdLst>
                <a:gd name="connsiteX0" fmla="*/ 2178 w 669256"/>
                <a:gd name="connsiteY0" fmla="*/ 2264 h 176691"/>
                <a:gd name="connsiteX1" fmla="*/ 52978 w 669256"/>
                <a:gd name="connsiteY1" fmla="*/ 27664 h 176691"/>
                <a:gd name="connsiteX2" fmla="*/ 230778 w 669256"/>
                <a:gd name="connsiteY2" fmla="*/ 119739 h 176691"/>
                <a:gd name="connsiteX3" fmla="*/ 170453 w 669256"/>
                <a:gd name="connsiteY3" fmla="*/ 122914 h 176691"/>
                <a:gd name="connsiteX4" fmla="*/ 411753 w 669256"/>
                <a:gd name="connsiteY4" fmla="*/ 164189 h 176691"/>
                <a:gd name="connsiteX5" fmla="*/ 427628 w 669256"/>
                <a:gd name="connsiteY5" fmla="*/ 161014 h 176691"/>
                <a:gd name="connsiteX6" fmla="*/ 668928 w 669256"/>
                <a:gd name="connsiteY6" fmla="*/ 138789 h 176691"/>
                <a:gd name="connsiteX7" fmla="*/ 475253 w 669256"/>
                <a:gd name="connsiteY7" fmla="*/ 173714 h 176691"/>
                <a:gd name="connsiteX8" fmla="*/ 287928 w 669256"/>
                <a:gd name="connsiteY8" fmla="*/ 173714 h 176691"/>
                <a:gd name="connsiteX9" fmla="*/ 329203 w 669256"/>
                <a:gd name="connsiteY9" fmla="*/ 164189 h 176691"/>
                <a:gd name="connsiteX10" fmla="*/ 122828 w 669256"/>
                <a:gd name="connsiteY10" fmla="*/ 84814 h 176691"/>
                <a:gd name="connsiteX11" fmla="*/ 202203 w 669256"/>
                <a:gd name="connsiteY11" fmla="*/ 161014 h 176691"/>
                <a:gd name="connsiteX12" fmla="*/ 116478 w 669256"/>
                <a:gd name="connsiteY12" fmla="*/ 110214 h 176691"/>
                <a:gd name="connsiteX13" fmla="*/ 141878 w 669256"/>
                <a:gd name="connsiteY13" fmla="*/ 97514 h 176691"/>
                <a:gd name="connsiteX14" fmla="*/ 2178 w 669256"/>
                <a:gd name="connsiteY14" fmla="*/ 2264 h 17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256" h="176691">
                  <a:moveTo>
                    <a:pt x="2178" y="2264"/>
                  </a:moveTo>
                  <a:cubicBezTo>
                    <a:pt x="-12638" y="-9378"/>
                    <a:pt x="52978" y="27664"/>
                    <a:pt x="52978" y="27664"/>
                  </a:cubicBezTo>
                  <a:cubicBezTo>
                    <a:pt x="91078" y="47243"/>
                    <a:pt x="211199" y="103864"/>
                    <a:pt x="230778" y="119739"/>
                  </a:cubicBezTo>
                  <a:cubicBezTo>
                    <a:pt x="250357" y="135614"/>
                    <a:pt x="140291" y="115506"/>
                    <a:pt x="170453" y="122914"/>
                  </a:cubicBezTo>
                  <a:cubicBezTo>
                    <a:pt x="200615" y="130322"/>
                    <a:pt x="368891" y="157839"/>
                    <a:pt x="411753" y="164189"/>
                  </a:cubicBezTo>
                  <a:cubicBezTo>
                    <a:pt x="454615" y="170539"/>
                    <a:pt x="427628" y="161014"/>
                    <a:pt x="427628" y="161014"/>
                  </a:cubicBezTo>
                  <a:cubicBezTo>
                    <a:pt x="470491" y="156781"/>
                    <a:pt x="660991" y="136672"/>
                    <a:pt x="668928" y="138789"/>
                  </a:cubicBezTo>
                  <a:cubicBezTo>
                    <a:pt x="676865" y="140906"/>
                    <a:pt x="538753" y="167893"/>
                    <a:pt x="475253" y="173714"/>
                  </a:cubicBezTo>
                  <a:cubicBezTo>
                    <a:pt x="411753" y="179535"/>
                    <a:pt x="312270" y="175302"/>
                    <a:pt x="287928" y="173714"/>
                  </a:cubicBezTo>
                  <a:cubicBezTo>
                    <a:pt x="263586" y="172127"/>
                    <a:pt x="356720" y="179006"/>
                    <a:pt x="329203" y="164189"/>
                  </a:cubicBezTo>
                  <a:cubicBezTo>
                    <a:pt x="301686" y="149372"/>
                    <a:pt x="143995" y="85343"/>
                    <a:pt x="122828" y="84814"/>
                  </a:cubicBezTo>
                  <a:cubicBezTo>
                    <a:pt x="101661" y="84285"/>
                    <a:pt x="203261" y="156781"/>
                    <a:pt x="202203" y="161014"/>
                  </a:cubicBezTo>
                  <a:cubicBezTo>
                    <a:pt x="201145" y="165247"/>
                    <a:pt x="126532" y="120797"/>
                    <a:pt x="116478" y="110214"/>
                  </a:cubicBezTo>
                  <a:cubicBezTo>
                    <a:pt x="106424" y="99631"/>
                    <a:pt x="158282" y="110214"/>
                    <a:pt x="141878" y="97514"/>
                  </a:cubicBezTo>
                  <a:cubicBezTo>
                    <a:pt x="125474" y="84814"/>
                    <a:pt x="16994" y="13906"/>
                    <a:pt x="2178" y="22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5" name="フリーフォーム 1924">
              <a:extLst>
                <a:ext uri="{FF2B5EF4-FFF2-40B4-BE49-F238E27FC236}">
                  <a16:creationId xmlns:a16="http://schemas.microsoft.com/office/drawing/2014/main" id="{D49F8315-12DC-A865-154B-A990465E08E1}"/>
                </a:ext>
              </a:extLst>
            </p:cNvPr>
            <p:cNvSpPr/>
            <p:nvPr/>
          </p:nvSpPr>
          <p:spPr>
            <a:xfrm>
              <a:off x="5194473" y="2336756"/>
              <a:ext cx="257010" cy="640893"/>
            </a:xfrm>
            <a:custGeom>
              <a:avLst/>
              <a:gdLst>
                <a:gd name="connsiteX0" fmla="*/ 257002 w 257010"/>
                <a:gd name="connsiteY0" fmla="*/ 44 h 640893"/>
                <a:gd name="connsiteX1" fmla="*/ 120477 w 257010"/>
                <a:gd name="connsiteY1" fmla="*/ 149269 h 640893"/>
                <a:gd name="connsiteX2" fmla="*/ 126827 w 257010"/>
                <a:gd name="connsiteY2" fmla="*/ 209594 h 640893"/>
                <a:gd name="connsiteX3" fmla="*/ 12527 w 257010"/>
                <a:gd name="connsiteY3" fmla="*/ 285794 h 640893"/>
                <a:gd name="connsiteX4" fmla="*/ 6177 w 257010"/>
                <a:gd name="connsiteY4" fmla="*/ 298494 h 640893"/>
                <a:gd name="connsiteX5" fmla="*/ 41102 w 257010"/>
                <a:gd name="connsiteY5" fmla="*/ 314369 h 640893"/>
                <a:gd name="connsiteX6" fmla="*/ 50627 w 257010"/>
                <a:gd name="connsiteY6" fmla="*/ 371519 h 640893"/>
                <a:gd name="connsiteX7" fmla="*/ 98252 w 257010"/>
                <a:gd name="connsiteY7" fmla="*/ 431844 h 640893"/>
                <a:gd name="connsiteX8" fmla="*/ 228427 w 257010"/>
                <a:gd name="connsiteY8" fmla="*/ 635044 h 640893"/>
                <a:gd name="connsiteX9" fmla="*/ 158577 w 257010"/>
                <a:gd name="connsiteY9" fmla="*/ 565194 h 640893"/>
                <a:gd name="connsiteX10" fmla="*/ 25227 w 257010"/>
                <a:gd name="connsiteY10" fmla="*/ 352469 h 640893"/>
                <a:gd name="connsiteX11" fmla="*/ 60152 w 257010"/>
                <a:gd name="connsiteY11" fmla="*/ 393744 h 640893"/>
                <a:gd name="connsiteX12" fmla="*/ 85552 w 257010"/>
                <a:gd name="connsiteY12" fmla="*/ 247694 h 640893"/>
                <a:gd name="connsiteX13" fmla="*/ 145877 w 257010"/>
                <a:gd name="connsiteY13" fmla="*/ 219119 h 640893"/>
                <a:gd name="connsiteX14" fmla="*/ 110952 w 257010"/>
                <a:gd name="connsiteY14" fmla="*/ 206419 h 640893"/>
                <a:gd name="connsiteX15" fmla="*/ 126827 w 257010"/>
                <a:gd name="connsiteY15" fmla="*/ 165144 h 640893"/>
                <a:gd name="connsiteX16" fmla="*/ 257002 w 257010"/>
                <a:gd name="connsiteY16" fmla="*/ 44 h 6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7010" h="640893">
                  <a:moveTo>
                    <a:pt x="257002" y="44"/>
                  </a:moveTo>
                  <a:cubicBezTo>
                    <a:pt x="255944" y="-2602"/>
                    <a:pt x="142173" y="114344"/>
                    <a:pt x="120477" y="149269"/>
                  </a:cubicBezTo>
                  <a:cubicBezTo>
                    <a:pt x="98781" y="184194"/>
                    <a:pt x="144819" y="186840"/>
                    <a:pt x="126827" y="209594"/>
                  </a:cubicBezTo>
                  <a:cubicBezTo>
                    <a:pt x="108835" y="232348"/>
                    <a:pt x="32635" y="270977"/>
                    <a:pt x="12527" y="285794"/>
                  </a:cubicBezTo>
                  <a:cubicBezTo>
                    <a:pt x="-7581" y="300611"/>
                    <a:pt x="1415" y="293732"/>
                    <a:pt x="6177" y="298494"/>
                  </a:cubicBezTo>
                  <a:cubicBezTo>
                    <a:pt x="10939" y="303256"/>
                    <a:pt x="33694" y="302198"/>
                    <a:pt x="41102" y="314369"/>
                  </a:cubicBezTo>
                  <a:cubicBezTo>
                    <a:pt x="48510" y="326540"/>
                    <a:pt x="41102" y="351940"/>
                    <a:pt x="50627" y="371519"/>
                  </a:cubicBezTo>
                  <a:cubicBezTo>
                    <a:pt x="60152" y="391098"/>
                    <a:pt x="68619" y="387923"/>
                    <a:pt x="98252" y="431844"/>
                  </a:cubicBezTo>
                  <a:cubicBezTo>
                    <a:pt x="127885" y="475765"/>
                    <a:pt x="218373" y="612819"/>
                    <a:pt x="228427" y="635044"/>
                  </a:cubicBezTo>
                  <a:cubicBezTo>
                    <a:pt x="238481" y="657269"/>
                    <a:pt x="192444" y="612290"/>
                    <a:pt x="158577" y="565194"/>
                  </a:cubicBezTo>
                  <a:cubicBezTo>
                    <a:pt x="124710" y="518098"/>
                    <a:pt x="41631" y="381044"/>
                    <a:pt x="25227" y="352469"/>
                  </a:cubicBezTo>
                  <a:cubicBezTo>
                    <a:pt x="8823" y="323894"/>
                    <a:pt x="50098" y="411206"/>
                    <a:pt x="60152" y="393744"/>
                  </a:cubicBezTo>
                  <a:cubicBezTo>
                    <a:pt x="70206" y="376282"/>
                    <a:pt x="71265" y="276798"/>
                    <a:pt x="85552" y="247694"/>
                  </a:cubicBezTo>
                  <a:cubicBezTo>
                    <a:pt x="99839" y="218590"/>
                    <a:pt x="141644" y="225998"/>
                    <a:pt x="145877" y="219119"/>
                  </a:cubicBezTo>
                  <a:cubicBezTo>
                    <a:pt x="150110" y="212240"/>
                    <a:pt x="114127" y="215415"/>
                    <a:pt x="110952" y="206419"/>
                  </a:cubicBezTo>
                  <a:cubicBezTo>
                    <a:pt x="107777" y="197423"/>
                    <a:pt x="94548" y="198481"/>
                    <a:pt x="126827" y="165144"/>
                  </a:cubicBezTo>
                  <a:cubicBezTo>
                    <a:pt x="159106" y="131807"/>
                    <a:pt x="258060" y="2690"/>
                    <a:pt x="257002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6" name="フリーフォーム 1925">
              <a:extLst>
                <a:ext uri="{FF2B5EF4-FFF2-40B4-BE49-F238E27FC236}">
                  <a16:creationId xmlns:a16="http://schemas.microsoft.com/office/drawing/2014/main" id="{EF53FF03-E265-A743-7CC3-6788C219236A}"/>
                </a:ext>
              </a:extLst>
            </p:cNvPr>
            <p:cNvSpPr/>
            <p:nvPr/>
          </p:nvSpPr>
          <p:spPr>
            <a:xfrm>
              <a:off x="5298164" y="2526534"/>
              <a:ext cx="275542" cy="431362"/>
            </a:xfrm>
            <a:custGeom>
              <a:avLst/>
              <a:gdLst>
                <a:gd name="connsiteX0" fmla="*/ 911 w 275542"/>
                <a:gd name="connsiteY0" fmla="*/ 766 h 431362"/>
                <a:gd name="connsiteX1" fmla="*/ 166011 w 275542"/>
                <a:gd name="connsiteY1" fmla="*/ 96016 h 431362"/>
                <a:gd name="connsiteX2" fmla="*/ 264436 w 275542"/>
                <a:gd name="connsiteY2" fmla="*/ 191266 h 431362"/>
                <a:gd name="connsiteX3" fmla="*/ 267611 w 275542"/>
                <a:gd name="connsiteY3" fmla="*/ 429391 h 431362"/>
                <a:gd name="connsiteX4" fmla="*/ 267611 w 275542"/>
                <a:gd name="connsiteY4" fmla="*/ 299216 h 431362"/>
                <a:gd name="connsiteX5" fmla="*/ 264436 w 275542"/>
                <a:gd name="connsiteY5" fmla="*/ 200791 h 431362"/>
                <a:gd name="connsiteX6" fmla="*/ 127911 w 275542"/>
                <a:gd name="connsiteY6" fmla="*/ 64266 h 431362"/>
                <a:gd name="connsiteX7" fmla="*/ 245386 w 275542"/>
                <a:gd name="connsiteY7" fmla="*/ 149991 h 431362"/>
                <a:gd name="connsiteX8" fmla="*/ 911 w 275542"/>
                <a:gd name="connsiteY8" fmla="*/ 766 h 4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542" h="431362">
                  <a:moveTo>
                    <a:pt x="911" y="766"/>
                  </a:moveTo>
                  <a:cubicBezTo>
                    <a:pt x="-12318" y="-8230"/>
                    <a:pt x="122090" y="64266"/>
                    <a:pt x="166011" y="96016"/>
                  </a:cubicBezTo>
                  <a:cubicBezTo>
                    <a:pt x="209932" y="127766"/>
                    <a:pt x="247503" y="135704"/>
                    <a:pt x="264436" y="191266"/>
                  </a:cubicBezTo>
                  <a:cubicBezTo>
                    <a:pt x="281369" y="246829"/>
                    <a:pt x="267082" y="411399"/>
                    <a:pt x="267611" y="429391"/>
                  </a:cubicBezTo>
                  <a:cubicBezTo>
                    <a:pt x="268140" y="447383"/>
                    <a:pt x="268140" y="337316"/>
                    <a:pt x="267611" y="299216"/>
                  </a:cubicBezTo>
                  <a:cubicBezTo>
                    <a:pt x="267082" y="261116"/>
                    <a:pt x="287719" y="239949"/>
                    <a:pt x="264436" y="200791"/>
                  </a:cubicBezTo>
                  <a:cubicBezTo>
                    <a:pt x="241153" y="161633"/>
                    <a:pt x="131086" y="72733"/>
                    <a:pt x="127911" y="64266"/>
                  </a:cubicBezTo>
                  <a:cubicBezTo>
                    <a:pt x="124736" y="55799"/>
                    <a:pt x="260202" y="161103"/>
                    <a:pt x="245386" y="149991"/>
                  </a:cubicBezTo>
                  <a:cubicBezTo>
                    <a:pt x="230570" y="138879"/>
                    <a:pt x="14140" y="9762"/>
                    <a:pt x="911" y="7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7" name="フリーフォーム 1926">
              <a:extLst>
                <a:ext uri="{FF2B5EF4-FFF2-40B4-BE49-F238E27FC236}">
                  <a16:creationId xmlns:a16="http://schemas.microsoft.com/office/drawing/2014/main" id="{7D37BE7E-D823-29A6-AB91-5FC1154F0D62}"/>
                </a:ext>
              </a:extLst>
            </p:cNvPr>
            <p:cNvSpPr/>
            <p:nvPr/>
          </p:nvSpPr>
          <p:spPr>
            <a:xfrm>
              <a:off x="5181212" y="2499413"/>
              <a:ext cx="96485" cy="288276"/>
            </a:xfrm>
            <a:custGeom>
              <a:avLst/>
              <a:gdLst>
                <a:gd name="connsiteX0" fmla="*/ 63888 w 96485"/>
                <a:gd name="connsiteY0" fmla="*/ 2487 h 288276"/>
                <a:gd name="connsiteX1" fmla="*/ 48013 w 96485"/>
                <a:gd name="connsiteY1" fmla="*/ 123137 h 288276"/>
                <a:gd name="connsiteX2" fmla="*/ 95638 w 96485"/>
                <a:gd name="connsiteY2" fmla="*/ 288237 h 288276"/>
                <a:gd name="connsiteX3" fmla="*/ 388 w 96485"/>
                <a:gd name="connsiteY3" fmla="*/ 139012 h 288276"/>
                <a:gd name="connsiteX4" fmla="*/ 60713 w 96485"/>
                <a:gd name="connsiteY4" fmla="*/ 161237 h 288276"/>
                <a:gd name="connsiteX5" fmla="*/ 28963 w 96485"/>
                <a:gd name="connsiteY5" fmla="*/ 126312 h 288276"/>
                <a:gd name="connsiteX6" fmla="*/ 38488 w 96485"/>
                <a:gd name="connsiteY6" fmla="*/ 46937 h 288276"/>
                <a:gd name="connsiteX7" fmla="*/ 63888 w 96485"/>
                <a:gd name="connsiteY7" fmla="*/ 2487 h 28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485" h="288276">
                  <a:moveTo>
                    <a:pt x="63888" y="2487"/>
                  </a:moveTo>
                  <a:cubicBezTo>
                    <a:pt x="65475" y="15187"/>
                    <a:pt x="42721" y="75512"/>
                    <a:pt x="48013" y="123137"/>
                  </a:cubicBezTo>
                  <a:cubicBezTo>
                    <a:pt x="53305" y="170762"/>
                    <a:pt x="103575" y="285591"/>
                    <a:pt x="95638" y="288237"/>
                  </a:cubicBezTo>
                  <a:cubicBezTo>
                    <a:pt x="87701" y="290883"/>
                    <a:pt x="6209" y="160179"/>
                    <a:pt x="388" y="139012"/>
                  </a:cubicBezTo>
                  <a:cubicBezTo>
                    <a:pt x="-5433" y="117845"/>
                    <a:pt x="55951" y="163354"/>
                    <a:pt x="60713" y="161237"/>
                  </a:cubicBezTo>
                  <a:cubicBezTo>
                    <a:pt x="65475" y="159120"/>
                    <a:pt x="32667" y="145362"/>
                    <a:pt x="28963" y="126312"/>
                  </a:cubicBezTo>
                  <a:cubicBezTo>
                    <a:pt x="25259" y="107262"/>
                    <a:pt x="31609" y="64929"/>
                    <a:pt x="38488" y="46937"/>
                  </a:cubicBezTo>
                  <a:cubicBezTo>
                    <a:pt x="45367" y="28945"/>
                    <a:pt x="62301" y="-10213"/>
                    <a:pt x="63888" y="2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8" name="フリーフォーム 1927">
              <a:extLst>
                <a:ext uri="{FF2B5EF4-FFF2-40B4-BE49-F238E27FC236}">
                  <a16:creationId xmlns:a16="http://schemas.microsoft.com/office/drawing/2014/main" id="{88668241-FA6C-40D0-F8DF-CD485CBDB45E}"/>
                </a:ext>
              </a:extLst>
            </p:cNvPr>
            <p:cNvSpPr/>
            <p:nvPr/>
          </p:nvSpPr>
          <p:spPr>
            <a:xfrm>
              <a:off x="5445125" y="2381250"/>
              <a:ext cx="404393" cy="505206"/>
            </a:xfrm>
            <a:custGeom>
              <a:avLst/>
              <a:gdLst>
                <a:gd name="connsiteX0" fmla="*/ 0 w 404393"/>
                <a:gd name="connsiteY0" fmla="*/ 0 h 505206"/>
                <a:gd name="connsiteX1" fmla="*/ 361950 w 404393"/>
                <a:gd name="connsiteY1" fmla="*/ 41275 h 505206"/>
                <a:gd name="connsiteX2" fmla="*/ 365125 w 404393"/>
                <a:gd name="connsiteY2" fmla="*/ 66675 h 505206"/>
                <a:gd name="connsiteX3" fmla="*/ 384175 w 404393"/>
                <a:gd name="connsiteY3" fmla="*/ 92075 h 505206"/>
                <a:gd name="connsiteX4" fmla="*/ 384175 w 404393"/>
                <a:gd name="connsiteY4" fmla="*/ 187325 h 505206"/>
                <a:gd name="connsiteX5" fmla="*/ 377825 w 404393"/>
                <a:gd name="connsiteY5" fmla="*/ 479425 h 505206"/>
                <a:gd name="connsiteX6" fmla="*/ 371475 w 404393"/>
                <a:gd name="connsiteY6" fmla="*/ 482600 h 505206"/>
                <a:gd name="connsiteX7" fmla="*/ 273050 w 404393"/>
                <a:gd name="connsiteY7" fmla="*/ 504825 h 505206"/>
                <a:gd name="connsiteX8" fmla="*/ 371475 w 404393"/>
                <a:gd name="connsiteY8" fmla="*/ 479425 h 505206"/>
                <a:gd name="connsiteX9" fmla="*/ 403225 w 404393"/>
                <a:gd name="connsiteY9" fmla="*/ 311150 h 505206"/>
                <a:gd name="connsiteX10" fmla="*/ 387350 w 404393"/>
                <a:gd name="connsiteY10" fmla="*/ 76200 h 505206"/>
                <a:gd name="connsiteX11" fmla="*/ 295275 w 404393"/>
                <a:gd name="connsiteY11" fmla="*/ 60325 h 505206"/>
                <a:gd name="connsiteX12" fmla="*/ 0 w 404393"/>
                <a:gd name="connsiteY12" fmla="*/ 0 h 50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4393" h="505206">
                  <a:moveTo>
                    <a:pt x="0" y="0"/>
                  </a:moveTo>
                  <a:cubicBezTo>
                    <a:pt x="150548" y="15081"/>
                    <a:pt x="301096" y="30163"/>
                    <a:pt x="361950" y="41275"/>
                  </a:cubicBezTo>
                  <a:cubicBezTo>
                    <a:pt x="422804" y="52387"/>
                    <a:pt x="361421" y="58208"/>
                    <a:pt x="365125" y="66675"/>
                  </a:cubicBezTo>
                  <a:cubicBezTo>
                    <a:pt x="368829" y="75142"/>
                    <a:pt x="381000" y="71967"/>
                    <a:pt x="384175" y="92075"/>
                  </a:cubicBezTo>
                  <a:cubicBezTo>
                    <a:pt x="387350" y="112183"/>
                    <a:pt x="385233" y="122767"/>
                    <a:pt x="384175" y="187325"/>
                  </a:cubicBezTo>
                  <a:cubicBezTo>
                    <a:pt x="383117" y="251883"/>
                    <a:pt x="379942" y="430213"/>
                    <a:pt x="377825" y="479425"/>
                  </a:cubicBezTo>
                  <a:cubicBezTo>
                    <a:pt x="375708" y="528637"/>
                    <a:pt x="388937" y="478367"/>
                    <a:pt x="371475" y="482600"/>
                  </a:cubicBezTo>
                  <a:cubicBezTo>
                    <a:pt x="354013" y="486833"/>
                    <a:pt x="273050" y="505354"/>
                    <a:pt x="273050" y="504825"/>
                  </a:cubicBezTo>
                  <a:cubicBezTo>
                    <a:pt x="273050" y="504296"/>
                    <a:pt x="349779" y="511704"/>
                    <a:pt x="371475" y="479425"/>
                  </a:cubicBezTo>
                  <a:cubicBezTo>
                    <a:pt x="393171" y="447146"/>
                    <a:pt x="400579" y="378354"/>
                    <a:pt x="403225" y="311150"/>
                  </a:cubicBezTo>
                  <a:cubicBezTo>
                    <a:pt x="405871" y="243946"/>
                    <a:pt x="405342" y="118004"/>
                    <a:pt x="387350" y="76200"/>
                  </a:cubicBezTo>
                  <a:cubicBezTo>
                    <a:pt x="369358" y="34396"/>
                    <a:pt x="295275" y="60325"/>
                    <a:pt x="295275" y="603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9" name="フリーフォーム 1928">
              <a:extLst>
                <a:ext uri="{FF2B5EF4-FFF2-40B4-BE49-F238E27FC236}">
                  <a16:creationId xmlns:a16="http://schemas.microsoft.com/office/drawing/2014/main" id="{9DBDA772-C3C7-A973-D79B-7041E2ACC3F9}"/>
                </a:ext>
              </a:extLst>
            </p:cNvPr>
            <p:cNvSpPr/>
            <p:nvPr/>
          </p:nvSpPr>
          <p:spPr>
            <a:xfrm>
              <a:off x="5358722" y="2420326"/>
              <a:ext cx="248552" cy="148615"/>
            </a:xfrm>
            <a:custGeom>
              <a:avLst/>
              <a:gdLst>
                <a:gd name="connsiteX0" fmla="*/ 248328 w 248552"/>
                <a:gd name="connsiteY0" fmla="*/ 5374 h 148615"/>
                <a:gd name="connsiteX1" fmla="*/ 32428 w 248552"/>
                <a:gd name="connsiteY1" fmla="*/ 52999 h 148615"/>
                <a:gd name="connsiteX2" fmla="*/ 64178 w 248552"/>
                <a:gd name="connsiteY2" fmla="*/ 148249 h 148615"/>
                <a:gd name="connsiteX3" fmla="*/ 19728 w 248552"/>
                <a:gd name="connsiteY3" fmla="*/ 84749 h 148615"/>
                <a:gd name="connsiteX4" fmla="*/ 678 w 248552"/>
                <a:gd name="connsiteY4" fmla="*/ 56174 h 148615"/>
                <a:gd name="connsiteX5" fmla="*/ 41953 w 248552"/>
                <a:gd name="connsiteY5" fmla="*/ 59349 h 148615"/>
                <a:gd name="connsiteX6" fmla="*/ 73703 w 248552"/>
                <a:gd name="connsiteY6" fmla="*/ 5374 h 148615"/>
                <a:gd name="connsiteX7" fmla="*/ 248328 w 248552"/>
                <a:gd name="connsiteY7" fmla="*/ 5374 h 1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552" h="148615">
                  <a:moveTo>
                    <a:pt x="248328" y="5374"/>
                  </a:moveTo>
                  <a:cubicBezTo>
                    <a:pt x="241449" y="13312"/>
                    <a:pt x="63120" y="29187"/>
                    <a:pt x="32428" y="52999"/>
                  </a:cubicBezTo>
                  <a:cubicBezTo>
                    <a:pt x="1736" y="76811"/>
                    <a:pt x="66295" y="142957"/>
                    <a:pt x="64178" y="148249"/>
                  </a:cubicBezTo>
                  <a:cubicBezTo>
                    <a:pt x="62061" y="153541"/>
                    <a:pt x="30311" y="100095"/>
                    <a:pt x="19728" y="84749"/>
                  </a:cubicBezTo>
                  <a:cubicBezTo>
                    <a:pt x="9145" y="69403"/>
                    <a:pt x="-3026" y="60407"/>
                    <a:pt x="678" y="56174"/>
                  </a:cubicBezTo>
                  <a:cubicBezTo>
                    <a:pt x="4382" y="51941"/>
                    <a:pt x="29782" y="67816"/>
                    <a:pt x="41953" y="59349"/>
                  </a:cubicBezTo>
                  <a:cubicBezTo>
                    <a:pt x="54124" y="50882"/>
                    <a:pt x="45128" y="11724"/>
                    <a:pt x="73703" y="5374"/>
                  </a:cubicBezTo>
                  <a:cubicBezTo>
                    <a:pt x="102278" y="-976"/>
                    <a:pt x="255207" y="-2564"/>
                    <a:pt x="248328" y="53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0" name="フリーフォーム 1929">
              <a:extLst>
                <a:ext uri="{FF2B5EF4-FFF2-40B4-BE49-F238E27FC236}">
                  <a16:creationId xmlns:a16="http://schemas.microsoft.com/office/drawing/2014/main" id="{463AC95A-6F94-82A6-2CDF-F45A9849B9ED}"/>
                </a:ext>
              </a:extLst>
            </p:cNvPr>
            <p:cNvSpPr/>
            <p:nvPr/>
          </p:nvSpPr>
          <p:spPr>
            <a:xfrm>
              <a:off x="5381470" y="2365329"/>
              <a:ext cx="654622" cy="603454"/>
            </a:xfrm>
            <a:custGeom>
              <a:avLst/>
              <a:gdLst>
                <a:gd name="connsiteX0" fmla="*/ 219230 w 654622"/>
                <a:gd name="connsiteY0" fmla="*/ 46 h 603454"/>
                <a:gd name="connsiteX1" fmla="*/ 482755 w 654622"/>
                <a:gd name="connsiteY1" fmla="*/ 54021 h 603454"/>
                <a:gd name="connsiteX2" fmla="*/ 479580 w 654622"/>
                <a:gd name="connsiteY2" fmla="*/ 95296 h 603454"/>
                <a:gd name="connsiteX3" fmla="*/ 492280 w 654622"/>
                <a:gd name="connsiteY3" fmla="*/ 165146 h 603454"/>
                <a:gd name="connsiteX4" fmla="*/ 489105 w 654622"/>
                <a:gd name="connsiteY4" fmla="*/ 320721 h 603454"/>
                <a:gd name="connsiteX5" fmla="*/ 473230 w 654622"/>
                <a:gd name="connsiteY5" fmla="*/ 511221 h 603454"/>
                <a:gd name="connsiteX6" fmla="*/ 454180 w 654622"/>
                <a:gd name="connsiteY6" fmla="*/ 530271 h 603454"/>
                <a:gd name="connsiteX7" fmla="*/ 282730 w 654622"/>
                <a:gd name="connsiteY7" fmla="*/ 555671 h 603454"/>
                <a:gd name="connsiteX8" fmla="*/ 155 w 654622"/>
                <a:gd name="connsiteY8" fmla="*/ 603296 h 603454"/>
                <a:gd name="connsiteX9" fmla="*/ 244630 w 654622"/>
                <a:gd name="connsiteY9" fmla="*/ 571546 h 603454"/>
                <a:gd name="connsiteX10" fmla="*/ 365280 w 654622"/>
                <a:gd name="connsiteY10" fmla="*/ 584246 h 603454"/>
                <a:gd name="connsiteX11" fmla="*/ 654205 w 654622"/>
                <a:gd name="connsiteY11" fmla="*/ 450896 h 603454"/>
                <a:gd name="connsiteX12" fmla="*/ 431955 w 654622"/>
                <a:gd name="connsiteY12" fmla="*/ 587421 h 603454"/>
                <a:gd name="connsiteX13" fmla="*/ 539905 w 654622"/>
                <a:gd name="connsiteY13" fmla="*/ 555671 h 603454"/>
                <a:gd name="connsiteX14" fmla="*/ 514505 w 654622"/>
                <a:gd name="connsiteY14" fmla="*/ 488996 h 603454"/>
                <a:gd name="connsiteX15" fmla="*/ 504980 w 654622"/>
                <a:gd name="connsiteY15" fmla="*/ 117521 h 603454"/>
                <a:gd name="connsiteX16" fmla="*/ 492280 w 654622"/>
                <a:gd name="connsiteY16" fmla="*/ 104821 h 603454"/>
                <a:gd name="connsiteX17" fmla="*/ 470055 w 654622"/>
                <a:gd name="connsiteY17" fmla="*/ 63546 h 603454"/>
                <a:gd name="connsiteX18" fmla="*/ 219230 w 654622"/>
                <a:gd name="connsiteY18" fmla="*/ 46 h 6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4622" h="603454">
                  <a:moveTo>
                    <a:pt x="219230" y="46"/>
                  </a:moveTo>
                  <a:cubicBezTo>
                    <a:pt x="221347" y="-1542"/>
                    <a:pt x="439363" y="38146"/>
                    <a:pt x="482755" y="54021"/>
                  </a:cubicBezTo>
                  <a:cubicBezTo>
                    <a:pt x="526147" y="69896"/>
                    <a:pt x="477993" y="76775"/>
                    <a:pt x="479580" y="95296"/>
                  </a:cubicBezTo>
                  <a:cubicBezTo>
                    <a:pt x="481167" y="113817"/>
                    <a:pt x="490693" y="127575"/>
                    <a:pt x="492280" y="165146"/>
                  </a:cubicBezTo>
                  <a:cubicBezTo>
                    <a:pt x="493867" y="202717"/>
                    <a:pt x="492280" y="263042"/>
                    <a:pt x="489105" y="320721"/>
                  </a:cubicBezTo>
                  <a:cubicBezTo>
                    <a:pt x="485930" y="378400"/>
                    <a:pt x="473230" y="511221"/>
                    <a:pt x="473230" y="511221"/>
                  </a:cubicBezTo>
                  <a:cubicBezTo>
                    <a:pt x="467409" y="546146"/>
                    <a:pt x="485930" y="522863"/>
                    <a:pt x="454180" y="530271"/>
                  </a:cubicBezTo>
                  <a:cubicBezTo>
                    <a:pt x="422430" y="537679"/>
                    <a:pt x="282730" y="555671"/>
                    <a:pt x="282730" y="555671"/>
                  </a:cubicBezTo>
                  <a:lnTo>
                    <a:pt x="155" y="603296"/>
                  </a:lnTo>
                  <a:cubicBezTo>
                    <a:pt x="-6195" y="605942"/>
                    <a:pt x="183776" y="574721"/>
                    <a:pt x="244630" y="571546"/>
                  </a:cubicBezTo>
                  <a:cubicBezTo>
                    <a:pt x="305484" y="568371"/>
                    <a:pt x="297018" y="604354"/>
                    <a:pt x="365280" y="584246"/>
                  </a:cubicBezTo>
                  <a:cubicBezTo>
                    <a:pt x="433542" y="564138"/>
                    <a:pt x="643093" y="450367"/>
                    <a:pt x="654205" y="450896"/>
                  </a:cubicBezTo>
                  <a:cubicBezTo>
                    <a:pt x="665317" y="451425"/>
                    <a:pt x="451005" y="569959"/>
                    <a:pt x="431955" y="587421"/>
                  </a:cubicBezTo>
                  <a:cubicBezTo>
                    <a:pt x="412905" y="604883"/>
                    <a:pt x="526147" y="572075"/>
                    <a:pt x="539905" y="555671"/>
                  </a:cubicBezTo>
                  <a:cubicBezTo>
                    <a:pt x="553663" y="539267"/>
                    <a:pt x="520326" y="562021"/>
                    <a:pt x="514505" y="488996"/>
                  </a:cubicBezTo>
                  <a:cubicBezTo>
                    <a:pt x="508684" y="415971"/>
                    <a:pt x="508684" y="181550"/>
                    <a:pt x="504980" y="117521"/>
                  </a:cubicBezTo>
                  <a:cubicBezTo>
                    <a:pt x="501276" y="53492"/>
                    <a:pt x="498101" y="113817"/>
                    <a:pt x="492280" y="104821"/>
                  </a:cubicBezTo>
                  <a:cubicBezTo>
                    <a:pt x="486459" y="95825"/>
                    <a:pt x="511330" y="80479"/>
                    <a:pt x="470055" y="63546"/>
                  </a:cubicBezTo>
                  <a:cubicBezTo>
                    <a:pt x="428780" y="46613"/>
                    <a:pt x="217113" y="1634"/>
                    <a:pt x="219230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1" name="フリーフォーム 1930">
              <a:extLst>
                <a:ext uri="{FF2B5EF4-FFF2-40B4-BE49-F238E27FC236}">
                  <a16:creationId xmlns:a16="http://schemas.microsoft.com/office/drawing/2014/main" id="{1BBE2AA4-CCD5-6FA8-3512-EE56D8DB46A1}"/>
                </a:ext>
              </a:extLst>
            </p:cNvPr>
            <p:cNvSpPr/>
            <p:nvPr/>
          </p:nvSpPr>
          <p:spPr>
            <a:xfrm>
              <a:off x="4825922" y="3208635"/>
              <a:ext cx="1089707" cy="361389"/>
            </a:xfrm>
            <a:custGeom>
              <a:avLst/>
              <a:gdLst>
                <a:gd name="connsiteX0" fmla="*/ 78 w 1089707"/>
                <a:gd name="connsiteY0" fmla="*/ 258465 h 361389"/>
                <a:gd name="connsiteX1" fmla="*/ 149303 w 1089707"/>
                <a:gd name="connsiteY1" fmla="*/ 112415 h 361389"/>
                <a:gd name="connsiteX2" fmla="*/ 142953 w 1089707"/>
                <a:gd name="connsiteY2" fmla="*/ 131465 h 361389"/>
                <a:gd name="connsiteX3" fmla="*/ 279478 w 1089707"/>
                <a:gd name="connsiteY3" fmla="*/ 99715 h 361389"/>
                <a:gd name="connsiteX4" fmla="*/ 241378 w 1089707"/>
                <a:gd name="connsiteY4" fmla="*/ 99715 h 361389"/>
                <a:gd name="connsiteX5" fmla="*/ 831928 w 1089707"/>
                <a:gd name="connsiteY5" fmla="*/ 23515 h 361389"/>
                <a:gd name="connsiteX6" fmla="*/ 720803 w 1089707"/>
                <a:gd name="connsiteY6" fmla="*/ 39390 h 361389"/>
                <a:gd name="connsiteX7" fmla="*/ 1009728 w 1089707"/>
                <a:gd name="connsiteY7" fmla="*/ 10815 h 361389"/>
                <a:gd name="connsiteX8" fmla="*/ 1057353 w 1089707"/>
                <a:gd name="connsiteY8" fmla="*/ 93365 h 361389"/>
                <a:gd name="connsiteX9" fmla="*/ 1038303 w 1089707"/>
                <a:gd name="connsiteY9" fmla="*/ 45740 h 361389"/>
                <a:gd name="connsiteX10" fmla="*/ 1089103 w 1089707"/>
                <a:gd name="connsiteY10" fmla="*/ 204490 h 361389"/>
                <a:gd name="connsiteX11" fmla="*/ 1066878 w 1089707"/>
                <a:gd name="connsiteY11" fmla="*/ 360065 h 361389"/>
                <a:gd name="connsiteX12" fmla="*/ 1076403 w 1089707"/>
                <a:gd name="connsiteY12" fmla="*/ 264815 h 361389"/>
                <a:gd name="connsiteX13" fmla="*/ 1016078 w 1089707"/>
                <a:gd name="connsiteY13" fmla="*/ 20340 h 361389"/>
                <a:gd name="connsiteX14" fmla="*/ 1035128 w 1089707"/>
                <a:gd name="connsiteY14" fmla="*/ 93365 h 361389"/>
                <a:gd name="connsiteX15" fmla="*/ 1012903 w 1089707"/>
                <a:gd name="connsiteY15" fmla="*/ 1290 h 361389"/>
                <a:gd name="connsiteX16" fmla="*/ 501728 w 1089707"/>
                <a:gd name="connsiteY16" fmla="*/ 39390 h 361389"/>
                <a:gd name="connsiteX17" fmla="*/ 593803 w 1089707"/>
                <a:gd name="connsiteY17" fmla="*/ 39390 h 361389"/>
                <a:gd name="connsiteX18" fmla="*/ 165178 w 1089707"/>
                <a:gd name="connsiteY18" fmla="*/ 77490 h 361389"/>
                <a:gd name="connsiteX19" fmla="*/ 120728 w 1089707"/>
                <a:gd name="connsiteY19" fmla="*/ 90190 h 361389"/>
                <a:gd name="connsiteX20" fmla="*/ 171528 w 1089707"/>
                <a:gd name="connsiteY20" fmla="*/ 90190 h 361389"/>
                <a:gd name="connsiteX21" fmla="*/ 78 w 1089707"/>
                <a:gd name="connsiteY21" fmla="*/ 258465 h 36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9707" h="361389">
                  <a:moveTo>
                    <a:pt x="78" y="258465"/>
                  </a:moveTo>
                  <a:cubicBezTo>
                    <a:pt x="-3626" y="262169"/>
                    <a:pt x="125491" y="133582"/>
                    <a:pt x="149303" y="112415"/>
                  </a:cubicBezTo>
                  <a:cubicBezTo>
                    <a:pt x="173116" y="91248"/>
                    <a:pt x="121257" y="133582"/>
                    <a:pt x="142953" y="131465"/>
                  </a:cubicBezTo>
                  <a:cubicBezTo>
                    <a:pt x="164649" y="129348"/>
                    <a:pt x="263074" y="105007"/>
                    <a:pt x="279478" y="99715"/>
                  </a:cubicBezTo>
                  <a:cubicBezTo>
                    <a:pt x="295882" y="94423"/>
                    <a:pt x="241378" y="99715"/>
                    <a:pt x="241378" y="99715"/>
                  </a:cubicBezTo>
                  <a:lnTo>
                    <a:pt x="831928" y="23515"/>
                  </a:lnTo>
                  <a:cubicBezTo>
                    <a:pt x="911832" y="13461"/>
                    <a:pt x="691170" y="41507"/>
                    <a:pt x="720803" y="39390"/>
                  </a:cubicBezTo>
                  <a:cubicBezTo>
                    <a:pt x="750436" y="37273"/>
                    <a:pt x="953636" y="1819"/>
                    <a:pt x="1009728" y="10815"/>
                  </a:cubicBezTo>
                  <a:cubicBezTo>
                    <a:pt x="1065820" y="19811"/>
                    <a:pt x="1052591" y="87544"/>
                    <a:pt x="1057353" y="93365"/>
                  </a:cubicBezTo>
                  <a:cubicBezTo>
                    <a:pt x="1062115" y="99186"/>
                    <a:pt x="1033011" y="27219"/>
                    <a:pt x="1038303" y="45740"/>
                  </a:cubicBezTo>
                  <a:cubicBezTo>
                    <a:pt x="1043595" y="64261"/>
                    <a:pt x="1084341" y="152103"/>
                    <a:pt x="1089103" y="204490"/>
                  </a:cubicBezTo>
                  <a:cubicBezTo>
                    <a:pt x="1093865" y="256877"/>
                    <a:pt x="1068995" y="350011"/>
                    <a:pt x="1066878" y="360065"/>
                  </a:cubicBezTo>
                  <a:cubicBezTo>
                    <a:pt x="1064761" y="370119"/>
                    <a:pt x="1084870" y="321436"/>
                    <a:pt x="1076403" y="264815"/>
                  </a:cubicBezTo>
                  <a:cubicBezTo>
                    <a:pt x="1067936" y="208194"/>
                    <a:pt x="1022957" y="48915"/>
                    <a:pt x="1016078" y="20340"/>
                  </a:cubicBezTo>
                  <a:cubicBezTo>
                    <a:pt x="1009199" y="-8235"/>
                    <a:pt x="1035657" y="96540"/>
                    <a:pt x="1035128" y="93365"/>
                  </a:cubicBezTo>
                  <a:cubicBezTo>
                    <a:pt x="1034599" y="90190"/>
                    <a:pt x="1101803" y="10286"/>
                    <a:pt x="1012903" y="1290"/>
                  </a:cubicBezTo>
                  <a:cubicBezTo>
                    <a:pt x="924003" y="-7706"/>
                    <a:pt x="571578" y="33040"/>
                    <a:pt x="501728" y="39390"/>
                  </a:cubicBezTo>
                  <a:cubicBezTo>
                    <a:pt x="431878" y="45740"/>
                    <a:pt x="649895" y="33040"/>
                    <a:pt x="593803" y="39390"/>
                  </a:cubicBezTo>
                  <a:cubicBezTo>
                    <a:pt x="537711" y="45740"/>
                    <a:pt x="244024" y="69023"/>
                    <a:pt x="165178" y="77490"/>
                  </a:cubicBezTo>
                  <a:cubicBezTo>
                    <a:pt x="86332" y="85957"/>
                    <a:pt x="119670" y="88073"/>
                    <a:pt x="120728" y="90190"/>
                  </a:cubicBezTo>
                  <a:cubicBezTo>
                    <a:pt x="121786" y="92307"/>
                    <a:pt x="192165" y="66907"/>
                    <a:pt x="171528" y="90190"/>
                  </a:cubicBezTo>
                  <a:cubicBezTo>
                    <a:pt x="150891" y="113473"/>
                    <a:pt x="3782" y="254761"/>
                    <a:pt x="78" y="2584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2" name="フリーフォーム 1931">
              <a:extLst>
                <a:ext uri="{FF2B5EF4-FFF2-40B4-BE49-F238E27FC236}">
                  <a16:creationId xmlns:a16="http://schemas.microsoft.com/office/drawing/2014/main" id="{C015A2C5-6454-975A-5673-1F05626E882C}"/>
                </a:ext>
              </a:extLst>
            </p:cNvPr>
            <p:cNvSpPr/>
            <p:nvPr/>
          </p:nvSpPr>
          <p:spPr>
            <a:xfrm>
              <a:off x="4787945" y="3276179"/>
              <a:ext cx="251341" cy="235393"/>
            </a:xfrm>
            <a:custGeom>
              <a:avLst/>
              <a:gdLst>
                <a:gd name="connsiteX0" fmla="*/ 238080 w 251341"/>
                <a:gd name="connsiteY0" fmla="*/ 421 h 235393"/>
                <a:gd name="connsiteX1" fmla="*/ 63455 w 251341"/>
                <a:gd name="connsiteY1" fmla="*/ 127421 h 235393"/>
                <a:gd name="connsiteX2" fmla="*/ 165055 w 251341"/>
                <a:gd name="connsiteY2" fmla="*/ 79796 h 235393"/>
                <a:gd name="connsiteX3" fmla="*/ 3130 w 251341"/>
                <a:gd name="connsiteY3" fmla="*/ 181396 h 235393"/>
                <a:gd name="connsiteX4" fmla="*/ 72980 w 251341"/>
                <a:gd name="connsiteY4" fmla="*/ 181396 h 235393"/>
                <a:gd name="connsiteX5" fmla="*/ 250780 w 251341"/>
                <a:gd name="connsiteY5" fmla="*/ 235371 h 235393"/>
                <a:gd name="connsiteX6" fmla="*/ 126955 w 251341"/>
                <a:gd name="connsiteY6" fmla="*/ 187746 h 235393"/>
                <a:gd name="connsiteX7" fmla="*/ 63455 w 251341"/>
                <a:gd name="connsiteY7" fmla="*/ 165521 h 235393"/>
                <a:gd name="connsiteX8" fmla="*/ 139655 w 251341"/>
                <a:gd name="connsiteY8" fmla="*/ 98846 h 235393"/>
                <a:gd name="connsiteX9" fmla="*/ 101555 w 251341"/>
                <a:gd name="connsiteY9" fmla="*/ 86146 h 235393"/>
                <a:gd name="connsiteX10" fmla="*/ 238080 w 251341"/>
                <a:gd name="connsiteY10" fmla="*/ 421 h 23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341" h="235393">
                  <a:moveTo>
                    <a:pt x="238080" y="421"/>
                  </a:moveTo>
                  <a:cubicBezTo>
                    <a:pt x="231730" y="7300"/>
                    <a:pt x="75626" y="114192"/>
                    <a:pt x="63455" y="127421"/>
                  </a:cubicBezTo>
                  <a:cubicBezTo>
                    <a:pt x="51284" y="140650"/>
                    <a:pt x="175109" y="70800"/>
                    <a:pt x="165055" y="79796"/>
                  </a:cubicBezTo>
                  <a:cubicBezTo>
                    <a:pt x="155001" y="88792"/>
                    <a:pt x="18476" y="164463"/>
                    <a:pt x="3130" y="181396"/>
                  </a:cubicBezTo>
                  <a:cubicBezTo>
                    <a:pt x="-12216" y="198329"/>
                    <a:pt x="31705" y="172400"/>
                    <a:pt x="72980" y="181396"/>
                  </a:cubicBezTo>
                  <a:cubicBezTo>
                    <a:pt x="114255" y="190392"/>
                    <a:pt x="241784" y="234313"/>
                    <a:pt x="250780" y="235371"/>
                  </a:cubicBezTo>
                  <a:cubicBezTo>
                    <a:pt x="259776" y="236429"/>
                    <a:pt x="158176" y="199388"/>
                    <a:pt x="126955" y="187746"/>
                  </a:cubicBezTo>
                  <a:cubicBezTo>
                    <a:pt x="95734" y="176104"/>
                    <a:pt x="61338" y="180338"/>
                    <a:pt x="63455" y="165521"/>
                  </a:cubicBezTo>
                  <a:cubicBezTo>
                    <a:pt x="65572" y="150704"/>
                    <a:pt x="133305" y="112075"/>
                    <a:pt x="139655" y="98846"/>
                  </a:cubicBezTo>
                  <a:cubicBezTo>
                    <a:pt x="146005" y="85617"/>
                    <a:pt x="86738" y="99375"/>
                    <a:pt x="101555" y="86146"/>
                  </a:cubicBezTo>
                  <a:cubicBezTo>
                    <a:pt x="116372" y="72917"/>
                    <a:pt x="244430" y="-6458"/>
                    <a:pt x="238080" y="4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3" name="フリーフォーム 1932">
              <a:extLst>
                <a:ext uri="{FF2B5EF4-FFF2-40B4-BE49-F238E27FC236}">
                  <a16:creationId xmlns:a16="http://schemas.microsoft.com/office/drawing/2014/main" id="{78E56B86-8628-30C8-CE7C-4B14D790E1F5}"/>
                </a:ext>
              </a:extLst>
            </p:cNvPr>
            <p:cNvSpPr/>
            <p:nvPr/>
          </p:nvSpPr>
          <p:spPr>
            <a:xfrm>
              <a:off x="5049954" y="3505139"/>
              <a:ext cx="839561" cy="161986"/>
            </a:xfrm>
            <a:custGeom>
              <a:avLst/>
              <a:gdLst>
                <a:gd name="connsiteX0" fmla="*/ 1471 w 839561"/>
                <a:gd name="connsiteY0" fmla="*/ 61 h 161986"/>
                <a:gd name="connsiteX1" fmla="*/ 312621 w 839561"/>
                <a:gd name="connsiteY1" fmla="*/ 79436 h 161986"/>
                <a:gd name="connsiteX2" fmla="*/ 280871 w 839561"/>
                <a:gd name="connsiteY2" fmla="*/ 66736 h 161986"/>
                <a:gd name="connsiteX3" fmla="*/ 363421 w 839561"/>
                <a:gd name="connsiteY3" fmla="*/ 95311 h 161986"/>
                <a:gd name="connsiteX4" fmla="*/ 455496 w 839561"/>
                <a:gd name="connsiteY4" fmla="*/ 139761 h 161986"/>
                <a:gd name="connsiteX5" fmla="*/ 436446 w 839561"/>
                <a:gd name="connsiteY5" fmla="*/ 139761 h 161986"/>
                <a:gd name="connsiteX6" fmla="*/ 623771 w 839561"/>
                <a:gd name="connsiteY6" fmla="*/ 161986 h 161986"/>
                <a:gd name="connsiteX7" fmla="*/ 652346 w 839561"/>
                <a:gd name="connsiteY7" fmla="*/ 139761 h 161986"/>
                <a:gd name="connsiteX8" fmla="*/ 785696 w 839561"/>
                <a:gd name="connsiteY8" fmla="*/ 69911 h 161986"/>
                <a:gd name="connsiteX9" fmla="*/ 788871 w 839561"/>
                <a:gd name="connsiteY9" fmla="*/ 57211 h 161986"/>
                <a:gd name="connsiteX10" fmla="*/ 836496 w 839561"/>
                <a:gd name="connsiteY10" fmla="*/ 9586 h 161986"/>
                <a:gd name="connsiteX11" fmla="*/ 817446 w 839561"/>
                <a:gd name="connsiteY11" fmla="*/ 50861 h 161986"/>
                <a:gd name="connsiteX12" fmla="*/ 677746 w 839561"/>
                <a:gd name="connsiteY12" fmla="*/ 139761 h 161986"/>
                <a:gd name="connsiteX13" fmla="*/ 493596 w 839561"/>
                <a:gd name="connsiteY13" fmla="*/ 139761 h 161986"/>
                <a:gd name="connsiteX14" fmla="*/ 506296 w 839561"/>
                <a:gd name="connsiteY14" fmla="*/ 146111 h 161986"/>
                <a:gd name="connsiteX15" fmla="*/ 331671 w 839561"/>
                <a:gd name="connsiteY15" fmla="*/ 104836 h 161986"/>
                <a:gd name="connsiteX16" fmla="*/ 353896 w 839561"/>
                <a:gd name="connsiteY16" fmla="*/ 117536 h 161986"/>
                <a:gd name="connsiteX17" fmla="*/ 201496 w 839561"/>
                <a:gd name="connsiteY17" fmla="*/ 66736 h 161986"/>
                <a:gd name="connsiteX18" fmla="*/ 1471 w 839561"/>
                <a:gd name="connsiteY18" fmla="*/ 61 h 16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561" h="161986">
                  <a:moveTo>
                    <a:pt x="1471" y="61"/>
                  </a:moveTo>
                  <a:cubicBezTo>
                    <a:pt x="19992" y="2178"/>
                    <a:pt x="266054" y="68324"/>
                    <a:pt x="312621" y="79436"/>
                  </a:cubicBezTo>
                  <a:cubicBezTo>
                    <a:pt x="359188" y="90548"/>
                    <a:pt x="272404" y="64090"/>
                    <a:pt x="280871" y="66736"/>
                  </a:cubicBezTo>
                  <a:cubicBezTo>
                    <a:pt x="289338" y="69382"/>
                    <a:pt x="334317" y="83140"/>
                    <a:pt x="363421" y="95311"/>
                  </a:cubicBezTo>
                  <a:cubicBezTo>
                    <a:pt x="392525" y="107482"/>
                    <a:pt x="443325" y="132353"/>
                    <a:pt x="455496" y="139761"/>
                  </a:cubicBezTo>
                  <a:cubicBezTo>
                    <a:pt x="467667" y="147169"/>
                    <a:pt x="408400" y="136057"/>
                    <a:pt x="436446" y="139761"/>
                  </a:cubicBezTo>
                  <a:cubicBezTo>
                    <a:pt x="464492" y="143465"/>
                    <a:pt x="587788" y="161986"/>
                    <a:pt x="623771" y="161986"/>
                  </a:cubicBezTo>
                  <a:cubicBezTo>
                    <a:pt x="659754" y="161986"/>
                    <a:pt x="625359" y="155107"/>
                    <a:pt x="652346" y="139761"/>
                  </a:cubicBezTo>
                  <a:cubicBezTo>
                    <a:pt x="679333" y="124415"/>
                    <a:pt x="762942" y="83669"/>
                    <a:pt x="785696" y="69911"/>
                  </a:cubicBezTo>
                  <a:cubicBezTo>
                    <a:pt x="808450" y="56153"/>
                    <a:pt x="780404" y="67265"/>
                    <a:pt x="788871" y="57211"/>
                  </a:cubicBezTo>
                  <a:cubicBezTo>
                    <a:pt x="797338" y="47157"/>
                    <a:pt x="831734" y="10644"/>
                    <a:pt x="836496" y="9586"/>
                  </a:cubicBezTo>
                  <a:cubicBezTo>
                    <a:pt x="841258" y="8528"/>
                    <a:pt x="843904" y="29165"/>
                    <a:pt x="817446" y="50861"/>
                  </a:cubicBezTo>
                  <a:cubicBezTo>
                    <a:pt x="790988" y="72557"/>
                    <a:pt x="731721" y="124944"/>
                    <a:pt x="677746" y="139761"/>
                  </a:cubicBezTo>
                  <a:cubicBezTo>
                    <a:pt x="623771" y="154578"/>
                    <a:pt x="522171" y="138703"/>
                    <a:pt x="493596" y="139761"/>
                  </a:cubicBezTo>
                  <a:cubicBezTo>
                    <a:pt x="465021" y="140819"/>
                    <a:pt x="533284" y="151932"/>
                    <a:pt x="506296" y="146111"/>
                  </a:cubicBezTo>
                  <a:cubicBezTo>
                    <a:pt x="479308" y="140290"/>
                    <a:pt x="357071" y="109598"/>
                    <a:pt x="331671" y="104836"/>
                  </a:cubicBezTo>
                  <a:cubicBezTo>
                    <a:pt x="306271" y="100074"/>
                    <a:pt x="375592" y="123886"/>
                    <a:pt x="353896" y="117536"/>
                  </a:cubicBezTo>
                  <a:cubicBezTo>
                    <a:pt x="332200" y="111186"/>
                    <a:pt x="258646" y="82611"/>
                    <a:pt x="201496" y="66736"/>
                  </a:cubicBezTo>
                  <a:cubicBezTo>
                    <a:pt x="144346" y="50861"/>
                    <a:pt x="-17050" y="-2056"/>
                    <a:pt x="1471" y="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4" name="フリーフォーム 1933">
              <a:extLst>
                <a:ext uri="{FF2B5EF4-FFF2-40B4-BE49-F238E27FC236}">
                  <a16:creationId xmlns:a16="http://schemas.microsoft.com/office/drawing/2014/main" id="{5A9DFBBC-3D9F-A3F8-C3D4-2C254AC1FD47}"/>
                </a:ext>
              </a:extLst>
            </p:cNvPr>
            <p:cNvSpPr/>
            <p:nvPr/>
          </p:nvSpPr>
          <p:spPr>
            <a:xfrm>
              <a:off x="5391719" y="3438446"/>
              <a:ext cx="485941" cy="139687"/>
            </a:xfrm>
            <a:custGeom>
              <a:avLst/>
              <a:gdLst>
                <a:gd name="connsiteX0" fmla="*/ 2606 w 485941"/>
                <a:gd name="connsiteY0" fmla="*/ 130254 h 139687"/>
                <a:gd name="connsiteX1" fmla="*/ 177231 w 485941"/>
                <a:gd name="connsiteY1" fmla="*/ 6429 h 139687"/>
                <a:gd name="connsiteX2" fmla="*/ 129606 w 485941"/>
                <a:gd name="connsiteY2" fmla="*/ 38179 h 139687"/>
                <a:gd name="connsiteX3" fmla="*/ 294706 w 485941"/>
                <a:gd name="connsiteY3" fmla="*/ 79 h 139687"/>
                <a:gd name="connsiteX4" fmla="*/ 399481 w 485941"/>
                <a:gd name="connsiteY4" fmla="*/ 28654 h 139687"/>
                <a:gd name="connsiteX5" fmla="*/ 428056 w 485941"/>
                <a:gd name="connsiteY5" fmla="*/ 44529 h 139687"/>
                <a:gd name="connsiteX6" fmla="*/ 364556 w 485941"/>
                <a:gd name="connsiteY6" fmla="*/ 127079 h 139687"/>
                <a:gd name="connsiteX7" fmla="*/ 437581 w 485941"/>
                <a:gd name="connsiteY7" fmla="*/ 73104 h 139687"/>
                <a:gd name="connsiteX8" fmla="*/ 485206 w 485941"/>
                <a:gd name="connsiteY8" fmla="*/ 114379 h 139687"/>
                <a:gd name="connsiteX9" fmla="*/ 453456 w 485941"/>
                <a:gd name="connsiteY9" fmla="*/ 54054 h 139687"/>
                <a:gd name="connsiteX10" fmla="*/ 297881 w 485941"/>
                <a:gd name="connsiteY10" fmla="*/ 22304 h 139687"/>
                <a:gd name="connsiteX11" fmla="*/ 199456 w 485941"/>
                <a:gd name="connsiteY11" fmla="*/ 31829 h 139687"/>
                <a:gd name="connsiteX12" fmla="*/ 272481 w 485941"/>
                <a:gd name="connsiteY12" fmla="*/ 19129 h 139687"/>
                <a:gd name="connsiteX13" fmla="*/ 142306 w 485941"/>
                <a:gd name="connsiteY13" fmla="*/ 44529 h 139687"/>
                <a:gd name="connsiteX14" fmla="*/ 75631 w 485941"/>
                <a:gd name="connsiteY14" fmla="*/ 120729 h 139687"/>
                <a:gd name="connsiteX15" fmla="*/ 2606 w 485941"/>
                <a:gd name="connsiteY15" fmla="*/ 130254 h 13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5941" h="139687">
                  <a:moveTo>
                    <a:pt x="2606" y="130254"/>
                  </a:moveTo>
                  <a:cubicBezTo>
                    <a:pt x="19539" y="111204"/>
                    <a:pt x="156064" y="21775"/>
                    <a:pt x="177231" y="6429"/>
                  </a:cubicBezTo>
                  <a:cubicBezTo>
                    <a:pt x="198398" y="-8917"/>
                    <a:pt x="110027" y="39237"/>
                    <a:pt x="129606" y="38179"/>
                  </a:cubicBezTo>
                  <a:cubicBezTo>
                    <a:pt x="149185" y="37121"/>
                    <a:pt x="249727" y="1666"/>
                    <a:pt x="294706" y="79"/>
                  </a:cubicBezTo>
                  <a:cubicBezTo>
                    <a:pt x="339685" y="-1508"/>
                    <a:pt x="377256" y="21246"/>
                    <a:pt x="399481" y="28654"/>
                  </a:cubicBezTo>
                  <a:cubicBezTo>
                    <a:pt x="421706" y="36062"/>
                    <a:pt x="433877" y="28125"/>
                    <a:pt x="428056" y="44529"/>
                  </a:cubicBezTo>
                  <a:cubicBezTo>
                    <a:pt x="422235" y="60933"/>
                    <a:pt x="362969" y="122317"/>
                    <a:pt x="364556" y="127079"/>
                  </a:cubicBezTo>
                  <a:cubicBezTo>
                    <a:pt x="366143" y="131841"/>
                    <a:pt x="417473" y="75221"/>
                    <a:pt x="437581" y="73104"/>
                  </a:cubicBezTo>
                  <a:cubicBezTo>
                    <a:pt x="457689" y="70987"/>
                    <a:pt x="482560" y="117554"/>
                    <a:pt x="485206" y="114379"/>
                  </a:cubicBezTo>
                  <a:cubicBezTo>
                    <a:pt x="487852" y="111204"/>
                    <a:pt x="484677" y="69400"/>
                    <a:pt x="453456" y="54054"/>
                  </a:cubicBezTo>
                  <a:cubicBezTo>
                    <a:pt x="422235" y="38708"/>
                    <a:pt x="340214" y="26008"/>
                    <a:pt x="297881" y="22304"/>
                  </a:cubicBezTo>
                  <a:lnTo>
                    <a:pt x="199456" y="31829"/>
                  </a:lnTo>
                  <a:cubicBezTo>
                    <a:pt x="195223" y="31300"/>
                    <a:pt x="282006" y="17012"/>
                    <a:pt x="272481" y="19129"/>
                  </a:cubicBezTo>
                  <a:cubicBezTo>
                    <a:pt x="262956" y="21246"/>
                    <a:pt x="175114" y="27596"/>
                    <a:pt x="142306" y="44529"/>
                  </a:cubicBezTo>
                  <a:cubicBezTo>
                    <a:pt x="109498" y="61462"/>
                    <a:pt x="95210" y="105383"/>
                    <a:pt x="75631" y="120729"/>
                  </a:cubicBezTo>
                  <a:cubicBezTo>
                    <a:pt x="56052" y="136075"/>
                    <a:pt x="-14327" y="149304"/>
                    <a:pt x="2606" y="1302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5" name="フリーフォーム 1934">
              <a:extLst>
                <a:ext uri="{FF2B5EF4-FFF2-40B4-BE49-F238E27FC236}">
                  <a16:creationId xmlns:a16="http://schemas.microsoft.com/office/drawing/2014/main" id="{6B135BAA-0F2E-7D99-28EB-E5DFB19EA3F4}"/>
                </a:ext>
              </a:extLst>
            </p:cNvPr>
            <p:cNvSpPr/>
            <p:nvPr/>
          </p:nvSpPr>
          <p:spPr>
            <a:xfrm>
              <a:off x="5397482" y="3530600"/>
              <a:ext cx="464504" cy="118508"/>
            </a:xfrm>
            <a:custGeom>
              <a:avLst/>
              <a:gdLst>
                <a:gd name="connsiteX0" fmla="*/ 18 w 464504"/>
                <a:gd name="connsiteY0" fmla="*/ 31750 h 118508"/>
                <a:gd name="connsiteX1" fmla="*/ 149243 w 464504"/>
                <a:gd name="connsiteY1" fmla="*/ 117475 h 118508"/>
                <a:gd name="connsiteX2" fmla="*/ 298468 w 464504"/>
                <a:gd name="connsiteY2" fmla="*/ 79375 h 118508"/>
                <a:gd name="connsiteX3" fmla="*/ 320693 w 464504"/>
                <a:gd name="connsiteY3" fmla="*/ 82550 h 118508"/>
                <a:gd name="connsiteX4" fmla="*/ 463568 w 464504"/>
                <a:gd name="connsiteY4" fmla="*/ 0 h 118508"/>
                <a:gd name="connsiteX5" fmla="*/ 377843 w 464504"/>
                <a:gd name="connsiteY5" fmla="*/ 82550 h 118508"/>
                <a:gd name="connsiteX6" fmla="*/ 285768 w 464504"/>
                <a:gd name="connsiteY6" fmla="*/ 101600 h 118508"/>
                <a:gd name="connsiteX7" fmla="*/ 158768 w 464504"/>
                <a:gd name="connsiteY7" fmla="*/ 98425 h 118508"/>
                <a:gd name="connsiteX8" fmla="*/ 18 w 464504"/>
                <a:gd name="connsiteY8" fmla="*/ 31750 h 1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04" h="118508">
                  <a:moveTo>
                    <a:pt x="18" y="31750"/>
                  </a:moveTo>
                  <a:cubicBezTo>
                    <a:pt x="-1569" y="34925"/>
                    <a:pt x="99501" y="109537"/>
                    <a:pt x="149243" y="117475"/>
                  </a:cubicBezTo>
                  <a:cubicBezTo>
                    <a:pt x="198985" y="125413"/>
                    <a:pt x="269893" y="85196"/>
                    <a:pt x="298468" y="79375"/>
                  </a:cubicBezTo>
                  <a:cubicBezTo>
                    <a:pt x="327043" y="73554"/>
                    <a:pt x="293176" y="95779"/>
                    <a:pt x="320693" y="82550"/>
                  </a:cubicBezTo>
                  <a:cubicBezTo>
                    <a:pt x="348210" y="69321"/>
                    <a:pt x="454043" y="0"/>
                    <a:pt x="463568" y="0"/>
                  </a:cubicBezTo>
                  <a:cubicBezTo>
                    <a:pt x="473093" y="0"/>
                    <a:pt x="407476" y="65617"/>
                    <a:pt x="377843" y="82550"/>
                  </a:cubicBezTo>
                  <a:cubicBezTo>
                    <a:pt x="348210" y="99483"/>
                    <a:pt x="322280" y="98954"/>
                    <a:pt x="285768" y="101600"/>
                  </a:cubicBezTo>
                  <a:cubicBezTo>
                    <a:pt x="249256" y="104246"/>
                    <a:pt x="203218" y="106892"/>
                    <a:pt x="158768" y="98425"/>
                  </a:cubicBezTo>
                  <a:cubicBezTo>
                    <a:pt x="114318" y="89958"/>
                    <a:pt x="1605" y="28575"/>
                    <a:pt x="18" y="317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6" name="フリーフォーム 1935">
              <a:extLst>
                <a:ext uri="{FF2B5EF4-FFF2-40B4-BE49-F238E27FC236}">
                  <a16:creationId xmlns:a16="http://schemas.microsoft.com/office/drawing/2014/main" id="{60B2694C-6EBE-AA47-4831-82F590EDAA3A}"/>
                </a:ext>
              </a:extLst>
            </p:cNvPr>
            <p:cNvSpPr/>
            <p:nvPr/>
          </p:nvSpPr>
          <p:spPr>
            <a:xfrm>
              <a:off x="5481422" y="3475880"/>
              <a:ext cx="348491" cy="162738"/>
            </a:xfrm>
            <a:custGeom>
              <a:avLst/>
              <a:gdLst>
                <a:gd name="connsiteX0" fmla="*/ 347878 w 348491"/>
                <a:gd name="connsiteY0" fmla="*/ 16620 h 162738"/>
                <a:gd name="connsiteX1" fmla="*/ 176428 w 348491"/>
                <a:gd name="connsiteY1" fmla="*/ 745 h 162738"/>
                <a:gd name="connsiteX2" fmla="*/ 30378 w 348491"/>
                <a:gd name="connsiteY2" fmla="*/ 45195 h 162738"/>
                <a:gd name="connsiteX3" fmla="*/ 30378 w 348491"/>
                <a:gd name="connsiteY3" fmla="*/ 51545 h 162738"/>
                <a:gd name="connsiteX4" fmla="*/ 4978 w 348491"/>
                <a:gd name="connsiteY4" fmla="*/ 83295 h 162738"/>
                <a:gd name="connsiteX5" fmla="*/ 46253 w 348491"/>
                <a:gd name="connsiteY5" fmla="*/ 102345 h 162738"/>
                <a:gd name="connsiteX6" fmla="*/ 220878 w 348491"/>
                <a:gd name="connsiteY6" fmla="*/ 127745 h 162738"/>
                <a:gd name="connsiteX7" fmla="*/ 109753 w 348491"/>
                <a:gd name="connsiteY7" fmla="*/ 162670 h 162738"/>
                <a:gd name="connsiteX8" fmla="*/ 220878 w 348491"/>
                <a:gd name="connsiteY8" fmla="*/ 118220 h 162738"/>
                <a:gd name="connsiteX9" fmla="*/ 103403 w 348491"/>
                <a:gd name="connsiteY9" fmla="*/ 124570 h 162738"/>
                <a:gd name="connsiteX10" fmla="*/ 1803 w 348491"/>
                <a:gd name="connsiteY10" fmla="*/ 83295 h 162738"/>
                <a:gd name="connsiteX11" fmla="*/ 46253 w 348491"/>
                <a:gd name="connsiteY11" fmla="*/ 35670 h 162738"/>
                <a:gd name="connsiteX12" fmla="*/ 144678 w 348491"/>
                <a:gd name="connsiteY12" fmla="*/ 38845 h 162738"/>
                <a:gd name="connsiteX13" fmla="*/ 112928 w 348491"/>
                <a:gd name="connsiteY13" fmla="*/ 7095 h 162738"/>
                <a:gd name="connsiteX14" fmla="*/ 347878 w 348491"/>
                <a:gd name="connsiteY14" fmla="*/ 16620 h 16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8491" h="162738">
                  <a:moveTo>
                    <a:pt x="347878" y="16620"/>
                  </a:moveTo>
                  <a:cubicBezTo>
                    <a:pt x="358461" y="15562"/>
                    <a:pt x="229345" y="-4017"/>
                    <a:pt x="176428" y="745"/>
                  </a:cubicBezTo>
                  <a:cubicBezTo>
                    <a:pt x="123511" y="5507"/>
                    <a:pt x="54720" y="36728"/>
                    <a:pt x="30378" y="45195"/>
                  </a:cubicBezTo>
                  <a:cubicBezTo>
                    <a:pt x="6036" y="53662"/>
                    <a:pt x="34611" y="45195"/>
                    <a:pt x="30378" y="51545"/>
                  </a:cubicBezTo>
                  <a:cubicBezTo>
                    <a:pt x="26145" y="57895"/>
                    <a:pt x="2332" y="74828"/>
                    <a:pt x="4978" y="83295"/>
                  </a:cubicBezTo>
                  <a:cubicBezTo>
                    <a:pt x="7624" y="91762"/>
                    <a:pt x="10270" y="94937"/>
                    <a:pt x="46253" y="102345"/>
                  </a:cubicBezTo>
                  <a:cubicBezTo>
                    <a:pt x="82236" y="109753"/>
                    <a:pt x="210295" y="117691"/>
                    <a:pt x="220878" y="127745"/>
                  </a:cubicBezTo>
                  <a:cubicBezTo>
                    <a:pt x="231461" y="137799"/>
                    <a:pt x="109753" y="164257"/>
                    <a:pt x="109753" y="162670"/>
                  </a:cubicBezTo>
                  <a:cubicBezTo>
                    <a:pt x="109753" y="161083"/>
                    <a:pt x="221936" y="124570"/>
                    <a:pt x="220878" y="118220"/>
                  </a:cubicBezTo>
                  <a:cubicBezTo>
                    <a:pt x="219820" y="111870"/>
                    <a:pt x="139915" y="130391"/>
                    <a:pt x="103403" y="124570"/>
                  </a:cubicBezTo>
                  <a:cubicBezTo>
                    <a:pt x="66891" y="118749"/>
                    <a:pt x="11328" y="98112"/>
                    <a:pt x="1803" y="83295"/>
                  </a:cubicBezTo>
                  <a:cubicBezTo>
                    <a:pt x="-7722" y="68478"/>
                    <a:pt x="22440" y="43078"/>
                    <a:pt x="46253" y="35670"/>
                  </a:cubicBezTo>
                  <a:cubicBezTo>
                    <a:pt x="70065" y="28262"/>
                    <a:pt x="133566" y="43607"/>
                    <a:pt x="144678" y="38845"/>
                  </a:cubicBezTo>
                  <a:cubicBezTo>
                    <a:pt x="155790" y="34083"/>
                    <a:pt x="84882" y="11328"/>
                    <a:pt x="112928" y="7095"/>
                  </a:cubicBezTo>
                  <a:cubicBezTo>
                    <a:pt x="140974" y="2862"/>
                    <a:pt x="337295" y="17678"/>
                    <a:pt x="347878" y="166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7" name="フリーフォーム 1936">
              <a:extLst>
                <a:ext uri="{FF2B5EF4-FFF2-40B4-BE49-F238E27FC236}">
                  <a16:creationId xmlns:a16="http://schemas.microsoft.com/office/drawing/2014/main" id="{F385DD50-BF88-A4B1-FD5F-4EC2F56B877B}"/>
                </a:ext>
              </a:extLst>
            </p:cNvPr>
            <p:cNvSpPr/>
            <p:nvPr/>
          </p:nvSpPr>
          <p:spPr>
            <a:xfrm>
              <a:off x="5318125" y="3248831"/>
              <a:ext cx="545050" cy="186528"/>
            </a:xfrm>
            <a:custGeom>
              <a:avLst/>
              <a:gdLst>
                <a:gd name="connsiteX0" fmla="*/ 0 w 545050"/>
                <a:gd name="connsiteY0" fmla="*/ 53169 h 186528"/>
                <a:gd name="connsiteX1" fmla="*/ 488950 w 545050"/>
                <a:gd name="connsiteY1" fmla="*/ 2369 h 186528"/>
                <a:gd name="connsiteX2" fmla="*/ 482600 w 545050"/>
                <a:gd name="connsiteY2" fmla="*/ 18244 h 186528"/>
                <a:gd name="connsiteX3" fmla="*/ 533400 w 545050"/>
                <a:gd name="connsiteY3" fmla="*/ 103969 h 186528"/>
                <a:gd name="connsiteX4" fmla="*/ 533400 w 545050"/>
                <a:gd name="connsiteY4" fmla="*/ 157944 h 186528"/>
                <a:gd name="connsiteX5" fmla="*/ 469900 w 545050"/>
                <a:gd name="connsiteY5" fmla="*/ 157944 h 186528"/>
                <a:gd name="connsiteX6" fmla="*/ 174625 w 545050"/>
                <a:gd name="connsiteY6" fmla="*/ 161119 h 186528"/>
                <a:gd name="connsiteX7" fmla="*/ 511175 w 545050"/>
                <a:gd name="connsiteY7" fmla="*/ 186519 h 186528"/>
                <a:gd name="connsiteX8" fmla="*/ 533400 w 545050"/>
                <a:gd name="connsiteY8" fmla="*/ 157944 h 186528"/>
                <a:gd name="connsiteX9" fmla="*/ 511175 w 545050"/>
                <a:gd name="connsiteY9" fmla="*/ 24594 h 186528"/>
                <a:gd name="connsiteX10" fmla="*/ 511175 w 545050"/>
                <a:gd name="connsiteY10" fmla="*/ 46819 h 186528"/>
                <a:gd name="connsiteX11" fmla="*/ 463550 w 545050"/>
                <a:gd name="connsiteY11" fmla="*/ 11894 h 186528"/>
                <a:gd name="connsiteX12" fmla="*/ 254000 w 545050"/>
                <a:gd name="connsiteY12" fmla="*/ 37294 h 186528"/>
                <a:gd name="connsiteX13" fmla="*/ 381000 w 545050"/>
                <a:gd name="connsiteY13" fmla="*/ 37294 h 186528"/>
                <a:gd name="connsiteX14" fmla="*/ 0 w 545050"/>
                <a:gd name="connsiteY14" fmla="*/ 53169 h 18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050" h="186528">
                  <a:moveTo>
                    <a:pt x="0" y="53169"/>
                  </a:moveTo>
                  <a:lnTo>
                    <a:pt x="488950" y="2369"/>
                  </a:lnTo>
                  <a:cubicBezTo>
                    <a:pt x="569383" y="-3452"/>
                    <a:pt x="475192" y="1311"/>
                    <a:pt x="482600" y="18244"/>
                  </a:cubicBezTo>
                  <a:cubicBezTo>
                    <a:pt x="490008" y="35177"/>
                    <a:pt x="524933" y="80686"/>
                    <a:pt x="533400" y="103969"/>
                  </a:cubicBezTo>
                  <a:cubicBezTo>
                    <a:pt x="541867" y="127252"/>
                    <a:pt x="543983" y="148948"/>
                    <a:pt x="533400" y="157944"/>
                  </a:cubicBezTo>
                  <a:cubicBezTo>
                    <a:pt x="522817" y="166940"/>
                    <a:pt x="469900" y="157944"/>
                    <a:pt x="469900" y="157944"/>
                  </a:cubicBezTo>
                  <a:lnTo>
                    <a:pt x="174625" y="161119"/>
                  </a:lnTo>
                  <a:cubicBezTo>
                    <a:pt x="181504" y="165881"/>
                    <a:pt x="451379" y="187048"/>
                    <a:pt x="511175" y="186519"/>
                  </a:cubicBezTo>
                  <a:cubicBezTo>
                    <a:pt x="570971" y="185990"/>
                    <a:pt x="533400" y="184931"/>
                    <a:pt x="533400" y="157944"/>
                  </a:cubicBezTo>
                  <a:cubicBezTo>
                    <a:pt x="533400" y="130957"/>
                    <a:pt x="514879" y="43115"/>
                    <a:pt x="511175" y="24594"/>
                  </a:cubicBezTo>
                  <a:cubicBezTo>
                    <a:pt x="507471" y="6073"/>
                    <a:pt x="519112" y="48936"/>
                    <a:pt x="511175" y="46819"/>
                  </a:cubicBezTo>
                  <a:cubicBezTo>
                    <a:pt x="503238" y="44702"/>
                    <a:pt x="506412" y="13481"/>
                    <a:pt x="463550" y="11894"/>
                  </a:cubicBezTo>
                  <a:cubicBezTo>
                    <a:pt x="420688" y="10307"/>
                    <a:pt x="267758" y="33061"/>
                    <a:pt x="254000" y="37294"/>
                  </a:cubicBezTo>
                  <a:cubicBezTo>
                    <a:pt x="240242" y="41527"/>
                    <a:pt x="381000" y="37294"/>
                    <a:pt x="381000" y="37294"/>
                  </a:cubicBezTo>
                  <a:lnTo>
                    <a:pt x="0" y="53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8" name="フリーフォーム 1937">
              <a:extLst>
                <a:ext uri="{FF2B5EF4-FFF2-40B4-BE49-F238E27FC236}">
                  <a16:creationId xmlns:a16="http://schemas.microsoft.com/office/drawing/2014/main" id="{09D622FC-5BDB-878E-D744-6EE055ECAE86}"/>
                </a:ext>
              </a:extLst>
            </p:cNvPr>
            <p:cNvSpPr/>
            <p:nvPr/>
          </p:nvSpPr>
          <p:spPr>
            <a:xfrm>
              <a:off x="4904337" y="3396544"/>
              <a:ext cx="741461" cy="74360"/>
            </a:xfrm>
            <a:custGeom>
              <a:avLst/>
              <a:gdLst>
                <a:gd name="connsiteX0" fmla="*/ 1038 w 741461"/>
                <a:gd name="connsiteY0" fmla="*/ 73731 h 74360"/>
                <a:gd name="connsiteX1" fmla="*/ 175663 w 741461"/>
                <a:gd name="connsiteY1" fmla="*/ 45156 h 74360"/>
                <a:gd name="connsiteX2" fmla="*/ 105813 w 741461"/>
                <a:gd name="connsiteY2" fmla="*/ 22931 h 74360"/>
                <a:gd name="connsiteX3" fmla="*/ 312188 w 741461"/>
                <a:gd name="connsiteY3" fmla="*/ 70556 h 74360"/>
                <a:gd name="connsiteX4" fmla="*/ 489988 w 741461"/>
                <a:gd name="connsiteY4" fmla="*/ 64206 h 74360"/>
                <a:gd name="connsiteX5" fmla="*/ 740813 w 741461"/>
                <a:gd name="connsiteY5" fmla="*/ 7056 h 74360"/>
                <a:gd name="connsiteX6" fmla="*/ 410613 w 741461"/>
                <a:gd name="connsiteY6" fmla="*/ 61031 h 74360"/>
                <a:gd name="connsiteX7" fmla="*/ 58188 w 741461"/>
                <a:gd name="connsiteY7" fmla="*/ 706 h 74360"/>
                <a:gd name="connsiteX8" fmla="*/ 99463 w 741461"/>
                <a:gd name="connsiteY8" fmla="*/ 29281 h 74360"/>
                <a:gd name="connsiteX9" fmla="*/ 1038 w 741461"/>
                <a:gd name="connsiteY9" fmla="*/ 73731 h 7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461" h="74360">
                  <a:moveTo>
                    <a:pt x="1038" y="73731"/>
                  </a:moveTo>
                  <a:cubicBezTo>
                    <a:pt x="13738" y="76377"/>
                    <a:pt x="158201" y="53623"/>
                    <a:pt x="175663" y="45156"/>
                  </a:cubicBezTo>
                  <a:cubicBezTo>
                    <a:pt x="193125" y="36689"/>
                    <a:pt x="83059" y="18698"/>
                    <a:pt x="105813" y="22931"/>
                  </a:cubicBezTo>
                  <a:cubicBezTo>
                    <a:pt x="128567" y="27164"/>
                    <a:pt x="248159" y="63677"/>
                    <a:pt x="312188" y="70556"/>
                  </a:cubicBezTo>
                  <a:cubicBezTo>
                    <a:pt x="376217" y="77435"/>
                    <a:pt x="418551" y="74789"/>
                    <a:pt x="489988" y="64206"/>
                  </a:cubicBezTo>
                  <a:cubicBezTo>
                    <a:pt x="561425" y="53623"/>
                    <a:pt x="754042" y="7585"/>
                    <a:pt x="740813" y="7056"/>
                  </a:cubicBezTo>
                  <a:cubicBezTo>
                    <a:pt x="727584" y="6527"/>
                    <a:pt x="524384" y="62089"/>
                    <a:pt x="410613" y="61031"/>
                  </a:cubicBezTo>
                  <a:cubicBezTo>
                    <a:pt x="296842" y="59973"/>
                    <a:pt x="110046" y="5998"/>
                    <a:pt x="58188" y="706"/>
                  </a:cubicBezTo>
                  <a:cubicBezTo>
                    <a:pt x="6330" y="-4586"/>
                    <a:pt x="102638" y="21343"/>
                    <a:pt x="99463" y="29281"/>
                  </a:cubicBezTo>
                  <a:cubicBezTo>
                    <a:pt x="96288" y="37219"/>
                    <a:pt x="-11662" y="71085"/>
                    <a:pt x="1038" y="73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9" name="フリーフォーム 1938">
              <a:extLst>
                <a:ext uri="{FF2B5EF4-FFF2-40B4-BE49-F238E27FC236}">
                  <a16:creationId xmlns:a16="http://schemas.microsoft.com/office/drawing/2014/main" id="{05E72458-EB0F-3324-11C1-3DBA0C33F0B2}"/>
                </a:ext>
              </a:extLst>
            </p:cNvPr>
            <p:cNvSpPr/>
            <p:nvPr/>
          </p:nvSpPr>
          <p:spPr>
            <a:xfrm>
              <a:off x="4920066" y="3340091"/>
              <a:ext cx="541399" cy="108266"/>
            </a:xfrm>
            <a:custGeom>
              <a:avLst/>
              <a:gdLst>
                <a:gd name="connsiteX0" fmla="*/ 45634 w 541399"/>
                <a:gd name="connsiteY0" fmla="*/ 9 h 108266"/>
                <a:gd name="connsiteX1" fmla="*/ 331384 w 541399"/>
                <a:gd name="connsiteY1" fmla="*/ 101609 h 108266"/>
                <a:gd name="connsiteX2" fmla="*/ 540934 w 541399"/>
                <a:gd name="connsiteY2" fmla="*/ 92084 h 108266"/>
                <a:gd name="connsiteX3" fmla="*/ 379009 w 541399"/>
                <a:gd name="connsiteY3" fmla="*/ 79384 h 108266"/>
                <a:gd name="connsiteX4" fmla="*/ 93259 w 541399"/>
                <a:gd name="connsiteY4" fmla="*/ 66684 h 108266"/>
                <a:gd name="connsiteX5" fmla="*/ 1184 w 541399"/>
                <a:gd name="connsiteY5" fmla="*/ 107959 h 108266"/>
                <a:gd name="connsiteX6" fmla="*/ 144059 w 541399"/>
                <a:gd name="connsiteY6" fmla="*/ 41284 h 108266"/>
                <a:gd name="connsiteX7" fmla="*/ 423459 w 541399"/>
                <a:gd name="connsiteY7" fmla="*/ 95259 h 108266"/>
                <a:gd name="connsiteX8" fmla="*/ 45634 w 541399"/>
                <a:gd name="connsiteY8" fmla="*/ 9 h 10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1399" h="108266">
                  <a:moveTo>
                    <a:pt x="45634" y="9"/>
                  </a:moveTo>
                  <a:cubicBezTo>
                    <a:pt x="30288" y="1067"/>
                    <a:pt x="248834" y="86263"/>
                    <a:pt x="331384" y="101609"/>
                  </a:cubicBezTo>
                  <a:cubicBezTo>
                    <a:pt x="413934" y="116955"/>
                    <a:pt x="532997" y="95788"/>
                    <a:pt x="540934" y="92084"/>
                  </a:cubicBezTo>
                  <a:cubicBezTo>
                    <a:pt x="548871" y="88380"/>
                    <a:pt x="453621" y="83617"/>
                    <a:pt x="379009" y="79384"/>
                  </a:cubicBezTo>
                  <a:cubicBezTo>
                    <a:pt x="304397" y="75151"/>
                    <a:pt x="156230" y="61922"/>
                    <a:pt x="93259" y="66684"/>
                  </a:cubicBezTo>
                  <a:cubicBezTo>
                    <a:pt x="30288" y="71446"/>
                    <a:pt x="-7283" y="112192"/>
                    <a:pt x="1184" y="107959"/>
                  </a:cubicBezTo>
                  <a:cubicBezTo>
                    <a:pt x="9651" y="103726"/>
                    <a:pt x="73680" y="43401"/>
                    <a:pt x="144059" y="41284"/>
                  </a:cubicBezTo>
                  <a:cubicBezTo>
                    <a:pt x="214438" y="39167"/>
                    <a:pt x="435101" y="101080"/>
                    <a:pt x="423459" y="95259"/>
                  </a:cubicBezTo>
                  <a:cubicBezTo>
                    <a:pt x="411817" y="89438"/>
                    <a:pt x="60980" y="-1049"/>
                    <a:pt x="45634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0" name="フリーフォーム 1939">
              <a:extLst>
                <a:ext uri="{FF2B5EF4-FFF2-40B4-BE49-F238E27FC236}">
                  <a16:creationId xmlns:a16="http://schemas.microsoft.com/office/drawing/2014/main" id="{ED4C564D-01C4-B45F-A30F-181BD6F7523A}"/>
                </a:ext>
              </a:extLst>
            </p:cNvPr>
            <p:cNvSpPr/>
            <p:nvPr/>
          </p:nvSpPr>
          <p:spPr>
            <a:xfrm>
              <a:off x="5441630" y="3305260"/>
              <a:ext cx="301992" cy="115414"/>
            </a:xfrm>
            <a:custGeom>
              <a:avLst/>
              <a:gdLst>
                <a:gd name="connsiteX0" fmla="*/ 320 w 301992"/>
                <a:gd name="connsiteY0" fmla="*/ 114215 h 115414"/>
                <a:gd name="connsiteX1" fmla="*/ 140020 w 301992"/>
                <a:gd name="connsiteY1" fmla="*/ 95165 h 115414"/>
                <a:gd name="connsiteX2" fmla="*/ 143195 w 301992"/>
                <a:gd name="connsiteY2" fmla="*/ 31665 h 115414"/>
                <a:gd name="connsiteX3" fmla="*/ 238445 w 301992"/>
                <a:gd name="connsiteY3" fmla="*/ 34840 h 115414"/>
                <a:gd name="connsiteX4" fmla="*/ 301945 w 301992"/>
                <a:gd name="connsiteY4" fmla="*/ 101515 h 115414"/>
                <a:gd name="connsiteX5" fmla="*/ 228920 w 301992"/>
                <a:gd name="connsiteY5" fmla="*/ 3090 h 115414"/>
                <a:gd name="connsiteX6" fmla="*/ 143195 w 301992"/>
                <a:gd name="connsiteY6" fmla="*/ 28490 h 115414"/>
                <a:gd name="connsiteX7" fmla="*/ 184470 w 301992"/>
                <a:gd name="connsiteY7" fmla="*/ 66590 h 115414"/>
                <a:gd name="connsiteX8" fmla="*/ 320 w 301992"/>
                <a:gd name="connsiteY8" fmla="*/ 114215 h 11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1992" h="115414">
                  <a:moveTo>
                    <a:pt x="320" y="114215"/>
                  </a:moveTo>
                  <a:cubicBezTo>
                    <a:pt x="-7088" y="118978"/>
                    <a:pt x="116208" y="108923"/>
                    <a:pt x="140020" y="95165"/>
                  </a:cubicBezTo>
                  <a:cubicBezTo>
                    <a:pt x="163832" y="81407"/>
                    <a:pt x="126791" y="41719"/>
                    <a:pt x="143195" y="31665"/>
                  </a:cubicBezTo>
                  <a:cubicBezTo>
                    <a:pt x="159599" y="21611"/>
                    <a:pt x="211987" y="23198"/>
                    <a:pt x="238445" y="34840"/>
                  </a:cubicBezTo>
                  <a:cubicBezTo>
                    <a:pt x="264903" y="46482"/>
                    <a:pt x="303532" y="106807"/>
                    <a:pt x="301945" y="101515"/>
                  </a:cubicBezTo>
                  <a:cubicBezTo>
                    <a:pt x="300358" y="96223"/>
                    <a:pt x="255378" y="15261"/>
                    <a:pt x="228920" y="3090"/>
                  </a:cubicBezTo>
                  <a:cubicBezTo>
                    <a:pt x="202462" y="-9081"/>
                    <a:pt x="150603" y="17907"/>
                    <a:pt x="143195" y="28490"/>
                  </a:cubicBezTo>
                  <a:cubicBezTo>
                    <a:pt x="135787" y="39073"/>
                    <a:pt x="200345" y="51773"/>
                    <a:pt x="184470" y="66590"/>
                  </a:cubicBezTo>
                  <a:cubicBezTo>
                    <a:pt x="168595" y="81407"/>
                    <a:pt x="7728" y="109452"/>
                    <a:pt x="320" y="114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1" name="フリーフォーム 1940">
              <a:extLst>
                <a:ext uri="{FF2B5EF4-FFF2-40B4-BE49-F238E27FC236}">
                  <a16:creationId xmlns:a16="http://schemas.microsoft.com/office/drawing/2014/main" id="{3BFD060E-8B25-6F5F-F231-5C8D85C1C46D}"/>
                </a:ext>
              </a:extLst>
            </p:cNvPr>
            <p:cNvSpPr/>
            <p:nvPr/>
          </p:nvSpPr>
          <p:spPr>
            <a:xfrm>
              <a:off x="5108507" y="3441582"/>
              <a:ext cx="492290" cy="108074"/>
            </a:xfrm>
            <a:custGeom>
              <a:avLst/>
              <a:gdLst>
                <a:gd name="connsiteX0" fmla="*/ 68 w 492290"/>
                <a:gd name="connsiteY0" fmla="*/ 22343 h 108074"/>
                <a:gd name="connsiteX1" fmla="*/ 76268 w 492290"/>
                <a:gd name="connsiteY1" fmla="*/ 35043 h 108074"/>
                <a:gd name="connsiteX2" fmla="*/ 311218 w 492290"/>
                <a:gd name="connsiteY2" fmla="*/ 57268 h 108074"/>
                <a:gd name="connsiteX3" fmla="*/ 266768 w 492290"/>
                <a:gd name="connsiteY3" fmla="*/ 108068 h 108074"/>
                <a:gd name="connsiteX4" fmla="*/ 288993 w 492290"/>
                <a:gd name="connsiteY4" fmla="*/ 60443 h 108074"/>
                <a:gd name="connsiteX5" fmla="*/ 492193 w 492290"/>
                <a:gd name="connsiteY5" fmla="*/ 118 h 108074"/>
                <a:gd name="connsiteX6" fmla="*/ 260418 w 492290"/>
                <a:gd name="connsiteY6" fmla="*/ 44568 h 108074"/>
                <a:gd name="connsiteX7" fmla="*/ 85793 w 492290"/>
                <a:gd name="connsiteY7" fmla="*/ 28693 h 108074"/>
                <a:gd name="connsiteX8" fmla="*/ 68 w 492290"/>
                <a:gd name="connsiteY8" fmla="*/ 22343 h 10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90" h="108074">
                  <a:moveTo>
                    <a:pt x="68" y="22343"/>
                  </a:moveTo>
                  <a:cubicBezTo>
                    <a:pt x="-1520" y="23401"/>
                    <a:pt x="24410" y="29222"/>
                    <a:pt x="76268" y="35043"/>
                  </a:cubicBezTo>
                  <a:cubicBezTo>
                    <a:pt x="128126" y="40864"/>
                    <a:pt x="279468" y="45097"/>
                    <a:pt x="311218" y="57268"/>
                  </a:cubicBezTo>
                  <a:cubicBezTo>
                    <a:pt x="342968" y="69439"/>
                    <a:pt x="270472" y="107539"/>
                    <a:pt x="266768" y="108068"/>
                  </a:cubicBezTo>
                  <a:cubicBezTo>
                    <a:pt x="263064" y="108597"/>
                    <a:pt x="251422" y="78435"/>
                    <a:pt x="288993" y="60443"/>
                  </a:cubicBezTo>
                  <a:cubicBezTo>
                    <a:pt x="326564" y="42451"/>
                    <a:pt x="496955" y="2764"/>
                    <a:pt x="492193" y="118"/>
                  </a:cubicBezTo>
                  <a:cubicBezTo>
                    <a:pt x="487431" y="-2528"/>
                    <a:pt x="328151" y="39806"/>
                    <a:pt x="260418" y="44568"/>
                  </a:cubicBezTo>
                  <a:cubicBezTo>
                    <a:pt x="192685" y="49331"/>
                    <a:pt x="124951" y="30810"/>
                    <a:pt x="85793" y="28693"/>
                  </a:cubicBezTo>
                  <a:cubicBezTo>
                    <a:pt x="46635" y="26576"/>
                    <a:pt x="1656" y="21285"/>
                    <a:pt x="68" y="22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2" name="フリーフォーム 1941">
              <a:extLst>
                <a:ext uri="{FF2B5EF4-FFF2-40B4-BE49-F238E27FC236}">
                  <a16:creationId xmlns:a16="http://schemas.microsoft.com/office/drawing/2014/main" id="{94F67B03-0018-51C6-7D74-B43CCCC40B1F}"/>
                </a:ext>
              </a:extLst>
            </p:cNvPr>
            <p:cNvSpPr/>
            <p:nvPr/>
          </p:nvSpPr>
          <p:spPr>
            <a:xfrm>
              <a:off x="5618813" y="1301051"/>
              <a:ext cx="566037" cy="585304"/>
            </a:xfrm>
            <a:custGeom>
              <a:avLst/>
              <a:gdLst>
                <a:gd name="connsiteX0" fmla="*/ 562912 w 566037"/>
                <a:gd name="connsiteY0" fmla="*/ 699 h 585304"/>
                <a:gd name="connsiteX1" fmla="*/ 308912 w 566037"/>
                <a:gd name="connsiteY1" fmla="*/ 191199 h 585304"/>
                <a:gd name="connsiteX2" fmla="*/ 347012 w 566037"/>
                <a:gd name="connsiteY2" fmla="*/ 184849 h 585304"/>
                <a:gd name="connsiteX3" fmla="*/ 150162 w 566037"/>
                <a:gd name="connsiteY3" fmla="*/ 346774 h 585304"/>
                <a:gd name="connsiteX4" fmla="*/ 45387 w 566037"/>
                <a:gd name="connsiteY4" fmla="*/ 499174 h 585304"/>
                <a:gd name="connsiteX5" fmla="*/ 4112 w 566037"/>
                <a:gd name="connsiteY5" fmla="*/ 584899 h 585304"/>
                <a:gd name="connsiteX6" fmla="*/ 29512 w 566037"/>
                <a:gd name="connsiteY6" fmla="*/ 521399 h 585304"/>
                <a:gd name="connsiteX7" fmla="*/ 251762 w 566037"/>
                <a:gd name="connsiteY7" fmla="*/ 311849 h 585304"/>
                <a:gd name="connsiteX8" fmla="*/ 235887 w 566037"/>
                <a:gd name="connsiteY8" fmla="*/ 334074 h 585304"/>
                <a:gd name="connsiteX9" fmla="*/ 474012 w 566037"/>
                <a:gd name="connsiteY9" fmla="*/ 70549 h 585304"/>
                <a:gd name="connsiteX10" fmla="*/ 451787 w 566037"/>
                <a:gd name="connsiteY10" fmla="*/ 124524 h 585304"/>
                <a:gd name="connsiteX11" fmla="*/ 562912 w 566037"/>
                <a:gd name="connsiteY11" fmla="*/ 699 h 58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6037" h="585304">
                  <a:moveTo>
                    <a:pt x="562912" y="699"/>
                  </a:moveTo>
                  <a:cubicBezTo>
                    <a:pt x="539099" y="11812"/>
                    <a:pt x="344895" y="160507"/>
                    <a:pt x="308912" y="191199"/>
                  </a:cubicBezTo>
                  <a:cubicBezTo>
                    <a:pt x="272929" y="221891"/>
                    <a:pt x="373470" y="158920"/>
                    <a:pt x="347012" y="184849"/>
                  </a:cubicBezTo>
                  <a:cubicBezTo>
                    <a:pt x="320554" y="210778"/>
                    <a:pt x="200433" y="294387"/>
                    <a:pt x="150162" y="346774"/>
                  </a:cubicBezTo>
                  <a:cubicBezTo>
                    <a:pt x="99891" y="399161"/>
                    <a:pt x="69729" y="459487"/>
                    <a:pt x="45387" y="499174"/>
                  </a:cubicBezTo>
                  <a:cubicBezTo>
                    <a:pt x="21045" y="538862"/>
                    <a:pt x="6758" y="581195"/>
                    <a:pt x="4112" y="584899"/>
                  </a:cubicBezTo>
                  <a:cubicBezTo>
                    <a:pt x="1466" y="588603"/>
                    <a:pt x="-11763" y="566907"/>
                    <a:pt x="29512" y="521399"/>
                  </a:cubicBezTo>
                  <a:cubicBezTo>
                    <a:pt x="70787" y="475891"/>
                    <a:pt x="217366" y="343070"/>
                    <a:pt x="251762" y="311849"/>
                  </a:cubicBezTo>
                  <a:cubicBezTo>
                    <a:pt x="286158" y="280628"/>
                    <a:pt x="198845" y="374291"/>
                    <a:pt x="235887" y="334074"/>
                  </a:cubicBezTo>
                  <a:cubicBezTo>
                    <a:pt x="272929" y="293857"/>
                    <a:pt x="438029" y="105474"/>
                    <a:pt x="474012" y="70549"/>
                  </a:cubicBezTo>
                  <a:cubicBezTo>
                    <a:pt x="509995" y="35624"/>
                    <a:pt x="436441" y="134578"/>
                    <a:pt x="451787" y="124524"/>
                  </a:cubicBezTo>
                  <a:cubicBezTo>
                    <a:pt x="467133" y="114470"/>
                    <a:pt x="586725" y="-10414"/>
                    <a:pt x="562912" y="6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3" name="フリーフォーム 1942">
              <a:extLst>
                <a:ext uri="{FF2B5EF4-FFF2-40B4-BE49-F238E27FC236}">
                  <a16:creationId xmlns:a16="http://schemas.microsoft.com/office/drawing/2014/main" id="{9BB2BA4B-0E9C-49E1-800B-618E96B6EA5F}"/>
                </a:ext>
              </a:extLst>
            </p:cNvPr>
            <p:cNvSpPr/>
            <p:nvPr/>
          </p:nvSpPr>
          <p:spPr>
            <a:xfrm>
              <a:off x="6083059" y="1292115"/>
              <a:ext cx="759067" cy="96350"/>
            </a:xfrm>
            <a:custGeom>
              <a:avLst/>
              <a:gdLst>
                <a:gd name="connsiteX0" fmla="*/ 3416 w 759067"/>
                <a:gd name="connsiteY0" fmla="*/ 95360 h 96350"/>
                <a:gd name="connsiteX1" fmla="*/ 149466 w 759067"/>
                <a:gd name="connsiteY1" fmla="*/ 31860 h 96350"/>
                <a:gd name="connsiteX2" fmla="*/ 101841 w 759067"/>
                <a:gd name="connsiteY2" fmla="*/ 31860 h 96350"/>
                <a:gd name="connsiteX3" fmla="*/ 393941 w 759067"/>
                <a:gd name="connsiteY3" fmla="*/ 54085 h 96350"/>
                <a:gd name="connsiteX4" fmla="*/ 454266 w 759067"/>
                <a:gd name="connsiteY4" fmla="*/ 85835 h 96350"/>
                <a:gd name="connsiteX5" fmla="*/ 590791 w 759067"/>
                <a:gd name="connsiteY5" fmla="*/ 69960 h 96350"/>
                <a:gd name="connsiteX6" fmla="*/ 759066 w 759067"/>
                <a:gd name="connsiteY6" fmla="*/ 110 h 96350"/>
                <a:gd name="connsiteX7" fmla="*/ 587616 w 759067"/>
                <a:gd name="connsiteY7" fmla="*/ 54085 h 96350"/>
                <a:gd name="connsiteX8" fmla="*/ 397116 w 759067"/>
                <a:gd name="connsiteY8" fmla="*/ 66785 h 96350"/>
                <a:gd name="connsiteX9" fmla="*/ 546341 w 759067"/>
                <a:gd name="connsiteY9" fmla="*/ 41385 h 96350"/>
                <a:gd name="connsiteX10" fmla="*/ 432041 w 759067"/>
                <a:gd name="connsiteY10" fmla="*/ 73135 h 96350"/>
                <a:gd name="connsiteX11" fmla="*/ 127241 w 759067"/>
                <a:gd name="connsiteY11" fmla="*/ 6460 h 96350"/>
                <a:gd name="connsiteX12" fmla="*/ 51041 w 759067"/>
                <a:gd name="connsiteY12" fmla="*/ 66785 h 96350"/>
                <a:gd name="connsiteX13" fmla="*/ 3416 w 759067"/>
                <a:gd name="connsiteY13" fmla="*/ 95360 h 9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9067" h="96350">
                  <a:moveTo>
                    <a:pt x="3416" y="95360"/>
                  </a:moveTo>
                  <a:cubicBezTo>
                    <a:pt x="19820" y="89539"/>
                    <a:pt x="133062" y="42443"/>
                    <a:pt x="149466" y="31860"/>
                  </a:cubicBezTo>
                  <a:cubicBezTo>
                    <a:pt x="165870" y="21277"/>
                    <a:pt x="61095" y="28156"/>
                    <a:pt x="101841" y="31860"/>
                  </a:cubicBezTo>
                  <a:cubicBezTo>
                    <a:pt x="142587" y="35564"/>
                    <a:pt x="335204" y="45089"/>
                    <a:pt x="393941" y="54085"/>
                  </a:cubicBezTo>
                  <a:cubicBezTo>
                    <a:pt x="452678" y="63081"/>
                    <a:pt x="421458" y="83189"/>
                    <a:pt x="454266" y="85835"/>
                  </a:cubicBezTo>
                  <a:cubicBezTo>
                    <a:pt x="487074" y="88481"/>
                    <a:pt x="539991" y="84247"/>
                    <a:pt x="590791" y="69960"/>
                  </a:cubicBezTo>
                  <a:cubicBezTo>
                    <a:pt x="641591" y="55673"/>
                    <a:pt x="759595" y="2756"/>
                    <a:pt x="759066" y="110"/>
                  </a:cubicBezTo>
                  <a:cubicBezTo>
                    <a:pt x="758537" y="-2536"/>
                    <a:pt x="647941" y="42973"/>
                    <a:pt x="587616" y="54085"/>
                  </a:cubicBezTo>
                  <a:cubicBezTo>
                    <a:pt x="527291" y="65197"/>
                    <a:pt x="403995" y="68902"/>
                    <a:pt x="397116" y="66785"/>
                  </a:cubicBezTo>
                  <a:cubicBezTo>
                    <a:pt x="390237" y="64668"/>
                    <a:pt x="540520" y="40327"/>
                    <a:pt x="546341" y="41385"/>
                  </a:cubicBezTo>
                  <a:cubicBezTo>
                    <a:pt x="552162" y="42443"/>
                    <a:pt x="501891" y="78956"/>
                    <a:pt x="432041" y="73135"/>
                  </a:cubicBezTo>
                  <a:cubicBezTo>
                    <a:pt x="362191" y="67314"/>
                    <a:pt x="190741" y="7518"/>
                    <a:pt x="127241" y="6460"/>
                  </a:cubicBezTo>
                  <a:cubicBezTo>
                    <a:pt x="63741" y="5402"/>
                    <a:pt x="67974" y="53556"/>
                    <a:pt x="51041" y="66785"/>
                  </a:cubicBezTo>
                  <a:cubicBezTo>
                    <a:pt x="34108" y="80014"/>
                    <a:pt x="-12988" y="101181"/>
                    <a:pt x="3416" y="95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4" name="フリーフォーム 1943">
              <a:extLst>
                <a:ext uri="{FF2B5EF4-FFF2-40B4-BE49-F238E27FC236}">
                  <a16:creationId xmlns:a16="http://schemas.microsoft.com/office/drawing/2014/main" id="{7C760870-7D89-E96B-8541-BB6086C378C6}"/>
                </a:ext>
              </a:extLst>
            </p:cNvPr>
            <p:cNvSpPr/>
            <p:nvPr/>
          </p:nvSpPr>
          <p:spPr>
            <a:xfrm>
              <a:off x="5269711" y="2625665"/>
              <a:ext cx="165265" cy="337575"/>
            </a:xfrm>
            <a:custGeom>
              <a:avLst/>
              <a:gdLst>
                <a:gd name="connsiteX0" fmla="*/ 26189 w 165265"/>
                <a:gd name="connsiteY0" fmla="*/ 60 h 337575"/>
                <a:gd name="connsiteX1" fmla="*/ 26189 w 165265"/>
                <a:gd name="connsiteY1" fmla="*/ 85785 h 337575"/>
                <a:gd name="connsiteX2" fmla="*/ 111914 w 165265"/>
                <a:gd name="connsiteY2" fmla="*/ 203260 h 337575"/>
                <a:gd name="connsiteX3" fmla="*/ 105564 w 165265"/>
                <a:gd name="connsiteY3" fmla="*/ 184210 h 337575"/>
                <a:gd name="connsiteX4" fmla="*/ 150014 w 165265"/>
                <a:gd name="connsiteY4" fmla="*/ 254060 h 337575"/>
                <a:gd name="connsiteX5" fmla="*/ 156364 w 165265"/>
                <a:gd name="connsiteY5" fmla="*/ 336610 h 337575"/>
                <a:gd name="connsiteX6" fmla="*/ 153189 w 165265"/>
                <a:gd name="connsiteY6" fmla="*/ 285810 h 337575"/>
                <a:gd name="connsiteX7" fmla="*/ 7139 w 165265"/>
                <a:gd name="connsiteY7" fmla="*/ 98485 h 337575"/>
                <a:gd name="connsiteX8" fmla="*/ 26189 w 165265"/>
                <a:gd name="connsiteY8" fmla="*/ 60 h 33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265" h="337575">
                  <a:moveTo>
                    <a:pt x="26189" y="60"/>
                  </a:moveTo>
                  <a:cubicBezTo>
                    <a:pt x="29364" y="-2057"/>
                    <a:pt x="11901" y="51918"/>
                    <a:pt x="26189" y="85785"/>
                  </a:cubicBezTo>
                  <a:cubicBezTo>
                    <a:pt x="40477" y="119652"/>
                    <a:pt x="98685" y="186856"/>
                    <a:pt x="111914" y="203260"/>
                  </a:cubicBezTo>
                  <a:cubicBezTo>
                    <a:pt x="125143" y="219664"/>
                    <a:pt x="99214" y="175743"/>
                    <a:pt x="105564" y="184210"/>
                  </a:cubicBezTo>
                  <a:cubicBezTo>
                    <a:pt x="111914" y="192677"/>
                    <a:pt x="141547" y="228660"/>
                    <a:pt x="150014" y="254060"/>
                  </a:cubicBezTo>
                  <a:cubicBezTo>
                    <a:pt x="158481" y="279460"/>
                    <a:pt x="155835" y="331318"/>
                    <a:pt x="156364" y="336610"/>
                  </a:cubicBezTo>
                  <a:cubicBezTo>
                    <a:pt x="156893" y="341902"/>
                    <a:pt x="178060" y="325497"/>
                    <a:pt x="153189" y="285810"/>
                  </a:cubicBezTo>
                  <a:cubicBezTo>
                    <a:pt x="128318" y="246123"/>
                    <a:pt x="29893" y="139760"/>
                    <a:pt x="7139" y="98485"/>
                  </a:cubicBezTo>
                  <a:cubicBezTo>
                    <a:pt x="-15615" y="57210"/>
                    <a:pt x="23014" y="2177"/>
                    <a:pt x="26189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5" name="フリーフォーム 1944">
              <a:extLst>
                <a:ext uri="{FF2B5EF4-FFF2-40B4-BE49-F238E27FC236}">
                  <a16:creationId xmlns:a16="http://schemas.microsoft.com/office/drawing/2014/main" id="{CE12462B-AFC1-C928-4E5E-886E5B6D42C5}"/>
                </a:ext>
              </a:extLst>
            </p:cNvPr>
            <p:cNvSpPr/>
            <p:nvPr/>
          </p:nvSpPr>
          <p:spPr>
            <a:xfrm>
              <a:off x="5291872" y="2599748"/>
              <a:ext cx="246111" cy="293650"/>
            </a:xfrm>
            <a:custGeom>
              <a:avLst/>
              <a:gdLst>
                <a:gd name="connsiteX0" fmla="*/ 853 w 246111"/>
                <a:gd name="connsiteY0" fmla="*/ 577 h 293650"/>
                <a:gd name="connsiteX1" fmla="*/ 159603 w 246111"/>
                <a:gd name="connsiteY1" fmla="*/ 60902 h 293650"/>
                <a:gd name="connsiteX2" fmla="*/ 143728 w 246111"/>
                <a:gd name="connsiteY2" fmla="*/ 54552 h 293650"/>
                <a:gd name="connsiteX3" fmla="*/ 235803 w 246111"/>
                <a:gd name="connsiteY3" fmla="*/ 162502 h 293650"/>
                <a:gd name="connsiteX4" fmla="*/ 235803 w 246111"/>
                <a:gd name="connsiteY4" fmla="*/ 238702 h 293650"/>
                <a:gd name="connsiteX5" fmla="*/ 229453 w 246111"/>
                <a:gd name="connsiteY5" fmla="*/ 222827 h 293650"/>
                <a:gd name="connsiteX6" fmla="*/ 162778 w 246111"/>
                <a:gd name="connsiteY6" fmla="*/ 292677 h 293650"/>
                <a:gd name="connsiteX7" fmla="*/ 245328 w 246111"/>
                <a:gd name="connsiteY7" fmla="*/ 162502 h 293650"/>
                <a:gd name="connsiteX8" fmla="*/ 102453 w 246111"/>
                <a:gd name="connsiteY8" fmla="*/ 16452 h 293650"/>
                <a:gd name="connsiteX9" fmla="*/ 96103 w 246111"/>
                <a:gd name="connsiteY9" fmla="*/ 29152 h 293650"/>
                <a:gd name="connsiteX10" fmla="*/ 853 w 246111"/>
                <a:gd name="connsiteY10" fmla="*/ 577 h 2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111" h="293650">
                  <a:moveTo>
                    <a:pt x="853" y="577"/>
                  </a:moveTo>
                  <a:cubicBezTo>
                    <a:pt x="11436" y="5869"/>
                    <a:pt x="135791" y="51906"/>
                    <a:pt x="159603" y="60902"/>
                  </a:cubicBezTo>
                  <a:cubicBezTo>
                    <a:pt x="183415" y="69898"/>
                    <a:pt x="131028" y="37619"/>
                    <a:pt x="143728" y="54552"/>
                  </a:cubicBezTo>
                  <a:cubicBezTo>
                    <a:pt x="156428" y="71485"/>
                    <a:pt x="220457" y="131810"/>
                    <a:pt x="235803" y="162502"/>
                  </a:cubicBezTo>
                  <a:cubicBezTo>
                    <a:pt x="251149" y="193194"/>
                    <a:pt x="236861" y="228648"/>
                    <a:pt x="235803" y="238702"/>
                  </a:cubicBezTo>
                  <a:cubicBezTo>
                    <a:pt x="234745" y="248756"/>
                    <a:pt x="241624" y="213831"/>
                    <a:pt x="229453" y="222827"/>
                  </a:cubicBezTo>
                  <a:cubicBezTo>
                    <a:pt x="217282" y="231823"/>
                    <a:pt x="160132" y="302731"/>
                    <a:pt x="162778" y="292677"/>
                  </a:cubicBezTo>
                  <a:cubicBezTo>
                    <a:pt x="165424" y="282623"/>
                    <a:pt x="255382" y="208540"/>
                    <a:pt x="245328" y="162502"/>
                  </a:cubicBezTo>
                  <a:cubicBezTo>
                    <a:pt x="235274" y="116465"/>
                    <a:pt x="127324" y="38677"/>
                    <a:pt x="102453" y="16452"/>
                  </a:cubicBezTo>
                  <a:cubicBezTo>
                    <a:pt x="77582" y="-5773"/>
                    <a:pt x="110920" y="30210"/>
                    <a:pt x="96103" y="29152"/>
                  </a:cubicBezTo>
                  <a:cubicBezTo>
                    <a:pt x="81286" y="28094"/>
                    <a:pt x="-9730" y="-4715"/>
                    <a:pt x="853" y="5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6" name="フリーフォーム 1945">
              <a:extLst>
                <a:ext uri="{FF2B5EF4-FFF2-40B4-BE49-F238E27FC236}">
                  <a16:creationId xmlns:a16="http://schemas.microsoft.com/office/drawing/2014/main" id="{E8FA423E-E507-2D6B-5C60-0D62F87BC39C}"/>
                </a:ext>
              </a:extLst>
            </p:cNvPr>
            <p:cNvSpPr/>
            <p:nvPr/>
          </p:nvSpPr>
          <p:spPr>
            <a:xfrm>
              <a:off x="6406846" y="1318452"/>
              <a:ext cx="302133" cy="864689"/>
            </a:xfrm>
            <a:custGeom>
              <a:avLst/>
              <a:gdLst>
                <a:gd name="connsiteX0" fmla="*/ 301929 w 302133"/>
                <a:gd name="connsiteY0" fmla="*/ 2348 h 864689"/>
                <a:gd name="connsiteX1" fmla="*/ 143179 w 302133"/>
                <a:gd name="connsiteY1" fmla="*/ 145223 h 864689"/>
                <a:gd name="connsiteX2" fmla="*/ 171754 w 302133"/>
                <a:gd name="connsiteY2" fmla="*/ 135698 h 864689"/>
                <a:gd name="connsiteX3" fmla="*/ 136829 w 302133"/>
                <a:gd name="connsiteY3" fmla="*/ 192848 h 864689"/>
                <a:gd name="connsiteX4" fmla="*/ 76504 w 302133"/>
                <a:gd name="connsiteY4" fmla="*/ 361123 h 864689"/>
                <a:gd name="connsiteX5" fmla="*/ 76504 w 302133"/>
                <a:gd name="connsiteY5" fmla="*/ 310323 h 864689"/>
                <a:gd name="connsiteX6" fmla="*/ 41579 w 302133"/>
                <a:gd name="connsiteY6" fmla="*/ 405573 h 864689"/>
                <a:gd name="connsiteX7" fmla="*/ 47929 w 302133"/>
                <a:gd name="connsiteY7" fmla="*/ 494473 h 864689"/>
                <a:gd name="connsiteX8" fmla="*/ 35229 w 302133"/>
                <a:gd name="connsiteY8" fmla="*/ 450023 h 864689"/>
                <a:gd name="connsiteX9" fmla="*/ 70154 w 302133"/>
                <a:gd name="connsiteY9" fmla="*/ 630998 h 864689"/>
                <a:gd name="connsiteX10" fmla="*/ 146354 w 302133"/>
                <a:gd name="connsiteY10" fmla="*/ 859598 h 864689"/>
                <a:gd name="connsiteX11" fmla="*/ 98729 w 302133"/>
                <a:gd name="connsiteY11" fmla="*/ 764348 h 864689"/>
                <a:gd name="connsiteX12" fmla="*/ 3479 w 302133"/>
                <a:gd name="connsiteY12" fmla="*/ 478598 h 864689"/>
                <a:gd name="connsiteX13" fmla="*/ 25704 w 302133"/>
                <a:gd name="connsiteY13" fmla="*/ 488123 h 864689"/>
                <a:gd name="connsiteX14" fmla="*/ 73329 w 302133"/>
                <a:gd name="connsiteY14" fmla="*/ 256348 h 864689"/>
                <a:gd name="connsiteX15" fmla="*/ 76504 w 302133"/>
                <a:gd name="connsiteY15" fmla="*/ 310323 h 864689"/>
                <a:gd name="connsiteX16" fmla="*/ 149529 w 302133"/>
                <a:gd name="connsiteY16" fmla="*/ 113473 h 864689"/>
                <a:gd name="connsiteX17" fmla="*/ 130479 w 302133"/>
                <a:gd name="connsiteY17" fmla="*/ 138873 h 864689"/>
                <a:gd name="connsiteX18" fmla="*/ 193979 w 302133"/>
                <a:gd name="connsiteY18" fmla="*/ 84898 h 864689"/>
                <a:gd name="connsiteX19" fmla="*/ 105079 w 302133"/>
                <a:gd name="connsiteY19" fmla="*/ 56323 h 864689"/>
                <a:gd name="connsiteX20" fmla="*/ 301929 w 302133"/>
                <a:gd name="connsiteY20" fmla="*/ 2348 h 86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133" h="864689">
                  <a:moveTo>
                    <a:pt x="301929" y="2348"/>
                  </a:moveTo>
                  <a:cubicBezTo>
                    <a:pt x="308279" y="17165"/>
                    <a:pt x="164875" y="122998"/>
                    <a:pt x="143179" y="145223"/>
                  </a:cubicBezTo>
                  <a:cubicBezTo>
                    <a:pt x="121483" y="167448"/>
                    <a:pt x="172812" y="127761"/>
                    <a:pt x="171754" y="135698"/>
                  </a:cubicBezTo>
                  <a:cubicBezTo>
                    <a:pt x="170696" y="143635"/>
                    <a:pt x="152704" y="155277"/>
                    <a:pt x="136829" y="192848"/>
                  </a:cubicBezTo>
                  <a:cubicBezTo>
                    <a:pt x="120954" y="230419"/>
                    <a:pt x="86558" y="341544"/>
                    <a:pt x="76504" y="361123"/>
                  </a:cubicBezTo>
                  <a:cubicBezTo>
                    <a:pt x="66450" y="380702"/>
                    <a:pt x="82325" y="302915"/>
                    <a:pt x="76504" y="310323"/>
                  </a:cubicBezTo>
                  <a:cubicBezTo>
                    <a:pt x="70683" y="317731"/>
                    <a:pt x="46341" y="374882"/>
                    <a:pt x="41579" y="405573"/>
                  </a:cubicBezTo>
                  <a:cubicBezTo>
                    <a:pt x="36817" y="436264"/>
                    <a:pt x="48987" y="487065"/>
                    <a:pt x="47929" y="494473"/>
                  </a:cubicBezTo>
                  <a:cubicBezTo>
                    <a:pt x="46871" y="501881"/>
                    <a:pt x="31525" y="427269"/>
                    <a:pt x="35229" y="450023"/>
                  </a:cubicBezTo>
                  <a:cubicBezTo>
                    <a:pt x="38933" y="472777"/>
                    <a:pt x="51633" y="562736"/>
                    <a:pt x="70154" y="630998"/>
                  </a:cubicBezTo>
                  <a:cubicBezTo>
                    <a:pt x="88675" y="699260"/>
                    <a:pt x="141591" y="837373"/>
                    <a:pt x="146354" y="859598"/>
                  </a:cubicBezTo>
                  <a:cubicBezTo>
                    <a:pt x="151116" y="881823"/>
                    <a:pt x="122541" y="827848"/>
                    <a:pt x="98729" y="764348"/>
                  </a:cubicBezTo>
                  <a:cubicBezTo>
                    <a:pt x="74917" y="700848"/>
                    <a:pt x="15650" y="524636"/>
                    <a:pt x="3479" y="478598"/>
                  </a:cubicBezTo>
                  <a:cubicBezTo>
                    <a:pt x="-8692" y="432560"/>
                    <a:pt x="14062" y="525165"/>
                    <a:pt x="25704" y="488123"/>
                  </a:cubicBezTo>
                  <a:cubicBezTo>
                    <a:pt x="37346" y="451081"/>
                    <a:pt x="64862" y="285981"/>
                    <a:pt x="73329" y="256348"/>
                  </a:cubicBezTo>
                  <a:cubicBezTo>
                    <a:pt x="81796" y="226715"/>
                    <a:pt x="63804" y="334136"/>
                    <a:pt x="76504" y="310323"/>
                  </a:cubicBezTo>
                  <a:cubicBezTo>
                    <a:pt x="89204" y="286511"/>
                    <a:pt x="140533" y="142048"/>
                    <a:pt x="149529" y="113473"/>
                  </a:cubicBezTo>
                  <a:cubicBezTo>
                    <a:pt x="158525" y="84898"/>
                    <a:pt x="123071" y="143636"/>
                    <a:pt x="130479" y="138873"/>
                  </a:cubicBezTo>
                  <a:cubicBezTo>
                    <a:pt x="137887" y="134111"/>
                    <a:pt x="198212" y="98656"/>
                    <a:pt x="193979" y="84898"/>
                  </a:cubicBezTo>
                  <a:cubicBezTo>
                    <a:pt x="189746" y="71140"/>
                    <a:pt x="91850" y="65319"/>
                    <a:pt x="105079" y="56323"/>
                  </a:cubicBezTo>
                  <a:cubicBezTo>
                    <a:pt x="118308" y="47327"/>
                    <a:pt x="295579" y="-12469"/>
                    <a:pt x="301929" y="23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7" name="フリーフォーム 1946">
              <a:extLst>
                <a:ext uri="{FF2B5EF4-FFF2-40B4-BE49-F238E27FC236}">
                  <a16:creationId xmlns:a16="http://schemas.microsoft.com/office/drawing/2014/main" id="{8645B2D3-302F-1004-56D4-BD899FEDE963}"/>
                </a:ext>
              </a:extLst>
            </p:cNvPr>
            <p:cNvSpPr/>
            <p:nvPr/>
          </p:nvSpPr>
          <p:spPr>
            <a:xfrm>
              <a:off x="5670527" y="1385824"/>
              <a:ext cx="531734" cy="601606"/>
            </a:xfrm>
            <a:custGeom>
              <a:avLst/>
              <a:gdLst>
                <a:gd name="connsiteX0" fmla="*/ 523898 w 531734"/>
                <a:gd name="connsiteY0" fmla="*/ 8001 h 601606"/>
                <a:gd name="connsiteX1" fmla="*/ 111148 w 531734"/>
                <a:gd name="connsiteY1" fmla="*/ 376301 h 601606"/>
                <a:gd name="connsiteX2" fmla="*/ 136548 w 531734"/>
                <a:gd name="connsiteY2" fmla="*/ 385826 h 601606"/>
                <a:gd name="connsiteX3" fmla="*/ 63523 w 531734"/>
                <a:gd name="connsiteY3" fmla="*/ 465201 h 601606"/>
                <a:gd name="connsiteX4" fmla="*/ 38123 w 531734"/>
                <a:gd name="connsiteY4" fmla="*/ 493776 h 601606"/>
                <a:gd name="connsiteX5" fmla="*/ 130198 w 531734"/>
                <a:gd name="connsiteY5" fmla="*/ 598551 h 601606"/>
                <a:gd name="connsiteX6" fmla="*/ 60348 w 531734"/>
                <a:gd name="connsiteY6" fmla="*/ 566801 h 601606"/>
                <a:gd name="connsiteX7" fmla="*/ 23 w 531734"/>
                <a:gd name="connsiteY7" fmla="*/ 496951 h 601606"/>
                <a:gd name="connsiteX8" fmla="*/ 53998 w 531734"/>
                <a:gd name="connsiteY8" fmla="*/ 481076 h 601606"/>
                <a:gd name="connsiteX9" fmla="*/ 120673 w 531734"/>
                <a:gd name="connsiteY9" fmla="*/ 376301 h 601606"/>
                <a:gd name="connsiteX10" fmla="*/ 107973 w 531734"/>
                <a:gd name="connsiteY10" fmla="*/ 373126 h 601606"/>
                <a:gd name="connsiteX11" fmla="*/ 444523 w 531734"/>
                <a:gd name="connsiteY11" fmla="*/ 93726 h 601606"/>
                <a:gd name="connsiteX12" fmla="*/ 292123 w 531734"/>
                <a:gd name="connsiteY12" fmla="*/ 188976 h 601606"/>
                <a:gd name="connsiteX13" fmla="*/ 377848 w 531734"/>
                <a:gd name="connsiteY13" fmla="*/ 125476 h 601606"/>
                <a:gd name="connsiteX14" fmla="*/ 523898 w 531734"/>
                <a:gd name="connsiteY14" fmla="*/ 8001 h 6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1734" h="601606">
                  <a:moveTo>
                    <a:pt x="523898" y="8001"/>
                  </a:moveTo>
                  <a:cubicBezTo>
                    <a:pt x="479448" y="49805"/>
                    <a:pt x="175706" y="313330"/>
                    <a:pt x="111148" y="376301"/>
                  </a:cubicBezTo>
                  <a:cubicBezTo>
                    <a:pt x="46590" y="439272"/>
                    <a:pt x="144485" y="371009"/>
                    <a:pt x="136548" y="385826"/>
                  </a:cubicBezTo>
                  <a:cubicBezTo>
                    <a:pt x="128610" y="400643"/>
                    <a:pt x="79927" y="447209"/>
                    <a:pt x="63523" y="465201"/>
                  </a:cubicBezTo>
                  <a:cubicBezTo>
                    <a:pt x="47119" y="483193"/>
                    <a:pt x="27011" y="471551"/>
                    <a:pt x="38123" y="493776"/>
                  </a:cubicBezTo>
                  <a:cubicBezTo>
                    <a:pt x="49235" y="516001"/>
                    <a:pt x="126494" y="586380"/>
                    <a:pt x="130198" y="598551"/>
                  </a:cubicBezTo>
                  <a:cubicBezTo>
                    <a:pt x="133902" y="610722"/>
                    <a:pt x="82044" y="583734"/>
                    <a:pt x="60348" y="566801"/>
                  </a:cubicBezTo>
                  <a:cubicBezTo>
                    <a:pt x="38652" y="549868"/>
                    <a:pt x="1081" y="511238"/>
                    <a:pt x="23" y="496951"/>
                  </a:cubicBezTo>
                  <a:cubicBezTo>
                    <a:pt x="-1035" y="482664"/>
                    <a:pt x="33890" y="501184"/>
                    <a:pt x="53998" y="481076"/>
                  </a:cubicBezTo>
                  <a:cubicBezTo>
                    <a:pt x="74106" y="460968"/>
                    <a:pt x="111677" y="394293"/>
                    <a:pt x="120673" y="376301"/>
                  </a:cubicBezTo>
                  <a:cubicBezTo>
                    <a:pt x="129669" y="358309"/>
                    <a:pt x="53998" y="420222"/>
                    <a:pt x="107973" y="373126"/>
                  </a:cubicBezTo>
                  <a:cubicBezTo>
                    <a:pt x="161948" y="326030"/>
                    <a:pt x="413831" y="124418"/>
                    <a:pt x="444523" y="93726"/>
                  </a:cubicBezTo>
                  <a:cubicBezTo>
                    <a:pt x="475215" y="63034"/>
                    <a:pt x="303235" y="183684"/>
                    <a:pt x="292123" y="188976"/>
                  </a:cubicBezTo>
                  <a:cubicBezTo>
                    <a:pt x="281010" y="194268"/>
                    <a:pt x="345040" y="150347"/>
                    <a:pt x="377848" y="125476"/>
                  </a:cubicBezTo>
                  <a:cubicBezTo>
                    <a:pt x="410656" y="100605"/>
                    <a:pt x="568348" y="-33803"/>
                    <a:pt x="523898" y="8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8" name="フリーフォーム 1947">
              <a:extLst>
                <a:ext uri="{FF2B5EF4-FFF2-40B4-BE49-F238E27FC236}">
                  <a16:creationId xmlns:a16="http://schemas.microsoft.com/office/drawing/2014/main" id="{8682F4D7-0B57-F4E6-CDD8-E45D44A2FB2E}"/>
                </a:ext>
              </a:extLst>
            </p:cNvPr>
            <p:cNvSpPr/>
            <p:nvPr/>
          </p:nvSpPr>
          <p:spPr>
            <a:xfrm>
              <a:off x="6102003" y="1285000"/>
              <a:ext cx="486109" cy="175648"/>
            </a:xfrm>
            <a:custGeom>
              <a:avLst/>
              <a:gdLst>
                <a:gd name="connsiteX0" fmla="*/ 13047 w 486109"/>
                <a:gd name="connsiteY0" fmla="*/ 875 h 175648"/>
                <a:gd name="connsiteX1" fmla="*/ 76547 w 486109"/>
                <a:gd name="connsiteY1" fmla="*/ 61200 h 175648"/>
                <a:gd name="connsiteX2" fmla="*/ 25747 w 486109"/>
                <a:gd name="connsiteY2" fmla="*/ 159625 h 175648"/>
                <a:gd name="connsiteX3" fmla="*/ 6697 w 486109"/>
                <a:gd name="connsiteY3" fmla="*/ 169150 h 175648"/>
                <a:gd name="connsiteX4" fmla="*/ 140047 w 486109"/>
                <a:gd name="connsiteY4" fmla="*/ 121525 h 175648"/>
                <a:gd name="connsiteX5" fmla="*/ 111472 w 486109"/>
                <a:gd name="connsiteY5" fmla="*/ 118350 h 175648"/>
                <a:gd name="connsiteX6" fmla="*/ 330547 w 486109"/>
                <a:gd name="connsiteY6" fmla="*/ 118350 h 175648"/>
                <a:gd name="connsiteX7" fmla="*/ 482947 w 486109"/>
                <a:gd name="connsiteY7" fmla="*/ 159625 h 175648"/>
                <a:gd name="connsiteX8" fmla="*/ 403572 w 486109"/>
                <a:gd name="connsiteY8" fmla="*/ 143750 h 175648"/>
                <a:gd name="connsiteX9" fmla="*/ 67022 w 486109"/>
                <a:gd name="connsiteY9" fmla="*/ 124700 h 175648"/>
                <a:gd name="connsiteX10" fmla="*/ 41622 w 486109"/>
                <a:gd name="connsiteY10" fmla="*/ 175500 h 175648"/>
                <a:gd name="connsiteX11" fmla="*/ 86072 w 486109"/>
                <a:gd name="connsiteY11" fmla="*/ 105650 h 175648"/>
                <a:gd name="connsiteX12" fmla="*/ 13047 w 486109"/>
                <a:gd name="connsiteY12" fmla="*/ 875 h 17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6109" h="175648">
                  <a:moveTo>
                    <a:pt x="13047" y="875"/>
                  </a:moveTo>
                  <a:cubicBezTo>
                    <a:pt x="11460" y="-6533"/>
                    <a:pt x="74430" y="34742"/>
                    <a:pt x="76547" y="61200"/>
                  </a:cubicBezTo>
                  <a:cubicBezTo>
                    <a:pt x="78664" y="87658"/>
                    <a:pt x="37389" y="141633"/>
                    <a:pt x="25747" y="159625"/>
                  </a:cubicBezTo>
                  <a:cubicBezTo>
                    <a:pt x="14105" y="177617"/>
                    <a:pt x="-12353" y="175500"/>
                    <a:pt x="6697" y="169150"/>
                  </a:cubicBezTo>
                  <a:cubicBezTo>
                    <a:pt x="25747" y="162800"/>
                    <a:pt x="122585" y="129992"/>
                    <a:pt x="140047" y="121525"/>
                  </a:cubicBezTo>
                  <a:cubicBezTo>
                    <a:pt x="157509" y="113058"/>
                    <a:pt x="79722" y="118879"/>
                    <a:pt x="111472" y="118350"/>
                  </a:cubicBezTo>
                  <a:cubicBezTo>
                    <a:pt x="143222" y="117821"/>
                    <a:pt x="268635" y="111471"/>
                    <a:pt x="330547" y="118350"/>
                  </a:cubicBezTo>
                  <a:cubicBezTo>
                    <a:pt x="392459" y="125229"/>
                    <a:pt x="470776" y="155392"/>
                    <a:pt x="482947" y="159625"/>
                  </a:cubicBezTo>
                  <a:cubicBezTo>
                    <a:pt x="495118" y="163858"/>
                    <a:pt x="472893" y="149571"/>
                    <a:pt x="403572" y="143750"/>
                  </a:cubicBezTo>
                  <a:cubicBezTo>
                    <a:pt x="334251" y="137929"/>
                    <a:pt x="127347" y="119408"/>
                    <a:pt x="67022" y="124700"/>
                  </a:cubicBezTo>
                  <a:cubicBezTo>
                    <a:pt x="6697" y="129992"/>
                    <a:pt x="38447" y="178675"/>
                    <a:pt x="41622" y="175500"/>
                  </a:cubicBezTo>
                  <a:cubicBezTo>
                    <a:pt x="44797" y="172325"/>
                    <a:pt x="87660" y="134225"/>
                    <a:pt x="86072" y="105650"/>
                  </a:cubicBezTo>
                  <a:cubicBezTo>
                    <a:pt x="84485" y="77075"/>
                    <a:pt x="14634" y="8283"/>
                    <a:pt x="13047" y="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9" name="フリーフォーム 1948">
              <a:extLst>
                <a:ext uri="{FF2B5EF4-FFF2-40B4-BE49-F238E27FC236}">
                  <a16:creationId xmlns:a16="http://schemas.microsoft.com/office/drawing/2014/main" id="{7E0D8EF4-A5F7-849E-962C-54793D79B181}"/>
                </a:ext>
              </a:extLst>
            </p:cNvPr>
            <p:cNvSpPr/>
            <p:nvPr/>
          </p:nvSpPr>
          <p:spPr>
            <a:xfrm>
              <a:off x="6143502" y="1339845"/>
              <a:ext cx="434215" cy="117483"/>
            </a:xfrm>
            <a:custGeom>
              <a:avLst/>
              <a:gdLst>
                <a:gd name="connsiteX0" fmla="*/ 54098 w 434215"/>
                <a:gd name="connsiteY0" fmla="*/ 5 h 117483"/>
                <a:gd name="connsiteX1" fmla="*/ 219198 w 434215"/>
                <a:gd name="connsiteY1" fmla="*/ 41280 h 117483"/>
                <a:gd name="connsiteX2" fmla="*/ 165223 w 434215"/>
                <a:gd name="connsiteY2" fmla="*/ 28580 h 117483"/>
                <a:gd name="connsiteX3" fmla="*/ 431923 w 434215"/>
                <a:gd name="connsiteY3" fmla="*/ 92080 h 117483"/>
                <a:gd name="connsiteX4" fmla="*/ 285873 w 434215"/>
                <a:gd name="connsiteY4" fmla="*/ 66680 h 117483"/>
                <a:gd name="connsiteX5" fmla="*/ 139823 w 434215"/>
                <a:gd name="connsiteY5" fmla="*/ 47630 h 117483"/>
                <a:gd name="connsiteX6" fmla="*/ 123 w 434215"/>
                <a:gd name="connsiteY6" fmla="*/ 117480 h 117483"/>
                <a:gd name="connsiteX7" fmla="*/ 114423 w 434215"/>
                <a:gd name="connsiteY7" fmla="*/ 44455 h 117483"/>
                <a:gd name="connsiteX8" fmla="*/ 54098 w 434215"/>
                <a:gd name="connsiteY8" fmla="*/ 5 h 11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215" h="117483">
                  <a:moveTo>
                    <a:pt x="54098" y="5"/>
                  </a:moveTo>
                  <a:cubicBezTo>
                    <a:pt x="71560" y="-524"/>
                    <a:pt x="200677" y="36517"/>
                    <a:pt x="219198" y="41280"/>
                  </a:cubicBezTo>
                  <a:cubicBezTo>
                    <a:pt x="237719" y="46043"/>
                    <a:pt x="165223" y="28580"/>
                    <a:pt x="165223" y="28580"/>
                  </a:cubicBezTo>
                  <a:lnTo>
                    <a:pt x="431923" y="92080"/>
                  </a:lnTo>
                  <a:cubicBezTo>
                    <a:pt x="452031" y="98430"/>
                    <a:pt x="334556" y="74088"/>
                    <a:pt x="285873" y="66680"/>
                  </a:cubicBezTo>
                  <a:cubicBezTo>
                    <a:pt x="237190" y="59272"/>
                    <a:pt x="187448" y="39163"/>
                    <a:pt x="139823" y="47630"/>
                  </a:cubicBezTo>
                  <a:cubicBezTo>
                    <a:pt x="92198" y="56097"/>
                    <a:pt x="4356" y="118009"/>
                    <a:pt x="123" y="117480"/>
                  </a:cubicBezTo>
                  <a:cubicBezTo>
                    <a:pt x="-4110" y="116951"/>
                    <a:pt x="101723" y="61918"/>
                    <a:pt x="114423" y="44455"/>
                  </a:cubicBezTo>
                  <a:cubicBezTo>
                    <a:pt x="127123" y="26993"/>
                    <a:pt x="36636" y="534"/>
                    <a:pt x="54098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0" name="フリーフォーム 1949">
              <a:extLst>
                <a:ext uri="{FF2B5EF4-FFF2-40B4-BE49-F238E27FC236}">
                  <a16:creationId xmlns:a16="http://schemas.microsoft.com/office/drawing/2014/main" id="{E4E01605-8DAB-2963-99D8-9CA3F63A4096}"/>
                </a:ext>
              </a:extLst>
            </p:cNvPr>
            <p:cNvSpPr/>
            <p:nvPr/>
          </p:nvSpPr>
          <p:spPr>
            <a:xfrm>
              <a:off x="5807897" y="1470002"/>
              <a:ext cx="704046" cy="654830"/>
            </a:xfrm>
            <a:custGeom>
              <a:avLst/>
              <a:gdLst>
                <a:gd name="connsiteX0" fmla="*/ 704028 w 704046"/>
                <a:gd name="connsiteY0" fmla="*/ 23 h 654830"/>
                <a:gd name="connsiteX1" fmla="*/ 364303 w 704046"/>
                <a:gd name="connsiteY1" fmla="*/ 38123 h 654830"/>
                <a:gd name="connsiteX2" fmla="*/ 383353 w 704046"/>
                <a:gd name="connsiteY2" fmla="*/ 28598 h 654830"/>
                <a:gd name="connsiteX3" fmla="*/ 81728 w 704046"/>
                <a:gd name="connsiteY3" fmla="*/ 320698 h 654830"/>
                <a:gd name="connsiteX4" fmla="*/ 110303 w 704046"/>
                <a:gd name="connsiteY4" fmla="*/ 320698 h 654830"/>
                <a:gd name="connsiteX5" fmla="*/ 40453 w 704046"/>
                <a:gd name="connsiteY5" fmla="*/ 381023 h 654830"/>
                <a:gd name="connsiteX6" fmla="*/ 69028 w 704046"/>
                <a:gd name="connsiteY6" fmla="*/ 498498 h 654830"/>
                <a:gd name="connsiteX7" fmla="*/ 40453 w 704046"/>
                <a:gd name="connsiteY7" fmla="*/ 460398 h 654830"/>
                <a:gd name="connsiteX8" fmla="*/ 154753 w 704046"/>
                <a:gd name="connsiteY8" fmla="*/ 654073 h 654830"/>
                <a:gd name="connsiteX9" fmla="*/ 43628 w 704046"/>
                <a:gd name="connsiteY9" fmla="*/ 523898 h 654830"/>
                <a:gd name="connsiteX10" fmla="*/ 2353 w 704046"/>
                <a:gd name="connsiteY10" fmla="*/ 428648 h 654830"/>
                <a:gd name="connsiteX11" fmla="*/ 24578 w 704046"/>
                <a:gd name="connsiteY11" fmla="*/ 444523 h 654830"/>
                <a:gd name="connsiteX12" fmla="*/ 183328 w 704046"/>
                <a:gd name="connsiteY12" fmla="*/ 203223 h 654830"/>
                <a:gd name="connsiteX13" fmla="*/ 173803 w 704046"/>
                <a:gd name="connsiteY13" fmla="*/ 215923 h 654830"/>
                <a:gd name="connsiteX14" fmla="*/ 386528 w 704046"/>
                <a:gd name="connsiteY14" fmla="*/ 9548 h 654830"/>
                <a:gd name="connsiteX15" fmla="*/ 348428 w 704046"/>
                <a:gd name="connsiteY15" fmla="*/ 44473 h 654830"/>
                <a:gd name="connsiteX16" fmla="*/ 704028 w 704046"/>
                <a:gd name="connsiteY16" fmla="*/ 23 h 65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04046" h="654830">
                  <a:moveTo>
                    <a:pt x="704028" y="23"/>
                  </a:moveTo>
                  <a:cubicBezTo>
                    <a:pt x="706674" y="-1035"/>
                    <a:pt x="417749" y="33361"/>
                    <a:pt x="364303" y="38123"/>
                  </a:cubicBezTo>
                  <a:cubicBezTo>
                    <a:pt x="310857" y="42885"/>
                    <a:pt x="430449" y="-18498"/>
                    <a:pt x="383353" y="28598"/>
                  </a:cubicBezTo>
                  <a:cubicBezTo>
                    <a:pt x="336257" y="75694"/>
                    <a:pt x="127236" y="272015"/>
                    <a:pt x="81728" y="320698"/>
                  </a:cubicBezTo>
                  <a:cubicBezTo>
                    <a:pt x="36220" y="369381"/>
                    <a:pt x="117182" y="310644"/>
                    <a:pt x="110303" y="320698"/>
                  </a:cubicBezTo>
                  <a:cubicBezTo>
                    <a:pt x="103424" y="330752"/>
                    <a:pt x="47332" y="351390"/>
                    <a:pt x="40453" y="381023"/>
                  </a:cubicBezTo>
                  <a:cubicBezTo>
                    <a:pt x="33574" y="410656"/>
                    <a:pt x="69028" y="485269"/>
                    <a:pt x="69028" y="498498"/>
                  </a:cubicBezTo>
                  <a:cubicBezTo>
                    <a:pt x="69028" y="511727"/>
                    <a:pt x="26166" y="434469"/>
                    <a:pt x="40453" y="460398"/>
                  </a:cubicBezTo>
                  <a:cubicBezTo>
                    <a:pt x="54740" y="486327"/>
                    <a:pt x="154224" y="643490"/>
                    <a:pt x="154753" y="654073"/>
                  </a:cubicBezTo>
                  <a:cubicBezTo>
                    <a:pt x="155282" y="664656"/>
                    <a:pt x="69028" y="561469"/>
                    <a:pt x="43628" y="523898"/>
                  </a:cubicBezTo>
                  <a:cubicBezTo>
                    <a:pt x="18228" y="486327"/>
                    <a:pt x="5528" y="441877"/>
                    <a:pt x="2353" y="428648"/>
                  </a:cubicBezTo>
                  <a:cubicBezTo>
                    <a:pt x="-822" y="415419"/>
                    <a:pt x="-5584" y="482094"/>
                    <a:pt x="24578" y="444523"/>
                  </a:cubicBezTo>
                  <a:cubicBezTo>
                    <a:pt x="54740" y="406952"/>
                    <a:pt x="158457" y="241323"/>
                    <a:pt x="183328" y="203223"/>
                  </a:cubicBezTo>
                  <a:cubicBezTo>
                    <a:pt x="208199" y="165123"/>
                    <a:pt x="139936" y="248202"/>
                    <a:pt x="173803" y="215923"/>
                  </a:cubicBezTo>
                  <a:cubicBezTo>
                    <a:pt x="207670" y="183644"/>
                    <a:pt x="357424" y="38123"/>
                    <a:pt x="386528" y="9548"/>
                  </a:cubicBezTo>
                  <a:cubicBezTo>
                    <a:pt x="415632" y="-19027"/>
                    <a:pt x="296041" y="45002"/>
                    <a:pt x="348428" y="44473"/>
                  </a:cubicBezTo>
                  <a:cubicBezTo>
                    <a:pt x="400815" y="43944"/>
                    <a:pt x="701382" y="1081"/>
                    <a:pt x="704028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1" name="フリーフォーム 1950">
              <a:extLst>
                <a:ext uri="{FF2B5EF4-FFF2-40B4-BE49-F238E27FC236}">
                  <a16:creationId xmlns:a16="http://schemas.microsoft.com/office/drawing/2014/main" id="{E5C626DC-D825-13B6-6AC4-E97A1BB847E5}"/>
                </a:ext>
              </a:extLst>
            </p:cNvPr>
            <p:cNvSpPr/>
            <p:nvPr/>
          </p:nvSpPr>
          <p:spPr>
            <a:xfrm>
              <a:off x="6016625" y="1711097"/>
              <a:ext cx="471051" cy="508451"/>
            </a:xfrm>
            <a:custGeom>
              <a:avLst/>
              <a:gdLst>
                <a:gd name="connsiteX0" fmla="*/ 466725 w 471051"/>
                <a:gd name="connsiteY0" fmla="*/ 228 h 508451"/>
                <a:gd name="connsiteX1" fmla="*/ 244475 w 471051"/>
                <a:gd name="connsiteY1" fmla="*/ 143103 h 508451"/>
                <a:gd name="connsiteX2" fmla="*/ 295275 w 471051"/>
                <a:gd name="connsiteY2" fmla="*/ 120878 h 508451"/>
                <a:gd name="connsiteX3" fmla="*/ 139700 w 471051"/>
                <a:gd name="connsiteY3" fmla="*/ 298678 h 508451"/>
                <a:gd name="connsiteX4" fmla="*/ 165100 w 471051"/>
                <a:gd name="connsiteY4" fmla="*/ 285978 h 508451"/>
                <a:gd name="connsiteX5" fmla="*/ 0 w 471051"/>
                <a:gd name="connsiteY5" fmla="*/ 508228 h 508451"/>
                <a:gd name="connsiteX6" fmla="*/ 165100 w 471051"/>
                <a:gd name="connsiteY6" fmla="*/ 324078 h 508451"/>
                <a:gd name="connsiteX7" fmla="*/ 307975 w 471051"/>
                <a:gd name="connsiteY7" fmla="*/ 149453 h 508451"/>
                <a:gd name="connsiteX8" fmla="*/ 250825 w 471051"/>
                <a:gd name="connsiteY8" fmla="*/ 219303 h 508451"/>
                <a:gd name="connsiteX9" fmla="*/ 431800 w 471051"/>
                <a:gd name="connsiteY9" fmla="*/ 73253 h 508451"/>
                <a:gd name="connsiteX10" fmla="*/ 396875 w 471051"/>
                <a:gd name="connsiteY10" fmla="*/ 108178 h 508451"/>
                <a:gd name="connsiteX11" fmla="*/ 466725 w 471051"/>
                <a:gd name="connsiteY11" fmla="*/ 228 h 508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1051" h="508451">
                  <a:moveTo>
                    <a:pt x="466725" y="228"/>
                  </a:moveTo>
                  <a:cubicBezTo>
                    <a:pt x="441325" y="6049"/>
                    <a:pt x="273050" y="122995"/>
                    <a:pt x="244475" y="143103"/>
                  </a:cubicBezTo>
                  <a:cubicBezTo>
                    <a:pt x="215900" y="163211"/>
                    <a:pt x="312737" y="94949"/>
                    <a:pt x="295275" y="120878"/>
                  </a:cubicBezTo>
                  <a:cubicBezTo>
                    <a:pt x="277813" y="146807"/>
                    <a:pt x="161396" y="271161"/>
                    <a:pt x="139700" y="298678"/>
                  </a:cubicBezTo>
                  <a:cubicBezTo>
                    <a:pt x="118004" y="326195"/>
                    <a:pt x="188383" y="251053"/>
                    <a:pt x="165100" y="285978"/>
                  </a:cubicBezTo>
                  <a:cubicBezTo>
                    <a:pt x="141817" y="320903"/>
                    <a:pt x="0" y="501878"/>
                    <a:pt x="0" y="508228"/>
                  </a:cubicBezTo>
                  <a:cubicBezTo>
                    <a:pt x="0" y="514578"/>
                    <a:pt x="113771" y="383874"/>
                    <a:pt x="165100" y="324078"/>
                  </a:cubicBezTo>
                  <a:cubicBezTo>
                    <a:pt x="216429" y="264282"/>
                    <a:pt x="307975" y="149453"/>
                    <a:pt x="307975" y="149453"/>
                  </a:cubicBezTo>
                  <a:cubicBezTo>
                    <a:pt x="322262" y="131991"/>
                    <a:pt x="230188" y="232003"/>
                    <a:pt x="250825" y="219303"/>
                  </a:cubicBezTo>
                  <a:cubicBezTo>
                    <a:pt x="271462" y="206603"/>
                    <a:pt x="407458" y="91774"/>
                    <a:pt x="431800" y="73253"/>
                  </a:cubicBezTo>
                  <a:cubicBezTo>
                    <a:pt x="456142" y="54732"/>
                    <a:pt x="396346" y="114528"/>
                    <a:pt x="396875" y="108178"/>
                  </a:cubicBezTo>
                  <a:cubicBezTo>
                    <a:pt x="397404" y="101828"/>
                    <a:pt x="492125" y="-5593"/>
                    <a:pt x="466725" y="2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2" name="フリーフォーム 1951">
              <a:extLst>
                <a:ext uri="{FF2B5EF4-FFF2-40B4-BE49-F238E27FC236}">
                  <a16:creationId xmlns:a16="http://schemas.microsoft.com/office/drawing/2014/main" id="{E5CB8BC1-96D5-B104-DA87-9381AEA68117}"/>
                </a:ext>
              </a:extLst>
            </p:cNvPr>
            <p:cNvSpPr/>
            <p:nvPr/>
          </p:nvSpPr>
          <p:spPr>
            <a:xfrm>
              <a:off x="6791444" y="1262757"/>
              <a:ext cx="239192" cy="893892"/>
            </a:xfrm>
            <a:custGeom>
              <a:avLst/>
              <a:gdLst>
                <a:gd name="connsiteX0" fmla="*/ 57031 w 239192"/>
                <a:gd name="connsiteY0" fmla="*/ 893 h 893892"/>
                <a:gd name="connsiteX1" fmla="*/ 206256 w 239192"/>
                <a:gd name="connsiteY1" fmla="*/ 305693 h 893892"/>
                <a:gd name="connsiteX2" fmla="*/ 164981 w 239192"/>
                <a:gd name="connsiteY2" fmla="*/ 270768 h 893892"/>
                <a:gd name="connsiteX3" fmla="*/ 231656 w 239192"/>
                <a:gd name="connsiteY3" fmla="*/ 369193 h 893892"/>
                <a:gd name="connsiteX4" fmla="*/ 222131 w 239192"/>
                <a:gd name="connsiteY4" fmla="*/ 473968 h 893892"/>
                <a:gd name="connsiteX5" fmla="*/ 238006 w 239192"/>
                <a:gd name="connsiteY5" fmla="*/ 448568 h 893892"/>
                <a:gd name="connsiteX6" fmla="*/ 184031 w 239192"/>
                <a:gd name="connsiteY6" fmla="*/ 569218 h 893892"/>
                <a:gd name="connsiteX7" fmla="*/ 6231 w 239192"/>
                <a:gd name="connsiteY7" fmla="*/ 886718 h 893892"/>
                <a:gd name="connsiteX8" fmla="*/ 47506 w 239192"/>
                <a:gd name="connsiteY8" fmla="*/ 775593 h 893892"/>
                <a:gd name="connsiteX9" fmla="*/ 117356 w 239192"/>
                <a:gd name="connsiteY9" fmla="*/ 600968 h 893892"/>
                <a:gd name="connsiteX10" fmla="*/ 149106 w 239192"/>
                <a:gd name="connsiteY10" fmla="*/ 591443 h 893892"/>
                <a:gd name="connsiteX11" fmla="*/ 212606 w 239192"/>
                <a:gd name="connsiteY11" fmla="*/ 346968 h 893892"/>
                <a:gd name="connsiteX12" fmla="*/ 203081 w 239192"/>
                <a:gd name="connsiteY12" fmla="*/ 296168 h 893892"/>
                <a:gd name="connsiteX13" fmla="*/ 203081 w 239192"/>
                <a:gd name="connsiteY13" fmla="*/ 296168 h 893892"/>
                <a:gd name="connsiteX14" fmla="*/ 107831 w 239192"/>
                <a:gd name="connsiteY14" fmla="*/ 178693 h 893892"/>
                <a:gd name="connsiteX15" fmla="*/ 126881 w 239192"/>
                <a:gd name="connsiteY15" fmla="*/ 210443 h 893892"/>
                <a:gd name="connsiteX16" fmla="*/ 57031 w 239192"/>
                <a:gd name="connsiteY16" fmla="*/ 893 h 89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9192" h="893892">
                  <a:moveTo>
                    <a:pt x="57031" y="893"/>
                  </a:moveTo>
                  <a:cubicBezTo>
                    <a:pt x="70260" y="16768"/>
                    <a:pt x="188264" y="260714"/>
                    <a:pt x="206256" y="305693"/>
                  </a:cubicBezTo>
                  <a:cubicBezTo>
                    <a:pt x="224248" y="350672"/>
                    <a:pt x="160748" y="260185"/>
                    <a:pt x="164981" y="270768"/>
                  </a:cubicBezTo>
                  <a:cubicBezTo>
                    <a:pt x="169214" y="281351"/>
                    <a:pt x="222131" y="335326"/>
                    <a:pt x="231656" y="369193"/>
                  </a:cubicBezTo>
                  <a:cubicBezTo>
                    <a:pt x="241181" y="403060"/>
                    <a:pt x="221073" y="460739"/>
                    <a:pt x="222131" y="473968"/>
                  </a:cubicBezTo>
                  <a:cubicBezTo>
                    <a:pt x="223189" y="487197"/>
                    <a:pt x="244356" y="432693"/>
                    <a:pt x="238006" y="448568"/>
                  </a:cubicBezTo>
                  <a:cubicBezTo>
                    <a:pt x="231656" y="464443"/>
                    <a:pt x="222660" y="496193"/>
                    <a:pt x="184031" y="569218"/>
                  </a:cubicBezTo>
                  <a:cubicBezTo>
                    <a:pt x="145402" y="642243"/>
                    <a:pt x="28985" y="852322"/>
                    <a:pt x="6231" y="886718"/>
                  </a:cubicBezTo>
                  <a:cubicBezTo>
                    <a:pt x="-16523" y="921114"/>
                    <a:pt x="28985" y="823218"/>
                    <a:pt x="47506" y="775593"/>
                  </a:cubicBezTo>
                  <a:cubicBezTo>
                    <a:pt x="66027" y="727968"/>
                    <a:pt x="100423" y="631660"/>
                    <a:pt x="117356" y="600968"/>
                  </a:cubicBezTo>
                  <a:cubicBezTo>
                    <a:pt x="134289" y="570276"/>
                    <a:pt x="133231" y="633776"/>
                    <a:pt x="149106" y="591443"/>
                  </a:cubicBezTo>
                  <a:cubicBezTo>
                    <a:pt x="164981" y="549110"/>
                    <a:pt x="203610" y="396180"/>
                    <a:pt x="212606" y="346968"/>
                  </a:cubicBezTo>
                  <a:cubicBezTo>
                    <a:pt x="221602" y="297756"/>
                    <a:pt x="203081" y="296168"/>
                    <a:pt x="203081" y="296168"/>
                  </a:cubicBezTo>
                  <a:lnTo>
                    <a:pt x="203081" y="296168"/>
                  </a:lnTo>
                  <a:cubicBezTo>
                    <a:pt x="187206" y="276589"/>
                    <a:pt x="120531" y="192981"/>
                    <a:pt x="107831" y="178693"/>
                  </a:cubicBezTo>
                  <a:cubicBezTo>
                    <a:pt x="95131" y="164406"/>
                    <a:pt x="133760" y="235314"/>
                    <a:pt x="126881" y="210443"/>
                  </a:cubicBezTo>
                  <a:cubicBezTo>
                    <a:pt x="120002" y="185572"/>
                    <a:pt x="43802" y="-14982"/>
                    <a:pt x="57031" y="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3" name="フリーフォーム 1952">
              <a:extLst>
                <a:ext uri="{FF2B5EF4-FFF2-40B4-BE49-F238E27FC236}">
                  <a16:creationId xmlns:a16="http://schemas.microsoft.com/office/drawing/2014/main" id="{9F9703C3-3CF3-4989-0A77-3DFB095CDD65}"/>
                </a:ext>
              </a:extLst>
            </p:cNvPr>
            <p:cNvSpPr/>
            <p:nvPr/>
          </p:nvSpPr>
          <p:spPr>
            <a:xfrm>
              <a:off x="5866346" y="2139130"/>
              <a:ext cx="937936" cy="769691"/>
            </a:xfrm>
            <a:custGeom>
              <a:avLst/>
              <a:gdLst>
                <a:gd name="connsiteX0" fmla="*/ 147104 w 937936"/>
                <a:gd name="connsiteY0" fmla="*/ 188145 h 769691"/>
                <a:gd name="connsiteX1" fmla="*/ 229654 w 937936"/>
                <a:gd name="connsiteY1" fmla="*/ 372295 h 769691"/>
                <a:gd name="connsiteX2" fmla="*/ 239179 w 937936"/>
                <a:gd name="connsiteY2" fmla="*/ 331020 h 769691"/>
                <a:gd name="connsiteX3" fmla="*/ 236004 w 937936"/>
                <a:gd name="connsiteY3" fmla="*/ 429445 h 769691"/>
                <a:gd name="connsiteX4" fmla="*/ 232829 w 937936"/>
                <a:gd name="connsiteY4" fmla="*/ 461195 h 769691"/>
                <a:gd name="connsiteX5" fmla="*/ 102654 w 937936"/>
                <a:gd name="connsiteY5" fmla="*/ 600895 h 769691"/>
                <a:gd name="connsiteX6" fmla="*/ 4229 w 937936"/>
                <a:gd name="connsiteY6" fmla="*/ 762820 h 769691"/>
                <a:gd name="connsiteX7" fmla="*/ 45504 w 937936"/>
                <a:gd name="connsiteY7" fmla="*/ 712020 h 769691"/>
                <a:gd name="connsiteX8" fmla="*/ 286804 w 937936"/>
                <a:gd name="connsiteY8" fmla="*/ 464370 h 769691"/>
                <a:gd name="connsiteX9" fmla="*/ 299504 w 937936"/>
                <a:gd name="connsiteY9" fmla="*/ 477070 h 769691"/>
                <a:gd name="connsiteX10" fmla="*/ 651929 w 937936"/>
                <a:gd name="connsiteY10" fmla="*/ 219895 h 769691"/>
                <a:gd name="connsiteX11" fmla="*/ 594779 w 937936"/>
                <a:gd name="connsiteY11" fmla="*/ 223070 h 769691"/>
                <a:gd name="connsiteX12" fmla="*/ 756704 w 937936"/>
                <a:gd name="connsiteY12" fmla="*/ 70670 h 769691"/>
                <a:gd name="connsiteX13" fmla="*/ 753529 w 937936"/>
                <a:gd name="connsiteY13" fmla="*/ 73845 h 769691"/>
                <a:gd name="connsiteX14" fmla="*/ 937679 w 937936"/>
                <a:gd name="connsiteY14" fmla="*/ 820 h 769691"/>
                <a:gd name="connsiteX15" fmla="*/ 788454 w 937936"/>
                <a:gd name="connsiteY15" fmla="*/ 38920 h 769691"/>
                <a:gd name="connsiteX16" fmla="*/ 572554 w 937936"/>
                <a:gd name="connsiteY16" fmla="*/ 105595 h 769691"/>
                <a:gd name="connsiteX17" fmla="*/ 661454 w 937936"/>
                <a:gd name="connsiteY17" fmla="*/ 77020 h 769691"/>
                <a:gd name="connsiteX18" fmla="*/ 559854 w 937936"/>
                <a:gd name="connsiteY18" fmla="*/ 159570 h 769691"/>
                <a:gd name="connsiteX19" fmla="*/ 283629 w 937936"/>
                <a:gd name="connsiteY19" fmla="*/ 423095 h 769691"/>
                <a:gd name="connsiteX20" fmla="*/ 226479 w 937936"/>
                <a:gd name="connsiteY20" fmla="*/ 486595 h 769691"/>
                <a:gd name="connsiteX21" fmla="*/ 229654 w 937936"/>
                <a:gd name="connsiteY21" fmla="*/ 426270 h 769691"/>
                <a:gd name="connsiteX22" fmla="*/ 223304 w 937936"/>
                <a:gd name="connsiteY22" fmla="*/ 388170 h 769691"/>
                <a:gd name="connsiteX23" fmla="*/ 226479 w 937936"/>
                <a:gd name="connsiteY23" fmla="*/ 384995 h 769691"/>
                <a:gd name="connsiteX24" fmla="*/ 172504 w 937936"/>
                <a:gd name="connsiteY24" fmla="*/ 324670 h 769691"/>
                <a:gd name="connsiteX25" fmla="*/ 147104 w 937936"/>
                <a:gd name="connsiteY25" fmla="*/ 188145 h 7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37936" h="769691">
                  <a:moveTo>
                    <a:pt x="147104" y="188145"/>
                  </a:moveTo>
                  <a:cubicBezTo>
                    <a:pt x="156629" y="196082"/>
                    <a:pt x="214308" y="348483"/>
                    <a:pt x="229654" y="372295"/>
                  </a:cubicBezTo>
                  <a:cubicBezTo>
                    <a:pt x="245000" y="396107"/>
                    <a:pt x="238121" y="321495"/>
                    <a:pt x="239179" y="331020"/>
                  </a:cubicBezTo>
                  <a:cubicBezTo>
                    <a:pt x="240237" y="340545"/>
                    <a:pt x="237062" y="407749"/>
                    <a:pt x="236004" y="429445"/>
                  </a:cubicBezTo>
                  <a:cubicBezTo>
                    <a:pt x="234946" y="451141"/>
                    <a:pt x="255054" y="432620"/>
                    <a:pt x="232829" y="461195"/>
                  </a:cubicBezTo>
                  <a:cubicBezTo>
                    <a:pt x="210604" y="489770"/>
                    <a:pt x="140754" y="550624"/>
                    <a:pt x="102654" y="600895"/>
                  </a:cubicBezTo>
                  <a:cubicBezTo>
                    <a:pt x="64554" y="651166"/>
                    <a:pt x="13754" y="744299"/>
                    <a:pt x="4229" y="762820"/>
                  </a:cubicBezTo>
                  <a:cubicBezTo>
                    <a:pt x="-5296" y="781341"/>
                    <a:pt x="-1592" y="761762"/>
                    <a:pt x="45504" y="712020"/>
                  </a:cubicBezTo>
                  <a:cubicBezTo>
                    <a:pt x="92600" y="662278"/>
                    <a:pt x="244471" y="503528"/>
                    <a:pt x="286804" y="464370"/>
                  </a:cubicBezTo>
                  <a:cubicBezTo>
                    <a:pt x="329137" y="425212"/>
                    <a:pt x="238650" y="517816"/>
                    <a:pt x="299504" y="477070"/>
                  </a:cubicBezTo>
                  <a:cubicBezTo>
                    <a:pt x="360358" y="436324"/>
                    <a:pt x="602717" y="262228"/>
                    <a:pt x="651929" y="219895"/>
                  </a:cubicBezTo>
                  <a:cubicBezTo>
                    <a:pt x="701141" y="177562"/>
                    <a:pt x="577317" y="247941"/>
                    <a:pt x="594779" y="223070"/>
                  </a:cubicBezTo>
                  <a:cubicBezTo>
                    <a:pt x="612241" y="198199"/>
                    <a:pt x="730246" y="95541"/>
                    <a:pt x="756704" y="70670"/>
                  </a:cubicBezTo>
                  <a:cubicBezTo>
                    <a:pt x="783162" y="45799"/>
                    <a:pt x="723367" y="85487"/>
                    <a:pt x="753529" y="73845"/>
                  </a:cubicBezTo>
                  <a:cubicBezTo>
                    <a:pt x="783691" y="62203"/>
                    <a:pt x="931858" y="6641"/>
                    <a:pt x="937679" y="820"/>
                  </a:cubicBezTo>
                  <a:cubicBezTo>
                    <a:pt x="943500" y="-5001"/>
                    <a:pt x="849308" y="21458"/>
                    <a:pt x="788454" y="38920"/>
                  </a:cubicBezTo>
                  <a:cubicBezTo>
                    <a:pt x="727600" y="56382"/>
                    <a:pt x="593721" y="99245"/>
                    <a:pt x="572554" y="105595"/>
                  </a:cubicBezTo>
                  <a:cubicBezTo>
                    <a:pt x="551387" y="111945"/>
                    <a:pt x="663571" y="68024"/>
                    <a:pt x="661454" y="77020"/>
                  </a:cubicBezTo>
                  <a:cubicBezTo>
                    <a:pt x="659337" y="86016"/>
                    <a:pt x="622825" y="101891"/>
                    <a:pt x="559854" y="159570"/>
                  </a:cubicBezTo>
                  <a:cubicBezTo>
                    <a:pt x="496883" y="217249"/>
                    <a:pt x="339191" y="368591"/>
                    <a:pt x="283629" y="423095"/>
                  </a:cubicBezTo>
                  <a:cubicBezTo>
                    <a:pt x="228067" y="477599"/>
                    <a:pt x="235475" y="486066"/>
                    <a:pt x="226479" y="486595"/>
                  </a:cubicBezTo>
                  <a:cubicBezTo>
                    <a:pt x="217483" y="487124"/>
                    <a:pt x="230183" y="442674"/>
                    <a:pt x="229654" y="426270"/>
                  </a:cubicBezTo>
                  <a:cubicBezTo>
                    <a:pt x="229125" y="409866"/>
                    <a:pt x="223833" y="395049"/>
                    <a:pt x="223304" y="388170"/>
                  </a:cubicBezTo>
                  <a:cubicBezTo>
                    <a:pt x="222775" y="381291"/>
                    <a:pt x="234946" y="395578"/>
                    <a:pt x="226479" y="384995"/>
                  </a:cubicBezTo>
                  <a:cubicBezTo>
                    <a:pt x="218012" y="374412"/>
                    <a:pt x="185733" y="352187"/>
                    <a:pt x="172504" y="324670"/>
                  </a:cubicBezTo>
                  <a:cubicBezTo>
                    <a:pt x="159275" y="297153"/>
                    <a:pt x="137579" y="180208"/>
                    <a:pt x="147104" y="1881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4" name="フリーフォーム 1953">
              <a:extLst>
                <a:ext uri="{FF2B5EF4-FFF2-40B4-BE49-F238E27FC236}">
                  <a16:creationId xmlns:a16="http://schemas.microsoft.com/office/drawing/2014/main" id="{92F77C36-EC20-044C-C9E0-1BBB07808090}"/>
                </a:ext>
              </a:extLst>
            </p:cNvPr>
            <p:cNvSpPr/>
            <p:nvPr/>
          </p:nvSpPr>
          <p:spPr>
            <a:xfrm>
              <a:off x="6756384" y="1355725"/>
              <a:ext cx="254264" cy="318973"/>
            </a:xfrm>
            <a:custGeom>
              <a:avLst/>
              <a:gdLst>
                <a:gd name="connsiteX0" fmla="*/ 16 w 254264"/>
                <a:gd name="connsiteY0" fmla="*/ 0 h 318973"/>
                <a:gd name="connsiteX1" fmla="*/ 130191 w 254264"/>
                <a:gd name="connsiteY1" fmla="*/ 174625 h 318973"/>
                <a:gd name="connsiteX2" fmla="*/ 127016 w 254264"/>
                <a:gd name="connsiteY2" fmla="*/ 200025 h 318973"/>
                <a:gd name="connsiteX3" fmla="*/ 146066 w 254264"/>
                <a:gd name="connsiteY3" fmla="*/ 263525 h 318973"/>
                <a:gd name="connsiteX4" fmla="*/ 254016 w 254264"/>
                <a:gd name="connsiteY4" fmla="*/ 317500 h 318973"/>
                <a:gd name="connsiteX5" fmla="*/ 174641 w 254264"/>
                <a:gd name="connsiteY5" fmla="*/ 292100 h 318973"/>
                <a:gd name="connsiteX6" fmla="*/ 139716 w 254264"/>
                <a:gd name="connsiteY6" fmla="*/ 174625 h 318973"/>
                <a:gd name="connsiteX7" fmla="*/ 16 w 254264"/>
                <a:gd name="connsiteY7" fmla="*/ 0 h 31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264" h="318973">
                  <a:moveTo>
                    <a:pt x="16" y="0"/>
                  </a:moveTo>
                  <a:cubicBezTo>
                    <a:pt x="-1571" y="0"/>
                    <a:pt x="109024" y="141288"/>
                    <a:pt x="130191" y="174625"/>
                  </a:cubicBezTo>
                  <a:cubicBezTo>
                    <a:pt x="151358" y="207962"/>
                    <a:pt x="124370" y="185208"/>
                    <a:pt x="127016" y="200025"/>
                  </a:cubicBezTo>
                  <a:cubicBezTo>
                    <a:pt x="129662" y="214842"/>
                    <a:pt x="124899" y="243946"/>
                    <a:pt x="146066" y="263525"/>
                  </a:cubicBezTo>
                  <a:cubicBezTo>
                    <a:pt x="167233" y="283104"/>
                    <a:pt x="249254" y="312738"/>
                    <a:pt x="254016" y="317500"/>
                  </a:cubicBezTo>
                  <a:cubicBezTo>
                    <a:pt x="258778" y="322262"/>
                    <a:pt x="193691" y="315912"/>
                    <a:pt x="174641" y="292100"/>
                  </a:cubicBezTo>
                  <a:cubicBezTo>
                    <a:pt x="155591" y="268288"/>
                    <a:pt x="167762" y="220133"/>
                    <a:pt x="139716" y="174625"/>
                  </a:cubicBezTo>
                  <a:cubicBezTo>
                    <a:pt x="111670" y="129117"/>
                    <a:pt x="1603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5" name="フリーフォーム 1954">
              <a:extLst>
                <a:ext uri="{FF2B5EF4-FFF2-40B4-BE49-F238E27FC236}">
                  <a16:creationId xmlns:a16="http://schemas.microsoft.com/office/drawing/2014/main" id="{C3F500AF-19D9-FEEB-7A44-68623E84F0DB}"/>
                </a:ext>
              </a:extLst>
            </p:cNvPr>
            <p:cNvSpPr/>
            <p:nvPr/>
          </p:nvSpPr>
          <p:spPr>
            <a:xfrm>
              <a:off x="6517258" y="1685663"/>
              <a:ext cx="493149" cy="511677"/>
            </a:xfrm>
            <a:custGeom>
              <a:avLst/>
              <a:gdLst>
                <a:gd name="connsiteX0" fmla="*/ 493142 w 493149"/>
                <a:gd name="connsiteY0" fmla="*/ 262 h 511677"/>
                <a:gd name="connsiteX1" fmla="*/ 366142 w 493149"/>
                <a:gd name="connsiteY1" fmla="*/ 63762 h 511677"/>
                <a:gd name="connsiteX2" fmla="*/ 337567 w 493149"/>
                <a:gd name="connsiteY2" fmla="*/ 149487 h 511677"/>
                <a:gd name="connsiteX3" fmla="*/ 375667 w 493149"/>
                <a:gd name="connsiteY3" fmla="*/ 105037 h 511677"/>
                <a:gd name="connsiteX4" fmla="*/ 242317 w 493149"/>
                <a:gd name="connsiteY4" fmla="*/ 298712 h 511677"/>
                <a:gd name="connsiteX5" fmla="*/ 194692 w 493149"/>
                <a:gd name="connsiteY5" fmla="*/ 374912 h 511677"/>
                <a:gd name="connsiteX6" fmla="*/ 207392 w 493149"/>
                <a:gd name="connsiteY6" fmla="*/ 419362 h 511677"/>
                <a:gd name="connsiteX7" fmla="*/ 289942 w 493149"/>
                <a:gd name="connsiteY7" fmla="*/ 444762 h 511677"/>
                <a:gd name="connsiteX8" fmla="*/ 181992 w 493149"/>
                <a:gd name="connsiteY8" fmla="*/ 463812 h 511677"/>
                <a:gd name="connsiteX9" fmla="*/ 108967 w 493149"/>
                <a:gd name="connsiteY9" fmla="*/ 511437 h 511677"/>
                <a:gd name="connsiteX10" fmla="*/ 261367 w 493149"/>
                <a:gd name="connsiteY10" fmla="*/ 441587 h 511677"/>
                <a:gd name="connsiteX11" fmla="*/ 1017 w 493149"/>
                <a:gd name="connsiteY11" fmla="*/ 501912 h 511677"/>
                <a:gd name="connsiteX12" fmla="*/ 172467 w 493149"/>
                <a:gd name="connsiteY12" fmla="*/ 428887 h 511677"/>
                <a:gd name="connsiteX13" fmla="*/ 210567 w 493149"/>
                <a:gd name="connsiteY13" fmla="*/ 327287 h 511677"/>
                <a:gd name="connsiteX14" fmla="*/ 321692 w 493149"/>
                <a:gd name="connsiteY14" fmla="*/ 117737 h 511677"/>
                <a:gd name="connsiteX15" fmla="*/ 283592 w 493149"/>
                <a:gd name="connsiteY15" fmla="*/ 171712 h 511677"/>
                <a:gd name="connsiteX16" fmla="*/ 359792 w 493149"/>
                <a:gd name="connsiteY16" fmla="*/ 66937 h 511677"/>
                <a:gd name="connsiteX17" fmla="*/ 372492 w 493149"/>
                <a:gd name="connsiteY17" fmla="*/ 41537 h 511677"/>
                <a:gd name="connsiteX18" fmla="*/ 493142 w 493149"/>
                <a:gd name="connsiteY18" fmla="*/ 262 h 51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3149" h="511677">
                  <a:moveTo>
                    <a:pt x="493142" y="262"/>
                  </a:moveTo>
                  <a:cubicBezTo>
                    <a:pt x="492084" y="3966"/>
                    <a:pt x="392071" y="38891"/>
                    <a:pt x="366142" y="63762"/>
                  </a:cubicBezTo>
                  <a:cubicBezTo>
                    <a:pt x="340213" y="88633"/>
                    <a:pt x="335980" y="142608"/>
                    <a:pt x="337567" y="149487"/>
                  </a:cubicBezTo>
                  <a:cubicBezTo>
                    <a:pt x="339154" y="156366"/>
                    <a:pt x="391542" y="80166"/>
                    <a:pt x="375667" y="105037"/>
                  </a:cubicBezTo>
                  <a:cubicBezTo>
                    <a:pt x="359792" y="129908"/>
                    <a:pt x="272479" y="253733"/>
                    <a:pt x="242317" y="298712"/>
                  </a:cubicBezTo>
                  <a:cubicBezTo>
                    <a:pt x="212154" y="343691"/>
                    <a:pt x="200513" y="354804"/>
                    <a:pt x="194692" y="374912"/>
                  </a:cubicBezTo>
                  <a:cubicBezTo>
                    <a:pt x="188871" y="395020"/>
                    <a:pt x="191517" y="407720"/>
                    <a:pt x="207392" y="419362"/>
                  </a:cubicBezTo>
                  <a:cubicBezTo>
                    <a:pt x="223267" y="431004"/>
                    <a:pt x="294175" y="437354"/>
                    <a:pt x="289942" y="444762"/>
                  </a:cubicBezTo>
                  <a:cubicBezTo>
                    <a:pt x="285709" y="452170"/>
                    <a:pt x="212154" y="452700"/>
                    <a:pt x="181992" y="463812"/>
                  </a:cubicBezTo>
                  <a:cubicBezTo>
                    <a:pt x="151830" y="474924"/>
                    <a:pt x="95738" y="515141"/>
                    <a:pt x="108967" y="511437"/>
                  </a:cubicBezTo>
                  <a:cubicBezTo>
                    <a:pt x="122196" y="507733"/>
                    <a:pt x="279359" y="443175"/>
                    <a:pt x="261367" y="441587"/>
                  </a:cubicBezTo>
                  <a:cubicBezTo>
                    <a:pt x="243375" y="440000"/>
                    <a:pt x="15834" y="504029"/>
                    <a:pt x="1017" y="501912"/>
                  </a:cubicBezTo>
                  <a:cubicBezTo>
                    <a:pt x="-13800" y="499795"/>
                    <a:pt x="137542" y="457991"/>
                    <a:pt x="172467" y="428887"/>
                  </a:cubicBezTo>
                  <a:cubicBezTo>
                    <a:pt x="207392" y="399783"/>
                    <a:pt x="185696" y="379145"/>
                    <a:pt x="210567" y="327287"/>
                  </a:cubicBezTo>
                  <a:cubicBezTo>
                    <a:pt x="235438" y="275429"/>
                    <a:pt x="309521" y="143666"/>
                    <a:pt x="321692" y="117737"/>
                  </a:cubicBezTo>
                  <a:cubicBezTo>
                    <a:pt x="333863" y="91808"/>
                    <a:pt x="277242" y="180179"/>
                    <a:pt x="283592" y="171712"/>
                  </a:cubicBezTo>
                  <a:cubicBezTo>
                    <a:pt x="289942" y="163245"/>
                    <a:pt x="344975" y="88633"/>
                    <a:pt x="359792" y="66937"/>
                  </a:cubicBezTo>
                  <a:cubicBezTo>
                    <a:pt x="374609" y="45241"/>
                    <a:pt x="356617" y="50004"/>
                    <a:pt x="372492" y="41537"/>
                  </a:cubicBezTo>
                  <a:cubicBezTo>
                    <a:pt x="388367" y="33070"/>
                    <a:pt x="494200" y="-3442"/>
                    <a:pt x="493142" y="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6" name="フリーフォーム 1955">
              <a:extLst>
                <a:ext uri="{FF2B5EF4-FFF2-40B4-BE49-F238E27FC236}">
                  <a16:creationId xmlns:a16="http://schemas.microsoft.com/office/drawing/2014/main" id="{7F67E610-C2D9-3BC3-32F8-76184F301072}"/>
                </a:ext>
              </a:extLst>
            </p:cNvPr>
            <p:cNvSpPr/>
            <p:nvPr/>
          </p:nvSpPr>
          <p:spPr>
            <a:xfrm>
              <a:off x="6104544" y="1789385"/>
              <a:ext cx="451854" cy="478672"/>
            </a:xfrm>
            <a:custGeom>
              <a:avLst/>
              <a:gdLst>
                <a:gd name="connsiteX0" fmla="*/ 242281 w 451854"/>
                <a:gd name="connsiteY0" fmla="*/ 1315 h 478672"/>
                <a:gd name="connsiteX1" fmla="*/ 331181 w 451854"/>
                <a:gd name="connsiteY1" fmla="*/ 223565 h 478672"/>
                <a:gd name="connsiteX2" fmla="*/ 328006 w 451854"/>
                <a:gd name="connsiteY2" fmla="*/ 198165 h 478672"/>
                <a:gd name="connsiteX3" fmla="*/ 362931 w 451854"/>
                <a:gd name="connsiteY3" fmla="*/ 350565 h 478672"/>
                <a:gd name="connsiteX4" fmla="*/ 353406 w 451854"/>
                <a:gd name="connsiteY4" fmla="*/ 369615 h 478672"/>
                <a:gd name="connsiteX5" fmla="*/ 426431 w 451854"/>
                <a:gd name="connsiteY5" fmla="*/ 366440 h 478672"/>
                <a:gd name="connsiteX6" fmla="*/ 353406 w 451854"/>
                <a:gd name="connsiteY6" fmla="*/ 375965 h 478672"/>
                <a:gd name="connsiteX7" fmla="*/ 131156 w 451854"/>
                <a:gd name="connsiteY7" fmla="*/ 426765 h 478672"/>
                <a:gd name="connsiteX8" fmla="*/ 7331 w 451854"/>
                <a:gd name="connsiteY8" fmla="*/ 477565 h 478672"/>
                <a:gd name="connsiteX9" fmla="*/ 343881 w 451854"/>
                <a:gd name="connsiteY9" fmla="*/ 375965 h 478672"/>
                <a:gd name="connsiteX10" fmla="*/ 451831 w 451854"/>
                <a:gd name="connsiteY10" fmla="*/ 366440 h 478672"/>
                <a:gd name="connsiteX11" fmla="*/ 353406 w 451854"/>
                <a:gd name="connsiteY11" fmla="*/ 366440 h 478672"/>
                <a:gd name="connsiteX12" fmla="*/ 334356 w 451854"/>
                <a:gd name="connsiteY12" fmla="*/ 287065 h 478672"/>
                <a:gd name="connsiteX13" fmla="*/ 343881 w 451854"/>
                <a:gd name="connsiteY13" fmla="*/ 296590 h 478672"/>
                <a:gd name="connsiteX14" fmla="*/ 299431 w 451854"/>
                <a:gd name="connsiteY14" fmla="*/ 102915 h 478672"/>
                <a:gd name="connsiteX15" fmla="*/ 308956 w 451854"/>
                <a:gd name="connsiteY15" fmla="*/ 128315 h 478672"/>
                <a:gd name="connsiteX16" fmla="*/ 242281 w 451854"/>
                <a:gd name="connsiteY16" fmla="*/ 1315 h 47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1854" h="478672">
                  <a:moveTo>
                    <a:pt x="242281" y="1315"/>
                  </a:moveTo>
                  <a:cubicBezTo>
                    <a:pt x="245985" y="17190"/>
                    <a:pt x="316894" y="190757"/>
                    <a:pt x="331181" y="223565"/>
                  </a:cubicBezTo>
                  <a:cubicBezTo>
                    <a:pt x="345469" y="256373"/>
                    <a:pt x="322714" y="176999"/>
                    <a:pt x="328006" y="198165"/>
                  </a:cubicBezTo>
                  <a:cubicBezTo>
                    <a:pt x="333298" y="219331"/>
                    <a:pt x="362931" y="350565"/>
                    <a:pt x="362931" y="350565"/>
                  </a:cubicBezTo>
                  <a:cubicBezTo>
                    <a:pt x="367164" y="379140"/>
                    <a:pt x="342823" y="366969"/>
                    <a:pt x="353406" y="369615"/>
                  </a:cubicBezTo>
                  <a:cubicBezTo>
                    <a:pt x="363989" y="372261"/>
                    <a:pt x="426431" y="365382"/>
                    <a:pt x="426431" y="366440"/>
                  </a:cubicBezTo>
                  <a:cubicBezTo>
                    <a:pt x="426431" y="367498"/>
                    <a:pt x="402619" y="365911"/>
                    <a:pt x="353406" y="375965"/>
                  </a:cubicBezTo>
                  <a:cubicBezTo>
                    <a:pt x="304194" y="386019"/>
                    <a:pt x="188835" y="409832"/>
                    <a:pt x="131156" y="426765"/>
                  </a:cubicBezTo>
                  <a:cubicBezTo>
                    <a:pt x="73477" y="443698"/>
                    <a:pt x="-28123" y="486032"/>
                    <a:pt x="7331" y="477565"/>
                  </a:cubicBezTo>
                  <a:cubicBezTo>
                    <a:pt x="42785" y="469098"/>
                    <a:pt x="269798" y="394486"/>
                    <a:pt x="343881" y="375965"/>
                  </a:cubicBezTo>
                  <a:cubicBezTo>
                    <a:pt x="417964" y="357444"/>
                    <a:pt x="450244" y="368027"/>
                    <a:pt x="451831" y="366440"/>
                  </a:cubicBezTo>
                  <a:cubicBezTo>
                    <a:pt x="453418" y="364853"/>
                    <a:pt x="372985" y="379669"/>
                    <a:pt x="353406" y="366440"/>
                  </a:cubicBezTo>
                  <a:cubicBezTo>
                    <a:pt x="333827" y="353211"/>
                    <a:pt x="334356" y="287065"/>
                    <a:pt x="334356" y="287065"/>
                  </a:cubicBezTo>
                  <a:cubicBezTo>
                    <a:pt x="332769" y="275423"/>
                    <a:pt x="349702" y="327282"/>
                    <a:pt x="343881" y="296590"/>
                  </a:cubicBezTo>
                  <a:cubicBezTo>
                    <a:pt x="338060" y="265898"/>
                    <a:pt x="305252" y="130961"/>
                    <a:pt x="299431" y="102915"/>
                  </a:cubicBezTo>
                  <a:cubicBezTo>
                    <a:pt x="293610" y="74869"/>
                    <a:pt x="319010" y="138369"/>
                    <a:pt x="308956" y="128315"/>
                  </a:cubicBezTo>
                  <a:cubicBezTo>
                    <a:pt x="298902" y="118261"/>
                    <a:pt x="238577" y="-14560"/>
                    <a:pt x="242281" y="13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7" name="フリーフォーム 1956">
              <a:extLst>
                <a:ext uri="{FF2B5EF4-FFF2-40B4-BE49-F238E27FC236}">
                  <a16:creationId xmlns:a16="http://schemas.microsoft.com/office/drawing/2014/main" id="{EC8B0D70-960B-CA10-19F4-145BF7A73B21}"/>
                </a:ext>
              </a:extLst>
            </p:cNvPr>
            <p:cNvSpPr/>
            <p:nvPr/>
          </p:nvSpPr>
          <p:spPr>
            <a:xfrm>
              <a:off x="6404816" y="1675729"/>
              <a:ext cx="113829" cy="490521"/>
            </a:xfrm>
            <a:custGeom>
              <a:avLst/>
              <a:gdLst>
                <a:gd name="connsiteX0" fmla="*/ 37259 w 113829"/>
                <a:gd name="connsiteY0" fmla="*/ 3846 h 490521"/>
                <a:gd name="connsiteX1" fmla="*/ 8684 w 113829"/>
                <a:gd name="connsiteY1" fmla="*/ 165771 h 490521"/>
                <a:gd name="connsiteX2" fmla="*/ 30909 w 113829"/>
                <a:gd name="connsiteY2" fmla="*/ 254671 h 490521"/>
                <a:gd name="connsiteX3" fmla="*/ 24559 w 113829"/>
                <a:gd name="connsiteY3" fmla="*/ 238796 h 490521"/>
                <a:gd name="connsiteX4" fmla="*/ 62659 w 113829"/>
                <a:gd name="connsiteY4" fmla="*/ 391196 h 490521"/>
                <a:gd name="connsiteX5" fmla="*/ 97584 w 113829"/>
                <a:gd name="connsiteY5" fmla="*/ 489621 h 490521"/>
                <a:gd name="connsiteX6" fmla="*/ 81709 w 113829"/>
                <a:gd name="connsiteY6" fmla="*/ 441996 h 490521"/>
                <a:gd name="connsiteX7" fmla="*/ 113459 w 113829"/>
                <a:gd name="connsiteY7" fmla="*/ 476921 h 490521"/>
                <a:gd name="connsiteX8" fmla="*/ 56309 w 113829"/>
                <a:gd name="connsiteY8" fmla="*/ 295946 h 490521"/>
                <a:gd name="connsiteX9" fmla="*/ 2334 w 113829"/>
                <a:gd name="connsiteY9" fmla="*/ 143546 h 490521"/>
                <a:gd name="connsiteX10" fmla="*/ 11859 w 113829"/>
                <a:gd name="connsiteY10" fmla="*/ 153071 h 490521"/>
                <a:gd name="connsiteX11" fmla="*/ 30909 w 113829"/>
                <a:gd name="connsiteY11" fmla="*/ 57821 h 490521"/>
                <a:gd name="connsiteX12" fmla="*/ 37259 w 113829"/>
                <a:gd name="connsiteY12" fmla="*/ 3846 h 49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29" h="490521">
                  <a:moveTo>
                    <a:pt x="37259" y="3846"/>
                  </a:moveTo>
                  <a:cubicBezTo>
                    <a:pt x="33555" y="21838"/>
                    <a:pt x="9742" y="123967"/>
                    <a:pt x="8684" y="165771"/>
                  </a:cubicBezTo>
                  <a:cubicBezTo>
                    <a:pt x="7626" y="207575"/>
                    <a:pt x="28263" y="242500"/>
                    <a:pt x="30909" y="254671"/>
                  </a:cubicBezTo>
                  <a:cubicBezTo>
                    <a:pt x="33555" y="266842"/>
                    <a:pt x="19267" y="216042"/>
                    <a:pt x="24559" y="238796"/>
                  </a:cubicBezTo>
                  <a:cubicBezTo>
                    <a:pt x="29851" y="261550"/>
                    <a:pt x="50488" y="349392"/>
                    <a:pt x="62659" y="391196"/>
                  </a:cubicBezTo>
                  <a:cubicBezTo>
                    <a:pt x="74830" y="433000"/>
                    <a:pt x="94409" y="481154"/>
                    <a:pt x="97584" y="489621"/>
                  </a:cubicBezTo>
                  <a:cubicBezTo>
                    <a:pt x="100759" y="498088"/>
                    <a:pt x="79063" y="444113"/>
                    <a:pt x="81709" y="441996"/>
                  </a:cubicBezTo>
                  <a:cubicBezTo>
                    <a:pt x="84355" y="439879"/>
                    <a:pt x="117692" y="501263"/>
                    <a:pt x="113459" y="476921"/>
                  </a:cubicBezTo>
                  <a:cubicBezTo>
                    <a:pt x="109226" y="452579"/>
                    <a:pt x="74830" y="351509"/>
                    <a:pt x="56309" y="295946"/>
                  </a:cubicBezTo>
                  <a:cubicBezTo>
                    <a:pt x="37788" y="240384"/>
                    <a:pt x="9742" y="167359"/>
                    <a:pt x="2334" y="143546"/>
                  </a:cubicBezTo>
                  <a:cubicBezTo>
                    <a:pt x="-5074" y="119734"/>
                    <a:pt x="7096" y="167359"/>
                    <a:pt x="11859" y="153071"/>
                  </a:cubicBezTo>
                  <a:cubicBezTo>
                    <a:pt x="16622" y="138783"/>
                    <a:pt x="26676" y="80046"/>
                    <a:pt x="30909" y="57821"/>
                  </a:cubicBezTo>
                  <a:cubicBezTo>
                    <a:pt x="35142" y="35596"/>
                    <a:pt x="40963" y="-14146"/>
                    <a:pt x="37259" y="38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8" name="フリーフォーム 1957">
              <a:extLst>
                <a:ext uri="{FF2B5EF4-FFF2-40B4-BE49-F238E27FC236}">
                  <a16:creationId xmlns:a16="http://schemas.microsoft.com/office/drawing/2014/main" id="{459FC628-16B0-BA81-D861-3AC8F014A752}"/>
                </a:ext>
              </a:extLst>
            </p:cNvPr>
            <p:cNvSpPr/>
            <p:nvPr/>
          </p:nvSpPr>
          <p:spPr>
            <a:xfrm>
              <a:off x="6070215" y="2199426"/>
              <a:ext cx="400970" cy="352474"/>
            </a:xfrm>
            <a:custGeom>
              <a:avLst/>
              <a:gdLst>
                <a:gd name="connsiteX0" fmla="*/ 16260 w 400970"/>
                <a:gd name="connsiteY0" fmla="*/ 146899 h 352474"/>
                <a:gd name="connsiteX1" fmla="*/ 346460 w 400970"/>
                <a:gd name="connsiteY1" fmla="*/ 7199 h 352474"/>
                <a:gd name="connsiteX2" fmla="*/ 289310 w 400970"/>
                <a:gd name="connsiteY2" fmla="*/ 86574 h 352474"/>
                <a:gd name="connsiteX3" fmla="*/ 38485 w 400970"/>
                <a:gd name="connsiteY3" fmla="*/ 343749 h 352474"/>
                <a:gd name="connsiteX4" fmla="*/ 92460 w 400970"/>
                <a:gd name="connsiteY4" fmla="*/ 277074 h 352474"/>
                <a:gd name="connsiteX5" fmla="*/ 292485 w 400970"/>
                <a:gd name="connsiteY5" fmla="*/ 127849 h 352474"/>
                <a:gd name="connsiteX6" fmla="*/ 292485 w 400970"/>
                <a:gd name="connsiteY6" fmla="*/ 118324 h 352474"/>
                <a:gd name="connsiteX7" fmla="*/ 397260 w 400970"/>
                <a:gd name="connsiteY7" fmla="*/ 849 h 352474"/>
                <a:gd name="connsiteX8" fmla="*/ 140085 w 400970"/>
                <a:gd name="connsiteY8" fmla="*/ 67524 h 352474"/>
                <a:gd name="connsiteX9" fmla="*/ 57535 w 400970"/>
                <a:gd name="connsiteY9" fmla="*/ 108799 h 352474"/>
                <a:gd name="connsiteX10" fmla="*/ 16260 w 400970"/>
                <a:gd name="connsiteY10" fmla="*/ 146899 h 35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0970" h="352474">
                  <a:moveTo>
                    <a:pt x="16260" y="146899"/>
                  </a:moveTo>
                  <a:cubicBezTo>
                    <a:pt x="64414" y="129966"/>
                    <a:pt x="300952" y="17253"/>
                    <a:pt x="346460" y="7199"/>
                  </a:cubicBezTo>
                  <a:cubicBezTo>
                    <a:pt x="391968" y="-2855"/>
                    <a:pt x="340639" y="30482"/>
                    <a:pt x="289310" y="86574"/>
                  </a:cubicBezTo>
                  <a:cubicBezTo>
                    <a:pt x="237981" y="142666"/>
                    <a:pt x="71293" y="311999"/>
                    <a:pt x="38485" y="343749"/>
                  </a:cubicBezTo>
                  <a:cubicBezTo>
                    <a:pt x="5677" y="375499"/>
                    <a:pt x="50127" y="313057"/>
                    <a:pt x="92460" y="277074"/>
                  </a:cubicBezTo>
                  <a:cubicBezTo>
                    <a:pt x="134793" y="241091"/>
                    <a:pt x="259148" y="154307"/>
                    <a:pt x="292485" y="127849"/>
                  </a:cubicBezTo>
                  <a:cubicBezTo>
                    <a:pt x="325823" y="101391"/>
                    <a:pt x="275023" y="139491"/>
                    <a:pt x="292485" y="118324"/>
                  </a:cubicBezTo>
                  <a:cubicBezTo>
                    <a:pt x="309947" y="97157"/>
                    <a:pt x="422660" y="9316"/>
                    <a:pt x="397260" y="849"/>
                  </a:cubicBezTo>
                  <a:cubicBezTo>
                    <a:pt x="371860" y="-7618"/>
                    <a:pt x="196706" y="49532"/>
                    <a:pt x="140085" y="67524"/>
                  </a:cubicBezTo>
                  <a:cubicBezTo>
                    <a:pt x="83464" y="85516"/>
                    <a:pt x="74468" y="97157"/>
                    <a:pt x="57535" y="108799"/>
                  </a:cubicBezTo>
                  <a:cubicBezTo>
                    <a:pt x="40602" y="120441"/>
                    <a:pt x="-31894" y="163832"/>
                    <a:pt x="16260" y="146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9" name="フリーフォーム 1958">
              <a:extLst>
                <a:ext uri="{FF2B5EF4-FFF2-40B4-BE49-F238E27FC236}">
                  <a16:creationId xmlns:a16="http://schemas.microsoft.com/office/drawing/2014/main" id="{3BB4BFB9-09F1-85D7-6677-D57A8B4C1468}"/>
                </a:ext>
              </a:extLst>
            </p:cNvPr>
            <p:cNvSpPr/>
            <p:nvPr/>
          </p:nvSpPr>
          <p:spPr>
            <a:xfrm>
              <a:off x="6208233" y="1892101"/>
              <a:ext cx="314523" cy="325627"/>
            </a:xfrm>
            <a:custGeom>
              <a:avLst/>
              <a:gdLst>
                <a:gd name="connsiteX0" fmla="*/ 2067 w 314523"/>
                <a:gd name="connsiteY0" fmla="*/ 104974 h 325627"/>
                <a:gd name="connsiteX1" fmla="*/ 163992 w 314523"/>
                <a:gd name="connsiteY1" fmla="*/ 199 h 325627"/>
                <a:gd name="connsiteX2" fmla="*/ 144942 w 314523"/>
                <a:gd name="connsiteY2" fmla="*/ 136724 h 325627"/>
                <a:gd name="connsiteX3" fmla="*/ 179867 w 314523"/>
                <a:gd name="connsiteY3" fmla="*/ 177999 h 325627"/>
                <a:gd name="connsiteX4" fmla="*/ 52867 w 314523"/>
                <a:gd name="connsiteY4" fmla="*/ 324049 h 325627"/>
                <a:gd name="connsiteX5" fmla="*/ 132242 w 314523"/>
                <a:gd name="connsiteY5" fmla="*/ 257374 h 325627"/>
                <a:gd name="connsiteX6" fmla="*/ 313217 w 314523"/>
                <a:gd name="connsiteY6" fmla="*/ 289124 h 325627"/>
                <a:gd name="connsiteX7" fmla="*/ 211617 w 314523"/>
                <a:gd name="connsiteY7" fmla="*/ 276424 h 325627"/>
                <a:gd name="connsiteX8" fmla="*/ 170342 w 314523"/>
                <a:gd name="connsiteY8" fmla="*/ 276424 h 325627"/>
                <a:gd name="connsiteX9" fmla="*/ 189392 w 314523"/>
                <a:gd name="connsiteY9" fmla="*/ 41474 h 325627"/>
                <a:gd name="connsiteX10" fmla="*/ 176692 w 314523"/>
                <a:gd name="connsiteY10" fmla="*/ 9724 h 325627"/>
                <a:gd name="connsiteX11" fmla="*/ 78267 w 314523"/>
                <a:gd name="connsiteY11" fmla="*/ 50999 h 325627"/>
                <a:gd name="connsiteX12" fmla="*/ 2067 w 314523"/>
                <a:gd name="connsiteY12" fmla="*/ 104974 h 32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4523" h="325627">
                  <a:moveTo>
                    <a:pt x="2067" y="104974"/>
                  </a:moveTo>
                  <a:cubicBezTo>
                    <a:pt x="16355" y="96507"/>
                    <a:pt x="140179" y="-5093"/>
                    <a:pt x="163992" y="199"/>
                  </a:cubicBezTo>
                  <a:cubicBezTo>
                    <a:pt x="187805" y="5491"/>
                    <a:pt x="142296" y="107091"/>
                    <a:pt x="144942" y="136724"/>
                  </a:cubicBezTo>
                  <a:cubicBezTo>
                    <a:pt x="147588" y="166357"/>
                    <a:pt x="195213" y="146778"/>
                    <a:pt x="179867" y="177999"/>
                  </a:cubicBezTo>
                  <a:cubicBezTo>
                    <a:pt x="164521" y="209220"/>
                    <a:pt x="60804" y="310820"/>
                    <a:pt x="52867" y="324049"/>
                  </a:cubicBezTo>
                  <a:cubicBezTo>
                    <a:pt x="44930" y="337278"/>
                    <a:pt x="88850" y="263195"/>
                    <a:pt x="132242" y="257374"/>
                  </a:cubicBezTo>
                  <a:cubicBezTo>
                    <a:pt x="175634" y="251553"/>
                    <a:pt x="299988" y="285949"/>
                    <a:pt x="313217" y="289124"/>
                  </a:cubicBezTo>
                  <a:cubicBezTo>
                    <a:pt x="326446" y="292299"/>
                    <a:pt x="235430" y="278541"/>
                    <a:pt x="211617" y="276424"/>
                  </a:cubicBezTo>
                  <a:cubicBezTo>
                    <a:pt x="187804" y="274307"/>
                    <a:pt x="174046" y="315582"/>
                    <a:pt x="170342" y="276424"/>
                  </a:cubicBezTo>
                  <a:cubicBezTo>
                    <a:pt x="166638" y="237266"/>
                    <a:pt x="188334" y="85924"/>
                    <a:pt x="189392" y="41474"/>
                  </a:cubicBezTo>
                  <a:cubicBezTo>
                    <a:pt x="190450" y="-2976"/>
                    <a:pt x="195213" y="8137"/>
                    <a:pt x="176692" y="9724"/>
                  </a:cubicBezTo>
                  <a:cubicBezTo>
                    <a:pt x="158171" y="11311"/>
                    <a:pt x="105254" y="38299"/>
                    <a:pt x="78267" y="50999"/>
                  </a:cubicBezTo>
                  <a:cubicBezTo>
                    <a:pt x="51280" y="63699"/>
                    <a:pt x="-12221" y="113441"/>
                    <a:pt x="2067" y="1049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0" name="フリーフォーム 1959">
              <a:extLst>
                <a:ext uri="{FF2B5EF4-FFF2-40B4-BE49-F238E27FC236}">
                  <a16:creationId xmlns:a16="http://schemas.microsoft.com/office/drawing/2014/main" id="{AC7C7FA0-597C-B5DE-9BCB-86A94FC5A089}"/>
                </a:ext>
              </a:extLst>
            </p:cNvPr>
            <p:cNvSpPr/>
            <p:nvPr/>
          </p:nvSpPr>
          <p:spPr>
            <a:xfrm>
              <a:off x="5956307" y="2151296"/>
              <a:ext cx="798913" cy="645555"/>
            </a:xfrm>
            <a:custGeom>
              <a:avLst/>
              <a:gdLst>
                <a:gd name="connsiteX0" fmla="*/ 798912 w 798913"/>
                <a:gd name="connsiteY0" fmla="*/ 25 h 645555"/>
                <a:gd name="connsiteX1" fmla="*/ 635879 w 798913"/>
                <a:gd name="connsiteY1" fmla="*/ 127616 h 645555"/>
                <a:gd name="connsiteX2" fmla="*/ 618158 w 798913"/>
                <a:gd name="connsiteY2" fmla="*/ 233941 h 645555"/>
                <a:gd name="connsiteX3" fmla="*/ 596893 w 798913"/>
                <a:gd name="connsiteY3" fmla="*/ 226853 h 645555"/>
                <a:gd name="connsiteX4" fmla="*/ 632335 w 798913"/>
                <a:gd name="connsiteY4" fmla="*/ 276471 h 645555"/>
                <a:gd name="connsiteX5" fmla="*/ 522465 w 798913"/>
                <a:gd name="connsiteY5" fmla="*/ 287104 h 645555"/>
                <a:gd name="connsiteX6" fmla="*/ 391330 w 798913"/>
                <a:gd name="connsiteY6" fmla="*/ 347355 h 645555"/>
                <a:gd name="connsiteX7" fmla="*/ 398419 w 798913"/>
                <a:gd name="connsiteY7" fmla="*/ 350899 h 645555"/>
                <a:gd name="connsiteX8" fmla="*/ 8558 w 798913"/>
                <a:gd name="connsiteY8" fmla="*/ 641523 h 645555"/>
                <a:gd name="connsiteX9" fmla="*/ 168046 w 798913"/>
                <a:gd name="connsiteY9" fmla="*/ 503299 h 645555"/>
                <a:gd name="connsiteX10" fmla="*/ 611070 w 798913"/>
                <a:gd name="connsiteY10" fmla="*/ 262295 h 645555"/>
                <a:gd name="connsiteX11" fmla="*/ 618158 w 798913"/>
                <a:gd name="connsiteY11" fmla="*/ 241030 h 645555"/>
                <a:gd name="connsiteX12" fmla="*/ 603981 w 798913"/>
                <a:gd name="connsiteY12" fmla="*/ 166602 h 645555"/>
                <a:gd name="connsiteX13" fmla="*/ 667777 w 798913"/>
                <a:gd name="connsiteY13" fmla="*/ 124071 h 645555"/>
                <a:gd name="connsiteX14" fmla="*/ 632335 w 798913"/>
                <a:gd name="connsiteY14" fmla="*/ 138248 h 645555"/>
                <a:gd name="connsiteX15" fmla="*/ 798912 w 798913"/>
                <a:gd name="connsiteY15" fmla="*/ 25 h 64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8913" h="645555">
                  <a:moveTo>
                    <a:pt x="798912" y="25"/>
                  </a:moveTo>
                  <a:cubicBezTo>
                    <a:pt x="799503" y="-1747"/>
                    <a:pt x="666005" y="88630"/>
                    <a:pt x="635879" y="127616"/>
                  </a:cubicBezTo>
                  <a:cubicBezTo>
                    <a:pt x="605753" y="166602"/>
                    <a:pt x="624656" y="217402"/>
                    <a:pt x="618158" y="233941"/>
                  </a:cubicBezTo>
                  <a:cubicBezTo>
                    <a:pt x="611660" y="250481"/>
                    <a:pt x="594530" y="219765"/>
                    <a:pt x="596893" y="226853"/>
                  </a:cubicBezTo>
                  <a:cubicBezTo>
                    <a:pt x="599256" y="233941"/>
                    <a:pt x="644740" y="266429"/>
                    <a:pt x="632335" y="276471"/>
                  </a:cubicBezTo>
                  <a:cubicBezTo>
                    <a:pt x="619930" y="286513"/>
                    <a:pt x="562632" y="275290"/>
                    <a:pt x="522465" y="287104"/>
                  </a:cubicBezTo>
                  <a:cubicBezTo>
                    <a:pt x="482297" y="298918"/>
                    <a:pt x="412004" y="336723"/>
                    <a:pt x="391330" y="347355"/>
                  </a:cubicBezTo>
                  <a:cubicBezTo>
                    <a:pt x="370656" y="357988"/>
                    <a:pt x="462214" y="301871"/>
                    <a:pt x="398419" y="350899"/>
                  </a:cubicBezTo>
                  <a:cubicBezTo>
                    <a:pt x="334624" y="399927"/>
                    <a:pt x="46953" y="616123"/>
                    <a:pt x="8558" y="641523"/>
                  </a:cubicBezTo>
                  <a:cubicBezTo>
                    <a:pt x="-29837" y="666923"/>
                    <a:pt x="67627" y="566504"/>
                    <a:pt x="168046" y="503299"/>
                  </a:cubicBezTo>
                  <a:cubicBezTo>
                    <a:pt x="268465" y="440094"/>
                    <a:pt x="536051" y="306007"/>
                    <a:pt x="611070" y="262295"/>
                  </a:cubicBezTo>
                  <a:cubicBezTo>
                    <a:pt x="686089" y="218584"/>
                    <a:pt x="619340" y="256979"/>
                    <a:pt x="618158" y="241030"/>
                  </a:cubicBezTo>
                  <a:cubicBezTo>
                    <a:pt x="616976" y="225081"/>
                    <a:pt x="595711" y="186095"/>
                    <a:pt x="603981" y="166602"/>
                  </a:cubicBezTo>
                  <a:cubicBezTo>
                    <a:pt x="612251" y="147109"/>
                    <a:pt x="663051" y="128797"/>
                    <a:pt x="667777" y="124071"/>
                  </a:cubicBezTo>
                  <a:cubicBezTo>
                    <a:pt x="672503" y="119345"/>
                    <a:pt x="608117" y="156559"/>
                    <a:pt x="632335" y="138248"/>
                  </a:cubicBezTo>
                  <a:cubicBezTo>
                    <a:pt x="656553" y="119937"/>
                    <a:pt x="798321" y="1797"/>
                    <a:pt x="798912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1" name="フリーフォーム 1960">
              <a:extLst>
                <a:ext uri="{FF2B5EF4-FFF2-40B4-BE49-F238E27FC236}">
                  <a16:creationId xmlns:a16="http://schemas.microsoft.com/office/drawing/2014/main" id="{6DAA1A48-B570-98A1-2789-4FD41DE9401E}"/>
                </a:ext>
              </a:extLst>
            </p:cNvPr>
            <p:cNvSpPr/>
            <p:nvPr/>
          </p:nvSpPr>
          <p:spPr>
            <a:xfrm>
              <a:off x="6875241" y="1240041"/>
              <a:ext cx="224815" cy="800222"/>
            </a:xfrm>
            <a:custGeom>
              <a:avLst/>
              <a:gdLst>
                <a:gd name="connsiteX0" fmla="*/ 480 w 224815"/>
                <a:gd name="connsiteY0" fmla="*/ 3968 h 800222"/>
                <a:gd name="connsiteX1" fmla="*/ 156424 w 224815"/>
                <a:gd name="connsiteY1" fmla="*/ 383196 h 800222"/>
                <a:gd name="connsiteX2" fmla="*/ 181233 w 224815"/>
                <a:gd name="connsiteY2" fmla="*/ 365475 h 800222"/>
                <a:gd name="connsiteX3" fmla="*/ 128071 w 224815"/>
                <a:gd name="connsiteY3" fmla="*/ 510787 h 800222"/>
                <a:gd name="connsiteX4" fmla="*/ 156424 w 224815"/>
                <a:gd name="connsiteY4" fmla="*/ 514331 h 800222"/>
                <a:gd name="connsiteX5" fmla="*/ 50099 w 224815"/>
                <a:gd name="connsiteY5" fmla="*/ 726982 h 800222"/>
                <a:gd name="connsiteX6" fmla="*/ 7568 w 224815"/>
                <a:gd name="connsiteY6" fmla="*/ 794322 h 800222"/>
                <a:gd name="connsiteX7" fmla="*/ 117438 w 224815"/>
                <a:gd name="connsiteY7" fmla="*/ 595847 h 800222"/>
                <a:gd name="connsiteX8" fmla="*/ 223764 w 224815"/>
                <a:gd name="connsiteY8" fmla="*/ 408006 h 800222"/>
                <a:gd name="connsiteX9" fmla="*/ 167057 w 224815"/>
                <a:gd name="connsiteY9" fmla="*/ 376108 h 800222"/>
                <a:gd name="connsiteX10" fmla="*/ 89085 w 224815"/>
                <a:gd name="connsiteY10" fmla="*/ 198899 h 800222"/>
                <a:gd name="connsiteX11" fmla="*/ 106806 w 224815"/>
                <a:gd name="connsiteY11" fmla="*/ 184722 h 800222"/>
                <a:gd name="connsiteX12" fmla="*/ 480 w 224815"/>
                <a:gd name="connsiteY12" fmla="*/ 3968 h 80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815" h="800222">
                  <a:moveTo>
                    <a:pt x="480" y="3968"/>
                  </a:moveTo>
                  <a:cubicBezTo>
                    <a:pt x="8750" y="37047"/>
                    <a:pt x="126299" y="322945"/>
                    <a:pt x="156424" y="383196"/>
                  </a:cubicBezTo>
                  <a:cubicBezTo>
                    <a:pt x="186549" y="443447"/>
                    <a:pt x="185959" y="344210"/>
                    <a:pt x="181233" y="365475"/>
                  </a:cubicBezTo>
                  <a:cubicBezTo>
                    <a:pt x="176508" y="386740"/>
                    <a:pt x="132206" y="485978"/>
                    <a:pt x="128071" y="510787"/>
                  </a:cubicBezTo>
                  <a:cubicBezTo>
                    <a:pt x="123936" y="535596"/>
                    <a:pt x="169419" y="478299"/>
                    <a:pt x="156424" y="514331"/>
                  </a:cubicBezTo>
                  <a:cubicBezTo>
                    <a:pt x="143429" y="550364"/>
                    <a:pt x="74908" y="680317"/>
                    <a:pt x="50099" y="726982"/>
                  </a:cubicBezTo>
                  <a:cubicBezTo>
                    <a:pt x="25290" y="773647"/>
                    <a:pt x="-3655" y="816178"/>
                    <a:pt x="7568" y="794322"/>
                  </a:cubicBezTo>
                  <a:cubicBezTo>
                    <a:pt x="18791" y="772466"/>
                    <a:pt x="81405" y="660233"/>
                    <a:pt x="117438" y="595847"/>
                  </a:cubicBezTo>
                  <a:cubicBezTo>
                    <a:pt x="153471" y="531461"/>
                    <a:pt x="215494" y="444629"/>
                    <a:pt x="223764" y="408006"/>
                  </a:cubicBezTo>
                  <a:cubicBezTo>
                    <a:pt x="232034" y="371383"/>
                    <a:pt x="189503" y="410959"/>
                    <a:pt x="167057" y="376108"/>
                  </a:cubicBezTo>
                  <a:cubicBezTo>
                    <a:pt x="144611" y="341257"/>
                    <a:pt x="99127" y="230797"/>
                    <a:pt x="89085" y="198899"/>
                  </a:cubicBezTo>
                  <a:cubicBezTo>
                    <a:pt x="79043" y="167001"/>
                    <a:pt x="120392" y="214848"/>
                    <a:pt x="106806" y="184722"/>
                  </a:cubicBezTo>
                  <a:cubicBezTo>
                    <a:pt x="93220" y="154596"/>
                    <a:pt x="-7790" y="-29111"/>
                    <a:pt x="480" y="3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2" name="フリーフォーム 1961">
              <a:extLst>
                <a:ext uri="{FF2B5EF4-FFF2-40B4-BE49-F238E27FC236}">
                  <a16:creationId xmlns:a16="http://schemas.microsoft.com/office/drawing/2014/main" id="{F30E5C5E-6D12-9B95-35FB-20F3F65AFE5A}"/>
                </a:ext>
              </a:extLst>
            </p:cNvPr>
            <p:cNvSpPr/>
            <p:nvPr/>
          </p:nvSpPr>
          <p:spPr>
            <a:xfrm>
              <a:off x="6548998" y="1750861"/>
              <a:ext cx="518529" cy="762565"/>
            </a:xfrm>
            <a:custGeom>
              <a:avLst/>
              <a:gdLst>
                <a:gd name="connsiteX0" fmla="*/ 514565 w 518529"/>
                <a:gd name="connsiteY0" fmla="*/ 7055 h 762565"/>
                <a:gd name="connsiteX1" fmla="*/ 262928 w 518529"/>
                <a:gd name="connsiteY1" fmla="*/ 411092 h 762565"/>
                <a:gd name="connsiteX2" fmla="*/ 305458 w 518529"/>
                <a:gd name="connsiteY2" fmla="*/ 368562 h 762565"/>
                <a:gd name="connsiteX3" fmla="*/ 103439 w 518529"/>
                <a:gd name="connsiteY3" fmla="*/ 620199 h 762565"/>
                <a:gd name="connsiteX4" fmla="*/ 658 w 518529"/>
                <a:gd name="connsiteY4" fmla="*/ 761967 h 762565"/>
                <a:gd name="connsiteX5" fmla="*/ 71542 w 518529"/>
                <a:gd name="connsiteY5" fmla="*/ 659186 h 762565"/>
                <a:gd name="connsiteX6" fmla="*/ 294825 w 518529"/>
                <a:gd name="connsiteY6" fmla="*/ 389827 h 762565"/>
                <a:gd name="connsiteX7" fmla="*/ 259383 w 518529"/>
                <a:gd name="connsiteY7" fmla="*/ 418181 h 762565"/>
                <a:gd name="connsiteX8" fmla="*/ 418872 w 518529"/>
                <a:gd name="connsiteY8" fmla="*/ 191353 h 762565"/>
                <a:gd name="connsiteX9" fmla="*/ 418872 w 518529"/>
                <a:gd name="connsiteY9" fmla="*/ 155911 h 762565"/>
                <a:gd name="connsiteX10" fmla="*/ 514565 w 518529"/>
                <a:gd name="connsiteY10" fmla="*/ 7055 h 76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8529" h="762565">
                  <a:moveTo>
                    <a:pt x="514565" y="7055"/>
                  </a:moveTo>
                  <a:cubicBezTo>
                    <a:pt x="488574" y="49585"/>
                    <a:pt x="297779" y="350841"/>
                    <a:pt x="262928" y="411092"/>
                  </a:cubicBezTo>
                  <a:cubicBezTo>
                    <a:pt x="228077" y="471343"/>
                    <a:pt x="332039" y="333711"/>
                    <a:pt x="305458" y="368562"/>
                  </a:cubicBezTo>
                  <a:cubicBezTo>
                    <a:pt x="278877" y="403413"/>
                    <a:pt x="154239" y="554632"/>
                    <a:pt x="103439" y="620199"/>
                  </a:cubicBezTo>
                  <a:cubicBezTo>
                    <a:pt x="52639" y="685767"/>
                    <a:pt x="5974" y="755469"/>
                    <a:pt x="658" y="761967"/>
                  </a:cubicBezTo>
                  <a:cubicBezTo>
                    <a:pt x="-4658" y="768465"/>
                    <a:pt x="22514" y="721209"/>
                    <a:pt x="71542" y="659186"/>
                  </a:cubicBezTo>
                  <a:cubicBezTo>
                    <a:pt x="120570" y="597163"/>
                    <a:pt x="263518" y="429995"/>
                    <a:pt x="294825" y="389827"/>
                  </a:cubicBezTo>
                  <a:cubicBezTo>
                    <a:pt x="326132" y="349660"/>
                    <a:pt x="238709" y="451260"/>
                    <a:pt x="259383" y="418181"/>
                  </a:cubicBezTo>
                  <a:cubicBezTo>
                    <a:pt x="280057" y="385102"/>
                    <a:pt x="392290" y="235065"/>
                    <a:pt x="418872" y="191353"/>
                  </a:cubicBezTo>
                  <a:cubicBezTo>
                    <a:pt x="445453" y="147641"/>
                    <a:pt x="407058" y="184855"/>
                    <a:pt x="418872" y="155911"/>
                  </a:cubicBezTo>
                  <a:cubicBezTo>
                    <a:pt x="430686" y="126967"/>
                    <a:pt x="540556" y="-35475"/>
                    <a:pt x="514565" y="70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3" name="フリーフォーム 1962">
              <a:extLst>
                <a:ext uri="{FF2B5EF4-FFF2-40B4-BE49-F238E27FC236}">
                  <a16:creationId xmlns:a16="http://schemas.microsoft.com/office/drawing/2014/main" id="{3A0F00D0-AADA-9284-9B2A-C4FC3552C1EF}"/>
                </a:ext>
              </a:extLst>
            </p:cNvPr>
            <p:cNvSpPr/>
            <p:nvPr/>
          </p:nvSpPr>
          <p:spPr>
            <a:xfrm>
              <a:off x="5791200" y="2455464"/>
              <a:ext cx="848317" cy="535112"/>
            </a:xfrm>
            <a:custGeom>
              <a:avLst/>
              <a:gdLst>
                <a:gd name="connsiteX0" fmla="*/ 839972 w 848317"/>
                <a:gd name="connsiteY0" fmla="*/ 7745 h 535112"/>
                <a:gd name="connsiteX1" fmla="*/ 223284 w 848317"/>
                <a:gd name="connsiteY1" fmla="*/ 404694 h 535112"/>
                <a:gd name="connsiteX2" fmla="*/ 308344 w 848317"/>
                <a:gd name="connsiteY2" fmla="*/ 376341 h 535112"/>
                <a:gd name="connsiteX3" fmla="*/ 21265 w 848317"/>
                <a:gd name="connsiteY3" fmla="*/ 525196 h 535112"/>
                <a:gd name="connsiteX4" fmla="*/ 21265 w 848317"/>
                <a:gd name="connsiteY4" fmla="*/ 521652 h 535112"/>
                <a:gd name="connsiteX5" fmla="*/ 396949 w 848317"/>
                <a:gd name="connsiteY5" fmla="*/ 323178 h 535112"/>
                <a:gd name="connsiteX6" fmla="*/ 396949 w 848317"/>
                <a:gd name="connsiteY6" fmla="*/ 305457 h 535112"/>
                <a:gd name="connsiteX7" fmla="*/ 655674 w 848317"/>
                <a:gd name="connsiteY7" fmla="*/ 117615 h 535112"/>
                <a:gd name="connsiteX8" fmla="*/ 584791 w 848317"/>
                <a:gd name="connsiteY8" fmla="*/ 138880 h 535112"/>
                <a:gd name="connsiteX9" fmla="*/ 839972 w 848317"/>
                <a:gd name="connsiteY9" fmla="*/ 7745 h 53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317" h="535112">
                  <a:moveTo>
                    <a:pt x="839972" y="7745"/>
                  </a:moveTo>
                  <a:cubicBezTo>
                    <a:pt x="779721" y="52047"/>
                    <a:pt x="311889" y="343261"/>
                    <a:pt x="223284" y="404694"/>
                  </a:cubicBezTo>
                  <a:cubicBezTo>
                    <a:pt x="134679" y="466127"/>
                    <a:pt x="342014" y="356257"/>
                    <a:pt x="308344" y="376341"/>
                  </a:cubicBezTo>
                  <a:cubicBezTo>
                    <a:pt x="274674" y="396425"/>
                    <a:pt x="69111" y="500978"/>
                    <a:pt x="21265" y="525196"/>
                  </a:cubicBezTo>
                  <a:cubicBezTo>
                    <a:pt x="-26582" y="549415"/>
                    <a:pt x="21265" y="521652"/>
                    <a:pt x="21265" y="521652"/>
                  </a:cubicBezTo>
                  <a:lnTo>
                    <a:pt x="396949" y="323178"/>
                  </a:lnTo>
                  <a:cubicBezTo>
                    <a:pt x="459563" y="287146"/>
                    <a:pt x="353828" y="339718"/>
                    <a:pt x="396949" y="305457"/>
                  </a:cubicBezTo>
                  <a:cubicBezTo>
                    <a:pt x="440070" y="271197"/>
                    <a:pt x="624367" y="145378"/>
                    <a:pt x="655674" y="117615"/>
                  </a:cubicBezTo>
                  <a:cubicBezTo>
                    <a:pt x="686981" y="89852"/>
                    <a:pt x="554075" y="154829"/>
                    <a:pt x="584791" y="138880"/>
                  </a:cubicBezTo>
                  <a:cubicBezTo>
                    <a:pt x="615507" y="122931"/>
                    <a:pt x="900223" y="-36557"/>
                    <a:pt x="839972" y="77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4" name="フリーフォーム 1963">
              <a:extLst>
                <a:ext uri="{FF2B5EF4-FFF2-40B4-BE49-F238E27FC236}">
                  <a16:creationId xmlns:a16="http://schemas.microsoft.com/office/drawing/2014/main" id="{901F6E5D-C139-F112-A083-31F8F8B860F0}"/>
                </a:ext>
              </a:extLst>
            </p:cNvPr>
            <p:cNvSpPr/>
            <p:nvPr/>
          </p:nvSpPr>
          <p:spPr>
            <a:xfrm>
              <a:off x="5752214" y="2696521"/>
              <a:ext cx="1137755" cy="546409"/>
            </a:xfrm>
            <a:custGeom>
              <a:avLst/>
              <a:gdLst>
                <a:gd name="connsiteX0" fmla="*/ 0 w 1137755"/>
                <a:gd name="connsiteY0" fmla="*/ 546409 h 546409"/>
                <a:gd name="connsiteX1" fmla="*/ 691116 w 1137755"/>
                <a:gd name="connsiteY1" fmla="*/ 301860 h 546409"/>
                <a:gd name="connsiteX2" fmla="*/ 411126 w 1137755"/>
                <a:gd name="connsiteY2" fmla="*/ 358567 h 546409"/>
                <a:gd name="connsiteX3" fmla="*/ 772633 w 1137755"/>
                <a:gd name="connsiteY3" fmla="*/ 330214 h 546409"/>
                <a:gd name="connsiteX4" fmla="*/ 1041991 w 1137755"/>
                <a:gd name="connsiteY4" fmla="*/ 323126 h 546409"/>
                <a:gd name="connsiteX5" fmla="*/ 1137684 w 1137755"/>
                <a:gd name="connsiteY5" fmla="*/ 301860 h 546409"/>
                <a:gd name="connsiteX6" fmla="*/ 1056167 w 1137755"/>
                <a:gd name="connsiteY6" fmla="*/ 238065 h 546409"/>
                <a:gd name="connsiteX7" fmla="*/ 974651 w 1137755"/>
                <a:gd name="connsiteY7" fmla="*/ 195535 h 546409"/>
                <a:gd name="connsiteX8" fmla="*/ 889591 w 1137755"/>
                <a:gd name="connsiteY8" fmla="*/ 103386 h 546409"/>
                <a:gd name="connsiteX9" fmla="*/ 839972 w 1137755"/>
                <a:gd name="connsiteY9" fmla="*/ 605 h 546409"/>
                <a:gd name="connsiteX10" fmla="*/ 939209 w 1137755"/>
                <a:gd name="connsiteY10" fmla="*/ 153005 h 546409"/>
                <a:gd name="connsiteX11" fmla="*/ 861237 w 1137755"/>
                <a:gd name="connsiteY11" fmla="*/ 64400 h 546409"/>
                <a:gd name="connsiteX12" fmla="*/ 956930 w 1137755"/>
                <a:gd name="connsiteY12" fmla="*/ 195535 h 546409"/>
                <a:gd name="connsiteX13" fmla="*/ 1088065 w 1137755"/>
                <a:gd name="connsiteY13" fmla="*/ 277051 h 546409"/>
                <a:gd name="connsiteX14" fmla="*/ 925033 w 1137755"/>
                <a:gd name="connsiteY14" fmla="*/ 287684 h 546409"/>
                <a:gd name="connsiteX15" fmla="*/ 485553 w 1137755"/>
                <a:gd name="connsiteY15" fmla="*/ 333758 h 546409"/>
                <a:gd name="connsiteX16" fmla="*/ 294167 w 1137755"/>
                <a:gd name="connsiteY16" fmla="*/ 397553 h 546409"/>
                <a:gd name="connsiteX17" fmla="*/ 418214 w 1137755"/>
                <a:gd name="connsiteY17" fmla="*/ 365656 h 546409"/>
                <a:gd name="connsiteX18" fmla="*/ 92149 w 1137755"/>
                <a:gd name="connsiteY18" fmla="*/ 500335 h 546409"/>
                <a:gd name="connsiteX19" fmla="*/ 0 w 1137755"/>
                <a:gd name="connsiteY19" fmla="*/ 546409 h 546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7755" h="546409">
                  <a:moveTo>
                    <a:pt x="0" y="546409"/>
                  </a:moveTo>
                  <a:cubicBezTo>
                    <a:pt x="311297" y="439788"/>
                    <a:pt x="622595" y="333167"/>
                    <a:pt x="691116" y="301860"/>
                  </a:cubicBezTo>
                  <a:cubicBezTo>
                    <a:pt x="759637" y="270553"/>
                    <a:pt x="397540" y="353841"/>
                    <a:pt x="411126" y="358567"/>
                  </a:cubicBezTo>
                  <a:cubicBezTo>
                    <a:pt x="424712" y="363293"/>
                    <a:pt x="667489" y="336121"/>
                    <a:pt x="772633" y="330214"/>
                  </a:cubicBezTo>
                  <a:cubicBezTo>
                    <a:pt x="877777" y="324307"/>
                    <a:pt x="981149" y="327852"/>
                    <a:pt x="1041991" y="323126"/>
                  </a:cubicBezTo>
                  <a:cubicBezTo>
                    <a:pt x="1102833" y="318400"/>
                    <a:pt x="1135321" y="316037"/>
                    <a:pt x="1137684" y="301860"/>
                  </a:cubicBezTo>
                  <a:cubicBezTo>
                    <a:pt x="1140047" y="287683"/>
                    <a:pt x="1083339" y="255786"/>
                    <a:pt x="1056167" y="238065"/>
                  </a:cubicBezTo>
                  <a:cubicBezTo>
                    <a:pt x="1028995" y="220344"/>
                    <a:pt x="1002414" y="217981"/>
                    <a:pt x="974651" y="195535"/>
                  </a:cubicBezTo>
                  <a:cubicBezTo>
                    <a:pt x="946888" y="173089"/>
                    <a:pt x="912037" y="135874"/>
                    <a:pt x="889591" y="103386"/>
                  </a:cubicBezTo>
                  <a:cubicBezTo>
                    <a:pt x="867145" y="70898"/>
                    <a:pt x="831702" y="-7665"/>
                    <a:pt x="839972" y="605"/>
                  </a:cubicBezTo>
                  <a:cubicBezTo>
                    <a:pt x="848242" y="8875"/>
                    <a:pt x="935665" y="142373"/>
                    <a:pt x="939209" y="153005"/>
                  </a:cubicBezTo>
                  <a:cubicBezTo>
                    <a:pt x="942753" y="163637"/>
                    <a:pt x="858284" y="57312"/>
                    <a:pt x="861237" y="64400"/>
                  </a:cubicBezTo>
                  <a:cubicBezTo>
                    <a:pt x="864190" y="71488"/>
                    <a:pt x="919125" y="160093"/>
                    <a:pt x="956930" y="195535"/>
                  </a:cubicBezTo>
                  <a:cubicBezTo>
                    <a:pt x="994735" y="230977"/>
                    <a:pt x="1093381" y="261693"/>
                    <a:pt x="1088065" y="277051"/>
                  </a:cubicBezTo>
                  <a:cubicBezTo>
                    <a:pt x="1082749" y="292409"/>
                    <a:pt x="1025452" y="278233"/>
                    <a:pt x="925033" y="287684"/>
                  </a:cubicBezTo>
                  <a:cubicBezTo>
                    <a:pt x="824614" y="297135"/>
                    <a:pt x="590697" y="315447"/>
                    <a:pt x="485553" y="333758"/>
                  </a:cubicBezTo>
                  <a:cubicBezTo>
                    <a:pt x="380409" y="352069"/>
                    <a:pt x="305390" y="392237"/>
                    <a:pt x="294167" y="397553"/>
                  </a:cubicBezTo>
                  <a:cubicBezTo>
                    <a:pt x="282944" y="402869"/>
                    <a:pt x="451884" y="348526"/>
                    <a:pt x="418214" y="365656"/>
                  </a:cubicBezTo>
                  <a:cubicBezTo>
                    <a:pt x="384544" y="382786"/>
                    <a:pt x="92149" y="500335"/>
                    <a:pt x="92149" y="500335"/>
                  </a:cubicBezTo>
                  <a:lnTo>
                    <a:pt x="0" y="5464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5" name="フリーフォーム 1964">
              <a:extLst>
                <a:ext uri="{FF2B5EF4-FFF2-40B4-BE49-F238E27FC236}">
                  <a16:creationId xmlns:a16="http://schemas.microsoft.com/office/drawing/2014/main" id="{19D1F935-1EC2-C7C5-DDD2-3CBF2CC49E65}"/>
                </a:ext>
              </a:extLst>
            </p:cNvPr>
            <p:cNvSpPr/>
            <p:nvPr/>
          </p:nvSpPr>
          <p:spPr>
            <a:xfrm>
              <a:off x="6756379" y="2892425"/>
              <a:ext cx="241117" cy="609098"/>
            </a:xfrm>
            <a:custGeom>
              <a:avLst/>
              <a:gdLst>
                <a:gd name="connsiteX0" fmla="*/ 21 w 241117"/>
                <a:gd name="connsiteY0" fmla="*/ 0 h 609098"/>
                <a:gd name="connsiteX1" fmla="*/ 184171 w 241117"/>
                <a:gd name="connsiteY1" fmla="*/ 190500 h 609098"/>
                <a:gd name="connsiteX2" fmla="*/ 190521 w 241117"/>
                <a:gd name="connsiteY2" fmla="*/ 327025 h 609098"/>
                <a:gd name="connsiteX3" fmla="*/ 196871 w 241117"/>
                <a:gd name="connsiteY3" fmla="*/ 323850 h 609098"/>
                <a:gd name="connsiteX4" fmla="*/ 174646 w 241117"/>
                <a:gd name="connsiteY4" fmla="*/ 488950 h 609098"/>
                <a:gd name="connsiteX5" fmla="*/ 187346 w 241117"/>
                <a:gd name="connsiteY5" fmla="*/ 476250 h 609098"/>
                <a:gd name="connsiteX6" fmla="*/ 114321 w 241117"/>
                <a:gd name="connsiteY6" fmla="*/ 590550 h 609098"/>
                <a:gd name="connsiteX7" fmla="*/ 133371 w 241117"/>
                <a:gd name="connsiteY7" fmla="*/ 581025 h 609098"/>
                <a:gd name="connsiteX8" fmla="*/ 234971 w 241117"/>
                <a:gd name="connsiteY8" fmla="*/ 323850 h 609098"/>
                <a:gd name="connsiteX9" fmla="*/ 228621 w 241117"/>
                <a:gd name="connsiteY9" fmla="*/ 266700 h 609098"/>
                <a:gd name="connsiteX10" fmla="*/ 219096 w 241117"/>
                <a:gd name="connsiteY10" fmla="*/ 276225 h 609098"/>
                <a:gd name="connsiteX11" fmla="*/ 196871 w 241117"/>
                <a:gd name="connsiteY11" fmla="*/ 190500 h 609098"/>
                <a:gd name="connsiteX12" fmla="*/ 21 w 241117"/>
                <a:gd name="connsiteY12" fmla="*/ 0 h 60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117" h="609098">
                  <a:moveTo>
                    <a:pt x="21" y="0"/>
                  </a:moveTo>
                  <a:cubicBezTo>
                    <a:pt x="-2096" y="0"/>
                    <a:pt x="152421" y="135996"/>
                    <a:pt x="184171" y="190500"/>
                  </a:cubicBezTo>
                  <a:cubicBezTo>
                    <a:pt x="215921" y="245004"/>
                    <a:pt x="190521" y="327025"/>
                    <a:pt x="190521" y="327025"/>
                  </a:cubicBezTo>
                  <a:cubicBezTo>
                    <a:pt x="192638" y="349250"/>
                    <a:pt x="199517" y="296863"/>
                    <a:pt x="196871" y="323850"/>
                  </a:cubicBezTo>
                  <a:cubicBezTo>
                    <a:pt x="194225" y="350838"/>
                    <a:pt x="176234" y="463550"/>
                    <a:pt x="174646" y="488950"/>
                  </a:cubicBezTo>
                  <a:cubicBezTo>
                    <a:pt x="173059" y="514350"/>
                    <a:pt x="197400" y="459317"/>
                    <a:pt x="187346" y="476250"/>
                  </a:cubicBezTo>
                  <a:cubicBezTo>
                    <a:pt x="177292" y="493183"/>
                    <a:pt x="114321" y="590550"/>
                    <a:pt x="114321" y="590550"/>
                  </a:cubicBezTo>
                  <a:cubicBezTo>
                    <a:pt x="105325" y="608013"/>
                    <a:pt x="113263" y="625475"/>
                    <a:pt x="133371" y="581025"/>
                  </a:cubicBezTo>
                  <a:cubicBezTo>
                    <a:pt x="153479" y="536575"/>
                    <a:pt x="219096" y="376237"/>
                    <a:pt x="234971" y="323850"/>
                  </a:cubicBezTo>
                  <a:cubicBezTo>
                    <a:pt x="250846" y="271463"/>
                    <a:pt x="231267" y="274637"/>
                    <a:pt x="228621" y="266700"/>
                  </a:cubicBezTo>
                  <a:cubicBezTo>
                    <a:pt x="225975" y="258763"/>
                    <a:pt x="224388" y="288925"/>
                    <a:pt x="219096" y="276225"/>
                  </a:cubicBezTo>
                  <a:cubicBezTo>
                    <a:pt x="213804" y="263525"/>
                    <a:pt x="231796" y="236537"/>
                    <a:pt x="196871" y="190500"/>
                  </a:cubicBezTo>
                  <a:cubicBezTo>
                    <a:pt x="161946" y="144463"/>
                    <a:pt x="2138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6" name="フリーフォーム 1965">
              <a:extLst>
                <a:ext uri="{FF2B5EF4-FFF2-40B4-BE49-F238E27FC236}">
                  <a16:creationId xmlns:a16="http://schemas.microsoft.com/office/drawing/2014/main" id="{2105553E-779B-EC90-0BB7-ED9A521AB349}"/>
                </a:ext>
              </a:extLst>
            </p:cNvPr>
            <p:cNvSpPr/>
            <p:nvPr/>
          </p:nvSpPr>
          <p:spPr>
            <a:xfrm>
              <a:off x="5877511" y="3496079"/>
              <a:ext cx="1007448" cy="193646"/>
            </a:xfrm>
            <a:custGeom>
              <a:avLst/>
              <a:gdLst>
                <a:gd name="connsiteX0" fmla="*/ 5764 w 1007448"/>
                <a:gd name="connsiteY0" fmla="*/ 28171 h 193646"/>
                <a:gd name="connsiteX1" fmla="*/ 361364 w 1007448"/>
                <a:gd name="connsiteY1" fmla="*/ 139296 h 193646"/>
                <a:gd name="connsiteX2" fmla="*/ 335964 w 1007448"/>
                <a:gd name="connsiteY2" fmla="*/ 136121 h 193646"/>
                <a:gd name="connsiteX3" fmla="*/ 526464 w 1007448"/>
                <a:gd name="connsiteY3" fmla="*/ 174221 h 193646"/>
                <a:gd name="connsiteX4" fmla="*/ 491539 w 1007448"/>
                <a:gd name="connsiteY4" fmla="*/ 158346 h 193646"/>
                <a:gd name="connsiteX5" fmla="*/ 713789 w 1007448"/>
                <a:gd name="connsiteY5" fmla="*/ 148821 h 193646"/>
                <a:gd name="connsiteX6" fmla="*/ 818564 w 1007448"/>
                <a:gd name="connsiteY6" fmla="*/ 123421 h 193646"/>
                <a:gd name="connsiteX7" fmla="*/ 799514 w 1007448"/>
                <a:gd name="connsiteY7" fmla="*/ 126596 h 193646"/>
                <a:gd name="connsiteX8" fmla="*/ 929689 w 1007448"/>
                <a:gd name="connsiteY8" fmla="*/ 34521 h 193646"/>
                <a:gd name="connsiteX9" fmla="*/ 1002714 w 1007448"/>
                <a:gd name="connsiteY9" fmla="*/ 2771 h 193646"/>
                <a:gd name="connsiteX10" fmla="*/ 796339 w 1007448"/>
                <a:gd name="connsiteY10" fmla="*/ 98021 h 193646"/>
                <a:gd name="connsiteX11" fmla="*/ 472489 w 1007448"/>
                <a:gd name="connsiteY11" fmla="*/ 186921 h 193646"/>
                <a:gd name="connsiteX12" fmla="*/ 472489 w 1007448"/>
                <a:gd name="connsiteY12" fmla="*/ 177396 h 193646"/>
                <a:gd name="connsiteX13" fmla="*/ 154989 w 1007448"/>
                <a:gd name="connsiteY13" fmla="*/ 98021 h 193646"/>
                <a:gd name="connsiteX14" fmla="*/ 139114 w 1007448"/>
                <a:gd name="connsiteY14" fmla="*/ 85321 h 193646"/>
                <a:gd name="connsiteX15" fmla="*/ 5764 w 1007448"/>
                <a:gd name="connsiteY15" fmla="*/ 28171 h 19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448" h="193646">
                  <a:moveTo>
                    <a:pt x="5764" y="28171"/>
                  </a:moveTo>
                  <a:cubicBezTo>
                    <a:pt x="42806" y="37167"/>
                    <a:pt x="306331" y="121304"/>
                    <a:pt x="361364" y="139296"/>
                  </a:cubicBezTo>
                  <a:cubicBezTo>
                    <a:pt x="416397" y="157288"/>
                    <a:pt x="308447" y="130300"/>
                    <a:pt x="335964" y="136121"/>
                  </a:cubicBezTo>
                  <a:cubicBezTo>
                    <a:pt x="363481" y="141942"/>
                    <a:pt x="500535" y="170517"/>
                    <a:pt x="526464" y="174221"/>
                  </a:cubicBezTo>
                  <a:cubicBezTo>
                    <a:pt x="552393" y="177925"/>
                    <a:pt x="460318" y="162579"/>
                    <a:pt x="491539" y="158346"/>
                  </a:cubicBezTo>
                  <a:cubicBezTo>
                    <a:pt x="522760" y="154113"/>
                    <a:pt x="659285" y="154642"/>
                    <a:pt x="713789" y="148821"/>
                  </a:cubicBezTo>
                  <a:cubicBezTo>
                    <a:pt x="768293" y="143000"/>
                    <a:pt x="804277" y="127125"/>
                    <a:pt x="818564" y="123421"/>
                  </a:cubicBezTo>
                  <a:cubicBezTo>
                    <a:pt x="832851" y="119717"/>
                    <a:pt x="780993" y="141413"/>
                    <a:pt x="799514" y="126596"/>
                  </a:cubicBezTo>
                  <a:cubicBezTo>
                    <a:pt x="818035" y="111779"/>
                    <a:pt x="895822" y="55159"/>
                    <a:pt x="929689" y="34521"/>
                  </a:cubicBezTo>
                  <a:cubicBezTo>
                    <a:pt x="963556" y="13883"/>
                    <a:pt x="1024939" y="-7812"/>
                    <a:pt x="1002714" y="2771"/>
                  </a:cubicBezTo>
                  <a:cubicBezTo>
                    <a:pt x="980489" y="13354"/>
                    <a:pt x="884710" y="67329"/>
                    <a:pt x="796339" y="98021"/>
                  </a:cubicBezTo>
                  <a:cubicBezTo>
                    <a:pt x="707968" y="128713"/>
                    <a:pt x="526464" y="173692"/>
                    <a:pt x="472489" y="186921"/>
                  </a:cubicBezTo>
                  <a:cubicBezTo>
                    <a:pt x="418514" y="200150"/>
                    <a:pt x="525406" y="192213"/>
                    <a:pt x="472489" y="177396"/>
                  </a:cubicBezTo>
                  <a:cubicBezTo>
                    <a:pt x="419572" y="162579"/>
                    <a:pt x="154989" y="98021"/>
                    <a:pt x="154989" y="98021"/>
                  </a:cubicBezTo>
                  <a:cubicBezTo>
                    <a:pt x="99427" y="82675"/>
                    <a:pt x="156576" y="93788"/>
                    <a:pt x="139114" y="85321"/>
                  </a:cubicBezTo>
                  <a:cubicBezTo>
                    <a:pt x="121652" y="76854"/>
                    <a:pt x="-31278" y="19175"/>
                    <a:pt x="5764" y="281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7" name="フリーフォーム 1966">
              <a:extLst>
                <a:ext uri="{FF2B5EF4-FFF2-40B4-BE49-F238E27FC236}">
                  <a16:creationId xmlns:a16="http://schemas.microsoft.com/office/drawing/2014/main" id="{4D92BDC5-C715-C389-2A5A-2FBC5CF7607B}"/>
                </a:ext>
              </a:extLst>
            </p:cNvPr>
            <p:cNvSpPr/>
            <p:nvPr/>
          </p:nvSpPr>
          <p:spPr>
            <a:xfrm>
              <a:off x="5888859" y="3111500"/>
              <a:ext cx="391294" cy="315881"/>
            </a:xfrm>
            <a:custGeom>
              <a:avLst/>
              <a:gdLst>
                <a:gd name="connsiteX0" fmla="*/ 270641 w 391294"/>
                <a:gd name="connsiteY0" fmla="*/ 0 h 315881"/>
                <a:gd name="connsiteX1" fmla="*/ 13466 w 391294"/>
                <a:gd name="connsiteY1" fmla="*/ 104775 h 315881"/>
                <a:gd name="connsiteX2" fmla="*/ 38866 w 391294"/>
                <a:gd name="connsiteY2" fmla="*/ 146050 h 315881"/>
                <a:gd name="connsiteX3" fmla="*/ 45216 w 391294"/>
                <a:gd name="connsiteY3" fmla="*/ 200025 h 315881"/>
                <a:gd name="connsiteX4" fmla="*/ 57916 w 391294"/>
                <a:gd name="connsiteY4" fmla="*/ 254000 h 315881"/>
                <a:gd name="connsiteX5" fmla="*/ 124591 w 391294"/>
                <a:gd name="connsiteY5" fmla="*/ 285750 h 315881"/>
                <a:gd name="connsiteX6" fmla="*/ 391291 w 391294"/>
                <a:gd name="connsiteY6" fmla="*/ 203200 h 315881"/>
                <a:gd name="connsiteX7" fmla="*/ 118241 w 391294"/>
                <a:gd name="connsiteY7" fmla="*/ 304800 h 315881"/>
                <a:gd name="connsiteX8" fmla="*/ 67441 w 391294"/>
                <a:gd name="connsiteY8" fmla="*/ 292100 h 315881"/>
                <a:gd name="connsiteX9" fmla="*/ 16641 w 391294"/>
                <a:gd name="connsiteY9" fmla="*/ 117475 h 315881"/>
                <a:gd name="connsiteX10" fmla="*/ 29341 w 391294"/>
                <a:gd name="connsiteY10" fmla="*/ 136525 h 315881"/>
                <a:gd name="connsiteX11" fmla="*/ 13466 w 391294"/>
                <a:gd name="connsiteY11" fmla="*/ 104775 h 315881"/>
                <a:gd name="connsiteX12" fmla="*/ 270641 w 391294"/>
                <a:gd name="connsiteY12" fmla="*/ 0 h 31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1294" h="315881">
                  <a:moveTo>
                    <a:pt x="270641" y="0"/>
                  </a:moveTo>
                  <a:cubicBezTo>
                    <a:pt x="270641" y="0"/>
                    <a:pt x="52095" y="80433"/>
                    <a:pt x="13466" y="104775"/>
                  </a:cubicBezTo>
                  <a:cubicBezTo>
                    <a:pt x="-25163" y="129117"/>
                    <a:pt x="33574" y="130175"/>
                    <a:pt x="38866" y="146050"/>
                  </a:cubicBezTo>
                  <a:cubicBezTo>
                    <a:pt x="44158" y="161925"/>
                    <a:pt x="42041" y="182033"/>
                    <a:pt x="45216" y="200025"/>
                  </a:cubicBezTo>
                  <a:cubicBezTo>
                    <a:pt x="48391" y="218017"/>
                    <a:pt x="44687" y="239713"/>
                    <a:pt x="57916" y="254000"/>
                  </a:cubicBezTo>
                  <a:cubicBezTo>
                    <a:pt x="71145" y="268288"/>
                    <a:pt x="69028" y="294217"/>
                    <a:pt x="124591" y="285750"/>
                  </a:cubicBezTo>
                  <a:cubicBezTo>
                    <a:pt x="180153" y="277283"/>
                    <a:pt x="392349" y="200025"/>
                    <a:pt x="391291" y="203200"/>
                  </a:cubicBezTo>
                  <a:cubicBezTo>
                    <a:pt x="390233" y="206375"/>
                    <a:pt x="172216" y="289983"/>
                    <a:pt x="118241" y="304800"/>
                  </a:cubicBezTo>
                  <a:cubicBezTo>
                    <a:pt x="64266" y="319617"/>
                    <a:pt x="84374" y="323321"/>
                    <a:pt x="67441" y="292100"/>
                  </a:cubicBezTo>
                  <a:cubicBezTo>
                    <a:pt x="50508" y="260879"/>
                    <a:pt x="22991" y="143404"/>
                    <a:pt x="16641" y="117475"/>
                  </a:cubicBezTo>
                  <a:cubicBezTo>
                    <a:pt x="10291" y="91546"/>
                    <a:pt x="29870" y="138642"/>
                    <a:pt x="29341" y="136525"/>
                  </a:cubicBezTo>
                  <a:cubicBezTo>
                    <a:pt x="28812" y="134408"/>
                    <a:pt x="-24105" y="125413"/>
                    <a:pt x="13466" y="104775"/>
                  </a:cubicBezTo>
                  <a:cubicBezTo>
                    <a:pt x="51037" y="84138"/>
                    <a:pt x="270641" y="0"/>
                    <a:pt x="27064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8" name="フリーフォーム 1967">
              <a:extLst>
                <a:ext uri="{FF2B5EF4-FFF2-40B4-BE49-F238E27FC236}">
                  <a16:creationId xmlns:a16="http://schemas.microsoft.com/office/drawing/2014/main" id="{0AAC2392-41CC-F6C0-8AC5-AB115D0F72C1}"/>
                </a:ext>
              </a:extLst>
            </p:cNvPr>
            <p:cNvSpPr/>
            <p:nvPr/>
          </p:nvSpPr>
          <p:spPr>
            <a:xfrm>
              <a:off x="5889625" y="3234918"/>
              <a:ext cx="77053" cy="279814"/>
            </a:xfrm>
            <a:custGeom>
              <a:avLst/>
              <a:gdLst>
                <a:gd name="connsiteX0" fmla="*/ 0 w 77053"/>
                <a:gd name="connsiteY0" fmla="*/ 407 h 279814"/>
                <a:gd name="connsiteX1" fmla="*/ 44450 w 77053"/>
                <a:gd name="connsiteY1" fmla="*/ 190907 h 279814"/>
                <a:gd name="connsiteX2" fmla="*/ 47625 w 77053"/>
                <a:gd name="connsiteY2" fmla="*/ 216307 h 279814"/>
                <a:gd name="connsiteX3" fmla="*/ 76200 w 77053"/>
                <a:gd name="connsiteY3" fmla="*/ 229007 h 279814"/>
                <a:gd name="connsiteX4" fmla="*/ 69850 w 77053"/>
                <a:gd name="connsiteY4" fmla="*/ 279807 h 279814"/>
                <a:gd name="connsiteX5" fmla="*/ 73025 w 77053"/>
                <a:gd name="connsiteY5" fmla="*/ 232182 h 279814"/>
                <a:gd name="connsiteX6" fmla="*/ 28575 w 77053"/>
                <a:gd name="connsiteY6" fmla="*/ 159157 h 279814"/>
                <a:gd name="connsiteX7" fmla="*/ 44450 w 77053"/>
                <a:gd name="connsiteY7" fmla="*/ 140107 h 279814"/>
                <a:gd name="connsiteX8" fmla="*/ 0 w 77053"/>
                <a:gd name="connsiteY8" fmla="*/ 407 h 279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53" h="279814">
                  <a:moveTo>
                    <a:pt x="0" y="407"/>
                  </a:moveTo>
                  <a:cubicBezTo>
                    <a:pt x="0" y="8874"/>
                    <a:pt x="36513" y="154924"/>
                    <a:pt x="44450" y="190907"/>
                  </a:cubicBezTo>
                  <a:cubicBezTo>
                    <a:pt x="52388" y="226890"/>
                    <a:pt x="42333" y="209957"/>
                    <a:pt x="47625" y="216307"/>
                  </a:cubicBezTo>
                  <a:cubicBezTo>
                    <a:pt x="52917" y="222657"/>
                    <a:pt x="72496" y="218424"/>
                    <a:pt x="76200" y="229007"/>
                  </a:cubicBezTo>
                  <a:cubicBezTo>
                    <a:pt x="79904" y="239590"/>
                    <a:pt x="70379" y="279278"/>
                    <a:pt x="69850" y="279807"/>
                  </a:cubicBezTo>
                  <a:cubicBezTo>
                    <a:pt x="69321" y="280336"/>
                    <a:pt x="79904" y="252290"/>
                    <a:pt x="73025" y="232182"/>
                  </a:cubicBezTo>
                  <a:cubicBezTo>
                    <a:pt x="66146" y="212074"/>
                    <a:pt x="33338" y="174503"/>
                    <a:pt x="28575" y="159157"/>
                  </a:cubicBezTo>
                  <a:cubicBezTo>
                    <a:pt x="23812" y="143811"/>
                    <a:pt x="49213" y="162332"/>
                    <a:pt x="44450" y="140107"/>
                  </a:cubicBezTo>
                  <a:cubicBezTo>
                    <a:pt x="39688" y="117882"/>
                    <a:pt x="0" y="-8060"/>
                    <a:pt x="0" y="4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9" name="フリーフォーム 1968">
              <a:extLst>
                <a:ext uri="{FF2B5EF4-FFF2-40B4-BE49-F238E27FC236}">
                  <a16:creationId xmlns:a16="http://schemas.microsoft.com/office/drawing/2014/main" id="{9A1F9CB7-6312-612D-D0FB-F9E25E852444}"/>
                </a:ext>
              </a:extLst>
            </p:cNvPr>
            <p:cNvSpPr/>
            <p:nvPr/>
          </p:nvSpPr>
          <p:spPr>
            <a:xfrm>
              <a:off x="6478209" y="3012526"/>
              <a:ext cx="443492" cy="341214"/>
            </a:xfrm>
            <a:custGeom>
              <a:avLst/>
              <a:gdLst>
                <a:gd name="connsiteX0" fmla="*/ 389316 w 443492"/>
                <a:gd name="connsiteY0" fmla="*/ 549 h 341214"/>
                <a:gd name="connsiteX1" fmla="*/ 436941 w 443492"/>
                <a:gd name="connsiteY1" fmla="*/ 124374 h 341214"/>
                <a:gd name="connsiteX2" fmla="*/ 389316 w 443492"/>
                <a:gd name="connsiteY2" fmla="*/ 245024 h 341214"/>
                <a:gd name="connsiteX3" fmla="*/ 421066 w 443492"/>
                <a:gd name="connsiteY3" fmla="*/ 241849 h 341214"/>
                <a:gd name="connsiteX4" fmla="*/ 386141 w 443492"/>
                <a:gd name="connsiteY4" fmla="*/ 308524 h 341214"/>
                <a:gd name="connsiteX5" fmla="*/ 341691 w 443492"/>
                <a:gd name="connsiteY5" fmla="*/ 298999 h 341214"/>
                <a:gd name="connsiteX6" fmla="*/ 132141 w 443492"/>
                <a:gd name="connsiteY6" fmla="*/ 264074 h 341214"/>
                <a:gd name="connsiteX7" fmla="*/ 1966 w 443492"/>
                <a:gd name="connsiteY7" fmla="*/ 273599 h 341214"/>
                <a:gd name="connsiteX8" fmla="*/ 230566 w 443492"/>
                <a:gd name="connsiteY8" fmla="*/ 279949 h 341214"/>
                <a:gd name="connsiteX9" fmla="*/ 357566 w 443492"/>
                <a:gd name="connsiteY9" fmla="*/ 340274 h 341214"/>
                <a:gd name="connsiteX10" fmla="*/ 414716 w 443492"/>
                <a:gd name="connsiteY10" fmla="*/ 225974 h 341214"/>
                <a:gd name="connsiteX11" fmla="*/ 440116 w 443492"/>
                <a:gd name="connsiteY11" fmla="*/ 178349 h 341214"/>
                <a:gd name="connsiteX12" fmla="*/ 440116 w 443492"/>
                <a:gd name="connsiteY12" fmla="*/ 175174 h 341214"/>
                <a:gd name="connsiteX13" fmla="*/ 389316 w 443492"/>
                <a:gd name="connsiteY13" fmla="*/ 549 h 34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492" h="341214">
                  <a:moveTo>
                    <a:pt x="389316" y="549"/>
                  </a:moveTo>
                  <a:cubicBezTo>
                    <a:pt x="388787" y="-7918"/>
                    <a:pt x="436941" y="83628"/>
                    <a:pt x="436941" y="124374"/>
                  </a:cubicBezTo>
                  <a:cubicBezTo>
                    <a:pt x="436941" y="165120"/>
                    <a:pt x="391962" y="225445"/>
                    <a:pt x="389316" y="245024"/>
                  </a:cubicBezTo>
                  <a:cubicBezTo>
                    <a:pt x="386670" y="264603"/>
                    <a:pt x="421595" y="231266"/>
                    <a:pt x="421066" y="241849"/>
                  </a:cubicBezTo>
                  <a:cubicBezTo>
                    <a:pt x="420537" y="252432"/>
                    <a:pt x="399370" y="298999"/>
                    <a:pt x="386141" y="308524"/>
                  </a:cubicBezTo>
                  <a:cubicBezTo>
                    <a:pt x="372912" y="318049"/>
                    <a:pt x="341691" y="298999"/>
                    <a:pt x="341691" y="298999"/>
                  </a:cubicBezTo>
                  <a:cubicBezTo>
                    <a:pt x="299358" y="291591"/>
                    <a:pt x="188762" y="268307"/>
                    <a:pt x="132141" y="264074"/>
                  </a:cubicBezTo>
                  <a:cubicBezTo>
                    <a:pt x="75520" y="259841"/>
                    <a:pt x="-14438" y="270953"/>
                    <a:pt x="1966" y="273599"/>
                  </a:cubicBezTo>
                  <a:cubicBezTo>
                    <a:pt x="18370" y="276245"/>
                    <a:pt x="171299" y="268837"/>
                    <a:pt x="230566" y="279949"/>
                  </a:cubicBezTo>
                  <a:cubicBezTo>
                    <a:pt x="289833" y="291062"/>
                    <a:pt x="326874" y="349270"/>
                    <a:pt x="357566" y="340274"/>
                  </a:cubicBezTo>
                  <a:cubicBezTo>
                    <a:pt x="388258" y="331278"/>
                    <a:pt x="400958" y="252962"/>
                    <a:pt x="414716" y="225974"/>
                  </a:cubicBezTo>
                  <a:cubicBezTo>
                    <a:pt x="428474" y="198987"/>
                    <a:pt x="435883" y="186816"/>
                    <a:pt x="440116" y="178349"/>
                  </a:cubicBezTo>
                  <a:cubicBezTo>
                    <a:pt x="444349" y="169882"/>
                    <a:pt x="444878" y="200574"/>
                    <a:pt x="440116" y="175174"/>
                  </a:cubicBezTo>
                  <a:cubicBezTo>
                    <a:pt x="435354" y="149774"/>
                    <a:pt x="389845" y="9016"/>
                    <a:pt x="389316" y="5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0" name="フリーフォーム 1969">
              <a:extLst>
                <a:ext uri="{FF2B5EF4-FFF2-40B4-BE49-F238E27FC236}">
                  <a16:creationId xmlns:a16="http://schemas.microsoft.com/office/drawing/2014/main" id="{31D66E3C-6927-A3E9-95C1-C736FE96B8BA}"/>
                </a:ext>
              </a:extLst>
            </p:cNvPr>
            <p:cNvSpPr/>
            <p:nvPr/>
          </p:nvSpPr>
          <p:spPr>
            <a:xfrm>
              <a:off x="6269815" y="3044780"/>
              <a:ext cx="619949" cy="244687"/>
            </a:xfrm>
            <a:custGeom>
              <a:avLst/>
              <a:gdLst>
                <a:gd name="connsiteX0" fmla="*/ 810 w 619949"/>
                <a:gd name="connsiteY0" fmla="*/ 45 h 244687"/>
                <a:gd name="connsiteX1" fmla="*/ 302435 w 619949"/>
                <a:gd name="connsiteY1" fmla="*/ 47670 h 244687"/>
                <a:gd name="connsiteX2" fmla="*/ 194485 w 619949"/>
                <a:gd name="connsiteY2" fmla="*/ 54020 h 244687"/>
                <a:gd name="connsiteX3" fmla="*/ 118285 w 619949"/>
                <a:gd name="connsiteY3" fmla="*/ 139745 h 244687"/>
                <a:gd name="connsiteX4" fmla="*/ 127810 w 619949"/>
                <a:gd name="connsiteY4" fmla="*/ 152445 h 244687"/>
                <a:gd name="connsiteX5" fmla="*/ 156385 w 619949"/>
                <a:gd name="connsiteY5" fmla="*/ 174670 h 244687"/>
                <a:gd name="connsiteX6" fmla="*/ 238935 w 619949"/>
                <a:gd name="connsiteY6" fmla="*/ 196895 h 244687"/>
                <a:gd name="connsiteX7" fmla="*/ 184960 w 619949"/>
                <a:gd name="connsiteY7" fmla="*/ 200070 h 244687"/>
                <a:gd name="connsiteX8" fmla="*/ 410385 w 619949"/>
                <a:gd name="connsiteY8" fmla="*/ 228645 h 244687"/>
                <a:gd name="connsiteX9" fmla="*/ 496110 w 619949"/>
                <a:gd name="connsiteY9" fmla="*/ 244520 h 244687"/>
                <a:gd name="connsiteX10" fmla="*/ 543735 w 619949"/>
                <a:gd name="connsiteY10" fmla="*/ 219120 h 244687"/>
                <a:gd name="connsiteX11" fmla="*/ 619935 w 619949"/>
                <a:gd name="connsiteY11" fmla="*/ 101645 h 244687"/>
                <a:gd name="connsiteX12" fmla="*/ 537385 w 619949"/>
                <a:gd name="connsiteY12" fmla="*/ 219120 h 244687"/>
                <a:gd name="connsiteX13" fmla="*/ 470710 w 619949"/>
                <a:gd name="connsiteY13" fmla="*/ 231820 h 244687"/>
                <a:gd name="connsiteX14" fmla="*/ 130985 w 619949"/>
                <a:gd name="connsiteY14" fmla="*/ 215945 h 244687"/>
                <a:gd name="connsiteX15" fmla="*/ 159560 w 619949"/>
                <a:gd name="connsiteY15" fmla="*/ 88945 h 244687"/>
                <a:gd name="connsiteX16" fmla="*/ 140510 w 619949"/>
                <a:gd name="connsiteY16" fmla="*/ 73070 h 244687"/>
                <a:gd name="connsiteX17" fmla="*/ 210360 w 619949"/>
                <a:gd name="connsiteY17" fmla="*/ 57195 h 244687"/>
                <a:gd name="connsiteX18" fmla="*/ 810 w 619949"/>
                <a:gd name="connsiteY18" fmla="*/ 45 h 24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9949" h="244687">
                  <a:moveTo>
                    <a:pt x="810" y="45"/>
                  </a:moveTo>
                  <a:cubicBezTo>
                    <a:pt x="16156" y="-1543"/>
                    <a:pt x="270156" y="38674"/>
                    <a:pt x="302435" y="47670"/>
                  </a:cubicBezTo>
                  <a:cubicBezTo>
                    <a:pt x="334714" y="56666"/>
                    <a:pt x="225177" y="38674"/>
                    <a:pt x="194485" y="54020"/>
                  </a:cubicBezTo>
                  <a:cubicBezTo>
                    <a:pt x="163793" y="69366"/>
                    <a:pt x="129397" y="123341"/>
                    <a:pt x="118285" y="139745"/>
                  </a:cubicBezTo>
                  <a:cubicBezTo>
                    <a:pt x="107173" y="156149"/>
                    <a:pt x="121460" y="146624"/>
                    <a:pt x="127810" y="152445"/>
                  </a:cubicBezTo>
                  <a:cubicBezTo>
                    <a:pt x="134160" y="158266"/>
                    <a:pt x="137864" y="167262"/>
                    <a:pt x="156385" y="174670"/>
                  </a:cubicBezTo>
                  <a:cubicBezTo>
                    <a:pt x="174906" y="182078"/>
                    <a:pt x="234173" y="192662"/>
                    <a:pt x="238935" y="196895"/>
                  </a:cubicBezTo>
                  <a:cubicBezTo>
                    <a:pt x="243697" y="201128"/>
                    <a:pt x="156385" y="194778"/>
                    <a:pt x="184960" y="200070"/>
                  </a:cubicBezTo>
                  <a:cubicBezTo>
                    <a:pt x="213535" y="205362"/>
                    <a:pt x="358527" y="221237"/>
                    <a:pt x="410385" y="228645"/>
                  </a:cubicBezTo>
                  <a:cubicBezTo>
                    <a:pt x="462243" y="236053"/>
                    <a:pt x="473885" y="246107"/>
                    <a:pt x="496110" y="244520"/>
                  </a:cubicBezTo>
                  <a:cubicBezTo>
                    <a:pt x="518335" y="242933"/>
                    <a:pt x="523098" y="242932"/>
                    <a:pt x="543735" y="219120"/>
                  </a:cubicBezTo>
                  <a:cubicBezTo>
                    <a:pt x="564372" y="195308"/>
                    <a:pt x="620993" y="101645"/>
                    <a:pt x="619935" y="101645"/>
                  </a:cubicBezTo>
                  <a:cubicBezTo>
                    <a:pt x="618877" y="101645"/>
                    <a:pt x="562256" y="197424"/>
                    <a:pt x="537385" y="219120"/>
                  </a:cubicBezTo>
                  <a:cubicBezTo>
                    <a:pt x="512514" y="240816"/>
                    <a:pt x="538443" y="232349"/>
                    <a:pt x="470710" y="231820"/>
                  </a:cubicBezTo>
                  <a:cubicBezTo>
                    <a:pt x="402977" y="231291"/>
                    <a:pt x="182843" y="239757"/>
                    <a:pt x="130985" y="215945"/>
                  </a:cubicBezTo>
                  <a:cubicBezTo>
                    <a:pt x="79127" y="192133"/>
                    <a:pt x="157972" y="112758"/>
                    <a:pt x="159560" y="88945"/>
                  </a:cubicBezTo>
                  <a:cubicBezTo>
                    <a:pt x="161148" y="65132"/>
                    <a:pt x="132043" y="78362"/>
                    <a:pt x="140510" y="73070"/>
                  </a:cubicBezTo>
                  <a:cubicBezTo>
                    <a:pt x="148977" y="67778"/>
                    <a:pt x="227822" y="70953"/>
                    <a:pt x="210360" y="57195"/>
                  </a:cubicBezTo>
                  <a:cubicBezTo>
                    <a:pt x="192898" y="43437"/>
                    <a:pt x="-14536" y="1633"/>
                    <a:pt x="810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1" name="フリーフォーム 1970">
              <a:extLst>
                <a:ext uri="{FF2B5EF4-FFF2-40B4-BE49-F238E27FC236}">
                  <a16:creationId xmlns:a16="http://schemas.microsoft.com/office/drawing/2014/main" id="{340CDB49-71F7-0706-7967-941904F69D10}"/>
                </a:ext>
              </a:extLst>
            </p:cNvPr>
            <p:cNvSpPr/>
            <p:nvPr/>
          </p:nvSpPr>
          <p:spPr>
            <a:xfrm>
              <a:off x="6070374" y="3082568"/>
              <a:ext cx="442499" cy="276895"/>
            </a:xfrm>
            <a:custGeom>
              <a:avLst/>
              <a:gdLst>
                <a:gd name="connsiteX0" fmla="*/ 435201 w 442499"/>
                <a:gd name="connsiteY0" fmla="*/ 357 h 276895"/>
                <a:gd name="connsiteX1" fmla="*/ 387576 w 442499"/>
                <a:gd name="connsiteY1" fmla="*/ 19407 h 276895"/>
                <a:gd name="connsiteX2" fmla="*/ 44676 w 442499"/>
                <a:gd name="connsiteY2" fmla="*/ 82907 h 276895"/>
                <a:gd name="connsiteX3" fmla="*/ 200251 w 442499"/>
                <a:gd name="connsiteY3" fmla="*/ 57507 h 276895"/>
                <a:gd name="connsiteX4" fmla="*/ 282801 w 442499"/>
                <a:gd name="connsiteY4" fmla="*/ 101957 h 276895"/>
                <a:gd name="connsiteX5" fmla="*/ 276451 w 442499"/>
                <a:gd name="connsiteY5" fmla="*/ 140057 h 276895"/>
                <a:gd name="connsiteX6" fmla="*/ 190726 w 442499"/>
                <a:gd name="connsiteY6" fmla="*/ 194032 h 276895"/>
                <a:gd name="connsiteX7" fmla="*/ 226 w 442499"/>
                <a:gd name="connsiteY7" fmla="*/ 276582 h 276895"/>
                <a:gd name="connsiteX8" fmla="*/ 155801 w 442499"/>
                <a:gd name="connsiteY8" fmla="*/ 219432 h 276895"/>
                <a:gd name="connsiteX9" fmla="*/ 320901 w 442499"/>
                <a:gd name="connsiteY9" fmla="*/ 146407 h 276895"/>
                <a:gd name="connsiteX10" fmla="*/ 276451 w 442499"/>
                <a:gd name="connsiteY10" fmla="*/ 89257 h 276895"/>
                <a:gd name="connsiteX11" fmla="*/ 146276 w 442499"/>
                <a:gd name="connsiteY11" fmla="*/ 73382 h 276895"/>
                <a:gd name="connsiteX12" fmla="*/ 285976 w 442499"/>
                <a:gd name="connsiteY12" fmla="*/ 22582 h 276895"/>
                <a:gd name="connsiteX13" fmla="*/ 209776 w 442499"/>
                <a:gd name="connsiteY13" fmla="*/ 67032 h 276895"/>
                <a:gd name="connsiteX14" fmla="*/ 317726 w 442499"/>
                <a:gd name="connsiteY14" fmla="*/ 32107 h 276895"/>
                <a:gd name="connsiteX15" fmla="*/ 435201 w 442499"/>
                <a:gd name="connsiteY15" fmla="*/ 357 h 27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2499" h="276895">
                  <a:moveTo>
                    <a:pt x="435201" y="357"/>
                  </a:moveTo>
                  <a:cubicBezTo>
                    <a:pt x="446843" y="-1760"/>
                    <a:pt x="452664" y="5649"/>
                    <a:pt x="387576" y="19407"/>
                  </a:cubicBezTo>
                  <a:cubicBezTo>
                    <a:pt x="322488" y="33165"/>
                    <a:pt x="75897" y="76557"/>
                    <a:pt x="44676" y="82907"/>
                  </a:cubicBezTo>
                  <a:cubicBezTo>
                    <a:pt x="13455" y="89257"/>
                    <a:pt x="160564" y="54332"/>
                    <a:pt x="200251" y="57507"/>
                  </a:cubicBezTo>
                  <a:cubicBezTo>
                    <a:pt x="239938" y="60682"/>
                    <a:pt x="270101" y="88199"/>
                    <a:pt x="282801" y="101957"/>
                  </a:cubicBezTo>
                  <a:cubicBezTo>
                    <a:pt x="295501" y="115715"/>
                    <a:pt x="291797" y="124711"/>
                    <a:pt x="276451" y="140057"/>
                  </a:cubicBezTo>
                  <a:cubicBezTo>
                    <a:pt x="261105" y="155403"/>
                    <a:pt x="236763" y="171278"/>
                    <a:pt x="190726" y="194032"/>
                  </a:cubicBezTo>
                  <a:cubicBezTo>
                    <a:pt x="144689" y="216786"/>
                    <a:pt x="6047" y="272349"/>
                    <a:pt x="226" y="276582"/>
                  </a:cubicBezTo>
                  <a:cubicBezTo>
                    <a:pt x="-5595" y="280815"/>
                    <a:pt x="102355" y="241128"/>
                    <a:pt x="155801" y="219432"/>
                  </a:cubicBezTo>
                  <a:cubicBezTo>
                    <a:pt x="209247" y="197736"/>
                    <a:pt x="300793" y="168103"/>
                    <a:pt x="320901" y="146407"/>
                  </a:cubicBezTo>
                  <a:cubicBezTo>
                    <a:pt x="341009" y="124711"/>
                    <a:pt x="305555" y="101428"/>
                    <a:pt x="276451" y="89257"/>
                  </a:cubicBezTo>
                  <a:cubicBezTo>
                    <a:pt x="247347" y="77086"/>
                    <a:pt x="144689" y="84494"/>
                    <a:pt x="146276" y="73382"/>
                  </a:cubicBezTo>
                  <a:cubicBezTo>
                    <a:pt x="147863" y="62270"/>
                    <a:pt x="275393" y="23640"/>
                    <a:pt x="285976" y="22582"/>
                  </a:cubicBezTo>
                  <a:cubicBezTo>
                    <a:pt x="296559" y="21524"/>
                    <a:pt x="204484" y="65445"/>
                    <a:pt x="209776" y="67032"/>
                  </a:cubicBezTo>
                  <a:cubicBezTo>
                    <a:pt x="215068" y="68619"/>
                    <a:pt x="285447" y="37399"/>
                    <a:pt x="317726" y="32107"/>
                  </a:cubicBezTo>
                  <a:cubicBezTo>
                    <a:pt x="350005" y="26815"/>
                    <a:pt x="423559" y="2474"/>
                    <a:pt x="435201" y="3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2" name="フリーフォーム 1971">
              <a:extLst>
                <a:ext uri="{FF2B5EF4-FFF2-40B4-BE49-F238E27FC236}">
                  <a16:creationId xmlns:a16="http://schemas.microsoft.com/office/drawing/2014/main" id="{89036CD0-A5D3-A106-092F-A527F0508310}"/>
                </a:ext>
              </a:extLst>
            </p:cNvPr>
            <p:cNvSpPr/>
            <p:nvPr/>
          </p:nvSpPr>
          <p:spPr>
            <a:xfrm>
              <a:off x="5957652" y="3298543"/>
              <a:ext cx="864382" cy="172271"/>
            </a:xfrm>
            <a:custGeom>
              <a:avLst/>
              <a:gdLst>
                <a:gd name="connsiteX0" fmla="*/ 4998 w 864382"/>
                <a:gd name="connsiteY0" fmla="*/ 171732 h 172271"/>
                <a:gd name="connsiteX1" fmla="*/ 474898 w 864382"/>
                <a:gd name="connsiteY1" fmla="*/ 9807 h 172271"/>
                <a:gd name="connsiteX2" fmla="*/ 417748 w 864382"/>
                <a:gd name="connsiteY2" fmla="*/ 16157 h 172271"/>
                <a:gd name="connsiteX3" fmla="*/ 624123 w 864382"/>
                <a:gd name="connsiteY3" fmla="*/ 282 h 172271"/>
                <a:gd name="connsiteX4" fmla="*/ 862248 w 864382"/>
                <a:gd name="connsiteY4" fmla="*/ 12982 h 172271"/>
                <a:gd name="connsiteX5" fmla="*/ 719373 w 864382"/>
                <a:gd name="connsiteY5" fmla="*/ 282 h 172271"/>
                <a:gd name="connsiteX6" fmla="*/ 360598 w 864382"/>
                <a:gd name="connsiteY6" fmla="*/ 16157 h 172271"/>
                <a:gd name="connsiteX7" fmla="*/ 392348 w 864382"/>
                <a:gd name="connsiteY7" fmla="*/ 25682 h 172271"/>
                <a:gd name="connsiteX8" fmla="*/ 173273 w 864382"/>
                <a:gd name="connsiteY8" fmla="*/ 98707 h 172271"/>
                <a:gd name="connsiteX9" fmla="*/ 224073 w 864382"/>
                <a:gd name="connsiteY9" fmla="*/ 63782 h 172271"/>
                <a:gd name="connsiteX10" fmla="*/ 4998 w 864382"/>
                <a:gd name="connsiteY10" fmla="*/ 171732 h 17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4382" h="172271">
                  <a:moveTo>
                    <a:pt x="4998" y="171732"/>
                  </a:moveTo>
                  <a:cubicBezTo>
                    <a:pt x="46802" y="162736"/>
                    <a:pt x="406106" y="35736"/>
                    <a:pt x="474898" y="9807"/>
                  </a:cubicBezTo>
                  <a:cubicBezTo>
                    <a:pt x="543690" y="-16122"/>
                    <a:pt x="392877" y="17744"/>
                    <a:pt x="417748" y="16157"/>
                  </a:cubicBezTo>
                  <a:cubicBezTo>
                    <a:pt x="442619" y="14569"/>
                    <a:pt x="550040" y="811"/>
                    <a:pt x="624123" y="282"/>
                  </a:cubicBezTo>
                  <a:cubicBezTo>
                    <a:pt x="698206" y="-247"/>
                    <a:pt x="846373" y="12982"/>
                    <a:pt x="862248" y="12982"/>
                  </a:cubicBezTo>
                  <a:cubicBezTo>
                    <a:pt x="878123" y="12982"/>
                    <a:pt x="802981" y="-247"/>
                    <a:pt x="719373" y="282"/>
                  </a:cubicBezTo>
                  <a:cubicBezTo>
                    <a:pt x="635765" y="811"/>
                    <a:pt x="415102" y="11924"/>
                    <a:pt x="360598" y="16157"/>
                  </a:cubicBezTo>
                  <a:cubicBezTo>
                    <a:pt x="306094" y="20390"/>
                    <a:pt x="423569" y="11924"/>
                    <a:pt x="392348" y="25682"/>
                  </a:cubicBezTo>
                  <a:cubicBezTo>
                    <a:pt x="361127" y="39440"/>
                    <a:pt x="201319" y="92357"/>
                    <a:pt x="173273" y="98707"/>
                  </a:cubicBezTo>
                  <a:cubicBezTo>
                    <a:pt x="145227" y="105057"/>
                    <a:pt x="251590" y="53199"/>
                    <a:pt x="224073" y="63782"/>
                  </a:cubicBezTo>
                  <a:cubicBezTo>
                    <a:pt x="196556" y="74365"/>
                    <a:pt x="-36806" y="180728"/>
                    <a:pt x="4998" y="171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3" name="フリーフォーム 1972">
              <a:extLst>
                <a:ext uri="{FF2B5EF4-FFF2-40B4-BE49-F238E27FC236}">
                  <a16:creationId xmlns:a16="http://schemas.microsoft.com/office/drawing/2014/main" id="{43FE591B-33A6-A541-1590-89B7CCD34FEA}"/>
                </a:ext>
              </a:extLst>
            </p:cNvPr>
            <p:cNvSpPr/>
            <p:nvPr/>
          </p:nvSpPr>
          <p:spPr>
            <a:xfrm>
              <a:off x="6110612" y="3315487"/>
              <a:ext cx="766822" cy="276516"/>
            </a:xfrm>
            <a:custGeom>
              <a:avLst/>
              <a:gdLst>
                <a:gd name="connsiteX0" fmla="*/ 1263 w 766822"/>
                <a:gd name="connsiteY0" fmla="*/ 256388 h 276516"/>
                <a:gd name="connsiteX1" fmla="*/ 220338 w 766822"/>
                <a:gd name="connsiteY1" fmla="*/ 75413 h 276516"/>
                <a:gd name="connsiteX2" fmla="*/ 210813 w 766822"/>
                <a:gd name="connsiteY2" fmla="*/ 81763 h 276516"/>
                <a:gd name="connsiteX3" fmla="*/ 452113 w 766822"/>
                <a:gd name="connsiteY3" fmla="*/ 8738 h 276516"/>
                <a:gd name="connsiteX4" fmla="*/ 433063 w 766822"/>
                <a:gd name="connsiteY4" fmla="*/ 2388 h 276516"/>
                <a:gd name="connsiteX5" fmla="*/ 575938 w 766822"/>
                <a:gd name="connsiteY5" fmla="*/ 18263 h 276516"/>
                <a:gd name="connsiteX6" fmla="*/ 734688 w 766822"/>
                <a:gd name="connsiteY6" fmla="*/ 46838 h 276516"/>
                <a:gd name="connsiteX7" fmla="*/ 766438 w 766822"/>
                <a:gd name="connsiteY7" fmla="*/ 116688 h 276516"/>
                <a:gd name="connsiteX8" fmla="*/ 750563 w 766822"/>
                <a:gd name="connsiteY8" fmla="*/ 116688 h 276516"/>
                <a:gd name="connsiteX9" fmla="*/ 725163 w 766822"/>
                <a:gd name="connsiteY9" fmla="*/ 132563 h 276516"/>
                <a:gd name="connsiteX10" fmla="*/ 674363 w 766822"/>
                <a:gd name="connsiteY10" fmla="*/ 56363 h 276516"/>
                <a:gd name="connsiteX11" fmla="*/ 474338 w 766822"/>
                <a:gd name="connsiteY11" fmla="*/ 43663 h 276516"/>
                <a:gd name="connsiteX12" fmla="*/ 461638 w 766822"/>
                <a:gd name="connsiteY12" fmla="*/ 53188 h 276516"/>
                <a:gd name="connsiteX13" fmla="*/ 144138 w 766822"/>
                <a:gd name="connsiteY13" fmla="*/ 170663 h 276516"/>
                <a:gd name="connsiteX14" fmla="*/ 147313 w 766822"/>
                <a:gd name="connsiteY14" fmla="*/ 221463 h 276516"/>
                <a:gd name="connsiteX15" fmla="*/ 147313 w 766822"/>
                <a:gd name="connsiteY15" fmla="*/ 240513 h 276516"/>
                <a:gd name="connsiteX16" fmla="*/ 121913 w 766822"/>
                <a:gd name="connsiteY16" fmla="*/ 208763 h 276516"/>
                <a:gd name="connsiteX17" fmla="*/ 134613 w 766822"/>
                <a:gd name="connsiteY17" fmla="*/ 275438 h 276516"/>
                <a:gd name="connsiteX18" fmla="*/ 102863 w 766822"/>
                <a:gd name="connsiteY18" fmla="*/ 246863 h 276516"/>
                <a:gd name="connsiteX19" fmla="*/ 99688 w 766822"/>
                <a:gd name="connsiteY19" fmla="*/ 205588 h 276516"/>
                <a:gd name="connsiteX20" fmla="*/ 290188 w 766822"/>
                <a:gd name="connsiteY20" fmla="*/ 46838 h 276516"/>
                <a:gd name="connsiteX21" fmla="*/ 137788 w 766822"/>
                <a:gd name="connsiteY21" fmla="*/ 145263 h 276516"/>
                <a:gd name="connsiteX22" fmla="*/ 1263 w 766822"/>
                <a:gd name="connsiteY22" fmla="*/ 256388 h 27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6822" h="276516">
                  <a:moveTo>
                    <a:pt x="1263" y="256388"/>
                  </a:moveTo>
                  <a:cubicBezTo>
                    <a:pt x="15021" y="244746"/>
                    <a:pt x="185413" y="104517"/>
                    <a:pt x="220338" y="75413"/>
                  </a:cubicBezTo>
                  <a:cubicBezTo>
                    <a:pt x="255263" y="46309"/>
                    <a:pt x="172184" y="92875"/>
                    <a:pt x="210813" y="81763"/>
                  </a:cubicBezTo>
                  <a:cubicBezTo>
                    <a:pt x="249442" y="70651"/>
                    <a:pt x="415071" y="21967"/>
                    <a:pt x="452113" y="8738"/>
                  </a:cubicBezTo>
                  <a:cubicBezTo>
                    <a:pt x="489155" y="-4491"/>
                    <a:pt x="412426" y="801"/>
                    <a:pt x="433063" y="2388"/>
                  </a:cubicBezTo>
                  <a:cubicBezTo>
                    <a:pt x="453700" y="3975"/>
                    <a:pt x="525667" y="10855"/>
                    <a:pt x="575938" y="18263"/>
                  </a:cubicBezTo>
                  <a:cubicBezTo>
                    <a:pt x="626209" y="25671"/>
                    <a:pt x="702938" y="30434"/>
                    <a:pt x="734688" y="46838"/>
                  </a:cubicBezTo>
                  <a:cubicBezTo>
                    <a:pt x="766438" y="63242"/>
                    <a:pt x="763792" y="105046"/>
                    <a:pt x="766438" y="116688"/>
                  </a:cubicBezTo>
                  <a:cubicBezTo>
                    <a:pt x="769084" y="128330"/>
                    <a:pt x="757442" y="114042"/>
                    <a:pt x="750563" y="116688"/>
                  </a:cubicBezTo>
                  <a:cubicBezTo>
                    <a:pt x="743684" y="119334"/>
                    <a:pt x="737863" y="142617"/>
                    <a:pt x="725163" y="132563"/>
                  </a:cubicBezTo>
                  <a:cubicBezTo>
                    <a:pt x="712463" y="122509"/>
                    <a:pt x="716167" y="71180"/>
                    <a:pt x="674363" y="56363"/>
                  </a:cubicBezTo>
                  <a:cubicBezTo>
                    <a:pt x="632559" y="41546"/>
                    <a:pt x="509792" y="44192"/>
                    <a:pt x="474338" y="43663"/>
                  </a:cubicBezTo>
                  <a:cubicBezTo>
                    <a:pt x="438884" y="43134"/>
                    <a:pt x="516671" y="32021"/>
                    <a:pt x="461638" y="53188"/>
                  </a:cubicBezTo>
                  <a:cubicBezTo>
                    <a:pt x="406605" y="74355"/>
                    <a:pt x="196525" y="142617"/>
                    <a:pt x="144138" y="170663"/>
                  </a:cubicBezTo>
                  <a:cubicBezTo>
                    <a:pt x="91751" y="198709"/>
                    <a:pt x="146784" y="209821"/>
                    <a:pt x="147313" y="221463"/>
                  </a:cubicBezTo>
                  <a:cubicBezTo>
                    <a:pt x="147842" y="233105"/>
                    <a:pt x="151546" y="242630"/>
                    <a:pt x="147313" y="240513"/>
                  </a:cubicBezTo>
                  <a:cubicBezTo>
                    <a:pt x="143080" y="238396"/>
                    <a:pt x="124030" y="202942"/>
                    <a:pt x="121913" y="208763"/>
                  </a:cubicBezTo>
                  <a:cubicBezTo>
                    <a:pt x="119796" y="214584"/>
                    <a:pt x="137788" y="269088"/>
                    <a:pt x="134613" y="275438"/>
                  </a:cubicBezTo>
                  <a:cubicBezTo>
                    <a:pt x="131438" y="281788"/>
                    <a:pt x="108684" y="258505"/>
                    <a:pt x="102863" y="246863"/>
                  </a:cubicBezTo>
                  <a:cubicBezTo>
                    <a:pt x="97042" y="235221"/>
                    <a:pt x="68467" y="238925"/>
                    <a:pt x="99688" y="205588"/>
                  </a:cubicBezTo>
                  <a:cubicBezTo>
                    <a:pt x="130909" y="172251"/>
                    <a:pt x="283838" y="56892"/>
                    <a:pt x="290188" y="46838"/>
                  </a:cubicBezTo>
                  <a:cubicBezTo>
                    <a:pt x="296538" y="36784"/>
                    <a:pt x="185942" y="111925"/>
                    <a:pt x="137788" y="145263"/>
                  </a:cubicBezTo>
                  <a:cubicBezTo>
                    <a:pt x="89634" y="178600"/>
                    <a:pt x="-12495" y="268030"/>
                    <a:pt x="1263" y="256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4" name="フリーフォーム 1973">
              <a:extLst>
                <a:ext uri="{FF2B5EF4-FFF2-40B4-BE49-F238E27FC236}">
                  <a16:creationId xmlns:a16="http://schemas.microsoft.com/office/drawing/2014/main" id="{9D35A134-447F-EC1F-7EAB-96D979192F3E}"/>
                </a:ext>
              </a:extLst>
            </p:cNvPr>
            <p:cNvSpPr/>
            <p:nvPr/>
          </p:nvSpPr>
          <p:spPr>
            <a:xfrm>
              <a:off x="6181725" y="3431758"/>
              <a:ext cx="663000" cy="199599"/>
            </a:xfrm>
            <a:custGeom>
              <a:avLst/>
              <a:gdLst>
                <a:gd name="connsiteX0" fmla="*/ 0 w 663000"/>
                <a:gd name="connsiteY0" fmla="*/ 105192 h 199599"/>
                <a:gd name="connsiteX1" fmla="*/ 247650 w 663000"/>
                <a:gd name="connsiteY1" fmla="*/ 178217 h 199599"/>
                <a:gd name="connsiteX2" fmla="*/ 266700 w 663000"/>
                <a:gd name="connsiteY2" fmla="*/ 168692 h 199599"/>
                <a:gd name="connsiteX3" fmla="*/ 447675 w 663000"/>
                <a:gd name="connsiteY3" fmla="*/ 133767 h 199599"/>
                <a:gd name="connsiteX4" fmla="*/ 584200 w 663000"/>
                <a:gd name="connsiteY4" fmla="*/ 73442 h 199599"/>
                <a:gd name="connsiteX5" fmla="*/ 660400 w 663000"/>
                <a:gd name="connsiteY5" fmla="*/ 417 h 199599"/>
                <a:gd name="connsiteX6" fmla="*/ 492125 w 663000"/>
                <a:gd name="connsiteY6" fmla="*/ 108367 h 199599"/>
                <a:gd name="connsiteX7" fmla="*/ 288925 w 663000"/>
                <a:gd name="connsiteY7" fmla="*/ 197267 h 199599"/>
                <a:gd name="connsiteX8" fmla="*/ 247650 w 663000"/>
                <a:gd name="connsiteY8" fmla="*/ 168692 h 199599"/>
                <a:gd name="connsiteX9" fmla="*/ 0 w 663000"/>
                <a:gd name="connsiteY9" fmla="*/ 105192 h 1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000" h="199599">
                  <a:moveTo>
                    <a:pt x="0" y="105192"/>
                  </a:moveTo>
                  <a:cubicBezTo>
                    <a:pt x="0" y="106779"/>
                    <a:pt x="203200" y="167634"/>
                    <a:pt x="247650" y="178217"/>
                  </a:cubicBezTo>
                  <a:cubicBezTo>
                    <a:pt x="292100" y="188800"/>
                    <a:pt x="233363" y="176100"/>
                    <a:pt x="266700" y="168692"/>
                  </a:cubicBezTo>
                  <a:cubicBezTo>
                    <a:pt x="300037" y="161284"/>
                    <a:pt x="394758" y="149642"/>
                    <a:pt x="447675" y="133767"/>
                  </a:cubicBezTo>
                  <a:cubicBezTo>
                    <a:pt x="500592" y="117892"/>
                    <a:pt x="548746" y="95667"/>
                    <a:pt x="584200" y="73442"/>
                  </a:cubicBezTo>
                  <a:cubicBezTo>
                    <a:pt x="619654" y="51217"/>
                    <a:pt x="675746" y="-5404"/>
                    <a:pt x="660400" y="417"/>
                  </a:cubicBezTo>
                  <a:cubicBezTo>
                    <a:pt x="645054" y="6238"/>
                    <a:pt x="554037" y="75559"/>
                    <a:pt x="492125" y="108367"/>
                  </a:cubicBezTo>
                  <a:cubicBezTo>
                    <a:pt x="430213" y="141175"/>
                    <a:pt x="329671" y="187213"/>
                    <a:pt x="288925" y="197267"/>
                  </a:cubicBezTo>
                  <a:cubicBezTo>
                    <a:pt x="248179" y="207321"/>
                    <a:pt x="288396" y="182450"/>
                    <a:pt x="247650" y="168692"/>
                  </a:cubicBezTo>
                  <a:cubicBezTo>
                    <a:pt x="206904" y="154934"/>
                    <a:pt x="0" y="103605"/>
                    <a:pt x="0" y="105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5" name="フリーフォーム 1974">
              <a:extLst>
                <a:ext uri="{FF2B5EF4-FFF2-40B4-BE49-F238E27FC236}">
                  <a16:creationId xmlns:a16="http://schemas.microsoft.com/office/drawing/2014/main" id="{3F949874-4D6D-7C94-70B7-F05B21C54FFA}"/>
                </a:ext>
              </a:extLst>
            </p:cNvPr>
            <p:cNvSpPr/>
            <p:nvPr/>
          </p:nvSpPr>
          <p:spPr>
            <a:xfrm>
              <a:off x="5122655" y="3030975"/>
              <a:ext cx="659030" cy="224820"/>
            </a:xfrm>
            <a:custGeom>
              <a:avLst/>
              <a:gdLst>
                <a:gd name="connsiteX0" fmla="*/ 8145 w 659030"/>
                <a:gd name="connsiteY0" fmla="*/ 217050 h 224820"/>
                <a:gd name="connsiteX1" fmla="*/ 427245 w 659030"/>
                <a:gd name="connsiteY1" fmla="*/ 39250 h 224820"/>
                <a:gd name="connsiteX2" fmla="*/ 417720 w 659030"/>
                <a:gd name="connsiteY2" fmla="*/ 48775 h 224820"/>
                <a:gd name="connsiteX3" fmla="*/ 532020 w 659030"/>
                <a:gd name="connsiteY3" fmla="*/ 1150 h 224820"/>
                <a:gd name="connsiteX4" fmla="*/ 649495 w 659030"/>
                <a:gd name="connsiteY4" fmla="*/ 17025 h 224820"/>
                <a:gd name="connsiteX5" fmla="*/ 636795 w 659030"/>
                <a:gd name="connsiteY5" fmla="*/ 42425 h 224820"/>
                <a:gd name="connsiteX6" fmla="*/ 659020 w 659030"/>
                <a:gd name="connsiteY6" fmla="*/ 93225 h 224820"/>
                <a:gd name="connsiteX7" fmla="*/ 639970 w 659030"/>
                <a:gd name="connsiteY7" fmla="*/ 159900 h 224820"/>
                <a:gd name="connsiteX8" fmla="*/ 655845 w 659030"/>
                <a:gd name="connsiteY8" fmla="*/ 83700 h 224820"/>
                <a:gd name="connsiteX9" fmla="*/ 614570 w 659030"/>
                <a:gd name="connsiteY9" fmla="*/ 7500 h 224820"/>
                <a:gd name="connsiteX10" fmla="*/ 363745 w 659030"/>
                <a:gd name="connsiteY10" fmla="*/ 67825 h 224820"/>
                <a:gd name="connsiteX11" fmla="*/ 160545 w 659030"/>
                <a:gd name="connsiteY11" fmla="*/ 210700 h 224820"/>
                <a:gd name="connsiteX12" fmla="*/ 478045 w 659030"/>
                <a:gd name="connsiteY12" fmla="*/ 48775 h 224820"/>
                <a:gd name="connsiteX13" fmla="*/ 173245 w 659030"/>
                <a:gd name="connsiteY13" fmla="*/ 178950 h 224820"/>
                <a:gd name="connsiteX14" fmla="*/ 8145 w 659030"/>
                <a:gd name="connsiteY14" fmla="*/ 217050 h 22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9030" h="224820">
                  <a:moveTo>
                    <a:pt x="8145" y="217050"/>
                  </a:moveTo>
                  <a:cubicBezTo>
                    <a:pt x="50478" y="193767"/>
                    <a:pt x="358983" y="67296"/>
                    <a:pt x="427245" y="39250"/>
                  </a:cubicBezTo>
                  <a:cubicBezTo>
                    <a:pt x="495507" y="11204"/>
                    <a:pt x="400258" y="55125"/>
                    <a:pt x="417720" y="48775"/>
                  </a:cubicBezTo>
                  <a:cubicBezTo>
                    <a:pt x="435182" y="42425"/>
                    <a:pt x="493391" y="6442"/>
                    <a:pt x="532020" y="1150"/>
                  </a:cubicBezTo>
                  <a:cubicBezTo>
                    <a:pt x="570649" y="-4142"/>
                    <a:pt x="632033" y="10146"/>
                    <a:pt x="649495" y="17025"/>
                  </a:cubicBezTo>
                  <a:cubicBezTo>
                    <a:pt x="666957" y="23904"/>
                    <a:pt x="635208" y="29725"/>
                    <a:pt x="636795" y="42425"/>
                  </a:cubicBezTo>
                  <a:cubicBezTo>
                    <a:pt x="638382" y="55125"/>
                    <a:pt x="658491" y="73646"/>
                    <a:pt x="659020" y="93225"/>
                  </a:cubicBezTo>
                  <a:cubicBezTo>
                    <a:pt x="659549" y="112804"/>
                    <a:pt x="640499" y="161487"/>
                    <a:pt x="639970" y="159900"/>
                  </a:cubicBezTo>
                  <a:cubicBezTo>
                    <a:pt x="639441" y="158313"/>
                    <a:pt x="660078" y="109100"/>
                    <a:pt x="655845" y="83700"/>
                  </a:cubicBezTo>
                  <a:cubicBezTo>
                    <a:pt x="651612" y="58300"/>
                    <a:pt x="663253" y="10146"/>
                    <a:pt x="614570" y="7500"/>
                  </a:cubicBezTo>
                  <a:cubicBezTo>
                    <a:pt x="565887" y="4854"/>
                    <a:pt x="439416" y="33958"/>
                    <a:pt x="363745" y="67825"/>
                  </a:cubicBezTo>
                  <a:cubicBezTo>
                    <a:pt x="288074" y="101692"/>
                    <a:pt x="141495" y="213875"/>
                    <a:pt x="160545" y="210700"/>
                  </a:cubicBezTo>
                  <a:cubicBezTo>
                    <a:pt x="179595" y="207525"/>
                    <a:pt x="475928" y="54067"/>
                    <a:pt x="478045" y="48775"/>
                  </a:cubicBezTo>
                  <a:cubicBezTo>
                    <a:pt x="480162" y="43483"/>
                    <a:pt x="247857" y="151433"/>
                    <a:pt x="173245" y="178950"/>
                  </a:cubicBezTo>
                  <a:cubicBezTo>
                    <a:pt x="98633" y="206467"/>
                    <a:pt x="-34188" y="240333"/>
                    <a:pt x="8145" y="2170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6" name="フリーフォーム 1975">
              <a:extLst>
                <a:ext uri="{FF2B5EF4-FFF2-40B4-BE49-F238E27FC236}">
                  <a16:creationId xmlns:a16="http://schemas.microsoft.com/office/drawing/2014/main" id="{4F7FEF3C-7026-BC48-3562-28208DADC178}"/>
                </a:ext>
              </a:extLst>
            </p:cNvPr>
            <p:cNvSpPr/>
            <p:nvPr/>
          </p:nvSpPr>
          <p:spPr>
            <a:xfrm>
              <a:off x="5781664" y="2987673"/>
              <a:ext cx="89622" cy="216960"/>
            </a:xfrm>
            <a:custGeom>
              <a:avLst/>
              <a:gdLst>
                <a:gd name="connsiteX0" fmla="*/ 11 w 89622"/>
                <a:gd name="connsiteY0" fmla="*/ 2 h 216960"/>
                <a:gd name="connsiteX1" fmla="*/ 82561 w 89622"/>
                <a:gd name="connsiteY1" fmla="*/ 107952 h 216960"/>
                <a:gd name="connsiteX2" fmla="*/ 57161 w 89622"/>
                <a:gd name="connsiteY2" fmla="*/ 215902 h 216960"/>
                <a:gd name="connsiteX3" fmla="*/ 73036 w 89622"/>
                <a:gd name="connsiteY3" fmla="*/ 158752 h 216960"/>
                <a:gd name="connsiteX4" fmla="*/ 60336 w 89622"/>
                <a:gd name="connsiteY4" fmla="*/ 88902 h 216960"/>
                <a:gd name="connsiteX5" fmla="*/ 88911 w 89622"/>
                <a:gd name="connsiteY5" fmla="*/ 104777 h 216960"/>
                <a:gd name="connsiteX6" fmla="*/ 11 w 89622"/>
                <a:gd name="connsiteY6" fmla="*/ 2 h 21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22" h="216960">
                  <a:moveTo>
                    <a:pt x="11" y="2"/>
                  </a:moveTo>
                  <a:cubicBezTo>
                    <a:pt x="-1047" y="531"/>
                    <a:pt x="73036" y="71969"/>
                    <a:pt x="82561" y="107952"/>
                  </a:cubicBezTo>
                  <a:cubicBezTo>
                    <a:pt x="92086" y="143935"/>
                    <a:pt x="58748" y="207435"/>
                    <a:pt x="57161" y="215902"/>
                  </a:cubicBezTo>
                  <a:cubicBezTo>
                    <a:pt x="55574" y="224369"/>
                    <a:pt x="72507" y="179919"/>
                    <a:pt x="73036" y="158752"/>
                  </a:cubicBezTo>
                  <a:cubicBezTo>
                    <a:pt x="73565" y="137585"/>
                    <a:pt x="57690" y="97898"/>
                    <a:pt x="60336" y="88902"/>
                  </a:cubicBezTo>
                  <a:cubicBezTo>
                    <a:pt x="62982" y="79906"/>
                    <a:pt x="94732" y="118006"/>
                    <a:pt x="88911" y="104777"/>
                  </a:cubicBezTo>
                  <a:cubicBezTo>
                    <a:pt x="83090" y="91548"/>
                    <a:pt x="1069" y="-527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7" name="フリーフォーム 1976">
              <a:extLst>
                <a:ext uri="{FF2B5EF4-FFF2-40B4-BE49-F238E27FC236}">
                  <a16:creationId xmlns:a16="http://schemas.microsoft.com/office/drawing/2014/main" id="{0C2E33B6-E19A-1580-3663-8FCE202D2815}"/>
                </a:ext>
              </a:extLst>
            </p:cNvPr>
            <p:cNvSpPr/>
            <p:nvPr/>
          </p:nvSpPr>
          <p:spPr>
            <a:xfrm>
              <a:off x="5842795" y="2869981"/>
              <a:ext cx="206540" cy="276739"/>
            </a:xfrm>
            <a:custGeom>
              <a:avLst/>
              <a:gdLst>
                <a:gd name="connsiteX0" fmla="*/ 205580 w 206540"/>
                <a:gd name="connsiteY0" fmla="*/ 219 h 276739"/>
                <a:gd name="connsiteX1" fmla="*/ 5555 w 206540"/>
                <a:gd name="connsiteY1" fmla="*/ 111344 h 276739"/>
                <a:gd name="connsiteX2" fmla="*/ 56355 w 206540"/>
                <a:gd name="connsiteY2" fmla="*/ 149444 h 276739"/>
                <a:gd name="connsiteX3" fmla="*/ 62705 w 206540"/>
                <a:gd name="connsiteY3" fmla="*/ 228819 h 276739"/>
                <a:gd name="connsiteX4" fmla="*/ 161130 w 206540"/>
                <a:gd name="connsiteY4" fmla="*/ 276444 h 276739"/>
                <a:gd name="connsiteX5" fmla="*/ 94455 w 206540"/>
                <a:gd name="connsiteY5" fmla="*/ 241519 h 276739"/>
                <a:gd name="connsiteX6" fmla="*/ 2380 w 206540"/>
                <a:gd name="connsiteY6" fmla="*/ 108169 h 276739"/>
                <a:gd name="connsiteX7" fmla="*/ 78580 w 206540"/>
                <a:gd name="connsiteY7" fmla="*/ 82769 h 276739"/>
                <a:gd name="connsiteX8" fmla="*/ 205580 w 206540"/>
                <a:gd name="connsiteY8" fmla="*/ 219 h 27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540" h="276739">
                  <a:moveTo>
                    <a:pt x="205580" y="219"/>
                  </a:moveTo>
                  <a:cubicBezTo>
                    <a:pt x="193409" y="4981"/>
                    <a:pt x="30426" y="86473"/>
                    <a:pt x="5555" y="111344"/>
                  </a:cubicBezTo>
                  <a:cubicBezTo>
                    <a:pt x="-19316" y="136215"/>
                    <a:pt x="46830" y="129865"/>
                    <a:pt x="56355" y="149444"/>
                  </a:cubicBezTo>
                  <a:cubicBezTo>
                    <a:pt x="65880" y="169023"/>
                    <a:pt x="45243" y="207652"/>
                    <a:pt x="62705" y="228819"/>
                  </a:cubicBezTo>
                  <a:cubicBezTo>
                    <a:pt x="80167" y="249986"/>
                    <a:pt x="155838" y="274327"/>
                    <a:pt x="161130" y="276444"/>
                  </a:cubicBezTo>
                  <a:cubicBezTo>
                    <a:pt x="166422" y="278561"/>
                    <a:pt x="120913" y="269565"/>
                    <a:pt x="94455" y="241519"/>
                  </a:cubicBezTo>
                  <a:cubicBezTo>
                    <a:pt x="67997" y="213473"/>
                    <a:pt x="5026" y="134627"/>
                    <a:pt x="2380" y="108169"/>
                  </a:cubicBezTo>
                  <a:cubicBezTo>
                    <a:pt x="-266" y="81711"/>
                    <a:pt x="46301" y="95998"/>
                    <a:pt x="78580" y="82769"/>
                  </a:cubicBezTo>
                  <a:cubicBezTo>
                    <a:pt x="110859" y="69540"/>
                    <a:pt x="217751" y="-4543"/>
                    <a:pt x="205580" y="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8" name="フリーフォーム 1977">
              <a:extLst>
                <a:ext uri="{FF2B5EF4-FFF2-40B4-BE49-F238E27FC236}">
                  <a16:creationId xmlns:a16="http://schemas.microsoft.com/office/drawing/2014/main" id="{BA11604B-B176-71C7-8ADC-B00147548D75}"/>
                </a:ext>
              </a:extLst>
            </p:cNvPr>
            <p:cNvSpPr/>
            <p:nvPr/>
          </p:nvSpPr>
          <p:spPr>
            <a:xfrm>
              <a:off x="6449660" y="3046033"/>
              <a:ext cx="243158" cy="218197"/>
            </a:xfrm>
            <a:custGeom>
              <a:avLst/>
              <a:gdLst>
                <a:gd name="connsiteX0" fmla="*/ 1940 w 243158"/>
                <a:gd name="connsiteY0" fmla="*/ 84517 h 218197"/>
                <a:gd name="connsiteX1" fmla="*/ 236890 w 243158"/>
                <a:gd name="connsiteY1" fmla="*/ 214692 h 218197"/>
                <a:gd name="connsiteX2" fmla="*/ 167040 w 243158"/>
                <a:gd name="connsiteY2" fmla="*/ 176592 h 218197"/>
                <a:gd name="connsiteX3" fmla="*/ 74965 w 243158"/>
                <a:gd name="connsiteY3" fmla="*/ 128967 h 218197"/>
                <a:gd name="connsiteX4" fmla="*/ 151165 w 243158"/>
                <a:gd name="connsiteY4" fmla="*/ 170242 h 218197"/>
                <a:gd name="connsiteX5" fmla="*/ 157515 w 243158"/>
                <a:gd name="connsiteY5" fmla="*/ 78167 h 218197"/>
                <a:gd name="connsiteX6" fmla="*/ 132115 w 243158"/>
                <a:gd name="connsiteY6" fmla="*/ 1967 h 218197"/>
                <a:gd name="connsiteX7" fmla="*/ 163865 w 243158"/>
                <a:gd name="connsiteY7" fmla="*/ 160717 h 218197"/>
                <a:gd name="connsiteX8" fmla="*/ 125765 w 243158"/>
                <a:gd name="connsiteY8" fmla="*/ 135317 h 218197"/>
                <a:gd name="connsiteX9" fmla="*/ 1940 w 243158"/>
                <a:gd name="connsiteY9" fmla="*/ 84517 h 21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158" h="218197">
                  <a:moveTo>
                    <a:pt x="1940" y="84517"/>
                  </a:moveTo>
                  <a:cubicBezTo>
                    <a:pt x="20461" y="97746"/>
                    <a:pt x="209373" y="199346"/>
                    <a:pt x="236890" y="214692"/>
                  </a:cubicBezTo>
                  <a:cubicBezTo>
                    <a:pt x="264407" y="230038"/>
                    <a:pt x="194028" y="190880"/>
                    <a:pt x="167040" y="176592"/>
                  </a:cubicBezTo>
                  <a:cubicBezTo>
                    <a:pt x="140053" y="162305"/>
                    <a:pt x="77611" y="130025"/>
                    <a:pt x="74965" y="128967"/>
                  </a:cubicBezTo>
                  <a:cubicBezTo>
                    <a:pt x="72319" y="127909"/>
                    <a:pt x="137407" y="178709"/>
                    <a:pt x="151165" y="170242"/>
                  </a:cubicBezTo>
                  <a:cubicBezTo>
                    <a:pt x="164923" y="161775"/>
                    <a:pt x="160690" y="106213"/>
                    <a:pt x="157515" y="78167"/>
                  </a:cubicBezTo>
                  <a:cubicBezTo>
                    <a:pt x="154340" y="50121"/>
                    <a:pt x="131057" y="-11791"/>
                    <a:pt x="132115" y="1967"/>
                  </a:cubicBezTo>
                  <a:cubicBezTo>
                    <a:pt x="133173" y="15725"/>
                    <a:pt x="164923" y="138492"/>
                    <a:pt x="163865" y="160717"/>
                  </a:cubicBezTo>
                  <a:cubicBezTo>
                    <a:pt x="162807" y="182942"/>
                    <a:pt x="148519" y="148017"/>
                    <a:pt x="125765" y="135317"/>
                  </a:cubicBezTo>
                  <a:cubicBezTo>
                    <a:pt x="103011" y="122617"/>
                    <a:pt x="-16581" y="71288"/>
                    <a:pt x="1940" y="845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9" name="フリーフォーム 1978">
              <a:extLst>
                <a:ext uri="{FF2B5EF4-FFF2-40B4-BE49-F238E27FC236}">
                  <a16:creationId xmlns:a16="http://schemas.microsoft.com/office/drawing/2014/main" id="{302789D1-B1C8-1477-46AA-8B1395726F80}"/>
                </a:ext>
              </a:extLst>
            </p:cNvPr>
            <p:cNvSpPr/>
            <p:nvPr/>
          </p:nvSpPr>
          <p:spPr>
            <a:xfrm>
              <a:off x="6434252" y="3032119"/>
              <a:ext cx="421753" cy="203474"/>
            </a:xfrm>
            <a:custGeom>
              <a:avLst/>
              <a:gdLst>
                <a:gd name="connsiteX0" fmla="*/ 71323 w 421753"/>
                <a:gd name="connsiteY0" fmla="*/ 6 h 203474"/>
                <a:gd name="connsiteX1" fmla="*/ 372948 w 421753"/>
                <a:gd name="connsiteY1" fmla="*/ 31756 h 203474"/>
                <a:gd name="connsiteX2" fmla="*/ 417398 w 421753"/>
                <a:gd name="connsiteY2" fmla="*/ 73031 h 203474"/>
                <a:gd name="connsiteX3" fmla="*/ 366598 w 421753"/>
                <a:gd name="connsiteY3" fmla="*/ 203206 h 203474"/>
                <a:gd name="connsiteX4" fmla="*/ 420573 w 421753"/>
                <a:gd name="connsiteY4" fmla="*/ 34931 h 203474"/>
                <a:gd name="connsiteX5" fmla="*/ 303098 w 421753"/>
                <a:gd name="connsiteY5" fmla="*/ 6 h 203474"/>
                <a:gd name="connsiteX6" fmla="*/ 14173 w 421753"/>
                <a:gd name="connsiteY6" fmla="*/ 31756 h 203474"/>
                <a:gd name="connsiteX7" fmla="*/ 71323 w 421753"/>
                <a:gd name="connsiteY7" fmla="*/ 6 h 20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753" h="203474">
                  <a:moveTo>
                    <a:pt x="71323" y="6"/>
                  </a:moveTo>
                  <a:cubicBezTo>
                    <a:pt x="131119" y="6"/>
                    <a:pt x="315269" y="19585"/>
                    <a:pt x="372948" y="31756"/>
                  </a:cubicBezTo>
                  <a:cubicBezTo>
                    <a:pt x="430627" y="43927"/>
                    <a:pt x="418456" y="44456"/>
                    <a:pt x="417398" y="73031"/>
                  </a:cubicBezTo>
                  <a:cubicBezTo>
                    <a:pt x="416340" y="101606"/>
                    <a:pt x="366069" y="209556"/>
                    <a:pt x="366598" y="203206"/>
                  </a:cubicBezTo>
                  <a:cubicBezTo>
                    <a:pt x="367127" y="196856"/>
                    <a:pt x="431156" y="68798"/>
                    <a:pt x="420573" y="34931"/>
                  </a:cubicBezTo>
                  <a:cubicBezTo>
                    <a:pt x="409990" y="1064"/>
                    <a:pt x="370831" y="535"/>
                    <a:pt x="303098" y="6"/>
                  </a:cubicBezTo>
                  <a:cubicBezTo>
                    <a:pt x="235365" y="-523"/>
                    <a:pt x="48569" y="31227"/>
                    <a:pt x="14173" y="31756"/>
                  </a:cubicBezTo>
                  <a:cubicBezTo>
                    <a:pt x="-20223" y="32285"/>
                    <a:pt x="11527" y="6"/>
                    <a:pt x="71323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0" name="フリーフォーム 1979">
              <a:extLst>
                <a:ext uri="{FF2B5EF4-FFF2-40B4-BE49-F238E27FC236}">
                  <a16:creationId xmlns:a16="http://schemas.microsoft.com/office/drawing/2014/main" id="{6A578FC6-13E6-BF8A-9F0D-656D518F0483}"/>
                </a:ext>
              </a:extLst>
            </p:cNvPr>
            <p:cNvSpPr/>
            <p:nvPr/>
          </p:nvSpPr>
          <p:spPr>
            <a:xfrm>
              <a:off x="6584905" y="1370787"/>
              <a:ext cx="263474" cy="801153"/>
            </a:xfrm>
            <a:custGeom>
              <a:avLst/>
              <a:gdLst>
                <a:gd name="connsiteX0" fmla="*/ 127045 w 263474"/>
                <a:gd name="connsiteY0" fmla="*/ 813 h 801153"/>
                <a:gd name="connsiteX1" fmla="*/ 241345 w 263474"/>
                <a:gd name="connsiteY1" fmla="*/ 175438 h 801153"/>
                <a:gd name="connsiteX2" fmla="*/ 200070 w 263474"/>
                <a:gd name="connsiteY2" fmla="*/ 356413 h 801153"/>
                <a:gd name="connsiteX3" fmla="*/ 254045 w 263474"/>
                <a:gd name="connsiteY3" fmla="*/ 311963 h 801153"/>
                <a:gd name="connsiteX4" fmla="*/ 181020 w 263474"/>
                <a:gd name="connsiteY4" fmla="*/ 486588 h 801153"/>
                <a:gd name="connsiteX5" fmla="*/ 184195 w 263474"/>
                <a:gd name="connsiteY5" fmla="*/ 537388 h 801153"/>
                <a:gd name="connsiteX6" fmla="*/ 111170 w 263474"/>
                <a:gd name="connsiteY6" fmla="*/ 677088 h 801153"/>
                <a:gd name="connsiteX7" fmla="*/ 146095 w 263474"/>
                <a:gd name="connsiteY7" fmla="*/ 642163 h 801153"/>
                <a:gd name="connsiteX8" fmla="*/ 63545 w 263474"/>
                <a:gd name="connsiteY8" fmla="*/ 718363 h 801153"/>
                <a:gd name="connsiteX9" fmla="*/ 45 w 263474"/>
                <a:gd name="connsiteY9" fmla="*/ 800913 h 801153"/>
                <a:gd name="connsiteX10" fmla="*/ 73070 w 263474"/>
                <a:gd name="connsiteY10" fmla="*/ 721538 h 801153"/>
                <a:gd name="connsiteX11" fmla="*/ 257220 w 263474"/>
                <a:gd name="connsiteY11" fmla="*/ 289738 h 801153"/>
                <a:gd name="connsiteX12" fmla="*/ 219120 w 263474"/>
                <a:gd name="connsiteY12" fmla="*/ 337363 h 801153"/>
                <a:gd name="connsiteX13" fmla="*/ 206420 w 263474"/>
                <a:gd name="connsiteY13" fmla="*/ 115113 h 801153"/>
                <a:gd name="connsiteX14" fmla="*/ 241345 w 263474"/>
                <a:gd name="connsiteY14" fmla="*/ 248463 h 801153"/>
                <a:gd name="connsiteX15" fmla="*/ 127045 w 263474"/>
                <a:gd name="connsiteY15" fmla="*/ 813 h 80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3474" h="801153">
                  <a:moveTo>
                    <a:pt x="127045" y="813"/>
                  </a:moveTo>
                  <a:cubicBezTo>
                    <a:pt x="127045" y="-11358"/>
                    <a:pt x="229174" y="116171"/>
                    <a:pt x="241345" y="175438"/>
                  </a:cubicBezTo>
                  <a:cubicBezTo>
                    <a:pt x="253516" y="234705"/>
                    <a:pt x="197953" y="333659"/>
                    <a:pt x="200070" y="356413"/>
                  </a:cubicBezTo>
                  <a:cubicBezTo>
                    <a:pt x="202187" y="379167"/>
                    <a:pt x="257220" y="290267"/>
                    <a:pt x="254045" y="311963"/>
                  </a:cubicBezTo>
                  <a:cubicBezTo>
                    <a:pt x="250870" y="333659"/>
                    <a:pt x="192662" y="449017"/>
                    <a:pt x="181020" y="486588"/>
                  </a:cubicBezTo>
                  <a:cubicBezTo>
                    <a:pt x="169378" y="524159"/>
                    <a:pt x="195837" y="505638"/>
                    <a:pt x="184195" y="537388"/>
                  </a:cubicBezTo>
                  <a:cubicBezTo>
                    <a:pt x="172553" y="569138"/>
                    <a:pt x="117520" y="659626"/>
                    <a:pt x="111170" y="677088"/>
                  </a:cubicBezTo>
                  <a:cubicBezTo>
                    <a:pt x="104820" y="694550"/>
                    <a:pt x="154033" y="635284"/>
                    <a:pt x="146095" y="642163"/>
                  </a:cubicBezTo>
                  <a:cubicBezTo>
                    <a:pt x="138157" y="649042"/>
                    <a:pt x="87887" y="691905"/>
                    <a:pt x="63545" y="718363"/>
                  </a:cubicBezTo>
                  <a:cubicBezTo>
                    <a:pt x="39203" y="744821"/>
                    <a:pt x="-1542" y="800384"/>
                    <a:pt x="45" y="800913"/>
                  </a:cubicBezTo>
                  <a:cubicBezTo>
                    <a:pt x="1632" y="801442"/>
                    <a:pt x="30208" y="806734"/>
                    <a:pt x="73070" y="721538"/>
                  </a:cubicBezTo>
                  <a:cubicBezTo>
                    <a:pt x="115932" y="636342"/>
                    <a:pt x="232878" y="353767"/>
                    <a:pt x="257220" y="289738"/>
                  </a:cubicBezTo>
                  <a:cubicBezTo>
                    <a:pt x="281562" y="225709"/>
                    <a:pt x="227587" y="366467"/>
                    <a:pt x="219120" y="337363"/>
                  </a:cubicBezTo>
                  <a:cubicBezTo>
                    <a:pt x="210653" y="308259"/>
                    <a:pt x="202716" y="129930"/>
                    <a:pt x="206420" y="115113"/>
                  </a:cubicBezTo>
                  <a:cubicBezTo>
                    <a:pt x="210124" y="100296"/>
                    <a:pt x="248753" y="264338"/>
                    <a:pt x="241345" y="248463"/>
                  </a:cubicBezTo>
                  <a:cubicBezTo>
                    <a:pt x="233937" y="232588"/>
                    <a:pt x="127045" y="12984"/>
                    <a:pt x="127045" y="8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1" name="フリーフォーム 1980">
              <a:extLst>
                <a:ext uri="{FF2B5EF4-FFF2-40B4-BE49-F238E27FC236}">
                  <a16:creationId xmlns:a16="http://schemas.microsoft.com/office/drawing/2014/main" id="{742E23DE-1565-6007-27A1-67DA803B9FB6}"/>
                </a:ext>
              </a:extLst>
            </p:cNvPr>
            <p:cNvSpPr/>
            <p:nvPr/>
          </p:nvSpPr>
          <p:spPr>
            <a:xfrm>
              <a:off x="5758717" y="1631362"/>
              <a:ext cx="216725" cy="330788"/>
            </a:xfrm>
            <a:custGeom>
              <a:avLst/>
              <a:gdLst>
                <a:gd name="connsiteX0" fmla="*/ 216633 w 216725"/>
                <a:gd name="connsiteY0" fmla="*/ 588 h 330788"/>
                <a:gd name="connsiteX1" fmla="*/ 29308 w 216725"/>
                <a:gd name="connsiteY1" fmla="*/ 222838 h 330788"/>
                <a:gd name="connsiteX2" fmla="*/ 54708 w 216725"/>
                <a:gd name="connsiteY2" fmla="*/ 330788 h 330788"/>
                <a:gd name="connsiteX3" fmla="*/ 733 w 216725"/>
                <a:gd name="connsiteY3" fmla="*/ 222838 h 330788"/>
                <a:gd name="connsiteX4" fmla="*/ 26133 w 216725"/>
                <a:gd name="connsiteY4" fmla="*/ 187913 h 330788"/>
                <a:gd name="connsiteX5" fmla="*/ 64233 w 216725"/>
                <a:gd name="connsiteY5" fmla="*/ 130763 h 330788"/>
                <a:gd name="connsiteX6" fmla="*/ 54708 w 216725"/>
                <a:gd name="connsiteY6" fmla="*/ 156163 h 330788"/>
                <a:gd name="connsiteX7" fmla="*/ 216633 w 216725"/>
                <a:gd name="connsiteY7" fmla="*/ 588 h 33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725" h="330788">
                  <a:moveTo>
                    <a:pt x="216633" y="588"/>
                  </a:moveTo>
                  <a:cubicBezTo>
                    <a:pt x="212400" y="11701"/>
                    <a:pt x="56295" y="167805"/>
                    <a:pt x="29308" y="222838"/>
                  </a:cubicBezTo>
                  <a:cubicBezTo>
                    <a:pt x="2321" y="277871"/>
                    <a:pt x="59470" y="330788"/>
                    <a:pt x="54708" y="330788"/>
                  </a:cubicBezTo>
                  <a:cubicBezTo>
                    <a:pt x="49946" y="330788"/>
                    <a:pt x="5495" y="246650"/>
                    <a:pt x="733" y="222838"/>
                  </a:cubicBezTo>
                  <a:cubicBezTo>
                    <a:pt x="-4029" y="199026"/>
                    <a:pt x="15550" y="203259"/>
                    <a:pt x="26133" y="187913"/>
                  </a:cubicBezTo>
                  <a:cubicBezTo>
                    <a:pt x="36716" y="172567"/>
                    <a:pt x="59470" y="136055"/>
                    <a:pt x="64233" y="130763"/>
                  </a:cubicBezTo>
                  <a:cubicBezTo>
                    <a:pt x="68995" y="125471"/>
                    <a:pt x="30895" y="173096"/>
                    <a:pt x="54708" y="156163"/>
                  </a:cubicBezTo>
                  <a:cubicBezTo>
                    <a:pt x="78520" y="139230"/>
                    <a:pt x="220866" y="-10525"/>
                    <a:pt x="216633" y="5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2" name="フリーフォーム 1981">
              <a:extLst>
                <a:ext uri="{FF2B5EF4-FFF2-40B4-BE49-F238E27FC236}">
                  <a16:creationId xmlns:a16="http://schemas.microsoft.com/office/drawing/2014/main" id="{C22F5D51-9770-B538-3140-E5BA83FFBA22}"/>
                </a:ext>
              </a:extLst>
            </p:cNvPr>
            <p:cNvSpPr/>
            <p:nvPr/>
          </p:nvSpPr>
          <p:spPr>
            <a:xfrm>
              <a:off x="995043" y="2291671"/>
              <a:ext cx="593844" cy="327702"/>
            </a:xfrm>
            <a:custGeom>
              <a:avLst/>
              <a:gdLst>
                <a:gd name="connsiteX0" fmla="*/ 592457 w 593844"/>
                <a:gd name="connsiteY0" fmla="*/ 3854 h 327702"/>
                <a:gd name="connsiteX1" fmla="*/ 24132 w 593844"/>
                <a:gd name="connsiteY1" fmla="*/ 226104 h 327702"/>
                <a:gd name="connsiteX2" fmla="*/ 100332 w 593844"/>
                <a:gd name="connsiteY2" fmla="*/ 213404 h 327702"/>
                <a:gd name="connsiteX3" fmla="*/ 55882 w 593844"/>
                <a:gd name="connsiteY3" fmla="*/ 302304 h 327702"/>
                <a:gd name="connsiteX4" fmla="*/ 93982 w 593844"/>
                <a:gd name="connsiteY4" fmla="*/ 324529 h 327702"/>
                <a:gd name="connsiteX5" fmla="*/ 20957 w 593844"/>
                <a:gd name="connsiteY5" fmla="*/ 245154 h 327702"/>
                <a:gd name="connsiteX6" fmla="*/ 113032 w 593844"/>
                <a:gd name="connsiteY6" fmla="*/ 137204 h 327702"/>
                <a:gd name="connsiteX7" fmla="*/ 52707 w 593844"/>
                <a:gd name="connsiteY7" fmla="*/ 188004 h 327702"/>
                <a:gd name="connsiteX8" fmla="*/ 227332 w 593844"/>
                <a:gd name="connsiteY8" fmla="*/ 124504 h 327702"/>
                <a:gd name="connsiteX9" fmla="*/ 214632 w 593844"/>
                <a:gd name="connsiteY9" fmla="*/ 114979 h 327702"/>
                <a:gd name="connsiteX10" fmla="*/ 446407 w 593844"/>
                <a:gd name="connsiteY10" fmla="*/ 679 h 327702"/>
                <a:gd name="connsiteX11" fmla="*/ 217807 w 593844"/>
                <a:gd name="connsiteY11" fmla="*/ 67354 h 327702"/>
                <a:gd name="connsiteX12" fmla="*/ 338457 w 593844"/>
                <a:gd name="connsiteY12" fmla="*/ 64179 h 327702"/>
                <a:gd name="connsiteX13" fmla="*/ 189232 w 593844"/>
                <a:gd name="connsiteY13" fmla="*/ 121329 h 327702"/>
                <a:gd name="connsiteX14" fmla="*/ 592457 w 593844"/>
                <a:gd name="connsiteY14" fmla="*/ 3854 h 327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3844" h="327702">
                  <a:moveTo>
                    <a:pt x="592457" y="3854"/>
                  </a:moveTo>
                  <a:cubicBezTo>
                    <a:pt x="564940" y="21317"/>
                    <a:pt x="106153" y="191179"/>
                    <a:pt x="24132" y="226104"/>
                  </a:cubicBezTo>
                  <a:cubicBezTo>
                    <a:pt x="-57889" y="261029"/>
                    <a:pt x="95040" y="200704"/>
                    <a:pt x="100332" y="213404"/>
                  </a:cubicBezTo>
                  <a:cubicBezTo>
                    <a:pt x="105624" y="226104"/>
                    <a:pt x="56940" y="283783"/>
                    <a:pt x="55882" y="302304"/>
                  </a:cubicBezTo>
                  <a:cubicBezTo>
                    <a:pt x="54824" y="320825"/>
                    <a:pt x="99803" y="334054"/>
                    <a:pt x="93982" y="324529"/>
                  </a:cubicBezTo>
                  <a:cubicBezTo>
                    <a:pt x="88161" y="315004"/>
                    <a:pt x="17782" y="276375"/>
                    <a:pt x="20957" y="245154"/>
                  </a:cubicBezTo>
                  <a:cubicBezTo>
                    <a:pt x="24132" y="213933"/>
                    <a:pt x="107740" y="146729"/>
                    <a:pt x="113032" y="137204"/>
                  </a:cubicBezTo>
                  <a:cubicBezTo>
                    <a:pt x="118324" y="127679"/>
                    <a:pt x="33657" y="190121"/>
                    <a:pt x="52707" y="188004"/>
                  </a:cubicBezTo>
                  <a:cubicBezTo>
                    <a:pt x="71757" y="185887"/>
                    <a:pt x="200344" y="136675"/>
                    <a:pt x="227332" y="124504"/>
                  </a:cubicBezTo>
                  <a:cubicBezTo>
                    <a:pt x="254319" y="112333"/>
                    <a:pt x="178119" y="135617"/>
                    <a:pt x="214632" y="114979"/>
                  </a:cubicBezTo>
                  <a:cubicBezTo>
                    <a:pt x="251144" y="94342"/>
                    <a:pt x="445878" y="8617"/>
                    <a:pt x="446407" y="679"/>
                  </a:cubicBezTo>
                  <a:cubicBezTo>
                    <a:pt x="446936" y="-7259"/>
                    <a:pt x="235799" y="56771"/>
                    <a:pt x="217807" y="67354"/>
                  </a:cubicBezTo>
                  <a:cubicBezTo>
                    <a:pt x="199815" y="77937"/>
                    <a:pt x="343219" y="55183"/>
                    <a:pt x="338457" y="64179"/>
                  </a:cubicBezTo>
                  <a:cubicBezTo>
                    <a:pt x="333695" y="73175"/>
                    <a:pt x="149015" y="130325"/>
                    <a:pt x="189232" y="121329"/>
                  </a:cubicBezTo>
                  <a:cubicBezTo>
                    <a:pt x="229449" y="112333"/>
                    <a:pt x="619974" y="-13609"/>
                    <a:pt x="592457" y="38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3" name="フリーフォーム 1982">
              <a:extLst>
                <a:ext uri="{FF2B5EF4-FFF2-40B4-BE49-F238E27FC236}">
                  <a16:creationId xmlns:a16="http://schemas.microsoft.com/office/drawing/2014/main" id="{82E8125C-101D-EC73-89B5-846DD333E15D}"/>
                </a:ext>
              </a:extLst>
            </p:cNvPr>
            <p:cNvSpPr/>
            <p:nvPr/>
          </p:nvSpPr>
          <p:spPr>
            <a:xfrm>
              <a:off x="926919" y="2073948"/>
              <a:ext cx="709054" cy="377193"/>
            </a:xfrm>
            <a:custGeom>
              <a:avLst/>
              <a:gdLst>
                <a:gd name="connsiteX0" fmla="*/ 705031 w 709054"/>
                <a:gd name="connsiteY0" fmla="*/ 2502 h 377193"/>
                <a:gd name="connsiteX1" fmla="*/ 50981 w 709054"/>
                <a:gd name="connsiteY1" fmla="*/ 256502 h 377193"/>
                <a:gd name="connsiteX2" fmla="*/ 117656 w 709054"/>
                <a:gd name="connsiteY2" fmla="*/ 246977 h 377193"/>
                <a:gd name="connsiteX3" fmla="*/ 181 w 709054"/>
                <a:gd name="connsiteY3" fmla="*/ 377152 h 377193"/>
                <a:gd name="connsiteX4" fmla="*/ 98606 w 709054"/>
                <a:gd name="connsiteY4" fmla="*/ 259677 h 377193"/>
                <a:gd name="connsiteX5" fmla="*/ 378006 w 709054"/>
                <a:gd name="connsiteY5" fmla="*/ 132677 h 377193"/>
                <a:gd name="connsiteX6" fmla="*/ 327206 w 709054"/>
                <a:gd name="connsiteY6" fmla="*/ 126327 h 377193"/>
                <a:gd name="connsiteX7" fmla="*/ 705031 w 709054"/>
                <a:gd name="connsiteY7" fmla="*/ 2502 h 37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054" h="377193">
                  <a:moveTo>
                    <a:pt x="705031" y="2502"/>
                  </a:moveTo>
                  <a:cubicBezTo>
                    <a:pt x="658993" y="24198"/>
                    <a:pt x="148877" y="215756"/>
                    <a:pt x="50981" y="256502"/>
                  </a:cubicBezTo>
                  <a:cubicBezTo>
                    <a:pt x="-46915" y="297248"/>
                    <a:pt x="126123" y="226869"/>
                    <a:pt x="117656" y="246977"/>
                  </a:cubicBezTo>
                  <a:cubicBezTo>
                    <a:pt x="109189" y="267085"/>
                    <a:pt x="3356" y="375035"/>
                    <a:pt x="181" y="377152"/>
                  </a:cubicBezTo>
                  <a:cubicBezTo>
                    <a:pt x="-2994" y="379269"/>
                    <a:pt x="35635" y="300423"/>
                    <a:pt x="98606" y="259677"/>
                  </a:cubicBezTo>
                  <a:cubicBezTo>
                    <a:pt x="161577" y="218931"/>
                    <a:pt x="339906" y="154902"/>
                    <a:pt x="378006" y="132677"/>
                  </a:cubicBezTo>
                  <a:cubicBezTo>
                    <a:pt x="416106" y="110452"/>
                    <a:pt x="266352" y="145906"/>
                    <a:pt x="327206" y="126327"/>
                  </a:cubicBezTo>
                  <a:cubicBezTo>
                    <a:pt x="388060" y="106748"/>
                    <a:pt x="751069" y="-19194"/>
                    <a:pt x="705031" y="2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4" name="フリーフォーム 1983">
              <a:extLst>
                <a:ext uri="{FF2B5EF4-FFF2-40B4-BE49-F238E27FC236}">
                  <a16:creationId xmlns:a16="http://schemas.microsoft.com/office/drawing/2014/main" id="{45D07A40-D58A-DB88-F4F6-64A2455F4CA1}"/>
                </a:ext>
              </a:extLst>
            </p:cNvPr>
            <p:cNvSpPr/>
            <p:nvPr/>
          </p:nvSpPr>
          <p:spPr>
            <a:xfrm>
              <a:off x="769803" y="2622542"/>
              <a:ext cx="725327" cy="959797"/>
            </a:xfrm>
            <a:custGeom>
              <a:avLst/>
              <a:gdLst>
                <a:gd name="connsiteX0" fmla="*/ 182697 w 725327"/>
                <a:gd name="connsiteY0" fmla="*/ 8 h 959797"/>
                <a:gd name="connsiteX1" fmla="*/ 84272 w 725327"/>
                <a:gd name="connsiteY1" fmla="*/ 250833 h 959797"/>
                <a:gd name="connsiteX2" fmla="*/ 103322 w 725327"/>
                <a:gd name="connsiteY2" fmla="*/ 485783 h 959797"/>
                <a:gd name="connsiteX3" fmla="*/ 116022 w 725327"/>
                <a:gd name="connsiteY3" fmla="*/ 485783 h 959797"/>
                <a:gd name="connsiteX4" fmla="*/ 379547 w 725327"/>
                <a:gd name="connsiteY4" fmla="*/ 784233 h 959797"/>
                <a:gd name="connsiteX5" fmla="*/ 319222 w 725327"/>
                <a:gd name="connsiteY5" fmla="*/ 711208 h 959797"/>
                <a:gd name="connsiteX6" fmla="*/ 719272 w 725327"/>
                <a:gd name="connsiteY6" fmla="*/ 955683 h 959797"/>
                <a:gd name="connsiteX7" fmla="*/ 525597 w 725327"/>
                <a:gd name="connsiteY7" fmla="*/ 831858 h 959797"/>
                <a:gd name="connsiteX8" fmla="*/ 62047 w 725327"/>
                <a:gd name="connsiteY8" fmla="*/ 425458 h 959797"/>
                <a:gd name="connsiteX9" fmla="*/ 87447 w 725327"/>
                <a:gd name="connsiteY9" fmla="*/ 463558 h 959797"/>
                <a:gd name="connsiteX10" fmla="*/ 1722 w 725327"/>
                <a:gd name="connsiteY10" fmla="*/ 219083 h 959797"/>
                <a:gd name="connsiteX11" fmla="*/ 33472 w 725327"/>
                <a:gd name="connsiteY11" fmla="*/ 346083 h 959797"/>
                <a:gd name="connsiteX12" fmla="*/ 74747 w 725327"/>
                <a:gd name="connsiteY12" fmla="*/ 190508 h 959797"/>
                <a:gd name="connsiteX13" fmla="*/ 68397 w 725327"/>
                <a:gd name="connsiteY13" fmla="*/ 241308 h 959797"/>
                <a:gd name="connsiteX14" fmla="*/ 182697 w 725327"/>
                <a:gd name="connsiteY14" fmla="*/ 8 h 95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5327" h="959797">
                  <a:moveTo>
                    <a:pt x="182697" y="8"/>
                  </a:moveTo>
                  <a:cubicBezTo>
                    <a:pt x="185343" y="1596"/>
                    <a:pt x="97501" y="169871"/>
                    <a:pt x="84272" y="250833"/>
                  </a:cubicBezTo>
                  <a:cubicBezTo>
                    <a:pt x="71043" y="331795"/>
                    <a:pt x="98030" y="446625"/>
                    <a:pt x="103322" y="485783"/>
                  </a:cubicBezTo>
                  <a:cubicBezTo>
                    <a:pt x="108614" y="524941"/>
                    <a:pt x="69985" y="436041"/>
                    <a:pt x="116022" y="485783"/>
                  </a:cubicBezTo>
                  <a:cubicBezTo>
                    <a:pt x="162059" y="535525"/>
                    <a:pt x="345680" y="746662"/>
                    <a:pt x="379547" y="784233"/>
                  </a:cubicBezTo>
                  <a:cubicBezTo>
                    <a:pt x="413414" y="821804"/>
                    <a:pt x="262601" y="682633"/>
                    <a:pt x="319222" y="711208"/>
                  </a:cubicBezTo>
                  <a:cubicBezTo>
                    <a:pt x="375843" y="739783"/>
                    <a:pt x="684876" y="935575"/>
                    <a:pt x="719272" y="955683"/>
                  </a:cubicBezTo>
                  <a:cubicBezTo>
                    <a:pt x="753668" y="975791"/>
                    <a:pt x="635134" y="920229"/>
                    <a:pt x="525597" y="831858"/>
                  </a:cubicBezTo>
                  <a:cubicBezTo>
                    <a:pt x="416060" y="743487"/>
                    <a:pt x="135072" y="486841"/>
                    <a:pt x="62047" y="425458"/>
                  </a:cubicBezTo>
                  <a:cubicBezTo>
                    <a:pt x="-10978" y="364075"/>
                    <a:pt x="97501" y="497954"/>
                    <a:pt x="87447" y="463558"/>
                  </a:cubicBezTo>
                  <a:cubicBezTo>
                    <a:pt x="77393" y="429162"/>
                    <a:pt x="10718" y="238662"/>
                    <a:pt x="1722" y="219083"/>
                  </a:cubicBezTo>
                  <a:cubicBezTo>
                    <a:pt x="-7274" y="199504"/>
                    <a:pt x="21301" y="350845"/>
                    <a:pt x="33472" y="346083"/>
                  </a:cubicBezTo>
                  <a:cubicBezTo>
                    <a:pt x="45643" y="341321"/>
                    <a:pt x="68926" y="207970"/>
                    <a:pt x="74747" y="190508"/>
                  </a:cubicBezTo>
                  <a:cubicBezTo>
                    <a:pt x="80568" y="173046"/>
                    <a:pt x="46701" y="273058"/>
                    <a:pt x="68397" y="241308"/>
                  </a:cubicBezTo>
                  <a:cubicBezTo>
                    <a:pt x="90093" y="209558"/>
                    <a:pt x="180051" y="-1580"/>
                    <a:pt x="18269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5" name="フリーフォーム 1984">
              <a:extLst>
                <a:ext uri="{FF2B5EF4-FFF2-40B4-BE49-F238E27FC236}">
                  <a16:creationId xmlns:a16="http://schemas.microsoft.com/office/drawing/2014/main" id="{14918855-BEFC-5201-5C69-765351171964}"/>
                </a:ext>
              </a:extLst>
            </p:cNvPr>
            <p:cNvSpPr/>
            <p:nvPr/>
          </p:nvSpPr>
          <p:spPr>
            <a:xfrm>
              <a:off x="6746875" y="1273175"/>
              <a:ext cx="1098550" cy="847725"/>
            </a:xfrm>
            <a:custGeom>
              <a:avLst/>
              <a:gdLst>
                <a:gd name="connsiteX0" fmla="*/ 0 w 1098550"/>
                <a:gd name="connsiteY0" fmla="*/ 0 h 847725"/>
                <a:gd name="connsiteX1" fmla="*/ 450850 w 1098550"/>
                <a:gd name="connsiteY1" fmla="*/ 82550 h 847725"/>
                <a:gd name="connsiteX2" fmla="*/ 454025 w 1098550"/>
                <a:gd name="connsiteY2" fmla="*/ 111125 h 847725"/>
                <a:gd name="connsiteX3" fmla="*/ 577850 w 1098550"/>
                <a:gd name="connsiteY3" fmla="*/ 165100 h 847725"/>
                <a:gd name="connsiteX4" fmla="*/ 498475 w 1098550"/>
                <a:gd name="connsiteY4" fmla="*/ 171450 h 847725"/>
                <a:gd name="connsiteX5" fmla="*/ 714375 w 1098550"/>
                <a:gd name="connsiteY5" fmla="*/ 200025 h 847725"/>
                <a:gd name="connsiteX6" fmla="*/ 765175 w 1098550"/>
                <a:gd name="connsiteY6" fmla="*/ 241300 h 847725"/>
                <a:gd name="connsiteX7" fmla="*/ 739775 w 1098550"/>
                <a:gd name="connsiteY7" fmla="*/ 238125 h 847725"/>
                <a:gd name="connsiteX8" fmla="*/ 838200 w 1098550"/>
                <a:gd name="connsiteY8" fmla="*/ 269875 h 847725"/>
                <a:gd name="connsiteX9" fmla="*/ 930275 w 1098550"/>
                <a:gd name="connsiteY9" fmla="*/ 390525 h 847725"/>
                <a:gd name="connsiteX10" fmla="*/ 908050 w 1098550"/>
                <a:gd name="connsiteY10" fmla="*/ 365125 h 847725"/>
                <a:gd name="connsiteX11" fmla="*/ 981075 w 1098550"/>
                <a:gd name="connsiteY11" fmla="*/ 434975 h 847725"/>
                <a:gd name="connsiteX12" fmla="*/ 1060450 w 1098550"/>
                <a:gd name="connsiteY12" fmla="*/ 638175 h 847725"/>
                <a:gd name="connsiteX13" fmla="*/ 1098550 w 1098550"/>
                <a:gd name="connsiteY13" fmla="*/ 762000 h 847725"/>
                <a:gd name="connsiteX14" fmla="*/ 1060450 w 1098550"/>
                <a:gd name="connsiteY14" fmla="*/ 847725 h 847725"/>
                <a:gd name="connsiteX15" fmla="*/ 1063625 w 1098550"/>
                <a:gd name="connsiteY15" fmla="*/ 762000 h 847725"/>
                <a:gd name="connsiteX16" fmla="*/ 949325 w 1098550"/>
                <a:gd name="connsiteY16" fmla="*/ 352425 h 847725"/>
                <a:gd name="connsiteX17" fmla="*/ 1022350 w 1098550"/>
                <a:gd name="connsiteY17" fmla="*/ 536575 h 847725"/>
                <a:gd name="connsiteX18" fmla="*/ 892175 w 1098550"/>
                <a:gd name="connsiteY18" fmla="*/ 304800 h 847725"/>
                <a:gd name="connsiteX19" fmla="*/ 428625 w 1098550"/>
                <a:gd name="connsiteY19" fmla="*/ 146050 h 847725"/>
                <a:gd name="connsiteX20" fmla="*/ 530225 w 1098550"/>
                <a:gd name="connsiteY20" fmla="*/ 133350 h 847725"/>
                <a:gd name="connsiteX21" fmla="*/ 371475 w 1098550"/>
                <a:gd name="connsiteY21" fmla="*/ 88900 h 847725"/>
                <a:gd name="connsiteX22" fmla="*/ 0 w 1098550"/>
                <a:gd name="connsiteY22" fmla="*/ 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8550" h="847725">
                  <a:moveTo>
                    <a:pt x="0" y="0"/>
                  </a:moveTo>
                  <a:cubicBezTo>
                    <a:pt x="187589" y="32014"/>
                    <a:pt x="375179" y="64029"/>
                    <a:pt x="450850" y="82550"/>
                  </a:cubicBezTo>
                  <a:cubicBezTo>
                    <a:pt x="526521" y="101071"/>
                    <a:pt x="432858" y="97367"/>
                    <a:pt x="454025" y="111125"/>
                  </a:cubicBezTo>
                  <a:cubicBezTo>
                    <a:pt x="475192" y="124883"/>
                    <a:pt x="570442" y="155046"/>
                    <a:pt x="577850" y="165100"/>
                  </a:cubicBezTo>
                  <a:cubicBezTo>
                    <a:pt x="585258" y="175154"/>
                    <a:pt x="475721" y="165629"/>
                    <a:pt x="498475" y="171450"/>
                  </a:cubicBezTo>
                  <a:cubicBezTo>
                    <a:pt x="521229" y="177271"/>
                    <a:pt x="669925" y="188383"/>
                    <a:pt x="714375" y="200025"/>
                  </a:cubicBezTo>
                  <a:cubicBezTo>
                    <a:pt x="758825" y="211667"/>
                    <a:pt x="760942" y="234950"/>
                    <a:pt x="765175" y="241300"/>
                  </a:cubicBezTo>
                  <a:cubicBezTo>
                    <a:pt x="769408" y="247650"/>
                    <a:pt x="727604" y="233363"/>
                    <a:pt x="739775" y="238125"/>
                  </a:cubicBezTo>
                  <a:cubicBezTo>
                    <a:pt x="751946" y="242887"/>
                    <a:pt x="806450" y="244475"/>
                    <a:pt x="838200" y="269875"/>
                  </a:cubicBezTo>
                  <a:cubicBezTo>
                    <a:pt x="869950" y="295275"/>
                    <a:pt x="918633" y="374650"/>
                    <a:pt x="930275" y="390525"/>
                  </a:cubicBezTo>
                  <a:cubicBezTo>
                    <a:pt x="941917" y="406400"/>
                    <a:pt x="899583" y="357717"/>
                    <a:pt x="908050" y="365125"/>
                  </a:cubicBezTo>
                  <a:cubicBezTo>
                    <a:pt x="916517" y="372533"/>
                    <a:pt x="955675" y="389467"/>
                    <a:pt x="981075" y="434975"/>
                  </a:cubicBezTo>
                  <a:cubicBezTo>
                    <a:pt x="1006475" y="480483"/>
                    <a:pt x="1040871" y="583671"/>
                    <a:pt x="1060450" y="638175"/>
                  </a:cubicBezTo>
                  <a:cubicBezTo>
                    <a:pt x="1080029" y="692679"/>
                    <a:pt x="1098550" y="727075"/>
                    <a:pt x="1098550" y="762000"/>
                  </a:cubicBezTo>
                  <a:cubicBezTo>
                    <a:pt x="1098550" y="796925"/>
                    <a:pt x="1066271" y="847725"/>
                    <a:pt x="1060450" y="847725"/>
                  </a:cubicBezTo>
                  <a:cubicBezTo>
                    <a:pt x="1054629" y="847725"/>
                    <a:pt x="1082146" y="844550"/>
                    <a:pt x="1063625" y="762000"/>
                  </a:cubicBezTo>
                  <a:cubicBezTo>
                    <a:pt x="1045104" y="679450"/>
                    <a:pt x="956204" y="389996"/>
                    <a:pt x="949325" y="352425"/>
                  </a:cubicBezTo>
                  <a:cubicBezTo>
                    <a:pt x="942446" y="314854"/>
                    <a:pt x="1031875" y="544512"/>
                    <a:pt x="1022350" y="536575"/>
                  </a:cubicBezTo>
                  <a:cubicBezTo>
                    <a:pt x="1012825" y="528638"/>
                    <a:pt x="991129" y="369888"/>
                    <a:pt x="892175" y="304800"/>
                  </a:cubicBezTo>
                  <a:cubicBezTo>
                    <a:pt x="793221" y="239713"/>
                    <a:pt x="488950" y="174625"/>
                    <a:pt x="428625" y="146050"/>
                  </a:cubicBezTo>
                  <a:cubicBezTo>
                    <a:pt x="368300" y="117475"/>
                    <a:pt x="539750" y="142875"/>
                    <a:pt x="530225" y="133350"/>
                  </a:cubicBezTo>
                  <a:cubicBezTo>
                    <a:pt x="520700" y="123825"/>
                    <a:pt x="371475" y="88900"/>
                    <a:pt x="371475" y="889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6" name="フリーフォーム 1985">
              <a:extLst>
                <a:ext uri="{FF2B5EF4-FFF2-40B4-BE49-F238E27FC236}">
                  <a16:creationId xmlns:a16="http://schemas.microsoft.com/office/drawing/2014/main" id="{A784CF07-54FA-A6BE-ABCB-04FD3028D6BC}"/>
                </a:ext>
              </a:extLst>
            </p:cNvPr>
            <p:cNvSpPr/>
            <p:nvPr/>
          </p:nvSpPr>
          <p:spPr>
            <a:xfrm>
              <a:off x="6873875" y="2003253"/>
              <a:ext cx="924516" cy="159522"/>
            </a:xfrm>
            <a:custGeom>
              <a:avLst/>
              <a:gdLst>
                <a:gd name="connsiteX0" fmla="*/ 0 w 924516"/>
                <a:gd name="connsiteY0" fmla="*/ 95422 h 159522"/>
                <a:gd name="connsiteX1" fmla="*/ 330200 w 924516"/>
                <a:gd name="connsiteY1" fmla="*/ 139872 h 159522"/>
                <a:gd name="connsiteX2" fmla="*/ 193675 w 924516"/>
                <a:gd name="connsiteY2" fmla="*/ 139872 h 159522"/>
                <a:gd name="connsiteX3" fmla="*/ 660400 w 924516"/>
                <a:gd name="connsiteY3" fmla="*/ 28747 h 159522"/>
                <a:gd name="connsiteX4" fmla="*/ 476250 w 924516"/>
                <a:gd name="connsiteY4" fmla="*/ 95422 h 159522"/>
                <a:gd name="connsiteX5" fmla="*/ 923925 w 924516"/>
                <a:gd name="connsiteY5" fmla="*/ 172 h 159522"/>
                <a:gd name="connsiteX6" fmla="*/ 365125 w 924516"/>
                <a:gd name="connsiteY6" fmla="*/ 123997 h 159522"/>
                <a:gd name="connsiteX7" fmla="*/ 231775 w 924516"/>
                <a:gd name="connsiteY7" fmla="*/ 155747 h 159522"/>
                <a:gd name="connsiteX8" fmla="*/ 254000 w 924516"/>
                <a:gd name="connsiteY8" fmla="*/ 158922 h 159522"/>
                <a:gd name="connsiteX9" fmla="*/ 0 w 924516"/>
                <a:gd name="connsiteY9" fmla="*/ 95422 h 15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4516" h="159522">
                  <a:moveTo>
                    <a:pt x="0" y="95422"/>
                  </a:moveTo>
                  <a:cubicBezTo>
                    <a:pt x="148960" y="113943"/>
                    <a:pt x="297921" y="132464"/>
                    <a:pt x="330200" y="139872"/>
                  </a:cubicBezTo>
                  <a:cubicBezTo>
                    <a:pt x="362479" y="147280"/>
                    <a:pt x="138642" y="158393"/>
                    <a:pt x="193675" y="139872"/>
                  </a:cubicBezTo>
                  <a:cubicBezTo>
                    <a:pt x="248708" y="121351"/>
                    <a:pt x="613304" y="36155"/>
                    <a:pt x="660400" y="28747"/>
                  </a:cubicBezTo>
                  <a:cubicBezTo>
                    <a:pt x="707496" y="21339"/>
                    <a:pt x="432329" y="100184"/>
                    <a:pt x="476250" y="95422"/>
                  </a:cubicBezTo>
                  <a:cubicBezTo>
                    <a:pt x="520171" y="90660"/>
                    <a:pt x="942446" y="-4591"/>
                    <a:pt x="923925" y="172"/>
                  </a:cubicBezTo>
                  <a:cubicBezTo>
                    <a:pt x="905404" y="4935"/>
                    <a:pt x="480483" y="98068"/>
                    <a:pt x="365125" y="123997"/>
                  </a:cubicBezTo>
                  <a:cubicBezTo>
                    <a:pt x="249767" y="149926"/>
                    <a:pt x="250296" y="149926"/>
                    <a:pt x="231775" y="155747"/>
                  </a:cubicBezTo>
                  <a:cubicBezTo>
                    <a:pt x="213254" y="161568"/>
                    <a:pt x="254000" y="158922"/>
                    <a:pt x="254000" y="158922"/>
                  </a:cubicBezTo>
                  <a:lnTo>
                    <a:pt x="0" y="954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7" name="フリーフォーム 1986">
              <a:extLst>
                <a:ext uri="{FF2B5EF4-FFF2-40B4-BE49-F238E27FC236}">
                  <a16:creationId xmlns:a16="http://schemas.microsoft.com/office/drawing/2014/main" id="{D979DE0D-ACF7-DA2A-DED2-650F2FFAA8B9}"/>
                </a:ext>
              </a:extLst>
            </p:cNvPr>
            <p:cNvSpPr/>
            <p:nvPr/>
          </p:nvSpPr>
          <p:spPr>
            <a:xfrm>
              <a:off x="6961959" y="1355653"/>
              <a:ext cx="219156" cy="190600"/>
            </a:xfrm>
            <a:custGeom>
              <a:avLst/>
              <a:gdLst>
                <a:gd name="connsiteX0" fmla="*/ 216716 w 219156"/>
                <a:gd name="connsiteY0" fmla="*/ 28647 h 190600"/>
                <a:gd name="connsiteX1" fmla="*/ 3991 w 219156"/>
                <a:gd name="connsiteY1" fmla="*/ 72 h 190600"/>
                <a:gd name="connsiteX2" fmla="*/ 77016 w 219156"/>
                <a:gd name="connsiteY2" fmla="*/ 38172 h 190600"/>
                <a:gd name="connsiteX3" fmla="*/ 67491 w 219156"/>
                <a:gd name="connsiteY3" fmla="*/ 101672 h 190600"/>
                <a:gd name="connsiteX4" fmla="*/ 92891 w 219156"/>
                <a:gd name="connsiteY4" fmla="*/ 190572 h 190600"/>
                <a:gd name="connsiteX5" fmla="*/ 61141 w 219156"/>
                <a:gd name="connsiteY5" fmla="*/ 92147 h 190600"/>
                <a:gd name="connsiteX6" fmla="*/ 13516 w 219156"/>
                <a:gd name="connsiteY6" fmla="*/ 6422 h 190600"/>
                <a:gd name="connsiteX7" fmla="*/ 115116 w 219156"/>
                <a:gd name="connsiteY7" fmla="*/ 31822 h 190600"/>
                <a:gd name="connsiteX8" fmla="*/ 216716 w 219156"/>
                <a:gd name="connsiteY8" fmla="*/ 28647 h 1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156" h="190600">
                  <a:moveTo>
                    <a:pt x="216716" y="28647"/>
                  </a:moveTo>
                  <a:cubicBezTo>
                    <a:pt x="198195" y="23355"/>
                    <a:pt x="27274" y="-1516"/>
                    <a:pt x="3991" y="72"/>
                  </a:cubicBezTo>
                  <a:cubicBezTo>
                    <a:pt x="-19292" y="1659"/>
                    <a:pt x="66433" y="21239"/>
                    <a:pt x="77016" y="38172"/>
                  </a:cubicBezTo>
                  <a:cubicBezTo>
                    <a:pt x="87599" y="55105"/>
                    <a:pt x="64845" y="76272"/>
                    <a:pt x="67491" y="101672"/>
                  </a:cubicBezTo>
                  <a:cubicBezTo>
                    <a:pt x="70137" y="127072"/>
                    <a:pt x="93949" y="192160"/>
                    <a:pt x="92891" y="190572"/>
                  </a:cubicBezTo>
                  <a:cubicBezTo>
                    <a:pt x="91833" y="188984"/>
                    <a:pt x="74370" y="122839"/>
                    <a:pt x="61141" y="92147"/>
                  </a:cubicBezTo>
                  <a:cubicBezTo>
                    <a:pt x="47912" y="61455"/>
                    <a:pt x="4520" y="16476"/>
                    <a:pt x="13516" y="6422"/>
                  </a:cubicBezTo>
                  <a:cubicBezTo>
                    <a:pt x="22512" y="-3632"/>
                    <a:pt x="87070" y="27060"/>
                    <a:pt x="115116" y="31822"/>
                  </a:cubicBezTo>
                  <a:cubicBezTo>
                    <a:pt x="143162" y="36584"/>
                    <a:pt x="235237" y="33939"/>
                    <a:pt x="216716" y="286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8" name="フリーフォーム 1987">
              <a:extLst>
                <a:ext uri="{FF2B5EF4-FFF2-40B4-BE49-F238E27FC236}">
                  <a16:creationId xmlns:a16="http://schemas.microsoft.com/office/drawing/2014/main" id="{AA5459DE-0270-4BA7-47B0-9D12FBAB77B9}"/>
                </a:ext>
              </a:extLst>
            </p:cNvPr>
            <p:cNvSpPr/>
            <p:nvPr/>
          </p:nvSpPr>
          <p:spPr>
            <a:xfrm>
              <a:off x="7136073" y="1389216"/>
              <a:ext cx="303378" cy="284856"/>
            </a:xfrm>
            <a:custGeom>
              <a:avLst/>
              <a:gdLst>
                <a:gd name="connsiteX0" fmla="*/ 1327 w 303378"/>
                <a:gd name="connsiteY0" fmla="*/ 1434 h 284856"/>
                <a:gd name="connsiteX1" fmla="*/ 169602 w 303378"/>
                <a:gd name="connsiteY1" fmla="*/ 207809 h 284856"/>
                <a:gd name="connsiteX2" fmla="*/ 169602 w 303378"/>
                <a:gd name="connsiteY2" fmla="*/ 239559 h 284856"/>
                <a:gd name="connsiteX3" fmla="*/ 302952 w 303378"/>
                <a:gd name="connsiteY3" fmla="*/ 274484 h 284856"/>
                <a:gd name="connsiteX4" fmla="*/ 210877 w 303378"/>
                <a:gd name="connsiteY4" fmla="*/ 277659 h 284856"/>
                <a:gd name="connsiteX5" fmla="*/ 179127 w 303378"/>
                <a:gd name="connsiteY5" fmla="*/ 185584 h 284856"/>
                <a:gd name="connsiteX6" fmla="*/ 93402 w 303378"/>
                <a:gd name="connsiteY6" fmla="*/ 118909 h 284856"/>
                <a:gd name="connsiteX7" fmla="*/ 1327 w 303378"/>
                <a:gd name="connsiteY7" fmla="*/ 1434 h 2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3378" h="284856">
                  <a:moveTo>
                    <a:pt x="1327" y="1434"/>
                  </a:moveTo>
                  <a:cubicBezTo>
                    <a:pt x="14027" y="16251"/>
                    <a:pt x="141556" y="168122"/>
                    <a:pt x="169602" y="207809"/>
                  </a:cubicBezTo>
                  <a:cubicBezTo>
                    <a:pt x="197648" y="247497"/>
                    <a:pt x="147377" y="228447"/>
                    <a:pt x="169602" y="239559"/>
                  </a:cubicBezTo>
                  <a:cubicBezTo>
                    <a:pt x="191827" y="250671"/>
                    <a:pt x="296073" y="268134"/>
                    <a:pt x="302952" y="274484"/>
                  </a:cubicBezTo>
                  <a:cubicBezTo>
                    <a:pt x="309831" y="280834"/>
                    <a:pt x="231514" y="292476"/>
                    <a:pt x="210877" y="277659"/>
                  </a:cubicBezTo>
                  <a:cubicBezTo>
                    <a:pt x="190240" y="262842"/>
                    <a:pt x="198706" y="212042"/>
                    <a:pt x="179127" y="185584"/>
                  </a:cubicBezTo>
                  <a:cubicBezTo>
                    <a:pt x="159548" y="159126"/>
                    <a:pt x="116156" y="146955"/>
                    <a:pt x="93402" y="118909"/>
                  </a:cubicBezTo>
                  <a:cubicBezTo>
                    <a:pt x="70648" y="90863"/>
                    <a:pt x="-11373" y="-13383"/>
                    <a:pt x="1327" y="14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9" name="フリーフォーム 1988">
              <a:extLst>
                <a:ext uri="{FF2B5EF4-FFF2-40B4-BE49-F238E27FC236}">
                  <a16:creationId xmlns:a16="http://schemas.microsoft.com/office/drawing/2014/main" id="{A50B6B3E-547E-E617-37A1-47B2F0C110FB}"/>
                </a:ext>
              </a:extLst>
            </p:cNvPr>
            <p:cNvSpPr/>
            <p:nvPr/>
          </p:nvSpPr>
          <p:spPr>
            <a:xfrm>
              <a:off x="7060790" y="1377222"/>
              <a:ext cx="229270" cy="318755"/>
            </a:xfrm>
            <a:custGeom>
              <a:avLst/>
              <a:gdLst>
                <a:gd name="connsiteX0" fmla="*/ 48035 w 229270"/>
                <a:gd name="connsiteY0" fmla="*/ 728 h 318755"/>
                <a:gd name="connsiteX1" fmla="*/ 225835 w 229270"/>
                <a:gd name="connsiteY1" fmla="*/ 264253 h 318755"/>
                <a:gd name="connsiteX2" fmla="*/ 162335 w 229270"/>
                <a:gd name="connsiteY2" fmla="*/ 311878 h 318755"/>
                <a:gd name="connsiteX3" fmla="*/ 124235 w 229270"/>
                <a:gd name="connsiteY3" fmla="*/ 289653 h 318755"/>
                <a:gd name="connsiteX4" fmla="*/ 95660 w 229270"/>
                <a:gd name="connsiteY4" fmla="*/ 318228 h 318755"/>
                <a:gd name="connsiteX5" fmla="*/ 410 w 229270"/>
                <a:gd name="connsiteY5" fmla="*/ 308703 h 318755"/>
                <a:gd name="connsiteX6" fmla="*/ 136935 w 229270"/>
                <a:gd name="connsiteY6" fmla="*/ 315053 h 318755"/>
                <a:gd name="connsiteX7" fmla="*/ 203610 w 229270"/>
                <a:gd name="connsiteY7" fmla="*/ 261078 h 318755"/>
                <a:gd name="connsiteX8" fmla="*/ 146460 w 229270"/>
                <a:gd name="connsiteY8" fmla="*/ 178528 h 318755"/>
                <a:gd name="connsiteX9" fmla="*/ 162335 w 229270"/>
                <a:gd name="connsiteY9" fmla="*/ 184878 h 318755"/>
                <a:gd name="connsiteX10" fmla="*/ 48035 w 229270"/>
                <a:gd name="connsiteY10" fmla="*/ 728 h 31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270" h="318755">
                  <a:moveTo>
                    <a:pt x="48035" y="728"/>
                  </a:moveTo>
                  <a:cubicBezTo>
                    <a:pt x="58618" y="13957"/>
                    <a:pt x="206785" y="212395"/>
                    <a:pt x="225835" y="264253"/>
                  </a:cubicBezTo>
                  <a:cubicBezTo>
                    <a:pt x="244885" y="316111"/>
                    <a:pt x="179268" y="307645"/>
                    <a:pt x="162335" y="311878"/>
                  </a:cubicBezTo>
                  <a:cubicBezTo>
                    <a:pt x="145402" y="316111"/>
                    <a:pt x="135347" y="288595"/>
                    <a:pt x="124235" y="289653"/>
                  </a:cubicBezTo>
                  <a:cubicBezTo>
                    <a:pt x="113123" y="290711"/>
                    <a:pt x="116298" y="315053"/>
                    <a:pt x="95660" y="318228"/>
                  </a:cubicBezTo>
                  <a:cubicBezTo>
                    <a:pt x="75023" y="321403"/>
                    <a:pt x="-6469" y="309232"/>
                    <a:pt x="410" y="308703"/>
                  </a:cubicBezTo>
                  <a:cubicBezTo>
                    <a:pt x="7289" y="308174"/>
                    <a:pt x="103068" y="322991"/>
                    <a:pt x="136935" y="315053"/>
                  </a:cubicBezTo>
                  <a:cubicBezTo>
                    <a:pt x="170802" y="307116"/>
                    <a:pt x="202023" y="283832"/>
                    <a:pt x="203610" y="261078"/>
                  </a:cubicBezTo>
                  <a:cubicBezTo>
                    <a:pt x="205197" y="238324"/>
                    <a:pt x="153339" y="191228"/>
                    <a:pt x="146460" y="178528"/>
                  </a:cubicBezTo>
                  <a:cubicBezTo>
                    <a:pt x="139581" y="165828"/>
                    <a:pt x="177152" y="211336"/>
                    <a:pt x="162335" y="184878"/>
                  </a:cubicBezTo>
                  <a:cubicBezTo>
                    <a:pt x="147518" y="158420"/>
                    <a:pt x="37452" y="-12501"/>
                    <a:pt x="48035" y="7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0" name="フリーフォーム 1989">
              <a:extLst>
                <a:ext uri="{FF2B5EF4-FFF2-40B4-BE49-F238E27FC236}">
                  <a16:creationId xmlns:a16="http://schemas.microsoft.com/office/drawing/2014/main" id="{AB947CD9-39AF-3857-D23B-142EC612BD44}"/>
                </a:ext>
              </a:extLst>
            </p:cNvPr>
            <p:cNvSpPr/>
            <p:nvPr/>
          </p:nvSpPr>
          <p:spPr>
            <a:xfrm>
              <a:off x="6991239" y="1736716"/>
              <a:ext cx="571643" cy="206727"/>
            </a:xfrm>
            <a:custGeom>
              <a:avLst/>
              <a:gdLst>
                <a:gd name="connsiteX0" fmla="*/ 111 w 571643"/>
                <a:gd name="connsiteY0" fmla="*/ 38109 h 206727"/>
                <a:gd name="connsiteX1" fmla="*/ 244586 w 571643"/>
                <a:gd name="connsiteY1" fmla="*/ 9 h 206727"/>
                <a:gd name="connsiteX2" fmla="*/ 193786 w 571643"/>
                <a:gd name="connsiteY2" fmla="*/ 34934 h 206727"/>
                <a:gd name="connsiteX3" fmla="*/ 276336 w 571643"/>
                <a:gd name="connsiteY3" fmla="*/ 85734 h 206727"/>
                <a:gd name="connsiteX4" fmla="*/ 301736 w 571643"/>
                <a:gd name="connsiteY4" fmla="*/ 130184 h 206727"/>
                <a:gd name="connsiteX5" fmla="*/ 425561 w 571643"/>
                <a:gd name="connsiteY5" fmla="*/ 200034 h 206727"/>
                <a:gd name="connsiteX6" fmla="*/ 571611 w 571643"/>
                <a:gd name="connsiteY6" fmla="*/ 203209 h 206727"/>
                <a:gd name="connsiteX7" fmla="*/ 412861 w 571643"/>
                <a:gd name="connsiteY7" fmla="*/ 193684 h 206727"/>
                <a:gd name="connsiteX8" fmla="*/ 276336 w 571643"/>
                <a:gd name="connsiteY8" fmla="*/ 101609 h 206727"/>
                <a:gd name="connsiteX9" fmla="*/ 235061 w 571643"/>
                <a:gd name="connsiteY9" fmla="*/ 25409 h 206727"/>
                <a:gd name="connsiteX10" fmla="*/ 244586 w 571643"/>
                <a:gd name="connsiteY10" fmla="*/ 31759 h 206727"/>
                <a:gd name="connsiteX11" fmla="*/ 212836 w 571643"/>
                <a:gd name="connsiteY11" fmla="*/ 25409 h 206727"/>
                <a:gd name="connsiteX12" fmla="*/ 111 w 571643"/>
                <a:gd name="connsiteY12" fmla="*/ 38109 h 20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43" h="206727">
                  <a:moveTo>
                    <a:pt x="111" y="38109"/>
                  </a:moveTo>
                  <a:cubicBezTo>
                    <a:pt x="5403" y="33876"/>
                    <a:pt x="212307" y="538"/>
                    <a:pt x="244586" y="9"/>
                  </a:cubicBezTo>
                  <a:cubicBezTo>
                    <a:pt x="276865" y="-520"/>
                    <a:pt x="188494" y="20647"/>
                    <a:pt x="193786" y="34934"/>
                  </a:cubicBezTo>
                  <a:cubicBezTo>
                    <a:pt x="199078" y="49221"/>
                    <a:pt x="258344" y="69859"/>
                    <a:pt x="276336" y="85734"/>
                  </a:cubicBezTo>
                  <a:cubicBezTo>
                    <a:pt x="294328" y="101609"/>
                    <a:pt x="276865" y="111134"/>
                    <a:pt x="301736" y="130184"/>
                  </a:cubicBezTo>
                  <a:cubicBezTo>
                    <a:pt x="326607" y="149234"/>
                    <a:pt x="380582" y="187863"/>
                    <a:pt x="425561" y="200034"/>
                  </a:cubicBezTo>
                  <a:cubicBezTo>
                    <a:pt x="470540" y="212205"/>
                    <a:pt x="573728" y="204267"/>
                    <a:pt x="571611" y="203209"/>
                  </a:cubicBezTo>
                  <a:cubicBezTo>
                    <a:pt x="569494" y="202151"/>
                    <a:pt x="462073" y="210617"/>
                    <a:pt x="412861" y="193684"/>
                  </a:cubicBezTo>
                  <a:cubicBezTo>
                    <a:pt x="363649" y="176751"/>
                    <a:pt x="305969" y="129655"/>
                    <a:pt x="276336" y="101609"/>
                  </a:cubicBezTo>
                  <a:cubicBezTo>
                    <a:pt x="246703" y="73563"/>
                    <a:pt x="240353" y="37051"/>
                    <a:pt x="235061" y="25409"/>
                  </a:cubicBezTo>
                  <a:cubicBezTo>
                    <a:pt x="229769" y="13767"/>
                    <a:pt x="248290" y="31759"/>
                    <a:pt x="244586" y="31759"/>
                  </a:cubicBezTo>
                  <a:cubicBezTo>
                    <a:pt x="240882" y="31759"/>
                    <a:pt x="246173" y="26467"/>
                    <a:pt x="212836" y="25409"/>
                  </a:cubicBezTo>
                  <a:cubicBezTo>
                    <a:pt x="179499" y="24351"/>
                    <a:pt x="-5181" y="42342"/>
                    <a:pt x="111" y="381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1" name="フリーフォーム 1990">
              <a:extLst>
                <a:ext uri="{FF2B5EF4-FFF2-40B4-BE49-F238E27FC236}">
                  <a16:creationId xmlns:a16="http://schemas.microsoft.com/office/drawing/2014/main" id="{B1DAA491-46FA-7F9F-286E-46513544C6C2}"/>
                </a:ext>
              </a:extLst>
            </p:cNvPr>
            <p:cNvSpPr/>
            <p:nvPr/>
          </p:nvSpPr>
          <p:spPr>
            <a:xfrm>
              <a:off x="7210425" y="1635125"/>
              <a:ext cx="187325" cy="229447"/>
            </a:xfrm>
            <a:custGeom>
              <a:avLst/>
              <a:gdLst>
                <a:gd name="connsiteX0" fmla="*/ 187325 w 187325"/>
                <a:gd name="connsiteY0" fmla="*/ 0 h 229447"/>
                <a:gd name="connsiteX1" fmla="*/ 31750 w 187325"/>
                <a:gd name="connsiteY1" fmla="*/ 104775 h 229447"/>
                <a:gd name="connsiteX2" fmla="*/ 85725 w 187325"/>
                <a:gd name="connsiteY2" fmla="*/ 228600 h 229447"/>
                <a:gd name="connsiteX3" fmla="*/ 47625 w 187325"/>
                <a:gd name="connsiteY3" fmla="*/ 155575 h 229447"/>
                <a:gd name="connsiteX4" fmla="*/ 31750 w 187325"/>
                <a:gd name="connsiteY4" fmla="*/ 82550 h 229447"/>
                <a:gd name="connsiteX5" fmla="*/ 0 w 187325"/>
                <a:gd name="connsiteY5" fmla="*/ 98425 h 229447"/>
                <a:gd name="connsiteX6" fmla="*/ 187325 w 187325"/>
                <a:gd name="connsiteY6" fmla="*/ 0 h 22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325" h="229447">
                  <a:moveTo>
                    <a:pt x="187325" y="0"/>
                  </a:moveTo>
                  <a:cubicBezTo>
                    <a:pt x="118004" y="33337"/>
                    <a:pt x="48683" y="66675"/>
                    <a:pt x="31750" y="104775"/>
                  </a:cubicBezTo>
                  <a:cubicBezTo>
                    <a:pt x="14817" y="142875"/>
                    <a:pt x="83079" y="220133"/>
                    <a:pt x="85725" y="228600"/>
                  </a:cubicBezTo>
                  <a:cubicBezTo>
                    <a:pt x="88371" y="237067"/>
                    <a:pt x="56621" y="179917"/>
                    <a:pt x="47625" y="155575"/>
                  </a:cubicBezTo>
                  <a:cubicBezTo>
                    <a:pt x="38629" y="131233"/>
                    <a:pt x="39687" y="92075"/>
                    <a:pt x="31750" y="82550"/>
                  </a:cubicBezTo>
                  <a:cubicBezTo>
                    <a:pt x="23813" y="73025"/>
                    <a:pt x="0" y="98425"/>
                    <a:pt x="0" y="98425"/>
                  </a:cubicBezTo>
                  <a:lnTo>
                    <a:pt x="18732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2" name="フリーフォーム 1991">
              <a:extLst>
                <a:ext uri="{FF2B5EF4-FFF2-40B4-BE49-F238E27FC236}">
                  <a16:creationId xmlns:a16="http://schemas.microsoft.com/office/drawing/2014/main" id="{CF545609-2CAF-5FC2-C20C-2012701EDF20}"/>
                </a:ext>
              </a:extLst>
            </p:cNvPr>
            <p:cNvSpPr/>
            <p:nvPr/>
          </p:nvSpPr>
          <p:spPr>
            <a:xfrm>
              <a:off x="7448002" y="1644483"/>
              <a:ext cx="191457" cy="299226"/>
            </a:xfrm>
            <a:custGeom>
              <a:avLst/>
              <a:gdLst>
                <a:gd name="connsiteX0" fmla="*/ 548 w 191457"/>
                <a:gd name="connsiteY0" fmla="*/ 167 h 299226"/>
                <a:gd name="connsiteX1" fmla="*/ 149773 w 191457"/>
                <a:gd name="connsiteY1" fmla="*/ 123992 h 299226"/>
                <a:gd name="connsiteX2" fmla="*/ 191048 w 191457"/>
                <a:gd name="connsiteY2" fmla="*/ 206542 h 299226"/>
                <a:gd name="connsiteX3" fmla="*/ 159298 w 191457"/>
                <a:gd name="connsiteY3" fmla="*/ 273217 h 299226"/>
                <a:gd name="connsiteX4" fmla="*/ 548 w 191457"/>
                <a:gd name="connsiteY4" fmla="*/ 298617 h 299226"/>
                <a:gd name="connsiteX5" fmla="*/ 146598 w 191457"/>
                <a:gd name="connsiteY5" fmla="*/ 250992 h 299226"/>
                <a:gd name="connsiteX6" fmla="*/ 187873 w 191457"/>
                <a:gd name="connsiteY6" fmla="*/ 203367 h 299226"/>
                <a:gd name="connsiteX7" fmla="*/ 149773 w 191457"/>
                <a:gd name="connsiteY7" fmla="*/ 228767 h 299226"/>
                <a:gd name="connsiteX8" fmla="*/ 137073 w 191457"/>
                <a:gd name="connsiteY8" fmla="*/ 152567 h 299226"/>
                <a:gd name="connsiteX9" fmla="*/ 79923 w 191457"/>
                <a:gd name="connsiteY9" fmla="*/ 108117 h 299226"/>
                <a:gd name="connsiteX10" fmla="*/ 175173 w 191457"/>
                <a:gd name="connsiteY10" fmla="*/ 181142 h 299226"/>
                <a:gd name="connsiteX11" fmla="*/ 102148 w 191457"/>
                <a:gd name="connsiteY11" fmla="*/ 98592 h 299226"/>
                <a:gd name="connsiteX12" fmla="*/ 548 w 191457"/>
                <a:gd name="connsiteY12" fmla="*/ 167 h 29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457" h="299226">
                  <a:moveTo>
                    <a:pt x="548" y="167"/>
                  </a:moveTo>
                  <a:cubicBezTo>
                    <a:pt x="8485" y="4400"/>
                    <a:pt x="118023" y="89596"/>
                    <a:pt x="149773" y="123992"/>
                  </a:cubicBezTo>
                  <a:cubicBezTo>
                    <a:pt x="181523" y="158388"/>
                    <a:pt x="189461" y="181671"/>
                    <a:pt x="191048" y="206542"/>
                  </a:cubicBezTo>
                  <a:cubicBezTo>
                    <a:pt x="192636" y="231413"/>
                    <a:pt x="191048" y="257871"/>
                    <a:pt x="159298" y="273217"/>
                  </a:cubicBezTo>
                  <a:cubicBezTo>
                    <a:pt x="127548" y="288563"/>
                    <a:pt x="2665" y="302321"/>
                    <a:pt x="548" y="298617"/>
                  </a:cubicBezTo>
                  <a:cubicBezTo>
                    <a:pt x="-1569" y="294913"/>
                    <a:pt x="115377" y="266867"/>
                    <a:pt x="146598" y="250992"/>
                  </a:cubicBezTo>
                  <a:cubicBezTo>
                    <a:pt x="177819" y="235117"/>
                    <a:pt x="187344" y="207071"/>
                    <a:pt x="187873" y="203367"/>
                  </a:cubicBezTo>
                  <a:cubicBezTo>
                    <a:pt x="188402" y="199663"/>
                    <a:pt x="158240" y="237234"/>
                    <a:pt x="149773" y="228767"/>
                  </a:cubicBezTo>
                  <a:cubicBezTo>
                    <a:pt x="141306" y="220300"/>
                    <a:pt x="148715" y="172675"/>
                    <a:pt x="137073" y="152567"/>
                  </a:cubicBezTo>
                  <a:cubicBezTo>
                    <a:pt x="125431" y="132459"/>
                    <a:pt x="73573" y="103355"/>
                    <a:pt x="79923" y="108117"/>
                  </a:cubicBezTo>
                  <a:cubicBezTo>
                    <a:pt x="86273" y="112879"/>
                    <a:pt x="171469" y="182729"/>
                    <a:pt x="175173" y="181142"/>
                  </a:cubicBezTo>
                  <a:cubicBezTo>
                    <a:pt x="178877" y="179555"/>
                    <a:pt x="131252" y="123992"/>
                    <a:pt x="102148" y="98592"/>
                  </a:cubicBezTo>
                  <a:cubicBezTo>
                    <a:pt x="73044" y="73192"/>
                    <a:pt x="-7389" y="-4066"/>
                    <a:pt x="548" y="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3" name="フリーフォーム 1992">
              <a:extLst>
                <a:ext uri="{FF2B5EF4-FFF2-40B4-BE49-F238E27FC236}">
                  <a16:creationId xmlns:a16="http://schemas.microsoft.com/office/drawing/2014/main" id="{101464F1-1DC1-5B00-18AC-A4FCFE7D1981}"/>
                </a:ext>
              </a:extLst>
            </p:cNvPr>
            <p:cNvSpPr/>
            <p:nvPr/>
          </p:nvSpPr>
          <p:spPr>
            <a:xfrm>
              <a:off x="7216716" y="1662801"/>
              <a:ext cx="293911" cy="213910"/>
            </a:xfrm>
            <a:custGeom>
              <a:avLst/>
              <a:gdLst>
                <a:gd name="connsiteX0" fmla="*/ 59 w 293911"/>
                <a:gd name="connsiteY0" fmla="*/ 51699 h 213910"/>
                <a:gd name="connsiteX1" fmla="*/ 203259 w 293911"/>
                <a:gd name="connsiteY1" fmla="*/ 29474 h 213910"/>
                <a:gd name="connsiteX2" fmla="*/ 174684 w 293911"/>
                <a:gd name="connsiteY2" fmla="*/ 23124 h 213910"/>
                <a:gd name="connsiteX3" fmla="*/ 254059 w 293911"/>
                <a:gd name="connsiteY3" fmla="*/ 32649 h 213910"/>
                <a:gd name="connsiteX4" fmla="*/ 273109 w 293911"/>
                <a:gd name="connsiteY4" fmla="*/ 105674 h 213910"/>
                <a:gd name="connsiteX5" fmla="*/ 254059 w 293911"/>
                <a:gd name="connsiteY5" fmla="*/ 137424 h 213910"/>
                <a:gd name="connsiteX6" fmla="*/ 85784 w 293911"/>
                <a:gd name="connsiteY6" fmla="*/ 213624 h 213910"/>
                <a:gd name="connsiteX7" fmla="*/ 228659 w 293911"/>
                <a:gd name="connsiteY7" fmla="*/ 162824 h 213910"/>
                <a:gd name="connsiteX8" fmla="*/ 292159 w 293911"/>
                <a:gd name="connsiteY8" fmla="*/ 146949 h 213910"/>
                <a:gd name="connsiteX9" fmla="*/ 263584 w 293911"/>
                <a:gd name="connsiteY9" fmla="*/ 29474 h 213910"/>
                <a:gd name="connsiteX10" fmla="*/ 136584 w 293911"/>
                <a:gd name="connsiteY10" fmla="*/ 19949 h 213910"/>
                <a:gd name="connsiteX11" fmla="*/ 181034 w 293911"/>
                <a:gd name="connsiteY11" fmla="*/ 899 h 213910"/>
                <a:gd name="connsiteX12" fmla="*/ 59 w 293911"/>
                <a:gd name="connsiteY12" fmla="*/ 51699 h 2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911" h="213910">
                  <a:moveTo>
                    <a:pt x="59" y="51699"/>
                  </a:moveTo>
                  <a:cubicBezTo>
                    <a:pt x="3763" y="56461"/>
                    <a:pt x="174155" y="34236"/>
                    <a:pt x="203259" y="29474"/>
                  </a:cubicBezTo>
                  <a:cubicBezTo>
                    <a:pt x="232363" y="24712"/>
                    <a:pt x="166217" y="22595"/>
                    <a:pt x="174684" y="23124"/>
                  </a:cubicBezTo>
                  <a:cubicBezTo>
                    <a:pt x="183151" y="23653"/>
                    <a:pt x="237655" y="18891"/>
                    <a:pt x="254059" y="32649"/>
                  </a:cubicBezTo>
                  <a:cubicBezTo>
                    <a:pt x="270463" y="46407"/>
                    <a:pt x="273109" y="88212"/>
                    <a:pt x="273109" y="105674"/>
                  </a:cubicBezTo>
                  <a:cubicBezTo>
                    <a:pt x="273109" y="123136"/>
                    <a:pt x="285280" y="119432"/>
                    <a:pt x="254059" y="137424"/>
                  </a:cubicBezTo>
                  <a:cubicBezTo>
                    <a:pt x="222838" y="155416"/>
                    <a:pt x="90017" y="209391"/>
                    <a:pt x="85784" y="213624"/>
                  </a:cubicBezTo>
                  <a:cubicBezTo>
                    <a:pt x="81551" y="217857"/>
                    <a:pt x="194263" y="173937"/>
                    <a:pt x="228659" y="162824"/>
                  </a:cubicBezTo>
                  <a:cubicBezTo>
                    <a:pt x="263055" y="151711"/>
                    <a:pt x="286338" y="169174"/>
                    <a:pt x="292159" y="146949"/>
                  </a:cubicBezTo>
                  <a:cubicBezTo>
                    <a:pt x="297980" y="124724"/>
                    <a:pt x="289513" y="50641"/>
                    <a:pt x="263584" y="29474"/>
                  </a:cubicBezTo>
                  <a:cubicBezTo>
                    <a:pt x="237655" y="8307"/>
                    <a:pt x="150342" y="24711"/>
                    <a:pt x="136584" y="19949"/>
                  </a:cubicBezTo>
                  <a:cubicBezTo>
                    <a:pt x="122826" y="15187"/>
                    <a:pt x="196380" y="-4393"/>
                    <a:pt x="181034" y="899"/>
                  </a:cubicBezTo>
                  <a:cubicBezTo>
                    <a:pt x="165688" y="6191"/>
                    <a:pt x="-3645" y="46937"/>
                    <a:pt x="59" y="516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4" name="フリーフォーム 1993">
              <a:extLst>
                <a:ext uri="{FF2B5EF4-FFF2-40B4-BE49-F238E27FC236}">
                  <a16:creationId xmlns:a16="http://schemas.microsoft.com/office/drawing/2014/main" id="{D27247B3-3DBC-FF49-27BF-D792634AEA9B}"/>
                </a:ext>
              </a:extLst>
            </p:cNvPr>
            <p:cNvSpPr/>
            <p:nvPr/>
          </p:nvSpPr>
          <p:spPr>
            <a:xfrm>
              <a:off x="7222791" y="1663633"/>
              <a:ext cx="92780" cy="213678"/>
            </a:xfrm>
            <a:custGeom>
              <a:avLst/>
              <a:gdLst>
                <a:gd name="connsiteX0" fmla="*/ 92409 w 92780"/>
                <a:gd name="connsiteY0" fmla="*/ 67 h 213678"/>
                <a:gd name="connsiteX1" fmla="*/ 70184 w 92780"/>
                <a:gd name="connsiteY1" fmla="*/ 66742 h 213678"/>
                <a:gd name="connsiteX2" fmla="*/ 47959 w 92780"/>
                <a:gd name="connsiteY2" fmla="*/ 111192 h 213678"/>
                <a:gd name="connsiteX3" fmla="*/ 73359 w 92780"/>
                <a:gd name="connsiteY3" fmla="*/ 212792 h 213678"/>
                <a:gd name="connsiteX4" fmla="*/ 32084 w 92780"/>
                <a:gd name="connsiteY4" fmla="*/ 155642 h 213678"/>
                <a:gd name="connsiteX5" fmla="*/ 334 w 92780"/>
                <a:gd name="connsiteY5" fmla="*/ 69917 h 213678"/>
                <a:gd name="connsiteX6" fmla="*/ 16209 w 92780"/>
                <a:gd name="connsiteY6" fmla="*/ 79442 h 213678"/>
                <a:gd name="connsiteX7" fmla="*/ 28909 w 92780"/>
                <a:gd name="connsiteY7" fmla="*/ 66742 h 213678"/>
                <a:gd name="connsiteX8" fmla="*/ 51134 w 92780"/>
                <a:gd name="connsiteY8" fmla="*/ 54042 h 213678"/>
                <a:gd name="connsiteX9" fmla="*/ 92409 w 92780"/>
                <a:gd name="connsiteY9" fmla="*/ 67 h 21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80" h="213678">
                  <a:moveTo>
                    <a:pt x="92409" y="67"/>
                  </a:moveTo>
                  <a:cubicBezTo>
                    <a:pt x="95584" y="2184"/>
                    <a:pt x="77592" y="48221"/>
                    <a:pt x="70184" y="66742"/>
                  </a:cubicBezTo>
                  <a:cubicBezTo>
                    <a:pt x="62776" y="85263"/>
                    <a:pt x="47430" y="86850"/>
                    <a:pt x="47959" y="111192"/>
                  </a:cubicBezTo>
                  <a:cubicBezTo>
                    <a:pt x="48488" y="135534"/>
                    <a:pt x="76005" y="205384"/>
                    <a:pt x="73359" y="212792"/>
                  </a:cubicBezTo>
                  <a:cubicBezTo>
                    <a:pt x="70713" y="220200"/>
                    <a:pt x="44255" y="179455"/>
                    <a:pt x="32084" y="155642"/>
                  </a:cubicBezTo>
                  <a:cubicBezTo>
                    <a:pt x="19913" y="131830"/>
                    <a:pt x="2980" y="82617"/>
                    <a:pt x="334" y="69917"/>
                  </a:cubicBezTo>
                  <a:cubicBezTo>
                    <a:pt x="-2312" y="57217"/>
                    <a:pt x="11446" y="79971"/>
                    <a:pt x="16209" y="79442"/>
                  </a:cubicBezTo>
                  <a:cubicBezTo>
                    <a:pt x="20971" y="78913"/>
                    <a:pt x="23088" y="70975"/>
                    <a:pt x="28909" y="66742"/>
                  </a:cubicBezTo>
                  <a:cubicBezTo>
                    <a:pt x="34730" y="62509"/>
                    <a:pt x="44255" y="61450"/>
                    <a:pt x="51134" y="54042"/>
                  </a:cubicBezTo>
                  <a:cubicBezTo>
                    <a:pt x="58013" y="46634"/>
                    <a:pt x="89234" y="-2050"/>
                    <a:pt x="92409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5" name="フリーフォーム 1994">
              <a:extLst>
                <a:ext uri="{FF2B5EF4-FFF2-40B4-BE49-F238E27FC236}">
                  <a16:creationId xmlns:a16="http://schemas.microsoft.com/office/drawing/2014/main" id="{846EF19F-02C6-9CB0-E954-63922ADCFEEF}"/>
                </a:ext>
              </a:extLst>
            </p:cNvPr>
            <p:cNvSpPr/>
            <p:nvPr/>
          </p:nvSpPr>
          <p:spPr>
            <a:xfrm>
              <a:off x="7269738" y="1679506"/>
              <a:ext cx="178960" cy="190569"/>
            </a:xfrm>
            <a:custGeom>
              <a:avLst/>
              <a:gdLst>
                <a:gd name="connsiteX0" fmla="*/ 1012 w 178960"/>
                <a:gd name="connsiteY0" fmla="*/ 69 h 190569"/>
                <a:gd name="connsiteX1" fmla="*/ 45462 w 178960"/>
                <a:gd name="connsiteY1" fmla="*/ 28644 h 190569"/>
                <a:gd name="connsiteX2" fmla="*/ 131187 w 178960"/>
                <a:gd name="connsiteY2" fmla="*/ 47694 h 190569"/>
                <a:gd name="connsiteX3" fmla="*/ 140712 w 178960"/>
                <a:gd name="connsiteY3" fmla="*/ 88969 h 190569"/>
                <a:gd name="connsiteX4" fmla="*/ 137537 w 178960"/>
                <a:gd name="connsiteY4" fmla="*/ 139769 h 190569"/>
                <a:gd name="connsiteX5" fmla="*/ 42287 w 178960"/>
                <a:gd name="connsiteY5" fmla="*/ 190569 h 190569"/>
                <a:gd name="connsiteX6" fmla="*/ 166112 w 178960"/>
                <a:gd name="connsiteY6" fmla="*/ 139769 h 190569"/>
                <a:gd name="connsiteX7" fmla="*/ 166112 w 178960"/>
                <a:gd name="connsiteY7" fmla="*/ 92144 h 190569"/>
                <a:gd name="connsiteX8" fmla="*/ 86737 w 178960"/>
                <a:gd name="connsiteY8" fmla="*/ 22294 h 190569"/>
                <a:gd name="connsiteX9" fmla="*/ 1012 w 178960"/>
                <a:gd name="connsiteY9" fmla="*/ 69 h 19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960" h="190569">
                  <a:moveTo>
                    <a:pt x="1012" y="69"/>
                  </a:moveTo>
                  <a:cubicBezTo>
                    <a:pt x="-5867" y="1127"/>
                    <a:pt x="23766" y="20707"/>
                    <a:pt x="45462" y="28644"/>
                  </a:cubicBezTo>
                  <a:cubicBezTo>
                    <a:pt x="67158" y="36581"/>
                    <a:pt x="115312" y="37640"/>
                    <a:pt x="131187" y="47694"/>
                  </a:cubicBezTo>
                  <a:cubicBezTo>
                    <a:pt x="147062" y="57748"/>
                    <a:pt x="139654" y="73623"/>
                    <a:pt x="140712" y="88969"/>
                  </a:cubicBezTo>
                  <a:cubicBezTo>
                    <a:pt x="141770" y="104315"/>
                    <a:pt x="153941" y="122836"/>
                    <a:pt x="137537" y="139769"/>
                  </a:cubicBezTo>
                  <a:cubicBezTo>
                    <a:pt x="121133" y="156702"/>
                    <a:pt x="37525" y="190569"/>
                    <a:pt x="42287" y="190569"/>
                  </a:cubicBezTo>
                  <a:cubicBezTo>
                    <a:pt x="47049" y="190569"/>
                    <a:pt x="145475" y="156173"/>
                    <a:pt x="166112" y="139769"/>
                  </a:cubicBezTo>
                  <a:cubicBezTo>
                    <a:pt x="186749" y="123365"/>
                    <a:pt x="179341" y="111723"/>
                    <a:pt x="166112" y="92144"/>
                  </a:cubicBezTo>
                  <a:cubicBezTo>
                    <a:pt x="152883" y="72565"/>
                    <a:pt x="107904" y="34465"/>
                    <a:pt x="86737" y="22294"/>
                  </a:cubicBezTo>
                  <a:cubicBezTo>
                    <a:pt x="65570" y="10123"/>
                    <a:pt x="7891" y="-989"/>
                    <a:pt x="1012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6" name="フリーフォーム 1995">
              <a:extLst>
                <a:ext uri="{FF2B5EF4-FFF2-40B4-BE49-F238E27FC236}">
                  <a16:creationId xmlns:a16="http://schemas.microsoft.com/office/drawing/2014/main" id="{6C7759D7-CD43-E7D7-DFD8-C28CE9F3DA09}"/>
                </a:ext>
              </a:extLst>
            </p:cNvPr>
            <p:cNvSpPr/>
            <p:nvPr/>
          </p:nvSpPr>
          <p:spPr>
            <a:xfrm>
              <a:off x="7234892" y="1701365"/>
              <a:ext cx="192067" cy="88011"/>
            </a:xfrm>
            <a:custGeom>
              <a:avLst/>
              <a:gdLst>
                <a:gd name="connsiteX0" fmla="*/ 933 w 192067"/>
                <a:gd name="connsiteY0" fmla="*/ 86160 h 88011"/>
                <a:gd name="connsiteX1" fmla="*/ 188258 w 192067"/>
                <a:gd name="connsiteY1" fmla="*/ 435 h 88011"/>
                <a:gd name="connsiteX2" fmla="*/ 118408 w 192067"/>
                <a:gd name="connsiteY2" fmla="*/ 54410 h 88011"/>
                <a:gd name="connsiteX3" fmla="*/ 933 w 192067"/>
                <a:gd name="connsiteY3" fmla="*/ 86160 h 8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67" h="88011">
                  <a:moveTo>
                    <a:pt x="933" y="86160"/>
                  </a:moveTo>
                  <a:cubicBezTo>
                    <a:pt x="12575" y="77164"/>
                    <a:pt x="168679" y="5727"/>
                    <a:pt x="188258" y="435"/>
                  </a:cubicBezTo>
                  <a:cubicBezTo>
                    <a:pt x="207837" y="-4857"/>
                    <a:pt x="146983" y="39593"/>
                    <a:pt x="118408" y="54410"/>
                  </a:cubicBezTo>
                  <a:cubicBezTo>
                    <a:pt x="89833" y="69227"/>
                    <a:pt x="-10709" y="95156"/>
                    <a:pt x="933" y="86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7" name="フリーフォーム 1996">
              <a:extLst>
                <a:ext uri="{FF2B5EF4-FFF2-40B4-BE49-F238E27FC236}">
                  <a16:creationId xmlns:a16="http://schemas.microsoft.com/office/drawing/2014/main" id="{4CF9F98E-24F1-CBCD-FC79-0C3CD5F910A3}"/>
                </a:ext>
              </a:extLst>
            </p:cNvPr>
            <p:cNvSpPr/>
            <p:nvPr/>
          </p:nvSpPr>
          <p:spPr>
            <a:xfrm>
              <a:off x="7269621" y="1741568"/>
              <a:ext cx="152358" cy="113575"/>
            </a:xfrm>
            <a:custGeom>
              <a:avLst/>
              <a:gdLst>
                <a:gd name="connsiteX0" fmla="*/ 1129 w 152358"/>
                <a:gd name="connsiteY0" fmla="*/ 112632 h 113575"/>
                <a:gd name="connsiteX1" fmla="*/ 150354 w 152358"/>
                <a:gd name="connsiteY1" fmla="*/ 1507 h 113575"/>
                <a:gd name="connsiteX2" fmla="*/ 83679 w 152358"/>
                <a:gd name="connsiteY2" fmla="*/ 52307 h 113575"/>
                <a:gd name="connsiteX3" fmla="*/ 1129 w 152358"/>
                <a:gd name="connsiteY3" fmla="*/ 112632 h 11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58" h="113575">
                  <a:moveTo>
                    <a:pt x="1129" y="112632"/>
                  </a:moveTo>
                  <a:cubicBezTo>
                    <a:pt x="12241" y="104165"/>
                    <a:pt x="136596" y="11561"/>
                    <a:pt x="150354" y="1507"/>
                  </a:cubicBezTo>
                  <a:cubicBezTo>
                    <a:pt x="164112" y="-8547"/>
                    <a:pt x="103258" y="34315"/>
                    <a:pt x="83679" y="52307"/>
                  </a:cubicBezTo>
                  <a:cubicBezTo>
                    <a:pt x="64100" y="70299"/>
                    <a:pt x="-9983" y="121099"/>
                    <a:pt x="1129" y="1126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8" name="フリーフォーム 1997">
              <a:extLst>
                <a:ext uri="{FF2B5EF4-FFF2-40B4-BE49-F238E27FC236}">
                  <a16:creationId xmlns:a16="http://schemas.microsoft.com/office/drawing/2014/main" id="{410563B0-E526-817F-E05C-AEDE27B620AA}"/>
                </a:ext>
              </a:extLst>
            </p:cNvPr>
            <p:cNvSpPr/>
            <p:nvPr/>
          </p:nvSpPr>
          <p:spPr>
            <a:xfrm>
              <a:off x="7273900" y="1657296"/>
              <a:ext cx="155672" cy="222423"/>
            </a:xfrm>
            <a:custGeom>
              <a:avLst/>
              <a:gdLst>
                <a:gd name="connsiteX0" fmla="*/ 25 w 155672"/>
                <a:gd name="connsiteY0" fmla="*/ 54 h 222423"/>
                <a:gd name="connsiteX1" fmla="*/ 98450 w 155672"/>
                <a:gd name="connsiteY1" fmla="*/ 146104 h 222423"/>
                <a:gd name="connsiteX2" fmla="*/ 155600 w 155672"/>
                <a:gd name="connsiteY2" fmla="*/ 222304 h 222423"/>
                <a:gd name="connsiteX3" fmla="*/ 107975 w 155672"/>
                <a:gd name="connsiteY3" fmla="*/ 130229 h 222423"/>
                <a:gd name="connsiteX4" fmla="*/ 25 w 155672"/>
                <a:gd name="connsiteY4" fmla="*/ 54 h 22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72" h="222423">
                  <a:moveTo>
                    <a:pt x="25" y="54"/>
                  </a:moveTo>
                  <a:cubicBezTo>
                    <a:pt x="-1563" y="2700"/>
                    <a:pt x="72521" y="109062"/>
                    <a:pt x="98450" y="146104"/>
                  </a:cubicBezTo>
                  <a:cubicBezTo>
                    <a:pt x="124379" y="183146"/>
                    <a:pt x="154013" y="224950"/>
                    <a:pt x="155600" y="222304"/>
                  </a:cubicBezTo>
                  <a:cubicBezTo>
                    <a:pt x="157188" y="219658"/>
                    <a:pt x="132317" y="169387"/>
                    <a:pt x="107975" y="130229"/>
                  </a:cubicBezTo>
                  <a:cubicBezTo>
                    <a:pt x="83633" y="91071"/>
                    <a:pt x="1613" y="-2592"/>
                    <a:pt x="25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9" name="フリーフォーム 1998">
              <a:extLst>
                <a:ext uri="{FF2B5EF4-FFF2-40B4-BE49-F238E27FC236}">
                  <a16:creationId xmlns:a16="http://schemas.microsoft.com/office/drawing/2014/main" id="{9AF7DEF6-B24F-67F9-A588-54DCC5160603}"/>
                </a:ext>
              </a:extLst>
            </p:cNvPr>
            <p:cNvSpPr/>
            <p:nvPr/>
          </p:nvSpPr>
          <p:spPr>
            <a:xfrm>
              <a:off x="7229360" y="1660328"/>
              <a:ext cx="152660" cy="282791"/>
            </a:xfrm>
            <a:custGeom>
              <a:avLst/>
              <a:gdLst>
                <a:gd name="connsiteX0" fmla="*/ 115 w 152660"/>
                <a:gd name="connsiteY0" fmla="*/ 197 h 282791"/>
                <a:gd name="connsiteX1" fmla="*/ 123940 w 152660"/>
                <a:gd name="connsiteY1" fmla="*/ 152597 h 282791"/>
                <a:gd name="connsiteX2" fmla="*/ 152515 w 152660"/>
                <a:gd name="connsiteY2" fmla="*/ 282772 h 282791"/>
                <a:gd name="connsiteX3" fmla="*/ 117590 w 152660"/>
                <a:gd name="connsiteY3" fmla="*/ 162122 h 282791"/>
                <a:gd name="connsiteX4" fmla="*/ 101715 w 152660"/>
                <a:gd name="connsiteY4" fmla="*/ 120847 h 282791"/>
                <a:gd name="connsiteX5" fmla="*/ 115 w 152660"/>
                <a:gd name="connsiteY5" fmla="*/ 197 h 28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60" h="282791">
                  <a:moveTo>
                    <a:pt x="115" y="197"/>
                  </a:moveTo>
                  <a:cubicBezTo>
                    <a:pt x="3819" y="5489"/>
                    <a:pt x="98540" y="105501"/>
                    <a:pt x="123940" y="152597"/>
                  </a:cubicBezTo>
                  <a:cubicBezTo>
                    <a:pt x="149340" y="199693"/>
                    <a:pt x="153573" y="281184"/>
                    <a:pt x="152515" y="282772"/>
                  </a:cubicBezTo>
                  <a:cubicBezTo>
                    <a:pt x="151457" y="284360"/>
                    <a:pt x="126057" y="189110"/>
                    <a:pt x="117590" y="162122"/>
                  </a:cubicBezTo>
                  <a:cubicBezTo>
                    <a:pt x="109123" y="135134"/>
                    <a:pt x="120236" y="144130"/>
                    <a:pt x="101715" y="120847"/>
                  </a:cubicBezTo>
                  <a:cubicBezTo>
                    <a:pt x="83194" y="97564"/>
                    <a:pt x="-3589" y="-5095"/>
                    <a:pt x="115" y="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0" name="フリーフォーム 1999">
              <a:extLst>
                <a:ext uri="{FF2B5EF4-FFF2-40B4-BE49-F238E27FC236}">
                  <a16:creationId xmlns:a16="http://schemas.microsoft.com/office/drawing/2014/main" id="{0D16B462-4BC7-BD36-A6D9-D9E05995039A}"/>
                </a:ext>
              </a:extLst>
            </p:cNvPr>
            <p:cNvSpPr/>
            <p:nvPr/>
          </p:nvSpPr>
          <p:spPr>
            <a:xfrm>
              <a:off x="7274082" y="1809124"/>
              <a:ext cx="356971" cy="121743"/>
            </a:xfrm>
            <a:custGeom>
              <a:avLst/>
              <a:gdLst>
                <a:gd name="connsiteX0" fmla="*/ 3018 w 356971"/>
                <a:gd name="connsiteY0" fmla="*/ 626 h 121743"/>
                <a:gd name="connsiteX1" fmla="*/ 298293 w 356971"/>
                <a:gd name="connsiteY1" fmla="*/ 80001 h 121743"/>
                <a:gd name="connsiteX2" fmla="*/ 355443 w 356971"/>
                <a:gd name="connsiteY2" fmla="*/ 121276 h 121743"/>
                <a:gd name="connsiteX3" fmla="*/ 269718 w 356971"/>
                <a:gd name="connsiteY3" fmla="*/ 54601 h 121743"/>
                <a:gd name="connsiteX4" fmla="*/ 250668 w 356971"/>
                <a:gd name="connsiteY4" fmla="*/ 35551 h 121743"/>
                <a:gd name="connsiteX5" fmla="*/ 244318 w 356971"/>
                <a:gd name="connsiteY5" fmla="*/ 48251 h 121743"/>
                <a:gd name="connsiteX6" fmla="*/ 149068 w 356971"/>
                <a:gd name="connsiteY6" fmla="*/ 41901 h 121743"/>
                <a:gd name="connsiteX7" fmla="*/ 3018 w 356971"/>
                <a:gd name="connsiteY7" fmla="*/ 626 h 12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71" h="121743">
                  <a:moveTo>
                    <a:pt x="3018" y="626"/>
                  </a:moveTo>
                  <a:cubicBezTo>
                    <a:pt x="27889" y="6976"/>
                    <a:pt x="239556" y="59893"/>
                    <a:pt x="298293" y="80001"/>
                  </a:cubicBezTo>
                  <a:cubicBezTo>
                    <a:pt x="357030" y="100109"/>
                    <a:pt x="360205" y="125509"/>
                    <a:pt x="355443" y="121276"/>
                  </a:cubicBezTo>
                  <a:cubicBezTo>
                    <a:pt x="350681" y="117043"/>
                    <a:pt x="287180" y="68888"/>
                    <a:pt x="269718" y="54601"/>
                  </a:cubicBezTo>
                  <a:cubicBezTo>
                    <a:pt x="252256" y="40314"/>
                    <a:pt x="254901" y="36609"/>
                    <a:pt x="250668" y="35551"/>
                  </a:cubicBezTo>
                  <a:cubicBezTo>
                    <a:pt x="246435" y="34493"/>
                    <a:pt x="261251" y="47193"/>
                    <a:pt x="244318" y="48251"/>
                  </a:cubicBezTo>
                  <a:cubicBezTo>
                    <a:pt x="227385" y="49309"/>
                    <a:pt x="183993" y="45605"/>
                    <a:pt x="149068" y="41901"/>
                  </a:cubicBezTo>
                  <a:cubicBezTo>
                    <a:pt x="114143" y="38197"/>
                    <a:pt x="-21853" y="-5724"/>
                    <a:pt x="3018" y="6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1" name="フリーフォーム 2000">
              <a:extLst>
                <a:ext uri="{FF2B5EF4-FFF2-40B4-BE49-F238E27FC236}">
                  <a16:creationId xmlns:a16="http://schemas.microsoft.com/office/drawing/2014/main" id="{64D0E86D-6245-A3FF-71A8-32CFA97710F2}"/>
                </a:ext>
              </a:extLst>
            </p:cNvPr>
            <p:cNvSpPr/>
            <p:nvPr/>
          </p:nvSpPr>
          <p:spPr>
            <a:xfrm>
              <a:off x="7451939" y="1721330"/>
              <a:ext cx="364927" cy="223031"/>
            </a:xfrm>
            <a:custGeom>
              <a:avLst/>
              <a:gdLst>
                <a:gd name="connsiteX0" fmla="*/ 2961 w 364927"/>
                <a:gd name="connsiteY0" fmla="*/ 2695 h 223031"/>
                <a:gd name="connsiteX1" fmla="*/ 149011 w 364927"/>
                <a:gd name="connsiteY1" fmla="*/ 116995 h 223031"/>
                <a:gd name="connsiteX2" fmla="*/ 85511 w 364927"/>
                <a:gd name="connsiteY2" fmla="*/ 97945 h 223031"/>
                <a:gd name="connsiteX3" fmla="*/ 361736 w 364927"/>
                <a:gd name="connsiteY3" fmla="*/ 221770 h 223031"/>
                <a:gd name="connsiteX4" fmla="*/ 225211 w 364927"/>
                <a:gd name="connsiteY4" fmla="*/ 155095 h 223031"/>
                <a:gd name="connsiteX5" fmla="*/ 63286 w 364927"/>
                <a:gd name="connsiteY5" fmla="*/ 43970 h 223031"/>
                <a:gd name="connsiteX6" fmla="*/ 2961 w 364927"/>
                <a:gd name="connsiteY6" fmla="*/ 2695 h 22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927" h="223031">
                  <a:moveTo>
                    <a:pt x="2961" y="2695"/>
                  </a:moveTo>
                  <a:cubicBezTo>
                    <a:pt x="17248" y="14866"/>
                    <a:pt x="135253" y="101120"/>
                    <a:pt x="149011" y="116995"/>
                  </a:cubicBezTo>
                  <a:cubicBezTo>
                    <a:pt x="162769" y="132870"/>
                    <a:pt x="50057" y="80483"/>
                    <a:pt x="85511" y="97945"/>
                  </a:cubicBezTo>
                  <a:cubicBezTo>
                    <a:pt x="120965" y="115407"/>
                    <a:pt x="338453" y="212245"/>
                    <a:pt x="361736" y="221770"/>
                  </a:cubicBezTo>
                  <a:cubicBezTo>
                    <a:pt x="385019" y="231295"/>
                    <a:pt x="274953" y="184728"/>
                    <a:pt x="225211" y="155095"/>
                  </a:cubicBezTo>
                  <a:cubicBezTo>
                    <a:pt x="175469" y="125462"/>
                    <a:pt x="97682" y="65666"/>
                    <a:pt x="63286" y="43970"/>
                  </a:cubicBezTo>
                  <a:cubicBezTo>
                    <a:pt x="28890" y="22274"/>
                    <a:pt x="-11326" y="-9476"/>
                    <a:pt x="2961" y="26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2" name="フリーフォーム 2001">
              <a:extLst>
                <a:ext uri="{FF2B5EF4-FFF2-40B4-BE49-F238E27FC236}">
                  <a16:creationId xmlns:a16="http://schemas.microsoft.com/office/drawing/2014/main" id="{6190EDCD-B8B0-1121-FC96-19F8569F2257}"/>
                </a:ext>
              </a:extLst>
            </p:cNvPr>
            <p:cNvSpPr/>
            <p:nvPr/>
          </p:nvSpPr>
          <p:spPr>
            <a:xfrm>
              <a:off x="7363509" y="1779585"/>
              <a:ext cx="450316" cy="227017"/>
            </a:xfrm>
            <a:custGeom>
              <a:avLst/>
              <a:gdLst>
                <a:gd name="connsiteX0" fmla="*/ 5666 w 450316"/>
                <a:gd name="connsiteY0" fmla="*/ 11115 h 227017"/>
                <a:gd name="connsiteX1" fmla="*/ 75516 w 450316"/>
                <a:gd name="connsiteY1" fmla="*/ 14290 h 227017"/>
                <a:gd name="connsiteX2" fmla="*/ 243791 w 450316"/>
                <a:gd name="connsiteY2" fmla="*/ 128590 h 227017"/>
                <a:gd name="connsiteX3" fmla="*/ 231091 w 450316"/>
                <a:gd name="connsiteY3" fmla="*/ 87315 h 227017"/>
                <a:gd name="connsiteX4" fmla="*/ 351741 w 450316"/>
                <a:gd name="connsiteY4" fmla="*/ 115890 h 227017"/>
                <a:gd name="connsiteX5" fmla="*/ 450166 w 450316"/>
                <a:gd name="connsiteY5" fmla="*/ 227015 h 227017"/>
                <a:gd name="connsiteX6" fmla="*/ 329516 w 450316"/>
                <a:gd name="connsiteY6" fmla="*/ 112715 h 227017"/>
                <a:gd name="connsiteX7" fmla="*/ 186641 w 450316"/>
                <a:gd name="connsiteY7" fmla="*/ 80965 h 227017"/>
                <a:gd name="connsiteX8" fmla="*/ 215216 w 450316"/>
                <a:gd name="connsiteY8" fmla="*/ 100015 h 227017"/>
                <a:gd name="connsiteX9" fmla="*/ 5666 w 450316"/>
                <a:gd name="connsiteY9" fmla="*/ 1111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16" h="227017">
                  <a:moveTo>
                    <a:pt x="5666" y="11115"/>
                  </a:moveTo>
                  <a:cubicBezTo>
                    <a:pt x="-17617" y="-3172"/>
                    <a:pt x="35829" y="-5289"/>
                    <a:pt x="75516" y="14290"/>
                  </a:cubicBezTo>
                  <a:cubicBezTo>
                    <a:pt x="115203" y="33869"/>
                    <a:pt x="217862" y="116419"/>
                    <a:pt x="243791" y="128590"/>
                  </a:cubicBezTo>
                  <a:cubicBezTo>
                    <a:pt x="269720" y="140761"/>
                    <a:pt x="213099" y="89432"/>
                    <a:pt x="231091" y="87315"/>
                  </a:cubicBezTo>
                  <a:cubicBezTo>
                    <a:pt x="249083" y="85198"/>
                    <a:pt x="315229" y="92607"/>
                    <a:pt x="351741" y="115890"/>
                  </a:cubicBezTo>
                  <a:cubicBezTo>
                    <a:pt x="388254" y="139173"/>
                    <a:pt x="453870" y="227544"/>
                    <a:pt x="450166" y="227015"/>
                  </a:cubicBezTo>
                  <a:cubicBezTo>
                    <a:pt x="446462" y="226486"/>
                    <a:pt x="373437" y="137057"/>
                    <a:pt x="329516" y="112715"/>
                  </a:cubicBezTo>
                  <a:cubicBezTo>
                    <a:pt x="285595" y="88373"/>
                    <a:pt x="205691" y="83082"/>
                    <a:pt x="186641" y="80965"/>
                  </a:cubicBezTo>
                  <a:cubicBezTo>
                    <a:pt x="167591" y="78848"/>
                    <a:pt x="237970" y="113773"/>
                    <a:pt x="215216" y="100015"/>
                  </a:cubicBezTo>
                  <a:cubicBezTo>
                    <a:pt x="192462" y="86257"/>
                    <a:pt x="28949" y="25402"/>
                    <a:pt x="5666" y="11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3" name="フリーフォーム 2002">
              <a:extLst>
                <a:ext uri="{FF2B5EF4-FFF2-40B4-BE49-F238E27FC236}">
                  <a16:creationId xmlns:a16="http://schemas.microsoft.com/office/drawing/2014/main" id="{EBDE7728-F9E3-2A1D-C536-7DBC0392875A}"/>
                </a:ext>
              </a:extLst>
            </p:cNvPr>
            <p:cNvSpPr/>
            <p:nvPr/>
          </p:nvSpPr>
          <p:spPr>
            <a:xfrm>
              <a:off x="6568419" y="2228365"/>
              <a:ext cx="642094" cy="515813"/>
            </a:xfrm>
            <a:custGeom>
              <a:avLst/>
              <a:gdLst>
                <a:gd name="connsiteX0" fmla="*/ 642006 w 642094"/>
                <a:gd name="connsiteY0" fmla="*/ 485 h 515813"/>
                <a:gd name="connsiteX1" fmla="*/ 289581 w 642094"/>
                <a:gd name="connsiteY1" fmla="*/ 92560 h 515813"/>
                <a:gd name="connsiteX2" fmla="*/ 324506 w 642094"/>
                <a:gd name="connsiteY2" fmla="*/ 89385 h 515813"/>
                <a:gd name="connsiteX3" fmla="*/ 172106 w 642094"/>
                <a:gd name="connsiteY3" fmla="*/ 235435 h 515813"/>
                <a:gd name="connsiteX4" fmla="*/ 210206 w 642094"/>
                <a:gd name="connsiteY4" fmla="*/ 203685 h 515813"/>
                <a:gd name="connsiteX5" fmla="*/ 102256 w 642094"/>
                <a:gd name="connsiteY5" fmla="*/ 333860 h 515813"/>
                <a:gd name="connsiteX6" fmla="*/ 656 w 642094"/>
                <a:gd name="connsiteY6" fmla="*/ 514835 h 515813"/>
                <a:gd name="connsiteX7" fmla="*/ 70506 w 642094"/>
                <a:gd name="connsiteY7" fmla="*/ 394185 h 515813"/>
                <a:gd name="connsiteX8" fmla="*/ 289581 w 642094"/>
                <a:gd name="connsiteY8" fmla="*/ 146535 h 515813"/>
                <a:gd name="connsiteX9" fmla="*/ 248306 w 642094"/>
                <a:gd name="connsiteY9" fmla="*/ 121135 h 515813"/>
                <a:gd name="connsiteX10" fmla="*/ 359431 w 642094"/>
                <a:gd name="connsiteY10" fmla="*/ 76685 h 515813"/>
                <a:gd name="connsiteX11" fmla="*/ 324506 w 642094"/>
                <a:gd name="connsiteY11" fmla="*/ 57635 h 515813"/>
                <a:gd name="connsiteX12" fmla="*/ 642006 w 642094"/>
                <a:gd name="connsiteY12" fmla="*/ 485 h 5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2094" h="515813">
                  <a:moveTo>
                    <a:pt x="642006" y="485"/>
                  </a:moveTo>
                  <a:cubicBezTo>
                    <a:pt x="636185" y="6306"/>
                    <a:pt x="342498" y="77743"/>
                    <a:pt x="289581" y="92560"/>
                  </a:cubicBezTo>
                  <a:cubicBezTo>
                    <a:pt x="236664" y="107377"/>
                    <a:pt x="344085" y="65573"/>
                    <a:pt x="324506" y="89385"/>
                  </a:cubicBezTo>
                  <a:cubicBezTo>
                    <a:pt x="304927" y="113197"/>
                    <a:pt x="191156" y="216385"/>
                    <a:pt x="172106" y="235435"/>
                  </a:cubicBezTo>
                  <a:cubicBezTo>
                    <a:pt x="153056" y="254485"/>
                    <a:pt x="221848" y="187281"/>
                    <a:pt x="210206" y="203685"/>
                  </a:cubicBezTo>
                  <a:cubicBezTo>
                    <a:pt x="198564" y="220089"/>
                    <a:pt x="137181" y="282002"/>
                    <a:pt x="102256" y="333860"/>
                  </a:cubicBezTo>
                  <a:cubicBezTo>
                    <a:pt x="67331" y="385718"/>
                    <a:pt x="5948" y="504781"/>
                    <a:pt x="656" y="514835"/>
                  </a:cubicBezTo>
                  <a:cubicBezTo>
                    <a:pt x="-4636" y="524889"/>
                    <a:pt x="22352" y="455568"/>
                    <a:pt x="70506" y="394185"/>
                  </a:cubicBezTo>
                  <a:cubicBezTo>
                    <a:pt x="118660" y="332802"/>
                    <a:pt x="259948" y="192043"/>
                    <a:pt x="289581" y="146535"/>
                  </a:cubicBezTo>
                  <a:cubicBezTo>
                    <a:pt x="319214" y="101027"/>
                    <a:pt x="236664" y="132777"/>
                    <a:pt x="248306" y="121135"/>
                  </a:cubicBezTo>
                  <a:cubicBezTo>
                    <a:pt x="259948" y="109493"/>
                    <a:pt x="346731" y="87268"/>
                    <a:pt x="359431" y="76685"/>
                  </a:cubicBezTo>
                  <a:cubicBezTo>
                    <a:pt x="372131" y="66102"/>
                    <a:pt x="285348" y="72452"/>
                    <a:pt x="324506" y="57635"/>
                  </a:cubicBezTo>
                  <a:cubicBezTo>
                    <a:pt x="363664" y="42818"/>
                    <a:pt x="647827" y="-5336"/>
                    <a:pt x="642006" y="4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4" name="フリーフォーム 2003">
              <a:extLst>
                <a:ext uri="{FF2B5EF4-FFF2-40B4-BE49-F238E27FC236}">
                  <a16:creationId xmlns:a16="http://schemas.microsoft.com/office/drawing/2014/main" id="{E3BC6C6F-A0FA-B138-65A6-539B410E7AA8}"/>
                </a:ext>
              </a:extLst>
            </p:cNvPr>
            <p:cNvSpPr/>
            <p:nvPr/>
          </p:nvSpPr>
          <p:spPr>
            <a:xfrm>
              <a:off x="6090941" y="2584421"/>
              <a:ext cx="703562" cy="410297"/>
            </a:xfrm>
            <a:custGeom>
              <a:avLst/>
              <a:gdLst>
                <a:gd name="connsiteX0" fmla="*/ 5059 w 703562"/>
                <a:gd name="connsiteY0" fmla="*/ 257204 h 410297"/>
                <a:gd name="connsiteX1" fmla="*/ 503534 w 703562"/>
                <a:gd name="connsiteY1" fmla="*/ 12729 h 410297"/>
                <a:gd name="connsiteX2" fmla="*/ 459084 w 703562"/>
                <a:gd name="connsiteY2" fmla="*/ 73054 h 410297"/>
                <a:gd name="connsiteX3" fmla="*/ 478134 w 703562"/>
                <a:gd name="connsiteY3" fmla="*/ 203229 h 410297"/>
                <a:gd name="connsiteX4" fmla="*/ 411459 w 703562"/>
                <a:gd name="connsiteY4" fmla="*/ 203229 h 410297"/>
                <a:gd name="connsiteX5" fmla="*/ 601959 w 703562"/>
                <a:gd name="connsiteY5" fmla="*/ 349279 h 410297"/>
                <a:gd name="connsiteX6" fmla="*/ 703559 w 703562"/>
                <a:gd name="connsiteY6" fmla="*/ 409604 h 410297"/>
                <a:gd name="connsiteX7" fmla="*/ 598784 w 703562"/>
                <a:gd name="connsiteY7" fmla="*/ 314354 h 410297"/>
                <a:gd name="connsiteX8" fmla="*/ 484484 w 703562"/>
                <a:gd name="connsiteY8" fmla="*/ 155604 h 410297"/>
                <a:gd name="connsiteX9" fmla="*/ 509884 w 703562"/>
                <a:gd name="connsiteY9" fmla="*/ 66704 h 410297"/>
                <a:gd name="connsiteX10" fmla="*/ 471784 w 703562"/>
                <a:gd name="connsiteY10" fmla="*/ 120679 h 410297"/>
                <a:gd name="connsiteX11" fmla="*/ 500359 w 703562"/>
                <a:gd name="connsiteY11" fmla="*/ 29 h 410297"/>
                <a:gd name="connsiteX12" fmla="*/ 262234 w 703562"/>
                <a:gd name="connsiteY12" fmla="*/ 133379 h 410297"/>
                <a:gd name="connsiteX13" fmla="*/ 5059 w 703562"/>
                <a:gd name="connsiteY13" fmla="*/ 257204 h 41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3562" h="410297">
                  <a:moveTo>
                    <a:pt x="5059" y="257204"/>
                  </a:moveTo>
                  <a:cubicBezTo>
                    <a:pt x="45276" y="237096"/>
                    <a:pt x="427863" y="43421"/>
                    <a:pt x="503534" y="12729"/>
                  </a:cubicBezTo>
                  <a:cubicBezTo>
                    <a:pt x="579205" y="-17963"/>
                    <a:pt x="463317" y="41304"/>
                    <a:pt x="459084" y="73054"/>
                  </a:cubicBezTo>
                  <a:cubicBezTo>
                    <a:pt x="454851" y="104804"/>
                    <a:pt x="486071" y="181533"/>
                    <a:pt x="478134" y="203229"/>
                  </a:cubicBezTo>
                  <a:cubicBezTo>
                    <a:pt x="470197" y="224925"/>
                    <a:pt x="390822" y="178887"/>
                    <a:pt x="411459" y="203229"/>
                  </a:cubicBezTo>
                  <a:cubicBezTo>
                    <a:pt x="432096" y="227571"/>
                    <a:pt x="553276" y="314883"/>
                    <a:pt x="601959" y="349279"/>
                  </a:cubicBezTo>
                  <a:cubicBezTo>
                    <a:pt x="650642" y="383675"/>
                    <a:pt x="704088" y="415425"/>
                    <a:pt x="703559" y="409604"/>
                  </a:cubicBezTo>
                  <a:cubicBezTo>
                    <a:pt x="703030" y="403783"/>
                    <a:pt x="635297" y="356687"/>
                    <a:pt x="598784" y="314354"/>
                  </a:cubicBezTo>
                  <a:cubicBezTo>
                    <a:pt x="562272" y="272021"/>
                    <a:pt x="499301" y="196879"/>
                    <a:pt x="484484" y="155604"/>
                  </a:cubicBezTo>
                  <a:cubicBezTo>
                    <a:pt x="469667" y="114329"/>
                    <a:pt x="512001" y="72525"/>
                    <a:pt x="509884" y="66704"/>
                  </a:cubicBezTo>
                  <a:cubicBezTo>
                    <a:pt x="507767" y="60883"/>
                    <a:pt x="473371" y="131791"/>
                    <a:pt x="471784" y="120679"/>
                  </a:cubicBezTo>
                  <a:cubicBezTo>
                    <a:pt x="470197" y="109567"/>
                    <a:pt x="535284" y="-2088"/>
                    <a:pt x="500359" y="29"/>
                  </a:cubicBezTo>
                  <a:cubicBezTo>
                    <a:pt x="465434" y="2146"/>
                    <a:pt x="349546" y="88929"/>
                    <a:pt x="262234" y="133379"/>
                  </a:cubicBezTo>
                  <a:cubicBezTo>
                    <a:pt x="174922" y="177829"/>
                    <a:pt x="-35158" y="277312"/>
                    <a:pt x="5059" y="2572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5" name="フリーフォーム 2004">
              <a:extLst>
                <a:ext uri="{FF2B5EF4-FFF2-40B4-BE49-F238E27FC236}">
                  <a16:creationId xmlns:a16="http://schemas.microsoft.com/office/drawing/2014/main" id="{5419F9D1-787B-BBE0-F26E-FF3CD469F3D9}"/>
                </a:ext>
              </a:extLst>
            </p:cNvPr>
            <p:cNvSpPr/>
            <p:nvPr/>
          </p:nvSpPr>
          <p:spPr>
            <a:xfrm>
              <a:off x="6051426" y="2827482"/>
              <a:ext cx="594642" cy="236464"/>
            </a:xfrm>
            <a:custGeom>
              <a:avLst/>
              <a:gdLst>
                <a:gd name="connsiteX0" fmla="*/ 124 w 594642"/>
                <a:gd name="connsiteY0" fmla="*/ 236393 h 236464"/>
                <a:gd name="connsiteX1" fmla="*/ 269999 w 594642"/>
                <a:gd name="connsiteY1" fmla="*/ 128443 h 236464"/>
                <a:gd name="connsiteX2" fmla="*/ 457324 w 594642"/>
                <a:gd name="connsiteY2" fmla="*/ 1443 h 236464"/>
                <a:gd name="connsiteX3" fmla="*/ 362074 w 594642"/>
                <a:gd name="connsiteY3" fmla="*/ 64943 h 236464"/>
                <a:gd name="connsiteX4" fmla="*/ 587499 w 594642"/>
                <a:gd name="connsiteY4" fmla="*/ 144318 h 236464"/>
                <a:gd name="connsiteX5" fmla="*/ 543049 w 594642"/>
                <a:gd name="connsiteY5" fmla="*/ 147493 h 236464"/>
                <a:gd name="connsiteX6" fmla="*/ 590674 w 594642"/>
                <a:gd name="connsiteY6" fmla="*/ 103043 h 236464"/>
                <a:gd name="connsiteX7" fmla="*/ 517649 w 594642"/>
                <a:gd name="connsiteY7" fmla="*/ 128443 h 236464"/>
                <a:gd name="connsiteX8" fmla="*/ 304924 w 594642"/>
                <a:gd name="connsiteY8" fmla="*/ 112568 h 236464"/>
                <a:gd name="connsiteX9" fmla="*/ 124 w 594642"/>
                <a:gd name="connsiteY9" fmla="*/ 236393 h 23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642" h="236464">
                  <a:moveTo>
                    <a:pt x="124" y="236393"/>
                  </a:moveTo>
                  <a:cubicBezTo>
                    <a:pt x="-5697" y="239039"/>
                    <a:pt x="193799" y="167601"/>
                    <a:pt x="269999" y="128443"/>
                  </a:cubicBezTo>
                  <a:cubicBezTo>
                    <a:pt x="346199" y="89285"/>
                    <a:pt x="441978" y="12026"/>
                    <a:pt x="457324" y="1443"/>
                  </a:cubicBezTo>
                  <a:cubicBezTo>
                    <a:pt x="472670" y="-9140"/>
                    <a:pt x="340378" y="41130"/>
                    <a:pt x="362074" y="64943"/>
                  </a:cubicBezTo>
                  <a:cubicBezTo>
                    <a:pt x="383770" y="88756"/>
                    <a:pt x="557337" y="130560"/>
                    <a:pt x="587499" y="144318"/>
                  </a:cubicBezTo>
                  <a:cubicBezTo>
                    <a:pt x="617661" y="158076"/>
                    <a:pt x="542520" y="154372"/>
                    <a:pt x="543049" y="147493"/>
                  </a:cubicBezTo>
                  <a:cubicBezTo>
                    <a:pt x="543578" y="140614"/>
                    <a:pt x="594907" y="106218"/>
                    <a:pt x="590674" y="103043"/>
                  </a:cubicBezTo>
                  <a:cubicBezTo>
                    <a:pt x="586441" y="99868"/>
                    <a:pt x="565274" y="126856"/>
                    <a:pt x="517649" y="128443"/>
                  </a:cubicBezTo>
                  <a:cubicBezTo>
                    <a:pt x="470024" y="130030"/>
                    <a:pt x="388003" y="94047"/>
                    <a:pt x="304924" y="112568"/>
                  </a:cubicBezTo>
                  <a:cubicBezTo>
                    <a:pt x="221845" y="131089"/>
                    <a:pt x="5945" y="233747"/>
                    <a:pt x="124" y="2363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6" name="フリーフォーム 2005">
              <a:extLst>
                <a:ext uri="{FF2B5EF4-FFF2-40B4-BE49-F238E27FC236}">
                  <a16:creationId xmlns:a16="http://schemas.microsoft.com/office/drawing/2014/main" id="{1D115DA3-876F-21D6-61A5-6585E54A5887}"/>
                </a:ext>
              </a:extLst>
            </p:cNvPr>
            <p:cNvSpPr/>
            <p:nvPr/>
          </p:nvSpPr>
          <p:spPr>
            <a:xfrm>
              <a:off x="6967779" y="2015780"/>
              <a:ext cx="830026" cy="159097"/>
            </a:xfrm>
            <a:custGeom>
              <a:avLst/>
              <a:gdLst>
                <a:gd name="connsiteX0" fmla="*/ 1346 w 830026"/>
                <a:gd name="connsiteY0" fmla="*/ 159095 h 159097"/>
                <a:gd name="connsiteX1" fmla="*/ 649046 w 830026"/>
                <a:gd name="connsiteY1" fmla="*/ 63845 h 159097"/>
                <a:gd name="connsiteX2" fmla="*/ 468071 w 830026"/>
                <a:gd name="connsiteY2" fmla="*/ 117820 h 159097"/>
                <a:gd name="connsiteX3" fmla="*/ 830021 w 830026"/>
                <a:gd name="connsiteY3" fmla="*/ 345 h 159097"/>
                <a:gd name="connsiteX4" fmla="*/ 458546 w 830026"/>
                <a:gd name="connsiteY4" fmla="*/ 82895 h 159097"/>
                <a:gd name="connsiteX5" fmla="*/ 280746 w 830026"/>
                <a:gd name="connsiteY5" fmla="*/ 114645 h 159097"/>
                <a:gd name="connsiteX6" fmla="*/ 474421 w 830026"/>
                <a:gd name="connsiteY6" fmla="*/ 60670 h 159097"/>
                <a:gd name="connsiteX7" fmla="*/ 1346 w 830026"/>
                <a:gd name="connsiteY7" fmla="*/ 159095 h 15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0026" h="159097">
                  <a:moveTo>
                    <a:pt x="1346" y="159095"/>
                  </a:moveTo>
                  <a:cubicBezTo>
                    <a:pt x="30450" y="159624"/>
                    <a:pt x="571259" y="70724"/>
                    <a:pt x="649046" y="63845"/>
                  </a:cubicBezTo>
                  <a:cubicBezTo>
                    <a:pt x="726833" y="56966"/>
                    <a:pt x="437909" y="128403"/>
                    <a:pt x="468071" y="117820"/>
                  </a:cubicBezTo>
                  <a:cubicBezTo>
                    <a:pt x="498234" y="107237"/>
                    <a:pt x="831609" y="6166"/>
                    <a:pt x="830021" y="345"/>
                  </a:cubicBezTo>
                  <a:cubicBezTo>
                    <a:pt x="828434" y="-5476"/>
                    <a:pt x="550092" y="63845"/>
                    <a:pt x="458546" y="82895"/>
                  </a:cubicBezTo>
                  <a:cubicBezTo>
                    <a:pt x="367000" y="101945"/>
                    <a:pt x="278100" y="118349"/>
                    <a:pt x="280746" y="114645"/>
                  </a:cubicBezTo>
                  <a:cubicBezTo>
                    <a:pt x="283392" y="110941"/>
                    <a:pt x="524692" y="50616"/>
                    <a:pt x="474421" y="60670"/>
                  </a:cubicBezTo>
                  <a:cubicBezTo>
                    <a:pt x="424150" y="70724"/>
                    <a:pt x="-27758" y="158566"/>
                    <a:pt x="1346" y="1590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7" name="フリーフォーム 2006">
              <a:extLst>
                <a:ext uri="{FF2B5EF4-FFF2-40B4-BE49-F238E27FC236}">
                  <a16:creationId xmlns:a16="http://schemas.microsoft.com/office/drawing/2014/main" id="{CC10AB15-3C21-39C9-6C48-EB1668B14387}"/>
                </a:ext>
              </a:extLst>
            </p:cNvPr>
            <p:cNvSpPr/>
            <p:nvPr/>
          </p:nvSpPr>
          <p:spPr>
            <a:xfrm>
              <a:off x="6823060" y="2130425"/>
              <a:ext cx="254377" cy="111149"/>
            </a:xfrm>
            <a:custGeom>
              <a:avLst/>
              <a:gdLst>
                <a:gd name="connsiteX0" fmla="*/ 15 w 254377"/>
                <a:gd name="connsiteY0" fmla="*/ 15875 h 111149"/>
                <a:gd name="connsiteX1" fmla="*/ 158765 w 254377"/>
                <a:gd name="connsiteY1" fmla="*/ 22225 h 111149"/>
                <a:gd name="connsiteX2" fmla="*/ 254015 w 254377"/>
                <a:gd name="connsiteY2" fmla="*/ 111125 h 111149"/>
                <a:gd name="connsiteX3" fmla="*/ 193690 w 254377"/>
                <a:gd name="connsiteY3" fmla="*/ 12700 h 111149"/>
                <a:gd name="connsiteX4" fmla="*/ 193690 w 254377"/>
                <a:gd name="connsiteY4" fmla="*/ 25400 h 111149"/>
                <a:gd name="connsiteX5" fmla="*/ 168290 w 254377"/>
                <a:gd name="connsiteY5" fmla="*/ 0 h 111149"/>
                <a:gd name="connsiteX6" fmla="*/ 15 w 254377"/>
                <a:gd name="connsiteY6" fmla="*/ 15875 h 11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377" h="111149">
                  <a:moveTo>
                    <a:pt x="15" y="15875"/>
                  </a:moveTo>
                  <a:cubicBezTo>
                    <a:pt x="-1572" y="19579"/>
                    <a:pt x="116432" y="6350"/>
                    <a:pt x="158765" y="22225"/>
                  </a:cubicBezTo>
                  <a:cubicBezTo>
                    <a:pt x="201098" y="38100"/>
                    <a:pt x="248194" y="112713"/>
                    <a:pt x="254015" y="111125"/>
                  </a:cubicBezTo>
                  <a:cubicBezTo>
                    <a:pt x="259836" y="109538"/>
                    <a:pt x="193690" y="12700"/>
                    <a:pt x="193690" y="12700"/>
                  </a:cubicBezTo>
                  <a:cubicBezTo>
                    <a:pt x="183636" y="-1587"/>
                    <a:pt x="197923" y="27517"/>
                    <a:pt x="193690" y="25400"/>
                  </a:cubicBezTo>
                  <a:cubicBezTo>
                    <a:pt x="189457" y="23283"/>
                    <a:pt x="197394" y="0"/>
                    <a:pt x="168290" y="0"/>
                  </a:cubicBezTo>
                  <a:cubicBezTo>
                    <a:pt x="139186" y="0"/>
                    <a:pt x="1602" y="12171"/>
                    <a:pt x="15" y="1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8" name="フリーフォーム 2007">
              <a:extLst>
                <a:ext uri="{FF2B5EF4-FFF2-40B4-BE49-F238E27FC236}">
                  <a16:creationId xmlns:a16="http://schemas.microsoft.com/office/drawing/2014/main" id="{3C282EA5-3ABA-0E83-4F8C-37B71687D91F}"/>
                </a:ext>
              </a:extLst>
            </p:cNvPr>
            <p:cNvSpPr/>
            <p:nvPr/>
          </p:nvSpPr>
          <p:spPr>
            <a:xfrm>
              <a:off x="6991348" y="2042399"/>
              <a:ext cx="900877" cy="246774"/>
            </a:xfrm>
            <a:custGeom>
              <a:avLst/>
              <a:gdLst>
                <a:gd name="connsiteX0" fmla="*/ 2 w 900877"/>
                <a:gd name="connsiteY0" fmla="*/ 15001 h 246774"/>
                <a:gd name="connsiteX1" fmla="*/ 107952 w 900877"/>
                <a:gd name="connsiteY1" fmla="*/ 148351 h 246774"/>
                <a:gd name="connsiteX2" fmla="*/ 139702 w 900877"/>
                <a:gd name="connsiteY2" fmla="*/ 218201 h 246774"/>
                <a:gd name="connsiteX3" fmla="*/ 327027 w 900877"/>
                <a:gd name="connsiteY3" fmla="*/ 164226 h 246774"/>
                <a:gd name="connsiteX4" fmla="*/ 269877 w 900877"/>
                <a:gd name="connsiteY4" fmla="*/ 199151 h 246774"/>
                <a:gd name="connsiteX5" fmla="*/ 654052 w 900877"/>
                <a:gd name="connsiteY5" fmla="*/ 84851 h 246774"/>
                <a:gd name="connsiteX6" fmla="*/ 863602 w 900877"/>
                <a:gd name="connsiteY6" fmla="*/ 34051 h 246774"/>
                <a:gd name="connsiteX7" fmla="*/ 882652 w 900877"/>
                <a:gd name="connsiteY7" fmla="*/ 2301 h 246774"/>
                <a:gd name="connsiteX8" fmla="*/ 669927 w 900877"/>
                <a:gd name="connsiteY8" fmla="*/ 97551 h 246774"/>
                <a:gd name="connsiteX9" fmla="*/ 180977 w 900877"/>
                <a:gd name="connsiteY9" fmla="*/ 240426 h 246774"/>
                <a:gd name="connsiteX10" fmla="*/ 219077 w 900877"/>
                <a:gd name="connsiteY10" fmla="*/ 211851 h 246774"/>
                <a:gd name="connsiteX11" fmla="*/ 92077 w 900877"/>
                <a:gd name="connsiteY11" fmla="*/ 122951 h 246774"/>
                <a:gd name="connsiteX12" fmla="*/ 111127 w 900877"/>
                <a:gd name="connsiteY12" fmla="*/ 145176 h 246774"/>
                <a:gd name="connsiteX13" fmla="*/ 2 w 900877"/>
                <a:gd name="connsiteY13" fmla="*/ 15001 h 24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0877" h="246774">
                  <a:moveTo>
                    <a:pt x="2" y="15001"/>
                  </a:moveTo>
                  <a:cubicBezTo>
                    <a:pt x="-527" y="15530"/>
                    <a:pt x="84669" y="114484"/>
                    <a:pt x="107952" y="148351"/>
                  </a:cubicBezTo>
                  <a:cubicBezTo>
                    <a:pt x="131235" y="182218"/>
                    <a:pt x="103190" y="215555"/>
                    <a:pt x="139702" y="218201"/>
                  </a:cubicBezTo>
                  <a:cubicBezTo>
                    <a:pt x="176214" y="220847"/>
                    <a:pt x="305331" y="167401"/>
                    <a:pt x="327027" y="164226"/>
                  </a:cubicBezTo>
                  <a:cubicBezTo>
                    <a:pt x="348723" y="161051"/>
                    <a:pt x="215373" y="212380"/>
                    <a:pt x="269877" y="199151"/>
                  </a:cubicBezTo>
                  <a:cubicBezTo>
                    <a:pt x="324381" y="185922"/>
                    <a:pt x="555098" y="112368"/>
                    <a:pt x="654052" y="84851"/>
                  </a:cubicBezTo>
                  <a:cubicBezTo>
                    <a:pt x="753006" y="57334"/>
                    <a:pt x="825502" y="47809"/>
                    <a:pt x="863602" y="34051"/>
                  </a:cubicBezTo>
                  <a:cubicBezTo>
                    <a:pt x="901702" y="20293"/>
                    <a:pt x="914931" y="-8282"/>
                    <a:pt x="882652" y="2301"/>
                  </a:cubicBezTo>
                  <a:cubicBezTo>
                    <a:pt x="850373" y="12884"/>
                    <a:pt x="786873" y="57863"/>
                    <a:pt x="669927" y="97551"/>
                  </a:cubicBezTo>
                  <a:cubicBezTo>
                    <a:pt x="552981" y="137239"/>
                    <a:pt x="256119" y="221376"/>
                    <a:pt x="180977" y="240426"/>
                  </a:cubicBezTo>
                  <a:cubicBezTo>
                    <a:pt x="105835" y="259476"/>
                    <a:pt x="233894" y="231430"/>
                    <a:pt x="219077" y="211851"/>
                  </a:cubicBezTo>
                  <a:cubicBezTo>
                    <a:pt x="204260" y="192272"/>
                    <a:pt x="110068" y="134063"/>
                    <a:pt x="92077" y="122951"/>
                  </a:cubicBezTo>
                  <a:cubicBezTo>
                    <a:pt x="74086" y="111839"/>
                    <a:pt x="125415" y="158934"/>
                    <a:pt x="111127" y="145176"/>
                  </a:cubicBezTo>
                  <a:cubicBezTo>
                    <a:pt x="96839" y="131418"/>
                    <a:pt x="531" y="14472"/>
                    <a:pt x="2" y="15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9" name="フリーフォーム 2008">
              <a:extLst>
                <a:ext uri="{FF2B5EF4-FFF2-40B4-BE49-F238E27FC236}">
                  <a16:creationId xmlns:a16="http://schemas.microsoft.com/office/drawing/2014/main" id="{BC978BE4-740D-4833-42E6-3042E2A6BDAE}"/>
                </a:ext>
              </a:extLst>
            </p:cNvPr>
            <p:cNvSpPr/>
            <p:nvPr/>
          </p:nvSpPr>
          <p:spPr>
            <a:xfrm>
              <a:off x="6823970" y="2240654"/>
              <a:ext cx="346988" cy="605135"/>
            </a:xfrm>
            <a:custGeom>
              <a:avLst/>
              <a:gdLst>
                <a:gd name="connsiteX0" fmla="*/ 345180 w 346988"/>
                <a:gd name="connsiteY0" fmla="*/ 896 h 605135"/>
                <a:gd name="connsiteX1" fmla="*/ 256280 w 346988"/>
                <a:gd name="connsiteY1" fmla="*/ 251721 h 605135"/>
                <a:gd name="connsiteX2" fmla="*/ 275330 w 346988"/>
                <a:gd name="connsiteY2" fmla="*/ 216796 h 605135"/>
                <a:gd name="connsiteX3" fmla="*/ 107055 w 346988"/>
                <a:gd name="connsiteY3" fmla="*/ 458096 h 605135"/>
                <a:gd name="connsiteX4" fmla="*/ 2280 w 346988"/>
                <a:gd name="connsiteY4" fmla="*/ 604146 h 605135"/>
                <a:gd name="connsiteX5" fmla="*/ 49905 w 346988"/>
                <a:gd name="connsiteY5" fmla="*/ 508896 h 605135"/>
                <a:gd name="connsiteX6" fmla="*/ 218180 w 346988"/>
                <a:gd name="connsiteY6" fmla="*/ 264421 h 605135"/>
                <a:gd name="connsiteX7" fmla="*/ 173730 w 346988"/>
                <a:gd name="connsiteY7" fmla="*/ 324746 h 605135"/>
                <a:gd name="connsiteX8" fmla="*/ 275330 w 346988"/>
                <a:gd name="connsiteY8" fmla="*/ 216796 h 605135"/>
                <a:gd name="connsiteX9" fmla="*/ 300730 w 346988"/>
                <a:gd name="connsiteY9" fmla="*/ 140596 h 605135"/>
                <a:gd name="connsiteX10" fmla="*/ 313430 w 346988"/>
                <a:gd name="connsiteY10" fmla="*/ 165996 h 605135"/>
                <a:gd name="connsiteX11" fmla="*/ 345180 w 346988"/>
                <a:gd name="connsiteY11" fmla="*/ 896 h 60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6988" h="605135">
                  <a:moveTo>
                    <a:pt x="345180" y="896"/>
                  </a:moveTo>
                  <a:cubicBezTo>
                    <a:pt x="335655" y="15183"/>
                    <a:pt x="267922" y="215738"/>
                    <a:pt x="256280" y="251721"/>
                  </a:cubicBezTo>
                  <a:cubicBezTo>
                    <a:pt x="244638" y="287704"/>
                    <a:pt x="300201" y="182400"/>
                    <a:pt x="275330" y="216796"/>
                  </a:cubicBezTo>
                  <a:cubicBezTo>
                    <a:pt x="250459" y="251192"/>
                    <a:pt x="152563" y="393538"/>
                    <a:pt x="107055" y="458096"/>
                  </a:cubicBezTo>
                  <a:cubicBezTo>
                    <a:pt x="61547" y="522654"/>
                    <a:pt x="11805" y="595679"/>
                    <a:pt x="2280" y="604146"/>
                  </a:cubicBezTo>
                  <a:cubicBezTo>
                    <a:pt x="-7245" y="612613"/>
                    <a:pt x="13922" y="565517"/>
                    <a:pt x="49905" y="508896"/>
                  </a:cubicBezTo>
                  <a:cubicBezTo>
                    <a:pt x="85888" y="452275"/>
                    <a:pt x="197543" y="295113"/>
                    <a:pt x="218180" y="264421"/>
                  </a:cubicBezTo>
                  <a:cubicBezTo>
                    <a:pt x="238817" y="233729"/>
                    <a:pt x="164205" y="332683"/>
                    <a:pt x="173730" y="324746"/>
                  </a:cubicBezTo>
                  <a:cubicBezTo>
                    <a:pt x="183255" y="316809"/>
                    <a:pt x="254163" y="247488"/>
                    <a:pt x="275330" y="216796"/>
                  </a:cubicBezTo>
                  <a:cubicBezTo>
                    <a:pt x="296497" y="186104"/>
                    <a:pt x="294380" y="149063"/>
                    <a:pt x="300730" y="140596"/>
                  </a:cubicBezTo>
                  <a:cubicBezTo>
                    <a:pt x="307080" y="132129"/>
                    <a:pt x="302847" y="184517"/>
                    <a:pt x="313430" y="165996"/>
                  </a:cubicBezTo>
                  <a:cubicBezTo>
                    <a:pt x="324013" y="147475"/>
                    <a:pt x="354705" y="-13391"/>
                    <a:pt x="345180" y="8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0" name="フリーフォーム 2009">
              <a:extLst>
                <a:ext uri="{FF2B5EF4-FFF2-40B4-BE49-F238E27FC236}">
                  <a16:creationId xmlns:a16="http://schemas.microsoft.com/office/drawing/2014/main" id="{17B6DAC0-9F84-794E-A2C2-C5CE2C94E6FA}"/>
                </a:ext>
              </a:extLst>
            </p:cNvPr>
            <p:cNvSpPr/>
            <p:nvPr/>
          </p:nvSpPr>
          <p:spPr>
            <a:xfrm>
              <a:off x="6515100" y="2698750"/>
              <a:ext cx="797445" cy="402163"/>
            </a:xfrm>
            <a:custGeom>
              <a:avLst/>
              <a:gdLst>
                <a:gd name="connsiteX0" fmla="*/ 0 w 797445"/>
                <a:gd name="connsiteY0" fmla="*/ 0 h 402163"/>
                <a:gd name="connsiteX1" fmla="*/ 320675 w 797445"/>
                <a:gd name="connsiteY1" fmla="*/ 146050 h 402163"/>
                <a:gd name="connsiteX2" fmla="*/ 241300 w 797445"/>
                <a:gd name="connsiteY2" fmla="*/ 117475 h 402163"/>
                <a:gd name="connsiteX3" fmla="*/ 431800 w 797445"/>
                <a:gd name="connsiteY3" fmla="*/ 203200 h 402163"/>
                <a:gd name="connsiteX4" fmla="*/ 739775 w 797445"/>
                <a:gd name="connsiteY4" fmla="*/ 355600 h 402163"/>
                <a:gd name="connsiteX5" fmla="*/ 790575 w 797445"/>
                <a:gd name="connsiteY5" fmla="*/ 400050 h 402163"/>
                <a:gd name="connsiteX6" fmla="*/ 650875 w 797445"/>
                <a:gd name="connsiteY6" fmla="*/ 301625 h 402163"/>
                <a:gd name="connsiteX7" fmla="*/ 339725 w 797445"/>
                <a:gd name="connsiteY7" fmla="*/ 117475 h 402163"/>
                <a:gd name="connsiteX8" fmla="*/ 342900 w 797445"/>
                <a:gd name="connsiteY8" fmla="*/ 117475 h 402163"/>
                <a:gd name="connsiteX9" fmla="*/ 0 w 797445"/>
                <a:gd name="connsiteY9" fmla="*/ 0 h 40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445" h="402163">
                  <a:moveTo>
                    <a:pt x="0" y="0"/>
                  </a:moveTo>
                  <a:lnTo>
                    <a:pt x="320675" y="146050"/>
                  </a:lnTo>
                  <a:cubicBezTo>
                    <a:pt x="360892" y="165629"/>
                    <a:pt x="222779" y="107950"/>
                    <a:pt x="241300" y="117475"/>
                  </a:cubicBezTo>
                  <a:cubicBezTo>
                    <a:pt x="259821" y="127000"/>
                    <a:pt x="348721" y="163513"/>
                    <a:pt x="431800" y="203200"/>
                  </a:cubicBezTo>
                  <a:cubicBezTo>
                    <a:pt x="514879" y="242888"/>
                    <a:pt x="679979" y="322792"/>
                    <a:pt x="739775" y="355600"/>
                  </a:cubicBezTo>
                  <a:cubicBezTo>
                    <a:pt x="799571" y="388408"/>
                    <a:pt x="805392" y="409046"/>
                    <a:pt x="790575" y="400050"/>
                  </a:cubicBezTo>
                  <a:cubicBezTo>
                    <a:pt x="775758" y="391054"/>
                    <a:pt x="726017" y="348721"/>
                    <a:pt x="650875" y="301625"/>
                  </a:cubicBezTo>
                  <a:cubicBezTo>
                    <a:pt x="575733" y="254529"/>
                    <a:pt x="391054" y="148167"/>
                    <a:pt x="339725" y="117475"/>
                  </a:cubicBezTo>
                  <a:cubicBezTo>
                    <a:pt x="288396" y="86783"/>
                    <a:pt x="342900" y="117475"/>
                    <a:pt x="342900" y="1174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1" name="フリーフォーム 2010">
              <a:extLst>
                <a:ext uri="{FF2B5EF4-FFF2-40B4-BE49-F238E27FC236}">
                  <a16:creationId xmlns:a16="http://schemas.microsoft.com/office/drawing/2014/main" id="{D1BE2EA6-6B61-A243-B47B-884CFF2C751A}"/>
                </a:ext>
              </a:extLst>
            </p:cNvPr>
            <p:cNvSpPr/>
            <p:nvPr/>
          </p:nvSpPr>
          <p:spPr>
            <a:xfrm>
              <a:off x="6593059" y="2806508"/>
              <a:ext cx="736812" cy="314563"/>
            </a:xfrm>
            <a:custGeom>
              <a:avLst/>
              <a:gdLst>
                <a:gd name="connsiteX0" fmla="*/ 280816 w 736812"/>
                <a:gd name="connsiteY0" fmla="*/ 192 h 314563"/>
                <a:gd name="connsiteX1" fmla="*/ 96666 w 736812"/>
                <a:gd name="connsiteY1" fmla="*/ 92267 h 314563"/>
                <a:gd name="connsiteX2" fmla="*/ 230016 w 736812"/>
                <a:gd name="connsiteY2" fmla="*/ 70042 h 314563"/>
                <a:gd name="connsiteX3" fmla="*/ 188741 w 736812"/>
                <a:gd name="connsiteY3" fmla="*/ 98617 h 314563"/>
                <a:gd name="connsiteX4" fmla="*/ 410991 w 736812"/>
                <a:gd name="connsiteY4" fmla="*/ 219267 h 314563"/>
                <a:gd name="connsiteX5" fmla="*/ 337966 w 736812"/>
                <a:gd name="connsiteY5" fmla="*/ 200217 h 314563"/>
                <a:gd name="connsiteX6" fmla="*/ 569741 w 736812"/>
                <a:gd name="connsiteY6" fmla="*/ 301817 h 314563"/>
                <a:gd name="connsiteX7" fmla="*/ 509416 w 736812"/>
                <a:gd name="connsiteY7" fmla="*/ 311342 h 314563"/>
                <a:gd name="connsiteX8" fmla="*/ 734841 w 736812"/>
                <a:gd name="connsiteY8" fmla="*/ 285942 h 314563"/>
                <a:gd name="connsiteX9" fmla="*/ 595141 w 736812"/>
                <a:gd name="connsiteY9" fmla="*/ 282767 h 314563"/>
                <a:gd name="connsiteX10" fmla="*/ 201441 w 736812"/>
                <a:gd name="connsiteY10" fmla="*/ 146242 h 314563"/>
                <a:gd name="connsiteX11" fmla="*/ 287166 w 736812"/>
                <a:gd name="connsiteY11" fmla="*/ 139892 h 314563"/>
                <a:gd name="connsiteX12" fmla="*/ 182391 w 736812"/>
                <a:gd name="connsiteY12" fmla="*/ 101792 h 314563"/>
                <a:gd name="connsiteX13" fmla="*/ 45866 w 736812"/>
                <a:gd name="connsiteY13" fmla="*/ 130367 h 314563"/>
                <a:gd name="connsiteX14" fmla="*/ 14116 w 736812"/>
                <a:gd name="connsiteY14" fmla="*/ 120842 h 314563"/>
                <a:gd name="connsiteX15" fmla="*/ 280816 w 736812"/>
                <a:gd name="connsiteY15" fmla="*/ 192 h 314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6812" h="314563">
                  <a:moveTo>
                    <a:pt x="280816" y="192"/>
                  </a:moveTo>
                  <a:cubicBezTo>
                    <a:pt x="294574" y="-4570"/>
                    <a:pt x="105133" y="80625"/>
                    <a:pt x="96666" y="92267"/>
                  </a:cubicBezTo>
                  <a:cubicBezTo>
                    <a:pt x="88199" y="103909"/>
                    <a:pt x="214670" y="68984"/>
                    <a:pt x="230016" y="70042"/>
                  </a:cubicBezTo>
                  <a:cubicBezTo>
                    <a:pt x="245362" y="71100"/>
                    <a:pt x="158578" y="73746"/>
                    <a:pt x="188741" y="98617"/>
                  </a:cubicBezTo>
                  <a:cubicBezTo>
                    <a:pt x="218903" y="123488"/>
                    <a:pt x="386120" y="202334"/>
                    <a:pt x="410991" y="219267"/>
                  </a:cubicBezTo>
                  <a:cubicBezTo>
                    <a:pt x="435862" y="236200"/>
                    <a:pt x="311508" y="186459"/>
                    <a:pt x="337966" y="200217"/>
                  </a:cubicBezTo>
                  <a:cubicBezTo>
                    <a:pt x="364424" y="213975"/>
                    <a:pt x="541166" y="283296"/>
                    <a:pt x="569741" y="301817"/>
                  </a:cubicBezTo>
                  <a:cubicBezTo>
                    <a:pt x="598316" y="320338"/>
                    <a:pt x="481899" y="313988"/>
                    <a:pt x="509416" y="311342"/>
                  </a:cubicBezTo>
                  <a:cubicBezTo>
                    <a:pt x="536933" y="308696"/>
                    <a:pt x="720553" y="290705"/>
                    <a:pt x="734841" y="285942"/>
                  </a:cubicBezTo>
                  <a:cubicBezTo>
                    <a:pt x="749129" y="281179"/>
                    <a:pt x="684041" y="306050"/>
                    <a:pt x="595141" y="282767"/>
                  </a:cubicBezTo>
                  <a:cubicBezTo>
                    <a:pt x="506241" y="259484"/>
                    <a:pt x="252770" y="170054"/>
                    <a:pt x="201441" y="146242"/>
                  </a:cubicBezTo>
                  <a:cubicBezTo>
                    <a:pt x="150112" y="122430"/>
                    <a:pt x="290341" y="147300"/>
                    <a:pt x="287166" y="139892"/>
                  </a:cubicBezTo>
                  <a:cubicBezTo>
                    <a:pt x="283991" y="132484"/>
                    <a:pt x="222608" y="103380"/>
                    <a:pt x="182391" y="101792"/>
                  </a:cubicBezTo>
                  <a:cubicBezTo>
                    <a:pt x="142174" y="100204"/>
                    <a:pt x="73912" y="127192"/>
                    <a:pt x="45866" y="130367"/>
                  </a:cubicBezTo>
                  <a:cubicBezTo>
                    <a:pt x="17820" y="133542"/>
                    <a:pt x="-21338" y="141480"/>
                    <a:pt x="14116" y="120842"/>
                  </a:cubicBezTo>
                  <a:cubicBezTo>
                    <a:pt x="49570" y="100204"/>
                    <a:pt x="267058" y="4954"/>
                    <a:pt x="280816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2" name="フリーフォーム 2011">
              <a:extLst>
                <a:ext uri="{FF2B5EF4-FFF2-40B4-BE49-F238E27FC236}">
                  <a16:creationId xmlns:a16="http://schemas.microsoft.com/office/drawing/2014/main" id="{53D8D282-0825-9ED1-117C-307242FED855}"/>
                </a:ext>
              </a:extLst>
            </p:cNvPr>
            <p:cNvSpPr/>
            <p:nvPr/>
          </p:nvSpPr>
          <p:spPr>
            <a:xfrm>
              <a:off x="7048116" y="2269272"/>
              <a:ext cx="537246" cy="524923"/>
            </a:xfrm>
            <a:custGeom>
              <a:avLst/>
              <a:gdLst>
                <a:gd name="connsiteX0" fmla="*/ 384 w 537246"/>
                <a:gd name="connsiteY0" fmla="*/ 853 h 524923"/>
                <a:gd name="connsiteX1" fmla="*/ 470284 w 537246"/>
                <a:gd name="connsiteY1" fmla="*/ 264378 h 524923"/>
                <a:gd name="connsiteX2" fmla="*/ 460759 w 537246"/>
                <a:gd name="connsiteY2" fmla="*/ 251678 h 524923"/>
                <a:gd name="connsiteX3" fmla="*/ 502034 w 537246"/>
                <a:gd name="connsiteY3" fmla="*/ 283428 h 524923"/>
                <a:gd name="connsiteX4" fmla="*/ 505209 w 537246"/>
                <a:gd name="connsiteY4" fmla="*/ 372328 h 524923"/>
                <a:gd name="connsiteX5" fmla="*/ 536959 w 537246"/>
                <a:gd name="connsiteY5" fmla="*/ 524728 h 524923"/>
                <a:gd name="connsiteX6" fmla="*/ 521084 w 537246"/>
                <a:gd name="connsiteY6" fmla="*/ 400903 h 524923"/>
                <a:gd name="connsiteX7" fmla="*/ 524259 w 537246"/>
                <a:gd name="connsiteY7" fmla="*/ 254853 h 524923"/>
                <a:gd name="connsiteX8" fmla="*/ 463934 w 537246"/>
                <a:gd name="connsiteY8" fmla="*/ 248503 h 524923"/>
                <a:gd name="connsiteX9" fmla="*/ 390909 w 537246"/>
                <a:gd name="connsiteY9" fmla="*/ 181828 h 524923"/>
                <a:gd name="connsiteX10" fmla="*/ 384 w 537246"/>
                <a:gd name="connsiteY10" fmla="*/ 853 h 52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246" h="524923">
                  <a:moveTo>
                    <a:pt x="384" y="853"/>
                  </a:moveTo>
                  <a:cubicBezTo>
                    <a:pt x="13613" y="14611"/>
                    <a:pt x="393555" y="222574"/>
                    <a:pt x="470284" y="264378"/>
                  </a:cubicBezTo>
                  <a:cubicBezTo>
                    <a:pt x="547013" y="306182"/>
                    <a:pt x="455467" y="248503"/>
                    <a:pt x="460759" y="251678"/>
                  </a:cubicBezTo>
                  <a:cubicBezTo>
                    <a:pt x="466051" y="254853"/>
                    <a:pt x="494626" y="263320"/>
                    <a:pt x="502034" y="283428"/>
                  </a:cubicBezTo>
                  <a:cubicBezTo>
                    <a:pt x="509442" y="303536"/>
                    <a:pt x="499388" y="332111"/>
                    <a:pt x="505209" y="372328"/>
                  </a:cubicBezTo>
                  <a:cubicBezTo>
                    <a:pt x="511030" y="412545"/>
                    <a:pt x="534313" y="519966"/>
                    <a:pt x="536959" y="524728"/>
                  </a:cubicBezTo>
                  <a:cubicBezTo>
                    <a:pt x="539605" y="529490"/>
                    <a:pt x="523201" y="445882"/>
                    <a:pt x="521084" y="400903"/>
                  </a:cubicBezTo>
                  <a:cubicBezTo>
                    <a:pt x="518967" y="355924"/>
                    <a:pt x="533784" y="280253"/>
                    <a:pt x="524259" y="254853"/>
                  </a:cubicBezTo>
                  <a:cubicBezTo>
                    <a:pt x="514734" y="229453"/>
                    <a:pt x="486159" y="260674"/>
                    <a:pt x="463934" y="248503"/>
                  </a:cubicBezTo>
                  <a:cubicBezTo>
                    <a:pt x="441709" y="236332"/>
                    <a:pt x="462347" y="219928"/>
                    <a:pt x="390909" y="181828"/>
                  </a:cubicBezTo>
                  <a:cubicBezTo>
                    <a:pt x="319471" y="143728"/>
                    <a:pt x="-12845" y="-12905"/>
                    <a:pt x="384" y="8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3" name="フリーフォーム 2012">
              <a:extLst>
                <a:ext uri="{FF2B5EF4-FFF2-40B4-BE49-F238E27FC236}">
                  <a16:creationId xmlns:a16="http://schemas.microsoft.com/office/drawing/2014/main" id="{20F38FF5-06F8-1FE2-9203-50F1217C4330}"/>
                </a:ext>
              </a:extLst>
            </p:cNvPr>
            <p:cNvSpPr/>
            <p:nvPr/>
          </p:nvSpPr>
          <p:spPr>
            <a:xfrm>
              <a:off x="7273925" y="2432050"/>
              <a:ext cx="286453" cy="296251"/>
            </a:xfrm>
            <a:custGeom>
              <a:avLst/>
              <a:gdLst>
                <a:gd name="connsiteX0" fmla="*/ 0 w 286453"/>
                <a:gd name="connsiteY0" fmla="*/ 0 h 296251"/>
                <a:gd name="connsiteX1" fmla="*/ 231775 w 286453"/>
                <a:gd name="connsiteY1" fmla="*/ 123825 h 296251"/>
                <a:gd name="connsiteX2" fmla="*/ 285750 w 286453"/>
                <a:gd name="connsiteY2" fmla="*/ 295275 h 296251"/>
                <a:gd name="connsiteX3" fmla="*/ 260350 w 286453"/>
                <a:gd name="connsiteY3" fmla="*/ 190500 h 296251"/>
                <a:gd name="connsiteX4" fmla="*/ 228600 w 286453"/>
                <a:gd name="connsiteY4" fmla="*/ 120650 h 296251"/>
                <a:gd name="connsiteX5" fmla="*/ 247650 w 286453"/>
                <a:gd name="connsiteY5" fmla="*/ 133350 h 296251"/>
                <a:gd name="connsiteX6" fmla="*/ 0 w 286453"/>
                <a:gd name="connsiteY6" fmla="*/ 0 h 29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453" h="296251">
                  <a:moveTo>
                    <a:pt x="0" y="0"/>
                  </a:moveTo>
                  <a:cubicBezTo>
                    <a:pt x="92075" y="37306"/>
                    <a:pt x="184150" y="74613"/>
                    <a:pt x="231775" y="123825"/>
                  </a:cubicBezTo>
                  <a:cubicBezTo>
                    <a:pt x="279400" y="173038"/>
                    <a:pt x="280988" y="284163"/>
                    <a:pt x="285750" y="295275"/>
                  </a:cubicBezTo>
                  <a:cubicBezTo>
                    <a:pt x="290512" y="306387"/>
                    <a:pt x="269875" y="219604"/>
                    <a:pt x="260350" y="190500"/>
                  </a:cubicBezTo>
                  <a:cubicBezTo>
                    <a:pt x="250825" y="161396"/>
                    <a:pt x="230717" y="130175"/>
                    <a:pt x="228600" y="120650"/>
                  </a:cubicBezTo>
                  <a:cubicBezTo>
                    <a:pt x="226483" y="111125"/>
                    <a:pt x="247650" y="133350"/>
                    <a:pt x="247650" y="1333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4" name="フリーフォーム 2013">
              <a:extLst>
                <a:ext uri="{FF2B5EF4-FFF2-40B4-BE49-F238E27FC236}">
                  <a16:creationId xmlns:a16="http://schemas.microsoft.com/office/drawing/2014/main" id="{F3A8E57F-0F1F-844D-FD7C-256B71675CFC}"/>
                </a:ext>
              </a:extLst>
            </p:cNvPr>
            <p:cNvSpPr/>
            <p:nvPr/>
          </p:nvSpPr>
          <p:spPr>
            <a:xfrm>
              <a:off x="6889593" y="2269837"/>
              <a:ext cx="222768" cy="210058"/>
            </a:xfrm>
            <a:custGeom>
              <a:avLst/>
              <a:gdLst>
                <a:gd name="connsiteX0" fmla="*/ 184307 w 222768"/>
                <a:gd name="connsiteY0" fmla="*/ 288 h 210058"/>
                <a:gd name="connsiteX1" fmla="*/ 44607 w 222768"/>
                <a:gd name="connsiteY1" fmla="*/ 47913 h 210058"/>
                <a:gd name="connsiteX2" fmla="*/ 130332 w 222768"/>
                <a:gd name="connsiteY2" fmla="*/ 111413 h 210058"/>
                <a:gd name="connsiteX3" fmla="*/ 104932 w 222768"/>
                <a:gd name="connsiteY3" fmla="*/ 124113 h 210058"/>
                <a:gd name="connsiteX4" fmla="*/ 222407 w 222768"/>
                <a:gd name="connsiteY4" fmla="*/ 209838 h 210058"/>
                <a:gd name="connsiteX5" fmla="*/ 136682 w 222768"/>
                <a:gd name="connsiteY5" fmla="*/ 146338 h 210058"/>
                <a:gd name="connsiteX6" fmla="*/ 157 w 222768"/>
                <a:gd name="connsiteY6" fmla="*/ 70138 h 210058"/>
                <a:gd name="connsiteX7" fmla="*/ 184307 w 222768"/>
                <a:gd name="connsiteY7" fmla="*/ 288 h 21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768" h="210058">
                  <a:moveTo>
                    <a:pt x="184307" y="288"/>
                  </a:moveTo>
                  <a:cubicBezTo>
                    <a:pt x="191715" y="-3416"/>
                    <a:pt x="53603" y="29392"/>
                    <a:pt x="44607" y="47913"/>
                  </a:cubicBezTo>
                  <a:cubicBezTo>
                    <a:pt x="35611" y="66434"/>
                    <a:pt x="120278" y="98713"/>
                    <a:pt x="130332" y="111413"/>
                  </a:cubicBezTo>
                  <a:cubicBezTo>
                    <a:pt x="140386" y="124113"/>
                    <a:pt x="89586" y="107709"/>
                    <a:pt x="104932" y="124113"/>
                  </a:cubicBezTo>
                  <a:cubicBezTo>
                    <a:pt x="120278" y="140517"/>
                    <a:pt x="217115" y="206134"/>
                    <a:pt x="222407" y="209838"/>
                  </a:cubicBezTo>
                  <a:cubicBezTo>
                    <a:pt x="227699" y="213542"/>
                    <a:pt x="173724" y="169621"/>
                    <a:pt x="136682" y="146338"/>
                  </a:cubicBezTo>
                  <a:cubicBezTo>
                    <a:pt x="99640" y="123055"/>
                    <a:pt x="-4605" y="91305"/>
                    <a:pt x="157" y="70138"/>
                  </a:cubicBezTo>
                  <a:cubicBezTo>
                    <a:pt x="4919" y="48971"/>
                    <a:pt x="176899" y="3992"/>
                    <a:pt x="184307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5" name="フリーフォーム 2014">
              <a:extLst>
                <a:ext uri="{FF2B5EF4-FFF2-40B4-BE49-F238E27FC236}">
                  <a16:creationId xmlns:a16="http://schemas.microsoft.com/office/drawing/2014/main" id="{135C0102-C325-849A-5CE2-0EACF0663989}"/>
                </a:ext>
              </a:extLst>
            </p:cNvPr>
            <p:cNvSpPr/>
            <p:nvPr/>
          </p:nvSpPr>
          <p:spPr>
            <a:xfrm>
              <a:off x="6873699" y="2351866"/>
              <a:ext cx="243286" cy="163071"/>
            </a:xfrm>
            <a:custGeom>
              <a:avLst/>
              <a:gdLst>
                <a:gd name="connsiteX0" fmla="*/ 176 w 243286"/>
                <a:gd name="connsiteY0" fmla="*/ 809 h 163071"/>
                <a:gd name="connsiteX1" fmla="*/ 146226 w 243286"/>
                <a:gd name="connsiteY1" fmla="*/ 121459 h 163071"/>
                <a:gd name="connsiteX2" fmla="*/ 143051 w 243286"/>
                <a:gd name="connsiteY2" fmla="*/ 162734 h 163071"/>
                <a:gd name="connsiteX3" fmla="*/ 241476 w 243286"/>
                <a:gd name="connsiteY3" fmla="*/ 140509 h 163071"/>
                <a:gd name="connsiteX4" fmla="*/ 200201 w 243286"/>
                <a:gd name="connsiteY4" fmla="*/ 130984 h 163071"/>
                <a:gd name="connsiteX5" fmla="*/ 117651 w 243286"/>
                <a:gd name="connsiteY5" fmla="*/ 70659 h 163071"/>
                <a:gd name="connsiteX6" fmla="*/ 176 w 243286"/>
                <a:gd name="connsiteY6" fmla="*/ 809 h 16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286" h="163071">
                  <a:moveTo>
                    <a:pt x="176" y="809"/>
                  </a:moveTo>
                  <a:cubicBezTo>
                    <a:pt x="4939" y="9276"/>
                    <a:pt x="122414" y="94472"/>
                    <a:pt x="146226" y="121459"/>
                  </a:cubicBezTo>
                  <a:cubicBezTo>
                    <a:pt x="170038" y="148446"/>
                    <a:pt x="127176" y="159559"/>
                    <a:pt x="143051" y="162734"/>
                  </a:cubicBezTo>
                  <a:cubicBezTo>
                    <a:pt x="158926" y="165909"/>
                    <a:pt x="231951" y="145801"/>
                    <a:pt x="241476" y="140509"/>
                  </a:cubicBezTo>
                  <a:cubicBezTo>
                    <a:pt x="251001" y="135217"/>
                    <a:pt x="220838" y="142626"/>
                    <a:pt x="200201" y="130984"/>
                  </a:cubicBezTo>
                  <a:cubicBezTo>
                    <a:pt x="179564" y="119342"/>
                    <a:pt x="146755" y="88651"/>
                    <a:pt x="117651" y="70659"/>
                  </a:cubicBezTo>
                  <a:cubicBezTo>
                    <a:pt x="88547" y="52667"/>
                    <a:pt x="-4587" y="-7658"/>
                    <a:pt x="176" y="8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6" name="フリーフォーム 2015">
              <a:extLst>
                <a:ext uri="{FF2B5EF4-FFF2-40B4-BE49-F238E27FC236}">
                  <a16:creationId xmlns:a16="http://schemas.microsoft.com/office/drawing/2014/main" id="{76890775-E063-4F64-FF8E-505EC7F80A1C}"/>
                </a:ext>
              </a:extLst>
            </p:cNvPr>
            <p:cNvSpPr/>
            <p:nvPr/>
          </p:nvSpPr>
          <p:spPr>
            <a:xfrm>
              <a:off x="7123917" y="2475738"/>
              <a:ext cx="459242" cy="281839"/>
            </a:xfrm>
            <a:custGeom>
              <a:avLst/>
              <a:gdLst>
                <a:gd name="connsiteX0" fmla="*/ 783 w 459242"/>
                <a:gd name="connsiteY0" fmla="*/ 762 h 281839"/>
                <a:gd name="connsiteX1" fmla="*/ 315108 w 459242"/>
                <a:gd name="connsiteY1" fmla="*/ 184912 h 281839"/>
                <a:gd name="connsiteX2" fmla="*/ 270658 w 459242"/>
                <a:gd name="connsiteY2" fmla="*/ 162687 h 281839"/>
                <a:gd name="connsiteX3" fmla="*/ 448458 w 459242"/>
                <a:gd name="connsiteY3" fmla="*/ 267462 h 281839"/>
                <a:gd name="connsiteX4" fmla="*/ 432583 w 459242"/>
                <a:gd name="connsiteY4" fmla="*/ 273812 h 281839"/>
                <a:gd name="connsiteX5" fmla="*/ 375433 w 459242"/>
                <a:gd name="connsiteY5" fmla="*/ 200787 h 281839"/>
                <a:gd name="connsiteX6" fmla="*/ 229383 w 459242"/>
                <a:gd name="connsiteY6" fmla="*/ 121412 h 281839"/>
                <a:gd name="connsiteX7" fmla="*/ 783 w 459242"/>
                <a:gd name="connsiteY7" fmla="*/ 762 h 28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242" h="281839">
                  <a:moveTo>
                    <a:pt x="783" y="762"/>
                  </a:moveTo>
                  <a:cubicBezTo>
                    <a:pt x="15071" y="11345"/>
                    <a:pt x="270129" y="157925"/>
                    <a:pt x="315108" y="184912"/>
                  </a:cubicBezTo>
                  <a:cubicBezTo>
                    <a:pt x="360087" y="211899"/>
                    <a:pt x="248433" y="148929"/>
                    <a:pt x="270658" y="162687"/>
                  </a:cubicBezTo>
                  <a:cubicBezTo>
                    <a:pt x="292883" y="176445"/>
                    <a:pt x="448458" y="267462"/>
                    <a:pt x="448458" y="267462"/>
                  </a:cubicBezTo>
                  <a:cubicBezTo>
                    <a:pt x="475445" y="285983"/>
                    <a:pt x="444754" y="284925"/>
                    <a:pt x="432583" y="273812"/>
                  </a:cubicBezTo>
                  <a:cubicBezTo>
                    <a:pt x="420412" y="262699"/>
                    <a:pt x="409300" y="226187"/>
                    <a:pt x="375433" y="200787"/>
                  </a:cubicBezTo>
                  <a:cubicBezTo>
                    <a:pt x="341566" y="175387"/>
                    <a:pt x="287062" y="149987"/>
                    <a:pt x="229383" y="121412"/>
                  </a:cubicBezTo>
                  <a:cubicBezTo>
                    <a:pt x="171704" y="92837"/>
                    <a:pt x="-13505" y="-9821"/>
                    <a:pt x="783" y="7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7" name="フリーフォーム 2016">
              <a:extLst>
                <a:ext uri="{FF2B5EF4-FFF2-40B4-BE49-F238E27FC236}">
                  <a16:creationId xmlns:a16="http://schemas.microsoft.com/office/drawing/2014/main" id="{6BBDBE7A-1E5F-8623-2190-C0DDED43C9DA}"/>
                </a:ext>
              </a:extLst>
            </p:cNvPr>
            <p:cNvSpPr/>
            <p:nvPr/>
          </p:nvSpPr>
          <p:spPr>
            <a:xfrm>
              <a:off x="7111700" y="2516767"/>
              <a:ext cx="469356" cy="595409"/>
            </a:xfrm>
            <a:custGeom>
              <a:avLst/>
              <a:gdLst>
                <a:gd name="connsiteX0" fmla="*/ 300 w 469356"/>
                <a:gd name="connsiteY0" fmla="*/ 1008 h 595409"/>
                <a:gd name="connsiteX1" fmla="*/ 359075 w 469356"/>
                <a:gd name="connsiteY1" fmla="*/ 220083 h 595409"/>
                <a:gd name="connsiteX2" fmla="*/ 308275 w 469356"/>
                <a:gd name="connsiteY2" fmla="*/ 216908 h 595409"/>
                <a:gd name="connsiteX3" fmla="*/ 441625 w 469356"/>
                <a:gd name="connsiteY3" fmla="*/ 258183 h 595409"/>
                <a:gd name="connsiteX4" fmla="*/ 406700 w 469356"/>
                <a:gd name="connsiteY4" fmla="*/ 293108 h 595409"/>
                <a:gd name="connsiteX5" fmla="*/ 162225 w 469356"/>
                <a:gd name="connsiteY5" fmla="*/ 588383 h 595409"/>
                <a:gd name="connsiteX6" fmla="*/ 244775 w 469356"/>
                <a:gd name="connsiteY6" fmla="*/ 483608 h 595409"/>
                <a:gd name="connsiteX7" fmla="*/ 467025 w 469356"/>
                <a:gd name="connsiteY7" fmla="*/ 267708 h 595409"/>
                <a:gd name="connsiteX8" fmla="*/ 365425 w 469356"/>
                <a:gd name="connsiteY8" fmla="*/ 356608 h 595409"/>
                <a:gd name="connsiteX9" fmla="*/ 435275 w 469356"/>
                <a:gd name="connsiteY9" fmla="*/ 251833 h 595409"/>
                <a:gd name="connsiteX10" fmla="*/ 216200 w 469356"/>
                <a:gd name="connsiteY10" fmla="*/ 118483 h 595409"/>
                <a:gd name="connsiteX11" fmla="*/ 295575 w 469356"/>
                <a:gd name="connsiteY11" fmla="*/ 137533 h 595409"/>
                <a:gd name="connsiteX12" fmla="*/ 300 w 469356"/>
                <a:gd name="connsiteY12" fmla="*/ 1008 h 59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9356" h="595409">
                  <a:moveTo>
                    <a:pt x="300" y="1008"/>
                  </a:moveTo>
                  <a:cubicBezTo>
                    <a:pt x="10883" y="14766"/>
                    <a:pt x="307746" y="184100"/>
                    <a:pt x="359075" y="220083"/>
                  </a:cubicBezTo>
                  <a:cubicBezTo>
                    <a:pt x="410404" y="256066"/>
                    <a:pt x="294517" y="210558"/>
                    <a:pt x="308275" y="216908"/>
                  </a:cubicBezTo>
                  <a:cubicBezTo>
                    <a:pt x="322033" y="223258"/>
                    <a:pt x="425221" y="245483"/>
                    <a:pt x="441625" y="258183"/>
                  </a:cubicBezTo>
                  <a:cubicBezTo>
                    <a:pt x="458029" y="270883"/>
                    <a:pt x="453267" y="238075"/>
                    <a:pt x="406700" y="293108"/>
                  </a:cubicBezTo>
                  <a:cubicBezTo>
                    <a:pt x="360133" y="348141"/>
                    <a:pt x="189212" y="556633"/>
                    <a:pt x="162225" y="588383"/>
                  </a:cubicBezTo>
                  <a:cubicBezTo>
                    <a:pt x="135238" y="620133"/>
                    <a:pt x="193975" y="537054"/>
                    <a:pt x="244775" y="483608"/>
                  </a:cubicBezTo>
                  <a:cubicBezTo>
                    <a:pt x="295575" y="430162"/>
                    <a:pt x="446917" y="288875"/>
                    <a:pt x="467025" y="267708"/>
                  </a:cubicBezTo>
                  <a:cubicBezTo>
                    <a:pt x="487133" y="246541"/>
                    <a:pt x="370717" y="359254"/>
                    <a:pt x="365425" y="356608"/>
                  </a:cubicBezTo>
                  <a:cubicBezTo>
                    <a:pt x="360133" y="353962"/>
                    <a:pt x="460146" y="291520"/>
                    <a:pt x="435275" y="251833"/>
                  </a:cubicBezTo>
                  <a:cubicBezTo>
                    <a:pt x="410404" y="212146"/>
                    <a:pt x="239483" y="137533"/>
                    <a:pt x="216200" y="118483"/>
                  </a:cubicBezTo>
                  <a:cubicBezTo>
                    <a:pt x="192917" y="99433"/>
                    <a:pt x="328913" y="156583"/>
                    <a:pt x="295575" y="137533"/>
                  </a:cubicBezTo>
                  <a:cubicBezTo>
                    <a:pt x="262238" y="118483"/>
                    <a:pt x="-10283" y="-12750"/>
                    <a:pt x="300" y="10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8" name="フリーフォーム 2017">
              <a:extLst>
                <a:ext uri="{FF2B5EF4-FFF2-40B4-BE49-F238E27FC236}">
                  <a16:creationId xmlns:a16="http://schemas.microsoft.com/office/drawing/2014/main" id="{5AD365BA-9C99-4862-237D-5BF973C8046C}"/>
                </a:ext>
              </a:extLst>
            </p:cNvPr>
            <p:cNvSpPr/>
            <p:nvPr/>
          </p:nvSpPr>
          <p:spPr>
            <a:xfrm>
              <a:off x="6862360" y="2355804"/>
              <a:ext cx="329560" cy="495781"/>
            </a:xfrm>
            <a:custGeom>
              <a:avLst/>
              <a:gdLst>
                <a:gd name="connsiteX0" fmla="*/ 329015 w 329560"/>
                <a:gd name="connsiteY0" fmla="*/ 46 h 495781"/>
                <a:gd name="connsiteX1" fmla="*/ 265515 w 329560"/>
                <a:gd name="connsiteY1" fmla="*/ 139746 h 495781"/>
                <a:gd name="connsiteX2" fmla="*/ 290915 w 329560"/>
                <a:gd name="connsiteY2" fmla="*/ 130221 h 495781"/>
                <a:gd name="connsiteX3" fmla="*/ 160740 w 329560"/>
                <a:gd name="connsiteY3" fmla="*/ 266746 h 495781"/>
                <a:gd name="connsiteX4" fmla="*/ 205190 w 329560"/>
                <a:gd name="connsiteY4" fmla="*/ 247696 h 495781"/>
                <a:gd name="connsiteX5" fmla="*/ 1990 w 329560"/>
                <a:gd name="connsiteY5" fmla="*/ 492171 h 495781"/>
                <a:gd name="connsiteX6" fmla="*/ 109940 w 329560"/>
                <a:gd name="connsiteY6" fmla="*/ 381046 h 495781"/>
                <a:gd name="connsiteX7" fmla="*/ 246465 w 329560"/>
                <a:gd name="connsiteY7" fmla="*/ 206421 h 495781"/>
                <a:gd name="connsiteX8" fmla="*/ 208365 w 329560"/>
                <a:gd name="connsiteY8" fmla="*/ 231821 h 495781"/>
                <a:gd name="connsiteX9" fmla="*/ 309965 w 329560"/>
                <a:gd name="connsiteY9" fmla="*/ 104821 h 495781"/>
                <a:gd name="connsiteX10" fmla="*/ 297265 w 329560"/>
                <a:gd name="connsiteY10" fmla="*/ 123871 h 495781"/>
                <a:gd name="connsiteX11" fmla="*/ 329015 w 329560"/>
                <a:gd name="connsiteY11" fmla="*/ 46 h 49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560" h="495781">
                  <a:moveTo>
                    <a:pt x="329015" y="46"/>
                  </a:moveTo>
                  <a:cubicBezTo>
                    <a:pt x="323723" y="2692"/>
                    <a:pt x="271865" y="118050"/>
                    <a:pt x="265515" y="139746"/>
                  </a:cubicBezTo>
                  <a:cubicBezTo>
                    <a:pt x="259165" y="161442"/>
                    <a:pt x="308377" y="109054"/>
                    <a:pt x="290915" y="130221"/>
                  </a:cubicBezTo>
                  <a:cubicBezTo>
                    <a:pt x="273453" y="151388"/>
                    <a:pt x="175027" y="247167"/>
                    <a:pt x="160740" y="266746"/>
                  </a:cubicBezTo>
                  <a:cubicBezTo>
                    <a:pt x="146453" y="286325"/>
                    <a:pt x="231648" y="210125"/>
                    <a:pt x="205190" y="247696"/>
                  </a:cubicBezTo>
                  <a:cubicBezTo>
                    <a:pt x="178732" y="285267"/>
                    <a:pt x="17865" y="469946"/>
                    <a:pt x="1990" y="492171"/>
                  </a:cubicBezTo>
                  <a:cubicBezTo>
                    <a:pt x="-13885" y="514396"/>
                    <a:pt x="69194" y="428671"/>
                    <a:pt x="109940" y="381046"/>
                  </a:cubicBezTo>
                  <a:cubicBezTo>
                    <a:pt x="150686" y="333421"/>
                    <a:pt x="230061" y="231292"/>
                    <a:pt x="246465" y="206421"/>
                  </a:cubicBezTo>
                  <a:cubicBezTo>
                    <a:pt x="262869" y="181550"/>
                    <a:pt x="197782" y="248754"/>
                    <a:pt x="208365" y="231821"/>
                  </a:cubicBezTo>
                  <a:cubicBezTo>
                    <a:pt x="218948" y="214888"/>
                    <a:pt x="295148" y="122813"/>
                    <a:pt x="309965" y="104821"/>
                  </a:cubicBezTo>
                  <a:cubicBezTo>
                    <a:pt x="324782" y="86829"/>
                    <a:pt x="295148" y="138159"/>
                    <a:pt x="297265" y="123871"/>
                  </a:cubicBezTo>
                  <a:cubicBezTo>
                    <a:pt x="299382" y="109584"/>
                    <a:pt x="334307" y="-2600"/>
                    <a:pt x="329015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9" name="フリーフォーム 2018">
              <a:extLst>
                <a:ext uri="{FF2B5EF4-FFF2-40B4-BE49-F238E27FC236}">
                  <a16:creationId xmlns:a16="http://schemas.microsoft.com/office/drawing/2014/main" id="{2D1AD47E-0AA2-1941-CC60-DE0EC1909C53}"/>
                </a:ext>
              </a:extLst>
            </p:cNvPr>
            <p:cNvSpPr/>
            <p:nvPr/>
          </p:nvSpPr>
          <p:spPr>
            <a:xfrm>
              <a:off x="7108825" y="2579806"/>
              <a:ext cx="390527" cy="189118"/>
            </a:xfrm>
            <a:custGeom>
              <a:avLst/>
              <a:gdLst>
                <a:gd name="connsiteX0" fmla="*/ 0 w 390527"/>
                <a:gd name="connsiteY0" fmla="*/ 4644 h 189118"/>
                <a:gd name="connsiteX1" fmla="*/ 50800 w 390527"/>
                <a:gd name="connsiteY1" fmla="*/ 14169 h 189118"/>
                <a:gd name="connsiteX2" fmla="*/ 257175 w 390527"/>
                <a:gd name="connsiteY2" fmla="*/ 150694 h 189118"/>
                <a:gd name="connsiteX3" fmla="*/ 254000 w 390527"/>
                <a:gd name="connsiteY3" fmla="*/ 157044 h 189118"/>
                <a:gd name="connsiteX4" fmla="*/ 390525 w 390527"/>
                <a:gd name="connsiteY4" fmla="*/ 188794 h 189118"/>
                <a:gd name="connsiteX5" fmla="*/ 257175 w 390527"/>
                <a:gd name="connsiteY5" fmla="*/ 134819 h 189118"/>
                <a:gd name="connsiteX6" fmla="*/ 142875 w 390527"/>
                <a:gd name="connsiteY6" fmla="*/ 58619 h 189118"/>
                <a:gd name="connsiteX7" fmla="*/ 50800 w 390527"/>
                <a:gd name="connsiteY7" fmla="*/ 17344 h 189118"/>
                <a:gd name="connsiteX8" fmla="*/ 0 w 390527"/>
                <a:gd name="connsiteY8" fmla="*/ 4644 h 18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7" h="189118">
                  <a:moveTo>
                    <a:pt x="0" y="4644"/>
                  </a:moveTo>
                  <a:cubicBezTo>
                    <a:pt x="0" y="4115"/>
                    <a:pt x="7938" y="-10173"/>
                    <a:pt x="50800" y="14169"/>
                  </a:cubicBezTo>
                  <a:cubicBezTo>
                    <a:pt x="93662" y="38511"/>
                    <a:pt x="223308" y="126882"/>
                    <a:pt x="257175" y="150694"/>
                  </a:cubicBezTo>
                  <a:cubicBezTo>
                    <a:pt x="291042" y="174506"/>
                    <a:pt x="231775" y="150694"/>
                    <a:pt x="254000" y="157044"/>
                  </a:cubicBezTo>
                  <a:cubicBezTo>
                    <a:pt x="276225" y="163394"/>
                    <a:pt x="389996" y="192498"/>
                    <a:pt x="390525" y="188794"/>
                  </a:cubicBezTo>
                  <a:cubicBezTo>
                    <a:pt x="391054" y="185090"/>
                    <a:pt x="298450" y="156515"/>
                    <a:pt x="257175" y="134819"/>
                  </a:cubicBezTo>
                  <a:cubicBezTo>
                    <a:pt x="215900" y="113123"/>
                    <a:pt x="177271" y="78198"/>
                    <a:pt x="142875" y="58619"/>
                  </a:cubicBezTo>
                  <a:cubicBezTo>
                    <a:pt x="108479" y="39040"/>
                    <a:pt x="68792" y="26869"/>
                    <a:pt x="50800" y="17344"/>
                  </a:cubicBezTo>
                  <a:cubicBezTo>
                    <a:pt x="32808" y="7819"/>
                    <a:pt x="0" y="5173"/>
                    <a:pt x="0" y="4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0" name="フリーフォーム 2019">
              <a:extLst>
                <a:ext uri="{FF2B5EF4-FFF2-40B4-BE49-F238E27FC236}">
                  <a16:creationId xmlns:a16="http://schemas.microsoft.com/office/drawing/2014/main" id="{1922C3E5-04B4-CC98-D4FA-BBEF78A8CCE1}"/>
                </a:ext>
              </a:extLst>
            </p:cNvPr>
            <p:cNvSpPr/>
            <p:nvPr/>
          </p:nvSpPr>
          <p:spPr>
            <a:xfrm>
              <a:off x="6986822" y="2600323"/>
              <a:ext cx="461728" cy="319856"/>
            </a:xfrm>
            <a:custGeom>
              <a:avLst/>
              <a:gdLst>
                <a:gd name="connsiteX0" fmla="*/ 137878 w 461728"/>
                <a:gd name="connsiteY0" fmla="*/ 2 h 319856"/>
                <a:gd name="connsiteX1" fmla="*/ 122003 w 461728"/>
                <a:gd name="connsiteY1" fmla="*/ 111127 h 319856"/>
                <a:gd name="connsiteX2" fmla="*/ 1353 w 461728"/>
                <a:gd name="connsiteY2" fmla="*/ 244477 h 319856"/>
                <a:gd name="connsiteX3" fmla="*/ 55328 w 461728"/>
                <a:gd name="connsiteY3" fmla="*/ 247652 h 319856"/>
                <a:gd name="connsiteX4" fmla="*/ 26753 w 461728"/>
                <a:gd name="connsiteY4" fmla="*/ 288927 h 319856"/>
                <a:gd name="connsiteX5" fmla="*/ 182328 w 461728"/>
                <a:gd name="connsiteY5" fmla="*/ 279402 h 319856"/>
                <a:gd name="connsiteX6" fmla="*/ 461728 w 461728"/>
                <a:gd name="connsiteY6" fmla="*/ 311152 h 319856"/>
                <a:gd name="connsiteX7" fmla="*/ 182328 w 461728"/>
                <a:gd name="connsiteY7" fmla="*/ 304802 h 319856"/>
                <a:gd name="connsiteX8" fmla="*/ 45803 w 461728"/>
                <a:gd name="connsiteY8" fmla="*/ 304802 h 319856"/>
                <a:gd name="connsiteX9" fmla="*/ 198203 w 461728"/>
                <a:gd name="connsiteY9" fmla="*/ 98427 h 319856"/>
                <a:gd name="connsiteX10" fmla="*/ 61678 w 461728"/>
                <a:gd name="connsiteY10" fmla="*/ 273052 h 319856"/>
                <a:gd name="connsiteX11" fmla="*/ 83903 w 461728"/>
                <a:gd name="connsiteY11" fmla="*/ 241302 h 319856"/>
                <a:gd name="connsiteX12" fmla="*/ 45803 w 461728"/>
                <a:gd name="connsiteY12" fmla="*/ 247652 h 319856"/>
                <a:gd name="connsiteX13" fmla="*/ 45803 w 461728"/>
                <a:gd name="connsiteY13" fmla="*/ 212727 h 319856"/>
                <a:gd name="connsiteX14" fmla="*/ 115653 w 461728"/>
                <a:gd name="connsiteY14" fmla="*/ 114302 h 319856"/>
                <a:gd name="connsiteX15" fmla="*/ 137878 w 461728"/>
                <a:gd name="connsiteY15" fmla="*/ 2 h 31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1728" h="319856">
                  <a:moveTo>
                    <a:pt x="137878" y="2"/>
                  </a:moveTo>
                  <a:cubicBezTo>
                    <a:pt x="138936" y="-527"/>
                    <a:pt x="144757" y="70381"/>
                    <a:pt x="122003" y="111127"/>
                  </a:cubicBezTo>
                  <a:cubicBezTo>
                    <a:pt x="99249" y="151873"/>
                    <a:pt x="12465" y="221723"/>
                    <a:pt x="1353" y="244477"/>
                  </a:cubicBezTo>
                  <a:cubicBezTo>
                    <a:pt x="-9759" y="267231"/>
                    <a:pt x="51095" y="240244"/>
                    <a:pt x="55328" y="247652"/>
                  </a:cubicBezTo>
                  <a:cubicBezTo>
                    <a:pt x="59561" y="255060"/>
                    <a:pt x="5587" y="283635"/>
                    <a:pt x="26753" y="288927"/>
                  </a:cubicBezTo>
                  <a:cubicBezTo>
                    <a:pt x="47919" y="294219"/>
                    <a:pt x="109832" y="275698"/>
                    <a:pt x="182328" y="279402"/>
                  </a:cubicBezTo>
                  <a:cubicBezTo>
                    <a:pt x="254824" y="283106"/>
                    <a:pt x="461728" y="306919"/>
                    <a:pt x="461728" y="311152"/>
                  </a:cubicBezTo>
                  <a:cubicBezTo>
                    <a:pt x="461728" y="315385"/>
                    <a:pt x="251649" y="305860"/>
                    <a:pt x="182328" y="304802"/>
                  </a:cubicBezTo>
                  <a:cubicBezTo>
                    <a:pt x="113007" y="303744"/>
                    <a:pt x="43157" y="339198"/>
                    <a:pt x="45803" y="304802"/>
                  </a:cubicBezTo>
                  <a:cubicBezTo>
                    <a:pt x="48449" y="270406"/>
                    <a:pt x="195557" y="103719"/>
                    <a:pt x="198203" y="98427"/>
                  </a:cubicBezTo>
                  <a:cubicBezTo>
                    <a:pt x="200849" y="93135"/>
                    <a:pt x="80728" y="249240"/>
                    <a:pt x="61678" y="273052"/>
                  </a:cubicBezTo>
                  <a:cubicBezTo>
                    <a:pt x="42628" y="296864"/>
                    <a:pt x="86549" y="245535"/>
                    <a:pt x="83903" y="241302"/>
                  </a:cubicBezTo>
                  <a:cubicBezTo>
                    <a:pt x="81257" y="237069"/>
                    <a:pt x="52153" y="252414"/>
                    <a:pt x="45803" y="247652"/>
                  </a:cubicBezTo>
                  <a:cubicBezTo>
                    <a:pt x="39453" y="242890"/>
                    <a:pt x="34161" y="234952"/>
                    <a:pt x="45803" y="212727"/>
                  </a:cubicBezTo>
                  <a:cubicBezTo>
                    <a:pt x="57445" y="190502"/>
                    <a:pt x="103482" y="144464"/>
                    <a:pt x="115653" y="114302"/>
                  </a:cubicBezTo>
                  <a:cubicBezTo>
                    <a:pt x="127824" y="84140"/>
                    <a:pt x="136820" y="531"/>
                    <a:pt x="137878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1" name="フリーフォーム 2020">
              <a:extLst>
                <a:ext uri="{FF2B5EF4-FFF2-40B4-BE49-F238E27FC236}">
                  <a16:creationId xmlns:a16="http://schemas.microsoft.com/office/drawing/2014/main" id="{F910825F-A1D5-00B6-4AB3-8947DD8AB387}"/>
                </a:ext>
              </a:extLst>
            </p:cNvPr>
            <p:cNvSpPr/>
            <p:nvPr/>
          </p:nvSpPr>
          <p:spPr>
            <a:xfrm>
              <a:off x="7407185" y="2475706"/>
              <a:ext cx="517678" cy="385197"/>
            </a:xfrm>
            <a:custGeom>
              <a:avLst/>
              <a:gdLst>
                <a:gd name="connsiteX0" fmla="*/ 3265 w 517678"/>
                <a:gd name="connsiteY0" fmla="*/ 794 h 385197"/>
                <a:gd name="connsiteX1" fmla="*/ 327115 w 517678"/>
                <a:gd name="connsiteY1" fmla="*/ 150019 h 385197"/>
                <a:gd name="connsiteX2" fmla="*/ 289015 w 517678"/>
                <a:gd name="connsiteY2" fmla="*/ 162719 h 385197"/>
                <a:gd name="connsiteX3" fmla="*/ 412840 w 517678"/>
                <a:gd name="connsiteY3" fmla="*/ 172244 h 385197"/>
                <a:gd name="connsiteX4" fmla="*/ 473165 w 517678"/>
                <a:gd name="connsiteY4" fmla="*/ 280194 h 385197"/>
                <a:gd name="connsiteX5" fmla="*/ 517615 w 517678"/>
                <a:gd name="connsiteY5" fmla="*/ 384969 h 385197"/>
                <a:gd name="connsiteX6" fmla="*/ 463640 w 517678"/>
                <a:gd name="connsiteY6" fmla="*/ 305594 h 385197"/>
                <a:gd name="connsiteX7" fmla="*/ 409665 w 517678"/>
                <a:gd name="connsiteY7" fmla="*/ 216694 h 385197"/>
                <a:gd name="connsiteX8" fmla="*/ 184240 w 517678"/>
                <a:gd name="connsiteY8" fmla="*/ 162719 h 385197"/>
                <a:gd name="connsiteX9" fmla="*/ 250915 w 517678"/>
                <a:gd name="connsiteY9" fmla="*/ 178594 h 385197"/>
                <a:gd name="connsiteX10" fmla="*/ 222340 w 517678"/>
                <a:gd name="connsiteY10" fmla="*/ 153194 h 385197"/>
                <a:gd name="connsiteX11" fmla="*/ 162015 w 517678"/>
                <a:gd name="connsiteY11" fmla="*/ 92869 h 385197"/>
                <a:gd name="connsiteX12" fmla="*/ 3265 w 517678"/>
                <a:gd name="connsiteY12" fmla="*/ 794 h 385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7678" h="385197">
                  <a:moveTo>
                    <a:pt x="3265" y="794"/>
                  </a:moveTo>
                  <a:cubicBezTo>
                    <a:pt x="30782" y="10319"/>
                    <a:pt x="279490" y="123032"/>
                    <a:pt x="327115" y="150019"/>
                  </a:cubicBezTo>
                  <a:cubicBezTo>
                    <a:pt x="374740" y="177006"/>
                    <a:pt x="274728" y="159015"/>
                    <a:pt x="289015" y="162719"/>
                  </a:cubicBezTo>
                  <a:cubicBezTo>
                    <a:pt x="303302" y="166423"/>
                    <a:pt x="382148" y="152665"/>
                    <a:pt x="412840" y="172244"/>
                  </a:cubicBezTo>
                  <a:cubicBezTo>
                    <a:pt x="443532" y="191823"/>
                    <a:pt x="455703" y="244740"/>
                    <a:pt x="473165" y="280194"/>
                  </a:cubicBezTo>
                  <a:cubicBezTo>
                    <a:pt x="490627" y="315648"/>
                    <a:pt x="519202" y="380736"/>
                    <a:pt x="517615" y="384969"/>
                  </a:cubicBezTo>
                  <a:cubicBezTo>
                    <a:pt x="516028" y="389202"/>
                    <a:pt x="481632" y="333640"/>
                    <a:pt x="463640" y="305594"/>
                  </a:cubicBezTo>
                  <a:cubicBezTo>
                    <a:pt x="445648" y="277548"/>
                    <a:pt x="456232" y="240507"/>
                    <a:pt x="409665" y="216694"/>
                  </a:cubicBezTo>
                  <a:cubicBezTo>
                    <a:pt x="363098" y="192882"/>
                    <a:pt x="184240" y="162719"/>
                    <a:pt x="184240" y="162719"/>
                  </a:cubicBezTo>
                  <a:cubicBezTo>
                    <a:pt x="157782" y="156369"/>
                    <a:pt x="244565" y="180182"/>
                    <a:pt x="250915" y="178594"/>
                  </a:cubicBezTo>
                  <a:cubicBezTo>
                    <a:pt x="257265" y="177007"/>
                    <a:pt x="237157" y="167481"/>
                    <a:pt x="222340" y="153194"/>
                  </a:cubicBezTo>
                  <a:cubicBezTo>
                    <a:pt x="207523" y="138907"/>
                    <a:pt x="193765" y="115623"/>
                    <a:pt x="162015" y="92869"/>
                  </a:cubicBezTo>
                  <a:cubicBezTo>
                    <a:pt x="130265" y="70115"/>
                    <a:pt x="-24252" y="-8731"/>
                    <a:pt x="3265" y="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2" name="フリーフォーム 2021">
              <a:extLst>
                <a:ext uri="{FF2B5EF4-FFF2-40B4-BE49-F238E27FC236}">
                  <a16:creationId xmlns:a16="http://schemas.microsoft.com/office/drawing/2014/main" id="{C63EDEA9-028F-F3D6-DE7A-A22FEA316973}"/>
                </a:ext>
              </a:extLst>
            </p:cNvPr>
            <p:cNvSpPr/>
            <p:nvPr/>
          </p:nvSpPr>
          <p:spPr>
            <a:xfrm>
              <a:off x="7403641" y="2819346"/>
              <a:ext cx="578658" cy="429568"/>
            </a:xfrm>
            <a:custGeom>
              <a:avLst/>
              <a:gdLst>
                <a:gd name="connsiteX0" fmla="*/ 575134 w 578658"/>
                <a:gd name="connsiteY0" fmla="*/ 6404 h 429568"/>
                <a:gd name="connsiteX1" fmla="*/ 356059 w 578658"/>
                <a:gd name="connsiteY1" fmla="*/ 165154 h 429568"/>
                <a:gd name="connsiteX2" fmla="*/ 483059 w 578658"/>
                <a:gd name="connsiteY2" fmla="*/ 123879 h 429568"/>
                <a:gd name="connsiteX3" fmla="*/ 168734 w 578658"/>
                <a:gd name="connsiteY3" fmla="*/ 406454 h 429568"/>
                <a:gd name="connsiteX4" fmla="*/ 152859 w 578658"/>
                <a:gd name="connsiteY4" fmla="*/ 412804 h 429568"/>
                <a:gd name="connsiteX5" fmla="*/ 459 w 578658"/>
                <a:gd name="connsiteY5" fmla="*/ 422329 h 429568"/>
                <a:gd name="connsiteX6" fmla="*/ 111584 w 578658"/>
                <a:gd name="connsiteY6" fmla="*/ 415979 h 429568"/>
                <a:gd name="connsiteX7" fmla="*/ 276684 w 578658"/>
                <a:gd name="connsiteY7" fmla="*/ 266754 h 429568"/>
                <a:gd name="connsiteX8" fmla="*/ 241759 w 578658"/>
                <a:gd name="connsiteY8" fmla="*/ 260404 h 429568"/>
                <a:gd name="connsiteX9" fmla="*/ 435434 w 578658"/>
                <a:gd name="connsiteY9" fmla="*/ 130229 h 429568"/>
                <a:gd name="connsiteX10" fmla="*/ 400509 w 578658"/>
                <a:gd name="connsiteY10" fmla="*/ 117529 h 429568"/>
                <a:gd name="connsiteX11" fmla="*/ 502109 w 578658"/>
                <a:gd name="connsiteY11" fmla="*/ 41329 h 429568"/>
                <a:gd name="connsiteX12" fmla="*/ 489409 w 578658"/>
                <a:gd name="connsiteY12" fmla="*/ 31804 h 429568"/>
                <a:gd name="connsiteX13" fmla="*/ 575134 w 578658"/>
                <a:gd name="connsiteY13" fmla="*/ 6404 h 42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8658" h="429568">
                  <a:moveTo>
                    <a:pt x="575134" y="6404"/>
                  </a:moveTo>
                  <a:cubicBezTo>
                    <a:pt x="552909" y="28629"/>
                    <a:pt x="371405" y="145575"/>
                    <a:pt x="356059" y="165154"/>
                  </a:cubicBezTo>
                  <a:cubicBezTo>
                    <a:pt x="340713" y="184733"/>
                    <a:pt x="514280" y="83662"/>
                    <a:pt x="483059" y="123879"/>
                  </a:cubicBezTo>
                  <a:cubicBezTo>
                    <a:pt x="451838" y="164096"/>
                    <a:pt x="223767" y="358300"/>
                    <a:pt x="168734" y="406454"/>
                  </a:cubicBezTo>
                  <a:cubicBezTo>
                    <a:pt x="113701" y="454608"/>
                    <a:pt x="180905" y="410158"/>
                    <a:pt x="152859" y="412804"/>
                  </a:cubicBezTo>
                  <a:cubicBezTo>
                    <a:pt x="124813" y="415450"/>
                    <a:pt x="7338" y="421800"/>
                    <a:pt x="459" y="422329"/>
                  </a:cubicBezTo>
                  <a:cubicBezTo>
                    <a:pt x="-6420" y="422858"/>
                    <a:pt x="65546" y="441908"/>
                    <a:pt x="111584" y="415979"/>
                  </a:cubicBezTo>
                  <a:cubicBezTo>
                    <a:pt x="157621" y="390050"/>
                    <a:pt x="254988" y="292683"/>
                    <a:pt x="276684" y="266754"/>
                  </a:cubicBezTo>
                  <a:cubicBezTo>
                    <a:pt x="298380" y="240825"/>
                    <a:pt x="215301" y="283158"/>
                    <a:pt x="241759" y="260404"/>
                  </a:cubicBezTo>
                  <a:cubicBezTo>
                    <a:pt x="268217" y="237650"/>
                    <a:pt x="408976" y="154041"/>
                    <a:pt x="435434" y="130229"/>
                  </a:cubicBezTo>
                  <a:cubicBezTo>
                    <a:pt x="461892" y="106417"/>
                    <a:pt x="389397" y="132345"/>
                    <a:pt x="400509" y="117529"/>
                  </a:cubicBezTo>
                  <a:cubicBezTo>
                    <a:pt x="411621" y="102713"/>
                    <a:pt x="487292" y="55616"/>
                    <a:pt x="502109" y="41329"/>
                  </a:cubicBezTo>
                  <a:cubicBezTo>
                    <a:pt x="516926" y="27042"/>
                    <a:pt x="470888" y="37096"/>
                    <a:pt x="489409" y="31804"/>
                  </a:cubicBezTo>
                  <a:cubicBezTo>
                    <a:pt x="507930" y="26512"/>
                    <a:pt x="597359" y="-15821"/>
                    <a:pt x="575134" y="64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3" name="フリーフォーム 2022">
              <a:extLst>
                <a:ext uri="{FF2B5EF4-FFF2-40B4-BE49-F238E27FC236}">
                  <a16:creationId xmlns:a16="http://schemas.microsoft.com/office/drawing/2014/main" id="{D28192E3-85AB-2E2E-5992-ACC196D7DA75}"/>
                </a:ext>
              </a:extLst>
            </p:cNvPr>
            <p:cNvSpPr/>
            <p:nvPr/>
          </p:nvSpPr>
          <p:spPr>
            <a:xfrm>
              <a:off x="6964138" y="2972260"/>
              <a:ext cx="745906" cy="453726"/>
            </a:xfrm>
            <a:custGeom>
              <a:avLst/>
              <a:gdLst>
                <a:gd name="connsiteX0" fmla="*/ 14512 w 745906"/>
                <a:gd name="connsiteY0" fmla="*/ 15415 h 453726"/>
                <a:gd name="connsiteX1" fmla="*/ 81187 w 745906"/>
                <a:gd name="connsiteY1" fmla="*/ 31290 h 453726"/>
                <a:gd name="connsiteX2" fmla="*/ 433612 w 745906"/>
                <a:gd name="connsiteY2" fmla="*/ 237665 h 453726"/>
                <a:gd name="connsiteX3" fmla="*/ 566962 w 745906"/>
                <a:gd name="connsiteY3" fmla="*/ 339265 h 453726"/>
                <a:gd name="connsiteX4" fmla="*/ 744762 w 745906"/>
                <a:gd name="connsiteY4" fmla="*/ 453565 h 453726"/>
                <a:gd name="connsiteX5" fmla="*/ 624112 w 745906"/>
                <a:gd name="connsiteY5" fmla="*/ 358315 h 453726"/>
                <a:gd name="connsiteX6" fmla="*/ 268512 w 745906"/>
                <a:gd name="connsiteY6" fmla="*/ 126540 h 453726"/>
                <a:gd name="connsiteX7" fmla="*/ 293912 w 745906"/>
                <a:gd name="connsiteY7" fmla="*/ 174165 h 453726"/>
                <a:gd name="connsiteX8" fmla="*/ 14512 w 745906"/>
                <a:gd name="connsiteY8" fmla="*/ 15415 h 45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906" h="453726">
                  <a:moveTo>
                    <a:pt x="14512" y="15415"/>
                  </a:moveTo>
                  <a:cubicBezTo>
                    <a:pt x="-20942" y="-8398"/>
                    <a:pt x="11337" y="-5752"/>
                    <a:pt x="81187" y="31290"/>
                  </a:cubicBezTo>
                  <a:cubicBezTo>
                    <a:pt x="151037" y="68332"/>
                    <a:pt x="352650" y="186336"/>
                    <a:pt x="433612" y="237665"/>
                  </a:cubicBezTo>
                  <a:cubicBezTo>
                    <a:pt x="514575" y="288994"/>
                    <a:pt x="515104" y="303282"/>
                    <a:pt x="566962" y="339265"/>
                  </a:cubicBezTo>
                  <a:cubicBezTo>
                    <a:pt x="618820" y="375248"/>
                    <a:pt x="735237" y="450390"/>
                    <a:pt x="744762" y="453565"/>
                  </a:cubicBezTo>
                  <a:cubicBezTo>
                    <a:pt x="754287" y="456740"/>
                    <a:pt x="703487" y="412819"/>
                    <a:pt x="624112" y="358315"/>
                  </a:cubicBezTo>
                  <a:cubicBezTo>
                    <a:pt x="544737" y="303811"/>
                    <a:pt x="323545" y="157232"/>
                    <a:pt x="268512" y="126540"/>
                  </a:cubicBezTo>
                  <a:cubicBezTo>
                    <a:pt x="213479" y="95848"/>
                    <a:pt x="334658" y="194273"/>
                    <a:pt x="293912" y="174165"/>
                  </a:cubicBezTo>
                  <a:cubicBezTo>
                    <a:pt x="253166" y="154057"/>
                    <a:pt x="49966" y="39228"/>
                    <a:pt x="14512" y="154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4" name="フリーフォーム 2023">
              <a:extLst>
                <a:ext uri="{FF2B5EF4-FFF2-40B4-BE49-F238E27FC236}">
                  <a16:creationId xmlns:a16="http://schemas.microsoft.com/office/drawing/2014/main" id="{9479D1E9-F267-3FFF-8E8C-884A9CF3E209}"/>
                </a:ext>
              </a:extLst>
            </p:cNvPr>
            <p:cNvSpPr/>
            <p:nvPr/>
          </p:nvSpPr>
          <p:spPr>
            <a:xfrm>
              <a:off x="7121110" y="2949562"/>
              <a:ext cx="299679" cy="92277"/>
            </a:xfrm>
            <a:custGeom>
              <a:avLst/>
              <a:gdLst>
                <a:gd name="connsiteX0" fmla="*/ 415 w 299679"/>
                <a:gd name="connsiteY0" fmla="*/ 6363 h 92277"/>
                <a:gd name="connsiteX1" fmla="*/ 111540 w 299679"/>
                <a:gd name="connsiteY1" fmla="*/ 63513 h 92277"/>
                <a:gd name="connsiteX2" fmla="*/ 298865 w 299679"/>
                <a:gd name="connsiteY2" fmla="*/ 13 h 92277"/>
                <a:gd name="connsiteX3" fmla="*/ 178215 w 299679"/>
                <a:gd name="connsiteY3" fmla="*/ 69863 h 92277"/>
                <a:gd name="connsiteX4" fmla="*/ 143290 w 299679"/>
                <a:gd name="connsiteY4" fmla="*/ 92088 h 92277"/>
                <a:gd name="connsiteX5" fmla="*/ 149640 w 299679"/>
                <a:gd name="connsiteY5" fmla="*/ 60338 h 92277"/>
                <a:gd name="connsiteX6" fmla="*/ 415 w 299679"/>
                <a:gd name="connsiteY6" fmla="*/ 6363 h 9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679" h="92277">
                  <a:moveTo>
                    <a:pt x="415" y="6363"/>
                  </a:moveTo>
                  <a:cubicBezTo>
                    <a:pt x="-5935" y="6892"/>
                    <a:pt x="61798" y="64571"/>
                    <a:pt x="111540" y="63513"/>
                  </a:cubicBezTo>
                  <a:cubicBezTo>
                    <a:pt x="161282" y="62455"/>
                    <a:pt x="287753" y="-1045"/>
                    <a:pt x="298865" y="13"/>
                  </a:cubicBezTo>
                  <a:cubicBezTo>
                    <a:pt x="309977" y="1071"/>
                    <a:pt x="204144" y="54517"/>
                    <a:pt x="178215" y="69863"/>
                  </a:cubicBezTo>
                  <a:cubicBezTo>
                    <a:pt x="152286" y="85209"/>
                    <a:pt x="148052" y="93675"/>
                    <a:pt x="143290" y="92088"/>
                  </a:cubicBezTo>
                  <a:cubicBezTo>
                    <a:pt x="138528" y="90501"/>
                    <a:pt x="167103" y="69334"/>
                    <a:pt x="149640" y="60338"/>
                  </a:cubicBezTo>
                  <a:cubicBezTo>
                    <a:pt x="132178" y="51342"/>
                    <a:pt x="6765" y="5834"/>
                    <a:pt x="415" y="63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5" name="フリーフォーム 2024">
              <a:extLst>
                <a:ext uri="{FF2B5EF4-FFF2-40B4-BE49-F238E27FC236}">
                  <a16:creationId xmlns:a16="http://schemas.microsoft.com/office/drawing/2014/main" id="{C40B367C-71E5-6069-E678-D8A631F39D96}"/>
                </a:ext>
              </a:extLst>
            </p:cNvPr>
            <p:cNvSpPr/>
            <p:nvPr/>
          </p:nvSpPr>
          <p:spPr>
            <a:xfrm>
              <a:off x="7594593" y="2584443"/>
              <a:ext cx="257584" cy="210785"/>
            </a:xfrm>
            <a:custGeom>
              <a:avLst/>
              <a:gdLst>
                <a:gd name="connsiteX0" fmla="*/ 7 w 257584"/>
                <a:gd name="connsiteY0" fmla="*/ 7 h 210785"/>
                <a:gd name="connsiteX1" fmla="*/ 38107 w 257584"/>
                <a:gd name="connsiteY1" fmla="*/ 136532 h 210785"/>
                <a:gd name="connsiteX2" fmla="*/ 66682 w 257584"/>
                <a:gd name="connsiteY2" fmla="*/ 165107 h 210785"/>
                <a:gd name="connsiteX3" fmla="*/ 257182 w 257584"/>
                <a:gd name="connsiteY3" fmla="*/ 209557 h 210785"/>
                <a:gd name="connsiteX4" fmla="*/ 114307 w 257584"/>
                <a:gd name="connsiteY4" fmla="*/ 196857 h 210785"/>
                <a:gd name="connsiteX5" fmla="*/ 22232 w 257584"/>
                <a:gd name="connsiteY5" fmla="*/ 180982 h 210785"/>
                <a:gd name="connsiteX6" fmla="*/ 34932 w 257584"/>
                <a:gd name="connsiteY6" fmla="*/ 133357 h 210785"/>
                <a:gd name="connsiteX7" fmla="*/ 34932 w 257584"/>
                <a:gd name="connsiteY7" fmla="*/ 130182 h 210785"/>
                <a:gd name="connsiteX8" fmla="*/ 7 w 257584"/>
                <a:gd name="connsiteY8" fmla="*/ 7 h 21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584" h="210785">
                  <a:moveTo>
                    <a:pt x="7" y="7"/>
                  </a:moveTo>
                  <a:cubicBezTo>
                    <a:pt x="536" y="1065"/>
                    <a:pt x="26995" y="109015"/>
                    <a:pt x="38107" y="136532"/>
                  </a:cubicBezTo>
                  <a:cubicBezTo>
                    <a:pt x="49219" y="164049"/>
                    <a:pt x="30170" y="152936"/>
                    <a:pt x="66682" y="165107"/>
                  </a:cubicBezTo>
                  <a:cubicBezTo>
                    <a:pt x="103194" y="177278"/>
                    <a:pt x="249245" y="204265"/>
                    <a:pt x="257182" y="209557"/>
                  </a:cubicBezTo>
                  <a:cubicBezTo>
                    <a:pt x="265119" y="214849"/>
                    <a:pt x="153465" y="201620"/>
                    <a:pt x="114307" y="196857"/>
                  </a:cubicBezTo>
                  <a:cubicBezTo>
                    <a:pt x="75149" y="192095"/>
                    <a:pt x="35461" y="191565"/>
                    <a:pt x="22232" y="180982"/>
                  </a:cubicBezTo>
                  <a:cubicBezTo>
                    <a:pt x="9003" y="170399"/>
                    <a:pt x="32815" y="141824"/>
                    <a:pt x="34932" y="133357"/>
                  </a:cubicBezTo>
                  <a:cubicBezTo>
                    <a:pt x="37049" y="124890"/>
                    <a:pt x="41811" y="148174"/>
                    <a:pt x="34932" y="130182"/>
                  </a:cubicBezTo>
                  <a:cubicBezTo>
                    <a:pt x="28053" y="112190"/>
                    <a:pt x="-522" y="-1051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6" name="フリーフォーム 2025">
              <a:extLst>
                <a:ext uri="{FF2B5EF4-FFF2-40B4-BE49-F238E27FC236}">
                  <a16:creationId xmlns:a16="http://schemas.microsoft.com/office/drawing/2014/main" id="{6B2C6BC1-D63A-DA83-86F8-A9CF4FB76F1E}"/>
                </a:ext>
              </a:extLst>
            </p:cNvPr>
            <p:cNvSpPr/>
            <p:nvPr/>
          </p:nvSpPr>
          <p:spPr>
            <a:xfrm>
              <a:off x="7543544" y="2783903"/>
              <a:ext cx="356004" cy="191206"/>
            </a:xfrm>
            <a:custGeom>
              <a:avLst/>
              <a:gdLst>
                <a:gd name="connsiteX0" fmla="*/ 256 w 356004"/>
                <a:gd name="connsiteY0" fmla="*/ 572 h 191206"/>
                <a:gd name="connsiteX1" fmla="*/ 327281 w 356004"/>
                <a:gd name="connsiteY1" fmla="*/ 73597 h 191206"/>
                <a:gd name="connsiteX2" fmla="*/ 178056 w 356004"/>
                <a:gd name="connsiteY2" fmla="*/ 191072 h 191206"/>
                <a:gd name="connsiteX3" fmla="*/ 352681 w 356004"/>
                <a:gd name="connsiteY3" fmla="*/ 95822 h 191206"/>
                <a:gd name="connsiteX4" fmla="*/ 273306 w 356004"/>
                <a:gd name="connsiteY4" fmla="*/ 41847 h 191206"/>
                <a:gd name="connsiteX5" fmla="*/ 256 w 356004"/>
                <a:gd name="connsiteY5" fmla="*/ 572 h 19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004" h="191206">
                  <a:moveTo>
                    <a:pt x="256" y="572"/>
                  </a:moveTo>
                  <a:cubicBezTo>
                    <a:pt x="9252" y="5864"/>
                    <a:pt x="297648" y="41847"/>
                    <a:pt x="327281" y="73597"/>
                  </a:cubicBezTo>
                  <a:cubicBezTo>
                    <a:pt x="356914" y="105347"/>
                    <a:pt x="173823" y="187368"/>
                    <a:pt x="178056" y="191072"/>
                  </a:cubicBezTo>
                  <a:cubicBezTo>
                    <a:pt x="182289" y="194776"/>
                    <a:pt x="336806" y="120693"/>
                    <a:pt x="352681" y="95822"/>
                  </a:cubicBezTo>
                  <a:cubicBezTo>
                    <a:pt x="368556" y="70951"/>
                    <a:pt x="325164" y="55605"/>
                    <a:pt x="273306" y="41847"/>
                  </a:cubicBezTo>
                  <a:cubicBezTo>
                    <a:pt x="221448" y="28089"/>
                    <a:pt x="-8740" y="-4720"/>
                    <a:pt x="256" y="5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7" name="フリーフォーム 2026">
              <a:extLst>
                <a:ext uri="{FF2B5EF4-FFF2-40B4-BE49-F238E27FC236}">
                  <a16:creationId xmlns:a16="http://schemas.microsoft.com/office/drawing/2014/main" id="{8214FC23-34AF-8A27-94F9-C22FA600E5D6}"/>
                </a:ext>
              </a:extLst>
            </p:cNvPr>
            <p:cNvSpPr/>
            <p:nvPr/>
          </p:nvSpPr>
          <p:spPr>
            <a:xfrm>
              <a:off x="7188060" y="3057191"/>
              <a:ext cx="365347" cy="176022"/>
            </a:xfrm>
            <a:custGeom>
              <a:avLst/>
              <a:gdLst>
                <a:gd name="connsiteX0" fmla="*/ 140 w 365347"/>
                <a:gd name="connsiteY0" fmla="*/ 334 h 176022"/>
                <a:gd name="connsiteX1" fmla="*/ 231915 w 365347"/>
                <a:gd name="connsiteY1" fmla="*/ 82884 h 176022"/>
                <a:gd name="connsiteX2" fmla="*/ 362090 w 365347"/>
                <a:gd name="connsiteY2" fmla="*/ 174959 h 176022"/>
                <a:gd name="connsiteX3" fmla="*/ 317640 w 365347"/>
                <a:gd name="connsiteY3" fmla="*/ 130509 h 176022"/>
                <a:gd name="connsiteX4" fmla="*/ 225565 w 365347"/>
                <a:gd name="connsiteY4" fmla="*/ 92409 h 176022"/>
                <a:gd name="connsiteX5" fmla="*/ 266840 w 365347"/>
                <a:gd name="connsiteY5" fmla="*/ 114634 h 176022"/>
                <a:gd name="connsiteX6" fmla="*/ 140 w 365347"/>
                <a:gd name="connsiteY6" fmla="*/ 334 h 17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347" h="176022">
                  <a:moveTo>
                    <a:pt x="140" y="334"/>
                  </a:moveTo>
                  <a:cubicBezTo>
                    <a:pt x="-5681" y="-4958"/>
                    <a:pt x="171590" y="53780"/>
                    <a:pt x="231915" y="82884"/>
                  </a:cubicBezTo>
                  <a:cubicBezTo>
                    <a:pt x="292240" y="111988"/>
                    <a:pt x="347803" y="167022"/>
                    <a:pt x="362090" y="174959"/>
                  </a:cubicBezTo>
                  <a:cubicBezTo>
                    <a:pt x="376377" y="182896"/>
                    <a:pt x="340394" y="144267"/>
                    <a:pt x="317640" y="130509"/>
                  </a:cubicBezTo>
                  <a:cubicBezTo>
                    <a:pt x="294886" y="116751"/>
                    <a:pt x="234032" y="95055"/>
                    <a:pt x="225565" y="92409"/>
                  </a:cubicBezTo>
                  <a:cubicBezTo>
                    <a:pt x="217098" y="89763"/>
                    <a:pt x="296473" y="128392"/>
                    <a:pt x="266840" y="114634"/>
                  </a:cubicBezTo>
                  <a:cubicBezTo>
                    <a:pt x="237207" y="100876"/>
                    <a:pt x="5961" y="5626"/>
                    <a:pt x="140" y="3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8" name="フリーフォーム 2027">
              <a:extLst>
                <a:ext uri="{FF2B5EF4-FFF2-40B4-BE49-F238E27FC236}">
                  <a16:creationId xmlns:a16="http://schemas.microsoft.com/office/drawing/2014/main" id="{1F38BAD1-586F-3415-642F-50DFF9FB0FF1}"/>
                </a:ext>
              </a:extLst>
            </p:cNvPr>
            <p:cNvSpPr/>
            <p:nvPr/>
          </p:nvSpPr>
          <p:spPr>
            <a:xfrm>
              <a:off x="7223052" y="3049734"/>
              <a:ext cx="492203" cy="100520"/>
            </a:xfrm>
            <a:custGeom>
              <a:avLst/>
              <a:gdLst>
                <a:gd name="connsiteX0" fmla="*/ 73 w 492203"/>
                <a:gd name="connsiteY0" fmla="*/ 30016 h 100520"/>
                <a:gd name="connsiteX1" fmla="*/ 295348 w 492203"/>
                <a:gd name="connsiteY1" fmla="*/ 1441 h 100520"/>
                <a:gd name="connsiteX2" fmla="*/ 282648 w 492203"/>
                <a:gd name="connsiteY2" fmla="*/ 77641 h 100520"/>
                <a:gd name="connsiteX3" fmla="*/ 492198 w 492203"/>
                <a:gd name="connsiteY3" fmla="*/ 20491 h 100520"/>
                <a:gd name="connsiteX4" fmla="*/ 288998 w 492203"/>
                <a:gd name="connsiteY4" fmla="*/ 99866 h 100520"/>
                <a:gd name="connsiteX5" fmla="*/ 266773 w 492203"/>
                <a:gd name="connsiteY5" fmla="*/ 58591 h 100520"/>
                <a:gd name="connsiteX6" fmla="*/ 73 w 492203"/>
                <a:gd name="connsiteY6" fmla="*/ 30016 h 1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2203" h="100520">
                  <a:moveTo>
                    <a:pt x="73" y="30016"/>
                  </a:moveTo>
                  <a:cubicBezTo>
                    <a:pt x="4836" y="20491"/>
                    <a:pt x="248252" y="-6496"/>
                    <a:pt x="295348" y="1441"/>
                  </a:cubicBezTo>
                  <a:cubicBezTo>
                    <a:pt x="342444" y="9378"/>
                    <a:pt x="249840" y="74466"/>
                    <a:pt x="282648" y="77641"/>
                  </a:cubicBezTo>
                  <a:cubicBezTo>
                    <a:pt x="315456" y="80816"/>
                    <a:pt x="491140" y="16787"/>
                    <a:pt x="492198" y="20491"/>
                  </a:cubicBezTo>
                  <a:cubicBezTo>
                    <a:pt x="493256" y="24195"/>
                    <a:pt x="326569" y="93516"/>
                    <a:pt x="288998" y="99866"/>
                  </a:cubicBezTo>
                  <a:cubicBezTo>
                    <a:pt x="251427" y="106216"/>
                    <a:pt x="309636" y="64412"/>
                    <a:pt x="266773" y="58591"/>
                  </a:cubicBezTo>
                  <a:cubicBezTo>
                    <a:pt x="223911" y="52770"/>
                    <a:pt x="-4690" y="39541"/>
                    <a:pt x="73" y="300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9" name="フリーフォーム 2028">
              <a:extLst>
                <a:ext uri="{FF2B5EF4-FFF2-40B4-BE49-F238E27FC236}">
                  <a16:creationId xmlns:a16="http://schemas.microsoft.com/office/drawing/2014/main" id="{C328D3F6-3E10-C20F-33D3-08B73F4FCC89}"/>
                </a:ext>
              </a:extLst>
            </p:cNvPr>
            <p:cNvSpPr/>
            <p:nvPr/>
          </p:nvSpPr>
          <p:spPr>
            <a:xfrm>
              <a:off x="6807156" y="2952590"/>
              <a:ext cx="1260350" cy="688781"/>
            </a:xfrm>
            <a:custGeom>
              <a:avLst/>
              <a:gdLst>
                <a:gd name="connsiteX0" fmla="*/ 44 w 1260350"/>
                <a:gd name="connsiteY0" fmla="*/ 160 h 688781"/>
                <a:gd name="connsiteX1" fmla="*/ 273094 w 1260350"/>
                <a:gd name="connsiteY1" fmla="*/ 339885 h 688781"/>
                <a:gd name="connsiteX2" fmla="*/ 279444 w 1260350"/>
                <a:gd name="connsiteY2" fmla="*/ 355760 h 688781"/>
                <a:gd name="connsiteX3" fmla="*/ 574719 w 1260350"/>
                <a:gd name="connsiteY3" fmla="*/ 536735 h 688781"/>
                <a:gd name="connsiteX4" fmla="*/ 565194 w 1260350"/>
                <a:gd name="connsiteY4" fmla="*/ 546260 h 688781"/>
                <a:gd name="connsiteX5" fmla="*/ 1162094 w 1260350"/>
                <a:gd name="connsiteY5" fmla="*/ 685960 h 688781"/>
                <a:gd name="connsiteX6" fmla="*/ 1241469 w 1260350"/>
                <a:gd name="connsiteY6" fmla="*/ 641510 h 688781"/>
                <a:gd name="connsiteX7" fmla="*/ 968419 w 1260350"/>
                <a:gd name="connsiteY7" fmla="*/ 660560 h 688781"/>
                <a:gd name="connsiteX8" fmla="*/ 666794 w 1260350"/>
                <a:gd name="connsiteY8" fmla="*/ 520860 h 688781"/>
                <a:gd name="connsiteX9" fmla="*/ 266744 w 1260350"/>
                <a:gd name="connsiteY9" fmla="*/ 381160 h 688781"/>
                <a:gd name="connsiteX10" fmla="*/ 295319 w 1260350"/>
                <a:gd name="connsiteY10" fmla="*/ 387510 h 688781"/>
                <a:gd name="connsiteX11" fmla="*/ 44 w 1260350"/>
                <a:gd name="connsiteY11" fmla="*/ 160 h 68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0350" h="688781">
                  <a:moveTo>
                    <a:pt x="44" y="160"/>
                  </a:moveTo>
                  <a:cubicBezTo>
                    <a:pt x="-3660" y="-7777"/>
                    <a:pt x="226527" y="280618"/>
                    <a:pt x="273094" y="339885"/>
                  </a:cubicBezTo>
                  <a:cubicBezTo>
                    <a:pt x="319661" y="399152"/>
                    <a:pt x="229173" y="322952"/>
                    <a:pt x="279444" y="355760"/>
                  </a:cubicBezTo>
                  <a:cubicBezTo>
                    <a:pt x="329715" y="388568"/>
                    <a:pt x="527094" y="504985"/>
                    <a:pt x="574719" y="536735"/>
                  </a:cubicBezTo>
                  <a:cubicBezTo>
                    <a:pt x="622344" y="568485"/>
                    <a:pt x="467298" y="521389"/>
                    <a:pt x="565194" y="546260"/>
                  </a:cubicBezTo>
                  <a:cubicBezTo>
                    <a:pt x="663090" y="571131"/>
                    <a:pt x="1049382" y="670085"/>
                    <a:pt x="1162094" y="685960"/>
                  </a:cubicBezTo>
                  <a:cubicBezTo>
                    <a:pt x="1274807" y="701835"/>
                    <a:pt x="1273748" y="645743"/>
                    <a:pt x="1241469" y="641510"/>
                  </a:cubicBezTo>
                  <a:cubicBezTo>
                    <a:pt x="1209190" y="637277"/>
                    <a:pt x="1064198" y="680668"/>
                    <a:pt x="968419" y="660560"/>
                  </a:cubicBezTo>
                  <a:cubicBezTo>
                    <a:pt x="872640" y="640452"/>
                    <a:pt x="783740" y="567427"/>
                    <a:pt x="666794" y="520860"/>
                  </a:cubicBezTo>
                  <a:cubicBezTo>
                    <a:pt x="549848" y="474293"/>
                    <a:pt x="328657" y="403385"/>
                    <a:pt x="266744" y="381160"/>
                  </a:cubicBezTo>
                  <a:cubicBezTo>
                    <a:pt x="204831" y="358935"/>
                    <a:pt x="337123" y="445718"/>
                    <a:pt x="295319" y="387510"/>
                  </a:cubicBezTo>
                  <a:cubicBezTo>
                    <a:pt x="253515" y="329302"/>
                    <a:pt x="3748" y="8097"/>
                    <a:pt x="44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0" name="フリーフォーム 2029">
              <a:extLst>
                <a:ext uri="{FF2B5EF4-FFF2-40B4-BE49-F238E27FC236}">
                  <a16:creationId xmlns:a16="http://schemas.microsoft.com/office/drawing/2014/main" id="{ABEA6F93-52A1-A437-525B-887885D47FC7}"/>
                </a:ext>
              </a:extLst>
            </p:cNvPr>
            <p:cNvSpPr/>
            <p:nvPr/>
          </p:nvSpPr>
          <p:spPr>
            <a:xfrm>
              <a:off x="7649423" y="1837367"/>
              <a:ext cx="1414701" cy="849008"/>
            </a:xfrm>
            <a:custGeom>
              <a:avLst/>
              <a:gdLst>
                <a:gd name="connsiteX0" fmla="*/ 5502 w 1414701"/>
                <a:gd name="connsiteY0" fmla="*/ 4133 h 849008"/>
                <a:gd name="connsiteX1" fmla="*/ 126152 w 1414701"/>
                <a:gd name="connsiteY1" fmla="*/ 13658 h 849008"/>
                <a:gd name="connsiteX2" fmla="*/ 716702 w 1414701"/>
                <a:gd name="connsiteY2" fmla="*/ 48583 h 849008"/>
                <a:gd name="connsiteX3" fmla="*/ 783377 w 1414701"/>
                <a:gd name="connsiteY3" fmla="*/ 105733 h 849008"/>
                <a:gd name="connsiteX4" fmla="*/ 1053252 w 1414701"/>
                <a:gd name="connsiteY4" fmla="*/ 239083 h 849008"/>
                <a:gd name="connsiteX5" fmla="*/ 1097702 w 1414701"/>
                <a:gd name="connsiteY5" fmla="*/ 251783 h 849008"/>
                <a:gd name="connsiteX6" fmla="*/ 1339002 w 1414701"/>
                <a:gd name="connsiteY6" fmla="*/ 515308 h 849008"/>
                <a:gd name="connsiteX7" fmla="*/ 1316777 w 1414701"/>
                <a:gd name="connsiteY7" fmla="*/ 566108 h 849008"/>
                <a:gd name="connsiteX8" fmla="*/ 1408852 w 1414701"/>
                <a:gd name="connsiteY8" fmla="*/ 845508 h 849008"/>
                <a:gd name="connsiteX9" fmla="*/ 1348527 w 1414701"/>
                <a:gd name="connsiteY9" fmla="*/ 689933 h 849008"/>
                <a:gd name="connsiteX10" fmla="*/ 894502 w 1414701"/>
                <a:gd name="connsiteY10" fmla="*/ 226383 h 849008"/>
                <a:gd name="connsiteX11" fmla="*/ 288077 w 1414701"/>
                <a:gd name="connsiteY11" fmla="*/ 13658 h 849008"/>
                <a:gd name="connsiteX12" fmla="*/ 345227 w 1414701"/>
                <a:gd name="connsiteY12" fmla="*/ 93033 h 849008"/>
                <a:gd name="connsiteX13" fmla="*/ 5502 w 1414701"/>
                <a:gd name="connsiteY13" fmla="*/ 4133 h 84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14701" h="849008">
                  <a:moveTo>
                    <a:pt x="5502" y="4133"/>
                  </a:moveTo>
                  <a:cubicBezTo>
                    <a:pt x="-31011" y="-9096"/>
                    <a:pt x="126152" y="13658"/>
                    <a:pt x="126152" y="13658"/>
                  </a:cubicBezTo>
                  <a:cubicBezTo>
                    <a:pt x="244685" y="21066"/>
                    <a:pt x="607165" y="33237"/>
                    <a:pt x="716702" y="48583"/>
                  </a:cubicBezTo>
                  <a:cubicBezTo>
                    <a:pt x="826240" y="63929"/>
                    <a:pt x="727285" y="73983"/>
                    <a:pt x="783377" y="105733"/>
                  </a:cubicBezTo>
                  <a:cubicBezTo>
                    <a:pt x="839469" y="137483"/>
                    <a:pt x="1000865" y="214741"/>
                    <a:pt x="1053252" y="239083"/>
                  </a:cubicBezTo>
                  <a:cubicBezTo>
                    <a:pt x="1105639" y="263425"/>
                    <a:pt x="1050077" y="205746"/>
                    <a:pt x="1097702" y="251783"/>
                  </a:cubicBezTo>
                  <a:cubicBezTo>
                    <a:pt x="1145327" y="297821"/>
                    <a:pt x="1302490" y="462921"/>
                    <a:pt x="1339002" y="515308"/>
                  </a:cubicBezTo>
                  <a:cubicBezTo>
                    <a:pt x="1375514" y="567695"/>
                    <a:pt x="1305135" y="511075"/>
                    <a:pt x="1316777" y="566108"/>
                  </a:cubicBezTo>
                  <a:cubicBezTo>
                    <a:pt x="1328419" y="621141"/>
                    <a:pt x="1403560" y="824871"/>
                    <a:pt x="1408852" y="845508"/>
                  </a:cubicBezTo>
                  <a:cubicBezTo>
                    <a:pt x="1414144" y="866145"/>
                    <a:pt x="1434252" y="793120"/>
                    <a:pt x="1348527" y="689933"/>
                  </a:cubicBezTo>
                  <a:cubicBezTo>
                    <a:pt x="1262802" y="586746"/>
                    <a:pt x="1071244" y="339095"/>
                    <a:pt x="894502" y="226383"/>
                  </a:cubicBezTo>
                  <a:cubicBezTo>
                    <a:pt x="717760" y="113671"/>
                    <a:pt x="379623" y="35883"/>
                    <a:pt x="288077" y="13658"/>
                  </a:cubicBezTo>
                  <a:cubicBezTo>
                    <a:pt x="196531" y="-8567"/>
                    <a:pt x="394439" y="93033"/>
                    <a:pt x="345227" y="93033"/>
                  </a:cubicBezTo>
                  <a:cubicBezTo>
                    <a:pt x="296015" y="93033"/>
                    <a:pt x="42015" y="17362"/>
                    <a:pt x="5502" y="41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1" name="フリーフォーム 2030">
              <a:extLst>
                <a:ext uri="{FF2B5EF4-FFF2-40B4-BE49-F238E27FC236}">
                  <a16:creationId xmlns:a16="http://schemas.microsoft.com/office/drawing/2014/main" id="{F2789D0C-8534-7639-395C-6E66D4B859EE}"/>
                </a:ext>
              </a:extLst>
            </p:cNvPr>
            <p:cNvSpPr/>
            <p:nvPr/>
          </p:nvSpPr>
          <p:spPr>
            <a:xfrm>
              <a:off x="7726923" y="2006534"/>
              <a:ext cx="1291969" cy="515451"/>
            </a:xfrm>
            <a:custGeom>
              <a:avLst/>
              <a:gdLst>
                <a:gd name="connsiteX0" fmla="*/ 1027 w 1291969"/>
                <a:gd name="connsiteY0" fmla="*/ 25466 h 515451"/>
                <a:gd name="connsiteX1" fmla="*/ 496327 w 1291969"/>
                <a:gd name="connsiteY1" fmla="*/ 25466 h 515451"/>
                <a:gd name="connsiteX2" fmla="*/ 518552 w 1291969"/>
                <a:gd name="connsiteY2" fmla="*/ 38166 h 515451"/>
                <a:gd name="connsiteX3" fmla="*/ 759852 w 1291969"/>
                <a:gd name="connsiteY3" fmla="*/ 114366 h 515451"/>
                <a:gd name="connsiteX4" fmla="*/ 1023377 w 1291969"/>
                <a:gd name="connsiteY4" fmla="*/ 235016 h 515451"/>
                <a:gd name="connsiteX5" fmla="*/ 1290077 w 1291969"/>
                <a:gd name="connsiteY5" fmla="*/ 514416 h 515451"/>
                <a:gd name="connsiteX6" fmla="*/ 1109102 w 1291969"/>
                <a:gd name="connsiteY6" fmla="*/ 317566 h 515451"/>
                <a:gd name="connsiteX7" fmla="*/ 521727 w 1291969"/>
                <a:gd name="connsiteY7" fmla="*/ 9591 h 515451"/>
                <a:gd name="connsiteX8" fmla="*/ 645552 w 1291969"/>
                <a:gd name="connsiteY8" fmla="*/ 73091 h 515451"/>
                <a:gd name="connsiteX9" fmla="*/ 1027 w 1291969"/>
                <a:gd name="connsiteY9" fmla="*/ 25466 h 51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1969" h="515451">
                  <a:moveTo>
                    <a:pt x="1027" y="25466"/>
                  </a:moveTo>
                  <a:cubicBezTo>
                    <a:pt x="-23844" y="17529"/>
                    <a:pt x="410073" y="23349"/>
                    <a:pt x="496327" y="25466"/>
                  </a:cubicBezTo>
                  <a:cubicBezTo>
                    <a:pt x="582581" y="27583"/>
                    <a:pt x="474631" y="23349"/>
                    <a:pt x="518552" y="38166"/>
                  </a:cubicBezTo>
                  <a:cubicBezTo>
                    <a:pt x="562473" y="52983"/>
                    <a:pt x="675715" y="81558"/>
                    <a:pt x="759852" y="114366"/>
                  </a:cubicBezTo>
                  <a:cubicBezTo>
                    <a:pt x="843989" y="147174"/>
                    <a:pt x="935006" y="168341"/>
                    <a:pt x="1023377" y="235016"/>
                  </a:cubicBezTo>
                  <a:cubicBezTo>
                    <a:pt x="1111748" y="301691"/>
                    <a:pt x="1275789" y="500658"/>
                    <a:pt x="1290077" y="514416"/>
                  </a:cubicBezTo>
                  <a:cubicBezTo>
                    <a:pt x="1304365" y="528174"/>
                    <a:pt x="1237160" y="401703"/>
                    <a:pt x="1109102" y="317566"/>
                  </a:cubicBezTo>
                  <a:cubicBezTo>
                    <a:pt x="981044" y="233429"/>
                    <a:pt x="598985" y="50337"/>
                    <a:pt x="521727" y="9591"/>
                  </a:cubicBezTo>
                  <a:cubicBezTo>
                    <a:pt x="444469" y="-31155"/>
                    <a:pt x="727573" y="70974"/>
                    <a:pt x="645552" y="73091"/>
                  </a:cubicBezTo>
                  <a:cubicBezTo>
                    <a:pt x="563531" y="75208"/>
                    <a:pt x="25898" y="33403"/>
                    <a:pt x="1027" y="254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2" name="フリーフォーム 2031">
              <a:extLst>
                <a:ext uri="{FF2B5EF4-FFF2-40B4-BE49-F238E27FC236}">
                  <a16:creationId xmlns:a16="http://schemas.microsoft.com/office/drawing/2014/main" id="{5C893615-2849-0068-0B9F-5E74C72F1BED}"/>
                </a:ext>
              </a:extLst>
            </p:cNvPr>
            <p:cNvSpPr/>
            <p:nvPr/>
          </p:nvSpPr>
          <p:spPr>
            <a:xfrm>
              <a:off x="7121250" y="2101845"/>
              <a:ext cx="693463" cy="425505"/>
            </a:xfrm>
            <a:custGeom>
              <a:avLst/>
              <a:gdLst>
                <a:gd name="connsiteX0" fmla="*/ 492400 w 693463"/>
                <a:gd name="connsiteY0" fmla="*/ 5 h 425505"/>
                <a:gd name="connsiteX1" fmla="*/ 692425 w 693463"/>
                <a:gd name="connsiteY1" fmla="*/ 50805 h 425505"/>
                <a:gd name="connsiteX2" fmla="*/ 387625 w 693463"/>
                <a:gd name="connsiteY2" fmla="*/ 171455 h 425505"/>
                <a:gd name="connsiteX3" fmla="*/ 311425 w 693463"/>
                <a:gd name="connsiteY3" fmla="*/ 247655 h 425505"/>
                <a:gd name="connsiteX4" fmla="*/ 406675 w 693463"/>
                <a:gd name="connsiteY4" fmla="*/ 330205 h 425505"/>
                <a:gd name="connsiteX5" fmla="*/ 320950 w 693463"/>
                <a:gd name="connsiteY5" fmla="*/ 346080 h 425505"/>
                <a:gd name="connsiteX6" fmla="*/ 428900 w 693463"/>
                <a:gd name="connsiteY6" fmla="*/ 425455 h 425505"/>
                <a:gd name="connsiteX7" fmla="*/ 298725 w 693463"/>
                <a:gd name="connsiteY7" fmla="*/ 333380 h 425505"/>
                <a:gd name="connsiteX8" fmla="*/ 6625 w 693463"/>
                <a:gd name="connsiteY8" fmla="*/ 200030 h 425505"/>
                <a:gd name="connsiteX9" fmla="*/ 98700 w 693463"/>
                <a:gd name="connsiteY9" fmla="*/ 250830 h 425505"/>
                <a:gd name="connsiteX10" fmla="*/ 146325 w 693463"/>
                <a:gd name="connsiteY10" fmla="*/ 158755 h 425505"/>
                <a:gd name="connsiteX11" fmla="*/ 393975 w 693463"/>
                <a:gd name="connsiteY11" fmla="*/ 57155 h 425505"/>
                <a:gd name="connsiteX12" fmla="*/ 149500 w 693463"/>
                <a:gd name="connsiteY12" fmla="*/ 212730 h 425505"/>
                <a:gd name="connsiteX13" fmla="*/ 568600 w 693463"/>
                <a:gd name="connsiteY13" fmla="*/ 69855 h 425505"/>
                <a:gd name="connsiteX14" fmla="*/ 517800 w 693463"/>
                <a:gd name="connsiteY14" fmla="*/ 53980 h 425505"/>
                <a:gd name="connsiteX15" fmla="*/ 638450 w 693463"/>
                <a:gd name="connsiteY15" fmla="*/ 47630 h 425505"/>
                <a:gd name="connsiteX16" fmla="*/ 492400 w 693463"/>
                <a:gd name="connsiteY16" fmla="*/ 5 h 42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463" h="425505">
                  <a:moveTo>
                    <a:pt x="492400" y="5"/>
                  </a:moveTo>
                  <a:cubicBezTo>
                    <a:pt x="501396" y="534"/>
                    <a:pt x="709887" y="22230"/>
                    <a:pt x="692425" y="50805"/>
                  </a:cubicBezTo>
                  <a:cubicBezTo>
                    <a:pt x="674963" y="79380"/>
                    <a:pt x="451125" y="138647"/>
                    <a:pt x="387625" y="171455"/>
                  </a:cubicBezTo>
                  <a:cubicBezTo>
                    <a:pt x="324125" y="204263"/>
                    <a:pt x="308250" y="221197"/>
                    <a:pt x="311425" y="247655"/>
                  </a:cubicBezTo>
                  <a:cubicBezTo>
                    <a:pt x="314600" y="274113"/>
                    <a:pt x="405088" y="313801"/>
                    <a:pt x="406675" y="330205"/>
                  </a:cubicBezTo>
                  <a:cubicBezTo>
                    <a:pt x="408262" y="346609"/>
                    <a:pt x="317246" y="330205"/>
                    <a:pt x="320950" y="346080"/>
                  </a:cubicBezTo>
                  <a:cubicBezTo>
                    <a:pt x="324654" y="361955"/>
                    <a:pt x="432604" y="427572"/>
                    <a:pt x="428900" y="425455"/>
                  </a:cubicBezTo>
                  <a:cubicBezTo>
                    <a:pt x="425196" y="423338"/>
                    <a:pt x="369104" y="370951"/>
                    <a:pt x="298725" y="333380"/>
                  </a:cubicBezTo>
                  <a:cubicBezTo>
                    <a:pt x="228346" y="295809"/>
                    <a:pt x="39962" y="213788"/>
                    <a:pt x="6625" y="200030"/>
                  </a:cubicBezTo>
                  <a:cubicBezTo>
                    <a:pt x="-26712" y="186272"/>
                    <a:pt x="75417" y="257709"/>
                    <a:pt x="98700" y="250830"/>
                  </a:cubicBezTo>
                  <a:cubicBezTo>
                    <a:pt x="121983" y="243951"/>
                    <a:pt x="97113" y="191034"/>
                    <a:pt x="146325" y="158755"/>
                  </a:cubicBezTo>
                  <a:cubicBezTo>
                    <a:pt x="195537" y="126476"/>
                    <a:pt x="393446" y="48159"/>
                    <a:pt x="393975" y="57155"/>
                  </a:cubicBezTo>
                  <a:cubicBezTo>
                    <a:pt x="394504" y="66151"/>
                    <a:pt x="120396" y="210613"/>
                    <a:pt x="149500" y="212730"/>
                  </a:cubicBezTo>
                  <a:cubicBezTo>
                    <a:pt x="178604" y="214847"/>
                    <a:pt x="507217" y="96313"/>
                    <a:pt x="568600" y="69855"/>
                  </a:cubicBezTo>
                  <a:cubicBezTo>
                    <a:pt x="629983" y="43397"/>
                    <a:pt x="506158" y="57684"/>
                    <a:pt x="517800" y="53980"/>
                  </a:cubicBezTo>
                  <a:cubicBezTo>
                    <a:pt x="529442" y="50276"/>
                    <a:pt x="635804" y="56097"/>
                    <a:pt x="638450" y="47630"/>
                  </a:cubicBezTo>
                  <a:cubicBezTo>
                    <a:pt x="641096" y="39163"/>
                    <a:pt x="483404" y="-524"/>
                    <a:pt x="492400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3" name="フリーフォーム 2032">
              <a:extLst>
                <a:ext uri="{FF2B5EF4-FFF2-40B4-BE49-F238E27FC236}">
                  <a16:creationId xmlns:a16="http://schemas.microsoft.com/office/drawing/2014/main" id="{B0D7F92E-3D07-3ADA-134B-C6AE1577AAAA}"/>
                </a:ext>
              </a:extLst>
            </p:cNvPr>
            <p:cNvSpPr/>
            <p:nvPr/>
          </p:nvSpPr>
          <p:spPr>
            <a:xfrm>
              <a:off x="6808857" y="2902714"/>
              <a:ext cx="1372025" cy="650511"/>
            </a:xfrm>
            <a:custGeom>
              <a:avLst/>
              <a:gdLst>
                <a:gd name="connsiteX0" fmla="*/ 4693 w 1372025"/>
                <a:gd name="connsiteY0" fmla="*/ 8761 h 650511"/>
                <a:gd name="connsiteX1" fmla="*/ 52318 w 1372025"/>
                <a:gd name="connsiteY1" fmla="*/ 34161 h 650511"/>
                <a:gd name="connsiteX2" fmla="*/ 814318 w 1372025"/>
                <a:gd name="connsiteY2" fmla="*/ 488186 h 650511"/>
                <a:gd name="connsiteX3" fmla="*/ 792093 w 1372025"/>
                <a:gd name="connsiteY3" fmla="*/ 513586 h 650511"/>
                <a:gd name="connsiteX4" fmla="*/ 1366768 w 1372025"/>
                <a:gd name="connsiteY4" fmla="*/ 640586 h 650511"/>
                <a:gd name="connsiteX5" fmla="*/ 1036568 w 1372025"/>
                <a:gd name="connsiteY5" fmla="*/ 605661 h 650511"/>
                <a:gd name="connsiteX6" fmla="*/ 366643 w 1372025"/>
                <a:gd name="connsiteY6" fmla="*/ 316736 h 650511"/>
                <a:gd name="connsiteX7" fmla="*/ 265043 w 1372025"/>
                <a:gd name="connsiteY7" fmla="*/ 335786 h 650511"/>
                <a:gd name="connsiteX8" fmla="*/ 284093 w 1372025"/>
                <a:gd name="connsiteY8" fmla="*/ 307211 h 650511"/>
                <a:gd name="connsiteX9" fmla="*/ 328543 w 1372025"/>
                <a:gd name="connsiteY9" fmla="*/ 453261 h 650511"/>
                <a:gd name="connsiteX10" fmla="*/ 192018 w 1372025"/>
                <a:gd name="connsiteY10" fmla="*/ 154811 h 650511"/>
                <a:gd name="connsiteX11" fmla="*/ 192018 w 1372025"/>
                <a:gd name="connsiteY11" fmla="*/ 211961 h 650511"/>
                <a:gd name="connsiteX12" fmla="*/ 4693 w 1372025"/>
                <a:gd name="connsiteY12" fmla="*/ 8761 h 65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2025" h="650511">
                  <a:moveTo>
                    <a:pt x="4693" y="8761"/>
                  </a:moveTo>
                  <a:cubicBezTo>
                    <a:pt x="-18590" y="-20872"/>
                    <a:pt x="52318" y="34161"/>
                    <a:pt x="52318" y="34161"/>
                  </a:cubicBezTo>
                  <a:cubicBezTo>
                    <a:pt x="187255" y="114065"/>
                    <a:pt x="691022" y="408282"/>
                    <a:pt x="814318" y="488186"/>
                  </a:cubicBezTo>
                  <a:cubicBezTo>
                    <a:pt x="937614" y="568090"/>
                    <a:pt x="700018" y="488186"/>
                    <a:pt x="792093" y="513586"/>
                  </a:cubicBezTo>
                  <a:cubicBezTo>
                    <a:pt x="884168" y="538986"/>
                    <a:pt x="1326022" y="625240"/>
                    <a:pt x="1366768" y="640586"/>
                  </a:cubicBezTo>
                  <a:cubicBezTo>
                    <a:pt x="1407514" y="655932"/>
                    <a:pt x="1203255" y="659636"/>
                    <a:pt x="1036568" y="605661"/>
                  </a:cubicBezTo>
                  <a:cubicBezTo>
                    <a:pt x="869881" y="551686"/>
                    <a:pt x="495230" y="361715"/>
                    <a:pt x="366643" y="316736"/>
                  </a:cubicBezTo>
                  <a:cubicBezTo>
                    <a:pt x="238056" y="271757"/>
                    <a:pt x="278801" y="337373"/>
                    <a:pt x="265043" y="335786"/>
                  </a:cubicBezTo>
                  <a:cubicBezTo>
                    <a:pt x="251285" y="334199"/>
                    <a:pt x="273510" y="287632"/>
                    <a:pt x="284093" y="307211"/>
                  </a:cubicBezTo>
                  <a:cubicBezTo>
                    <a:pt x="294676" y="326790"/>
                    <a:pt x="343889" y="478661"/>
                    <a:pt x="328543" y="453261"/>
                  </a:cubicBezTo>
                  <a:cubicBezTo>
                    <a:pt x="313197" y="427861"/>
                    <a:pt x="214772" y="195028"/>
                    <a:pt x="192018" y="154811"/>
                  </a:cubicBezTo>
                  <a:cubicBezTo>
                    <a:pt x="169264" y="114594"/>
                    <a:pt x="219535" y="238949"/>
                    <a:pt x="192018" y="211961"/>
                  </a:cubicBezTo>
                  <a:cubicBezTo>
                    <a:pt x="164501" y="184974"/>
                    <a:pt x="27976" y="38394"/>
                    <a:pt x="4693" y="87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4" name="フリーフォーム 2033">
              <a:extLst>
                <a:ext uri="{FF2B5EF4-FFF2-40B4-BE49-F238E27FC236}">
                  <a16:creationId xmlns:a16="http://schemas.microsoft.com/office/drawing/2014/main" id="{375ACD43-E7ED-E0E8-10AF-46E2ACB2AB21}"/>
                </a:ext>
              </a:extLst>
            </p:cNvPr>
            <p:cNvSpPr/>
            <p:nvPr/>
          </p:nvSpPr>
          <p:spPr>
            <a:xfrm>
              <a:off x="7366357" y="2258631"/>
              <a:ext cx="1406174" cy="1258337"/>
            </a:xfrm>
            <a:custGeom>
              <a:avLst/>
              <a:gdLst>
                <a:gd name="connsiteX0" fmla="*/ 2818 w 1406174"/>
                <a:gd name="connsiteY0" fmla="*/ 157544 h 1258337"/>
                <a:gd name="connsiteX1" fmla="*/ 828318 w 1406174"/>
                <a:gd name="connsiteY1" fmla="*/ 1969 h 1258337"/>
                <a:gd name="connsiteX2" fmla="*/ 771168 w 1406174"/>
                <a:gd name="connsiteY2" fmla="*/ 81344 h 1258337"/>
                <a:gd name="connsiteX3" fmla="*/ 1301393 w 1406174"/>
                <a:gd name="connsiteY3" fmla="*/ 246444 h 1258337"/>
                <a:gd name="connsiteX4" fmla="*/ 1260118 w 1406174"/>
                <a:gd name="connsiteY4" fmla="*/ 363919 h 1258337"/>
                <a:gd name="connsiteX5" fmla="*/ 1406168 w 1406174"/>
                <a:gd name="connsiteY5" fmla="*/ 633794 h 1258337"/>
                <a:gd name="connsiteX6" fmla="*/ 1253768 w 1406174"/>
                <a:gd name="connsiteY6" fmla="*/ 910019 h 1258337"/>
                <a:gd name="connsiteX7" fmla="*/ 1047393 w 1406174"/>
                <a:gd name="connsiteY7" fmla="*/ 1157669 h 1258337"/>
                <a:gd name="connsiteX8" fmla="*/ 783868 w 1406174"/>
                <a:gd name="connsiteY8" fmla="*/ 1252919 h 1258337"/>
                <a:gd name="connsiteX9" fmla="*/ 863243 w 1406174"/>
                <a:gd name="connsiteY9" fmla="*/ 1230694 h 1258337"/>
                <a:gd name="connsiteX10" fmla="*/ 583843 w 1406174"/>
                <a:gd name="connsiteY10" fmla="*/ 1252919 h 1258337"/>
                <a:gd name="connsiteX11" fmla="*/ 1009293 w 1406174"/>
                <a:gd name="connsiteY11" fmla="*/ 1110044 h 1258337"/>
                <a:gd name="connsiteX12" fmla="*/ 1161693 w 1406174"/>
                <a:gd name="connsiteY12" fmla="*/ 916369 h 1258337"/>
                <a:gd name="connsiteX13" fmla="*/ 1237893 w 1406174"/>
                <a:gd name="connsiteY13" fmla="*/ 840169 h 1258337"/>
                <a:gd name="connsiteX14" fmla="*/ 1222018 w 1406174"/>
                <a:gd name="connsiteY14" fmla="*/ 598869 h 1258337"/>
                <a:gd name="connsiteX15" fmla="*/ 1060093 w 1406174"/>
                <a:gd name="connsiteY15" fmla="*/ 398844 h 1258337"/>
                <a:gd name="connsiteX16" fmla="*/ 329843 w 1406174"/>
                <a:gd name="connsiteY16" fmla="*/ 236919 h 1258337"/>
                <a:gd name="connsiteX17" fmla="*/ 609243 w 1406174"/>
                <a:gd name="connsiteY17" fmla="*/ 278194 h 1258337"/>
                <a:gd name="connsiteX18" fmla="*/ 263168 w 1406174"/>
                <a:gd name="connsiteY18" fmla="*/ 335344 h 1258337"/>
                <a:gd name="connsiteX19" fmla="*/ 333018 w 1406174"/>
                <a:gd name="connsiteY19" fmla="*/ 300419 h 1258337"/>
                <a:gd name="connsiteX20" fmla="*/ 282218 w 1406174"/>
                <a:gd name="connsiteY20" fmla="*/ 262319 h 1258337"/>
                <a:gd name="connsiteX21" fmla="*/ 310793 w 1406174"/>
                <a:gd name="connsiteY21" fmla="*/ 211519 h 1258337"/>
                <a:gd name="connsiteX22" fmla="*/ 587018 w 1406174"/>
                <a:gd name="connsiteY22" fmla="*/ 148019 h 1258337"/>
                <a:gd name="connsiteX23" fmla="*/ 240943 w 1406174"/>
                <a:gd name="connsiteY23" fmla="*/ 170244 h 1258337"/>
                <a:gd name="connsiteX24" fmla="*/ 545743 w 1406174"/>
                <a:gd name="connsiteY24" fmla="*/ 68644 h 1258337"/>
                <a:gd name="connsiteX25" fmla="*/ 2818 w 1406174"/>
                <a:gd name="connsiteY25" fmla="*/ 157544 h 125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06174" h="1258337">
                  <a:moveTo>
                    <a:pt x="2818" y="157544"/>
                  </a:moveTo>
                  <a:cubicBezTo>
                    <a:pt x="49914" y="146432"/>
                    <a:pt x="700260" y="14669"/>
                    <a:pt x="828318" y="1969"/>
                  </a:cubicBezTo>
                  <a:cubicBezTo>
                    <a:pt x="956376" y="-10731"/>
                    <a:pt x="692322" y="40598"/>
                    <a:pt x="771168" y="81344"/>
                  </a:cubicBezTo>
                  <a:cubicBezTo>
                    <a:pt x="850014" y="122090"/>
                    <a:pt x="1219901" y="199348"/>
                    <a:pt x="1301393" y="246444"/>
                  </a:cubicBezTo>
                  <a:cubicBezTo>
                    <a:pt x="1382885" y="293540"/>
                    <a:pt x="1242655" y="299361"/>
                    <a:pt x="1260118" y="363919"/>
                  </a:cubicBezTo>
                  <a:cubicBezTo>
                    <a:pt x="1277581" y="428477"/>
                    <a:pt x="1407226" y="542777"/>
                    <a:pt x="1406168" y="633794"/>
                  </a:cubicBezTo>
                  <a:cubicBezTo>
                    <a:pt x="1405110" y="724811"/>
                    <a:pt x="1313564" y="822707"/>
                    <a:pt x="1253768" y="910019"/>
                  </a:cubicBezTo>
                  <a:cubicBezTo>
                    <a:pt x="1193972" y="997331"/>
                    <a:pt x="1125710" y="1100519"/>
                    <a:pt x="1047393" y="1157669"/>
                  </a:cubicBezTo>
                  <a:cubicBezTo>
                    <a:pt x="969076" y="1214819"/>
                    <a:pt x="814560" y="1240748"/>
                    <a:pt x="783868" y="1252919"/>
                  </a:cubicBezTo>
                  <a:cubicBezTo>
                    <a:pt x="753176" y="1265090"/>
                    <a:pt x="896580" y="1230694"/>
                    <a:pt x="863243" y="1230694"/>
                  </a:cubicBezTo>
                  <a:cubicBezTo>
                    <a:pt x="829906" y="1230694"/>
                    <a:pt x="559501" y="1273027"/>
                    <a:pt x="583843" y="1252919"/>
                  </a:cubicBezTo>
                  <a:cubicBezTo>
                    <a:pt x="608185" y="1232811"/>
                    <a:pt x="912985" y="1166136"/>
                    <a:pt x="1009293" y="1110044"/>
                  </a:cubicBezTo>
                  <a:cubicBezTo>
                    <a:pt x="1105601" y="1053952"/>
                    <a:pt x="1123593" y="961348"/>
                    <a:pt x="1161693" y="916369"/>
                  </a:cubicBezTo>
                  <a:cubicBezTo>
                    <a:pt x="1199793" y="871390"/>
                    <a:pt x="1227839" y="893086"/>
                    <a:pt x="1237893" y="840169"/>
                  </a:cubicBezTo>
                  <a:cubicBezTo>
                    <a:pt x="1247947" y="787252"/>
                    <a:pt x="1251651" y="672423"/>
                    <a:pt x="1222018" y="598869"/>
                  </a:cubicBezTo>
                  <a:cubicBezTo>
                    <a:pt x="1192385" y="525315"/>
                    <a:pt x="1208789" y="459169"/>
                    <a:pt x="1060093" y="398844"/>
                  </a:cubicBezTo>
                  <a:cubicBezTo>
                    <a:pt x="911397" y="338519"/>
                    <a:pt x="404985" y="257027"/>
                    <a:pt x="329843" y="236919"/>
                  </a:cubicBezTo>
                  <a:cubicBezTo>
                    <a:pt x="254701" y="216811"/>
                    <a:pt x="620355" y="261790"/>
                    <a:pt x="609243" y="278194"/>
                  </a:cubicBezTo>
                  <a:cubicBezTo>
                    <a:pt x="598131" y="294598"/>
                    <a:pt x="309205" y="331640"/>
                    <a:pt x="263168" y="335344"/>
                  </a:cubicBezTo>
                  <a:cubicBezTo>
                    <a:pt x="217131" y="339048"/>
                    <a:pt x="329843" y="312590"/>
                    <a:pt x="333018" y="300419"/>
                  </a:cubicBezTo>
                  <a:cubicBezTo>
                    <a:pt x="336193" y="288248"/>
                    <a:pt x="285922" y="277136"/>
                    <a:pt x="282218" y="262319"/>
                  </a:cubicBezTo>
                  <a:cubicBezTo>
                    <a:pt x="278514" y="247502"/>
                    <a:pt x="259993" y="230569"/>
                    <a:pt x="310793" y="211519"/>
                  </a:cubicBezTo>
                  <a:cubicBezTo>
                    <a:pt x="361593" y="192469"/>
                    <a:pt x="598660" y="154898"/>
                    <a:pt x="587018" y="148019"/>
                  </a:cubicBezTo>
                  <a:cubicBezTo>
                    <a:pt x="575376" y="141140"/>
                    <a:pt x="247822" y="183473"/>
                    <a:pt x="240943" y="170244"/>
                  </a:cubicBezTo>
                  <a:cubicBezTo>
                    <a:pt x="234064" y="157015"/>
                    <a:pt x="577493" y="71290"/>
                    <a:pt x="545743" y="68644"/>
                  </a:cubicBezTo>
                  <a:cubicBezTo>
                    <a:pt x="513993" y="65998"/>
                    <a:pt x="-44278" y="168656"/>
                    <a:pt x="2818" y="157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5" name="フリーフォーム 2034">
              <a:extLst>
                <a:ext uri="{FF2B5EF4-FFF2-40B4-BE49-F238E27FC236}">
                  <a16:creationId xmlns:a16="http://schemas.microsoft.com/office/drawing/2014/main" id="{2A7AC34E-F991-EFF0-FFF0-ED64867061E7}"/>
                </a:ext>
              </a:extLst>
            </p:cNvPr>
            <p:cNvSpPr/>
            <p:nvPr/>
          </p:nvSpPr>
          <p:spPr>
            <a:xfrm>
              <a:off x="7613533" y="2564604"/>
              <a:ext cx="915341" cy="353375"/>
            </a:xfrm>
            <a:custGeom>
              <a:avLst/>
              <a:gdLst>
                <a:gd name="connsiteX0" fmla="*/ 15992 w 915341"/>
                <a:gd name="connsiteY0" fmla="*/ 57946 h 353375"/>
                <a:gd name="connsiteX1" fmla="*/ 111242 w 915341"/>
                <a:gd name="connsiteY1" fmla="*/ 64296 h 353375"/>
                <a:gd name="connsiteX2" fmla="*/ 606542 w 915341"/>
                <a:gd name="connsiteY2" fmla="*/ 51596 h 353375"/>
                <a:gd name="connsiteX3" fmla="*/ 577967 w 915341"/>
                <a:gd name="connsiteY3" fmla="*/ 48421 h 353375"/>
                <a:gd name="connsiteX4" fmla="*/ 806567 w 915341"/>
                <a:gd name="connsiteY4" fmla="*/ 191296 h 353375"/>
                <a:gd name="connsiteX5" fmla="*/ 914517 w 915341"/>
                <a:gd name="connsiteY5" fmla="*/ 353221 h 353375"/>
                <a:gd name="connsiteX6" fmla="*/ 825617 w 915341"/>
                <a:gd name="connsiteY6" fmla="*/ 216696 h 353375"/>
                <a:gd name="connsiteX7" fmla="*/ 371592 w 915341"/>
                <a:gd name="connsiteY7" fmla="*/ 10321 h 353375"/>
                <a:gd name="connsiteX8" fmla="*/ 352542 w 915341"/>
                <a:gd name="connsiteY8" fmla="*/ 35721 h 353375"/>
                <a:gd name="connsiteX9" fmla="*/ 15992 w 915341"/>
                <a:gd name="connsiteY9" fmla="*/ 57946 h 3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5341" h="353375">
                  <a:moveTo>
                    <a:pt x="15992" y="57946"/>
                  </a:moveTo>
                  <a:cubicBezTo>
                    <a:pt x="-24225" y="62709"/>
                    <a:pt x="12817" y="65354"/>
                    <a:pt x="111242" y="64296"/>
                  </a:cubicBezTo>
                  <a:cubicBezTo>
                    <a:pt x="209667" y="63238"/>
                    <a:pt x="528755" y="54242"/>
                    <a:pt x="606542" y="51596"/>
                  </a:cubicBezTo>
                  <a:cubicBezTo>
                    <a:pt x="684329" y="48950"/>
                    <a:pt x="544630" y="25138"/>
                    <a:pt x="577967" y="48421"/>
                  </a:cubicBezTo>
                  <a:cubicBezTo>
                    <a:pt x="611304" y="71704"/>
                    <a:pt x="750475" y="140496"/>
                    <a:pt x="806567" y="191296"/>
                  </a:cubicBezTo>
                  <a:cubicBezTo>
                    <a:pt x="862659" y="242096"/>
                    <a:pt x="911342" y="348988"/>
                    <a:pt x="914517" y="353221"/>
                  </a:cubicBezTo>
                  <a:cubicBezTo>
                    <a:pt x="917692" y="357454"/>
                    <a:pt x="916104" y="273846"/>
                    <a:pt x="825617" y="216696"/>
                  </a:cubicBezTo>
                  <a:cubicBezTo>
                    <a:pt x="735130" y="159546"/>
                    <a:pt x="450438" y="40484"/>
                    <a:pt x="371592" y="10321"/>
                  </a:cubicBezTo>
                  <a:cubicBezTo>
                    <a:pt x="292746" y="-19842"/>
                    <a:pt x="409163" y="24609"/>
                    <a:pt x="352542" y="35721"/>
                  </a:cubicBezTo>
                  <a:cubicBezTo>
                    <a:pt x="295921" y="46833"/>
                    <a:pt x="56209" y="53183"/>
                    <a:pt x="15992" y="57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6" name="フリーフォーム 2035">
              <a:extLst>
                <a:ext uri="{FF2B5EF4-FFF2-40B4-BE49-F238E27FC236}">
                  <a16:creationId xmlns:a16="http://schemas.microsoft.com/office/drawing/2014/main" id="{674587B7-81DC-C3C4-216E-699D0172CFE0}"/>
                </a:ext>
              </a:extLst>
            </p:cNvPr>
            <p:cNvSpPr/>
            <p:nvPr/>
          </p:nvSpPr>
          <p:spPr>
            <a:xfrm>
              <a:off x="7647716" y="2630773"/>
              <a:ext cx="925968" cy="661915"/>
            </a:xfrm>
            <a:custGeom>
              <a:avLst/>
              <a:gdLst>
                <a:gd name="connsiteX0" fmla="*/ 859 w 925968"/>
                <a:gd name="connsiteY0" fmla="*/ 23527 h 661915"/>
                <a:gd name="connsiteX1" fmla="*/ 448534 w 925968"/>
                <a:gd name="connsiteY1" fmla="*/ 20352 h 661915"/>
                <a:gd name="connsiteX2" fmla="*/ 413609 w 925968"/>
                <a:gd name="connsiteY2" fmla="*/ 39402 h 661915"/>
                <a:gd name="connsiteX3" fmla="*/ 642209 w 925968"/>
                <a:gd name="connsiteY3" fmla="*/ 83852 h 661915"/>
                <a:gd name="connsiteX4" fmla="*/ 619984 w 925968"/>
                <a:gd name="connsiteY4" fmla="*/ 87027 h 661915"/>
                <a:gd name="connsiteX5" fmla="*/ 734284 w 925968"/>
                <a:gd name="connsiteY5" fmla="*/ 153702 h 661915"/>
                <a:gd name="connsiteX6" fmla="*/ 877159 w 925968"/>
                <a:gd name="connsiteY6" fmla="*/ 302927 h 661915"/>
                <a:gd name="connsiteX7" fmla="*/ 896209 w 925968"/>
                <a:gd name="connsiteY7" fmla="*/ 429927 h 661915"/>
                <a:gd name="connsiteX8" fmla="*/ 829534 w 925968"/>
                <a:gd name="connsiteY8" fmla="*/ 661702 h 661915"/>
                <a:gd name="connsiteX9" fmla="*/ 889859 w 925968"/>
                <a:gd name="connsiteY9" fmla="*/ 468027 h 661915"/>
                <a:gd name="connsiteX10" fmla="*/ 896209 w 925968"/>
                <a:gd name="connsiteY10" fmla="*/ 283877 h 661915"/>
                <a:gd name="connsiteX11" fmla="*/ 499334 w 925968"/>
                <a:gd name="connsiteY11" fmla="*/ 26702 h 661915"/>
                <a:gd name="connsiteX12" fmla="*/ 556484 w 925968"/>
                <a:gd name="connsiteY12" fmla="*/ 58452 h 661915"/>
                <a:gd name="connsiteX13" fmla="*/ 340584 w 925968"/>
                <a:gd name="connsiteY13" fmla="*/ 1302 h 661915"/>
                <a:gd name="connsiteX14" fmla="*/ 859 w 925968"/>
                <a:gd name="connsiteY14" fmla="*/ 23527 h 66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5968" h="661915">
                  <a:moveTo>
                    <a:pt x="859" y="23527"/>
                  </a:moveTo>
                  <a:cubicBezTo>
                    <a:pt x="18851" y="26702"/>
                    <a:pt x="379742" y="17706"/>
                    <a:pt x="448534" y="20352"/>
                  </a:cubicBezTo>
                  <a:cubicBezTo>
                    <a:pt x="517326" y="22998"/>
                    <a:pt x="381330" y="28819"/>
                    <a:pt x="413609" y="39402"/>
                  </a:cubicBezTo>
                  <a:cubicBezTo>
                    <a:pt x="445888" y="49985"/>
                    <a:pt x="607813" y="75915"/>
                    <a:pt x="642209" y="83852"/>
                  </a:cubicBezTo>
                  <a:cubicBezTo>
                    <a:pt x="676605" y="91789"/>
                    <a:pt x="604638" y="75385"/>
                    <a:pt x="619984" y="87027"/>
                  </a:cubicBezTo>
                  <a:cubicBezTo>
                    <a:pt x="635330" y="98669"/>
                    <a:pt x="691422" y="117719"/>
                    <a:pt x="734284" y="153702"/>
                  </a:cubicBezTo>
                  <a:cubicBezTo>
                    <a:pt x="777146" y="189685"/>
                    <a:pt x="850171" y="256889"/>
                    <a:pt x="877159" y="302927"/>
                  </a:cubicBezTo>
                  <a:cubicBezTo>
                    <a:pt x="904147" y="348965"/>
                    <a:pt x="904146" y="370131"/>
                    <a:pt x="896209" y="429927"/>
                  </a:cubicBezTo>
                  <a:cubicBezTo>
                    <a:pt x="888272" y="489723"/>
                    <a:pt x="830592" y="655352"/>
                    <a:pt x="829534" y="661702"/>
                  </a:cubicBezTo>
                  <a:cubicBezTo>
                    <a:pt x="828476" y="668052"/>
                    <a:pt x="878747" y="530998"/>
                    <a:pt x="889859" y="468027"/>
                  </a:cubicBezTo>
                  <a:cubicBezTo>
                    <a:pt x="900971" y="405056"/>
                    <a:pt x="961296" y="357431"/>
                    <a:pt x="896209" y="283877"/>
                  </a:cubicBezTo>
                  <a:cubicBezTo>
                    <a:pt x="831122" y="210323"/>
                    <a:pt x="555955" y="64273"/>
                    <a:pt x="499334" y="26702"/>
                  </a:cubicBezTo>
                  <a:cubicBezTo>
                    <a:pt x="442713" y="-10869"/>
                    <a:pt x="582942" y="62685"/>
                    <a:pt x="556484" y="58452"/>
                  </a:cubicBezTo>
                  <a:cubicBezTo>
                    <a:pt x="530026" y="54219"/>
                    <a:pt x="428955" y="8710"/>
                    <a:pt x="340584" y="1302"/>
                  </a:cubicBezTo>
                  <a:cubicBezTo>
                    <a:pt x="252213" y="-6106"/>
                    <a:pt x="-17133" y="20352"/>
                    <a:pt x="859" y="23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7" name="フリーフォーム 2036">
              <a:extLst>
                <a:ext uri="{FF2B5EF4-FFF2-40B4-BE49-F238E27FC236}">
                  <a16:creationId xmlns:a16="http://schemas.microsoft.com/office/drawing/2014/main" id="{656F2126-CF66-FACF-69C4-26EF3D4418D3}"/>
                </a:ext>
              </a:extLst>
            </p:cNvPr>
            <p:cNvSpPr/>
            <p:nvPr/>
          </p:nvSpPr>
          <p:spPr>
            <a:xfrm>
              <a:off x="7845425" y="2825876"/>
              <a:ext cx="660558" cy="593608"/>
            </a:xfrm>
            <a:custGeom>
              <a:avLst/>
              <a:gdLst>
                <a:gd name="connsiteX0" fmla="*/ 0 w 660558"/>
                <a:gd name="connsiteY0" fmla="*/ 9399 h 593608"/>
                <a:gd name="connsiteX1" fmla="*/ 336550 w 660558"/>
                <a:gd name="connsiteY1" fmla="*/ 3049 h 593608"/>
                <a:gd name="connsiteX2" fmla="*/ 244475 w 660558"/>
                <a:gd name="connsiteY2" fmla="*/ 3049 h 593608"/>
                <a:gd name="connsiteX3" fmla="*/ 377825 w 660558"/>
                <a:gd name="connsiteY3" fmla="*/ 6224 h 593608"/>
                <a:gd name="connsiteX4" fmla="*/ 488950 w 660558"/>
                <a:gd name="connsiteY4" fmla="*/ 76074 h 593608"/>
                <a:gd name="connsiteX5" fmla="*/ 501650 w 660558"/>
                <a:gd name="connsiteY5" fmla="*/ 88774 h 593608"/>
                <a:gd name="connsiteX6" fmla="*/ 574675 w 660558"/>
                <a:gd name="connsiteY6" fmla="*/ 168149 h 593608"/>
                <a:gd name="connsiteX7" fmla="*/ 619125 w 660558"/>
                <a:gd name="connsiteY7" fmla="*/ 276099 h 593608"/>
                <a:gd name="connsiteX8" fmla="*/ 619125 w 660558"/>
                <a:gd name="connsiteY8" fmla="*/ 387224 h 593608"/>
                <a:gd name="connsiteX9" fmla="*/ 565150 w 660558"/>
                <a:gd name="connsiteY9" fmla="*/ 469774 h 593608"/>
                <a:gd name="connsiteX10" fmla="*/ 485775 w 660558"/>
                <a:gd name="connsiteY10" fmla="*/ 593599 h 593608"/>
                <a:gd name="connsiteX11" fmla="*/ 590550 w 660558"/>
                <a:gd name="connsiteY11" fmla="*/ 476124 h 593608"/>
                <a:gd name="connsiteX12" fmla="*/ 660400 w 660558"/>
                <a:gd name="connsiteY12" fmla="*/ 399924 h 593608"/>
                <a:gd name="connsiteX13" fmla="*/ 609600 w 660558"/>
                <a:gd name="connsiteY13" fmla="*/ 438024 h 593608"/>
                <a:gd name="connsiteX14" fmla="*/ 609600 w 660558"/>
                <a:gd name="connsiteY14" fmla="*/ 241174 h 593608"/>
                <a:gd name="connsiteX15" fmla="*/ 415925 w 660558"/>
                <a:gd name="connsiteY15" fmla="*/ 53849 h 593608"/>
                <a:gd name="connsiteX16" fmla="*/ 361950 w 660558"/>
                <a:gd name="connsiteY16" fmla="*/ 12574 h 593608"/>
                <a:gd name="connsiteX17" fmla="*/ 111125 w 660558"/>
                <a:gd name="connsiteY17" fmla="*/ 6224 h 593608"/>
                <a:gd name="connsiteX18" fmla="*/ 200025 w 660558"/>
                <a:gd name="connsiteY18" fmla="*/ 6224 h 593608"/>
                <a:gd name="connsiteX19" fmla="*/ 0 w 660558"/>
                <a:gd name="connsiteY19" fmla="*/ 9399 h 5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0558" h="593608">
                  <a:moveTo>
                    <a:pt x="0" y="9399"/>
                  </a:moveTo>
                  <a:lnTo>
                    <a:pt x="336550" y="3049"/>
                  </a:lnTo>
                  <a:cubicBezTo>
                    <a:pt x="377296" y="1991"/>
                    <a:pt x="237596" y="2520"/>
                    <a:pt x="244475" y="3049"/>
                  </a:cubicBezTo>
                  <a:cubicBezTo>
                    <a:pt x="251354" y="3578"/>
                    <a:pt x="337079" y="-5947"/>
                    <a:pt x="377825" y="6224"/>
                  </a:cubicBezTo>
                  <a:cubicBezTo>
                    <a:pt x="418571" y="18395"/>
                    <a:pt x="468312" y="62316"/>
                    <a:pt x="488950" y="76074"/>
                  </a:cubicBezTo>
                  <a:cubicBezTo>
                    <a:pt x="509588" y="89832"/>
                    <a:pt x="487363" y="73428"/>
                    <a:pt x="501650" y="88774"/>
                  </a:cubicBezTo>
                  <a:cubicBezTo>
                    <a:pt x="515938" y="104120"/>
                    <a:pt x="555096" y="136928"/>
                    <a:pt x="574675" y="168149"/>
                  </a:cubicBezTo>
                  <a:cubicBezTo>
                    <a:pt x="594254" y="199370"/>
                    <a:pt x="611717" y="239587"/>
                    <a:pt x="619125" y="276099"/>
                  </a:cubicBezTo>
                  <a:cubicBezTo>
                    <a:pt x="626533" y="312611"/>
                    <a:pt x="628121" y="354945"/>
                    <a:pt x="619125" y="387224"/>
                  </a:cubicBezTo>
                  <a:cubicBezTo>
                    <a:pt x="610129" y="419503"/>
                    <a:pt x="587375" y="435378"/>
                    <a:pt x="565150" y="469774"/>
                  </a:cubicBezTo>
                  <a:cubicBezTo>
                    <a:pt x="542925" y="504170"/>
                    <a:pt x="481542" y="592541"/>
                    <a:pt x="485775" y="593599"/>
                  </a:cubicBezTo>
                  <a:cubicBezTo>
                    <a:pt x="490008" y="594657"/>
                    <a:pt x="561446" y="508403"/>
                    <a:pt x="590550" y="476124"/>
                  </a:cubicBezTo>
                  <a:cubicBezTo>
                    <a:pt x="619654" y="443845"/>
                    <a:pt x="657225" y="406274"/>
                    <a:pt x="660400" y="399924"/>
                  </a:cubicBezTo>
                  <a:cubicBezTo>
                    <a:pt x="663575" y="393574"/>
                    <a:pt x="618067" y="464482"/>
                    <a:pt x="609600" y="438024"/>
                  </a:cubicBezTo>
                  <a:cubicBezTo>
                    <a:pt x="601133" y="411566"/>
                    <a:pt x="641879" y="305203"/>
                    <a:pt x="609600" y="241174"/>
                  </a:cubicBezTo>
                  <a:cubicBezTo>
                    <a:pt x="577321" y="177145"/>
                    <a:pt x="457200" y="91949"/>
                    <a:pt x="415925" y="53849"/>
                  </a:cubicBezTo>
                  <a:cubicBezTo>
                    <a:pt x="374650" y="15749"/>
                    <a:pt x="412750" y="20512"/>
                    <a:pt x="361950" y="12574"/>
                  </a:cubicBezTo>
                  <a:cubicBezTo>
                    <a:pt x="311150" y="4636"/>
                    <a:pt x="138112" y="7282"/>
                    <a:pt x="111125" y="6224"/>
                  </a:cubicBezTo>
                  <a:cubicBezTo>
                    <a:pt x="84138" y="5166"/>
                    <a:pt x="200025" y="6224"/>
                    <a:pt x="200025" y="6224"/>
                  </a:cubicBezTo>
                  <a:lnTo>
                    <a:pt x="0" y="939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8" name="フリーフォーム 2037">
              <a:extLst>
                <a:ext uri="{FF2B5EF4-FFF2-40B4-BE49-F238E27FC236}">
                  <a16:creationId xmlns:a16="http://schemas.microsoft.com/office/drawing/2014/main" id="{8B9F944F-0BEE-BC17-FB77-58BE6137C5A1}"/>
                </a:ext>
              </a:extLst>
            </p:cNvPr>
            <p:cNvSpPr/>
            <p:nvPr/>
          </p:nvSpPr>
          <p:spPr>
            <a:xfrm>
              <a:off x="7898952" y="2720576"/>
              <a:ext cx="391193" cy="132739"/>
            </a:xfrm>
            <a:custGeom>
              <a:avLst/>
              <a:gdLst>
                <a:gd name="connsiteX0" fmla="*/ 448 w 391193"/>
                <a:gd name="connsiteY0" fmla="*/ 70249 h 132739"/>
                <a:gd name="connsiteX1" fmla="*/ 298898 w 391193"/>
                <a:gd name="connsiteY1" fmla="*/ 89299 h 132739"/>
                <a:gd name="connsiteX2" fmla="*/ 267148 w 391193"/>
                <a:gd name="connsiteY2" fmla="*/ 399 h 132739"/>
                <a:gd name="connsiteX3" fmla="*/ 390973 w 391193"/>
                <a:gd name="connsiteY3" fmla="*/ 130574 h 132739"/>
                <a:gd name="connsiteX4" fmla="*/ 295723 w 391193"/>
                <a:gd name="connsiteY4" fmla="*/ 82949 h 132739"/>
                <a:gd name="connsiteX5" fmla="*/ 232223 w 391193"/>
                <a:gd name="connsiteY5" fmla="*/ 98824 h 132739"/>
                <a:gd name="connsiteX6" fmla="*/ 448 w 391193"/>
                <a:gd name="connsiteY6" fmla="*/ 70249 h 13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193" h="132739">
                  <a:moveTo>
                    <a:pt x="448" y="70249"/>
                  </a:moveTo>
                  <a:cubicBezTo>
                    <a:pt x="11560" y="68662"/>
                    <a:pt x="254448" y="100941"/>
                    <a:pt x="298898" y="89299"/>
                  </a:cubicBezTo>
                  <a:cubicBezTo>
                    <a:pt x="343348" y="77657"/>
                    <a:pt x="251802" y="-6480"/>
                    <a:pt x="267148" y="399"/>
                  </a:cubicBezTo>
                  <a:cubicBezTo>
                    <a:pt x="282494" y="7278"/>
                    <a:pt x="386211" y="116816"/>
                    <a:pt x="390973" y="130574"/>
                  </a:cubicBezTo>
                  <a:cubicBezTo>
                    <a:pt x="395735" y="144332"/>
                    <a:pt x="322181" y="88241"/>
                    <a:pt x="295723" y="82949"/>
                  </a:cubicBezTo>
                  <a:cubicBezTo>
                    <a:pt x="269265" y="77657"/>
                    <a:pt x="276673" y="98824"/>
                    <a:pt x="232223" y="98824"/>
                  </a:cubicBezTo>
                  <a:cubicBezTo>
                    <a:pt x="187773" y="98824"/>
                    <a:pt x="-10664" y="71836"/>
                    <a:pt x="448" y="702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9" name="フリーフォーム 2038">
              <a:extLst>
                <a:ext uri="{FF2B5EF4-FFF2-40B4-BE49-F238E27FC236}">
                  <a16:creationId xmlns:a16="http://schemas.microsoft.com/office/drawing/2014/main" id="{3E502EFD-BB1F-A6E5-322A-DDAFCA986A93}"/>
                </a:ext>
              </a:extLst>
            </p:cNvPr>
            <p:cNvSpPr/>
            <p:nvPr/>
          </p:nvSpPr>
          <p:spPr>
            <a:xfrm>
              <a:off x="7781603" y="2819140"/>
              <a:ext cx="537277" cy="95510"/>
            </a:xfrm>
            <a:custGeom>
              <a:avLst/>
              <a:gdLst>
                <a:gd name="connsiteX0" fmla="*/ 322 w 537277"/>
                <a:gd name="connsiteY0" fmla="*/ 95510 h 95510"/>
                <a:gd name="connsiteX1" fmla="*/ 225747 w 537277"/>
                <a:gd name="connsiteY1" fmla="*/ 16135 h 95510"/>
                <a:gd name="connsiteX2" fmla="*/ 184472 w 537277"/>
                <a:gd name="connsiteY2" fmla="*/ 28835 h 95510"/>
                <a:gd name="connsiteX3" fmla="*/ 359097 w 537277"/>
                <a:gd name="connsiteY3" fmla="*/ 25660 h 95510"/>
                <a:gd name="connsiteX4" fmla="*/ 536897 w 537277"/>
                <a:gd name="connsiteY4" fmla="*/ 89160 h 95510"/>
                <a:gd name="connsiteX5" fmla="*/ 400372 w 537277"/>
                <a:gd name="connsiteY5" fmla="*/ 22485 h 95510"/>
                <a:gd name="connsiteX6" fmla="*/ 203522 w 537277"/>
                <a:gd name="connsiteY6" fmla="*/ 260 h 95510"/>
                <a:gd name="connsiteX7" fmla="*/ 282897 w 537277"/>
                <a:gd name="connsiteY7" fmla="*/ 16135 h 95510"/>
                <a:gd name="connsiteX8" fmla="*/ 322 w 537277"/>
                <a:gd name="connsiteY8" fmla="*/ 95510 h 9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277" h="95510">
                  <a:moveTo>
                    <a:pt x="322" y="95510"/>
                  </a:moveTo>
                  <a:cubicBezTo>
                    <a:pt x="-9203" y="95510"/>
                    <a:pt x="195055" y="27247"/>
                    <a:pt x="225747" y="16135"/>
                  </a:cubicBezTo>
                  <a:cubicBezTo>
                    <a:pt x="256439" y="5022"/>
                    <a:pt x="162247" y="27248"/>
                    <a:pt x="184472" y="28835"/>
                  </a:cubicBezTo>
                  <a:cubicBezTo>
                    <a:pt x="206697" y="30422"/>
                    <a:pt x="300360" y="15606"/>
                    <a:pt x="359097" y="25660"/>
                  </a:cubicBezTo>
                  <a:cubicBezTo>
                    <a:pt x="417834" y="35714"/>
                    <a:pt x="530018" y="89689"/>
                    <a:pt x="536897" y="89160"/>
                  </a:cubicBezTo>
                  <a:cubicBezTo>
                    <a:pt x="543776" y="88631"/>
                    <a:pt x="455934" y="37302"/>
                    <a:pt x="400372" y="22485"/>
                  </a:cubicBezTo>
                  <a:cubicBezTo>
                    <a:pt x="344810" y="7668"/>
                    <a:pt x="223101" y="1318"/>
                    <a:pt x="203522" y="260"/>
                  </a:cubicBezTo>
                  <a:cubicBezTo>
                    <a:pt x="183943" y="-798"/>
                    <a:pt x="313060" y="789"/>
                    <a:pt x="282897" y="16135"/>
                  </a:cubicBezTo>
                  <a:cubicBezTo>
                    <a:pt x="252735" y="31481"/>
                    <a:pt x="9847" y="95510"/>
                    <a:pt x="322" y="955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0" name="フリーフォーム 2039">
              <a:extLst>
                <a:ext uri="{FF2B5EF4-FFF2-40B4-BE49-F238E27FC236}">
                  <a16:creationId xmlns:a16="http://schemas.microsoft.com/office/drawing/2014/main" id="{0913CBDA-0C78-F512-F0E9-759F6D2B3B52}"/>
                </a:ext>
              </a:extLst>
            </p:cNvPr>
            <p:cNvSpPr/>
            <p:nvPr/>
          </p:nvSpPr>
          <p:spPr>
            <a:xfrm>
              <a:off x="7930809" y="2666987"/>
              <a:ext cx="174973" cy="133518"/>
            </a:xfrm>
            <a:custGeom>
              <a:avLst/>
              <a:gdLst>
                <a:gd name="connsiteX0" fmla="*/ 341 w 174973"/>
                <a:gd name="connsiteY0" fmla="*/ 13 h 133518"/>
                <a:gd name="connsiteX1" fmla="*/ 133691 w 174973"/>
                <a:gd name="connsiteY1" fmla="*/ 79388 h 133518"/>
                <a:gd name="connsiteX2" fmla="*/ 140041 w 174973"/>
                <a:gd name="connsiteY2" fmla="*/ 120663 h 133518"/>
                <a:gd name="connsiteX3" fmla="*/ 174966 w 174973"/>
                <a:gd name="connsiteY3" fmla="*/ 69863 h 133518"/>
                <a:gd name="connsiteX4" fmla="*/ 136866 w 174973"/>
                <a:gd name="connsiteY4" fmla="*/ 133363 h 133518"/>
                <a:gd name="connsiteX5" fmla="*/ 95591 w 174973"/>
                <a:gd name="connsiteY5" fmla="*/ 85738 h 133518"/>
                <a:gd name="connsiteX6" fmla="*/ 341 w 174973"/>
                <a:gd name="connsiteY6" fmla="*/ 13 h 13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973" h="133518">
                  <a:moveTo>
                    <a:pt x="341" y="13"/>
                  </a:moveTo>
                  <a:cubicBezTo>
                    <a:pt x="6691" y="-1045"/>
                    <a:pt x="110408" y="59280"/>
                    <a:pt x="133691" y="79388"/>
                  </a:cubicBezTo>
                  <a:cubicBezTo>
                    <a:pt x="156974" y="99496"/>
                    <a:pt x="133162" y="122250"/>
                    <a:pt x="140041" y="120663"/>
                  </a:cubicBezTo>
                  <a:cubicBezTo>
                    <a:pt x="146920" y="119076"/>
                    <a:pt x="175495" y="67746"/>
                    <a:pt x="174966" y="69863"/>
                  </a:cubicBezTo>
                  <a:cubicBezTo>
                    <a:pt x="174437" y="71980"/>
                    <a:pt x="150095" y="130717"/>
                    <a:pt x="136866" y="133363"/>
                  </a:cubicBezTo>
                  <a:cubicBezTo>
                    <a:pt x="123637" y="136009"/>
                    <a:pt x="113054" y="104259"/>
                    <a:pt x="95591" y="85738"/>
                  </a:cubicBezTo>
                  <a:cubicBezTo>
                    <a:pt x="78129" y="67217"/>
                    <a:pt x="-6009" y="1071"/>
                    <a:pt x="341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1" name="フリーフォーム 2040">
              <a:extLst>
                <a:ext uri="{FF2B5EF4-FFF2-40B4-BE49-F238E27FC236}">
                  <a16:creationId xmlns:a16="http://schemas.microsoft.com/office/drawing/2014/main" id="{513263D3-D2D0-DBF1-095F-3813079C563B}"/>
                </a:ext>
              </a:extLst>
            </p:cNvPr>
            <p:cNvSpPr/>
            <p:nvPr/>
          </p:nvSpPr>
          <p:spPr>
            <a:xfrm>
              <a:off x="7623173" y="2913220"/>
              <a:ext cx="790246" cy="459304"/>
            </a:xfrm>
            <a:custGeom>
              <a:avLst/>
              <a:gdLst>
                <a:gd name="connsiteX0" fmla="*/ 555627 w 790246"/>
                <a:gd name="connsiteY0" fmla="*/ 4605 h 459304"/>
                <a:gd name="connsiteX1" fmla="*/ 733427 w 790246"/>
                <a:gd name="connsiteY1" fmla="*/ 112555 h 459304"/>
                <a:gd name="connsiteX2" fmla="*/ 311152 w 790246"/>
                <a:gd name="connsiteY2" fmla="*/ 334805 h 459304"/>
                <a:gd name="connsiteX3" fmla="*/ 355602 w 790246"/>
                <a:gd name="connsiteY3" fmla="*/ 341155 h 459304"/>
                <a:gd name="connsiteX4" fmla="*/ 225427 w 790246"/>
                <a:gd name="connsiteY4" fmla="*/ 391955 h 459304"/>
                <a:gd name="connsiteX5" fmla="*/ 53977 w 790246"/>
                <a:gd name="connsiteY5" fmla="*/ 347505 h 459304"/>
                <a:gd name="connsiteX6" fmla="*/ 165102 w 790246"/>
                <a:gd name="connsiteY6" fmla="*/ 395130 h 459304"/>
                <a:gd name="connsiteX7" fmla="*/ 111127 w 790246"/>
                <a:gd name="connsiteY7" fmla="*/ 452280 h 459304"/>
                <a:gd name="connsiteX8" fmla="*/ 12702 w 790246"/>
                <a:gd name="connsiteY8" fmla="*/ 398305 h 459304"/>
                <a:gd name="connsiteX9" fmla="*/ 19052 w 790246"/>
                <a:gd name="connsiteY9" fmla="*/ 341155 h 459304"/>
                <a:gd name="connsiteX10" fmla="*/ 174627 w 790246"/>
                <a:gd name="connsiteY10" fmla="*/ 458630 h 459304"/>
                <a:gd name="connsiteX11" fmla="*/ 196852 w 790246"/>
                <a:gd name="connsiteY11" fmla="*/ 385605 h 459304"/>
                <a:gd name="connsiteX12" fmla="*/ 355602 w 790246"/>
                <a:gd name="connsiteY12" fmla="*/ 309405 h 459304"/>
                <a:gd name="connsiteX13" fmla="*/ 330202 w 790246"/>
                <a:gd name="connsiteY13" fmla="*/ 303055 h 459304"/>
                <a:gd name="connsiteX14" fmla="*/ 771527 w 790246"/>
                <a:gd name="connsiteY14" fmla="*/ 144305 h 459304"/>
                <a:gd name="connsiteX15" fmla="*/ 698502 w 790246"/>
                <a:gd name="connsiteY15" fmla="*/ 106205 h 459304"/>
                <a:gd name="connsiteX16" fmla="*/ 606427 w 790246"/>
                <a:gd name="connsiteY16" fmla="*/ 26830 h 459304"/>
                <a:gd name="connsiteX17" fmla="*/ 555627 w 790246"/>
                <a:gd name="connsiteY17" fmla="*/ 4605 h 45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0246" h="459304">
                  <a:moveTo>
                    <a:pt x="555627" y="4605"/>
                  </a:moveTo>
                  <a:cubicBezTo>
                    <a:pt x="576794" y="18893"/>
                    <a:pt x="774173" y="57522"/>
                    <a:pt x="733427" y="112555"/>
                  </a:cubicBezTo>
                  <a:cubicBezTo>
                    <a:pt x="692681" y="167588"/>
                    <a:pt x="374123" y="296705"/>
                    <a:pt x="311152" y="334805"/>
                  </a:cubicBezTo>
                  <a:cubicBezTo>
                    <a:pt x="248181" y="372905"/>
                    <a:pt x="369889" y="331630"/>
                    <a:pt x="355602" y="341155"/>
                  </a:cubicBezTo>
                  <a:cubicBezTo>
                    <a:pt x="341315" y="350680"/>
                    <a:pt x="275698" y="390897"/>
                    <a:pt x="225427" y="391955"/>
                  </a:cubicBezTo>
                  <a:cubicBezTo>
                    <a:pt x="175156" y="393013"/>
                    <a:pt x="64031" y="346976"/>
                    <a:pt x="53977" y="347505"/>
                  </a:cubicBezTo>
                  <a:cubicBezTo>
                    <a:pt x="43923" y="348034"/>
                    <a:pt x="155577" y="377668"/>
                    <a:pt x="165102" y="395130"/>
                  </a:cubicBezTo>
                  <a:cubicBezTo>
                    <a:pt x="174627" y="412593"/>
                    <a:pt x="136527" y="451751"/>
                    <a:pt x="111127" y="452280"/>
                  </a:cubicBezTo>
                  <a:cubicBezTo>
                    <a:pt x="85727" y="452809"/>
                    <a:pt x="28048" y="416826"/>
                    <a:pt x="12702" y="398305"/>
                  </a:cubicBezTo>
                  <a:cubicBezTo>
                    <a:pt x="-2644" y="379784"/>
                    <a:pt x="-7936" y="331101"/>
                    <a:pt x="19052" y="341155"/>
                  </a:cubicBezTo>
                  <a:cubicBezTo>
                    <a:pt x="46039" y="351209"/>
                    <a:pt x="144994" y="451222"/>
                    <a:pt x="174627" y="458630"/>
                  </a:cubicBezTo>
                  <a:cubicBezTo>
                    <a:pt x="204260" y="466038"/>
                    <a:pt x="166689" y="410476"/>
                    <a:pt x="196852" y="385605"/>
                  </a:cubicBezTo>
                  <a:cubicBezTo>
                    <a:pt x="227014" y="360734"/>
                    <a:pt x="333377" y="323163"/>
                    <a:pt x="355602" y="309405"/>
                  </a:cubicBezTo>
                  <a:cubicBezTo>
                    <a:pt x="377827" y="295647"/>
                    <a:pt x="260881" y="330572"/>
                    <a:pt x="330202" y="303055"/>
                  </a:cubicBezTo>
                  <a:cubicBezTo>
                    <a:pt x="399523" y="275538"/>
                    <a:pt x="710144" y="177113"/>
                    <a:pt x="771527" y="144305"/>
                  </a:cubicBezTo>
                  <a:cubicBezTo>
                    <a:pt x="832910" y="111497"/>
                    <a:pt x="726019" y="125784"/>
                    <a:pt x="698502" y="106205"/>
                  </a:cubicBezTo>
                  <a:cubicBezTo>
                    <a:pt x="670985" y="86626"/>
                    <a:pt x="624948" y="41117"/>
                    <a:pt x="606427" y="26830"/>
                  </a:cubicBezTo>
                  <a:cubicBezTo>
                    <a:pt x="587906" y="12543"/>
                    <a:pt x="534460" y="-9683"/>
                    <a:pt x="555627" y="46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2" name="フリーフォーム 2041">
              <a:extLst>
                <a:ext uri="{FF2B5EF4-FFF2-40B4-BE49-F238E27FC236}">
                  <a16:creationId xmlns:a16="http://schemas.microsoft.com/office/drawing/2014/main" id="{110C2136-B3D0-1F99-5602-4052AE576B6F}"/>
                </a:ext>
              </a:extLst>
            </p:cNvPr>
            <p:cNvSpPr/>
            <p:nvPr/>
          </p:nvSpPr>
          <p:spPr>
            <a:xfrm>
              <a:off x="7657340" y="3081416"/>
              <a:ext cx="789476" cy="361779"/>
            </a:xfrm>
            <a:custGeom>
              <a:avLst/>
              <a:gdLst>
                <a:gd name="connsiteX0" fmla="*/ 784985 w 789476"/>
                <a:gd name="connsiteY0" fmla="*/ 1509 h 361779"/>
                <a:gd name="connsiteX1" fmla="*/ 200785 w 789476"/>
                <a:gd name="connsiteY1" fmla="*/ 258684 h 361779"/>
                <a:gd name="connsiteX2" fmla="*/ 203960 w 789476"/>
                <a:gd name="connsiteY2" fmla="*/ 322184 h 361779"/>
                <a:gd name="connsiteX3" fmla="*/ 515110 w 789476"/>
                <a:gd name="connsiteY3" fmla="*/ 357109 h 361779"/>
                <a:gd name="connsiteX4" fmla="*/ 330960 w 789476"/>
                <a:gd name="connsiteY4" fmla="*/ 347584 h 361779"/>
                <a:gd name="connsiteX5" fmla="*/ 197610 w 789476"/>
                <a:gd name="connsiteY5" fmla="*/ 360284 h 361779"/>
                <a:gd name="connsiteX6" fmla="*/ 99185 w 789476"/>
                <a:gd name="connsiteY6" fmla="*/ 306309 h 361779"/>
                <a:gd name="connsiteX7" fmla="*/ 3935 w 789476"/>
                <a:gd name="connsiteY7" fmla="*/ 217409 h 361779"/>
                <a:gd name="connsiteX8" fmla="*/ 238885 w 789476"/>
                <a:gd name="connsiteY8" fmla="*/ 287259 h 361779"/>
                <a:gd name="connsiteX9" fmla="*/ 245235 w 789476"/>
                <a:gd name="connsiteY9" fmla="*/ 242809 h 361779"/>
                <a:gd name="connsiteX10" fmla="*/ 457960 w 789476"/>
                <a:gd name="connsiteY10" fmla="*/ 166609 h 361779"/>
                <a:gd name="connsiteX11" fmla="*/ 470660 w 789476"/>
                <a:gd name="connsiteY11" fmla="*/ 153909 h 361779"/>
                <a:gd name="connsiteX12" fmla="*/ 784985 w 789476"/>
                <a:gd name="connsiteY12" fmla="*/ 1509 h 3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9476" h="361779">
                  <a:moveTo>
                    <a:pt x="784985" y="1509"/>
                  </a:moveTo>
                  <a:cubicBezTo>
                    <a:pt x="740006" y="18971"/>
                    <a:pt x="297622" y="205238"/>
                    <a:pt x="200785" y="258684"/>
                  </a:cubicBezTo>
                  <a:cubicBezTo>
                    <a:pt x="103947" y="312130"/>
                    <a:pt x="151572" y="305780"/>
                    <a:pt x="203960" y="322184"/>
                  </a:cubicBezTo>
                  <a:cubicBezTo>
                    <a:pt x="256348" y="338588"/>
                    <a:pt x="493943" y="352876"/>
                    <a:pt x="515110" y="357109"/>
                  </a:cubicBezTo>
                  <a:cubicBezTo>
                    <a:pt x="536277" y="361342"/>
                    <a:pt x="383877" y="347055"/>
                    <a:pt x="330960" y="347584"/>
                  </a:cubicBezTo>
                  <a:cubicBezTo>
                    <a:pt x="278043" y="348113"/>
                    <a:pt x="236239" y="367163"/>
                    <a:pt x="197610" y="360284"/>
                  </a:cubicBezTo>
                  <a:cubicBezTo>
                    <a:pt x="158981" y="353405"/>
                    <a:pt x="131464" y="330122"/>
                    <a:pt x="99185" y="306309"/>
                  </a:cubicBezTo>
                  <a:cubicBezTo>
                    <a:pt x="66906" y="282497"/>
                    <a:pt x="-19348" y="220584"/>
                    <a:pt x="3935" y="217409"/>
                  </a:cubicBezTo>
                  <a:cubicBezTo>
                    <a:pt x="27218" y="214234"/>
                    <a:pt x="198668" y="283026"/>
                    <a:pt x="238885" y="287259"/>
                  </a:cubicBezTo>
                  <a:cubicBezTo>
                    <a:pt x="279102" y="291492"/>
                    <a:pt x="208722" y="262917"/>
                    <a:pt x="245235" y="242809"/>
                  </a:cubicBezTo>
                  <a:cubicBezTo>
                    <a:pt x="281748" y="222701"/>
                    <a:pt x="420389" y="181426"/>
                    <a:pt x="457960" y="166609"/>
                  </a:cubicBezTo>
                  <a:cubicBezTo>
                    <a:pt x="495531" y="151792"/>
                    <a:pt x="417743" y="184601"/>
                    <a:pt x="470660" y="153909"/>
                  </a:cubicBezTo>
                  <a:cubicBezTo>
                    <a:pt x="523577" y="123217"/>
                    <a:pt x="829964" y="-15953"/>
                    <a:pt x="784985" y="1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3" name="フリーフォーム 2042">
              <a:extLst>
                <a:ext uri="{FF2B5EF4-FFF2-40B4-BE49-F238E27FC236}">
                  <a16:creationId xmlns:a16="http://schemas.microsoft.com/office/drawing/2014/main" id="{D9A6DE1D-DA35-A933-D6DF-E266EB2E3904}"/>
                </a:ext>
              </a:extLst>
            </p:cNvPr>
            <p:cNvSpPr/>
            <p:nvPr/>
          </p:nvSpPr>
          <p:spPr>
            <a:xfrm>
              <a:off x="8096234" y="3228528"/>
              <a:ext cx="317635" cy="95826"/>
            </a:xfrm>
            <a:custGeom>
              <a:avLst/>
              <a:gdLst>
                <a:gd name="connsiteX0" fmla="*/ 314341 w 317635"/>
                <a:gd name="connsiteY0" fmla="*/ 82997 h 95826"/>
                <a:gd name="connsiteX1" fmla="*/ 25416 w 317635"/>
                <a:gd name="connsiteY1" fmla="*/ 32197 h 95826"/>
                <a:gd name="connsiteX2" fmla="*/ 171466 w 317635"/>
                <a:gd name="connsiteY2" fmla="*/ 32197 h 95826"/>
                <a:gd name="connsiteX3" fmla="*/ 57166 w 317635"/>
                <a:gd name="connsiteY3" fmla="*/ 44897 h 95826"/>
                <a:gd name="connsiteX4" fmla="*/ 85741 w 317635"/>
                <a:gd name="connsiteY4" fmla="*/ 95697 h 95826"/>
                <a:gd name="connsiteX5" fmla="*/ 16 w 317635"/>
                <a:gd name="connsiteY5" fmla="*/ 57597 h 95826"/>
                <a:gd name="connsiteX6" fmla="*/ 79391 w 317635"/>
                <a:gd name="connsiteY6" fmla="*/ 447 h 95826"/>
                <a:gd name="connsiteX7" fmla="*/ 174641 w 317635"/>
                <a:gd name="connsiteY7" fmla="*/ 32197 h 95826"/>
                <a:gd name="connsiteX8" fmla="*/ 314341 w 317635"/>
                <a:gd name="connsiteY8" fmla="*/ 82997 h 9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7635" h="95826">
                  <a:moveTo>
                    <a:pt x="314341" y="82997"/>
                  </a:moveTo>
                  <a:cubicBezTo>
                    <a:pt x="289470" y="82997"/>
                    <a:pt x="49228" y="40664"/>
                    <a:pt x="25416" y="32197"/>
                  </a:cubicBezTo>
                  <a:cubicBezTo>
                    <a:pt x="1604" y="23730"/>
                    <a:pt x="166174" y="30080"/>
                    <a:pt x="171466" y="32197"/>
                  </a:cubicBezTo>
                  <a:cubicBezTo>
                    <a:pt x="176758" y="34314"/>
                    <a:pt x="71453" y="34314"/>
                    <a:pt x="57166" y="44897"/>
                  </a:cubicBezTo>
                  <a:cubicBezTo>
                    <a:pt x="42878" y="55480"/>
                    <a:pt x="95266" y="93580"/>
                    <a:pt x="85741" y="95697"/>
                  </a:cubicBezTo>
                  <a:cubicBezTo>
                    <a:pt x="76216" y="97814"/>
                    <a:pt x="1074" y="73472"/>
                    <a:pt x="16" y="57597"/>
                  </a:cubicBezTo>
                  <a:cubicBezTo>
                    <a:pt x="-1042" y="41722"/>
                    <a:pt x="50287" y="4680"/>
                    <a:pt x="79391" y="447"/>
                  </a:cubicBezTo>
                  <a:cubicBezTo>
                    <a:pt x="108495" y="-3786"/>
                    <a:pt x="132837" y="23201"/>
                    <a:pt x="174641" y="32197"/>
                  </a:cubicBezTo>
                  <a:cubicBezTo>
                    <a:pt x="216445" y="41193"/>
                    <a:pt x="339212" y="82997"/>
                    <a:pt x="314341" y="829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4" name="フリーフォーム 2043">
              <a:extLst>
                <a:ext uri="{FF2B5EF4-FFF2-40B4-BE49-F238E27FC236}">
                  <a16:creationId xmlns:a16="http://schemas.microsoft.com/office/drawing/2014/main" id="{7E068C50-BF9D-6AF9-339E-AA3CFDF06BE2}"/>
                </a:ext>
              </a:extLst>
            </p:cNvPr>
            <p:cNvSpPr/>
            <p:nvPr/>
          </p:nvSpPr>
          <p:spPr>
            <a:xfrm>
              <a:off x="8072217" y="3203557"/>
              <a:ext cx="154468" cy="242086"/>
            </a:xfrm>
            <a:custGeom>
              <a:avLst/>
              <a:gdLst>
                <a:gd name="connsiteX0" fmla="*/ 46258 w 154468"/>
                <a:gd name="connsiteY0" fmla="*/ 18 h 242086"/>
                <a:gd name="connsiteX1" fmla="*/ 43083 w 154468"/>
                <a:gd name="connsiteY1" fmla="*/ 139718 h 242086"/>
                <a:gd name="connsiteX2" fmla="*/ 154208 w 154468"/>
                <a:gd name="connsiteY2" fmla="*/ 241318 h 242086"/>
                <a:gd name="connsiteX3" fmla="*/ 71658 w 154468"/>
                <a:gd name="connsiteY3" fmla="*/ 184168 h 242086"/>
                <a:gd name="connsiteX4" fmla="*/ 1808 w 154468"/>
                <a:gd name="connsiteY4" fmla="*/ 142893 h 242086"/>
                <a:gd name="connsiteX5" fmla="*/ 20858 w 154468"/>
                <a:gd name="connsiteY5" fmla="*/ 149243 h 242086"/>
                <a:gd name="connsiteX6" fmla="*/ 46258 w 154468"/>
                <a:gd name="connsiteY6" fmla="*/ 18 h 24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468" h="242086">
                  <a:moveTo>
                    <a:pt x="46258" y="18"/>
                  </a:moveTo>
                  <a:cubicBezTo>
                    <a:pt x="49962" y="-1569"/>
                    <a:pt x="25091" y="99501"/>
                    <a:pt x="43083" y="139718"/>
                  </a:cubicBezTo>
                  <a:cubicBezTo>
                    <a:pt x="61075" y="179935"/>
                    <a:pt x="149446" y="233910"/>
                    <a:pt x="154208" y="241318"/>
                  </a:cubicBezTo>
                  <a:cubicBezTo>
                    <a:pt x="158971" y="248726"/>
                    <a:pt x="97058" y="200572"/>
                    <a:pt x="71658" y="184168"/>
                  </a:cubicBezTo>
                  <a:cubicBezTo>
                    <a:pt x="46258" y="167764"/>
                    <a:pt x="10275" y="148714"/>
                    <a:pt x="1808" y="142893"/>
                  </a:cubicBezTo>
                  <a:cubicBezTo>
                    <a:pt x="-6659" y="137072"/>
                    <a:pt x="17154" y="168293"/>
                    <a:pt x="20858" y="149243"/>
                  </a:cubicBezTo>
                  <a:cubicBezTo>
                    <a:pt x="24562" y="130193"/>
                    <a:pt x="42554" y="1605"/>
                    <a:pt x="46258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5" name="フリーフォーム 2044">
              <a:extLst>
                <a:ext uri="{FF2B5EF4-FFF2-40B4-BE49-F238E27FC236}">
                  <a16:creationId xmlns:a16="http://schemas.microsoft.com/office/drawing/2014/main" id="{25B4DAD7-F411-B547-E639-BB8B5BC63E6E}"/>
                </a:ext>
              </a:extLst>
            </p:cNvPr>
            <p:cNvSpPr/>
            <p:nvPr/>
          </p:nvSpPr>
          <p:spPr>
            <a:xfrm>
              <a:off x="7937311" y="2463273"/>
              <a:ext cx="1122602" cy="1169108"/>
            </a:xfrm>
            <a:custGeom>
              <a:avLst/>
              <a:gdLst>
                <a:gd name="connsiteX0" fmla="*/ 943164 w 1122602"/>
                <a:gd name="connsiteY0" fmla="*/ 527 h 1169108"/>
                <a:gd name="connsiteX1" fmla="*/ 1073339 w 1122602"/>
                <a:gd name="connsiteY1" fmla="*/ 362477 h 1169108"/>
                <a:gd name="connsiteX2" fmla="*/ 1035239 w 1122602"/>
                <a:gd name="connsiteY2" fmla="*/ 556152 h 1169108"/>
                <a:gd name="connsiteX3" fmla="*/ 689164 w 1122602"/>
                <a:gd name="connsiteY3" fmla="*/ 937152 h 1169108"/>
                <a:gd name="connsiteX4" fmla="*/ 189 w 1122602"/>
                <a:gd name="connsiteY4" fmla="*/ 1168927 h 1169108"/>
                <a:gd name="connsiteX5" fmla="*/ 759014 w 1122602"/>
                <a:gd name="connsiteY5" fmla="*/ 902227 h 1169108"/>
                <a:gd name="connsiteX6" fmla="*/ 920939 w 1122602"/>
                <a:gd name="connsiteY6" fmla="*/ 806977 h 1169108"/>
                <a:gd name="connsiteX7" fmla="*/ 733614 w 1122602"/>
                <a:gd name="connsiteY7" fmla="*/ 841902 h 1169108"/>
                <a:gd name="connsiteX8" fmla="*/ 873314 w 1122602"/>
                <a:gd name="connsiteY8" fmla="*/ 264052 h 1169108"/>
                <a:gd name="connsiteX9" fmla="*/ 930464 w 1122602"/>
                <a:gd name="connsiteY9" fmla="*/ 549802 h 1169108"/>
                <a:gd name="connsiteX10" fmla="*/ 1108264 w 1122602"/>
                <a:gd name="connsiteY10" fmla="*/ 251352 h 1169108"/>
                <a:gd name="connsiteX11" fmla="*/ 1098739 w 1122602"/>
                <a:gd name="connsiteY11" fmla="*/ 305327 h 1169108"/>
                <a:gd name="connsiteX12" fmla="*/ 993964 w 1122602"/>
                <a:gd name="connsiteY12" fmla="*/ 86252 h 1169108"/>
                <a:gd name="connsiteX13" fmla="*/ 1101914 w 1122602"/>
                <a:gd name="connsiteY13" fmla="*/ 276752 h 1169108"/>
                <a:gd name="connsiteX14" fmla="*/ 943164 w 1122602"/>
                <a:gd name="connsiteY14" fmla="*/ 527 h 116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2602" h="1169108">
                  <a:moveTo>
                    <a:pt x="943164" y="527"/>
                  </a:moveTo>
                  <a:cubicBezTo>
                    <a:pt x="938401" y="14815"/>
                    <a:pt x="1057993" y="269873"/>
                    <a:pt x="1073339" y="362477"/>
                  </a:cubicBezTo>
                  <a:cubicBezTo>
                    <a:pt x="1088685" y="455081"/>
                    <a:pt x="1099268" y="460373"/>
                    <a:pt x="1035239" y="556152"/>
                  </a:cubicBezTo>
                  <a:cubicBezTo>
                    <a:pt x="971210" y="651931"/>
                    <a:pt x="861672" y="835023"/>
                    <a:pt x="689164" y="937152"/>
                  </a:cubicBezTo>
                  <a:cubicBezTo>
                    <a:pt x="516656" y="1039281"/>
                    <a:pt x="-11453" y="1174748"/>
                    <a:pt x="189" y="1168927"/>
                  </a:cubicBezTo>
                  <a:cubicBezTo>
                    <a:pt x="11831" y="1163106"/>
                    <a:pt x="605556" y="962552"/>
                    <a:pt x="759014" y="902227"/>
                  </a:cubicBezTo>
                  <a:cubicBezTo>
                    <a:pt x="912472" y="841902"/>
                    <a:pt x="925172" y="817031"/>
                    <a:pt x="920939" y="806977"/>
                  </a:cubicBezTo>
                  <a:cubicBezTo>
                    <a:pt x="916706" y="796923"/>
                    <a:pt x="741551" y="932390"/>
                    <a:pt x="733614" y="841902"/>
                  </a:cubicBezTo>
                  <a:cubicBezTo>
                    <a:pt x="725676" y="751415"/>
                    <a:pt x="840506" y="312735"/>
                    <a:pt x="873314" y="264052"/>
                  </a:cubicBezTo>
                  <a:cubicBezTo>
                    <a:pt x="906122" y="215369"/>
                    <a:pt x="891306" y="551919"/>
                    <a:pt x="930464" y="549802"/>
                  </a:cubicBezTo>
                  <a:cubicBezTo>
                    <a:pt x="969622" y="547685"/>
                    <a:pt x="1080218" y="292098"/>
                    <a:pt x="1108264" y="251352"/>
                  </a:cubicBezTo>
                  <a:cubicBezTo>
                    <a:pt x="1136310" y="210606"/>
                    <a:pt x="1117789" y="332844"/>
                    <a:pt x="1098739" y="305327"/>
                  </a:cubicBezTo>
                  <a:cubicBezTo>
                    <a:pt x="1079689" y="277810"/>
                    <a:pt x="993435" y="91015"/>
                    <a:pt x="993964" y="86252"/>
                  </a:cubicBezTo>
                  <a:cubicBezTo>
                    <a:pt x="994493" y="81490"/>
                    <a:pt x="1106147" y="286806"/>
                    <a:pt x="1101914" y="276752"/>
                  </a:cubicBezTo>
                  <a:cubicBezTo>
                    <a:pt x="1097681" y="266698"/>
                    <a:pt x="947927" y="-13761"/>
                    <a:pt x="943164" y="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6" name="フリーフォーム 2045">
              <a:extLst>
                <a:ext uri="{FF2B5EF4-FFF2-40B4-BE49-F238E27FC236}">
                  <a16:creationId xmlns:a16="http://schemas.microsoft.com/office/drawing/2014/main" id="{6C2FE6C8-5FFE-BCDC-0A85-1658F9B6B2EA}"/>
                </a:ext>
              </a:extLst>
            </p:cNvPr>
            <p:cNvSpPr/>
            <p:nvPr/>
          </p:nvSpPr>
          <p:spPr>
            <a:xfrm>
              <a:off x="7489825" y="2196774"/>
              <a:ext cx="1479922" cy="381773"/>
            </a:xfrm>
            <a:custGeom>
              <a:avLst/>
              <a:gdLst>
                <a:gd name="connsiteX0" fmla="*/ 0 w 1479922"/>
                <a:gd name="connsiteY0" fmla="*/ 127326 h 381773"/>
                <a:gd name="connsiteX1" fmla="*/ 263525 w 1479922"/>
                <a:gd name="connsiteY1" fmla="*/ 89226 h 381773"/>
                <a:gd name="connsiteX2" fmla="*/ 914400 w 1479922"/>
                <a:gd name="connsiteY2" fmla="*/ 326 h 381773"/>
                <a:gd name="connsiteX3" fmla="*/ 996950 w 1479922"/>
                <a:gd name="connsiteY3" fmla="*/ 124151 h 381773"/>
                <a:gd name="connsiteX4" fmla="*/ 1231900 w 1479922"/>
                <a:gd name="connsiteY4" fmla="*/ 162251 h 381773"/>
                <a:gd name="connsiteX5" fmla="*/ 1301750 w 1479922"/>
                <a:gd name="connsiteY5" fmla="*/ 381326 h 381773"/>
                <a:gd name="connsiteX6" fmla="*/ 1479550 w 1479922"/>
                <a:gd name="connsiteY6" fmla="*/ 222576 h 381773"/>
                <a:gd name="connsiteX7" fmla="*/ 1343025 w 1479922"/>
                <a:gd name="connsiteY7" fmla="*/ 343226 h 381773"/>
                <a:gd name="connsiteX8" fmla="*/ 1158875 w 1479922"/>
                <a:gd name="connsiteY8" fmla="*/ 162251 h 381773"/>
                <a:gd name="connsiteX9" fmla="*/ 1082675 w 1479922"/>
                <a:gd name="connsiteY9" fmla="*/ 162251 h 381773"/>
                <a:gd name="connsiteX10" fmla="*/ 1168400 w 1479922"/>
                <a:gd name="connsiteY10" fmla="*/ 190826 h 381773"/>
                <a:gd name="connsiteX11" fmla="*/ 565150 w 1479922"/>
                <a:gd name="connsiteY11" fmla="*/ 47951 h 381773"/>
                <a:gd name="connsiteX12" fmla="*/ 536575 w 1479922"/>
                <a:gd name="connsiteY12" fmla="*/ 82876 h 381773"/>
                <a:gd name="connsiteX13" fmla="*/ 666750 w 1479922"/>
                <a:gd name="connsiteY13" fmla="*/ 32076 h 381773"/>
                <a:gd name="connsiteX14" fmla="*/ 0 w 1479922"/>
                <a:gd name="connsiteY14" fmla="*/ 127326 h 38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9922" h="381773">
                  <a:moveTo>
                    <a:pt x="0" y="127326"/>
                  </a:moveTo>
                  <a:lnTo>
                    <a:pt x="263525" y="89226"/>
                  </a:lnTo>
                  <a:cubicBezTo>
                    <a:pt x="415925" y="68059"/>
                    <a:pt x="792163" y="-5495"/>
                    <a:pt x="914400" y="326"/>
                  </a:cubicBezTo>
                  <a:cubicBezTo>
                    <a:pt x="1036637" y="6147"/>
                    <a:pt x="944033" y="97164"/>
                    <a:pt x="996950" y="124151"/>
                  </a:cubicBezTo>
                  <a:cubicBezTo>
                    <a:pt x="1049867" y="151138"/>
                    <a:pt x="1181100" y="119389"/>
                    <a:pt x="1231900" y="162251"/>
                  </a:cubicBezTo>
                  <a:cubicBezTo>
                    <a:pt x="1282700" y="205113"/>
                    <a:pt x="1260475" y="371272"/>
                    <a:pt x="1301750" y="381326"/>
                  </a:cubicBezTo>
                  <a:cubicBezTo>
                    <a:pt x="1343025" y="391380"/>
                    <a:pt x="1472671" y="228926"/>
                    <a:pt x="1479550" y="222576"/>
                  </a:cubicBezTo>
                  <a:cubicBezTo>
                    <a:pt x="1486429" y="216226"/>
                    <a:pt x="1396471" y="353280"/>
                    <a:pt x="1343025" y="343226"/>
                  </a:cubicBezTo>
                  <a:cubicBezTo>
                    <a:pt x="1289579" y="333172"/>
                    <a:pt x="1202267" y="192413"/>
                    <a:pt x="1158875" y="162251"/>
                  </a:cubicBezTo>
                  <a:cubicBezTo>
                    <a:pt x="1115483" y="132089"/>
                    <a:pt x="1081088" y="157489"/>
                    <a:pt x="1082675" y="162251"/>
                  </a:cubicBezTo>
                  <a:cubicBezTo>
                    <a:pt x="1084262" y="167013"/>
                    <a:pt x="1254654" y="209876"/>
                    <a:pt x="1168400" y="190826"/>
                  </a:cubicBezTo>
                  <a:cubicBezTo>
                    <a:pt x="1082146" y="171776"/>
                    <a:pt x="670454" y="65943"/>
                    <a:pt x="565150" y="47951"/>
                  </a:cubicBezTo>
                  <a:cubicBezTo>
                    <a:pt x="459846" y="29959"/>
                    <a:pt x="519642" y="85522"/>
                    <a:pt x="536575" y="82876"/>
                  </a:cubicBezTo>
                  <a:cubicBezTo>
                    <a:pt x="553508" y="80230"/>
                    <a:pt x="763058" y="23080"/>
                    <a:pt x="666750" y="32076"/>
                  </a:cubicBezTo>
                  <a:cubicBezTo>
                    <a:pt x="570442" y="41072"/>
                    <a:pt x="67204" y="117801"/>
                    <a:pt x="0" y="1273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7" name="フリーフォーム 2046">
              <a:extLst>
                <a:ext uri="{FF2B5EF4-FFF2-40B4-BE49-F238E27FC236}">
                  <a16:creationId xmlns:a16="http://schemas.microsoft.com/office/drawing/2014/main" id="{FE7D9273-1ED7-94B0-8E82-6E6FD3F91F1D}"/>
                </a:ext>
              </a:extLst>
            </p:cNvPr>
            <p:cNvSpPr/>
            <p:nvPr/>
          </p:nvSpPr>
          <p:spPr>
            <a:xfrm>
              <a:off x="645563" y="2494893"/>
              <a:ext cx="1118043" cy="1116613"/>
            </a:xfrm>
            <a:custGeom>
              <a:avLst/>
              <a:gdLst>
                <a:gd name="connsiteX0" fmla="*/ 99358 w 1118043"/>
                <a:gd name="connsiteY0" fmla="*/ 264073 h 1116613"/>
                <a:gd name="connsiteX1" fmla="*/ 134830 w 1118043"/>
                <a:gd name="connsiteY1" fmla="*/ 638504 h 1116613"/>
                <a:gd name="connsiteX2" fmla="*/ 138771 w 1118043"/>
                <a:gd name="connsiteY2" fmla="*/ 638504 h 1116613"/>
                <a:gd name="connsiteX3" fmla="*/ 584147 w 1118043"/>
                <a:gd name="connsiteY3" fmla="*/ 1001110 h 1116613"/>
                <a:gd name="connsiteX4" fmla="*/ 765451 w 1118043"/>
                <a:gd name="connsiteY4" fmla="*/ 1115410 h 1116613"/>
                <a:gd name="connsiteX5" fmla="*/ 615678 w 1118043"/>
                <a:gd name="connsiteY5" fmla="*/ 945931 h 1116613"/>
                <a:gd name="connsiteX6" fmla="*/ 603854 w 1118043"/>
                <a:gd name="connsiteY6" fmla="*/ 508438 h 1116613"/>
                <a:gd name="connsiteX7" fmla="*/ 757568 w 1118043"/>
                <a:gd name="connsiteY7" fmla="*/ 240424 h 1116613"/>
                <a:gd name="connsiteX8" fmla="*/ 631444 w 1118043"/>
                <a:gd name="connsiteY8" fmla="*/ 244366 h 1116613"/>
                <a:gd name="connsiteX9" fmla="*/ 1112292 w 1118043"/>
                <a:gd name="connsiteY9" fmla="*/ 0 h 1116613"/>
                <a:gd name="connsiteX10" fmla="*/ 249130 w 1118043"/>
                <a:gd name="connsiteY10" fmla="*/ 244366 h 1116613"/>
                <a:gd name="connsiteX11" fmla="*/ 316134 w 1118043"/>
                <a:gd name="connsiteY11" fmla="*/ 571500 h 1116613"/>
                <a:gd name="connsiteX12" fmla="*/ 430434 w 1118043"/>
                <a:gd name="connsiteY12" fmla="*/ 618797 h 1116613"/>
                <a:gd name="connsiteX13" fmla="*/ 532909 w 1118043"/>
                <a:gd name="connsiteY13" fmla="*/ 819807 h 1116613"/>
                <a:gd name="connsiteX14" fmla="*/ 40237 w 1118043"/>
                <a:gd name="connsiteY14" fmla="*/ 358666 h 1116613"/>
                <a:gd name="connsiteX15" fmla="*/ 36296 w 1118043"/>
                <a:gd name="connsiteY15" fmla="*/ 508438 h 1116613"/>
                <a:gd name="connsiteX16" fmla="*/ 99358 w 1118043"/>
                <a:gd name="connsiteY16" fmla="*/ 264073 h 111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8043" h="1116613">
                  <a:moveTo>
                    <a:pt x="99358" y="264073"/>
                  </a:moveTo>
                  <a:cubicBezTo>
                    <a:pt x="115780" y="285751"/>
                    <a:pt x="128261" y="576099"/>
                    <a:pt x="134830" y="638504"/>
                  </a:cubicBezTo>
                  <a:cubicBezTo>
                    <a:pt x="141399" y="700909"/>
                    <a:pt x="138771" y="638504"/>
                    <a:pt x="138771" y="638504"/>
                  </a:cubicBezTo>
                  <a:cubicBezTo>
                    <a:pt x="213657" y="698938"/>
                    <a:pt x="479700" y="921626"/>
                    <a:pt x="584147" y="1001110"/>
                  </a:cubicBezTo>
                  <a:cubicBezTo>
                    <a:pt x="688594" y="1080594"/>
                    <a:pt x="760196" y="1124606"/>
                    <a:pt x="765451" y="1115410"/>
                  </a:cubicBezTo>
                  <a:cubicBezTo>
                    <a:pt x="770706" y="1106214"/>
                    <a:pt x="642611" y="1047093"/>
                    <a:pt x="615678" y="945931"/>
                  </a:cubicBezTo>
                  <a:cubicBezTo>
                    <a:pt x="588745" y="844769"/>
                    <a:pt x="580206" y="626022"/>
                    <a:pt x="603854" y="508438"/>
                  </a:cubicBezTo>
                  <a:cubicBezTo>
                    <a:pt x="627502" y="390854"/>
                    <a:pt x="752970" y="284436"/>
                    <a:pt x="757568" y="240424"/>
                  </a:cubicBezTo>
                  <a:cubicBezTo>
                    <a:pt x="762166" y="196412"/>
                    <a:pt x="572323" y="284437"/>
                    <a:pt x="631444" y="244366"/>
                  </a:cubicBezTo>
                  <a:cubicBezTo>
                    <a:pt x="690565" y="204295"/>
                    <a:pt x="1176011" y="0"/>
                    <a:pt x="1112292" y="0"/>
                  </a:cubicBezTo>
                  <a:cubicBezTo>
                    <a:pt x="1048573" y="0"/>
                    <a:pt x="381823" y="149116"/>
                    <a:pt x="249130" y="244366"/>
                  </a:cubicBezTo>
                  <a:cubicBezTo>
                    <a:pt x="116437" y="339616"/>
                    <a:pt x="285917" y="509095"/>
                    <a:pt x="316134" y="571500"/>
                  </a:cubicBezTo>
                  <a:cubicBezTo>
                    <a:pt x="346351" y="633905"/>
                    <a:pt x="394305" y="577413"/>
                    <a:pt x="430434" y="618797"/>
                  </a:cubicBezTo>
                  <a:cubicBezTo>
                    <a:pt x="466563" y="660181"/>
                    <a:pt x="597942" y="863162"/>
                    <a:pt x="532909" y="819807"/>
                  </a:cubicBezTo>
                  <a:cubicBezTo>
                    <a:pt x="467876" y="776452"/>
                    <a:pt x="123006" y="410561"/>
                    <a:pt x="40237" y="358666"/>
                  </a:cubicBezTo>
                  <a:cubicBezTo>
                    <a:pt x="-42532" y="306771"/>
                    <a:pt x="26442" y="520262"/>
                    <a:pt x="36296" y="508438"/>
                  </a:cubicBezTo>
                  <a:cubicBezTo>
                    <a:pt x="46149" y="496614"/>
                    <a:pt x="82936" y="242395"/>
                    <a:pt x="99358" y="264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8" name="フリーフォーム 2047">
              <a:extLst>
                <a:ext uri="{FF2B5EF4-FFF2-40B4-BE49-F238E27FC236}">
                  <a16:creationId xmlns:a16="http://schemas.microsoft.com/office/drawing/2014/main" id="{5F110699-54C9-CC69-2B18-81993BFFAC9E}"/>
                </a:ext>
              </a:extLst>
            </p:cNvPr>
            <p:cNvSpPr/>
            <p:nvPr/>
          </p:nvSpPr>
          <p:spPr>
            <a:xfrm>
              <a:off x="2273870" y="1881491"/>
              <a:ext cx="416661" cy="206054"/>
            </a:xfrm>
            <a:custGeom>
              <a:avLst/>
              <a:gdLst>
                <a:gd name="connsiteX0" fmla="*/ 2605 w 416661"/>
                <a:gd name="connsiteY0" fmla="*/ 198134 h 206054"/>
                <a:gd name="connsiteX1" fmla="*/ 345505 w 416661"/>
                <a:gd name="connsiteY1" fmla="*/ 42559 h 206054"/>
                <a:gd name="connsiteX2" fmla="*/ 409005 w 416661"/>
                <a:gd name="connsiteY2" fmla="*/ 4459 h 206054"/>
                <a:gd name="connsiteX3" fmla="*/ 231205 w 416661"/>
                <a:gd name="connsiteY3" fmla="*/ 125109 h 206054"/>
                <a:gd name="connsiteX4" fmla="*/ 221680 w 416661"/>
                <a:gd name="connsiteY4" fmla="*/ 166384 h 206054"/>
                <a:gd name="connsiteX5" fmla="*/ 161355 w 416661"/>
                <a:gd name="connsiteY5" fmla="*/ 169559 h 206054"/>
                <a:gd name="connsiteX6" fmla="*/ 250255 w 416661"/>
                <a:gd name="connsiteY6" fmla="*/ 169559 h 206054"/>
                <a:gd name="connsiteX7" fmla="*/ 202630 w 416661"/>
                <a:gd name="connsiteY7" fmla="*/ 204484 h 206054"/>
                <a:gd name="connsiteX8" fmla="*/ 186755 w 416661"/>
                <a:gd name="connsiteY8" fmla="*/ 185434 h 206054"/>
                <a:gd name="connsiteX9" fmla="*/ 2605 w 416661"/>
                <a:gd name="connsiteY9" fmla="*/ 198134 h 206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661" h="206054">
                  <a:moveTo>
                    <a:pt x="2605" y="198134"/>
                  </a:moveTo>
                  <a:cubicBezTo>
                    <a:pt x="29063" y="174322"/>
                    <a:pt x="277772" y="74838"/>
                    <a:pt x="345505" y="42559"/>
                  </a:cubicBezTo>
                  <a:cubicBezTo>
                    <a:pt x="413238" y="10280"/>
                    <a:pt x="428055" y="-9299"/>
                    <a:pt x="409005" y="4459"/>
                  </a:cubicBezTo>
                  <a:cubicBezTo>
                    <a:pt x="389955" y="18217"/>
                    <a:pt x="262426" y="98121"/>
                    <a:pt x="231205" y="125109"/>
                  </a:cubicBezTo>
                  <a:cubicBezTo>
                    <a:pt x="199984" y="152097"/>
                    <a:pt x="233322" y="158976"/>
                    <a:pt x="221680" y="166384"/>
                  </a:cubicBezTo>
                  <a:cubicBezTo>
                    <a:pt x="210038" y="173792"/>
                    <a:pt x="156593" y="169030"/>
                    <a:pt x="161355" y="169559"/>
                  </a:cubicBezTo>
                  <a:cubicBezTo>
                    <a:pt x="166118" y="170088"/>
                    <a:pt x="243376" y="163738"/>
                    <a:pt x="250255" y="169559"/>
                  </a:cubicBezTo>
                  <a:cubicBezTo>
                    <a:pt x="257134" y="175380"/>
                    <a:pt x="202630" y="204484"/>
                    <a:pt x="202630" y="204484"/>
                  </a:cubicBezTo>
                  <a:cubicBezTo>
                    <a:pt x="192047" y="207130"/>
                    <a:pt x="214272" y="186492"/>
                    <a:pt x="186755" y="185434"/>
                  </a:cubicBezTo>
                  <a:cubicBezTo>
                    <a:pt x="159238" y="184376"/>
                    <a:pt x="-23853" y="221946"/>
                    <a:pt x="2605" y="1981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9" name="フリーフォーム 2048">
              <a:extLst>
                <a:ext uri="{FF2B5EF4-FFF2-40B4-BE49-F238E27FC236}">
                  <a16:creationId xmlns:a16="http://schemas.microsoft.com/office/drawing/2014/main" id="{A55ECCB4-2E6F-9FD1-8E1B-42EEDD018201}"/>
                </a:ext>
              </a:extLst>
            </p:cNvPr>
            <p:cNvSpPr/>
            <p:nvPr/>
          </p:nvSpPr>
          <p:spPr>
            <a:xfrm>
              <a:off x="2842850" y="1965392"/>
              <a:ext cx="801761" cy="265728"/>
            </a:xfrm>
            <a:custGeom>
              <a:avLst/>
              <a:gdLst>
                <a:gd name="connsiteX0" fmla="*/ 11475 w 801761"/>
                <a:gd name="connsiteY0" fmla="*/ 250758 h 265728"/>
                <a:gd name="connsiteX1" fmla="*/ 665525 w 801761"/>
                <a:gd name="connsiteY1" fmla="*/ 6283 h 265728"/>
                <a:gd name="connsiteX2" fmla="*/ 563925 w 801761"/>
                <a:gd name="connsiteY2" fmla="*/ 72958 h 265728"/>
                <a:gd name="connsiteX3" fmla="*/ 798875 w 801761"/>
                <a:gd name="connsiteY3" fmla="*/ 79308 h 265728"/>
                <a:gd name="connsiteX4" fmla="*/ 684575 w 801761"/>
                <a:gd name="connsiteY4" fmla="*/ 155508 h 265728"/>
                <a:gd name="connsiteX5" fmla="*/ 532175 w 801761"/>
                <a:gd name="connsiteY5" fmla="*/ 174558 h 265728"/>
                <a:gd name="connsiteX6" fmla="*/ 290875 w 801761"/>
                <a:gd name="connsiteY6" fmla="*/ 206308 h 265728"/>
                <a:gd name="connsiteX7" fmla="*/ 627425 w 801761"/>
                <a:gd name="connsiteY7" fmla="*/ 171383 h 265728"/>
                <a:gd name="connsiteX8" fmla="*/ 275000 w 801761"/>
                <a:gd name="connsiteY8" fmla="*/ 231708 h 265728"/>
                <a:gd name="connsiteX9" fmla="*/ 11475 w 801761"/>
                <a:gd name="connsiteY9" fmla="*/ 250758 h 265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761" h="265728">
                  <a:moveTo>
                    <a:pt x="11475" y="250758"/>
                  </a:moveTo>
                  <a:cubicBezTo>
                    <a:pt x="76562" y="213187"/>
                    <a:pt x="573450" y="35916"/>
                    <a:pt x="665525" y="6283"/>
                  </a:cubicBezTo>
                  <a:cubicBezTo>
                    <a:pt x="757600" y="-23350"/>
                    <a:pt x="541700" y="60787"/>
                    <a:pt x="563925" y="72958"/>
                  </a:cubicBezTo>
                  <a:cubicBezTo>
                    <a:pt x="586150" y="85129"/>
                    <a:pt x="778767" y="65550"/>
                    <a:pt x="798875" y="79308"/>
                  </a:cubicBezTo>
                  <a:cubicBezTo>
                    <a:pt x="818983" y="93066"/>
                    <a:pt x="729025" y="139633"/>
                    <a:pt x="684575" y="155508"/>
                  </a:cubicBezTo>
                  <a:cubicBezTo>
                    <a:pt x="640125" y="171383"/>
                    <a:pt x="532175" y="174558"/>
                    <a:pt x="532175" y="174558"/>
                  </a:cubicBezTo>
                  <a:lnTo>
                    <a:pt x="290875" y="206308"/>
                  </a:lnTo>
                  <a:cubicBezTo>
                    <a:pt x="306750" y="205779"/>
                    <a:pt x="630071" y="167150"/>
                    <a:pt x="627425" y="171383"/>
                  </a:cubicBezTo>
                  <a:cubicBezTo>
                    <a:pt x="624779" y="175616"/>
                    <a:pt x="375012" y="218479"/>
                    <a:pt x="275000" y="231708"/>
                  </a:cubicBezTo>
                  <a:cubicBezTo>
                    <a:pt x="174988" y="244937"/>
                    <a:pt x="-53612" y="288329"/>
                    <a:pt x="11475" y="2507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0" name="フリーフォーム 2049">
              <a:extLst>
                <a:ext uri="{FF2B5EF4-FFF2-40B4-BE49-F238E27FC236}">
                  <a16:creationId xmlns:a16="http://schemas.microsoft.com/office/drawing/2014/main" id="{3BE73516-2A24-1D97-25C9-CEE6A7184BBA}"/>
                </a:ext>
              </a:extLst>
            </p:cNvPr>
            <p:cNvSpPr/>
            <p:nvPr/>
          </p:nvSpPr>
          <p:spPr>
            <a:xfrm>
              <a:off x="4461868" y="3761090"/>
              <a:ext cx="342679" cy="862918"/>
            </a:xfrm>
            <a:custGeom>
              <a:avLst/>
              <a:gdLst>
                <a:gd name="connsiteX0" fmla="*/ 294282 w 342679"/>
                <a:gd name="connsiteY0" fmla="*/ 1285 h 862918"/>
                <a:gd name="connsiteX1" fmla="*/ 341907 w 342679"/>
                <a:gd name="connsiteY1" fmla="*/ 67960 h 862918"/>
                <a:gd name="connsiteX2" fmla="*/ 249832 w 342679"/>
                <a:gd name="connsiteY2" fmla="*/ 118760 h 862918"/>
                <a:gd name="connsiteX3" fmla="*/ 5357 w 342679"/>
                <a:gd name="connsiteY3" fmla="*/ 185435 h 862918"/>
                <a:gd name="connsiteX4" fmla="*/ 75207 w 342679"/>
                <a:gd name="connsiteY4" fmla="*/ 220360 h 862918"/>
                <a:gd name="connsiteX5" fmla="*/ 5357 w 342679"/>
                <a:gd name="connsiteY5" fmla="*/ 353710 h 862918"/>
                <a:gd name="connsiteX6" fmla="*/ 18057 w 342679"/>
                <a:gd name="connsiteY6" fmla="*/ 442610 h 862918"/>
                <a:gd name="connsiteX7" fmla="*/ 113307 w 342679"/>
                <a:gd name="connsiteY7" fmla="*/ 706135 h 862918"/>
                <a:gd name="connsiteX8" fmla="*/ 103782 w 342679"/>
                <a:gd name="connsiteY8" fmla="*/ 687085 h 862918"/>
                <a:gd name="connsiteX9" fmla="*/ 256182 w 342679"/>
                <a:gd name="connsiteY9" fmla="*/ 861710 h 862918"/>
                <a:gd name="connsiteX10" fmla="*/ 170457 w 342679"/>
                <a:gd name="connsiteY10" fmla="*/ 747410 h 862918"/>
                <a:gd name="connsiteX11" fmla="*/ 2182 w 342679"/>
                <a:gd name="connsiteY11" fmla="*/ 439435 h 862918"/>
                <a:gd name="connsiteX12" fmla="*/ 81557 w 342679"/>
                <a:gd name="connsiteY12" fmla="*/ 214010 h 862918"/>
                <a:gd name="connsiteX13" fmla="*/ 157757 w 342679"/>
                <a:gd name="connsiteY13" fmla="*/ 198135 h 862918"/>
                <a:gd name="connsiteX14" fmla="*/ 300632 w 342679"/>
                <a:gd name="connsiteY14" fmla="*/ 131460 h 862918"/>
                <a:gd name="connsiteX15" fmla="*/ 294282 w 342679"/>
                <a:gd name="connsiteY15" fmla="*/ 1285 h 86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679" h="862918">
                  <a:moveTo>
                    <a:pt x="294282" y="1285"/>
                  </a:moveTo>
                  <a:cubicBezTo>
                    <a:pt x="301161" y="-9298"/>
                    <a:pt x="349315" y="48381"/>
                    <a:pt x="341907" y="67960"/>
                  </a:cubicBezTo>
                  <a:cubicBezTo>
                    <a:pt x="334499" y="87539"/>
                    <a:pt x="305924" y="99181"/>
                    <a:pt x="249832" y="118760"/>
                  </a:cubicBezTo>
                  <a:cubicBezTo>
                    <a:pt x="193740" y="138339"/>
                    <a:pt x="34461" y="168502"/>
                    <a:pt x="5357" y="185435"/>
                  </a:cubicBezTo>
                  <a:cubicBezTo>
                    <a:pt x="-23747" y="202368"/>
                    <a:pt x="75207" y="192314"/>
                    <a:pt x="75207" y="220360"/>
                  </a:cubicBezTo>
                  <a:cubicBezTo>
                    <a:pt x="75207" y="248406"/>
                    <a:pt x="14882" y="316668"/>
                    <a:pt x="5357" y="353710"/>
                  </a:cubicBezTo>
                  <a:cubicBezTo>
                    <a:pt x="-4168" y="390752"/>
                    <a:pt x="65" y="383873"/>
                    <a:pt x="18057" y="442610"/>
                  </a:cubicBezTo>
                  <a:cubicBezTo>
                    <a:pt x="36049" y="501347"/>
                    <a:pt x="99020" y="665389"/>
                    <a:pt x="113307" y="706135"/>
                  </a:cubicBezTo>
                  <a:cubicBezTo>
                    <a:pt x="127594" y="746881"/>
                    <a:pt x="79970" y="661156"/>
                    <a:pt x="103782" y="687085"/>
                  </a:cubicBezTo>
                  <a:cubicBezTo>
                    <a:pt x="127594" y="713014"/>
                    <a:pt x="245070" y="851656"/>
                    <a:pt x="256182" y="861710"/>
                  </a:cubicBezTo>
                  <a:cubicBezTo>
                    <a:pt x="267294" y="871764"/>
                    <a:pt x="212790" y="817789"/>
                    <a:pt x="170457" y="747410"/>
                  </a:cubicBezTo>
                  <a:cubicBezTo>
                    <a:pt x="128124" y="677031"/>
                    <a:pt x="16999" y="528335"/>
                    <a:pt x="2182" y="439435"/>
                  </a:cubicBezTo>
                  <a:cubicBezTo>
                    <a:pt x="-12635" y="350535"/>
                    <a:pt x="55628" y="254227"/>
                    <a:pt x="81557" y="214010"/>
                  </a:cubicBezTo>
                  <a:cubicBezTo>
                    <a:pt x="107486" y="173793"/>
                    <a:pt x="121245" y="211893"/>
                    <a:pt x="157757" y="198135"/>
                  </a:cubicBezTo>
                  <a:cubicBezTo>
                    <a:pt x="194269" y="184377"/>
                    <a:pt x="278407" y="159506"/>
                    <a:pt x="300632" y="131460"/>
                  </a:cubicBezTo>
                  <a:cubicBezTo>
                    <a:pt x="322857" y="103414"/>
                    <a:pt x="287403" y="11868"/>
                    <a:pt x="294282" y="12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1" name="フリーフォーム 2050">
              <a:extLst>
                <a:ext uri="{FF2B5EF4-FFF2-40B4-BE49-F238E27FC236}">
                  <a16:creationId xmlns:a16="http://schemas.microsoft.com/office/drawing/2014/main" id="{020BB38D-695F-6AEC-6C2B-D3214A7335B2}"/>
                </a:ext>
              </a:extLst>
            </p:cNvPr>
            <p:cNvSpPr/>
            <p:nvPr/>
          </p:nvSpPr>
          <p:spPr>
            <a:xfrm>
              <a:off x="4685097" y="3819401"/>
              <a:ext cx="456827" cy="831906"/>
            </a:xfrm>
            <a:custGeom>
              <a:avLst/>
              <a:gdLst>
                <a:gd name="connsiteX0" fmla="*/ 1203 w 456827"/>
                <a:gd name="connsiteY0" fmla="*/ 60449 h 831906"/>
                <a:gd name="connsiteX1" fmla="*/ 166303 w 456827"/>
                <a:gd name="connsiteY1" fmla="*/ 47749 h 831906"/>
                <a:gd name="connsiteX2" fmla="*/ 379028 w 456827"/>
                <a:gd name="connsiteY2" fmla="*/ 124 h 831906"/>
                <a:gd name="connsiteX3" fmla="*/ 264728 w 456827"/>
                <a:gd name="connsiteY3" fmla="*/ 63624 h 831906"/>
                <a:gd name="connsiteX4" fmla="*/ 366328 w 456827"/>
                <a:gd name="connsiteY4" fmla="*/ 69974 h 831906"/>
                <a:gd name="connsiteX5" fmla="*/ 404428 w 456827"/>
                <a:gd name="connsiteY5" fmla="*/ 108074 h 831906"/>
                <a:gd name="connsiteX6" fmla="*/ 388553 w 456827"/>
                <a:gd name="connsiteY6" fmla="*/ 136649 h 831906"/>
                <a:gd name="connsiteX7" fmla="*/ 445703 w 456827"/>
                <a:gd name="connsiteY7" fmla="*/ 247774 h 831906"/>
                <a:gd name="connsiteX8" fmla="*/ 413953 w 456827"/>
                <a:gd name="connsiteY8" fmla="*/ 485899 h 831906"/>
                <a:gd name="connsiteX9" fmla="*/ 452053 w 456827"/>
                <a:gd name="connsiteY9" fmla="*/ 457324 h 831906"/>
                <a:gd name="connsiteX10" fmla="*/ 306003 w 456827"/>
                <a:gd name="connsiteY10" fmla="*/ 727199 h 831906"/>
                <a:gd name="connsiteX11" fmla="*/ 207578 w 456827"/>
                <a:gd name="connsiteY11" fmla="*/ 822449 h 831906"/>
                <a:gd name="connsiteX12" fmla="*/ 232978 w 456827"/>
                <a:gd name="connsiteY12" fmla="*/ 781174 h 831906"/>
                <a:gd name="connsiteX13" fmla="*/ 198053 w 456827"/>
                <a:gd name="connsiteY13" fmla="*/ 806574 h 831906"/>
                <a:gd name="connsiteX14" fmla="*/ 207578 w 456827"/>
                <a:gd name="connsiteY14" fmla="*/ 793874 h 831906"/>
                <a:gd name="connsiteX15" fmla="*/ 213928 w 456827"/>
                <a:gd name="connsiteY15" fmla="*/ 809749 h 831906"/>
                <a:gd name="connsiteX16" fmla="*/ 131378 w 456827"/>
                <a:gd name="connsiteY16" fmla="*/ 771649 h 831906"/>
                <a:gd name="connsiteX17" fmla="*/ 153603 w 456827"/>
                <a:gd name="connsiteY17" fmla="*/ 809749 h 831906"/>
                <a:gd name="connsiteX18" fmla="*/ 112328 w 456827"/>
                <a:gd name="connsiteY18" fmla="*/ 790699 h 831906"/>
                <a:gd name="connsiteX19" fmla="*/ 102803 w 456827"/>
                <a:gd name="connsiteY19" fmla="*/ 803399 h 831906"/>
                <a:gd name="connsiteX20" fmla="*/ 77403 w 456827"/>
                <a:gd name="connsiteY20" fmla="*/ 800224 h 831906"/>
                <a:gd name="connsiteX21" fmla="*/ 252028 w 456827"/>
                <a:gd name="connsiteY21" fmla="*/ 793874 h 831906"/>
                <a:gd name="connsiteX22" fmla="*/ 448878 w 456827"/>
                <a:gd name="connsiteY22" fmla="*/ 304924 h 831906"/>
                <a:gd name="connsiteX23" fmla="*/ 410778 w 456827"/>
                <a:gd name="connsiteY23" fmla="*/ 295399 h 831906"/>
                <a:gd name="connsiteX24" fmla="*/ 340928 w 456827"/>
                <a:gd name="connsiteY24" fmla="*/ 54099 h 831906"/>
                <a:gd name="connsiteX25" fmla="*/ 210753 w 456827"/>
                <a:gd name="connsiteY25" fmla="*/ 31874 h 831906"/>
                <a:gd name="connsiteX26" fmla="*/ 252028 w 456827"/>
                <a:gd name="connsiteY26" fmla="*/ 44574 h 831906"/>
                <a:gd name="connsiteX27" fmla="*/ 1203 w 456827"/>
                <a:gd name="connsiteY27" fmla="*/ 60449 h 83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56827" h="831906">
                  <a:moveTo>
                    <a:pt x="1203" y="60449"/>
                  </a:moveTo>
                  <a:cubicBezTo>
                    <a:pt x="-13085" y="60978"/>
                    <a:pt x="103332" y="57803"/>
                    <a:pt x="166303" y="47749"/>
                  </a:cubicBezTo>
                  <a:cubicBezTo>
                    <a:pt x="229274" y="37695"/>
                    <a:pt x="362624" y="-2522"/>
                    <a:pt x="379028" y="124"/>
                  </a:cubicBezTo>
                  <a:cubicBezTo>
                    <a:pt x="395432" y="2770"/>
                    <a:pt x="266845" y="51982"/>
                    <a:pt x="264728" y="63624"/>
                  </a:cubicBezTo>
                  <a:cubicBezTo>
                    <a:pt x="262611" y="75266"/>
                    <a:pt x="343045" y="62566"/>
                    <a:pt x="366328" y="69974"/>
                  </a:cubicBezTo>
                  <a:cubicBezTo>
                    <a:pt x="389611" y="77382"/>
                    <a:pt x="400724" y="96962"/>
                    <a:pt x="404428" y="108074"/>
                  </a:cubicBezTo>
                  <a:cubicBezTo>
                    <a:pt x="408132" y="119186"/>
                    <a:pt x="381674" y="113366"/>
                    <a:pt x="388553" y="136649"/>
                  </a:cubicBezTo>
                  <a:cubicBezTo>
                    <a:pt x="395432" y="159932"/>
                    <a:pt x="441470" y="189566"/>
                    <a:pt x="445703" y="247774"/>
                  </a:cubicBezTo>
                  <a:cubicBezTo>
                    <a:pt x="449936" y="305982"/>
                    <a:pt x="412895" y="450974"/>
                    <a:pt x="413953" y="485899"/>
                  </a:cubicBezTo>
                  <a:cubicBezTo>
                    <a:pt x="415011" y="520824"/>
                    <a:pt x="470045" y="417107"/>
                    <a:pt x="452053" y="457324"/>
                  </a:cubicBezTo>
                  <a:cubicBezTo>
                    <a:pt x="434061" y="497541"/>
                    <a:pt x="346749" y="666345"/>
                    <a:pt x="306003" y="727199"/>
                  </a:cubicBezTo>
                  <a:cubicBezTo>
                    <a:pt x="265257" y="788053"/>
                    <a:pt x="219749" y="813453"/>
                    <a:pt x="207578" y="822449"/>
                  </a:cubicBezTo>
                  <a:cubicBezTo>
                    <a:pt x="195407" y="831445"/>
                    <a:pt x="234566" y="783820"/>
                    <a:pt x="232978" y="781174"/>
                  </a:cubicBezTo>
                  <a:cubicBezTo>
                    <a:pt x="231391" y="778528"/>
                    <a:pt x="202286" y="804457"/>
                    <a:pt x="198053" y="806574"/>
                  </a:cubicBezTo>
                  <a:cubicBezTo>
                    <a:pt x="193820" y="808691"/>
                    <a:pt x="204932" y="793345"/>
                    <a:pt x="207578" y="793874"/>
                  </a:cubicBezTo>
                  <a:cubicBezTo>
                    <a:pt x="210224" y="794403"/>
                    <a:pt x="226628" y="813453"/>
                    <a:pt x="213928" y="809749"/>
                  </a:cubicBezTo>
                  <a:cubicBezTo>
                    <a:pt x="201228" y="806045"/>
                    <a:pt x="141432" y="771649"/>
                    <a:pt x="131378" y="771649"/>
                  </a:cubicBezTo>
                  <a:cubicBezTo>
                    <a:pt x="121324" y="771649"/>
                    <a:pt x="156778" y="806574"/>
                    <a:pt x="153603" y="809749"/>
                  </a:cubicBezTo>
                  <a:cubicBezTo>
                    <a:pt x="150428" y="812924"/>
                    <a:pt x="120795" y="791757"/>
                    <a:pt x="112328" y="790699"/>
                  </a:cubicBezTo>
                  <a:cubicBezTo>
                    <a:pt x="103861" y="789641"/>
                    <a:pt x="108624" y="801812"/>
                    <a:pt x="102803" y="803399"/>
                  </a:cubicBezTo>
                  <a:cubicBezTo>
                    <a:pt x="96982" y="804987"/>
                    <a:pt x="52532" y="801812"/>
                    <a:pt x="77403" y="800224"/>
                  </a:cubicBezTo>
                  <a:cubicBezTo>
                    <a:pt x="102274" y="798637"/>
                    <a:pt x="190116" y="876424"/>
                    <a:pt x="252028" y="793874"/>
                  </a:cubicBezTo>
                  <a:cubicBezTo>
                    <a:pt x="313940" y="711324"/>
                    <a:pt x="422420" y="388003"/>
                    <a:pt x="448878" y="304924"/>
                  </a:cubicBezTo>
                  <a:cubicBezTo>
                    <a:pt x="475336" y="221845"/>
                    <a:pt x="428770" y="337203"/>
                    <a:pt x="410778" y="295399"/>
                  </a:cubicBezTo>
                  <a:cubicBezTo>
                    <a:pt x="392786" y="253595"/>
                    <a:pt x="374266" y="98020"/>
                    <a:pt x="340928" y="54099"/>
                  </a:cubicBezTo>
                  <a:cubicBezTo>
                    <a:pt x="307591" y="10178"/>
                    <a:pt x="225570" y="33461"/>
                    <a:pt x="210753" y="31874"/>
                  </a:cubicBezTo>
                  <a:cubicBezTo>
                    <a:pt x="195936" y="30287"/>
                    <a:pt x="280074" y="41928"/>
                    <a:pt x="252028" y="44574"/>
                  </a:cubicBezTo>
                  <a:cubicBezTo>
                    <a:pt x="223982" y="47220"/>
                    <a:pt x="15491" y="59920"/>
                    <a:pt x="1203" y="60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2" name="フリーフォーム 2051">
              <a:extLst>
                <a:ext uri="{FF2B5EF4-FFF2-40B4-BE49-F238E27FC236}">
                  <a16:creationId xmlns:a16="http://schemas.microsoft.com/office/drawing/2014/main" id="{EB41145E-DB37-B048-21A1-B318F6434D04}"/>
                </a:ext>
              </a:extLst>
            </p:cNvPr>
            <p:cNvSpPr/>
            <p:nvPr/>
          </p:nvSpPr>
          <p:spPr>
            <a:xfrm>
              <a:off x="4432907" y="4279871"/>
              <a:ext cx="199484" cy="217437"/>
            </a:xfrm>
            <a:custGeom>
              <a:avLst/>
              <a:gdLst>
                <a:gd name="connsiteX0" fmla="*/ 158143 w 199484"/>
                <a:gd name="connsiteY0" fmla="*/ 95279 h 217437"/>
                <a:gd name="connsiteX1" fmla="*/ 12093 w 199484"/>
                <a:gd name="connsiteY1" fmla="*/ 29 h 217437"/>
                <a:gd name="connsiteX2" fmla="*/ 12093 w 199484"/>
                <a:gd name="connsiteY2" fmla="*/ 85754 h 217437"/>
                <a:gd name="connsiteX3" fmla="*/ 43843 w 199484"/>
                <a:gd name="connsiteY3" fmla="*/ 149254 h 217437"/>
                <a:gd name="connsiteX4" fmla="*/ 199418 w 199484"/>
                <a:gd name="connsiteY4" fmla="*/ 215929 h 217437"/>
                <a:gd name="connsiteX5" fmla="*/ 62893 w 199484"/>
                <a:gd name="connsiteY5" fmla="*/ 181004 h 217437"/>
                <a:gd name="connsiteX6" fmla="*/ 24793 w 199484"/>
                <a:gd name="connsiteY6" fmla="*/ 22254 h 217437"/>
                <a:gd name="connsiteX7" fmla="*/ 158143 w 199484"/>
                <a:gd name="connsiteY7" fmla="*/ 95279 h 21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484" h="217437">
                  <a:moveTo>
                    <a:pt x="158143" y="95279"/>
                  </a:moveTo>
                  <a:cubicBezTo>
                    <a:pt x="156026" y="91575"/>
                    <a:pt x="36435" y="1616"/>
                    <a:pt x="12093" y="29"/>
                  </a:cubicBezTo>
                  <a:cubicBezTo>
                    <a:pt x="-12249" y="-1559"/>
                    <a:pt x="6801" y="60883"/>
                    <a:pt x="12093" y="85754"/>
                  </a:cubicBezTo>
                  <a:cubicBezTo>
                    <a:pt x="17385" y="110625"/>
                    <a:pt x="12622" y="127558"/>
                    <a:pt x="43843" y="149254"/>
                  </a:cubicBezTo>
                  <a:cubicBezTo>
                    <a:pt x="75064" y="170950"/>
                    <a:pt x="196243" y="210637"/>
                    <a:pt x="199418" y="215929"/>
                  </a:cubicBezTo>
                  <a:cubicBezTo>
                    <a:pt x="202593" y="221221"/>
                    <a:pt x="91997" y="213283"/>
                    <a:pt x="62893" y="181004"/>
                  </a:cubicBezTo>
                  <a:cubicBezTo>
                    <a:pt x="33789" y="148725"/>
                    <a:pt x="12622" y="40246"/>
                    <a:pt x="24793" y="22254"/>
                  </a:cubicBezTo>
                  <a:cubicBezTo>
                    <a:pt x="36964" y="4262"/>
                    <a:pt x="160260" y="98983"/>
                    <a:pt x="158143" y="95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3" name="フリーフォーム 2052">
              <a:extLst>
                <a:ext uri="{FF2B5EF4-FFF2-40B4-BE49-F238E27FC236}">
                  <a16:creationId xmlns:a16="http://schemas.microsoft.com/office/drawing/2014/main" id="{21AD8E31-80A1-30EE-5813-FA724FD2C8E7}"/>
                </a:ext>
              </a:extLst>
            </p:cNvPr>
            <p:cNvSpPr/>
            <p:nvPr/>
          </p:nvSpPr>
          <p:spPr>
            <a:xfrm>
              <a:off x="4485560" y="4279674"/>
              <a:ext cx="76927" cy="184642"/>
            </a:xfrm>
            <a:custGeom>
              <a:avLst/>
              <a:gdLst>
                <a:gd name="connsiteX0" fmla="*/ 32465 w 76927"/>
                <a:gd name="connsiteY0" fmla="*/ 226 h 184642"/>
                <a:gd name="connsiteX1" fmla="*/ 7065 w 76927"/>
                <a:gd name="connsiteY1" fmla="*/ 82776 h 184642"/>
                <a:gd name="connsiteX2" fmla="*/ 76915 w 76927"/>
                <a:gd name="connsiteY2" fmla="*/ 184376 h 184642"/>
                <a:gd name="connsiteX3" fmla="*/ 13415 w 76927"/>
                <a:gd name="connsiteY3" fmla="*/ 114526 h 184642"/>
                <a:gd name="connsiteX4" fmla="*/ 715 w 76927"/>
                <a:gd name="connsiteY4" fmla="*/ 108176 h 184642"/>
                <a:gd name="connsiteX5" fmla="*/ 32465 w 76927"/>
                <a:gd name="connsiteY5" fmla="*/ 226 h 1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927" h="184642">
                  <a:moveTo>
                    <a:pt x="32465" y="226"/>
                  </a:moveTo>
                  <a:cubicBezTo>
                    <a:pt x="33523" y="-4007"/>
                    <a:pt x="-343" y="52084"/>
                    <a:pt x="7065" y="82776"/>
                  </a:cubicBezTo>
                  <a:cubicBezTo>
                    <a:pt x="14473" y="113468"/>
                    <a:pt x="75857" y="179085"/>
                    <a:pt x="76915" y="184376"/>
                  </a:cubicBezTo>
                  <a:cubicBezTo>
                    <a:pt x="77973" y="189667"/>
                    <a:pt x="13415" y="114526"/>
                    <a:pt x="13415" y="114526"/>
                  </a:cubicBezTo>
                  <a:cubicBezTo>
                    <a:pt x="715" y="101826"/>
                    <a:pt x="-1402" y="120876"/>
                    <a:pt x="715" y="108176"/>
                  </a:cubicBezTo>
                  <a:cubicBezTo>
                    <a:pt x="2832" y="95476"/>
                    <a:pt x="31407" y="4459"/>
                    <a:pt x="32465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4" name="フリーフォーム 2053">
              <a:extLst>
                <a:ext uri="{FF2B5EF4-FFF2-40B4-BE49-F238E27FC236}">
                  <a16:creationId xmlns:a16="http://schemas.microsoft.com/office/drawing/2014/main" id="{355096AC-5D8F-420D-6F16-57B684954A08}"/>
                </a:ext>
              </a:extLst>
            </p:cNvPr>
            <p:cNvSpPr/>
            <p:nvPr/>
          </p:nvSpPr>
          <p:spPr>
            <a:xfrm>
              <a:off x="4997339" y="4290232"/>
              <a:ext cx="182550" cy="218498"/>
            </a:xfrm>
            <a:custGeom>
              <a:avLst/>
              <a:gdLst>
                <a:gd name="connsiteX0" fmla="*/ 54086 w 182550"/>
                <a:gd name="connsiteY0" fmla="*/ 11893 h 218498"/>
                <a:gd name="connsiteX1" fmla="*/ 181086 w 182550"/>
                <a:gd name="connsiteY1" fmla="*/ 5543 h 218498"/>
                <a:gd name="connsiteX2" fmla="*/ 123936 w 182550"/>
                <a:gd name="connsiteY2" fmla="*/ 78568 h 218498"/>
                <a:gd name="connsiteX3" fmla="*/ 136636 w 182550"/>
                <a:gd name="connsiteY3" fmla="*/ 116668 h 218498"/>
                <a:gd name="connsiteX4" fmla="*/ 111 w 182550"/>
                <a:gd name="connsiteY4" fmla="*/ 218268 h 218498"/>
                <a:gd name="connsiteX5" fmla="*/ 114411 w 182550"/>
                <a:gd name="connsiteY5" fmla="*/ 142068 h 218498"/>
                <a:gd name="connsiteX6" fmla="*/ 171561 w 182550"/>
                <a:gd name="connsiteY6" fmla="*/ 65868 h 218498"/>
                <a:gd name="connsiteX7" fmla="*/ 54086 w 182550"/>
                <a:gd name="connsiteY7" fmla="*/ 11893 h 21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550" h="218498">
                  <a:moveTo>
                    <a:pt x="54086" y="11893"/>
                  </a:moveTo>
                  <a:cubicBezTo>
                    <a:pt x="55673" y="1839"/>
                    <a:pt x="169444" y="-5570"/>
                    <a:pt x="181086" y="5543"/>
                  </a:cubicBezTo>
                  <a:cubicBezTo>
                    <a:pt x="192728" y="16656"/>
                    <a:pt x="131344" y="60047"/>
                    <a:pt x="123936" y="78568"/>
                  </a:cubicBezTo>
                  <a:cubicBezTo>
                    <a:pt x="116528" y="97089"/>
                    <a:pt x="157273" y="93385"/>
                    <a:pt x="136636" y="116668"/>
                  </a:cubicBezTo>
                  <a:cubicBezTo>
                    <a:pt x="115999" y="139951"/>
                    <a:pt x="3815" y="214035"/>
                    <a:pt x="111" y="218268"/>
                  </a:cubicBezTo>
                  <a:cubicBezTo>
                    <a:pt x="-3593" y="222501"/>
                    <a:pt x="85836" y="167468"/>
                    <a:pt x="114411" y="142068"/>
                  </a:cubicBezTo>
                  <a:cubicBezTo>
                    <a:pt x="142986" y="116668"/>
                    <a:pt x="175265" y="86506"/>
                    <a:pt x="171561" y="65868"/>
                  </a:cubicBezTo>
                  <a:cubicBezTo>
                    <a:pt x="167857" y="45230"/>
                    <a:pt x="52499" y="21947"/>
                    <a:pt x="54086" y="11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5" name="フリーフォーム 2054">
              <a:extLst>
                <a:ext uri="{FF2B5EF4-FFF2-40B4-BE49-F238E27FC236}">
                  <a16:creationId xmlns:a16="http://schemas.microsoft.com/office/drawing/2014/main" id="{5A6BF3C6-55DA-27EE-FE20-D5F595E1A006}"/>
                </a:ext>
              </a:extLst>
            </p:cNvPr>
            <p:cNvSpPr/>
            <p:nvPr/>
          </p:nvSpPr>
          <p:spPr>
            <a:xfrm>
              <a:off x="4562113" y="4485238"/>
              <a:ext cx="270618" cy="156967"/>
            </a:xfrm>
            <a:custGeom>
              <a:avLst/>
              <a:gdLst>
                <a:gd name="connsiteX0" fmla="*/ 362 w 270618"/>
                <a:gd name="connsiteY0" fmla="*/ 1037 h 156967"/>
                <a:gd name="connsiteX1" fmla="*/ 260712 w 270618"/>
                <a:gd name="connsiteY1" fmla="*/ 140737 h 156967"/>
                <a:gd name="connsiteX2" fmla="*/ 209912 w 270618"/>
                <a:gd name="connsiteY2" fmla="*/ 137562 h 156967"/>
                <a:gd name="connsiteX3" fmla="*/ 149587 w 270618"/>
                <a:gd name="connsiteY3" fmla="*/ 137562 h 156967"/>
                <a:gd name="connsiteX4" fmla="*/ 108312 w 270618"/>
                <a:gd name="connsiteY4" fmla="*/ 156612 h 156967"/>
                <a:gd name="connsiteX5" fmla="*/ 194037 w 270618"/>
                <a:gd name="connsiteY5" fmla="*/ 118512 h 156967"/>
                <a:gd name="connsiteX6" fmla="*/ 86087 w 270618"/>
                <a:gd name="connsiteY6" fmla="*/ 99462 h 156967"/>
                <a:gd name="connsiteX7" fmla="*/ 200387 w 270618"/>
                <a:gd name="connsiteY7" fmla="*/ 77237 h 156967"/>
                <a:gd name="connsiteX8" fmla="*/ 362 w 270618"/>
                <a:gd name="connsiteY8" fmla="*/ 1037 h 15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618" h="156967">
                  <a:moveTo>
                    <a:pt x="362" y="1037"/>
                  </a:moveTo>
                  <a:cubicBezTo>
                    <a:pt x="10416" y="11620"/>
                    <a:pt x="225787" y="117983"/>
                    <a:pt x="260712" y="140737"/>
                  </a:cubicBezTo>
                  <a:cubicBezTo>
                    <a:pt x="295637" y="163491"/>
                    <a:pt x="228433" y="138091"/>
                    <a:pt x="209912" y="137562"/>
                  </a:cubicBezTo>
                  <a:cubicBezTo>
                    <a:pt x="191391" y="137033"/>
                    <a:pt x="166520" y="134387"/>
                    <a:pt x="149587" y="137562"/>
                  </a:cubicBezTo>
                  <a:cubicBezTo>
                    <a:pt x="132654" y="140737"/>
                    <a:pt x="100904" y="159787"/>
                    <a:pt x="108312" y="156612"/>
                  </a:cubicBezTo>
                  <a:cubicBezTo>
                    <a:pt x="115720" y="153437"/>
                    <a:pt x="197741" y="128037"/>
                    <a:pt x="194037" y="118512"/>
                  </a:cubicBezTo>
                  <a:cubicBezTo>
                    <a:pt x="190333" y="108987"/>
                    <a:pt x="85029" y="106341"/>
                    <a:pt x="86087" y="99462"/>
                  </a:cubicBezTo>
                  <a:cubicBezTo>
                    <a:pt x="87145" y="92583"/>
                    <a:pt x="208324" y="90466"/>
                    <a:pt x="200387" y="77237"/>
                  </a:cubicBezTo>
                  <a:cubicBezTo>
                    <a:pt x="192450" y="64008"/>
                    <a:pt x="-9692" y="-9546"/>
                    <a:pt x="362" y="10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6" name="フリーフォーム 2055">
              <a:extLst>
                <a:ext uri="{FF2B5EF4-FFF2-40B4-BE49-F238E27FC236}">
                  <a16:creationId xmlns:a16="http://schemas.microsoft.com/office/drawing/2014/main" id="{922A31CE-9E39-56B7-F6C6-C3AB2D784749}"/>
                </a:ext>
              </a:extLst>
            </p:cNvPr>
            <p:cNvSpPr/>
            <p:nvPr/>
          </p:nvSpPr>
          <p:spPr>
            <a:xfrm>
              <a:off x="4667179" y="4489450"/>
              <a:ext cx="48110" cy="203260"/>
            </a:xfrm>
            <a:custGeom>
              <a:avLst/>
              <a:gdLst>
                <a:gd name="connsiteX0" fmla="*/ 28646 w 48110"/>
                <a:gd name="connsiteY0" fmla="*/ 0 h 203260"/>
                <a:gd name="connsiteX1" fmla="*/ 28646 w 48110"/>
                <a:gd name="connsiteY1" fmla="*/ 117475 h 203260"/>
                <a:gd name="connsiteX2" fmla="*/ 41346 w 48110"/>
                <a:gd name="connsiteY2" fmla="*/ 203200 h 203260"/>
                <a:gd name="connsiteX3" fmla="*/ 71 w 48110"/>
                <a:gd name="connsiteY3" fmla="*/ 104775 h 203260"/>
                <a:gd name="connsiteX4" fmla="*/ 31821 w 48110"/>
                <a:gd name="connsiteY4" fmla="*/ 92075 h 203260"/>
                <a:gd name="connsiteX5" fmla="*/ 47696 w 48110"/>
                <a:gd name="connsiteY5" fmla="*/ 117475 h 203260"/>
                <a:gd name="connsiteX6" fmla="*/ 28646 w 48110"/>
                <a:gd name="connsiteY6" fmla="*/ 0 h 20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10" h="203260">
                  <a:moveTo>
                    <a:pt x="28646" y="0"/>
                  </a:moveTo>
                  <a:cubicBezTo>
                    <a:pt x="25471" y="0"/>
                    <a:pt x="26529" y="83608"/>
                    <a:pt x="28646" y="117475"/>
                  </a:cubicBezTo>
                  <a:cubicBezTo>
                    <a:pt x="30763" y="151342"/>
                    <a:pt x="46108" y="205317"/>
                    <a:pt x="41346" y="203200"/>
                  </a:cubicBezTo>
                  <a:cubicBezTo>
                    <a:pt x="36584" y="201083"/>
                    <a:pt x="1658" y="123296"/>
                    <a:pt x="71" y="104775"/>
                  </a:cubicBezTo>
                  <a:cubicBezTo>
                    <a:pt x="-1516" y="86254"/>
                    <a:pt x="23884" y="89958"/>
                    <a:pt x="31821" y="92075"/>
                  </a:cubicBezTo>
                  <a:cubicBezTo>
                    <a:pt x="39758" y="94192"/>
                    <a:pt x="50342" y="127529"/>
                    <a:pt x="47696" y="117475"/>
                  </a:cubicBezTo>
                  <a:cubicBezTo>
                    <a:pt x="45050" y="107421"/>
                    <a:pt x="31821" y="0"/>
                    <a:pt x="286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7" name="フリーフォーム 2056">
              <a:extLst>
                <a:ext uri="{FF2B5EF4-FFF2-40B4-BE49-F238E27FC236}">
                  <a16:creationId xmlns:a16="http://schemas.microsoft.com/office/drawing/2014/main" id="{90ECAC6F-6ED9-91F9-6985-7784BFC36B21}"/>
                </a:ext>
              </a:extLst>
            </p:cNvPr>
            <p:cNvSpPr/>
            <p:nvPr/>
          </p:nvSpPr>
          <p:spPr>
            <a:xfrm>
              <a:off x="4952963" y="4475973"/>
              <a:ext cx="67673" cy="163966"/>
            </a:xfrm>
            <a:custGeom>
              <a:avLst/>
              <a:gdLst>
                <a:gd name="connsiteX0" fmla="*/ 37 w 67673"/>
                <a:gd name="connsiteY0" fmla="*/ 777 h 163966"/>
                <a:gd name="connsiteX1" fmla="*/ 66712 w 67673"/>
                <a:gd name="connsiteY1" fmla="*/ 159527 h 163966"/>
                <a:gd name="connsiteX2" fmla="*/ 41312 w 67673"/>
                <a:gd name="connsiteY2" fmla="*/ 121427 h 163966"/>
                <a:gd name="connsiteX3" fmla="*/ 66712 w 67673"/>
                <a:gd name="connsiteY3" fmla="*/ 137302 h 163966"/>
                <a:gd name="connsiteX4" fmla="*/ 57187 w 67673"/>
                <a:gd name="connsiteY4" fmla="*/ 99202 h 163966"/>
                <a:gd name="connsiteX5" fmla="*/ 37 w 67673"/>
                <a:gd name="connsiteY5" fmla="*/ 777 h 16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3" h="163966">
                  <a:moveTo>
                    <a:pt x="37" y="777"/>
                  </a:moveTo>
                  <a:cubicBezTo>
                    <a:pt x="1624" y="10831"/>
                    <a:pt x="59833" y="139419"/>
                    <a:pt x="66712" y="159527"/>
                  </a:cubicBezTo>
                  <a:cubicBezTo>
                    <a:pt x="73591" y="179635"/>
                    <a:pt x="41312" y="125131"/>
                    <a:pt x="41312" y="121427"/>
                  </a:cubicBezTo>
                  <a:cubicBezTo>
                    <a:pt x="41312" y="117723"/>
                    <a:pt x="64066" y="141006"/>
                    <a:pt x="66712" y="137302"/>
                  </a:cubicBezTo>
                  <a:cubicBezTo>
                    <a:pt x="69358" y="133598"/>
                    <a:pt x="66183" y="117194"/>
                    <a:pt x="57187" y="99202"/>
                  </a:cubicBezTo>
                  <a:cubicBezTo>
                    <a:pt x="48191" y="81210"/>
                    <a:pt x="-1550" y="-9277"/>
                    <a:pt x="37" y="7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8" name="フリーフォーム 2057">
              <a:extLst>
                <a:ext uri="{FF2B5EF4-FFF2-40B4-BE49-F238E27FC236}">
                  <a16:creationId xmlns:a16="http://schemas.microsoft.com/office/drawing/2014/main" id="{29A0D104-E390-3EDA-435E-D276CC279235}"/>
                </a:ext>
              </a:extLst>
            </p:cNvPr>
            <p:cNvSpPr/>
            <p:nvPr/>
          </p:nvSpPr>
          <p:spPr>
            <a:xfrm>
              <a:off x="4321116" y="4435318"/>
              <a:ext cx="243503" cy="188872"/>
            </a:xfrm>
            <a:custGeom>
              <a:avLst/>
              <a:gdLst>
                <a:gd name="connsiteX0" fmla="*/ 171509 w 243503"/>
                <a:gd name="connsiteY0" fmla="*/ 157 h 188872"/>
                <a:gd name="connsiteX1" fmla="*/ 142934 w 243503"/>
                <a:gd name="connsiteY1" fmla="*/ 89057 h 188872"/>
                <a:gd name="connsiteX2" fmla="*/ 238184 w 243503"/>
                <a:gd name="connsiteY2" fmla="*/ 181132 h 188872"/>
                <a:gd name="connsiteX3" fmla="*/ 206434 w 243503"/>
                <a:gd name="connsiteY3" fmla="*/ 177957 h 188872"/>
                <a:gd name="connsiteX4" fmla="*/ 59 w 243503"/>
                <a:gd name="connsiteY4" fmla="*/ 130332 h 188872"/>
                <a:gd name="connsiteX5" fmla="*/ 228659 w 243503"/>
                <a:gd name="connsiteY5" fmla="*/ 174782 h 188872"/>
                <a:gd name="connsiteX6" fmla="*/ 142934 w 243503"/>
                <a:gd name="connsiteY6" fmla="*/ 130332 h 188872"/>
                <a:gd name="connsiteX7" fmla="*/ 200084 w 243503"/>
                <a:gd name="connsiteY7" fmla="*/ 117632 h 188872"/>
                <a:gd name="connsiteX8" fmla="*/ 142934 w 243503"/>
                <a:gd name="connsiteY8" fmla="*/ 111282 h 188872"/>
                <a:gd name="connsiteX9" fmla="*/ 171509 w 243503"/>
                <a:gd name="connsiteY9" fmla="*/ 157 h 18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503" h="188872">
                  <a:moveTo>
                    <a:pt x="171509" y="157"/>
                  </a:moveTo>
                  <a:cubicBezTo>
                    <a:pt x="171509" y="-3547"/>
                    <a:pt x="131822" y="58895"/>
                    <a:pt x="142934" y="89057"/>
                  </a:cubicBezTo>
                  <a:cubicBezTo>
                    <a:pt x="154046" y="119219"/>
                    <a:pt x="227601" y="166315"/>
                    <a:pt x="238184" y="181132"/>
                  </a:cubicBezTo>
                  <a:cubicBezTo>
                    <a:pt x="248767" y="195949"/>
                    <a:pt x="246122" y="186424"/>
                    <a:pt x="206434" y="177957"/>
                  </a:cubicBezTo>
                  <a:cubicBezTo>
                    <a:pt x="166746" y="169490"/>
                    <a:pt x="-3645" y="130861"/>
                    <a:pt x="59" y="130332"/>
                  </a:cubicBezTo>
                  <a:cubicBezTo>
                    <a:pt x="3763" y="129803"/>
                    <a:pt x="204847" y="174782"/>
                    <a:pt x="228659" y="174782"/>
                  </a:cubicBezTo>
                  <a:cubicBezTo>
                    <a:pt x="252471" y="174782"/>
                    <a:pt x="147697" y="139857"/>
                    <a:pt x="142934" y="130332"/>
                  </a:cubicBezTo>
                  <a:cubicBezTo>
                    <a:pt x="138171" y="120807"/>
                    <a:pt x="200084" y="120807"/>
                    <a:pt x="200084" y="117632"/>
                  </a:cubicBezTo>
                  <a:cubicBezTo>
                    <a:pt x="200084" y="114457"/>
                    <a:pt x="150871" y="123453"/>
                    <a:pt x="142934" y="111282"/>
                  </a:cubicBezTo>
                  <a:cubicBezTo>
                    <a:pt x="134997" y="99111"/>
                    <a:pt x="171509" y="3861"/>
                    <a:pt x="171509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9" name="フリーフォーム 2058">
              <a:extLst>
                <a:ext uri="{FF2B5EF4-FFF2-40B4-BE49-F238E27FC236}">
                  <a16:creationId xmlns:a16="http://schemas.microsoft.com/office/drawing/2014/main" id="{C1EA478D-6888-36D3-3FB0-886F2DAFA719}"/>
                </a:ext>
              </a:extLst>
            </p:cNvPr>
            <p:cNvSpPr/>
            <p:nvPr/>
          </p:nvSpPr>
          <p:spPr>
            <a:xfrm>
              <a:off x="4327087" y="4413208"/>
              <a:ext cx="173300" cy="139764"/>
            </a:xfrm>
            <a:custGeom>
              <a:avLst/>
              <a:gdLst>
                <a:gd name="connsiteX0" fmla="*/ 117913 w 173300"/>
                <a:gd name="connsiteY0" fmla="*/ 42 h 139764"/>
                <a:gd name="connsiteX1" fmla="*/ 73463 w 173300"/>
                <a:gd name="connsiteY1" fmla="*/ 98467 h 139764"/>
                <a:gd name="connsiteX2" fmla="*/ 121088 w 173300"/>
                <a:gd name="connsiteY2" fmla="*/ 123867 h 139764"/>
                <a:gd name="connsiteX3" fmla="*/ 438 w 173300"/>
                <a:gd name="connsiteY3" fmla="*/ 139742 h 139764"/>
                <a:gd name="connsiteX4" fmla="*/ 171888 w 173300"/>
                <a:gd name="connsiteY4" fmla="*/ 127042 h 139764"/>
                <a:gd name="connsiteX5" fmla="*/ 82988 w 173300"/>
                <a:gd name="connsiteY5" fmla="*/ 114342 h 139764"/>
                <a:gd name="connsiteX6" fmla="*/ 102038 w 173300"/>
                <a:gd name="connsiteY6" fmla="*/ 76242 h 139764"/>
                <a:gd name="connsiteX7" fmla="*/ 82988 w 173300"/>
                <a:gd name="connsiteY7" fmla="*/ 85767 h 139764"/>
                <a:gd name="connsiteX8" fmla="*/ 117913 w 173300"/>
                <a:gd name="connsiteY8" fmla="*/ 42 h 13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00" h="139764">
                  <a:moveTo>
                    <a:pt x="117913" y="42"/>
                  </a:moveTo>
                  <a:cubicBezTo>
                    <a:pt x="116325" y="2159"/>
                    <a:pt x="72934" y="77830"/>
                    <a:pt x="73463" y="98467"/>
                  </a:cubicBezTo>
                  <a:cubicBezTo>
                    <a:pt x="73992" y="119104"/>
                    <a:pt x="133259" y="116988"/>
                    <a:pt x="121088" y="123867"/>
                  </a:cubicBezTo>
                  <a:cubicBezTo>
                    <a:pt x="108917" y="130746"/>
                    <a:pt x="-8029" y="139213"/>
                    <a:pt x="438" y="139742"/>
                  </a:cubicBezTo>
                  <a:cubicBezTo>
                    <a:pt x="8905" y="140271"/>
                    <a:pt x="158130" y="131275"/>
                    <a:pt x="171888" y="127042"/>
                  </a:cubicBezTo>
                  <a:cubicBezTo>
                    <a:pt x="185646" y="122809"/>
                    <a:pt x="94630" y="122809"/>
                    <a:pt x="82988" y="114342"/>
                  </a:cubicBezTo>
                  <a:cubicBezTo>
                    <a:pt x="71346" y="105875"/>
                    <a:pt x="102038" y="81004"/>
                    <a:pt x="102038" y="76242"/>
                  </a:cubicBezTo>
                  <a:cubicBezTo>
                    <a:pt x="102038" y="71480"/>
                    <a:pt x="78755" y="96880"/>
                    <a:pt x="82988" y="85767"/>
                  </a:cubicBezTo>
                  <a:cubicBezTo>
                    <a:pt x="87221" y="74655"/>
                    <a:pt x="119501" y="-2075"/>
                    <a:pt x="117913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0" name="フリーフォーム 2059">
              <a:extLst>
                <a:ext uri="{FF2B5EF4-FFF2-40B4-BE49-F238E27FC236}">
                  <a16:creationId xmlns:a16="http://schemas.microsoft.com/office/drawing/2014/main" id="{51583132-8468-FB7C-1078-A6FBE098D472}"/>
                </a:ext>
              </a:extLst>
            </p:cNvPr>
            <p:cNvSpPr/>
            <p:nvPr/>
          </p:nvSpPr>
          <p:spPr>
            <a:xfrm>
              <a:off x="4406663" y="4542404"/>
              <a:ext cx="344167" cy="183186"/>
            </a:xfrm>
            <a:custGeom>
              <a:avLst/>
              <a:gdLst>
                <a:gd name="connsiteX0" fmla="*/ 237 w 344167"/>
                <a:gd name="connsiteY0" fmla="*/ 58171 h 183186"/>
                <a:gd name="connsiteX1" fmla="*/ 181212 w 344167"/>
                <a:gd name="connsiteY1" fmla="*/ 1021 h 183186"/>
                <a:gd name="connsiteX2" fmla="*/ 216137 w 344167"/>
                <a:gd name="connsiteY2" fmla="*/ 23246 h 183186"/>
                <a:gd name="connsiteX3" fmla="*/ 178037 w 344167"/>
                <a:gd name="connsiteY3" fmla="*/ 45471 h 183186"/>
                <a:gd name="connsiteX4" fmla="*/ 200262 w 344167"/>
                <a:gd name="connsiteY4" fmla="*/ 89921 h 183186"/>
                <a:gd name="connsiteX5" fmla="*/ 343137 w 344167"/>
                <a:gd name="connsiteY5" fmla="*/ 172471 h 183186"/>
                <a:gd name="connsiteX6" fmla="*/ 260587 w 344167"/>
                <a:gd name="connsiteY6" fmla="*/ 169296 h 183186"/>
                <a:gd name="connsiteX7" fmla="*/ 184387 w 344167"/>
                <a:gd name="connsiteY7" fmla="*/ 54996 h 183186"/>
                <a:gd name="connsiteX8" fmla="*/ 203437 w 344167"/>
                <a:gd name="connsiteY8" fmla="*/ 16896 h 183186"/>
                <a:gd name="connsiteX9" fmla="*/ 165337 w 344167"/>
                <a:gd name="connsiteY9" fmla="*/ 10546 h 183186"/>
                <a:gd name="connsiteX10" fmla="*/ 143112 w 344167"/>
                <a:gd name="connsiteY10" fmla="*/ 39121 h 183186"/>
                <a:gd name="connsiteX11" fmla="*/ 237 w 344167"/>
                <a:gd name="connsiteY11" fmla="*/ 58171 h 1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167" h="183186">
                  <a:moveTo>
                    <a:pt x="237" y="58171"/>
                  </a:moveTo>
                  <a:cubicBezTo>
                    <a:pt x="6587" y="51821"/>
                    <a:pt x="145229" y="6842"/>
                    <a:pt x="181212" y="1021"/>
                  </a:cubicBezTo>
                  <a:cubicBezTo>
                    <a:pt x="217195" y="-4800"/>
                    <a:pt x="216666" y="15838"/>
                    <a:pt x="216137" y="23246"/>
                  </a:cubicBezTo>
                  <a:cubicBezTo>
                    <a:pt x="215608" y="30654"/>
                    <a:pt x="180683" y="34358"/>
                    <a:pt x="178037" y="45471"/>
                  </a:cubicBezTo>
                  <a:cubicBezTo>
                    <a:pt x="175391" y="56584"/>
                    <a:pt x="172745" y="68754"/>
                    <a:pt x="200262" y="89921"/>
                  </a:cubicBezTo>
                  <a:cubicBezTo>
                    <a:pt x="227779" y="111088"/>
                    <a:pt x="333083" y="159242"/>
                    <a:pt x="343137" y="172471"/>
                  </a:cubicBezTo>
                  <a:cubicBezTo>
                    <a:pt x="353191" y="185700"/>
                    <a:pt x="287045" y="188875"/>
                    <a:pt x="260587" y="169296"/>
                  </a:cubicBezTo>
                  <a:cubicBezTo>
                    <a:pt x="234129" y="149717"/>
                    <a:pt x="193912" y="80396"/>
                    <a:pt x="184387" y="54996"/>
                  </a:cubicBezTo>
                  <a:cubicBezTo>
                    <a:pt x="174862" y="29596"/>
                    <a:pt x="206612" y="24304"/>
                    <a:pt x="203437" y="16896"/>
                  </a:cubicBezTo>
                  <a:cubicBezTo>
                    <a:pt x="200262" y="9488"/>
                    <a:pt x="175391" y="6842"/>
                    <a:pt x="165337" y="10546"/>
                  </a:cubicBezTo>
                  <a:cubicBezTo>
                    <a:pt x="155283" y="14250"/>
                    <a:pt x="169570" y="29067"/>
                    <a:pt x="143112" y="39121"/>
                  </a:cubicBezTo>
                  <a:cubicBezTo>
                    <a:pt x="116654" y="49175"/>
                    <a:pt x="-6113" y="64521"/>
                    <a:pt x="237" y="581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1" name="フリーフォーム 2060">
              <a:extLst>
                <a:ext uri="{FF2B5EF4-FFF2-40B4-BE49-F238E27FC236}">
                  <a16:creationId xmlns:a16="http://schemas.microsoft.com/office/drawing/2014/main" id="{236007A7-38E3-1E66-438D-597FBE8BA76F}"/>
                </a:ext>
              </a:extLst>
            </p:cNvPr>
            <p:cNvSpPr/>
            <p:nvPr/>
          </p:nvSpPr>
          <p:spPr>
            <a:xfrm>
              <a:off x="4587279" y="4527547"/>
              <a:ext cx="480139" cy="163029"/>
            </a:xfrm>
            <a:custGeom>
              <a:avLst/>
              <a:gdLst>
                <a:gd name="connsiteX0" fmla="*/ 596 w 480139"/>
                <a:gd name="connsiteY0" fmla="*/ 25403 h 163029"/>
                <a:gd name="connsiteX1" fmla="*/ 127596 w 480139"/>
                <a:gd name="connsiteY1" fmla="*/ 152403 h 163029"/>
                <a:gd name="connsiteX2" fmla="*/ 286346 w 480139"/>
                <a:gd name="connsiteY2" fmla="*/ 139703 h 163029"/>
                <a:gd name="connsiteX3" fmla="*/ 238721 w 480139"/>
                <a:gd name="connsiteY3" fmla="*/ 161928 h 163029"/>
                <a:gd name="connsiteX4" fmla="*/ 448271 w 480139"/>
                <a:gd name="connsiteY4" fmla="*/ 98428 h 163029"/>
                <a:gd name="connsiteX5" fmla="*/ 416521 w 480139"/>
                <a:gd name="connsiteY5" fmla="*/ 92078 h 163029"/>
                <a:gd name="connsiteX6" fmla="*/ 480021 w 480139"/>
                <a:gd name="connsiteY6" fmla="*/ 3 h 163029"/>
                <a:gd name="connsiteX7" fmla="*/ 397471 w 480139"/>
                <a:gd name="connsiteY7" fmla="*/ 88903 h 163029"/>
                <a:gd name="connsiteX8" fmla="*/ 187921 w 480139"/>
                <a:gd name="connsiteY8" fmla="*/ 161928 h 163029"/>
                <a:gd name="connsiteX9" fmla="*/ 83146 w 480139"/>
                <a:gd name="connsiteY9" fmla="*/ 88903 h 163029"/>
                <a:gd name="connsiteX10" fmla="*/ 596 w 480139"/>
                <a:gd name="connsiteY10" fmla="*/ 25403 h 1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0139" h="163029">
                  <a:moveTo>
                    <a:pt x="596" y="25403"/>
                  </a:moveTo>
                  <a:cubicBezTo>
                    <a:pt x="8004" y="35986"/>
                    <a:pt x="79971" y="133353"/>
                    <a:pt x="127596" y="152403"/>
                  </a:cubicBezTo>
                  <a:cubicBezTo>
                    <a:pt x="175221" y="171453"/>
                    <a:pt x="267825" y="138116"/>
                    <a:pt x="286346" y="139703"/>
                  </a:cubicBezTo>
                  <a:cubicBezTo>
                    <a:pt x="304867" y="141290"/>
                    <a:pt x="211734" y="168807"/>
                    <a:pt x="238721" y="161928"/>
                  </a:cubicBezTo>
                  <a:cubicBezTo>
                    <a:pt x="265708" y="155049"/>
                    <a:pt x="418638" y="110070"/>
                    <a:pt x="448271" y="98428"/>
                  </a:cubicBezTo>
                  <a:cubicBezTo>
                    <a:pt x="477904" y="86786"/>
                    <a:pt x="411229" y="108482"/>
                    <a:pt x="416521" y="92078"/>
                  </a:cubicBezTo>
                  <a:cubicBezTo>
                    <a:pt x="421813" y="75674"/>
                    <a:pt x="483196" y="532"/>
                    <a:pt x="480021" y="3"/>
                  </a:cubicBezTo>
                  <a:cubicBezTo>
                    <a:pt x="476846" y="-526"/>
                    <a:pt x="446154" y="61916"/>
                    <a:pt x="397471" y="88903"/>
                  </a:cubicBezTo>
                  <a:cubicBezTo>
                    <a:pt x="348788" y="115891"/>
                    <a:pt x="240308" y="161928"/>
                    <a:pt x="187921" y="161928"/>
                  </a:cubicBezTo>
                  <a:cubicBezTo>
                    <a:pt x="135534" y="161928"/>
                    <a:pt x="109604" y="107953"/>
                    <a:pt x="83146" y="88903"/>
                  </a:cubicBezTo>
                  <a:cubicBezTo>
                    <a:pt x="56688" y="69853"/>
                    <a:pt x="-6812" y="14820"/>
                    <a:pt x="596" y="254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2" name="フリーフォーム 2061">
              <a:extLst>
                <a:ext uri="{FF2B5EF4-FFF2-40B4-BE49-F238E27FC236}">
                  <a16:creationId xmlns:a16="http://schemas.microsoft.com/office/drawing/2014/main" id="{C6060D40-030E-020B-F747-5A6059D4261C}"/>
                </a:ext>
              </a:extLst>
            </p:cNvPr>
            <p:cNvSpPr/>
            <p:nvPr/>
          </p:nvSpPr>
          <p:spPr>
            <a:xfrm>
              <a:off x="4302125" y="4559300"/>
              <a:ext cx="258358" cy="197326"/>
            </a:xfrm>
            <a:custGeom>
              <a:avLst/>
              <a:gdLst>
                <a:gd name="connsiteX0" fmla="*/ 0 w 258358"/>
                <a:gd name="connsiteY0" fmla="*/ 0 h 197326"/>
                <a:gd name="connsiteX1" fmla="*/ 206375 w 258358"/>
                <a:gd name="connsiteY1" fmla="*/ 82550 h 197326"/>
                <a:gd name="connsiteX2" fmla="*/ 257175 w 258358"/>
                <a:gd name="connsiteY2" fmla="*/ 196850 h 197326"/>
                <a:gd name="connsiteX3" fmla="*/ 234950 w 258358"/>
                <a:gd name="connsiteY3" fmla="*/ 120650 h 197326"/>
                <a:gd name="connsiteX4" fmla="*/ 155575 w 258358"/>
                <a:gd name="connsiteY4" fmla="*/ 53975 h 197326"/>
                <a:gd name="connsiteX5" fmla="*/ 250825 w 258358"/>
                <a:gd name="connsiteY5" fmla="*/ 85725 h 197326"/>
                <a:gd name="connsiteX6" fmla="*/ 0 w 258358"/>
                <a:gd name="connsiteY6" fmla="*/ 0 h 19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358" h="197326">
                  <a:moveTo>
                    <a:pt x="0" y="0"/>
                  </a:moveTo>
                  <a:cubicBezTo>
                    <a:pt x="81756" y="24871"/>
                    <a:pt x="163513" y="49742"/>
                    <a:pt x="206375" y="82550"/>
                  </a:cubicBezTo>
                  <a:cubicBezTo>
                    <a:pt x="249238" y="115358"/>
                    <a:pt x="252413" y="190500"/>
                    <a:pt x="257175" y="196850"/>
                  </a:cubicBezTo>
                  <a:cubicBezTo>
                    <a:pt x="261937" y="203200"/>
                    <a:pt x="251883" y="144463"/>
                    <a:pt x="234950" y="120650"/>
                  </a:cubicBezTo>
                  <a:cubicBezTo>
                    <a:pt x="218017" y="96838"/>
                    <a:pt x="152929" y="59796"/>
                    <a:pt x="155575" y="53975"/>
                  </a:cubicBezTo>
                  <a:cubicBezTo>
                    <a:pt x="158221" y="48154"/>
                    <a:pt x="250825" y="85725"/>
                    <a:pt x="250825" y="857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3" name="フリーフォーム 2062">
              <a:extLst>
                <a:ext uri="{FF2B5EF4-FFF2-40B4-BE49-F238E27FC236}">
                  <a16:creationId xmlns:a16="http://schemas.microsoft.com/office/drawing/2014/main" id="{400E0EB6-F5B5-4B67-249D-3E15FEF5BC8F}"/>
                </a:ext>
              </a:extLst>
            </p:cNvPr>
            <p:cNvSpPr/>
            <p:nvPr/>
          </p:nvSpPr>
          <p:spPr>
            <a:xfrm>
              <a:off x="4937573" y="4486273"/>
              <a:ext cx="117806" cy="158997"/>
            </a:xfrm>
            <a:custGeom>
              <a:avLst/>
              <a:gdLst>
                <a:gd name="connsiteX0" fmla="*/ 117027 w 117806"/>
                <a:gd name="connsiteY0" fmla="*/ 2 h 158997"/>
                <a:gd name="connsiteX1" fmla="*/ 94802 w 117806"/>
                <a:gd name="connsiteY1" fmla="*/ 95252 h 158997"/>
                <a:gd name="connsiteX2" fmla="*/ 2727 w 117806"/>
                <a:gd name="connsiteY2" fmla="*/ 155577 h 158997"/>
                <a:gd name="connsiteX3" fmla="*/ 24952 w 117806"/>
                <a:gd name="connsiteY3" fmla="*/ 149227 h 158997"/>
                <a:gd name="connsiteX4" fmla="*/ 31302 w 117806"/>
                <a:gd name="connsiteY4" fmla="*/ 130177 h 158997"/>
                <a:gd name="connsiteX5" fmla="*/ 75752 w 117806"/>
                <a:gd name="connsiteY5" fmla="*/ 92077 h 158997"/>
                <a:gd name="connsiteX6" fmla="*/ 117027 w 117806"/>
                <a:gd name="connsiteY6" fmla="*/ 2 h 15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806" h="158997">
                  <a:moveTo>
                    <a:pt x="117027" y="2"/>
                  </a:moveTo>
                  <a:cubicBezTo>
                    <a:pt x="120202" y="531"/>
                    <a:pt x="113852" y="69323"/>
                    <a:pt x="94802" y="95252"/>
                  </a:cubicBezTo>
                  <a:cubicBezTo>
                    <a:pt x="75752" y="121181"/>
                    <a:pt x="14369" y="146581"/>
                    <a:pt x="2727" y="155577"/>
                  </a:cubicBezTo>
                  <a:cubicBezTo>
                    <a:pt x="-8915" y="164573"/>
                    <a:pt x="20190" y="153460"/>
                    <a:pt x="24952" y="149227"/>
                  </a:cubicBezTo>
                  <a:cubicBezTo>
                    <a:pt x="29714" y="144994"/>
                    <a:pt x="22835" y="139702"/>
                    <a:pt x="31302" y="130177"/>
                  </a:cubicBezTo>
                  <a:cubicBezTo>
                    <a:pt x="39769" y="120652"/>
                    <a:pt x="64639" y="110598"/>
                    <a:pt x="75752" y="92077"/>
                  </a:cubicBezTo>
                  <a:cubicBezTo>
                    <a:pt x="86864" y="73556"/>
                    <a:pt x="113852" y="-527"/>
                    <a:pt x="11702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4" name="フリーフォーム 2063">
              <a:extLst>
                <a:ext uri="{FF2B5EF4-FFF2-40B4-BE49-F238E27FC236}">
                  <a16:creationId xmlns:a16="http://schemas.microsoft.com/office/drawing/2014/main" id="{70220928-FC8C-C67F-9E96-743C17EE8160}"/>
                </a:ext>
              </a:extLst>
            </p:cNvPr>
            <p:cNvSpPr/>
            <p:nvPr/>
          </p:nvSpPr>
          <p:spPr>
            <a:xfrm>
              <a:off x="4793135" y="4486238"/>
              <a:ext cx="339849" cy="208460"/>
            </a:xfrm>
            <a:custGeom>
              <a:avLst/>
              <a:gdLst>
                <a:gd name="connsiteX0" fmla="*/ 242415 w 339849"/>
                <a:gd name="connsiteY0" fmla="*/ 37 h 208460"/>
                <a:gd name="connsiteX1" fmla="*/ 286865 w 339849"/>
                <a:gd name="connsiteY1" fmla="*/ 66712 h 208460"/>
                <a:gd name="connsiteX2" fmla="*/ 242415 w 339849"/>
                <a:gd name="connsiteY2" fmla="*/ 117512 h 208460"/>
                <a:gd name="connsiteX3" fmla="*/ 1115 w 339849"/>
                <a:gd name="connsiteY3" fmla="*/ 206412 h 208460"/>
                <a:gd name="connsiteX4" fmla="*/ 159865 w 339849"/>
                <a:gd name="connsiteY4" fmla="*/ 174662 h 208460"/>
                <a:gd name="connsiteX5" fmla="*/ 334490 w 339849"/>
                <a:gd name="connsiteY5" fmla="*/ 114337 h 208460"/>
                <a:gd name="connsiteX6" fmla="*/ 293215 w 339849"/>
                <a:gd name="connsiteY6" fmla="*/ 95287 h 208460"/>
                <a:gd name="connsiteX7" fmla="*/ 274165 w 339849"/>
                <a:gd name="connsiteY7" fmla="*/ 57187 h 208460"/>
                <a:gd name="connsiteX8" fmla="*/ 242415 w 339849"/>
                <a:gd name="connsiteY8" fmla="*/ 37 h 20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849" h="208460">
                  <a:moveTo>
                    <a:pt x="242415" y="37"/>
                  </a:moveTo>
                  <a:cubicBezTo>
                    <a:pt x="244532" y="1625"/>
                    <a:pt x="286865" y="47133"/>
                    <a:pt x="286865" y="66712"/>
                  </a:cubicBezTo>
                  <a:cubicBezTo>
                    <a:pt x="286865" y="86291"/>
                    <a:pt x="290040" y="94229"/>
                    <a:pt x="242415" y="117512"/>
                  </a:cubicBezTo>
                  <a:cubicBezTo>
                    <a:pt x="194790" y="140795"/>
                    <a:pt x="14873" y="196887"/>
                    <a:pt x="1115" y="206412"/>
                  </a:cubicBezTo>
                  <a:cubicBezTo>
                    <a:pt x="-12643" y="215937"/>
                    <a:pt x="104303" y="190008"/>
                    <a:pt x="159865" y="174662"/>
                  </a:cubicBezTo>
                  <a:cubicBezTo>
                    <a:pt x="215427" y="159316"/>
                    <a:pt x="312265" y="127566"/>
                    <a:pt x="334490" y="114337"/>
                  </a:cubicBezTo>
                  <a:cubicBezTo>
                    <a:pt x="356715" y="101108"/>
                    <a:pt x="303269" y="104812"/>
                    <a:pt x="293215" y="95287"/>
                  </a:cubicBezTo>
                  <a:cubicBezTo>
                    <a:pt x="283161" y="85762"/>
                    <a:pt x="274165" y="57187"/>
                    <a:pt x="274165" y="57187"/>
                  </a:cubicBezTo>
                  <a:cubicBezTo>
                    <a:pt x="270461" y="47662"/>
                    <a:pt x="240298" y="-1551"/>
                    <a:pt x="242415" y="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5" name="フリーフォーム 2064">
              <a:extLst>
                <a:ext uri="{FF2B5EF4-FFF2-40B4-BE49-F238E27FC236}">
                  <a16:creationId xmlns:a16="http://schemas.microsoft.com/office/drawing/2014/main" id="{631B3EB9-A680-4372-8809-BA2B5E289064}"/>
                </a:ext>
              </a:extLst>
            </p:cNvPr>
            <p:cNvSpPr/>
            <p:nvPr/>
          </p:nvSpPr>
          <p:spPr>
            <a:xfrm>
              <a:off x="4472337" y="4422434"/>
              <a:ext cx="876643" cy="308082"/>
            </a:xfrm>
            <a:custGeom>
              <a:avLst/>
              <a:gdLst>
                <a:gd name="connsiteX0" fmla="*/ 1238 w 876643"/>
                <a:gd name="connsiteY0" fmla="*/ 152741 h 308082"/>
                <a:gd name="connsiteX1" fmla="*/ 166338 w 876643"/>
                <a:gd name="connsiteY1" fmla="*/ 270216 h 308082"/>
                <a:gd name="connsiteX2" fmla="*/ 423513 w 876643"/>
                <a:gd name="connsiteY2" fmla="*/ 260691 h 308082"/>
                <a:gd name="connsiteX3" fmla="*/ 267938 w 876643"/>
                <a:gd name="connsiteY3" fmla="*/ 286091 h 308082"/>
                <a:gd name="connsiteX4" fmla="*/ 645763 w 876643"/>
                <a:gd name="connsiteY4" fmla="*/ 159091 h 308082"/>
                <a:gd name="connsiteX5" fmla="*/ 712438 w 876643"/>
                <a:gd name="connsiteY5" fmla="*/ 105116 h 308082"/>
                <a:gd name="connsiteX6" fmla="*/ 810863 w 876643"/>
                <a:gd name="connsiteY6" fmla="*/ 70191 h 308082"/>
                <a:gd name="connsiteX7" fmla="*/ 871188 w 876643"/>
                <a:gd name="connsiteY7" fmla="*/ 341 h 308082"/>
                <a:gd name="connsiteX8" fmla="*/ 671163 w 876643"/>
                <a:gd name="connsiteY8" fmla="*/ 101941 h 308082"/>
                <a:gd name="connsiteX9" fmla="*/ 617188 w 876643"/>
                <a:gd name="connsiteY9" fmla="*/ 174966 h 308082"/>
                <a:gd name="connsiteX10" fmla="*/ 391763 w 876643"/>
                <a:gd name="connsiteY10" fmla="*/ 298791 h 308082"/>
                <a:gd name="connsiteX11" fmla="*/ 252063 w 876643"/>
                <a:gd name="connsiteY11" fmla="*/ 298791 h 308082"/>
                <a:gd name="connsiteX12" fmla="*/ 264763 w 876643"/>
                <a:gd name="connsiteY12" fmla="*/ 295616 h 308082"/>
                <a:gd name="connsiteX13" fmla="*/ 99663 w 876643"/>
                <a:gd name="connsiteY13" fmla="*/ 254341 h 308082"/>
                <a:gd name="connsiteX14" fmla="*/ 1238 w 876643"/>
                <a:gd name="connsiteY14" fmla="*/ 152741 h 30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6643" h="308082">
                  <a:moveTo>
                    <a:pt x="1238" y="152741"/>
                  </a:moveTo>
                  <a:cubicBezTo>
                    <a:pt x="12351" y="155387"/>
                    <a:pt x="95959" y="252224"/>
                    <a:pt x="166338" y="270216"/>
                  </a:cubicBezTo>
                  <a:cubicBezTo>
                    <a:pt x="236717" y="288208"/>
                    <a:pt x="406580" y="258045"/>
                    <a:pt x="423513" y="260691"/>
                  </a:cubicBezTo>
                  <a:cubicBezTo>
                    <a:pt x="440446" y="263337"/>
                    <a:pt x="230896" y="303024"/>
                    <a:pt x="267938" y="286091"/>
                  </a:cubicBezTo>
                  <a:cubicBezTo>
                    <a:pt x="304980" y="269158"/>
                    <a:pt x="571680" y="189253"/>
                    <a:pt x="645763" y="159091"/>
                  </a:cubicBezTo>
                  <a:cubicBezTo>
                    <a:pt x="719846" y="128929"/>
                    <a:pt x="684921" y="119933"/>
                    <a:pt x="712438" y="105116"/>
                  </a:cubicBezTo>
                  <a:cubicBezTo>
                    <a:pt x="739955" y="90299"/>
                    <a:pt x="784405" y="87654"/>
                    <a:pt x="810863" y="70191"/>
                  </a:cubicBezTo>
                  <a:cubicBezTo>
                    <a:pt x="837321" y="52728"/>
                    <a:pt x="894471" y="-4951"/>
                    <a:pt x="871188" y="341"/>
                  </a:cubicBezTo>
                  <a:cubicBezTo>
                    <a:pt x="847905" y="5633"/>
                    <a:pt x="713496" y="72837"/>
                    <a:pt x="671163" y="101941"/>
                  </a:cubicBezTo>
                  <a:cubicBezTo>
                    <a:pt x="628830" y="131045"/>
                    <a:pt x="663755" y="142158"/>
                    <a:pt x="617188" y="174966"/>
                  </a:cubicBezTo>
                  <a:cubicBezTo>
                    <a:pt x="570621" y="207774"/>
                    <a:pt x="452617" y="278154"/>
                    <a:pt x="391763" y="298791"/>
                  </a:cubicBezTo>
                  <a:cubicBezTo>
                    <a:pt x="330909" y="319429"/>
                    <a:pt x="273230" y="299320"/>
                    <a:pt x="252063" y="298791"/>
                  </a:cubicBezTo>
                  <a:cubicBezTo>
                    <a:pt x="230896" y="298262"/>
                    <a:pt x="290163" y="303024"/>
                    <a:pt x="264763" y="295616"/>
                  </a:cubicBezTo>
                  <a:cubicBezTo>
                    <a:pt x="239363" y="288208"/>
                    <a:pt x="143055" y="276566"/>
                    <a:pt x="99663" y="254341"/>
                  </a:cubicBezTo>
                  <a:cubicBezTo>
                    <a:pt x="56271" y="232116"/>
                    <a:pt x="-9875" y="150095"/>
                    <a:pt x="1238" y="152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6" name="フリーフォーム 2065">
              <a:extLst>
                <a:ext uri="{FF2B5EF4-FFF2-40B4-BE49-F238E27FC236}">
                  <a16:creationId xmlns:a16="http://schemas.microsoft.com/office/drawing/2014/main" id="{183AD87E-159E-63D5-2B7F-26674510A1EA}"/>
                </a:ext>
              </a:extLst>
            </p:cNvPr>
            <p:cNvSpPr/>
            <p:nvPr/>
          </p:nvSpPr>
          <p:spPr>
            <a:xfrm>
              <a:off x="4728005" y="4454502"/>
              <a:ext cx="637745" cy="293166"/>
            </a:xfrm>
            <a:custGeom>
              <a:avLst/>
              <a:gdLst>
                <a:gd name="connsiteX0" fmla="*/ 637745 w 637745"/>
                <a:gd name="connsiteY0" fmla="*/ 23 h 293166"/>
                <a:gd name="connsiteX1" fmla="*/ 469470 w 637745"/>
                <a:gd name="connsiteY1" fmla="*/ 104798 h 293166"/>
                <a:gd name="connsiteX2" fmla="*/ 558370 w 637745"/>
                <a:gd name="connsiteY2" fmla="*/ 82573 h 293166"/>
                <a:gd name="connsiteX3" fmla="*/ 313895 w 637745"/>
                <a:gd name="connsiteY3" fmla="*/ 212748 h 293166"/>
                <a:gd name="connsiteX4" fmla="*/ 120220 w 637745"/>
                <a:gd name="connsiteY4" fmla="*/ 273073 h 293166"/>
                <a:gd name="connsiteX5" fmla="*/ 9095 w 637745"/>
                <a:gd name="connsiteY5" fmla="*/ 288948 h 293166"/>
                <a:gd name="connsiteX6" fmla="*/ 358345 w 637745"/>
                <a:gd name="connsiteY6" fmla="*/ 203223 h 293166"/>
                <a:gd name="connsiteX7" fmla="*/ 301195 w 637745"/>
                <a:gd name="connsiteY7" fmla="*/ 193698 h 293166"/>
                <a:gd name="connsiteX8" fmla="*/ 444070 w 637745"/>
                <a:gd name="connsiteY8" fmla="*/ 111148 h 293166"/>
                <a:gd name="connsiteX9" fmla="*/ 469470 w 637745"/>
                <a:gd name="connsiteY9" fmla="*/ 95273 h 293166"/>
                <a:gd name="connsiteX10" fmla="*/ 637745 w 637745"/>
                <a:gd name="connsiteY10" fmla="*/ 23 h 29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745" h="293166">
                  <a:moveTo>
                    <a:pt x="637745" y="23"/>
                  </a:moveTo>
                  <a:cubicBezTo>
                    <a:pt x="637745" y="1610"/>
                    <a:pt x="482699" y="91040"/>
                    <a:pt x="469470" y="104798"/>
                  </a:cubicBezTo>
                  <a:cubicBezTo>
                    <a:pt x="456241" y="118556"/>
                    <a:pt x="584299" y="64581"/>
                    <a:pt x="558370" y="82573"/>
                  </a:cubicBezTo>
                  <a:cubicBezTo>
                    <a:pt x="532441" y="100565"/>
                    <a:pt x="386920" y="180998"/>
                    <a:pt x="313895" y="212748"/>
                  </a:cubicBezTo>
                  <a:cubicBezTo>
                    <a:pt x="240870" y="244498"/>
                    <a:pt x="171020" y="260373"/>
                    <a:pt x="120220" y="273073"/>
                  </a:cubicBezTo>
                  <a:cubicBezTo>
                    <a:pt x="69420" y="285773"/>
                    <a:pt x="-30593" y="300590"/>
                    <a:pt x="9095" y="288948"/>
                  </a:cubicBezTo>
                  <a:cubicBezTo>
                    <a:pt x="48782" y="277306"/>
                    <a:pt x="309662" y="219098"/>
                    <a:pt x="358345" y="203223"/>
                  </a:cubicBezTo>
                  <a:cubicBezTo>
                    <a:pt x="407028" y="187348"/>
                    <a:pt x="286907" y="209044"/>
                    <a:pt x="301195" y="193698"/>
                  </a:cubicBezTo>
                  <a:cubicBezTo>
                    <a:pt x="315482" y="178352"/>
                    <a:pt x="416024" y="127552"/>
                    <a:pt x="444070" y="111148"/>
                  </a:cubicBezTo>
                  <a:cubicBezTo>
                    <a:pt x="472116" y="94744"/>
                    <a:pt x="437720" y="111148"/>
                    <a:pt x="469470" y="95273"/>
                  </a:cubicBezTo>
                  <a:cubicBezTo>
                    <a:pt x="501220" y="79398"/>
                    <a:pt x="637745" y="-1564"/>
                    <a:pt x="637745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7" name="フリーフォーム 2066">
              <a:extLst>
                <a:ext uri="{FF2B5EF4-FFF2-40B4-BE49-F238E27FC236}">
                  <a16:creationId xmlns:a16="http://schemas.microsoft.com/office/drawing/2014/main" id="{373B301D-6B5F-1C23-B6A2-D4536623A946}"/>
                </a:ext>
              </a:extLst>
            </p:cNvPr>
            <p:cNvSpPr/>
            <p:nvPr/>
          </p:nvSpPr>
          <p:spPr>
            <a:xfrm>
              <a:off x="4283886" y="4529383"/>
              <a:ext cx="278670" cy="306144"/>
            </a:xfrm>
            <a:custGeom>
              <a:avLst/>
              <a:gdLst>
                <a:gd name="connsiteX0" fmla="*/ 5539 w 278670"/>
                <a:gd name="connsiteY0" fmla="*/ 1342 h 306144"/>
                <a:gd name="connsiteX1" fmla="*/ 151589 w 278670"/>
                <a:gd name="connsiteY1" fmla="*/ 102942 h 306144"/>
                <a:gd name="connsiteX2" fmla="*/ 161114 w 278670"/>
                <a:gd name="connsiteY2" fmla="*/ 188667 h 306144"/>
                <a:gd name="connsiteX3" fmla="*/ 221439 w 278670"/>
                <a:gd name="connsiteY3" fmla="*/ 185492 h 306144"/>
                <a:gd name="connsiteX4" fmla="*/ 278589 w 278670"/>
                <a:gd name="connsiteY4" fmla="*/ 198192 h 306144"/>
                <a:gd name="connsiteX5" fmla="*/ 208739 w 278670"/>
                <a:gd name="connsiteY5" fmla="*/ 214067 h 306144"/>
                <a:gd name="connsiteX6" fmla="*/ 208739 w 278670"/>
                <a:gd name="connsiteY6" fmla="*/ 306142 h 306144"/>
                <a:gd name="connsiteX7" fmla="*/ 234139 w 278670"/>
                <a:gd name="connsiteY7" fmla="*/ 210892 h 306144"/>
                <a:gd name="connsiteX8" fmla="*/ 256364 w 278670"/>
                <a:gd name="connsiteY8" fmla="*/ 201367 h 306144"/>
                <a:gd name="connsiteX9" fmla="*/ 161114 w 278670"/>
                <a:gd name="connsiteY9" fmla="*/ 115642 h 306144"/>
                <a:gd name="connsiteX10" fmla="*/ 196039 w 278670"/>
                <a:gd name="connsiteY10" fmla="*/ 118817 h 306144"/>
                <a:gd name="connsiteX11" fmla="*/ 113489 w 278670"/>
                <a:gd name="connsiteY11" fmla="*/ 77542 h 306144"/>
                <a:gd name="connsiteX12" fmla="*/ 37289 w 278670"/>
                <a:gd name="connsiteY12" fmla="*/ 45792 h 306144"/>
                <a:gd name="connsiteX13" fmla="*/ 5539 w 278670"/>
                <a:gd name="connsiteY13" fmla="*/ 1342 h 3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8670" h="306144">
                  <a:moveTo>
                    <a:pt x="5539" y="1342"/>
                  </a:moveTo>
                  <a:cubicBezTo>
                    <a:pt x="24589" y="10867"/>
                    <a:pt x="125660" y="71721"/>
                    <a:pt x="151589" y="102942"/>
                  </a:cubicBezTo>
                  <a:cubicBezTo>
                    <a:pt x="177518" y="134163"/>
                    <a:pt x="149472" y="174909"/>
                    <a:pt x="161114" y="188667"/>
                  </a:cubicBezTo>
                  <a:cubicBezTo>
                    <a:pt x="172756" y="202425"/>
                    <a:pt x="201860" y="183905"/>
                    <a:pt x="221439" y="185492"/>
                  </a:cubicBezTo>
                  <a:cubicBezTo>
                    <a:pt x="241018" y="187079"/>
                    <a:pt x="280706" y="193430"/>
                    <a:pt x="278589" y="198192"/>
                  </a:cubicBezTo>
                  <a:cubicBezTo>
                    <a:pt x="276472" y="202954"/>
                    <a:pt x="220381" y="196075"/>
                    <a:pt x="208739" y="214067"/>
                  </a:cubicBezTo>
                  <a:cubicBezTo>
                    <a:pt x="197097" y="232059"/>
                    <a:pt x="204506" y="306671"/>
                    <a:pt x="208739" y="306142"/>
                  </a:cubicBezTo>
                  <a:cubicBezTo>
                    <a:pt x="212972" y="305613"/>
                    <a:pt x="226202" y="228354"/>
                    <a:pt x="234139" y="210892"/>
                  </a:cubicBezTo>
                  <a:cubicBezTo>
                    <a:pt x="242076" y="193430"/>
                    <a:pt x="268535" y="217242"/>
                    <a:pt x="256364" y="201367"/>
                  </a:cubicBezTo>
                  <a:cubicBezTo>
                    <a:pt x="244193" y="185492"/>
                    <a:pt x="171168" y="129400"/>
                    <a:pt x="161114" y="115642"/>
                  </a:cubicBezTo>
                  <a:cubicBezTo>
                    <a:pt x="151060" y="101884"/>
                    <a:pt x="203976" y="125167"/>
                    <a:pt x="196039" y="118817"/>
                  </a:cubicBezTo>
                  <a:cubicBezTo>
                    <a:pt x="188102" y="112467"/>
                    <a:pt x="139947" y="89713"/>
                    <a:pt x="113489" y="77542"/>
                  </a:cubicBezTo>
                  <a:cubicBezTo>
                    <a:pt x="87031" y="65371"/>
                    <a:pt x="53164" y="55846"/>
                    <a:pt x="37289" y="45792"/>
                  </a:cubicBezTo>
                  <a:cubicBezTo>
                    <a:pt x="21414" y="35738"/>
                    <a:pt x="-13511" y="-8183"/>
                    <a:pt x="5539" y="13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8" name="フリーフォーム 2067">
              <a:extLst>
                <a:ext uri="{FF2B5EF4-FFF2-40B4-BE49-F238E27FC236}">
                  <a16:creationId xmlns:a16="http://schemas.microsoft.com/office/drawing/2014/main" id="{B92632F7-A5DD-3604-1DD7-745877F97C8B}"/>
                </a:ext>
              </a:extLst>
            </p:cNvPr>
            <p:cNvSpPr/>
            <p:nvPr/>
          </p:nvSpPr>
          <p:spPr>
            <a:xfrm>
              <a:off x="4501803" y="4467222"/>
              <a:ext cx="848215" cy="422351"/>
            </a:xfrm>
            <a:custGeom>
              <a:avLst/>
              <a:gdLst>
                <a:gd name="connsiteX0" fmla="*/ 848072 w 848215"/>
                <a:gd name="connsiteY0" fmla="*/ 3 h 422351"/>
                <a:gd name="connsiteX1" fmla="*/ 740122 w 848215"/>
                <a:gd name="connsiteY1" fmla="*/ 101603 h 422351"/>
                <a:gd name="connsiteX2" fmla="*/ 717897 w 848215"/>
                <a:gd name="connsiteY2" fmla="*/ 219078 h 422351"/>
                <a:gd name="connsiteX3" fmla="*/ 702022 w 848215"/>
                <a:gd name="connsiteY3" fmla="*/ 209553 h 422351"/>
                <a:gd name="connsiteX4" fmla="*/ 533747 w 848215"/>
                <a:gd name="connsiteY4" fmla="*/ 333378 h 422351"/>
                <a:gd name="connsiteX5" fmla="*/ 568672 w 848215"/>
                <a:gd name="connsiteY5" fmla="*/ 330203 h 422351"/>
                <a:gd name="connsiteX6" fmla="*/ 336897 w 848215"/>
                <a:gd name="connsiteY6" fmla="*/ 422278 h 422351"/>
                <a:gd name="connsiteX7" fmla="*/ 448022 w 848215"/>
                <a:gd name="connsiteY7" fmla="*/ 346078 h 422351"/>
                <a:gd name="connsiteX8" fmla="*/ 416272 w 848215"/>
                <a:gd name="connsiteY8" fmla="*/ 365128 h 422351"/>
                <a:gd name="connsiteX9" fmla="*/ 314672 w 848215"/>
                <a:gd name="connsiteY9" fmla="*/ 412753 h 422351"/>
                <a:gd name="connsiteX10" fmla="*/ 162272 w 848215"/>
                <a:gd name="connsiteY10" fmla="*/ 400053 h 422351"/>
                <a:gd name="connsiteX11" fmla="*/ 184497 w 848215"/>
                <a:gd name="connsiteY11" fmla="*/ 400053 h 422351"/>
                <a:gd name="connsiteX12" fmla="*/ 95597 w 848215"/>
                <a:gd name="connsiteY12" fmla="*/ 374653 h 422351"/>
                <a:gd name="connsiteX13" fmla="*/ 25747 w 848215"/>
                <a:gd name="connsiteY13" fmla="*/ 298453 h 422351"/>
                <a:gd name="connsiteX14" fmla="*/ 347 w 848215"/>
                <a:gd name="connsiteY14" fmla="*/ 320678 h 422351"/>
                <a:gd name="connsiteX15" fmla="*/ 25747 w 848215"/>
                <a:gd name="connsiteY15" fmla="*/ 279403 h 422351"/>
                <a:gd name="connsiteX16" fmla="*/ 184497 w 848215"/>
                <a:gd name="connsiteY16" fmla="*/ 412753 h 422351"/>
                <a:gd name="connsiteX17" fmla="*/ 213072 w 848215"/>
                <a:gd name="connsiteY17" fmla="*/ 374653 h 422351"/>
                <a:gd name="connsiteX18" fmla="*/ 495647 w 848215"/>
                <a:gd name="connsiteY18" fmla="*/ 342903 h 422351"/>
                <a:gd name="connsiteX19" fmla="*/ 540097 w 848215"/>
                <a:gd name="connsiteY19" fmla="*/ 320678 h 422351"/>
                <a:gd name="connsiteX20" fmla="*/ 622647 w 848215"/>
                <a:gd name="connsiteY20" fmla="*/ 269878 h 422351"/>
                <a:gd name="connsiteX21" fmla="*/ 705197 w 848215"/>
                <a:gd name="connsiteY21" fmla="*/ 193678 h 422351"/>
                <a:gd name="connsiteX22" fmla="*/ 625822 w 848215"/>
                <a:gd name="connsiteY22" fmla="*/ 225428 h 422351"/>
                <a:gd name="connsiteX23" fmla="*/ 714722 w 848215"/>
                <a:gd name="connsiteY23" fmla="*/ 104778 h 422351"/>
                <a:gd name="connsiteX24" fmla="*/ 848072 w 848215"/>
                <a:gd name="connsiteY24" fmla="*/ 3 h 42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48215" h="422351">
                  <a:moveTo>
                    <a:pt x="848072" y="3"/>
                  </a:moveTo>
                  <a:cubicBezTo>
                    <a:pt x="852305" y="-526"/>
                    <a:pt x="761818" y="65091"/>
                    <a:pt x="740122" y="101603"/>
                  </a:cubicBezTo>
                  <a:cubicBezTo>
                    <a:pt x="718426" y="138115"/>
                    <a:pt x="724247" y="201086"/>
                    <a:pt x="717897" y="219078"/>
                  </a:cubicBezTo>
                  <a:cubicBezTo>
                    <a:pt x="711547" y="237070"/>
                    <a:pt x="732714" y="190503"/>
                    <a:pt x="702022" y="209553"/>
                  </a:cubicBezTo>
                  <a:cubicBezTo>
                    <a:pt x="671330" y="228603"/>
                    <a:pt x="555972" y="313270"/>
                    <a:pt x="533747" y="333378"/>
                  </a:cubicBezTo>
                  <a:cubicBezTo>
                    <a:pt x="511522" y="353486"/>
                    <a:pt x="601480" y="315386"/>
                    <a:pt x="568672" y="330203"/>
                  </a:cubicBezTo>
                  <a:cubicBezTo>
                    <a:pt x="535864" y="345020"/>
                    <a:pt x="357005" y="419632"/>
                    <a:pt x="336897" y="422278"/>
                  </a:cubicBezTo>
                  <a:cubicBezTo>
                    <a:pt x="316789" y="424924"/>
                    <a:pt x="434793" y="355603"/>
                    <a:pt x="448022" y="346078"/>
                  </a:cubicBezTo>
                  <a:cubicBezTo>
                    <a:pt x="461251" y="336553"/>
                    <a:pt x="438497" y="354016"/>
                    <a:pt x="416272" y="365128"/>
                  </a:cubicBezTo>
                  <a:cubicBezTo>
                    <a:pt x="394047" y="376240"/>
                    <a:pt x="357005" y="406932"/>
                    <a:pt x="314672" y="412753"/>
                  </a:cubicBezTo>
                  <a:cubicBezTo>
                    <a:pt x="272339" y="418574"/>
                    <a:pt x="183968" y="402170"/>
                    <a:pt x="162272" y="400053"/>
                  </a:cubicBezTo>
                  <a:cubicBezTo>
                    <a:pt x="140576" y="397936"/>
                    <a:pt x="195609" y="404286"/>
                    <a:pt x="184497" y="400053"/>
                  </a:cubicBezTo>
                  <a:cubicBezTo>
                    <a:pt x="173384" y="395820"/>
                    <a:pt x="122055" y="391586"/>
                    <a:pt x="95597" y="374653"/>
                  </a:cubicBezTo>
                  <a:cubicBezTo>
                    <a:pt x="69139" y="357720"/>
                    <a:pt x="41622" y="307449"/>
                    <a:pt x="25747" y="298453"/>
                  </a:cubicBezTo>
                  <a:cubicBezTo>
                    <a:pt x="9872" y="289457"/>
                    <a:pt x="347" y="323853"/>
                    <a:pt x="347" y="320678"/>
                  </a:cubicBezTo>
                  <a:cubicBezTo>
                    <a:pt x="347" y="317503"/>
                    <a:pt x="-4945" y="264057"/>
                    <a:pt x="25747" y="279403"/>
                  </a:cubicBezTo>
                  <a:cubicBezTo>
                    <a:pt x="56439" y="294749"/>
                    <a:pt x="153276" y="396878"/>
                    <a:pt x="184497" y="412753"/>
                  </a:cubicBezTo>
                  <a:cubicBezTo>
                    <a:pt x="215718" y="428628"/>
                    <a:pt x="161214" y="386295"/>
                    <a:pt x="213072" y="374653"/>
                  </a:cubicBezTo>
                  <a:cubicBezTo>
                    <a:pt x="264930" y="363011"/>
                    <a:pt x="441143" y="351899"/>
                    <a:pt x="495647" y="342903"/>
                  </a:cubicBezTo>
                  <a:cubicBezTo>
                    <a:pt x="550151" y="333907"/>
                    <a:pt x="518930" y="332849"/>
                    <a:pt x="540097" y="320678"/>
                  </a:cubicBezTo>
                  <a:cubicBezTo>
                    <a:pt x="561264" y="308507"/>
                    <a:pt x="595130" y="291045"/>
                    <a:pt x="622647" y="269878"/>
                  </a:cubicBezTo>
                  <a:cubicBezTo>
                    <a:pt x="650164" y="248711"/>
                    <a:pt x="704668" y="201086"/>
                    <a:pt x="705197" y="193678"/>
                  </a:cubicBezTo>
                  <a:cubicBezTo>
                    <a:pt x="705726" y="186270"/>
                    <a:pt x="624235" y="240245"/>
                    <a:pt x="625822" y="225428"/>
                  </a:cubicBezTo>
                  <a:cubicBezTo>
                    <a:pt x="627409" y="210611"/>
                    <a:pt x="677151" y="143936"/>
                    <a:pt x="714722" y="104778"/>
                  </a:cubicBezTo>
                  <a:cubicBezTo>
                    <a:pt x="752293" y="65620"/>
                    <a:pt x="843839" y="532"/>
                    <a:pt x="848072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9" name="フリーフォーム 2068">
              <a:extLst>
                <a:ext uri="{FF2B5EF4-FFF2-40B4-BE49-F238E27FC236}">
                  <a16:creationId xmlns:a16="http://schemas.microsoft.com/office/drawing/2014/main" id="{954E28E8-BFC4-14CA-4D98-C4982B473E49}"/>
                </a:ext>
              </a:extLst>
            </p:cNvPr>
            <p:cNvSpPr/>
            <p:nvPr/>
          </p:nvSpPr>
          <p:spPr>
            <a:xfrm>
              <a:off x="4223915" y="4628938"/>
              <a:ext cx="287904" cy="1086501"/>
            </a:xfrm>
            <a:custGeom>
              <a:avLst/>
              <a:gdLst>
                <a:gd name="connsiteX0" fmla="*/ 287760 w 287904"/>
                <a:gd name="connsiteY0" fmla="*/ 212 h 1086501"/>
                <a:gd name="connsiteX1" fmla="*/ 17885 w 287904"/>
                <a:gd name="connsiteY1" fmla="*/ 85937 h 1086501"/>
                <a:gd name="connsiteX2" fmla="*/ 94085 w 287904"/>
                <a:gd name="connsiteY2" fmla="*/ 82762 h 1086501"/>
                <a:gd name="connsiteX3" fmla="*/ 71860 w 287904"/>
                <a:gd name="connsiteY3" fmla="*/ 85937 h 1086501"/>
                <a:gd name="connsiteX4" fmla="*/ 46460 w 287904"/>
                <a:gd name="connsiteY4" fmla="*/ 127212 h 1086501"/>
                <a:gd name="connsiteX5" fmla="*/ 40110 w 287904"/>
                <a:gd name="connsiteY5" fmla="*/ 190712 h 1086501"/>
                <a:gd name="connsiteX6" fmla="*/ 49635 w 287904"/>
                <a:gd name="connsiteY6" fmla="*/ 219287 h 1086501"/>
                <a:gd name="connsiteX7" fmla="*/ 36935 w 287904"/>
                <a:gd name="connsiteY7" fmla="*/ 378037 h 1086501"/>
                <a:gd name="connsiteX8" fmla="*/ 62335 w 287904"/>
                <a:gd name="connsiteY8" fmla="*/ 606637 h 1086501"/>
                <a:gd name="connsiteX9" fmla="*/ 59160 w 287904"/>
                <a:gd name="connsiteY9" fmla="*/ 590762 h 1086501"/>
                <a:gd name="connsiteX10" fmla="*/ 109960 w 287904"/>
                <a:gd name="connsiteY10" fmla="*/ 854287 h 1086501"/>
                <a:gd name="connsiteX11" fmla="*/ 97260 w 287904"/>
                <a:gd name="connsiteY11" fmla="*/ 905087 h 1086501"/>
                <a:gd name="connsiteX12" fmla="*/ 221085 w 287904"/>
                <a:gd name="connsiteY12" fmla="*/ 1086062 h 1086501"/>
                <a:gd name="connsiteX13" fmla="*/ 132185 w 287904"/>
                <a:gd name="connsiteY13" fmla="*/ 933662 h 1086501"/>
                <a:gd name="connsiteX14" fmla="*/ 2010 w 287904"/>
                <a:gd name="connsiteY14" fmla="*/ 339937 h 1086501"/>
                <a:gd name="connsiteX15" fmla="*/ 52810 w 287904"/>
                <a:gd name="connsiteY15" fmla="*/ 317712 h 1086501"/>
                <a:gd name="connsiteX16" fmla="*/ 49635 w 287904"/>
                <a:gd name="connsiteY16" fmla="*/ 76412 h 1086501"/>
                <a:gd name="connsiteX17" fmla="*/ 55985 w 287904"/>
                <a:gd name="connsiteY17" fmla="*/ 114512 h 1086501"/>
                <a:gd name="connsiteX18" fmla="*/ 287760 w 287904"/>
                <a:gd name="connsiteY18" fmla="*/ 212 h 108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7904" h="1086501">
                  <a:moveTo>
                    <a:pt x="287760" y="212"/>
                  </a:moveTo>
                  <a:cubicBezTo>
                    <a:pt x="281410" y="-4550"/>
                    <a:pt x="50164" y="72179"/>
                    <a:pt x="17885" y="85937"/>
                  </a:cubicBezTo>
                  <a:cubicBezTo>
                    <a:pt x="-14394" y="99695"/>
                    <a:pt x="85089" y="82762"/>
                    <a:pt x="94085" y="82762"/>
                  </a:cubicBezTo>
                  <a:cubicBezTo>
                    <a:pt x="103081" y="82762"/>
                    <a:pt x="79797" y="78529"/>
                    <a:pt x="71860" y="85937"/>
                  </a:cubicBezTo>
                  <a:cubicBezTo>
                    <a:pt x="63922" y="93345"/>
                    <a:pt x="51752" y="109750"/>
                    <a:pt x="46460" y="127212"/>
                  </a:cubicBezTo>
                  <a:cubicBezTo>
                    <a:pt x="41168" y="144674"/>
                    <a:pt x="39581" y="175366"/>
                    <a:pt x="40110" y="190712"/>
                  </a:cubicBezTo>
                  <a:cubicBezTo>
                    <a:pt x="40639" y="206058"/>
                    <a:pt x="50164" y="188066"/>
                    <a:pt x="49635" y="219287"/>
                  </a:cubicBezTo>
                  <a:cubicBezTo>
                    <a:pt x="49106" y="250508"/>
                    <a:pt x="34818" y="313479"/>
                    <a:pt x="36935" y="378037"/>
                  </a:cubicBezTo>
                  <a:cubicBezTo>
                    <a:pt x="39052" y="442595"/>
                    <a:pt x="58631" y="571183"/>
                    <a:pt x="62335" y="606637"/>
                  </a:cubicBezTo>
                  <a:cubicBezTo>
                    <a:pt x="66039" y="642091"/>
                    <a:pt x="51223" y="549487"/>
                    <a:pt x="59160" y="590762"/>
                  </a:cubicBezTo>
                  <a:cubicBezTo>
                    <a:pt x="67097" y="632037"/>
                    <a:pt x="103610" y="801900"/>
                    <a:pt x="109960" y="854287"/>
                  </a:cubicBezTo>
                  <a:cubicBezTo>
                    <a:pt x="116310" y="906674"/>
                    <a:pt x="78739" y="866458"/>
                    <a:pt x="97260" y="905087"/>
                  </a:cubicBezTo>
                  <a:cubicBezTo>
                    <a:pt x="115781" y="943716"/>
                    <a:pt x="215264" y="1081300"/>
                    <a:pt x="221085" y="1086062"/>
                  </a:cubicBezTo>
                  <a:cubicBezTo>
                    <a:pt x="226906" y="1090824"/>
                    <a:pt x="168697" y="1058016"/>
                    <a:pt x="132185" y="933662"/>
                  </a:cubicBezTo>
                  <a:cubicBezTo>
                    <a:pt x="95673" y="809308"/>
                    <a:pt x="15239" y="442595"/>
                    <a:pt x="2010" y="339937"/>
                  </a:cubicBezTo>
                  <a:cubicBezTo>
                    <a:pt x="-11219" y="237279"/>
                    <a:pt x="44872" y="361633"/>
                    <a:pt x="52810" y="317712"/>
                  </a:cubicBezTo>
                  <a:cubicBezTo>
                    <a:pt x="60747" y="273791"/>
                    <a:pt x="49106" y="110279"/>
                    <a:pt x="49635" y="76412"/>
                  </a:cubicBezTo>
                  <a:cubicBezTo>
                    <a:pt x="50164" y="42545"/>
                    <a:pt x="22647" y="127212"/>
                    <a:pt x="55985" y="114512"/>
                  </a:cubicBezTo>
                  <a:cubicBezTo>
                    <a:pt x="89322" y="101812"/>
                    <a:pt x="294110" y="4974"/>
                    <a:pt x="287760" y="2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0" name="フリーフォーム 2069">
              <a:extLst>
                <a:ext uri="{FF2B5EF4-FFF2-40B4-BE49-F238E27FC236}">
                  <a16:creationId xmlns:a16="http://schemas.microsoft.com/office/drawing/2014/main" id="{9290BC91-F7C0-A9E4-4DB9-53F44A264DAF}"/>
                </a:ext>
              </a:extLst>
            </p:cNvPr>
            <p:cNvSpPr/>
            <p:nvPr/>
          </p:nvSpPr>
          <p:spPr>
            <a:xfrm>
              <a:off x="5118091" y="4575141"/>
              <a:ext cx="279508" cy="793800"/>
            </a:xfrm>
            <a:custGeom>
              <a:avLst/>
              <a:gdLst>
                <a:gd name="connsiteX0" fmla="*/ 9 w 279508"/>
                <a:gd name="connsiteY0" fmla="*/ 34 h 793800"/>
                <a:gd name="connsiteX1" fmla="*/ 228609 w 279508"/>
                <a:gd name="connsiteY1" fmla="*/ 66709 h 793800"/>
                <a:gd name="connsiteX2" fmla="*/ 215909 w 279508"/>
                <a:gd name="connsiteY2" fmla="*/ 92109 h 793800"/>
                <a:gd name="connsiteX3" fmla="*/ 238134 w 279508"/>
                <a:gd name="connsiteY3" fmla="*/ 149259 h 793800"/>
                <a:gd name="connsiteX4" fmla="*/ 225434 w 279508"/>
                <a:gd name="connsiteY4" fmla="*/ 142909 h 793800"/>
                <a:gd name="connsiteX5" fmla="*/ 263534 w 279508"/>
                <a:gd name="connsiteY5" fmla="*/ 228634 h 793800"/>
                <a:gd name="connsiteX6" fmla="*/ 260359 w 279508"/>
                <a:gd name="connsiteY6" fmla="*/ 400084 h 793800"/>
                <a:gd name="connsiteX7" fmla="*/ 279409 w 279508"/>
                <a:gd name="connsiteY7" fmla="*/ 393734 h 793800"/>
                <a:gd name="connsiteX8" fmla="*/ 250834 w 279508"/>
                <a:gd name="connsiteY8" fmla="*/ 606459 h 793800"/>
                <a:gd name="connsiteX9" fmla="*/ 244484 w 279508"/>
                <a:gd name="connsiteY9" fmla="*/ 619159 h 793800"/>
                <a:gd name="connsiteX10" fmla="*/ 117484 w 279508"/>
                <a:gd name="connsiteY10" fmla="*/ 742984 h 793800"/>
                <a:gd name="connsiteX11" fmla="*/ 209559 w 279508"/>
                <a:gd name="connsiteY11" fmla="*/ 733459 h 793800"/>
                <a:gd name="connsiteX12" fmla="*/ 209559 w 279508"/>
                <a:gd name="connsiteY12" fmla="*/ 793784 h 793800"/>
                <a:gd name="connsiteX13" fmla="*/ 225434 w 279508"/>
                <a:gd name="connsiteY13" fmla="*/ 739809 h 793800"/>
                <a:gd name="connsiteX14" fmla="*/ 117484 w 279508"/>
                <a:gd name="connsiteY14" fmla="*/ 768384 h 793800"/>
                <a:gd name="connsiteX15" fmla="*/ 250834 w 279508"/>
                <a:gd name="connsiteY15" fmla="*/ 581059 h 793800"/>
                <a:gd name="connsiteX16" fmla="*/ 254009 w 279508"/>
                <a:gd name="connsiteY16" fmla="*/ 311184 h 793800"/>
                <a:gd name="connsiteX17" fmla="*/ 257184 w 279508"/>
                <a:gd name="connsiteY17" fmla="*/ 165134 h 793800"/>
                <a:gd name="connsiteX18" fmla="*/ 254009 w 279508"/>
                <a:gd name="connsiteY18" fmla="*/ 146084 h 793800"/>
                <a:gd name="connsiteX19" fmla="*/ 155584 w 279508"/>
                <a:gd name="connsiteY19" fmla="*/ 85759 h 793800"/>
                <a:gd name="connsiteX20" fmla="*/ 222259 w 279508"/>
                <a:gd name="connsiteY20" fmla="*/ 95284 h 793800"/>
                <a:gd name="connsiteX21" fmla="*/ 104784 w 279508"/>
                <a:gd name="connsiteY21" fmla="*/ 76234 h 793800"/>
                <a:gd name="connsiteX22" fmla="*/ 219084 w 279508"/>
                <a:gd name="connsiteY22" fmla="*/ 76234 h 793800"/>
                <a:gd name="connsiteX23" fmla="*/ 9 w 279508"/>
                <a:gd name="connsiteY23" fmla="*/ 34 h 7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9508" h="793800">
                  <a:moveTo>
                    <a:pt x="9" y="34"/>
                  </a:moveTo>
                  <a:cubicBezTo>
                    <a:pt x="1596" y="-1553"/>
                    <a:pt x="192626" y="51363"/>
                    <a:pt x="228609" y="66709"/>
                  </a:cubicBezTo>
                  <a:cubicBezTo>
                    <a:pt x="264592" y="82055"/>
                    <a:pt x="214322" y="78351"/>
                    <a:pt x="215909" y="92109"/>
                  </a:cubicBezTo>
                  <a:cubicBezTo>
                    <a:pt x="217496" y="105867"/>
                    <a:pt x="236547" y="140792"/>
                    <a:pt x="238134" y="149259"/>
                  </a:cubicBezTo>
                  <a:cubicBezTo>
                    <a:pt x="239721" y="157726"/>
                    <a:pt x="221201" y="129680"/>
                    <a:pt x="225434" y="142909"/>
                  </a:cubicBezTo>
                  <a:cubicBezTo>
                    <a:pt x="229667" y="156138"/>
                    <a:pt x="257713" y="185772"/>
                    <a:pt x="263534" y="228634"/>
                  </a:cubicBezTo>
                  <a:cubicBezTo>
                    <a:pt x="269355" y="271497"/>
                    <a:pt x="257713" y="372567"/>
                    <a:pt x="260359" y="400084"/>
                  </a:cubicBezTo>
                  <a:cubicBezTo>
                    <a:pt x="263005" y="427601"/>
                    <a:pt x="280997" y="359338"/>
                    <a:pt x="279409" y="393734"/>
                  </a:cubicBezTo>
                  <a:cubicBezTo>
                    <a:pt x="277822" y="428130"/>
                    <a:pt x="250834" y="606459"/>
                    <a:pt x="250834" y="606459"/>
                  </a:cubicBezTo>
                  <a:cubicBezTo>
                    <a:pt x="245013" y="644030"/>
                    <a:pt x="266709" y="596405"/>
                    <a:pt x="244484" y="619159"/>
                  </a:cubicBezTo>
                  <a:cubicBezTo>
                    <a:pt x="222259" y="641913"/>
                    <a:pt x="123305" y="723934"/>
                    <a:pt x="117484" y="742984"/>
                  </a:cubicBezTo>
                  <a:cubicBezTo>
                    <a:pt x="111663" y="762034"/>
                    <a:pt x="194213" y="724992"/>
                    <a:pt x="209559" y="733459"/>
                  </a:cubicBezTo>
                  <a:cubicBezTo>
                    <a:pt x="224905" y="741926"/>
                    <a:pt x="206913" y="792726"/>
                    <a:pt x="209559" y="793784"/>
                  </a:cubicBezTo>
                  <a:cubicBezTo>
                    <a:pt x="212205" y="794842"/>
                    <a:pt x="240780" y="744042"/>
                    <a:pt x="225434" y="739809"/>
                  </a:cubicBezTo>
                  <a:cubicBezTo>
                    <a:pt x="210088" y="735576"/>
                    <a:pt x="113251" y="794842"/>
                    <a:pt x="117484" y="768384"/>
                  </a:cubicBezTo>
                  <a:cubicBezTo>
                    <a:pt x="121717" y="741926"/>
                    <a:pt x="228080" y="657259"/>
                    <a:pt x="250834" y="581059"/>
                  </a:cubicBezTo>
                  <a:cubicBezTo>
                    <a:pt x="273588" y="504859"/>
                    <a:pt x="252951" y="380505"/>
                    <a:pt x="254009" y="311184"/>
                  </a:cubicBezTo>
                  <a:cubicBezTo>
                    <a:pt x="255067" y="241863"/>
                    <a:pt x="257184" y="192651"/>
                    <a:pt x="257184" y="165134"/>
                  </a:cubicBezTo>
                  <a:cubicBezTo>
                    <a:pt x="257184" y="137617"/>
                    <a:pt x="270942" y="159313"/>
                    <a:pt x="254009" y="146084"/>
                  </a:cubicBezTo>
                  <a:cubicBezTo>
                    <a:pt x="237076" y="132855"/>
                    <a:pt x="160876" y="94226"/>
                    <a:pt x="155584" y="85759"/>
                  </a:cubicBezTo>
                  <a:cubicBezTo>
                    <a:pt x="150292" y="77292"/>
                    <a:pt x="230726" y="96871"/>
                    <a:pt x="222259" y="95284"/>
                  </a:cubicBezTo>
                  <a:cubicBezTo>
                    <a:pt x="213792" y="93697"/>
                    <a:pt x="105313" y="79409"/>
                    <a:pt x="104784" y="76234"/>
                  </a:cubicBezTo>
                  <a:cubicBezTo>
                    <a:pt x="104255" y="73059"/>
                    <a:pt x="233901" y="86288"/>
                    <a:pt x="219084" y="76234"/>
                  </a:cubicBezTo>
                  <a:cubicBezTo>
                    <a:pt x="204267" y="66180"/>
                    <a:pt x="-1578" y="1621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1" name="フリーフォーム 2070">
              <a:extLst>
                <a:ext uri="{FF2B5EF4-FFF2-40B4-BE49-F238E27FC236}">
                  <a16:creationId xmlns:a16="http://schemas.microsoft.com/office/drawing/2014/main" id="{A28A7D53-BB4B-9FA7-927D-A1B837381C4B}"/>
                </a:ext>
              </a:extLst>
            </p:cNvPr>
            <p:cNvSpPr/>
            <p:nvPr/>
          </p:nvSpPr>
          <p:spPr>
            <a:xfrm>
              <a:off x="3991835" y="4651037"/>
              <a:ext cx="465965" cy="781698"/>
            </a:xfrm>
            <a:custGeom>
              <a:avLst/>
              <a:gdLst>
                <a:gd name="connsiteX0" fmla="*/ 465865 w 465965"/>
                <a:gd name="connsiteY0" fmla="*/ 338 h 781698"/>
                <a:gd name="connsiteX1" fmla="*/ 68990 w 465965"/>
                <a:gd name="connsiteY1" fmla="*/ 130513 h 781698"/>
                <a:gd name="connsiteX2" fmla="*/ 126140 w 465965"/>
                <a:gd name="connsiteY2" fmla="*/ 127338 h 781698"/>
                <a:gd name="connsiteX3" fmla="*/ 37240 w 465965"/>
                <a:gd name="connsiteY3" fmla="*/ 228938 h 781698"/>
                <a:gd name="connsiteX4" fmla="*/ 37240 w 465965"/>
                <a:gd name="connsiteY4" fmla="*/ 292438 h 781698"/>
                <a:gd name="connsiteX5" fmla="*/ 37240 w 465965"/>
                <a:gd name="connsiteY5" fmla="*/ 295613 h 781698"/>
                <a:gd name="connsiteX6" fmla="*/ 78515 w 465965"/>
                <a:gd name="connsiteY6" fmla="*/ 457538 h 781698"/>
                <a:gd name="connsiteX7" fmla="*/ 56290 w 465965"/>
                <a:gd name="connsiteY7" fmla="*/ 435313 h 781698"/>
                <a:gd name="connsiteX8" fmla="*/ 167415 w 465965"/>
                <a:gd name="connsiteY8" fmla="*/ 587713 h 781698"/>
                <a:gd name="connsiteX9" fmla="*/ 126140 w 465965"/>
                <a:gd name="connsiteY9" fmla="*/ 578188 h 781698"/>
                <a:gd name="connsiteX10" fmla="*/ 329340 w 465965"/>
                <a:gd name="connsiteY10" fmla="*/ 775038 h 781698"/>
                <a:gd name="connsiteX11" fmla="*/ 243615 w 465965"/>
                <a:gd name="connsiteY11" fmla="*/ 692488 h 781698"/>
                <a:gd name="connsiteX12" fmla="*/ 18190 w 465965"/>
                <a:gd name="connsiteY12" fmla="*/ 286088 h 781698"/>
                <a:gd name="connsiteX13" fmla="*/ 24540 w 465965"/>
                <a:gd name="connsiteY13" fmla="*/ 279738 h 781698"/>
                <a:gd name="connsiteX14" fmla="*/ 37240 w 465965"/>
                <a:gd name="connsiteY14" fmla="*/ 181313 h 781698"/>
                <a:gd name="connsiteX15" fmla="*/ 27715 w 465965"/>
                <a:gd name="connsiteY15" fmla="*/ 174963 h 781698"/>
                <a:gd name="connsiteX16" fmla="*/ 465865 w 465965"/>
                <a:gd name="connsiteY16" fmla="*/ 338 h 78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5965" h="781698">
                  <a:moveTo>
                    <a:pt x="465865" y="338"/>
                  </a:moveTo>
                  <a:cubicBezTo>
                    <a:pt x="472744" y="-7070"/>
                    <a:pt x="125611" y="109346"/>
                    <a:pt x="68990" y="130513"/>
                  </a:cubicBezTo>
                  <a:cubicBezTo>
                    <a:pt x="12369" y="151680"/>
                    <a:pt x="131432" y="110934"/>
                    <a:pt x="126140" y="127338"/>
                  </a:cubicBezTo>
                  <a:cubicBezTo>
                    <a:pt x="120848" y="143742"/>
                    <a:pt x="52057" y="201421"/>
                    <a:pt x="37240" y="228938"/>
                  </a:cubicBezTo>
                  <a:cubicBezTo>
                    <a:pt x="22423" y="256455"/>
                    <a:pt x="37240" y="292438"/>
                    <a:pt x="37240" y="292438"/>
                  </a:cubicBezTo>
                  <a:cubicBezTo>
                    <a:pt x="37240" y="303550"/>
                    <a:pt x="30361" y="268096"/>
                    <a:pt x="37240" y="295613"/>
                  </a:cubicBezTo>
                  <a:cubicBezTo>
                    <a:pt x="44119" y="323130"/>
                    <a:pt x="75340" y="434255"/>
                    <a:pt x="78515" y="457538"/>
                  </a:cubicBezTo>
                  <a:cubicBezTo>
                    <a:pt x="81690" y="480821"/>
                    <a:pt x="41473" y="413617"/>
                    <a:pt x="56290" y="435313"/>
                  </a:cubicBezTo>
                  <a:cubicBezTo>
                    <a:pt x="71107" y="457009"/>
                    <a:pt x="155773" y="563900"/>
                    <a:pt x="167415" y="587713"/>
                  </a:cubicBezTo>
                  <a:cubicBezTo>
                    <a:pt x="179057" y="611526"/>
                    <a:pt x="99152" y="546967"/>
                    <a:pt x="126140" y="578188"/>
                  </a:cubicBezTo>
                  <a:cubicBezTo>
                    <a:pt x="153128" y="609409"/>
                    <a:pt x="309761" y="755988"/>
                    <a:pt x="329340" y="775038"/>
                  </a:cubicBezTo>
                  <a:cubicBezTo>
                    <a:pt x="348919" y="794088"/>
                    <a:pt x="295473" y="773980"/>
                    <a:pt x="243615" y="692488"/>
                  </a:cubicBezTo>
                  <a:cubicBezTo>
                    <a:pt x="191757" y="610996"/>
                    <a:pt x="54702" y="354880"/>
                    <a:pt x="18190" y="286088"/>
                  </a:cubicBezTo>
                  <a:cubicBezTo>
                    <a:pt x="-18322" y="217296"/>
                    <a:pt x="21365" y="297201"/>
                    <a:pt x="24540" y="279738"/>
                  </a:cubicBezTo>
                  <a:cubicBezTo>
                    <a:pt x="27715" y="262276"/>
                    <a:pt x="37240" y="181313"/>
                    <a:pt x="37240" y="181313"/>
                  </a:cubicBezTo>
                  <a:cubicBezTo>
                    <a:pt x="37769" y="163851"/>
                    <a:pt x="-40018" y="203538"/>
                    <a:pt x="27715" y="174963"/>
                  </a:cubicBezTo>
                  <a:cubicBezTo>
                    <a:pt x="95448" y="146388"/>
                    <a:pt x="458986" y="7746"/>
                    <a:pt x="465865" y="3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2" name="フリーフォーム 2071">
              <a:extLst>
                <a:ext uri="{FF2B5EF4-FFF2-40B4-BE49-F238E27FC236}">
                  <a16:creationId xmlns:a16="http://schemas.microsoft.com/office/drawing/2014/main" id="{234912E6-BBEF-9FEA-3D86-160837FF5C9B}"/>
                </a:ext>
              </a:extLst>
            </p:cNvPr>
            <p:cNvSpPr/>
            <p:nvPr/>
          </p:nvSpPr>
          <p:spPr>
            <a:xfrm>
              <a:off x="5174798" y="4557630"/>
              <a:ext cx="413374" cy="665288"/>
            </a:xfrm>
            <a:custGeom>
              <a:avLst/>
              <a:gdLst>
                <a:gd name="connsiteX0" fmla="*/ 16327 w 413374"/>
                <a:gd name="connsiteY0" fmla="*/ 8020 h 665288"/>
                <a:gd name="connsiteX1" fmla="*/ 283027 w 413374"/>
                <a:gd name="connsiteY1" fmla="*/ 147720 h 665288"/>
                <a:gd name="connsiteX2" fmla="*/ 216352 w 413374"/>
                <a:gd name="connsiteY2" fmla="*/ 131845 h 665288"/>
                <a:gd name="connsiteX3" fmla="*/ 359227 w 413374"/>
                <a:gd name="connsiteY3" fmla="*/ 246145 h 665288"/>
                <a:gd name="connsiteX4" fmla="*/ 397327 w 413374"/>
                <a:gd name="connsiteY4" fmla="*/ 246145 h 665288"/>
                <a:gd name="connsiteX5" fmla="*/ 349702 w 413374"/>
                <a:gd name="connsiteY5" fmla="*/ 315995 h 665288"/>
                <a:gd name="connsiteX6" fmla="*/ 298902 w 413374"/>
                <a:gd name="connsiteY6" fmla="*/ 528720 h 665288"/>
                <a:gd name="connsiteX7" fmla="*/ 302077 w 413374"/>
                <a:gd name="connsiteY7" fmla="*/ 506495 h 665288"/>
                <a:gd name="connsiteX8" fmla="*/ 251277 w 413374"/>
                <a:gd name="connsiteY8" fmla="*/ 598570 h 665288"/>
                <a:gd name="connsiteX9" fmla="*/ 146502 w 413374"/>
                <a:gd name="connsiteY9" fmla="*/ 665245 h 665288"/>
                <a:gd name="connsiteX10" fmla="*/ 241752 w 413374"/>
                <a:gd name="connsiteY10" fmla="*/ 589045 h 665288"/>
                <a:gd name="connsiteX11" fmla="*/ 378277 w 413374"/>
                <a:gd name="connsiteY11" fmla="*/ 344570 h 665288"/>
                <a:gd name="connsiteX12" fmla="*/ 381452 w 413374"/>
                <a:gd name="connsiteY12" fmla="*/ 319170 h 665288"/>
                <a:gd name="connsiteX13" fmla="*/ 413202 w 413374"/>
                <a:gd name="connsiteY13" fmla="*/ 227095 h 665288"/>
                <a:gd name="connsiteX14" fmla="*/ 365577 w 413374"/>
                <a:gd name="connsiteY14" fmla="*/ 163595 h 665288"/>
                <a:gd name="connsiteX15" fmla="*/ 371927 w 413374"/>
                <a:gd name="connsiteY15" fmla="*/ 176295 h 665288"/>
                <a:gd name="connsiteX16" fmla="*/ 63952 w 413374"/>
                <a:gd name="connsiteY16" fmla="*/ 33420 h 665288"/>
                <a:gd name="connsiteX17" fmla="*/ 16327 w 413374"/>
                <a:gd name="connsiteY17" fmla="*/ 8020 h 66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3374" h="665288">
                  <a:moveTo>
                    <a:pt x="16327" y="8020"/>
                  </a:moveTo>
                  <a:cubicBezTo>
                    <a:pt x="52839" y="27070"/>
                    <a:pt x="249690" y="127083"/>
                    <a:pt x="283027" y="147720"/>
                  </a:cubicBezTo>
                  <a:cubicBezTo>
                    <a:pt x="316365" y="168358"/>
                    <a:pt x="203652" y="115441"/>
                    <a:pt x="216352" y="131845"/>
                  </a:cubicBezTo>
                  <a:cubicBezTo>
                    <a:pt x="229052" y="148249"/>
                    <a:pt x="329065" y="227095"/>
                    <a:pt x="359227" y="246145"/>
                  </a:cubicBezTo>
                  <a:cubicBezTo>
                    <a:pt x="389390" y="265195"/>
                    <a:pt x="398914" y="234503"/>
                    <a:pt x="397327" y="246145"/>
                  </a:cubicBezTo>
                  <a:cubicBezTo>
                    <a:pt x="395740" y="257787"/>
                    <a:pt x="366106" y="268899"/>
                    <a:pt x="349702" y="315995"/>
                  </a:cubicBezTo>
                  <a:cubicBezTo>
                    <a:pt x="333298" y="363091"/>
                    <a:pt x="306839" y="496970"/>
                    <a:pt x="298902" y="528720"/>
                  </a:cubicBezTo>
                  <a:cubicBezTo>
                    <a:pt x="290965" y="560470"/>
                    <a:pt x="310015" y="494853"/>
                    <a:pt x="302077" y="506495"/>
                  </a:cubicBezTo>
                  <a:cubicBezTo>
                    <a:pt x="294140" y="518137"/>
                    <a:pt x="277206" y="572112"/>
                    <a:pt x="251277" y="598570"/>
                  </a:cubicBezTo>
                  <a:cubicBezTo>
                    <a:pt x="225348" y="625028"/>
                    <a:pt x="148089" y="666832"/>
                    <a:pt x="146502" y="665245"/>
                  </a:cubicBezTo>
                  <a:cubicBezTo>
                    <a:pt x="144915" y="663658"/>
                    <a:pt x="203123" y="642491"/>
                    <a:pt x="241752" y="589045"/>
                  </a:cubicBezTo>
                  <a:cubicBezTo>
                    <a:pt x="280381" y="535599"/>
                    <a:pt x="354994" y="389549"/>
                    <a:pt x="378277" y="344570"/>
                  </a:cubicBezTo>
                  <a:cubicBezTo>
                    <a:pt x="401560" y="299591"/>
                    <a:pt x="375631" y="338749"/>
                    <a:pt x="381452" y="319170"/>
                  </a:cubicBezTo>
                  <a:cubicBezTo>
                    <a:pt x="387273" y="299591"/>
                    <a:pt x="415848" y="253024"/>
                    <a:pt x="413202" y="227095"/>
                  </a:cubicBezTo>
                  <a:cubicBezTo>
                    <a:pt x="410556" y="201166"/>
                    <a:pt x="372456" y="172062"/>
                    <a:pt x="365577" y="163595"/>
                  </a:cubicBezTo>
                  <a:cubicBezTo>
                    <a:pt x="358698" y="155128"/>
                    <a:pt x="422198" y="197991"/>
                    <a:pt x="371927" y="176295"/>
                  </a:cubicBezTo>
                  <a:cubicBezTo>
                    <a:pt x="321656" y="154599"/>
                    <a:pt x="119514" y="60407"/>
                    <a:pt x="63952" y="33420"/>
                  </a:cubicBezTo>
                  <a:cubicBezTo>
                    <a:pt x="8390" y="6433"/>
                    <a:pt x="-20185" y="-11030"/>
                    <a:pt x="16327" y="80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3" name="フリーフォーム 2072">
              <a:extLst>
                <a:ext uri="{FF2B5EF4-FFF2-40B4-BE49-F238E27FC236}">
                  <a16:creationId xmlns:a16="http://schemas.microsoft.com/office/drawing/2014/main" id="{0B85B01A-9A95-7F58-ED28-D2F7E01278CC}"/>
                </a:ext>
              </a:extLst>
            </p:cNvPr>
            <p:cNvSpPr/>
            <p:nvPr/>
          </p:nvSpPr>
          <p:spPr>
            <a:xfrm>
              <a:off x="4029051" y="4749800"/>
              <a:ext cx="260712" cy="196853"/>
            </a:xfrm>
            <a:custGeom>
              <a:avLst/>
              <a:gdLst>
                <a:gd name="connsiteX0" fmla="*/ 260374 w 260712"/>
                <a:gd name="connsiteY0" fmla="*/ 0 h 196853"/>
                <a:gd name="connsiteX1" fmla="*/ 44474 w 260712"/>
                <a:gd name="connsiteY1" fmla="*/ 107950 h 196853"/>
                <a:gd name="connsiteX2" fmla="*/ 82574 w 260712"/>
                <a:gd name="connsiteY2" fmla="*/ 104775 h 196853"/>
                <a:gd name="connsiteX3" fmla="*/ 24 w 260712"/>
                <a:gd name="connsiteY3" fmla="*/ 196850 h 196853"/>
                <a:gd name="connsiteX4" fmla="*/ 92099 w 260712"/>
                <a:gd name="connsiteY4" fmla="*/ 107950 h 196853"/>
                <a:gd name="connsiteX5" fmla="*/ 260374 w 260712"/>
                <a:gd name="connsiteY5" fmla="*/ 0 h 19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12" h="196853">
                  <a:moveTo>
                    <a:pt x="260374" y="0"/>
                  </a:moveTo>
                  <a:cubicBezTo>
                    <a:pt x="252437" y="0"/>
                    <a:pt x="74107" y="90488"/>
                    <a:pt x="44474" y="107950"/>
                  </a:cubicBezTo>
                  <a:cubicBezTo>
                    <a:pt x="14841" y="125412"/>
                    <a:pt x="89982" y="89958"/>
                    <a:pt x="82574" y="104775"/>
                  </a:cubicBezTo>
                  <a:cubicBezTo>
                    <a:pt x="75166" y="119592"/>
                    <a:pt x="-1563" y="196321"/>
                    <a:pt x="24" y="196850"/>
                  </a:cubicBezTo>
                  <a:cubicBezTo>
                    <a:pt x="1611" y="197379"/>
                    <a:pt x="49766" y="135467"/>
                    <a:pt x="92099" y="107950"/>
                  </a:cubicBezTo>
                  <a:cubicBezTo>
                    <a:pt x="134432" y="80433"/>
                    <a:pt x="268311" y="0"/>
                    <a:pt x="260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4" name="フリーフォーム 2073">
              <a:extLst>
                <a:ext uri="{FF2B5EF4-FFF2-40B4-BE49-F238E27FC236}">
                  <a16:creationId xmlns:a16="http://schemas.microsoft.com/office/drawing/2014/main" id="{69AA3150-78C5-6E87-329D-E6024AB633CB}"/>
                </a:ext>
              </a:extLst>
            </p:cNvPr>
            <p:cNvSpPr/>
            <p:nvPr/>
          </p:nvSpPr>
          <p:spPr>
            <a:xfrm>
              <a:off x="4035391" y="4838656"/>
              <a:ext cx="226347" cy="168617"/>
            </a:xfrm>
            <a:custGeom>
              <a:avLst/>
              <a:gdLst>
                <a:gd name="connsiteX0" fmla="*/ 225459 w 226347"/>
                <a:gd name="connsiteY0" fmla="*/ 44 h 168617"/>
                <a:gd name="connsiteX1" fmla="*/ 50834 w 226347"/>
                <a:gd name="connsiteY1" fmla="*/ 82594 h 168617"/>
                <a:gd name="connsiteX2" fmla="*/ 101634 w 226347"/>
                <a:gd name="connsiteY2" fmla="*/ 66719 h 168617"/>
                <a:gd name="connsiteX3" fmla="*/ 34 w 226347"/>
                <a:gd name="connsiteY3" fmla="*/ 168319 h 168617"/>
                <a:gd name="connsiteX4" fmla="*/ 114334 w 226347"/>
                <a:gd name="connsiteY4" fmla="*/ 95294 h 168617"/>
                <a:gd name="connsiteX5" fmla="*/ 225459 w 226347"/>
                <a:gd name="connsiteY5" fmla="*/ 44 h 16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347" h="168617">
                  <a:moveTo>
                    <a:pt x="225459" y="44"/>
                  </a:moveTo>
                  <a:cubicBezTo>
                    <a:pt x="214876" y="-2073"/>
                    <a:pt x="71471" y="71482"/>
                    <a:pt x="50834" y="82594"/>
                  </a:cubicBezTo>
                  <a:cubicBezTo>
                    <a:pt x="30197" y="93706"/>
                    <a:pt x="110101" y="52431"/>
                    <a:pt x="101634" y="66719"/>
                  </a:cubicBezTo>
                  <a:cubicBezTo>
                    <a:pt x="93167" y="81007"/>
                    <a:pt x="-2083" y="163557"/>
                    <a:pt x="34" y="168319"/>
                  </a:cubicBezTo>
                  <a:cubicBezTo>
                    <a:pt x="2151" y="173081"/>
                    <a:pt x="79409" y="119636"/>
                    <a:pt x="114334" y="95294"/>
                  </a:cubicBezTo>
                  <a:cubicBezTo>
                    <a:pt x="149259" y="70952"/>
                    <a:pt x="236042" y="2161"/>
                    <a:pt x="225459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5" name="フリーフォーム 2074">
              <a:extLst>
                <a:ext uri="{FF2B5EF4-FFF2-40B4-BE49-F238E27FC236}">
                  <a16:creationId xmlns:a16="http://schemas.microsoft.com/office/drawing/2014/main" id="{0A66623F-7FCE-0B2F-E288-D13DEFE684E5}"/>
                </a:ext>
              </a:extLst>
            </p:cNvPr>
            <p:cNvSpPr/>
            <p:nvPr/>
          </p:nvSpPr>
          <p:spPr>
            <a:xfrm>
              <a:off x="4079875" y="4908398"/>
              <a:ext cx="228626" cy="181235"/>
            </a:xfrm>
            <a:custGeom>
              <a:avLst/>
              <a:gdLst>
                <a:gd name="connsiteX0" fmla="*/ 228600 w 228626"/>
                <a:gd name="connsiteY0" fmla="*/ 152 h 181235"/>
                <a:gd name="connsiteX1" fmla="*/ 60325 w 228626"/>
                <a:gd name="connsiteY1" fmla="*/ 108102 h 181235"/>
                <a:gd name="connsiteX2" fmla="*/ 73025 w 228626"/>
                <a:gd name="connsiteY2" fmla="*/ 104927 h 181235"/>
                <a:gd name="connsiteX3" fmla="*/ 0 w 228626"/>
                <a:gd name="connsiteY3" fmla="*/ 181127 h 181235"/>
                <a:gd name="connsiteX4" fmla="*/ 73025 w 228626"/>
                <a:gd name="connsiteY4" fmla="*/ 85877 h 181235"/>
                <a:gd name="connsiteX5" fmla="*/ 228600 w 228626"/>
                <a:gd name="connsiteY5" fmla="*/ 152 h 18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26" h="181235">
                  <a:moveTo>
                    <a:pt x="228600" y="152"/>
                  </a:moveTo>
                  <a:cubicBezTo>
                    <a:pt x="226483" y="3856"/>
                    <a:pt x="86254" y="90640"/>
                    <a:pt x="60325" y="108102"/>
                  </a:cubicBezTo>
                  <a:cubicBezTo>
                    <a:pt x="34396" y="125564"/>
                    <a:pt x="83079" y="92756"/>
                    <a:pt x="73025" y="104927"/>
                  </a:cubicBezTo>
                  <a:cubicBezTo>
                    <a:pt x="62971" y="117098"/>
                    <a:pt x="0" y="184302"/>
                    <a:pt x="0" y="181127"/>
                  </a:cubicBezTo>
                  <a:cubicBezTo>
                    <a:pt x="0" y="177952"/>
                    <a:pt x="40746" y="110748"/>
                    <a:pt x="73025" y="85877"/>
                  </a:cubicBezTo>
                  <a:cubicBezTo>
                    <a:pt x="105304" y="61006"/>
                    <a:pt x="230717" y="-3552"/>
                    <a:pt x="228600" y="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6" name="フリーフォーム 2075">
              <a:extLst>
                <a:ext uri="{FF2B5EF4-FFF2-40B4-BE49-F238E27FC236}">
                  <a16:creationId xmlns:a16="http://schemas.microsoft.com/office/drawing/2014/main" id="{C7861484-8592-24BE-AF9D-85587A266684}"/>
                </a:ext>
              </a:extLst>
            </p:cNvPr>
            <p:cNvSpPr/>
            <p:nvPr/>
          </p:nvSpPr>
          <p:spPr>
            <a:xfrm>
              <a:off x="4099694" y="5027881"/>
              <a:ext cx="139349" cy="105716"/>
            </a:xfrm>
            <a:custGeom>
              <a:avLst/>
              <a:gdLst>
                <a:gd name="connsiteX0" fmla="*/ 138931 w 139349"/>
                <a:gd name="connsiteY0" fmla="*/ 4494 h 105716"/>
                <a:gd name="connsiteX1" fmla="*/ 24631 w 139349"/>
                <a:gd name="connsiteY1" fmla="*/ 77519 h 105716"/>
                <a:gd name="connsiteX2" fmla="*/ 2406 w 139349"/>
                <a:gd name="connsiteY2" fmla="*/ 102919 h 105716"/>
                <a:gd name="connsiteX3" fmla="*/ 62731 w 139349"/>
                <a:gd name="connsiteY3" fmla="*/ 17194 h 105716"/>
                <a:gd name="connsiteX4" fmla="*/ 138931 w 139349"/>
                <a:gd name="connsiteY4" fmla="*/ 4494 h 10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49" h="105716">
                  <a:moveTo>
                    <a:pt x="138931" y="4494"/>
                  </a:moveTo>
                  <a:cubicBezTo>
                    <a:pt x="132581" y="14548"/>
                    <a:pt x="47385" y="61115"/>
                    <a:pt x="24631" y="77519"/>
                  </a:cubicBezTo>
                  <a:cubicBezTo>
                    <a:pt x="1877" y="93923"/>
                    <a:pt x="-3944" y="112973"/>
                    <a:pt x="2406" y="102919"/>
                  </a:cubicBezTo>
                  <a:cubicBezTo>
                    <a:pt x="8756" y="92865"/>
                    <a:pt x="47914" y="32011"/>
                    <a:pt x="62731" y="17194"/>
                  </a:cubicBezTo>
                  <a:cubicBezTo>
                    <a:pt x="77548" y="2377"/>
                    <a:pt x="145281" y="-5560"/>
                    <a:pt x="138931" y="44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7" name="フリーフォーム 2076">
              <a:extLst>
                <a:ext uri="{FF2B5EF4-FFF2-40B4-BE49-F238E27FC236}">
                  <a16:creationId xmlns:a16="http://schemas.microsoft.com/office/drawing/2014/main" id="{71EE9262-E1CD-12F2-984D-07B339047FEE}"/>
                </a:ext>
              </a:extLst>
            </p:cNvPr>
            <p:cNvSpPr/>
            <p:nvPr/>
          </p:nvSpPr>
          <p:spPr>
            <a:xfrm>
              <a:off x="4123348" y="5085057"/>
              <a:ext cx="160375" cy="125175"/>
            </a:xfrm>
            <a:custGeom>
              <a:avLst/>
              <a:gdLst>
                <a:gd name="connsiteX0" fmla="*/ 159727 w 160375"/>
                <a:gd name="connsiteY0" fmla="*/ 1293 h 125175"/>
                <a:gd name="connsiteX1" fmla="*/ 35902 w 160375"/>
                <a:gd name="connsiteY1" fmla="*/ 90193 h 125175"/>
                <a:gd name="connsiteX2" fmla="*/ 80352 w 160375"/>
                <a:gd name="connsiteY2" fmla="*/ 71143 h 125175"/>
                <a:gd name="connsiteX3" fmla="*/ 977 w 160375"/>
                <a:gd name="connsiteY3" fmla="*/ 125118 h 125175"/>
                <a:gd name="connsiteX4" fmla="*/ 39077 w 160375"/>
                <a:gd name="connsiteY4" fmla="*/ 80668 h 125175"/>
                <a:gd name="connsiteX5" fmla="*/ 83527 w 160375"/>
                <a:gd name="connsiteY5" fmla="*/ 39393 h 125175"/>
                <a:gd name="connsiteX6" fmla="*/ 159727 w 160375"/>
                <a:gd name="connsiteY6" fmla="*/ 1293 h 12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75" h="125175">
                  <a:moveTo>
                    <a:pt x="159727" y="1293"/>
                  </a:moveTo>
                  <a:cubicBezTo>
                    <a:pt x="151789" y="9760"/>
                    <a:pt x="49131" y="78551"/>
                    <a:pt x="35902" y="90193"/>
                  </a:cubicBezTo>
                  <a:cubicBezTo>
                    <a:pt x="22673" y="101835"/>
                    <a:pt x="86173" y="65322"/>
                    <a:pt x="80352" y="71143"/>
                  </a:cubicBezTo>
                  <a:cubicBezTo>
                    <a:pt x="74531" y="76964"/>
                    <a:pt x="7856" y="123531"/>
                    <a:pt x="977" y="125118"/>
                  </a:cubicBezTo>
                  <a:cubicBezTo>
                    <a:pt x="-5902" y="126705"/>
                    <a:pt x="25319" y="94956"/>
                    <a:pt x="39077" y="80668"/>
                  </a:cubicBezTo>
                  <a:cubicBezTo>
                    <a:pt x="52835" y="66380"/>
                    <a:pt x="66594" y="50505"/>
                    <a:pt x="83527" y="39393"/>
                  </a:cubicBezTo>
                  <a:cubicBezTo>
                    <a:pt x="100460" y="28281"/>
                    <a:pt x="167665" y="-7174"/>
                    <a:pt x="159727" y="12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8" name="フリーフォーム 2077">
              <a:extLst>
                <a:ext uri="{FF2B5EF4-FFF2-40B4-BE49-F238E27FC236}">
                  <a16:creationId xmlns:a16="http://schemas.microsoft.com/office/drawing/2014/main" id="{33C6DFC7-A8D6-322B-0E0F-2D97A3368B16}"/>
                </a:ext>
              </a:extLst>
            </p:cNvPr>
            <p:cNvSpPr/>
            <p:nvPr/>
          </p:nvSpPr>
          <p:spPr>
            <a:xfrm>
              <a:off x="4144631" y="5165574"/>
              <a:ext cx="154641" cy="130378"/>
            </a:xfrm>
            <a:custGeom>
              <a:avLst/>
              <a:gdLst>
                <a:gd name="connsiteX0" fmla="*/ 128919 w 154641"/>
                <a:gd name="connsiteY0" fmla="*/ 151 h 130378"/>
                <a:gd name="connsiteX1" fmla="*/ 17794 w 154641"/>
                <a:gd name="connsiteY1" fmla="*/ 82701 h 130378"/>
                <a:gd name="connsiteX2" fmla="*/ 52719 w 154641"/>
                <a:gd name="connsiteY2" fmla="*/ 89051 h 130378"/>
                <a:gd name="connsiteX3" fmla="*/ 55894 w 154641"/>
                <a:gd name="connsiteY3" fmla="*/ 130326 h 130378"/>
                <a:gd name="connsiteX4" fmla="*/ 154319 w 154641"/>
                <a:gd name="connsiteY4" fmla="*/ 79526 h 130378"/>
                <a:gd name="connsiteX5" fmla="*/ 84469 w 154641"/>
                <a:gd name="connsiteY5" fmla="*/ 98576 h 130378"/>
                <a:gd name="connsiteX6" fmla="*/ 1919 w 154641"/>
                <a:gd name="connsiteY6" fmla="*/ 117626 h 130378"/>
                <a:gd name="connsiteX7" fmla="*/ 33669 w 154641"/>
                <a:gd name="connsiteY7" fmla="*/ 63651 h 130378"/>
                <a:gd name="connsiteX8" fmla="*/ 128919 w 154641"/>
                <a:gd name="connsiteY8" fmla="*/ 151 h 130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41" h="130378">
                  <a:moveTo>
                    <a:pt x="128919" y="151"/>
                  </a:moveTo>
                  <a:cubicBezTo>
                    <a:pt x="126273" y="3326"/>
                    <a:pt x="30494" y="67884"/>
                    <a:pt x="17794" y="82701"/>
                  </a:cubicBezTo>
                  <a:cubicBezTo>
                    <a:pt x="5094" y="97518"/>
                    <a:pt x="46369" y="81114"/>
                    <a:pt x="52719" y="89051"/>
                  </a:cubicBezTo>
                  <a:cubicBezTo>
                    <a:pt x="59069" y="96988"/>
                    <a:pt x="38961" y="131914"/>
                    <a:pt x="55894" y="130326"/>
                  </a:cubicBezTo>
                  <a:cubicBezTo>
                    <a:pt x="72827" y="128739"/>
                    <a:pt x="149557" y="84818"/>
                    <a:pt x="154319" y="79526"/>
                  </a:cubicBezTo>
                  <a:cubicBezTo>
                    <a:pt x="159082" y="74234"/>
                    <a:pt x="109869" y="92226"/>
                    <a:pt x="84469" y="98576"/>
                  </a:cubicBezTo>
                  <a:cubicBezTo>
                    <a:pt x="59069" y="104926"/>
                    <a:pt x="10386" y="123447"/>
                    <a:pt x="1919" y="117626"/>
                  </a:cubicBezTo>
                  <a:cubicBezTo>
                    <a:pt x="-6548" y="111805"/>
                    <a:pt x="14619" y="82701"/>
                    <a:pt x="33669" y="63651"/>
                  </a:cubicBezTo>
                  <a:cubicBezTo>
                    <a:pt x="52719" y="44601"/>
                    <a:pt x="131565" y="-3024"/>
                    <a:pt x="128919" y="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9" name="フリーフォーム 2078">
              <a:extLst>
                <a:ext uri="{FF2B5EF4-FFF2-40B4-BE49-F238E27FC236}">
                  <a16:creationId xmlns:a16="http://schemas.microsoft.com/office/drawing/2014/main" id="{55D3F21A-60DC-56E3-A813-3CBF5682AF91}"/>
                </a:ext>
              </a:extLst>
            </p:cNvPr>
            <p:cNvSpPr/>
            <p:nvPr/>
          </p:nvSpPr>
          <p:spPr>
            <a:xfrm>
              <a:off x="5342236" y="4720602"/>
              <a:ext cx="224756" cy="111949"/>
            </a:xfrm>
            <a:custGeom>
              <a:avLst/>
              <a:gdLst>
                <a:gd name="connsiteX0" fmla="*/ 1289 w 224756"/>
                <a:gd name="connsiteY0" fmla="*/ 623 h 111949"/>
                <a:gd name="connsiteX1" fmla="*/ 214014 w 224756"/>
                <a:gd name="connsiteY1" fmla="*/ 108573 h 111949"/>
                <a:gd name="connsiteX2" fmla="*/ 182264 w 224756"/>
                <a:gd name="connsiteY2" fmla="*/ 83173 h 111949"/>
                <a:gd name="connsiteX3" fmla="*/ 87014 w 224756"/>
                <a:gd name="connsiteY3" fmla="*/ 67298 h 111949"/>
                <a:gd name="connsiteX4" fmla="*/ 121939 w 224756"/>
                <a:gd name="connsiteY4" fmla="*/ 64123 h 111949"/>
                <a:gd name="connsiteX5" fmla="*/ 1289 w 224756"/>
                <a:gd name="connsiteY5" fmla="*/ 623 h 111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756" h="111949">
                  <a:moveTo>
                    <a:pt x="1289" y="623"/>
                  </a:moveTo>
                  <a:cubicBezTo>
                    <a:pt x="16635" y="8031"/>
                    <a:pt x="183852" y="94815"/>
                    <a:pt x="214014" y="108573"/>
                  </a:cubicBezTo>
                  <a:cubicBezTo>
                    <a:pt x="244176" y="122331"/>
                    <a:pt x="203430" y="90052"/>
                    <a:pt x="182264" y="83173"/>
                  </a:cubicBezTo>
                  <a:cubicBezTo>
                    <a:pt x="161098" y="76294"/>
                    <a:pt x="97068" y="70473"/>
                    <a:pt x="87014" y="67298"/>
                  </a:cubicBezTo>
                  <a:cubicBezTo>
                    <a:pt x="76960" y="64123"/>
                    <a:pt x="131464" y="74177"/>
                    <a:pt x="121939" y="64123"/>
                  </a:cubicBezTo>
                  <a:cubicBezTo>
                    <a:pt x="112414" y="54069"/>
                    <a:pt x="-14057" y="-6785"/>
                    <a:pt x="1289" y="6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0" name="フリーフォーム 2079">
              <a:extLst>
                <a:ext uri="{FF2B5EF4-FFF2-40B4-BE49-F238E27FC236}">
                  <a16:creationId xmlns:a16="http://schemas.microsoft.com/office/drawing/2014/main" id="{8B9183EA-34F7-0B52-45B5-858DD2C45E42}"/>
                </a:ext>
              </a:extLst>
            </p:cNvPr>
            <p:cNvSpPr/>
            <p:nvPr/>
          </p:nvSpPr>
          <p:spPr>
            <a:xfrm>
              <a:off x="5339659" y="4793060"/>
              <a:ext cx="213516" cy="107989"/>
            </a:xfrm>
            <a:custGeom>
              <a:avLst/>
              <a:gdLst>
                <a:gd name="connsiteX0" fmla="*/ 3866 w 213516"/>
                <a:gd name="connsiteY0" fmla="*/ 4365 h 107989"/>
                <a:gd name="connsiteX1" fmla="*/ 207066 w 213516"/>
                <a:gd name="connsiteY1" fmla="*/ 105965 h 107989"/>
                <a:gd name="connsiteX2" fmla="*/ 162616 w 213516"/>
                <a:gd name="connsiteY2" fmla="*/ 74215 h 107989"/>
                <a:gd name="connsiteX3" fmla="*/ 159441 w 213516"/>
                <a:gd name="connsiteY3" fmla="*/ 99615 h 107989"/>
                <a:gd name="connsiteX4" fmla="*/ 80066 w 213516"/>
                <a:gd name="connsiteY4" fmla="*/ 26590 h 107989"/>
                <a:gd name="connsiteX5" fmla="*/ 3866 w 213516"/>
                <a:gd name="connsiteY5" fmla="*/ 4365 h 10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516" h="107989">
                  <a:moveTo>
                    <a:pt x="3866" y="4365"/>
                  </a:moveTo>
                  <a:cubicBezTo>
                    <a:pt x="25033" y="17594"/>
                    <a:pt x="180608" y="94323"/>
                    <a:pt x="207066" y="105965"/>
                  </a:cubicBezTo>
                  <a:cubicBezTo>
                    <a:pt x="233524" y="117607"/>
                    <a:pt x="170553" y="75273"/>
                    <a:pt x="162616" y="74215"/>
                  </a:cubicBezTo>
                  <a:cubicBezTo>
                    <a:pt x="154679" y="73157"/>
                    <a:pt x="173199" y="107553"/>
                    <a:pt x="159441" y="99615"/>
                  </a:cubicBezTo>
                  <a:cubicBezTo>
                    <a:pt x="145683" y="91678"/>
                    <a:pt x="105995" y="42465"/>
                    <a:pt x="80066" y="26590"/>
                  </a:cubicBezTo>
                  <a:cubicBezTo>
                    <a:pt x="54137" y="10715"/>
                    <a:pt x="-17301" y="-8864"/>
                    <a:pt x="3866" y="4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1" name="フリーフォーム 2080">
              <a:extLst>
                <a:ext uri="{FF2B5EF4-FFF2-40B4-BE49-F238E27FC236}">
                  <a16:creationId xmlns:a16="http://schemas.microsoft.com/office/drawing/2014/main" id="{FC087CC7-8822-9958-0041-7771F14A6F7A}"/>
                </a:ext>
              </a:extLst>
            </p:cNvPr>
            <p:cNvSpPr/>
            <p:nvPr/>
          </p:nvSpPr>
          <p:spPr>
            <a:xfrm>
              <a:off x="5349875" y="4870450"/>
              <a:ext cx="184150" cy="165320"/>
            </a:xfrm>
            <a:custGeom>
              <a:avLst/>
              <a:gdLst>
                <a:gd name="connsiteX0" fmla="*/ 0 w 184150"/>
                <a:gd name="connsiteY0" fmla="*/ 0 h 165320"/>
                <a:gd name="connsiteX1" fmla="*/ 142875 w 184150"/>
                <a:gd name="connsiteY1" fmla="*/ 82550 h 165320"/>
                <a:gd name="connsiteX2" fmla="*/ 152400 w 184150"/>
                <a:gd name="connsiteY2" fmla="*/ 165100 h 165320"/>
                <a:gd name="connsiteX3" fmla="*/ 25400 w 184150"/>
                <a:gd name="connsiteY3" fmla="*/ 107950 h 165320"/>
                <a:gd name="connsiteX4" fmla="*/ 184150 w 184150"/>
                <a:gd name="connsiteY4" fmla="*/ 146050 h 16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150" h="165320">
                  <a:moveTo>
                    <a:pt x="0" y="0"/>
                  </a:moveTo>
                  <a:cubicBezTo>
                    <a:pt x="58737" y="27516"/>
                    <a:pt x="117475" y="55033"/>
                    <a:pt x="142875" y="82550"/>
                  </a:cubicBezTo>
                  <a:cubicBezTo>
                    <a:pt x="168275" y="110067"/>
                    <a:pt x="171979" y="160867"/>
                    <a:pt x="152400" y="165100"/>
                  </a:cubicBezTo>
                  <a:cubicBezTo>
                    <a:pt x="132821" y="169333"/>
                    <a:pt x="20108" y="111125"/>
                    <a:pt x="25400" y="107950"/>
                  </a:cubicBezTo>
                  <a:cubicBezTo>
                    <a:pt x="30692" y="104775"/>
                    <a:pt x="107421" y="125412"/>
                    <a:pt x="184150" y="146050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2" name="フリーフォーム 2081">
              <a:extLst>
                <a:ext uri="{FF2B5EF4-FFF2-40B4-BE49-F238E27FC236}">
                  <a16:creationId xmlns:a16="http://schemas.microsoft.com/office/drawing/2014/main" id="{B49F71F8-CC8C-5712-7932-046D9FD9718D}"/>
                </a:ext>
              </a:extLst>
            </p:cNvPr>
            <p:cNvSpPr/>
            <p:nvPr/>
          </p:nvSpPr>
          <p:spPr>
            <a:xfrm>
              <a:off x="5320652" y="4861357"/>
              <a:ext cx="198301" cy="307543"/>
            </a:xfrm>
            <a:custGeom>
              <a:avLst/>
              <a:gdLst>
                <a:gd name="connsiteX0" fmla="*/ 19698 w 198301"/>
                <a:gd name="connsiteY0" fmla="*/ 2743 h 307543"/>
                <a:gd name="connsiteX1" fmla="*/ 178448 w 198301"/>
                <a:gd name="connsiteY1" fmla="*/ 85293 h 307543"/>
                <a:gd name="connsiteX2" fmla="*/ 184798 w 198301"/>
                <a:gd name="connsiteY2" fmla="*/ 171018 h 307543"/>
                <a:gd name="connsiteX3" fmla="*/ 76848 w 198301"/>
                <a:gd name="connsiteY3" fmla="*/ 117043 h 307543"/>
                <a:gd name="connsiteX4" fmla="*/ 156223 w 198301"/>
                <a:gd name="connsiteY4" fmla="*/ 193243 h 307543"/>
                <a:gd name="connsiteX5" fmla="*/ 80023 w 198301"/>
                <a:gd name="connsiteY5" fmla="*/ 193243 h 307543"/>
                <a:gd name="connsiteX6" fmla="*/ 127648 w 198301"/>
                <a:gd name="connsiteY6" fmla="*/ 250393 h 307543"/>
                <a:gd name="connsiteX7" fmla="*/ 648 w 198301"/>
                <a:gd name="connsiteY7" fmla="*/ 250393 h 307543"/>
                <a:gd name="connsiteX8" fmla="*/ 80023 w 198301"/>
                <a:gd name="connsiteY8" fmla="*/ 307543 h 307543"/>
                <a:gd name="connsiteX9" fmla="*/ 121298 w 198301"/>
                <a:gd name="connsiteY9" fmla="*/ 250393 h 307543"/>
                <a:gd name="connsiteX10" fmla="*/ 181623 w 198301"/>
                <a:gd name="connsiteY10" fmla="*/ 123393 h 307543"/>
                <a:gd name="connsiteX11" fmla="*/ 83198 w 198301"/>
                <a:gd name="connsiteY11" fmla="*/ 28143 h 307543"/>
                <a:gd name="connsiteX12" fmla="*/ 19698 w 198301"/>
                <a:gd name="connsiteY12" fmla="*/ 2743 h 30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301" h="307543">
                  <a:moveTo>
                    <a:pt x="19698" y="2743"/>
                  </a:moveTo>
                  <a:cubicBezTo>
                    <a:pt x="35573" y="12268"/>
                    <a:pt x="150931" y="57247"/>
                    <a:pt x="178448" y="85293"/>
                  </a:cubicBezTo>
                  <a:cubicBezTo>
                    <a:pt x="205965" y="113339"/>
                    <a:pt x="201731" y="165726"/>
                    <a:pt x="184798" y="171018"/>
                  </a:cubicBezTo>
                  <a:cubicBezTo>
                    <a:pt x="167865" y="176310"/>
                    <a:pt x="81610" y="113339"/>
                    <a:pt x="76848" y="117043"/>
                  </a:cubicBezTo>
                  <a:cubicBezTo>
                    <a:pt x="72086" y="120747"/>
                    <a:pt x="155694" y="180543"/>
                    <a:pt x="156223" y="193243"/>
                  </a:cubicBezTo>
                  <a:cubicBezTo>
                    <a:pt x="156752" y="205943"/>
                    <a:pt x="84786" y="183718"/>
                    <a:pt x="80023" y="193243"/>
                  </a:cubicBezTo>
                  <a:cubicBezTo>
                    <a:pt x="75260" y="202768"/>
                    <a:pt x="140877" y="240868"/>
                    <a:pt x="127648" y="250393"/>
                  </a:cubicBezTo>
                  <a:cubicBezTo>
                    <a:pt x="114419" y="259918"/>
                    <a:pt x="8585" y="240868"/>
                    <a:pt x="648" y="250393"/>
                  </a:cubicBezTo>
                  <a:cubicBezTo>
                    <a:pt x="-7289" y="259918"/>
                    <a:pt x="59915" y="307543"/>
                    <a:pt x="80023" y="307543"/>
                  </a:cubicBezTo>
                  <a:cubicBezTo>
                    <a:pt x="100131" y="307543"/>
                    <a:pt x="104365" y="281085"/>
                    <a:pt x="121298" y="250393"/>
                  </a:cubicBezTo>
                  <a:cubicBezTo>
                    <a:pt x="138231" y="219701"/>
                    <a:pt x="187973" y="160435"/>
                    <a:pt x="181623" y="123393"/>
                  </a:cubicBezTo>
                  <a:cubicBezTo>
                    <a:pt x="175273" y="86351"/>
                    <a:pt x="104365" y="46135"/>
                    <a:pt x="83198" y="28143"/>
                  </a:cubicBezTo>
                  <a:cubicBezTo>
                    <a:pt x="62031" y="10151"/>
                    <a:pt x="3823" y="-6782"/>
                    <a:pt x="19698" y="27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3" name="フリーフォーム 2082">
              <a:extLst>
                <a:ext uri="{FF2B5EF4-FFF2-40B4-BE49-F238E27FC236}">
                  <a16:creationId xmlns:a16="http://schemas.microsoft.com/office/drawing/2014/main" id="{3D6C25B7-A3D4-28C5-DC5B-EFC926290E46}"/>
                </a:ext>
              </a:extLst>
            </p:cNvPr>
            <p:cNvSpPr/>
            <p:nvPr/>
          </p:nvSpPr>
          <p:spPr>
            <a:xfrm>
              <a:off x="3954708" y="4767922"/>
              <a:ext cx="135373" cy="590018"/>
            </a:xfrm>
            <a:custGeom>
              <a:avLst/>
              <a:gdLst>
                <a:gd name="connsiteX0" fmla="*/ 134692 w 135373"/>
                <a:gd name="connsiteY0" fmla="*/ 4103 h 590018"/>
                <a:gd name="connsiteX1" fmla="*/ 7692 w 135373"/>
                <a:gd name="connsiteY1" fmla="*/ 331128 h 590018"/>
                <a:gd name="connsiteX2" fmla="*/ 17217 w 135373"/>
                <a:gd name="connsiteY2" fmla="*/ 318428 h 590018"/>
                <a:gd name="connsiteX3" fmla="*/ 42617 w 135373"/>
                <a:gd name="connsiteY3" fmla="*/ 429553 h 590018"/>
                <a:gd name="connsiteX4" fmla="*/ 115642 w 135373"/>
                <a:gd name="connsiteY4" fmla="*/ 588303 h 590018"/>
                <a:gd name="connsiteX5" fmla="*/ 93417 w 135373"/>
                <a:gd name="connsiteY5" fmla="*/ 512103 h 590018"/>
                <a:gd name="connsiteX6" fmla="*/ 48967 w 135373"/>
                <a:gd name="connsiteY6" fmla="*/ 486703 h 590018"/>
                <a:gd name="connsiteX7" fmla="*/ 77542 w 135373"/>
                <a:gd name="connsiteY7" fmla="*/ 464478 h 590018"/>
                <a:gd name="connsiteX8" fmla="*/ 17217 w 135373"/>
                <a:gd name="connsiteY8" fmla="*/ 362878 h 590018"/>
                <a:gd name="connsiteX9" fmla="*/ 42617 w 135373"/>
                <a:gd name="connsiteY9" fmla="*/ 315253 h 590018"/>
                <a:gd name="connsiteX10" fmla="*/ 42617 w 135373"/>
                <a:gd name="connsiteY10" fmla="*/ 178728 h 590018"/>
                <a:gd name="connsiteX11" fmla="*/ 58492 w 135373"/>
                <a:gd name="connsiteY11" fmla="*/ 146978 h 590018"/>
                <a:gd name="connsiteX12" fmla="*/ 134692 w 135373"/>
                <a:gd name="connsiteY12" fmla="*/ 4103 h 59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373" h="590018">
                  <a:moveTo>
                    <a:pt x="134692" y="4103"/>
                  </a:moveTo>
                  <a:cubicBezTo>
                    <a:pt x="126225" y="34795"/>
                    <a:pt x="27271" y="278741"/>
                    <a:pt x="7692" y="331128"/>
                  </a:cubicBezTo>
                  <a:cubicBezTo>
                    <a:pt x="-11887" y="383516"/>
                    <a:pt x="11396" y="302024"/>
                    <a:pt x="17217" y="318428"/>
                  </a:cubicBezTo>
                  <a:cubicBezTo>
                    <a:pt x="23038" y="334832"/>
                    <a:pt x="26213" y="384574"/>
                    <a:pt x="42617" y="429553"/>
                  </a:cubicBezTo>
                  <a:cubicBezTo>
                    <a:pt x="59021" y="474532"/>
                    <a:pt x="107175" y="574545"/>
                    <a:pt x="115642" y="588303"/>
                  </a:cubicBezTo>
                  <a:cubicBezTo>
                    <a:pt x="124109" y="602061"/>
                    <a:pt x="104529" y="529036"/>
                    <a:pt x="93417" y="512103"/>
                  </a:cubicBezTo>
                  <a:cubicBezTo>
                    <a:pt x="82305" y="495170"/>
                    <a:pt x="51613" y="494640"/>
                    <a:pt x="48967" y="486703"/>
                  </a:cubicBezTo>
                  <a:cubicBezTo>
                    <a:pt x="46321" y="478766"/>
                    <a:pt x="82834" y="485115"/>
                    <a:pt x="77542" y="464478"/>
                  </a:cubicBezTo>
                  <a:cubicBezTo>
                    <a:pt x="72250" y="443841"/>
                    <a:pt x="23038" y="387749"/>
                    <a:pt x="17217" y="362878"/>
                  </a:cubicBezTo>
                  <a:cubicBezTo>
                    <a:pt x="11396" y="338007"/>
                    <a:pt x="38384" y="345945"/>
                    <a:pt x="42617" y="315253"/>
                  </a:cubicBezTo>
                  <a:cubicBezTo>
                    <a:pt x="46850" y="284561"/>
                    <a:pt x="39971" y="206774"/>
                    <a:pt x="42617" y="178728"/>
                  </a:cubicBezTo>
                  <a:cubicBezTo>
                    <a:pt x="45263" y="150682"/>
                    <a:pt x="46850" y="169732"/>
                    <a:pt x="58492" y="146978"/>
                  </a:cubicBezTo>
                  <a:cubicBezTo>
                    <a:pt x="70134" y="124224"/>
                    <a:pt x="143159" y="-26589"/>
                    <a:pt x="134692" y="4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4" name="フリーフォーム 2083">
              <a:extLst>
                <a:ext uri="{FF2B5EF4-FFF2-40B4-BE49-F238E27FC236}">
                  <a16:creationId xmlns:a16="http://schemas.microsoft.com/office/drawing/2014/main" id="{890CCE5B-6BA0-B819-B160-48671ADF8F47}"/>
                </a:ext>
              </a:extLst>
            </p:cNvPr>
            <p:cNvSpPr/>
            <p:nvPr/>
          </p:nvSpPr>
          <p:spPr>
            <a:xfrm>
              <a:off x="3942482" y="5057489"/>
              <a:ext cx="172345" cy="374938"/>
            </a:xfrm>
            <a:custGeom>
              <a:avLst/>
              <a:gdLst>
                <a:gd name="connsiteX0" fmla="*/ 38968 w 172345"/>
                <a:gd name="connsiteY0" fmla="*/ 286 h 374938"/>
                <a:gd name="connsiteX1" fmla="*/ 868 w 172345"/>
                <a:gd name="connsiteY1" fmla="*/ 209836 h 374938"/>
                <a:gd name="connsiteX2" fmla="*/ 83418 w 172345"/>
                <a:gd name="connsiteY2" fmla="*/ 343186 h 374938"/>
                <a:gd name="connsiteX3" fmla="*/ 70718 w 172345"/>
                <a:gd name="connsiteY3" fmla="*/ 295561 h 374938"/>
                <a:gd name="connsiteX4" fmla="*/ 172318 w 172345"/>
                <a:gd name="connsiteY4" fmla="*/ 374936 h 374938"/>
                <a:gd name="connsiteX5" fmla="*/ 80243 w 172345"/>
                <a:gd name="connsiteY5" fmla="*/ 292386 h 374938"/>
                <a:gd name="connsiteX6" fmla="*/ 13568 w 172345"/>
                <a:gd name="connsiteY6" fmla="*/ 187611 h 374938"/>
                <a:gd name="connsiteX7" fmla="*/ 19918 w 172345"/>
                <a:gd name="connsiteY7" fmla="*/ 165386 h 374938"/>
                <a:gd name="connsiteX8" fmla="*/ 38968 w 172345"/>
                <a:gd name="connsiteY8" fmla="*/ 286 h 37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345" h="374938">
                  <a:moveTo>
                    <a:pt x="38968" y="286"/>
                  </a:moveTo>
                  <a:cubicBezTo>
                    <a:pt x="35793" y="7694"/>
                    <a:pt x="-6540" y="152686"/>
                    <a:pt x="868" y="209836"/>
                  </a:cubicBezTo>
                  <a:cubicBezTo>
                    <a:pt x="8276" y="266986"/>
                    <a:pt x="71776" y="328899"/>
                    <a:pt x="83418" y="343186"/>
                  </a:cubicBezTo>
                  <a:cubicBezTo>
                    <a:pt x="95060" y="357473"/>
                    <a:pt x="55901" y="290269"/>
                    <a:pt x="70718" y="295561"/>
                  </a:cubicBezTo>
                  <a:cubicBezTo>
                    <a:pt x="85535" y="300853"/>
                    <a:pt x="170731" y="375465"/>
                    <a:pt x="172318" y="374936"/>
                  </a:cubicBezTo>
                  <a:cubicBezTo>
                    <a:pt x="173905" y="374407"/>
                    <a:pt x="106701" y="323607"/>
                    <a:pt x="80243" y="292386"/>
                  </a:cubicBezTo>
                  <a:cubicBezTo>
                    <a:pt x="53785" y="261165"/>
                    <a:pt x="23622" y="208778"/>
                    <a:pt x="13568" y="187611"/>
                  </a:cubicBezTo>
                  <a:cubicBezTo>
                    <a:pt x="3514" y="166444"/>
                    <a:pt x="14626" y="199253"/>
                    <a:pt x="19918" y="165386"/>
                  </a:cubicBezTo>
                  <a:cubicBezTo>
                    <a:pt x="25210" y="131519"/>
                    <a:pt x="42143" y="-7122"/>
                    <a:pt x="38968" y="2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5" name="フリーフォーム 2084">
              <a:extLst>
                <a:ext uri="{FF2B5EF4-FFF2-40B4-BE49-F238E27FC236}">
                  <a16:creationId xmlns:a16="http://schemas.microsoft.com/office/drawing/2014/main" id="{849E4E97-66C6-E4E1-6844-74CC618A141B}"/>
                </a:ext>
              </a:extLst>
            </p:cNvPr>
            <p:cNvSpPr/>
            <p:nvPr/>
          </p:nvSpPr>
          <p:spPr>
            <a:xfrm>
              <a:off x="3837647" y="5235463"/>
              <a:ext cx="182026" cy="397036"/>
            </a:xfrm>
            <a:custGeom>
              <a:avLst/>
              <a:gdLst>
                <a:gd name="connsiteX0" fmla="*/ 181903 w 182026"/>
                <a:gd name="connsiteY0" fmla="*/ 112 h 397036"/>
                <a:gd name="connsiteX1" fmla="*/ 67603 w 182026"/>
                <a:gd name="connsiteY1" fmla="*/ 92187 h 397036"/>
                <a:gd name="connsiteX2" fmla="*/ 80303 w 182026"/>
                <a:gd name="connsiteY2" fmla="*/ 142987 h 397036"/>
                <a:gd name="connsiteX3" fmla="*/ 80303 w 182026"/>
                <a:gd name="connsiteY3" fmla="*/ 155687 h 397036"/>
                <a:gd name="connsiteX4" fmla="*/ 159678 w 182026"/>
                <a:gd name="connsiteY4" fmla="*/ 292212 h 397036"/>
                <a:gd name="connsiteX5" fmla="*/ 153328 w 182026"/>
                <a:gd name="connsiteY5" fmla="*/ 396987 h 397036"/>
                <a:gd name="connsiteX6" fmla="*/ 140628 w 182026"/>
                <a:gd name="connsiteY6" fmla="*/ 279512 h 397036"/>
                <a:gd name="connsiteX7" fmla="*/ 928 w 182026"/>
                <a:gd name="connsiteY7" fmla="*/ 120762 h 397036"/>
                <a:gd name="connsiteX8" fmla="*/ 80303 w 182026"/>
                <a:gd name="connsiteY8" fmla="*/ 95362 h 397036"/>
                <a:gd name="connsiteX9" fmla="*/ 89828 w 182026"/>
                <a:gd name="connsiteY9" fmla="*/ 73137 h 397036"/>
                <a:gd name="connsiteX10" fmla="*/ 181903 w 182026"/>
                <a:gd name="connsiteY10" fmla="*/ 112 h 3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026" h="397036">
                  <a:moveTo>
                    <a:pt x="181903" y="112"/>
                  </a:moveTo>
                  <a:cubicBezTo>
                    <a:pt x="178199" y="3287"/>
                    <a:pt x="84536" y="68375"/>
                    <a:pt x="67603" y="92187"/>
                  </a:cubicBezTo>
                  <a:cubicBezTo>
                    <a:pt x="50670" y="116000"/>
                    <a:pt x="78186" y="132404"/>
                    <a:pt x="80303" y="142987"/>
                  </a:cubicBezTo>
                  <a:cubicBezTo>
                    <a:pt x="82420" y="153570"/>
                    <a:pt x="67074" y="130816"/>
                    <a:pt x="80303" y="155687"/>
                  </a:cubicBezTo>
                  <a:cubicBezTo>
                    <a:pt x="93532" y="180558"/>
                    <a:pt x="147507" y="251995"/>
                    <a:pt x="159678" y="292212"/>
                  </a:cubicBezTo>
                  <a:cubicBezTo>
                    <a:pt x="171849" y="332429"/>
                    <a:pt x="156503" y="399104"/>
                    <a:pt x="153328" y="396987"/>
                  </a:cubicBezTo>
                  <a:cubicBezTo>
                    <a:pt x="150153" y="394870"/>
                    <a:pt x="166028" y="325549"/>
                    <a:pt x="140628" y="279512"/>
                  </a:cubicBezTo>
                  <a:cubicBezTo>
                    <a:pt x="115228" y="233475"/>
                    <a:pt x="10982" y="151454"/>
                    <a:pt x="928" y="120762"/>
                  </a:cubicBezTo>
                  <a:cubicBezTo>
                    <a:pt x="-9126" y="90070"/>
                    <a:pt x="65486" y="103300"/>
                    <a:pt x="80303" y="95362"/>
                  </a:cubicBezTo>
                  <a:cubicBezTo>
                    <a:pt x="95120" y="87425"/>
                    <a:pt x="74482" y="84249"/>
                    <a:pt x="89828" y="73137"/>
                  </a:cubicBezTo>
                  <a:cubicBezTo>
                    <a:pt x="105174" y="62025"/>
                    <a:pt x="185607" y="-3063"/>
                    <a:pt x="181903" y="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6" name="フリーフォーム 2085">
              <a:extLst>
                <a:ext uri="{FF2B5EF4-FFF2-40B4-BE49-F238E27FC236}">
                  <a16:creationId xmlns:a16="http://schemas.microsoft.com/office/drawing/2014/main" id="{2CE2817F-2197-6B39-AECB-B93521B27F92}"/>
                </a:ext>
              </a:extLst>
            </p:cNvPr>
            <p:cNvSpPr/>
            <p:nvPr/>
          </p:nvSpPr>
          <p:spPr>
            <a:xfrm>
              <a:off x="3799837" y="5383620"/>
              <a:ext cx="180298" cy="236839"/>
            </a:xfrm>
            <a:custGeom>
              <a:avLst/>
              <a:gdLst>
                <a:gd name="connsiteX0" fmla="*/ 638 w 180298"/>
                <a:gd name="connsiteY0" fmla="*/ 1180 h 236839"/>
                <a:gd name="connsiteX1" fmla="*/ 133988 w 180298"/>
                <a:gd name="connsiteY1" fmla="*/ 118655 h 236839"/>
                <a:gd name="connsiteX2" fmla="*/ 159388 w 180298"/>
                <a:gd name="connsiteY2" fmla="*/ 236130 h 236839"/>
                <a:gd name="connsiteX3" fmla="*/ 178438 w 180298"/>
                <a:gd name="connsiteY3" fmla="*/ 163105 h 236839"/>
                <a:gd name="connsiteX4" fmla="*/ 111763 w 180298"/>
                <a:gd name="connsiteY4" fmla="*/ 67855 h 236839"/>
                <a:gd name="connsiteX5" fmla="*/ 124463 w 180298"/>
                <a:gd name="connsiteY5" fmla="*/ 61505 h 236839"/>
                <a:gd name="connsiteX6" fmla="*/ 105413 w 180298"/>
                <a:gd name="connsiteY6" fmla="*/ 13880 h 236839"/>
                <a:gd name="connsiteX7" fmla="*/ 83188 w 180298"/>
                <a:gd name="connsiteY7" fmla="*/ 55155 h 236839"/>
                <a:gd name="connsiteX8" fmla="*/ 638 w 180298"/>
                <a:gd name="connsiteY8" fmla="*/ 1180 h 23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298" h="236839">
                  <a:moveTo>
                    <a:pt x="638" y="1180"/>
                  </a:moveTo>
                  <a:cubicBezTo>
                    <a:pt x="9105" y="11763"/>
                    <a:pt x="107530" y="79497"/>
                    <a:pt x="133988" y="118655"/>
                  </a:cubicBezTo>
                  <a:cubicBezTo>
                    <a:pt x="160446" y="157813"/>
                    <a:pt x="151980" y="228722"/>
                    <a:pt x="159388" y="236130"/>
                  </a:cubicBezTo>
                  <a:cubicBezTo>
                    <a:pt x="166796" y="243538"/>
                    <a:pt x="186376" y="191151"/>
                    <a:pt x="178438" y="163105"/>
                  </a:cubicBezTo>
                  <a:cubicBezTo>
                    <a:pt x="170501" y="135059"/>
                    <a:pt x="120759" y="84788"/>
                    <a:pt x="111763" y="67855"/>
                  </a:cubicBezTo>
                  <a:cubicBezTo>
                    <a:pt x="102767" y="50922"/>
                    <a:pt x="125521" y="70501"/>
                    <a:pt x="124463" y="61505"/>
                  </a:cubicBezTo>
                  <a:cubicBezTo>
                    <a:pt x="123405" y="52509"/>
                    <a:pt x="112292" y="14938"/>
                    <a:pt x="105413" y="13880"/>
                  </a:cubicBezTo>
                  <a:cubicBezTo>
                    <a:pt x="98534" y="12822"/>
                    <a:pt x="95888" y="55684"/>
                    <a:pt x="83188" y="55155"/>
                  </a:cubicBezTo>
                  <a:cubicBezTo>
                    <a:pt x="70488" y="54626"/>
                    <a:pt x="-7829" y="-9403"/>
                    <a:pt x="638" y="1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7" name="フリーフォーム 2086">
              <a:extLst>
                <a:ext uri="{FF2B5EF4-FFF2-40B4-BE49-F238E27FC236}">
                  <a16:creationId xmlns:a16="http://schemas.microsoft.com/office/drawing/2014/main" id="{D63D9EAB-98AC-F9EE-9E9A-4B9511AA95A4}"/>
                </a:ext>
              </a:extLst>
            </p:cNvPr>
            <p:cNvSpPr/>
            <p:nvPr/>
          </p:nvSpPr>
          <p:spPr>
            <a:xfrm>
              <a:off x="4044936" y="5327600"/>
              <a:ext cx="276245" cy="521011"/>
            </a:xfrm>
            <a:custGeom>
              <a:avLst/>
              <a:gdLst>
                <a:gd name="connsiteX0" fmla="*/ 149239 w 276245"/>
                <a:gd name="connsiteY0" fmla="*/ 50 h 521011"/>
                <a:gd name="connsiteX1" fmla="*/ 247664 w 276245"/>
                <a:gd name="connsiteY1" fmla="*/ 142925 h 521011"/>
                <a:gd name="connsiteX2" fmla="*/ 196864 w 276245"/>
                <a:gd name="connsiteY2" fmla="*/ 263575 h 521011"/>
                <a:gd name="connsiteX3" fmla="*/ 228614 w 276245"/>
                <a:gd name="connsiteY3" fmla="*/ 254050 h 521011"/>
                <a:gd name="connsiteX4" fmla="*/ 196864 w 276245"/>
                <a:gd name="connsiteY4" fmla="*/ 339775 h 521011"/>
                <a:gd name="connsiteX5" fmla="*/ 158764 w 276245"/>
                <a:gd name="connsiteY5" fmla="*/ 400100 h 521011"/>
                <a:gd name="connsiteX6" fmla="*/ 14 w 276245"/>
                <a:gd name="connsiteY6" fmla="*/ 520750 h 521011"/>
                <a:gd name="connsiteX7" fmla="*/ 168289 w 276245"/>
                <a:gd name="connsiteY7" fmla="*/ 431850 h 521011"/>
                <a:gd name="connsiteX8" fmla="*/ 206389 w 276245"/>
                <a:gd name="connsiteY8" fmla="*/ 415975 h 521011"/>
                <a:gd name="connsiteX9" fmla="*/ 165114 w 276245"/>
                <a:gd name="connsiteY9" fmla="*/ 422325 h 521011"/>
                <a:gd name="connsiteX10" fmla="*/ 200039 w 276245"/>
                <a:gd name="connsiteY10" fmla="*/ 320725 h 521011"/>
                <a:gd name="connsiteX11" fmla="*/ 269889 w 276245"/>
                <a:gd name="connsiteY11" fmla="*/ 362000 h 521011"/>
                <a:gd name="connsiteX12" fmla="*/ 238139 w 276245"/>
                <a:gd name="connsiteY12" fmla="*/ 235000 h 521011"/>
                <a:gd name="connsiteX13" fmla="*/ 276239 w 276245"/>
                <a:gd name="connsiteY13" fmla="*/ 136575 h 521011"/>
                <a:gd name="connsiteX14" fmla="*/ 241314 w 276245"/>
                <a:gd name="connsiteY14" fmla="*/ 76250 h 521011"/>
                <a:gd name="connsiteX15" fmla="*/ 244489 w 276245"/>
                <a:gd name="connsiteY15" fmla="*/ 158800 h 521011"/>
                <a:gd name="connsiteX16" fmla="*/ 149239 w 276245"/>
                <a:gd name="connsiteY16" fmla="*/ 50 h 52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6245" h="521011">
                  <a:moveTo>
                    <a:pt x="149239" y="50"/>
                  </a:moveTo>
                  <a:cubicBezTo>
                    <a:pt x="149768" y="-2596"/>
                    <a:pt x="239727" y="99004"/>
                    <a:pt x="247664" y="142925"/>
                  </a:cubicBezTo>
                  <a:cubicBezTo>
                    <a:pt x="255602" y="186846"/>
                    <a:pt x="200039" y="245054"/>
                    <a:pt x="196864" y="263575"/>
                  </a:cubicBezTo>
                  <a:cubicBezTo>
                    <a:pt x="193689" y="282096"/>
                    <a:pt x="228614" y="241350"/>
                    <a:pt x="228614" y="254050"/>
                  </a:cubicBezTo>
                  <a:cubicBezTo>
                    <a:pt x="228614" y="266750"/>
                    <a:pt x="208506" y="315433"/>
                    <a:pt x="196864" y="339775"/>
                  </a:cubicBezTo>
                  <a:cubicBezTo>
                    <a:pt x="185222" y="364117"/>
                    <a:pt x="191572" y="369938"/>
                    <a:pt x="158764" y="400100"/>
                  </a:cubicBezTo>
                  <a:cubicBezTo>
                    <a:pt x="125956" y="430262"/>
                    <a:pt x="-1573" y="515458"/>
                    <a:pt x="14" y="520750"/>
                  </a:cubicBezTo>
                  <a:cubicBezTo>
                    <a:pt x="1601" y="526042"/>
                    <a:pt x="133893" y="449312"/>
                    <a:pt x="168289" y="431850"/>
                  </a:cubicBezTo>
                  <a:cubicBezTo>
                    <a:pt x="202685" y="414388"/>
                    <a:pt x="206918" y="417562"/>
                    <a:pt x="206389" y="415975"/>
                  </a:cubicBezTo>
                  <a:cubicBezTo>
                    <a:pt x="205860" y="414388"/>
                    <a:pt x="166172" y="438200"/>
                    <a:pt x="165114" y="422325"/>
                  </a:cubicBezTo>
                  <a:cubicBezTo>
                    <a:pt x="164056" y="406450"/>
                    <a:pt x="182577" y="330779"/>
                    <a:pt x="200039" y="320725"/>
                  </a:cubicBezTo>
                  <a:cubicBezTo>
                    <a:pt x="217501" y="310671"/>
                    <a:pt x="263539" y="376288"/>
                    <a:pt x="269889" y="362000"/>
                  </a:cubicBezTo>
                  <a:cubicBezTo>
                    <a:pt x="276239" y="347712"/>
                    <a:pt x="237081" y="272571"/>
                    <a:pt x="238139" y="235000"/>
                  </a:cubicBezTo>
                  <a:cubicBezTo>
                    <a:pt x="239197" y="197429"/>
                    <a:pt x="275710" y="163033"/>
                    <a:pt x="276239" y="136575"/>
                  </a:cubicBezTo>
                  <a:cubicBezTo>
                    <a:pt x="276768" y="110117"/>
                    <a:pt x="246606" y="72546"/>
                    <a:pt x="241314" y="76250"/>
                  </a:cubicBezTo>
                  <a:cubicBezTo>
                    <a:pt x="236022" y="79954"/>
                    <a:pt x="256660" y="173087"/>
                    <a:pt x="244489" y="158800"/>
                  </a:cubicBezTo>
                  <a:cubicBezTo>
                    <a:pt x="232318" y="144513"/>
                    <a:pt x="148710" y="2696"/>
                    <a:pt x="149239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8" name="フリーフォーム 2087">
              <a:extLst>
                <a:ext uri="{FF2B5EF4-FFF2-40B4-BE49-F238E27FC236}">
                  <a16:creationId xmlns:a16="http://schemas.microsoft.com/office/drawing/2014/main" id="{C6DD7020-D128-C47C-2584-3A2FD34881E4}"/>
                </a:ext>
              </a:extLst>
            </p:cNvPr>
            <p:cNvSpPr/>
            <p:nvPr/>
          </p:nvSpPr>
          <p:spPr>
            <a:xfrm>
              <a:off x="3765486" y="5410164"/>
              <a:ext cx="492412" cy="327688"/>
            </a:xfrm>
            <a:custGeom>
              <a:avLst/>
              <a:gdLst>
                <a:gd name="connsiteX0" fmla="*/ 196914 w 492412"/>
                <a:gd name="connsiteY0" fmla="*/ 36 h 327688"/>
                <a:gd name="connsiteX1" fmla="*/ 31814 w 492412"/>
                <a:gd name="connsiteY1" fmla="*/ 120686 h 327688"/>
                <a:gd name="connsiteX2" fmla="*/ 73089 w 492412"/>
                <a:gd name="connsiteY2" fmla="*/ 196886 h 327688"/>
                <a:gd name="connsiteX3" fmla="*/ 63564 w 492412"/>
                <a:gd name="connsiteY3" fmla="*/ 225461 h 327688"/>
                <a:gd name="connsiteX4" fmla="*/ 171514 w 492412"/>
                <a:gd name="connsiteY4" fmla="*/ 323886 h 327688"/>
                <a:gd name="connsiteX5" fmla="*/ 187389 w 492412"/>
                <a:gd name="connsiteY5" fmla="*/ 301661 h 327688"/>
                <a:gd name="connsiteX6" fmla="*/ 257239 w 492412"/>
                <a:gd name="connsiteY6" fmla="*/ 273086 h 327688"/>
                <a:gd name="connsiteX7" fmla="*/ 349314 w 492412"/>
                <a:gd name="connsiteY7" fmla="*/ 288961 h 327688"/>
                <a:gd name="connsiteX8" fmla="*/ 492189 w 492412"/>
                <a:gd name="connsiteY8" fmla="*/ 282611 h 327688"/>
                <a:gd name="connsiteX9" fmla="*/ 314389 w 492412"/>
                <a:gd name="connsiteY9" fmla="*/ 311186 h 327688"/>
                <a:gd name="connsiteX10" fmla="*/ 314389 w 492412"/>
                <a:gd name="connsiteY10" fmla="*/ 317536 h 327688"/>
                <a:gd name="connsiteX11" fmla="*/ 346139 w 492412"/>
                <a:gd name="connsiteY11" fmla="*/ 311186 h 327688"/>
                <a:gd name="connsiteX12" fmla="*/ 212789 w 492412"/>
                <a:gd name="connsiteY12" fmla="*/ 327061 h 327688"/>
                <a:gd name="connsiteX13" fmla="*/ 133414 w 492412"/>
                <a:gd name="connsiteY13" fmla="*/ 285786 h 327688"/>
                <a:gd name="connsiteX14" fmla="*/ 64 w 492412"/>
                <a:gd name="connsiteY14" fmla="*/ 114336 h 327688"/>
                <a:gd name="connsiteX15" fmla="*/ 114364 w 492412"/>
                <a:gd name="connsiteY15" fmla="*/ 104811 h 327688"/>
                <a:gd name="connsiteX16" fmla="*/ 19114 w 492412"/>
                <a:gd name="connsiteY16" fmla="*/ 133386 h 327688"/>
                <a:gd name="connsiteX17" fmla="*/ 196914 w 492412"/>
                <a:gd name="connsiteY17" fmla="*/ 36 h 32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2412" h="327688">
                  <a:moveTo>
                    <a:pt x="196914" y="36"/>
                  </a:moveTo>
                  <a:cubicBezTo>
                    <a:pt x="199031" y="-2081"/>
                    <a:pt x="52451" y="87878"/>
                    <a:pt x="31814" y="120686"/>
                  </a:cubicBezTo>
                  <a:cubicBezTo>
                    <a:pt x="11177" y="153494"/>
                    <a:pt x="67797" y="179424"/>
                    <a:pt x="73089" y="196886"/>
                  </a:cubicBezTo>
                  <a:cubicBezTo>
                    <a:pt x="78381" y="214348"/>
                    <a:pt x="47160" y="204294"/>
                    <a:pt x="63564" y="225461"/>
                  </a:cubicBezTo>
                  <a:cubicBezTo>
                    <a:pt x="79968" y="246628"/>
                    <a:pt x="150877" y="311186"/>
                    <a:pt x="171514" y="323886"/>
                  </a:cubicBezTo>
                  <a:cubicBezTo>
                    <a:pt x="192151" y="336586"/>
                    <a:pt x="173101" y="310128"/>
                    <a:pt x="187389" y="301661"/>
                  </a:cubicBezTo>
                  <a:cubicBezTo>
                    <a:pt x="201677" y="293194"/>
                    <a:pt x="230252" y="275203"/>
                    <a:pt x="257239" y="273086"/>
                  </a:cubicBezTo>
                  <a:cubicBezTo>
                    <a:pt x="284227" y="270969"/>
                    <a:pt x="310156" y="287374"/>
                    <a:pt x="349314" y="288961"/>
                  </a:cubicBezTo>
                  <a:cubicBezTo>
                    <a:pt x="388472" y="290548"/>
                    <a:pt x="498010" y="278907"/>
                    <a:pt x="492189" y="282611"/>
                  </a:cubicBezTo>
                  <a:cubicBezTo>
                    <a:pt x="486368" y="286315"/>
                    <a:pt x="344022" y="305365"/>
                    <a:pt x="314389" y="311186"/>
                  </a:cubicBezTo>
                  <a:cubicBezTo>
                    <a:pt x="284756" y="317007"/>
                    <a:pt x="309097" y="317536"/>
                    <a:pt x="314389" y="317536"/>
                  </a:cubicBezTo>
                  <a:cubicBezTo>
                    <a:pt x="319681" y="317536"/>
                    <a:pt x="363072" y="309599"/>
                    <a:pt x="346139" y="311186"/>
                  </a:cubicBezTo>
                  <a:cubicBezTo>
                    <a:pt x="329206" y="312774"/>
                    <a:pt x="248243" y="331294"/>
                    <a:pt x="212789" y="327061"/>
                  </a:cubicBezTo>
                  <a:cubicBezTo>
                    <a:pt x="177335" y="322828"/>
                    <a:pt x="168868" y="321240"/>
                    <a:pt x="133414" y="285786"/>
                  </a:cubicBezTo>
                  <a:cubicBezTo>
                    <a:pt x="97960" y="250332"/>
                    <a:pt x="3239" y="144499"/>
                    <a:pt x="64" y="114336"/>
                  </a:cubicBezTo>
                  <a:cubicBezTo>
                    <a:pt x="-3111" y="84173"/>
                    <a:pt x="111189" y="101636"/>
                    <a:pt x="114364" y="104811"/>
                  </a:cubicBezTo>
                  <a:cubicBezTo>
                    <a:pt x="117539" y="107986"/>
                    <a:pt x="-2582" y="149790"/>
                    <a:pt x="19114" y="133386"/>
                  </a:cubicBezTo>
                  <a:lnTo>
                    <a:pt x="196914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9" name="フリーフォーム 2088">
              <a:extLst>
                <a:ext uri="{FF2B5EF4-FFF2-40B4-BE49-F238E27FC236}">
                  <a16:creationId xmlns:a16="http://schemas.microsoft.com/office/drawing/2014/main" id="{E143437C-C326-ED2C-053B-4655CDFEF185}"/>
                </a:ext>
              </a:extLst>
            </p:cNvPr>
            <p:cNvSpPr/>
            <p:nvPr/>
          </p:nvSpPr>
          <p:spPr>
            <a:xfrm>
              <a:off x="3790818" y="5548279"/>
              <a:ext cx="310158" cy="303268"/>
            </a:xfrm>
            <a:custGeom>
              <a:avLst/>
              <a:gdLst>
                <a:gd name="connsiteX0" fmla="*/ 38232 w 310158"/>
                <a:gd name="connsiteY0" fmla="*/ 1621 h 303268"/>
                <a:gd name="connsiteX1" fmla="*/ 132 w 310158"/>
                <a:gd name="connsiteY1" fmla="*/ 96871 h 303268"/>
                <a:gd name="connsiteX2" fmla="*/ 25532 w 310158"/>
                <a:gd name="connsiteY2" fmla="*/ 154021 h 303268"/>
                <a:gd name="connsiteX3" fmla="*/ 22357 w 310158"/>
                <a:gd name="connsiteY3" fmla="*/ 157196 h 303268"/>
                <a:gd name="connsiteX4" fmla="*/ 187457 w 310158"/>
                <a:gd name="connsiteY4" fmla="*/ 242921 h 303268"/>
                <a:gd name="connsiteX5" fmla="*/ 158882 w 310158"/>
                <a:gd name="connsiteY5" fmla="*/ 246096 h 303268"/>
                <a:gd name="connsiteX6" fmla="*/ 308107 w 310158"/>
                <a:gd name="connsiteY6" fmla="*/ 303246 h 303268"/>
                <a:gd name="connsiteX7" fmla="*/ 238257 w 310158"/>
                <a:gd name="connsiteY7" fmla="*/ 252446 h 303268"/>
                <a:gd name="connsiteX8" fmla="*/ 133482 w 310158"/>
                <a:gd name="connsiteY8" fmla="*/ 207996 h 303268"/>
                <a:gd name="connsiteX9" fmla="*/ 19182 w 310158"/>
                <a:gd name="connsiteY9" fmla="*/ 182596 h 303268"/>
                <a:gd name="connsiteX10" fmla="*/ 38232 w 310158"/>
                <a:gd name="connsiteY10" fmla="*/ 1621 h 303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158" h="303268">
                  <a:moveTo>
                    <a:pt x="38232" y="1621"/>
                  </a:moveTo>
                  <a:cubicBezTo>
                    <a:pt x="35057" y="-12666"/>
                    <a:pt x="2249" y="71471"/>
                    <a:pt x="132" y="96871"/>
                  </a:cubicBezTo>
                  <a:cubicBezTo>
                    <a:pt x="-1985" y="122271"/>
                    <a:pt x="21828" y="143967"/>
                    <a:pt x="25532" y="154021"/>
                  </a:cubicBezTo>
                  <a:cubicBezTo>
                    <a:pt x="29236" y="164075"/>
                    <a:pt x="-4631" y="142379"/>
                    <a:pt x="22357" y="157196"/>
                  </a:cubicBezTo>
                  <a:cubicBezTo>
                    <a:pt x="49345" y="172013"/>
                    <a:pt x="164703" y="228104"/>
                    <a:pt x="187457" y="242921"/>
                  </a:cubicBezTo>
                  <a:cubicBezTo>
                    <a:pt x="210211" y="257738"/>
                    <a:pt x="138774" y="236042"/>
                    <a:pt x="158882" y="246096"/>
                  </a:cubicBezTo>
                  <a:cubicBezTo>
                    <a:pt x="178990" y="256150"/>
                    <a:pt x="294878" y="302188"/>
                    <a:pt x="308107" y="303246"/>
                  </a:cubicBezTo>
                  <a:cubicBezTo>
                    <a:pt x="321336" y="304304"/>
                    <a:pt x="267361" y="268321"/>
                    <a:pt x="238257" y="252446"/>
                  </a:cubicBezTo>
                  <a:cubicBezTo>
                    <a:pt x="209153" y="236571"/>
                    <a:pt x="169994" y="219638"/>
                    <a:pt x="133482" y="207996"/>
                  </a:cubicBezTo>
                  <a:cubicBezTo>
                    <a:pt x="96970" y="196354"/>
                    <a:pt x="33999" y="216992"/>
                    <a:pt x="19182" y="182596"/>
                  </a:cubicBezTo>
                  <a:cubicBezTo>
                    <a:pt x="4365" y="148200"/>
                    <a:pt x="41407" y="15908"/>
                    <a:pt x="38232" y="16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0" name="フリーフォーム 2089">
              <a:extLst>
                <a:ext uri="{FF2B5EF4-FFF2-40B4-BE49-F238E27FC236}">
                  <a16:creationId xmlns:a16="http://schemas.microsoft.com/office/drawing/2014/main" id="{A4127276-3B99-2F0C-1A09-112A92CA06C6}"/>
                </a:ext>
              </a:extLst>
            </p:cNvPr>
            <p:cNvSpPr/>
            <p:nvPr/>
          </p:nvSpPr>
          <p:spPr>
            <a:xfrm>
              <a:off x="3825563" y="5676850"/>
              <a:ext cx="56123" cy="324097"/>
            </a:xfrm>
            <a:custGeom>
              <a:avLst/>
              <a:gdLst>
                <a:gd name="connsiteX0" fmla="*/ 28887 w 56123"/>
                <a:gd name="connsiteY0" fmla="*/ 50 h 324097"/>
                <a:gd name="connsiteX1" fmla="*/ 47937 w 56123"/>
                <a:gd name="connsiteY1" fmla="*/ 117525 h 324097"/>
                <a:gd name="connsiteX2" fmla="*/ 54287 w 56123"/>
                <a:gd name="connsiteY2" fmla="*/ 104825 h 324097"/>
                <a:gd name="connsiteX3" fmla="*/ 16187 w 56123"/>
                <a:gd name="connsiteY3" fmla="*/ 219125 h 324097"/>
                <a:gd name="connsiteX4" fmla="*/ 312 w 56123"/>
                <a:gd name="connsiteY4" fmla="*/ 323900 h 324097"/>
                <a:gd name="connsiteX5" fmla="*/ 28887 w 56123"/>
                <a:gd name="connsiteY5" fmla="*/ 241350 h 324097"/>
                <a:gd name="connsiteX6" fmla="*/ 35237 w 56123"/>
                <a:gd name="connsiteY6" fmla="*/ 101650 h 324097"/>
                <a:gd name="connsiteX7" fmla="*/ 22537 w 56123"/>
                <a:gd name="connsiteY7" fmla="*/ 187375 h 324097"/>
                <a:gd name="connsiteX8" fmla="*/ 25712 w 56123"/>
                <a:gd name="connsiteY8" fmla="*/ 130225 h 324097"/>
                <a:gd name="connsiteX9" fmla="*/ 38412 w 56123"/>
                <a:gd name="connsiteY9" fmla="*/ 133400 h 324097"/>
                <a:gd name="connsiteX10" fmla="*/ 28887 w 56123"/>
                <a:gd name="connsiteY10" fmla="*/ 50 h 32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123" h="324097">
                  <a:moveTo>
                    <a:pt x="28887" y="50"/>
                  </a:moveTo>
                  <a:cubicBezTo>
                    <a:pt x="30475" y="-2596"/>
                    <a:pt x="43704" y="100063"/>
                    <a:pt x="47937" y="117525"/>
                  </a:cubicBezTo>
                  <a:cubicBezTo>
                    <a:pt x="52170" y="134987"/>
                    <a:pt x="59579" y="87892"/>
                    <a:pt x="54287" y="104825"/>
                  </a:cubicBezTo>
                  <a:cubicBezTo>
                    <a:pt x="48995" y="121758"/>
                    <a:pt x="25183" y="182613"/>
                    <a:pt x="16187" y="219125"/>
                  </a:cubicBezTo>
                  <a:cubicBezTo>
                    <a:pt x="7191" y="255637"/>
                    <a:pt x="-1805" y="320196"/>
                    <a:pt x="312" y="323900"/>
                  </a:cubicBezTo>
                  <a:cubicBezTo>
                    <a:pt x="2429" y="327604"/>
                    <a:pt x="23066" y="278392"/>
                    <a:pt x="28887" y="241350"/>
                  </a:cubicBezTo>
                  <a:cubicBezTo>
                    <a:pt x="34708" y="204308"/>
                    <a:pt x="36295" y="110646"/>
                    <a:pt x="35237" y="101650"/>
                  </a:cubicBezTo>
                  <a:cubicBezTo>
                    <a:pt x="34179" y="92654"/>
                    <a:pt x="24124" y="182613"/>
                    <a:pt x="22537" y="187375"/>
                  </a:cubicBezTo>
                  <a:cubicBezTo>
                    <a:pt x="20950" y="192137"/>
                    <a:pt x="23066" y="139221"/>
                    <a:pt x="25712" y="130225"/>
                  </a:cubicBezTo>
                  <a:cubicBezTo>
                    <a:pt x="28358" y="121229"/>
                    <a:pt x="35237" y="151392"/>
                    <a:pt x="38412" y="133400"/>
                  </a:cubicBezTo>
                  <a:cubicBezTo>
                    <a:pt x="41587" y="115408"/>
                    <a:pt x="27299" y="2696"/>
                    <a:pt x="28887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1" name="フリーフォーム 2090">
              <a:extLst>
                <a:ext uri="{FF2B5EF4-FFF2-40B4-BE49-F238E27FC236}">
                  <a16:creationId xmlns:a16="http://schemas.microsoft.com/office/drawing/2014/main" id="{E713BD1E-8AE3-370E-52B5-7961B94EEC74}"/>
                </a:ext>
              </a:extLst>
            </p:cNvPr>
            <p:cNvSpPr/>
            <p:nvPr/>
          </p:nvSpPr>
          <p:spPr>
            <a:xfrm>
              <a:off x="3962366" y="5746468"/>
              <a:ext cx="200075" cy="353732"/>
            </a:xfrm>
            <a:custGeom>
              <a:avLst/>
              <a:gdLst>
                <a:gd name="connsiteX0" fmla="*/ 200059 w 200075"/>
                <a:gd name="connsiteY0" fmla="*/ 282 h 353732"/>
                <a:gd name="connsiteX1" fmla="*/ 69884 w 200075"/>
                <a:gd name="connsiteY1" fmla="*/ 152682 h 353732"/>
                <a:gd name="connsiteX2" fmla="*/ 76234 w 200075"/>
                <a:gd name="connsiteY2" fmla="*/ 171732 h 353732"/>
                <a:gd name="connsiteX3" fmla="*/ 76234 w 200075"/>
                <a:gd name="connsiteY3" fmla="*/ 225707 h 353732"/>
                <a:gd name="connsiteX4" fmla="*/ 34959 w 200075"/>
                <a:gd name="connsiteY4" fmla="*/ 320957 h 353732"/>
                <a:gd name="connsiteX5" fmla="*/ 34 w 200075"/>
                <a:gd name="connsiteY5" fmla="*/ 352707 h 353732"/>
                <a:gd name="connsiteX6" fmla="*/ 41309 w 200075"/>
                <a:gd name="connsiteY6" fmla="*/ 289207 h 353732"/>
                <a:gd name="connsiteX7" fmla="*/ 25434 w 200075"/>
                <a:gd name="connsiteY7" fmla="*/ 219357 h 353732"/>
                <a:gd name="connsiteX8" fmla="*/ 123859 w 200075"/>
                <a:gd name="connsiteY8" fmla="*/ 117757 h 353732"/>
                <a:gd name="connsiteX9" fmla="*/ 60359 w 200075"/>
                <a:gd name="connsiteY9" fmla="*/ 114582 h 353732"/>
                <a:gd name="connsiteX10" fmla="*/ 200059 w 200075"/>
                <a:gd name="connsiteY10" fmla="*/ 282 h 35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075" h="353732">
                  <a:moveTo>
                    <a:pt x="200059" y="282"/>
                  </a:moveTo>
                  <a:cubicBezTo>
                    <a:pt x="201647" y="6632"/>
                    <a:pt x="90521" y="124107"/>
                    <a:pt x="69884" y="152682"/>
                  </a:cubicBezTo>
                  <a:cubicBezTo>
                    <a:pt x="49247" y="181257"/>
                    <a:pt x="75176" y="159561"/>
                    <a:pt x="76234" y="171732"/>
                  </a:cubicBezTo>
                  <a:cubicBezTo>
                    <a:pt x="77292" y="183903"/>
                    <a:pt x="83113" y="200836"/>
                    <a:pt x="76234" y="225707"/>
                  </a:cubicBezTo>
                  <a:cubicBezTo>
                    <a:pt x="69355" y="250578"/>
                    <a:pt x="47659" y="299790"/>
                    <a:pt x="34959" y="320957"/>
                  </a:cubicBezTo>
                  <a:cubicBezTo>
                    <a:pt x="22259" y="342124"/>
                    <a:pt x="-1024" y="357998"/>
                    <a:pt x="34" y="352707"/>
                  </a:cubicBezTo>
                  <a:cubicBezTo>
                    <a:pt x="1092" y="347416"/>
                    <a:pt x="37076" y="311432"/>
                    <a:pt x="41309" y="289207"/>
                  </a:cubicBezTo>
                  <a:cubicBezTo>
                    <a:pt x="45542" y="266982"/>
                    <a:pt x="11676" y="247932"/>
                    <a:pt x="25434" y="219357"/>
                  </a:cubicBezTo>
                  <a:cubicBezTo>
                    <a:pt x="39192" y="190782"/>
                    <a:pt x="118038" y="135219"/>
                    <a:pt x="123859" y="117757"/>
                  </a:cubicBezTo>
                  <a:cubicBezTo>
                    <a:pt x="129680" y="100295"/>
                    <a:pt x="52951" y="132574"/>
                    <a:pt x="60359" y="114582"/>
                  </a:cubicBezTo>
                  <a:cubicBezTo>
                    <a:pt x="67767" y="96590"/>
                    <a:pt x="198471" y="-6068"/>
                    <a:pt x="200059" y="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2" name="フリーフォーム 2091">
              <a:extLst>
                <a:ext uri="{FF2B5EF4-FFF2-40B4-BE49-F238E27FC236}">
                  <a16:creationId xmlns:a16="http://schemas.microsoft.com/office/drawing/2014/main" id="{D6C58525-31C2-1C1E-4193-260CF359398D}"/>
                </a:ext>
              </a:extLst>
            </p:cNvPr>
            <p:cNvSpPr/>
            <p:nvPr/>
          </p:nvSpPr>
          <p:spPr>
            <a:xfrm>
              <a:off x="3859929" y="5781687"/>
              <a:ext cx="170985" cy="157288"/>
            </a:xfrm>
            <a:custGeom>
              <a:avLst/>
              <a:gdLst>
                <a:gd name="connsiteX0" fmla="*/ 169146 w 170985"/>
                <a:gd name="connsiteY0" fmla="*/ 76188 h 157288"/>
                <a:gd name="connsiteX1" fmla="*/ 32621 w 170985"/>
                <a:gd name="connsiteY1" fmla="*/ 34913 h 157288"/>
                <a:gd name="connsiteX2" fmla="*/ 64371 w 170985"/>
                <a:gd name="connsiteY2" fmla="*/ 57138 h 157288"/>
                <a:gd name="connsiteX3" fmla="*/ 26271 w 170985"/>
                <a:gd name="connsiteY3" fmla="*/ 85713 h 157288"/>
                <a:gd name="connsiteX4" fmla="*/ 871 w 170985"/>
                <a:gd name="connsiteY4" fmla="*/ 155563 h 157288"/>
                <a:gd name="connsiteX5" fmla="*/ 58021 w 170985"/>
                <a:gd name="connsiteY5" fmla="*/ 6338 h 157288"/>
                <a:gd name="connsiteX6" fmla="*/ 108821 w 170985"/>
                <a:gd name="connsiteY6" fmla="*/ 31738 h 157288"/>
                <a:gd name="connsiteX7" fmla="*/ 169146 w 170985"/>
                <a:gd name="connsiteY7" fmla="*/ 76188 h 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985" h="157288">
                  <a:moveTo>
                    <a:pt x="169146" y="76188"/>
                  </a:moveTo>
                  <a:cubicBezTo>
                    <a:pt x="156446" y="76717"/>
                    <a:pt x="50083" y="38088"/>
                    <a:pt x="32621" y="34913"/>
                  </a:cubicBezTo>
                  <a:cubicBezTo>
                    <a:pt x="15158" y="31738"/>
                    <a:pt x="65429" y="48671"/>
                    <a:pt x="64371" y="57138"/>
                  </a:cubicBezTo>
                  <a:cubicBezTo>
                    <a:pt x="63313" y="65605"/>
                    <a:pt x="36854" y="69309"/>
                    <a:pt x="26271" y="85713"/>
                  </a:cubicBezTo>
                  <a:cubicBezTo>
                    <a:pt x="15688" y="102117"/>
                    <a:pt x="-4421" y="168792"/>
                    <a:pt x="871" y="155563"/>
                  </a:cubicBezTo>
                  <a:cubicBezTo>
                    <a:pt x="6163" y="142334"/>
                    <a:pt x="40029" y="26975"/>
                    <a:pt x="58021" y="6338"/>
                  </a:cubicBezTo>
                  <a:cubicBezTo>
                    <a:pt x="76013" y="-14300"/>
                    <a:pt x="92417" y="21155"/>
                    <a:pt x="108821" y="31738"/>
                  </a:cubicBezTo>
                  <a:cubicBezTo>
                    <a:pt x="125225" y="42321"/>
                    <a:pt x="181846" y="75659"/>
                    <a:pt x="169146" y="76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3" name="フリーフォーム 2092">
              <a:extLst>
                <a:ext uri="{FF2B5EF4-FFF2-40B4-BE49-F238E27FC236}">
                  <a16:creationId xmlns:a16="http://schemas.microsoft.com/office/drawing/2014/main" id="{B7CE210A-B181-B345-CBB1-F10C5527E99F}"/>
                </a:ext>
              </a:extLst>
            </p:cNvPr>
            <p:cNvSpPr/>
            <p:nvPr/>
          </p:nvSpPr>
          <p:spPr>
            <a:xfrm>
              <a:off x="3725978" y="5826125"/>
              <a:ext cx="131829" cy="321583"/>
            </a:xfrm>
            <a:custGeom>
              <a:avLst/>
              <a:gdLst>
                <a:gd name="connsiteX0" fmla="*/ 131647 w 131829"/>
                <a:gd name="connsiteY0" fmla="*/ 0 h 321583"/>
                <a:gd name="connsiteX1" fmla="*/ 30047 w 131829"/>
                <a:gd name="connsiteY1" fmla="*/ 92075 h 321583"/>
                <a:gd name="connsiteX2" fmla="*/ 33222 w 131829"/>
                <a:gd name="connsiteY2" fmla="*/ 193675 h 321583"/>
                <a:gd name="connsiteX3" fmla="*/ 20522 w 131829"/>
                <a:gd name="connsiteY3" fmla="*/ 171450 h 321583"/>
                <a:gd name="connsiteX4" fmla="*/ 30047 w 131829"/>
                <a:gd name="connsiteY4" fmla="*/ 320675 h 321583"/>
                <a:gd name="connsiteX5" fmla="*/ 4647 w 131829"/>
                <a:gd name="connsiteY5" fmla="*/ 231775 h 321583"/>
                <a:gd name="connsiteX6" fmla="*/ 33222 w 131829"/>
                <a:gd name="connsiteY6" fmla="*/ 184150 h 321583"/>
                <a:gd name="connsiteX7" fmla="*/ 45922 w 131829"/>
                <a:gd name="connsiteY7" fmla="*/ 177800 h 321583"/>
                <a:gd name="connsiteX8" fmla="*/ 1472 w 131829"/>
                <a:gd name="connsiteY8" fmla="*/ 92075 h 321583"/>
                <a:gd name="connsiteX9" fmla="*/ 131647 w 131829"/>
                <a:gd name="connsiteY9" fmla="*/ 0 h 32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29" h="321583">
                  <a:moveTo>
                    <a:pt x="131647" y="0"/>
                  </a:moveTo>
                  <a:cubicBezTo>
                    <a:pt x="136409" y="0"/>
                    <a:pt x="46451" y="59796"/>
                    <a:pt x="30047" y="92075"/>
                  </a:cubicBezTo>
                  <a:cubicBezTo>
                    <a:pt x="13643" y="124354"/>
                    <a:pt x="34809" y="180446"/>
                    <a:pt x="33222" y="193675"/>
                  </a:cubicBezTo>
                  <a:cubicBezTo>
                    <a:pt x="31635" y="206904"/>
                    <a:pt x="21051" y="150283"/>
                    <a:pt x="20522" y="171450"/>
                  </a:cubicBezTo>
                  <a:cubicBezTo>
                    <a:pt x="19993" y="192617"/>
                    <a:pt x="32693" y="310621"/>
                    <a:pt x="30047" y="320675"/>
                  </a:cubicBezTo>
                  <a:cubicBezTo>
                    <a:pt x="27401" y="330729"/>
                    <a:pt x="4118" y="254529"/>
                    <a:pt x="4647" y="231775"/>
                  </a:cubicBezTo>
                  <a:cubicBezTo>
                    <a:pt x="5176" y="209021"/>
                    <a:pt x="26343" y="193146"/>
                    <a:pt x="33222" y="184150"/>
                  </a:cubicBezTo>
                  <a:cubicBezTo>
                    <a:pt x="40101" y="175154"/>
                    <a:pt x="51214" y="193146"/>
                    <a:pt x="45922" y="177800"/>
                  </a:cubicBezTo>
                  <a:cubicBezTo>
                    <a:pt x="40630" y="162454"/>
                    <a:pt x="-9111" y="114300"/>
                    <a:pt x="1472" y="92075"/>
                  </a:cubicBezTo>
                  <a:cubicBezTo>
                    <a:pt x="12055" y="69850"/>
                    <a:pt x="126885" y="0"/>
                    <a:pt x="13164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4" name="フリーフォーム 2093">
              <a:extLst>
                <a:ext uri="{FF2B5EF4-FFF2-40B4-BE49-F238E27FC236}">
                  <a16:creationId xmlns:a16="http://schemas.microsoft.com/office/drawing/2014/main" id="{D028FDA9-3DD2-C6A3-C264-03E303B2624B}"/>
                </a:ext>
              </a:extLst>
            </p:cNvPr>
            <p:cNvSpPr/>
            <p:nvPr/>
          </p:nvSpPr>
          <p:spPr>
            <a:xfrm>
              <a:off x="3924063" y="5876880"/>
              <a:ext cx="73287" cy="146123"/>
            </a:xfrm>
            <a:custGeom>
              <a:avLst/>
              <a:gdLst>
                <a:gd name="connsiteX0" fmla="*/ 73262 w 73287"/>
                <a:gd name="connsiteY0" fmla="*/ 45 h 146123"/>
                <a:gd name="connsiteX1" fmla="*/ 31987 w 73287"/>
                <a:gd name="connsiteY1" fmla="*/ 60370 h 146123"/>
                <a:gd name="connsiteX2" fmla="*/ 12937 w 73287"/>
                <a:gd name="connsiteY2" fmla="*/ 127045 h 146123"/>
                <a:gd name="connsiteX3" fmla="*/ 12937 w 73287"/>
                <a:gd name="connsiteY3" fmla="*/ 79420 h 146123"/>
                <a:gd name="connsiteX4" fmla="*/ 237 w 73287"/>
                <a:gd name="connsiteY4" fmla="*/ 146095 h 146123"/>
                <a:gd name="connsiteX5" fmla="*/ 25637 w 73287"/>
                <a:gd name="connsiteY5" fmla="*/ 69895 h 146123"/>
                <a:gd name="connsiteX6" fmla="*/ 73262 w 73287"/>
                <a:gd name="connsiteY6" fmla="*/ 45 h 1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7" h="146123">
                  <a:moveTo>
                    <a:pt x="73262" y="45"/>
                  </a:moveTo>
                  <a:cubicBezTo>
                    <a:pt x="74320" y="-1543"/>
                    <a:pt x="42041" y="39203"/>
                    <a:pt x="31987" y="60370"/>
                  </a:cubicBezTo>
                  <a:cubicBezTo>
                    <a:pt x="21933" y="81537"/>
                    <a:pt x="16112" y="123870"/>
                    <a:pt x="12937" y="127045"/>
                  </a:cubicBezTo>
                  <a:cubicBezTo>
                    <a:pt x="9762" y="130220"/>
                    <a:pt x="15054" y="76245"/>
                    <a:pt x="12937" y="79420"/>
                  </a:cubicBezTo>
                  <a:cubicBezTo>
                    <a:pt x="10820" y="82595"/>
                    <a:pt x="-1880" y="147683"/>
                    <a:pt x="237" y="146095"/>
                  </a:cubicBezTo>
                  <a:cubicBezTo>
                    <a:pt x="2354" y="144507"/>
                    <a:pt x="14525" y="90003"/>
                    <a:pt x="25637" y="69895"/>
                  </a:cubicBezTo>
                  <a:cubicBezTo>
                    <a:pt x="36749" y="49787"/>
                    <a:pt x="72204" y="1633"/>
                    <a:pt x="73262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5" name="フリーフォーム 2094">
              <a:extLst>
                <a:ext uri="{FF2B5EF4-FFF2-40B4-BE49-F238E27FC236}">
                  <a16:creationId xmlns:a16="http://schemas.microsoft.com/office/drawing/2014/main" id="{81329772-F501-54F1-581E-CF7EEE0EF783}"/>
                </a:ext>
              </a:extLst>
            </p:cNvPr>
            <p:cNvSpPr/>
            <p:nvPr/>
          </p:nvSpPr>
          <p:spPr>
            <a:xfrm>
              <a:off x="3762363" y="5867398"/>
              <a:ext cx="247734" cy="222274"/>
            </a:xfrm>
            <a:custGeom>
              <a:avLst/>
              <a:gdLst>
                <a:gd name="connsiteX0" fmla="*/ 73037 w 247734"/>
                <a:gd name="connsiteY0" fmla="*/ 2 h 222274"/>
                <a:gd name="connsiteX1" fmla="*/ 12 w 247734"/>
                <a:gd name="connsiteY1" fmla="*/ 95252 h 222274"/>
                <a:gd name="connsiteX2" fmla="*/ 79387 w 247734"/>
                <a:gd name="connsiteY2" fmla="*/ 152402 h 222274"/>
                <a:gd name="connsiteX3" fmla="*/ 69862 w 247734"/>
                <a:gd name="connsiteY3" fmla="*/ 127002 h 222274"/>
                <a:gd name="connsiteX4" fmla="*/ 155587 w 247734"/>
                <a:gd name="connsiteY4" fmla="*/ 203202 h 222274"/>
                <a:gd name="connsiteX5" fmla="*/ 209562 w 247734"/>
                <a:gd name="connsiteY5" fmla="*/ 136527 h 222274"/>
                <a:gd name="connsiteX6" fmla="*/ 247662 w 247734"/>
                <a:gd name="connsiteY6" fmla="*/ 158752 h 222274"/>
                <a:gd name="connsiteX7" fmla="*/ 215912 w 247734"/>
                <a:gd name="connsiteY7" fmla="*/ 222252 h 222274"/>
                <a:gd name="connsiteX8" fmla="*/ 114312 w 247734"/>
                <a:gd name="connsiteY8" fmla="*/ 165102 h 222274"/>
                <a:gd name="connsiteX9" fmla="*/ 41287 w 247734"/>
                <a:gd name="connsiteY9" fmla="*/ 92077 h 222274"/>
                <a:gd name="connsiteX10" fmla="*/ 73037 w 247734"/>
                <a:gd name="connsiteY10" fmla="*/ 2 h 22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734" h="222274">
                  <a:moveTo>
                    <a:pt x="73037" y="2"/>
                  </a:moveTo>
                  <a:cubicBezTo>
                    <a:pt x="66158" y="531"/>
                    <a:pt x="-1046" y="69852"/>
                    <a:pt x="12" y="95252"/>
                  </a:cubicBezTo>
                  <a:cubicBezTo>
                    <a:pt x="1070" y="120652"/>
                    <a:pt x="67745" y="147110"/>
                    <a:pt x="79387" y="152402"/>
                  </a:cubicBezTo>
                  <a:cubicBezTo>
                    <a:pt x="91029" y="157694"/>
                    <a:pt x="57162" y="118535"/>
                    <a:pt x="69862" y="127002"/>
                  </a:cubicBezTo>
                  <a:cubicBezTo>
                    <a:pt x="82562" y="135469"/>
                    <a:pt x="132304" y="201615"/>
                    <a:pt x="155587" y="203202"/>
                  </a:cubicBezTo>
                  <a:cubicBezTo>
                    <a:pt x="178870" y="204790"/>
                    <a:pt x="194216" y="143935"/>
                    <a:pt x="209562" y="136527"/>
                  </a:cubicBezTo>
                  <a:cubicBezTo>
                    <a:pt x="224908" y="129119"/>
                    <a:pt x="246604" y="144465"/>
                    <a:pt x="247662" y="158752"/>
                  </a:cubicBezTo>
                  <a:cubicBezTo>
                    <a:pt x="248720" y="173039"/>
                    <a:pt x="238137" y="221194"/>
                    <a:pt x="215912" y="222252"/>
                  </a:cubicBezTo>
                  <a:cubicBezTo>
                    <a:pt x="193687" y="223310"/>
                    <a:pt x="143416" y="186798"/>
                    <a:pt x="114312" y="165102"/>
                  </a:cubicBezTo>
                  <a:cubicBezTo>
                    <a:pt x="85208" y="143406"/>
                    <a:pt x="51341" y="114831"/>
                    <a:pt x="41287" y="92077"/>
                  </a:cubicBezTo>
                  <a:cubicBezTo>
                    <a:pt x="31233" y="69323"/>
                    <a:pt x="79916" y="-527"/>
                    <a:pt x="7303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6" name="フリーフォーム 2095">
              <a:extLst>
                <a:ext uri="{FF2B5EF4-FFF2-40B4-BE49-F238E27FC236}">
                  <a16:creationId xmlns:a16="http://schemas.microsoft.com/office/drawing/2014/main" id="{6449F27F-29BA-4912-BA2C-1E0F32FDB569}"/>
                </a:ext>
              </a:extLst>
            </p:cNvPr>
            <p:cNvSpPr/>
            <p:nvPr/>
          </p:nvSpPr>
          <p:spPr>
            <a:xfrm>
              <a:off x="3749006" y="5921250"/>
              <a:ext cx="312572" cy="205018"/>
            </a:xfrm>
            <a:custGeom>
              <a:avLst/>
              <a:gdLst>
                <a:gd name="connsiteX0" fmla="*/ 289594 w 312572"/>
                <a:gd name="connsiteY0" fmla="*/ 125 h 205018"/>
                <a:gd name="connsiteX1" fmla="*/ 311819 w 312572"/>
                <a:gd name="connsiteY1" fmla="*/ 108075 h 205018"/>
                <a:gd name="connsiteX2" fmla="*/ 261019 w 312572"/>
                <a:gd name="connsiteY2" fmla="*/ 193800 h 205018"/>
                <a:gd name="connsiteX3" fmla="*/ 241969 w 312572"/>
                <a:gd name="connsiteY3" fmla="*/ 203325 h 205018"/>
                <a:gd name="connsiteX4" fmla="*/ 140369 w 312572"/>
                <a:gd name="connsiteY4" fmla="*/ 187450 h 205018"/>
                <a:gd name="connsiteX5" fmla="*/ 213394 w 312572"/>
                <a:gd name="connsiteY5" fmla="*/ 200150 h 205018"/>
                <a:gd name="connsiteX6" fmla="*/ 92744 w 312572"/>
                <a:gd name="connsiteY6" fmla="*/ 143000 h 205018"/>
                <a:gd name="connsiteX7" fmla="*/ 669 w 312572"/>
                <a:gd name="connsiteY7" fmla="*/ 73150 h 205018"/>
                <a:gd name="connsiteX8" fmla="*/ 140369 w 312572"/>
                <a:gd name="connsiteY8" fmla="*/ 181100 h 205018"/>
                <a:gd name="connsiteX9" fmla="*/ 229269 w 312572"/>
                <a:gd name="connsiteY9" fmla="*/ 190625 h 205018"/>
                <a:gd name="connsiteX10" fmla="*/ 241969 w 312572"/>
                <a:gd name="connsiteY10" fmla="*/ 174750 h 205018"/>
                <a:gd name="connsiteX11" fmla="*/ 222919 w 312572"/>
                <a:gd name="connsiteY11" fmla="*/ 174750 h 205018"/>
                <a:gd name="connsiteX12" fmla="*/ 264194 w 312572"/>
                <a:gd name="connsiteY12" fmla="*/ 130300 h 205018"/>
                <a:gd name="connsiteX13" fmla="*/ 289594 w 312572"/>
                <a:gd name="connsiteY13" fmla="*/ 125 h 2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572" h="205018">
                  <a:moveTo>
                    <a:pt x="289594" y="125"/>
                  </a:moveTo>
                  <a:cubicBezTo>
                    <a:pt x="297531" y="-3579"/>
                    <a:pt x="316582" y="75796"/>
                    <a:pt x="311819" y="108075"/>
                  </a:cubicBezTo>
                  <a:cubicBezTo>
                    <a:pt x="307057" y="140354"/>
                    <a:pt x="272661" y="177925"/>
                    <a:pt x="261019" y="193800"/>
                  </a:cubicBezTo>
                  <a:cubicBezTo>
                    <a:pt x="249377" y="209675"/>
                    <a:pt x="262077" y="204383"/>
                    <a:pt x="241969" y="203325"/>
                  </a:cubicBezTo>
                  <a:cubicBezTo>
                    <a:pt x="221861" y="202267"/>
                    <a:pt x="145131" y="187979"/>
                    <a:pt x="140369" y="187450"/>
                  </a:cubicBezTo>
                  <a:cubicBezTo>
                    <a:pt x="135606" y="186921"/>
                    <a:pt x="221331" y="207558"/>
                    <a:pt x="213394" y="200150"/>
                  </a:cubicBezTo>
                  <a:cubicBezTo>
                    <a:pt x="205456" y="192742"/>
                    <a:pt x="128198" y="164167"/>
                    <a:pt x="92744" y="143000"/>
                  </a:cubicBezTo>
                  <a:cubicBezTo>
                    <a:pt x="57290" y="121833"/>
                    <a:pt x="-7268" y="66800"/>
                    <a:pt x="669" y="73150"/>
                  </a:cubicBezTo>
                  <a:cubicBezTo>
                    <a:pt x="8606" y="79500"/>
                    <a:pt x="102269" y="161521"/>
                    <a:pt x="140369" y="181100"/>
                  </a:cubicBezTo>
                  <a:cubicBezTo>
                    <a:pt x="178469" y="200679"/>
                    <a:pt x="212336" y="191683"/>
                    <a:pt x="229269" y="190625"/>
                  </a:cubicBezTo>
                  <a:cubicBezTo>
                    <a:pt x="246202" y="189567"/>
                    <a:pt x="243027" y="177396"/>
                    <a:pt x="241969" y="174750"/>
                  </a:cubicBezTo>
                  <a:cubicBezTo>
                    <a:pt x="240911" y="172104"/>
                    <a:pt x="219215" y="182158"/>
                    <a:pt x="222919" y="174750"/>
                  </a:cubicBezTo>
                  <a:cubicBezTo>
                    <a:pt x="226623" y="167342"/>
                    <a:pt x="254669" y="151467"/>
                    <a:pt x="264194" y="130300"/>
                  </a:cubicBezTo>
                  <a:cubicBezTo>
                    <a:pt x="273719" y="109133"/>
                    <a:pt x="281657" y="3829"/>
                    <a:pt x="289594" y="1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7" name="フリーフォーム 2096">
              <a:extLst>
                <a:ext uri="{FF2B5EF4-FFF2-40B4-BE49-F238E27FC236}">
                  <a16:creationId xmlns:a16="http://schemas.microsoft.com/office/drawing/2014/main" id="{5E8E0274-16A4-216C-8A0B-33973E51E0C6}"/>
                </a:ext>
              </a:extLst>
            </p:cNvPr>
            <p:cNvSpPr/>
            <p:nvPr/>
          </p:nvSpPr>
          <p:spPr>
            <a:xfrm>
              <a:off x="3701944" y="6079084"/>
              <a:ext cx="350769" cy="164055"/>
            </a:xfrm>
            <a:custGeom>
              <a:avLst/>
              <a:gdLst>
                <a:gd name="connsiteX0" fmla="*/ 349356 w 350769"/>
                <a:gd name="connsiteY0" fmla="*/ 1041 h 164055"/>
                <a:gd name="connsiteX1" fmla="*/ 289031 w 350769"/>
                <a:gd name="connsiteY1" fmla="*/ 102641 h 164055"/>
                <a:gd name="connsiteX2" fmla="*/ 276331 w 350769"/>
                <a:gd name="connsiteY2" fmla="*/ 159791 h 164055"/>
                <a:gd name="connsiteX3" fmla="*/ 235056 w 350769"/>
                <a:gd name="connsiteY3" fmla="*/ 147091 h 164055"/>
                <a:gd name="connsiteX4" fmla="*/ 106 w 350769"/>
                <a:gd name="connsiteY4" fmla="*/ 45491 h 164055"/>
                <a:gd name="connsiteX5" fmla="*/ 266806 w 350769"/>
                <a:gd name="connsiteY5" fmla="*/ 143916 h 164055"/>
                <a:gd name="connsiteX6" fmla="*/ 235056 w 350769"/>
                <a:gd name="connsiteY6" fmla="*/ 61366 h 164055"/>
                <a:gd name="connsiteX7" fmla="*/ 276331 w 350769"/>
                <a:gd name="connsiteY7" fmla="*/ 99466 h 164055"/>
                <a:gd name="connsiteX8" fmla="*/ 327131 w 350769"/>
                <a:gd name="connsiteY8" fmla="*/ 51841 h 164055"/>
                <a:gd name="connsiteX9" fmla="*/ 349356 w 350769"/>
                <a:gd name="connsiteY9" fmla="*/ 1041 h 16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769" h="164055">
                  <a:moveTo>
                    <a:pt x="349356" y="1041"/>
                  </a:moveTo>
                  <a:cubicBezTo>
                    <a:pt x="343006" y="9508"/>
                    <a:pt x="301202" y="76183"/>
                    <a:pt x="289031" y="102641"/>
                  </a:cubicBezTo>
                  <a:cubicBezTo>
                    <a:pt x="276860" y="129099"/>
                    <a:pt x="285327" y="152383"/>
                    <a:pt x="276331" y="159791"/>
                  </a:cubicBezTo>
                  <a:cubicBezTo>
                    <a:pt x="267335" y="167199"/>
                    <a:pt x="281093" y="166141"/>
                    <a:pt x="235056" y="147091"/>
                  </a:cubicBezTo>
                  <a:cubicBezTo>
                    <a:pt x="189019" y="128041"/>
                    <a:pt x="-5186" y="46020"/>
                    <a:pt x="106" y="45491"/>
                  </a:cubicBezTo>
                  <a:cubicBezTo>
                    <a:pt x="5398" y="44962"/>
                    <a:pt x="227648" y="141270"/>
                    <a:pt x="266806" y="143916"/>
                  </a:cubicBezTo>
                  <a:cubicBezTo>
                    <a:pt x="305964" y="146562"/>
                    <a:pt x="233469" y="68774"/>
                    <a:pt x="235056" y="61366"/>
                  </a:cubicBezTo>
                  <a:cubicBezTo>
                    <a:pt x="236643" y="53958"/>
                    <a:pt x="260985" y="101054"/>
                    <a:pt x="276331" y="99466"/>
                  </a:cubicBezTo>
                  <a:cubicBezTo>
                    <a:pt x="291677" y="97879"/>
                    <a:pt x="314960" y="65599"/>
                    <a:pt x="327131" y="51841"/>
                  </a:cubicBezTo>
                  <a:cubicBezTo>
                    <a:pt x="339302" y="38083"/>
                    <a:pt x="355706" y="-7426"/>
                    <a:pt x="349356" y="1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8" name="フリーフォーム 2097">
              <a:extLst>
                <a:ext uri="{FF2B5EF4-FFF2-40B4-BE49-F238E27FC236}">
                  <a16:creationId xmlns:a16="http://schemas.microsoft.com/office/drawing/2014/main" id="{42F2572A-A0DB-CE9D-5396-4B10C566E366}"/>
                </a:ext>
              </a:extLst>
            </p:cNvPr>
            <p:cNvSpPr/>
            <p:nvPr/>
          </p:nvSpPr>
          <p:spPr>
            <a:xfrm>
              <a:off x="3754814" y="6010272"/>
              <a:ext cx="84016" cy="149284"/>
            </a:xfrm>
            <a:custGeom>
              <a:avLst/>
              <a:gdLst>
                <a:gd name="connsiteX0" fmla="*/ 1211 w 84016"/>
                <a:gd name="connsiteY0" fmla="*/ 3 h 149284"/>
                <a:gd name="connsiteX1" fmla="*/ 32961 w 84016"/>
                <a:gd name="connsiteY1" fmla="*/ 66678 h 149284"/>
                <a:gd name="connsiteX2" fmla="*/ 10736 w 84016"/>
                <a:gd name="connsiteY2" fmla="*/ 104778 h 149284"/>
                <a:gd name="connsiteX3" fmla="*/ 48836 w 84016"/>
                <a:gd name="connsiteY3" fmla="*/ 149228 h 149284"/>
                <a:gd name="connsiteX4" fmla="*/ 20261 w 84016"/>
                <a:gd name="connsiteY4" fmla="*/ 95253 h 149284"/>
                <a:gd name="connsiteX5" fmla="*/ 39311 w 84016"/>
                <a:gd name="connsiteY5" fmla="*/ 63503 h 149284"/>
                <a:gd name="connsiteX6" fmla="*/ 83761 w 84016"/>
                <a:gd name="connsiteY6" fmla="*/ 63503 h 149284"/>
                <a:gd name="connsiteX7" fmla="*/ 1211 w 84016"/>
                <a:gd name="connsiteY7" fmla="*/ 3 h 14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016" h="149284">
                  <a:moveTo>
                    <a:pt x="1211" y="3"/>
                  </a:moveTo>
                  <a:cubicBezTo>
                    <a:pt x="-7256" y="532"/>
                    <a:pt x="31374" y="49216"/>
                    <a:pt x="32961" y="66678"/>
                  </a:cubicBezTo>
                  <a:cubicBezTo>
                    <a:pt x="34548" y="84140"/>
                    <a:pt x="8090" y="91020"/>
                    <a:pt x="10736" y="104778"/>
                  </a:cubicBezTo>
                  <a:cubicBezTo>
                    <a:pt x="13382" y="118536"/>
                    <a:pt x="47249" y="150815"/>
                    <a:pt x="48836" y="149228"/>
                  </a:cubicBezTo>
                  <a:cubicBezTo>
                    <a:pt x="50423" y="147641"/>
                    <a:pt x="21848" y="109540"/>
                    <a:pt x="20261" y="95253"/>
                  </a:cubicBezTo>
                  <a:cubicBezTo>
                    <a:pt x="18674" y="80966"/>
                    <a:pt x="28728" y="68795"/>
                    <a:pt x="39311" y="63503"/>
                  </a:cubicBezTo>
                  <a:cubicBezTo>
                    <a:pt x="49894" y="58211"/>
                    <a:pt x="87465" y="74615"/>
                    <a:pt x="83761" y="63503"/>
                  </a:cubicBezTo>
                  <a:cubicBezTo>
                    <a:pt x="80057" y="52391"/>
                    <a:pt x="9678" y="-526"/>
                    <a:pt x="12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9" name="フリーフォーム 2098">
              <a:extLst>
                <a:ext uri="{FF2B5EF4-FFF2-40B4-BE49-F238E27FC236}">
                  <a16:creationId xmlns:a16="http://schemas.microsoft.com/office/drawing/2014/main" id="{EF2F37F5-6F30-925F-92FE-6CE7F87EB221}"/>
                </a:ext>
              </a:extLst>
            </p:cNvPr>
            <p:cNvSpPr/>
            <p:nvPr/>
          </p:nvSpPr>
          <p:spPr>
            <a:xfrm>
              <a:off x="3654878" y="6045158"/>
              <a:ext cx="85434" cy="225696"/>
            </a:xfrm>
            <a:custGeom>
              <a:avLst/>
              <a:gdLst>
                <a:gd name="connsiteX0" fmla="*/ 85272 w 85434"/>
                <a:gd name="connsiteY0" fmla="*/ 42 h 225696"/>
                <a:gd name="connsiteX1" fmla="*/ 2722 w 85434"/>
                <a:gd name="connsiteY1" fmla="*/ 98467 h 225696"/>
                <a:gd name="connsiteX2" fmla="*/ 18597 w 85434"/>
                <a:gd name="connsiteY2" fmla="*/ 142917 h 225696"/>
                <a:gd name="connsiteX3" fmla="*/ 5897 w 85434"/>
                <a:gd name="connsiteY3" fmla="*/ 225467 h 225696"/>
                <a:gd name="connsiteX4" fmla="*/ 31297 w 85434"/>
                <a:gd name="connsiteY4" fmla="*/ 168317 h 225696"/>
                <a:gd name="connsiteX5" fmla="*/ 28122 w 85434"/>
                <a:gd name="connsiteY5" fmla="*/ 190542 h 225696"/>
                <a:gd name="connsiteX6" fmla="*/ 40822 w 85434"/>
                <a:gd name="connsiteY6" fmla="*/ 82592 h 225696"/>
                <a:gd name="connsiteX7" fmla="*/ 24947 w 85434"/>
                <a:gd name="connsiteY7" fmla="*/ 111167 h 225696"/>
                <a:gd name="connsiteX8" fmla="*/ 85272 w 85434"/>
                <a:gd name="connsiteY8" fmla="*/ 42 h 22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434" h="225696">
                  <a:moveTo>
                    <a:pt x="85272" y="42"/>
                  </a:moveTo>
                  <a:cubicBezTo>
                    <a:pt x="81568" y="-2075"/>
                    <a:pt x="13834" y="74655"/>
                    <a:pt x="2722" y="98467"/>
                  </a:cubicBezTo>
                  <a:cubicBezTo>
                    <a:pt x="-8391" y="122280"/>
                    <a:pt x="18068" y="121750"/>
                    <a:pt x="18597" y="142917"/>
                  </a:cubicBezTo>
                  <a:cubicBezTo>
                    <a:pt x="19126" y="164084"/>
                    <a:pt x="3780" y="221234"/>
                    <a:pt x="5897" y="225467"/>
                  </a:cubicBezTo>
                  <a:cubicBezTo>
                    <a:pt x="8014" y="229700"/>
                    <a:pt x="27593" y="174138"/>
                    <a:pt x="31297" y="168317"/>
                  </a:cubicBezTo>
                  <a:cubicBezTo>
                    <a:pt x="35001" y="162496"/>
                    <a:pt x="26535" y="204829"/>
                    <a:pt x="28122" y="190542"/>
                  </a:cubicBezTo>
                  <a:cubicBezTo>
                    <a:pt x="29709" y="176255"/>
                    <a:pt x="41351" y="95821"/>
                    <a:pt x="40822" y="82592"/>
                  </a:cubicBezTo>
                  <a:cubicBezTo>
                    <a:pt x="40293" y="69363"/>
                    <a:pt x="21772" y="118046"/>
                    <a:pt x="24947" y="111167"/>
                  </a:cubicBezTo>
                  <a:cubicBezTo>
                    <a:pt x="28122" y="104288"/>
                    <a:pt x="88976" y="2159"/>
                    <a:pt x="85272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0" name="フリーフォーム 2099">
              <a:extLst>
                <a:ext uri="{FF2B5EF4-FFF2-40B4-BE49-F238E27FC236}">
                  <a16:creationId xmlns:a16="http://schemas.microsoft.com/office/drawing/2014/main" id="{504B2F79-0CB9-C3FB-2770-80738F7F4B60}"/>
                </a:ext>
              </a:extLst>
            </p:cNvPr>
            <p:cNvSpPr/>
            <p:nvPr/>
          </p:nvSpPr>
          <p:spPr>
            <a:xfrm>
              <a:off x="3654247" y="6175085"/>
              <a:ext cx="62638" cy="213509"/>
            </a:xfrm>
            <a:custGeom>
              <a:avLst/>
              <a:gdLst>
                <a:gd name="connsiteX0" fmla="*/ 57328 w 62638"/>
                <a:gd name="connsiteY0" fmla="*/ 290 h 213509"/>
                <a:gd name="connsiteX1" fmla="*/ 35103 w 62638"/>
                <a:gd name="connsiteY1" fmla="*/ 70140 h 213509"/>
                <a:gd name="connsiteX2" fmla="*/ 60503 w 62638"/>
                <a:gd name="connsiteY2" fmla="*/ 117765 h 213509"/>
                <a:gd name="connsiteX3" fmla="*/ 60503 w 62638"/>
                <a:gd name="connsiteY3" fmla="*/ 213015 h 213509"/>
                <a:gd name="connsiteX4" fmla="*/ 57328 w 62638"/>
                <a:gd name="connsiteY4" fmla="*/ 152690 h 213509"/>
                <a:gd name="connsiteX5" fmla="*/ 178 w 62638"/>
                <a:gd name="connsiteY5" fmla="*/ 98715 h 213509"/>
                <a:gd name="connsiteX6" fmla="*/ 57328 w 62638"/>
                <a:gd name="connsiteY6" fmla="*/ 290 h 21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38" h="213509">
                  <a:moveTo>
                    <a:pt x="57328" y="290"/>
                  </a:moveTo>
                  <a:cubicBezTo>
                    <a:pt x="63149" y="-4472"/>
                    <a:pt x="34574" y="50561"/>
                    <a:pt x="35103" y="70140"/>
                  </a:cubicBezTo>
                  <a:cubicBezTo>
                    <a:pt x="35632" y="89719"/>
                    <a:pt x="56270" y="93953"/>
                    <a:pt x="60503" y="117765"/>
                  </a:cubicBezTo>
                  <a:cubicBezTo>
                    <a:pt x="64736" y="141577"/>
                    <a:pt x="61032" y="207194"/>
                    <a:pt x="60503" y="213015"/>
                  </a:cubicBezTo>
                  <a:cubicBezTo>
                    <a:pt x="59974" y="218836"/>
                    <a:pt x="67382" y="171740"/>
                    <a:pt x="57328" y="152690"/>
                  </a:cubicBezTo>
                  <a:cubicBezTo>
                    <a:pt x="47274" y="133640"/>
                    <a:pt x="3882" y="119353"/>
                    <a:pt x="178" y="98715"/>
                  </a:cubicBezTo>
                  <a:cubicBezTo>
                    <a:pt x="-3526" y="78077"/>
                    <a:pt x="51507" y="5052"/>
                    <a:pt x="57328" y="2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1" name="フリーフォーム 2100">
              <a:extLst>
                <a:ext uri="{FF2B5EF4-FFF2-40B4-BE49-F238E27FC236}">
                  <a16:creationId xmlns:a16="http://schemas.microsoft.com/office/drawing/2014/main" id="{C9114D72-199B-865A-8485-F3EB306D4C7C}"/>
                </a:ext>
              </a:extLst>
            </p:cNvPr>
            <p:cNvSpPr/>
            <p:nvPr/>
          </p:nvSpPr>
          <p:spPr>
            <a:xfrm>
              <a:off x="3667105" y="6327527"/>
              <a:ext cx="308252" cy="100131"/>
            </a:xfrm>
            <a:custGeom>
              <a:avLst/>
              <a:gdLst>
                <a:gd name="connsiteX0" fmla="*/ 20 w 308252"/>
                <a:gd name="connsiteY0" fmla="*/ 248 h 100131"/>
                <a:gd name="connsiteX1" fmla="*/ 120670 w 308252"/>
                <a:gd name="connsiteY1" fmla="*/ 41523 h 100131"/>
                <a:gd name="connsiteX2" fmla="*/ 127020 w 308252"/>
                <a:gd name="connsiteY2" fmla="*/ 98673 h 100131"/>
                <a:gd name="connsiteX3" fmla="*/ 241320 w 308252"/>
                <a:gd name="connsiteY3" fmla="*/ 79623 h 100131"/>
                <a:gd name="connsiteX4" fmla="*/ 273070 w 308252"/>
                <a:gd name="connsiteY4" fmla="*/ 41523 h 100131"/>
                <a:gd name="connsiteX5" fmla="*/ 307995 w 308252"/>
                <a:gd name="connsiteY5" fmla="*/ 3423 h 100131"/>
                <a:gd name="connsiteX6" fmla="*/ 254020 w 308252"/>
                <a:gd name="connsiteY6" fmla="*/ 70098 h 100131"/>
                <a:gd name="connsiteX7" fmla="*/ 158770 w 308252"/>
                <a:gd name="connsiteY7" fmla="*/ 98673 h 100131"/>
                <a:gd name="connsiteX8" fmla="*/ 111145 w 308252"/>
                <a:gd name="connsiteY8" fmla="*/ 60573 h 100131"/>
                <a:gd name="connsiteX9" fmla="*/ 20 w 308252"/>
                <a:gd name="connsiteY9" fmla="*/ 248 h 10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52" h="100131">
                  <a:moveTo>
                    <a:pt x="20" y="248"/>
                  </a:moveTo>
                  <a:cubicBezTo>
                    <a:pt x="1607" y="-2927"/>
                    <a:pt x="99503" y="25119"/>
                    <a:pt x="120670" y="41523"/>
                  </a:cubicBezTo>
                  <a:cubicBezTo>
                    <a:pt x="141837" y="57927"/>
                    <a:pt x="106912" y="92323"/>
                    <a:pt x="127020" y="98673"/>
                  </a:cubicBezTo>
                  <a:cubicBezTo>
                    <a:pt x="147128" y="105023"/>
                    <a:pt x="216978" y="89148"/>
                    <a:pt x="241320" y="79623"/>
                  </a:cubicBezTo>
                  <a:cubicBezTo>
                    <a:pt x="265662" y="70098"/>
                    <a:pt x="261958" y="54223"/>
                    <a:pt x="273070" y="41523"/>
                  </a:cubicBezTo>
                  <a:cubicBezTo>
                    <a:pt x="284182" y="28823"/>
                    <a:pt x="311170" y="-1339"/>
                    <a:pt x="307995" y="3423"/>
                  </a:cubicBezTo>
                  <a:cubicBezTo>
                    <a:pt x="304820" y="8185"/>
                    <a:pt x="278891" y="54223"/>
                    <a:pt x="254020" y="70098"/>
                  </a:cubicBezTo>
                  <a:cubicBezTo>
                    <a:pt x="229149" y="85973"/>
                    <a:pt x="182583" y="100261"/>
                    <a:pt x="158770" y="98673"/>
                  </a:cubicBezTo>
                  <a:cubicBezTo>
                    <a:pt x="134957" y="97085"/>
                    <a:pt x="134957" y="75919"/>
                    <a:pt x="111145" y="60573"/>
                  </a:cubicBezTo>
                  <a:cubicBezTo>
                    <a:pt x="87333" y="45227"/>
                    <a:pt x="-1567" y="3423"/>
                    <a:pt x="20" y="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2" name="フリーフォーム 2101">
              <a:extLst>
                <a:ext uri="{FF2B5EF4-FFF2-40B4-BE49-F238E27FC236}">
                  <a16:creationId xmlns:a16="http://schemas.microsoft.com/office/drawing/2014/main" id="{5689C29B-8804-191F-2EBB-2FA5C2F70E76}"/>
                </a:ext>
              </a:extLst>
            </p:cNvPr>
            <p:cNvSpPr/>
            <p:nvPr/>
          </p:nvSpPr>
          <p:spPr>
            <a:xfrm>
              <a:off x="3783054" y="6305220"/>
              <a:ext cx="239009" cy="102003"/>
            </a:xfrm>
            <a:custGeom>
              <a:avLst/>
              <a:gdLst>
                <a:gd name="connsiteX0" fmla="*/ 1546 w 239009"/>
                <a:gd name="connsiteY0" fmla="*/ 101930 h 102003"/>
                <a:gd name="connsiteX1" fmla="*/ 58696 w 239009"/>
                <a:gd name="connsiteY1" fmla="*/ 38430 h 102003"/>
                <a:gd name="connsiteX2" fmla="*/ 99971 w 239009"/>
                <a:gd name="connsiteY2" fmla="*/ 57480 h 102003"/>
                <a:gd name="connsiteX3" fmla="*/ 115846 w 239009"/>
                <a:gd name="connsiteY3" fmla="*/ 9855 h 102003"/>
                <a:gd name="connsiteX4" fmla="*/ 236496 w 239009"/>
                <a:gd name="connsiteY4" fmla="*/ 330 h 102003"/>
                <a:gd name="connsiteX5" fmla="*/ 192046 w 239009"/>
                <a:gd name="connsiteY5" fmla="*/ 16205 h 102003"/>
                <a:gd name="connsiteX6" fmla="*/ 125371 w 239009"/>
                <a:gd name="connsiteY6" fmla="*/ 51130 h 102003"/>
                <a:gd name="connsiteX7" fmla="*/ 1546 w 239009"/>
                <a:gd name="connsiteY7" fmla="*/ 101930 h 10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09" h="102003">
                  <a:moveTo>
                    <a:pt x="1546" y="101930"/>
                  </a:moveTo>
                  <a:cubicBezTo>
                    <a:pt x="-9566" y="99813"/>
                    <a:pt x="42292" y="45838"/>
                    <a:pt x="58696" y="38430"/>
                  </a:cubicBezTo>
                  <a:cubicBezTo>
                    <a:pt x="75100" y="31022"/>
                    <a:pt x="90446" y="62243"/>
                    <a:pt x="99971" y="57480"/>
                  </a:cubicBezTo>
                  <a:cubicBezTo>
                    <a:pt x="109496" y="52717"/>
                    <a:pt x="93092" y="19380"/>
                    <a:pt x="115846" y="9855"/>
                  </a:cubicBezTo>
                  <a:cubicBezTo>
                    <a:pt x="138600" y="330"/>
                    <a:pt x="223796" y="-728"/>
                    <a:pt x="236496" y="330"/>
                  </a:cubicBezTo>
                  <a:cubicBezTo>
                    <a:pt x="249196" y="1388"/>
                    <a:pt x="210567" y="7738"/>
                    <a:pt x="192046" y="16205"/>
                  </a:cubicBezTo>
                  <a:cubicBezTo>
                    <a:pt x="173525" y="24672"/>
                    <a:pt x="154475" y="42663"/>
                    <a:pt x="125371" y="51130"/>
                  </a:cubicBezTo>
                  <a:cubicBezTo>
                    <a:pt x="96267" y="59597"/>
                    <a:pt x="12658" y="104047"/>
                    <a:pt x="1546" y="1019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3" name="フリーフォーム 2102">
              <a:extLst>
                <a:ext uri="{FF2B5EF4-FFF2-40B4-BE49-F238E27FC236}">
                  <a16:creationId xmlns:a16="http://schemas.microsoft.com/office/drawing/2014/main" id="{513A7390-735D-77AE-C7AB-396C9227CF28}"/>
                </a:ext>
              </a:extLst>
            </p:cNvPr>
            <p:cNvSpPr/>
            <p:nvPr/>
          </p:nvSpPr>
          <p:spPr>
            <a:xfrm>
              <a:off x="3858330" y="6216546"/>
              <a:ext cx="88241" cy="152504"/>
            </a:xfrm>
            <a:custGeom>
              <a:avLst/>
              <a:gdLst>
                <a:gd name="connsiteX0" fmla="*/ 88195 w 88241"/>
                <a:gd name="connsiteY0" fmla="*/ 104 h 152504"/>
                <a:gd name="connsiteX1" fmla="*/ 2470 w 88241"/>
                <a:gd name="connsiteY1" fmla="*/ 92179 h 152504"/>
                <a:gd name="connsiteX2" fmla="*/ 24695 w 88241"/>
                <a:gd name="connsiteY2" fmla="*/ 152504 h 152504"/>
                <a:gd name="connsiteX3" fmla="*/ 40570 w 88241"/>
                <a:gd name="connsiteY3" fmla="*/ 92179 h 152504"/>
                <a:gd name="connsiteX4" fmla="*/ 15170 w 88241"/>
                <a:gd name="connsiteY4" fmla="*/ 111229 h 152504"/>
                <a:gd name="connsiteX5" fmla="*/ 88195 w 88241"/>
                <a:gd name="connsiteY5" fmla="*/ 104 h 15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1" h="152504">
                  <a:moveTo>
                    <a:pt x="88195" y="104"/>
                  </a:moveTo>
                  <a:cubicBezTo>
                    <a:pt x="86078" y="-3071"/>
                    <a:pt x="13053" y="66779"/>
                    <a:pt x="2470" y="92179"/>
                  </a:cubicBezTo>
                  <a:cubicBezTo>
                    <a:pt x="-8113" y="117579"/>
                    <a:pt x="18345" y="152504"/>
                    <a:pt x="24695" y="152504"/>
                  </a:cubicBezTo>
                  <a:cubicBezTo>
                    <a:pt x="31045" y="152504"/>
                    <a:pt x="42157" y="99058"/>
                    <a:pt x="40570" y="92179"/>
                  </a:cubicBezTo>
                  <a:cubicBezTo>
                    <a:pt x="38983" y="85300"/>
                    <a:pt x="11466" y="123400"/>
                    <a:pt x="15170" y="111229"/>
                  </a:cubicBezTo>
                  <a:cubicBezTo>
                    <a:pt x="18874" y="99058"/>
                    <a:pt x="90312" y="3279"/>
                    <a:pt x="88195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4" name="フリーフォーム 2103">
              <a:extLst>
                <a:ext uri="{FF2B5EF4-FFF2-40B4-BE49-F238E27FC236}">
                  <a16:creationId xmlns:a16="http://schemas.microsoft.com/office/drawing/2014/main" id="{EA90A1CE-F014-BD8F-56EC-FA418A85EF7C}"/>
                </a:ext>
              </a:extLst>
            </p:cNvPr>
            <p:cNvSpPr/>
            <p:nvPr/>
          </p:nvSpPr>
          <p:spPr>
            <a:xfrm>
              <a:off x="3886187" y="6206625"/>
              <a:ext cx="108215" cy="92905"/>
            </a:xfrm>
            <a:custGeom>
              <a:avLst/>
              <a:gdLst>
                <a:gd name="connsiteX0" fmla="*/ 92088 w 108215"/>
                <a:gd name="connsiteY0" fmla="*/ 500 h 92905"/>
                <a:gd name="connsiteX1" fmla="*/ 25413 w 108215"/>
                <a:gd name="connsiteY1" fmla="*/ 54475 h 92905"/>
                <a:gd name="connsiteX2" fmla="*/ 104788 w 108215"/>
                <a:gd name="connsiteY2" fmla="*/ 79875 h 92905"/>
                <a:gd name="connsiteX3" fmla="*/ 92088 w 108215"/>
                <a:gd name="connsiteY3" fmla="*/ 92575 h 92905"/>
                <a:gd name="connsiteX4" fmla="*/ 76213 w 108215"/>
                <a:gd name="connsiteY4" fmla="*/ 76700 h 92905"/>
                <a:gd name="connsiteX5" fmla="*/ 13 w 108215"/>
                <a:gd name="connsiteY5" fmla="*/ 89400 h 92905"/>
                <a:gd name="connsiteX6" fmla="*/ 92088 w 108215"/>
                <a:gd name="connsiteY6" fmla="*/ 500 h 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15" h="92905">
                  <a:moveTo>
                    <a:pt x="92088" y="500"/>
                  </a:moveTo>
                  <a:cubicBezTo>
                    <a:pt x="96321" y="-5321"/>
                    <a:pt x="23296" y="41246"/>
                    <a:pt x="25413" y="54475"/>
                  </a:cubicBezTo>
                  <a:cubicBezTo>
                    <a:pt x="27530" y="67704"/>
                    <a:pt x="93676" y="73525"/>
                    <a:pt x="104788" y="79875"/>
                  </a:cubicBezTo>
                  <a:cubicBezTo>
                    <a:pt x="115900" y="86225"/>
                    <a:pt x="96851" y="93104"/>
                    <a:pt x="92088" y="92575"/>
                  </a:cubicBezTo>
                  <a:cubicBezTo>
                    <a:pt x="87325" y="92046"/>
                    <a:pt x="91559" y="77229"/>
                    <a:pt x="76213" y="76700"/>
                  </a:cubicBezTo>
                  <a:cubicBezTo>
                    <a:pt x="60867" y="76171"/>
                    <a:pt x="-1045" y="102100"/>
                    <a:pt x="13" y="89400"/>
                  </a:cubicBezTo>
                  <a:cubicBezTo>
                    <a:pt x="1071" y="76700"/>
                    <a:pt x="87855" y="6321"/>
                    <a:pt x="92088" y="5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5" name="フリーフォーム 2104">
              <a:extLst>
                <a:ext uri="{FF2B5EF4-FFF2-40B4-BE49-F238E27FC236}">
                  <a16:creationId xmlns:a16="http://schemas.microsoft.com/office/drawing/2014/main" id="{52F6C68C-095C-4A4A-AC33-9D2AC66A95C0}"/>
                </a:ext>
              </a:extLst>
            </p:cNvPr>
            <p:cNvSpPr/>
            <p:nvPr/>
          </p:nvSpPr>
          <p:spPr>
            <a:xfrm>
              <a:off x="3702049" y="6134097"/>
              <a:ext cx="235413" cy="229795"/>
            </a:xfrm>
            <a:custGeom>
              <a:avLst/>
              <a:gdLst>
                <a:gd name="connsiteX0" fmla="*/ 1 w 235413"/>
                <a:gd name="connsiteY0" fmla="*/ 3 h 229795"/>
                <a:gd name="connsiteX1" fmla="*/ 136526 w 235413"/>
                <a:gd name="connsiteY1" fmla="*/ 98428 h 229795"/>
                <a:gd name="connsiteX2" fmla="*/ 73026 w 235413"/>
                <a:gd name="connsiteY2" fmla="*/ 187328 h 229795"/>
                <a:gd name="connsiteX3" fmla="*/ 114301 w 235413"/>
                <a:gd name="connsiteY3" fmla="*/ 228603 h 229795"/>
                <a:gd name="connsiteX4" fmla="*/ 85726 w 235413"/>
                <a:gd name="connsiteY4" fmla="*/ 215903 h 229795"/>
                <a:gd name="connsiteX5" fmla="*/ 98426 w 235413"/>
                <a:gd name="connsiteY5" fmla="*/ 187328 h 229795"/>
                <a:gd name="connsiteX6" fmla="*/ 234951 w 235413"/>
                <a:gd name="connsiteY6" fmla="*/ 101603 h 229795"/>
                <a:gd name="connsiteX7" fmla="*/ 146051 w 235413"/>
                <a:gd name="connsiteY7" fmla="*/ 133353 h 229795"/>
                <a:gd name="connsiteX8" fmla="*/ 139701 w 235413"/>
                <a:gd name="connsiteY8" fmla="*/ 101603 h 229795"/>
                <a:gd name="connsiteX9" fmla="*/ 1 w 235413"/>
                <a:gd name="connsiteY9" fmla="*/ 3 h 22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13" h="229795">
                  <a:moveTo>
                    <a:pt x="1" y="3"/>
                  </a:moveTo>
                  <a:cubicBezTo>
                    <a:pt x="-528" y="-526"/>
                    <a:pt x="124355" y="67207"/>
                    <a:pt x="136526" y="98428"/>
                  </a:cubicBezTo>
                  <a:cubicBezTo>
                    <a:pt x="148697" y="129649"/>
                    <a:pt x="76730" y="165632"/>
                    <a:pt x="73026" y="187328"/>
                  </a:cubicBezTo>
                  <a:cubicBezTo>
                    <a:pt x="69322" y="209024"/>
                    <a:pt x="112184" y="223841"/>
                    <a:pt x="114301" y="228603"/>
                  </a:cubicBezTo>
                  <a:cubicBezTo>
                    <a:pt x="116418" y="233365"/>
                    <a:pt x="88372" y="222782"/>
                    <a:pt x="85726" y="215903"/>
                  </a:cubicBezTo>
                  <a:cubicBezTo>
                    <a:pt x="83080" y="209024"/>
                    <a:pt x="73555" y="206378"/>
                    <a:pt x="98426" y="187328"/>
                  </a:cubicBezTo>
                  <a:cubicBezTo>
                    <a:pt x="123297" y="168278"/>
                    <a:pt x="227014" y="110599"/>
                    <a:pt x="234951" y="101603"/>
                  </a:cubicBezTo>
                  <a:cubicBezTo>
                    <a:pt x="242889" y="92607"/>
                    <a:pt x="146051" y="133353"/>
                    <a:pt x="146051" y="133353"/>
                  </a:cubicBezTo>
                  <a:cubicBezTo>
                    <a:pt x="130176" y="133353"/>
                    <a:pt x="162984" y="122770"/>
                    <a:pt x="139701" y="101603"/>
                  </a:cubicBezTo>
                  <a:cubicBezTo>
                    <a:pt x="116418" y="80436"/>
                    <a:pt x="530" y="53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6" name="フリーフォーム 2105">
              <a:extLst>
                <a:ext uri="{FF2B5EF4-FFF2-40B4-BE49-F238E27FC236}">
                  <a16:creationId xmlns:a16="http://schemas.microsoft.com/office/drawing/2014/main" id="{EB82C13C-C473-101B-6F86-90F79FCEB6E0}"/>
                </a:ext>
              </a:extLst>
            </p:cNvPr>
            <p:cNvSpPr/>
            <p:nvPr/>
          </p:nvSpPr>
          <p:spPr>
            <a:xfrm>
              <a:off x="5502273" y="4736905"/>
              <a:ext cx="158816" cy="441994"/>
            </a:xfrm>
            <a:custGeom>
              <a:avLst/>
              <a:gdLst>
                <a:gd name="connsiteX0" fmla="*/ 50802 w 158816"/>
                <a:gd name="connsiteY0" fmla="*/ 195 h 441994"/>
                <a:gd name="connsiteX1" fmla="*/ 120652 w 158816"/>
                <a:gd name="connsiteY1" fmla="*/ 171645 h 441994"/>
                <a:gd name="connsiteX2" fmla="*/ 2 w 158816"/>
                <a:gd name="connsiteY2" fmla="*/ 441520 h 441994"/>
                <a:gd name="connsiteX3" fmla="*/ 117477 w 158816"/>
                <a:gd name="connsiteY3" fmla="*/ 238320 h 441994"/>
                <a:gd name="connsiteX4" fmla="*/ 142877 w 158816"/>
                <a:gd name="connsiteY4" fmla="*/ 279595 h 441994"/>
                <a:gd name="connsiteX5" fmla="*/ 104777 w 158816"/>
                <a:gd name="connsiteY5" fmla="*/ 409770 h 441994"/>
                <a:gd name="connsiteX6" fmla="*/ 158752 w 158816"/>
                <a:gd name="connsiteY6" fmla="*/ 273245 h 441994"/>
                <a:gd name="connsiteX7" fmla="*/ 114302 w 158816"/>
                <a:gd name="connsiteY7" fmla="*/ 203395 h 441994"/>
                <a:gd name="connsiteX8" fmla="*/ 50802 w 158816"/>
                <a:gd name="connsiteY8" fmla="*/ 195 h 44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816" h="441994">
                  <a:moveTo>
                    <a:pt x="50802" y="195"/>
                  </a:moveTo>
                  <a:cubicBezTo>
                    <a:pt x="51860" y="-5096"/>
                    <a:pt x="129119" y="98091"/>
                    <a:pt x="120652" y="171645"/>
                  </a:cubicBezTo>
                  <a:cubicBezTo>
                    <a:pt x="112185" y="245199"/>
                    <a:pt x="531" y="430408"/>
                    <a:pt x="2" y="441520"/>
                  </a:cubicBezTo>
                  <a:cubicBezTo>
                    <a:pt x="-527" y="452632"/>
                    <a:pt x="93665" y="265307"/>
                    <a:pt x="117477" y="238320"/>
                  </a:cubicBezTo>
                  <a:cubicBezTo>
                    <a:pt x="141289" y="211333"/>
                    <a:pt x="144994" y="251020"/>
                    <a:pt x="142877" y="279595"/>
                  </a:cubicBezTo>
                  <a:cubicBezTo>
                    <a:pt x="140760" y="308170"/>
                    <a:pt x="102131" y="410828"/>
                    <a:pt x="104777" y="409770"/>
                  </a:cubicBezTo>
                  <a:cubicBezTo>
                    <a:pt x="107423" y="408712"/>
                    <a:pt x="157165" y="307641"/>
                    <a:pt x="158752" y="273245"/>
                  </a:cubicBezTo>
                  <a:cubicBezTo>
                    <a:pt x="160340" y="238849"/>
                    <a:pt x="132294" y="246258"/>
                    <a:pt x="114302" y="203395"/>
                  </a:cubicBezTo>
                  <a:cubicBezTo>
                    <a:pt x="96310" y="160532"/>
                    <a:pt x="49744" y="5486"/>
                    <a:pt x="50802" y="1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7" name="フリーフォーム 2106">
              <a:extLst>
                <a:ext uri="{FF2B5EF4-FFF2-40B4-BE49-F238E27FC236}">
                  <a16:creationId xmlns:a16="http://schemas.microsoft.com/office/drawing/2014/main" id="{1983DA23-5BBF-0E43-B2CD-216B8A1B3218}"/>
                </a:ext>
              </a:extLst>
            </p:cNvPr>
            <p:cNvSpPr/>
            <p:nvPr/>
          </p:nvSpPr>
          <p:spPr>
            <a:xfrm>
              <a:off x="5541261" y="4914763"/>
              <a:ext cx="263998" cy="467656"/>
            </a:xfrm>
            <a:custGeom>
              <a:avLst/>
              <a:gdLst>
                <a:gd name="connsiteX0" fmla="*/ 56264 w 263998"/>
                <a:gd name="connsiteY0" fmla="*/ 137 h 467656"/>
                <a:gd name="connsiteX1" fmla="*/ 161039 w 263998"/>
                <a:gd name="connsiteY1" fmla="*/ 130312 h 467656"/>
                <a:gd name="connsiteX2" fmla="*/ 180089 w 263998"/>
                <a:gd name="connsiteY2" fmla="*/ 238262 h 467656"/>
                <a:gd name="connsiteX3" fmla="*/ 208664 w 263998"/>
                <a:gd name="connsiteY3" fmla="*/ 225562 h 467656"/>
                <a:gd name="connsiteX4" fmla="*/ 202314 w 263998"/>
                <a:gd name="connsiteY4" fmla="*/ 298587 h 467656"/>
                <a:gd name="connsiteX5" fmla="*/ 215014 w 263998"/>
                <a:gd name="connsiteY5" fmla="*/ 336687 h 467656"/>
                <a:gd name="connsiteX6" fmla="*/ 135639 w 263998"/>
                <a:gd name="connsiteY6" fmla="*/ 454162 h 467656"/>
                <a:gd name="connsiteX7" fmla="*/ 2289 w 263998"/>
                <a:gd name="connsiteY7" fmla="*/ 463687 h 467656"/>
                <a:gd name="connsiteX8" fmla="*/ 256289 w 263998"/>
                <a:gd name="connsiteY8" fmla="*/ 441462 h 467656"/>
                <a:gd name="connsiteX9" fmla="*/ 199139 w 263998"/>
                <a:gd name="connsiteY9" fmla="*/ 231912 h 467656"/>
                <a:gd name="connsiteX10" fmla="*/ 208664 w 263998"/>
                <a:gd name="connsiteY10" fmla="*/ 155712 h 467656"/>
                <a:gd name="connsiteX11" fmla="*/ 56264 w 263998"/>
                <a:gd name="connsiteY11" fmla="*/ 137 h 46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998" h="467656">
                  <a:moveTo>
                    <a:pt x="56264" y="137"/>
                  </a:moveTo>
                  <a:cubicBezTo>
                    <a:pt x="48327" y="-4096"/>
                    <a:pt x="140402" y="90625"/>
                    <a:pt x="161039" y="130312"/>
                  </a:cubicBezTo>
                  <a:cubicBezTo>
                    <a:pt x="181677" y="170000"/>
                    <a:pt x="172152" y="222387"/>
                    <a:pt x="180089" y="238262"/>
                  </a:cubicBezTo>
                  <a:cubicBezTo>
                    <a:pt x="188026" y="254137"/>
                    <a:pt x="204960" y="215508"/>
                    <a:pt x="208664" y="225562"/>
                  </a:cubicBezTo>
                  <a:cubicBezTo>
                    <a:pt x="212368" y="235616"/>
                    <a:pt x="201256" y="280066"/>
                    <a:pt x="202314" y="298587"/>
                  </a:cubicBezTo>
                  <a:cubicBezTo>
                    <a:pt x="203372" y="317108"/>
                    <a:pt x="226127" y="310758"/>
                    <a:pt x="215014" y="336687"/>
                  </a:cubicBezTo>
                  <a:cubicBezTo>
                    <a:pt x="203902" y="362616"/>
                    <a:pt x="171093" y="432995"/>
                    <a:pt x="135639" y="454162"/>
                  </a:cubicBezTo>
                  <a:cubicBezTo>
                    <a:pt x="100185" y="475329"/>
                    <a:pt x="-17819" y="465804"/>
                    <a:pt x="2289" y="463687"/>
                  </a:cubicBezTo>
                  <a:cubicBezTo>
                    <a:pt x="22397" y="461570"/>
                    <a:pt x="223481" y="480091"/>
                    <a:pt x="256289" y="441462"/>
                  </a:cubicBezTo>
                  <a:cubicBezTo>
                    <a:pt x="289097" y="402833"/>
                    <a:pt x="207076" y="279537"/>
                    <a:pt x="199139" y="231912"/>
                  </a:cubicBezTo>
                  <a:cubicBezTo>
                    <a:pt x="191202" y="184287"/>
                    <a:pt x="227185" y="190637"/>
                    <a:pt x="208664" y="155712"/>
                  </a:cubicBezTo>
                  <a:cubicBezTo>
                    <a:pt x="190143" y="120787"/>
                    <a:pt x="64201" y="4370"/>
                    <a:pt x="56264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8" name="フリーフォーム 2107">
              <a:extLst>
                <a:ext uri="{FF2B5EF4-FFF2-40B4-BE49-F238E27FC236}">
                  <a16:creationId xmlns:a16="http://schemas.microsoft.com/office/drawing/2014/main" id="{1FB8AF1E-49BE-63B6-0A92-F8041B9C4504}"/>
                </a:ext>
              </a:extLst>
            </p:cNvPr>
            <p:cNvSpPr/>
            <p:nvPr/>
          </p:nvSpPr>
          <p:spPr>
            <a:xfrm>
              <a:off x="4863660" y="5116873"/>
              <a:ext cx="625669" cy="777352"/>
            </a:xfrm>
            <a:custGeom>
              <a:avLst/>
              <a:gdLst>
                <a:gd name="connsiteX0" fmla="*/ 587815 w 625669"/>
                <a:gd name="connsiteY0" fmla="*/ 1227 h 777352"/>
                <a:gd name="connsiteX1" fmla="*/ 489390 w 625669"/>
                <a:gd name="connsiteY1" fmla="*/ 226652 h 777352"/>
                <a:gd name="connsiteX2" fmla="*/ 381440 w 625669"/>
                <a:gd name="connsiteY2" fmla="*/ 337777 h 777352"/>
                <a:gd name="connsiteX3" fmla="*/ 511615 w 625669"/>
                <a:gd name="connsiteY3" fmla="*/ 229827 h 777352"/>
                <a:gd name="connsiteX4" fmla="*/ 527490 w 625669"/>
                <a:gd name="connsiteY4" fmla="*/ 340952 h 777352"/>
                <a:gd name="connsiteX5" fmla="*/ 483040 w 625669"/>
                <a:gd name="connsiteY5" fmla="*/ 455252 h 777352"/>
                <a:gd name="connsiteX6" fmla="*/ 359215 w 625669"/>
                <a:gd name="connsiteY6" fmla="*/ 569552 h 777352"/>
                <a:gd name="connsiteX7" fmla="*/ 9965 w 625669"/>
                <a:gd name="connsiteY7" fmla="*/ 744177 h 777352"/>
                <a:gd name="connsiteX8" fmla="*/ 89340 w 625669"/>
                <a:gd name="connsiteY8" fmla="*/ 721952 h 777352"/>
                <a:gd name="connsiteX9" fmla="*/ 25840 w 625669"/>
                <a:gd name="connsiteY9" fmla="*/ 772752 h 777352"/>
                <a:gd name="connsiteX10" fmla="*/ 390965 w 625669"/>
                <a:gd name="connsiteY10" fmla="*/ 585427 h 777352"/>
                <a:gd name="connsiteX11" fmla="*/ 495740 w 625669"/>
                <a:gd name="connsiteY11" fmla="*/ 487002 h 777352"/>
                <a:gd name="connsiteX12" fmla="*/ 460815 w 625669"/>
                <a:gd name="connsiteY12" fmla="*/ 274277 h 777352"/>
                <a:gd name="connsiteX13" fmla="*/ 444940 w 625669"/>
                <a:gd name="connsiteY13" fmla="*/ 464777 h 777352"/>
                <a:gd name="connsiteX14" fmla="*/ 549715 w 625669"/>
                <a:gd name="connsiteY14" fmla="*/ 312377 h 777352"/>
                <a:gd name="connsiteX15" fmla="*/ 517965 w 625669"/>
                <a:gd name="connsiteY15" fmla="*/ 204427 h 777352"/>
                <a:gd name="connsiteX16" fmla="*/ 502090 w 625669"/>
                <a:gd name="connsiteY16" fmla="*/ 172677 h 777352"/>
                <a:gd name="connsiteX17" fmla="*/ 505265 w 625669"/>
                <a:gd name="connsiteY17" fmla="*/ 128227 h 777352"/>
                <a:gd name="connsiteX18" fmla="*/ 622740 w 625669"/>
                <a:gd name="connsiteY18" fmla="*/ 121877 h 777352"/>
                <a:gd name="connsiteX19" fmla="*/ 584640 w 625669"/>
                <a:gd name="connsiteY19" fmla="*/ 106002 h 777352"/>
                <a:gd name="connsiteX20" fmla="*/ 524315 w 625669"/>
                <a:gd name="connsiteY20" fmla="*/ 131402 h 777352"/>
                <a:gd name="connsiteX21" fmla="*/ 517965 w 625669"/>
                <a:gd name="connsiteY21" fmla="*/ 134577 h 777352"/>
                <a:gd name="connsiteX22" fmla="*/ 587815 w 625669"/>
                <a:gd name="connsiteY22" fmla="*/ 1227 h 77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5669" h="777352">
                  <a:moveTo>
                    <a:pt x="587815" y="1227"/>
                  </a:moveTo>
                  <a:cubicBezTo>
                    <a:pt x="583052" y="16573"/>
                    <a:pt x="523786" y="170560"/>
                    <a:pt x="489390" y="226652"/>
                  </a:cubicBezTo>
                  <a:cubicBezTo>
                    <a:pt x="454994" y="282744"/>
                    <a:pt x="377736" y="337248"/>
                    <a:pt x="381440" y="337777"/>
                  </a:cubicBezTo>
                  <a:cubicBezTo>
                    <a:pt x="385144" y="338306"/>
                    <a:pt x="487273" y="229298"/>
                    <a:pt x="511615" y="229827"/>
                  </a:cubicBezTo>
                  <a:cubicBezTo>
                    <a:pt x="535957" y="230356"/>
                    <a:pt x="532252" y="303381"/>
                    <a:pt x="527490" y="340952"/>
                  </a:cubicBezTo>
                  <a:cubicBezTo>
                    <a:pt x="522728" y="378523"/>
                    <a:pt x="511086" y="417152"/>
                    <a:pt x="483040" y="455252"/>
                  </a:cubicBezTo>
                  <a:cubicBezTo>
                    <a:pt x="454994" y="493352"/>
                    <a:pt x="438061" y="521398"/>
                    <a:pt x="359215" y="569552"/>
                  </a:cubicBezTo>
                  <a:cubicBezTo>
                    <a:pt x="280369" y="617706"/>
                    <a:pt x="54944" y="718777"/>
                    <a:pt x="9965" y="744177"/>
                  </a:cubicBezTo>
                  <a:cubicBezTo>
                    <a:pt x="-35014" y="769577"/>
                    <a:pt x="86694" y="717190"/>
                    <a:pt x="89340" y="721952"/>
                  </a:cubicBezTo>
                  <a:cubicBezTo>
                    <a:pt x="91986" y="726714"/>
                    <a:pt x="-24431" y="795506"/>
                    <a:pt x="25840" y="772752"/>
                  </a:cubicBezTo>
                  <a:cubicBezTo>
                    <a:pt x="76111" y="749998"/>
                    <a:pt x="312648" y="633052"/>
                    <a:pt x="390965" y="585427"/>
                  </a:cubicBezTo>
                  <a:cubicBezTo>
                    <a:pt x="469282" y="537802"/>
                    <a:pt x="484098" y="538860"/>
                    <a:pt x="495740" y="487002"/>
                  </a:cubicBezTo>
                  <a:cubicBezTo>
                    <a:pt x="507382" y="435144"/>
                    <a:pt x="469282" y="277981"/>
                    <a:pt x="460815" y="274277"/>
                  </a:cubicBezTo>
                  <a:cubicBezTo>
                    <a:pt x="452348" y="270573"/>
                    <a:pt x="430123" y="458427"/>
                    <a:pt x="444940" y="464777"/>
                  </a:cubicBezTo>
                  <a:cubicBezTo>
                    <a:pt x="459757" y="471127"/>
                    <a:pt x="537544" y="355769"/>
                    <a:pt x="549715" y="312377"/>
                  </a:cubicBezTo>
                  <a:cubicBezTo>
                    <a:pt x="561886" y="268985"/>
                    <a:pt x="525902" y="227710"/>
                    <a:pt x="517965" y="204427"/>
                  </a:cubicBezTo>
                  <a:cubicBezTo>
                    <a:pt x="510027" y="181144"/>
                    <a:pt x="504207" y="185377"/>
                    <a:pt x="502090" y="172677"/>
                  </a:cubicBezTo>
                  <a:cubicBezTo>
                    <a:pt x="499973" y="159977"/>
                    <a:pt x="485157" y="136694"/>
                    <a:pt x="505265" y="128227"/>
                  </a:cubicBezTo>
                  <a:cubicBezTo>
                    <a:pt x="525373" y="119760"/>
                    <a:pt x="609511" y="125581"/>
                    <a:pt x="622740" y="121877"/>
                  </a:cubicBezTo>
                  <a:cubicBezTo>
                    <a:pt x="635969" y="118173"/>
                    <a:pt x="601044" y="104415"/>
                    <a:pt x="584640" y="106002"/>
                  </a:cubicBezTo>
                  <a:cubicBezTo>
                    <a:pt x="568236" y="107589"/>
                    <a:pt x="535427" y="126640"/>
                    <a:pt x="524315" y="131402"/>
                  </a:cubicBezTo>
                  <a:cubicBezTo>
                    <a:pt x="513203" y="136164"/>
                    <a:pt x="507911" y="149923"/>
                    <a:pt x="517965" y="134577"/>
                  </a:cubicBezTo>
                  <a:cubicBezTo>
                    <a:pt x="528019" y="119231"/>
                    <a:pt x="592578" y="-14119"/>
                    <a:pt x="587815" y="1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9" name="フリーフォーム 2108">
              <a:extLst>
                <a:ext uri="{FF2B5EF4-FFF2-40B4-BE49-F238E27FC236}">
                  <a16:creationId xmlns:a16="http://schemas.microsoft.com/office/drawing/2014/main" id="{8D2CF39B-8D31-D58D-F826-4006093D5AB6}"/>
                </a:ext>
              </a:extLst>
            </p:cNvPr>
            <p:cNvSpPr/>
            <p:nvPr/>
          </p:nvSpPr>
          <p:spPr>
            <a:xfrm>
              <a:off x="5362278" y="5212889"/>
              <a:ext cx="374182" cy="143836"/>
            </a:xfrm>
            <a:custGeom>
              <a:avLst/>
              <a:gdLst>
                <a:gd name="connsiteX0" fmla="*/ 297 w 374182"/>
                <a:gd name="connsiteY0" fmla="*/ 73486 h 143836"/>
                <a:gd name="connsiteX1" fmla="*/ 136822 w 374182"/>
                <a:gd name="connsiteY1" fmla="*/ 133811 h 143836"/>
                <a:gd name="connsiteX2" fmla="*/ 251122 w 374182"/>
                <a:gd name="connsiteY2" fmla="*/ 95711 h 143836"/>
                <a:gd name="connsiteX3" fmla="*/ 273347 w 374182"/>
                <a:gd name="connsiteY3" fmla="*/ 124286 h 143836"/>
                <a:gd name="connsiteX4" fmla="*/ 330497 w 374182"/>
                <a:gd name="connsiteY4" fmla="*/ 86186 h 143836"/>
                <a:gd name="connsiteX5" fmla="*/ 371772 w 374182"/>
                <a:gd name="connsiteY5" fmla="*/ 461 h 143836"/>
                <a:gd name="connsiteX6" fmla="*/ 257472 w 374182"/>
                <a:gd name="connsiteY6" fmla="*/ 127461 h 143836"/>
                <a:gd name="connsiteX7" fmla="*/ 213022 w 374182"/>
                <a:gd name="connsiteY7" fmla="*/ 140161 h 143836"/>
                <a:gd name="connsiteX8" fmla="*/ 124122 w 374182"/>
                <a:gd name="connsiteY8" fmla="*/ 108411 h 143836"/>
                <a:gd name="connsiteX9" fmla="*/ 105072 w 374182"/>
                <a:gd name="connsiteY9" fmla="*/ 35386 h 143836"/>
                <a:gd name="connsiteX10" fmla="*/ 92372 w 374182"/>
                <a:gd name="connsiteY10" fmla="*/ 70311 h 143836"/>
                <a:gd name="connsiteX11" fmla="*/ 98722 w 374182"/>
                <a:gd name="connsiteY11" fmla="*/ 105236 h 143836"/>
                <a:gd name="connsiteX12" fmla="*/ 297 w 374182"/>
                <a:gd name="connsiteY12" fmla="*/ 73486 h 14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4182" h="143836">
                  <a:moveTo>
                    <a:pt x="297" y="73486"/>
                  </a:moveTo>
                  <a:cubicBezTo>
                    <a:pt x="6647" y="78248"/>
                    <a:pt x="95018" y="130107"/>
                    <a:pt x="136822" y="133811"/>
                  </a:cubicBezTo>
                  <a:cubicBezTo>
                    <a:pt x="178626" y="137515"/>
                    <a:pt x="228368" y="97298"/>
                    <a:pt x="251122" y="95711"/>
                  </a:cubicBezTo>
                  <a:cubicBezTo>
                    <a:pt x="273876" y="94124"/>
                    <a:pt x="260118" y="125873"/>
                    <a:pt x="273347" y="124286"/>
                  </a:cubicBezTo>
                  <a:cubicBezTo>
                    <a:pt x="286576" y="122699"/>
                    <a:pt x="314093" y="106823"/>
                    <a:pt x="330497" y="86186"/>
                  </a:cubicBezTo>
                  <a:cubicBezTo>
                    <a:pt x="346901" y="65549"/>
                    <a:pt x="383943" y="-6418"/>
                    <a:pt x="371772" y="461"/>
                  </a:cubicBezTo>
                  <a:cubicBezTo>
                    <a:pt x="359601" y="7340"/>
                    <a:pt x="283930" y="104178"/>
                    <a:pt x="257472" y="127461"/>
                  </a:cubicBezTo>
                  <a:cubicBezTo>
                    <a:pt x="231014" y="150744"/>
                    <a:pt x="235247" y="143336"/>
                    <a:pt x="213022" y="140161"/>
                  </a:cubicBezTo>
                  <a:cubicBezTo>
                    <a:pt x="190797" y="136986"/>
                    <a:pt x="142114" y="125873"/>
                    <a:pt x="124122" y="108411"/>
                  </a:cubicBezTo>
                  <a:cubicBezTo>
                    <a:pt x="106130" y="90949"/>
                    <a:pt x="110364" y="41736"/>
                    <a:pt x="105072" y="35386"/>
                  </a:cubicBezTo>
                  <a:cubicBezTo>
                    <a:pt x="99780" y="29036"/>
                    <a:pt x="93430" y="58669"/>
                    <a:pt x="92372" y="70311"/>
                  </a:cubicBezTo>
                  <a:cubicBezTo>
                    <a:pt x="91314" y="81953"/>
                    <a:pt x="106130" y="104178"/>
                    <a:pt x="98722" y="105236"/>
                  </a:cubicBezTo>
                  <a:cubicBezTo>
                    <a:pt x="91314" y="106294"/>
                    <a:pt x="-6053" y="68724"/>
                    <a:pt x="297" y="734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0" name="フリーフォーム 2109">
              <a:extLst>
                <a:ext uri="{FF2B5EF4-FFF2-40B4-BE49-F238E27FC236}">
                  <a16:creationId xmlns:a16="http://schemas.microsoft.com/office/drawing/2014/main" id="{ED8C10C1-67D6-292C-551B-466111B22E21}"/>
                </a:ext>
              </a:extLst>
            </p:cNvPr>
            <p:cNvSpPr/>
            <p:nvPr/>
          </p:nvSpPr>
          <p:spPr>
            <a:xfrm>
              <a:off x="5489391" y="4897857"/>
              <a:ext cx="101991" cy="337957"/>
            </a:xfrm>
            <a:custGeom>
              <a:avLst/>
              <a:gdLst>
                <a:gd name="connsiteX0" fmla="*/ 101784 w 101991"/>
                <a:gd name="connsiteY0" fmla="*/ 1168 h 337957"/>
                <a:gd name="connsiteX1" fmla="*/ 16059 w 101991"/>
                <a:gd name="connsiteY1" fmla="*/ 153568 h 337957"/>
                <a:gd name="connsiteX2" fmla="*/ 184 w 101991"/>
                <a:gd name="connsiteY2" fmla="*/ 337718 h 337957"/>
                <a:gd name="connsiteX3" fmla="*/ 19234 w 101991"/>
                <a:gd name="connsiteY3" fmla="*/ 191668 h 337957"/>
                <a:gd name="connsiteX4" fmla="*/ 25584 w 101991"/>
                <a:gd name="connsiteY4" fmla="*/ 153568 h 337957"/>
                <a:gd name="connsiteX5" fmla="*/ 60509 w 101991"/>
                <a:gd name="connsiteY5" fmla="*/ 140868 h 337957"/>
                <a:gd name="connsiteX6" fmla="*/ 66859 w 101991"/>
                <a:gd name="connsiteY6" fmla="*/ 51968 h 337957"/>
                <a:gd name="connsiteX7" fmla="*/ 41459 w 101991"/>
                <a:gd name="connsiteY7" fmla="*/ 80543 h 337957"/>
                <a:gd name="connsiteX8" fmla="*/ 101784 w 101991"/>
                <a:gd name="connsiteY8" fmla="*/ 1168 h 3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91" h="337957">
                  <a:moveTo>
                    <a:pt x="101784" y="1168"/>
                  </a:moveTo>
                  <a:cubicBezTo>
                    <a:pt x="97551" y="13339"/>
                    <a:pt x="32992" y="97476"/>
                    <a:pt x="16059" y="153568"/>
                  </a:cubicBezTo>
                  <a:cubicBezTo>
                    <a:pt x="-874" y="209660"/>
                    <a:pt x="-345" y="331368"/>
                    <a:pt x="184" y="337718"/>
                  </a:cubicBezTo>
                  <a:cubicBezTo>
                    <a:pt x="713" y="344068"/>
                    <a:pt x="15001" y="222360"/>
                    <a:pt x="19234" y="191668"/>
                  </a:cubicBezTo>
                  <a:cubicBezTo>
                    <a:pt x="23467" y="160976"/>
                    <a:pt x="18705" y="162035"/>
                    <a:pt x="25584" y="153568"/>
                  </a:cubicBezTo>
                  <a:cubicBezTo>
                    <a:pt x="32463" y="145101"/>
                    <a:pt x="53630" y="157801"/>
                    <a:pt x="60509" y="140868"/>
                  </a:cubicBezTo>
                  <a:cubicBezTo>
                    <a:pt x="67388" y="123935"/>
                    <a:pt x="70034" y="62022"/>
                    <a:pt x="66859" y="51968"/>
                  </a:cubicBezTo>
                  <a:cubicBezTo>
                    <a:pt x="63684" y="41914"/>
                    <a:pt x="38813" y="85305"/>
                    <a:pt x="41459" y="80543"/>
                  </a:cubicBezTo>
                  <a:cubicBezTo>
                    <a:pt x="44105" y="75781"/>
                    <a:pt x="106017" y="-11003"/>
                    <a:pt x="101784" y="1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1" name="フリーフォーム 2110">
              <a:extLst>
                <a:ext uri="{FF2B5EF4-FFF2-40B4-BE49-F238E27FC236}">
                  <a16:creationId xmlns:a16="http://schemas.microsoft.com/office/drawing/2014/main" id="{1C17BDF0-C59F-7C19-4490-EF20D8CD0E00}"/>
                </a:ext>
              </a:extLst>
            </p:cNvPr>
            <p:cNvSpPr/>
            <p:nvPr/>
          </p:nvSpPr>
          <p:spPr>
            <a:xfrm>
              <a:off x="5458863" y="5123270"/>
              <a:ext cx="157841" cy="145575"/>
            </a:xfrm>
            <a:custGeom>
              <a:avLst/>
              <a:gdLst>
                <a:gd name="connsiteX0" fmla="*/ 2137 w 157841"/>
                <a:gd name="connsiteY0" fmla="*/ 137705 h 145575"/>
                <a:gd name="connsiteX1" fmla="*/ 154537 w 157841"/>
                <a:gd name="connsiteY1" fmla="*/ 1180 h 145575"/>
                <a:gd name="connsiteX2" fmla="*/ 103737 w 157841"/>
                <a:gd name="connsiteY2" fmla="*/ 74205 h 145575"/>
                <a:gd name="connsiteX3" fmla="*/ 65637 w 157841"/>
                <a:gd name="connsiteY3" fmla="*/ 121830 h 145575"/>
                <a:gd name="connsiteX4" fmla="*/ 2137 w 157841"/>
                <a:gd name="connsiteY4" fmla="*/ 137705 h 14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1" h="145575">
                  <a:moveTo>
                    <a:pt x="2137" y="137705"/>
                  </a:moveTo>
                  <a:cubicBezTo>
                    <a:pt x="16954" y="117597"/>
                    <a:pt x="137604" y="11763"/>
                    <a:pt x="154537" y="1180"/>
                  </a:cubicBezTo>
                  <a:cubicBezTo>
                    <a:pt x="171470" y="-9403"/>
                    <a:pt x="118554" y="54097"/>
                    <a:pt x="103737" y="74205"/>
                  </a:cubicBezTo>
                  <a:cubicBezTo>
                    <a:pt x="88920" y="94313"/>
                    <a:pt x="77279" y="109130"/>
                    <a:pt x="65637" y="121830"/>
                  </a:cubicBezTo>
                  <a:cubicBezTo>
                    <a:pt x="53995" y="134530"/>
                    <a:pt x="-12680" y="157813"/>
                    <a:pt x="2137" y="1377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2" name="フリーフォーム 2111">
              <a:extLst>
                <a:ext uri="{FF2B5EF4-FFF2-40B4-BE49-F238E27FC236}">
                  <a16:creationId xmlns:a16="http://schemas.microsoft.com/office/drawing/2014/main" id="{912892CC-F8C4-BB92-493E-94165B72A84A}"/>
                </a:ext>
              </a:extLst>
            </p:cNvPr>
            <p:cNvSpPr/>
            <p:nvPr/>
          </p:nvSpPr>
          <p:spPr>
            <a:xfrm>
              <a:off x="5498934" y="5181574"/>
              <a:ext cx="240033" cy="123864"/>
            </a:xfrm>
            <a:custGeom>
              <a:avLst/>
              <a:gdLst>
                <a:gd name="connsiteX0" fmla="*/ 235116 w 240033"/>
                <a:gd name="connsiteY0" fmla="*/ 26 h 123864"/>
                <a:gd name="connsiteX1" fmla="*/ 3341 w 240033"/>
                <a:gd name="connsiteY1" fmla="*/ 54001 h 123864"/>
                <a:gd name="connsiteX2" fmla="*/ 117641 w 240033"/>
                <a:gd name="connsiteY2" fmla="*/ 54001 h 123864"/>
                <a:gd name="connsiteX3" fmla="*/ 166 w 240033"/>
                <a:gd name="connsiteY3" fmla="*/ 123851 h 123864"/>
                <a:gd name="connsiteX4" fmla="*/ 149391 w 240033"/>
                <a:gd name="connsiteY4" fmla="*/ 47651 h 123864"/>
                <a:gd name="connsiteX5" fmla="*/ 235116 w 240033"/>
                <a:gd name="connsiteY5" fmla="*/ 26 h 1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033" h="123864">
                  <a:moveTo>
                    <a:pt x="235116" y="26"/>
                  </a:moveTo>
                  <a:cubicBezTo>
                    <a:pt x="210774" y="1084"/>
                    <a:pt x="22920" y="45005"/>
                    <a:pt x="3341" y="54001"/>
                  </a:cubicBezTo>
                  <a:cubicBezTo>
                    <a:pt x="-16238" y="62997"/>
                    <a:pt x="118170" y="42359"/>
                    <a:pt x="117641" y="54001"/>
                  </a:cubicBezTo>
                  <a:cubicBezTo>
                    <a:pt x="117112" y="65643"/>
                    <a:pt x="-5125" y="124909"/>
                    <a:pt x="166" y="123851"/>
                  </a:cubicBezTo>
                  <a:cubicBezTo>
                    <a:pt x="5457" y="122793"/>
                    <a:pt x="111291" y="65643"/>
                    <a:pt x="149391" y="47651"/>
                  </a:cubicBezTo>
                  <a:cubicBezTo>
                    <a:pt x="187491" y="29659"/>
                    <a:pt x="259458" y="-1032"/>
                    <a:pt x="23511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3" name="フリーフォーム 2112">
              <a:extLst>
                <a:ext uri="{FF2B5EF4-FFF2-40B4-BE49-F238E27FC236}">
                  <a16:creationId xmlns:a16="http://schemas.microsoft.com/office/drawing/2014/main" id="{FD721D1C-D4EB-2958-942D-91F57C72DD1D}"/>
                </a:ext>
              </a:extLst>
            </p:cNvPr>
            <p:cNvSpPr/>
            <p:nvPr/>
          </p:nvSpPr>
          <p:spPr>
            <a:xfrm>
              <a:off x="5431281" y="5363053"/>
              <a:ext cx="355506" cy="196400"/>
            </a:xfrm>
            <a:custGeom>
              <a:avLst/>
              <a:gdLst>
                <a:gd name="connsiteX0" fmla="*/ 1144 w 355506"/>
                <a:gd name="connsiteY0" fmla="*/ 2697 h 196400"/>
                <a:gd name="connsiteX1" fmla="*/ 286894 w 355506"/>
                <a:gd name="connsiteY1" fmla="*/ 12222 h 196400"/>
                <a:gd name="connsiteX2" fmla="*/ 315469 w 355506"/>
                <a:gd name="connsiteY2" fmla="*/ 56672 h 196400"/>
                <a:gd name="connsiteX3" fmla="*/ 321819 w 355506"/>
                <a:gd name="connsiteY3" fmla="*/ 97947 h 196400"/>
                <a:gd name="connsiteX4" fmla="*/ 299594 w 355506"/>
                <a:gd name="connsiteY4" fmla="*/ 151922 h 196400"/>
                <a:gd name="connsiteX5" fmla="*/ 239269 w 355506"/>
                <a:gd name="connsiteY5" fmla="*/ 196372 h 196400"/>
                <a:gd name="connsiteX6" fmla="*/ 347219 w 355506"/>
                <a:gd name="connsiteY6" fmla="*/ 145572 h 196400"/>
                <a:gd name="connsiteX7" fmla="*/ 331344 w 355506"/>
                <a:gd name="connsiteY7" fmla="*/ 15397 h 196400"/>
                <a:gd name="connsiteX8" fmla="*/ 197994 w 355506"/>
                <a:gd name="connsiteY8" fmla="*/ 59847 h 196400"/>
                <a:gd name="connsiteX9" fmla="*/ 153544 w 355506"/>
                <a:gd name="connsiteY9" fmla="*/ 53497 h 196400"/>
                <a:gd name="connsiteX10" fmla="*/ 185294 w 355506"/>
                <a:gd name="connsiteY10" fmla="*/ 53497 h 196400"/>
                <a:gd name="connsiteX11" fmla="*/ 1144 w 355506"/>
                <a:gd name="connsiteY11" fmla="*/ 2697 h 19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506" h="196400">
                  <a:moveTo>
                    <a:pt x="1144" y="2697"/>
                  </a:moveTo>
                  <a:cubicBezTo>
                    <a:pt x="18077" y="-4182"/>
                    <a:pt x="234507" y="3226"/>
                    <a:pt x="286894" y="12222"/>
                  </a:cubicBezTo>
                  <a:cubicBezTo>
                    <a:pt x="339281" y="21218"/>
                    <a:pt x="309648" y="42385"/>
                    <a:pt x="315469" y="56672"/>
                  </a:cubicBezTo>
                  <a:cubicBezTo>
                    <a:pt x="321290" y="70959"/>
                    <a:pt x="324465" y="82072"/>
                    <a:pt x="321819" y="97947"/>
                  </a:cubicBezTo>
                  <a:cubicBezTo>
                    <a:pt x="319173" y="113822"/>
                    <a:pt x="313352" y="135518"/>
                    <a:pt x="299594" y="151922"/>
                  </a:cubicBezTo>
                  <a:cubicBezTo>
                    <a:pt x="285836" y="168326"/>
                    <a:pt x="231332" y="197430"/>
                    <a:pt x="239269" y="196372"/>
                  </a:cubicBezTo>
                  <a:cubicBezTo>
                    <a:pt x="247206" y="195314"/>
                    <a:pt x="331873" y="175735"/>
                    <a:pt x="347219" y="145572"/>
                  </a:cubicBezTo>
                  <a:cubicBezTo>
                    <a:pt x="362565" y="115410"/>
                    <a:pt x="356215" y="29685"/>
                    <a:pt x="331344" y="15397"/>
                  </a:cubicBezTo>
                  <a:cubicBezTo>
                    <a:pt x="306473" y="1109"/>
                    <a:pt x="227627" y="53497"/>
                    <a:pt x="197994" y="59847"/>
                  </a:cubicBezTo>
                  <a:cubicBezTo>
                    <a:pt x="168361" y="66197"/>
                    <a:pt x="155661" y="54555"/>
                    <a:pt x="153544" y="53497"/>
                  </a:cubicBezTo>
                  <a:cubicBezTo>
                    <a:pt x="151427" y="52439"/>
                    <a:pt x="210165" y="66726"/>
                    <a:pt x="185294" y="53497"/>
                  </a:cubicBezTo>
                  <a:cubicBezTo>
                    <a:pt x="160423" y="40268"/>
                    <a:pt x="-15789" y="9576"/>
                    <a:pt x="1144" y="26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4" name="フリーフォーム 2113">
              <a:extLst>
                <a:ext uri="{FF2B5EF4-FFF2-40B4-BE49-F238E27FC236}">
                  <a16:creationId xmlns:a16="http://schemas.microsoft.com/office/drawing/2014/main" id="{09AA9154-BCA6-5C72-B8AA-D65B92B9B167}"/>
                </a:ext>
              </a:extLst>
            </p:cNvPr>
            <p:cNvSpPr/>
            <p:nvPr/>
          </p:nvSpPr>
          <p:spPr>
            <a:xfrm>
              <a:off x="5445064" y="5314530"/>
              <a:ext cx="54226" cy="213149"/>
            </a:xfrm>
            <a:custGeom>
              <a:avLst/>
              <a:gdLst>
                <a:gd name="connsiteX0" fmla="*/ 54036 w 54226"/>
                <a:gd name="connsiteY0" fmla="*/ 420 h 213149"/>
                <a:gd name="connsiteX1" fmla="*/ 19111 w 54226"/>
                <a:gd name="connsiteY1" fmla="*/ 86145 h 213149"/>
                <a:gd name="connsiteX2" fmla="*/ 50861 w 54226"/>
                <a:gd name="connsiteY2" fmla="*/ 149645 h 213149"/>
                <a:gd name="connsiteX3" fmla="*/ 50861 w 54226"/>
                <a:gd name="connsiteY3" fmla="*/ 213145 h 213149"/>
                <a:gd name="connsiteX4" fmla="*/ 41336 w 54226"/>
                <a:gd name="connsiteY4" fmla="*/ 152820 h 213149"/>
                <a:gd name="connsiteX5" fmla="*/ 61 w 54226"/>
                <a:gd name="connsiteY5" fmla="*/ 124245 h 213149"/>
                <a:gd name="connsiteX6" fmla="*/ 54036 w 54226"/>
                <a:gd name="connsiteY6" fmla="*/ 420 h 21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26" h="213149">
                  <a:moveTo>
                    <a:pt x="54036" y="420"/>
                  </a:moveTo>
                  <a:cubicBezTo>
                    <a:pt x="57211" y="-5930"/>
                    <a:pt x="19640" y="61274"/>
                    <a:pt x="19111" y="86145"/>
                  </a:cubicBezTo>
                  <a:cubicBezTo>
                    <a:pt x="18582" y="111016"/>
                    <a:pt x="45569" y="128479"/>
                    <a:pt x="50861" y="149645"/>
                  </a:cubicBezTo>
                  <a:cubicBezTo>
                    <a:pt x="56153" y="170811"/>
                    <a:pt x="52448" y="212616"/>
                    <a:pt x="50861" y="213145"/>
                  </a:cubicBezTo>
                  <a:cubicBezTo>
                    <a:pt x="49274" y="213674"/>
                    <a:pt x="49803" y="167637"/>
                    <a:pt x="41336" y="152820"/>
                  </a:cubicBezTo>
                  <a:cubicBezTo>
                    <a:pt x="32869" y="138003"/>
                    <a:pt x="2178" y="143824"/>
                    <a:pt x="61" y="124245"/>
                  </a:cubicBezTo>
                  <a:cubicBezTo>
                    <a:pt x="-2056" y="104666"/>
                    <a:pt x="50861" y="6770"/>
                    <a:pt x="54036" y="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5" name="フリーフォーム 2114">
              <a:extLst>
                <a:ext uri="{FF2B5EF4-FFF2-40B4-BE49-F238E27FC236}">
                  <a16:creationId xmlns:a16="http://schemas.microsoft.com/office/drawing/2014/main" id="{734D86C4-A216-9B47-E158-B26FB10048FC}"/>
                </a:ext>
              </a:extLst>
            </p:cNvPr>
            <p:cNvSpPr/>
            <p:nvPr/>
          </p:nvSpPr>
          <p:spPr>
            <a:xfrm>
              <a:off x="5666803" y="5362561"/>
              <a:ext cx="89719" cy="222506"/>
            </a:xfrm>
            <a:custGeom>
              <a:avLst/>
              <a:gdLst>
                <a:gd name="connsiteX0" fmla="*/ 38672 w 89719"/>
                <a:gd name="connsiteY0" fmla="*/ 14 h 222506"/>
                <a:gd name="connsiteX1" fmla="*/ 67247 w 89719"/>
                <a:gd name="connsiteY1" fmla="*/ 79389 h 222506"/>
                <a:gd name="connsiteX2" fmla="*/ 16447 w 89719"/>
                <a:gd name="connsiteY2" fmla="*/ 142889 h 222506"/>
                <a:gd name="connsiteX3" fmla="*/ 572 w 89719"/>
                <a:gd name="connsiteY3" fmla="*/ 222264 h 222506"/>
                <a:gd name="connsiteX4" fmla="*/ 6922 w 89719"/>
                <a:gd name="connsiteY4" fmla="*/ 165114 h 222506"/>
                <a:gd name="connsiteX5" fmla="*/ 38672 w 89719"/>
                <a:gd name="connsiteY5" fmla="*/ 95264 h 222506"/>
                <a:gd name="connsiteX6" fmla="*/ 32322 w 89719"/>
                <a:gd name="connsiteY6" fmla="*/ 136539 h 222506"/>
                <a:gd name="connsiteX7" fmla="*/ 89472 w 89719"/>
                <a:gd name="connsiteY7" fmla="*/ 85739 h 222506"/>
                <a:gd name="connsiteX8" fmla="*/ 38672 w 89719"/>
                <a:gd name="connsiteY8" fmla="*/ 14 h 22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719" h="222506">
                  <a:moveTo>
                    <a:pt x="38672" y="14"/>
                  </a:moveTo>
                  <a:cubicBezTo>
                    <a:pt x="34968" y="-1044"/>
                    <a:pt x="70951" y="55577"/>
                    <a:pt x="67247" y="79389"/>
                  </a:cubicBezTo>
                  <a:cubicBezTo>
                    <a:pt x="63543" y="103202"/>
                    <a:pt x="27559" y="119077"/>
                    <a:pt x="16447" y="142889"/>
                  </a:cubicBezTo>
                  <a:cubicBezTo>
                    <a:pt x="5334" y="166702"/>
                    <a:pt x="2159" y="218560"/>
                    <a:pt x="572" y="222264"/>
                  </a:cubicBezTo>
                  <a:cubicBezTo>
                    <a:pt x="-1015" y="225968"/>
                    <a:pt x="572" y="186281"/>
                    <a:pt x="6922" y="165114"/>
                  </a:cubicBezTo>
                  <a:cubicBezTo>
                    <a:pt x="13272" y="143947"/>
                    <a:pt x="34439" y="100026"/>
                    <a:pt x="38672" y="95264"/>
                  </a:cubicBezTo>
                  <a:cubicBezTo>
                    <a:pt x="42905" y="90502"/>
                    <a:pt x="23855" y="138126"/>
                    <a:pt x="32322" y="136539"/>
                  </a:cubicBezTo>
                  <a:cubicBezTo>
                    <a:pt x="40789" y="134952"/>
                    <a:pt x="85239" y="105318"/>
                    <a:pt x="89472" y="85739"/>
                  </a:cubicBezTo>
                  <a:cubicBezTo>
                    <a:pt x="93705" y="66160"/>
                    <a:pt x="42376" y="1072"/>
                    <a:pt x="3867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6" name="フリーフォーム 2115">
              <a:extLst>
                <a:ext uri="{FF2B5EF4-FFF2-40B4-BE49-F238E27FC236}">
                  <a16:creationId xmlns:a16="http://schemas.microsoft.com/office/drawing/2014/main" id="{FD78F106-A57D-A268-2D82-0BB7F4C75E2B}"/>
                </a:ext>
              </a:extLst>
            </p:cNvPr>
            <p:cNvSpPr/>
            <p:nvPr/>
          </p:nvSpPr>
          <p:spPr>
            <a:xfrm>
              <a:off x="5460712" y="5409981"/>
              <a:ext cx="301914" cy="102242"/>
            </a:xfrm>
            <a:custGeom>
              <a:avLst/>
              <a:gdLst>
                <a:gd name="connsiteX0" fmla="*/ 301913 w 301914"/>
                <a:gd name="connsiteY0" fmla="*/ 28794 h 102242"/>
                <a:gd name="connsiteX1" fmla="*/ 111413 w 301914"/>
                <a:gd name="connsiteY1" fmla="*/ 219 h 102242"/>
                <a:gd name="connsiteX2" fmla="*/ 82838 w 301914"/>
                <a:gd name="connsiteY2" fmla="*/ 16094 h 102242"/>
                <a:gd name="connsiteX3" fmla="*/ 114588 w 301914"/>
                <a:gd name="connsiteY3" fmla="*/ 25619 h 102242"/>
                <a:gd name="connsiteX4" fmla="*/ 86013 w 301914"/>
                <a:gd name="connsiteY4" fmla="*/ 28794 h 102242"/>
                <a:gd name="connsiteX5" fmla="*/ 35213 w 301914"/>
                <a:gd name="connsiteY5" fmla="*/ 101819 h 102242"/>
                <a:gd name="connsiteX6" fmla="*/ 288 w 301914"/>
                <a:gd name="connsiteY6" fmla="*/ 60544 h 102242"/>
                <a:gd name="connsiteX7" fmla="*/ 54263 w 301914"/>
                <a:gd name="connsiteY7" fmla="*/ 98644 h 102242"/>
                <a:gd name="connsiteX8" fmla="*/ 54263 w 301914"/>
                <a:gd name="connsiteY8" fmla="*/ 28794 h 102242"/>
                <a:gd name="connsiteX9" fmla="*/ 114588 w 301914"/>
                <a:gd name="connsiteY9" fmla="*/ 25619 h 102242"/>
                <a:gd name="connsiteX10" fmla="*/ 301913 w 301914"/>
                <a:gd name="connsiteY10" fmla="*/ 28794 h 10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914" h="102242">
                  <a:moveTo>
                    <a:pt x="301913" y="28794"/>
                  </a:moveTo>
                  <a:cubicBezTo>
                    <a:pt x="301384" y="24561"/>
                    <a:pt x="147925" y="2336"/>
                    <a:pt x="111413" y="219"/>
                  </a:cubicBezTo>
                  <a:cubicBezTo>
                    <a:pt x="74901" y="-1898"/>
                    <a:pt x="82309" y="11861"/>
                    <a:pt x="82838" y="16094"/>
                  </a:cubicBezTo>
                  <a:cubicBezTo>
                    <a:pt x="83367" y="20327"/>
                    <a:pt x="114059" y="23502"/>
                    <a:pt x="114588" y="25619"/>
                  </a:cubicBezTo>
                  <a:cubicBezTo>
                    <a:pt x="115117" y="27736"/>
                    <a:pt x="99242" y="16094"/>
                    <a:pt x="86013" y="28794"/>
                  </a:cubicBezTo>
                  <a:cubicBezTo>
                    <a:pt x="72784" y="41494"/>
                    <a:pt x="49500" y="96527"/>
                    <a:pt x="35213" y="101819"/>
                  </a:cubicBezTo>
                  <a:cubicBezTo>
                    <a:pt x="20926" y="107111"/>
                    <a:pt x="-2887" y="61073"/>
                    <a:pt x="288" y="60544"/>
                  </a:cubicBezTo>
                  <a:cubicBezTo>
                    <a:pt x="3463" y="60015"/>
                    <a:pt x="45267" y="103936"/>
                    <a:pt x="54263" y="98644"/>
                  </a:cubicBezTo>
                  <a:cubicBezTo>
                    <a:pt x="63259" y="93352"/>
                    <a:pt x="44209" y="40965"/>
                    <a:pt x="54263" y="28794"/>
                  </a:cubicBezTo>
                  <a:cubicBezTo>
                    <a:pt x="64317" y="16623"/>
                    <a:pt x="77546" y="21915"/>
                    <a:pt x="114588" y="25619"/>
                  </a:cubicBezTo>
                  <a:cubicBezTo>
                    <a:pt x="151630" y="29323"/>
                    <a:pt x="302442" y="33027"/>
                    <a:pt x="301913" y="28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7" name="フリーフォーム 2116">
              <a:extLst>
                <a:ext uri="{FF2B5EF4-FFF2-40B4-BE49-F238E27FC236}">
                  <a16:creationId xmlns:a16="http://schemas.microsoft.com/office/drawing/2014/main" id="{00CCCF9E-D935-7C39-BF94-49144A1F60BA}"/>
                </a:ext>
              </a:extLst>
            </p:cNvPr>
            <p:cNvSpPr/>
            <p:nvPr/>
          </p:nvSpPr>
          <p:spPr>
            <a:xfrm>
              <a:off x="5581215" y="5400487"/>
              <a:ext cx="130612" cy="168602"/>
            </a:xfrm>
            <a:custGeom>
              <a:avLst/>
              <a:gdLst>
                <a:gd name="connsiteX0" fmla="*/ 435 w 130612"/>
                <a:gd name="connsiteY0" fmla="*/ 188 h 168602"/>
                <a:gd name="connsiteX1" fmla="*/ 29010 w 130612"/>
                <a:gd name="connsiteY1" fmla="*/ 92263 h 168602"/>
                <a:gd name="connsiteX2" fmla="*/ 130610 w 130612"/>
                <a:gd name="connsiteY2" fmla="*/ 168463 h 168602"/>
                <a:gd name="connsiteX3" fmla="*/ 25835 w 130612"/>
                <a:gd name="connsiteY3" fmla="*/ 111313 h 168602"/>
                <a:gd name="connsiteX4" fmla="*/ 13135 w 130612"/>
                <a:gd name="connsiteY4" fmla="*/ 117663 h 168602"/>
                <a:gd name="connsiteX5" fmla="*/ 435 w 130612"/>
                <a:gd name="connsiteY5" fmla="*/ 188 h 16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612" h="168602">
                  <a:moveTo>
                    <a:pt x="435" y="188"/>
                  </a:moveTo>
                  <a:cubicBezTo>
                    <a:pt x="3081" y="-4045"/>
                    <a:pt x="7314" y="64217"/>
                    <a:pt x="29010" y="92263"/>
                  </a:cubicBezTo>
                  <a:cubicBezTo>
                    <a:pt x="50706" y="120309"/>
                    <a:pt x="131139" y="165288"/>
                    <a:pt x="130610" y="168463"/>
                  </a:cubicBezTo>
                  <a:cubicBezTo>
                    <a:pt x="130081" y="171638"/>
                    <a:pt x="45414" y="119780"/>
                    <a:pt x="25835" y="111313"/>
                  </a:cubicBezTo>
                  <a:cubicBezTo>
                    <a:pt x="6256" y="102846"/>
                    <a:pt x="18427" y="136713"/>
                    <a:pt x="13135" y="117663"/>
                  </a:cubicBezTo>
                  <a:cubicBezTo>
                    <a:pt x="7843" y="98613"/>
                    <a:pt x="-2211" y="4421"/>
                    <a:pt x="435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8" name="フリーフォーム 2117">
              <a:extLst>
                <a:ext uri="{FF2B5EF4-FFF2-40B4-BE49-F238E27FC236}">
                  <a16:creationId xmlns:a16="http://schemas.microsoft.com/office/drawing/2014/main" id="{7D9B9D74-DBA6-FE5E-9E29-29CC94DE37AE}"/>
                </a:ext>
              </a:extLst>
            </p:cNvPr>
            <p:cNvSpPr/>
            <p:nvPr/>
          </p:nvSpPr>
          <p:spPr>
            <a:xfrm>
              <a:off x="5600369" y="5390968"/>
              <a:ext cx="64075" cy="130416"/>
            </a:xfrm>
            <a:custGeom>
              <a:avLst/>
              <a:gdLst>
                <a:gd name="connsiteX0" fmla="*/ 331 w 64075"/>
                <a:gd name="connsiteY0" fmla="*/ 182 h 130416"/>
                <a:gd name="connsiteX1" fmla="*/ 38431 w 64075"/>
                <a:gd name="connsiteY1" fmla="*/ 79557 h 130416"/>
                <a:gd name="connsiteX2" fmla="*/ 28906 w 64075"/>
                <a:gd name="connsiteY2" fmla="*/ 130357 h 130416"/>
                <a:gd name="connsiteX3" fmla="*/ 47956 w 64075"/>
                <a:gd name="connsiteY3" fmla="*/ 70032 h 130416"/>
                <a:gd name="connsiteX4" fmla="*/ 63831 w 64075"/>
                <a:gd name="connsiteY4" fmla="*/ 57332 h 130416"/>
                <a:gd name="connsiteX5" fmla="*/ 331 w 64075"/>
                <a:gd name="connsiteY5" fmla="*/ 182 h 13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75" h="130416">
                  <a:moveTo>
                    <a:pt x="331" y="182"/>
                  </a:moveTo>
                  <a:cubicBezTo>
                    <a:pt x="-3902" y="3886"/>
                    <a:pt x="33669" y="57861"/>
                    <a:pt x="38431" y="79557"/>
                  </a:cubicBezTo>
                  <a:cubicBezTo>
                    <a:pt x="43193" y="101253"/>
                    <a:pt x="27319" y="131944"/>
                    <a:pt x="28906" y="130357"/>
                  </a:cubicBezTo>
                  <a:cubicBezTo>
                    <a:pt x="30493" y="128770"/>
                    <a:pt x="47956" y="70032"/>
                    <a:pt x="47956" y="70032"/>
                  </a:cubicBezTo>
                  <a:cubicBezTo>
                    <a:pt x="53777" y="57861"/>
                    <a:pt x="65948" y="64211"/>
                    <a:pt x="63831" y="57332"/>
                  </a:cubicBezTo>
                  <a:cubicBezTo>
                    <a:pt x="61714" y="50453"/>
                    <a:pt x="4564" y="-3522"/>
                    <a:pt x="331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9" name="フリーフォーム 2118">
              <a:extLst>
                <a:ext uri="{FF2B5EF4-FFF2-40B4-BE49-F238E27FC236}">
                  <a16:creationId xmlns:a16="http://schemas.microsoft.com/office/drawing/2014/main" id="{F54CDEB5-D0DD-1D8F-8FFF-ADB5E7FD5BA4}"/>
                </a:ext>
              </a:extLst>
            </p:cNvPr>
            <p:cNvSpPr/>
            <p:nvPr/>
          </p:nvSpPr>
          <p:spPr>
            <a:xfrm>
              <a:off x="5619031" y="5403850"/>
              <a:ext cx="102432" cy="143231"/>
            </a:xfrm>
            <a:custGeom>
              <a:avLst/>
              <a:gdLst>
                <a:gd name="connsiteX0" fmla="*/ 102319 w 102432"/>
                <a:gd name="connsiteY0" fmla="*/ 0 h 143231"/>
                <a:gd name="connsiteX1" fmla="*/ 54694 w 102432"/>
                <a:gd name="connsiteY1" fmla="*/ 88900 h 143231"/>
                <a:gd name="connsiteX2" fmla="*/ 67394 w 102432"/>
                <a:gd name="connsiteY2" fmla="*/ 142875 h 143231"/>
                <a:gd name="connsiteX3" fmla="*/ 719 w 102432"/>
                <a:gd name="connsiteY3" fmla="*/ 63500 h 143231"/>
                <a:gd name="connsiteX4" fmla="*/ 32469 w 102432"/>
                <a:gd name="connsiteY4" fmla="*/ 127000 h 143231"/>
                <a:gd name="connsiteX5" fmla="*/ 38819 w 102432"/>
                <a:gd name="connsiteY5" fmla="*/ 88900 h 143231"/>
                <a:gd name="connsiteX6" fmla="*/ 102319 w 102432"/>
                <a:gd name="connsiteY6" fmla="*/ 0 h 14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32" h="143231">
                  <a:moveTo>
                    <a:pt x="102319" y="0"/>
                  </a:moveTo>
                  <a:cubicBezTo>
                    <a:pt x="104965" y="0"/>
                    <a:pt x="60515" y="65087"/>
                    <a:pt x="54694" y="88900"/>
                  </a:cubicBezTo>
                  <a:cubicBezTo>
                    <a:pt x="48873" y="112713"/>
                    <a:pt x="76390" y="147108"/>
                    <a:pt x="67394" y="142875"/>
                  </a:cubicBezTo>
                  <a:cubicBezTo>
                    <a:pt x="58398" y="138642"/>
                    <a:pt x="6540" y="66146"/>
                    <a:pt x="719" y="63500"/>
                  </a:cubicBezTo>
                  <a:cubicBezTo>
                    <a:pt x="-5102" y="60854"/>
                    <a:pt x="26119" y="122767"/>
                    <a:pt x="32469" y="127000"/>
                  </a:cubicBezTo>
                  <a:cubicBezTo>
                    <a:pt x="38819" y="131233"/>
                    <a:pt x="30882" y="104775"/>
                    <a:pt x="38819" y="88900"/>
                  </a:cubicBezTo>
                  <a:cubicBezTo>
                    <a:pt x="46756" y="73025"/>
                    <a:pt x="99673" y="0"/>
                    <a:pt x="1023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0" name="フリーフォーム 2119">
              <a:extLst>
                <a:ext uri="{FF2B5EF4-FFF2-40B4-BE49-F238E27FC236}">
                  <a16:creationId xmlns:a16="http://schemas.microsoft.com/office/drawing/2014/main" id="{F4A59E99-787C-2525-A6BD-19DCA8BF3402}"/>
                </a:ext>
              </a:extLst>
            </p:cNvPr>
            <p:cNvSpPr/>
            <p:nvPr/>
          </p:nvSpPr>
          <p:spPr>
            <a:xfrm>
              <a:off x="5470306" y="5327641"/>
              <a:ext cx="95168" cy="121322"/>
            </a:xfrm>
            <a:custGeom>
              <a:avLst/>
              <a:gdLst>
                <a:gd name="connsiteX0" fmla="*/ 219 w 95168"/>
                <a:gd name="connsiteY0" fmla="*/ 9 h 121322"/>
                <a:gd name="connsiteX1" fmla="*/ 92294 w 95168"/>
                <a:gd name="connsiteY1" fmla="*/ 111134 h 121322"/>
                <a:gd name="connsiteX2" fmla="*/ 66894 w 95168"/>
                <a:gd name="connsiteY2" fmla="*/ 104784 h 121322"/>
                <a:gd name="connsiteX3" fmla="*/ 219 w 95168"/>
                <a:gd name="connsiteY3" fmla="*/ 9 h 12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68" h="121322">
                  <a:moveTo>
                    <a:pt x="219" y="9"/>
                  </a:moveTo>
                  <a:cubicBezTo>
                    <a:pt x="4452" y="1067"/>
                    <a:pt x="81182" y="93672"/>
                    <a:pt x="92294" y="111134"/>
                  </a:cubicBezTo>
                  <a:cubicBezTo>
                    <a:pt x="103406" y="128596"/>
                    <a:pt x="79594" y="121717"/>
                    <a:pt x="66894" y="104784"/>
                  </a:cubicBezTo>
                  <a:cubicBezTo>
                    <a:pt x="54194" y="87851"/>
                    <a:pt x="-4014" y="-1049"/>
                    <a:pt x="219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1" name="フリーフォーム 2120">
              <a:extLst>
                <a:ext uri="{FF2B5EF4-FFF2-40B4-BE49-F238E27FC236}">
                  <a16:creationId xmlns:a16="http://schemas.microsoft.com/office/drawing/2014/main" id="{2992C88D-C4DE-6AB3-5181-FA40FD9CB51A}"/>
                </a:ext>
              </a:extLst>
            </p:cNvPr>
            <p:cNvSpPr/>
            <p:nvPr/>
          </p:nvSpPr>
          <p:spPr>
            <a:xfrm>
              <a:off x="4295299" y="4720949"/>
              <a:ext cx="188240" cy="600523"/>
            </a:xfrm>
            <a:custGeom>
              <a:avLst/>
              <a:gdLst>
                <a:gd name="connsiteX0" fmla="*/ 60801 w 188240"/>
                <a:gd name="connsiteY0" fmla="*/ 276 h 600523"/>
                <a:gd name="connsiteX1" fmla="*/ 63976 w 188240"/>
                <a:gd name="connsiteY1" fmla="*/ 171726 h 600523"/>
                <a:gd name="connsiteX2" fmla="*/ 76676 w 188240"/>
                <a:gd name="connsiteY2" fmla="*/ 213001 h 600523"/>
                <a:gd name="connsiteX3" fmla="*/ 476 w 188240"/>
                <a:gd name="connsiteY3" fmla="*/ 181251 h 600523"/>
                <a:gd name="connsiteX4" fmla="*/ 108426 w 188240"/>
                <a:gd name="connsiteY4" fmla="*/ 295551 h 600523"/>
                <a:gd name="connsiteX5" fmla="*/ 143351 w 188240"/>
                <a:gd name="connsiteY5" fmla="*/ 368576 h 600523"/>
                <a:gd name="connsiteX6" fmla="*/ 149701 w 188240"/>
                <a:gd name="connsiteY6" fmla="*/ 517801 h 600523"/>
                <a:gd name="connsiteX7" fmla="*/ 187801 w 188240"/>
                <a:gd name="connsiteY7" fmla="*/ 600351 h 600523"/>
                <a:gd name="connsiteX8" fmla="*/ 168751 w 188240"/>
                <a:gd name="connsiteY8" fmla="*/ 533676 h 600523"/>
                <a:gd name="connsiteX9" fmla="*/ 143351 w 188240"/>
                <a:gd name="connsiteY9" fmla="*/ 352701 h 600523"/>
                <a:gd name="connsiteX10" fmla="*/ 476 w 188240"/>
                <a:gd name="connsiteY10" fmla="*/ 225701 h 600523"/>
                <a:gd name="connsiteX11" fmla="*/ 95726 w 188240"/>
                <a:gd name="connsiteY11" fmla="*/ 270151 h 600523"/>
                <a:gd name="connsiteX12" fmla="*/ 57626 w 188240"/>
                <a:gd name="connsiteY12" fmla="*/ 136801 h 600523"/>
                <a:gd name="connsiteX13" fmla="*/ 83026 w 188240"/>
                <a:gd name="connsiteY13" fmla="*/ 216176 h 600523"/>
                <a:gd name="connsiteX14" fmla="*/ 60801 w 188240"/>
                <a:gd name="connsiteY14" fmla="*/ 276 h 60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240" h="600523">
                  <a:moveTo>
                    <a:pt x="60801" y="276"/>
                  </a:moveTo>
                  <a:cubicBezTo>
                    <a:pt x="57626" y="-7132"/>
                    <a:pt x="61330" y="136272"/>
                    <a:pt x="63976" y="171726"/>
                  </a:cubicBezTo>
                  <a:cubicBezTo>
                    <a:pt x="66622" y="207180"/>
                    <a:pt x="87259" y="211414"/>
                    <a:pt x="76676" y="213001"/>
                  </a:cubicBezTo>
                  <a:cubicBezTo>
                    <a:pt x="66093" y="214589"/>
                    <a:pt x="-4816" y="167493"/>
                    <a:pt x="476" y="181251"/>
                  </a:cubicBezTo>
                  <a:cubicBezTo>
                    <a:pt x="5768" y="195009"/>
                    <a:pt x="84614" y="264330"/>
                    <a:pt x="108426" y="295551"/>
                  </a:cubicBezTo>
                  <a:cubicBezTo>
                    <a:pt x="132238" y="326772"/>
                    <a:pt x="136472" y="331534"/>
                    <a:pt x="143351" y="368576"/>
                  </a:cubicBezTo>
                  <a:cubicBezTo>
                    <a:pt x="150230" y="405618"/>
                    <a:pt x="142293" y="479172"/>
                    <a:pt x="149701" y="517801"/>
                  </a:cubicBezTo>
                  <a:cubicBezTo>
                    <a:pt x="157109" y="556430"/>
                    <a:pt x="184626" y="597705"/>
                    <a:pt x="187801" y="600351"/>
                  </a:cubicBezTo>
                  <a:cubicBezTo>
                    <a:pt x="190976" y="602997"/>
                    <a:pt x="176159" y="574951"/>
                    <a:pt x="168751" y="533676"/>
                  </a:cubicBezTo>
                  <a:cubicBezTo>
                    <a:pt x="161343" y="492401"/>
                    <a:pt x="171397" y="404030"/>
                    <a:pt x="143351" y="352701"/>
                  </a:cubicBezTo>
                  <a:cubicBezTo>
                    <a:pt x="115305" y="301372"/>
                    <a:pt x="8413" y="239459"/>
                    <a:pt x="476" y="225701"/>
                  </a:cubicBezTo>
                  <a:cubicBezTo>
                    <a:pt x="-7462" y="211943"/>
                    <a:pt x="86201" y="284968"/>
                    <a:pt x="95726" y="270151"/>
                  </a:cubicBezTo>
                  <a:cubicBezTo>
                    <a:pt x="105251" y="255334"/>
                    <a:pt x="59743" y="145797"/>
                    <a:pt x="57626" y="136801"/>
                  </a:cubicBezTo>
                  <a:cubicBezTo>
                    <a:pt x="55509" y="127805"/>
                    <a:pt x="82497" y="236813"/>
                    <a:pt x="83026" y="216176"/>
                  </a:cubicBezTo>
                  <a:cubicBezTo>
                    <a:pt x="83555" y="195539"/>
                    <a:pt x="63976" y="7684"/>
                    <a:pt x="60801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2" name="フリーフォーム 2121">
              <a:extLst>
                <a:ext uri="{FF2B5EF4-FFF2-40B4-BE49-F238E27FC236}">
                  <a16:creationId xmlns:a16="http://schemas.microsoft.com/office/drawing/2014/main" id="{F18EEA4E-2CE3-B85A-89CD-55277A0E423E}"/>
                </a:ext>
              </a:extLst>
            </p:cNvPr>
            <p:cNvSpPr/>
            <p:nvPr/>
          </p:nvSpPr>
          <p:spPr>
            <a:xfrm>
              <a:off x="4339646" y="4676670"/>
              <a:ext cx="946185" cy="648300"/>
            </a:xfrm>
            <a:custGeom>
              <a:avLst/>
              <a:gdLst>
                <a:gd name="connsiteX0" fmla="*/ 943554 w 946185"/>
                <a:gd name="connsiteY0" fmla="*/ 3280 h 648300"/>
                <a:gd name="connsiteX1" fmla="*/ 473654 w 946185"/>
                <a:gd name="connsiteY1" fmla="*/ 422380 h 648300"/>
                <a:gd name="connsiteX2" fmla="*/ 543504 w 946185"/>
                <a:gd name="connsiteY2" fmla="*/ 384280 h 648300"/>
                <a:gd name="connsiteX3" fmla="*/ 264104 w 946185"/>
                <a:gd name="connsiteY3" fmla="*/ 536680 h 648300"/>
                <a:gd name="connsiteX4" fmla="*/ 152979 w 946185"/>
                <a:gd name="connsiteY4" fmla="*/ 393805 h 648300"/>
                <a:gd name="connsiteX5" fmla="*/ 124404 w 946185"/>
                <a:gd name="connsiteY5" fmla="*/ 454130 h 648300"/>
                <a:gd name="connsiteX6" fmla="*/ 159329 w 946185"/>
                <a:gd name="connsiteY6" fmla="*/ 647805 h 648300"/>
                <a:gd name="connsiteX7" fmla="*/ 127579 w 946185"/>
                <a:gd name="connsiteY7" fmla="*/ 390630 h 648300"/>
                <a:gd name="connsiteX8" fmla="*/ 79954 w 946185"/>
                <a:gd name="connsiteY8" fmla="*/ 323955 h 648300"/>
                <a:gd name="connsiteX9" fmla="*/ 579 w 946185"/>
                <a:gd name="connsiteY9" fmla="*/ 92180 h 648300"/>
                <a:gd name="connsiteX10" fmla="*/ 124404 w 946185"/>
                <a:gd name="connsiteY10" fmla="*/ 403330 h 648300"/>
                <a:gd name="connsiteX11" fmla="*/ 133929 w 946185"/>
                <a:gd name="connsiteY11" fmla="*/ 362055 h 648300"/>
                <a:gd name="connsiteX12" fmla="*/ 314904 w 946185"/>
                <a:gd name="connsiteY12" fmla="*/ 489055 h 648300"/>
                <a:gd name="connsiteX13" fmla="*/ 391104 w 946185"/>
                <a:gd name="connsiteY13" fmla="*/ 409680 h 648300"/>
                <a:gd name="connsiteX14" fmla="*/ 429204 w 946185"/>
                <a:gd name="connsiteY14" fmla="*/ 412855 h 648300"/>
                <a:gd name="connsiteX15" fmla="*/ 619704 w 946185"/>
                <a:gd name="connsiteY15" fmla="*/ 295380 h 648300"/>
                <a:gd name="connsiteX16" fmla="*/ 641929 w 946185"/>
                <a:gd name="connsiteY16" fmla="*/ 282680 h 648300"/>
                <a:gd name="connsiteX17" fmla="*/ 734004 w 946185"/>
                <a:gd name="connsiteY17" fmla="*/ 222355 h 648300"/>
                <a:gd name="connsiteX18" fmla="*/ 667329 w 946185"/>
                <a:gd name="connsiteY18" fmla="*/ 225530 h 648300"/>
                <a:gd name="connsiteX19" fmla="*/ 943554 w 946185"/>
                <a:gd name="connsiteY19" fmla="*/ 3280 h 64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6185" h="648300">
                  <a:moveTo>
                    <a:pt x="943554" y="3280"/>
                  </a:moveTo>
                  <a:cubicBezTo>
                    <a:pt x="911275" y="36088"/>
                    <a:pt x="540329" y="358880"/>
                    <a:pt x="473654" y="422380"/>
                  </a:cubicBezTo>
                  <a:cubicBezTo>
                    <a:pt x="406979" y="485880"/>
                    <a:pt x="543504" y="384280"/>
                    <a:pt x="543504" y="384280"/>
                  </a:cubicBezTo>
                  <a:cubicBezTo>
                    <a:pt x="508579" y="403330"/>
                    <a:pt x="329191" y="535093"/>
                    <a:pt x="264104" y="536680"/>
                  </a:cubicBezTo>
                  <a:cubicBezTo>
                    <a:pt x="199017" y="538267"/>
                    <a:pt x="176262" y="407563"/>
                    <a:pt x="152979" y="393805"/>
                  </a:cubicBezTo>
                  <a:cubicBezTo>
                    <a:pt x="129696" y="380047"/>
                    <a:pt x="123346" y="411797"/>
                    <a:pt x="124404" y="454130"/>
                  </a:cubicBezTo>
                  <a:cubicBezTo>
                    <a:pt x="125462" y="496463"/>
                    <a:pt x="158800" y="658388"/>
                    <a:pt x="159329" y="647805"/>
                  </a:cubicBezTo>
                  <a:cubicBezTo>
                    <a:pt x="159858" y="637222"/>
                    <a:pt x="140808" y="444605"/>
                    <a:pt x="127579" y="390630"/>
                  </a:cubicBezTo>
                  <a:cubicBezTo>
                    <a:pt x="114350" y="336655"/>
                    <a:pt x="101121" y="373697"/>
                    <a:pt x="79954" y="323955"/>
                  </a:cubicBezTo>
                  <a:cubicBezTo>
                    <a:pt x="58787" y="274213"/>
                    <a:pt x="-6829" y="78951"/>
                    <a:pt x="579" y="92180"/>
                  </a:cubicBezTo>
                  <a:cubicBezTo>
                    <a:pt x="7987" y="105409"/>
                    <a:pt x="102179" y="358351"/>
                    <a:pt x="124404" y="403330"/>
                  </a:cubicBezTo>
                  <a:cubicBezTo>
                    <a:pt x="146629" y="448309"/>
                    <a:pt x="102179" y="347768"/>
                    <a:pt x="133929" y="362055"/>
                  </a:cubicBezTo>
                  <a:cubicBezTo>
                    <a:pt x="165679" y="376343"/>
                    <a:pt x="272042" y="481118"/>
                    <a:pt x="314904" y="489055"/>
                  </a:cubicBezTo>
                  <a:cubicBezTo>
                    <a:pt x="357766" y="496992"/>
                    <a:pt x="372054" y="422380"/>
                    <a:pt x="391104" y="409680"/>
                  </a:cubicBezTo>
                  <a:cubicBezTo>
                    <a:pt x="410154" y="396980"/>
                    <a:pt x="391104" y="431905"/>
                    <a:pt x="429204" y="412855"/>
                  </a:cubicBezTo>
                  <a:cubicBezTo>
                    <a:pt x="467304" y="393805"/>
                    <a:pt x="584250" y="317076"/>
                    <a:pt x="619704" y="295380"/>
                  </a:cubicBezTo>
                  <a:cubicBezTo>
                    <a:pt x="655158" y="273684"/>
                    <a:pt x="622879" y="294851"/>
                    <a:pt x="641929" y="282680"/>
                  </a:cubicBezTo>
                  <a:cubicBezTo>
                    <a:pt x="660979" y="270509"/>
                    <a:pt x="729771" y="231880"/>
                    <a:pt x="734004" y="222355"/>
                  </a:cubicBezTo>
                  <a:cubicBezTo>
                    <a:pt x="738237" y="212830"/>
                    <a:pt x="633462" y="257280"/>
                    <a:pt x="667329" y="225530"/>
                  </a:cubicBezTo>
                  <a:cubicBezTo>
                    <a:pt x="701196" y="193780"/>
                    <a:pt x="975833" y="-29528"/>
                    <a:pt x="943554" y="3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3" name="フリーフォーム 2122">
              <a:extLst>
                <a:ext uri="{FF2B5EF4-FFF2-40B4-BE49-F238E27FC236}">
                  <a16:creationId xmlns:a16="http://schemas.microsoft.com/office/drawing/2014/main" id="{FD07C0A0-A4E0-187E-1E0E-DA0D78A5CA54}"/>
                </a:ext>
              </a:extLst>
            </p:cNvPr>
            <p:cNvSpPr/>
            <p:nvPr/>
          </p:nvSpPr>
          <p:spPr>
            <a:xfrm>
              <a:off x="4387310" y="4793763"/>
              <a:ext cx="524501" cy="340653"/>
            </a:xfrm>
            <a:custGeom>
              <a:avLst/>
              <a:gdLst>
                <a:gd name="connsiteX0" fmla="*/ 540 w 524501"/>
                <a:gd name="connsiteY0" fmla="*/ 487 h 340653"/>
                <a:gd name="connsiteX1" fmla="*/ 200565 w 524501"/>
                <a:gd name="connsiteY1" fmla="*/ 137012 h 340653"/>
                <a:gd name="connsiteX2" fmla="*/ 229140 w 524501"/>
                <a:gd name="connsiteY2" fmla="*/ 248137 h 340653"/>
                <a:gd name="connsiteX3" fmla="*/ 381540 w 524501"/>
                <a:gd name="connsiteY3" fmla="*/ 267187 h 340653"/>
                <a:gd name="connsiteX4" fmla="*/ 264065 w 524501"/>
                <a:gd name="connsiteY4" fmla="*/ 340212 h 340653"/>
                <a:gd name="connsiteX5" fmla="*/ 524415 w 524501"/>
                <a:gd name="connsiteY5" fmla="*/ 229087 h 340653"/>
                <a:gd name="connsiteX6" fmla="*/ 292640 w 524501"/>
                <a:gd name="connsiteY6" fmla="*/ 286237 h 340653"/>
                <a:gd name="connsiteX7" fmla="*/ 264065 w 524501"/>
                <a:gd name="connsiteY7" fmla="*/ 219562 h 340653"/>
                <a:gd name="connsiteX8" fmla="*/ 203740 w 524501"/>
                <a:gd name="connsiteY8" fmla="*/ 143362 h 340653"/>
                <a:gd name="connsiteX9" fmla="*/ 121190 w 524501"/>
                <a:gd name="connsiteY9" fmla="*/ 57637 h 340653"/>
                <a:gd name="connsiteX10" fmla="*/ 140240 w 524501"/>
                <a:gd name="connsiteY10" fmla="*/ 89387 h 340653"/>
                <a:gd name="connsiteX11" fmla="*/ 540 w 524501"/>
                <a:gd name="connsiteY11" fmla="*/ 487 h 3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4501" h="340653">
                  <a:moveTo>
                    <a:pt x="540" y="487"/>
                  </a:moveTo>
                  <a:cubicBezTo>
                    <a:pt x="10594" y="8424"/>
                    <a:pt x="162465" y="95737"/>
                    <a:pt x="200565" y="137012"/>
                  </a:cubicBezTo>
                  <a:cubicBezTo>
                    <a:pt x="238665" y="178287"/>
                    <a:pt x="198978" y="226441"/>
                    <a:pt x="229140" y="248137"/>
                  </a:cubicBezTo>
                  <a:cubicBezTo>
                    <a:pt x="259302" y="269833"/>
                    <a:pt x="375719" y="251841"/>
                    <a:pt x="381540" y="267187"/>
                  </a:cubicBezTo>
                  <a:cubicBezTo>
                    <a:pt x="387361" y="282533"/>
                    <a:pt x="240253" y="346562"/>
                    <a:pt x="264065" y="340212"/>
                  </a:cubicBezTo>
                  <a:cubicBezTo>
                    <a:pt x="287877" y="333862"/>
                    <a:pt x="519653" y="238083"/>
                    <a:pt x="524415" y="229087"/>
                  </a:cubicBezTo>
                  <a:cubicBezTo>
                    <a:pt x="529177" y="220091"/>
                    <a:pt x="336032" y="287825"/>
                    <a:pt x="292640" y="286237"/>
                  </a:cubicBezTo>
                  <a:cubicBezTo>
                    <a:pt x="249248" y="284650"/>
                    <a:pt x="278882" y="243374"/>
                    <a:pt x="264065" y="219562"/>
                  </a:cubicBezTo>
                  <a:cubicBezTo>
                    <a:pt x="249248" y="195750"/>
                    <a:pt x="227552" y="170349"/>
                    <a:pt x="203740" y="143362"/>
                  </a:cubicBezTo>
                  <a:cubicBezTo>
                    <a:pt x="179928" y="116375"/>
                    <a:pt x="131773" y="66633"/>
                    <a:pt x="121190" y="57637"/>
                  </a:cubicBezTo>
                  <a:cubicBezTo>
                    <a:pt x="110607" y="48641"/>
                    <a:pt x="156644" y="94679"/>
                    <a:pt x="140240" y="89387"/>
                  </a:cubicBezTo>
                  <a:cubicBezTo>
                    <a:pt x="123836" y="84095"/>
                    <a:pt x="-9514" y="-7450"/>
                    <a:pt x="540" y="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4" name="フリーフォーム 2123">
              <a:extLst>
                <a:ext uri="{FF2B5EF4-FFF2-40B4-BE49-F238E27FC236}">
                  <a16:creationId xmlns:a16="http://schemas.microsoft.com/office/drawing/2014/main" id="{19AFF0A6-829F-6053-B9CC-F46B1787D840}"/>
                </a:ext>
              </a:extLst>
            </p:cNvPr>
            <p:cNvSpPr/>
            <p:nvPr/>
          </p:nvSpPr>
          <p:spPr>
            <a:xfrm>
              <a:off x="4418821" y="4676294"/>
              <a:ext cx="64367" cy="363530"/>
            </a:xfrm>
            <a:custGeom>
              <a:avLst/>
              <a:gdLst>
                <a:gd name="connsiteX0" fmla="*/ 64279 w 64367"/>
                <a:gd name="connsiteY0" fmla="*/ 481 h 363530"/>
                <a:gd name="connsiteX1" fmla="*/ 10304 w 64367"/>
                <a:gd name="connsiteY1" fmla="*/ 168756 h 363530"/>
                <a:gd name="connsiteX2" fmla="*/ 54754 w 64367"/>
                <a:gd name="connsiteY2" fmla="*/ 292581 h 363530"/>
                <a:gd name="connsiteX3" fmla="*/ 16654 w 64367"/>
                <a:gd name="connsiteY3" fmla="*/ 225906 h 363530"/>
                <a:gd name="connsiteX4" fmla="*/ 45229 w 64367"/>
                <a:gd name="connsiteY4" fmla="*/ 362431 h 363530"/>
                <a:gd name="connsiteX5" fmla="*/ 779 w 64367"/>
                <a:gd name="connsiteY5" fmla="*/ 137006 h 363530"/>
                <a:gd name="connsiteX6" fmla="*/ 16654 w 64367"/>
                <a:gd name="connsiteY6" fmla="*/ 127481 h 363530"/>
                <a:gd name="connsiteX7" fmla="*/ 13479 w 64367"/>
                <a:gd name="connsiteY7" fmla="*/ 60806 h 363530"/>
                <a:gd name="connsiteX8" fmla="*/ 23004 w 64367"/>
                <a:gd name="connsiteY8" fmla="*/ 114781 h 363530"/>
                <a:gd name="connsiteX9" fmla="*/ 64279 w 64367"/>
                <a:gd name="connsiteY9" fmla="*/ 481 h 36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67" h="363530">
                  <a:moveTo>
                    <a:pt x="64279" y="481"/>
                  </a:moveTo>
                  <a:cubicBezTo>
                    <a:pt x="62162" y="9477"/>
                    <a:pt x="11891" y="120073"/>
                    <a:pt x="10304" y="168756"/>
                  </a:cubicBezTo>
                  <a:cubicBezTo>
                    <a:pt x="8717" y="217439"/>
                    <a:pt x="53696" y="283056"/>
                    <a:pt x="54754" y="292581"/>
                  </a:cubicBezTo>
                  <a:cubicBezTo>
                    <a:pt x="55812" y="302106"/>
                    <a:pt x="18241" y="214264"/>
                    <a:pt x="16654" y="225906"/>
                  </a:cubicBezTo>
                  <a:cubicBezTo>
                    <a:pt x="15067" y="237548"/>
                    <a:pt x="47875" y="377248"/>
                    <a:pt x="45229" y="362431"/>
                  </a:cubicBezTo>
                  <a:cubicBezTo>
                    <a:pt x="42583" y="347614"/>
                    <a:pt x="5541" y="176164"/>
                    <a:pt x="779" y="137006"/>
                  </a:cubicBezTo>
                  <a:cubicBezTo>
                    <a:pt x="-3984" y="97848"/>
                    <a:pt x="14537" y="140181"/>
                    <a:pt x="16654" y="127481"/>
                  </a:cubicBezTo>
                  <a:cubicBezTo>
                    <a:pt x="18771" y="114781"/>
                    <a:pt x="12421" y="62923"/>
                    <a:pt x="13479" y="60806"/>
                  </a:cubicBezTo>
                  <a:cubicBezTo>
                    <a:pt x="14537" y="58689"/>
                    <a:pt x="16125" y="117956"/>
                    <a:pt x="23004" y="114781"/>
                  </a:cubicBezTo>
                  <a:cubicBezTo>
                    <a:pt x="29883" y="111606"/>
                    <a:pt x="66396" y="-8515"/>
                    <a:pt x="64279" y="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5" name="フリーフォーム 2124">
              <a:extLst>
                <a:ext uri="{FF2B5EF4-FFF2-40B4-BE49-F238E27FC236}">
                  <a16:creationId xmlns:a16="http://schemas.microsoft.com/office/drawing/2014/main" id="{62DC3C4B-7E3B-0DAD-C81B-B99FEBA00EA5}"/>
                </a:ext>
              </a:extLst>
            </p:cNvPr>
            <p:cNvSpPr/>
            <p:nvPr/>
          </p:nvSpPr>
          <p:spPr>
            <a:xfrm>
              <a:off x="4489383" y="4800555"/>
              <a:ext cx="381332" cy="259404"/>
            </a:xfrm>
            <a:custGeom>
              <a:avLst/>
              <a:gdLst>
                <a:gd name="connsiteX0" fmla="*/ 67 w 381332"/>
                <a:gd name="connsiteY0" fmla="*/ 45 h 259404"/>
                <a:gd name="connsiteX1" fmla="*/ 225492 w 381332"/>
                <a:gd name="connsiteY1" fmla="*/ 190545 h 259404"/>
                <a:gd name="connsiteX2" fmla="*/ 206442 w 381332"/>
                <a:gd name="connsiteY2" fmla="*/ 184195 h 259404"/>
                <a:gd name="connsiteX3" fmla="*/ 365192 w 381332"/>
                <a:gd name="connsiteY3" fmla="*/ 247695 h 259404"/>
                <a:gd name="connsiteX4" fmla="*/ 222317 w 381332"/>
                <a:gd name="connsiteY4" fmla="*/ 244520 h 259404"/>
                <a:gd name="connsiteX5" fmla="*/ 365192 w 381332"/>
                <a:gd name="connsiteY5" fmla="*/ 257220 h 259404"/>
                <a:gd name="connsiteX6" fmla="*/ 362017 w 381332"/>
                <a:gd name="connsiteY6" fmla="*/ 250870 h 259404"/>
                <a:gd name="connsiteX7" fmla="*/ 222317 w 381332"/>
                <a:gd name="connsiteY7" fmla="*/ 177845 h 259404"/>
                <a:gd name="connsiteX8" fmla="*/ 250892 w 381332"/>
                <a:gd name="connsiteY8" fmla="*/ 209595 h 259404"/>
                <a:gd name="connsiteX9" fmla="*/ 67 w 381332"/>
                <a:gd name="connsiteY9" fmla="*/ 45 h 25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332" h="259404">
                  <a:moveTo>
                    <a:pt x="67" y="45"/>
                  </a:moveTo>
                  <a:cubicBezTo>
                    <a:pt x="-4166" y="-3130"/>
                    <a:pt x="191096" y="159853"/>
                    <a:pt x="225492" y="190545"/>
                  </a:cubicBezTo>
                  <a:cubicBezTo>
                    <a:pt x="259888" y="221237"/>
                    <a:pt x="206442" y="184195"/>
                    <a:pt x="206442" y="184195"/>
                  </a:cubicBezTo>
                  <a:cubicBezTo>
                    <a:pt x="229725" y="193720"/>
                    <a:pt x="362546" y="237641"/>
                    <a:pt x="365192" y="247695"/>
                  </a:cubicBezTo>
                  <a:cubicBezTo>
                    <a:pt x="367838" y="257749"/>
                    <a:pt x="222317" y="242933"/>
                    <a:pt x="222317" y="244520"/>
                  </a:cubicBezTo>
                  <a:cubicBezTo>
                    <a:pt x="222317" y="246107"/>
                    <a:pt x="341909" y="256162"/>
                    <a:pt x="365192" y="257220"/>
                  </a:cubicBezTo>
                  <a:cubicBezTo>
                    <a:pt x="388475" y="258278"/>
                    <a:pt x="385829" y="264099"/>
                    <a:pt x="362017" y="250870"/>
                  </a:cubicBezTo>
                  <a:cubicBezTo>
                    <a:pt x="338205" y="237641"/>
                    <a:pt x="240838" y="184724"/>
                    <a:pt x="222317" y="177845"/>
                  </a:cubicBezTo>
                  <a:cubicBezTo>
                    <a:pt x="203796" y="170966"/>
                    <a:pt x="283171" y="236053"/>
                    <a:pt x="250892" y="209595"/>
                  </a:cubicBezTo>
                  <a:cubicBezTo>
                    <a:pt x="218613" y="183137"/>
                    <a:pt x="4300" y="3220"/>
                    <a:pt x="67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6" name="フリーフォーム 2125">
              <a:extLst>
                <a:ext uri="{FF2B5EF4-FFF2-40B4-BE49-F238E27FC236}">
                  <a16:creationId xmlns:a16="http://schemas.microsoft.com/office/drawing/2014/main" id="{23A5B815-6A35-3A6C-DACF-6BF892E29793}"/>
                </a:ext>
              </a:extLst>
            </p:cNvPr>
            <p:cNvSpPr/>
            <p:nvPr/>
          </p:nvSpPr>
          <p:spPr>
            <a:xfrm>
              <a:off x="4700659" y="4717418"/>
              <a:ext cx="606118" cy="436768"/>
            </a:xfrm>
            <a:custGeom>
              <a:avLst/>
              <a:gdLst>
                <a:gd name="connsiteX0" fmla="*/ 604766 w 606118"/>
                <a:gd name="connsiteY0" fmla="*/ 632 h 436768"/>
                <a:gd name="connsiteX1" fmla="*/ 341241 w 606118"/>
                <a:gd name="connsiteY1" fmla="*/ 187957 h 436768"/>
                <a:gd name="connsiteX2" fmla="*/ 423791 w 606118"/>
                <a:gd name="connsiteY2" fmla="*/ 159382 h 436768"/>
                <a:gd name="connsiteX3" fmla="*/ 1516 w 606118"/>
                <a:gd name="connsiteY3" fmla="*/ 435607 h 436768"/>
                <a:gd name="connsiteX4" fmla="*/ 287266 w 606118"/>
                <a:gd name="connsiteY4" fmla="*/ 254632 h 436768"/>
                <a:gd name="connsiteX5" fmla="*/ 414266 w 606118"/>
                <a:gd name="connsiteY5" fmla="*/ 162557 h 436768"/>
                <a:gd name="connsiteX6" fmla="*/ 442841 w 606118"/>
                <a:gd name="connsiteY6" fmla="*/ 127632 h 436768"/>
                <a:gd name="connsiteX7" fmla="*/ 604766 w 606118"/>
                <a:gd name="connsiteY7" fmla="*/ 632 h 43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118" h="436768">
                  <a:moveTo>
                    <a:pt x="604766" y="632"/>
                  </a:moveTo>
                  <a:cubicBezTo>
                    <a:pt x="587833" y="10686"/>
                    <a:pt x="371403" y="161499"/>
                    <a:pt x="341241" y="187957"/>
                  </a:cubicBezTo>
                  <a:cubicBezTo>
                    <a:pt x="311079" y="214415"/>
                    <a:pt x="480412" y="118107"/>
                    <a:pt x="423791" y="159382"/>
                  </a:cubicBezTo>
                  <a:cubicBezTo>
                    <a:pt x="367170" y="200657"/>
                    <a:pt x="24270" y="419732"/>
                    <a:pt x="1516" y="435607"/>
                  </a:cubicBezTo>
                  <a:cubicBezTo>
                    <a:pt x="-21238" y="451482"/>
                    <a:pt x="218474" y="300140"/>
                    <a:pt x="287266" y="254632"/>
                  </a:cubicBezTo>
                  <a:cubicBezTo>
                    <a:pt x="356058" y="209124"/>
                    <a:pt x="388337" y="183724"/>
                    <a:pt x="414266" y="162557"/>
                  </a:cubicBezTo>
                  <a:cubicBezTo>
                    <a:pt x="440195" y="141390"/>
                    <a:pt x="411091" y="151974"/>
                    <a:pt x="442841" y="127632"/>
                  </a:cubicBezTo>
                  <a:cubicBezTo>
                    <a:pt x="474591" y="103290"/>
                    <a:pt x="621699" y="-9422"/>
                    <a:pt x="604766" y="6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7" name="フリーフォーム 2126">
              <a:extLst>
                <a:ext uri="{FF2B5EF4-FFF2-40B4-BE49-F238E27FC236}">
                  <a16:creationId xmlns:a16="http://schemas.microsoft.com/office/drawing/2014/main" id="{E95CA071-08A1-0BEB-09BA-383908099FF0}"/>
                </a:ext>
              </a:extLst>
            </p:cNvPr>
            <p:cNvSpPr/>
            <p:nvPr/>
          </p:nvSpPr>
          <p:spPr>
            <a:xfrm>
              <a:off x="4952995" y="4718402"/>
              <a:ext cx="364203" cy="371172"/>
            </a:xfrm>
            <a:custGeom>
              <a:avLst/>
              <a:gdLst>
                <a:gd name="connsiteX0" fmla="*/ 298455 w 364203"/>
                <a:gd name="connsiteY0" fmla="*/ 5998 h 371172"/>
                <a:gd name="connsiteX1" fmla="*/ 241305 w 364203"/>
                <a:gd name="connsiteY1" fmla="*/ 88548 h 371172"/>
                <a:gd name="connsiteX2" fmla="*/ 66680 w 364203"/>
                <a:gd name="connsiteY2" fmla="*/ 301273 h 371172"/>
                <a:gd name="connsiteX3" fmla="*/ 206380 w 364203"/>
                <a:gd name="connsiteY3" fmla="*/ 167923 h 371172"/>
                <a:gd name="connsiteX4" fmla="*/ 190505 w 364203"/>
                <a:gd name="connsiteY4" fmla="*/ 190148 h 371172"/>
                <a:gd name="connsiteX5" fmla="*/ 5 w 364203"/>
                <a:gd name="connsiteY5" fmla="*/ 371123 h 371172"/>
                <a:gd name="connsiteX6" fmla="*/ 184155 w 364203"/>
                <a:gd name="connsiteY6" fmla="*/ 171098 h 371172"/>
                <a:gd name="connsiteX7" fmla="*/ 254005 w 364203"/>
                <a:gd name="connsiteY7" fmla="*/ 85373 h 371172"/>
                <a:gd name="connsiteX8" fmla="*/ 257180 w 364203"/>
                <a:gd name="connsiteY8" fmla="*/ 66323 h 371172"/>
                <a:gd name="connsiteX9" fmla="*/ 361955 w 364203"/>
                <a:gd name="connsiteY9" fmla="*/ 12348 h 371172"/>
                <a:gd name="connsiteX10" fmla="*/ 298455 w 364203"/>
                <a:gd name="connsiteY10" fmla="*/ 5998 h 37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4203" h="371172">
                  <a:moveTo>
                    <a:pt x="298455" y="5998"/>
                  </a:moveTo>
                  <a:cubicBezTo>
                    <a:pt x="278347" y="18698"/>
                    <a:pt x="279934" y="39336"/>
                    <a:pt x="241305" y="88548"/>
                  </a:cubicBezTo>
                  <a:cubicBezTo>
                    <a:pt x="202676" y="137761"/>
                    <a:pt x="72501" y="288044"/>
                    <a:pt x="66680" y="301273"/>
                  </a:cubicBezTo>
                  <a:cubicBezTo>
                    <a:pt x="60859" y="314502"/>
                    <a:pt x="185743" y="186444"/>
                    <a:pt x="206380" y="167923"/>
                  </a:cubicBezTo>
                  <a:cubicBezTo>
                    <a:pt x="227017" y="149402"/>
                    <a:pt x="224901" y="156281"/>
                    <a:pt x="190505" y="190148"/>
                  </a:cubicBezTo>
                  <a:cubicBezTo>
                    <a:pt x="156109" y="224015"/>
                    <a:pt x="1063" y="374298"/>
                    <a:pt x="5" y="371123"/>
                  </a:cubicBezTo>
                  <a:cubicBezTo>
                    <a:pt x="-1053" y="367948"/>
                    <a:pt x="141822" y="218723"/>
                    <a:pt x="184155" y="171098"/>
                  </a:cubicBezTo>
                  <a:cubicBezTo>
                    <a:pt x="226488" y="123473"/>
                    <a:pt x="241834" y="102835"/>
                    <a:pt x="254005" y="85373"/>
                  </a:cubicBezTo>
                  <a:cubicBezTo>
                    <a:pt x="266176" y="67911"/>
                    <a:pt x="239188" y="78494"/>
                    <a:pt x="257180" y="66323"/>
                  </a:cubicBezTo>
                  <a:cubicBezTo>
                    <a:pt x="275172" y="54152"/>
                    <a:pt x="347668" y="21344"/>
                    <a:pt x="361955" y="12348"/>
                  </a:cubicBezTo>
                  <a:cubicBezTo>
                    <a:pt x="376242" y="3352"/>
                    <a:pt x="318563" y="-6702"/>
                    <a:pt x="298455" y="59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8" name="フリーフォーム 2127">
              <a:extLst>
                <a:ext uri="{FF2B5EF4-FFF2-40B4-BE49-F238E27FC236}">
                  <a16:creationId xmlns:a16="http://schemas.microsoft.com/office/drawing/2014/main" id="{3E8810C6-10AE-EE02-2CBD-9FA8C0B490C7}"/>
                </a:ext>
              </a:extLst>
            </p:cNvPr>
            <p:cNvSpPr/>
            <p:nvPr/>
          </p:nvSpPr>
          <p:spPr>
            <a:xfrm>
              <a:off x="4791658" y="4781529"/>
              <a:ext cx="590123" cy="864494"/>
            </a:xfrm>
            <a:custGeom>
              <a:avLst/>
              <a:gdLst>
                <a:gd name="connsiteX0" fmla="*/ 488367 w 590123"/>
                <a:gd name="connsiteY0" fmla="*/ 21 h 864494"/>
                <a:gd name="connsiteX1" fmla="*/ 561392 w 590123"/>
                <a:gd name="connsiteY1" fmla="*/ 101621 h 864494"/>
                <a:gd name="connsiteX2" fmla="*/ 570917 w 590123"/>
                <a:gd name="connsiteY2" fmla="*/ 292121 h 864494"/>
                <a:gd name="connsiteX3" fmla="*/ 564567 w 590123"/>
                <a:gd name="connsiteY3" fmla="*/ 254021 h 864494"/>
                <a:gd name="connsiteX4" fmla="*/ 574092 w 590123"/>
                <a:gd name="connsiteY4" fmla="*/ 374671 h 864494"/>
                <a:gd name="connsiteX5" fmla="*/ 447092 w 590123"/>
                <a:gd name="connsiteY5" fmla="*/ 514371 h 864494"/>
                <a:gd name="connsiteX6" fmla="*/ 415342 w 590123"/>
                <a:gd name="connsiteY6" fmla="*/ 555646 h 864494"/>
                <a:gd name="connsiteX7" fmla="*/ 539167 w 590123"/>
                <a:gd name="connsiteY7" fmla="*/ 581046 h 864494"/>
                <a:gd name="connsiteX8" fmla="*/ 294692 w 590123"/>
                <a:gd name="connsiteY8" fmla="*/ 688996 h 864494"/>
                <a:gd name="connsiteX9" fmla="*/ 2592 w 590123"/>
                <a:gd name="connsiteY9" fmla="*/ 863621 h 864494"/>
                <a:gd name="connsiteX10" fmla="*/ 472492 w 590123"/>
                <a:gd name="connsiteY10" fmla="*/ 609621 h 864494"/>
                <a:gd name="connsiteX11" fmla="*/ 459792 w 590123"/>
                <a:gd name="connsiteY11" fmla="*/ 558821 h 864494"/>
                <a:gd name="connsiteX12" fmla="*/ 558217 w 590123"/>
                <a:gd name="connsiteY12" fmla="*/ 358796 h 864494"/>
                <a:gd name="connsiteX13" fmla="*/ 586792 w 590123"/>
                <a:gd name="connsiteY13" fmla="*/ 95271 h 864494"/>
                <a:gd name="connsiteX14" fmla="*/ 488367 w 590123"/>
                <a:gd name="connsiteY14" fmla="*/ 21 h 8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0123" h="864494">
                  <a:moveTo>
                    <a:pt x="488367" y="21"/>
                  </a:moveTo>
                  <a:cubicBezTo>
                    <a:pt x="484134" y="1079"/>
                    <a:pt x="547634" y="52938"/>
                    <a:pt x="561392" y="101621"/>
                  </a:cubicBezTo>
                  <a:cubicBezTo>
                    <a:pt x="575150" y="150304"/>
                    <a:pt x="570388" y="266721"/>
                    <a:pt x="570917" y="292121"/>
                  </a:cubicBezTo>
                  <a:cubicBezTo>
                    <a:pt x="571446" y="317521"/>
                    <a:pt x="564038" y="240263"/>
                    <a:pt x="564567" y="254021"/>
                  </a:cubicBezTo>
                  <a:cubicBezTo>
                    <a:pt x="565096" y="267779"/>
                    <a:pt x="593671" y="331279"/>
                    <a:pt x="574092" y="374671"/>
                  </a:cubicBezTo>
                  <a:cubicBezTo>
                    <a:pt x="554513" y="418063"/>
                    <a:pt x="473550" y="484209"/>
                    <a:pt x="447092" y="514371"/>
                  </a:cubicBezTo>
                  <a:cubicBezTo>
                    <a:pt x="420634" y="544533"/>
                    <a:pt x="399996" y="544534"/>
                    <a:pt x="415342" y="555646"/>
                  </a:cubicBezTo>
                  <a:cubicBezTo>
                    <a:pt x="430688" y="566758"/>
                    <a:pt x="559275" y="558821"/>
                    <a:pt x="539167" y="581046"/>
                  </a:cubicBezTo>
                  <a:cubicBezTo>
                    <a:pt x="519059" y="603271"/>
                    <a:pt x="384121" y="641900"/>
                    <a:pt x="294692" y="688996"/>
                  </a:cubicBezTo>
                  <a:cubicBezTo>
                    <a:pt x="205263" y="736092"/>
                    <a:pt x="-27041" y="876850"/>
                    <a:pt x="2592" y="863621"/>
                  </a:cubicBezTo>
                  <a:cubicBezTo>
                    <a:pt x="32225" y="850392"/>
                    <a:pt x="396292" y="660421"/>
                    <a:pt x="472492" y="609621"/>
                  </a:cubicBezTo>
                  <a:cubicBezTo>
                    <a:pt x="548692" y="558821"/>
                    <a:pt x="445505" y="600625"/>
                    <a:pt x="459792" y="558821"/>
                  </a:cubicBezTo>
                  <a:cubicBezTo>
                    <a:pt x="474079" y="517017"/>
                    <a:pt x="537050" y="436054"/>
                    <a:pt x="558217" y="358796"/>
                  </a:cubicBezTo>
                  <a:cubicBezTo>
                    <a:pt x="579384" y="281538"/>
                    <a:pt x="597905" y="153479"/>
                    <a:pt x="586792" y="95271"/>
                  </a:cubicBezTo>
                  <a:cubicBezTo>
                    <a:pt x="575680" y="37063"/>
                    <a:pt x="492600" y="-1037"/>
                    <a:pt x="48836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9" name="フリーフォーム 2128">
              <a:extLst>
                <a:ext uri="{FF2B5EF4-FFF2-40B4-BE49-F238E27FC236}">
                  <a16:creationId xmlns:a16="http://schemas.microsoft.com/office/drawing/2014/main" id="{5B0E6B4D-733E-C50C-7E06-7B4CB135B124}"/>
                </a:ext>
              </a:extLst>
            </p:cNvPr>
            <p:cNvSpPr/>
            <p:nvPr/>
          </p:nvSpPr>
          <p:spPr>
            <a:xfrm>
              <a:off x="5124373" y="4749797"/>
              <a:ext cx="216163" cy="292157"/>
            </a:xfrm>
            <a:custGeom>
              <a:avLst/>
              <a:gdLst>
                <a:gd name="connsiteX0" fmla="*/ 215977 w 216163"/>
                <a:gd name="connsiteY0" fmla="*/ 3 h 292157"/>
                <a:gd name="connsiteX1" fmla="*/ 92152 w 216163"/>
                <a:gd name="connsiteY1" fmla="*/ 88903 h 292157"/>
                <a:gd name="connsiteX2" fmla="*/ 95327 w 216163"/>
                <a:gd name="connsiteY2" fmla="*/ 180978 h 292157"/>
                <a:gd name="connsiteX3" fmla="*/ 88977 w 216163"/>
                <a:gd name="connsiteY3" fmla="*/ 180978 h 292157"/>
                <a:gd name="connsiteX4" fmla="*/ 77 w 216163"/>
                <a:gd name="connsiteY4" fmla="*/ 292103 h 292157"/>
                <a:gd name="connsiteX5" fmla="*/ 73102 w 216163"/>
                <a:gd name="connsiteY5" fmla="*/ 165103 h 292157"/>
                <a:gd name="connsiteX6" fmla="*/ 60402 w 216163"/>
                <a:gd name="connsiteY6" fmla="*/ 85728 h 292157"/>
                <a:gd name="connsiteX7" fmla="*/ 215977 w 216163"/>
                <a:gd name="connsiteY7" fmla="*/ 3 h 29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3" h="292157">
                  <a:moveTo>
                    <a:pt x="215977" y="3"/>
                  </a:moveTo>
                  <a:cubicBezTo>
                    <a:pt x="221269" y="532"/>
                    <a:pt x="112260" y="58740"/>
                    <a:pt x="92152" y="88903"/>
                  </a:cubicBezTo>
                  <a:cubicBezTo>
                    <a:pt x="72044" y="119066"/>
                    <a:pt x="95856" y="165632"/>
                    <a:pt x="95327" y="180978"/>
                  </a:cubicBezTo>
                  <a:cubicBezTo>
                    <a:pt x="94798" y="196324"/>
                    <a:pt x="104852" y="162457"/>
                    <a:pt x="88977" y="180978"/>
                  </a:cubicBezTo>
                  <a:cubicBezTo>
                    <a:pt x="73102" y="199499"/>
                    <a:pt x="2723" y="294749"/>
                    <a:pt x="77" y="292103"/>
                  </a:cubicBezTo>
                  <a:cubicBezTo>
                    <a:pt x="-2569" y="289457"/>
                    <a:pt x="63048" y="199499"/>
                    <a:pt x="73102" y="165103"/>
                  </a:cubicBezTo>
                  <a:cubicBezTo>
                    <a:pt x="83156" y="130707"/>
                    <a:pt x="40294" y="112186"/>
                    <a:pt x="60402" y="85728"/>
                  </a:cubicBezTo>
                  <a:cubicBezTo>
                    <a:pt x="80510" y="59270"/>
                    <a:pt x="210685" y="-526"/>
                    <a:pt x="215977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0" name="フリーフォーム 2129">
              <a:extLst>
                <a:ext uri="{FF2B5EF4-FFF2-40B4-BE49-F238E27FC236}">
                  <a16:creationId xmlns:a16="http://schemas.microsoft.com/office/drawing/2014/main" id="{68112612-CF1D-18A8-BE1C-33AAA1C72229}"/>
                </a:ext>
              </a:extLst>
            </p:cNvPr>
            <p:cNvSpPr/>
            <p:nvPr/>
          </p:nvSpPr>
          <p:spPr>
            <a:xfrm>
              <a:off x="4596880" y="5409987"/>
              <a:ext cx="528814" cy="149613"/>
            </a:xfrm>
            <a:custGeom>
              <a:avLst/>
              <a:gdLst>
                <a:gd name="connsiteX0" fmla="*/ 520 w 528814"/>
                <a:gd name="connsiteY0" fmla="*/ 114513 h 149613"/>
                <a:gd name="connsiteX1" fmla="*/ 524395 w 528814"/>
                <a:gd name="connsiteY1" fmla="*/ 213 h 149613"/>
                <a:gd name="connsiteX2" fmla="*/ 260870 w 528814"/>
                <a:gd name="connsiteY2" fmla="*/ 149438 h 149613"/>
                <a:gd name="connsiteX3" fmla="*/ 422795 w 528814"/>
                <a:gd name="connsiteY3" fmla="*/ 31963 h 149613"/>
                <a:gd name="connsiteX4" fmla="*/ 520 w 528814"/>
                <a:gd name="connsiteY4" fmla="*/ 114513 h 14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814" h="149613">
                  <a:moveTo>
                    <a:pt x="520" y="114513"/>
                  </a:moveTo>
                  <a:cubicBezTo>
                    <a:pt x="17453" y="109221"/>
                    <a:pt x="481003" y="-5608"/>
                    <a:pt x="524395" y="213"/>
                  </a:cubicBezTo>
                  <a:cubicBezTo>
                    <a:pt x="567787" y="6034"/>
                    <a:pt x="277803" y="144146"/>
                    <a:pt x="260870" y="149438"/>
                  </a:cubicBezTo>
                  <a:cubicBezTo>
                    <a:pt x="243937" y="154730"/>
                    <a:pt x="460366" y="38313"/>
                    <a:pt x="422795" y="31963"/>
                  </a:cubicBezTo>
                  <a:cubicBezTo>
                    <a:pt x="385224" y="25613"/>
                    <a:pt x="-16413" y="119805"/>
                    <a:pt x="520" y="114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1" name="フリーフォーム 2130">
              <a:extLst>
                <a:ext uri="{FF2B5EF4-FFF2-40B4-BE49-F238E27FC236}">
                  <a16:creationId xmlns:a16="http://schemas.microsoft.com/office/drawing/2014/main" id="{A75C1E0E-D5C0-C045-0373-08638B3F28D6}"/>
                </a:ext>
              </a:extLst>
            </p:cNvPr>
            <p:cNvSpPr/>
            <p:nvPr/>
          </p:nvSpPr>
          <p:spPr>
            <a:xfrm>
              <a:off x="4305179" y="5305397"/>
              <a:ext cx="784346" cy="443862"/>
            </a:xfrm>
            <a:custGeom>
              <a:avLst/>
              <a:gdLst>
                <a:gd name="connsiteX0" fmla="*/ 121 w 784346"/>
                <a:gd name="connsiteY0" fmla="*/ 28 h 443862"/>
                <a:gd name="connsiteX1" fmla="*/ 158871 w 784346"/>
                <a:gd name="connsiteY1" fmla="*/ 136553 h 443862"/>
                <a:gd name="connsiteX2" fmla="*/ 162046 w 784346"/>
                <a:gd name="connsiteY2" fmla="*/ 225453 h 443862"/>
                <a:gd name="connsiteX3" fmla="*/ 323971 w 784346"/>
                <a:gd name="connsiteY3" fmla="*/ 263553 h 443862"/>
                <a:gd name="connsiteX4" fmla="*/ 260471 w 784346"/>
                <a:gd name="connsiteY4" fmla="*/ 273078 h 443862"/>
                <a:gd name="connsiteX5" fmla="*/ 762121 w 784346"/>
                <a:gd name="connsiteY5" fmla="*/ 311178 h 443862"/>
                <a:gd name="connsiteX6" fmla="*/ 631946 w 784346"/>
                <a:gd name="connsiteY6" fmla="*/ 390553 h 443862"/>
                <a:gd name="connsiteX7" fmla="*/ 460496 w 784346"/>
                <a:gd name="connsiteY7" fmla="*/ 441353 h 443862"/>
                <a:gd name="connsiteX8" fmla="*/ 784346 w 784346"/>
                <a:gd name="connsiteY8" fmla="*/ 311178 h 443862"/>
                <a:gd name="connsiteX9" fmla="*/ 457321 w 784346"/>
                <a:gd name="connsiteY9" fmla="*/ 298478 h 443862"/>
                <a:gd name="connsiteX10" fmla="*/ 155696 w 784346"/>
                <a:gd name="connsiteY10" fmla="*/ 174653 h 443862"/>
                <a:gd name="connsiteX11" fmla="*/ 228721 w 784346"/>
                <a:gd name="connsiteY11" fmla="*/ 165128 h 443862"/>
                <a:gd name="connsiteX12" fmla="*/ 136646 w 784346"/>
                <a:gd name="connsiteY12" fmla="*/ 63528 h 443862"/>
                <a:gd name="connsiteX13" fmla="*/ 187446 w 784346"/>
                <a:gd name="connsiteY13" fmla="*/ 123853 h 443862"/>
                <a:gd name="connsiteX14" fmla="*/ 121 w 784346"/>
                <a:gd name="connsiteY14" fmla="*/ 28 h 44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4346" h="443862">
                  <a:moveTo>
                    <a:pt x="121" y="28"/>
                  </a:moveTo>
                  <a:cubicBezTo>
                    <a:pt x="-4641" y="2145"/>
                    <a:pt x="131883" y="98982"/>
                    <a:pt x="158871" y="136553"/>
                  </a:cubicBezTo>
                  <a:cubicBezTo>
                    <a:pt x="185859" y="174124"/>
                    <a:pt x="134529" y="204286"/>
                    <a:pt x="162046" y="225453"/>
                  </a:cubicBezTo>
                  <a:cubicBezTo>
                    <a:pt x="189563" y="246620"/>
                    <a:pt x="307567" y="255616"/>
                    <a:pt x="323971" y="263553"/>
                  </a:cubicBezTo>
                  <a:cubicBezTo>
                    <a:pt x="340375" y="271491"/>
                    <a:pt x="187446" y="265141"/>
                    <a:pt x="260471" y="273078"/>
                  </a:cubicBezTo>
                  <a:cubicBezTo>
                    <a:pt x="333496" y="281015"/>
                    <a:pt x="700209" y="291599"/>
                    <a:pt x="762121" y="311178"/>
                  </a:cubicBezTo>
                  <a:cubicBezTo>
                    <a:pt x="824033" y="330757"/>
                    <a:pt x="682217" y="368857"/>
                    <a:pt x="631946" y="390553"/>
                  </a:cubicBezTo>
                  <a:cubicBezTo>
                    <a:pt x="581675" y="412249"/>
                    <a:pt x="435096" y="454582"/>
                    <a:pt x="460496" y="441353"/>
                  </a:cubicBezTo>
                  <a:cubicBezTo>
                    <a:pt x="485896" y="428124"/>
                    <a:pt x="784875" y="334990"/>
                    <a:pt x="784346" y="311178"/>
                  </a:cubicBezTo>
                  <a:cubicBezTo>
                    <a:pt x="783817" y="287366"/>
                    <a:pt x="562096" y="321232"/>
                    <a:pt x="457321" y="298478"/>
                  </a:cubicBezTo>
                  <a:cubicBezTo>
                    <a:pt x="352546" y="275724"/>
                    <a:pt x="193796" y="196878"/>
                    <a:pt x="155696" y="174653"/>
                  </a:cubicBezTo>
                  <a:cubicBezTo>
                    <a:pt x="117596" y="152428"/>
                    <a:pt x="231896" y="183649"/>
                    <a:pt x="228721" y="165128"/>
                  </a:cubicBezTo>
                  <a:cubicBezTo>
                    <a:pt x="225546" y="146607"/>
                    <a:pt x="143525" y="70407"/>
                    <a:pt x="136646" y="63528"/>
                  </a:cubicBezTo>
                  <a:cubicBezTo>
                    <a:pt x="129767" y="56649"/>
                    <a:pt x="203850" y="131791"/>
                    <a:pt x="187446" y="123853"/>
                  </a:cubicBezTo>
                  <a:cubicBezTo>
                    <a:pt x="171042" y="115916"/>
                    <a:pt x="4883" y="-2089"/>
                    <a:pt x="121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2" name="フリーフォーム 2131">
              <a:extLst>
                <a:ext uri="{FF2B5EF4-FFF2-40B4-BE49-F238E27FC236}">
                  <a16:creationId xmlns:a16="http://schemas.microsoft.com/office/drawing/2014/main" id="{58E7523A-61C0-0E83-311F-11859D37E0CA}"/>
                </a:ext>
              </a:extLst>
            </p:cNvPr>
            <p:cNvSpPr/>
            <p:nvPr/>
          </p:nvSpPr>
          <p:spPr>
            <a:xfrm>
              <a:off x="4466170" y="4813054"/>
              <a:ext cx="128837" cy="322007"/>
            </a:xfrm>
            <a:custGeom>
              <a:avLst/>
              <a:gdLst>
                <a:gd name="connsiteX0" fmla="*/ 4230 w 128837"/>
                <a:gd name="connsiteY0" fmla="*/ 246 h 322007"/>
                <a:gd name="connsiteX1" fmla="*/ 23280 w 128837"/>
                <a:gd name="connsiteY1" fmla="*/ 165346 h 322007"/>
                <a:gd name="connsiteX2" fmla="*/ 128055 w 128837"/>
                <a:gd name="connsiteY2" fmla="*/ 320921 h 322007"/>
                <a:gd name="connsiteX3" fmla="*/ 67730 w 128837"/>
                <a:gd name="connsiteY3" fmla="*/ 232021 h 322007"/>
                <a:gd name="connsiteX4" fmla="*/ 4230 w 128837"/>
                <a:gd name="connsiteY4" fmla="*/ 184396 h 322007"/>
                <a:gd name="connsiteX5" fmla="*/ 83605 w 128837"/>
                <a:gd name="connsiteY5" fmla="*/ 203446 h 322007"/>
                <a:gd name="connsiteX6" fmla="*/ 4230 w 128837"/>
                <a:gd name="connsiteY6" fmla="*/ 246 h 32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837" h="322007">
                  <a:moveTo>
                    <a:pt x="4230" y="246"/>
                  </a:moveTo>
                  <a:cubicBezTo>
                    <a:pt x="-5824" y="-6104"/>
                    <a:pt x="2642" y="111900"/>
                    <a:pt x="23280" y="165346"/>
                  </a:cubicBezTo>
                  <a:cubicBezTo>
                    <a:pt x="43918" y="218792"/>
                    <a:pt x="120647" y="309809"/>
                    <a:pt x="128055" y="320921"/>
                  </a:cubicBezTo>
                  <a:cubicBezTo>
                    <a:pt x="135463" y="332034"/>
                    <a:pt x="88367" y="254775"/>
                    <a:pt x="67730" y="232021"/>
                  </a:cubicBezTo>
                  <a:cubicBezTo>
                    <a:pt x="47093" y="209267"/>
                    <a:pt x="1584" y="189158"/>
                    <a:pt x="4230" y="184396"/>
                  </a:cubicBezTo>
                  <a:cubicBezTo>
                    <a:pt x="6876" y="179634"/>
                    <a:pt x="82018" y="232021"/>
                    <a:pt x="83605" y="203446"/>
                  </a:cubicBezTo>
                  <a:cubicBezTo>
                    <a:pt x="85193" y="174871"/>
                    <a:pt x="14284" y="6596"/>
                    <a:pt x="4230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3" name="フリーフォーム 2132">
              <a:extLst>
                <a:ext uri="{FF2B5EF4-FFF2-40B4-BE49-F238E27FC236}">
                  <a16:creationId xmlns:a16="http://schemas.microsoft.com/office/drawing/2014/main" id="{C9620719-75A0-1242-C915-3F073F7AE6BA}"/>
                </a:ext>
              </a:extLst>
            </p:cNvPr>
            <p:cNvSpPr/>
            <p:nvPr/>
          </p:nvSpPr>
          <p:spPr>
            <a:xfrm>
              <a:off x="4304868" y="5591154"/>
              <a:ext cx="771559" cy="289710"/>
            </a:xfrm>
            <a:custGeom>
              <a:avLst/>
              <a:gdLst>
                <a:gd name="connsiteX0" fmla="*/ 9957 w 771559"/>
                <a:gd name="connsiteY0" fmla="*/ 21 h 289710"/>
                <a:gd name="connsiteX1" fmla="*/ 295707 w 771559"/>
                <a:gd name="connsiteY1" fmla="*/ 120671 h 289710"/>
                <a:gd name="connsiteX2" fmla="*/ 422707 w 771559"/>
                <a:gd name="connsiteY2" fmla="*/ 212746 h 289710"/>
                <a:gd name="connsiteX3" fmla="*/ 3607 w 771559"/>
                <a:gd name="connsiteY3" fmla="*/ 101621 h 289710"/>
                <a:gd name="connsiteX4" fmla="*/ 248082 w 771559"/>
                <a:gd name="connsiteY4" fmla="*/ 177821 h 289710"/>
                <a:gd name="connsiteX5" fmla="*/ 727507 w 771559"/>
                <a:gd name="connsiteY5" fmla="*/ 288946 h 289710"/>
                <a:gd name="connsiteX6" fmla="*/ 737032 w 771559"/>
                <a:gd name="connsiteY6" fmla="*/ 228621 h 289710"/>
                <a:gd name="connsiteX7" fmla="*/ 613207 w 771559"/>
                <a:gd name="connsiteY7" fmla="*/ 263546 h 289710"/>
                <a:gd name="connsiteX8" fmla="*/ 327457 w 771559"/>
                <a:gd name="connsiteY8" fmla="*/ 177821 h 289710"/>
                <a:gd name="connsiteX9" fmla="*/ 270307 w 771559"/>
                <a:gd name="connsiteY9" fmla="*/ 171471 h 289710"/>
                <a:gd name="connsiteX10" fmla="*/ 330632 w 771559"/>
                <a:gd name="connsiteY10" fmla="*/ 142896 h 289710"/>
                <a:gd name="connsiteX11" fmla="*/ 209982 w 771559"/>
                <a:gd name="connsiteY11" fmla="*/ 104796 h 289710"/>
                <a:gd name="connsiteX12" fmla="*/ 146482 w 771559"/>
                <a:gd name="connsiteY12" fmla="*/ 60346 h 289710"/>
                <a:gd name="connsiteX13" fmla="*/ 229032 w 771559"/>
                <a:gd name="connsiteY13" fmla="*/ 130196 h 289710"/>
                <a:gd name="connsiteX14" fmla="*/ 9957 w 771559"/>
                <a:gd name="connsiteY14" fmla="*/ 21 h 28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59" h="289710">
                  <a:moveTo>
                    <a:pt x="9957" y="21"/>
                  </a:moveTo>
                  <a:cubicBezTo>
                    <a:pt x="21069" y="-1566"/>
                    <a:pt x="226915" y="85217"/>
                    <a:pt x="295707" y="120671"/>
                  </a:cubicBezTo>
                  <a:cubicBezTo>
                    <a:pt x="364499" y="156125"/>
                    <a:pt x="471390" y="215921"/>
                    <a:pt x="422707" y="212746"/>
                  </a:cubicBezTo>
                  <a:cubicBezTo>
                    <a:pt x="374024" y="209571"/>
                    <a:pt x="32711" y="107442"/>
                    <a:pt x="3607" y="101621"/>
                  </a:cubicBezTo>
                  <a:cubicBezTo>
                    <a:pt x="-25497" y="95800"/>
                    <a:pt x="127432" y="146600"/>
                    <a:pt x="248082" y="177821"/>
                  </a:cubicBezTo>
                  <a:cubicBezTo>
                    <a:pt x="368732" y="209042"/>
                    <a:pt x="646015" y="280479"/>
                    <a:pt x="727507" y="288946"/>
                  </a:cubicBezTo>
                  <a:cubicBezTo>
                    <a:pt x="808999" y="297413"/>
                    <a:pt x="756082" y="232854"/>
                    <a:pt x="737032" y="228621"/>
                  </a:cubicBezTo>
                  <a:cubicBezTo>
                    <a:pt x="717982" y="224388"/>
                    <a:pt x="681470" y="272013"/>
                    <a:pt x="613207" y="263546"/>
                  </a:cubicBezTo>
                  <a:cubicBezTo>
                    <a:pt x="544944" y="255079"/>
                    <a:pt x="384607" y="193167"/>
                    <a:pt x="327457" y="177821"/>
                  </a:cubicBezTo>
                  <a:cubicBezTo>
                    <a:pt x="270307" y="162475"/>
                    <a:pt x="269778" y="177292"/>
                    <a:pt x="270307" y="171471"/>
                  </a:cubicBezTo>
                  <a:cubicBezTo>
                    <a:pt x="270836" y="165650"/>
                    <a:pt x="340686" y="154008"/>
                    <a:pt x="330632" y="142896"/>
                  </a:cubicBezTo>
                  <a:cubicBezTo>
                    <a:pt x="320578" y="131784"/>
                    <a:pt x="240674" y="118554"/>
                    <a:pt x="209982" y="104796"/>
                  </a:cubicBezTo>
                  <a:cubicBezTo>
                    <a:pt x="179290" y="91038"/>
                    <a:pt x="143307" y="56113"/>
                    <a:pt x="146482" y="60346"/>
                  </a:cubicBezTo>
                  <a:cubicBezTo>
                    <a:pt x="149657" y="64579"/>
                    <a:pt x="245436" y="138134"/>
                    <a:pt x="229032" y="130196"/>
                  </a:cubicBezTo>
                  <a:cubicBezTo>
                    <a:pt x="212628" y="122259"/>
                    <a:pt x="-1155" y="1608"/>
                    <a:pt x="9957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4" name="フリーフォーム 2133">
              <a:extLst>
                <a:ext uri="{FF2B5EF4-FFF2-40B4-BE49-F238E27FC236}">
                  <a16:creationId xmlns:a16="http://schemas.microsoft.com/office/drawing/2014/main" id="{82DE2D5C-D3F5-FFF7-72E1-7C461901C948}"/>
                </a:ext>
              </a:extLst>
            </p:cNvPr>
            <p:cNvSpPr/>
            <p:nvPr/>
          </p:nvSpPr>
          <p:spPr>
            <a:xfrm>
              <a:off x="4514544" y="3971360"/>
              <a:ext cx="214335" cy="234647"/>
            </a:xfrm>
            <a:custGeom>
              <a:avLst/>
              <a:gdLst>
                <a:gd name="connsiteX0" fmla="*/ 9831 w 214335"/>
                <a:gd name="connsiteY0" fmla="*/ 232340 h 234647"/>
                <a:gd name="connsiteX1" fmla="*/ 47931 w 214335"/>
                <a:gd name="connsiteY1" fmla="*/ 70415 h 234647"/>
                <a:gd name="connsiteX2" fmla="*/ 44756 w 214335"/>
                <a:gd name="connsiteY2" fmla="*/ 79940 h 234647"/>
                <a:gd name="connsiteX3" fmla="*/ 124131 w 214335"/>
                <a:gd name="connsiteY3" fmla="*/ 10090 h 234647"/>
                <a:gd name="connsiteX4" fmla="*/ 92381 w 214335"/>
                <a:gd name="connsiteY4" fmla="*/ 6915 h 234647"/>
                <a:gd name="connsiteX5" fmla="*/ 213031 w 214335"/>
                <a:gd name="connsiteY5" fmla="*/ 565 h 234647"/>
                <a:gd name="connsiteX6" fmla="*/ 159056 w 214335"/>
                <a:gd name="connsiteY6" fmla="*/ 22790 h 234647"/>
                <a:gd name="connsiteX7" fmla="*/ 203506 w 214335"/>
                <a:gd name="connsiteY7" fmla="*/ 19615 h 234647"/>
                <a:gd name="connsiteX8" fmla="*/ 117781 w 214335"/>
                <a:gd name="connsiteY8" fmla="*/ 54540 h 234647"/>
                <a:gd name="connsiteX9" fmla="*/ 9831 w 214335"/>
                <a:gd name="connsiteY9" fmla="*/ 159315 h 234647"/>
                <a:gd name="connsiteX10" fmla="*/ 9831 w 214335"/>
                <a:gd name="connsiteY10" fmla="*/ 232340 h 2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335" h="234647">
                  <a:moveTo>
                    <a:pt x="9831" y="232340"/>
                  </a:moveTo>
                  <a:cubicBezTo>
                    <a:pt x="16181" y="217523"/>
                    <a:pt x="42110" y="95815"/>
                    <a:pt x="47931" y="70415"/>
                  </a:cubicBezTo>
                  <a:cubicBezTo>
                    <a:pt x="53752" y="45015"/>
                    <a:pt x="32056" y="89994"/>
                    <a:pt x="44756" y="79940"/>
                  </a:cubicBezTo>
                  <a:cubicBezTo>
                    <a:pt x="57456" y="69886"/>
                    <a:pt x="116194" y="22261"/>
                    <a:pt x="124131" y="10090"/>
                  </a:cubicBezTo>
                  <a:cubicBezTo>
                    <a:pt x="132068" y="-2081"/>
                    <a:pt x="77564" y="8502"/>
                    <a:pt x="92381" y="6915"/>
                  </a:cubicBezTo>
                  <a:cubicBezTo>
                    <a:pt x="107198" y="5328"/>
                    <a:pt x="201918" y="-2081"/>
                    <a:pt x="213031" y="565"/>
                  </a:cubicBezTo>
                  <a:cubicBezTo>
                    <a:pt x="224144" y="3211"/>
                    <a:pt x="160643" y="19615"/>
                    <a:pt x="159056" y="22790"/>
                  </a:cubicBezTo>
                  <a:cubicBezTo>
                    <a:pt x="157469" y="25965"/>
                    <a:pt x="210385" y="14323"/>
                    <a:pt x="203506" y="19615"/>
                  </a:cubicBezTo>
                  <a:cubicBezTo>
                    <a:pt x="196627" y="24907"/>
                    <a:pt x="150060" y="31257"/>
                    <a:pt x="117781" y="54540"/>
                  </a:cubicBezTo>
                  <a:cubicBezTo>
                    <a:pt x="85502" y="77823"/>
                    <a:pt x="28352" y="131798"/>
                    <a:pt x="9831" y="159315"/>
                  </a:cubicBezTo>
                  <a:cubicBezTo>
                    <a:pt x="-8690" y="186832"/>
                    <a:pt x="3481" y="247157"/>
                    <a:pt x="9831" y="2323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5" name="フリーフォーム 2134">
              <a:extLst>
                <a:ext uri="{FF2B5EF4-FFF2-40B4-BE49-F238E27FC236}">
                  <a16:creationId xmlns:a16="http://schemas.microsoft.com/office/drawing/2014/main" id="{C1198D70-A406-7BA4-3225-68416695398A}"/>
                </a:ext>
              </a:extLst>
            </p:cNvPr>
            <p:cNvSpPr/>
            <p:nvPr/>
          </p:nvSpPr>
          <p:spPr>
            <a:xfrm>
              <a:off x="4688540" y="3923859"/>
              <a:ext cx="312284" cy="378673"/>
            </a:xfrm>
            <a:custGeom>
              <a:avLst/>
              <a:gdLst>
                <a:gd name="connsiteX0" fmla="*/ 127935 w 312284"/>
                <a:gd name="connsiteY0" fmla="*/ 441 h 378673"/>
                <a:gd name="connsiteX1" fmla="*/ 280335 w 312284"/>
                <a:gd name="connsiteY1" fmla="*/ 105216 h 378673"/>
                <a:gd name="connsiteX2" fmla="*/ 229535 w 312284"/>
                <a:gd name="connsiteY2" fmla="*/ 146491 h 378673"/>
                <a:gd name="connsiteX3" fmla="*/ 312085 w 312284"/>
                <a:gd name="connsiteY3" fmla="*/ 168716 h 378673"/>
                <a:gd name="connsiteX4" fmla="*/ 200960 w 312284"/>
                <a:gd name="connsiteY4" fmla="*/ 216341 h 378673"/>
                <a:gd name="connsiteX5" fmla="*/ 251760 w 312284"/>
                <a:gd name="connsiteY5" fmla="*/ 378266 h 378673"/>
                <a:gd name="connsiteX6" fmla="*/ 159685 w 312284"/>
                <a:gd name="connsiteY6" fmla="*/ 263966 h 378673"/>
                <a:gd name="connsiteX7" fmla="*/ 156510 w 312284"/>
                <a:gd name="connsiteY7" fmla="*/ 308416 h 378673"/>
                <a:gd name="connsiteX8" fmla="*/ 89835 w 312284"/>
                <a:gd name="connsiteY8" fmla="*/ 276666 h 378673"/>
                <a:gd name="connsiteX9" fmla="*/ 935 w 312284"/>
                <a:gd name="connsiteY9" fmla="*/ 321116 h 378673"/>
                <a:gd name="connsiteX10" fmla="*/ 45385 w 312284"/>
                <a:gd name="connsiteY10" fmla="*/ 238566 h 378673"/>
                <a:gd name="connsiteX11" fmla="*/ 80310 w 312284"/>
                <a:gd name="connsiteY11" fmla="*/ 346516 h 378673"/>
                <a:gd name="connsiteX12" fmla="*/ 213660 w 312284"/>
                <a:gd name="connsiteY12" fmla="*/ 244916 h 378673"/>
                <a:gd name="connsiteX13" fmla="*/ 254935 w 312284"/>
                <a:gd name="connsiteY13" fmla="*/ 213166 h 378673"/>
                <a:gd name="connsiteX14" fmla="*/ 277160 w 312284"/>
                <a:gd name="connsiteY14" fmla="*/ 162366 h 378673"/>
                <a:gd name="connsiteX15" fmla="*/ 305735 w 312284"/>
                <a:gd name="connsiteY15" fmla="*/ 149666 h 378673"/>
                <a:gd name="connsiteX16" fmla="*/ 127935 w 312284"/>
                <a:gd name="connsiteY16" fmla="*/ 441 h 37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2284" h="378673">
                  <a:moveTo>
                    <a:pt x="127935" y="441"/>
                  </a:moveTo>
                  <a:cubicBezTo>
                    <a:pt x="123702" y="-6967"/>
                    <a:pt x="263402" y="80874"/>
                    <a:pt x="280335" y="105216"/>
                  </a:cubicBezTo>
                  <a:cubicBezTo>
                    <a:pt x="297268" y="129558"/>
                    <a:pt x="224243" y="135908"/>
                    <a:pt x="229535" y="146491"/>
                  </a:cubicBezTo>
                  <a:cubicBezTo>
                    <a:pt x="234827" y="157074"/>
                    <a:pt x="316847" y="157074"/>
                    <a:pt x="312085" y="168716"/>
                  </a:cubicBezTo>
                  <a:cubicBezTo>
                    <a:pt x="307323" y="180358"/>
                    <a:pt x="211014" y="181416"/>
                    <a:pt x="200960" y="216341"/>
                  </a:cubicBezTo>
                  <a:cubicBezTo>
                    <a:pt x="190906" y="251266"/>
                    <a:pt x="258639" y="370328"/>
                    <a:pt x="251760" y="378266"/>
                  </a:cubicBezTo>
                  <a:cubicBezTo>
                    <a:pt x="244881" y="386204"/>
                    <a:pt x="175560" y="275608"/>
                    <a:pt x="159685" y="263966"/>
                  </a:cubicBezTo>
                  <a:cubicBezTo>
                    <a:pt x="143810" y="252324"/>
                    <a:pt x="168152" y="306299"/>
                    <a:pt x="156510" y="308416"/>
                  </a:cubicBezTo>
                  <a:cubicBezTo>
                    <a:pt x="144868" y="310533"/>
                    <a:pt x="115764" y="274549"/>
                    <a:pt x="89835" y="276666"/>
                  </a:cubicBezTo>
                  <a:cubicBezTo>
                    <a:pt x="63906" y="278783"/>
                    <a:pt x="8343" y="327466"/>
                    <a:pt x="935" y="321116"/>
                  </a:cubicBezTo>
                  <a:cubicBezTo>
                    <a:pt x="-6473" y="314766"/>
                    <a:pt x="32156" y="234333"/>
                    <a:pt x="45385" y="238566"/>
                  </a:cubicBezTo>
                  <a:cubicBezTo>
                    <a:pt x="58614" y="242799"/>
                    <a:pt x="52264" y="345458"/>
                    <a:pt x="80310" y="346516"/>
                  </a:cubicBezTo>
                  <a:cubicBezTo>
                    <a:pt x="108356" y="347574"/>
                    <a:pt x="213660" y="244916"/>
                    <a:pt x="213660" y="244916"/>
                  </a:cubicBezTo>
                  <a:cubicBezTo>
                    <a:pt x="242764" y="222691"/>
                    <a:pt x="244352" y="226924"/>
                    <a:pt x="254935" y="213166"/>
                  </a:cubicBezTo>
                  <a:cubicBezTo>
                    <a:pt x="265518" y="199408"/>
                    <a:pt x="268693" y="172949"/>
                    <a:pt x="277160" y="162366"/>
                  </a:cubicBezTo>
                  <a:cubicBezTo>
                    <a:pt x="285627" y="151783"/>
                    <a:pt x="325843" y="174008"/>
                    <a:pt x="305735" y="149666"/>
                  </a:cubicBezTo>
                  <a:cubicBezTo>
                    <a:pt x="285627" y="125324"/>
                    <a:pt x="132168" y="7849"/>
                    <a:pt x="127935" y="4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6" name="フリーフォーム 2135">
              <a:extLst>
                <a:ext uri="{FF2B5EF4-FFF2-40B4-BE49-F238E27FC236}">
                  <a16:creationId xmlns:a16="http://schemas.microsoft.com/office/drawing/2014/main" id="{C6DBC8CA-D092-3274-83FD-5F62E2BE7F5D}"/>
                </a:ext>
              </a:extLst>
            </p:cNvPr>
            <p:cNvSpPr/>
            <p:nvPr/>
          </p:nvSpPr>
          <p:spPr>
            <a:xfrm>
              <a:off x="4628332" y="3984623"/>
              <a:ext cx="131000" cy="209679"/>
            </a:xfrm>
            <a:custGeom>
              <a:avLst/>
              <a:gdLst>
                <a:gd name="connsiteX0" fmla="*/ 130993 w 131000"/>
                <a:gd name="connsiteY0" fmla="*/ 2 h 209679"/>
                <a:gd name="connsiteX1" fmla="*/ 16693 w 131000"/>
                <a:gd name="connsiteY1" fmla="*/ 101602 h 209679"/>
                <a:gd name="connsiteX2" fmla="*/ 70668 w 131000"/>
                <a:gd name="connsiteY2" fmla="*/ 117477 h 209679"/>
                <a:gd name="connsiteX3" fmla="*/ 818 w 131000"/>
                <a:gd name="connsiteY3" fmla="*/ 209552 h 209679"/>
                <a:gd name="connsiteX4" fmla="*/ 127818 w 131000"/>
                <a:gd name="connsiteY4" fmla="*/ 95252 h 209679"/>
                <a:gd name="connsiteX5" fmla="*/ 10343 w 131000"/>
                <a:gd name="connsiteY5" fmla="*/ 98427 h 209679"/>
                <a:gd name="connsiteX6" fmla="*/ 130993 w 131000"/>
                <a:gd name="connsiteY6" fmla="*/ 2 h 20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00" h="209679">
                  <a:moveTo>
                    <a:pt x="130993" y="2"/>
                  </a:moveTo>
                  <a:cubicBezTo>
                    <a:pt x="132051" y="531"/>
                    <a:pt x="26747" y="82023"/>
                    <a:pt x="16693" y="101602"/>
                  </a:cubicBezTo>
                  <a:cubicBezTo>
                    <a:pt x="6639" y="121181"/>
                    <a:pt x="73314" y="99485"/>
                    <a:pt x="70668" y="117477"/>
                  </a:cubicBezTo>
                  <a:cubicBezTo>
                    <a:pt x="68022" y="135469"/>
                    <a:pt x="-8707" y="213256"/>
                    <a:pt x="818" y="209552"/>
                  </a:cubicBezTo>
                  <a:cubicBezTo>
                    <a:pt x="10343" y="205848"/>
                    <a:pt x="126231" y="113773"/>
                    <a:pt x="127818" y="95252"/>
                  </a:cubicBezTo>
                  <a:cubicBezTo>
                    <a:pt x="129405" y="76731"/>
                    <a:pt x="10343" y="115889"/>
                    <a:pt x="10343" y="98427"/>
                  </a:cubicBezTo>
                  <a:cubicBezTo>
                    <a:pt x="10343" y="80965"/>
                    <a:pt x="129935" y="-527"/>
                    <a:pt x="13099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7" name="フリーフォーム 2136">
              <a:extLst>
                <a:ext uri="{FF2B5EF4-FFF2-40B4-BE49-F238E27FC236}">
                  <a16:creationId xmlns:a16="http://schemas.microsoft.com/office/drawing/2014/main" id="{6DC4B9AA-7007-EAC8-73C7-43A6FB334B98}"/>
                </a:ext>
              </a:extLst>
            </p:cNvPr>
            <p:cNvSpPr/>
            <p:nvPr/>
          </p:nvSpPr>
          <p:spPr>
            <a:xfrm>
              <a:off x="4756138" y="3941809"/>
              <a:ext cx="218028" cy="255582"/>
            </a:xfrm>
            <a:custGeom>
              <a:avLst/>
              <a:gdLst>
                <a:gd name="connsiteX0" fmla="*/ 215912 w 218028"/>
                <a:gd name="connsiteY0" fmla="*/ 1541 h 255582"/>
                <a:gd name="connsiteX1" fmla="*/ 79387 w 218028"/>
                <a:gd name="connsiteY1" fmla="*/ 131716 h 255582"/>
                <a:gd name="connsiteX2" fmla="*/ 161937 w 218028"/>
                <a:gd name="connsiteY2" fmla="*/ 144416 h 255582"/>
                <a:gd name="connsiteX3" fmla="*/ 12 w 218028"/>
                <a:gd name="connsiteY3" fmla="*/ 255541 h 255582"/>
                <a:gd name="connsiteX4" fmla="*/ 171462 w 218028"/>
                <a:gd name="connsiteY4" fmla="*/ 157116 h 255582"/>
                <a:gd name="connsiteX5" fmla="*/ 101612 w 218028"/>
                <a:gd name="connsiteY5" fmla="*/ 125366 h 255582"/>
                <a:gd name="connsiteX6" fmla="*/ 158762 w 218028"/>
                <a:gd name="connsiteY6" fmla="*/ 61866 h 255582"/>
                <a:gd name="connsiteX7" fmla="*/ 215912 w 218028"/>
                <a:gd name="connsiteY7" fmla="*/ 1541 h 25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028" h="255582">
                  <a:moveTo>
                    <a:pt x="215912" y="1541"/>
                  </a:moveTo>
                  <a:cubicBezTo>
                    <a:pt x="202683" y="13183"/>
                    <a:pt x="88383" y="107904"/>
                    <a:pt x="79387" y="131716"/>
                  </a:cubicBezTo>
                  <a:cubicBezTo>
                    <a:pt x="70391" y="155528"/>
                    <a:pt x="175166" y="123778"/>
                    <a:pt x="161937" y="144416"/>
                  </a:cubicBezTo>
                  <a:cubicBezTo>
                    <a:pt x="148708" y="165054"/>
                    <a:pt x="-1576" y="253424"/>
                    <a:pt x="12" y="255541"/>
                  </a:cubicBezTo>
                  <a:cubicBezTo>
                    <a:pt x="1600" y="257658"/>
                    <a:pt x="154529" y="178812"/>
                    <a:pt x="171462" y="157116"/>
                  </a:cubicBezTo>
                  <a:cubicBezTo>
                    <a:pt x="188395" y="135420"/>
                    <a:pt x="103729" y="141241"/>
                    <a:pt x="101612" y="125366"/>
                  </a:cubicBezTo>
                  <a:cubicBezTo>
                    <a:pt x="99495" y="109491"/>
                    <a:pt x="140770" y="76154"/>
                    <a:pt x="158762" y="61866"/>
                  </a:cubicBezTo>
                  <a:cubicBezTo>
                    <a:pt x="176754" y="47578"/>
                    <a:pt x="229141" y="-10101"/>
                    <a:pt x="215912" y="1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8" name="フリーフォーム 2137">
              <a:extLst>
                <a:ext uri="{FF2B5EF4-FFF2-40B4-BE49-F238E27FC236}">
                  <a16:creationId xmlns:a16="http://schemas.microsoft.com/office/drawing/2014/main" id="{06DAFA44-1D58-0F25-4933-963719116EED}"/>
                </a:ext>
              </a:extLst>
            </p:cNvPr>
            <p:cNvSpPr/>
            <p:nvPr/>
          </p:nvSpPr>
          <p:spPr>
            <a:xfrm>
              <a:off x="4619614" y="4486115"/>
              <a:ext cx="384437" cy="139453"/>
            </a:xfrm>
            <a:custGeom>
              <a:avLst/>
              <a:gdLst>
                <a:gd name="connsiteX0" fmla="*/ 11 w 384437"/>
                <a:gd name="connsiteY0" fmla="*/ 160 h 139453"/>
                <a:gd name="connsiteX1" fmla="*/ 231786 w 384437"/>
                <a:gd name="connsiteY1" fmla="*/ 101760 h 139453"/>
                <a:gd name="connsiteX2" fmla="*/ 384186 w 384437"/>
                <a:gd name="connsiteY2" fmla="*/ 22385 h 139453"/>
                <a:gd name="connsiteX3" fmla="*/ 266711 w 384437"/>
                <a:gd name="connsiteY3" fmla="*/ 120810 h 139453"/>
                <a:gd name="connsiteX4" fmla="*/ 225436 w 384437"/>
                <a:gd name="connsiteY4" fmla="*/ 133510 h 139453"/>
                <a:gd name="connsiteX5" fmla="*/ 241311 w 384437"/>
                <a:gd name="connsiteY5" fmla="*/ 130335 h 139453"/>
                <a:gd name="connsiteX6" fmla="*/ 11 w 384437"/>
                <a:gd name="connsiteY6" fmla="*/ 160 h 13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437" h="139453">
                  <a:moveTo>
                    <a:pt x="11" y="160"/>
                  </a:moveTo>
                  <a:cubicBezTo>
                    <a:pt x="-1576" y="-4602"/>
                    <a:pt x="167757" y="98056"/>
                    <a:pt x="231786" y="101760"/>
                  </a:cubicBezTo>
                  <a:cubicBezTo>
                    <a:pt x="295815" y="105464"/>
                    <a:pt x="378365" y="19210"/>
                    <a:pt x="384186" y="22385"/>
                  </a:cubicBezTo>
                  <a:cubicBezTo>
                    <a:pt x="390007" y="25560"/>
                    <a:pt x="293169" y="102289"/>
                    <a:pt x="266711" y="120810"/>
                  </a:cubicBezTo>
                  <a:cubicBezTo>
                    <a:pt x="240253" y="139331"/>
                    <a:pt x="229669" y="131923"/>
                    <a:pt x="225436" y="133510"/>
                  </a:cubicBezTo>
                  <a:cubicBezTo>
                    <a:pt x="221203" y="135097"/>
                    <a:pt x="275707" y="147797"/>
                    <a:pt x="241311" y="130335"/>
                  </a:cubicBezTo>
                  <a:cubicBezTo>
                    <a:pt x="206915" y="112873"/>
                    <a:pt x="1598" y="4922"/>
                    <a:pt x="11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9" name="フリーフォーム 2138">
              <a:extLst>
                <a:ext uri="{FF2B5EF4-FFF2-40B4-BE49-F238E27FC236}">
                  <a16:creationId xmlns:a16="http://schemas.microsoft.com/office/drawing/2014/main" id="{CE4C2DB7-4842-C9CF-E114-D087B6EEDEAC}"/>
                </a:ext>
              </a:extLst>
            </p:cNvPr>
            <p:cNvSpPr/>
            <p:nvPr/>
          </p:nvSpPr>
          <p:spPr>
            <a:xfrm>
              <a:off x="4322996" y="5698566"/>
              <a:ext cx="117880" cy="495914"/>
            </a:xfrm>
            <a:custGeom>
              <a:avLst/>
              <a:gdLst>
                <a:gd name="connsiteX0" fmla="*/ 1354 w 117880"/>
                <a:gd name="connsiteY0" fmla="*/ 559 h 495914"/>
                <a:gd name="connsiteX1" fmla="*/ 80729 w 117880"/>
                <a:gd name="connsiteY1" fmla="*/ 235509 h 495914"/>
                <a:gd name="connsiteX2" fmla="*/ 64854 w 117880"/>
                <a:gd name="connsiteY2" fmla="*/ 267259 h 495914"/>
                <a:gd name="connsiteX3" fmla="*/ 112479 w 117880"/>
                <a:gd name="connsiteY3" fmla="*/ 400609 h 495914"/>
                <a:gd name="connsiteX4" fmla="*/ 115654 w 117880"/>
                <a:gd name="connsiteY4" fmla="*/ 495859 h 495914"/>
                <a:gd name="connsiteX5" fmla="*/ 109304 w 117880"/>
                <a:gd name="connsiteY5" fmla="*/ 387909 h 495914"/>
                <a:gd name="connsiteX6" fmla="*/ 26754 w 117880"/>
                <a:gd name="connsiteY6" fmla="*/ 156134 h 495914"/>
                <a:gd name="connsiteX7" fmla="*/ 29929 w 117880"/>
                <a:gd name="connsiteY7" fmla="*/ 168834 h 495914"/>
                <a:gd name="connsiteX8" fmla="*/ 1354 w 117880"/>
                <a:gd name="connsiteY8" fmla="*/ 559 h 49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80" h="495914">
                  <a:moveTo>
                    <a:pt x="1354" y="559"/>
                  </a:moveTo>
                  <a:cubicBezTo>
                    <a:pt x="9821" y="11671"/>
                    <a:pt x="70146" y="191059"/>
                    <a:pt x="80729" y="235509"/>
                  </a:cubicBezTo>
                  <a:cubicBezTo>
                    <a:pt x="91312" y="279959"/>
                    <a:pt x="59562" y="239742"/>
                    <a:pt x="64854" y="267259"/>
                  </a:cubicBezTo>
                  <a:cubicBezTo>
                    <a:pt x="70146" y="294776"/>
                    <a:pt x="104012" y="362509"/>
                    <a:pt x="112479" y="400609"/>
                  </a:cubicBezTo>
                  <a:cubicBezTo>
                    <a:pt x="120946" y="438709"/>
                    <a:pt x="116183" y="497976"/>
                    <a:pt x="115654" y="495859"/>
                  </a:cubicBezTo>
                  <a:cubicBezTo>
                    <a:pt x="115125" y="493742"/>
                    <a:pt x="124121" y="444530"/>
                    <a:pt x="109304" y="387909"/>
                  </a:cubicBezTo>
                  <a:cubicBezTo>
                    <a:pt x="94487" y="331288"/>
                    <a:pt x="39983" y="192647"/>
                    <a:pt x="26754" y="156134"/>
                  </a:cubicBezTo>
                  <a:cubicBezTo>
                    <a:pt x="13525" y="119622"/>
                    <a:pt x="33104" y="190530"/>
                    <a:pt x="29929" y="168834"/>
                  </a:cubicBezTo>
                  <a:cubicBezTo>
                    <a:pt x="26754" y="147138"/>
                    <a:pt x="-7113" y="-10553"/>
                    <a:pt x="1354" y="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0" name="フリーフォーム 2139">
              <a:extLst>
                <a:ext uri="{FF2B5EF4-FFF2-40B4-BE49-F238E27FC236}">
                  <a16:creationId xmlns:a16="http://schemas.microsoft.com/office/drawing/2014/main" id="{5F4BB767-E561-E41F-09DA-5F2DBF15D7B6}"/>
                </a:ext>
              </a:extLst>
            </p:cNvPr>
            <p:cNvSpPr/>
            <p:nvPr/>
          </p:nvSpPr>
          <p:spPr>
            <a:xfrm>
              <a:off x="4365625" y="5699125"/>
              <a:ext cx="384197" cy="323991"/>
            </a:xfrm>
            <a:custGeom>
              <a:avLst/>
              <a:gdLst>
                <a:gd name="connsiteX0" fmla="*/ 34925 w 384197"/>
                <a:gd name="connsiteY0" fmla="*/ 0 h 323991"/>
                <a:gd name="connsiteX1" fmla="*/ 0 w 384197"/>
                <a:gd name="connsiteY1" fmla="*/ 82550 h 323991"/>
                <a:gd name="connsiteX2" fmla="*/ 34925 w 384197"/>
                <a:gd name="connsiteY2" fmla="*/ 155575 h 323991"/>
                <a:gd name="connsiteX3" fmla="*/ 25400 w 384197"/>
                <a:gd name="connsiteY3" fmla="*/ 187325 h 323991"/>
                <a:gd name="connsiteX4" fmla="*/ 79375 w 384197"/>
                <a:gd name="connsiteY4" fmla="*/ 263525 h 323991"/>
                <a:gd name="connsiteX5" fmla="*/ 92075 w 384197"/>
                <a:gd name="connsiteY5" fmla="*/ 292100 h 323991"/>
                <a:gd name="connsiteX6" fmla="*/ 174625 w 384197"/>
                <a:gd name="connsiteY6" fmla="*/ 304800 h 323991"/>
                <a:gd name="connsiteX7" fmla="*/ 203200 w 384197"/>
                <a:gd name="connsiteY7" fmla="*/ 307975 h 323991"/>
                <a:gd name="connsiteX8" fmla="*/ 384175 w 384197"/>
                <a:gd name="connsiteY8" fmla="*/ 298450 h 323991"/>
                <a:gd name="connsiteX9" fmla="*/ 190500 w 384197"/>
                <a:gd name="connsiteY9" fmla="*/ 323850 h 323991"/>
                <a:gd name="connsiteX10" fmla="*/ 92075 w 384197"/>
                <a:gd name="connsiteY10" fmla="*/ 307975 h 323991"/>
                <a:gd name="connsiteX11" fmla="*/ 123825 w 384197"/>
                <a:gd name="connsiteY11" fmla="*/ 292100 h 323991"/>
                <a:gd name="connsiteX12" fmla="*/ 15875 w 384197"/>
                <a:gd name="connsiteY12" fmla="*/ 123825 h 323991"/>
                <a:gd name="connsiteX13" fmla="*/ 15875 w 384197"/>
                <a:gd name="connsiteY13" fmla="*/ 123825 h 323991"/>
                <a:gd name="connsiteX14" fmla="*/ 34925 w 384197"/>
                <a:gd name="connsiteY14" fmla="*/ 0 h 32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4197" h="323991">
                  <a:moveTo>
                    <a:pt x="34925" y="0"/>
                  </a:moveTo>
                  <a:cubicBezTo>
                    <a:pt x="17462" y="28310"/>
                    <a:pt x="0" y="56621"/>
                    <a:pt x="0" y="82550"/>
                  </a:cubicBezTo>
                  <a:cubicBezTo>
                    <a:pt x="0" y="108479"/>
                    <a:pt x="34925" y="155575"/>
                    <a:pt x="34925" y="155575"/>
                  </a:cubicBezTo>
                  <a:cubicBezTo>
                    <a:pt x="39158" y="173037"/>
                    <a:pt x="17992" y="169333"/>
                    <a:pt x="25400" y="187325"/>
                  </a:cubicBezTo>
                  <a:cubicBezTo>
                    <a:pt x="32808" y="205317"/>
                    <a:pt x="68263" y="246063"/>
                    <a:pt x="79375" y="263525"/>
                  </a:cubicBezTo>
                  <a:cubicBezTo>
                    <a:pt x="90487" y="280987"/>
                    <a:pt x="76200" y="285221"/>
                    <a:pt x="92075" y="292100"/>
                  </a:cubicBezTo>
                  <a:cubicBezTo>
                    <a:pt x="107950" y="298979"/>
                    <a:pt x="156104" y="302154"/>
                    <a:pt x="174625" y="304800"/>
                  </a:cubicBezTo>
                  <a:cubicBezTo>
                    <a:pt x="193146" y="307446"/>
                    <a:pt x="168275" y="309033"/>
                    <a:pt x="203200" y="307975"/>
                  </a:cubicBezTo>
                  <a:cubicBezTo>
                    <a:pt x="238125" y="306917"/>
                    <a:pt x="386292" y="295804"/>
                    <a:pt x="384175" y="298450"/>
                  </a:cubicBezTo>
                  <a:cubicBezTo>
                    <a:pt x="382058" y="301096"/>
                    <a:pt x="239183" y="322263"/>
                    <a:pt x="190500" y="323850"/>
                  </a:cubicBezTo>
                  <a:cubicBezTo>
                    <a:pt x="141817" y="325437"/>
                    <a:pt x="103188" y="313267"/>
                    <a:pt x="92075" y="307975"/>
                  </a:cubicBezTo>
                  <a:cubicBezTo>
                    <a:pt x="80963" y="302683"/>
                    <a:pt x="136525" y="322792"/>
                    <a:pt x="123825" y="292100"/>
                  </a:cubicBezTo>
                  <a:cubicBezTo>
                    <a:pt x="111125" y="261408"/>
                    <a:pt x="15875" y="123825"/>
                    <a:pt x="15875" y="123825"/>
                  </a:cubicBezTo>
                  <a:lnTo>
                    <a:pt x="15875" y="123825"/>
                  </a:lnTo>
                  <a:lnTo>
                    <a:pt x="3492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1" name="フリーフォーム 2140">
              <a:extLst>
                <a:ext uri="{FF2B5EF4-FFF2-40B4-BE49-F238E27FC236}">
                  <a16:creationId xmlns:a16="http://schemas.microsoft.com/office/drawing/2014/main" id="{74B2A7B8-8B15-09C6-076B-19D1962A73A8}"/>
                </a:ext>
              </a:extLst>
            </p:cNvPr>
            <p:cNvSpPr/>
            <p:nvPr/>
          </p:nvSpPr>
          <p:spPr>
            <a:xfrm>
              <a:off x="5181798" y="5631945"/>
              <a:ext cx="121549" cy="954534"/>
            </a:xfrm>
            <a:custGeom>
              <a:avLst/>
              <a:gdLst>
                <a:gd name="connsiteX0" fmla="*/ 63302 w 121549"/>
                <a:gd name="connsiteY0" fmla="*/ 505 h 954534"/>
                <a:gd name="connsiteX1" fmla="*/ 88702 w 121549"/>
                <a:gd name="connsiteY1" fmla="*/ 352930 h 954534"/>
                <a:gd name="connsiteX2" fmla="*/ 69652 w 121549"/>
                <a:gd name="connsiteY2" fmla="*/ 543430 h 954534"/>
                <a:gd name="connsiteX3" fmla="*/ 72827 w 121549"/>
                <a:gd name="connsiteY3" fmla="*/ 530730 h 954534"/>
                <a:gd name="connsiteX4" fmla="*/ 18852 w 121549"/>
                <a:gd name="connsiteY4" fmla="*/ 860930 h 954534"/>
                <a:gd name="connsiteX5" fmla="*/ 2977 w 121549"/>
                <a:gd name="connsiteY5" fmla="*/ 953005 h 954534"/>
                <a:gd name="connsiteX6" fmla="*/ 12502 w 121549"/>
                <a:gd name="connsiteY6" fmla="*/ 806955 h 954534"/>
                <a:gd name="connsiteX7" fmla="*/ 120452 w 121549"/>
                <a:gd name="connsiteY7" fmla="*/ 410080 h 954534"/>
                <a:gd name="connsiteX8" fmla="*/ 41077 w 121549"/>
                <a:gd name="connsiteY8" fmla="*/ 514855 h 954534"/>
                <a:gd name="connsiteX9" fmla="*/ 117277 w 121549"/>
                <a:gd name="connsiteY9" fmla="*/ 244980 h 954534"/>
                <a:gd name="connsiteX10" fmla="*/ 107752 w 121549"/>
                <a:gd name="connsiteY10" fmla="*/ 273555 h 954534"/>
                <a:gd name="connsiteX11" fmla="*/ 63302 w 121549"/>
                <a:gd name="connsiteY11" fmla="*/ 505 h 95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549" h="954534">
                  <a:moveTo>
                    <a:pt x="63302" y="505"/>
                  </a:moveTo>
                  <a:cubicBezTo>
                    <a:pt x="60127" y="13734"/>
                    <a:pt x="87644" y="262443"/>
                    <a:pt x="88702" y="352930"/>
                  </a:cubicBezTo>
                  <a:cubicBezTo>
                    <a:pt x="89760" y="443417"/>
                    <a:pt x="69652" y="543430"/>
                    <a:pt x="69652" y="543430"/>
                  </a:cubicBezTo>
                  <a:cubicBezTo>
                    <a:pt x="67006" y="573063"/>
                    <a:pt x="81294" y="477813"/>
                    <a:pt x="72827" y="530730"/>
                  </a:cubicBezTo>
                  <a:cubicBezTo>
                    <a:pt x="64360" y="583647"/>
                    <a:pt x="30494" y="790551"/>
                    <a:pt x="18852" y="860930"/>
                  </a:cubicBezTo>
                  <a:cubicBezTo>
                    <a:pt x="7210" y="931309"/>
                    <a:pt x="4035" y="962001"/>
                    <a:pt x="2977" y="953005"/>
                  </a:cubicBezTo>
                  <a:cubicBezTo>
                    <a:pt x="1919" y="944009"/>
                    <a:pt x="-7077" y="897442"/>
                    <a:pt x="12502" y="806955"/>
                  </a:cubicBezTo>
                  <a:cubicBezTo>
                    <a:pt x="32081" y="716468"/>
                    <a:pt x="115690" y="458763"/>
                    <a:pt x="120452" y="410080"/>
                  </a:cubicBezTo>
                  <a:cubicBezTo>
                    <a:pt x="125215" y="361397"/>
                    <a:pt x="41606" y="542372"/>
                    <a:pt x="41077" y="514855"/>
                  </a:cubicBezTo>
                  <a:cubicBezTo>
                    <a:pt x="40548" y="487338"/>
                    <a:pt x="106165" y="285197"/>
                    <a:pt x="117277" y="244980"/>
                  </a:cubicBezTo>
                  <a:cubicBezTo>
                    <a:pt x="128390" y="204763"/>
                    <a:pt x="115160" y="309538"/>
                    <a:pt x="107752" y="273555"/>
                  </a:cubicBezTo>
                  <a:cubicBezTo>
                    <a:pt x="100344" y="237572"/>
                    <a:pt x="66477" y="-12724"/>
                    <a:pt x="63302" y="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2" name="フリーフォーム 2141">
              <a:extLst>
                <a:ext uri="{FF2B5EF4-FFF2-40B4-BE49-F238E27FC236}">
                  <a16:creationId xmlns:a16="http://schemas.microsoft.com/office/drawing/2014/main" id="{FBBC3077-A7A4-85E9-181C-116CC395A6A7}"/>
                </a:ext>
              </a:extLst>
            </p:cNvPr>
            <p:cNvSpPr/>
            <p:nvPr/>
          </p:nvSpPr>
          <p:spPr>
            <a:xfrm>
              <a:off x="5123465" y="5712758"/>
              <a:ext cx="132631" cy="408841"/>
            </a:xfrm>
            <a:custGeom>
              <a:avLst/>
              <a:gdLst>
                <a:gd name="connsiteX0" fmla="*/ 985 w 132631"/>
                <a:gd name="connsiteY0" fmla="*/ 2242 h 408841"/>
                <a:gd name="connsiteX1" fmla="*/ 67660 w 132631"/>
                <a:gd name="connsiteY1" fmla="*/ 116542 h 408841"/>
                <a:gd name="connsiteX2" fmla="*/ 42260 w 132631"/>
                <a:gd name="connsiteY2" fmla="*/ 208617 h 408841"/>
                <a:gd name="connsiteX3" fmla="*/ 67660 w 132631"/>
                <a:gd name="connsiteY3" fmla="*/ 268942 h 408841"/>
                <a:gd name="connsiteX4" fmla="*/ 26385 w 132631"/>
                <a:gd name="connsiteY4" fmla="*/ 310217 h 408841"/>
                <a:gd name="connsiteX5" fmla="*/ 131160 w 132631"/>
                <a:gd name="connsiteY5" fmla="*/ 408642 h 408841"/>
                <a:gd name="connsiteX6" fmla="*/ 83535 w 132631"/>
                <a:gd name="connsiteY6" fmla="*/ 332442 h 408841"/>
                <a:gd name="connsiteX7" fmla="*/ 23210 w 132631"/>
                <a:gd name="connsiteY7" fmla="*/ 221317 h 408841"/>
                <a:gd name="connsiteX8" fmla="*/ 29560 w 132631"/>
                <a:gd name="connsiteY8" fmla="*/ 227667 h 408841"/>
                <a:gd name="connsiteX9" fmla="*/ 105760 w 132631"/>
                <a:gd name="connsiteY9" fmla="*/ 113367 h 408841"/>
                <a:gd name="connsiteX10" fmla="*/ 32735 w 132631"/>
                <a:gd name="connsiteY10" fmla="*/ 43517 h 408841"/>
                <a:gd name="connsiteX11" fmla="*/ 985 w 132631"/>
                <a:gd name="connsiteY11" fmla="*/ 2242 h 40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631" h="408841">
                  <a:moveTo>
                    <a:pt x="985" y="2242"/>
                  </a:moveTo>
                  <a:cubicBezTo>
                    <a:pt x="6806" y="14413"/>
                    <a:pt x="60781" y="82146"/>
                    <a:pt x="67660" y="116542"/>
                  </a:cubicBezTo>
                  <a:cubicBezTo>
                    <a:pt x="74539" y="150938"/>
                    <a:pt x="42260" y="183217"/>
                    <a:pt x="42260" y="208617"/>
                  </a:cubicBezTo>
                  <a:cubicBezTo>
                    <a:pt x="42260" y="234017"/>
                    <a:pt x="70306" y="252009"/>
                    <a:pt x="67660" y="268942"/>
                  </a:cubicBezTo>
                  <a:cubicBezTo>
                    <a:pt x="65014" y="285875"/>
                    <a:pt x="15802" y="286934"/>
                    <a:pt x="26385" y="310217"/>
                  </a:cubicBezTo>
                  <a:cubicBezTo>
                    <a:pt x="36968" y="333500"/>
                    <a:pt x="121635" y="404938"/>
                    <a:pt x="131160" y="408642"/>
                  </a:cubicBezTo>
                  <a:cubicBezTo>
                    <a:pt x="140685" y="412346"/>
                    <a:pt x="101527" y="363663"/>
                    <a:pt x="83535" y="332442"/>
                  </a:cubicBezTo>
                  <a:cubicBezTo>
                    <a:pt x="65543" y="301221"/>
                    <a:pt x="32206" y="238780"/>
                    <a:pt x="23210" y="221317"/>
                  </a:cubicBezTo>
                  <a:cubicBezTo>
                    <a:pt x="14214" y="203855"/>
                    <a:pt x="15802" y="245659"/>
                    <a:pt x="29560" y="227667"/>
                  </a:cubicBezTo>
                  <a:cubicBezTo>
                    <a:pt x="43318" y="209675"/>
                    <a:pt x="105231" y="144059"/>
                    <a:pt x="105760" y="113367"/>
                  </a:cubicBezTo>
                  <a:cubicBezTo>
                    <a:pt x="106289" y="82675"/>
                    <a:pt x="49139" y="56217"/>
                    <a:pt x="32735" y="43517"/>
                  </a:cubicBezTo>
                  <a:cubicBezTo>
                    <a:pt x="16331" y="30817"/>
                    <a:pt x="-4836" y="-9929"/>
                    <a:pt x="985" y="2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3" name="フリーフォーム 2142">
              <a:extLst>
                <a:ext uri="{FF2B5EF4-FFF2-40B4-BE49-F238E27FC236}">
                  <a16:creationId xmlns:a16="http://schemas.microsoft.com/office/drawing/2014/main" id="{9C4A6B24-6966-E8EB-55F1-097F8EA50EE1}"/>
                </a:ext>
              </a:extLst>
            </p:cNvPr>
            <p:cNvSpPr/>
            <p:nvPr/>
          </p:nvSpPr>
          <p:spPr>
            <a:xfrm>
              <a:off x="4609723" y="5962612"/>
              <a:ext cx="537775" cy="145093"/>
            </a:xfrm>
            <a:custGeom>
              <a:avLst/>
              <a:gdLst>
                <a:gd name="connsiteX0" fmla="*/ 377 w 537775"/>
                <a:gd name="connsiteY0" fmla="*/ 38 h 145093"/>
                <a:gd name="connsiteX1" fmla="*/ 270252 w 537775"/>
                <a:gd name="connsiteY1" fmla="*/ 111163 h 145093"/>
                <a:gd name="connsiteX2" fmla="*/ 178177 w 537775"/>
                <a:gd name="connsiteY2" fmla="*/ 82588 h 145093"/>
                <a:gd name="connsiteX3" fmla="*/ 276602 w 537775"/>
                <a:gd name="connsiteY3" fmla="*/ 111163 h 145093"/>
                <a:gd name="connsiteX4" fmla="*/ 533777 w 537775"/>
                <a:gd name="connsiteY4" fmla="*/ 12738 h 145093"/>
                <a:gd name="connsiteX5" fmla="*/ 425827 w 537775"/>
                <a:gd name="connsiteY5" fmla="*/ 76238 h 145093"/>
                <a:gd name="connsiteX6" fmla="*/ 324227 w 537775"/>
                <a:gd name="connsiteY6" fmla="*/ 142913 h 145093"/>
                <a:gd name="connsiteX7" fmla="*/ 340102 w 537775"/>
                <a:gd name="connsiteY7" fmla="*/ 127038 h 145093"/>
                <a:gd name="connsiteX8" fmla="*/ 187702 w 537775"/>
                <a:gd name="connsiteY8" fmla="*/ 107988 h 145093"/>
                <a:gd name="connsiteX9" fmla="*/ 209927 w 537775"/>
                <a:gd name="connsiteY9" fmla="*/ 98463 h 145093"/>
                <a:gd name="connsiteX10" fmla="*/ 377 w 537775"/>
                <a:gd name="connsiteY10" fmla="*/ 38 h 14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775" h="145093">
                  <a:moveTo>
                    <a:pt x="377" y="38"/>
                  </a:moveTo>
                  <a:cubicBezTo>
                    <a:pt x="10431" y="2155"/>
                    <a:pt x="240619" y="97405"/>
                    <a:pt x="270252" y="111163"/>
                  </a:cubicBezTo>
                  <a:cubicBezTo>
                    <a:pt x="299885" y="124921"/>
                    <a:pt x="177119" y="82588"/>
                    <a:pt x="178177" y="82588"/>
                  </a:cubicBezTo>
                  <a:cubicBezTo>
                    <a:pt x="179235" y="82588"/>
                    <a:pt x="217335" y="122805"/>
                    <a:pt x="276602" y="111163"/>
                  </a:cubicBezTo>
                  <a:cubicBezTo>
                    <a:pt x="335869" y="99521"/>
                    <a:pt x="508906" y="18559"/>
                    <a:pt x="533777" y="12738"/>
                  </a:cubicBezTo>
                  <a:cubicBezTo>
                    <a:pt x="558648" y="6917"/>
                    <a:pt x="460752" y="54542"/>
                    <a:pt x="425827" y="76238"/>
                  </a:cubicBezTo>
                  <a:cubicBezTo>
                    <a:pt x="390902" y="97934"/>
                    <a:pt x="338515" y="134446"/>
                    <a:pt x="324227" y="142913"/>
                  </a:cubicBezTo>
                  <a:cubicBezTo>
                    <a:pt x="309939" y="151380"/>
                    <a:pt x="362856" y="132859"/>
                    <a:pt x="340102" y="127038"/>
                  </a:cubicBezTo>
                  <a:cubicBezTo>
                    <a:pt x="317348" y="121217"/>
                    <a:pt x="209398" y="112750"/>
                    <a:pt x="187702" y="107988"/>
                  </a:cubicBezTo>
                  <a:cubicBezTo>
                    <a:pt x="166006" y="103226"/>
                    <a:pt x="235856" y="113280"/>
                    <a:pt x="209927" y="98463"/>
                  </a:cubicBezTo>
                  <a:cubicBezTo>
                    <a:pt x="183998" y="83646"/>
                    <a:pt x="-9677" y="-2079"/>
                    <a:pt x="377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4" name="フリーフォーム 2143">
              <a:extLst>
                <a:ext uri="{FF2B5EF4-FFF2-40B4-BE49-F238E27FC236}">
                  <a16:creationId xmlns:a16="http://schemas.microsoft.com/office/drawing/2014/main" id="{6E01DEC0-DB8C-FE9A-F90A-38184BC1F5E3}"/>
                </a:ext>
              </a:extLst>
            </p:cNvPr>
            <p:cNvSpPr/>
            <p:nvPr/>
          </p:nvSpPr>
          <p:spPr>
            <a:xfrm>
              <a:off x="5018271" y="5765792"/>
              <a:ext cx="198778" cy="161966"/>
            </a:xfrm>
            <a:custGeom>
              <a:avLst/>
              <a:gdLst>
                <a:gd name="connsiteX0" fmla="*/ 144279 w 198778"/>
                <a:gd name="connsiteY0" fmla="*/ 8 h 161966"/>
                <a:gd name="connsiteX1" fmla="*/ 61729 w 198778"/>
                <a:gd name="connsiteY1" fmla="*/ 114308 h 161966"/>
                <a:gd name="connsiteX2" fmla="*/ 198254 w 198778"/>
                <a:gd name="connsiteY2" fmla="*/ 92083 h 161966"/>
                <a:gd name="connsiteX3" fmla="*/ 1404 w 198778"/>
                <a:gd name="connsiteY3" fmla="*/ 161933 h 161966"/>
                <a:gd name="connsiteX4" fmla="*/ 106179 w 198778"/>
                <a:gd name="connsiteY4" fmla="*/ 101608 h 161966"/>
                <a:gd name="connsiteX5" fmla="*/ 29979 w 198778"/>
                <a:gd name="connsiteY5" fmla="*/ 120658 h 161966"/>
                <a:gd name="connsiteX6" fmla="*/ 144279 w 198778"/>
                <a:gd name="connsiteY6" fmla="*/ 8 h 16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778" h="161966">
                  <a:moveTo>
                    <a:pt x="144279" y="8"/>
                  </a:moveTo>
                  <a:cubicBezTo>
                    <a:pt x="149570" y="-1050"/>
                    <a:pt x="52733" y="98962"/>
                    <a:pt x="61729" y="114308"/>
                  </a:cubicBezTo>
                  <a:cubicBezTo>
                    <a:pt x="70725" y="129654"/>
                    <a:pt x="208308" y="84146"/>
                    <a:pt x="198254" y="92083"/>
                  </a:cubicBezTo>
                  <a:cubicBezTo>
                    <a:pt x="188200" y="100020"/>
                    <a:pt x="16750" y="160346"/>
                    <a:pt x="1404" y="161933"/>
                  </a:cubicBezTo>
                  <a:cubicBezTo>
                    <a:pt x="-13942" y="163521"/>
                    <a:pt x="101417" y="108487"/>
                    <a:pt x="106179" y="101608"/>
                  </a:cubicBezTo>
                  <a:cubicBezTo>
                    <a:pt x="110941" y="94729"/>
                    <a:pt x="26275" y="132300"/>
                    <a:pt x="29979" y="120658"/>
                  </a:cubicBezTo>
                  <a:cubicBezTo>
                    <a:pt x="33683" y="109016"/>
                    <a:pt x="138988" y="1066"/>
                    <a:pt x="144279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5" name="フリーフォーム 2144">
              <a:extLst>
                <a:ext uri="{FF2B5EF4-FFF2-40B4-BE49-F238E27FC236}">
                  <a16:creationId xmlns:a16="http://schemas.microsoft.com/office/drawing/2014/main" id="{CB62CCA7-A900-E10A-BA2F-9555344EEB35}"/>
                </a:ext>
              </a:extLst>
            </p:cNvPr>
            <p:cNvSpPr/>
            <p:nvPr/>
          </p:nvSpPr>
          <p:spPr>
            <a:xfrm>
              <a:off x="4690764" y="5791200"/>
              <a:ext cx="56000" cy="246202"/>
            </a:xfrm>
            <a:custGeom>
              <a:avLst/>
              <a:gdLst>
                <a:gd name="connsiteX0" fmla="*/ 55861 w 56000"/>
                <a:gd name="connsiteY0" fmla="*/ 0 h 246202"/>
                <a:gd name="connsiteX1" fmla="*/ 20936 w 56000"/>
                <a:gd name="connsiteY1" fmla="*/ 114300 h 246202"/>
                <a:gd name="connsiteX2" fmla="*/ 46336 w 56000"/>
                <a:gd name="connsiteY2" fmla="*/ 244475 h 246202"/>
                <a:gd name="connsiteX3" fmla="*/ 27286 w 56000"/>
                <a:gd name="connsiteY3" fmla="*/ 180975 h 246202"/>
                <a:gd name="connsiteX4" fmla="*/ 1886 w 56000"/>
                <a:gd name="connsiteY4" fmla="*/ 66675 h 246202"/>
                <a:gd name="connsiteX5" fmla="*/ 5061 w 56000"/>
                <a:gd name="connsiteY5" fmla="*/ 114300 h 246202"/>
                <a:gd name="connsiteX6" fmla="*/ 55861 w 56000"/>
                <a:gd name="connsiteY6" fmla="*/ 0 h 24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000" h="246202">
                  <a:moveTo>
                    <a:pt x="55861" y="0"/>
                  </a:moveTo>
                  <a:cubicBezTo>
                    <a:pt x="58507" y="0"/>
                    <a:pt x="22523" y="73554"/>
                    <a:pt x="20936" y="114300"/>
                  </a:cubicBezTo>
                  <a:cubicBezTo>
                    <a:pt x="19349" y="155046"/>
                    <a:pt x="45278" y="233363"/>
                    <a:pt x="46336" y="244475"/>
                  </a:cubicBezTo>
                  <a:cubicBezTo>
                    <a:pt x="47394" y="255587"/>
                    <a:pt x="34694" y="210608"/>
                    <a:pt x="27286" y="180975"/>
                  </a:cubicBezTo>
                  <a:cubicBezTo>
                    <a:pt x="19878" y="151342"/>
                    <a:pt x="5590" y="77787"/>
                    <a:pt x="1886" y="66675"/>
                  </a:cubicBezTo>
                  <a:cubicBezTo>
                    <a:pt x="-1818" y="55563"/>
                    <a:pt x="299" y="120650"/>
                    <a:pt x="5061" y="114300"/>
                  </a:cubicBezTo>
                  <a:cubicBezTo>
                    <a:pt x="9823" y="107950"/>
                    <a:pt x="53215" y="0"/>
                    <a:pt x="558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6" name="フリーフォーム 2145">
              <a:extLst>
                <a:ext uri="{FF2B5EF4-FFF2-40B4-BE49-F238E27FC236}">
                  <a16:creationId xmlns:a16="http://schemas.microsoft.com/office/drawing/2014/main" id="{754CB399-42AB-FB9E-FE04-5CDE9785D6B3}"/>
                </a:ext>
              </a:extLst>
            </p:cNvPr>
            <p:cNvSpPr/>
            <p:nvPr/>
          </p:nvSpPr>
          <p:spPr>
            <a:xfrm>
              <a:off x="4530114" y="5807072"/>
              <a:ext cx="422956" cy="232581"/>
            </a:xfrm>
            <a:custGeom>
              <a:avLst/>
              <a:gdLst>
                <a:gd name="connsiteX0" fmla="*/ 611 w 422956"/>
                <a:gd name="connsiteY0" fmla="*/ 3 h 232581"/>
                <a:gd name="connsiteX1" fmla="*/ 283186 w 422956"/>
                <a:gd name="connsiteY1" fmla="*/ 69853 h 232581"/>
                <a:gd name="connsiteX2" fmla="*/ 137136 w 422956"/>
                <a:gd name="connsiteY2" fmla="*/ 82553 h 232581"/>
                <a:gd name="connsiteX3" fmla="*/ 48236 w 422956"/>
                <a:gd name="connsiteY3" fmla="*/ 95253 h 232581"/>
                <a:gd name="connsiteX4" fmla="*/ 245086 w 422956"/>
                <a:gd name="connsiteY4" fmla="*/ 133353 h 232581"/>
                <a:gd name="connsiteX5" fmla="*/ 102211 w 422956"/>
                <a:gd name="connsiteY5" fmla="*/ 139703 h 232581"/>
                <a:gd name="connsiteX6" fmla="*/ 422886 w 422956"/>
                <a:gd name="connsiteY6" fmla="*/ 231778 h 232581"/>
                <a:gd name="connsiteX7" fmla="*/ 70461 w 422956"/>
                <a:gd name="connsiteY7" fmla="*/ 184153 h 232581"/>
                <a:gd name="connsiteX8" fmla="*/ 130786 w 422956"/>
                <a:gd name="connsiteY8" fmla="*/ 177803 h 232581"/>
                <a:gd name="connsiteX9" fmla="*/ 162536 w 422956"/>
                <a:gd name="connsiteY9" fmla="*/ 146053 h 232581"/>
                <a:gd name="connsiteX10" fmla="*/ 35536 w 422956"/>
                <a:gd name="connsiteY10" fmla="*/ 130178 h 232581"/>
                <a:gd name="connsiteX11" fmla="*/ 191111 w 422956"/>
                <a:gd name="connsiteY11" fmla="*/ 79378 h 232581"/>
                <a:gd name="connsiteX12" fmla="*/ 206986 w 422956"/>
                <a:gd name="connsiteY12" fmla="*/ 66678 h 232581"/>
                <a:gd name="connsiteX13" fmla="*/ 611 w 422956"/>
                <a:gd name="connsiteY13" fmla="*/ 3 h 23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956" h="232581">
                  <a:moveTo>
                    <a:pt x="611" y="3"/>
                  </a:moveTo>
                  <a:cubicBezTo>
                    <a:pt x="13311" y="532"/>
                    <a:pt x="260432" y="56095"/>
                    <a:pt x="283186" y="69853"/>
                  </a:cubicBezTo>
                  <a:cubicBezTo>
                    <a:pt x="305940" y="83611"/>
                    <a:pt x="176294" y="78320"/>
                    <a:pt x="137136" y="82553"/>
                  </a:cubicBezTo>
                  <a:cubicBezTo>
                    <a:pt x="97978" y="86786"/>
                    <a:pt x="30244" y="86786"/>
                    <a:pt x="48236" y="95253"/>
                  </a:cubicBezTo>
                  <a:cubicBezTo>
                    <a:pt x="66228" y="103720"/>
                    <a:pt x="236090" y="125945"/>
                    <a:pt x="245086" y="133353"/>
                  </a:cubicBezTo>
                  <a:cubicBezTo>
                    <a:pt x="254082" y="140761"/>
                    <a:pt x="72578" y="123299"/>
                    <a:pt x="102211" y="139703"/>
                  </a:cubicBezTo>
                  <a:cubicBezTo>
                    <a:pt x="131844" y="156107"/>
                    <a:pt x="428178" y="224370"/>
                    <a:pt x="422886" y="231778"/>
                  </a:cubicBezTo>
                  <a:cubicBezTo>
                    <a:pt x="417594" y="239186"/>
                    <a:pt x="119144" y="193149"/>
                    <a:pt x="70461" y="184153"/>
                  </a:cubicBezTo>
                  <a:cubicBezTo>
                    <a:pt x="21778" y="175157"/>
                    <a:pt x="115440" y="184153"/>
                    <a:pt x="130786" y="177803"/>
                  </a:cubicBezTo>
                  <a:cubicBezTo>
                    <a:pt x="146132" y="171453"/>
                    <a:pt x="178411" y="153990"/>
                    <a:pt x="162536" y="146053"/>
                  </a:cubicBezTo>
                  <a:cubicBezTo>
                    <a:pt x="146661" y="138116"/>
                    <a:pt x="30774" y="141290"/>
                    <a:pt x="35536" y="130178"/>
                  </a:cubicBezTo>
                  <a:cubicBezTo>
                    <a:pt x="40298" y="119066"/>
                    <a:pt x="162536" y="89961"/>
                    <a:pt x="191111" y="79378"/>
                  </a:cubicBezTo>
                  <a:cubicBezTo>
                    <a:pt x="219686" y="68795"/>
                    <a:pt x="237149" y="79378"/>
                    <a:pt x="206986" y="66678"/>
                  </a:cubicBezTo>
                  <a:cubicBezTo>
                    <a:pt x="176824" y="53978"/>
                    <a:pt x="-12089" y="-526"/>
                    <a:pt x="6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7" name="フリーフォーム 2146">
              <a:extLst>
                <a:ext uri="{FF2B5EF4-FFF2-40B4-BE49-F238E27FC236}">
                  <a16:creationId xmlns:a16="http://schemas.microsoft.com/office/drawing/2014/main" id="{2B8CC53A-3D85-DF05-AA91-44F2CC68CC35}"/>
                </a:ext>
              </a:extLst>
            </p:cNvPr>
            <p:cNvSpPr/>
            <p:nvPr/>
          </p:nvSpPr>
          <p:spPr>
            <a:xfrm>
              <a:off x="4728692" y="6027664"/>
              <a:ext cx="123128" cy="757937"/>
            </a:xfrm>
            <a:custGeom>
              <a:avLst/>
              <a:gdLst>
                <a:gd name="connsiteX0" fmla="*/ 59208 w 123128"/>
                <a:gd name="connsiteY0" fmla="*/ 4836 h 757937"/>
                <a:gd name="connsiteX1" fmla="*/ 33808 w 123128"/>
                <a:gd name="connsiteY1" fmla="*/ 246136 h 757937"/>
                <a:gd name="connsiteX2" fmla="*/ 113183 w 123128"/>
                <a:gd name="connsiteY2" fmla="*/ 595386 h 757937"/>
                <a:gd name="connsiteX3" fmla="*/ 119533 w 123128"/>
                <a:gd name="connsiteY3" fmla="*/ 557286 h 757937"/>
                <a:gd name="connsiteX4" fmla="*/ 90958 w 123128"/>
                <a:gd name="connsiteY4" fmla="*/ 757311 h 757937"/>
                <a:gd name="connsiteX5" fmla="*/ 84608 w 123128"/>
                <a:gd name="connsiteY5" fmla="*/ 608086 h 757937"/>
                <a:gd name="connsiteX6" fmla="*/ 11583 w 123128"/>
                <a:gd name="connsiteY6" fmla="*/ 284236 h 757937"/>
                <a:gd name="connsiteX7" fmla="*/ 24283 w 123128"/>
                <a:gd name="connsiteY7" fmla="*/ 360436 h 757937"/>
                <a:gd name="connsiteX8" fmla="*/ 36983 w 123128"/>
                <a:gd name="connsiteY8" fmla="*/ 150886 h 757937"/>
                <a:gd name="connsiteX9" fmla="*/ 43333 w 123128"/>
                <a:gd name="connsiteY9" fmla="*/ 173111 h 757937"/>
                <a:gd name="connsiteX10" fmla="*/ 2058 w 123128"/>
                <a:gd name="connsiteY10" fmla="*/ 23886 h 757937"/>
                <a:gd name="connsiteX11" fmla="*/ 8408 w 123128"/>
                <a:gd name="connsiteY11" fmla="*/ 77861 h 757937"/>
                <a:gd name="connsiteX12" fmla="*/ 59208 w 123128"/>
                <a:gd name="connsiteY12" fmla="*/ 4836 h 75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128" h="757937">
                  <a:moveTo>
                    <a:pt x="59208" y="4836"/>
                  </a:moveTo>
                  <a:cubicBezTo>
                    <a:pt x="63441" y="32882"/>
                    <a:pt x="24812" y="147711"/>
                    <a:pt x="33808" y="246136"/>
                  </a:cubicBezTo>
                  <a:cubicBezTo>
                    <a:pt x="42804" y="344561"/>
                    <a:pt x="98896" y="543528"/>
                    <a:pt x="113183" y="595386"/>
                  </a:cubicBezTo>
                  <a:cubicBezTo>
                    <a:pt x="127470" y="647244"/>
                    <a:pt x="123237" y="530299"/>
                    <a:pt x="119533" y="557286"/>
                  </a:cubicBezTo>
                  <a:cubicBezTo>
                    <a:pt x="115829" y="584273"/>
                    <a:pt x="96779" y="748844"/>
                    <a:pt x="90958" y="757311"/>
                  </a:cubicBezTo>
                  <a:cubicBezTo>
                    <a:pt x="85137" y="765778"/>
                    <a:pt x="97837" y="686932"/>
                    <a:pt x="84608" y="608086"/>
                  </a:cubicBezTo>
                  <a:cubicBezTo>
                    <a:pt x="71379" y="529240"/>
                    <a:pt x="21637" y="325511"/>
                    <a:pt x="11583" y="284236"/>
                  </a:cubicBezTo>
                  <a:cubicBezTo>
                    <a:pt x="1529" y="242961"/>
                    <a:pt x="20050" y="382661"/>
                    <a:pt x="24283" y="360436"/>
                  </a:cubicBezTo>
                  <a:cubicBezTo>
                    <a:pt x="28516" y="338211"/>
                    <a:pt x="33808" y="182107"/>
                    <a:pt x="36983" y="150886"/>
                  </a:cubicBezTo>
                  <a:cubicBezTo>
                    <a:pt x="40158" y="119665"/>
                    <a:pt x="49154" y="194278"/>
                    <a:pt x="43333" y="173111"/>
                  </a:cubicBezTo>
                  <a:cubicBezTo>
                    <a:pt x="37512" y="151944"/>
                    <a:pt x="7879" y="39761"/>
                    <a:pt x="2058" y="23886"/>
                  </a:cubicBezTo>
                  <a:cubicBezTo>
                    <a:pt x="-3763" y="8011"/>
                    <a:pt x="4175" y="75744"/>
                    <a:pt x="8408" y="77861"/>
                  </a:cubicBezTo>
                  <a:cubicBezTo>
                    <a:pt x="12641" y="79978"/>
                    <a:pt x="54975" y="-23210"/>
                    <a:pt x="59208" y="48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8" name="フリーフォーム 2147">
              <a:extLst>
                <a:ext uri="{FF2B5EF4-FFF2-40B4-BE49-F238E27FC236}">
                  <a16:creationId xmlns:a16="http://schemas.microsoft.com/office/drawing/2014/main" id="{64583052-4CF2-CE2C-BDBA-1C39643CB2E4}"/>
                </a:ext>
              </a:extLst>
            </p:cNvPr>
            <p:cNvSpPr/>
            <p:nvPr/>
          </p:nvSpPr>
          <p:spPr>
            <a:xfrm>
              <a:off x="4308284" y="5775079"/>
              <a:ext cx="155186" cy="452291"/>
            </a:xfrm>
            <a:custGeom>
              <a:avLst/>
              <a:gdLst>
                <a:gd name="connsiteX0" fmla="*/ 191 w 155186"/>
                <a:gd name="connsiteY0" fmla="*/ 246 h 452291"/>
                <a:gd name="connsiteX1" fmla="*/ 143066 w 155186"/>
                <a:gd name="connsiteY1" fmla="*/ 311396 h 452291"/>
                <a:gd name="connsiteX2" fmla="*/ 146241 w 155186"/>
                <a:gd name="connsiteY2" fmla="*/ 451096 h 452291"/>
                <a:gd name="connsiteX3" fmla="*/ 133541 w 155186"/>
                <a:gd name="connsiteY3" fmla="*/ 368546 h 452291"/>
                <a:gd name="connsiteX4" fmla="*/ 92266 w 155186"/>
                <a:gd name="connsiteY4" fmla="*/ 193921 h 452291"/>
                <a:gd name="connsiteX5" fmla="*/ 111316 w 155186"/>
                <a:gd name="connsiteY5" fmla="*/ 257421 h 452291"/>
                <a:gd name="connsiteX6" fmla="*/ 191 w 155186"/>
                <a:gd name="connsiteY6" fmla="*/ 246 h 45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186" h="452291">
                  <a:moveTo>
                    <a:pt x="191" y="246"/>
                  </a:moveTo>
                  <a:cubicBezTo>
                    <a:pt x="5483" y="9242"/>
                    <a:pt x="118724" y="236254"/>
                    <a:pt x="143066" y="311396"/>
                  </a:cubicBezTo>
                  <a:cubicBezTo>
                    <a:pt x="167408" y="386538"/>
                    <a:pt x="147829" y="441571"/>
                    <a:pt x="146241" y="451096"/>
                  </a:cubicBezTo>
                  <a:cubicBezTo>
                    <a:pt x="144654" y="460621"/>
                    <a:pt x="142537" y="411409"/>
                    <a:pt x="133541" y="368546"/>
                  </a:cubicBezTo>
                  <a:cubicBezTo>
                    <a:pt x="124545" y="325684"/>
                    <a:pt x="95970" y="212442"/>
                    <a:pt x="92266" y="193921"/>
                  </a:cubicBezTo>
                  <a:cubicBezTo>
                    <a:pt x="88562" y="175400"/>
                    <a:pt x="121899" y="283350"/>
                    <a:pt x="111316" y="257421"/>
                  </a:cubicBezTo>
                  <a:cubicBezTo>
                    <a:pt x="100733" y="231492"/>
                    <a:pt x="-5101" y="-8750"/>
                    <a:pt x="191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9" name="フリーフォーム 2148">
              <a:extLst>
                <a:ext uri="{FF2B5EF4-FFF2-40B4-BE49-F238E27FC236}">
                  <a16:creationId xmlns:a16="http://schemas.microsoft.com/office/drawing/2014/main" id="{0A47EB9E-A255-B049-D110-CDDA57E1E7BB}"/>
                </a:ext>
              </a:extLst>
            </p:cNvPr>
            <p:cNvSpPr/>
            <p:nvPr/>
          </p:nvSpPr>
          <p:spPr>
            <a:xfrm>
              <a:off x="4435275" y="6054081"/>
              <a:ext cx="353024" cy="118123"/>
            </a:xfrm>
            <a:custGeom>
              <a:avLst/>
              <a:gdLst>
                <a:gd name="connsiteX0" fmla="*/ 352625 w 353024"/>
                <a:gd name="connsiteY0" fmla="*/ 644 h 118123"/>
                <a:gd name="connsiteX1" fmla="*/ 174825 w 353024"/>
                <a:gd name="connsiteY1" fmla="*/ 105419 h 118123"/>
                <a:gd name="connsiteX2" fmla="*/ 146250 w 353024"/>
                <a:gd name="connsiteY2" fmla="*/ 111769 h 118123"/>
                <a:gd name="connsiteX3" fmla="*/ 200 w 353024"/>
                <a:gd name="connsiteY3" fmla="*/ 64144 h 118123"/>
                <a:gd name="connsiteX4" fmla="*/ 181175 w 353024"/>
                <a:gd name="connsiteY4" fmla="*/ 99069 h 118123"/>
                <a:gd name="connsiteX5" fmla="*/ 174825 w 353024"/>
                <a:gd name="connsiteY5" fmla="*/ 70494 h 118123"/>
                <a:gd name="connsiteX6" fmla="*/ 222450 w 353024"/>
                <a:gd name="connsiteY6" fmla="*/ 60969 h 118123"/>
                <a:gd name="connsiteX7" fmla="*/ 352625 w 353024"/>
                <a:gd name="connsiteY7" fmla="*/ 644 h 11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024" h="118123">
                  <a:moveTo>
                    <a:pt x="352625" y="644"/>
                  </a:moveTo>
                  <a:cubicBezTo>
                    <a:pt x="344687" y="8052"/>
                    <a:pt x="209221" y="86898"/>
                    <a:pt x="174825" y="105419"/>
                  </a:cubicBezTo>
                  <a:cubicBezTo>
                    <a:pt x="140429" y="123940"/>
                    <a:pt x="175354" y="118648"/>
                    <a:pt x="146250" y="111769"/>
                  </a:cubicBezTo>
                  <a:cubicBezTo>
                    <a:pt x="117146" y="104890"/>
                    <a:pt x="-5621" y="66261"/>
                    <a:pt x="200" y="64144"/>
                  </a:cubicBezTo>
                  <a:cubicBezTo>
                    <a:pt x="6021" y="62027"/>
                    <a:pt x="152071" y="98011"/>
                    <a:pt x="181175" y="99069"/>
                  </a:cubicBezTo>
                  <a:cubicBezTo>
                    <a:pt x="210279" y="100127"/>
                    <a:pt x="167946" y="76844"/>
                    <a:pt x="174825" y="70494"/>
                  </a:cubicBezTo>
                  <a:cubicBezTo>
                    <a:pt x="181704" y="64144"/>
                    <a:pt x="197050" y="69965"/>
                    <a:pt x="222450" y="60969"/>
                  </a:cubicBezTo>
                  <a:cubicBezTo>
                    <a:pt x="247850" y="51973"/>
                    <a:pt x="360563" y="-6764"/>
                    <a:pt x="352625" y="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0" name="フリーフォーム 2149">
              <a:extLst>
                <a:ext uri="{FF2B5EF4-FFF2-40B4-BE49-F238E27FC236}">
                  <a16:creationId xmlns:a16="http://schemas.microsoft.com/office/drawing/2014/main" id="{2DF7475C-044C-098C-DF62-1B7E663692C9}"/>
                </a:ext>
              </a:extLst>
            </p:cNvPr>
            <p:cNvSpPr/>
            <p:nvPr/>
          </p:nvSpPr>
          <p:spPr>
            <a:xfrm>
              <a:off x="4385730" y="6035319"/>
              <a:ext cx="327224" cy="96744"/>
            </a:xfrm>
            <a:custGeom>
              <a:avLst/>
              <a:gdLst>
                <a:gd name="connsiteX0" fmla="*/ 2120 w 327224"/>
                <a:gd name="connsiteY0" fmla="*/ 13056 h 96744"/>
                <a:gd name="connsiteX1" fmla="*/ 319620 w 327224"/>
                <a:gd name="connsiteY1" fmla="*/ 13056 h 96744"/>
                <a:gd name="connsiteX2" fmla="*/ 230720 w 327224"/>
                <a:gd name="connsiteY2" fmla="*/ 44806 h 96744"/>
                <a:gd name="connsiteX3" fmla="*/ 259295 w 327224"/>
                <a:gd name="connsiteY3" fmla="*/ 54331 h 96744"/>
                <a:gd name="connsiteX4" fmla="*/ 198970 w 327224"/>
                <a:gd name="connsiteY4" fmla="*/ 95606 h 96744"/>
                <a:gd name="connsiteX5" fmla="*/ 303745 w 327224"/>
                <a:gd name="connsiteY5" fmla="*/ 3531 h 96744"/>
                <a:gd name="connsiteX6" fmla="*/ 186270 w 327224"/>
                <a:gd name="connsiteY6" fmla="*/ 19406 h 96744"/>
                <a:gd name="connsiteX7" fmla="*/ 2120 w 327224"/>
                <a:gd name="connsiteY7" fmla="*/ 13056 h 9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224" h="96744">
                  <a:moveTo>
                    <a:pt x="2120" y="13056"/>
                  </a:moveTo>
                  <a:cubicBezTo>
                    <a:pt x="24345" y="11998"/>
                    <a:pt x="281520" y="7764"/>
                    <a:pt x="319620" y="13056"/>
                  </a:cubicBezTo>
                  <a:cubicBezTo>
                    <a:pt x="357720" y="18348"/>
                    <a:pt x="240774" y="37927"/>
                    <a:pt x="230720" y="44806"/>
                  </a:cubicBezTo>
                  <a:cubicBezTo>
                    <a:pt x="220666" y="51685"/>
                    <a:pt x="264587" y="45864"/>
                    <a:pt x="259295" y="54331"/>
                  </a:cubicBezTo>
                  <a:cubicBezTo>
                    <a:pt x="254003" y="62798"/>
                    <a:pt x="191562" y="104073"/>
                    <a:pt x="198970" y="95606"/>
                  </a:cubicBezTo>
                  <a:cubicBezTo>
                    <a:pt x="206378" y="87139"/>
                    <a:pt x="305862" y="16231"/>
                    <a:pt x="303745" y="3531"/>
                  </a:cubicBezTo>
                  <a:cubicBezTo>
                    <a:pt x="301628" y="-9169"/>
                    <a:pt x="233895" y="16231"/>
                    <a:pt x="186270" y="19406"/>
                  </a:cubicBezTo>
                  <a:cubicBezTo>
                    <a:pt x="138645" y="22581"/>
                    <a:pt x="-20105" y="14114"/>
                    <a:pt x="2120" y="130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1" name="フリーフォーム 2150">
              <a:extLst>
                <a:ext uri="{FF2B5EF4-FFF2-40B4-BE49-F238E27FC236}">
                  <a16:creationId xmlns:a16="http://schemas.microsoft.com/office/drawing/2014/main" id="{CB1B8986-CCE3-9EEA-778E-CCF2EB145F43}"/>
                </a:ext>
              </a:extLst>
            </p:cNvPr>
            <p:cNvSpPr/>
            <p:nvPr/>
          </p:nvSpPr>
          <p:spPr>
            <a:xfrm>
              <a:off x="4438650" y="6146401"/>
              <a:ext cx="177887" cy="127774"/>
            </a:xfrm>
            <a:custGeom>
              <a:avLst/>
              <a:gdLst>
                <a:gd name="connsiteX0" fmla="*/ 0 w 177887"/>
                <a:gd name="connsiteY0" fmla="*/ 399 h 127774"/>
                <a:gd name="connsiteX1" fmla="*/ 133350 w 177887"/>
                <a:gd name="connsiteY1" fmla="*/ 25799 h 127774"/>
                <a:gd name="connsiteX2" fmla="*/ 123825 w 177887"/>
                <a:gd name="connsiteY2" fmla="*/ 73424 h 127774"/>
                <a:gd name="connsiteX3" fmla="*/ 177800 w 177887"/>
                <a:gd name="connsiteY3" fmla="*/ 127399 h 127774"/>
                <a:gd name="connsiteX4" fmla="*/ 133350 w 177887"/>
                <a:gd name="connsiteY4" fmla="*/ 44849 h 127774"/>
                <a:gd name="connsiteX5" fmla="*/ 0 w 177887"/>
                <a:gd name="connsiteY5" fmla="*/ 399 h 12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887" h="127774">
                  <a:moveTo>
                    <a:pt x="0" y="399"/>
                  </a:moveTo>
                  <a:cubicBezTo>
                    <a:pt x="0" y="-2776"/>
                    <a:pt x="112713" y="13628"/>
                    <a:pt x="133350" y="25799"/>
                  </a:cubicBezTo>
                  <a:cubicBezTo>
                    <a:pt x="153987" y="37970"/>
                    <a:pt x="116417" y="56491"/>
                    <a:pt x="123825" y="73424"/>
                  </a:cubicBezTo>
                  <a:cubicBezTo>
                    <a:pt x="131233" y="90357"/>
                    <a:pt x="176213" y="132161"/>
                    <a:pt x="177800" y="127399"/>
                  </a:cubicBezTo>
                  <a:cubicBezTo>
                    <a:pt x="179387" y="122637"/>
                    <a:pt x="159279" y="64428"/>
                    <a:pt x="133350" y="44849"/>
                  </a:cubicBezTo>
                  <a:cubicBezTo>
                    <a:pt x="107421" y="25270"/>
                    <a:pt x="0" y="3574"/>
                    <a:pt x="0" y="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2" name="フリーフォーム 2151">
              <a:extLst>
                <a:ext uri="{FF2B5EF4-FFF2-40B4-BE49-F238E27FC236}">
                  <a16:creationId xmlns:a16="http://schemas.microsoft.com/office/drawing/2014/main" id="{5182E219-D844-D27D-FB64-BA9F3FCCB7B5}"/>
                </a:ext>
              </a:extLst>
            </p:cNvPr>
            <p:cNvSpPr/>
            <p:nvPr/>
          </p:nvSpPr>
          <p:spPr>
            <a:xfrm>
              <a:off x="4600588" y="6083243"/>
              <a:ext cx="184159" cy="171511"/>
            </a:xfrm>
            <a:custGeom>
              <a:avLst/>
              <a:gdLst>
                <a:gd name="connsiteX0" fmla="*/ 184137 w 184159"/>
                <a:gd name="connsiteY0" fmla="*/ 57 h 171511"/>
                <a:gd name="connsiteX1" fmla="*/ 6337 w 184159"/>
                <a:gd name="connsiteY1" fmla="*/ 104832 h 171511"/>
                <a:gd name="connsiteX2" fmla="*/ 38087 w 184159"/>
                <a:gd name="connsiteY2" fmla="*/ 104832 h 171511"/>
                <a:gd name="connsiteX3" fmla="*/ 22212 w 184159"/>
                <a:gd name="connsiteY3" fmla="*/ 146107 h 171511"/>
                <a:gd name="connsiteX4" fmla="*/ 123812 w 184159"/>
                <a:gd name="connsiteY4" fmla="*/ 123882 h 171511"/>
                <a:gd name="connsiteX5" fmla="*/ 34912 w 184159"/>
                <a:gd name="connsiteY5" fmla="*/ 171507 h 171511"/>
                <a:gd name="connsiteX6" fmla="*/ 19037 w 184159"/>
                <a:gd name="connsiteY6" fmla="*/ 120707 h 171511"/>
                <a:gd name="connsiteX7" fmla="*/ 184137 w 184159"/>
                <a:gd name="connsiteY7" fmla="*/ 57 h 17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159" h="171511">
                  <a:moveTo>
                    <a:pt x="184137" y="57"/>
                  </a:moveTo>
                  <a:cubicBezTo>
                    <a:pt x="182020" y="-2589"/>
                    <a:pt x="30679" y="87369"/>
                    <a:pt x="6337" y="104832"/>
                  </a:cubicBezTo>
                  <a:cubicBezTo>
                    <a:pt x="-18005" y="122295"/>
                    <a:pt x="35441" y="97953"/>
                    <a:pt x="38087" y="104832"/>
                  </a:cubicBezTo>
                  <a:cubicBezTo>
                    <a:pt x="40733" y="111711"/>
                    <a:pt x="7925" y="142932"/>
                    <a:pt x="22212" y="146107"/>
                  </a:cubicBezTo>
                  <a:cubicBezTo>
                    <a:pt x="36499" y="149282"/>
                    <a:pt x="121695" y="119649"/>
                    <a:pt x="123812" y="123882"/>
                  </a:cubicBezTo>
                  <a:cubicBezTo>
                    <a:pt x="125929" y="128115"/>
                    <a:pt x="52374" y="172036"/>
                    <a:pt x="34912" y="171507"/>
                  </a:cubicBezTo>
                  <a:cubicBezTo>
                    <a:pt x="17450" y="170978"/>
                    <a:pt x="-1071" y="147165"/>
                    <a:pt x="19037" y="120707"/>
                  </a:cubicBezTo>
                  <a:cubicBezTo>
                    <a:pt x="39145" y="94249"/>
                    <a:pt x="186254" y="2703"/>
                    <a:pt x="184137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3" name="フリーフォーム 2152">
              <a:extLst>
                <a:ext uri="{FF2B5EF4-FFF2-40B4-BE49-F238E27FC236}">
                  <a16:creationId xmlns:a16="http://schemas.microsoft.com/office/drawing/2014/main" id="{827E60FF-AF62-4669-E8CE-C5C6B4917A86}"/>
                </a:ext>
              </a:extLst>
            </p:cNvPr>
            <p:cNvSpPr/>
            <p:nvPr/>
          </p:nvSpPr>
          <p:spPr>
            <a:xfrm>
              <a:off x="4398337" y="6191056"/>
              <a:ext cx="402945" cy="88164"/>
            </a:xfrm>
            <a:custGeom>
              <a:avLst/>
              <a:gdLst>
                <a:gd name="connsiteX0" fmla="*/ 2213 w 402945"/>
                <a:gd name="connsiteY0" fmla="*/ 6544 h 88164"/>
                <a:gd name="connsiteX1" fmla="*/ 253038 w 402945"/>
                <a:gd name="connsiteY1" fmla="*/ 66869 h 88164"/>
                <a:gd name="connsiteX2" fmla="*/ 402263 w 402945"/>
                <a:gd name="connsiteY2" fmla="*/ 194 h 88164"/>
                <a:gd name="connsiteX3" fmla="*/ 303838 w 402945"/>
                <a:gd name="connsiteY3" fmla="*/ 47819 h 88164"/>
                <a:gd name="connsiteX4" fmla="*/ 195888 w 402945"/>
                <a:gd name="connsiteY4" fmla="*/ 85919 h 88164"/>
                <a:gd name="connsiteX5" fmla="*/ 132388 w 402945"/>
                <a:gd name="connsiteY5" fmla="*/ 76394 h 88164"/>
                <a:gd name="connsiteX6" fmla="*/ 2213 w 402945"/>
                <a:gd name="connsiteY6" fmla="*/ 6544 h 8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945" h="88164">
                  <a:moveTo>
                    <a:pt x="2213" y="6544"/>
                  </a:moveTo>
                  <a:cubicBezTo>
                    <a:pt x="22321" y="4956"/>
                    <a:pt x="186363" y="67927"/>
                    <a:pt x="253038" y="66869"/>
                  </a:cubicBezTo>
                  <a:cubicBezTo>
                    <a:pt x="319713" y="65811"/>
                    <a:pt x="393796" y="3369"/>
                    <a:pt x="402263" y="194"/>
                  </a:cubicBezTo>
                  <a:cubicBezTo>
                    <a:pt x="410730" y="-2981"/>
                    <a:pt x="338234" y="33532"/>
                    <a:pt x="303838" y="47819"/>
                  </a:cubicBezTo>
                  <a:cubicBezTo>
                    <a:pt x="269442" y="62107"/>
                    <a:pt x="224463" y="81157"/>
                    <a:pt x="195888" y="85919"/>
                  </a:cubicBezTo>
                  <a:cubicBezTo>
                    <a:pt x="167313" y="90681"/>
                    <a:pt x="159905" y="88036"/>
                    <a:pt x="132388" y="76394"/>
                  </a:cubicBezTo>
                  <a:cubicBezTo>
                    <a:pt x="104871" y="64752"/>
                    <a:pt x="-17895" y="8132"/>
                    <a:pt x="2213" y="6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4" name="フリーフォーム 2153">
              <a:extLst>
                <a:ext uri="{FF2B5EF4-FFF2-40B4-BE49-F238E27FC236}">
                  <a16:creationId xmlns:a16="http://schemas.microsoft.com/office/drawing/2014/main" id="{3C059DBE-8B86-0BC9-1789-E48F3BF154F3}"/>
                </a:ext>
              </a:extLst>
            </p:cNvPr>
            <p:cNvSpPr/>
            <p:nvPr/>
          </p:nvSpPr>
          <p:spPr>
            <a:xfrm>
              <a:off x="4342131" y="6151204"/>
              <a:ext cx="452137" cy="701621"/>
            </a:xfrm>
            <a:custGeom>
              <a:avLst/>
              <a:gdLst>
                <a:gd name="connsiteX0" fmla="*/ 137794 w 452137"/>
                <a:gd name="connsiteY0" fmla="*/ 1946 h 701621"/>
                <a:gd name="connsiteX1" fmla="*/ 4444 w 452137"/>
                <a:gd name="connsiteY1" fmla="*/ 94021 h 701621"/>
                <a:gd name="connsiteX2" fmla="*/ 33019 w 452137"/>
                <a:gd name="connsiteY2" fmla="*/ 243246 h 701621"/>
                <a:gd name="connsiteX3" fmla="*/ 45719 w 452137"/>
                <a:gd name="connsiteY3" fmla="*/ 236896 h 701621"/>
                <a:gd name="connsiteX4" fmla="*/ 80644 w 452137"/>
                <a:gd name="connsiteY4" fmla="*/ 354371 h 701621"/>
                <a:gd name="connsiteX5" fmla="*/ 175894 w 452137"/>
                <a:gd name="connsiteY5" fmla="*/ 443271 h 701621"/>
                <a:gd name="connsiteX6" fmla="*/ 160019 w 452137"/>
                <a:gd name="connsiteY6" fmla="*/ 443271 h 701621"/>
                <a:gd name="connsiteX7" fmla="*/ 229869 w 452137"/>
                <a:gd name="connsiteY7" fmla="*/ 513121 h 701621"/>
                <a:gd name="connsiteX8" fmla="*/ 264794 w 452137"/>
                <a:gd name="connsiteY8" fmla="*/ 617896 h 701621"/>
                <a:gd name="connsiteX9" fmla="*/ 264794 w 452137"/>
                <a:gd name="connsiteY9" fmla="*/ 589321 h 701621"/>
                <a:gd name="connsiteX10" fmla="*/ 315594 w 452137"/>
                <a:gd name="connsiteY10" fmla="*/ 700446 h 701621"/>
                <a:gd name="connsiteX11" fmla="*/ 452119 w 452137"/>
                <a:gd name="connsiteY11" fmla="*/ 649646 h 701621"/>
                <a:gd name="connsiteX12" fmla="*/ 325119 w 452137"/>
                <a:gd name="connsiteY12" fmla="*/ 681396 h 701621"/>
                <a:gd name="connsiteX13" fmla="*/ 287019 w 452137"/>
                <a:gd name="connsiteY13" fmla="*/ 640121 h 701621"/>
                <a:gd name="connsiteX14" fmla="*/ 156844 w 452137"/>
                <a:gd name="connsiteY14" fmla="*/ 443271 h 701621"/>
                <a:gd name="connsiteX15" fmla="*/ 20319 w 452137"/>
                <a:gd name="connsiteY15" fmla="*/ 160696 h 701621"/>
                <a:gd name="connsiteX16" fmla="*/ 17144 w 452137"/>
                <a:gd name="connsiteY16" fmla="*/ 160696 h 701621"/>
                <a:gd name="connsiteX17" fmla="*/ 80644 w 452137"/>
                <a:gd name="connsiteY17" fmla="*/ 40046 h 701621"/>
                <a:gd name="connsiteX18" fmla="*/ 137794 w 452137"/>
                <a:gd name="connsiteY18" fmla="*/ 1946 h 70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137" h="701621">
                  <a:moveTo>
                    <a:pt x="137794" y="1946"/>
                  </a:moveTo>
                  <a:cubicBezTo>
                    <a:pt x="125094" y="10942"/>
                    <a:pt x="21906" y="53804"/>
                    <a:pt x="4444" y="94021"/>
                  </a:cubicBezTo>
                  <a:cubicBezTo>
                    <a:pt x="-13018" y="134238"/>
                    <a:pt x="26140" y="219434"/>
                    <a:pt x="33019" y="243246"/>
                  </a:cubicBezTo>
                  <a:cubicBezTo>
                    <a:pt x="39898" y="267058"/>
                    <a:pt x="37782" y="218375"/>
                    <a:pt x="45719" y="236896"/>
                  </a:cubicBezTo>
                  <a:cubicBezTo>
                    <a:pt x="53656" y="255417"/>
                    <a:pt x="58948" y="319975"/>
                    <a:pt x="80644" y="354371"/>
                  </a:cubicBezTo>
                  <a:cubicBezTo>
                    <a:pt x="102340" y="388767"/>
                    <a:pt x="162665" y="428454"/>
                    <a:pt x="175894" y="443271"/>
                  </a:cubicBezTo>
                  <a:cubicBezTo>
                    <a:pt x="189123" y="458088"/>
                    <a:pt x="151023" y="431629"/>
                    <a:pt x="160019" y="443271"/>
                  </a:cubicBezTo>
                  <a:cubicBezTo>
                    <a:pt x="169015" y="454913"/>
                    <a:pt x="212406" y="484017"/>
                    <a:pt x="229869" y="513121"/>
                  </a:cubicBezTo>
                  <a:cubicBezTo>
                    <a:pt x="247332" y="542225"/>
                    <a:pt x="258973" y="605196"/>
                    <a:pt x="264794" y="617896"/>
                  </a:cubicBezTo>
                  <a:cubicBezTo>
                    <a:pt x="270615" y="630596"/>
                    <a:pt x="256327" y="575563"/>
                    <a:pt x="264794" y="589321"/>
                  </a:cubicBezTo>
                  <a:cubicBezTo>
                    <a:pt x="273261" y="603079"/>
                    <a:pt x="284373" y="690392"/>
                    <a:pt x="315594" y="700446"/>
                  </a:cubicBezTo>
                  <a:cubicBezTo>
                    <a:pt x="346815" y="710500"/>
                    <a:pt x="450532" y="652821"/>
                    <a:pt x="452119" y="649646"/>
                  </a:cubicBezTo>
                  <a:cubicBezTo>
                    <a:pt x="453706" y="646471"/>
                    <a:pt x="352636" y="682983"/>
                    <a:pt x="325119" y="681396"/>
                  </a:cubicBezTo>
                  <a:cubicBezTo>
                    <a:pt x="297602" y="679809"/>
                    <a:pt x="315065" y="679809"/>
                    <a:pt x="287019" y="640121"/>
                  </a:cubicBezTo>
                  <a:cubicBezTo>
                    <a:pt x="258973" y="600434"/>
                    <a:pt x="201294" y="523175"/>
                    <a:pt x="156844" y="443271"/>
                  </a:cubicBezTo>
                  <a:cubicBezTo>
                    <a:pt x="112394" y="363367"/>
                    <a:pt x="43602" y="207792"/>
                    <a:pt x="20319" y="160696"/>
                  </a:cubicBezTo>
                  <a:cubicBezTo>
                    <a:pt x="-2964" y="113600"/>
                    <a:pt x="7090" y="180804"/>
                    <a:pt x="17144" y="160696"/>
                  </a:cubicBezTo>
                  <a:cubicBezTo>
                    <a:pt x="27198" y="140588"/>
                    <a:pt x="67415" y="63329"/>
                    <a:pt x="80644" y="40046"/>
                  </a:cubicBezTo>
                  <a:cubicBezTo>
                    <a:pt x="93873" y="16763"/>
                    <a:pt x="150494" y="-7050"/>
                    <a:pt x="137794" y="1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5" name="フリーフォーム 2154">
              <a:extLst>
                <a:ext uri="{FF2B5EF4-FFF2-40B4-BE49-F238E27FC236}">
                  <a16:creationId xmlns:a16="http://schemas.microsoft.com/office/drawing/2014/main" id="{776553C2-3BD4-F49A-8C8A-C87DC0FB26DE}"/>
                </a:ext>
              </a:extLst>
            </p:cNvPr>
            <p:cNvSpPr/>
            <p:nvPr/>
          </p:nvSpPr>
          <p:spPr>
            <a:xfrm>
              <a:off x="4411931" y="6175585"/>
              <a:ext cx="244722" cy="447806"/>
            </a:xfrm>
            <a:custGeom>
              <a:avLst/>
              <a:gdLst>
                <a:gd name="connsiteX0" fmla="*/ 1319 w 244722"/>
                <a:gd name="connsiteY0" fmla="*/ 2965 h 447806"/>
                <a:gd name="connsiteX1" fmla="*/ 115619 w 244722"/>
                <a:gd name="connsiteY1" fmla="*/ 142665 h 447806"/>
                <a:gd name="connsiteX2" fmla="*/ 102919 w 244722"/>
                <a:gd name="connsiteY2" fmla="*/ 279190 h 447806"/>
                <a:gd name="connsiteX3" fmla="*/ 131494 w 244722"/>
                <a:gd name="connsiteY3" fmla="*/ 320465 h 447806"/>
                <a:gd name="connsiteX4" fmla="*/ 166419 w 244722"/>
                <a:gd name="connsiteY4" fmla="*/ 396665 h 447806"/>
                <a:gd name="connsiteX5" fmla="*/ 242619 w 244722"/>
                <a:gd name="connsiteY5" fmla="*/ 447465 h 447806"/>
                <a:gd name="connsiteX6" fmla="*/ 74344 w 244722"/>
                <a:gd name="connsiteY6" fmla="*/ 418890 h 447806"/>
                <a:gd name="connsiteX7" fmla="*/ 198169 w 244722"/>
                <a:gd name="connsiteY7" fmla="*/ 418890 h 447806"/>
                <a:gd name="connsiteX8" fmla="*/ 112444 w 244722"/>
                <a:gd name="connsiteY8" fmla="*/ 352215 h 447806"/>
                <a:gd name="connsiteX9" fmla="*/ 109269 w 244722"/>
                <a:gd name="connsiteY9" fmla="*/ 101390 h 447806"/>
                <a:gd name="connsiteX10" fmla="*/ 118794 w 244722"/>
                <a:gd name="connsiteY10" fmla="*/ 152190 h 447806"/>
                <a:gd name="connsiteX11" fmla="*/ 55294 w 244722"/>
                <a:gd name="connsiteY11" fmla="*/ 53765 h 447806"/>
                <a:gd name="connsiteX12" fmla="*/ 1319 w 244722"/>
                <a:gd name="connsiteY12" fmla="*/ 2965 h 44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722" h="447806">
                  <a:moveTo>
                    <a:pt x="1319" y="2965"/>
                  </a:moveTo>
                  <a:cubicBezTo>
                    <a:pt x="11373" y="17782"/>
                    <a:pt x="98686" y="96628"/>
                    <a:pt x="115619" y="142665"/>
                  </a:cubicBezTo>
                  <a:cubicBezTo>
                    <a:pt x="132552" y="188702"/>
                    <a:pt x="100273" y="249557"/>
                    <a:pt x="102919" y="279190"/>
                  </a:cubicBezTo>
                  <a:cubicBezTo>
                    <a:pt x="105565" y="308823"/>
                    <a:pt x="120911" y="300886"/>
                    <a:pt x="131494" y="320465"/>
                  </a:cubicBezTo>
                  <a:cubicBezTo>
                    <a:pt x="142077" y="340044"/>
                    <a:pt x="147898" y="375498"/>
                    <a:pt x="166419" y="396665"/>
                  </a:cubicBezTo>
                  <a:cubicBezTo>
                    <a:pt x="184940" y="417832"/>
                    <a:pt x="257965" y="443761"/>
                    <a:pt x="242619" y="447465"/>
                  </a:cubicBezTo>
                  <a:cubicBezTo>
                    <a:pt x="227273" y="451169"/>
                    <a:pt x="81752" y="423653"/>
                    <a:pt x="74344" y="418890"/>
                  </a:cubicBezTo>
                  <a:cubicBezTo>
                    <a:pt x="66936" y="414128"/>
                    <a:pt x="191819" y="430002"/>
                    <a:pt x="198169" y="418890"/>
                  </a:cubicBezTo>
                  <a:cubicBezTo>
                    <a:pt x="204519" y="407778"/>
                    <a:pt x="127261" y="405132"/>
                    <a:pt x="112444" y="352215"/>
                  </a:cubicBezTo>
                  <a:cubicBezTo>
                    <a:pt x="97627" y="299298"/>
                    <a:pt x="108211" y="134727"/>
                    <a:pt x="109269" y="101390"/>
                  </a:cubicBezTo>
                  <a:cubicBezTo>
                    <a:pt x="110327" y="68053"/>
                    <a:pt x="127790" y="160128"/>
                    <a:pt x="118794" y="152190"/>
                  </a:cubicBezTo>
                  <a:cubicBezTo>
                    <a:pt x="109798" y="144253"/>
                    <a:pt x="69052" y="74932"/>
                    <a:pt x="55294" y="53765"/>
                  </a:cubicBezTo>
                  <a:cubicBezTo>
                    <a:pt x="41536" y="32598"/>
                    <a:pt x="-8735" y="-11852"/>
                    <a:pt x="1319" y="29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6" name="フリーフォーム 2155">
              <a:extLst>
                <a:ext uri="{FF2B5EF4-FFF2-40B4-BE49-F238E27FC236}">
                  <a16:creationId xmlns:a16="http://schemas.microsoft.com/office/drawing/2014/main" id="{F7FE1328-B552-DA4B-3F7F-A4F723DB0D6D}"/>
                </a:ext>
              </a:extLst>
            </p:cNvPr>
            <p:cNvSpPr/>
            <p:nvPr/>
          </p:nvSpPr>
          <p:spPr>
            <a:xfrm>
              <a:off x="4387831" y="6216650"/>
              <a:ext cx="63573" cy="177800"/>
            </a:xfrm>
            <a:custGeom>
              <a:avLst/>
              <a:gdLst>
                <a:gd name="connsiteX0" fmla="*/ 63519 w 63573"/>
                <a:gd name="connsiteY0" fmla="*/ 0 h 177800"/>
                <a:gd name="connsiteX1" fmla="*/ 25419 w 63573"/>
                <a:gd name="connsiteY1" fmla="*/ 82550 h 177800"/>
                <a:gd name="connsiteX2" fmla="*/ 28594 w 63573"/>
                <a:gd name="connsiteY2" fmla="*/ 127000 h 177800"/>
                <a:gd name="connsiteX3" fmla="*/ 15894 w 63573"/>
                <a:gd name="connsiteY3" fmla="*/ 117475 h 177800"/>
                <a:gd name="connsiteX4" fmla="*/ 12719 w 63573"/>
                <a:gd name="connsiteY4" fmla="*/ 177800 h 177800"/>
                <a:gd name="connsiteX5" fmla="*/ 19 w 63573"/>
                <a:gd name="connsiteY5" fmla="*/ 117475 h 177800"/>
                <a:gd name="connsiteX6" fmla="*/ 15894 w 63573"/>
                <a:gd name="connsiteY6" fmla="*/ 82550 h 177800"/>
                <a:gd name="connsiteX7" fmla="*/ 63519 w 63573"/>
                <a:gd name="connsiteY7" fmla="*/ 0 h 17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3" h="177800">
                  <a:moveTo>
                    <a:pt x="63519" y="0"/>
                  </a:moveTo>
                  <a:cubicBezTo>
                    <a:pt x="65106" y="0"/>
                    <a:pt x="31240" y="61383"/>
                    <a:pt x="25419" y="82550"/>
                  </a:cubicBezTo>
                  <a:cubicBezTo>
                    <a:pt x="19598" y="103717"/>
                    <a:pt x="30181" y="121179"/>
                    <a:pt x="28594" y="127000"/>
                  </a:cubicBezTo>
                  <a:cubicBezTo>
                    <a:pt x="27006" y="132821"/>
                    <a:pt x="18540" y="109008"/>
                    <a:pt x="15894" y="117475"/>
                  </a:cubicBezTo>
                  <a:cubicBezTo>
                    <a:pt x="13248" y="125942"/>
                    <a:pt x="15365" y="177800"/>
                    <a:pt x="12719" y="177800"/>
                  </a:cubicBezTo>
                  <a:cubicBezTo>
                    <a:pt x="10073" y="177800"/>
                    <a:pt x="-510" y="133350"/>
                    <a:pt x="19" y="117475"/>
                  </a:cubicBezTo>
                  <a:cubicBezTo>
                    <a:pt x="548" y="101600"/>
                    <a:pt x="6369" y="97367"/>
                    <a:pt x="15894" y="82550"/>
                  </a:cubicBezTo>
                  <a:cubicBezTo>
                    <a:pt x="25419" y="67733"/>
                    <a:pt x="61932" y="0"/>
                    <a:pt x="6351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7" name="フリーフォーム 2156">
              <a:extLst>
                <a:ext uri="{FF2B5EF4-FFF2-40B4-BE49-F238E27FC236}">
                  <a16:creationId xmlns:a16="http://schemas.microsoft.com/office/drawing/2014/main" id="{5BF3517D-1D55-29F6-4A59-B0EE4495CE4C}"/>
                </a:ext>
              </a:extLst>
            </p:cNvPr>
            <p:cNvSpPr/>
            <p:nvPr/>
          </p:nvSpPr>
          <p:spPr>
            <a:xfrm>
              <a:off x="4597584" y="6247477"/>
              <a:ext cx="200237" cy="547525"/>
            </a:xfrm>
            <a:custGeom>
              <a:avLst/>
              <a:gdLst>
                <a:gd name="connsiteX0" fmla="*/ 149041 w 200237"/>
                <a:gd name="connsiteY0" fmla="*/ 923 h 547525"/>
                <a:gd name="connsiteX1" fmla="*/ 104591 w 200237"/>
                <a:gd name="connsiteY1" fmla="*/ 121573 h 547525"/>
                <a:gd name="connsiteX2" fmla="*/ 126816 w 200237"/>
                <a:gd name="connsiteY2" fmla="*/ 239048 h 547525"/>
                <a:gd name="connsiteX3" fmla="*/ 110941 w 200237"/>
                <a:gd name="connsiteY3" fmla="*/ 264448 h 547525"/>
                <a:gd name="connsiteX4" fmla="*/ 174441 w 200237"/>
                <a:gd name="connsiteY4" fmla="*/ 391448 h 547525"/>
                <a:gd name="connsiteX5" fmla="*/ 180791 w 200237"/>
                <a:gd name="connsiteY5" fmla="*/ 467648 h 547525"/>
                <a:gd name="connsiteX6" fmla="*/ 139516 w 200237"/>
                <a:gd name="connsiteY6" fmla="*/ 547023 h 547525"/>
                <a:gd name="connsiteX7" fmla="*/ 47441 w 200237"/>
                <a:gd name="connsiteY7" fmla="*/ 502573 h 547525"/>
                <a:gd name="connsiteX8" fmla="*/ 193491 w 200237"/>
                <a:gd name="connsiteY8" fmla="*/ 524798 h 547525"/>
                <a:gd name="connsiteX9" fmla="*/ 174441 w 200237"/>
                <a:gd name="connsiteY9" fmla="*/ 489873 h 547525"/>
                <a:gd name="connsiteX10" fmla="*/ 161741 w 200237"/>
                <a:gd name="connsiteY10" fmla="*/ 337473 h 547525"/>
                <a:gd name="connsiteX11" fmla="*/ 177616 w 200237"/>
                <a:gd name="connsiteY11" fmla="*/ 366048 h 547525"/>
                <a:gd name="connsiteX12" fmla="*/ 41091 w 200237"/>
                <a:gd name="connsiteY12" fmla="*/ 429548 h 547525"/>
                <a:gd name="connsiteX13" fmla="*/ 6166 w 200237"/>
                <a:gd name="connsiteY13" fmla="*/ 502573 h 547525"/>
                <a:gd name="connsiteX14" fmla="*/ 149041 w 200237"/>
                <a:gd name="connsiteY14" fmla="*/ 378748 h 547525"/>
                <a:gd name="connsiteX15" fmla="*/ 129991 w 200237"/>
                <a:gd name="connsiteY15" fmla="*/ 350173 h 547525"/>
                <a:gd name="connsiteX16" fmla="*/ 161741 w 200237"/>
                <a:gd name="connsiteY16" fmla="*/ 308898 h 547525"/>
                <a:gd name="connsiteX17" fmla="*/ 158566 w 200237"/>
                <a:gd name="connsiteY17" fmla="*/ 296198 h 547525"/>
                <a:gd name="connsiteX18" fmla="*/ 91891 w 200237"/>
                <a:gd name="connsiteY18" fmla="*/ 188248 h 547525"/>
                <a:gd name="connsiteX19" fmla="*/ 149041 w 200237"/>
                <a:gd name="connsiteY19" fmla="*/ 923 h 54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237" h="547525">
                  <a:moveTo>
                    <a:pt x="149041" y="923"/>
                  </a:moveTo>
                  <a:cubicBezTo>
                    <a:pt x="151158" y="-10189"/>
                    <a:pt x="108295" y="81886"/>
                    <a:pt x="104591" y="121573"/>
                  </a:cubicBezTo>
                  <a:cubicBezTo>
                    <a:pt x="100887" y="161260"/>
                    <a:pt x="125758" y="215236"/>
                    <a:pt x="126816" y="239048"/>
                  </a:cubicBezTo>
                  <a:cubicBezTo>
                    <a:pt x="127874" y="262860"/>
                    <a:pt x="103004" y="239048"/>
                    <a:pt x="110941" y="264448"/>
                  </a:cubicBezTo>
                  <a:cubicBezTo>
                    <a:pt x="118878" y="289848"/>
                    <a:pt x="162799" y="357581"/>
                    <a:pt x="174441" y="391448"/>
                  </a:cubicBezTo>
                  <a:cubicBezTo>
                    <a:pt x="186083" y="425315"/>
                    <a:pt x="186612" y="441719"/>
                    <a:pt x="180791" y="467648"/>
                  </a:cubicBezTo>
                  <a:cubicBezTo>
                    <a:pt x="174970" y="493577"/>
                    <a:pt x="161741" y="541202"/>
                    <a:pt x="139516" y="547023"/>
                  </a:cubicBezTo>
                  <a:cubicBezTo>
                    <a:pt x="117291" y="552844"/>
                    <a:pt x="38445" y="506277"/>
                    <a:pt x="47441" y="502573"/>
                  </a:cubicBezTo>
                  <a:cubicBezTo>
                    <a:pt x="56437" y="498869"/>
                    <a:pt x="172324" y="526915"/>
                    <a:pt x="193491" y="524798"/>
                  </a:cubicBezTo>
                  <a:cubicBezTo>
                    <a:pt x="214658" y="522681"/>
                    <a:pt x="179733" y="521094"/>
                    <a:pt x="174441" y="489873"/>
                  </a:cubicBezTo>
                  <a:cubicBezTo>
                    <a:pt x="169149" y="458652"/>
                    <a:pt x="161212" y="358110"/>
                    <a:pt x="161741" y="337473"/>
                  </a:cubicBezTo>
                  <a:cubicBezTo>
                    <a:pt x="162270" y="316836"/>
                    <a:pt x="197724" y="350702"/>
                    <a:pt x="177616" y="366048"/>
                  </a:cubicBezTo>
                  <a:cubicBezTo>
                    <a:pt x="157508" y="381394"/>
                    <a:pt x="69666" y="406794"/>
                    <a:pt x="41091" y="429548"/>
                  </a:cubicBezTo>
                  <a:cubicBezTo>
                    <a:pt x="12516" y="452302"/>
                    <a:pt x="-11826" y="511040"/>
                    <a:pt x="6166" y="502573"/>
                  </a:cubicBezTo>
                  <a:cubicBezTo>
                    <a:pt x="24158" y="494106"/>
                    <a:pt x="128403" y="404148"/>
                    <a:pt x="149041" y="378748"/>
                  </a:cubicBezTo>
                  <a:cubicBezTo>
                    <a:pt x="169679" y="353348"/>
                    <a:pt x="127874" y="361815"/>
                    <a:pt x="129991" y="350173"/>
                  </a:cubicBezTo>
                  <a:cubicBezTo>
                    <a:pt x="132108" y="338531"/>
                    <a:pt x="156979" y="317894"/>
                    <a:pt x="161741" y="308898"/>
                  </a:cubicBezTo>
                  <a:cubicBezTo>
                    <a:pt x="166503" y="299902"/>
                    <a:pt x="170208" y="316306"/>
                    <a:pt x="158566" y="296198"/>
                  </a:cubicBezTo>
                  <a:cubicBezTo>
                    <a:pt x="146924" y="276090"/>
                    <a:pt x="90303" y="234815"/>
                    <a:pt x="91891" y="188248"/>
                  </a:cubicBezTo>
                  <a:cubicBezTo>
                    <a:pt x="93478" y="141681"/>
                    <a:pt x="146924" y="12035"/>
                    <a:pt x="149041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8" name="フリーフォーム 2157">
              <a:extLst>
                <a:ext uri="{FF2B5EF4-FFF2-40B4-BE49-F238E27FC236}">
                  <a16:creationId xmlns:a16="http://schemas.microsoft.com/office/drawing/2014/main" id="{FF951ABF-A44A-3521-402E-50086B637AF0}"/>
                </a:ext>
              </a:extLst>
            </p:cNvPr>
            <p:cNvSpPr/>
            <p:nvPr/>
          </p:nvSpPr>
          <p:spPr>
            <a:xfrm>
              <a:off x="4473504" y="6269855"/>
              <a:ext cx="276582" cy="530447"/>
            </a:xfrm>
            <a:custGeom>
              <a:avLst/>
              <a:gdLst>
                <a:gd name="connsiteX0" fmla="*/ 71 w 276582"/>
                <a:gd name="connsiteY0" fmla="*/ 770 h 530447"/>
                <a:gd name="connsiteX1" fmla="*/ 168346 w 276582"/>
                <a:gd name="connsiteY1" fmla="*/ 67445 h 530447"/>
                <a:gd name="connsiteX2" fmla="*/ 181046 w 276582"/>
                <a:gd name="connsiteY2" fmla="*/ 115070 h 530447"/>
                <a:gd name="connsiteX3" fmla="*/ 212796 w 276582"/>
                <a:gd name="connsiteY3" fmla="*/ 134120 h 530447"/>
                <a:gd name="connsiteX4" fmla="*/ 193746 w 276582"/>
                <a:gd name="connsiteY4" fmla="*/ 235720 h 530447"/>
                <a:gd name="connsiteX5" fmla="*/ 231846 w 276582"/>
                <a:gd name="connsiteY5" fmla="*/ 305570 h 530447"/>
                <a:gd name="connsiteX6" fmla="*/ 241371 w 276582"/>
                <a:gd name="connsiteY6" fmla="*/ 378595 h 530447"/>
                <a:gd name="connsiteX7" fmla="*/ 276296 w 276582"/>
                <a:gd name="connsiteY7" fmla="*/ 505595 h 530447"/>
                <a:gd name="connsiteX8" fmla="*/ 257246 w 276582"/>
                <a:gd name="connsiteY8" fmla="*/ 515120 h 530447"/>
                <a:gd name="connsiteX9" fmla="*/ 244546 w 276582"/>
                <a:gd name="connsiteY9" fmla="*/ 337320 h 530447"/>
                <a:gd name="connsiteX10" fmla="*/ 174696 w 276582"/>
                <a:gd name="connsiteY10" fmla="*/ 137295 h 530447"/>
                <a:gd name="connsiteX11" fmla="*/ 190571 w 276582"/>
                <a:gd name="connsiteY11" fmla="*/ 115070 h 530447"/>
                <a:gd name="connsiteX12" fmla="*/ 71 w 276582"/>
                <a:gd name="connsiteY12" fmla="*/ 770 h 53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6582" h="530447">
                  <a:moveTo>
                    <a:pt x="71" y="770"/>
                  </a:moveTo>
                  <a:cubicBezTo>
                    <a:pt x="-3633" y="-7167"/>
                    <a:pt x="138184" y="48395"/>
                    <a:pt x="168346" y="67445"/>
                  </a:cubicBezTo>
                  <a:cubicBezTo>
                    <a:pt x="198509" y="86495"/>
                    <a:pt x="173638" y="103958"/>
                    <a:pt x="181046" y="115070"/>
                  </a:cubicBezTo>
                  <a:cubicBezTo>
                    <a:pt x="188454" y="126183"/>
                    <a:pt x="210679" y="114012"/>
                    <a:pt x="212796" y="134120"/>
                  </a:cubicBezTo>
                  <a:cubicBezTo>
                    <a:pt x="214913" y="154228"/>
                    <a:pt x="190571" y="207145"/>
                    <a:pt x="193746" y="235720"/>
                  </a:cubicBezTo>
                  <a:cubicBezTo>
                    <a:pt x="196921" y="264295"/>
                    <a:pt x="223909" y="281758"/>
                    <a:pt x="231846" y="305570"/>
                  </a:cubicBezTo>
                  <a:cubicBezTo>
                    <a:pt x="239784" y="329383"/>
                    <a:pt x="233963" y="345258"/>
                    <a:pt x="241371" y="378595"/>
                  </a:cubicBezTo>
                  <a:cubicBezTo>
                    <a:pt x="248779" y="411932"/>
                    <a:pt x="273650" y="482841"/>
                    <a:pt x="276296" y="505595"/>
                  </a:cubicBezTo>
                  <a:cubicBezTo>
                    <a:pt x="278942" y="528349"/>
                    <a:pt x="262538" y="543166"/>
                    <a:pt x="257246" y="515120"/>
                  </a:cubicBezTo>
                  <a:cubicBezTo>
                    <a:pt x="251954" y="487074"/>
                    <a:pt x="258304" y="400291"/>
                    <a:pt x="244546" y="337320"/>
                  </a:cubicBezTo>
                  <a:cubicBezTo>
                    <a:pt x="230788" y="274349"/>
                    <a:pt x="183692" y="174337"/>
                    <a:pt x="174696" y="137295"/>
                  </a:cubicBezTo>
                  <a:cubicBezTo>
                    <a:pt x="165700" y="100253"/>
                    <a:pt x="217029" y="134649"/>
                    <a:pt x="190571" y="115070"/>
                  </a:cubicBezTo>
                  <a:cubicBezTo>
                    <a:pt x="164113" y="95491"/>
                    <a:pt x="3775" y="8707"/>
                    <a:pt x="71" y="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9" name="フリーフォーム 2158">
              <a:extLst>
                <a:ext uri="{FF2B5EF4-FFF2-40B4-BE49-F238E27FC236}">
                  <a16:creationId xmlns:a16="http://schemas.microsoft.com/office/drawing/2014/main" id="{DC14DC8E-4ECD-6EF6-8B4E-3229ED9879BB}"/>
                </a:ext>
              </a:extLst>
            </p:cNvPr>
            <p:cNvSpPr/>
            <p:nvPr/>
          </p:nvSpPr>
          <p:spPr>
            <a:xfrm>
              <a:off x="4396492" y="6278854"/>
              <a:ext cx="185275" cy="360912"/>
            </a:xfrm>
            <a:custGeom>
              <a:avLst/>
              <a:gdLst>
                <a:gd name="connsiteX0" fmla="*/ 883 w 185275"/>
                <a:gd name="connsiteY0" fmla="*/ 131471 h 360912"/>
                <a:gd name="connsiteX1" fmla="*/ 131058 w 185275"/>
                <a:gd name="connsiteY1" fmla="*/ 1296 h 360912"/>
                <a:gd name="connsiteX2" fmla="*/ 89783 w 185275"/>
                <a:gd name="connsiteY2" fmla="*/ 71146 h 360912"/>
                <a:gd name="connsiteX3" fmla="*/ 112008 w 185275"/>
                <a:gd name="connsiteY3" fmla="*/ 175921 h 360912"/>
                <a:gd name="connsiteX4" fmla="*/ 102483 w 185275"/>
                <a:gd name="connsiteY4" fmla="*/ 179096 h 360912"/>
                <a:gd name="connsiteX5" fmla="*/ 99308 w 185275"/>
                <a:gd name="connsiteY5" fmla="*/ 248946 h 360912"/>
                <a:gd name="connsiteX6" fmla="*/ 185033 w 185275"/>
                <a:gd name="connsiteY6" fmla="*/ 360071 h 360912"/>
                <a:gd name="connsiteX7" fmla="*/ 124708 w 185275"/>
                <a:gd name="connsiteY7" fmla="*/ 296571 h 360912"/>
                <a:gd name="connsiteX8" fmla="*/ 112008 w 185275"/>
                <a:gd name="connsiteY8" fmla="*/ 233071 h 360912"/>
                <a:gd name="connsiteX9" fmla="*/ 105658 w 185275"/>
                <a:gd name="connsiteY9" fmla="*/ 198146 h 360912"/>
                <a:gd name="connsiteX10" fmla="*/ 73908 w 185275"/>
                <a:gd name="connsiteY10" fmla="*/ 26696 h 360912"/>
                <a:gd name="connsiteX11" fmla="*/ 883 w 185275"/>
                <a:gd name="connsiteY11" fmla="*/ 131471 h 36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275" h="360912">
                  <a:moveTo>
                    <a:pt x="883" y="131471"/>
                  </a:moveTo>
                  <a:cubicBezTo>
                    <a:pt x="10408" y="127238"/>
                    <a:pt x="116241" y="11350"/>
                    <a:pt x="131058" y="1296"/>
                  </a:cubicBezTo>
                  <a:cubicBezTo>
                    <a:pt x="145875" y="-8758"/>
                    <a:pt x="92958" y="42042"/>
                    <a:pt x="89783" y="71146"/>
                  </a:cubicBezTo>
                  <a:cubicBezTo>
                    <a:pt x="86608" y="100250"/>
                    <a:pt x="112008" y="175921"/>
                    <a:pt x="112008" y="175921"/>
                  </a:cubicBezTo>
                  <a:cubicBezTo>
                    <a:pt x="114125" y="193913"/>
                    <a:pt x="104600" y="166925"/>
                    <a:pt x="102483" y="179096"/>
                  </a:cubicBezTo>
                  <a:cubicBezTo>
                    <a:pt x="100366" y="191267"/>
                    <a:pt x="85550" y="218784"/>
                    <a:pt x="99308" y="248946"/>
                  </a:cubicBezTo>
                  <a:cubicBezTo>
                    <a:pt x="113066" y="279108"/>
                    <a:pt x="180800" y="352134"/>
                    <a:pt x="185033" y="360071"/>
                  </a:cubicBezTo>
                  <a:cubicBezTo>
                    <a:pt x="189266" y="368008"/>
                    <a:pt x="136879" y="317738"/>
                    <a:pt x="124708" y="296571"/>
                  </a:cubicBezTo>
                  <a:cubicBezTo>
                    <a:pt x="112537" y="275404"/>
                    <a:pt x="115183" y="249475"/>
                    <a:pt x="112008" y="233071"/>
                  </a:cubicBezTo>
                  <a:cubicBezTo>
                    <a:pt x="108833" y="216667"/>
                    <a:pt x="112008" y="232542"/>
                    <a:pt x="105658" y="198146"/>
                  </a:cubicBezTo>
                  <a:cubicBezTo>
                    <a:pt x="99308" y="163750"/>
                    <a:pt x="86079" y="44158"/>
                    <a:pt x="73908" y="26696"/>
                  </a:cubicBezTo>
                  <a:cubicBezTo>
                    <a:pt x="61737" y="9234"/>
                    <a:pt x="-8642" y="135704"/>
                    <a:pt x="883" y="1314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0" name="フリーフォーム 2159">
              <a:extLst>
                <a:ext uri="{FF2B5EF4-FFF2-40B4-BE49-F238E27FC236}">
                  <a16:creationId xmlns:a16="http://schemas.microsoft.com/office/drawing/2014/main" id="{0C52AAEA-87A5-267E-5552-A8580E9D4279}"/>
                </a:ext>
              </a:extLst>
            </p:cNvPr>
            <p:cNvSpPr/>
            <p:nvPr/>
          </p:nvSpPr>
          <p:spPr>
            <a:xfrm>
              <a:off x="4777819" y="6441534"/>
              <a:ext cx="451408" cy="440618"/>
            </a:xfrm>
            <a:custGeom>
              <a:avLst/>
              <a:gdLst>
                <a:gd name="connsiteX0" fmla="*/ 365681 w 451408"/>
                <a:gd name="connsiteY0" fmla="*/ 541 h 440618"/>
                <a:gd name="connsiteX1" fmla="*/ 445056 w 451408"/>
                <a:gd name="connsiteY1" fmla="*/ 152941 h 440618"/>
                <a:gd name="connsiteX2" fmla="*/ 346631 w 451408"/>
                <a:gd name="connsiteY2" fmla="*/ 337091 h 440618"/>
                <a:gd name="connsiteX3" fmla="*/ 406956 w 451408"/>
                <a:gd name="connsiteY3" fmla="*/ 337091 h 440618"/>
                <a:gd name="connsiteX4" fmla="*/ 324406 w 451408"/>
                <a:gd name="connsiteY4" fmla="*/ 419641 h 440618"/>
                <a:gd name="connsiteX5" fmla="*/ 273606 w 451408"/>
                <a:gd name="connsiteY5" fmla="*/ 429166 h 440618"/>
                <a:gd name="connsiteX6" fmla="*/ 225981 w 451408"/>
                <a:gd name="connsiteY6" fmla="*/ 432341 h 440618"/>
                <a:gd name="connsiteX7" fmla="*/ 105331 w 451408"/>
                <a:gd name="connsiteY7" fmla="*/ 381541 h 440618"/>
                <a:gd name="connsiteX8" fmla="*/ 76756 w 451408"/>
                <a:gd name="connsiteY8" fmla="*/ 349791 h 440618"/>
                <a:gd name="connsiteX9" fmla="*/ 41831 w 451408"/>
                <a:gd name="connsiteY9" fmla="*/ 295816 h 440618"/>
                <a:gd name="connsiteX10" fmla="*/ 556 w 451408"/>
                <a:gd name="connsiteY10" fmla="*/ 245016 h 440618"/>
                <a:gd name="connsiteX11" fmla="*/ 73581 w 451408"/>
                <a:gd name="connsiteY11" fmla="*/ 340266 h 440618"/>
                <a:gd name="connsiteX12" fmla="*/ 168831 w 451408"/>
                <a:gd name="connsiteY12" fmla="*/ 438691 h 440618"/>
                <a:gd name="connsiteX13" fmla="*/ 372031 w 451408"/>
                <a:gd name="connsiteY13" fmla="*/ 400591 h 440618"/>
                <a:gd name="connsiteX14" fmla="*/ 387906 w 451408"/>
                <a:gd name="connsiteY14" fmla="*/ 340266 h 440618"/>
                <a:gd name="connsiteX15" fmla="*/ 441881 w 451408"/>
                <a:gd name="connsiteY15" fmla="*/ 279941 h 440618"/>
                <a:gd name="connsiteX16" fmla="*/ 387906 w 451408"/>
                <a:gd name="connsiteY16" fmla="*/ 273591 h 440618"/>
                <a:gd name="connsiteX17" fmla="*/ 451406 w 451408"/>
                <a:gd name="connsiteY17" fmla="*/ 206916 h 440618"/>
                <a:gd name="connsiteX18" fmla="*/ 365681 w 451408"/>
                <a:gd name="connsiteY18" fmla="*/ 541 h 4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1408" h="440618">
                  <a:moveTo>
                    <a:pt x="365681" y="541"/>
                  </a:moveTo>
                  <a:cubicBezTo>
                    <a:pt x="364623" y="-8455"/>
                    <a:pt x="448231" y="96849"/>
                    <a:pt x="445056" y="152941"/>
                  </a:cubicBezTo>
                  <a:cubicBezTo>
                    <a:pt x="441881" y="209033"/>
                    <a:pt x="352981" y="306399"/>
                    <a:pt x="346631" y="337091"/>
                  </a:cubicBezTo>
                  <a:cubicBezTo>
                    <a:pt x="340281" y="367783"/>
                    <a:pt x="410660" y="323333"/>
                    <a:pt x="406956" y="337091"/>
                  </a:cubicBezTo>
                  <a:cubicBezTo>
                    <a:pt x="403252" y="350849"/>
                    <a:pt x="346631" y="404295"/>
                    <a:pt x="324406" y="419641"/>
                  </a:cubicBezTo>
                  <a:cubicBezTo>
                    <a:pt x="302181" y="434987"/>
                    <a:pt x="290010" y="427049"/>
                    <a:pt x="273606" y="429166"/>
                  </a:cubicBezTo>
                  <a:cubicBezTo>
                    <a:pt x="257202" y="431283"/>
                    <a:pt x="254027" y="440279"/>
                    <a:pt x="225981" y="432341"/>
                  </a:cubicBezTo>
                  <a:cubicBezTo>
                    <a:pt x="197935" y="424404"/>
                    <a:pt x="130202" y="395299"/>
                    <a:pt x="105331" y="381541"/>
                  </a:cubicBezTo>
                  <a:cubicBezTo>
                    <a:pt x="80460" y="367783"/>
                    <a:pt x="87339" y="364079"/>
                    <a:pt x="76756" y="349791"/>
                  </a:cubicBezTo>
                  <a:cubicBezTo>
                    <a:pt x="66173" y="335504"/>
                    <a:pt x="54531" y="313279"/>
                    <a:pt x="41831" y="295816"/>
                  </a:cubicBezTo>
                  <a:cubicBezTo>
                    <a:pt x="29131" y="278354"/>
                    <a:pt x="-4736" y="237608"/>
                    <a:pt x="556" y="245016"/>
                  </a:cubicBezTo>
                  <a:cubicBezTo>
                    <a:pt x="5848" y="252424"/>
                    <a:pt x="45535" y="307987"/>
                    <a:pt x="73581" y="340266"/>
                  </a:cubicBezTo>
                  <a:cubicBezTo>
                    <a:pt x="101627" y="372545"/>
                    <a:pt x="119089" y="428637"/>
                    <a:pt x="168831" y="438691"/>
                  </a:cubicBezTo>
                  <a:cubicBezTo>
                    <a:pt x="218573" y="448745"/>
                    <a:pt x="335519" y="416995"/>
                    <a:pt x="372031" y="400591"/>
                  </a:cubicBezTo>
                  <a:cubicBezTo>
                    <a:pt x="408543" y="384187"/>
                    <a:pt x="376264" y="360374"/>
                    <a:pt x="387906" y="340266"/>
                  </a:cubicBezTo>
                  <a:cubicBezTo>
                    <a:pt x="399548" y="320158"/>
                    <a:pt x="441881" y="291053"/>
                    <a:pt x="441881" y="279941"/>
                  </a:cubicBezTo>
                  <a:cubicBezTo>
                    <a:pt x="441881" y="268829"/>
                    <a:pt x="386319" y="285762"/>
                    <a:pt x="387906" y="273591"/>
                  </a:cubicBezTo>
                  <a:cubicBezTo>
                    <a:pt x="389493" y="261420"/>
                    <a:pt x="450877" y="250308"/>
                    <a:pt x="451406" y="206916"/>
                  </a:cubicBezTo>
                  <a:cubicBezTo>
                    <a:pt x="451935" y="163524"/>
                    <a:pt x="366739" y="9537"/>
                    <a:pt x="365681" y="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1" name="フリーフォーム 2160">
              <a:extLst>
                <a:ext uri="{FF2B5EF4-FFF2-40B4-BE49-F238E27FC236}">
                  <a16:creationId xmlns:a16="http://schemas.microsoft.com/office/drawing/2014/main" id="{050CF667-B43B-0243-FBFB-763FEE8C9685}"/>
                </a:ext>
              </a:extLst>
            </p:cNvPr>
            <p:cNvSpPr/>
            <p:nvPr/>
          </p:nvSpPr>
          <p:spPr>
            <a:xfrm>
              <a:off x="4857745" y="6832301"/>
              <a:ext cx="335890" cy="92374"/>
            </a:xfrm>
            <a:custGeom>
              <a:avLst/>
              <a:gdLst>
                <a:gd name="connsiteX0" fmla="*/ 5 w 335890"/>
                <a:gd name="connsiteY0" fmla="*/ 38399 h 92374"/>
                <a:gd name="connsiteX1" fmla="*/ 171455 w 335890"/>
                <a:gd name="connsiteY1" fmla="*/ 82849 h 92374"/>
                <a:gd name="connsiteX2" fmla="*/ 155580 w 335890"/>
                <a:gd name="connsiteY2" fmla="*/ 92374 h 92374"/>
                <a:gd name="connsiteX3" fmla="*/ 333380 w 335890"/>
                <a:gd name="connsiteY3" fmla="*/ 299 h 92374"/>
                <a:gd name="connsiteX4" fmla="*/ 257180 w 335890"/>
                <a:gd name="connsiteY4" fmla="*/ 63799 h 92374"/>
                <a:gd name="connsiteX5" fmla="*/ 215905 w 335890"/>
                <a:gd name="connsiteY5" fmla="*/ 89199 h 92374"/>
                <a:gd name="connsiteX6" fmla="*/ 165105 w 335890"/>
                <a:gd name="connsiteY6" fmla="*/ 82849 h 92374"/>
                <a:gd name="connsiteX7" fmla="*/ 177805 w 335890"/>
                <a:gd name="connsiteY7" fmla="*/ 79674 h 92374"/>
                <a:gd name="connsiteX8" fmla="*/ 5 w 335890"/>
                <a:gd name="connsiteY8" fmla="*/ 38399 h 9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890" h="92374">
                  <a:moveTo>
                    <a:pt x="5" y="38399"/>
                  </a:moveTo>
                  <a:cubicBezTo>
                    <a:pt x="-1053" y="38928"/>
                    <a:pt x="145526" y="73853"/>
                    <a:pt x="171455" y="82849"/>
                  </a:cubicBezTo>
                  <a:cubicBezTo>
                    <a:pt x="197384" y="91845"/>
                    <a:pt x="155580" y="92374"/>
                    <a:pt x="155580" y="92374"/>
                  </a:cubicBezTo>
                  <a:cubicBezTo>
                    <a:pt x="182568" y="78616"/>
                    <a:pt x="316447" y="5061"/>
                    <a:pt x="333380" y="299"/>
                  </a:cubicBezTo>
                  <a:cubicBezTo>
                    <a:pt x="350313" y="-4463"/>
                    <a:pt x="276759" y="48982"/>
                    <a:pt x="257180" y="63799"/>
                  </a:cubicBezTo>
                  <a:cubicBezTo>
                    <a:pt x="237601" y="78616"/>
                    <a:pt x="231251" y="86024"/>
                    <a:pt x="215905" y="89199"/>
                  </a:cubicBezTo>
                  <a:cubicBezTo>
                    <a:pt x="200559" y="92374"/>
                    <a:pt x="171455" y="84437"/>
                    <a:pt x="165105" y="82849"/>
                  </a:cubicBezTo>
                  <a:cubicBezTo>
                    <a:pt x="158755" y="81262"/>
                    <a:pt x="200559" y="86553"/>
                    <a:pt x="177805" y="79674"/>
                  </a:cubicBezTo>
                  <a:cubicBezTo>
                    <a:pt x="155051" y="72795"/>
                    <a:pt x="1063" y="37870"/>
                    <a:pt x="5" y="38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2" name="フリーフォーム 2161">
              <a:extLst>
                <a:ext uri="{FF2B5EF4-FFF2-40B4-BE49-F238E27FC236}">
                  <a16:creationId xmlns:a16="http://schemas.microsoft.com/office/drawing/2014/main" id="{DBCE5464-75F8-F8F0-4E49-F65E2C57E0DC}"/>
                </a:ext>
              </a:extLst>
            </p:cNvPr>
            <p:cNvSpPr/>
            <p:nvPr/>
          </p:nvSpPr>
          <p:spPr>
            <a:xfrm>
              <a:off x="4834953" y="6715778"/>
              <a:ext cx="390055" cy="314887"/>
            </a:xfrm>
            <a:custGeom>
              <a:avLst/>
              <a:gdLst>
                <a:gd name="connsiteX0" fmla="*/ 387922 w 390055"/>
                <a:gd name="connsiteY0" fmla="*/ 2522 h 314887"/>
                <a:gd name="connsiteX1" fmla="*/ 324422 w 390055"/>
                <a:gd name="connsiteY1" fmla="*/ 129522 h 314887"/>
                <a:gd name="connsiteX2" fmla="*/ 337122 w 390055"/>
                <a:gd name="connsiteY2" fmla="*/ 224772 h 314887"/>
                <a:gd name="connsiteX3" fmla="*/ 149797 w 390055"/>
                <a:gd name="connsiteY3" fmla="*/ 310497 h 314887"/>
                <a:gd name="connsiteX4" fmla="*/ 178372 w 390055"/>
                <a:gd name="connsiteY4" fmla="*/ 300972 h 314887"/>
                <a:gd name="connsiteX5" fmla="*/ 95822 w 390055"/>
                <a:gd name="connsiteY5" fmla="*/ 288272 h 314887"/>
                <a:gd name="connsiteX6" fmla="*/ 38672 w 390055"/>
                <a:gd name="connsiteY6" fmla="*/ 250172 h 314887"/>
                <a:gd name="connsiteX7" fmla="*/ 6922 w 390055"/>
                <a:gd name="connsiteY7" fmla="*/ 246997 h 314887"/>
                <a:gd name="connsiteX8" fmla="*/ 572 w 390055"/>
                <a:gd name="connsiteY8" fmla="*/ 12047 h 314887"/>
                <a:gd name="connsiteX9" fmla="*/ 16447 w 390055"/>
                <a:gd name="connsiteY9" fmla="*/ 177147 h 314887"/>
                <a:gd name="connsiteX10" fmla="*/ 10097 w 390055"/>
                <a:gd name="connsiteY10" fmla="*/ 253347 h 314887"/>
                <a:gd name="connsiteX11" fmla="*/ 32322 w 390055"/>
                <a:gd name="connsiteY11" fmla="*/ 205722 h 314887"/>
                <a:gd name="connsiteX12" fmla="*/ 159322 w 390055"/>
                <a:gd name="connsiteY12" fmla="*/ 294622 h 314887"/>
                <a:gd name="connsiteX13" fmla="*/ 340297 w 390055"/>
                <a:gd name="connsiteY13" fmla="*/ 234297 h 314887"/>
                <a:gd name="connsiteX14" fmla="*/ 330772 w 390055"/>
                <a:gd name="connsiteY14" fmla="*/ 215247 h 314887"/>
                <a:gd name="connsiteX15" fmla="*/ 321247 w 390055"/>
                <a:gd name="connsiteY15" fmla="*/ 154922 h 314887"/>
                <a:gd name="connsiteX16" fmla="*/ 368872 w 390055"/>
                <a:gd name="connsiteY16" fmla="*/ 53322 h 314887"/>
                <a:gd name="connsiteX17" fmla="*/ 387922 w 390055"/>
                <a:gd name="connsiteY17" fmla="*/ 2522 h 31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055" h="314887">
                  <a:moveTo>
                    <a:pt x="387922" y="2522"/>
                  </a:moveTo>
                  <a:cubicBezTo>
                    <a:pt x="380514" y="15222"/>
                    <a:pt x="332889" y="92480"/>
                    <a:pt x="324422" y="129522"/>
                  </a:cubicBezTo>
                  <a:cubicBezTo>
                    <a:pt x="315955" y="166564"/>
                    <a:pt x="366226" y="194610"/>
                    <a:pt x="337122" y="224772"/>
                  </a:cubicBezTo>
                  <a:cubicBezTo>
                    <a:pt x="308018" y="254934"/>
                    <a:pt x="176255" y="297797"/>
                    <a:pt x="149797" y="310497"/>
                  </a:cubicBezTo>
                  <a:cubicBezTo>
                    <a:pt x="123339" y="323197"/>
                    <a:pt x="187368" y="304676"/>
                    <a:pt x="178372" y="300972"/>
                  </a:cubicBezTo>
                  <a:cubicBezTo>
                    <a:pt x="169376" y="297268"/>
                    <a:pt x="119105" y="296739"/>
                    <a:pt x="95822" y="288272"/>
                  </a:cubicBezTo>
                  <a:cubicBezTo>
                    <a:pt x="72539" y="279805"/>
                    <a:pt x="53489" y="257051"/>
                    <a:pt x="38672" y="250172"/>
                  </a:cubicBezTo>
                  <a:cubicBezTo>
                    <a:pt x="23855" y="243293"/>
                    <a:pt x="13272" y="286684"/>
                    <a:pt x="6922" y="246997"/>
                  </a:cubicBezTo>
                  <a:cubicBezTo>
                    <a:pt x="572" y="207310"/>
                    <a:pt x="-1015" y="23689"/>
                    <a:pt x="572" y="12047"/>
                  </a:cubicBezTo>
                  <a:cubicBezTo>
                    <a:pt x="2159" y="405"/>
                    <a:pt x="14859" y="136930"/>
                    <a:pt x="16447" y="177147"/>
                  </a:cubicBezTo>
                  <a:cubicBezTo>
                    <a:pt x="18035" y="217364"/>
                    <a:pt x="7451" y="248585"/>
                    <a:pt x="10097" y="253347"/>
                  </a:cubicBezTo>
                  <a:cubicBezTo>
                    <a:pt x="12743" y="258109"/>
                    <a:pt x="7451" y="198843"/>
                    <a:pt x="32322" y="205722"/>
                  </a:cubicBezTo>
                  <a:cubicBezTo>
                    <a:pt x="57193" y="212601"/>
                    <a:pt x="107993" y="289860"/>
                    <a:pt x="159322" y="294622"/>
                  </a:cubicBezTo>
                  <a:cubicBezTo>
                    <a:pt x="210651" y="299384"/>
                    <a:pt x="311722" y="247526"/>
                    <a:pt x="340297" y="234297"/>
                  </a:cubicBezTo>
                  <a:cubicBezTo>
                    <a:pt x="368872" y="221068"/>
                    <a:pt x="333947" y="228476"/>
                    <a:pt x="330772" y="215247"/>
                  </a:cubicBezTo>
                  <a:cubicBezTo>
                    <a:pt x="327597" y="202018"/>
                    <a:pt x="314897" y="181909"/>
                    <a:pt x="321247" y="154922"/>
                  </a:cubicBezTo>
                  <a:cubicBezTo>
                    <a:pt x="327597" y="127935"/>
                    <a:pt x="355643" y="78722"/>
                    <a:pt x="368872" y="53322"/>
                  </a:cubicBezTo>
                  <a:cubicBezTo>
                    <a:pt x="382101" y="27922"/>
                    <a:pt x="395330" y="-10178"/>
                    <a:pt x="387922" y="2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3" name="フリーフォーム 2162">
              <a:extLst>
                <a:ext uri="{FF2B5EF4-FFF2-40B4-BE49-F238E27FC236}">
                  <a16:creationId xmlns:a16="http://schemas.microsoft.com/office/drawing/2014/main" id="{D6782A46-1048-6AB0-8022-30FAC5F8A1FA}"/>
                </a:ext>
              </a:extLst>
            </p:cNvPr>
            <p:cNvSpPr/>
            <p:nvPr/>
          </p:nvSpPr>
          <p:spPr>
            <a:xfrm>
              <a:off x="4927486" y="6914944"/>
              <a:ext cx="238252" cy="73231"/>
            </a:xfrm>
            <a:custGeom>
              <a:avLst/>
              <a:gdLst>
                <a:gd name="connsiteX0" fmla="*/ 114 w 238252"/>
                <a:gd name="connsiteY0" fmla="*/ 206 h 73231"/>
                <a:gd name="connsiteX1" fmla="*/ 117589 w 238252"/>
                <a:gd name="connsiteY1" fmla="*/ 60531 h 73231"/>
                <a:gd name="connsiteX2" fmla="*/ 63614 w 238252"/>
                <a:gd name="connsiteY2" fmla="*/ 73231 h 73231"/>
                <a:gd name="connsiteX3" fmla="*/ 238239 w 238252"/>
                <a:gd name="connsiteY3" fmla="*/ 31956 h 73231"/>
                <a:gd name="connsiteX4" fmla="*/ 73139 w 238252"/>
                <a:gd name="connsiteY4" fmla="*/ 60531 h 73231"/>
                <a:gd name="connsiteX5" fmla="*/ 95364 w 238252"/>
                <a:gd name="connsiteY5" fmla="*/ 41481 h 73231"/>
                <a:gd name="connsiteX6" fmla="*/ 114 w 238252"/>
                <a:gd name="connsiteY6" fmla="*/ 206 h 7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252" h="73231">
                  <a:moveTo>
                    <a:pt x="114" y="206"/>
                  </a:moveTo>
                  <a:cubicBezTo>
                    <a:pt x="3818" y="3381"/>
                    <a:pt x="107006" y="48360"/>
                    <a:pt x="117589" y="60531"/>
                  </a:cubicBezTo>
                  <a:cubicBezTo>
                    <a:pt x="128172" y="72702"/>
                    <a:pt x="63614" y="73231"/>
                    <a:pt x="63614" y="73231"/>
                  </a:cubicBezTo>
                  <a:cubicBezTo>
                    <a:pt x="83722" y="68469"/>
                    <a:pt x="236651" y="34073"/>
                    <a:pt x="238239" y="31956"/>
                  </a:cubicBezTo>
                  <a:cubicBezTo>
                    <a:pt x="239827" y="29839"/>
                    <a:pt x="96952" y="58943"/>
                    <a:pt x="73139" y="60531"/>
                  </a:cubicBezTo>
                  <a:cubicBezTo>
                    <a:pt x="49326" y="62119"/>
                    <a:pt x="107006" y="51535"/>
                    <a:pt x="95364" y="41481"/>
                  </a:cubicBezTo>
                  <a:cubicBezTo>
                    <a:pt x="83722" y="31427"/>
                    <a:pt x="-3590" y="-2969"/>
                    <a:pt x="114" y="2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4" name="フリーフォーム 2163">
              <a:extLst>
                <a:ext uri="{FF2B5EF4-FFF2-40B4-BE49-F238E27FC236}">
                  <a16:creationId xmlns:a16="http://schemas.microsoft.com/office/drawing/2014/main" id="{D88A0562-D862-431D-F239-CA631A71320E}"/>
                </a:ext>
              </a:extLst>
            </p:cNvPr>
            <p:cNvSpPr/>
            <p:nvPr/>
          </p:nvSpPr>
          <p:spPr>
            <a:xfrm>
              <a:off x="4813248" y="6899724"/>
              <a:ext cx="104851" cy="720381"/>
            </a:xfrm>
            <a:custGeom>
              <a:avLst/>
              <a:gdLst>
                <a:gd name="connsiteX0" fmla="*/ 52 w 104851"/>
                <a:gd name="connsiteY0" fmla="*/ 2726 h 720381"/>
                <a:gd name="connsiteX1" fmla="*/ 88952 w 104851"/>
                <a:gd name="connsiteY1" fmla="*/ 155126 h 720381"/>
                <a:gd name="connsiteX2" fmla="*/ 69902 w 104851"/>
                <a:gd name="connsiteY2" fmla="*/ 240851 h 720381"/>
                <a:gd name="connsiteX3" fmla="*/ 104827 w 104851"/>
                <a:gd name="connsiteY3" fmla="*/ 313876 h 720381"/>
                <a:gd name="connsiteX4" fmla="*/ 63552 w 104851"/>
                <a:gd name="connsiteY4" fmla="*/ 463101 h 720381"/>
                <a:gd name="connsiteX5" fmla="*/ 60377 w 104851"/>
                <a:gd name="connsiteY5" fmla="*/ 532951 h 720381"/>
                <a:gd name="connsiteX6" fmla="*/ 95302 w 104851"/>
                <a:gd name="connsiteY6" fmla="*/ 717101 h 720381"/>
                <a:gd name="connsiteX7" fmla="*/ 73077 w 104851"/>
                <a:gd name="connsiteY7" fmla="*/ 640901 h 720381"/>
                <a:gd name="connsiteX8" fmla="*/ 47677 w 104851"/>
                <a:gd name="connsiteY8" fmla="*/ 513901 h 720381"/>
                <a:gd name="connsiteX9" fmla="*/ 95302 w 104851"/>
                <a:gd name="connsiteY9" fmla="*/ 313876 h 720381"/>
                <a:gd name="connsiteX10" fmla="*/ 79427 w 104851"/>
                <a:gd name="connsiteY10" fmla="*/ 155126 h 720381"/>
                <a:gd name="connsiteX11" fmla="*/ 98477 w 104851"/>
                <a:gd name="connsiteY11" fmla="*/ 148776 h 720381"/>
                <a:gd name="connsiteX12" fmla="*/ 76252 w 104851"/>
                <a:gd name="connsiteY12" fmla="*/ 63051 h 720381"/>
                <a:gd name="connsiteX13" fmla="*/ 52 w 104851"/>
                <a:gd name="connsiteY13" fmla="*/ 2726 h 72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851" h="720381">
                  <a:moveTo>
                    <a:pt x="52" y="2726"/>
                  </a:moveTo>
                  <a:cubicBezTo>
                    <a:pt x="2169" y="18072"/>
                    <a:pt x="77310" y="115439"/>
                    <a:pt x="88952" y="155126"/>
                  </a:cubicBezTo>
                  <a:cubicBezTo>
                    <a:pt x="100594" y="194814"/>
                    <a:pt x="67256" y="214393"/>
                    <a:pt x="69902" y="240851"/>
                  </a:cubicBezTo>
                  <a:cubicBezTo>
                    <a:pt x="72548" y="267309"/>
                    <a:pt x="105885" y="276834"/>
                    <a:pt x="104827" y="313876"/>
                  </a:cubicBezTo>
                  <a:cubicBezTo>
                    <a:pt x="103769" y="350918"/>
                    <a:pt x="70960" y="426589"/>
                    <a:pt x="63552" y="463101"/>
                  </a:cubicBezTo>
                  <a:cubicBezTo>
                    <a:pt x="56144" y="499613"/>
                    <a:pt x="55085" y="490618"/>
                    <a:pt x="60377" y="532951"/>
                  </a:cubicBezTo>
                  <a:cubicBezTo>
                    <a:pt x="65669" y="575284"/>
                    <a:pt x="93185" y="699109"/>
                    <a:pt x="95302" y="717101"/>
                  </a:cubicBezTo>
                  <a:cubicBezTo>
                    <a:pt x="97419" y="735093"/>
                    <a:pt x="81015" y="674768"/>
                    <a:pt x="73077" y="640901"/>
                  </a:cubicBezTo>
                  <a:cubicBezTo>
                    <a:pt x="65140" y="607034"/>
                    <a:pt x="43973" y="568405"/>
                    <a:pt x="47677" y="513901"/>
                  </a:cubicBezTo>
                  <a:cubicBezTo>
                    <a:pt x="51381" y="459397"/>
                    <a:pt x="90010" y="373672"/>
                    <a:pt x="95302" y="313876"/>
                  </a:cubicBezTo>
                  <a:cubicBezTo>
                    <a:pt x="100594" y="254080"/>
                    <a:pt x="78898" y="182643"/>
                    <a:pt x="79427" y="155126"/>
                  </a:cubicBezTo>
                  <a:cubicBezTo>
                    <a:pt x="79956" y="127609"/>
                    <a:pt x="99006" y="164122"/>
                    <a:pt x="98477" y="148776"/>
                  </a:cubicBezTo>
                  <a:cubicBezTo>
                    <a:pt x="97948" y="133430"/>
                    <a:pt x="92127" y="85276"/>
                    <a:pt x="76252" y="63051"/>
                  </a:cubicBezTo>
                  <a:cubicBezTo>
                    <a:pt x="60377" y="40826"/>
                    <a:pt x="-2065" y="-12620"/>
                    <a:pt x="52" y="27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5" name="フリーフォーム 2164">
              <a:extLst>
                <a:ext uri="{FF2B5EF4-FFF2-40B4-BE49-F238E27FC236}">
                  <a16:creationId xmlns:a16="http://schemas.microsoft.com/office/drawing/2014/main" id="{B3CB2328-0C12-9F4E-8ACD-D30871CAC493}"/>
                </a:ext>
              </a:extLst>
            </p:cNvPr>
            <p:cNvSpPr/>
            <p:nvPr/>
          </p:nvSpPr>
          <p:spPr>
            <a:xfrm>
              <a:off x="5119685" y="6895953"/>
              <a:ext cx="100660" cy="398535"/>
            </a:xfrm>
            <a:custGeom>
              <a:avLst/>
              <a:gdLst>
                <a:gd name="connsiteX0" fmla="*/ 100015 w 100660"/>
                <a:gd name="connsiteY0" fmla="*/ 147 h 398535"/>
                <a:gd name="connsiteX1" fmla="*/ 46040 w 100660"/>
                <a:gd name="connsiteY1" fmla="*/ 136672 h 398535"/>
                <a:gd name="connsiteX2" fmla="*/ 84140 w 100660"/>
                <a:gd name="connsiteY2" fmla="*/ 231922 h 398535"/>
                <a:gd name="connsiteX3" fmla="*/ 26990 w 100660"/>
                <a:gd name="connsiteY3" fmla="*/ 397022 h 398535"/>
                <a:gd name="connsiteX4" fmla="*/ 49215 w 100660"/>
                <a:gd name="connsiteY4" fmla="*/ 304947 h 398535"/>
                <a:gd name="connsiteX5" fmla="*/ 26990 w 100660"/>
                <a:gd name="connsiteY5" fmla="*/ 155722 h 398535"/>
                <a:gd name="connsiteX6" fmla="*/ 36515 w 100660"/>
                <a:gd name="connsiteY6" fmla="*/ 184297 h 398535"/>
                <a:gd name="connsiteX7" fmla="*/ 1590 w 100660"/>
                <a:gd name="connsiteY7" fmla="*/ 111272 h 398535"/>
                <a:gd name="connsiteX8" fmla="*/ 100015 w 100660"/>
                <a:gd name="connsiteY8" fmla="*/ 147 h 3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660" h="398535">
                  <a:moveTo>
                    <a:pt x="100015" y="147"/>
                  </a:moveTo>
                  <a:cubicBezTo>
                    <a:pt x="107423" y="4380"/>
                    <a:pt x="48686" y="98043"/>
                    <a:pt x="46040" y="136672"/>
                  </a:cubicBezTo>
                  <a:cubicBezTo>
                    <a:pt x="43394" y="175301"/>
                    <a:pt x="87315" y="188530"/>
                    <a:pt x="84140" y="231922"/>
                  </a:cubicBezTo>
                  <a:cubicBezTo>
                    <a:pt x="80965" y="275314"/>
                    <a:pt x="32811" y="384851"/>
                    <a:pt x="26990" y="397022"/>
                  </a:cubicBezTo>
                  <a:cubicBezTo>
                    <a:pt x="21169" y="409193"/>
                    <a:pt x="49215" y="345164"/>
                    <a:pt x="49215" y="304947"/>
                  </a:cubicBezTo>
                  <a:cubicBezTo>
                    <a:pt x="49215" y="264730"/>
                    <a:pt x="29107" y="175830"/>
                    <a:pt x="26990" y="155722"/>
                  </a:cubicBezTo>
                  <a:cubicBezTo>
                    <a:pt x="24873" y="135614"/>
                    <a:pt x="40748" y="191705"/>
                    <a:pt x="36515" y="184297"/>
                  </a:cubicBezTo>
                  <a:cubicBezTo>
                    <a:pt x="32282" y="176889"/>
                    <a:pt x="-8464" y="138789"/>
                    <a:pt x="1590" y="111272"/>
                  </a:cubicBezTo>
                  <a:cubicBezTo>
                    <a:pt x="11644" y="83755"/>
                    <a:pt x="92607" y="-4086"/>
                    <a:pt x="10001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6" name="フリーフォーム 2165">
              <a:extLst>
                <a:ext uri="{FF2B5EF4-FFF2-40B4-BE49-F238E27FC236}">
                  <a16:creationId xmlns:a16="http://schemas.microsoft.com/office/drawing/2014/main" id="{1F926FF0-7E51-DE63-0779-FDF1DAAB5D4C}"/>
                </a:ext>
              </a:extLst>
            </p:cNvPr>
            <p:cNvSpPr/>
            <p:nvPr/>
          </p:nvSpPr>
          <p:spPr>
            <a:xfrm>
              <a:off x="4870450" y="6984853"/>
              <a:ext cx="242850" cy="562122"/>
            </a:xfrm>
            <a:custGeom>
              <a:avLst/>
              <a:gdLst>
                <a:gd name="connsiteX0" fmla="*/ 79375 w 242850"/>
                <a:gd name="connsiteY0" fmla="*/ 147 h 562122"/>
                <a:gd name="connsiteX1" fmla="*/ 123825 w 242850"/>
                <a:gd name="connsiteY1" fmla="*/ 127147 h 562122"/>
                <a:gd name="connsiteX2" fmla="*/ 241300 w 242850"/>
                <a:gd name="connsiteY2" fmla="*/ 120797 h 562122"/>
                <a:gd name="connsiteX3" fmla="*/ 193675 w 242850"/>
                <a:gd name="connsiteY3" fmla="*/ 171597 h 562122"/>
                <a:gd name="connsiteX4" fmla="*/ 231775 w 242850"/>
                <a:gd name="connsiteY4" fmla="*/ 187472 h 562122"/>
                <a:gd name="connsiteX5" fmla="*/ 127000 w 242850"/>
                <a:gd name="connsiteY5" fmla="*/ 266847 h 562122"/>
                <a:gd name="connsiteX6" fmla="*/ 184150 w 242850"/>
                <a:gd name="connsiteY6" fmla="*/ 409722 h 562122"/>
                <a:gd name="connsiteX7" fmla="*/ 241300 w 242850"/>
                <a:gd name="connsiteY7" fmla="*/ 539897 h 562122"/>
                <a:gd name="connsiteX8" fmla="*/ 184150 w 242850"/>
                <a:gd name="connsiteY8" fmla="*/ 422422 h 562122"/>
                <a:gd name="connsiteX9" fmla="*/ 98425 w 242850"/>
                <a:gd name="connsiteY9" fmla="*/ 390672 h 562122"/>
                <a:gd name="connsiteX10" fmla="*/ 0 w 242850"/>
                <a:gd name="connsiteY10" fmla="*/ 562122 h 562122"/>
                <a:gd name="connsiteX11" fmla="*/ 98425 w 242850"/>
                <a:gd name="connsiteY11" fmla="*/ 390672 h 562122"/>
                <a:gd name="connsiteX12" fmla="*/ 104775 w 242850"/>
                <a:gd name="connsiteY12" fmla="*/ 339872 h 562122"/>
                <a:gd name="connsiteX13" fmla="*/ 120650 w 242850"/>
                <a:gd name="connsiteY13" fmla="*/ 184297 h 562122"/>
                <a:gd name="connsiteX14" fmla="*/ 193675 w 242850"/>
                <a:gd name="connsiteY14" fmla="*/ 162072 h 562122"/>
                <a:gd name="connsiteX15" fmla="*/ 168275 w 242850"/>
                <a:gd name="connsiteY15" fmla="*/ 155722 h 562122"/>
                <a:gd name="connsiteX16" fmla="*/ 79375 w 242850"/>
                <a:gd name="connsiteY16" fmla="*/ 147 h 56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50" h="562122">
                  <a:moveTo>
                    <a:pt x="79375" y="147"/>
                  </a:moveTo>
                  <a:cubicBezTo>
                    <a:pt x="71967" y="-4616"/>
                    <a:pt x="96838" y="107039"/>
                    <a:pt x="123825" y="127147"/>
                  </a:cubicBezTo>
                  <a:cubicBezTo>
                    <a:pt x="150813" y="147255"/>
                    <a:pt x="229658" y="113389"/>
                    <a:pt x="241300" y="120797"/>
                  </a:cubicBezTo>
                  <a:cubicBezTo>
                    <a:pt x="252942" y="128205"/>
                    <a:pt x="195262" y="160485"/>
                    <a:pt x="193675" y="171597"/>
                  </a:cubicBezTo>
                  <a:cubicBezTo>
                    <a:pt x="192088" y="182709"/>
                    <a:pt x="242888" y="171597"/>
                    <a:pt x="231775" y="187472"/>
                  </a:cubicBezTo>
                  <a:cubicBezTo>
                    <a:pt x="220663" y="203347"/>
                    <a:pt x="134938" y="229805"/>
                    <a:pt x="127000" y="266847"/>
                  </a:cubicBezTo>
                  <a:cubicBezTo>
                    <a:pt x="119063" y="303889"/>
                    <a:pt x="165100" y="364214"/>
                    <a:pt x="184150" y="409722"/>
                  </a:cubicBezTo>
                  <a:cubicBezTo>
                    <a:pt x="203200" y="455230"/>
                    <a:pt x="241300" y="537780"/>
                    <a:pt x="241300" y="539897"/>
                  </a:cubicBezTo>
                  <a:cubicBezTo>
                    <a:pt x="241300" y="542014"/>
                    <a:pt x="207962" y="447293"/>
                    <a:pt x="184150" y="422422"/>
                  </a:cubicBezTo>
                  <a:cubicBezTo>
                    <a:pt x="160338" y="397551"/>
                    <a:pt x="129117" y="367389"/>
                    <a:pt x="98425" y="390672"/>
                  </a:cubicBezTo>
                  <a:cubicBezTo>
                    <a:pt x="67733" y="413955"/>
                    <a:pt x="0" y="562122"/>
                    <a:pt x="0" y="562122"/>
                  </a:cubicBezTo>
                  <a:cubicBezTo>
                    <a:pt x="0" y="562122"/>
                    <a:pt x="80963" y="427714"/>
                    <a:pt x="98425" y="390672"/>
                  </a:cubicBezTo>
                  <a:cubicBezTo>
                    <a:pt x="115887" y="353630"/>
                    <a:pt x="101071" y="374268"/>
                    <a:pt x="104775" y="339872"/>
                  </a:cubicBezTo>
                  <a:cubicBezTo>
                    <a:pt x="108479" y="305476"/>
                    <a:pt x="105833" y="213930"/>
                    <a:pt x="120650" y="184297"/>
                  </a:cubicBezTo>
                  <a:cubicBezTo>
                    <a:pt x="135467" y="154664"/>
                    <a:pt x="185738" y="166835"/>
                    <a:pt x="193675" y="162072"/>
                  </a:cubicBezTo>
                  <a:cubicBezTo>
                    <a:pt x="201613" y="157310"/>
                    <a:pt x="184679" y="179534"/>
                    <a:pt x="168275" y="155722"/>
                  </a:cubicBezTo>
                  <a:cubicBezTo>
                    <a:pt x="151871" y="131910"/>
                    <a:pt x="86783" y="4910"/>
                    <a:pt x="79375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7" name="フリーフォーム 2166">
              <a:extLst>
                <a:ext uri="{FF2B5EF4-FFF2-40B4-BE49-F238E27FC236}">
                  <a16:creationId xmlns:a16="http://schemas.microsoft.com/office/drawing/2014/main" id="{7BFA6ECF-EB9B-34B9-97F8-8B84610B8A67}"/>
                </a:ext>
              </a:extLst>
            </p:cNvPr>
            <p:cNvSpPr/>
            <p:nvPr/>
          </p:nvSpPr>
          <p:spPr>
            <a:xfrm>
              <a:off x="4848935" y="6958306"/>
              <a:ext cx="257528" cy="592041"/>
            </a:xfrm>
            <a:custGeom>
              <a:avLst/>
              <a:gdLst>
                <a:gd name="connsiteX0" fmla="*/ 40565 w 257528"/>
                <a:gd name="connsiteY0" fmla="*/ 1294 h 592041"/>
                <a:gd name="connsiteX1" fmla="*/ 107240 w 257528"/>
                <a:gd name="connsiteY1" fmla="*/ 194969 h 592041"/>
                <a:gd name="connsiteX2" fmla="*/ 110415 w 257528"/>
                <a:gd name="connsiteY2" fmla="*/ 366419 h 592041"/>
                <a:gd name="connsiteX3" fmla="*/ 135815 w 257528"/>
                <a:gd name="connsiteY3" fmla="*/ 385469 h 592041"/>
                <a:gd name="connsiteX4" fmla="*/ 65965 w 257528"/>
                <a:gd name="connsiteY4" fmla="*/ 423569 h 592041"/>
                <a:gd name="connsiteX5" fmla="*/ 50090 w 257528"/>
                <a:gd name="connsiteY5" fmla="*/ 591844 h 592041"/>
                <a:gd name="connsiteX6" fmla="*/ 8815 w 257528"/>
                <a:gd name="connsiteY6" fmla="*/ 455319 h 592041"/>
                <a:gd name="connsiteX7" fmla="*/ 240590 w 257528"/>
                <a:gd name="connsiteY7" fmla="*/ 356894 h 592041"/>
                <a:gd name="connsiteX8" fmla="*/ 224715 w 257528"/>
                <a:gd name="connsiteY8" fmla="*/ 350544 h 592041"/>
                <a:gd name="connsiteX9" fmla="*/ 104065 w 257528"/>
                <a:gd name="connsiteY9" fmla="*/ 121944 h 592041"/>
                <a:gd name="connsiteX10" fmla="*/ 40565 w 257528"/>
                <a:gd name="connsiteY10" fmla="*/ 1294 h 59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528" h="592041">
                  <a:moveTo>
                    <a:pt x="40565" y="1294"/>
                  </a:moveTo>
                  <a:cubicBezTo>
                    <a:pt x="41094" y="13465"/>
                    <a:pt x="95598" y="134115"/>
                    <a:pt x="107240" y="194969"/>
                  </a:cubicBezTo>
                  <a:cubicBezTo>
                    <a:pt x="118882" y="255823"/>
                    <a:pt x="105653" y="334669"/>
                    <a:pt x="110415" y="366419"/>
                  </a:cubicBezTo>
                  <a:cubicBezTo>
                    <a:pt x="115177" y="398169"/>
                    <a:pt x="143223" y="375944"/>
                    <a:pt x="135815" y="385469"/>
                  </a:cubicBezTo>
                  <a:cubicBezTo>
                    <a:pt x="128407" y="394994"/>
                    <a:pt x="80253" y="389173"/>
                    <a:pt x="65965" y="423569"/>
                  </a:cubicBezTo>
                  <a:cubicBezTo>
                    <a:pt x="51678" y="457965"/>
                    <a:pt x="59615" y="586552"/>
                    <a:pt x="50090" y="591844"/>
                  </a:cubicBezTo>
                  <a:cubicBezTo>
                    <a:pt x="40565" y="597136"/>
                    <a:pt x="-22935" y="494477"/>
                    <a:pt x="8815" y="455319"/>
                  </a:cubicBezTo>
                  <a:cubicBezTo>
                    <a:pt x="40565" y="416161"/>
                    <a:pt x="204607" y="374356"/>
                    <a:pt x="240590" y="356894"/>
                  </a:cubicBezTo>
                  <a:cubicBezTo>
                    <a:pt x="276573" y="339432"/>
                    <a:pt x="247469" y="389702"/>
                    <a:pt x="224715" y="350544"/>
                  </a:cubicBezTo>
                  <a:cubicBezTo>
                    <a:pt x="201961" y="311386"/>
                    <a:pt x="137403" y="178565"/>
                    <a:pt x="104065" y="121944"/>
                  </a:cubicBezTo>
                  <a:cubicBezTo>
                    <a:pt x="70727" y="65323"/>
                    <a:pt x="40036" y="-10877"/>
                    <a:pt x="40565" y="1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8" name="フリーフォーム 2167">
              <a:extLst>
                <a:ext uri="{FF2B5EF4-FFF2-40B4-BE49-F238E27FC236}">
                  <a16:creationId xmlns:a16="http://schemas.microsoft.com/office/drawing/2014/main" id="{4E5BC1B1-5C8B-B5F2-4BF4-DAD762D42B86}"/>
                </a:ext>
              </a:extLst>
            </p:cNvPr>
            <p:cNvSpPr/>
            <p:nvPr/>
          </p:nvSpPr>
          <p:spPr>
            <a:xfrm>
              <a:off x="4879489" y="6947038"/>
              <a:ext cx="483596" cy="665360"/>
            </a:xfrm>
            <a:custGeom>
              <a:avLst/>
              <a:gdLst>
                <a:gd name="connsiteX0" fmla="*/ 238611 w 483596"/>
                <a:gd name="connsiteY0" fmla="*/ 168137 h 665360"/>
                <a:gd name="connsiteX1" fmla="*/ 381486 w 483596"/>
                <a:gd name="connsiteY1" fmla="*/ 44312 h 665360"/>
                <a:gd name="connsiteX2" fmla="*/ 356086 w 483596"/>
                <a:gd name="connsiteY2" fmla="*/ 12562 h 665360"/>
                <a:gd name="connsiteX3" fmla="*/ 441811 w 483596"/>
                <a:gd name="connsiteY3" fmla="*/ 25262 h 665360"/>
                <a:gd name="connsiteX4" fmla="*/ 448161 w 483596"/>
                <a:gd name="connsiteY4" fmla="*/ 63362 h 665360"/>
                <a:gd name="connsiteX5" fmla="*/ 470386 w 483596"/>
                <a:gd name="connsiteY5" fmla="*/ 231637 h 665360"/>
                <a:gd name="connsiteX6" fmla="*/ 448161 w 483596"/>
                <a:gd name="connsiteY6" fmla="*/ 314187 h 665360"/>
                <a:gd name="connsiteX7" fmla="*/ 333861 w 483596"/>
                <a:gd name="connsiteY7" fmla="*/ 441187 h 665360"/>
                <a:gd name="connsiteX8" fmla="*/ 267186 w 483596"/>
                <a:gd name="connsiteY8" fmla="*/ 609462 h 665360"/>
                <a:gd name="connsiteX9" fmla="*/ 216386 w 483596"/>
                <a:gd name="connsiteY9" fmla="*/ 641212 h 665360"/>
                <a:gd name="connsiteX10" fmla="*/ 486 w 483596"/>
                <a:gd name="connsiteY10" fmla="*/ 663437 h 665360"/>
                <a:gd name="connsiteX11" fmla="*/ 283061 w 483596"/>
                <a:gd name="connsiteY11" fmla="*/ 590412 h 665360"/>
                <a:gd name="connsiteX12" fmla="*/ 413236 w 483596"/>
                <a:gd name="connsiteY12" fmla="*/ 342762 h 665360"/>
                <a:gd name="connsiteX13" fmla="*/ 483086 w 483596"/>
                <a:gd name="connsiteY13" fmla="*/ 218937 h 665360"/>
                <a:gd name="connsiteX14" fmla="*/ 438636 w 483596"/>
                <a:gd name="connsiteY14" fmla="*/ 3037 h 665360"/>
                <a:gd name="connsiteX15" fmla="*/ 327511 w 483596"/>
                <a:gd name="connsiteY15" fmla="*/ 95112 h 665360"/>
                <a:gd name="connsiteX16" fmla="*/ 238611 w 483596"/>
                <a:gd name="connsiteY16" fmla="*/ 168137 h 66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3596" h="665360">
                  <a:moveTo>
                    <a:pt x="238611" y="168137"/>
                  </a:moveTo>
                  <a:cubicBezTo>
                    <a:pt x="247607" y="159670"/>
                    <a:pt x="361907" y="70241"/>
                    <a:pt x="381486" y="44312"/>
                  </a:cubicBezTo>
                  <a:cubicBezTo>
                    <a:pt x="401065" y="18383"/>
                    <a:pt x="346032" y="15737"/>
                    <a:pt x="356086" y="12562"/>
                  </a:cubicBezTo>
                  <a:cubicBezTo>
                    <a:pt x="366140" y="9387"/>
                    <a:pt x="426465" y="16795"/>
                    <a:pt x="441811" y="25262"/>
                  </a:cubicBezTo>
                  <a:cubicBezTo>
                    <a:pt x="457157" y="33729"/>
                    <a:pt x="443399" y="28966"/>
                    <a:pt x="448161" y="63362"/>
                  </a:cubicBezTo>
                  <a:cubicBezTo>
                    <a:pt x="452923" y="97758"/>
                    <a:pt x="470386" y="189833"/>
                    <a:pt x="470386" y="231637"/>
                  </a:cubicBezTo>
                  <a:cubicBezTo>
                    <a:pt x="470386" y="273441"/>
                    <a:pt x="470915" y="279262"/>
                    <a:pt x="448161" y="314187"/>
                  </a:cubicBezTo>
                  <a:cubicBezTo>
                    <a:pt x="425407" y="349112"/>
                    <a:pt x="364023" y="391975"/>
                    <a:pt x="333861" y="441187"/>
                  </a:cubicBezTo>
                  <a:cubicBezTo>
                    <a:pt x="303699" y="490399"/>
                    <a:pt x="286765" y="576125"/>
                    <a:pt x="267186" y="609462"/>
                  </a:cubicBezTo>
                  <a:cubicBezTo>
                    <a:pt x="247607" y="642800"/>
                    <a:pt x="260836" y="632216"/>
                    <a:pt x="216386" y="641212"/>
                  </a:cubicBezTo>
                  <a:cubicBezTo>
                    <a:pt x="171936" y="650208"/>
                    <a:pt x="-10626" y="671904"/>
                    <a:pt x="486" y="663437"/>
                  </a:cubicBezTo>
                  <a:cubicBezTo>
                    <a:pt x="11598" y="654970"/>
                    <a:pt x="214269" y="643858"/>
                    <a:pt x="283061" y="590412"/>
                  </a:cubicBezTo>
                  <a:cubicBezTo>
                    <a:pt x="351853" y="536966"/>
                    <a:pt x="379899" y="404674"/>
                    <a:pt x="413236" y="342762"/>
                  </a:cubicBezTo>
                  <a:cubicBezTo>
                    <a:pt x="446573" y="280850"/>
                    <a:pt x="478853" y="275558"/>
                    <a:pt x="483086" y="218937"/>
                  </a:cubicBezTo>
                  <a:cubicBezTo>
                    <a:pt x="487319" y="162316"/>
                    <a:pt x="464565" y="23674"/>
                    <a:pt x="438636" y="3037"/>
                  </a:cubicBezTo>
                  <a:cubicBezTo>
                    <a:pt x="412707" y="-17601"/>
                    <a:pt x="356086" y="72887"/>
                    <a:pt x="327511" y="95112"/>
                  </a:cubicBezTo>
                  <a:cubicBezTo>
                    <a:pt x="298936" y="117337"/>
                    <a:pt x="229615" y="176604"/>
                    <a:pt x="238611" y="168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9" name="フリーフォーム 2168">
              <a:extLst>
                <a:ext uri="{FF2B5EF4-FFF2-40B4-BE49-F238E27FC236}">
                  <a16:creationId xmlns:a16="http://schemas.microsoft.com/office/drawing/2014/main" id="{268CEE2A-692D-9D0A-10DD-BD0B7A597965}"/>
                </a:ext>
              </a:extLst>
            </p:cNvPr>
            <p:cNvSpPr/>
            <p:nvPr/>
          </p:nvSpPr>
          <p:spPr>
            <a:xfrm>
              <a:off x="4901211" y="6944278"/>
              <a:ext cx="429918" cy="633456"/>
            </a:xfrm>
            <a:custGeom>
              <a:avLst/>
              <a:gdLst>
                <a:gd name="connsiteX0" fmla="*/ 359764 w 429918"/>
                <a:gd name="connsiteY0" fmla="*/ 8972 h 633456"/>
                <a:gd name="connsiteX1" fmla="*/ 426439 w 429918"/>
                <a:gd name="connsiteY1" fmla="*/ 247097 h 633456"/>
                <a:gd name="connsiteX2" fmla="*/ 229589 w 429918"/>
                <a:gd name="connsiteY2" fmla="*/ 551897 h 633456"/>
                <a:gd name="connsiteX3" fmla="*/ 169264 w 429918"/>
                <a:gd name="connsiteY3" fmla="*/ 624922 h 633456"/>
                <a:gd name="connsiteX4" fmla="*/ 989 w 429918"/>
                <a:gd name="connsiteY4" fmla="*/ 628097 h 633456"/>
                <a:gd name="connsiteX5" fmla="*/ 254989 w 429918"/>
                <a:gd name="connsiteY5" fmla="*/ 589997 h 633456"/>
                <a:gd name="connsiteX6" fmla="*/ 334364 w 429918"/>
                <a:gd name="connsiteY6" fmla="*/ 389972 h 633456"/>
                <a:gd name="connsiteX7" fmla="*/ 416914 w 429918"/>
                <a:gd name="connsiteY7" fmla="*/ 202647 h 633456"/>
                <a:gd name="connsiteX8" fmla="*/ 416914 w 429918"/>
                <a:gd name="connsiteY8" fmla="*/ 62947 h 633456"/>
                <a:gd name="connsiteX9" fmla="*/ 359764 w 429918"/>
                <a:gd name="connsiteY9" fmla="*/ 8972 h 63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18" h="633456">
                  <a:moveTo>
                    <a:pt x="359764" y="8972"/>
                  </a:moveTo>
                  <a:cubicBezTo>
                    <a:pt x="361352" y="39664"/>
                    <a:pt x="448135" y="156609"/>
                    <a:pt x="426439" y="247097"/>
                  </a:cubicBezTo>
                  <a:cubicBezTo>
                    <a:pt x="404743" y="337585"/>
                    <a:pt x="272451" y="488926"/>
                    <a:pt x="229589" y="551897"/>
                  </a:cubicBezTo>
                  <a:cubicBezTo>
                    <a:pt x="186727" y="614868"/>
                    <a:pt x="207364" y="612222"/>
                    <a:pt x="169264" y="624922"/>
                  </a:cubicBezTo>
                  <a:cubicBezTo>
                    <a:pt x="131164" y="637622"/>
                    <a:pt x="-13298" y="633918"/>
                    <a:pt x="989" y="628097"/>
                  </a:cubicBezTo>
                  <a:cubicBezTo>
                    <a:pt x="15276" y="622276"/>
                    <a:pt x="199427" y="629684"/>
                    <a:pt x="254989" y="589997"/>
                  </a:cubicBezTo>
                  <a:cubicBezTo>
                    <a:pt x="310551" y="550310"/>
                    <a:pt x="307377" y="454530"/>
                    <a:pt x="334364" y="389972"/>
                  </a:cubicBezTo>
                  <a:cubicBezTo>
                    <a:pt x="361351" y="325414"/>
                    <a:pt x="403156" y="257151"/>
                    <a:pt x="416914" y="202647"/>
                  </a:cubicBezTo>
                  <a:cubicBezTo>
                    <a:pt x="430672" y="148143"/>
                    <a:pt x="424851" y="92051"/>
                    <a:pt x="416914" y="62947"/>
                  </a:cubicBezTo>
                  <a:cubicBezTo>
                    <a:pt x="408977" y="33843"/>
                    <a:pt x="358176" y="-21720"/>
                    <a:pt x="359764" y="89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0" name="フリーフォーム 2169">
              <a:extLst>
                <a:ext uri="{FF2B5EF4-FFF2-40B4-BE49-F238E27FC236}">
                  <a16:creationId xmlns:a16="http://schemas.microsoft.com/office/drawing/2014/main" id="{37956C94-232B-27C7-412B-03A09472B3CF}"/>
                </a:ext>
              </a:extLst>
            </p:cNvPr>
            <p:cNvSpPr/>
            <p:nvPr/>
          </p:nvSpPr>
          <p:spPr>
            <a:xfrm>
              <a:off x="4408599" y="5467340"/>
              <a:ext cx="378771" cy="179587"/>
            </a:xfrm>
            <a:custGeom>
              <a:avLst/>
              <a:gdLst>
                <a:gd name="connsiteX0" fmla="*/ 1476 w 378771"/>
                <a:gd name="connsiteY0" fmla="*/ 10 h 179587"/>
                <a:gd name="connsiteX1" fmla="*/ 20526 w 378771"/>
                <a:gd name="connsiteY1" fmla="*/ 101610 h 179587"/>
                <a:gd name="connsiteX2" fmla="*/ 90376 w 378771"/>
                <a:gd name="connsiteY2" fmla="*/ 127010 h 179587"/>
                <a:gd name="connsiteX3" fmla="*/ 87201 w 378771"/>
                <a:gd name="connsiteY3" fmla="*/ 146060 h 179587"/>
                <a:gd name="connsiteX4" fmla="*/ 372951 w 378771"/>
                <a:gd name="connsiteY4" fmla="*/ 177810 h 179587"/>
                <a:gd name="connsiteX5" fmla="*/ 261826 w 378771"/>
                <a:gd name="connsiteY5" fmla="*/ 168285 h 179587"/>
                <a:gd name="connsiteX6" fmla="*/ 52276 w 378771"/>
                <a:gd name="connsiteY6" fmla="*/ 107960 h 179587"/>
                <a:gd name="connsiteX7" fmla="*/ 1476 w 378771"/>
                <a:gd name="connsiteY7" fmla="*/ 10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8771" h="179587">
                  <a:moveTo>
                    <a:pt x="1476" y="10"/>
                  </a:moveTo>
                  <a:cubicBezTo>
                    <a:pt x="-3815" y="-1048"/>
                    <a:pt x="5709" y="80443"/>
                    <a:pt x="20526" y="101610"/>
                  </a:cubicBezTo>
                  <a:cubicBezTo>
                    <a:pt x="35343" y="122777"/>
                    <a:pt x="79264" y="119602"/>
                    <a:pt x="90376" y="127010"/>
                  </a:cubicBezTo>
                  <a:cubicBezTo>
                    <a:pt x="101489" y="134418"/>
                    <a:pt x="40105" y="137593"/>
                    <a:pt x="87201" y="146060"/>
                  </a:cubicBezTo>
                  <a:cubicBezTo>
                    <a:pt x="134297" y="154527"/>
                    <a:pt x="343847" y="174106"/>
                    <a:pt x="372951" y="177810"/>
                  </a:cubicBezTo>
                  <a:cubicBezTo>
                    <a:pt x="402055" y="181514"/>
                    <a:pt x="315272" y="179927"/>
                    <a:pt x="261826" y="168285"/>
                  </a:cubicBezTo>
                  <a:cubicBezTo>
                    <a:pt x="208380" y="156643"/>
                    <a:pt x="96726" y="130714"/>
                    <a:pt x="52276" y="107960"/>
                  </a:cubicBezTo>
                  <a:cubicBezTo>
                    <a:pt x="7826" y="85206"/>
                    <a:pt x="6767" y="1068"/>
                    <a:pt x="1476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1" name="フリーフォーム 2170">
              <a:extLst>
                <a:ext uri="{FF2B5EF4-FFF2-40B4-BE49-F238E27FC236}">
                  <a16:creationId xmlns:a16="http://schemas.microsoft.com/office/drawing/2014/main" id="{C9912FBD-F121-48CA-D4D8-E657C8C3D2BF}"/>
                </a:ext>
              </a:extLst>
            </p:cNvPr>
            <p:cNvSpPr/>
            <p:nvPr/>
          </p:nvSpPr>
          <p:spPr>
            <a:xfrm>
              <a:off x="5054469" y="6051528"/>
              <a:ext cx="162600" cy="492656"/>
            </a:xfrm>
            <a:custGeom>
              <a:avLst/>
              <a:gdLst>
                <a:gd name="connsiteX0" fmla="*/ 162056 w 162600"/>
                <a:gd name="connsiteY0" fmla="*/ 22 h 492656"/>
                <a:gd name="connsiteX1" fmla="*/ 131 w 162600"/>
                <a:gd name="connsiteY1" fmla="*/ 47647 h 492656"/>
                <a:gd name="connsiteX2" fmla="*/ 133481 w 162600"/>
                <a:gd name="connsiteY2" fmla="*/ 69872 h 492656"/>
                <a:gd name="connsiteX3" fmla="*/ 73156 w 162600"/>
                <a:gd name="connsiteY3" fmla="*/ 149247 h 492656"/>
                <a:gd name="connsiteX4" fmla="*/ 98556 w 162600"/>
                <a:gd name="connsiteY4" fmla="*/ 209572 h 492656"/>
                <a:gd name="connsiteX5" fmla="*/ 111256 w 162600"/>
                <a:gd name="connsiteY5" fmla="*/ 311172 h 492656"/>
                <a:gd name="connsiteX6" fmla="*/ 66806 w 162600"/>
                <a:gd name="connsiteY6" fmla="*/ 434997 h 492656"/>
                <a:gd name="connsiteX7" fmla="*/ 31881 w 162600"/>
                <a:gd name="connsiteY7" fmla="*/ 485797 h 492656"/>
                <a:gd name="connsiteX8" fmla="*/ 95381 w 162600"/>
                <a:gd name="connsiteY8" fmla="*/ 288947 h 492656"/>
                <a:gd name="connsiteX9" fmla="*/ 79506 w 162600"/>
                <a:gd name="connsiteY9" fmla="*/ 142897 h 492656"/>
                <a:gd name="connsiteX10" fmla="*/ 85856 w 162600"/>
                <a:gd name="connsiteY10" fmla="*/ 98447 h 492656"/>
                <a:gd name="connsiteX11" fmla="*/ 54106 w 162600"/>
                <a:gd name="connsiteY11" fmla="*/ 53997 h 492656"/>
                <a:gd name="connsiteX12" fmla="*/ 162056 w 162600"/>
                <a:gd name="connsiteY12" fmla="*/ 22 h 49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600" h="492656">
                  <a:moveTo>
                    <a:pt x="162056" y="22"/>
                  </a:moveTo>
                  <a:cubicBezTo>
                    <a:pt x="153060" y="-1036"/>
                    <a:pt x="4893" y="36005"/>
                    <a:pt x="131" y="47647"/>
                  </a:cubicBezTo>
                  <a:cubicBezTo>
                    <a:pt x="-4631" y="59289"/>
                    <a:pt x="121310" y="52939"/>
                    <a:pt x="133481" y="69872"/>
                  </a:cubicBezTo>
                  <a:cubicBezTo>
                    <a:pt x="145652" y="86805"/>
                    <a:pt x="78977" y="125964"/>
                    <a:pt x="73156" y="149247"/>
                  </a:cubicBezTo>
                  <a:cubicBezTo>
                    <a:pt x="67335" y="172530"/>
                    <a:pt x="92206" y="182585"/>
                    <a:pt x="98556" y="209572"/>
                  </a:cubicBezTo>
                  <a:cubicBezTo>
                    <a:pt x="104906" y="236559"/>
                    <a:pt x="116548" y="273601"/>
                    <a:pt x="111256" y="311172"/>
                  </a:cubicBezTo>
                  <a:cubicBezTo>
                    <a:pt x="105964" y="348743"/>
                    <a:pt x="80035" y="405893"/>
                    <a:pt x="66806" y="434997"/>
                  </a:cubicBezTo>
                  <a:cubicBezTo>
                    <a:pt x="53577" y="464101"/>
                    <a:pt x="27119" y="510139"/>
                    <a:pt x="31881" y="485797"/>
                  </a:cubicBezTo>
                  <a:cubicBezTo>
                    <a:pt x="36643" y="461455"/>
                    <a:pt x="87444" y="346097"/>
                    <a:pt x="95381" y="288947"/>
                  </a:cubicBezTo>
                  <a:cubicBezTo>
                    <a:pt x="103318" y="231797"/>
                    <a:pt x="81094" y="174647"/>
                    <a:pt x="79506" y="142897"/>
                  </a:cubicBezTo>
                  <a:cubicBezTo>
                    <a:pt x="77918" y="111147"/>
                    <a:pt x="90089" y="113264"/>
                    <a:pt x="85856" y="98447"/>
                  </a:cubicBezTo>
                  <a:cubicBezTo>
                    <a:pt x="81623" y="83630"/>
                    <a:pt x="42464" y="68813"/>
                    <a:pt x="54106" y="53997"/>
                  </a:cubicBezTo>
                  <a:cubicBezTo>
                    <a:pt x="65748" y="39181"/>
                    <a:pt x="171052" y="1080"/>
                    <a:pt x="162056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2" name="フリーフォーム 2171">
              <a:extLst>
                <a:ext uri="{FF2B5EF4-FFF2-40B4-BE49-F238E27FC236}">
                  <a16:creationId xmlns:a16="http://schemas.microsoft.com/office/drawing/2014/main" id="{77308D49-AE56-02D4-C8F2-601D47303A07}"/>
                </a:ext>
              </a:extLst>
            </p:cNvPr>
            <p:cNvSpPr/>
            <p:nvPr/>
          </p:nvSpPr>
          <p:spPr>
            <a:xfrm>
              <a:off x="4800600" y="6050024"/>
              <a:ext cx="354265" cy="644454"/>
            </a:xfrm>
            <a:custGeom>
              <a:avLst/>
              <a:gdLst>
                <a:gd name="connsiteX0" fmla="*/ 244475 w 354265"/>
                <a:gd name="connsiteY0" fmla="*/ 1526 h 644454"/>
                <a:gd name="connsiteX1" fmla="*/ 225425 w 354265"/>
                <a:gd name="connsiteY1" fmla="*/ 147576 h 644454"/>
                <a:gd name="connsiteX2" fmla="*/ 193675 w 354265"/>
                <a:gd name="connsiteY2" fmla="*/ 157101 h 644454"/>
                <a:gd name="connsiteX3" fmla="*/ 114300 w 354265"/>
                <a:gd name="connsiteY3" fmla="*/ 128526 h 644454"/>
                <a:gd name="connsiteX4" fmla="*/ 53975 w 354265"/>
                <a:gd name="connsiteY4" fmla="*/ 188851 h 644454"/>
                <a:gd name="connsiteX5" fmla="*/ 50800 w 354265"/>
                <a:gd name="connsiteY5" fmla="*/ 252351 h 644454"/>
                <a:gd name="connsiteX6" fmla="*/ 184150 w 354265"/>
                <a:gd name="connsiteY6" fmla="*/ 385701 h 644454"/>
                <a:gd name="connsiteX7" fmla="*/ 222250 w 354265"/>
                <a:gd name="connsiteY7" fmla="*/ 360301 h 644454"/>
                <a:gd name="connsiteX8" fmla="*/ 301625 w 354265"/>
                <a:gd name="connsiteY8" fmla="*/ 328551 h 644454"/>
                <a:gd name="connsiteX9" fmla="*/ 212725 w 354265"/>
                <a:gd name="connsiteY9" fmla="*/ 398401 h 644454"/>
                <a:gd name="connsiteX10" fmla="*/ 44450 w 354265"/>
                <a:gd name="connsiteY10" fmla="*/ 306326 h 644454"/>
                <a:gd name="connsiteX11" fmla="*/ 139700 w 354265"/>
                <a:gd name="connsiteY11" fmla="*/ 493651 h 644454"/>
                <a:gd name="connsiteX12" fmla="*/ 85725 w 354265"/>
                <a:gd name="connsiteY12" fmla="*/ 547626 h 644454"/>
                <a:gd name="connsiteX13" fmla="*/ 130175 w 354265"/>
                <a:gd name="connsiteY13" fmla="*/ 614301 h 644454"/>
                <a:gd name="connsiteX14" fmla="*/ 317500 w 354265"/>
                <a:gd name="connsiteY14" fmla="*/ 598426 h 644454"/>
                <a:gd name="connsiteX15" fmla="*/ 333375 w 354265"/>
                <a:gd name="connsiteY15" fmla="*/ 573026 h 644454"/>
                <a:gd name="connsiteX16" fmla="*/ 85725 w 354265"/>
                <a:gd name="connsiteY16" fmla="*/ 627001 h 644454"/>
                <a:gd name="connsiteX17" fmla="*/ 53975 w 354265"/>
                <a:gd name="connsiteY17" fmla="*/ 220601 h 644454"/>
                <a:gd name="connsiteX18" fmla="*/ 0 w 354265"/>
                <a:gd name="connsiteY18" fmla="*/ 106301 h 644454"/>
                <a:gd name="connsiteX19" fmla="*/ 53975 w 354265"/>
                <a:gd name="connsiteY19" fmla="*/ 39626 h 644454"/>
                <a:gd name="connsiteX20" fmla="*/ 57150 w 354265"/>
                <a:gd name="connsiteY20" fmla="*/ 49151 h 644454"/>
                <a:gd name="connsiteX21" fmla="*/ 250825 w 354265"/>
                <a:gd name="connsiteY21" fmla="*/ 166626 h 644454"/>
                <a:gd name="connsiteX22" fmla="*/ 120650 w 354265"/>
                <a:gd name="connsiteY22" fmla="*/ 96776 h 644454"/>
                <a:gd name="connsiteX23" fmla="*/ 180975 w 354265"/>
                <a:gd name="connsiteY23" fmla="*/ 90426 h 644454"/>
                <a:gd name="connsiteX24" fmla="*/ 320675 w 354265"/>
                <a:gd name="connsiteY24" fmla="*/ 71376 h 644454"/>
                <a:gd name="connsiteX25" fmla="*/ 244475 w 354265"/>
                <a:gd name="connsiteY25" fmla="*/ 1526 h 64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4265" h="644454">
                  <a:moveTo>
                    <a:pt x="244475" y="1526"/>
                  </a:moveTo>
                  <a:cubicBezTo>
                    <a:pt x="228600" y="14226"/>
                    <a:pt x="233892" y="121647"/>
                    <a:pt x="225425" y="147576"/>
                  </a:cubicBezTo>
                  <a:cubicBezTo>
                    <a:pt x="216958" y="173505"/>
                    <a:pt x="212196" y="160276"/>
                    <a:pt x="193675" y="157101"/>
                  </a:cubicBezTo>
                  <a:cubicBezTo>
                    <a:pt x="175154" y="153926"/>
                    <a:pt x="137583" y="123234"/>
                    <a:pt x="114300" y="128526"/>
                  </a:cubicBezTo>
                  <a:cubicBezTo>
                    <a:pt x="91017" y="133818"/>
                    <a:pt x="64558" y="168214"/>
                    <a:pt x="53975" y="188851"/>
                  </a:cubicBezTo>
                  <a:cubicBezTo>
                    <a:pt x="43392" y="209489"/>
                    <a:pt x="29104" y="219543"/>
                    <a:pt x="50800" y="252351"/>
                  </a:cubicBezTo>
                  <a:cubicBezTo>
                    <a:pt x="72496" y="285159"/>
                    <a:pt x="155575" y="367709"/>
                    <a:pt x="184150" y="385701"/>
                  </a:cubicBezTo>
                  <a:cubicBezTo>
                    <a:pt x="212725" y="403693"/>
                    <a:pt x="202671" y="369826"/>
                    <a:pt x="222250" y="360301"/>
                  </a:cubicBezTo>
                  <a:cubicBezTo>
                    <a:pt x="241829" y="350776"/>
                    <a:pt x="303213" y="322201"/>
                    <a:pt x="301625" y="328551"/>
                  </a:cubicBezTo>
                  <a:cubicBezTo>
                    <a:pt x="300038" y="334901"/>
                    <a:pt x="255588" y="402105"/>
                    <a:pt x="212725" y="398401"/>
                  </a:cubicBezTo>
                  <a:cubicBezTo>
                    <a:pt x="169862" y="394697"/>
                    <a:pt x="56621" y="290451"/>
                    <a:pt x="44450" y="306326"/>
                  </a:cubicBezTo>
                  <a:cubicBezTo>
                    <a:pt x="32279" y="322201"/>
                    <a:pt x="132821" y="453434"/>
                    <a:pt x="139700" y="493651"/>
                  </a:cubicBezTo>
                  <a:cubicBezTo>
                    <a:pt x="146579" y="533868"/>
                    <a:pt x="87312" y="527518"/>
                    <a:pt x="85725" y="547626"/>
                  </a:cubicBezTo>
                  <a:cubicBezTo>
                    <a:pt x="84137" y="567734"/>
                    <a:pt x="91546" y="605834"/>
                    <a:pt x="130175" y="614301"/>
                  </a:cubicBezTo>
                  <a:cubicBezTo>
                    <a:pt x="168804" y="622768"/>
                    <a:pt x="283633" y="605305"/>
                    <a:pt x="317500" y="598426"/>
                  </a:cubicBezTo>
                  <a:cubicBezTo>
                    <a:pt x="351367" y="591547"/>
                    <a:pt x="372004" y="568264"/>
                    <a:pt x="333375" y="573026"/>
                  </a:cubicBezTo>
                  <a:cubicBezTo>
                    <a:pt x="294746" y="577788"/>
                    <a:pt x="132292" y="685738"/>
                    <a:pt x="85725" y="627001"/>
                  </a:cubicBezTo>
                  <a:cubicBezTo>
                    <a:pt x="39158" y="568264"/>
                    <a:pt x="68262" y="307384"/>
                    <a:pt x="53975" y="220601"/>
                  </a:cubicBezTo>
                  <a:cubicBezTo>
                    <a:pt x="39687" y="133818"/>
                    <a:pt x="0" y="136463"/>
                    <a:pt x="0" y="106301"/>
                  </a:cubicBezTo>
                  <a:cubicBezTo>
                    <a:pt x="0" y="76139"/>
                    <a:pt x="44450" y="49151"/>
                    <a:pt x="53975" y="39626"/>
                  </a:cubicBezTo>
                  <a:cubicBezTo>
                    <a:pt x="63500" y="30101"/>
                    <a:pt x="24342" y="27984"/>
                    <a:pt x="57150" y="49151"/>
                  </a:cubicBezTo>
                  <a:cubicBezTo>
                    <a:pt x="89958" y="70318"/>
                    <a:pt x="240242" y="158689"/>
                    <a:pt x="250825" y="166626"/>
                  </a:cubicBezTo>
                  <a:cubicBezTo>
                    <a:pt x="261408" y="174563"/>
                    <a:pt x="132292" y="109476"/>
                    <a:pt x="120650" y="96776"/>
                  </a:cubicBezTo>
                  <a:cubicBezTo>
                    <a:pt x="109008" y="84076"/>
                    <a:pt x="180975" y="90426"/>
                    <a:pt x="180975" y="90426"/>
                  </a:cubicBezTo>
                  <a:cubicBezTo>
                    <a:pt x="214313" y="86193"/>
                    <a:pt x="308504" y="83547"/>
                    <a:pt x="320675" y="71376"/>
                  </a:cubicBezTo>
                  <a:cubicBezTo>
                    <a:pt x="332846" y="59205"/>
                    <a:pt x="260350" y="-11174"/>
                    <a:pt x="244475" y="15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3" name="フリーフォーム 2172">
              <a:extLst>
                <a:ext uri="{FF2B5EF4-FFF2-40B4-BE49-F238E27FC236}">
                  <a16:creationId xmlns:a16="http://schemas.microsoft.com/office/drawing/2014/main" id="{F1F4E22E-633A-7F57-C6AA-DDF6F29EDC4B}"/>
                </a:ext>
              </a:extLst>
            </p:cNvPr>
            <p:cNvSpPr/>
            <p:nvPr/>
          </p:nvSpPr>
          <p:spPr>
            <a:xfrm>
              <a:off x="4940193" y="6254517"/>
              <a:ext cx="155693" cy="137221"/>
            </a:xfrm>
            <a:custGeom>
              <a:avLst/>
              <a:gdLst>
                <a:gd name="connsiteX0" fmla="*/ 107 w 155693"/>
                <a:gd name="connsiteY0" fmla="*/ 233 h 137221"/>
                <a:gd name="connsiteX1" fmla="*/ 120757 w 155693"/>
                <a:gd name="connsiteY1" fmla="*/ 73258 h 137221"/>
                <a:gd name="connsiteX2" fmla="*/ 15982 w 155693"/>
                <a:gd name="connsiteY2" fmla="*/ 136758 h 137221"/>
                <a:gd name="connsiteX3" fmla="*/ 136632 w 155693"/>
                <a:gd name="connsiteY3" fmla="*/ 101833 h 137221"/>
                <a:gd name="connsiteX4" fmla="*/ 146157 w 155693"/>
                <a:gd name="connsiteY4" fmla="*/ 98658 h 137221"/>
                <a:gd name="connsiteX5" fmla="*/ 107 w 155693"/>
                <a:gd name="connsiteY5" fmla="*/ 233 h 13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93" h="137221">
                  <a:moveTo>
                    <a:pt x="107" y="233"/>
                  </a:moveTo>
                  <a:cubicBezTo>
                    <a:pt x="-4126" y="-4000"/>
                    <a:pt x="118111" y="50504"/>
                    <a:pt x="120757" y="73258"/>
                  </a:cubicBezTo>
                  <a:cubicBezTo>
                    <a:pt x="123403" y="96012"/>
                    <a:pt x="13336" y="131996"/>
                    <a:pt x="15982" y="136758"/>
                  </a:cubicBezTo>
                  <a:cubicBezTo>
                    <a:pt x="18628" y="141520"/>
                    <a:pt x="114936" y="108183"/>
                    <a:pt x="136632" y="101833"/>
                  </a:cubicBezTo>
                  <a:cubicBezTo>
                    <a:pt x="158328" y="95483"/>
                    <a:pt x="161503" y="114004"/>
                    <a:pt x="146157" y="98658"/>
                  </a:cubicBezTo>
                  <a:cubicBezTo>
                    <a:pt x="130811" y="83312"/>
                    <a:pt x="4340" y="4466"/>
                    <a:pt x="107" y="2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4" name="フリーフォーム 2173">
              <a:extLst>
                <a:ext uri="{FF2B5EF4-FFF2-40B4-BE49-F238E27FC236}">
                  <a16:creationId xmlns:a16="http://schemas.microsoft.com/office/drawing/2014/main" id="{AF7C8C00-5D2D-6FBA-531C-080A26873AB8}"/>
                </a:ext>
              </a:extLst>
            </p:cNvPr>
            <p:cNvSpPr/>
            <p:nvPr/>
          </p:nvSpPr>
          <p:spPr>
            <a:xfrm>
              <a:off x="4961340" y="6543648"/>
              <a:ext cx="194789" cy="298511"/>
            </a:xfrm>
            <a:custGeom>
              <a:avLst/>
              <a:gdLst>
                <a:gd name="connsiteX0" fmla="*/ 188510 w 194789"/>
                <a:gd name="connsiteY0" fmla="*/ 27 h 298511"/>
                <a:gd name="connsiteX1" fmla="*/ 188510 w 194789"/>
                <a:gd name="connsiteY1" fmla="*/ 152427 h 298511"/>
                <a:gd name="connsiteX2" fmla="*/ 112310 w 194789"/>
                <a:gd name="connsiteY2" fmla="*/ 193702 h 298511"/>
                <a:gd name="connsiteX3" fmla="*/ 13885 w 194789"/>
                <a:gd name="connsiteY3" fmla="*/ 228627 h 298511"/>
                <a:gd name="connsiteX4" fmla="*/ 4360 w 194789"/>
                <a:gd name="connsiteY4" fmla="*/ 298477 h 298511"/>
                <a:gd name="connsiteX5" fmla="*/ 48810 w 194789"/>
                <a:gd name="connsiteY5" fmla="*/ 219102 h 298511"/>
                <a:gd name="connsiteX6" fmla="*/ 115485 w 194789"/>
                <a:gd name="connsiteY6" fmla="*/ 203227 h 298511"/>
                <a:gd name="connsiteX7" fmla="*/ 131360 w 194789"/>
                <a:gd name="connsiteY7" fmla="*/ 177827 h 298511"/>
                <a:gd name="connsiteX8" fmla="*/ 172635 w 194789"/>
                <a:gd name="connsiteY8" fmla="*/ 165127 h 298511"/>
                <a:gd name="connsiteX9" fmla="*/ 188510 w 194789"/>
                <a:gd name="connsiteY9" fmla="*/ 27 h 29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789" h="298511">
                  <a:moveTo>
                    <a:pt x="188510" y="27"/>
                  </a:moveTo>
                  <a:cubicBezTo>
                    <a:pt x="191156" y="-2090"/>
                    <a:pt x="201210" y="120148"/>
                    <a:pt x="188510" y="152427"/>
                  </a:cubicBezTo>
                  <a:cubicBezTo>
                    <a:pt x="175810" y="184706"/>
                    <a:pt x="141414" y="181002"/>
                    <a:pt x="112310" y="193702"/>
                  </a:cubicBezTo>
                  <a:cubicBezTo>
                    <a:pt x="83206" y="206402"/>
                    <a:pt x="31877" y="211165"/>
                    <a:pt x="13885" y="228627"/>
                  </a:cubicBezTo>
                  <a:cubicBezTo>
                    <a:pt x="-4107" y="246089"/>
                    <a:pt x="-1461" y="300065"/>
                    <a:pt x="4360" y="298477"/>
                  </a:cubicBezTo>
                  <a:cubicBezTo>
                    <a:pt x="10181" y="296890"/>
                    <a:pt x="30289" y="234977"/>
                    <a:pt x="48810" y="219102"/>
                  </a:cubicBezTo>
                  <a:cubicBezTo>
                    <a:pt x="67331" y="203227"/>
                    <a:pt x="101727" y="210106"/>
                    <a:pt x="115485" y="203227"/>
                  </a:cubicBezTo>
                  <a:cubicBezTo>
                    <a:pt x="129243" y="196348"/>
                    <a:pt x="121835" y="184177"/>
                    <a:pt x="131360" y="177827"/>
                  </a:cubicBezTo>
                  <a:cubicBezTo>
                    <a:pt x="140885" y="171477"/>
                    <a:pt x="162581" y="189469"/>
                    <a:pt x="172635" y="165127"/>
                  </a:cubicBezTo>
                  <a:cubicBezTo>
                    <a:pt x="182689" y="140785"/>
                    <a:pt x="185864" y="2144"/>
                    <a:pt x="188510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5" name="フリーフォーム 2174">
              <a:extLst>
                <a:ext uri="{FF2B5EF4-FFF2-40B4-BE49-F238E27FC236}">
                  <a16:creationId xmlns:a16="http://schemas.microsoft.com/office/drawing/2014/main" id="{89CF9B1D-9EEC-7164-0D69-AD480C8FC1C6}"/>
                </a:ext>
              </a:extLst>
            </p:cNvPr>
            <p:cNvSpPr/>
            <p:nvPr/>
          </p:nvSpPr>
          <p:spPr>
            <a:xfrm>
              <a:off x="4851355" y="6676933"/>
              <a:ext cx="101794" cy="174812"/>
            </a:xfrm>
            <a:custGeom>
              <a:avLst/>
              <a:gdLst>
                <a:gd name="connsiteX0" fmla="*/ 45 w 101794"/>
                <a:gd name="connsiteY0" fmla="*/ 92 h 174812"/>
                <a:gd name="connsiteX1" fmla="*/ 85770 w 101794"/>
                <a:gd name="connsiteY1" fmla="*/ 95342 h 174812"/>
                <a:gd name="connsiteX2" fmla="*/ 92120 w 101794"/>
                <a:gd name="connsiteY2" fmla="*/ 174717 h 174812"/>
                <a:gd name="connsiteX3" fmla="*/ 98470 w 101794"/>
                <a:gd name="connsiteY3" fmla="*/ 79467 h 174812"/>
                <a:gd name="connsiteX4" fmla="*/ 45 w 101794"/>
                <a:gd name="connsiteY4" fmla="*/ 92 h 17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94" h="174812">
                  <a:moveTo>
                    <a:pt x="45" y="92"/>
                  </a:moveTo>
                  <a:cubicBezTo>
                    <a:pt x="-2072" y="2738"/>
                    <a:pt x="70424" y="66238"/>
                    <a:pt x="85770" y="95342"/>
                  </a:cubicBezTo>
                  <a:cubicBezTo>
                    <a:pt x="101116" y="124446"/>
                    <a:pt x="90003" y="177363"/>
                    <a:pt x="92120" y="174717"/>
                  </a:cubicBezTo>
                  <a:cubicBezTo>
                    <a:pt x="94237" y="172071"/>
                    <a:pt x="107995" y="106984"/>
                    <a:pt x="98470" y="79467"/>
                  </a:cubicBezTo>
                  <a:cubicBezTo>
                    <a:pt x="88945" y="51950"/>
                    <a:pt x="2162" y="-2554"/>
                    <a:pt x="45" y="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6" name="フリーフォーム 2175">
              <a:extLst>
                <a:ext uri="{FF2B5EF4-FFF2-40B4-BE49-F238E27FC236}">
                  <a16:creationId xmlns:a16="http://schemas.microsoft.com/office/drawing/2014/main" id="{7A44CCA4-9581-F309-22E6-8046570D52EF}"/>
                </a:ext>
              </a:extLst>
            </p:cNvPr>
            <p:cNvSpPr/>
            <p:nvPr/>
          </p:nvSpPr>
          <p:spPr>
            <a:xfrm>
              <a:off x="4889022" y="5456434"/>
              <a:ext cx="389262" cy="328500"/>
            </a:xfrm>
            <a:custGeom>
              <a:avLst/>
              <a:gdLst>
                <a:gd name="connsiteX0" fmla="*/ 387828 w 389262"/>
                <a:gd name="connsiteY0" fmla="*/ 1391 h 328500"/>
                <a:gd name="connsiteX1" fmla="*/ 73503 w 389262"/>
                <a:gd name="connsiteY1" fmla="*/ 277616 h 328500"/>
                <a:gd name="connsiteX2" fmla="*/ 86203 w 389262"/>
                <a:gd name="connsiteY2" fmla="*/ 283966 h 328500"/>
                <a:gd name="connsiteX3" fmla="*/ 478 w 389262"/>
                <a:gd name="connsiteY3" fmla="*/ 328416 h 328500"/>
                <a:gd name="connsiteX4" fmla="*/ 130653 w 389262"/>
                <a:gd name="connsiteY4" fmla="*/ 271266 h 328500"/>
                <a:gd name="connsiteX5" fmla="*/ 152878 w 389262"/>
                <a:gd name="connsiteY5" fmla="*/ 290316 h 328500"/>
                <a:gd name="connsiteX6" fmla="*/ 152878 w 389262"/>
                <a:gd name="connsiteY6" fmla="*/ 280791 h 328500"/>
                <a:gd name="connsiteX7" fmla="*/ 146528 w 389262"/>
                <a:gd name="connsiteY7" fmla="*/ 249041 h 328500"/>
                <a:gd name="connsiteX8" fmla="*/ 210028 w 389262"/>
                <a:gd name="connsiteY8" fmla="*/ 182366 h 328500"/>
                <a:gd name="connsiteX9" fmla="*/ 190978 w 389262"/>
                <a:gd name="connsiteY9" fmla="*/ 169666 h 328500"/>
                <a:gd name="connsiteX10" fmla="*/ 387828 w 389262"/>
                <a:gd name="connsiteY10" fmla="*/ 1391 h 32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9262" h="328500">
                  <a:moveTo>
                    <a:pt x="387828" y="1391"/>
                  </a:moveTo>
                  <a:cubicBezTo>
                    <a:pt x="368249" y="19383"/>
                    <a:pt x="123774" y="230520"/>
                    <a:pt x="73503" y="277616"/>
                  </a:cubicBezTo>
                  <a:cubicBezTo>
                    <a:pt x="23232" y="324712"/>
                    <a:pt x="98374" y="275499"/>
                    <a:pt x="86203" y="283966"/>
                  </a:cubicBezTo>
                  <a:cubicBezTo>
                    <a:pt x="74032" y="292433"/>
                    <a:pt x="-6930" y="330533"/>
                    <a:pt x="478" y="328416"/>
                  </a:cubicBezTo>
                  <a:cubicBezTo>
                    <a:pt x="7886" y="326299"/>
                    <a:pt x="105253" y="277616"/>
                    <a:pt x="130653" y="271266"/>
                  </a:cubicBezTo>
                  <a:cubicBezTo>
                    <a:pt x="156053" y="264916"/>
                    <a:pt x="149174" y="288729"/>
                    <a:pt x="152878" y="290316"/>
                  </a:cubicBezTo>
                  <a:cubicBezTo>
                    <a:pt x="156582" y="291903"/>
                    <a:pt x="153936" y="287670"/>
                    <a:pt x="152878" y="280791"/>
                  </a:cubicBezTo>
                  <a:cubicBezTo>
                    <a:pt x="151820" y="273912"/>
                    <a:pt x="137003" y="265445"/>
                    <a:pt x="146528" y="249041"/>
                  </a:cubicBezTo>
                  <a:cubicBezTo>
                    <a:pt x="156053" y="232637"/>
                    <a:pt x="202620" y="195595"/>
                    <a:pt x="210028" y="182366"/>
                  </a:cubicBezTo>
                  <a:cubicBezTo>
                    <a:pt x="217436" y="169137"/>
                    <a:pt x="161345" y="194008"/>
                    <a:pt x="190978" y="169666"/>
                  </a:cubicBezTo>
                  <a:cubicBezTo>
                    <a:pt x="220611" y="145324"/>
                    <a:pt x="407407" y="-16601"/>
                    <a:pt x="387828" y="1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7" name="フリーフォーム 2176">
              <a:extLst>
                <a:ext uri="{FF2B5EF4-FFF2-40B4-BE49-F238E27FC236}">
                  <a16:creationId xmlns:a16="http://schemas.microsoft.com/office/drawing/2014/main" id="{1458ED5B-05CB-60B2-2DCE-1E26BF3E753B}"/>
                </a:ext>
              </a:extLst>
            </p:cNvPr>
            <p:cNvSpPr/>
            <p:nvPr/>
          </p:nvSpPr>
          <p:spPr>
            <a:xfrm>
              <a:off x="5082561" y="5485317"/>
              <a:ext cx="239090" cy="262633"/>
            </a:xfrm>
            <a:custGeom>
              <a:avLst/>
              <a:gdLst>
                <a:gd name="connsiteX0" fmla="*/ 187939 w 239090"/>
                <a:gd name="connsiteY0" fmla="*/ 1083 h 262633"/>
                <a:gd name="connsiteX1" fmla="*/ 41889 w 239090"/>
                <a:gd name="connsiteY1" fmla="*/ 182058 h 262633"/>
                <a:gd name="connsiteX2" fmla="*/ 99039 w 239090"/>
                <a:gd name="connsiteY2" fmla="*/ 147133 h 262633"/>
                <a:gd name="connsiteX3" fmla="*/ 57764 w 239090"/>
                <a:gd name="connsiteY3" fmla="*/ 178883 h 262633"/>
                <a:gd name="connsiteX4" fmla="*/ 238739 w 239090"/>
                <a:gd name="connsiteY4" fmla="*/ 23308 h 262633"/>
                <a:gd name="connsiteX5" fmla="*/ 3789 w 239090"/>
                <a:gd name="connsiteY5" fmla="*/ 261433 h 262633"/>
                <a:gd name="connsiteX6" fmla="*/ 99039 w 239090"/>
                <a:gd name="connsiteY6" fmla="*/ 112208 h 262633"/>
                <a:gd name="connsiteX7" fmla="*/ 187939 w 239090"/>
                <a:gd name="connsiteY7" fmla="*/ 1083 h 26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090" h="262633">
                  <a:moveTo>
                    <a:pt x="187939" y="1083"/>
                  </a:moveTo>
                  <a:cubicBezTo>
                    <a:pt x="178414" y="12725"/>
                    <a:pt x="56706" y="157716"/>
                    <a:pt x="41889" y="182058"/>
                  </a:cubicBezTo>
                  <a:cubicBezTo>
                    <a:pt x="27072" y="206400"/>
                    <a:pt x="96393" y="147662"/>
                    <a:pt x="99039" y="147133"/>
                  </a:cubicBezTo>
                  <a:cubicBezTo>
                    <a:pt x="101685" y="146604"/>
                    <a:pt x="34481" y="199520"/>
                    <a:pt x="57764" y="178883"/>
                  </a:cubicBezTo>
                  <a:cubicBezTo>
                    <a:pt x="81047" y="158246"/>
                    <a:pt x="247735" y="9550"/>
                    <a:pt x="238739" y="23308"/>
                  </a:cubicBezTo>
                  <a:cubicBezTo>
                    <a:pt x="229743" y="37066"/>
                    <a:pt x="27072" y="246616"/>
                    <a:pt x="3789" y="261433"/>
                  </a:cubicBezTo>
                  <a:cubicBezTo>
                    <a:pt x="-19494" y="276250"/>
                    <a:pt x="70993" y="149779"/>
                    <a:pt x="99039" y="112208"/>
                  </a:cubicBezTo>
                  <a:cubicBezTo>
                    <a:pt x="127085" y="74637"/>
                    <a:pt x="197464" y="-10559"/>
                    <a:pt x="187939" y="1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8" name="フリーフォーム 2177">
              <a:extLst>
                <a:ext uri="{FF2B5EF4-FFF2-40B4-BE49-F238E27FC236}">
                  <a16:creationId xmlns:a16="http://schemas.microsoft.com/office/drawing/2014/main" id="{7E091E3E-0772-2C1D-B5CA-C785504A1D50}"/>
                </a:ext>
              </a:extLst>
            </p:cNvPr>
            <p:cNvSpPr/>
            <p:nvPr/>
          </p:nvSpPr>
          <p:spPr>
            <a:xfrm>
              <a:off x="4935637" y="5483013"/>
              <a:ext cx="310058" cy="143983"/>
            </a:xfrm>
            <a:custGeom>
              <a:avLst/>
              <a:gdLst>
                <a:gd name="connsiteX0" fmla="*/ 11013 w 310058"/>
                <a:gd name="connsiteY0" fmla="*/ 101812 h 143983"/>
                <a:gd name="connsiteX1" fmla="*/ 68163 w 310058"/>
                <a:gd name="connsiteY1" fmla="*/ 89112 h 143983"/>
                <a:gd name="connsiteX2" fmla="*/ 309463 w 310058"/>
                <a:gd name="connsiteY2" fmla="*/ 212 h 143983"/>
                <a:gd name="connsiteX3" fmla="*/ 134838 w 310058"/>
                <a:gd name="connsiteY3" fmla="*/ 117687 h 143983"/>
                <a:gd name="connsiteX4" fmla="*/ 80863 w 310058"/>
                <a:gd name="connsiteY4" fmla="*/ 139912 h 143983"/>
                <a:gd name="connsiteX5" fmla="*/ 239613 w 310058"/>
                <a:gd name="connsiteY5" fmla="*/ 57362 h 143983"/>
                <a:gd name="connsiteX6" fmla="*/ 252313 w 310058"/>
                <a:gd name="connsiteY6" fmla="*/ 19262 h 143983"/>
                <a:gd name="connsiteX7" fmla="*/ 11013 w 310058"/>
                <a:gd name="connsiteY7" fmla="*/ 101812 h 14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058" h="143983">
                  <a:moveTo>
                    <a:pt x="11013" y="101812"/>
                  </a:moveTo>
                  <a:cubicBezTo>
                    <a:pt x="-19679" y="113454"/>
                    <a:pt x="18421" y="106045"/>
                    <a:pt x="68163" y="89112"/>
                  </a:cubicBezTo>
                  <a:cubicBezTo>
                    <a:pt x="117905" y="72179"/>
                    <a:pt x="298351" y="-4550"/>
                    <a:pt x="309463" y="212"/>
                  </a:cubicBezTo>
                  <a:cubicBezTo>
                    <a:pt x="320575" y="4974"/>
                    <a:pt x="172938" y="94404"/>
                    <a:pt x="134838" y="117687"/>
                  </a:cubicBezTo>
                  <a:cubicBezTo>
                    <a:pt x="96738" y="140970"/>
                    <a:pt x="63401" y="149966"/>
                    <a:pt x="80863" y="139912"/>
                  </a:cubicBezTo>
                  <a:cubicBezTo>
                    <a:pt x="98325" y="129858"/>
                    <a:pt x="211038" y="77470"/>
                    <a:pt x="239613" y="57362"/>
                  </a:cubicBezTo>
                  <a:cubicBezTo>
                    <a:pt x="268188" y="37254"/>
                    <a:pt x="294117" y="10795"/>
                    <a:pt x="252313" y="19262"/>
                  </a:cubicBezTo>
                  <a:cubicBezTo>
                    <a:pt x="210509" y="27729"/>
                    <a:pt x="41705" y="90170"/>
                    <a:pt x="11013" y="1018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9" name="フリーフォーム 2178">
              <a:extLst>
                <a:ext uri="{FF2B5EF4-FFF2-40B4-BE49-F238E27FC236}">
                  <a16:creationId xmlns:a16="http://schemas.microsoft.com/office/drawing/2014/main" id="{FBFF9CF6-12C2-EC69-A602-CCB0AB1F4488}"/>
                </a:ext>
              </a:extLst>
            </p:cNvPr>
            <p:cNvSpPr/>
            <p:nvPr/>
          </p:nvSpPr>
          <p:spPr>
            <a:xfrm>
              <a:off x="4475657" y="5053253"/>
              <a:ext cx="715484" cy="412066"/>
            </a:xfrm>
            <a:custGeom>
              <a:avLst/>
              <a:gdLst>
                <a:gd name="connsiteX0" fmla="*/ 13793 w 715484"/>
                <a:gd name="connsiteY0" fmla="*/ 233122 h 412066"/>
                <a:gd name="connsiteX1" fmla="*/ 353518 w 715484"/>
                <a:gd name="connsiteY1" fmla="*/ 121997 h 412066"/>
                <a:gd name="connsiteX2" fmla="*/ 385268 w 715484"/>
                <a:gd name="connsiteY2" fmla="*/ 102947 h 412066"/>
                <a:gd name="connsiteX3" fmla="*/ 521793 w 715484"/>
                <a:gd name="connsiteY3" fmla="*/ 14047 h 412066"/>
                <a:gd name="connsiteX4" fmla="*/ 636093 w 715484"/>
                <a:gd name="connsiteY4" fmla="*/ 17222 h 412066"/>
                <a:gd name="connsiteX5" fmla="*/ 683718 w 715484"/>
                <a:gd name="connsiteY5" fmla="*/ 131522 h 412066"/>
                <a:gd name="connsiteX6" fmla="*/ 674193 w 715484"/>
                <a:gd name="connsiteY6" fmla="*/ 172797 h 412066"/>
                <a:gd name="connsiteX7" fmla="*/ 715468 w 715484"/>
                <a:gd name="connsiteY7" fmla="*/ 93422 h 412066"/>
                <a:gd name="connsiteX8" fmla="*/ 674193 w 715484"/>
                <a:gd name="connsiteY8" fmla="*/ 4522 h 412066"/>
                <a:gd name="connsiteX9" fmla="*/ 455118 w 715484"/>
                <a:gd name="connsiteY9" fmla="*/ 20397 h 412066"/>
                <a:gd name="connsiteX10" fmla="*/ 366218 w 715484"/>
                <a:gd name="connsiteY10" fmla="*/ 83897 h 412066"/>
                <a:gd name="connsiteX11" fmla="*/ 102693 w 715484"/>
                <a:gd name="connsiteY11" fmla="*/ 217247 h 412066"/>
                <a:gd name="connsiteX12" fmla="*/ 55068 w 715484"/>
                <a:gd name="connsiteY12" fmla="*/ 277572 h 412066"/>
                <a:gd name="connsiteX13" fmla="*/ 45543 w 715484"/>
                <a:gd name="connsiteY13" fmla="*/ 322022 h 412066"/>
                <a:gd name="connsiteX14" fmla="*/ 112218 w 715484"/>
                <a:gd name="connsiteY14" fmla="*/ 410922 h 412066"/>
                <a:gd name="connsiteX15" fmla="*/ 48718 w 715484"/>
                <a:gd name="connsiteY15" fmla="*/ 369647 h 412066"/>
                <a:gd name="connsiteX16" fmla="*/ 20143 w 715484"/>
                <a:gd name="connsiteY16" fmla="*/ 328372 h 412066"/>
                <a:gd name="connsiteX17" fmla="*/ 61418 w 715484"/>
                <a:gd name="connsiteY17" fmla="*/ 248997 h 412066"/>
                <a:gd name="connsiteX18" fmla="*/ 13793 w 715484"/>
                <a:gd name="connsiteY18" fmla="*/ 233122 h 41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5484" h="412066">
                  <a:moveTo>
                    <a:pt x="13793" y="233122"/>
                  </a:moveTo>
                  <a:cubicBezTo>
                    <a:pt x="62476" y="211955"/>
                    <a:pt x="291606" y="143693"/>
                    <a:pt x="353518" y="121997"/>
                  </a:cubicBezTo>
                  <a:cubicBezTo>
                    <a:pt x="415430" y="100301"/>
                    <a:pt x="385268" y="102947"/>
                    <a:pt x="385268" y="102947"/>
                  </a:cubicBezTo>
                  <a:cubicBezTo>
                    <a:pt x="413314" y="84955"/>
                    <a:pt x="479989" y="28334"/>
                    <a:pt x="521793" y="14047"/>
                  </a:cubicBezTo>
                  <a:cubicBezTo>
                    <a:pt x="563597" y="-240"/>
                    <a:pt x="609106" y="-2357"/>
                    <a:pt x="636093" y="17222"/>
                  </a:cubicBezTo>
                  <a:cubicBezTo>
                    <a:pt x="663080" y="36801"/>
                    <a:pt x="677368" y="105593"/>
                    <a:pt x="683718" y="131522"/>
                  </a:cubicBezTo>
                  <a:cubicBezTo>
                    <a:pt x="690068" y="157451"/>
                    <a:pt x="668901" y="179147"/>
                    <a:pt x="674193" y="172797"/>
                  </a:cubicBezTo>
                  <a:cubicBezTo>
                    <a:pt x="679485" y="166447"/>
                    <a:pt x="715468" y="121468"/>
                    <a:pt x="715468" y="93422"/>
                  </a:cubicBezTo>
                  <a:cubicBezTo>
                    <a:pt x="715468" y="65376"/>
                    <a:pt x="717585" y="16693"/>
                    <a:pt x="674193" y="4522"/>
                  </a:cubicBezTo>
                  <a:cubicBezTo>
                    <a:pt x="630801" y="-7649"/>
                    <a:pt x="506447" y="7168"/>
                    <a:pt x="455118" y="20397"/>
                  </a:cubicBezTo>
                  <a:cubicBezTo>
                    <a:pt x="403789" y="33626"/>
                    <a:pt x="424955" y="51089"/>
                    <a:pt x="366218" y="83897"/>
                  </a:cubicBezTo>
                  <a:cubicBezTo>
                    <a:pt x="307481" y="116705"/>
                    <a:pt x="154551" y="184968"/>
                    <a:pt x="102693" y="217247"/>
                  </a:cubicBezTo>
                  <a:cubicBezTo>
                    <a:pt x="50835" y="249526"/>
                    <a:pt x="64593" y="260110"/>
                    <a:pt x="55068" y="277572"/>
                  </a:cubicBezTo>
                  <a:cubicBezTo>
                    <a:pt x="45543" y="295035"/>
                    <a:pt x="36018" y="299797"/>
                    <a:pt x="45543" y="322022"/>
                  </a:cubicBezTo>
                  <a:cubicBezTo>
                    <a:pt x="55068" y="344247"/>
                    <a:pt x="111689" y="402985"/>
                    <a:pt x="112218" y="410922"/>
                  </a:cubicBezTo>
                  <a:cubicBezTo>
                    <a:pt x="112747" y="418860"/>
                    <a:pt x="64064" y="383405"/>
                    <a:pt x="48718" y="369647"/>
                  </a:cubicBezTo>
                  <a:cubicBezTo>
                    <a:pt x="33372" y="355889"/>
                    <a:pt x="18026" y="348480"/>
                    <a:pt x="20143" y="328372"/>
                  </a:cubicBezTo>
                  <a:cubicBezTo>
                    <a:pt x="22260" y="308264"/>
                    <a:pt x="61947" y="262755"/>
                    <a:pt x="61418" y="248997"/>
                  </a:cubicBezTo>
                  <a:cubicBezTo>
                    <a:pt x="60889" y="235239"/>
                    <a:pt x="-34890" y="254289"/>
                    <a:pt x="13793" y="233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0" name="フリーフォーム 2179">
              <a:extLst>
                <a:ext uri="{FF2B5EF4-FFF2-40B4-BE49-F238E27FC236}">
                  <a16:creationId xmlns:a16="http://schemas.microsoft.com/office/drawing/2014/main" id="{BF521C9F-F183-4AC9-3B11-DFBA31C147B8}"/>
                </a:ext>
              </a:extLst>
            </p:cNvPr>
            <p:cNvSpPr/>
            <p:nvPr/>
          </p:nvSpPr>
          <p:spPr>
            <a:xfrm>
              <a:off x="4576990" y="5176951"/>
              <a:ext cx="606642" cy="300900"/>
            </a:xfrm>
            <a:custGeom>
              <a:avLst/>
              <a:gdLst>
                <a:gd name="connsiteX0" fmla="*/ 604610 w 606642"/>
                <a:gd name="connsiteY0" fmla="*/ 1474 h 300900"/>
                <a:gd name="connsiteX1" fmla="*/ 391885 w 606642"/>
                <a:gd name="connsiteY1" fmla="*/ 115774 h 300900"/>
                <a:gd name="connsiteX2" fmla="*/ 391885 w 606642"/>
                <a:gd name="connsiteY2" fmla="*/ 125299 h 300900"/>
                <a:gd name="connsiteX3" fmla="*/ 337910 w 606642"/>
                <a:gd name="connsiteY3" fmla="*/ 153874 h 300900"/>
                <a:gd name="connsiteX4" fmla="*/ 226785 w 606642"/>
                <a:gd name="connsiteY4" fmla="*/ 214199 h 300900"/>
                <a:gd name="connsiteX5" fmla="*/ 188685 w 606642"/>
                <a:gd name="connsiteY5" fmla="*/ 242774 h 300900"/>
                <a:gd name="connsiteX6" fmla="*/ 10885 w 606642"/>
                <a:gd name="connsiteY6" fmla="*/ 274524 h 300900"/>
                <a:gd name="connsiteX7" fmla="*/ 42635 w 606642"/>
                <a:gd name="connsiteY7" fmla="*/ 299924 h 300900"/>
                <a:gd name="connsiteX8" fmla="*/ 233135 w 606642"/>
                <a:gd name="connsiteY8" fmla="*/ 239599 h 300900"/>
                <a:gd name="connsiteX9" fmla="*/ 220435 w 606642"/>
                <a:gd name="connsiteY9" fmla="*/ 233249 h 300900"/>
                <a:gd name="connsiteX10" fmla="*/ 245835 w 606642"/>
                <a:gd name="connsiteY10" fmla="*/ 207849 h 300900"/>
                <a:gd name="connsiteX11" fmla="*/ 604610 w 606642"/>
                <a:gd name="connsiteY11" fmla="*/ 1474 h 30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642" h="300900">
                  <a:moveTo>
                    <a:pt x="604610" y="1474"/>
                  </a:moveTo>
                  <a:cubicBezTo>
                    <a:pt x="628952" y="-13872"/>
                    <a:pt x="427339" y="95136"/>
                    <a:pt x="391885" y="115774"/>
                  </a:cubicBezTo>
                  <a:cubicBezTo>
                    <a:pt x="356431" y="136412"/>
                    <a:pt x="400881" y="118949"/>
                    <a:pt x="391885" y="125299"/>
                  </a:cubicBezTo>
                  <a:cubicBezTo>
                    <a:pt x="382889" y="131649"/>
                    <a:pt x="337910" y="153874"/>
                    <a:pt x="337910" y="153874"/>
                  </a:cubicBezTo>
                  <a:cubicBezTo>
                    <a:pt x="310393" y="168691"/>
                    <a:pt x="251656" y="199382"/>
                    <a:pt x="226785" y="214199"/>
                  </a:cubicBezTo>
                  <a:cubicBezTo>
                    <a:pt x="201914" y="229016"/>
                    <a:pt x="224668" y="232720"/>
                    <a:pt x="188685" y="242774"/>
                  </a:cubicBezTo>
                  <a:cubicBezTo>
                    <a:pt x="152702" y="252828"/>
                    <a:pt x="35227" y="264999"/>
                    <a:pt x="10885" y="274524"/>
                  </a:cubicBezTo>
                  <a:cubicBezTo>
                    <a:pt x="-13457" y="284049"/>
                    <a:pt x="5593" y="305745"/>
                    <a:pt x="42635" y="299924"/>
                  </a:cubicBezTo>
                  <a:cubicBezTo>
                    <a:pt x="79677" y="294103"/>
                    <a:pt x="203502" y="250711"/>
                    <a:pt x="233135" y="239599"/>
                  </a:cubicBezTo>
                  <a:cubicBezTo>
                    <a:pt x="262768" y="228487"/>
                    <a:pt x="218318" y="238541"/>
                    <a:pt x="220435" y="233249"/>
                  </a:cubicBezTo>
                  <a:cubicBezTo>
                    <a:pt x="222552" y="227957"/>
                    <a:pt x="181806" y="241186"/>
                    <a:pt x="245835" y="207849"/>
                  </a:cubicBezTo>
                  <a:cubicBezTo>
                    <a:pt x="309864" y="174512"/>
                    <a:pt x="580268" y="16820"/>
                    <a:pt x="604610" y="14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1" name="フリーフォーム 2180">
              <a:extLst>
                <a:ext uri="{FF2B5EF4-FFF2-40B4-BE49-F238E27FC236}">
                  <a16:creationId xmlns:a16="http://schemas.microsoft.com/office/drawing/2014/main" id="{053C50AA-EF2F-522D-F57B-1D2F8AEA4708}"/>
                </a:ext>
              </a:extLst>
            </p:cNvPr>
            <p:cNvSpPr/>
            <p:nvPr/>
          </p:nvSpPr>
          <p:spPr>
            <a:xfrm>
              <a:off x="4780914" y="5151164"/>
              <a:ext cx="121286" cy="221772"/>
            </a:xfrm>
            <a:custGeom>
              <a:avLst/>
              <a:gdLst>
                <a:gd name="connsiteX0" fmla="*/ 32386 w 121286"/>
                <a:gd name="connsiteY0" fmla="*/ 1861 h 221772"/>
                <a:gd name="connsiteX1" fmla="*/ 10161 w 121286"/>
                <a:gd name="connsiteY1" fmla="*/ 81236 h 221772"/>
                <a:gd name="connsiteX2" fmla="*/ 48261 w 121286"/>
                <a:gd name="connsiteY2" fmla="*/ 163786 h 221772"/>
                <a:gd name="connsiteX3" fmla="*/ 45086 w 121286"/>
                <a:gd name="connsiteY3" fmla="*/ 163786 h 221772"/>
                <a:gd name="connsiteX4" fmla="*/ 121286 w 121286"/>
                <a:gd name="connsiteY4" fmla="*/ 220936 h 221772"/>
                <a:gd name="connsiteX5" fmla="*/ 45086 w 121286"/>
                <a:gd name="connsiteY5" fmla="*/ 195536 h 221772"/>
                <a:gd name="connsiteX6" fmla="*/ 636 w 121286"/>
                <a:gd name="connsiteY6" fmla="*/ 163786 h 221772"/>
                <a:gd name="connsiteX7" fmla="*/ 32386 w 121286"/>
                <a:gd name="connsiteY7" fmla="*/ 1861 h 22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286" h="221772">
                  <a:moveTo>
                    <a:pt x="32386" y="1861"/>
                  </a:moveTo>
                  <a:cubicBezTo>
                    <a:pt x="33973" y="-11897"/>
                    <a:pt x="7515" y="54249"/>
                    <a:pt x="10161" y="81236"/>
                  </a:cubicBezTo>
                  <a:cubicBezTo>
                    <a:pt x="12807" y="108224"/>
                    <a:pt x="42440" y="150028"/>
                    <a:pt x="48261" y="163786"/>
                  </a:cubicBezTo>
                  <a:cubicBezTo>
                    <a:pt x="54082" y="177544"/>
                    <a:pt x="32915" y="154261"/>
                    <a:pt x="45086" y="163786"/>
                  </a:cubicBezTo>
                  <a:cubicBezTo>
                    <a:pt x="57257" y="173311"/>
                    <a:pt x="121286" y="215644"/>
                    <a:pt x="121286" y="220936"/>
                  </a:cubicBezTo>
                  <a:cubicBezTo>
                    <a:pt x="121286" y="226228"/>
                    <a:pt x="65194" y="205061"/>
                    <a:pt x="45086" y="195536"/>
                  </a:cubicBezTo>
                  <a:cubicBezTo>
                    <a:pt x="24978" y="186011"/>
                    <a:pt x="6457" y="189186"/>
                    <a:pt x="636" y="163786"/>
                  </a:cubicBezTo>
                  <a:cubicBezTo>
                    <a:pt x="-5185" y="138386"/>
                    <a:pt x="30799" y="15619"/>
                    <a:pt x="32386" y="18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2" name="フリーフォーム 2181">
              <a:extLst>
                <a:ext uri="{FF2B5EF4-FFF2-40B4-BE49-F238E27FC236}">
                  <a16:creationId xmlns:a16="http://schemas.microsoft.com/office/drawing/2014/main" id="{9E74146E-FF7C-02F9-E53C-DBEB5522C38B}"/>
                </a:ext>
              </a:extLst>
            </p:cNvPr>
            <p:cNvSpPr/>
            <p:nvPr/>
          </p:nvSpPr>
          <p:spPr>
            <a:xfrm>
              <a:off x="4559518" y="5298742"/>
              <a:ext cx="210144" cy="102732"/>
            </a:xfrm>
            <a:custGeom>
              <a:avLst/>
              <a:gdLst>
                <a:gd name="connsiteX0" fmla="*/ 44232 w 210144"/>
                <a:gd name="connsiteY0" fmla="*/ 333 h 102732"/>
                <a:gd name="connsiteX1" fmla="*/ 6132 w 210144"/>
                <a:gd name="connsiteY1" fmla="*/ 70183 h 102732"/>
                <a:gd name="connsiteX2" fmla="*/ 47407 w 210144"/>
                <a:gd name="connsiteY2" fmla="*/ 95583 h 102732"/>
                <a:gd name="connsiteX3" fmla="*/ 161707 w 210144"/>
                <a:gd name="connsiteY3" fmla="*/ 47958 h 102732"/>
                <a:gd name="connsiteX4" fmla="*/ 209332 w 210144"/>
                <a:gd name="connsiteY4" fmla="*/ 41608 h 102732"/>
                <a:gd name="connsiteX5" fmla="*/ 126782 w 210144"/>
                <a:gd name="connsiteY5" fmla="*/ 70183 h 102732"/>
                <a:gd name="connsiteX6" fmla="*/ 2957 w 210144"/>
                <a:gd name="connsiteY6" fmla="*/ 101933 h 102732"/>
                <a:gd name="connsiteX7" fmla="*/ 44232 w 210144"/>
                <a:gd name="connsiteY7" fmla="*/ 333 h 10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144" h="102732">
                  <a:moveTo>
                    <a:pt x="44232" y="333"/>
                  </a:moveTo>
                  <a:cubicBezTo>
                    <a:pt x="44761" y="-4959"/>
                    <a:pt x="5603" y="54308"/>
                    <a:pt x="6132" y="70183"/>
                  </a:cubicBezTo>
                  <a:cubicBezTo>
                    <a:pt x="6661" y="86058"/>
                    <a:pt x="21478" y="99287"/>
                    <a:pt x="47407" y="95583"/>
                  </a:cubicBezTo>
                  <a:cubicBezTo>
                    <a:pt x="73336" y="91879"/>
                    <a:pt x="134720" y="56954"/>
                    <a:pt x="161707" y="47958"/>
                  </a:cubicBezTo>
                  <a:cubicBezTo>
                    <a:pt x="188694" y="38962"/>
                    <a:pt x="215153" y="37904"/>
                    <a:pt x="209332" y="41608"/>
                  </a:cubicBezTo>
                  <a:cubicBezTo>
                    <a:pt x="203511" y="45312"/>
                    <a:pt x="161178" y="60129"/>
                    <a:pt x="126782" y="70183"/>
                  </a:cubicBezTo>
                  <a:cubicBezTo>
                    <a:pt x="92386" y="80237"/>
                    <a:pt x="19361" y="107754"/>
                    <a:pt x="2957" y="101933"/>
                  </a:cubicBezTo>
                  <a:cubicBezTo>
                    <a:pt x="-13447" y="96112"/>
                    <a:pt x="43703" y="5625"/>
                    <a:pt x="44232" y="3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3" name="フリーフォーム 2182">
              <a:extLst>
                <a:ext uri="{FF2B5EF4-FFF2-40B4-BE49-F238E27FC236}">
                  <a16:creationId xmlns:a16="http://schemas.microsoft.com/office/drawing/2014/main" id="{038D5796-6202-F54B-0BDA-4F4A39268587}"/>
                </a:ext>
              </a:extLst>
            </p:cNvPr>
            <p:cNvSpPr/>
            <p:nvPr/>
          </p:nvSpPr>
          <p:spPr>
            <a:xfrm>
              <a:off x="4987909" y="5102225"/>
              <a:ext cx="156662" cy="108432"/>
            </a:xfrm>
            <a:custGeom>
              <a:avLst/>
              <a:gdLst>
                <a:gd name="connsiteX0" fmla="*/ 16 w 156662"/>
                <a:gd name="connsiteY0" fmla="*/ 0 h 108432"/>
                <a:gd name="connsiteX1" fmla="*/ 130191 w 156662"/>
                <a:gd name="connsiteY1" fmla="*/ 28575 h 108432"/>
                <a:gd name="connsiteX2" fmla="*/ 117491 w 156662"/>
                <a:gd name="connsiteY2" fmla="*/ 107950 h 108432"/>
                <a:gd name="connsiteX3" fmla="*/ 152416 w 156662"/>
                <a:gd name="connsiteY3" fmla="*/ 60325 h 108432"/>
                <a:gd name="connsiteX4" fmla="*/ 139716 w 156662"/>
                <a:gd name="connsiteY4" fmla="*/ 28575 h 108432"/>
                <a:gd name="connsiteX5" fmla="*/ 16 w 156662"/>
                <a:gd name="connsiteY5" fmla="*/ 0 h 10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662" h="108432">
                  <a:moveTo>
                    <a:pt x="16" y="0"/>
                  </a:moveTo>
                  <a:cubicBezTo>
                    <a:pt x="-1571" y="0"/>
                    <a:pt x="110612" y="10583"/>
                    <a:pt x="130191" y="28575"/>
                  </a:cubicBezTo>
                  <a:cubicBezTo>
                    <a:pt x="149770" y="46567"/>
                    <a:pt x="113787" y="102658"/>
                    <a:pt x="117491" y="107950"/>
                  </a:cubicBezTo>
                  <a:cubicBezTo>
                    <a:pt x="121195" y="113242"/>
                    <a:pt x="148712" y="73554"/>
                    <a:pt x="152416" y="60325"/>
                  </a:cubicBezTo>
                  <a:cubicBezTo>
                    <a:pt x="156120" y="47096"/>
                    <a:pt x="164058" y="37571"/>
                    <a:pt x="139716" y="28575"/>
                  </a:cubicBezTo>
                  <a:cubicBezTo>
                    <a:pt x="115374" y="19579"/>
                    <a:pt x="1603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4" name="フリーフォーム 2183">
              <a:extLst>
                <a:ext uri="{FF2B5EF4-FFF2-40B4-BE49-F238E27FC236}">
                  <a16:creationId xmlns:a16="http://schemas.microsoft.com/office/drawing/2014/main" id="{D2EF305D-3934-8001-9549-ECFF81DFE0A8}"/>
                </a:ext>
              </a:extLst>
            </p:cNvPr>
            <p:cNvSpPr/>
            <p:nvPr/>
          </p:nvSpPr>
          <p:spPr>
            <a:xfrm>
              <a:off x="4872630" y="5102220"/>
              <a:ext cx="195545" cy="165104"/>
            </a:xfrm>
            <a:custGeom>
              <a:avLst/>
              <a:gdLst>
                <a:gd name="connsiteX0" fmla="*/ 121645 w 195545"/>
                <a:gd name="connsiteY0" fmla="*/ 5 h 165104"/>
                <a:gd name="connsiteX1" fmla="*/ 178795 w 195545"/>
                <a:gd name="connsiteY1" fmla="*/ 50805 h 165104"/>
                <a:gd name="connsiteX2" fmla="*/ 166095 w 195545"/>
                <a:gd name="connsiteY2" fmla="*/ 73030 h 165104"/>
                <a:gd name="connsiteX3" fmla="*/ 10520 w 195545"/>
                <a:gd name="connsiteY3" fmla="*/ 158755 h 165104"/>
                <a:gd name="connsiteX4" fmla="*/ 13695 w 195545"/>
                <a:gd name="connsiteY4" fmla="*/ 158755 h 165104"/>
                <a:gd name="connsiteX5" fmla="*/ 10520 w 195545"/>
                <a:gd name="connsiteY5" fmla="*/ 158755 h 165104"/>
                <a:gd name="connsiteX6" fmla="*/ 181970 w 195545"/>
                <a:gd name="connsiteY6" fmla="*/ 98430 h 165104"/>
                <a:gd name="connsiteX7" fmla="*/ 178795 w 195545"/>
                <a:gd name="connsiteY7" fmla="*/ 53980 h 165104"/>
                <a:gd name="connsiteX8" fmla="*/ 121645 w 195545"/>
                <a:gd name="connsiteY8" fmla="*/ 5 h 16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545" h="165104">
                  <a:moveTo>
                    <a:pt x="121645" y="5"/>
                  </a:moveTo>
                  <a:cubicBezTo>
                    <a:pt x="121645" y="-524"/>
                    <a:pt x="171387" y="38634"/>
                    <a:pt x="178795" y="50805"/>
                  </a:cubicBezTo>
                  <a:cubicBezTo>
                    <a:pt x="186203" y="62976"/>
                    <a:pt x="194141" y="55038"/>
                    <a:pt x="166095" y="73030"/>
                  </a:cubicBezTo>
                  <a:cubicBezTo>
                    <a:pt x="138049" y="91022"/>
                    <a:pt x="35920" y="144468"/>
                    <a:pt x="10520" y="158755"/>
                  </a:cubicBezTo>
                  <a:cubicBezTo>
                    <a:pt x="-14880" y="173042"/>
                    <a:pt x="13695" y="158755"/>
                    <a:pt x="13695" y="158755"/>
                  </a:cubicBezTo>
                  <a:lnTo>
                    <a:pt x="10520" y="158755"/>
                  </a:lnTo>
                  <a:cubicBezTo>
                    <a:pt x="38566" y="148701"/>
                    <a:pt x="153924" y="115893"/>
                    <a:pt x="181970" y="98430"/>
                  </a:cubicBezTo>
                  <a:cubicBezTo>
                    <a:pt x="210016" y="80968"/>
                    <a:pt x="187262" y="66151"/>
                    <a:pt x="178795" y="53980"/>
                  </a:cubicBezTo>
                  <a:cubicBezTo>
                    <a:pt x="170328" y="41809"/>
                    <a:pt x="121645" y="534"/>
                    <a:pt x="121645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5" name="フリーフォーム 2184">
              <a:extLst>
                <a:ext uri="{FF2B5EF4-FFF2-40B4-BE49-F238E27FC236}">
                  <a16:creationId xmlns:a16="http://schemas.microsoft.com/office/drawing/2014/main" id="{4C63333A-F0BC-D3EB-9CE7-056EB73F0454}"/>
                </a:ext>
              </a:extLst>
            </p:cNvPr>
            <p:cNvSpPr/>
            <p:nvPr/>
          </p:nvSpPr>
          <p:spPr>
            <a:xfrm>
              <a:off x="7619847" y="2120900"/>
              <a:ext cx="869877" cy="125589"/>
            </a:xfrm>
            <a:custGeom>
              <a:avLst/>
              <a:gdLst>
                <a:gd name="connsiteX0" fmla="*/ 153 w 869877"/>
                <a:gd name="connsiteY0" fmla="*/ 125589 h 125589"/>
                <a:gd name="connsiteX1" fmla="*/ 496864 w 869877"/>
                <a:gd name="connsiteY1" fmla="*/ 12700 h 125589"/>
                <a:gd name="connsiteX2" fmla="*/ 485575 w 869877"/>
                <a:gd name="connsiteY2" fmla="*/ 1411 h 125589"/>
                <a:gd name="connsiteX3" fmla="*/ 869397 w 869877"/>
                <a:gd name="connsiteY3" fmla="*/ 1411 h 125589"/>
                <a:gd name="connsiteX4" fmla="*/ 553309 w 869877"/>
                <a:gd name="connsiteY4" fmla="*/ 12700 h 125589"/>
                <a:gd name="connsiteX5" fmla="*/ 153 w 869877"/>
                <a:gd name="connsiteY5" fmla="*/ 125589 h 125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9877" h="125589">
                  <a:moveTo>
                    <a:pt x="153" y="125589"/>
                  </a:moveTo>
                  <a:cubicBezTo>
                    <a:pt x="-9254" y="125589"/>
                    <a:pt x="415960" y="33396"/>
                    <a:pt x="496864" y="12700"/>
                  </a:cubicBezTo>
                  <a:cubicBezTo>
                    <a:pt x="577768" y="-7996"/>
                    <a:pt x="423486" y="3292"/>
                    <a:pt x="485575" y="1411"/>
                  </a:cubicBezTo>
                  <a:cubicBezTo>
                    <a:pt x="547664" y="-470"/>
                    <a:pt x="858108" y="-471"/>
                    <a:pt x="869397" y="1411"/>
                  </a:cubicBezTo>
                  <a:cubicBezTo>
                    <a:pt x="880686" y="3293"/>
                    <a:pt x="690657" y="-7996"/>
                    <a:pt x="553309" y="12700"/>
                  </a:cubicBezTo>
                  <a:cubicBezTo>
                    <a:pt x="415961" y="33396"/>
                    <a:pt x="9560" y="125589"/>
                    <a:pt x="153" y="1255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6" name="フリーフォーム 2185">
              <a:extLst>
                <a:ext uri="{FF2B5EF4-FFF2-40B4-BE49-F238E27FC236}">
                  <a16:creationId xmlns:a16="http://schemas.microsoft.com/office/drawing/2014/main" id="{AFED945D-2CB1-6DEC-CE62-DF7F61D50F4A}"/>
                </a:ext>
              </a:extLst>
            </p:cNvPr>
            <p:cNvSpPr/>
            <p:nvPr/>
          </p:nvSpPr>
          <p:spPr>
            <a:xfrm>
              <a:off x="5087386" y="7015842"/>
              <a:ext cx="186908" cy="505174"/>
            </a:xfrm>
            <a:custGeom>
              <a:avLst/>
              <a:gdLst>
                <a:gd name="connsiteX0" fmla="*/ 164064 w 186908"/>
                <a:gd name="connsiteY0" fmla="*/ 908 h 505174"/>
                <a:gd name="connsiteX1" fmla="*/ 151364 w 186908"/>
                <a:gd name="connsiteY1" fmla="*/ 89808 h 505174"/>
                <a:gd name="connsiteX2" fmla="*/ 186289 w 186908"/>
                <a:gd name="connsiteY2" fmla="*/ 137433 h 505174"/>
                <a:gd name="connsiteX3" fmla="*/ 116439 w 186908"/>
                <a:gd name="connsiteY3" fmla="*/ 296183 h 505174"/>
                <a:gd name="connsiteX4" fmla="*/ 160889 w 186908"/>
                <a:gd name="connsiteY4" fmla="*/ 235858 h 505174"/>
                <a:gd name="connsiteX5" fmla="*/ 8489 w 186908"/>
                <a:gd name="connsiteY5" fmla="*/ 499383 h 505174"/>
                <a:gd name="connsiteX6" fmla="*/ 62464 w 186908"/>
                <a:gd name="connsiteY6" fmla="*/ 397783 h 505174"/>
                <a:gd name="connsiteX7" fmla="*/ 2139 w 186908"/>
                <a:gd name="connsiteY7" fmla="*/ 166008 h 505174"/>
                <a:gd name="connsiteX8" fmla="*/ 27539 w 186908"/>
                <a:gd name="connsiteY8" fmla="*/ 391433 h 505174"/>
                <a:gd name="connsiteX9" fmla="*/ 157714 w 186908"/>
                <a:gd name="connsiteY9" fmla="*/ 232683 h 505174"/>
                <a:gd name="connsiteX10" fmla="*/ 122789 w 186908"/>
                <a:gd name="connsiteY10" fmla="*/ 156483 h 505174"/>
                <a:gd name="connsiteX11" fmla="*/ 173589 w 186908"/>
                <a:gd name="connsiteY11" fmla="*/ 150133 h 505174"/>
                <a:gd name="connsiteX12" fmla="*/ 164064 w 186908"/>
                <a:gd name="connsiteY12" fmla="*/ 908 h 505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908" h="505174">
                  <a:moveTo>
                    <a:pt x="164064" y="908"/>
                  </a:moveTo>
                  <a:cubicBezTo>
                    <a:pt x="160360" y="-9146"/>
                    <a:pt x="147660" y="67054"/>
                    <a:pt x="151364" y="89808"/>
                  </a:cubicBezTo>
                  <a:cubicBezTo>
                    <a:pt x="155068" y="112562"/>
                    <a:pt x="192110" y="103037"/>
                    <a:pt x="186289" y="137433"/>
                  </a:cubicBezTo>
                  <a:cubicBezTo>
                    <a:pt x="180468" y="171829"/>
                    <a:pt x="120672" y="279779"/>
                    <a:pt x="116439" y="296183"/>
                  </a:cubicBezTo>
                  <a:cubicBezTo>
                    <a:pt x="112206" y="312587"/>
                    <a:pt x="178881" y="201991"/>
                    <a:pt x="160889" y="235858"/>
                  </a:cubicBezTo>
                  <a:cubicBezTo>
                    <a:pt x="142897" y="269725"/>
                    <a:pt x="24893" y="472396"/>
                    <a:pt x="8489" y="499383"/>
                  </a:cubicBezTo>
                  <a:cubicBezTo>
                    <a:pt x="-7915" y="526370"/>
                    <a:pt x="63522" y="453345"/>
                    <a:pt x="62464" y="397783"/>
                  </a:cubicBezTo>
                  <a:cubicBezTo>
                    <a:pt x="61406" y="342221"/>
                    <a:pt x="7960" y="167066"/>
                    <a:pt x="2139" y="166008"/>
                  </a:cubicBezTo>
                  <a:cubicBezTo>
                    <a:pt x="-3682" y="164950"/>
                    <a:pt x="1610" y="380321"/>
                    <a:pt x="27539" y="391433"/>
                  </a:cubicBezTo>
                  <a:cubicBezTo>
                    <a:pt x="53468" y="402546"/>
                    <a:pt x="141839" y="271841"/>
                    <a:pt x="157714" y="232683"/>
                  </a:cubicBezTo>
                  <a:cubicBezTo>
                    <a:pt x="173589" y="193525"/>
                    <a:pt x="120143" y="170241"/>
                    <a:pt x="122789" y="156483"/>
                  </a:cubicBezTo>
                  <a:cubicBezTo>
                    <a:pt x="125435" y="142725"/>
                    <a:pt x="164593" y="170241"/>
                    <a:pt x="173589" y="150133"/>
                  </a:cubicBezTo>
                  <a:cubicBezTo>
                    <a:pt x="182585" y="130025"/>
                    <a:pt x="167768" y="10962"/>
                    <a:pt x="164064" y="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7" name="フリーフォーム 2186">
              <a:extLst>
                <a:ext uri="{FF2B5EF4-FFF2-40B4-BE49-F238E27FC236}">
                  <a16:creationId xmlns:a16="http://schemas.microsoft.com/office/drawing/2014/main" id="{618CB3FE-AEE0-8CBE-CDB7-9E8F8267380C}"/>
                </a:ext>
              </a:extLst>
            </p:cNvPr>
            <p:cNvSpPr/>
            <p:nvPr/>
          </p:nvSpPr>
          <p:spPr>
            <a:xfrm>
              <a:off x="4886299" y="7457689"/>
              <a:ext cx="243381" cy="82588"/>
            </a:xfrm>
            <a:custGeom>
              <a:avLst/>
              <a:gdLst>
                <a:gd name="connsiteX0" fmla="*/ 26 w 243381"/>
                <a:gd name="connsiteY0" fmla="*/ 13086 h 82588"/>
                <a:gd name="connsiteX1" fmla="*/ 165126 w 243381"/>
                <a:gd name="connsiteY1" fmla="*/ 48011 h 82588"/>
                <a:gd name="connsiteX2" fmla="*/ 241326 w 243381"/>
                <a:gd name="connsiteY2" fmla="*/ 386 h 82588"/>
                <a:gd name="connsiteX3" fmla="*/ 88926 w 243381"/>
                <a:gd name="connsiteY3" fmla="*/ 79761 h 82588"/>
                <a:gd name="connsiteX4" fmla="*/ 187351 w 243381"/>
                <a:gd name="connsiteY4" fmla="*/ 63886 h 82588"/>
                <a:gd name="connsiteX5" fmla="*/ 177826 w 243381"/>
                <a:gd name="connsiteY5" fmla="*/ 54361 h 82588"/>
                <a:gd name="connsiteX6" fmla="*/ 26 w 243381"/>
                <a:gd name="connsiteY6" fmla="*/ 13086 h 8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381" h="82588">
                  <a:moveTo>
                    <a:pt x="26" y="13086"/>
                  </a:moveTo>
                  <a:cubicBezTo>
                    <a:pt x="-2091" y="12028"/>
                    <a:pt x="124909" y="50128"/>
                    <a:pt x="165126" y="48011"/>
                  </a:cubicBezTo>
                  <a:cubicBezTo>
                    <a:pt x="205343" y="45894"/>
                    <a:pt x="254026" y="-4906"/>
                    <a:pt x="241326" y="386"/>
                  </a:cubicBezTo>
                  <a:cubicBezTo>
                    <a:pt x="228626" y="5678"/>
                    <a:pt x="97922" y="69178"/>
                    <a:pt x="88926" y="79761"/>
                  </a:cubicBezTo>
                  <a:cubicBezTo>
                    <a:pt x="79930" y="90344"/>
                    <a:pt x="172534" y="68119"/>
                    <a:pt x="187351" y="63886"/>
                  </a:cubicBezTo>
                  <a:cubicBezTo>
                    <a:pt x="202168" y="59653"/>
                    <a:pt x="212222" y="59653"/>
                    <a:pt x="177826" y="54361"/>
                  </a:cubicBezTo>
                  <a:cubicBezTo>
                    <a:pt x="143430" y="49069"/>
                    <a:pt x="2143" y="14144"/>
                    <a:pt x="26" y="130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3441AA-81D5-15E8-646D-B71B074BF453}"/>
              </a:ext>
            </a:extLst>
          </p:cNvPr>
          <p:cNvGrpSpPr/>
          <p:nvPr/>
        </p:nvGrpSpPr>
        <p:grpSpPr>
          <a:xfrm>
            <a:off x="1504444" y="9048247"/>
            <a:ext cx="6546912" cy="2985634"/>
            <a:chOff x="1504444" y="9048247"/>
            <a:chExt cx="6546912" cy="2985634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805EC654-B288-E101-D07F-19C1924B5961}"/>
                </a:ext>
              </a:extLst>
            </p:cNvPr>
            <p:cNvSpPr/>
            <p:nvPr/>
          </p:nvSpPr>
          <p:spPr>
            <a:xfrm>
              <a:off x="1504444" y="9061376"/>
              <a:ext cx="553569" cy="2972505"/>
            </a:xfrm>
            <a:custGeom>
              <a:avLst/>
              <a:gdLst>
                <a:gd name="connsiteX0" fmla="*/ 488317 w 553569"/>
                <a:gd name="connsiteY0" fmla="*/ 25868 h 2972505"/>
                <a:gd name="connsiteX1" fmla="*/ 261294 w 553569"/>
                <a:gd name="connsiteY1" fmla="*/ 1703319 h 2972505"/>
                <a:gd name="connsiteX2" fmla="*/ 280213 w 553569"/>
                <a:gd name="connsiteY2" fmla="*/ 1583501 h 2972505"/>
                <a:gd name="connsiteX3" fmla="*/ 198232 w 553569"/>
                <a:gd name="connsiteY3" fmla="*/ 1993405 h 2972505"/>
                <a:gd name="connsiteX4" fmla="*/ 84720 w 553569"/>
                <a:gd name="connsiteY4" fmla="*/ 2869967 h 2972505"/>
                <a:gd name="connsiteX5" fmla="*/ 27964 w 553569"/>
                <a:gd name="connsiteY5" fmla="*/ 2876274 h 2972505"/>
                <a:gd name="connsiteX6" fmla="*/ 551379 w 553569"/>
                <a:gd name="connsiteY6" fmla="*/ 2876274 h 2972505"/>
                <a:gd name="connsiteX7" fmla="*/ 217150 w 553569"/>
                <a:gd name="connsiteY7" fmla="*/ 2933030 h 2972505"/>
                <a:gd name="connsiteX8" fmla="*/ 267600 w 553569"/>
                <a:gd name="connsiteY8" fmla="*/ 2920417 h 2972505"/>
                <a:gd name="connsiteX9" fmla="*/ 116251 w 553569"/>
                <a:gd name="connsiteY9" fmla="*/ 2844743 h 2972505"/>
                <a:gd name="connsiteX10" fmla="*/ 236069 w 553569"/>
                <a:gd name="connsiteY10" fmla="*/ 1457377 h 2972505"/>
                <a:gd name="connsiteX11" fmla="*/ 236069 w 553569"/>
                <a:gd name="connsiteY11" fmla="*/ 1539358 h 2972505"/>
                <a:gd name="connsiteX12" fmla="*/ 355887 w 553569"/>
                <a:gd name="connsiteY12" fmla="*/ 675407 h 2972505"/>
                <a:gd name="connsiteX13" fmla="*/ 355887 w 553569"/>
                <a:gd name="connsiteY13" fmla="*/ 681714 h 2972505"/>
                <a:gd name="connsiteX14" fmla="*/ 488317 w 553569"/>
                <a:gd name="connsiteY14" fmla="*/ 25868 h 297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3569" h="2972505">
                  <a:moveTo>
                    <a:pt x="488317" y="25868"/>
                  </a:moveTo>
                  <a:cubicBezTo>
                    <a:pt x="472552" y="196135"/>
                    <a:pt x="295978" y="1443714"/>
                    <a:pt x="261294" y="1703319"/>
                  </a:cubicBezTo>
                  <a:cubicBezTo>
                    <a:pt x="226610" y="1962924"/>
                    <a:pt x="290723" y="1535153"/>
                    <a:pt x="280213" y="1583501"/>
                  </a:cubicBezTo>
                  <a:cubicBezTo>
                    <a:pt x="269703" y="1631849"/>
                    <a:pt x="230814" y="1778994"/>
                    <a:pt x="198232" y="1993405"/>
                  </a:cubicBezTo>
                  <a:cubicBezTo>
                    <a:pt x="165650" y="2207816"/>
                    <a:pt x="113098" y="2722822"/>
                    <a:pt x="84720" y="2869967"/>
                  </a:cubicBezTo>
                  <a:cubicBezTo>
                    <a:pt x="56342" y="3017112"/>
                    <a:pt x="-49812" y="2875223"/>
                    <a:pt x="27964" y="2876274"/>
                  </a:cubicBezTo>
                  <a:cubicBezTo>
                    <a:pt x="105740" y="2877325"/>
                    <a:pt x="519848" y="2866815"/>
                    <a:pt x="551379" y="2876274"/>
                  </a:cubicBezTo>
                  <a:cubicBezTo>
                    <a:pt x="582910" y="2885733"/>
                    <a:pt x="264446" y="2925673"/>
                    <a:pt x="217150" y="2933030"/>
                  </a:cubicBezTo>
                  <a:cubicBezTo>
                    <a:pt x="169854" y="2940387"/>
                    <a:pt x="284416" y="2935131"/>
                    <a:pt x="267600" y="2920417"/>
                  </a:cubicBezTo>
                  <a:cubicBezTo>
                    <a:pt x="250784" y="2905703"/>
                    <a:pt x="121506" y="3088583"/>
                    <a:pt x="116251" y="2844743"/>
                  </a:cubicBezTo>
                  <a:cubicBezTo>
                    <a:pt x="110996" y="2600903"/>
                    <a:pt x="216099" y="1674941"/>
                    <a:pt x="236069" y="1457377"/>
                  </a:cubicBezTo>
                  <a:cubicBezTo>
                    <a:pt x="256039" y="1239813"/>
                    <a:pt x="216099" y="1669686"/>
                    <a:pt x="236069" y="1539358"/>
                  </a:cubicBezTo>
                  <a:cubicBezTo>
                    <a:pt x="256039" y="1409030"/>
                    <a:pt x="335917" y="818348"/>
                    <a:pt x="355887" y="675407"/>
                  </a:cubicBezTo>
                  <a:cubicBezTo>
                    <a:pt x="375857" y="532466"/>
                    <a:pt x="336968" y="785766"/>
                    <a:pt x="355887" y="681714"/>
                  </a:cubicBezTo>
                  <a:cubicBezTo>
                    <a:pt x="374806" y="577662"/>
                    <a:pt x="504082" y="-144399"/>
                    <a:pt x="488317" y="258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189AB932-7582-5FA1-838E-0FA9463DF0DC}"/>
                </a:ext>
              </a:extLst>
            </p:cNvPr>
            <p:cNvSpPr/>
            <p:nvPr/>
          </p:nvSpPr>
          <p:spPr>
            <a:xfrm>
              <a:off x="1947019" y="9073633"/>
              <a:ext cx="844617" cy="802312"/>
            </a:xfrm>
            <a:custGeom>
              <a:avLst/>
              <a:gdLst>
                <a:gd name="connsiteX0" fmla="*/ 1599 w 844617"/>
                <a:gd name="connsiteY0" fmla="*/ 19917 h 802312"/>
                <a:gd name="connsiteX1" fmla="*/ 600689 w 844617"/>
                <a:gd name="connsiteY1" fmla="*/ 26224 h 802312"/>
                <a:gd name="connsiteX2" fmla="*/ 449340 w 844617"/>
                <a:gd name="connsiteY2" fmla="*/ 70367 h 802312"/>
                <a:gd name="connsiteX3" fmla="*/ 695282 w 844617"/>
                <a:gd name="connsiteY3" fmla="*/ 70367 h 802312"/>
                <a:gd name="connsiteX4" fmla="*/ 745731 w 844617"/>
                <a:gd name="connsiteY4" fmla="*/ 183879 h 802312"/>
                <a:gd name="connsiteX5" fmla="*/ 840324 w 844617"/>
                <a:gd name="connsiteY5" fmla="*/ 782968 h 802312"/>
                <a:gd name="connsiteX6" fmla="*/ 821406 w 844617"/>
                <a:gd name="connsiteY6" fmla="*/ 600088 h 802312"/>
                <a:gd name="connsiteX7" fmla="*/ 758344 w 844617"/>
                <a:gd name="connsiteY7" fmla="*/ 51448 h 802312"/>
                <a:gd name="connsiteX8" fmla="*/ 588076 w 844617"/>
                <a:gd name="connsiteY8" fmla="*/ 26224 h 802312"/>
                <a:gd name="connsiteX9" fmla="*/ 638526 w 844617"/>
                <a:gd name="connsiteY9" fmla="*/ 76673 h 802312"/>
                <a:gd name="connsiteX10" fmla="*/ 430421 w 844617"/>
                <a:gd name="connsiteY10" fmla="*/ 19917 h 802312"/>
                <a:gd name="connsiteX11" fmla="*/ 1599 w 844617"/>
                <a:gd name="connsiteY11" fmla="*/ 19917 h 80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617" h="802312">
                  <a:moveTo>
                    <a:pt x="1599" y="19917"/>
                  </a:moveTo>
                  <a:cubicBezTo>
                    <a:pt x="29977" y="20968"/>
                    <a:pt x="526066" y="17816"/>
                    <a:pt x="600689" y="26224"/>
                  </a:cubicBezTo>
                  <a:cubicBezTo>
                    <a:pt x="675313" y="34632"/>
                    <a:pt x="433575" y="63010"/>
                    <a:pt x="449340" y="70367"/>
                  </a:cubicBezTo>
                  <a:cubicBezTo>
                    <a:pt x="465105" y="77724"/>
                    <a:pt x="645884" y="51448"/>
                    <a:pt x="695282" y="70367"/>
                  </a:cubicBezTo>
                  <a:cubicBezTo>
                    <a:pt x="744681" y="89286"/>
                    <a:pt x="721557" y="65112"/>
                    <a:pt x="745731" y="183879"/>
                  </a:cubicBezTo>
                  <a:cubicBezTo>
                    <a:pt x="769905" y="302646"/>
                    <a:pt x="827712" y="713600"/>
                    <a:pt x="840324" y="782968"/>
                  </a:cubicBezTo>
                  <a:cubicBezTo>
                    <a:pt x="852937" y="852336"/>
                    <a:pt x="835069" y="722008"/>
                    <a:pt x="821406" y="600088"/>
                  </a:cubicBezTo>
                  <a:cubicBezTo>
                    <a:pt x="807743" y="478168"/>
                    <a:pt x="797232" y="147092"/>
                    <a:pt x="758344" y="51448"/>
                  </a:cubicBezTo>
                  <a:cubicBezTo>
                    <a:pt x="719456" y="-44196"/>
                    <a:pt x="608046" y="22020"/>
                    <a:pt x="588076" y="26224"/>
                  </a:cubicBezTo>
                  <a:cubicBezTo>
                    <a:pt x="568106" y="30428"/>
                    <a:pt x="664802" y="77724"/>
                    <a:pt x="638526" y="76673"/>
                  </a:cubicBezTo>
                  <a:cubicBezTo>
                    <a:pt x="612250" y="75622"/>
                    <a:pt x="530269" y="32529"/>
                    <a:pt x="430421" y="19917"/>
                  </a:cubicBezTo>
                  <a:cubicBezTo>
                    <a:pt x="330573" y="7305"/>
                    <a:pt x="-26779" y="18866"/>
                    <a:pt x="1599" y="199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3AD06858-3421-513D-A0F6-AE14863D7CA8}"/>
                </a:ext>
              </a:extLst>
            </p:cNvPr>
            <p:cNvSpPr/>
            <p:nvPr/>
          </p:nvSpPr>
          <p:spPr>
            <a:xfrm>
              <a:off x="2180492" y="10371249"/>
              <a:ext cx="180362" cy="468047"/>
            </a:xfrm>
            <a:custGeom>
              <a:avLst/>
              <a:gdLst>
                <a:gd name="connsiteX0" fmla="*/ 98474 w 180362"/>
                <a:gd name="connsiteY0" fmla="*/ 157 h 468047"/>
                <a:gd name="connsiteX1" fmla="*/ 70339 w 180362"/>
                <a:gd name="connsiteY1" fmla="*/ 292062 h 468047"/>
                <a:gd name="connsiteX2" fmla="*/ 52754 w 180362"/>
                <a:gd name="connsiteY2" fmla="*/ 425705 h 468047"/>
                <a:gd name="connsiteX3" fmla="*/ 38686 w 180362"/>
                <a:gd name="connsiteY3" fmla="*/ 450323 h 468047"/>
                <a:gd name="connsiteX4" fmla="*/ 0 w 180362"/>
                <a:gd name="connsiteY4" fmla="*/ 453840 h 468047"/>
                <a:gd name="connsiteX5" fmla="*/ 175846 w 180362"/>
                <a:gd name="connsiteY5" fmla="*/ 439773 h 468047"/>
                <a:gd name="connsiteX6" fmla="*/ 119576 w 180362"/>
                <a:gd name="connsiteY6" fmla="*/ 453840 h 468047"/>
                <a:gd name="connsiteX7" fmla="*/ 24619 w 180362"/>
                <a:gd name="connsiteY7" fmla="*/ 457357 h 468047"/>
                <a:gd name="connsiteX8" fmla="*/ 49237 w 180362"/>
                <a:gd name="connsiteY8" fmla="*/ 306129 h 468047"/>
                <a:gd name="connsiteX9" fmla="*/ 49237 w 180362"/>
                <a:gd name="connsiteY9" fmla="*/ 334265 h 468047"/>
                <a:gd name="connsiteX10" fmla="*/ 63305 w 180362"/>
                <a:gd name="connsiteY10" fmla="*/ 186554 h 468047"/>
                <a:gd name="connsiteX11" fmla="*/ 49237 w 180362"/>
                <a:gd name="connsiteY11" fmla="*/ 249859 h 468047"/>
                <a:gd name="connsiteX12" fmla="*/ 98474 w 180362"/>
                <a:gd name="connsiteY12" fmla="*/ 157 h 46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62" h="468047">
                  <a:moveTo>
                    <a:pt x="98474" y="157"/>
                  </a:moveTo>
                  <a:cubicBezTo>
                    <a:pt x="101991" y="7191"/>
                    <a:pt x="77959" y="221137"/>
                    <a:pt x="70339" y="292062"/>
                  </a:cubicBezTo>
                  <a:cubicBezTo>
                    <a:pt x="62719" y="362987"/>
                    <a:pt x="58029" y="399328"/>
                    <a:pt x="52754" y="425705"/>
                  </a:cubicBezTo>
                  <a:cubicBezTo>
                    <a:pt x="47479" y="452082"/>
                    <a:pt x="47478" y="445634"/>
                    <a:pt x="38686" y="450323"/>
                  </a:cubicBezTo>
                  <a:cubicBezTo>
                    <a:pt x="29894" y="455012"/>
                    <a:pt x="0" y="453840"/>
                    <a:pt x="0" y="453840"/>
                  </a:cubicBezTo>
                  <a:cubicBezTo>
                    <a:pt x="22860" y="452082"/>
                    <a:pt x="155917" y="439773"/>
                    <a:pt x="175846" y="439773"/>
                  </a:cubicBezTo>
                  <a:cubicBezTo>
                    <a:pt x="195775" y="439773"/>
                    <a:pt x="144780" y="450909"/>
                    <a:pt x="119576" y="453840"/>
                  </a:cubicBezTo>
                  <a:cubicBezTo>
                    <a:pt x="94372" y="456771"/>
                    <a:pt x="36342" y="481975"/>
                    <a:pt x="24619" y="457357"/>
                  </a:cubicBezTo>
                  <a:cubicBezTo>
                    <a:pt x="12896" y="432739"/>
                    <a:pt x="45134" y="326644"/>
                    <a:pt x="49237" y="306129"/>
                  </a:cubicBezTo>
                  <a:cubicBezTo>
                    <a:pt x="53340" y="285614"/>
                    <a:pt x="46892" y="354194"/>
                    <a:pt x="49237" y="334265"/>
                  </a:cubicBezTo>
                  <a:cubicBezTo>
                    <a:pt x="51582" y="314336"/>
                    <a:pt x="63305" y="200622"/>
                    <a:pt x="63305" y="186554"/>
                  </a:cubicBezTo>
                  <a:cubicBezTo>
                    <a:pt x="63305" y="172486"/>
                    <a:pt x="45720" y="275650"/>
                    <a:pt x="49237" y="249859"/>
                  </a:cubicBezTo>
                  <a:cubicBezTo>
                    <a:pt x="52754" y="224068"/>
                    <a:pt x="94957" y="-6877"/>
                    <a:pt x="98474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FC780FBE-1953-9494-5F6F-E0BC435F5A8F}"/>
                </a:ext>
              </a:extLst>
            </p:cNvPr>
            <p:cNvSpPr/>
            <p:nvPr/>
          </p:nvSpPr>
          <p:spPr>
            <a:xfrm>
              <a:off x="2282287" y="10383592"/>
              <a:ext cx="63782" cy="442101"/>
            </a:xfrm>
            <a:custGeom>
              <a:avLst/>
              <a:gdLst>
                <a:gd name="connsiteX0" fmla="*/ 196 w 63782"/>
                <a:gd name="connsiteY0" fmla="*/ 1882 h 442101"/>
                <a:gd name="connsiteX1" fmla="*/ 31848 w 63782"/>
                <a:gd name="connsiteY1" fmla="*/ 191796 h 442101"/>
                <a:gd name="connsiteX2" fmla="*/ 63501 w 63782"/>
                <a:gd name="connsiteY2" fmla="*/ 434463 h 442101"/>
                <a:gd name="connsiteX3" fmla="*/ 45916 w 63782"/>
                <a:gd name="connsiteY3" fmla="*/ 374676 h 442101"/>
                <a:gd name="connsiteX4" fmla="*/ 21298 w 63782"/>
                <a:gd name="connsiteY4" fmla="*/ 307854 h 442101"/>
                <a:gd name="connsiteX5" fmla="*/ 31848 w 63782"/>
                <a:gd name="connsiteY5" fmla="*/ 321922 h 442101"/>
                <a:gd name="connsiteX6" fmla="*/ 10747 w 63782"/>
                <a:gd name="connsiteY6" fmla="*/ 170694 h 442101"/>
                <a:gd name="connsiteX7" fmla="*/ 17781 w 63782"/>
                <a:gd name="connsiteY7" fmla="*/ 96839 h 442101"/>
                <a:gd name="connsiteX8" fmla="*/ 196 w 63782"/>
                <a:gd name="connsiteY8" fmla="*/ 1882 h 44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82" h="442101">
                  <a:moveTo>
                    <a:pt x="196" y="1882"/>
                  </a:moveTo>
                  <a:cubicBezTo>
                    <a:pt x="2540" y="17708"/>
                    <a:pt x="21297" y="119699"/>
                    <a:pt x="31848" y="191796"/>
                  </a:cubicBezTo>
                  <a:cubicBezTo>
                    <a:pt x="42399" y="263893"/>
                    <a:pt x="61156" y="403983"/>
                    <a:pt x="63501" y="434463"/>
                  </a:cubicBezTo>
                  <a:cubicBezTo>
                    <a:pt x="65846" y="464943"/>
                    <a:pt x="52950" y="395778"/>
                    <a:pt x="45916" y="374676"/>
                  </a:cubicBezTo>
                  <a:cubicBezTo>
                    <a:pt x="38882" y="353575"/>
                    <a:pt x="21298" y="307854"/>
                    <a:pt x="21298" y="307854"/>
                  </a:cubicBezTo>
                  <a:cubicBezTo>
                    <a:pt x="18953" y="299062"/>
                    <a:pt x="33606" y="344782"/>
                    <a:pt x="31848" y="321922"/>
                  </a:cubicBezTo>
                  <a:cubicBezTo>
                    <a:pt x="30090" y="299062"/>
                    <a:pt x="13091" y="208208"/>
                    <a:pt x="10747" y="170694"/>
                  </a:cubicBezTo>
                  <a:cubicBezTo>
                    <a:pt x="8403" y="133180"/>
                    <a:pt x="18367" y="119113"/>
                    <a:pt x="17781" y="96839"/>
                  </a:cubicBezTo>
                  <a:cubicBezTo>
                    <a:pt x="17195" y="74565"/>
                    <a:pt x="-2148" y="-13944"/>
                    <a:pt x="196" y="18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243EDD3-95E2-BF2F-A97B-2CA2673373D1}"/>
                </a:ext>
              </a:extLst>
            </p:cNvPr>
            <p:cNvSpPr/>
            <p:nvPr/>
          </p:nvSpPr>
          <p:spPr>
            <a:xfrm>
              <a:off x="2049420" y="11184790"/>
              <a:ext cx="382070" cy="786473"/>
            </a:xfrm>
            <a:custGeom>
              <a:avLst/>
              <a:gdLst>
                <a:gd name="connsiteX0" fmla="*/ 4463 w 382070"/>
                <a:gd name="connsiteY0" fmla="*/ 769232 h 786473"/>
                <a:gd name="connsiteX1" fmla="*/ 74802 w 382070"/>
                <a:gd name="connsiteY1" fmla="*/ 266312 h 786473"/>
                <a:gd name="connsiteX2" fmla="*/ 53700 w 382070"/>
                <a:gd name="connsiteY2" fmla="*/ 378853 h 786473"/>
                <a:gd name="connsiteX3" fmla="*/ 102937 w 382070"/>
                <a:gd name="connsiteY3" fmla="*/ 30678 h 786473"/>
                <a:gd name="connsiteX4" fmla="*/ 88869 w 382070"/>
                <a:gd name="connsiteY4" fmla="*/ 30678 h 786473"/>
                <a:gd name="connsiteX5" fmla="*/ 218995 w 382070"/>
                <a:gd name="connsiteY5" fmla="*/ 27161 h 786473"/>
                <a:gd name="connsiteX6" fmla="*/ 145140 w 382070"/>
                <a:gd name="connsiteY6" fmla="*/ 16610 h 786473"/>
                <a:gd name="connsiteX7" fmla="*/ 320986 w 382070"/>
                <a:gd name="connsiteY7" fmla="*/ 23644 h 786473"/>
                <a:gd name="connsiteX8" fmla="*/ 324503 w 382070"/>
                <a:gd name="connsiteY8" fmla="*/ 97499 h 786473"/>
                <a:gd name="connsiteX9" fmla="*/ 380774 w 382070"/>
                <a:gd name="connsiteY9" fmla="*/ 294447 h 786473"/>
                <a:gd name="connsiteX10" fmla="*/ 359672 w 382070"/>
                <a:gd name="connsiteY10" fmla="*/ 164321 h 786473"/>
                <a:gd name="connsiteX11" fmla="*/ 310435 w 382070"/>
                <a:gd name="connsiteY11" fmla="*/ 9576 h 786473"/>
                <a:gd name="connsiteX12" fmla="*/ 197894 w 382070"/>
                <a:gd name="connsiteY12" fmla="*/ 16610 h 786473"/>
                <a:gd name="connsiteX13" fmla="*/ 127555 w 382070"/>
                <a:gd name="connsiteY13" fmla="*/ 16610 h 786473"/>
                <a:gd name="connsiteX14" fmla="*/ 102937 w 382070"/>
                <a:gd name="connsiteY14" fmla="*/ 167838 h 786473"/>
                <a:gd name="connsiteX15" fmla="*/ 50183 w 382070"/>
                <a:gd name="connsiteY15" fmla="*/ 347201 h 786473"/>
                <a:gd name="connsiteX16" fmla="*/ 11497 w 382070"/>
                <a:gd name="connsiteY16" fmla="*/ 642622 h 786473"/>
                <a:gd name="connsiteX17" fmla="*/ 4463 w 382070"/>
                <a:gd name="connsiteY17" fmla="*/ 769232 h 78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2070" h="786473">
                  <a:moveTo>
                    <a:pt x="4463" y="769232"/>
                  </a:moveTo>
                  <a:cubicBezTo>
                    <a:pt x="15014" y="706514"/>
                    <a:pt x="66596" y="331375"/>
                    <a:pt x="74802" y="266312"/>
                  </a:cubicBezTo>
                  <a:cubicBezTo>
                    <a:pt x="83008" y="201249"/>
                    <a:pt x="49011" y="418125"/>
                    <a:pt x="53700" y="378853"/>
                  </a:cubicBezTo>
                  <a:cubicBezTo>
                    <a:pt x="58389" y="339581"/>
                    <a:pt x="102937" y="30678"/>
                    <a:pt x="102937" y="30678"/>
                  </a:cubicBezTo>
                  <a:cubicBezTo>
                    <a:pt x="108798" y="-27351"/>
                    <a:pt x="88869" y="30678"/>
                    <a:pt x="88869" y="30678"/>
                  </a:cubicBezTo>
                  <a:cubicBezTo>
                    <a:pt x="108212" y="30092"/>
                    <a:pt x="209617" y="29506"/>
                    <a:pt x="218995" y="27161"/>
                  </a:cubicBezTo>
                  <a:cubicBezTo>
                    <a:pt x="228373" y="24816"/>
                    <a:pt x="145140" y="16610"/>
                    <a:pt x="145140" y="16610"/>
                  </a:cubicBezTo>
                  <a:lnTo>
                    <a:pt x="320986" y="23644"/>
                  </a:lnTo>
                  <a:cubicBezTo>
                    <a:pt x="350880" y="37125"/>
                    <a:pt x="314538" y="52365"/>
                    <a:pt x="324503" y="97499"/>
                  </a:cubicBezTo>
                  <a:cubicBezTo>
                    <a:pt x="334468" y="142633"/>
                    <a:pt x="374913" y="283310"/>
                    <a:pt x="380774" y="294447"/>
                  </a:cubicBezTo>
                  <a:cubicBezTo>
                    <a:pt x="386635" y="305584"/>
                    <a:pt x="371395" y="211799"/>
                    <a:pt x="359672" y="164321"/>
                  </a:cubicBezTo>
                  <a:cubicBezTo>
                    <a:pt x="347949" y="116843"/>
                    <a:pt x="337398" y="34195"/>
                    <a:pt x="310435" y="9576"/>
                  </a:cubicBezTo>
                  <a:cubicBezTo>
                    <a:pt x="283472" y="-15043"/>
                    <a:pt x="228374" y="15438"/>
                    <a:pt x="197894" y="16610"/>
                  </a:cubicBezTo>
                  <a:cubicBezTo>
                    <a:pt x="167414" y="17782"/>
                    <a:pt x="143381" y="-8595"/>
                    <a:pt x="127555" y="16610"/>
                  </a:cubicBezTo>
                  <a:cubicBezTo>
                    <a:pt x="111729" y="41815"/>
                    <a:pt x="115832" y="112739"/>
                    <a:pt x="102937" y="167838"/>
                  </a:cubicBezTo>
                  <a:cubicBezTo>
                    <a:pt x="90042" y="222936"/>
                    <a:pt x="65423" y="268070"/>
                    <a:pt x="50183" y="347201"/>
                  </a:cubicBezTo>
                  <a:cubicBezTo>
                    <a:pt x="34943" y="426332"/>
                    <a:pt x="18531" y="576973"/>
                    <a:pt x="11497" y="642622"/>
                  </a:cubicBezTo>
                  <a:cubicBezTo>
                    <a:pt x="4463" y="708271"/>
                    <a:pt x="-6088" y="831950"/>
                    <a:pt x="4463" y="769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1EB3AB1-6CE6-5083-068F-137C065ABAEE}"/>
                </a:ext>
              </a:extLst>
            </p:cNvPr>
            <p:cNvSpPr/>
            <p:nvPr/>
          </p:nvSpPr>
          <p:spPr>
            <a:xfrm>
              <a:off x="2838134" y="10396175"/>
              <a:ext cx="55876" cy="338932"/>
            </a:xfrm>
            <a:custGeom>
              <a:avLst/>
              <a:gdLst>
                <a:gd name="connsiteX0" fmla="*/ 23 w 55876"/>
                <a:gd name="connsiteY0" fmla="*/ 3367 h 338932"/>
                <a:gd name="connsiteX1" fmla="*/ 52777 w 55876"/>
                <a:gd name="connsiteY1" fmla="*/ 337474 h 338932"/>
                <a:gd name="connsiteX2" fmla="*/ 49260 w 55876"/>
                <a:gd name="connsiteY2" fmla="*/ 126459 h 338932"/>
                <a:gd name="connsiteX3" fmla="*/ 45743 w 55876"/>
                <a:gd name="connsiteY3" fmla="*/ 161628 h 338932"/>
                <a:gd name="connsiteX4" fmla="*/ 23 w 55876"/>
                <a:gd name="connsiteY4" fmla="*/ 3367 h 3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76" h="338932">
                  <a:moveTo>
                    <a:pt x="23" y="3367"/>
                  </a:moveTo>
                  <a:cubicBezTo>
                    <a:pt x="1195" y="32675"/>
                    <a:pt x="44571" y="316959"/>
                    <a:pt x="52777" y="337474"/>
                  </a:cubicBezTo>
                  <a:cubicBezTo>
                    <a:pt x="60983" y="357989"/>
                    <a:pt x="50432" y="155767"/>
                    <a:pt x="49260" y="126459"/>
                  </a:cubicBezTo>
                  <a:cubicBezTo>
                    <a:pt x="48088" y="97151"/>
                    <a:pt x="50432" y="178040"/>
                    <a:pt x="45743" y="161628"/>
                  </a:cubicBezTo>
                  <a:cubicBezTo>
                    <a:pt x="41054" y="145216"/>
                    <a:pt x="-1149" y="-25941"/>
                    <a:pt x="23" y="33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3B6A3F2-E69E-CAE7-4DCB-1A6A8DBFE1F0}"/>
                </a:ext>
              </a:extLst>
            </p:cNvPr>
            <p:cNvSpPr/>
            <p:nvPr/>
          </p:nvSpPr>
          <p:spPr>
            <a:xfrm>
              <a:off x="2566183" y="11450281"/>
              <a:ext cx="514902" cy="514335"/>
            </a:xfrm>
            <a:custGeom>
              <a:avLst/>
              <a:gdLst>
                <a:gd name="connsiteX0" fmla="*/ 409134 w 514902"/>
                <a:gd name="connsiteY0" fmla="*/ 4337 h 514335"/>
                <a:gd name="connsiteX1" fmla="*/ 465405 w 514902"/>
                <a:gd name="connsiteY1" fmla="*/ 370097 h 514335"/>
                <a:gd name="connsiteX2" fmla="*/ 451337 w 514902"/>
                <a:gd name="connsiteY2" fmla="*/ 313827 h 514335"/>
                <a:gd name="connsiteX3" fmla="*/ 486506 w 514902"/>
                <a:gd name="connsiteY3" fmla="*/ 493190 h 514335"/>
                <a:gd name="connsiteX4" fmla="*/ 433752 w 514902"/>
                <a:gd name="connsiteY4" fmla="*/ 489673 h 514335"/>
                <a:gd name="connsiteX5" fmla="*/ 152399 w 514902"/>
                <a:gd name="connsiteY5" fmla="*/ 507257 h 514335"/>
                <a:gd name="connsiteX6" fmla="*/ 338795 w 514902"/>
                <a:gd name="connsiteY6" fmla="*/ 496707 h 514335"/>
                <a:gd name="connsiteX7" fmla="*/ 1171 w 514902"/>
                <a:gd name="connsiteY7" fmla="*/ 507257 h 514335"/>
                <a:gd name="connsiteX8" fmla="*/ 479472 w 514902"/>
                <a:gd name="connsiteY8" fmla="*/ 510774 h 514335"/>
                <a:gd name="connsiteX9" fmla="*/ 475955 w 514902"/>
                <a:gd name="connsiteY9" fmla="*/ 454504 h 514335"/>
                <a:gd name="connsiteX10" fmla="*/ 447820 w 514902"/>
                <a:gd name="connsiteY10" fmla="*/ 398233 h 514335"/>
                <a:gd name="connsiteX11" fmla="*/ 412651 w 514902"/>
                <a:gd name="connsiteY11" fmla="*/ 180184 h 514335"/>
                <a:gd name="connsiteX12" fmla="*/ 409134 w 514902"/>
                <a:gd name="connsiteY12" fmla="*/ 4337 h 51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902" h="514335">
                  <a:moveTo>
                    <a:pt x="409134" y="4337"/>
                  </a:moveTo>
                  <a:cubicBezTo>
                    <a:pt x="417926" y="35989"/>
                    <a:pt x="458371" y="318515"/>
                    <a:pt x="465405" y="370097"/>
                  </a:cubicBezTo>
                  <a:cubicBezTo>
                    <a:pt x="472439" y="421679"/>
                    <a:pt x="447820" y="293312"/>
                    <a:pt x="451337" y="313827"/>
                  </a:cubicBezTo>
                  <a:cubicBezTo>
                    <a:pt x="454854" y="334343"/>
                    <a:pt x="489437" y="463882"/>
                    <a:pt x="486506" y="493190"/>
                  </a:cubicBezTo>
                  <a:cubicBezTo>
                    <a:pt x="483575" y="522498"/>
                    <a:pt x="489436" y="487329"/>
                    <a:pt x="433752" y="489673"/>
                  </a:cubicBezTo>
                  <a:cubicBezTo>
                    <a:pt x="378068" y="492017"/>
                    <a:pt x="168225" y="506085"/>
                    <a:pt x="152399" y="507257"/>
                  </a:cubicBezTo>
                  <a:cubicBezTo>
                    <a:pt x="136573" y="508429"/>
                    <a:pt x="364000" y="496707"/>
                    <a:pt x="338795" y="496707"/>
                  </a:cubicBezTo>
                  <a:cubicBezTo>
                    <a:pt x="313590" y="496707"/>
                    <a:pt x="-22275" y="504913"/>
                    <a:pt x="1171" y="507257"/>
                  </a:cubicBezTo>
                  <a:cubicBezTo>
                    <a:pt x="24617" y="509602"/>
                    <a:pt x="400341" y="519566"/>
                    <a:pt x="479472" y="510774"/>
                  </a:cubicBezTo>
                  <a:cubicBezTo>
                    <a:pt x="558603" y="501982"/>
                    <a:pt x="481230" y="473261"/>
                    <a:pt x="475955" y="454504"/>
                  </a:cubicBezTo>
                  <a:cubicBezTo>
                    <a:pt x="470680" y="435747"/>
                    <a:pt x="458371" y="443953"/>
                    <a:pt x="447820" y="398233"/>
                  </a:cubicBezTo>
                  <a:cubicBezTo>
                    <a:pt x="437269" y="352513"/>
                    <a:pt x="417926" y="237627"/>
                    <a:pt x="412651" y="180184"/>
                  </a:cubicBezTo>
                  <a:cubicBezTo>
                    <a:pt x="407376" y="122741"/>
                    <a:pt x="400342" y="-27315"/>
                    <a:pt x="409134" y="43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6346277-5811-6F56-490F-C65989E9D077}"/>
                </a:ext>
              </a:extLst>
            </p:cNvPr>
            <p:cNvSpPr/>
            <p:nvPr/>
          </p:nvSpPr>
          <p:spPr>
            <a:xfrm>
              <a:off x="3098409" y="9084212"/>
              <a:ext cx="552636" cy="28952"/>
            </a:xfrm>
            <a:custGeom>
              <a:avLst/>
              <a:gdLst>
                <a:gd name="connsiteX0" fmla="*/ 0 w 552636"/>
                <a:gd name="connsiteY0" fmla="*/ 24619 h 28952"/>
                <a:gd name="connsiteX1" fmla="*/ 450166 w 552636"/>
                <a:gd name="connsiteY1" fmla="*/ 24619 h 28952"/>
                <a:gd name="connsiteX2" fmla="*/ 232117 w 552636"/>
                <a:gd name="connsiteY2" fmla="*/ 28136 h 28952"/>
                <a:gd name="connsiteX3" fmla="*/ 552157 w 552636"/>
                <a:gd name="connsiteY3" fmla="*/ 7034 h 28952"/>
                <a:gd name="connsiteX4" fmla="*/ 305973 w 552636"/>
                <a:gd name="connsiteY4" fmla="*/ 3517 h 28952"/>
                <a:gd name="connsiteX5" fmla="*/ 372794 w 552636"/>
                <a:gd name="connsiteY5" fmla="*/ 0 h 28952"/>
                <a:gd name="connsiteX6" fmla="*/ 168813 w 552636"/>
                <a:gd name="connsiteY6" fmla="*/ 3517 h 28952"/>
                <a:gd name="connsiteX7" fmla="*/ 0 w 552636"/>
                <a:gd name="connsiteY7" fmla="*/ 24619 h 2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636" h="28952">
                  <a:moveTo>
                    <a:pt x="0" y="24619"/>
                  </a:moveTo>
                  <a:lnTo>
                    <a:pt x="450166" y="24619"/>
                  </a:lnTo>
                  <a:cubicBezTo>
                    <a:pt x="488852" y="25205"/>
                    <a:pt x="215118" y="31067"/>
                    <a:pt x="232117" y="28136"/>
                  </a:cubicBezTo>
                  <a:cubicBezTo>
                    <a:pt x="249116" y="25205"/>
                    <a:pt x="539848" y="11137"/>
                    <a:pt x="552157" y="7034"/>
                  </a:cubicBezTo>
                  <a:cubicBezTo>
                    <a:pt x="564466" y="2931"/>
                    <a:pt x="335867" y="4689"/>
                    <a:pt x="305973" y="3517"/>
                  </a:cubicBezTo>
                  <a:cubicBezTo>
                    <a:pt x="276079" y="2345"/>
                    <a:pt x="395654" y="0"/>
                    <a:pt x="372794" y="0"/>
                  </a:cubicBezTo>
                  <a:cubicBezTo>
                    <a:pt x="349934" y="0"/>
                    <a:pt x="168813" y="3517"/>
                    <a:pt x="168813" y="3517"/>
                  </a:cubicBezTo>
                  <a:lnTo>
                    <a:pt x="0" y="24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229E419-0A46-2DFF-7824-1056E08BA4FB}"/>
                </a:ext>
              </a:extLst>
            </p:cNvPr>
            <p:cNvSpPr/>
            <p:nvPr/>
          </p:nvSpPr>
          <p:spPr>
            <a:xfrm>
              <a:off x="3087243" y="9068961"/>
              <a:ext cx="33377" cy="682526"/>
            </a:xfrm>
            <a:custGeom>
              <a:avLst/>
              <a:gdLst>
                <a:gd name="connsiteX0" fmla="*/ 11166 w 33377"/>
                <a:gd name="connsiteY0" fmla="*/ 8217 h 682526"/>
                <a:gd name="connsiteX1" fmla="*/ 615 w 33377"/>
                <a:gd name="connsiteY1" fmla="*/ 454867 h 682526"/>
                <a:gd name="connsiteX2" fmla="*/ 28751 w 33377"/>
                <a:gd name="connsiteY2" fmla="*/ 345842 h 682526"/>
                <a:gd name="connsiteX3" fmla="*/ 14683 w 33377"/>
                <a:gd name="connsiteY3" fmla="*/ 676433 h 682526"/>
                <a:gd name="connsiteX4" fmla="*/ 18200 w 33377"/>
                <a:gd name="connsiteY4" fmla="*/ 532239 h 682526"/>
                <a:gd name="connsiteX5" fmla="*/ 25234 w 33377"/>
                <a:gd name="connsiteY5" fmla="*/ 187581 h 682526"/>
                <a:gd name="connsiteX6" fmla="*/ 25234 w 33377"/>
                <a:gd name="connsiteY6" fmla="*/ 275504 h 682526"/>
                <a:gd name="connsiteX7" fmla="*/ 32268 w 33377"/>
                <a:gd name="connsiteY7" fmla="*/ 106691 h 682526"/>
                <a:gd name="connsiteX8" fmla="*/ 32268 w 33377"/>
                <a:gd name="connsiteY8" fmla="*/ 159445 h 682526"/>
                <a:gd name="connsiteX9" fmla="*/ 11166 w 33377"/>
                <a:gd name="connsiteY9" fmla="*/ 8217 h 68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7" h="682526">
                  <a:moveTo>
                    <a:pt x="11166" y="8217"/>
                  </a:moveTo>
                  <a:cubicBezTo>
                    <a:pt x="5891" y="57454"/>
                    <a:pt x="-2316" y="398596"/>
                    <a:pt x="615" y="454867"/>
                  </a:cubicBezTo>
                  <a:cubicBezTo>
                    <a:pt x="3546" y="511138"/>
                    <a:pt x="26406" y="308914"/>
                    <a:pt x="28751" y="345842"/>
                  </a:cubicBezTo>
                  <a:cubicBezTo>
                    <a:pt x="31096" y="382770"/>
                    <a:pt x="16441" y="645367"/>
                    <a:pt x="14683" y="676433"/>
                  </a:cubicBezTo>
                  <a:cubicBezTo>
                    <a:pt x="12925" y="707499"/>
                    <a:pt x="16441" y="613714"/>
                    <a:pt x="18200" y="532239"/>
                  </a:cubicBezTo>
                  <a:cubicBezTo>
                    <a:pt x="19959" y="450764"/>
                    <a:pt x="24062" y="230370"/>
                    <a:pt x="25234" y="187581"/>
                  </a:cubicBezTo>
                  <a:cubicBezTo>
                    <a:pt x="26406" y="144792"/>
                    <a:pt x="24062" y="288986"/>
                    <a:pt x="25234" y="275504"/>
                  </a:cubicBezTo>
                  <a:cubicBezTo>
                    <a:pt x="26406" y="262022"/>
                    <a:pt x="31096" y="126034"/>
                    <a:pt x="32268" y="106691"/>
                  </a:cubicBezTo>
                  <a:cubicBezTo>
                    <a:pt x="33440" y="87348"/>
                    <a:pt x="34027" y="172340"/>
                    <a:pt x="32268" y="159445"/>
                  </a:cubicBezTo>
                  <a:cubicBezTo>
                    <a:pt x="30509" y="146550"/>
                    <a:pt x="16441" y="-41020"/>
                    <a:pt x="11166" y="82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B5B3F54-334E-B33B-DD2E-D738CC4EF377}"/>
                </a:ext>
              </a:extLst>
            </p:cNvPr>
            <p:cNvSpPr/>
            <p:nvPr/>
          </p:nvSpPr>
          <p:spPr>
            <a:xfrm>
              <a:off x="3639824" y="9089362"/>
              <a:ext cx="36269" cy="629574"/>
            </a:xfrm>
            <a:custGeom>
              <a:avLst/>
              <a:gdLst>
                <a:gd name="connsiteX0" fmla="*/ 17776 w 36269"/>
                <a:gd name="connsiteY0" fmla="*/ 8918 h 629574"/>
                <a:gd name="connsiteX1" fmla="*/ 191 w 36269"/>
                <a:gd name="connsiteY1" fmla="*/ 448533 h 629574"/>
                <a:gd name="connsiteX2" fmla="*/ 31844 w 36269"/>
                <a:gd name="connsiteY2" fmla="*/ 321924 h 629574"/>
                <a:gd name="connsiteX3" fmla="*/ 14259 w 36269"/>
                <a:gd name="connsiteY3" fmla="*/ 515355 h 629574"/>
                <a:gd name="connsiteX4" fmla="*/ 7225 w 36269"/>
                <a:gd name="connsiteY4" fmla="*/ 617346 h 629574"/>
                <a:gd name="connsiteX5" fmla="*/ 35361 w 36269"/>
                <a:gd name="connsiteY5" fmla="*/ 234001 h 629574"/>
                <a:gd name="connsiteX6" fmla="*/ 28327 w 36269"/>
                <a:gd name="connsiteY6" fmla="*/ 290272 h 629574"/>
                <a:gd name="connsiteX7" fmla="*/ 17776 w 36269"/>
                <a:gd name="connsiteY7" fmla="*/ 202349 h 629574"/>
                <a:gd name="connsiteX8" fmla="*/ 10742 w 36269"/>
                <a:gd name="connsiteY8" fmla="*/ 79256 h 629574"/>
                <a:gd name="connsiteX9" fmla="*/ 191 w 36269"/>
                <a:gd name="connsiteY9" fmla="*/ 146078 h 629574"/>
                <a:gd name="connsiteX10" fmla="*/ 17776 w 36269"/>
                <a:gd name="connsiteY10" fmla="*/ 8918 h 62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269" h="629574">
                  <a:moveTo>
                    <a:pt x="17776" y="8918"/>
                  </a:moveTo>
                  <a:cubicBezTo>
                    <a:pt x="17776" y="59327"/>
                    <a:pt x="-2154" y="396365"/>
                    <a:pt x="191" y="448533"/>
                  </a:cubicBezTo>
                  <a:cubicBezTo>
                    <a:pt x="2536" y="500701"/>
                    <a:pt x="29499" y="310787"/>
                    <a:pt x="31844" y="321924"/>
                  </a:cubicBezTo>
                  <a:cubicBezTo>
                    <a:pt x="34189" y="333061"/>
                    <a:pt x="18362" y="466118"/>
                    <a:pt x="14259" y="515355"/>
                  </a:cubicBezTo>
                  <a:cubicBezTo>
                    <a:pt x="10156" y="564592"/>
                    <a:pt x="3708" y="664238"/>
                    <a:pt x="7225" y="617346"/>
                  </a:cubicBezTo>
                  <a:cubicBezTo>
                    <a:pt x="10742" y="570454"/>
                    <a:pt x="31844" y="288513"/>
                    <a:pt x="35361" y="234001"/>
                  </a:cubicBezTo>
                  <a:cubicBezTo>
                    <a:pt x="38878" y="179489"/>
                    <a:pt x="31258" y="295547"/>
                    <a:pt x="28327" y="290272"/>
                  </a:cubicBezTo>
                  <a:cubicBezTo>
                    <a:pt x="25396" y="284997"/>
                    <a:pt x="20707" y="237518"/>
                    <a:pt x="17776" y="202349"/>
                  </a:cubicBezTo>
                  <a:cubicBezTo>
                    <a:pt x="14845" y="167180"/>
                    <a:pt x="13673" y="88635"/>
                    <a:pt x="10742" y="79256"/>
                  </a:cubicBezTo>
                  <a:cubicBezTo>
                    <a:pt x="7811" y="69878"/>
                    <a:pt x="191" y="154284"/>
                    <a:pt x="191" y="146078"/>
                  </a:cubicBezTo>
                  <a:cubicBezTo>
                    <a:pt x="191" y="137872"/>
                    <a:pt x="17776" y="-41491"/>
                    <a:pt x="17776" y="89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2D0E2E0-E362-155A-8F84-0A25E246B7B1}"/>
                </a:ext>
              </a:extLst>
            </p:cNvPr>
            <p:cNvSpPr/>
            <p:nvPr/>
          </p:nvSpPr>
          <p:spPr>
            <a:xfrm>
              <a:off x="3647005" y="9085053"/>
              <a:ext cx="177227" cy="660728"/>
            </a:xfrm>
            <a:custGeom>
              <a:avLst/>
              <a:gdLst>
                <a:gd name="connsiteX0" fmla="*/ 172373 w 177227"/>
                <a:gd name="connsiteY0" fmla="*/ 13227 h 660728"/>
                <a:gd name="connsiteX1" fmla="*/ 35213 w 177227"/>
                <a:gd name="connsiteY1" fmla="*/ 480978 h 660728"/>
                <a:gd name="connsiteX2" fmla="*/ 59832 w 177227"/>
                <a:gd name="connsiteY2" fmla="*/ 445809 h 660728"/>
                <a:gd name="connsiteX3" fmla="*/ 3561 w 177227"/>
                <a:gd name="connsiteY3" fmla="*/ 639239 h 660728"/>
                <a:gd name="connsiteX4" fmla="*/ 7078 w 177227"/>
                <a:gd name="connsiteY4" fmla="*/ 438775 h 660728"/>
                <a:gd name="connsiteX5" fmla="*/ 17629 w 177227"/>
                <a:gd name="connsiteY5" fmla="*/ 660341 h 660728"/>
                <a:gd name="connsiteX6" fmla="*/ 52798 w 177227"/>
                <a:gd name="connsiteY6" fmla="*/ 488012 h 660728"/>
                <a:gd name="connsiteX7" fmla="*/ 84450 w 177227"/>
                <a:gd name="connsiteY7" fmla="*/ 322716 h 660728"/>
                <a:gd name="connsiteX8" fmla="*/ 59832 w 177227"/>
                <a:gd name="connsiteY8" fmla="*/ 421190 h 660728"/>
                <a:gd name="connsiteX9" fmla="*/ 119620 w 177227"/>
                <a:gd name="connsiteY9" fmla="*/ 203141 h 660728"/>
                <a:gd name="connsiteX10" fmla="*/ 144238 w 177227"/>
                <a:gd name="connsiteY10" fmla="*/ 132802 h 660728"/>
                <a:gd name="connsiteX11" fmla="*/ 172373 w 177227"/>
                <a:gd name="connsiteY11" fmla="*/ 13227 h 66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227" h="660728">
                  <a:moveTo>
                    <a:pt x="172373" y="13227"/>
                  </a:moveTo>
                  <a:cubicBezTo>
                    <a:pt x="154202" y="71256"/>
                    <a:pt x="53970" y="408881"/>
                    <a:pt x="35213" y="480978"/>
                  </a:cubicBezTo>
                  <a:cubicBezTo>
                    <a:pt x="16456" y="553075"/>
                    <a:pt x="65107" y="419432"/>
                    <a:pt x="59832" y="445809"/>
                  </a:cubicBezTo>
                  <a:cubicBezTo>
                    <a:pt x="54557" y="472186"/>
                    <a:pt x="12353" y="640411"/>
                    <a:pt x="3561" y="639239"/>
                  </a:cubicBezTo>
                  <a:cubicBezTo>
                    <a:pt x="-5231" y="638067"/>
                    <a:pt x="4733" y="435258"/>
                    <a:pt x="7078" y="438775"/>
                  </a:cubicBezTo>
                  <a:cubicBezTo>
                    <a:pt x="9423" y="442292"/>
                    <a:pt x="10009" y="652135"/>
                    <a:pt x="17629" y="660341"/>
                  </a:cubicBezTo>
                  <a:cubicBezTo>
                    <a:pt x="25249" y="668547"/>
                    <a:pt x="41661" y="544283"/>
                    <a:pt x="52798" y="488012"/>
                  </a:cubicBezTo>
                  <a:cubicBezTo>
                    <a:pt x="63935" y="431741"/>
                    <a:pt x="83278" y="333853"/>
                    <a:pt x="84450" y="322716"/>
                  </a:cubicBezTo>
                  <a:cubicBezTo>
                    <a:pt x="85622" y="311579"/>
                    <a:pt x="53970" y="441119"/>
                    <a:pt x="59832" y="421190"/>
                  </a:cubicBezTo>
                  <a:cubicBezTo>
                    <a:pt x="65694" y="401261"/>
                    <a:pt x="105552" y="251206"/>
                    <a:pt x="119620" y="203141"/>
                  </a:cubicBezTo>
                  <a:cubicBezTo>
                    <a:pt x="133688" y="155076"/>
                    <a:pt x="136032" y="160351"/>
                    <a:pt x="144238" y="132802"/>
                  </a:cubicBezTo>
                  <a:cubicBezTo>
                    <a:pt x="152444" y="105253"/>
                    <a:pt x="190544" y="-44802"/>
                    <a:pt x="172373" y="13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367DE25-4EA0-15A3-E9CF-1DCCBCC0A4E3}"/>
                </a:ext>
              </a:extLst>
            </p:cNvPr>
            <p:cNvSpPr/>
            <p:nvPr/>
          </p:nvSpPr>
          <p:spPr>
            <a:xfrm>
              <a:off x="3822563" y="9080675"/>
              <a:ext cx="510661" cy="36891"/>
            </a:xfrm>
            <a:custGeom>
              <a:avLst/>
              <a:gdLst>
                <a:gd name="connsiteX0" fmla="*/ 332 w 510661"/>
                <a:gd name="connsiteY0" fmla="*/ 35190 h 36891"/>
                <a:gd name="connsiteX1" fmla="*/ 352025 w 510661"/>
                <a:gd name="connsiteY1" fmla="*/ 35190 h 36891"/>
                <a:gd name="connsiteX2" fmla="*/ 211348 w 510661"/>
                <a:gd name="connsiteY2" fmla="*/ 31673 h 36891"/>
                <a:gd name="connsiteX3" fmla="*/ 510286 w 510661"/>
                <a:gd name="connsiteY3" fmla="*/ 17605 h 36891"/>
                <a:gd name="connsiteX4" fmla="*/ 271135 w 510661"/>
                <a:gd name="connsiteY4" fmla="*/ 20 h 36891"/>
                <a:gd name="connsiteX5" fmla="*/ 162111 w 510661"/>
                <a:gd name="connsiteY5" fmla="*/ 14088 h 36891"/>
                <a:gd name="connsiteX6" fmla="*/ 285203 w 510661"/>
                <a:gd name="connsiteY6" fmla="*/ 14088 h 36891"/>
                <a:gd name="connsiteX7" fmla="*/ 332 w 510661"/>
                <a:gd name="connsiteY7" fmla="*/ 35190 h 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661" h="36891">
                  <a:moveTo>
                    <a:pt x="332" y="35190"/>
                  </a:moveTo>
                  <a:cubicBezTo>
                    <a:pt x="11469" y="38707"/>
                    <a:pt x="316856" y="35776"/>
                    <a:pt x="352025" y="35190"/>
                  </a:cubicBezTo>
                  <a:cubicBezTo>
                    <a:pt x="387194" y="34604"/>
                    <a:pt x="184971" y="34604"/>
                    <a:pt x="211348" y="31673"/>
                  </a:cubicBezTo>
                  <a:cubicBezTo>
                    <a:pt x="237725" y="28742"/>
                    <a:pt x="500322" y="22880"/>
                    <a:pt x="510286" y="17605"/>
                  </a:cubicBezTo>
                  <a:cubicBezTo>
                    <a:pt x="520250" y="12330"/>
                    <a:pt x="329164" y="606"/>
                    <a:pt x="271135" y="20"/>
                  </a:cubicBezTo>
                  <a:cubicBezTo>
                    <a:pt x="213106" y="-566"/>
                    <a:pt x="159766" y="11743"/>
                    <a:pt x="162111" y="14088"/>
                  </a:cubicBezTo>
                  <a:cubicBezTo>
                    <a:pt x="164456" y="16433"/>
                    <a:pt x="309235" y="15846"/>
                    <a:pt x="285203" y="14088"/>
                  </a:cubicBezTo>
                  <a:cubicBezTo>
                    <a:pt x="261171" y="12330"/>
                    <a:pt x="-10805" y="31673"/>
                    <a:pt x="332" y="35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085E23BB-B15E-5E5D-5701-9693A29EEA9F}"/>
                </a:ext>
              </a:extLst>
            </p:cNvPr>
            <p:cNvSpPr/>
            <p:nvPr/>
          </p:nvSpPr>
          <p:spPr>
            <a:xfrm>
              <a:off x="4304318" y="9048247"/>
              <a:ext cx="56852" cy="187332"/>
            </a:xfrm>
            <a:custGeom>
              <a:avLst/>
              <a:gdLst>
                <a:gd name="connsiteX0" fmla="*/ 56667 w 56852"/>
                <a:gd name="connsiteY0" fmla="*/ 796 h 187332"/>
                <a:gd name="connsiteX1" fmla="*/ 25014 w 56852"/>
                <a:gd name="connsiteY1" fmla="*/ 180159 h 187332"/>
                <a:gd name="connsiteX2" fmla="*/ 46116 w 56852"/>
                <a:gd name="connsiteY2" fmla="*/ 99270 h 187332"/>
                <a:gd name="connsiteX3" fmla="*/ 3913 w 56852"/>
                <a:gd name="connsiteY3" fmla="*/ 187193 h 187332"/>
                <a:gd name="connsiteX4" fmla="*/ 7430 w 56852"/>
                <a:gd name="connsiteY4" fmla="*/ 116855 h 187332"/>
                <a:gd name="connsiteX5" fmla="*/ 56667 w 56852"/>
                <a:gd name="connsiteY5" fmla="*/ 796 h 18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852" h="187332">
                  <a:moveTo>
                    <a:pt x="56667" y="796"/>
                  </a:moveTo>
                  <a:cubicBezTo>
                    <a:pt x="59598" y="11347"/>
                    <a:pt x="26772" y="163747"/>
                    <a:pt x="25014" y="180159"/>
                  </a:cubicBezTo>
                  <a:cubicBezTo>
                    <a:pt x="23256" y="196571"/>
                    <a:pt x="49633" y="98098"/>
                    <a:pt x="46116" y="99270"/>
                  </a:cubicBezTo>
                  <a:cubicBezTo>
                    <a:pt x="42599" y="100442"/>
                    <a:pt x="10361" y="184262"/>
                    <a:pt x="3913" y="187193"/>
                  </a:cubicBezTo>
                  <a:cubicBezTo>
                    <a:pt x="-2535" y="190124"/>
                    <a:pt x="-776" y="146163"/>
                    <a:pt x="7430" y="116855"/>
                  </a:cubicBezTo>
                  <a:cubicBezTo>
                    <a:pt x="15636" y="87547"/>
                    <a:pt x="53736" y="-9755"/>
                    <a:pt x="56667" y="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D4C56EAE-A893-45E8-90A3-BC41516D0162}"/>
                </a:ext>
              </a:extLst>
            </p:cNvPr>
            <p:cNvSpPr/>
            <p:nvPr/>
          </p:nvSpPr>
          <p:spPr>
            <a:xfrm>
              <a:off x="4000429" y="9490991"/>
              <a:ext cx="245289" cy="977517"/>
            </a:xfrm>
            <a:custGeom>
              <a:avLst/>
              <a:gdLst>
                <a:gd name="connsiteX0" fmla="*/ 244497 w 245289"/>
                <a:gd name="connsiteY0" fmla="*/ 1184 h 977517"/>
                <a:gd name="connsiteX1" fmla="*/ 110854 w 245289"/>
                <a:gd name="connsiteY1" fmla="*/ 409147 h 977517"/>
                <a:gd name="connsiteX2" fmla="*/ 149540 w 245289"/>
                <a:gd name="connsiteY2" fmla="*/ 349360 h 977517"/>
                <a:gd name="connsiteX3" fmla="*/ 61617 w 245289"/>
                <a:gd name="connsiteY3" fmla="*/ 613129 h 977517"/>
                <a:gd name="connsiteX4" fmla="*/ 128439 w 245289"/>
                <a:gd name="connsiteY4" fmla="*/ 525206 h 977517"/>
                <a:gd name="connsiteX5" fmla="*/ 29965 w 245289"/>
                <a:gd name="connsiteY5" fmla="*/ 841729 h 977517"/>
                <a:gd name="connsiteX6" fmla="*/ 1829 w 245289"/>
                <a:gd name="connsiteY6" fmla="*/ 975372 h 977517"/>
                <a:gd name="connsiteX7" fmla="*/ 72168 w 245289"/>
                <a:gd name="connsiteY7" fmla="*/ 746772 h 977517"/>
                <a:gd name="connsiteX8" fmla="*/ 146023 w 245289"/>
                <a:gd name="connsiteY8" fmla="*/ 437283 h 977517"/>
                <a:gd name="connsiteX9" fmla="*/ 124922 w 245289"/>
                <a:gd name="connsiteY9" fmla="*/ 479486 h 977517"/>
                <a:gd name="connsiteX10" fmla="*/ 181193 w 245289"/>
                <a:gd name="connsiteY10" fmla="*/ 247369 h 977517"/>
                <a:gd name="connsiteX11" fmla="*/ 167125 w 245289"/>
                <a:gd name="connsiteY11" fmla="*/ 282538 h 977517"/>
                <a:gd name="connsiteX12" fmla="*/ 244497 w 245289"/>
                <a:gd name="connsiteY12" fmla="*/ 1184 h 9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289" h="977517">
                  <a:moveTo>
                    <a:pt x="244497" y="1184"/>
                  </a:moveTo>
                  <a:cubicBezTo>
                    <a:pt x="235118" y="22286"/>
                    <a:pt x="126680" y="351118"/>
                    <a:pt x="110854" y="409147"/>
                  </a:cubicBezTo>
                  <a:cubicBezTo>
                    <a:pt x="95028" y="467176"/>
                    <a:pt x="157746" y="315363"/>
                    <a:pt x="149540" y="349360"/>
                  </a:cubicBezTo>
                  <a:cubicBezTo>
                    <a:pt x="141334" y="383357"/>
                    <a:pt x="65134" y="583821"/>
                    <a:pt x="61617" y="613129"/>
                  </a:cubicBezTo>
                  <a:cubicBezTo>
                    <a:pt x="58100" y="642437"/>
                    <a:pt x="133714" y="487106"/>
                    <a:pt x="128439" y="525206"/>
                  </a:cubicBezTo>
                  <a:cubicBezTo>
                    <a:pt x="123164" y="563306"/>
                    <a:pt x="51067" y="766701"/>
                    <a:pt x="29965" y="841729"/>
                  </a:cubicBezTo>
                  <a:cubicBezTo>
                    <a:pt x="8863" y="916757"/>
                    <a:pt x="-5205" y="991198"/>
                    <a:pt x="1829" y="975372"/>
                  </a:cubicBezTo>
                  <a:cubicBezTo>
                    <a:pt x="8863" y="959546"/>
                    <a:pt x="48136" y="836454"/>
                    <a:pt x="72168" y="746772"/>
                  </a:cubicBezTo>
                  <a:cubicBezTo>
                    <a:pt x="96200" y="657091"/>
                    <a:pt x="137231" y="481831"/>
                    <a:pt x="146023" y="437283"/>
                  </a:cubicBezTo>
                  <a:cubicBezTo>
                    <a:pt x="154815" y="392735"/>
                    <a:pt x="119060" y="511138"/>
                    <a:pt x="124922" y="479486"/>
                  </a:cubicBezTo>
                  <a:cubicBezTo>
                    <a:pt x="130784" y="447834"/>
                    <a:pt x="174159" y="280194"/>
                    <a:pt x="181193" y="247369"/>
                  </a:cubicBezTo>
                  <a:cubicBezTo>
                    <a:pt x="188227" y="214544"/>
                    <a:pt x="157160" y="317707"/>
                    <a:pt x="167125" y="282538"/>
                  </a:cubicBezTo>
                  <a:cubicBezTo>
                    <a:pt x="177089" y="247369"/>
                    <a:pt x="253876" y="-19918"/>
                    <a:pt x="244497" y="11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4A39658-0B28-9FB9-3ADF-AC9D26C40B8C}"/>
                </a:ext>
              </a:extLst>
            </p:cNvPr>
            <p:cNvSpPr/>
            <p:nvPr/>
          </p:nvSpPr>
          <p:spPr>
            <a:xfrm>
              <a:off x="3996816" y="10466384"/>
              <a:ext cx="366390" cy="1520035"/>
            </a:xfrm>
            <a:custGeom>
              <a:avLst/>
              <a:gdLst>
                <a:gd name="connsiteX0" fmla="*/ 5442 w 366390"/>
                <a:gd name="connsiteY0" fmla="*/ 14047 h 1520035"/>
                <a:gd name="connsiteX1" fmla="*/ 146119 w 366390"/>
                <a:gd name="connsiteY1" fmla="*/ 587305 h 1520035"/>
                <a:gd name="connsiteX2" fmla="*/ 142602 w 366390"/>
                <a:gd name="connsiteY2" fmla="*/ 541585 h 1520035"/>
                <a:gd name="connsiteX3" fmla="*/ 188322 w 366390"/>
                <a:gd name="connsiteY3" fmla="*/ 784253 h 1520035"/>
                <a:gd name="connsiteX4" fmla="*/ 188322 w 366390"/>
                <a:gd name="connsiteY4" fmla="*/ 735016 h 1520035"/>
                <a:gd name="connsiteX5" fmla="*/ 234042 w 366390"/>
                <a:gd name="connsiteY5" fmla="*/ 1002302 h 1520035"/>
                <a:gd name="connsiteX6" fmla="*/ 293830 w 366390"/>
                <a:gd name="connsiteY6" fmla="*/ 1135945 h 1520035"/>
                <a:gd name="connsiteX7" fmla="*/ 297347 w 366390"/>
                <a:gd name="connsiteY7" fmla="*/ 1100776 h 1520035"/>
                <a:gd name="connsiteX8" fmla="*/ 311415 w 366390"/>
                <a:gd name="connsiteY8" fmla="*/ 1192216 h 1520035"/>
                <a:gd name="connsiteX9" fmla="*/ 364169 w 366390"/>
                <a:gd name="connsiteY9" fmla="*/ 1484121 h 1520035"/>
                <a:gd name="connsiteX10" fmla="*/ 325482 w 366390"/>
                <a:gd name="connsiteY10" fmla="*/ 1389164 h 1520035"/>
                <a:gd name="connsiteX11" fmla="*/ 61713 w 366390"/>
                <a:gd name="connsiteY11" fmla="*/ 355188 h 1520035"/>
                <a:gd name="connsiteX12" fmla="*/ 93366 w 366390"/>
                <a:gd name="connsiteY12" fmla="*/ 527518 h 1520035"/>
                <a:gd name="connsiteX13" fmla="*/ 37095 w 366390"/>
                <a:gd name="connsiteY13" fmla="*/ 203961 h 1520035"/>
                <a:gd name="connsiteX14" fmla="*/ 5442 w 366390"/>
                <a:gd name="connsiteY14" fmla="*/ 14047 h 152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390" h="1520035">
                  <a:moveTo>
                    <a:pt x="5442" y="14047"/>
                  </a:moveTo>
                  <a:cubicBezTo>
                    <a:pt x="23613" y="77938"/>
                    <a:pt x="123259" y="499382"/>
                    <a:pt x="146119" y="587305"/>
                  </a:cubicBezTo>
                  <a:cubicBezTo>
                    <a:pt x="168979" y="675228"/>
                    <a:pt x="135568" y="508760"/>
                    <a:pt x="142602" y="541585"/>
                  </a:cubicBezTo>
                  <a:cubicBezTo>
                    <a:pt x="149636" y="574410"/>
                    <a:pt x="180702" y="752015"/>
                    <a:pt x="188322" y="784253"/>
                  </a:cubicBezTo>
                  <a:cubicBezTo>
                    <a:pt x="195942" y="816491"/>
                    <a:pt x="180702" y="698675"/>
                    <a:pt x="188322" y="735016"/>
                  </a:cubicBezTo>
                  <a:cubicBezTo>
                    <a:pt x="195942" y="771357"/>
                    <a:pt x="216457" y="935481"/>
                    <a:pt x="234042" y="1002302"/>
                  </a:cubicBezTo>
                  <a:cubicBezTo>
                    <a:pt x="251627" y="1069124"/>
                    <a:pt x="283279" y="1119533"/>
                    <a:pt x="293830" y="1135945"/>
                  </a:cubicBezTo>
                  <a:cubicBezTo>
                    <a:pt x="304381" y="1152357"/>
                    <a:pt x="294416" y="1091398"/>
                    <a:pt x="297347" y="1100776"/>
                  </a:cubicBezTo>
                  <a:cubicBezTo>
                    <a:pt x="300278" y="1110155"/>
                    <a:pt x="300278" y="1128325"/>
                    <a:pt x="311415" y="1192216"/>
                  </a:cubicBezTo>
                  <a:cubicBezTo>
                    <a:pt x="322552" y="1256107"/>
                    <a:pt x="361825" y="1451296"/>
                    <a:pt x="364169" y="1484121"/>
                  </a:cubicBezTo>
                  <a:cubicBezTo>
                    <a:pt x="366513" y="1516946"/>
                    <a:pt x="375891" y="1577320"/>
                    <a:pt x="325482" y="1389164"/>
                  </a:cubicBezTo>
                  <a:cubicBezTo>
                    <a:pt x="275073" y="1201008"/>
                    <a:pt x="100399" y="498796"/>
                    <a:pt x="61713" y="355188"/>
                  </a:cubicBezTo>
                  <a:cubicBezTo>
                    <a:pt x="23027" y="211580"/>
                    <a:pt x="97469" y="552723"/>
                    <a:pt x="93366" y="527518"/>
                  </a:cubicBezTo>
                  <a:cubicBezTo>
                    <a:pt x="89263" y="502314"/>
                    <a:pt x="55266" y="287781"/>
                    <a:pt x="37095" y="203961"/>
                  </a:cubicBezTo>
                  <a:cubicBezTo>
                    <a:pt x="18924" y="120141"/>
                    <a:pt x="-12729" y="-49844"/>
                    <a:pt x="5442" y="140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A8F39CE-0BCE-03C5-1E9A-C87C5878780E}"/>
                </a:ext>
              </a:extLst>
            </p:cNvPr>
            <p:cNvSpPr/>
            <p:nvPr/>
          </p:nvSpPr>
          <p:spPr>
            <a:xfrm>
              <a:off x="3101729" y="11373010"/>
              <a:ext cx="25668" cy="607676"/>
            </a:xfrm>
            <a:custGeom>
              <a:avLst/>
              <a:gdLst>
                <a:gd name="connsiteX0" fmla="*/ 3714 w 25668"/>
                <a:gd name="connsiteY0" fmla="*/ 719 h 607676"/>
                <a:gd name="connsiteX1" fmla="*/ 197 w 25668"/>
                <a:gd name="connsiteY1" fmla="*/ 310208 h 607676"/>
                <a:gd name="connsiteX2" fmla="*/ 7231 w 25668"/>
                <a:gd name="connsiteY2" fmla="*/ 229319 h 607676"/>
                <a:gd name="connsiteX3" fmla="*/ 17782 w 25668"/>
                <a:gd name="connsiteY3" fmla="*/ 380547 h 607676"/>
                <a:gd name="connsiteX4" fmla="*/ 3714 w 25668"/>
                <a:gd name="connsiteY4" fmla="*/ 598596 h 607676"/>
                <a:gd name="connsiteX5" fmla="*/ 7231 w 25668"/>
                <a:gd name="connsiteY5" fmla="*/ 535292 h 607676"/>
                <a:gd name="connsiteX6" fmla="*/ 3714 w 25668"/>
                <a:gd name="connsiteY6" fmla="*/ 253938 h 607676"/>
                <a:gd name="connsiteX7" fmla="*/ 7231 w 25668"/>
                <a:gd name="connsiteY7" fmla="*/ 310208 h 607676"/>
                <a:gd name="connsiteX8" fmla="*/ 24816 w 25668"/>
                <a:gd name="connsiteY8" fmla="*/ 173048 h 607676"/>
                <a:gd name="connsiteX9" fmla="*/ 21299 w 25668"/>
                <a:gd name="connsiteY9" fmla="*/ 222285 h 607676"/>
                <a:gd name="connsiteX10" fmla="*/ 3714 w 25668"/>
                <a:gd name="connsiteY10" fmla="*/ 719 h 60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68" h="607676">
                  <a:moveTo>
                    <a:pt x="3714" y="719"/>
                  </a:moveTo>
                  <a:cubicBezTo>
                    <a:pt x="197" y="15373"/>
                    <a:pt x="-389" y="272108"/>
                    <a:pt x="197" y="310208"/>
                  </a:cubicBezTo>
                  <a:cubicBezTo>
                    <a:pt x="783" y="348308"/>
                    <a:pt x="4300" y="217596"/>
                    <a:pt x="7231" y="229319"/>
                  </a:cubicBezTo>
                  <a:cubicBezTo>
                    <a:pt x="10162" y="241042"/>
                    <a:pt x="18368" y="319001"/>
                    <a:pt x="17782" y="380547"/>
                  </a:cubicBezTo>
                  <a:cubicBezTo>
                    <a:pt x="17196" y="442093"/>
                    <a:pt x="5473" y="572805"/>
                    <a:pt x="3714" y="598596"/>
                  </a:cubicBezTo>
                  <a:cubicBezTo>
                    <a:pt x="1955" y="624387"/>
                    <a:pt x="7231" y="592735"/>
                    <a:pt x="7231" y="535292"/>
                  </a:cubicBezTo>
                  <a:cubicBezTo>
                    <a:pt x="7231" y="477849"/>
                    <a:pt x="3714" y="291452"/>
                    <a:pt x="3714" y="253938"/>
                  </a:cubicBezTo>
                  <a:cubicBezTo>
                    <a:pt x="3714" y="216424"/>
                    <a:pt x="3714" y="323690"/>
                    <a:pt x="7231" y="310208"/>
                  </a:cubicBezTo>
                  <a:cubicBezTo>
                    <a:pt x="10748" y="296726"/>
                    <a:pt x="22471" y="187702"/>
                    <a:pt x="24816" y="173048"/>
                  </a:cubicBezTo>
                  <a:cubicBezTo>
                    <a:pt x="27161" y="158394"/>
                    <a:pt x="24230" y="244559"/>
                    <a:pt x="21299" y="222285"/>
                  </a:cubicBezTo>
                  <a:cubicBezTo>
                    <a:pt x="18368" y="200011"/>
                    <a:pt x="7231" y="-13935"/>
                    <a:pt x="3714" y="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B5CA46B-DE4C-00F0-227B-D18006B9D664}"/>
                </a:ext>
              </a:extLst>
            </p:cNvPr>
            <p:cNvSpPr/>
            <p:nvPr/>
          </p:nvSpPr>
          <p:spPr>
            <a:xfrm>
              <a:off x="3639983" y="11385512"/>
              <a:ext cx="28168" cy="548646"/>
            </a:xfrm>
            <a:custGeom>
              <a:avLst/>
              <a:gdLst>
                <a:gd name="connsiteX0" fmla="*/ 14100 w 28168"/>
                <a:gd name="connsiteY0" fmla="*/ 5802 h 548646"/>
                <a:gd name="connsiteX1" fmla="*/ 14100 w 28168"/>
                <a:gd name="connsiteY1" fmla="*/ 406731 h 548646"/>
                <a:gd name="connsiteX2" fmla="*/ 28168 w 28168"/>
                <a:gd name="connsiteY2" fmla="*/ 318808 h 548646"/>
                <a:gd name="connsiteX3" fmla="*/ 14100 w 28168"/>
                <a:gd name="connsiteY3" fmla="*/ 547408 h 548646"/>
                <a:gd name="connsiteX4" fmla="*/ 10583 w 28168"/>
                <a:gd name="connsiteY4" fmla="*/ 399697 h 548646"/>
                <a:gd name="connsiteX5" fmla="*/ 32 w 28168"/>
                <a:gd name="connsiteY5" fmla="*/ 178131 h 548646"/>
                <a:gd name="connsiteX6" fmla="*/ 7066 w 28168"/>
                <a:gd name="connsiteY6" fmla="*/ 290673 h 548646"/>
                <a:gd name="connsiteX7" fmla="*/ 32 w 28168"/>
                <a:gd name="connsiteY7" fmla="*/ 174614 h 548646"/>
                <a:gd name="connsiteX8" fmla="*/ 14100 w 28168"/>
                <a:gd name="connsiteY8" fmla="*/ 5802 h 54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8" h="548646">
                  <a:moveTo>
                    <a:pt x="14100" y="5802"/>
                  </a:moveTo>
                  <a:cubicBezTo>
                    <a:pt x="16445" y="44488"/>
                    <a:pt x="11755" y="354563"/>
                    <a:pt x="14100" y="406731"/>
                  </a:cubicBezTo>
                  <a:cubicBezTo>
                    <a:pt x="16445" y="458899"/>
                    <a:pt x="28168" y="295362"/>
                    <a:pt x="28168" y="318808"/>
                  </a:cubicBezTo>
                  <a:cubicBezTo>
                    <a:pt x="28168" y="342254"/>
                    <a:pt x="17031" y="533927"/>
                    <a:pt x="14100" y="547408"/>
                  </a:cubicBezTo>
                  <a:cubicBezTo>
                    <a:pt x="11169" y="560889"/>
                    <a:pt x="12928" y="461243"/>
                    <a:pt x="10583" y="399697"/>
                  </a:cubicBezTo>
                  <a:cubicBezTo>
                    <a:pt x="8238" y="338151"/>
                    <a:pt x="618" y="196302"/>
                    <a:pt x="32" y="178131"/>
                  </a:cubicBezTo>
                  <a:cubicBezTo>
                    <a:pt x="-554" y="159960"/>
                    <a:pt x="7066" y="291259"/>
                    <a:pt x="7066" y="290673"/>
                  </a:cubicBezTo>
                  <a:cubicBezTo>
                    <a:pt x="7066" y="290087"/>
                    <a:pt x="-554" y="216231"/>
                    <a:pt x="32" y="174614"/>
                  </a:cubicBezTo>
                  <a:cubicBezTo>
                    <a:pt x="618" y="132997"/>
                    <a:pt x="11755" y="-32884"/>
                    <a:pt x="14100" y="58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09940A6-BA9D-4090-A09A-CA47FBB6D3E1}"/>
                </a:ext>
              </a:extLst>
            </p:cNvPr>
            <p:cNvSpPr/>
            <p:nvPr/>
          </p:nvSpPr>
          <p:spPr>
            <a:xfrm>
              <a:off x="3101302" y="11879785"/>
              <a:ext cx="573620" cy="90676"/>
            </a:xfrm>
            <a:custGeom>
              <a:avLst/>
              <a:gdLst>
                <a:gd name="connsiteX0" fmla="*/ 4141 w 573620"/>
                <a:gd name="connsiteY0" fmla="*/ 67203 h 90676"/>
                <a:gd name="connsiteX1" fmla="*/ 482443 w 573620"/>
                <a:gd name="connsiteY1" fmla="*/ 84787 h 90676"/>
                <a:gd name="connsiteX2" fmla="*/ 415621 w 573620"/>
                <a:gd name="connsiteY2" fmla="*/ 67203 h 90676"/>
                <a:gd name="connsiteX3" fmla="*/ 549264 w 573620"/>
                <a:gd name="connsiteY3" fmla="*/ 88304 h 90676"/>
                <a:gd name="connsiteX4" fmla="*/ 552781 w 573620"/>
                <a:gd name="connsiteY4" fmla="*/ 381 h 90676"/>
                <a:gd name="connsiteX5" fmla="*/ 559815 w 573620"/>
                <a:gd name="connsiteY5" fmla="*/ 56652 h 90676"/>
                <a:gd name="connsiteX6" fmla="*/ 348800 w 573620"/>
                <a:gd name="connsiteY6" fmla="*/ 63686 h 90676"/>
                <a:gd name="connsiteX7" fmla="*/ 405070 w 573620"/>
                <a:gd name="connsiteY7" fmla="*/ 56652 h 90676"/>
                <a:gd name="connsiteX8" fmla="*/ 257360 w 573620"/>
                <a:gd name="connsiteY8" fmla="*/ 56652 h 90676"/>
                <a:gd name="connsiteX9" fmla="*/ 4141 w 573620"/>
                <a:gd name="connsiteY9" fmla="*/ 67203 h 9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3620" h="90676">
                  <a:moveTo>
                    <a:pt x="4141" y="67203"/>
                  </a:moveTo>
                  <a:cubicBezTo>
                    <a:pt x="41655" y="71892"/>
                    <a:pt x="413863" y="84787"/>
                    <a:pt x="482443" y="84787"/>
                  </a:cubicBezTo>
                  <a:cubicBezTo>
                    <a:pt x="551023" y="84787"/>
                    <a:pt x="404484" y="66617"/>
                    <a:pt x="415621" y="67203"/>
                  </a:cubicBezTo>
                  <a:cubicBezTo>
                    <a:pt x="426758" y="67789"/>
                    <a:pt x="526404" y="99441"/>
                    <a:pt x="549264" y="88304"/>
                  </a:cubicBezTo>
                  <a:cubicBezTo>
                    <a:pt x="572124" y="77167"/>
                    <a:pt x="551023" y="5656"/>
                    <a:pt x="552781" y="381"/>
                  </a:cubicBezTo>
                  <a:cubicBezTo>
                    <a:pt x="554540" y="-4894"/>
                    <a:pt x="593812" y="46101"/>
                    <a:pt x="559815" y="56652"/>
                  </a:cubicBezTo>
                  <a:cubicBezTo>
                    <a:pt x="525818" y="67203"/>
                    <a:pt x="374591" y="63686"/>
                    <a:pt x="348800" y="63686"/>
                  </a:cubicBezTo>
                  <a:cubicBezTo>
                    <a:pt x="323009" y="63686"/>
                    <a:pt x="420310" y="57824"/>
                    <a:pt x="405070" y="56652"/>
                  </a:cubicBezTo>
                  <a:cubicBezTo>
                    <a:pt x="389830" y="55480"/>
                    <a:pt x="320078" y="54307"/>
                    <a:pt x="257360" y="56652"/>
                  </a:cubicBezTo>
                  <a:cubicBezTo>
                    <a:pt x="194642" y="58997"/>
                    <a:pt x="-33373" y="62514"/>
                    <a:pt x="4141" y="67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9089BFE7-C108-8D34-CEB3-58B5FF8CD51E}"/>
                </a:ext>
              </a:extLst>
            </p:cNvPr>
            <p:cNvSpPr/>
            <p:nvPr/>
          </p:nvSpPr>
          <p:spPr>
            <a:xfrm>
              <a:off x="3653344" y="11373253"/>
              <a:ext cx="731856" cy="603015"/>
            </a:xfrm>
            <a:custGeom>
              <a:avLst/>
              <a:gdLst>
                <a:gd name="connsiteX0" fmla="*/ 739 w 731856"/>
                <a:gd name="connsiteY0" fmla="*/ 476 h 603015"/>
                <a:gd name="connsiteX1" fmla="*/ 99213 w 731856"/>
                <a:gd name="connsiteY1" fmla="*/ 362719 h 603015"/>
                <a:gd name="connsiteX2" fmla="*/ 88662 w 731856"/>
                <a:gd name="connsiteY2" fmla="*/ 295898 h 603015"/>
                <a:gd name="connsiteX3" fmla="*/ 127348 w 731856"/>
                <a:gd name="connsiteY3" fmla="*/ 517464 h 603015"/>
                <a:gd name="connsiteX4" fmla="*/ 137899 w 731856"/>
                <a:gd name="connsiteY4" fmla="*/ 563184 h 603015"/>
                <a:gd name="connsiteX5" fmla="*/ 127348 w 731856"/>
                <a:gd name="connsiteY5" fmla="*/ 559667 h 603015"/>
                <a:gd name="connsiteX6" fmla="*/ 370016 w 731856"/>
                <a:gd name="connsiteY6" fmla="*/ 566701 h 603015"/>
                <a:gd name="connsiteX7" fmla="*/ 348914 w 731856"/>
                <a:gd name="connsiteY7" fmla="*/ 559667 h 603015"/>
                <a:gd name="connsiteX8" fmla="*/ 725225 w 731856"/>
                <a:gd name="connsiteY8" fmla="*/ 573735 h 603015"/>
                <a:gd name="connsiteX9" fmla="*/ 559930 w 731856"/>
                <a:gd name="connsiteY9" fmla="*/ 570218 h 603015"/>
                <a:gd name="connsiteX10" fmla="*/ 194170 w 731856"/>
                <a:gd name="connsiteY10" fmla="*/ 601870 h 603015"/>
                <a:gd name="connsiteX11" fmla="*/ 303194 w 731856"/>
                <a:gd name="connsiteY11" fmla="*/ 591319 h 603015"/>
                <a:gd name="connsiteX12" fmla="*/ 159001 w 731856"/>
                <a:gd name="connsiteY12" fmla="*/ 580769 h 603015"/>
                <a:gd name="connsiteX13" fmla="*/ 88662 w 731856"/>
                <a:gd name="connsiteY13" fmla="*/ 320516 h 603015"/>
                <a:gd name="connsiteX14" fmla="*/ 159001 w 731856"/>
                <a:gd name="connsiteY14" fmla="*/ 450642 h 603015"/>
                <a:gd name="connsiteX15" fmla="*/ 739 w 731856"/>
                <a:gd name="connsiteY15" fmla="*/ 476 h 60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1856" h="603015">
                  <a:moveTo>
                    <a:pt x="739" y="476"/>
                  </a:moveTo>
                  <a:cubicBezTo>
                    <a:pt x="-9226" y="-14178"/>
                    <a:pt x="84559" y="313482"/>
                    <a:pt x="99213" y="362719"/>
                  </a:cubicBezTo>
                  <a:cubicBezTo>
                    <a:pt x="113867" y="411956"/>
                    <a:pt x="83973" y="270107"/>
                    <a:pt x="88662" y="295898"/>
                  </a:cubicBezTo>
                  <a:cubicBezTo>
                    <a:pt x="93351" y="321689"/>
                    <a:pt x="119142" y="472916"/>
                    <a:pt x="127348" y="517464"/>
                  </a:cubicBezTo>
                  <a:cubicBezTo>
                    <a:pt x="135554" y="562012"/>
                    <a:pt x="137899" y="563184"/>
                    <a:pt x="137899" y="563184"/>
                  </a:cubicBezTo>
                  <a:cubicBezTo>
                    <a:pt x="137899" y="570218"/>
                    <a:pt x="88662" y="559081"/>
                    <a:pt x="127348" y="559667"/>
                  </a:cubicBezTo>
                  <a:cubicBezTo>
                    <a:pt x="166034" y="560253"/>
                    <a:pt x="370016" y="566701"/>
                    <a:pt x="370016" y="566701"/>
                  </a:cubicBezTo>
                  <a:cubicBezTo>
                    <a:pt x="406944" y="566701"/>
                    <a:pt x="289713" y="558495"/>
                    <a:pt x="348914" y="559667"/>
                  </a:cubicBezTo>
                  <a:cubicBezTo>
                    <a:pt x="408115" y="560839"/>
                    <a:pt x="690056" y="571977"/>
                    <a:pt x="725225" y="573735"/>
                  </a:cubicBezTo>
                  <a:cubicBezTo>
                    <a:pt x="760394" y="575493"/>
                    <a:pt x="648439" y="565529"/>
                    <a:pt x="559930" y="570218"/>
                  </a:cubicBezTo>
                  <a:cubicBezTo>
                    <a:pt x="471421" y="574907"/>
                    <a:pt x="236959" y="598353"/>
                    <a:pt x="194170" y="601870"/>
                  </a:cubicBezTo>
                  <a:cubicBezTo>
                    <a:pt x="151381" y="605387"/>
                    <a:pt x="309055" y="594836"/>
                    <a:pt x="303194" y="591319"/>
                  </a:cubicBezTo>
                  <a:cubicBezTo>
                    <a:pt x="297333" y="587802"/>
                    <a:pt x="194756" y="625903"/>
                    <a:pt x="159001" y="580769"/>
                  </a:cubicBezTo>
                  <a:cubicBezTo>
                    <a:pt x="123246" y="535635"/>
                    <a:pt x="88662" y="342204"/>
                    <a:pt x="88662" y="320516"/>
                  </a:cubicBezTo>
                  <a:cubicBezTo>
                    <a:pt x="88662" y="298828"/>
                    <a:pt x="171310" y="497534"/>
                    <a:pt x="159001" y="450642"/>
                  </a:cubicBezTo>
                  <a:cubicBezTo>
                    <a:pt x="146692" y="403750"/>
                    <a:pt x="10704" y="15130"/>
                    <a:pt x="739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0609D1E-D865-673F-661C-D1CBB22BAD58}"/>
                </a:ext>
              </a:extLst>
            </p:cNvPr>
            <p:cNvSpPr/>
            <p:nvPr/>
          </p:nvSpPr>
          <p:spPr>
            <a:xfrm>
              <a:off x="4505178" y="9079914"/>
              <a:ext cx="520094" cy="25485"/>
            </a:xfrm>
            <a:custGeom>
              <a:avLst/>
              <a:gdLst>
                <a:gd name="connsiteX0" fmla="*/ 0 w 520094"/>
                <a:gd name="connsiteY0" fmla="*/ 4298 h 25485"/>
                <a:gd name="connsiteX1" fmla="*/ 509954 w 520094"/>
                <a:gd name="connsiteY1" fmla="*/ 25400 h 25485"/>
                <a:gd name="connsiteX2" fmla="*/ 351693 w 520094"/>
                <a:gd name="connsiteY2" fmla="*/ 11332 h 25485"/>
                <a:gd name="connsiteX3" fmla="*/ 495887 w 520094"/>
                <a:gd name="connsiteY3" fmla="*/ 781 h 25485"/>
                <a:gd name="connsiteX4" fmla="*/ 200465 w 520094"/>
                <a:gd name="connsiteY4" fmla="*/ 781 h 25485"/>
                <a:gd name="connsiteX5" fmla="*/ 0 w 520094"/>
                <a:gd name="connsiteY5" fmla="*/ 4298 h 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094" h="25485">
                  <a:moveTo>
                    <a:pt x="0" y="4298"/>
                  </a:moveTo>
                  <a:lnTo>
                    <a:pt x="509954" y="25400"/>
                  </a:lnTo>
                  <a:cubicBezTo>
                    <a:pt x="568569" y="26572"/>
                    <a:pt x="354037" y="15435"/>
                    <a:pt x="351693" y="11332"/>
                  </a:cubicBezTo>
                  <a:cubicBezTo>
                    <a:pt x="349349" y="7229"/>
                    <a:pt x="521092" y="2539"/>
                    <a:pt x="495887" y="781"/>
                  </a:cubicBezTo>
                  <a:cubicBezTo>
                    <a:pt x="470682" y="-977"/>
                    <a:pt x="200465" y="781"/>
                    <a:pt x="200465" y="781"/>
                  </a:cubicBezTo>
                  <a:lnTo>
                    <a:pt x="0" y="42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3C7E32B-E4D7-1ED5-45BC-BC853D9203FA}"/>
                </a:ext>
              </a:extLst>
            </p:cNvPr>
            <p:cNvSpPr/>
            <p:nvPr/>
          </p:nvSpPr>
          <p:spPr>
            <a:xfrm>
              <a:off x="4986754" y="9088863"/>
              <a:ext cx="46113" cy="921710"/>
            </a:xfrm>
            <a:custGeom>
              <a:avLst/>
              <a:gdLst>
                <a:gd name="connsiteX0" fmla="*/ 35412 w 46113"/>
                <a:gd name="connsiteY0" fmla="*/ 2383 h 921710"/>
                <a:gd name="connsiteX1" fmla="*/ 45963 w 46113"/>
                <a:gd name="connsiteY1" fmla="*/ 508820 h 921710"/>
                <a:gd name="connsiteX2" fmla="*/ 28378 w 46113"/>
                <a:gd name="connsiteY2" fmla="*/ 354075 h 921710"/>
                <a:gd name="connsiteX3" fmla="*/ 28378 w 46113"/>
                <a:gd name="connsiteY3" fmla="*/ 572125 h 921710"/>
                <a:gd name="connsiteX4" fmla="*/ 35412 w 46113"/>
                <a:gd name="connsiteY4" fmla="*/ 920300 h 921710"/>
                <a:gd name="connsiteX5" fmla="*/ 21344 w 46113"/>
                <a:gd name="connsiteY5" fmla="*/ 677632 h 921710"/>
                <a:gd name="connsiteX6" fmla="*/ 243 w 46113"/>
                <a:gd name="connsiteY6" fmla="*/ 262635 h 921710"/>
                <a:gd name="connsiteX7" fmla="*/ 10794 w 46113"/>
                <a:gd name="connsiteY7" fmla="*/ 315389 h 921710"/>
                <a:gd name="connsiteX8" fmla="*/ 35412 w 46113"/>
                <a:gd name="connsiteY8" fmla="*/ 2383 h 92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13" h="921710">
                  <a:moveTo>
                    <a:pt x="35412" y="2383"/>
                  </a:moveTo>
                  <a:cubicBezTo>
                    <a:pt x="41273" y="34621"/>
                    <a:pt x="47135" y="450205"/>
                    <a:pt x="45963" y="508820"/>
                  </a:cubicBezTo>
                  <a:cubicBezTo>
                    <a:pt x="44791" y="567435"/>
                    <a:pt x="31309" y="343524"/>
                    <a:pt x="28378" y="354075"/>
                  </a:cubicBezTo>
                  <a:cubicBezTo>
                    <a:pt x="25447" y="364626"/>
                    <a:pt x="27206" y="477754"/>
                    <a:pt x="28378" y="572125"/>
                  </a:cubicBezTo>
                  <a:cubicBezTo>
                    <a:pt x="29550" y="666496"/>
                    <a:pt x="36584" y="902716"/>
                    <a:pt x="35412" y="920300"/>
                  </a:cubicBezTo>
                  <a:cubicBezTo>
                    <a:pt x="34240" y="937885"/>
                    <a:pt x="27205" y="787243"/>
                    <a:pt x="21344" y="677632"/>
                  </a:cubicBezTo>
                  <a:cubicBezTo>
                    <a:pt x="15483" y="568021"/>
                    <a:pt x="2001" y="323009"/>
                    <a:pt x="243" y="262635"/>
                  </a:cubicBezTo>
                  <a:cubicBezTo>
                    <a:pt x="-1515" y="202261"/>
                    <a:pt x="6691" y="355834"/>
                    <a:pt x="10794" y="315389"/>
                  </a:cubicBezTo>
                  <a:cubicBezTo>
                    <a:pt x="14897" y="274945"/>
                    <a:pt x="29551" y="-29855"/>
                    <a:pt x="35412" y="23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B0CC1E4-77BD-D441-F471-510A7AA574A2}"/>
                </a:ext>
              </a:extLst>
            </p:cNvPr>
            <p:cNvSpPr/>
            <p:nvPr/>
          </p:nvSpPr>
          <p:spPr>
            <a:xfrm>
              <a:off x="4473153" y="10632929"/>
              <a:ext cx="34981" cy="291818"/>
            </a:xfrm>
            <a:custGeom>
              <a:avLst/>
              <a:gdLst>
                <a:gd name="connsiteX0" fmla="*/ 32025 w 34981"/>
                <a:gd name="connsiteY0" fmla="*/ 2246 h 291818"/>
                <a:gd name="connsiteX1" fmla="*/ 32025 w 34981"/>
                <a:gd name="connsiteY1" fmla="*/ 287117 h 291818"/>
                <a:gd name="connsiteX2" fmla="*/ 373 w 34981"/>
                <a:gd name="connsiteY2" fmla="*/ 181609 h 291818"/>
                <a:gd name="connsiteX3" fmla="*/ 14441 w 34981"/>
                <a:gd name="connsiteY3" fmla="*/ 206228 h 291818"/>
                <a:gd name="connsiteX4" fmla="*/ 10924 w 34981"/>
                <a:gd name="connsiteY4" fmla="*/ 104237 h 291818"/>
                <a:gd name="connsiteX5" fmla="*/ 17958 w 34981"/>
                <a:gd name="connsiteY5" fmla="*/ 149957 h 291818"/>
                <a:gd name="connsiteX6" fmla="*/ 32025 w 34981"/>
                <a:gd name="connsiteY6" fmla="*/ 2246 h 29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81" h="291818">
                  <a:moveTo>
                    <a:pt x="32025" y="2246"/>
                  </a:moveTo>
                  <a:cubicBezTo>
                    <a:pt x="34369" y="25106"/>
                    <a:pt x="37300" y="257223"/>
                    <a:pt x="32025" y="287117"/>
                  </a:cubicBezTo>
                  <a:cubicBezTo>
                    <a:pt x="26750" y="317011"/>
                    <a:pt x="3304" y="195090"/>
                    <a:pt x="373" y="181609"/>
                  </a:cubicBezTo>
                  <a:cubicBezTo>
                    <a:pt x="-2558" y="168128"/>
                    <a:pt x="12682" y="219123"/>
                    <a:pt x="14441" y="206228"/>
                  </a:cubicBezTo>
                  <a:cubicBezTo>
                    <a:pt x="16200" y="193333"/>
                    <a:pt x="10338" y="113615"/>
                    <a:pt x="10924" y="104237"/>
                  </a:cubicBezTo>
                  <a:cubicBezTo>
                    <a:pt x="11510" y="94859"/>
                    <a:pt x="16786" y="161680"/>
                    <a:pt x="17958" y="149957"/>
                  </a:cubicBezTo>
                  <a:cubicBezTo>
                    <a:pt x="19130" y="138234"/>
                    <a:pt x="29681" y="-20614"/>
                    <a:pt x="32025" y="2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6C1D930-8080-7587-46EF-D076F20A2BE2}"/>
                </a:ext>
              </a:extLst>
            </p:cNvPr>
            <p:cNvSpPr/>
            <p:nvPr/>
          </p:nvSpPr>
          <p:spPr>
            <a:xfrm>
              <a:off x="4476706" y="11302082"/>
              <a:ext cx="29148" cy="650022"/>
            </a:xfrm>
            <a:custGeom>
              <a:avLst/>
              <a:gdLst>
                <a:gd name="connsiteX0" fmla="*/ 337 w 29148"/>
                <a:gd name="connsiteY0" fmla="*/ 4826 h 650022"/>
                <a:gd name="connsiteX1" fmla="*/ 10888 w 29148"/>
                <a:gd name="connsiteY1" fmla="*/ 321349 h 650022"/>
                <a:gd name="connsiteX2" fmla="*/ 14405 w 29148"/>
                <a:gd name="connsiteY2" fmla="*/ 247493 h 650022"/>
                <a:gd name="connsiteX3" fmla="*/ 337 w 29148"/>
                <a:gd name="connsiteY3" fmla="*/ 483127 h 650022"/>
                <a:gd name="connsiteX4" fmla="*/ 10888 w 29148"/>
                <a:gd name="connsiteY4" fmla="*/ 419823 h 650022"/>
                <a:gd name="connsiteX5" fmla="*/ 21439 w 29148"/>
                <a:gd name="connsiteY5" fmla="*/ 641389 h 650022"/>
                <a:gd name="connsiteX6" fmla="*/ 21439 w 29148"/>
                <a:gd name="connsiteY6" fmla="*/ 560500 h 650022"/>
                <a:gd name="connsiteX7" fmla="*/ 28472 w 29148"/>
                <a:gd name="connsiteY7" fmla="*/ 156053 h 650022"/>
                <a:gd name="connsiteX8" fmla="*/ 28472 w 29148"/>
                <a:gd name="connsiteY8" fmla="*/ 233426 h 650022"/>
                <a:gd name="connsiteX9" fmla="*/ 24956 w 29148"/>
                <a:gd name="connsiteY9" fmla="*/ 134952 h 650022"/>
                <a:gd name="connsiteX10" fmla="*/ 337 w 29148"/>
                <a:gd name="connsiteY10" fmla="*/ 4826 h 65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48" h="650022">
                  <a:moveTo>
                    <a:pt x="337" y="4826"/>
                  </a:moveTo>
                  <a:cubicBezTo>
                    <a:pt x="-2008" y="35892"/>
                    <a:pt x="8543" y="280905"/>
                    <a:pt x="10888" y="321349"/>
                  </a:cubicBezTo>
                  <a:cubicBezTo>
                    <a:pt x="13233" y="361794"/>
                    <a:pt x="16164" y="220530"/>
                    <a:pt x="14405" y="247493"/>
                  </a:cubicBezTo>
                  <a:cubicBezTo>
                    <a:pt x="12647" y="274456"/>
                    <a:pt x="923" y="454405"/>
                    <a:pt x="337" y="483127"/>
                  </a:cubicBezTo>
                  <a:cubicBezTo>
                    <a:pt x="-249" y="511849"/>
                    <a:pt x="7371" y="393446"/>
                    <a:pt x="10888" y="419823"/>
                  </a:cubicBezTo>
                  <a:cubicBezTo>
                    <a:pt x="14405" y="446200"/>
                    <a:pt x="19681" y="617943"/>
                    <a:pt x="21439" y="641389"/>
                  </a:cubicBezTo>
                  <a:cubicBezTo>
                    <a:pt x="23197" y="664835"/>
                    <a:pt x="20267" y="641389"/>
                    <a:pt x="21439" y="560500"/>
                  </a:cubicBezTo>
                  <a:cubicBezTo>
                    <a:pt x="22611" y="479611"/>
                    <a:pt x="27300" y="210565"/>
                    <a:pt x="28472" y="156053"/>
                  </a:cubicBezTo>
                  <a:cubicBezTo>
                    <a:pt x="29644" y="101541"/>
                    <a:pt x="29058" y="236943"/>
                    <a:pt x="28472" y="233426"/>
                  </a:cubicBezTo>
                  <a:cubicBezTo>
                    <a:pt x="27886" y="229909"/>
                    <a:pt x="29059" y="168363"/>
                    <a:pt x="24956" y="134952"/>
                  </a:cubicBezTo>
                  <a:cubicBezTo>
                    <a:pt x="20853" y="101541"/>
                    <a:pt x="2682" y="-26240"/>
                    <a:pt x="337" y="48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B151933D-6FA5-256B-58B0-16C09AA20E57}"/>
                </a:ext>
              </a:extLst>
            </p:cNvPr>
            <p:cNvSpPr/>
            <p:nvPr/>
          </p:nvSpPr>
          <p:spPr>
            <a:xfrm>
              <a:off x="5004558" y="11376366"/>
              <a:ext cx="28185" cy="571904"/>
            </a:xfrm>
            <a:custGeom>
              <a:avLst/>
              <a:gdLst>
                <a:gd name="connsiteX0" fmla="*/ 14091 w 28185"/>
                <a:gd name="connsiteY0" fmla="*/ 880 h 571904"/>
                <a:gd name="connsiteX1" fmla="*/ 24 w 28185"/>
                <a:gd name="connsiteY1" fmla="*/ 349056 h 571904"/>
                <a:gd name="connsiteX2" fmla="*/ 10574 w 28185"/>
                <a:gd name="connsiteY2" fmla="*/ 296302 h 571904"/>
                <a:gd name="connsiteX3" fmla="*/ 7057 w 28185"/>
                <a:gd name="connsiteY3" fmla="*/ 570622 h 571904"/>
                <a:gd name="connsiteX4" fmla="*/ 17608 w 28185"/>
                <a:gd name="connsiteY4" fmla="*/ 401809 h 571904"/>
                <a:gd name="connsiteX5" fmla="*/ 17608 w 28185"/>
                <a:gd name="connsiteY5" fmla="*/ 465114 h 571904"/>
                <a:gd name="connsiteX6" fmla="*/ 28159 w 28185"/>
                <a:gd name="connsiteY6" fmla="*/ 190794 h 571904"/>
                <a:gd name="connsiteX7" fmla="*/ 14091 w 28185"/>
                <a:gd name="connsiteY7" fmla="*/ 247065 h 571904"/>
                <a:gd name="connsiteX8" fmla="*/ 14091 w 28185"/>
                <a:gd name="connsiteY8" fmla="*/ 880 h 57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85" h="571904">
                  <a:moveTo>
                    <a:pt x="14091" y="880"/>
                  </a:moveTo>
                  <a:cubicBezTo>
                    <a:pt x="11747" y="17878"/>
                    <a:pt x="610" y="299819"/>
                    <a:pt x="24" y="349056"/>
                  </a:cubicBezTo>
                  <a:cubicBezTo>
                    <a:pt x="-562" y="398293"/>
                    <a:pt x="9402" y="259374"/>
                    <a:pt x="10574" y="296302"/>
                  </a:cubicBezTo>
                  <a:cubicBezTo>
                    <a:pt x="11746" y="333230"/>
                    <a:pt x="5885" y="553038"/>
                    <a:pt x="7057" y="570622"/>
                  </a:cubicBezTo>
                  <a:cubicBezTo>
                    <a:pt x="8229" y="588207"/>
                    <a:pt x="15850" y="419394"/>
                    <a:pt x="17608" y="401809"/>
                  </a:cubicBezTo>
                  <a:cubicBezTo>
                    <a:pt x="19367" y="384224"/>
                    <a:pt x="15850" y="500283"/>
                    <a:pt x="17608" y="465114"/>
                  </a:cubicBezTo>
                  <a:cubicBezTo>
                    <a:pt x="19366" y="429945"/>
                    <a:pt x="28745" y="227135"/>
                    <a:pt x="28159" y="190794"/>
                  </a:cubicBezTo>
                  <a:cubicBezTo>
                    <a:pt x="27573" y="154453"/>
                    <a:pt x="15263" y="275786"/>
                    <a:pt x="14091" y="247065"/>
                  </a:cubicBezTo>
                  <a:cubicBezTo>
                    <a:pt x="12919" y="218344"/>
                    <a:pt x="16435" y="-16118"/>
                    <a:pt x="14091" y="8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BD5FC96-980E-5F9F-AC32-BA5498355C04}"/>
                </a:ext>
              </a:extLst>
            </p:cNvPr>
            <p:cNvSpPr/>
            <p:nvPr/>
          </p:nvSpPr>
          <p:spPr>
            <a:xfrm>
              <a:off x="4468822" y="11939163"/>
              <a:ext cx="598138" cy="50149"/>
            </a:xfrm>
            <a:custGeom>
              <a:avLst/>
              <a:gdLst>
                <a:gd name="connsiteX0" fmla="*/ 1187 w 598138"/>
                <a:gd name="connsiteY0" fmla="*/ 18375 h 50149"/>
                <a:gd name="connsiteX1" fmla="*/ 317710 w 598138"/>
                <a:gd name="connsiteY1" fmla="*/ 14859 h 50149"/>
                <a:gd name="connsiteX2" fmla="*/ 257923 w 598138"/>
                <a:gd name="connsiteY2" fmla="*/ 791 h 50149"/>
                <a:gd name="connsiteX3" fmla="*/ 560378 w 598138"/>
                <a:gd name="connsiteY3" fmla="*/ 4308 h 50149"/>
                <a:gd name="connsiteX4" fmla="*/ 416184 w 598138"/>
                <a:gd name="connsiteY4" fmla="*/ 25409 h 50149"/>
                <a:gd name="connsiteX5" fmla="*/ 595547 w 598138"/>
                <a:gd name="connsiteY5" fmla="*/ 32443 h 50149"/>
                <a:gd name="connsiteX6" fmla="*/ 250889 w 598138"/>
                <a:gd name="connsiteY6" fmla="*/ 50028 h 50149"/>
                <a:gd name="connsiteX7" fmla="*/ 293092 w 598138"/>
                <a:gd name="connsiteY7" fmla="*/ 39477 h 50149"/>
                <a:gd name="connsiteX8" fmla="*/ 212203 w 598138"/>
                <a:gd name="connsiteY8" fmla="*/ 25409 h 50149"/>
                <a:gd name="connsiteX9" fmla="*/ 1187 w 598138"/>
                <a:gd name="connsiteY9" fmla="*/ 18375 h 5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138" h="50149">
                  <a:moveTo>
                    <a:pt x="1187" y="18375"/>
                  </a:moveTo>
                  <a:cubicBezTo>
                    <a:pt x="18772" y="16617"/>
                    <a:pt x="274921" y="17790"/>
                    <a:pt x="317710" y="14859"/>
                  </a:cubicBezTo>
                  <a:cubicBezTo>
                    <a:pt x="360499" y="11928"/>
                    <a:pt x="217478" y="2549"/>
                    <a:pt x="257923" y="791"/>
                  </a:cubicBezTo>
                  <a:cubicBezTo>
                    <a:pt x="298368" y="-967"/>
                    <a:pt x="534001" y="205"/>
                    <a:pt x="560378" y="4308"/>
                  </a:cubicBezTo>
                  <a:cubicBezTo>
                    <a:pt x="586755" y="8411"/>
                    <a:pt x="410322" y="20720"/>
                    <a:pt x="416184" y="25409"/>
                  </a:cubicBezTo>
                  <a:cubicBezTo>
                    <a:pt x="422046" y="30098"/>
                    <a:pt x="623096" y="28340"/>
                    <a:pt x="595547" y="32443"/>
                  </a:cubicBezTo>
                  <a:cubicBezTo>
                    <a:pt x="567998" y="36546"/>
                    <a:pt x="301298" y="48856"/>
                    <a:pt x="250889" y="50028"/>
                  </a:cubicBezTo>
                  <a:cubicBezTo>
                    <a:pt x="200480" y="51200"/>
                    <a:pt x="299540" y="43580"/>
                    <a:pt x="293092" y="39477"/>
                  </a:cubicBezTo>
                  <a:cubicBezTo>
                    <a:pt x="286644" y="35374"/>
                    <a:pt x="257923" y="27167"/>
                    <a:pt x="212203" y="25409"/>
                  </a:cubicBezTo>
                  <a:cubicBezTo>
                    <a:pt x="166483" y="23651"/>
                    <a:pt x="-16398" y="20133"/>
                    <a:pt x="1187" y="18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678D8419-71B6-D0DF-4B6D-E7747BC9556C}"/>
                </a:ext>
              </a:extLst>
            </p:cNvPr>
            <p:cNvSpPr/>
            <p:nvPr/>
          </p:nvSpPr>
          <p:spPr>
            <a:xfrm>
              <a:off x="5198012" y="9087721"/>
              <a:ext cx="1234631" cy="39832"/>
            </a:xfrm>
            <a:custGeom>
              <a:avLst/>
              <a:gdLst>
                <a:gd name="connsiteX0" fmla="*/ 0 w 1234631"/>
                <a:gd name="connsiteY0" fmla="*/ 10559 h 39832"/>
                <a:gd name="connsiteX1" fmla="*/ 903850 w 1234631"/>
                <a:gd name="connsiteY1" fmla="*/ 7042 h 39832"/>
                <a:gd name="connsiteX2" fmla="*/ 780757 w 1234631"/>
                <a:gd name="connsiteY2" fmla="*/ 21110 h 39832"/>
                <a:gd name="connsiteX3" fmla="*/ 1234440 w 1234631"/>
                <a:gd name="connsiteY3" fmla="*/ 17593 h 39832"/>
                <a:gd name="connsiteX4" fmla="*/ 840545 w 1234631"/>
                <a:gd name="connsiteY4" fmla="*/ 38694 h 39832"/>
                <a:gd name="connsiteX5" fmla="*/ 1104314 w 1234631"/>
                <a:gd name="connsiteY5" fmla="*/ 8 h 39832"/>
                <a:gd name="connsiteX6" fmla="*/ 742071 w 1234631"/>
                <a:gd name="connsiteY6" fmla="*/ 35177 h 39832"/>
                <a:gd name="connsiteX7" fmla="*/ 752622 w 1234631"/>
                <a:gd name="connsiteY7" fmla="*/ 38694 h 39832"/>
                <a:gd name="connsiteX8" fmla="*/ 538090 w 1234631"/>
                <a:gd name="connsiteY8" fmla="*/ 28144 h 39832"/>
                <a:gd name="connsiteX9" fmla="*/ 703385 w 1234631"/>
                <a:gd name="connsiteY9" fmla="*/ 21110 h 39832"/>
                <a:gd name="connsiteX10" fmla="*/ 274320 w 1234631"/>
                <a:gd name="connsiteY10" fmla="*/ 24627 h 39832"/>
                <a:gd name="connsiteX11" fmla="*/ 422031 w 1234631"/>
                <a:gd name="connsiteY11" fmla="*/ 28144 h 39832"/>
                <a:gd name="connsiteX12" fmla="*/ 0 w 1234631"/>
                <a:gd name="connsiteY12" fmla="*/ 10559 h 3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4631" h="39832">
                  <a:moveTo>
                    <a:pt x="0" y="10559"/>
                  </a:moveTo>
                  <a:lnTo>
                    <a:pt x="903850" y="7042"/>
                  </a:lnTo>
                  <a:cubicBezTo>
                    <a:pt x="1033976" y="8800"/>
                    <a:pt x="725659" y="19352"/>
                    <a:pt x="780757" y="21110"/>
                  </a:cubicBezTo>
                  <a:cubicBezTo>
                    <a:pt x="835855" y="22869"/>
                    <a:pt x="1224475" y="14662"/>
                    <a:pt x="1234440" y="17593"/>
                  </a:cubicBezTo>
                  <a:cubicBezTo>
                    <a:pt x="1244405" y="20524"/>
                    <a:pt x="862233" y="41625"/>
                    <a:pt x="840545" y="38694"/>
                  </a:cubicBezTo>
                  <a:cubicBezTo>
                    <a:pt x="818857" y="35763"/>
                    <a:pt x="1120726" y="594"/>
                    <a:pt x="1104314" y="8"/>
                  </a:cubicBezTo>
                  <a:cubicBezTo>
                    <a:pt x="1087902" y="-578"/>
                    <a:pt x="800686" y="28729"/>
                    <a:pt x="742071" y="35177"/>
                  </a:cubicBezTo>
                  <a:cubicBezTo>
                    <a:pt x="683456" y="41625"/>
                    <a:pt x="786619" y="39866"/>
                    <a:pt x="752622" y="38694"/>
                  </a:cubicBezTo>
                  <a:cubicBezTo>
                    <a:pt x="718625" y="37522"/>
                    <a:pt x="546296" y="31075"/>
                    <a:pt x="538090" y="28144"/>
                  </a:cubicBezTo>
                  <a:cubicBezTo>
                    <a:pt x="529884" y="25213"/>
                    <a:pt x="703385" y="21110"/>
                    <a:pt x="703385" y="21110"/>
                  </a:cubicBezTo>
                  <a:lnTo>
                    <a:pt x="274320" y="24627"/>
                  </a:lnTo>
                  <a:lnTo>
                    <a:pt x="422031" y="28144"/>
                  </a:lnTo>
                  <a:lnTo>
                    <a:pt x="0" y="105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3C7624D-DE93-46A3-BC26-6B03E8ED4B03}"/>
                </a:ext>
              </a:extLst>
            </p:cNvPr>
            <p:cNvSpPr/>
            <p:nvPr/>
          </p:nvSpPr>
          <p:spPr>
            <a:xfrm>
              <a:off x="5194430" y="9068888"/>
              <a:ext cx="21167" cy="1004329"/>
            </a:xfrm>
            <a:custGeom>
              <a:avLst/>
              <a:gdLst>
                <a:gd name="connsiteX0" fmla="*/ 3582 w 21167"/>
                <a:gd name="connsiteY0" fmla="*/ 15324 h 1004329"/>
                <a:gd name="connsiteX1" fmla="*/ 3582 w 21167"/>
                <a:gd name="connsiteY1" fmla="*/ 581549 h 1004329"/>
                <a:gd name="connsiteX2" fmla="*/ 65 w 21167"/>
                <a:gd name="connsiteY2" fmla="*/ 479558 h 1004329"/>
                <a:gd name="connsiteX3" fmla="*/ 7099 w 21167"/>
                <a:gd name="connsiteY3" fmla="*/ 968410 h 1004329"/>
                <a:gd name="connsiteX4" fmla="*/ 17650 w 21167"/>
                <a:gd name="connsiteY4" fmla="*/ 894555 h 1004329"/>
                <a:gd name="connsiteX5" fmla="*/ 17650 w 21167"/>
                <a:gd name="connsiteY5" fmla="*/ 314263 h 1004329"/>
                <a:gd name="connsiteX6" fmla="*/ 14133 w 21167"/>
                <a:gd name="connsiteY6" fmla="*/ 388118 h 1004329"/>
                <a:gd name="connsiteX7" fmla="*/ 21167 w 21167"/>
                <a:gd name="connsiteY7" fmla="*/ 177103 h 1004329"/>
                <a:gd name="connsiteX8" fmla="*/ 3582 w 21167"/>
                <a:gd name="connsiteY8" fmla="*/ 15324 h 100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67" h="1004329">
                  <a:moveTo>
                    <a:pt x="3582" y="15324"/>
                  </a:moveTo>
                  <a:cubicBezTo>
                    <a:pt x="651" y="82732"/>
                    <a:pt x="4168" y="504177"/>
                    <a:pt x="3582" y="581549"/>
                  </a:cubicBezTo>
                  <a:cubicBezTo>
                    <a:pt x="2996" y="658921"/>
                    <a:pt x="-521" y="415081"/>
                    <a:pt x="65" y="479558"/>
                  </a:cubicBezTo>
                  <a:cubicBezTo>
                    <a:pt x="651" y="544035"/>
                    <a:pt x="4168" y="899244"/>
                    <a:pt x="7099" y="968410"/>
                  </a:cubicBezTo>
                  <a:cubicBezTo>
                    <a:pt x="10030" y="1037576"/>
                    <a:pt x="15892" y="1003579"/>
                    <a:pt x="17650" y="894555"/>
                  </a:cubicBezTo>
                  <a:cubicBezTo>
                    <a:pt x="19408" y="785531"/>
                    <a:pt x="18236" y="398669"/>
                    <a:pt x="17650" y="314263"/>
                  </a:cubicBezTo>
                  <a:cubicBezTo>
                    <a:pt x="17064" y="229857"/>
                    <a:pt x="13547" y="410978"/>
                    <a:pt x="14133" y="388118"/>
                  </a:cubicBezTo>
                  <a:cubicBezTo>
                    <a:pt x="14719" y="365258"/>
                    <a:pt x="21167" y="232788"/>
                    <a:pt x="21167" y="177103"/>
                  </a:cubicBezTo>
                  <a:cubicBezTo>
                    <a:pt x="21167" y="121418"/>
                    <a:pt x="6513" y="-52084"/>
                    <a:pt x="3582" y="15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F8918D5-40E3-86C4-50B9-6162FDD1ACC9}"/>
                </a:ext>
              </a:extLst>
            </p:cNvPr>
            <p:cNvSpPr/>
            <p:nvPr/>
          </p:nvSpPr>
          <p:spPr>
            <a:xfrm>
              <a:off x="5752254" y="9268050"/>
              <a:ext cx="33991" cy="887956"/>
            </a:xfrm>
            <a:custGeom>
              <a:avLst/>
              <a:gdLst>
                <a:gd name="connsiteX0" fmla="*/ 33084 w 33991"/>
                <a:gd name="connsiteY0" fmla="*/ 2559 h 887956"/>
                <a:gd name="connsiteX1" fmla="*/ 26051 w 33991"/>
                <a:gd name="connsiteY1" fmla="*/ 498445 h 887956"/>
                <a:gd name="connsiteX2" fmla="*/ 33084 w 33991"/>
                <a:gd name="connsiteY2" fmla="*/ 421073 h 887956"/>
                <a:gd name="connsiteX3" fmla="*/ 33084 w 33991"/>
                <a:gd name="connsiteY3" fmla="*/ 871239 h 887956"/>
                <a:gd name="connsiteX4" fmla="*/ 29568 w 33991"/>
                <a:gd name="connsiteY4" fmla="*/ 741113 h 887956"/>
                <a:gd name="connsiteX5" fmla="*/ 4949 w 33991"/>
                <a:gd name="connsiteY5" fmla="*/ 266328 h 887956"/>
                <a:gd name="connsiteX6" fmla="*/ 1432 w 33991"/>
                <a:gd name="connsiteY6" fmla="*/ 301498 h 887956"/>
                <a:gd name="connsiteX7" fmla="*/ 33084 w 33991"/>
                <a:gd name="connsiteY7" fmla="*/ 2559 h 88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91" h="887956">
                  <a:moveTo>
                    <a:pt x="33084" y="2559"/>
                  </a:moveTo>
                  <a:cubicBezTo>
                    <a:pt x="37187" y="35384"/>
                    <a:pt x="26051" y="428693"/>
                    <a:pt x="26051" y="498445"/>
                  </a:cubicBezTo>
                  <a:cubicBezTo>
                    <a:pt x="26051" y="568197"/>
                    <a:pt x="31912" y="358941"/>
                    <a:pt x="33084" y="421073"/>
                  </a:cubicBezTo>
                  <a:cubicBezTo>
                    <a:pt x="34256" y="483205"/>
                    <a:pt x="33670" y="817899"/>
                    <a:pt x="33084" y="871239"/>
                  </a:cubicBezTo>
                  <a:cubicBezTo>
                    <a:pt x="32498" y="924579"/>
                    <a:pt x="34257" y="841931"/>
                    <a:pt x="29568" y="741113"/>
                  </a:cubicBezTo>
                  <a:cubicBezTo>
                    <a:pt x="24879" y="640295"/>
                    <a:pt x="9638" y="339597"/>
                    <a:pt x="4949" y="266328"/>
                  </a:cubicBezTo>
                  <a:cubicBezTo>
                    <a:pt x="260" y="193059"/>
                    <a:pt x="-1499" y="340184"/>
                    <a:pt x="1432" y="301498"/>
                  </a:cubicBezTo>
                  <a:cubicBezTo>
                    <a:pt x="4363" y="262812"/>
                    <a:pt x="28981" y="-30266"/>
                    <a:pt x="33084" y="2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894DC7C-5D5E-6135-E664-8033E49AFF7D}"/>
                </a:ext>
              </a:extLst>
            </p:cNvPr>
            <p:cNvSpPr/>
            <p:nvPr/>
          </p:nvSpPr>
          <p:spPr>
            <a:xfrm>
              <a:off x="5771716" y="9261241"/>
              <a:ext cx="117909" cy="876534"/>
            </a:xfrm>
            <a:custGeom>
              <a:avLst/>
              <a:gdLst>
                <a:gd name="connsiteX0" fmla="*/ 3609 w 117909"/>
                <a:gd name="connsiteY0" fmla="*/ 234 h 876534"/>
                <a:gd name="connsiteX1" fmla="*/ 95684 w 117909"/>
                <a:gd name="connsiteY1" fmla="*/ 66909 h 876534"/>
                <a:gd name="connsiteX2" fmla="*/ 98859 w 117909"/>
                <a:gd name="connsiteY2" fmla="*/ 54209 h 876534"/>
                <a:gd name="connsiteX3" fmla="*/ 95684 w 117909"/>
                <a:gd name="connsiteY3" fmla="*/ 343134 h 876534"/>
                <a:gd name="connsiteX4" fmla="*/ 102034 w 117909"/>
                <a:gd name="connsiteY4" fmla="*/ 292334 h 876534"/>
                <a:gd name="connsiteX5" fmla="*/ 92509 w 117909"/>
                <a:gd name="connsiteY5" fmla="*/ 568559 h 876534"/>
                <a:gd name="connsiteX6" fmla="*/ 108384 w 117909"/>
                <a:gd name="connsiteY6" fmla="*/ 460609 h 876534"/>
                <a:gd name="connsiteX7" fmla="*/ 108384 w 117909"/>
                <a:gd name="connsiteY7" fmla="*/ 759059 h 876534"/>
                <a:gd name="connsiteX8" fmla="*/ 114734 w 117909"/>
                <a:gd name="connsiteY8" fmla="*/ 790809 h 876534"/>
                <a:gd name="connsiteX9" fmla="*/ 108384 w 117909"/>
                <a:gd name="connsiteY9" fmla="*/ 825734 h 876534"/>
                <a:gd name="connsiteX10" fmla="*/ 57584 w 117909"/>
                <a:gd name="connsiteY10" fmla="*/ 860659 h 876534"/>
                <a:gd name="connsiteX11" fmla="*/ 434 w 117909"/>
                <a:gd name="connsiteY11" fmla="*/ 876534 h 876534"/>
                <a:gd name="connsiteX12" fmla="*/ 89334 w 117909"/>
                <a:gd name="connsiteY12" fmla="*/ 860659 h 876534"/>
                <a:gd name="connsiteX13" fmla="*/ 105209 w 117909"/>
                <a:gd name="connsiteY13" fmla="*/ 809859 h 876534"/>
                <a:gd name="connsiteX14" fmla="*/ 108384 w 117909"/>
                <a:gd name="connsiteY14" fmla="*/ 209784 h 876534"/>
                <a:gd name="connsiteX15" fmla="*/ 108384 w 117909"/>
                <a:gd name="connsiteY15" fmla="*/ 251059 h 876534"/>
                <a:gd name="connsiteX16" fmla="*/ 105209 w 117909"/>
                <a:gd name="connsiteY16" fmla="*/ 92309 h 876534"/>
                <a:gd name="connsiteX17" fmla="*/ 98859 w 117909"/>
                <a:gd name="connsiteY17" fmla="*/ 66909 h 876534"/>
                <a:gd name="connsiteX18" fmla="*/ 117909 w 117909"/>
                <a:gd name="connsiteY18" fmla="*/ 63734 h 876534"/>
                <a:gd name="connsiteX19" fmla="*/ 98859 w 117909"/>
                <a:gd name="connsiteY19" fmla="*/ 44684 h 876534"/>
                <a:gd name="connsiteX20" fmla="*/ 3609 w 117909"/>
                <a:gd name="connsiteY20" fmla="*/ 234 h 87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7909" h="876534">
                  <a:moveTo>
                    <a:pt x="3609" y="234"/>
                  </a:moveTo>
                  <a:cubicBezTo>
                    <a:pt x="3080" y="3938"/>
                    <a:pt x="95684" y="66909"/>
                    <a:pt x="95684" y="66909"/>
                  </a:cubicBezTo>
                  <a:cubicBezTo>
                    <a:pt x="111559" y="75905"/>
                    <a:pt x="98859" y="8172"/>
                    <a:pt x="98859" y="54209"/>
                  </a:cubicBezTo>
                  <a:cubicBezTo>
                    <a:pt x="98859" y="100246"/>
                    <a:pt x="95155" y="303447"/>
                    <a:pt x="95684" y="343134"/>
                  </a:cubicBezTo>
                  <a:cubicBezTo>
                    <a:pt x="96213" y="382821"/>
                    <a:pt x="102563" y="254763"/>
                    <a:pt x="102034" y="292334"/>
                  </a:cubicBezTo>
                  <a:cubicBezTo>
                    <a:pt x="101505" y="329905"/>
                    <a:pt x="91451" y="540513"/>
                    <a:pt x="92509" y="568559"/>
                  </a:cubicBezTo>
                  <a:cubicBezTo>
                    <a:pt x="93567" y="596605"/>
                    <a:pt x="105738" y="428859"/>
                    <a:pt x="108384" y="460609"/>
                  </a:cubicBezTo>
                  <a:cubicBezTo>
                    <a:pt x="111030" y="492359"/>
                    <a:pt x="107326" y="704026"/>
                    <a:pt x="108384" y="759059"/>
                  </a:cubicBezTo>
                  <a:cubicBezTo>
                    <a:pt x="109442" y="814092"/>
                    <a:pt x="114734" y="779697"/>
                    <a:pt x="114734" y="790809"/>
                  </a:cubicBezTo>
                  <a:cubicBezTo>
                    <a:pt x="114734" y="801921"/>
                    <a:pt x="117909" y="814092"/>
                    <a:pt x="108384" y="825734"/>
                  </a:cubicBezTo>
                  <a:cubicBezTo>
                    <a:pt x="98859" y="837376"/>
                    <a:pt x="75576" y="852192"/>
                    <a:pt x="57584" y="860659"/>
                  </a:cubicBezTo>
                  <a:cubicBezTo>
                    <a:pt x="39592" y="869126"/>
                    <a:pt x="-4858" y="876534"/>
                    <a:pt x="434" y="876534"/>
                  </a:cubicBezTo>
                  <a:cubicBezTo>
                    <a:pt x="5726" y="876534"/>
                    <a:pt x="71872" y="871771"/>
                    <a:pt x="89334" y="860659"/>
                  </a:cubicBezTo>
                  <a:cubicBezTo>
                    <a:pt x="106796" y="849547"/>
                    <a:pt x="102034" y="918338"/>
                    <a:pt x="105209" y="809859"/>
                  </a:cubicBezTo>
                  <a:cubicBezTo>
                    <a:pt x="108384" y="701380"/>
                    <a:pt x="107855" y="302917"/>
                    <a:pt x="108384" y="209784"/>
                  </a:cubicBezTo>
                  <a:cubicBezTo>
                    <a:pt x="108913" y="116651"/>
                    <a:pt x="108913" y="270638"/>
                    <a:pt x="108384" y="251059"/>
                  </a:cubicBezTo>
                  <a:cubicBezTo>
                    <a:pt x="107855" y="231480"/>
                    <a:pt x="106797" y="123001"/>
                    <a:pt x="105209" y="92309"/>
                  </a:cubicBezTo>
                  <a:cubicBezTo>
                    <a:pt x="103622" y="61617"/>
                    <a:pt x="96742" y="71671"/>
                    <a:pt x="98859" y="66909"/>
                  </a:cubicBezTo>
                  <a:cubicBezTo>
                    <a:pt x="100976" y="62147"/>
                    <a:pt x="117909" y="67438"/>
                    <a:pt x="117909" y="63734"/>
                  </a:cubicBezTo>
                  <a:cubicBezTo>
                    <a:pt x="117909" y="60030"/>
                    <a:pt x="114205" y="51563"/>
                    <a:pt x="98859" y="44684"/>
                  </a:cubicBezTo>
                  <a:cubicBezTo>
                    <a:pt x="83513" y="37805"/>
                    <a:pt x="4138" y="-3470"/>
                    <a:pt x="3609" y="2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F7A3DAE-0550-FAEF-7743-E27CE5BBAE0B}"/>
                </a:ext>
              </a:extLst>
            </p:cNvPr>
            <p:cNvSpPr/>
            <p:nvPr/>
          </p:nvSpPr>
          <p:spPr>
            <a:xfrm>
              <a:off x="6425715" y="9073813"/>
              <a:ext cx="64352" cy="429777"/>
            </a:xfrm>
            <a:custGeom>
              <a:avLst/>
              <a:gdLst>
                <a:gd name="connsiteX0" fmla="*/ 485 w 64352"/>
                <a:gd name="connsiteY0" fmla="*/ 337 h 429777"/>
                <a:gd name="connsiteX1" fmla="*/ 60810 w 64352"/>
                <a:gd name="connsiteY1" fmla="*/ 114637 h 429777"/>
                <a:gd name="connsiteX2" fmla="*/ 57635 w 64352"/>
                <a:gd name="connsiteY2" fmla="*/ 105112 h 429777"/>
                <a:gd name="connsiteX3" fmla="*/ 60810 w 64352"/>
                <a:gd name="connsiteY3" fmla="*/ 260687 h 429777"/>
                <a:gd name="connsiteX4" fmla="*/ 63985 w 64352"/>
                <a:gd name="connsiteY4" fmla="*/ 425787 h 429777"/>
                <a:gd name="connsiteX5" fmla="*/ 57635 w 64352"/>
                <a:gd name="connsiteY5" fmla="*/ 359112 h 429777"/>
                <a:gd name="connsiteX6" fmla="*/ 48110 w 64352"/>
                <a:gd name="connsiteY6" fmla="*/ 146387 h 429777"/>
                <a:gd name="connsiteX7" fmla="*/ 48110 w 64352"/>
                <a:gd name="connsiteY7" fmla="*/ 206712 h 429777"/>
                <a:gd name="connsiteX8" fmla="*/ 32235 w 64352"/>
                <a:gd name="connsiteY8" fmla="*/ 82887 h 429777"/>
                <a:gd name="connsiteX9" fmla="*/ 485 w 64352"/>
                <a:gd name="connsiteY9" fmla="*/ 337 h 4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52" h="429777">
                  <a:moveTo>
                    <a:pt x="485" y="337"/>
                  </a:moveTo>
                  <a:cubicBezTo>
                    <a:pt x="5248" y="5629"/>
                    <a:pt x="60810" y="114637"/>
                    <a:pt x="60810" y="114637"/>
                  </a:cubicBezTo>
                  <a:cubicBezTo>
                    <a:pt x="70335" y="132100"/>
                    <a:pt x="57635" y="80770"/>
                    <a:pt x="57635" y="105112"/>
                  </a:cubicBezTo>
                  <a:cubicBezTo>
                    <a:pt x="57635" y="129454"/>
                    <a:pt x="59752" y="207241"/>
                    <a:pt x="60810" y="260687"/>
                  </a:cubicBezTo>
                  <a:cubicBezTo>
                    <a:pt x="61868" y="314133"/>
                    <a:pt x="64514" y="409383"/>
                    <a:pt x="63985" y="425787"/>
                  </a:cubicBezTo>
                  <a:cubicBezTo>
                    <a:pt x="63456" y="442191"/>
                    <a:pt x="60281" y="405679"/>
                    <a:pt x="57635" y="359112"/>
                  </a:cubicBezTo>
                  <a:cubicBezTo>
                    <a:pt x="54989" y="312545"/>
                    <a:pt x="49698" y="171787"/>
                    <a:pt x="48110" y="146387"/>
                  </a:cubicBezTo>
                  <a:cubicBezTo>
                    <a:pt x="46523" y="120987"/>
                    <a:pt x="50756" y="217295"/>
                    <a:pt x="48110" y="206712"/>
                  </a:cubicBezTo>
                  <a:cubicBezTo>
                    <a:pt x="45464" y="196129"/>
                    <a:pt x="36997" y="112520"/>
                    <a:pt x="32235" y="82887"/>
                  </a:cubicBezTo>
                  <a:cubicBezTo>
                    <a:pt x="27473" y="53254"/>
                    <a:pt x="-4278" y="-4955"/>
                    <a:pt x="485" y="3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72C67CD9-6B52-1D40-A701-CE7121EF68AB}"/>
                </a:ext>
              </a:extLst>
            </p:cNvPr>
            <p:cNvSpPr/>
            <p:nvPr/>
          </p:nvSpPr>
          <p:spPr>
            <a:xfrm>
              <a:off x="6435716" y="9998075"/>
              <a:ext cx="54332" cy="212804"/>
            </a:xfrm>
            <a:custGeom>
              <a:avLst/>
              <a:gdLst>
                <a:gd name="connsiteX0" fmla="*/ 53984 w 54332"/>
                <a:gd name="connsiteY0" fmla="*/ 0 h 212804"/>
                <a:gd name="connsiteX1" fmla="*/ 41284 w 54332"/>
                <a:gd name="connsiteY1" fmla="*/ 98425 h 212804"/>
                <a:gd name="connsiteX2" fmla="*/ 12709 w 54332"/>
                <a:gd name="connsiteY2" fmla="*/ 212725 h 212804"/>
                <a:gd name="connsiteX3" fmla="*/ 31759 w 54332"/>
                <a:gd name="connsiteY3" fmla="*/ 117475 h 212804"/>
                <a:gd name="connsiteX4" fmla="*/ 9 w 54332"/>
                <a:gd name="connsiteY4" fmla="*/ 177800 h 212804"/>
                <a:gd name="connsiteX5" fmla="*/ 28584 w 54332"/>
                <a:gd name="connsiteY5" fmla="*/ 98425 h 212804"/>
                <a:gd name="connsiteX6" fmla="*/ 53984 w 54332"/>
                <a:gd name="connsiteY6" fmla="*/ 0 h 21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32" h="212804">
                  <a:moveTo>
                    <a:pt x="53984" y="0"/>
                  </a:moveTo>
                  <a:cubicBezTo>
                    <a:pt x="56101" y="0"/>
                    <a:pt x="48163" y="62971"/>
                    <a:pt x="41284" y="98425"/>
                  </a:cubicBezTo>
                  <a:cubicBezTo>
                    <a:pt x="34405" y="133879"/>
                    <a:pt x="14296" y="209550"/>
                    <a:pt x="12709" y="212725"/>
                  </a:cubicBezTo>
                  <a:cubicBezTo>
                    <a:pt x="11122" y="215900"/>
                    <a:pt x="33876" y="123296"/>
                    <a:pt x="31759" y="117475"/>
                  </a:cubicBezTo>
                  <a:cubicBezTo>
                    <a:pt x="29642" y="111654"/>
                    <a:pt x="538" y="180975"/>
                    <a:pt x="9" y="177800"/>
                  </a:cubicBezTo>
                  <a:cubicBezTo>
                    <a:pt x="-520" y="174625"/>
                    <a:pt x="21705" y="127000"/>
                    <a:pt x="28584" y="98425"/>
                  </a:cubicBezTo>
                  <a:cubicBezTo>
                    <a:pt x="35463" y="69850"/>
                    <a:pt x="51867" y="0"/>
                    <a:pt x="5398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77471F2-D175-C890-EDE7-FBA4955FB211}"/>
                </a:ext>
              </a:extLst>
            </p:cNvPr>
            <p:cNvSpPr/>
            <p:nvPr/>
          </p:nvSpPr>
          <p:spPr>
            <a:xfrm>
              <a:off x="5765541" y="10561229"/>
              <a:ext cx="118344" cy="249668"/>
            </a:xfrm>
            <a:custGeom>
              <a:avLst/>
              <a:gdLst>
                <a:gd name="connsiteX0" fmla="*/ 3434 w 118344"/>
                <a:gd name="connsiteY0" fmla="*/ 135346 h 249668"/>
                <a:gd name="connsiteX1" fmla="*/ 9784 w 118344"/>
                <a:gd name="connsiteY1" fmla="*/ 52796 h 249668"/>
                <a:gd name="connsiteX2" fmla="*/ 63759 w 118344"/>
                <a:gd name="connsiteY2" fmla="*/ 33746 h 249668"/>
                <a:gd name="connsiteX3" fmla="*/ 105034 w 118344"/>
                <a:gd name="connsiteY3" fmla="*/ 49621 h 249668"/>
                <a:gd name="connsiteX4" fmla="*/ 105034 w 118344"/>
                <a:gd name="connsiteY4" fmla="*/ 249646 h 249668"/>
                <a:gd name="connsiteX5" fmla="*/ 117734 w 118344"/>
                <a:gd name="connsiteY5" fmla="*/ 62321 h 249668"/>
                <a:gd name="connsiteX6" fmla="*/ 82809 w 118344"/>
                <a:gd name="connsiteY6" fmla="*/ 11521 h 249668"/>
                <a:gd name="connsiteX7" fmla="*/ 47884 w 118344"/>
                <a:gd name="connsiteY7" fmla="*/ 8346 h 249668"/>
                <a:gd name="connsiteX8" fmla="*/ 3434 w 118344"/>
                <a:gd name="connsiteY8" fmla="*/ 135346 h 24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4" h="249668">
                  <a:moveTo>
                    <a:pt x="3434" y="135346"/>
                  </a:moveTo>
                  <a:cubicBezTo>
                    <a:pt x="-2916" y="142754"/>
                    <a:pt x="-270" y="69729"/>
                    <a:pt x="9784" y="52796"/>
                  </a:cubicBezTo>
                  <a:cubicBezTo>
                    <a:pt x="19838" y="35863"/>
                    <a:pt x="47884" y="34275"/>
                    <a:pt x="63759" y="33746"/>
                  </a:cubicBezTo>
                  <a:cubicBezTo>
                    <a:pt x="79634" y="33217"/>
                    <a:pt x="98155" y="13638"/>
                    <a:pt x="105034" y="49621"/>
                  </a:cubicBezTo>
                  <a:cubicBezTo>
                    <a:pt x="111913" y="85604"/>
                    <a:pt x="102917" y="247529"/>
                    <a:pt x="105034" y="249646"/>
                  </a:cubicBezTo>
                  <a:cubicBezTo>
                    <a:pt x="107151" y="251763"/>
                    <a:pt x="121438" y="102008"/>
                    <a:pt x="117734" y="62321"/>
                  </a:cubicBezTo>
                  <a:cubicBezTo>
                    <a:pt x="114030" y="22634"/>
                    <a:pt x="94451" y="20517"/>
                    <a:pt x="82809" y="11521"/>
                  </a:cubicBezTo>
                  <a:cubicBezTo>
                    <a:pt x="71167" y="2525"/>
                    <a:pt x="60584" y="-7529"/>
                    <a:pt x="47884" y="8346"/>
                  </a:cubicBezTo>
                  <a:cubicBezTo>
                    <a:pt x="35184" y="24221"/>
                    <a:pt x="9784" y="127938"/>
                    <a:pt x="3434" y="1353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416773E3-8B7C-F23F-2097-529D1DA7CC21}"/>
                </a:ext>
              </a:extLst>
            </p:cNvPr>
            <p:cNvSpPr/>
            <p:nvPr/>
          </p:nvSpPr>
          <p:spPr>
            <a:xfrm>
              <a:off x="5756258" y="10696186"/>
              <a:ext cx="26039" cy="1287107"/>
            </a:xfrm>
            <a:custGeom>
              <a:avLst/>
              <a:gdLst>
                <a:gd name="connsiteX0" fmla="*/ 25417 w 26039"/>
                <a:gd name="connsiteY0" fmla="*/ 9914 h 1287107"/>
                <a:gd name="connsiteX1" fmla="*/ 9542 w 26039"/>
                <a:gd name="connsiteY1" fmla="*/ 552839 h 1287107"/>
                <a:gd name="connsiteX2" fmla="*/ 12717 w 26039"/>
                <a:gd name="connsiteY2" fmla="*/ 489339 h 1287107"/>
                <a:gd name="connsiteX3" fmla="*/ 17 w 26039"/>
                <a:gd name="connsiteY3" fmla="*/ 1016389 h 1287107"/>
                <a:gd name="connsiteX4" fmla="*/ 15892 w 26039"/>
                <a:gd name="connsiteY4" fmla="*/ 956064 h 1287107"/>
                <a:gd name="connsiteX5" fmla="*/ 12717 w 26039"/>
                <a:gd name="connsiteY5" fmla="*/ 1264039 h 1287107"/>
                <a:gd name="connsiteX6" fmla="*/ 12717 w 26039"/>
                <a:gd name="connsiteY6" fmla="*/ 1206889 h 1287107"/>
                <a:gd name="connsiteX7" fmla="*/ 25417 w 26039"/>
                <a:gd name="connsiteY7" fmla="*/ 746514 h 1287107"/>
                <a:gd name="connsiteX8" fmla="*/ 22242 w 26039"/>
                <a:gd name="connsiteY8" fmla="*/ 838589 h 1287107"/>
                <a:gd name="connsiteX9" fmla="*/ 6367 w 26039"/>
                <a:gd name="connsiteY9" fmla="*/ 168664 h 1287107"/>
                <a:gd name="connsiteX10" fmla="*/ 3192 w 26039"/>
                <a:gd name="connsiteY10" fmla="*/ 197239 h 1287107"/>
                <a:gd name="connsiteX11" fmla="*/ 25417 w 26039"/>
                <a:gd name="connsiteY11" fmla="*/ 9914 h 128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39" h="1287107">
                  <a:moveTo>
                    <a:pt x="25417" y="9914"/>
                  </a:moveTo>
                  <a:cubicBezTo>
                    <a:pt x="26475" y="69181"/>
                    <a:pt x="11659" y="472935"/>
                    <a:pt x="9542" y="552839"/>
                  </a:cubicBezTo>
                  <a:cubicBezTo>
                    <a:pt x="7425" y="632743"/>
                    <a:pt x="14305" y="412081"/>
                    <a:pt x="12717" y="489339"/>
                  </a:cubicBezTo>
                  <a:cubicBezTo>
                    <a:pt x="11129" y="566597"/>
                    <a:pt x="-512" y="938602"/>
                    <a:pt x="17" y="1016389"/>
                  </a:cubicBezTo>
                  <a:cubicBezTo>
                    <a:pt x="546" y="1094177"/>
                    <a:pt x="13775" y="914789"/>
                    <a:pt x="15892" y="956064"/>
                  </a:cubicBezTo>
                  <a:cubicBezTo>
                    <a:pt x="18009" y="997339"/>
                    <a:pt x="13246" y="1222235"/>
                    <a:pt x="12717" y="1264039"/>
                  </a:cubicBezTo>
                  <a:cubicBezTo>
                    <a:pt x="12188" y="1305843"/>
                    <a:pt x="10600" y="1293143"/>
                    <a:pt x="12717" y="1206889"/>
                  </a:cubicBezTo>
                  <a:cubicBezTo>
                    <a:pt x="14834" y="1120635"/>
                    <a:pt x="23830" y="807897"/>
                    <a:pt x="25417" y="746514"/>
                  </a:cubicBezTo>
                  <a:cubicBezTo>
                    <a:pt x="27004" y="685131"/>
                    <a:pt x="25417" y="934897"/>
                    <a:pt x="22242" y="838589"/>
                  </a:cubicBezTo>
                  <a:cubicBezTo>
                    <a:pt x="19067" y="742281"/>
                    <a:pt x="9542" y="275556"/>
                    <a:pt x="6367" y="168664"/>
                  </a:cubicBezTo>
                  <a:cubicBezTo>
                    <a:pt x="3192" y="61772"/>
                    <a:pt x="2134" y="218935"/>
                    <a:pt x="3192" y="197239"/>
                  </a:cubicBezTo>
                  <a:cubicBezTo>
                    <a:pt x="4250" y="175543"/>
                    <a:pt x="24359" y="-49353"/>
                    <a:pt x="25417" y="99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C41B9FE2-A87E-872B-21C9-8D1D1228C094}"/>
                </a:ext>
              </a:extLst>
            </p:cNvPr>
            <p:cNvSpPr/>
            <p:nvPr/>
          </p:nvSpPr>
          <p:spPr>
            <a:xfrm>
              <a:off x="5191103" y="10423389"/>
              <a:ext cx="32146" cy="696702"/>
            </a:xfrm>
            <a:custGeom>
              <a:avLst/>
              <a:gdLst>
                <a:gd name="connsiteX0" fmla="*/ 12722 w 32146"/>
                <a:gd name="connsiteY0" fmla="*/ 3311 h 696702"/>
                <a:gd name="connsiteX1" fmla="*/ 22 w 32146"/>
                <a:gd name="connsiteY1" fmla="*/ 663711 h 696702"/>
                <a:gd name="connsiteX2" fmla="*/ 15897 w 32146"/>
                <a:gd name="connsiteY2" fmla="*/ 574811 h 696702"/>
                <a:gd name="connsiteX3" fmla="*/ 31772 w 32146"/>
                <a:gd name="connsiteY3" fmla="*/ 377961 h 696702"/>
                <a:gd name="connsiteX4" fmla="*/ 25422 w 32146"/>
                <a:gd name="connsiteY4" fmla="*/ 406536 h 696702"/>
                <a:gd name="connsiteX5" fmla="*/ 12722 w 32146"/>
                <a:gd name="connsiteY5" fmla="*/ 3311 h 69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" h="696702">
                  <a:moveTo>
                    <a:pt x="12722" y="3311"/>
                  </a:moveTo>
                  <a:cubicBezTo>
                    <a:pt x="8489" y="46174"/>
                    <a:pt x="-507" y="568461"/>
                    <a:pt x="22" y="663711"/>
                  </a:cubicBezTo>
                  <a:cubicBezTo>
                    <a:pt x="551" y="758961"/>
                    <a:pt x="10605" y="622436"/>
                    <a:pt x="15897" y="574811"/>
                  </a:cubicBezTo>
                  <a:cubicBezTo>
                    <a:pt x="21189" y="527186"/>
                    <a:pt x="30185" y="406007"/>
                    <a:pt x="31772" y="377961"/>
                  </a:cubicBezTo>
                  <a:cubicBezTo>
                    <a:pt x="33359" y="349915"/>
                    <a:pt x="29655" y="466332"/>
                    <a:pt x="25422" y="406536"/>
                  </a:cubicBezTo>
                  <a:cubicBezTo>
                    <a:pt x="21189" y="346740"/>
                    <a:pt x="16955" y="-39552"/>
                    <a:pt x="12722" y="3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A2D8220-FC9C-1D95-B6CA-573492A5DF12}"/>
                </a:ext>
              </a:extLst>
            </p:cNvPr>
            <p:cNvSpPr/>
            <p:nvPr/>
          </p:nvSpPr>
          <p:spPr>
            <a:xfrm>
              <a:off x="5196682" y="11111665"/>
              <a:ext cx="26279" cy="873823"/>
            </a:xfrm>
            <a:custGeom>
              <a:avLst/>
              <a:gdLst>
                <a:gd name="connsiteX0" fmla="*/ 16668 w 26279"/>
                <a:gd name="connsiteY0" fmla="*/ 4010 h 873823"/>
                <a:gd name="connsiteX1" fmla="*/ 16668 w 26279"/>
                <a:gd name="connsiteY1" fmla="*/ 454860 h 873823"/>
                <a:gd name="connsiteX2" fmla="*/ 26193 w 26279"/>
                <a:gd name="connsiteY2" fmla="*/ 388185 h 873823"/>
                <a:gd name="connsiteX3" fmla="*/ 10318 w 26279"/>
                <a:gd name="connsiteY3" fmla="*/ 848560 h 873823"/>
                <a:gd name="connsiteX4" fmla="*/ 7143 w 26279"/>
                <a:gd name="connsiteY4" fmla="*/ 746960 h 873823"/>
                <a:gd name="connsiteX5" fmla="*/ 793 w 26279"/>
                <a:gd name="connsiteY5" fmla="*/ 188160 h 873823"/>
                <a:gd name="connsiteX6" fmla="*/ 793 w 26279"/>
                <a:gd name="connsiteY6" fmla="*/ 229435 h 873823"/>
                <a:gd name="connsiteX7" fmla="*/ 16668 w 26279"/>
                <a:gd name="connsiteY7" fmla="*/ 4010 h 8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79" h="873823">
                  <a:moveTo>
                    <a:pt x="16668" y="4010"/>
                  </a:moveTo>
                  <a:cubicBezTo>
                    <a:pt x="19314" y="41581"/>
                    <a:pt x="15081" y="390831"/>
                    <a:pt x="16668" y="454860"/>
                  </a:cubicBezTo>
                  <a:cubicBezTo>
                    <a:pt x="18255" y="518889"/>
                    <a:pt x="27251" y="322568"/>
                    <a:pt x="26193" y="388185"/>
                  </a:cubicBezTo>
                  <a:cubicBezTo>
                    <a:pt x="25135" y="453802"/>
                    <a:pt x="13493" y="788764"/>
                    <a:pt x="10318" y="848560"/>
                  </a:cubicBezTo>
                  <a:cubicBezTo>
                    <a:pt x="7143" y="908356"/>
                    <a:pt x="8730" y="857027"/>
                    <a:pt x="7143" y="746960"/>
                  </a:cubicBezTo>
                  <a:cubicBezTo>
                    <a:pt x="5555" y="636893"/>
                    <a:pt x="1851" y="274414"/>
                    <a:pt x="793" y="188160"/>
                  </a:cubicBezTo>
                  <a:cubicBezTo>
                    <a:pt x="-265" y="101906"/>
                    <a:pt x="-265" y="254306"/>
                    <a:pt x="793" y="229435"/>
                  </a:cubicBezTo>
                  <a:cubicBezTo>
                    <a:pt x="1851" y="204564"/>
                    <a:pt x="14022" y="-33561"/>
                    <a:pt x="16668" y="40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144E8D38-D19B-DF60-BFDA-7264F6B59C74}"/>
                </a:ext>
              </a:extLst>
            </p:cNvPr>
            <p:cNvSpPr/>
            <p:nvPr/>
          </p:nvSpPr>
          <p:spPr>
            <a:xfrm>
              <a:off x="5191125" y="11623364"/>
              <a:ext cx="589845" cy="338744"/>
            </a:xfrm>
            <a:custGeom>
              <a:avLst/>
              <a:gdLst>
                <a:gd name="connsiteX0" fmla="*/ 0 w 589845"/>
                <a:gd name="connsiteY0" fmla="*/ 333686 h 338744"/>
                <a:gd name="connsiteX1" fmla="*/ 501650 w 589845"/>
                <a:gd name="connsiteY1" fmla="*/ 336861 h 338744"/>
                <a:gd name="connsiteX2" fmla="*/ 463550 w 589845"/>
                <a:gd name="connsiteY2" fmla="*/ 333686 h 338744"/>
                <a:gd name="connsiteX3" fmla="*/ 581025 w 589845"/>
                <a:gd name="connsiteY3" fmla="*/ 333686 h 338744"/>
                <a:gd name="connsiteX4" fmla="*/ 581025 w 589845"/>
                <a:gd name="connsiteY4" fmla="*/ 263836 h 338744"/>
                <a:gd name="connsiteX5" fmla="*/ 577850 w 589845"/>
                <a:gd name="connsiteY5" fmla="*/ 311 h 338744"/>
                <a:gd name="connsiteX6" fmla="*/ 558800 w 589845"/>
                <a:gd name="connsiteY6" fmla="*/ 209861 h 338744"/>
                <a:gd name="connsiteX7" fmla="*/ 565150 w 589845"/>
                <a:gd name="connsiteY7" fmla="*/ 181286 h 338744"/>
                <a:gd name="connsiteX8" fmla="*/ 574675 w 589845"/>
                <a:gd name="connsiteY8" fmla="*/ 308286 h 338744"/>
                <a:gd name="connsiteX9" fmla="*/ 444500 w 589845"/>
                <a:gd name="connsiteY9" fmla="*/ 311461 h 338744"/>
                <a:gd name="connsiteX10" fmla="*/ 501650 w 589845"/>
                <a:gd name="connsiteY10" fmla="*/ 317811 h 338744"/>
                <a:gd name="connsiteX11" fmla="*/ 317500 w 589845"/>
                <a:gd name="connsiteY11" fmla="*/ 320986 h 338744"/>
                <a:gd name="connsiteX12" fmla="*/ 0 w 589845"/>
                <a:gd name="connsiteY12" fmla="*/ 333686 h 33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5" h="338744">
                  <a:moveTo>
                    <a:pt x="0" y="333686"/>
                  </a:moveTo>
                  <a:lnTo>
                    <a:pt x="501650" y="336861"/>
                  </a:lnTo>
                  <a:cubicBezTo>
                    <a:pt x="578908" y="336861"/>
                    <a:pt x="450321" y="334215"/>
                    <a:pt x="463550" y="333686"/>
                  </a:cubicBezTo>
                  <a:cubicBezTo>
                    <a:pt x="476779" y="333157"/>
                    <a:pt x="561446" y="345328"/>
                    <a:pt x="581025" y="333686"/>
                  </a:cubicBezTo>
                  <a:cubicBezTo>
                    <a:pt x="600604" y="322044"/>
                    <a:pt x="581554" y="319398"/>
                    <a:pt x="581025" y="263836"/>
                  </a:cubicBezTo>
                  <a:cubicBezTo>
                    <a:pt x="580496" y="208274"/>
                    <a:pt x="581554" y="9307"/>
                    <a:pt x="577850" y="311"/>
                  </a:cubicBezTo>
                  <a:cubicBezTo>
                    <a:pt x="574146" y="-8685"/>
                    <a:pt x="560917" y="179699"/>
                    <a:pt x="558800" y="209861"/>
                  </a:cubicBezTo>
                  <a:cubicBezTo>
                    <a:pt x="556683" y="240023"/>
                    <a:pt x="562504" y="164882"/>
                    <a:pt x="565150" y="181286"/>
                  </a:cubicBezTo>
                  <a:cubicBezTo>
                    <a:pt x="567796" y="197690"/>
                    <a:pt x="594783" y="286590"/>
                    <a:pt x="574675" y="308286"/>
                  </a:cubicBezTo>
                  <a:cubicBezTo>
                    <a:pt x="554567" y="329982"/>
                    <a:pt x="456671" y="309874"/>
                    <a:pt x="444500" y="311461"/>
                  </a:cubicBezTo>
                  <a:cubicBezTo>
                    <a:pt x="432329" y="313048"/>
                    <a:pt x="522817" y="316224"/>
                    <a:pt x="501650" y="317811"/>
                  </a:cubicBezTo>
                  <a:cubicBezTo>
                    <a:pt x="480483" y="319398"/>
                    <a:pt x="317500" y="320986"/>
                    <a:pt x="317500" y="320986"/>
                  </a:cubicBezTo>
                  <a:lnTo>
                    <a:pt x="0" y="3336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C999D9C4-AE8D-68D1-2F3B-087B2FC1B153}"/>
                </a:ext>
              </a:extLst>
            </p:cNvPr>
            <p:cNvSpPr/>
            <p:nvPr/>
          </p:nvSpPr>
          <p:spPr>
            <a:xfrm>
              <a:off x="5854225" y="10665177"/>
              <a:ext cx="233079" cy="1291212"/>
            </a:xfrm>
            <a:custGeom>
              <a:avLst/>
              <a:gdLst>
                <a:gd name="connsiteX0" fmla="*/ 35400 w 233079"/>
                <a:gd name="connsiteY0" fmla="*/ 2823 h 1291212"/>
                <a:gd name="connsiteX1" fmla="*/ 29050 w 233079"/>
                <a:gd name="connsiteY1" fmla="*/ 615598 h 1291212"/>
                <a:gd name="connsiteX2" fmla="*/ 35400 w 233079"/>
                <a:gd name="connsiteY2" fmla="*/ 510823 h 1291212"/>
                <a:gd name="connsiteX3" fmla="*/ 25875 w 233079"/>
                <a:gd name="connsiteY3" fmla="*/ 964848 h 1291212"/>
                <a:gd name="connsiteX4" fmla="*/ 13175 w 233079"/>
                <a:gd name="connsiteY4" fmla="*/ 1193448 h 1291212"/>
                <a:gd name="connsiteX5" fmla="*/ 232250 w 233079"/>
                <a:gd name="connsiteY5" fmla="*/ 1285523 h 1291212"/>
                <a:gd name="connsiteX6" fmla="*/ 89375 w 233079"/>
                <a:gd name="connsiteY6" fmla="*/ 1279173 h 1291212"/>
                <a:gd name="connsiteX7" fmla="*/ 121125 w 233079"/>
                <a:gd name="connsiteY7" fmla="*/ 1288698 h 1291212"/>
                <a:gd name="connsiteX8" fmla="*/ 29050 w 233079"/>
                <a:gd name="connsiteY8" fmla="*/ 1225198 h 1291212"/>
                <a:gd name="connsiteX9" fmla="*/ 44925 w 233079"/>
                <a:gd name="connsiteY9" fmla="*/ 1256948 h 1291212"/>
                <a:gd name="connsiteX10" fmla="*/ 22700 w 233079"/>
                <a:gd name="connsiteY10" fmla="*/ 875948 h 1291212"/>
                <a:gd name="connsiteX11" fmla="*/ 44925 w 233079"/>
                <a:gd name="connsiteY11" fmla="*/ 968023 h 1291212"/>
                <a:gd name="connsiteX12" fmla="*/ 44925 w 233079"/>
                <a:gd name="connsiteY12" fmla="*/ 253648 h 1291212"/>
                <a:gd name="connsiteX13" fmla="*/ 32225 w 233079"/>
                <a:gd name="connsiteY13" fmla="*/ 380648 h 1291212"/>
                <a:gd name="connsiteX14" fmla="*/ 35400 w 233079"/>
                <a:gd name="connsiteY14" fmla="*/ 2823 h 12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079" h="1291212">
                  <a:moveTo>
                    <a:pt x="35400" y="2823"/>
                  </a:moveTo>
                  <a:cubicBezTo>
                    <a:pt x="34871" y="41981"/>
                    <a:pt x="29050" y="530931"/>
                    <a:pt x="29050" y="615598"/>
                  </a:cubicBezTo>
                  <a:cubicBezTo>
                    <a:pt x="29050" y="700265"/>
                    <a:pt x="35929" y="452615"/>
                    <a:pt x="35400" y="510823"/>
                  </a:cubicBezTo>
                  <a:cubicBezTo>
                    <a:pt x="34871" y="569031"/>
                    <a:pt x="29579" y="851077"/>
                    <a:pt x="25875" y="964848"/>
                  </a:cubicBezTo>
                  <a:cubicBezTo>
                    <a:pt x="22171" y="1078619"/>
                    <a:pt x="-21221" y="1140002"/>
                    <a:pt x="13175" y="1193448"/>
                  </a:cubicBezTo>
                  <a:cubicBezTo>
                    <a:pt x="47571" y="1246894"/>
                    <a:pt x="219550" y="1271236"/>
                    <a:pt x="232250" y="1285523"/>
                  </a:cubicBezTo>
                  <a:cubicBezTo>
                    <a:pt x="244950" y="1299811"/>
                    <a:pt x="107896" y="1278644"/>
                    <a:pt x="89375" y="1279173"/>
                  </a:cubicBezTo>
                  <a:cubicBezTo>
                    <a:pt x="70854" y="1279702"/>
                    <a:pt x="131179" y="1297694"/>
                    <a:pt x="121125" y="1288698"/>
                  </a:cubicBezTo>
                  <a:cubicBezTo>
                    <a:pt x="111071" y="1279702"/>
                    <a:pt x="41750" y="1230490"/>
                    <a:pt x="29050" y="1225198"/>
                  </a:cubicBezTo>
                  <a:cubicBezTo>
                    <a:pt x="16350" y="1219906"/>
                    <a:pt x="45983" y="1315156"/>
                    <a:pt x="44925" y="1256948"/>
                  </a:cubicBezTo>
                  <a:cubicBezTo>
                    <a:pt x="43867" y="1198740"/>
                    <a:pt x="22700" y="924102"/>
                    <a:pt x="22700" y="875948"/>
                  </a:cubicBezTo>
                  <a:cubicBezTo>
                    <a:pt x="22700" y="827794"/>
                    <a:pt x="41221" y="1071739"/>
                    <a:pt x="44925" y="968023"/>
                  </a:cubicBezTo>
                  <a:cubicBezTo>
                    <a:pt x="48629" y="864307"/>
                    <a:pt x="47042" y="351544"/>
                    <a:pt x="44925" y="253648"/>
                  </a:cubicBezTo>
                  <a:cubicBezTo>
                    <a:pt x="42808" y="155752"/>
                    <a:pt x="33812" y="417160"/>
                    <a:pt x="32225" y="380648"/>
                  </a:cubicBezTo>
                  <a:cubicBezTo>
                    <a:pt x="30638" y="344136"/>
                    <a:pt x="35929" y="-36335"/>
                    <a:pt x="35400" y="2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F80D87B0-FB05-279D-07B4-F357AABDDEEB}"/>
                </a:ext>
              </a:extLst>
            </p:cNvPr>
            <p:cNvSpPr/>
            <p:nvPr/>
          </p:nvSpPr>
          <p:spPr>
            <a:xfrm>
              <a:off x="5882561" y="10683629"/>
              <a:ext cx="23158" cy="345926"/>
            </a:xfrm>
            <a:custGeom>
              <a:avLst/>
              <a:gdLst>
                <a:gd name="connsiteX0" fmla="*/ 3889 w 23158"/>
                <a:gd name="connsiteY0" fmla="*/ 246 h 345926"/>
                <a:gd name="connsiteX1" fmla="*/ 714 w 23158"/>
                <a:gd name="connsiteY1" fmla="*/ 343146 h 345926"/>
                <a:gd name="connsiteX2" fmla="*/ 13414 w 23158"/>
                <a:gd name="connsiteY2" fmla="*/ 168521 h 345926"/>
                <a:gd name="connsiteX3" fmla="*/ 22939 w 23158"/>
                <a:gd name="connsiteY3" fmla="*/ 285996 h 345926"/>
                <a:gd name="connsiteX4" fmla="*/ 3889 w 23158"/>
                <a:gd name="connsiteY4" fmla="*/ 246 h 34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" h="345926">
                  <a:moveTo>
                    <a:pt x="3889" y="246"/>
                  </a:moveTo>
                  <a:cubicBezTo>
                    <a:pt x="185" y="9771"/>
                    <a:pt x="-873" y="315100"/>
                    <a:pt x="714" y="343146"/>
                  </a:cubicBezTo>
                  <a:cubicBezTo>
                    <a:pt x="2301" y="371192"/>
                    <a:pt x="9710" y="178046"/>
                    <a:pt x="13414" y="168521"/>
                  </a:cubicBezTo>
                  <a:cubicBezTo>
                    <a:pt x="17118" y="158996"/>
                    <a:pt x="24527" y="311925"/>
                    <a:pt x="22939" y="285996"/>
                  </a:cubicBezTo>
                  <a:cubicBezTo>
                    <a:pt x="21352" y="260067"/>
                    <a:pt x="7593" y="-9279"/>
                    <a:pt x="3889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D242AE8-8A2E-243C-532C-966A48810BFF}"/>
                </a:ext>
              </a:extLst>
            </p:cNvPr>
            <p:cNvSpPr/>
            <p:nvPr/>
          </p:nvSpPr>
          <p:spPr>
            <a:xfrm>
              <a:off x="6459107" y="10706082"/>
              <a:ext cx="84756" cy="1266926"/>
            </a:xfrm>
            <a:custGeom>
              <a:avLst/>
              <a:gdLst>
                <a:gd name="connsiteX0" fmla="*/ 24243 w 84756"/>
                <a:gd name="connsiteY0" fmla="*/ 18 h 1266926"/>
                <a:gd name="connsiteX1" fmla="*/ 11543 w 84756"/>
                <a:gd name="connsiteY1" fmla="*/ 635018 h 1266926"/>
                <a:gd name="connsiteX2" fmla="*/ 24243 w 84756"/>
                <a:gd name="connsiteY2" fmla="*/ 593743 h 1266926"/>
                <a:gd name="connsiteX3" fmla="*/ 2018 w 84756"/>
                <a:gd name="connsiteY3" fmla="*/ 1117618 h 1266926"/>
                <a:gd name="connsiteX4" fmla="*/ 84568 w 84756"/>
                <a:gd name="connsiteY4" fmla="*/ 1263668 h 1266926"/>
                <a:gd name="connsiteX5" fmla="*/ 24243 w 84756"/>
                <a:gd name="connsiteY5" fmla="*/ 1206518 h 1266926"/>
                <a:gd name="connsiteX6" fmla="*/ 11543 w 84756"/>
                <a:gd name="connsiteY6" fmla="*/ 1063643 h 1266926"/>
                <a:gd name="connsiteX7" fmla="*/ 36943 w 84756"/>
                <a:gd name="connsiteY7" fmla="*/ 1095393 h 1266926"/>
                <a:gd name="connsiteX8" fmla="*/ 40118 w 84756"/>
                <a:gd name="connsiteY8" fmla="*/ 657243 h 1266926"/>
                <a:gd name="connsiteX9" fmla="*/ 24243 w 84756"/>
                <a:gd name="connsiteY9" fmla="*/ 18 h 126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756" h="1266926">
                  <a:moveTo>
                    <a:pt x="24243" y="18"/>
                  </a:moveTo>
                  <a:cubicBezTo>
                    <a:pt x="19481" y="-3686"/>
                    <a:pt x="11543" y="536064"/>
                    <a:pt x="11543" y="635018"/>
                  </a:cubicBezTo>
                  <a:cubicBezTo>
                    <a:pt x="11543" y="733972"/>
                    <a:pt x="25831" y="513310"/>
                    <a:pt x="24243" y="593743"/>
                  </a:cubicBezTo>
                  <a:cubicBezTo>
                    <a:pt x="22655" y="674176"/>
                    <a:pt x="-8036" y="1005964"/>
                    <a:pt x="2018" y="1117618"/>
                  </a:cubicBezTo>
                  <a:cubicBezTo>
                    <a:pt x="12072" y="1229272"/>
                    <a:pt x="80864" y="1248851"/>
                    <a:pt x="84568" y="1263668"/>
                  </a:cubicBezTo>
                  <a:cubicBezTo>
                    <a:pt x="88272" y="1278485"/>
                    <a:pt x="36414" y="1239855"/>
                    <a:pt x="24243" y="1206518"/>
                  </a:cubicBezTo>
                  <a:cubicBezTo>
                    <a:pt x="12072" y="1173181"/>
                    <a:pt x="9426" y="1082164"/>
                    <a:pt x="11543" y="1063643"/>
                  </a:cubicBezTo>
                  <a:cubicBezTo>
                    <a:pt x="13660" y="1045122"/>
                    <a:pt x="32181" y="1163126"/>
                    <a:pt x="36943" y="1095393"/>
                  </a:cubicBezTo>
                  <a:cubicBezTo>
                    <a:pt x="41706" y="1027660"/>
                    <a:pt x="40647" y="832926"/>
                    <a:pt x="40118" y="657243"/>
                  </a:cubicBezTo>
                  <a:cubicBezTo>
                    <a:pt x="39589" y="481560"/>
                    <a:pt x="29005" y="3722"/>
                    <a:pt x="24243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B78D6D84-9F7F-FA28-1869-AF13F25FA33A}"/>
                </a:ext>
              </a:extLst>
            </p:cNvPr>
            <p:cNvSpPr/>
            <p:nvPr/>
          </p:nvSpPr>
          <p:spPr>
            <a:xfrm>
              <a:off x="5928818" y="11943621"/>
              <a:ext cx="598587" cy="39630"/>
            </a:xfrm>
            <a:custGeom>
              <a:avLst/>
              <a:gdLst>
                <a:gd name="connsiteX0" fmla="*/ 2082 w 598587"/>
                <a:gd name="connsiteY0" fmla="*/ 16604 h 39630"/>
                <a:gd name="connsiteX1" fmla="*/ 589457 w 598587"/>
                <a:gd name="connsiteY1" fmla="*/ 3904 h 39630"/>
                <a:gd name="connsiteX2" fmla="*/ 370382 w 598587"/>
                <a:gd name="connsiteY2" fmla="*/ 19779 h 39630"/>
                <a:gd name="connsiteX3" fmla="*/ 513257 w 598587"/>
                <a:gd name="connsiteY3" fmla="*/ 26129 h 39630"/>
                <a:gd name="connsiteX4" fmla="*/ 281482 w 598587"/>
                <a:gd name="connsiteY4" fmla="*/ 38829 h 39630"/>
                <a:gd name="connsiteX5" fmla="*/ 389432 w 598587"/>
                <a:gd name="connsiteY5" fmla="*/ 729 h 39630"/>
                <a:gd name="connsiteX6" fmla="*/ 2082 w 598587"/>
                <a:gd name="connsiteY6" fmla="*/ 16604 h 3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587" h="39630">
                  <a:moveTo>
                    <a:pt x="2082" y="16604"/>
                  </a:moveTo>
                  <a:lnTo>
                    <a:pt x="589457" y="3904"/>
                  </a:lnTo>
                  <a:cubicBezTo>
                    <a:pt x="650840" y="4433"/>
                    <a:pt x="383082" y="16075"/>
                    <a:pt x="370382" y="19779"/>
                  </a:cubicBezTo>
                  <a:cubicBezTo>
                    <a:pt x="357682" y="23483"/>
                    <a:pt x="528074" y="22954"/>
                    <a:pt x="513257" y="26129"/>
                  </a:cubicBezTo>
                  <a:cubicBezTo>
                    <a:pt x="498440" y="29304"/>
                    <a:pt x="302119" y="43062"/>
                    <a:pt x="281482" y="38829"/>
                  </a:cubicBezTo>
                  <a:cubicBezTo>
                    <a:pt x="260845" y="34596"/>
                    <a:pt x="432824" y="5491"/>
                    <a:pt x="389432" y="729"/>
                  </a:cubicBezTo>
                  <a:cubicBezTo>
                    <a:pt x="346040" y="-4034"/>
                    <a:pt x="-31255" y="16075"/>
                    <a:pt x="2082" y="166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F27F68E7-5429-2AFB-4B92-3C8F64CD3710}"/>
                </a:ext>
              </a:extLst>
            </p:cNvPr>
            <p:cNvSpPr/>
            <p:nvPr/>
          </p:nvSpPr>
          <p:spPr>
            <a:xfrm>
              <a:off x="6565294" y="9107694"/>
              <a:ext cx="434419" cy="2833314"/>
            </a:xfrm>
            <a:custGeom>
              <a:avLst/>
              <a:gdLst>
                <a:gd name="connsiteX0" fmla="*/ 434411 w 434419"/>
                <a:gd name="connsiteY0" fmla="*/ 9569 h 2833314"/>
                <a:gd name="connsiteX1" fmla="*/ 348853 w 434419"/>
                <a:gd name="connsiteY1" fmla="*/ 549653 h 2833314"/>
                <a:gd name="connsiteX2" fmla="*/ 359548 w 434419"/>
                <a:gd name="connsiteY2" fmla="*/ 501527 h 2833314"/>
                <a:gd name="connsiteX3" fmla="*/ 220517 w 434419"/>
                <a:gd name="connsiteY3" fmla="*/ 1565653 h 2833314"/>
                <a:gd name="connsiteX4" fmla="*/ 231211 w 434419"/>
                <a:gd name="connsiteY4" fmla="*/ 1506832 h 2833314"/>
                <a:gd name="connsiteX5" fmla="*/ 97527 w 434419"/>
                <a:gd name="connsiteY5" fmla="*/ 2212685 h 2833314"/>
                <a:gd name="connsiteX6" fmla="*/ 102874 w 434419"/>
                <a:gd name="connsiteY6" fmla="*/ 2175253 h 2833314"/>
                <a:gd name="connsiteX7" fmla="*/ 22664 w 434419"/>
                <a:gd name="connsiteY7" fmla="*/ 2677906 h 2833314"/>
                <a:gd name="connsiteX8" fmla="*/ 22664 w 434419"/>
                <a:gd name="connsiteY8" fmla="*/ 2608390 h 2833314"/>
                <a:gd name="connsiteX9" fmla="*/ 1274 w 434419"/>
                <a:gd name="connsiteY9" fmla="*/ 2832980 h 2833314"/>
                <a:gd name="connsiteX10" fmla="*/ 65443 w 434419"/>
                <a:gd name="connsiteY10" fmla="*/ 2549569 h 2833314"/>
                <a:gd name="connsiteX11" fmla="*/ 134959 w 434419"/>
                <a:gd name="connsiteY11" fmla="*/ 1966706 h 2833314"/>
                <a:gd name="connsiteX12" fmla="*/ 332811 w 434419"/>
                <a:gd name="connsiteY12" fmla="*/ 496180 h 2833314"/>
                <a:gd name="connsiteX13" fmla="*/ 316769 w 434419"/>
                <a:gd name="connsiteY13" fmla="*/ 699380 h 2833314"/>
                <a:gd name="connsiteX14" fmla="*/ 354201 w 434419"/>
                <a:gd name="connsiteY14" fmla="*/ 239506 h 2833314"/>
                <a:gd name="connsiteX15" fmla="*/ 434411 w 434419"/>
                <a:gd name="connsiteY15" fmla="*/ 9569 h 283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419" h="2833314">
                  <a:moveTo>
                    <a:pt x="434411" y="9569"/>
                  </a:moveTo>
                  <a:cubicBezTo>
                    <a:pt x="433520" y="61260"/>
                    <a:pt x="361330" y="467660"/>
                    <a:pt x="348853" y="549653"/>
                  </a:cubicBezTo>
                  <a:cubicBezTo>
                    <a:pt x="336376" y="631646"/>
                    <a:pt x="380937" y="332194"/>
                    <a:pt x="359548" y="501527"/>
                  </a:cubicBezTo>
                  <a:cubicBezTo>
                    <a:pt x="338159" y="670860"/>
                    <a:pt x="241906" y="1398102"/>
                    <a:pt x="220517" y="1565653"/>
                  </a:cubicBezTo>
                  <a:cubicBezTo>
                    <a:pt x="199128" y="1733204"/>
                    <a:pt x="251709" y="1398993"/>
                    <a:pt x="231211" y="1506832"/>
                  </a:cubicBezTo>
                  <a:cubicBezTo>
                    <a:pt x="210713" y="1614671"/>
                    <a:pt x="118916" y="2101282"/>
                    <a:pt x="97527" y="2212685"/>
                  </a:cubicBezTo>
                  <a:cubicBezTo>
                    <a:pt x="76138" y="2324088"/>
                    <a:pt x="115351" y="2097716"/>
                    <a:pt x="102874" y="2175253"/>
                  </a:cubicBezTo>
                  <a:cubicBezTo>
                    <a:pt x="90397" y="2252790"/>
                    <a:pt x="36032" y="2605717"/>
                    <a:pt x="22664" y="2677906"/>
                  </a:cubicBezTo>
                  <a:cubicBezTo>
                    <a:pt x="9296" y="2750095"/>
                    <a:pt x="26229" y="2582544"/>
                    <a:pt x="22664" y="2608390"/>
                  </a:cubicBezTo>
                  <a:cubicBezTo>
                    <a:pt x="19099" y="2634236"/>
                    <a:pt x="-5856" y="2842783"/>
                    <a:pt x="1274" y="2832980"/>
                  </a:cubicBezTo>
                  <a:cubicBezTo>
                    <a:pt x="8404" y="2823177"/>
                    <a:pt x="43162" y="2693948"/>
                    <a:pt x="65443" y="2549569"/>
                  </a:cubicBezTo>
                  <a:cubicBezTo>
                    <a:pt x="87724" y="2405190"/>
                    <a:pt x="90398" y="2308937"/>
                    <a:pt x="134959" y="1966706"/>
                  </a:cubicBezTo>
                  <a:cubicBezTo>
                    <a:pt x="179520" y="1624475"/>
                    <a:pt x="302509" y="707401"/>
                    <a:pt x="332811" y="496180"/>
                  </a:cubicBezTo>
                  <a:cubicBezTo>
                    <a:pt x="363113" y="284959"/>
                    <a:pt x="313204" y="742159"/>
                    <a:pt x="316769" y="699380"/>
                  </a:cubicBezTo>
                  <a:cubicBezTo>
                    <a:pt x="320334" y="656601"/>
                    <a:pt x="339941" y="351801"/>
                    <a:pt x="354201" y="239506"/>
                  </a:cubicBezTo>
                  <a:cubicBezTo>
                    <a:pt x="368461" y="127211"/>
                    <a:pt x="435302" y="-42122"/>
                    <a:pt x="434411" y="95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A7AE01EB-7561-9B7B-743D-E6B5EF26BB8D}"/>
                </a:ext>
              </a:extLst>
            </p:cNvPr>
            <p:cNvSpPr/>
            <p:nvPr/>
          </p:nvSpPr>
          <p:spPr>
            <a:xfrm>
              <a:off x="6956926" y="9090241"/>
              <a:ext cx="775736" cy="43349"/>
            </a:xfrm>
            <a:custGeom>
              <a:avLst/>
              <a:gdLst>
                <a:gd name="connsiteX0" fmla="*/ 0 w 775736"/>
                <a:gd name="connsiteY0" fmla="*/ 43064 h 43349"/>
                <a:gd name="connsiteX1" fmla="*/ 598906 w 775736"/>
                <a:gd name="connsiteY1" fmla="*/ 37717 h 43349"/>
                <a:gd name="connsiteX2" fmla="*/ 368969 w 775736"/>
                <a:gd name="connsiteY2" fmla="*/ 43064 h 43349"/>
                <a:gd name="connsiteX3" fmla="*/ 775369 w 775736"/>
                <a:gd name="connsiteY3" fmla="*/ 27022 h 43349"/>
                <a:gd name="connsiteX4" fmla="*/ 438485 w 775736"/>
                <a:gd name="connsiteY4" fmla="*/ 16327 h 43349"/>
                <a:gd name="connsiteX5" fmla="*/ 278063 w 775736"/>
                <a:gd name="connsiteY5" fmla="*/ 285 h 43349"/>
                <a:gd name="connsiteX6" fmla="*/ 427790 w 775736"/>
                <a:gd name="connsiteY6" fmla="*/ 5633 h 43349"/>
                <a:gd name="connsiteX7" fmla="*/ 0 w 775736"/>
                <a:gd name="connsiteY7" fmla="*/ 43064 h 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736" h="43349">
                  <a:moveTo>
                    <a:pt x="0" y="43064"/>
                  </a:moveTo>
                  <a:lnTo>
                    <a:pt x="598906" y="37717"/>
                  </a:lnTo>
                  <a:cubicBezTo>
                    <a:pt x="660401" y="37717"/>
                    <a:pt x="339559" y="44846"/>
                    <a:pt x="368969" y="43064"/>
                  </a:cubicBezTo>
                  <a:cubicBezTo>
                    <a:pt x="398379" y="41282"/>
                    <a:pt x="763783" y="31478"/>
                    <a:pt x="775369" y="27022"/>
                  </a:cubicBezTo>
                  <a:cubicBezTo>
                    <a:pt x="786955" y="22566"/>
                    <a:pt x="521369" y="20783"/>
                    <a:pt x="438485" y="16327"/>
                  </a:cubicBezTo>
                  <a:cubicBezTo>
                    <a:pt x="355601" y="11871"/>
                    <a:pt x="279846" y="2067"/>
                    <a:pt x="278063" y="285"/>
                  </a:cubicBezTo>
                  <a:cubicBezTo>
                    <a:pt x="276281" y="-1497"/>
                    <a:pt x="427790" y="5633"/>
                    <a:pt x="427790" y="5633"/>
                  </a:cubicBezTo>
                  <a:lnTo>
                    <a:pt x="0" y="43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055FA8A-9E62-0F5D-6066-ECABE4EC3814}"/>
                </a:ext>
              </a:extLst>
            </p:cNvPr>
            <p:cNvSpPr/>
            <p:nvPr/>
          </p:nvSpPr>
          <p:spPr>
            <a:xfrm>
              <a:off x="7689491" y="9097059"/>
              <a:ext cx="357297" cy="2903447"/>
            </a:xfrm>
            <a:custGeom>
              <a:avLst/>
              <a:gdLst>
                <a:gd name="connsiteX0" fmla="*/ 25 w 357297"/>
                <a:gd name="connsiteY0" fmla="*/ 4162 h 2903447"/>
                <a:gd name="connsiteX1" fmla="*/ 117667 w 357297"/>
                <a:gd name="connsiteY1" fmla="*/ 1159194 h 2903447"/>
                <a:gd name="connsiteX2" fmla="*/ 117667 w 357297"/>
                <a:gd name="connsiteY2" fmla="*/ 1062941 h 2903447"/>
                <a:gd name="connsiteX3" fmla="*/ 203225 w 357297"/>
                <a:gd name="connsiteY3" fmla="*/ 1998730 h 2903447"/>
                <a:gd name="connsiteX4" fmla="*/ 192530 w 357297"/>
                <a:gd name="connsiteY4" fmla="*/ 1854352 h 2903447"/>
                <a:gd name="connsiteX5" fmla="*/ 288783 w 357297"/>
                <a:gd name="connsiteY5" fmla="*/ 2640415 h 2903447"/>
                <a:gd name="connsiteX6" fmla="*/ 288783 w 357297"/>
                <a:gd name="connsiteY6" fmla="*/ 2549509 h 2903447"/>
                <a:gd name="connsiteX7" fmla="*/ 347604 w 357297"/>
                <a:gd name="connsiteY7" fmla="*/ 2843615 h 2903447"/>
                <a:gd name="connsiteX8" fmla="*/ 331562 w 357297"/>
                <a:gd name="connsiteY8" fmla="*/ 2677846 h 2903447"/>
                <a:gd name="connsiteX9" fmla="*/ 106972 w 357297"/>
                <a:gd name="connsiteY9" fmla="*/ 688625 h 2903447"/>
                <a:gd name="connsiteX10" fmla="*/ 106972 w 357297"/>
                <a:gd name="connsiteY10" fmla="*/ 768836 h 2903447"/>
                <a:gd name="connsiteX11" fmla="*/ 25 w 357297"/>
                <a:gd name="connsiteY11" fmla="*/ 4162 h 29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7297" h="2903447">
                  <a:moveTo>
                    <a:pt x="25" y="4162"/>
                  </a:moveTo>
                  <a:cubicBezTo>
                    <a:pt x="1808" y="69222"/>
                    <a:pt x="98060" y="982731"/>
                    <a:pt x="117667" y="1159194"/>
                  </a:cubicBezTo>
                  <a:cubicBezTo>
                    <a:pt x="137274" y="1335657"/>
                    <a:pt x="103407" y="923018"/>
                    <a:pt x="117667" y="1062941"/>
                  </a:cubicBezTo>
                  <a:cubicBezTo>
                    <a:pt x="131927" y="1202864"/>
                    <a:pt x="190748" y="1866828"/>
                    <a:pt x="203225" y="1998730"/>
                  </a:cubicBezTo>
                  <a:cubicBezTo>
                    <a:pt x="215702" y="2130632"/>
                    <a:pt x="178270" y="1747405"/>
                    <a:pt x="192530" y="1854352"/>
                  </a:cubicBezTo>
                  <a:cubicBezTo>
                    <a:pt x="206790" y="1961300"/>
                    <a:pt x="272741" y="2524556"/>
                    <a:pt x="288783" y="2640415"/>
                  </a:cubicBezTo>
                  <a:cubicBezTo>
                    <a:pt x="304825" y="2756274"/>
                    <a:pt x="278980" y="2515642"/>
                    <a:pt x="288783" y="2549509"/>
                  </a:cubicBezTo>
                  <a:cubicBezTo>
                    <a:pt x="298586" y="2583376"/>
                    <a:pt x="340474" y="2822226"/>
                    <a:pt x="347604" y="2843615"/>
                  </a:cubicBezTo>
                  <a:cubicBezTo>
                    <a:pt x="354734" y="2865004"/>
                    <a:pt x="371667" y="3037011"/>
                    <a:pt x="331562" y="2677846"/>
                  </a:cubicBezTo>
                  <a:cubicBezTo>
                    <a:pt x="291457" y="2318681"/>
                    <a:pt x="144404" y="1006793"/>
                    <a:pt x="106972" y="688625"/>
                  </a:cubicBezTo>
                  <a:cubicBezTo>
                    <a:pt x="69540" y="370457"/>
                    <a:pt x="123014" y="881131"/>
                    <a:pt x="106972" y="768836"/>
                  </a:cubicBezTo>
                  <a:cubicBezTo>
                    <a:pt x="90930" y="656541"/>
                    <a:pt x="-1758" y="-60898"/>
                    <a:pt x="25" y="41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DE70EC54-4AE3-A909-9D85-BCC758C0FBA7}"/>
                </a:ext>
              </a:extLst>
            </p:cNvPr>
            <p:cNvSpPr/>
            <p:nvPr/>
          </p:nvSpPr>
          <p:spPr>
            <a:xfrm>
              <a:off x="7165390" y="10373199"/>
              <a:ext cx="214010" cy="512075"/>
            </a:xfrm>
            <a:custGeom>
              <a:avLst/>
              <a:gdLst>
                <a:gd name="connsiteX0" fmla="*/ 112378 w 214010"/>
                <a:gd name="connsiteY0" fmla="*/ 696 h 512075"/>
                <a:gd name="connsiteX1" fmla="*/ 16126 w 214010"/>
                <a:gd name="connsiteY1" fmla="*/ 492654 h 512075"/>
                <a:gd name="connsiteX2" fmla="*/ 26821 w 214010"/>
                <a:gd name="connsiteY2" fmla="*/ 417790 h 512075"/>
                <a:gd name="connsiteX3" fmla="*/ 10778 w 214010"/>
                <a:gd name="connsiteY3" fmla="*/ 460569 h 512075"/>
                <a:gd name="connsiteX4" fmla="*/ 213978 w 214010"/>
                <a:gd name="connsiteY4" fmla="*/ 439180 h 512075"/>
                <a:gd name="connsiteX5" fmla="*/ 26821 w 214010"/>
                <a:gd name="connsiteY5" fmla="*/ 449875 h 512075"/>
                <a:gd name="connsiteX6" fmla="*/ 58905 w 214010"/>
                <a:gd name="connsiteY6" fmla="*/ 225285 h 512075"/>
                <a:gd name="connsiteX7" fmla="*/ 37515 w 214010"/>
                <a:gd name="connsiteY7" fmla="*/ 380359 h 512075"/>
                <a:gd name="connsiteX8" fmla="*/ 112378 w 214010"/>
                <a:gd name="connsiteY8" fmla="*/ 696 h 51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010" h="512075">
                  <a:moveTo>
                    <a:pt x="112378" y="696"/>
                  </a:moveTo>
                  <a:cubicBezTo>
                    <a:pt x="108813" y="19412"/>
                    <a:pt x="30385" y="423138"/>
                    <a:pt x="16126" y="492654"/>
                  </a:cubicBezTo>
                  <a:cubicBezTo>
                    <a:pt x="1867" y="562170"/>
                    <a:pt x="27712" y="423137"/>
                    <a:pt x="26821" y="417790"/>
                  </a:cubicBezTo>
                  <a:cubicBezTo>
                    <a:pt x="25930" y="412443"/>
                    <a:pt x="-20415" y="457004"/>
                    <a:pt x="10778" y="460569"/>
                  </a:cubicBezTo>
                  <a:lnTo>
                    <a:pt x="213978" y="439180"/>
                  </a:lnTo>
                  <a:cubicBezTo>
                    <a:pt x="216652" y="437398"/>
                    <a:pt x="52666" y="485524"/>
                    <a:pt x="26821" y="449875"/>
                  </a:cubicBezTo>
                  <a:cubicBezTo>
                    <a:pt x="976" y="414226"/>
                    <a:pt x="57123" y="236871"/>
                    <a:pt x="58905" y="225285"/>
                  </a:cubicBezTo>
                  <a:cubicBezTo>
                    <a:pt x="60687" y="213699"/>
                    <a:pt x="33059" y="414226"/>
                    <a:pt x="37515" y="380359"/>
                  </a:cubicBezTo>
                  <a:cubicBezTo>
                    <a:pt x="41971" y="346492"/>
                    <a:pt x="115943" y="-18020"/>
                    <a:pt x="112378" y="6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E2217A54-A67B-79E2-F211-A88BBA95DA2C}"/>
                </a:ext>
              </a:extLst>
            </p:cNvPr>
            <p:cNvSpPr/>
            <p:nvPr/>
          </p:nvSpPr>
          <p:spPr>
            <a:xfrm>
              <a:off x="7180437" y="10348942"/>
              <a:ext cx="108092" cy="503248"/>
            </a:xfrm>
            <a:custGeom>
              <a:avLst/>
              <a:gdLst>
                <a:gd name="connsiteX0" fmla="*/ 108026 w 108092"/>
                <a:gd name="connsiteY0" fmla="*/ 3563 h 503248"/>
                <a:gd name="connsiteX1" fmla="*/ 6426 w 108092"/>
                <a:gd name="connsiteY1" fmla="*/ 490174 h 503248"/>
                <a:gd name="connsiteX2" fmla="*/ 11774 w 108092"/>
                <a:gd name="connsiteY2" fmla="*/ 351142 h 503248"/>
                <a:gd name="connsiteX3" fmla="*/ 22468 w 108092"/>
                <a:gd name="connsiteY3" fmla="*/ 212111 h 503248"/>
                <a:gd name="connsiteX4" fmla="*/ 22468 w 108092"/>
                <a:gd name="connsiteY4" fmla="*/ 265584 h 503248"/>
                <a:gd name="connsiteX5" fmla="*/ 108026 w 108092"/>
                <a:gd name="connsiteY5" fmla="*/ 3563 h 50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92" h="503248">
                  <a:moveTo>
                    <a:pt x="108026" y="3563"/>
                  </a:moveTo>
                  <a:cubicBezTo>
                    <a:pt x="105352" y="40995"/>
                    <a:pt x="22468" y="432244"/>
                    <a:pt x="6426" y="490174"/>
                  </a:cubicBezTo>
                  <a:cubicBezTo>
                    <a:pt x="-9616" y="548104"/>
                    <a:pt x="9100" y="397486"/>
                    <a:pt x="11774" y="351142"/>
                  </a:cubicBezTo>
                  <a:cubicBezTo>
                    <a:pt x="14448" y="304798"/>
                    <a:pt x="20686" y="226371"/>
                    <a:pt x="22468" y="212111"/>
                  </a:cubicBezTo>
                  <a:cubicBezTo>
                    <a:pt x="24250" y="197851"/>
                    <a:pt x="13556" y="295886"/>
                    <a:pt x="22468" y="265584"/>
                  </a:cubicBezTo>
                  <a:cubicBezTo>
                    <a:pt x="31380" y="235282"/>
                    <a:pt x="110700" y="-33869"/>
                    <a:pt x="108026" y="35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FC970CF8-BBCE-1CA2-DF79-90D0B4CDEE56}"/>
                </a:ext>
              </a:extLst>
            </p:cNvPr>
            <p:cNvSpPr/>
            <p:nvPr/>
          </p:nvSpPr>
          <p:spPr>
            <a:xfrm>
              <a:off x="7283007" y="10357397"/>
              <a:ext cx="71122" cy="501130"/>
            </a:xfrm>
            <a:custGeom>
              <a:avLst/>
              <a:gdLst>
                <a:gd name="connsiteX0" fmla="*/ 109 w 71122"/>
                <a:gd name="connsiteY0" fmla="*/ 456 h 501130"/>
                <a:gd name="connsiteX1" fmla="*/ 53582 w 71122"/>
                <a:gd name="connsiteY1" fmla="*/ 492414 h 501130"/>
                <a:gd name="connsiteX2" fmla="*/ 53582 w 71122"/>
                <a:gd name="connsiteY2" fmla="*/ 321298 h 501130"/>
                <a:gd name="connsiteX3" fmla="*/ 69625 w 71122"/>
                <a:gd name="connsiteY3" fmla="*/ 401508 h 501130"/>
                <a:gd name="connsiteX4" fmla="*/ 109 w 71122"/>
                <a:gd name="connsiteY4" fmla="*/ 456 h 50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2" h="501130">
                  <a:moveTo>
                    <a:pt x="109" y="456"/>
                  </a:moveTo>
                  <a:cubicBezTo>
                    <a:pt x="-2565" y="15607"/>
                    <a:pt x="44670" y="438940"/>
                    <a:pt x="53582" y="492414"/>
                  </a:cubicBezTo>
                  <a:cubicBezTo>
                    <a:pt x="62494" y="545888"/>
                    <a:pt x="50908" y="336449"/>
                    <a:pt x="53582" y="321298"/>
                  </a:cubicBezTo>
                  <a:cubicBezTo>
                    <a:pt x="56256" y="306147"/>
                    <a:pt x="76755" y="451417"/>
                    <a:pt x="69625" y="401508"/>
                  </a:cubicBezTo>
                  <a:cubicBezTo>
                    <a:pt x="62495" y="351599"/>
                    <a:pt x="2783" y="-14695"/>
                    <a:pt x="109" y="4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21D3DF4-B283-F7CF-0888-32B0A242B021}"/>
                </a:ext>
              </a:extLst>
            </p:cNvPr>
            <p:cNvSpPr/>
            <p:nvPr/>
          </p:nvSpPr>
          <p:spPr>
            <a:xfrm>
              <a:off x="7121689" y="11168595"/>
              <a:ext cx="275910" cy="24175"/>
            </a:xfrm>
            <a:custGeom>
              <a:avLst/>
              <a:gdLst>
                <a:gd name="connsiteX0" fmla="*/ 1006 w 275910"/>
                <a:gd name="connsiteY0" fmla="*/ 2058 h 24175"/>
                <a:gd name="connsiteX1" fmla="*/ 273722 w 275910"/>
                <a:gd name="connsiteY1" fmla="*/ 23447 h 24175"/>
                <a:gd name="connsiteX2" fmla="*/ 134690 w 275910"/>
                <a:gd name="connsiteY2" fmla="*/ 18100 h 24175"/>
                <a:gd name="connsiteX3" fmla="*/ 236290 w 275910"/>
                <a:gd name="connsiteY3" fmla="*/ 7405 h 24175"/>
                <a:gd name="connsiteX4" fmla="*/ 182816 w 275910"/>
                <a:gd name="connsiteY4" fmla="*/ 2058 h 24175"/>
                <a:gd name="connsiteX5" fmla="*/ 1006 w 275910"/>
                <a:gd name="connsiteY5" fmla="*/ 2058 h 2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910" h="24175">
                  <a:moveTo>
                    <a:pt x="1006" y="2058"/>
                  </a:moveTo>
                  <a:cubicBezTo>
                    <a:pt x="16157" y="5623"/>
                    <a:pt x="251441" y="20773"/>
                    <a:pt x="273722" y="23447"/>
                  </a:cubicBezTo>
                  <a:cubicBezTo>
                    <a:pt x="296003" y="26121"/>
                    <a:pt x="140929" y="20774"/>
                    <a:pt x="134690" y="18100"/>
                  </a:cubicBezTo>
                  <a:cubicBezTo>
                    <a:pt x="128451" y="15426"/>
                    <a:pt x="228269" y="10079"/>
                    <a:pt x="236290" y="7405"/>
                  </a:cubicBezTo>
                  <a:cubicBezTo>
                    <a:pt x="244311" y="4731"/>
                    <a:pt x="219356" y="3840"/>
                    <a:pt x="182816" y="2058"/>
                  </a:cubicBezTo>
                  <a:cubicBezTo>
                    <a:pt x="146276" y="276"/>
                    <a:pt x="-14145" y="-1507"/>
                    <a:pt x="1006" y="20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FC63D46B-08A2-418E-8977-948BBEAA5CEA}"/>
                </a:ext>
              </a:extLst>
            </p:cNvPr>
            <p:cNvSpPr/>
            <p:nvPr/>
          </p:nvSpPr>
          <p:spPr>
            <a:xfrm>
              <a:off x="7060903" y="11159536"/>
              <a:ext cx="115344" cy="814705"/>
            </a:xfrm>
            <a:custGeom>
              <a:avLst/>
              <a:gdLst>
                <a:gd name="connsiteX0" fmla="*/ 115265 w 115344"/>
                <a:gd name="connsiteY0" fmla="*/ 5769 h 814705"/>
                <a:gd name="connsiteX1" fmla="*/ 29708 w 115344"/>
                <a:gd name="connsiteY1" fmla="*/ 636759 h 814705"/>
                <a:gd name="connsiteX2" fmla="*/ 45750 w 115344"/>
                <a:gd name="connsiteY2" fmla="*/ 438906 h 814705"/>
                <a:gd name="connsiteX3" fmla="*/ 2971 w 115344"/>
                <a:gd name="connsiteY3" fmla="*/ 797180 h 814705"/>
                <a:gd name="connsiteX4" fmla="*/ 8318 w 115344"/>
                <a:gd name="connsiteY4" fmla="*/ 700927 h 814705"/>
                <a:gd name="connsiteX5" fmla="*/ 45750 w 115344"/>
                <a:gd name="connsiteY5" fmla="*/ 198275 h 814705"/>
                <a:gd name="connsiteX6" fmla="*/ 45750 w 115344"/>
                <a:gd name="connsiteY6" fmla="*/ 315917 h 814705"/>
                <a:gd name="connsiteX7" fmla="*/ 115265 w 115344"/>
                <a:gd name="connsiteY7" fmla="*/ 5769 h 81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344" h="814705">
                  <a:moveTo>
                    <a:pt x="115265" y="5769"/>
                  </a:moveTo>
                  <a:cubicBezTo>
                    <a:pt x="112591" y="59243"/>
                    <a:pt x="41294" y="564570"/>
                    <a:pt x="29708" y="636759"/>
                  </a:cubicBezTo>
                  <a:cubicBezTo>
                    <a:pt x="18122" y="708948"/>
                    <a:pt x="50206" y="412169"/>
                    <a:pt x="45750" y="438906"/>
                  </a:cubicBezTo>
                  <a:cubicBezTo>
                    <a:pt x="41294" y="465643"/>
                    <a:pt x="9210" y="753510"/>
                    <a:pt x="2971" y="797180"/>
                  </a:cubicBezTo>
                  <a:cubicBezTo>
                    <a:pt x="-3268" y="840850"/>
                    <a:pt x="1188" y="800745"/>
                    <a:pt x="8318" y="700927"/>
                  </a:cubicBezTo>
                  <a:cubicBezTo>
                    <a:pt x="15448" y="601109"/>
                    <a:pt x="39511" y="262443"/>
                    <a:pt x="45750" y="198275"/>
                  </a:cubicBezTo>
                  <a:cubicBezTo>
                    <a:pt x="51989" y="134107"/>
                    <a:pt x="39511" y="344436"/>
                    <a:pt x="45750" y="315917"/>
                  </a:cubicBezTo>
                  <a:cubicBezTo>
                    <a:pt x="51989" y="287398"/>
                    <a:pt x="117939" y="-47705"/>
                    <a:pt x="115265" y="5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F759F457-196E-B6AB-1A2E-0EAB3BA8DEC6}"/>
                </a:ext>
              </a:extLst>
            </p:cNvPr>
            <p:cNvSpPr/>
            <p:nvPr/>
          </p:nvSpPr>
          <p:spPr>
            <a:xfrm>
              <a:off x="6547869" y="11924632"/>
              <a:ext cx="524445" cy="38087"/>
            </a:xfrm>
            <a:custGeom>
              <a:avLst/>
              <a:gdLst>
                <a:gd name="connsiteX0" fmla="*/ 13352 w 524445"/>
                <a:gd name="connsiteY0" fmla="*/ 37431 h 38087"/>
                <a:gd name="connsiteX1" fmla="*/ 510657 w 524445"/>
                <a:gd name="connsiteY1" fmla="*/ 32084 h 38087"/>
                <a:gd name="connsiteX2" fmla="*/ 393015 w 524445"/>
                <a:gd name="connsiteY2" fmla="*/ 26736 h 38087"/>
                <a:gd name="connsiteX3" fmla="*/ 473226 w 524445"/>
                <a:gd name="connsiteY3" fmla="*/ 10694 h 38087"/>
                <a:gd name="connsiteX4" fmla="*/ 189815 w 524445"/>
                <a:gd name="connsiteY4" fmla="*/ 16042 h 38087"/>
                <a:gd name="connsiteX5" fmla="*/ 350236 w 524445"/>
                <a:gd name="connsiteY5" fmla="*/ 0 h 38087"/>
                <a:gd name="connsiteX6" fmla="*/ 157731 w 524445"/>
                <a:gd name="connsiteY6" fmla="*/ 16042 h 38087"/>
                <a:gd name="connsiteX7" fmla="*/ 13352 w 524445"/>
                <a:gd name="connsiteY7" fmla="*/ 37431 h 38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4445" h="38087">
                  <a:moveTo>
                    <a:pt x="13352" y="37431"/>
                  </a:moveTo>
                  <a:cubicBezTo>
                    <a:pt x="72173" y="40105"/>
                    <a:pt x="447380" y="33866"/>
                    <a:pt x="510657" y="32084"/>
                  </a:cubicBezTo>
                  <a:cubicBezTo>
                    <a:pt x="573934" y="30302"/>
                    <a:pt x="399254" y="30301"/>
                    <a:pt x="393015" y="26736"/>
                  </a:cubicBezTo>
                  <a:cubicBezTo>
                    <a:pt x="386777" y="23171"/>
                    <a:pt x="507093" y="12476"/>
                    <a:pt x="473226" y="10694"/>
                  </a:cubicBezTo>
                  <a:cubicBezTo>
                    <a:pt x="439359" y="8912"/>
                    <a:pt x="210313" y="17824"/>
                    <a:pt x="189815" y="16042"/>
                  </a:cubicBezTo>
                  <a:cubicBezTo>
                    <a:pt x="169317" y="14260"/>
                    <a:pt x="355583" y="0"/>
                    <a:pt x="350236" y="0"/>
                  </a:cubicBezTo>
                  <a:cubicBezTo>
                    <a:pt x="344889" y="0"/>
                    <a:pt x="209422" y="13368"/>
                    <a:pt x="157731" y="16042"/>
                  </a:cubicBezTo>
                  <a:cubicBezTo>
                    <a:pt x="106040" y="18716"/>
                    <a:pt x="-45469" y="34757"/>
                    <a:pt x="13352" y="374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BB5D577-FBD3-389D-20F9-96172220824D}"/>
                </a:ext>
              </a:extLst>
            </p:cNvPr>
            <p:cNvSpPr/>
            <p:nvPr/>
          </p:nvSpPr>
          <p:spPr>
            <a:xfrm>
              <a:off x="7368592" y="11174298"/>
              <a:ext cx="110600" cy="782016"/>
            </a:xfrm>
            <a:custGeom>
              <a:avLst/>
              <a:gdLst>
                <a:gd name="connsiteX0" fmla="*/ 82 w 110600"/>
                <a:gd name="connsiteY0" fmla="*/ 1702 h 782016"/>
                <a:gd name="connsiteX1" fmla="*/ 69597 w 110600"/>
                <a:gd name="connsiteY1" fmla="*/ 493660 h 782016"/>
                <a:gd name="connsiteX2" fmla="*/ 53555 w 110600"/>
                <a:gd name="connsiteY2" fmla="*/ 408102 h 782016"/>
                <a:gd name="connsiteX3" fmla="*/ 107029 w 110600"/>
                <a:gd name="connsiteY3" fmla="*/ 771723 h 782016"/>
                <a:gd name="connsiteX4" fmla="*/ 101682 w 110600"/>
                <a:gd name="connsiteY4" fmla="*/ 643386 h 782016"/>
                <a:gd name="connsiteX5" fmla="*/ 69597 w 110600"/>
                <a:gd name="connsiteY5" fmla="*/ 242334 h 782016"/>
                <a:gd name="connsiteX6" fmla="*/ 85640 w 110600"/>
                <a:gd name="connsiteY6" fmla="*/ 327891 h 782016"/>
                <a:gd name="connsiteX7" fmla="*/ 82 w 110600"/>
                <a:gd name="connsiteY7" fmla="*/ 1702 h 78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00" h="782016">
                  <a:moveTo>
                    <a:pt x="82" y="1702"/>
                  </a:moveTo>
                  <a:cubicBezTo>
                    <a:pt x="-2592" y="29330"/>
                    <a:pt x="60685" y="425927"/>
                    <a:pt x="69597" y="493660"/>
                  </a:cubicBezTo>
                  <a:cubicBezTo>
                    <a:pt x="78509" y="561393"/>
                    <a:pt x="47316" y="361758"/>
                    <a:pt x="53555" y="408102"/>
                  </a:cubicBezTo>
                  <a:cubicBezTo>
                    <a:pt x="59794" y="454446"/>
                    <a:pt x="99008" y="732509"/>
                    <a:pt x="107029" y="771723"/>
                  </a:cubicBezTo>
                  <a:cubicBezTo>
                    <a:pt x="115050" y="810937"/>
                    <a:pt x="107921" y="731617"/>
                    <a:pt x="101682" y="643386"/>
                  </a:cubicBezTo>
                  <a:cubicBezTo>
                    <a:pt x="95443" y="555155"/>
                    <a:pt x="72271" y="294917"/>
                    <a:pt x="69597" y="242334"/>
                  </a:cubicBezTo>
                  <a:cubicBezTo>
                    <a:pt x="66923" y="189752"/>
                    <a:pt x="96335" y="364432"/>
                    <a:pt x="85640" y="327891"/>
                  </a:cubicBezTo>
                  <a:cubicBezTo>
                    <a:pt x="74945" y="291351"/>
                    <a:pt x="2756" y="-25926"/>
                    <a:pt x="82" y="1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FFD47D92-A664-12A3-3F6D-04EDBD8E54B5}"/>
                </a:ext>
              </a:extLst>
            </p:cNvPr>
            <p:cNvSpPr/>
            <p:nvPr/>
          </p:nvSpPr>
          <p:spPr>
            <a:xfrm>
              <a:off x="7441647" y="11922580"/>
              <a:ext cx="609709" cy="46144"/>
            </a:xfrm>
            <a:custGeom>
              <a:avLst/>
              <a:gdLst>
                <a:gd name="connsiteX0" fmla="*/ 1890 w 609709"/>
                <a:gd name="connsiteY0" fmla="*/ 34136 h 46144"/>
                <a:gd name="connsiteX1" fmla="*/ 600795 w 609709"/>
                <a:gd name="connsiteY1" fmla="*/ 44831 h 46144"/>
                <a:gd name="connsiteX2" fmla="*/ 370858 w 609709"/>
                <a:gd name="connsiteY2" fmla="*/ 2052 h 46144"/>
                <a:gd name="connsiteX3" fmla="*/ 509890 w 609709"/>
                <a:gd name="connsiteY3" fmla="*/ 7399 h 46144"/>
                <a:gd name="connsiteX4" fmla="*/ 183700 w 609709"/>
                <a:gd name="connsiteY4" fmla="*/ 12746 h 46144"/>
                <a:gd name="connsiteX5" fmla="*/ 402942 w 609709"/>
                <a:gd name="connsiteY5" fmla="*/ 23441 h 46144"/>
                <a:gd name="connsiteX6" fmla="*/ 1890 w 609709"/>
                <a:gd name="connsiteY6" fmla="*/ 34136 h 4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709" h="46144">
                  <a:moveTo>
                    <a:pt x="1890" y="34136"/>
                  </a:moveTo>
                  <a:cubicBezTo>
                    <a:pt x="34865" y="37701"/>
                    <a:pt x="539300" y="50178"/>
                    <a:pt x="600795" y="44831"/>
                  </a:cubicBezTo>
                  <a:cubicBezTo>
                    <a:pt x="662290" y="39484"/>
                    <a:pt x="386009" y="8291"/>
                    <a:pt x="370858" y="2052"/>
                  </a:cubicBezTo>
                  <a:cubicBezTo>
                    <a:pt x="355707" y="-4187"/>
                    <a:pt x="541083" y="5617"/>
                    <a:pt x="509890" y="7399"/>
                  </a:cubicBezTo>
                  <a:cubicBezTo>
                    <a:pt x="478697" y="9181"/>
                    <a:pt x="201525" y="10072"/>
                    <a:pt x="183700" y="12746"/>
                  </a:cubicBezTo>
                  <a:cubicBezTo>
                    <a:pt x="165875" y="15420"/>
                    <a:pt x="427896" y="21659"/>
                    <a:pt x="402942" y="23441"/>
                  </a:cubicBezTo>
                  <a:cubicBezTo>
                    <a:pt x="377988" y="25223"/>
                    <a:pt x="-31085" y="30571"/>
                    <a:pt x="1890" y="341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46595B2D-63A7-D22A-A327-67F60432A360}"/>
              </a:ext>
            </a:extLst>
          </p:cNvPr>
          <p:cNvGrpSpPr/>
          <p:nvPr/>
        </p:nvGrpSpPr>
        <p:grpSpPr>
          <a:xfrm>
            <a:off x="2144036" y="9079160"/>
            <a:ext cx="5307847" cy="3043355"/>
            <a:chOff x="2144036" y="9079160"/>
            <a:chExt cx="5307847" cy="3043355"/>
          </a:xfrm>
          <a:solidFill>
            <a:srgbClr val="C00000"/>
          </a:solidFill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455A782-1D13-EECA-CD85-137238120037}"/>
                </a:ext>
              </a:extLst>
            </p:cNvPr>
            <p:cNvSpPr/>
            <p:nvPr/>
          </p:nvSpPr>
          <p:spPr>
            <a:xfrm>
              <a:off x="2144036" y="9730140"/>
              <a:ext cx="1832125" cy="915408"/>
            </a:xfrm>
            <a:custGeom>
              <a:avLst/>
              <a:gdLst>
                <a:gd name="connsiteX0" fmla="*/ 331208 w 1832125"/>
                <a:gd name="connsiteY0" fmla="*/ 130642 h 915408"/>
                <a:gd name="connsiteX1" fmla="*/ 515428 w 1832125"/>
                <a:gd name="connsiteY1" fmla="*/ 170836 h 915408"/>
                <a:gd name="connsiteX2" fmla="*/ 498680 w 1832125"/>
                <a:gd name="connsiteY2" fmla="*/ 194282 h 915408"/>
                <a:gd name="connsiteX3" fmla="*/ 649406 w 1832125"/>
                <a:gd name="connsiteY3" fmla="*/ 150739 h 915408"/>
                <a:gd name="connsiteX4" fmla="*/ 646056 w 1832125"/>
                <a:gd name="connsiteY4" fmla="*/ 174185 h 915408"/>
                <a:gd name="connsiteX5" fmla="*/ 729793 w 1832125"/>
                <a:gd name="connsiteY5" fmla="*/ 120594 h 915408"/>
                <a:gd name="connsiteX6" fmla="*/ 756588 w 1832125"/>
                <a:gd name="connsiteY6" fmla="*/ 123944 h 915408"/>
                <a:gd name="connsiteX7" fmla="*/ 773335 w 1832125"/>
                <a:gd name="connsiteY7" fmla="*/ 60304 h 915408"/>
                <a:gd name="connsiteX8" fmla="*/ 810179 w 1832125"/>
                <a:gd name="connsiteY8" fmla="*/ 113895 h 915408"/>
                <a:gd name="connsiteX9" fmla="*/ 870469 w 1832125"/>
                <a:gd name="connsiteY9" fmla="*/ 60304 h 915408"/>
                <a:gd name="connsiteX10" fmla="*/ 907313 w 1832125"/>
                <a:gd name="connsiteY10" fmla="*/ 16761 h 915408"/>
                <a:gd name="connsiteX11" fmla="*/ 934109 w 1832125"/>
                <a:gd name="connsiteY11" fmla="*/ 56955 h 915408"/>
                <a:gd name="connsiteX12" fmla="*/ 954206 w 1832125"/>
                <a:gd name="connsiteY12" fmla="*/ 36858 h 915408"/>
                <a:gd name="connsiteX13" fmla="*/ 1101582 w 1832125"/>
                <a:gd name="connsiteY13" fmla="*/ 40207 h 915408"/>
                <a:gd name="connsiteX14" fmla="*/ 1044641 w 1832125"/>
                <a:gd name="connsiteY14" fmla="*/ 50256 h 915408"/>
                <a:gd name="connsiteX15" fmla="*/ 1185318 w 1832125"/>
                <a:gd name="connsiteY15" fmla="*/ 23460 h 915408"/>
                <a:gd name="connsiteX16" fmla="*/ 1285801 w 1832125"/>
                <a:gd name="connsiteY16" fmla="*/ 14 h 915408"/>
                <a:gd name="connsiteX17" fmla="*/ 1265705 w 1832125"/>
                <a:gd name="connsiteY17" fmla="*/ 26809 h 915408"/>
                <a:gd name="connsiteX18" fmla="*/ 1433177 w 1832125"/>
                <a:gd name="connsiteY18" fmla="*/ 36858 h 915408"/>
                <a:gd name="connsiteX19" fmla="*/ 1500166 w 1832125"/>
                <a:gd name="connsiteY19" fmla="*/ 36858 h 915408"/>
                <a:gd name="connsiteX20" fmla="*/ 1416430 w 1832125"/>
                <a:gd name="connsiteY20" fmla="*/ 33508 h 915408"/>
                <a:gd name="connsiteX21" fmla="*/ 1453274 w 1832125"/>
                <a:gd name="connsiteY21" fmla="*/ 26809 h 915408"/>
                <a:gd name="connsiteX22" fmla="*/ 1597300 w 1832125"/>
                <a:gd name="connsiteY22" fmla="*/ 70352 h 915408"/>
                <a:gd name="connsiteX23" fmla="*/ 1660940 w 1832125"/>
                <a:gd name="connsiteY23" fmla="*/ 80401 h 915408"/>
                <a:gd name="connsiteX24" fmla="*/ 1664289 w 1832125"/>
                <a:gd name="connsiteY24" fmla="*/ 144040 h 915408"/>
                <a:gd name="connsiteX25" fmla="*/ 1697784 w 1832125"/>
                <a:gd name="connsiteY25" fmla="*/ 294765 h 915408"/>
                <a:gd name="connsiteX26" fmla="*/ 1681037 w 1832125"/>
                <a:gd name="connsiteY26" fmla="*/ 130642 h 915408"/>
                <a:gd name="connsiteX27" fmla="*/ 1691085 w 1832125"/>
                <a:gd name="connsiteY27" fmla="*/ 288067 h 915408"/>
                <a:gd name="connsiteX28" fmla="*/ 1734628 w 1832125"/>
                <a:gd name="connsiteY28" fmla="*/ 301464 h 915408"/>
                <a:gd name="connsiteX29" fmla="*/ 1768122 w 1832125"/>
                <a:gd name="connsiteY29" fmla="*/ 375152 h 915408"/>
                <a:gd name="connsiteX30" fmla="*/ 1815015 w 1832125"/>
                <a:gd name="connsiteY30" fmla="*/ 472286 h 915408"/>
                <a:gd name="connsiteX31" fmla="*/ 1831762 w 1832125"/>
                <a:gd name="connsiteY31" fmla="*/ 535926 h 915408"/>
                <a:gd name="connsiteX32" fmla="*/ 1801617 w 1832125"/>
                <a:gd name="connsiteY32" fmla="*/ 606264 h 915408"/>
                <a:gd name="connsiteX33" fmla="*/ 1727929 w 1832125"/>
                <a:gd name="connsiteY33" fmla="*/ 669904 h 915408"/>
                <a:gd name="connsiteX34" fmla="*/ 1516913 w 1832125"/>
                <a:gd name="connsiteY34" fmla="*/ 847425 h 915408"/>
                <a:gd name="connsiteX35" fmla="*/ 1446575 w 1832125"/>
                <a:gd name="connsiteY35" fmla="*/ 914414 h 915408"/>
                <a:gd name="connsiteX36" fmla="*/ 1483419 w 1832125"/>
                <a:gd name="connsiteY36" fmla="*/ 803882 h 915408"/>
                <a:gd name="connsiteX37" fmla="*/ 1299199 w 1832125"/>
                <a:gd name="connsiteY37" fmla="*/ 827328 h 915408"/>
                <a:gd name="connsiteX38" fmla="*/ 1305898 w 1832125"/>
                <a:gd name="connsiteY38" fmla="*/ 649807 h 915408"/>
                <a:gd name="connsiteX39" fmla="*/ 1349441 w 1832125"/>
                <a:gd name="connsiteY39" fmla="*/ 566071 h 915408"/>
                <a:gd name="connsiteX40" fmla="*/ 1439876 w 1832125"/>
                <a:gd name="connsiteY40" fmla="*/ 415346 h 915408"/>
                <a:gd name="connsiteX41" fmla="*/ 1295850 w 1832125"/>
                <a:gd name="connsiteY41" fmla="*/ 438792 h 915408"/>
                <a:gd name="connsiteX42" fmla="*/ 1155173 w 1832125"/>
                <a:gd name="connsiteY42" fmla="*/ 515829 h 915408"/>
                <a:gd name="connsiteX43" fmla="*/ 1175269 w 1832125"/>
                <a:gd name="connsiteY43" fmla="*/ 455539 h 915408"/>
                <a:gd name="connsiteX44" fmla="*/ 1084834 w 1832125"/>
                <a:gd name="connsiteY44" fmla="*/ 495733 h 915408"/>
                <a:gd name="connsiteX45" fmla="*/ 1108280 w 1832125"/>
                <a:gd name="connsiteY45" fmla="*/ 519179 h 915408"/>
                <a:gd name="connsiteX46" fmla="*/ 944157 w 1832125"/>
                <a:gd name="connsiteY46" fmla="*/ 519179 h 915408"/>
                <a:gd name="connsiteX47" fmla="*/ 957555 w 1832125"/>
                <a:gd name="connsiteY47" fmla="*/ 562722 h 915408"/>
                <a:gd name="connsiteX48" fmla="*/ 847023 w 1832125"/>
                <a:gd name="connsiteY48" fmla="*/ 535926 h 915408"/>
                <a:gd name="connsiteX49" fmla="*/ 847023 w 1832125"/>
                <a:gd name="connsiteY49" fmla="*/ 579469 h 915408"/>
                <a:gd name="connsiteX50" fmla="*/ 810179 w 1832125"/>
                <a:gd name="connsiteY50" fmla="*/ 579469 h 915408"/>
                <a:gd name="connsiteX51" fmla="*/ 776685 w 1832125"/>
                <a:gd name="connsiteY51" fmla="*/ 646458 h 915408"/>
                <a:gd name="connsiteX52" fmla="*/ 773335 w 1832125"/>
                <a:gd name="connsiteY52" fmla="*/ 676603 h 915408"/>
                <a:gd name="connsiteX53" fmla="*/ 679551 w 1832125"/>
                <a:gd name="connsiteY53" fmla="*/ 659856 h 915408"/>
                <a:gd name="connsiteX54" fmla="*/ 615911 w 1832125"/>
                <a:gd name="connsiteY54" fmla="*/ 676603 h 915408"/>
                <a:gd name="connsiteX55" fmla="*/ 625960 w 1832125"/>
                <a:gd name="connsiteY55" fmla="*/ 730194 h 915408"/>
                <a:gd name="connsiteX56" fmla="*/ 642707 w 1832125"/>
                <a:gd name="connsiteY56" fmla="*/ 683302 h 915408"/>
                <a:gd name="connsiteX57" fmla="*/ 605863 w 1832125"/>
                <a:gd name="connsiteY57" fmla="*/ 753640 h 915408"/>
                <a:gd name="connsiteX58" fmla="*/ 565669 w 1832125"/>
                <a:gd name="connsiteY58" fmla="*/ 760339 h 915408"/>
                <a:gd name="connsiteX59" fmla="*/ 414944 w 1832125"/>
                <a:gd name="connsiteY59" fmla="*/ 743592 h 915408"/>
                <a:gd name="connsiteX60" fmla="*/ 498680 w 1832125"/>
                <a:gd name="connsiteY60" fmla="*/ 736893 h 915408"/>
                <a:gd name="connsiteX61" fmla="*/ 391498 w 1832125"/>
                <a:gd name="connsiteY61" fmla="*/ 690001 h 915408"/>
                <a:gd name="connsiteX62" fmla="*/ 280966 w 1832125"/>
                <a:gd name="connsiteY62" fmla="*/ 683302 h 915408"/>
                <a:gd name="connsiteX63" fmla="*/ 183832 w 1832125"/>
                <a:gd name="connsiteY63" fmla="*/ 626361 h 915408"/>
                <a:gd name="connsiteX64" fmla="*/ 96746 w 1832125"/>
                <a:gd name="connsiteY64" fmla="*/ 592867 h 915408"/>
                <a:gd name="connsiteX65" fmla="*/ 120193 w 1832125"/>
                <a:gd name="connsiteY65" fmla="*/ 609614 h 915408"/>
                <a:gd name="connsiteX66" fmla="*/ 100096 w 1832125"/>
                <a:gd name="connsiteY66" fmla="*/ 566071 h 915408"/>
                <a:gd name="connsiteX67" fmla="*/ 29757 w 1832125"/>
                <a:gd name="connsiteY67" fmla="*/ 499082 h 915408"/>
                <a:gd name="connsiteX68" fmla="*/ 6311 w 1832125"/>
                <a:gd name="connsiteY68" fmla="*/ 448840 h 915408"/>
                <a:gd name="connsiteX69" fmla="*/ 140289 w 1832125"/>
                <a:gd name="connsiteY69" fmla="*/ 425394 h 915408"/>
                <a:gd name="connsiteX70" fmla="*/ 110144 w 1832125"/>
                <a:gd name="connsiteY70" fmla="*/ 351706 h 915408"/>
                <a:gd name="connsiteX71" fmla="*/ 160386 w 1832125"/>
                <a:gd name="connsiteY71" fmla="*/ 345007 h 915408"/>
                <a:gd name="connsiteX72" fmla="*/ 140289 w 1832125"/>
                <a:gd name="connsiteY72" fmla="*/ 311513 h 915408"/>
                <a:gd name="connsiteX73" fmla="*/ 244122 w 1832125"/>
                <a:gd name="connsiteY73" fmla="*/ 241174 h 915408"/>
                <a:gd name="connsiteX74" fmla="*/ 260869 w 1832125"/>
                <a:gd name="connsiteY74" fmla="*/ 257922 h 915408"/>
                <a:gd name="connsiteX75" fmla="*/ 260869 w 1832125"/>
                <a:gd name="connsiteY75" fmla="*/ 194282 h 915408"/>
                <a:gd name="connsiteX76" fmla="*/ 351305 w 1832125"/>
                <a:gd name="connsiteY76" fmla="*/ 194282 h 915408"/>
                <a:gd name="connsiteX77" fmla="*/ 331208 w 1832125"/>
                <a:gd name="connsiteY77" fmla="*/ 130642 h 91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32125" h="915408">
                  <a:moveTo>
                    <a:pt x="331208" y="130642"/>
                  </a:moveTo>
                  <a:cubicBezTo>
                    <a:pt x="358562" y="126734"/>
                    <a:pt x="487516" y="160229"/>
                    <a:pt x="515428" y="170836"/>
                  </a:cubicBezTo>
                  <a:cubicBezTo>
                    <a:pt x="543340" y="181443"/>
                    <a:pt x="476350" y="197631"/>
                    <a:pt x="498680" y="194282"/>
                  </a:cubicBezTo>
                  <a:cubicBezTo>
                    <a:pt x="521010" y="190933"/>
                    <a:pt x="624843" y="154088"/>
                    <a:pt x="649406" y="150739"/>
                  </a:cubicBezTo>
                  <a:cubicBezTo>
                    <a:pt x="673969" y="147390"/>
                    <a:pt x="632658" y="179209"/>
                    <a:pt x="646056" y="174185"/>
                  </a:cubicBezTo>
                  <a:cubicBezTo>
                    <a:pt x="659454" y="169161"/>
                    <a:pt x="711371" y="128967"/>
                    <a:pt x="729793" y="120594"/>
                  </a:cubicBezTo>
                  <a:cubicBezTo>
                    <a:pt x="748215" y="112221"/>
                    <a:pt x="749331" y="133992"/>
                    <a:pt x="756588" y="123944"/>
                  </a:cubicBezTo>
                  <a:cubicBezTo>
                    <a:pt x="763845" y="113896"/>
                    <a:pt x="764403" y="61979"/>
                    <a:pt x="773335" y="60304"/>
                  </a:cubicBezTo>
                  <a:cubicBezTo>
                    <a:pt x="782267" y="58629"/>
                    <a:pt x="793990" y="113895"/>
                    <a:pt x="810179" y="113895"/>
                  </a:cubicBezTo>
                  <a:cubicBezTo>
                    <a:pt x="826368" y="113895"/>
                    <a:pt x="854280" y="76493"/>
                    <a:pt x="870469" y="60304"/>
                  </a:cubicBezTo>
                  <a:cubicBezTo>
                    <a:pt x="886658" y="44115"/>
                    <a:pt x="896706" y="17319"/>
                    <a:pt x="907313" y="16761"/>
                  </a:cubicBezTo>
                  <a:cubicBezTo>
                    <a:pt x="917920" y="16203"/>
                    <a:pt x="926293" y="53605"/>
                    <a:pt x="934109" y="56955"/>
                  </a:cubicBezTo>
                  <a:cubicBezTo>
                    <a:pt x="941925" y="60305"/>
                    <a:pt x="926294" y="39649"/>
                    <a:pt x="954206" y="36858"/>
                  </a:cubicBezTo>
                  <a:cubicBezTo>
                    <a:pt x="982118" y="34067"/>
                    <a:pt x="1086510" y="37974"/>
                    <a:pt x="1101582" y="40207"/>
                  </a:cubicBezTo>
                  <a:cubicBezTo>
                    <a:pt x="1116654" y="42440"/>
                    <a:pt x="1044641" y="50256"/>
                    <a:pt x="1044641" y="50256"/>
                  </a:cubicBezTo>
                  <a:lnTo>
                    <a:pt x="1185318" y="23460"/>
                  </a:lnTo>
                  <a:cubicBezTo>
                    <a:pt x="1225511" y="15086"/>
                    <a:pt x="1272403" y="-544"/>
                    <a:pt x="1285801" y="14"/>
                  </a:cubicBezTo>
                  <a:cubicBezTo>
                    <a:pt x="1299199" y="572"/>
                    <a:pt x="1241142" y="20668"/>
                    <a:pt x="1265705" y="26809"/>
                  </a:cubicBezTo>
                  <a:cubicBezTo>
                    <a:pt x="1290268" y="32950"/>
                    <a:pt x="1394100" y="35183"/>
                    <a:pt x="1433177" y="36858"/>
                  </a:cubicBezTo>
                  <a:cubicBezTo>
                    <a:pt x="1472254" y="38533"/>
                    <a:pt x="1502957" y="37416"/>
                    <a:pt x="1500166" y="36858"/>
                  </a:cubicBezTo>
                  <a:cubicBezTo>
                    <a:pt x="1497375" y="36300"/>
                    <a:pt x="1424245" y="35183"/>
                    <a:pt x="1416430" y="33508"/>
                  </a:cubicBezTo>
                  <a:cubicBezTo>
                    <a:pt x="1408615" y="31833"/>
                    <a:pt x="1423129" y="20668"/>
                    <a:pt x="1453274" y="26809"/>
                  </a:cubicBezTo>
                  <a:cubicBezTo>
                    <a:pt x="1483419" y="32950"/>
                    <a:pt x="1562689" y="61420"/>
                    <a:pt x="1597300" y="70352"/>
                  </a:cubicBezTo>
                  <a:cubicBezTo>
                    <a:pt x="1631911" y="79284"/>
                    <a:pt x="1649775" y="68120"/>
                    <a:pt x="1660940" y="80401"/>
                  </a:cubicBezTo>
                  <a:cubicBezTo>
                    <a:pt x="1672105" y="92682"/>
                    <a:pt x="1658148" y="108313"/>
                    <a:pt x="1664289" y="144040"/>
                  </a:cubicBezTo>
                  <a:cubicBezTo>
                    <a:pt x="1670430" y="179767"/>
                    <a:pt x="1694993" y="296998"/>
                    <a:pt x="1697784" y="294765"/>
                  </a:cubicBezTo>
                  <a:cubicBezTo>
                    <a:pt x="1700575" y="292532"/>
                    <a:pt x="1682154" y="131758"/>
                    <a:pt x="1681037" y="130642"/>
                  </a:cubicBezTo>
                  <a:cubicBezTo>
                    <a:pt x="1679921" y="129526"/>
                    <a:pt x="1682153" y="259597"/>
                    <a:pt x="1691085" y="288067"/>
                  </a:cubicBezTo>
                  <a:cubicBezTo>
                    <a:pt x="1700017" y="316537"/>
                    <a:pt x="1721789" y="286950"/>
                    <a:pt x="1734628" y="301464"/>
                  </a:cubicBezTo>
                  <a:cubicBezTo>
                    <a:pt x="1747467" y="315978"/>
                    <a:pt x="1754724" y="346682"/>
                    <a:pt x="1768122" y="375152"/>
                  </a:cubicBezTo>
                  <a:cubicBezTo>
                    <a:pt x="1781520" y="403622"/>
                    <a:pt x="1804408" y="445490"/>
                    <a:pt x="1815015" y="472286"/>
                  </a:cubicBezTo>
                  <a:cubicBezTo>
                    <a:pt x="1825622" y="499082"/>
                    <a:pt x="1833995" y="513596"/>
                    <a:pt x="1831762" y="535926"/>
                  </a:cubicBezTo>
                  <a:cubicBezTo>
                    <a:pt x="1829529" y="558256"/>
                    <a:pt x="1818922" y="583934"/>
                    <a:pt x="1801617" y="606264"/>
                  </a:cubicBezTo>
                  <a:cubicBezTo>
                    <a:pt x="1784312" y="628594"/>
                    <a:pt x="1727929" y="669904"/>
                    <a:pt x="1727929" y="669904"/>
                  </a:cubicBezTo>
                  <a:lnTo>
                    <a:pt x="1516913" y="847425"/>
                  </a:lnTo>
                  <a:cubicBezTo>
                    <a:pt x="1470021" y="888177"/>
                    <a:pt x="1452157" y="921671"/>
                    <a:pt x="1446575" y="914414"/>
                  </a:cubicBezTo>
                  <a:cubicBezTo>
                    <a:pt x="1440993" y="907157"/>
                    <a:pt x="1507982" y="818396"/>
                    <a:pt x="1483419" y="803882"/>
                  </a:cubicBezTo>
                  <a:cubicBezTo>
                    <a:pt x="1458856" y="789368"/>
                    <a:pt x="1328786" y="853007"/>
                    <a:pt x="1299199" y="827328"/>
                  </a:cubicBezTo>
                  <a:cubicBezTo>
                    <a:pt x="1269612" y="801649"/>
                    <a:pt x="1297524" y="693350"/>
                    <a:pt x="1305898" y="649807"/>
                  </a:cubicBezTo>
                  <a:cubicBezTo>
                    <a:pt x="1314272" y="606264"/>
                    <a:pt x="1327111" y="605148"/>
                    <a:pt x="1349441" y="566071"/>
                  </a:cubicBezTo>
                  <a:cubicBezTo>
                    <a:pt x="1371771" y="526994"/>
                    <a:pt x="1448808" y="436559"/>
                    <a:pt x="1439876" y="415346"/>
                  </a:cubicBezTo>
                  <a:cubicBezTo>
                    <a:pt x="1430944" y="394133"/>
                    <a:pt x="1343301" y="422045"/>
                    <a:pt x="1295850" y="438792"/>
                  </a:cubicBezTo>
                  <a:cubicBezTo>
                    <a:pt x="1248400" y="455539"/>
                    <a:pt x="1175270" y="513038"/>
                    <a:pt x="1155173" y="515829"/>
                  </a:cubicBezTo>
                  <a:cubicBezTo>
                    <a:pt x="1135076" y="518620"/>
                    <a:pt x="1186992" y="458888"/>
                    <a:pt x="1175269" y="455539"/>
                  </a:cubicBezTo>
                  <a:cubicBezTo>
                    <a:pt x="1163546" y="452190"/>
                    <a:pt x="1095999" y="485126"/>
                    <a:pt x="1084834" y="495733"/>
                  </a:cubicBezTo>
                  <a:cubicBezTo>
                    <a:pt x="1073669" y="506340"/>
                    <a:pt x="1131726" y="515271"/>
                    <a:pt x="1108280" y="519179"/>
                  </a:cubicBezTo>
                  <a:cubicBezTo>
                    <a:pt x="1084834" y="523087"/>
                    <a:pt x="969278" y="511922"/>
                    <a:pt x="944157" y="519179"/>
                  </a:cubicBezTo>
                  <a:cubicBezTo>
                    <a:pt x="919036" y="526436"/>
                    <a:pt x="973744" y="559931"/>
                    <a:pt x="957555" y="562722"/>
                  </a:cubicBezTo>
                  <a:cubicBezTo>
                    <a:pt x="941366" y="565513"/>
                    <a:pt x="865445" y="533135"/>
                    <a:pt x="847023" y="535926"/>
                  </a:cubicBezTo>
                  <a:cubicBezTo>
                    <a:pt x="828601" y="538717"/>
                    <a:pt x="853164" y="572212"/>
                    <a:pt x="847023" y="579469"/>
                  </a:cubicBezTo>
                  <a:cubicBezTo>
                    <a:pt x="840882" y="586726"/>
                    <a:pt x="821902" y="568304"/>
                    <a:pt x="810179" y="579469"/>
                  </a:cubicBezTo>
                  <a:cubicBezTo>
                    <a:pt x="798456" y="590634"/>
                    <a:pt x="782826" y="630269"/>
                    <a:pt x="776685" y="646458"/>
                  </a:cubicBezTo>
                  <a:cubicBezTo>
                    <a:pt x="770544" y="662647"/>
                    <a:pt x="789524" y="674370"/>
                    <a:pt x="773335" y="676603"/>
                  </a:cubicBezTo>
                  <a:cubicBezTo>
                    <a:pt x="757146" y="678836"/>
                    <a:pt x="705788" y="659856"/>
                    <a:pt x="679551" y="659856"/>
                  </a:cubicBezTo>
                  <a:cubicBezTo>
                    <a:pt x="653314" y="659856"/>
                    <a:pt x="624843" y="664880"/>
                    <a:pt x="615911" y="676603"/>
                  </a:cubicBezTo>
                  <a:cubicBezTo>
                    <a:pt x="606979" y="688326"/>
                    <a:pt x="621494" y="729078"/>
                    <a:pt x="625960" y="730194"/>
                  </a:cubicBezTo>
                  <a:cubicBezTo>
                    <a:pt x="630426" y="731310"/>
                    <a:pt x="646056" y="679394"/>
                    <a:pt x="642707" y="683302"/>
                  </a:cubicBezTo>
                  <a:cubicBezTo>
                    <a:pt x="639358" y="687210"/>
                    <a:pt x="618703" y="740801"/>
                    <a:pt x="605863" y="753640"/>
                  </a:cubicBezTo>
                  <a:cubicBezTo>
                    <a:pt x="593023" y="766479"/>
                    <a:pt x="597489" y="762014"/>
                    <a:pt x="565669" y="760339"/>
                  </a:cubicBezTo>
                  <a:cubicBezTo>
                    <a:pt x="533849" y="758664"/>
                    <a:pt x="426109" y="747500"/>
                    <a:pt x="414944" y="743592"/>
                  </a:cubicBezTo>
                  <a:cubicBezTo>
                    <a:pt x="403779" y="739684"/>
                    <a:pt x="502588" y="745825"/>
                    <a:pt x="498680" y="736893"/>
                  </a:cubicBezTo>
                  <a:cubicBezTo>
                    <a:pt x="494772" y="727961"/>
                    <a:pt x="427784" y="698933"/>
                    <a:pt x="391498" y="690001"/>
                  </a:cubicBezTo>
                  <a:cubicBezTo>
                    <a:pt x="355212" y="681069"/>
                    <a:pt x="315577" y="693909"/>
                    <a:pt x="280966" y="683302"/>
                  </a:cubicBezTo>
                  <a:cubicBezTo>
                    <a:pt x="246355" y="672695"/>
                    <a:pt x="214535" y="641433"/>
                    <a:pt x="183832" y="626361"/>
                  </a:cubicBezTo>
                  <a:cubicBezTo>
                    <a:pt x="153129" y="611289"/>
                    <a:pt x="107352" y="595658"/>
                    <a:pt x="96746" y="592867"/>
                  </a:cubicBezTo>
                  <a:cubicBezTo>
                    <a:pt x="86139" y="590076"/>
                    <a:pt x="119635" y="614080"/>
                    <a:pt x="120193" y="609614"/>
                  </a:cubicBezTo>
                  <a:cubicBezTo>
                    <a:pt x="120751" y="605148"/>
                    <a:pt x="115169" y="584493"/>
                    <a:pt x="100096" y="566071"/>
                  </a:cubicBezTo>
                  <a:cubicBezTo>
                    <a:pt x="85023" y="547649"/>
                    <a:pt x="45388" y="518621"/>
                    <a:pt x="29757" y="499082"/>
                  </a:cubicBezTo>
                  <a:cubicBezTo>
                    <a:pt x="14126" y="479543"/>
                    <a:pt x="-12111" y="461121"/>
                    <a:pt x="6311" y="448840"/>
                  </a:cubicBezTo>
                  <a:cubicBezTo>
                    <a:pt x="24733" y="436559"/>
                    <a:pt x="122984" y="441583"/>
                    <a:pt x="140289" y="425394"/>
                  </a:cubicBezTo>
                  <a:cubicBezTo>
                    <a:pt x="157594" y="409205"/>
                    <a:pt x="106794" y="365104"/>
                    <a:pt x="110144" y="351706"/>
                  </a:cubicBezTo>
                  <a:cubicBezTo>
                    <a:pt x="113493" y="338308"/>
                    <a:pt x="155362" y="351706"/>
                    <a:pt x="160386" y="345007"/>
                  </a:cubicBezTo>
                  <a:cubicBezTo>
                    <a:pt x="165410" y="338308"/>
                    <a:pt x="126333" y="328818"/>
                    <a:pt x="140289" y="311513"/>
                  </a:cubicBezTo>
                  <a:cubicBezTo>
                    <a:pt x="154245" y="294208"/>
                    <a:pt x="224026" y="250106"/>
                    <a:pt x="244122" y="241174"/>
                  </a:cubicBezTo>
                  <a:cubicBezTo>
                    <a:pt x="264218" y="232242"/>
                    <a:pt x="258078" y="265737"/>
                    <a:pt x="260869" y="257922"/>
                  </a:cubicBezTo>
                  <a:cubicBezTo>
                    <a:pt x="263660" y="250107"/>
                    <a:pt x="245796" y="204889"/>
                    <a:pt x="260869" y="194282"/>
                  </a:cubicBezTo>
                  <a:cubicBezTo>
                    <a:pt x="275942" y="183675"/>
                    <a:pt x="339024" y="200981"/>
                    <a:pt x="351305" y="194282"/>
                  </a:cubicBezTo>
                  <a:cubicBezTo>
                    <a:pt x="363586" y="187583"/>
                    <a:pt x="303854" y="134550"/>
                    <a:pt x="331208" y="1306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DEEDC35B-CCE6-2799-2C78-D1C296454180}"/>
                </a:ext>
              </a:extLst>
            </p:cNvPr>
            <p:cNvSpPr/>
            <p:nvPr/>
          </p:nvSpPr>
          <p:spPr>
            <a:xfrm>
              <a:off x="2323603" y="10232322"/>
              <a:ext cx="1609297" cy="1434370"/>
            </a:xfrm>
            <a:custGeom>
              <a:avLst/>
              <a:gdLst>
                <a:gd name="connsiteX0" fmla="*/ 1236863 w 1609297"/>
                <a:gd name="connsiteY0" fmla="*/ 30394 h 1434370"/>
                <a:gd name="connsiteX1" fmla="*/ 1049294 w 1609297"/>
                <a:gd name="connsiteY1" fmla="*/ 197867 h 1434370"/>
                <a:gd name="connsiteX2" fmla="*/ 968907 w 1609297"/>
                <a:gd name="connsiteY2" fmla="*/ 161023 h 1434370"/>
                <a:gd name="connsiteX3" fmla="*/ 952160 w 1609297"/>
                <a:gd name="connsiteY3" fmla="*/ 217964 h 1434370"/>
                <a:gd name="connsiteX4" fmla="*/ 868423 w 1609297"/>
                <a:gd name="connsiteY4" fmla="*/ 174421 h 1434370"/>
                <a:gd name="connsiteX5" fmla="*/ 684204 w 1609297"/>
                <a:gd name="connsiteY5" fmla="*/ 191168 h 1434370"/>
                <a:gd name="connsiteX6" fmla="*/ 700951 w 1609297"/>
                <a:gd name="connsiteY6" fmla="*/ 258157 h 1434370"/>
                <a:gd name="connsiteX7" fmla="*/ 680854 w 1609297"/>
                <a:gd name="connsiteY7" fmla="*/ 295001 h 1434370"/>
                <a:gd name="connsiteX8" fmla="*/ 660757 w 1609297"/>
                <a:gd name="connsiteY8" fmla="*/ 385436 h 1434370"/>
                <a:gd name="connsiteX9" fmla="*/ 607166 w 1609297"/>
                <a:gd name="connsiteY9" fmla="*/ 442377 h 1434370"/>
                <a:gd name="connsiteX10" fmla="*/ 640661 w 1609297"/>
                <a:gd name="connsiteY10" fmla="*/ 455775 h 1434370"/>
                <a:gd name="connsiteX11" fmla="*/ 546876 w 1609297"/>
                <a:gd name="connsiteY11" fmla="*/ 506016 h 1434370"/>
                <a:gd name="connsiteX12" fmla="*/ 587070 w 1609297"/>
                <a:gd name="connsiteY12" fmla="*/ 562957 h 1434370"/>
                <a:gd name="connsiteX13" fmla="*/ 556924 w 1609297"/>
                <a:gd name="connsiteY13" fmla="*/ 616548 h 1434370"/>
                <a:gd name="connsiteX14" fmla="*/ 570322 w 1609297"/>
                <a:gd name="connsiteY14" fmla="*/ 676838 h 1434370"/>
                <a:gd name="connsiteX15" fmla="*/ 483237 w 1609297"/>
                <a:gd name="connsiteY15" fmla="*/ 780671 h 1434370"/>
                <a:gd name="connsiteX16" fmla="*/ 516731 w 1609297"/>
                <a:gd name="connsiteY16" fmla="*/ 794069 h 1434370"/>
                <a:gd name="connsiteX17" fmla="*/ 453092 w 1609297"/>
                <a:gd name="connsiteY17" fmla="*/ 871107 h 1434370"/>
                <a:gd name="connsiteX18" fmla="*/ 469839 w 1609297"/>
                <a:gd name="connsiteY18" fmla="*/ 901252 h 1434370"/>
                <a:gd name="connsiteX19" fmla="*/ 386102 w 1609297"/>
                <a:gd name="connsiteY19" fmla="*/ 1018482 h 1434370"/>
                <a:gd name="connsiteX20" fmla="*/ 151641 w 1609297"/>
                <a:gd name="connsiteY20" fmla="*/ 1293137 h 1434370"/>
                <a:gd name="connsiteX21" fmla="*/ 134894 w 1609297"/>
                <a:gd name="connsiteY21" fmla="*/ 1360126 h 1434370"/>
                <a:gd name="connsiteX22" fmla="*/ 104749 w 1609297"/>
                <a:gd name="connsiteY22" fmla="*/ 1273041 h 1434370"/>
                <a:gd name="connsiteX23" fmla="*/ 47808 w 1609297"/>
                <a:gd name="connsiteY23" fmla="*/ 1333331 h 1434370"/>
                <a:gd name="connsiteX24" fmla="*/ 14313 w 1609297"/>
                <a:gd name="connsiteY24" fmla="*/ 1376874 h 1434370"/>
                <a:gd name="connsiteX25" fmla="*/ 295667 w 1609297"/>
                <a:gd name="connsiteY25" fmla="*/ 1433814 h 1434370"/>
                <a:gd name="connsiteX26" fmla="*/ 459790 w 1609297"/>
                <a:gd name="connsiteY26" fmla="*/ 1340030 h 1434370"/>
                <a:gd name="connsiteX27" fmla="*/ 486586 w 1609297"/>
                <a:gd name="connsiteY27" fmla="*/ 1360126 h 1434370"/>
                <a:gd name="connsiteX28" fmla="*/ 721048 w 1609297"/>
                <a:gd name="connsiteY28" fmla="*/ 1175907 h 1434370"/>
                <a:gd name="connsiteX29" fmla="*/ 741144 w 1609297"/>
                <a:gd name="connsiteY29" fmla="*/ 1179256 h 1434370"/>
                <a:gd name="connsiteX30" fmla="*/ 794735 w 1609297"/>
                <a:gd name="connsiteY30" fmla="*/ 1139063 h 1434370"/>
                <a:gd name="connsiteX31" fmla="*/ 875122 w 1609297"/>
                <a:gd name="connsiteY31" fmla="*/ 1112267 h 1434370"/>
                <a:gd name="connsiteX32" fmla="*/ 901918 w 1609297"/>
                <a:gd name="connsiteY32" fmla="*/ 1055326 h 1434370"/>
                <a:gd name="connsiteX33" fmla="*/ 965557 w 1609297"/>
                <a:gd name="connsiteY33" fmla="*/ 1028531 h 1434370"/>
                <a:gd name="connsiteX34" fmla="*/ 958859 w 1609297"/>
                <a:gd name="connsiteY34" fmla="*/ 958192 h 1434370"/>
                <a:gd name="connsiteX35" fmla="*/ 935412 w 1609297"/>
                <a:gd name="connsiteY35" fmla="*/ 917999 h 1434370"/>
                <a:gd name="connsiteX36" fmla="*/ 968907 w 1609297"/>
                <a:gd name="connsiteY36" fmla="*/ 753876 h 1434370"/>
                <a:gd name="connsiteX37" fmla="*/ 945461 w 1609297"/>
                <a:gd name="connsiteY37" fmla="*/ 804118 h 1434370"/>
                <a:gd name="connsiteX38" fmla="*/ 1032546 w 1609297"/>
                <a:gd name="connsiteY38" fmla="*/ 737129 h 1434370"/>
                <a:gd name="connsiteX39" fmla="*/ 1029197 w 1609297"/>
                <a:gd name="connsiteY39" fmla="*/ 676838 h 1434370"/>
                <a:gd name="connsiteX40" fmla="*/ 1136379 w 1609297"/>
                <a:gd name="connsiteY40" fmla="*/ 650043 h 1434370"/>
                <a:gd name="connsiteX41" fmla="*/ 1122982 w 1609297"/>
                <a:gd name="connsiteY41" fmla="*/ 609849 h 1434370"/>
                <a:gd name="connsiteX42" fmla="*/ 1186621 w 1609297"/>
                <a:gd name="connsiteY42" fmla="*/ 586403 h 1434370"/>
                <a:gd name="connsiteX43" fmla="*/ 1169874 w 1609297"/>
                <a:gd name="connsiteY43" fmla="*/ 566307 h 1434370"/>
                <a:gd name="connsiteX44" fmla="*/ 1263659 w 1609297"/>
                <a:gd name="connsiteY44" fmla="*/ 522764 h 1434370"/>
                <a:gd name="connsiteX45" fmla="*/ 1256960 w 1609297"/>
                <a:gd name="connsiteY45" fmla="*/ 465823 h 1434370"/>
                <a:gd name="connsiteX46" fmla="*/ 1283755 w 1609297"/>
                <a:gd name="connsiteY46" fmla="*/ 395485 h 1434370"/>
                <a:gd name="connsiteX47" fmla="*/ 1598604 w 1609297"/>
                <a:gd name="connsiteY47" fmla="*/ 130878 h 1434370"/>
                <a:gd name="connsiteX48" fmla="*/ 1534964 w 1609297"/>
                <a:gd name="connsiteY48" fmla="*/ 130878 h 1434370"/>
                <a:gd name="connsiteX49" fmla="*/ 1528265 w 1609297"/>
                <a:gd name="connsiteY49" fmla="*/ 6948 h 1434370"/>
                <a:gd name="connsiteX50" fmla="*/ 1236863 w 1609297"/>
                <a:gd name="connsiteY50" fmla="*/ 30394 h 143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09297" h="1434370">
                  <a:moveTo>
                    <a:pt x="1236863" y="30394"/>
                  </a:moveTo>
                  <a:cubicBezTo>
                    <a:pt x="1157034" y="62214"/>
                    <a:pt x="1093953" y="176096"/>
                    <a:pt x="1049294" y="197867"/>
                  </a:cubicBezTo>
                  <a:cubicBezTo>
                    <a:pt x="1004635" y="219638"/>
                    <a:pt x="985096" y="157674"/>
                    <a:pt x="968907" y="161023"/>
                  </a:cubicBezTo>
                  <a:cubicBezTo>
                    <a:pt x="952718" y="164372"/>
                    <a:pt x="968907" y="215731"/>
                    <a:pt x="952160" y="217964"/>
                  </a:cubicBezTo>
                  <a:cubicBezTo>
                    <a:pt x="935413" y="220197"/>
                    <a:pt x="913082" y="178887"/>
                    <a:pt x="868423" y="174421"/>
                  </a:cubicBezTo>
                  <a:cubicBezTo>
                    <a:pt x="823764" y="169955"/>
                    <a:pt x="712116" y="177212"/>
                    <a:pt x="684204" y="191168"/>
                  </a:cubicBezTo>
                  <a:cubicBezTo>
                    <a:pt x="656292" y="205124"/>
                    <a:pt x="701509" y="240852"/>
                    <a:pt x="700951" y="258157"/>
                  </a:cubicBezTo>
                  <a:cubicBezTo>
                    <a:pt x="700393" y="275462"/>
                    <a:pt x="687553" y="273788"/>
                    <a:pt x="680854" y="295001"/>
                  </a:cubicBezTo>
                  <a:cubicBezTo>
                    <a:pt x="674155" y="316214"/>
                    <a:pt x="673038" y="360873"/>
                    <a:pt x="660757" y="385436"/>
                  </a:cubicBezTo>
                  <a:cubicBezTo>
                    <a:pt x="648476" y="409999"/>
                    <a:pt x="610515" y="430654"/>
                    <a:pt x="607166" y="442377"/>
                  </a:cubicBezTo>
                  <a:cubicBezTo>
                    <a:pt x="603817" y="454100"/>
                    <a:pt x="650709" y="445169"/>
                    <a:pt x="640661" y="455775"/>
                  </a:cubicBezTo>
                  <a:cubicBezTo>
                    <a:pt x="630613" y="466382"/>
                    <a:pt x="555808" y="488152"/>
                    <a:pt x="546876" y="506016"/>
                  </a:cubicBezTo>
                  <a:cubicBezTo>
                    <a:pt x="537944" y="523880"/>
                    <a:pt x="585395" y="544535"/>
                    <a:pt x="587070" y="562957"/>
                  </a:cubicBezTo>
                  <a:cubicBezTo>
                    <a:pt x="588745" y="581379"/>
                    <a:pt x="559715" y="597568"/>
                    <a:pt x="556924" y="616548"/>
                  </a:cubicBezTo>
                  <a:cubicBezTo>
                    <a:pt x="554133" y="635528"/>
                    <a:pt x="582603" y="649484"/>
                    <a:pt x="570322" y="676838"/>
                  </a:cubicBezTo>
                  <a:cubicBezTo>
                    <a:pt x="558041" y="704192"/>
                    <a:pt x="492169" y="761133"/>
                    <a:pt x="483237" y="780671"/>
                  </a:cubicBezTo>
                  <a:cubicBezTo>
                    <a:pt x="474305" y="800209"/>
                    <a:pt x="521755" y="778996"/>
                    <a:pt x="516731" y="794069"/>
                  </a:cubicBezTo>
                  <a:cubicBezTo>
                    <a:pt x="511707" y="809142"/>
                    <a:pt x="460907" y="853243"/>
                    <a:pt x="453092" y="871107"/>
                  </a:cubicBezTo>
                  <a:cubicBezTo>
                    <a:pt x="445277" y="888971"/>
                    <a:pt x="481004" y="876690"/>
                    <a:pt x="469839" y="901252"/>
                  </a:cubicBezTo>
                  <a:cubicBezTo>
                    <a:pt x="458674" y="925815"/>
                    <a:pt x="439135" y="953168"/>
                    <a:pt x="386102" y="1018482"/>
                  </a:cubicBezTo>
                  <a:cubicBezTo>
                    <a:pt x="333069" y="1083796"/>
                    <a:pt x="193509" y="1236196"/>
                    <a:pt x="151641" y="1293137"/>
                  </a:cubicBezTo>
                  <a:cubicBezTo>
                    <a:pt x="109773" y="1350078"/>
                    <a:pt x="142709" y="1363475"/>
                    <a:pt x="134894" y="1360126"/>
                  </a:cubicBezTo>
                  <a:cubicBezTo>
                    <a:pt x="127079" y="1356777"/>
                    <a:pt x="119263" y="1277507"/>
                    <a:pt x="104749" y="1273041"/>
                  </a:cubicBezTo>
                  <a:cubicBezTo>
                    <a:pt x="90235" y="1268575"/>
                    <a:pt x="62881" y="1316026"/>
                    <a:pt x="47808" y="1333331"/>
                  </a:cubicBezTo>
                  <a:cubicBezTo>
                    <a:pt x="32735" y="1350637"/>
                    <a:pt x="-26997" y="1360127"/>
                    <a:pt x="14313" y="1376874"/>
                  </a:cubicBezTo>
                  <a:cubicBezTo>
                    <a:pt x="55623" y="1393621"/>
                    <a:pt x="221421" y="1439955"/>
                    <a:pt x="295667" y="1433814"/>
                  </a:cubicBezTo>
                  <a:cubicBezTo>
                    <a:pt x="369913" y="1427673"/>
                    <a:pt x="427970" y="1352311"/>
                    <a:pt x="459790" y="1340030"/>
                  </a:cubicBezTo>
                  <a:cubicBezTo>
                    <a:pt x="491610" y="1327749"/>
                    <a:pt x="443043" y="1387480"/>
                    <a:pt x="486586" y="1360126"/>
                  </a:cubicBezTo>
                  <a:cubicBezTo>
                    <a:pt x="530129" y="1332772"/>
                    <a:pt x="678622" y="1206052"/>
                    <a:pt x="721048" y="1175907"/>
                  </a:cubicBezTo>
                  <a:cubicBezTo>
                    <a:pt x="763474" y="1145762"/>
                    <a:pt x="728863" y="1185397"/>
                    <a:pt x="741144" y="1179256"/>
                  </a:cubicBezTo>
                  <a:cubicBezTo>
                    <a:pt x="753425" y="1173115"/>
                    <a:pt x="772405" y="1150228"/>
                    <a:pt x="794735" y="1139063"/>
                  </a:cubicBezTo>
                  <a:cubicBezTo>
                    <a:pt x="817065" y="1127898"/>
                    <a:pt x="857258" y="1126223"/>
                    <a:pt x="875122" y="1112267"/>
                  </a:cubicBezTo>
                  <a:cubicBezTo>
                    <a:pt x="892986" y="1098311"/>
                    <a:pt x="886845" y="1069282"/>
                    <a:pt x="901918" y="1055326"/>
                  </a:cubicBezTo>
                  <a:cubicBezTo>
                    <a:pt x="916990" y="1041370"/>
                    <a:pt x="956067" y="1044720"/>
                    <a:pt x="965557" y="1028531"/>
                  </a:cubicBezTo>
                  <a:cubicBezTo>
                    <a:pt x="975047" y="1012342"/>
                    <a:pt x="963883" y="976614"/>
                    <a:pt x="958859" y="958192"/>
                  </a:cubicBezTo>
                  <a:cubicBezTo>
                    <a:pt x="953835" y="939770"/>
                    <a:pt x="933737" y="952052"/>
                    <a:pt x="935412" y="917999"/>
                  </a:cubicBezTo>
                  <a:cubicBezTo>
                    <a:pt x="937087" y="883946"/>
                    <a:pt x="967232" y="772856"/>
                    <a:pt x="968907" y="753876"/>
                  </a:cubicBezTo>
                  <a:cubicBezTo>
                    <a:pt x="970582" y="734896"/>
                    <a:pt x="934854" y="806909"/>
                    <a:pt x="945461" y="804118"/>
                  </a:cubicBezTo>
                  <a:cubicBezTo>
                    <a:pt x="956067" y="801327"/>
                    <a:pt x="1018590" y="758342"/>
                    <a:pt x="1032546" y="737129"/>
                  </a:cubicBezTo>
                  <a:cubicBezTo>
                    <a:pt x="1046502" y="715916"/>
                    <a:pt x="1011892" y="691352"/>
                    <a:pt x="1029197" y="676838"/>
                  </a:cubicBezTo>
                  <a:cubicBezTo>
                    <a:pt x="1046502" y="662324"/>
                    <a:pt x="1120748" y="661208"/>
                    <a:pt x="1136379" y="650043"/>
                  </a:cubicBezTo>
                  <a:cubicBezTo>
                    <a:pt x="1152010" y="638878"/>
                    <a:pt x="1114608" y="620456"/>
                    <a:pt x="1122982" y="609849"/>
                  </a:cubicBezTo>
                  <a:cubicBezTo>
                    <a:pt x="1131356" y="599242"/>
                    <a:pt x="1186621" y="586403"/>
                    <a:pt x="1186621" y="586403"/>
                  </a:cubicBezTo>
                  <a:cubicBezTo>
                    <a:pt x="1194436" y="579146"/>
                    <a:pt x="1157034" y="576913"/>
                    <a:pt x="1169874" y="566307"/>
                  </a:cubicBezTo>
                  <a:cubicBezTo>
                    <a:pt x="1182714" y="555701"/>
                    <a:pt x="1249145" y="539511"/>
                    <a:pt x="1263659" y="522764"/>
                  </a:cubicBezTo>
                  <a:cubicBezTo>
                    <a:pt x="1278173" y="506017"/>
                    <a:pt x="1253611" y="487036"/>
                    <a:pt x="1256960" y="465823"/>
                  </a:cubicBezTo>
                  <a:cubicBezTo>
                    <a:pt x="1260309" y="444610"/>
                    <a:pt x="1226814" y="451309"/>
                    <a:pt x="1283755" y="395485"/>
                  </a:cubicBezTo>
                  <a:cubicBezTo>
                    <a:pt x="1340696" y="339661"/>
                    <a:pt x="1556736" y="174979"/>
                    <a:pt x="1598604" y="130878"/>
                  </a:cubicBezTo>
                  <a:cubicBezTo>
                    <a:pt x="1640472" y="86777"/>
                    <a:pt x="1546687" y="151533"/>
                    <a:pt x="1534964" y="130878"/>
                  </a:cubicBezTo>
                  <a:cubicBezTo>
                    <a:pt x="1523241" y="110223"/>
                    <a:pt x="1572924" y="20346"/>
                    <a:pt x="1528265" y="6948"/>
                  </a:cubicBezTo>
                  <a:cubicBezTo>
                    <a:pt x="1483606" y="-6450"/>
                    <a:pt x="1316692" y="-1426"/>
                    <a:pt x="1236863" y="30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C79D430-7927-8D3E-C442-912F84559C02}"/>
                </a:ext>
              </a:extLst>
            </p:cNvPr>
            <p:cNvSpPr/>
            <p:nvPr/>
          </p:nvSpPr>
          <p:spPr>
            <a:xfrm>
              <a:off x="2689496" y="10711249"/>
              <a:ext cx="275714" cy="566375"/>
            </a:xfrm>
            <a:custGeom>
              <a:avLst/>
              <a:gdLst>
                <a:gd name="connsiteX0" fmla="*/ 274768 w 275714"/>
                <a:gd name="connsiteY0" fmla="*/ 294 h 566375"/>
                <a:gd name="connsiteX1" fmla="*/ 144139 w 275714"/>
                <a:gd name="connsiteY1" fmla="*/ 181164 h 566375"/>
                <a:gd name="connsiteX2" fmla="*/ 197730 w 275714"/>
                <a:gd name="connsiteY2" fmla="*/ 147670 h 566375"/>
                <a:gd name="connsiteX3" fmla="*/ 154188 w 275714"/>
                <a:gd name="connsiteY3" fmla="*/ 238105 h 566375"/>
                <a:gd name="connsiteX4" fmla="*/ 180983 w 275714"/>
                <a:gd name="connsiteY4" fmla="*/ 201261 h 566375"/>
                <a:gd name="connsiteX5" fmla="*/ 134091 w 275714"/>
                <a:gd name="connsiteY5" fmla="*/ 301744 h 566375"/>
                <a:gd name="connsiteX6" fmla="*/ 154188 w 275714"/>
                <a:gd name="connsiteY6" fmla="*/ 315142 h 566375"/>
                <a:gd name="connsiteX7" fmla="*/ 57053 w 275714"/>
                <a:gd name="connsiteY7" fmla="*/ 429024 h 566375"/>
                <a:gd name="connsiteX8" fmla="*/ 103946 w 275714"/>
                <a:gd name="connsiteY8" fmla="*/ 395529 h 566375"/>
                <a:gd name="connsiteX9" fmla="*/ 113 w 275714"/>
                <a:gd name="connsiteY9" fmla="*/ 566351 h 566375"/>
                <a:gd name="connsiteX10" fmla="*/ 127392 w 275714"/>
                <a:gd name="connsiteY10" fmla="*/ 382131 h 566375"/>
                <a:gd name="connsiteX11" fmla="*/ 227875 w 275714"/>
                <a:gd name="connsiteY11" fmla="*/ 117525 h 566375"/>
                <a:gd name="connsiteX12" fmla="*/ 204429 w 275714"/>
                <a:gd name="connsiteY12" fmla="*/ 137621 h 566375"/>
                <a:gd name="connsiteX13" fmla="*/ 274768 w 275714"/>
                <a:gd name="connsiteY13" fmla="*/ 294 h 56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714" h="566375">
                  <a:moveTo>
                    <a:pt x="274768" y="294"/>
                  </a:moveTo>
                  <a:cubicBezTo>
                    <a:pt x="264720" y="7551"/>
                    <a:pt x="156979" y="156601"/>
                    <a:pt x="144139" y="181164"/>
                  </a:cubicBezTo>
                  <a:cubicBezTo>
                    <a:pt x="131299" y="205727"/>
                    <a:pt x="196055" y="138180"/>
                    <a:pt x="197730" y="147670"/>
                  </a:cubicBezTo>
                  <a:cubicBezTo>
                    <a:pt x="199405" y="157160"/>
                    <a:pt x="156979" y="229173"/>
                    <a:pt x="154188" y="238105"/>
                  </a:cubicBezTo>
                  <a:cubicBezTo>
                    <a:pt x="151397" y="247037"/>
                    <a:pt x="184332" y="190655"/>
                    <a:pt x="180983" y="201261"/>
                  </a:cubicBezTo>
                  <a:cubicBezTo>
                    <a:pt x="177634" y="211867"/>
                    <a:pt x="138557" y="282764"/>
                    <a:pt x="134091" y="301744"/>
                  </a:cubicBezTo>
                  <a:cubicBezTo>
                    <a:pt x="129625" y="320724"/>
                    <a:pt x="167028" y="293929"/>
                    <a:pt x="154188" y="315142"/>
                  </a:cubicBezTo>
                  <a:cubicBezTo>
                    <a:pt x="141348" y="336355"/>
                    <a:pt x="65427" y="415626"/>
                    <a:pt x="57053" y="429024"/>
                  </a:cubicBezTo>
                  <a:cubicBezTo>
                    <a:pt x="48679" y="442422"/>
                    <a:pt x="113436" y="372641"/>
                    <a:pt x="103946" y="395529"/>
                  </a:cubicBezTo>
                  <a:cubicBezTo>
                    <a:pt x="94456" y="418417"/>
                    <a:pt x="-3795" y="568584"/>
                    <a:pt x="113" y="566351"/>
                  </a:cubicBezTo>
                  <a:cubicBezTo>
                    <a:pt x="4021" y="564118"/>
                    <a:pt x="89432" y="456935"/>
                    <a:pt x="127392" y="382131"/>
                  </a:cubicBezTo>
                  <a:cubicBezTo>
                    <a:pt x="165352" y="307327"/>
                    <a:pt x="215035" y="158277"/>
                    <a:pt x="227875" y="117525"/>
                  </a:cubicBezTo>
                  <a:cubicBezTo>
                    <a:pt x="240714" y="76773"/>
                    <a:pt x="197172" y="153252"/>
                    <a:pt x="204429" y="137621"/>
                  </a:cubicBezTo>
                  <a:cubicBezTo>
                    <a:pt x="211686" y="121990"/>
                    <a:pt x="284816" y="-6963"/>
                    <a:pt x="274768" y="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64A86387-8C8E-FED7-1A2A-387E8F0677B6}"/>
                </a:ext>
              </a:extLst>
            </p:cNvPr>
            <p:cNvSpPr/>
            <p:nvPr/>
          </p:nvSpPr>
          <p:spPr>
            <a:xfrm>
              <a:off x="2582359" y="11373846"/>
              <a:ext cx="472404" cy="561607"/>
            </a:xfrm>
            <a:custGeom>
              <a:avLst/>
              <a:gdLst>
                <a:gd name="connsiteX0" fmla="*/ 472340 w 472404"/>
                <a:gd name="connsiteY0" fmla="*/ 888 h 561607"/>
                <a:gd name="connsiteX1" fmla="*/ 221131 w 472404"/>
                <a:gd name="connsiteY1" fmla="*/ 282242 h 561607"/>
                <a:gd name="connsiteX2" fmla="*/ 318265 w 472404"/>
                <a:gd name="connsiteY2" fmla="*/ 201855 h 561607"/>
                <a:gd name="connsiteX3" fmla="*/ 140744 w 472404"/>
                <a:gd name="connsiteY3" fmla="*/ 386075 h 561607"/>
                <a:gd name="connsiteX4" fmla="*/ 10116 w 472404"/>
                <a:gd name="connsiteY4" fmla="*/ 553547 h 561607"/>
                <a:gd name="connsiteX5" fmla="*/ 26863 w 472404"/>
                <a:gd name="connsiteY5" fmla="*/ 510005 h 561607"/>
                <a:gd name="connsiteX6" fmla="*/ 170889 w 472404"/>
                <a:gd name="connsiteY6" fmla="*/ 292290 h 561607"/>
                <a:gd name="connsiteX7" fmla="*/ 134045 w 472404"/>
                <a:gd name="connsiteY7" fmla="*/ 365978 h 561607"/>
                <a:gd name="connsiteX8" fmla="*/ 268023 w 472404"/>
                <a:gd name="connsiteY8" fmla="*/ 171710 h 561607"/>
                <a:gd name="connsiteX9" fmla="*/ 194336 w 472404"/>
                <a:gd name="connsiteY9" fmla="*/ 191807 h 561607"/>
                <a:gd name="connsiteX10" fmla="*/ 472340 w 472404"/>
                <a:gd name="connsiteY10" fmla="*/ 888 h 56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404" h="561607">
                  <a:moveTo>
                    <a:pt x="472340" y="888"/>
                  </a:moveTo>
                  <a:cubicBezTo>
                    <a:pt x="476806" y="15960"/>
                    <a:pt x="246810" y="248748"/>
                    <a:pt x="221131" y="282242"/>
                  </a:cubicBezTo>
                  <a:cubicBezTo>
                    <a:pt x="195452" y="315736"/>
                    <a:pt x="331663" y="184550"/>
                    <a:pt x="318265" y="201855"/>
                  </a:cubicBezTo>
                  <a:cubicBezTo>
                    <a:pt x="304867" y="219161"/>
                    <a:pt x="192102" y="327460"/>
                    <a:pt x="140744" y="386075"/>
                  </a:cubicBezTo>
                  <a:cubicBezTo>
                    <a:pt x="89386" y="444690"/>
                    <a:pt x="29096" y="532892"/>
                    <a:pt x="10116" y="553547"/>
                  </a:cubicBezTo>
                  <a:cubicBezTo>
                    <a:pt x="-8864" y="574202"/>
                    <a:pt x="68" y="553548"/>
                    <a:pt x="26863" y="510005"/>
                  </a:cubicBezTo>
                  <a:cubicBezTo>
                    <a:pt x="53658" y="466462"/>
                    <a:pt x="153025" y="316294"/>
                    <a:pt x="170889" y="292290"/>
                  </a:cubicBezTo>
                  <a:cubicBezTo>
                    <a:pt x="188753" y="268286"/>
                    <a:pt x="117856" y="386075"/>
                    <a:pt x="134045" y="365978"/>
                  </a:cubicBezTo>
                  <a:cubicBezTo>
                    <a:pt x="150234" y="345881"/>
                    <a:pt x="257975" y="200738"/>
                    <a:pt x="268023" y="171710"/>
                  </a:cubicBezTo>
                  <a:cubicBezTo>
                    <a:pt x="278071" y="142682"/>
                    <a:pt x="159167" y="216370"/>
                    <a:pt x="194336" y="191807"/>
                  </a:cubicBezTo>
                  <a:cubicBezTo>
                    <a:pt x="229505" y="167244"/>
                    <a:pt x="467874" y="-14184"/>
                    <a:pt x="472340" y="8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B863F0D-D8C9-5D2A-867B-029FDF06B2D8}"/>
                </a:ext>
              </a:extLst>
            </p:cNvPr>
            <p:cNvSpPr/>
            <p:nvPr/>
          </p:nvSpPr>
          <p:spPr>
            <a:xfrm>
              <a:off x="2595060" y="11462420"/>
              <a:ext cx="331885" cy="374549"/>
            </a:xfrm>
            <a:custGeom>
              <a:avLst/>
              <a:gdLst>
                <a:gd name="connsiteX0" fmla="*/ 248624 w 331885"/>
                <a:gd name="connsiteY0" fmla="*/ 79787 h 374549"/>
                <a:gd name="connsiteX1" fmla="*/ 107947 w 331885"/>
                <a:gd name="connsiteY1" fmla="*/ 217114 h 374549"/>
                <a:gd name="connsiteX2" fmla="*/ 57705 w 331885"/>
                <a:gd name="connsiteY2" fmla="*/ 267356 h 374549"/>
                <a:gd name="connsiteX3" fmla="*/ 764 w 331885"/>
                <a:gd name="connsiteY3" fmla="*/ 374538 h 374549"/>
                <a:gd name="connsiteX4" fmla="*/ 101248 w 331885"/>
                <a:gd name="connsiteY4" fmla="*/ 260657 h 374549"/>
                <a:gd name="connsiteX5" fmla="*/ 44307 w 331885"/>
                <a:gd name="connsiteY5" fmla="*/ 307549 h 374549"/>
                <a:gd name="connsiteX6" fmla="*/ 168237 w 331885"/>
                <a:gd name="connsiteY6" fmla="*/ 197017 h 374549"/>
                <a:gd name="connsiteX7" fmla="*/ 138092 w 331885"/>
                <a:gd name="connsiteY7" fmla="*/ 247259 h 374549"/>
                <a:gd name="connsiteX8" fmla="*/ 329010 w 331885"/>
                <a:gd name="connsiteY8" fmla="*/ 6099 h 374549"/>
                <a:gd name="connsiteX9" fmla="*/ 248624 w 331885"/>
                <a:gd name="connsiteY9" fmla="*/ 79787 h 37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885" h="374549">
                  <a:moveTo>
                    <a:pt x="248624" y="79787"/>
                  </a:moveTo>
                  <a:cubicBezTo>
                    <a:pt x="211780" y="114956"/>
                    <a:pt x="139767" y="185853"/>
                    <a:pt x="107947" y="217114"/>
                  </a:cubicBezTo>
                  <a:cubicBezTo>
                    <a:pt x="76127" y="248375"/>
                    <a:pt x="75569" y="241119"/>
                    <a:pt x="57705" y="267356"/>
                  </a:cubicBezTo>
                  <a:cubicBezTo>
                    <a:pt x="39841" y="293593"/>
                    <a:pt x="-6493" y="375654"/>
                    <a:pt x="764" y="374538"/>
                  </a:cubicBezTo>
                  <a:cubicBezTo>
                    <a:pt x="8021" y="373422"/>
                    <a:pt x="93991" y="271822"/>
                    <a:pt x="101248" y="260657"/>
                  </a:cubicBezTo>
                  <a:cubicBezTo>
                    <a:pt x="108505" y="249492"/>
                    <a:pt x="33142" y="318156"/>
                    <a:pt x="44307" y="307549"/>
                  </a:cubicBezTo>
                  <a:cubicBezTo>
                    <a:pt x="55472" y="296942"/>
                    <a:pt x="152606" y="207065"/>
                    <a:pt x="168237" y="197017"/>
                  </a:cubicBezTo>
                  <a:cubicBezTo>
                    <a:pt x="183868" y="186969"/>
                    <a:pt x="111296" y="279079"/>
                    <a:pt x="138092" y="247259"/>
                  </a:cubicBezTo>
                  <a:cubicBezTo>
                    <a:pt x="164887" y="215439"/>
                    <a:pt x="312263" y="32336"/>
                    <a:pt x="329010" y="6099"/>
                  </a:cubicBezTo>
                  <a:cubicBezTo>
                    <a:pt x="345757" y="-20138"/>
                    <a:pt x="285468" y="44618"/>
                    <a:pt x="248624" y="797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295CC901-2F10-10D0-C237-F294645D9BCB}"/>
                </a:ext>
              </a:extLst>
            </p:cNvPr>
            <p:cNvSpPr/>
            <p:nvPr/>
          </p:nvSpPr>
          <p:spPr>
            <a:xfrm>
              <a:off x="2262675" y="11531226"/>
              <a:ext cx="484228" cy="483255"/>
            </a:xfrm>
            <a:custGeom>
              <a:avLst/>
              <a:gdLst>
                <a:gd name="connsiteX0" fmla="*/ 108736 w 484228"/>
                <a:gd name="connsiteY0" fmla="*/ 932 h 483255"/>
                <a:gd name="connsiteX1" fmla="*/ 21650 w 484228"/>
                <a:gd name="connsiteY1" fmla="*/ 158356 h 483255"/>
                <a:gd name="connsiteX2" fmla="*/ 68543 w 484228"/>
                <a:gd name="connsiteY2" fmla="*/ 98066 h 483255"/>
                <a:gd name="connsiteX3" fmla="*/ 1554 w 484228"/>
                <a:gd name="connsiteY3" fmla="*/ 265539 h 483255"/>
                <a:gd name="connsiteX4" fmla="*/ 21650 w 484228"/>
                <a:gd name="connsiteY4" fmla="*/ 218647 h 483255"/>
                <a:gd name="connsiteX5" fmla="*/ 25000 w 484228"/>
                <a:gd name="connsiteY5" fmla="*/ 275587 h 483255"/>
                <a:gd name="connsiteX6" fmla="*/ 35048 w 484228"/>
                <a:gd name="connsiteY6" fmla="*/ 215297 h 483255"/>
                <a:gd name="connsiteX7" fmla="*/ 31699 w 484228"/>
                <a:gd name="connsiteY7" fmla="*/ 396167 h 483255"/>
                <a:gd name="connsiteX8" fmla="*/ 38398 w 484228"/>
                <a:gd name="connsiteY8" fmla="*/ 483253 h 483255"/>
                <a:gd name="connsiteX9" fmla="*/ 71892 w 484228"/>
                <a:gd name="connsiteY9" fmla="*/ 399517 h 483255"/>
                <a:gd name="connsiteX10" fmla="*/ 68543 w 484228"/>
                <a:gd name="connsiteY10" fmla="*/ 466506 h 483255"/>
                <a:gd name="connsiteX11" fmla="*/ 202521 w 484228"/>
                <a:gd name="connsiteY11" fmla="*/ 402866 h 483255"/>
                <a:gd name="connsiteX12" fmla="*/ 112085 w 484228"/>
                <a:gd name="connsiteY12" fmla="*/ 429662 h 483255"/>
                <a:gd name="connsiteX13" fmla="*/ 195822 w 484228"/>
                <a:gd name="connsiteY13" fmla="*/ 436361 h 483255"/>
                <a:gd name="connsiteX14" fmla="*/ 215918 w 484228"/>
                <a:gd name="connsiteY14" fmla="*/ 469855 h 483255"/>
                <a:gd name="connsiteX15" fmla="*/ 296305 w 484228"/>
                <a:gd name="connsiteY15" fmla="*/ 419614 h 483255"/>
                <a:gd name="connsiteX16" fmla="*/ 262811 w 484228"/>
                <a:gd name="connsiteY16" fmla="*/ 409565 h 483255"/>
                <a:gd name="connsiteX17" fmla="*/ 343198 w 484228"/>
                <a:gd name="connsiteY17" fmla="*/ 225345 h 483255"/>
                <a:gd name="connsiteX18" fmla="*/ 299655 w 484228"/>
                <a:gd name="connsiteY18" fmla="*/ 262189 h 483255"/>
                <a:gd name="connsiteX19" fmla="*/ 457079 w 484228"/>
                <a:gd name="connsiteY19" fmla="*/ 148308 h 483255"/>
                <a:gd name="connsiteX20" fmla="*/ 380041 w 484228"/>
                <a:gd name="connsiteY20" fmla="*/ 205249 h 483255"/>
                <a:gd name="connsiteX21" fmla="*/ 483874 w 484228"/>
                <a:gd name="connsiteY21" fmla="*/ 37776 h 483255"/>
                <a:gd name="connsiteX22" fmla="*/ 336499 w 484228"/>
                <a:gd name="connsiteY22" fmla="*/ 118163 h 483255"/>
                <a:gd name="connsiteX23" fmla="*/ 343198 w 484228"/>
                <a:gd name="connsiteY23" fmla="*/ 54523 h 483255"/>
                <a:gd name="connsiteX24" fmla="*/ 192472 w 484228"/>
                <a:gd name="connsiteY24" fmla="*/ 98066 h 483255"/>
                <a:gd name="connsiteX25" fmla="*/ 169026 w 484228"/>
                <a:gd name="connsiteY25" fmla="*/ 4282 h 483255"/>
                <a:gd name="connsiteX26" fmla="*/ 105387 w 484228"/>
                <a:gd name="connsiteY26" fmla="*/ 88018 h 483255"/>
                <a:gd name="connsiteX27" fmla="*/ 108736 w 484228"/>
                <a:gd name="connsiteY27" fmla="*/ 932 h 483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4228" h="483255">
                  <a:moveTo>
                    <a:pt x="108736" y="932"/>
                  </a:moveTo>
                  <a:cubicBezTo>
                    <a:pt x="94780" y="12655"/>
                    <a:pt x="28349" y="142167"/>
                    <a:pt x="21650" y="158356"/>
                  </a:cubicBezTo>
                  <a:cubicBezTo>
                    <a:pt x="14951" y="174545"/>
                    <a:pt x="71892" y="80202"/>
                    <a:pt x="68543" y="98066"/>
                  </a:cubicBezTo>
                  <a:cubicBezTo>
                    <a:pt x="65194" y="115930"/>
                    <a:pt x="9369" y="245442"/>
                    <a:pt x="1554" y="265539"/>
                  </a:cubicBezTo>
                  <a:cubicBezTo>
                    <a:pt x="-6261" y="285636"/>
                    <a:pt x="17742" y="216972"/>
                    <a:pt x="21650" y="218647"/>
                  </a:cubicBezTo>
                  <a:cubicBezTo>
                    <a:pt x="25558" y="220322"/>
                    <a:pt x="22767" y="276145"/>
                    <a:pt x="25000" y="275587"/>
                  </a:cubicBezTo>
                  <a:cubicBezTo>
                    <a:pt x="27233" y="275029"/>
                    <a:pt x="33931" y="195200"/>
                    <a:pt x="35048" y="215297"/>
                  </a:cubicBezTo>
                  <a:cubicBezTo>
                    <a:pt x="36165" y="235394"/>
                    <a:pt x="31141" y="351508"/>
                    <a:pt x="31699" y="396167"/>
                  </a:cubicBezTo>
                  <a:cubicBezTo>
                    <a:pt x="32257" y="440826"/>
                    <a:pt x="31699" y="482695"/>
                    <a:pt x="38398" y="483253"/>
                  </a:cubicBezTo>
                  <a:cubicBezTo>
                    <a:pt x="45097" y="483811"/>
                    <a:pt x="66868" y="402308"/>
                    <a:pt x="71892" y="399517"/>
                  </a:cubicBezTo>
                  <a:cubicBezTo>
                    <a:pt x="76916" y="396726"/>
                    <a:pt x="46772" y="465948"/>
                    <a:pt x="68543" y="466506"/>
                  </a:cubicBezTo>
                  <a:cubicBezTo>
                    <a:pt x="90314" y="467064"/>
                    <a:pt x="195264" y="409007"/>
                    <a:pt x="202521" y="402866"/>
                  </a:cubicBezTo>
                  <a:cubicBezTo>
                    <a:pt x="209778" y="396725"/>
                    <a:pt x="113202" y="424080"/>
                    <a:pt x="112085" y="429662"/>
                  </a:cubicBezTo>
                  <a:cubicBezTo>
                    <a:pt x="110969" y="435245"/>
                    <a:pt x="178517" y="429662"/>
                    <a:pt x="195822" y="436361"/>
                  </a:cubicBezTo>
                  <a:cubicBezTo>
                    <a:pt x="213127" y="443060"/>
                    <a:pt x="199171" y="472646"/>
                    <a:pt x="215918" y="469855"/>
                  </a:cubicBezTo>
                  <a:cubicBezTo>
                    <a:pt x="232665" y="467064"/>
                    <a:pt x="288490" y="429662"/>
                    <a:pt x="296305" y="419614"/>
                  </a:cubicBezTo>
                  <a:cubicBezTo>
                    <a:pt x="304121" y="409566"/>
                    <a:pt x="254996" y="441943"/>
                    <a:pt x="262811" y="409565"/>
                  </a:cubicBezTo>
                  <a:cubicBezTo>
                    <a:pt x="270626" y="377187"/>
                    <a:pt x="337057" y="249908"/>
                    <a:pt x="343198" y="225345"/>
                  </a:cubicBezTo>
                  <a:cubicBezTo>
                    <a:pt x="349339" y="200782"/>
                    <a:pt x="280675" y="275029"/>
                    <a:pt x="299655" y="262189"/>
                  </a:cubicBezTo>
                  <a:cubicBezTo>
                    <a:pt x="318635" y="249350"/>
                    <a:pt x="443681" y="157798"/>
                    <a:pt x="457079" y="148308"/>
                  </a:cubicBezTo>
                  <a:cubicBezTo>
                    <a:pt x="470477" y="138818"/>
                    <a:pt x="375575" y="223671"/>
                    <a:pt x="380041" y="205249"/>
                  </a:cubicBezTo>
                  <a:cubicBezTo>
                    <a:pt x="384507" y="186827"/>
                    <a:pt x="491131" y="52290"/>
                    <a:pt x="483874" y="37776"/>
                  </a:cubicBezTo>
                  <a:cubicBezTo>
                    <a:pt x="476617" y="23262"/>
                    <a:pt x="359945" y="115372"/>
                    <a:pt x="336499" y="118163"/>
                  </a:cubicBezTo>
                  <a:cubicBezTo>
                    <a:pt x="313053" y="120954"/>
                    <a:pt x="367202" y="57872"/>
                    <a:pt x="343198" y="54523"/>
                  </a:cubicBezTo>
                  <a:cubicBezTo>
                    <a:pt x="319194" y="51174"/>
                    <a:pt x="221501" y="106439"/>
                    <a:pt x="192472" y="98066"/>
                  </a:cubicBezTo>
                  <a:cubicBezTo>
                    <a:pt x="163443" y="89693"/>
                    <a:pt x="183540" y="5957"/>
                    <a:pt x="169026" y="4282"/>
                  </a:cubicBezTo>
                  <a:cubicBezTo>
                    <a:pt x="154512" y="2607"/>
                    <a:pt x="113202" y="84110"/>
                    <a:pt x="105387" y="88018"/>
                  </a:cubicBezTo>
                  <a:cubicBezTo>
                    <a:pt x="97572" y="91926"/>
                    <a:pt x="122692" y="-10791"/>
                    <a:pt x="108736" y="9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0463633C-7215-51E3-4DFA-1DC76A3979C7}"/>
                </a:ext>
              </a:extLst>
            </p:cNvPr>
            <p:cNvSpPr/>
            <p:nvPr/>
          </p:nvSpPr>
          <p:spPr>
            <a:xfrm>
              <a:off x="2467625" y="11157020"/>
              <a:ext cx="135496" cy="108559"/>
            </a:xfrm>
            <a:custGeom>
              <a:avLst/>
              <a:gdLst>
                <a:gd name="connsiteX0" fmla="*/ 134898 w 135496"/>
                <a:gd name="connsiteY0" fmla="*/ 0 h 108559"/>
                <a:gd name="connsiteX1" fmla="*/ 920 w 135496"/>
                <a:gd name="connsiteY1" fmla="*/ 107182 h 108559"/>
                <a:gd name="connsiteX2" fmla="*/ 74608 w 135496"/>
                <a:gd name="connsiteY2" fmla="*/ 63639 h 108559"/>
                <a:gd name="connsiteX3" fmla="*/ 51162 w 135496"/>
                <a:gd name="connsiteY3" fmla="*/ 107182 h 108559"/>
                <a:gd name="connsiteX4" fmla="*/ 134898 w 135496"/>
                <a:gd name="connsiteY4" fmla="*/ 0 h 10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496" h="108559">
                  <a:moveTo>
                    <a:pt x="134898" y="0"/>
                  </a:moveTo>
                  <a:cubicBezTo>
                    <a:pt x="126524" y="0"/>
                    <a:pt x="10968" y="96576"/>
                    <a:pt x="920" y="107182"/>
                  </a:cubicBezTo>
                  <a:cubicBezTo>
                    <a:pt x="-9128" y="117789"/>
                    <a:pt x="66234" y="63639"/>
                    <a:pt x="74608" y="63639"/>
                  </a:cubicBezTo>
                  <a:cubicBezTo>
                    <a:pt x="82982" y="63639"/>
                    <a:pt x="41114" y="115556"/>
                    <a:pt x="51162" y="107182"/>
                  </a:cubicBezTo>
                  <a:cubicBezTo>
                    <a:pt x="61210" y="98809"/>
                    <a:pt x="143272" y="0"/>
                    <a:pt x="1348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FD86E149-6748-0806-7A89-215ABFD35C46}"/>
                </a:ext>
              </a:extLst>
            </p:cNvPr>
            <p:cNvSpPr/>
            <p:nvPr/>
          </p:nvSpPr>
          <p:spPr>
            <a:xfrm>
              <a:off x="2444855" y="11267552"/>
              <a:ext cx="119262" cy="154254"/>
            </a:xfrm>
            <a:custGeom>
              <a:avLst/>
              <a:gdLst>
                <a:gd name="connsiteX0" fmla="*/ 117475 w 119262"/>
                <a:gd name="connsiteY0" fmla="*/ 0 h 154254"/>
                <a:gd name="connsiteX1" fmla="*/ 67233 w 119262"/>
                <a:gd name="connsiteY1" fmla="*/ 66989 h 154254"/>
                <a:gd name="connsiteX2" fmla="*/ 13642 w 119262"/>
                <a:gd name="connsiteY2" fmla="*/ 154074 h 154254"/>
                <a:gd name="connsiteX3" fmla="*/ 43787 w 119262"/>
                <a:gd name="connsiteY3" fmla="*/ 90435 h 154254"/>
                <a:gd name="connsiteX4" fmla="*/ 20341 w 119262"/>
                <a:gd name="connsiteY4" fmla="*/ 113881 h 154254"/>
                <a:gd name="connsiteX5" fmla="*/ 57185 w 119262"/>
                <a:gd name="connsiteY5" fmla="*/ 60290 h 154254"/>
                <a:gd name="connsiteX6" fmla="*/ 244 w 119262"/>
                <a:gd name="connsiteY6" fmla="*/ 66989 h 154254"/>
                <a:gd name="connsiteX7" fmla="*/ 117475 w 119262"/>
                <a:gd name="connsiteY7" fmla="*/ 0 h 15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262" h="154254">
                  <a:moveTo>
                    <a:pt x="117475" y="0"/>
                  </a:moveTo>
                  <a:cubicBezTo>
                    <a:pt x="128640" y="0"/>
                    <a:pt x="84538" y="41310"/>
                    <a:pt x="67233" y="66989"/>
                  </a:cubicBezTo>
                  <a:cubicBezTo>
                    <a:pt x="49928" y="92668"/>
                    <a:pt x="17550" y="150166"/>
                    <a:pt x="13642" y="154074"/>
                  </a:cubicBezTo>
                  <a:cubicBezTo>
                    <a:pt x="9734" y="157982"/>
                    <a:pt x="42670" y="97134"/>
                    <a:pt x="43787" y="90435"/>
                  </a:cubicBezTo>
                  <a:cubicBezTo>
                    <a:pt x="44903" y="83736"/>
                    <a:pt x="18108" y="118905"/>
                    <a:pt x="20341" y="113881"/>
                  </a:cubicBezTo>
                  <a:cubicBezTo>
                    <a:pt x="22574" y="108857"/>
                    <a:pt x="60535" y="68105"/>
                    <a:pt x="57185" y="60290"/>
                  </a:cubicBezTo>
                  <a:cubicBezTo>
                    <a:pt x="53835" y="52475"/>
                    <a:pt x="-4222" y="73688"/>
                    <a:pt x="244" y="66989"/>
                  </a:cubicBezTo>
                  <a:cubicBezTo>
                    <a:pt x="4710" y="60290"/>
                    <a:pt x="106310" y="0"/>
                    <a:pt x="1174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F498EF43-ECB6-3AE5-8DA1-BE61AF354802}"/>
                </a:ext>
              </a:extLst>
            </p:cNvPr>
            <p:cNvSpPr/>
            <p:nvPr/>
          </p:nvSpPr>
          <p:spPr>
            <a:xfrm>
              <a:off x="3580520" y="10362960"/>
              <a:ext cx="375952" cy="328568"/>
            </a:xfrm>
            <a:custGeom>
              <a:avLst/>
              <a:gdLst>
                <a:gd name="connsiteX0" fmla="*/ 375181 w 375952"/>
                <a:gd name="connsiteY0" fmla="*/ 240 h 328568"/>
                <a:gd name="connsiteX1" fmla="*/ 184262 w 375952"/>
                <a:gd name="connsiteY1" fmla="*/ 127519 h 328568"/>
                <a:gd name="connsiteX2" fmla="*/ 224456 w 375952"/>
                <a:gd name="connsiteY2" fmla="*/ 120820 h 328568"/>
                <a:gd name="connsiteX3" fmla="*/ 43 w 375952"/>
                <a:gd name="connsiteY3" fmla="*/ 328486 h 328568"/>
                <a:gd name="connsiteX4" fmla="*/ 204359 w 375952"/>
                <a:gd name="connsiteY4" fmla="*/ 94025 h 328568"/>
                <a:gd name="connsiteX5" fmla="*/ 100526 w 375952"/>
                <a:gd name="connsiteY5" fmla="*/ 164363 h 328568"/>
                <a:gd name="connsiteX6" fmla="*/ 375181 w 375952"/>
                <a:gd name="connsiteY6" fmla="*/ 240 h 32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952" h="328568">
                  <a:moveTo>
                    <a:pt x="375181" y="240"/>
                  </a:moveTo>
                  <a:cubicBezTo>
                    <a:pt x="389137" y="-5901"/>
                    <a:pt x="209383" y="107422"/>
                    <a:pt x="184262" y="127519"/>
                  </a:cubicBezTo>
                  <a:cubicBezTo>
                    <a:pt x="159141" y="147616"/>
                    <a:pt x="255159" y="87326"/>
                    <a:pt x="224456" y="120820"/>
                  </a:cubicBezTo>
                  <a:cubicBezTo>
                    <a:pt x="193753" y="154314"/>
                    <a:pt x="3392" y="332952"/>
                    <a:pt x="43" y="328486"/>
                  </a:cubicBezTo>
                  <a:cubicBezTo>
                    <a:pt x="-3307" y="324020"/>
                    <a:pt x="187612" y="121379"/>
                    <a:pt x="204359" y="94025"/>
                  </a:cubicBezTo>
                  <a:cubicBezTo>
                    <a:pt x="221106" y="66671"/>
                    <a:pt x="75963" y="178877"/>
                    <a:pt x="100526" y="164363"/>
                  </a:cubicBezTo>
                  <a:lnTo>
                    <a:pt x="375181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8" name="フリーフォーム 2187">
              <a:extLst>
                <a:ext uri="{FF2B5EF4-FFF2-40B4-BE49-F238E27FC236}">
                  <a16:creationId xmlns:a16="http://schemas.microsoft.com/office/drawing/2014/main" id="{63F41AC1-2732-D6A3-4577-4CE6AD4B3A20}"/>
                </a:ext>
              </a:extLst>
            </p:cNvPr>
            <p:cNvSpPr/>
            <p:nvPr/>
          </p:nvSpPr>
          <p:spPr>
            <a:xfrm>
              <a:off x="2378100" y="11287619"/>
              <a:ext cx="73827" cy="177633"/>
            </a:xfrm>
            <a:custGeom>
              <a:avLst/>
              <a:gdLst>
                <a:gd name="connsiteX0" fmla="*/ 73698 w 73827"/>
                <a:gd name="connsiteY0" fmla="*/ 29 h 177633"/>
                <a:gd name="connsiteX1" fmla="*/ 33504 w 73827"/>
                <a:gd name="connsiteY1" fmla="*/ 90465 h 177633"/>
                <a:gd name="connsiteX2" fmla="*/ 10 w 73827"/>
                <a:gd name="connsiteY2" fmla="*/ 127308 h 177633"/>
                <a:gd name="connsiteX3" fmla="*/ 36854 w 73827"/>
                <a:gd name="connsiteY3" fmla="*/ 103862 h 177633"/>
                <a:gd name="connsiteX4" fmla="*/ 20107 w 73827"/>
                <a:gd name="connsiteY4" fmla="*/ 177550 h 177633"/>
                <a:gd name="connsiteX5" fmla="*/ 66999 w 73827"/>
                <a:gd name="connsiteY5" fmla="*/ 87115 h 177633"/>
                <a:gd name="connsiteX6" fmla="*/ 46902 w 73827"/>
                <a:gd name="connsiteY6" fmla="*/ 100513 h 177633"/>
                <a:gd name="connsiteX7" fmla="*/ 73698 w 73827"/>
                <a:gd name="connsiteY7" fmla="*/ 29 h 17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27" h="177633">
                  <a:moveTo>
                    <a:pt x="73698" y="29"/>
                  </a:moveTo>
                  <a:cubicBezTo>
                    <a:pt x="71465" y="-1646"/>
                    <a:pt x="45785" y="69252"/>
                    <a:pt x="33504" y="90465"/>
                  </a:cubicBezTo>
                  <a:cubicBezTo>
                    <a:pt x="21223" y="111678"/>
                    <a:pt x="-548" y="125075"/>
                    <a:pt x="10" y="127308"/>
                  </a:cubicBezTo>
                  <a:cubicBezTo>
                    <a:pt x="568" y="129541"/>
                    <a:pt x="33505" y="95488"/>
                    <a:pt x="36854" y="103862"/>
                  </a:cubicBezTo>
                  <a:cubicBezTo>
                    <a:pt x="40203" y="112236"/>
                    <a:pt x="15083" y="180341"/>
                    <a:pt x="20107" y="177550"/>
                  </a:cubicBezTo>
                  <a:cubicBezTo>
                    <a:pt x="25131" y="174759"/>
                    <a:pt x="66999" y="87115"/>
                    <a:pt x="66999" y="87115"/>
                  </a:cubicBezTo>
                  <a:cubicBezTo>
                    <a:pt x="71465" y="74276"/>
                    <a:pt x="45227" y="110003"/>
                    <a:pt x="46902" y="100513"/>
                  </a:cubicBezTo>
                  <a:cubicBezTo>
                    <a:pt x="48577" y="91023"/>
                    <a:pt x="75931" y="1704"/>
                    <a:pt x="73698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9" name="フリーフォーム 2188">
              <a:extLst>
                <a:ext uri="{FF2B5EF4-FFF2-40B4-BE49-F238E27FC236}">
                  <a16:creationId xmlns:a16="http://schemas.microsoft.com/office/drawing/2014/main" id="{B86842E0-F03E-E5E9-8DDF-BCC984779698}"/>
                </a:ext>
              </a:extLst>
            </p:cNvPr>
            <p:cNvSpPr/>
            <p:nvPr/>
          </p:nvSpPr>
          <p:spPr>
            <a:xfrm>
              <a:off x="3031253" y="11066426"/>
              <a:ext cx="278144" cy="361899"/>
            </a:xfrm>
            <a:custGeom>
              <a:avLst/>
              <a:gdLst>
                <a:gd name="connsiteX0" fmla="*/ 244510 w 278144"/>
                <a:gd name="connsiteY0" fmla="*/ 159 h 361899"/>
                <a:gd name="connsiteX1" fmla="*/ 264606 w 278144"/>
                <a:gd name="connsiteY1" fmla="*/ 124088 h 361899"/>
                <a:gd name="connsiteX2" fmla="*/ 241160 w 278144"/>
                <a:gd name="connsiteY2" fmla="*/ 83895 h 361899"/>
                <a:gd name="connsiteX3" fmla="*/ 261257 w 278144"/>
                <a:gd name="connsiteY3" fmla="*/ 157583 h 361899"/>
                <a:gd name="connsiteX4" fmla="*/ 254558 w 278144"/>
                <a:gd name="connsiteY4" fmla="*/ 197776 h 361899"/>
                <a:gd name="connsiteX5" fmla="*/ 154074 w 278144"/>
                <a:gd name="connsiteY5" fmla="*/ 237970 h 361899"/>
                <a:gd name="connsiteX6" fmla="*/ 278004 w 278144"/>
                <a:gd name="connsiteY6" fmla="*/ 191077 h 361899"/>
                <a:gd name="connsiteX7" fmla="*/ 177521 w 278144"/>
                <a:gd name="connsiteY7" fmla="*/ 261416 h 361899"/>
                <a:gd name="connsiteX8" fmla="*/ 123929 w 278144"/>
                <a:gd name="connsiteY8" fmla="*/ 331754 h 361899"/>
                <a:gd name="connsiteX9" fmla="*/ 137327 w 278144"/>
                <a:gd name="connsiteY9" fmla="*/ 301609 h 361899"/>
                <a:gd name="connsiteX10" fmla="*/ 83736 w 278144"/>
                <a:gd name="connsiteY10" fmla="*/ 304959 h 361899"/>
                <a:gd name="connsiteX11" fmla="*/ 0 w 278144"/>
                <a:gd name="connsiteY11" fmla="*/ 361899 h 361899"/>
                <a:gd name="connsiteX12" fmla="*/ 221063 w 278144"/>
                <a:gd name="connsiteY12" fmla="*/ 214523 h 361899"/>
                <a:gd name="connsiteX13" fmla="*/ 200967 w 278144"/>
                <a:gd name="connsiteY13" fmla="*/ 221222 h 361899"/>
                <a:gd name="connsiteX14" fmla="*/ 244510 w 278144"/>
                <a:gd name="connsiteY14" fmla="*/ 144185 h 361899"/>
                <a:gd name="connsiteX15" fmla="*/ 214365 w 278144"/>
                <a:gd name="connsiteY15" fmla="*/ 154233 h 361899"/>
                <a:gd name="connsiteX16" fmla="*/ 244510 w 278144"/>
                <a:gd name="connsiteY16" fmla="*/ 159 h 36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144" h="361899">
                  <a:moveTo>
                    <a:pt x="244510" y="159"/>
                  </a:moveTo>
                  <a:cubicBezTo>
                    <a:pt x="252883" y="-4865"/>
                    <a:pt x="265164" y="110132"/>
                    <a:pt x="264606" y="124088"/>
                  </a:cubicBezTo>
                  <a:cubicBezTo>
                    <a:pt x="264048" y="138044"/>
                    <a:pt x="241718" y="78313"/>
                    <a:pt x="241160" y="83895"/>
                  </a:cubicBezTo>
                  <a:cubicBezTo>
                    <a:pt x="240602" y="89477"/>
                    <a:pt x="259024" y="138603"/>
                    <a:pt x="261257" y="157583"/>
                  </a:cubicBezTo>
                  <a:cubicBezTo>
                    <a:pt x="263490" y="176563"/>
                    <a:pt x="272422" y="184378"/>
                    <a:pt x="254558" y="197776"/>
                  </a:cubicBezTo>
                  <a:cubicBezTo>
                    <a:pt x="236694" y="211174"/>
                    <a:pt x="150166" y="239086"/>
                    <a:pt x="154074" y="237970"/>
                  </a:cubicBezTo>
                  <a:cubicBezTo>
                    <a:pt x="157982" y="236854"/>
                    <a:pt x="274096" y="187169"/>
                    <a:pt x="278004" y="191077"/>
                  </a:cubicBezTo>
                  <a:cubicBezTo>
                    <a:pt x="281912" y="194985"/>
                    <a:pt x="203200" y="237970"/>
                    <a:pt x="177521" y="261416"/>
                  </a:cubicBezTo>
                  <a:cubicBezTo>
                    <a:pt x="151842" y="284862"/>
                    <a:pt x="130628" y="325055"/>
                    <a:pt x="123929" y="331754"/>
                  </a:cubicBezTo>
                  <a:cubicBezTo>
                    <a:pt x="117230" y="338453"/>
                    <a:pt x="144026" y="306075"/>
                    <a:pt x="137327" y="301609"/>
                  </a:cubicBezTo>
                  <a:cubicBezTo>
                    <a:pt x="130628" y="297143"/>
                    <a:pt x="106624" y="294911"/>
                    <a:pt x="83736" y="304959"/>
                  </a:cubicBezTo>
                  <a:cubicBezTo>
                    <a:pt x="60848" y="315007"/>
                    <a:pt x="0" y="361899"/>
                    <a:pt x="0" y="361899"/>
                  </a:cubicBezTo>
                  <a:lnTo>
                    <a:pt x="221063" y="214523"/>
                  </a:lnTo>
                  <a:cubicBezTo>
                    <a:pt x="254558" y="191077"/>
                    <a:pt x="197059" y="232945"/>
                    <a:pt x="200967" y="221222"/>
                  </a:cubicBezTo>
                  <a:cubicBezTo>
                    <a:pt x="204875" y="209499"/>
                    <a:pt x="242277" y="155350"/>
                    <a:pt x="244510" y="144185"/>
                  </a:cubicBezTo>
                  <a:cubicBezTo>
                    <a:pt x="246743" y="133020"/>
                    <a:pt x="214923" y="173213"/>
                    <a:pt x="214365" y="154233"/>
                  </a:cubicBezTo>
                  <a:cubicBezTo>
                    <a:pt x="213807" y="135253"/>
                    <a:pt x="236137" y="5183"/>
                    <a:pt x="244510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0" name="フリーフォーム 2189">
              <a:extLst>
                <a:ext uri="{FF2B5EF4-FFF2-40B4-BE49-F238E27FC236}">
                  <a16:creationId xmlns:a16="http://schemas.microsoft.com/office/drawing/2014/main" id="{6D892164-DE6F-654D-BDCF-469E8AF707CA}"/>
                </a:ext>
              </a:extLst>
            </p:cNvPr>
            <p:cNvSpPr/>
            <p:nvPr/>
          </p:nvSpPr>
          <p:spPr>
            <a:xfrm>
              <a:off x="2157046" y="9847281"/>
              <a:ext cx="496780" cy="335159"/>
            </a:xfrm>
            <a:custGeom>
              <a:avLst/>
              <a:gdLst>
                <a:gd name="connsiteX0" fmla="*/ 495719 w 496780"/>
                <a:gd name="connsiteY0" fmla="*/ 53695 h 335159"/>
                <a:gd name="connsiteX1" fmla="*/ 298101 w 496780"/>
                <a:gd name="connsiteY1" fmla="*/ 104 h 335159"/>
                <a:gd name="connsiteX2" fmla="*/ 328246 w 496780"/>
                <a:gd name="connsiteY2" fmla="*/ 40297 h 335159"/>
                <a:gd name="connsiteX3" fmla="*/ 244510 w 496780"/>
                <a:gd name="connsiteY3" fmla="*/ 50345 h 335159"/>
                <a:gd name="connsiteX4" fmla="*/ 391886 w 496780"/>
                <a:gd name="connsiteY4" fmla="*/ 83840 h 335159"/>
                <a:gd name="connsiteX5" fmla="*/ 207666 w 496780"/>
                <a:gd name="connsiteY5" fmla="*/ 100587 h 335159"/>
                <a:gd name="connsiteX6" fmla="*/ 231112 w 496780"/>
                <a:gd name="connsiteY6" fmla="*/ 100587 h 335159"/>
                <a:gd name="connsiteX7" fmla="*/ 110532 w 496780"/>
                <a:gd name="connsiteY7" fmla="*/ 187673 h 335159"/>
                <a:gd name="connsiteX8" fmla="*/ 150725 w 496780"/>
                <a:gd name="connsiteY8" fmla="*/ 164227 h 335159"/>
                <a:gd name="connsiteX9" fmla="*/ 137328 w 496780"/>
                <a:gd name="connsiteY9" fmla="*/ 211119 h 335159"/>
                <a:gd name="connsiteX10" fmla="*/ 16747 w 496780"/>
                <a:gd name="connsiteY10" fmla="*/ 197721 h 335159"/>
                <a:gd name="connsiteX11" fmla="*/ 80387 w 496780"/>
                <a:gd name="connsiteY11" fmla="*/ 204420 h 335159"/>
                <a:gd name="connsiteX12" fmla="*/ 130629 w 496780"/>
                <a:gd name="connsiteY12" fmla="*/ 264710 h 335159"/>
                <a:gd name="connsiteX13" fmla="*/ 97134 w 496780"/>
                <a:gd name="connsiteY13" fmla="*/ 241264 h 335159"/>
                <a:gd name="connsiteX14" fmla="*/ 113881 w 496780"/>
                <a:gd name="connsiteY14" fmla="*/ 284807 h 335159"/>
                <a:gd name="connsiteX15" fmla="*/ 0 w 496780"/>
                <a:gd name="connsiteY15" fmla="*/ 314952 h 335159"/>
                <a:gd name="connsiteX16" fmla="*/ 113881 w 496780"/>
                <a:gd name="connsiteY16" fmla="*/ 301554 h 335159"/>
                <a:gd name="connsiteX17" fmla="*/ 6699 w 496780"/>
                <a:gd name="connsiteY17" fmla="*/ 335049 h 335159"/>
                <a:gd name="connsiteX18" fmla="*/ 261257 w 496780"/>
                <a:gd name="connsiteY18" fmla="*/ 288156 h 335159"/>
                <a:gd name="connsiteX19" fmla="*/ 197618 w 496780"/>
                <a:gd name="connsiteY19" fmla="*/ 247963 h 335159"/>
                <a:gd name="connsiteX20" fmla="*/ 495719 w 496780"/>
                <a:gd name="connsiteY20" fmla="*/ 53695 h 33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6780" h="335159">
                  <a:moveTo>
                    <a:pt x="495719" y="53695"/>
                  </a:moveTo>
                  <a:cubicBezTo>
                    <a:pt x="512466" y="12385"/>
                    <a:pt x="326013" y="2337"/>
                    <a:pt x="298101" y="104"/>
                  </a:cubicBezTo>
                  <a:cubicBezTo>
                    <a:pt x="270189" y="-2129"/>
                    <a:pt x="337178" y="31923"/>
                    <a:pt x="328246" y="40297"/>
                  </a:cubicBezTo>
                  <a:cubicBezTo>
                    <a:pt x="319314" y="48670"/>
                    <a:pt x="233903" y="43088"/>
                    <a:pt x="244510" y="50345"/>
                  </a:cubicBezTo>
                  <a:cubicBezTo>
                    <a:pt x="255117" y="57602"/>
                    <a:pt x="398027" y="75466"/>
                    <a:pt x="391886" y="83840"/>
                  </a:cubicBezTo>
                  <a:cubicBezTo>
                    <a:pt x="385745" y="92214"/>
                    <a:pt x="234462" y="97796"/>
                    <a:pt x="207666" y="100587"/>
                  </a:cubicBezTo>
                  <a:cubicBezTo>
                    <a:pt x="180870" y="103378"/>
                    <a:pt x="247301" y="86073"/>
                    <a:pt x="231112" y="100587"/>
                  </a:cubicBezTo>
                  <a:cubicBezTo>
                    <a:pt x="214923" y="115101"/>
                    <a:pt x="123930" y="177066"/>
                    <a:pt x="110532" y="187673"/>
                  </a:cubicBezTo>
                  <a:cubicBezTo>
                    <a:pt x="97134" y="198280"/>
                    <a:pt x="146259" y="160319"/>
                    <a:pt x="150725" y="164227"/>
                  </a:cubicBezTo>
                  <a:cubicBezTo>
                    <a:pt x="155191" y="168135"/>
                    <a:pt x="159658" y="205537"/>
                    <a:pt x="137328" y="211119"/>
                  </a:cubicBezTo>
                  <a:cubicBezTo>
                    <a:pt x="114998" y="216701"/>
                    <a:pt x="26237" y="198838"/>
                    <a:pt x="16747" y="197721"/>
                  </a:cubicBezTo>
                  <a:cubicBezTo>
                    <a:pt x="7257" y="196605"/>
                    <a:pt x="61407" y="193255"/>
                    <a:pt x="80387" y="204420"/>
                  </a:cubicBezTo>
                  <a:cubicBezTo>
                    <a:pt x="99367" y="215585"/>
                    <a:pt x="127838" y="258569"/>
                    <a:pt x="130629" y="264710"/>
                  </a:cubicBezTo>
                  <a:cubicBezTo>
                    <a:pt x="133420" y="270851"/>
                    <a:pt x="99925" y="237915"/>
                    <a:pt x="97134" y="241264"/>
                  </a:cubicBezTo>
                  <a:cubicBezTo>
                    <a:pt x="94343" y="244614"/>
                    <a:pt x="130070" y="272526"/>
                    <a:pt x="113881" y="284807"/>
                  </a:cubicBezTo>
                  <a:cubicBezTo>
                    <a:pt x="97692" y="297088"/>
                    <a:pt x="0" y="312161"/>
                    <a:pt x="0" y="314952"/>
                  </a:cubicBezTo>
                  <a:cubicBezTo>
                    <a:pt x="0" y="317743"/>
                    <a:pt x="112764" y="298204"/>
                    <a:pt x="113881" y="301554"/>
                  </a:cubicBezTo>
                  <a:cubicBezTo>
                    <a:pt x="114998" y="304904"/>
                    <a:pt x="-17864" y="337282"/>
                    <a:pt x="6699" y="335049"/>
                  </a:cubicBezTo>
                  <a:cubicBezTo>
                    <a:pt x="31262" y="332816"/>
                    <a:pt x="229437" y="302670"/>
                    <a:pt x="261257" y="288156"/>
                  </a:cubicBezTo>
                  <a:cubicBezTo>
                    <a:pt x="293077" y="273642"/>
                    <a:pt x="159657" y="285923"/>
                    <a:pt x="197618" y="247963"/>
                  </a:cubicBezTo>
                  <a:cubicBezTo>
                    <a:pt x="235578" y="210003"/>
                    <a:pt x="478972" y="95005"/>
                    <a:pt x="495719" y="536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1" name="フリーフォーム 2190">
              <a:extLst>
                <a:ext uri="{FF2B5EF4-FFF2-40B4-BE49-F238E27FC236}">
                  <a16:creationId xmlns:a16="http://schemas.microsoft.com/office/drawing/2014/main" id="{B08143B8-916A-37B8-1A97-9E1E1CF025DE}"/>
                </a:ext>
              </a:extLst>
            </p:cNvPr>
            <p:cNvSpPr/>
            <p:nvPr/>
          </p:nvSpPr>
          <p:spPr>
            <a:xfrm>
              <a:off x="2158678" y="10191218"/>
              <a:ext cx="589995" cy="316630"/>
            </a:xfrm>
            <a:custGeom>
              <a:avLst/>
              <a:gdLst>
                <a:gd name="connsiteX0" fmla="*/ 15115 w 589995"/>
                <a:gd name="connsiteY0" fmla="*/ 1160 h 316630"/>
                <a:gd name="connsiteX1" fmla="*/ 15115 w 589995"/>
                <a:gd name="connsiteY1" fmla="*/ 94945 h 316630"/>
                <a:gd name="connsiteX2" fmla="*/ 51959 w 589995"/>
                <a:gd name="connsiteY2" fmla="*/ 54751 h 316630"/>
                <a:gd name="connsiteX3" fmla="*/ 78755 w 589995"/>
                <a:gd name="connsiteY3" fmla="*/ 148536 h 316630"/>
                <a:gd name="connsiteX4" fmla="*/ 85454 w 589995"/>
                <a:gd name="connsiteY4" fmla="*/ 111692 h 316630"/>
                <a:gd name="connsiteX5" fmla="*/ 155792 w 589995"/>
                <a:gd name="connsiteY5" fmla="*/ 198778 h 316630"/>
                <a:gd name="connsiteX6" fmla="*/ 139045 w 589995"/>
                <a:gd name="connsiteY6" fmla="*/ 158584 h 316630"/>
                <a:gd name="connsiteX7" fmla="*/ 216082 w 589995"/>
                <a:gd name="connsiteY7" fmla="*/ 205477 h 316630"/>
                <a:gd name="connsiteX8" fmla="*/ 202685 w 589995"/>
                <a:gd name="connsiteY8" fmla="*/ 228923 h 316630"/>
                <a:gd name="connsiteX9" fmla="*/ 286421 w 589995"/>
                <a:gd name="connsiteY9" fmla="*/ 235622 h 316630"/>
                <a:gd name="connsiteX10" fmla="*/ 236179 w 589995"/>
                <a:gd name="connsiteY10" fmla="*/ 205477 h 316630"/>
                <a:gd name="connsiteX11" fmla="*/ 356759 w 589995"/>
                <a:gd name="connsiteY11" fmla="*/ 238971 h 316630"/>
                <a:gd name="connsiteX12" fmla="*/ 410351 w 589995"/>
                <a:gd name="connsiteY12" fmla="*/ 225573 h 316630"/>
                <a:gd name="connsiteX13" fmla="*/ 433797 w 589995"/>
                <a:gd name="connsiteY13" fmla="*/ 252369 h 316630"/>
                <a:gd name="connsiteX14" fmla="*/ 527581 w 589995"/>
                <a:gd name="connsiteY14" fmla="*/ 289213 h 316630"/>
                <a:gd name="connsiteX15" fmla="*/ 584522 w 589995"/>
                <a:gd name="connsiteY15" fmla="*/ 316008 h 316630"/>
                <a:gd name="connsiteX16" fmla="*/ 390254 w 589995"/>
                <a:gd name="connsiteY16" fmla="*/ 262417 h 316630"/>
                <a:gd name="connsiteX17" fmla="*/ 453893 w 589995"/>
                <a:gd name="connsiteY17" fmla="*/ 255718 h 316630"/>
                <a:gd name="connsiteX18" fmla="*/ 199335 w 589995"/>
                <a:gd name="connsiteY18" fmla="*/ 171982 h 316630"/>
                <a:gd name="connsiteX19" fmla="*/ 15115 w 589995"/>
                <a:gd name="connsiteY19" fmla="*/ 1160 h 3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9995" h="316630">
                  <a:moveTo>
                    <a:pt x="15115" y="1160"/>
                  </a:moveTo>
                  <a:cubicBezTo>
                    <a:pt x="-15588" y="-11679"/>
                    <a:pt x="8974" y="86013"/>
                    <a:pt x="15115" y="94945"/>
                  </a:cubicBezTo>
                  <a:cubicBezTo>
                    <a:pt x="21256" y="103877"/>
                    <a:pt x="41352" y="45819"/>
                    <a:pt x="51959" y="54751"/>
                  </a:cubicBezTo>
                  <a:cubicBezTo>
                    <a:pt x="62566" y="63683"/>
                    <a:pt x="73173" y="139046"/>
                    <a:pt x="78755" y="148536"/>
                  </a:cubicBezTo>
                  <a:cubicBezTo>
                    <a:pt x="84337" y="158026"/>
                    <a:pt x="72615" y="103318"/>
                    <a:pt x="85454" y="111692"/>
                  </a:cubicBezTo>
                  <a:cubicBezTo>
                    <a:pt x="98294" y="120066"/>
                    <a:pt x="146860" y="190963"/>
                    <a:pt x="155792" y="198778"/>
                  </a:cubicBezTo>
                  <a:cubicBezTo>
                    <a:pt x="164724" y="206593"/>
                    <a:pt x="128997" y="157468"/>
                    <a:pt x="139045" y="158584"/>
                  </a:cubicBezTo>
                  <a:cubicBezTo>
                    <a:pt x="149093" y="159701"/>
                    <a:pt x="205475" y="193754"/>
                    <a:pt x="216082" y="205477"/>
                  </a:cubicBezTo>
                  <a:cubicBezTo>
                    <a:pt x="226689" y="217200"/>
                    <a:pt x="190962" y="223899"/>
                    <a:pt x="202685" y="228923"/>
                  </a:cubicBezTo>
                  <a:cubicBezTo>
                    <a:pt x="214408" y="233947"/>
                    <a:pt x="280839" y="239530"/>
                    <a:pt x="286421" y="235622"/>
                  </a:cubicBezTo>
                  <a:cubicBezTo>
                    <a:pt x="292003" y="231714"/>
                    <a:pt x="224456" y="204919"/>
                    <a:pt x="236179" y="205477"/>
                  </a:cubicBezTo>
                  <a:cubicBezTo>
                    <a:pt x="247902" y="206035"/>
                    <a:pt x="327730" y="235622"/>
                    <a:pt x="356759" y="238971"/>
                  </a:cubicBezTo>
                  <a:cubicBezTo>
                    <a:pt x="385788" y="242320"/>
                    <a:pt x="397511" y="223340"/>
                    <a:pt x="410351" y="225573"/>
                  </a:cubicBezTo>
                  <a:cubicBezTo>
                    <a:pt x="423191" y="227806"/>
                    <a:pt x="414259" y="241762"/>
                    <a:pt x="433797" y="252369"/>
                  </a:cubicBezTo>
                  <a:cubicBezTo>
                    <a:pt x="453335" y="262976"/>
                    <a:pt x="502460" y="278607"/>
                    <a:pt x="527581" y="289213"/>
                  </a:cubicBezTo>
                  <a:cubicBezTo>
                    <a:pt x="552702" y="299819"/>
                    <a:pt x="607410" y="320474"/>
                    <a:pt x="584522" y="316008"/>
                  </a:cubicBezTo>
                  <a:cubicBezTo>
                    <a:pt x="561634" y="311542"/>
                    <a:pt x="412026" y="272465"/>
                    <a:pt x="390254" y="262417"/>
                  </a:cubicBezTo>
                  <a:cubicBezTo>
                    <a:pt x="368483" y="252369"/>
                    <a:pt x="485713" y="270791"/>
                    <a:pt x="453893" y="255718"/>
                  </a:cubicBezTo>
                  <a:cubicBezTo>
                    <a:pt x="422073" y="240646"/>
                    <a:pt x="270790" y="210501"/>
                    <a:pt x="199335" y="171982"/>
                  </a:cubicBezTo>
                  <a:cubicBezTo>
                    <a:pt x="127880" y="133463"/>
                    <a:pt x="45818" y="13999"/>
                    <a:pt x="15115" y="1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2" name="フリーフォーム 2191">
              <a:extLst>
                <a:ext uri="{FF2B5EF4-FFF2-40B4-BE49-F238E27FC236}">
                  <a16:creationId xmlns:a16="http://schemas.microsoft.com/office/drawing/2014/main" id="{338827B7-A685-0485-4D5D-5165D240C163}"/>
                </a:ext>
              </a:extLst>
            </p:cNvPr>
            <p:cNvSpPr/>
            <p:nvPr/>
          </p:nvSpPr>
          <p:spPr>
            <a:xfrm>
              <a:off x="3021046" y="10302068"/>
              <a:ext cx="489884" cy="173748"/>
            </a:xfrm>
            <a:custGeom>
              <a:avLst/>
              <a:gdLst>
                <a:gd name="connsiteX0" fmla="*/ 158 w 489884"/>
                <a:gd name="connsiteY0" fmla="*/ 118073 h 173748"/>
                <a:gd name="connsiteX1" fmla="*/ 214523 w 489884"/>
                <a:gd name="connsiteY1" fmla="*/ 77879 h 173748"/>
                <a:gd name="connsiteX2" fmla="*/ 157583 w 489884"/>
                <a:gd name="connsiteY2" fmla="*/ 124772 h 173748"/>
                <a:gd name="connsiteX3" fmla="*/ 224572 w 489884"/>
                <a:gd name="connsiteY3" fmla="*/ 141519 h 173748"/>
                <a:gd name="connsiteX4" fmla="*/ 214523 w 489884"/>
                <a:gd name="connsiteY4" fmla="*/ 171664 h 173748"/>
                <a:gd name="connsiteX5" fmla="*/ 268114 w 489884"/>
                <a:gd name="connsiteY5" fmla="*/ 77879 h 173748"/>
                <a:gd name="connsiteX6" fmla="*/ 278163 w 489884"/>
                <a:gd name="connsiteY6" fmla="*/ 118073 h 173748"/>
                <a:gd name="connsiteX7" fmla="*/ 325055 w 489884"/>
                <a:gd name="connsiteY7" fmla="*/ 87928 h 173748"/>
                <a:gd name="connsiteX8" fmla="*/ 318356 w 489884"/>
                <a:gd name="connsiteY8" fmla="*/ 134820 h 173748"/>
                <a:gd name="connsiteX9" fmla="*/ 489178 w 489884"/>
                <a:gd name="connsiteY9" fmla="*/ 842 h 173748"/>
                <a:gd name="connsiteX10" fmla="*/ 381996 w 489884"/>
                <a:gd name="connsiteY10" fmla="*/ 74530 h 173748"/>
                <a:gd name="connsiteX11" fmla="*/ 455684 w 489884"/>
                <a:gd name="connsiteY11" fmla="*/ 4191 h 173748"/>
                <a:gd name="connsiteX12" fmla="*/ 298259 w 489884"/>
                <a:gd name="connsiteY12" fmla="*/ 138169 h 173748"/>
                <a:gd name="connsiteX13" fmla="*/ 181029 w 489884"/>
                <a:gd name="connsiteY13" fmla="*/ 124772 h 173748"/>
                <a:gd name="connsiteX14" fmla="*/ 158 w 489884"/>
                <a:gd name="connsiteY14" fmla="*/ 118073 h 17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9884" h="173748">
                  <a:moveTo>
                    <a:pt x="158" y="118073"/>
                  </a:moveTo>
                  <a:cubicBezTo>
                    <a:pt x="5740" y="110257"/>
                    <a:pt x="188286" y="76763"/>
                    <a:pt x="214523" y="77879"/>
                  </a:cubicBezTo>
                  <a:cubicBezTo>
                    <a:pt x="240760" y="78995"/>
                    <a:pt x="155908" y="114165"/>
                    <a:pt x="157583" y="124772"/>
                  </a:cubicBezTo>
                  <a:cubicBezTo>
                    <a:pt x="159258" y="135379"/>
                    <a:pt x="215082" y="133704"/>
                    <a:pt x="224572" y="141519"/>
                  </a:cubicBezTo>
                  <a:cubicBezTo>
                    <a:pt x="234062" y="149334"/>
                    <a:pt x="207266" y="182271"/>
                    <a:pt x="214523" y="171664"/>
                  </a:cubicBezTo>
                  <a:cubicBezTo>
                    <a:pt x="221780" y="161057"/>
                    <a:pt x="257507" y="86811"/>
                    <a:pt x="268114" y="77879"/>
                  </a:cubicBezTo>
                  <a:cubicBezTo>
                    <a:pt x="278721" y="68947"/>
                    <a:pt x="268673" y="116398"/>
                    <a:pt x="278163" y="118073"/>
                  </a:cubicBezTo>
                  <a:cubicBezTo>
                    <a:pt x="287653" y="119748"/>
                    <a:pt x="318356" y="85137"/>
                    <a:pt x="325055" y="87928"/>
                  </a:cubicBezTo>
                  <a:cubicBezTo>
                    <a:pt x="331754" y="90719"/>
                    <a:pt x="291002" y="149334"/>
                    <a:pt x="318356" y="134820"/>
                  </a:cubicBezTo>
                  <a:cubicBezTo>
                    <a:pt x="345710" y="120306"/>
                    <a:pt x="478571" y="10890"/>
                    <a:pt x="489178" y="842"/>
                  </a:cubicBezTo>
                  <a:cubicBezTo>
                    <a:pt x="499785" y="-9206"/>
                    <a:pt x="387578" y="73972"/>
                    <a:pt x="381996" y="74530"/>
                  </a:cubicBezTo>
                  <a:cubicBezTo>
                    <a:pt x="376414" y="75088"/>
                    <a:pt x="469640" y="-6416"/>
                    <a:pt x="455684" y="4191"/>
                  </a:cubicBezTo>
                  <a:cubicBezTo>
                    <a:pt x="441728" y="14798"/>
                    <a:pt x="344035" y="118072"/>
                    <a:pt x="298259" y="138169"/>
                  </a:cubicBezTo>
                  <a:cubicBezTo>
                    <a:pt x="252483" y="158266"/>
                    <a:pt x="224013" y="128680"/>
                    <a:pt x="181029" y="124772"/>
                  </a:cubicBezTo>
                  <a:cubicBezTo>
                    <a:pt x="138045" y="120864"/>
                    <a:pt x="-5424" y="125889"/>
                    <a:pt x="158" y="118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3" name="フリーフォーム 2192">
              <a:extLst>
                <a:ext uri="{FF2B5EF4-FFF2-40B4-BE49-F238E27FC236}">
                  <a16:creationId xmlns:a16="http://schemas.microsoft.com/office/drawing/2014/main" id="{D82C31D3-045F-7A89-5B5F-9075C1879280}"/>
                </a:ext>
              </a:extLst>
            </p:cNvPr>
            <p:cNvSpPr/>
            <p:nvPr/>
          </p:nvSpPr>
          <p:spPr>
            <a:xfrm>
              <a:off x="3101591" y="10119490"/>
              <a:ext cx="480767" cy="170417"/>
            </a:xfrm>
            <a:custGeom>
              <a:avLst/>
              <a:gdLst>
                <a:gd name="connsiteX0" fmla="*/ 271306 w 480767"/>
                <a:gd name="connsiteY0" fmla="*/ 9248 h 170417"/>
                <a:gd name="connsiteX1" fmla="*/ 127279 w 480767"/>
                <a:gd name="connsiteY1" fmla="*/ 166673 h 170417"/>
                <a:gd name="connsiteX2" fmla="*/ 197618 w 480767"/>
                <a:gd name="connsiteY2" fmla="*/ 123130 h 170417"/>
                <a:gd name="connsiteX3" fmla="*/ 160774 w 480767"/>
                <a:gd name="connsiteY3" fmla="*/ 146576 h 170417"/>
                <a:gd name="connsiteX4" fmla="*/ 43543 w 480767"/>
                <a:gd name="connsiteY4" fmla="*/ 123130 h 170417"/>
                <a:gd name="connsiteX5" fmla="*/ 120580 w 480767"/>
                <a:gd name="connsiteY5" fmla="*/ 139877 h 170417"/>
                <a:gd name="connsiteX6" fmla="*/ 0 w 480767"/>
                <a:gd name="connsiteY6" fmla="*/ 139877 h 170417"/>
                <a:gd name="connsiteX7" fmla="*/ 217714 w 480767"/>
                <a:gd name="connsiteY7" fmla="*/ 139877 h 170417"/>
                <a:gd name="connsiteX8" fmla="*/ 167473 w 480767"/>
                <a:gd name="connsiteY8" fmla="*/ 143226 h 170417"/>
                <a:gd name="connsiteX9" fmla="*/ 368440 w 480767"/>
                <a:gd name="connsiteY9" fmla="*/ 39394 h 170417"/>
                <a:gd name="connsiteX10" fmla="*/ 308150 w 480767"/>
                <a:gd name="connsiteY10" fmla="*/ 72888 h 170417"/>
                <a:gd name="connsiteX11" fmla="*/ 478972 w 480767"/>
                <a:gd name="connsiteY11" fmla="*/ 29345 h 170417"/>
                <a:gd name="connsiteX12" fmla="*/ 401934 w 480767"/>
                <a:gd name="connsiteY12" fmla="*/ 32695 h 170417"/>
                <a:gd name="connsiteX13" fmla="*/ 472273 w 480767"/>
                <a:gd name="connsiteY13" fmla="*/ 19297 h 170417"/>
                <a:gd name="connsiteX14" fmla="*/ 271306 w 480767"/>
                <a:gd name="connsiteY14" fmla="*/ 9248 h 17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767" h="170417">
                  <a:moveTo>
                    <a:pt x="271306" y="9248"/>
                  </a:moveTo>
                  <a:cubicBezTo>
                    <a:pt x="213807" y="33811"/>
                    <a:pt x="139560" y="147693"/>
                    <a:pt x="127279" y="166673"/>
                  </a:cubicBezTo>
                  <a:cubicBezTo>
                    <a:pt x="114998" y="185653"/>
                    <a:pt x="192036" y="126479"/>
                    <a:pt x="197618" y="123130"/>
                  </a:cubicBezTo>
                  <a:cubicBezTo>
                    <a:pt x="203200" y="119781"/>
                    <a:pt x="186453" y="146576"/>
                    <a:pt x="160774" y="146576"/>
                  </a:cubicBezTo>
                  <a:cubicBezTo>
                    <a:pt x="135095" y="146576"/>
                    <a:pt x="50242" y="124247"/>
                    <a:pt x="43543" y="123130"/>
                  </a:cubicBezTo>
                  <a:cubicBezTo>
                    <a:pt x="36844" y="122014"/>
                    <a:pt x="127837" y="137086"/>
                    <a:pt x="120580" y="139877"/>
                  </a:cubicBezTo>
                  <a:cubicBezTo>
                    <a:pt x="113323" y="142668"/>
                    <a:pt x="0" y="139877"/>
                    <a:pt x="0" y="139877"/>
                  </a:cubicBezTo>
                  <a:lnTo>
                    <a:pt x="217714" y="139877"/>
                  </a:lnTo>
                  <a:cubicBezTo>
                    <a:pt x="245626" y="140435"/>
                    <a:pt x="142352" y="159973"/>
                    <a:pt x="167473" y="143226"/>
                  </a:cubicBezTo>
                  <a:cubicBezTo>
                    <a:pt x="192594" y="126479"/>
                    <a:pt x="344994" y="51117"/>
                    <a:pt x="368440" y="39394"/>
                  </a:cubicBezTo>
                  <a:cubicBezTo>
                    <a:pt x="391886" y="27671"/>
                    <a:pt x="289728" y="74563"/>
                    <a:pt x="308150" y="72888"/>
                  </a:cubicBezTo>
                  <a:cubicBezTo>
                    <a:pt x="326572" y="71213"/>
                    <a:pt x="463341" y="36044"/>
                    <a:pt x="478972" y="29345"/>
                  </a:cubicBezTo>
                  <a:cubicBezTo>
                    <a:pt x="494603" y="22646"/>
                    <a:pt x="403050" y="34370"/>
                    <a:pt x="401934" y="32695"/>
                  </a:cubicBezTo>
                  <a:cubicBezTo>
                    <a:pt x="400818" y="31020"/>
                    <a:pt x="492370" y="22088"/>
                    <a:pt x="472273" y="19297"/>
                  </a:cubicBezTo>
                  <a:cubicBezTo>
                    <a:pt x="452176" y="16506"/>
                    <a:pt x="328805" y="-15315"/>
                    <a:pt x="271306" y="9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4" name="フリーフォーム 2193">
              <a:extLst>
                <a:ext uri="{FF2B5EF4-FFF2-40B4-BE49-F238E27FC236}">
                  <a16:creationId xmlns:a16="http://schemas.microsoft.com/office/drawing/2014/main" id="{7644440A-D6B1-3183-572D-E910A7ECD7CC}"/>
                </a:ext>
              </a:extLst>
            </p:cNvPr>
            <p:cNvSpPr/>
            <p:nvPr/>
          </p:nvSpPr>
          <p:spPr>
            <a:xfrm>
              <a:off x="4186669" y="9079160"/>
              <a:ext cx="811956" cy="1165070"/>
            </a:xfrm>
            <a:custGeom>
              <a:avLst/>
              <a:gdLst>
                <a:gd name="connsiteX0" fmla="*/ 91941 w 811956"/>
                <a:gd name="connsiteY0" fmla="*/ 128408 h 1165070"/>
                <a:gd name="connsiteX1" fmla="*/ 292424 w 811956"/>
                <a:gd name="connsiteY1" fmla="*/ 103959 h 1165070"/>
                <a:gd name="connsiteX2" fmla="*/ 199517 w 811956"/>
                <a:gd name="connsiteY2" fmla="*/ 152857 h 1165070"/>
                <a:gd name="connsiteX3" fmla="*/ 326653 w 811956"/>
                <a:gd name="connsiteY3" fmla="*/ 45281 h 1165070"/>
                <a:gd name="connsiteX4" fmla="*/ 253305 w 811956"/>
                <a:gd name="connsiteY4" fmla="*/ 59950 h 1165070"/>
                <a:gd name="connsiteX5" fmla="*/ 419560 w 811956"/>
                <a:gd name="connsiteY5" fmla="*/ 1272 h 1165070"/>
                <a:gd name="connsiteX6" fmla="*/ 380441 w 811956"/>
                <a:gd name="connsiteY6" fmla="*/ 20831 h 1165070"/>
                <a:gd name="connsiteX7" fmla="*/ 497797 w 811956"/>
                <a:gd name="connsiteY7" fmla="*/ 35501 h 1165070"/>
                <a:gd name="connsiteX8" fmla="*/ 502687 w 811956"/>
                <a:gd name="connsiteY8" fmla="*/ 99069 h 1165070"/>
                <a:gd name="connsiteX9" fmla="*/ 610264 w 811956"/>
                <a:gd name="connsiteY9" fmla="*/ 128408 h 1165070"/>
                <a:gd name="connsiteX10" fmla="*/ 639603 w 811956"/>
                <a:gd name="connsiteY10" fmla="*/ 108849 h 1165070"/>
                <a:gd name="connsiteX11" fmla="*/ 473348 w 811956"/>
                <a:gd name="connsiteY11" fmla="*/ 187086 h 1165070"/>
                <a:gd name="connsiteX12" fmla="*/ 590704 w 811956"/>
                <a:gd name="connsiteY12" fmla="*/ 187086 h 1165070"/>
                <a:gd name="connsiteX13" fmla="*/ 610264 w 811956"/>
                <a:gd name="connsiteY13" fmla="*/ 279993 h 1165070"/>
                <a:gd name="connsiteX14" fmla="*/ 590704 w 811956"/>
                <a:gd name="connsiteY14" fmla="*/ 358230 h 1165070"/>
                <a:gd name="connsiteX15" fmla="*/ 624933 w 811956"/>
                <a:gd name="connsiteY15" fmla="*/ 397349 h 1165070"/>
                <a:gd name="connsiteX16" fmla="*/ 546696 w 811956"/>
                <a:gd name="connsiteY16" fmla="*/ 397349 h 1165070"/>
                <a:gd name="connsiteX17" fmla="*/ 624933 w 811956"/>
                <a:gd name="connsiteY17" fmla="*/ 416908 h 1165070"/>
                <a:gd name="connsiteX18" fmla="*/ 624933 w 811956"/>
                <a:gd name="connsiteY18" fmla="*/ 504926 h 1165070"/>
                <a:gd name="connsiteX19" fmla="*/ 634713 w 811956"/>
                <a:gd name="connsiteY19" fmla="*/ 421798 h 1165070"/>
                <a:gd name="connsiteX20" fmla="*/ 615153 w 811956"/>
                <a:gd name="connsiteY20" fmla="*/ 539154 h 1165070"/>
                <a:gd name="connsiteX21" fmla="*/ 624933 w 811956"/>
                <a:gd name="connsiteY21" fmla="*/ 583163 h 1165070"/>
                <a:gd name="connsiteX22" fmla="*/ 595594 w 811956"/>
                <a:gd name="connsiteY22" fmla="*/ 539154 h 1165070"/>
                <a:gd name="connsiteX23" fmla="*/ 659162 w 811956"/>
                <a:gd name="connsiteY23" fmla="*/ 617392 h 1165070"/>
                <a:gd name="connsiteX24" fmla="*/ 624933 w 811956"/>
                <a:gd name="connsiteY24" fmla="*/ 592943 h 1165070"/>
                <a:gd name="connsiteX25" fmla="*/ 659162 w 811956"/>
                <a:gd name="connsiteY25" fmla="*/ 676070 h 1165070"/>
                <a:gd name="connsiteX26" fmla="*/ 634713 w 811956"/>
                <a:gd name="connsiteY26" fmla="*/ 710299 h 1165070"/>
                <a:gd name="connsiteX27" fmla="*/ 664052 w 811956"/>
                <a:gd name="connsiteY27" fmla="*/ 764087 h 1165070"/>
                <a:gd name="connsiteX28" fmla="*/ 644492 w 811956"/>
                <a:gd name="connsiteY28" fmla="*/ 832545 h 1165070"/>
                <a:gd name="connsiteX29" fmla="*/ 810747 w 811956"/>
                <a:gd name="connsiteY29" fmla="*/ 954791 h 1165070"/>
                <a:gd name="connsiteX30" fmla="*/ 717840 w 811956"/>
                <a:gd name="connsiteY30" fmla="*/ 940121 h 1165070"/>
                <a:gd name="connsiteX31" fmla="*/ 683611 w 811956"/>
                <a:gd name="connsiteY31" fmla="*/ 749418 h 1165070"/>
                <a:gd name="connsiteX32" fmla="*/ 688501 w 811956"/>
                <a:gd name="connsiteY32" fmla="*/ 979240 h 1165070"/>
                <a:gd name="connsiteX33" fmla="*/ 292424 w 811956"/>
                <a:gd name="connsiteY33" fmla="*/ 1165054 h 1165070"/>
                <a:gd name="connsiteX34" fmla="*/ 219076 w 811956"/>
                <a:gd name="connsiteY34" fmla="*/ 969460 h 1165070"/>
                <a:gd name="connsiteX35" fmla="*/ 243526 w 811956"/>
                <a:gd name="connsiteY35" fmla="*/ 1018359 h 1165070"/>
                <a:gd name="connsiteX36" fmla="*/ 160398 w 811956"/>
                <a:gd name="connsiteY36" fmla="*/ 901003 h 1165070"/>
                <a:gd name="connsiteX37" fmla="*/ 243526 w 811956"/>
                <a:gd name="connsiteY37" fmla="*/ 925452 h 1165070"/>
                <a:gd name="connsiteX38" fmla="*/ 135949 w 811956"/>
                <a:gd name="connsiteY38" fmla="*/ 793426 h 1165070"/>
                <a:gd name="connsiteX39" fmla="*/ 179958 w 811956"/>
                <a:gd name="connsiteY39" fmla="*/ 842324 h 1165070"/>
                <a:gd name="connsiteX40" fmla="*/ 121280 w 811956"/>
                <a:gd name="connsiteY40" fmla="*/ 764087 h 1165070"/>
                <a:gd name="connsiteX41" fmla="*/ 126170 w 811956"/>
                <a:gd name="connsiteY41" fmla="*/ 724968 h 1165070"/>
                <a:gd name="connsiteX42" fmla="*/ 155509 w 811956"/>
                <a:gd name="connsiteY42" fmla="*/ 715189 h 1165070"/>
                <a:gd name="connsiteX43" fmla="*/ 121280 w 811956"/>
                <a:gd name="connsiteY43" fmla="*/ 622282 h 1165070"/>
                <a:gd name="connsiteX44" fmla="*/ 184848 w 811956"/>
                <a:gd name="connsiteY44" fmla="*/ 622282 h 1165070"/>
                <a:gd name="connsiteX45" fmla="*/ 170178 w 811956"/>
                <a:gd name="connsiteY45" fmla="*/ 607612 h 1165070"/>
                <a:gd name="connsiteX46" fmla="*/ 43042 w 811956"/>
                <a:gd name="connsiteY46" fmla="*/ 519595 h 1165070"/>
                <a:gd name="connsiteX47" fmla="*/ 121280 w 811956"/>
                <a:gd name="connsiteY47" fmla="*/ 573383 h 1165070"/>
                <a:gd name="connsiteX48" fmla="*/ 72381 w 811956"/>
                <a:gd name="connsiteY48" fmla="*/ 490256 h 1165070"/>
                <a:gd name="connsiteX49" fmla="*/ 82161 w 811956"/>
                <a:gd name="connsiteY49" fmla="*/ 368010 h 1165070"/>
                <a:gd name="connsiteX50" fmla="*/ 91941 w 811956"/>
                <a:gd name="connsiteY50" fmla="*/ 460917 h 1165070"/>
                <a:gd name="connsiteX51" fmla="*/ 62602 w 811956"/>
                <a:gd name="connsiteY51" fmla="*/ 363120 h 1165070"/>
                <a:gd name="connsiteX52" fmla="*/ 23483 w 811956"/>
                <a:gd name="connsiteY52" fmla="*/ 270213 h 1165070"/>
                <a:gd name="connsiteX53" fmla="*/ 3924 w 811956"/>
                <a:gd name="connsiteY53" fmla="*/ 201756 h 1165070"/>
                <a:gd name="connsiteX54" fmla="*/ 101720 w 811956"/>
                <a:gd name="connsiteY54" fmla="*/ 294662 h 1165070"/>
                <a:gd name="connsiteX55" fmla="*/ 91941 w 811956"/>
                <a:gd name="connsiteY55" fmla="*/ 226205 h 1165070"/>
                <a:gd name="connsiteX56" fmla="*/ 131059 w 811956"/>
                <a:gd name="connsiteY56" fmla="*/ 201756 h 1165070"/>
                <a:gd name="connsiteX57" fmla="*/ 160398 w 811956"/>
                <a:gd name="connsiteY57" fmla="*/ 226205 h 1165070"/>
                <a:gd name="connsiteX58" fmla="*/ 91941 w 811956"/>
                <a:gd name="connsiteY58" fmla="*/ 128408 h 11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11956" h="1165070">
                  <a:moveTo>
                    <a:pt x="91941" y="128408"/>
                  </a:moveTo>
                  <a:cubicBezTo>
                    <a:pt x="113945" y="108034"/>
                    <a:pt x="274495" y="99884"/>
                    <a:pt x="292424" y="103959"/>
                  </a:cubicBezTo>
                  <a:cubicBezTo>
                    <a:pt x="310353" y="108034"/>
                    <a:pt x="193812" y="162637"/>
                    <a:pt x="199517" y="152857"/>
                  </a:cubicBezTo>
                  <a:cubicBezTo>
                    <a:pt x="205222" y="143077"/>
                    <a:pt x="317688" y="60765"/>
                    <a:pt x="326653" y="45281"/>
                  </a:cubicBezTo>
                  <a:cubicBezTo>
                    <a:pt x="335618" y="29797"/>
                    <a:pt x="237821" y="67285"/>
                    <a:pt x="253305" y="59950"/>
                  </a:cubicBezTo>
                  <a:cubicBezTo>
                    <a:pt x="268789" y="52615"/>
                    <a:pt x="398371" y="7792"/>
                    <a:pt x="419560" y="1272"/>
                  </a:cubicBezTo>
                  <a:cubicBezTo>
                    <a:pt x="440749" y="-5248"/>
                    <a:pt x="367402" y="15126"/>
                    <a:pt x="380441" y="20831"/>
                  </a:cubicBezTo>
                  <a:cubicBezTo>
                    <a:pt x="393481" y="26536"/>
                    <a:pt x="477423" y="22461"/>
                    <a:pt x="497797" y="35501"/>
                  </a:cubicBezTo>
                  <a:cubicBezTo>
                    <a:pt x="518171" y="48541"/>
                    <a:pt x="483942" y="83584"/>
                    <a:pt x="502687" y="99069"/>
                  </a:cubicBezTo>
                  <a:cubicBezTo>
                    <a:pt x="521432" y="114554"/>
                    <a:pt x="587445" y="126778"/>
                    <a:pt x="610264" y="128408"/>
                  </a:cubicBezTo>
                  <a:cubicBezTo>
                    <a:pt x="633083" y="130038"/>
                    <a:pt x="662422" y="99069"/>
                    <a:pt x="639603" y="108849"/>
                  </a:cubicBezTo>
                  <a:cubicBezTo>
                    <a:pt x="616784" y="118629"/>
                    <a:pt x="481498" y="174047"/>
                    <a:pt x="473348" y="187086"/>
                  </a:cubicBezTo>
                  <a:cubicBezTo>
                    <a:pt x="465198" y="200125"/>
                    <a:pt x="567885" y="171602"/>
                    <a:pt x="590704" y="187086"/>
                  </a:cubicBezTo>
                  <a:cubicBezTo>
                    <a:pt x="613523" y="202571"/>
                    <a:pt x="610264" y="251469"/>
                    <a:pt x="610264" y="279993"/>
                  </a:cubicBezTo>
                  <a:cubicBezTo>
                    <a:pt x="610264" y="308517"/>
                    <a:pt x="588259" y="338671"/>
                    <a:pt x="590704" y="358230"/>
                  </a:cubicBezTo>
                  <a:cubicBezTo>
                    <a:pt x="593149" y="377789"/>
                    <a:pt x="632268" y="390829"/>
                    <a:pt x="624933" y="397349"/>
                  </a:cubicBezTo>
                  <a:cubicBezTo>
                    <a:pt x="617598" y="403869"/>
                    <a:pt x="546696" y="394089"/>
                    <a:pt x="546696" y="397349"/>
                  </a:cubicBezTo>
                  <a:cubicBezTo>
                    <a:pt x="546696" y="400609"/>
                    <a:pt x="611894" y="398979"/>
                    <a:pt x="624933" y="416908"/>
                  </a:cubicBezTo>
                  <a:cubicBezTo>
                    <a:pt x="637972" y="434837"/>
                    <a:pt x="623303" y="504111"/>
                    <a:pt x="624933" y="504926"/>
                  </a:cubicBezTo>
                  <a:cubicBezTo>
                    <a:pt x="626563" y="505741"/>
                    <a:pt x="636343" y="416093"/>
                    <a:pt x="634713" y="421798"/>
                  </a:cubicBezTo>
                  <a:cubicBezTo>
                    <a:pt x="633083" y="427503"/>
                    <a:pt x="616783" y="512260"/>
                    <a:pt x="615153" y="539154"/>
                  </a:cubicBezTo>
                  <a:cubicBezTo>
                    <a:pt x="613523" y="566048"/>
                    <a:pt x="628193" y="583163"/>
                    <a:pt x="624933" y="583163"/>
                  </a:cubicBezTo>
                  <a:cubicBezTo>
                    <a:pt x="621673" y="583163"/>
                    <a:pt x="589889" y="533449"/>
                    <a:pt x="595594" y="539154"/>
                  </a:cubicBezTo>
                  <a:cubicBezTo>
                    <a:pt x="601299" y="544859"/>
                    <a:pt x="654272" y="608427"/>
                    <a:pt x="659162" y="617392"/>
                  </a:cubicBezTo>
                  <a:cubicBezTo>
                    <a:pt x="664052" y="626357"/>
                    <a:pt x="624933" y="583163"/>
                    <a:pt x="624933" y="592943"/>
                  </a:cubicBezTo>
                  <a:cubicBezTo>
                    <a:pt x="624933" y="602723"/>
                    <a:pt x="659162" y="676070"/>
                    <a:pt x="659162" y="676070"/>
                  </a:cubicBezTo>
                  <a:cubicBezTo>
                    <a:pt x="660792" y="695629"/>
                    <a:pt x="633898" y="695630"/>
                    <a:pt x="634713" y="710299"/>
                  </a:cubicBezTo>
                  <a:cubicBezTo>
                    <a:pt x="635528" y="724969"/>
                    <a:pt x="662422" y="743713"/>
                    <a:pt x="664052" y="764087"/>
                  </a:cubicBezTo>
                  <a:cubicBezTo>
                    <a:pt x="665682" y="784461"/>
                    <a:pt x="620043" y="800761"/>
                    <a:pt x="644492" y="832545"/>
                  </a:cubicBezTo>
                  <a:cubicBezTo>
                    <a:pt x="668941" y="864329"/>
                    <a:pt x="798522" y="936862"/>
                    <a:pt x="810747" y="954791"/>
                  </a:cubicBezTo>
                  <a:cubicBezTo>
                    <a:pt x="822972" y="972720"/>
                    <a:pt x="739029" y="974350"/>
                    <a:pt x="717840" y="940121"/>
                  </a:cubicBezTo>
                  <a:cubicBezTo>
                    <a:pt x="696651" y="905892"/>
                    <a:pt x="688501" y="742898"/>
                    <a:pt x="683611" y="749418"/>
                  </a:cubicBezTo>
                  <a:cubicBezTo>
                    <a:pt x="678721" y="755938"/>
                    <a:pt x="753699" y="909967"/>
                    <a:pt x="688501" y="979240"/>
                  </a:cubicBezTo>
                  <a:cubicBezTo>
                    <a:pt x="623303" y="1048513"/>
                    <a:pt x="370661" y="1166684"/>
                    <a:pt x="292424" y="1165054"/>
                  </a:cubicBezTo>
                  <a:cubicBezTo>
                    <a:pt x="214187" y="1163424"/>
                    <a:pt x="227226" y="993909"/>
                    <a:pt x="219076" y="969460"/>
                  </a:cubicBezTo>
                  <a:cubicBezTo>
                    <a:pt x="210926" y="945011"/>
                    <a:pt x="253306" y="1029769"/>
                    <a:pt x="243526" y="1018359"/>
                  </a:cubicBezTo>
                  <a:cubicBezTo>
                    <a:pt x="233746" y="1006949"/>
                    <a:pt x="160398" y="916487"/>
                    <a:pt x="160398" y="901003"/>
                  </a:cubicBezTo>
                  <a:cubicBezTo>
                    <a:pt x="160398" y="885519"/>
                    <a:pt x="247601" y="943382"/>
                    <a:pt x="243526" y="925452"/>
                  </a:cubicBezTo>
                  <a:cubicBezTo>
                    <a:pt x="239451" y="907523"/>
                    <a:pt x="146544" y="807281"/>
                    <a:pt x="135949" y="793426"/>
                  </a:cubicBezTo>
                  <a:cubicBezTo>
                    <a:pt x="125354" y="779571"/>
                    <a:pt x="182403" y="847214"/>
                    <a:pt x="179958" y="842324"/>
                  </a:cubicBezTo>
                  <a:cubicBezTo>
                    <a:pt x="177513" y="837434"/>
                    <a:pt x="130245" y="783646"/>
                    <a:pt x="121280" y="764087"/>
                  </a:cubicBezTo>
                  <a:cubicBezTo>
                    <a:pt x="112315" y="744528"/>
                    <a:pt x="120465" y="733118"/>
                    <a:pt x="126170" y="724968"/>
                  </a:cubicBezTo>
                  <a:cubicBezTo>
                    <a:pt x="131875" y="716818"/>
                    <a:pt x="156324" y="732303"/>
                    <a:pt x="155509" y="715189"/>
                  </a:cubicBezTo>
                  <a:cubicBezTo>
                    <a:pt x="154694" y="698075"/>
                    <a:pt x="116390" y="637767"/>
                    <a:pt x="121280" y="622282"/>
                  </a:cubicBezTo>
                  <a:cubicBezTo>
                    <a:pt x="126170" y="606798"/>
                    <a:pt x="176698" y="624727"/>
                    <a:pt x="184848" y="622282"/>
                  </a:cubicBezTo>
                  <a:cubicBezTo>
                    <a:pt x="192998" y="619837"/>
                    <a:pt x="193812" y="624726"/>
                    <a:pt x="170178" y="607612"/>
                  </a:cubicBezTo>
                  <a:cubicBezTo>
                    <a:pt x="146544" y="590498"/>
                    <a:pt x="51192" y="525300"/>
                    <a:pt x="43042" y="519595"/>
                  </a:cubicBezTo>
                  <a:cubicBezTo>
                    <a:pt x="34892" y="513890"/>
                    <a:pt x="116390" y="578273"/>
                    <a:pt x="121280" y="573383"/>
                  </a:cubicBezTo>
                  <a:cubicBezTo>
                    <a:pt x="126170" y="568493"/>
                    <a:pt x="78901" y="524485"/>
                    <a:pt x="72381" y="490256"/>
                  </a:cubicBezTo>
                  <a:cubicBezTo>
                    <a:pt x="65861" y="456027"/>
                    <a:pt x="78901" y="372900"/>
                    <a:pt x="82161" y="368010"/>
                  </a:cubicBezTo>
                  <a:cubicBezTo>
                    <a:pt x="85421" y="363120"/>
                    <a:pt x="95201" y="461732"/>
                    <a:pt x="91941" y="460917"/>
                  </a:cubicBezTo>
                  <a:cubicBezTo>
                    <a:pt x="88681" y="460102"/>
                    <a:pt x="74012" y="394904"/>
                    <a:pt x="62602" y="363120"/>
                  </a:cubicBezTo>
                  <a:cubicBezTo>
                    <a:pt x="51192" y="331336"/>
                    <a:pt x="33263" y="297107"/>
                    <a:pt x="23483" y="270213"/>
                  </a:cubicBezTo>
                  <a:cubicBezTo>
                    <a:pt x="13703" y="243319"/>
                    <a:pt x="-9116" y="197681"/>
                    <a:pt x="3924" y="201756"/>
                  </a:cubicBezTo>
                  <a:cubicBezTo>
                    <a:pt x="16963" y="205831"/>
                    <a:pt x="87051" y="290587"/>
                    <a:pt x="101720" y="294662"/>
                  </a:cubicBezTo>
                  <a:cubicBezTo>
                    <a:pt x="116389" y="298737"/>
                    <a:pt x="87051" y="241689"/>
                    <a:pt x="91941" y="226205"/>
                  </a:cubicBezTo>
                  <a:cubicBezTo>
                    <a:pt x="96831" y="210721"/>
                    <a:pt x="119650" y="201756"/>
                    <a:pt x="131059" y="201756"/>
                  </a:cubicBezTo>
                  <a:cubicBezTo>
                    <a:pt x="142468" y="201756"/>
                    <a:pt x="160398" y="235985"/>
                    <a:pt x="160398" y="226205"/>
                  </a:cubicBezTo>
                  <a:cubicBezTo>
                    <a:pt x="160398" y="216425"/>
                    <a:pt x="69937" y="148782"/>
                    <a:pt x="91941" y="128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5" name="フリーフォーム 2194">
              <a:extLst>
                <a:ext uri="{FF2B5EF4-FFF2-40B4-BE49-F238E27FC236}">
                  <a16:creationId xmlns:a16="http://schemas.microsoft.com/office/drawing/2014/main" id="{55AB0C1F-20D4-0231-9D2F-F4DD81C3D80D}"/>
                </a:ext>
              </a:extLst>
            </p:cNvPr>
            <p:cNvSpPr/>
            <p:nvPr/>
          </p:nvSpPr>
          <p:spPr>
            <a:xfrm>
              <a:off x="4256817" y="9980150"/>
              <a:ext cx="1104462" cy="715461"/>
            </a:xfrm>
            <a:custGeom>
              <a:avLst/>
              <a:gdLst>
                <a:gd name="connsiteX0" fmla="*/ 158708 w 1104462"/>
                <a:gd name="connsiteY0" fmla="*/ 244505 h 715461"/>
                <a:gd name="connsiteX1" fmla="*/ 324963 w 1104462"/>
                <a:gd name="connsiteY1" fmla="*/ 215166 h 715461"/>
                <a:gd name="connsiteX2" fmla="*/ 295624 w 1104462"/>
                <a:gd name="connsiteY2" fmla="*/ 190716 h 715461"/>
                <a:gd name="connsiteX3" fmla="*/ 686811 w 1104462"/>
                <a:gd name="connsiteY3" fmla="*/ 58691 h 715461"/>
                <a:gd name="connsiteX4" fmla="*/ 799277 w 1104462"/>
                <a:gd name="connsiteY4" fmla="*/ 48911 h 715461"/>
                <a:gd name="connsiteX5" fmla="*/ 887294 w 1104462"/>
                <a:gd name="connsiteY5" fmla="*/ 13 h 715461"/>
                <a:gd name="connsiteX6" fmla="*/ 877515 w 1104462"/>
                <a:gd name="connsiteY6" fmla="*/ 44021 h 715461"/>
                <a:gd name="connsiteX7" fmla="*/ 960642 w 1104462"/>
                <a:gd name="connsiteY7" fmla="*/ 58691 h 715461"/>
                <a:gd name="connsiteX8" fmla="*/ 906854 w 1104462"/>
                <a:gd name="connsiteY8" fmla="*/ 83140 h 715461"/>
                <a:gd name="connsiteX9" fmla="*/ 1024210 w 1104462"/>
                <a:gd name="connsiteY9" fmla="*/ 107589 h 715461"/>
                <a:gd name="connsiteX10" fmla="*/ 1004650 w 1104462"/>
                <a:gd name="connsiteY10" fmla="*/ 146708 h 715461"/>
                <a:gd name="connsiteX11" fmla="*/ 1102447 w 1104462"/>
                <a:gd name="connsiteY11" fmla="*/ 264064 h 715461"/>
                <a:gd name="connsiteX12" fmla="*/ 1073108 w 1104462"/>
                <a:gd name="connsiteY12" fmla="*/ 371640 h 715461"/>
                <a:gd name="connsiteX13" fmla="*/ 1097557 w 1104462"/>
                <a:gd name="connsiteY13" fmla="*/ 337411 h 715461"/>
                <a:gd name="connsiteX14" fmla="*/ 1058439 w 1104462"/>
                <a:gd name="connsiteY14" fmla="*/ 381420 h 715461"/>
                <a:gd name="connsiteX15" fmla="*/ 1004650 w 1104462"/>
                <a:gd name="connsiteY15" fmla="*/ 386310 h 715461"/>
                <a:gd name="connsiteX16" fmla="*/ 941082 w 1104462"/>
                <a:gd name="connsiteY16" fmla="*/ 454768 h 715461"/>
                <a:gd name="connsiteX17" fmla="*/ 833506 w 1104462"/>
                <a:gd name="connsiteY17" fmla="*/ 488997 h 715461"/>
                <a:gd name="connsiteX18" fmla="*/ 706370 w 1104462"/>
                <a:gd name="connsiteY18" fmla="*/ 606353 h 715461"/>
                <a:gd name="connsiteX19" fmla="*/ 740599 w 1104462"/>
                <a:gd name="connsiteY19" fmla="*/ 586793 h 715461"/>
                <a:gd name="connsiteX20" fmla="*/ 491217 w 1104462"/>
                <a:gd name="connsiteY20" fmla="*/ 709039 h 715461"/>
                <a:gd name="connsiteX21" fmla="*/ 364081 w 1104462"/>
                <a:gd name="connsiteY21" fmla="*/ 694370 h 715461"/>
                <a:gd name="connsiteX22" fmla="*/ 192937 w 1104462"/>
                <a:gd name="connsiteY22" fmla="*/ 660141 h 715461"/>
                <a:gd name="connsiteX23" fmla="*/ 324963 w 1104462"/>
                <a:gd name="connsiteY23" fmla="*/ 674810 h 715461"/>
                <a:gd name="connsiteX24" fmla="*/ 124479 w 1104462"/>
                <a:gd name="connsiteY24" fmla="*/ 640582 h 715461"/>
                <a:gd name="connsiteX25" fmla="*/ 173378 w 1104462"/>
                <a:gd name="connsiteY25" fmla="*/ 679700 h 715461"/>
                <a:gd name="connsiteX26" fmla="*/ 75581 w 1104462"/>
                <a:gd name="connsiteY26" fmla="*/ 640582 h 715461"/>
                <a:gd name="connsiteX27" fmla="*/ 85361 w 1104462"/>
                <a:gd name="connsiteY27" fmla="*/ 655251 h 715461"/>
                <a:gd name="connsiteX28" fmla="*/ 26682 w 1104462"/>
                <a:gd name="connsiteY28" fmla="*/ 616132 h 715461"/>
                <a:gd name="connsiteX29" fmla="*/ 26682 w 1104462"/>
                <a:gd name="connsiteY29" fmla="*/ 488997 h 715461"/>
                <a:gd name="connsiteX30" fmla="*/ 21793 w 1104462"/>
                <a:gd name="connsiteY30" fmla="*/ 586793 h 715461"/>
                <a:gd name="connsiteX31" fmla="*/ 2233 w 1104462"/>
                <a:gd name="connsiteY31" fmla="*/ 469437 h 715461"/>
                <a:gd name="connsiteX32" fmla="*/ 80471 w 1104462"/>
                <a:gd name="connsiteY32" fmla="*/ 347191 h 715461"/>
                <a:gd name="connsiteX33" fmla="*/ 95140 w 1104462"/>
                <a:gd name="connsiteY33" fmla="*/ 376530 h 715461"/>
                <a:gd name="connsiteX34" fmla="*/ 85361 w 1104462"/>
                <a:gd name="connsiteY34" fmla="*/ 249394 h 715461"/>
                <a:gd name="connsiteX35" fmla="*/ 153818 w 1104462"/>
                <a:gd name="connsiteY35" fmla="*/ 308072 h 715461"/>
                <a:gd name="connsiteX36" fmla="*/ 158708 w 1104462"/>
                <a:gd name="connsiteY36" fmla="*/ 244505 h 7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462" h="715461">
                  <a:moveTo>
                    <a:pt x="158708" y="244505"/>
                  </a:moveTo>
                  <a:cubicBezTo>
                    <a:pt x="187232" y="229021"/>
                    <a:pt x="302144" y="224131"/>
                    <a:pt x="324963" y="215166"/>
                  </a:cubicBezTo>
                  <a:cubicBezTo>
                    <a:pt x="347782" y="206201"/>
                    <a:pt x="235316" y="216795"/>
                    <a:pt x="295624" y="190716"/>
                  </a:cubicBezTo>
                  <a:cubicBezTo>
                    <a:pt x="355932" y="164637"/>
                    <a:pt x="602869" y="82325"/>
                    <a:pt x="686811" y="58691"/>
                  </a:cubicBezTo>
                  <a:cubicBezTo>
                    <a:pt x="770753" y="35057"/>
                    <a:pt x="765863" y="58691"/>
                    <a:pt x="799277" y="48911"/>
                  </a:cubicBezTo>
                  <a:cubicBezTo>
                    <a:pt x="832691" y="39131"/>
                    <a:pt x="874255" y="828"/>
                    <a:pt x="887294" y="13"/>
                  </a:cubicBezTo>
                  <a:cubicBezTo>
                    <a:pt x="900333" y="-802"/>
                    <a:pt x="865290" y="34241"/>
                    <a:pt x="877515" y="44021"/>
                  </a:cubicBezTo>
                  <a:cubicBezTo>
                    <a:pt x="889740" y="53801"/>
                    <a:pt x="955752" y="52171"/>
                    <a:pt x="960642" y="58691"/>
                  </a:cubicBezTo>
                  <a:cubicBezTo>
                    <a:pt x="965532" y="65211"/>
                    <a:pt x="896259" y="74990"/>
                    <a:pt x="906854" y="83140"/>
                  </a:cubicBezTo>
                  <a:cubicBezTo>
                    <a:pt x="917449" y="91290"/>
                    <a:pt x="1007911" y="96994"/>
                    <a:pt x="1024210" y="107589"/>
                  </a:cubicBezTo>
                  <a:cubicBezTo>
                    <a:pt x="1040509" y="118184"/>
                    <a:pt x="991611" y="120629"/>
                    <a:pt x="1004650" y="146708"/>
                  </a:cubicBezTo>
                  <a:cubicBezTo>
                    <a:pt x="1017689" y="172787"/>
                    <a:pt x="1091037" y="226575"/>
                    <a:pt x="1102447" y="264064"/>
                  </a:cubicBezTo>
                  <a:cubicBezTo>
                    <a:pt x="1113857" y="301553"/>
                    <a:pt x="1073108" y="371640"/>
                    <a:pt x="1073108" y="371640"/>
                  </a:cubicBezTo>
                  <a:cubicBezTo>
                    <a:pt x="1072293" y="383864"/>
                    <a:pt x="1100002" y="335781"/>
                    <a:pt x="1097557" y="337411"/>
                  </a:cubicBezTo>
                  <a:cubicBezTo>
                    <a:pt x="1095112" y="339041"/>
                    <a:pt x="1073924" y="373270"/>
                    <a:pt x="1058439" y="381420"/>
                  </a:cubicBezTo>
                  <a:cubicBezTo>
                    <a:pt x="1042955" y="389570"/>
                    <a:pt x="1024209" y="374085"/>
                    <a:pt x="1004650" y="386310"/>
                  </a:cubicBezTo>
                  <a:cubicBezTo>
                    <a:pt x="985091" y="398535"/>
                    <a:pt x="969606" y="437654"/>
                    <a:pt x="941082" y="454768"/>
                  </a:cubicBezTo>
                  <a:cubicBezTo>
                    <a:pt x="912558" y="471882"/>
                    <a:pt x="872625" y="463733"/>
                    <a:pt x="833506" y="488997"/>
                  </a:cubicBezTo>
                  <a:cubicBezTo>
                    <a:pt x="794387" y="514261"/>
                    <a:pt x="721854" y="590054"/>
                    <a:pt x="706370" y="606353"/>
                  </a:cubicBezTo>
                  <a:cubicBezTo>
                    <a:pt x="690886" y="622652"/>
                    <a:pt x="776458" y="569679"/>
                    <a:pt x="740599" y="586793"/>
                  </a:cubicBezTo>
                  <a:cubicBezTo>
                    <a:pt x="704740" y="603907"/>
                    <a:pt x="553970" y="691110"/>
                    <a:pt x="491217" y="709039"/>
                  </a:cubicBezTo>
                  <a:cubicBezTo>
                    <a:pt x="428464" y="726968"/>
                    <a:pt x="413794" y="702520"/>
                    <a:pt x="364081" y="694370"/>
                  </a:cubicBezTo>
                  <a:cubicBezTo>
                    <a:pt x="314368" y="686220"/>
                    <a:pt x="199457" y="663401"/>
                    <a:pt x="192937" y="660141"/>
                  </a:cubicBezTo>
                  <a:cubicBezTo>
                    <a:pt x="186417" y="656881"/>
                    <a:pt x="336373" y="678070"/>
                    <a:pt x="324963" y="674810"/>
                  </a:cubicBezTo>
                  <a:cubicBezTo>
                    <a:pt x="313553" y="671550"/>
                    <a:pt x="149743" y="639767"/>
                    <a:pt x="124479" y="640582"/>
                  </a:cubicBezTo>
                  <a:cubicBezTo>
                    <a:pt x="99215" y="641397"/>
                    <a:pt x="181528" y="679700"/>
                    <a:pt x="173378" y="679700"/>
                  </a:cubicBezTo>
                  <a:cubicBezTo>
                    <a:pt x="165228" y="679700"/>
                    <a:pt x="90250" y="644657"/>
                    <a:pt x="75581" y="640582"/>
                  </a:cubicBezTo>
                  <a:cubicBezTo>
                    <a:pt x="60912" y="636507"/>
                    <a:pt x="93511" y="659326"/>
                    <a:pt x="85361" y="655251"/>
                  </a:cubicBezTo>
                  <a:cubicBezTo>
                    <a:pt x="77211" y="651176"/>
                    <a:pt x="36462" y="643841"/>
                    <a:pt x="26682" y="616132"/>
                  </a:cubicBezTo>
                  <a:cubicBezTo>
                    <a:pt x="16902" y="588423"/>
                    <a:pt x="27497" y="493887"/>
                    <a:pt x="26682" y="488997"/>
                  </a:cubicBezTo>
                  <a:cubicBezTo>
                    <a:pt x="25867" y="484107"/>
                    <a:pt x="25868" y="590053"/>
                    <a:pt x="21793" y="586793"/>
                  </a:cubicBezTo>
                  <a:cubicBezTo>
                    <a:pt x="17718" y="583533"/>
                    <a:pt x="-7547" y="509371"/>
                    <a:pt x="2233" y="469437"/>
                  </a:cubicBezTo>
                  <a:cubicBezTo>
                    <a:pt x="12013" y="429503"/>
                    <a:pt x="64987" y="362675"/>
                    <a:pt x="80471" y="347191"/>
                  </a:cubicBezTo>
                  <a:cubicBezTo>
                    <a:pt x="95955" y="331707"/>
                    <a:pt x="94325" y="392829"/>
                    <a:pt x="95140" y="376530"/>
                  </a:cubicBezTo>
                  <a:cubicBezTo>
                    <a:pt x="95955" y="360231"/>
                    <a:pt x="75581" y="260804"/>
                    <a:pt x="85361" y="249394"/>
                  </a:cubicBezTo>
                  <a:cubicBezTo>
                    <a:pt x="95141" y="237984"/>
                    <a:pt x="141594" y="307257"/>
                    <a:pt x="153818" y="308072"/>
                  </a:cubicBezTo>
                  <a:cubicBezTo>
                    <a:pt x="166042" y="308887"/>
                    <a:pt x="130184" y="259989"/>
                    <a:pt x="158708" y="244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6" name="フリーフォーム 2195">
              <a:extLst>
                <a:ext uri="{FF2B5EF4-FFF2-40B4-BE49-F238E27FC236}">
                  <a16:creationId xmlns:a16="http://schemas.microsoft.com/office/drawing/2014/main" id="{781A141C-60DC-ACED-E723-333DF94A8BA1}"/>
                </a:ext>
              </a:extLst>
            </p:cNvPr>
            <p:cNvSpPr/>
            <p:nvPr/>
          </p:nvSpPr>
          <p:spPr>
            <a:xfrm>
              <a:off x="4156871" y="10510614"/>
              <a:ext cx="986425" cy="802957"/>
            </a:xfrm>
            <a:custGeom>
              <a:avLst/>
              <a:gdLst>
                <a:gd name="connsiteX0" fmla="*/ 587067 w 986425"/>
                <a:gd name="connsiteY0" fmla="*/ 63601 h 802957"/>
                <a:gd name="connsiteX1" fmla="*/ 516729 w 986425"/>
                <a:gd name="connsiteY1" fmla="*/ 204278 h 802957"/>
                <a:gd name="connsiteX2" fmla="*/ 575344 w 986425"/>
                <a:gd name="connsiteY2" fmla="*/ 239448 h 802957"/>
                <a:gd name="connsiteX3" fmla="*/ 465929 w 986425"/>
                <a:gd name="connsiteY3" fmla="*/ 305878 h 802957"/>
                <a:gd name="connsiteX4" fmla="*/ 544083 w 986425"/>
                <a:gd name="connsiteY4" fmla="*/ 298063 h 802957"/>
                <a:gd name="connsiteX5" fmla="*/ 270544 w 986425"/>
                <a:gd name="connsiteY5" fmla="*/ 450463 h 802957"/>
                <a:gd name="connsiteX6" fmla="*/ 403406 w 986425"/>
                <a:gd name="connsiteY6" fmla="*/ 415294 h 802957"/>
                <a:gd name="connsiteX7" fmla="*/ 200206 w 986425"/>
                <a:gd name="connsiteY7" fmla="*/ 481724 h 802957"/>
                <a:gd name="connsiteX8" fmla="*/ 90791 w 986425"/>
                <a:gd name="connsiteY8" fmla="*/ 520801 h 802957"/>
                <a:gd name="connsiteX9" fmla="*/ 137683 w 986425"/>
                <a:gd name="connsiteY9" fmla="*/ 559878 h 802957"/>
                <a:gd name="connsiteX10" fmla="*/ 28267 w 986425"/>
                <a:gd name="connsiteY10" fmla="*/ 614586 h 802957"/>
                <a:gd name="connsiteX11" fmla="*/ 71252 w 986425"/>
                <a:gd name="connsiteY11" fmla="*/ 653663 h 802957"/>
                <a:gd name="connsiteX12" fmla="*/ 47806 w 986425"/>
                <a:gd name="connsiteY12" fmla="*/ 716186 h 802957"/>
                <a:gd name="connsiteX13" fmla="*/ 4821 w 986425"/>
                <a:gd name="connsiteY13" fmla="*/ 763078 h 802957"/>
                <a:gd name="connsiteX14" fmla="*/ 94698 w 986425"/>
                <a:gd name="connsiteY14" fmla="*/ 763078 h 802957"/>
                <a:gd name="connsiteX15" fmla="*/ 914 w 986425"/>
                <a:gd name="connsiteY15" fmla="*/ 786524 h 802957"/>
                <a:gd name="connsiteX16" fmla="*/ 165037 w 986425"/>
                <a:gd name="connsiteY16" fmla="*/ 770894 h 802957"/>
                <a:gd name="connsiteX17" fmla="*/ 290083 w 986425"/>
                <a:gd name="connsiteY17" fmla="*/ 802155 h 802957"/>
                <a:gd name="connsiteX18" fmla="*/ 395591 w 986425"/>
                <a:gd name="connsiteY18" fmla="*/ 731817 h 802957"/>
                <a:gd name="connsiteX19" fmla="*/ 352606 w 986425"/>
                <a:gd name="connsiteY19" fmla="*/ 766986 h 802957"/>
                <a:gd name="connsiteX20" fmla="*/ 602698 w 986425"/>
                <a:gd name="connsiteY20" fmla="*/ 602863 h 802957"/>
                <a:gd name="connsiteX21" fmla="*/ 708206 w 986425"/>
                <a:gd name="connsiteY21" fmla="*/ 532524 h 802957"/>
                <a:gd name="connsiteX22" fmla="*/ 716021 w 986425"/>
                <a:gd name="connsiteY22" fmla="*/ 583324 h 802957"/>
                <a:gd name="connsiteX23" fmla="*/ 747283 w 986425"/>
                <a:gd name="connsiteY23" fmla="*/ 536432 h 802957"/>
                <a:gd name="connsiteX24" fmla="*/ 739467 w 986425"/>
                <a:gd name="connsiteY24" fmla="*/ 638032 h 802957"/>
                <a:gd name="connsiteX25" fmla="*/ 844975 w 986425"/>
                <a:gd name="connsiteY25" fmla="*/ 485632 h 802957"/>
                <a:gd name="connsiteX26" fmla="*/ 985652 w 986425"/>
                <a:gd name="connsiteY26" fmla="*/ 294155 h 802957"/>
                <a:gd name="connsiteX27" fmla="*/ 778544 w 986425"/>
                <a:gd name="connsiteY27" fmla="*/ 12801 h 802957"/>
                <a:gd name="connsiteX28" fmla="*/ 587067 w 986425"/>
                <a:gd name="connsiteY28" fmla="*/ 63601 h 80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6425" h="802957">
                  <a:moveTo>
                    <a:pt x="587067" y="63601"/>
                  </a:moveTo>
                  <a:cubicBezTo>
                    <a:pt x="543431" y="95514"/>
                    <a:pt x="518683" y="174970"/>
                    <a:pt x="516729" y="204278"/>
                  </a:cubicBezTo>
                  <a:cubicBezTo>
                    <a:pt x="514775" y="233586"/>
                    <a:pt x="583811" y="222515"/>
                    <a:pt x="575344" y="239448"/>
                  </a:cubicBezTo>
                  <a:cubicBezTo>
                    <a:pt x="566877" y="256381"/>
                    <a:pt x="471139" y="296109"/>
                    <a:pt x="465929" y="305878"/>
                  </a:cubicBezTo>
                  <a:cubicBezTo>
                    <a:pt x="460719" y="315647"/>
                    <a:pt x="576647" y="273965"/>
                    <a:pt x="544083" y="298063"/>
                  </a:cubicBezTo>
                  <a:cubicBezTo>
                    <a:pt x="511519" y="322161"/>
                    <a:pt x="293990" y="430925"/>
                    <a:pt x="270544" y="450463"/>
                  </a:cubicBezTo>
                  <a:cubicBezTo>
                    <a:pt x="247098" y="470001"/>
                    <a:pt x="415129" y="410084"/>
                    <a:pt x="403406" y="415294"/>
                  </a:cubicBezTo>
                  <a:cubicBezTo>
                    <a:pt x="391683" y="420504"/>
                    <a:pt x="252308" y="464140"/>
                    <a:pt x="200206" y="481724"/>
                  </a:cubicBezTo>
                  <a:cubicBezTo>
                    <a:pt x="148103" y="499309"/>
                    <a:pt x="101211" y="507775"/>
                    <a:pt x="90791" y="520801"/>
                  </a:cubicBezTo>
                  <a:cubicBezTo>
                    <a:pt x="80370" y="533827"/>
                    <a:pt x="148104" y="544247"/>
                    <a:pt x="137683" y="559878"/>
                  </a:cubicBezTo>
                  <a:cubicBezTo>
                    <a:pt x="127262" y="575509"/>
                    <a:pt x="39339" y="598955"/>
                    <a:pt x="28267" y="614586"/>
                  </a:cubicBezTo>
                  <a:cubicBezTo>
                    <a:pt x="17195" y="630217"/>
                    <a:pt x="67996" y="636730"/>
                    <a:pt x="71252" y="653663"/>
                  </a:cubicBezTo>
                  <a:cubicBezTo>
                    <a:pt x="74508" y="670596"/>
                    <a:pt x="58878" y="697950"/>
                    <a:pt x="47806" y="716186"/>
                  </a:cubicBezTo>
                  <a:cubicBezTo>
                    <a:pt x="36734" y="734422"/>
                    <a:pt x="-2994" y="755263"/>
                    <a:pt x="4821" y="763078"/>
                  </a:cubicBezTo>
                  <a:cubicBezTo>
                    <a:pt x="12636" y="770893"/>
                    <a:pt x="95349" y="759170"/>
                    <a:pt x="94698" y="763078"/>
                  </a:cubicBezTo>
                  <a:cubicBezTo>
                    <a:pt x="94047" y="766986"/>
                    <a:pt x="-10809" y="785221"/>
                    <a:pt x="914" y="786524"/>
                  </a:cubicBezTo>
                  <a:cubicBezTo>
                    <a:pt x="12637" y="787827"/>
                    <a:pt x="116842" y="768289"/>
                    <a:pt x="165037" y="770894"/>
                  </a:cubicBezTo>
                  <a:cubicBezTo>
                    <a:pt x="213232" y="773499"/>
                    <a:pt x="251657" y="808668"/>
                    <a:pt x="290083" y="802155"/>
                  </a:cubicBezTo>
                  <a:cubicBezTo>
                    <a:pt x="328509" y="795642"/>
                    <a:pt x="385171" y="737678"/>
                    <a:pt x="395591" y="731817"/>
                  </a:cubicBezTo>
                  <a:cubicBezTo>
                    <a:pt x="406011" y="725956"/>
                    <a:pt x="318088" y="788478"/>
                    <a:pt x="352606" y="766986"/>
                  </a:cubicBezTo>
                  <a:cubicBezTo>
                    <a:pt x="387124" y="745494"/>
                    <a:pt x="602698" y="602863"/>
                    <a:pt x="602698" y="602863"/>
                  </a:cubicBezTo>
                  <a:cubicBezTo>
                    <a:pt x="661965" y="563786"/>
                    <a:pt x="689319" y="535781"/>
                    <a:pt x="708206" y="532524"/>
                  </a:cubicBezTo>
                  <a:cubicBezTo>
                    <a:pt x="727093" y="529267"/>
                    <a:pt x="709508" y="582673"/>
                    <a:pt x="716021" y="583324"/>
                  </a:cubicBezTo>
                  <a:cubicBezTo>
                    <a:pt x="722534" y="583975"/>
                    <a:pt x="743375" y="527314"/>
                    <a:pt x="747283" y="536432"/>
                  </a:cubicBezTo>
                  <a:cubicBezTo>
                    <a:pt x="751191" y="545550"/>
                    <a:pt x="723185" y="646499"/>
                    <a:pt x="739467" y="638032"/>
                  </a:cubicBezTo>
                  <a:cubicBezTo>
                    <a:pt x="755749" y="629565"/>
                    <a:pt x="803944" y="542945"/>
                    <a:pt x="844975" y="485632"/>
                  </a:cubicBezTo>
                  <a:cubicBezTo>
                    <a:pt x="886006" y="428319"/>
                    <a:pt x="996724" y="372960"/>
                    <a:pt x="985652" y="294155"/>
                  </a:cubicBezTo>
                  <a:cubicBezTo>
                    <a:pt x="974580" y="215350"/>
                    <a:pt x="845626" y="51227"/>
                    <a:pt x="778544" y="12801"/>
                  </a:cubicBezTo>
                  <a:cubicBezTo>
                    <a:pt x="711462" y="-25625"/>
                    <a:pt x="630703" y="31688"/>
                    <a:pt x="587067" y="636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7" name="フリーフォーム 2196">
              <a:extLst>
                <a:ext uri="{FF2B5EF4-FFF2-40B4-BE49-F238E27FC236}">
                  <a16:creationId xmlns:a16="http://schemas.microsoft.com/office/drawing/2014/main" id="{F8586DD1-1B1C-572E-C8DC-9B8FE90CC190}"/>
                </a:ext>
              </a:extLst>
            </p:cNvPr>
            <p:cNvSpPr/>
            <p:nvPr/>
          </p:nvSpPr>
          <p:spPr>
            <a:xfrm>
              <a:off x="4875023" y="10811176"/>
              <a:ext cx="524415" cy="1225360"/>
            </a:xfrm>
            <a:custGeom>
              <a:avLst/>
              <a:gdLst>
                <a:gd name="connsiteX0" fmla="*/ 49402 w 524415"/>
                <a:gd name="connsiteY0" fmla="*/ 183849 h 1225360"/>
                <a:gd name="connsiteX1" fmla="*/ 1777 w 524415"/>
                <a:gd name="connsiteY1" fmla="*/ 348949 h 1225360"/>
                <a:gd name="connsiteX2" fmla="*/ 17652 w 524415"/>
                <a:gd name="connsiteY2" fmla="*/ 329899 h 1225360"/>
                <a:gd name="connsiteX3" fmla="*/ 87502 w 524415"/>
                <a:gd name="connsiteY3" fmla="*/ 393399 h 1225360"/>
                <a:gd name="connsiteX4" fmla="*/ 49402 w 524415"/>
                <a:gd name="connsiteY4" fmla="*/ 380699 h 1225360"/>
                <a:gd name="connsiteX5" fmla="*/ 116077 w 524415"/>
                <a:gd name="connsiteY5" fmla="*/ 491824 h 1225360"/>
                <a:gd name="connsiteX6" fmla="*/ 100202 w 524415"/>
                <a:gd name="connsiteY6" fmla="*/ 434674 h 1225360"/>
                <a:gd name="connsiteX7" fmla="*/ 147827 w 524415"/>
                <a:gd name="connsiteY7" fmla="*/ 539449 h 1225360"/>
                <a:gd name="connsiteX8" fmla="*/ 144652 w 524415"/>
                <a:gd name="connsiteY8" fmla="*/ 606124 h 1225360"/>
                <a:gd name="connsiteX9" fmla="*/ 157352 w 524415"/>
                <a:gd name="connsiteY9" fmla="*/ 545799 h 1225360"/>
                <a:gd name="connsiteX10" fmla="*/ 182752 w 524415"/>
                <a:gd name="connsiteY10" fmla="*/ 675974 h 1225360"/>
                <a:gd name="connsiteX11" fmla="*/ 198627 w 524415"/>
                <a:gd name="connsiteY11" fmla="*/ 698199 h 1225360"/>
                <a:gd name="connsiteX12" fmla="*/ 119252 w 524415"/>
                <a:gd name="connsiteY12" fmla="*/ 714074 h 1225360"/>
                <a:gd name="connsiteX13" fmla="*/ 154177 w 524415"/>
                <a:gd name="connsiteY13" fmla="*/ 729949 h 1225360"/>
                <a:gd name="connsiteX14" fmla="*/ 192277 w 524415"/>
                <a:gd name="connsiteY14" fmla="*/ 761699 h 1225360"/>
                <a:gd name="connsiteX15" fmla="*/ 192277 w 524415"/>
                <a:gd name="connsiteY15" fmla="*/ 736299 h 1225360"/>
                <a:gd name="connsiteX16" fmla="*/ 227202 w 524415"/>
                <a:gd name="connsiteY16" fmla="*/ 834724 h 1225360"/>
                <a:gd name="connsiteX17" fmla="*/ 274827 w 524415"/>
                <a:gd name="connsiteY17" fmla="*/ 783924 h 1225360"/>
                <a:gd name="connsiteX18" fmla="*/ 278002 w 524415"/>
                <a:gd name="connsiteY18" fmla="*/ 860124 h 1225360"/>
                <a:gd name="connsiteX19" fmla="*/ 322452 w 524415"/>
                <a:gd name="connsiteY19" fmla="*/ 1031574 h 1225360"/>
                <a:gd name="connsiteX20" fmla="*/ 360552 w 524415"/>
                <a:gd name="connsiteY20" fmla="*/ 1101424 h 1225360"/>
                <a:gd name="connsiteX21" fmla="*/ 335152 w 524415"/>
                <a:gd name="connsiteY21" fmla="*/ 1091899 h 1225360"/>
                <a:gd name="connsiteX22" fmla="*/ 328802 w 524415"/>
                <a:gd name="connsiteY22" fmla="*/ 1136349 h 1225360"/>
                <a:gd name="connsiteX23" fmla="*/ 338327 w 524415"/>
                <a:gd name="connsiteY23" fmla="*/ 1183974 h 1225360"/>
                <a:gd name="connsiteX24" fmla="*/ 351027 w 524415"/>
                <a:gd name="connsiteY24" fmla="*/ 1225249 h 1225360"/>
                <a:gd name="connsiteX25" fmla="*/ 363727 w 524415"/>
                <a:gd name="connsiteY25" fmla="*/ 1171274 h 1225360"/>
                <a:gd name="connsiteX26" fmla="*/ 376427 w 524415"/>
                <a:gd name="connsiteY26" fmla="*/ 1091899 h 1225360"/>
                <a:gd name="connsiteX27" fmla="*/ 360552 w 524415"/>
                <a:gd name="connsiteY27" fmla="*/ 974424 h 1225360"/>
                <a:gd name="connsiteX28" fmla="*/ 351027 w 524415"/>
                <a:gd name="connsiteY28" fmla="*/ 1006174 h 1225360"/>
                <a:gd name="connsiteX29" fmla="*/ 312927 w 524415"/>
                <a:gd name="connsiteY29" fmla="*/ 799799 h 1225360"/>
                <a:gd name="connsiteX30" fmla="*/ 436752 w 524415"/>
                <a:gd name="connsiteY30" fmla="*/ 888699 h 1225360"/>
                <a:gd name="connsiteX31" fmla="*/ 449452 w 524415"/>
                <a:gd name="connsiteY31" fmla="*/ 815674 h 1225360"/>
                <a:gd name="connsiteX32" fmla="*/ 509777 w 524415"/>
                <a:gd name="connsiteY32" fmla="*/ 879174 h 1225360"/>
                <a:gd name="connsiteX33" fmla="*/ 405002 w 524415"/>
                <a:gd name="connsiteY33" fmla="*/ 552149 h 1225360"/>
                <a:gd name="connsiteX34" fmla="*/ 512952 w 524415"/>
                <a:gd name="connsiteY34" fmla="*/ 853774 h 1225360"/>
                <a:gd name="connsiteX35" fmla="*/ 506602 w 524415"/>
                <a:gd name="connsiteY35" fmla="*/ 736299 h 1225360"/>
                <a:gd name="connsiteX36" fmla="*/ 382777 w 524415"/>
                <a:gd name="connsiteY36" fmla="*/ 456899 h 1225360"/>
                <a:gd name="connsiteX37" fmla="*/ 382777 w 524415"/>
                <a:gd name="connsiteY37" fmla="*/ 520399 h 1225360"/>
                <a:gd name="connsiteX38" fmla="*/ 335152 w 524415"/>
                <a:gd name="connsiteY38" fmla="*/ 279099 h 1225360"/>
                <a:gd name="connsiteX39" fmla="*/ 252602 w 524415"/>
                <a:gd name="connsiteY39" fmla="*/ 75899 h 1225360"/>
                <a:gd name="connsiteX40" fmla="*/ 208152 w 524415"/>
                <a:gd name="connsiteY40" fmla="*/ 2874 h 1225360"/>
                <a:gd name="connsiteX41" fmla="*/ 49402 w 524415"/>
                <a:gd name="connsiteY41" fmla="*/ 183849 h 122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415" h="1225360">
                  <a:moveTo>
                    <a:pt x="49402" y="183849"/>
                  </a:moveTo>
                  <a:cubicBezTo>
                    <a:pt x="15006" y="241528"/>
                    <a:pt x="1777" y="348949"/>
                    <a:pt x="1777" y="348949"/>
                  </a:cubicBezTo>
                  <a:cubicBezTo>
                    <a:pt x="-3515" y="373291"/>
                    <a:pt x="3365" y="322491"/>
                    <a:pt x="17652" y="329899"/>
                  </a:cubicBezTo>
                  <a:cubicBezTo>
                    <a:pt x="31939" y="337307"/>
                    <a:pt x="82210" y="384932"/>
                    <a:pt x="87502" y="393399"/>
                  </a:cubicBezTo>
                  <a:cubicBezTo>
                    <a:pt x="92794" y="401866"/>
                    <a:pt x="44639" y="364295"/>
                    <a:pt x="49402" y="380699"/>
                  </a:cubicBezTo>
                  <a:cubicBezTo>
                    <a:pt x="54165" y="397103"/>
                    <a:pt x="107610" y="482828"/>
                    <a:pt x="116077" y="491824"/>
                  </a:cubicBezTo>
                  <a:cubicBezTo>
                    <a:pt x="124544" y="500820"/>
                    <a:pt x="94910" y="426737"/>
                    <a:pt x="100202" y="434674"/>
                  </a:cubicBezTo>
                  <a:cubicBezTo>
                    <a:pt x="105494" y="442611"/>
                    <a:pt x="140419" y="510874"/>
                    <a:pt x="147827" y="539449"/>
                  </a:cubicBezTo>
                  <a:cubicBezTo>
                    <a:pt x="155235" y="568024"/>
                    <a:pt x="143064" y="605066"/>
                    <a:pt x="144652" y="606124"/>
                  </a:cubicBezTo>
                  <a:cubicBezTo>
                    <a:pt x="146240" y="607182"/>
                    <a:pt x="151002" y="534157"/>
                    <a:pt x="157352" y="545799"/>
                  </a:cubicBezTo>
                  <a:cubicBezTo>
                    <a:pt x="163702" y="557441"/>
                    <a:pt x="175873" y="650574"/>
                    <a:pt x="182752" y="675974"/>
                  </a:cubicBezTo>
                  <a:cubicBezTo>
                    <a:pt x="189631" y="701374"/>
                    <a:pt x="209210" y="691849"/>
                    <a:pt x="198627" y="698199"/>
                  </a:cubicBezTo>
                  <a:cubicBezTo>
                    <a:pt x="188044" y="704549"/>
                    <a:pt x="126660" y="708782"/>
                    <a:pt x="119252" y="714074"/>
                  </a:cubicBezTo>
                  <a:cubicBezTo>
                    <a:pt x="111844" y="719366"/>
                    <a:pt x="142006" y="722012"/>
                    <a:pt x="154177" y="729949"/>
                  </a:cubicBezTo>
                  <a:cubicBezTo>
                    <a:pt x="166348" y="737886"/>
                    <a:pt x="185927" y="760641"/>
                    <a:pt x="192277" y="761699"/>
                  </a:cubicBezTo>
                  <a:cubicBezTo>
                    <a:pt x="198627" y="762757"/>
                    <a:pt x="186456" y="724128"/>
                    <a:pt x="192277" y="736299"/>
                  </a:cubicBezTo>
                  <a:cubicBezTo>
                    <a:pt x="198098" y="748470"/>
                    <a:pt x="213444" y="826787"/>
                    <a:pt x="227202" y="834724"/>
                  </a:cubicBezTo>
                  <a:cubicBezTo>
                    <a:pt x="240960" y="842662"/>
                    <a:pt x="266360" y="779691"/>
                    <a:pt x="274827" y="783924"/>
                  </a:cubicBezTo>
                  <a:cubicBezTo>
                    <a:pt x="283294" y="788157"/>
                    <a:pt x="270065" y="818849"/>
                    <a:pt x="278002" y="860124"/>
                  </a:cubicBezTo>
                  <a:cubicBezTo>
                    <a:pt x="285939" y="901399"/>
                    <a:pt x="308694" y="991357"/>
                    <a:pt x="322452" y="1031574"/>
                  </a:cubicBezTo>
                  <a:cubicBezTo>
                    <a:pt x="336210" y="1071791"/>
                    <a:pt x="358435" y="1091370"/>
                    <a:pt x="360552" y="1101424"/>
                  </a:cubicBezTo>
                  <a:cubicBezTo>
                    <a:pt x="362669" y="1111478"/>
                    <a:pt x="340444" y="1086078"/>
                    <a:pt x="335152" y="1091899"/>
                  </a:cubicBezTo>
                  <a:cubicBezTo>
                    <a:pt x="329860" y="1097720"/>
                    <a:pt x="328273" y="1121003"/>
                    <a:pt x="328802" y="1136349"/>
                  </a:cubicBezTo>
                  <a:cubicBezTo>
                    <a:pt x="329331" y="1151695"/>
                    <a:pt x="334623" y="1169157"/>
                    <a:pt x="338327" y="1183974"/>
                  </a:cubicBezTo>
                  <a:cubicBezTo>
                    <a:pt x="342031" y="1198791"/>
                    <a:pt x="346794" y="1227366"/>
                    <a:pt x="351027" y="1225249"/>
                  </a:cubicBezTo>
                  <a:cubicBezTo>
                    <a:pt x="355260" y="1223132"/>
                    <a:pt x="359494" y="1193499"/>
                    <a:pt x="363727" y="1171274"/>
                  </a:cubicBezTo>
                  <a:cubicBezTo>
                    <a:pt x="367960" y="1149049"/>
                    <a:pt x="376956" y="1124707"/>
                    <a:pt x="376427" y="1091899"/>
                  </a:cubicBezTo>
                  <a:cubicBezTo>
                    <a:pt x="375898" y="1059091"/>
                    <a:pt x="364785" y="988711"/>
                    <a:pt x="360552" y="974424"/>
                  </a:cubicBezTo>
                  <a:cubicBezTo>
                    <a:pt x="356319" y="960137"/>
                    <a:pt x="358964" y="1035278"/>
                    <a:pt x="351027" y="1006174"/>
                  </a:cubicBezTo>
                  <a:cubicBezTo>
                    <a:pt x="343090" y="977070"/>
                    <a:pt x="298640" y="819378"/>
                    <a:pt x="312927" y="799799"/>
                  </a:cubicBezTo>
                  <a:cubicBezTo>
                    <a:pt x="327214" y="780220"/>
                    <a:pt x="413998" y="886053"/>
                    <a:pt x="436752" y="888699"/>
                  </a:cubicBezTo>
                  <a:cubicBezTo>
                    <a:pt x="459506" y="891345"/>
                    <a:pt x="437281" y="817261"/>
                    <a:pt x="449452" y="815674"/>
                  </a:cubicBezTo>
                  <a:cubicBezTo>
                    <a:pt x="461623" y="814087"/>
                    <a:pt x="517185" y="923095"/>
                    <a:pt x="509777" y="879174"/>
                  </a:cubicBezTo>
                  <a:cubicBezTo>
                    <a:pt x="502369" y="835253"/>
                    <a:pt x="404473" y="556382"/>
                    <a:pt x="405002" y="552149"/>
                  </a:cubicBezTo>
                  <a:cubicBezTo>
                    <a:pt x="405531" y="547916"/>
                    <a:pt x="496019" y="823082"/>
                    <a:pt x="512952" y="853774"/>
                  </a:cubicBezTo>
                  <a:cubicBezTo>
                    <a:pt x="529885" y="884466"/>
                    <a:pt x="528298" y="802445"/>
                    <a:pt x="506602" y="736299"/>
                  </a:cubicBezTo>
                  <a:cubicBezTo>
                    <a:pt x="484906" y="670153"/>
                    <a:pt x="403414" y="492882"/>
                    <a:pt x="382777" y="456899"/>
                  </a:cubicBezTo>
                  <a:cubicBezTo>
                    <a:pt x="362140" y="420916"/>
                    <a:pt x="390714" y="550032"/>
                    <a:pt x="382777" y="520399"/>
                  </a:cubicBezTo>
                  <a:cubicBezTo>
                    <a:pt x="374840" y="490766"/>
                    <a:pt x="356848" y="353182"/>
                    <a:pt x="335152" y="279099"/>
                  </a:cubicBezTo>
                  <a:cubicBezTo>
                    <a:pt x="313456" y="205016"/>
                    <a:pt x="273769" y="121936"/>
                    <a:pt x="252602" y="75899"/>
                  </a:cubicBezTo>
                  <a:cubicBezTo>
                    <a:pt x="231435" y="29862"/>
                    <a:pt x="240960" y="-11414"/>
                    <a:pt x="208152" y="2874"/>
                  </a:cubicBezTo>
                  <a:cubicBezTo>
                    <a:pt x="175344" y="17161"/>
                    <a:pt x="83798" y="126170"/>
                    <a:pt x="49402" y="1838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8" name="フリーフォーム 2197">
              <a:extLst>
                <a:ext uri="{FF2B5EF4-FFF2-40B4-BE49-F238E27FC236}">
                  <a16:creationId xmlns:a16="http://schemas.microsoft.com/office/drawing/2014/main" id="{759CCDC3-D215-6164-BC0A-CDC406E4178C}"/>
                </a:ext>
              </a:extLst>
            </p:cNvPr>
            <p:cNvSpPr/>
            <p:nvPr/>
          </p:nvSpPr>
          <p:spPr>
            <a:xfrm>
              <a:off x="5165374" y="11529831"/>
              <a:ext cx="379356" cy="592684"/>
            </a:xfrm>
            <a:custGeom>
              <a:avLst/>
              <a:gdLst>
                <a:gd name="connsiteX0" fmla="*/ 213076 w 379356"/>
                <a:gd name="connsiteY0" fmla="*/ 58919 h 592684"/>
                <a:gd name="connsiteX1" fmla="*/ 225776 w 379356"/>
                <a:gd name="connsiteY1" fmla="*/ 173219 h 592684"/>
                <a:gd name="connsiteX2" fmla="*/ 292451 w 379356"/>
                <a:gd name="connsiteY2" fmla="*/ 338319 h 592684"/>
                <a:gd name="connsiteX3" fmla="*/ 273401 w 379356"/>
                <a:gd name="connsiteY3" fmla="*/ 328794 h 592684"/>
                <a:gd name="connsiteX4" fmla="*/ 336901 w 379356"/>
                <a:gd name="connsiteY4" fmla="*/ 347844 h 592684"/>
                <a:gd name="connsiteX5" fmla="*/ 346426 w 379356"/>
                <a:gd name="connsiteY5" fmla="*/ 446269 h 592684"/>
                <a:gd name="connsiteX6" fmla="*/ 349601 w 379356"/>
                <a:gd name="connsiteY6" fmla="*/ 357369 h 592684"/>
                <a:gd name="connsiteX7" fmla="*/ 378176 w 379356"/>
                <a:gd name="connsiteY7" fmla="*/ 452619 h 592684"/>
                <a:gd name="connsiteX8" fmla="*/ 371826 w 379356"/>
                <a:gd name="connsiteY8" fmla="*/ 557394 h 592684"/>
                <a:gd name="connsiteX9" fmla="*/ 352776 w 379356"/>
                <a:gd name="connsiteY9" fmla="*/ 592319 h 592684"/>
                <a:gd name="connsiteX10" fmla="*/ 289276 w 379356"/>
                <a:gd name="connsiteY10" fmla="*/ 576444 h 592684"/>
                <a:gd name="connsiteX11" fmla="*/ 216251 w 379356"/>
                <a:gd name="connsiteY11" fmla="*/ 589144 h 592684"/>
                <a:gd name="connsiteX12" fmla="*/ 298801 w 379356"/>
                <a:gd name="connsiteY12" fmla="*/ 579619 h 592684"/>
                <a:gd name="connsiteX13" fmla="*/ 200376 w 379356"/>
                <a:gd name="connsiteY13" fmla="*/ 557394 h 592684"/>
                <a:gd name="connsiteX14" fmla="*/ 130526 w 379356"/>
                <a:gd name="connsiteY14" fmla="*/ 560569 h 592684"/>
                <a:gd name="connsiteX15" fmla="*/ 232126 w 379356"/>
                <a:gd name="connsiteY15" fmla="*/ 560569 h 592684"/>
                <a:gd name="connsiteX16" fmla="*/ 105126 w 379356"/>
                <a:gd name="connsiteY16" fmla="*/ 509769 h 592684"/>
                <a:gd name="connsiteX17" fmla="*/ 70201 w 379356"/>
                <a:gd name="connsiteY17" fmla="*/ 493894 h 592684"/>
                <a:gd name="connsiteX18" fmla="*/ 73376 w 379356"/>
                <a:gd name="connsiteY18" fmla="*/ 398644 h 592684"/>
                <a:gd name="connsiteX19" fmla="*/ 117826 w 379356"/>
                <a:gd name="connsiteY19" fmla="*/ 379594 h 592684"/>
                <a:gd name="connsiteX20" fmla="*/ 101951 w 379356"/>
                <a:gd name="connsiteY20" fmla="*/ 211319 h 592684"/>
                <a:gd name="connsiteX21" fmla="*/ 60676 w 379356"/>
                <a:gd name="connsiteY21" fmla="*/ 246244 h 592684"/>
                <a:gd name="connsiteX22" fmla="*/ 82901 w 379356"/>
                <a:gd name="connsiteY22" fmla="*/ 208144 h 592684"/>
                <a:gd name="connsiteX23" fmla="*/ 351 w 379356"/>
                <a:gd name="connsiteY23" fmla="*/ 93844 h 592684"/>
                <a:gd name="connsiteX24" fmla="*/ 60676 w 379356"/>
                <a:gd name="connsiteY24" fmla="*/ 1769 h 592684"/>
                <a:gd name="connsiteX25" fmla="*/ 213076 w 379356"/>
                <a:gd name="connsiteY25" fmla="*/ 58919 h 59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9356" h="592684">
                  <a:moveTo>
                    <a:pt x="213076" y="58919"/>
                  </a:moveTo>
                  <a:cubicBezTo>
                    <a:pt x="240593" y="87494"/>
                    <a:pt x="212547" y="126652"/>
                    <a:pt x="225776" y="173219"/>
                  </a:cubicBezTo>
                  <a:cubicBezTo>
                    <a:pt x="239005" y="219786"/>
                    <a:pt x="292451" y="338319"/>
                    <a:pt x="292451" y="338319"/>
                  </a:cubicBezTo>
                  <a:cubicBezTo>
                    <a:pt x="300388" y="364248"/>
                    <a:pt x="265993" y="327207"/>
                    <a:pt x="273401" y="328794"/>
                  </a:cubicBezTo>
                  <a:cubicBezTo>
                    <a:pt x="280809" y="330381"/>
                    <a:pt x="324730" y="328265"/>
                    <a:pt x="336901" y="347844"/>
                  </a:cubicBezTo>
                  <a:cubicBezTo>
                    <a:pt x="349072" y="367423"/>
                    <a:pt x="344309" y="444681"/>
                    <a:pt x="346426" y="446269"/>
                  </a:cubicBezTo>
                  <a:cubicBezTo>
                    <a:pt x="348543" y="447857"/>
                    <a:pt x="344310" y="356311"/>
                    <a:pt x="349601" y="357369"/>
                  </a:cubicBezTo>
                  <a:cubicBezTo>
                    <a:pt x="354892" y="358427"/>
                    <a:pt x="374472" y="419281"/>
                    <a:pt x="378176" y="452619"/>
                  </a:cubicBezTo>
                  <a:cubicBezTo>
                    <a:pt x="381880" y="485957"/>
                    <a:pt x="376059" y="534111"/>
                    <a:pt x="371826" y="557394"/>
                  </a:cubicBezTo>
                  <a:cubicBezTo>
                    <a:pt x="367593" y="580677"/>
                    <a:pt x="366534" y="589144"/>
                    <a:pt x="352776" y="592319"/>
                  </a:cubicBezTo>
                  <a:cubicBezTo>
                    <a:pt x="339018" y="595494"/>
                    <a:pt x="312030" y="576973"/>
                    <a:pt x="289276" y="576444"/>
                  </a:cubicBezTo>
                  <a:cubicBezTo>
                    <a:pt x="266522" y="575915"/>
                    <a:pt x="214664" y="588615"/>
                    <a:pt x="216251" y="589144"/>
                  </a:cubicBezTo>
                  <a:cubicBezTo>
                    <a:pt x="217838" y="589673"/>
                    <a:pt x="301447" y="584911"/>
                    <a:pt x="298801" y="579619"/>
                  </a:cubicBezTo>
                  <a:cubicBezTo>
                    <a:pt x="296155" y="574327"/>
                    <a:pt x="228422" y="560569"/>
                    <a:pt x="200376" y="557394"/>
                  </a:cubicBezTo>
                  <a:cubicBezTo>
                    <a:pt x="172330" y="554219"/>
                    <a:pt x="125234" y="560040"/>
                    <a:pt x="130526" y="560569"/>
                  </a:cubicBezTo>
                  <a:cubicBezTo>
                    <a:pt x="135818" y="561098"/>
                    <a:pt x="236359" y="569036"/>
                    <a:pt x="232126" y="560569"/>
                  </a:cubicBezTo>
                  <a:cubicBezTo>
                    <a:pt x="227893" y="552102"/>
                    <a:pt x="132113" y="520881"/>
                    <a:pt x="105126" y="509769"/>
                  </a:cubicBezTo>
                  <a:cubicBezTo>
                    <a:pt x="78139" y="498657"/>
                    <a:pt x="75493" y="512415"/>
                    <a:pt x="70201" y="493894"/>
                  </a:cubicBezTo>
                  <a:cubicBezTo>
                    <a:pt x="64909" y="475373"/>
                    <a:pt x="65439" y="417694"/>
                    <a:pt x="73376" y="398644"/>
                  </a:cubicBezTo>
                  <a:cubicBezTo>
                    <a:pt x="81313" y="379594"/>
                    <a:pt x="113064" y="410815"/>
                    <a:pt x="117826" y="379594"/>
                  </a:cubicBezTo>
                  <a:cubicBezTo>
                    <a:pt x="122588" y="348373"/>
                    <a:pt x="111476" y="233544"/>
                    <a:pt x="101951" y="211319"/>
                  </a:cubicBezTo>
                  <a:cubicBezTo>
                    <a:pt x="92426" y="189094"/>
                    <a:pt x="63851" y="246773"/>
                    <a:pt x="60676" y="246244"/>
                  </a:cubicBezTo>
                  <a:cubicBezTo>
                    <a:pt x="57501" y="245715"/>
                    <a:pt x="92955" y="233544"/>
                    <a:pt x="82901" y="208144"/>
                  </a:cubicBezTo>
                  <a:cubicBezTo>
                    <a:pt x="72847" y="182744"/>
                    <a:pt x="4055" y="128240"/>
                    <a:pt x="351" y="93844"/>
                  </a:cubicBezTo>
                  <a:cubicBezTo>
                    <a:pt x="-3353" y="59448"/>
                    <a:pt x="22576" y="12352"/>
                    <a:pt x="60676" y="1769"/>
                  </a:cubicBezTo>
                  <a:cubicBezTo>
                    <a:pt x="98776" y="-8814"/>
                    <a:pt x="185559" y="30344"/>
                    <a:pt x="213076" y="589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9" name="フリーフォーム 2198">
              <a:extLst>
                <a:ext uri="{FF2B5EF4-FFF2-40B4-BE49-F238E27FC236}">
                  <a16:creationId xmlns:a16="http://schemas.microsoft.com/office/drawing/2014/main" id="{FAD731AD-BEC9-6CEB-1403-E9535B61AF78}"/>
                </a:ext>
              </a:extLst>
            </p:cNvPr>
            <p:cNvSpPr/>
            <p:nvPr/>
          </p:nvSpPr>
          <p:spPr>
            <a:xfrm>
              <a:off x="4943172" y="10382150"/>
              <a:ext cx="423895" cy="586262"/>
            </a:xfrm>
            <a:custGeom>
              <a:avLst/>
              <a:gdLst>
                <a:gd name="connsiteX0" fmla="*/ 168578 w 423895"/>
                <a:gd name="connsiteY0" fmla="*/ 100 h 586262"/>
                <a:gd name="connsiteX1" fmla="*/ 136828 w 423895"/>
                <a:gd name="connsiteY1" fmla="*/ 136625 h 586262"/>
                <a:gd name="connsiteX2" fmla="*/ 222553 w 423895"/>
                <a:gd name="connsiteY2" fmla="*/ 244575 h 586262"/>
                <a:gd name="connsiteX3" fmla="*/ 203503 w 423895"/>
                <a:gd name="connsiteY3" fmla="*/ 244575 h 586262"/>
                <a:gd name="connsiteX4" fmla="*/ 314628 w 423895"/>
                <a:gd name="connsiteY4" fmla="*/ 323950 h 586262"/>
                <a:gd name="connsiteX5" fmla="*/ 422578 w 423895"/>
                <a:gd name="connsiteY5" fmla="*/ 339825 h 586262"/>
                <a:gd name="connsiteX6" fmla="*/ 368603 w 423895"/>
                <a:gd name="connsiteY6" fmla="*/ 384275 h 586262"/>
                <a:gd name="connsiteX7" fmla="*/ 279703 w 423895"/>
                <a:gd name="connsiteY7" fmla="*/ 435075 h 586262"/>
                <a:gd name="connsiteX8" fmla="*/ 228903 w 423895"/>
                <a:gd name="connsiteY8" fmla="*/ 492225 h 586262"/>
                <a:gd name="connsiteX9" fmla="*/ 251128 w 423895"/>
                <a:gd name="connsiteY9" fmla="*/ 498575 h 586262"/>
                <a:gd name="connsiteX10" fmla="*/ 355903 w 423895"/>
                <a:gd name="connsiteY10" fmla="*/ 387450 h 586262"/>
                <a:gd name="connsiteX11" fmla="*/ 235253 w 423895"/>
                <a:gd name="connsiteY11" fmla="*/ 482700 h 586262"/>
                <a:gd name="connsiteX12" fmla="*/ 178103 w 423895"/>
                <a:gd name="connsiteY12" fmla="*/ 584300 h 586262"/>
                <a:gd name="connsiteX13" fmla="*/ 152703 w 423895"/>
                <a:gd name="connsiteY13" fmla="*/ 387450 h 586262"/>
                <a:gd name="connsiteX14" fmla="*/ 303 w 423895"/>
                <a:gd name="connsiteY14" fmla="*/ 158850 h 586262"/>
                <a:gd name="connsiteX15" fmla="*/ 168578 w 423895"/>
                <a:gd name="connsiteY15" fmla="*/ 100 h 58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3895" h="586262">
                  <a:moveTo>
                    <a:pt x="168578" y="100"/>
                  </a:moveTo>
                  <a:cubicBezTo>
                    <a:pt x="191332" y="-3604"/>
                    <a:pt x="127832" y="95879"/>
                    <a:pt x="136828" y="136625"/>
                  </a:cubicBezTo>
                  <a:cubicBezTo>
                    <a:pt x="145824" y="177371"/>
                    <a:pt x="222553" y="244575"/>
                    <a:pt x="222553" y="244575"/>
                  </a:cubicBezTo>
                  <a:cubicBezTo>
                    <a:pt x="233665" y="262566"/>
                    <a:pt x="188157" y="231346"/>
                    <a:pt x="203503" y="244575"/>
                  </a:cubicBezTo>
                  <a:cubicBezTo>
                    <a:pt x="218849" y="257804"/>
                    <a:pt x="278116" y="308075"/>
                    <a:pt x="314628" y="323950"/>
                  </a:cubicBezTo>
                  <a:cubicBezTo>
                    <a:pt x="351141" y="339825"/>
                    <a:pt x="413582" y="329771"/>
                    <a:pt x="422578" y="339825"/>
                  </a:cubicBezTo>
                  <a:cubicBezTo>
                    <a:pt x="431574" y="349879"/>
                    <a:pt x="392416" y="368400"/>
                    <a:pt x="368603" y="384275"/>
                  </a:cubicBezTo>
                  <a:cubicBezTo>
                    <a:pt x="344791" y="400150"/>
                    <a:pt x="302986" y="417083"/>
                    <a:pt x="279703" y="435075"/>
                  </a:cubicBezTo>
                  <a:cubicBezTo>
                    <a:pt x="256420" y="453067"/>
                    <a:pt x="233666" y="481642"/>
                    <a:pt x="228903" y="492225"/>
                  </a:cubicBezTo>
                  <a:cubicBezTo>
                    <a:pt x="224141" y="502808"/>
                    <a:pt x="229961" y="516037"/>
                    <a:pt x="251128" y="498575"/>
                  </a:cubicBezTo>
                  <a:cubicBezTo>
                    <a:pt x="272295" y="481113"/>
                    <a:pt x="358549" y="390096"/>
                    <a:pt x="355903" y="387450"/>
                  </a:cubicBezTo>
                  <a:cubicBezTo>
                    <a:pt x="353257" y="384804"/>
                    <a:pt x="264886" y="449892"/>
                    <a:pt x="235253" y="482700"/>
                  </a:cubicBezTo>
                  <a:cubicBezTo>
                    <a:pt x="205620" y="515508"/>
                    <a:pt x="191861" y="600175"/>
                    <a:pt x="178103" y="584300"/>
                  </a:cubicBezTo>
                  <a:cubicBezTo>
                    <a:pt x="164345" y="568425"/>
                    <a:pt x="182336" y="458358"/>
                    <a:pt x="152703" y="387450"/>
                  </a:cubicBezTo>
                  <a:cubicBezTo>
                    <a:pt x="123070" y="316542"/>
                    <a:pt x="-7105" y="224466"/>
                    <a:pt x="303" y="158850"/>
                  </a:cubicBezTo>
                  <a:cubicBezTo>
                    <a:pt x="7711" y="93234"/>
                    <a:pt x="145824" y="3804"/>
                    <a:pt x="168578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0" name="フリーフォーム 2199">
              <a:extLst>
                <a:ext uri="{FF2B5EF4-FFF2-40B4-BE49-F238E27FC236}">
                  <a16:creationId xmlns:a16="http://schemas.microsoft.com/office/drawing/2014/main" id="{018C4A55-3A71-20EB-0BCA-BCAD64E1559A}"/>
                </a:ext>
              </a:extLst>
            </p:cNvPr>
            <p:cNvSpPr/>
            <p:nvPr/>
          </p:nvSpPr>
          <p:spPr>
            <a:xfrm>
              <a:off x="5094960" y="10474025"/>
              <a:ext cx="337467" cy="136829"/>
            </a:xfrm>
            <a:custGeom>
              <a:avLst/>
              <a:gdLst>
                <a:gd name="connsiteX0" fmla="*/ 915 w 337467"/>
                <a:gd name="connsiteY0" fmla="*/ 136825 h 136829"/>
                <a:gd name="connsiteX1" fmla="*/ 156490 w 337467"/>
                <a:gd name="connsiteY1" fmla="*/ 79675 h 136829"/>
                <a:gd name="connsiteX2" fmla="*/ 334290 w 337467"/>
                <a:gd name="connsiteY2" fmla="*/ 300 h 136829"/>
                <a:gd name="connsiteX3" fmla="*/ 194590 w 337467"/>
                <a:gd name="connsiteY3" fmla="*/ 51100 h 136829"/>
                <a:gd name="connsiteX4" fmla="*/ 337465 w 337467"/>
                <a:gd name="connsiteY4" fmla="*/ 13000 h 136829"/>
                <a:gd name="connsiteX5" fmla="*/ 197765 w 337467"/>
                <a:gd name="connsiteY5" fmla="*/ 82850 h 136829"/>
                <a:gd name="connsiteX6" fmla="*/ 121565 w 337467"/>
                <a:gd name="connsiteY6" fmla="*/ 124125 h 136829"/>
                <a:gd name="connsiteX7" fmla="*/ 229515 w 337467"/>
                <a:gd name="connsiteY7" fmla="*/ 82850 h 136829"/>
                <a:gd name="connsiteX8" fmla="*/ 915 w 337467"/>
                <a:gd name="connsiteY8" fmla="*/ 136825 h 1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67" h="136829">
                  <a:moveTo>
                    <a:pt x="915" y="136825"/>
                  </a:moveTo>
                  <a:cubicBezTo>
                    <a:pt x="-11256" y="136296"/>
                    <a:pt x="100928" y="102429"/>
                    <a:pt x="156490" y="79675"/>
                  </a:cubicBezTo>
                  <a:cubicBezTo>
                    <a:pt x="212052" y="56921"/>
                    <a:pt x="327940" y="5062"/>
                    <a:pt x="334290" y="300"/>
                  </a:cubicBezTo>
                  <a:cubicBezTo>
                    <a:pt x="340640" y="-4462"/>
                    <a:pt x="194061" y="48983"/>
                    <a:pt x="194590" y="51100"/>
                  </a:cubicBezTo>
                  <a:cubicBezTo>
                    <a:pt x="195119" y="53217"/>
                    <a:pt x="336936" y="7708"/>
                    <a:pt x="337465" y="13000"/>
                  </a:cubicBezTo>
                  <a:cubicBezTo>
                    <a:pt x="337994" y="18292"/>
                    <a:pt x="233748" y="64329"/>
                    <a:pt x="197765" y="82850"/>
                  </a:cubicBezTo>
                  <a:cubicBezTo>
                    <a:pt x="161782" y="101371"/>
                    <a:pt x="116273" y="124125"/>
                    <a:pt x="121565" y="124125"/>
                  </a:cubicBezTo>
                  <a:cubicBezTo>
                    <a:pt x="126857" y="124125"/>
                    <a:pt x="244861" y="74913"/>
                    <a:pt x="229515" y="82850"/>
                  </a:cubicBezTo>
                  <a:cubicBezTo>
                    <a:pt x="214169" y="90787"/>
                    <a:pt x="13086" y="137354"/>
                    <a:pt x="915" y="136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1" name="フリーフォーム 2200">
              <a:extLst>
                <a:ext uri="{FF2B5EF4-FFF2-40B4-BE49-F238E27FC236}">
                  <a16:creationId xmlns:a16="http://schemas.microsoft.com/office/drawing/2014/main" id="{6A31219A-33CC-2E41-ABBE-2BB9B1246F3B}"/>
                </a:ext>
              </a:extLst>
            </p:cNvPr>
            <p:cNvSpPr/>
            <p:nvPr/>
          </p:nvSpPr>
          <p:spPr>
            <a:xfrm>
              <a:off x="5133513" y="10531391"/>
              <a:ext cx="327489" cy="152730"/>
            </a:xfrm>
            <a:custGeom>
              <a:avLst/>
              <a:gdLst>
                <a:gd name="connsiteX0" fmla="*/ 462 w 327489"/>
                <a:gd name="connsiteY0" fmla="*/ 152484 h 152730"/>
                <a:gd name="connsiteX1" fmla="*/ 136987 w 327489"/>
                <a:gd name="connsiteY1" fmla="*/ 88984 h 152730"/>
                <a:gd name="connsiteX2" fmla="*/ 124287 w 327489"/>
                <a:gd name="connsiteY2" fmla="*/ 95334 h 152730"/>
                <a:gd name="connsiteX3" fmla="*/ 213187 w 327489"/>
                <a:gd name="connsiteY3" fmla="*/ 69934 h 152730"/>
                <a:gd name="connsiteX4" fmla="*/ 203662 w 327489"/>
                <a:gd name="connsiteY4" fmla="*/ 69934 h 152730"/>
                <a:gd name="connsiteX5" fmla="*/ 254462 w 327489"/>
                <a:gd name="connsiteY5" fmla="*/ 47709 h 152730"/>
                <a:gd name="connsiteX6" fmla="*/ 314787 w 327489"/>
                <a:gd name="connsiteY6" fmla="*/ 84 h 152730"/>
                <a:gd name="connsiteX7" fmla="*/ 254462 w 327489"/>
                <a:gd name="connsiteY7" fmla="*/ 60409 h 152730"/>
                <a:gd name="connsiteX8" fmla="*/ 327487 w 327489"/>
                <a:gd name="connsiteY8" fmla="*/ 12784 h 152730"/>
                <a:gd name="connsiteX9" fmla="*/ 251287 w 327489"/>
                <a:gd name="connsiteY9" fmla="*/ 85809 h 152730"/>
                <a:gd name="connsiteX10" fmla="*/ 216362 w 327489"/>
                <a:gd name="connsiteY10" fmla="*/ 92159 h 152730"/>
                <a:gd name="connsiteX11" fmla="*/ 257637 w 327489"/>
                <a:gd name="connsiteY11" fmla="*/ 85809 h 152730"/>
                <a:gd name="connsiteX12" fmla="*/ 162387 w 327489"/>
                <a:gd name="connsiteY12" fmla="*/ 101684 h 152730"/>
                <a:gd name="connsiteX13" fmla="*/ 190962 w 327489"/>
                <a:gd name="connsiteY13" fmla="*/ 111209 h 152730"/>
                <a:gd name="connsiteX14" fmla="*/ 462 w 327489"/>
                <a:gd name="connsiteY14" fmla="*/ 152484 h 15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489" h="152730">
                  <a:moveTo>
                    <a:pt x="462" y="152484"/>
                  </a:moveTo>
                  <a:cubicBezTo>
                    <a:pt x="-8534" y="148780"/>
                    <a:pt x="116350" y="98509"/>
                    <a:pt x="136987" y="88984"/>
                  </a:cubicBezTo>
                  <a:cubicBezTo>
                    <a:pt x="157624" y="79459"/>
                    <a:pt x="111587" y="98509"/>
                    <a:pt x="124287" y="95334"/>
                  </a:cubicBezTo>
                  <a:cubicBezTo>
                    <a:pt x="136987" y="92159"/>
                    <a:pt x="199958" y="74167"/>
                    <a:pt x="213187" y="69934"/>
                  </a:cubicBezTo>
                  <a:cubicBezTo>
                    <a:pt x="226416" y="65701"/>
                    <a:pt x="196783" y="73638"/>
                    <a:pt x="203662" y="69934"/>
                  </a:cubicBezTo>
                  <a:cubicBezTo>
                    <a:pt x="210541" y="66230"/>
                    <a:pt x="235941" y="59351"/>
                    <a:pt x="254462" y="47709"/>
                  </a:cubicBezTo>
                  <a:cubicBezTo>
                    <a:pt x="272983" y="36067"/>
                    <a:pt x="314787" y="-2033"/>
                    <a:pt x="314787" y="84"/>
                  </a:cubicBezTo>
                  <a:cubicBezTo>
                    <a:pt x="314787" y="2201"/>
                    <a:pt x="252345" y="58292"/>
                    <a:pt x="254462" y="60409"/>
                  </a:cubicBezTo>
                  <a:cubicBezTo>
                    <a:pt x="256579" y="62526"/>
                    <a:pt x="328016" y="8551"/>
                    <a:pt x="327487" y="12784"/>
                  </a:cubicBezTo>
                  <a:cubicBezTo>
                    <a:pt x="326958" y="17017"/>
                    <a:pt x="269808" y="72580"/>
                    <a:pt x="251287" y="85809"/>
                  </a:cubicBezTo>
                  <a:cubicBezTo>
                    <a:pt x="232766" y="99038"/>
                    <a:pt x="215304" y="92159"/>
                    <a:pt x="216362" y="92159"/>
                  </a:cubicBezTo>
                  <a:cubicBezTo>
                    <a:pt x="217420" y="92159"/>
                    <a:pt x="257637" y="85809"/>
                    <a:pt x="257637" y="85809"/>
                  </a:cubicBezTo>
                  <a:cubicBezTo>
                    <a:pt x="248641" y="87396"/>
                    <a:pt x="173500" y="97451"/>
                    <a:pt x="162387" y="101684"/>
                  </a:cubicBezTo>
                  <a:cubicBezTo>
                    <a:pt x="151275" y="105917"/>
                    <a:pt x="212129" y="105388"/>
                    <a:pt x="190962" y="111209"/>
                  </a:cubicBezTo>
                  <a:cubicBezTo>
                    <a:pt x="169795" y="117030"/>
                    <a:pt x="9458" y="156188"/>
                    <a:pt x="462" y="1524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2" name="フリーフォーム 2201">
              <a:extLst>
                <a:ext uri="{FF2B5EF4-FFF2-40B4-BE49-F238E27FC236}">
                  <a16:creationId xmlns:a16="http://schemas.microsoft.com/office/drawing/2014/main" id="{84D9AF17-EBDC-C028-3455-C5DBE71E444D}"/>
                </a:ext>
              </a:extLst>
            </p:cNvPr>
            <p:cNvSpPr/>
            <p:nvPr/>
          </p:nvSpPr>
          <p:spPr>
            <a:xfrm>
              <a:off x="5176209" y="10496248"/>
              <a:ext cx="577181" cy="267170"/>
            </a:xfrm>
            <a:custGeom>
              <a:avLst/>
              <a:gdLst>
                <a:gd name="connsiteX0" fmla="*/ 2216 w 577181"/>
                <a:gd name="connsiteY0" fmla="*/ 225727 h 267170"/>
                <a:gd name="connsiteX1" fmla="*/ 240341 w 577181"/>
                <a:gd name="connsiteY1" fmla="*/ 159052 h 267170"/>
                <a:gd name="connsiteX2" fmla="*/ 189541 w 577181"/>
                <a:gd name="connsiteY2" fmla="*/ 155877 h 267170"/>
                <a:gd name="connsiteX3" fmla="*/ 313366 w 577181"/>
                <a:gd name="connsiteY3" fmla="*/ 130477 h 267170"/>
                <a:gd name="connsiteX4" fmla="*/ 319716 w 577181"/>
                <a:gd name="connsiteY4" fmla="*/ 70152 h 267170"/>
                <a:gd name="connsiteX5" fmla="*/ 341941 w 577181"/>
                <a:gd name="connsiteY5" fmla="*/ 105077 h 267170"/>
                <a:gd name="connsiteX6" fmla="*/ 434016 w 577181"/>
                <a:gd name="connsiteY6" fmla="*/ 60627 h 267170"/>
                <a:gd name="connsiteX7" fmla="*/ 392741 w 577181"/>
                <a:gd name="connsiteY7" fmla="*/ 82852 h 267170"/>
                <a:gd name="connsiteX8" fmla="*/ 468941 w 577181"/>
                <a:gd name="connsiteY8" fmla="*/ 57452 h 267170"/>
                <a:gd name="connsiteX9" fmla="*/ 516566 w 577181"/>
                <a:gd name="connsiteY9" fmla="*/ 22527 h 267170"/>
                <a:gd name="connsiteX10" fmla="*/ 576891 w 577181"/>
                <a:gd name="connsiteY10" fmla="*/ 302 h 267170"/>
                <a:gd name="connsiteX11" fmla="*/ 538791 w 577181"/>
                <a:gd name="connsiteY11" fmla="*/ 38402 h 267170"/>
                <a:gd name="connsiteX12" fmla="*/ 522916 w 577181"/>
                <a:gd name="connsiteY12" fmla="*/ 66977 h 267170"/>
                <a:gd name="connsiteX13" fmla="*/ 405441 w 577181"/>
                <a:gd name="connsiteY13" fmla="*/ 127302 h 267170"/>
                <a:gd name="connsiteX14" fmla="*/ 545141 w 577181"/>
                <a:gd name="connsiteY14" fmla="*/ 92377 h 267170"/>
                <a:gd name="connsiteX15" fmla="*/ 414966 w 577181"/>
                <a:gd name="connsiteY15" fmla="*/ 136827 h 267170"/>
                <a:gd name="connsiteX16" fmla="*/ 284791 w 577181"/>
                <a:gd name="connsiteY16" fmla="*/ 203502 h 267170"/>
                <a:gd name="connsiteX17" fmla="*/ 411791 w 577181"/>
                <a:gd name="connsiteY17" fmla="*/ 146352 h 267170"/>
                <a:gd name="connsiteX18" fmla="*/ 249866 w 577181"/>
                <a:gd name="connsiteY18" fmla="*/ 222552 h 267170"/>
                <a:gd name="connsiteX19" fmla="*/ 227641 w 577181"/>
                <a:gd name="connsiteY19" fmla="*/ 235252 h 267170"/>
                <a:gd name="connsiteX20" fmla="*/ 265741 w 577181"/>
                <a:gd name="connsiteY20" fmla="*/ 225727 h 267170"/>
                <a:gd name="connsiteX21" fmla="*/ 192716 w 577181"/>
                <a:gd name="connsiteY21" fmla="*/ 244777 h 267170"/>
                <a:gd name="connsiteX22" fmla="*/ 65716 w 577181"/>
                <a:gd name="connsiteY22" fmla="*/ 267002 h 267170"/>
                <a:gd name="connsiteX23" fmla="*/ 116516 w 577181"/>
                <a:gd name="connsiteY23" fmla="*/ 254302 h 267170"/>
                <a:gd name="connsiteX24" fmla="*/ 2216 w 577181"/>
                <a:gd name="connsiteY24" fmla="*/ 225727 h 26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7181" h="267170">
                  <a:moveTo>
                    <a:pt x="2216" y="225727"/>
                  </a:moveTo>
                  <a:cubicBezTo>
                    <a:pt x="22854" y="209852"/>
                    <a:pt x="209120" y="170694"/>
                    <a:pt x="240341" y="159052"/>
                  </a:cubicBezTo>
                  <a:cubicBezTo>
                    <a:pt x="271562" y="147410"/>
                    <a:pt x="177370" y="160639"/>
                    <a:pt x="189541" y="155877"/>
                  </a:cubicBezTo>
                  <a:cubicBezTo>
                    <a:pt x="201712" y="151115"/>
                    <a:pt x="291670" y="144764"/>
                    <a:pt x="313366" y="130477"/>
                  </a:cubicBezTo>
                  <a:cubicBezTo>
                    <a:pt x="335062" y="116189"/>
                    <a:pt x="314954" y="74385"/>
                    <a:pt x="319716" y="70152"/>
                  </a:cubicBezTo>
                  <a:cubicBezTo>
                    <a:pt x="324478" y="65919"/>
                    <a:pt x="322891" y="106664"/>
                    <a:pt x="341941" y="105077"/>
                  </a:cubicBezTo>
                  <a:cubicBezTo>
                    <a:pt x="360991" y="103490"/>
                    <a:pt x="425549" y="64331"/>
                    <a:pt x="434016" y="60627"/>
                  </a:cubicBezTo>
                  <a:cubicBezTo>
                    <a:pt x="442483" y="56923"/>
                    <a:pt x="386920" y="83381"/>
                    <a:pt x="392741" y="82852"/>
                  </a:cubicBezTo>
                  <a:cubicBezTo>
                    <a:pt x="398562" y="82323"/>
                    <a:pt x="448303" y="67506"/>
                    <a:pt x="468941" y="57452"/>
                  </a:cubicBezTo>
                  <a:cubicBezTo>
                    <a:pt x="489579" y="47398"/>
                    <a:pt x="498574" y="32052"/>
                    <a:pt x="516566" y="22527"/>
                  </a:cubicBezTo>
                  <a:cubicBezTo>
                    <a:pt x="534558" y="13002"/>
                    <a:pt x="573187" y="-2344"/>
                    <a:pt x="576891" y="302"/>
                  </a:cubicBezTo>
                  <a:cubicBezTo>
                    <a:pt x="580595" y="2948"/>
                    <a:pt x="547787" y="27290"/>
                    <a:pt x="538791" y="38402"/>
                  </a:cubicBezTo>
                  <a:cubicBezTo>
                    <a:pt x="529795" y="49514"/>
                    <a:pt x="545141" y="52160"/>
                    <a:pt x="522916" y="66977"/>
                  </a:cubicBezTo>
                  <a:cubicBezTo>
                    <a:pt x="500691" y="81794"/>
                    <a:pt x="401737" y="123069"/>
                    <a:pt x="405441" y="127302"/>
                  </a:cubicBezTo>
                  <a:cubicBezTo>
                    <a:pt x="409145" y="131535"/>
                    <a:pt x="543554" y="90790"/>
                    <a:pt x="545141" y="92377"/>
                  </a:cubicBezTo>
                  <a:cubicBezTo>
                    <a:pt x="546728" y="93964"/>
                    <a:pt x="458358" y="118306"/>
                    <a:pt x="414966" y="136827"/>
                  </a:cubicBezTo>
                  <a:cubicBezTo>
                    <a:pt x="371574" y="155348"/>
                    <a:pt x="285320" y="201915"/>
                    <a:pt x="284791" y="203502"/>
                  </a:cubicBezTo>
                  <a:cubicBezTo>
                    <a:pt x="284262" y="205089"/>
                    <a:pt x="417612" y="143177"/>
                    <a:pt x="411791" y="146352"/>
                  </a:cubicBezTo>
                  <a:cubicBezTo>
                    <a:pt x="405970" y="149527"/>
                    <a:pt x="280558" y="207735"/>
                    <a:pt x="249866" y="222552"/>
                  </a:cubicBezTo>
                  <a:cubicBezTo>
                    <a:pt x="219174" y="237369"/>
                    <a:pt x="224995" y="234723"/>
                    <a:pt x="227641" y="235252"/>
                  </a:cubicBezTo>
                  <a:cubicBezTo>
                    <a:pt x="230287" y="235781"/>
                    <a:pt x="271562" y="224139"/>
                    <a:pt x="265741" y="225727"/>
                  </a:cubicBezTo>
                  <a:cubicBezTo>
                    <a:pt x="259920" y="227315"/>
                    <a:pt x="226054" y="237898"/>
                    <a:pt x="192716" y="244777"/>
                  </a:cubicBezTo>
                  <a:cubicBezTo>
                    <a:pt x="159378" y="251656"/>
                    <a:pt x="78416" y="265415"/>
                    <a:pt x="65716" y="267002"/>
                  </a:cubicBezTo>
                  <a:cubicBezTo>
                    <a:pt x="53016" y="268589"/>
                    <a:pt x="121278" y="258535"/>
                    <a:pt x="116516" y="254302"/>
                  </a:cubicBezTo>
                  <a:cubicBezTo>
                    <a:pt x="111754" y="250069"/>
                    <a:pt x="-18422" y="241602"/>
                    <a:pt x="2216" y="2257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3" name="フリーフォーム 2202">
              <a:extLst>
                <a:ext uri="{FF2B5EF4-FFF2-40B4-BE49-F238E27FC236}">
                  <a16:creationId xmlns:a16="http://schemas.microsoft.com/office/drawing/2014/main" id="{54737B04-0D9B-540D-4D7E-8E25CAC009FB}"/>
                </a:ext>
              </a:extLst>
            </p:cNvPr>
            <p:cNvSpPr/>
            <p:nvPr/>
          </p:nvSpPr>
          <p:spPr>
            <a:xfrm>
              <a:off x="5473532" y="10409619"/>
              <a:ext cx="131044" cy="67884"/>
            </a:xfrm>
            <a:custGeom>
              <a:avLst/>
              <a:gdLst>
                <a:gd name="connsiteX0" fmla="*/ 168 w 131044"/>
                <a:gd name="connsiteY0" fmla="*/ 67881 h 67884"/>
                <a:gd name="connsiteX1" fmla="*/ 130343 w 131044"/>
                <a:gd name="connsiteY1" fmla="*/ 4381 h 67884"/>
                <a:gd name="connsiteX2" fmla="*/ 54143 w 131044"/>
                <a:gd name="connsiteY2" fmla="*/ 23431 h 67884"/>
                <a:gd name="connsiteX3" fmla="*/ 101768 w 131044"/>
                <a:gd name="connsiteY3" fmla="*/ 1206 h 67884"/>
                <a:gd name="connsiteX4" fmla="*/ 168 w 131044"/>
                <a:gd name="connsiteY4" fmla="*/ 67881 h 6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044" h="67884">
                  <a:moveTo>
                    <a:pt x="168" y="67881"/>
                  </a:moveTo>
                  <a:cubicBezTo>
                    <a:pt x="4931" y="68410"/>
                    <a:pt x="121347" y="11789"/>
                    <a:pt x="130343" y="4381"/>
                  </a:cubicBezTo>
                  <a:cubicBezTo>
                    <a:pt x="139339" y="-3027"/>
                    <a:pt x="58906" y="23960"/>
                    <a:pt x="54143" y="23431"/>
                  </a:cubicBezTo>
                  <a:cubicBezTo>
                    <a:pt x="49381" y="22902"/>
                    <a:pt x="110235" y="-6202"/>
                    <a:pt x="101768" y="1206"/>
                  </a:cubicBezTo>
                  <a:cubicBezTo>
                    <a:pt x="93301" y="8614"/>
                    <a:pt x="-4595" y="67352"/>
                    <a:pt x="168" y="678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4" name="フリーフォーム 2203">
              <a:extLst>
                <a:ext uri="{FF2B5EF4-FFF2-40B4-BE49-F238E27FC236}">
                  <a16:creationId xmlns:a16="http://schemas.microsoft.com/office/drawing/2014/main" id="{53C2A047-0FA3-491C-F099-F19ED900C8EA}"/>
                </a:ext>
              </a:extLst>
            </p:cNvPr>
            <p:cNvSpPr/>
            <p:nvPr/>
          </p:nvSpPr>
          <p:spPr>
            <a:xfrm>
              <a:off x="5521188" y="10363013"/>
              <a:ext cx="252808" cy="187999"/>
            </a:xfrm>
            <a:custGeom>
              <a:avLst/>
              <a:gdLst>
                <a:gd name="connsiteX0" fmla="*/ 137 w 252808"/>
                <a:gd name="connsiteY0" fmla="*/ 187512 h 187999"/>
                <a:gd name="connsiteX1" fmla="*/ 54112 w 252808"/>
                <a:gd name="connsiteY1" fmla="*/ 104962 h 187999"/>
                <a:gd name="connsiteX2" fmla="*/ 25537 w 252808"/>
                <a:gd name="connsiteY2" fmla="*/ 127187 h 187999"/>
                <a:gd name="connsiteX3" fmla="*/ 184287 w 252808"/>
                <a:gd name="connsiteY3" fmla="*/ 54162 h 187999"/>
                <a:gd name="connsiteX4" fmla="*/ 250962 w 252808"/>
                <a:gd name="connsiteY4" fmla="*/ 187 h 187999"/>
                <a:gd name="connsiteX5" fmla="*/ 228737 w 252808"/>
                <a:gd name="connsiteY5" fmla="*/ 38287 h 187999"/>
                <a:gd name="connsiteX6" fmla="*/ 171587 w 252808"/>
                <a:gd name="connsiteY6" fmla="*/ 89087 h 187999"/>
                <a:gd name="connsiteX7" fmla="*/ 212862 w 252808"/>
                <a:gd name="connsiteY7" fmla="*/ 50987 h 187999"/>
                <a:gd name="connsiteX8" fmla="*/ 123962 w 252808"/>
                <a:gd name="connsiteY8" fmla="*/ 98612 h 187999"/>
                <a:gd name="connsiteX9" fmla="*/ 174762 w 252808"/>
                <a:gd name="connsiteY9" fmla="*/ 82737 h 187999"/>
                <a:gd name="connsiteX10" fmla="*/ 73162 w 252808"/>
                <a:gd name="connsiteY10" fmla="*/ 136712 h 187999"/>
                <a:gd name="connsiteX11" fmla="*/ 137 w 252808"/>
                <a:gd name="connsiteY11" fmla="*/ 187512 h 18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808" h="187999">
                  <a:moveTo>
                    <a:pt x="137" y="187512"/>
                  </a:moveTo>
                  <a:cubicBezTo>
                    <a:pt x="-3038" y="182220"/>
                    <a:pt x="49879" y="115016"/>
                    <a:pt x="54112" y="104962"/>
                  </a:cubicBezTo>
                  <a:cubicBezTo>
                    <a:pt x="58345" y="94908"/>
                    <a:pt x="3841" y="135654"/>
                    <a:pt x="25537" y="127187"/>
                  </a:cubicBezTo>
                  <a:cubicBezTo>
                    <a:pt x="47233" y="118720"/>
                    <a:pt x="146716" y="75329"/>
                    <a:pt x="184287" y="54162"/>
                  </a:cubicBezTo>
                  <a:cubicBezTo>
                    <a:pt x="221858" y="32995"/>
                    <a:pt x="243554" y="2833"/>
                    <a:pt x="250962" y="187"/>
                  </a:cubicBezTo>
                  <a:cubicBezTo>
                    <a:pt x="258370" y="-2459"/>
                    <a:pt x="241966" y="23470"/>
                    <a:pt x="228737" y="38287"/>
                  </a:cubicBezTo>
                  <a:cubicBezTo>
                    <a:pt x="215508" y="53104"/>
                    <a:pt x="174233" y="86970"/>
                    <a:pt x="171587" y="89087"/>
                  </a:cubicBezTo>
                  <a:cubicBezTo>
                    <a:pt x="168941" y="91204"/>
                    <a:pt x="220800" y="49399"/>
                    <a:pt x="212862" y="50987"/>
                  </a:cubicBezTo>
                  <a:cubicBezTo>
                    <a:pt x="204924" y="52575"/>
                    <a:pt x="130312" y="93320"/>
                    <a:pt x="123962" y="98612"/>
                  </a:cubicBezTo>
                  <a:cubicBezTo>
                    <a:pt x="117612" y="103904"/>
                    <a:pt x="183229" y="76387"/>
                    <a:pt x="174762" y="82737"/>
                  </a:cubicBezTo>
                  <a:cubicBezTo>
                    <a:pt x="166295" y="89087"/>
                    <a:pt x="98562" y="119779"/>
                    <a:pt x="73162" y="136712"/>
                  </a:cubicBezTo>
                  <a:cubicBezTo>
                    <a:pt x="47762" y="153645"/>
                    <a:pt x="3312" y="192804"/>
                    <a:pt x="137" y="1875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5" name="フリーフォーム 2204">
              <a:extLst>
                <a:ext uri="{FF2B5EF4-FFF2-40B4-BE49-F238E27FC236}">
                  <a16:creationId xmlns:a16="http://schemas.microsoft.com/office/drawing/2014/main" id="{58F06A6A-6FEE-3362-B2AC-7203CE3F8E29}"/>
                </a:ext>
              </a:extLst>
            </p:cNvPr>
            <p:cNvSpPr/>
            <p:nvPr/>
          </p:nvSpPr>
          <p:spPr>
            <a:xfrm>
              <a:off x="4225498" y="10288830"/>
              <a:ext cx="187798" cy="344619"/>
            </a:xfrm>
            <a:custGeom>
              <a:avLst/>
              <a:gdLst>
                <a:gd name="connsiteX0" fmla="*/ 187752 w 187798"/>
                <a:gd name="connsiteY0" fmla="*/ 14045 h 344619"/>
                <a:gd name="connsiteX1" fmla="*/ 60752 w 187798"/>
                <a:gd name="connsiteY1" fmla="*/ 39445 h 344619"/>
                <a:gd name="connsiteX2" fmla="*/ 73452 w 187798"/>
                <a:gd name="connsiteY2" fmla="*/ 68020 h 344619"/>
                <a:gd name="connsiteX3" fmla="*/ 29002 w 187798"/>
                <a:gd name="connsiteY3" fmla="*/ 115645 h 344619"/>
                <a:gd name="connsiteX4" fmla="*/ 63927 w 187798"/>
                <a:gd name="connsiteY4" fmla="*/ 45795 h 344619"/>
                <a:gd name="connsiteX5" fmla="*/ 427 w 187798"/>
                <a:gd name="connsiteY5" fmla="*/ 166445 h 344619"/>
                <a:gd name="connsiteX6" fmla="*/ 35352 w 187798"/>
                <a:gd name="connsiteY6" fmla="*/ 137870 h 344619"/>
                <a:gd name="connsiteX7" fmla="*/ 19477 w 187798"/>
                <a:gd name="connsiteY7" fmla="*/ 182320 h 344619"/>
                <a:gd name="connsiteX8" fmla="*/ 38527 w 187798"/>
                <a:gd name="connsiteY8" fmla="*/ 210895 h 344619"/>
                <a:gd name="connsiteX9" fmla="*/ 35352 w 187798"/>
                <a:gd name="connsiteY9" fmla="*/ 195020 h 344619"/>
                <a:gd name="connsiteX10" fmla="*/ 19477 w 187798"/>
                <a:gd name="connsiteY10" fmla="*/ 287095 h 344619"/>
                <a:gd name="connsiteX11" fmla="*/ 41702 w 187798"/>
                <a:gd name="connsiteY11" fmla="*/ 268045 h 344619"/>
                <a:gd name="connsiteX12" fmla="*/ 35352 w 187798"/>
                <a:gd name="connsiteY12" fmla="*/ 302970 h 344619"/>
                <a:gd name="connsiteX13" fmla="*/ 92502 w 187798"/>
                <a:gd name="connsiteY13" fmla="*/ 344245 h 344619"/>
                <a:gd name="connsiteX14" fmla="*/ 44877 w 187798"/>
                <a:gd name="connsiteY14" fmla="*/ 277570 h 344619"/>
                <a:gd name="connsiteX15" fmla="*/ 187752 w 187798"/>
                <a:gd name="connsiteY15" fmla="*/ 14045 h 34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7798" h="344619">
                  <a:moveTo>
                    <a:pt x="187752" y="14045"/>
                  </a:moveTo>
                  <a:cubicBezTo>
                    <a:pt x="190398" y="-25642"/>
                    <a:pt x="79802" y="30449"/>
                    <a:pt x="60752" y="39445"/>
                  </a:cubicBezTo>
                  <a:cubicBezTo>
                    <a:pt x="41702" y="48441"/>
                    <a:pt x="78744" y="55320"/>
                    <a:pt x="73452" y="68020"/>
                  </a:cubicBezTo>
                  <a:cubicBezTo>
                    <a:pt x="68160" y="80720"/>
                    <a:pt x="30589" y="119349"/>
                    <a:pt x="29002" y="115645"/>
                  </a:cubicBezTo>
                  <a:cubicBezTo>
                    <a:pt x="27415" y="111941"/>
                    <a:pt x="68690" y="37328"/>
                    <a:pt x="63927" y="45795"/>
                  </a:cubicBezTo>
                  <a:cubicBezTo>
                    <a:pt x="59164" y="54262"/>
                    <a:pt x="5190" y="151099"/>
                    <a:pt x="427" y="166445"/>
                  </a:cubicBezTo>
                  <a:cubicBezTo>
                    <a:pt x="-4336" y="181791"/>
                    <a:pt x="32177" y="135224"/>
                    <a:pt x="35352" y="137870"/>
                  </a:cubicBezTo>
                  <a:cubicBezTo>
                    <a:pt x="38527" y="140516"/>
                    <a:pt x="18948" y="170149"/>
                    <a:pt x="19477" y="182320"/>
                  </a:cubicBezTo>
                  <a:cubicBezTo>
                    <a:pt x="20006" y="194491"/>
                    <a:pt x="35881" y="208778"/>
                    <a:pt x="38527" y="210895"/>
                  </a:cubicBezTo>
                  <a:cubicBezTo>
                    <a:pt x="41173" y="213012"/>
                    <a:pt x="38527" y="182320"/>
                    <a:pt x="35352" y="195020"/>
                  </a:cubicBezTo>
                  <a:cubicBezTo>
                    <a:pt x="32177" y="207720"/>
                    <a:pt x="18419" y="274924"/>
                    <a:pt x="19477" y="287095"/>
                  </a:cubicBezTo>
                  <a:cubicBezTo>
                    <a:pt x="20535" y="299266"/>
                    <a:pt x="39056" y="265399"/>
                    <a:pt x="41702" y="268045"/>
                  </a:cubicBezTo>
                  <a:cubicBezTo>
                    <a:pt x="44348" y="270691"/>
                    <a:pt x="26885" y="290270"/>
                    <a:pt x="35352" y="302970"/>
                  </a:cubicBezTo>
                  <a:cubicBezTo>
                    <a:pt x="43819" y="315670"/>
                    <a:pt x="90915" y="348478"/>
                    <a:pt x="92502" y="344245"/>
                  </a:cubicBezTo>
                  <a:cubicBezTo>
                    <a:pt x="94089" y="340012"/>
                    <a:pt x="34294" y="331016"/>
                    <a:pt x="44877" y="277570"/>
                  </a:cubicBezTo>
                  <a:cubicBezTo>
                    <a:pt x="55460" y="224124"/>
                    <a:pt x="185106" y="53732"/>
                    <a:pt x="187752" y="140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6" name="フリーフォーム 2205">
              <a:extLst>
                <a:ext uri="{FF2B5EF4-FFF2-40B4-BE49-F238E27FC236}">
                  <a16:creationId xmlns:a16="http://schemas.microsoft.com/office/drawing/2014/main" id="{303F2535-8A59-5666-3F82-BCF9C2BE20A9}"/>
                </a:ext>
              </a:extLst>
            </p:cNvPr>
            <p:cNvSpPr/>
            <p:nvPr/>
          </p:nvSpPr>
          <p:spPr>
            <a:xfrm>
              <a:off x="5251298" y="10140628"/>
              <a:ext cx="128010" cy="250631"/>
            </a:xfrm>
            <a:custGeom>
              <a:avLst/>
              <a:gdLst>
                <a:gd name="connsiteX0" fmla="*/ 31902 w 128010"/>
                <a:gd name="connsiteY0" fmla="*/ 322 h 250631"/>
                <a:gd name="connsiteX1" fmla="*/ 123977 w 128010"/>
                <a:gd name="connsiteY1" fmla="*/ 101922 h 250631"/>
                <a:gd name="connsiteX2" fmla="*/ 108102 w 128010"/>
                <a:gd name="connsiteY2" fmla="*/ 111447 h 250631"/>
                <a:gd name="connsiteX3" fmla="*/ 76352 w 128010"/>
                <a:gd name="connsiteY3" fmla="*/ 190822 h 250631"/>
                <a:gd name="connsiteX4" fmla="*/ 117627 w 128010"/>
                <a:gd name="connsiteY4" fmla="*/ 159072 h 250631"/>
                <a:gd name="connsiteX5" fmla="*/ 31902 w 128010"/>
                <a:gd name="connsiteY5" fmla="*/ 228922 h 250631"/>
                <a:gd name="connsiteX6" fmla="*/ 3327 w 128010"/>
                <a:gd name="connsiteY6" fmla="*/ 244797 h 250631"/>
                <a:gd name="connsiteX7" fmla="*/ 101752 w 128010"/>
                <a:gd name="connsiteY7" fmla="*/ 140022 h 250631"/>
                <a:gd name="connsiteX8" fmla="*/ 31902 w 128010"/>
                <a:gd name="connsiteY8" fmla="*/ 322 h 2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010" h="250631">
                  <a:moveTo>
                    <a:pt x="31902" y="322"/>
                  </a:moveTo>
                  <a:cubicBezTo>
                    <a:pt x="35606" y="-6028"/>
                    <a:pt x="111277" y="83401"/>
                    <a:pt x="123977" y="101922"/>
                  </a:cubicBezTo>
                  <a:cubicBezTo>
                    <a:pt x="136677" y="120443"/>
                    <a:pt x="116040" y="96630"/>
                    <a:pt x="108102" y="111447"/>
                  </a:cubicBezTo>
                  <a:cubicBezTo>
                    <a:pt x="100165" y="126264"/>
                    <a:pt x="74764" y="182884"/>
                    <a:pt x="76352" y="190822"/>
                  </a:cubicBezTo>
                  <a:cubicBezTo>
                    <a:pt x="77940" y="198760"/>
                    <a:pt x="125035" y="152722"/>
                    <a:pt x="117627" y="159072"/>
                  </a:cubicBezTo>
                  <a:cubicBezTo>
                    <a:pt x="110219" y="165422"/>
                    <a:pt x="50952" y="214635"/>
                    <a:pt x="31902" y="228922"/>
                  </a:cubicBezTo>
                  <a:cubicBezTo>
                    <a:pt x="12852" y="243210"/>
                    <a:pt x="-8315" y="259613"/>
                    <a:pt x="3327" y="244797"/>
                  </a:cubicBezTo>
                  <a:cubicBezTo>
                    <a:pt x="14969" y="229981"/>
                    <a:pt x="94873" y="178122"/>
                    <a:pt x="101752" y="140022"/>
                  </a:cubicBezTo>
                  <a:cubicBezTo>
                    <a:pt x="108631" y="101922"/>
                    <a:pt x="28198" y="6672"/>
                    <a:pt x="31902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7" name="フリーフォーム 2206">
              <a:extLst>
                <a:ext uri="{FF2B5EF4-FFF2-40B4-BE49-F238E27FC236}">
                  <a16:creationId xmlns:a16="http://schemas.microsoft.com/office/drawing/2014/main" id="{687B1AEE-803C-ABFF-FB54-9D9ADA86FA89}"/>
                </a:ext>
              </a:extLst>
            </p:cNvPr>
            <p:cNvSpPr/>
            <p:nvPr/>
          </p:nvSpPr>
          <p:spPr>
            <a:xfrm>
              <a:off x="4193598" y="9261459"/>
              <a:ext cx="154766" cy="492453"/>
            </a:xfrm>
            <a:custGeom>
              <a:avLst/>
              <a:gdLst>
                <a:gd name="connsiteX0" fmla="*/ 577 w 154766"/>
                <a:gd name="connsiteY0" fmla="*/ 16 h 492453"/>
                <a:gd name="connsiteX1" fmla="*/ 29152 w 154766"/>
                <a:gd name="connsiteY1" fmla="*/ 174641 h 492453"/>
                <a:gd name="connsiteX2" fmla="*/ 6927 w 154766"/>
                <a:gd name="connsiteY2" fmla="*/ 127016 h 492453"/>
                <a:gd name="connsiteX3" fmla="*/ 54552 w 154766"/>
                <a:gd name="connsiteY3" fmla="*/ 193691 h 492453"/>
                <a:gd name="connsiteX4" fmla="*/ 48202 w 154766"/>
                <a:gd name="connsiteY4" fmla="*/ 276241 h 492453"/>
                <a:gd name="connsiteX5" fmla="*/ 64077 w 154766"/>
                <a:gd name="connsiteY5" fmla="*/ 250841 h 492453"/>
                <a:gd name="connsiteX6" fmla="*/ 76777 w 154766"/>
                <a:gd name="connsiteY6" fmla="*/ 327041 h 492453"/>
                <a:gd name="connsiteX7" fmla="*/ 38677 w 154766"/>
                <a:gd name="connsiteY7" fmla="*/ 349266 h 492453"/>
                <a:gd name="connsiteX8" fmla="*/ 111702 w 154766"/>
                <a:gd name="connsiteY8" fmla="*/ 368316 h 492453"/>
                <a:gd name="connsiteX9" fmla="*/ 133927 w 154766"/>
                <a:gd name="connsiteY9" fmla="*/ 400066 h 492453"/>
                <a:gd name="connsiteX10" fmla="*/ 149802 w 154766"/>
                <a:gd name="connsiteY10" fmla="*/ 492141 h 492453"/>
                <a:gd name="connsiteX11" fmla="*/ 146627 w 154766"/>
                <a:gd name="connsiteY11" fmla="*/ 365141 h 492453"/>
                <a:gd name="connsiteX12" fmla="*/ 60902 w 154766"/>
                <a:gd name="connsiteY12" fmla="*/ 165116 h 492453"/>
                <a:gd name="connsiteX13" fmla="*/ 577 w 154766"/>
                <a:gd name="connsiteY13" fmla="*/ 16 h 49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766" h="492453">
                  <a:moveTo>
                    <a:pt x="577" y="16"/>
                  </a:moveTo>
                  <a:cubicBezTo>
                    <a:pt x="-4715" y="1603"/>
                    <a:pt x="28094" y="153474"/>
                    <a:pt x="29152" y="174641"/>
                  </a:cubicBezTo>
                  <a:cubicBezTo>
                    <a:pt x="30210" y="195808"/>
                    <a:pt x="2694" y="123841"/>
                    <a:pt x="6927" y="127016"/>
                  </a:cubicBezTo>
                  <a:cubicBezTo>
                    <a:pt x="11160" y="130191"/>
                    <a:pt x="47673" y="168820"/>
                    <a:pt x="54552" y="193691"/>
                  </a:cubicBezTo>
                  <a:cubicBezTo>
                    <a:pt x="61431" y="218562"/>
                    <a:pt x="46615" y="266716"/>
                    <a:pt x="48202" y="276241"/>
                  </a:cubicBezTo>
                  <a:cubicBezTo>
                    <a:pt x="49790" y="285766"/>
                    <a:pt x="59314" y="242374"/>
                    <a:pt x="64077" y="250841"/>
                  </a:cubicBezTo>
                  <a:cubicBezTo>
                    <a:pt x="68840" y="259308"/>
                    <a:pt x="81010" y="310637"/>
                    <a:pt x="76777" y="327041"/>
                  </a:cubicBezTo>
                  <a:cubicBezTo>
                    <a:pt x="72544" y="343445"/>
                    <a:pt x="32856" y="342387"/>
                    <a:pt x="38677" y="349266"/>
                  </a:cubicBezTo>
                  <a:cubicBezTo>
                    <a:pt x="44498" y="356145"/>
                    <a:pt x="95827" y="359849"/>
                    <a:pt x="111702" y="368316"/>
                  </a:cubicBezTo>
                  <a:cubicBezTo>
                    <a:pt x="127577" y="376783"/>
                    <a:pt x="127577" y="379429"/>
                    <a:pt x="133927" y="400066"/>
                  </a:cubicBezTo>
                  <a:cubicBezTo>
                    <a:pt x="140277" y="420703"/>
                    <a:pt x="147685" y="497962"/>
                    <a:pt x="149802" y="492141"/>
                  </a:cubicBezTo>
                  <a:cubicBezTo>
                    <a:pt x="151919" y="486320"/>
                    <a:pt x="161444" y="419645"/>
                    <a:pt x="146627" y="365141"/>
                  </a:cubicBezTo>
                  <a:cubicBezTo>
                    <a:pt x="131810" y="310637"/>
                    <a:pt x="82598" y="219620"/>
                    <a:pt x="60902" y="165116"/>
                  </a:cubicBezTo>
                  <a:cubicBezTo>
                    <a:pt x="39206" y="110612"/>
                    <a:pt x="5869" y="-1571"/>
                    <a:pt x="577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8" name="フリーフォーム 2207">
              <a:extLst>
                <a:ext uri="{FF2B5EF4-FFF2-40B4-BE49-F238E27FC236}">
                  <a16:creationId xmlns:a16="http://schemas.microsoft.com/office/drawing/2014/main" id="{A73BCA46-3F72-8193-88BC-5902953E742C}"/>
                </a:ext>
              </a:extLst>
            </p:cNvPr>
            <p:cNvSpPr/>
            <p:nvPr/>
          </p:nvSpPr>
          <p:spPr>
            <a:xfrm>
              <a:off x="4290822" y="9736060"/>
              <a:ext cx="147848" cy="344722"/>
            </a:xfrm>
            <a:custGeom>
              <a:avLst/>
              <a:gdLst>
                <a:gd name="connsiteX0" fmla="*/ 58928 w 147848"/>
                <a:gd name="connsiteY0" fmla="*/ 1665 h 344722"/>
                <a:gd name="connsiteX1" fmla="*/ 8128 w 147848"/>
                <a:gd name="connsiteY1" fmla="*/ 52465 h 344722"/>
                <a:gd name="connsiteX2" fmla="*/ 14478 w 147848"/>
                <a:gd name="connsiteY2" fmla="*/ 87390 h 344722"/>
                <a:gd name="connsiteX3" fmla="*/ 14478 w 147848"/>
                <a:gd name="connsiteY3" fmla="*/ 36590 h 344722"/>
                <a:gd name="connsiteX4" fmla="*/ 1778 w 147848"/>
                <a:gd name="connsiteY4" fmla="*/ 87390 h 344722"/>
                <a:gd name="connsiteX5" fmla="*/ 58928 w 147848"/>
                <a:gd name="connsiteY5" fmla="*/ 150890 h 344722"/>
                <a:gd name="connsiteX6" fmla="*/ 43053 w 147848"/>
                <a:gd name="connsiteY6" fmla="*/ 103265 h 344722"/>
                <a:gd name="connsiteX7" fmla="*/ 62103 w 147848"/>
                <a:gd name="connsiteY7" fmla="*/ 163590 h 344722"/>
                <a:gd name="connsiteX8" fmla="*/ 55753 w 147848"/>
                <a:gd name="connsiteY8" fmla="*/ 198515 h 344722"/>
                <a:gd name="connsiteX9" fmla="*/ 106553 w 147848"/>
                <a:gd name="connsiteY9" fmla="*/ 271540 h 344722"/>
                <a:gd name="connsiteX10" fmla="*/ 87503 w 147848"/>
                <a:gd name="connsiteY10" fmla="*/ 223915 h 344722"/>
                <a:gd name="connsiteX11" fmla="*/ 141478 w 147848"/>
                <a:gd name="connsiteY11" fmla="*/ 344565 h 344722"/>
                <a:gd name="connsiteX12" fmla="*/ 138303 w 147848"/>
                <a:gd name="connsiteY12" fmla="*/ 246140 h 344722"/>
                <a:gd name="connsiteX13" fmla="*/ 65278 w 147848"/>
                <a:gd name="connsiteY13" fmla="*/ 106440 h 344722"/>
                <a:gd name="connsiteX14" fmla="*/ 55753 w 147848"/>
                <a:gd name="connsiteY14" fmla="*/ 119140 h 344722"/>
                <a:gd name="connsiteX15" fmla="*/ 58928 w 147848"/>
                <a:gd name="connsiteY15" fmla="*/ 1665 h 3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48" h="344722">
                  <a:moveTo>
                    <a:pt x="58928" y="1665"/>
                  </a:moveTo>
                  <a:cubicBezTo>
                    <a:pt x="50990" y="-9448"/>
                    <a:pt x="15536" y="38178"/>
                    <a:pt x="8128" y="52465"/>
                  </a:cubicBezTo>
                  <a:cubicBezTo>
                    <a:pt x="720" y="66752"/>
                    <a:pt x="13420" y="90036"/>
                    <a:pt x="14478" y="87390"/>
                  </a:cubicBezTo>
                  <a:cubicBezTo>
                    <a:pt x="15536" y="84744"/>
                    <a:pt x="16595" y="36590"/>
                    <a:pt x="14478" y="36590"/>
                  </a:cubicBezTo>
                  <a:cubicBezTo>
                    <a:pt x="12361" y="36590"/>
                    <a:pt x="-5630" y="68340"/>
                    <a:pt x="1778" y="87390"/>
                  </a:cubicBezTo>
                  <a:cubicBezTo>
                    <a:pt x="9186" y="106440"/>
                    <a:pt x="52049" y="148244"/>
                    <a:pt x="58928" y="150890"/>
                  </a:cubicBezTo>
                  <a:cubicBezTo>
                    <a:pt x="65807" y="153536"/>
                    <a:pt x="42524" y="101148"/>
                    <a:pt x="43053" y="103265"/>
                  </a:cubicBezTo>
                  <a:cubicBezTo>
                    <a:pt x="43582" y="105382"/>
                    <a:pt x="59986" y="147715"/>
                    <a:pt x="62103" y="163590"/>
                  </a:cubicBezTo>
                  <a:cubicBezTo>
                    <a:pt x="64220" y="179465"/>
                    <a:pt x="48345" y="180523"/>
                    <a:pt x="55753" y="198515"/>
                  </a:cubicBezTo>
                  <a:cubicBezTo>
                    <a:pt x="63161" y="216507"/>
                    <a:pt x="101261" y="267307"/>
                    <a:pt x="106553" y="271540"/>
                  </a:cubicBezTo>
                  <a:cubicBezTo>
                    <a:pt x="111845" y="275773"/>
                    <a:pt x="81682" y="211744"/>
                    <a:pt x="87503" y="223915"/>
                  </a:cubicBezTo>
                  <a:cubicBezTo>
                    <a:pt x="93324" y="236086"/>
                    <a:pt x="133011" y="340861"/>
                    <a:pt x="141478" y="344565"/>
                  </a:cubicBezTo>
                  <a:cubicBezTo>
                    <a:pt x="149945" y="348269"/>
                    <a:pt x="151003" y="285828"/>
                    <a:pt x="138303" y="246140"/>
                  </a:cubicBezTo>
                  <a:cubicBezTo>
                    <a:pt x="125603" y="206453"/>
                    <a:pt x="79036" y="127607"/>
                    <a:pt x="65278" y="106440"/>
                  </a:cubicBezTo>
                  <a:cubicBezTo>
                    <a:pt x="51520" y="85273"/>
                    <a:pt x="57870" y="131311"/>
                    <a:pt x="55753" y="119140"/>
                  </a:cubicBezTo>
                  <a:cubicBezTo>
                    <a:pt x="53636" y="106969"/>
                    <a:pt x="66866" y="12778"/>
                    <a:pt x="58928" y="16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9" name="フリーフォーム 2208">
              <a:extLst>
                <a:ext uri="{FF2B5EF4-FFF2-40B4-BE49-F238E27FC236}">
                  <a16:creationId xmlns:a16="http://schemas.microsoft.com/office/drawing/2014/main" id="{C06E797E-946B-3E4B-7EEB-35B59C69F6CD}"/>
                </a:ext>
              </a:extLst>
            </p:cNvPr>
            <p:cNvSpPr/>
            <p:nvPr/>
          </p:nvSpPr>
          <p:spPr>
            <a:xfrm>
              <a:off x="4750021" y="9718597"/>
              <a:ext cx="134272" cy="308070"/>
            </a:xfrm>
            <a:custGeom>
              <a:avLst/>
              <a:gdLst>
                <a:gd name="connsiteX0" fmla="*/ 2954 w 134272"/>
                <a:gd name="connsiteY0" fmla="*/ 78 h 308070"/>
                <a:gd name="connsiteX1" fmla="*/ 133129 w 134272"/>
                <a:gd name="connsiteY1" fmla="*/ 108028 h 308070"/>
                <a:gd name="connsiteX2" fmla="*/ 69629 w 134272"/>
                <a:gd name="connsiteY2" fmla="*/ 111203 h 308070"/>
                <a:gd name="connsiteX3" fmla="*/ 126779 w 134272"/>
                <a:gd name="connsiteY3" fmla="*/ 133428 h 308070"/>
                <a:gd name="connsiteX4" fmla="*/ 98204 w 134272"/>
                <a:gd name="connsiteY4" fmla="*/ 177878 h 308070"/>
                <a:gd name="connsiteX5" fmla="*/ 107729 w 134272"/>
                <a:gd name="connsiteY5" fmla="*/ 308053 h 308070"/>
                <a:gd name="connsiteX6" fmla="*/ 98204 w 134272"/>
                <a:gd name="connsiteY6" fmla="*/ 187403 h 308070"/>
                <a:gd name="connsiteX7" fmla="*/ 101379 w 134272"/>
                <a:gd name="connsiteY7" fmla="*/ 228678 h 308070"/>
                <a:gd name="connsiteX8" fmla="*/ 56929 w 134272"/>
                <a:gd name="connsiteY8" fmla="*/ 190578 h 308070"/>
                <a:gd name="connsiteX9" fmla="*/ 41054 w 134272"/>
                <a:gd name="connsiteY9" fmla="*/ 92153 h 308070"/>
                <a:gd name="connsiteX10" fmla="*/ 2954 w 134272"/>
                <a:gd name="connsiteY10" fmla="*/ 78 h 308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72" h="308070">
                  <a:moveTo>
                    <a:pt x="2954" y="78"/>
                  </a:moveTo>
                  <a:cubicBezTo>
                    <a:pt x="18300" y="2724"/>
                    <a:pt x="122017" y="89507"/>
                    <a:pt x="133129" y="108028"/>
                  </a:cubicBezTo>
                  <a:cubicBezTo>
                    <a:pt x="144242" y="126549"/>
                    <a:pt x="70687" y="106970"/>
                    <a:pt x="69629" y="111203"/>
                  </a:cubicBezTo>
                  <a:cubicBezTo>
                    <a:pt x="68571" y="115436"/>
                    <a:pt x="122017" y="122316"/>
                    <a:pt x="126779" y="133428"/>
                  </a:cubicBezTo>
                  <a:cubicBezTo>
                    <a:pt x="131541" y="144540"/>
                    <a:pt x="101379" y="148774"/>
                    <a:pt x="98204" y="177878"/>
                  </a:cubicBezTo>
                  <a:cubicBezTo>
                    <a:pt x="95029" y="206982"/>
                    <a:pt x="107729" y="306466"/>
                    <a:pt x="107729" y="308053"/>
                  </a:cubicBezTo>
                  <a:cubicBezTo>
                    <a:pt x="107729" y="309640"/>
                    <a:pt x="99262" y="200632"/>
                    <a:pt x="98204" y="187403"/>
                  </a:cubicBezTo>
                  <a:cubicBezTo>
                    <a:pt x="97146" y="174174"/>
                    <a:pt x="108258" y="228149"/>
                    <a:pt x="101379" y="228678"/>
                  </a:cubicBezTo>
                  <a:cubicBezTo>
                    <a:pt x="94500" y="229207"/>
                    <a:pt x="66983" y="213332"/>
                    <a:pt x="56929" y="190578"/>
                  </a:cubicBezTo>
                  <a:cubicBezTo>
                    <a:pt x="46875" y="167824"/>
                    <a:pt x="45287" y="122315"/>
                    <a:pt x="41054" y="92153"/>
                  </a:cubicBezTo>
                  <a:cubicBezTo>
                    <a:pt x="36821" y="61991"/>
                    <a:pt x="-12392" y="-2568"/>
                    <a:pt x="2954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0" name="フリーフォーム 2209">
              <a:extLst>
                <a:ext uri="{FF2B5EF4-FFF2-40B4-BE49-F238E27FC236}">
                  <a16:creationId xmlns:a16="http://schemas.microsoft.com/office/drawing/2014/main" id="{2D4F4088-E929-78AE-4B7A-D32B96BC1895}"/>
                </a:ext>
              </a:extLst>
            </p:cNvPr>
            <p:cNvSpPr/>
            <p:nvPr/>
          </p:nvSpPr>
          <p:spPr>
            <a:xfrm>
              <a:off x="6022776" y="9480459"/>
              <a:ext cx="1032128" cy="565954"/>
            </a:xfrm>
            <a:custGeom>
              <a:avLst/>
              <a:gdLst>
                <a:gd name="connsiteX0" fmla="*/ 346274 w 1032128"/>
                <a:gd name="connsiteY0" fmla="*/ 91 h 565954"/>
                <a:gd name="connsiteX1" fmla="*/ 568524 w 1032128"/>
                <a:gd name="connsiteY1" fmla="*/ 60416 h 565954"/>
                <a:gd name="connsiteX2" fmla="*/ 492324 w 1032128"/>
                <a:gd name="connsiteY2" fmla="*/ 44541 h 565954"/>
                <a:gd name="connsiteX3" fmla="*/ 628849 w 1032128"/>
                <a:gd name="connsiteY3" fmla="*/ 95341 h 565954"/>
                <a:gd name="connsiteX4" fmla="*/ 593924 w 1032128"/>
                <a:gd name="connsiteY4" fmla="*/ 88991 h 565954"/>
                <a:gd name="connsiteX5" fmla="*/ 638374 w 1032128"/>
                <a:gd name="connsiteY5" fmla="*/ 73116 h 565954"/>
                <a:gd name="connsiteX6" fmla="*/ 609799 w 1032128"/>
                <a:gd name="connsiteY6" fmla="*/ 31841 h 565954"/>
                <a:gd name="connsiteX7" fmla="*/ 720924 w 1032128"/>
                <a:gd name="connsiteY7" fmla="*/ 31841 h 565954"/>
                <a:gd name="connsiteX8" fmla="*/ 689174 w 1032128"/>
                <a:gd name="connsiteY8" fmla="*/ 38191 h 565954"/>
                <a:gd name="connsiteX9" fmla="*/ 720924 w 1032128"/>
                <a:gd name="connsiteY9" fmla="*/ 60416 h 565954"/>
                <a:gd name="connsiteX10" fmla="*/ 825699 w 1032128"/>
                <a:gd name="connsiteY10" fmla="*/ 44541 h 565954"/>
                <a:gd name="connsiteX11" fmla="*/ 784424 w 1032128"/>
                <a:gd name="connsiteY11" fmla="*/ 66766 h 565954"/>
                <a:gd name="connsiteX12" fmla="*/ 825699 w 1032128"/>
                <a:gd name="connsiteY12" fmla="*/ 50891 h 565954"/>
                <a:gd name="connsiteX13" fmla="*/ 898724 w 1032128"/>
                <a:gd name="connsiteY13" fmla="*/ 57241 h 565954"/>
                <a:gd name="connsiteX14" fmla="*/ 974924 w 1032128"/>
                <a:gd name="connsiteY14" fmla="*/ 57241 h 565954"/>
                <a:gd name="connsiteX15" fmla="*/ 952699 w 1032128"/>
                <a:gd name="connsiteY15" fmla="*/ 82641 h 565954"/>
                <a:gd name="connsiteX16" fmla="*/ 1000324 w 1032128"/>
                <a:gd name="connsiteY16" fmla="*/ 111216 h 565954"/>
                <a:gd name="connsiteX17" fmla="*/ 984449 w 1032128"/>
                <a:gd name="connsiteY17" fmla="*/ 152491 h 565954"/>
                <a:gd name="connsiteX18" fmla="*/ 1000324 w 1032128"/>
                <a:gd name="connsiteY18" fmla="*/ 238216 h 565954"/>
                <a:gd name="connsiteX19" fmla="*/ 984449 w 1032128"/>
                <a:gd name="connsiteY19" fmla="*/ 142966 h 565954"/>
                <a:gd name="connsiteX20" fmla="*/ 990799 w 1032128"/>
                <a:gd name="connsiteY20" fmla="*/ 241391 h 565954"/>
                <a:gd name="connsiteX21" fmla="*/ 936824 w 1032128"/>
                <a:gd name="connsiteY21" fmla="*/ 266791 h 565954"/>
                <a:gd name="connsiteX22" fmla="*/ 1006674 w 1032128"/>
                <a:gd name="connsiteY22" fmla="*/ 320766 h 565954"/>
                <a:gd name="connsiteX23" fmla="*/ 946349 w 1032128"/>
                <a:gd name="connsiteY23" fmla="*/ 346166 h 565954"/>
                <a:gd name="connsiteX24" fmla="*/ 1032074 w 1032128"/>
                <a:gd name="connsiteY24" fmla="*/ 327116 h 565954"/>
                <a:gd name="connsiteX25" fmla="*/ 959049 w 1032128"/>
                <a:gd name="connsiteY25" fmla="*/ 358866 h 565954"/>
                <a:gd name="connsiteX26" fmla="*/ 943174 w 1032128"/>
                <a:gd name="connsiteY26" fmla="*/ 406491 h 565954"/>
                <a:gd name="connsiteX27" fmla="*/ 651074 w 1032128"/>
                <a:gd name="connsiteY27" fmla="*/ 504916 h 565954"/>
                <a:gd name="connsiteX28" fmla="*/ 863799 w 1032128"/>
                <a:gd name="connsiteY28" fmla="*/ 454116 h 565954"/>
                <a:gd name="connsiteX29" fmla="*/ 539949 w 1032128"/>
                <a:gd name="connsiteY29" fmla="*/ 558891 h 565954"/>
                <a:gd name="connsiteX30" fmla="*/ 571699 w 1032128"/>
                <a:gd name="connsiteY30" fmla="*/ 549366 h 565954"/>
                <a:gd name="connsiteX31" fmla="*/ 447874 w 1032128"/>
                <a:gd name="connsiteY31" fmla="*/ 543016 h 565954"/>
                <a:gd name="connsiteX32" fmla="*/ 327224 w 1032128"/>
                <a:gd name="connsiteY32" fmla="*/ 565241 h 565954"/>
                <a:gd name="connsiteX33" fmla="*/ 374849 w 1032128"/>
                <a:gd name="connsiteY33" fmla="*/ 558891 h 565954"/>
                <a:gd name="connsiteX34" fmla="*/ 333574 w 1032128"/>
                <a:gd name="connsiteY34" fmla="*/ 543016 h 565954"/>
                <a:gd name="connsiteX35" fmla="*/ 304999 w 1032128"/>
                <a:gd name="connsiteY35" fmla="*/ 501741 h 565954"/>
                <a:gd name="connsiteX36" fmla="*/ 352624 w 1032128"/>
                <a:gd name="connsiteY36" fmla="*/ 533491 h 565954"/>
                <a:gd name="connsiteX37" fmla="*/ 146249 w 1032128"/>
                <a:gd name="connsiteY37" fmla="*/ 482691 h 565954"/>
                <a:gd name="connsiteX38" fmla="*/ 143074 w 1032128"/>
                <a:gd name="connsiteY38" fmla="*/ 504916 h 565954"/>
                <a:gd name="connsiteX39" fmla="*/ 143074 w 1032128"/>
                <a:gd name="connsiteY39" fmla="*/ 473166 h 565954"/>
                <a:gd name="connsiteX40" fmla="*/ 177999 w 1032128"/>
                <a:gd name="connsiteY40" fmla="*/ 476341 h 565954"/>
                <a:gd name="connsiteX41" fmla="*/ 95449 w 1032128"/>
                <a:gd name="connsiteY41" fmla="*/ 466816 h 565954"/>
                <a:gd name="connsiteX42" fmla="*/ 16074 w 1032128"/>
                <a:gd name="connsiteY42" fmla="*/ 412841 h 565954"/>
                <a:gd name="connsiteX43" fmla="*/ 199 w 1032128"/>
                <a:gd name="connsiteY43" fmla="*/ 412841 h 565954"/>
                <a:gd name="connsiteX44" fmla="*/ 82749 w 1032128"/>
                <a:gd name="connsiteY44" fmla="*/ 412841 h 565954"/>
                <a:gd name="connsiteX45" fmla="*/ 6549 w 1032128"/>
                <a:gd name="connsiteY45" fmla="*/ 393791 h 565954"/>
                <a:gd name="connsiteX46" fmla="*/ 16074 w 1032128"/>
                <a:gd name="connsiteY46" fmla="*/ 295366 h 565954"/>
                <a:gd name="connsiteX47" fmla="*/ 16074 w 1032128"/>
                <a:gd name="connsiteY47" fmla="*/ 352516 h 565954"/>
                <a:gd name="connsiteX48" fmla="*/ 199 w 1032128"/>
                <a:gd name="connsiteY48" fmla="*/ 304891 h 565954"/>
                <a:gd name="connsiteX49" fmla="*/ 28774 w 1032128"/>
                <a:gd name="connsiteY49" fmla="*/ 187416 h 565954"/>
                <a:gd name="connsiteX50" fmla="*/ 38299 w 1032128"/>
                <a:gd name="connsiteY50" fmla="*/ 257266 h 565954"/>
                <a:gd name="connsiteX51" fmla="*/ 54174 w 1032128"/>
                <a:gd name="connsiteY51" fmla="*/ 209641 h 565954"/>
                <a:gd name="connsiteX52" fmla="*/ 168474 w 1032128"/>
                <a:gd name="connsiteY52" fmla="*/ 165191 h 565954"/>
                <a:gd name="connsiteX53" fmla="*/ 104974 w 1032128"/>
                <a:gd name="connsiteY53" fmla="*/ 181066 h 565954"/>
                <a:gd name="connsiteX54" fmla="*/ 152599 w 1032128"/>
                <a:gd name="connsiteY54" fmla="*/ 130266 h 565954"/>
                <a:gd name="connsiteX55" fmla="*/ 130374 w 1032128"/>
                <a:gd name="connsiteY55" fmla="*/ 165191 h 565954"/>
                <a:gd name="connsiteX56" fmla="*/ 206574 w 1032128"/>
                <a:gd name="connsiteY56" fmla="*/ 88991 h 565954"/>
                <a:gd name="connsiteX57" fmla="*/ 238324 w 1032128"/>
                <a:gd name="connsiteY57" fmla="*/ 19141 h 565954"/>
                <a:gd name="connsiteX58" fmla="*/ 222449 w 1032128"/>
                <a:gd name="connsiteY58" fmla="*/ 66766 h 565954"/>
                <a:gd name="connsiteX59" fmla="*/ 317699 w 1032128"/>
                <a:gd name="connsiteY59" fmla="*/ 41366 h 565954"/>
                <a:gd name="connsiteX60" fmla="*/ 320874 w 1032128"/>
                <a:gd name="connsiteY60" fmla="*/ 76291 h 565954"/>
                <a:gd name="connsiteX61" fmla="*/ 346274 w 1032128"/>
                <a:gd name="connsiteY61" fmla="*/ 91 h 56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32128" h="565954">
                  <a:moveTo>
                    <a:pt x="346274" y="91"/>
                  </a:moveTo>
                  <a:cubicBezTo>
                    <a:pt x="387549" y="-2555"/>
                    <a:pt x="544182" y="53008"/>
                    <a:pt x="568524" y="60416"/>
                  </a:cubicBezTo>
                  <a:cubicBezTo>
                    <a:pt x="592866" y="67824"/>
                    <a:pt x="482270" y="38720"/>
                    <a:pt x="492324" y="44541"/>
                  </a:cubicBezTo>
                  <a:cubicBezTo>
                    <a:pt x="502378" y="50362"/>
                    <a:pt x="611916" y="87933"/>
                    <a:pt x="628849" y="95341"/>
                  </a:cubicBezTo>
                  <a:cubicBezTo>
                    <a:pt x="645782" y="102749"/>
                    <a:pt x="592337" y="92695"/>
                    <a:pt x="593924" y="88991"/>
                  </a:cubicBezTo>
                  <a:cubicBezTo>
                    <a:pt x="595511" y="85287"/>
                    <a:pt x="635728" y="82641"/>
                    <a:pt x="638374" y="73116"/>
                  </a:cubicBezTo>
                  <a:cubicBezTo>
                    <a:pt x="641020" y="63591"/>
                    <a:pt x="596041" y="38720"/>
                    <a:pt x="609799" y="31841"/>
                  </a:cubicBezTo>
                  <a:cubicBezTo>
                    <a:pt x="623557" y="24962"/>
                    <a:pt x="707695" y="30783"/>
                    <a:pt x="720924" y="31841"/>
                  </a:cubicBezTo>
                  <a:cubicBezTo>
                    <a:pt x="734153" y="32899"/>
                    <a:pt x="689174" y="33429"/>
                    <a:pt x="689174" y="38191"/>
                  </a:cubicBezTo>
                  <a:cubicBezTo>
                    <a:pt x="689174" y="42953"/>
                    <a:pt x="698170" y="59358"/>
                    <a:pt x="720924" y="60416"/>
                  </a:cubicBezTo>
                  <a:cubicBezTo>
                    <a:pt x="743678" y="61474"/>
                    <a:pt x="815116" y="43483"/>
                    <a:pt x="825699" y="44541"/>
                  </a:cubicBezTo>
                  <a:cubicBezTo>
                    <a:pt x="836282" y="45599"/>
                    <a:pt x="784424" y="65708"/>
                    <a:pt x="784424" y="66766"/>
                  </a:cubicBezTo>
                  <a:cubicBezTo>
                    <a:pt x="784424" y="67824"/>
                    <a:pt x="806649" y="52478"/>
                    <a:pt x="825699" y="50891"/>
                  </a:cubicBezTo>
                  <a:cubicBezTo>
                    <a:pt x="844749" y="49304"/>
                    <a:pt x="873853" y="56183"/>
                    <a:pt x="898724" y="57241"/>
                  </a:cubicBezTo>
                  <a:cubicBezTo>
                    <a:pt x="923595" y="58299"/>
                    <a:pt x="965928" y="53008"/>
                    <a:pt x="974924" y="57241"/>
                  </a:cubicBezTo>
                  <a:cubicBezTo>
                    <a:pt x="983920" y="61474"/>
                    <a:pt x="948466" y="73645"/>
                    <a:pt x="952699" y="82641"/>
                  </a:cubicBezTo>
                  <a:cubicBezTo>
                    <a:pt x="956932" y="91637"/>
                    <a:pt x="995032" y="99574"/>
                    <a:pt x="1000324" y="111216"/>
                  </a:cubicBezTo>
                  <a:cubicBezTo>
                    <a:pt x="1005616" y="122858"/>
                    <a:pt x="984449" y="131324"/>
                    <a:pt x="984449" y="152491"/>
                  </a:cubicBezTo>
                  <a:cubicBezTo>
                    <a:pt x="984449" y="173658"/>
                    <a:pt x="1000324" y="239803"/>
                    <a:pt x="1000324" y="238216"/>
                  </a:cubicBezTo>
                  <a:cubicBezTo>
                    <a:pt x="1000324" y="236629"/>
                    <a:pt x="986036" y="142437"/>
                    <a:pt x="984449" y="142966"/>
                  </a:cubicBezTo>
                  <a:cubicBezTo>
                    <a:pt x="982862" y="143495"/>
                    <a:pt x="998737" y="220754"/>
                    <a:pt x="990799" y="241391"/>
                  </a:cubicBezTo>
                  <a:cubicBezTo>
                    <a:pt x="982862" y="262029"/>
                    <a:pt x="934178" y="253562"/>
                    <a:pt x="936824" y="266791"/>
                  </a:cubicBezTo>
                  <a:cubicBezTo>
                    <a:pt x="939470" y="280020"/>
                    <a:pt x="1005087" y="307537"/>
                    <a:pt x="1006674" y="320766"/>
                  </a:cubicBezTo>
                  <a:cubicBezTo>
                    <a:pt x="1008261" y="333995"/>
                    <a:pt x="942116" y="345108"/>
                    <a:pt x="946349" y="346166"/>
                  </a:cubicBezTo>
                  <a:cubicBezTo>
                    <a:pt x="950582" y="347224"/>
                    <a:pt x="1029957" y="324999"/>
                    <a:pt x="1032074" y="327116"/>
                  </a:cubicBezTo>
                  <a:cubicBezTo>
                    <a:pt x="1034191" y="329233"/>
                    <a:pt x="973866" y="345637"/>
                    <a:pt x="959049" y="358866"/>
                  </a:cubicBezTo>
                  <a:cubicBezTo>
                    <a:pt x="944232" y="372095"/>
                    <a:pt x="994503" y="382149"/>
                    <a:pt x="943174" y="406491"/>
                  </a:cubicBezTo>
                  <a:cubicBezTo>
                    <a:pt x="891845" y="430833"/>
                    <a:pt x="664303" y="496979"/>
                    <a:pt x="651074" y="504916"/>
                  </a:cubicBezTo>
                  <a:cubicBezTo>
                    <a:pt x="637845" y="512853"/>
                    <a:pt x="882320" y="445120"/>
                    <a:pt x="863799" y="454116"/>
                  </a:cubicBezTo>
                  <a:cubicBezTo>
                    <a:pt x="845278" y="463112"/>
                    <a:pt x="588632" y="543016"/>
                    <a:pt x="539949" y="558891"/>
                  </a:cubicBezTo>
                  <a:cubicBezTo>
                    <a:pt x="491266" y="574766"/>
                    <a:pt x="587045" y="552012"/>
                    <a:pt x="571699" y="549366"/>
                  </a:cubicBezTo>
                  <a:cubicBezTo>
                    <a:pt x="556353" y="546720"/>
                    <a:pt x="488620" y="540370"/>
                    <a:pt x="447874" y="543016"/>
                  </a:cubicBezTo>
                  <a:cubicBezTo>
                    <a:pt x="407128" y="545662"/>
                    <a:pt x="339395" y="562595"/>
                    <a:pt x="327224" y="565241"/>
                  </a:cubicBezTo>
                  <a:cubicBezTo>
                    <a:pt x="315053" y="567887"/>
                    <a:pt x="373791" y="562595"/>
                    <a:pt x="374849" y="558891"/>
                  </a:cubicBezTo>
                  <a:cubicBezTo>
                    <a:pt x="375907" y="555187"/>
                    <a:pt x="345216" y="552541"/>
                    <a:pt x="333574" y="543016"/>
                  </a:cubicBezTo>
                  <a:cubicBezTo>
                    <a:pt x="321932" y="533491"/>
                    <a:pt x="301824" y="503328"/>
                    <a:pt x="304999" y="501741"/>
                  </a:cubicBezTo>
                  <a:cubicBezTo>
                    <a:pt x="308174" y="500154"/>
                    <a:pt x="379082" y="536666"/>
                    <a:pt x="352624" y="533491"/>
                  </a:cubicBezTo>
                  <a:cubicBezTo>
                    <a:pt x="326166" y="530316"/>
                    <a:pt x="181174" y="487454"/>
                    <a:pt x="146249" y="482691"/>
                  </a:cubicBezTo>
                  <a:cubicBezTo>
                    <a:pt x="111324" y="477929"/>
                    <a:pt x="143603" y="506503"/>
                    <a:pt x="143074" y="504916"/>
                  </a:cubicBezTo>
                  <a:cubicBezTo>
                    <a:pt x="142545" y="503329"/>
                    <a:pt x="137253" y="477928"/>
                    <a:pt x="143074" y="473166"/>
                  </a:cubicBezTo>
                  <a:cubicBezTo>
                    <a:pt x="148895" y="468404"/>
                    <a:pt x="185936" y="477399"/>
                    <a:pt x="177999" y="476341"/>
                  </a:cubicBezTo>
                  <a:cubicBezTo>
                    <a:pt x="170062" y="475283"/>
                    <a:pt x="122436" y="477399"/>
                    <a:pt x="95449" y="466816"/>
                  </a:cubicBezTo>
                  <a:cubicBezTo>
                    <a:pt x="68462" y="456233"/>
                    <a:pt x="31949" y="421837"/>
                    <a:pt x="16074" y="412841"/>
                  </a:cubicBezTo>
                  <a:cubicBezTo>
                    <a:pt x="199" y="403845"/>
                    <a:pt x="199" y="412841"/>
                    <a:pt x="199" y="412841"/>
                  </a:cubicBezTo>
                  <a:cubicBezTo>
                    <a:pt x="11311" y="412841"/>
                    <a:pt x="81691" y="416016"/>
                    <a:pt x="82749" y="412841"/>
                  </a:cubicBezTo>
                  <a:cubicBezTo>
                    <a:pt x="83807" y="409666"/>
                    <a:pt x="17661" y="413370"/>
                    <a:pt x="6549" y="393791"/>
                  </a:cubicBezTo>
                  <a:cubicBezTo>
                    <a:pt x="-4563" y="374212"/>
                    <a:pt x="14487" y="302245"/>
                    <a:pt x="16074" y="295366"/>
                  </a:cubicBezTo>
                  <a:cubicBezTo>
                    <a:pt x="17661" y="288487"/>
                    <a:pt x="18720" y="350929"/>
                    <a:pt x="16074" y="352516"/>
                  </a:cubicBezTo>
                  <a:cubicBezTo>
                    <a:pt x="13428" y="354104"/>
                    <a:pt x="-1918" y="332408"/>
                    <a:pt x="199" y="304891"/>
                  </a:cubicBezTo>
                  <a:cubicBezTo>
                    <a:pt x="2316" y="277374"/>
                    <a:pt x="22424" y="195353"/>
                    <a:pt x="28774" y="187416"/>
                  </a:cubicBezTo>
                  <a:cubicBezTo>
                    <a:pt x="35124" y="179479"/>
                    <a:pt x="34066" y="253562"/>
                    <a:pt x="38299" y="257266"/>
                  </a:cubicBezTo>
                  <a:cubicBezTo>
                    <a:pt x="42532" y="260970"/>
                    <a:pt x="32478" y="224987"/>
                    <a:pt x="54174" y="209641"/>
                  </a:cubicBezTo>
                  <a:cubicBezTo>
                    <a:pt x="75870" y="194295"/>
                    <a:pt x="160007" y="169954"/>
                    <a:pt x="168474" y="165191"/>
                  </a:cubicBezTo>
                  <a:cubicBezTo>
                    <a:pt x="176941" y="160428"/>
                    <a:pt x="107620" y="186887"/>
                    <a:pt x="104974" y="181066"/>
                  </a:cubicBezTo>
                  <a:cubicBezTo>
                    <a:pt x="102328" y="175245"/>
                    <a:pt x="148366" y="132912"/>
                    <a:pt x="152599" y="130266"/>
                  </a:cubicBezTo>
                  <a:cubicBezTo>
                    <a:pt x="156832" y="127620"/>
                    <a:pt x="121378" y="172070"/>
                    <a:pt x="130374" y="165191"/>
                  </a:cubicBezTo>
                  <a:cubicBezTo>
                    <a:pt x="139370" y="158312"/>
                    <a:pt x="188582" y="113333"/>
                    <a:pt x="206574" y="88991"/>
                  </a:cubicBezTo>
                  <a:cubicBezTo>
                    <a:pt x="224566" y="64649"/>
                    <a:pt x="235678" y="22845"/>
                    <a:pt x="238324" y="19141"/>
                  </a:cubicBezTo>
                  <a:cubicBezTo>
                    <a:pt x="240970" y="15437"/>
                    <a:pt x="209220" y="63062"/>
                    <a:pt x="222449" y="66766"/>
                  </a:cubicBezTo>
                  <a:cubicBezTo>
                    <a:pt x="235678" y="70470"/>
                    <a:pt x="301295" y="39779"/>
                    <a:pt x="317699" y="41366"/>
                  </a:cubicBezTo>
                  <a:cubicBezTo>
                    <a:pt x="334103" y="42953"/>
                    <a:pt x="313466" y="76291"/>
                    <a:pt x="320874" y="76291"/>
                  </a:cubicBezTo>
                  <a:cubicBezTo>
                    <a:pt x="328282" y="76291"/>
                    <a:pt x="304999" y="2737"/>
                    <a:pt x="346274" y="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1" name="フリーフォーム 2210">
              <a:extLst>
                <a:ext uri="{FF2B5EF4-FFF2-40B4-BE49-F238E27FC236}">
                  <a16:creationId xmlns:a16="http://schemas.microsoft.com/office/drawing/2014/main" id="{D727EDCD-26F0-66ED-0318-A56A473B53C8}"/>
                </a:ext>
              </a:extLst>
            </p:cNvPr>
            <p:cNvSpPr/>
            <p:nvPr/>
          </p:nvSpPr>
          <p:spPr>
            <a:xfrm>
              <a:off x="5838641" y="9972666"/>
              <a:ext cx="1613242" cy="891521"/>
            </a:xfrm>
            <a:custGeom>
              <a:avLst/>
              <a:gdLst>
                <a:gd name="connsiteX0" fmla="*/ 16059 w 1613242"/>
                <a:gd name="connsiteY0" fmla="*/ 561984 h 891521"/>
                <a:gd name="connsiteX1" fmla="*/ 101784 w 1613242"/>
                <a:gd name="connsiteY1" fmla="*/ 473084 h 891521"/>
                <a:gd name="connsiteX2" fmla="*/ 66859 w 1613242"/>
                <a:gd name="connsiteY2" fmla="*/ 473084 h 891521"/>
                <a:gd name="connsiteX3" fmla="*/ 136709 w 1613242"/>
                <a:gd name="connsiteY3" fmla="*/ 409584 h 891521"/>
                <a:gd name="connsiteX4" fmla="*/ 124009 w 1613242"/>
                <a:gd name="connsiteY4" fmla="*/ 431809 h 891521"/>
                <a:gd name="connsiteX5" fmla="*/ 162109 w 1613242"/>
                <a:gd name="connsiteY5" fmla="*/ 352434 h 891521"/>
                <a:gd name="connsiteX6" fmla="*/ 165284 w 1613242"/>
                <a:gd name="connsiteY6" fmla="*/ 425459 h 891521"/>
                <a:gd name="connsiteX7" fmla="*/ 314509 w 1613242"/>
                <a:gd name="connsiteY7" fmla="*/ 323859 h 891521"/>
                <a:gd name="connsiteX8" fmla="*/ 298634 w 1613242"/>
                <a:gd name="connsiteY8" fmla="*/ 361959 h 891521"/>
                <a:gd name="connsiteX9" fmla="*/ 349434 w 1613242"/>
                <a:gd name="connsiteY9" fmla="*/ 298459 h 891521"/>
                <a:gd name="connsiteX10" fmla="*/ 466909 w 1613242"/>
                <a:gd name="connsiteY10" fmla="*/ 307984 h 891521"/>
                <a:gd name="connsiteX11" fmla="*/ 435159 w 1613242"/>
                <a:gd name="connsiteY11" fmla="*/ 330209 h 891521"/>
                <a:gd name="connsiteX12" fmla="*/ 609784 w 1613242"/>
                <a:gd name="connsiteY12" fmla="*/ 228609 h 891521"/>
                <a:gd name="connsiteX13" fmla="*/ 555809 w 1613242"/>
                <a:gd name="connsiteY13" fmla="*/ 244484 h 891521"/>
                <a:gd name="connsiteX14" fmla="*/ 632009 w 1613242"/>
                <a:gd name="connsiteY14" fmla="*/ 219084 h 891521"/>
                <a:gd name="connsiteX15" fmla="*/ 730434 w 1613242"/>
                <a:gd name="connsiteY15" fmla="*/ 244484 h 891521"/>
                <a:gd name="connsiteX16" fmla="*/ 632009 w 1613242"/>
                <a:gd name="connsiteY16" fmla="*/ 241309 h 891521"/>
                <a:gd name="connsiteX17" fmla="*/ 701859 w 1613242"/>
                <a:gd name="connsiteY17" fmla="*/ 209559 h 891521"/>
                <a:gd name="connsiteX18" fmla="*/ 705034 w 1613242"/>
                <a:gd name="connsiteY18" fmla="*/ 120659 h 891521"/>
                <a:gd name="connsiteX19" fmla="*/ 695509 w 1613242"/>
                <a:gd name="connsiteY19" fmla="*/ 190509 h 891521"/>
                <a:gd name="connsiteX20" fmla="*/ 759009 w 1613242"/>
                <a:gd name="connsiteY20" fmla="*/ 139709 h 891521"/>
                <a:gd name="connsiteX21" fmla="*/ 832034 w 1613242"/>
                <a:gd name="connsiteY21" fmla="*/ 98434 h 891521"/>
                <a:gd name="connsiteX22" fmla="*/ 781234 w 1613242"/>
                <a:gd name="connsiteY22" fmla="*/ 98434 h 891521"/>
                <a:gd name="connsiteX23" fmla="*/ 1032059 w 1613242"/>
                <a:gd name="connsiteY23" fmla="*/ 47634 h 891521"/>
                <a:gd name="connsiteX24" fmla="*/ 905059 w 1613242"/>
                <a:gd name="connsiteY24" fmla="*/ 57159 h 891521"/>
                <a:gd name="connsiteX25" fmla="*/ 1114609 w 1613242"/>
                <a:gd name="connsiteY25" fmla="*/ 31759 h 891521"/>
                <a:gd name="connsiteX26" fmla="*/ 1216209 w 1613242"/>
                <a:gd name="connsiteY26" fmla="*/ 9 h 891521"/>
                <a:gd name="connsiteX27" fmla="*/ 1149534 w 1613242"/>
                <a:gd name="connsiteY27" fmla="*/ 28584 h 891521"/>
                <a:gd name="connsiteX28" fmla="*/ 1143184 w 1613242"/>
                <a:gd name="connsiteY28" fmla="*/ 41284 h 891521"/>
                <a:gd name="connsiteX29" fmla="*/ 1235259 w 1613242"/>
                <a:gd name="connsiteY29" fmla="*/ 25409 h 891521"/>
                <a:gd name="connsiteX30" fmla="*/ 1428934 w 1613242"/>
                <a:gd name="connsiteY30" fmla="*/ 15884 h 891521"/>
                <a:gd name="connsiteX31" fmla="*/ 1232084 w 1613242"/>
                <a:gd name="connsiteY31" fmla="*/ 34934 h 891521"/>
                <a:gd name="connsiteX32" fmla="*/ 1584509 w 1613242"/>
                <a:gd name="connsiteY32" fmla="*/ 6359 h 891521"/>
                <a:gd name="connsiteX33" fmla="*/ 1498784 w 1613242"/>
                <a:gd name="connsiteY33" fmla="*/ 44459 h 891521"/>
                <a:gd name="connsiteX34" fmla="*/ 1584509 w 1613242"/>
                <a:gd name="connsiteY34" fmla="*/ 12709 h 891521"/>
                <a:gd name="connsiteX35" fmla="*/ 1565459 w 1613242"/>
                <a:gd name="connsiteY35" fmla="*/ 63509 h 891521"/>
                <a:gd name="connsiteX36" fmla="*/ 1584509 w 1613242"/>
                <a:gd name="connsiteY36" fmla="*/ 152409 h 891521"/>
                <a:gd name="connsiteX37" fmla="*/ 1546409 w 1613242"/>
                <a:gd name="connsiteY37" fmla="*/ 117484 h 891521"/>
                <a:gd name="connsiteX38" fmla="*/ 1613084 w 1613242"/>
                <a:gd name="connsiteY38" fmla="*/ 158759 h 891521"/>
                <a:gd name="connsiteX39" fmla="*/ 1565459 w 1613242"/>
                <a:gd name="connsiteY39" fmla="*/ 203209 h 891521"/>
                <a:gd name="connsiteX40" fmla="*/ 1581334 w 1613242"/>
                <a:gd name="connsiteY40" fmla="*/ 225434 h 891521"/>
                <a:gd name="connsiteX41" fmla="*/ 1546409 w 1613242"/>
                <a:gd name="connsiteY41" fmla="*/ 190509 h 891521"/>
                <a:gd name="connsiteX42" fmla="*/ 1574984 w 1613242"/>
                <a:gd name="connsiteY42" fmla="*/ 244484 h 891521"/>
                <a:gd name="connsiteX43" fmla="*/ 1555934 w 1613242"/>
                <a:gd name="connsiteY43" fmla="*/ 320684 h 891521"/>
                <a:gd name="connsiteX44" fmla="*/ 1565459 w 1613242"/>
                <a:gd name="connsiteY44" fmla="*/ 241309 h 891521"/>
                <a:gd name="connsiteX45" fmla="*/ 1536884 w 1613242"/>
                <a:gd name="connsiteY45" fmla="*/ 339734 h 891521"/>
                <a:gd name="connsiteX46" fmla="*/ 1505134 w 1613242"/>
                <a:gd name="connsiteY46" fmla="*/ 384184 h 891521"/>
                <a:gd name="connsiteX47" fmla="*/ 1514659 w 1613242"/>
                <a:gd name="connsiteY47" fmla="*/ 425459 h 891521"/>
                <a:gd name="connsiteX48" fmla="*/ 1457509 w 1613242"/>
                <a:gd name="connsiteY48" fmla="*/ 419109 h 891521"/>
                <a:gd name="connsiteX49" fmla="*/ 778059 w 1613242"/>
                <a:gd name="connsiteY49" fmla="*/ 650884 h 891521"/>
                <a:gd name="connsiteX50" fmla="*/ 638359 w 1613242"/>
                <a:gd name="connsiteY50" fmla="*/ 711209 h 891521"/>
                <a:gd name="connsiteX51" fmla="*/ 755834 w 1613242"/>
                <a:gd name="connsiteY51" fmla="*/ 628659 h 891521"/>
                <a:gd name="connsiteX52" fmla="*/ 603434 w 1613242"/>
                <a:gd name="connsiteY52" fmla="*/ 777884 h 891521"/>
                <a:gd name="connsiteX53" fmla="*/ 489134 w 1613242"/>
                <a:gd name="connsiteY53" fmla="*/ 889009 h 891521"/>
                <a:gd name="connsiteX54" fmla="*/ 470084 w 1613242"/>
                <a:gd name="connsiteY54" fmla="*/ 854084 h 891521"/>
                <a:gd name="connsiteX55" fmla="*/ 400234 w 1613242"/>
                <a:gd name="connsiteY55" fmla="*/ 838209 h 891521"/>
                <a:gd name="connsiteX56" fmla="*/ 393884 w 1613242"/>
                <a:gd name="connsiteY56" fmla="*/ 863609 h 891521"/>
                <a:gd name="connsiteX57" fmla="*/ 317684 w 1613242"/>
                <a:gd name="connsiteY57" fmla="*/ 777884 h 891521"/>
                <a:gd name="connsiteX58" fmla="*/ 403409 w 1613242"/>
                <a:gd name="connsiteY58" fmla="*/ 835034 h 891521"/>
                <a:gd name="connsiteX59" fmla="*/ 304984 w 1613242"/>
                <a:gd name="connsiteY59" fmla="*/ 809634 h 891521"/>
                <a:gd name="connsiteX60" fmla="*/ 171634 w 1613242"/>
                <a:gd name="connsiteY60" fmla="*/ 727084 h 891521"/>
                <a:gd name="connsiteX61" fmla="*/ 311334 w 1613242"/>
                <a:gd name="connsiteY61" fmla="*/ 809634 h 891521"/>
                <a:gd name="connsiteX62" fmla="*/ 165284 w 1613242"/>
                <a:gd name="connsiteY62" fmla="*/ 746134 h 891521"/>
                <a:gd name="connsiteX63" fmla="*/ 139884 w 1613242"/>
                <a:gd name="connsiteY63" fmla="*/ 736609 h 891521"/>
                <a:gd name="connsiteX64" fmla="*/ 104959 w 1613242"/>
                <a:gd name="connsiteY64" fmla="*/ 720734 h 891521"/>
                <a:gd name="connsiteX65" fmla="*/ 127184 w 1613242"/>
                <a:gd name="connsiteY65" fmla="*/ 730259 h 891521"/>
                <a:gd name="connsiteX66" fmla="*/ 50984 w 1613242"/>
                <a:gd name="connsiteY66" fmla="*/ 679459 h 891521"/>
                <a:gd name="connsiteX67" fmla="*/ 136709 w 1613242"/>
                <a:gd name="connsiteY67" fmla="*/ 733434 h 891521"/>
                <a:gd name="connsiteX68" fmla="*/ 149409 w 1613242"/>
                <a:gd name="connsiteY68" fmla="*/ 752484 h 891521"/>
                <a:gd name="connsiteX69" fmla="*/ 60509 w 1613242"/>
                <a:gd name="connsiteY69" fmla="*/ 666759 h 891521"/>
                <a:gd name="connsiteX70" fmla="*/ 184 w 1613242"/>
                <a:gd name="connsiteY70" fmla="*/ 628659 h 891521"/>
                <a:gd name="connsiteX71" fmla="*/ 79559 w 1613242"/>
                <a:gd name="connsiteY71" fmla="*/ 657234 h 891521"/>
                <a:gd name="connsiteX72" fmla="*/ 16059 w 1613242"/>
                <a:gd name="connsiteY72" fmla="*/ 561984 h 89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613242" h="891521">
                  <a:moveTo>
                    <a:pt x="16059" y="561984"/>
                  </a:moveTo>
                  <a:cubicBezTo>
                    <a:pt x="19763" y="531292"/>
                    <a:pt x="93317" y="487901"/>
                    <a:pt x="101784" y="473084"/>
                  </a:cubicBezTo>
                  <a:cubicBezTo>
                    <a:pt x="110251" y="458267"/>
                    <a:pt x="61038" y="483667"/>
                    <a:pt x="66859" y="473084"/>
                  </a:cubicBezTo>
                  <a:cubicBezTo>
                    <a:pt x="72680" y="462501"/>
                    <a:pt x="127184" y="416463"/>
                    <a:pt x="136709" y="409584"/>
                  </a:cubicBezTo>
                  <a:cubicBezTo>
                    <a:pt x="146234" y="402705"/>
                    <a:pt x="119776" y="441334"/>
                    <a:pt x="124009" y="431809"/>
                  </a:cubicBezTo>
                  <a:cubicBezTo>
                    <a:pt x="128242" y="422284"/>
                    <a:pt x="155230" y="353492"/>
                    <a:pt x="162109" y="352434"/>
                  </a:cubicBezTo>
                  <a:cubicBezTo>
                    <a:pt x="168988" y="351376"/>
                    <a:pt x="139884" y="430221"/>
                    <a:pt x="165284" y="425459"/>
                  </a:cubicBezTo>
                  <a:cubicBezTo>
                    <a:pt x="190684" y="420697"/>
                    <a:pt x="292284" y="334442"/>
                    <a:pt x="314509" y="323859"/>
                  </a:cubicBezTo>
                  <a:cubicBezTo>
                    <a:pt x="336734" y="313276"/>
                    <a:pt x="292813" y="366192"/>
                    <a:pt x="298634" y="361959"/>
                  </a:cubicBezTo>
                  <a:cubicBezTo>
                    <a:pt x="304455" y="357726"/>
                    <a:pt x="321388" y="307455"/>
                    <a:pt x="349434" y="298459"/>
                  </a:cubicBezTo>
                  <a:cubicBezTo>
                    <a:pt x="377480" y="289463"/>
                    <a:pt x="452622" y="302692"/>
                    <a:pt x="466909" y="307984"/>
                  </a:cubicBezTo>
                  <a:cubicBezTo>
                    <a:pt x="481196" y="313276"/>
                    <a:pt x="411347" y="343438"/>
                    <a:pt x="435159" y="330209"/>
                  </a:cubicBezTo>
                  <a:cubicBezTo>
                    <a:pt x="458971" y="316980"/>
                    <a:pt x="589676" y="242896"/>
                    <a:pt x="609784" y="228609"/>
                  </a:cubicBezTo>
                  <a:cubicBezTo>
                    <a:pt x="629892" y="214322"/>
                    <a:pt x="552105" y="246071"/>
                    <a:pt x="555809" y="244484"/>
                  </a:cubicBezTo>
                  <a:cubicBezTo>
                    <a:pt x="559513" y="242897"/>
                    <a:pt x="602905" y="219084"/>
                    <a:pt x="632009" y="219084"/>
                  </a:cubicBezTo>
                  <a:cubicBezTo>
                    <a:pt x="661113" y="219084"/>
                    <a:pt x="730434" y="240780"/>
                    <a:pt x="730434" y="244484"/>
                  </a:cubicBezTo>
                  <a:cubicBezTo>
                    <a:pt x="730434" y="248188"/>
                    <a:pt x="636771" y="247130"/>
                    <a:pt x="632009" y="241309"/>
                  </a:cubicBezTo>
                  <a:cubicBezTo>
                    <a:pt x="627247" y="235488"/>
                    <a:pt x="689688" y="229667"/>
                    <a:pt x="701859" y="209559"/>
                  </a:cubicBezTo>
                  <a:cubicBezTo>
                    <a:pt x="714030" y="189451"/>
                    <a:pt x="706092" y="123834"/>
                    <a:pt x="705034" y="120659"/>
                  </a:cubicBezTo>
                  <a:cubicBezTo>
                    <a:pt x="703976" y="117484"/>
                    <a:pt x="686513" y="187334"/>
                    <a:pt x="695509" y="190509"/>
                  </a:cubicBezTo>
                  <a:cubicBezTo>
                    <a:pt x="704505" y="193684"/>
                    <a:pt x="736255" y="155055"/>
                    <a:pt x="759009" y="139709"/>
                  </a:cubicBezTo>
                  <a:cubicBezTo>
                    <a:pt x="781763" y="124363"/>
                    <a:pt x="828330" y="105313"/>
                    <a:pt x="832034" y="98434"/>
                  </a:cubicBezTo>
                  <a:cubicBezTo>
                    <a:pt x="835738" y="91555"/>
                    <a:pt x="747897" y="106901"/>
                    <a:pt x="781234" y="98434"/>
                  </a:cubicBezTo>
                  <a:cubicBezTo>
                    <a:pt x="814571" y="89967"/>
                    <a:pt x="1011422" y="54513"/>
                    <a:pt x="1032059" y="47634"/>
                  </a:cubicBezTo>
                  <a:cubicBezTo>
                    <a:pt x="1052696" y="40755"/>
                    <a:pt x="891301" y="59805"/>
                    <a:pt x="905059" y="57159"/>
                  </a:cubicBezTo>
                  <a:cubicBezTo>
                    <a:pt x="918817" y="54513"/>
                    <a:pt x="1062751" y="41284"/>
                    <a:pt x="1114609" y="31759"/>
                  </a:cubicBezTo>
                  <a:cubicBezTo>
                    <a:pt x="1166467" y="22234"/>
                    <a:pt x="1210388" y="538"/>
                    <a:pt x="1216209" y="9"/>
                  </a:cubicBezTo>
                  <a:cubicBezTo>
                    <a:pt x="1222030" y="-520"/>
                    <a:pt x="1161705" y="21705"/>
                    <a:pt x="1149534" y="28584"/>
                  </a:cubicBezTo>
                  <a:cubicBezTo>
                    <a:pt x="1137363" y="35463"/>
                    <a:pt x="1128897" y="41813"/>
                    <a:pt x="1143184" y="41284"/>
                  </a:cubicBezTo>
                  <a:cubicBezTo>
                    <a:pt x="1157472" y="40755"/>
                    <a:pt x="1187634" y="29642"/>
                    <a:pt x="1235259" y="25409"/>
                  </a:cubicBezTo>
                  <a:cubicBezTo>
                    <a:pt x="1282884" y="21176"/>
                    <a:pt x="1429463" y="14297"/>
                    <a:pt x="1428934" y="15884"/>
                  </a:cubicBezTo>
                  <a:cubicBezTo>
                    <a:pt x="1428405" y="17471"/>
                    <a:pt x="1206155" y="36521"/>
                    <a:pt x="1232084" y="34934"/>
                  </a:cubicBezTo>
                  <a:cubicBezTo>
                    <a:pt x="1258013" y="33346"/>
                    <a:pt x="1540059" y="4771"/>
                    <a:pt x="1584509" y="6359"/>
                  </a:cubicBezTo>
                  <a:cubicBezTo>
                    <a:pt x="1628959" y="7946"/>
                    <a:pt x="1498784" y="43401"/>
                    <a:pt x="1498784" y="44459"/>
                  </a:cubicBezTo>
                  <a:cubicBezTo>
                    <a:pt x="1498784" y="45517"/>
                    <a:pt x="1573396" y="9534"/>
                    <a:pt x="1584509" y="12709"/>
                  </a:cubicBezTo>
                  <a:cubicBezTo>
                    <a:pt x="1595622" y="15884"/>
                    <a:pt x="1565459" y="40226"/>
                    <a:pt x="1565459" y="63509"/>
                  </a:cubicBezTo>
                  <a:cubicBezTo>
                    <a:pt x="1565459" y="86792"/>
                    <a:pt x="1587684" y="143413"/>
                    <a:pt x="1584509" y="152409"/>
                  </a:cubicBezTo>
                  <a:cubicBezTo>
                    <a:pt x="1581334" y="161405"/>
                    <a:pt x="1541647" y="116426"/>
                    <a:pt x="1546409" y="117484"/>
                  </a:cubicBezTo>
                  <a:cubicBezTo>
                    <a:pt x="1551171" y="118542"/>
                    <a:pt x="1609909" y="144472"/>
                    <a:pt x="1613084" y="158759"/>
                  </a:cubicBezTo>
                  <a:cubicBezTo>
                    <a:pt x="1616259" y="173046"/>
                    <a:pt x="1570751" y="192096"/>
                    <a:pt x="1565459" y="203209"/>
                  </a:cubicBezTo>
                  <a:cubicBezTo>
                    <a:pt x="1560167" y="214321"/>
                    <a:pt x="1584509" y="227551"/>
                    <a:pt x="1581334" y="225434"/>
                  </a:cubicBezTo>
                  <a:cubicBezTo>
                    <a:pt x="1578159" y="223317"/>
                    <a:pt x="1547467" y="187334"/>
                    <a:pt x="1546409" y="190509"/>
                  </a:cubicBezTo>
                  <a:cubicBezTo>
                    <a:pt x="1545351" y="193684"/>
                    <a:pt x="1573397" y="222788"/>
                    <a:pt x="1574984" y="244484"/>
                  </a:cubicBezTo>
                  <a:cubicBezTo>
                    <a:pt x="1576571" y="266180"/>
                    <a:pt x="1557521" y="321213"/>
                    <a:pt x="1555934" y="320684"/>
                  </a:cubicBezTo>
                  <a:cubicBezTo>
                    <a:pt x="1554347" y="320155"/>
                    <a:pt x="1568634" y="238134"/>
                    <a:pt x="1565459" y="241309"/>
                  </a:cubicBezTo>
                  <a:cubicBezTo>
                    <a:pt x="1562284" y="244484"/>
                    <a:pt x="1546938" y="315922"/>
                    <a:pt x="1536884" y="339734"/>
                  </a:cubicBezTo>
                  <a:cubicBezTo>
                    <a:pt x="1526830" y="363546"/>
                    <a:pt x="1508838" y="369897"/>
                    <a:pt x="1505134" y="384184"/>
                  </a:cubicBezTo>
                  <a:cubicBezTo>
                    <a:pt x="1501430" y="398471"/>
                    <a:pt x="1522596" y="419638"/>
                    <a:pt x="1514659" y="425459"/>
                  </a:cubicBezTo>
                  <a:cubicBezTo>
                    <a:pt x="1506722" y="431280"/>
                    <a:pt x="1580276" y="381538"/>
                    <a:pt x="1457509" y="419109"/>
                  </a:cubicBezTo>
                  <a:cubicBezTo>
                    <a:pt x="1334742" y="456680"/>
                    <a:pt x="914584" y="602201"/>
                    <a:pt x="778059" y="650884"/>
                  </a:cubicBezTo>
                  <a:cubicBezTo>
                    <a:pt x="641534" y="699567"/>
                    <a:pt x="642063" y="714913"/>
                    <a:pt x="638359" y="711209"/>
                  </a:cubicBezTo>
                  <a:cubicBezTo>
                    <a:pt x="634655" y="707505"/>
                    <a:pt x="761655" y="617547"/>
                    <a:pt x="755834" y="628659"/>
                  </a:cubicBezTo>
                  <a:cubicBezTo>
                    <a:pt x="750013" y="639771"/>
                    <a:pt x="603434" y="777884"/>
                    <a:pt x="603434" y="777884"/>
                  </a:cubicBezTo>
                  <a:cubicBezTo>
                    <a:pt x="558984" y="821276"/>
                    <a:pt x="511359" y="876309"/>
                    <a:pt x="489134" y="889009"/>
                  </a:cubicBezTo>
                  <a:cubicBezTo>
                    <a:pt x="466909" y="901709"/>
                    <a:pt x="484901" y="862551"/>
                    <a:pt x="470084" y="854084"/>
                  </a:cubicBezTo>
                  <a:cubicBezTo>
                    <a:pt x="455267" y="845617"/>
                    <a:pt x="412934" y="836622"/>
                    <a:pt x="400234" y="838209"/>
                  </a:cubicBezTo>
                  <a:cubicBezTo>
                    <a:pt x="387534" y="839796"/>
                    <a:pt x="407642" y="873663"/>
                    <a:pt x="393884" y="863609"/>
                  </a:cubicBezTo>
                  <a:cubicBezTo>
                    <a:pt x="380126" y="853555"/>
                    <a:pt x="316097" y="782646"/>
                    <a:pt x="317684" y="777884"/>
                  </a:cubicBezTo>
                  <a:cubicBezTo>
                    <a:pt x="319271" y="773122"/>
                    <a:pt x="405526" y="829742"/>
                    <a:pt x="403409" y="835034"/>
                  </a:cubicBezTo>
                  <a:cubicBezTo>
                    <a:pt x="401292" y="840326"/>
                    <a:pt x="343613" y="827626"/>
                    <a:pt x="304984" y="809634"/>
                  </a:cubicBezTo>
                  <a:cubicBezTo>
                    <a:pt x="266355" y="791642"/>
                    <a:pt x="170576" y="727084"/>
                    <a:pt x="171634" y="727084"/>
                  </a:cubicBezTo>
                  <a:cubicBezTo>
                    <a:pt x="172692" y="727084"/>
                    <a:pt x="312392" y="806459"/>
                    <a:pt x="311334" y="809634"/>
                  </a:cubicBezTo>
                  <a:cubicBezTo>
                    <a:pt x="310276" y="812809"/>
                    <a:pt x="193859" y="758305"/>
                    <a:pt x="165284" y="746134"/>
                  </a:cubicBezTo>
                  <a:cubicBezTo>
                    <a:pt x="136709" y="733963"/>
                    <a:pt x="149938" y="740842"/>
                    <a:pt x="139884" y="736609"/>
                  </a:cubicBezTo>
                  <a:cubicBezTo>
                    <a:pt x="129830" y="732376"/>
                    <a:pt x="107076" y="721792"/>
                    <a:pt x="104959" y="720734"/>
                  </a:cubicBezTo>
                  <a:cubicBezTo>
                    <a:pt x="102842" y="719676"/>
                    <a:pt x="136180" y="737138"/>
                    <a:pt x="127184" y="730259"/>
                  </a:cubicBezTo>
                  <a:cubicBezTo>
                    <a:pt x="118188" y="723380"/>
                    <a:pt x="49397" y="678930"/>
                    <a:pt x="50984" y="679459"/>
                  </a:cubicBezTo>
                  <a:cubicBezTo>
                    <a:pt x="52571" y="679988"/>
                    <a:pt x="120305" y="721263"/>
                    <a:pt x="136709" y="733434"/>
                  </a:cubicBezTo>
                  <a:cubicBezTo>
                    <a:pt x="153113" y="745605"/>
                    <a:pt x="162109" y="763596"/>
                    <a:pt x="149409" y="752484"/>
                  </a:cubicBezTo>
                  <a:cubicBezTo>
                    <a:pt x="136709" y="741372"/>
                    <a:pt x="85380" y="687396"/>
                    <a:pt x="60509" y="666759"/>
                  </a:cubicBezTo>
                  <a:cubicBezTo>
                    <a:pt x="35638" y="646122"/>
                    <a:pt x="-2991" y="630246"/>
                    <a:pt x="184" y="628659"/>
                  </a:cubicBezTo>
                  <a:cubicBezTo>
                    <a:pt x="3359" y="627072"/>
                    <a:pt x="75326" y="663055"/>
                    <a:pt x="79559" y="657234"/>
                  </a:cubicBezTo>
                  <a:cubicBezTo>
                    <a:pt x="83792" y="651413"/>
                    <a:pt x="12355" y="592676"/>
                    <a:pt x="16059" y="5619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2" name="フリーフォーム 2211">
              <a:extLst>
                <a:ext uri="{FF2B5EF4-FFF2-40B4-BE49-F238E27FC236}">
                  <a16:creationId xmlns:a16="http://schemas.microsoft.com/office/drawing/2014/main" id="{53D58DFC-C03D-E522-9915-DA2CCA4052CA}"/>
                </a:ext>
              </a:extLst>
            </p:cNvPr>
            <p:cNvSpPr/>
            <p:nvPr/>
          </p:nvSpPr>
          <p:spPr>
            <a:xfrm>
              <a:off x="5803890" y="10444021"/>
              <a:ext cx="378138" cy="372213"/>
            </a:xfrm>
            <a:custGeom>
              <a:avLst/>
              <a:gdLst>
                <a:gd name="connsiteX0" fmla="*/ 133360 w 378138"/>
                <a:gd name="connsiteY0" fmla="*/ 4904 h 372213"/>
                <a:gd name="connsiteX1" fmla="*/ 53985 w 378138"/>
                <a:gd name="connsiteY1" fmla="*/ 68404 h 372213"/>
                <a:gd name="connsiteX2" fmla="*/ 9535 w 378138"/>
                <a:gd name="connsiteY2" fmla="*/ 71579 h 372213"/>
                <a:gd name="connsiteX3" fmla="*/ 60335 w 378138"/>
                <a:gd name="connsiteY3" fmla="*/ 125554 h 372213"/>
                <a:gd name="connsiteX4" fmla="*/ 88910 w 378138"/>
                <a:gd name="connsiteY4" fmla="*/ 182704 h 372213"/>
                <a:gd name="connsiteX5" fmla="*/ 10 w 378138"/>
                <a:gd name="connsiteY5" fmla="*/ 147779 h 372213"/>
                <a:gd name="connsiteX6" fmla="*/ 95260 w 378138"/>
                <a:gd name="connsiteY6" fmla="*/ 220804 h 372213"/>
                <a:gd name="connsiteX7" fmla="*/ 190510 w 378138"/>
                <a:gd name="connsiteY7" fmla="*/ 287479 h 372213"/>
                <a:gd name="connsiteX8" fmla="*/ 158760 w 378138"/>
                <a:gd name="connsiteY8" fmla="*/ 246204 h 372213"/>
                <a:gd name="connsiteX9" fmla="*/ 314335 w 378138"/>
                <a:gd name="connsiteY9" fmla="*/ 344629 h 372213"/>
                <a:gd name="connsiteX10" fmla="*/ 377835 w 378138"/>
                <a:gd name="connsiteY10" fmla="*/ 370029 h 372213"/>
                <a:gd name="connsiteX11" fmla="*/ 292110 w 378138"/>
                <a:gd name="connsiteY11" fmla="*/ 300179 h 372213"/>
                <a:gd name="connsiteX12" fmla="*/ 358785 w 378138"/>
                <a:gd name="connsiteY12" fmla="*/ 360504 h 372213"/>
                <a:gd name="connsiteX13" fmla="*/ 82560 w 378138"/>
                <a:gd name="connsiteY13" fmla="*/ 185879 h 372213"/>
                <a:gd name="connsiteX14" fmla="*/ 177810 w 378138"/>
                <a:gd name="connsiteY14" fmla="*/ 217629 h 372213"/>
                <a:gd name="connsiteX15" fmla="*/ 133360 w 378138"/>
                <a:gd name="connsiteY15" fmla="*/ 4904 h 37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138" h="372213">
                  <a:moveTo>
                    <a:pt x="133360" y="4904"/>
                  </a:moveTo>
                  <a:cubicBezTo>
                    <a:pt x="112723" y="-19967"/>
                    <a:pt x="74622" y="57292"/>
                    <a:pt x="53985" y="68404"/>
                  </a:cubicBezTo>
                  <a:cubicBezTo>
                    <a:pt x="33348" y="79516"/>
                    <a:pt x="8477" y="62054"/>
                    <a:pt x="9535" y="71579"/>
                  </a:cubicBezTo>
                  <a:cubicBezTo>
                    <a:pt x="10593" y="81104"/>
                    <a:pt x="47106" y="107033"/>
                    <a:pt x="60335" y="125554"/>
                  </a:cubicBezTo>
                  <a:cubicBezTo>
                    <a:pt x="73564" y="144075"/>
                    <a:pt x="98964" y="179000"/>
                    <a:pt x="88910" y="182704"/>
                  </a:cubicBezTo>
                  <a:cubicBezTo>
                    <a:pt x="78856" y="186408"/>
                    <a:pt x="-1048" y="141429"/>
                    <a:pt x="10" y="147779"/>
                  </a:cubicBezTo>
                  <a:cubicBezTo>
                    <a:pt x="1068" y="154129"/>
                    <a:pt x="63510" y="197521"/>
                    <a:pt x="95260" y="220804"/>
                  </a:cubicBezTo>
                  <a:cubicBezTo>
                    <a:pt x="127010" y="244087"/>
                    <a:pt x="179927" y="283246"/>
                    <a:pt x="190510" y="287479"/>
                  </a:cubicBezTo>
                  <a:cubicBezTo>
                    <a:pt x="201093" y="291712"/>
                    <a:pt x="138123" y="236679"/>
                    <a:pt x="158760" y="246204"/>
                  </a:cubicBezTo>
                  <a:cubicBezTo>
                    <a:pt x="179397" y="255729"/>
                    <a:pt x="277823" y="323992"/>
                    <a:pt x="314335" y="344629"/>
                  </a:cubicBezTo>
                  <a:cubicBezTo>
                    <a:pt x="350848" y="365267"/>
                    <a:pt x="381539" y="377437"/>
                    <a:pt x="377835" y="370029"/>
                  </a:cubicBezTo>
                  <a:cubicBezTo>
                    <a:pt x="374131" y="362621"/>
                    <a:pt x="295285" y="301766"/>
                    <a:pt x="292110" y="300179"/>
                  </a:cubicBezTo>
                  <a:cubicBezTo>
                    <a:pt x="288935" y="298592"/>
                    <a:pt x="393710" y="379554"/>
                    <a:pt x="358785" y="360504"/>
                  </a:cubicBezTo>
                  <a:cubicBezTo>
                    <a:pt x="323860" y="341454"/>
                    <a:pt x="112722" y="209691"/>
                    <a:pt x="82560" y="185879"/>
                  </a:cubicBezTo>
                  <a:cubicBezTo>
                    <a:pt x="52398" y="162067"/>
                    <a:pt x="169873" y="243029"/>
                    <a:pt x="177810" y="217629"/>
                  </a:cubicBezTo>
                  <a:cubicBezTo>
                    <a:pt x="185747" y="192229"/>
                    <a:pt x="153997" y="29775"/>
                    <a:pt x="133360" y="49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3" name="フリーフォーム 2212">
              <a:extLst>
                <a:ext uri="{FF2B5EF4-FFF2-40B4-BE49-F238E27FC236}">
                  <a16:creationId xmlns:a16="http://schemas.microsoft.com/office/drawing/2014/main" id="{6C270EE6-51AB-78D0-983A-B66BF3663CB1}"/>
                </a:ext>
              </a:extLst>
            </p:cNvPr>
            <p:cNvSpPr/>
            <p:nvPr/>
          </p:nvSpPr>
          <p:spPr>
            <a:xfrm>
              <a:off x="6510734" y="10105967"/>
              <a:ext cx="250607" cy="41333"/>
            </a:xfrm>
            <a:custGeom>
              <a:avLst/>
              <a:gdLst>
                <a:gd name="connsiteX0" fmla="*/ 10716 w 250607"/>
                <a:gd name="connsiteY0" fmla="*/ 58 h 41333"/>
                <a:gd name="connsiteX1" fmla="*/ 248841 w 250607"/>
                <a:gd name="connsiteY1" fmla="*/ 31808 h 41333"/>
                <a:gd name="connsiteX2" fmla="*/ 115491 w 250607"/>
                <a:gd name="connsiteY2" fmla="*/ 12758 h 41333"/>
                <a:gd name="connsiteX3" fmla="*/ 45641 w 250607"/>
                <a:gd name="connsiteY3" fmla="*/ 41333 h 41333"/>
                <a:gd name="connsiteX4" fmla="*/ 10716 w 250607"/>
                <a:gd name="connsiteY4" fmla="*/ 58 h 4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607" h="41333">
                  <a:moveTo>
                    <a:pt x="10716" y="58"/>
                  </a:moveTo>
                  <a:cubicBezTo>
                    <a:pt x="44583" y="-1529"/>
                    <a:pt x="231379" y="29691"/>
                    <a:pt x="248841" y="31808"/>
                  </a:cubicBezTo>
                  <a:cubicBezTo>
                    <a:pt x="266303" y="33925"/>
                    <a:pt x="149358" y="11171"/>
                    <a:pt x="115491" y="12758"/>
                  </a:cubicBezTo>
                  <a:cubicBezTo>
                    <a:pt x="81624" y="14345"/>
                    <a:pt x="58341" y="41333"/>
                    <a:pt x="45641" y="41333"/>
                  </a:cubicBezTo>
                  <a:cubicBezTo>
                    <a:pt x="32941" y="41333"/>
                    <a:pt x="-23151" y="1645"/>
                    <a:pt x="10716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4" name="フリーフォーム 2213">
              <a:extLst>
                <a:ext uri="{FF2B5EF4-FFF2-40B4-BE49-F238E27FC236}">
                  <a16:creationId xmlns:a16="http://schemas.microsoft.com/office/drawing/2014/main" id="{3CCC810E-2A9F-4E04-E211-F1D78FFE4581}"/>
                </a:ext>
              </a:extLst>
            </p:cNvPr>
            <p:cNvSpPr/>
            <p:nvPr/>
          </p:nvSpPr>
          <p:spPr>
            <a:xfrm>
              <a:off x="6401535" y="10375274"/>
              <a:ext cx="940653" cy="770232"/>
            </a:xfrm>
            <a:custGeom>
              <a:avLst/>
              <a:gdLst>
                <a:gd name="connsiteX0" fmla="*/ 932715 w 940653"/>
                <a:gd name="connsiteY0" fmla="*/ 29201 h 770232"/>
                <a:gd name="connsiteX1" fmla="*/ 777140 w 940653"/>
                <a:gd name="connsiteY1" fmla="*/ 67301 h 770232"/>
                <a:gd name="connsiteX2" fmla="*/ 729515 w 940653"/>
                <a:gd name="connsiteY2" fmla="*/ 92701 h 770232"/>
                <a:gd name="connsiteX3" fmla="*/ 869215 w 940653"/>
                <a:gd name="connsiteY3" fmla="*/ 35551 h 770232"/>
                <a:gd name="connsiteX4" fmla="*/ 688240 w 940653"/>
                <a:gd name="connsiteY4" fmla="*/ 153026 h 770232"/>
                <a:gd name="connsiteX5" fmla="*/ 615215 w 940653"/>
                <a:gd name="connsiteY5" fmla="*/ 197476 h 770232"/>
                <a:gd name="connsiteX6" fmla="*/ 716815 w 940653"/>
                <a:gd name="connsiteY6" fmla="*/ 159376 h 770232"/>
                <a:gd name="connsiteX7" fmla="*/ 408840 w 940653"/>
                <a:gd name="connsiteY7" fmla="*/ 400676 h 770232"/>
                <a:gd name="connsiteX8" fmla="*/ 256440 w 940653"/>
                <a:gd name="connsiteY8" fmla="*/ 556251 h 770232"/>
                <a:gd name="connsiteX9" fmla="*/ 469165 w 940653"/>
                <a:gd name="connsiteY9" fmla="*/ 356226 h 770232"/>
                <a:gd name="connsiteX10" fmla="*/ 237390 w 940653"/>
                <a:gd name="connsiteY10" fmla="*/ 613401 h 770232"/>
                <a:gd name="connsiteX11" fmla="*/ 154840 w 940653"/>
                <a:gd name="connsiteY11" fmla="*/ 715001 h 770232"/>
                <a:gd name="connsiteX12" fmla="*/ 110390 w 940653"/>
                <a:gd name="connsiteY12" fmla="*/ 765801 h 770232"/>
                <a:gd name="connsiteX13" fmla="*/ 183415 w 940653"/>
                <a:gd name="connsiteY13" fmla="*/ 603876 h 770232"/>
                <a:gd name="connsiteX14" fmla="*/ 119915 w 940653"/>
                <a:gd name="connsiteY14" fmla="*/ 670551 h 770232"/>
                <a:gd name="connsiteX15" fmla="*/ 180240 w 940653"/>
                <a:gd name="connsiteY15" fmla="*/ 480051 h 770232"/>
                <a:gd name="connsiteX16" fmla="*/ 211990 w 940653"/>
                <a:gd name="connsiteY16" fmla="*/ 413376 h 770232"/>
                <a:gd name="connsiteX17" fmla="*/ 199290 w 940653"/>
                <a:gd name="connsiteY17" fmla="*/ 334001 h 770232"/>
                <a:gd name="connsiteX18" fmla="*/ 221515 w 940653"/>
                <a:gd name="connsiteY18" fmla="*/ 403851 h 770232"/>
                <a:gd name="connsiteX19" fmla="*/ 173890 w 940653"/>
                <a:gd name="connsiteY19" fmla="*/ 343526 h 770232"/>
                <a:gd name="connsiteX20" fmla="*/ 119915 w 940653"/>
                <a:gd name="connsiteY20" fmla="*/ 340351 h 770232"/>
                <a:gd name="connsiteX21" fmla="*/ 161190 w 940653"/>
                <a:gd name="connsiteY21" fmla="*/ 372101 h 770232"/>
                <a:gd name="connsiteX22" fmla="*/ 21490 w 940653"/>
                <a:gd name="connsiteY22" fmla="*/ 286376 h 770232"/>
                <a:gd name="connsiteX23" fmla="*/ 691415 w 940653"/>
                <a:gd name="connsiteY23" fmla="*/ 10151 h 770232"/>
                <a:gd name="connsiteX24" fmla="*/ 500915 w 940653"/>
                <a:gd name="connsiteY24" fmla="*/ 54601 h 770232"/>
                <a:gd name="connsiteX25" fmla="*/ 932715 w 940653"/>
                <a:gd name="connsiteY25" fmla="*/ 29201 h 7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40653" h="770232">
                  <a:moveTo>
                    <a:pt x="932715" y="29201"/>
                  </a:moveTo>
                  <a:cubicBezTo>
                    <a:pt x="978752" y="31318"/>
                    <a:pt x="811007" y="56718"/>
                    <a:pt x="777140" y="67301"/>
                  </a:cubicBezTo>
                  <a:cubicBezTo>
                    <a:pt x="743273" y="77884"/>
                    <a:pt x="714169" y="97993"/>
                    <a:pt x="729515" y="92701"/>
                  </a:cubicBezTo>
                  <a:cubicBezTo>
                    <a:pt x="744861" y="87409"/>
                    <a:pt x="876094" y="25497"/>
                    <a:pt x="869215" y="35551"/>
                  </a:cubicBezTo>
                  <a:cubicBezTo>
                    <a:pt x="862336" y="45605"/>
                    <a:pt x="730573" y="126038"/>
                    <a:pt x="688240" y="153026"/>
                  </a:cubicBezTo>
                  <a:cubicBezTo>
                    <a:pt x="645907" y="180014"/>
                    <a:pt x="610453" y="196418"/>
                    <a:pt x="615215" y="197476"/>
                  </a:cubicBezTo>
                  <a:cubicBezTo>
                    <a:pt x="619977" y="198534"/>
                    <a:pt x="751211" y="125509"/>
                    <a:pt x="716815" y="159376"/>
                  </a:cubicBezTo>
                  <a:cubicBezTo>
                    <a:pt x="682419" y="193243"/>
                    <a:pt x="485569" y="334530"/>
                    <a:pt x="408840" y="400676"/>
                  </a:cubicBezTo>
                  <a:cubicBezTo>
                    <a:pt x="332111" y="466822"/>
                    <a:pt x="246386" y="563659"/>
                    <a:pt x="256440" y="556251"/>
                  </a:cubicBezTo>
                  <a:cubicBezTo>
                    <a:pt x="266494" y="548843"/>
                    <a:pt x="472340" y="346701"/>
                    <a:pt x="469165" y="356226"/>
                  </a:cubicBezTo>
                  <a:cubicBezTo>
                    <a:pt x="465990" y="365751"/>
                    <a:pt x="289777" y="553605"/>
                    <a:pt x="237390" y="613401"/>
                  </a:cubicBezTo>
                  <a:cubicBezTo>
                    <a:pt x="185003" y="673197"/>
                    <a:pt x="176007" y="689601"/>
                    <a:pt x="154840" y="715001"/>
                  </a:cubicBezTo>
                  <a:cubicBezTo>
                    <a:pt x="133673" y="740401"/>
                    <a:pt x="105627" y="784322"/>
                    <a:pt x="110390" y="765801"/>
                  </a:cubicBezTo>
                  <a:cubicBezTo>
                    <a:pt x="115153" y="747280"/>
                    <a:pt x="181827" y="619751"/>
                    <a:pt x="183415" y="603876"/>
                  </a:cubicBezTo>
                  <a:cubicBezTo>
                    <a:pt x="185002" y="588001"/>
                    <a:pt x="120444" y="691188"/>
                    <a:pt x="119915" y="670551"/>
                  </a:cubicBezTo>
                  <a:cubicBezTo>
                    <a:pt x="119386" y="649914"/>
                    <a:pt x="164894" y="522914"/>
                    <a:pt x="180240" y="480051"/>
                  </a:cubicBezTo>
                  <a:cubicBezTo>
                    <a:pt x="195586" y="437188"/>
                    <a:pt x="208815" y="437718"/>
                    <a:pt x="211990" y="413376"/>
                  </a:cubicBezTo>
                  <a:cubicBezTo>
                    <a:pt x="215165" y="389034"/>
                    <a:pt x="197703" y="335588"/>
                    <a:pt x="199290" y="334001"/>
                  </a:cubicBezTo>
                  <a:cubicBezTo>
                    <a:pt x="200877" y="332414"/>
                    <a:pt x="225748" y="402264"/>
                    <a:pt x="221515" y="403851"/>
                  </a:cubicBezTo>
                  <a:cubicBezTo>
                    <a:pt x="217282" y="405438"/>
                    <a:pt x="190823" y="354109"/>
                    <a:pt x="173890" y="343526"/>
                  </a:cubicBezTo>
                  <a:cubicBezTo>
                    <a:pt x="156957" y="332943"/>
                    <a:pt x="122032" y="335589"/>
                    <a:pt x="119915" y="340351"/>
                  </a:cubicBezTo>
                  <a:cubicBezTo>
                    <a:pt x="117798" y="345113"/>
                    <a:pt x="177594" y="381097"/>
                    <a:pt x="161190" y="372101"/>
                  </a:cubicBezTo>
                  <a:cubicBezTo>
                    <a:pt x="144786" y="363105"/>
                    <a:pt x="-66881" y="346701"/>
                    <a:pt x="21490" y="286376"/>
                  </a:cubicBezTo>
                  <a:cubicBezTo>
                    <a:pt x="109861" y="226051"/>
                    <a:pt x="611511" y="48780"/>
                    <a:pt x="691415" y="10151"/>
                  </a:cubicBezTo>
                  <a:cubicBezTo>
                    <a:pt x="771319" y="-28478"/>
                    <a:pt x="460169" y="55659"/>
                    <a:pt x="500915" y="54601"/>
                  </a:cubicBezTo>
                  <a:cubicBezTo>
                    <a:pt x="541661" y="53543"/>
                    <a:pt x="886678" y="27084"/>
                    <a:pt x="932715" y="29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5" name="フリーフォーム 2214">
              <a:extLst>
                <a:ext uri="{FF2B5EF4-FFF2-40B4-BE49-F238E27FC236}">
                  <a16:creationId xmlns:a16="http://schemas.microsoft.com/office/drawing/2014/main" id="{44B303E9-ACD1-6D49-D819-7329BED48BE0}"/>
                </a:ext>
              </a:extLst>
            </p:cNvPr>
            <p:cNvSpPr/>
            <p:nvPr/>
          </p:nvSpPr>
          <p:spPr>
            <a:xfrm>
              <a:off x="6103918" y="10759802"/>
              <a:ext cx="637519" cy="506811"/>
            </a:xfrm>
            <a:custGeom>
              <a:avLst/>
              <a:gdLst>
                <a:gd name="connsiteX0" fmla="*/ 544532 w 637519"/>
                <a:gd name="connsiteY0" fmla="*/ 273 h 506811"/>
                <a:gd name="connsiteX1" fmla="*/ 344507 w 637519"/>
                <a:gd name="connsiteY1" fmla="*/ 149498 h 506811"/>
                <a:gd name="connsiteX2" fmla="*/ 277832 w 637519"/>
                <a:gd name="connsiteY2" fmla="*/ 187598 h 506811"/>
                <a:gd name="connsiteX3" fmla="*/ 452457 w 637519"/>
                <a:gd name="connsiteY3" fmla="*/ 73298 h 506811"/>
                <a:gd name="connsiteX4" fmla="*/ 252432 w 637519"/>
                <a:gd name="connsiteY4" fmla="*/ 206648 h 506811"/>
                <a:gd name="connsiteX5" fmla="*/ 227032 w 637519"/>
                <a:gd name="connsiteY5" fmla="*/ 193948 h 506811"/>
                <a:gd name="connsiteX6" fmla="*/ 293707 w 637519"/>
                <a:gd name="connsiteY6" fmla="*/ 159023 h 506811"/>
                <a:gd name="connsiteX7" fmla="*/ 195282 w 637519"/>
                <a:gd name="connsiteY7" fmla="*/ 168548 h 506811"/>
                <a:gd name="connsiteX8" fmla="*/ 265132 w 637519"/>
                <a:gd name="connsiteY8" fmla="*/ 152673 h 506811"/>
                <a:gd name="connsiteX9" fmla="*/ 185757 w 637519"/>
                <a:gd name="connsiteY9" fmla="*/ 152673 h 506811"/>
                <a:gd name="connsiteX10" fmla="*/ 198457 w 637519"/>
                <a:gd name="connsiteY10" fmla="*/ 197123 h 506811"/>
                <a:gd name="connsiteX11" fmla="*/ 173057 w 637519"/>
                <a:gd name="connsiteY11" fmla="*/ 251098 h 506811"/>
                <a:gd name="connsiteX12" fmla="*/ 74632 w 637519"/>
                <a:gd name="connsiteY12" fmla="*/ 346348 h 506811"/>
                <a:gd name="connsiteX13" fmla="*/ 182582 w 637519"/>
                <a:gd name="connsiteY13" fmla="*/ 289198 h 506811"/>
                <a:gd name="connsiteX14" fmla="*/ 20657 w 637519"/>
                <a:gd name="connsiteY14" fmla="*/ 365398 h 506811"/>
                <a:gd name="connsiteX15" fmla="*/ 14307 w 637519"/>
                <a:gd name="connsiteY15" fmla="*/ 355873 h 506811"/>
                <a:gd name="connsiteX16" fmla="*/ 131782 w 637519"/>
                <a:gd name="connsiteY16" fmla="*/ 362223 h 506811"/>
                <a:gd name="connsiteX17" fmla="*/ 122257 w 637519"/>
                <a:gd name="connsiteY17" fmla="*/ 371748 h 506811"/>
                <a:gd name="connsiteX18" fmla="*/ 42882 w 637519"/>
                <a:gd name="connsiteY18" fmla="*/ 419373 h 506811"/>
                <a:gd name="connsiteX19" fmla="*/ 17482 w 637519"/>
                <a:gd name="connsiteY19" fmla="*/ 409848 h 506811"/>
                <a:gd name="connsiteX20" fmla="*/ 128607 w 637519"/>
                <a:gd name="connsiteY20" fmla="*/ 435248 h 506811"/>
                <a:gd name="connsiteX21" fmla="*/ 71457 w 637519"/>
                <a:gd name="connsiteY21" fmla="*/ 505098 h 506811"/>
                <a:gd name="connsiteX22" fmla="*/ 392132 w 637519"/>
                <a:gd name="connsiteY22" fmla="*/ 355873 h 506811"/>
                <a:gd name="connsiteX23" fmla="*/ 169882 w 637519"/>
                <a:gd name="connsiteY23" fmla="*/ 441598 h 506811"/>
                <a:gd name="connsiteX24" fmla="*/ 236557 w 637519"/>
                <a:gd name="connsiteY24" fmla="*/ 422548 h 506811"/>
                <a:gd name="connsiteX25" fmla="*/ 160357 w 637519"/>
                <a:gd name="connsiteY25" fmla="*/ 451123 h 506811"/>
                <a:gd name="connsiteX26" fmla="*/ 408007 w 637519"/>
                <a:gd name="connsiteY26" fmla="*/ 374923 h 506811"/>
                <a:gd name="connsiteX27" fmla="*/ 455632 w 637519"/>
                <a:gd name="connsiteY27" fmla="*/ 339998 h 506811"/>
                <a:gd name="connsiteX28" fmla="*/ 436582 w 637519"/>
                <a:gd name="connsiteY28" fmla="*/ 343173 h 506811"/>
                <a:gd name="connsiteX29" fmla="*/ 636607 w 637519"/>
                <a:gd name="connsiteY29" fmla="*/ 85998 h 506811"/>
                <a:gd name="connsiteX30" fmla="*/ 512782 w 637519"/>
                <a:gd name="connsiteY30" fmla="*/ 190773 h 506811"/>
                <a:gd name="connsiteX31" fmla="*/ 544532 w 637519"/>
                <a:gd name="connsiteY31" fmla="*/ 273 h 50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7519" h="506811">
                  <a:moveTo>
                    <a:pt x="544532" y="273"/>
                  </a:moveTo>
                  <a:cubicBezTo>
                    <a:pt x="516486" y="-6606"/>
                    <a:pt x="388957" y="118277"/>
                    <a:pt x="344507" y="149498"/>
                  </a:cubicBezTo>
                  <a:cubicBezTo>
                    <a:pt x="300057" y="180719"/>
                    <a:pt x="259840" y="200298"/>
                    <a:pt x="277832" y="187598"/>
                  </a:cubicBezTo>
                  <a:cubicBezTo>
                    <a:pt x="295824" y="174898"/>
                    <a:pt x="456690" y="70123"/>
                    <a:pt x="452457" y="73298"/>
                  </a:cubicBezTo>
                  <a:cubicBezTo>
                    <a:pt x="448224" y="76473"/>
                    <a:pt x="290003" y="186540"/>
                    <a:pt x="252432" y="206648"/>
                  </a:cubicBezTo>
                  <a:cubicBezTo>
                    <a:pt x="214861" y="226756"/>
                    <a:pt x="220153" y="201886"/>
                    <a:pt x="227032" y="193948"/>
                  </a:cubicBezTo>
                  <a:cubicBezTo>
                    <a:pt x="233911" y="186010"/>
                    <a:pt x="298999" y="163256"/>
                    <a:pt x="293707" y="159023"/>
                  </a:cubicBezTo>
                  <a:cubicBezTo>
                    <a:pt x="288415" y="154790"/>
                    <a:pt x="200044" y="169606"/>
                    <a:pt x="195282" y="168548"/>
                  </a:cubicBezTo>
                  <a:cubicBezTo>
                    <a:pt x="190520" y="167490"/>
                    <a:pt x="266719" y="155319"/>
                    <a:pt x="265132" y="152673"/>
                  </a:cubicBezTo>
                  <a:cubicBezTo>
                    <a:pt x="263544" y="150027"/>
                    <a:pt x="196869" y="145265"/>
                    <a:pt x="185757" y="152673"/>
                  </a:cubicBezTo>
                  <a:cubicBezTo>
                    <a:pt x="174644" y="160081"/>
                    <a:pt x="200574" y="180719"/>
                    <a:pt x="198457" y="197123"/>
                  </a:cubicBezTo>
                  <a:cubicBezTo>
                    <a:pt x="196340" y="213527"/>
                    <a:pt x="193694" y="226227"/>
                    <a:pt x="173057" y="251098"/>
                  </a:cubicBezTo>
                  <a:cubicBezTo>
                    <a:pt x="152420" y="275969"/>
                    <a:pt x="73044" y="339998"/>
                    <a:pt x="74632" y="346348"/>
                  </a:cubicBezTo>
                  <a:cubicBezTo>
                    <a:pt x="76219" y="352698"/>
                    <a:pt x="191578" y="286023"/>
                    <a:pt x="182582" y="289198"/>
                  </a:cubicBezTo>
                  <a:cubicBezTo>
                    <a:pt x="173586" y="292373"/>
                    <a:pt x="48703" y="354286"/>
                    <a:pt x="20657" y="365398"/>
                  </a:cubicBezTo>
                  <a:cubicBezTo>
                    <a:pt x="-7389" y="376511"/>
                    <a:pt x="-4214" y="356402"/>
                    <a:pt x="14307" y="355873"/>
                  </a:cubicBezTo>
                  <a:cubicBezTo>
                    <a:pt x="32828" y="355344"/>
                    <a:pt x="113790" y="359577"/>
                    <a:pt x="131782" y="362223"/>
                  </a:cubicBezTo>
                  <a:cubicBezTo>
                    <a:pt x="149774" y="364869"/>
                    <a:pt x="137074" y="362223"/>
                    <a:pt x="122257" y="371748"/>
                  </a:cubicBezTo>
                  <a:cubicBezTo>
                    <a:pt x="107440" y="381273"/>
                    <a:pt x="60344" y="413023"/>
                    <a:pt x="42882" y="419373"/>
                  </a:cubicBezTo>
                  <a:cubicBezTo>
                    <a:pt x="25420" y="425723"/>
                    <a:pt x="3195" y="407202"/>
                    <a:pt x="17482" y="409848"/>
                  </a:cubicBezTo>
                  <a:cubicBezTo>
                    <a:pt x="31769" y="412494"/>
                    <a:pt x="119611" y="419373"/>
                    <a:pt x="128607" y="435248"/>
                  </a:cubicBezTo>
                  <a:cubicBezTo>
                    <a:pt x="137603" y="451123"/>
                    <a:pt x="27536" y="518327"/>
                    <a:pt x="71457" y="505098"/>
                  </a:cubicBezTo>
                  <a:cubicBezTo>
                    <a:pt x="115378" y="491869"/>
                    <a:pt x="375728" y="366456"/>
                    <a:pt x="392132" y="355873"/>
                  </a:cubicBezTo>
                  <a:cubicBezTo>
                    <a:pt x="408536" y="345290"/>
                    <a:pt x="195811" y="430486"/>
                    <a:pt x="169882" y="441598"/>
                  </a:cubicBezTo>
                  <a:cubicBezTo>
                    <a:pt x="143953" y="452711"/>
                    <a:pt x="238144" y="420961"/>
                    <a:pt x="236557" y="422548"/>
                  </a:cubicBezTo>
                  <a:cubicBezTo>
                    <a:pt x="234970" y="424135"/>
                    <a:pt x="131782" y="459061"/>
                    <a:pt x="160357" y="451123"/>
                  </a:cubicBezTo>
                  <a:cubicBezTo>
                    <a:pt x="188932" y="443185"/>
                    <a:pt x="358794" y="393444"/>
                    <a:pt x="408007" y="374923"/>
                  </a:cubicBezTo>
                  <a:cubicBezTo>
                    <a:pt x="457220" y="356402"/>
                    <a:pt x="450869" y="345290"/>
                    <a:pt x="455632" y="339998"/>
                  </a:cubicBezTo>
                  <a:cubicBezTo>
                    <a:pt x="460394" y="334706"/>
                    <a:pt x="406420" y="385506"/>
                    <a:pt x="436582" y="343173"/>
                  </a:cubicBezTo>
                  <a:cubicBezTo>
                    <a:pt x="466744" y="300840"/>
                    <a:pt x="623907" y="111398"/>
                    <a:pt x="636607" y="85998"/>
                  </a:cubicBezTo>
                  <a:cubicBezTo>
                    <a:pt x="649307" y="60598"/>
                    <a:pt x="525482" y="201885"/>
                    <a:pt x="512782" y="190773"/>
                  </a:cubicBezTo>
                  <a:cubicBezTo>
                    <a:pt x="500082" y="179661"/>
                    <a:pt x="572578" y="7152"/>
                    <a:pt x="544532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6" name="フリーフォーム 2215">
              <a:extLst>
                <a:ext uri="{FF2B5EF4-FFF2-40B4-BE49-F238E27FC236}">
                  <a16:creationId xmlns:a16="http://schemas.microsoft.com/office/drawing/2014/main" id="{E3743510-E0D1-F032-C2F5-7519723A47C7}"/>
                </a:ext>
              </a:extLst>
            </p:cNvPr>
            <p:cNvSpPr/>
            <p:nvPr/>
          </p:nvSpPr>
          <p:spPr>
            <a:xfrm>
              <a:off x="6056286" y="10909271"/>
              <a:ext cx="456816" cy="413056"/>
            </a:xfrm>
            <a:custGeom>
              <a:avLst/>
              <a:gdLst>
                <a:gd name="connsiteX0" fmla="*/ 227039 w 456816"/>
                <a:gd name="connsiteY0" fmla="*/ 29 h 413056"/>
                <a:gd name="connsiteX1" fmla="*/ 211164 w 456816"/>
                <a:gd name="connsiteY1" fmla="*/ 104804 h 413056"/>
                <a:gd name="connsiteX2" fmla="*/ 109564 w 456816"/>
                <a:gd name="connsiteY2" fmla="*/ 209579 h 413056"/>
                <a:gd name="connsiteX3" fmla="*/ 157189 w 456816"/>
                <a:gd name="connsiteY3" fmla="*/ 190529 h 413056"/>
                <a:gd name="connsiteX4" fmla="*/ 87339 w 456816"/>
                <a:gd name="connsiteY4" fmla="*/ 250854 h 413056"/>
                <a:gd name="connsiteX5" fmla="*/ 131789 w 456816"/>
                <a:gd name="connsiteY5" fmla="*/ 234979 h 413056"/>
                <a:gd name="connsiteX6" fmla="*/ 93689 w 456816"/>
                <a:gd name="connsiteY6" fmla="*/ 282604 h 413056"/>
                <a:gd name="connsiteX7" fmla="*/ 55589 w 456816"/>
                <a:gd name="connsiteY7" fmla="*/ 260379 h 413056"/>
                <a:gd name="connsiteX8" fmla="*/ 58764 w 456816"/>
                <a:gd name="connsiteY8" fmla="*/ 323879 h 413056"/>
                <a:gd name="connsiteX9" fmla="*/ 1614 w 456816"/>
                <a:gd name="connsiteY9" fmla="*/ 358804 h 413056"/>
                <a:gd name="connsiteX10" fmla="*/ 131789 w 456816"/>
                <a:gd name="connsiteY10" fmla="*/ 327054 h 413056"/>
                <a:gd name="connsiteX11" fmla="*/ 33364 w 456816"/>
                <a:gd name="connsiteY11" fmla="*/ 409604 h 413056"/>
                <a:gd name="connsiteX12" fmla="*/ 452464 w 456816"/>
                <a:gd name="connsiteY12" fmla="*/ 190529 h 413056"/>
                <a:gd name="connsiteX13" fmla="*/ 252439 w 456816"/>
                <a:gd name="connsiteY13" fmla="*/ 234979 h 413056"/>
                <a:gd name="connsiteX14" fmla="*/ 258789 w 456816"/>
                <a:gd name="connsiteY14" fmla="*/ 95279 h 413056"/>
                <a:gd name="connsiteX15" fmla="*/ 227039 w 456816"/>
                <a:gd name="connsiteY15" fmla="*/ 29 h 4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816" h="413056">
                  <a:moveTo>
                    <a:pt x="227039" y="29"/>
                  </a:moveTo>
                  <a:cubicBezTo>
                    <a:pt x="219101" y="1617"/>
                    <a:pt x="230743" y="69879"/>
                    <a:pt x="211164" y="104804"/>
                  </a:cubicBezTo>
                  <a:cubicBezTo>
                    <a:pt x="191585" y="139729"/>
                    <a:pt x="118560" y="195292"/>
                    <a:pt x="109564" y="209579"/>
                  </a:cubicBezTo>
                  <a:cubicBezTo>
                    <a:pt x="100568" y="223866"/>
                    <a:pt x="160893" y="183650"/>
                    <a:pt x="157189" y="190529"/>
                  </a:cubicBezTo>
                  <a:cubicBezTo>
                    <a:pt x="153485" y="197408"/>
                    <a:pt x="91572" y="243446"/>
                    <a:pt x="87339" y="250854"/>
                  </a:cubicBezTo>
                  <a:cubicBezTo>
                    <a:pt x="83106" y="258262"/>
                    <a:pt x="130731" y="229688"/>
                    <a:pt x="131789" y="234979"/>
                  </a:cubicBezTo>
                  <a:cubicBezTo>
                    <a:pt x="132847" y="240270"/>
                    <a:pt x="106389" y="278371"/>
                    <a:pt x="93689" y="282604"/>
                  </a:cubicBezTo>
                  <a:cubicBezTo>
                    <a:pt x="80989" y="286837"/>
                    <a:pt x="61410" y="253500"/>
                    <a:pt x="55589" y="260379"/>
                  </a:cubicBezTo>
                  <a:cubicBezTo>
                    <a:pt x="49768" y="267258"/>
                    <a:pt x="67760" y="307475"/>
                    <a:pt x="58764" y="323879"/>
                  </a:cubicBezTo>
                  <a:cubicBezTo>
                    <a:pt x="49768" y="340283"/>
                    <a:pt x="-10557" y="358275"/>
                    <a:pt x="1614" y="358804"/>
                  </a:cubicBezTo>
                  <a:cubicBezTo>
                    <a:pt x="13785" y="359333"/>
                    <a:pt x="126497" y="318587"/>
                    <a:pt x="131789" y="327054"/>
                  </a:cubicBezTo>
                  <a:cubicBezTo>
                    <a:pt x="137081" y="335521"/>
                    <a:pt x="-20082" y="432358"/>
                    <a:pt x="33364" y="409604"/>
                  </a:cubicBezTo>
                  <a:cubicBezTo>
                    <a:pt x="86810" y="386850"/>
                    <a:pt x="415952" y="219633"/>
                    <a:pt x="452464" y="190529"/>
                  </a:cubicBezTo>
                  <a:cubicBezTo>
                    <a:pt x="488976" y="161425"/>
                    <a:pt x="284718" y="250854"/>
                    <a:pt x="252439" y="234979"/>
                  </a:cubicBezTo>
                  <a:cubicBezTo>
                    <a:pt x="220160" y="219104"/>
                    <a:pt x="261435" y="129675"/>
                    <a:pt x="258789" y="95279"/>
                  </a:cubicBezTo>
                  <a:cubicBezTo>
                    <a:pt x="256143" y="60883"/>
                    <a:pt x="234977" y="-1559"/>
                    <a:pt x="22703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7" name="フリーフォーム 2216">
              <a:extLst>
                <a:ext uri="{FF2B5EF4-FFF2-40B4-BE49-F238E27FC236}">
                  <a16:creationId xmlns:a16="http://schemas.microsoft.com/office/drawing/2014/main" id="{68A5FFA2-7BB6-4A41-86EF-801501B4BDA9}"/>
                </a:ext>
              </a:extLst>
            </p:cNvPr>
            <p:cNvSpPr/>
            <p:nvPr/>
          </p:nvSpPr>
          <p:spPr>
            <a:xfrm>
              <a:off x="5752418" y="11194081"/>
              <a:ext cx="566225" cy="369395"/>
            </a:xfrm>
            <a:custGeom>
              <a:avLst/>
              <a:gdLst>
                <a:gd name="connsiteX0" fmla="*/ 682 w 566225"/>
                <a:gd name="connsiteY0" fmla="*/ 147019 h 369395"/>
                <a:gd name="connsiteX1" fmla="*/ 29257 w 566225"/>
                <a:gd name="connsiteY1" fmla="*/ 299419 h 369395"/>
                <a:gd name="connsiteX2" fmla="*/ 41957 w 566225"/>
                <a:gd name="connsiteY2" fmla="*/ 277194 h 369395"/>
                <a:gd name="connsiteX3" fmla="*/ 95932 w 566225"/>
                <a:gd name="connsiteY3" fmla="*/ 343869 h 369395"/>
                <a:gd name="connsiteX4" fmla="*/ 54657 w 566225"/>
                <a:gd name="connsiteY4" fmla="*/ 327994 h 369395"/>
                <a:gd name="connsiteX5" fmla="*/ 121332 w 566225"/>
                <a:gd name="connsiteY5" fmla="*/ 369269 h 369395"/>
                <a:gd name="connsiteX6" fmla="*/ 146732 w 566225"/>
                <a:gd name="connsiteY6" fmla="*/ 312119 h 369395"/>
                <a:gd name="connsiteX7" fmla="*/ 254682 w 566225"/>
                <a:gd name="connsiteY7" fmla="*/ 223219 h 369395"/>
                <a:gd name="connsiteX8" fmla="*/ 194357 w 566225"/>
                <a:gd name="connsiteY8" fmla="*/ 286719 h 369395"/>
                <a:gd name="connsiteX9" fmla="*/ 257857 w 566225"/>
                <a:gd name="connsiteY9" fmla="*/ 197819 h 369395"/>
                <a:gd name="connsiteX10" fmla="*/ 565832 w 566225"/>
                <a:gd name="connsiteY10" fmla="*/ 969 h 369395"/>
                <a:gd name="connsiteX11" fmla="*/ 324532 w 566225"/>
                <a:gd name="connsiteY11" fmla="*/ 118444 h 369395"/>
                <a:gd name="connsiteX12" fmla="*/ 416607 w 566225"/>
                <a:gd name="connsiteY12" fmla="*/ 26369 h 369395"/>
                <a:gd name="connsiteX13" fmla="*/ 235632 w 566225"/>
                <a:gd name="connsiteY13" fmla="*/ 131144 h 369395"/>
                <a:gd name="connsiteX14" fmla="*/ 200707 w 566225"/>
                <a:gd name="connsiteY14" fmla="*/ 172419 h 369395"/>
                <a:gd name="connsiteX15" fmla="*/ 191182 w 566225"/>
                <a:gd name="connsiteY15" fmla="*/ 83519 h 369395"/>
                <a:gd name="connsiteX16" fmla="*/ 178482 w 566225"/>
                <a:gd name="connsiteY16" fmla="*/ 118444 h 369395"/>
                <a:gd name="connsiteX17" fmla="*/ 168957 w 566225"/>
                <a:gd name="connsiteY17" fmla="*/ 143844 h 369395"/>
                <a:gd name="connsiteX18" fmla="*/ 210232 w 566225"/>
                <a:gd name="connsiteY18" fmla="*/ 172419 h 369395"/>
                <a:gd name="connsiteX19" fmla="*/ 149907 w 566225"/>
                <a:gd name="connsiteY19" fmla="*/ 134319 h 369395"/>
                <a:gd name="connsiteX20" fmla="*/ 200707 w 566225"/>
                <a:gd name="connsiteY20" fmla="*/ 172419 h 369395"/>
                <a:gd name="connsiteX21" fmla="*/ 95932 w 566225"/>
                <a:gd name="connsiteY21" fmla="*/ 226394 h 369395"/>
                <a:gd name="connsiteX22" fmla="*/ 165782 w 566225"/>
                <a:gd name="connsiteY22" fmla="*/ 185119 h 369395"/>
                <a:gd name="connsiteX23" fmla="*/ 108632 w 566225"/>
                <a:gd name="connsiteY23" fmla="*/ 223219 h 369395"/>
                <a:gd name="connsiteX24" fmla="*/ 76882 w 566225"/>
                <a:gd name="connsiteY24" fmla="*/ 178769 h 369395"/>
                <a:gd name="connsiteX25" fmla="*/ 61007 w 566225"/>
                <a:gd name="connsiteY25" fmla="*/ 216869 h 369395"/>
                <a:gd name="connsiteX26" fmla="*/ 682 w 566225"/>
                <a:gd name="connsiteY26" fmla="*/ 147019 h 36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6225" h="369395">
                  <a:moveTo>
                    <a:pt x="682" y="147019"/>
                  </a:moveTo>
                  <a:cubicBezTo>
                    <a:pt x="-4610" y="160777"/>
                    <a:pt x="22378" y="277723"/>
                    <a:pt x="29257" y="299419"/>
                  </a:cubicBezTo>
                  <a:cubicBezTo>
                    <a:pt x="36136" y="321115"/>
                    <a:pt x="30845" y="269786"/>
                    <a:pt x="41957" y="277194"/>
                  </a:cubicBezTo>
                  <a:cubicBezTo>
                    <a:pt x="53070" y="284602"/>
                    <a:pt x="93815" y="335402"/>
                    <a:pt x="95932" y="343869"/>
                  </a:cubicBezTo>
                  <a:cubicBezTo>
                    <a:pt x="98049" y="352336"/>
                    <a:pt x="50424" y="323761"/>
                    <a:pt x="54657" y="327994"/>
                  </a:cubicBezTo>
                  <a:cubicBezTo>
                    <a:pt x="58890" y="332227"/>
                    <a:pt x="105986" y="371915"/>
                    <a:pt x="121332" y="369269"/>
                  </a:cubicBezTo>
                  <a:cubicBezTo>
                    <a:pt x="136678" y="366623"/>
                    <a:pt x="124507" y="336461"/>
                    <a:pt x="146732" y="312119"/>
                  </a:cubicBezTo>
                  <a:cubicBezTo>
                    <a:pt x="168957" y="287777"/>
                    <a:pt x="246745" y="227452"/>
                    <a:pt x="254682" y="223219"/>
                  </a:cubicBezTo>
                  <a:cubicBezTo>
                    <a:pt x="262619" y="218986"/>
                    <a:pt x="193828" y="290952"/>
                    <a:pt x="194357" y="286719"/>
                  </a:cubicBezTo>
                  <a:cubicBezTo>
                    <a:pt x="194886" y="282486"/>
                    <a:pt x="195944" y="245444"/>
                    <a:pt x="257857" y="197819"/>
                  </a:cubicBezTo>
                  <a:cubicBezTo>
                    <a:pt x="319770" y="150194"/>
                    <a:pt x="554720" y="14198"/>
                    <a:pt x="565832" y="969"/>
                  </a:cubicBezTo>
                  <a:cubicBezTo>
                    <a:pt x="576944" y="-12260"/>
                    <a:pt x="349403" y="114211"/>
                    <a:pt x="324532" y="118444"/>
                  </a:cubicBezTo>
                  <a:cubicBezTo>
                    <a:pt x="299661" y="122677"/>
                    <a:pt x="431424" y="24252"/>
                    <a:pt x="416607" y="26369"/>
                  </a:cubicBezTo>
                  <a:cubicBezTo>
                    <a:pt x="401790" y="28486"/>
                    <a:pt x="271615" y="106802"/>
                    <a:pt x="235632" y="131144"/>
                  </a:cubicBezTo>
                  <a:cubicBezTo>
                    <a:pt x="199649" y="155486"/>
                    <a:pt x="208115" y="180357"/>
                    <a:pt x="200707" y="172419"/>
                  </a:cubicBezTo>
                  <a:cubicBezTo>
                    <a:pt x="193299" y="164482"/>
                    <a:pt x="194886" y="92515"/>
                    <a:pt x="191182" y="83519"/>
                  </a:cubicBezTo>
                  <a:cubicBezTo>
                    <a:pt x="187478" y="74523"/>
                    <a:pt x="182186" y="108390"/>
                    <a:pt x="178482" y="118444"/>
                  </a:cubicBezTo>
                  <a:cubicBezTo>
                    <a:pt x="174778" y="128498"/>
                    <a:pt x="163665" y="134848"/>
                    <a:pt x="168957" y="143844"/>
                  </a:cubicBezTo>
                  <a:cubicBezTo>
                    <a:pt x="174249" y="152840"/>
                    <a:pt x="213407" y="174006"/>
                    <a:pt x="210232" y="172419"/>
                  </a:cubicBezTo>
                  <a:cubicBezTo>
                    <a:pt x="207057" y="170832"/>
                    <a:pt x="151494" y="134319"/>
                    <a:pt x="149907" y="134319"/>
                  </a:cubicBezTo>
                  <a:cubicBezTo>
                    <a:pt x="148320" y="134319"/>
                    <a:pt x="209703" y="157073"/>
                    <a:pt x="200707" y="172419"/>
                  </a:cubicBezTo>
                  <a:cubicBezTo>
                    <a:pt x="191711" y="187765"/>
                    <a:pt x="101753" y="224277"/>
                    <a:pt x="95932" y="226394"/>
                  </a:cubicBezTo>
                  <a:cubicBezTo>
                    <a:pt x="90111" y="228511"/>
                    <a:pt x="163665" y="185648"/>
                    <a:pt x="165782" y="185119"/>
                  </a:cubicBezTo>
                  <a:cubicBezTo>
                    <a:pt x="167899" y="184590"/>
                    <a:pt x="123449" y="224277"/>
                    <a:pt x="108632" y="223219"/>
                  </a:cubicBezTo>
                  <a:cubicBezTo>
                    <a:pt x="93815" y="222161"/>
                    <a:pt x="84819" y="179827"/>
                    <a:pt x="76882" y="178769"/>
                  </a:cubicBezTo>
                  <a:cubicBezTo>
                    <a:pt x="68945" y="177711"/>
                    <a:pt x="69474" y="217398"/>
                    <a:pt x="61007" y="216869"/>
                  </a:cubicBezTo>
                  <a:cubicBezTo>
                    <a:pt x="52540" y="216340"/>
                    <a:pt x="5974" y="133261"/>
                    <a:pt x="682" y="147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8" name="フリーフォーム 2217">
              <a:extLst>
                <a:ext uri="{FF2B5EF4-FFF2-40B4-BE49-F238E27FC236}">
                  <a16:creationId xmlns:a16="http://schemas.microsoft.com/office/drawing/2014/main" id="{50FD22A1-8CA7-C4A5-7041-329ED1497F31}"/>
                </a:ext>
              </a:extLst>
            </p:cNvPr>
            <p:cNvSpPr/>
            <p:nvPr/>
          </p:nvSpPr>
          <p:spPr>
            <a:xfrm>
              <a:off x="5761961" y="11328393"/>
              <a:ext cx="314497" cy="228752"/>
            </a:xfrm>
            <a:custGeom>
              <a:avLst/>
              <a:gdLst>
                <a:gd name="connsiteX0" fmla="*/ 311814 w 314497"/>
                <a:gd name="connsiteY0" fmla="*/ 7 h 228752"/>
                <a:gd name="connsiteX1" fmla="*/ 200689 w 314497"/>
                <a:gd name="connsiteY1" fmla="*/ 133357 h 228752"/>
                <a:gd name="connsiteX2" fmla="*/ 114964 w 314497"/>
                <a:gd name="connsiteY2" fmla="*/ 215907 h 228752"/>
                <a:gd name="connsiteX3" fmla="*/ 172114 w 314497"/>
                <a:gd name="connsiteY3" fmla="*/ 161932 h 228752"/>
                <a:gd name="connsiteX4" fmla="*/ 89564 w 314497"/>
                <a:gd name="connsiteY4" fmla="*/ 228607 h 228752"/>
                <a:gd name="connsiteX5" fmla="*/ 664 w 314497"/>
                <a:gd name="connsiteY5" fmla="*/ 139707 h 228752"/>
                <a:gd name="connsiteX6" fmla="*/ 48289 w 314497"/>
                <a:gd name="connsiteY6" fmla="*/ 168282 h 228752"/>
                <a:gd name="connsiteX7" fmla="*/ 35589 w 314497"/>
                <a:gd name="connsiteY7" fmla="*/ 101607 h 228752"/>
                <a:gd name="connsiteX8" fmla="*/ 80039 w 314497"/>
                <a:gd name="connsiteY8" fmla="*/ 127007 h 228752"/>
                <a:gd name="connsiteX9" fmla="*/ 311814 w 314497"/>
                <a:gd name="connsiteY9" fmla="*/ 7 h 22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228752">
                  <a:moveTo>
                    <a:pt x="311814" y="7"/>
                  </a:moveTo>
                  <a:cubicBezTo>
                    <a:pt x="331922" y="1065"/>
                    <a:pt x="233497" y="97374"/>
                    <a:pt x="200689" y="133357"/>
                  </a:cubicBezTo>
                  <a:cubicBezTo>
                    <a:pt x="167881" y="169340"/>
                    <a:pt x="119726" y="211145"/>
                    <a:pt x="114964" y="215907"/>
                  </a:cubicBezTo>
                  <a:cubicBezTo>
                    <a:pt x="110202" y="220669"/>
                    <a:pt x="176347" y="159815"/>
                    <a:pt x="172114" y="161932"/>
                  </a:cubicBezTo>
                  <a:cubicBezTo>
                    <a:pt x="167881" y="164049"/>
                    <a:pt x="118139" y="232311"/>
                    <a:pt x="89564" y="228607"/>
                  </a:cubicBezTo>
                  <a:cubicBezTo>
                    <a:pt x="60989" y="224903"/>
                    <a:pt x="7543" y="149761"/>
                    <a:pt x="664" y="139707"/>
                  </a:cubicBezTo>
                  <a:cubicBezTo>
                    <a:pt x="-6215" y="129653"/>
                    <a:pt x="42468" y="174632"/>
                    <a:pt x="48289" y="168282"/>
                  </a:cubicBezTo>
                  <a:cubicBezTo>
                    <a:pt x="54110" y="161932"/>
                    <a:pt x="30297" y="108486"/>
                    <a:pt x="35589" y="101607"/>
                  </a:cubicBezTo>
                  <a:cubicBezTo>
                    <a:pt x="40881" y="94728"/>
                    <a:pt x="31356" y="141295"/>
                    <a:pt x="80039" y="127007"/>
                  </a:cubicBezTo>
                  <a:cubicBezTo>
                    <a:pt x="128722" y="112720"/>
                    <a:pt x="291706" y="-1051"/>
                    <a:pt x="311814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9" name="フリーフォーム 2218">
              <a:extLst>
                <a:ext uri="{FF2B5EF4-FFF2-40B4-BE49-F238E27FC236}">
                  <a16:creationId xmlns:a16="http://schemas.microsoft.com/office/drawing/2014/main" id="{088D608C-A80E-304B-D413-8F4D88C7992D}"/>
                </a:ext>
              </a:extLst>
            </p:cNvPr>
            <p:cNvSpPr/>
            <p:nvPr/>
          </p:nvSpPr>
          <p:spPr>
            <a:xfrm>
              <a:off x="5992714" y="11136534"/>
              <a:ext cx="390042" cy="252604"/>
            </a:xfrm>
            <a:custGeom>
              <a:avLst/>
              <a:gdLst>
                <a:gd name="connsiteX0" fmla="*/ 389036 w 390042"/>
                <a:gd name="connsiteY0" fmla="*/ 4541 h 252604"/>
                <a:gd name="connsiteX1" fmla="*/ 125511 w 390042"/>
                <a:gd name="connsiteY1" fmla="*/ 172816 h 252604"/>
                <a:gd name="connsiteX2" fmla="*/ 1686 w 390042"/>
                <a:gd name="connsiteY2" fmla="*/ 249016 h 252604"/>
                <a:gd name="connsiteX3" fmla="*/ 208061 w 390042"/>
                <a:gd name="connsiteY3" fmla="*/ 64866 h 252604"/>
                <a:gd name="connsiteX4" fmla="*/ 389036 w 390042"/>
                <a:gd name="connsiteY4" fmla="*/ 4541 h 25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42" h="252604">
                  <a:moveTo>
                    <a:pt x="389036" y="4541"/>
                  </a:moveTo>
                  <a:cubicBezTo>
                    <a:pt x="375278" y="22533"/>
                    <a:pt x="190069" y="132070"/>
                    <a:pt x="125511" y="172816"/>
                  </a:cubicBezTo>
                  <a:cubicBezTo>
                    <a:pt x="60953" y="213562"/>
                    <a:pt x="-12072" y="267008"/>
                    <a:pt x="1686" y="249016"/>
                  </a:cubicBezTo>
                  <a:cubicBezTo>
                    <a:pt x="15444" y="231024"/>
                    <a:pt x="144032" y="104553"/>
                    <a:pt x="208061" y="64866"/>
                  </a:cubicBezTo>
                  <a:cubicBezTo>
                    <a:pt x="272090" y="25179"/>
                    <a:pt x="402794" y="-13451"/>
                    <a:pt x="389036" y="4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0" name="フリーフォーム 2219">
              <a:extLst>
                <a:ext uri="{FF2B5EF4-FFF2-40B4-BE49-F238E27FC236}">
                  <a16:creationId xmlns:a16="http://schemas.microsoft.com/office/drawing/2014/main" id="{DFC5ED4C-4AC4-C353-C260-52944480D976}"/>
                </a:ext>
              </a:extLst>
            </p:cNvPr>
            <p:cNvSpPr/>
            <p:nvPr/>
          </p:nvSpPr>
          <p:spPr>
            <a:xfrm>
              <a:off x="6002609" y="11087079"/>
              <a:ext cx="135653" cy="158983"/>
            </a:xfrm>
            <a:custGeom>
              <a:avLst/>
              <a:gdLst>
                <a:gd name="connsiteX0" fmla="*/ 134666 w 135653"/>
                <a:gd name="connsiteY0" fmla="*/ 21 h 158983"/>
                <a:gd name="connsiteX1" fmla="*/ 83866 w 135653"/>
                <a:gd name="connsiteY1" fmla="*/ 111146 h 158983"/>
                <a:gd name="connsiteX2" fmla="*/ 1316 w 135653"/>
                <a:gd name="connsiteY2" fmla="*/ 158771 h 158983"/>
                <a:gd name="connsiteX3" fmla="*/ 33066 w 135653"/>
                <a:gd name="connsiteY3" fmla="*/ 127021 h 158983"/>
                <a:gd name="connsiteX4" fmla="*/ 33066 w 135653"/>
                <a:gd name="connsiteY4" fmla="*/ 88921 h 158983"/>
                <a:gd name="connsiteX5" fmla="*/ 45766 w 135653"/>
                <a:gd name="connsiteY5" fmla="*/ 123846 h 158983"/>
                <a:gd name="connsiteX6" fmla="*/ 87041 w 135653"/>
                <a:gd name="connsiteY6" fmla="*/ 79396 h 158983"/>
                <a:gd name="connsiteX7" fmla="*/ 39416 w 135653"/>
                <a:gd name="connsiteY7" fmla="*/ 120671 h 158983"/>
                <a:gd name="connsiteX8" fmla="*/ 134666 w 135653"/>
                <a:gd name="connsiteY8" fmla="*/ 21 h 15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653" h="158983">
                  <a:moveTo>
                    <a:pt x="134666" y="21"/>
                  </a:moveTo>
                  <a:cubicBezTo>
                    <a:pt x="142074" y="-1566"/>
                    <a:pt x="106091" y="84688"/>
                    <a:pt x="83866" y="111146"/>
                  </a:cubicBezTo>
                  <a:cubicBezTo>
                    <a:pt x="61641" y="137604"/>
                    <a:pt x="9783" y="156125"/>
                    <a:pt x="1316" y="158771"/>
                  </a:cubicBezTo>
                  <a:cubicBezTo>
                    <a:pt x="-7151" y="161417"/>
                    <a:pt x="27774" y="138663"/>
                    <a:pt x="33066" y="127021"/>
                  </a:cubicBezTo>
                  <a:cubicBezTo>
                    <a:pt x="38358" y="115379"/>
                    <a:pt x="30949" y="89450"/>
                    <a:pt x="33066" y="88921"/>
                  </a:cubicBezTo>
                  <a:cubicBezTo>
                    <a:pt x="35183" y="88392"/>
                    <a:pt x="36770" y="125433"/>
                    <a:pt x="45766" y="123846"/>
                  </a:cubicBezTo>
                  <a:cubicBezTo>
                    <a:pt x="54762" y="122259"/>
                    <a:pt x="88099" y="79925"/>
                    <a:pt x="87041" y="79396"/>
                  </a:cubicBezTo>
                  <a:cubicBezTo>
                    <a:pt x="85983" y="78867"/>
                    <a:pt x="32008" y="130725"/>
                    <a:pt x="39416" y="120671"/>
                  </a:cubicBezTo>
                  <a:cubicBezTo>
                    <a:pt x="46824" y="110617"/>
                    <a:pt x="127258" y="1608"/>
                    <a:pt x="134666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88903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21" name="グループ化 2220">
            <a:extLst>
              <a:ext uri="{FF2B5EF4-FFF2-40B4-BE49-F238E27FC236}">
                <a16:creationId xmlns:a16="http://schemas.microsoft.com/office/drawing/2014/main" id="{B59AF65B-4E73-1596-B2F7-58F616339CD3}"/>
              </a:ext>
            </a:extLst>
          </p:cNvPr>
          <p:cNvGrpSpPr/>
          <p:nvPr/>
        </p:nvGrpSpPr>
        <p:grpSpPr>
          <a:xfrm>
            <a:off x="2144036" y="9079160"/>
            <a:ext cx="5307847" cy="3043355"/>
            <a:chOff x="2144036" y="9079160"/>
            <a:chExt cx="5307847" cy="3043355"/>
          </a:xfrm>
          <a:solidFill>
            <a:srgbClr val="C00000"/>
          </a:solidFill>
        </p:grpSpPr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0680A6E1-5CB4-9ECE-C6DC-A4776695276A}"/>
                </a:ext>
              </a:extLst>
            </p:cNvPr>
            <p:cNvSpPr/>
            <p:nvPr/>
          </p:nvSpPr>
          <p:spPr>
            <a:xfrm>
              <a:off x="2144036" y="9730140"/>
              <a:ext cx="1832125" cy="915408"/>
            </a:xfrm>
            <a:custGeom>
              <a:avLst/>
              <a:gdLst>
                <a:gd name="connsiteX0" fmla="*/ 331208 w 1832125"/>
                <a:gd name="connsiteY0" fmla="*/ 130642 h 915408"/>
                <a:gd name="connsiteX1" fmla="*/ 515428 w 1832125"/>
                <a:gd name="connsiteY1" fmla="*/ 170836 h 915408"/>
                <a:gd name="connsiteX2" fmla="*/ 498680 w 1832125"/>
                <a:gd name="connsiteY2" fmla="*/ 194282 h 915408"/>
                <a:gd name="connsiteX3" fmla="*/ 649406 w 1832125"/>
                <a:gd name="connsiteY3" fmla="*/ 150739 h 915408"/>
                <a:gd name="connsiteX4" fmla="*/ 646056 w 1832125"/>
                <a:gd name="connsiteY4" fmla="*/ 174185 h 915408"/>
                <a:gd name="connsiteX5" fmla="*/ 729793 w 1832125"/>
                <a:gd name="connsiteY5" fmla="*/ 120594 h 915408"/>
                <a:gd name="connsiteX6" fmla="*/ 756588 w 1832125"/>
                <a:gd name="connsiteY6" fmla="*/ 123944 h 915408"/>
                <a:gd name="connsiteX7" fmla="*/ 773335 w 1832125"/>
                <a:gd name="connsiteY7" fmla="*/ 60304 h 915408"/>
                <a:gd name="connsiteX8" fmla="*/ 810179 w 1832125"/>
                <a:gd name="connsiteY8" fmla="*/ 113895 h 915408"/>
                <a:gd name="connsiteX9" fmla="*/ 870469 w 1832125"/>
                <a:gd name="connsiteY9" fmla="*/ 60304 h 915408"/>
                <a:gd name="connsiteX10" fmla="*/ 907313 w 1832125"/>
                <a:gd name="connsiteY10" fmla="*/ 16761 h 915408"/>
                <a:gd name="connsiteX11" fmla="*/ 934109 w 1832125"/>
                <a:gd name="connsiteY11" fmla="*/ 56955 h 915408"/>
                <a:gd name="connsiteX12" fmla="*/ 954206 w 1832125"/>
                <a:gd name="connsiteY12" fmla="*/ 36858 h 915408"/>
                <a:gd name="connsiteX13" fmla="*/ 1101582 w 1832125"/>
                <a:gd name="connsiteY13" fmla="*/ 40207 h 915408"/>
                <a:gd name="connsiteX14" fmla="*/ 1044641 w 1832125"/>
                <a:gd name="connsiteY14" fmla="*/ 50256 h 915408"/>
                <a:gd name="connsiteX15" fmla="*/ 1185318 w 1832125"/>
                <a:gd name="connsiteY15" fmla="*/ 23460 h 915408"/>
                <a:gd name="connsiteX16" fmla="*/ 1285801 w 1832125"/>
                <a:gd name="connsiteY16" fmla="*/ 14 h 915408"/>
                <a:gd name="connsiteX17" fmla="*/ 1265705 w 1832125"/>
                <a:gd name="connsiteY17" fmla="*/ 26809 h 915408"/>
                <a:gd name="connsiteX18" fmla="*/ 1433177 w 1832125"/>
                <a:gd name="connsiteY18" fmla="*/ 36858 h 915408"/>
                <a:gd name="connsiteX19" fmla="*/ 1500166 w 1832125"/>
                <a:gd name="connsiteY19" fmla="*/ 36858 h 915408"/>
                <a:gd name="connsiteX20" fmla="*/ 1416430 w 1832125"/>
                <a:gd name="connsiteY20" fmla="*/ 33508 h 915408"/>
                <a:gd name="connsiteX21" fmla="*/ 1453274 w 1832125"/>
                <a:gd name="connsiteY21" fmla="*/ 26809 h 915408"/>
                <a:gd name="connsiteX22" fmla="*/ 1597300 w 1832125"/>
                <a:gd name="connsiteY22" fmla="*/ 70352 h 915408"/>
                <a:gd name="connsiteX23" fmla="*/ 1660940 w 1832125"/>
                <a:gd name="connsiteY23" fmla="*/ 80401 h 915408"/>
                <a:gd name="connsiteX24" fmla="*/ 1664289 w 1832125"/>
                <a:gd name="connsiteY24" fmla="*/ 144040 h 915408"/>
                <a:gd name="connsiteX25" fmla="*/ 1697784 w 1832125"/>
                <a:gd name="connsiteY25" fmla="*/ 294765 h 915408"/>
                <a:gd name="connsiteX26" fmla="*/ 1681037 w 1832125"/>
                <a:gd name="connsiteY26" fmla="*/ 130642 h 915408"/>
                <a:gd name="connsiteX27" fmla="*/ 1691085 w 1832125"/>
                <a:gd name="connsiteY27" fmla="*/ 288067 h 915408"/>
                <a:gd name="connsiteX28" fmla="*/ 1734628 w 1832125"/>
                <a:gd name="connsiteY28" fmla="*/ 301464 h 915408"/>
                <a:gd name="connsiteX29" fmla="*/ 1768122 w 1832125"/>
                <a:gd name="connsiteY29" fmla="*/ 375152 h 915408"/>
                <a:gd name="connsiteX30" fmla="*/ 1815015 w 1832125"/>
                <a:gd name="connsiteY30" fmla="*/ 472286 h 915408"/>
                <a:gd name="connsiteX31" fmla="*/ 1831762 w 1832125"/>
                <a:gd name="connsiteY31" fmla="*/ 535926 h 915408"/>
                <a:gd name="connsiteX32" fmla="*/ 1801617 w 1832125"/>
                <a:gd name="connsiteY32" fmla="*/ 606264 h 915408"/>
                <a:gd name="connsiteX33" fmla="*/ 1727929 w 1832125"/>
                <a:gd name="connsiteY33" fmla="*/ 669904 h 915408"/>
                <a:gd name="connsiteX34" fmla="*/ 1516913 w 1832125"/>
                <a:gd name="connsiteY34" fmla="*/ 847425 h 915408"/>
                <a:gd name="connsiteX35" fmla="*/ 1446575 w 1832125"/>
                <a:gd name="connsiteY35" fmla="*/ 914414 h 915408"/>
                <a:gd name="connsiteX36" fmla="*/ 1483419 w 1832125"/>
                <a:gd name="connsiteY36" fmla="*/ 803882 h 915408"/>
                <a:gd name="connsiteX37" fmla="*/ 1299199 w 1832125"/>
                <a:gd name="connsiteY37" fmla="*/ 827328 h 915408"/>
                <a:gd name="connsiteX38" fmla="*/ 1305898 w 1832125"/>
                <a:gd name="connsiteY38" fmla="*/ 649807 h 915408"/>
                <a:gd name="connsiteX39" fmla="*/ 1349441 w 1832125"/>
                <a:gd name="connsiteY39" fmla="*/ 566071 h 915408"/>
                <a:gd name="connsiteX40" fmla="*/ 1439876 w 1832125"/>
                <a:gd name="connsiteY40" fmla="*/ 415346 h 915408"/>
                <a:gd name="connsiteX41" fmla="*/ 1295850 w 1832125"/>
                <a:gd name="connsiteY41" fmla="*/ 438792 h 915408"/>
                <a:gd name="connsiteX42" fmla="*/ 1155173 w 1832125"/>
                <a:gd name="connsiteY42" fmla="*/ 515829 h 915408"/>
                <a:gd name="connsiteX43" fmla="*/ 1175269 w 1832125"/>
                <a:gd name="connsiteY43" fmla="*/ 455539 h 915408"/>
                <a:gd name="connsiteX44" fmla="*/ 1084834 w 1832125"/>
                <a:gd name="connsiteY44" fmla="*/ 495733 h 915408"/>
                <a:gd name="connsiteX45" fmla="*/ 1108280 w 1832125"/>
                <a:gd name="connsiteY45" fmla="*/ 519179 h 915408"/>
                <a:gd name="connsiteX46" fmla="*/ 944157 w 1832125"/>
                <a:gd name="connsiteY46" fmla="*/ 519179 h 915408"/>
                <a:gd name="connsiteX47" fmla="*/ 957555 w 1832125"/>
                <a:gd name="connsiteY47" fmla="*/ 562722 h 915408"/>
                <a:gd name="connsiteX48" fmla="*/ 847023 w 1832125"/>
                <a:gd name="connsiteY48" fmla="*/ 535926 h 915408"/>
                <a:gd name="connsiteX49" fmla="*/ 847023 w 1832125"/>
                <a:gd name="connsiteY49" fmla="*/ 579469 h 915408"/>
                <a:gd name="connsiteX50" fmla="*/ 810179 w 1832125"/>
                <a:gd name="connsiteY50" fmla="*/ 579469 h 915408"/>
                <a:gd name="connsiteX51" fmla="*/ 776685 w 1832125"/>
                <a:gd name="connsiteY51" fmla="*/ 646458 h 915408"/>
                <a:gd name="connsiteX52" fmla="*/ 773335 w 1832125"/>
                <a:gd name="connsiteY52" fmla="*/ 676603 h 915408"/>
                <a:gd name="connsiteX53" fmla="*/ 679551 w 1832125"/>
                <a:gd name="connsiteY53" fmla="*/ 659856 h 915408"/>
                <a:gd name="connsiteX54" fmla="*/ 615911 w 1832125"/>
                <a:gd name="connsiteY54" fmla="*/ 676603 h 915408"/>
                <a:gd name="connsiteX55" fmla="*/ 625960 w 1832125"/>
                <a:gd name="connsiteY55" fmla="*/ 730194 h 915408"/>
                <a:gd name="connsiteX56" fmla="*/ 642707 w 1832125"/>
                <a:gd name="connsiteY56" fmla="*/ 683302 h 915408"/>
                <a:gd name="connsiteX57" fmla="*/ 605863 w 1832125"/>
                <a:gd name="connsiteY57" fmla="*/ 753640 h 915408"/>
                <a:gd name="connsiteX58" fmla="*/ 565669 w 1832125"/>
                <a:gd name="connsiteY58" fmla="*/ 760339 h 915408"/>
                <a:gd name="connsiteX59" fmla="*/ 414944 w 1832125"/>
                <a:gd name="connsiteY59" fmla="*/ 743592 h 915408"/>
                <a:gd name="connsiteX60" fmla="*/ 498680 w 1832125"/>
                <a:gd name="connsiteY60" fmla="*/ 736893 h 915408"/>
                <a:gd name="connsiteX61" fmla="*/ 391498 w 1832125"/>
                <a:gd name="connsiteY61" fmla="*/ 690001 h 915408"/>
                <a:gd name="connsiteX62" fmla="*/ 280966 w 1832125"/>
                <a:gd name="connsiteY62" fmla="*/ 683302 h 915408"/>
                <a:gd name="connsiteX63" fmla="*/ 183832 w 1832125"/>
                <a:gd name="connsiteY63" fmla="*/ 626361 h 915408"/>
                <a:gd name="connsiteX64" fmla="*/ 96746 w 1832125"/>
                <a:gd name="connsiteY64" fmla="*/ 592867 h 915408"/>
                <a:gd name="connsiteX65" fmla="*/ 120193 w 1832125"/>
                <a:gd name="connsiteY65" fmla="*/ 609614 h 915408"/>
                <a:gd name="connsiteX66" fmla="*/ 100096 w 1832125"/>
                <a:gd name="connsiteY66" fmla="*/ 566071 h 915408"/>
                <a:gd name="connsiteX67" fmla="*/ 29757 w 1832125"/>
                <a:gd name="connsiteY67" fmla="*/ 499082 h 915408"/>
                <a:gd name="connsiteX68" fmla="*/ 6311 w 1832125"/>
                <a:gd name="connsiteY68" fmla="*/ 448840 h 915408"/>
                <a:gd name="connsiteX69" fmla="*/ 140289 w 1832125"/>
                <a:gd name="connsiteY69" fmla="*/ 425394 h 915408"/>
                <a:gd name="connsiteX70" fmla="*/ 110144 w 1832125"/>
                <a:gd name="connsiteY70" fmla="*/ 351706 h 915408"/>
                <a:gd name="connsiteX71" fmla="*/ 160386 w 1832125"/>
                <a:gd name="connsiteY71" fmla="*/ 345007 h 915408"/>
                <a:gd name="connsiteX72" fmla="*/ 140289 w 1832125"/>
                <a:gd name="connsiteY72" fmla="*/ 311513 h 915408"/>
                <a:gd name="connsiteX73" fmla="*/ 244122 w 1832125"/>
                <a:gd name="connsiteY73" fmla="*/ 241174 h 915408"/>
                <a:gd name="connsiteX74" fmla="*/ 260869 w 1832125"/>
                <a:gd name="connsiteY74" fmla="*/ 257922 h 915408"/>
                <a:gd name="connsiteX75" fmla="*/ 260869 w 1832125"/>
                <a:gd name="connsiteY75" fmla="*/ 194282 h 915408"/>
                <a:gd name="connsiteX76" fmla="*/ 351305 w 1832125"/>
                <a:gd name="connsiteY76" fmla="*/ 194282 h 915408"/>
                <a:gd name="connsiteX77" fmla="*/ 331208 w 1832125"/>
                <a:gd name="connsiteY77" fmla="*/ 130642 h 91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832125" h="915408">
                  <a:moveTo>
                    <a:pt x="331208" y="130642"/>
                  </a:moveTo>
                  <a:cubicBezTo>
                    <a:pt x="358562" y="126734"/>
                    <a:pt x="487516" y="160229"/>
                    <a:pt x="515428" y="170836"/>
                  </a:cubicBezTo>
                  <a:cubicBezTo>
                    <a:pt x="543340" y="181443"/>
                    <a:pt x="476350" y="197631"/>
                    <a:pt x="498680" y="194282"/>
                  </a:cubicBezTo>
                  <a:cubicBezTo>
                    <a:pt x="521010" y="190933"/>
                    <a:pt x="624843" y="154088"/>
                    <a:pt x="649406" y="150739"/>
                  </a:cubicBezTo>
                  <a:cubicBezTo>
                    <a:pt x="673969" y="147390"/>
                    <a:pt x="632658" y="179209"/>
                    <a:pt x="646056" y="174185"/>
                  </a:cubicBezTo>
                  <a:cubicBezTo>
                    <a:pt x="659454" y="169161"/>
                    <a:pt x="711371" y="128967"/>
                    <a:pt x="729793" y="120594"/>
                  </a:cubicBezTo>
                  <a:cubicBezTo>
                    <a:pt x="748215" y="112221"/>
                    <a:pt x="749331" y="133992"/>
                    <a:pt x="756588" y="123944"/>
                  </a:cubicBezTo>
                  <a:cubicBezTo>
                    <a:pt x="763845" y="113896"/>
                    <a:pt x="764403" y="61979"/>
                    <a:pt x="773335" y="60304"/>
                  </a:cubicBezTo>
                  <a:cubicBezTo>
                    <a:pt x="782267" y="58629"/>
                    <a:pt x="793990" y="113895"/>
                    <a:pt x="810179" y="113895"/>
                  </a:cubicBezTo>
                  <a:cubicBezTo>
                    <a:pt x="826368" y="113895"/>
                    <a:pt x="854280" y="76493"/>
                    <a:pt x="870469" y="60304"/>
                  </a:cubicBezTo>
                  <a:cubicBezTo>
                    <a:pt x="886658" y="44115"/>
                    <a:pt x="896706" y="17319"/>
                    <a:pt x="907313" y="16761"/>
                  </a:cubicBezTo>
                  <a:cubicBezTo>
                    <a:pt x="917920" y="16203"/>
                    <a:pt x="926293" y="53605"/>
                    <a:pt x="934109" y="56955"/>
                  </a:cubicBezTo>
                  <a:cubicBezTo>
                    <a:pt x="941925" y="60305"/>
                    <a:pt x="926294" y="39649"/>
                    <a:pt x="954206" y="36858"/>
                  </a:cubicBezTo>
                  <a:cubicBezTo>
                    <a:pt x="982118" y="34067"/>
                    <a:pt x="1086510" y="37974"/>
                    <a:pt x="1101582" y="40207"/>
                  </a:cubicBezTo>
                  <a:cubicBezTo>
                    <a:pt x="1116654" y="42440"/>
                    <a:pt x="1044641" y="50256"/>
                    <a:pt x="1044641" y="50256"/>
                  </a:cubicBezTo>
                  <a:lnTo>
                    <a:pt x="1185318" y="23460"/>
                  </a:lnTo>
                  <a:cubicBezTo>
                    <a:pt x="1225511" y="15086"/>
                    <a:pt x="1272403" y="-544"/>
                    <a:pt x="1285801" y="14"/>
                  </a:cubicBezTo>
                  <a:cubicBezTo>
                    <a:pt x="1299199" y="572"/>
                    <a:pt x="1241142" y="20668"/>
                    <a:pt x="1265705" y="26809"/>
                  </a:cubicBezTo>
                  <a:cubicBezTo>
                    <a:pt x="1290268" y="32950"/>
                    <a:pt x="1394100" y="35183"/>
                    <a:pt x="1433177" y="36858"/>
                  </a:cubicBezTo>
                  <a:cubicBezTo>
                    <a:pt x="1472254" y="38533"/>
                    <a:pt x="1502957" y="37416"/>
                    <a:pt x="1500166" y="36858"/>
                  </a:cubicBezTo>
                  <a:cubicBezTo>
                    <a:pt x="1497375" y="36300"/>
                    <a:pt x="1424245" y="35183"/>
                    <a:pt x="1416430" y="33508"/>
                  </a:cubicBezTo>
                  <a:cubicBezTo>
                    <a:pt x="1408615" y="31833"/>
                    <a:pt x="1423129" y="20668"/>
                    <a:pt x="1453274" y="26809"/>
                  </a:cubicBezTo>
                  <a:cubicBezTo>
                    <a:pt x="1483419" y="32950"/>
                    <a:pt x="1562689" y="61420"/>
                    <a:pt x="1597300" y="70352"/>
                  </a:cubicBezTo>
                  <a:cubicBezTo>
                    <a:pt x="1631911" y="79284"/>
                    <a:pt x="1649775" y="68120"/>
                    <a:pt x="1660940" y="80401"/>
                  </a:cubicBezTo>
                  <a:cubicBezTo>
                    <a:pt x="1672105" y="92682"/>
                    <a:pt x="1658148" y="108313"/>
                    <a:pt x="1664289" y="144040"/>
                  </a:cubicBezTo>
                  <a:cubicBezTo>
                    <a:pt x="1670430" y="179767"/>
                    <a:pt x="1694993" y="296998"/>
                    <a:pt x="1697784" y="294765"/>
                  </a:cubicBezTo>
                  <a:cubicBezTo>
                    <a:pt x="1700575" y="292532"/>
                    <a:pt x="1682154" y="131758"/>
                    <a:pt x="1681037" y="130642"/>
                  </a:cubicBezTo>
                  <a:cubicBezTo>
                    <a:pt x="1679921" y="129526"/>
                    <a:pt x="1682153" y="259597"/>
                    <a:pt x="1691085" y="288067"/>
                  </a:cubicBezTo>
                  <a:cubicBezTo>
                    <a:pt x="1700017" y="316537"/>
                    <a:pt x="1721789" y="286950"/>
                    <a:pt x="1734628" y="301464"/>
                  </a:cubicBezTo>
                  <a:cubicBezTo>
                    <a:pt x="1747467" y="315978"/>
                    <a:pt x="1754724" y="346682"/>
                    <a:pt x="1768122" y="375152"/>
                  </a:cubicBezTo>
                  <a:cubicBezTo>
                    <a:pt x="1781520" y="403622"/>
                    <a:pt x="1804408" y="445490"/>
                    <a:pt x="1815015" y="472286"/>
                  </a:cubicBezTo>
                  <a:cubicBezTo>
                    <a:pt x="1825622" y="499082"/>
                    <a:pt x="1833995" y="513596"/>
                    <a:pt x="1831762" y="535926"/>
                  </a:cubicBezTo>
                  <a:cubicBezTo>
                    <a:pt x="1829529" y="558256"/>
                    <a:pt x="1818922" y="583934"/>
                    <a:pt x="1801617" y="606264"/>
                  </a:cubicBezTo>
                  <a:cubicBezTo>
                    <a:pt x="1784312" y="628594"/>
                    <a:pt x="1727929" y="669904"/>
                    <a:pt x="1727929" y="669904"/>
                  </a:cubicBezTo>
                  <a:lnTo>
                    <a:pt x="1516913" y="847425"/>
                  </a:lnTo>
                  <a:cubicBezTo>
                    <a:pt x="1470021" y="888177"/>
                    <a:pt x="1452157" y="921671"/>
                    <a:pt x="1446575" y="914414"/>
                  </a:cubicBezTo>
                  <a:cubicBezTo>
                    <a:pt x="1440993" y="907157"/>
                    <a:pt x="1507982" y="818396"/>
                    <a:pt x="1483419" y="803882"/>
                  </a:cubicBezTo>
                  <a:cubicBezTo>
                    <a:pt x="1458856" y="789368"/>
                    <a:pt x="1328786" y="853007"/>
                    <a:pt x="1299199" y="827328"/>
                  </a:cubicBezTo>
                  <a:cubicBezTo>
                    <a:pt x="1269612" y="801649"/>
                    <a:pt x="1297524" y="693350"/>
                    <a:pt x="1305898" y="649807"/>
                  </a:cubicBezTo>
                  <a:cubicBezTo>
                    <a:pt x="1314272" y="606264"/>
                    <a:pt x="1327111" y="605148"/>
                    <a:pt x="1349441" y="566071"/>
                  </a:cubicBezTo>
                  <a:cubicBezTo>
                    <a:pt x="1371771" y="526994"/>
                    <a:pt x="1448808" y="436559"/>
                    <a:pt x="1439876" y="415346"/>
                  </a:cubicBezTo>
                  <a:cubicBezTo>
                    <a:pt x="1430944" y="394133"/>
                    <a:pt x="1343301" y="422045"/>
                    <a:pt x="1295850" y="438792"/>
                  </a:cubicBezTo>
                  <a:cubicBezTo>
                    <a:pt x="1248400" y="455539"/>
                    <a:pt x="1175270" y="513038"/>
                    <a:pt x="1155173" y="515829"/>
                  </a:cubicBezTo>
                  <a:cubicBezTo>
                    <a:pt x="1135076" y="518620"/>
                    <a:pt x="1186992" y="458888"/>
                    <a:pt x="1175269" y="455539"/>
                  </a:cubicBezTo>
                  <a:cubicBezTo>
                    <a:pt x="1163546" y="452190"/>
                    <a:pt x="1095999" y="485126"/>
                    <a:pt x="1084834" y="495733"/>
                  </a:cubicBezTo>
                  <a:cubicBezTo>
                    <a:pt x="1073669" y="506340"/>
                    <a:pt x="1131726" y="515271"/>
                    <a:pt x="1108280" y="519179"/>
                  </a:cubicBezTo>
                  <a:cubicBezTo>
                    <a:pt x="1084834" y="523087"/>
                    <a:pt x="969278" y="511922"/>
                    <a:pt x="944157" y="519179"/>
                  </a:cubicBezTo>
                  <a:cubicBezTo>
                    <a:pt x="919036" y="526436"/>
                    <a:pt x="973744" y="559931"/>
                    <a:pt x="957555" y="562722"/>
                  </a:cubicBezTo>
                  <a:cubicBezTo>
                    <a:pt x="941366" y="565513"/>
                    <a:pt x="865445" y="533135"/>
                    <a:pt x="847023" y="535926"/>
                  </a:cubicBezTo>
                  <a:cubicBezTo>
                    <a:pt x="828601" y="538717"/>
                    <a:pt x="853164" y="572212"/>
                    <a:pt x="847023" y="579469"/>
                  </a:cubicBezTo>
                  <a:cubicBezTo>
                    <a:pt x="840882" y="586726"/>
                    <a:pt x="821902" y="568304"/>
                    <a:pt x="810179" y="579469"/>
                  </a:cubicBezTo>
                  <a:cubicBezTo>
                    <a:pt x="798456" y="590634"/>
                    <a:pt x="782826" y="630269"/>
                    <a:pt x="776685" y="646458"/>
                  </a:cubicBezTo>
                  <a:cubicBezTo>
                    <a:pt x="770544" y="662647"/>
                    <a:pt x="789524" y="674370"/>
                    <a:pt x="773335" y="676603"/>
                  </a:cubicBezTo>
                  <a:cubicBezTo>
                    <a:pt x="757146" y="678836"/>
                    <a:pt x="705788" y="659856"/>
                    <a:pt x="679551" y="659856"/>
                  </a:cubicBezTo>
                  <a:cubicBezTo>
                    <a:pt x="653314" y="659856"/>
                    <a:pt x="624843" y="664880"/>
                    <a:pt x="615911" y="676603"/>
                  </a:cubicBezTo>
                  <a:cubicBezTo>
                    <a:pt x="606979" y="688326"/>
                    <a:pt x="621494" y="729078"/>
                    <a:pt x="625960" y="730194"/>
                  </a:cubicBezTo>
                  <a:cubicBezTo>
                    <a:pt x="630426" y="731310"/>
                    <a:pt x="646056" y="679394"/>
                    <a:pt x="642707" y="683302"/>
                  </a:cubicBezTo>
                  <a:cubicBezTo>
                    <a:pt x="639358" y="687210"/>
                    <a:pt x="618703" y="740801"/>
                    <a:pt x="605863" y="753640"/>
                  </a:cubicBezTo>
                  <a:cubicBezTo>
                    <a:pt x="593023" y="766479"/>
                    <a:pt x="597489" y="762014"/>
                    <a:pt x="565669" y="760339"/>
                  </a:cubicBezTo>
                  <a:cubicBezTo>
                    <a:pt x="533849" y="758664"/>
                    <a:pt x="426109" y="747500"/>
                    <a:pt x="414944" y="743592"/>
                  </a:cubicBezTo>
                  <a:cubicBezTo>
                    <a:pt x="403779" y="739684"/>
                    <a:pt x="502588" y="745825"/>
                    <a:pt x="498680" y="736893"/>
                  </a:cubicBezTo>
                  <a:cubicBezTo>
                    <a:pt x="494772" y="727961"/>
                    <a:pt x="427784" y="698933"/>
                    <a:pt x="391498" y="690001"/>
                  </a:cubicBezTo>
                  <a:cubicBezTo>
                    <a:pt x="355212" y="681069"/>
                    <a:pt x="315577" y="693909"/>
                    <a:pt x="280966" y="683302"/>
                  </a:cubicBezTo>
                  <a:cubicBezTo>
                    <a:pt x="246355" y="672695"/>
                    <a:pt x="214535" y="641433"/>
                    <a:pt x="183832" y="626361"/>
                  </a:cubicBezTo>
                  <a:cubicBezTo>
                    <a:pt x="153129" y="611289"/>
                    <a:pt x="107352" y="595658"/>
                    <a:pt x="96746" y="592867"/>
                  </a:cubicBezTo>
                  <a:cubicBezTo>
                    <a:pt x="86139" y="590076"/>
                    <a:pt x="119635" y="614080"/>
                    <a:pt x="120193" y="609614"/>
                  </a:cubicBezTo>
                  <a:cubicBezTo>
                    <a:pt x="120751" y="605148"/>
                    <a:pt x="115169" y="584493"/>
                    <a:pt x="100096" y="566071"/>
                  </a:cubicBezTo>
                  <a:cubicBezTo>
                    <a:pt x="85023" y="547649"/>
                    <a:pt x="45388" y="518621"/>
                    <a:pt x="29757" y="499082"/>
                  </a:cubicBezTo>
                  <a:cubicBezTo>
                    <a:pt x="14126" y="479543"/>
                    <a:pt x="-12111" y="461121"/>
                    <a:pt x="6311" y="448840"/>
                  </a:cubicBezTo>
                  <a:cubicBezTo>
                    <a:pt x="24733" y="436559"/>
                    <a:pt x="122984" y="441583"/>
                    <a:pt x="140289" y="425394"/>
                  </a:cubicBezTo>
                  <a:cubicBezTo>
                    <a:pt x="157594" y="409205"/>
                    <a:pt x="106794" y="365104"/>
                    <a:pt x="110144" y="351706"/>
                  </a:cubicBezTo>
                  <a:cubicBezTo>
                    <a:pt x="113493" y="338308"/>
                    <a:pt x="155362" y="351706"/>
                    <a:pt x="160386" y="345007"/>
                  </a:cubicBezTo>
                  <a:cubicBezTo>
                    <a:pt x="165410" y="338308"/>
                    <a:pt x="126333" y="328818"/>
                    <a:pt x="140289" y="311513"/>
                  </a:cubicBezTo>
                  <a:cubicBezTo>
                    <a:pt x="154245" y="294208"/>
                    <a:pt x="224026" y="250106"/>
                    <a:pt x="244122" y="241174"/>
                  </a:cubicBezTo>
                  <a:cubicBezTo>
                    <a:pt x="264218" y="232242"/>
                    <a:pt x="258078" y="265737"/>
                    <a:pt x="260869" y="257922"/>
                  </a:cubicBezTo>
                  <a:cubicBezTo>
                    <a:pt x="263660" y="250107"/>
                    <a:pt x="245796" y="204889"/>
                    <a:pt x="260869" y="194282"/>
                  </a:cubicBezTo>
                  <a:cubicBezTo>
                    <a:pt x="275942" y="183675"/>
                    <a:pt x="339024" y="200981"/>
                    <a:pt x="351305" y="194282"/>
                  </a:cubicBezTo>
                  <a:cubicBezTo>
                    <a:pt x="363586" y="187583"/>
                    <a:pt x="303854" y="134550"/>
                    <a:pt x="331208" y="1306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BE2AA67-66E3-A717-A3D8-C8E226413903}"/>
                </a:ext>
              </a:extLst>
            </p:cNvPr>
            <p:cNvSpPr/>
            <p:nvPr/>
          </p:nvSpPr>
          <p:spPr>
            <a:xfrm>
              <a:off x="2323603" y="10232322"/>
              <a:ext cx="1609297" cy="1434370"/>
            </a:xfrm>
            <a:custGeom>
              <a:avLst/>
              <a:gdLst>
                <a:gd name="connsiteX0" fmla="*/ 1236863 w 1609297"/>
                <a:gd name="connsiteY0" fmla="*/ 30394 h 1434370"/>
                <a:gd name="connsiteX1" fmla="*/ 1049294 w 1609297"/>
                <a:gd name="connsiteY1" fmla="*/ 197867 h 1434370"/>
                <a:gd name="connsiteX2" fmla="*/ 968907 w 1609297"/>
                <a:gd name="connsiteY2" fmla="*/ 161023 h 1434370"/>
                <a:gd name="connsiteX3" fmla="*/ 952160 w 1609297"/>
                <a:gd name="connsiteY3" fmla="*/ 217964 h 1434370"/>
                <a:gd name="connsiteX4" fmla="*/ 868423 w 1609297"/>
                <a:gd name="connsiteY4" fmla="*/ 174421 h 1434370"/>
                <a:gd name="connsiteX5" fmla="*/ 684204 w 1609297"/>
                <a:gd name="connsiteY5" fmla="*/ 191168 h 1434370"/>
                <a:gd name="connsiteX6" fmla="*/ 700951 w 1609297"/>
                <a:gd name="connsiteY6" fmla="*/ 258157 h 1434370"/>
                <a:gd name="connsiteX7" fmla="*/ 680854 w 1609297"/>
                <a:gd name="connsiteY7" fmla="*/ 295001 h 1434370"/>
                <a:gd name="connsiteX8" fmla="*/ 660757 w 1609297"/>
                <a:gd name="connsiteY8" fmla="*/ 385436 h 1434370"/>
                <a:gd name="connsiteX9" fmla="*/ 607166 w 1609297"/>
                <a:gd name="connsiteY9" fmla="*/ 442377 h 1434370"/>
                <a:gd name="connsiteX10" fmla="*/ 640661 w 1609297"/>
                <a:gd name="connsiteY10" fmla="*/ 455775 h 1434370"/>
                <a:gd name="connsiteX11" fmla="*/ 546876 w 1609297"/>
                <a:gd name="connsiteY11" fmla="*/ 506016 h 1434370"/>
                <a:gd name="connsiteX12" fmla="*/ 587070 w 1609297"/>
                <a:gd name="connsiteY12" fmla="*/ 562957 h 1434370"/>
                <a:gd name="connsiteX13" fmla="*/ 556924 w 1609297"/>
                <a:gd name="connsiteY13" fmla="*/ 616548 h 1434370"/>
                <a:gd name="connsiteX14" fmla="*/ 570322 w 1609297"/>
                <a:gd name="connsiteY14" fmla="*/ 676838 h 1434370"/>
                <a:gd name="connsiteX15" fmla="*/ 483237 w 1609297"/>
                <a:gd name="connsiteY15" fmla="*/ 780671 h 1434370"/>
                <a:gd name="connsiteX16" fmla="*/ 516731 w 1609297"/>
                <a:gd name="connsiteY16" fmla="*/ 794069 h 1434370"/>
                <a:gd name="connsiteX17" fmla="*/ 453092 w 1609297"/>
                <a:gd name="connsiteY17" fmla="*/ 871107 h 1434370"/>
                <a:gd name="connsiteX18" fmla="*/ 469839 w 1609297"/>
                <a:gd name="connsiteY18" fmla="*/ 901252 h 1434370"/>
                <a:gd name="connsiteX19" fmla="*/ 386102 w 1609297"/>
                <a:gd name="connsiteY19" fmla="*/ 1018482 h 1434370"/>
                <a:gd name="connsiteX20" fmla="*/ 151641 w 1609297"/>
                <a:gd name="connsiteY20" fmla="*/ 1293137 h 1434370"/>
                <a:gd name="connsiteX21" fmla="*/ 134894 w 1609297"/>
                <a:gd name="connsiteY21" fmla="*/ 1360126 h 1434370"/>
                <a:gd name="connsiteX22" fmla="*/ 104749 w 1609297"/>
                <a:gd name="connsiteY22" fmla="*/ 1273041 h 1434370"/>
                <a:gd name="connsiteX23" fmla="*/ 47808 w 1609297"/>
                <a:gd name="connsiteY23" fmla="*/ 1333331 h 1434370"/>
                <a:gd name="connsiteX24" fmla="*/ 14313 w 1609297"/>
                <a:gd name="connsiteY24" fmla="*/ 1376874 h 1434370"/>
                <a:gd name="connsiteX25" fmla="*/ 295667 w 1609297"/>
                <a:gd name="connsiteY25" fmla="*/ 1433814 h 1434370"/>
                <a:gd name="connsiteX26" fmla="*/ 459790 w 1609297"/>
                <a:gd name="connsiteY26" fmla="*/ 1340030 h 1434370"/>
                <a:gd name="connsiteX27" fmla="*/ 486586 w 1609297"/>
                <a:gd name="connsiteY27" fmla="*/ 1360126 h 1434370"/>
                <a:gd name="connsiteX28" fmla="*/ 721048 w 1609297"/>
                <a:gd name="connsiteY28" fmla="*/ 1175907 h 1434370"/>
                <a:gd name="connsiteX29" fmla="*/ 741144 w 1609297"/>
                <a:gd name="connsiteY29" fmla="*/ 1179256 h 1434370"/>
                <a:gd name="connsiteX30" fmla="*/ 794735 w 1609297"/>
                <a:gd name="connsiteY30" fmla="*/ 1139063 h 1434370"/>
                <a:gd name="connsiteX31" fmla="*/ 875122 w 1609297"/>
                <a:gd name="connsiteY31" fmla="*/ 1112267 h 1434370"/>
                <a:gd name="connsiteX32" fmla="*/ 901918 w 1609297"/>
                <a:gd name="connsiteY32" fmla="*/ 1055326 h 1434370"/>
                <a:gd name="connsiteX33" fmla="*/ 965557 w 1609297"/>
                <a:gd name="connsiteY33" fmla="*/ 1028531 h 1434370"/>
                <a:gd name="connsiteX34" fmla="*/ 958859 w 1609297"/>
                <a:gd name="connsiteY34" fmla="*/ 958192 h 1434370"/>
                <a:gd name="connsiteX35" fmla="*/ 935412 w 1609297"/>
                <a:gd name="connsiteY35" fmla="*/ 917999 h 1434370"/>
                <a:gd name="connsiteX36" fmla="*/ 968907 w 1609297"/>
                <a:gd name="connsiteY36" fmla="*/ 753876 h 1434370"/>
                <a:gd name="connsiteX37" fmla="*/ 945461 w 1609297"/>
                <a:gd name="connsiteY37" fmla="*/ 804118 h 1434370"/>
                <a:gd name="connsiteX38" fmla="*/ 1032546 w 1609297"/>
                <a:gd name="connsiteY38" fmla="*/ 737129 h 1434370"/>
                <a:gd name="connsiteX39" fmla="*/ 1029197 w 1609297"/>
                <a:gd name="connsiteY39" fmla="*/ 676838 h 1434370"/>
                <a:gd name="connsiteX40" fmla="*/ 1136379 w 1609297"/>
                <a:gd name="connsiteY40" fmla="*/ 650043 h 1434370"/>
                <a:gd name="connsiteX41" fmla="*/ 1122982 w 1609297"/>
                <a:gd name="connsiteY41" fmla="*/ 609849 h 1434370"/>
                <a:gd name="connsiteX42" fmla="*/ 1186621 w 1609297"/>
                <a:gd name="connsiteY42" fmla="*/ 586403 h 1434370"/>
                <a:gd name="connsiteX43" fmla="*/ 1169874 w 1609297"/>
                <a:gd name="connsiteY43" fmla="*/ 566307 h 1434370"/>
                <a:gd name="connsiteX44" fmla="*/ 1263659 w 1609297"/>
                <a:gd name="connsiteY44" fmla="*/ 522764 h 1434370"/>
                <a:gd name="connsiteX45" fmla="*/ 1256960 w 1609297"/>
                <a:gd name="connsiteY45" fmla="*/ 465823 h 1434370"/>
                <a:gd name="connsiteX46" fmla="*/ 1283755 w 1609297"/>
                <a:gd name="connsiteY46" fmla="*/ 395485 h 1434370"/>
                <a:gd name="connsiteX47" fmla="*/ 1598604 w 1609297"/>
                <a:gd name="connsiteY47" fmla="*/ 130878 h 1434370"/>
                <a:gd name="connsiteX48" fmla="*/ 1534964 w 1609297"/>
                <a:gd name="connsiteY48" fmla="*/ 130878 h 1434370"/>
                <a:gd name="connsiteX49" fmla="*/ 1528265 w 1609297"/>
                <a:gd name="connsiteY49" fmla="*/ 6948 h 1434370"/>
                <a:gd name="connsiteX50" fmla="*/ 1236863 w 1609297"/>
                <a:gd name="connsiteY50" fmla="*/ 30394 h 143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09297" h="1434370">
                  <a:moveTo>
                    <a:pt x="1236863" y="30394"/>
                  </a:moveTo>
                  <a:cubicBezTo>
                    <a:pt x="1157034" y="62214"/>
                    <a:pt x="1093953" y="176096"/>
                    <a:pt x="1049294" y="197867"/>
                  </a:cubicBezTo>
                  <a:cubicBezTo>
                    <a:pt x="1004635" y="219638"/>
                    <a:pt x="985096" y="157674"/>
                    <a:pt x="968907" y="161023"/>
                  </a:cubicBezTo>
                  <a:cubicBezTo>
                    <a:pt x="952718" y="164372"/>
                    <a:pt x="968907" y="215731"/>
                    <a:pt x="952160" y="217964"/>
                  </a:cubicBezTo>
                  <a:cubicBezTo>
                    <a:pt x="935413" y="220197"/>
                    <a:pt x="913082" y="178887"/>
                    <a:pt x="868423" y="174421"/>
                  </a:cubicBezTo>
                  <a:cubicBezTo>
                    <a:pt x="823764" y="169955"/>
                    <a:pt x="712116" y="177212"/>
                    <a:pt x="684204" y="191168"/>
                  </a:cubicBezTo>
                  <a:cubicBezTo>
                    <a:pt x="656292" y="205124"/>
                    <a:pt x="701509" y="240852"/>
                    <a:pt x="700951" y="258157"/>
                  </a:cubicBezTo>
                  <a:cubicBezTo>
                    <a:pt x="700393" y="275462"/>
                    <a:pt x="687553" y="273788"/>
                    <a:pt x="680854" y="295001"/>
                  </a:cubicBezTo>
                  <a:cubicBezTo>
                    <a:pt x="674155" y="316214"/>
                    <a:pt x="673038" y="360873"/>
                    <a:pt x="660757" y="385436"/>
                  </a:cubicBezTo>
                  <a:cubicBezTo>
                    <a:pt x="648476" y="409999"/>
                    <a:pt x="610515" y="430654"/>
                    <a:pt x="607166" y="442377"/>
                  </a:cubicBezTo>
                  <a:cubicBezTo>
                    <a:pt x="603817" y="454100"/>
                    <a:pt x="650709" y="445169"/>
                    <a:pt x="640661" y="455775"/>
                  </a:cubicBezTo>
                  <a:cubicBezTo>
                    <a:pt x="630613" y="466382"/>
                    <a:pt x="555808" y="488152"/>
                    <a:pt x="546876" y="506016"/>
                  </a:cubicBezTo>
                  <a:cubicBezTo>
                    <a:pt x="537944" y="523880"/>
                    <a:pt x="585395" y="544535"/>
                    <a:pt x="587070" y="562957"/>
                  </a:cubicBezTo>
                  <a:cubicBezTo>
                    <a:pt x="588745" y="581379"/>
                    <a:pt x="559715" y="597568"/>
                    <a:pt x="556924" y="616548"/>
                  </a:cubicBezTo>
                  <a:cubicBezTo>
                    <a:pt x="554133" y="635528"/>
                    <a:pt x="582603" y="649484"/>
                    <a:pt x="570322" y="676838"/>
                  </a:cubicBezTo>
                  <a:cubicBezTo>
                    <a:pt x="558041" y="704192"/>
                    <a:pt x="492169" y="761133"/>
                    <a:pt x="483237" y="780671"/>
                  </a:cubicBezTo>
                  <a:cubicBezTo>
                    <a:pt x="474305" y="800209"/>
                    <a:pt x="521755" y="778996"/>
                    <a:pt x="516731" y="794069"/>
                  </a:cubicBezTo>
                  <a:cubicBezTo>
                    <a:pt x="511707" y="809142"/>
                    <a:pt x="460907" y="853243"/>
                    <a:pt x="453092" y="871107"/>
                  </a:cubicBezTo>
                  <a:cubicBezTo>
                    <a:pt x="445277" y="888971"/>
                    <a:pt x="481004" y="876690"/>
                    <a:pt x="469839" y="901252"/>
                  </a:cubicBezTo>
                  <a:cubicBezTo>
                    <a:pt x="458674" y="925815"/>
                    <a:pt x="439135" y="953168"/>
                    <a:pt x="386102" y="1018482"/>
                  </a:cubicBezTo>
                  <a:cubicBezTo>
                    <a:pt x="333069" y="1083796"/>
                    <a:pt x="193509" y="1236196"/>
                    <a:pt x="151641" y="1293137"/>
                  </a:cubicBezTo>
                  <a:cubicBezTo>
                    <a:pt x="109773" y="1350078"/>
                    <a:pt x="142709" y="1363475"/>
                    <a:pt x="134894" y="1360126"/>
                  </a:cubicBezTo>
                  <a:cubicBezTo>
                    <a:pt x="127079" y="1356777"/>
                    <a:pt x="119263" y="1277507"/>
                    <a:pt x="104749" y="1273041"/>
                  </a:cubicBezTo>
                  <a:cubicBezTo>
                    <a:pt x="90235" y="1268575"/>
                    <a:pt x="62881" y="1316026"/>
                    <a:pt x="47808" y="1333331"/>
                  </a:cubicBezTo>
                  <a:cubicBezTo>
                    <a:pt x="32735" y="1350637"/>
                    <a:pt x="-26997" y="1360127"/>
                    <a:pt x="14313" y="1376874"/>
                  </a:cubicBezTo>
                  <a:cubicBezTo>
                    <a:pt x="55623" y="1393621"/>
                    <a:pt x="221421" y="1439955"/>
                    <a:pt x="295667" y="1433814"/>
                  </a:cubicBezTo>
                  <a:cubicBezTo>
                    <a:pt x="369913" y="1427673"/>
                    <a:pt x="427970" y="1352311"/>
                    <a:pt x="459790" y="1340030"/>
                  </a:cubicBezTo>
                  <a:cubicBezTo>
                    <a:pt x="491610" y="1327749"/>
                    <a:pt x="443043" y="1387480"/>
                    <a:pt x="486586" y="1360126"/>
                  </a:cubicBezTo>
                  <a:cubicBezTo>
                    <a:pt x="530129" y="1332772"/>
                    <a:pt x="678622" y="1206052"/>
                    <a:pt x="721048" y="1175907"/>
                  </a:cubicBezTo>
                  <a:cubicBezTo>
                    <a:pt x="763474" y="1145762"/>
                    <a:pt x="728863" y="1185397"/>
                    <a:pt x="741144" y="1179256"/>
                  </a:cubicBezTo>
                  <a:cubicBezTo>
                    <a:pt x="753425" y="1173115"/>
                    <a:pt x="772405" y="1150228"/>
                    <a:pt x="794735" y="1139063"/>
                  </a:cubicBezTo>
                  <a:cubicBezTo>
                    <a:pt x="817065" y="1127898"/>
                    <a:pt x="857258" y="1126223"/>
                    <a:pt x="875122" y="1112267"/>
                  </a:cubicBezTo>
                  <a:cubicBezTo>
                    <a:pt x="892986" y="1098311"/>
                    <a:pt x="886845" y="1069282"/>
                    <a:pt x="901918" y="1055326"/>
                  </a:cubicBezTo>
                  <a:cubicBezTo>
                    <a:pt x="916990" y="1041370"/>
                    <a:pt x="956067" y="1044720"/>
                    <a:pt x="965557" y="1028531"/>
                  </a:cubicBezTo>
                  <a:cubicBezTo>
                    <a:pt x="975047" y="1012342"/>
                    <a:pt x="963883" y="976614"/>
                    <a:pt x="958859" y="958192"/>
                  </a:cubicBezTo>
                  <a:cubicBezTo>
                    <a:pt x="953835" y="939770"/>
                    <a:pt x="933737" y="952052"/>
                    <a:pt x="935412" y="917999"/>
                  </a:cubicBezTo>
                  <a:cubicBezTo>
                    <a:pt x="937087" y="883946"/>
                    <a:pt x="967232" y="772856"/>
                    <a:pt x="968907" y="753876"/>
                  </a:cubicBezTo>
                  <a:cubicBezTo>
                    <a:pt x="970582" y="734896"/>
                    <a:pt x="934854" y="806909"/>
                    <a:pt x="945461" y="804118"/>
                  </a:cubicBezTo>
                  <a:cubicBezTo>
                    <a:pt x="956067" y="801327"/>
                    <a:pt x="1018590" y="758342"/>
                    <a:pt x="1032546" y="737129"/>
                  </a:cubicBezTo>
                  <a:cubicBezTo>
                    <a:pt x="1046502" y="715916"/>
                    <a:pt x="1011892" y="691352"/>
                    <a:pt x="1029197" y="676838"/>
                  </a:cubicBezTo>
                  <a:cubicBezTo>
                    <a:pt x="1046502" y="662324"/>
                    <a:pt x="1120748" y="661208"/>
                    <a:pt x="1136379" y="650043"/>
                  </a:cubicBezTo>
                  <a:cubicBezTo>
                    <a:pt x="1152010" y="638878"/>
                    <a:pt x="1114608" y="620456"/>
                    <a:pt x="1122982" y="609849"/>
                  </a:cubicBezTo>
                  <a:cubicBezTo>
                    <a:pt x="1131356" y="599242"/>
                    <a:pt x="1186621" y="586403"/>
                    <a:pt x="1186621" y="586403"/>
                  </a:cubicBezTo>
                  <a:cubicBezTo>
                    <a:pt x="1194436" y="579146"/>
                    <a:pt x="1157034" y="576913"/>
                    <a:pt x="1169874" y="566307"/>
                  </a:cubicBezTo>
                  <a:cubicBezTo>
                    <a:pt x="1182714" y="555701"/>
                    <a:pt x="1249145" y="539511"/>
                    <a:pt x="1263659" y="522764"/>
                  </a:cubicBezTo>
                  <a:cubicBezTo>
                    <a:pt x="1278173" y="506017"/>
                    <a:pt x="1253611" y="487036"/>
                    <a:pt x="1256960" y="465823"/>
                  </a:cubicBezTo>
                  <a:cubicBezTo>
                    <a:pt x="1260309" y="444610"/>
                    <a:pt x="1226814" y="451309"/>
                    <a:pt x="1283755" y="395485"/>
                  </a:cubicBezTo>
                  <a:cubicBezTo>
                    <a:pt x="1340696" y="339661"/>
                    <a:pt x="1556736" y="174979"/>
                    <a:pt x="1598604" y="130878"/>
                  </a:cubicBezTo>
                  <a:cubicBezTo>
                    <a:pt x="1640472" y="86777"/>
                    <a:pt x="1546687" y="151533"/>
                    <a:pt x="1534964" y="130878"/>
                  </a:cubicBezTo>
                  <a:cubicBezTo>
                    <a:pt x="1523241" y="110223"/>
                    <a:pt x="1572924" y="20346"/>
                    <a:pt x="1528265" y="6948"/>
                  </a:cubicBezTo>
                  <a:cubicBezTo>
                    <a:pt x="1483606" y="-6450"/>
                    <a:pt x="1316692" y="-1426"/>
                    <a:pt x="1236863" y="30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A9CE4A9-E90B-EA83-1C4A-654B217F52E9}"/>
                </a:ext>
              </a:extLst>
            </p:cNvPr>
            <p:cNvSpPr/>
            <p:nvPr/>
          </p:nvSpPr>
          <p:spPr>
            <a:xfrm>
              <a:off x="2689496" y="10711249"/>
              <a:ext cx="275714" cy="566375"/>
            </a:xfrm>
            <a:custGeom>
              <a:avLst/>
              <a:gdLst>
                <a:gd name="connsiteX0" fmla="*/ 274768 w 275714"/>
                <a:gd name="connsiteY0" fmla="*/ 294 h 566375"/>
                <a:gd name="connsiteX1" fmla="*/ 144139 w 275714"/>
                <a:gd name="connsiteY1" fmla="*/ 181164 h 566375"/>
                <a:gd name="connsiteX2" fmla="*/ 197730 w 275714"/>
                <a:gd name="connsiteY2" fmla="*/ 147670 h 566375"/>
                <a:gd name="connsiteX3" fmla="*/ 154188 w 275714"/>
                <a:gd name="connsiteY3" fmla="*/ 238105 h 566375"/>
                <a:gd name="connsiteX4" fmla="*/ 180983 w 275714"/>
                <a:gd name="connsiteY4" fmla="*/ 201261 h 566375"/>
                <a:gd name="connsiteX5" fmla="*/ 134091 w 275714"/>
                <a:gd name="connsiteY5" fmla="*/ 301744 h 566375"/>
                <a:gd name="connsiteX6" fmla="*/ 154188 w 275714"/>
                <a:gd name="connsiteY6" fmla="*/ 315142 h 566375"/>
                <a:gd name="connsiteX7" fmla="*/ 57053 w 275714"/>
                <a:gd name="connsiteY7" fmla="*/ 429024 h 566375"/>
                <a:gd name="connsiteX8" fmla="*/ 103946 w 275714"/>
                <a:gd name="connsiteY8" fmla="*/ 395529 h 566375"/>
                <a:gd name="connsiteX9" fmla="*/ 113 w 275714"/>
                <a:gd name="connsiteY9" fmla="*/ 566351 h 566375"/>
                <a:gd name="connsiteX10" fmla="*/ 127392 w 275714"/>
                <a:gd name="connsiteY10" fmla="*/ 382131 h 566375"/>
                <a:gd name="connsiteX11" fmla="*/ 227875 w 275714"/>
                <a:gd name="connsiteY11" fmla="*/ 117525 h 566375"/>
                <a:gd name="connsiteX12" fmla="*/ 204429 w 275714"/>
                <a:gd name="connsiteY12" fmla="*/ 137621 h 566375"/>
                <a:gd name="connsiteX13" fmla="*/ 274768 w 275714"/>
                <a:gd name="connsiteY13" fmla="*/ 294 h 56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714" h="566375">
                  <a:moveTo>
                    <a:pt x="274768" y="294"/>
                  </a:moveTo>
                  <a:cubicBezTo>
                    <a:pt x="264720" y="7551"/>
                    <a:pt x="156979" y="156601"/>
                    <a:pt x="144139" y="181164"/>
                  </a:cubicBezTo>
                  <a:cubicBezTo>
                    <a:pt x="131299" y="205727"/>
                    <a:pt x="196055" y="138180"/>
                    <a:pt x="197730" y="147670"/>
                  </a:cubicBezTo>
                  <a:cubicBezTo>
                    <a:pt x="199405" y="157160"/>
                    <a:pt x="156979" y="229173"/>
                    <a:pt x="154188" y="238105"/>
                  </a:cubicBezTo>
                  <a:cubicBezTo>
                    <a:pt x="151397" y="247037"/>
                    <a:pt x="184332" y="190655"/>
                    <a:pt x="180983" y="201261"/>
                  </a:cubicBezTo>
                  <a:cubicBezTo>
                    <a:pt x="177634" y="211867"/>
                    <a:pt x="138557" y="282764"/>
                    <a:pt x="134091" y="301744"/>
                  </a:cubicBezTo>
                  <a:cubicBezTo>
                    <a:pt x="129625" y="320724"/>
                    <a:pt x="167028" y="293929"/>
                    <a:pt x="154188" y="315142"/>
                  </a:cubicBezTo>
                  <a:cubicBezTo>
                    <a:pt x="141348" y="336355"/>
                    <a:pt x="65427" y="415626"/>
                    <a:pt x="57053" y="429024"/>
                  </a:cubicBezTo>
                  <a:cubicBezTo>
                    <a:pt x="48679" y="442422"/>
                    <a:pt x="113436" y="372641"/>
                    <a:pt x="103946" y="395529"/>
                  </a:cubicBezTo>
                  <a:cubicBezTo>
                    <a:pt x="94456" y="418417"/>
                    <a:pt x="-3795" y="568584"/>
                    <a:pt x="113" y="566351"/>
                  </a:cubicBezTo>
                  <a:cubicBezTo>
                    <a:pt x="4021" y="564118"/>
                    <a:pt x="89432" y="456935"/>
                    <a:pt x="127392" y="382131"/>
                  </a:cubicBezTo>
                  <a:cubicBezTo>
                    <a:pt x="165352" y="307327"/>
                    <a:pt x="215035" y="158277"/>
                    <a:pt x="227875" y="117525"/>
                  </a:cubicBezTo>
                  <a:cubicBezTo>
                    <a:pt x="240714" y="76773"/>
                    <a:pt x="197172" y="153252"/>
                    <a:pt x="204429" y="137621"/>
                  </a:cubicBezTo>
                  <a:cubicBezTo>
                    <a:pt x="211686" y="121990"/>
                    <a:pt x="284816" y="-6963"/>
                    <a:pt x="274768" y="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9C495D24-45AF-556F-50C8-36E525CCD9B6}"/>
                </a:ext>
              </a:extLst>
            </p:cNvPr>
            <p:cNvSpPr/>
            <p:nvPr/>
          </p:nvSpPr>
          <p:spPr>
            <a:xfrm>
              <a:off x="2582359" y="11373846"/>
              <a:ext cx="472404" cy="561607"/>
            </a:xfrm>
            <a:custGeom>
              <a:avLst/>
              <a:gdLst>
                <a:gd name="connsiteX0" fmla="*/ 472340 w 472404"/>
                <a:gd name="connsiteY0" fmla="*/ 888 h 561607"/>
                <a:gd name="connsiteX1" fmla="*/ 221131 w 472404"/>
                <a:gd name="connsiteY1" fmla="*/ 282242 h 561607"/>
                <a:gd name="connsiteX2" fmla="*/ 318265 w 472404"/>
                <a:gd name="connsiteY2" fmla="*/ 201855 h 561607"/>
                <a:gd name="connsiteX3" fmla="*/ 140744 w 472404"/>
                <a:gd name="connsiteY3" fmla="*/ 386075 h 561607"/>
                <a:gd name="connsiteX4" fmla="*/ 10116 w 472404"/>
                <a:gd name="connsiteY4" fmla="*/ 553547 h 561607"/>
                <a:gd name="connsiteX5" fmla="*/ 26863 w 472404"/>
                <a:gd name="connsiteY5" fmla="*/ 510005 h 561607"/>
                <a:gd name="connsiteX6" fmla="*/ 170889 w 472404"/>
                <a:gd name="connsiteY6" fmla="*/ 292290 h 561607"/>
                <a:gd name="connsiteX7" fmla="*/ 134045 w 472404"/>
                <a:gd name="connsiteY7" fmla="*/ 365978 h 561607"/>
                <a:gd name="connsiteX8" fmla="*/ 268023 w 472404"/>
                <a:gd name="connsiteY8" fmla="*/ 171710 h 561607"/>
                <a:gd name="connsiteX9" fmla="*/ 194336 w 472404"/>
                <a:gd name="connsiteY9" fmla="*/ 191807 h 561607"/>
                <a:gd name="connsiteX10" fmla="*/ 472340 w 472404"/>
                <a:gd name="connsiteY10" fmla="*/ 888 h 56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404" h="561607">
                  <a:moveTo>
                    <a:pt x="472340" y="888"/>
                  </a:moveTo>
                  <a:cubicBezTo>
                    <a:pt x="476806" y="15960"/>
                    <a:pt x="246810" y="248748"/>
                    <a:pt x="221131" y="282242"/>
                  </a:cubicBezTo>
                  <a:cubicBezTo>
                    <a:pt x="195452" y="315736"/>
                    <a:pt x="331663" y="184550"/>
                    <a:pt x="318265" y="201855"/>
                  </a:cubicBezTo>
                  <a:cubicBezTo>
                    <a:pt x="304867" y="219161"/>
                    <a:pt x="192102" y="327460"/>
                    <a:pt x="140744" y="386075"/>
                  </a:cubicBezTo>
                  <a:cubicBezTo>
                    <a:pt x="89386" y="444690"/>
                    <a:pt x="29096" y="532892"/>
                    <a:pt x="10116" y="553547"/>
                  </a:cubicBezTo>
                  <a:cubicBezTo>
                    <a:pt x="-8864" y="574202"/>
                    <a:pt x="68" y="553548"/>
                    <a:pt x="26863" y="510005"/>
                  </a:cubicBezTo>
                  <a:cubicBezTo>
                    <a:pt x="53658" y="466462"/>
                    <a:pt x="153025" y="316294"/>
                    <a:pt x="170889" y="292290"/>
                  </a:cubicBezTo>
                  <a:cubicBezTo>
                    <a:pt x="188753" y="268286"/>
                    <a:pt x="117856" y="386075"/>
                    <a:pt x="134045" y="365978"/>
                  </a:cubicBezTo>
                  <a:cubicBezTo>
                    <a:pt x="150234" y="345881"/>
                    <a:pt x="257975" y="200738"/>
                    <a:pt x="268023" y="171710"/>
                  </a:cubicBezTo>
                  <a:cubicBezTo>
                    <a:pt x="278071" y="142682"/>
                    <a:pt x="159167" y="216370"/>
                    <a:pt x="194336" y="191807"/>
                  </a:cubicBezTo>
                  <a:cubicBezTo>
                    <a:pt x="229505" y="167244"/>
                    <a:pt x="467874" y="-14184"/>
                    <a:pt x="472340" y="8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EE48C02B-3038-FC6C-275E-BF0B6C80F569}"/>
                </a:ext>
              </a:extLst>
            </p:cNvPr>
            <p:cNvSpPr/>
            <p:nvPr/>
          </p:nvSpPr>
          <p:spPr>
            <a:xfrm>
              <a:off x="2595060" y="11462420"/>
              <a:ext cx="331885" cy="374549"/>
            </a:xfrm>
            <a:custGeom>
              <a:avLst/>
              <a:gdLst>
                <a:gd name="connsiteX0" fmla="*/ 248624 w 331885"/>
                <a:gd name="connsiteY0" fmla="*/ 79787 h 374549"/>
                <a:gd name="connsiteX1" fmla="*/ 107947 w 331885"/>
                <a:gd name="connsiteY1" fmla="*/ 217114 h 374549"/>
                <a:gd name="connsiteX2" fmla="*/ 57705 w 331885"/>
                <a:gd name="connsiteY2" fmla="*/ 267356 h 374549"/>
                <a:gd name="connsiteX3" fmla="*/ 764 w 331885"/>
                <a:gd name="connsiteY3" fmla="*/ 374538 h 374549"/>
                <a:gd name="connsiteX4" fmla="*/ 101248 w 331885"/>
                <a:gd name="connsiteY4" fmla="*/ 260657 h 374549"/>
                <a:gd name="connsiteX5" fmla="*/ 44307 w 331885"/>
                <a:gd name="connsiteY5" fmla="*/ 307549 h 374549"/>
                <a:gd name="connsiteX6" fmla="*/ 168237 w 331885"/>
                <a:gd name="connsiteY6" fmla="*/ 197017 h 374549"/>
                <a:gd name="connsiteX7" fmla="*/ 138092 w 331885"/>
                <a:gd name="connsiteY7" fmla="*/ 247259 h 374549"/>
                <a:gd name="connsiteX8" fmla="*/ 329010 w 331885"/>
                <a:gd name="connsiteY8" fmla="*/ 6099 h 374549"/>
                <a:gd name="connsiteX9" fmla="*/ 248624 w 331885"/>
                <a:gd name="connsiteY9" fmla="*/ 79787 h 37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885" h="374549">
                  <a:moveTo>
                    <a:pt x="248624" y="79787"/>
                  </a:moveTo>
                  <a:cubicBezTo>
                    <a:pt x="211780" y="114956"/>
                    <a:pt x="139767" y="185853"/>
                    <a:pt x="107947" y="217114"/>
                  </a:cubicBezTo>
                  <a:cubicBezTo>
                    <a:pt x="76127" y="248375"/>
                    <a:pt x="75569" y="241119"/>
                    <a:pt x="57705" y="267356"/>
                  </a:cubicBezTo>
                  <a:cubicBezTo>
                    <a:pt x="39841" y="293593"/>
                    <a:pt x="-6493" y="375654"/>
                    <a:pt x="764" y="374538"/>
                  </a:cubicBezTo>
                  <a:cubicBezTo>
                    <a:pt x="8021" y="373422"/>
                    <a:pt x="93991" y="271822"/>
                    <a:pt x="101248" y="260657"/>
                  </a:cubicBezTo>
                  <a:cubicBezTo>
                    <a:pt x="108505" y="249492"/>
                    <a:pt x="33142" y="318156"/>
                    <a:pt x="44307" y="307549"/>
                  </a:cubicBezTo>
                  <a:cubicBezTo>
                    <a:pt x="55472" y="296942"/>
                    <a:pt x="152606" y="207065"/>
                    <a:pt x="168237" y="197017"/>
                  </a:cubicBezTo>
                  <a:cubicBezTo>
                    <a:pt x="183868" y="186969"/>
                    <a:pt x="111296" y="279079"/>
                    <a:pt x="138092" y="247259"/>
                  </a:cubicBezTo>
                  <a:cubicBezTo>
                    <a:pt x="164887" y="215439"/>
                    <a:pt x="312263" y="32336"/>
                    <a:pt x="329010" y="6099"/>
                  </a:cubicBezTo>
                  <a:cubicBezTo>
                    <a:pt x="345757" y="-20138"/>
                    <a:pt x="285468" y="44618"/>
                    <a:pt x="248624" y="797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53742134-0440-244B-41C1-EBFE064DC00E}"/>
                </a:ext>
              </a:extLst>
            </p:cNvPr>
            <p:cNvSpPr/>
            <p:nvPr/>
          </p:nvSpPr>
          <p:spPr>
            <a:xfrm>
              <a:off x="2262675" y="11531226"/>
              <a:ext cx="484228" cy="483255"/>
            </a:xfrm>
            <a:custGeom>
              <a:avLst/>
              <a:gdLst>
                <a:gd name="connsiteX0" fmla="*/ 108736 w 484228"/>
                <a:gd name="connsiteY0" fmla="*/ 932 h 483255"/>
                <a:gd name="connsiteX1" fmla="*/ 21650 w 484228"/>
                <a:gd name="connsiteY1" fmla="*/ 158356 h 483255"/>
                <a:gd name="connsiteX2" fmla="*/ 68543 w 484228"/>
                <a:gd name="connsiteY2" fmla="*/ 98066 h 483255"/>
                <a:gd name="connsiteX3" fmla="*/ 1554 w 484228"/>
                <a:gd name="connsiteY3" fmla="*/ 265539 h 483255"/>
                <a:gd name="connsiteX4" fmla="*/ 21650 w 484228"/>
                <a:gd name="connsiteY4" fmla="*/ 218647 h 483255"/>
                <a:gd name="connsiteX5" fmla="*/ 25000 w 484228"/>
                <a:gd name="connsiteY5" fmla="*/ 275587 h 483255"/>
                <a:gd name="connsiteX6" fmla="*/ 35048 w 484228"/>
                <a:gd name="connsiteY6" fmla="*/ 215297 h 483255"/>
                <a:gd name="connsiteX7" fmla="*/ 31699 w 484228"/>
                <a:gd name="connsiteY7" fmla="*/ 396167 h 483255"/>
                <a:gd name="connsiteX8" fmla="*/ 38398 w 484228"/>
                <a:gd name="connsiteY8" fmla="*/ 483253 h 483255"/>
                <a:gd name="connsiteX9" fmla="*/ 71892 w 484228"/>
                <a:gd name="connsiteY9" fmla="*/ 399517 h 483255"/>
                <a:gd name="connsiteX10" fmla="*/ 68543 w 484228"/>
                <a:gd name="connsiteY10" fmla="*/ 466506 h 483255"/>
                <a:gd name="connsiteX11" fmla="*/ 202521 w 484228"/>
                <a:gd name="connsiteY11" fmla="*/ 402866 h 483255"/>
                <a:gd name="connsiteX12" fmla="*/ 112085 w 484228"/>
                <a:gd name="connsiteY12" fmla="*/ 429662 h 483255"/>
                <a:gd name="connsiteX13" fmla="*/ 195822 w 484228"/>
                <a:gd name="connsiteY13" fmla="*/ 436361 h 483255"/>
                <a:gd name="connsiteX14" fmla="*/ 215918 w 484228"/>
                <a:gd name="connsiteY14" fmla="*/ 469855 h 483255"/>
                <a:gd name="connsiteX15" fmla="*/ 296305 w 484228"/>
                <a:gd name="connsiteY15" fmla="*/ 419614 h 483255"/>
                <a:gd name="connsiteX16" fmla="*/ 262811 w 484228"/>
                <a:gd name="connsiteY16" fmla="*/ 409565 h 483255"/>
                <a:gd name="connsiteX17" fmla="*/ 343198 w 484228"/>
                <a:gd name="connsiteY17" fmla="*/ 225345 h 483255"/>
                <a:gd name="connsiteX18" fmla="*/ 299655 w 484228"/>
                <a:gd name="connsiteY18" fmla="*/ 262189 h 483255"/>
                <a:gd name="connsiteX19" fmla="*/ 457079 w 484228"/>
                <a:gd name="connsiteY19" fmla="*/ 148308 h 483255"/>
                <a:gd name="connsiteX20" fmla="*/ 380041 w 484228"/>
                <a:gd name="connsiteY20" fmla="*/ 205249 h 483255"/>
                <a:gd name="connsiteX21" fmla="*/ 483874 w 484228"/>
                <a:gd name="connsiteY21" fmla="*/ 37776 h 483255"/>
                <a:gd name="connsiteX22" fmla="*/ 336499 w 484228"/>
                <a:gd name="connsiteY22" fmla="*/ 118163 h 483255"/>
                <a:gd name="connsiteX23" fmla="*/ 343198 w 484228"/>
                <a:gd name="connsiteY23" fmla="*/ 54523 h 483255"/>
                <a:gd name="connsiteX24" fmla="*/ 192472 w 484228"/>
                <a:gd name="connsiteY24" fmla="*/ 98066 h 483255"/>
                <a:gd name="connsiteX25" fmla="*/ 169026 w 484228"/>
                <a:gd name="connsiteY25" fmla="*/ 4282 h 483255"/>
                <a:gd name="connsiteX26" fmla="*/ 105387 w 484228"/>
                <a:gd name="connsiteY26" fmla="*/ 88018 h 483255"/>
                <a:gd name="connsiteX27" fmla="*/ 108736 w 484228"/>
                <a:gd name="connsiteY27" fmla="*/ 932 h 483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4228" h="483255">
                  <a:moveTo>
                    <a:pt x="108736" y="932"/>
                  </a:moveTo>
                  <a:cubicBezTo>
                    <a:pt x="94780" y="12655"/>
                    <a:pt x="28349" y="142167"/>
                    <a:pt x="21650" y="158356"/>
                  </a:cubicBezTo>
                  <a:cubicBezTo>
                    <a:pt x="14951" y="174545"/>
                    <a:pt x="71892" y="80202"/>
                    <a:pt x="68543" y="98066"/>
                  </a:cubicBezTo>
                  <a:cubicBezTo>
                    <a:pt x="65194" y="115930"/>
                    <a:pt x="9369" y="245442"/>
                    <a:pt x="1554" y="265539"/>
                  </a:cubicBezTo>
                  <a:cubicBezTo>
                    <a:pt x="-6261" y="285636"/>
                    <a:pt x="17742" y="216972"/>
                    <a:pt x="21650" y="218647"/>
                  </a:cubicBezTo>
                  <a:cubicBezTo>
                    <a:pt x="25558" y="220322"/>
                    <a:pt x="22767" y="276145"/>
                    <a:pt x="25000" y="275587"/>
                  </a:cubicBezTo>
                  <a:cubicBezTo>
                    <a:pt x="27233" y="275029"/>
                    <a:pt x="33931" y="195200"/>
                    <a:pt x="35048" y="215297"/>
                  </a:cubicBezTo>
                  <a:cubicBezTo>
                    <a:pt x="36165" y="235394"/>
                    <a:pt x="31141" y="351508"/>
                    <a:pt x="31699" y="396167"/>
                  </a:cubicBezTo>
                  <a:cubicBezTo>
                    <a:pt x="32257" y="440826"/>
                    <a:pt x="31699" y="482695"/>
                    <a:pt x="38398" y="483253"/>
                  </a:cubicBezTo>
                  <a:cubicBezTo>
                    <a:pt x="45097" y="483811"/>
                    <a:pt x="66868" y="402308"/>
                    <a:pt x="71892" y="399517"/>
                  </a:cubicBezTo>
                  <a:cubicBezTo>
                    <a:pt x="76916" y="396726"/>
                    <a:pt x="46772" y="465948"/>
                    <a:pt x="68543" y="466506"/>
                  </a:cubicBezTo>
                  <a:cubicBezTo>
                    <a:pt x="90314" y="467064"/>
                    <a:pt x="195264" y="409007"/>
                    <a:pt x="202521" y="402866"/>
                  </a:cubicBezTo>
                  <a:cubicBezTo>
                    <a:pt x="209778" y="396725"/>
                    <a:pt x="113202" y="424080"/>
                    <a:pt x="112085" y="429662"/>
                  </a:cubicBezTo>
                  <a:cubicBezTo>
                    <a:pt x="110969" y="435245"/>
                    <a:pt x="178517" y="429662"/>
                    <a:pt x="195822" y="436361"/>
                  </a:cubicBezTo>
                  <a:cubicBezTo>
                    <a:pt x="213127" y="443060"/>
                    <a:pt x="199171" y="472646"/>
                    <a:pt x="215918" y="469855"/>
                  </a:cubicBezTo>
                  <a:cubicBezTo>
                    <a:pt x="232665" y="467064"/>
                    <a:pt x="288490" y="429662"/>
                    <a:pt x="296305" y="419614"/>
                  </a:cubicBezTo>
                  <a:cubicBezTo>
                    <a:pt x="304121" y="409566"/>
                    <a:pt x="254996" y="441943"/>
                    <a:pt x="262811" y="409565"/>
                  </a:cubicBezTo>
                  <a:cubicBezTo>
                    <a:pt x="270626" y="377187"/>
                    <a:pt x="337057" y="249908"/>
                    <a:pt x="343198" y="225345"/>
                  </a:cubicBezTo>
                  <a:cubicBezTo>
                    <a:pt x="349339" y="200782"/>
                    <a:pt x="280675" y="275029"/>
                    <a:pt x="299655" y="262189"/>
                  </a:cubicBezTo>
                  <a:cubicBezTo>
                    <a:pt x="318635" y="249350"/>
                    <a:pt x="443681" y="157798"/>
                    <a:pt x="457079" y="148308"/>
                  </a:cubicBezTo>
                  <a:cubicBezTo>
                    <a:pt x="470477" y="138818"/>
                    <a:pt x="375575" y="223671"/>
                    <a:pt x="380041" y="205249"/>
                  </a:cubicBezTo>
                  <a:cubicBezTo>
                    <a:pt x="384507" y="186827"/>
                    <a:pt x="491131" y="52290"/>
                    <a:pt x="483874" y="37776"/>
                  </a:cubicBezTo>
                  <a:cubicBezTo>
                    <a:pt x="476617" y="23262"/>
                    <a:pt x="359945" y="115372"/>
                    <a:pt x="336499" y="118163"/>
                  </a:cubicBezTo>
                  <a:cubicBezTo>
                    <a:pt x="313053" y="120954"/>
                    <a:pt x="367202" y="57872"/>
                    <a:pt x="343198" y="54523"/>
                  </a:cubicBezTo>
                  <a:cubicBezTo>
                    <a:pt x="319194" y="51174"/>
                    <a:pt x="221501" y="106439"/>
                    <a:pt x="192472" y="98066"/>
                  </a:cubicBezTo>
                  <a:cubicBezTo>
                    <a:pt x="163443" y="89693"/>
                    <a:pt x="183540" y="5957"/>
                    <a:pt x="169026" y="4282"/>
                  </a:cubicBezTo>
                  <a:cubicBezTo>
                    <a:pt x="154512" y="2607"/>
                    <a:pt x="113202" y="84110"/>
                    <a:pt x="105387" y="88018"/>
                  </a:cubicBezTo>
                  <a:cubicBezTo>
                    <a:pt x="97572" y="91926"/>
                    <a:pt x="122692" y="-10791"/>
                    <a:pt x="108736" y="9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8D069764-1996-27F6-738D-2386A8C8061A}"/>
                </a:ext>
              </a:extLst>
            </p:cNvPr>
            <p:cNvSpPr/>
            <p:nvPr/>
          </p:nvSpPr>
          <p:spPr>
            <a:xfrm>
              <a:off x="2467625" y="11157020"/>
              <a:ext cx="135496" cy="108559"/>
            </a:xfrm>
            <a:custGeom>
              <a:avLst/>
              <a:gdLst>
                <a:gd name="connsiteX0" fmla="*/ 134898 w 135496"/>
                <a:gd name="connsiteY0" fmla="*/ 0 h 108559"/>
                <a:gd name="connsiteX1" fmla="*/ 920 w 135496"/>
                <a:gd name="connsiteY1" fmla="*/ 107182 h 108559"/>
                <a:gd name="connsiteX2" fmla="*/ 74608 w 135496"/>
                <a:gd name="connsiteY2" fmla="*/ 63639 h 108559"/>
                <a:gd name="connsiteX3" fmla="*/ 51162 w 135496"/>
                <a:gd name="connsiteY3" fmla="*/ 107182 h 108559"/>
                <a:gd name="connsiteX4" fmla="*/ 134898 w 135496"/>
                <a:gd name="connsiteY4" fmla="*/ 0 h 10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496" h="108559">
                  <a:moveTo>
                    <a:pt x="134898" y="0"/>
                  </a:moveTo>
                  <a:cubicBezTo>
                    <a:pt x="126524" y="0"/>
                    <a:pt x="10968" y="96576"/>
                    <a:pt x="920" y="107182"/>
                  </a:cubicBezTo>
                  <a:cubicBezTo>
                    <a:pt x="-9128" y="117789"/>
                    <a:pt x="66234" y="63639"/>
                    <a:pt x="74608" y="63639"/>
                  </a:cubicBezTo>
                  <a:cubicBezTo>
                    <a:pt x="82982" y="63639"/>
                    <a:pt x="41114" y="115556"/>
                    <a:pt x="51162" y="107182"/>
                  </a:cubicBezTo>
                  <a:cubicBezTo>
                    <a:pt x="61210" y="98809"/>
                    <a:pt x="143272" y="0"/>
                    <a:pt x="1348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C39BFA3B-F211-3488-5F03-2FCD0A92E687}"/>
                </a:ext>
              </a:extLst>
            </p:cNvPr>
            <p:cNvSpPr/>
            <p:nvPr/>
          </p:nvSpPr>
          <p:spPr>
            <a:xfrm>
              <a:off x="2444855" y="11267552"/>
              <a:ext cx="119262" cy="154254"/>
            </a:xfrm>
            <a:custGeom>
              <a:avLst/>
              <a:gdLst>
                <a:gd name="connsiteX0" fmla="*/ 117475 w 119262"/>
                <a:gd name="connsiteY0" fmla="*/ 0 h 154254"/>
                <a:gd name="connsiteX1" fmla="*/ 67233 w 119262"/>
                <a:gd name="connsiteY1" fmla="*/ 66989 h 154254"/>
                <a:gd name="connsiteX2" fmla="*/ 13642 w 119262"/>
                <a:gd name="connsiteY2" fmla="*/ 154074 h 154254"/>
                <a:gd name="connsiteX3" fmla="*/ 43787 w 119262"/>
                <a:gd name="connsiteY3" fmla="*/ 90435 h 154254"/>
                <a:gd name="connsiteX4" fmla="*/ 20341 w 119262"/>
                <a:gd name="connsiteY4" fmla="*/ 113881 h 154254"/>
                <a:gd name="connsiteX5" fmla="*/ 57185 w 119262"/>
                <a:gd name="connsiteY5" fmla="*/ 60290 h 154254"/>
                <a:gd name="connsiteX6" fmla="*/ 244 w 119262"/>
                <a:gd name="connsiteY6" fmla="*/ 66989 h 154254"/>
                <a:gd name="connsiteX7" fmla="*/ 117475 w 119262"/>
                <a:gd name="connsiteY7" fmla="*/ 0 h 15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262" h="154254">
                  <a:moveTo>
                    <a:pt x="117475" y="0"/>
                  </a:moveTo>
                  <a:cubicBezTo>
                    <a:pt x="128640" y="0"/>
                    <a:pt x="84538" y="41310"/>
                    <a:pt x="67233" y="66989"/>
                  </a:cubicBezTo>
                  <a:cubicBezTo>
                    <a:pt x="49928" y="92668"/>
                    <a:pt x="17550" y="150166"/>
                    <a:pt x="13642" y="154074"/>
                  </a:cubicBezTo>
                  <a:cubicBezTo>
                    <a:pt x="9734" y="157982"/>
                    <a:pt x="42670" y="97134"/>
                    <a:pt x="43787" y="90435"/>
                  </a:cubicBezTo>
                  <a:cubicBezTo>
                    <a:pt x="44903" y="83736"/>
                    <a:pt x="18108" y="118905"/>
                    <a:pt x="20341" y="113881"/>
                  </a:cubicBezTo>
                  <a:cubicBezTo>
                    <a:pt x="22574" y="108857"/>
                    <a:pt x="60535" y="68105"/>
                    <a:pt x="57185" y="60290"/>
                  </a:cubicBezTo>
                  <a:cubicBezTo>
                    <a:pt x="53835" y="52475"/>
                    <a:pt x="-4222" y="73688"/>
                    <a:pt x="244" y="66989"/>
                  </a:cubicBezTo>
                  <a:cubicBezTo>
                    <a:pt x="4710" y="60290"/>
                    <a:pt x="106310" y="0"/>
                    <a:pt x="1174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C0E42500-90E6-AA81-D159-264598BAA97F}"/>
                </a:ext>
              </a:extLst>
            </p:cNvPr>
            <p:cNvSpPr/>
            <p:nvPr/>
          </p:nvSpPr>
          <p:spPr>
            <a:xfrm>
              <a:off x="3580520" y="10362960"/>
              <a:ext cx="375952" cy="328568"/>
            </a:xfrm>
            <a:custGeom>
              <a:avLst/>
              <a:gdLst>
                <a:gd name="connsiteX0" fmla="*/ 375181 w 375952"/>
                <a:gd name="connsiteY0" fmla="*/ 240 h 328568"/>
                <a:gd name="connsiteX1" fmla="*/ 184262 w 375952"/>
                <a:gd name="connsiteY1" fmla="*/ 127519 h 328568"/>
                <a:gd name="connsiteX2" fmla="*/ 224456 w 375952"/>
                <a:gd name="connsiteY2" fmla="*/ 120820 h 328568"/>
                <a:gd name="connsiteX3" fmla="*/ 43 w 375952"/>
                <a:gd name="connsiteY3" fmla="*/ 328486 h 328568"/>
                <a:gd name="connsiteX4" fmla="*/ 204359 w 375952"/>
                <a:gd name="connsiteY4" fmla="*/ 94025 h 328568"/>
                <a:gd name="connsiteX5" fmla="*/ 100526 w 375952"/>
                <a:gd name="connsiteY5" fmla="*/ 164363 h 328568"/>
                <a:gd name="connsiteX6" fmla="*/ 375181 w 375952"/>
                <a:gd name="connsiteY6" fmla="*/ 240 h 32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952" h="328568">
                  <a:moveTo>
                    <a:pt x="375181" y="240"/>
                  </a:moveTo>
                  <a:cubicBezTo>
                    <a:pt x="389137" y="-5901"/>
                    <a:pt x="209383" y="107422"/>
                    <a:pt x="184262" y="127519"/>
                  </a:cubicBezTo>
                  <a:cubicBezTo>
                    <a:pt x="159141" y="147616"/>
                    <a:pt x="255159" y="87326"/>
                    <a:pt x="224456" y="120820"/>
                  </a:cubicBezTo>
                  <a:cubicBezTo>
                    <a:pt x="193753" y="154314"/>
                    <a:pt x="3392" y="332952"/>
                    <a:pt x="43" y="328486"/>
                  </a:cubicBezTo>
                  <a:cubicBezTo>
                    <a:pt x="-3307" y="324020"/>
                    <a:pt x="187612" y="121379"/>
                    <a:pt x="204359" y="94025"/>
                  </a:cubicBezTo>
                  <a:cubicBezTo>
                    <a:pt x="221106" y="66671"/>
                    <a:pt x="75963" y="178877"/>
                    <a:pt x="100526" y="164363"/>
                  </a:cubicBezTo>
                  <a:lnTo>
                    <a:pt x="375181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8" name="フリーフォーム 2187">
              <a:extLst>
                <a:ext uri="{FF2B5EF4-FFF2-40B4-BE49-F238E27FC236}">
                  <a16:creationId xmlns:a16="http://schemas.microsoft.com/office/drawing/2014/main" id="{EF8A660E-8628-CD54-EC0E-19C1C8B48871}"/>
                </a:ext>
              </a:extLst>
            </p:cNvPr>
            <p:cNvSpPr/>
            <p:nvPr/>
          </p:nvSpPr>
          <p:spPr>
            <a:xfrm>
              <a:off x="2378100" y="11287619"/>
              <a:ext cx="73827" cy="177633"/>
            </a:xfrm>
            <a:custGeom>
              <a:avLst/>
              <a:gdLst>
                <a:gd name="connsiteX0" fmla="*/ 73698 w 73827"/>
                <a:gd name="connsiteY0" fmla="*/ 29 h 177633"/>
                <a:gd name="connsiteX1" fmla="*/ 33504 w 73827"/>
                <a:gd name="connsiteY1" fmla="*/ 90465 h 177633"/>
                <a:gd name="connsiteX2" fmla="*/ 10 w 73827"/>
                <a:gd name="connsiteY2" fmla="*/ 127308 h 177633"/>
                <a:gd name="connsiteX3" fmla="*/ 36854 w 73827"/>
                <a:gd name="connsiteY3" fmla="*/ 103862 h 177633"/>
                <a:gd name="connsiteX4" fmla="*/ 20107 w 73827"/>
                <a:gd name="connsiteY4" fmla="*/ 177550 h 177633"/>
                <a:gd name="connsiteX5" fmla="*/ 66999 w 73827"/>
                <a:gd name="connsiteY5" fmla="*/ 87115 h 177633"/>
                <a:gd name="connsiteX6" fmla="*/ 46902 w 73827"/>
                <a:gd name="connsiteY6" fmla="*/ 100513 h 177633"/>
                <a:gd name="connsiteX7" fmla="*/ 73698 w 73827"/>
                <a:gd name="connsiteY7" fmla="*/ 29 h 17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827" h="177633">
                  <a:moveTo>
                    <a:pt x="73698" y="29"/>
                  </a:moveTo>
                  <a:cubicBezTo>
                    <a:pt x="71465" y="-1646"/>
                    <a:pt x="45785" y="69252"/>
                    <a:pt x="33504" y="90465"/>
                  </a:cubicBezTo>
                  <a:cubicBezTo>
                    <a:pt x="21223" y="111678"/>
                    <a:pt x="-548" y="125075"/>
                    <a:pt x="10" y="127308"/>
                  </a:cubicBezTo>
                  <a:cubicBezTo>
                    <a:pt x="568" y="129541"/>
                    <a:pt x="33505" y="95488"/>
                    <a:pt x="36854" y="103862"/>
                  </a:cubicBezTo>
                  <a:cubicBezTo>
                    <a:pt x="40203" y="112236"/>
                    <a:pt x="15083" y="180341"/>
                    <a:pt x="20107" y="177550"/>
                  </a:cubicBezTo>
                  <a:cubicBezTo>
                    <a:pt x="25131" y="174759"/>
                    <a:pt x="66999" y="87115"/>
                    <a:pt x="66999" y="87115"/>
                  </a:cubicBezTo>
                  <a:cubicBezTo>
                    <a:pt x="71465" y="74276"/>
                    <a:pt x="45227" y="110003"/>
                    <a:pt x="46902" y="100513"/>
                  </a:cubicBezTo>
                  <a:cubicBezTo>
                    <a:pt x="48577" y="91023"/>
                    <a:pt x="75931" y="1704"/>
                    <a:pt x="73698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9" name="フリーフォーム 2188">
              <a:extLst>
                <a:ext uri="{FF2B5EF4-FFF2-40B4-BE49-F238E27FC236}">
                  <a16:creationId xmlns:a16="http://schemas.microsoft.com/office/drawing/2014/main" id="{8A62B027-9BD0-2241-A871-5B4FF563C645}"/>
                </a:ext>
              </a:extLst>
            </p:cNvPr>
            <p:cNvSpPr/>
            <p:nvPr/>
          </p:nvSpPr>
          <p:spPr>
            <a:xfrm>
              <a:off x="3031253" y="11066426"/>
              <a:ext cx="278144" cy="361899"/>
            </a:xfrm>
            <a:custGeom>
              <a:avLst/>
              <a:gdLst>
                <a:gd name="connsiteX0" fmla="*/ 244510 w 278144"/>
                <a:gd name="connsiteY0" fmla="*/ 159 h 361899"/>
                <a:gd name="connsiteX1" fmla="*/ 264606 w 278144"/>
                <a:gd name="connsiteY1" fmla="*/ 124088 h 361899"/>
                <a:gd name="connsiteX2" fmla="*/ 241160 w 278144"/>
                <a:gd name="connsiteY2" fmla="*/ 83895 h 361899"/>
                <a:gd name="connsiteX3" fmla="*/ 261257 w 278144"/>
                <a:gd name="connsiteY3" fmla="*/ 157583 h 361899"/>
                <a:gd name="connsiteX4" fmla="*/ 254558 w 278144"/>
                <a:gd name="connsiteY4" fmla="*/ 197776 h 361899"/>
                <a:gd name="connsiteX5" fmla="*/ 154074 w 278144"/>
                <a:gd name="connsiteY5" fmla="*/ 237970 h 361899"/>
                <a:gd name="connsiteX6" fmla="*/ 278004 w 278144"/>
                <a:gd name="connsiteY6" fmla="*/ 191077 h 361899"/>
                <a:gd name="connsiteX7" fmla="*/ 177521 w 278144"/>
                <a:gd name="connsiteY7" fmla="*/ 261416 h 361899"/>
                <a:gd name="connsiteX8" fmla="*/ 123929 w 278144"/>
                <a:gd name="connsiteY8" fmla="*/ 331754 h 361899"/>
                <a:gd name="connsiteX9" fmla="*/ 137327 w 278144"/>
                <a:gd name="connsiteY9" fmla="*/ 301609 h 361899"/>
                <a:gd name="connsiteX10" fmla="*/ 83736 w 278144"/>
                <a:gd name="connsiteY10" fmla="*/ 304959 h 361899"/>
                <a:gd name="connsiteX11" fmla="*/ 0 w 278144"/>
                <a:gd name="connsiteY11" fmla="*/ 361899 h 361899"/>
                <a:gd name="connsiteX12" fmla="*/ 221063 w 278144"/>
                <a:gd name="connsiteY12" fmla="*/ 214523 h 361899"/>
                <a:gd name="connsiteX13" fmla="*/ 200967 w 278144"/>
                <a:gd name="connsiteY13" fmla="*/ 221222 h 361899"/>
                <a:gd name="connsiteX14" fmla="*/ 244510 w 278144"/>
                <a:gd name="connsiteY14" fmla="*/ 144185 h 361899"/>
                <a:gd name="connsiteX15" fmla="*/ 214365 w 278144"/>
                <a:gd name="connsiteY15" fmla="*/ 154233 h 361899"/>
                <a:gd name="connsiteX16" fmla="*/ 244510 w 278144"/>
                <a:gd name="connsiteY16" fmla="*/ 159 h 36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144" h="361899">
                  <a:moveTo>
                    <a:pt x="244510" y="159"/>
                  </a:moveTo>
                  <a:cubicBezTo>
                    <a:pt x="252883" y="-4865"/>
                    <a:pt x="265164" y="110132"/>
                    <a:pt x="264606" y="124088"/>
                  </a:cubicBezTo>
                  <a:cubicBezTo>
                    <a:pt x="264048" y="138044"/>
                    <a:pt x="241718" y="78313"/>
                    <a:pt x="241160" y="83895"/>
                  </a:cubicBezTo>
                  <a:cubicBezTo>
                    <a:pt x="240602" y="89477"/>
                    <a:pt x="259024" y="138603"/>
                    <a:pt x="261257" y="157583"/>
                  </a:cubicBezTo>
                  <a:cubicBezTo>
                    <a:pt x="263490" y="176563"/>
                    <a:pt x="272422" y="184378"/>
                    <a:pt x="254558" y="197776"/>
                  </a:cubicBezTo>
                  <a:cubicBezTo>
                    <a:pt x="236694" y="211174"/>
                    <a:pt x="150166" y="239086"/>
                    <a:pt x="154074" y="237970"/>
                  </a:cubicBezTo>
                  <a:cubicBezTo>
                    <a:pt x="157982" y="236854"/>
                    <a:pt x="274096" y="187169"/>
                    <a:pt x="278004" y="191077"/>
                  </a:cubicBezTo>
                  <a:cubicBezTo>
                    <a:pt x="281912" y="194985"/>
                    <a:pt x="203200" y="237970"/>
                    <a:pt x="177521" y="261416"/>
                  </a:cubicBezTo>
                  <a:cubicBezTo>
                    <a:pt x="151842" y="284862"/>
                    <a:pt x="130628" y="325055"/>
                    <a:pt x="123929" y="331754"/>
                  </a:cubicBezTo>
                  <a:cubicBezTo>
                    <a:pt x="117230" y="338453"/>
                    <a:pt x="144026" y="306075"/>
                    <a:pt x="137327" y="301609"/>
                  </a:cubicBezTo>
                  <a:cubicBezTo>
                    <a:pt x="130628" y="297143"/>
                    <a:pt x="106624" y="294911"/>
                    <a:pt x="83736" y="304959"/>
                  </a:cubicBezTo>
                  <a:cubicBezTo>
                    <a:pt x="60848" y="315007"/>
                    <a:pt x="0" y="361899"/>
                    <a:pt x="0" y="361899"/>
                  </a:cubicBezTo>
                  <a:lnTo>
                    <a:pt x="221063" y="214523"/>
                  </a:lnTo>
                  <a:cubicBezTo>
                    <a:pt x="254558" y="191077"/>
                    <a:pt x="197059" y="232945"/>
                    <a:pt x="200967" y="221222"/>
                  </a:cubicBezTo>
                  <a:cubicBezTo>
                    <a:pt x="204875" y="209499"/>
                    <a:pt x="242277" y="155350"/>
                    <a:pt x="244510" y="144185"/>
                  </a:cubicBezTo>
                  <a:cubicBezTo>
                    <a:pt x="246743" y="133020"/>
                    <a:pt x="214923" y="173213"/>
                    <a:pt x="214365" y="154233"/>
                  </a:cubicBezTo>
                  <a:cubicBezTo>
                    <a:pt x="213807" y="135253"/>
                    <a:pt x="236137" y="5183"/>
                    <a:pt x="244510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0" name="フリーフォーム 2189">
              <a:extLst>
                <a:ext uri="{FF2B5EF4-FFF2-40B4-BE49-F238E27FC236}">
                  <a16:creationId xmlns:a16="http://schemas.microsoft.com/office/drawing/2014/main" id="{6288347E-381A-5CCC-76D8-24F43C5F3833}"/>
                </a:ext>
              </a:extLst>
            </p:cNvPr>
            <p:cNvSpPr/>
            <p:nvPr/>
          </p:nvSpPr>
          <p:spPr>
            <a:xfrm>
              <a:off x="2157046" y="9847281"/>
              <a:ext cx="496780" cy="335159"/>
            </a:xfrm>
            <a:custGeom>
              <a:avLst/>
              <a:gdLst>
                <a:gd name="connsiteX0" fmla="*/ 495719 w 496780"/>
                <a:gd name="connsiteY0" fmla="*/ 53695 h 335159"/>
                <a:gd name="connsiteX1" fmla="*/ 298101 w 496780"/>
                <a:gd name="connsiteY1" fmla="*/ 104 h 335159"/>
                <a:gd name="connsiteX2" fmla="*/ 328246 w 496780"/>
                <a:gd name="connsiteY2" fmla="*/ 40297 h 335159"/>
                <a:gd name="connsiteX3" fmla="*/ 244510 w 496780"/>
                <a:gd name="connsiteY3" fmla="*/ 50345 h 335159"/>
                <a:gd name="connsiteX4" fmla="*/ 391886 w 496780"/>
                <a:gd name="connsiteY4" fmla="*/ 83840 h 335159"/>
                <a:gd name="connsiteX5" fmla="*/ 207666 w 496780"/>
                <a:gd name="connsiteY5" fmla="*/ 100587 h 335159"/>
                <a:gd name="connsiteX6" fmla="*/ 231112 w 496780"/>
                <a:gd name="connsiteY6" fmla="*/ 100587 h 335159"/>
                <a:gd name="connsiteX7" fmla="*/ 110532 w 496780"/>
                <a:gd name="connsiteY7" fmla="*/ 187673 h 335159"/>
                <a:gd name="connsiteX8" fmla="*/ 150725 w 496780"/>
                <a:gd name="connsiteY8" fmla="*/ 164227 h 335159"/>
                <a:gd name="connsiteX9" fmla="*/ 137328 w 496780"/>
                <a:gd name="connsiteY9" fmla="*/ 211119 h 335159"/>
                <a:gd name="connsiteX10" fmla="*/ 16747 w 496780"/>
                <a:gd name="connsiteY10" fmla="*/ 197721 h 335159"/>
                <a:gd name="connsiteX11" fmla="*/ 80387 w 496780"/>
                <a:gd name="connsiteY11" fmla="*/ 204420 h 335159"/>
                <a:gd name="connsiteX12" fmla="*/ 130629 w 496780"/>
                <a:gd name="connsiteY12" fmla="*/ 264710 h 335159"/>
                <a:gd name="connsiteX13" fmla="*/ 97134 w 496780"/>
                <a:gd name="connsiteY13" fmla="*/ 241264 h 335159"/>
                <a:gd name="connsiteX14" fmla="*/ 113881 w 496780"/>
                <a:gd name="connsiteY14" fmla="*/ 284807 h 335159"/>
                <a:gd name="connsiteX15" fmla="*/ 0 w 496780"/>
                <a:gd name="connsiteY15" fmla="*/ 314952 h 335159"/>
                <a:gd name="connsiteX16" fmla="*/ 113881 w 496780"/>
                <a:gd name="connsiteY16" fmla="*/ 301554 h 335159"/>
                <a:gd name="connsiteX17" fmla="*/ 6699 w 496780"/>
                <a:gd name="connsiteY17" fmla="*/ 335049 h 335159"/>
                <a:gd name="connsiteX18" fmla="*/ 261257 w 496780"/>
                <a:gd name="connsiteY18" fmla="*/ 288156 h 335159"/>
                <a:gd name="connsiteX19" fmla="*/ 197618 w 496780"/>
                <a:gd name="connsiteY19" fmla="*/ 247963 h 335159"/>
                <a:gd name="connsiteX20" fmla="*/ 495719 w 496780"/>
                <a:gd name="connsiteY20" fmla="*/ 53695 h 33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6780" h="335159">
                  <a:moveTo>
                    <a:pt x="495719" y="53695"/>
                  </a:moveTo>
                  <a:cubicBezTo>
                    <a:pt x="512466" y="12385"/>
                    <a:pt x="326013" y="2337"/>
                    <a:pt x="298101" y="104"/>
                  </a:cubicBezTo>
                  <a:cubicBezTo>
                    <a:pt x="270189" y="-2129"/>
                    <a:pt x="337178" y="31923"/>
                    <a:pt x="328246" y="40297"/>
                  </a:cubicBezTo>
                  <a:cubicBezTo>
                    <a:pt x="319314" y="48670"/>
                    <a:pt x="233903" y="43088"/>
                    <a:pt x="244510" y="50345"/>
                  </a:cubicBezTo>
                  <a:cubicBezTo>
                    <a:pt x="255117" y="57602"/>
                    <a:pt x="398027" y="75466"/>
                    <a:pt x="391886" y="83840"/>
                  </a:cubicBezTo>
                  <a:cubicBezTo>
                    <a:pt x="385745" y="92214"/>
                    <a:pt x="234462" y="97796"/>
                    <a:pt x="207666" y="100587"/>
                  </a:cubicBezTo>
                  <a:cubicBezTo>
                    <a:pt x="180870" y="103378"/>
                    <a:pt x="247301" y="86073"/>
                    <a:pt x="231112" y="100587"/>
                  </a:cubicBezTo>
                  <a:cubicBezTo>
                    <a:pt x="214923" y="115101"/>
                    <a:pt x="123930" y="177066"/>
                    <a:pt x="110532" y="187673"/>
                  </a:cubicBezTo>
                  <a:cubicBezTo>
                    <a:pt x="97134" y="198280"/>
                    <a:pt x="146259" y="160319"/>
                    <a:pt x="150725" y="164227"/>
                  </a:cubicBezTo>
                  <a:cubicBezTo>
                    <a:pt x="155191" y="168135"/>
                    <a:pt x="159658" y="205537"/>
                    <a:pt x="137328" y="211119"/>
                  </a:cubicBezTo>
                  <a:cubicBezTo>
                    <a:pt x="114998" y="216701"/>
                    <a:pt x="26237" y="198838"/>
                    <a:pt x="16747" y="197721"/>
                  </a:cubicBezTo>
                  <a:cubicBezTo>
                    <a:pt x="7257" y="196605"/>
                    <a:pt x="61407" y="193255"/>
                    <a:pt x="80387" y="204420"/>
                  </a:cubicBezTo>
                  <a:cubicBezTo>
                    <a:pt x="99367" y="215585"/>
                    <a:pt x="127838" y="258569"/>
                    <a:pt x="130629" y="264710"/>
                  </a:cubicBezTo>
                  <a:cubicBezTo>
                    <a:pt x="133420" y="270851"/>
                    <a:pt x="99925" y="237915"/>
                    <a:pt x="97134" y="241264"/>
                  </a:cubicBezTo>
                  <a:cubicBezTo>
                    <a:pt x="94343" y="244614"/>
                    <a:pt x="130070" y="272526"/>
                    <a:pt x="113881" y="284807"/>
                  </a:cubicBezTo>
                  <a:cubicBezTo>
                    <a:pt x="97692" y="297088"/>
                    <a:pt x="0" y="312161"/>
                    <a:pt x="0" y="314952"/>
                  </a:cubicBezTo>
                  <a:cubicBezTo>
                    <a:pt x="0" y="317743"/>
                    <a:pt x="112764" y="298204"/>
                    <a:pt x="113881" y="301554"/>
                  </a:cubicBezTo>
                  <a:cubicBezTo>
                    <a:pt x="114998" y="304904"/>
                    <a:pt x="-17864" y="337282"/>
                    <a:pt x="6699" y="335049"/>
                  </a:cubicBezTo>
                  <a:cubicBezTo>
                    <a:pt x="31262" y="332816"/>
                    <a:pt x="229437" y="302670"/>
                    <a:pt x="261257" y="288156"/>
                  </a:cubicBezTo>
                  <a:cubicBezTo>
                    <a:pt x="293077" y="273642"/>
                    <a:pt x="159657" y="285923"/>
                    <a:pt x="197618" y="247963"/>
                  </a:cubicBezTo>
                  <a:cubicBezTo>
                    <a:pt x="235578" y="210003"/>
                    <a:pt x="478972" y="95005"/>
                    <a:pt x="495719" y="536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1" name="フリーフォーム 2190">
              <a:extLst>
                <a:ext uri="{FF2B5EF4-FFF2-40B4-BE49-F238E27FC236}">
                  <a16:creationId xmlns:a16="http://schemas.microsoft.com/office/drawing/2014/main" id="{9EF5A7F2-E3FE-8F82-8F09-AE569D784862}"/>
                </a:ext>
              </a:extLst>
            </p:cNvPr>
            <p:cNvSpPr/>
            <p:nvPr/>
          </p:nvSpPr>
          <p:spPr>
            <a:xfrm>
              <a:off x="2158678" y="10191218"/>
              <a:ext cx="589995" cy="316630"/>
            </a:xfrm>
            <a:custGeom>
              <a:avLst/>
              <a:gdLst>
                <a:gd name="connsiteX0" fmla="*/ 15115 w 589995"/>
                <a:gd name="connsiteY0" fmla="*/ 1160 h 316630"/>
                <a:gd name="connsiteX1" fmla="*/ 15115 w 589995"/>
                <a:gd name="connsiteY1" fmla="*/ 94945 h 316630"/>
                <a:gd name="connsiteX2" fmla="*/ 51959 w 589995"/>
                <a:gd name="connsiteY2" fmla="*/ 54751 h 316630"/>
                <a:gd name="connsiteX3" fmla="*/ 78755 w 589995"/>
                <a:gd name="connsiteY3" fmla="*/ 148536 h 316630"/>
                <a:gd name="connsiteX4" fmla="*/ 85454 w 589995"/>
                <a:gd name="connsiteY4" fmla="*/ 111692 h 316630"/>
                <a:gd name="connsiteX5" fmla="*/ 155792 w 589995"/>
                <a:gd name="connsiteY5" fmla="*/ 198778 h 316630"/>
                <a:gd name="connsiteX6" fmla="*/ 139045 w 589995"/>
                <a:gd name="connsiteY6" fmla="*/ 158584 h 316630"/>
                <a:gd name="connsiteX7" fmla="*/ 216082 w 589995"/>
                <a:gd name="connsiteY7" fmla="*/ 205477 h 316630"/>
                <a:gd name="connsiteX8" fmla="*/ 202685 w 589995"/>
                <a:gd name="connsiteY8" fmla="*/ 228923 h 316630"/>
                <a:gd name="connsiteX9" fmla="*/ 286421 w 589995"/>
                <a:gd name="connsiteY9" fmla="*/ 235622 h 316630"/>
                <a:gd name="connsiteX10" fmla="*/ 236179 w 589995"/>
                <a:gd name="connsiteY10" fmla="*/ 205477 h 316630"/>
                <a:gd name="connsiteX11" fmla="*/ 356759 w 589995"/>
                <a:gd name="connsiteY11" fmla="*/ 238971 h 316630"/>
                <a:gd name="connsiteX12" fmla="*/ 410351 w 589995"/>
                <a:gd name="connsiteY12" fmla="*/ 225573 h 316630"/>
                <a:gd name="connsiteX13" fmla="*/ 433797 w 589995"/>
                <a:gd name="connsiteY13" fmla="*/ 252369 h 316630"/>
                <a:gd name="connsiteX14" fmla="*/ 527581 w 589995"/>
                <a:gd name="connsiteY14" fmla="*/ 289213 h 316630"/>
                <a:gd name="connsiteX15" fmla="*/ 584522 w 589995"/>
                <a:gd name="connsiteY15" fmla="*/ 316008 h 316630"/>
                <a:gd name="connsiteX16" fmla="*/ 390254 w 589995"/>
                <a:gd name="connsiteY16" fmla="*/ 262417 h 316630"/>
                <a:gd name="connsiteX17" fmla="*/ 453893 w 589995"/>
                <a:gd name="connsiteY17" fmla="*/ 255718 h 316630"/>
                <a:gd name="connsiteX18" fmla="*/ 199335 w 589995"/>
                <a:gd name="connsiteY18" fmla="*/ 171982 h 316630"/>
                <a:gd name="connsiteX19" fmla="*/ 15115 w 589995"/>
                <a:gd name="connsiteY19" fmla="*/ 1160 h 3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9995" h="316630">
                  <a:moveTo>
                    <a:pt x="15115" y="1160"/>
                  </a:moveTo>
                  <a:cubicBezTo>
                    <a:pt x="-15588" y="-11679"/>
                    <a:pt x="8974" y="86013"/>
                    <a:pt x="15115" y="94945"/>
                  </a:cubicBezTo>
                  <a:cubicBezTo>
                    <a:pt x="21256" y="103877"/>
                    <a:pt x="41352" y="45819"/>
                    <a:pt x="51959" y="54751"/>
                  </a:cubicBezTo>
                  <a:cubicBezTo>
                    <a:pt x="62566" y="63683"/>
                    <a:pt x="73173" y="139046"/>
                    <a:pt x="78755" y="148536"/>
                  </a:cubicBezTo>
                  <a:cubicBezTo>
                    <a:pt x="84337" y="158026"/>
                    <a:pt x="72615" y="103318"/>
                    <a:pt x="85454" y="111692"/>
                  </a:cubicBezTo>
                  <a:cubicBezTo>
                    <a:pt x="98294" y="120066"/>
                    <a:pt x="146860" y="190963"/>
                    <a:pt x="155792" y="198778"/>
                  </a:cubicBezTo>
                  <a:cubicBezTo>
                    <a:pt x="164724" y="206593"/>
                    <a:pt x="128997" y="157468"/>
                    <a:pt x="139045" y="158584"/>
                  </a:cubicBezTo>
                  <a:cubicBezTo>
                    <a:pt x="149093" y="159701"/>
                    <a:pt x="205475" y="193754"/>
                    <a:pt x="216082" y="205477"/>
                  </a:cubicBezTo>
                  <a:cubicBezTo>
                    <a:pt x="226689" y="217200"/>
                    <a:pt x="190962" y="223899"/>
                    <a:pt x="202685" y="228923"/>
                  </a:cubicBezTo>
                  <a:cubicBezTo>
                    <a:pt x="214408" y="233947"/>
                    <a:pt x="280839" y="239530"/>
                    <a:pt x="286421" y="235622"/>
                  </a:cubicBezTo>
                  <a:cubicBezTo>
                    <a:pt x="292003" y="231714"/>
                    <a:pt x="224456" y="204919"/>
                    <a:pt x="236179" y="205477"/>
                  </a:cubicBezTo>
                  <a:cubicBezTo>
                    <a:pt x="247902" y="206035"/>
                    <a:pt x="327730" y="235622"/>
                    <a:pt x="356759" y="238971"/>
                  </a:cubicBezTo>
                  <a:cubicBezTo>
                    <a:pt x="385788" y="242320"/>
                    <a:pt x="397511" y="223340"/>
                    <a:pt x="410351" y="225573"/>
                  </a:cubicBezTo>
                  <a:cubicBezTo>
                    <a:pt x="423191" y="227806"/>
                    <a:pt x="414259" y="241762"/>
                    <a:pt x="433797" y="252369"/>
                  </a:cubicBezTo>
                  <a:cubicBezTo>
                    <a:pt x="453335" y="262976"/>
                    <a:pt x="502460" y="278607"/>
                    <a:pt x="527581" y="289213"/>
                  </a:cubicBezTo>
                  <a:cubicBezTo>
                    <a:pt x="552702" y="299819"/>
                    <a:pt x="607410" y="320474"/>
                    <a:pt x="584522" y="316008"/>
                  </a:cubicBezTo>
                  <a:cubicBezTo>
                    <a:pt x="561634" y="311542"/>
                    <a:pt x="412026" y="272465"/>
                    <a:pt x="390254" y="262417"/>
                  </a:cubicBezTo>
                  <a:cubicBezTo>
                    <a:pt x="368483" y="252369"/>
                    <a:pt x="485713" y="270791"/>
                    <a:pt x="453893" y="255718"/>
                  </a:cubicBezTo>
                  <a:cubicBezTo>
                    <a:pt x="422073" y="240646"/>
                    <a:pt x="270790" y="210501"/>
                    <a:pt x="199335" y="171982"/>
                  </a:cubicBezTo>
                  <a:cubicBezTo>
                    <a:pt x="127880" y="133463"/>
                    <a:pt x="45818" y="13999"/>
                    <a:pt x="15115" y="1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2" name="フリーフォーム 2191">
              <a:extLst>
                <a:ext uri="{FF2B5EF4-FFF2-40B4-BE49-F238E27FC236}">
                  <a16:creationId xmlns:a16="http://schemas.microsoft.com/office/drawing/2014/main" id="{969953E9-013E-A478-89AD-E53475FE99D6}"/>
                </a:ext>
              </a:extLst>
            </p:cNvPr>
            <p:cNvSpPr/>
            <p:nvPr/>
          </p:nvSpPr>
          <p:spPr>
            <a:xfrm>
              <a:off x="3021046" y="10302068"/>
              <a:ext cx="489884" cy="173748"/>
            </a:xfrm>
            <a:custGeom>
              <a:avLst/>
              <a:gdLst>
                <a:gd name="connsiteX0" fmla="*/ 158 w 489884"/>
                <a:gd name="connsiteY0" fmla="*/ 118073 h 173748"/>
                <a:gd name="connsiteX1" fmla="*/ 214523 w 489884"/>
                <a:gd name="connsiteY1" fmla="*/ 77879 h 173748"/>
                <a:gd name="connsiteX2" fmla="*/ 157583 w 489884"/>
                <a:gd name="connsiteY2" fmla="*/ 124772 h 173748"/>
                <a:gd name="connsiteX3" fmla="*/ 224572 w 489884"/>
                <a:gd name="connsiteY3" fmla="*/ 141519 h 173748"/>
                <a:gd name="connsiteX4" fmla="*/ 214523 w 489884"/>
                <a:gd name="connsiteY4" fmla="*/ 171664 h 173748"/>
                <a:gd name="connsiteX5" fmla="*/ 268114 w 489884"/>
                <a:gd name="connsiteY5" fmla="*/ 77879 h 173748"/>
                <a:gd name="connsiteX6" fmla="*/ 278163 w 489884"/>
                <a:gd name="connsiteY6" fmla="*/ 118073 h 173748"/>
                <a:gd name="connsiteX7" fmla="*/ 325055 w 489884"/>
                <a:gd name="connsiteY7" fmla="*/ 87928 h 173748"/>
                <a:gd name="connsiteX8" fmla="*/ 318356 w 489884"/>
                <a:gd name="connsiteY8" fmla="*/ 134820 h 173748"/>
                <a:gd name="connsiteX9" fmla="*/ 489178 w 489884"/>
                <a:gd name="connsiteY9" fmla="*/ 842 h 173748"/>
                <a:gd name="connsiteX10" fmla="*/ 381996 w 489884"/>
                <a:gd name="connsiteY10" fmla="*/ 74530 h 173748"/>
                <a:gd name="connsiteX11" fmla="*/ 455684 w 489884"/>
                <a:gd name="connsiteY11" fmla="*/ 4191 h 173748"/>
                <a:gd name="connsiteX12" fmla="*/ 298259 w 489884"/>
                <a:gd name="connsiteY12" fmla="*/ 138169 h 173748"/>
                <a:gd name="connsiteX13" fmla="*/ 181029 w 489884"/>
                <a:gd name="connsiteY13" fmla="*/ 124772 h 173748"/>
                <a:gd name="connsiteX14" fmla="*/ 158 w 489884"/>
                <a:gd name="connsiteY14" fmla="*/ 118073 h 17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9884" h="173748">
                  <a:moveTo>
                    <a:pt x="158" y="118073"/>
                  </a:moveTo>
                  <a:cubicBezTo>
                    <a:pt x="5740" y="110257"/>
                    <a:pt x="188286" y="76763"/>
                    <a:pt x="214523" y="77879"/>
                  </a:cubicBezTo>
                  <a:cubicBezTo>
                    <a:pt x="240760" y="78995"/>
                    <a:pt x="155908" y="114165"/>
                    <a:pt x="157583" y="124772"/>
                  </a:cubicBezTo>
                  <a:cubicBezTo>
                    <a:pt x="159258" y="135379"/>
                    <a:pt x="215082" y="133704"/>
                    <a:pt x="224572" y="141519"/>
                  </a:cubicBezTo>
                  <a:cubicBezTo>
                    <a:pt x="234062" y="149334"/>
                    <a:pt x="207266" y="182271"/>
                    <a:pt x="214523" y="171664"/>
                  </a:cubicBezTo>
                  <a:cubicBezTo>
                    <a:pt x="221780" y="161057"/>
                    <a:pt x="257507" y="86811"/>
                    <a:pt x="268114" y="77879"/>
                  </a:cubicBezTo>
                  <a:cubicBezTo>
                    <a:pt x="278721" y="68947"/>
                    <a:pt x="268673" y="116398"/>
                    <a:pt x="278163" y="118073"/>
                  </a:cubicBezTo>
                  <a:cubicBezTo>
                    <a:pt x="287653" y="119748"/>
                    <a:pt x="318356" y="85137"/>
                    <a:pt x="325055" y="87928"/>
                  </a:cubicBezTo>
                  <a:cubicBezTo>
                    <a:pt x="331754" y="90719"/>
                    <a:pt x="291002" y="149334"/>
                    <a:pt x="318356" y="134820"/>
                  </a:cubicBezTo>
                  <a:cubicBezTo>
                    <a:pt x="345710" y="120306"/>
                    <a:pt x="478571" y="10890"/>
                    <a:pt x="489178" y="842"/>
                  </a:cubicBezTo>
                  <a:cubicBezTo>
                    <a:pt x="499785" y="-9206"/>
                    <a:pt x="387578" y="73972"/>
                    <a:pt x="381996" y="74530"/>
                  </a:cubicBezTo>
                  <a:cubicBezTo>
                    <a:pt x="376414" y="75088"/>
                    <a:pt x="469640" y="-6416"/>
                    <a:pt x="455684" y="4191"/>
                  </a:cubicBezTo>
                  <a:cubicBezTo>
                    <a:pt x="441728" y="14798"/>
                    <a:pt x="344035" y="118072"/>
                    <a:pt x="298259" y="138169"/>
                  </a:cubicBezTo>
                  <a:cubicBezTo>
                    <a:pt x="252483" y="158266"/>
                    <a:pt x="224013" y="128680"/>
                    <a:pt x="181029" y="124772"/>
                  </a:cubicBezTo>
                  <a:cubicBezTo>
                    <a:pt x="138045" y="120864"/>
                    <a:pt x="-5424" y="125889"/>
                    <a:pt x="158" y="118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3" name="フリーフォーム 2192">
              <a:extLst>
                <a:ext uri="{FF2B5EF4-FFF2-40B4-BE49-F238E27FC236}">
                  <a16:creationId xmlns:a16="http://schemas.microsoft.com/office/drawing/2014/main" id="{1AA1744A-4720-AD86-8BFC-4E54EAB05E06}"/>
                </a:ext>
              </a:extLst>
            </p:cNvPr>
            <p:cNvSpPr/>
            <p:nvPr/>
          </p:nvSpPr>
          <p:spPr>
            <a:xfrm>
              <a:off x="3101591" y="10119490"/>
              <a:ext cx="480767" cy="170417"/>
            </a:xfrm>
            <a:custGeom>
              <a:avLst/>
              <a:gdLst>
                <a:gd name="connsiteX0" fmla="*/ 271306 w 480767"/>
                <a:gd name="connsiteY0" fmla="*/ 9248 h 170417"/>
                <a:gd name="connsiteX1" fmla="*/ 127279 w 480767"/>
                <a:gd name="connsiteY1" fmla="*/ 166673 h 170417"/>
                <a:gd name="connsiteX2" fmla="*/ 197618 w 480767"/>
                <a:gd name="connsiteY2" fmla="*/ 123130 h 170417"/>
                <a:gd name="connsiteX3" fmla="*/ 160774 w 480767"/>
                <a:gd name="connsiteY3" fmla="*/ 146576 h 170417"/>
                <a:gd name="connsiteX4" fmla="*/ 43543 w 480767"/>
                <a:gd name="connsiteY4" fmla="*/ 123130 h 170417"/>
                <a:gd name="connsiteX5" fmla="*/ 120580 w 480767"/>
                <a:gd name="connsiteY5" fmla="*/ 139877 h 170417"/>
                <a:gd name="connsiteX6" fmla="*/ 0 w 480767"/>
                <a:gd name="connsiteY6" fmla="*/ 139877 h 170417"/>
                <a:gd name="connsiteX7" fmla="*/ 217714 w 480767"/>
                <a:gd name="connsiteY7" fmla="*/ 139877 h 170417"/>
                <a:gd name="connsiteX8" fmla="*/ 167473 w 480767"/>
                <a:gd name="connsiteY8" fmla="*/ 143226 h 170417"/>
                <a:gd name="connsiteX9" fmla="*/ 368440 w 480767"/>
                <a:gd name="connsiteY9" fmla="*/ 39394 h 170417"/>
                <a:gd name="connsiteX10" fmla="*/ 308150 w 480767"/>
                <a:gd name="connsiteY10" fmla="*/ 72888 h 170417"/>
                <a:gd name="connsiteX11" fmla="*/ 478972 w 480767"/>
                <a:gd name="connsiteY11" fmla="*/ 29345 h 170417"/>
                <a:gd name="connsiteX12" fmla="*/ 401934 w 480767"/>
                <a:gd name="connsiteY12" fmla="*/ 32695 h 170417"/>
                <a:gd name="connsiteX13" fmla="*/ 472273 w 480767"/>
                <a:gd name="connsiteY13" fmla="*/ 19297 h 170417"/>
                <a:gd name="connsiteX14" fmla="*/ 271306 w 480767"/>
                <a:gd name="connsiteY14" fmla="*/ 9248 h 17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767" h="170417">
                  <a:moveTo>
                    <a:pt x="271306" y="9248"/>
                  </a:moveTo>
                  <a:cubicBezTo>
                    <a:pt x="213807" y="33811"/>
                    <a:pt x="139560" y="147693"/>
                    <a:pt x="127279" y="166673"/>
                  </a:cubicBezTo>
                  <a:cubicBezTo>
                    <a:pt x="114998" y="185653"/>
                    <a:pt x="192036" y="126479"/>
                    <a:pt x="197618" y="123130"/>
                  </a:cubicBezTo>
                  <a:cubicBezTo>
                    <a:pt x="203200" y="119781"/>
                    <a:pt x="186453" y="146576"/>
                    <a:pt x="160774" y="146576"/>
                  </a:cubicBezTo>
                  <a:cubicBezTo>
                    <a:pt x="135095" y="146576"/>
                    <a:pt x="50242" y="124247"/>
                    <a:pt x="43543" y="123130"/>
                  </a:cubicBezTo>
                  <a:cubicBezTo>
                    <a:pt x="36844" y="122014"/>
                    <a:pt x="127837" y="137086"/>
                    <a:pt x="120580" y="139877"/>
                  </a:cubicBezTo>
                  <a:cubicBezTo>
                    <a:pt x="113323" y="142668"/>
                    <a:pt x="0" y="139877"/>
                    <a:pt x="0" y="139877"/>
                  </a:cubicBezTo>
                  <a:lnTo>
                    <a:pt x="217714" y="139877"/>
                  </a:lnTo>
                  <a:cubicBezTo>
                    <a:pt x="245626" y="140435"/>
                    <a:pt x="142352" y="159973"/>
                    <a:pt x="167473" y="143226"/>
                  </a:cubicBezTo>
                  <a:cubicBezTo>
                    <a:pt x="192594" y="126479"/>
                    <a:pt x="344994" y="51117"/>
                    <a:pt x="368440" y="39394"/>
                  </a:cubicBezTo>
                  <a:cubicBezTo>
                    <a:pt x="391886" y="27671"/>
                    <a:pt x="289728" y="74563"/>
                    <a:pt x="308150" y="72888"/>
                  </a:cubicBezTo>
                  <a:cubicBezTo>
                    <a:pt x="326572" y="71213"/>
                    <a:pt x="463341" y="36044"/>
                    <a:pt x="478972" y="29345"/>
                  </a:cubicBezTo>
                  <a:cubicBezTo>
                    <a:pt x="494603" y="22646"/>
                    <a:pt x="403050" y="34370"/>
                    <a:pt x="401934" y="32695"/>
                  </a:cubicBezTo>
                  <a:cubicBezTo>
                    <a:pt x="400818" y="31020"/>
                    <a:pt x="492370" y="22088"/>
                    <a:pt x="472273" y="19297"/>
                  </a:cubicBezTo>
                  <a:cubicBezTo>
                    <a:pt x="452176" y="16506"/>
                    <a:pt x="328805" y="-15315"/>
                    <a:pt x="271306" y="9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4" name="フリーフォーム 2193">
              <a:extLst>
                <a:ext uri="{FF2B5EF4-FFF2-40B4-BE49-F238E27FC236}">
                  <a16:creationId xmlns:a16="http://schemas.microsoft.com/office/drawing/2014/main" id="{5D14BEFF-49EB-68B0-FAEE-1B5C4E269D3F}"/>
                </a:ext>
              </a:extLst>
            </p:cNvPr>
            <p:cNvSpPr/>
            <p:nvPr/>
          </p:nvSpPr>
          <p:spPr>
            <a:xfrm>
              <a:off x="4186669" y="9079160"/>
              <a:ext cx="811956" cy="1165070"/>
            </a:xfrm>
            <a:custGeom>
              <a:avLst/>
              <a:gdLst>
                <a:gd name="connsiteX0" fmla="*/ 91941 w 811956"/>
                <a:gd name="connsiteY0" fmla="*/ 128408 h 1165070"/>
                <a:gd name="connsiteX1" fmla="*/ 292424 w 811956"/>
                <a:gd name="connsiteY1" fmla="*/ 103959 h 1165070"/>
                <a:gd name="connsiteX2" fmla="*/ 199517 w 811956"/>
                <a:gd name="connsiteY2" fmla="*/ 152857 h 1165070"/>
                <a:gd name="connsiteX3" fmla="*/ 326653 w 811956"/>
                <a:gd name="connsiteY3" fmla="*/ 45281 h 1165070"/>
                <a:gd name="connsiteX4" fmla="*/ 253305 w 811956"/>
                <a:gd name="connsiteY4" fmla="*/ 59950 h 1165070"/>
                <a:gd name="connsiteX5" fmla="*/ 419560 w 811956"/>
                <a:gd name="connsiteY5" fmla="*/ 1272 h 1165070"/>
                <a:gd name="connsiteX6" fmla="*/ 380441 w 811956"/>
                <a:gd name="connsiteY6" fmla="*/ 20831 h 1165070"/>
                <a:gd name="connsiteX7" fmla="*/ 497797 w 811956"/>
                <a:gd name="connsiteY7" fmla="*/ 35501 h 1165070"/>
                <a:gd name="connsiteX8" fmla="*/ 502687 w 811956"/>
                <a:gd name="connsiteY8" fmla="*/ 99069 h 1165070"/>
                <a:gd name="connsiteX9" fmla="*/ 610264 w 811956"/>
                <a:gd name="connsiteY9" fmla="*/ 128408 h 1165070"/>
                <a:gd name="connsiteX10" fmla="*/ 639603 w 811956"/>
                <a:gd name="connsiteY10" fmla="*/ 108849 h 1165070"/>
                <a:gd name="connsiteX11" fmla="*/ 473348 w 811956"/>
                <a:gd name="connsiteY11" fmla="*/ 187086 h 1165070"/>
                <a:gd name="connsiteX12" fmla="*/ 590704 w 811956"/>
                <a:gd name="connsiteY12" fmla="*/ 187086 h 1165070"/>
                <a:gd name="connsiteX13" fmla="*/ 610264 w 811956"/>
                <a:gd name="connsiteY13" fmla="*/ 279993 h 1165070"/>
                <a:gd name="connsiteX14" fmla="*/ 590704 w 811956"/>
                <a:gd name="connsiteY14" fmla="*/ 358230 h 1165070"/>
                <a:gd name="connsiteX15" fmla="*/ 624933 w 811956"/>
                <a:gd name="connsiteY15" fmla="*/ 397349 h 1165070"/>
                <a:gd name="connsiteX16" fmla="*/ 546696 w 811956"/>
                <a:gd name="connsiteY16" fmla="*/ 397349 h 1165070"/>
                <a:gd name="connsiteX17" fmla="*/ 624933 w 811956"/>
                <a:gd name="connsiteY17" fmla="*/ 416908 h 1165070"/>
                <a:gd name="connsiteX18" fmla="*/ 624933 w 811956"/>
                <a:gd name="connsiteY18" fmla="*/ 504926 h 1165070"/>
                <a:gd name="connsiteX19" fmla="*/ 634713 w 811956"/>
                <a:gd name="connsiteY19" fmla="*/ 421798 h 1165070"/>
                <a:gd name="connsiteX20" fmla="*/ 615153 w 811956"/>
                <a:gd name="connsiteY20" fmla="*/ 539154 h 1165070"/>
                <a:gd name="connsiteX21" fmla="*/ 624933 w 811956"/>
                <a:gd name="connsiteY21" fmla="*/ 583163 h 1165070"/>
                <a:gd name="connsiteX22" fmla="*/ 595594 w 811956"/>
                <a:gd name="connsiteY22" fmla="*/ 539154 h 1165070"/>
                <a:gd name="connsiteX23" fmla="*/ 659162 w 811956"/>
                <a:gd name="connsiteY23" fmla="*/ 617392 h 1165070"/>
                <a:gd name="connsiteX24" fmla="*/ 624933 w 811956"/>
                <a:gd name="connsiteY24" fmla="*/ 592943 h 1165070"/>
                <a:gd name="connsiteX25" fmla="*/ 659162 w 811956"/>
                <a:gd name="connsiteY25" fmla="*/ 676070 h 1165070"/>
                <a:gd name="connsiteX26" fmla="*/ 634713 w 811956"/>
                <a:gd name="connsiteY26" fmla="*/ 710299 h 1165070"/>
                <a:gd name="connsiteX27" fmla="*/ 664052 w 811956"/>
                <a:gd name="connsiteY27" fmla="*/ 764087 h 1165070"/>
                <a:gd name="connsiteX28" fmla="*/ 644492 w 811956"/>
                <a:gd name="connsiteY28" fmla="*/ 832545 h 1165070"/>
                <a:gd name="connsiteX29" fmla="*/ 810747 w 811956"/>
                <a:gd name="connsiteY29" fmla="*/ 954791 h 1165070"/>
                <a:gd name="connsiteX30" fmla="*/ 717840 w 811956"/>
                <a:gd name="connsiteY30" fmla="*/ 940121 h 1165070"/>
                <a:gd name="connsiteX31" fmla="*/ 683611 w 811956"/>
                <a:gd name="connsiteY31" fmla="*/ 749418 h 1165070"/>
                <a:gd name="connsiteX32" fmla="*/ 688501 w 811956"/>
                <a:gd name="connsiteY32" fmla="*/ 979240 h 1165070"/>
                <a:gd name="connsiteX33" fmla="*/ 292424 w 811956"/>
                <a:gd name="connsiteY33" fmla="*/ 1165054 h 1165070"/>
                <a:gd name="connsiteX34" fmla="*/ 219076 w 811956"/>
                <a:gd name="connsiteY34" fmla="*/ 969460 h 1165070"/>
                <a:gd name="connsiteX35" fmla="*/ 243526 w 811956"/>
                <a:gd name="connsiteY35" fmla="*/ 1018359 h 1165070"/>
                <a:gd name="connsiteX36" fmla="*/ 160398 w 811956"/>
                <a:gd name="connsiteY36" fmla="*/ 901003 h 1165070"/>
                <a:gd name="connsiteX37" fmla="*/ 243526 w 811956"/>
                <a:gd name="connsiteY37" fmla="*/ 925452 h 1165070"/>
                <a:gd name="connsiteX38" fmla="*/ 135949 w 811956"/>
                <a:gd name="connsiteY38" fmla="*/ 793426 h 1165070"/>
                <a:gd name="connsiteX39" fmla="*/ 179958 w 811956"/>
                <a:gd name="connsiteY39" fmla="*/ 842324 h 1165070"/>
                <a:gd name="connsiteX40" fmla="*/ 121280 w 811956"/>
                <a:gd name="connsiteY40" fmla="*/ 764087 h 1165070"/>
                <a:gd name="connsiteX41" fmla="*/ 126170 w 811956"/>
                <a:gd name="connsiteY41" fmla="*/ 724968 h 1165070"/>
                <a:gd name="connsiteX42" fmla="*/ 155509 w 811956"/>
                <a:gd name="connsiteY42" fmla="*/ 715189 h 1165070"/>
                <a:gd name="connsiteX43" fmla="*/ 121280 w 811956"/>
                <a:gd name="connsiteY43" fmla="*/ 622282 h 1165070"/>
                <a:gd name="connsiteX44" fmla="*/ 184848 w 811956"/>
                <a:gd name="connsiteY44" fmla="*/ 622282 h 1165070"/>
                <a:gd name="connsiteX45" fmla="*/ 170178 w 811956"/>
                <a:gd name="connsiteY45" fmla="*/ 607612 h 1165070"/>
                <a:gd name="connsiteX46" fmla="*/ 43042 w 811956"/>
                <a:gd name="connsiteY46" fmla="*/ 519595 h 1165070"/>
                <a:gd name="connsiteX47" fmla="*/ 121280 w 811956"/>
                <a:gd name="connsiteY47" fmla="*/ 573383 h 1165070"/>
                <a:gd name="connsiteX48" fmla="*/ 72381 w 811956"/>
                <a:gd name="connsiteY48" fmla="*/ 490256 h 1165070"/>
                <a:gd name="connsiteX49" fmla="*/ 82161 w 811956"/>
                <a:gd name="connsiteY49" fmla="*/ 368010 h 1165070"/>
                <a:gd name="connsiteX50" fmla="*/ 91941 w 811956"/>
                <a:gd name="connsiteY50" fmla="*/ 460917 h 1165070"/>
                <a:gd name="connsiteX51" fmla="*/ 62602 w 811956"/>
                <a:gd name="connsiteY51" fmla="*/ 363120 h 1165070"/>
                <a:gd name="connsiteX52" fmla="*/ 23483 w 811956"/>
                <a:gd name="connsiteY52" fmla="*/ 270213 h 1165070"/>
                <a:gd name="connsiteX53" fmla="*/ 3924 w 811956"/>
                <a:gd name="connsiteY53" fmla="*/ 201756 h 1165070"/>
                <a:gd name="connsiteX54" fmla="*/ 101720 w 811956"/>
                <a:gd name="connsiteY54" fmla="*/ 294662 h 1165070"/>
                <a:gd name="connsiteX55" fmla="*/ 91941 w 811956"/>
                <a:gd name="connsiteY55" fmla="*/ 226205 h 1165070"/>
                <a:gd name="connsiteX56" fmla="*/ 131059 w 811956"/>
                <a:gd name="connsiteY56" fmla="*/ 201756 h 1165070"/>
                <a:gd name="connsiteX57" fmla="*/ 160398 w 811956"/>
                <a:gd name="connsiteY57" fmla="*/ 226205 h 1165070"/>
                <a:gd name="connsiteX58" fmla="*/ 91941 w 811956"/>
                <a:gd name="connsiteY58" fmla="*/ 128408 h 11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11956" h="1165070">
                  <a:moveTo>
                    <a:pt x="91941" y="128408"/>
                  </a:moveTo>
                  <a:cubicBezTo>
                    <a:pt x="113945" y="108034"/>
                    <a:pt x="274495" y="99884"/>
                    <a:pt x="292424" y="103959"/>
                  </a:cubicBezTo>
                  <a:cubicBezTo>
                    <a:pt x="310353" y="108034"/>
                    <a:pt x="193812" y="162637"/>
                    <a:pt x="199517" y="152857"/>
                  </a:cubicBezTo>
                  <a:cubicBezTo>
                    <a:pt x="205222" y="143077"/>
                    <a:pt x="317688" y="60765"/>
                    <a:pt x="326653" y="45281"/>
                  </a:cubicBezTo>
                  <a:cubicBezTo>
                    <a:pt x="335618" y="29797"/>
                    <a:pt x="237821" y="67285"/>
                    <a:pt x="253305" y="59950"/>
                  </a:cubicBezTo>
                  <a:cubicBezTo>
                    <a:pt x="268789" y="52615"/>
                    <a:pt x="398371" y="7792"/>
                    <a:pt x="419560" y="1272"/>
                  </a:cubicBezTo>
                  <a:cubicBezTo>
                    <a:pt x="440749" y="-5248"/>
                    <a:pt x="367402" y="15126"/>
                    <a:pt x="380441" y="20831"/>
                  </a:cubicBezTo>
                  <a:cubicBezTo>
                    <a:pt x="393481" y="26536"/>
                    <a:pt x="477423" y="22461"/>
                    <a:pt x="497797" y="35501"/>
                  </a:cubicBezTo>
                  <a:cubicBezTo>
                    <a:pt x="518171" y="48541"/>
                    <a:pt x="483942" y="83584"/>
                    <a:pt x="502687" y="99069"/>
                  </a:cubicBezTo>
                  <a:cubicBezTo>
                    <a:pt x="521432" y="114554"/>
                    <a:pt x="587445" y="126778"/>
                    <a:pt x="610264" y="128408"/>
                  </a:cubicBezTo>
                  <a:cubicBezTo>
                    <a:pt x="633083" y="130038"/>
                    <a:pt x="662422" y="99069"/>
                    <a:pt x="639603" y="108849"/>
                  </a:cubicBezTo>
                  <a:cubicBezTo>
                    <a:pt x="616784" y="118629"/>
                    <a:pt x="481498" y="174047"/>
                    <a:pt x="473348" y="187086"/>
                  </a:cubicBezTo>
                  <a:cubicBezTo>
                    <a:pt x="465198" y="200125"/>
                    <a:pt x="567885" y="171602"/>
                    <a:pt x="590704" y="187086"/>
                  </a:cubicBezTo>
                  <a:cubicBezTo>
                    <a:pt x="613523" y="202571"/>
                    <a:pt x="610264" y="251469"/>
                    <a:pt x="610264" y="279993"/>
                  </a:cubicBezTo>
                  <a:cubicBezTo>
                    <a:pt x="610264" y="308517"/>
                    <a:pt x="588259" y="338671"/>
                    <a:pt x="590704" y="358230"/>
                  </a:cubicBezTo>
                  <a:cubicBezTo>
                    <a:pt x="593149" y="377789"/>
                    <a:pt x="632268" y="390829"/>
                    <a:pt x="624933" y="397349"/>
                  </a:cubicBezTo>
                  <a:cubicBezTo>
                    <a:pt x="617598" y="403869"/>
                    <a:pt x="546696" y="394089"/>
                    <a:pt x="546696" y="397349"/>
                  </a:cubicBezTo>
                  <a:cubicBezTo>
                    <a:pt x="546696" y="400609"/>
                    <a:pt x="611894" y="398979"/>
                    <a:pt x="624933" y="416908"/>
                  </a:cubicBezTo>
                  <a:cubicBezTo>
                    <a:pt x="637972" y="434837"/>
                    <a:pt x="623303" y="504111"/>
                    <a:pt x="624933" y="504926"/>
                  </a:cubicBezTo>
                  <a:cubicBezTo>
                    <a:pt x="626563" y="505741"/>
                    <a:pt x="636343" y="416093"/>
                    <a:pt x="634713" y="421798"/>
                  </a:cubicBezTo>
                  <a:cubicBezTo>
                    <a:pt x="633083" y="427503"/>
                    <a:pt x="616783" y="512260"/>
                    <a:pt x="615153" y="539154"/>
                  </a:cubicBezTo>
                  <a:cubicBezTo>
                    <a:pt x="613523" y="566048"/>
                    <a:pt x="628193" y="583163"/>
                    <a:pt x="624933" y="583163"/>
                  </a:cubicBezTo>
                  <a:cubicBezTo>
                    <a:pt x="621673" y="583163"/>
                    <a:pt x="589889" y="533449"/>
                    <a:pt x="595594" y="539154"/>
                  </a:cubicBezTo>
                  <a:cubicBezTo>
                    <a:pt x="601299" y="544859"/>
                    <a:pt x="654272" y="608427"/>
                    <a:pt x="659162" y="617392"/>
                  </a:cubicBezTo>
                  <a:cubicBezTo>
                    <a:pt x="664052" y="626357"/>
                    <a:pt x="624933" y="583163"/>
                    <a:pt x="624933" y="592943"/>
                  </a:cubicBezTo>
                  <a:cubicBezTo>
                    <a:pt x="624933" y="602723"/>
                    <a:pt x="659162" y="676070"/>
                    <a:pt x="659162" y="676070"/>
                  </a:cubicBezTo>
                  <a:cubicBezTo>
                    <a:pt x="660792" y="695629"/>
                    <a:pt x="633898" y="695630"/>
                    <a:pt x="634713" y="710299"/>
                  </a:cubicBezTo>
                  <a:cubicBezTo>
                    <a:pt x="635528" y="724969"/>
                    <a:pt x="662422" y="743713"/>
                    <a:pt x="664052" y="764087"/>
                  </a:cubicBezTo>
                  <a:cubicBezTo>
                    <a:pt x="665682" y="784461"/>
                    <a:pt x="620043" y="800761"/>
                    <a:pt x="644492" y="832545"/>
                  </a:cubicBezTo>
                  <a:cubicBezTo>
                    <a:pt x="668941" y="864329"/>
                    <a:pt x="798522" y="936862"/>
                    <a:pt x="810747" y="954791"/>
                  </a:cubicBezTo>
                  <a:cubicBezTo>
                    <a:pt x="822972" y="972720"/>
                    <a:pt x="739029" y="974350"/>
                    <a:pt x="717840" y="940121"/>
                  </a:cubicBezTo>
                  <a:cubicBezTo>
                    <a:pt x="696651" y="905892"/>
                    <a:pt x="688501" y="742898"/>
                    <a:pt x="683611" y="749418"/>
                  </a:cubicBezTo>
                  <a:cubicBezTo>
                    <a:pt x="678721" y="755938"/>
                    <a:pt x="753699" y="909967"/>
                    <a:pt x="688501" y="979240"/>
                  </a:cubicBezTo>
                  <a:cubicBezTo>
                    <a:pt x="623303" y="1048513"/>
                    <a:pt x="370661" y="1166684"/>
                    <a:pt x="292424" y="1165054"/>
                  </a:cubicBezTo>
                  <a:cubicBezTo>
                    <a:pt x="214187" y="1163424"/>
                    <a:pt x="227226" y="993909"/>
                    <a:pt x="219076" y="969460"/>
                  </a:cubicBezTo>
                  <a:cubicBezTo>
                    <a:pt x="210926" y="945011"/>
                    <a:pt x="253306" y="1029769"/>
                    <a:pt x="243526" y="1018359"/>
                  </a:cubicBezTo>
                  <a:cubicBezTo>
                    <a:pt x="233746" y="1006949"/>
                    <a:pt x="160398" y="916487"/>
                    <a:pt x="160398" y="901003"/>
                  </a:cubicBezTo>
                  <a:cubicBezTo>
                    <a:pt x="160398" y="885519"/>
                    <a:pt x="247601" y="943382"/>
                    <a:pt x="243526" y="925452"/>
                  </a:cubicBezTo>
                  <a:cubicBezTo>
                    <a:pt x="239451" y="907523"/>
                    <a:pt x="146544" y="807281"/>
                    <a:pt x="135949" y="793426"/>
                  </a:cubicBezTo>
                  <a:cubicBezTo>
                    <a:pt x="125354" y="779571"/>
                    <a:pt x="182403" y="847214"/>
                    <a:pt x="179958" y="842324"/>
                  </a:cubicBezTo>
                  <a:cubicBezTo>
                    <a:pt x="177513" y="837434"/>
                    <a:pt x="130245" y="783646"/>
                    <a:pt x="121280" y="764087"/>
                  </a:cubicBezTo>
                  <a:cubicBezTo>
                    <a:pt x="112315" y="744528"/>
                    <a:pt x="120465" y="733118"/>
                    <a:pt x="126170" y="724968"/>
                  </a:cubicBezTo>
                  <a:cubicBezTo>
                    <a:pt x="131875" y="716818"/>
                    <a:pt x="156324" y="732303"/>
                    <a:pt x="155509" y="715189"/>
                  </a:cubicBezTo>
                  <a:cubicBezTo>
                    <a:pt x="154694" y="698075"/>
                    <a:pt x="116390" y="637767"/>
                    <a:pt x="121280" y="622282"/>
                  </a:cubicBezTo>
                  <a:cubicBezTo>
                    <a:pt x="126170" y="606798"/>
                    <a:pt x="176698" y="624727"/>
                    <a:pt x="184848" y="622282"/>
                  </a:cubicBezTo>
                  <a:cubicBezTo>
                    <a:pt x="192998" y="619837"/>
                    <a:pt x="193812" y="624726"/>
                    <a:pt x="170178" y="607612"/>
                  </a:cubicBezTo>
                  <a:cubicBezTo>
                    <a:pt x="146544" y="590498"/>
                    <a:pt x="51192" y="525300"/>
                    <a:pt x="43042" y="519595"/>
                  </a:cubicBezTo>
                  <a:cubicBezTo>
                    <a:pt x="34892" y="513890"/>
                    <a:pt x="116390" y="578273"/>
                    <a:pt x="121280" y="573383"/>
                  </a:cubicBezTo>
                  <a:cubicBezTo>
                    <a:pt x="126170" y="568493"/>
                    <a:pt x="78901" y="524485"/>
                    <a:pt x="72381" y="490256"/>
                  </a:cubicBezTo>
                  <a:cubicBezTo>
                    <a:pt x="65861" y="456027"/>
                    <a:pt x="78901" y="372900"/>
                    <a:pt x="82161" y="368010"/>
                  </a:cubicBezTo>
                  <a:cubicBezTo>
                    <a:pt x="85421" y="363120"/>
                    <a:pt x="95201" y="461732"/>
                    <a:pt x="91941" y="460917"/>
                  </a:cubicBezTo>
                  <a:cubicBezTo>
                    <a:pt x="88681" y="460102"/>
                    <a:pt x="74012" y="394904"/>
                    <a:pt x="62602" y="363120"/>
                  </a:cubicBezTo>
                  <a:cubicBezTo>
                    <a:pt x="51192" y="331336"/>
                    <a:pt x="33263" y="297107"/>
                    <a:pt x="23483" y="270213"/>
                  </a:cubicBezTo>
                  <a:cubicBezTo>
                    <a:pt x="13703" y="243319"/>
                    <a:pt x="-9116" y="197681"/>
                    <a:pt x="3924" y="201756"/>
                  </a:cubicBezTo>
                  <a:cubicBezTo>
                    <a:pt x="16963" y="205831"/>
                    <a:pt x="87051" y="290587"/>
                    <a:pt x="101720" y="294662"/>
                  </a:cubicBezTo>
                  <a:cubicBezTo>
                    <a:pt x="116389" y="298737"/>
                    <a:pt x="87051" y="241689"/>
                    <a:pt x="91941" y="226205"/>
                  </a:cubicBezTo>
                  <a:cubicBezTo>
                    <a:pt x="96831" y="210721"/>
                    <a:pt x="119650" y="201756"/>
                    <a:pt x="131059" y="201756"/>
                  </a:cubicBezTo>
                  <a:cubicBezTo>
                    <a:pt x="142468" y="201756"/>
                    <a:pt x="160398" y="235985"/>
                    <a:pt x="160398" y="226205"/>
                  </a:cubicBezTo>
                  <a:cubicBezTo>
                    <a:pt x="160398" y="216425"/>
                    <a:pt x="69937" y="148782"/>
                    <a:pt x="91941" y="128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5" name="フリーフォーム 2194">
              <a:extLst>
                <a:ext uri="{FF2B5EF4-FFF2-40B4-BE49-F238E27FC236}">
                  <a16:creationId xmlns:a16="http://schemas.microsoft.com/office/drawing/2014/main" id="{A3053875-3A0E-8054-1F11-4BD00DE131C1}"/>
                </a:ext>
              </a:extLst>
            </p:cNvPr>
            <p:cNvSpPr/>
            <p:nvPr/>
          </p:nvSpPr>
          <p:spPr>
            <a:xfrm>
              <a:off x="4256817" y="9980150"/>
              <a:ext cx="1104462" cy="715461"/>
            </a:xfrm>
            <a:custGeom>
              <a:avLst/>
              <a:gdLst>
                <a:gd name="connsiteX0" fmla="*/ 158708 w 1104462"/>
                <a:gd name="connsiteY0" fmla="*/ 244505 h 715461"/>
                <a:gd name="connsiteX1" fmla="*/ 324963 w 1104462"/>
                <a:gd name="connsiteY1" fmla="*/ 215166 h 715461"/>
                <a:gd name="connsiteX2" fmla="*/ 295624 w 1104462"/>
                <a:gd name="connsiteY2" fmla="*/ 190716 h 715461"/>
                <a:gd name="connsiteX3" fmla="*/ 686811 w 1104462"/>
                <a:gd name="connsiteY3" fmla="*/ 58691 h 715461"/>
                <a:gd name="connsiteX4" fmla="*/ 799277 w 1104462"/>
                <a:gd name="connsiteY4" fmla="*/ 48911 h 715461"/>
                <a:gd name="connsiteX5" fmla="*/ 887294 w 1104462"/>
                <a:gd name="connsiteY5" fmla="*/ 13 h 715461"/>
                <a:gd name="connsiteX6" fmla="*/ 877515 w 1104462"/>
                <a:gd name="connsiteY6" fmla="*/ 44021 h 715461"/>
                <a:gd name="connsiteX7" fmla="*/ 960642 w 1104462"/>
                <a:gd name="connsiteY7" fmla="*/ 58691 h 715461"/>
                <a:gd name="connsiteX8" fmla="*/ 906854 w 1104462"/>
                <a:gd name="connsiteY8" fmla="*/ 83140 h 715461"/>
                <a:gd name="connsiteX9" fmla="*/ 1024210 w 1104462"/>
                <a:gd name="connsiteY9" fmla="*/ 107589 h 715461"/>
                <a:gd name="connsiteX10" fmla="*/ 1004650 w 1104462"/>
                <a:gd name="connsiteY10" fmla="*/ 146708 h 715461"/>
                <a:gd name="connsiteX11" fmla="*/ 1102447 w 1104462"/>
                <a:gd name="connsiteY11" fmla="*/ 264064 h 715461"/>
                <a:gd name="connsiteX12" fmla="*/ 1073108 w 1104462"/>
                <a:gd name="connsiteY12" fmla="*/ 371640 h 715461"/>
                <a:gd name="connsiteX13" fmla="*/ 1097557 w 1104462"/>
                <a:gd name="connsiteY13" fmla="*/ 337411 h 715461"/>
                <a:gd name="connsiteX14" fmla="*/ 1058439 w 1104462"/>
                <a:gd name="connsiteY14" fmla="*/ 381420 h 715461"/>
                <a:gd name="connsiteX15" fmla="*/ 1004650 w 1104462"/>
                <a:gd name="connsiteY15" fmla="*/ 386310 h 715461"/>
                <a:gd name="connsiteX16" fmla="*/ 941082 w 1104462"/>
                <a:gd name="connsiteY16" fmla="*/ 454768 h 715461"/>
                <a:gd name="connsiteX17" fmla="*/ 833506 w 1104462"/>
                <a:gd name="connsiteY17" fmla="*/ 488997 h 715461"/>
                <a:gd name="connsiteX18" fmla="*/ 706370 w 1104462"/>
                <a:gd name="connsiteY18" fmla="*/ 606353 h 715461"/>
                <a:gd name="connsiteX19" fmla="*/ 740599 w 1104462"/>
                <a:gd name="connsiteY19" fmla="*/ 586793 h 715461"/>
                <a:gd name="connsiteX20" fmla="*/ 491217 w 1104462"/>
                <a:gd name="connsiteY20" fmla="*/ 709039 h 715461"/>
                <a:gd name="connsiteX21" fmla="*/ 364081 w 1104462"/>
                <a:gd name="connsiteY21" fmla="*/ 694370 h 715461"/>
                <a:gd name="connsiteX22" fmla="*/ 192937 w 1104462"/>
                <a:gd name="connsiteY22" fmla="*/ 660141 h 715461"/>
                <a:gd name="connsiteX23" fmla="*/ 324963 w 1104462"/>
                <a:gd name="connsiteY23" fmla="*/ 674810 h 715461"/>
                <a:gd name="connsiteX24" fmla="*/ 124479 w 1104462"/>
                <a:gd name="connsiteY24" fmla="*/ 640582 h 715461"/>
                <a:gd name="connsiteX25" fmla="*/ 173378 w 1104462"/>
                <a:gd name="connsiteY25" fmla="*/ 679700 h 715461"/>
                <a:gd name="connsiteX26" fmla="*/ 75581 w 1104462"/>
                <a:gd name="connsiteY26" fmla="*/ 640582 h 715461"/>
                <a:gd name="connsiteX27" fmla="*/ 85361 w 1104462"/>
                <a:gd name="connsiteY27" fmla="*/ 655251 h 715461"/>
                <a:gd name="connsiteX28" fmla="*/ 26682 w 1104462"/>
                <a:gd name="connsiteY28" fmla="*/ 616132 h 715461"/>
                <a:gd name="connsiteX29" fmla="*/ 26682 w 1104462"/>
                <a:gd name="connsiteY29" fmla="*/ 488997 h 715461"/>
                <a:gd name="connsiteX30" fmla="*/ 21793 w 1104462"/>
                <a:gd name="connsiteY30" fmla="*/ 586793 h 715461"/>
                <a:gd name="connsiteX31" fmla="*/ 2233 w 1104462"/>
                <a:gd name="connsiteY31" fmla="*/ 469437 h 715461"/>
                <a:gd name="connsiteX32" fmla="*/ 80471 w 1104462"/>
                <a:gd name="connsiteY32" fmla="*/ 347191 h 715461"/>
                <a:gd name="connsiteX33" fmla="*/ 95140 w 1104462"/>
                <a:gd name="connsiteY33" fmla="*/ 376530 h 715461"/>
                <a:gd name="connsiteX34" fmla="*/ 85361 w 1104462"/>
                <a:gd name="connsiteY34" fmla="*/ 249394 h 715461"/>
                <a:gd name="connsiteX35" fmla="*/ 153818 w 1104462"/>
                <a:gd name="connsiteY35" fmla="*/ 308072 h 715461"/>
                <a:gd name="connsiteX36" fmla="*/ 158708 w 1104462"/>
                <a:gd name="connsiteY36" fmla="*/ 244505 h 7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462" h="715461">
                  <a:moveTo>
                    <a:pt x="158708" y="244505"/>
                  </a:moveTo>
                  <a:cubicBezTo>
                    <a:pt x="187232" y="229021"/>
                    <a:pt x="302144" y="224131"/>
                    <a:pt x="324963" y="215166"/>
                  </a:cubicBezTo>
                  <a:cubicBezTo>
                    <a:pt x="347782" y="206201"/>
                    <a:pt x="235316" y="216795"/>
                    <a:pt x="295624" y="190716"/>
                  </a:cubicBezTo>
                  <a:cubicBezTo>
                    <a:pt x="355932" y="164637"/>
                    <a:pt x="602869" y="82325"/>
                    <a:pt x="686811" y="58691"/>
                  </a:cubicBezTo>
                  <a:cubicBezTo>
                    <a:pt x="770753" y="35057"/>
                    <a:pt x="765863" y="58691"/>
                    <a:pt x="799277" y="48911"/>
                  </a:cubicBezTo>
                  <a:cubicBezTo>
                    <a:pt x="832691" y="39131"/>
                    <a:pt x="874255" y="828"/>
                    <a:pt x="887294" y="13"/>
                  </a:cubicBezTo>
                  <a:cubicBezTo>
                    <a:pt x="900333" y="-802"/>
                    <a:pt x="865290" y="34241"/>
                    <a:pt x="877515" y="44021"/>
                  </a:cubicBezTo>
                  <a:cubicBezTo>
                    <a:pt x="889740" y="53801"/>
                    <a:pt x="955752" y="52171"/>
                    <a:pt x="960642" y="58691"/>
                  </a:cubicBezTo>
                  <a:cubicBezTo>
                    <a:pt x="965532" y="65211"/>
                    <a:pt x="896259" y="74990"/>
                    <a:pt x="906854" y="83140"/>
                  </a:cubicBezTo>
                  <a:cubicBezTo>
                    <a:pt x="917449" y="91290"/>
                    <a:pt x="1007911" y="96994"/>
                    <a:pt x="1024210" y="107589"/>
                  </a:cubicBezTo>
                  <a:cubicBezTo>
                    <a:pt x="1040509" y="118184"/>
                    <a:pt x="991611" y="120629"/>
                    <a:pt x="1004650" y="146708"/>
                  </a:cubicBezTo>
                  <a:cubicBezTo>
                    <a:pt x="1017689" y="172787"/>
                    <a:pt x="1091037" y="226575"/>
                    <a:pt x="1102447" y="264064"/>
                  </a:cubicBezTo>
                  <a:cubicBezTo>
                    <a:pt x="1113857" y="301553"/>
                    <a:pt x="1073108" y="371640"/>
                    <a:pt x="1073108" y="371640"/>
                  </a:cubicBezTo>
                  <a:cubicBezTo>
                    <a:pt x="1072293" y="383864"/>
                    <a:pt x="1100002" y="335781"/>
                    <a:pt x="1097557" y="337411"/>
                  </a:cubicBezTo>
                  <a:cubicBezTo>
                    <a:pt x="1095112" y="339041"/>
                    <a:pt x="1073924" y="373270"/>
                    <a:pt x="1058439" y="381420"/>
                  </a:cubicBezTo>
                  <a:cubicBezTo>
                    <a:pt x="1042955" y="389570"/>
                    <a:pt x="1024209" y="374085"/>
                    <a:pt x="1004650" y="386310"/>
                  </a:cubicBezTo>
                  <a:cubicBezTo>
                    <a:pt x="985091" y="398535"/>
                    <a:pt x="969606" y="437654"/>
                    <a:pt x="941082" y="454768"/>
                  </a:cubicBezTo>
                  <a:cubicBezTo>
                    <a:pt x="912558" y="471882"/>
                    <a:pt x="872625" y="463733"/>
                    <a:pt x="833506" y="488997"/>
                  </a:cubicBezTo>
                  <a:cubicBezTo>
                    <a:pt x="794387" y="514261"/>
                    <a:pt x="721854" y="590054"/>
                    <a:pt x="706370" y="606353"/>
                  </a:cubicBezTo>
                  <a:cubicBezTo>
                    <a:pt x="690886" y="622652"/>
                    <a:pt x="776458" y="569679"/>
                    <a:pt x="740599" y="586793"/>
                  </a:cubicBezTo>
                  <a:cubicBezTo>
                    <a:pt x="704740" y="603907"/>
                    <a:pt x="553970" y="691110"/>
                    <a:pt x="491217" y="709039"/>
                  </a:cubicBezTo>
                  <a:cubicBezTo>
                    <a:pt x="428464" y="726968"/>
                    <a:pt x="413794" y="702520"/>
                    <a:pt x="364081" y="694370"/>
                  </a:cubicBezTo>
                  <a:cubicBezTo>
                    <a:pt x="314368" y="686220"/>
                    <a:pt x="199457" y="663401"/>
                    <a:pt x="192937" y="660141"/>
                  </a:cubicBezTo>
                  <a:cubicBezTo>
                    <a:pt x="186417" y="656881"/>
                    <a:pt x="336373" y="678070"/>
                    <a:pt x="324963" y="674810"/>
                  </a:cubicBezTo>
                  <a:cubicBezTo>
                    <a:pt x="313553" y="671550"/>
                    <a:pt x="149743" y="639767"/>
                    <a:pt x="124479" y="640582"/>
                  </a:cubicBezTo>
                  <a:cubicBezTo>
                    <a:pt x="99215" y="641397"/>
                    <a:pt x="181528" y="679700"/>
                    <a:pt x="173378" y="679700"/>
                  </a:cubicBezTo>
                  <a:cubicBezTo>
                    <a:pt x="165228" y="679700"/>
                    <a:pt x="90250" y="644657"/>
                    <a:pt x="75581" y="640582"/>
                  </a:cubicBezTo>
                  <a:cubicBezTo>
                    <a:pt x="60912" y="636507"/>
                    <a:pt x="93511" y="659326"/>
                    <a:pt x="85361" y="655251"/>
                  </a:cubicBezTo>
                  <a:cubicBezTo>
                    <a:pt x="77211" y="651176"/>
                    <a:pt x="36462" y="643841"/>
                    <a:pt x="26682" y="616132"/>
                  </a:cubicBezTo>
                  <a:cubicBezTo>
                    <a:pt x="16902" y="588423"/>
                    <a:pt x="27497" y="493887"/>
                    <a:pt x="26682" y="488997"/>
                  </a:cubicBezTo>
                  <a:cubicBezTo>
                    <a:pt x="25867" y="484107"/>
                    <a:pt x="25868" y="590053"/>
                    <a:pt x="21793" y="586793"/>
                  </a:cubicBezTo>
                  <a:cubicBezTo>
                    <a:pt x="17718" y="583533"/>
                    <a:pt x="-7547" y="509371"/>
                    <a:pt x="2233" y="469437"/>
                  </a:cubicBezTo>
                  <a:cubicBezTo>
                    <a:pt x="12013" y="429503"/>
                    <a:pt x="64987" y="362675"/>
                    <a:pt x="80471" y="347191"/>
                  </a:cubicBezTo>
                  <a:cubicBezTo>
                    <a:pt x="95955" y="331707"/>
                    <a:pt x="94325" y="392829"/>
                    <a:pt x="95140" y="376530"/>
                  </a:cubicBezTo>
                  <a:cubicBezTo>
                    <a:pt x="95955" y="360231"/>
                    <a:pt x="75581" y="260804"/>
                    <a:pt x="85361" y="249394"/>
                  </a:cubicBezTo>
                  <a:cubicBezTo>
                    <a:pt x="95141" y="237984"/>
                    <a:pt x="141594" y="307257"/>
                    <a:pt x="153818" y="308072"/>
                  </a:cubicBezTo>
                  <a:cubicBezTo>
                    <a:pt x="166042" y="308887"/>
                    <a:pt x="130184" y="259989"/>
                    <a:pt x="158708" y="2445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6" name="フリーフォーム 2195">
              <a:extLst>
                <a:ext uri="{FF2B5EF4-FFF2-40B4-BE49-F238E27FC236}">
                  <a16:creationId xmlns:a16="http://schemas.microsoft.com/office/drawing/2014/main" id="{FF86A755-1346-C5B8-4E75-ADF01E0C261D}"/>
                </a:ext>
              </a:extLst>
            </p:cNvPr>
            <p:cNvSpPr/>
            <p:nvPr/>
          </p:nvSpPr>
          <p:spPr>
            <a:xfrm>
              <a:off x="4156871" y="10510614"/>
              <a:ext cx="986425" cy="802957"/>
            </a:xfrm>
            <a:custGeom>
              <a:avLst/>
              <a:gdLst>
                <a:gd name="connsiteX0" fmla="*/ 587067 w 986425"/>
                <a:gd name="connsiteY0" fmla="*/ 63601 h 802957"/>
                <a:gd name="connsiteX1" fmla="*/ 516729 w 986425"/>
                <a:gd name="connsiteY1" fmla="*/ 204278 h 802957"/>
                <a:gd name="connsiteX2" fmla="*/ 575344 w 986425"/>
                <a:gd name="connsiteY2" fmla="*/ 239448 h 802957"/>
                <a:gd name="connsiteX3" fmla="*/ 465929 w 986425"/>
                <a:gd name="connsiteY3" fmla="*/ 305878 h 802957"/>
                <a:gd name="connsiteX4" fmla="*/ 544083 w 986425"/>
                <a:gd name="connsiteY4" fmla="*/ 298063 h 802957"/>
                <a:gd name="connsiteX5" fmla="*/ 270544 w 986425"/>
                <a:gd name="connsiteY5" fmla="*/ 450463 h 802957"/>
                <a:gd name="connsiteX6" fmla="*/ 403406 w 986425"/>
                <a:gd name="connsiteY6" fmla="*/ 415294 h 802957"/>
                <a:gd name="connsiteX7" fmla="*/ 200206 w 986425"/>
                <a:gd name="connsiteY7" fmla="*/ 481724 h 802957"/>
                <a:gd name="connsiteX8" fmla="*/ 90791 w 986425"/>
                <a:gd name="connsiteY8" fmla="*/ 520801 h 802957"/>
                <a:gd name="connsiteX9" fmla="*/ 137683 w 986425"/>
                <a:gd name="connsiteY9" fmla="*/ 559878 h 802957"/>
                <a:gd name="connsiteX10" fmla="*/ 28267 w 986425"/>
                <a:gd name="connsiteY10" fmla="*/ 614586 h 802957"/>
                <a:gd name="connsiteX11" fmla="*/ 71252 w 986425"/>
                <a:gd name="connsiteY11" fmla="*/ 653663 h 802957"/>
                <a:gd name="connsiteX12" fmla="*/ 47806 w 986425"/>
                <a:gd name="connsiteY12" fmla="*/ 716186 h 802957"/>
                <a:gd name="connsiteX13" fmla="*/ 4821 w 986425"/>
                <a:gd name="connsiteY13" fmla="*/ 763078 h 802957"/>
                <a:gd name="connsiteX14" fmla="*/ 94698 w 986425"/>
                <a:gd name="connsiteY14" fmla="*/ 763078 h 802957"/>
                <a:gd name="connsiteX15" fmla="*/ 914 w 986425"/>
                <a:gd name="connsiteY15" fmla="*/ 786524 h 802957"/>
                <a:gd name="connsiteX16" fmla="*/ 165037 w 986425"/>
                <a:gd name="connsiteY16" fmla="*/ 770894 h 802957"/>
                <a:gd name="connsiteX17" fmla="*/ 290083 w 986425"/>
                <a:gd name="connsiteY17" fmla="*/ 802155 h 802957"/>
                <a:gd name="connsiteX18" fmla="*/ 395591 w 986425"/>
                <a:gd name="connsiteY18" fmla="*/ 731817 h 802957"/>
                <a:gd name="connsiteX19" fmla="*/ 352606 w 986425"/>
                <a:gd name="connsiteY19" fmla="*/ 766986 h 802957"/>
                <a:gd name="connsiteX20" fmla="*/ 602698 w 986425"/>
                <a:gd name="connsiteY20" fmla="*/ 602863 h 802957"/>
                <a:gd name="connsiteX21" fmla="*/ 708206 w 986425"/>
                <a:gd name="connsiteY21" fmla="*/ 532524 h 802957"/>
                <a:gd name="connsiteX22" fmla="*/ 716021 w 986425"/>
                <a:gd name="connsiteY22" fmla="*/ 583324 h 802957"/>
                <a:gd name="connsiteX23" fmla="*/ 747283 w 986425"/>
                <a:gd name="connsiteY23" fmla="*/ 536432 h 802957"/>
                <a:gd name="connsiteX24" fmla="*/ 739467 w 986425"/>
                <a:gd name="connsiteY24" fmla="*/ 638032 h 802957"/>
                <a:gd name="connsiteX25" fmla="*/ 844975 w 986425"/>
                <a:gd name="connsiteY25" fmla="*/ 485632 h 802957"/>
                <a:gd name="connsiteX26" fmla="*/ 985652 w 986425"/>
                <a:gd name="connsiteY26" fmla="*/ 294155 h 802957"/>
                <a:gd name="connsiteX27" fmla="*/ 778544 w 986425"/>
                <a:gd name="connsiteY27" fmla="*/ 12801 h 802957"/>
                <a:gd name="connsiteX28" fmla="*/ 587067 w 986425"/>
                <a:gd name="connsiteY28" fmla="*/ 63601 h 80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6425" h="802957">
                  <a:moveTo>
                    <a:pt x="587067" y="63601"/>
                  </a:moveTo>
                  <a:cubicBezTo>
                    <a:pt x="543431" y="95514"/>
                    <a:pt x="518683" y="174970"/>
                    <a:pt x="516729" y="204278"/>
                  </a:cubicBezTo>
                  <a:cubicBezTo>
                    <a:pt x="514775" y="233586"/>
                    <a:pt x="583811" y="222515"/>
                    <a:pt x="575344" y="239448"/>
                  </a:cubicBezTo>
                  <a:cubicBezTo>
                    <a:pt x="566877" y="256381"/>
                    <a:pt x="471139" y="296109"/>
                    <a:pt x="465929" y="305878"/>
                  </a:cubicBezTo>
                  <a:cubicBezTo>
                    <a:pt x="460719" y="315647"/>
                    <a:pt x="576647" y="273965"/>
                    <a:pt x="544083" y="298063"/>
                  </a:cubicBezTo>
                  <a:cubicBezTo>
                    <a:pt x="511519" y="322161"/>
                    <a:pt x="293990" y="430925"/>
                    <a:pt x="270544" y="450463"/>
                  </a:cubicBezTo>
                  <a:cubicBezTo>
                    <a:pt x="247098" y="470001"/>
                    <a:pt x="415129" y="410084"/>
                    <a:pt x="403406" y="415294"/>
                  </a:cubicBezTo>
                  <a:cubicBezTo>
                    <a:pt x="391683" y="420504"/>
                    <a:pt x="252308" y="464140"/>
                    <a:pt x="200206" y="481724"/>
                  </a:cubicBezTo>
                  <a:cubicBezTo>
                    <a:pt x="148103" y="499309"/>
                    <a:pt x="101211" y="507775"/>
                    <a:pt x="90791" y="520801"/>
                  </a:cubicBezTo>
                  <a:cubicBezTo>
                    <a:pt x="80370" y="533827"/>
                    <a:pt x="148104" y="544247"/>
                    <a:pt x="137683" y="559878"/>
                  </a:cubicBezTo>
                  <a:cubicBezTo>
                    <a:pt x="127262" y="575509"/>
                    <a:pt x="39339" y="598955"/>
                    <a:pt x="28267" y="614586"/>
                  </a:cubicBezTo>
                  <a:cubicBezTo>
                    <a:pt x="17195" y="630217"/>
                    <a:pt x="67996" y="636730"/>
                    <a:pt x="71252" y="653663"/>
                  </a:cubicBezTo>
                  <a:cubicBezTo>
                    <a:pt x="74508" y="670596"/>
                    <a:pt x="58878" y="697950"/>
                    <a:pt x="47806" y="716186"/>
                  </a:cubicBezTo>
                  <a:cubicBezTo>
                    <a:pt x="36734" y="734422"/>
                    <a:pt x="-2994" y="755263"/>
                    <a:pt x="4821" y="763078"/>
                  </a:cubicBezTo>
                  <a:cubicBezTo>
                    <a:pt x="12636" y="770893"/>
                    <a:pt x="95349" y="759170"/>
                    <a:pt x="94698" y="763078"/>
                  </a:cubicBezTo>
                  <a:cubicBezTo>
                    <a:pt x="94047" y="766986"/>
                    <a:pt x="-10809" y="785221"/>
                    <a:pt x="914" y="786524"/>
                  </a:cubicBezTo>
                  <a:cubicBezTo>
                    <a:pt x="12637" y="787827"/>
                    <a:pt x="116842" y="768289"/>
                    <a:pt x="165037" y="770894"/>
                  </a:cubicBezTo>
                  <a:cubicBezTo>
                    <a:pt x="213232" y="773499"/>
                    <a:pt x="251657" y="808668"/>
                    <a:pt x="290083" y="802155"/>
                  </a:cubicBezTo>
                  <a:cubicBezTo>
                    <a:pt x="328509" y="795642"/>
                    <a:pt x="385171" y="737678"/>
                    <a:pt x="395591" y="731817"/>
                  </a:cubicBezTo>
                  <a:cubicBezTo>
                    <a:pt x="406011" y="725956"/>
                    <a:pt x="318088" y="788478"/>
                    <a:pt x="352606" y="766986"/>
                  </a:cubicBezTo>
                  <a:cubicBezTo>
                    <a:pt x="387124" y="745494"/>
                    <a:pt x="602698" y="602863"/>
                    <a:pt x="602698" y="602863"/>
                  </a:cubicBezTo>
                  <a:cubicBezTo>
                    <a:pt x="661965" y="563786"/>
                    <a:pt x="689319" y="535781"/>
                    <a:pt x="708206" y="532524"/>
                  </a:cubicBezTo>
                  <a:cubicBezTo>
                    <a:pt x="727093" y="529267"/>
                    <a:pt x="709508" y="582673"/>
                    <a:pt x="716021" y="583324"/>
                  </a:cubicBezTo>
                  <a:cubicBezTo>
                    <a:pt x="722534" y="583975"/>
                    <a:pt x="743375" y="527314"/>
                    <a:pt x="747283" y="536432"/>
                  </a:cubicBezTo>
                  <a:cubicBezTo>
                    <a:pt x="751191" y="545550"/>
                    <a:pt x="723185" y="646499"/>
                    <a:pt x="739467" y="638032"/>
                  </a:cubicBezTo>
                  <a:cubicBezTo>
                    <a:pt x="755749" y="629565"/>
                    <a:pt x="803944" y="542945"/>
                    <a:pt x="844975" y="485632"/>
                  </a:cubicBezTo>
                  <a:cubicBezTo>
                    <a:pt x="886006" y="428319"/>
                    <a:pt x="996724" y="372960"/>
                    <a:pt x="985652" y="294155"/>
                  </a:cubicBezTo>
                  <a:cubicBezTo>
                    <a:pt x="974580" y="215350"/>
                    <a:pt x="845626" y="51227"/>
                    <a:pt x="778544" y="12801"/>
                  </a:cubicBezTo>
                  <a:cubicBezTo>
                    <a:pt x="711462" y="-25625"/>
                    <a:pt x="630703" y="31688"/>
                    <a:pt x="587067" y="636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7" name="フリーフォーム 2196">
              <a:extLst>
                <a:ext uri="{FF2B5EF4-FFF2-40B4-BE49-F238E27FC236}">
                  <a16:creationId xmlns:a16="http://schemas.microsoft.com/office/drawing/2014/main" id="{AE45094A-17C0-A244-E372-6E020E4FE219}"/>
                </a:ext>
              </a:extLst>
            </p:cNvPr>
            <p:cNvSpPr/>
            <p:nvPr/>
          </p:nvSpPr>
          <p:spPr>
            <a:xfrm>
              <a:off x="4875023" y="10811176"/>
              <a:ext cx="524415" cy="1225360"/>
            </a:xfrm>
            <a:custGeom>
              <a:avLst/>
              <a:gdLst>
                <a:gd name="connsiteX0" fmla="*/ 49402 w 524415"/>
                <a:gd name="connsiteY0" fmla="*/ 183849 h 1225360"/>
                <a:gd name="connsiteX1" fmla="*/ 1777 w 524415"/>
                <a:gd name="connsiteY1" fmla="*/ 348949 h 1225360"/>
                <a:gd name="connsiteX2" fmla="*/ 17652 w 524415"/>
                <a:gd name="connsiteY2" fmla="*/ 329899 h 1225360"/>
                <a:gd name="connsiteX3" fmla="*/ 87502 w 524415"/>
                <a:gd name="connsiteY3" fmla="*/ 393399 h 1225360"/>
                <a:gd name="connsiteX4" fmla="*/ 49402 w 524415"/>
                <a:gd name="connsiteY4" fmla="*/ 380699 h 1225360"/>
                <a:gd name="connsiteX5" fmla="*/ 116077 w 524415"/>
                <a:gd name="connsiteY5" fmla="*/ 491824 h 1225360"/>
                <a:gd name="connsiteX6" fmla="*/ 100202 w 524415"/>
                <a:gd name="connsiteY6" fmla="*/ 434674 h 1225360"/>
                <a:gd name="connsiteX7" fmla="*/ 147827 w 524415"/>
                <a:gd name="connsiteY7" fmla="*/ 539449 h 1225360"/>
                <a:gd name="connsiteX8" fmla="*/ 144652 w 524415"/>
                <a:gd name="connsiteY8" fmla="*/ 606124 h 1225360"/>
                <a:gd name="connsiteX9" fmla="*/ 157352 w 524415"/>
                <a:gd name="connsiteY9" fmla="*/ 545799 h 1225360"/>
                <a:gd name="connsiteX10" fmla="*/ 182752 w 524415"/>
                <a:gd name="connsiteY10" fmla="*/ 675974 h 1225360"/>
                <a:gd name="connsiteX11" fmla="*/ 198627 w 524415"/>
                <a:gd name="connsiteY11" fmla="*/ 698199 h 1225360"/>
                <a:gd name="connsiteX12" fmla="*/ 119252 w 524415"/>
                <a:gd name="connsiteY12" fmla="*/ 714074 h 1225360"/>
                <a:gd name="connsiteX13" fmla="*/ 154177 w 524415"/>
                <a:gd name="connsiteY13" fmla="*/ 729949 h 1225360"/>
                <a:gd name="connsiteX14" fmla="*/ 192277 w 524415"/>
                <a:gd name="connsiteY14" fmla="*/ 761699 h 1225360"/>
                <a:gd name="connsiteX15" fmla="*/ 192277 w 524415"/>
                <a:gd name="connsiteY15" fmla="*/ 736299 h 1225360"/>
                <a:gd name="connsiteX16" fmla="*/ 227202 w 524415"/>
                <a:gd name="connsiteY16" fmla="*/ 834724 h 1225360"/>
                <a:gd name="connsiteX17" fmla="*/ 274827 w 524415"/>
                <a:gd name="connsiteY17" fmla="*/ 783924 h 1225360"/>
                <a:gd name="connsiteX18" fmla="*/ 278002 w 524415"/>
                <a:gd name="connsiteY18" fmla="*/ 860124 h 1225360"/>
                <a:gd name="connsiteX19" fmla="*/ 322452 w 524415"/>
                <a:gd name="connsiteY19" fmla="*/ 1031574 h 1225360"/>
                <a:gd name="connsiteX20" fmla="*/ 360552 w 524415"/>
                <a:gd name="connsiteY20" fmla="*/ 1101424 h 1225360"/>
                <a:gd name="connsiteX21" fmla="*/ 335152 w 524415"/>
                <a:gd name="connsiteY21" fmla="*/ 1091899 h 1225360"/>
                <a:gd name="connsiteX22" fmla="*/ 328802 w 524415"/>
                <a:gd name="connsiteY22" fmla="*/ 1136349 h 1225360"/>
                <a:gd name="connsiteX23" fmla="*/ 338327 w 524415"/>
                <a:gd name="connsiteY23" fmla="*/ 1183974 h 1225360"/>
                <a:gd name="connsiteX24" fmla="*/ 351027 w 524415"/>
                <a:gd name="connsiteY24" fmla="*/ 1225249 h 1225360"/>
                <a:gd name="connsiteX25" fmla="*/ 363727 w 524415"/>
                <a:gd name="connsiteY25" fmla="*/ 1171274 h 1225360"/>
                <a:gd name="connsiteX26" fmla="*/ 376427 w 524415"/>
                <a:gd name="connsiteY26" fmla="*/ 1091899 h 1225360"/>
                <a:gd name="connsiteX27" fmla="*/ 360552 w 524415"/>
                <a:gd name="connsiteY27" fmla="*/ 974424 h 1225360"/>
                <a:gd name="connsiteX28" fmla="*/ 351027 w 524415"/>
                <a:gd name="connsiteY28" fmla="*/ 1006174 h 1225360"/>
                <a:gd name="connsiteX29" fmla="*/ 312927 w 524415"/>
                <a:gd name="connsiteY29" fmla="*/ 799799 h 1225360"/>
                <a:gd name="connsiteX30" fmla="*/ 436752 w 524415"/>
                <a:gd name="connsiteY30" fmla="*/ 888699 h 1225360"/>
                <a:gd name="connsiteX31" fmla="*/ 449452 w 524415"/>
                <a:gd name="connsiteY31" fmla="*/ 815674 h 1225360"/>
                <a:gd name="connsiteX32" fmla="*/ 509777 w 524415"/>
                <a:gd name="connsiteY32" fmla="*/ 879174 h 1225360"/>
                <a:gd name="connsiteX33" fmla="*/ 405002 w 524415"/>
                <a:gd name="connsiteY33" fmla="*/ 552149 h 1225360"/>
                <a:gd name="connsiteX34" fmla="*/ 512952 w 524415"/>
                <a:gd name="connsiteY34" fmla="*/ 853774 h 1225360"/>
                <a:gd name="connsiteX35" fmla="*/ 506602 w 524415"/>
                <a:gd name="connsiteY35" fmla="*/ 736299 h 1225360"/>
                <a:gd name="connsiteX36" fmla="*/ 382777 w 524415"/>
                <a:gd name="connsiteY36" fmla="*/ 456899 h 1225360"/>
                <a:gd name="connsiteX37" fmla="*/ 382777 w 524415"/>
                <a:gd name="connsiteY37" fmla="*/ 520399 h 1225360"/>
                <a:gd name="connsiteX38" fmla="*/ 335152 w 524415"/>
                <a:gd name="connsiteY38" fmla="*/ 279099 h 1225360"/>
                <a:gd name="connsiteX39" fmla="*/ 252602 w 524415"/>
                <a:gd name="connsiteY39" fmla="*/ 75899 h 1225360"/>
                <a:gd name="connsiteX40" fmla="*/ 208152 w 524415"/>
                <a:gd name="connsiteY40" fmla="*/ 2874 h 1225360"/>
                <a:gd name="connsiteX41" fmla="*/ 49402 w 524415"/>
                <a:gd name="connsiteY41" fmla="*/ 183849 h 122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415" h="1225360">
                  <a:moveTo>
                    <a:pt x="49402" y="183849"/>
                  </a:moveTo>
                  <a:cubicBezTo>
                    <a:pt x="15006" y="241528"/>
                    <a:pt x="1777" y="348949"/>
                    <a:pt x="1777" y="348949"/>
                  </a:cubicBezTo>
                  <a:cubicBezTo>
                    <a:pt x="-3515" y="373291"/>
                    <a:pt x="3365" y="322491"/>
                    <a:pt x="17652" y="329899"/>
                  </a:cubicBezTo>
                  <a:cubicBezTo>
                    <a:pt x="31939" y="337307"/>
                    <a:pt x="82210" y="384932"/>
                    <a:pt x="87502" y="393399"/>
                  </a:cubicBezTo>
                  <a:cubicBezTo>
                    <a:pt x="92794" y="401866"/>
                    <a:pt x="44639" y="364295"/>
                    <a:pt x="49402" y="380699"/>
                  </a:cubicBezTo>
                  <a:cubicBezTo>
                    <a:pt x="54165" y="397103"/>
                    <a:pt x="107610" y="482828"/>
                    <a:pt x="116077" y="491824"/>
                  </a:cubicBezTo>
                  <a:cubicBezTo>
                    <a:pt x="124544" y="500820"/>
                    <a:pt x="94910" y="426737"/>
                    <a:pt x="100202" y="434674"/>
                  </a:cubicBezTo>
                  <a:cubicBezTo>
                    <a:pt x="105494" y="442611"/>
                    <a:pt x="140419" y="510874"/>
                    <a:pt x="147827" y="539449"/>
                  </a:cubicBezTo>
                  <a:cubicBezTo>
                    <a:pt x="155235" y="568024"/>
                    <a:pt x="143064" y="605066"/>
                    <a:pt x="144652" y="606124"/>
                  </a:cubicBezTo>
                  <a:cubicBezTo>
                    <a:pt x="146240" y="607182"/>
                    <a:pt x="151002" y="534157"/>
                    <a:pt x="157352" y="545799"/>
                  </a:cubicBezTo>
                  <a:cubicBezTo>
                    <a:pt x="163702" y="557441"/>
                    <a:pt x="175873" y="650574"/>
                    <a:pt x="182752" y="675974"/>
                  </a:cubicBezTo>
                  <a:cubicBezTo>
                    <a:pt x="189631" y="701374"/>
                    <a:pt x="209210" y="691849"/>
                    <a:pt x="198627" y="698199"/>
                  </a:cubicBezTo>
                  <a:cubicBezTo>
                    <a:pt x="188044" y="704549"/>
                    <a:pt x="126660" y="708782"/>
                    <a:pt x="119252" y="714074"/>
                  </a:cubicBezTo>
                  <a:cubicBezTo>
                    <a:pt x="111844" y="719366"/>
                    <a:pt x="142006" y="722012"/>
                    <a:pt x="154177" y="729949"/>
                  </a:cubicBezTo>
                  <a:cubicBezTo>
                    <a:pt x="166348" y="737886"/>
                    <a:pt x="185927" y="760641"/>
                    <a:pt x="192277" y="761699"/>
                  </a:cubicBezTo>
                  <a:cubicBezTo>
                    <a:pt x="198627" y="762757"/>
                    <a:pt x="186456" y="724128"/>
                    <a:pt x="192277" y="736299"/>
                  </a:cubicBezTo>
                  <a:cubicBezTo>
                    <a:pt x="198098" y="748470"/>
                    <a:pt x="213444" y="826787"/>
                    <a:pt x="227202" y="834724"/>
                  </a:cubicBezTo>
                  <a:cubicBezTo>
                    <a:pt x="240960" y="842662"/>
                    <a:pt x="266360" y="779691"/>
                    <a:pt x="274827" y="783924"/>
                  </a:cubicBezTo>
                  <a:cubicBezTo>
                    <a:pt x="283294" y="788157"/>
                    <a:pt x="270065" y="818849"/>
                    <a:pt x="278002" y="860124"/>
                  </a:cubicBezTo>
                  <a:cubicBezTo>
                    <a:pt x="285939" y="901399"/>
                    <a:pt x="308694" y="991357"/>
                    <a:pt x="322452" y="1031574"/>
                  </a:cubicBezTo>
                  <a:cubicBezTo>
                    <a:pt x="336210" y="1071791"/>
                    <a:pt x="358435" y="1091370"/>
                    <a:pt x="360552" y="1101424"/>
                  </a:cubicBezTo>
                  <a:cubicBezTo>
                    <a:pt x="362669" y="1111478"/>
                    <a:pt x="340444" y="1086078"/>
                    <a:pt x="335152" y="1091899"/>
                  </a:cubicBezTo>
                  <a:cubicBezTo>
                    <a:pt x="329860" y="1097720"/>
                    <a:pt x="328273" y="1121003"/>
                    <a:pt x="328802" y="1136349"/>
                  </a:cubicBezTo>
                  <a:cubicBezTo>
                    <a:pt x="329331" y="1151695"/>
                    <a:pt x="334623" y="1169157"/>
                    <a:pt x="338327" y="1183974"/>
                  </a:cubicBezTo>
                  <a:cubicBezTo>
                    <a:pt x="342031" y="1198791"/>
                    <a:pt x="346794" y="1227366"/>
                    <a:pt x="351027" y="1225249"/>
                  </a:cubicBezTo>
                  <a:cubicBezTo>
                    <a:pt x="355260" y="1223132"/>
                    <a:pt x="359494" y="1193499"/>
                    <a:pt x="363727" y="1171274"/>
                  </a:cubicBezTo>
                  <a:cubicBezTo>
                    <a:pt x="367960" y="1149049"/>
                    <a:pt x="376956" y="1124707"/>
                    <a:pt x="376427" y="1091899"/>
                  </a:cubicBezTo>
                  <a:cubicBezTo>
                    <a:pt x="375898" y="1059091"/>
                    <a:pt x="364785" y="988711"/>
                    <a:pt x="360552" y="974424"/>
                  </a:cubicBezTo>
                  <a:cubicBezTo>
                    <a:pt x="356319" y="960137"/>
                    <a:pt x="358964" y="1035278"/>
                    <a:pt x="351027" y="1006174"/>
                  </a:cubicBezTo>
                  <a:cubicBezTo>
                    <a:pt x="343090" y="977070"/>
                    <a:pt x="298640" y="819378"/>
                    <a:pt x="312927" y="799799"/>
                  </a:cubicBezTo>
                  <a:cubicBezTo>
                    <a:pt x="327214" y="780220"/>
                    <a:pt x="413998" y="886053"/>
                    <a:pt x="436752" y="888699"/>
                  </a:cubicBezTo>
                  <a:cubicBezTo>
                    <a:pt x="459506" y="891345"/>
                    <a:pt x="437281" y="817261"/>
                    <a:pt x="449452" y="815674"/>
                  </a:cubicBezTo>
                  <a:cubicBezTo>
                    <a:pt x="461623" y="814087"/>
                    <a:pt x="517185" y="923095"/>
                    <a:pt x="509777" y="879174"/>
                  </a:cubicBezTo>
                  <a:cubicBezTo>
                    <a:pt x="502369" y="835253"/>
                    <a:pt x="404473" y="556382"/>
                    <a:pt x="405002" y="552149"/>
                  </a:cubicBezTo>
                  <a:cubicBezTo>
                    <a:pt x="405531" y="547916"/>
                    <a:pt x="496019" y="823082"/>
                    <a:pt x="512952" y="853774"/>
                  </a:cubicBezTo>
                  <a:cubicBezTo>
                    <a:pt x="529885" y="884466"/>
                    <a:pt x="528298" y="802445"/>
                    <a:pt x="506602" y="736299"/>
                  </a:cubicBezTo>
                  <a:cubicBezTo>
                    <a:pt x="484906" y="670153"/>
                    <a:pt x="403414" y="492882"/>
                    <a:pt x="382777" y="456899"/>
                  </a:cubicBezTo>
                  <a:cubicBezTo>
                    <a:pt x="362140" y="420916"/>
                    <a:pt x="390714" y="550032"/>
                    <a:pt x="382777" y="520399"/>
                  </a:cubicBezTo>
                  <a:cubicBezTo>
                    <a:pt x="374840" y="490766"/>
                    <a:pt x="356848" y="353182"/>
                    <a:pt x="335152" y="279099"/>
                  </a:cubicBezTo>
                  <a:cubicBezTo>
                    <a:pt x="313456" y="205016"/>
                    <a:pt x="273769" y="121936"/>
                    <a:pt x="252602" y="75899"/>
                  </a:cubicBezTo>
                  <a:cubicBezTo>
                    <a:pt x="231435" y="29862"/>
                    <a:pt x="240960" y="-11414"/>
                    <a:pt x="208152" y="2874"/>
                  </a:cubicBezTo>
                  <a:cubicBezTo>
                    <a:pt x="175344" y="17161"/>
                    <a:pt x="83798" y="126170"/>
                    <a:pt x="49402" y="1838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8" name="フリーフォーム 2197">
              <a:extLst>
                <a:ext uri="{FF2B5EF4-FFF2-40B4-BE49-F238E27FC236}">
                  <a16:creationId xmlns:a16="http://schemas.microsoft.com/office/drawing/2014/main" id="{79536A42-6658-B0A6-01C6-BE22254531CC}"/>
                </a:ext>
              </a:extLst>
            </p:cNvPr>
            <p:cNvSpPr/>
            <p:nvPr/>
          </p:nvSpPr>
          <p:spPr>
            <a:xfrm>
              <a:off x="5165374" y="11529831"/>
              <a:ext cx="379356" cy="592684"/>
            </a:xfrm>
            <a:custGeom>
              <a:avLst/>
              <a:gdLst>
                <a:gd name="connsiteX0" fmla="*/ 213076 w 379356"/>
                <a:gd name="connsiteY0" fmla="*/ 58919 h 592684"/>
                <a:gd name="connsiteX1" fmla="*/ 225776 w 379356"/>
                <a:gd name="connsiteY1" fmla="*/ 173219 h 592684"/>
                <a:gd name="connsiteX2" fmla="*/ 292451 w 379356"/>
                <a:gd name="connsiteY2" fmla="*/ 338319 h 592684"/>
                <a:gd name="connsiteX3" fmla="*/ 273401 w 379356"/>
                <a:gd name="connsiteY3" fmla="*/ 328794 h 592684"/>
                <a:gd name="connsiteX4" fmla="*/ 336901 w 379356"/>
                <a:gd name="connsiteY4" fmla="*/ 347844 h 592684"/>
                <a:gd name="connsiteX5" fmla="*/ 346426 w 379356"/>
                <a:gd name="connsiteY5" fmla="*/ 446269 h 592684"/>
                <a:gd name="connsiteX6" fmla="*/ 349601 w 379356"/>
                <a:gd name="connsiteY6" fmla="*/ 357369 h 592684"/>
                <a:gd name="connsiteX7" fmla="*/ 378176 w 379356"/>
                <a:gd name="connsiteY7" fmla="*/ 452619 h 592684"/>
                <a:gd name="connsiteX8" fmla="*/ 371826 w 379356"/>
                <a:gd name="connsiteY8" fmla="*/ 557394 h 592684"/>
                <a:gd name="connsiteX9" fmla="*/ 352776 w 379356"/>
                <a:gd name="connsiteY9" fmla="*/ 592319 h 592684"/>
                <a:gd name="connsiteX10" fmla="*/ 289276 w 379356"/>
                <a:gd name="connsiteY10" fmla="*/ 576444 h 592684"/>
                <a:gd name="connsiteX11" fmla="*/ 216251 w 379356"/>
                <a:gd name="connsiteY11" fmla="*/ 589144 h 592684"/>
                <a:gd name="connsiteX12" fmla="*/ 298801 w 379356"/>
                <a:gd name="connsiteY12" fmla="*/ 579619 h 592684"/>
                <a:gd name="connsiteX13" fmla="*/ 200376 w 379356"/>
                <a:gd name="connsiteY13" fmla="*/ 557394 h 592684"/>
                <a:gd name="connsiteX14" fmla="*/ 130526 w 379356"/>
                <a:gd name="connsiteY14" fmla="*/ 560569 h 592684"/>
                <a:gd name="connsiteX15" fmla="*/ 232126 w 379356"/>
                <a:gd name="connsiteY15" fmla="*/ 560569 h 592684"/>
                <a:gd name="connsiteX16" fmla="*/ 105126 w 379356"/>
                <a:gd name="connsiteY16" fmla="*/ 509769 h 592684"/>
                <a:gd name="connsiteX17" fmla="*/ 70201 w 379356"/>
                <a:gd name="connsiteY17" fmla="*/ 493894 h 592684"/>
                <a:gd name="connsiteX18" fmla="*/ 73376 w 379356"/>
                <a:gd name="connsiteY18" fmla="*/ 398644 h 592684"/>
                <a:gd name="connsiteX19" fmla="*/ 117826 w 379356"/>
                <a:gd name="connsiteY19" fmla="*/ 379594 h 592684"/>
                <a:gd name="connsiteX20" fmla="*/ 101951 w 379356"/>
                <a:gd name="connsiteY20" fmla="*/ 211319 h 592684"/>
                <a:gd name="connsiteX21" fmla="*/ 60676 w 379356"/>
                <a:gd name="connsiteY21" fmla="*/ 246244 h 592684"/>
                <a:gd name="connsiteX22" fmla="*/ 82901 w 379356"/>
                <a:gd name="connsiteY22" fmla="*/ 208144 h 592684"/>
                <a:gd name="connsiteX23" fmla="*/ 351 w 379356"/>
                <a:gd name="connsiteY23" fmla="*/ 93844 h 592684"/>
                <a:gd name="connsiteX24" fmla="*/ 60676 w 379356"/>
                <a:gd name="connsiteY24" fmla="*/ 1769 h 592684"/>
                <a:gd name="connsiteX25" fmla="*/ 213076 w 379356"/>
                <a:gd name="connsiteY25" fmla="*/ 58919 h 59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9356" h="592684">
                  <a:moveTo>
                    <a:pt x="213076" y="58919"/>
                  </a:moveTo>
                  <a:cubicBezTo>
                    <a:pt x="240593" y="87494"/>
                    <a:pt x="212547" y="126652"/>
                    <a:pt x="225776" y="173219"/>
                  </a:cubicBezTo>
                  <a:cubicBezTo>
                    <a:pt x="239005" y="219786"/>
                    <a:pt x="292451" y="338319"/>
                    <a:pt x="292451" y="338319"/>
                  </a:cubicBezTo>
                  <a:cubicBezTo>
                    <a:pt x="300388" y="364248"/>
                    <a:pt x="265993" y="327207"/>
                    <a:pt x="273401" y="328794"/>
                  </a:cubicBezTo>
                  <a:cubicBezTo>
                    <a:pt x="280809" y="330381"/>
                    <a:pt x="324730" y="328265"/>
                    <a:pt x="336901" y="347844"/>
                  </a:cubicBezTo>
                  <a:cubicBezTo>
                    <a:pt x="349072" y="367423"/>
                    <a:pt x="344309" y="444681"/>
                    <a:pt x="346426" y="446269"/>
                  </a:cubicBezTo>
                  <a:cubicBezTo>
                    <a:pt x="348543" y="447857"/>
                    <a:pt x="344310" y="356311"/>
                    <a:pt x="349601" y="357369"/>
                  </a:cubicBezTo>
                  <a:cubicBezTo>
                    <a:pt x="354892" y="358427"/>
                    <a:pt x="374472" y="419281"/>
                    <a:pt x="378176" y="452619"/>
                  </a:cubicBezTo>
                  <a:cubicBezTo>
                    <a:pt x="381880" y="485957"/>
                    <a:pt x="376059" y="534111"/>
                    <a:pt x="371826" y="557394"/>
                  </a:cubicBezTo>
                  <a:cubicBezTo>
                    <a:pt x="367593" y="580677"/>
                    <a:pt x="366534" y="589144"/>
                    <a:pt x="352776" y="592319"/>
                  </a:cubicBezTo>
                  <a:cubicBezTo>
                    <a:pt x="339018" y="595494"/>
                    <a:pt x="312030" y="576973"/>
                    <a:pt x="289276" y="576444"/>
                  </a:cubicBezTo>
                  <a:cubicBezTo>
                    <a:pt x="266522" y="575915"/>
                    <a:pt x="214664" y="588615"/>
                    <a:pt x="216251" y="589144"/>
                  </a:cubicBezTo>
                  <a:cubicBezTo>
                    <a:pt x="217838" y="589673"/>
                    <a:pt x="301447" y="584911"/>
                    <a:pt x="298801" y="579619"/>
                  </a:cubicBezTo>
                  <a:cubicBezTo>
                    <a:pt x="296155" y="574327"/>
                    <a:pt x="228422" y="560569"/>
                    <a:pt x="200376" y="557394"/>
                  </a:cubicBezTo>
                  <a:cubicBezTo>
                    <a:pt x="172330" y="554219"/>
                    <a:pt x="125234" y="560040"/>
                    <a:pt x="130526" y="560569"/>
                  </a:cubicBezTo>
                  <a:cubicBezTo>
                    <a:pt x="135818" y="561098"/>
                    <a:pt x="236359" y="569036"/>
                    <a:pt x="232126" y="560569"/>
                  </a:cubicBezTo>
                  <a:cubicBezTo>
                    <a:pt x="227893" y="552102"/>
                    <a:pt x="132113" y="520881"/>
                    <a:pt x="105126" y="509769"/>
                  </a:cubicBezTo>
                  <a:cubicBezTo>
                    <a:pt x="78139" y="498657"/>
                    <a:pt x="75493" y="512415"/>
                    <a:pt x="70201" y="493894"/>
                  </a:cubicBezTo>
                  <a:cubicBezTo>
                    <a:pt x="64909" y="475373"/>
                    <a:pt x="65439" y="417694"/>
                    <a:pt x="73376" y="398644"/>
                  </a:cubicBezTo>
                  <a:cubicBezTo>
                    <a:pt x="81313" y="379594"/>
                    <a:pt x="113064" y="410815"/>
                    <a:pt x="117826" y="379594"/>
                  </a:cubicBezTo>
                  <a:cubicBezTo>
                    <a:pt x="122588" y="348373"/>
                    <a:pt x="111476" y="233544"/>
                    <a:pt x="101951" y="211319"/>
                  </a:cubicBezTo>
                  <a:cubicBezTo>
                    <a:pt x="92426" y="189094"/>
                    <a:pt x="63851" y="246773"/>
                    <a:pt x="60676" y="246244"/>
                  </a:cubicBezTo>
                  <a:cubicBezTo>
                    <a:pt x="57501" y="245715"/>
                    <a:pt x="92955" y="233544"/>
                    <a:pt x="82901" y="208144"/>
                  </a:cubicBezTo>
                  <a:cubicBezTo>
                    <a:pt x="72847" y="182744"/>
                    <a:pt x="4055" y="128240"/>
                    <a:pt x="351" y="93844"/>
                  </a:cubicBezTo>
                  <a:cubicBezTo>
                    <a:pt x="-3353" y="59448"/>
                    <a:pt x="22576" y="12352"/>
                    <a:pt x="60676" y="1769"/>
                  </a:cubicBezTo>
                  <a:cubicBezTo>
                    <a:pt x="98776" y="-8814"/>
                    <a:pt x="185559" y="30344"/>
                    <a:pt x="213076" y="589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9" name="フリーフォーム 2198">
              <a:extLst>
                <a:ext uri="{FF2B5EF4-FFF2-40B4-BE49-F238E27FC236}">
                  <a16:creationId xmlns:a16="http://schemas.microsoft.com/office/drawing/2014/main" id="{3A836BE9-65D4-3235-999B-5DE3A0F1D940}"/>
                </a:ext>
              </a:extLst>
            </p:cNvPr>
            <p:cNvSpPr/>
            <p:nvPr/>
          </p:nvSpPr>
          <p:spPr>
            <a:xfrm>
              <a:off x="4943172" y="10382150"/>
              <a:ext cx="423895" cy="586262"/>
            </a:xfrm>
            <a:custGeom>
              <a:avLst/>
              <a:gdLst>
                <a:gd name="connsiteX0" fmla="*/ 168578 w 423895"/>
                <a:gd name="connsiteY0" fmla="*/ 100 h 586262"/>
                <a:gd name="connsiteX1" fmla="*/ 136828 w 423895"/>
                <a:gd name="connsiteY1" fmla="*/ 136625 h 586262"/>
                <a:gd name="connsiteX2" fmla="*/ 222553 w 423895"/>
                <a:gd name="connsiteY2" fmla="*/ 244575 h 586262"/>
                <a:gd name="connsiteX3" fmla="*/ 203503 w 423895"/>
                <a:gd name="connsiteY3" fmla="*/ 244575 h 586262"/>
                <a:gd name="connsiteX4" fmla="*/ 314628 w 423895"/>
                <a:gd name="connsiteY4" fmla="*/ 323950 h 586262"/>
                <a:gd name="connsiteX5" fmla="*/ 422578 w 423895"/>
                <a:gd name="connsiteY5" fmla="*/ 339825 h 586262"/>
                <a:gd name="connsiteX6" fmla="*/ 368603 w 423895"/>
                <a:gd name="connsiteY6" fmla="*/ 384275 h 586262"/>
                <a:gd name="connsiteX7" fmla="*/ 279703 w 423895"/>
                <a:gd name="connsiteY7" fmla="*/ 435075 h 586262"/>
                <a:gd name="connsiteX8" fmla="*/ 228903 w 423895"/>
                <a:gd name="connsiteY8" fmla="*/ 492225 h 586262"/>
                <a:gd name="connsiteX9" fmla="*/ 251128 w 423895"/>
                <a:gd name="connsiteY9" fmla="*/ 498575 h 586262"/>
                <a:gd name="connsiteX10" fmla="*/ 355903 w 423895"/>
                <a:gd name="connsiteY10" fmla="*/ 387450 h 586262"/>
                <a:gd name="connsiteX11" fmla="*/ 235253 w 423895"/>
                <a:gd name="connsiteY11" fmla="*/ 482700 h 586262"/>
                <a:gd name="connsiteX12" fmla="*/ 178103 w 423895"/>
                <a:gd name="connsiteY12" fmla="*/ 584300 h 586262"/>
                <a:gd name="connsiteX13" fmla="*/ 152703 w 423895"/>
                <a:gd name="connsiteY13" fmla="*/ 387450 h 586262"/>
                <a:gd name="connsiteX14" fmla="*/ 303 w 423895"/>
                <a:gd name="connsiteY14" fmla="*/ 158850 h 586262"/>
                <a:gd name="connsiteX15" fmla="*/ 168578 w 423895"/>
                <a:gd name="connsiteY15" fmla="*/ 100 h 58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3895" h="586262">
                  <a:moveTo>
                    <a:pt x="168578" y="100"/>
                  </a:moveTo>
                  <a:cubicBezTo>
                    <a:pt x="191332" y="-3604"/>
                    <a:pt x="127832" y="95879"/>
                    <a:pt x="136828" y="136625"/>
                  </a:cubicBezTo>
                  <a:cubicBezTo>
                    <a:pt x="145824" y="177371"/>
                    <a:pt x="222553" y="244575"/>
                    <a:pt x="222553" y="244575"/>
                  </a:cubicBezTo>
                  <a:cubicBezTo>
                    <a:pt x="233665" y="262566"/>
                    <a:pt x="188157" y="231346"/>
                    <a:pt x="203503" y="244575"/>
                  </a:cubicBezTo>
                  <a:cubicBezTo>
                    <a:pt x="218849" y="257804"/>
                    <a:pt x="278116" y="308075"/>
                    <a:pt x="314628" y="323950"/>
                  </a:cubicBezTo>
                  <a:cubicBezTo>
                    <a:pt x="351141" y="339825"/>
                    <a:pt x="413582" y="329771"/>
                    <a:pt x="422578" y="339825"/>
                  </a:cubicBezTo>
                  <a:cubicBezTo>
                    <a:pt x="431574" y="349879"/>
                    <a:pt x="392416" y="368400"/>
                    <a:pt x="368603" y="384275"/>
                  </a:cubicBezTo>
                  <a:cubicBezTo>
                    <a:pt x="344791" y="400150"/>
                    <a:pt x="302986" y="417083"/>
                    <a:pt x="279703" y="435075"/>
                  </a:cubicBezTo>
                  <a:cubicBezTo>
                    <a:pt x="256420" y="453067"/>
                    <a:pt x="233666" y="481642"/>
                    <a:pt x="228903" y="492225"/>
                  </a:cubicBezTo>
                  <a:cubicBezTo>
                    <a:pt x="224141" y="502808"/>
                    <a:pt x="229961" y="516037"/>
                    <a:pt x="251128" y="498575"/>
                  </a:cubicBezTo>
                  <a:cubicBezTo>
                    <a:pt x="272295" y="481113"/>
                    <a:pt x="358549" y="390096"/>
                    <a:pt x="355903" y="387450"/>
                  </a:cubicBezTo>
                  <a:cubicBezTo>
                    <a:pt x="353257" y="384804"/>
                    <a:pt x="264886" y="449892"/>
                    <a:pt x="235253" y="482700"/>
                  </a:cubicBezTo>
                  <a:cubicBezTo>
                    <a:pt x="205620" y="515508"/>
                    <a:pt x="191861" y="600175"/>
                    <a:pt x="178103" y="584300"/>
                  </a:cubicBezTo>
                  <a:cubicBezTo>
                    <a:pt x="164345" y="568425"/>
                    <a:pt x="182336" y="458358"/>
                    <a:pt x="152703" y="387450"/>
                  </a:cubicBezTo>
                  <a:cubicBezTo>
                    <a:pt x="123070" y="316542"/>
                    <a:pt x="-7105" y="224466"/>
                    <a:pt x="303" y="158850"/>
                  </a:cubicBezTo>
                  <a:cubicBezTo>
                    <a:pt x="7711" y="93234"/>
                    <a:pt x="145824" y="3804"/>
                    <a:pt x="168578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0" name="フリーフォーム 2199">
              <a:extLst>
                <a:ext uri="{FF2B5EF4-FFF2-40B4-BE49-F238E27FC236}">
                  <a16:creationId xmlns:a16="http://schemas.microsoft.com/office/drawing/2014/main" id="{CDD336BE-3A5B-F269-F542-2716A7C06F1A}"/>
                </a:ext>
              </a:extLst>
            </p:cNvPr>
            <p:cNvSpPr/>
            <p:nvPr/>
          </p:nvSpPr>
          <p:spPr>
            <a:xfrm>
              <a:off x="5094960" y="10474025"/>
              <a:ext cx="337467" cy="136829"/>
            </a:xfrm>
            <a:custGeom>
              <a:avLst/>
              <a:gdLst>
                <a:gd name="connsiteX0" fmla="*/ 915 w 337467"/>
                <a:gd name="connsiteY0" fmla="*/ 136825 h 136829"/>
                <a:gd name="connsiteX1" fmla="*/ 156490 w 337467"/>
                <a:gd name="connsiteY1" fmla="*/ 79675 h 136829"/>
                <a:gd name="connsiteX2" fmla="*/ 334290 w 337467"/>
                <a:gd name="connsiteY2" fmla="*/ 300 h 136829"/>
                <a:gd name="connsiteX3" fmla="*/ 194590 w 337467"/>
                <a:gd name="connsiteY3" fmla="*/ 51100 h 136829"/>
                <a:gd name="connsiteX4" fmla="*/ 337465 w 337467"/>
                <a:gd name="connsiteY4" fmla="*/ 13000 h 136829"/>
                <a:gd name="connsiteX5" fmla="*/ 197765 w 337467"/>
                <a:gd name="connsiteY5" fmla="*/ 82850 h 136829"/>
                <a:gd name="connsiteX6" fmla="*/ 121565 w 337467"/>
                <a:gd name="connsiteY6" fmla="*/ 124125 h 136829"/>
                <a:gd name="connsiteX7" fmla="*/ 229515 w 337467"/>
                <a:gd name="connsiteY7" fmla="*/ 82850 h 136829"/>
                <a:gd name="connsiteX8" fmla="*/ 915 w 337467"/>
                <a:gd name="connsiteY8" fmla="*/ 136825 h 1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467" h="136829">
                  <a:moveTo>
                    <a:pt x="915" y="136825"/>
                  </a:moveTo>
                  <a:cubicBezTo>
                    <a:pt x="-11256" y="136296"/>
                    <a:pt x="100928" y="102429"/>
                    <a:pt x="156490" y="79675"/>
                  </a:cubicBezTo>
                  <a:cubicBezTo>
                    <a:pt x="212052" y="56921"/>
                    <a:pt x="327940" y="5062"/>
                    <a:pt x="334290" y="300"/>
                  </a:cubicBezTo>
                  <a:cubicBezTo>
                    <a:pt x="340640" y="-4462"/>
                    <a:pt x="194061" y="48983"/>
                    <a:pt x="194590" y="51100"/>
                  </a:cubicBezTo>
                  <a:cubicBezTo>
                    <a:pt x="195119" y="53217"/>
                    <a:pt x="336936" y="7708"/>
                    <a:pt x="337465" y="13000"/>
                  </a:cubicBezTo>
                  <a:cubicBezTo>
                    <a:pt x="337994" y="18292"/>
                    <a:pt x="233748" y="64329"/>
                    <a:pt x="197765" y="82850"/>
                  </a:cubicBezTo>
                  <a:cubicBezTo>
                    <a:pt x="161782" y="101371"/>
                    <a:pt x="116273" y="124125"/>
                    <a:pt x="121565" y="124125"/>
                  </a:cubicBezTo>
                  <a:cubicBezTo>
                    <a:pt x="126857" y="124125"/>
                    <a:pt x="244861" y="74913"/>
                    <a:pt x="229515" y="82850"/>
                  </a:cubicBezTo>
                  <a:cubicBezTo>
                    <a:pt x="214169" y="90787"/>
                    <a:pt x="13086" y="137354"/>
                    <a:pt x="915" y="136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1" name="フリーフォーム 2200">
              <a:extLst>
                <a:ext uri="{FF2B5EF4-FFF2-40B4-BE49-F238E27FC236}">
                  <a16:creationId xmlns:a16="http://schemas.microsoft.com/office/drawing/2014/main" id="{2ADD1221-5B88-D3A7-845D-BCCE5AFB7C94}"/>
                </a:ext>
              </a:extLst>
            </p:cNvPr>
            <p:cNvSpPr/>
            <p:nvPr/>
          </p:nvSpPr>
          <p:spPr>
            <a:xfrm>
              <a:off x="5133513" y="10531391"/>
              <a:ext cx="327489" cy="152730"/>
            </a:xfrm>
            <a:custGeom>
              <a:avLst/>
              <a:gdLst>
                <a:gd name="connsiteX0" fmla="*/ 462 w 327489"/>
                <a:gd name="connsiteY0" fmla="*/ 152484 h 152730"/>
                <a:gd name="connsiteX1" fmla="*/ 136987 w 327489"/>
                <a:gd name="connsiteY1" fmla="*/ 88984 h 152730"/>
                <a:gd name="connsiteX2" fmla="*/ 124287 w 327489"/>
                <a:gd name="connsiteY2" fmla="*/ 95334 h 152730"/>
                <a:gd name="connsiteX3" fmla="*/ 213187 w 327489"/>
                <a:gd name="connsiteY3" fmla="*/ 69934 h 152730"/>
                <a:gd name="connsiteX4" fmla="*/ 203662 w 327489"/>
                <a:gd name="connsiteY4" fmla="*/ 69934 h 152730"/>
                <a:gd name="connsiteX5" fmla="*/ 254462 w 327489"/>
                <a:gd name="connsiteY5" fmla="*/ 47709 h 152730"/>
                <a:gd name="connsiteX6" fmla="*/ 314787 w 327489"/>
                <a:gd name="connsiteY6" fmla="*/ 84 h 152730"/>
                <a:gd name="connsiteX7" fmla="*/ 254462 w 327489"/>
                <a:gd name="connsiteY7" fmla="*/ 60409 h 152730"/>
                <a:gd name="connsiteX8" fmla="*/ 327487 w 327489"/>
                <a:gd name="connsiteY8" fmla="*/ 12784 h 152730"/>
                <a:gd name="connsiteX9" fmla="*/ 251287 w 327489"/>
                <a:gd name="connsiteY9" fmla="*/ 85809 h 152730"/>
                <a:gd name="connsiteX10" fmla="*/ 216362 w 327489"/>
                <a:gd name="connsiteY10" fmla="*/ 92159 h 152730"/>
                <a:gd name="connsiteX11" fmla="*/ 257637 w 327489"/>
                <a:gd name="connsiteY11" fmla="*/ 85809 h 152730"/>
                <a:gd name="connsiteX12" fmla="*/ 162387 w 327489"/>
                <a:gd name="connsiteY12" fmla="*/ 101684 h 152730"/>
                <a:gd name="connsiteX13" fmla="*/ 190962 w 327489"/>
                <a:gd name="connsiteY13" fmla="*/ 111209 h 152730"/>
                <a:gd name="connsiteX14" fmla="*/ 462 w 327489"/>
                <a:gd name="connsiteY14" fmla="*/ 152484 h 15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489" h="152730">
                  <a:moveTo>
                    <a:pt x="462" y="152484"/>
                  </a:moveTo>
                  <a:cubicBezTo>
                    <a:pt x="-8534" y="148780"/>
                    <a:pt x="116350" y="98509"/>
                    <a:pt x="136987" y="88984"/>
                  </a:cubicBezTo>
                  <a:cubicBezTo>
                    <a:pt x="157624" y="79459"/>
                    <a:pt x="111587" y="98509"/>
                    <a:pt x="124287" y="95334"/>
                  </a:cubicBezTo>
                  <a:cubicBezTo>
                    <a:pt x="136987" y="92159"/>
                    <a:pt x="199958" y="74167"/>
                    <a:pt x="213187" y="69934"/>
                  </a:cubicBezTo>
                  <a:cubicBezTo>
                    <a:pt x="226416" y="65701"/>
                    <a:pt x="196783" y="73638"/>
                    <a:pt x="203662" y="69934"/>
                  </a:cubicBezTo>
                  <a:cubicBezTo>
                    <a:pt x="210541" y="66230"/>
                    <a:pt x="235941" y="59351"/>
                    <a:pt x="254462" y="47709"/>
                  </a:cubicBezTo>
                  <a:cubicBezTo>
                    <a:pt x="272983" y="36067"/>
                    <a:pt x="314787" y="-2033"/>
                    <a:pt x="314787" y="84"/>
                  </a:cubicBezTo>
                  <a:cubicBezTo>
                    <a:pt x="314787" y="2201"/>
                    <a:pt x="252345" y="58292"/>
                    <a:pt x="254462" y="60409"/>
                  </a:cubicBezTo>
                  <a:cubicBezTo>
                    <a:pt x="256579" y="62526"/>
                    <a:pt x="328016" y="8551"/>
                    <a:pt x="327487" y="12784"/>
                  </a:cubicBezTo>
                  <a:cubicBezTo>
                    <a:pt x="326958" y="17017"/>
                    <a:pt x="269808" y="72580"/>
                    <a:pt x="251287" y="85809"/>
                  </a:cubicBezTo>
                  <a:cubicBezTo>
                    <a:pt x="232766" y="99038"/>
                    <a:pt x="215304" y="92159"/>
                    <a:pt x="216362" y="92159"/>
                  </a:cubicBezTo>
                  <a:cubicBezTo>
                    <a:pt x="217420" y="92159"/>
                    <a:pt x="257637" y="85809"/>
                    <a:pt x="257637" y="85809"/>
                  </a:cubicBezTo>
                  <a:cubicBezTo>
                    <a:pt x="248641" y="87396"/>
                    <a:pt x="173500" y="97451"/>
                    <a:pt x="162387" y="101684"/>
                  </a:cubicBezTo>
                  <a:cubicBezTo>
                    <a:pt x="151275" y="105917"/>
                    <a:pt x="212129" y="105388"/>
                    <a:pt x="190962" y="111209"/>
                  </a:cubicBezTo>
                  <a:cubicBezTo>
                    <a:pt x="169795" y="117030"/>
                    <a:pt x="9458" y="156188"/>
                    <a:pt x="462" y="1524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2" name="フリーフォーム 2201">
              <a:extLst>
                <a:ext uri="{FF2B5EF4-FFF2-40B4-BE49-F238E27FC236}">
                  <a16:creationId xmlns:a16="http://schemas.microsoft.com/office/drawing/2014/main" id="{2DD3A729-412B-878F-B4B7-A7252708E2CE}"/>
                </a:ext>
              </a:extLst>
            </p:cNvPr>
            <p:cNvSpPr/>
            <p:nvPr/>
          </p:nvSpPr>
          <p:spPr>
            <a:xfrm>
              <a:off x="5176209" y="10496248"/>
              <a:ext cx="577181" cy="267170"/>
            </a:xfrm>
            <a:custGeom>
              <a:avLst/>
              <a:gdLst>
                <a:gd name="connsiteX0" fmla="*/ 2216 w 577181"/>
                <a:gd name="connsiteY0" fmla="*/ 225727 h 267170"/>
                <a:gd name="connsiteX1" fmla="*/ 240341 w 577181"/>
                <a:gd name="connsiteY1" fmla="*/ 159052 h 267170"/>
                <a:gd name="connsiteX2" fmla="*/ 189541 w 577181"/>
                <a:gd name="connsiteY2" fmla="*/ 155877 h 267170"/>
                <a:gd name="connsiteX3" fmla="*/ 313366 w 577181"/>
                <a:gd name="connsiteY3" fmla="*/ 130477 h 267170"/>
                <a:gd name="connsiteX4" fmla="*/ 319716 w 577181"/>
                <a:gd name="connsiteY4" fmla="*/ 70152 h 267170"/>
                <a:gd name="connsiteX5" fmla="*/ 341941 w 577181"/>
                <a:gd name="connsiteY5" fmla="*/ 105077 h 267170"/>
                <a:gd name="connsiteX6" fmla="*/ 434016 w 577181"/>
                <a:gd name="connsiteY6" fmla="*/ 60627 h 267170"/>
                <a:gd name="connsiteX7" fmla="*/ 392741 w 577181"/>
                <a:gd name="connsiteY7" fmla="*/ 82852 h 267170"/>
                <a:gd name="connsiteX8" fmla="*/ 468941 w 577181"/>
                <a:gd name="connsiteY8" fmla="*/ 57452 h 267170"/>
                <a:gd name="connsiteX9" fmla="*/ 516566 w 577181"/>
                <a:gd name="connsiteY9" fmla="*/ 22527 h 267170"/>
                <a:gd name="connsiteX10" fmla="*/ 576891 w 577181"/>
                <a:gd name="connsiteY10" fmla="*/ 302 h 267170"/>
                <a:gd name="connsiteX11" fmla="*/ 538791 w 577181"/>
                <a:gd name="connsiteY11" fmla="*/ 38402 h 267170"/>
                <a:gd name="connsiteX12" fmla="*/ 522916 w 577181"/>
                <a:gd name="connsiteY12" fmla="*/ 66977 h 267170"/>
                <a:gd name="connsiteX13" fmla="*/ 405441 w 577181"/>
                <a:gd name="connsiteY13" fmla="*/ 127302 h 267170"/>
                <a:gd name="connsiteX14" fmla="*/ 545141 w 577181"/>
                <a:gd name="connsiteY14" fmla="*/ 92377 h 267170"/>
                <a:gd name="connsiteX15" fmla="*/ 414966 w 577181"/>
                <a:gd name="connsiteY15" fmla="*/ 136827 h 267170"/>
                <a:gd name="connsiteX16" fmla="*/ 284791 w 577181"/>
                <a:gd name="connsiteY16" fmla="*/ 203502 h 267170"/>
                <a:gd name="connsiteX17" fmla="*/ 411791 w 577181"/>
                <a:gd name="connsiteY17" fmla="*/ 146352 h 267170"/>
                <a:gd name="connsiteX18" fmla="*/ 249866 w 577181"/>
                <a:gd name="connsiteY18" fmla="*/ 222552 h 267170"/>
                <a:gd name="connsiteX19" fmla="*/ 227641 w 577181"/>
                <a:gd name="connsiteY19" fmla="*/ 235252 h 267170"/>
                <a:gd name="connsiteX20" fmla="*/ 265741 w 577181"/>
                <a:gd name="connsiteY20" fmla="*/ 225727 h 267170"/>
                <a:gd name="connsiteX21" fmla="*/ 192716 w 577181"/>
                <a:gd name="connsiteY21" fmla="*/ 244777 h 267170"/>
                <a:gd name="connsiteX22" fmla="*/ 65716 w 577181"/>
                <a:gd name="connsiteY22" fmla="*/ 267002 h 267170"/>
                <a:gd name="connsiteX23" fmla="*/ 116516 w 577181"/>
                <a:gd name="connsiteY23" fmla="*/ 254302 h 267170"/>
                <a:gd name="connsiteX24" fmla="*/ 2216 w 577181"/>
                <a:gd name="connsiteY24" fmla="*/ 225727 h 26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7181" h="267170">
                  <a:moveTo>
                    <a:pt x="2216" y="225727"/>
                  </a:moveTo>
                  <a:cubicBezTo>
                    <a:pt x="22854" y="209852"/>
                    <a:pt x="209120" y="170694"/>
                    <a:pt x="240341" y="159052"/>
                  </a:cubicBezTo>
                  <a:cubicBezTo>
                    <a:pt x="271562" y="147410"/>
                    <a:pt x="177370" y="160639"/>
                    <a:pt x="189541" y="155877"/>
                  </a:cubicBezTo>
                  <a:cubicBezTo>
                    <a:pt x="201712" y="151115"/>
                    <a:pt x="291670" y="144764"/>
                    <a:pt x="313366" y="130477"/>
                  </a:cubicBezTo>
                  <a:cubicBezTo>
                    <a:pt x="335062" y="116189"/>
                    <a:pt x="314954" y="74385"/>
                    <a:pt x="319716" y="70152"/>
                  </a:cubicBezTo>
                  <a:cubicBezTo>
                    <a:pt x="324478" y="65919"/>
                    <a:pt x="322891" y="106664"/>
                    <a:pt x="341941" y="105077"/>
                  </a:cubicBezTo>
                  <a:cubicBezTo>
                    <a:pt x="360991" y="103490"/>
                    <a:pt x="425549" y="64331"/>
                    <a:pt x="434016" y="60627"/>
                  </a:cubicBezTo>
                  <a:cubicBezTo>
                    <a:pt x="442483" y="56923"/>
                    <a:pt x="386920" y="83381"/>
                    <a:pt x="392741" y="82852"/>
                  </a:cubicBezTo>
                  <a:cubicBezTo>
                    <a:pt x="398562" y="82323"/>
                    <a:pt x="448303" y="67506"/>
                    <a:pt x="468941" y="57452"/>
                  </a:cubicBezTo>
                  <a:cubicBezTo>
                    <a:pt x="489579" y="47398"/>
                    <a:pt x="498574" y="32052"/>
                    <a:pt x="516566" y="22527"/>
                  </a:cubicBezTo>
                  <a:cubicBezTo>
                    <a:pt x="534558" y="13002"/>
                    <a:pt x="573187" y="-2344"/>
                    <a:pt x="576891" y="302"/>
                  </a:cubicBezTo>
                  <a:cubicBezTo>
                    <a:pt x="580595" y="2948"/>
                    <a:pt x="547787" y="27290"/>
                    <a:pt x="538791" y="38402"/>
                  </a:cubicBezTo>
                  <a:cubicBezTo>
                    <a:pt x="529795" y="49514"/>
                    <a:pt x="545141" y="52160"/>
                    <a:pt x="522916" y="66977"/>
                  </a:cubicBezTo>
                  <a:cubicBezTo>
                    <a:pt x="500691" y="81794"/>
                    <a:pt x="401737" y="123069"/>
                    <a:pt x="405441" y="127302"/>
                  </a:cubicBezTo>
                  <a:cubicBezTo>
                    <a:pt x="409145" y="131535"/>
                    <a:pt x="543554" y="90790"/>
                    <a:pt x="545141" y="92377"/>
                  </a:cubicBezTo>
                  <a:cubicBezTo>
                    <a:pt x="546728" y="93964"/>
                    <a:pt x="458358" y="118306"/>
                    <a:pt x="414966" y="136827"/>
                  </a:cubicBezTo>
                  <a:cubicBezTo>
                    <a:pt x="371574" y="155348"/>
                    <a:pt x="285320" y="201915"/>
                    <a:pt x="284791" y="203502"/>
                  </a:cubicBezTo>
                  <a:cubicBezTo>
                    <a:pt x="284262" y="205089"/>
                    <a:pt x="417612" y="143177"/>
                    <a:pt x="411791" y="146352"/>
                  </a:cubicBezTo>
                  <a:cubicBezTo>
                    <a:pt x="405970" y="149527"/>
                    <a:pt x="280558" y="207735"/>
                    <a:pt x="249866" y="222552"/>
                  </a:cubicBezTo>
                  <a:cubicBezTo>
                    <a:pt x="219174" y="237369"/>
                    <a:pt x="224995" y="234723"/>
                    <a:pt x="227641" y="235252"/>
                  </a:cubicBezTo>
                  <a:cubicBezTo>
                    <a:pt x="230287" y="235781"/>
                    <a:pt x="271562" y="224139"/>
                    <a:pt x="265741" y="225727"/>
                  </a:cubicBezTo>
                  <a:cubicBezTo>
                    <a:pt x="259920" y="227315"/>
                    <a:pt x="226054" y="237898"/>
                    <a:pt x="192716" y="244777"/>
                  </a:cubicBezTo>
                  <a:cubicBezTo>
                    <a:pt x="159378" y="251656"/>
                    <a:pt x="78416" y="265415"/>
                    <a:pt x="65716" y="267002"/>
                  </a:cubicBezTo>
                  <a:cubicBezTo>
                    <a:pt x="53016" y="268589"/>
                    <a:pt x="121278" y="258535"/>
                    <a:pt x="116516" y="254302"/>
                  </a:cubicBezTo>
                  <a:cubicBezTo>
                    <a:pt x="111754" y="250069"/>
                    <a:pt x="-18422" y="241602"/>
                    <a:pt x="2216" y="2257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3" name="フリーフォーム 2202">
              <a:extLst>
                <a:ext uri="{FF2B5EF4-FFF2-40B4-BE49-F238E27FC236}">
                  <a16:creationId xmlns:a16="http://schemas.microsoft.com/office/drawing/2014/main" id="{4DE222C2-F14A-C82E-E567-5E7908374086}"/>
                </a:ext>
              </a:extLst>
            </p:cNvPr>
            <p:cNvSpPr/>
            <p:nvPr/>
          </p:nvSpPr>
          <p:spPr>
            <a:xfrm>
              <a:off x="5473532" y="10409619"/>
              <a:ext cx="131044" cy="67884"/>
            </a:xfrm>
            <a:custGeom>
              <a:avLst/>
              <a:gdLst>
                <a:gd name="connsiteX0" fmla="*/ 168 w 131044"/>
                <a:gd name="connsiteY0" fmla="*/ 67881 h 67884"/>
                <a:gd name="connsiteX1" fmla="*/ 130343 w 131044"/>
                <a:gd name="connsiteY1" fmla="*/ 4381 h 67884"/>
                <a:gd name="connsiteX2" fmla="*/ 54143 w 131044"/>
                <a:gd name="connsiteY2" fmla="*/ 23431 h 67884"/>
                <a:gd name="connsiteX3" fmla="*/ 101768 w 131044"/>
                <a:gd name="connsiteY3" fmla="*/ 1206 h 67884"/>
                <a:gd name="connsiteX4" fmla="*/ 168 w 131044"/>
                <a:gd name="connsiteY4" fmla="*/ 67881 h 6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044" h="67884">
                  <a:moveTo>
                    <a:pt x="168" y="67881"/>
                  </a:moveTo>
                  <a:cubicBezTo>
                    <a:pt x="4931" y="68410"/>
                    <a:pt x="121347" y="11789"/>
                    <a:pt x="130343" y="4381"/>
                  </a:cubicBezTo>
                  <a:cubicBezTo>
                    <a:pt x="139339" y="-3027"/>
                    <a:pt x="58906" y="23960"/>
                    <a:pt x="54143" y="23431"/>
                  </a:cubicBezTo>
                  <a:cubicBezTo>
                    <a:pt x="49381" y="22902"/>
                    <a:pt x="110235" y="-6202"/>
                    <a:pt x="101768" y="1206"/>
                  </a:cubicBezTo>
                  <a:cubicBezTo>
                    <a:pt x="93301" y="8614"/>
                    <a:pt x="-4595" y="67352"/>
                    <a:pt x="168" y="678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4" name="フリーフォーム 2203">
              <a:extLst>
                <a:ext uri="{FF2B5EF4-FFF2-40B4-BE49-F238E27FC236}">
                  <a16:creationId xmlns:a16="http://schemas.microsoft.com/office/drawing/2014/main" id="{B734703B-9D9E-86F4-B8BD-07DC3C8A5373}"/>
                </a:ext>
              </a:extLst>
            </p:cNvPr>
            <p:cNvSpPr/>
            <p:nvPr/>
          </p:nvSpPr>
          <p:spPr>
            <a:xfrm>
              <a:off x="5521188" y="10363013"/>
              <a:ext cx="252808" cy="187999"/>
            </a:xfrm>
            <a:custGeom>
              <a:avLst/>
              <a:gdLst>
                <a:gd name="connsiteX0" fmla="*/ 137 w 252808"/>
                <a:gd name="connsiteY0" fmla="*/ 187512 h 187999"/>
                <a:gd name="connsiteX1" fmla="*/ 54112 w 252808"/>
                <a:gd name="connsiteY1" fmla="*/ 104962 h 187999"/>
                <a:gd name="connsiteX2" fmla="*/ 25537 w 252808"/>
                <a:gd name="connsiteY2" fmla="*/ 127187 h 187999"/>
                <a:gd name="connsiteX3" fmla="*/ 184287 w 252808"/>
                <a:gd name="connsiteY3" fmla="*/ 54162 h 187999"/>
                <a:gd name="connsiteX4" fmla="*/ 250962 w 252808"/>
                <a:gd name="connsiteY4" fmla="*/ 187 h 187999"/>
                <a:gd name="connsiteX5" fmla="*/ 228737 w 252808"/>
                <a:gd name="connsiteY5" fmla="*/ 38287 h 187999"/>
                <a:gd name="connsiteX6" fmla="*/ 171587 w 252808"/>
                <a:gd name="connsiteY6" fmla="*/ 89087 h 187999"/>
                <a:gd name="connsiteX7" fmla="*/ 212862 w 252808"/>
                <a:gd name="connsiteY7" fmla="*/ 50987 h 187999"/>
                <a:gd name="connsiteX8" fmla="*/ 123962 w 252808"/>
                <a:gd name="connsiteY8" fmla="*/ 98612 h 187999"/>
                <a:gd name="connsiteX9" fmla="*/ 174762 w 252808"/>
                <a:gd name="connsiteY9" fmla="*/ 82737 h 187999"/>
                <a:gd name="connsiteX10" fmla="*/ 73162 w 252808"/>
                <a:gd name="connsiteY10" fmla="*/ 136712 h 187999"/>
                <a:gd name="connsiteX11" fmla="*/ 137 w 252808"/>
                <a:gd name="connsiteY11" fmla="*/ 187512 h 18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808" h="187999">
                  <a:moveTo>
                    <a:pt x="137" y="187512"/>
                  </a:moveTo>
                  <a:cubicBezTo>
                    <a:pt x="-3038" y="182220"/>
                    <a:pt x="49879" y="115016"/>
                    <a:pt x="54112" y="104962"/>
                  </a:cubicBezTo>
                  <a:cubicBezTo>
                    <a:pt x="58345" y="94908"/>
                    <a:pt x="3841" y="135654"/>
                    <a:pt x="25537" y="127187"/>
                  </a:cubicBezTo>
                  <a:cubicBezTo>
                    <a:pt x="47233" y="118720"/>
                    <a:pt x="146716" y="75329"/>
                    <a:pt x="184287" y="54162"/>
                  </a:cubicBezTo>
                  <a:cubicBezTo>
                    <a:pt x="221858" y="32995"/>
                    <a:pt x="243554" y="2833"/>
                    <a:pt x="250962" y="187"/>
                  </a:cubicBezTo>
                  <a:cubicBezTo>
                    <a:pt x="258370" y="-2459"/>
                    <a:pt x="241966" y="23470"/>
                    <a:pt x="228737" y="38287"/>
                  </a:cubicBezTo>
                  <a:cubicBezTo>
                    <a:pt x="215508" y="53104"/>
                    <a:pt x="174233" y="86970"/>
                    <a:pt x="171587" y="89087"/>
                  </a:cubicBezTo>
                  <a:cubicBezTo>
                    <a:pt x="168941" y="91204"/>
                    <a:pt x="220800" y="49399"/>
                    <a:pt x="212862" y="50987"/>
                  </a:cubicBezTo>
                  <a:cubicBezTo>
                    <a:pt x="204924" y="52575"/>
                    <a:pt x="130312" y="93320"/>
                    <a:pt x="123962" y="98612"/>
                  </a:cubicBezTo>
                  <a:cubicBezTo>
                    <a:pt x="117612" y="103904"/>
                    <a:pt x="183229" y="76387"/>
                    <a:pt x="174762" y="82737"/>
                  </a:cubicBezTo>
                  <a:cubicBezTo>
                    <a:pt x="166295" y="89087"/>
                    <a:pt x="98562" y="119779"/>
                    <a:pt x="73162" y="136712"/>
                  </a:cubicBezTo>
                  <a:cubicBezTo>
                    <a:pt x="47762" y="153645"/>
                    <a:pt x="3312" y="192804"/>
                    <a:pt x="137" y="1875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5" name="フリーフォーム 2204">
              <a:extLst>
                <a:ext uri="{FF2B5EF4-FFF2-40B4-BE49-F238E27FC236}">
                  <a16:creationId xmlns:a16="http://schemas.microsoft.com/office/drawing/2014/main" id="{CEB560E1-CAA3-8AB6-3E48-30BAF53BA523}"/>
                </a:ext>
              </a:extLst>
            </p:cNvPr>
            <p:cNvSpPr/>
            <p:nvPr/>
          </p:nvSpPr>
          <p:spPr>
            <a:xfrm>
              <a:off x="4225498" y="10288830"/>
              <a:ext cx="187798" cy="344619"/>
            </a:xfrm>
            <a:custGeom>
              <a:avLst/>
              <a:gdLst>
                <a:gd name="connsiteX0" fmla="*/ 187752 w 187798"/>
                <a:gd name="connsiteY0" fmla="*/ 14045 h 344619"/>
                <a:gd name="connsiteX1" fmla="*/ 60752 w 187798"/>
                <a:gd name="connsiteY1" fmla="*/ 39445 h 344619"/>
                <a:gd name="connsiteX2" fmla="*/ 73452 w 187798"/>
                <a:gd name="connsiteY2" fmla="*/ 68020 h 344619"/>
                <a:gd name="connsiteX3" fmla="*/ 29002 w 187798"/>
                <a:gd name="connsiteY3" fmla="*/ 115645 h 344619"/>
                <a:gd name="connsiteX4" fmla="*/ 63927 w 187798"/>
                <a:gd name="connsiteY4" fmla="*/ 45795 h 344619"/>
                <a:gd name="connsiteX5" fmla="*/ 427 w 187798"/>
                <a:gd name="connsiteY5" fmla="*/ 166445 h 344619"/>
                <a:gd name="connsiteX6" fmla="*/ 35352 w 187798"/>
                <a:gd name="connsiteY6" fmla="*/ 137870 h 344619"/>
                <a:gd name="connsiteX7" fmla="*/ 19477 w 187798"/>
                <a:gd name="connsiteY7" fmla="*/ 182320 h 344619"/>
                <a:gd name="connsiteX8" fmla="*/ 38527 w 187798"/>
                <a:gd name="connsiteY8" fmla="*/ 210895 h 344619"/>
                <a:gd name="connsiteX9" fmla="*/ 35352 w 187798"/>
                <a:gd name="connsiteY9" fmla="*/ 195020 h 344619"/>
                <a:gd name="connsiteX10" fmla="*/ 19477 w 187798"/>
                <a:gd name="connsiteY10" fmla="*/ 287095 h 344619"/>
                <a:gd name="connsiteX11" fmla="*/ 41702 w 187798"/>
                <a:gd name="connsiteY11" fmla="*/ 268045 h 344619"/>
                <a:gd name="connsiteX12" fmla="*/ 35352 w 187798"/>
                <a:gd name="connsiteY12" fmla="*/ 302970 h 344619"/>
                <a:gd name="connsiteX13" fmla="*/ 92502 w 187798"/>
                <a:gd name="connsiteY13" fmla="*/ 344245 h 344619"/>
                <a:gd name="connsiteX14" fmla="*/ 44877 w 187798"/>
                <a:gd name="connsiteY14" fmla="*/ 277570 h 344619"/>
                <a:gd name="connsiteX15" fmla="*/ 187752 w 187798"/>
                <a:gd name="connsiteY15" fmla="*/ 14045 h 34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7798" h="344619">
                  <a:moveTo>
                    <a:pt x="187752" y="14045"/>
                  </a:moveTo>
                  <a:cubicBezTo>
                    <a:pt x="190398" y="-25642"/>
                    <a:pt x="79802" y="30449"/>
                    <a:pt x="60752" y="39445"/>
                  </a:cubicBezTo>
                  <a:cubicBezTo>
                    <a:pt x="41702" y="48441"/>
                    <a:pt x="78744" y="55320"/>
                    <a:pt x="73452" y="68020"/>
                  </a:cubicBezTo>
                  <a:cubicBezTo>
                    <a:pt x="68160" y="80720"/>
                    <a:pt x="30589" y="119349"/>
                    <a:pt x="29002" y="115645"/>
                  </a:cubicBezTo>
                  <a:cubicBezTo>
                    <a:pt x="27415" y="111941"/>
                    <a:pt x="68690" y="37328"/>
                    <a:pt x="63927" y="45795"/>
                  </a:cubicBezTo>
                  <a:cubicBezTo>
                    <a:pt x="59164" y="54262"/>
                    <a:pt x="5190" y="151099"/>
                    <a:pt x="427" y="166445"/>
                  </a:cubicBezTo>
                  <a:cubicBezTo>
                    <a:pt x="-4336" y="181791"/>
                    <a:pt x="32177" y="135224"/>
                    <a:pt x="35352" y="137870"/>
                  </a:cubicBezTo>
                  <a:cubicBezTo>
                    <a:pt x="38527" y="140516"/>
                    <a:pt x="18948" y="170149"/>
                    <a:pt x="19477" y="182320"/>
                  </a:cubicBezTo>
                  <a:cubicBezTo>
                    <a:pt x="20006" y="194491"/>
                    <a:pt x="35881" y="208778"/>
                    <a:pt x="38527" y="210895"/>
                  </a:cubicBezTo>
                  <a:cubicBezTo>
                    <a:pt x="41173" y="213012"/>
                    <a:pt x="38527" y="182320"/>
                    <a:pt x="35352" y="195020"/>
                  </a:cubicBezTo>
                  <a:cubicBezTo>
                    <a:pt x="32177" y="207720"/>
                    <a:pt x="18419" y="274924"/>
                    <a:pt x="19477" y="287095"/>
                  </a:cubicBezTo>
                  <a:cubicBezTo>
                    <a:pt x="20535" y="299266"/>
                    <a:pt x="39056" y="265399"/>
                    <a:pt x="41702" y="268045"/>
                  </a:cubicBezTo>
                  <a:cubicBezTo>
                    <a:pt x="44348" y="270691"/>
                    <a:pt x="26885" y="290270"/>
                    <a:pt x="35352" y="302970"/>
                  </a:cubicBezTo>
                  <a:cubicBezTo>
                    <a:pt x="43819" y="315670"/>
                    <a:pt x="90915" y="348478"/>
                    <a:pt x="92502" y="344245"/>
                  </a:cubicBezTo>
                  <a:cubicBezTo>
                    <a:pt x="94089" y="340012"/>
                    <a:pt x="34294" y="331016"/>
                    <a:pt x="44877" y="277570"/>
                  </a:cubicBezTo>
                  <a:cubicBezTo>
                    <a:pt x="55460" y="224124"/>
                    <a:pt x="185106" y="53732"/>
                    <a:pt x="187752" y="140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6" name="フリーフォーム 2205">
              <a:extLst>
                <a:ext uri="{FF2B5EF4-FFF2-40B4-BE49-F238E27FC236}">
                  <a16:creationId xmlns:a16="http://schemas.microsoft.com/office/drawing/2014/main" id="{DE96AE78-F6DC-AA30-609F-BD8DA6C575B6}"/>
                </a:ext>
              </a:extLst>
            </p:cNvPr>
            <p:cNvSpPr/>
            <p:nvPr/>
          </p:nvSpPr>
          <p:spPr>
            <a:xfrm>
              <a:off x="5251298" y="10140628"/>
              <a:ext cx="128010" cy="250631"/>
            </a:xfrm>
            <a:custGeom>
              <a:avLst/>
              <a:gdLst>
                <a:gd name="connsiteX0" fmla="*/ 31902 w 128010"/>
                <a:gd name="connsiteY0" fmla="*/ 322 h 250631"/>
                <a:gd name="connsiteX1" fmla="*/ 123977 w 128010"/>
                <a:gd name="connsiteY1" fmla="*/ 101922 h 250631"/>
                <a:gd name="connsiteX2" fmla="*/ 108102 w 128010"/>
                <a:gd name="connsiteY2" fmla="*/ 111447 h 250631"/>
                <a:gd name="connsiteX3" fmla="*/ 76352 w 128010"/>
                <a:gd name="connsiteY3" fmla="*/ 190822 h 250631"/>
                <a:gd name="connsiteX4" fmla="*/ 117627 w 128010"/>
                <a:gd name="connsiteY4" fmla="*/ 159072 h 250631"/>
                <a:gd name="connsiteX5" fmla="*/ 31902 w 128010"/>
                <a:gd name="connsiteY5" fmla="*/ 228922 h 250631"/>
                <a:gd name="connsiteX6" fmla="*/ 3327 w 128010"/>
                <a:gd name="connsiteY6" fmla="*/ 244797 h 250631"/>
                <a:gd name="connsiteX7" fmla="*/ 101752 w 128010"/>
                <a:gd name="connsiteY7" fmla="*/ 140022 h 250631"/>
                <a:gd name="connsiteX8" fmla="*/ 31902 w 128010"/>
                <a:gd name="connsiteY8" fmla="*/ 322 h 25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010" h="250631">
                  <a:moveTo>
                    <a:pt x="31902" y="322"/>
                  </a:moveTo>
                  <a:cubicBezTo>
                    <a:pt x="35606" y="-6028"/>
                    <a:pt x="111277" y="83401"/>
                    <a:pt x="123977" y="101922"/>
                  </a:cubicBezTo>
                  <a:cubicBezTo>
                    <a:pt x="136677" y="120443"/>
                    <a:pt x="116040" y="96630"/>
                    <a:pt x="108102" y="111447"/>
                  </a:cubicBezTo>
                  <a:cubicBezTo>
                    <a:pt x="100165" y="126264"/>
                    <a:pt x="74764" y="182884"/>
                    <a:pt x="76352" y="190822"/>
                  </a:cubicBezTo>
                  <a:cubicBezTo>
                    <a:pt x="77940" y="198760"/>
                    <a:pt x="125035" y="152722"/>
                    <a:pt x="117627" y="159072"/>
                  </a:cubicBezTo>
                  <a:cubicBezTo>
                    <a:pt x="110219" y="165422"/>
                    <a:pt x="50952" y="214635"/>
                    <a:pt x="31902" y="228922"/>
                  </a:cubicBezTo>
                  <a:cubicBezTo>
                    <a:pt x="12852" y="243210"/>
                    <a:pt x="-8315" y="259613"/>
                    <a:pt x="3327" y="244797"/>
                  </a:cubicBezTo>
                  <a:cubicBezTo>
                    <a:pt x="14969" y="229981"/>
                    <a:pt x="94873" y="178122"/>
                    <a:pt x="101752" y="140022"/>
                  </a:cubicBezTo>
                  <a:cubicBezTo>
                    <a:pt x="108631" y="101922"/>
                    <a:pt x="28198" y="6672"/>
                    <a:pt x="31902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7" name="フリーフォーム 2206">
              <a:extLst>
                <a:ext uri="{FF2B5EF4-FFF2-40B4-BE49-F238E27FC236}">
                  <a16:creationId xmlns:a16="http://schemas.microsoft.com/office/drawing/2014/main" id="{9511E3B6-E002-A817-6E35-E5930BDA3F56}"/>
                </a:ext>
              </a:extLst>
            </p:cNvPr>
            <p:cNvSpPr/>
            <p:nvPr/>
          </p:nvSpPr>
          <p:spPr>
            <a:xfrm>
              <a:off x="4193598" y="9261459"/>
              <a:ext cx="154766" cy="492453"/>
            </a:xfrm>
            <a:custGeom>
              <a:avLst/>
              <a:gdLst>
                <a:gd name="connsiteX0" fmla="*/ 577 w 154766"/>
                <a:gd name="connsiteY0" fmla="*/ 16 h 492453"/>
                <a:gd name="connsiteX1" fmla="*/ 29152 w 154766"/>
                <a:gd name="connsiteY1" fmla="*/ 174641 h 492453"/>
                <a:gd name="connsiteX2" fmla="*/ 6927 w 154766"/>
                <a:gd name="connsiteY2" fmla="*/ 127016 h 492453"/>
                <a:gd name="connsiteX3" fmla="*/ 54552 w 154766"/>
                <a:gd name="connsiteY3" fmla="*/ 193691 h 492453"/>
                <a:gd name="connsiteX4" fmla="*/ 48202 w 154766"/>
                <a:gd name="connsiteY4" fmla="*/ 276241 h 492453"/>
                <a:gd name="connsiteX5" fmla="*/ 64077 w 154766"/>
                <a:gd name="connsiteY5" fmla="*/ 250841 h 492453"/>
                <a:gd name="connsiteX6" fmla="*/ 76777 w 154766"/>
                <a:gd name="connsiteY6" fmla="*/ 327041 h 492453"/>
                <a:gd name="connsiteX7" fmla="*/ 38677 w 154766"/>
                <a:gd name="connsiteY7" fmla="*/ 349266 h 492453"/>
                <a:gd name="connsiteX8" fmla="*/ 111702 w 154766"/>
                <a:gd name="connsiteY8" fmla="*/ 368316 h 492453"/>
                <a:gd name="connsiteX9" fmla="*/ 133927 w 154766"/>
                <a:gd name="connsiteY9" fmla="*/ 400066 h 492453"/>
                <a:gd name="connsiteX10" fmla="*/ 149802 w 154766"/>
                <a:gd name="connsiteY10" fmla="*/ 492141 h 492453"/>
                <a:gd name="connsiteX11" fmla="*/ 146627 w 154766"/>
                <a:gd name="connsiteY11" fmla="*/ 365141 h 492453"/>
                <a:gd name="connsiteX12" fmla="*/ 60902 w 154766"/>
                <a:gd name="connsiteY12" fmla="*/ 165116 h 492453"/>
                <a:gd name="connsiteX13" fmla="*/ 577 w 154766"/>
                <a:gd name="connsiteY13" fmla="*/ 16 h 49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766" h="492453">
                  <a:moveTo>
                    <a:pt x="577" y="16"/>
                  </a:moveTo>
                  <a:cubicBezTo>
                    <a:pt x="-4715" y="1603"/>
                    <a:pt x="28094" y="153474"/>
                    <a:pt x="29152" y="174641"/>
                  </a:cubicBezTo>
                  <a:cubicBezTo>
                    <a:pt x="30210" y="195808"/>
                    <a:pt x="2694" y="123841"/>
                    <a:pt x="6927" y="127016"/>
                  </a:cubicBezTo>
                  <a:cubicBezTo>
                    <a:pt x="11160" y="130191"/>
                    <a:pt x="47673" y="168820"/>
                    <a:pt x="54552" y="193691"/>
                  </a:cubicBezTo>
                  <a:cubicBezTo>
                    <a:pt x="61431" y="218562"/>
                    <a:pt x="46615" y="266716"/>
                    <a:pt x="48202" y="276241"/>
                  </a:cubicBezTo>
                  <a:cubicBezTo>
                    <a:pt x="49790" y="285766"/>
                    <a:pt x="59314" y="242374"/>
                    <a:pt x="64077" y="250841"/>
                  </a:cubicBezTo>
                  <a:cubicBezTo>
                    <a:pt x="68840" y="259308"/>
                    <a:pt x="81010" y="310637"/>
                    <a:pt x="76777" y="327041"/>
                  </a:cubicBezTo>
                  <a:cubicBezTo>
                    <a:pt x="72544" y="343445"/>
                    <a:pt x="32856" y="342387"/>
                    <a:pt x="38677" y="349266"/>
                  </a:cubicBezTo>
                  <a:cubicBezTo>
                    <a:pt x="44498" y="356145"/>
                    <a:pt x="95827" y="359849"/>
                    <a:pt x="111702" y="368316"/>
                  </a:cubicBezTo>
                  <a:cubicBezTo>
                    <a:pt x="127577" y="376783"/>
                    <a:pt x="127577" y="379429"/>
                    <a:pt x="133927" y="400066"/>
                  </a:cubicBezTo>
                  <a:cubicBezTo>
                    <a:pt x="140277" y="420703"/>
                    <a:pt x="147685" y="497962"/>
                    <a:pt x="149802" y="492141"/>
                  </a:cubicBezTo>
                  <a:cubicBezTo>
                    <a:pt x="151919" y="486320"/>
                    <a:pt x="161444" y="419645"/>
                    <a:pt x="146627" y="365141"/>
                  </a:cubicBezTo>
                  <a:cubicBezTo>
                    <a:pt x="131810" y="310637"/>
                    <a:pt x="82598" y="219620"/>
                    <a:pt x="60902" y="165116"/>
                  </a:cubicBezTo>
                  <a:cubicBezTo>
                    <a:pt x="39206" y="110612"/>
                    <a:pt x="5869" y="-1571"/>
                    <a:pt x="577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8" name="フリーフォーム 2207">
              <a:extLst>
                <a:ext uri="{FF2B5EF4-FFF2-40B4-BE49-F238E27FC236}">
                  <a16:creationId xmlns:a16="http://schemas.microsoft.com/office/drawing/2014/main" id="{99796E08-20B8-FF16-2B13-68B8740FA2DD}"/>
                </a:ext>
              </a:extLst>
            </p:cNvPr>
            <p:cNvSpPr/>
            <p:nvPr/>
          </p:nvSpPr>
          <p:spPr>
            <a:xfrm>
              <a:off x="4290822" y="9736060"/>
              <a:ext cx="147848" cy="344722"/>
            </a:xfrm>
            <a:custGeom>
              <a:avLst/>
              <a:gdLst>
                <a:gd name="connsiteX0" fmla="*/ 58928 w 147848"/>
                <a:gd name="connsiteY0" fmla="*/ 1665 h 344722"/>
                <a:gd name="connsiteX1" fmla="*/ 8128 w 147848"/>
                <a:gd name="connsiteY1" fmla="*/ 52465 h 344722"/>
                <a:gd name="connsiteX2" fmla="*/ 14478 w 147848"/>
                <a:gd name="connsiteY2" fmla="*/ 87390 h 344722"/>
                <a:gd name="connsiteX3" fmla="*/ 14478 w 147848"/>
                <a:gd name="connsiteY3" fmla="*/ 36590 h 344722"/>
                <a:gd name="connsiteX4" fmla="*/ 1778 w 147848"/>
                <a:gd name="connsiteY4" fmla="*/ 87390 h 344722"/>
                <a:gd name="connsiteX5" fmla="*/ 58928 w 147848"/>
                <a:gd name="connsiteY5" fmla="*/ 150890 h 344722"/>
                <a:gd name="connsiteX6" fmla="*/ 43053 w 147848"/>
                <a:gd name="connsiteY6" fmla="*/ 103265 h 344722"/>
                <a:gd name="connsiteX7" fmla="*/ 62103 w 147848"/>
                <a:gd name="connsiteY7" fmla="*/ 163590 h 344722"/>
                <a:gd name="connsiteX8" fmla="*/ 55753 w 147848"/>
                <a:gd name="connsiteY8" fmla="*/ 198515 h 344722"/>
                <a:gd name="connsiteX9" fmla="*/ 106553 w 147848"/>
                <a:gd name="connsiteY9" fmla="*/ 271540 h 344722"/>
                <a:gd name="connsiteX10" fmla="*/ 87503 w 147848"/>
                <a:gd name="connsiteY10" fmla="*/ 223915 h 344722"/>
                <a:gd name="connsiteX11" fmla="*/ 141478 w 147848"/>
                <a:gd name="connsiteY11" fmla="*/ 344565 h 344722"/>
                <a:gd name="connsiteX12" fmla="*/ 138303 w 147848"/>
                <a:gd name="connsiteY12" fmla="*/ 246140 h 344722"/>
                <a:gd name="connsiteX13" fmla="*/ 65278 w 147848"/>
                <a:gd name="connsiteY13" fmla="*/ 106440 h 344722"/>
                <a:gd name="connsiteX14" fmla="*/ 55753 w 147848"/>
                <a:gd name="connsiteY14" fmla="*/ 119140 h 344722"/>
                <a:gd name="connsiteX15" fmla="*/ 58928 w 147848"/>
                <a:gd name="connsiteY15" fmla="*/ 1665 h 3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48" h="344722">
                  <a:moveTo>
                    <a:pt x="58928" y="1665"/>
                  </a:moveTo>
                  <a:cubicBezTo>
                    <a:pt x="50990" y="-9448"/>
                    <a:pt x="15536" y="38178"/>
                    <a:pt x="8128" y="52465"/>
                  </a:cubicBezTo>
                  <a:cubicBezTo>
                    <a:pt x="720" y="66752"/>
                    <a:pt x="13420" y="90036"/>
                    <a:pt x="14478" y="87390"/>
                  </a:cubicBezTo>
                  <a:cubicBezTo>
                    <a:pt x="15536" y="84744"/>
                    <a:pt x="16595" y="36590"/>
                    <a:pt x="14478" y="36590"/>
                  </a:cubicBezTo>
                  <a:cubicBezTo>
                    <a:pt x="12361" y="36590"/>
                    <a:pt x="-5630" y="68340"/>
                    <a:pt x="1778" y="87390"/>
                  </a:cubicBezTo>
                  <a:cubicBezTo>
                    <a:pt x="9186" y="106440"/>
                    <a:pt x="52049" y="148244"/>
                    <a:pt x="58928" y="150890"/>
                  </a:cubicBezTo>
                  <a:cubicBezTo>
                    <a:pt x="65807" y="153536"/>
                    <a:pt x="42524" y="101148"/>
                    <a:pt x="43053" y="103265"/>
                  </a:cubicBezTo>
                  <a:cubicBezTo>
                    <a:pt x="43582" y="105382"/>
                    <a:pt x="59986" y="147715"/>
                    <a:pt x="62103" y="163590"/>
                  </a:cubicBezTo>
                  <a:cubicBezTo>
                    <a:pt x="64220" y="179465"/>
                    <a:pt x="48345" y="180523"/>
                    <a:pt x="55753" y="198515"/>
                  </a:cubicBezTo>
                  <a:cubicBezTo>
                    <a:pt x="63161" y="216507"/>
                    <a:pt x="101261" y="267307"/>
                    <a:pt x="106553" y="271540"/>
                  </a:cubicBezTo>
                  <a:cubicBezTo>
                    <a:pt x="111845" y="275773"/>
                    <a:pt x="81682" y="211744"/>
                    <a:pt x="87503" y="223915"/>
                  </a:cubicBezTo>
                  <a:cubicBezTo>
                    <a:pt x="93324" y="236086"/>
                    <a:pt x="133011" y="340861"/>
                    <a:pt x="141478" y="344565"/>
                  </a:cubicBezTo>
                  <a:cubicBezTo>
                    <a:pt x="149945" y="348269"/>
                    <a:pt x="151003" y="285828"/>
                    <a:pt x="138303" y="246140"/>
                  </a:cubicBezTo>
                  <a:cubicBezTo>
                    <a:pt x="125603" y="206453"/>
                    <a:pt x="79036" y="127607"/>
                    <a:pt x="65278" y="106440"/>
                  </a:cubicBezTo>
                  <a:cubicBezTo>
                    <a:pt x="51520" y="85273"/>
                    <a:pt x="57870" y="131311"/>
                    <a:pt x="55753" y="119140"/>
                  </a:cubicBezTo>
                  <a:cubicBezTo>
                    <a:pt x="53636" y="106969"/>
                    <a:pt x="66866" y="12778"/>
                    <a:pt x="58928" y="16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9" name="フリーフォーム 2208">
              <a:extLst>
                <a:ext uri="{FF2B5EF4-FFF2-40B4-BE49-F238E27FC236}">
                  <a16:creationId xmlns:a16="http://schemas.microsoft.com/office/drawing/2014/main" id="{42D0F845-138A-C1D4-0E53-8E0EE7428D8D}"/>
                </a:ext>
              </a:extLst>
            </p:cNvPr>
            <p:cNvSpPr/>
            <p:nvPr/>
          </p:nvSpPr>
          <p:spPr>
            <a:xfrm>
              <a:off x="4750021" y="9718597"/>
              <a:ext cx="134272" cy="308070"/>
            </a:xfrm>
            <a:custGeom>
              <a:avLst/>
              <a:gdLst>
                <a:gd name="connsiteX0" fmla="*/ 2954 w 134272"/>
                <a:gd name="connsiteY0" fmla="*/ 78 h 308070"/>
                <a:gd name="connsiteX1" fmla="*/ 133129 w 134272"/>
                <a:gd name="connsiteY1" fmla="*/ 108028 h 308070"/>
                <a:gd name="connsiteX2" fmla="*/ 69629 w 134272"/>
                <a:gd name="connsiteY2" fmla="*/ 111203 h 308070"/>
                <a:gd name="connsiteX3" fmla="*/ 126779 w 134272"/>
                <a:gd name="connsiteY3" fmla="*/ 133428 h 308070"/>
                <a:gd name="connsiteX4" fmla="*/ 98204 w 134272"/>
                <a:gd name="connsiteY4" fmla="*/ 177878 h 308070"/>
                <a:gd name="connsiteX5" fmla="*/ 107729 w 134272"/>
                <a:gd name="connsiteY5" fmla="*/ 308053 h 308070"/>
                <a:gd name="connsiteX6" fmla="*/ 98204 w 134272"/>
                <a:gd name="connsiteY6" fmla="*/ 187403 h 308070"/>
                <a:gd name="connsiteX7" fmla="*/ 101379 w 134272"/>
                <a:gd name="connsiteY7" fmla="*/ 228678 h 308070"/>
                <a:gd name="connsiteX8" fmla="*/ 56929 w 134272"/>
                <a:gd name="connsiteY8" fmla="*/ 190578 h 308070"/>
                <a:gd name="connsiteX9" fmla="*/ 41054 w 134272"/>
                <a:gd name="connsiteY9" fmla="*/ 92153 h 308070"/>
                <a:gd name="connsiteX10" fmla="*/ 2954 w 134272"/>
                <a:gd name="connsiteY10" fmla="*/ 78 h 308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72" h="308070">
                  <a:moveTo>
                    <a:pt x="2954" y="78"/>
                  </a:moveTo>
                  <a:cubicBezTo>
                    <a:pt x="18300" y="2724"/>
                    <a:pt x="122017" y="89507"/>
                    <a:pt x="133129" y="108028"/>
                  </a:cubicBezTo>
                  <a:cubicBezTo>
                    <a:pt x="144242" y="126549"/>
                    <a:pt x="70687" y="106970"/>
                    <a:pt x="69629" y="111203"/>
                  </a:cubicBezTo>
                  <a:cubicBezTo>
                    <a:pt x="68571" y="115436"/>
                    <a:pt x="122017" y="122316"/>
                    <a:pt x="126779" y="133428"/>
                  </a:cubicBezTo>
                  <a:cubicBezTo>
                    <a:pt x="131541" y="144540"/>
                    <a:pt x="101379" y="148774"/>
                    <a:pt x="98204" y="177878"/>
                  </a:cubicBezTo>
                  <a:cubicBezTo>
                    <a:pt x="95029" y="206982"/>
                    <a:pt x="107729" y="306466"/>
                    <a:pt x="107729" y="308053"/>
                  </a:cubicBezTo>
                  <a:cubicBezTo>
                    <a:pt x="107729" y="309640"/>
                    <a:pt x="99262" y="200632"/>
                    <a:pt x="98204" y="187403"/>
                  </a:cubicBezTo>
                  <a:cubicBezTo>
                    <a:pt x="97146" y="174174"/>
                    <a:pt x="108258" y="228149"/>
                    <a:pt x="101379" y="228678"/>
                  </a:cubicBezTo>
                  <a:cubicBezTo>
                    <a:pt x="94500" y="229207"/>
                    <a:pt x="66983" y="213332"/>
                    <a:pt x="56929" y="190578"/>
                  </a:cubicBezTo>
                  <a:cubicBezTo>
                    <a:pt x="46875" y="167824"/>
                    <a:pt x="45287" y="122315"/>
                    <a:pt x="41054" y="92153"/>
                  </a:cubicBezTo>
                  <a:cubicBezTo>
                    <a:pt x="36821" y="61991"/>
                    <a:pt x="-12392" y="-2568"/>
                    <a:pt x="2954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0" name="フリーフォーム 2209">
              <a:extLst>
                <a:ext uri="{FF2B5EF4-FFF2-40B4-BE49-F238E27FC236}">
                  <a16:creationId xmlns:a16="http://schemas.microsoft.com/office/drawing/2014/main" id="{9D20E03B-AC3A-95BE-914D-3A1CC30A9E6D}"/>
                </a:ext>
              </a:extLst>
            </p:cNvPr>
            <p:cNvSpPr/>
            <p:nvPr/>
          </p:nvSpPr>
          <p:spPr>
            <a:xfrm>
              <a:off x="6022776" y="9480459"/>
              <a:ext cx="1032128" cy="565954"/>
            </a:xfrm>
            <a:custGeom>
              <a:avLst/>
              <a:gdLst>
                <a:gd name="connsiteX0" fmla="*/ 346274 w 1032128"/>
                <a:gd name="connsiteY0" fmla="*/ 91 h 565954"/>
                <a:gd name="connsiteX1" fmla="*/ 568524 w 1032128"/>
                <a:gd name="connsiteY1" fmla="*/ 60416 h 565954"/>
                <a:gd name="connsiteX2" fmla="*/ 492324 w 1032128"/>
                <a:gd name="connsiteY2" fmla="*/ 44541 h 565954"/>
                <a:gd name="connsiteX3" fmla="*/ 628849 w 1032128"/>
                <a:gd name="connsiteY3" fmla="*/ 95341 h 565954"/>
                <a:gd name="connsiteX4" fmla="*/ 593924 w 1032128"/>
                <a:gd name="connsiteY4" fmla="*/ 88991 h 565954"/>
                <a:gd name="connsiteX5" fmla="*/ 638374 w 1032128"/>
                <a:gd name="connsiteY5" fmla="*/ 73116 h 565954"/>
                <a:gd name="connsiteX6" fmla="*/ 609799 w 1032128"/>
                <a:gd name="connsiteY6" fmla="*/ 31841 h 565954"/>
                <a:gd name="connsiteX7" fmla="*/ 720924 w 1032128"/>
                <a:gd name="connsiteY7" fmla="*/ 31841 h 565954"/>
                <a:gd name="connsiteX8" fmla="*/ 689174 w 1032128"/>
                <a:gd name="connsiteY8" fmla="*/ 38191 h 565954"/>
                <a:gd name="connsiteX9" fmla="*/ 720924 w 1032128"/>
                <a:gd name="connsiteY9" fmla="*/ 60416 h 565954"/>
                <a:gd name="connsiteX10" fmla="*/ 825699 w 1032128"/>
                <a:gd name="connsiteY10" fmla="*/ 44541 h 565954"/>
                <a:gd name="connsiteX11" fmla="*/ 784424 w 1032128"/>
                <a:gd name="connsiteY11" fmla="*/ 66766 h 565954"/>
                <a:gd name="connsiteX12" fmla="*/ 825699 w 1032128"/>
                <a:gd name="connsiteY12" fmla="*/ 50891 h 565954"/>
                <a:gd name="connsiteX13" fmla="*/ 898724 w 1032128"/>
                <a:gd name="connsiteY13" fmla="*/ 57241 h 565954"/>
                <a:gd name="connsiteX14" fmla="*/ 974924 w 1032128"/>
                <a:gd name="connsiteY14" fmla="*/ 57241 h 565954"/>
                <a:gd name="connsiteX15" fmla="*/ 952699 w 1032128"/>
                <a:gd name="connsiteY15" fmla="*/ 82641 h 565954"/>
                <a:gd name="connsiteX16" fmla="*/ 1000324 w 1032128"/>
                <a:gd name="connsiteY16" fmla="*/ 111216 h 565954"/>
                <a:gd name="connsiteX17" fmla="*/ 984449 w 1032128"/>
                <a:gd name="connsiteY17" fmla="*/ 152491 h 565954"/>
                <a:gd name="connsiteX18" fmla="*/ 1000324 w 1032128"/>
                <a:gd name="connsiteY18" fmla="*/ 238216 h 565954"/>
                <a:gd name="connsiteX19" fmla="*/ 984449 w 1032128"/>
                <a:gd name="connsiteY19" fmla="*/ 142966 h 565954"/>
                <a:gd name="connsiteX20" fmla="*/ 990799 w 1032128"/>
                <a:gd name="connsiteY20" fmla="*/ 241391 h 565954"/>
                <a:gd name="connsiteX21" fmla="*/ 936824 w 1032128"/>
                <a:gd name="connsiteY21" fmla="*/ 266791 h 565954"/>
                <a:gd name="connsiteX22" fmla="*/ 1006674 w 1032128"/>
                <a:gd name="connsiteY22" fmla="*/ 320766 h 565954"/>
                <a:gd name="connsiteX23" fmla="*/ 946349 w 1032128"/>
                <a:gd name="connsiteY23" fmla="*/ 346166 h 565954"/>
                <a:gd name="connsiteX24" fmla="*/ 1032074 w 1032128"/>
                <a:gd name="connsiteY24" fmla="*/ 327116 h 565954"/>
                <a:gd name="connsiteX25" fmla="*/ 959049 w 1032128"/>
                <a:gd name="connsiteY25" fmla="*/ 358866 h 565954"/>
                <a:gd name="connsiteX26" fmla="*/ 943174 w 1032128"/>
                <a:gd name="connsiteY26" fmla="*/ 406491 h 565954"/>
                <a:gd name="connsiteX27" fmla="*/ 651074 w 1032128"/>
                <a:gd name="connsiteY27" fmla="*/ 504916 h 565954"/>
                <a:gd name="connsiteX28" fmla="*/ 863799 w 1032128"/>
                <a:gd name="connsiteY28" fmla="*/ 454116 h 565954"/>
                <a:gd name="connsiteX29" fmla="*/ 539949 w 1032128"/>
                <a:gd name="connsiteY29" fmla="*/ 558891 h 565954"/>
                <a:gd name="connsiteX30" fmla="*/ 571699 w 1032128"/>
                <a:gd name="connsiteY30" fmla="*/ 549366 h 565954"/>
                <a:gd name="connsiteX31" fmla="*/ 447874 w 1032128"/>
                <a:gd name="connsiteY31" fmla="*/ 543016 h 565954"/>
                <a:gd name="connsiteX32" fmla="*/ 327224 w 1032128"/>
                <a:gd name="connsiteY32" fmla="*/ 565241 h 565954"/>
                <a:gd name="connsiteX33" fmla="*/ 374849 w 1032128"/>
                <a:gd name="connsiteY33" fmla="*/ 558891 h 565954"/>
                <a:gd name="connsiteX34" fmla="*/ 333574 w 1032128"/>
                <a:gd name="connsiteY34" fmla="*/ 543016 h 565954"/>
                <a:gd name="connsiteX35" fmla="*/ 304999 w 1032128"/>
                <a:gd name="connsiteY35" fmla="*/ 501741 h 565954"/>
                <a:gd name="connsiteX36" fmla="*/ 352624 w 1032128"/>
                <a:gd name="connsiteY36" fmla="*/ 533491 h 565954"/>
                <a:gd name="connsiteX37" fmla="*/ 146249 w 1032128"/>
                <a:gd name="connsiteY37" fmla="*/ 482691 h 565954"/>
                <a:gd name="connsiteX38" fmla="*/ 143074 w 1032128"/>
                <a:gd name="connsiteY38" fmla="*/ 504916 h 565954"/>
                <a:gd name="connsiteX39" fmla="*/ 143074 w 1032128"/>
                <a:gd name="connsiteY39" fmla="*/ 473166 h 565954"/>
                <a:gd name="connsiteX40" fmla="*/ 177999 w 1032128"/>
                <a:gd name="connsiteY40" fmla="*/ 476341 h 565954"/>
                <a:gd name="connsiteX41" fmla="*/ 95449 w 1032128"/>
                <a:gd name="connsiteY41" fmla="*/ 466816 h 565954"/>
                <a:gd name="connsiteX42" fmla="*/ 16074 w 1032128"/>
                <a:gd name="connsiteY42" fmla="*/ 412841 h 565954"/>
                <a:gd name="connsiteX43" fmla="*/ 199 w 1032128"/>
                <a:gd name="connsiteY43" fmla="*/ 412841 h 565954"/>
                <a:gd name="connsiteX44" fmla="*/ 82749 w 1032128"/>
                <a:gd name="connsiteY44" fmla="*/ 412841 h 565954"/>
                <a:gd name="connsiteX45" fmla="*/ 6549 w 1032128"/>
                <a:gd name="connsiteY45" fmla="*/ 393791 h 565954"/>
                <a:gd name="connsiteX46" fmla="*/ 16074 w 1032128"/>
                <a:gd name="connsiteY46" fmla="*/ 295366 h 565954"/>
                <a:gd name="connsiteX47" fmla="*/ 16074 w 1032128"/>
                <a:gd name="connsiteY47" fmla="*/ 352516 h 565954"/>
                <a:gd name="connsiteX48" fmla="*/ 199 w 1032128"/>
                <a:gd name="connsiteY48" fmla="*/ 304891 h 565954"/>
                <a:gd name="connsiteX49" fmla="*/ 28774 w 1032128"/>
                <a:gd name="connsiteY49" fmla="*/ 187416 h 565954"/>
                <a:gd name="connsiteX50" fmla="*/ 38299 w 1032128"/>
                <a:gd name="connsiteY50" fmla="*/ 257266 h 565954"/>
                <a:gd name="connsiteX51" fmla="*/ 54174 w 1032128"/>
                <a:gd name="connsiteY51" fmla="*/ 209641 h 565954"/>
                <a:gd name="connsiteX52" fmla="*/ 168474 w 1032128"/>
                <a:gd name="connsiteY52" fmla="*/ 165191 h 565954"/>
                <a:gd name="connsiteX53" fmla="*/ 104974 w 1032128"/>
                <a:gd name="connsiteY53" fmla="*/ 181066 h 565954"/>
                <a:gd name="connsiteX54" fmla="*/ 152599 w 1032128"/>
                <a:gd name="connsiteY54" fmla="*/ 130266 h 565954"/>
                <a:gd name="connsiteX55" fmla="*/ 130374 w 1032128"/>
                <a:gd name="connsiteY55" fmla="*/ 165191 h 565954"/>
                <a:gd name="connsiteX56" fmla="*/ 206574 w 1032128"/>
                <a:gd name="connsiteY56" fmla="*/ 88991 h 565954"/>
                <a:gd name="connsiteX57" fmla="*/ 238324 w 1032128"/>
                <a:gd name="connsiteY57" fmla="*/ 19141 h 565954"/>
                <a:gd name="connsiteX58" fmla="*/ 222449 w 1032128"/>
                <a:gd name="connsiteY58" fmla="*/ 66766 h 565954"/>
                <a:gd name="connsiteX59" fmla="*/ 317699 w 1032128"/>
                <a:gd name="connsiteY59" fmla="*/ 41366 h 565954"/>
                <a:gd name="connsiteX60" fmla="*/ 320874 w 1032128"/>
                <a:gd name="connsiteY60" fmla="*/ 76291 h 565954"/>
                <a:gd name="connsiteX61" fmla="*/ 346274 w 1032128"/>
                <a:gd name="connsiteY61" fmla="*/ 91 h 56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32128" h="565954">
                  <a:moveTo>
                    <a:pt x="346274" y="91"/>
                  </a:moveTo>
                  <a:cubicBezTo>
                    <a:pt x="387549" y="-2555"/>
                    <a:pt x="544182" y="53008"/>
                    <a:pt x="568524" y="60416"/>
                  </a:cubicBezTo>
                  <a:cubicBezTo>
                    <a:pt x="592866" y="67824"/>
                    <a:pt x="482270" y="38720"/>
                    <a:pt x="492324" y="44541"/>
                  </a:cubicBezTo>
                  <a:cubicBezTo>
                    <a:pt x="502378" y="50362"/>
                    <a:pt x="611916" y="87933"/>
                    <a:pt x="628849" y="95341"/>
                  </a:cubicBezTo>
                  <a:cubicBezTo>
                    <a:pt x="645782" y="102749"/>
                    <a:pt x="592337" y="92695"/>
                    <a:pt x="593924" y="88991"/>
                  </a:cubicBezTo>
                  <a:cubicBezTo>
                    <a:pt x="595511" y="85287"/>
                    <a:pt x="635728" y="82641"/>
                    <a:pt x="638374" y="73116"/>
                  </a:cubicBezTo>
                  <a:cubicBezTo>
                    <a:pt x="641020" y="63591"/>
                    <a:pt x="596041" y="38720"/>
                    <a:pt x="609799" y="31841"/>
                  </a:cubicBezTo>
                  <a:cubicBezTo>
                    <a:pt x="623557" y="24962"/>
                    <a:pt x="707695" y="30783"/>
                    <a:pt x="720924" y="31841"/>
                  </a:cubicBezTo>
                  <a:cubicBezTo>
                    <a:pt x="734153" y="32899"/>
                    <a:pt x="689174" y="33429"/>
                    <a:pt x="689174" y="38191"/>
                  </a:cubicBezTo>
                  <a:cubicBezTo>
                    <a:pt x="689174" y="42953"/>
                    <a:pt x="698170" y="59358"/>
                    <a:pt x="720924" y="60416"/>
                  </a:cubicBezTo>
                  <a:cubicBezTo>
                    <a:pt x="743678" y="61474"/>
                    <a:pt x="815116" y="43483"/>
                    <a:pt x="825699" y="44541"/>
                  </a:cubicBezTo>
                  <a:cubicBezTo>
                    <a:pt x="836282" y="45599"/>
                    <a:pt x="784424" y="65708"/>
                    <a:pt x="784424" y="66766"/>
                  </a:cubicBezTo>
                  <a:cubicBezTo>
                    <a:pt x="784424" y="67824"/>
                    <a:pt x="806649" y="52478"/>
                    <a:pt x="825699" y="50891"/>
                  </a:cubicBezTo>
                  <a:cubicBezTo>
                    <a:pt x="844749" y="49304"/>
                    <a:pt x="873853" y="56183"/>
                    <a:pt x="898724" y="57241"/>
                  </a:cubicBezTo>
                  <a:cubicBezTo>
                    <a:pt x="923595" y="58299"/>
                    <a:pt x="965928" y="53008"/>
                    <a:pt x="974924" y="57241"/>
                  </a:cubicBezTo>
                  <a:cubicBezTo>
                    <a:pt x="983920" y="61474"/>
                    <a:pt x="948466" y="73645"/>
                    <a:pt x="952699" y="82641"/>
                  </a:cubicBezTo>
                  <a:cubicBezTo>
                    <a:pt x="956932" y="91637"/>
                    <a:pt x="995032" y="99574"/>
                    <a:pt x="1000324" y="111216"/>
                  </a:cubicBezTo>
                  <a:cubicBezTo>
                    <a:pt x="1005616" y="122858"/>
                    <a:pt x="984449" y="131324"/>
                    <a:pt x="984449" y="152491"/>
                  </a:cubicBezTo>
                  <a:cubicBezTo>
                    <a:pt x="984449" y="173658"/>
                    <a:pt x="1000324" y="239803"/>
                    <a:pt x="1000324" y="238216"/>
                  </a:cubicBezTo>
                  <a:cubicBezTo>
                    <a:pt x="1000324" y="236629"/>
                    <a:pt x="986036" y="142437"/>
                    <a:pt x="984449" y="142966"/>
                  </a:cubicBezTo>
                  <a:cubicBezTo>
                    <a:pt x="982862" y="143495"/>
                    <a:pt x="998737" y="220754"/>
                    <a:pt x="990799" y="241391"/>
                  </a:cubicBezTo>
                  <a:cubicBezTo>
                    <a:pt x="982862" y="262029"/>
                    <a:pt x="934178" y="253562"/>
                    <a:pt x="936824" y="266791"/>
                  </a:cubicBezTo>
                  <a:cubicBezTo>
                    <a:pt x="939470" y="280020"/>
                    <a:pt x="1005087" y="307537"/>
                    <a:pt x="1006674" y="320766"/>
                  </a:cubicBezTo>
                  <a:cubicBezTo>
                    <a:pt x="1008261" y="333995"/>
                    <a:pt x="942116" y="345108"/>
                    <a:pt x="946349" y="346166"/>
                  </a:cubicBezTo>
                  <a:cubicBezTo>
                    <a:pt x="950582" y="347224"/>
                    <a:pt x="1029957" y="324999"/>
                    <a:pt x="1032074" y="327116"/>
                  </a:cubicBezTo>
                  <a:cubicBezTo>
                    <a:pt x="1034191" y="329233"/>
                    <a:pt x="973866" y="345637"/>
                    <a:pt x="959049" y="358866"/>
                  </a:cubicBezTo>
                  <a:cubicBezTo>
                    <a:pt x="944232" y="372095"/>
                    <a:pt x="994503" y="382149"/>
                    <a:pt x="943174" y="406491"/>
                  </a:cubicBezTo>
                  <a:cubicBezTo>
                    <a:pt x="891845" y="430833"/>
                    <a:pt x="664303" y="496979"/>
                    <a:pt x="651074" y="504916"/>
                  </a:cubicBezTo>
                  <a:cubicBezTo>
                    <a:pt x="637845" y="512853"/>
                    <a:pt x="882320" y="445120"/>
                    <a:pt x="863799" y="454116"/>
                  </a:cubicBezTo>
                  <a:cubicBezTo>
                    <a:pt x="845278" y="463112"/>
                    <a:pt x="588632" y="543016"/>
                    <a:pt x="539949" y="558891"/>
                  </a:cubicBezTo>
                  <a:cubicBezTo>
                    <a:pt x="491266" y="574766"/>
                    <a:pt x="587045" y="552012"/>
                    <a:pt x="571699" y="549366"/>
                  </a:cubicBezTo>
                  <a:cubicBezTo>
                    <a:pt x="556353" y="546720"/>
                    <a:pt x="488620" y="540370"/>
                    <a:pt x="447874" y="543016"/>
                  </a:cubicBezTo>
                  <a:cubicBezTo>
                    <a:pt x="407128" y="545662"/>
                    <a:pt x="339395" y="562595"/>
                    <a:pt x="327224" y="565241"/>
                  </a:cubicBezTo>
                  <a:cubicBezTo>
                    <a:pt x="315053" y="567887"/>
                    <a:pt x="373791" y="562595"/>
                    <a:pt x="374849" y="558891"/>
                  </a:cubicBezTo>
                  <a:cubicBezTo>
                    <a:pt x="375907" y="555187"/>
                    <a:pt x="345216" y="552541"/>
                    <a:pt x="333574" y="543016"/>
                  </a:cubicBezTo>
                  <a:cubicBezTo>
                    <a:pt x="321932" y="533491"/>
                    <a:pt x="301824" y="503328"/>
                    <a:pt x="304999" y="501741"/>
                  </a:cubicBezTo>
                  <a:cubicBezTo>
                    <a:pt x="308174" y="500154"/>
                    <a:pt x="379082" y="536666"/>
                    <a:pt x="352624" y="533491"/>
                  </a:cubicBezTo>
                  <a:cubicBezTo>
                    <a:pt x="326166" y="530316"/>
                    <a:pt x="181174" y="487454"/>
                    <a:pt x="146249" y="482691"/>
                  </a:cubicBezTo>
                  <a:cubicBezTo>
                    <a:pt x="111324" y="477929"/>
                    <a:pt x="143603" y="506503"/>
                    <a:pt x="143074" y="504916"/>
                  </a:cubicBezTo>
                  <a:cubicBezTo>
                    <a:pt x="142545" y="503329"/>
                    <a:pt x="137253" y="477928"/>
                    <a:pt x="143074" y="473166"/>
                  </a:cubicBezTo>
                  <a:cubicBezTo>
                    <a:pt x="148895" y="468404"/>
                    <a:pt x="185936" y="477399"/>
                    <a:pt x="177999" y="476341"/>
                  </a:cubicBezTo>
                  <a:cubicBezTo>
                    <a:pt x="170062" y="475283"/>
                    <a:pt x="122436" y="477399"/>
                    <a:pt x="95449" y="466816"/>
                  </a:cubicBezTo>
                  <a:cubicBezTo>
                    <a:pt x="68462" y="456233"/>
                    <a:pt x="31949" y="421837"/>
                    <a:pt x="16074" y="412841"/>
                  </a:cubicBezTo>
                  <a:cubicBezTo>
                    <a:pt x="199" y="403845"/>
                    <a:pt x="199" y="412841"/>
                    <a:pt x="199" y="412841"/>
                  </a:cubicBezTo>
                  <a:cubicBezTo>
                    <a:pt x="11311" y="412841"/>
                    <a:pt x="81691" y="416016"/>
                    <a:pt x="82749" y="412841"/>
                  </a:cubicBezTo>
                  <a:cubicBezTo>
                    <a:pt x="83807" y="409666"/>
                    <a:pt x="17661" y="413370"/>
                    <a:pt x="6549" y="393791"/>
                  </a:cubicBezTo>
                  <a:cubicBezTo>
                    <a:pt x="-4563" y="374212"/>
                    <a:pt x="14487" y="302245"/>
                    <a:pt x="16074" y="295366"/>
                  </a:cubicBezTo>
                  <a:cubicBezTo>
                    <a:pt x="17661" y="288487"/>
                    <a:pt x="18720" y="350929"/>
                    <a:pt x="16074" y="352516"/>
                  </a:cubicBezTo>
                  <a:cubicBezTo>
                    <a:pt x="13428" y="354104"/>
                    <a:pt x="-1918" y="332408"/>
                    <a:pt x="199" y="304891"/>
                  </a:cubicBezTo>
                  <a:cubicBezTo>
                    <a:pt x="2316" y="277374"/>
                    <a:pt x="22424" y="195353"/>
                    <a:pt x="28774" y="187416"/>
                  </a:cubicBezTo>
                  <a:cubicBezTo>
                    <a:pt x="35124" y="179479"/>
                    <a:pt x="34066" y="253562"/>
                    <a:pt x="38299" y="257266"/>
                  </a:cubicBezTo>
                  <a:cubicBezTo>
                    <a:pt x="42532" y="260970"/>
                    <a:pt x="32478" y="224987"/>
                    <a:pt x="54174" y="209641"/>
                  </a:cubicBezTo>
                  <a:cubicBezTo>
                    <a:pt x="75870" y="194295"/>
                    <a:pt x="160007" y="169954"/>
                    <a:pt x="168474" y="165191"/>
                  </a:cubicBezTo>
                  <a:cubicBezTo>
                    <a:pt x="176941" y="160428"/>
                    <a:pt x="107620" y="186887"/>
                    <a:pt x="104974" y="181066"/>
                  </a:cubicBezTo>
                  <a:cubicBezTo>
                    <a:pt x="102328" y="175245"/>
                    <a:pt x="148366" y="132912"/>
                    <a:pt x="152599" y="130266"/>
                  </a:cubicBezTo>
                  <a:cubicBezTo>
                    <a:pt x="156832" y="127620"/>
                    <a:pt x="121378" y="172070"/>
                    <a:pt x="130374" y="165191"/>
                  </a:cubicBezTo>
                  <a:cubicBezTo>
                    <a:pt x="139370" y="158312"/>
                    <a:pt x="188582" y="113333"/>
                    <a:pt x="206574" y="88991"/>
                  </a:cubicBezTo>
                  <a:cubicBezTo>
                    <a:pt x="224566" y="64649"/>
                    <a:pt x="235678" y="22845"/>
                    <a:pt x="238324" y="19141"/>
                  </a:cubicBezTo>
                  <a:cubicBezTo>
                    <a:pt x="240970" y="15437"/>
                    <a:pt x="209220" y="63062"/>
                    <a:pt x="222449" y="66766"/>
                  </a:cubicBezTo>
                  <a:cubicBezTo>
                    <a:pt x="235678" y="70470"/>
                    <a:pt x="301295" y="39779"/>
                    <a:pt x="317699" y="41366"/>
                  </a:cubicBezTo>
                  <a:cubicBezTo>
                    <a:pt x="334103" y="42953"/>
                    <a:pt x="313466" y="76291"/>
                    <a:pt x="320874" y="76291"/>
                  </a:cubicBezTo>
                  <a:cubicBezTo>
                    <a:pt x="328282" y="76291"/>
                    <a:pt x="304999" y="2737"/>
                    <a:pt x="346274" y="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1" name="フリーフォーム 2210">
              <a:extLst>
                <a:ext uri="{FF2B5EF4-FFF2-40B4-BE49-F238E27FC236}">
                  <a16:creationId xmlns:a16="http://schemas.microsoft.com/office/drawing/2014/main" id="{F1222158-244C-2584-FB79-68F1BCCB2103}"/>
                </a:ext>
              </a:extLst>
            </p:cNvPr>
            <p:cNvSpPr/>
            <p:nvPr/>
          </p:nvSpPr>
          <p:spPr>
            <a:xfrm>
              <a:off x="5838641" y="9972666"/>
              <a:ext cx="1613242" cy="891521"/>
            </a:xfrm>
            <a:custGeom>
              <a:avLst/>
              <a:gdLst>
                <a:gd name="connsiteX0" fmla="*/ 16059 w 1613242"/>
                <a:gd name="connsiteY0" fmla="*/ 561984 h 891521"/>
                <a:gd name="connsiteX1" fmla="*/ 101784 w 1613242"/>
                <a:gd name="connsiteY1" fmla="*/ 473084 h 891521"/>
                <a:gd name="connsiteX2" fmla="*/ 66859 w 1613242"/>
                <a:gd name="connsiteY2" fmla="*/ 473084 h 891521"/>
                <a:gd name="connsiteX3" fmla="*/ 136709 w 1613242"/>
                <a:gd name="connsiteY3" fmla="*/ 409584 h 891521"/>
                <a:gd name="connsiteX4" fmla="*/ 124009 w 1613242"/>
                <a:gd name="connsiteY4" fmla="*/ 431809 h 891521"/>
                <a:gd name="connsiteX5" fmla="*/ 162109 w 1613242"/>
                <a:gd name="connsiteY5" fmla="*/ 352434 h 891521"/>
                <a:gd name="connsiteX6" fmla="*/ 165284 w 1613242"/>
                <a:gd name="connsiteY6" fmla="*/ 425459 h 891521"/>
                <a:gd name="connsiteX7" fmla="*/ 314509 w 1613242"/>
                <a:gd name="connsiteY7" fmla="*/ 323859 h 891521"/>
                <a:gd name="connsiteX8" fmla="*/ 298634 w 1613242"/>
                <a:gd name="connsiteY8" fmla="*/ 361959 h 891521"/>
                <a:gd name="connsiteX9" fmla="*/ 349434 w 1613242"/>
                <a:gd name="connsiteY9" fmla="*/ 298459 h 891521"/>
                <a:gd name="connsiteX10" fmla="*/ 466909 w 1613242"/>
                <a:gd name="connsiteY10" fmla="*/ 307984 h 891521"/>
                <a:gd name="connsiteX11" fmla="*/ 435159 w 1613242"/>
                <a:gd name="connsiteY11" fmla="*/ 330209 h 891521"/>
                <a:gd name="connsiteX12" fmla="*/ 609784 w 1613242"/>
                <a:gd name="connsiteY12" fmla="*/ 228609 h 891521"/>
                <a:gd name="connsiteX13" fmla="*/ 555809 w 1613242"/>
                <a:gd name="connsiteY13" fmla="*/ 244484 h 891521"/>
                <a:gd name="connsiteX14" fmla="*/ 632009 w 1613242"/>
                <a:gd name="connsiteY14" fmla="*/ 219084 h 891521"/>
                <a:gd name="connsiteX15" fmla="*/ 730434 w 1613242"/>
                <a:gd name="connsiteY15" fmla="*/ 244484 h 891521"/>
                <a:gd name="connsiteX16" fmla="*/ 632009 w 1613242"/>
                <a:gd name="connsiteY16" fmla="*/ 241309 h 891521"/>
                <a:gd name="connsiteX17" fmla="*/ 701859 w 1613242"/>
                <a:gd name="connsiteY17" fmla="*/ 209559 h 891521"/>
                <a:gd name="connsiteX18" fmla="*/ 705034 w 1613242"/>
                <a:gd name="connsiteY18" fmla="*/ 120659 h 891521"/>
                <a:gd name="connsiteX19" fmla="*/ 695509 w 1613242"/>
                <a:gd name="connsiteY19" fmla="*/ 190509 h 891521"/>
                <a:gd name="connsiteX20" fmla="*/ 759009 w 1613242"/>
                <a:gd name="connsiteY20" fmla="*/ 139709 h 891521"/>
                <a:gd name="connsiteX21" fmla="*/ 832034 w 1613242"/>
                <a:gd name="connsiteY21" fmla="*/ 98434 h 891521"/>
                <a:gd name="connsiteX22" fmla="*/ 781234 w 1613242"/>
                <a:gd name="connsiteY22" fmla="*/ 98434 h 891521"/>
                <a:gd name="connsiteX23" fmla="*/ 1032059 w 1613242"/>
                <a:gd name="connsiteY23" fmla="*/ 47634 h 891521"/>
                <a:gd name="connsiteX24" fmla="*/ 905059 w 1613242"/>
                <a:gd name="connsiteY24" fmla="*/ 57159 h 891521"/>
                <a:gd name="connsiteX25" fmla="*/ 1114609 w 1613242"/>
                <a:gd name="connsiteY25" fmla="*/ 31759 h 891521"/>
                <a:gd name="connsiteX26" fmla="*/ 1216209 w 1613242"/>
                <a:gd name="connsiteY26" fmla="*/ 9 h 891521"/>
                <a:gd name="connsiteX27" fmla="*/ 1149534 w 1613242"/>
                <a:gd name="connsiteY27" fmla="*/ 28584 h 891521"/>
                <a:gd name="connsiteX28" fmla="*/ 1143184 w 1613242"/>
                <a:gd name="connsiteY28" fmla="*/ 41284 h 891521"/>
                <a:gd name="connsiteX29" fmla="*/ 1235259 w 1613242"/>
                <a:gd name="connsiteY29" fmla="*/ 25409 h 891521"/>
                <a:gd name="connsiteX30" fmla="*/ 1428934 w 1613242"/>
                <a:gd name="connsiteY30" fmla="*/ 15884 h 891521"/>
                <a:gd name="connsiteX31" fmla="*/ 1232084 w 1613242"/>
                <a:gd name="connsiteY31" fmla="*/ 34934 h 891521"/>
                <a:gd name="connsiteX32" fmla="*/ 1584509 w 1613242"/>
                <a:gd name="connsiteY32" fmla="*/ 6359 h 891521"/>
                <a:gd name="connsiteX33" fmla="*/ 1498784 w 1613242"/>
                <a:gd name="connsiteY33" fmla="*/ 44459 h 891521"/>
                <a:gd name="connsiteX34" fmla="*/ 1584509 w 1613242"/>
                <a:gd name="connsiteY34" fmla="*/ 12709 h 891521"/>
                <a:gd name="connsiteX35" fmla="*/ 1565459 w 1613242"/>
                <a:gd name="connsiteY35" fmla="*/ 63509 h 891521"/>
                <a:gd name="connsiteX36" fmla="*/ 1584509 w 1613242"/>
                <a:gd name="connsiteY36" fmla="*/ 152409 h 891521"/>
                <a:gd name="connsiteX37" fmla="*/ 1546409 w 1613242"/>
                <a:gd name="connsiteY37" fmla="*/ 117484 h 891521"/>
                <a:gd name="connsiteX38" fmla="*/ 1613084 w 1613242"/>
                <a:gd name="connsiteY38" fmla="*/ 158759 h 891521"/>
                <a:gd name="connsiteX39" fmla="*/ 1565459 w 1613242"/>
                <a:gd name="connsiteY39" fmla="*/ 203209 h 891521"/>
                <a:gd name="connsiteX40" fmla="*/ 1581334 w 1613242"/>
                <a:gd name="connsiteY40" fmla="*/ 225434 h 891521"/>
                <a:gd name="connsiteX41" fmla="*/ 1546409 w 1613242"/>
                <a:gd name="connsiteY41" fmla="*/ 190509 h 891521"/>
                <a:gd name="connsiteX42" fmla="*/ 1574984 w 1613242"/>
                <a:gd name="connsiteY42" fmla="*/ 244484 h 891521"/>
                <a:gd name="connsiteX43" fmla="*/ 1555934 w 1613242"/>
                <a:gd name="connsiteY43" fmla="*/ 320684 h 891521"/>
                <a:gd name="connsiteX44" fmla="*/ 1565459 w 1613242"/>
                <a:gd name="connsiteY44" fmla="*/ 241309 h 891521"/>
                <a:gd name="connsiteX45" fmla="*/ 1536884 w 1613242"/>
                <a:gd name="connsiteY45" fmla="*/ 339734 h 891521"/>
                <a:gd name="connsiteX46" fmla="*/ 1505134 w 1613242"/>
                <a:gd name="connsiteY46" fmla="*/ 384184 h 891521"/>
                <a:gd name="connsiteX47" fmla="*/ 1514659 w 1613242"/>
                <a:gd name="connsiteY47" fmla="*/ 425459 h 891521"/>
                <a:gd name="connsiteX48" fmla="*/ 1457509 w 1613242"/>
                <a:gd name="connsiteY48" fmla="*/ 419109 h 891521"/>
                <a:gd name="connsiteX49" fmla="*/ 778059 w 1613242"/>
                <a:gd name="connsiteY49" fmla="*/ 650884 h 891521"/>
                <a:gd name="connsiteX50" fmla="*/ 638359 w 1613242"/>
                <a:gd name="connsiteY50" fmla="*/ 711209 h 891521"/>
                <a:gd name="connsiteX51" fmla="*/ 755834 w 1613242"/>
                <a:gd name="connsiteY51" fmla="*/ 628659 h 891521"/>
                <a:gd name="connsiteX52" fmla="*/ 603434 w 1613242"/>
                <a:gd name="connsiteY52" fmla="*/ 777884 h 891521"/>
                <a:gd name="connsiteX53" fmla="*/ 489134 w 1613242"/>
                <a:gd name="connsiteY53" fmla="*/ 889009 h 891521"/>
                <a:gd name="connsiteX54" fmla="*/ 470084 w 1613242"/>
                <a:gd name="connsiteY54" fmla="*/ 854084 h 891521"/>
                <a:gd name="connsiteX55" fmla="*/ 400234 w 1613242"/>
                <a:gd name="connsiteY55" fmla="*/ 838209 h 891521"/>
                <a:gd name="connsiteX56" fmla="*/ 393884 w 1613242"/>
                <a:gd name="connsiteY56" fmla="*/ 863609 h 891521"/>
                <a:gd name="connsiteX57" fmla="*/ 317684 w 1613242"/>
                <a:gd name="connsiteY57" fmla="*/ 777884 h 891521"/>
                <a:gd name="connsiteX58" fmla="*/ 403409 w 1613242"/>
                <a:gd name="connsiteY58" fmla="*/ 835034 h 891521"/>
                <a:gd name="connsiteX59" fmla="*/ 304984 w 1613242"/>
                <a:gd name="connsiteY59" fmla="*/ 809634 h 891521"/>
                <a:gd name="connsiteX60" fmla="*/ 171634 w 1613242"/>
                <a:gd name="connsiteY60" fmla="*/ 727084 h 891521"/>
                <a:gd name="connsiteX61" fmla="*/ 311334 w 1613242"/>
                <a:gd name="connsiteY61" fmla="*/ 809634 h 891521"/>
                <a:gd name="connsiteX62" fmla="*/ 165284 w 1613242"/>
                <a:gd name="connsiteY62" fmla="*/ 746134 h 891521"/>
                <a:gd name="connsiteX63" fmla="*/ 139884 w 1613242"/>
                <a:gd name="connsiteY63" fmla="*/ 736609 h 891521"/>
                <a:gd name="connsiteX64" fmla="*/ 104959 w 1613242"/>
                <a:gd name="connsiteY64" fmla="*/ 720734 h 891521"/>
                <a:gd name="connsiteX65" fmla="*/ 127184 w 1613242"/>
                <a:gd name="connsiteY65" fmla="*/ 730259 h 891521"/>
                <a:gd name="connsiteX66" fmla="*/ 50984 w 1613242"/>
                <a:gd name="connsiteY66" fmla="*/ 679459 h 891521"/>
                <a:gd name="connsiteX67" fmla="*/ 136709 w 1613242"/>
                <a:gd name="connsiteY67" fmla="*/ 733434 h 891521"/>
                <a:gd name="connsiteX68" fmla="*/ 149409 w 1613242"/>
                <a:gd name="connsiteY68" fmla="*/ 752484 h 891521"/>
                <a:gd name="connsiteX69" fmla="*/ 60509 w 1613242"/>
                <a:gd name="connsiteY69" fmla="*/ 666759 h 891521"/>
                <a:gd name="connsiteX70" fmla="*/ 184 w 1613242"/>
                <a:gd name="connsiteY70" fmla="*/ 628659 h 891521"/>
                <a:gd name="connsiteX71" fmla="*/ 79559 w 1613242"/>
                <a:gd name="connsiteY71" fmla="*/ 657234 h 891521"/>
                <a:gd name="connsiteX72" fmla="*/ 16059 w 1613242"/>
                <a:gd name="connsiteY72" fmla="*/ 561984 h 89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613242" h="891521">
                  <a:moveTo>
                    <a:pt x="16059" y="561984"/>
                  </a:moveTo>
                  <a:cubicBezTo>
                    <a:pt x="19763" y="531292"/>
                    <a:pt x="93317" y="487901"/>
                    <a:pt x="101784" y="473084"/>
                  </a:cubicBezTo>
                  <a:cubicBezTo>
                    <a:pt x="110251" y="458267"/>
                    <a:pt x="61038" y="483667"/>
                    <a:pt x="66859" y="473084"/>
                  </a:cubicBezTo>
                  <a:cubicBezTo>
                    <a:pt x="72680" y="462501"/>
                    <a:pt x="127184" y="416463"/>
                    <a:pt x="136709" y="409584"/>
                  </a:cubicBezTo>
                  <a:cubicBezTo>
                    <a:pt x="146234" y="402705"/>
                    <a:pt x="119776" y="441334"/>
                    <a:pt x="124009" y="431809"/>
                  </a:cubicBezTo>
                  <a:cubicBezTo>
                    <a:pt x="128242" y="422284"/>
                    <a:pt x="155230" y="353492"/>
                    <a:pt x="162109" y="352434"/>
                  </a:cubicBezTo>
                  <a:cubicBezTo>
                    <a:pt x="168988" y="351376"/>
                    <a:pt x="139884" y="430221"/>
                    <a:pt x="165284" y="425459"/>
                  </a:cubicBezTo>
                  <a:cubicBezTo>
                    <a:pt x="190684" y="420697"/>
                    <a:pt x="292284" y="334442"/>
                    <a:pt x="314509" y="323859"/>
                  </a:cubicBezTo>
                  <a:cubicBezTo>
                    <a:pt x="336734" y="313276"/>
                    <a:pt x="292813" y="366192"/>
                    <a:pt x="298634" y="361959"/>
                  </a:cubicBezTo>
                  <a:cubicBezTo>
                    <a:pt x="304455" y="357726"/>
                    <a:pt x="321388" y="307455"/>
                    <a:pt x="349434" y="298459"/>
                  </a:cubicBezTo>
                  <a:cubicBezTo>
                    <a:pt x="377480" y="289463"/>
                    <a:pt x="452622" y="302692"/>
                    <a:pt x="466909" y="307984"/>
                  </a:cubicBezTo>
                  <a:cubicBezTo>
                    <a:pt x="481196" y="313276"/>
                    <a:pt x="411347" y="343438"/>
                    <a:pt x="435159" y="330209"/>
                  </a:cubicBezTo>
                  <a:cubicBezTo>
                    <a:pt x="458971" y="316980"/>
                    <a:pt x="589676" y="242896"/>
                    <a:pt x="609784" y="228609"/>
                  </a:cubicBezTo>
                  <a:cubicBezTo>
                    <a:pt x="629892" y="214322"/>
                    <a:pt x="552105" y="246071"/>
                    <a:pt x="555809" y="244484"/>
                  </a:cubicBezTo>
                  <a:cubicBezTo>
                    <a:pt x="559513" y="242897"/>
                    <a:pt x="602905" y="219084"/>
                    <a:pt x="632009" y="219084"/>
                  </a:cubicBezTo>
                  <a:cubicBezTo>
                    <a:pt x="661113" y="219084"/>
                    <a:pt x="730434" y="240780"/>
                    <a:pt x="730434" y="244484"/>
                  </a:cubicBezTo>
                  <a:cubicBezTo>
                    <a:pt x="730434" y="248188"/>
                    <a:pt x="636771" y="247130"/>
                    <a:pt x="632009" y="241309"/>
                  </a:cubicBezTo>
                  <a:cubicBezTo>
                    <a:pt x="627247" y="235488"/>
                    <a:pt x="689688" y="229667"/>
                    <a:pt x="701859" y="209559"/>
                  </a:cubicBezTo>
                  <a:cubicBezTo>
                    <a:pt x="714030" y="189451"/>
                    <a:pt x="706092" y="123834"/>
                    <a:pt x="705034" y="120659"/>
                  </a:cubicBezTo>
                  <a:cubicBezTo>
                    <a:pt x="703976" y="117484"/>
                    <a:pt x="686513" y="187334"/>
                    <a:pt x="695509" y="190509"/>
                  </a:cubicBezTo>
                  <a:cubicBezTo>
                    <a:pt x="704505" y="193684"/>
                    <a:pt x="736255" y="155055"/>
                    <a:pt x="759009" y="139709"/>
                  </a:cubicBezTo>
                  <a:cubicBezTo>
                    <a:pt x="781763" y="124363"/>
                    <a:pt x="828330" y="105313"/>
                    <a:pt x="832034" y="98434"/>
                  </a:cubicBezTo>
                  <a:cubicBezTo>
                    <a:pt x="835738" y="91555"/>
                    <a:pt x="747897" y="106901"/>
                    <a:pt x="781234" y="98434"/>
                  </a:cubicBezTo>
                  <a:cubicBezTo>
                    <a:pt x="814571" y="89967"/>
                    <a:pt x="1011422" y="54513"/>
                    <a:pt x="1032059" y="47634"/>
                  </a:cubicBezTo>
                  <a:cubicBezTo>
                    <a:pt x="1052696" y="40755"/>
                    <a:pt x="891301" y="59805"/>
                    <a:pt x="905059" y="57159"/>
                  </a:cubicBezTo>
                  <a:cubicBezTo>
                    <a:pt x="918817" y="54513"/>
                    <a:pt x="1062751" y="41284"/>
                    <a:pt x="1114609" y="31759"/>
                  </a:cubicBezTo>
                  <a:cubicBezTo>
                    <a:pt x="1166467" y="22234"/>
                    <a:pt x="1210388" y="538"/>
                    <a:pt x="1216209" y="9"/>
                  </a:cubicBezTo>
                  <a:cubicBezTo>
                    <a:pt x="1222030" y="-520"/>
                    <a:pt x="1161705" y="21705"/>
                    <a:pt x="1149534" y="28584"/>
                  </a:cubicBezTo>
                  <a:cubicBezTo>
                    <a:pt x="1137363" y="35463"/>
                    <a:pt x="1128897" y="41813"/>
                    <a:pt x="1143184" y="41284"/>
                  </a:cubicBezTo>
                  <a:cubicBezTo>
                    <a:pt x="1157472" y="40755"/>
                    <a:pt x="1187634" y="29642"/>
                    <a:pt x="1235259" y="25409"/>
                  </a:cubicBezTo>
                  <a:cubicBezTo>
                    <a:pt x="1282884" y="21176"/>
                    <a:pt x="1429463" y="14297"/>
                    <a:pt x="1428934" y="15884"/>
                  </a:cubicBezTo>
                  <a:cubicBezTo>
                    <a:pt x="1428405" y="17471"/>
                    <a:pt x="1206155" y="36521"/>
                    <a:pt x="1232084" y="34934"/>
                  </a:cubicBezTo>
                  <a:cubicBezTo>
                    <a:pt x="1258013" y="33346"/>
                    <a:pt x="1540059" y="4771"/>
                    <a:pt x="1584509" y="6359"/>
                  </a:cubicBezTo>
                  <a:cubicBezTo>
                    <a:pt x="1628959" y="7946"/>
                    <a:pt x="1498784" y="43401"/>
                    <a:pt x="1498784" y="44459"/>
                  </a:cubicBezTo>
                  <a:cubicBezTo>
                    <a:pt x="1498784" y="45517"/>
                    <a:pt x="1573396" y="9534"/>
                    <a:pt x="1584509" y="12709"/>
                  </a:cubicBezTo>
                  <a:cubicBezTo>
                    <a:pt x="1595622" y="15884"/>
                    <a:pt x="1565459" y="40226"/>
                    <a:pt x="1565459" y="63509"/>
                  </a:cubicBezTo>
                  <a:cubicBezTo>
                    <a:pt x="1565459" y="86792"/>
                    <a:pt x="1587684" y="143413"/>
                    <a:pt x="1584509" y="152409"/>
                  </a:cubicBezTo>
                  <a:cubicBezTo>
                    <a:pt x="1581334" y="161405"/>
                    <a:pt x="1541647" y="116426"/>
                    <a:pt x="1546409" y="117484"/>
                  </a:cubicBezTo>
                  <a:cubicBezTo>
                    <a:pt x="1551171" y="118542"/>
                    <a:pt x="1609909" y="144472"/>
                    <a:pt x="1613084" y="158759"/>
                  </a:cubicBezTo>
                  <a:cubicBezTo>
                    <a:pt x="1616259" y="173046"/>
                    <a:pt x="1570751" y="192096"/>
                    <a:pt x="1565459" y="203209"/>
                  </a:cubicBezTo>
                  <a:cubicBezTo>
                    <a:pt x="1560167" y="214321"/>
                    <a:pt x="1584509" y="227551"/>
                    <a:pt x="1581334" y="225434"/>
                  </a:cubicBezTo>
                  <a:cubicBezTo>
                    <a:pt x="1578159" y="223317"/>
                    <a:pt x="1547467" y="187334"/>
                    <a:pt x="1546409" y="190509"/>
                  </a:cubicBezTo>
                  <a:cubicBezTo>
                    <a:pt x="1545351" y="193684"/>
                    <a:pt x="1573397" y="222788"/>
                    <a:pt x="1574984" y="244484"/>
                  </a:cubicBezTo>
                  <a:cubicBezTo>
                    <a:pt x="1576571" y="266180"/>
                    <a:pt x="1557521" y="321213"/>
                    <a:pt x="1555934" y="320684"/>
                  </a:cubicBezTo>
                  <a:cubicBezTo>
                    <a:pt x="1554347" y="320155"/>
                    <a:pt x="1568634" y="238134"/>
                    <a:pt x="1565459" y="241309"/>
                  </a:cubicBezTo>
                  <a:cubicBezTo>
                    <a:pt x="1562284" y="244484"/>
                    <a:pt x="1546938" y="315922"/>
                    <a:pt x="1536884" y="339734"/>
                  </a:cubicBezTo>
                  <a:cubicBezTo>
                    <a:pt x="1526830" y="363546"/>
                    <a:pt x="1508838" y="369897"/>
                    <a:pt x="1505134" y="384184"/>
                  </a:cubicBezTo>
                  <a:cubicBezTo>
                    <a:pt x="1501430" y="398471"/>
                    <a:pt x="1522596" y="419638"/>
                    <a:pt x="1514659" y="425459"/>
                  </a:cubicBezTo>
                  <a:cubicBezTo>
                    <a:pt x="1506722" y="431280"/>
                    <a:pt x="1580276" y="381538"/>
                    <a:pt x="1457509" y="419109"/>
                  </a:cubicBezTo>
                  <a:cubicBezTo>
                    <a:pt x="1334742" y="456680"/>
                    <a:pt x="914584" y="602201"/>
                    <a:pt x="778059" y="650884"/>
                  </a:cubicBezTo>
                  <a:cubicBezTo>
                    <a:pt x="641534" y="699567"/>
                    <a:pt x="642063" y="714913"/>
                    <a:pt x="638359" y="711209"/>
                  </a:cubicBezTo>
                  <a:cubicBezTo>
                    <a:pt x="634655" y="707505"/>
                    <a:pt x="761655" y="617547"/>
                    <a:pt x="755834" y="628659"/>
                  </a:cubicBezTo>
                  <a:cubicBezTo>
                    <a:pt x="750013" y="639771"/>
                    <a:pt x="603434" y="777884"/>
                    <a:pt x="603434" y="777884"/>
                  </a:cubicBezTo>
                  <a:cubicBezTo>
                    <a:pt x="558984" y="821276"/>
                    <a:pt x="511359" y="876309"/>
                    <a:pt x="489134" y="889009"/>
                  </a:cubicBezTo>
                  <a:cubicBezTo>
                    <a:pt x="466909" y="901709"/>
                    <a:pt x="484901" y="862551"/>
                    <a:pt x="470084" y="854084"/>
                  </a:cubicBezTo>
                  <a:cubicBezTo>
                    <a:pt x="455267" y="845617"/>
                    <a:pt x="412934" y="836622"/>
                    <a:pt x="400234" y="838209"/>
                  </a:cubicBezTo>
                  <a:cubicBezTo>
                    <a:pt x="387534" y="839796"/>
                    <a:pt x="407642" y="873663"/>
                    <a:pt x="393884" y="863609"/>
                  </a:cubicBezTo>
                  <a:cubicBezTo>
                    <a:pt x="380126" y="853555"/>
                    <a:pt x="316097" y="782646"/>
                    <a:pt x="317684" y="777884"/>
                  </a:cubicBezTo>
                  <a:cubicBezTo>
                    <a:pt x="319271" y="773122"/>
                    <a:pt x="405526" y="829742"/>
                    <a:pt x="403409" y="835034"/>
                  </a:cubicBezTo>
                  <a:cubicBezTo>
                    <a:pt x="401292" y="840326"/>
                    <a:pt x="343613" y="827626"/>
                    <a:pt x="304984" y="809634"/>
                  </a:cubicBezTo>
                  <a:cubicBezTo>
                    <a:pt x="266355" y="791642"/>
                    <a:pt x="170576" y="727084"/>
                    <a:pt x="171634" y="727084"/>
                  </a:cubicBezTo>
                  <a:cubicBezTo>
                    <a:pt x="172692" y="727084"/>
                    <a:pt x="312392" y="806459"/>
                    <a:pt x="311334" y="809634"/>
                  </a:cubicBezTo>
                  <a:cubicBezTo>
                    <a:pt x="310276" y="812809"/>
                    <a:pt x="193859" y="758305"/>
                    <a:pt x="165284" y="746134"/>
                  </a:cubicBezTo>
                  <a:cubicBezTo>
                    <a:pt x="136709" y="733963"/>
                    <a:pt x="149938" y="740842"/>
                    <a:pt x="139884" y="736609"/>
                  </a:cubicBezTo>
                  <a:cubicBezTo>
                    <a:pt x="129830" y="732376"/>
                    <a:pt x="107076" y="721792"/>
                    <a:pt x="104959" y="720734"/>
                  </a:cubicBezTo>
                  <a:cubicBezTo>
                    <a:pt x="102842" y="719676"/>
                    <a:pt x="136180" y="737138"/>
                    <a:pt x="127184" y="730259"/>
                  </a:cubicBezTo>
                  <a:cubicBezTo>
                    <a:pt x="118188" y="723380"/>
                    <a:pt x="49397" y="678930"/>
                    <a:pt x="50984" y="679459"/>
                  </a:cubicBezTo>
                  <a:cubicBezTo>
                    <a:pt x="52571" y="679988"/>
                    <a:pt x="120305" y="721263"/>
                    <a:pt x="136709" y="733434"/>
                  </a:cubicBezTo>
                  <a:cubicBezTo>
                    <a:pt x="153113" y="745605"/>
                    <a:pt x="162109" y="763596"/>
                    <a:pt x="149409" y="752484"/>
                  </a:cubicBezTo>
                  <a:cubicBezTo>
                    <a:pt x="136709" y="741372"/>
                    <a:pt x="85380" y="687396"/>
                    <a:pt x="60509" y="666759"/>
                  </a:cubicBezTo>
                  <a:cubicBezTo>
                    <a:pt x="35638" y="646122"/>
                    <a:pt x="-2991" y="630246"/>
                    <a:pt x="184" y="628659"/>
                  </a:cubicBezTo>
                  <a:cubicBezTo>
                    <a:pt x="3359" y="627072"/>
                    <a:pt x="75326" y="663055"/>
                    <a:pt x="79559" y="657234"/>
                  </a:cubicBezTo>
                  <a:cubicBezTo>
                    <a:pt x="83792" y="651413"/>
                    <a:pt x="12355" y="592676"/>
                    <a:pt x="16059" y="5619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2" name="フリーフォーム 2211">
              <a:extLst>
                <a:ext uri="{FF2B5EF4-FFF2-40B4-BE49-F238E27FC236}">
                  <a16:creationId xmlns:a16="http://schemas.microsoft.com/office/drawing/2014/main" id="{C7E09392-C326-B820-3028-3113270E40AF}"/>
                </a:ext>
              </a:extLst>
            </p:cNvPr>
            <p:cNvSpPr/>
            <p:nvPr/>
          </p:nvSpPr>
          <p:spPr>
            <a:xfrm>
              <a:off x="5803890" y="10444021"/>
              <a:ext cx="378138" cy="372213"/>
            </a:xfrm>
            <a:custGeom>
              <a:avLst/>
              <a:gdLst>
                <a:gd name="connsiteX0" fmla="*/ 133360 w 378138"/>
                <a:gd name="connsiteY0" fmla="*/ 4904 h 372213"/>
                <a:gd name="connsiteX1" fmla="*/ 53985 w 378138"/>
                <a:gd name="connsiteY1" fmla="*/ 68404 h 372213"/>
                <a:gd name="connsiteX2" fmla="*/ 9535 w 378138"/>
                <a:gd name="connsiteY2" fmla="*/ 71579 h 372213"/>
                <a:gd name="connsiteX3" fmla="*/ 60335 w 378138"/>
                <a:gd name="connsiteY3" fmla="*/ 125554 h 372213"/>
                <a:gd name="connsiteX4" fmla="*/ 88910 w 378138"/>
                <a:gd name="connsiteY4" fmla="*/ 182704 h 372213"/>
                <a:gd name="connsiteX5" fmla="*/ 10 w 378138"/>
                <a:gd name="connsiteY5" fmla="*/ 147779 h 372213"/>
                <a:gd name="connsiteX6" fmla="*/ 95260 w 378138"/>
                <a:gd name="connsiteY6" fmla="*/ 220804 h 372213"/>
                <a:gd name="connsiteX7" fmla="*/ 190510 w 378138"/>
                <a:gd name="connsiteY7" fmla="*/ 287479 h 372213"/>
                <a:gd name="connsiteX8" fmla="*/ 158760 w 378138"/>
                <a:gd name="connsiteY8" fmla="*/ 246204 h 372213"/>
                <a:gd name="connsiteX9" fmla="*/ 314335 w 378138"/>
                <a:gd name="connsiteY9" fmla="*/ 344629 h 372213"/>
                <a:gd name="connsiteX10" fmla="*/ 377835 w 378138"/>
                <a:gd name="connsiteY10" fmla="*/ 370029 h 372213"/>
                <a:gd name="connsiteX11" fmla="*/ 292110 w 378138"/>
                <a:gd name="connsiteY11" fmla="*/ 300179 h 372213"/>
                <a:gd name="connsiteX12" fmla="*/ 358785 w 378138"/>
                <a:gd name="connsiteY12" fmla="*/ 360504 h 372213"/>
                <a:gd name="connsiteX13" fmla="*/ 82560 w 378138"/>
                <a:gd name="connsiteY13" fmla="*/ 185879 h 372213"/>
                <a:gd name="connsiteX14" fmla="*/ 177810 w 378138"/>
                <a:gd name="connsiteY14" fmla="*/ 217629 h 372213"/>
                <a:gd name="connsiteX15" fmla="*/ 133360 w 378138"/>
                <a:gd name="connsiteY15" fmla="*/ 4904 h 37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8138" h="372213">
                  <a:moveTo>
                    <a:pt x="133360" y="4904"/>
                  </a:moveTo>
                  <a:cubicBezTo>
                    <a:pt x="112723" y="-19967"/>
                    <a:pt x="74622" y="57292"/>
                    <a:pt x="53985" y="68404"/>
                  </a:cubicBezTo>
                  <a:cubicBezTo>
                    <a:pt x="33348" y="79516"/>
                    <a:pt x="8477" y="62054"/>
                    <a:pt x="9535" y="71579"/>
                  </a:cubicBezTo>
                  <a:cubicBezTo>
                    <a:pt x="10593" y="81104"/>
                    <a:pt x="47106" y="107033"/>
                    <a:pt x="60335" y="125554"/>
                  </a:cubicBezTo>
                  <a:cubicBezTo>
                    <a:pt x="73564" y="144075"/>
                    <a:pt x="98964" y="179000"/>
                    <a:pt x="88910" y="182704"/>
                  </a:cubicBezTo>
                  <a:cubicBezTo>
                    <a:pt x="78856" y="186408"/>
                    <a:pt x="-1048" y="141429"/>
                    <a:pt x="10" y="147779"/>
                  </a:cubicBezTo>
                  <a:cubicBezTo>
                    <a:pt x="1068" y="154129"/>
                    <a:pt x="63510" y="197521"/>
                    <a:pt x="95260" y="220804"/>
                  </a:cubicBezTo>
                  <a:cubicBezTo>
                    <a:pt x="127010" y="244087"/>
                    <a:pt x="179927" y="283246"/>
                    <a:pt x="190510" y="287479"/>
                  </a:cubicBezTo>
                  <a:cubicBezTo>
                    <a:pt x="201093" y="291712"/>
                    <a:pt x="138123" y="236679"/>
                    <a:pt x="158760" y="246204"/>
                  </a:cubicBezTo>
                  <a:cubicBezTo>
                    <a:pt x="179397" y="255729"/>
                    <a:pt x="277823" y="323992"/>
                    <a:pt x="314335" y="344629"/>
                  </a:cubicBezTo>
                  <a:cubicBezTo>
                    <a:pt x="350848" y="365267"/>
                    <a:pt x="381539" y="377437"/>
                    <a:pt x="377835" y="370029"/>
                  </a:cubicBezTo>
                  <a:cubicBezTo>
                    <a:pt x="374131" y="362621"/>
                    <a:pt x="295285" y="301766"/>
                    <a:pt x="292110" y="300179"/>
                  </a:cubicBezTo>
                  <a:cubicBezTo>
                    <a:pt x="288935" y="298592"/>
                    <a:pt x="393710" y="379554"/>
                    <a:pt x="358785" y="360504"/>
                  </a:cubicBezTo>
                  <a:cubicBezTo>
                    <a:pt x="323860" y="341454"/>
                    <a:pt x="112722" y="209691"/>
                    <a:pt x="82560" y="185879"/>
                  </a:cubicBezTo>
                  <a:cubicBezTo>
                    <a:pt x="52398" y="162067"/>
                    <a:pt x="169873" y="243029"/>
                    <a:pt x="177810" y="217629"/>
                  </a:cubicBezTo>
                  <a:cubicBezTo>
                    <a:pt x="185747" y="192229"/>
                    <a:pt x="153997" y="29775"/>
                    <a:pt x="133360" y="49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3" name="フリーフォーム 2212">
              <a:extLst>
                <a:ext uri="{FF2B5EF4-FFF2-40B4-BE49-F238E27FC236}">
                  <a16:creationId xmlns:a16="http://schemas.microsoft.com/office/drawing/2014/main" id="{0BBFC4CE-F887-EBE0-9CB9-89085ACFBA7F}"/>
                </a:ext>
              </a:extLst>
            </p:cNvPr>
            <p:cNvSpPr/>
            <p:nvPr/>
          </p:nvSpPr>
          <p:spPr>
            <a:xfrm>
              <a:off x="6510734" y="10105967"/>
              <a:ext cx="250607" cy="41333"/>
            </a:xfrm>
            <a:custGeom>
              <a:avLst/>
              <a:gdLst>
                <a:gd name="connsiteX0" fmla="*/ 10716 w 250607"/>
                <a:gd name="connsiteY0" fmla="*/ 58 h 41333"/>
                <a:gd name="connsiteX1" fmla="*/ 248841 w 250607"/>
                <a:gd name="connsiteY1" fmla="*/ 31808 h 41333"/>
                <a:gd name="connsiteX2" fmla="*/ 115491 w 250607"/>
                <a:gd name="connsiteY2" fmla="*/ 12758 h 41333"/>
                <a:gd name="connsiteX3" fmla="*/ 45641 w 250607"/>
                <a:gd name="connsiteY3" fmla="*/ 41333 h 41333"/>
                <a:gd name="connsiteX4" fmla="*/ 10716 w 250607"/>
                <a:gd name="connsiteY4" fmla="*/ 58 h 4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607" h="41333">
                  <a:moveTo>
                    <a:pt x="10716" y="58"/>
                  </a:moveTo>
                  <a:cubicBezTo>
                    <a:pt x="44583" y="-1529"/>
                    <a:pt x="231379" y="29691"/>
                    <a:pt x="248841" y="31808"/>
                  </a:cubicBezTo>
                  <a:cubicBezTo>
                    <a:pt x="266303" y="33925"/>
                    <a:pt x="149358" y="11171"/>
                    <a:pt x="115491" y="12758"/>
                  </a:cubicBezTo>
                  <a:cubicBezTo>
                    <a:pt x="81624" y="14345"/>
                    <a:pt x="58341" y="41333"/>
                    <a:pt x="45641" y="41333"/>
                  </a:cubicBezTo>
                  <a:cubicBezTo>
                    <a:pt x="32941" y="41333"/>
                    <a:pt x="-23151" y="1645"/>
                    <a:pt x="10716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4" name="フリーフォーム 2213">
              <a:extLst>
                <a:ext uri="{FF2B5EF4-FFF2-40B4-BE49-F238E27FC236}">
                  <a16:creationId xmlns:a16="http://schemas.microsoft.com/office/drawing/2014/main" id="{A8B59F3A-5728-DAA2-D844-58ECE86BF1C7}"/>
                </a:ext>
              </a:extLst>
            </p:cNvPr>
            <p:cNvSpPr/>
            <p:nvPr/>
          </p:nvSpPr>
          <p:spPr>
            <a:xfrm>
              <a:off x="6401535" y="10375274"/>
              <a:ext cx="940653" cy="770232"/>
            </a:xfrm>
            <a:custGeom>
              <a:avLst/>
              <a:gdLst>
                <a:gd name="connsiteX0" fmla="*/ 932715 w 940653"/>
                <a:gd name="connsiteY0" fmla="*/ 29201 h 770232"/>
                <a:gd name="connsiteX1" fmla="*/ 777140 w 940653"/>
                <a:gd name="connsiteY1" fmla="*/ 67301 h 770232"/>
                <a:gd name="connsiteX2" fmla="*/ 729515 w 940653"/>
                <a:gd name="connsiteY2" fmla="*/ 92701 h 770232"/>
                <a:gd name="connsiteX3" fmla="*/ 869215 w 940653"/>
                <a:gd name="connsiteY3" fmla="*/ 35551 h 770232"/>
                <a:gd name="connsiteX4" fmla="*/ 688240 w 940653"/>
                <a:gd name="connsiteY4" fmla="*/ 153026 h 770232"/>
                <a:gd name="connsiteX5" fmla="*/ 615215 w 940653"/>
                <a:gd name="connsiteY5" fmla="*/ 197476 h 770232"/>
                <a:gd name="connsiteX6" fmla="*/ 716815 w 940653"/>
                <a:gd name="connsiteY6" fmla="*/ 159376 h 770232"/>
                <a:gd name="connsiteX7" fmla="*/ 408840 w 940653"/>
                <a:gd name="connsiteY7" fmla="*/ 400676 h 770232"/>
                <a:gd name="connsiteX8" fmla="*/ 256440 w 940653"/>
                <a:gd name="connsiteY8" fmla="*/ 556251 h 770232"/>
                <a:gd name="connsiteX9" fmla="*/ 469165 w 940653"/>
                <a:gd name="connsiteY9" fmla="*/ 356226 h 770232"/>
                <a:gd name="connsiteX10" fmla="*/ 237390 w 940653"/>
                <a:gd name="connsiteY10" fmla="*/ 613401 h 770232"/>
                <a:gd name="connsiteX11" fmla="*/ 154840 w 940653"/>
                <a:gd name="connsiteY11" fmla="*/ 715001 h 770232"/>
                <a:gd name="connsiteX12" fmla="*/ 110390 w 940653"/>
                <a:gd name="connsiteY12" fmla="*/ 765801 h 770232"/>
                <a:gd name="connsiteX13" fmla="*/ 183415 w 940653"/>
                <a:gd name="connsiteY13" fmla="*/ 603876 h 770232"/>
                <a:gd name="connsiteX14" fmla="*/ 119915 w 940653"/>
                <a:gd name="connsiteY14" fmla="*/ 670551 h 770232"/>
                <a:gd name="connsiteX15" fmla="*/ 180240 w 940653"/>
                <a:gd name="connsiteY15" fmla="*/ 480051 h 770232"/>
                <a:gd name="connsiteX16" fmla="*/ 211990 w 940653"/>
                <a:gd name="connsiteY16" fmla="*/ 413376 h 770232"/>
                <a:gd name="connsiteX17" fmla="*/ 199290 w 940653"/>
                <a:gd name="connsiteY17" fmla="*/ 334001 h 770232"/>
                <a:gd name="connsiteX18" fmla="*/ 221515 w 940653"/>
                <a:gd name="connsiteY18" fmla="*/ 403851 h 770232"/>
                <a:gd name="connsiteX19" fmla="*/ 173890 w 940653"/>
                <a:gd name="connsiteY19" fmla="*/ 343526 h 770232"/>
                <a:gd name="connsiteX20" fmla="*/ 119915 w 940653"/>
                <a:gd name="connsiteY20" fmla="*/ 340351 h 770232"/>
                <a:gd name="connsiteX21" fmla="*/ 161190 w 940653"/>
                <a:gd name="connsiteY21" fmla="*/ 372101 h 770232"/>
                <a:gd name="connsiteX22" fmla="*/ 21490 w 940653"/>
                <a:gd name="connsiteY22" fmla="*/ 286376 h 770232"/>
                <a:gd name="connsiteX23" fmla="*/ 691415 w 940653"/>
                <a:gd name="connsiteY23" fmla="*/ 10151 h 770232"/>
                <a:gd name="connsiteX24" fmla="*/ 500915 w 940653"/>
                <a:gd name="connsiteY24" fmla="*/ 54601 h 770232"/>
                <a:gd name="connsiteX25" fmla="*/ 932715 w 940653"/>
                <a:gd name="connsiteY25" fmla="*/ 29201 h 7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40653" h="770232">
                  <a:moveTo>
                    <a:pt x="932715" y="29201"/>
                  </a:moveTo>
                  <a:cubicBezTo>
                    <a:pt x="978752" y="31318"/>
                    <a:pt x="811007" y="56718"/>
                    <a:pt x="777140" y="67301"/>
                  </a:cubicBezTo>
                  <a:cubicBezTo>
                    <a:pt x="743273" y="77884"/>
                    <a:pt x="714169" y="97993"/>
                    <a:pt x="729515" y="92701"/>
                  </a:cubicBezTo>
                  <a:cubicBezTo>
                    <a:pt x="744861" y="87409"/>
                    <a:pt x="876094" y="25497"/>
                    <a:pt x="869215" y="35551"/>
                  </a:cubicBezTo>
                  <a:cubicBezTo>
                    <a:pt x="862336" y="45605"/>
                    <a:pt x="730573" y="126038"/>
                    <a:pt x="688240" y="153026"/>
                  </a:cubicBezTo>
                  <a:cubicBezTo>
                    <a:pt x="645907" y="180014"/>
                    <a:pt x="610453" y="196418"/>
                    <a:pt x="615215" y="197476"/>
                  </a:cubicBezTo>
                  <a:cubicBezTo>
                    <a:pt x="619977" y="198534"/>
                    <a:pt x="751211" y="125509"/>
                    <a:pt x="716815" y="159376"/>
                  </a:cubicBezTo>
                  <a:cubicBezTo>
                    <a:pt x="682419" y="193243"/>
                    <a:pt x="485569" y="334530"/>
                    <a:pt x="408840" y="400676"/>
                  </a:cubicBezTo>
                  <a:cubicBezTo>
                    <a:pt x="332111" y="466822"/>
                    <a:pt x="246386" y="563659"/>
                    <a:pt x="256440" y="556251"/>
                  </a:cubicBezTo>
                  <a:cubicBezTo>
                    <a:pt x="266494" y="548843"/>
                    <a:pt x="472340" y="346701"/>
                    <a:pt x="469165" y="356226"/>
                  </a:cubicBezTo>
                  <a:cubicBezTo>
                    <a:pt x="465990" y="365751"/>
                    <a:pt x="289777" y="553605"/>
                    <a:pt x="237390" y="613401"/>
                  </a:cubicBezTo>
                  <a:cubicBezTo>
                    <a:pt x="185003" y="673197"/>
                    <a:pt x="176007" y="689601"/>
                    <a:pt x="154840" y="715001"/>
                  </a:cubicBezTo>
                  <a:cubicBezTo>
                    <a:pt x="133673" y="740401"/>
                    <a:pt x="105627" y="784322"/>
                    <a:pt x="110390" y="765801"/>
                  </a:cubicBezTo>
                  <a:cubicBezTo>
                    <a:pt x="115153" y="747280"/>
                    <a:pt x="181827" y="619751"/>
                    <a:pt x="183415" y="603876"/>
                  </a:cubicBezTo>
                  <a:cubicBezTo>
                    <a:pt x="185002" y="588001"/>
                    <a:pt x="120444" y="691188"/>
                    <a:pt x="119915" y="670551"/>
                  </a:cubicBezTo>
                  <a:cubicBezTo>
                    <a:pt x="119386" y="649914"/>
                    <a:pt x="164894" y="522914"/>
                    <a:pt x="180240" y="480051"/>
                  </a:cubicBezTo>
                  <a:cubicBezTo>
                    <a:pt x="195586" y="437188"/>
                    <a:pt x="208815" y="437718"/>
                    <a:pt x="211990" y="413376"/>
                  </a:cubicBezTo>
                  <a:cubicBezTo>
                    <a:pt x="215165" y="389034"/>
                    <a:pt x="197703" y="335588"/>
                    <a:pt x="199290" y="334001"/>
                  </a:cubicBezTo>
                  <a:cubicBezTo>
                    <a:pt x="200877" y="332414"/>
                    <a:pt x="225748" y="402264"/>
                    <a:pt x="221515" y="403851"/>
                  </a:cubicBezTo>
                  <a:cubicBezTo>
                    <a:pt x="217282" y="405438"/>
                    <a:pt x="190823" y="354109"/>
                    <a:pt x="173890" y="343526"/>
                  </a:cubicBezTo>
                  <a:cubicBezTo>
                    <a:pt x="156957" y="332943"/>
                    <a:pt x="122032" y="335589"/>
                    <a:pt x="119915" y="340351"/>
                  </a:cubicBezTo>
                  <a:cubicBezTo>
                    <a:pt x="117798" y="345113"/>
                    <a:pt x="177594" y="381097"/>
                    <a:pt x="161190" y="372101"/>
                  </a:cubicBezTo>
                  <a:cubicBezTo>
                    <a:pt x="144786" y="363105"/>
                    <a:pt x="-66881" y="346701"/>
                    <a:pt x="21490" y="286376"/>
                  </a:cubicBezTo>
                  <a:cubicBezTo>
                    <a:pt x="109861" y="226051"/>
                    <a:pt x="611511" y="48780"/>
                    <a:pt x="691415" y="10151"/>
                  </a:cubicBezTo>
                  <a:cubicBezTo>
                    <a:pt x="771319" y="-28478"/>
                    <a:pt x="460169" y="55659"/>
                    <a:pt x="500915" y="54601"/>
                  </a:cubicBezTo>
                  <a:cubicBezTo>
                    <a:pt x="541661" y="53543"/>
                    <a:pt x="886678" y="27084"/>
                    <a:pt x="932715" y="29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5" name="フリーフォーム 2214">
              <a:extLst>
                <a:ext uri="{FF2B5EF4-FFF2-40B4-BE49-F238E27FC236}">
                  <a16:creationId xmlns:a16="http://schemas.microsoft.com/office/drawing/2014/main" id="{76ADC1A6-A49A-4B87-9A7A-3523B09F9300}"/>
                </a:ext>
              </a:extLst>
            </p:cNvPr>
            <p:cNvSpPr/>
            <p:nvPr/>
          </p:nvSpPr>
          <p:spPr>
            <a:xfrm>
              <a:off x="6103918" y="10759802"/>
              <a:ext cx="637519" cy="506811"/>
            </a:xfrm>
            <a:custGeom>
              <a:avLst/>
              <a:gdLst>
                <a:gd name="connsiteX0" fmla="*/ 544532 w 637519"/>
                <a:gd name="connsiteY0" fmla="*/ 273 h 506811"/>
                <a:gd name="connsiteX1" fmla="*/ 344507 w 637519"/>
                <a:gd name="connsiteY1" fmla="*/ 149498 h 506811"/>
                <a:gd name="connsiteX2" fmla="*/ 277832 w 637519"/>
                <a:gd name="connsiteY2" fmla="*/ 187598 h 506811"/>
                <a:gd name="connsiteX3" fmla="*/ 452457 w 637519"/>
                <a:gd name="connsiteY3" fmla="*/ 73298 h 506811"/>
                <a:gd name="connsiteX4" fmla="*/ 252432 w 637519"/>
                <a:gd name="connsiteY4" fmla="*/ 206648 h 506811"/>
                <a:gd name="connsiteX5" fmla="*/ 227032 w 637519"/>
                <a:gd name="connsiteY5" fmla="*/ 193948 h 506811"/>
                <a:gd name="connsiteX6" fmla="*/ 293707 w 637519"/>
                <a:gd name="connsiteY6" fmla="*/ 159023 h 506811"/>
                <a:gd name="connsiteX7" fmla="*/ 195282 w 637519"/>
                <a:gd name="connsiteY7" fmla="*/ 168548 h 506811"/>
                <a:gd name="connsiteX8" fmla="*/ 265132 w 637519"/>
                <a:gd name="connsiteY8" fmla="*/ 152673 h 506811"/>
                <a:gd name="connsiteX9" fmla="*/ 185757 w 637519"/>
                <a:gd name="connsiteY9" fmla="*/ 152673 h 506811"/>
                <a:gd name="connsiteX10" fmla="*/ 198457 w 637519"/>
                <a:gd name="connsiteY10" fmla="*/ 197123 h 506811"/>
                <a:gd name="connsiteX11" fmla="*/ 173057 w 637519"/>
                <a:gd name="connsiteY11" fmla="*/ 251098 h 506811"/>
                <a:gd name="connsiteX12" fmla="*/ 74632 w 637519"/>
                <a:gd name="connsiteY12" fmla="*/ 346348 h 506811"/>
                <a:gd name="connsiteX13" fmla="*/ 182582 w 637519"/>
                <a:gd name="connsiteY13" fmla="*/ 289198 h 506811"/>
                <a:gd name="connsiteX14" fmla="*/ 20657 w 637519"/>
                <a:gd name="connsiteY14" fmla="*/ 365398 h 506811"/>
                <a:gd name="connsiteX15" fmla="*/ 14307 w 637519"/>
                <a:gd name="connsiteY15" fmla="*/ 355873 h 506811"/>
                <a:gd name="connsiteX16" fmla="*/ 131782 w 637519"/>
                <a:gd name="connsiteY16" fmla="*/ 362223 h 506811"/>
                <a:gd name="connsiteX17" fmla="*/ 122257 w 637519"/>
                <a:gd name="connsiteY17" fmla="*/ 371748 h 506811"/>
                <a:gd name="connsiteX18" fmla="*/ 42882 w 637519"/>
                <a:gd name="connsiteY18" fmla="*/ 419373 h 506811"/>
                <a:gd name="connsiteX19" fmla="*/ 17482 w 637519"/>
                <a:gd name="connsiteY19" fmla="*/ 409848 h 506811"/>
                <a:gd name="connsiteX20" fmla="*/ 128607 w 637519"/>
                <a:gd name="connsiteY20" fmla="*/ 435248 h 506811"/>
                <a:gd name="connsiteX21" fmla="*/ 71457 w 637519"/>
                <a:gd name="connsiteY21" fmla="*/ 505098 h 506811"/>
                <a:gd name="connsiteX22" fmla="*/ 392132 w 637519"/>
                <a:gd name="connsiteY22" fmla="*/ 355873 h 506811"/>
                <a:gd name="connsiteX23" fmla="*/ 169882 w 637519"/>
                <a:gd name="connsiteY23" fmla="*/ 441598 h 506811"/>
                <a:gd name="connsiteX24" fmla="*/ 236557 w 637519"/>
                <a:gd name="connsiteY24" fmla="*/ 422548 h 506811"/>
                <a:gd name="connsiteX25" fmla="*/ 160357 w 637519"/>
                <a:gd name="connsiteY25" fmla="*/ 451123 h 506811"/>
                <a:gd name="connsiteX26" fmla="*/ 408007 w 637519"/>
                <a:gd name="connsiteY26" fmla="*/ 374923 h 506811"/>
                <a:gd name="connsiteX27" fmla="*/ 455632 w 637519"/>
                <a:gd name="connsiteY27" fmla="*/ 339998 h 506811"/>
                <a:gd name="connsiteX28" fmla="*/ 436582 w 637519"/>
                <a:gd name="connsiteY28" fmla="*/ 343173 h 506811"/>
                <a:gd name="connsiteX29" fmla="*/ 636607 w 637519"/>
                <a:gd name="connsiteY29" fmla="*/ 85998 h 506811"/>
                <a:gd name="connsiteX30" fmla="*/ 512782 w 637519"/>
                <a:gd name="connsiteY30" fmla="*/ 190773 h 506811"/>
                <a:gd name="connsiteX31" fmla="*/ 544532 w 637519"/>
                <a:gd name="connsiteY31" fmla="*/ 273 h 50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7519" h="506811">
                  <a:moveTo>
                    <a:pt x="544532" y="273"/>
                  </a:moveTo>
                  <a:cubicBezTo>
                    <a:pt x="516486" y="-6606"/>
                    <a:pt x="388957" y="118277"/>
                    <a:pt x="344507" y="149498"/>
                  </a:cubicBezTo>
                  <a:cubicBezTo>
                    <a:pt x="300057" y="180719"/>
                    <a:pt x="259840" y="200298"/>
                    <a:pt x="277832" y="187598"/>
                  </a:cubicBezTo>
                  <a:cubicBezTo>
                    <a:pt x="295824" y="174898"/>
                    <a:pt x="456690" y="70123"/>
                    <a:pt x="452457" y="73298"/>
                  </a:cubicBezTo>
                  <a:cubicBezTo>
                    <a:pt x="448224" y="76473"/>
                    <a:pt x="290003" y="186540"/>
                    <a:pt x="252432" y="206648"/>
                  </a:cubicBezTo>
                  <a:cubicBezTo>
                    <a:pt x="214861" y="226756"/>
                    <a:pt x="220153" y="201886"/>
                    <a:pt x="227032" y="193948"/>
                  </a:cubicBezTo>
                  <a:cubicBezTo>
                    <a:pt x="233911" y="186010"/>
                    <a:pt x="298999" y="163256"/>
                    <a:pt x="293707" y="159023"/>
                  </a:cubicBezTo>
                  <a:cubicBezTo>
                    <a:pt x="288415" y="154790"/>
                    <a:pt x="200044" y="169606"/>
                    <a:pt x="195282" y="168548"/>
                  </a:cubicBezTo>
                  <a:cubicBezTo>
                    <a:pt x="190520" y="167490"/>
                    <a:pt x="266719" y="155319"/>
                    <a:pt x="265132" y="152673"/>
                  </a:cubicBezTo>
                  <a:cubicBezTo>
                    <a:pt x="263544" y="150027"/>
                    <a:pt x="196869" y="145265"/>
                    <a:pt x="185757" y="152673"/>
                  </a:cubicBezTo>
                  <a:cubicBezTo>
                    <a:pt x="174644" y="160081"/>
                    <a:pt x="200574" y="180719"/>
                    <a:pt x="198457" y="197123"/>
                  </a:cubicBezTo>
                  <a:cubicBezTo>
                    <a:pt x="196340" y="213527"/>
                    <a:pt x="193694" y="226227"/>
                    <a:pt x="173057" y="251098"/>
                  </a:cubicBezTo>
                  <a:cubicBezTo>
                    <a:pt x="152420" y="275969"/>
                    <a:pt x="73044" y="339998"/>
                    <a:pt x="74632" y="346348"/>
                  </a:cubicBezTo>
                  <a:cubicBezTo>
                    <a:pt x="76219" y="352698"/>
                    <a:pt x="191578" y="286023"/>
                    <a:pt x="182582" y="289198"/>
                  </a:cubicBezTo>
                  <a:cubicBezTo>
                    <a:pt x="173586" y="292373"/>
                    <a:pt x="48703" y="354286"/>
                    <a:pt x="20657" y="365398"/>
                  </a:cubicBezTo>
                  <a:cubicBezTo>
                    <a:pt x="-7389" y="376511"/>
                    <a:pt x="-4214" y="356402"/>
                    <a:pt x="14307" y="355873"/>
                  </a:cubicBezTo>
                  <a:cubicBezTo>
                    <a:pt x="32828" y="355344"/>
                    <a:pt x="113790" y="359577"/>
                    <a:pt x="131782" y="362223"/>
                  </a:cubicBezTo>
                  <a:cubicBezTo>
                    <a:pt x="149774" y="364869"/>
                    <a:pt x="137074" y="362223"/>
                    <a:pt x="122257" y="371748"/>
                  </a:cubicBezTo>
                  <a:cubicBezTo>
                    <a:pt x="107440" y="381273"/>
                    <a:pt x="60344" y="413023"/>
                    <a:pt x="42882" y="419373"/>
                  </a:cubicBezTo>
                  <a:cubicBezTo>
                    <a:pt x="25420" y="425723"/>
                    <a:pt x="3195" y="407202"/>
                    <a:pt x="17482" y="409848"/>
                  </a:cubicBezTo>
                  <a:cubicBezTo>
                    <a:pt x="31769" y="412494"/>
                    <a:pt x="119611" y="419373"/>
                    <a:pt x="128607" y="435248"/>
                  </a:cubicBezTo>
                  <a:cubicBezTo>
                    <a:pt x="137603" y="451123"/>
                    <a:pt x="27536" y="518327"/>
                    <a:pt x="71457" y="505098"/>
                  </a:cubicBezTo>
                  <a:cubicBezTo>
                    <a:pt x="115378" y="491869"/>
                    <a:pt x="375728" y="366456"/>
                    <a:pt x="392132" y="355873"/>
                  </a:cubicBezTo>
                  <a:cubicBezTo>
                    <a:pt x="408536" y="345290"/>
                    <a:pt x="195811" y="430486"/>
                    <a:pt x="169882" y="441598"/>
                  </a:cubicBezTo>
                  <a:cubicBezTo>
                    <a:pt x="143953" y="452711"/>
                    <a:pt x="238144" y="420961"/>
                    <a:pt x="236557" y="422548"/>
                  </a:cubicBezTo>
                  <a:cubicBezTo>
                    <a:pt x="234970" y="424135"/>
                    <a:pt x="131782" y="459061"/>
                    <a:pt x="160357" y="451123"/>
                  </a:cubicBezTo>
                  <a:cubicBezTo>
                    <a:pt x="188932" y="443185"/>
                    <a:pt x="358794" y="393444"/>
                    <a:pt x="408007" y="374923"/>
                  </a:cubicBezTo>
                  <a:cubicBezTo>
                    <a:pt x="457220" y="356402"/>
                    <a:pt x="450869" y="345290"/>
                    <a:pt x="455632" y="339998"/>
                  </a:cubicBezTo>
                  <a:cubicBezTo>
                    <a:pt x="460394" y="334706"/>
                    <a:pt x="406420" y="385506"/>
                    <a:pt x="436582" y="343173"/>
                  </a:cubicBezTo>
                  <a:cubicBezTo>
                    <a:pt x="466744" y="300840"/>
                    <a:pt x="623907" y="111398"/>
                    <a:pt x="636607" y="85998"/>
                  </a:cubicBezTo>
                  <a:cubicBezTo>
                    <a:pt x="649307" y="60598"/>
                    <a:pt x="525482" y="201885"/>
                    <a:pt x="512782" y="190773"/>
                  </a:cubicBezTo>
                  <a:cubicBezTo>
                    <a:pt x="500082" y="179661"/>
                    <a:pt x="572578" y="7152"/>
                    <a:pt x="544532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6" name="フリーフォーム 2215">
              <a:extLst>
                <a:ext uri="{FF2B5EF4-FFF2-40B4-BE49-F238E27FC236}">
                  <a16:creationId xmlns:a16="http://schemas.microsoft.com/office/drawing/2014/main" id="{19BF182B-86FA-9B87-B7AA-CC383D3FE267}"/>
                </a:ext>
              </a:extLst>
            </p:cNvPr>
            <p:cNvSpPr/>
            <p:nvPr/>
          </p:nvSpPr>
          <p:spPr>
            <a:xfrm>
              <a:off x="6056286" y="10909271"/>
              <a:ext cx="456816" cy="413056"/>
            </a:xfrm>
            <a:custGeom>
              <a:avLst/>
              <a:gdLst>
                <a:gd name="connsiteX0" fmla="*/ 227039 w 456816"/>
                <a:gd name="connsiteY0" fmla="*/ 29 h 413056"/>
                <a:gd name="connsiteX1" fmla="*/ 211164 w 456816"/>
                <a:gd name="connsiteY1" fmla="*/ 104804 h 413056"/>
                <a:gd name="connsiteX2" fmla="*/ 109564 w 456816"/>
                <a:gd name="connsiteY2" fmla="*/ 209579 h 413056"/>
                <a:gd name="connsiteX3" fmla="*/ 157189 w 456816"/>
                <a:gd name="connsiteY3" fmla="*/ 190529 h 413056"/>
                <a:gd name="connsiteX4" fmla="*/ 87339 w 456816"/>
                <a:gd name="connsiteY4" fmla="*/ 250854 h 413056"/>
                <a:gd name="connsiteX5" fmla="*/ 131789 w 456816"/>
                <a:gd name="connsiteY5" fmla="*/ 234979 h 413056"/>
                <a:gd name="connsiteX6" fmla="*/ 93689 w 456816"/>
                <a:gd name="connsiteY6" fmla="*/ 282604 h 413056"/>
                <a:gd name="connsiteX7" fmla="*/ 55589 w 456816"/>
                <a:gd name="connsiteY7" fmla="*/ 260379 h 413056"/>
                <a:gd name="connsiteX8" fmla="*/ 58764 w 456816"/>
                <a:gd name="connsiteY8" fmla="*/ 323879 h 413056"/>
                <a:gd name="connsiteX9" fmla="*/ 1614 w 456816"/>
                <a:gd name="connsiteY9" fmla="*/ 358804 h 413056"/>
                <a:gd name="connsiteX10" fmla="*/ 131789 w 456816"/>
                <a:gd name="connsiteY10" fmla="*/ 327054 h 413056"/>
                <a:gd name="connsiteX11" fmla="*/ 33364 w 456816"/>
                <a:gd name="connsiteY11" fmla="*/ 409604 h 413056"/>
                <a:gd name="connsiteX12" fmla="*/ 452464 w 456816"/>
                <a:gd name="connsiteY12" fmla="*/ 190529 h 413056"/>
                <a:gd name="connsiteX13" fmla="*/ 252439 w 456816"/>
                <a:gd name="connsiteY13" fmla="*/ 234979 h 413056"/>
                <a:gd name="connsiteX14" fmla="*/ 258789 w 456816"/>
                <a:gd name="connsiteY14" fmla="*/ 95279 h 413056"/>
                <a:gd name="connsiteX15" fmla="*/ 227039 w 456816"/>
                <a:gd name="connsiteY15" fmla="*/ 29 h 4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816" h="413056">
                  <a:moveTo>
                    <a:pt x="227039" y="29"/>
                  </a:moveTo>
                  <a:cubicBezTo>
                    <a:pt x="219101" y="1617"/>
                    <a:pt x="230743" y="69879"/>
                    <a:pt x="211164" y="104804"/>
                  </a:cubicBezTo>
                  <a:cubicBezTo>
                    <a:pt x="191585" y="139729"/>
                    <a:pt x="118560" y="195292"/>
                    <a:pt x="109564" y="209579"/>
                  </a:cubicBezTo>
                  <a:cubicBezTo>
                    <a:pt x="100568" y="223866"/>
                    <a:pt x="160893" y="183650"/>
                    <a:pt x="157189" y="190529"/>
                  </a:cubicBezTo>
                  <a:cubicBezTo>
                    <a:pt x="153485" y="197408"/>
                    <a:pt x="91572" y="243446"/>
                    <a:pt x="87339" y="250854"/>
                  </a:cubicBezTo>
                  <a:cubicBezTo>
                    <a:pt x="83106" y="258262"/>
                    <a:pt x="130731" y="229688"/>
                    <a:pt x="131789" y="234979"/>
                  </a:cubicBezTo>
                  <a:cubicBezTo>
                    <a:pt x="132847" y="240270"/>
                    <a:pt x="106389" y="278371"/>
                    <a:pt x="93689" y="282604"/>
                  </a:cubicBezTo>
                  <a:cubicBezTo>
                    <a:pt x="80989" y="286837"/>
                    <a:pt x="61410" y="253500"/>
                    <a:pt x="55589" y="260379"/>
                  </a:cubicBezTo>
                  <a:cubicBezTo>
                    <a:pt x="49768" y="267258"/>
                    <a:pt x="67760" y="307475"/>
                    <a:pt x="58764" y="323879"/>
                  </a:cubicBezTo>
                  <a:cubicBezTo>
                    <a:pt x="49768" y="340283"/>
                    <a:pt x="-10557" y="358275"/>
                    <a:pt x="1614" y="358804"/>
                  </a:cubicBezTo>
                  <a:cubicBezTo>
                    <a:pt x="13785" y="359333"/>
                    <a:pt x="126497" y="318587"/>
                    <a:pt x="131789" y="327054"/>
                  </a:cubicBezTo>
                  <a:cubicBezTo>
                    <a:pt x="137081" y="335521"/>
                    <a:pt x="-20082" y="432358"/>
                    <a:pt x="33364" y="409604"/>
                  </a:cubicBezTo>
                  <a:cubicBezTo>
                    <a:pt x="86810" y="386850"/>
                    <a:pt x="415952" y="219633"/>
                    <a:pt x="452464" y="190529"/>
                  </a:cubicBezTo>
                  <a:cubicBezTo>
                    <a:pt x="488976" y="161425"/>
                    <a:pt x="284718" y="250854"/>
                    <a:pt x="252439" y="234979"/>
                  </a:cubicBezTo>
                  <a:cubicBezTo>
                    <a:pt x="220160" y="219104"/>
                    <a:pt x="261435" y="129675"/>
                    <a:pt x="258789" y="95279"/>
                  </a:cubicBezTo>
                  <a:cubicBezTo>
                    <a:pt x="256143" y="60883"/>
                    <a:pt x="234977" y="-1559"/>
                    <a:pt x="22703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7" name="フリーフォーム 2216">
              <a:extLst>
                <a:ext uri="{FF2B5EF4-FFF2-40B4-BE49-F238E27FC236}">
                  <a16:creationId xmlns:a16="http://schemas.microsoft.com/office/drawing/2014/main" id="{67B64819-B4E9-8D5F-C494-5CEF1AC1B031}"/>
                </a:ext>
              </a:extLst>
            </p:cNvPr>
            <p:cNvSpPr/>
            <p:nvPr/>
          </p:nvSpPr>
          <p:spPr>
            <a:xfrm>
              <a:off x="5752418" y="11194081"/>
              <a:ext cx="566225" cy="369395"/>
            </a:xfrm>
            <a:custGeom>
              <a:avLst/>
              <a:gdLst>
                <a:gd name="connsiteX0" fmla="*/ 682 w 566225"/>
                <a:gd name="connsiteY0" fmla="*/ 147019 h 369395"/>
                <a:gd name="connsiteX1" fmla="*/ 29257 w 566225"/>
                <a:gd name="connsiteY1" fmla="*/ 299419 h 369395"/>
                <a:gd name="connsiteX2" fmla="*/ 41957 w 566225"/>
                <a:gd name="connsiteY2" fmla="*/ 277194 h 369395"/>
                <a:gd name="connsiteX3" fmla="*/ 95932 w 566225"/>
                <a:gd name="connsiteY3" fmla="*/ 343869 h 369395"/>
                <a:gd name="connsiteX4" fmla="*/ 54657 w 566225"/>
                <a:gd name="connsiteY4" fmla="*/ 327994 h 369395"/>
                <a:gd name="connsiteX5" fmla="*/ 121332 w 566225"/>
                <a:gd name="connsiteY5" fmla="*/ 369269 h 369395"/>
                <a:gd name="connsiteX6" fmla="*/ 146732 w 566225"/>
                <a:gd name="connsiteY6" fmla="*/ 312119 h 369395"/>
                <a:gd name="connsiteX7" fmla="*/ 254682 w 566225"/>
                <a:gd name="connsiteY7" fmla="*/ 223219 h 369395"/>
                <a:gd name="connsiteX8" fmla="*/ 194357 w 566225"/>
                <a:gd name="connsiteY8" fmla="*/ 286719 h 369395"/>
                <a:gd name="connsiteX9" fmla="*/ 257857 w 566225"/>
                <a:gd name="connsiteY9" fmla="*/ 197819 h 369395"/>
                <a:gd name="connsiteX10" fmla="*/ 565832 w 566225"/>
                <a:gd name="connsiteY10" fmla="*/ 969 h 369395"/>
                <a:gd name="connsiteX11" fmla="*/ 324532 w 566225"/>
                <a:gd name="connsiteY11" fmla="*/ 118444 h 369395"/>
                <a:gd name="connsiteX12" fmla="*/ 416607 w 566225"/>
                <a:gd name="connsiteY12" fmla="*/ 26369 h 369395"/>
                <a:gd name="connsiteX13" fmla="*/ 235632 w 566225"/>
                <a:gd name="connsiteY13" fmla="*/ 131144 h 369395"/>
                <a:gd name="connsiteX14" fmla="*/ 200707 w 566225"/>
                <a:gd name="connsiteY14" fmla="*/ 172419 h 369395"/>
                <a:gd name="connsiteX15" fmla="*/ 191182 w 566225"/>
                <a:gd name="connsiteY15" fmla="*/ 83519 h 369395"/>
                <a:gd name="connsiteX16" fmla="*/ 178482 w 566225"/>
                <a:gd name="connsiteY16" fmla="*/ 118444 h 369395"/>
                <a:gd name="connsiteX17" fmla="*/ 168957 w 566225"/>
                <a:gd name="connsiteY17" fmla="*/ 143844 h 369395"/>
                <a:gd name="connsiteX18" fmla="*/ 210232 w 566225"/>
                <a:gd name="connsiteY18" fmla="*/ 172419 h 369395"/>
                <a:gd name="connsiteX19" fmla="*/ 149907 w 566225"/>
                <a:gd name="connsiteY19" fmla="*/ 134319 h 369395"/>
                <a:gd name="connsiteX20" fmla="*/ 200707 w 566225"/>
                <a:gd name="connsiteY20" fmla="*/ 172419 h 369395"/>
                <a:gd name="connsiteX21" fmla="*/ 95932 w 566225"/>
                <a:gd name="connsiteY21" fmla="*/ 226394 h 369395"/>
                <a:gd name="connsiteX22" fmla="*/ 165782 w 566225"/>
                <a:gd name="connsiteY22" fmla="*/ 185119 h 369395"/>
                <a:gd name="connsiteX23" fmla="*/ 108632 w 566225"/>
                <a:gd name="connsiteY23" fmla="*/ 223219 h 369395"/>
                <a:gd name="connsiteX24" fmla="*/ 76882 w 566225"/>
                <a:gd name="connsiteY24" fmla="*/ 178769 h 369395"/>
                <a:gd name="connsiteX25" fmla="*/ 61007 w 566225"/>
                <a:gd name="connsiteY25" fmla="*/ 216869 h 369395"/>
                <a:gd name="connsiteX26" fmla="*/ 682 w 566225"/>
                <a:gd name="connsiteY26" fmla="*/ 147019 h 36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6225" h="369395">
                  <a:moveTo>
                    <a:pt x="682" y="147019"/>
                  </a:moveTo>
                  <a:cubicBezTo>
                    <a:pt x="-4610" y="160777"/>
                    <a:pt x="22378" y="277723"/>
                    <a:pt x="29257" y="299419"/>
                  </a:cubicBezTo>
                  <a:cubicBezTo>
                    <a:pt x="36136" y="321115"/>
                    <a:pt x="30845" y="269786"/>
                    <a:pt x="41957" y="277194"/>
                  </a:cubicBezTo>
                  <a:cubicBezTo>
                    <a:pt x="53070" y="284602"/>
                    <a:pt x="93815" y="335402"/>
                    <a:pt x="95932" y="343869"/>
                  </a:cubicBezTo>
                  <a:cubicBezTo>
                    <a:pt x="98049" y="352336"/>
                    <a:pt x="50424" y="323761"/>
                    <a:pt x="54657" y="327994"/>
                  </a:cubicBezTo>
                  <a:cubicBezTo>
                    <a:pt x="58890" y="332227"/>
                    <a:pt x="105986" y="371915"/>
                    <a:pt x="121332" y="369269"/>
                  </a:cubicBezTo>
                  <a:cubicBezTo>
                    <a:pt x="136678" y="366623"/>
                    <a:pt x="124507" y="336461"/>
                    <a:pt x="146732" y="312119"/>
                  </a:cubicBezTo>
                  <a:cubicBezTo>
                    <a:pt x="168957" y="287777"/>
                    <a:pt x="246745" y="227452"/>
                    <a:pt x="254682" y="223219"/>
                  </a:cubicBezTo>
                  <a:cubicBezTo>
                    <a:pt x="262619" y="218986"/>
                    <a:pt x="193828" y="290952"/>
                    <a:pt x="194357" y="286719"/>
                  </a:cubicBezTo>
                  <a:cubicBezTo>
                    <a:pt x="194886" y="282486"/>
                    <a:pt x="195944" y="245444"/>
                    <a:pt x="257857" y="197819"/>
                  </a:cubicBezTo>
                  <a:cubicBezTo>
                    <a:pt x="319770" y="150194"/>
                    <a:pt x="554720" y="14198"/>
                    <a:pt x="565832" y="969"/>
                  </a:cubicBezTo>
                  <a:cubicBezTo>
                    <a:pt x="576944" y="-12260"/>
                    <a:pt x="349403" y="114211"/>
                    <a:pt x="324532" y="118444"/>
                  </a:cubicBezTo>
                  <a:cubicBezTo>
                    <a:pt x="299661" y="122677"/>
                    <a:pt x="431424" y="24252"/>
                    <a:pt x="416607" y="26369"/>
                  </a:cubicBezTo>
                  <a:cubicBezTo>
                    <a:pt x="401790" y="28486"/>
                    <a:pt x="271615" y="106802"/>
                    <a:pt x="235632" y="131144"/>
                  </a:cubicBezTo>
                  <a:cubicBezTo>
                    <a:pt x="199649" y="155486"/>
                    <a:pt x="208115" y="180357"/>
                    <a:pt x="200707" y="172419"/>
                  </a:cubicBezTo>
                  <a:cubicBezTo>
                    <a:pt x="193299" y="164482"/>
                    <a:pt x="194886" y="92515"/>
                    <a:pt x="191182" y="83519"/>
                  </a:cubicBezTo>
                  <a:cubicBezTo>
                    <a:pt x="187478" y="74523"/>
                    <a:pt x="182186" y="108390"/>
                    <a:pt x="178482" y="118444"/>
                  </a:cubicBezTo>
                  <a:cubicBezTo>
                    <a:pt x="174778" y="128498"/>
                    <a:pt x="163665" y="134848"/>
                    <a:pt x="168957" y="143844"/>
                  </a:cubicBezTo>
                  <a:cubicBezTo>
                    <a:pt x="174249" y="152840"/>
                    <a:pt x="213407" y="174006"/>
                    <a:pt x="210232" y="172419"/>
                  </a:cubicBezTo>
                  <a:cubicBezTo>
                    <a:pt x="207057" y="170832"/>
                    <a:pt x="151494" y="134319"/>
                    <a:pt x="149907" y="134319"/>
                  </a:cubicBezTo>
                  <a:cubicBezTo>
                    <a:pt x="148320" y="134319"/>
                    <a:pt x="209703" y="157073"/>
                    <a:pt x="200707" y="172419"/>
                  </a:cubicBezTo>
                  <a:cubicBezTo>
                    <a:pt x="191711" y="187765"/>
                    <a:pt x="101753" y="224277"/>
                    <a:pt x="95932" y="226394"/>
                  </a:cubicBezTo>
                  <a:cubicBezTo>
                    <a:pt x="90111" y="228511"/>
                    <a:pt x="163665" y="185648"/>
                    <a:pt x="165782" y="185119"/>
                  </a:cubicBezTo>
                  <a:cubicBezTo>
                    <a:pt x="167899" y="184590"/>
                    <a:pt x="123449" y="224277"/>
                    <a:pt x="108632" y="223219"/>
                  </a:cubicBezTo>
                  <a:cubicBezTo>
                    <a:pt x="93815" y="222161"/>
                    <a:pt x="84819" y="179827"/>
                    <a:pt x="76882" y="178769"/>
                  </a:cubicBezTo>
                  <a:cubicBezTo>
                    <a:pt x="68945" y="177711"/>
                    <a:pt x="69474" y="217398"/>
                    <a:pt x="61007" y="216869"/>
                  </a:cubicBezTo>
                  <a:cubicBezTo>
                    <a:pt x="52540" y="216340"/>
                    <a:pt x="5974" y="133261"/>
                    <a:pt x="682" y="147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8" name="フリーフォーム 2217">
              <a:extLst>
                <a:ext uri="{FF2B5EF4-FFF2-40B4-BE49-F238E27FC236}">
                  <a16:creationId xmlns:a16="http://schemas.microsoft.com/office/drawing/2014/main" id="{9A6DE5D9-4974-82B8-FCD6-4E2107579BC8}"/>
                </a:ext>
              </a:extLst>
            </p:cNvPr>
            <p:cNvSpPr/>
            <p:nvPr/>
          </p:nvSpPr>
          <p:spPr>
            <a:xfrm>
              <a:off x="5761961" y="11328393"/>
              <a:ext cx="314497" cy="228752"/>
            </a:xfrm>
            <a:custGeom>
              <a:avLst/>
              <a:gdLst>
                <a:gd name="connsiteX0" fmla="*/ 311814 w 314497"/>
                <a:gd name="connsiteY0" fmla="*/ 7 h 228752"/>
                <a:gd name="connsiteX1" fmla="*/ 200689 w 314497"/>
                <a:gd name="connsiteY1" fmla="*/ 133357 h 228752"/>
                <a:gd name="connsiteX2" fmla="*/ 114964 w 314497"/>
                <a:gd name="connsiteY2" fmla="*/ 215907 h 228752"/>
                <a:gd name="connsiteX3" fmla="*/ 172114 w 314497"/>
                <a:gd name="connsiteY3" fmla="*/ 161932 h 228752"/>
                <a:gd name="connsiteX4" fmla="*/ 89564 w 314497"/>
                <a:gd name="connsiteY4" fmla="*/ 228607 h 228752"/>
                <a:gd name="connsiteX5" fmla="*/ 664 w 314497"/>
                <a:gd name="connsiteY5" fmla="*/ 139707 h 228752"/>
                <a:gd name="connsiteX6" fmla="*/ 48289 w 314497"/>
                <a:gd name="connsiteY6" fmla="*/ 168282 h 228752"/>
                <a:gd name="connsiteX7" fmla="*/ 35589 w 314497"/>
                <a:gd name="connsiteY7" fmla="*/ 101607 h 228752"/>
                <a:gd name="connsiteX8" fmla="*/ 80039 w 314497"/>
                <a:gd name="connsiteY8" fmla="*/ 127007 h 228752"/>
                <a:gd name="connsiteX9" fmla="*/ 311814 w 314497"/>
                <a:gd name="connsiteY9" fmla="*/ 7 h 22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228752">
                  <a:moveTo>
                    <a:pt x="311814" y="7"/>
                  </a:moveTo>
                  <a:cubicBezTo>
                    <a:pt x="331922" y="1065"/>
                    <a:pt x="233497" y="97374"/>
                    <a:pt x="200689" y="133357"/>
                  </a:cubicBezTo>
                  <a:cubicBezTo>
                    <a:pt x="167881" y="169340"/>
                    <a:pt x="119726" y="211145"/>
                    <a:pt x="114964" y="215907"/>
                  </a:cubicBezTo>
                  <a:cubicBezTo>
                    <a:pt x="110202" y="220669"/>
                    <a:pt x="176347" y="159815"/>
                    <a:pt x="172114" y="161932"/>
                  </a:cubicBezTo>
                  <a:cubicBezTo>
                    <a:pt x="167881" y="164049"/>
                    <a:pt x="118139" y="232311"/>
                    <a:pt x="89564" y="228607"/>
                  </a:cubicBezTo>
                  <a:cubicBezTo>
                    <a:pt x="60989" y="224903"/>
                    <a:pt x="7543" y="149761"/>
                    <a:pt x="664" y="139707"/>
                  </a:cubicBezTo>
                  <a:cubicBezTo>
                    <a:pt x="-6215" y="129653"/>
                    <a:pt x="42468" y="174632"/>
                    <a:pt x="48289" y="168282"/>
                  </a:cubicBezTo>
                  <a:cubicBezTo>
                    <a:pt x="54110" y="161932"/>
                    <a:pt x="30297" y="108486"/>
                    <a:pt x="35589" y="101607"/>
                  </a:cubicBezTo>
                  <a:cubicBezTo>
                    <a:pt x="40881" y="94728"/>
                    <a:pt x="31356" y="141295"/>
                    <a:pt x="80039" y="127007"/>
                  </a:cubicBezTo>
                  <a:cubicBezTo>
                    <a:pt x="128722" y="112720"/>
                    <a:pt x="291706" y="-1051"/>
                    <a:pt x="311814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9" name="フリーフォーム 2218">
              <a:extLst>
                <a:ext uri="{FF2B5EF4-FFF2-40B4-BE49-F238E27FC236}">
                  <a16:creationId xmlns:a16="http://schemas.microsoft.com/office/drawing/2014/main" id="{95855910-F9B7-F6D6-BE79-71A75066D797}"/>
                </a:ext>
              </a:extLst>
            </p:cNvPr>
            <p:cNvSpPr/>
            <p:nvPr/>
          </p:nvSpPr>
          <p:spPr>
            <a:xfrm>
              <a:off x="5992714" y="11136534"/>
              <a:ext cx="390042" cy="252604"/>
            </a:xfrm>
            <a:custGeom>
              <a:avLst/>
              <a:gdLst>
                <a:gd name="connsiteX0" fmla="*/ 389036 w 390042"/>
                <a:gd name="connsiteY0" fmla="*/ 4541 h 252604"/>
                <a:gd name="connsiteX1" fmla="*/ 125511 w 390042"/>
                <a:gd name="connsiteY1" fmla="*/ 172816 h 252604"/>
                <a:gd name="connsiteX2" fmla="*/ 1686 w 390042"/>
                <a:gd name="connsiteY2" fmla="*/ 249016 h 252604"/>
                <a:gd name="connsiteX3" fmla="*/ 208061 w 390042"/>
                <a:gd name="connsiteY3" fmla="*/ 64866 h 252604"/>
                <a:gd name="connsiteX4" fmla="*/ 389036 w 390042"/>
                <a:gd name="connsiteY4" fmla="*/ 4541 h 25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42" h="252604">
                  <a:moveTo>
                    <a:pt x="389036" y="4541"/>
                  </a:moveTo>
                  <a:cubicBezTo>
                    <a:pt x="375278" y="22533"/>
                    <a:pt x="190069" y="132070"/>
                    <a:pt x="125511" y="172816"/>
                  </a:cubicBezTo>
                  <a:cubicBezTo>
                    <a:pt x="60953" y="213562"/>
                    <a:pt x="-12072" y="267008"/>
                    <a:pt x="1686" y="249016"/>
                  </a:cubicBezTo>
                  <a:cubicBezTo>
                    <a:pt x="15444" y="231024"/>
                    <a:pt x="144032" y="104553"/>
                    <a:pt x="208061" y="64866"/>
                  </a:cubicBezTo>
                  <a:cubicBezTo>
                    <a:pt x="272090" y="25179"/>
                    <a:pt x="402794" y="-13451"/>
                    <a:pt x="389036" y="4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0" name="フリーフォーム 2219">
              <a:extLst>
                <a:ext uri="{FF2B5EF4-FFF2-40B4-BE49-F238E27FC236}">
                  <a16:creationId xmlns:a16="http://schemas.microsoft.com/office/drawing/2014/main" id="{0E43D6CA-40C2-8219-1B09-ACFF954C54FF}"/>
                </a:ext>
              </a:extLst>
            </p:cNvPr>
            <p:cNvSpPr/>
            <p:nvPr/>
          </p:nvSpPr>
          <p:spPr>
            <a:xfrm>
              <a:off x="6002609" y="11087079"/>
              <a:ext cx="135653" cy="158983"/>
            </a:xfrm>
            <a:custGeom>
              <a:avLst/>
              <a:gdLst>
                <a:gd name="connsiteX0" fmla="*/ 134666 w 135653"/>
                <a:gd name="connsiteY0" fmla="*/ 21 h 158983"/>
                <a:gd name="connsiteX1" fmla="*/ 83866 w 135653"/>
                <a:gd name="connsiteY1" fmla="*/ 111146 h 158983"/>
                <a:gd name="connsiteX2" fmla="*/ 1316 w 135653"/>
                <a:gd name="connsiteY2" fmla="*/ 158771 h 158983"/>
                <a:gd name="connsiteX3" fmla="*/ 33066 w 135653"/>
                <a:gd name="connsiteY3" fmla="*/ 127021 h 158983"/>
                <a:gd name="connsiteX4" fmla="*/ 33066 w 135653"/>
                <a:gd name="connsiteY4" fmla="*/ 88921 h 158983"/>
                <a:gd name="connsiteX5" fmla="*/ 45766 w 135653"/>
                <a:gd name="connsiteY5" fmla="*/ 123846 h 158983"/>
                <a:gd name="connsiteX6" fmla="*/ 87041 w 135653"/>
                <a:gd name="connsiteY6" fmla="*/ 79396 h 158983"/>
                <a:gd name="connsiteX7" fmla="*/ 39416 w 135653"/>
                <a:gd name="connsiteY7" fmla="*/ 120671 h 158983"/>
                <a:gd name="connsiteX8" fmla="*/ 134666 w 135653"/>
                <a:gd name="connsiteY8" fmla="*/ 21 h 15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653" h="158983">
                  <a:moveTo>
                    <a:pt x="134666" y="21"/>
                  </a:moveTo>
                  <a:cubicBezTo>
                    <a:pt x="142074" y="-1566"/>
                    <a:pt x="106091" y="84688"/>
                    <a:pt x="83866" y="111146"/>
                  </a:cubicBezTo>
                  <a:cubicBezTo>
                    <a:pt x="61641" y="137604"/>
                    <a:pt x="9783" y="156125"/>
                    <a:pt x="1316" y="158771"/>
                  </a:cubicBezTo>
                  <a:cubicBezTo>
                    <a:pt x="-7151" y="161417"/>
                    <a:pt x="27774" y="138663"/>
                    <a:pt x="33066" y="127021"/>
                  </a:cubicBezTo>
                  <a:cubicBezTo>
                    <a:pt x="38358" y="115379"/>
                    <a:pt x="30949" y="89450"/>
                    <a:pt x="33066" y="88921"/>
                  </a:cubicBezTo>
                  <a:cubicBezTo>
                    <a:pt x="35183" y="88392"/>
                    <a:pt x="36770" y="125433"/>
                    <a:pt x="45766" y="123846"/>
                  </a:cubicBezTo>
                  <a:cubicBezTo>
                    <a:pt x="54762" y="122259"/>
                    <a:pt x="88099" y="79925"/>
                    <a:pt x="87041" y="79396"/>
                  </a:cubicBezTo>
                  <a:cubicBezTo>
                    <a:pt x="85983" y="78867"/>
                    <a:pt x="32008" y="130725"/>
                    <a:pt x="39416" y="120671"/>
                  </a:cubicBezTo>
                  <a:cubicBezTo>
                    <a:pt x="46824" y="110617"/>
                    <a:pt x="127258" y="1608"/>
                    <a:pt x="134666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89599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39" name="グループ化 2238">
            <a:extLst>
              <a:ext uri="{FF2B5EF4-FFF2-40B4-BE49-F238E27FC236}">
                <a16:creationId xmlns:a16="http://schemas.microsoft.com/office/drawing/2014/main" id="{559741D8-FE98-7DE1-0559-AD7DC25D1975}"/>
              </a:ext>
            </a:extLst>
          </p:cNvPr>
          <p:cNvGrpSpPr/>
          <p:nvPr/>
        </p:nvGrpSpPr>
        <p:grpSpPr>
          <a:xfrm>
            <a:off x="1504444" y="9048247"/>
            <a:ext cx="6546912" cy="2985634"/>
            <a:chOff x="1504444" y="9048247"/>
            <a:chExt cx="6546912" cy="2985634"/>
          </a:xfrm>
        </p:grpSpPr>
        <p:sp>
          <p:nvSpPr>
            <p:cNvPr id="2188" name="フリーフォーム 2187">
              <a:extLst>
                <a:ext uri="{FF2B5EF4-FFF2-40B4-BE49-F238E27FC236}">
                  <a16:creationId xmlns:a16="http://schemas.microsoft.com/office/drawing/2014/main" id="{BA556F7E-9A87-F92A-9B66-28F0C338FB49}"/>
                </a:ext>
              </a:extLst>
            </p:cNvPr>
            <p:cNvSpPr/>
            <p:nvPr/>
          </p:nvSpPr>
          <p:spPr>
            <a:xfrm>
              <a:off x="1504444" y="9061376"/>
              <a:ext cx="553569" cy="2972505"/>
            </a:xfrm>
            <a:custGeom>
              <a:avLst/>
              <a:gdLst>
                <a:gd name="connsiteX0" fmla="*/ 488317 w 553569"/>
                <a:gd name="connsiteY0" fmla="*/ 25868 h 2972505"/>
                <a:gd name="connsiteX1" fmla="*/ 261294 w 553569"/>
                <a:gd name="connsiteY1" fmla="*/ 1703319 h 2972505"/>
                <a:gd name="connsiteX2" fmla="*/ 280213 w 553569"/>
                <a:gd name="connsiteY2" fmla="*/ 1583501 h 2972505"/>
                <a:gd name="connsiteX3" fmla="*/ 198232 w 553569"/>
                <a:gd name="connsiteY3" fmla="*/ 1993405 h 2972505"/>
                <a:gd name="connsiteX4" fmla="*/ 84720 w 553569"/>
                <a:gd name="connsiteY4" fmla="*/ 2869967 h 2972505"/>
                <a:gd name="connsiteX5" fmla="*/ 27964 w 553569"/>
                <a:gd name="connsiteY5" fmla="*/ 2876274 h 2972505"/>
                <a:gd name="connsiteX6" fmla="*/ 551379 w 553569"/>
                <a:gd name="connsiteY6" fmla="*/ 2876274 h 2972505"/>
                <a:gd name="connsiteX7" fmla="*/ 217150 w 553569"/>
                <a:gd name="connsiteY7" fmla="*/ 2933030 h 2972505"/>
                <a:gd name="connsiteX8" fmla="*/ 267600 w 553569"/>
                <a:gd name="connsiteY8" fmla="*/ 2920417 h 2972505"/>
                <a:gd name="connsiteX9" fmla="*/ 116251 w 553569"/>
                <a:gd name="connsiteY9" fmla="*/ 2844743 h 2972505"/>
                <a:gd name="connsiteX10" fmla="*/ 236069 w 553569"/>
                <a:gd name="connsiteY10" fmla="*/ 1457377 h 2972505"/>
                <a:gd name="connsiteX11" fmla="*/ 236069 w 553569"/>
                <a:gd name="connsiteY11" fmla="*/ 1539358 h 2972505"/>
                <a:gd name="connsiteX12" fmla="*/ 355887 w 553569"/>
                <a:gd name="connsiteY12" fmla="*/ 675407 h 2972505"/>
                <a:gd name="connsiteX13" fmla="*/ 355887 w 553569"/>
                <a:gd name="connsiteY13" fmla="*/ 681714 h 2972505"/>
                <a:gd name="connsiteX14" fmla="*/ 488317 w 553569"/>
                <a:gd name="connsiteY14" fmla="*/ 25868 h 297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3569" h="2972505">
                  <a:moveTo>
                    <a:pt x="488317" y="25868"/>
                  </a:moveTo>
                  <a:cubicBezTo>
                    <a:pt x="472552" y="196135"/>
                    <a:pt x="295978" y="1443714"/>
                    <a:pt x="261294" y="1703319"/>
                  </a:cubicBezTo>
                  <a:cubicBezTo>
                    <a:pt x="226610" y="1962924"/>
                    <a:pt x="290723" y="1535153"/>
                    <a:pt x="280213" y="1583501"/>
                  </a:cubicBezTo>
                  <a:cubicBezTo>
                    <a:pt x="269703" y="1631849"/>
                    <a:pt x="230814" y="1778994"/>
                    <a:pt x="198232" y="1993405"/>
                  </a:cubicBezTo>
                  <a:cubicBezTo>
                    <a:pt x="165650" y="2207816"/>
                    <a:pt x="113098" y="2722822"/>
                    <a:pt x="84720" y="2869967"/>
                  </a:cubicBezTo>
                  <a:cubicBezTo>
                    <a:pt x="56342" y="3017112"/>
                    <a:pt x="-49812" y="2875223"/>
                    <a:pt x="27964" y="2876274"/>
                  </a:cubicBezTo>
                  <a:cubicBezTo>
                    <a:pt x="105740" y="2877325"/>
                    <a:pt x="519848" y="2866815"/>
                    <a:pt x="551379" y="2876274"/>
                  </a:cubicBezTo>
                  <a:cubicBezTo>
                    <a:pt x="582910" y="2885733"/>
                    <a:pt x="264446" y="2925673"/>
                    <a:pt x="217150" y="2933030"/>
                  </a:cubicBezTo>
                  <a:cubicBezTo>
                    <a:pt x="169854" y="2940387"/>
                    <a:pt x="284416" y="2935131"/>
                    <a:pt x="267600" y="2920417"/>
                  </a:cubicBezTo>
                  <a:cubicBezTo>
                    <a:pt x="250784" y="2905703"/>
                    <a:pt x="121506" y="3088583"/>
                    <a:pt x="116251" y="2844743"/>
                  </a:cubicBezTo>
                  <a:cubicBezTo>
                    <a:pt x="110996" y="2600903"/>
                    <a:pt x="216099" y="1674941"/>
                    <a:pt x="236069" y="1457377"/>
                  </a:cubicBezTo>
                  <a:cubicBezTo>
                    <a:pt x="256039" y="1239813"/>
                    <a:pt x="216099" y="1669686"/>
                    <a:pt x="236069" y="1539358"/>
                  </a:cubicBezTo>
                  <a:cubicBezTo>
                    <a:pt x="256039" y="1409030"/>
                    <a:pt x="335917" y="818348"/>
                    <a:pt x="355887" y="675407"/>
                  </a:cubicBezTo>
                  <a:cubicBezTo>
                    <a:pt x="375857" y="532466"/>
                    <a:pt x="336968" y="785766"/>
                    <a:pt x="355887" y="681714"/>
                  </a:cubicBezTo>
                  <a:cubicBezTo>
                    <a:pt x="374806" y="577662"/>
                    <a:pt x="504082" y="-144399"/>
                    <a:pt x="488317" y="258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9" name="フリーフォーム 2188">
              <a:extLst>
                <a:ext uri="{FF2B5EF4-FFF2-40B4-BE49-F238E27FC236}">
                  <a16:creationId xmlns:a16="http://schemas.microsoft.com/office/drawing/2014/main" id="{D63E91E3-A28C-4833-E059-F9CB05F310BD}"/>
                </a:ext>
              </a:extLst>
            </p:cNvPr>
            <p:cNvSpPr/>
            <p:nvPr/>
          </p:nvSpPr>
          <p:spPr>
            <a:xfrm>
              <a:off x="1947019" y="9073633"/>
              <a:ext cx="844617" cy="802312"/>
            </a:xfrm>
            <a:custGeom>
              <a:avLst/>
              <a:gdLst>
                <a:gd name="connsiteX0" fmla="*/ 1599 w 844617"/>
                <a:gd name="connsiteY0" fmla="*/ 19917 h 802312"/>
                <a:gd name="connsiteX1" fmla="*/ 600689 w 844617"/>
                <a:gd name="connsiteY1" fmla="*/ 26224 h 802312"/>
                <a:gd name="connsiteX2" fmla="*/ 449340 w 844617"/>
                <a:gd name="connsiteY2" fmla="*/ 70367 h 802312"/>
                <a:gd name="connsiteX3" fmla="*/ 695282 w 844617"/>
                <a:gd name="connsiteY3" fmla="*/ 70367 h 802312"/>
                <a:gd name="connsiteX4" fmla="*/ 745731 w 844617"/>
                <a:gd name="connsiteY4" fmla="*/ 183879 h 802312"/>
                <a:gd name="connsiteX5" fmla="*/ 840324 w 844617"/>
                <a:gd name="connsiteY5" fmla="*/ 782968 h 802312"/>
                <a:gd name="connsiteX6" fmla="*/ 821406 w 844617"/>
                <a:gd name="connsiteY6" fmla="*/ 600088 h 802312"/>
                <a:gd name="connsiteX7" fmla="*/ 758344 w 844617"/>
                <a:gd name="connsiteY7" fmla="*/ 51448 h 802312"/>
                <a:gd name="connsiteX8" fmla="*/ 588076 w 844617"/>
                <a:gd name="connsiteY8" fmla="*/ 26224 h 802312"/>
                <a:gd name="connsiteX9" fmla="*/ 638526 w 844617"/>
                <a:gd name="connsiteY9" fmla="*/ 76673 h 802312"/>
                <a:gd name="connsiteX10" fmla="*/ 430421 w 844617"/>
                <a:gd name="connsiteY10" fmla="*/ 19917 h 802312"/>
                <a:gd name="connsiteX11" fmla="*/ 1599 w 844617"/>
                <a:gd name="connsiteY11" fmla="*/ 19917 h 80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617" h="802312">
                  <a:moveTo>
                    <a:pt x="1599" y="19917"/>
                  </a:moveTo>
                  <a:cubicBezTo>
                    <a:pt x="29977" y="20968"/>
                    <a:pt x="526066" y="17816"/>
                    <a:pt x="600689" y="26224"/>
                  </a:cubicBezTo>
                  <a:cubicBezTo>
                    <a:pt x="675313" y="34632"/>
                    <a:pt x="433575" y="63010"/>
                    <a:pt x="449340" y="70367"/>
                  </a:cubicBezTo>
                  <a:cubicBezTo>
                    <a:pt x="465105" y="77724"/>
                    <a:pt x="645884" y="51448"/>
                    <a:pt x="695282" y="70367"/>
                  </a:cubicBezTo>
                  <a:cubicBezTo>
                    <a:pt x="744681" y="89286"/>
                    <a:pt x="721557" y="65112"/>
                    <a:pt x="745731" y="183879"/>
                  </a:cubicBezTo>
                  <a:cubicBezTo>
                    <a:pt x="769905" y="302646"/>
                    <a:pt x="827712" y="713600"/>
                    <a:pt x="840324" y="782968"/>
                  </a:cubicBezTo>
                  <a:cubicBezTo>
                    <a:pt x="852937" y="852336"/>
                    <a:pt x="835069" y="722008"/>
                    <a:pt x="821406" y="600088"/>
                  </a:cubicBezTo>
                  <a:cubicBezTo>
                    <a:pt x="807743" y="478168"/>
                    <a:pt x="797232" y="147092"/>
                    <a:pt x="758344" y="51448"/>
                  </a:cubicBezTo>
                  <a:cubicBezTo>
                    <a:pt x="719456" y="-44196"/>
                    <a:pt x="608046" y="22020"/>
                    <a:pt x="588076" y="26224"/>
                  </a:cubicBezTo>
                  <a:cubicBezTo>
                    <a:pt x="568106" y="30428"/>
                    <a:pt x="664802" y="77724"/>
                    <a:pt x="638526" y="76673"/>
                  </a:cubicBezTo>
                  <a:cubicBezTo>
                    <a:pt x="612250" y="75622"/>
                    <a:pt x="530269" y="32529"/>
                    <a:pt x="430421" y="19917"/>
                  </a:cubicBezTo>
                  <a:cubicBezTo>
                    <a:pt x="330573" y="7305"/>
                    <a:pt x="-26779" y="18866"/>
                    <a:pt x="1599" y="199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0" name="フリーフォーム 2189">
              <a:extLst>
                <a:ext uri="{FF2B5EF4-FFF2-40B4-BE49-F238E27FC236}">
                  <a16:creationId xmlns:a16="http://schemas.microsoft.com/office/drawing/2014/main" id="{DF3E70D9-7BCD-7110-E0BC-473BFFB10201}"/>
                </a:ext>
              </a:extLst>
            </p:cNvPr>
            <p:cNvSpPr/>
            <p:nvPr/>
          </p:nvSpPr>
          <p:spPr>
            <a:xfrm>
              <a:off x="2180492" y="10371249"/>
              <a:ext cx="180362" cy="468047"/>
            </a:xfrm>
            <a:custGeom>
              <a:avLst/>
              <a:gdLst>
                <a:gd name="connsiteX0" fmla="*/ 98474 w 180362"/>
                <a:gd name="connsiteY0" fmla="*/ 157 h 468047"/>
                <a:gd name="connsiteX1" fmla="*/ 70339 w 180362"/>
                <a:gd name="connsiteY1" fmla="*/ 292062 h 468047"/>
                <a:gd name="connsiteX2" fmla="*/ 52754 w 180362"/>
                <a:gd name="connsiteY2" fmla="*/ 425705 h 468047"/>
                <a:gd name="connsiteX3" fmla="*/ 38686 w 180362"/>
                <a:gd name="connsiteY3" fmla="*/ 450323 h 468047"/>
                <a:gd name="connsiteX4" fmla="*/ 0 w 180362"/>
                <a:gd name="connsiteY4" fmla="*/ 453840 h 468047"/>
                <a:gd name="connsiteX5" fmla="*/ 175846 w 180362"/>
                <a:gd name="connsiteY5" fmla="*/ 439773 h 468047"/>
                <a:gd name="connsiteX6" fmla="*/ 119576 w 180362"/>
                <a:gd name="connsiteY6" fmla="*/ 453840 h 468047"/>
                <a:gd name="connsiteX7" fmla="*/ 24619 w 180362"/>
                <a:gd name="connsiteY7" fmla="*/ 457357 h 468047"/>
                <a:gd name="connsiteX8" fmla="*/ 49237 w 180362"/>
                <a:gd name="connsiteY8" fmla="*/ 306129 h 468047"/>
                <a:gd name="connsiteX9" fmla="*/ 49237 w 180362"/>
                <a:gd name="connsiteY9" fmla="*/ 334265 h 468047"/>
                <a:gd name="connsiteX10" fmla="*/ 63305 w 180362"/>
                <a:gd name="connsiteY10" fmla="*/ 186554 h 468047"/>
                <a:gd name="connsiteX11" fmla="*/ 49237 w 180362"/>
                <a:gd name="connsiteY11" fmla="*/ 249859 h 468047"/>
                <a:gd name="connsiteX12" fmla="*/ 98474 w 180362"/>
                <a:gd name="connsiteY12" fmla="*/ 157 h 46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62" h="468047">
                  <a:moveTo>
                    <a:pt x="98474" y="157"/>
                  </a:moveTo>
                  <a:cubicBezTo>
                    <a:pt x="101991" y="7191"/>
                    <a:pt x="77959" y="221137"/>
                    <a:pt x="70339" y="292062"/>
                  </a:cubicBezTo>
                  <a:cubicBezTo>
                    <a:pt x="62719" y="362987"/>
                    <a:pt x="58029" y="399328"/>
                    <a:pt x="52754" y="425705"/>
                  </a:cubicBezTo>
                  <a:cubicBezTo>
                    <a:pt x="47479" y="452082"/>
                    <a:pt x="47478" y="445634"/>
                    <a:pt x="38686" y="450323"/>
                  </a:cubicBezTo>
                  <a:cubicBezTo>
                    <a:pt x="29894" y="455012"/>
                    <a:pt x="0" y="453840"/>
                    <a:pt x="0" y="453840"/>
                  </a:cubicBezTo>
                  <a:cubicBezTo>
                    <a:pt x="22860" y="452082"/>
                    <a:pt x="155917" y="439773"/>
                    <a:pt x="175846" y="439773"/>
                  </a:cubicBezTo>
                  <a:cubicBezTo>
                    <a:pt x="195775" y="439773"/>
                    <a:pt x="144780" y="450909"/>
                    <a:pt x="119576" y="453840"/>
                  </a:cubicBezTo>
                  <a:cubicBezTo>
                    <a:pt x="94372" y="456771"/>
                    <a:pt x="36342" y="481975"/>
                    <a:pt x="24619" y="457357"/>
                  </a:cubicBezTo>
                  <a:cubicBezTo>
                    <a:pt x="12896" y="432739"/>
                    <a:pt x="45134" y="326644"/>
                    <a:pt x="49237" y="306129"/>
                  </a:cubicBezTo>
                  <a:cubicBezTo>
                    <a:pt x="53340" y="285614"/>
                    <a:pt x="46892" y="354194"/>
                    <a:pt x="49237" y="334265"/>
                  </a:cubicBezTo>
                  <a:cubicBezTo>
                    <a:pt x="51582" y="314336"/>
                    <a:pt x="63305" y="200622"/>
                    <a:pt x="63305" y="186554"/>
                  </a:cubicBezTo>
                  <a:cubicBezTo>
                    <a:pt x="63305" y="172486"/>
                    <a:pt x="45720" y="275650"/>
                    <a:pt x="49237" y="249859"/>
                  </a:cubicBezTo>
                  <a:cubicBezTo>
                    <a:pt x="52754" y="224068"/>
                    <a:pt x="94957" y="-6877"/>
                    <a:pt x="98474" y="1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1" name="フリーフォーム 2190">
              <a:extLst>
                <a:ext uri="{FF2B5EF4-FFF2-40B4-BE49-F238E27FC236}">
                  <a16:creationId xmlns:a16="http://schemas.microsoft.com/office/drawing/2014/main" id="{FCA599C8-7560-A520-EC21-2E6CE534BE0C}"/>
                </a:ext>
              </a:extLst>
            </p:cNvPr>
            <p:cNvSpPr/>
            <p:nvPr/>
          </p:nvSpPr>
          <p:spPr>
            <a:xfrm>
              <a:off x="2282287" y="10383592"/>
              <a:ext cx="63782" cy="442101"/>
            </a:xfrm>
            <a:custGeom>
              <a:avLst/>
              <a:gdLst>
                <a:gd name="connsiteX0" fmla="*/ 196 w 63782"/>
                <a:gd name="connsiteY0" fmla="*/ 1882 h 442101"/>
                <a:gd name="connsiteX1" fmla="*/ 31848 w 63782"/>
                <a:gd name="connsiteY1" fmla="*/ 191796 h 442101"/>
                <a:gd name="connsiteX2" fmla="*/ 63501 w 63782"/>
                <a:gd name="connsiteY2" fmla="*/ 434463 h 442101"/>
                <a:gd name="connsiteX3" fmla="*/ 45916 w 63782"/>
                <a:gd name="connsiteY3" fmla="*/ 374676 h 442101"/>
                <a:gd name="connsiteX4" fmla="*/ 21298 w 63782"/>
                <a:gd name="connsiteY4" fmla="*/ 307854 h 442101"/>
                <a:gd name="connsiteX5" fmla="*/ 31848 w 63782"/>
                <a:gd name="connsiteY5" fmla="*/ 321922 h 442101"/>
                <a:gd name="connsiteX6" fmla="*/ 10747 w 63782"/>
                <a:gd name="connsiteY6" fmla="*/ 170694 h 442101"/>
                <a:gd name="connsiteX7" fmla="*/ 17781 w 63782"/>
                <a:gd name="connsiteY7" fmla="*/ 96839 h 442101"/>
                <a:gd name="connsiteX8" fmla="*/ 196 w 63782"/>
                <a:gd name="connsiteY8" fmla="*/ 1882 h 44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82" h="442101">
                  <a:moveTo>
                    <a:pt x="196" y="1882"/>
                  </a:moveTo>
                  <a:cubicBezTo>
                    <a:pt x="2540" y="17708"/>
                    <a:pt x="21297" y="119699"/>
                    <a:pt x="31848" y="191796"/>
                  </a:cubicBezTo>
                  <a:cubicBezTo>
                    <a:pt x="42399" y="263893"/>
                    <a:pt x="61156" y="403983"/>
                    <a:pt x="63501" y="434463"/>
                  </a:cubicBezTo>
                  <a:cubicBezTo>
                    <a:pt x="65846" y="464943"/>
                    <a:pt x="52950" y="395778"/>
                    <a:pt x="45916" y="374676"/>
                  </a:cubicBezTo>
                  <a:cubicBezTo>
                    <a:pt x="38882" y="353575"/>
                    <a:pt x="21298" y="307854"/>
                    <a:pt x="21298" y="307854"/>
                  </a:cubicBezTo>
                  <a:cubicBezTo>
                    <a:pt x="18953" y="299062"/>
                    <a:pt x="33606" y="344782"/>
                    <a:pt x="31848" y="321922"/>
                  </a:cubicBezTo>
                  <a:cubicBezTo>
                    <a:pt x="30090" y="299062"/>
                    <a:pt x="13091" y="208208"/>
                    <a:pt x="10747" y="170694"/>
                  </a:cubicBezTo>
                  <a:cubicBezTo>
                    <a:pt x="8403" y="133180"/>
                    <a:pt x="18367" y="119113"/>
                    <a:pt x="17781" y="96839"/>
                  </a:cubicBezTo>
                  <a:cubicBezTo>
                    <a:pt x="17195" y="74565"/>
                    <a:pt x="-2148" y="-13944"/>
                    <a:pt x="196" y="18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2" name="フリーフォーム 2191">
              <a:extLst>
                <a:ext uri="{FF2B5EF4-FFF2-40B4-BE49-F238E27FC236}">
                  <a16:creationId xmlns:a16="http://schemas.microsoft.com/office/drawing/2014/main" id="{ED5884EB-2FB7-8B41-16CD-3207210E80D4}"/>
                </a:ext>
              </a:extLst>
            </p:cNvPr>
            <p:cNvSpPr/>
            <p:nvPr/>
          </p:nvSpPr>
          <p:spPr>
            <a:xfrm>
              <a:off x="2049420" y="11184790"/>
              <a:ext cx="382070" cy="786473"/>
            </a:xfrm>
            <a:custGeom>
              <a:avLst/>
              <a:gdLst>
                <a:gd name="connsiteX0" fmla="*/ 4463 w 382070"/>
                <a:gd name="connsiteY0" fmla="*/ 769232 h 786473"/>
                <a:gd name="connsiteX1" fmla="*/ 74802 w 382070"/>
                <a:gd name="connsiteY1" fmla="*/ 266312 h 786473"/>
                <a:gd name="connsiteX2" fmla="*/ 53700 w 382070"/>
                <a:gd name="connsiteY2" fmla="*/ 378853 h 786473"/>
                <a:gd name="connsiteX3" fmla="*/ 102937 w 382070"/>
                <a:gd name="connsiteY3" fmla="*/ 30678 h 786473"/>
                <a:gd name="connsiteX4" fmla="*/ 88869 w 382070"/>
                <a:gd name="connsiteY4" fmla="*/ 30678 h 786473"/>
                <a:gd name="connsiteX5" fmla="*/ 218995 w 382070"/>
                <a:gd name="connsiteY5" fmla="*/ 27161 h 786473"/>
                <a:gd name="connsiteX6" fmla="*/ 145140 w 382070"/>
                <a:gd name="connsiteY6" fmla="*/ 16610 h 786473"/>
                <a:gd name="connsiteX7" fmla="*/ 320986 w 382070"/>
                <a:gd name="connsiteY7" fmla="*/ 23644 h 786473"/>
                <a:gd name="connsiteX8" fmla="*/ 324503 w 382070"/>
                <a:gd name="connsiteY8" fmla="*/ 97499 h 786473"/>
                <a:gd name="connsiteX9" fmla="*/ 380774 w 382070"/>
                <a:gd name="connsiteY9" fmla="*/ 294447 h 786473"/>
                <a:gd name="connsiteX10" fmla="*/ 359672 w 382070"/>
                <a:gd name="connsiteY10" fmla="*/ 164321 h 786473"/>
                <a:gd name="connsiteX11" fmla="*/ 310435 w 382070"/>
                <a:gd name="connsiteY11" fmla="*/ 9576 h 786473"/>
                <a:gd name="connsiteX12" fmla="*/ 197894 w 382070"/>
                <a:gd name="connsiteY12" fmla="*/ 16610 h 786473"/>
                <a:gd name="connsiteX13" fmla="*/ 127555 w 382070"/>
                <a:gd name="connsiteY13" fmla="*/ 16610 h 786473"/>
                <a:gd name="connsiteX14" fmla="*/ 102937 w 382070"/>
                <a:gd name="connsiteY14" fmla="*/ 167838 h 786473"/>
                <a:gd name="connsiteX15" fmla="*/ 50183 w 382070"/>
                <a:gd name="connsiteY15" fmla="*/ 347201 h 786473"/>
                <a:gd name="connsiteX16" fmla="*/ 11497 w 382070"/>
                <a:gd name="connsiteY16" fmla="*/ 642622 h 786473"/>
                <a:gd name="connsiteX17" fmla="*/ 4463 w 382070"/>
                <a:gd name="connsiteY17" fmla="*/ 769232 h 78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2070" h="786473">
                  <a:moveTo>
                    <a:pt x="4463" y="769232"/>
                  </a:moveTo>
                  <a:cubicBezTo>
                    <a:pt x="15014" y="706514"/>
                    <a:pt x="66596" y="331375"/>
                    <a:pt x="74802" y="266312"/>
                  </a:cubicBezTo>
                  <a:cubicBezTo>
                    <a:pt x="83008" y="201249"/>
                    <a:pt x="49011" y="418125"/>
                    <a:pt x="53700" y="378853"/>
                  </a:cubicBezTo>
                  <a:cubicBezTo>
                    <a:pt x="58389" y="339581"/>
                    <a:pt x="102937" y="30678"/>
                    <a:pt x="102937" y="30678"/>
                  </a:cubicBezTo>
                  <a:cubicBezTo>
                    <a:pt x="108798" y="-27351"/>
                    <a:pt x="88869" y="30678"/>
                    <a:pt x="88869" y="30678"/>
                  </a:cubicBezTo>
                  <a:cubicBezTo>
                    <a:pt x="108212" y="30092"/>
                    <a:pt x="209617" y="29506"/>
                    <a:pt x="218995" y="27161"/>
                  </a:cubicBezTo>
                  <a:cubicBezTo>
                    <a:pt x="228373" y="24816"/>
                    <a:pt x="145140" y="16610"/>
                    <a:pt x="145140" y="16610"/>
                  </a:cubicBezTo>
                  <a:lnTo>
                    <a:pt x="320986" y="23644"/>
                  </a:lnTo>
                  <a:cubicBezTo>
                    <a:pt x="350880" y="37125"/>
                    <a:pt x="314538" y="52365"/>
                    <a:pt x="324503" y="97499"/>
                  </a:cubicBezTo>
                  <a:cubicBezTo>
                    <a:pt x="334468" y="142633"/>
                    <a:pt x="374913" y="283310"/>
                    <a:pt x="380774" y="294447"/>
                  </a:cubicBezTo>
                  <a:cubicBezTo>
                    <a:pt x="386635" y="305584"/>
                    <a:pt x="371395" y="211799"/>
                    <a:pt x="359672" y="164321"/>
                  </a:cubicBezTo>
                  <a:cubicBezTo>
                    <a:pt x="347949" y="116843"/>
                    <a:pt x="337398" y="34195"/>
                    <a:pt x="310435" y="9576"/>
                  </a:cubicBezTo>
                  <a:cubicBezTo>
                    <a:pt x="283472" y="-15043"/>
                    <a:pt x="228374" y="15438"/>
                    <a:pt x="197894" y="16610"/>
                  </a:cubicBezTo>
                  <a:cubicBezTo>
                    <a:pt x="167414" y="17782"/>
                    <a:pt x="143381" y="-8595"/>
                    <a:pt x="127555" y="16610"/>
                  </a:cubicBezTo>
                  <a:cubicBezTo>
                    <a:pt x="111729" y="41815"/>
                    <a:pt x="115832" y="112739"/>
                    <a:pt x="102937" y="167838"/>
                  </a:cubicBezTo>
                  <a:cubicBezTo>
                    <a:pt x="90042" y="222936"/>
                    <a:pt x="65423" y="268070"/>
                    <a:pt x="50183" y="347201"/>
                  </a:cubicBezTo>
                  <a:cubicBezTo>
                    <a:pt x="34943" y="426332"/>
                    <a:pt x="18531" y="576973"/>
                    <a:pt x="11497" y="642622"/>
                  </a:cubicBezTo>
                  <a:cubicBezTo>
                    <a:pt x="4463" y="708271"/>
                    <a:pt x="-6088" y="831950"/>
                    <a:pt x="4463" y="769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3" name="フリーフォーム 2192">
              <a:extLst>
                <a:ext uri="{FF2B5EF4-FFF2-40B4-BE49-F238E27FC236}">
                  <a16:creationId xmlns:a16="http://schemas.microsoft.com/office/drawing/2014/main" id="{D3FCADE1-6189-1CE1-61C5-492994EF6187}"/>
                </a:ext>
              </a:extLst>
            </p:cNvPr>
            <p:cNvSpPr/>
            <p:nvPr/>
          </p:nvSpPr>
          <p:spPr>
            <a:xfrm>
              <a:off x="2838134" y="10396175"/>
              <a:ext cx="55876" cy="338932"/>
            </a:xfrm>
            <a:custGeom>
              <a:avLst/>
              <a:gdLst>
                <a:gd name="connsiteX0" fmla="*/ 23 w 55876"/>
                <a:gd name="connsiteY0" fmla="*/ 3367 h 338932"/>
                <a:gd name="connsiteX1" fmla="*/ 52777 w 55876"/>
                <a:gd name="connsiteY1" fmla="*/ 337474 h 338932"/>
                <a:gd name="connsiteX2" fmla="*/ 49260 w 55876"/>
                <a:gd name="connsiteY2" fmla="*/ 126459 h 338932"/>
                <a:gd name="connsiteX3" fmla="*/ 45743 w 55876"/>
                <a:gd name="connsiteY3" fmla="*/ 161628 h 338932"/>
                <a:gd name="connsiteX4" fmla="*/ 23 w 55876"/>
                <a:gd name="connsiteY4" fmla="*/ 3367 h 33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76" h="338932">
                  <a:moveTo>
                    <a:pt x="23" y="3367"/>
                  </a:moveTo>
                  <a:cubicBezTo>
                    <a:pt x="1195" y="32675"/>
                    <a:pt x="44571" y="316959"/>
                    <a:pt x="52777" y="337474"/>
                  </a:cubicBezTo>
                  <a:cubicBezTo>
                    <a:pt x="60983" y="357989"/>
                    <a:pt x="50432" y="155767"/>
                    <a:pt x="49260" y="126459"/>
                  </a:cubicBezTo>
                  <a:cubicBezTo>
                    <a:pt x="48088" y="97151"/>
                    <a:pt x="50432" y="178040"/>
                    <a:pt x="45743" y="161628"/>
                  </a:cubicBezTo>
                  <a:cubicBezTo>
                    <a:pt x="41054" y="145216"/>
                    <a:pt x="-1149" y="-25941"/>
                    <a:pt x="23" y="33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4" name="フリーフォーム 2193">
              <a:extLst>
                <a:ext uri="{FF2B5EF4-FFF2-40B4-BE49-F238E27FC236}">
                  <a16:creationId xmlns:a16="http://schemas.microsoft.com/office/drawing/2014/main" id="{100550FB-980A-AC9E-7AD1-84FC0A3A006C}"/>
                </a:ext>
              </a:extLst>
            </p:cNvPr>
            <p:cNvSpPr/>
            <p:nvPr/>
          </p:nvSpPr>
          <p:spPr>
            <a:xfrm>
              <a:off x="2566183" y="11450281"/>
              <a:ext cx="514902" cy="514335"/>
            </a:xfrm>
            <a:custGeom>
              <a:avLst/>
              <a:gdLst>
                <a:gd name="connsiteX0" fmla="*/ 409134 w 514902"/>
                <a:gd name="connsiteY0" fmla="*/ 4337 h 514335"/>
                <a:gd name="connsiteX1" fmla="*/ 465405 w 514902"/>
                <a:gd name="connsiteY1" fmla="*/ 370097 h 514335"/>
                <a:gd name="connsiteX2" fmla="*/ 451337 w 514902"/>
                <a:gd name="connsiteY2" fmla="*/ 313827 h 514335"/>
                <a:gd name="connsiteX3" fmla="*/ 486506 w 514902"/>
                <a:gd name="connsiteY3" fmla="*/ 493190 h 514335"/>
                <a:gd name="connsiteX4" fmla="*/ 433752 w 514902"/>
                <a:gd name="connsiteY4" fmla="*/ 489673 h 514335"/>
                <a:gd name="connsiteX5" fmla="*/ 152399 w 514902"/>
                <a:gd name="connsiteY5" fmla="*/ 507257 h 514335"/>
                <a:gd name="connsiteX6" fmla="*/ 338795 w 514902"/>
                <a:gd name="connsiteY6" fmla="*/ 496707 h 514335"/>
                <a:gd name="connsiteX7" fmla="*/ 1171 w 514902"/>
                <a:gd name="connsiteY7" fmla="*/ 507257 h 514335"/>
                <a:gd name="connsiteX8" fmla="*/ 479472 w 514902"/>
                <a:gd name="connsiteY8" fmla="*/ 510774 h 514335"/>
                <a:gd name="connsiteX9" fmla="*/ 475955 w 514902"/>
                <a:gd name="connsiteY9" fmla="*/ 454504 h 514335"/>
                <a:gd name="connsiteX10" fmla="*/ 447820 w 514902"/>
                <a:gd name="connsiteY10" fmla="*/ 398233 h 514335"/>
                <a:gd name="connsiteX11" fmla="*/ 412651 w 514902"/>
                <a:gd name="connsiteY11" fmla="*/ 180184 h 514335"/>
                <a:gd name="connsiteX12" fmla="*/ 409134 w 514902"/>
                <a:gd name="connsiteY12" fmla="*/ 4337 h 51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902" h="514335">
                  <a:moveTo>
                    <a:pt x="409134" y="4337"/>
                  </a:moveTo>
                  <a:cubicBezTo>
                    <a:pt x="417926" y="35989"/>
                    <a:pt x="458371" y="318515"/>
                    <a:pt x="465405" y="370097"/>
                  </a:cubicBezTo>
                  <a:cubicBezTo>
                    <a:pt x="472439" y="421679"/>
                    <a:pt x="447820" y="293312"/>
                    <a:pt x="451337" y="313827"/>
                  </a:cubicBezTo>
                  <a:cubicBezTo>
                    <a:pt x="454854" y="334343"/>
                    <a:pt x="489437" y="463882"/>
                    <a:pt x="486506" y="493190"/>
                  </a:cubicBezTo>
                  <a:cubicBezTo>
                    <a:pt x="483575" y="522498"/>
                    <a:pt x="489436" y="487329"/>
                    <a:pt x="433752" y="489673"/>
                  </a:cubicBezTo>
                  <a:cubicBezTo>
                    <a:pt x="378068" y="492017"/>
                    <a:pt x="168225" y="506085"/>
                    <a:pt x="152399" y="507257"/>
                  </a:cubicBezTo>
                  <a:cubicBezTo>
                    <a:pt x="136573" y="508429"/>
                    <a:pt x="364000" y="496707"/>
                    <a:pt x="338795" y="496707"/>
                  </a:cubicBezTo>
                  <a:cubicBezTo>
                    <a:pt x="313590" y="496707"/>
                    <a:pt x="-22275" y="504913"/>
                    <a:pt x="1171" y="507257"/>
                  </a:cubicBezTo>
                  <a:cubicBezTo>
                    <a:pt x="24617" y="509602"/>
                    <a:pt x="400341" y="519566"/>
                    <a:pt x="479472" y="510774"/>
                  </a:cubicBezTo>
                  <a:cubicBezTo>
                    <a:pt x="558603" y="501982"/>
                    <a:pt x="481230" y="473261"/>
                    <a:pt x="475955" y="454504"/>
                  </a:cubicBezTo>
                  <a:cubicBezTo>
                    <a:pt x="470680" y="435747"/>
                    <a:pt x="458371" y="443953"/>
                    <a:pt x="447820" y="398233"/>
                  </a:cubicBezTo>
                  <a:cubicBezTo>
                    <a:pt x="437269" y="352513"/>
                    <a:pt x="417926" y="237627"/>
                    <a:pt x="412651" y="180184"/>
                  </a:cubicBezTo>
                  <a:cubicBezTo>
                    <a:pt x="407376" y="122741"/>
                    <a:pt x="400342" y="-27315"/>
                    <a:pt x="409134" y="43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5" name="フリーフォーム 2194">
              <a:extLst>
                <a:ext uri="{FF2B5EF4-FFF2-40B4-BE49-F238E27FC236}">
                  <a16:creationId xmlns:a16="http://schemas.microsoft.com/office/drawing/2014/main" id="{D48E84A0-12C7-517F-6F00-F740A420CECB}"/>
                </a:ext>
              </a:extLst>
            </p:cNvPr>
            <p:cNvSpPr/>
            <p:nvPr/>
          </p:nvSpPr>
          <p:spPr>
            <a:xfrm>
              <a:off x="3098409" y="9084212"/>
              <a:ext cx="552636" cy="28952"/>
            </a:xfrm>
            <a:custGeom>
              <a:avLst/>
              <a:gdLst>
                <a:gd name="connsiteX0" fmla="*/ 0 w 552636"/>
                <a:gd name="connsiteY0" fmla="*/ 24619 h 28952"/>
                <a:gd name="connsiteX1" fmla="*/ 450166 w 552636"/>
                <a:gd name="connsiteY1" fmla="*/ 24619 h 28952"/>
                <a:gd name="connsiteX2" fmla="*/ 232117 w 552636"/>
                <a:gd name="connsiteY2" fmla="*/ 28136 h 28952"/>
                <a:gd name="connsiteX3" fmla="*/ 552157 w 552636"/>
                <a:gd name="connsiteY3" fmla="*/ 7034 h 28952"/>
                <a:gd name="connsiteX4" fmla="*/ 305973 w 552636"/>
                <a:gd name="connsiteY4" fmla="*/ 3517 h 28952"/>
                <a:gd name="connsiteX5" fmla="*/ 372794 w 552636"/>
                <a:gd name="connsiteY5" fmla="*/ 0 h 28952"/>
                <a:gd name="connsiteX6" fmla="*/ 168813 w 552636"/>
                <a:gd name="connsiteY6" fmla="*/ 3517 h 28952"/>
                <a:gd name="connsiteX7" fmla="*/ 0 w 552636"/>
                <a:gd name="connsiteY7" fmla="*/ 24619 h 2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2636" h="28952">
                  <a:moveTo>
                    <a:pt x="0" y="24619"/>
                  </a:moveTo>
                  <a:lnTo>
                    <a:pt x="450166" y="24619"/>
                  </a:lnTo>
                  <a:cubicBezTo>
                    <a:pt x="488852" y="25205"/>
                    <a:pt x="215118" y="31067"/>
                    <a:pt x="232117" y="28136"/>
                  </a:cubicBezTo>
                  <a:cubicBezTo>
                    <a:pt x="249116" y="25205"/>
                    <a:pt x="539848" y="11137"/>
                    <a:pt x="552157" y="7034"/>
                  </a:cubicBezTo>
                  <a:cubicBezTo>
                    <a:pt x="564466" y="2931"/>
                    <a:pt x="335867" y="4689"/>
                    <a:pt x="305973" y="3517"/>
                  </a:cubicBezTo>
                  <a:cubicBezTo>
                    <a:pt x="276079" y="2345"/>
                    <a:pt x="395654" y="0"/>
                    <a:pt x="372794" y="0"/>
                  </a:cubicBezTo>
                  <a:cubicBezTo>
                    <a:pt x="349934" y="0"/>
                    <a:pt x="168813" y="3517"/>
                    <a:pt x="168813" y="3517"/>
                  </a:cubicBezTo>
                  <a:lnTo>
                    <a:pt x="0" y="24619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6" name="フリーフォーム 2195">
              <a:extLst>
                <a:ext uri="{FF2B5EF4-FFF2-40B4-BE49-F238E27FC236}">
                  <a16:creationId xmlns:a16="http://schemas.microsoft.com/office/drawing/2014/main" id="{85A1A784-8A21-4ECE-5695-D2A48DD872CE}"/>
                </a:ext>
              </a:extLst>
            </p:cNvPr>
            <p:cNvSpPr/>
            <p:nvPr/>
          </p:nvSpPr>
          <p:spPr>
            <a:xfrm>
              <a:off x="3087243" y="9068961"/>
              <a:ext cx="33377" cy="682526"/>
            </a:xfrm>
            <a:custGeom>
              <a:avLst/>
              <a:gdLst>
                <a:gd name="connsiteX0" fmla="*/ 11166 w 33377"/>
                <a:gd name="connsiteY0" fmla="*/ 8217 h 682526"/>
                <a:gd name="connsiteX1" fmla="*/ 615 w 33377"/>
                <a:gd name="connsiteY1" fmla="*/ 454867 h 682526"/>
                <a:gd name="connsiteX2" fmla="*/ 28751 w 33377"/>
                <a:gd name="connsiteY2" fmla="*/ 345842 h 682526"/>
                <a:gd name="connsiteX3" fmla="*/ 14683 w 33377"/>
                <a:gd name="connsiteY3" fmla="*/ 676433 h 682526"/>
                <a:gd name="connsiteX4" fmla="*/ 18200 w 33377"/>
                <a:gd name="connsiteY4" fmla="*/ 532239 h 682526"/>
                <a:gd name="connsiteX5" fmla="*/ 25234 w 33377"/>
                <a:gd name="connsiteY5" fmla="*/ 187581 h 682526"/>
                <a:gd name="connsiteX6" fmla="*/ 25234 w 33377"/>
                <a:gd name="connsiteY6" fmla="*/ 275504 h 682526"/>
                <a:gd name="connsiteX7" fmla="*/ 32268 w 33377"/>
                <a:gd name="connsiteY7" fmla="*/ 106691 h 682526"/>
                <a:gd name="connsiteX8" fmla="*/ 32268 w 33377"/>
                <a:gd name="connsiteY8" fmla="*/ 159445 h 682526"/>
                <a:gd name="connsiteX9" fmla="*/ 11166 w 33377"/>
                <a:gd name="connsiteY9" fmla="*/ 8217 h 68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7" h="682526">
                  <a:moveTo>
                    <a:pt x="11166" y="8217"/>
                  </a:moveTo>
                  <a:cubicBezTo>
                    <a:pt x="5891" y="57454"/>
                    <a:pt x="-2316" y="398596"/>
                    <a:pt x="615" y="454867"/>
                  </a:cubicBezTo>
                  <a:cubicBezTo>
                    <a:pt x="3546" y="511138"/>
                    <a:pt x="26406" y="308914"/>
                    <a:pt x="28751" y="345842"/>
                  </a:cubicBezTo>
                  <a:cubicBezTo>
                    <a:pt x="31096" y="382770"/>
                    <a:pt x="16441" y="645367"/>
                    <a:pt x="14683" y="676433"/>
                  </a:cubicBezTo>
                  <a:cubicBezTo>
                    <a:pt x="12925" y="707499"/>
                    <a:pt x="16441" y="613714"/>
                    <a:pt x="18200" y="532239"/>
                  </a:cubicBezTo>
                  <a:cubicBezTo>
                    <a:pt x="19959" y="450764"/>
                    <a:pt x="24062" y="230370"/>
                    <a:pt x="25234" y="187581"/>
                  </a:cubicBezTo>
                  <a:cubicBezTo>
                    <a:pt x="26406" y="144792"/>
                    <a:pt x="24062" y="288986"/>
                    <a:pt x="25234" y="275504"/>
                  </a:cubicBezTo>
                  <a:cubicBezTo>
                    <a:pt x="26406" y="262022"/>
                    <a:pt x="31096" y="126034"/>
                    <a:pt x="32268" y="106691"/>
                  </a:cubicBezTo>
                  <a:cubicBezTo>
                    <a:pt x="33440" y="87348"/>
                    <a:pt x="34027" y="172340"/>
                    <a:pt x="32268" y="159445"/>
                  </a:cubicBezTo>
                  <a:cubicBezTo>
                    <a:pt x="30509" y="146550"/>
                    <a:pt x="16441" y="-41020"/>
                    <a:pt x="11166" y="8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7" name="フリーフォーム 2196">
              <a:extLst>
                <a:ext uri="{FF2B5EF4-FFF2-40B4-BE49-F238E27FC236}">
                  <a16:creationId xmlns:a16="http://schemas.microsoft.com/office/drawing/2014/main" id="{D3B4A642-BD98-3C53-DE12-F4F46F6F3A5B}"/>
                </a:ext>
              </a:extLst>
            </p:cNvPr>
            <p:cNvSpPr/>
            <p:nvPr/>
          </p:nvSpPr>
          <p:spPr>
            <a:xfrm>
              <a:off x="3639824" y="9089362"/>
              <a:ext cx="36269" cy="629574"/>
            </a:xfrm>
            <a:custGeom>
              <a:avLst/>
              <a:gdLst>
                <a:gd name="connsiteX0" fmla="*/ 17776 w 36269"/>
                <a:gd name="connsiteY0" fmla="*/ 8918 h 629574"/>
                <a:gd name="connsiteX1" fmla="*/ 191 w 36269"/>
                <a:gd name="connsiteY1" fmla="*/ 448533 h 629574"/>
                <a:gd name="connsiteX2" fmla="*/ 31844 w 36269"/>
                <a:gd name="connsiteY2" fmla="*/ 321924 h 629574"/>
                <a:gd name="connsiteX3" fmla="*/ 14259 w 36269"/>
                <a:gd name="connsiteY3" fmla="*/ 515355 h 629574"/>
                <a:gd name="connsiteX4" fmla="*/ 7225 w 36269"/>
                <a:gd name="connsiteY4" fmla="*/ 617346 h 629574"/>
                <a:gd name="connsiteX5" fmla="*/ 35361 w 36269"/>
                <a:gd name="connsiteY5" fmla="*/ 234001 h 629574"/>
                <a:gd name="connsiteX6" fmla="*/ 28327 w 36269"/>
                <a:gd name="connsiteY6" fmla="*/ 290272 h 629574"/>
                <a:gd name="connsiteX7" fmla="*/ 17776 w 36269"/>
                <a:gd name="connsiteY7" fmla="*/ 202349 h 629574"/>
                <a:gd name="connsiteX8" fmla="*/ 10742 w 36269"/>
                <a:gd name="connsiteY8" fmla="*/ 79256 h 629574"/>
                <a:gd name="connsiteX9" fmla="*/ 191 w 36269"/>
                <a:gd name="connsiteY9" fmla="*/ 146078 h 629574"/>
                <a:gd name="connsiteX10" fmla="*/ 17776 w 36269"/>
                <a:gd name="connsiteY10" fmla="*/ 8918 h 62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269" h="629574">
                  <a:moveTo>
                    <a:pt x="17776" y="8918"/>
                  </a:moveTo>
                  <a:cubicBezTo>
                    <a:pt x="17776" y="59327"/>
                    <a:pt x="-2154" y="396365"/>
                    <a:pt x="191" y="448533"/>
                  </a:cubicBezTo>
                  <a:cubicBezTo>
                    <a:pt x="2536" y="500701"/>
                    <a:pt x="29499" y="310787"/>
                    <a:pt x="31844" y="321924"/>
                  </a:cubicBezTo>
                  <a:cubicBezTo>
                    <a:pt x="34189" y="333061"/>
                    <a:pt x="18362" y="466118"/>
                    <a:pt x="14259" y="515355"/>
                  </a:cubicBezTo>
                  <a:cubicBezTo>
                    <a:pt x="10156" y="564592"/>
                    <a:pt x="3708" y="664238"/>
                    <a:pt x="7225" y="617346"/>
                  </a:cubicBezTo>
                  <a:cubicBezTo>
                    <a:pt x="10742" y="570454"/>
                    <a:pt x="31844" y="288513"/>
                    <a:pt x="35361" y="234001"/>
                  </a:cubicBezTo>
                  <a:cubicBezTo>
                    <a:pt x="38878" y="179489"/>
                    <a:pt x="31258" y="295547"/>
                    <a:pt x="28327" y="290272"/>
                  </a:cubicBezTo>
                  <a:cubicBezTo>
                    <a:pt x="25396" y="284997"/>
                    <a:pt x="20707" y="237518"/>
                    <a:pt x="17776" y="202349"/>
                  </a:cubicBezTo>
                  <a:cubicBezTo>
                    <a:pt x="14845" y="167180"/>
                    <a:pt x="13673" y="88635"/>
                    <a:pt x="10742" y="79256"/>
                  </a:cubicBezTo>
                  <a:cubicBezTo>
                    <a:pt x="7811" y="69878"/>
                    <a:pt x="191" y="154284"/>
                    <a:pt x="191" y="146078"/>
                  </a:cubicBezTo>
                  <a:cubicBezTo>
                    <a:pt x="191" y="137872"/>
                    <a:pt x="17776" y="-41491"/>
                    <a:pt x="17776" y="89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8" name="フリーフォーム 2197">
              <a:extLst>
                <a:ext uri="{FF2B5EF4-FFF2-40B4-BE49-F238E27FC236}">
                  <a16:creationId xmlns:a16="http://schemas.microsoft.com/office/drawing/2014/main" id="{56FF3747-0BA1-7062-2191-E16F27DB95ED}"/>
                </a:ext>
              </a:extLst>
            </p:cNvPr>
            <p:cNvSpPr/>
            <p:nvPr/>
          </p:nvSpPr>
          <p:spPr>
            <a:xfrm>
              <a:off x="3647005" y="9085053"/>
              <a:ext cx="177227" cy="660728"/>
            </a:xfrm>
            <a:custGeom>
              <a:avLst/>
              <a:gdLst>
                <a:gd name="connsiteX0" fmla="*/ 172373 w 177227"/>
                <a:gd name="connsiteY0" fmla="*/ 13227 h 660728"/>
                <a:gd name="connsiteX1" fmla="*/ 35213 w 177227"/>
                <a:gd name="connsiteY1" fmla="*/ 480978 h 660728"/>
                <a:gd name="connsiteX2" fmla="*/ 59832 w 177227"/>
                <a:gd name="connsiteY2" fmla="*/ 445809 h 660728"/>
                <a:gd name="connsiteX3" fmla="*/ 3561 w 177227"/>
                <a:gd name="connsiteY3" fmla="*/ 639239 h 660728"/>
                <a:gd name="connsiteX4" fmla="*/ 7078 w 177227"/>
                <a:gd name="connsiteY4" fmla="*/ 438775 h 660728"/>
                <a:gd name="connsiteX5" fmla="*/ 17629 w 177227"/>
                <a:gd name="connsiteY5" fmla="*/ 660341 h 660728"/>
                <a:gd name="connsiteX6" fmla="*/ 52798 w 177227"/>
                <a:gd name="connsiteY6" fmla="*/ 488012 h 660728"/>
                <a:gd name="connsiteX7" fmla="*/ 84450 w 177227"/>
                <a:gd name="connsiteY7" fmla="*/ 322716 h 660728"/>
                <a:gd name="connsiteX8" fmla="*/ 59832 w 177227"/>
                <a:gd name="connsiteY8" fmla="*/ 421190 h 660728"/>
                <a:gd name="connsiteX9" fmla="*/ 119620 w 177227"/>
                <a:gd name="connsiteY9" fmla="*/ 203141 h 660728"/>
                <a:gd name="connsiteX10" fmla="*/ 144238 w 177227"/>
                <a:gd name="connsiteY10" fmla="*/ 132802 h 660728"/>
                <a:gd name="connsiteX11" fmla="*/ 172373 w 177227"/>
                <a:gd name="connsiteY11" fmla="*/ 13227 h 66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227" h="660728">
                  <a:moveTo>
                    <a:pt x="172373" y="13227"/>
                  </a:moveTo>
                  <a:cubicBezTo>
                    <a:pt x="154202" y="71256"/>
                    <a:pt x="53970" y="408881"/>
                    <a:pt x="35213" y="480978"/>
                  </a:cubicBezTo>
                  <a:cubicBezTo>
                    <a:pt x="16456" y="553075"/>
                    <a:pt x="65107" y="419432"/>
                    <a:pt x="59832" y="445809"/>
                  </a:cubicBezTo>
                  <a:cubicBezTo>
                    <a:pt x="54557" y="472186"/>
                    <a:pt x="12353" y="640411"/>
                    <a:pt x="3561" y="639239"/>
                  </a:cubicBezTo>
                  <a:cubicBezTo>
                    <a:pt x="-5231" y="638067"/>
                    <a:pt x="4733" y="435258"/>
                    <a:pt x="7078" y="438775"/>
                  </a:cubicBezTo>
                  <a:cubicBezTo>
                    <a:pt x="9423" y="442292"/>
                    <a:pt x="10009" y="652135"/>
                    <a:pt x="17629" y="660341"/>
                  </a:cubicBezTo>
                  <a:cubicBezTo>
                    <a:pt x="25249" y="668547"/>
                    <a:pt x="41661" y="544283"/>
                    <a:pt x="52798" y="488012"/>
                  </a:cubicBezTo>
                  <a:cubicBezTo>
                    <a:pt x="63935" y="431741"/>
                    <a:pt x="83278" y="333853"/>
                    <a:pt x="84450" y="322716"/>
                  </a:cubicBezTo>
                  <a:cubicBezTo>
                    <a:pt x="85622" y="311579"/>
                    <a:pt x="53970" y="441119"/>
                    <a:pt x="59832" y="421190"/>
                  </a:cubicBezTo>
                  <a:cubicBezTo>
                    <a:pt x="65694" y="401261"/>
                    <a:pt x="105552" y="251206"/>
                    <a:pt x="119620" y="203141"/>
                  </a:cubicBezTo>
                  <a:cubicBezTo>
                    <a:pt x="133688" y="155076"/>
                    <a:pt x="136032" y="160351"/>
                    <a:pt x="144238" y="132802"/>
                  </a:cubicBezTo>
                  <a:cubicBezTo>
                    <a:pt x="152444" y="105253"/>
                    <a:pt x="190544" y="-44802"/>
                    <a:pt x="172373" y="13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9" name="フリーフォーム 2198">
              <a:extLst>
                <a:ext uri="{FF2B5EF4-FFF2-40B4-BE49-F238E27FC236}">
                  <a16:creationId xmlns:a16="http://schemas.microsoft.com/office/drawing/2014/main" id="{2E0CC770-B464-B3D9-60ED-07A0B5BEEE48}"/>
                </a:ext>
              </a:extLst>
            </p:cNvPr>
            <p:cNvSpPr/>
            <p:nvPr/>
          </p:nvSpPr>
          <p:spPr>
            <a:xfrm>
              <a:off x="3822563" y="9080675"/>
              <a:ext cx="510661" cy="36891"/>
            </a:xfrm>
            <a:custGeom>
              <a:avLst/>
              <a:gdLst>
                <a:gd name="connsiteX0" fmla="*/ 332 w 510661"/>
                <a:gd name="connsiteY0" fmla="*/ 35190 h 36891"/>
                <a:gd name="connsiteX1" fmla="*/ 352025 w 510661"/>
                <a:gd name="connsiteY1" fmla="*/ 35190 h 36891"/>
                <a:gd name="connsiteX2" fmla="*/ 211348 w 510661"/>
                <a:gd name="connsiteY2" fmla="*/ 31673 h 36891"/>
                <a:gd name="connsiteX3" fmla="*/ 510286 w 510661"/>
                <a:gd name="connsiteY3" fmla="*/ 17605 h 36891"/>
                <a:gd name="connsiteX4" fmla="*/ 271135 w 510661"/>
                <a:gd name="connsiteY4" fmla="*/ 20 h 36891"/>
                <a:gd name="connsiteX5" fmla="*/ 162111 w 510661"/>
                <a:gd name="connsiteY5" fmla="*/ 14088 h 36891"/>
                <a:gd name="connsiteX6" fmla="*/ 285203 w 510661"/>
                <a:gd name="connsiteY6" fmla="*/ 14088 h 36891"/>
                <a:gd name="connsiteX7" fmla="*/ 332 w 510661"/>
                <a:gd name="connsiteY7" fmla="*/ 35190 h 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661" h="36891">
                  <a:moveTo>
                    <a:pt x="332" y="35190"/>
                  </a:moveTo>
                  <a:cubicBezTo>
                    <a:pt x="11469" y="38707"/>
                    <a:pt x="316856" y="35776"/>
                    <a:pt x="352025" y="35190"/>
                  </a:cubicBezTo>
                  <a:cubicBezTo>
                    <a:pt x="387194" y="34604"/>
                    <a:pt x="184971" y="34604"/>
                    <a:pt x="211348" y="31673"/>
                  </a:cubicBezTo>
                  <a:cubicBezTo>
                    <a:pt x="237725" y="28742"/>
                    <a:pt x="500322" y="22880"/>
                    <a:pt x="510286" y="17605"/>
                  </a:cubicBezTo>
                  <a:cubicBezTo>
                    <a:pt x="520250" y="12330"/>
                    <a:pt x="329164" y="606"/>
                    <a:pt x="271135" y="20"/>
                  </a:cubicBezTo>
                  <a:cubicBezTo>
                    <a:pt x="213106" y="-566"/>
                    <a:pt x="159766" y="11743"/>
                    <a:pt x="162111" y="14088"/>
                  </a:cubicBezTo>
                  <a:cubicBezTo>
                    <a:pt x="164456" y="16433"/>
                    <a:pt x="309235" y="15846"/>
                    <a:pt x="285203" y="14088"/>
                  </a:cubicBezTo>
                  <a:cubicBezTo>
                    <a:pt x="261171" y="12330"/>
                    <a:pt x="-10805" y="31673"/>
                    <a:pt x="332" y="351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0" name="フリーフォーム 2199">
              <a:extLst>
                <a:ext uri="{FF2B5EF4-FFF2-40B4-BE49-F238E27FC236}">
                  <a16:creationId xmlns:a16="http://schemas.microsoft.com/office/drawing/2014/main" id="{91F95513-8BA0-119F-B120-0600FB4E6E41}"/>
                </a:ext>
              </a:extLst>
            </p:cNvPr>
            <p:cNvSpPr/>
            <p:nvPr/>
          </p:nvSpPr>
          <p:spPr>
            <a:xfrm>
              <a:off x="4304318" y="9048247"/>
              <a:ext cx="56852" cy="187332"/>
            </a:xfrm>
            <a:custGeom>
              <a:avLst/>
              <a:gdLst>
                <a:gd name="connsiteX0" fmla="*/ 56667 w 56852"/>
                <a:gd name="connsiteY0" fmla="*/ 796 h 187332"/>
                <a:gd name="connsiteX1" fmla="*/ 25014 w 56852"/>
                <a:gd name="connsiteY1" fmla="*/ 180159 h 187332"/>
                <a:gd name="connsiteX2" fmla="*/ 46116 w 56852"/>
                <a:gd name="connsiteY2" fmla="*/ 99270 h 187332"/>
                <a:gd name="connsiteX3" fmla="*/ 3913 w 56852"/>
                <a:gd name="connsiteY3" fmla="*/ 187193 h 187332"/>
                <a:gd name="connsiteX4" fmla="*/ 7430 w 56852"/>
                <a:gd name="connsiteY4" fmla="*/ 116855 h 187332"/>
                <a:gd name="connsiteX5" fmla="*/ 56667 w 56852"/>
                <a:gd name="connsiteY5" fmla="*/ 796 h 18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852" h="187332">
                  <a:moveTo>
                    <a:pt x="56667" y="796"/>
                  </a:moveTo>
                  <a:cubicBezTo>
                    <a:pt x="59598" y="11347"/>
                    <a:pt x="26772" y="163747"/>
                    <a:pt x="25014" y="180159"/>
                  </a:cubicBezTo>
                  <a:cubicBezTo>
                    <a:pt x="23256" y="196571"/>
                    <a:pt x="49633" y="98098"/>
                    <a:pt x="46116" y="99270"/>
                  </a:cubicBezTo>
                  <a:cubicBezTo>
                    <a:pt x="42599" y="100442"/>
                    <a:pt x="10361" y="184262"/>
                    <a:pt x="3913" y="187193"/>
                  </a:cubicBezTo>
                  <a:cubicBezTo>
                    <a:pt x="-2535" y="190124"/>
                    <a:pt x="-776" y="146163"/>
                    <a:pt x="7430" y="116855"/>
                  </a:cubicBezTo>
                  <a:cubicBezTo>
                    <a:pt x="15636" y="87547"/>
                    <a:pt x="53736" y="-9755"/>
                    <a:pt x="56667" y="7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1" name="フリーフォーム 2200">
              <a:extLst>
                <a:ext uri="{FF2B5EF4-FFF2-40B4-BE49-F238E27FC236}">
                  <a16:creationId xmlns:a16="http://schemas.microsoft.com/office/drawing/2014/main" id="{BE2BC3C2-A1C0-2000-DFE0-7D3FAC7F3047}"/>
                </a:ext>
              </a:extLst>
            </p:cNvPr>
            <p:cNvSpPr/>
            <p:nvPr/>
          </p:nvSpPr>
          <p:spPr>
            <a:xfrm>
              <a:off x="4000429" y="9490991"/>
              <a:ext cx="245289" cy="977517"/>
            </a:xfrm>
            <a:custGeom>
              <a:avLst/>
              <a:gdLst>
                <a:gd name="connsiteX0" fmla="*/ 244497 w 245289"/>
                <a:gd name="connsiteY0" fmla="*/ 1184 h 977517"/>
                <a:gd name="connsiteX1" fmla="*/ 110854 w 245289"/>
                <a:gd name="connsiteY1" fmla="*/ 409147 h 977517"/>
                <a:gd name="connsiteX2" fmla="*/ 149540 w 245289"/>
                <a:gd name="connsiteY2" fmla="*/ 349360 h 977517"/>
                <a:gd name="connsiteX3" fmla="*/ 61617 w 245289"/>
                <a:gd name="connsiteY3" fmla="*/ 613129 h 977517"/>
                <a:gd name="connsiteX4" fmla="*/ 128439 w 245289"/>
                <a:gd name="connsiteY4" fmla="*/ 525206 h 977517"/>
                <a:gd name="connsiteX5" fmla="*/ 29965 w 245289"/>
                <a:gd name="connsiteY5" fmla="*/ 841729 h 977517"/>
                <a:gd name="connsiteX6" fmla="*/ 1829 w 245289"/>
                <a:gd name="connsiteY6" fmla="*/ 975372 h 977517"/>
                <a:gd name="connsiteX7" fmla="*/ 72168 w 245289"/>
                <a:gd name="connsiteY7" fmla="*/ 746772 h 977517"/>
                <a:gd name="connsiteX8" fmla="*/ 146023 w 245289"/>
                <a:gd name="connsiteY8" fmla="*/ 437283 h 977517"/>
                <a:gd name="connsiteX9" fmla="*/ 124922 w 245289"/>
                <a:gd name="connsiteY9" fmla="*/ 479486 h 977517"/>
                <a:gd name="connsiteX10" fmla="*/ 181193 w 245289"/>
                <a:gd name="connsiteY10" fmla="*/ 247369 h 977517"/>
                <a:gd name="connsiteX11" fmla="*/ 167125 w 245289"/>
                <a:gd name="connsiteY11" fmla="*/ 282538 h 977517"/>
                <a:gd name="connsiteX12" fmla="*/ 244497 w 245289"/>
                <a:gd name="connsiteY12" fmla="*/ 1184 h 97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289" h="977517">
                  <a:moveTo>
                    <a:pt x="244497" y="1184"/>
                  </a:moveTo>
                  <a:cubicBezTo>
                    <a:pt x="235118" y="22286"/>
                    <a:pt x="126680" y="351118"/>
                    <a:pt x="110854" y="409147"/>
                  </a:cubicBezTo>
                  <a:cubicBezTo>
                    <a:pt x="95028" y="467176"/>
                    <a:pt x="157746" y="315363"/>
                    <a:pt x="149540" y="349360"/>
                  </a:cubicBezTo>
                  <a:cubicBezTo>
                    <a:pt x="141334" y="383357"/>
                    <a:pt x="65134" y="583821"/>
                    <a:pt x="61617" y="613129"/>
                  </a:cubicBezTo>
                  <a:cubicBezTo>
                    <a:pt x="58100" y="642437"/>
                    <a:pt x="133714" y="487106"/>
                    <a:pt x="128439" y="525206"/>
                  </a:cubicBezTo>
                  <a:cubicBezTo>
                    <a:pt x="123164" y="563306"/>
                    <a:pt x="51067" y="766701"/>
                    <a:pt x="29965" y="841729"/>
                  </a:cubicBezTo>
                  <a:cubicBezTo>
                    <a:pt x="8863" y="916757"/>
                    <a:pt x="-5205" y="991198"/>
                    <a:pt x="1829" y="975372"/>
                  </a:cubicBezTo>
                  <a:cubicBezTo>
                    <a:pt x="8863" y="959546"/>
                    <a:pt x="48136" y="836454"/>
                    <a:pt x="72168" y="746772"/>
                  </a:cubicBezTo>
                  <a:cubicBezTo>
                    <a:pt x="96200" y="657091"/>
                    <a:pt x="137231" y="481831"/>
                    <a:pt x="146023" y="437283"/>
                  </a:cubicBezTo>
                  <a:cubicBezTo>
                    <a:pt x="154815" y="392735"/>
                    <a:pt x="119060" y="511138"/>
                    <a:pt x="124922" y="479486"/>
                  </a:cubicBezTo>
                  <a:cubicBezTo>
                    <a:pt x="130784" y="447834"/>
                    <a:pt x="174159" y="280194"/>
                    <a:pt x="181193" y="247369"/>
                  </a:cubicBezTo>
                  <a:cubicBezTo>
                    <a:pt x="188227" y="214544"/>
                    <a:pt x="157160" y="317707"/>
                    <a:pt x="167125" y="282538"/>
                  </a:cubicBezTo>
                  <a:cubicBezTo>
                    <a:pt x="177089" y="247369"/>
                    <a:pt x="253876" y="-19918"/>
                    <a:pt x="244497" y="11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2" name="フリーフォーム 2201">
              <a:extLst>
                <a:ext uri="{FF2B5EF4-FFF2-40B4-BE49-F238E27FC236}">
                  <a16:creationId xmlns:a16="http://schemas.microsoft.com/office/drawing/2014/main" id="{5EEF1244-71B2-CABF-0017-A3A19F190F8C}"/>
                </a:ext>
              </a:extLst>
            </p:cNvPr>
            <p:cNvSpPr/>
            <p:nvPr/>
          </p:nvSpPr>
          <p:spPr>
            <a:xfrm>
              <a:off x="3996816" y="10466384"/>
              <a:ext cx="366390" cy="1520035"/>
            </a:xfrm>
            <a:custGeom>
              <a:avLst/>
              <a:gdLst>
                <a:gd name="connsiteX0" fmla="*/ 5442 w 366390"/>
                <a:gd name="connsiteY0" fmla="*/ 14047 h 1520035"/>
                <a:gd name="connsiteX1" fmla="*/ 146119 w 366390"/>
                <a:gd name="connsiteY1" fmla="*/ 587305 h 1520035"/>
                <a:gd name="connsiteX2" fmla="*/ 142602 w 366390"/>
                <a:gd name="connsiteY2" fmla="*/ 541585 h 1520035"/>
                <a:gd name="connsiteX3" fmla="*/ 188322 w 366390"/>
                <a:gd name="connsiteY3" fmla="*/ 784253 h 1520035"/>
                <a:gd name="connsiteX4" fmla="*/ 188322 w 366390"/>
                <a:gd name="connsiteY4" fmla="*/ 735016 h 1520035"/>
                <a:gd name="connsiteX5" fmla="*/ 234042 w 366390"/>
                <a:gd name="connsiteY5" fmla="*/ 1002302 h 1520035"/>
                <a:gd name="connsiteX6" fmla="*/ 293830 w 366390"/>
                <a:gd name="connsiteY6" fmla="*/ 1135945 h 1520035"/>
                <a:gd name="connsiteX7" fmla="*/ 297347 w 366390"/>
                <a:gd name="connsiteY7" fmla="*/ 1100776 h 1520035"/>
                <a:gd name="connsiteX8" fmla="*/ 311415 w 366390"/>
                <a:gd name="connsiteY8" fmla="*/ 1192216 h 1520035"/>
                <a:gd name="connsiteX9" fmla="*/ 364169 w 366390"/>
                <a:gd name="connsiteY9" fmla="*/ 1484121 h 1520035"/>
                <a:gd name="connsiteX10" fmla="*/ 325482 w 366390"/>
                <a:gd name="connsiteY10" fmla="*/ 1389164 h 1520035"/>
                <a:gd name="connsiteX11" fmla="*/ 61713 w 366390"/>
                <a:gd name="connsiteY11" fmla="*/ 355188 h 1520035"/>
                <a:gd name="connsiteX12" fmla="*/ 93366 w 366390"/>
                <a:gd name="connsiteY12" fmla="*/ 527518 h 1520035"/>
                <a:gd name="connsiteX13" fmla="*/ 37095 w 366390"/>
                <a:gd name="connsiteY13" fmla="*/ 203961 h 1520035"/>
                <a:gd name="connsiteX14" fmla="*/ 5442 w 366390"/>
                <a:gd name="connsiteY14" fmla="*/ 14047 h 152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390" h="1520035">
                  <a:moveTo>
                    <a:pt x="5442" y="14047"/>
                  </a:moveTo>
                  <a:cubicBezTo>
                    <a:pt x="23613" y="77938"/>
                    <a:pt x="123259" y="499382"/>
                    <a:pt x="146119" y="587305"/>
                  </a:cubicBezTo>
                  <a:cubicBezTo>
                    <a:pt x="168979" y="675228"/>
                    <a:pt x="135568" y="508760"/>
                    <a:pt x="142602" y="541585"/>
                  </a:cubicBezTo>
                  <a:cubicBezTo>
                    <a:pt x="149636" y="574410"/>
                    <a:pt x="180702" y="752015"/>
                    <a:pt x="188322" y="784253"/>
                  </a:cubicBezTo>
                  <a:cubicBezTo>
                    <a:pt x="195942" y="816491"/>
                    <a:pt x="180702" y="698675"/>
                    <a:pt x="188322" y="735016"/>
                  </a:cubicBezTo>
                  <a:cubicBezTo>
                    <a:pt x="195942" y="771357"/>
                    <a:pt x="216457" y="935481"/>
                    <a:pt x="234042" y="1002302"/>
                  </a:cubicBezTo>
                  <a:cubicBezTo>
                    <a:pt x="251627" y="1069124"/>
                    <a:pt x="283279" y="1119533"/>
                    <a:pt x="293830" y="1135945"/>
                  </a:cubicBezTo>
                  <a:cubicBezTo>
                    <a:pt x="304381" y="1152357"/>
                    <a:pt x="294416" y="1091398"/>
                    <a:pt x="297347" y="1100776"/>
                  </a:cubicBezTo>
                  <a:cubicBezTo>
                    <a:pt x="300278" y="1110155"/>
                    <a:pt x="300278" y="1128325"/>
                    <a:pt x="311415" y="1192216"/>
                  </a:cubicBezTo>
                  <a:cubicBezTo>
                    <a:pt x="322552" y="1256107"/>
                    <a:pt x="361825" y="1451296"/>
                    <a:pt x="364169" y="1484121"/>
                  </a:cubicBezTo>
                  <a:cubicBezTo>
                    <a:pt x="366513" y="1516946"/>
                    <a:pt x="375891" y="1577320"/>
                    <a:pt x="325482" y="1389164"/>
                  </a:cubicBezTo>
                  <a:cubicBezTo>
                    <a:pt x="275073" y="1201008"/>
                    <a:pt x="100399" y="498796"/>
                    <a:pt x="61713" y="355188"/>
                  </a:cubicBezTo>
                  <a:cubicBezTo>
                    <a:pt x="23027" y="211580"/>
                    <a:pt x="97469" y="552723"/>
                    <a:pt x="93366" y="527518"/>
                  </a:cubicBezTo>
                  <a:cubicBezTo>
                    <a:pt x="89263" y="502314"/>
                    <a:pt x="55266" y="287781"/>
                    <a:pt x="37095" y="203961"/>
                  </a:cubicBezTo>
                  <a:cubicBezTo>
                    <a:pt x="18924" y="120141"/>
                    <a:pt x="-12729" y="-49844"/>
                    <a:pt x="5442" y="140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3" name="フリーフォーム 2202">
              <a:extLst>
                <a:ext uri="{FF2B5EF4-FFF2-40B4-BE49-F238E27FC236}">
                  <a16:creationId xmlns:a16="http://schemas.microsoft.com/office/drawing/2014/main" id="{D9AD4280-2867-D0DB-C785-43B4EAD81ECB}"/>
                </a:ext>
              </a:extLst>
            </p:cNvPr>
            <p:cNvSpPr/>
            <p:nvPr/>
          </p:nvSpPr>
          <p:spPr>
            <a:xfrm>
              <a:off x="3101729" y="11373010"/>
              <a:ext cx="25668" cy="607676"/>
            </a:xfrm>
            <a:custGeom>
              <a:avLst/>
              <a:gdLst>
                <a:gd name="connsiteX0" fmla="*/ 3714 w 25668"/>
                <a:gd name="connsiteY0" fmla="*/ 719 h 607676"/>
                <a:gd name="connsiteX1" fmla="*/ 197 w 25668"/>
                <a:gd name="connsiteY1" fmla="*/ 310208 h 607676"/>
                <a:gd name="connsiteX2" fmla="*/ 7231 w 25668"/>
                <a:gd name="connsiteY2" fmla="*/ 229319 h 607676"/>
                <a:gd name="connsiteX3" fmla="*/ 17782 w 25668"/>
                <a:gd name="connsiteY3" fmla="*/ 380547 h 607676"/>
                <a:gd name="connsiteX4" fmla="*/ 3714 w 25668"/>
                <a:gd name="connsiteY4" fmla="*/ 598596 h 607676"/>
                <a:gd name="connsiteX5" fmla="*/ 7231 w 25668"/>
                <a:gd name="connsiteY5" fmla="*/ 535292 h 607676"/>
                <a:gd name="connsiteX6" fmla="*/ 3714 w 25668"/>
                <a:gd name="connsiteY6" fmla="*/ 253938 h 607676"/>
                <a:gd name="connsiteX7" fmla="*/ 7231 w 25668"/>
                <a:gd name="connsiteY7" fmla="*/ 310208 h 607676"/>
                <a:gd name="connsiteX8" fmla="*/ 24816 w 25668"/>
                <a:gd name="connsiteY8" fmla="*/ 173048 h 607676"/>
                <a:gd name="connsiteX9" fmla="*/ 21299 w 25668"/>
                <a:gd name="connsiteY9" fmla="*/ 222285 h 607676"/>
                <a:gd name="connsiteX10" fmla="*/ 3714 w 25668"/>
                <a:gd name="connsiteY10" fmla="*/ 719 h 60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68" h="607676">
                  <a:moveTo>
                    <a:pt x="3714" y="719"/>
                  </a:moveTo>
                  <a:cubicBezTo>
                    <a:pt x="197" y="15373"/>
                    <a:pt x="-389" y="272108"/>
                    <a:pt x="197" y="310208"/>
                  </a:cubicBezTo>
                  <a:cubicBezTo>
                    <a:pt x="783" y="348308"/>
                    <a:pt x="4300" y="217596"/>
                    <a:pt x="7231" y="229319"/>
                  </a:cubicBezTo>
                  <a:cubicBezTo>
                    <a:pt x="10162" y="241042"/>
                    <a:pt x="18368" y="319001"/>
                    <a:pt x="17782" y="380547"/>
                  </a:cubicBezTo>
                  <a:cubicBezTo>
                    <a:pt x="17196" y="442093"/>
                    <a:pt x="5473" y="572805"/>
                    <a:pt x="3714" y="598596"/>
                  </a:cubicBezTo>
                  <a:cubicBezTo>
                    <a:pt x="1955" y="624387"/>
                    <a:pt x="7231" y="592735"/>
                    <a:pt x="7231" y="535292"/>
                  </a:cubicBezTo>
                  <a:cubicBezTo>
                    <a:pt x="7231" y="477849"/>
                    <a:pt x="3714" y="291452"/>
                    <a:pt x="3714" y="253938"/>
                  </a:cubicBezTo>
                  <a:cubicBezTo>
                    <a:pt x="3714" y="216424"/>
                    <a:pt x="3714" y="323690"/>
                    <a:pt x="7231" y="310208"/>
                  </a:cubicBezTo>
                  <a:cubicBezTo>
                    <a:pt x="10748" y="296726"/>
                    <a:pt x="22471" y="187702"/>
                    <a:pt x="24816" y="173048"/>
                  </a:cubicBezTo>
                  <a:cubicBezTo>
                    <a:pt x="27161" y="158394"/>
                    <a:pt x="24230" y="244559"/>
                    <a:pt x="21299" y="222285"/>
                  </a:cubicBezTo>
                  <a:cubicBezTo>
                    <a:pt x="18368" y="200011"/>
                    <a:pt x="7231" y="-13935"/>
                    <a:pt x="3714" y="7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4" name="フリーフォーム 2203">
              <a:extLst>
                <a:ext uri="{FF2B5EF4-FFF2-40B4-BE49-F238E27FC236}">
                  <a16:creationId xmlns:a16="http://schemas.microsoft.com/office/drawing/2014/main" id="{2DBADEFE-9630-E8CB-E912-0E44C522D16E}"/>
                </a:ext>
              </a:extLst>
            </p:cNvPr>
            <p:cNvSpPr/>
            <p:nvPr/>
          </p:nvSpPr>
          <p:spPr>
            <a:xfrm>
              <a:off x="3639983" y="11385512"/>
              <a:ext cx="28168" cy="548646"/>
            </a:xfrm>
            <a:custGeom>
              <a:avLst/>
              <a:gdLst>
                <a:gd name="connsiteX0" fmla="*/ 14100 w 28168"/>
                <a:gd name="connsiteY0" fmla="*/ 5802 h 548646"/>
                <a:gd name="connsiteX1" fmla="*/ 14100 w 28168"/>
                <a:gd name="connsiteY1" fmla="*/ 406731 h 548646"/>
                <a:gd name="connsiteX2" fmla="*/ 28168 w 28168"/>
                <a:gd name="connsiteY2" fmla="*/ 318808 h 548646"/>
                <a:gd name="connsiteX3" fmla="*/ 14100 w 28168"/>
                <a:gd name="connsiteY3" fmla="*/ 547408 h 548646"/>
                <a:gd name="connsiteX4" fmla="*/ 10583 w 28168"/>
                <a:gd name="connsiteY4" fmla="*/ 399697 h 548646"/>
                <a:gd name="connsiteX5" fmla="*/ 32 w 28168"/>
                <a:gd name="connsiteY5" fmla="*/ 178131 h 548646"/>
                <a:gd name="connsiteX6" fmla="*/ 7066 w 28168"/>
                <a:gd name="connsiteY6" fmla="*/ 290673 h 548646"/>
                <a:gd name="connsiteX7" fmla="*/ 32 w 28168"/>
                <a:gd name="connsiteY7" fmla="*/ 174614 h 548646"/>
                <a:gd name="connsiteX8" fmla="*/ 14100 w 28168"/>
                <a:gd name="connsiteY8" fmla="*/ 5802 h 54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8" h="548646">
                  <a:moveTo>
                    <a:pt x="14100" y="5802"/>
                  </a:moveTo>
                  <a:cubicBezTo>
                    <a:pt x="16445" y="44488"/>
                    <a:pt x="11755" y="354563"/>
                    <a:pt x="14100" y="406731"/>
                  </a:cubicBezTo>
                  <a:cubicBezTo>
                    <a:pt x="16445" y="458899"/>
                    <a:pt x="28168" y="295362"/>
                    <a:pt x="28168" y="318808"/>
                  </a:cubicBezTo>
                  <a:cubicBezTo>
                    <a:pt x="28168" y="342254"/>
                    <a:pt x="17031" y="533927"/>
                    <a:pt x="14100" y="547408"/>
                  </a:cubicBezTo>
                  <a:cubicBezTo>
                    <a:pt x="11169" y="560889"/>
                    <a:pt x="12928" y="461243"/>
                    <a:pt x="10583" y="399697"/>
                  </a:cubicBezTo>
                  <a:cubicBezTo>
                    <a:pt x="8238" y="338151"/>
                    <a:pt x="618" y="196302"/>
                    <a:pt x="32" y="178131"/>
                  </a:cubicBezTo>
                  <a:cubicBezTo>
                    <a:pt x="-554" y="159960"/>
                    <a:pt x="7066" y="291259"/>
                    <a:pt x="7066" y="290673"/>
                  </a:cubicBezTo>
                  <a:cubicBezTo>
                    <a:pt x="7066" y="290087"/>
                    <a:pt x="-554" y="216231"/>
                    <a:pt x="32" y="174614"/>
                  </a:cubicBezTo>
                  <a:cubicBezTo>
                    <a:pt x="618" y="132997"/>
                    <a:pt x="11755" y="-32884"/>
                    <a:pt x="14100" y="58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5" name="フリーフォーム 2204">
              <a:extLst>
                <a:ext uri="{FF2B5EF4-FFF2-40B4-BE49-F238E27FC236}">
                  <a16:creationId xmlns:a16="http://schemas.microsoft.com/office/drawing/2014/main" id="{71902459-BA09-5F73-120D-36EF03A55F5E}"/>
                </a:ext>
              </a:extLst>
            </p:cNvPr>
            <p:cNvSpPr/>
            <p:nvPr/>
          </p:nvSpPr>
          <p:spPr>
            <a:xfrm>
              <a:off x="3101302" y="11879785"/>
              <a:ext cx="573620" cy="90676"/>
            </a:xfrm>
            <a:custGeom>
              <a:avLst/>
              <a:gdLst>
                <a:gd name="connsiteX0" fmla="*/ 4141 w 573620"/>
                <a:gd name="connsiteY0" fmla="*/ 67203 h 90676"/>
                <a:gd name="connsiteX1" fmla="*/ 482443 w 573620"/>
                <a:gd name="connsiteY1" fmla="*/ 84787 h 90676"/>
                <a:gd name="connsiteX2" fmla="*/ 415621 w 573620"/>
                <a:gd name="connsiteY2" fmla="*/ 67203 h 90676"/>
                <a:gd name="connsiteX3" fmla="*/ 549264 w 573620"/>
                <a:gd name="connsiteY3" fmla="*/ 88304 h 90676"/>
                <a:gd name="connsiteX4" fmla="*/ 552781 w 573620"/>
                <a:gd name="connsiteY4" fmla="*/ 381 h 90676"/>
                <a:gd name="connsiteX5" fmla="*/ 559815 w 573620"/>
                <a:gd name="connsiteY5" fmla="*/ 56652 h 90676"/>
                <a:gd name="connsiteX6" fmla="*/ 348800 w 573620"/>
                <a:gd name="connsiteY6" fmla="*/ 63686 h 90676"/>
                <a:gd name="connsiteX7" fmla="*/ 405070 w 573620"/>
                <a:gd name="connsiteY7" fmla="*/ 56652 h 90676"/>
                <a:gd name="connsiteX8" fmla="*/ 257360 w 573620"/>
                <a:gd name="connsiteY8" fmla="*/ 56652 h 90676"/>
                <a:gd name="connsiteX9" fmla="*/ 4141 w 573620"/>
                <a:gd name="connsiteY9" fmla="*/ 67203 h 9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3620" h="90676">
                  <a:moveTo>
                    <a:pt x="4141" y="67203"/>
                  </a:moveTo>
                  <a:cubicBezTo>
                    <a:pt x="41655" y="71892"/>
                    <a:pt x="413863" y="84787"/>
                    <a:pt x="482443" y="84787"/>
                  </a:cubicBezTo>
                  <a:cubicBezTo>
                    <a:pt x="551023" y="84787"/>
                    <a:pt x="404484" y="66617"/>
                    <a:pt x="415621" y="67203"/>
                  </a:cubicBezTo>
                  <a:cubicBezTo>
                    <a:pt x="426758" y="67789"/>
                    <a:pt x="526404" y="99441"/>
                    <a:pt x="549264" y="88304"/>
                  </a:cubicBezTo>
                  <a:cubicBezTo>
                    <a:pt x="572124" y="77167"/>
                    <a:pt x="551023" y="5656"/>
                    <a:pt x="552781" y="381"/>
                  </a:cubicBezTo>
                  <a:cubicBezTo>
                    <a:pt x="554540" y="-4894"/>
                    <a:pt x="593812" y="46101"/>
                    <a:pt x="559815" y="56652"/>
                  </a:cubicBezTo>
                  <a:cubicBezTo>
                    <a:pt x="525818" y="67203"/>
                    <a:pt x="374591" y="63686"/>
                    <a:pt x="348800" y="63686"/>
                  </a:cubicBezTo>
                  <a:cubicBezTo>
                    <a:pt x="323009" y="63686"/>
                    <a:pt x="420310" y="57824"/>
                    <a:pt x="405070" y="56652"/>
                  </a:cubicBezTo>
                  <a:cubicBezTo>
                    <a:pt x="389830" y="55480"/>
                    <a:pt x="320078" y="54307"/>
                    <a:pt x="257360" y="56652"/>
                  </a:cubicBezTo>
                  <a:cubicBezTo>
                    <a:pt x="194642" y="58997"/>
                    <a:pt x="-33373" y="62514"/>
                    <a:pt x="4141" y="672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6" name="フリーフォーム 2205">
              <a:extLst>
                <a:ext uri="{FF2B5EF4-FFF2-40B4-BE49-F238E27FC236}">
                  <a16:creationId xmlns:a16="http://schemas.microsoft.com/office/drawing/2014/main" id="{5FE0B7F9-E6C1-E579-D1B9-644AC6526964}"/>
                </a:ext>
              </a:extLst>
            </p:cNvPr>
            <p:cNvSpPr/>
            <p:nvPr/>
          </p:nvSpPr>
          <p:spPr>
            <a:xfrm>
              <a:off x="3653344" y="11373253"/>
              <a:ext cx="731856" cy="603015"/>
            </a:xfrm>
            <a:custGeom>
              <a:avLst/>
              <a:gdLst>
                <a:gd name="connsiteX0" fmla="*/ 739 w 731856"/>
                <a:gd name="connsiteY0" fmla="*/ 476 h 603015"/>
                <a:gd name="connsiteX1" fmla="*/ 99213 w 731856"/>
                <a:gd name="connsiteY1" fmla="*/ 362719 h 603015"/>
                <a:gd name="connsiteX2" fmla="*/ 88662 w 731856"/>
                <a:gd name="connsiteY2" fmla="*/ 295898 h 603015"/>
                <a:gd name="connsiteX3" fmla="*/ 127348 w 731856"/>
                <a:gd name="connsiteY3" fmla="*/ 517464 h 603015"/>
                <a:gd name="connsiteX4" fmla="*/ 137899 w 731856"/>
                <a:gd name="connsiteY4" fmla="*/ 563184 h 603015"/>
                <a:gd name="connsiteX5" fmla="*/ 127348 w 731856"/>
                <a:gd name="connsiteY5" fmla="*/ 559667 h 603015"/>
                <a:gd name="connsiteX6" fmla="*/ 370016 w 731856"/>
                <a:gd name="connsiteY6" fmla="*/ 566701 h 603015"/>
                <a:gd name="connsiteX7" fmla="*/ 348914 w 731856"/>
                <a:gd name="connsiteY7" fmla="*/ 559667 h 603015"/>
                <a:gd name="connsiteX8" fmla="*/ 725225 w 731856"/>
                <a:gd name="connsiteY8" fmla="*/ 573735 h 603015"/>
                <a:gd name="connsiteX9" fmla="*/ 559930 w 731856"/>
                <a:gd name="connsiteY9" fmla="*/ 570218 h 603015"/>
                <a:gd name="connsiteX10" fmla="*/ 194170 w 731856"/>
                <a:gd name="connsiteY10" fmla="*/ 601870 h 603015"/>
                <a:gd name="connsiteX11" fmla="*/ 303194 w 731856"/>
                <a:gd name="connsiteY11" fmla="*/ 591319 h 603015"/>
                <a:gd name="connsiteX12" fmla="*/ 159001 w 731856"/>
                <a:gd name="connsiteY12" fmla="*/ 580769 h 603015"/>
                <a:gd name="connsiteX13" fmla="*/ 88662 w 731856"/>
                <a:gd name="connsiteY13" fmla="*/ 320516 h 603015"/>
                <a:gd name="connsiteX14" fmla="*/ 159001 w 731856"/>
                <a:gd name="connsiteY14" fmla="*/ 450642 h 603015"/>
                <a:gd name="connsiteX15" fmla="*/ 739 w 731856"/>
                <a:gd name="connsiteY15" fmla="*/ 476 h 60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1856" h="603015">
                  <a:moveTo>
                    <a:pt x="739" y="476"/>
                  </a:moveTo>
                  <a:cubicBezTo>
                    <a:pt x="-9226" y="-14178"/>
                    <a:pt x="84559" y="313482"/>
                    <a:pt x="99213" y="362719"/>
                  </a:cubicBezTo>
                  <a:cubicBezTo>
                    <a:pt x="113867" y="411956"/>
                    <a:pt x="83973" y="270107"/>
                    <a:pt x="88662" y="295898"/>
                  </a:cubicBezTo>
                  <a:cubicBezTo>
                    <a:pt x="93351" y="321689"/>
                    <a:pt x="119142" y="472916"/>
                    <a:pt x="127348" y="517464"/>
                  </a:cubicBezTo>
                  <a:cubicBezTo>
                    <a:pt x="135554" y="562012"/>
                    <a:pt x="137899" y="563184"/>
                    <a:pt x="137899" y="563184"/>
                  </a:cubicBezTo>
                  <a:cubicBezTo>
                    <a:pt x="137899" y="570218"/>
                    <a:pt x="88662" y="559081"/>
                    <a:pt x="127348" y="559667"/>
                  </a:cubicBezTo>
                  <a:cubicBezTo>
                    <a:pt x="166034" y="560253"/>
                    <a:pt x="370016" y="566701"/>
                    <a:pt x="370016" y="566701"/>
                  </a:cubicBezTo>
                  <a:cubicBezTo>
                    <a:pt x="406944" y="566701"/>
                    <a:pt x="289713" y="558495"/>
                    <a:pt x="348914" y="559667"/>
                  </a:cubicBezTo>
                  <a:cubicBezTo>
                    <a:pt x="408115" y="560839"/>
                    <a:pt x="690056" y="571977"/>
                    <a:pt x="725225" y="573735"/>
                  </a:cubicBezTo>
                  <a:cubicBezTo>
                    <a:pt x="760394" y="575493"/>
                    <a:pt x="648439" y="565529"/>
                    <a:pt x="559930" y="570218"/>
                  </a:cubicBezTo>
                  <a:cubicBezTo>
                    <a:pt x="471421" y="574907"/>
                    <a:pt x="236959" y="598353"/>
                    <a:pt x="194170" y="601870"/>
                  </a:cubicBezTo>
                  <a:cubicBezTo>
                    <a:pt x="151381" y="605387"/>
                    <a:pt x="309055" y="594836"/>
                    <a:pt x="303194" y="591319"/>
                  </a:cubicBezTo>
                  <a:cubicBezTo>
                    <a:pt x="297333" y="587802"/>
                    <a:pt x="194756" y="625903"/>
                    <a:pt x="159001" y="580769"/>
                  </a:cubicBezTo>
                  <a:cubicBezTo>
                    <a:pt x="123246" y="535635"/>
                    <a:pt x="88662" y="342204"/>
                    <a:pt x="88662" y="320516"/>
                  </a:cubicBezTo>
                  <a:cubicBezTo>
                    <a:pt x="88662" y="298828"/>
                    <a:pt x="171310" y="497534"/>
                    <a:pt x="159001" y="450642"/>
                  </a:cubicBezTo>
                  <a:cubicBezTo>
                    <a:pt x="146692" y="403750"/>
                    <a:pt x="10704" y="15130"/>
                    <a:pt x="739" y="4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7" name="フリーフォーム 2206">
              <a:extLst>
                <a:ext uri="{FF2B5EF4-FFF2-40B4-BE49-F238E27FC236}">
                  <a16:creationId xmlns:a16="http://schemas.microsoft.com/office/drawing/2014/main" id="{5598AC55-CA1F-0E6B-03E1-1637F6645AB7}"/>
                </a:ext>
              </a:extLst>
            </p:cNvPr>
            <p:cNvSpPr/>
            <p:nvPr/>
          </p:nvSpPr>
          <p:spPr>
            <a:xfrm>
              <a:off x="4505178" y="9079914"/>
              <a:ext cx="520094" cy="25485"/>
            </a:xfrm>
            <a:custGeom>
              <a:avLst/>
              <a:gdLst>
                <a:gd name="connsiteX0" fmla="*/ 0 w 520094"/>
                <a:gd name="connsiteY0" fmla="*/ 4298 h 25485"/>
                <a:gd name="connsiteX1" fmla="*/ 509954 w 520094"/>
                <a:gd name="connsiteY1" fmla="*/ 25400 h 25485"/>
                <a:gd name="connsiteX2" fmla="*/ 351693 w 520094"/>
                <a:gd name="connsiteY2" fmla="*/ 11332 h 25485"/>
                <a:gd name="connsiteX3" fmla="*/ 495887 w 520094"/>
                <a:gd name="connsiteY3" fmla="*/ 781 h 25485"/>
                <a:gd name="connsiteX4" fmla="*/ 200465 w 520094"/>
                <a:gd name="connsiteY4" fmla="*/ 781 h 25485"/>
                <a:gd name="connsiteX5" fmla="*/ 0 w 520094"/>
                <a:gd name="connsiteY5" fmla="*/ 4298 h 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094" h="25485">
                  <a:moveTo>
                    <a:pt x="0" y="4298"/>
                  </a:moveTo>
                  <a:lnTo>
                    <a:pt x="509954" y="25400"/>
                  </a:lnTo>
                  <a:cubicBezTo>
                    <a:pt x="568569" y="26572"/>
                    <a:pt x="354037" y="15435"/>
                    <a:pt x="351693" y="11332"/>
                  </a:cubicBezTo>
                  <a:cubicBezTo>
                    <a:pt x="349349" y="7229"/>
                    <a:pt x="521092" y="2539"/>
                    <a:pt x="495887" y="781"/>
                  </a:cubicBezTo>
                  <a:cubicBezTo>
                    <a:pt x="470682" y="-977"/>
                    <a:pt x="200465" y="781"/>
                    <a:pt x="200465" y="781"/>
                  </a:cubicBezTo>
                  <a:lnTo>
                    <a:pt x="0" y="429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8" name="フリーフォーム 2207">
              <a:extLst>
                <a:ext uri="{FF2B5EF4-FFF2-40B4-BE49-F238E27FC236}">
                  <a16:creationId xmlns:a16="http://schemas.microsoft.com/office/drawing/2014/main" id="{7F2A52C5-4B6D-75C2-7A94-B1B0CDA8B9EB}"/>
                </a:ext>
              </a:extLst>
            </p:cNvPr>
            <p:cNvSpPr/>
            <p:nvPr/>
          </p:nvSpPr>
          <p:spPr>
            <a:xfrm>
              <a:off x="4986754" y="9088863"/>
              <a:ext cx="46113" cy="921710"/>
            </a:xfrm>
            <a:custGeom>
              <a:avLst/>
              <a:gdLst>
                <a:gd name="connsiteX0" fmla="*/ 35412 w 46113"/>
                <a:gd name="connsiteY0" fmla="*/ 2383 h 921710"/>
                <a:gd name="connsiteX1" fmla="*/ 45963 w 46113"/>
                <a:gd name="connsiteY1" fmla="*/ 508820 h 921710"/>
                <a:gd name="connsiteX2" fmla="*/ 28378 w 46113"/>
                <a:gd name="connsiteY2" fmla="*/ 354075 h 921710"/>
                <a:gd name="connsiteX3" fmla="*/ 28378 w 46113"/>
                <a:gd name="connsiteY3" fmla="*/ 572125 h 921710"/>
                <a:gd name="connsiteX4" fmla="*/ 35412 w 46113"/>
                <a:gd name="connsiteY4" fmla="*/ 920300 h 921710"/>
                <a:gd name="connsiteX5" fmla="*/ 21344 w 46113"/>
                <a:gd name="connsiteY5" fmla="*/ 677632 h 921710"/>
                <a:gd name="connsiteX6" fmla="*/ 243 w 46113"/>
                <a:gd name="connsiteY6" fmla="*/ 262635 h 921710"/>
                <a:gd name="connsiteX7" fmla="*/ 10794 w 46113"/>
                <a:gd name="connsiteY7" fmla="*/ 315389 h 921710"/>
                <a:gd name="connsiteX8" fmla="*/ 35412 w 46113"/>
                <a:gd name="connsiteY8" fmla="*/ 2383 h 92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13" h="921710">
                  <a:moveTo>
                    <a:pt x="35412" y="2383"/>
                  </a:moveTo>
                  <a:cubicBezTo>
                    <a:pt x="41273" y="34621"/>
                    <a:pt x="47135" y="450205"/>
                    <a:pt x="45963" y="508820"/>
                  </a:cubicBezTo>
                  <a:cubicBezTo>
                    <a:pt x="44791" y="567435"/>
                    <a:pt x="31309" y="343524"/>
                    <a:pt x="28378" y="354075"/>
                  </a:cubicBezTo>
                  <a:cubicBezTo>
                    <a:pt x="25447" y="364626"/>
                    <a:pt x="27206" y="477754"/>
                    <a:pt x="28378" y="572125"/>
                  </a:cubicBezTo>
                  <a:cubicBezTo>
                    <a:pt x="29550" y="666496"/>
                    <a:pt x="36584" y="902716"/>
                    <a:pt x="35412" y="920300"/>
                  </a:cubicBezTo>
                  <a:cubicBezTo>
                    <a:pt x="34240" y="937885"/>
                    <a:pt x="27205" y="787243"/>
                    <a:pt x="21344" y="677632"/>
                  </a:cubicBezTo>
                  <a:cubicBezTo>
                    <a:pt x="15483" y="568021"/>
                    <a:pt x="2001" y="323009"/>
                    <a:pt x="243" y="262635"/>
                  </a:cubicBezTo>
                  <a:cubicBezTo>
                    <a:pt x="-1515" y="202261"/>
                    <a:pt x="6691" y="355834"/>
                    <a:pt x="10794" y="315389"/>
                  </a:cubicBezTo>
                  <a:cubicBezTo>
                    <a:pt x="14897" y="274945"/>
                    <a:pt x="29551" y="-29855"/>
                    <a:pt x="35412" y="23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9" name="フリーフォーム 2208">
              <a:extLst>
                <a:ext uri="{FF2B5EF4-FFF2-40B4-BE49-F238E27FC236}">
                  <a16:creationId xmlns:a16="http://schemas.microsoft.com/office/drawing/2014/main" id="{C0865F80-B5F1-F853-DB3D-AFC9A3E79873}"/>
                </a:ext>
              </a:extLst>
            </p:cNvPr>
            <p:cNvSpPr/>
            <p:nvPr/>
          </p:nvSpPr>
          <p:spPr>
            <a:xfrm>
              <a:off x="4473153" y="10632929"/>
              <a:ext cx="34981" cy="291818"/>
            </a:xfrm>
            <a:custGeom>
              <a:avLst/>
              <a:gdLst>
                <a:gd name="connsiteX0" fmla="*/ 32025 w 34981"/>
                <a:gd name="connsiteY0" fmla="*/ 2246 h 291818"/>
                <a:gd name="connsiteX1" fmla="*/ 32025 w 34981"/>
                <a:gd name="connsiteY1" fmla="*/ 287117 h 291818"/>
                <a:gd name="connsiteX2" fmla="*/ 373 w 34981"/>
                <a:gd name="connsiteY2" fmla="*/ 181609 h 291818"/>
                <a:gd name="connsiteX3" fmla="*/ 14441 w 34981"/>
                <a:gd name="connsiteY3" fmla="*/ 206228 h 291818"/>
                <a:gd name="connsiteX4" fmla="*/ 10924 w 34981"/>
                <a:gd name="connsiteY4" fmla="*/ 104237 h 291818"/>
                <a:gd name="connsiteX5" fmla="*/ 17958 w 34981"/>
                <a:gd name="connsiteY5" fmla="*/ 149957 h 291818"/>
                <a:gd name="connsiteX6" fmla="*/ 32025 w 34981"/>
                <a:gd name="connsiteY6" fmla="*/ 2246 h 29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81" h="291818">
                  <a:moveTo>
                    <a:pt x="32025" y="2246"/>
                  </a:moveTo>
                  <a:cubicBezTo>
                    <a:pt x="34369" y="25106"/>
                    <a:pt x="37300" y="257223"/>
                    <a:pt x="32025" y="287117"/>
                  </a:cubicBezTo>
                  <a:cubicBezTo>
                    <a:pt x="26750" y="317011"/>
                    <a:pt x="3304" y="195090"/>
                    <a:pt x="373" y="181609"/>
                  </a:cubicBezTo>
                  <a:cubicBezTo>
                    <a:pt x="-2558" y="168128"/>
                    <a:pt x="12682" y="219123"/>
                    <a:pt x="14441" y="206228"/>
                  </a:cubicBezTo>
                  <a:cubicBezTo>
                    <a:pt x="16200" y="193333"/>
                    <a:pt x="10338" y="113615"/>
                    <a:pt x="10924" y="104237"/>
                  </a:cubicBezTo>
                  <a:cubicBezTo>
                    <a:pt x="11510" y="94859"/>
                    <a:pt x="16786" y="161680"/>
                    <a:pt x="17958" y="149957"/>
                  </a:cubicBezTo>
                  <a:cubicBezTo>
                    <a:pt x="19130" y="138234"/>
                    <a:pt x="29681" y="-20614"/>
                    <a:pt x="32025" y="2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0" name="フリーフォーム 2209">
              <a:extLst>
                <a:ext uri="{FF2B5EF4-FFF2-40B4-BE49-F238E27FC236}">
                  <a16:creationId xmlns:a16="http://schemas.microsoft.com/office/drawing/2014/main" id="{70049DF9-D8AE-B43F-3838-B933E8A77B96}"/>
                </a:ext>
              </a:extLst>
            </p:cNvPr>
            <p:cNvSpPr/>
            <p:nvPr/>
          </p:nvSpPr>
          <p:spPr>
            <a:xfrm>
              <a:off x="4476706" y="11302082"/>
              <a:ext cx="29148" cy="650022"/>
            </a:xfrm>
            <a:custGeom>
              <a:avLst/>
              <a:gdLst>
                <a:gd name="connsiteX0" fmla="*/ 337 w 29148"/>
                <a:gd name="connsiteY0" fmla="*/ 4826 h 650022"/>
                <a:gd name="connsiteX1" fmla="*/ 10888 w 29148"/>
                <a:gd name="connsiteY1" fmla="*/ 321349 h 650022"/>
                <a:gd name="connsiteX2" fmla="*/ 14405 w 29148"/>
                <a:gd name="connsiteY2" fmla="*/ 247493 h 650022"/>
                <a:gd name="connsiteX3" fmla="*/ 337 w 29148"/>
                <a:gd name="connsiteY3" fmla="*/ 483127 h 650022"/>
                <a:gd name="connsiteX4" fmla="*/ 10888 w 29148"/>
                <a:gd name="connsiteY4" fmla="*/ 419823 h 650022"/>
                <a:gd name="connsiteX5" fmla="*/ 21439 w 29148"/>
                <a:gd name="connsiteY5" fmla="*/ 641389 h 650022"/>
                <a:gd name="connsiteX6" fmla="*/ 21439 w 29148"/>
                <a:gd name="connsiteY6" fmla="*/ 560500 h 650022"/>
                <a:gd name="connsiteX7" fmla="*/ 28472 w 29148"/>
                <a:gd name="connsiteY7" fmla="*/ 156053 h 650022"/>
                <a:gd name="connsiteX8" fmla="*/ 28472 w 29148"/>
                <a:gd name="connsiteY8" fmla="*/ 233426 h 650022"/>
                <a:gd name="connsiteX9" fmla="*/ 24956 w 29148"/>
                <a:gd name="connsiteY9" fmla="*/ 134952 h 650022"/>
                <a:gd name="connsiteX10" fmla="*/ 337 w 29148"/>
                <a:gd name="connsiteY10" fmla="*/ 4826 h 65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148" h="650022">
                  <a:moveTo>
                    <a:pt x="337" y="4826"/>
                  </a:moveTo>
                  <a:cubicBezTo>
                    <a:pt x="-2008" y="35892"/>
                    <a:pt x="8543" y="280905"/>
                    <a:pt x="10888" y="321349"/>
                  </a:cubicBezTo>
                  <a:cubicBezTo>
                    <a:pt x="13233" y="361794"/>
                    <a:pt x="16164" y="220530"/>
                    <a:pt x="14405" y="247493"/>
                  </a:cubicBezTo>
                  <a:cubicBezTo>
                    <a:pt x="12647" y="274456"/>
                    <a:pt x="923" y="454405"/>
                    <a:pt x="337" y="483127"/>
                  </a:cubicBezTo>
                  <a:cubicBezTo>
                    <a:pt x="-249" y="511849"/>
                    <a:pt x="7371" y="393446"/>
                    <a:pt x="10888" y="419823"/>
                  </a:cubicBezTo>
                  <a:cubicBezTo>
                    <a:pt x="14405" y="446200"/>
                    <a:pt x="19681" y="617943"/>
                    <a:pt x="21439" y="641389"/>
                  </a:cubicBezTo>
                  <a:cubicBezTo>
                    <a:pt x="23197" y="664835"/>
                    <a:pt x="20267" y="641389"/>
                    <a:pt x="21439" y="560500"/>
                  </a:cubicBezTo>
                  <a:cubicBezTo>
                    <a:pt x="22611" y="479611"/>
                    <a:pt x="27300" y="210565"/>
                    <a:pt x="28472" y="156053"/>
                  </a:cubicBezTo>
                  <a:cubicBezTo>
                    <a:pt x="29644" y="101541"/>
                    <a:pt x="29058" y="236943"/>
                    <a:pt x="28472" y="233426"/>
                  </a:cubicBezTo>
                  <a:cubicBezTo>
                    <a:pt x="27886" y="229909"/>
                    <a:pt x="29059" y="168363"/>
                    <a:pt x="24956" y="134952"/>
                  </a:cubicBezTo>
                  <a:cubicBezTo>
                    <a:pt x="20853" y="101541"/>
                    <a:pt x="2682" y="-26240"/>
                    <a:pt x="337" y="48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1" name="フリーフォーム 2210">
              <a:extLst>
                <a:ext uri="{FF2B5EF4-FFF2-40B4-BE49-F238E27FC236}">
                  <a16:creationId xmlns:a16="http://schemas.microsoft.com/office/drawing/2014/main" id="{912F6DDE-71B8-C43B-A663-FDF1B8F3830D}"/>
                </a:ext>
              </a:extLst>
            </p:cNvPr>
            <p:cNvSpPr/>
            <p:nvPr/>
          </p:nvSpPr>
          <p:spPr>
            <a:xfrm>
              <a:off x="5004558" y="11376366"/>
              <a:ext cx="28185" cy="571904"/>
            </a:xfrm>
            <a:custGeom>
              <a:avLst/>
              <a:gdLst>
                <a:gd name="connsiteX0" fmla="*/ 14091 w 28185"/>
                <a:gd name="connsiteY0" fmla="*/ 880 h 571904"/>
                <a:gd name="connsiteX1" fmla="*/ 24 w 28185"/>
                <a:gd name="connsiteY1" fmla="*/ 349056 h 571904"/>
                <a:gd name="connsiteX2" fmla="*/ 10574 w 28185"/>
                <a:gd name="connsiteY2" fmla="*/ 296302 h 571904"/>
                <a:gd name="connsiteX3" fmla="*/ 7057 w 28185"/>
                <a:gd name="connsiteY3" fmla="*/ 570622 h 571904"/>
                <a:gd name="connsiteX4" fmla="*/ 17608 w 28185"/>
                <a:gd name="connsiteY4" fmla="*/ 401809 h 571904"/>
                <a:gd name="connsiteX5" fmla="*/ 17608 w 28185"/>
                <a:gd name="connsiteY5" fmla="*/ 465114 h 571904"/>
                <a:gd name="connsiteX6" fmla="*/ 28159 w 28185"/>
                <a:gd name="connsiteY6" fmla="*/ 190794 h 571904"/>
                <a:gd name="connsiteX7" fmla="*/ 14091 w 28185"/>
                <a:gd name="connsiteY7" fmla="*/ 247065 h 571904"/>
                <a:gd name="connsiteX8" fmla="*/ 14091 w 28185"/>
                <a:gd name="connsiteY8" fmla="*/ 880 h 57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85" h="571904">
                  <a:moveTo>
                    <a:pt x="14091" y="880"/>
                  </a:moveTo>
                  <a:cubicBezTo>
                    <a:pt x="11747" y="17878"/>
                    <a:pt x="610" y="299819"/>
                    <a:pt x="24" y="349056"/>
                  </a:cubicBezTo>
                  <a:cubicBezTo>
                    <a:pt x="-562" y="398293"/>
                    <a:pt x="9402" y="259374"/>
                    <a:pt x="10574" y="296302"/>
                  </a:cubicBezTo>
                  <a:cubicBezTo>
                    <a:pt x="11746" y="333230"/>
                    <a:pt x="5885" y="553038"/>
                    <a:pt x="7057" y="570622"/>
                  </a:cubicBezTo>
                  <a:cubicBezTo>
                    <a:pt x="8229" y="588207"/>
                    <a:pt x="15850" y="419394"/>
                    <a:pt x="17608" y="401809"/>
                  </a:cubicBezTo>
                  <a:cubicBezTo>
                    <a:pt x="19367" y="384224"/>
                    <a:pt x="15850" y="500283"/>
                    <a:pt x="17608" y="465114"/>
                  </a:cubicBezTo>
                  <a:cubicBezTo>
                    <a:pt x="19366" y="429945"/>
                    <a:pt x="28745" y="227135"/>
                    <a:pt x="28159" y="190794"/>
                  </a:cubicBezTo>
                  <a:cubicBezTo>
                    <a:pt x="27573" y="154453"/>
                    <a:pt x="15263" y="275786"/>
                    <a:pt x="14091" y="247065"/>
                  </a:cubicBezTo>
                  <a:cubicBezTo>
                    <a:pt x="12919" y="218344"/>
                    <a:pt x="16435" y="-16118"/>
                    <a:pt x="14091" y="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2" name="フリーフォーム 2211">
              <a:extLst>
                <a:ext uri="{FF2B5EF4-FFF2-40B4-BE49-F238E27FC236}">
                  <a16:creationId xmlns:a16="http://schemas.microsoft.com/office/drawing/2014/main" id="{707B1815-D12D-3257-FAD6-DB63D7CC78F3}"/>
                </a:ext>
              </a:extLst>
            </p:cNvPr>
            <p:cNvSpPr/>
            <p:nvPr/>
          </p:nvSpPr>
          <p:spPr>
            <a:xfrm>
              <a:off x="4468822" y="11939163"/>
              <a:ext cx="598138" cy="50149"/>
            </a:xfrm>
            <a:custGeom>
              <a:avLst/>
              <a:gdLst>
                <a:gd name="connsiteX0" fmla="*/ 1187 w 598138"/>
                <a:gd name="connsiteY0" fmla="*/ 18375 h 50149"/>
                <a:gd name="connsiteX1" fmla="*/ 317710 w 598138"/>
                <a:gd name="connsiteY1" fmla="*/ 14859 h 50149"/>
                <a:gd name="connsiteX2" fmla="*/ 257923 w 598138"/>
                <a:gd name="connsiteY2" fmla="*/ 791 h 50149"/>
                <a:gd name="connsiteX3" fmla="*/ 560378 w 598138"/>
                <a:gd name="connsiteY3" fmla="*/ 4308 h 50149"/>
                <a:gd name="connsiteX4" fmla="*/ 416184 w 598138"/>
                <a:gd name="connsiteY4" fmla="*/ 25409 h 50149"/>
                <a:gd name="connsiteX5" fmla="*/ 595547 w 598138"/>
                <a:gd name="connsiteY5" fmla="*/ 32443 h 50149"/>
                <a:gd name="connsiteX6" fmla="*/ 250889 w 598138"/>
                <a:gd name="connsiteY6" fmla="*/ 50028 h 50149"/>
                <a:gd name="connsiteX7" fmla="*/ 293092 w 598138"/>
                <a:gd name="connsiteY7" fmla="*/ 39477 h 50149"/>
                <a:gd name="connsiteX8" fmla="*/ 212203 w 598138"/>
                <a:gd name="connsiteY8" fmla="*/ 25409 h 50149"/>
                <a:gd name="connsiteX9" fmla="*/ 1187 w 598138"/>
                <a:gd name="connsiteY9" fmla="*/ 18375 h 5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138" h="50149">
                  <a:moveTo>
                    <a:pt x="1187" y="18375"/>
                  </a:moveTo>
                  <a:cubicBezTo>
                    <a:pt x="18772" y="16617"/>
                    <a:pt x="274921" y="17790"/>
                    <a:pt x="317710" y="14859"/>
                  </a:cubicBezTo>
                  <a:cubicBezTo>
                    <a:pt x="360499" y="11928"/>
                    <a:pt x="217478" y="2549"/>
                    <a:pt x="257923" y="791"/>
                  </a:cubicBezTo>
                  <a:cubicBezTo>
                    <a:pt x="298368" y="-967"/>
                    <a:pt x="534001" y="205"/>
                    <a:pt x="560378" y="4308"/>
                  </a:cubicBezTo>
                  <a:cubicBezTo>
                    <a:pt x="586755" y="8411"/>
                    <a:pt x="410322" y="20720"/>
                    <a:pt x="416184" y="25409"/>
                  </a:cubicBezTo>
                  <a:cubicBezTo>
                    <a:pt x="422046" y="30098"/>
                    <a:pt x="623096" y="28340"/>
                    <a:pt x="595547" y="32443"/>
                  </a:cubicBezTo>
                  <a:cubicBezTo>
                    <a:pt x="567998" y="36546"/>
                    <a:pt x="301298" y="48856"/>
                    <a:pt x="250889" y="50028"/>
                  </a:cubicBezTo>
                  <a:cubicBezTo>
                    <a:pt x="200480" y="51200"/>
                    <a:pt x="299540" y="43580"/>
                    <a:pt x="293092" y="39477"/>
                  </a:cubicBezTo>
                  <a:cubicBezTo>
                    <a:pt x="286644" y="35374"/>
                    <a:pt x="257923" y="27167"/>
                    <a:pt x="212203" y="25409"/>
                  </a:cubicBezTo>
                  <a:cubicBezTo>
                    <a:pt x="166483" y="23651"/>
                    <a:pt x="-16398" y="20133"/>
                    <a:pt x="1187" y="18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3" name="フリーフォーム 2212">
              <a:extLst>
                <a:ext uri="{FF2B5EF4-FFF2-40B4-BE49-F238E27FC236}">
                  <a16:creationId xmlns:a16="http://schemas.microsoft.com/office/drawing/2014/main" id="{C9BBA396-709B-1279-9A6F-68423A4E9062}"/>
                </a:ext>
              </a:extLst>
            </p:cNvPr>
            <p:cNvSpPr/>
            <p:nvPr/>
          </p:nvSpPr>
          <p:spPr>
            <a:xfrm>
              <a:off x="5198012" y="9087721"/>
              <a:ext cx="1234631" cy="39832"/>
            </a:xfrm>
            <a:custGeom>
              <a:avLst/>
              <a:gdLst>
                <a:gd name="connsiteX0" fmla="*/ 0 w 1234631"/>
                <a:gd name="connsiteY0" fmla="*/ 10559 h 39832"/>
                <a:gd name="connsiteX1" fmla="*/ 903850 w 1234631"/>
                <a:gd name="connsiteY1" fmla="*/ 7042 h 39832"/>
                <a:gd name="connsiteX2" fmla="*/ 780757 w 1234631"/>
                <a:gd name="connsiteY2" fmla="*/ 21110 h 39832"/>
                <a:gd name="connsiteX3" fmla="*/ 1234440 w 1234631"/>
                <a:gd name="connsiteY3" fmla="*/ 17593 h 39832"/>
                <a:gd name="connsiteX4" fmla="*/ 840545 w 1234631"/>
                <a:gd name="connsiteY4" fmla="*/ 38694 h 39832"/>
                <a:gd name="connsiteX5" fmla="*/ 1104314 w 1234631"/>
                <a:gd name="connsiteY5" fmla="*/ 8 h 39832"/>
                <a:gd name="connsiteX6" fmla="*/ 742071 w 1234631"/>
                <a:gd name="connsiteY6" fmla="*/ 35177 h 39832"/>
                <a:gd name="connsiteX7" fmla="*/ 752622 w 1234631"/>
                <a:gd name="connsiteY7" fmla="*/ 38694 h 39832"/>
                <a:gd name="connsiteX8" fmla="*/ 538090 w 1234631"/>
                <a:gd name="connsiteY8" fmla="*/ 28144 h 39832"/>
                <a:gd name="connsiteX9" fmla="*/ 703385 w 1234631"/>
                <a:gd name="connsiteY9" fmla="*/ 21110 h 39832"/>
                <a:gd name="connsiteX10" fmla="*/ 274320 w 1234631"/>
                <a:gd name="connsiteY10" fmla="*/ 24627 h 39832"/>
                <a:gd name="connsiteX11" fmla="*/ 422031 w 1234631"/>
                <a:gd name="connsiteY11" fmla="*/ 28144 h 39832"/>
                <a:gd name="connsiteX12" fmla="*/ 0 w 1234631"/>
                <a:gd name="connsiteY12" fmla="*/ 10559 h 3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4631" h="39832">
                  <a:moveTo>
                    <a:pt x="0" y="10559"/>
                  </a:moveTo>
                  <a:lnTo>
                    <a:pt x="903850" y="7042"/>
                  </a:lnTo>
                  <a:cubicBezTo>
                    <a:pt x="1033976" y="8800"/>
                    <a:pt x="725659" y="19352"/>
                    <a:pt x="780757" y="21110"/>
                  </a:cubicBezTo>
                  <a:cubicBezTo>
                    <a:pt x="835855" y="22869"/>
                    <a:pt x="1224475" y="14662"/>
                    <a:pt x="1234440" y="17593"/>
                  </a:cubicBezTo>
                  <a:cubicBezTo>
                    <a:pt x="1244405" y="20524"/>
                    <a:pt x="862233" y="41625"/>
                    <a:pt x="840545" y="38694"/>
                  </a:cubicBezTo>
                  <a:cubicBezTo>
                    <a:pt x="818857" y="35763"/>
                    <a:pt x="1120726" y="594"/>
                    <a:pt x="1104314" y="8"/>
                  </a:cubicBezTo>
                  <a:cubicBezTo>
                    <a:pt x="1087902" y="-578"/>
                    <a:pt x="800686" y="28729"/>
                    <a:pt x="742071" y="35177"/>
                  </a:cubicBezTo>
                  <a:cubicBezTo>
                    <a:pt x="683456" y="41625"/>
                    <a:pt x="786619" y="39866"/>
                    <a:pt x="752622" y="38694"/>
                  </a:cubicBezTo>
                  <a:cubicBezTo>
                    <a:pt x="718625" y="37522"/>
                    <a:pt x="546296" y="31075"/>
                    <a:pt x="538090" y="28144"/>
                  </a:cubicBezTo>
                  <a:cubicBezTo>
                    <a:pt x="529884" y="25213"/>
                    <a:pt x="703385" y="21110"/>
                    <a:pt x="703385" y="21110"/>
                  </a:cubicBezTo>
                  <a:lnTo>
                    <a:pt x="274320" y="24627"/>
                  </a:lnTo>
                  <a:lnTo>
                    <a:pt x="422031" y="28144"/>
                  </a:lnTo>
                  <a:lnTo>
                    <a:pt x="0" y="10559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4" name="フリーフォーム 2213">
              <a:extLst>
                <a:ext uri="{FF2B5EF4-FFF2-40B4-BE49-F238E27FC236}">
                  <a16:creationId xmlns:a16="http://schemas.microsoft.com/office/drawing/2014/main" id="{56BDC646-2578-2847-EDA9-CA5CC2475736}"/>
                </a:ext>
              </a:extLst>
            </p:cNvPr>
            <p:cNvSpPr/>
            <p:nvPr/>
          </p:nvSpPr>
          <p:spPr>
            <a:xfrm>
              <a:off x="5194430" y="9068888"/>
              <a:ext cx="21167" cy="1004329"/>
            </a:xfrm>
            <a:custGeom>
              <a:avLst/>
              <a:gdLst>
                <a:gd name="connsiteX0" fmla="*/ 3582 w 21167"/>
                <a:gd name="connsiteY0" fmla="*/ 15324 h 1004329"/>
                <a:gd name="connsiteX1" fmla="*/ 3582 w 21167"/>
                <a:gd name="connsiteY1" fmla="*/ 581549 h 1004329"/>
                <a:gd name="connsiteX2" fmla="*/ 65 w 21167"/>
                <a:gd name="connsiteY2" fmla="*/ 479558 h 1004329"/>
                <a:gd name="connsiteX3" fmla="*/ 7099 w 21167"/>
                <a:gd name="connsiteY3" fmla="*/ 968410 h 1004329"/>
                <a:gd name="connsiteX4" fmla="*/ 17650 w 21167"/>
                <a:gd name="connsiteY4" fmla="*/ 894555 h 1004329"/>
                <a:gd name="connsiteX5" fmla="*/ 17650 w 21167"/>
                <a:gd name="connsiteY5" fmla="*/ 314263 h 1004329"/>
                <a:gd name="connsiteX6" fmla="*/ 14133 w 21167"/>
                <a:gd name="connsiteY6" fmla="*/ 388118 h 1004329"/>
                <a:gd name="connsiteX7" fmla="*/ 21167 w 21167"/>
                <a:gd name="connsiteY7" fmla="*/ 177103 h 1004329"/>
                <a:gd name="connsiteX8" fmla="*/ 3582 w 21167"/>
                <a:gd name="connsiteY8" fmla="*/ 15324 h 100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67" h="1004329">
                  <a:moveTo>
                    <a:pt x="3582" y="15324"/>
                  </a:moveTo>
                  <a:cubicBezTo>
                    <a:pt x="651" y="82732"/>
                    <a:pt x="4168" y="504177"/>
                    <a:pt x="3582" y="581549"/>
                  </a:cubicBezTo>
                  <a:cubicBezTo>
                    <a:pt x="2996" y="658921"/>
                    <a:pt x="-521" y="415081"/>
                    <a:pt x="65" y="479558"/>
                  </a:cubicBezTo>
                  <a:cubicBezTo>
                    <a:pt x="651" y="544035"/>
                    <a:pt x="4168" y="899244"/>
                    <a:pt x="7099" y="968410"/>
                  </a:cubicBezTo>
                  <a:cubicBezTo>
                    <a:pt x="10030" y="1037576"/>
                    <a:pt x="15892" y="1003579"/>
                    <a:pt x="17650" y="894555"/>
                  </a:cubicBezTo>
                  <a:cubicBezTo>
                    <a:pt x="19408" y="785531"/>
                    <a:pt x="18236" y="398669"/>
                    <a:pt x="17650" y="314263"/>
                  </a:cubicBezTo>
                  <a:cubicBezTo>
                    <a:pt x="17064" y="229857"/>
                    <a:pt x="13547" y="410978"/>
                    <a:pt x="14133" y="388118"/>
                  </a:cubicBezTo>
                  <a:cubicBezTo>
                    <a:pt x="14719" y="365258"/>
                    <a:pt x="21167" y="232788"/>
                    <a:pt x="21167" y="177103"/>
                  </a:cubicBezTo>
                  <a:cubicBezTo>
                    <a:pt x="21167" y="121418"/>
                    <a:pt x="6513" y="-52084"/>
                    <a:pt x="3582" y="15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5" name="フリーフォーム 2214">
              <a:extLst>
                <a:ext uri="{FF2B5EF4-FFF2-40B4-BE49-F238E27FC236}">
                  <a16:creationId xmlns:a16="http://schemas.microsoft.com/office/drawing/2014/main" id="{D6781895-9945-405D-F3B6-AD39D85B4186}"/>
                </a:ext>
              </a:extLst>
            </p:cNvPr>
            <p:cNvSpPr/>
            <p:nvPr/>
          </p:nvSpPr>
          <p:spPr>
            <a:xfrm>
              <a:off x="5752254" y="9268050"/>
              <a:ext cx="33991" cy="887956"/>
            </a:xfrm>
            <a:custGeom>
              <a:avLst/>
              <a:gdLst>
                <a:gd name="connsiteX0" fmla="*/ 33084 w 33991"/>
                <a:gd name="connsiteY0" fmla="*/ 2559 h 887956"/>
                <a:gd name="connsiteX1" fmla="*/ 26051 w 33991"/>
                <a:gd name="connsiteY1" fmla="*/ 498445 h 887956"/>
                <a:gd name="connsiteX2" fmla="*/ 33084 w 33991"/>
                <a:gd name="connsiteY2" fmla="*/ 421073 h 887956"/>
                <a:gd name="connsiteX3" fmla="*/ 33084 w 33991"/>
                <a:gd name="connsiteY3" fmla="*/ 871239 h 887956"/>
                <a:gd name="connsiteX4" fmla="*/ 29568 w 33991"/>
                <a:gd name="connsiteY4" fmla="*/ 741113 h 887956"/>
                <a:gd name="connsiteX5" fmla="*/ 4949 w 33991"/>
                <a:gd name="connsiteY5" fmla="*/ 266328 h 887956"/>
                <a:gd name="connsiteX6" fmla="*/ 1432 w 33991"/>
                <a:gd name="connsiteY6" fmla="*/ 301498 h 887956"/>
                <a:gd name="connsiteX7" fmla="*/ 33084 w 33991"/>
                <a:gd name="connsiteY7" fmla="*/ 2559 h 88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91" h="887956">
                  <a:moveTo>
                    <a:pt x="33084" y="2559"/>
                  </a:moveTo>
                  <a:cubicBezTo>
                    <a:pt x="37187" y="35384"/>
                    <a:pt x="26051" y="428693"/>
                    <a:pt x="26051" y="498445"/>
                  </a:cubicBezTo>
                  <a:cubicBezTo>
                    <a:pt x="26051" y="568197"/>
                    <a:pt x="31912" y="358941"/>
                    <a:pt x="33084" y="421073"/>
                  </a:cubicBezTo>
                  <a:cubicBezTo>
                    <a:pt x="34256" y="483205"/>
                    <a:pt x="33670" y="817899"/>
                    <a:pt x="33084" y="871239"/>
                  </a:cubicBezTo>
                  <a:cubicBezTo>
                    <a:pt x="32498" y="924579"/>
                    <a:pt x="34257" y="841931"/>
                    <a:pt x="29568" y="741113"/>
                  </a:cubicBezTo>
                  <a:cubicBezTo>
                    <a:pt x="24879" y="640295"/>
                    <a:pt x="9638" y="339597"/>
                    <a:pt x="4949" y="266328"/>
                  </a:cubicBezTo>
                  <a:cubicBezTo>
                    <a:pt x="260" y="193059"/>
                    <a:pt x="-1499" y="340184"/>
                    <a:pt x="1432" y="301498"/>
                  </a:cubicBezTo>
                  <a:cubicBezTo>
                    <a:pt x="4363" y="262812"/>
                    <a:pt x="28981" y="-30266"/>
                    <a:pt x="33084" y="2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6" name="フリーフォーム 2215">
              <a:extLst>
                <a:ext uri="{FF2B5EF4-FFF2-40B4-BE49-F238E27FC236}">
                  <a16:creationId xmlns:a16="http://schemas.microsoft.com/office/drawing/2014/main" id="{9AC94C39-6562-9EFE-E75C-3952AC301AAE}"/>
                </a:ext>
              </a:extLst>
            </p:cNvPr>
            <p:cNvSpPr/>
            <p:nvPr/>
          </p:nvSpPr>
          <p:spPr>
            <a:xfrm>
              <a:off x="5771716" y="9261241"/>
              <a:ext cx="117909" cy="876534"/>
            </a:xfrm>
            <a:custGeom>
              <a:avLst/>
              <a:gdLst>
                <a:gd name="connsiteX0" fmla="*/ 3609 w 117909"/>
                <a:gd name="connsiteY0" fmla="*/ 234 h 876534"/>
                <a:gd name="connsiteX1" fmla="*/ 95684 w 117909"/>
                <a:gd name="connsiteY1" fmla="*/ 66909 h 876534"/>
                <a:gd name="connsiteX2" fmla="*/ 98859 w 117909"/>
                <a:gd name="connsiteY2" fmla="*/ 54209 h 876534"/>
                <a:gd name="connsiteX3" fmla="*/ 95684 w 117909"/>
                <a:gd name="connsiteY3" fmla="*/ 343134 h 876534"/>
                <a:gd name="connsiteX4" fmla="*/ 102034 w 117909"/>
                <a:gd name="connsiteY4" fmla="*/ 292334 h 876534"/>
                <a:gd name="connsiteX5" fmla="*/ 92509 w 117909"/>
                <a:gd name="connsiteY5" fmla="*/ 568559 h 876534"/>
                <a:gd name="connsiteX6" fmla="*/ 108384 w 117909"/>
                <a:gd name="connsiteY6" fmla="*/ 460609 h 876534"/>
                <a:gd name="connsiteX7" fmla="*/ 108384 w 117909"/>
                <a:gd name="connsiteY7" fmla="*/ 759059 h 876534"/>
                <a:gd name="connsiteX8" fmla="*/ 114734 w 117909"/>
                <a:gd name="connsiteY8" fmla="*/ 790809 h 876534"/>
                <a:gd name="connsiteX9" fmla="*/ 108384 w 117909"/>
                <a:gd name="connsiteY9" fmla="*/ 825734 h 876534"/>
                <a:gd name="connsiteX10" fmla="*/ 57584 w 117909"/>
                <a:gd name="connsiteY10" fmla="*/ 860659 h 876534"/>
                <a:gd name="connsiteX11" fmla="*/ 434 w 117909"/>
                <a:gd name="connsiteY11" fmla="*/ 876534 h 876534"/>
                <a:gd name="connsiteX12" fmla="*/ 89334 w 117909"/>
                <a:gd name="connsiteY12" fmla="*/ 860659 h 876534"/>
                <a:gd name="connsiteX13" fmla="*/ 105209 w 117909"/>
                <a:gd name="connsiteY13" fmla="*/ 809859 h 876534"/>
                <a:gd name="connsiteX14" fmla="*/ 108384 w 117909"/>
                <a:gd name="connsiteY14" fmla="*/ 209784 h 876534"/>
                <a:gd name="connsiteX15" fmla="*/ 108384 w 117909"/>
                <a:gd name="connsiteY15" fmla="*/ 251059 h 876534"/>
                <a:gd name="connsiteX16" fmla="*/ 105209 w 117909"/>
                <a:gd name="connsiteY16" fmla="*/ 92309 h 876534"/>
                <a:gd name="connsiteX17" fmla="*/ 98859 w 117909"/>
                <a:gd name="connsiteY17" fmla="*/ 66909 h 876534"/>
                <a:gd name="connsiteX18" fmla="*/ 117909 w 117909"/>
                <a:gd name="connsiteY18" fmla="*/ 63734 h 876534"/>
                <a:gd name="connsiteX19" fmla="*/ 98859 w 117909"/>
                <a:gd name="connsiteY19" fmla="*/ 44684 h 876534"/>
                <a:gd name="connsiteX20" fmla="*/ 3609 w 117909"/>
                <a:gd name="connsiteY20" fmla="*/ 234 h 87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7909" h="876534">
                  <a:moveTo>
                    <a:pt x="3609" y="234"/>
                  </a:moveTo>
                  <a:cubicBezTo>
                    <a:pt x="3080" y="3938"/>
                    <a:pt x="95684" y="66909"/>
                    <a:pt x="95684" y="66909"/>
                  </a:cubicBezTo>
                  <a:cubicBezTo>
                    <a:pt x="111559" y="75905"/>
                    <a:pt x="98859" y="8172"/>
                    <a:pt x="98859" y="54209"/>
                  </a:cubicBezTo>
                  <a:cubicBezTo>
                    <a:pt x="98859" y="100246"/>
                    <a:pt x="95155" y="303447"/>
                    <a:pt x="95684" y="343134"/>
                  </a:cubicBezTo>
                  <a:cubicBezTo>
                    <a:pt x="96213" y="382821"/>
                    <a:pt x="102563" y="254763"/>
                    <a:pt x="102034" y="292334"/>
                  </a:cubicBezTo>
                  <a:cubicBezTo>
                    <a:pt x="101505" y="329905"/>
                    <a:pt x="91451" y="540513"/>
                    <a:pt x="92509" y="568559"/>
                  </a:cubicBezTo>
                  <a:cubicBezTo>
                    <a:pt x="93567" y="596605"/>
                    <a:pt x="105738" y="428859"/>
                    <a:pt x="108384" y="460609"/>
                  </a:cubicBezTo>
                  <a:cubicBezTo>
                    <a:pt x="111030" y="492359"/>
                    <a:pt x="107326" y="704026"/>
                    <a:pt x="108384" y="759059"/>
                  </a:cubicBezTo>
                  <a:cubicBezTo>
                    <a:pt x="109442" y="814092"/>
                    <a:pt x="114734" y="779697"/>
                    <a:pt x="114734" y="790809"/>
                  </a:cubicBezTo>
                  <a:cubicBezTo>
                    <a:pt x="114734" y="801921"/>
                    <a:pt x="117909" y="814092"/>
                    <a:pt x="108384" y="825734"/>
                  </a:cubicBezTo>
                  <a:cubicBezTo>
                    <a:pt x="98859" y="837376"/>
                    <a:pt x="75576" y="852192"/>
                    <a:pt x="57584" y="860659"/>
                  </a:cubicBezTo>
                  <a:cubicBezTo>
                    <a:pt x="39592" y="869126"/>
                    <a:pt x="-4858" y="876534"/>
                    <a:pt x="434" y="876534"/>
                  </a:cubicBezTo>
                  <a:cubicBezTo>
                    <a:pt x="5726" y="876534"/>
                    <a:pt x="71872" y="871771"/>
                    <a:pt x="89334" y="860659"/>
                  </a:cubicBezTo>
                  <a:cubicBezTo>
                    <a:pt x="106796" y="849547"/>
                    <a:pt x="102034" y="918338"/>
                    <a:pt x="105209" y="809859"/>
                  </a:cubicBezTo>
                  <a:cubicBezTo>
                    <a:pt x="108384" y="701380"/>
                    <a:pt x="107855" y="302917"/>
                    <a:pt x="108384" y="209784"/>
                  </a:cubicBezTo>
                  <a:cubicBezTo>
                    <a:pt x="108913" y="116651"/>
                    <a:pt x="108913" y="270638"/>
                    <a:pt x="108384" y="251059"/>
                  </a:cubicBezTo>
                  <a:cubicBezTo>
                    <a:pt x="107855" y="231480"/>
                    <a:pt x="106797" y="123001"/>
                    <a:pt x="105209" y="92309"/>
                  </a:cubicBezTo>
                  <a:cubicBezTo>
                    <a:pt x="103622" y="61617"/>
                    <a:pt x="96742" y="71671"/>
                    <a:pt x="98859" y="66909"/>
                  </a:cubicBezTo>
                  <a:cubicBezTo>
                    <a:pt x="100976" y="62147"/>
                    <a:pt x="117909" y="67438"/>
                    <a:pt x="117909" y="63734"/>
                  </a:cubicBezTo>
                  <a:cubicBezTo>
                    <a:pt x="117909" y="60030"/>
                    <a:pt x="114205" y="51563"/>
                    <a:pt x="98859" y="44684"/>
                  </a:cubicBezTo>
                  <a:cubicBezTo>
                    <a:pt x="83513" y="37805"/>
                    <a:pt x="4138" y="-3470"/>
                    <a:pt x="3609" y="2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7" name="フリーフォーム 2216">
              <a:extLst>
                <a:ext uri="{FF2B5EF4-FFF2-40B4-BE49-F238E27FC236}">
                  <a16:creationId xmlns:a16="http://schemas.microsoft.com/office/drawing/2014/main" id="{9B6D6922-6FFA-EA71-4263-918F4F4BED13}"/>
                </a:ext>
              </a:extLst>
            </p:cNvPr>
            <p:cNvSpPr/>
            <p:nvPr/>
          </p:nvSpPr>
          <p:spPr>
            <a:xfrm>
              <a:off x="6425715" y="9073813"/>
              <a:ext cx="64352" cy="429777"/>
            </a:xfrm>
            <a:custGeom>
              <a:avLst/>
              <a:gdLst>
                <a:gd name="connsiteX0" fmla="*/ 485 w 64352"/>
                <a:gd name="connsiteY0" fmla="*/ 337 h 429777"/>
                <a:gd name="connsiteX1" fmla="*/ 60810 w 64352"/>
                <a:gd name="connsiteY1" fmla="*/ 114637 h 429777"/>
                <a:gd name="connsiteX2" fmla="*/ 57635 w 64352"/>
                <a:gd name="connsiteY2" fmla="*/ 105112 h 429777"/>
                <a:gd name="connsiteX3" fmla="*/ 60810 w 64352"/>
                <a:gd name="connsiteY3" fmla="*/ 260687 h 429777"/>
                <a:gd name="connsiteX4" fmla="*/ 63985 w 64352"/>
                <a:gd name="connsiteY4" fmla="*/ 425787 h 429777"/>
                <a:gd name="connsiteX5" fmla="*/ 57635 w 64352"/>
                <a:gd name="connsiteY5" fmla="*/ 359112 h 429777"/>
                <a:gd name="connsiteX6" fmla="*/ 48110 w 64352"/>
                <a:gd name="connsiteY6" fmla="*/ 146387 h 429777"/>
                <a:gd name="connsiteX7" fmla="*/ 48110 w 64352"/>
                <a:gd name="connsiteY7" fmla="*/ 206712 h 429777"/>
                <a:gd name="connsiteX8" fmla="*/ 32235 w 64352"/>
                <a:gd name="connsiteY8" fmla="*/ 82887 h 429777"/>
                <a:gd name="connsiteX9" fmla="*/ 485 w 64352"/>
                <a:gd name="connsiteY9" fmla="*/ 337 h 4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52" h="429777">
                  <a:moveTo>
                    <a:pt x="485" y="337"/>
                  </a:moveTo>
                  <a:cubicBezTo>
                    <a:pt x="5248" y="5629"/>
                    <a:pt x="60810" y="114637"/>
                    <a:pt x="60810" y="114637"/>
                  </a:cubicBezTo>
                  <a:cubicBezTo>
                    <a:pt x="70335" y="132100"/>
                    <a:pt x="57635" y="80770"/>
                    <a:pt x="57635" y="105112"/>
                  </a:cubicBezTo>
                  <a:cubicBezTo>
                    <a:pt x="57635" y="129454"/>
                    <a:pt x="59752" y="207241"/>
                    <a:pt x="60810" y="260687"/>
                  </a:cubicBezTo>
                  <a:cubicBezTo>
                    <a:pt x="61868" y="314133"/>
                    <a:pt x="64514" y="409383"/>
                    <a:pt x="63985" y="425787"/>
                  </a:cubicBezTo>
                  <a:cubicBezTo>
                    <a:pt x="63456" y="442191"/>
                    <a:pt x="60281" y="405679"/>
                    <a:pt x="57635" y="359112"/>
                  </a:cubicBezTo>
                  <a:cubicBezTo>
                    <a:pt x="54989" y="312545"/>
                    <a:pt x="49698" y="171787"/>
                    <a:pt x="48110" y="146387"/>
                  </a:cubicBezTo>
                  <a:cubicBezTo>
                    <a:pt x="46523" y="120987"/>
                    <a:pt x="50756" y="217295"/>
                    <a:pt x="48110" y="206712"/>
                  </a:cubicBezTo>
                  <a:cubicBezTo>
                    <a:pt x="45464" y="196129"/>
                    <a:pt x="36997" y="112520"/>
                    <a:pt x="32235" y="82887"/>
                  </a:cubicBezTo>
                  <a:cubicBezTo>
                    <a:pt x="27473" y="53254"/>
                    <a:pt x="-4278" y="-4955"/>
                    <a:pt x="485" y="3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8" name="フリーフォーム 2217">
              <a:extLst>
                <a:ext uri="{FF2B5EF4-FFF2-40B4-BE49-F238E27FC236}">
                  <a16:creationId xmlns:a16="http://schemas.microsoft.com/office/drawing/2014/main" id="{A73BB5AE-F235-1CF6-2BF1-BE5705837867}"/>
                </a:ext>
              </a:extLst>
            </p:cNvPr>
            <p:cNvSpPr/>
            <p:nvPr/>
          </p:nvSpPr>
          <p:spPr>
            <a:xfrm>
              <a:off x="6435716" y="9998075"/>
              <a:ext cx="54332" cy="212804"/>
            </a:xfrm>
            <a:custGeom>
              <a:avLst/>
              <a:gdLst>
                <a:gd name="connsiteX0" fmla="*/ 53984 w 54332"/>
                <a:gd name="connsiteY0" fmla="*/ 0 h 212804"/>
                <a:gd name="connsiteX1" fmla="*/ 41284 w 54332"/>
                <a:gd name="connsiteY1" fmla="*/ 98425 h 212804"/>
                <a:gd name="connsiteX2" fmla="*/ 12709 w 54332"/>
                <a:gd name="connsiteY2" fmla="*/ 212725 h 212804"/>
                <a:gd name="connsiteX3" fmla="*/ 31759 w 54332"/>
                <a:gd name="connsiteY3" fmla="*/ 117475 h 212804"/>
                <a:gd name="connsiteX4" fmla="*/ 9 w 54332"/>
                <a:gd name="connsiteY4" fmla="*/ 177800 h 212804"/>
                <a:gd name="connsiteX5" fmla="*/ 28584 w 54332"/>
                <a:gd name="connsiteY5" fmla="*/ 98425 h 212804"/>
                <a:gd name="connsiteX6" fmla="*/ 53984 w 54332"/>
                <a:gd name="connsiteY6" fmla="*/ 0 h 21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32" h="212804">
                  <a:moveTo>
                    <a:pt x="53984" y="0"/>
                  </a:moveTo>
                  <a:cubicBezTo>
                    <a:pt x="56101" y="0"/>
                    <a:pt x="48163" y="62971"/>
                    <a:pt x="41284" y="98425"/>
                  </a:cubicBezTo>
                  <a:cubicBezTo>
                    <a:pt x="34405" y="133879"/>
                    <a:pt x="14296" y="209550"/>
                    <a:pt x="12709" y="212725"/>
                  </a:cubicBezTo>
                  <a:cubicBezTo>
                    <a:pt x="11122" y="215900"/>
                    <a:pt x="33876" y="123296"/>
                    <a:pt x="31759" y="117475"/>
                  </a:cubicBezTo>
                  <a:cubicBezTo>
                    <a:pt x="29642" y="111654"/>
                    <a:pt x="538" y="180975"/>
                    <a:pt x="9" y="177800"/>
                  </a:cubicBezTo>
                  <a:cubicBezTo>
                    <a:pt x="-520" y="174625"/>
                    <a:pt x="21705" y="127000"/>
                    <a:pt x="28584" y="98425"/>
                  </a:cubicBezTo>
                  <a:cubicBezTo>
                    <a:pt x="35463" y="69850"/>
                    <a:pt x="51867" y="0"/>
                    <a:pt x="5398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9" name="フリーフォーム 2218">
              <a:extLst>
                <a:ext uri="{FF2B5EF4-FFF2-40B4-BE49-F238E27FC236}">
                  <a16:creationId xmlns:a16="http://schemas.microsoft.com/office/drawing/2014/main" id="{50C3BBC1-7AC6-2C66-88DB-16CF4CDE0BA3}"/>
                </a:ext>
              </a:extLst>
            </p:cNvPr>
            <p:cNvSpPr/>
            <p:nvPr/>
          </p:nvSpPr>
          <p:spPr>
            <a:xfrm>
              <a:off x="5765541" y="10561229"/>
              <a:ext cx="118344" cy="249668"/>
            </a:xfrm>
            <a:custGeom>
              <a:avLst/>
              <a:gdLst>
                <a:gd name="connsiteX0" fmla="*/ 3434 w 118344"/>
                <a:gd name="connsiteY0" fmla="*/ 135346 h 249668"/>
                <a:gd name="connsiteX1" fmla="*/ 9784 w 118344"/>
                <a:gd name="connsiteY1" fmla="*/ 52796 h 249668"/>
                <a:gd name="connsiteX2" fmla="*/ 63759 w 118344"/>
                <a:gd name="connsiteY2" fmla="*/ 33746 h 249668"/>
                <a:gd name="connsiteX3" fmla="*/ 105034 w 118344"/>
                <a:gd name="connsiteY3" fmla="*/ 49621 h 249668"/>
                <a:gd name="connsiteX4" fmla="*/ 105034 w 118344"/>
                <a:gd name="connsiteY4" fmla="*/ 249646 h 249668"/>
                <a:gd name="connsiteX5" fmla="*/ 117734 w 118344"/>
                <a:gd name="connsiteY5" fmla="*/ 62321 h 249668"/>
                <a:gd name="connsiteX6" fmla="*/ 82809 w 118344"/>
                <a:gd name="connsiteY6" fmla="*/ 11521 h 249668"/>
                <a:gd name="connsiteX7" fmla="*/ 47884 w 118344"/>
                <a:gd name="connsiteY7" fmla="*/ 8346 h 249668"/>
                <a:gd name="connsiteX8" fmla="*/ 3434 w 118344"/>
                <a:gd name="connsiteY8" fmla="*/ 135346 h 24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4" h="249668">
                  <a:moveTo>
                    <a:pt x="3434" y="135346"/>
                  </a:moveTo>
                  <a:cubicBezTo>
                    <a:pt x="-2916" y="142754"/>
                    <a:pt x="-270" y="69729"/>
                    <a:pt x="9784" y="52796"/>
                  </a:cubicBezTo>
                  <a:cubicBezTo>
                    <a:pt x="19838" y="35863"/>
                    <a:pt x="47884" y="34275"/>
                    <a:pt x="63759" y="33746"/>
                  </a:cubicBezTo>
                  <a:cubicBezTo>
                    <a:pt x="79634" y="33217"/>
                    <a:pt x="98155" y="13638"/>
                    <a:pt x="105034" y="49621"/>
                  </a:cubicBezTo>
                  <a:cubicBezTo>
                    <a:pt x="111913" y="85604"/>
                    <a:pt x="102917" y="247529"/>
                    <a:pt x="105034" y="249646"/>
                  </a:cubicBezTo>
                  <a:cubicBezTo>
                    <a:pt x="107151" y="251763"/>
                    <a:pt x="121438" y="102008"/>
                    <a:pt x="117734" y="62321"/>
                  </a:cubicBezTo>
                  <a:cubicBezTo>
                    <a:pt x="114030" y="22634"/>
                    <a:pt x="94451" y="20517"/>
                    <a:pt x="82809" y="11521"/>
                  </a:cubicBezTo>
                  <a:cubicBezTo>
                    <a:pt x="71167" y="2525"/>
                    <a:pt x="60584" y="-7529"/>
                    <a:pt x="47884" y="8346"/>
                  </a:cubicBezTo>
                  <a:cubicBezTo>
                    <a:pt x="35184" y="24221"/>
                    <a:pt x="9784" y="127938"/>
                    <a:pt x="3434" y="135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0" name="フリーフォーム 2219">
              <a:extLst>
                <a:ext uri="{FF2B5EF4-FFF2-40B4-BE49-F238E27FC236}">
                  <a16:creationId xmlns:a16="http://schemas.microsoft.com/office/drawing/2014/main" id="{191D4FE5-CEB6-0276-31B4-AF4952966639}"/>
                </a:ext>
              </a:extLst>
            </p:cNvPr>
            <p:cNvSpPr/>
            <p:nvPr/>
          </p:nvSpPr>
          <p:spPr>
            <a:xfrm>
              <a:off x="5756258" y="10696186"/>
              <a:ext cx="26039" cy="1287107"/>
            </a:xfrm>
            <a:custGeom>
              <a:avLst/>
              <a:gdLst>
                <a:gd name="connsiteX0" fmla="*/ 25417 w 26039"/>
                <a:gd name="connsiteY0" fmla="*/ 9914 h 1287107"/>
                <a:gd name="connsiteX1" fmla="*/ 9542 w 26039"/>
                <a:gd name="connsiteY1" fmla="*/ 552839 h 1287107"/>
                <a:gd name="connsiteX2" fmla="*/ 12717 w 26039"/>
                <a:gd name="connsiteY2" fmla="*/ 489339 h 1287107"/>
                <a:gd name="connsiteX3" fmla="*/ 17 w 26039"/>
                <a:gd name="connsiteY3" fmla="*/ 1016389 h 1287107"/>
                <a:gd name="connsiteX4" fmla="*/ 15892 w 26039"/>
                <a:gd name="connsiteY4" fmla="*/ 956064 h 1287107"/>
                <a:gd name="connsiteX5" fmla="*/ 12717 w 26039"/>
                <a:gd name="connsiteY5" fmla="*/ 1264039 h 1287107"/>
                <a:gd name="connsiteX6" fmla="*/ 12717 w 26039"/>
                <a:gd name="connsiteY6" fmla="*/ 1206889 h 1287107"/>
                <a:gd name="connsiteX7" fmla="*/ 25417 w 26039"/>
                <a:gd name="connsiteY7" fmla="*/ 746514 h 1287107"/>
                <a:gd name="connsiteX8" fmla="*/ 22242 w 26039"/>
                <a:gd name="connsiteY8" fmla="*/ 838589 h 1287107"/>
                <a:gd name="connsiteX9" fmla="*/ 6367 w 26039"/>
                <a:gd name="connsiteY9" fmla="*/ 168664 h 1287107"/>
                <a:gd name="connsiteX10" fmla="*/ 3192 w 26039"/>
                <a:gd name="connsiteY10" fmla="*/ 197239 h 1287107"/>
                <a:gd name="connsiteX11" fmla="*/ 25417 w 26039"/>
                <a:gd name="connsiteY11" fmla="*/ 9914 h 128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39" h="1287107">
                  <a:moveTo>
                    <a:pt x="25417" y="9914"/>
                  </a:moveTo>
                  <a:cubicBezTo>
                    <a:pt x="26475" y="69181"/>
                    <a:pt x="11659" y="472935"/>
                    <a:pt x="9542" y="552839"/>
                  </a:cubicBezTo>
                  <a:cubicBezTo>
                    <a:pt x="7425" y="632743"/>
                    <a:pt x="14305" y="412081"/>
                    <a:pt x="12717" y="489339"/>
                  </a:cubicBezTo>
                  <a:cubicBezTo>
                    <a:pt x="11129" y="566597"/>
                    <a:pt x="-512" y="938602"/>
                    <a:pt x="17" y="1016389"/>
                  </a:cubicBezTo>
                  <a:cubicBezTo>
                    <a:pt x="546" y="1094177"/>
                    <a:pt x="13775" y="914789"/>
                    <a:pt x="15892" y="956064"/>
                  </a:cubicBezTo>
                  <a:cubicBezTo>
                    <a:pt x="18009" y="997339"/>
                    <a:pt x="13246" y="1222235"/>
                    <a:pt x="12717" y="1264039"/>
                  </a:cubicBezTo>
                  <a:cubicBezTo>
                    <a:pt x="12188" y="1305843"/>
                    <a:pt x="10600" y="1293143"/>
                    <a:pt x="12717" y="1206889"/>
                  </a:cubicBezTo>
                  <a:cubicBezTo>
                    <a:pt x="14834" y="1120635"/>
                    <a:pt x="23830" y="807897"/>
                    <a:pt x="25417" y="746514"/>
                  </a:cubicBezTo>
                  <a:cubicBezTo>
                    <a:pt x="27004" y="685131"/>
                    <a:pt x="25417" y="934897"/>
                    <a:pt x="22242" y="838589"/>
                  </a:cubicBezTo>
                  <a:cubicBezTo>
                    <a:pt x="19067" y="742281"/>
                    <a:pt x="9542" y="275556"/>
                    <a:pt x="6367" y="168664"/>
                  </a:cubicBezTo>
                  <a:cubicBezTo>
                    <a:pt x="3192" y="61772"/>
                    <a:pt x="2134" y="218935"/>
                    <a:pt x="3192" y="197239"/>
                  </a:cubicBezTo>
                  <a:cubicBezTo>
                    <a:pt x="4250" y="175543"/>
                    <a:pt x="24359" y="-49353"/>
                    <a:pt x="25417" y="99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1" name="フリーフォーム 2220">
              <a:extLst>
                <a:ext uri="{FF2B5EF4-FFF2-40B4-BE49-F238E27FC236}">
                  <a16:creationId xmlns:a16="http://schemas.microsoft.com/office/drawing/2014/main" id="{B5844B5D-EED9-1CD1-E282-9E874009A339}"/>
                </a:ext>
              </a:extLst>
            </p:cNvPr>
            <p:cNvSpPr/>
            <p:nvPr/>
          </p:nvSpPr>
          <p:spPr>
            <a:xfrm>
              <a:off x="5191103" y="10423389"/>
              <a:ext cx="32146" cy="696702"/>
            </a:xfrm>
            <a:custGeom>
              <a:avLst/>
              <a:gdLst>
                <a:gd name="connsiteX0" fmla="*/ 12722 w 32146"/>
                <a:gd name="connsiteY0" fmla="*/ 3311 h 696702"/>
                <a:gd name="connsiteX1" fmla="*/ 22 w 32146"/>
                <a:gd name="connsiteY1" fmla="*/ 663711 h 696702"/>
                <a:gd name="connsiteX2" fmla="*/ 15897 w 32146"/>
                <a:gd name="connsiteY2" fmla="*/ 574811 h 696702"/>
                <a:gd name="connsiteX3" fmla="*/ 31772 w 32146"/>
                <a:gd name="connsiteY3" fmla="*/ 377961 h 696702"/>
                <a:gd name="connsiteX4" fmla="*/ 25422 w 32146"/>
                <a:gd name="connsiteY4" fmla="*/ 406536 h 696702"/>
                <a:gd name="connsiteX5" fmla="*/ 12722 w 32146"/>
                <a:gd name="connsiteY5" fmla="*/ 3311 h 69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46" h="696702">
                  <a:moveTo>
                    <a:pt x="12722" y="3311"/>
                  </a:moveTo>
                  <a:cubicBezTo>
                    <a:pt x="8489" y="46174"/>
                    <a:pt x="-507" y="568461"/>
                    <a:pt x="22" y="663711"/>
                  </a:cubicBezTo>
                  <a:cubicBezTo>
                    <a:pt x="551" y="758961"/>
                    <a:pt x="10605" y="622436"/>
                    <a:pt x="15897" y="574811"/>
                  </a:cubicBezTo>
                  <a:cubicBezTo>
                    <a:pt x="21189" y="527186"/>
                    <a:pt x="30185" y="406007"/>
                    <a:pt x="31772" y="377961"/>
                  </a:cubicBezTo>
                  <a:cubicBezTo>
                    <a:pt x="33359" y="349915"/>
                    <a:pt x="29655" y="466332"/>
                    <a:pt x="25422" y="406536"/>
                  </a:cubicBezTo>
                  <a:cubicBezTo>
                    <a:pt x="21189" y="346740"/>
                    <a:pt x="16955" y="-39552"/>
                    <a:pt x="12722" y="3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2" name="フリーフォーム 2221">
              <a:extLst>
                <a:ext uri="{FF2B5EF4-FFF2-40B4-BE49-F238E27FC236}">
                  <a16:creationId xmlns:a16="http://schemas.microsoft.com/office/drawing/2014/main" id="{8CA5DEB1-53B8-2A6D-7D3A-DFB035703AB3}"/>
                </a:ext>
              </a:extLst>
            </p:cNvPr>
            <p:cNvSpPr/>
            <p:nvPr/>
          </p:nvSpPr>
          <p:spPr>
            <a:xfrm>
              <a:off x="5196682" y="11111665"/>
              <a:ext cx="26279" cy="873823"/>
            </a:xfrm>
            <a:custGeom>
              <a:avLst/>
              <a:gdLst>
                <a:gd name="connsiteX0" fmla="*/ 16668 w 26279"/>
                <a:gd name="connsiteY0" fmla="*/ 4010 h 873823"/>
                <a:gd name="connsiteX1" fmla="*/ 16668 w 26279"/>
                <a:gd name="connsiteY1" fmla="*/ 454860 h 873823"/>
                <a:gd name="connsiteX2" fmla="*/ 26193 w 26279"/>
                <a:gd name="connsiteY2" fmla="*/ 388185 h 873823"/>
                <a:gd name="connsiteX3" fmla="*/ 10318 w 26279"/>
                <a:gd name="connsiteY3" fmla="*/ 848560 h 873823"/>
                <a:gd name="connsiteX4" fmla="*/ 7143 w 26279"/>
                <a:gd name="connsiteY4" fmla="*/ 746960 h 873823"/>
                <a:gd name="connsiteX5" fmla="*/ 793 w 26279"/>
                <a:gd name="connsiteY5" fmla="*/ 188160 h 873823"/>
                <a:gd name="connsiteX6" fmla="*/ 793 w 26279"/>
                <a:gd name="connsiteY6" fmla="*/ 229435 h 873823"/>
                <a:gd name="connsiteX7" fmla="*/ 16668 w 26279"/>
                <a:gd name="connsiteY7" fmla="*/ 4010 h 8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79" h="873823">
                  <a:moveTo>
                    <a:pt x="16668" y="4010"/>
                  </a:moveTo>
                  <a:cubicBezTo>
                    <a:pt x="19314" y="41581"/>
                    <a:pt x="15081" y="390831"/>
                    <a:pt x="16668" y="454860"/>
                  </a:cubicBezTo>
                  <a:cubicBezTo>
                    <a:pt x="18255" y="518889"/>
                    <a:pt x="27251" y="322568"/>
                    <a:pt x="26193" y="388185"/>
                  </a:cubicBezTo>
                  <a:cubicBezTo>
                    <a:pt x="25135" y="453802"/>
                    <a:pt x="13493" y="788764"/>
                    <a:pt x="10318" y="848560"/>
                  </a:cubicBezTo>
                  <a:cubicBezTo>
                    <a:pt x="7143" y="908356"/>
                    <a:pt x="8730" y="857027"/>
                    <a:pt x="7143" y="746960"/>
                  </a:cubicBezTo>
                  <a:cubicBezTo>
                    <a:pt x="5555" y="636893"/>
                    <a:pt x="1851" y="274414"/>
                    <a:pt x="793" y="188160"/>
                  </a:cubicBezTo>
                  <a:cubicBezTo>
                    <a:pt x="-265" y="101906"/>
                    <a:pt x="-265" y="254306"/>
                    <a:pt x="793" y="229435"/>
                  </a:cubicBezTo>
                  <a:cubicBezTo>
                    <a:pt x="1851" y="204564"/>
                    <a:pt x="14022" y="-33561"/>
                    <a:pt x="16668" y="40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3" name="フリーフォーム 2222">
              <a:extLst>
                <a:ext uri="{FF2B5EF4-FFF2-40B4-BE49-F238E27FC236}">
                  <a16:creationId xmlns:a16="http://schemas.microsoft.com/office/drawing/2014/main" id="{121BE8B9-D09B-D554-3561-5DEED3439669}"/>
                </a:ext>
              </a:extLst>
            </p:cNvPr>
            <p:cNvSpPr/>
            <p:nvPr/>
          </p:nvSpPr>
          <p:spPr>
            <a:xfrm>
              <a:off x="5191125" y="11623364"/>
              <a:ext cx="589845" cy="338744"/>
            </a:xfrm>
            <a:custGeom>
              <a:avLst/>
              <a:gdLst>
                <a:gd name="connsiteX0" fmla="*/ 0 w 589845"/>
                <a:gd name="connsiteY0" fmla="*/ 333686 h 338744"/>
                <a:gd name="connsiteX1" fmla="*/ 501650 w 589845"/>
                <a:gd name="connsiteY1" fmla="*/ 336861 h 338744"/>
                <a:gd name="connsiteX2" fmla="*/ 463550 w 589845"/>
                <a:gd name="connsiteY2" fmla="*/ 333686 h 338744"/>
                <a:gd name="connsiteX3" fmla="*/ 581025 w 589845"/>
                <a:gd name="connsiteY3" fmla="*/ 333686 h 338744"/>
                <a:gd name="connsiteX4" fmla="*/ 581025 w 589845"/>
                <a:gd name="connsiteY4" fmla="*/ 263836 h 338744"/>
                <a:gd name="connsiteX5" fmla="*/ 577850 w 589845"/>
                <a:gd name="connsiteY5" fmla="*/ 311 h 338744"/>
                <a:gd name="connsiteX6" fmla="*/ 558800 w 589845"/>
                <a:gd name="connsiteY6" fmla="*/ 209861 h 338744"/>
                <a:gd name="connsiteX7" fmla="*/ 565150 w 589845"/>
                <a:gd name="connsiteY7" fmla="*/ 181286 h 338744"/>
                <a:gd name="connsiteX8" fmla="*/ 574675 w 589845"/>
                <a:gd name="connsiteY8" fmla="*/ 308286 h 338744"/>
                <a:gd name="connsiteX9" fmla="*/ 444500 w 589845"/>
                <a:gd name="connsiteY9" fmla="*/ 311461 h 338744"/>
                <a:gd name="connsiteX10" fmla="*/ 501650 w 589845"/>
                <a:gd name="connsiteY10" fmla="*/ 317811 h 338744"/>
                <a:gd name="connsiteX11" fmla="*/ 317500 w 589845"/>
                <a:gd name="connsiteY11" fmla="*/ 320986 h 338744"/>
                <a:gd name="connsiteX12" fmla="*/ 0 w 589845"/>
                <a:gd name="connsiteY12" fmla="*/ 333686 h 33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5" h="338744">
                  <a:moveTo>
                    <a:pt x="0" y="333686"/>
                  </a:moveTo>
                  <a:lnTo>
                    <a:pt x="501650" y="336861"/>
                  </a:lnTo>
                  <a:cubicBezTo>
                    <a:pt x="578908" y="336861"/>
                    <a:pt x="450321" y="334215"/>
                    <a:pt x="463550" y="333686"/>
                  </a:cubicBezTo>
                  <a:cubicBezTo>
                    <a:pt x="476779" y="333157"/>
                    <a:pt x="561446" y="345328"/>
                    <a:pt x="581025" y="333686"/>
                  </a:cubicBezTo>
                  <a:cubicBezTo>
                    <a:pt x="600604" y="322044"/>
                    <a:pt x="581554" y="319398"/>
                    <a:pt x="581025" y="263836"/>
                  </a:cubicBezTo>
                  <a:cubicBezTo>
                    <a:pt x="580496" y="208274"/>
                    <a:pt x="581554" y="9307"/>
                    <a:pt x="577850" y="311"/>
                  </a:cubicBezTo>
                  <a:cubicBezTo>
                    <a:pt x="574146" y="-8685"/>
                    <a:pt x="560917" y="179699"/>
                    <a:pt x="558800" y="209861"/>
                  </a:cubicBezTo>
                  <a:cubicBezTo>
                    <a:pt x="556683" y="240023"/>
                    <a:pt x="562504" y="164882"/>
                    <a:pt x="565150" y="181286"/>
                  </a:cubicBezTo>
                  <a:cubicBezTo>
                    <a:pt x="567796" y="197690"/>
                    <a:pt x="594783" y="286590"/>
                    <a:pt x="574675" y="308286"/>
                  </a:cubicBezTo>
                  <a:cubicBezTo>
                    <a:pt x="554567" y="329982"/>
                    <a:pt x="456671" y="309874"/>
                    <a:pt x="444500" y="311461"/>
                  </a:cubicBezTo>
                  <a:cubicBezTo>
                    <a:pt x="432329" y="313048"/>
                    <a:pt x="522817" y="316224"/>
                    <a:pt x="501650" y="317811"/>
                  </a:cubicBezTo>
                  <a:cubicBezTo>
                    <a:pt x="480483" y="319398"/>
                    <a:pt x="317500" y="320986"/>
                    <a:pt x="317500" y="320986"/>
                  </a:cubicBezTo>
                  <a:lnTo>
                    <a:pt x="0" y="33368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4" name="フリーフォーム 2223">
              <a:extLst>
                <a:ext uri="{FF2B5EF4-FFF2-40B4-BE49-F238E27FC236}">
                  <a16:creationId xmlns:a16="http://schemas.microsoft.com/office/drawing/2014/main" id="{E61F9380-41AC-1C9B-F566-85B5D1D6C73A}"/>
                </a:ext>
              </a:extLst>
            </p:cNvPr>
            <p:cNvSpPr/>
            <p:nvPr/>
          </p:nvSpPr>
          <p:spPr>
            <a:xfrm>
              <a:off x="5854225" y="10665177"/>
              <a:ext cx="233079" cy="1291212"/>
            </a:xfrm>
            <a:custGeom>
              <a:avLst/>
              <a:gdLst>
                <a:gd name="connsiteX0" fmla="*/ 35400 w 233079"/>
                <a:gd name="connsiteY0" fmla="*/ 2823 h 1291212"/>
                <a:gd name="connsiteX1" fmla="*/ 29050 w 233079"/>
                <a:gd name="connsiteY1" fmla="*/ 615598 h 1291212"/>
                <a:gd name="connsiteX2" fmla="*/ 35400 w 233079"/>
                <a:gd name="connsiteY2" fmla="*/ 510823 h 1291212"/>
                <a:gd name="connsiteX3" fmla="*/ 25875 w 233079"/>
                <a:gd name="connsiteY3" fmla="*/ 964848 h 1291212"/>
                <a:gd name="connsiteX4" fmla="*/ 13175 w 233079"/>
                <a:gd name="connsiteY4" fmla="*/ 1193448 h 1291212"/>
                <a:gd name="connsiteX5" fmla="*/ 232250 w 233079"/>
                <a:gd name="connsiteY5" fmla="*/ 1285523 h 1291212"/>
                <a:gd name="connsiteX6" fmla="*/ 89375 w 233079"/>
                <a:gd name="connsiteY6" fmla="*/ 1279173 h 1291212"/>
                <a:gd name="connsiteX7" fmla="*/ 121125 w 233079"/>
                <a:gd name="connsiteY7" fmla="*/ 1288698 h 1291212"/>
                <a:gd name="connsiteX8" fmla="*/ 29050 w 233079"/>
                <a:gd name="connsiteY8" fmla="*/ 1225198 h 1291212"/>
                <a:gd name="connsiteX9" fmla="*/ 44925 w 233079"/>
                <a:gd name="connsiteY9" fmla="*/ 1256948 h 1291212"/>
                <a:gd name="connsiteX10" fmla="*/ 22700 w 233079"/>
                <a:gd name="connsiteY10" fmla="*/ 875948 h 1291212"/>
                <a:gd name="connsiteX11" fmla="*/ 44925 w 233079"/>
                <a:gd name="connsiteY11" fmla="*/ 968023 h 1291212"/>
                <a:gd name="connsiteX12" fmla="*/ 44925 w 233079"/>
                <a:gd name="connsiteY12" fmla="*/ 253648 h 1291212"/>
                <a:gd name="connsiteX13" fmla="*/ 32225 w 233079"/>
                <a:gd name="connsiteY13" fmla="*/ 380648 h 1291212"/>
                <a:gd name="connsiteX14" fmla="*/ 35400 w 233079"/>
                <a:gd name="connsiteY14" fmla="*/ 2823 h 12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079" h="1291212">
                  <a:moveTo>
                    <a:pt x="35400" y="2823"/>
                  </a:moveTo>
                  <a:cubicBezTo>
                    <a:pt x="34871" y="41981"/>
                    <a:pt x="29050" y="530931"/>
                    <a:pt x="29050" y="615598"/>
                  </a:cubicBezTo>
                  <a:cubicBezTo>
                    <a:pt x="29050" y="700265"/>
                    <a:pt x="35929" y="452615"/>
                    <a:pt x="35400" y="510823"/>
                  </a:cubicBezTo>
                  <a:cubicBezTo>
                    <a:pt x="34871" y="569031"/>
                    <a:pt x="29579" y="851077"/>
                    <a:pt x="25875" y="964848"/>
                  </a:cubicBezTo>
                  <a:cubicBezTo>
                    <a:pt x="22171" y="1078619"/>
                    <a:pt x="-21221" y="1140002"/>
                    <a:pt x="13175" y="1193448"/>
                  </a:cubicBezTo>
                  <a:cubicBezTo>
                    <a:pt x="47571" y="1246894"/>
                    <a:pt x="219550" y="1271236"/>
                    <a:pt x="232250" y="1285523"/>
                  </a:cubicBezTo>
                  <a:cubicBezTo>
                    <a:pt x="244950" y="1299811"/>
                    <a:pt x="107896" y="1278644"/>
                    <a:pt x="89375" y="1279173"/>
                  </a:cubicBezTo>
                  <a:cubicBezTo>
                    <a:pt x="70854" y="1279702"/>
                    <a:pt x="131179" y="1297694"/>
                    <a:pt x="121125" y="1288698"/>
                  </a:cubicBezTo>
                  <a:cubicBezTo>
                    <a:pt x="111071" y="1279702"/>
                    <a:pt x="41750" y="1230490"/>
                    <a:pt x="29050" y="1225198"/>
                  </a:cubicBezTo>
                  <a:cubicBezTo>
                    <a:pt x="16350" y="1219906"/>
                    <a:pt x="45983" y="1315156"/>
                    <a:pt x="44925" y="1256948"/>
                  </a:cubicBezTo>
                  <a:cubicBezTo>
                    <a:pt x="43867" y="1198740"/>
                    <a:pt x="22700" y="924102"/>
                    <a:pt x="22700" y="875948"/>
                  </a:cubicBezTo>
                  <a:cubicBezTo>
                    <a:pt x="22700" y="827794"/>
                    <a:pt x="41221" y="1071739"/>
                    <a:pt x="44925" y="968023"/>
                  </a:cubicBezTo>
                  <a:cubicBezTo>
                    <a:pt x="48629" y="864307"/>
                    <a:pt x="47042" y="351544"/>
                    <a:pt x="44925" y="253648"/>
                  </a:cubicBezTo>
                  <a:cubicBezTo>
                    <a:pt x="42808" y="155752"/>
                    <a:pt x="33812" y="417160"/>
                    <a:pt x="32225" y="380648"/>
                  </a:cubicBezTo>
                  <a:cubicBezTo>
                    <a:pt x="30638" y="344136"/>
                    <a:pt x="35929" y="-36335"/>
                    <a:pt x="35400" y="28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5" name="フリーフォーム 2224">
              <a:extLst>
                <a:ext uri="{FF2B5EF4-FFF2-40B4-BE49-F238E27FC236}">
                  <a16:creationId xmlns:a16="http://schemas.microsoft.com/office/drawing/2014/main" id="{B14658B4-33F3-917B-D440-8A5FDA4DC328}"/>
                </a:ext>
              </a:extLst>
            </p:cNvPr>
            <p:cNvSpPr/>
            <p:nvPr/>
          </p:nvSpPr>
          <p:spPr>
            <a:xfrm>
              <a:off x="5882561" y="10683629"/>
              <a:ext cx="23158" cy="345926"/>
            </a:xfrm>
            <a:custGeom>
              <a:avLst/>
              <a:gdLst>
                <a:gd name="connsiteX0" fmla="*/ 3889 w 23158"/>
                <a:gd name="connsiteY0" fmla="*/ 246 h 345926"/>
                <a:gd name="connsiteX1" fmla="*/ 714 w 23158"/>
                <a:gd name="connsiteY1" fmla="*/ 343146 h 345926"/>
                <a:gd name="connsiteX2" fmla="*/ 13414 w 23158"/>
                <a:gd name="connsiteY2" fmla="*/ 168521 h 345926"/>
                <a:gd name="connsiteX3" fmla="*/ 22939 w 23158"/>
                <a:gd name="connsiteY3" fmla="*/ 285996 h 345926"/>
                <a:gd name="connsiteX4" fmla="*/ 3889 w 23158"/>
                <a:gd name="connsiteY4" fmla="*/ 246 h 34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8" h="345926">
                  <a:moveTo>
                    <a:pt x="3889" y="246"/>
                  </a:moveTo>
                  <a:cubicBezTo>
                    <a:pt x="185" y="9771"/>
                    <a:pt x="-873" y="315100"/>
                    <a:pt x="714" y="343146"/>
                  </a:cubicBezTo>
                  <a:cubicBezTo>
                    <a:pt x="2301" y="371192"/>
                    <a:pt x="9710" y="178046"/>
                    <a:pt x="13414" y="168521"/>
                  </a:cubicBezTo>
                  <a:cubicBezTo>
                    <a:pt x="17118" y="158996"/>
                    <a:pt x="24527" y="311925"/>
                    <a:pt x="22939" y="285996"/>
                  </a:cubicBezTo>
                  <a:cubicBezTo>
                    <a:pt x="21352" y="260067"/>
                    <a:pt x="7593" y="-9279"/>
                    <a:pt x="3889" y="2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6" name="フリーフォーム 2225">
              <a:extLst>
                <a:ext uri="{FF2B5EF4-FFF2-40B4-BE49-F238E27FC236}">
                  <a16:creationId xmlns:a16="http://schemas.microsoft.com/office/drawing/2014/main" id="{E7C30906-C9C2-B589-FA56-ABEE66A8365C}"/>
                </a:ext>
              </a:extLst>
            </p:cNvPr>
            <p:cNvSpPr/>
            <p:nvPr/>
          </p:nvSpPr>
          <p:spPr>
            <a:xfrm>
              <a:off x="6459107" y="10706082"/>
              <a:ext cx="84756" cy="1266926"/>
            </a:xfrm>
            <a:custGeom>
              <a:avLst/>
              <a:gdLst>
                <a:gd name="connsiteX0" fmla="*/ 24243 w 84756"/>
                <a:gd name="connsiteY0" fmla="*/ 18 h 1266926"/>
                <a:gd name="connsiteX1" fmla="*/ 11543 w 84756"/>
                <a:gd name="connsiteY1" fmla="*/ 635018 h 1266926"/>
                <a:gd name="connsiteX2" fmla="*/ 24243 w 84756"/>
                <a:gd name="connsiteY2" fmla="*/ 593743 h 1266926"/>
                <a:gd name="connsiteX3" fmla="*/ 2018 w 84756"/>
                <a:gd name="connsiteY3" fmla="*/ 1117618 h 1266926"/>
                <a:gd name="connsiteX4" fmla="*/ 84568 w 84756"/>
                <a:gd name="connsiteY4" fmla="*/ 1263668 h 1266926"/>
                <a:gd name="connsiteX5" fmla="*/ 24243 w 84756"/>
                <a:gd name="connsiteY5" fmla="*/ 1206518 h 1266926"/>
                <a:gd name="connsiteX6" fmla="*/ 11543 w 84756"/>
                <a:gd name="connsiteY6" fmla="*/ 1063643 h 1266926"/>
                <a:gd name="connsiteX7" fmla="*/ 36943 w 84756"/>
                <a:gd name="connsiteY7" fmla="*/ 1095393 h 1266926"/>
                <a:gd name="connsiteX8" fmla="*/ 40118 w 84756"/>
                <a:gd name="connsiteY8" fmla="*/ 657243 h 1266926"/>
                <a:gd name="connsiteX9" fmla="*/ 24243 w 84756"/>
                <a:gd name="connsiteY9" fmla="*/ 18 h 126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756" h="1266926">
                  <a:moveTo>
                    <a:pt x="24243" y="18"/>
                  </a:moveTo>
                  <a:cubicBezTo>
                    <a:pt x="19481" y="-3686"/>
                    <a:pt x="11543" y="536064"/>
                    <a:pt x="11543" y="635018"/>
                  </a:cubicBezTo>
                  <a:cubicBezTo>
                    <a:pt x="11543" y="733972"/>
                    <a:pt x="25831" y="513310"/>
                    <a:pt x="24243" y="593743"/>
                  </a:cubicBezTo>
                  <a:cubicBezTo>
                    <a:pt x="22655" y="674176"/>
                    <a:pt x="-8036" y="1005964"/>
                    <a:pt x="2018" y="1117618"/>
                  </a:cubicBezTo>
                  <a:cubicBezTo>
                    <a:pt x="12072" y="1229272"/>
                    <a:pt x="80864" y="1248851"/>
                    <a:pt x="84568" y="1263668"/>
                  </a:cubicBezTo>
                  <a:cubicBezTo>
                    <a:pt x="88272" y="1278485"/>
                    <a:pt x="36414" y="1239855"/>
                    <a:pt x="24243" y="1206518"/>
                  </a:cubicBezTo>
                  <a:cubicBezTo>
                    <a:pt x="12072" y="1173181"/>
                    <a:pt x="9426" y="1082164"/>
                    <a:pt x="11543" y="1063643"/>
                  </a:cubicBezTo>
                  <a:cubicBezTo>
                    <a:pt x="13660" y="1045122"/>
                    <a:pt x="32181" y="1163126"/>
                    <a:pt x="36943" y="1095393"/>
                  </a:cubicBezTo>
                  <a:cubicBezTo>
                    <a:pt x="41706" y="1027660"/>
                    <a:pt x="40647" y="832926"/>
                    <a:pt x="40118" y="657243"/>
                  </a:cubicBezTo>
                  <a:cubicBezTo>
                    <a:pt x="39589" y="481560"/>
                    <a:pt x="29005" y="3722"/>
                    <a:pt x="24243" y="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7" name="フリーフォーム 2226">
              <a:extLst>
                <a:ext uri="{FF2B5EF4-FFF2-40B4-BE49-F238E27FC236}">
                  <a16:creationId xmlns:a16="http://schemas.microsoft.com/office/drawing/2014/main" id="{79EEF2D1-F01E-C449-4473-0E111EFF0374}"/>
                </a:ext>
              </a:extLst>
            </p:cNvPr>
            <p:cNvSpPr/>
            <p:nvPr/>
          </p:nvSpPr>
          <p:spPr>
            <a:xfrm>
              <a:off x="5928818" y="11943621"/>
              <a:ext cx="598587" cy="39630"/>
            </a:xfrm>
            <a:custGeom>
              <a:avLst/>
              <a:gdLst>
                <a:gd name="connsiteX0" fmla="*/ 2082 w 598587"/>
                <a:gd name="connsiteY0" fmla="*/ 16604 h 39630"/>
                <a:gd name="connsiteX1" fmla="*/ 589457 w 598587"/>
                <a:gd name="connsiteY1" fmla="*/ 3904 h 39630"/>
                <a:gd name="connsiteX2" fmla="*/ 370382 w 598587"/>
                <a:gd name="connsiteY2" fmla="*/ 19779 h 39630"/>
                <a:gd name="connsiteX3" fmla="*/ 513257 w 598587"/>
                <a:gd name="connsiteY3" fmla="*/ 26129 h 39630"/>
                <a:gd name="connsiteX4" fmla="*/ 281482 w 598587"/>
                <a:gd name="connsiteY4" fmla="*/ 38829 h 39630"/>
                <a:gd name="connsiteX5" fmla="*/ 389432 w 598587"/>
                <a:gd name="connsiteY5" fmla="*/ 729 h 39630"/>
                <a:gd name="connsiteX6" fmla="*/ 2082 w 598587"/>
                <a:gd name="connsiteY6" fmla="*/ 16604 h 3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587" h="39630">
                  <a:moveTo>
                    <a:pt x="2082" y="16604"/>
                  </a:moveTo>
                  <a:lnTo>
                    <a:pt x="589457" y="3904"/>
                  </a:lnTo>
                  <a:cubicBezTo>
                    <a:pt x="650840" y="4433"/>
                    <a:pt x="383082" y="16075"/>
                    <a:pt x="370382" y="19779"/>
                  </a:cubicBezTo>
                  <a:cubicBezTo>
                    <a:pt x="357682" y="23483"/>
                    <a:pt x="528074" y="22954"/>
                    <a:pt x="513257" y="26129"/>
                  </a:cubicBezTo>
                  <a:cubicBezTo>
                    <a:pt x="498440" y="29304"/>
                    <a:pt x="302119" y="43062"/>
                    <a:pt x="281482" y="38829"/>
                  </a:cubicBezTo>
                  <a:cubicBezTo>
                    <a:pt x="260845" y="34596"/>
                    <a:pt x="432824" y="5491"/>
                    <a:pt x="389432" y="729"/>
                  </a:cubicBezTo>
                  <a:cubicBezTo>
                    <a:pt x="346040" y="-4034"/>
                    <a:pt x="-31255" y="16075"/>
                    <a:pt x="2082" y="166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8" name="フリーフォーム 2227">
              <a:extLst>
                <a:ext uri="{FF2B5EF4-FFF2-40B4-BE49-F238E27FC236}">
                  <a16:creationId xmlns:a16="http://schemas.microsoft.com/office/drawing/2014/main" id="{901FC575-9AC0-7F5A-AD06-6565D5748B5A}"/>
                </a:ext>
              </a:extLst>
            </p:cNvPr>
            <p:cNvSpPr/>
            <p:nvPr/>
          </p:nvSpPr>
          <p:spPr>
            <a:xfrm>
              <a:off x="6565294" y="9107694"/>
              <a:ext cx="434419" cy="2833314"/>
            </a:xfrm>
            <a:custGeom>
              <a:avLst/>
              <a:gdLst>
                <a:gd name="connsiteX0" fmla="*/ 434411 w 434419"/>
                <a:gd name="connsiteY0" fmla="*/ 9569 h 2833314"/>
                <a:gd name="connsiteX1" fmla="*/ 348853 w 434419"/>
                <a:gd name="connsiteY1" fmla="*/ 549653 h 2833314"/>
                <a:gd name="connsiteX2" fmla="*/ 359548 w 434419"/>
                <a:gd name="connsiteY2" fmla="*/ 501527 h 2833314"/>
                <a:gd name="connsiteX3" fmla="*/ 220517 w 434419"/>
                <a:gd name="connsiteY3" fmla="*/ 1565653 h 2833314"/>
                <a:gd name="connsiteX4" fmla="*/ 231211 w 434419"/>
                <a:gd name="connsiteY4" fmla="*/ 1506832 h 2833314"/>
                <a:gd name="connsiteX5" fmla="*/ 97527 w 434419"/>
                <a:gd name="connsiteY5" fmla="*/ 2212685 h 2833314"/>
                <a:gd name="connsiteX6" fmla="*/ 102874 w 434419"/>
                <a:gd name="connsiteY6" fmla="*/ 2175253 h 2833314"/>
                <a:gd name="connsiteX7" fmla="*/ 22664 w 434419"/>
                <a:gd name="connsiteY7" fmla="*/ 2677906 h 2833314"/>
                <a:gd name="connsiteX8" fmla="*/ 22664 w 434419"/>
                <a:gd name="connsiteY8" fmla="*/ 2608390 h 2833314"/>
                <a:gd name="connsiteX9" fmla="*/ 1274 w 434419"/>
                <a:gd name="connsiteY9" fmla="*/ 2832980 h 2833314"/>
                <a:gd name="connsiteX10" fmla="*/ 65443 w 434419"/>
                <a:gd name="connsiteY10" fmla="*/ 2549569 h 2833314"/>
                <a:gd name="connsiteX11" fmla="*/ 134959 w 434419"/>
                <a:gd name="connsiteY11" fmla="*/ 1966706 h 2833314"/>
                <a:gd name="connsiteX12" fmla="*/ 332811 w 434419"/>
                <a:gd name="connsiteY12" fmla="*/ 496180 h 2833314"/>
                <a:gd name="connsiteX13" fmla="*/ 316769 w 434419"/>
                <a:gd name="connsiteY13" fmla="*/ 699380 h 2833314"/>
                <a:gd name="connsiteX14" fmla="*/ 354201 w 434419"/>
                <a:gd name="connsiteY14" fmla="*/ 239506 h 2833314"/>
                <a:gd name="connsiteX15" fmla="*/ 434411 w 434419"/>
                <a:gd name="connsiteY15" fmla="*/ 9569 h 283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419" h="2833314">
                  <a:moveTo>
                    <a:pt x="434411" y="9569"/>
                  </a:moveTo>
                  <a:cubicBezTo>
                    <a:pt x="433520" y="61260"/>
                    <a:pt x="361330" y="467660"/>
                    <a:pt x="348853" y="549653"/>
                  </a:cubicBezTo>
                  <a:cubicBezTo>
                    <a:pt x="336376" y="631646"/>
                    <a:pt x="380937" y="332194"/>
                    <a:pt x="359548" y="501527"/>
                  </a:cubicBezTo>
                  <a:cubicBezTo>
                    <a:pt x="338159" y="670860"/>
                    <a:pt x="241906" y="1398102"/>
                    <a:pt x="220517" y="1565653"/>
                  </a:cubicBezTo>
                  <a:cubicBezTo>
                    <a:pt x="199128" y="1733204"/>
                    <a:pt x="251709" y="1398993"/>
                    <a:pt x="231211" y="1506832"/>
                  </a:cubicBezTo>
                  <a:cubicBezTo>
                    <a:pt x="210713" y="1614671"/>
                    <a:pt x="118916" y="2101282"/>
                    <a:pt x="97527" y="2212685"/>
                  </a:cubicBezTo>
                  <a:cubicBezTo>
                    <a:pt x="76138" y="2324088"/>
                    <a:pt x="115351" y="2097716"/>
                    <a:pt x="102874" y="2175253"/>
                  </a:cubicBezTo>
                  <a:cubicBezTo>
                    <a:pt x="90397" y="2252790"/>
                    <a:pt x="36032" y="2605717"/>
                    <a:pt x="22664" y="2677906"/>
                  </a:cubicBezTo>
                  <a:cubicBezTo>
                    <a:pt x="9296" y="2750095"/>
                    <a:pt x="26229" y="2582544"/>
                    <a:pt x="22664" y="2608390"/>
                  </a:cubicBezTo>
                  <a:cubicBezTo>
                    <a:pt x="19099" y="2634236"/>
                    <a:pt x="-5856" y="2842783"/>
                    <a:pt x="1274" y="2832980"/>
                  </a:cubicBezTo>
                  <a:cubicBezTo>
                    <a:pt x="8404" y="2823177"/>
                    <a:pt x="43162" y="2693948"/>
                    <a:pt x="65443" y="2549569"/>
                  </a:cubicBezTo>
                  <a:cubicBezTo>
                    <a:pt x="87724" y="2405190"/>
                    <a:pt x="90398" y="2308937"/>
                    <a:pt x="134959" y="1966706"/>
                  </a:cubicBezTo>
                  <a:cubicBezTo>
                    <a:pt x="179520" y="1624475"/>
                    <a:pt x="302509" y="707401"/>
                    <a:pt x="332811" y="496180"/>
                  </a:cubicBezTo>
                  <a:cubicBezTo>
                    <a:pt x="363113" y="284959"/>
                    <a:pt x="313204" y="742159"/>
                    <a:pt x="316769" y="699380"/>
                  </a:cubicBezTo>
                  <a:cubicBezTo>
                    <a:pt x="320334" y="656601"/>
                    <a:pt x="339941" y="351801"/>
                    <a:pt x="354201" y="239506"/>
                  </a:cubicBezTo>
                  <a:cubicBezTo>
                    <a:pt x="368461" y="127211"/>
                    <a:pt x="435302" y="-42122"/>
                    <a:pt x="434411" y="95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9" name="フリーフォーム 2228">
              <a:extLst>
                <a:ext uri="{FF2B5EF4-FFF2-40B4-BE49-F238E27FC236}">
                  <a16:creationId xmlns:a16="http://schemas.microsoft.com/office/drawing/2014/main" id="{EAFA0944-9F8C-80EB-3CBF-582685DFF1C8}"/>
                </a:ext>
              </a:extLst>
            </p:cNvPr>
            <p:cNvSpPr/>
            <p:nvPr/>
          </p:nvSpPr>
          <p:spPr>
            <a:xfrm>
              <a:off x="6956926" y="9090241"/>
              <a:ext cx="775736" cy="43349"/>
            </a:xfrm>
            <a:custGeom>
              <a:avLst/>
              <a:gdLst>
                <a:gd name="connsiteX0" fmla="*/ 0 w 775736"/>
                <a:gd name="connsiteY0" fmla="*/ 43064 h 43349"/>
                <a:gd name="connsiteX1" fmla="*/ 598906 w 775736"/>
                <a:gd name="connsiteY1" fmla="*/ 37717 h 43349"/>
                <a:gd name="connsiteX2" fmla="*/ 368969 w 775736"/>
                <a:gd name="connsiteY2" fmla="*/ 43064 h 43349"/>
                <a:gd name="connsiteX3" fmla="*/ 775369 w 775736"/>
                <a:gd name="connsiteY3" fmla="*/ 27022 h 43349"/>
                <a:gd name="connsiteX4" fmla="*/ 438485 w 775736"/>
                <a:gd name="connsiteY4" fmla="*/ 16327 h 43349"/>
                <a:gd name="connsiteX5" fmla="*/ 278063 w 775736"/>
                <a:gd name="connsiteY5" fmla="*/ 285 h 43349"/>
                <a:gd name="connsiteX6" fmla="*/ 427790 w 775736"/>
                <a:gd name="connsiteY6" fmla="*/ 5633 h 43349"/>
                <a:gd name="connsiteX7" fmla="*/ 0 w 775736"/>
                <a:gd name="connsiteY7" fmla="*/ 43064 h 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5736" h="43349">
                  <a:moveTo>
                    <a:pt x="0" y="43064"/>
                  </a:moveTo>
                  <a:lnTo>
                    <a:pt x="598906" y="37717"/>
                  </a:lnTo>
                  <a:cubicBezTo>
                    <a:pt x="660401" y="37717"/>
                    <a:pt x="339559" y="44846"/>
                    <a:pt x="368969" y="43064"/>
                  </a:cubicBezTo>
                  <a:cubicBezTo>
                    <a:pt x="398379" y="41282"/>
                    <a:pt x="763783" y="31478"/>
                    <a:pt x="775369" y="27022"/>
                  </a:cubicBezTo>
                  <a:cubicBezTo>
                    <a:pt x="786955" y="22566"/>
                    <a:pt x="521369" y="20783"/>
                    <a:pt x="438485" y="16327"/>
                  </a:cubicBezTo>
                  <a:cubicBezTo>
                    <a:pt x="355601" y="11871"/>
                    <a:pt x="279846" y="2067"/>
                    <a:pt x="278063" y="285"/>
                  </a:cubicBezTo>
                  <a:cubicBezTo>
                    <a:pt x="276281" y="-1497"/>
                    <a:pt x="427790" y="5633"/>
                    <a:pt x="427790" y="5633"/>
                  </a:cubicBezTo>
                  <a:lnTo>
                    <a:pt x="0" y="4306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0" name="フリーフォーム 2229">
              <a:extLst>
                <a:ext uri="{FF2B5EF4-FFF2-40B4-BE49-F238E27FC236}">
                  <a16:creationId xmlns:a16="http://schemas.microsoft.com/office/drawing/2014/main" id="{10DBB455-A22C-3B9B-5D23-531AF031CC6B}"/>
                </a:ext>
              </a:extLst>
            </p:cNvPr>
            <p:cNvSpPr/>
            <p:nvPr/>
          </p:nvSpPr>
          <p:spPr>
            <a:xfrm>
              <a:off x="7689491" y="9097059"/>
              <a:ext cx="357297" cy="2903447"/>
            </a:xfrm>
            <a:custGeom>
              <a:avLst/>
              <a:gdLst>
                <a:gd name="connsiteX0" fmla="*/ 25 w 357297"/>
                <a:gd name="connsiteY0" fmla="*/ 4162 h 2903447"/>
                <a:gd name="connsiteX1" fmla="*/ 117667 w 357297"/>
                <a:gd name="connsiteY1" fmla="*/ 1159194 h 2903447"/>
                <a:gd name="connsiteX2" fmla="*/ 117667 w 357297"/>
                <a:gd name="connsiteY2" fmla="*/ 1062941 h 2903447"/>
                <a:gd name="connsiteX3" fmla="*/ 203225 w 357297"/>
                <a:gd name="connsiteY3" fmla="*/ 1998730 h 2903447"/>
                <a:gd name="connsiteX4" fmla="*/ 192530 w 357297"/>
                <a:gd name="connsiteY4" fmla="*/ 1854352 h 2903447"/>
                <a:gd name="connsiteX5" fmla="*/ 288783 w 357297"/>
                <a:gd name="connsiteY5" fmla="*/ 2640415 h 2903447"/>
                <a:gd name="connsiteX6" fmla="*/ 288783 w 357297"/>
                <a:gd name="connsiteY6" fmla="*/ 2549509 h 2903447"/>
                <a:gd name="connsiteX7" fmla="*/ 347604 w 357297"/>
                <a:gd name="connsiteY7" fmla="*/ 2843615 h 2903447"/>
                <a:gd name="connsiteX8" fmla="*/ 331562 w 357297"/>
                <a:gd name="connsiteY8" fmla="*/ 2677846 h 2903447"/>
                <a:gd name="connsiteX9" fmla="*/ 106972 w 357297"/>
                <a:gd name="connsiteY9" fmla="*/ 688625 h 2903447"/>
                <a:gd name="connsiteX10" fmla="*/ 106972 w 357297"/>
                <a:gd name="connsiteY10" fmla="*/ 768836 h 2903447"/>
                <a:gd name="connsiteX11" fmla="*/ 25 w 357297"/>
                <a:gd name="connsiteY11" fmla="*/ 4162 h 29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7297" h="2903447">
                  <a:moveTo>
                    <a:pt x="25" y="4162"/>
                  </a:moveTo>
                  <a:cubicBezTo>
                    <a:pt x="1808" y="69222"/>
                    <a:pt x="98060" y="982731"/>
                    <a:pt x="117667" y="1159194"/>
                  </a:cubicBezTo>
                  <a:cubicBezTo>
                    <a:pt x="137274" y="1335657"/>
                    <a:pt x="103407" y="923018"/>
                    <a:pt x="117667" y="1062941"/>
                  </a:cubicBezTo>
                  <a:cubicBezTo>
                    <a:pt x="131927" y="1202864"/>
                    <a:pt x="190748" y="1866828"/>
                    <a:pt x="203225" y="1998730"/>
                  </a:cubicBezTo>
                  <a:cubicBezTo>
                    <a:pt x="215702" y="2130632"/>
                    <a:pt x="178270" y="1747405"/>
                    <a:pt x="192530" y="1854352"/>
                  </a:cubicBezTo>
                  <a:cubicBezTo>
                    <a:pt x="206790" y="1961300"/>
                    <a:pt x="272741" y="2524556"/>
                    <a:pt x="288783" y="2640415"/>
                  </a:cubicBezTo>
                  <a:cubicBezTo>
                    <a:pt x="304825" y="2756274"/>
                    <a:pt x="278980" y="2515642"/>
                    <a:pt x="288783" y="2549509"/>
                  </a:cubicBezTo>
                  <a:cubicBezTo>
                    <a:pt x="298586" y="2583376"/>
                    <a:pt x="340474" y="2822226"/>
                    <a:pt x="347604" y="2843615"/>
                  </a:cubicBezTo>
                  <a:cubicBezTo>
                    <a:pt x="354734" y="2865004"/>
                    <a:pt x="371667" y="3037011"/>
                    <a:pt x="331562" y="2677846"/>
                  </a:cubicBezTo>
                  <a:cubicBezTo>
                    <a:pt x="291457" y="2318681"/>
                    <a:pt x="144404" y="1006793"/>
                    <a:pt x="106972" y="688625"/>
                  </a:cubicBezTo>
                  <a:cubicBezTo>
                    <a:pt x="69540" y="370457"/>
                    <a:pt x="123014" y="881131"/>
                    <a:pt x="106972" y="768836"/>
                  </a:cubicBezTo>
                  <a:cubicBezTo>
                    <a:pt x="90930" y="656541"/>
                    <a:pt x="-1758" y="-60898"/>
                    <a:pt x="25" y="41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1" name="フリーフォーム 2230">
              <a:extLst>
                <a:ext uri="{FF2B5EF4-FFF2-40B4-BE49-F238E27FC236}">
                  <a16:creationId xmlns:a16="http://schemas.microsoft.com/office/drawing/2014/main" id="{E81D4884-DCD3-4135-9439-DD102CD36EA7}"/>
                </a:ext>
              </a:extLst>
            </p:cNvPr>
            <p:cNvSpPr/>
            <p:nvPr/>
          </p:nvSpPr>
          <p:spPr>
            <a:xfrm>
              <a:off x="7165390" y="10373199"/>
              <a:ext cx="214010" cy="512075"/>
            </a:xfrm>
            <a:custGeom>
              <a:avLst/>
              <a:gdLst>
                <a:gd name="connsiteX0" fmla="*/ 112378 w 214010"/>
                <a:gd name="connsiteY0" fmla="*/ 696 h 512075"/>
                <a:gd name="connsiteX1" fmla="*/ 16126 w 214010"/>
                <a:gd name="connsiteY1" fmla="*/ 492654 h 512075"/>
                <a:gd name="connsiteX2" fmla="*/ 26821 w 214010"/>
                <a:gd name="connsiteY2" fmla="*/ 417790 h 512075"/>
                <a:gd name="connsiteX3" fmla="*/ 10778 w 214010"/>
                <a:gd name="connsiteY3" fmla="*/ 460569 h 512075"/>
                <a:gd name="connsiteX4" fmla="*/ 213978 w 214010"/>
                <a:gd name="connsiteY4" fmla="*/ 439180 h 512075"/>
                <a:gd name="connsiteX5" fmla="*/ 26821 w 214010"/>
                <a:gd name="connsiteY5" fmla="*/ 449875 h 512075"/>
                <a:gd name="connsiteX6" fmla="*/ 58905 w 214010"/>
                <a:gd name="connsiteY6" fmla="*/ 225285 h 512075"/>
                <a:gd name="connsiteX7" fmla="*/ 37515 w 214010"/>
                <a:gd name="connsiteY7" fmla="*/ 380359 h 512075"/>
                <a:gd name="connsiteX8" fmla="*/ 112378 w 214010"/>
                <a:gd name="connsiteY8" fmla="*/ 696 h 51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010" h="512075">
                  <a:moveTo>
                    <a:pt x="112378" y="696"/>
                  </a:moveTo>
                  <a:cubicBezTo>
                    <a:pt x="108813" y="19412"/>
                    <a:pt x="30385" y="423138"/>
                    <a:pt x="16126" y="492654"/>
                  </a:cubicBezTo>
                  <a:cubicBezTo>
                    <a:pt x="1867" y="562170"/>
                    <a:pt x="27712" y="423137"/>
                    <a:pt x="26821" y="417790"/>
                  </a:cubicBezTo>
                  <a:cubicBezTo>
                    <a:pt x="25930" y="412443"/>
                    <a:pt x="-20415" y="457004"/>
                    <a:pt x="10778" y="460569"/>
                  </a:cubicBezTo>
                  <a:lnTo>
                    <a:pt x="213978" y="439180"/>
                  </a:lnTo>
                  <a:cubicBezTo>
                    <a:pt x="216652" y="437398"/>
                    <a:pt x="52666" y="485524"/>
                    <a:pt x="26821" y="449875"/>
                  </a:cubicBezTo>
                  <a:cubicBezTo>
                    <a:pt x="976" y="414226"/>
                    <a:pt x="57123" y="236871"/>
                    <a:pt x="58905" y="225285"/>
                  </a:cubicBezTo>
                  <a:cubicBezTo>
                    <a:pt x="60687" y="213699"/>
                    <a:pt x="33059" y="414226"/>
                    <a:pt x="37515" y="380359"/>
                  </a:cubicBezTo>
                  <a:cubicBezTo>
                    <a:pt x="41971" y="346492"/>
                    <a:pt x="115943" y="-18020"/>
                    <a:pt x="112378" y="6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2" name="フリーフォーム 2231">
              <a:extLst>
                <a:ext uri="{FF2B5EF4-FFF2-40B4-BE49-F238E27FC236}">
                  <a16:creationId xmlns:a16="http://schemas.microsoft.com/office/drawing/2014/main" id="{F316FAFE-CF91-A740-5667-161675A63069}"/>
                </a:ext>
              </a:extLst>
            </p:cNvPr>
            <p:cNvSpPr/>
            <p:nvPr/>
          </p:nvSpPr>
          <p:spPr>
            <a:xfrm>
              <a:off x="7180437" y="10348942"/>
              <a:ext cx="108092" cy="503248"/>
            </a:xfrm>
            <a:custGeom>
              <a:avLst/>
              <a:gdLst>
                <a:gd name="connsiteX0" fmla="*/ 108026 w 108092"/>
                <a:gd name="connsiteY0" fmla="*/ 3563 h 503248"/>
                <a:gd name="connsiteX1" fmla="*/ 6426 w 108092"/>
                <a:gd name="connsiteY1" fmla="*/ 490174 h 503248"/>
                <a:gd name="connsiteX2" fmla="*/ 11774 w 108092"/>
                <a:gd name="connsiteY2" fmla="*/ 351142 h 503248"/>
                <a:gd name="connsiteX3" fmla="*/ 22468 w 108092"/>
                <a:gd name="connsiteY3" fmla="*/ 212111 h 503248"/>
                <a:gd name="connsiteX4" fmla="*/ 22468 w 108092"/>
                <a:gd name="connsiteY4" fmla="*/ 265584 h 503248"/>
                <a:gd name="connsiteX5" fmla="*/ 108026 w 108092"/>
                <a:gd name="connsiteY5" fmla="*/ 3563 h 50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92" h="503248">
                  <a:moveTo>
                    <a:pt x="108026" y="3563"/>
                  </a:moveTo>
                  <a:cubicBezTo>
                    <a:pt x="105352" y="40995"/>
                    <a:pt x="22468" y="432244"/>
                    <a:pt x="6426" y="490174"/>
                  </a:cubicBezTo>
                  <a:cubicBezTo>
                    <a:pt x="-9616" y="548104"/>
                    <a:pt x="9100" y="397486"/>
                    <a:pt x="11774" y="351142"/>
                  </a:cubicBezTo>
                  <a:cubicBezTo>
                    <a:pt x="14448" y="304798"/>
                    <a:pt x="20686" y="226371"/>
                    <a:pt x="22468" y="212111"/>
                  </a:cubicBezTo>
                  <a:cubicBezTo>
                    <a:pt x="24250" y="197851"/>
                    <a:pt x="13556" y="295886"/>
                    <a:pt x="22468" y="265584"/>
                  </a:cubicBezTo>
                  <a:cubicBezTo>
                    <a:pt x="31380" y="235282"/>
                    <a:pt x="110700" y="-33869"/>
                    <a:pt x="108026" y="35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3" name="フリーフォーム 2232">
              <a:extLst>
                <a:ext uri="{FF2B5EF4-FFF2-40B4-BE49-F238E27FC236}">
                  <a16:creationId xmlns:a16="http://schemas.microsoft.com/office/drawing/2014/main" id="{8F3DE30A-ADAB-B697-2704-FA271690D9CD}"/>
                </a:ext>
              </a:extLst>
            </p:cNvPr>
            <p:cNvSpPr/>
            <p:nvPr/>
          </p:nvSpPr>
          <p:spPr>
            <a:xfrm>
              <a:off x="7283007" y="10357397"/>
              <a:ext cx="71122" cy="501130"/>
            </a:xfrm>
            <a:custGeom>
              <a:avLst/>
              <a:gdLst>
                <a:gd name="connsiteX0" fmla="*/ 109 w 71122"/>
                <a:gd name="connsiteY0" fmla="*/ 456 h 501130"/>
                <a:gd name="connsiteX1" fmla="*/ 53582 w 71122"/>
                <a:gd name="connsiteY1" fmla="*/ 492414 h 501130"/>
                <a:gd name="connsiteX2" fmla="*/ 53582 w 71122"/>
                <a:gd name="connsiteY2" fmla="*/ 321298 h 501130"/>
                <a:gd name="connsiteX3" fmla="*/ 69625 w 71122"/>
                <a:gd name="connsiteY3" fmla="*/ 401508 h 501130"/>
                <a:gd name="connsiteX4" fmla="*/ 109 w 71122"/>
                <a:gd name="connsiteY4" fmla="*/ 456 h 50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22" h="501130">
                  <a:moveTo>
                    <a:pt x="109" y="456"/>
                  </a:moveTo>
                  <a:cubicBezTo>
                    <a:pt x="-2565" y="15607"/>
                    <a:pt x="44670" y="438940"/>
                    <a:pt x="53582" y="492414"/>
                  </a:cubicBezTo>
                  <a:cubicBezTo>
                    <a:pt x="62494" y="545888"/>
                    <a:pt x="50908" y="336449"/>
                    <a:pt x="53582" y="321298"/>
                  </a:cubicBezTo>
                  <a:cubicBezTo>
                    <a:pt x="56256" y="306147"/>
                    <a:pt x="76755" y="451417"/>
                    <a:pt x="69625" y="401508"/>
                  </a:cubicBezTo>
                  <a:cubicBezTo>
                    <a:pt x="62495" y="351599"/>
                    <a:pt x="2783" y="-14695"/>
                    <a:pt x="109" y="4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4" name="フリーフォーム 2233">
              <a:extLst>
                <a:ext uri="{FF2B5EF4-FFF2-40B4-BE49-F238E27FC236}">
                  <a16:creationId xmlns:a16="http://schemas.microsoft.com/office/drawing/2014/main" id="{6A32EFBE-8957-0FDC-3E03-4FBB324DCA91}"/>
                </a:ext>
              </a:extLst>
            </p:cNvPr>
            <p:cNvSpPr/>
            <p:nvPr/>
          </p:nvSpPr>
          <p:spPr>
            <a:xfrm>
              <a:off x="7121689" y="11168595"/>
              <a:ext cx="275910" cy="24175"/>
            </a:xfrm>
            <a:custGeom>
              <a:avLst/>
              <a:gdLst>
                <a:gd name="connsiteX0" fmla="*/ 1006 w 275910"/>
                <a:gd name="connsiteY0" fmla="*/ 2058 h 24175"/>
                <a:gd name="connsiteX1" fmla="*/ 273722 w 275910"/>
                <a:gd name="connsiteY1" fmla="*/ 23447 h 24175"/>
                <a:gd name="connsiteX2" fmla="*/ 134690 w 275910"/>
                <a:gd name="connsiteY2" fmla="*/ 18100 h 24175"/>
                <a:gd name="connsiteX3" fmla="*/ 236290 w 275910"/>
                <a:gd name="connsiteY3" fmla="*/ 7405 h 24175"/>
                <a:gd name="connsiteX4" fmla="*/ 182816 w 275910"/>
                <a:gd name="connsiteY4" fmla="*/ 2058 h 24175"/>
                <a:gd name="connsiteX5" fmla="*/ 1006 w 275910"/>
                <a:gd name="connsiteY5" fmla="*/ 2058 h 2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910" h="24175">
                  <a:moveTo>
                    <a:pt x="1006" y="2058"/>
                  </a:moveTo>
                  <a:cubicBezTo>
                    <a:pt x="16157" y="5623"/>
                    <a:pt x="251441" y="20773"/>
                    <a:pt x="273722" y="23447"/>
                  </a:cubicBezTo>
                  <a:cubicBezTo>
                    <a:pt x="296003" y="26121"/>
                    <a:pt x="140929" y="20774"/>
                    <a:pt x="134690" y="18100"/>
                  </a:cubicBezTo>
                  <a:cubicBezTo>
                    <a:pt x="128451" y="15426"/>
                    <a:pt x="228269" y="10079"/>
                    <a:pt x="236290" y="7405"/>
                  </a:cubicBezTo>
                  <a:cubicBezTo>
                    <a:pt x="244311" y="4731"/>
                    <a:pt x="219356" y="3840"/>
                    <a:pt x="182816" y="2058"/>
                  </a:cubicBezTo>
                  <a:cubicBezTo>
                    <a:pt x="146276" y="276"/>
                    <a:pt x="-14145" y="-1507"/>
                    <a:pt x="1006" y="20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5" name="フリーフォーム 2234">
              <a:extLst>
                <a:ext uri="{FF2B5EF4-FFF2-40B4-BE49-F238E27FC236}">
                  <a16:creationId xmlns:a16="http://schemas.microsoft.com/office/drawing/2014/main" id="{4C76DD0A-DFC2-211F-357B-7A6414B3B1D8}"/>
                </a:ext>
              </a:extLst>
            </p:cNvPr>
            <p:cNvSpPr/>
            <p:nvPr/>
          </p:nvSpPr>
          <p:spPr>
            <a:xfrm>
              <a:off x="7060903" y="11159536"/>
              <a:ext cx="115344" cy="814705"/>
            </a:xfrm>
            <a:custGeom>
              <a:avLst/>
              <a:gdLst>
                <a:gd name="connsiteX0" fmla="*/ 115265 w 115344"/>
                <a:gd name="connsiteY0" fmla="*/ 5769 h 814705"/>
                <a:gd name="connsiteX1" fmla="*/ 29708 w 115344"/>
                <a:gd name="connsiteY1" fmla="*/ 636759 h 814705"/>
                <a:gd name="connsiteX2" fmla="*/ 45750 w 115344"/>
                <a:gd name="connsiteY2" fmla="*/ 438906 h 814705"/>
                <a:gd name="connsiteX3" fmla="*/ 2971 w 115344"/>
                <a:gd name="connsiteY3" fmla="*/ 797180 h 814705"/>
                <a:gd name="connsiteX4" fmla="*/ 8318 w 115344"/>
                <a:gd name="connsiteY4" fmla="*/ 700927 h 814705"/>
                <a:gd name="connsiteX5" fmla="*/ 45750 w 115344"/>
                <a:gd name="connsiteY5" fmla="*/ 198275 h 814705"/>
                <a:gd name="connsiteX6" fmla="*/ 45750 w 115344"/>
                <a:gd name="connsiteY6" fmla="*/ 315917 h 814705"/>
                <a:gd name="connsiteX7" fmla="*/ 115265 w 115344"/>
                <a:gd name="connsiteY7" fmla="*/ 5769 h 81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344" h="814705">
                  <a:moveTo>
                    <a:pt x="115265" y="5769"/>
                  </a:moveTo>
                  <a:cubicBezTo>
                    <a:pt x="112591" y="59243"/>
                    <a:pt x="41294" y="564570"/>
                    <a:pt x="29708" y="636759"/>
                  </a:cubicBezTo>
                  <a:cubicBezTo>
                    <a:pt x="18122" y="708948"/>
                    <a:pt x="50206" y="412169"/>
                    <a:pt x="45750" y="438906"/>
                  </a:cubicBezTo>
                  <a:cubicBezTo>
                    <a:pt x="41294" y="465643"/>
                    <a:pt x="9210" y="753510"/>
                    <a:pt x="2971" y="797180"/>
                  </a:cubicBezTo>
                  <a:cubicBezTo>
                    <a:pt x="-3268" y="840850"/>
                    <a:pt x="1188" y="800745"/>
                    <a:pt x="8318" y="700927"/>
                  </a:cubicBezTo>
                  <a:cubicBezTo>
                    <a:pt x="15448" y="601109"/>
                    <a:pt x="39511" y="262443"/>
                    <a:pt x="45750" y="198275"/>
                  </a:cubicBezTo>
                  <a:cubicBezTo>
                    <a:pt x="51989" y="134107"/>
                    <a:pt x="39511" y="344436"/>
                    <a:pt x="45750" y="315917"/>
                  </a:cubicBezTo>
                  <a:cubicBezTo>
                    <a:pt x="51989" y="287398"/>
                    <a:pt x="117939" y="-47705"/>
                    <a:pt x="115265" y="57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6" name="フリーフォーム 2235">
              <a:extLst>
                <a:ext uri="{FF2B5EF4-FFF2-40B4-BE49-F238E27FC236}">
                  <a16:creationId xmlns:a16="http://schemas.microsoft.com/office/drawing/2014/main" id="{95422BBF-92BF-B181-FB25-A6187598535B}"/>
                </a:ext>
              </a:extLst>
            </p:cNvPr>
            <p:cNvSpPr/>
            <p:nvPr/>
          </p:nvSpPr>
          <p:spPr>
            <a:xfrm>
              <a:off x="6547869" y="11924632"/>
              <a:ext cx="524445" cy="38087"/>
            </a:xfrm>
            <a:custGeom>
              <a:avLst/>
              <a:gdLst>
                <a:gd name="connsiteX0" fmla="*/ 13352 w 524445"/>
                <a:gd name="connsiteY0" fmla="*/ 37431 h 38087"/>
                <a:gd name="connsiteX1" fmla="*/ 510657 w 524445"/>
                <a:gd name="connsiteY1" fmla="*/ 32084 h 38087"/>
                <a:gd name="connsiteX2" fmla="*/ 393015 w 524445"/>
                <a:gd name="connsiteY2" fmla="*/ 26736 h 38087"/>
                <a:gd name="connsiteX3" fmla="*/ 473226 w 524445"/>
                <a:gd name="connsiteY3" fmla="*/ 10694 h 38087"/>
                <a:gd name="connsiteX4" fmla="*/ 189815 w 524445"/>
                <a:gd name="connsiteY4" fmla="*/ 16042 h 38087"/>
                <a:gd name="connsiteX5" fmla="*/ 350236 w 524445"/>
                <a:gd name="connsiteY5" fmla="*/ 0 h 38087"/>
                <a:gd name="connsiteX6" fmla="*/ 157731 w 524445"/>
                <a:gd name="connsiteY6" fmla="*/ 16042 h 38087"/>
                <a:gd name="connsiteX7" fmla="*/ 13352 w 524445"/>
                <a:gd name="connsiteY7" fmla="*/ 37431 h 38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4445" h="38087">
                  <a:moveTo>
                    <a:pt x="13352" y="37431"/>
                  </a:moveTo>
                  <a:cubicBezTo>
                    <a:pt x="72173" y="40105"/>
                    <a:pt x="447380" y="33866"/>
                    <a:pt x="510657" y="32084"/>
                  </a:cubicBezTo>
                  <a:cubicBezTo>
                    <a:pt x="573934" y="30302"/>
                    <a:pt x="399254" y="30301"/>
                    <a:pt x="393015" y="26736"/>
                  </a:cubicBezTo>
                  <a:cubicBezTo>
                    <a:pt x="386777" y="23171"/>
                    <a:pt x="507093" y="12476"/>
                    <a:pt x="473226" y="10694"/>
                  </a:cubicBezTo>
                  <a:cubicBezTo>
                    <a:pt x="439359" y="8912"/>
                    <a:pt x="210313" y="17824"/>
                    <a:pt x="189815" y="16042"/>
                  </a:cubicBezTo>
                  <a:cubicBezTo>
                    <a:pt x="169317" y="14260"/>
                    <a:pt x="355583" y="0"/>
                    <a:pt x="350236" y="0"/>
                  </a:cubicBezTo>
                  <a:cubicBezTo>
                    <a:pt x="344889" y="0"/>
                    <a:pt x="209422" y="13368"/>
                    <a:pt x="157731" y="16042"/>
                  </a:cubicBezTo>
                  <a:cubicBezTo>
                    <a:pt x="106040" y="18716"/>
                    <a:pt x="-45469" y="34757"/>
                    <a:pt x="13352" y="374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7" name="フリーフォーム 2236">
              <a:extLst>
                <a:ext uri="{FF2B5EF4-FFF2-40B4-BE49-F238E27FC236}">
                  <a16:creationId xmlns:a16="http://schemas.microsoft.com/office/drawing/2014/main" id="{88B33A16-7418-2657-B1E1-E168089BCF13}"/>
                </a:ext>
              </a:extLst>
            </p:cNvPr>
            <p:cNvSpPr/>
            <p:nvPr/>
          </p:nvSpPr>
          <p:spPr>
            <a:xfrm>
              <a:off x="7368592" y="11174298"/>
              <a:ext cx="110600" cy="782016"/>
            </a:xfrm>
            <a:custGeom>
              <a:avLst/>
              <a:gdLst>
                <a:gd name="connsiteX0" fmla="*/ 82 w 110600"/>
                <a:gd name="connsiteY0" fmla="*/ 1702 h 782016"/>
                <a:gd name="connsiteX1" fmla="*/ 69597 w 110600"/>
                <a:gd name="connsiteY1" fmla="*/ 493660 h 782016"/>
                <a:gd name="connsiteX2" fmla="*/ 53555 w 110600"/>
                <a:gd name="connsiteY2" fmla="*/ 408102 h 782016"/>
                <a:gd name="connsiteX3" fmla="*/ 107029 w 110600"/>
                <a:gd name="connsiteY3" fmla="*/ 771723 h 782016"/>
                <a:gd name="connsiteX4" fmla="*/ 101682 w 110600"/>
                <a:gd name="connsiteY4" fmla="*/ 643386 h 782016"/>
                <a:gd name="connsiteX5" fmla="*/ 69597 w 110600"/>
                <a:gd name="connsiteY5" fmla="*/ 242334 h 782016"/>
                <a:gd name="connsiteX6" fmla="*/ 85640 w 110600"/>
                <a:gd name="connsiteY6" fmla="*/ 327891 h 782016"/>
                <a:gd name="connsiteX7" fmla="*/ 82 w 110600"/>
                <a:gd name="connsiteY7" fmla="*/ 1702 h 78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600" h="782016">
                  <a:moveTo>
                    <a:pt x="82" y="1702"/>
                  </a:moveTo>
                  <a:cubicBezTo>
                    <a:pt x="-2592" y="29330"/>
                    <a:pt x="60685" y="425927"/>
                    <a:pt x="69597" y="493660"/>
                  </a:cubicBezTo>
                  <a:cubicBezTo>
                    <a:pt x="78509" y="561393"/>
                    <a:pt x="47316" y="361758"/>
                    <a:pt x="53555" y="408102"/>
                  </a:cubicBezTo>
                  <a:cubicBezTo>
                    <a:pt x="59794" y="454446"/>
                    <a:pt x="99008" y="732509"/>
                    <a:pt x="107029" y="771723"/>
                  </a:cubicBezTo>
                  <a:cubicBezTo>
                    <a:pt x="115050" y="810937"/>
                    <a:pt x="107921" y="731617"/>
                    <a:pt x="101682" y="643386"/>
                  </a:cubicBezTo>
                  <a:cubicBezTo>
                    <a:pt x="95443" y="555155"/>
                    <a:pt x="72271" y="294917"/>
                    <a:pt x="69597" y="242334"/>
                  </a:cubicBezTo>
                  <a:cubicBezTo>
                    <a:pt x="66923" y="189752"/>
                    <a:pt x="96335" y="364432"/>
                    <a:pt x="85640" y="327891"/>
                  </a:cubicBezTo>
                  <a:cubicBezTo>
                    <a:pt x="74945" y="291351"/>
                    <a:pt x="2756" y="-25926"/>
                    <a:pt x="82" y="1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8" name="フリーフォーム 2237">
              <a:extLst>
                <a:ext uri="{FF2B5EF4-FFF2-40B4-BE49-F238E27FC236}">
                  <a16:creationId xmlns:a16="http://schemas.microsoft.com/office/drawing/2014/main" id="{6B4E7CE4-0CA7-C1FA-4DB1-AE33EC51F387}"/>
                </a:ext>
              </a:extLst>
            </p:cNvPr>
            <p:cNvSpPr/>
            <p:nvPr/>
          </p:nvSpPr>
          <p:spPr>
            <a:xfrm>
              <a:off x="7441647" y="11922580"/>
              <a:ext cx="609709" cy="46144"/>
            </a:xfrm>
            <a:custGeom>
              <a:avLst/>
              <a:gdLst>
                <a:gd name="connsiteX0" fmla="*/ 1890 w 609709"/>
                <a:gd name="connsiteY0" fmla="*/ 34136 h 46144"/>
                <a:gd name="connsiteX1" fmla="*/ 600795 w 609709"/>
                <a:gd name="connsiteY1" fmla="*/ 44831 h 46144"/>
                <a:gd name="connsiteX2" fmla="*/ 370858 w 609709"/>
                <a:gd name="connsiteY2" fmla="*/ 2052 h 46144"/>
                <a:gd name="connsiteX3" fmla="*/ 509890 w 609709"/>
                <a:gd name="connsiteY3" fmla="*/ 7399 h 46144"/>
                <a:gd name="connsiteX4" fmla="*/ 183700 w 609709"/>
                <a:gd name="connsiteY4" fmla="*/ 12746 h 46144"/>
                <a:gd name="connsiteX5" fmla="*/ 402942 w 609709"/>
                <a:gd name="connsiteY5" fmla="*/ 23441 h 46144"/>
                <a:gd name="connsiteX6" fmla="*/ 1890 w 609709"/>
                <a:gd name="connsiteY6" fmla="*/ 34136 h 4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709" h="46144">
                  <a:moveTo>
                    <a:pt x="1890" y="34136"/>
                  </a:moveTo>
                  <a:cubicBezTo>
                    <a:pt x="34865" y="37701"/>
                    <a:pt x="539300" y="50178"/>
                    <a:pt x="600795" y="44831"/>
                  </a:cubicBezTo>
                  <a:cubicBezTo>
                    <a:pt x="662290" y="39484"/>
                    <a:pt x="386009" y="8291"/>
                    <a:pt x="370858" y="2052"/>
                  </a:cubicBezTo>
                  <a:cubicBezTo>
                    <a:pt x="355707" y="-4187"/>
                    <a:pt x="541083" y="5617"/>
                    <a:pt x="509890" y="7399"/>
                  </a:cubicBezTo>
                  <a:cubicBezTo>
                    <a:pt x="478697" y="9181"/>
                    <a:pt x="201525" y="10072"/>
                    <a:pt x="183700" y="12746"/>
                  </a:cubicBezTo>
                  <a:cubicBezTo>
                    <a:pt x="165875" y="15420"/>
                    <a:pt x="427896" y="21659"/>
                    <a:pt x="402942" y="23441"/>
                  </a:cubicBezTo>
                  <a:cubicBezTo>
                    <a:pt x="377988" y="25223"/>
                    <a:pt x="-31085" y="30571"/>
                    <a:pt x="1890" y="341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86822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mazon.co.jp: ＡＫＩＲＡを観る | Prime Video" hidden="1">
            <a:extLst>
              <a:ext uri="{FF2B5EF4-FFF2-40B4-BE49-F238E27FC236}">
                <a16:creationId xmlns:a16="http://schemas.microsoft.com/office/drawing/2014/main" id="{131EF2D5-596E-A70A-3791-BD448F81EF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601200" cy="1280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13" name="グループ化 1612">
            <a:extLst>
              <a:ext uri="{FF2B5EF4-FFF2-40B4-BE49-F238E27FC236}">
                <a16:creationId xmlns:a16="http://schemas.microsoft.com/office/drawing/2014/main" id="{2D66996D-55EF-E603-DE36-E02FDC303F93}"/>
              </a:ext>
            </a:extLst>
          </p:cNvPr>
          <p:cNvGrpSpPr/>
          <p:nvPr/>
        </p:nvGrpSpPr>
        <p:grpSpPr>
          <a:xfrm>
            <a:off x="-33476" y="-73985"/>
            <a:ext cx="8987424" cy="12876809"/>
            <a:chOff x="-33476" y="-73985"/>
            <a:chExt cx="8987424" cy="12876809"/>
          </a:xfrm>
          <a:solidFill>
            <a:schemeClr val="bg1">
              <a:lumMod val="50000"/>
            </a:schemeClr>
          </a:solidFill>
        </p:grpSpPr>
        <p:sp>
          <p:nvSpPr>
            <p:cNvPr id="1373" name="フリーフォーム 1372">
              <a:extLst>
                <a:ext uri="{FF2B5EF4-FFF2-40B4-BE49-F238E27FC236}">
                  <a16:creationId xmlns:a16="http://schemas.microsoft.com/office/drawing/2014/main" id="{D9FDBC3E-D2C4-19AA-EA69-CE68BB261F46}"/>
                </a:ext>
              </a:extLst>
            </p:cNvPr>
            <p:cNvSpPr/>
            <p:nvPr/>
          </p:nvSpPr>
          <p:spPr>
            <a:xfrm>
              <a:off x="4613258" y="-26867"/>
              <a:ext cx="41400" cy="1761080"/>
            </a:xfrm>
            <a:custGeom>
              <a:avLst/>
              <a:gdLst>
                <a:gd name="connsiteX0" fmla="*/ 71 w 41400"/>
                <a:gd name="connsiteY0" fmla="*/ 6203 h 1761080"/>
                <a:gd name="connsiteX1" fmla="*/ 31067 w 41400"/>
                <a:gd name="connsiteY1" fmla="*/ 481484 h 1761080"/>
                <a:gd name="connsiteX2" fmla="*/ 15569 w 41400"/>
                <a:gd name="connsiteY2" fmla="*/ 424657 h 1761080"/>
                <a:gd name="connsiteX3" fmla="*/ 10403 w 41400"/>
                <a:gd name="connsiteY3" fmla="*/ 1013592 h 1761080"/>
                <a:gd name="connsiteX4" fmla="*/ 10403 w 41400"/>
                <a:gd name="connsiteY4" fmla="*/ 920603 h 1761080"/>
                <a:gd name="connsiteX5" fmla="*/ 15569 w 41400"/>
                <a:gd name="connsiteY5" fmla="*/ 1468209 h 1761080"/>
                <a:gd name="connsiteX6" fmla="*/ 20735 w 41400"/>
                <a:gd name="connsiteY6" fmla="*/ 1380386 h 1761080"/>
                <a:gd name="connsiteX7" fmla="*/ 10403 w 41400"/>
                <a:gd name="connsiteY7" fmla="*/ 1742013 h 1761080"/>
                <a:gd name="connsiteX8" fmla="*/ 36234 w 41400"/>
                <a:gd name="connsiteY8" fmla="*/ 698460 h 1761080"/>
                <a:gd name="connsiteX9" fmla="*/ 25901 w 41400"/>
                <a:gd name="connsiteY9" fmla="*/ 739789 h 1761080"/>
                <a:gd name="connsiteX10" fmla="*/ 41400 w 41400"/>
                <a:gd name="connsiteY10" fmla="*/ 243843 h 1761080"/>
                <a:gd name="connsiteX11" fmla="*/ 71 w 41400"/>
                <a:gd name="connsiteY11" fmla="*/ 6203 h 176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400" h="1761080">
                  <a:moveTo>
                    <a:pt x="71" y="6203"/>
                  </a:moveTo>
                  <a:cubicBezTo>
                    <a:pt x="-1651" y="45810"/>
                    <a:pt x="28484" y="411742"/>
                    <a:pt x="31067" y="481484"/>
                  </a:cubicBezTo>
                  <a:cubicBezTo>
                    <a:pt x="33650" y="551226"/>
                    <a:pt x="19013" y="335972"/>
                    <a:pt x="15569" y="424657"/>
                  </a:cubicBezTo>
                  <a:cubicBezTo>
                    <a:pt x="12125" y="513342"/>
                    <a:pt x="11264" y="930934"/>
                    <a:pt x="10403" y="1013592"/>
                  </a:cubicBezTo>
                  <a:cubicBezTo>
                    <a:pt x="9542" y="1096250"/>
                    <a:pt x="9542" y="844834"/>
                    <a:pt x="10403" y="920603"/>
                  </a:cubicBezTo>
                  <a:cubicBezTo>
                    <a:pt x="11264" y="996372"/>
                    <a:pt x="13847" y="1391579"/>
                    <a:pt x="15569" y="1468209"/>
                  </a:cubicBezTo>
                  <a:cubicBezTo>
                    <a:pt x="17291" y="1544839"/>
                    <a:pt x="21596" y="1334752"/>
                    <a:pt x="20735" y="1380386"/>
                  </a:cubicBezTo>
                  <a:cubicBezTo>
                    <a:pt x="19874" y="1426020"/>
                    <a:pt x="7820" y="1855667"/>
                    <a:pt x="10403" y="1742013"/>
                  </a:cubicBezTo>
                  <a:cubicBezTo>
                    <a:pt x="12986" y="1628359"/>
                    <a:pt x="33651" y="865497"/>
                    <a:pt x="36234" y="698460"/>
                  </a:cubicBezTo>
                  <a:cubicBezTo>
                    <a:pt x="38817" y="531423"/>
                    <a:pt x="25040" y="815558"/>
                    <a:pt x="25901" y="739789"/>
                  </a:cubicBezTo>
                  <a:cubicBezTo>
                    <a:pt x="26762" y="664020"/>
                    <a:pt x="41400" y="362663"/>
                    <a:pt x="41400" y="243843"/>
                  </a:cubicBezTo>
                  <a:cubicBezTo>
                    <a:pt x="41400" y="125023"/>
                    <a:pt x="1793" y="-33404"/>
                    <a:pt x="71" y="6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 1483">
              <a:extLst>
                <a:ext uri="{FF2B5EF4-FFF2-40B4-BE49-F238E27FC236}">
                  <a16:creationId xmlns:a16="http://schemas.microsoft.com/office/drawing/2014/main" id="{6EDB8DCD-53B7-BE3F-0856-68D6C54770C8}"/>
                </a:ext>
              </a:extLst>
            </p:cNvPr>
            <p:cNvSpPr/>
            <p:nvPr/>
          </p:nvSpPr>
          <p:spPr>
            <a:xfrm>
              <a:off x="4616224" y="1054656"/>
              <a:ext cx="33605" cy="660818"/>
            </a:xfrm>
            <a:custGeom>
              <a:avLst/>
              <a:gdLst>
                <a:gd name="connsiteX0" fmla="*/ 33268 w 33605"/>
                <a:gd name="connsiteY0" fmla="*/ 4395 h 660818"/>
                <a:gd name="connsiteX1" fmla="*/ 17769 w 33605"/>
                <a:gd name="connsiteY1" fmla="*/ 655324 h 660818"/>
                <a:gd name="connsiteX2" fmla="*/ 2271 w 33605"/>
                <a:gd name="connsiteY2" fmla="*/ 319527 h 660818"/>
                <a:gd name="connsiteX3" fmla="*/ 2271 w 33605"/>
                <a:gd name="connsiteY3" fmla="*/ 366022 h 660818"/>
                <a:gd name="connsiteX4" fmla="*/ 33268 w 33605"/>
                <a:gd name="connsiteY4" fmla="*/ 4395 h 66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05" h="660818">
                  <a:moveTo>
                    <a:pt x="33268" y="4395"/>
                  </a:moveTo>
                  <a:cubicBezTo>
                    <a:pt x="35851" y="52612"/>
                    <a:pt x="22935" y="602802"/>
                    <a:pt x="17769" y="655324"/>
                  </a:cubicBezTo>
                  <a:cubicBezTo>
                    <a:pt x="12603" y="707846"/>
                    <a:pt x="4854" y="367744"/>
                    <a:pt x="2271" y="319527"/>
                  </a:cubicBezTo>
                  <a:cubicBezTo>
                    <a:pt x="-312" y="271310"/>
                    <a:pt x="-1173" y="412517"/>
                    <a:pt x="2271" y="366022"/>
                  </a:cubicBezTo>
                  <a:cubicBezTo>
                    <a:pt x="5715" y="319527"/>
                    <a:pt x="30685" y="-43822"/>
                    <a:pt x="33268" y="43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 1536">
              <a:extLst>
                <a:ext uri="{FF2B5EF4-FFF2-40B4-BE49-F238E27FC236}">
                  <a16:creationId xmlns:a16="http://schemas.microsoft.com/office/drawing/2014/main" id="{BAFC44C4-56FB-F051-EF28-844942938B9B}"/>
                </a:ext>
              </a:extLst>
            </p:cNvPr>
            <p:cNvSpPr/>
            <p:nvPr/>
          </p:nvSpPr>
          <p:spPr>
            <a:xfrm>
              <a:off x="4906803" y="-73985"/>
              <a:ext cx="37445" cy="1982784"/>
            </a:xfrm>
            <a:custGeom>
              <a:avLst/>
              <a:gdLst>
                <a:gd name="connsiteX0" fmla="*/ 37156 w 37445"/>
                <a:gd name="connsiteY0" fmla="*/ 22324 h 1982784"/>
                <a:gd name="connsiteX1" fmla="*/ 21658 w 37445"/>
                <a:gd name="connsiteY1" fmla="*/ 885063 h 1982784"/>
                <a:gd name="connsiteX2" fmla="*/ 21658 w 37445"/>
                <a:gd name="connsiteY2" fmla="*/ 616426 h 1982784"/>
                <a:gd name="connsiteX3" fmla="*/ 21658 w 37445"/>
                <a:gd name="connsiteY3" fmla="*/ 1246690 h 1982784"/>
                <a:gd name="connsiteX4" fmla="*/ 26824 w 37445"/>
                <a:gd name="connsiteY4" fmla="*/ 1923449 h 1982784"/>
                <a:gd name="connsiteX5" fmla="*/ 26824 w 37445"/>
                <a:gd name="connsiteY5" fmla="*/ 1933782 h 1982784"/>
                <a:gd name="connsiteX6" fmla="*/ 11326 w 37445"/>
                <a:gd name="connsiteY6" fmla="*/ 1794297 h 1982784"/>
                <a:gd name="connsiteX7" fmla="*/ 994 w 37445"/>
                <a:gd name="connsiteY7" fmla="*/ 931558 h 1982784"/>
                <a:gd name="connsiteX8" fmla="*/ 994 w 37445"/>
                <a:gd name="connsiteY8" fmla="*/ 1014216 h 1982784"/>
                <a:gd name="connsiteX9" fmla="*/ 6160 w 37445"/>
                <a:gd name="connsiteY9" fmla="*/ 316792 h 1982784"/>
                <a:gd name="connsiteX10" fmla="*/ 37156 w 37445"/>
                <a:gd name="connsiteY10" fmla="*/ 22324 h 198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445" h="1982784">
                  <a:moveTo>
                    <a:pt x="37156" y="22324"/>
                  </a:moveTo>
                  <a:cubicBezTo>
                    <a:pt x="39739" y="117036"/>
                    <a:pt x="24241" y="786046"/>
                    <a:pt x="21658" y="885063"/>
                  </a:cubicBezTo>
                  <a:cubicBezTo>
                    <a:pt x="19075" y="984080"/>
                    <a:pt x="21658" y="616426"/>
                    <a:pt x="21658" y="616426"/>
                  </a:cubicBezTo>
                  <a:cubicBezTo>
                    <a:pt x="21658" y="676697"/>
                    <a:pt x="20797" y="1028853"/>
                    <a:pt x="21658" y="1246690"/>
                  </a:cubicBezTo>
                  <a:cubicBezTo>
                    <a:pt x="22519" y="1464527"/>
                    <a:pt x="26824" y="1923449"/>
                    <a:pt x="26824" y="1923449"/>
                  </a:cubicBezTo>
                  <a:cubicBezTo>
                    <a:pt x="27685" y="2037964"/>
                    <a:pt x="29407" y="1955307"/>
                    <a:pt x="26824" y="1933782"/>
                  </a:cubicBezTo>
                  <a:cubicBezTo>
                    <a:pt x="24241" y="1912257"/>
                    <a:pt x="15631" y="1961334"/>
                    <a:pt x="11326" y="1794297"/>
                  </a:cubicBezTo>
                  <a:cubicBezTo>
                    <a:pt x="7021" y="1627260"/>
                    <a:pt x="2716" y="1061571"/>
                    <a:pt x="994" y="931558"/>
                  </a:cubicBezTo>
                  <a:cubicBezTo>
                    <a:pt x="-728" y="801545"/>
                    <a:pt x="133" y="1116677"/>
                    <a:pt x="994" y="1014216"/>
                  </a:cubicBezTo>
                  <a:cubicBezTo>
                    <a:pt x="1855" y="911755"/>
                    <a:pt x="2716" y="478663"/>
                    <a:pt x="6160" y="316792"/>
                  </a:cubicBezTo>
                  <a:cubicBezTo>
                    <a:pt x="9604" y="154921"/>
                    <a:pt x="34573" y="-72388"/>
                    <a:pt x="37156" y="22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 1539">
              <a:extLst>
                <a:ext uri="{FF2B5EF4-FFF2-40B4-BE49-F238E27FC236}">
                  <a16:creationId xmlns:a16="http://schemas.microsoft.com/office/drawing/2014/main" id="{CEB91E5D-ED4D-7815-4AAD-3D57B4E621A9}"/>
                </a:ext>
              </a:extLst>
            </p:cNvPr>
            <p:cNvSpPr/>
            <p:nvPr/>
          </p:nvSpPr>
          <p:spPr>
            <a:xfrm>
              <a:off x="4627791" y="3409627"/>
              <a:ext cx="28780" cy="483644"/>
            </a:xfrm>
            <a:custGeom>
              <a:avLst/>
              <a:gdLst>
                <a:gd name="connsiteX0" fmla="*/ 16534 w 28780"/>
                <a:gd name="connsiteY0" fmla="*/ 0 h 483644"/>
                <a:gd name="connsiteX1" fmla="*/ 6202 w 28780"/>
                <a:gd name="connsiteY1" fmla="*/ 315132 h 483644"/>
                <a:gd name="connsiteX2" fmla="*/ 1036 w 28780"/>
                <a:gd name="connsiteY2" fmla="*/ 480448 h 483644"/>
                <a:gd name="connsiteX3" fmla="*/ 26867 w 28780"/>
                <a:gd name="connsiteY3" fmla="*/ 175648 h 483644"/>
                <a:gd name="connsiteX4" fmla="*/ 26867 w 28780"/>
                <a:gd name="connsiteY4" fmla="*/ 294468 h 483644"/>
                <a:gd name="connsiteX5" fmla="*/ 16534 w 28780"/>
                <a:gd name="connsiteY5" fmla="*/ 0 h 48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80" h="483644">
                  <a:moveTo>
                    <a:pt x="16534" y="0"/>
                  </a:moveTo>
                  <a:cubicBezTo>
                    <a:pt x="12659" y="117528"/>
                    <a:pt x="8785" y="235057"/>
                    <a:pt x="6202" y="315132"/>
                  </a:cubicBezTo>
                  <a:cubicBezTo>
                    <a:pt x="3619" y="395207"/>
                    <a:pt x="-2408" y="503695"/>
                    <a:pt x="1036" y="480448"/>
                  </a:cubicBezTo>
                  <a:cubicBezTo>
                    <a:pt x="4480" y="457201"/>
                    <a:pt x="22562" y="206645"/>
                    <a:pt x="26867" y="175648"/>
                  </a:cubicBezTo>
                  <a:cubicBezTo>
                    <a:pt x="31172" y="144651"/>
                    <a:pt x="26867" y="294468"/>
                    <a:pt x="26867" y="294468"/>
                  </a:cubicBezTo>
                  <a:lnTo>
                    <a:pt x="1653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 1540">
              <a:extLst>
                <a:ext uri="{FF2B5EF4-FFF2-40B4-BE49-F238E27FC236}">
                  <a16:creationId xmlns:a16="http://schemas.microsoft.com/office/drawing/2014/main" id="{F810C763-859A-23BB-B93C-C5B07FF00B09}"/>
                </a:ext>
              </a:extLst>
            </p:cNvPr>
            <p:cNvSpPr/>
            <p:nvPr/>
          </p:nvSpPr>
          <p:spPr>
            <a:xfrm>
              <a:off x="4897007" y="3461046"/>
              <a:ext cx="31454" cy="436725"/>
            </a:xfrm>
            <a:custGeom>
              <a:avLst/>
              <a:gdLst>
                <a:gd name="connsiteX0" fmla="*/ 21122 w 31454"/>
                <a:gd name="connsiteY0" fmla="*/ 242 h 436725"/>
                <a:gd name="connsiteX1" fmla="*/ 31454 w 31454"/>
                <a:gd name="connsiteY1" fmla="*/ 289544 h 436725"/>
                <a:gd name="connsiteX2" fmla="*/ 21122 w 31454"/>
                <a:gd name="connsiteY2" fmla="*/ 434195 h 436725"/>
                <a:gd name="connsiteX3" fmla="*/ 5624 w 31454"/>
                <a:gd name="connsiteY3" fmla="*/ 175890 h 436725"/>
                <a:gd name="connsiteX4" fmla="*/ 457 w 31454"/>
                <a:gd name="connsiteY4" fmla="*/ 237883 h 436725"/>
                <a:gd name="connsiteX5" fmla="*/ 21122 w 31454"/>
                <a:gd name="connsiteY5" fmla="*/ 242 h 43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54" h="436725">
                  <a:moveTo>
                    <a:pt x="21122" y="242"/>
                  </a:moveTo>
                  <a:cubicBezTo>
                    <a:pt x="26288" y="8852"/>
                    <a:pt x="31454" y="217219"/>
                    <a:pt x="31454" y="289544"/>
                  </a:cubicBezTo>
                  <a:cubicBezTo>
                    <a:pt x="31454" y="361869"/>
                    <a:pt x="25427" y="453137"/>
                    <a:pt x="21122" y="434195"/>
                  </a:cubicBezTo>
                  <a:cubicBezTo>
                    <a:pt x="16817" y="415253"/>
                    <a:pt x="9068" y="208609"/>
                    <a:pt x="5624" y="175890"/>
                  </a:cubicBezTo>
                  <a:cubicBezTo>
                    <a:pt x="2180" y="143171"/>
                    <a:pt x="-1265" y="261130"/>
                    <a:pt x="457" y="237883"/>
                  </a:cubicBezTo>
                  <a:cubicBezTo>
                    <a:pt x="2179" y="214636"/>
                    <a:pt x="15956" y="-8368"/>
                    <a:pt x="21122" y="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 1541">
              <a:extLst>
                <a:ext uri="{FF2B5EF4-FFF2-40B4-BE49-F238E27FC236}">
                  <a16:creationId xmlns:a16="http://schemas.microsoft.com/office/drawing/2014/main" id="{6386F697-DB47-84B3-41E2-85C5E01CEC94}"/>
                </a:ext>
              </a:extLst>
            </p:cNvPr>
            <p:cNvSpPr/>
            <p:nvPr/>
          </p:nvSpPr>
          <p:spPr>
            <a:xfrm>
              <a:off x="4621884" y="6782052"/>
              <a:ext cx="53634" cy="2291291"/>
            </a:xfrm>
            <a:custGeom>
              <a:avLst/>
              <a:gdLst>
                <a:gd name="connsiteX0" fmla="*/ 12109 w 53634"/>
                <a:gd name="connsiteY0" fmla="*/ 32036 h 2291291"/>
                <a:gd name="connsiteX1" fmla="*/ 43106 w 53634"/>
                <a:gd name="connsiteY1" fmla="*/ 1463046 h 2291291"/>
                <a:gd name="connsiteX2" fmla="*/ 27608 w 53634"/>
                <a:gd name="connsiteY2" fmla="*/ 1111751 h 2291291"/>
                <a:gd name="connsiteX3" fmla="*/ 22441 w 53634"/>
                <a:gd name="connsiteY3" fmla="*/ 1664524 h 2291291"/>
                <a:gd name="connsiteX4" fmla="*/ 1777 w 53634"/>
                <a:gd name="connsiteY4" fmla="*/ 2284456 h 2291291"/>
                <a:gd name="connsiteX5" fmla="*/ 6943 w 53634"/>
                <a:gd name="connsiteY5" fmla="*/ 1240904 h 2291291"/>
                <a:gd name="connsiteX6" fmla="*/ 53438 w 53634"/>
                <a:gd name="connsiteY6" fmla="*/ 527982 h 2291291"/>
                <a:gd name="connsiteX7" fmla="*/ 12109 w 53634"/>
                <a:gd name="connsiteY7" fmla="*/ 32036 h 229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634" h="2291291">
                  <a:moveTo>
                    <a:pt x="12109" y="32036"/>
                  </a:moveTo>
                  <a:cubicBezTo>
                    <a:pt x="10387" y="187880"/>
                    <a:pt x="40523" y="1283094"/>
                    <a:pt x="43106" y="1463046"/>
                  </a:cubicBezTo>
                  <a:cubicBezTo>
                    <a:pt x="45689" y="1642998"/>
                    <a:pt x="31052" y="1078171"/>
                    <a:pt x="27608" y="1111751"/>
                  </a:cubicBezTo>
                  <a:cubicBezTo>
                    <a:pt x="24164" y="1145331"/>
                    <a:pt x="26746" y="1469073"/>
                    <a:pt x="22441" y="1664524"/>
                  </a:cubicBezTo>
                  <a:cubicBezTo>
                    <a:pt x="18136" y="1859975"/>
                    <a:pt x="4360" y="2355059"/>
                    <a:pt x="1777" y="2284456"/>
                  </a:cubicBezTo>
                  <a:cubicBezTo>
                    <a:pt x="-806" y="2213853"/>
                    <a:pt x="-1667" y="1533649"/>
                    <a:pt x="6943" y="1240904"/>
                  </a:cubicBezTo>
                  <a:cubicBezTo>
                    <a:pt x="15553" y="948159"/>
                    <a:pt x="49994" y="726877"/>
                    <a:pt x="53438" y="527982"/>
                  </a:cubicBezTo>
                  <a:cubicBezTo>
                    <a:pt x="56882" y="329087"/>
                    <a:pt x="13831" y="-123808"/>
                    <a:pt x="12109" y="320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 1542">
              <a:extLst>
                <a:ext uri="{FF2B5EF4-FFF2-40B4-BE49-F238E27FC236}">
                  <a16:creationId xmlns:a16="http://schemas.microsoft.com/office/drawing/2014/main" id="{12997320-7AC7-637F-BA82-AAAD9228138A}"/>
                </a:ext>
              </a:extLst>
            </p:cNvPr>
            <p:cNvSpPr/>
            <p:nvPr/>
          </p:nvSpPr>
          <p:spPr>
            <a:xfrm>
              <a:off x="4900894" y="7577354"/>
              <a:ext cx="41002" cy="1526758"/>
            </a:xfrm>
            <a:custGeom>
              <a:avLst/>
              <a:gdLst>
                <a:gd name="connsiteX0" fmla="*/ 27567 w 41002"/>
                <a:gd name="connsiteY0" fmla="*/ 32314 h 1526758"/>
                <a:gd name="connsiteX1" fmla="*/ 37899 w 41002"/>
                <a:gd name="connsiteY1" fmla="*/ 1230849 h 1526758"/>
                <a:gd name="connsiteX2" fmla="*/ 37899 w 41002"/>
                <a:gd name="connsiteY2" fmla="*/ 1494321 h 1526758"/>
                <a:gd name="connsiteX3" fmla="*/ 1737 w 41002"/>
                <a:gd name="connsiteY3" fmla="*/ 672910 h 1526758"/>
                <a:gd name="connsiteX4" fmla="*/ 6903 w 41002"/>
                <a:gd name="connsiteY4" fmla="*/ 771066 h 1526758"/>
                <a:gd name="connsiteX5" fmla="*/ 17235 w 41002"/>
                <a:gd name="connsiteY5" fmla="*/ 378443 h 1526758"/>
                <a:gd name="connsiteX6" fmla="*/ 27567 w 41002"/>
                <a:gd name="connsiteY6" fmla="*/ 32314 h 152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02" h="1526758">
                  <a:moveTo>
                    <a:pt x="27567" y="32314"/>
                  </a:moveTo>
                  <a:cubicBezTo>
                    <a:pt x="31011" y="174382"/>
                    <a:pt x="36177" y="987181"/>
                    <a:pt x="37899" y="1230849"/>
                  </a:cubicBezTo>
                  <a:cubicBezTo>
                    <a:pt x="39621" y="1474517"/>
                    <a:pt x="43926" y="1587311"/>
                    <a:pt x="37899" y="1494321"/>
                  </a:cubicBezTo>
                  <a:cubicBezTo>
                    <a:pt x="31872" y="1401331"/>
                    <a:pt x="6903" y="793452"/>
                    <a:pt x="1737" y="672910"/>
                  </a:cubicBezTo>
                  <a:cubicBezTo>
                    <a:pt x="-3429" y="552368"/>
                    <a:pt x="4320" y="820144"/>
                    <a:pt x="6903" y="771066"/>
                  </a:cubicBezTo>
                  <a:cubicBezTo>
                    <a:pt x="9486" y="721988"/>
                    <a:pt x="18096" y="501568"/>
                    <a:pt x="17235" y="378443"/>
                  </a:cubicBezTo>
                  <a:cubicBezTo>
                    <a:pt x="16374" y="255318"/>
                    <a:pt x="24123" y="-109754"/>
                    <a:pt x="27567" y="323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 1543">
              <a:extLst>
                <a:ext uri="{FF2B5EF4-FFF2-40B4-BE49-F238E27FC236}">
                  <a16:creationId xmlns:a16="http://schemas.microsoft.com/office/drawing/2014/main" id="{B6CCA6C3-73EB-6E02-3B8E-915075AA5061}"/>
                </a:ext>
              </a:extLst>
            </p:cNvPr>
            <p:cNvSpPr/>
            <p:nvPr/>
          </p:nvSpPr>
          <p:spPr>
            <a:xfrm>
              <a:off x="4616224" y="11958789"/>
              <a:ext cx="38829" cy="844035"/>
            </a:xfrm>
            <a:custGeom>
              <a:avLst/>
              <a:gdLst>
                <a:gd name="connsiteX0" fmla="*/ 22935 w 38829"/>
                <a:gd name="connsiteY0" fmla="*/ 5903 h 844035"/>
                <a:gd name="connsiteX1" fmla="*/ 38434 w 38829"/>
                <a:gd name="connsiteY1" fmla="*/ 625835 h 844035"/>
                <a:gd name="connsiteX2" fmla="*/ 33268 w 38829"/>
                <a:gd name="connsiteY2" fmla="*/ 842811 h 844035"/>
                <a:gd name="connsiteX3" fmla="*/ 22935 w 38829"/>
                <a:gd name="connsiteY3" fmla="*/ 548343 h 844035"/>
                <a:gd name="connsiteX4" fmla="*/ 2271 w 38829"/>
                <a:gd name="connsiteY4" fmla="*/ 171218 h 844035"/>
                <a:gd name="connsiteX5" fmla="*/ 2271 w 38829"/>
                <a:gd name="connsiteY5" fmla="*/ 305536 h 844035"/>
                <a:gd name="connsiteX6" fmla="*/ 22935 w 38829"/>
                <a:gd name="connsiteY6" fmla="*/ 5903 h 84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9" h="844035">
                  <a:moveTo>
                    <a:pt x="22935" y="5903"/>
                  </a:moveTo>
                  <a:cubicBezTo>
                    <a:pt x="28962" y="59286"/>
                    <a:pt x="36712" y="486350"/>
                    <a:pt x="38434" y="625835"/>
                  </a:cubicBezTo>
                  <a:cubicBezTo>
                    <a:pt x="40156" y="765320"/>
                    <a:pt x="35851" y="855726"/>
                    <a:pt x="33268" y="842811"/>
                  </a:cubicBezTo>
                  <a:cubicBezTo>
                    <a:pt x="30685" y="829896"/>
                    <a:pt x="28101" y="660275"/>
                    <a:pt x="22935" y="548343"/>
                  </a:cubicBezTo>
                  <a:cubicBezTo>
                    <a:pt x="17769" y="436411"/>
                    <a:pt x="5715" y="211686"/>
                    <a:pt x="2271" y="171218"/>
                  </a:cubicBezTo>
                  <a:cubicBezTo>
                    <a:pt x="-1173" y="130750"/>
                    <a:pt x="-312" y="333089"/>
                    <a:pt x="2271" y="305536"/>
                  </a:cubicBezTo>
                  <a:cubicBezTo>
                    <a:pt x="4854" y="277984"/>
                    <a:pt x="16908" y="-47480"/>
                    <a:pt x="22935" y="59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 1544">
              <a:extLst>
                <a:ext uri="{FF2B5EF4-FFF2-40B4-BE49-F238E27FC236}">
                  <a16:creationId xmlns:a16="http://schemas.microsoft.com/office/drawing/2014/main" id="{318BC02C-C140-4575-9783-DFD42EAE4489}"/>
                </a:ext>
              </a:extLst>
            </p:cNvPr>
            <p:cNvSpPr/>
            <p:nvPr/>
          </p:nvSpPr>
          <p:spPr>
            <a:xfrm>
              <a:off x="4907604" y="11946089"/>
              <a:ext cx="45724" cy="833520"/>
            </a:xfrm>
            <a:custGeom>
              <a:avLst/>
              <a:gdLst>
                <a:gd name="connsiteX0" fmla="*/ 41521 w 45724"/>
                <a:gd name="connsiteY0" fmla="*/ 8270 h 833520"/>
                <a:gd name="connsiteX1" fmla="*/ 10525 w 45724"/>
                <a:gd name="connsiteY1" fmla="*/ 457721 h 833520"/>
                <a:gd name="connsiteX2" fmla="*/ 26023 w 45724"/>
                <a:gd name="connsiteY2" fmla="*/ 359565 h 833520"/>
                <a:gd name="connsiteX3" fmla="*/ 41521 w 45724"/>
                <a:gd name="connsiteY3" fmla="*/ 617870 h 833520"/>
                <a:gd name="connsiteX4" fmla="*/ 26023 w 45724"/>
                <a:gd name="connsiteY4" fmla="*/ 829680 h 833520"/>
                <a:gd name="connsiteX5" fmla="*/ 26023 w 45724"/>
                <a:gd name="connsiteY5" fmla="*/ 431891 h 833520"/>
                <a:gd name="connsiteX6" fmla="*/ 193 w 45724"/>
                <a:gd name="connsiteY6" fmla="*/ 705694 h 833520"/>
                <a:gd name="connsiteX7" fmla="*/ 41521 w 45724"/>
                <a:gd name="connsiteY7" fmla="*/ 204582 h 833520"/>
                <a:gd name="connsiteX8" fmla="*/ 41521 w 45724"/>
                <a:gd name="connsiteY8" fmla="*/ 8270 h 83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24" h="833520">
                  <a:moveTo>
                    <a:pt x="41521" y="8270"/>
                  </a:moveTo>
                  <a:cubicBezTo>
                    <a:pt x="36355" y="50460"/>
                    <a:pt x="13108" y="399172"/>
                    <a:pt x="10525" y="457721"/>
                  </a:cubicBezTo>
                  <a:cubicBezTo>
                    <a:pt x="7942" y="516270"/>
                    <a:pt x="20857" y="332874"/>
                    <a:pt x="26023" y="359565"/>
                  </a:cubicBezTo>
                  <a:cubicBezTo>
                    <a:pt x="31189" y="386256"/>
                    <a:pt x="41521" y="539518"/>
                    <a:pt x="41521" y="617870"/>
                  </a:cubicBezTo>
                  <a:cubicBezTo>
                    <a:pt x="41521" y="696222"/>
                    <a:pt x="28606" y="860676"/>
                    <a:pt x="26023" y="829680"/>
                  </a:cubicBezTo>
                  <a:cubicBezTo>
                    <a:pt x="23440" y="798684"/>
                    <a:pt x="30328" y="452555"/>
                    <a:pt x="26023" y="431891"/>
                  </a:cubicBezTo>
                  <a:cubicBezTo>
                    <a:pt x="21718" y="411227"/>
                    <a:pt x="-2390" y="743579"/>
                    <a:pt x="193" y="705694"/>
                  </a:cubicBezTo>
                  <a:cubicBezTo>
                    <a:pt x="2776" y="667809"/>
                    <a:pt x="35494" y="315653"/>
                    <a:pt x="41521" y="204582"/>
                  </a:cubicBezTo>
                  <a:cubicBezTo>
                    <a:pt x="47548" y="93511"/>
                    <a:pt x="46687" y="-33920"/>
                    <a:pt x="41521" y="82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 1545">
              <a:extLst>
                <a:ext uri="{FF2B5EF4-FFF2-40B4-BE49-F238E27FC236}">
                  <a16:creationId xmlns:a16="http://schemas.microsoft.com/office/drawing/2014/main" id="{59B559B3-60CB-7C37-3FC8-C027624B27C7}"/>
                </a:ext>
              </a:extLst>
            </p:cNvPr>
            <p:cNvSpPr/>
            <p:nvPr/>
          </p:nvSpPr>
          <p:spPr>
            <a:xfrm>
              <a:off x="-33476" y="6711833"/>
              <a:ext cx="1652032" cy="1492529"/>
            </a:xfrm>
            <a:custGeom>
              <a:avLst/>
              <a:gdLst>
                <a:gd name="connsiteX0" fmla="*/ 33476 w 1652032"/>
                <a:gd name="connsiteY0" fmla="*/ 1466967 h 1492529"/>
                <a:gd name="connsiteX1" fmla="*/ 728801 w 1652032"/>
                <a:gd name="connsiteY1" fmla="*/ 828792 h 1492529"/>
                <a:gd name="connsiteX2" fmla="*/ 697051 w 1652032"/>
                <a:gd name="connsiteY2" fmla="*/ 851017 h 1492529"/>
                <a:gd name="connsiteX3" fmla="*/ 1138376 w 1652032"/>
                <a:gd name="connsiteY3" fmla="*/ 460492 h 1492529"/>
                <a:gd name="connsiteX4" fmla="*/ 1059001 w 1652032"/>
                <a:gd name="connsiteY4" fmla="*/ 523992 h 1492529"/>
                <a:gd name="connsiteX5" fmla="*/ 1535251 w 1652032"/>
                <a:gd name="connsiteY5" fmla="*/ 108067 h 1492529"/>
                <a:gd name="connsiteX6" fmla="*/ 1481276 w 1652032"/>
                <a:gd name="connsiteY6" fmla="*/ 142992 h 1492529"/>
                <a:gd name="connsiteX7" fmla="*/ 1646376 w 1652032"/>
                <a:gd name="connsiteY7" fmla="*/ 6467 h 1492529"/>
                <a:gd name="connsiteX8" fmla="*/ 1239976 w 1652032"/>
                <a:gd name="connsiteY8" fmla="*/ 384292 h 1492529"/>
                <a:gd name="connsiteX9" fmla="*/ 722451 w 1652032"/>
                <a:gd name="connsiteY9" fmla="*/ 847842 h 1492529"/>
                <a:gd name="connsiteX10" fmla="*/ 614501 w 1652032"/>
                <a:gd name="connsiteY10" fmla="*/ 914517 h 1492529"/>
                <a:gd name="connsiteX11" fmla="*/ 462101 w 1652032"/>
                <a:gd name="connsiteY11" fmla="*/ 1070092 h 1492529"/>
                <a:gd name="connsiteX12" fmla="*/ 144601 w 1652032"/>
                <a:gd name="connsiteY12" fmla="*/ 1336792 h 1492529"/>
                <a:gd name="connsiteX13" fmla="*/ 33476 w 1652032"/>
                <a:gd name="connsiteY13" fmla="*/ 1466967 h 149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2032" h="1492529">
                  <a:moveTo>
                    <a:pt x="33476" y="1466967"/>
                  </a:moveTo>
                  <a:cubicBezTo>
                    <a:pt x="130843" y="1382300"/>
                    <a:pt x="618205" y="931450"/>
                    <a:pt x="728801" y="828792"/>
                  </a:cubicBezTo>
                  <a:cubicBezTo>
                    <a:pt x="839397" y="726134"/>
                    <a:pt x="628788" y="912400"/>
                    <a:pt x="697051" y="851017"/>
                  </a:cubicBezTo>
                  <a:cubicBezTo>
                    <a:pt x="765314" y="789634"/>
                    <a:pt x="1078051" y="514996"/>
                    <a:pt x="1138376" y="460492"/>
                  </a:cubicBezTo>
                  <a:cubicBezTo>
                    <a:pt x="1198701" y="405988"/>
                    <a:pt x="992855" y="582729"/>
                    <a:pt x="1059001" y="523992"/>
                  </a:cubicBezTo>
                  <a:cubicBezTo>
                    <a:pt x="1125147" y="465254"/>
                    <a:pt x="1464872" y="171567"/>
                    <a:pt x="1535251" y="108067"/>
                  </a:cubicBezTo>
                  <a:cubicBezTo>
                    <a:pt x="1605630" y="44567"/>
                    <a:pt x="1462755" y="159925"/>
                    <a:pt x="1481276" y="142992"/>
                  </a:cubicBezTo>
                  <a:cubicBezTo>
                    <a:pt x="1499797" y="126059"/>
                    <a:pt x="1686593" y="-33750"/>
                    <a:pt x="1646376" y="6467"/>
                  </a:cubicBezTo>
                  <a:cubicBezTo>
                    <a:pt x="1606159" y="46684"/>
                    <a:pt x="1393963" y="244063"/>
                    <a:pt x="1239976" y="384292"/>
                  </a:cubicBezTo>
                  <a:cubicBezTo>
                    <a:pt x="1085989" y="524521"/>
                    <a:pt x="826697" y="759471"/>
                    <a:pt x="722451" y="847842"/>
                  </a:cubicBezTo>
                  <a:cubicBezTo>
                    <a:pt x="618205" y="936213"/>
                    <a:pt x="657893" y="877475"/>
                    <a:pt x="614501" y="914517"/>
                  </a:cubicBezTo>
                  <a:cubicBezTo>
                    <a:pt x="571109" y="951559"/>
                    <a:pt x="540418" y="999713"/>
                    <a:pt x="462101" y="1070092"/>
                  </a:cubicBezTo>
                  <a:cubicBezTo>
                    <a:pt x="383784" y="1140471"/>
                    <a:pt x="213922" y="1269059"/>
                    <a:pt x="144601" y="1336792"/>
                  </a:cubicBezTo>
                  <a:cubicBezTo>
                    <a:pt x="75280" y="1404525"/>
                    <a:pt x="-63891" y="1551634"/>
                    <a:pt x="33476" y="14669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 1546">
              <a:extLst>
                <a:ext uri="{FF2B5EF4-FFF2-40B4-BE49-F238E27FC236}">
                  <a16:creationId xmlns:a16="http://schemas.microsoft.com/office/drawing/2014/main" id="{6826D9DC-C7C6-A1B1-2577-B056CF4E5DFE}"/>
                </a:ext>
              </a:extLst>
            </p:cNvPr>
            <p:cNvSpPr/>
            <p:nvPr/>
          </p:nvSpPr>
          <p:spPr>
            <a:xfrm>
              <a:off x="-15875" y="6781292"/>
              <a:ext cx="1436028" cy="1353058"/>
            </a:xfrm>
            <a:custGeom>
              <a:avLst/>
              <a:gdLst>
                <a:gd name="connsiteX0" fmla="*/ 0 w 1436028"/>
                <a:gd name="connsiteY0" fmla="*/ 1353058 h 1353058"/>
                <a:gd name="connsiteX1" fmla="*/ 733425 w 1436028"/>
                <a:gd name="connsiteY1" fmla="*/ 657733 h 1353058"/>
                <a:gd name="connsiteX2" fmla="*/ 660400 w 1436028"/>
                <a:gd name="connsiteY2" fmla="*/ 765683 h 1353058"/>
                <a:gd name="connsiteX3" fmla="*/ 1012825 w 1436028"/>
                <a:gd name="connsiteY3" fmla="*/ 397383 h 1353058"/>
                <a:gd name="connsiteX4" fmla="*/ 1295400 w 1436028"/>
                <a:gd name="connsiteY4" fmla="*/ 187833 h 1353058"/>
                <a:gd name="connsiteX5" fmla="*/ 1235075 w 1436028"/>
                <a:gd name="connsiteY5" fmla="*/ 248158 h 1353058"/>
                <a:gd name="connsiteX6" fmla="*/ 1435100 w 1436028"/>
                <a:gd name="connsiteY6" fmla="*/ 508 h 1353058"/>
                <a:gd name="connsiteX7" fmla="*/ 1139825 w 1436028"/>
                <a:gd name="connsiteY7" fmla="*/ 324358 h 1353058"/>
                <a:gd name="connsiteX8" fmla="*/ 1127125 w 1436028"/>
                <a:gd name="connsiteY8" fmla="*/ 314833 h 1353058"/>
                <a:gd name="connsiteX9" fmla="*/ 774700 w 1436028"/>
                <a:gd name="connsiteY9" fmla="*/ 632333 h 1353058"/>
                <a:gd name="connsiteX10" fmla="*/ 495300 w 1436028"/>
                <a:gd name="connsiteY10" fmla="*/ 889508 h 1353058"/>
                <a:gd name="connsiteX11" fmla="*/ 409575 w 1436028"/>
                <a:gd name="connsiteY11" fmla="*/ 972058 h 1353058"/>
                <a:gd name="connsiteX12" fmla="*/ 0 w 1436028"/>
                <a:gd name="connsiteY12" fmla="*/ 1353058 h 135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6028" h="1353058">
                  <a:moveTo>
                    <a:pt x="0" y="1353058"/>
                  </a:moveTo>
                  <a:cubicBezTo>
                    <a:pt x="311679" y="1054343"/>
                    <a:pt x="623358" y="755629"/>
                    <a:pt x="733425" y="657733"/>
                  </a:cubicBezTo>
                  <a:cubicBezTo>
                    <a:pt x="843492" y="559837"/>
                    <a:pt x="613833" y="809075"/>
                    <a:pt x="660400" y="765683"/>
                  </a:cubicBezTo>
                  <a:cubicBezTo>
                    <a:pt x="706967" y="722291"/>
                    <a:pt x="906992" y="493691"/>
                    <a:pt x="1012825" y="397383"/>
                  </a:cubicBezTo>
                  <a:cubicBezTo>
                    <a:pt x="1118658" y="301075"/>
                    <a:pt x="1258358" y="212704"/>
                    <a:pt x="1295400" y="187833"/>
                  </a:cubicBezTo>
                  <a:cubicBezTo>
                    <a:pt x="1332442" y="162962"/>
                    <a:pt x="1211792" y="279379"/>
                    <a:pt x="1235075" y="248158"/>
                  </a:cubicBezTo>
                  <a:cubicBezTo>
                    <a:pt x="1258358" y="216937"/>
                    <a:pt x="1450975" y="-12192"/>
                    <a:pt x="1435100" y="508"/>
                  </a:cubicBezTo>
                  <a:cubicBezTo>
                    <a:pt x="1419225" y="13208"/>
                    <a:pt x="1191154" y="271970"/>
                    <a:pt x="1139825" y="324358"/>
                  </a:cubicBezTo>
                  <a:cubicBezTo>
                    <a:pt x="1088496" y="376746"/>
                    <a:pt x="1187979" y="263504"/>
                    <a:pt x="1127125" y="314833"/>
                  </a:cubicBezTo>
                  <a:cubicBezTo>
                    <a:pt x="1066271" y="366162"/>
                    <a:pt x="880004" y="536554"/>
                    <a:pt x="774700" y="632333"/>
                  </a:cubicBezTo>
                  <a:cubicBezTo>
                    <a:pt x="669396" y="728112"/>
                    <a:pt x="556154" y="832887"/>
                    <a:pt x="495300" y="889508"/>
                  </a:cubicBezTo>
                  <a:cubicBezTo>
                    <a:pt x="434446" y="946129"/>
                    <a:pt x="409575" y="972058"/>
                    <a:pt x="409575" y="972058"/>
                  </a:cubicBezTo>
                  <a:lnTo>
                    <a:pt x="0" y="13530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 1547">
              <a:extLst>
                <a:ext uri="{FF2B5EF4-FFF2-40B4-BE49-F238E27FC236}">
                  <a16:creationId xmlns:a16="http://schemas.microsoft.com/office/drawing/2014/main" id="{36CCA7D5-9FD4-2FA3-2F16-1B25E3102DF3}"/>
                </a:ext>
              </a:extLst>
            </p:cNvPr>
            <p:cNvSpPr/>
            <p:nvPr/>
          </p:nvSpPr>
          <p:spPr>
            <a:xfrm>
              <a:off x="1349653" y="6454604"/>
              <a:ext cx="514140" cy="402019"/>
            </a:xfrm>
            <a:custGeom>
              <a:avLst/>
              <a:gdLst>
                <a:gd name="connsiteX0" fmla="*/ 2897 w 514140"/>
                <a:gd name="connsiteY0" fmla="*/ 400221 h 402019"/>
                <a:gd name="connsiteX1" fmla="*/ 323572 w 514140"/>
                <a:gd name="connsiteY1" fmla="*/ 133521 h 402019"/>
                <a:gd name="connsiteX2" fmla="*/ 514072 w 514140"/>
                <a:gd name="connsiteY2" fmla="*/ 3346 h 402019"/>
                <a:gd name="connsiteX3" fmla="*/ 304522 w 514140"/>
                <a:gd name="connsiteY3" fmla="*/ 114471 h 402019"/>
                <a:gd name="connsiteX4" fmla="*/ 406122 w 514140"/>
                <a:gd name="connsiteY4" fmla="*/ 171 h 402019"/>
                <a:gd name="connsiteX5" fmla="*/ 244197 w 514140"/>
                <a:gd name="connsiteY5" fmla="*/ 146221 h 402019"/>
                <a:gd name="connsiteX6" fmla="*/ 275947 w 514140"/>
                <a:gd name="connsiteY6" fmla="*/ 130346 h 402019"/>
                <a:gd name="connsiteX7" fmla="*/ 171172 w 514140"/>
                <a:gd name="connsiteY7" fmla="*/ 244646 h 402019"/>
                <a:gd name="connsiteX8" fmla="*/ 2897 w 514140"/>
                <a:gd name="connsiteY8" fmla="*/ 400221 h 40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140" h="402019">
                  <a:moveTo>
                    <a:pt x="2897" y="400221"/>
                  </a:moveTo>
                  <a:cubicBezTo>
                    <a:pt x="28297" y="381700"/>
                    <a:pt x="238376" y="199667"/>
                    <a:pt x="323572" y="133521"/>
                  </a:cubicBezTo>
                  <a:cubicBezTo>
                    <a:pt x="408768" y="67375"/>
                    <a:pt x="517247" y="6521"/>
                    <a:pt x="514072" y="3346"/>
                  </a:cubicBezTo>
                  <a:cubicBezTo>
                    <a:pt x="510897" y="171"/>
                    <a:pt x="322514" y="115000"/>
                    <a:pt x="304522" y="114471"/>
                  </a:cubicBezTo>
                  <a:cubicBezTo>
                    <a:pt x="286530" y="113942"/>
                    <a:pt x="416176" y="-5121"/>
                    <a:pt x="406122" y="171"/>
                  </a:cubicBezTo>
                  <a:cubicBezTo>
                    <a:pt x="396068" y="5463"/>
                    <a:pt x="265893" y="124525"/>
                    <a:pt x="244197" y="146221"/>
                  </a:cubicBezTo>
                  <a:cubicBezTo>
                    <a:pt x="222501" y="167917"/>
                    <a:pt x="288118" y="113942"/>
                    <a:pt x="275947" y="130346"/>
                  </a:cubicBezTo>
                  <a:cubicBezTo>
                    <a:pt x="263776" y="146750"/>
                    <a:pt x="216151" y="200196"/>
                    <a:pt x="171172" y="244646"/>
                  </a:cubicBezTo>
                  <a:cubicBezTo>
                    <a:pt x="126193" y="289096"/>
                    <a:pt x="-22503" y="418742"/>
                    <a:pt x="2897" y="400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 1548">
              <a:extLst>
                <a:ext uri="{FF2B5EF4-FFF2-40B4-BE49-F238E27FC236}">
                  <a16:creationId xmlns:a16="http://schemas.microsoft.com/office/drawing/2014/main" id="{F15F41BA-34E9-7F94-2F49-414B384616FC}"/>
                </a:ext>
              </a:extLst>
            </p:cNvPr>
            <p:cNvSpPr/>
            <p:nvPr/>
          </p:nvSpPr>
          <p:spPr>
            <a:xfrm>
              <a:off x="1380508" y="7027887"/>
              <a:ext cx="328565" cy="145413"/>
            </a:xfrm>
            <a:custGeom>
              <a:avLst/>
              <a:gdLst>
                <a:gd name="connsiteX0" fmla="*/ 3792 w 328565"/>
                <a:gd name="connsiteY0" fmla="*/ 141263 h 145413"/>
                <a:gd name="connsiteX1" fmla="*/ 200642 w 328565"/>
                <a:gd name="connsiteY1" fmla="*/ 7913 h 145413"/>
                <a:gd name="connsiteX2" fmla="*/ 245092 w 328565"/>
                <a:gd name="connsiteY2" fmla="*/ 17438 h 145413"/>
                <a:gd name="connsiteX3" fmla="*/ 321292 w 328565"/>
                <a:gd name="connsiteY3" fmla="*/ 33313 h 145413"/>
                <a:gd name="connsiteX4" fmla="*/ 302242 w 328565"/>
                <a:gd name="connsiteY4" fmla="*/ 87288 h 145413"/>
                <a:gd name="connsiteX5" fmla="*/ 324467 w 328565"/>
                <a:gd name="connsiteY5" fmla="*/ 17438 h 145413"/>
                <a:gd name="connsiteX6" fmla="*/ 203817 w 328565"/>
                <a:gd name="connsiteY6" fmla="*/ 1563 h 145413"/>
                <a:gd name="connsiteX7" fmla="*/ 143492 w 328565"/>
                <a:gd name="connsiteY7" fmla="*/ 46013 h 145413"/>
                <a:gd name="connsiteX8" fmla="*/ 73642 w 328565"/>
                <a:gd name="connsiteY8" fmla="*/ 106338 h 145413"/>
                <a:gd name="connsiteX9" fmla="*/ 3792 w 328565"/>
                <a:gd name="connsiteY9" fmla="*/ 141263 h 14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565" h="145413">
                  <a:moveTo>
                    <a:pt x="3792" y="141263"/>
                  </a:moveTo>
                  <a:cubicBezTo>
                    <a:pt x="24959" y="124859"/>
                    <a:pt x="160426" y="28550"/>
                    <a:pt x="200642" y="7913"/>
                  </a:cubicBezTo>
                  <a:cubicBezTo>
                    <a:pt x="240858" y="-12724"/>
                    <a:pt x="245092" y="17438"/>
                    <a:pt x="245092" y="17438"/>
                  </a:cubicBezTo>
                  <a:cubicBezTo>
                    <a:pt x="265200" y="21671"/>
                    <a:pt x="311767" y="21671"/>
                    <a:pt x="321292" y="33313"/>
                  </a:cubicBezTo>
                  <a:cubicBezTo>
                    <a:pt x="330817" y="44955"/>
                    <a:pt x="301713" y="89934"/>
                    <a:pt x="302242" y="87288"/>
                  </a:cubicBezTo>
                  <a:cubicBezTo>
                    <a:pt x="302771" y="84642"/>
                    <a:pt x="340871" y="31726"/>
                    <a:pt x="324467" y="17438"/>
                  </a:cubicBezTo>
                  <a:cubicBezTo>
                    <a:pt x="308063" y="3150"/>
                    <a:pt x="233980" y="-3200"/>
                    <a:pt x="203817" y="1563"/>
                  </a:cubicBezTo>
                  <a:cubicBezTo>
                    <a:pt x="173655" y="6325"/>
                    <a:pt x="165188" y="28551"/>
                    <a:pt x="143492" y="46013"/>
                  </a:cubicBezTo>
                  <a:cubicBezTo>
                    <a:pt x="121796" y="63475"/>
                    <a:pt x="91104" y="91521"/>
                    <a:pt x="73642" y="106338"/>
                  </a:cubicBezTo>
                  <a:cubicBezTo>
                    <a:pt x="56180" y="121155"/>
                    <a:pt x="-17375" y="157667"/>
                    <a:pt x="3792" y="1412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 1549">
              <a:extLst>
                <a:ext uri="{FF2B5EF4-FFF2-40B4-BE49-F238E27FC236}">
                  <a16:creationId xmlns:a16="http://schemas.microsoft.com/office/drawing/2014/main" id="{BBE21055-AA33-B90F-E7D1-D3CE2F43B402}"/>
                </a:ext>
              </a:extLst>
            </p:cNvPr>
            <p:cNvSpPr/>
            <p:nvPr/>
          </p:nvSpPr>
          <p:spPr>
            <a:xfrm>
              <a:off x="1377944" y="7041199"/>
              <a:ext cx="288151" cy="173244"/>
            </a:xfrm>
            <a:custGeom>
              <a:avLst/>
              <a:gdLst>
                <a:gd name="connsiteX0" fmla="*/ 6 w 288151"/>
                <a:gd name="connsiteY0" fmla="*/ 89851 h 173244"/>
                <a:gd name="connsiteX1" fmla="*/ 57156 w 288151"/>
                <a:gd name="connsiteY1" fmla="*/ 169226 h 173244"/>
                <a:gd name="connsiteX2" fmla="*/ 152406 w 288151"/>
                <a:gd name="connsiteY2" fmla="*/ 159701 h 173244"/>
                <a:gd name="connsiteX3" fmla="*/ 120656 w 288151"/>
                <a:gd name="connsiteY3" fmla="*/ 143826 h 173244"/>
                <a:gd name="connsiteX4" fmla="*/ 279406 w 288151"/>
                <a:gd name="connsiteY4" fmla="*/ 159701 h 173244"/>
                <a:gd name="connsiteX5" fmla="*/ 260356 w 288151"/>
                <a:gd name="connsiteY5" fmla="*/ 137476 h 173244"/>
                <a:gd name="connsiteX6" fmla="*/ 200031 w 288151"/>
                <a:gd name="connsiteY6" fmla="*/ 951 h 173244"/>
                <a:gd name="connsiteX7" fmla="*/ 225431 w 288151"/>
                <a:gd name="connsiteY7" fmla="*/ 80326 h 173244"/>
                <a:gd name="connsiteX8" fmla="*/ 244481 w 288151"/>
                <a:gd name="connsiteY8" fmla="*/ 147001 h 173244"/>
                <a:gd name="connsiteX9" fmla="*/ 177806 w 288151"/>
                <a:gd name="connsiteY9" fmla="*/ 159701 h 173244"/>
                <a:gd name="connsiteX10" fmla="*/ 60331 w 288151"/>
                <a:gd name="connsiteY10" fmla="*/ 169226 h 173244"/>
                <a:gd name="connsiteX11" fmla="*/ 6 w 288151"/>
                <a:gd name="connsiteY11" fmla="*/ 89851 h 17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8151" h="173244">
                  <a:moveTo>
                    <a:pt x="6" y="89851"/>
                  </a:moveTo>
                  <a:cubicBezTo>
                    <a:pt x="-523" y="89851"/>
                    <a:pt x="31756" y="157584"/>
                    <a:pt x="57156" y="169226"/>
                  </a:cubicBezTo>
                  <a:cubicBezTo>
                    <a:pt x="82556" y="180868"/>
                    <a:pt x="141823" y="163934"/>
                    <a:pt x="152406" y="159701"/>
                  </a:cubicBezTo>
                  <a:cubicBezTo>
                    <a:pt x="162989" y="155468"/>
                    <a:pt x="99489" y="143826"/>
                    <a:pt x="120656" y="143826"/>
                  </a:cubicBezTo>
                  <a:cubicBezTo>
                    <a:pt x="141823" y="143826"/>
                    <a:pt x="256123" y="160759"/>
                    <a:pt x="279406" y="159701"/>
                  </a:cubicBezTo>
                  <a:cubicBezTo>
                    <a:pt x="302689" y="158643"/>
                    <a:pt x="273585" y="163934"/>
                    <a:pt x="260356" y="137476"/>
                  </a:cubicBezTo>
                  <a:cubicBezTo>
                    <a:pt x="247127" y="111018"/>
                    <a:pt x="205852" y="10476"/>
                    <a:pt x="200031" y="951"/>
                  </a:cubicBezTo>
                  <a:cubicBezTo>
                    <a:pt x="194210" y="-8574"/>
                    <a:pt x="218023" y="55984"/>
                    <a:pt x="225431" y="80326"/>
                  </a:cubicBezTo>
                  <a:cubicBezTo>
                    <a:pt x="232839" y="104668"/>
                    <a:pt x="252418" y="133772"/>
                    <a:pt x="244481" y="147001"/>
                  </a:cubicBezTo>
                  <a:cubicBezTo>
                    <a:pt x="236544" y="160230"/>
                    <a:pt x="208498" y="155997"/>
                    <a:pt x="177806" y="159701"/>
                  </a:cubicBezTo>
                  <a:cubicBezTo>
                    <a:pt x="147114" y="163405"/>
                    <a:pt x="87848" y="177693"/>
                    <a:pt x="60331" y="169226"/>
                  </a:cubicBezTo>
                  <a:cubicBezTo>
                    <a:pt x="32814" y="160759"/>
                    <a:pt x="535" y="89851"/>
                    <a:pt x="6" y="898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 1550">
              <a:extLst>
                <a:ext uri="{FF2B5EF4-FFF2-40B4-BE49-F238E27FC236}">
                  <a16:creationId xmlns:a16="http://schemas.microsoft.com/office/drawing/2014/main" id="{554F8439-D27B-04E7-EF6B-056EF923389E}"/>
                </a:ext>
              </a:extLst>
            </p:cNvPr>
            <p:cNvSpPr/>
            <p:nvPr/>
          </p:nvSpPr>
          <p:spPr>
            <a:xfrm>
              <a:off x="1384295" y="7146798"/>
              <a:ext cx="215302" cy="82284"/>
            </a:xfrm>
            <a:custGeom>
              <a:avLst/>
              <a:gdLst>
                <a:gd name="connsiteX0" fmla="*/ 5 w 215302"/>
                <a:gd name="connsiteY0" fmla="*/ 127 h 82284"/>
                <a:gd name="connsiteX1" fmla="*/ 63505 w 215302"/>
                <a:gd name="connsiteY1" fmla="*/ 79502 h 82284"/>
                <a:gd name="connsiteX2" fmla="*/ 60330 w 215302"/>
                <a:gd name="connsiteY2" fmla="*/ 63627 h 82284"/>
                <a:gd name="connsiteX3" fmla="*/ 212730 w 215302"/>
                <a:gd name="connsiteY3" fmla="*/ 57277 h 82284"/>
                <a:gd name="connsiteX4" fmla="*/ 149230 w 215302"/>
                <a:gd name="connsiteY4" fmla="*/ 47752 h 82284"/>
                <a:gd name="connsiteX5" fmla="*/ 60330 w 215302"/>
                <a:gd name="connsiteY5" fmla="*/ 60452 h 82284"/>
                <a:gd name="connsiteX6" fmla="*/ 5 w 215302"/>
                <a:gd name="connsiteY6" fmla="*/ 127 h 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302" h="82284">
                  <a:moveTo>
                    <a:pt x="5" y="127"/>
                  </a:moveTo>
                  <a:cubicBezTo>
                    <a:pt x="534" y="3302"/>
                    <a:pt x="63505" y="79502"/>
                    <a:pt x="63505" y="79502"/>
                  </a:cubicBezTo>
                  <a:cubicBezTo>
                    <a:pt x="73559" y="90085"/>
                    <a:pt x="35459" y="67331"/>
                    <a:pt x="60330" y="63627"/>
                  </a:cubicBezTo>
                  <a:cubicBezTo>
                    <a:pt x="85201" y="59923"/>
                    <a:pt x="197913" y="59923"/>
                    <a:pt x="212730" y="57277"/>
                  </a:cubicBezTo>
                  <a:cubicBezTo>
                    <a:pt x="227547" y="54631"/>
                    <a:pt x="174630" y="47223"/>
                    <a:pt x="149230" y="47752"/>
                  </a:cubicBezTo>
                  <a:cubicBezTo>
                    <a:pt x="123830" y="48281"/>
                    <a:pt x="82555" y="66802"/>
                    <a:pt x="60330" y="60452"/>
                  </a:cubicBezTo>
                  <a:cubicBezTo>
                    <a:pt x="38105" y="54102"/>
                    <a:pt x="-524" y="-3048"/>
                    <a:pt x="5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 1551">
              <a:extLst>
                <a:ext uri="{FF2B5EF4-FFF2-40B4-BE49-F238E27FC236}">
                  <a16:creationId xmlns:a16="http://schemas.microsoft.com/office/drawing/2014/main" id="{8E10431A-9EAA-1126-5562-7684CA3614B9}"/>
                </a:ext>
              </a:extLst>
            </p:cNvPr>
            <p:cNvSpPr/>
            <p:nvPr/>
          </p:nvSpPr>
          <p:spPr>
            <a:xfrm>
              <a:off x="1639137" y="7061187"/>
              <a:ext cx="69225" cy="142914"/>
            </a:xfrm>
            <a:custGeom>
              <a:avLst/>
              <a:gdLst>
                <a:gd name="connsiteX0" fmla="*/ 69013 w 69225"/>
                <a:gd name="connsiteY0" fmla="*/ 13 h 142914"/>
                <a:gd name="connsiteX1" fmla="*/ 27738 w 69225"/>
                <a:gd name="connsiteY1" fmla="*/ 88913 h 142914"/>
                <a:gd name="connsiteX2" fmla="*/ 2338 w 69225"/>
                <a:gd name="connsiteY2" fmla="*/ 142888 h 142914"/>
                <a:gd name="connsiteX3" fmla="*/ 8688 w 69225"/>
                <a:gd name="connsiteY3" fmla="*/ 82563 h 142914"/>
                <a:gd name="connsiteX4" fmla="*/ 69013 w 69225"/>
                <a:gd name="connsiteY4" fmla="*/ 13 h 1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25" h="142914">
                  <a:moveTo>
                    <a:pt x="69013" y="13"/>
                  </a:moveTo>
                  <a:cubicBezTo>
                    <a:pt x="72188" y="1071"/>
                    <a:pt x="38850" y="65101"/>
                    <a:pt x="27738" y="88913"/>
                  </a:cubicBezTo>
                  <a:cubicBezTo>
                    <a:pt x="16625" y="112726"/>
                    <a:pt x="5513" y="143946"/>
                    <a:pt x="2338" y="142888"/>
                  </a:cubicBezTo>
                  <a:cubicBezTo>
                    <a:pt x="-837" y="141830"/>
                    <a:pt x="-2424" y="105317"/>
                    <a:pt x="8688" y="82563"/>
                  </a:cubicBezTo>
                  <a:cubicBezTo>
                    <a:pt x="19800" y="59809"/>
                    <a:pt x="65838" y="-1045"/>
                    <a:pt x="69013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 1552">
              <a:extLst>
                <a:ext uri="{FF2B5EF4-FFF2-40B4-BE49-F238E27FC236}">
                  <a16:creationId xmlns:a16="http://schemas.microsoft.com/office/drawing/2014/main" id="{0373DC46-4F86-9B22-D731-9DAEC50A85A8}"/>
                </a:ext>
              </a:extLst>
            </p:cNvPr>
            <p:cNvSpPr/>
            <p:nvPr/>
          </p:nvSpPr>
          <p:spPr>
            <a:xfrm>
              <a:off x="1561660" y="7070490"/>
              <a:ext cx="115614" cy="51060"/>
            </a:xfrm>
            <a:custGeom>
              <a:avLst/>
              <a:gdLst>
                <a:gd name="connsiteX0" fmla="*/ 440 w 115614"/>
                <a:gd name="connsiteY0" fmla="*/ 235 h 51060"/>
                <a:gd name="connsiteX1" fmla="*/ 76640 w 115614"/>
                <a:gd name="connsiteY1" fmla="*/ 6585 h 51060"/>
                <a:gd name="connsiteX2" fmla="*/ 111565 w 115614"/>
                <a:gd name="connsiteY2" fmla="*/ 51035 h 51060"/>
                <a:gd name="connsiteX3" fmla="*/ 73465 w 115614"/>
                <a:gd name="connsiteY3" fmla="*/ 12935 h 51060"/>
                <a:gd name="connsiteX4" fmla="*/ 114740 w 115614"/>
                <a:gd name="connsiteY4" fmla="*/ 6585 h 51060"/>
                <a:gd name="connsiteX5" fmla="*/ 440 w 115614"/>
                <a:gd name="connsiteY5" fmla="*/ 235 h 5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614" h="51060">
                  <a:moveTo>
                    <a:pt x="440" y="235"/>
                  </a:moveTo>
                  <a:cubicBezTo>
                    <a:pt x="-5910" y="235"/>
                    <a:pt x="58119" y="-1882"/>
                    <a:pt x="76640" y="6585"/>
                  </a:cubicBezTo>
                  <a:cubicBezTo>
                    <a:pt x="95161" y="15052"/>
                    <a:pt x="112094" y="49977"/>
                    <a:pt x="111565" y="51035"/>
                  </a:cubicBezTo>
                  <a:cubicBezTo>
                    <a:pt x="111036" y="52093"/>
                    <a:pt x="72936" y="20343"/>
                    <a:pt x="73465" y="12935"/>
                  </a:cubicBezTo>
                  <a:cubicBezTo>
                    <a:pt x="73994" y="5527"/>
                    <a:pt x="122677" y="9231"/>
                    <a:pt x="114740" y="6585"/>
                  </a:cubicBezTo>
                  <a:cubicBezTo>
                    <a:pt x="106803" y="3939"/>
                    <a:pt x="6790" y="235"/>
                    <a:pt x="440" y="2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 1553">
              <a:extLst>
                <a:ext uri="{FF2B5EF4-FFF2-40B4-BE49-F238E27FC236}">
                  <a16:creationId xmlns:a16="http://schemas.microsoft.com/office/drawing/2014/main" id="{E63718AC-6D6D-FCCC-C47F-FE09E0B81B15}"/>
                </a:ext>
              </a:extLst>
            </p:cNvPr>
            <p:cNvSpPr/>
            <p:nvPr/>
          </p:nvSpPr>
          <p:spPr>
            <a:xfrm>
              <a:off x="1533422" y="6171338"/>
              <a:ext cx="689639" cy="619996"/>
            </a:xfrm>
            <a:custGeom>
              <a:avLst/>
              <a:gdLst>
                <a:gd name="connsiteX0" fmla="*/ 689078 w 689639"/>
                <a:gd name="connsiteY0" fmla="*/ 862 h 619996"/>
                <a:gd name="connsiteX1" fmla="*/ 495403 w 689639"/>
                <a:gd name="connsiteY1" fmla="*/ 181837 h 619996"/>
                <a:gd name="connsiteX2" fmla="*/ 543028 w 689639"/>
                <a:gd name="connsiteY2" fmla="*/ 121512 h 619996"/>
                <a:gd name="connsiteX3" fmla="*/ 470003 w 689639"/>
                <a:gd name="connsiteY3" fmla="*/ 229462 h 619996"/>
                <a:gd name="connsiteX4" fmla="*/ 466828 w 689639"/>
                <a:gd name="connsiteY4" fmla="*/ 188187 h 619996"/>
                <a:gd name="connsiteX5" fmla="*/ 368403 w 689639"/>
                <a:gd name="connsiteY5" fmla="*/ 296137 h 619996"/>
                <a:gd name="connsiteX6" fmla="*/ 298553 w 689639"/>
                <a:gd name="connsiteY6" fmla="*/ 353287 h 619996"/>
                <a:gd name="connsiteX7" fmla="*/ 103 w 689639"/>
                <a:gd name="connsiteY7" fmla="*/ 619987 h 619996"/>
                <a:gd name="connsiteX8" fmla="*/ 266803 w 689639"/>
                <a:gd name="connsiteY8" fmla="*/ 362812 h 619996"/>
                <a:gd name="connsiteX9" fmla="*/ 431903 w 689639"/>
                <a:gd name="connsiteY9" fmla="*/ 213587 h 619996"/>
                <a:gd name="connsiteX10" fmla="*/ 295378 w 689639"/>
                <a:gd name="connsiteY10" fmla="*/ 334237 h 619996"/>
                <a:gd name="connsiteX11" fmla="*/ 511278 w 689639"/>
                <a:gd name="connsiteY11" fmla="*/ 156437 h 619996"/>
                <a:gd name="connsiteX12" fmla="*/ 552553 w 689639"/>
                <a:gd name="connsiteY12" fmla="*/ 115162 h 619996"/>
                <a:gd name="connsiteX13" fmla="*/ 689078 w 689639"/>
                <a:gd name="connsiteY13" fmla="*/ 862 h 61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9639" h="619996">
                  <a:moveTo>
                    <a:pt x="689078" y="862"/>
                  </a:moveTo>
                  <a:cubicBezTo>
                    <a:pt x="679553" y="11975"/>
                    <a:pt x="519745" y="161729"/>
                    <a:pt x="495403" y="181837"/>
                  </a:cubicBezTo>
                  <a:cubicBezTo>
                    <a:pt x="471061" y="201945"/>
                    <a:pt x="547261" y="113575"/>
                    <a:pt x="543028" y="121512"/>
                  </a:cubicBezTo>
                  <a:cubicBezTo>
                    <a:pt x="538795" y="129449"/>
                    <a:pt x="482703" y="218350"/>
                    <a:pt x="470003" y="229462"/>
                  </a:cubicBezTo>
                  <a:cubicBezTo>
                    <a:pt x="457303" y="240574"/>
                    <a:pt x="483761" y="177075"/>
                    <a:pt x="466828" y="188187"/>
                  </a:cubicBezTo>
                  <a:cubicBezTo>
                    <a:pt x="449895" y="199299"/>
                    <a:pt x="396449" y="268620"/>
                    <a:pt x="368403" y="296137"/>
                  </a:cubicBezTo>
                  <a:cubicBezTo>
                    <a:pt x="340357" y="323654"/>
                    <a:pt x="359936" y="299312"/>
                    <a:pt x="298553" y="353287"/>
                  </a:cubicBezTo>
                  <a:cubicBezTo>
                    <a:pt x="237170" y="407262"/>
                    <a:pt x="5395" y="618400"/>
                    <a:pt x="103" y="619987"/>
                  </a:cubicBezTo>
                  <a:cubicBezTo>
                    <a:pt x="-5189" y="621574"/>
                    <a:pt x="194836" y="430545"/>
                    <a:pt x="266803" y="362812"/>
                  </a:cubicBezTo>
                  <a:cubicBezTo>
                    <a:pt x="338770" y="295079"/>
                    <a:pt x="427141" y="218349"/>
                    <a:pt x="431903" y="213587"/>
                  </a:cubicBezTo>
                  <a:cubicBezTo>
                    <a:pt x="436665" y="208825"/>
                    <a:pt x="282149" y="343762"/>
                    <a:pt x="295378" y="334237"/>
                  </a:cubicBezTo>
                  <a:cubicBezTo>
                    <a:pt x="308607" y="324712"/>
                    <a:pt x="468415" y="192950"/>
                    <a:pt x="511278" y="156437"/>
                  </a:cubicBezTo>
                  <a:cubicBezTo>
                    <a:pt x="554140" y="119925"/>
                    <a:pt x="520803" y="141091"/>
                    <a:pt x="552553" y="115162"/>
                  </a:cubicBezTo>
                  <a:cubicBezTo>
                    <a:pt x="584303" y="89233"/>
                    <a:pt x="698603" y="-10251"/>
                    <a:pt x="689078" y="8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 1554">
              <a:extLst>
                <a:ext uri="{FF2B5EF4-FFF2-40B4-BE49-F238E27FC236}">
                  <a16:creationId xmlns:a16="http://schemas.microsoft.com/office/drawing/2014/main" id="{320815F1-0DDC-1E1A-EB19-B8141DF4BE5A}"/>
                </a:ext>
              </a:extLst>
            </p:cNvPr>
            <p:cNvSpPr/>
            <p:nvPr/>
          </p:nvSpPr>
          <p:spPr>
            <a:xfrm>
              <a:off x="1693346" y="6322266"/>
              <a:ext cx="300633" cy="164284"/>
            </a:xfrm>
            <a:custGeom>
              <a:avLst/>
              <a:gdLst>
                <a:gd name="connsiteX0" fmla="*/ 2104 w 300633"/>
                <a:gd name="connsiteY0" fmla="*/ 154734 h 164284"/>
                <a:gd name="connsiteX1" fmla="*/ 294204 w 300633"/>
                <a:gd name="connsiteY1" fmla="*/ 8684 h 164284"/>
                <a:gd name="connsiteX2" fmla="*/ 198954 w 300633"/>
                <a:gd name="connsiteY2" fmla="*/ 78534 h 164284"/>
                <a:gd name="connsiteX3" fmla="*/ 138629 w 300633"/>
                <a:gd name="connsiteY3" fmla="*/ 164259 h 164284"/>
                <a:gd name="connsiteX4" fmla="*/ 110054 w 300633"/>
                <a:gd name="connsiteY4" fmla="*/ 88059 h 164284"/>
                <a:gd name="connsiteX5" fmla="*/ 148154 w 300633"/>
                <a:gd name="connsiteY5" fmla="*/ 132509 h 164284"/>
                <a:gd name="connsiteX6" fmla="*/ 243404 w 300633"/>
                <a:gd name="connsiteY6" fmla="*/ 21384 h 164284"/>
                <a:gd name="connsiteX7" fmla="*/ 262454 w 300633"/>
                <a:gd name="connsiteY7" fmla="*/ 2334 h 164284"/>
                <a:gd name="connsiteX8" fmla="*/ 167204 w 300633"/>
                <a:gd name="connsiteY8" fmla="*/ 53134 h 164284"/>
                <a:gd name="connsiteX9" fmla="*/ 2104 w 300633"/>
                <a:gd name="connsiteY9" fmla="*/ 154734 h 16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33" h="164284">
                  <a:moveTo>
                    <a:pt x="2104" y="154734"/>
                  </a:moveTo>
                  <a:cubicBezTo>
                    <a:pt x="23271" y="147326"/>
                    <a:pt x="261396" y="21384"/>
                    <a:pt x="294204" y="8684"/>
                  </a:cubicBezTo>
                  <a:cubicBezTo>
                    <a:pt x="327012" y="-4016"/>
                    <a:pt x="224883" y="52605"/>
                    <a:pt x="198954" y="78534"/>
                  </a:cubicBezTo>
                  <a:cubicBezTo>
                    <a:pt x="173025" y="104463"/>
                    <a:pt x="153446" y="162672"/>
                    <a:pt x="138629" y="164259"/>
                  </a:cubicBezTo>
                  <a:cubicBezTo>
                    <a:pt x="123812" y="165846"/>
                    <a:pt x="108467" y="93351"/>
                    <a:pt x="110054" y="88059"/>
                  </a:cubicBezTo>
                  <a:cubicBezTo>
                    <a:pt x="111641" y="82767"/>
                    <a:pt x="125929" y="143621"/>
                    <a:pt x="148154" y="132509"/>
                  </a:cubicBezTo>
                  <a:cubicBezTo>
                    <a:pt x="170379" y="121397"/>
                    <a:pt x="224354" y="43080"/>
                    <a:pt x="243404" y="21384"/>
                  </a:cubicBezTo>
                  <a:cubicBezTo>
                    <a:pt x="262454" y="-312"/>
                    <a:pt x="275154" y="-2958"/>
                    <a:pt x="262454" y="2334"/>
                  </a:cubicBezTo>
                  <a:cubicBezTo>
                    <a:pt x="249754" y="7626"/>
                    <a:pt x="209008" y="28792"/>
                    <a:pt x="167204" y="53134"/>
                  </a:cubicBezTo>
                  <a:cubicBezTo>
                    <a:pt x="125400" y="77476"/>
                    <a:pt x="-19063" y="162142"/>
                    <a:pt x="2104" y="1547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 1555">
              <a:extLst>
                <a:ext uri="{FF2B5EF4-FFF2-40B4-BE49-F238E27FC236}">
                  <a16:creationId xmlns:a16="http://schemas.microsoft.com/office/drawing/2014/main" id="{958C240B-8F19-B390-E709-202B2FB6545B}"/>
                </a:ext>
              </a:extLst>
            </p:cNvPr>
            <p:cNvSpPr/>
            <p:nvPr/>
          </p:nvSpPr>
          <p:spPr>
            <a:xfrm>
              <a:off x="1633871" y="6025082"/>
              <a:ext cx="234849" cy="503029"/>
            </a:xfrm>
            <a:custGeom>
              <a:avLst/>
              <a:gdLst>
                <a:gd name="connsiteX0" fmla="*/ 1254 w 234849"/>
                <a:gd name="connsiteY0" fmla="*/ 42343 h 503029"/>
                <a:gd name="connsiteX1" fmla="*/ 163179 w 234849"/>
                <a:gd name="connsiteY1" fmla="*/ 1068 h 503029"/>
                <a:gd name="connsiteX2" fmla="*/ 131429 w 234849"/>
                <a:gd name="connsiteY2" fmla="*/ 93143 h 503029"/>
                <a:gd name="connsiteX3" fmla="*/ 140954 w 234849"/>
                <a:gd name="connsiteY3" fmla="*/ 178868 h 503029"/>
                <a:gd name="connsiteX4" fmla="*/ 210804 w 234849"/>
                <a:gd name="connsiteY4" fmla="*/ 182043 h 503029"/>
                <a:gd name="connsiteX5" fmla="*/ 233029 w 234849"/>
                <a:gd name="connsiteY5" fmla="*/ 140768 h 503029"/>
                <a:gd name="connsiteX6" fmla="*/ 169529 w 234849"/>
                <a:gd name="connsiteY6" fmla="*/ 213793 h 503029"/>
                <a:gd name="connsiteX7" fmla="*/ 125079 w 234849"/>
                <a:gd name="connsiteY7" fmla="*/ 261418 h 503029"/>
                <a:gd name="connsiteX8" fmla="*/ 112379 w 234849"/>
                <a:gd name="connsiteY8" fmla="*/ 391593 h 503029"/>
                <a:gd name="connsiteX9" fmla="*/ 96504 w 234849"/>
                <a:gd name="connsiteY9" fmla="*/ 502718 h 503029"/>
                <a:gd name="connsiteX10" fmla="*/ 106029 w 234849"/>
                <a:gd name="connsiteY10" fmla="*/ 420168 h 503029"/>
                <a:gd name="connsiteX11" fmla="*/ 106029 w 234849"/>
                <a:gd name="connsiteY11" fmla="*/ 283643 h 503029"/>
                <a:gd name="connsiteX12" fmla="*/ 86979 w 234849"/>
                <a:gd name="connsiteY12" fmla="*/ 324918 h 503029"/>
                <a:gd name="connsiteX13" fmla="*/ 163179 w 234849"/>
                <a:gd name="connsiteY13" fmla="*/ 185218 h 503029"/>
                <a:gd name="connsiteX14" fmla="*/ 134604 w 234849"/>
                <a:gd name="connsiteY14" fmla="*/ 226493 h 503029"/>
                <a:gd name="connsiteX15" fmla="*/ 112379 w 234849"/>
                <a:gd name="connsiteY15" fmla="*/ 109018 h 503029"/>
                <a:gd name="connsiteX16" fmla="*/ 115554 w 234849"/>
                <a:gd name="connsiteY16" fmla="*/ 48693 h 503029"/>
                <a:gd name="connsiteX17" fmla="*/ 131429 w 234849"/>
                <a:gd name="connsiteY17" fmla="*/ 93143 h 503029"/>
                <a:gd name="connsiteX18" fmla="*/ 150479 w 234849"/>
                <a:gd name="connsiteY18" fmla="*/ 16943 h 503029"/>
                <a:gd name="connsiteX19" fmla="*/ 90154 w 234849"/>
                <a:gd name="connsiteY19" fmla="*/ 32818 h 503029"/>
                <a:gd name="connsiteX20" fmla="*/ 1254 w 234849"/>
                <a:gd name="connsiteY20" fmla="*/ 42343 h 50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4849" h="503029">
                  <a:moveTo>
                    <a:pt x="1254" y="42343"/>
                  </a:moveTo>
                  <a:cubicBezTo>
                    <a:pt x="13425" y="37051"/>
                    <a:pt x="141483" y="-7399"/>
                    <a:pt x="163179" y="1068"/>
                  </a:cubicBezTo>
                  <a:cubicBezTo>
                    <a:pt x="184875" y="9535"/>
                    <a:pt x="135133" y="63510"/>
                    <a:pt x="131429" y="93143"/>
                  </a:cubicBezTo>
                  <a:cubicBezTo>
                    <a:pt x="127725" y="122776"/>
                    <a:pt x="127725" y="164051"/>
                    <a:pt x="140954" y="178868"/>
                  </a:cubicBezTo>
                  <a:cubicBezTo>
                    <a:pt x="154183" y="193685"/>
                    <a:pt x="195458" y="188393"/>
                    <a:pt x="210804" y="182043"/>
                  </a:cubicBezTo>
                  <a:cubicBezTo>
                    <a:pt x="226150" y="175693"/>
                    <a:pt x="239908" y="135476"/>
                    <a:pt x="233029" y="140768"/>
                  </a:cubicBezTo>
                  <a:cubicBezTo>
                    <a:pt x="226150" y="146060"/>
                    <a:pt x="187521" y="193685"/>
                    <a:pt x="169529" y="213793"/>
                  </a:cubicBezTo>
                  <a:cubicBezTo>
                    <a:pt x="151537" y="233901"/>
                    <a:pt x="134604" y="231785"/>
                    <a:pt x="125079" y="261418"/>
                  </a:cubicBezTo>
                  <a:cubicBezTo>
                    <a:pt x="115554" y="291051"/>
                    <a:pt x="117142" y="351376"/>
                    <a:pt x="112379" y="391593"/>
                  </a:cubicBezTo>
                  <a:cubicBezTo>
                    <a:pt x="107617" y="431810"/>
                    <a:pt x="97562" y="497956"/>
                    <a:pt x="96504" y="502718"/>
                  </a:cubicBezTo>
                  <a:cubicBezTo>
                    <a:pt x="95446" y="507480"/>
                    <a:pt x="104442" y="456680"/>
                    <a:pt x="106029" y="420168"/>
                  </a:cubicBezTo>
                  <a:cubicBezTo>
                    <a:pt x="107616" y="383656"/>
                    <a:pt x="109204" y="299518"/>
                    <a:pt x="106029" y="283643"/>
                  </a:cubicBezTo>
                  <a:cubicBezTo>
                    <a:pt x="102854" y="267768"/>
                    <a:pt x="77454" y="341322"/>
                    <a:pt x="86979" y="324918"/>
                  </a:cubicBezTo>
                  <a:cubicBezTo>
                    <a:pt x="96504" y="308514"/>
                    <a:pt x="155242" y="201622"/>
                    <a:pt x="163179" y="185218"/>
                  </a:cubicBezTo>
                  <a:cubicBezTo>
                    <a:pt x="171117" y="168814"/>
                    <a:pt x="143071" y="239193"/>
                    <a:pt x="134604" y="226493"/>
                  </a:cubicBezTo>
                  <a:cubicBezTo>
                    <a:pt x="126137" y="213793"/>
                    <a:pt x="115554" y="138651"/>
                    <a:pt x="112379" y="109018"/>
                  </a:cubicBezTo>
                  <a:cubicBezTo>
                    <a:pt x="109204" y="79385"/>
                    <a:pt x="112379" y="51339"/>
                    <a:pt x="115554" y="48693"/>
                  </a:cubicBezTo>
                  <a:cubicBezTo>
                    <a:pt x="118729" y="46047"/>
                    <a:pt x="125608" y="98435"/>
                    <a:pt x="131429" y="93143"/>
                  </a:cubicBezTo>
                  <a:cubicBezTo>
                    <a:pt x="137250" y="87851"/>
                    <a:pt x="157358" y="26997"/>
                    <a:pt x="150479" y="16943"/>
                  </a:cubicBezTo>
                  <a:cubicBezTo>
                    <a:pt x="143600" y="6889"/>
                    <a:pt x="111321" y="29114"/>
                    <a:pt x="90154" y="32818"/>
                  </a:cubicBezTo>
                  <a:cubicBezTo>
                    <a:pt x="68987" y="36522"/>
                    <a:pt x="-10917" y="47635"/>
                    <a:pt x="1254" y="42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 1556">
              <a:extLst>
                <a:ext uri="{FF2B5EF4-FFF2-40B4-BE49-F238E27FC236}">
                  <a16:creationId xmlns:a16="http://schemas.microsoft.com/office/drawing/2014/main" id="{838AED0B-724D-043E-A874-B65AE37FBA8A}"/>
                </a:ext>
              </a:extLst>
            </p:cNvPr>
            <p:cNvSpPr/>
            <p:nvPr/>
          </p:nvSpPr>
          <p:spPr>
            <a:xfrm>
              <a:off x="1311227" y="6064368"/>
              <a:ext cx="419134" cy="105573"/>
            </a:xfrm>
            <a:custGeom>
              <a:avLst/>
              <a:gdLst>
                <a:gd name="connsiteX0" fmla="*/ 48 w 419134"/>
                <a:gd name="connsiteY0" fmla="*/ 98307 h 105573"/>
                <a:gd name="connsiteX1" fmla="*/ 79423 w 419134"/>
                <a:gd name="connsiteY1" fmla="*/ 101482 h 105573"/>
                <a:gd name="connsiteX2" fmla="*/ 260398 w 419134"/>
                <a:gd name="connsiteY2" fmla="*/ 34807 h 105573"/>
                <a:gd name="connsiteX3" fmla="*/ 320723 w 419134"/>
                <a:gd name="connsiteY3" fmla="*/ 53857 h 105573"/>
                <a:gd name="connsiteX4" fmla="*/ 285798 w 419134"/>
                <a:gd name="connsiteY4" fmla="*/ 79257 h 105573"/>
                <a:gd name="connsiteX5" fmla="*/ 381048 w 419134"/>
                <a:gd name="connsiteY5" fmla="*/ 9407 h 105573"/>
                <a:gd name="connsiteX6" fmla="*/ 415973 w 419134"/>
                <a:gd name="connsiteY6" fmla="*/ 3057 h 105573"/>
                <a:gd name="connsiteX7" fmla="*/ 308023 w 419134"/>
                <a:gd name="connsiteY7" fmla="*/ 31632 h 105573"/>
                <a:gd name="connsiteX8" fmla="*/ 184198 w 419134"/>
                <a:gd name="connsiteY8" fmla="*/ 47507 h 105573"/>
                <a:gd name="connsiteX9" fmla="*/ 136573 w 419134"/>
                <a:gd name="connsiteY9" fmla="*/ 76082 h 105573"/>
                <a:gd name="connsiteX10" fmla="*/ 88948 w 419134"/>
                <a:gd name="connsiteY10" fmla="*/ 98307 h 105573"/>
                <a:gd name="connsiteX11" fmla="*/ 48 w 419134"/>
                <a:gd name="connsiteY11" fmla="*/ 98307 h 10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134" h="105573">
                  <a:moveTo>
                    <a:pt x="48" y="98307"/>
                  </a:moveTo>
                  <a:cubicBezTo>
                    <a:pt x="-1539" y="98836"/>
                    <a:pt x="36031" y="112065"/>
                    <a:pt x="79423" y="101482"/>
                  </a:cubicBezTo>
                  <a:cubicBezTo>
                    <a:pt x="122815" y="90899"/>
                    <a:pt x="220181" y="42745"/>
                    <a:pt x="260398" y="34807"/>
                  </a:cubicBezTo>
                  <a:cubicBezTo>
                    <a:pt x="300615" y="26869"/>
                    <a:pt x="316490" y="46449"/>
                    <a:pt x="320723" y="53857"/>
                  </a:cubicBezTo>
                  <a:cubicBezTo>
                    <a:pt x="324956" y="61265"/>
                    <a:pt x="285798" y="79257"/>
                    <a:pt x="285798" y="79257"/>
                  </a:cubicBezTo>
                  <a:cubicBezTo>
                    <a:pt x="295852" y="71849"/>
                    <a:pt x="359352" y="22107"/>
                    <a:pt x="381048" y="9407"/>
                  </a:cubicBezTo>
                  <a:cubicBezTo>
                    <a:pt x="402744" y="-3293"/>
                    <a:pt x="428144" y="-647"/>
                    <a:pt x="415973" y="3057"/>
                  </a:cubicBezTo>
                  <a:cubicBezTo>
                    <a:pt x="403802" y="6761"/>
                    <a:pt x="346652" y="24224"/>
                    <a:pt x="308023" y="31632"/>
                  </a:cubicBezTo>
                  <a:cubicBezTo>
                    <a:pt x="269394" y="39040"/>
                    <a:pt x="212773" y="40099"/>
                    <a:pt x="184198" y="47507"/>
                  </a:cubicBezTo>
                  <a:cubicBezTo>
                    <a:pt x="155623" y="54915"/>
                    <a:pt x="152448" y="67615"/>
                    <a:pt x="136573" y="76082"/>
                  </a:cubicBezTo>
                  <a:cubicBezTo>
                    <a:pt x="120698" y="84549"/>
                    <a:pt x="109586" y="95132"/>
                    <a:pt x="88948" y="98307"/>
                  </a:cubicBezTo>
                  <a:cubicBezTo>
                    <a:pt x="68311" y="101482"/>
                    <a:pt x="1635" y="97778"/>
                    <a:pt x="48" y="983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 1557">
              <a:extLst>
                <a:ext uri="{FF2B5EF4-FFF2-40B4-BE49-F238E27FC236}">
                  <a16:creationId xmlns:a16="http://schemas.microsoft.com/office/drawing/2014/main" id="{021236B1-963C-413A-1C79-3CF81C387961}"/>
                </a:ext>
              </a:extLst>
            </p:cNvPr>
            <p:cNvSpPr/>
            <p:nvPr/>
          </p:nvSpPr>
          <p:spPr>
            <a:xfrm>
              <a:off x="1034263" y="5984853"/>
              <a:ext cx="728841" cy="258406"/>
            </a:xfrm>
            <a:custGeom>
              <a:avLst/>
              <a:gdLst>
                <a:gd name="connsiteX0" fmla="*/ 787 w 728841"/>
                <a:gd name="connsiteY0" fmla="*/ 257197 h 258406"/>
                <a:gd name="connsiteX1" fmla="*/ 311937 w 728841"/>
                <a:gd name="connsiteY1" fmla="*/ 155597 h 258406"/>
                <a:gd name="connsiteX2" fmla="*/ 524662 w 728841"/>
                <a:gd name="connsiteY2" fmla="*/ 101622 h 258406"/>
                <a:gd name="connsiteX3" fmla="*/ 727862 w 728841"/>
                <a:gd name="connsiteY3" fmla="*/ 22 h 258406"/>
                <a:gd name="connsiteX4" fmla="*/ 604037 w 728841"/>
                <a:gd name="connsiteY4" fmla="*/ 92097 h 258406"/>
                <a:gd name="connsiteX5" fmla="*/ 654837 w 728841"/>
                <a:gd name="connsiteY5" fmla="*/ 60347 h 258406"/>
                <a:gd name="connsiteX6" fmla="*/ 505612 w 728841"/>
                <a:gd name="connsiteY6" fmla="*/ 92097 h 258406"/>
                <a:gd name="connsiteX7" fmla="*/ 448462 w 728841"/>
                <a:gd name="connsiteY7" fmla="*/ 117497 h 258406"/>
                <a:gd name="connsiteX8" fmla="*/ 315112 w 728841"/>
                <a:gd name="connsiteY8" fmla="*/ 190522 h 258406"/>
                <a:gd name="connsiteX9" fmla="*/ 365912 w 728841"/>
                <a:gd name="connsiteY9" fmla="*/ 136547 h 258406"/>
                <a:gd name="connsiteX10" fmla="*/ 226212 w 728841"/>
                <a:gd name="connsiteY10" fmla="*/ 187347 h 258406"/>
                <a:gd name="connsiteX11" fmla="*/ 92862 w 728841"/>
                <a:gd name="connsiteY11" fmla="*/ 247672 h 258406"/>
                <a:gd name="connsiteX12" fmla="*/ 219862 w 728841"/>
                <a:gd name="connsiteY12" fmla="*/ 212747 h 258406"/>
                <a:gd name="connsiteX13" fmla="*/ 787 w 728841"/>
                <a:gd name="connsiteY13" fmla="*/ 257197 h 2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8841" h="258406">
                  <a:moveTo>
                    <a:pt x="787" y="257197"/>
                  </a:moveTo>
                  <a:cubicBezTo>
                    <a:pt x="16133" y="247672"/>
                    <a:pt x="224625" y="181526"/>
                    <a:pt x="311937" y="155597"/>
                  </a:cubicBezTo>
                  <a:cubicBezTo>
                    <a:pt x="399249" y="129668"/>
                    <a:pt x="455341" y="127551"/>
                    <a:pt x="524662" y="101622"/>
                  </a:cubicBezTo>
                  <a:cubicBezTo>
                    <a:pt x="593983" y="75693"/>
                    <a:pt x="714633" y="1609"/>
                    <a:pt x="727862" y="22"/>
                  </a:cubicBezTo>
                  <a:cubicBezTo>
                    <a:pt x="741091" y="-1565"/>
                    <a:pt x="616208" y="82043"/>
                    <a:pt x="604037" y="92097"/>
                  </a:cubicBezTo>
                  <a:cubicBezTo>
                    <a:pt x="591866" y="102151"/>
                    <a:pt x="671241" y="60347"/>
                    <a:pt x="654837" y="60347"/>
                  </a:cubicBezTo>
                  <a:cubicBezTo>
                    <a:pt x="638433" y="60347"/>
                    <a:pt x="540008" y="82572"/>
                    <a:pt x="505612" y="92097"/>
                  </a:cubicBezTo>
                  <a:cubicBezTo>
                    <a:pt x="471216" y="101622"/>
                    <a:pt x="480212" y="101093"/>
                    <a:pt x="448462" y="117497"/>
                  </a:cubicBezTo>
                  <a:cubicBezTo>
                    <a:pt x="416712" y="133901"/>
                    <a:pt x="328870" y="187347"/>
                    <a:pt x="315112" y="190522"/>
                  </a:cubicBezTo>
                  <a:cubicBezTo>
                    <a:pt x="301354" y="193697"/>
                    <a:pt x="380729" y="137076"/>
                    <a:pt x="365912" y="136547"/>
                  </a:cubicBezTo>
                  <a:cubicBezTo>
                    <a:pt x="351095" y="136018"/>
                    <a:pt x="271720" y="168826"/>
                    <a:pt x="226212" y="187347"/>
                  </a:cubicBezTo>
                  <a:cubicBezTo>
                    <a:pt x="180704" y="205868"/>
                    <a:pt x="93920" y="243439"/>
                    <a:pt x="92862" y="247672"/>
                  </a:cubicBezTo>
                  <a:cubicBezTo>
                    <a:pt x="91804" y="251905"/>
                    <a:pt x="240499" y="208514"/>
                    <a:pt x="219862" y="212747"/>
                  </a:cubicBezTo>
                  <a:cubicBezTo>
                    <a:pt x="199225" y="216980"/>
                    <a:pt x="-14559" y="266722"/>
                    <a:pt x="787" y="257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 1558">
              <a:extLst>
                <a:ext uri="{FF2B5EF4-FFF2-40B4-BE49-F238E27FC236}">
                  <a16:creationId xmlns:a16="http://schemas.microsoft.com/office/drawing/2014/main" id="{57823DDF-F8C7-E07A-F2AF-A3628BCA6AB6}"/>
                </a:ext>
              </a:extLst>
            </p:cNvPr>
            <p:cNvSpPr/>
            <p:nvPr/>
          </p:nvSpPr>
          <p:spPr>
            <a:xfrm>
              <a:off x="1856819" y="6000593"/>
              <a:ext cx="527657" cy="416169"/>
            </a:xfrm>
            <a:custGeom>
              <a:avLst/>
              <a:gdLst>
                <a:gd name="connsiteX0" fmla="*/ 556 w 527657"/>
                <a:gd name="connsiteY0" fmla="*/ 416082 h 416169"/>
                <a:gd name="connsiteX1" fmla="*/ 165656 w 527657"/>
                <a:gd name="connsiteY1" fmla="*/ 282732 h 416169"/>
                <a:gd name="connsiteX2" fmla="*/ 133906 w 527657"/>
                <a:gd name="connsiteY2" fmla="*/ 314482 h 416169"/>
                <a:gd name="connsiteX3" fmla="*/ 210106 w 527657"/>
                <a:gd name="connsiteY3" fmla="*/ 225582 h 416169"/>
                <a:gd name="connsiteX4" fmla="*/ 111681 w 527657"/>
                <a:gd name="connsiteY4" fmla="*/ 276382 h 416169"/>
                <a:gd name="connsiteX5" fmla="*/ 222806 w 527657"/>
                <a:gd name="connsiteY5" fmla="*/ 235107 h 416169"/>
                <a:gd name="connsiteX6" fmla="*/ 372031 w 527657"/>
                <a:gd name="connsiteY6" fmla="*/ 111282 h 416169"/>
                <a:gd name="connsiteX7" fmla="*/ 343456 w 527657"/>
                <a:gd name="connsiteY7" fmla="*/ 146207 h 416169"/>
                <a:gd name="connsiteX8" fmla="*/ 435531 w 527657"/>
                <a:gd name="connsiteY8" fmla="*/ 66832 h 416169"/>
                <a:gd name="connsiteX9" fmla="*/ 527606 w 527657"/>
                <a:gd name="connsiteY9" fmla="*/ 157 h 416169"/>
                <a:gd name="connsiteX10" fmla="*/ 422831 w 527657"/>
                <a:gd name="connsiteY10" fmla="*/ 85882 h 416169"/>
                <a:gd name="connsiteX11" fmla="*/ 381556 w 527657"/>
                <a:gd name="connsiteY11" fmla="*/ 143032 h 416169"/>
                <a:gd name="connsiteX12" fmla="*/ 372031 w 527657"/>
                <a:gd name="connsiteY12" fmla="*/ 187482 h 416169"/>
                <a:gd name="connsiteX13" fmla="*/ 365681 w 527657"/>
                <a:gd name="connsiteY13" fmla="*/ 143032 h 416169"/>
                <a:gd name="connsiteX14" fmla="*/ 352981 w 527657"/>
                <a:gd name="connsiteY14" fmla="*/ 174782 h 416169"/>
                <a:gd name="connsiteX15" fmla="*/ 299006 w 527657"/>
                <a:gd name="connsiteY15" fmla="*/ 181132 h 416169"/>
                <a:gd name="connsiteX16" fmla="*/ 118031 w 527657"/>
                <a:gd name="connsiteY16" fmla="*/ 301782 h 416169"/>
                <a:gd name="connsiteX17" fmla="*/ 556 w 527657"/>
                <a:gd name="connsiteY17" fmla="*/ 416082 h 41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7657" h="416169">
                  <a:moveTo>
                    <a:pt x="556" y="416082"/>
                  </a:moveTo>
                  <a:cubicBezTo>
                    <a:pt x="8494" y="412907"/>
                    <a:pt x="143431" y="299665"/>
                    <a:pt x="165656" y="282732"/>
                  </a:cubicBezTo>
                  <a:cubicBezTo>
                    <a:pt x="187881" y="265799"/>
                    <a:pt x="126498" y="324007"/>
                    <a:pt x="133906" y="314482"/>
                  </a:cubicBezTo>
                  <a:cubicBezTo>
                    <a:pt x="141314" y="304957"/>
                    <a:pt x="213810" y="231932"/>
                    <a:pt x="210106" y="225582"/>
                  </a:cubicBezTo>
                  <a:cubicBezTo>
                    <a:pt x="206402" y="219232"/>
                    <a:pt x="109564" y="274794"/>
                    <a:pt x="111681" y="276382"/>
                  </a:cubicBezTo>
                  <a:cubicBezTo>
                    <a:pt x="113798" y="277970"/>
                    <a:pt x="179414" y="262624"/>
                    <a:pt x="222806" y="235107"/>
                  </a:cubicBezTo>
                  <a:cubicBezTo>
                    <a:pt x="266198" y="207590"/>
                    <a:pt x="351923" y="126099"/>
                    <a:pt x="372031" y="111282"/>
                  </a:cubicBezTo>
                  <a:cubicBezTo>
                    <a:pt x="392139" y="96465"/>
                    <a:pt x="332873" y="153615"/>
                    <a:pt x="343456" y="146207"/>
                  </a:cubicBezTo>
                  <a:cubicBezTo>
                    <a:pt x="354039" y="138799"/>
                    <a:pt x="404839" y="91174"/>
                    <a:pt x="435531" y="66832"/>
                  </a:cubicBezTo>
                  <a:cubicBezTo>
                    <a:pt x="466223" y="42490"/>
                    <a:pt x="529723" y="-3018"/>
                    <a:pt x="527606" y="157"/>
                  </a:cubicBezTo>
                  <a:cubicBezTo>
                    <a:pt x="525489" y="3332"/>
                    <a:pt x="447173" y="62069"/>
                    <a:pt x="422831" y="85882"/>
                  </a:cubicBezTo>
                  <a:cubicBezTo>
                    <a:pt x="398489" y="109694"/>
                    <a:pt x="390023" y="126099"/>
                    <a:pt x="381556" y="143032"/>
                  </a:cubicBezTo>
                  <a:cubicBezTo>
                    <a:pt x="373089" y="159965"/>
                    <a:pt x="374677" y="187482"/>
                    <a:pt x="372031" y="187482"/>
                  </a:cubicBezTo>
                  <a:cubicBezTo>
                    <a:pt x="369385" y="187482"/>
                    <a:pt x="368856" y="145149"/>
                    <a:pt x="365681" y="143032"/>
                  </a:cubicBezTo>
                  <a:cubicBezTo>
                    <a:pt x="362506" y="140915"/>
                    <a:pt x="364093" y="168432"/>
                    <a:pt x="352981" y="174782"/>
                  </a:cubicBezTo>
                  <a:cubicBezTo>
                    <a:pt x="341869" y="181132"/>
                    <a:pt x="338164" y="159965"/>
                    <a:pt x="299006" y="181132"/>
                  </a:cubicBezTo>
                  <a:cubicBezTo>
                    <a:pt x="259848" y="202299"/>
                    <a:pt x="164597" y="267915"/>
                    <a:pt x="118031" y="301782"/>
                  </a:cubicBezTo>
                  <a:cubicBezTo>
                    <a:pt x="71465" y="335649"/>
                    <a:pt x="-7382" y="419257"/>
                    <a:pt x="556" y="416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 1559">
              <a:extLst>
                <a:ext uri="{FF2B5EF4-FFF2-40B4-BE49-F238E27FC236}">
                  <a16:creationId xmlns:a16="http://schemas.microsoft.com/office/drawing/2014/main" id="{19D07B42-660D-AA8A-C18D-388462E3640B}"/>
                </a:ext>
              </a:extLst>
            </p:cNvPr>
            <p:cNvSpPr/>
            <p:nvPr/>
          </p:nvSpPr>
          <p:spPr>
            <a:xfrm>
              <a:off x="2289161" y="5650696"/>
              <a:ext cx="441698" cy="381937"/>
            </a:xfrm>
            <a:custGeom>
              <a:avLst/>
              <a:gdLst>
                <a:gd name="connsiteX0" fmla="*/ 374664 w 441698"/>
                <a:gd name="connsiteY0" fmla="*/ 804 h 381937"/>
                <a:gd name="connsiteX1" fmla="*/ 412764 w 441698"/>
                <a:gd name="connsiteY1" fmla="*/ 64304 h 381937"/>
                <a:gd name="connsiteX2" fmla="*/ 311164 w 441698"/>
                <a:gd name="connsiteY2" fmla="*/ 153204 h 381937"/>
                <a:gd name="connsiteX3" fmla="*/ 387364 w 441698"/>
                <a:gd name="connsiteY3" fmla="*/ 130979 h 381937"/>
                <a:gd name="connsiteX4" fmla="*/ 215914 w 441698"/>
                <a:gd name="connsiteY4" fmla="*/ 261154 h 381937"/>
                <a:gd name="connsiteX5" fmla="*/ 212739 w 441698"/>
                <a:gd name="connsiteY5" fmla="*/ 283379 h 381937"/>
                <a:gd name="connsiteX6" fmla="*/ 158764 w 441698"/>
                <a:gd name="connsiteY6" fmla="*/ 343704 h 381937"/>
                <a:gd name="connsiteX7" fmla="*/ 14 w 441698"/>
                <a:gd name="connsiteY7" fmla="*/ 381804 h 381937"/>
                <a:gd name="connsiteX8" fmla="*/ 168289 w 441698"/>
                <a:gd name="connsiteY8" fmla="*/ 353229 h 381937"/>
                <a:gd name="connsiteX9" fmla="*/ 190514 w 441698"/>
                <a:gd name="connsiteY9" fmla="*/ 277029 h 381937"/>
                <a:gd name="connsiteX10" fmla="*/ 295289 w 441698"/>
                <a:gd name="connsiteY10" fmla="*/ 210354 h 381937"/>
                <a:gd name="connsiteX11" fmla="*/ 434989 w 441698"/>
                <a:gd name="connsiteY11" fmla="*/ 57954 h 381937"/>
                <a:gd name="connsiteX12" fmla="*/ 415939 w 441698"/>
                <a:gd name="connsiteY12" fmla="*/ 108754 h 381937"/>
                <a:gd name="connsiteX13" fmla="*/ 374664 w 441698"/>
                <a:gd name="connsiteY13" fmla="*/ 804 h 38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1698" h="381937">
                  <a:moveTo>
                    <a:pt x="374664" y="804"/>
                  </a:moveTo>
                  <a:cubicBezTo>
                    <a:pt x="374135" y="-6604"/>
                    <a:pt x="423347" y="38904"/>
                    <a:pt x="412764" y="64304"/>
                  </a:cubicBezTo>
                  <a:cubicBezTo>
                    <a:pt x="402181" y="89704"/>
                    <a:pt x="315397" y="142092"/>
                    <a:pt x="311164" y="153204"/>
                  </a:cubicBezTo>
                  <a:cubicBezTo>
                    <a:pt x="306931" y="164317"/>
                    <a:pt x="403239" y="112987"/>
                    <a:pt x="387364" y="130979"/>
                  </a:cubicBezTo>
                  <a:cubicBezTo>
                    <a:pt x="371489" y="148971"/>
                    <a:pt x="245018" y="235754"/>
                    <a:pt x="215914" y="261154"/>
                  </a:cubicBezTo>
                  <a:cubicBezTo>
                    <a:pt x="186810" y="286554"/>
                    <a:pt x="222264" y="269621"/>
                    <a:pt x="212739" y="283379"/>
                  </a:cubicBezTo>
                  <a:cubicBezTo>
                    <a:pt x="203214" y="297137"/>
                    <a:pt x="194218" y="327300"/>
                    <a:pt x="158764" y="343704"/>
                  </a:cubicBezTo>
                  <a:cubicBezTo>
                    <a:pt x="123310" y="360108"/>
                    <a:pt x="-1573" y="380217"/>
                    <a:pt x="14" y="381804"/>
                  </a:cubicBezTo>
                  <a:cubicBezTo>
                    <a:pt x="1601" y="383391"/>
                    <a:pt x="136539" y="370691"/>
                    <a:pt x="168289" y="353229"/>
                  </a:cubicBezTo>
                  <a:cubicBezTo>
                    <a:pt x="200039" y="335767"/>
                    <a:pt x="169347" y="300842"/>
                    <a:pt x="190514" y="277029"/>
                  </a:cubicBezTo>
                  <a:cubicBezTo>
                    <a:pt x="211681" y="253217"/>
                    <a:pt x="254543" y="246866"/>
                    <a:pt x="295289" y="210354"/>
                  </a:cubicBezTo>
                  <a:cubicBezTo>
                    <a:pt x="336035" y="173842"/>
                    <a:pt x="414881" y="74887"/>
                    <a:pt x="434989" y="57954"/>
                  </a:cubicBezTo>
                  <a:cubicBezTo>
                    <a:pt x="455097" y="41021"/>
                    <a:pt x="424406" y="112987"/>
                    <a:pt x="415939" y="108754"/>
                  </a:cubicBezTo>
                  <a:cubicBezTo>
                    <a:pt x="407472" y="104521"/>
                    <a:pt x="375193" y="8212"/>
                    <a:pt x="374664" y="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 1560">
              <a:extLst>
                <a:ext uri="{FF2B5EF4-FFF2-40B4-BE49-F238E27FC236}">
                  <a16:creationId xmlns:a16="http://schemas.microsoft.com/office/drawing/2014/main" id="{C3068EF9-A181-3005-7C38-38F398B313CA}"/>
                </a:ext>
              </a:extLst>
            </p:cNvPr>
            <p:cNvSpPr/>
            <p:nvPr/>
          </p:nvSpPr>
          <p:spPr>
            <a:xfrm>
              <a:off x="1725423" y="5295899"/>
              <a:ext cx="592559" cy="742064"/>
            </a:xfrm>
            <a:custGeom>
              <a:avLst/>
              <a:gdLst>
                <a:gd name="connsiteX0" fmla="*/ 592327 w 592559"/>
                <a:gd name="connsiteY0" fmla="*/ 1 h 742064"/>
                <a:gd name="connsiteX1" fmla="*/ 468502 w 592559"/>
                <a:gd name="connsiteY1" fmla="*/ 193676 h 742064"/>
                <a:gd name="connsiteX2" fmla="*/ 341502 w 592559"/>
                <a:gd name="connsiteY2" fmla="*/ 390526 h 742064"/>
                <a:gd name="connsiteX3" fmla="*/ 195452 w 592559"/>
                <a:gd name="connsiteY3" fmla="*/ 546101 h 742064"/>
                <a:gd name="connsiteX4" fmla="*/ 1777 w 592559"/>
                <a:gd name="connsiteY4" fmla="*/ 739776 h 742064"/>
                <a:gd name="connsiteX5" fmla="*/ 109727 w 592559"/>
                <a:gd name="connsiteY5" fmla="*/ 641351 h 742064"/>
                <a:gd name="connsiteX6" fmla="*/ 284352 w 592559"/>
                <a:gd name="connsiteY6" fmla="*/ 476251 h 742064"/>
                <a:gd name="connsiteX7" fmla="*/ 303402 w 592559"/>
                <a:gd name="connsiteY7" fmla="*/ 492126 h 742064"/>
                <a:gd name="connsiteX8" fmla="*/ 344677 w 592559"/>
                <a:gd name="connsiteY8" fmla="*/ 536576 h 742064"/>
                <a:gd name="connsiteX9" fmla="*/ 341502 w 592559"/>
                <a:gd name="connsiteY9" fmla="*/ 501651 h 742064"/>
                <a:gd name="connsiteX10" fmla="*/ 366902 w 592559"/>
                <a:gd name="connsiteY10" fmla="*/ 552451 h 742064"/>
                <a:gd name="connsiteX11" fmla="*/ 306577 w 592559"/>
                <a:gd name="connsiteY11" fmla="*/ 463551 h 742064"/>
                <a:gd name="connsiteX12" fmla="*/ 319277 w 592559"/>
                <a:gd name="connsiteY12" fmla="*/ 419101 h 742064"/>
                <a:gd name="connsiteX13" fmla="*/ 376427 w 592559"/>
                <a:gd name="connsiteY13" fmla="*/ 412751 h 742064"/>
                <a:gd name="connsiteX14" fmla="*/ 452627 w 592559"/>
                <a:gd name="connsiteY14" fmla="*/ 412751 h 742064"/>
                <a:gd name="connsiteX15" fmla="*/ 408177 w 592559"/>
                <a:gd name="connsiteY15" fmla="*/ 387351 h 742064"/>
                <a:gd name="connsiteX16" fmla="*/ 341502 w 592559"/>
                <a:gd name="connsiteY16" fmla="*/ 384176 h 742064"/>
                <a:gd name="connsiteX17" fmla="*/ 398652 w 592559"/>
                <a:gd name="connsiteY17" fmla="*/ 339726 h 742064"/>
                <a:gd name="connsiteX18" fmla="*/ 443102 w 592559"/>
                <a:gd name="connsiteY18" fmla="*/ 377826 h 742064"/>
                <a:gd name="connsiteX19" fmla="*/ 405002 w 592559"/>
                <a:gd name="connsiteY19" fmla="*/ 330201 h 742064"/>
                <a:gd name="connsiteX20" fmla="*/ 430402 w 592559"/>
                <a:gd name="connsiteY20" fmla="*/ 260351 h 742064"/>
                <a:gd name="connsiteX21" fmla="*/ 478027 w 592559"/>
                <a:gd name="connsiteY21" fmla="*/ 292101 h 742064"/>
                <a:gd name="connsiteX22" fmla="*/ 449452 w 592559"/>
                <a:gd name="connsiteY22" fmla="*/ 244476 h 742064"/>
                <a:gd name="connsiteX23" fmla="*/ 478027 w 592559"/>
                <a:gd name="connsiteY23" fmla="*/ 203201 h 742064"/>
                <a:gd name="connsiteX24" fmla="*/ 497077 w 592559"/>
                <a:gd name="connsiteY24" fmla="*/ 215901 h 742064"/>
                <a:gd name="connsiteX25" fmla="*/ 525652 w 592559"/>
                <a:gd name="connsiteY25" fmla="*/ 111126 h 742064"/>
                <a:gd name="connsiteX26" fmla="*/ 500252 w 592559"/>
                <a:gd name="connsiteY26" fmla="*/ 190501 h 742064"/>
                <a:gd name="connsiteX27" fmla="*/ 592327 w 592559"/>
                <a:gd name="connsiteY27" fmla="*/ 1 h 74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559" h="742064">
                  <a:moveTo>
                    <a:pt x="592327" y="1"/>
                  </a:moveTo>
                  <a:cubicBezTo>
                    <a:pt x="587035" y="530"/>
                    <a:pt x="468502" y="193676"/>
                    <a:pt x="468502" y="193676"/>
                  </a:cubicBezTo>
                  <a:cubicBezTo>
                    <a:pt x="426698" y="258764"/>
                    <a:pt x="387010" y="331788"/>
                    <a:pt x="341502" y="390526"/>
                  </a:cubicBezTo>
                  <a:cubicBezTo>
                    <a:pt x="295994" y="449264"/>
                    <a:pt x="252073" y="487893"/>
                    <a:pt x="195452" y="546101"/>
                  </a:cubicBezTo>
                  <a:cubicBezTo>
                    <a:pt x="138831" y="604309"/>
                    <a:pt x="16064" y="723901"/>
                    <a:pt x="1777" y="739776"/>
                  </a:cubicBezTo>
                  <a:cubicBezTo>
                    <a:pt x="-12511" y="755651"/>
                    <a:pt x="62631" y="685272"/>
                    <a:pt x="109727" y="641351"/>
                  </a:cubicBezTo>
                  <a:cubicBezTo>
                    <a:pt x="156823" y="597430"/>
                    <a:pt x="252073" y="501122"/>
                    <a:pt x="284352" y="476251"/>
                  </a:cubicBezTo>
                  <a:cubicBezTo>
                    <a:pt x="316631" y="451380"/>
                    <a:pt x="293348" y="482072"/>
                    <a:pt x="303402" y="492126"/>
                  </a:cubicBezTo>
                  <a:cubicBezTo>
                    <a:pt x="313456" y="502180"/>
                    <a:pt x="338327" y="534989"/>
                    <a:pt x="344677" y="536576"/>
                  </a:cubicBezTo>
                  <a:cubicBezTo>
                    <a:pt x="351027" y="538164"/>
                    <a:pt x="337798" y="499005"/>
                    <a:pt x="341502" y="501651"/>
                  </a:cubicBezTo>
                  <a:cubicBezTo>
                    <a:pt x="345206" y="504297"/>
                    <a:pt x="372723" y="558801"/>
                    <a:pt x="366902" y="552451"/>
                  </a:cubicBezTo>
                  <a:cubicBezTo>
                    <a:pt x="361081" y="546101"/>
                    <a:pt x="314514" y="485776"/>
                    <a:pt x="306577" y="463551"/>
                  </a:cubicBezTo>
                  <a:cubicBezTo>
                    <a:pt x="298639" y="441326"/>
                    <a:pt x="307635" y="427568"/>
                    <a:pt x="319277" y="419101"/>
                  </a:cubicBezTo>
                  <a:cubicBezTo>
                    <a:pt x="330919" y="410634"/>
                    <a:pt x="354202" y="413809"/>
                    <a:pt x="376427" y="412751"/>
                  </a:cubicBezTo>
                  <a:cubicBezTo>
                    <a:pt x="398652" y="411693"/>
                    <a:pt x="447335" y="416984"/>
                    <a:pt x="452627" y="412751"/>
                  </a:cubicBezTo>
                  <a:cubicBezTo>
                    <a:pt x="457919" y="408518"/>
                    <a:pt x="426698" y="392114"/>
                    <a:pt x="408177" y="387351"/>
                  </a:cubicBezTo>
                  <a:cubicBezTo>
                    <a:pt x="389656" y="382588"/>
                    <a:pt x="343090" y="392114"/>
                    <a:pt x="341502" y="384176"/>
                  </a:cubicBezTo>
                  <a:cubicBezTo>
                    <a:pt x="339914" y="376238"/>
                    <a:pt x="381719" y="340784"/>
                    <a:pt x="398652" y="339726"/>
                  </a:cubicBezTo>
                  <a:cubicBezTo>
                    <a:pt x="415585" y="338668"/>
                    <a:pt x="442044" y="379414"/>
                    <a:pt x="443102" y="377826"/>
                  </a:cubicBezTo>
                  <a:cubicBezTo>
                    <a:pt x="444160" y="376238"/>
                    <a:pt x="407119" y="349780"/>
                    <a:pt x="405002" y="330201"/>
                  </a:cubicBezTo>
                  <a:cubicBezTo>
                    <a:pt x="402885" y="310622"/>
                    <a:pt x="418231" y="266701"/>
                    <a:pt x="430402" y="260351"/>
                  </a:cubicBezTo>
                  <a:cubicBezTo>
                    <a:pt x="442573" y="254001"/>
                    <a:pt x="474852" y="294747"/>
                    <a:pt x="478027" y="292101"/>
                  </a:cubicBezTo>
                  <a:cubicBezTo>
                    <a:pt x="481202" y="289455"/>
                    <a:pt x="449452" y="259293"/>
                    <a:pt x="449452" y="244476"/>
                  </a:cubicBezTo>
                  <a:cubicBezTo>
                    <a:pt x="449452" y="229659"/>
                    <a:pt x="470089" y="207964"/>
                    <a:pt x="478027" y="203201"/>
                  </a:cubicBezTo>
                  <a:cubicBezTo>
                    <a:pt x="485964" y="198439"/>
                    <a:pt x="489140" y="231247"/>
                    <a:pt x="497077" y="215901"/>
                  </a:cubicBezTo>
                  <a:cubicBezTo>
                    <a:pt x="505014" y="200555"/>
                    <a:pt x="525123" y="115359"/>
                    <a:pt x="525652" y="111126"/>
                  </a:cubicBezTo>
                  <a:cubicBezTo>
                    <a:pt x="526181" y="106893"/>
                    <a:pt x="489669" y="203730"/>
                    <a:pt x="500252" y="190501"/>
                  </a:cubicBezTo>
                  <a:cubicBezTo>
                    <a:pt x="510835" y="177272"/>
                    <a:pt x="597619" y="-528"/>
                    <a:pt x="592327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 1561">
              <a:extLst>
                <a:ext uri="{FF2B5EF4-FFF2-40B4-BE49-F238E27FC236}">
                  <a16:creationId xmlns:a16="http://schemas.microsoft.com/office/drawing/2014/main" id="{6F953E2E-B8B1-A85C-74C4-EA3F7ECB5AB0}"/>
                </a:ext>
              </a:extLst>
            </p:cNvPr>
            <p:cNvSpPr/>
            <p:nvPr/>
          </p:nvSpPr>
          <p:spPr>
            <a:xfrm>
              <a:off x="1701351" y="5445486"/>
              <a:ext cx="542487" cy="593946"/>
            </a:xfrm>
            <a:custGeom>
              <a:avLst/>
              <a:gdLst>
                <a:gd name="connsiteX0" fmla="*/ 537024 w 542487"/>
                <a:gd name="connsiteY0" fmla="*/ 9164 h 593946"/>
                <a:gd name="connsiteX1" fmla="*/ 438599 w 542487"/>
                <a:gd name="connsiteY1" fmla="*/ 345714 h 593946"/>
                <a:gd name="connsiteX2" fmla="*/ 432249 w 542487"/>
                <a:gd name="connsiteY2" fmla="*/ 361589 h 593946"/>
                <a:gd name="connsiteX3" fmla="*/ 476699 w 542487"/>
                <a:gd name="connsiteY3" fmla="*/ 431439 h 593946"/>
                <a:gd name="connsiteX4" fmla="*/ 419549 w 542487"/>
                <a:gd name="connsiteY4" fmla="*/ 377464 h 593946"/>
                <a:gd name="connsiteX5" fmla="*/ 438599 w 542487"/>
                <a:gd name="connsiteY5" fmla="*/ 310789 h 593946"/>
                <a:gd name="connsiteX6" fmla="*/ 410024 w 542487"/>
                <a:gd name="connsiteY6" fmla="*/ 386989 h 593946"/>
                <a:gd name="connsiteX7" fmla="*/ 251274 w 542487"/>
                <a:gd name="connsiteY7" fmla="*/ 466364 h 593946"/>
                <a:gd name="connsiteX8" fmla="*/ 146499 w 542487"/>
                <a:gd name="connsiteY8" fmla="*/ 529864 h 593946"/>
                <a:gd name="connsiteX9" fmla="*/ 449 w 542487"/>
                <a:gd name="connsiteY9" fmla="*/ 574314 h 593946"/>
                <a:gd name="connsiteX10" fmla="*/ 102049 w 542487"/>
                <a:gd name="connsiteY10" fmla="*/ 548914 h 593946"/>
                <a:gd name="connsiteX11" fmla="*/ 136974 w 542487"/>
                <a:gd name="connsiteY11" fmla="*/ 593364 h 593946"/>
                <a:gd name="connsiteX12" fmla="*/ 136974 w 542487"/>
                <a:gd name="connsiteY12" fmla="*/ 510814 h 593946"/>
                <a:gd name="connsiteX13" fmla="*/ 203649 w 542487"/>
                <a:gd name="connsiteY13" fmla="*/ 475889 h 593946"/>
                <a:gd name="connsiteX14" fmla="*/ 238574 w 542487"/>
                <a:gd name="connsiteY14" fmla="*/ 479064 h 593946"/>
                <a:gd name="connsiteX15" fmla="*/ 435424 w 542487"/>
                <a:gd name="connsiteY15" fmla="*/ 377464 h 593946"/>
                <a:gd name="connsiteX16" fmla="*/ 521149 w 542487"/>
                <a:gd name="connsiteY16" fmla="*/ 117114 h 593946"/>
                <a:gd name="connsiteX17" fmla="*/ 537024 w 542487"/>
                <a:gd name="connsiteY17" fmla="*/ 9164 h 59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2487" h="593946">
                  <a:moveTo>
                    <a:pt x="537024" y="9164"/>
                  </a:moveTo>
                  <a:cubicBezTo>
                    <a:pt x="523266" y="47264"/>
                    <a:pt x="456061" y="286977"/>
                    <a:pt x="438599" y="345714"/>
                  </a:cubicBezTo>
                  <a:cubicBezTo>
                    <a:pt x="421137" y="404451"/>
                    <a:pt x="425899" y="347301"/>
                    <a:pt x="432249" y="361589"/>
                  </a:cubicBezTo>
                  <a:cubicBezTo>
                    <a:pt x="438599" y="375877"/>
                    <a:pt x="478816" y="428793"/>
                    <a:pt x="476699" y="431439"/>
                  </a:cubicBezTo>
                  <a:cubicBezTo>
                    <a:pt x="474582" y="434085"/>
                    <a:pt x="425899" y="397572"/>
                    <a:pt x="419549" y="377464"/>
                  </a:cubicBezTo>
                  <a:cubicBezTo>
                    <a:pt x="413199" y="357356"/>
                    <a:pt x="440186" y="309202"/>
                    <a:pt x="438599" y="310789"/>
                  </a:cubicBezTo>
                  <a:cubicBezTo>
                    <a:pt x="437012" y="312376"/>
                    <a:pt x="441245" y="361060"/>
                    <a:pt x="410024" y="386989"/>
                  </a:cubicBezTo>
                  <a:cubicBezTo>
                    <a:pt x="378803" y="412918"/>
                    <a:pt x="295195" y="442552"/>
                    <a:pt x="251274" y="466364"/>
                  </a:cubicBezTo>
                  <a:cubicBezTo>
                    <a:pt x="207353" y="490176"/>
                    <a:pt x="188303" y="511872"/>
                    <a:pt x="146499" y="529864"/>
                  </a:cubicBezTo>
                  <a:cubicBezTo>
                    <a:pt x="104695" y="547856"/>
                    <a:pt x="7857" y="571139"/>
                    <a:pt x="449" y="574314"/>
                  </a:cubicBezTo>
                  <a:cubicBezTo>
                    <a:pt x="-6959" y="577489"/>
                    <a:pt x="79295" y="545739"/>
                    <a:pt x="102049" y="548914"/>
                  </a:cubicBezTo>
                  <a:cubicBezTo>
                    <a:pt x="124803" y="552089"/>
                    <a:pt x="131153" y="599714"/>
                    <a:pt x="136974" y="593364"/>
                  </a:cubicBezTo>
                  <a:cubicBezTo>
                    <a:pt x="142795" y="587014"/>
                    <a:pt x="125862" y="530393"/>
                    <a:pt x="136974" y="510814"/>
                  </a:cubicBezTo>
                  <a:cubicBezTo>
                    <a:pt x="148086" y="491235"/>
                    <a:pt x="186716" y="481181"/>
                    <a:pt x="203649" y="475889"/>
                  </a:cubicBezTo>
                  <a:cubicBezTo>
                    <a:pt x="220582" y="470597"/>
                    <a:pt x="199945" y="495468"/>
                    <a:pt x="238574" y="479064"/>
                  </a:cubicBezTo>
                  <a:cubicBezTo>
                    <a:pt x="277203" y="462660"/>
                    <a:pt x="388328" y="437789"/>
                    <a:pt x="435424" y="377464"/>
                  </a:cubicBezTo>
                  <a:cubicBezTo>
                    <a:pt x="482520" y="317139"/>
                    <a:pt x="506332" y="173735"/>
                    <a:pt x="521149" y="117114"/>
                  </a:cubicBezTo>
                  <a:cubicBezTo>
                    <a:pt x="535966" y="60493"/>
                    <a:pt x="550782" y="-28936"/>
                    <a:pt x="537024" y="9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 1562">
              <a:extLst>
                <a:ext uri="{FF2B5EF4-FFF2-40B4-BE49-F238E27FC236}">
                  <a16:creationId xmlns:a16="http://schemas.microsoft.com/office/drawing/2014/main" id="{D85E2F4E-7255-199F-3106-2F8CFC2EEBA2}"/>
                </a:ext>
              </a:extLst>
            </p:cNvPr>
            <p:cNvSpPr/>
            <p:nvPr/>
          </p:nvSpPr>
          <p:spPr>
            <a:xfrm>
              <a:off x="2203258" y="5546480"/>
              <a:ext cx="601871" cy="136699"/>
            </a:xfrm>
            <a:custGeom>
              <a:avLst/>
              <a:gdLst>
                <a:gd name="connsiteX0" fmla="*/ 192 w 601871"/>
                <a:gd name="connsiteY0" fmla="*/ 114545 h 136699"/>
                <a:gd name="connsiteX1" fmla="*/ 127192 w 601871"/>
                <a:gd name="connsiteY1" fmla="*/ 98670 h 136699"/>
                <a:gd name="connsiteX2" fmla="*/ 76392 w 601871"/>
                <a:gd name="connsiteY2" fmla="*/ 98670 h 136699"/>
                <a:gd name="connsiteX3" fmla="*/ 419292 w 601871"/>
                <a:gd name="connsiteY3" fmla="*/ 22470 h 136699"/>
                <a:gd name="connsiteX4" fmla="*/ 355792 w 601871"/>
                <a:gd name="connsiteY4" fmla="*/ 35170 h 136699"/>
                <a:gd name="connsiteX5" fmla="*/ 590742 w 601871"/>
                <a:gd name="connsiteY5" fmla="*/ 12945 h 136699"/>
                <a:gd name="connsiteX6" fmla="*/ 562167 w 601871"/>
                <a:gd name="connsiteY6" fmla="*/ 38345 h 136699"/>
                <a:gd name="connsiteX7" fmla="*/ 558992 w 601871"/>
                <a:gd name="connsiteY7" fmla="*/ 114545 h 136699"/>
                <a:gd name="connsiteX8" fmla="*/ 473267 w 601871"/>
                <a:gd name="connsiteY8" fmla="*/ 130420 h 136699"/>
                <a:gd name="connsiteX9" fmla="*/ 552642 w 601871"/>
                <a:gd name="connsiteY9" fmla="*/ 130420 h 136699"/>
                <a:gd name="connsiteX10" fmla="*/ 571692 w 601871"/>
                <a:gd name="connsiteY10" fmla="*/ 54220 h 136699"/>
                <a:gd name="connsiteX11" fmla="*/ 597092 w 601871"/>
                <a:gd name="connsiteY11" fmla="*/ 3420 h 136699"/>
                <a:gd name="connsiteX12" fmla="*/ 466917 w 601871"/>
                <a:gd name="connsiteY12" fmla="*/ 6595 h 136699"/>
                <a:gd name="connsiteX13" fmla="*/ 520892 w 601871"/>
                <a:gd name="connsiteY13" fmla="*/ 22470 h 136699"/>
                <a:gd name="connsiteX14" fmla="*/ 273242 w 601871"/>
                <a:gd name="connsiteY14" fmla="*/ 35170 h 136699"/>
                <a:gd name="connsiteX15" fmla="*/ 216092 w 601871"/>
                <a:gd name="connsiteY15" fmla="*/ 54220 h 136699"/>
                <a:gd name="connsiteX16" fmla="*/ 260542 w 601871"/>
                <a:gd name="connsiteY16" fmla="*/ 54220 h 136699"/>
                <a:gd name="connsiteX17" fmla="*/ 117667 w 601871"/>
                <a:gd name="connsiteY17" fmla="*/ 73270 h 136699"/>
                <a:gd name="connsiteX18" fmla="*/ 98617 w 601871"/>
                <a:gd name="connsiteY18" fmla="*/ 85970 h 136699"/>
                <a:gd name="connsiteX19" fmla="*/ 192 w 601871"/>
                <a:gd name="connsiteY19" fmla="*/ 114545 h 13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1871" h="136699">
                  <a:moveTo>
                    <a:pt x="192" y="114545"/>
                  </a:moveTo>
                  <a:cubicBezTo>
                    <a:pt x="4954" y="116662"/>
                    <a:pt x="114492" y="101316"/>
                    <a:pt x="127192" y="98670"/>
                  </a:cubicBezTo>
                  <a:cubicBezTo>
                    <a:pt x="139892" y="96024"/>
                    <a:pt x="27709" y="111370"/>
                    <a:pt x="76392" y="98670"/>
                  </a:cubicBezTo>
                  <a:cubicBezTo>
                    <a:pt x="125075" y="85970"/>
                    <a:pt x="372725" y="33053"/>
                    <a:pt x="419292" y="22470"/>
                  </a:cubicBezTo>
                  <a:cubicBezTo>
                    <a:pt x="465859" y="11887"/>
                    <a:pt x="327217" y="36757"/>
                    <a:pt x="355792" y="35170"/>
                  </a:cubicBezTo>
                  <a:cubicBezTo>
                    <a:pt x="384367" y="33582"/>
                    <a:pt x="556346" y="12416"/>
                    <a:pt x="590742" y="12945"/>
                  </a:cubicBezTo>
                  <a:cubicBezTo>
                    <a:pt x="625138" y="13474"/>
                    <a:pt x="567459" y="21412"/>
                    <a:pt x="562167" y="38345"/>
                  </a:cubicBezTo>
                  <a:cubicBezTo>
                    <a:pt x="556875" y="55278"/>
                    <a:pt x="573809" y="99199"/>
                    <a:pt x="558992" y="114545"/>
                  </a:cubicBezTo>
                  <a:cubicBezTo>
                    <a:pt x="544175" y="129891"/>
                    <a:pt x="474325" y="127774"/>
                    <a:pt x="473267" y="130420"/>
                  </a:cubicBezTo>
                  <a:cubicBezTo>
                    <a:pt x="472209" y="133066"/>
                    <a:pt x="536238" y="143120"/>
                    <a:pt x="552642" y="130420"/>
                  </a:cubicBezTo>
                  <a:cubicBezTo>
                    <a:pt x="569046" y="117720"/>
                    <a:pt x="564284" y="75387"/>
                    <a:pt x="571692" y="54220"/>
                  </a:cubicBezTo>
                  <a:cubicBezTo>
                    <a:pt x="579100" y="33053"/>
                    <a:pt x="614554" y="11357"/>
                    <a:pt x="597092" y="3420"/>
                  </a:cubicBezTo>
                  <a:cubicBezTo>
                    <a:pt x="579630" y="-4517"/>
                    <a:pt x="479617" y="3420"/>
                    <a:pt x="466917" y="6595"/>
                  </a:cubicBezTo>
                  <a:cubicBezTo>
                    <a:pt x="454217" y="9770"/>
                    <a:pt x="553171" y="17707"/>
                    <a:pt x="520892" y="22470"/>
                  </a:cubicBezTo>
                  <a:cubicBezTo>
                    <a:pt x="488613" y="27232"/>
                    <a:pt x="324042" y="29878"/>
                    <a:pt x="273242" y="35170"/>
                  </a:cubicBezTo>
                  <a:cubicBezTo>
                    <a:pt x="222442" y="40462"/>
                    <a:pt x="218209" y="51045"/>
                    <a:pt x="216092" y="54220"/>
                  </a:cubicBezTo>
                  <a:cubicBezTo>
                    <a:pt x="213975" y="57395"/>
                    <a:pt x="276946" y="51045"/>
                    <a:pt x="260542" y="54220"/>
                  </a:cubicBezTo>
                  <a:cubicBezTo>
                    <a:pt x="244138" y="57395"/>
                    <a:pt x="117667" y="73270"/>
                    <a:pt x="117667" y="73270"/>
                  </a:cubicBezTo>
                  <a:cubicBezTo>
                    <a:pt x="90680" y="78562"/>
                    <a:pt x="116609" y="83324"/>
                    <a:pt x="98617" y="85970"/>
                  </a:cubicBezTo>
                  <a:cubicBezTo>
                    <a:pt x="80625" y="88616"/>
                    <a:pt x="-4570" y="112428"/>
                    <a:pt x="192" y="114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 1563">
              <a:extLst>
                <a:ext uri="{FF2B5EF4-FFF2-40B4-BE49-F238E27FC236}">
                  <a16:creationId xmlns:a16="http://schemas.microsoft.com/office/drawing/2014/main" id="{3CC32D9D-BAD4-79CE-D960-498CB793BCB6}"/>
                </a:ext>
              </a:extLst>
            </p:cNvPr>
            <p:cNvSpPr/>
            <p:nvPr/>
          </p:nvSpPr>
          <p:spPr>
            <a:xfrm>
              <a:off x="2211368" y="5448111"/>
              <a:ext cx="554928" cy="199582"/>
            </a:xfrm>
            <a:custGeom>
              <a:avLst/>
              <a:gdLst>
                <a:gd name="connsiteX0" fmla="*/ 157182 w 554928"/>
                <a:gd name="connsiteY0" fmla="*/ 181164 h 199582"/>
                <a:gd name="connsiteX1" fmla="*/ 4782 w 554928"/>
                <a:gd name="connsiteY1" fmla="*/ 193864 h 199582"/>
                <a:gd name="connsiteX2" fmla="*/ 306407 w 554928"/>
                <a:gd name="connsiteY2" fmla="*/ 73214 h 199582"/>
                <a:gd name="connsiteX3" fmla="*/ 261957 w 554928"/>
                <a:gd name="connsiteY3" fmla="*/ 95439 h 199582"/>
                <a:gd name="connsiteX4" fmla="*/ 417532 w 554928"/>
                <a:gd name="connsiteY4" fmla="*/ 47814 h 199582"/>
                <a:gd name="connsiteX5" fmla="*/ 366732 w 554928"/>
                <a:gd name="connsiteY5" fmla="*/ 89089 h 199582"/>
                <a:gd name="connsiteX6" fmla="*/ 385782 w 554928"/>
                <a:gd name="connsiteY6" fmla="*/ 133539 h 199582"/>
                <a:gd name="connsiteX7" fmla="*/ 395307 w 554928"/>
                <a:gd name="connsiteY7" fmla="*/ 63689 h 199582"/>
                <a:gd name="connsiteX8" fmla="*/ 442932 w 554928"/>
                <a:gd name="connsiteY8" fmla="*/ 89089 h 199582"/>
                <a:gd name="connsiteX9" fmla="*/ 395307 w 554928"/>
                <a:gd name="connsiteY9" fmla="*/ 54164 h 199582"/>
                <a:gd name="connsiteX10" fmla="*/ 506432 w 554928"/>
                <a:gd name="connsiteY10" fmla="*/ 9714 h 199582"/>
                <a:gd name="connsiteX11" fmla="*/ 477857 w 554928"/>
                <a:gd name="connsiteY11" fmla="*/ 28764 h 199582"/>
                <a:gd name="connsiteX12" fmla="*/ 506432 w 554928"/>
                <a:gd name="connsiteY12" fmla="*/ 28764 h 199582"/>
                <a:gd name="connsiteX13" fmla="*/ 538182 w 554928"/>
                <a:gd name="connsiteY13" fmla="*/ 70039 h 199582"/>
                <a:gd name="connsiteX14" fmla="*/ 550882 w 554928"/>
                <a:gd name="connsiteY14" fmla="*/ 114489 h 199582"/>
                <a:gd name="connsiteX15" fmla="*/ 550882 w 554928"/>
                <a:gd name="connsiteY15" fmla="*/ 82739 h 199582"/>
                <a:gd name="connsiteX16" fmla="*/ 503257 w 554928"/>
                <a:gd name="connsiteY16" fmla="*/ 189 h 199582"/>
                <a:gd name="connsiteX17" fmla="*/ 227032 w 554928"/>
                <a:gd name="connsiteY17" fmla="*/ 108139 h 199582"/>
                <a:gd name="connsiteX18" fmla="*/ 268307 w 554928"/>
                <a:gd name="connsiteY18" fmla="*/ 95439 h 199582"/>
                <a:gd name="connsiteX19" fmla="*/ 1607 w 554928"/>
                <a:gd name="connsiteY19" fmla="*/ 190689 h 199582"/>
                <a:gd name="connsiteX20" fmla="*/ 157182 w 554928"/>
                <a:gd name="connsiteY20" fmla="*/ 181164 h 19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928" h="199582">
                  <a:moveTo>
                    <a:pt x="157182" y="181164"/>
                  </a:moveTo>
                  <a:cubicBezTo>
                    <a:pt x="157711" y="181693"/>
                    <a:pt x="-20089" y="211856"/>
                    <a:pt x="4782" y="193864"/>
                  </a:cubicBezTo>
                  <a:cubicBezTo>
                    <a:pt x="29653" y="175872"/>
                    <a:pt x="263545" y="89618"/>
                    <a:pt x="306407" y="73214"/>
                  </a:cubicBezTo>
                  <a:cubicBezTo>
                    <a:pt x="349270" y="56810"/>
                    <a:pt x="243436" y="99672"/>
                    <a:pt x="261957" y="95439"/>
                  </a:cubicBezTo>
                  <a:cubicBezTo>
                    <a:pt x="280478" y="91206"/>
                    <a:pt x="400070" y="48872"/>
                    <a:pt x="417532" y="47814"/>
                  </a:cubicBezTo>
                  <a:cubicBezTo>
                    <a:pt x="434994" y="46756"/>
                    <a:pt x="372024" y="74802"/>
                    <a:pt x="366732" y="89089"/>
                  </a:cubicBezTo>
                  <a:cubicBezTo>
                    <a:pt x="361440" y="103376"/>
                    <a:pt x="381020" y="137772"/>
                    <a:pt x="385782" y="133539"/>
                  </a:cubicBezTo>
                  <a:cubicBezTo>
                    <a:pt x="390544" y="129306"/>
                    <a:pt x="385782" y="71097"/>
                    <a:pt x="395307" y="63689"/>
                  </a:cubicBezTo>
                  <a:cubicBezTo>
                    <a:pt x="404832" y="56281"/>
                    <a:pt x="442932" y="90676"/>
                    <a:pt x="442932" y="89089"/>
                  </a:cubicBezTo>
                  <a:cubicBezTo>
                    <a:pt x="442932" y="87502"/>
                    <a:pt x="384724" y="67393"/>
                    <a:pt x="395307" y="54164"/>
                  </a:cubicBezTo>
                  <a:cubicBezTo>
                    <a:pt x="405890" y="40935"/>
                    <a:pt x="492674" y="13947"/>
                    <a:pt x="506432" y="9714"/>
                  </a:cubicBezTo>
                  <a:cubicBezTo>
                    <a:pt x="520190" y="5481"/>
                    <a:pt x="477857" y="25589"/>
                    <a:pt x="477857" y="28764"/>
                  </a:cubicBezTo>
                  <a:cubicBezTo>
                    <a:pt x="477857" y="31939"/>
                    <a:pt x="496378" y="21885"/>
                    <a:pt x="506432" y="28764"/>
                  </a:cubicBezTo>
                  <a:cubicBezTo>
                    <a:pt x="516486" y="35643"/>
                    <a:pt x="530774" y="55752"/>
                    <a:pt x="538182" y="70039"/>
                  </a:cubicBezTo>
                  <a:cubicBezTo>
                    <a:pt x="545590" y="84326"/>
                    <a:pt x="548765" y="112372"/>
                    <a:pt x="550882" y="114489"/>
                  </a:cubicBezTo>
                  <a:cubicBezTo>
                    <a:pt x="552999" y="116606"/>
                    <a:pt x="558819" y="101789"/>
                    <a:pt x="550882" y="82739"/>
                  </a:cubicBezTo>
                  <a:cubicBezTo>
                    <a:pt x="542945" y="63689"/>
                    <a:pt x="557232" y="-4044"/>
                    <a:pt x="503257" y="189"/>
                  </a:cubicBezTo>
                  <a:cubicBezTo>
                    <a:pt x="449282" y="4422"/>
                    <a:pt x="266190" y="92264"/>
                    <a:pt x="227032" y="108139"/>
                  </a:cubicBezTo>
                  <a:cubicBezTo>
                    <a:pt x="187874" y="124014"/>
                    <a:pt x="268307" y="95439"/>
                    <a:pt x="268307" y="95439"/>
                  </a:cubicBezTo>
                  <a:cubicBezTo>
                    <a:pt x="230736" y="109197"/>
                    <a:pt x="21715" y="176402"/>
                    <a:pt x="1607" y="190689"/>
                  </a:cubicBezTo>
                  <a:cubicBezTo>
                    <a:pt x="-18501" y="204976"/>
                    <a:pt x="156653" y="180635"/>
                    <a:pt x="157182" y="181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 1564">
              <a:extLst>
                <a:ext uri="{FF2B5EF4-FFF2-40B4-BE49-F238E27FC236}">
                  <a16:creationId xmlns:a16="http://schemas.microsoft.com/office/drawing/2014/main" id="{26A1D2B0-EC3E-0026-48E8-26B8E7B34946}"/>
                </a:ext>
              </a:extLst>
            </p:cNvPr>
            <p:cNvSpPr/>
            <p:nvPr/>
          </p:nvSpPr>
          <p:spPr>
            <a:xfrm>
              <a:off x="2762243" y="5152628"/>
              <a:ext cx="130610" cy="389766"/>
            </a:xfrm>
            <a:custGeom>
              <a:avLst/>
              <a:gdLst>
                <a:gd name="connsiteX0" fmla="*/ 130182 w 130610"/>
                <a:gd name="connsiteY0" fmla="*/ 397 h 389766"/>
                <a:gd name="connsiteX1" fmla="*/ 19057 w 130610"/>
                <a:gd name="connsiteY1" fmla="*/ 124222 h 389766"/>
                <a:gd name="connsiteX2" fmla="*/ 60332 w 130610"/>
                <a:gd name="connsiteY2" fmla="*/ 114697 h 389766"/>
                <a:gd name="connsiteX3" fmla="*/ 31757 w 130610"/>
                <a:gd name="connsiteY3" fmla="*/ 159147 h 389766"/>
                <a:gd name="connsiteX4" fmla="*/ 7 w 130610"/>
                <a:gd name="connsiteY4" fmla="*/ 282972 h 389766"/>
                <a:gd name="connsiteX5" fmla="*/ 28582 w 130610"/>
                <a:gd name="connsiteY5" fmla="*/ 244872 h 389766"/>
                <a:gd name="connsiteX6" fmla="*/ 15882 w 130610"/>
                <a:gd name="connsiteY6" fmla="*/ 327422 h 389766"/>
                <a:gd name="connsiteX7" fmla="*/ 12707 w 130610"/>
                <a:gd name="connsiteY7" fmla="*/ 381397 h 389766"/>
                <a:gd name="connsiteX8" fmla="*/ 41282 w 130610"/>
                <a:gd name="connsiteY8" fmla="*/ 143272 h 389766"/>
                <a:gd name="connsiteX9" fmla="*/ 57157 w 130610"/>
                <a:gd name="connsiteY9" fmla="*/ 86122 h 389766"/>
                <a:gd name="connsiteX10" fmla="*/ 130182 w 130610"/>
                <a:gd name="connsiteY10" fmla="*/ 397 h 38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610" h="389766">
                  <a:moveTo>
                    <a:pt x="130182" y="397"/>
                  </a:moveTo>
                  <a:cubicBezTo>
                    <a:pt x="123832" y="6747"/>
                    <a:pt x="30699" y="105172"/>
                    <a:pt x="19057" y="124222"/>
                  </a:cubicBezTo>
                  <a:cubicBezTo>
                    <a:pt x="7415" y="143272"/>
                    <a:pt x="58215" y="108876"/>
                    <a:pt x="60332" y="114697"/>
                  </a:cubicBezTo>
                  <a:cubicBezTo>
                    <a:pt x="62449" y="120518"/>
                    <a:pt x="41811" y="131101"/>
                    <a:pt x="31757" y="159147"/>
                  </a:cubicBezTo>
                  <a:cubicBezTo>
                    <a:pt x="21703" y="187193"/>
                    <a:pt x="536" y="268685"/>
                    <a:pt x="7" y="282972"/>
                  </a:cubicBezTo>
                  <a:cubicBezTo>
                    <a:pt x="-522" y="297260"/>
                    <a:pt x="25936" y="237464"/>
                    <a:pt x="28582" y="244872"/>
                  </a:cubicBezTo>
                  <a:cubicBezTo>
                    <a:pt x="31228" y="252280"/>
                    <a:pt x="18528" y="304668"/>
                    <a:pt x="15882" y="327422"/>
                  </a:cubicBezTo>
                  <a:cubicBezTo>
                    <a:pt x="13236" y="350176"/>
                    <a:pt x="8474" y="412089"/>
                    <a:pt x="12707" y="381397"/>
                  </a:cubicBezTo>
                  <a:cubicBezTo>
                    <a:pt x="16940" y="350705"/>
                    <a:pt x="33874" y="192484"/>
                    <a:pt x="41282" y="143272"/>
                  </a:cubicBezTo>
                  <a:cubicBezTo>
                    <a:pt x="48690" y="94060"/>
                    <a:pt x="43928" y="106760"/>
                    <a:pt x="57157" y="86122"/>
                  </a:cubicBezTo>
                  <a:cubicBezTo>
                    <a:pt x="70386" y="65484"/>
                    <a:pt x="136532" y="-5953"/>
                    <a:pt x="130182" y="3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 1565">
              <a:extLst>
                <a:ext uri="{FF2B5EF4-FFF2-40B4-BE49-F238E27FC236}">
                  <a16:creationId xmlns:a16="http://schemas.microsoft.com/office/drawing/2014/main" id="{CA721084-AA73-A954-F9C0-A22050D3E775}"/>
                </a:ext>
              </a:extLst>
            </p:cNvPr>
            <p:cNvSpPr/>
            <p:nvPr/>
          </p:nvSpPr>
          <p:spPr>
            <a:xfrm>
              <a:off x="2746339" y="5054574"/>
              <a:ext cx="101738" cy="194037"/>
            </a:xfrm>
            <a:custGeom>
              <a:avLst/>
              <a:gdLst>
                <a:gd name="connsiteX0" fmla="*/ 101636 w 101738"/>
                <a:gd name="connsiteY0" fmla="*/ 26 h 194037"/>
                <a:gd name="connsiteX1" fmla="*/ 38136 w 101738"/>
                <a:gd name="connsiteY1" fmla="*/ 101626 h 194037"/>
                <a:gd name="connsiteX2" fmla="*/ 36 w 101738"/>
                <a:gd name="connsiteY2" fmla="*/ 193701 h 194037"/>
                <a:gd name="connsiteX3" fmla="*/ 44486 w 101738"/>
                <a:gd name="connsiteY3" fmla="*/ 133376 h 194037"/>
                <a:gd name="connsiteX4" fmla="*/ 88936 w 101738"/>
                <a:gd name="connsiteY4" fmla="*/ 152426 h 194037"/>
                <a:gd name="connsiteX5" fmla="*/ 57186 w 101738"/>
                <a:gd name="connsiteY5" fmla="*/ 92101 h 194037"/>
                <a:gd name="connsiteX6" fmla="*/ 69886 w 101738"/>
                <a:gd name="connsiteY6" fmla="*/ 117501 h 194037"/>
                <a:gd name="connsiteX7" fmla="*/ 15911 w 101738"/>
                <a:gd name="connsiteY7" fmla="*/ 146076 h 194037"/>
                <a:gd name="connsiteX8" fmla="*/ 28611 w 101738"/>
                <a:gd name="connsiteY8" fmla="*/ 79401 h 194037"/>
                <a:gd name="connsiteX9" fmla="*/ 22261 w 101738"/>
                <a:gd name="connsiteY9" fmla="*/ 111151 h 194037"/>
                <a:gd name="connsiteX10" fmla="*/ 101636 w 101738"/>
                <a:gd name="connsiteY10" fmla="*/ 26 h 1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738" h="194037">
                  <a:moveTo>
                    <a:pt x="101636" y="26"/>
                  </a:moveTo>
                  <a:cubicBezTo>
                    <a:pt x="104282" y="-1562"/>
                    <a:pt x="55069" y="69347"/>
                    <a:pt x="38136" y="101626"/>
                  </a:cubicBezTo>
                  <a:cubicBezTo>
                    <a:pt x="21203" y="133905"/>
                    <a:pt x="-1022" y="188410"/>
                    <a:pt x="36" y="193701"/>
                  </a:cubicBezTo>
                  <a:cubicBezTo>
                    <a:pt x="1094" y="198992"/>
                    <a:pt x="29669" y="140255"/>
                    <a:pt x="44486" y="133376"/>
                  </a:cubicBezTo>
                  <a:cubicBezTo>
                    <a:pt x="59303" y="126497"/>
                    <a:pt x="86819" y="159305"/>
                    <a:pt x="88936" y="152426"/>
                  </a:cubicBezTo>
                  <a:cubicBezTo>
                    <a:pt x="91053" y="145547"/>
                    <a:pt x="60361" y="97922"/>
                    <a:pt x="57186" y="92101"/>
                  </a:cubicBezTo>
                  <a:cubicBezTo>
                    <a:pt x="54011" y="86280"/>
                    <a:pt x="76765" y="108505"/>
                    <a:pt x="69886" y="117501"/>
                  </a:cubicBezTo>
                  <a:cubicBezTo>
                    <a:pt x="63007" y="126497"/>
                    <a:pt x="22790" y="152426"/>
                    <a:pt x="15911" y="146076"/>
                  </a:cubicBezTo>
                  <a:cubicBezTo>
                    <a:pt x="9032" y="139726"/>
                    <a:pt x="27553" y="85222"/>
                    <a:pt x="28611" y="79401"/>
                  </a:cubicBezTo>
                  <a:cubicBezTo>
                    <a:pt x="29669" y="73580"/>
                    <a:pt x="10090" y="122264"/>
                    <a:pt x="22261" y="111151"/>
                  </a:cubicBezTo>
                  <a:cubicBezTo>
                    <a:pt x="34432" y="100038"/>
                    <a:pt x="98990" y="1614"/>
                    <a:pt x="101636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 1566">
              <a:extLst>
                <a:ext uri="{FF2B5EF4-FFF2-40B4-BE49-F238E27FC236}">
                  <a16:creationId xmlns:a16="http://schemas.microsoft.com/office/drawing/2014/main" id="{0AD0EB5C-7607-B479-C058-5A9DD5CB9CBC}"/>
                </a:ext>
              </a:extLst>
            </p:cNvPr>
            <p:cNvSpPr/>
            <p:nvPr/>
          </p:nvSpPr>
          <p:spPr>
            <a:xfrm>
              <a:off x="2708868" y="5267325"/>
              <a:ext cx="94657" cy="203705"/>
            </a:xfrm>
            <a:custGeom>
              <a:avLst/>
              <a:gdLst>
                <a:gd name="connsiteX0" fmla="*/ 94657 w 94657"/>
                <a:gd name="connsiteY0" fmla="*/ 47625 h 203705"/>
                <a:gd name="connsiteX1" fmla="*/ 47032 w 94657"/>
                <a:gd name="connsiteY1" fmla="*/ 0 h 203705"/>
                <a:gd name="connsiteX2" fmla="*/ 5757 w 94657"/>
                <a:gd name="connsiteY2" fmla="*/ 47625 h 203705"/>
                <a:gd name="connsiteX3" fmla="*/ 18457 w 94657"/>
                <a:gd name="connsiteY3" fmla="*/ 60325 h 203705"/>
                <a:gd name="connsiteX4" fmla="*/ 2582 w 94657"/>
                <a:gd name="connsiteY4" fmla="*/ 133350 h 203705"/>
                <a:gd name="connsiteX5" fmla="*/ 5757 w 94657"/>
                <a:gd name="connsiteY5" fmla="*/ 177800 h 203705"/>
                <a:gd name="connsiteX6" fmla="*/ 56557 w 94657"/>
                <a:gd name="connsiteY6" fmla="*/ 203200 h 203705"/>
                <a:gd name="connsiteX7" fmla="*/ 24807 w 94657"/>
                <a:gd name="connsiteY7" fmla="*/ 155575 h 203705"/>
                <a:gd name="connsiteX8" fmla="*/ 37507 w 94657"/>
                <a:gd name="connsiteY8" fmla="*/ 19050 h 203705"/>
                <a:gd name="connsiteX9" fmla="*/ 21632 w 94657"/>
                <a:gd name="connsiteY9" fmla="*/ 60325 h 203705"/>
                <a:gd name="connsiteX10" fmla="*/ 47032 w 94657"/>
                <a:gd name="connsiteY10" fmla="*/ 28575 h 203705"/>
                <a:gd name="connsiteX11" fmla="*/ 94657 w 94657"/>
                <a:gd name="connsiteY11" fmla="*/ 47625 h 20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657" h="203705">
                  <a:moveTo>
                    <a:pt x="94657" y="47625"/>
                  </a:moveTo>
                  <a:cubicBezTo>
                    <a:pt x="94657" y="42863"/>
                    <a:pt x="61849" y="0"/>
                    <a:pt x="47032" y="0"/>
                  </a:cubicBezTo>
                  <a:cubicBezTo>
                    <a:pt x="32215" y="0"/>
                    <a:pt x="5757" y="47625"/>
                    <a:pt x="5757" y="47625"/>
                  </a:cubicBezTo>
                  <a:cubicBezTo>
                    <a:pt x="994" y="57679"/>
                    <a:pt x="18986" y="46037"/>
                    <a:pt x="18457" y="60325"/>
                  </a:cubicBezTo>
                  <a:cubicBezTo>
                    <a:pt x="17928" y="74613"/>
                    <a:pt x="4699" y="113771"/>
                    <a:pt x="2582" y="133350"/>
                  </a:cubicBezTo>
                  <a:cubicBezTo>
                    <a:pt x="465" y="152929"/>
                    <a:pt x="-3239" y="166158"/>
                    <a:pt x="5757" y="177800"/>
                  </a:cubicBezTo>
                  <a:cubicBezTo>
                    <a:pt x="14753" y="189442"/>
                    <a:pt x="53382" y="206904"/>
                    <a:pt x="56557" y="203200"/>
                  </a:cubicBezTo>
                  <a:cubicBezTo>
                    <a:pt x="59732" y="199496"/>
                    <a:pt x="27982" y="186267"/>
                    <a:pt x="24807" y="155575"/>
                  </a:cubicBezTo>
                  <a:cubicBezTo>
                    <a:pt x="21632" y="124883"/>
                    <a:pt x="38036" y="34925"/>
                    <a:pt x="37507" y="19050"/>
                  </a:cubicBezTo>
                  <a:cubicBezTo>
                    <a:pt x="36978" y="3175"/>
                    <a:pt x="20045" y="58738"/>
                    <a:pt x="21632" y="60325"/>
                  </a:cubicBezTo>
                  <a:cubicBezTo>
                    <a:pt x="23219" y="61912"/>
                    <a:pt x="38036" y="31750"/>
                    <a:pt x="47032" y="28575"/>
                  </a:cubicBezTo>
                  <a:cubicBezTo>
                    <a:pt x="56028" y="25400"/>
                    <a:pt x="94657" y="52387"/>
                    <a:pt x="94657" y="47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 1567">
              <a:extLst>
                <a:ext uri="{FF2B5EF4-FFF2-40B4-BE49-F238E27FC236}">
                  <a16:creationId xmlns:a16="http://schemas.microsoft.com/office/drawing/2014/main" id="{42C19FB4-1DCA-7981-6BC4-DE873A3B5A1A}"/>
                </a:ext>
              </a:extLst>
            </p:cNvPr>
            <p:cNvSpPr/>
            <p:nvPr/>
          </p:nvSpPr>
          <p:spPr>
            <a:xfrm>
              <a:off x="2240554" y="4774653"/>
              <a:ext cx="235949" cy="479259"/>
            </a:xfrm>
            <a:custGeom>
              <a:avLst/>
              <a:gdLst>
                <a:gd name="connsiteX0" fmla="*/ 235946 w 235949"/>
                <a:gd name="connsiteY0" fmla="*/ 547 h 479259"/>
                <a:gd name="connsiteX1" fmla="*/ 162921 w 235949"/>
                <a:gd name="connsiteY1" fmla="*/ 143422 h 479259"/>
                <a:gd name="connsiteX2" fmla="*/ 105771 w 235949"/>
                <a:gd name="connsiteY2" fmla="*/ 286297 h 479259"/>
                <a:gd name="connsiteX3" fmla="*/ 131171 w 235949"/>
                <a:gd name="connsiteY3" fmla="*/ 203747 h 479259"/>
                <a:gd name="connsiteX4" fmla="*/ 124821 w 235949"/>
                <a:gd name="connsiteY4" fmla="*/ 146597 h 479259"/>
                <a:gd name="connsiteX5" fmla="*/ 172446 w 235949"/>
                <a:gd name="connsiteY5" fmla="*/ 111672 h 479259"/>
                <a:gd name="connsiteX6" fmla="*/ 112121 w 235949"/>
                <a:gd name="connsiteY6" fmla="*/ 149772 h 479259"/>
                <a:gd name="connsiteX7" fmla="*/ 131171 w 235949"/>
                <a:gd name="connsiteY7" fmla="*/ 206922 h 479259"/>
                <a:gd name="connsiteX8" fmla="*/ 108946 w 235949"/>
                <a:gd name="connsiteY8" fmla="*/ 279947 h 479259"/>
                <a:gd name="connsiteX9" fmla="*/ 996 w 235949"/>
                <a:gd name="connsiteY9" fmla="*/ 476797 h 479259"/>
                <a:gd name="connsiteX10" fmla="*/ 61321 w 235949"/>
                <a:gd name="connsiteY10" fmla="*/ 375197 h 479259"/>
                <a:gd name="connsiteX11" fmla="*/ 162921 w 235949"/>
                <a:gd name="connsiteY11" fmla="*/ 156122 h 479259"/>
                <a:gd name="connsiteX12" fmla="*/ 166096 w 235949"/>
                <a:gd name="connsiteY12" fmla="*/ 197397 h 479259"/>
                <a:gd name="connsiteX13" fmla="*/ 235946 w 235949"/>
                <a:gd name="connsiteY13" fmla="*/ 547 h 4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949" h="479259">
                  <a:moveTo>
                    <a:pt x="235946" y="547"/>
                  </a:moveTo>
                  <a:cubicBezTo>
                    <a:pt x="235417" y="-8449"/>
                    <a:pt x="184617" y="95797"/>
                    <a:pt x="162921" y="143422"/>
                  </a:cubicBezTo>
                  <a:cubicBezTo>
                    <a:pt x="141225" y="191047"/>
                    <a:pt x="111063" y="276243"/>
                    <a:pt x="105771" y="286297"/>
                  </a:cubicBezTo>
                  <a:cubicBezTo>
                    <a:pt x="100479" y="296351"/>
                    <a:pt x="127996" y="227030"/>
                    <a:pt x="131171" y="203747"/>
                  </a:cubicBezTo>
                  <a:cubicBezTo>
                    <a:pt x="134346" y="180464"/>
                    <a:pt x="117942" y="161943"/>
                    <a:pt x="124821" y="146597"/>
                  </a:cubicBezTo>
                  <a:cubicBezTo>
                    <a:pt x="131700" y="131251"/>
                    <a:pt x="174563" y="111143"/>
                    <a:pt x="172446" y="111672"/>
                  </a:cubicBezTo>
                  <a:cubicBezTo>
                    <a:pt x="170329" y="112201"/>
                    <a:pt x="119000" y="133897"/>
                    <a:pt x="112121" y="149772"/>
                  </a:cubicBezTo>
                  <a:cubicBezTo>
                    <a:pt x="105242" y="165647"/>
                    <a:pt x="131700" y="185226"/>
                    <a:pt x="131171" y="206922"/>
                  </a:cubicBezTo>
                  <a:cubicBezTo>
                    <a:pt x="130642" y="228618"/>
                    <a:pt x="130642" y="234968"/>
                    <a:pt x="108946" y="279947"/>
                  </a:cubicBezTo>
                  <a:cubicBezTo>
                    <a:pt x="87250" y="324926"/>
                    <a:pt x="8933" y="460922"/>
                    <a:pt x="996" y="476797"/>
                  </a:cubicBezTo>
                  <a:cubicBezTo>
                    <a:pt x="-6941" y="492672"/>
                    <a:pt x="34334" y="428643"/>
                    <a:pt x="61321" y="375197"/>
                  </a:cubicBezTo>
                  <a:cubicBezTo>
                    <a:pt x="88308" y="321751"/>
                    <a:pt x="145459" y="185755"/>
                    <a:pt x="162921" y="156122"/>
                  </a:cubicBezTo>
                  <a:cubicBezTo>
                    <a:pt x="180383" y="126489"/>
                    <a:pt x="156042" y="222268"/>
                    <a:pt x="166096" y="197397"/>
                  </a:cubicBezTo>
                  <a:cubicBezTo>
                    <a:pt x="176150" y="172526"/>
                    <a:pt x="236475" y="9543"/>
                    <a:pt x="235946" y="5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 1568">
              <a:extLst>
                <a:ext uri="{FF2B5EF4-FFF2-40B4-BE49-F238E27FC236}">
                  <a16:creationId xmlns:a16="http://schemas.microsoft.com/office/drawing/2014/main" id="{7052FB65-5E1D-8294-6D9E-6337F87652E4}"/>
                </a:ext>
              </a:extLst>
            </p:cNvPr>
            <p:cNvSpPr/>
            <p:nvPr/>
          </p:nvSpPr>
          <p:spPr>
            <a:xfrm>
              <a:off x="2260264" y="5161634"/>
              <a:ext cx="241924" cy="117511"/>
            </a:xfrm>
            <a:custGeom>
              <a:avLst/>
              <a:gdLst>
                <a:gd name="connsiteX0" fmla="*/ 238461 w 241924"/>
                <a:gd name="connsiteY0" fmla="*/ 4091 h 117511"/>
                <a:gd name="connsiteX1" fmla="*/ 3511 w 241924"/>
                <a:gd name="connsiteY1" fmla="*/ 115216 h 117511"/>
                <a:gd name="connsiteX2" fmla="*/ 92411 w 241924"/>
                <a:gd name="connsiteY2" fmla="*/ 77116 h 117511"/>
                <a:gd name="connsiteX3" fmla="*/ 22561 w 241924"/>
                <a:gd name="connsiteY3" fmla="*/ 51716 h 117511"/>
                <a:gd name="connsiteX4" fmla="*/ 98761 w 241924"/>
                <a:gd name="connsiteY4" fmla="*/ 61241 h 117511"/>
                <a:gd name="connsiteX5" fmla="*/ 143211 w 241924"/>
                <a:gd name="connsiteY5" fmla="*/ 26316 h 117511"/>
                <a:gd name="connsiteX6" fmla="*/ 238461 w 241924"/>
                <a:gd name="connsiteY6" fmla="*/ 4091 h 11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924" h="117511">
                  <a:moveTo>
                    <a:pt x="238461" y="4091"/>
                  </a:moveTo>
                  <a:cubicBezTo>
                    <a:pt x="215178" y="18908"/>
                    <a:pt x="27853" y="103045"/>
                    <a:pt x="3511" y="115216"/>
                  </a:cubicBezTo>
                  <a:cubicBezTo>
                    <a:pt x="-20831" y="127387"/>
                    <a:pt x="89236" y="87699"/>
                    <a:pt x="92411" y="77116"/>
                  </a:cubicBezTo>
                  <a:cubicBezTo>
                    <a:pt x="95586" y="66533"/>
                    <a:pt x="21503" y="54362"/>
                    <a:pt x="22561" y="51716"/>
                  </a:cubicBezTo>
                  <a:cubicBezTo>
                    <a:pt x="23619" y="49070"/>
                    <a:pt x="78653" y="65474"/>
                    <a:pt x="98761" y="61241"/>
                  </a:cubicBezTo>
                  <a:cubicBezTo>
                    <a:pt x="118869" y="57008"/>
                    <a:pt x="125749" y="33724"/>
                    <a:pt x="143211" y="26316"/>
                  </a:cubicBezTo>
                  <a:cubicBezTo>
                    <a:pt x="160673" y="18908"/>
                    <a:pt x="261744" y="-10726"/>
                    <a:pt x="238461" y="40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 1569">
              <a:extLst>
                <a:ext uri="{FF2B5EF4-FFF2-40B4-BE49-F238E27FC236}">
                  <a16:creationId xmlns:a16="http://schemas.microsoft.com/office/drawing/2014/main" id="{0E032FFF-ACEE-C84E-61FA-1483F387CFD4}"/>
                </a:ext>
              </a:extLst>
            </p:cNvPr>
            <p:cNvSpPr/>
            <p:nvPr/>
          </p:nvSpPr>
          <p:spPr>
            <a:xfrm>
              <a:off x="2245414" y="5232396"/>
              <a:ext cx="180936" cy="130605"/>
            </a:xfrm>
            <a:custGeom>
              <a:avLst/>
              <a:gdLst>
                <a:gd name="connsiteX0" fmla="*/ 24711 w 180936"/>
                <a:gd name="connsiteY0" fmla="*/ 25404 h 130605"/>
                <a:gd name="connsiteX1" fmla="*/ 43761 w 180936"/>
                <a:gd name="connsiteY1" fmla="*/ 95254 h 130605"/>
                <a:gd name="connsiteX2" fmla="*/ 24711 w 180936"/>
                <a:gd name="connsiteY2" fmla="*/ 130179 h 130605"/>
                <a:gd name="connsiteX3" fmla="*/ 65986 w 180936"/>
                <a:gd name="connsiteY3" fmla="*/ 73029 h 130605"/>
                <a:gd name="connsiteX4" fmla="*/ 180286 w 180936"/>
                <a:gd name="connsiteY4" fmla="*/ 4 h 130605"/>
                <a:gd name="connsiteX5" fmla="*/ 8836 w 180936"/>
                <a:gd name="connsiteY5" fmla="*/ 76204 h 130605"/>
                <a:gd name="connsiteX6" fmla="*/ 24711 w 180936"/>
                <a:gd name="connsiteY6" fmla="*/ 25404 h 1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36" h="130605">
                  <a:moveTo>
                    <a:pt x="24711" y="25404"/>
                  </a:moveTo>
                  <a:cubicBezTo>
                    <a:pt x="30532" y="28579"/>
                    <a:pt x="43761" y="77792"/>
                    <a:pt x="43761" y="95254"/>
                  </a:cubicBezTo>
                  <a:cubicBezTo>
                    <a:pt x="43761" y="112716"/>
                    <a:pt x="21007" y="133883"/>
                    <a:pt x="24711" y="130179"/>
                  </a:cubicBezTo>
                  <a:cubicBezTo>
                    <a:pt x="28415" y="126475"/>
                    <a:pt x="40057" y="94725"/>
                    <a:pt x="65986" y="73029"/>
                  </a:cubicBezTo>
                  <a:cubicBezTo>
                    <a:pt x="91915" y="51333"/>
                    <a:pt x="189811" y="-525"/>
                    <a:pt x="180286" y="4"/>
                  </a:cubicBezTo>
                  <a:cubicBezTo>
                    <a:pt x="170761" y="533"/>
                    <a:pt x="33707" y="69325"/>
                    <a:pt x="8836" y="76204"/>
                  </a:cubicBezTo>
                  <a:cubicBezTo>
                    <a:pt x="-16035" y="83083"/>
                    <a:pt x="18890" y="22229"/>
                    <a:pt x="24711" y="254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 1570">
              <a:extLst>
                <a:ext uri="{FF2B5EF4-FFF2-40B4-BE49-F238E27FC236}">
                  <a16:creationId xmlns:a16="http://schemas.microsoft.com/office/drawing/2014/main" id="{90736224-4F4E-916A-2E00-406683A2BD62}"/>
                </a:ext>
              </a:extLst>
            </p:cNvPr>
            <p:cNvSpPr/>
            <p:nvPr/>
          </p:nvSpPr>
          <p:spPr>
            <a:xfrm>
              <a:off x="2809858" y="4654542"/>
              <a:ext cx="120781" cy="552458"/>
            </a:xfrm>
            <a:custGeom>
              <a:avLst/>
              <a:gdLst>
                <a:gd name="connsiteX0" fmla="*/ 57167 w 120781"/>
                <a:gd name="connsiteY0" fmla="*/ 8 h 552458"/>
                <a:gd name="connsiteX1" fmla="*/ 104792 w 120781"/>
                <a:gd name="connsiteY1" fmla="*/ 98433 h 552458"/>
                <a:gd name="connsiteX2" fmla="*/ 104792 w 120781"/>
                <a:gd name="connsiteY2" fmla="*/ 85733 h 552458"/>
                <a:gd name="connsiteX3" fmla="*/ 60342 w 120781"/>
                <a:gd name="connsiteY3" fmla="*/ 250833 h 552458"/>
                <a:gd name="connsiteX4" fmla="*/ 53992 w 120781"/>
                <a:gd name="connsiteY4" fmla="*/ 333383 h 552458"/>
                <a:gd name="connsiteX5" fmla="*/ 63517 w 120781"/>
                <a:gd name="connsiteY5" fmla="*/ 441333 h 552458"/>
                <a:gd name="connsiteX6" fmla="*/ 57167 w 120781"/>
                <a:gd name="connsiteY6" fmla="*/ 552458 h 552458"/>
                <a:gd name="connsiteX7" fmla="*/ 31767 w 120781"/>
                <a:gd name="connsiteY7" fmla="*/ 441333 h 552458"/>
                <a:gd name="connsiteX8" fmla="*/ 6367 w 120781"/>
                <a:gd name="connsiteY8" fmla="*/ 327033 h 552458"/>
                <a:gd name="connsiteX9" fmla="*/ 53992 w 120781"/>
                <a:gd name="connsiteY9" fmla="*/ 396883 h 552458"/>
                <a:gd name="connsiteX10" fmla="*/ 53992 w 120781"/>
                <a:gd name="connsiteY10" fmla="*/ 333383 h 552458"/>
                <a:gd name="connsiteX11" fmla="*/ 17 w 120781"/>
                <a:gd name="connsiteY11" fmla="*/ 222258 h 552458"/>
                <a:gd name="connsiteX12" fmla="*/ 60342 w 120781"/>
                <a:gd name="connsiteY12" fmla="*/ 301633 h 552458"/>
                <a:gd name="connsiteX13" fmla="*/ 120667 w 120781"/>
                <a:gd name="connsiteY13" fmla="*/ 104783 h 552458"/>
                <a:gd name="connsiteX14" fmla="*/ 57167 w 120781"/>
                <a:gd name="connsiteY14" fmla="*/ 8 h 5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781" h="552458">
                  <a:moveTo>
                    <a:pt x="57167" y="8"/>
                  </a:moveTo>
                  <a:cubicBezTo>
                    <a:pt x="54521" y="-1050"/>
                    <a:pt x="104792" y="98433"/>
                    <a:pt x="104792" y="98433"/>
                  </a:cubicBezTo>
                  <a:cubicBezTo>
                    <a:pt x="112729" y="112720"/>
                    <a:pt x="112200" y="60333"/>
                    <a:pt x="104792" y="85733"/>
                  </a:cubicBezTo>
                  <a:cubicBezTo>
                    <a:pt x="97384" y="111133"/>
                    <a:pt x="68809" y="209558"/>
                    <a:pt x="60342" y="250833"/>
                  </a:cubicBezTo>
                  <a:cubicBezTo>
                    <a:pt x="51875" y="292108"/>
                    <a:pt x="53463" y="301633"/>
                    <a:pt x="53992" y="333383"/>
                  </a:cubicBezTo>
                  <a:cubicBezTo>
                    <a:pt x="54521" y="365133"/>
                    <a:pt x="62988" y="404821"/>
                    <a:pt x="63517" y="441333"/>
                  </a:cubicBezTo>
                  <a:cubicBezTo>
                    <a:pt x="64046" y="477845"/>
                    <a:pt x="62459" y="552458"/>
                    <a:pt x="57167" y="552458"/>
                  </a:cubicBezTo>
                  <a:cubicBezTo>
                    <a:pt x="51875" y="552458"/>
                    <a:pt x="40234" y="478904"/>
                    <a:pt x="31767" y="441333"/>
                  </a:cubicBezTo>
                  <a:cubicBezTo>
                    <a:pt x="23300" y="403762"/>
                    <a:pt x="2663" y="334441"/>
                    <a:pt x="6367" y="327033"/>
                  </a:cubicBezTo>
                  <a:cubicBezTo>
                    <a:pt x="10071" y="319625"/>
                    <a:pt x="46055" y="395825"/>
                    <a:pt x="53992" y="396883"/>
                  </a:cubicBezTo>
                  <a:cubicBezTo>
                    <a:pt x="61929" y="397941"/>
                    <a:pt x="62988" y="362487"/>
                    <a:pt x="53992" y="333383"/>
                  </a:cubicBezTo>
                  <a:cubicBezTo>
                    <a:pt x="44996" y="304279"/>
                    <a:pt x="-1041" y="227549"/>
                    <a:pt x="17" y="222258"/>
                  </a:cubicBezTo>
                  <a:cubicBezTo>
                    <a:pt x="1075" y="216967"/>
                    <a:pt x="40234" y="321212"/>
                    <a:pt x="60342" y="301633"/>
                  </a:cubicBezTo>
                  <a:cubicBezTo>
                    <a:pt x="80450" y="282054"/>
                    <a:pt x="117492" y="148704"/>
                    <a:pt x="120667" y="104783"/>
                  </a:cubicBezTo>
                  <a:cubicBezTo>
                    <a:pt x="123842" y="60862"/>
                    <a:pt x="59813" y="1066"/>
                    <a:pt x="5716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 1571">
              <a:extLst>
                <a:ext uri="{FF2B5EF4-FFF2-40B4-BE49-F238E27FC236}">
                  <a16:creationId xmlns:a16="http://schemas.microsoft.com/office/drawing/2014/main" id="{5BC8811C-430A-1FBB-B50F-1FCDEE9CF372}"/>
                </a:ext>
              </a:extLst>
            </p:cNvPr>
            <p:cNvSpPr/>
            <p:nvPr/>
          </p:nvSpPr>
          <p:spPr>
            <a:xfrm>
              <a:off x="2807755" y="4555911"/>
              <a:ext cx="103724" cy="509996"/>
            </a:xfrm>
            <a:custGeom>
              <a:avLst/>
              <a:gdLst>
                <a:gd name="connsiteX0" fmla="*/ 103720 w 103724"/>
                <a:gd name="connsiteY0" fmla="*/ 214 h 509996"/>
                <a:gd name="connsiteX1" fmla="*/ 40220 w 103724"/>
                <a:gd name="connsiteY1" fmla="*/ 130389 h 509996"/>
                <a:gd name="connsiteX2" fmla="*/ 8470 w 103724"/>
                <a:gd name="connsiteY2" fmla="*/ 247864 h 509996"/>
                <a:gd name="connsiteX3" fmla="*/ 30695 w 103724"/>
                <a:gd name="connsiteY3" fmla="*/ 200239 h 509996"/>
                <a:gd name="connsiteX4" fmla="*/ 5295 w 103724"/>
                <a:gd name="connsiteY4" fmla="*/ 298664 h 509996"/>
                <a:gd name="connsiteX5" fmla="*/ 2120 w 103724"/>
                <a:gd name="connsiteY5" fmla="*/ 346289 h 509996"/>
                <a:gd name="connsiteX6" fmla="*/ 30695 w 103724"/>
                <a:gd name="connsiteY6" fmla="*/ 384389 h 509996"/>
                <a:gd name="connsiteX7" fmla="*/ 40220 w 103724"/>
                <a:gd name="connsiteY7" fmla="*/ 403439 h 509996"/>
                <a:gd name="connsiteX8" fmla="*/ 46570 w 103724"/>
                <a:gd name="connsiteY8" fmla="*/ 495514 h 509996"/>
                <a:gd name="connsiteX9" fmla="*/ 46570 w 103724"/>
                <a:gd name="connsiteY9" fmla="*/ 498689 h 509996"/>
                <a:gd name="connsiteX10" fmla="*/ 52920 w 103724"/>
                <a:gd name="connsiteY10" fmla="*/ 387564 h 509996"/>
                <a:gd name="connsiteX11" fmla="*/ 21170 w 103724"/>
                <a:gd name="connsiteY11" fmla="*/ 320889 h 509996"/>
                <a:gd name="connsiteX12" fmla="*/ 65620 w 103724"/>
                <a:gd name="connsiteY12" fmla="*/ 108164 h 509996"/>
                <a:gd name="connsiteX13" fmla="*/ 37045 w 103724"/>
                <a:gd name="connsiteY13" fmla="*/ 162139 h 509996"/>
                <a:gd name="connsiteX14" fmla="*/ 103720 w 103724"/>
                <a:gd name="connsiteY14" fmla="*/ 214 h 50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724" h="509996">
                  <a:moveTo>
                    <a:pt x="103720" y="214"/>
                  </a:moveTo>
                  <a:cubicBezTo>
                    <a:pt x="104249" y="-5078"/>
                    <a:pt x="56095" y="89114"/>
                    <a:pt x="40220" y="130389"/>
                  </a:cubicBezTo>
                  <a:cubicBezTo>
                    <a:pt x="24345" y="171664"/>
                    <a:pt x="10057" y="236222"/>
                    <a:pt x="8470" y="247864"/>
                  </a:cubicBezTo>
                  <a:cubicBezTo>
                    <a:pt x="6883" y="259506"/>
                    <a:pt x="31224" y="191772"/>
                    <a:pt x="30695" y="200239"/>
                  </a:cubicBezTo>
                  <a:cubicBezTo>
                    <a:pt x="30166" y="208706"/>
                    <a:pt x="10057" y="274322"/>
                    <a:pt x="5295" y="298664"/>
                  </a:cubicBezTo>
                  <a:cubicBezTo>
                    <a:pt x="533" y="323006"/>
                    <a:pt x="-2113" y="332002"/>
                    <a:pt x="2120" y="346289"/>
                  </a:cubicBezTo>
                  <a:cubicBezTo>
                    <a:pt x="6353" y="360576"/>
                    <a:pt x="24345" y="374864"/>
                    <a:pt x="30695" y="384389"/>
                  </a:cubicBezTo>
                  <a:cubicBezTo>
                    <a:pt x="37045" y="393914"/>
                    <a:pt x="37574" y="384918"/>
                    <a:pt x="40220" y="403439"/>
                  </a:cubicBezTo>
                  <a:cubicBezTo>
                    <a:pt x="42866" y="421960"/>
                    <a:pt x="45512" y="479639"/>
                    <a:pt x="46570" y="495514"/>
                  </a:cubicBezTo>
                  <a:cubicBezTo>
                    <a:pt x="47628" y="511389"/>
                    <a:pt x="45512" y="516680"/>
                    <a:pt x="46570" y="498689"/>
                  </a:cubicBezTo>
                  <a:cubicBezTo>
                    <a:pt x="47628" y="480698"/>
                    <a:pt x="57153" y="417197"/>
                    <a:pt x="52920" y="387564"/>
                  </a:cubicBezTo>
                  <a:cubicBezTo>
                    <a:pt x="48687" y="357931"/>
                    <a:pt x="19053" y="367456"/>
                    <a:pt x="21170" y="320889"/>
                  </a:cubicBezTo>
                  <a:cubicBezTo>
                    <a:pt x="23287" y="274322"/>
                    <a:pt x="62974" y="134622"/>
                    <a:pt x="65620" y="108164"/>
                  </a:cubicBezTo>
                  <a:cubicBezTo>
                    <a:pt x="68266" y="81706"/>
                    <a:pt x="29637" y="176426"/>
                    <a:pt x="37045" y="162139"/>
                  </a:cubicBezTo>
                  <a:cubicBezTo>
                    <a:pt x="44453" y="147852"/>
                    <a:pt x="103191" y="5506"/>
                    <a:pt x="103720" y="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 1572">
              <a:extLst>
                <a:ext uri="{FF2B5EF4-FFF2-40B4-BE49-F238E27FC236}">
                  <a16:creationId xmlns:a16="http://schemas.microsoft.com/office/drawing/2014/main" id="{71E0907B-01AB-B849-7155-F1894E9296D1}"/>
                </a:ext>
              </a:extLst>
            </p:cNvPr>
            <p:cNvSpPr/>
            <p:nvPr/>
          </p:nvSpPr>
          <p:spPr>
            <a:xfrm>
              <a:off x="2605198" y="4935440"/>
              <a:ext cx="274641" cy="97068"/>
            </a:xfrm>
            <a:custGeom>
              <a:avLst/>
              <a:gdLst>
                <a:gd name="connsiteX0" fmla="*/ 1477 w 274641"/>
                <a:gd name="connsiteY0" fmla="*/ 96935 h 97068"/>
                <a:gd name="connsiteX1" fmla="*/ 160227 w 274641"/>
                <a:gd name="connsiteY1" fmla="*/ 20735 h 97068"/>
                <a:gd name="connsiteX2" fmla="*/ 84027 w 274641"/>
                <a:gd name="connsiteY2" fmla="*/ 42960 h 97068"/>
                <a:gd name="connsiteX3" fmla="*/ 182452 w 274641"/>
                <a:gd name="connsiteY3" fmla="*/ 1685 h 97068"/>
                <a:gd name="connsiteX4" fmla="*/ 274527 w 274641"/>
                <a:gd name="connsiteY4" fmla="*/ 11210 h 97068"/>
                <a:gd name="connsiteX5" fmla="*/ 163402 w 274641"/>
                <a:gd name="connsiteY5" fmla="*/ 1685 h 97068"/>
                <a:gd name="connsiteX6" fmla="*/ 42752 w 274641"/>
                <a:gd name="connsiteY6" fmla="*/ 52485 h 97068"/>
                <a:gd name="connsiteX7" fmla="*/ 77677 w 274641"/>
                <a:gd name="connsiteY7" fmla="*/ 39785 h 97068"/>
                <a:gd name="connsiteX8" fmla="*/ 1477 w 274641"/>
                <a:gd name="connsiteY8" fmla="*/ 96935 h 97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641" h="97068">
                  <a:moveTo>
                    <a:pt x="1477" y="96935"/>
                  </a:moveTo>
                  <a:cubicBezTo>
                    <a:pt x="15235" y="93760"/>
                    <a:pt x="146469" y="29731"/>
                    <a:pt x="160227" y="20735"/>
                  </a:cubicBezTo>
                  <a:cubicBezTo>
                    <a:pt x="173985" y="11739"/>
                    <a:pt x="80323" y="46135"/>
                    <a:pt x="84027" y="42960"/>
                  </a:cubicBezTo>
                  <a:cubicBezTo>
                    <a:pt x="87731" y="39785"/>
                    <a:pt x="150702" y="6977"/>
                    <a:pt x="182452" y="1685"/>
                  </a:cubicBezTo>
                  <a:cubicBezTo>
                    <a:pt x="214202" y="-3607"/>
                    <a:pt x="277702" y="11210"/>
                    <a:pt x="274527" y="11210"/>
                  </a:cubicBezTo>
                  <a:cubicBezTo>
                    <a:pt x="271352" y="11210"/>
                    <a:pt x="202031" y="-5194"/>
                    <a:pt x="163402" y="1685"/>
                  </a:cubicBezTo>
                  <a:cubicBezTo>
                    <a:pt x="124773" y="8564"/>
                    <a:pt x="57040" y="46135"/>
                    <a:pt x="42752" y="52485"/>
                  </a:cubicBezTo>
                  <a:cubicBezTo>
                    <a:pt x="28464" y="58835"/>
                    <a:pt x="80852" y="33964"/>
                    <a:pt x="77677" y="39785"/>
                  </a:cubicBezTo>
                  <a:cubicBezTo>
                    <a:pt x="74502" y="45606"/>
                    <a:pt x="-12281" y="100110"/>
                    <a:pt x="1477" y="969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 1573">
              <a:extLst>
                <a:ext uri="{FF2B5EF4-FFF2-40B4-BE49-F238E27FC236}">
                  <a16:creationId xmlns:a16="http://schemas.microsoft.com/office/drawing/2014/main" id="{B21782E9-75D2-ADFB-5D77-804945BEE001}"/>
                </a:ext>
              </a:extLst>
            </p:cNvPr>
            <p:cNvSpPr/>
            <p:nvPr/>
          </p:nvSpPr>
          <p:spPr>
            <a:xfrm>
              <a:off x="2463347" y="4467135"/>
              <a:ext cx="279089" cy="336640"/>
            </a:xfrm>
            <a:custGeom>
              <a:avLst/>
              <a:gdLst>
                <a:gd name="connsiteX0" fmla="*/ 98878 w 279089"/>
                <a:gd name="connsiteY0" fmla="*/ 90 h 336640"/>
                <a:gd name="connsiteX1" fmla="*/ 143328 w 279089"/>
                <a:gd name="connsiteY1" fmla="*/ 47715 h 336640"/>
                <a:gd name="connsiteX2" fmla="*/ 73478 w 279089"/>
                <a:gd name="connsiteY2" fmla="*/ 85815 h 336640"/>
                <a:gd name="connsiteX3" fmla="*/ 70303 w 279089"/>
                <a:gd name="connsiteY3" fmla="*/ 136615 h 336640"/>
                <a:gd name="connsiteX4" fmla="*/ 41728 w 279089"/>
                <a:gd name="connsiteY4" fmla="*/ 206465 h 336640"/>
                <a:gd name="connsiteX5" fmla="*/ 453 w 279089"/>
                <a:gd name="connsiteY5" fmla="*/ 260440 h 336640"/>
                <a:gd name="connsiteX6" fmla="*/ 19503 w 279089"/>
                <a:gd name="connsiteY6" fmla="*/ 336640 h 336640"/>
                <a:gd name="connsiteX7" fmla="*/ 16328 w 279089"/>
                <a:gd name="connsiteY7" fmla="*/ 260440 h 336640"/>
                <a:gd name="connsiteX8" fmla="*/ 98878 w 279089"/>
                <a:gd name="connsiteY8" fmla="*/ 127090 h 336640"/>
                <a:gd name="connsiteX9" fmla="*/ 67128 w 279089"/>
                <a:gd name="connsiteY9" fmla="*/ 168365 h 336640"/>
                <a:gd name="connsiteX10" fmla="*/ 203653 w 279089"/>
                <a:gd name="connsiteY10" fmla="*/ 136615 h 336640"/>
                <a:gd name="connsiteX11" fmla="*/ 276678 w 279089"/>
                <a:gd name="connsiteY11" fmla="*/ 114390 h 336640"/>
                <a:gd name="connsiteX12" fmla="*/ 117928 w 279089"/>
                <a:gd name="connsiteY12" fmla="*/ 146140 h 336640"/>
                <a:gd name="connsiteX13" fmla="*/ 79828 w 279089"/>
                <a:gd name="connsiteY13" fmla="*/ 165190 h 336640"/>
                <a:gd name="connsiteX14" fmla="*/ 111578 w 279089"/>
                <a:gd name="connsiteY14" fmla="*/ 76290 h 336640"/>
                <a:gd name="connsiteX15" fmla="*/ 127453 w 279089"/>
                <a:gd name="connsiteY15" fmla="*/ 60415 h 336640"/>
                <a:gd name="connsiteX16" fmla="*/ 98878 w 279089"/>
                <a:gd name="connsiteY16" fmla="*/ 90 h 33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9089" h="336640">
                  <a:moveTo>
                    <a:pt x="98878" y="90"/>
                  </a:moveTo>
                  <a:cubicBezTo>
                    <a:pt x="101524" y="-2027"/>
                    <a:pt x="147561" y="33428"/>
                    <a:pt x="143328" y="47715"/>
                  </a:cubicBezTo>
                  <a:cubicBezTo>
                    <a:pt x="139095" y="62002"/>
                    <a:pt x="85649" y="70998"/>
                    <a:pt x="73478" y="85815"/>
                  </a:cubicBezTo>
                  <a:cubicBezTo>
                    <a:pt x="61307" y="100632"/>
                    <a:pt x="75595" y="116507"/>
                    <a:pt x="70303" y="136615"/>
                  </a:cubicBezTo>
                  <a:cubicBezTo>
                    <a:pt x="65011" y="156723"/>
                    <a:pt x="53370" y="185828"/>
                    <a:pt x="41728" y="206465"/>
                  </a:cubicBezTo>
                  <a:cubicBezTo>
                    <a:pt x="30086" y="227102"/>
                    <a:pt x="4157" y="238744"/>
                    <a:pt x="453" y="260440"/>
                  </a:cubicBezTo>
                  <a:cubicBezTo>
                    <a:pt x="-3251" y="282136"/>
                    <a:pt x="16857" y="336640"/>
                    <a:pt x="19503" y="336640"/>
                  </a:cubicBezTo>
                  <a:cubicBezTo>
                    <a:pt x="22149" y="336640"/>
                    <a:pt x="3099" y="295365"/>
                    <a:pt x="16328" y="260440"/>
                  </a:cubicBezTo>
                  <a:cubicBezTo>
                    <a:pt x="29557" y="225515"/>
                    <a:pt x="90411" y="142436"/>
                    <a:pt x="98878" y="127090"/>
                  </a:cubicBezTo>
                  <a:cubicBezTo>
                    <a:pt x="107345" y="111744"/>
                    <a:pt x="49666" y="166778"/>
                    <a:pt x="67128" y="168365"/>
                  </a:cubicBezTo>
                  <a:cubicBezTo>
                    <a:pt x="84590" y="169952"/>
                    <a:pt x="168728" y="145611"/>
                    <a:pt x="203653" y="136615"/>
                  </a:cubicBezTo>
                  <a:cubicBezTo>
                    <a:pt x="238578" y="127619"/>
                    <a:pt x="290965" y="112803"/>
                    <a:pt x="276678" y="114390"/>
                  </a:cubicBezTo>
                  <a:cubicBezTo>
                    <a:pt x="262391" y="115977"/>
                    <a:pt x="150736" y="137673"/>
                    <a:pt x="117928" y="146140"/>
                  </a:cubicBezTo>
                  <a:cubicBezTo>
                    <a:pt x="85120" y="154607"/>
                    <a:pt x="80886" y="176832"/>
                    <a:pt x="79828" y="165190"/>
                  </a:cubicBezTo>
                  <a:cubicBezTo>
                    <a:pt x="78770" y="153548"/>
                    <a:pt x="111578" y="76290"/>
                    <a:pt x="111578" y="76290"/>
                  </a:cubicBezTo>
                  <a:cubicBezTo>
                    <a:pt x="119515" y="58828"/>
                    <a:pt x="125865" y="68353"/>
                    <a:pt x="127453" y="60415"/>
                  </a:cubicBezTo>
                  <a:cubicBezTo>
                    <a:pt x="129041" y="52477"/>
                    <a:pt x="96232" y="2207"/>
                    <a:pt x="98878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 1574">
              <a:extLst>
                <a:ext uri="{FF2B5EF4-FFF2-40B4-BE49-F238E27FC236}">
                  <a16:creationId xmlns:a16="http://schemas.microsoft.com/office/drawing/2014/main" id="{783AF153-07B6-9DA6-0F2B-FBFEF1240847}"/>
                </a:ext>
              </a:extLst>
            </p:cNvPr>
            <p:cNvSpPr/>
            <p:nvPr/>
          </p:nvSpPr>
          <p:spPr>
            <a:xfrm>
              <a:off x="2465569" y="4590827"/>
              <a:ext cx="398291" cy="193901"/>
            </a:xfrm>
            <a:custGeom>
              <a:avLst/>
              <a:gdLst>
                <a:gd name="connsiteX0" fmla="*/ 1406 w 398291"/>
                <a:gd name="connsiteY0" fmla="*/ 193898 h 193901"/>
                <a:gd name="connsiteX1" fmla="*/ 52206 w 398291"/>
                <a:gd name="connsiteY1" fmla="*/ 120873 h 193901"/>
                <a:gd name="connsiteX2" fmla="*/ 115706 w 398291"/>
                <a:gd name="connsiteY2" fmla="*/ 114523 h 193901"/>
                <a:gd name="connsiteX3" fmla="*/ 87131 w 398291"/>
                <a:gd name="connsiteY3" fmla="*/ 124048 h 193901"/>
                <a:gd name="connsiteX4" fmla="*/ 163331 w 398291"/>
                <a:gd name="connsiteY4" fmla="*/ 95473 h 193901"/>
                <a:gd name="connsiteX5" fmla="*/ 239531 w 398291"/>
                <a:gd name="connsiteY5" fmla="*/ 223 h 193901"/>
                <a:gd name="connsiteX6" fmla="*/ 182381 w 398291"/>
                <a:gd name="connsiteY6" fmla="*/ 70073 h 193901"/>
                <a:gd name="connsiteX7" fmla="*/ 191906 w 398291"/>
                <a:gd name="connsiteY7" fmla="*/ 101823 h 193901"/>
                <a:gd name="connsiteX8" fmla="*/ 398281 w 398291"/>
                <a:gd name="connsiteY8" fmla="*/ 47848 h 193901"/>
                <a:gd name="connsiteX9" fmla="*/ 182381 w 398291"/>
                <a:gd name="connsiteY9" fmla="*/ 114523 h 193901"/>
                <a:gd name="connsiteX10" fmla="*/ 122056 w 398291"/>
                <a:gd name="connsiteY10" fmla="*/ 149448 h 193901"/>
                <a:gd name="connsiteX11" fmla="*/ 141106 w 398291"/>
                <a:gd name="connsiteY11" fmla="*/ 130398 h 193901"/>
                <a:gd name="connsiteX12" fmla="*/ 77606 w 398291"/>
                <a:gd name="connsiteY12" fmla="*/ 155798 h 193901"/>
                <a:gd name="connsiteX13" fmla="*/ 160156 w 398291"/>
                <a:gd name="connsiteY13" fmla="*/ 114523 h 193901"/>
                <a:gd name="connsiteX14" fmla="*/ 109356 w 398291"/>
                <a:gd name="connsiteY14" fmla="*/ 124048 h 193901"/>
                <a:gd name="connsiteX15" fmla="*/ 1406 w 398291"/>
                <a:gd name="connsiteY15" fmla="*/ 193898 h 1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8291" h="193901">
                  <a:moveTo>
                    <a:pt x="1406" y="193898"/>
                  </a:moveTo>
                  <a:cubicBezTo>
                    <a:pt x="-8119" y="193369"/>
                    <a:pt x="33156" y="134102"/>
                    <a:pt x="52206" y="120873"/>
                  </a:cubicBezTo>
                  <a:cubicBezTo>
                    <a:pt x="71256" y="107644"/>
                    <a:pt x="109885" y="113994"/>
                    <a:pt x="115706" y="114523"/>
                  </a:cubicBezTo>
                  <a:cubicBezTo>
                    <a:pt x="121527" y="115052"/>
                    <a:pt x="79193" y="127223"/>
                    <a:pt x="87131" y="124048"/>
                  </a:cubicBezTo>
                  <a:cubicBezTo>
                    <a:pt x="95069" y="120873"/>
                    <a:pt x="137931" y="116111"/>
                    <a:pt x="163331" y="95473"/>
                  </a:cubicBezTo>
                  <a:cubicBezTo>
                    <a:pt x="188731" y="74835"/>
                    <a:pt x="236356" y="4456"/>
                    <a:pt x="239531" y="223"/>
                  </a:cubicBezTo>
                  <a:cubicBezTo>
                    <a:pt x="242706" y="-4010"/>
                    <a:pt x="190318" y="53140"/>
                    <a:pt x="182381" y="70073"/>
                  </a:cubicBezTo>
                  <a:cubicBezTo>
                    <a:pt x="174444" y="87006"/>
                    <a:pt x="155923" y="105527"/>
                    <a:pt x="191906" y="101823"/>
                  </a:cubicBezTo>
                  <a:cubicBezTo>
                    <a:pt x="227889" y="98119"/>
                    <a:pt x="399869" y="45731"/>
                    <a:pt x="398281" y="47848"/>
                  </a:cubicBezTo>
                  <a:cubicBezTo>
                    <a:pt x="396693" y="49965"/>
                    <a:pt x="228418" y="97590"/>
                    <a:pt x="182381" y="114523"/>
                  </a:cubicBezTo>
                  <a:cubicBezTo>
                    <a:pt x="136344" y="131456"/>
                    <a:pt x="122056" y="149448"/>
                    <a:pt x="122056" y="149448"/>
                  </a:cubicBezTo>
                  <a:cubicBezTo>
                    <a:pt x="115177" y="152094"/>
                    <a:pt x="148514" y="129340"/>
                    <a:pt x="141106" y="130398"/>
                  </a:cubicBezTo>
                  <a:cubicBezTo>
                    <a:pt x="133698" y="131456"/>
                    <a:pt x="74431" y="158444"/>
                    <a:pt x="77606" y="155798"/>
                  </a:cubicBezTo>
                  <a:cubicBezTo>
                    <a:pt x="80781" y="153152"/>
                    <a:pt x="154864" y="119815"/>
                    <a:pt x="160156" y="114523"/>
                  </a:cubicBezTo>
                  <a:cubicBezTo>
                    <a:pt x="165448" y="109231"/>
                    <a:pt x="131581" y="117169"/>
                    <a:pt x="109356" y="124048"/>
                  </a:cubicBezTo>
                  <a:cubicBezTo>
                    <a:pt x="87131" y="130927"/>
                    <a:pt x="10931" y="194427"/>
                    <a:pt x="1406" y="1938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 1575">
              <a:extLst>
                <a:ext uri="{FF2B5EF4-FFF2-40B4-BE49-F238E27FC236}">
                  <a16:creationId xmlns:a16="http://schemas.microsoft.com/office/drawing/2014/main" id="{3C26F16C-4946-9278-1F2B-87E89580621E}"/>
                </a:ext>
              </a:extLst>
            </p:cNvPr>
            <p:cNvSpPr/>
            <p:nvPr/>
          </p:nvSpPr>
          <p:spPr>
            <a:xfrm>
              <a:off x="2537657" y="4533721"/>
              <a:ext cx="387577" cy="108309"/>
            </a:xfrm>
            <a:custGeom>
              <a:avLst/>
              <a:gdLst>
                <a:gd name="connsiteX0" fmla="*/ 5518 w 387577"/>
                <a:gd name="connsiteY0" fmla="*/ 108129 h 108309"/>
                <a:gd name="connsiteX1" fmla="*/ 351593 w 387577"/>
                <a:gd name="connsiteY1" fmla="*/ 6529 h 108309"/>
                <a:gd name="connsiteX2" fmla="*/ 367468 w 387577"/>
                <a:gd name="connsiteY2" fmla="*/ 12879 h 108309"/>
                <a:gd name="connsiteX3" fmla="*/ 269043 w 387577"/>
                <a:gd name="connsiteY3" fmla="*/ 35104 h 108309"/>
                <a:gd name="connsiteX4" fmla="*/ 148393 w 387577"/>
                <a:gd name="connsiteY4" fmla="*/ 31929 h 108309"/>
                <a:gd name="connsiteX5" fmla="*/ 5518 w 387577"/>
                <a:gd name="connsiteY5" fmla="*/ 108129 h 1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577" h="108309">
                  <a:moveTo>
                    <a:pt x="5518" y="108129"/>
                  </a:moveTo>
                  <a:cubicBezTo>
                    <a:pt x="39385" y="103896"/>
                    <a:pt x="291268" y="22404"/>
                    <a:pt x="351593" y="6529"/>
                  </a:cubicBezTo>
                  <a:cubicBezTo>
                    <a:pt x="411918" y="-9346"/>
                    <a:pt x="381226" y="8117"/>
                    <a:pt x="367468" y="12879"/>
                  </a:cubicBezTo>
                  <a:cubicBezTo>
                    <a:pt x="353710" y="17641"/>
                    <a:pt x="305555" y="31929"/>
                    <a:pt x="269043" y="35104"/>
                  </a:cubicBezTo>
                  <a:cubicBezTo>
                    <a:pt x="232531" y="38279"/>
                    <a:pt x="193901" y="22933"/>
                    <a:pt x="148393" y="31929"/>
                  </a:cubicBezTo>
                  <a:cubicBezTo>
                    <a:pt x="102885" y="40925"/>
                    <a:pt x="-28349" y="112362"/>
                    <a:pt x="5518" y="1081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 1576">
              <a:extLst>
                <a:ext uri="{FF2B5EF4-FFF2-40B4-BE49-F238E27FC236}">
                  <a16:creationId xmlns:a16="http://schemas.microsoft.com/office/drawing/2014/main" id="{839AE83E-DDEE-D82A-BA4C-3F30EE0EBD13}"/>
                </a:ext>
              </a:extLst>
            </p:cNvPr>
            <p:cNvSpPr/>
            <p:nvPr/>
          </p:nvSpPr>
          <p:spPr>
            <a:xfrm>
              <a:off x="2908294" y="4152628"/>
              <a:ext cx="133911" cy="581642"/>
            </a:xfrm>
            <a:custGeom>
              <a:avLst/>
              <a:gdLst>
                <a:gd name="connsiteX0" fmla="*/ 44456 w 133911"/>
                <a:gd name="connsiteY0" fmla="*/ 272 h 581642"/>
                <a:gd name="connsiteX1" fmla="*/ 12706 w 133911"/>
                <a:gd name="connsiteY1" fmla="*/ 139972 h 581642"/>
                <a:gd name="connsiteX2" fmla="*/ 44456 w 133911"/>
                <a:gd name="connsiteY2" fmla="*/ 238397 h 581642"/>
                <a:gd name="connsiteX3" fmla="*/ 44456 w 133911"/>
                <a:gd name="connsiteY3" fmla="*/ 222522 h 581642"/>
                <a:gd name="connsiteX4" fmla="*/ 28581 w 133911"/>
                <a:gd name="connsiteY4" fmla="*/ 320947 h 581642"/>
                <a:gd name="connsiteX5" fmla="*/ 31756 w 133911"/>
                <a:gd name="connsiteY5" fmla="*/ 378097 h 581642"/>
                <a:gd name="connsiteX6" fmla="*/ 22231 w 133911"/>
                <a:gd name="connsiteY6" fmla="*/ 470172 h 581642"/>
                <a:gd name="connsiteX7" fmla="*/ 28581 w 133911"/>
                <a:gd name="connsiteY7" fmla="*/ 505097 h 581642"/>
                <a:gd name="connsiteX8" fmla="*/ 57156 w 133911"/>
                <a:gd name="connsiteY8" fmla="*/ 543197 h 581642"/>
                <a:gd name="connsiteX9" fmla="*/ 133356 w 133911"/>
                <a:gd name="connsiteY9" fmla="*/ 511447 h 581642"/>
                <a:gd name="connsiteX10" fmla="*/ 88906 w 133911"/>
                <a:gd name="connsiteY10" fmla="*/ 546372 h 581642"/>
                <a:gd name="connsiteX11" fmla="*/ 38106 w 133911"/>
                <a:gd name="connsiteY11" fmla="*/ 559072 h 581642"/>
                <a:gd name="connsiteX12" fmla="*/ 6 w 133911"/>
                <a:gd name="connsiteY12" fmla="*/ 581297 h 581642"/>
                <a:gd name="connsiteX13" fmla="*/ 34931 w 133911"/>
                <a:gd name="connsiteY13" fmla="*/ 540022 h 581642"/>
                <a:gd name="connsiteX14" fmla="*/ 22231 w 133911"/>
                <a:gd name="connsiteY14" fmla="*/ 438422 h 581642"/>
                <a:gd name="connsiteX15" fmla="*/ 25406 w 133911"/>
                <a:gd name="connsiteY15" fmla="*/ 368572 h 581642"/>
                <a:gd name="connsiteX16" fmla="*/ 50806 w 133911"/>
                <a:gd name="connsiteY16" fmla="*/ 257447 h 581642"/>
                <a:gd name="connsiteX17" fmla="*/ 53981 w 133911"/>
                <a:gd name="connsiteY17" fmla="*/ 276497 h 581642"/>
                <a:gd name="connsiteX18" fmla="*/ 28581 w 133911"/>
                <a:gd name="connsiteY18" fmla="*/ 178072 h 581642"/>
                <a:gd name="connsiteX19" fmla="*/ 44456 w 133911"/>
                <a:gd name="connsiteY19" fmla="*/ 272 h 58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3911" h="581642">
                  <a:moveTo>
                    <a:pt x="44456" y="272"/>
                  </a:moveTo>
                  <a:cubicBezTo>
                    <a:pt x="41810" y="-6078"/>
                    <a:pt x="12706" y="100285"/>
                    <a:pt x="12706" y="139972"/>
                  </a:cubicBezTo>
                  <a:cubicBezTo>
                    <a:pt x="12706" y="179659"/>
                    <a:pt x="39164" y="224639"/>
                    <a:pt x="44456" y="238397"/>
                  </a:cubicBezTo>
                  <a:cubicBezTo>
                    <a:pt x="49748" y="252155"/>
                    <a:pt x="47102" y="208764"/>
                    <a:pt x="44456" y="222522"/>
                  </a:cubicBezTo>
                  <a:cubicBezTo>
                    <a:pt x="41810" y="236280"/>
                    <a:pt x="30698" y="295018"/>
                    <a:pt x="28581" y="320947"/>
                  </a:cubicBezTo>
                  <a:cubicBezTo>
                    <a:pt x="26464" y="346876"/>
                    <a:pt x="32814" y="353226"/>
                    <a:pt x="31756" y="378097"/>
                  </a:cubicBezTo>
                  <a:cubicBezTo>
                    <a:pt x="30698" y="402968"/>
                    <a:pt x="22760" y="449005"/>
                    <a:pt x="22231" y="470172"/>
                  </a:cubicBezTo>
                  <a:cubicBezTo>
                    <a:pt x="21702" y="491339"/>
                    <a:pt x="22760" y="492926"/>
                    <a:pt x="28581" y="505097"/>
                  </a:cubicBezTo>
                  <a:cubicBezTo>
                    <a:pt x="34402" y="517268"/>
                    <a:pt x="39694" y="542139"/>
                    <a:pt x="57156" y="543197"/>
                  </a:cubicBezTo>
                  <a:cubicBezTo>
                    <a:pt x="74618" y="544255"/>
                    <a:pt x="128064" y="510918"/>
                    <a:pt x="133356" y="511447"/>
                  </a:cubicBezTo>
                  <a:cubicBezTo>
                    <a:pt x="138648" y="511976"/>
                    <a:pt x="104781" y="538435"/>
                    <a:pt x="88906" y="546372"/>
                  </a:cubicBezTo>
                  <a:cubicBezTo>
                    <a:pt x="73031" y="554309"/>
                    <a:pt x="52923" y="553251"/>
                    <a:pt x="38106" y="559072"/>
                  </a:cubicBezTo>
                  <a:cubicBezTo>
                    <a:pt x="23289" y="564893"/>
                    <a:pt x="535" y="584472"/>
                    <a:pt x="6" y="581297"/>
                  </a:cubicBezTo>
                  <a:cubicBezTo>
                    <a:pt x="-523" y="578122"/>
                    <a:pt x="31227" y="563835"/>
                    <a:pt x="34931" y="540022"/>
                  </a:cubicBezTo>
                  <a:cubicBezTo>
                    <a:pt x="38635" y="516210"/>
                    <a:pt x="23818" y="466997"/>
                    <a:pt x="22231" y="438422"/>
                  </a:cubicBezTo>
                  <a:cubicBezTo>
                    <a:pt x="20643" y="409847"/>
                    <a:pt x="20643" y="398735"/>
                    <a:pt x="25406" y="368572"/>
                  </a:cubicBezTo>
                  <a:cubicBezTo>
                    <a:pt x="30168" y="338410"/>
                    <a:pt x="46043" y="272793"/>
                    <a:pt x="50806" y="257447"/>
                  </a:cubicBezTo>
                  <a:cubicBezTo>
                    <a:pt x="55569" y="242101"/>
                    <a:pt x="57685" y="289726"/>
                    <a:pt x="53981" y="276497"/>
                  </a:cubicBezTo>
                  <a:cubicBezTo>
                    <a:pt x="50277" y="263268"/>
                    <a:pt x="29639" y="219876"/>
                    <a:pt x="28581" y="178072"/>
                  </a:cubicBezTo>
                  <a:cubicBezTo>
                    <a:pt x="27523" y="136268"/>
                    <a:pt x="47102" y="6622"/>
                    <a:pt x="44456" y="2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 1577">
              <a:extLst>
                <a:ext uri="{FF2B5EF4-FFF2-40B4-BE49-F238E27FC236}">
                  <a16:creationId xmlns:a16="http://schemas.microsoft.com/office/drawing/2014/main" id="{A8CCA8E4-A181-F354-7FD6-A110586F52BF}"/>
                </a:ext>
              </a:extLst>
            </p:cNvPr>
            <p:cNvSpPr/>
            <p:nvPr/>
          </p:nvSpPr>
          <p:spPr>
            <a:xfrm>
              <a:off x="2832097" y="4371499"/>
              <a:ext cx="101603" cy="191390"/>
            </a:xfrm>
            <a:custGeom>
              <a:avLst/>
              <a:gdLst>
                <a:gd name="connsiteX0" fmla="*/ 101603 w 101603"/>
                <a:gd name="connsiteY0" fmla="*/ 476 h 191390"/>
                <a:gd name="connsiteX1" fmla="*/ 76203 w 101603"/>
                <a:gd name="connsiteY1" fmla="*/ 117951 h 191390"/>
                <a:gd name="connsiteX2" fmla="*/ 82553 w 101603"/>
                <a:gd name="connsiteY2" fmla="*/ 190976 h 191390"/>
                <a:gd name="connsiteX3" fmla="*/ 73028 w 101603"/>
                <a:gd name="connsiteY3" fmla="*/ 86201 h 191390"/>
                <a:gd name="connsiteX4" fmla="*/ 3 w 101603"/>
                <a:gd name="connsiteY4" fmla="*/ 3651 h 191390"/>
                <a:gd name="connsiteX5" fmla="*/ 76203 w 101603"/>
                <a:gd name="connsiteY5" fmla="*/ 73501 h 191390"/>
                <a:gd name="connsiteX6" fmla="*/ 101603 w 101603"/>
                <a:gd name="connsiteY6" fmla="*/ 476 h 19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603" h="191390">
                  <a:moveTo>
                    <a:pt x="101603" y="476"/>
                  </a:moveTo>
                  <a:cubicBezTo>
                    <a:pt x="101603" y="7884"/>
                    <a:pt x="79378" y="86201"/>
                    <a:pt x="76203" y="117951"/>
                  </a:cubicBezTo>
                  <a:cubicBezTo>
                    <a:pt x="73028" y="149701"/>
                    <a:pt x="83082" y="196268"/>
                    <a:pt x="82553" y="190976"/>
                  </a:cubicBezTo>
                  <a:cubicBezTo>
                    <a:pt x="82024" y="185684"/>
                    <a:pt x="86786" y="117422"/>
                    <a:pt x="73028" y="86201"/>
                  </a:cubicBezTo>
                  <a:cubicBezTo>
                    <a:pt x="59270" y="54980"/>
                    <a:pt x="-526" y="5768"/>
                    <a:pt x="3" y="3651"/>
                  </a:cubicBezTo>
                  <a:cubicBezTo>
                    <a:pt x="532" y="1534"/>
                    <a:pt x="60328" y="72443"/>
                    <a:pt x="76203" y="73501"/>
                  </a:cubicBezTo>
                  <a:cubicBezTo>
                    <a:pt x="92078" y="74559"/>
                    <a:pt x="101603" y="-6932"/>
                    <a:pt x="101603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 1578">
              <a:extLst>
                <a:ext uri="{FF2B5EF4-FFF2-40B4-BE49-F238E27FC236}">
                  <a16:creationId xmlns:a16="http://schemas.microsoft.com/office/drawing/2014/main" id="{83F67B8B-B110-FE44-A72E-CC39392AF2FD}"/>
                </a:ext>
              </a:extLst>
            </p:cNvPr>
            <p:cNvSpPr/>
            <p:nvPr/>
          </p:nvSpPr>
          <p:spPr>
            <a:xfrm>
              <a:off x="2632075" y="4152462"/>
              <a:ext cx="313777" cy="105213"/>
            </a:xfrm>
            <a:custGeom>
              <a:avLst/>
              <a:gdLst>
                <a:gd name="connsiteX0" fmla="*/ 0 w 313777"/>
                <a:gd name="connsiteY0" fmla="*/ 105213 h 105213"/>
                <a:gd name="connsiteX1" fmla="*/ 311150 w 313777"/>
                <a:gd name="connsiteY1" fmla="*/ 438 h 105213"/>
                <a:gd name="connsiteX2" fmla="*/ 152400 w 313777"/>
                <a:gd name="connsiteY2" fmla="*/ 67113 h 105213"/>
                <a:gd name="connsiteX3" fmla="*/ 206375 w 313777"/>
                <a:gd name="connsiteY3" fmla="*/ 51238 h 105213"/>
                <a:gd name="connsiteX4" fmla="*/ 0 w 313777"/>
                <a:gd name="connsiteY4" fmla="*/ 105213 h 10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77" h="105213">
                  <a:moveTo>
                    <a:pt x="0" y="105213"/>
                  </a:moveTo>
                  <a:lnTo>
                    <a:pt x="311150" y="438"/>
                  </a:lnTo>
                  <a:cubicBezTo>
                    <a:pt x="336550" y="-5912"/>
                    <a:pt x="169862" y="58646"/>
                    <a:pt x="152400" y="67113"/>
                  </a:cubicBezTo>
                  <a:cubicBezTo>
                    <a:pt x="134938" y="75580"/>
                    <a:pt x="206375" y="51238"/>
                    <a:pt x="206375" y="51238"/>
                  </a:cubicBezTo>
                  <a:lnTo>
                    <a:pt x="0" y="105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 1579">
              <a:extLst>
                <a:ext uri="{FF2B5EF4-FFF2-40B4-BE49-F238E27FC236}">
                  <a16:creationId xmlns:a16="http://schemas.microsoft.com/office/drawing/2014/main" id="{45E8E020-C096-E5A7-A80F-494620BCDEAB}"/>
                </a:ext>
              </a:extLst>
            </p:cNvPr>
            <p:cNvSpPr/>
            <p:nvPr/>
          </p:nvSpPr>
          <p:spPr>
            <a:xfrm>
              <a:off x="2564844" y="4246260"/>
              <a:ext cx="353008" cy="284597"/>
            </a:xfrm>
            <a:custGeom>
              <a:avLst/>
              <a:gdLst>
                <a:gd name="connsiteX0" fmla="*/ 70406 w 353008"/>
                <a:gd name="connsiteY0" fmla="*/ 1890 h 284597"/>
                <a:gd name="connsiteX1" fmla="*/ 111681 w 353008"/>
                <a:gd name="connsiteY1" fmla="*/ 49515 h 284597"/>
                <a:gd name="connsiteX2" fmla="*/ 48181 w 353008"/>
                <a:gd name="connsiteY2" fmla="*/ 109840 h 284597"/>
                <a:gd name="connsiteX3" fmla="*/ 76756 w 353008"/>
                <a:gd name="connsiteY3" fmla="*/ 109840 h 284597"/>
                <a:gd name="connsiteX4" fmla="*/ 35481 w 353008"/>
                <a:gd name="connsiteY4" fmla="*/ 189215 h 284597"/>
                <a:gd name="connsiteX5" fmla="*/ 556 w 353008"/>
                <a:gd name="connsiteY5" fmla="*/ 262240 h 284597"/>
                <a:gd name="connsiteX6" fmla="*/ 64056 w 353008"/>
                <a:gd name="connsiteY6" fmla="*/ 189215 h 284597"/>
                <a:gd name="connsiteX7" fmla="*/ 238681 w 353008"/>
                <a:gd name="connsiteY7" fmla="*/ 233665 h 284597"/>
                <a:gd name="connsiteX8" fmla="*/ 352981 w 353008"/>
                <a:gd name="connsiteY8" fmla="*/ 284465 h 284597"/>
                <a:gd name="connsiteX9" fmla="*/ 229156 w 353008"/>
                <a:gd name="connsiteY9" fmla="*/ 217790 h 284597"/>
                <a:gd name="connsiteX10" fmla="*/ 64056 w 353008"/>
                <a:gd name="connsiteY10" fmla="*/ 186040 h 284597"/>
                <a:gd name="connsiteX11" fmla="*/ 76756 w 353008"/>
                <a:gd name="connsiteY11" fmla="*/ 116190 h 284597"/>
                <a:gd name="connsiteX12" fmla="*/ 70406 w 353008"/>
                <a:gd name="connsiteY12" fmla="*/ 1890 h 28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008" h="284597">
                  <a:moveTo>
                    <a:pt x="70406" y="1890"/>
                  </a:moveTo>
                  <a:cubicBezTo>
                    <a:pt x="76227" y="-9222"/>
                    <a:pt x="115385" y="31523"/>
                    <a:pt x="111681" y="49515"/>
                  </a:cubicBezTo>
                  <a:cubicBezTo>
                    <a:pt x="107977" y="67507"/>
                    <a:pt x="54002" y="99786"/>
                    <a:pt x="48181" y="109840"/>
                  </a:cubicBezTo>
                  <a:cubicBezTo>
                    <a:pt x="42360" y="119894"/>
                    <a:pt x="78873" y="96611"/>
                    <a:pt x="76756" y="109840"/>
                  </a:cubicBezTo>
                  <a:cubicBezTo>
                    <a:pt x="74639" y="123069"/>
                    <a:pt x="48181" y="163815"/>
                    <a:pt x="35481" y="189215"/>
                  </a:cubicBezTo>
                  <a:cubicBezTo>
                    <a:pt x="22781" y="214615"/>
                    <a:pt x="-4206" y="262240"/>
                    <a:pt x="556" y="262240"/>
                  </a:cubicBezTo>
                  <a:cubicBezTo>
                    <a:pt x="5318" y="262240"/>
                    <a:pt x="24368" y="193978"/>
                    <a:pt x="64056" y="189215"/>
                  </a:cubicBezTo>
                  <a:cubicBezTo>
                    <a:pt x="103744" y="184453"/>
                    <a:pt x="190527" y="217790"/>
                    <a:pt x="238681" y="233665"/>
                  </a:cubicBezTo>
                  <a:cubicBezTo>
                    <a:pt x="286835" y="249540"/>
                    <a:pt x="354569" y="287111"/>
                    <a:pt x="352981" y="284465"/>
                  </a:cubicBezTo>
                  <a:cubicBezTo>
                    <a:pt x="351394" y="281819"/>
                    <a:pt x="277310" y="234194"/>
                    <a:pt x="229156" y="217790"/>
                  </a:cubicBezTo>
                  <a:cubicBezTo>
                    <a:pt x="181002" y="201386"/>
                    <a:pt x="89456" y="202973"/>
                    <a:pt x="64056" y="186040"/>
                  </a:cubicBezTo>
                  <a:cubicBezTo>
                    <a:pt x="38656" y="169107"/>
                    <a:pt x="72523" y="142119"/>
                    <a:pt x="76756" y="116190"/>
                  </a:cubicBezTo>
                  <a:cubicBezTo>
                    <a:pt x="80989" y="90261"/>
                    <a:pt x="64585" y="13002"/>
                    <a:pt x="70406" y="1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 1580">
              <a:extLst>
                <a:ext uri="{FF2B5EF4-FFF2-40B4-BE49-F238E27FC236}">
                  <a16:creationId xmlns:a16="http://schemas.microsoft.com/office/drawing/2014/main" id="{3902C54F-74F4-58D4-E23A-937CD1ACCF68}"/>
                </a:ext>
              </a:extLst>
            </p:cNvPr>
            <p:cNvSpPr/>
            <p:nvPr/>
          </p:nvSpPr>
          <p:spPr>
            <a:xfrm>
              <a:off x="2810940" y="4323956"/>
              <a:ext cx="122773" cy="124353"/>
            </a:xfrm>
            <a:custGeom>
              <a:avLst/>
              <a:gdLst>
                <a:gd name="connsiteX0" fmla="*/ 122760 w 122773"/>
                <a:gd name="connsiteY0" fmla="*/ 394 h 124353"/>
                <a:gd name="connsiteX1" fmla="*/ 40210 w 122773"/>
                <a:gd name="connsiteY1" fmla="*/ 44844 h 124353"/>
                <a:gd name="connsiteX2" fmla="*/ 2110 w 122773"/>
                <a:gd name="connsiteY2" fmla="*/ 57544 h 124353"/>
                <a:gd name="connsiteX3" fmla="*/ 100535 w 122773"/>
                <a:gd name="connsiteY3" fmla="*/ 124219 h 124353"/>
                <a:gd name="connsiteX4" fmla="*/ 33860 w 122773"/>
                <a:gd name="connsiteY4" fmla="*/ 73419 h 124353"/>
                <a:gd name="connsiteX5" fmla="*/ 122760 w 122773"/>
                <a:gd name="connsiteY5" fmla="*/ 394 h 1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73" h="124353">
                  <a:moveTo>
                    <a:pt x="122760" y="394"/>
                  </a:moveTo>
                  <a:cubicBezTo>
                    <a:pt x="123818" y="-4368"/>
                    <a:pt x="60318" y="35319"/>
                    <a:pt x="40210" y="44844"/>
                  </a:cubicBezTo>
                  <a:cubicBezTo>
                    <a:pt x="20102" y="54369"/>
                    <a:pt x="-7944" y="44315"/>
                    <a:pt x="2110" y="57544"/>
                  </a:cubicBezTo>
                  <a:cubicBezTo>
                    <a:pt x="12164" y="70773"/>
                    <a:pt x="95243" y="121573"/>
                    <a:pt x="100535" y="124219"/>
                  </a:cubicBezTo>
                  <a:cubicBezTo>
                    <a:pt x="105827" y="126865"/>
                    <a:pt x="35977" y="89823"/>
                    <a:pt x="33860" y="73419"/>
                  </a:cubicBezTo>
                  <a:cubicBezTo>
                    <a:pt x="31743" y="57015"/>
                    <a:pt x="121702" y="5156"/>
                    <a:pt x="122760" y="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 1581">
              <a:extLst>
                <a:ext uri="{FF2B5EF4-FFF2-40B4-BE49-F238E27FC236}">
                  <a16:creationId xmlns:a16="http://schemas.microsoft.com/office/drawing/2014/main" id="{A7CF5D72-D21F-6604-4175-F4862D22C8F4}"/>
                </a:ext>
              </a:extLst>
            </p:cNvPr>
            <p:cNvSpPr/>
            <p:nvPr/>
          </p:nvSpPr>
          <p:spPr>
            <a:xfrm>
              <a:off x="2671717" y="3550196"/>
              <a:ext cx="289078" cy="712978"/>
            </a:xfrm>
            <a:custGeom>
              <a:avLst/>
              <a:gdLst>
                <a:gd name="connsiteX0" fmla="*/ 287383 w 289078"/>
                <a:gd name="connsiteY0" fmla="*/ 2629 h 712978"/>
                <a:gd name="connsiteX1" fmla="*/ 128633 w 289078"/>
                <a:gd name="connsiteY1" fmla="*/ 348704 h 712978"/>
                <a:gd name="connsiteX2" fmla="*/ 185783 w 289078"/>
                <a:gd name="connsiteY2" fmla="*/ 259804 h 712978"/>
                <a:gd name="connsiteX3" fmla="*/ 100058 w 289078"/>
                <a:gd name="connsiteY3" fmla="*/ 482054 h 712978"/>
                <a:gd name="connsiteX4" fmla="*/ 122283 w 289078"/>
                <a:gd name="connsiteY4" fmla="*/ 399504 h 712978"/>
                <a:gd name="connsiteX5" fmla="*/ 33383 w 289078"/>
                <a:gd name="connsiteY5" fmla="*/ 605879 h 712978"/>
                <a:gd name="connsiteX6" fmla="*/ 1633 w 289078"/>
                <a:gd name="connsiteY6" fmla="*/ 710654 h 712978"/>
                <a:gd name="connsiteX7" fmla="*/ 77833 w 289078"/>
                <a:gd name="connsiteY7" fmla="*/ 510629 h 712978"/>
                <a:gd name="connsiteX8" fmla="*/ 128633 w 289078"/>
                <a:gd name="connsiteY8" fmla="*/ 361404 h 712978"/>
                <a:gd name="connsiteX9" fmla="*/ 208008 w 289078"/>
                <a:gd name="connsiteY9" fmla="*/ 196304 h 712978"/>
                <a:gd name="connsiteX10" fmla="*/ 287383 w 289078"/>
                <a:gd name="connsiteY10" fmla="*/ 2629 h 71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078" h="712978">
                  <a:moveTo>
                    <a:pt x="287383" y="2629"/>
                  </a:moveTo>
                  <a:cubicBezTo>
                    <a:pt x="274154" y="28029"/>
                    <a:pt x="145566" y="305842"/>
                    <a:pt x="128633" y="348704"/>
                  </a:cubicBezTo>
                  <a:cubicBezTo>
                    <a:pt x="111700" y="391566"/>
                    <a:pt x="190545" y="237579"/>
                    <a:pt x="185783" y="259804"/>
                  </a:cubicBezTo>
                  <a:cubicBezTo>
                    <a:pt x="181020" y="282029"/>
                    <a:pt x="110641" y="458771"/>
                    <a:pt x="100058" y="482054"/>
                  </a:cubicBezTo>
                  <a:cubicBezTo>
                    <a:pt x="89475" y="505337"/>
                    <a:pt x="133395" y="378867"/>
                    <a:pt x="122283" y="399504"/>
                  </a:cubicBezTo>
                  <a:cubicBezTo>
                    <a:pt x="111171" y="420141"/>
                    <a:pt x="53491" y="554021"/>
                    <a:pt x="33383" y="605879"/>
                  </a:cubicBezTo>
                  <a:cubicBezTo>
                    <a:pt x="13275" y="657737"/>
                    <a:pt x="-5775" y="726529"/>
                    <a:pt x="1633" y="710654"/>
                  </a:cubicBezTo>
                  <a:cubicBezTo>
                    <a:pt x="9041" y="694779"/>
                    <a:pt x="56666" y="568837"/>
                    <a:pt x="77833" y="510629"/>
                  </a:cubicBezTo>
                  <a:cubicBezTo>
                    <a:pt x="99000" y="452421"/>
                    <a:pt x="106937" y="413791"/>
                    <a:pt x="128633" y="361404"/>
                  </a:cubicBezTo>
                  <a:cubicBezTo>
                    <a:pt x="150329" y="309017"/>
                    <a:pt x="183137" y="249750"/>
                    <a:pt x="208008" y="196304"/>
                  </a:cubicBezTo>
                  <a:cubicBezTo>
                    <a:pt x="232879" y="142858"/>
                    <a:pt x="300612" y="-22771"/>
                    <a:pt x="287383" y="26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 1582">
              <a:extLst>
                <a:ext uri="{FF2B5EF4-FFF2-40B4-BE49-F238E27FC236}">
                  <a16:creationId xmlns:a16="http://schemas.microsoft.com/office/drawing/2014/main" id="{57202983-D543-B884-A253-7A272E965015}"/>
                </a:ext>
              </a:extLst>
            </p:cNvPr>
            <p:cNvSpPr/>
            <p:nvPr/>
          </p:nvSpPr>
          <p:spPr>
            <a:xfrm>
              <a:off x="2958336" y="3447184"/>
              <a:ext cx="153278" cy="716618"/>
            </a:xfrm>
            <a:custGeom>
              <a:avLst/>
              <a:gdLst>
                <a:gd name="connsiteX0" fmla="*/ 153164 w 153278"/>
                <a:gd name="connsiteY0" fmla="*/ 866 h 716618"/>
                <a:gd name="connsiteX1" fmla="*/ 86489 w 153278"/>
                <a:gd name="connsiteY1" fmla="*/ 194541 h 716618"/>
                <a:gd name="connsiteX2" fmla="*/ 111889 w 153278"/>
                <a:gd name="connsiteY2" fmla="*/ 159616 h 716618"/>
                <a:gd name="connsiteX3" fmla="*/ 96014 w 153278"/>
                <a:gd name="connsiteY3" fmla="*/ 258041 h 716618"/>
                <a:gd name="connsiteX4" fmla="*/ 22989 w 153278"/>
                <a:gd name="connsiteY4" fmla="*/ 327891 h 716618"/>
                <a:gd name="connsiteX5" fmla="*/ 76964 w 153278"/>
                <a:gd name="connsiteY5" fmla="*/ 381866 h 716618"/>
                <a:gd name="connsiteX6" fmla="*/ 42039 w 153278"/>
                <a:gd name="connsiteY6" fmla="*/ 473941 h 716618"/>
                <a:gd name="connsiteX7" fmla="*/ 764 w 153278"/>
                <a:gd name="connsiteY7" fmla="*/ 715241 h 716618"/>
                <a:gd name="connsiteX8" fmla="*/ 80139 w 153278"/>
                <a:gd name="connsiteY8" fmla="*/ 353291 h 716618"/>
                <a:gd name="connsiteX9" fmla="*/ 54739 w 153278"/>
                <a:gd name="connsiteY9" fmla="*/ 324716 h 716618"/>
                <a:gd name="connsiteX10" fmla="*/ 76964 w 153278"/>
                <a:gd name="connsiteY10" fmla="*/ 210416 h 716618"/>
                <a:gd name="connsiteX11" fmla="*/ 80139 w 153278"/>
                <a:gd name="connsiteY11" fmla="*/ 178666 h 716618"/>
                <a:gd name="connsiteX12" fmla="*/ 102364 w 153278"/>
                <a:gd name="connsiteY12" fmla="*/ 124691 h 716618"/>
                <a:gd name="connsiteX13" fmla="*/ 153164 w 153278"/>
                <a:gd name="connsiteY13" fmla="*/ 866 h 71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278" h="716618">
                  <a:moveTo>
                    <a:pt x="153164" y="866"/>
                  </a:moveTo>
                  <a:cubicBezTo>
                    <a:pt x="150518" y="12508"/>
                    <a:pt x="93368" y="168083"/>
                    <a:pt x="86489" y="194541"/>
                  </a:cubicBezTo>
                  <a:cubicBezTo>
                    <a:pt x="79610" y="220999"/>
                    <a:pt x="110301" y="149033"/>
                    <a:pt x="111889" y="159616"/>
                  </a:cubicBezTo>
                  <a:cubicBezTo>
                    <a:pt x="113476" y="170199"/>
                    <a:pt x="110831" y="229995"/>
                    <a:pt x="96014" y="258041"/>
                  </a:cubicBezTo>
                  <a:cubicBezTo>
                    <a:pt x="81197" y="286087"/>
                    <a:pt x="26164" y="307254"/>
                    <a:pt x="22989" y="327891"/>
                  </a:cubicBezTo>
                  <a:cubicBezTo>
                    <a:pt x="19814" y="348529"/>
                    <a:pt x="73789" y="357524"/>
                    <a:pt x="76964" y="381866"/>
                  </a:cubicBezTo>
                  <a:cubicBezTo>
                    <a:pt x="80139" y="406208"/>
                    <a:pt x="54739" y="418378"/>
                    <a:pt x="42039" y="473941"/>
                  </a:cubicBezTo>
                  <a:cubicBezTo>
                    <a:pt x="29339" y="529504"/>
                    <a:pt x="-5586" y="735349"/>
                    <a:pt x="764" y="715241"/>
                  </a:cubicBezTo>
                  <a:cubicBezTo>
                    <a:pt x="7114" y="695133"/>
                    <a:pt x="71143" y="418378"/>
                    <a:pt x="80139" y="353291"/>
                  </a:cubicBezTo>
                  <a:cubicBezTo>
                    <a:pt x="89135" y="288204"/>
                    <a:pt x="55268" y="348528"/>
                    <a:pt x="54739" y="324716"/>
                  </a:cubicBezTo>
                  <a:cubicBezTo>
                    <a:pt x="54210" y="300904"/>
                    <a:pt x="72731" y="234758"/>
                    <a:pt x="76964" y="210416"/>
                  </a:cubicBezTo>
                  <a:cubicBezTo>
                    <a:pt x="81197" y="186074"/>
                    <a:pt x="75906" y="192953"/>
                    <a:pt x="80139" y="178666"/>
                  </a:cubicBezTo>
                  <a:cubicBezTo>
                    <a:pt x="84372" y="164379"/>
                    <a:pt x="92839" y="151149"/>
                    <a:pt x="102364" y="124691"/>
                  </a:cubicBezTo>
                  <a:cubicBezTo>
                    <a:pt x="111889" y="98233"/>
                    <a:pt x="155810" y="-10776"/>
                    <a:pt x="153164" y="8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 1583">
              <a:extLst>
                <a:ext uri="{FF2B5EF4-FFF2-40B4-BE49-F238E27FC236}">
                  <a16:creationId xmlns:a16="http://schemas.microsoft.com/office/drawing/2014/main" id="{85FE54B7-5BCD-2D0D-AD25-50B5DBCDF5CF}"/>
                </a:ext>
              </a:extLst>
            </p:cNvPr>
            <p:cNvSpPr/>
            <p:nvPr/>
          </p:nvSpPr>
          <p:spPr>
            <a:xfrm>
              <a:off x="2708275" y="3793623"/>
              <a:ext cx="295289" cy="413278"/>
            </a:xfrm>
            <a:custGeom>
              <a:avLst/>
              <a:gdLst>
                <a:gd name="connsiteX0" fmla="*/ 295275 w 295289"/>
                <a:gd name="connsiteY0" fmla="*/ 502 h 413278"/>
                <a:gd name="connsiteX1" fmla="*/ 228600 w 295289"/>
                <a:gd name="connsiteY1" fmla="*/ 229102 h 413278"/>
                <a:gd name="connsiteX2" fmla="*/ 276225 w 295289"/>
                <a:gd name="connsiteY2" fmla="*/ 181477 h 413278"/>
                <a:gd name="connsiteX3" fmla="*/ 171450 w 295289"/>
                <a:gd name="connsiteY3" fmla="*/ 318002 h 413278"/>
                <a:gd name="connsiteX4" fmla="*/ 238125 w 295289"/>
                <a:gd name="connsiteY4" fmla="*/ 327527 h 413278"/>
                <a:gd name="connsiteX5" fmla="*/ 0 w 295289"/>
                <a:gd name="connsiteY5" fmla="*/ 413252 h 413278"/>
                <a:gd name="connsiteX6" fmla="*/ 241300 w 295289"/>
                <a:gd name="connsiteY6" fmla="*/ 318002 h 413278"/>
                <a:gd name="connsiteX7" fmla="*/ 222250 w 295289"/>
                <a:gd name="connsiteY7" fmla="*/ 286252 h 413278"/>
                <a:gd name="connsiteX8" fmla="*/ 222250 w 295289"/>
                <a:gd name="connsiteY8" fmla="*/ 270377 h 413278"/>
                <a:gd name="connsiteX9" fmla="*/ 285750 w 295289"/>
                <a:gd name="connsiteY9" fmla="*/ 108452 h 413278"/>
                <a:gd name="connsiteX10" fmla="*/ 266700 w 295289"/>
                <a:gd name="connsiteY10" fmla="*/ 102102 h 413278"/>
                <a:gd name="connsiteX11" fmla="*/ 234950 w 295289"/>
                <a:gd name="connsiteY11" fmla="*/ 165602 h 413278"/>
                <a:gd name="connsiteX12" fmla="*/ 295275 w 295289"/>
                <a:gd name="connsiteY12" fmla="*/ 502 h 41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5289" h="413278">
                  <a:moveTo>
                    <a:pt x="295275" y="502"/>
                  </a:moveTo>
                  <a:cubicBezTo>
                    <a:pt x="294217" y="11085"/>
                    <a:pt x="231775" y="198939"/>
                    <a:pt x="228600" y="229102"/>
                  </a:cubicBezTo>
                  <a:cubicBezTo>
                    <a:pt x="225425" y="259265"/>
                    <a:pt x="285750" y="166660"/>
                    <a:pt x="276225" y="181477"/>
                  </a:cubicBezTo>
                  <a:cubicBezTo>
                    <a:pt x="266700" y="196294"/>
                    <a:pt x="177800" y="293660"/>
                    <a:pt x="171450" y="318002"/>
                  </a:cubicBezTo>
                  <a:cubicBezTo>
                    <a:pt x="165100" y="342344"/>
                    <a:pt x="266700" y="311652"/>
                    <a:pt x="238125" y="327527"/>
                  </a:cubicBezTo>
                  <a:cubicBezTo>
                    <a:pt x="209550" y="343402"/>
                    <a:pt x="-529" y="414839"/>
                    <a:pt x="0" y="413252"/>
                  </a:cubicBezTo>
                  <a:cubicBezTo>
                    <a:pt x="529" y="411665"/>
                    <a:pt x="204258" y="339169"/>
                    <a:pt x="241300" y="318002"/>
                  </a:cubicBezTo>
                  <a:cubicBezTo>
                    <a:pt x="278342" y="296835"/>
                    <a:pt x="222250" y="286252"/>
                    <a:pt x="222250" y="286252"/>
                  </a:cubicBezTo>
                  <a:cubicBezTo>
                    <a:pt x="219075" y="278314"/>
                    <a:pt x="211667" y="300010"/>
                    <a:pt x="222250" y="270377"/>
                  </a:cubicBezTo>
                  <a:cubicBezTo>
                    <a:pt x="232833" y="240744"/>
                    <a:pt x="278342" y="136498"/>
                    <a:pt x="285750" y="108452"/>
                  </a:cubicBezTo>
                  <a:cubicBezTo>
                    <a:pt x="293158" y="80406"/>
                    <a:pt x="275167" y="92577"/>
                    <a:pt x="266700" y="102102"/>
                  </a:cubicBezTo>
                  <a:cubicBezTo>
                    <a:pt x="258233" y="111627"/>
                    <a:pt x="229129" y="181477"/>
                    <a:pt x="234950" y="165602"/>
                  </a:cubicBezTo>
                  <a:cubicBezTo>
                    <a:pt x="240771" y="149727"/>
                    <a:pt x="296333" y="-10081"/>
                    <a:pt x="295275" y="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 1584">
              <a:extLst>
                <a:ext uri="{FF2B5EF4-FFF2-40B4-BE49-F238E27FC236}">
                  <a16:creationId xmlns:a16="http://schemas.microsoft.com/office/drawing/2014/main" id="{AC25366A-5834-DB59-8484-54C373C6B2BD}"/>
                </a:ext>
              </a:extLst>
            </p:cNvPr>
            <p:cNvSpPr/>
            <p:nvPr/>
          </p:nvSpPr>
          <p:spPr>
            <a:xfrm>
              <a:off x="2791203" y="5002682"/>
              <a:ext cx="364759" cy="268518"/>
            </a:xfrm>
            <a:custGeom>
              <a:avLst/>
              <a:gdLst>
                <a:gd name="connsiteX0" fmla="*/ 5972 w 364759"/>
                <a:gd name="connsiteY0" fmla="*/ 264643 h 268518"/>
                <a:gd name="connsiteX1" fmla="*/ 259972 w 364759"/>
                <a:gd name="connsiteY1" fmla="*/ 39218 h 268518"/>
                <a:gd name="connsiteX2" fmla="*/ 193297 w 364759"/>
                <a:gd name="connsiteY2" fmla="*/ 83668 h 268518"/>
                <a:gd name="connsiteX3" fmla="*/ 364747 w 364759"/>
                <a:gd name="connsiteY3" fmla="*/ 4293 h 268518"/>
                <a:gd name="connsiteX4" fmla="*/ 183772 w 364759"/>
                <a:gd name="connsiteY4" fmla="*/ 10643 h 268518"/>
                <a:gd name="connsiteX5" fmla="*/ 332997 w 364759"/>
                <a:gd name="connsiteY5" fmla="*/ 10643 h 268518"/>
                <a:gd name="connsiteX6" fmla="*/ 126622 w 364759"/>
                <a:gd name="connsiteY6" fmla="*/ 140818 h 268518"/>
                <a:gd name="connsiteX7" fmla="*/ 82172 w 364759"/>
                <a:gd name="connsiteY7" fmla="*/ 178918 h 268518"/>
                <a:gd name="connsiteX8" fmla="*/ 5972 w 364759"/>
                <a:gd name="connsiteY8" fmla="*/ 264643 h 26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759" h="268518">
                  <a:moveTo>
                    <a:pt x="5972" y="264643"/>
                  </a:moveTo>
                  <a:cubicBezTo>
                    <a:pt x="35605" y="241360"/>
                    <a:pt x="228751" y="69380"/>
                    <a:pt x="259972" y="39218"/>
                  </a:cubicBezTo>
                  <a:cubicBezTo>
                    <a:pt x="291193" y="9056"/>
                    <a:pt x="175835" y="89489"/>
                    <a:pt x="193297" y="83668"/>
                  </a:cubicBezTo>
                  <a:cubicBezTo>
                    <a:pt x="210759" y="77847"/>
                    <a:pt x="366334" y="16464"/>
                    <a:pt x="364747" y="4293"/>
                  </a:cubicBezTo>
                  <a:cubicBezTo>
                    <a:pt x="363160" y="-7878"/>
                    <a:pt x="189063" y="9585"/>
                    <a:pt x="183772" y="10643"/>
                  </a:cubicBezTo>
                  <a:cubicBezTo>
                    <a:pt x="178481" y="11701"/>
                    <a:pt x="342522" y="-11053"/>
                    <a:pt x="332997" y="10643"/>
                  </a:cubicBezTo>
                  <a:cubicBezTo>
                    <a:pt x="323472" y="32339"/>
                    <a:pt x="168426" y="112772"/>
                    <a:pt x="126622" y="140818"/>
                  </a:cubicBezTo>
                  <a:cubicBezTo>
                    <a:pt x="84818" y="168864"/>
                    <a:pt x="98576" y="158281"/>
                    <a:pt x="82172" y="178918"/>
                  </a:cubicBezTo>
                  <a:cubicBezTo>
                    <a:pt x="65768" y="199555"/>
                    <a:pt x="-23661" y="287926"/>
                    <a:pt x="5972" y="264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 1585">
              <a:extLst>
                <a:ext uri="{FF2B5EF4-FFF2-40B4-BE49-F238E27FC236}">
                  <a16:creationId xmlns:a16="http://schemas.microsoft.com/office/drawing/2014/main" id="{8F76C450-A43B-65B1-D475-1F613412254C}"/>
                </a:ext>
              </a:extLst>
            </p:cNvPr>
            <p:cNvSpPr/>
            <p:nvPr/>
          </p:nvSpPr>
          <p:spPr>
            <a:xfrm>
              <a:off x="2853760" y="4651280"/>
              <a:ext cx="229342" cy="524364"/>
            </a:xfrm>
            <a:custGeom>
              <a:avLst/>
              <a:gdLst>
                <a:gd name="connsiteX0" fmla="*/ 187890 w 229342"/>
                <a:gd name="connsiteY0" fmla="*/ 95 h 524364"/>
                <a:gd name="connsiteX1" fmla="*/ 102165 w 229342"/>
                <a:gd name="connsiteY1" fmla="*/ 117570 h 524364"/>
                <a:gd name="connsiteX2" fmla="*/ 140265 w 229342"/>
                <a:gd name="connsiteY2" fmla="*/ 98520 h 524364"/>
                <a:gd name="connsiteX3" fmla="*/ 118040 w 229342"/>
                <a:gd name="connsiteY3" fmla="*/ 209645 h 524364"/>
                <a:gd name="connsiteX4" fmla="*/ 108515 w 229342"/>
                <a:gd name="connsiteY4" fmla="*/ 393795 h 524364"/>
                <a:gd name="connsiteX5" fmla="*/ 565 w 229342"/>
                <a:gd name="connsiteY5" fmla="*/ 523970 h 524364"/>
                <a:gd name="connsiteX6" fmla="*/ 70415 w 229342"/>
                <a:gd name="connsiteY6" fmla="*/ 431895 h 524364"/>
                <a:gd name="connsiteX7" fmla="*/ 165665 w 229342"/>
                <a:gd name="connsiteY7" fmla="*/ 365220 h 524364"/>
                <a:gd name="connsiteX8" fmla="*/ 229165 w 229342"/>
                <a:gd name="connsiteY8" fmla="*/ 355695 h 524364"/>
                <a:gd name="connsiteX9" fmla="*/ 146615 w 229342"/>
                <a:gd name="connsiteY9" fmla="*/ 390620 h 524364"/>
                <a:gd name="connsiteX10" fmla="*/ 13265 w 229342"/>
                <a:gd name="connsiteY10" fmla="*/ 495395 h 524364"/>
                <a:gd name="connsiteX11" fmla="*/ 127565 w 229342"/>
                <a:gd name="connsiteY11" fmla="*/ 381095 h 524364"/>
                <a:gd name="connsiteX12" fmla="*/ 124390 w 229342"/>
                <a:gd name="connsiteY12" fmla="*/ 114395 h 524364"/>
                <a:gd name="connsiteX13" fmla="*/ 111690 w 229342"/>
                <a:gd name="connsiteY13" fmla="*/ 139795 h 524364"/>
                <a:gd name="connsiteX14" fmla="*/ 187890 w 229342"/>
                <a:gd name="connsiteY14" fmla="*/ 95 h 52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342" h="524364">
                  <a:moveTo>
                    <a:pt x="187890" y="95"/>
                  </a:moveTo>
                  <a:cubicBezTo>
                    <a:pt x="186303" y="-3609"/>
                    <a:pt x="110102" y="101166"/>
                    <a:pt x="102165" y="117570"/>
                  </a:cubicBezTo>
                  <a:cubicBezTo>
                    <a:pt x="94227" y="133974"/>
                    <a:pt x="137619" y="83174"/>
                    <a:pt x="140265" y="98520"/>
                  </a:cubicBezTo>
                  <a:cubicBezTo>
                    <a:pt x="142911" y="113866"/>
                    <a:pt x="123332" y="160433"/>
                    <a:pt x="118040" y="209645"/>
                  </a:cubicBezTo>
                  <a:cubicBezTo>
                    <a:pt x="112748" y="258857"/>
                    <a:pt x="128094" y="341408"/>
                    <a:pt x="108515" y="393795"/>
                  </a:cubicBezTo>
                  <a:cubicBezTo>
                    <a:pt x="88936" y="446183"/>
                    <a:pt x="6915" y="517620"/>
                    <a:pt x="565" y="523970"/>
                  </a:cubicBezTo>
                  <a:cubicBezTo>
                    <a:pt x="-5785" y="530320"/>
                    <a:pt x="42898" y="458353"/>
                    <a:pt x="70415" y="431895"/>
                  </a:cubicBezTo>
                  <a:cubicBezTo>
                    <a:pt x="97932" y="405437"/>
                    <a:pt x="139207" y="377920"/>
                    <a:pt x="165665" y="365220"/>
                  </a:cubicBezTo>
                  <a:cubicBezTo>
                    <a:pt x="192123" y="352520"/>
                    <a:pt x="232340" y="351462"/>
                    <a:pt x="229165" y="355695"/>
                  </a:cubicBezTo>
                  <a:cubicBezTo>
                    <a:pt x="225990" y="359928"/>
                    <a:pt x="182598" y="367337"/>
                    <a:pt x="146615" y="390620"/>
                  </a:cubicBezTo>
                  <a:cubicBezTo>
                    <a:pt x="110632" y="413903"/>
                    <a:pt x="16440" y="496982"/>
                    <a:pt x="13265" y="495395"/>
                  </a:cubicBezTo>
                  <a:cubicBezTo>
                    <a:pt x="10090" y="493808"/>
                    <a:pt x="109044" y="444595"/>
                    <a:pt x="127565" y="381095"/>
                  </a:cubicBezTo>
                  <a:cubicBezTo>
                    <a:pt x="146086" y="317595"/>
                    <a:pt x="127036" y="154612"/>
                    <a:pt x="124390" y="114395"/>
                  </a:cubicBezTo>
                  <a:cubicBezTo>
                    <a:pt x="121744" y="74178"/>
                    <a:pt x="104282" y="153553"/>
                    <a:pt x="111690" y="139795"/>
                  </a:cubicBezTo>
                  <a:cubicBezTo>
                    <a:pt x="119098" y="126037"/>
                    <a:pt x="189477" y="3799"/>
                    <a:pt x="187890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 1586">
              <a:extLst>
                <a:ext uri="{FF2B5EF4-FFF2-40B4-BE49-F238E27FC236}">
                  <a16:creationId xmlns:a16="http://schemas.microsoft.com/office/drawing/2014/main" id="{6245FB0E-7C94-0E36-B548-5C279915A60E}"/>
                </a:ext>
              </a:extLst>
            </p:cNvPr>
            <p:cNvSpPr/>
            <p:nvPr/>
          </p:nvSpPr>
          <p:spPr>
            <a:xfrm>
              <a:off x="2939929" y="4905297"/>
              <a:ext cx="219682" cy="152487"/>
            </a:xfrm>
            <a:custGeom>
              <a:avLst/>
              <a:gdLst>
                <a:gd name="connsiteX0" fmla="*/ 121 w 219682"/>
                <a:gd name="connsiteY0" fmla="*/ 152478 h 152487"/>
                <a:gd name="connsiteX1" fmla="*/ 139821 w 219682"/>
                <a:gd name="connsiteY1" fmla="*/ 38178 h 152487"/>
                <a:gd name="connsiteX2" fmla="*/ 219196 w 219682"/>
                <a:gd name="connsiteY2" fmla="*/ 78 h 152487"/>
                <a:gd name="connsiteX3" fmla="*/ 165221 w 219682"/>
                <a:gd name="connsiteY3" fmla="*/ 31828 h 152487"/>
                <a:gd name="connsiteX4" fmla="*/ 121 w 219682"/>
                <a:gd name="connsiteY4" fmla="*/ 152478 h 1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682" h="152487">
                  <a:moveTo>
                    <a:pt x="121" y="152478"/>
                  </a:moveTo>
                  <a:cubicBezTo>
                    <a:pt x="-4112" y="153536"/>
                    <a:pt x="103309" y="63578"/>
                    <a:pt x="139821" y="38178"/>
                  </a:cubicBezTo>
                  <a:cubicBezTo>
                    <a:pt x="176333" y="12778"/>
                    <a:pt x="214963" y="1136"/>
                    <a:pt x="219196" y="78"/>
                  </a:cubicBezTo>
                  <a:cubicBezTo>
                    <a:pt x="223429" y="-980"/>
                    <a:pt x="199617" y="8545"/>
                    <a:pt x="165221" y="31828"/>
                  </a:cubicBezTo>
                  <a:cubicBezTo>
                    <a:pt x="130825" y="55111"/>
                    <a:pt x="4354" y="151420"/>
                    <a:pt x="121" y="1524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 1587">
              <a:extLst>
                <a:ext uri="{FF2B5EF4-FFF2-40B4-BE49-F238E27FC236}">
                  <a16:creationId xmlns:a16="http://schemas.microsoft.com/office/drawing/2014/main" id="{2CA52152-4D05-5ACF-4109-1B68CBC2CC53}"/>
                </a:ext>
              </a:extLst>
            </p:cNvPr>
            <p:cNvSpPr/>
            <p:nvPr/>
          </p:nvSpPr>
          <p:spPr>
            <a:xfrm>
              <a:off x="3141574" y="4879893"/>
              <a:ext cx="20740" cy="143249"/>
            </a:xfrm>
            <a:custGeom>
              <a:avLst/>
              <a:gdLst>
                <a:gd name="connsiteX0" fmla="*/ 4851 w 20740"/>
                <a:gd name="connsiteY0" fmla="*/ 82 h 143249"/>
                <a:gd name="connsiteX1" fmla="*/ 20726 w 20740"/>
                <a:gd name="connsiteY1" fmla="*/ 63582 h 143249"/>
                <a:gd name="connsiteX2" fmla="*/ 1676 w 20740"/>
                <a:gd name="connsiteY2" fmla="*/ 142957 h 143249"/>
                <a:gd name="connsiteX3" fmla="*/ 1676 w 20740"/>
                <a:gd name="connsiteY3" fmla="*/ 88982 h 143249"/>
                <a:gd name="connsiteX4" fmla="*/ 8026 w 20740"/>
                <a:gd name="connsiteY4" fmla="*/ 50882 h 143249"/>
                <a:gd name="connsiteX5" fmla="*/ 4851 w 20740"/>
                <a:gd name="connsiteY5" fmla="*/ 82 h 14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40" h="143249">
                  <a:moveTo>
                    <a:pt x="4851" y="82"/>
                  </a:moveTo>
                  <a:cubicBezTo>
                    <a:pt x="6968" y="2199"/>
                    <a:pt x="21255" y="39770"/>
                    <a:pt x="20726" y="63582"/>
                  </a:cubicBezTo>
                  <a:cubicBezTo>
                    <a:pt x="20197" y="87394"/>
                    <a:pt x="4851" y="138724"/>
                    <a:pt x="1676" y="142957"/>
                  </a:cubicBezTo>
                  <a:cubicBezTo>
                    <a:pt x="-1499" y="147190"/>
                    <a:pt x="618" y="104328"/>
                    <a:pt x="1676" y="88982"/>
                  </a:cubicBezTo>
                  <a:cubicBezTo>
                    <a:pt x="2734" y="73636"/>
                    <a:pt x="6968" y="64640"/>
                    <a:pt x="8026" y="50882"/>
                  </a:cubicBezTo>
                  <a:cubicBezTo>
                    <a:pt x="9084" y="37124"/>
                    <a:pt x="2734" y="-2035"/>
                    <a:pt x="4851" y="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 1588">
              <a:extLst>
                <a:ext uri="{FF2B5EF4-FFF2-40B4-BE49-F238E27FC236}">
                  <a16:creationId xmlns:a16="http://schemas.microsoft.com/office/drawing/2014/main" id="{79FAA159-D58C-40B0-5406-6B80BA7E5B52}"/>
                </a:ext>
              </a:extLst>
            </p:cNvPr>
            <p:cNvSpPr/>
            <p:nvPr/>
          </p:nvSpPr>
          <p:spPr>
            <a:xfrm>
              <a:off x="3076514" y="4924378"/>
              <a:ext cx="77936" cy="101716"/>
            </a:xfrm>
            <a:custGeom>
              <a:avLst/>
              <a:gdLst>
                <a:gd name="connsiteX0" fmla="*/ 61 w 77936"/>
                <a:gd name="connsiteY0" fmla="*/ 47 h 101716"/>
                <a:gd name="connsiteX1" fmla="*/ 73086 w 77936"/>
                <a:gd name="connsiteY1" fmla="*/ 54022 h 101716"/>
                <a:gd name="connsiteX2" fmla="*/ 69911 w 77936"/>
                <a:gd name="connsiteY2" fmla="*/ 101647 h 101716"/>
                <a:gd name="connsiteX3" fmla="*/ 60386 w 77936"/>
                <a:gd name="connsiteY3" fmla="*/ 63547 h 101716"/>
                <a:gd name="connsiteX4" fmla="*/ 61 w 77936"/>
                <a:gd name="connsiteY4" fmla="*/ 47 h 10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36" h="101716">
                  <a:moveTo>
                    <a:pt x="61" y="47"/>
                  </a:moveTo>
                  <a:cubicBezTo>
                    <a:pt x="2178" y="-1541"/>
                    <a:pt x="61444" y="37089"/>
                    <a:pt x="73086" y="54022"/>
                  </a:cubicBezTo>
                  <a:cubicBezTo>
                    <a:pt x="84728" y="70955"/>
                    <a:pt x="72028" y="100059"/>
                    <a:pt x="69911" y="101647"/>
                  </a:cubicBezTo>
                  <a:cubicBezTo>
                    <a:pt x="67794" y="103235"/>
                    <a:pt x="69911" y="77305"/>
                    <a:pt x="60386" y="63547"/>
                  </a:cubicBezTo>
                  <a:cubicBezTo>
                    <a:pt x="50861" y="49789"/>
                    <a:pt x="-2056" y="1635"/>
                    <a:pt x="61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 1589">
              <a:extLst>
                <a:ext uri="{FF2B5EF4-FFF2-40B4-BE49-F238E27FC236}">
                  <a16:creationId xmlns:a16="http://schemas.microsoft.com/office/drawing/2014/main" id="{DF92D554-78B6-8432-E0AC-B0DA6B9FFE1D}"/>
                </a:ext>
              </a:extLst>
            </p:cNvPr>
            <p:cNvSpPr/>
            <p:nvPr/>
          </p:nvSpPr>
          <p:spPr>
            <a:xfrm>
              <a:off x="5467194" y="7448550"/>
              <a:ext cx="117634" cy="98502"/>
            </a:xfrm>
            <a:custGeom>
              <a:avLst/>
              <a:gdLst>
                <a:gd name="connsiteX0" fmla="*/ 44606 w 117634"/>
                <a:gd name="connsiteY0" fmla="*/ 0 h 98502"/>
                <a:gd name="connsiteX1" fmla="*/ 16031 w 117634"/>
                <a:gd name="connsiteY1" fmla="*/ 60325 h 98502"/>
                <a:gd name="connsiteX2" fmla="*/ 31906 w 117634"/>
                <a:gd name="connsiteY2" fmla="*/ 98425 h 98502"/>
                <a:gd name="connsiteX3" fmla="*/ 117631 w 117634"/>
                <a:gd name="connsiteY3" fmla="*/ 50800 h 98502"/>
                <a:gd name="connsiteX4" fmla="*/ 28731 w 117634"/>
                <a:gd name="connsiteY4" fmla="*/ 92075 h 98502"/>
                <a:gd name="connsiteX5" fmla="*/ 156 w 117634"/>
                <a:gd name="connsiteY5" fmla="*/ 60325 h 98502"/>
                <a:gd name="connsiteX6" fmla="*/ 44606 w 117634"/>
                <a:gd name="connsiteY6" fmla="*/ 0 h 9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634" h="98502">
                  <a:moveTo>
                    <a:pt x="44606" y="0"/>
                  </a:moveTo>
                  <a:cubicBezTo>
                    <a:pt x="47252" y="0"/>
                    <a:pt x="18148" y="43921"/>
                    <a:pt x="16031" y="60325"/>
                  </a:cubicBezTo>
                  <a:cubicBezTo>
                    <a:pt x="13914" y="76729"/>
                    <a:pt x="14973" y="100013"/>
                    <a:pt x="31906" y="98425"/>
                  </a:cubicBezTo>
                  <a:cubicBezTo>
                    <a:pt x="48839" y="96838"/>
                    <a:pt x="118160" y="51858"/>
                    <a:pt x="117631" y="50800"/>
                  </a:cubicBezTo>
                  <a:cubicBezTo>
                    <a:pt x="117102" y="49742"/>
                    <a:pt x="48310" y="90488"/>
                    <a:pt x="28731" y="92075"/>
                  </a:cubicBezTo>
                  <a:cubicBezTo>
                    <a:pt x="9152" y="93662"/>
                    <a:pt x="-1431" y="75142"/>
                    <a:pt x="156" y="60325"/>
                  </a:cubicBezTo>
                  <a:cubicBezTo>
                    <a:pt x="1743" y="45508"/>
                    <a:pt x="41960" y="0"/>
                    <a:pt x="446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 1590">
              <a:extLst>
                <a:ext uri="{FF2B5EF4-FFF2-40B4-BE49-F238E27FC236}">
                  <a16:creationId xmlns:a16="http://schemas.microsoft.com/office/drawing/2014/main" id="{49235EA2-42F6-F74A-6529-982C72C64579}"/>
                </a:ext>
              </a:extLst>
            </p:cNvPr>
            <p:cNvSpPr/>
            <p:nvPr/>
          </p:nvSpPr>
          <p:spPr>
            <a:xfrm>
              <a:off x="5492748" y="7439356"/>
              <a:ext cx="88785" cy="73047"/>
            </a:xfrm>
            <a:custGeom>
              <a:avLst/>
              <a:gdLst>
                <a:gd name="connsiteX0" fmla="*/ 2 w 88785"/>
                <a:gd name="connsiteY0" fmla="*/ 6019 h 73047"/>
                <a:gd name="connsiteX1" fmla="*/ 82552 w 88785"/>
                <a:gd name="connsiteY1" fmla="*/ 6019 h 73047"/>
                <a:gd name="connsiteX2" fmla="*/ 82552 w 88785"/>
                <a:gd name="connsiteY2" fmla="*/ 72694 h 73047"/>
                <a:gd name="connsiteX3" fmla="*/ 79377 w 88785"/>
                <a:gd name="connsiteY3" fmla="*/ 31419 h 73047"/>
                <a:gd name="connsiteX4" fmla="*/ 2 w 88785"/>
                <a:gd name="connsiteY4" fmla="*/ 6019 h 7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85" h="73047">
                  <a:moveTo>
                    <a:pt x="2" y="6019"/>
                  </a:moveTo>
                  <a:cubicBezTo>
                    <a:pt x="531" y="1786"/>
                    <a:pt x="68794" y="-5094"/>
                    <a:pt x="82552" y="6019"/>
                  </a:cubicBezTo>
                  <a:cubicBezTo>
                    <a:pt x="96310" y="17132"/>
                    <a:pt x="83081" y="68461"/>
                    <a:pt x="82552" y="72694"/>
                  </a:cubicBezTo>
                  <a:cubicBezTo>
                    <a:pt x="82023" y="76927"/>
                    <a:pt x="87314" y="42002"/>
                    <a:pt x="79377" y="31419"/>
                  </a:cubicBezTo>
                  <a:cubicBezTo>
                    <a:pt x="71440" y="20836"/>
                    <a:pt x="-527" y="10252"/>
                    <a:pt x="2" y="6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 1591">
              <a:extLst>
                <a:ext uri="{FF2B5EF4-FFF2-40B4-BE49-F238E27FC236}">
                  <a16:creationId xmlns:a16="http://schemas.microsoft.com/office/drawing/2014/main" id="{1909803C-228E-208A-24B8-06AF040C4A19}"/>
                </a:ext>
              </a:extLst>
            </p:cNvPr>
            <p:cNvSpPr/>
            <p:nvPr/>
          </p:nvSpPr>
          <p:spPr>
            <a:xfrm>
              <a:off x="5467048" y="7477125"/>
              <a:ext cx="121428" cy="22278"/>
            </a:xfrm>
            <a:custGeom>
              <a:avLst/>
              <a:gdLst>
                <a:gd name="connsiteX0" fmla="*/ 302 w 121428"/>
                <a:gd name="connsiteY0" fmla="*/ 9525 h 22278"/>
                <a:gd name="connsiteX1" fmla="*/ 57452 w 121428"/>
                <a:gd name="connsiteY1" fmla="*/ 6350 h 22278"/>
                <a:gd name="connsiteX2" fmla="*/ 120952 w 121428"/>
                <a:gd name="connsiteY2" fmla="*/ 22225 h 22278"/>
                <a:gd name="connsiteX3" fmla="*/ 82852 w 121428"/>
                <a:gd name="connsiteY3" fmla="*/ 0 h 22278"/>
                <a:gd name="connsiteX4" fmla="*/ 302 w 121428"/>
                <a:gd name="connsiteY4" fmla="*/ 9525 h 2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28" h="22278">
                  <a:moveTo>
                    <a:pt x="302" y="9525"/>
                  </a:moveTo>
                  <a:cubicBezTo>
                    <a:pt x="-3931" y="10583"/>
                    <a:pt x="37344" y="4233"/>
                    <a:pt x="57452" y="6350"/>
                  </a:cubicBezTo>
                  <a:cubicBezTo>
                    <a:pt x="77560" y="8467"/>
                    <a:pt x="116719" y="23283"/>
                    <a:pt x="120952" y="22225"/>
                  </a:cubicBezTo>
                  <a:cubicBezTo>
                    <a:pt x="125185" y="21167"/>
                    <a:pt x="100314" y="2117"/>
                    <a:pt x="82852" y="0"/>
                  </a:cubicBezTo>
                  <a:lnTo>
                    <a:pt x="302" y="9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 1592">
              <a:extLst>
                <a:ext uri="{FF2B5EF4-FFF2-40B4-BE49-F238E27FC236}">
                  <a16:creationId xmlns:a16="http://schemas.microsoft.com/office/drawing/2014/main" id="{4CE77013-6780-587D-3452-45CA4C98985C}"/>
                </a:ext>
              </a:extLst>
            </p:cNvPr>
            <p:cNvSpPr/>
            <p:nvPr/>
          </p:nvSpPr>
          <p:spPr>
            <a:xfrm>
              <a:off x="6340324" y="6957470"/>
              <a:ext cx="197001" cy="132307"/>
            </a:xfrm>
            <a:custGeom>
              <a:avLst/>
              <a:gdLst>
                <a:gd name="connsiteX0" fmla="*/ 151 w 197001"/>
                <a:gd name="connsiteY0" fmla="*/ 132305 h 132307"/>
                <a:gd name="connsiteX1" fmla="*/ 104926 w 197001"/>
                <a:gd name="connsiteY1" fmla="*/ 40230 h 132307"/>
                <a:gd name="connsiteX2" fmla="*/ 70001 w 197001"/>
                <a:gd name="connsiteY2" fmla="*/ 59280 h 132307"/>
                <a:gd name="connsiteX3" fmla="*/ 149376 w 197001"/>
                <a:gd name="connsiteY3" fmla="*/ 5305 h 132307"/>
                <a:gd name="connsiteX4" fmla="*/ 171601 w 197001"/>
                <a:gd name="connsiteY4" fmla="*/ 37055 h 132307"/>
                <a:gd name="connsiteX5" fmla="*/ 197001 w 197001"/>
                <a:gd name="connsiteY5" fmla="*/ 106905 h 132307"/>
                <a:gd name="connsiteX6" fmla="*/ 171601 w 197001"/>
                <a:gd name="connsiteY6" fmla="*/ 81505 h 132307"/>
                <a:gd name="connsiteX7" fmla="*/ 120801 w 197001"/>
                <a:gd name="connsiteY7" fmla="*/ 62455 h 132307"/>
                <a:gd name="connsiteX8" fmla="*/ 190651 w 197001"/>
                <a:gd name="connsiteY8" fmla="*/ 94205 h 132307"/>
                <a:gd name="connsiteX9" fmla="*/ 146201 w 197001"/>
                <a:gd name="connsiteY9" fmla="*/ 2130 h 132307"/>
                <a:gd name="connsiteX10" fmla="*/ 82701 w 197001"/>
                <a:gd name="connsiteY10" fmla="*/ 37055 h 132307"/>
                <a:gd name="connsiteX11" fmla="*/ 151 w 197001"/>
                <a:gd name="connsiteY11" fmla="*/ 132305 h 13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001" h="132307">
                  <a:moveTo>
                    <a:pt x="151" y="132305"/>
                  </a:moveTo>
                  <a:cubicBezTo>
                    <a:pt x="3855" y="132834"/>
                    <a:pt x="93284" y="52401"/>
                    <a:pt x="104926" y="40230"/>
                  </a:cubicBezTo>
                  <a:cubicBezTo>
                    <a:pt x="116568" y="28059"/>
                    <a:pt x="62593" y="65101"/>
                    <a:pt x="70001" y="59280"/>
                  </a:cubicBezTo>
                  <a:cubicBezTo>
                    <a:pt x="77409" y="53459"/>
                    <a:pt x="132443" y="9009"/>
                    <a:pt x="149376" y="5305"/>
                  </a:cubicBezTo>
                  <a:cubicBezTo>
                    <a:pt x="166309" y="1601"/>
                    <a:pt x="163664" y="20122"/>
                    <a:pt x="171601" y="37055"/>
                  </a:cubicBezTo>
                  <a:cubicBezTo>
                    <a:pt x="179538" y="53988"/>
                    <a:pt x="197001" y="99497"/>
                    <a:pt x="197001" y="106905"/>
                  </a:cubicBezTo>
                  <a:cubicBezTo>
                    <a:pt x="197001" y="114313"/>
                    <a:pt x="184301" y="88913"/>
                    <a:pt x="171601" y="81505"/>
                  </a:cubicBezTo>
                  <a:cubicBezTo>
                    <a:pt x="158901" y="74097"/>
                    <a:pt x="117626" y="60338"/>
                    <a:pt x="120801" y="62455"/>
                  </a:cubicBezTo>
                  <a:cubicBezTo>
                    <a:pt x="123976" y="64572"/>
                    <a:pt x="186418" y="104259"/>
                    <a:pt x="190651" y="94205"/>
                  </a:cubicBezTo>
                  <a:cubicBezTo>
                    <a:pt x="194884" y="84151"/>
                    <a:pt x="164193" y="11655"/>
                    <a:pt x="146201" y="2130"/>
                  </a:cubicBezTo>
                  <a:cubicBezTo>
                    <a:pt x="128209" y="-7395"/>
                    <a:pt x="103868" y="16947"/>
                    <a:pt x="82701" y="37055"/>
                  </a:cubicBezTo>
                  <a:cubicBezTo>
                    <a:pt x="61534" y="57163"/>
                    <a:pt x="-3553" y="131776"/>
                    <a:pt x="151" y="132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 1593">
              <a:extLst>
                <a:ext uri="{FF2B5EF4-FFF2-40B4-BE49-F238E27FC236}">
                  <a16:creationId xmlns:a16="http://schemas.microsoft.com/office/drawing/2014/main" id="{3809C4D0-D2FE-A10B-7273-FFCD7C542EA8}"/>
                </a:ext>
              </a:extLst>
            </p:cNvPr>
            <p:cNvSpPr/>
            <p:nvPr/>
          </p:nvSpPr>
          <p:spPr>
            <a:xfrm>
              <a:off x="6346628" y="7057976"/>
              <a:ext cx="187563" cy="64464"/>
            </a:xfrm>
            <a:custGeom>
              <a:avLst/>
              <a:gdLst>
                <a:gd name="connsiteX0" fmla="*/ 197 w 187563"/>
                <a:gd name="connsiteY0" fmla="*/ 28624 h 64464"/>
                <a:gd name="connsiteX1" fmla="*/ 98622 w 187563"/>
                <a:gd name="connsiteY1" fmla="*/ 34974 h 64464"/>
                <a:gd name="connsiteX2" fmla="*/ 130372 w 187563"/>
                <a:gd name="connsiteY2" fmla="*/ 41324 h 64464"/>
                <a:gd name="connsiteX3" fmla="*/ 187522 w 187563"/>
                <a:gd name="connsiteY3" fmla="*/ 49 h 64464"/>
                <a:gd name="connsiteX4" fmla="*/ 120847 w 187563"/>
                <a:gd name="connsiteY4" fmla="*/ 50849 h 64464"/>
                <a:gd name="connsiteX5" fmla="*/ 82747 w 187563"/>
                <a:gd name="connsiteY5" fmla="*/ 63549 h 64464"/>
                <a:gd name="connsiteX6" fmla="*/ 73222 w 187563"/>
                <a:gd name="connsiteY6" fmla="*/ 31799 h 64464"/>
                <a:gd name="connsiteX7" fmla="*/ 197 w 187563"/>
                <a:gd name="connsiteY7" fmla="*/ 28624 h 6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63" h="64464">
                  <a:moveTo>
                    <a:pt x="197" y="28624"/>
                  </a:moveTo>
                  <a:cubicBezTo>
                    <a:pt x="4430" y="29153"/>
                    <a:pt x="76926" y="32857"/>
                    <a:pt x="98622" y="34974"/>
                  </a:cubicBezTo>
                  <a:cubicBezTo>
                    <a:pt x="120318" y="37091"/>
                    <a:pt x="115555" y="47145"/>
                    <a:pt x="130372" y="41324"/>
                  </a:cubicBezTo>
                  <a:cubicBezTo>
                    <a:pt x="145189" y="35503"/>
                    <a:pt x="189109" y="-1538"/>
                    <a:pt x="187522" y="49"/>
                  </a:cubicBezTo>
                  <a:cubicBezTo>
                    <a:pt x="185935" y="1636"/>
                    <a:pt x="138310" y="40266"/>
                    <a:pt x="120847" y="50849"/>
                  </a:cubicBezTo>
                  <a:cubicBezTo>
                    <a:pt x="103385" y="61432"/>
                    <a:pt x="90685" y="66724"/>
                    <a:pt x="82747" y="63549"/>
                  </a:cubicBezTo>
                  <a:cubicBezTo>
                    <a:pt x="74809" y="60374"/>
                    <a:pt x="85393" y="36561"/>
                    <a:pt x="73222" y="31799"/>
                  </a:cubicBezTo>
                  <a:cubicBezTo>
                    <a:pt x="61051" y="27037"/>
                    <a:pt x="-4036" y="28095"/>
                    <a:pt x="197" y="286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 1594">
              <a:extLst>
                <a:ext uri="{FF2B5EF4-FFF2-40B4-BE49-F238E27FC236}">
                  <a16:creationId xmlns:a16="http://schemas.microsoft.com/office/drawing/2014/main" id="{11F4D7FC-8334-A89A-1B37-6AC997C526D6}"/>
                </a:ext>
              </a:extLst>
            </p:cNvPr>
            <p:cNvSpPr/>
            <p:nvPr/>
          </p:nvSpPr>
          <p:spPr>
            <a:xfrm>
              <a:off x="6419776" y="7013528"/>
              <a:ext cx="69961" cy="79501"/>
            </a:xfrm>
            <a:custGeom>
              <a:avLst/>
              <a:gdLst>
                <a:gd name="connsiteX0" fmla="*/ 9599 w 69961"/>
                <a:gd name="connsiteY0" fmla="*/ 47 h 79501"/>
                <a:gd name="connsiteX1" fmla="*/ 12774 w 69961"/>
                <a:gd name="connsiteY1" fmla="*/ 79422 h 79501"/>
                <a:gd name="connsiteX2" fmla="*/ 69924 w 69961"/>
                <a:gd name="connsiteY2" fmla="*/ 15922 h 79501"/>
                <a:gd name="connsiteX3" fmla="*/ 3249 w 69961"/>
                <a:gd name="connsiteY3" fmla="*/ 66722 h 79501"/>
                <a:gd name="connsiteX4" fmla="*/ 9599 w 69961"/>
                <a:gd name="connsiteY4" fmla="*/ 47 h 79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1" h="79501">
                  <a:moveTo>
                    <a:pt x="9599" y="47"/>
                  </a:moveTo>
                  <a:cubicBezTo>
                    <a:pt x="11187" y="2164"/>
                    <a:pt x="2720" y="76776"/>
                    <a:pt x="12774" y="79422"/>
                  </a:cubicBezTo>
                  <a:cubicBezTo>
                    <a:pt x="22828" y="82068"/>
                    <a:pt x="71512" y="18039"/>
                    <a:pt x="69924" y="15922"/>
                  </a:cubicBezTo>
                  <a:cubicBezTo>
                    <a:pt x="68336" y="13805"/>
                    <a:pt x="12774" y="66722"/>
                    <a:pt x="3249" y="66722"/>
                  </a:cubicBezTo>
                  <a:cubicBezTo>
                    <a:pt x="-6276" y="66722"/>
                    <a:pt x="8011" y="-2070"/>
                    <a:pt x="9599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 1595">
              <a:extLst>
                <a:ext uri="{FF2B5EF4-FFF2-40B4-BE49-F238E27FC236}">
                  <a16:creationId xmlns:a16="http://schemas.microsoft.com/office/drawing/2014/main" id="{F1A5FFBA-4421-2D90-9C43-43641954ECAB}"/>
                </a:ext>
              </a:extLst>
            </p:cNvPr>
            <p:cNvSpPr/>
            <p:nvPr/>
          </p:nvSpPr>
          <p:spPr>
            <a:xfrm>
              <a:off x="2035164" y="4210043"/>
              <a:ext cx="162172" cy="146059"/>
            </a:xfrm>
            <a:custGeom>
              <a:avLst/>
              <a:gdLst>
                <a:gd name="connsiteX0" fmla="*/ 11 w 162172"/>
                <a:gd name="connsiteY0" fmla="*/ 146057 h 146059"/>
                <a:gd name="connsiteX1" fmla="*/ 82561 w 162172"/>
                <a:gd name="connsiteY1" fmla="*/ 50807 h 146059"/>
                <a:gd name="connsiteX2" fmla="*/ 161936 w 162172"/>
                <a:gd name="connsiteY2" fmla="*/ 7 h 146059"/>
                <a:gd name="connsiteX3" fmla="*/ 104786 w 162172"/>
                <a:gd name="connsiteY3" fmla="*/ 53982 h 146059"/>
                <a:gd name="connsiteX4" fmla="*/ 41286 w 162172"/>
                <a:gd name="connsiteY4" fmla="*/ 92082 h 146059"/>
                <a:gd name="connsiteX5" fmla="*/ 76211 w 162172"/>
                <a:gd name="connsiteY5" fmla="*/ 47632 h 146059"/>
                <a:gd name="connsiteX6" fmla="*/ 11 w 162172"/>
                <a:gd name="connsiteY6" fmla="*/ 146057 h 14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172" h="146059">
                  <a:moveTo>
                    <a:pt x="11" y="146057"/>
                  </a:moveTo>
                  <a:cubicBezTo>
                    <a:pt x="1069" y="146586"/>
                    <a:pt x="55574" y="75149"/>
                    <a:pt x="82561" y="50807"/>
                  </a:cubicBezTo>
                  <a:cubicBezTo>
                    <a:pt x="109548" y="26465"/>
                    <a:pt x="158232" y="-522"/>
                    <a:pt x="161936" y="7"/>
                  </a:cubicBezTo>
                  <a:cubicBezTo>
                    <a:pt x="165640" y="536"/>
                    <a:pt x="124894" y="38636"/>
                    <a:pt x="104786" y="53982"/>
                  </a:cubicBezTo>
                  <a:cubicBezTo>
                    <a:pt x="84678" y="69328"/>
                    <a:pt x="46048" y="93140"/>
                    <a:pt x="41286" y="92082"/>
                  </a:cubicBezTo>
                  <a:cubicBezTo>
                    <a:pt x="36524" y="91024"/>
                    <a:pt x="82561" y="40224"/>
                    <a:pt x="76211" y="47632"/>
                  </a:cubicBezTo>
                  <a:cubicBezTo>
                    <a:pt x="69861" y="55040"/>
                    <a:pt x="-1047" y="145528"/>
                    <a:pt x="11" y="1460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 1596">
              <a:extLst>
                <a:ext uri="{FF2B5EF4-FFF2-40B4-BE49-F238E27FC236}">
                  <a16:creationId xmlns:a16="http://schemas.microsoft.com/office/drawing/2014/main" id="{ACD7CDAA-6D49-FE7F-2D7C-69BE77CABF0E}"/>
                </a:ext>
              </a:extLst>
            </p:cNvPr>
            <p:cNvSpPr/>
            <p:nvPr/>
          </p:nvSpPr>
          <p:spPr>
            <a:xfrm>
              <a:off x="2038185" y="4259456"/>
              <a:ext cx="127231" cy="96376"/>
            </a:xfrm>
            <a:custGeom>
              <a:avLst/>
              <a:gdLst>
                <a:gd name="connsiteX0" fmla="*/ 89065 w 127231"/>
                <a:gd name="connsiteY0" fmla="*/ 1394 h 96376"/>
                <a:gd name="connsiteX1" fmla="*/ 127165 w 127231"/>
                <a:gd name="connsiteY1" fmla="*/ 39494 h 96376"/>
                <a:gd name="connsiteX2" fmla="*/ 95415 w 127231"/>
                <a:gd name="connsiteY2" fmla="*/ 87119 h 96376"/>
                <a:gd name="connsiteX3" fmla="*/ 165 w 127231"/>
                <a:gd name="connsiteY3" fmla="*/ 93469 h 96376"/>
                <a:gd name="connsiteX4" fmla="*/ 120815 w 127231"/>
                <a:gd name="connsiteY4" fmla="*/ 90294 h 96376"/>
                <a:gd name="connsiteX5" fmla="*/ 89065 w 127231"/>
                <a:gd name="connsiteY5" fmla="*/ 1394 h 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31" h="96376">
                  <a:moveTo>
                    <a:pt x="89065" y="1394"/>
                  </a:moveTo>
                  <a:cubicBezTo>
                    <a:pt x="90123" y="-7073"/>
                    <a:pt x="126107" y="25207"/>
                    <a:pt x="127165" y="39494"/>
                  </a:cubicBezTo>
                  <a:cubicBezTo>
                    <a:pt x="128223" y="53781"/>
                    <a:pt x="116582" y="78123"/>
                    <a:pt x="95415" y="87119"/>
                  </a:cubicBezTo>
                  <a:cubicBezTo>
                    <a:pt x="74248" y="96115"/>
                    <a:pt x="-4068" y="92940"/>
                    <a:pt x="165" y="93469"/>
                  </a:cubicBezTo>
                  <a:cubicBezTo>
                    <a:pt x="4398" y="93998"/>
                    <a:pt x="99648" y="101407"/>
                    <a:pt x="120815" y="90294"/>
                  </a:cubicBezTo>
                  <a:cubicBezTo>
                    <a:pt x="141982" y="79182"/>
                    <a:pt x="88007" y="9861"/>
                    <a:pt x="89065" y="1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 1597">
              <a:extLst>
                <a:ext uri="{FF2B5EF4-FFF2-40B4-BE49-F238E27FC236}">
                  <a16:creationId xmlns:a16="http://schemas.microsoft.com/office/drawing/2014/main" id="{1B4B8826-1629-05F2-D13B-9E8CF32ACB2D}"/>
                </a:ext>
              </a:extLst>
            </p:cNvPr>
            <p:cNvSpPr/>
            <p:nvPr/>
          </p:nvSpPr>
          <p:spPr>
            <a:xfrm>
              <a:off x="2160758" y="4194161"/>
              <a:ext cx="49250" cy="146084"/>
            </a:xfrm>
            <a:custGeom>
              <a:avLst/>
              <a:gdLst>
                <a:gd name="connsiteX0" fmla="*/ 49042 w 49250"/>
                <a:gd name="connsiteY0" fmla="*/ 14 h 146084"/>
                <a:gd name="connsiteX1" fmla="*/ 20467 w 49250"/>
                <a:gd name="connsiteY1" fmla="*/ 79389 h 146084"/>
                <a:gd name="connsiteX2" fmla="*/ 1417 w 49250"/>
                <a:gd name="connsiteY2" fmla="*/ 146064 h 146084"/>
                <a:gd name="connsiteX3" fmla="*/ 4592 w 49250"/>
                <a:gd name="connsiteY3" fmla="*/ 85739 h 146084"/>
                <a:gd name="connsiteX4" fmla="*/ 49042 w 49250"/>
                <a:gd name="connsiteY4" fmla="*/ 14 h 14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50" h="146084">
                  <a:moveTo>
                    <a:pt x="49042" y="14"/>
                  </a:moveTo>
                  <a:cubicBezTo>
                    <a:pt x="51688" y="-1044"/>
                    <a:pt x="28404" y="55047"/>
                    <a:pt x="20467" y="79389"/>
                  </a:cubicBezTo>
                  <a:cubicBezTo>
                    <a:pt x="12530" y="103731"/>
                    <a:pt x="4063" y="145006"/>
                    <a:pt x="1417" y="146064"/>
                  </a:cubicBezTo>
                  <a:cubicBezTo>
                    <a:pt x="-1229" y="147122"/>
                    <a:pt x="-170" y="107435"/>
                    <a:pt x="4592" y="85739"/>
                  </a:cubicBezTo>
                  <a:cubicBezTo>
                    <a:pt x="9354" y="64043"/>
                    <a:pt x="46396" y="1072"/>
                    <a:pt x="49042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 1598">
              <a:extLst>
                <a:ext uri="{FF2B5EF4-FFF2-40B4-BE49-F238E27FC236}">
                  <a16:creationId xmlns:a16="http://schemas.microsoft.com/office/drawing/2014/main" id="{2780D93D-E493-0F8F-92F0-991EDB3262D3}"/>
                </a:ext>
              </a:extLst>
            </p:cNvPr>
            <p:cNvSpPr/>
            <p:nvPr/>
          </p:nvSpPr>
          <p:spPr>
            <a:xfrm>
              <a:off x="2279628" y="4159160"/>
              <a:ext cx="108098" cy="69943"/>
            </a:xfrm>
            <a:custGeom>
              <a:avLst/>
              <a:gdLst>
                <a:gd name="connsiteX0" fmla="*/ 22 w 108098"/>
                <a:gd name="connsiteY0" fmla="*/ 69940 h 69943"/>
                <a:gd name="connsiteX1" fmla="*/ 95272 w 108098"/>
                <a:gd name="connsiteY1" fmla="*/ 90 h 69943"/>
                <a:gd name="connsiteX2" fmla="*/ 85747 w 108098"/>
                <a:gd name="connsiteY2" fmla="*/ 54065 h 69943"/>
                <a:gd name="connsiteX3" fmla="*/ 104797 w 108098"/>
                <a:gd name="connsiteY3" fmla="*/ 3265 h 69943"/>
                <a:gd name="connsiteX4" fmla="*/ 22 w 108098"/>
                <a:gd name="connsiteY4" fmla="*/ 69940 h 6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98" h="69943">
                  <a:moveTo>
                    <a:pt x="22" y="69940"/>
                  </a:moveTo>
                  <a:cubicBezTo>
                    <a:pt x="-1565" y="69411"/>
                    <a:pt x="80985" y="2736"/>
                    <a:pt x="95272" y="90"/>
                  </a:cubicBezTo>
                  <a:cubicBezTo>
                    <a:pt x="109559" y="-2556"/>
                    <a:pt x="84160" y="53536"/>
                    <a:pt x="85747" y="54065"/>
                  </a:cubicBezTo>
                  <a:cubicBezTo>
                    <a:pt x="87334" y="54594"/>
                    <a:pt x="118026" y="2207"/>
                    <a:pt x="104797" y="3265"/>
                  </a:cubicBezTo>
                  <a:cubicBezTo>
                    <a:pt x="91568" y="4323"/>
                    <a:pt x="1609" y="70469"/>
                    <a:pt x="22" y="699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 1337">
              <a:extLst>
                <a:ext uri="{FF2B5EF4-FFF2-40B4-BE49-F238E27FC236}">
                  <a16:creationId xmlns:a16="http://schemas.microsoft.com/office/drawing/2014/main" id="{E385CF54-99DC-FF17-CDEE-53AC458F2994}"/>
                </a:ext>
              </a:extLst>
            </p:cNvPr>
            <p:cNvSpPr/>
            <p:nvPr/>
          </p:nvSpPr>
          <p:spPr>
            <a:xfrm>
              <a:off x="2634269" y="3885871"/>
              <a:ext cx="102218" cy="58028"/>
            </a:xfrm>
            <a:custGeom>
              <a:avLst/>
              <a:gdLst>
                <a:gd name="connsiteX0" fmla="*/ 981 w 102218"/>
                <a:gd name="connsiteY0" fmla="*/ 57479 h 58028"/>
                <a:gd name="connsiteX1" fmla="*/ 99406 w 102218"/>
                <a:gd name="connsiteY1" fmla="*/ 13029 h 58028"/>
                <a:gd name="connsiteX2" fmla="*/ 77181 w 102218"/>
                <a:gd name="connsiteY2" fmla="*/ 57479 h 58028"/>
                <a:gd name="connsiteX3" fmla="*/ 96231 w 102218"/>
                <a:gd name="connsiteY3" fmla="*/ 329 h 58028"/>
                <a:gd name="connsiteX4" fmla="*/ 51781 w 102218"/>
                <a:gd name="connsiteY4" fmla="*/ 35254 h 58028"/>
                <a:gd name="connsiteX5" fmla="*/ 981 w 102218"/>
                <a:gd name="connsiteY5" fmla="*/ 57479 h 5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218" h="58028">
                  <a:moveTo>
                    <a:pt x="981" y="57479"/>
                  </a:moveTo>
                  <a:cubicBezTo>
                    <a:pt x="8918" y="53775"/>
                    <a:pt x="86706" y="13029"/>
                    <a:pt x="99406" y="13029"/>
                  </a:cubicBezTo>
                  <a:cubicBezTo>
                    <a:pt x="112106" y="13029"/>
                    <a:pt x="77710" y="59596"/>
                    <a:pt x="77181" y="57479"/>
                  </a:cubicBezTo>
                  <a:cubicBezTo>
                    <a:pt x="76652" y="55362"/>
                    <a:pt x="100464" y="4033"/>
                    <a:pt x="96231" y="329"/>
                  </a:cubicBezTo>
                  <a:cubicBezTo>
                    <a:pt x="91998" y="-3375"/>
                    <a:pt x="68185" y="25200"/>
                    <a:pt x="51781" y="35254"/>
                  </a:cubicBezTo>
                  <a:cubicBezTo>
                    <a:pt x="35377" y="45308"/>
                    <a:pt x="-6956" y="61183"/>
                    <a:pt x="981" y="574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 1599">
              <a:extLst>
                <a:ext uri="{FF2B5EF4-FFF2-40B4-BE49-F238E27FC236}">
                  <a16:creationId xmlns:a16="http://schemas.microsoft.com/office/drawing/2014/main" id="{2EBEC59F-E21E-0A2C-B22B-970B3C2D904E}"/>
                </a:ext>
              </a:extLst>
            </p:cNvPr>
            <p:cNvSpPr/>
            <p:nvPr/>
          </p:nvSpPr>
          <p:spPr>
            <a:xfrm>
              <a:off x="3368635" y="4063874"/>
              <a:ext cx="99898" cy="54118"/>
            </a:xfrm>
            <a:custGeom>
              <a:avLst/>
              <a:gdLst>
                <a:gd name="connsiteX0" fmla="*/ 40 w 99898"/>
                <a:gd name="connsiteY0" fmla="*/ 38226 h 54118"/>
                <a:gd name="connsiteX1" fmla="*/ 98465 w 99898"/>
                <a:gd name="connsiteY1" fmla="*/ 126 h 54118"/>
                <a:gd name="connsiteX2" fmla="*/ 60365 w 99898"/>
                <a:gd name="connsiteY2" fmla="*/ 54101 h 54118"/>
                <a:gd name="connsiteX3" fmla="*/ 85765 w 99898"/>
                <a:gd name="connsiteY3" fmla="*/ 6476 h 54118"/>
                <a:gd name="connsiteX4" fmla="*/ 40 w 99898"/>
                <a:gd name="connsiteY4" fmla="*/ 38226 h 5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898" h="54118">
                  <a:moveTo>
                    <a:pt x="40" y="38226"/>
                  </a:moveTo>
                  <a:cubicBezTo>
                    <a:pt x="2157" y="37168"/>
                    <a:pt x="88411" y="-2520"/>
                    <a:pt x="98465" y="126"/>
                  </a:cubicBezTo>
                  <a:cubicBezTo>
                    <a:pt x="108519" y="2772"/>
                    <a:pt x="62482" y="53043"/>
                    <a:pt x="60365" y="54101"/>
                  </a:cubicBezTo>
                  <a:cubicBezTo>
                    <a:pt x="58248" y="55159"/>
                    <a:pt x="92115" y="9122"/>
                    <a:pt x="85765" y="6476"/>
                  </a:cubicBezTo>
                  <a:cubicBezTo>
                    <a:pt x="79415" y="3830"/>
                    <a:pt x="-2077" y="39284"/>
                    <a:pt x="40" y="38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 1600">
              <a:extLst>
                <a:ext uri="{FF2B5EF4-FFF2-40B4-BE49-F238E27FC236}">
                  <a16:creationId xmlns:a16="http://schemas.microsoft.com/office/drawing/2014/main" id="{C4AD2EAC-9819-8D67-808A-8F8508F974FD}"/>
                </a:ext>
              </a:extLst>
            </p:cNvPr>
            <p:cNvSpPr/>
            <p:nvPr/>
          </p:nvSpPr>
          <p:spPr>
            <a:xfrm>
              <a:off x="3597272" y="4088121"/>
              <a:ext cx="76379" cy="58781"/>
            </a:xfrm>
            <a:custGeom>
              <a:avLst/>
              <a:gdLst>
                <a:gd name="connsiteX0" fmla="*/ 3 w 76379"/>
                <a:gd name="connsiteY0" fmla="*/ 10804 h 58781"/>
                <a:gd name="connsiteX1" fmla="*/ 73028 w 76379"/>
                <a:gd name="connsiteY1" fmla="*/ 13979 h 58781"/>
                <a:gd name="connsiteX2" fmla="*/ 34928 w 76379"/>
                <a:gd name="connsiteY2" fmla="*/ 58429 h 58781"/>
                <a:gd name="connsiteX3" fmla="*/ 53978 w 76379"/>
                <a:gd name="connsiteY3" fmla="*/ 33029 h 58781"/>
                <a:gd name="connsiteX4" fmla="*/ 76203 w 76379"/>
                <a:gd name="connsiteY4" fmla="*/ 1279 h 58781"/>
                <a:gd name="connsiteX5" fmla="*/ 3 w 76379"/>
                <a:gd name="connsiteY5" fmla="*/ 10804 h 5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79" h="58781">
                  <a:moveTo>
                    <a:pt x="3" y="10804"/>
                  </a:moveTo>
                  <a:cubicBezTo>
                    <a:pt x="-526" y="12921"/>
                    <a:pt x="67207" y="6042"/>
                    <a:pt x="73028" y="13979"/>
                  </a:cubicBezTo>
                  <a:cubicBezTo>
                    <a:pt x="78849" y="21916"/>
                    <a:pt x="34928" y="58429"/>
                    <a:pt x="34928" y="58429"/>
                  </a:cubicBezTo>
                  <a:cubicBezTo>
                    <a:pt x="31753" y="61604"/>
                    <a:pt x="47099" y="42554"/>
                    <a:pt x="53978" y="33029"/>
                  </a:cubicBezTo>
                  <a:cubicBezTo>
                    <a:pt x="60857" y="23504"/>
                    <a:pt x="78320" y="6571"/>
                    <a:pt x="76203" y="1279"/>
                  </a:cubicBezTo>
                  <a:cubicBezTo>
                    <a:pt x="74086" y="-4013"/>
                    <a:pt x="532" y="8687"/>
                    <a:pt x="3" y="10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 1601">
              <a:extLst>
                <a:ext uri="{FF2B5EF4-FFF2-40B4-BE49-F238E27FC236}">
                  <a16:creationId xmlns:a16="http://schemas.microsoft.com/office/drawing/2014/main" id="{1B036046-1895-2E5A-E4AE-B6D41B10C64D}"/>
                </a:ext>
              </a:extLst>
            </p:cNvPr>
            <p:cNvSpPr/>
            <p:nvPr/>
          </p:nvSpPr>
          <p:spPr>
            <a:xfrm>
              <a:off x="3498723" y="3860826"/>
              <a:ext cx="124638" cy="88876"/>
            </a:xfrm>
            <a:custGeom>
              <a:avLst/>
              <a:gdLst>
                <a:gd name="connsiteX0" fmla="*/ 127 w 124638"/>
                <a:gd name="connsiteY0" fmla="*/ 66649 h 88876"/>
                <a:gd name="connsiteX1" fmla="*/ 66802 w 124638"/>
                <a:gd name="connsiteY1" fmla="*/ 6324 h 88876"/>
                <a:gd name="connsiteX2" fmla="*/ 123952 w 124638"/>
                <a:gd name="connsiteY2" fmla="*/ 88874 h 88876"/>
                <a:gd name="connsiteX3" fmla="*/ 95377 w 124638"/>
                <a:gd name="connsiteY3" fmla="*/ 3149 h 88876"/>
                <a:gd name="connsiteX4" fmla="*/ 50927 w 124638"/>
                <a:gd name="connsiteY4" fmla="*/ 22199 h 88876"/>
                <a:gd name="connsiteX5" fmla="*/ 127 w 124638"/>
                <a:gd name="connsiteY5" fmla="*/ 66649 h 8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38" h="88876">
                  <a:moveTo>
                    <a:pt x="127" y="66649"/>
                  </a:moveTo>
                  <a:cubicBezTo>
                    <a:pt x="2773" y="64003"/>
                    <a:pt x="46164" y="2620"/>
                    <a:pt x="66802" y="6324"/>
                  </a:cubicBezTo>
                  <a:cubicBezTo>
                    <a:pt x="87440" y="10028"/>
                    <a:pt x="119190" y="89403"/>
                    <a:pt x="123952" y="88874"/>
                  </a:cubicBezTo>
                  <a:cubicBezTo>
                    <a:pt x="128715" y="88345"/>
                    <a:pt x="107548" y="14262"/>
                    <a:pt x="95377" y="3149"/>
                  </a:cubicBezTo>
                  <a:cubicBezTo>
                    <a:pt x="83206" y="-7964"/>
                    <a:pt x="65214" y="13203"/>
                    <a:pt x="50927" y="22199"/>
                  </a:cubicBezTo>
                  <a:cubicBezTo>
                    <a:pt x="36640" y="31195"/>
                    <a:pt x="-2519" y="69295"/>
                    <a:pt x="127" y="66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 1602">
              <a:extLst>
                <a:ext uri="{FF2B5EF4-FFF2-40B4-BE49-F238E27FC236}">
                  <a16:creationId xmlns:a16="http://schemas.microsoft.com/office/drawing/2014/main" id="{FED46B0E-FA8A-7D17-5BF6-878950A0082F}"/>
                </a:ext>
              </a:extLst>
            </p:cNvPr>
            <p:cNvSpPr/>
            <p:nvPr/>
          </p:nvSpPr>
          <p:spPr>
            <a:xfrm>
              <a:off x="3482975" y="3853973"/>
              <a:ext cx="168567" cy="94290"/>
            </a:xfrm>
            <a:custGeom>
              <a:avLst/>
              <a:gdLst>
                <a:gd name="connsiteX0" fmla="*/ 0 w 168567"/>
                <a:gd name="connsiteY0" fmla="*/ 76677 h 94290"/>
                <a:gd name="connsiteX1" fmla="*/ 127000 w 168567"/>
                <a:gd name="connsiteY1" fmla="*/ 92552 h 94290"/>
                <a:gd name="connsiteX2" fmla="*/ 168275 w 168567"/>
                <a:gd name="connsiteY2" fmla="*/ 29052 h 94290"/>
                <a:gd name="connsiteX3" fmla="*/ 142875 w 168567"/>
                <a:gd name="connsiteY3" fmla="*/ 3652 h 94290"/>
                <a:gd name="connsiteX4" fmla="*/ 95250 w 168567"/>
                <a:gd name="connsiteY4" fmla="*/ 16352 h 94290"/>
                <a:gd name="connsiteX5" fmla="*/ 139700 w 168567"/>
                <a:gd name="connsiteY5" fmla="*/ 477 h 94290"/>
                <a:gd name="connsiteX6" fmla="*/ 165100 w 168567"/>
                <a:gd name="connsiteY6" fmla="*/ 38577 h 94290"/>
                <a:gd name="connsiteX7" fmla="*/ 127000 w 168567"/>
                <a:gd name="connsiteY7" fmla="*/ 79852 h 94290"/>
                <a:gd name="connsiteX8" fmla="*/ 0 w 168567"/>
                <a:gd name="connsiteY8" fmla="*/ 76677 h 9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67" h="94290">
                  <a:moveTo>
                    <a:pt x="0" y="76677"/>
                  </a:moveTo>
                  <a:cubicBezTo>
                    <a:pt x="0" y="78794"/>
                    <a:pt x="98954" y="100490"/>
                    <a:pt x="127000" y="92552"/>
                  </a:cubicBezTo>
                  <a:cubicBezTo>
                    <a:pt x="155046" y="84615"/>
                    <a:pt x="165629" y="43869"/>
                    <a:pt x="168275" y="29052"/>
                  </a:cubicBezTo>
                  <a:cubicBezTo>
                    <a:pt x="170921" y="14235"/>
                    <a:pt x="155046" y="5769"/>
                    <a:pt x="142875" y="3652"/>
                  </a:cubicBezTo>
                  <a:cubicBezTo>
                    <a:pt x="130704" y="1535"/>
                    <a:pt x="95779" y="16881"/>
                    <a:pt x="95250" y="16352"/>
                  </a:cubicBezTo>
                  <a:cubicBezTo>
                    <a:pt x="94721" y="15823"/>
                    <a:pt x="128058" y="-3227"/>
                    <a:pt x="139700" y="477"/>
                  </a:cubicBezTo>
                  <a:cubicBezTo>
                    <a:pt x="151342" y="4181"/>
                    <a:pt x="167217" y="25348"/>
                    <a:pt x="165100" y="38577"/>
                  </a:cubicBezTo>
                  <a:cubicBezTo>
                    <a:pt x="162983" y="51806"/>
                    <a:pt x="146579" y="73502"/>
                    <a:pt x="127000" y="79852"/>
                  </a:cubicBezTo>
                  <a:cubicBezTo>
                    <a:pt x="107421" y="86202"/>
                    <a:pt x="0" y="74560"/>
                    <a:pt x="0" y="766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 1603">
              <a:extLst>
                <a:ext uri="{FF2B5EF4-FFF2-40B4-BE49-F238E27FC236}">
                  <a16:creationId xmlns:a16="http://schemas.microsoft.com/office/drawing/2014/main" id="{64F0A6ED-4CAB-68CF-7E01-705D61388633}"/>
                </a:ext>
              </a:extLst>
            </p:cNvPr>
            <p:cNvSpPr/>
            <p:nvPr/>
          </p:nvSpPr>
          <p:spPr>
            <a:xfrm>
              <a:off x="3998009" y="5830735"/>
              <a:ext cx="359828" cy="373552"/>
            </a:xfrm>
            <a:custGeom>
              <a:avLst/>
              <a:gdLst>
                <a:gd name="connsiteX0" fmla="*/ 359738 w 359828"/>
                <a:gd name="connsiteY0" fmla="*/ 0 h 373552"/>
                <a:gd name="connsiteX1" fmla="*/ 294697 w 359828"/>
                <a:gd name="connsiteY1" fmla="*/ 72693 h 373552"/>
                <a:gd name="connsiteX2" fmla="*/ 267916 w 359828"/>
                <a:gd name="connsiteY2" fmla="*/ 53563 h 373552"/>
                <a:gd name="connsiteX3" fmla="*/ 222004 w 359828"/>
                <a:gd name="connsiteY3" fmla="*/ 107126 h 373552"/>
                <a:gd name="connsiteX4" fmla="*/ 214353 w 359828"/>
                <a:gd name="connsiteY4" fmla="*/ 141560 h 373552"/>
                <a:gd name="connsiteX5" fmla="*/ 160789 w 359828"/>
                <a:gd name="connsiteY5" fmla="*/ 156863 h 373552"/>
                <a:gd name="connsiteX6" fmla="*/ 134008 w 359828"/>
                <a:gd name="connsiteY6" fmla="*/ 210427 h 373552"/>
                <a:gd name="connsiteX7" fmla="*/ 199049 w 359828"/>
                <a:gd name="connsiteY7" fmla="*/ 267816 h 373552"/>
                <a:gd name="connsiteX8" fmla="*/ 80445 w 359828"/>
                <a:gd name="connsiteY8" fmla="*/ 367290 h 373552"/>
                <a:gd name="connsiteX9" fmla="*/ 57489 w 359828"/>
                <a:gd name="connsiteY9" fmla="*/ 351986 h 373552"/>
                <a:gd name="connsiteX10" fmla="*/ 100 w 359828"/>
                <a:gd name="connsiteY10" fmla="*/ 260164 h 373552"/>
                <a:gd name="connsiteX11" fmla="*/ 72793 w 359828"/>
                <a:gd name="connsiteY11" fmla="*/ 344334 h 373552"/>
                <a:gd name="connsiteX12" fmla="*/ 168441 w 359828"/>
                <a:gd name="connsiteY12" fmla="*/ 244860 h 373552"/>
                <a:gd name="connsiteX13" fmla="*/ 168441 w 359828"/>
                <a:gd name="connsiteY13" fmla="*/ 221904 h 373552"/>
                <a:gd name="connsiteX14" fmla="*/ 160789 w 359828"/>
                <a:gd name="connsiteY14" fmla="*/ 195123 h 373552"/>
                <a:gd name="connsiteX15" fmla="*/ 199049 w 359828"/>
                <a:gd name="connsiteY15" fmla="*/ 122430 h 373552"/>
                <a:gd name="connsiteX16" fmla="*/ 172267 w 359828"/>
                <a:gd name="connsiteY16" fmla="*/ 126256 h 373552"/>
                <a:gd name="connsiteX17" fmla="*/ 279394 w 359828"/>
                <a:gd name="connsiteY17" fmla="*/ 72693 h 373552"/>
                <a:gd name="connsiteX18" fmla="*/ 359738 w 359828"/>
                <a:gd name="connsiteY18" fmla="*/ 0 h 37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9828" h="373552">
                  <a:moveTo>
                    <a:pt x="359738" y="0"/>
                  </a:moveTo>
                  <a:cubicBezTo>
                    <a:pt x="362288" y="0"/>
                    <a:pt x="310001" y="63766"/>
                    <a:pt x="294697" y="72693"/>
                  </a:cubicBezTo>
                  <a:cubicBezTo>
                    <a:pt x="279393" y="81620"/>
                    <a:pt x="280031" y="47824"/>
                    <a:pt x="267916" y="53563"/>
                  </a:cubicBezTo>
                  <a:cubicBezTo>
                    <a:pt x="255801" y="59302"/>
                    <a:pt x="230931" y="92460"/>
                    <a:pt x="222004" y="107126"/>
                  </a:cubicBezTo>
                  <a:cubicBezTo>
                    <a:pt x="213077" y="121792"/>
                    <a:pt x="224555" y="133271"/>
                    <a:pt x="214353" y="141560"/>
                  </a:cubicBezTo>
                  <a:cubicBezTo>
                    <a:pt x="204151" y="149849"/>
                    <a:pt x="174180" y="145385"/>
                    <a:pt x="160789" y="156863"/>
                  </a:cubicBezTo>
                  <a:cubicBezTo>
                    <a:pt x="147398" y="168341"/>
                    <a:pt x="127631" y="191935"/>
                    <a:pt x="134008" y="210427"/>
                  </a:cubicBezTo>
                  <a:cubicBezTo>
                    <a:pt x="140385" y="228919"/>
                    <a:pt x="207976" y="241672"/>
                    <a:pt x="199049" y="267816"/>
                  </a:cubicBezTo>
                  <a:cubicBezTo>
                    <a:pt x="190122" y="293960"/>
                    <a:pt x="80445" y="367290"/>
                    <a:pt x="80445" y="367290"/>
                  </a:cubicBezTo>
                  <a:cubicBezTo>
                    <a:pt x="56852" y="381318"/>
                    <a:pt x="70880" y="369840"/>
                    <a:pt x="57489" y="351986"/>
                  </a:cubicBezTo>
                  <a:cubicBezTo>
                    <a:pt x="44098" y="334132"/>
                    <a:pt x="-2451" y="261439"/>
                    <a:pt x="100" y="260164"/>
                  </a:cubicBezTo>
                  <a:cubicBezTo>
                    <a:pt x="2651" y="258889"/>
                    <a:pt x="44736" y="346885"/>
                    <a:pt x="72793" y="344334"/>
                  </a:cubicBezTo>
                  <a:cubicBezTo>
                    <a:pt x="100850" y="341783"/>
                    <a:pt x="152500" y="265265"/>
                    <a:pt x="168441" y="244860"/>
                  </a:cubicBezTo>
                  <a:cubicBezTo>
                    <a:pt x="184382" y="224455"/>
                    <a:pt x="169716" y="230194"/>
                    <a:pt x="168441" y="221904"/>
                  </a:cubicBezTo>
                  <a:cubicBezTo>
                    <a:pt x="167166" y="213614"/>
                    <a:pt x="155688" y="211702"/>
                    <a:pt x="160789" y="195123"/>
                  </a:cubicBezTo>
                  <a:cubicBezTo>
                    <a:pt x="165890" y="178544"/>
                    <a:pt x="199049" y="122430"/>
                    <a:pt x="199049" y="122430"/>
                  </a:cubicBezTo>
                  <a:cubicBezTo>
                    <a:pt x="200962" y="110952"/>
                    <a:pt x="158876" y="134545"/>
                    <a:pt x="172267" y="126256"/>
                  </a:cubicBezTo>
                  <a:cubicBezTo>
                    <a:pt x="185658" y="117967"/>
                    <a:pt x="250062" y="87997"/>
                    <a:pt x="279394" y="72693"/>
                  </a:cubicBezTo>
                  <a:cubicBezTo>
                    <a:pt x="308726" y="57389"/>
                    <a:pt x="357188" y="0"/>
                    <a:pt x="3597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 1604">
              <a:extLst>
                <a:ext uri="{FF2B5EF4-FFF2-40B4-BE49-F238E27FC236}">
                  <a16:creationId xmlns:a16="http://schemas.microsoft.com/office/drawing/2014/main" id="{62D4822E-93FE-AF5F-A801-852F7EF6B059}"/>
                </a:ext>
              </a:extLst>
            </p:cNvPr>
            <p:cNvSpPr/>
            <p:nvPr/>
          </p:nvSpPr>
          <p:spPr>
            <a:xfrm>
              <a:off x="5242270" y="5752240"/>
              <a:ext cx="365656" cy="1235901"/>
            </a:xfrm>
            <a:custGeom>
              <a:avLst/>
              <a:gdLst>
                <a:gd name="connsiteX0" fmla="*/ 362734 w 365656"/>
                <a:gd name="connsiteY0" fmla="*/ 1976 h 1235901"/>
                <a:gd name="connsiteX1" fmla="*/ 324475 w 365656"/>
                <a:gd name="connsiteY1" fmla="*/ 151188 h 1235901"/>
                <a:gd name="connsiteX2" fmla="*/ 228826 w 365656"/>
                <a:gd name="connsiteY2" fmla="*/ 311877 h 1235901"/>
                <a:gd name="connsiteX3" fmla="*/ 297693 w 365656"/>
                <a:gd name="connsiteY3" fmla="*/ 185621 h 1235901"/>
                <a:gd name="connsiteX4" fmla="*/ 236478 w 365656"/>
                <a:gd name="connsiteY4" fmla="*/ 319529 h 1235901"/>
                <a:gd name="connsiteX5" fmla="*/ 213522 w 365656"/>
                <a:gd name="connsiteY5" fmla="*/ 526130 h 1235901"/>
                <a:gd name="connsiteX6" fmla="*/ 217348 w 365656"/>
                <a:gd name="connsiteY6" fmla="*/ 461089 h 1235901"/>
                <a:gd name="connsiteX7" fmla="*/ 175263 w 365656"/>
                <a:gd name="connsiteY7" fmla="*/ 675342 h 1235901"/>
                <a:gd name="connsiteX8" fmla="*/ 102570 w 365656"/>
                <a:gd name="connsiteY8" fmla="*/ 916376 h 1235901"/>
                <a:gd name="connsiteX9" fmla="*/ 125526 w 365656"/>
                <a:gd name="connsiteY9" fmla="*/ 855161 h 1235901"/>
                <a:gd name="connsiteX10" fmla="*/ 29877 w 365656"/>
                <a:gd name="connsiteY10" fmla="*/ 1142106 h 1235901"/>
                <a:gd name="connsiteX11" fmla="*/ 3096 w 365656"/>
                <a:gd name="connsiteY11" fmla="*/ 1230103 h 1235901"/>
                <a:gd name="connsiteX12" fmla="*/ 91092 w 365656"/>
                <a:gd name="connsiteY12" fmla="*/ 1004373 h 1235901"/>
                <a:gd name="connsiteX13" fmla="*/ 221174 w 365656"/>
                <a:gd name="connsiteY13" fmla="*/ 338659 h 1235901"/>
                <a:gd name="connsiteX14" fmla="*/ 251782 w 365656"/>
                <a:gd name="connsiteY14" fmla="*/ 262140 h 1235901"/>
                <a:gd name="connsiteX15" fmla="*/ 362734 w 365656"/>
                <a:gd name="connsiteY15" fmla="*/ 1976 h 123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5656" h="1235901">
                  <a:moveTo>
                    <a:pt x="362734" y="1976"/>
                  </a:moveTo>
                  <a:cubicBezTo>
                    <a:pt x="374849" y="-16516"/>
                    <a:pt x="346793" y="99538"/>
                    <a:pt x="324475" y="151188"/>
                  </a:cubicBezTo>
                  <a:cubicBezTo>
                    <a:pt x="302157" y="202838"/>
                    <a:pt x="233290" y="306138"/>
                    <a:pt x="228826" y="311877"/>
                  </a:cubicBezTo>
                  <a:cubicBezTo>
                    <a:pt x="224362" y="317616"/>
                    <a:pt x="296418" y="184346"/>
                    <a:pt x="297693" y="185621"/>
                  </a:cubicBezTo>
                  <a:cubicBezTo>
                    <a:pt x="298968" y="186896"/>
                    <a:pt x="250506" y="262778"/>
                    <a:pt x="236478" y="319529"/>
                  </a:cubicBezTo>
                  <a:cubicBezTo>
                    <a:pt x="222450" y="376280"/>
                    <a:pt x="216710" y="502537"/>
                    <a:pt x="213522" y="526130"/>
                  </a:cubicBezTo>
                  <a:cubicBezTo>
                    <a:pt x="210334" y="549723"/>
                    <a:pt x="223724" y="436220"/>
                    <a:pt x="217348" y="461089"/>
                  </a:cubicBezTo>
                  <a:cubicBezTo>
                    <a:pt x="210972" y="485958"/>
                    <a:pt x="194393" y="599461"/>
                    <a:pt x="175263" y="675342"/>
                  </a:cubicBezTo>
                  <a:cubicBezTo>
                    <a:pt x="156133" y="751223"/>
                    <a:pt x="110859" y="886406"/>
                    <a:pt x="102570" y="916376"/>
                  </a:cubicBezTo>
                  <a:cubicBezTo>
                    <a:pt x="94281" y="946346"/>
                    <a:pt x="137642" y="817539"/>
                    <a:pt x="125526" y="855161"/>
                  </a:cubicBezTo>
                  <a:cubicBezTo>
                    <a:pt x="113410" y="892783"/>
                    <a:pt x="50282" y="1079616"/>
                    <a:pt x="29877" y="1142106"/>
                  </a:cubicBezTo>
                  <a:cubicBezTo>
                    <a:pt x="9472" y="1204596"/>
                    <a:pt x="-7106" y="1253058"/>
                    <a:pt x="3096" y="1230103"/>
                  </a:cubicBezTo>
                  <a:cubicBezTo>
                    <a:pt x="13298" y="1207148"/>
                    <a:pt x="54746" y="1152947"/>
                    <a:pt x="91092" y="1004373"/>
                  </a:cubicBezTo>
                  <a:cubicBezTo>
                    <a:pt x="127438" y="855799"/>
                    <a:pt x="194392" y="462365"/>
                    <a:pt x="221174" y="338659"/>
                  </a:cubicBezTo>
                  <a:cubicBezTo>
                    <a:pt x="247956" y="214954"/>
                    <a:pt x="228189" y="310602"/>
                    <a:pt x="251782" y="262140"/>
                  </a:cubicBezTo>
                  <a:cubicBezTo>
                    <a:pt x="275375" y="213678"/>
                    <a:pt x="350619" y="20468"/>
                    <a:pt x="362734" y="19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 1605">
              <a:extLst>
                <a:ext uri="{FF2B5EF4-FFF2-40B4-BE49-F238E27FC236}">
                  <a16:creationId xmlns:a16="http://schemas.microsoft.com/office/drawing/2014/main" id="{F6C2FB6B-60E4-58F7-D67A-68535B996CAC}"/>
                </a:ext>
              </a:extLst>
            </p:cNvPr>
            <p:cNvSpPr/>
            <p:nvPr/>
          </p:nvSpPr>
          <p:spPr>
            <a:xfrm>
              <a:off x="5593254" y="5509201"/>
              <a:ext cx="283727" cy="462805"/>
            </a:xfrm>
            <a:custGeom>
              <a:avLst/>
              <a:gdLst>
                <a:gd name="connsiteX0" fmla="*/ 164788 w 283727"/>
                <a:gd name="connsiteY0" fmla="*/ 155 h 462805"/>
                <a:gd name="connsiteX1" fmla="*/ 241307 w 283727"/>
                <a:gd name="connsiteY1" fmla="*/ 145540 h 462805"/>
                <a:gd name="connsiteX2" fmla="*/ 283392 w 283727"/>
                <a:gd name="connsiteY2" fmla="*/ 202930 h 462805"/>
                <a:gd name="connsiteX3" fmla="*/ 260436 w 283727"/>
                <a:gd name="connsiteY3" fmla="*/ 245015 h 462805"/>
                <a:gd name="connsiteX4" fmla="*/ 248959 w 283727"/>
                <a:gd name="connsiteY4" fmla="*/ 306230 h 462805"/>
                <a:gd name="connsiteX5" fmla="*/ 149484 w 283727"/>
                <a:gd name="connsiteY5" fmla="*/ 436312 h 462805"/>
                <a:gd name="connsiteX6" fmla="*/ 103573 w 283727"/>
                <a:gd name="connsiteY6" fmla="*/ 459268 h 462805"/>
                <a:gd name="connsiteX7" fmla="*/ 57661 w 283727"/>
                <a:gd name="connsiteY7" fmla="*/ 386575 h 462805"/>
                <a:gd name="connsiteX8" fmla="*/ 23228 w 283727"/>
                <a:gd name="connsiteY8" fmla="*/ 447790 h 462805"/>
                <a:gd name="connsiteX9" fmla="*/ 272 w 283727"/>
                <a:gd name="connsiteY9" fmla="*/ 229711 h 462805"/>
                <a:gd name="connsiteX10" fmla="*/ 38532 w 283727"/>
                <a:gd name="connsiteY10" fmla="*/ 382749 h 462805"/>
                <a:gd name="connsiteX11" fmla="*/ 50010 w 283727"/>
                <a:gd name="connsiteY11" fmla="*/ 348315 h 462805"/>
                <a:gd name="connsiteX12" fmla="*/ 122702 w 283727"/>
                <a:gd name="connsiteY12" fmla="*/ 443964 h 462805"/>
                <a:gd name="connsiteX13" fmla="*/ 264262 w 283727"/>
                <a:gd name="connsiteY13" fmla="*/ 313882 h 462805"/>
                <a:gd name="connsiteX14" fmla="*/ 222177 w 283727"/>
                <a:gd name="connsiteY14" fmla="*/ 325360 h 462805"/>
                <a:gd name="connsiteX15" fmla="*/ 268088 w 283727"/>
                <a:gd name="connsiteY15" fmla="*/ 210581 h 462805"/>
                <a:gd name="connsiteX16" fmla="*/ 180092 w 283727"/>
                <a:gd name="connsiteY16" fmla="*/ 118759 h 462805"/>
                <a:gd name="connsiteX17" fmla="*/ 164788 w 283727"/>
                <a:gd name="connsiteY17" fmla="*/ 155 h 46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727" h="462805">
                  <a:moveTo>
                    <a:pt x="164788" y="155"/>
                  </a:moveTo>
                  <a:cubicBezTo>
                    <a:pt x="174990" y="4618"/>
                    <a:pt x="221540" y="111744"/>
                    <a:pt x="241307" y="145540"/>
                  </a:cubicBezTo>
                  <a:cubicBezTo>
                    <a:pt x="261074" y="179336"/>
                    <a:pt x="280204" y="186351"/>
                    <a:pt x="283392" y="202930"/>
                  </a:cubicBezTo>
                  <a:cubicBezTo>
                    <a:pt x="286580" y="219509"/>
                    <a:pt x="266175" y="227798"/>
                    <a:pt x="260436" y="245015"/>
                  </a:cubicBezTo>
                  <a:cubicBezTo>
                    <a:pt x="254697" y="262232"/>
                    <a:pt x="267451" y="274347"/>
                    <a:pt x="248959" y="306230"/>
                  </a:cubicBezTo>
                  <a:cubicBezTo>
                    <a:pt x="230467" y="338113"/>
                    <a:pt x="173715" y="410806"/>
                    <a:pt x="149484" y="436312"/>
                  </a:cubicBezTo>
                  <a:cubicBezTo>
                    <a:pt x="125253" y="461818"/>
                    <a:pt x="118877" y="467557"/>
                    <a:pt x="103573" y="459268"/>
                  </a:cubicBezTo>
                  <a:cubicBezTo>
                    <a:pt x="88269" y="450979"/>
                    <a:pt x="71052" y="388488"/>
                    <a:pt x="57661" y="386575"/>
                  </a:cubicBezTo>
                  <a:cubicBezTo>
                    <a:pt x="44270" y="384662"/>
                    <a:pt x="32793" y="473934"/>
                    <a:pt x="23228" y="447790"/>
                  </a:cubicBezTo>
                  <a:cubicBezTo>
                    <a:pt x="13663" y="421646"/>
                    <a:pt x="-2279" y="240551"/>
                    <a:pt x="272" y="229711"/>
                  </a:cubicBezTo>
                  <a:cubicBezTo>
                    <a:pt x="2823" y="218871"/>
                    <a:pt x="30242" y="362982"/>
                    <a:pt x="38532" y="382749"/>
                  </a:cubicBezTo>
                  <a:cubicBezTo>
                    <a:pt x="46822" y="402516"/>
                    <a:pt x="35982" y="338113"/>
                    <a:pt x="50010" y="348315"/>
                  </a:cubicBezTo>
                  <a:cubicBezTo>
                    <a:pt x="64038" y="358518"/>
                    <a:pt x="86993" y="449703"/>
                    <a:pt x="122702" y="443964"/>
                  </a:cubicBezTo>
                  <a:cubicBezTo>
                    <a:pt x="158411" y="438225"/>
                    <a:pt x="247683" y="333649"/>
                    <a:pt x="264262" y="313882"/>
                  </a:cubicBezTo>
                  <a:cubicBezTo>
                    <a:pt x="280841" y="294115"/>
                    <a:pt x="221539" y="342577"/>
                    <a:pt x="222177" y="325360"/>
                  </a:cubicBezTo>
                  <a:cubicBezTo>
                    <a:pt x="222815" y="308143"/>
                    <a:pt x="275102" y="245015"/>
                    <a:pt x="268088" y="210581"/>
                  </a:cubicBezTo>
                  <a:cubicBezTo>
                    <a:pt x="261074" y="176148"/>
                    <a:pt x="195396" y="148729"/>
                    <a:pt x="180092" y="118759"/>
                  </a:cubicBezTo>
                  <a:cubicBezTo>
                    <a:pt x="164788" y="88789"/>
                    <a:pt x="154586" y="-4308"/>
                    <a:pt x="164788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 1606">
              <a:extLst>
                <a:ext uri="{FF2B5EF4-FFF2-40B4-BE49-F238E27FC236}">
                  <a16:creationId xmlns:a16="http://schemas.microsoft.com/office/drawing/2014/main" id="{2A4A96CD-F79F-BC45-AC63-AF61DE29AD42}"/>
                </a:ext>
              </a:extLst>
            </p:cNvPr>
            <p:cNvSpPr/>
            <p:nvPr/>
          </p:nvSpPr>
          <p:spPr>
            <a:xfrm>
              <a:off x="902582" y="3442903"/>
              <a:ext cx="787929" cy="287585"/>
            </a:xfrm>
            <a:custGeom>
              <a:avLst/>
              <a:gdLst>
                <a:gd name="connsiteX0" fmla="*/ 139039 w 787929"/>
                <a:gd name="connsiteY0" fmla="*/ 12 h 287585"/>
                <a:gd name="connsiteX1" fmla="*/ 3867 w 787929"/>
                <a:gd name="connsiteY1" fmla="*/ 131208 h 287585"/>
                <a:gd name="connsiteX2" fmla="*/ 35672 w 787929"/>
                <a:gd name="connsiteY2" fmla="*/ 143135 h 287585"/>
                <a:gd name="connsiteX3" fmla="*/ 23745 w 787929"/>
                <a:gd name="connsiteY3" fmla="*/ 206746 h 287585"/>
                <a:gd name="connsiteX4" fmla="*/ 59526 w 787929"/>
                <a:gd name="connsiteY4" fmla="*/ 258429 h 287585"/>
                <a:gd name="connsiteX5" fmla="*/ 79404 w 787929"/>
                <a:gd name="connsiteY5" fmla="*/ 274332 h 287585"/>
                <a:gd name="connsiteX6" fmla="*/ 222528 w 787929"/>
                <a:gd name="connsiteY6" fmla="*/ 278307 h 287585"/>
                <a:gd name="connsiteX7" fmla="*/ 178795 w 787929"/>
                <a:gd name="connsiteY7" fmla="*/ 278307 h 287585"/>
                <a:gd name="connsiteX8" fmla="*/ 783095 w 787929"/>
                <a:gd name="connsiteY8" fmla="*/ 155062 h 287585"/>
                <a:gd name="connsiteX9" fmla="*/ 449140 w 787929"/>
                <a:gd name="connsiteY9" fmla="*/ 218673 h 287585"/>
                <a:gd name="connsiteX10" fmla="*/ 202649 w 787929"/>
                <a:gd name="connsiteY10" fmla="*/ 250478 h 287585"/>
                <a:gd name="connsiteX11" fmla="*/ 55550 w 787929"/>
                <a:gd name="connsiteY11" fmla="*/ 202770 h 287585"/>
                <a:gd name="connsiteX12" fmla="*/ 43623 w 787929"/>
                <a:gd name="connsiteY12" fmla="*/ 139160 h 287585"/>
                <a:gd name="connsiteX13" fmla="*/ 139039 w 787929"/>
                <a:gd name="connsiteY13" fmla="*/ 12 h 28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7929" h="287585">
                  <a:moveTo>
                    <a:pt x="139039" y="12"/>
                  </a:moveTo>
                  <a:cubicBezTo>
                    <a:pt x="132413" y="-1313"/>
                    <a:pt x="21095" y="107354"/>
                    <a:pt x="3867" y="131208"/>
                  </a:cubicBezTo>
                  <a:cubicBezTo>
                    <a:pt x="-13361" y="155062"/>
                    <a:pt x="32359" y="130545"/>
                    <a:pt x="35672" y="143135"/>
                  </a:cubicBezTo>
                  <a:cubicBezTo>
                    <a:pt x="38985" y="155725"/>
                    <a:pt x="19769" y="187530"/>
                    <a:pt x="23745" y="206746"/>
                  </a:cubicBezTo>
                  <a:cubicBezTo>
                    <a:pt x="27721" y="225962"/>
                    <a:pt x="50249" y="247165"/>
                    <a:pt x="59526" y="258429"/>
                  </a:cubicBezTo>
                  <a:cubicBezTo>
                    <a:pt x="68802" y="269693"/>
                    <a:pt x="52237" y="271019"/>
                    <a:pt x="79404" y="274332"/>
                  </a:cubicBezTo>
                  <a:cubicBezTo>
                    <a:pt x="106571" y="277645"/>
                    <a:pt x="205963" y="277645"/>
                    <a:pt x="222528" y="278307"/>
                  </a:cubicBezTo>
                  <a:cubicBezTo>
                    <a:pt x="239093" y="278969"/>
                    <a:pt x="85367" y="298848"/>
                    <a:pt x="178795" y="278307"/>
                  </a:cubicBezTo>
                  <a:cubicBezTo>
                    <a:pt x="272223" y="257766"/>
                    <a:pt x="738038" y="165001"/>
                    <a:pt x="783095" y="155062"/>
                  </a:cubicBezTo>
                  <a:cubicBezTo>
                    <a:pt x="828152" y="145123"/>
                    <a:pt x="545881" y="202770"/>
                    <a:pt x="449140" y="218673"/>
                  </a:cubicBezTo>
                  <a:cubicBezTo>
                    <a:pt x="352399" y="234576"/>
                    <a:pt x="268247" y="253128"/>
                    <a:pt x="202649" y="250478"/>
                  </a:cubicBezTo>
                  <a:cubicBezTo>
                    <a:pt x="137051" y="247828"/>
                    <a:pt x="82054" y="221323"/>
                    <a:pt x="55550" y="202770"/>
                  </a:cubicBezTo>
                  <a:cubicBezTo>
                    <a:pt x="29046" y="184217"/>
                    <a:pt x="29046" y="171628"/>
                    <a:pt x="43623" y="139160"/>
                  </a:cubicBezTo>
                  <a:cubicBezTo>
                    <a:pt x="58200" y="106692"/>
                    <a:pt x="145665" y="1337"/>
                    <a:pt x="139039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 1607">
              <a:extLst>
                <a:ext uri="{FF2B5EF4-FFF2-40B4-BE49-F238E27FC236}">
                  <a16:creationId xmlns:a16="http://schemas.microsoft.com/office/drawing/2014/main" id="{1B8C84BC-760A-4072-0271-190F892EABF4}"/>
                </a:ext>
              </a:extLst>
            </p:cNvPr>
            <p:cNvSpPr/>
            <p:nvPr/>
          </p:nvSpPr>
          <p:spPr>
            <a:xfrm>
              <a:off x="2314810" y="3287283"/>
              <a:ext cx="1477997" cy="239699"/>
            </a:xfrm>
            <a:custGeom>
              <a:avLst/>
              <a:gdLst>
                <a:gd name="connsiteX0" fmla="*/ 396585 w 1477997"/>
                <a:gd name="connsiteY0" fmla="*/ 581 h 239699"/>
                <a:gd name="connsiteX1" fmla="*/ 317072 w 1477997"/>
                <a:gd name="connsiteY1" fmla="*/ 95997 h 239699"/>
                <a:gd name="connsiteX2" fmla="*/ 6971 w 1477997"/>
                <a:gd name="connsiteY2" fmla="*/ 239120 h 239699"/>
                <a:gd name="connsiteX3" fmla="*/ 655002 w 1477997"/>
                <a:gd name="connsiteY3" fmla="*/ 147680 h 239699"/>
                <a:gd name="connsiteX4" fmla="*/ 531757 w 1477997"/>
                <a:gd name="connsiteY4" fmla="*/ 179486 h 239699"/>
                <a:gd name="connsiteX5" fmla="*/ 1454108 w 1477997"/>
                <a:gd name="connsiteY5" fmla="*/ 103948 h 239699"/>
                <a:gd name="connsiteX6" fmla="*/ 1144007 w 1477997"/>
                <a:gd name="connsiteY6" fmla="*/ 111900 h 239699"/>
                <a:gd name="connsiteX7" fmla="*/ 468147 w 1477997"/>
                <a:gd name="connsiteY7" fmla="*/ 167559 h 239699"/>
                <a:gd name="connsiteX8" fmla="*/ 74557 w 1477997"/>
                <a:gd name="connsiteY8" fmla="*/ 223218 h 239699"/>
                <a:gd name="connsiteX9" fmla="*/ 261413 w 1477997"/>
                <a:gd name="connsiteY9" fmla="*/ 139729 h 239699"/>
                <a:gd name="connsiteX10" fmla="*/ 396585 w 1477997"/>
                <a:gd name="connsiteY10" fmla="*/ 581 h 23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7997" h="239699">
                  <a:moveTo>
                    <a:pt x="396585" y="581"/>
                  </a:moveTo>
                  <a:cubicBezTo>
                    <a:pt x="405862" y="-6708"/>
                    <a:pt x="382008" y="56240"/>
                    <a:pt x="317072" y="95997"/>
                  </a:cubicBezTo>
                  <a:cubicBezTo>
                    <a:pt x="252136" y="135754"/>
                    <a:pt x="-49351" y="230506"/>
                    <a:pt x="6971" y="239120"/>
                  </a:cubicBezTo>
                  <a:cubicBezTo>
                    <a:pt x="63293" y="247734"/>
                    <a:pt x="567538" y="157619"/>
                    <a:pt x="655002" y="147680"/>
                  </a:cubicBezTo>
                  <a:cubicBezTo>
                    <a:pt x="742466" y="137741"/>
                    <a:pt x="398573" y="186775"/>
                    <a:pt x="531757" y="179486"/>
                  </a:cubicBezTo>
                  <a:cubicBezTo>
                    <a:pt x="664941" y="172197"/>
                    <a:pt x="1352066" y="115212"/>
                    <a:pt x="1454108" y="103948"/>
                  </a:cubicBezTo>
                  <a:cubicBezTo>
                    <a:pt x="1556150" y="92684"/>
                    <a:pt x="1308334" y="101298"/>
                    <a:pt x="1144007" y="111900"/>
                  </a:cubicBezTo>
                  <a:cubicBezTo>
                    <a:pt x="979680" y="122502"/>
                    <a:pt x="646389" y="149006"/>
                    <a:pt x="468147" y="167559"/>
                  </a:cubicBezTo>
                  <a:cubicBezTo>
                    <a:pt x="289905" y="186112"/>
                    <a:pt x="109013" y="227856"/>
                    <a:pt x="74557" y="223218"/>
                  </a:cubicBezTo>
                  <a:cubicBezTo>
                    <a:pt x="40101" y="218580"/>
                    <a:pt x="205091" y="173522"/>
                    <a:pt x="261413" y="139729"/>
                  </a:cubicBezTo>
                  <a:cubicBezTo>
                    <a:pt x="317735" y="105936"/>
                    <a:pt x="387308" y="7870"/>
                    <a:pt x="396585" y="5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 1608">
              <a:extLst>
                <a:ext uri="{FF2B5EF4-FFF2-40B4-BE49-F238E27FC236}">
                  <a16:creationId xmlns:a16="http://schemas.microsoft.com/office/drawing/2014/main" id="{69631631-18E0-7C72-CCA1-217E85498721}"/>
                </a:ext>
              </a:extLst>
            </p:cNvPr>
            <p:cNvSpPr/>
            <p:nvPr/>
          </p:nvSpPr>
          <p:spPr>
            <a:xfrm>
              <a:off x="3670368" y="3386253"/>
              <a:ext cx="1752422" cy="323342"/>
            </a:xfrm>
            <a:custGeom>
              <a:avLst/>
              <a:gdLst>
                <a:gd name="connsiteX0" fmla="*/ 15062 w 1752422"/>
                <a:gd name="connsiteY0" fmla="*/ 1003 h 323342"/>
                <a:gd name="connsiteX1" fmla="*/ 794289 w 1752422"/>
                <a:gd name="connsiteY1" fmla="*/ 167980 h 323342"/>
                <a:gd name="connsiteX2" fmla="*/ 758509 w 1752422"/>
                <a:gd name="connsiteY2" fmla="*/ 152077 h 323342"/>
                <a:gd name="connsiteX3" fmla="*/ 929462 w 1752422"/>
                <a:gd name="connsiteY3" fmla="*/ 219664 h 323342"/>
                <a:gd name="connsiteX4" fmla="*/ 909583 w 1752422"/>
                <a:gd name="connsiteY4" fmla="*/ 187858 h 323342"/>
                <a:gd name="connsiteX5" fmla="*/ 1028853 w 1752422"/>
                <a:gd name="connsiteY5" fmla="*/ 211712 h 323342"/>
                <a:gd name="connsiteX6" fmla="*/ 1263416 w 1752422"/>
                <a:gd name="connsiteY6" fmla="*/ 255444 h 323342"/>
                <a:gd name="connsiteX7" fmla="*/ 1354856 w 1752422"/>
                <a:gd name="connsiteY7" fmla="*/ 291225 h 323342"/>
                <a:gd name="connsiteX8" fmla="*/ 1426418 w 1752422"/>
                <a:gd name="connsiteY8" fmla="*/ 323030 h 323342"/>
                <a:gd name="connsiteX9" fmla="*/ 1617249 w 1752422"/>
                <a:gd name="connsiteY9" fmla="*/ 271347 h 323342"/>
                <a:gd name="connsiteX10" fmla="*/ 1752422 w 1752422"/>
                <a:gd name="connsiteY10" fmla="*/ 239542 h 323342"/>
                <a:gd name="connsiteX11" fmla="*/ 1617249 w 1752422"/>
                <a:gd name="connsiteY11" fmla="*/ 307128 h 323342"/>
                <a:gd name="connsiteX12" fmla="*/ 1299197 w 1752422"/>
                <a:gd name="connsiteY12" fmla="*/ 263396 h 323342"/>
                <a:gd name="connsiteX13" fmla="*/ 798265 w 1752422"/>
                <a:gd name="connsiteY13" fmla="*/ 152077 h 323342"/>
                <a:gd name="connsiteX14" fmla="*/ 317211 w 1752422"/>
                <a:gd name="connsiteY14" fmla="*/ 100394 h 323342"/>
                <a:gd name="connsiteX15" fmla="*/ 15062 w 1752422"/>
                <a:gd name="connsiteY15" fmla="*/ 1003 h 32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52422" h="323342">
                  <a:moveTo>
                    <a:pt x="15062" y="1003"/>
                  </a:moveTo>
                  <a:cubicBezTo>
                    <a:pt x="94575" y="12267"/>
                    <a:pt x="670381" y="142801"/>
                    <a:pt x="794289" y="167980"/>
                  </a:cubicBezTo>
                  <a:cubicBezTo>
                    <a:pt x="918197" y="193159"/>
                    <a:pt x="735980" y="143463"/>
                    <a:pt x="758509" y="152077"/>
                  </a:cubicBezTo>
                  <a:cubicBezTo>
                    <a:pt x="781038" y="160691"/>
                    <a:pt x="904283" y="213701"/>
                    <a:pt x="929462" y="219664"/>
                  </a:cubicBezTo>
                  <a:cubicBezTo>
                    <a:pt x="954641" y="225627"/>
                    <a:pt x="893018" y="189183"/>
                    <a:pt x="909583" y="187858"/>
                  </a:cubicBezTo>
                  <a:cubicBezTo>
                    <a:pt x="926148" y="186533"/>
                    <a:pt x="1028853" y="211712"/>
                    <a:pt x="1028853" y="211712"/>
                  </a:cubicBezTo>
                  <a:cubicBezTo>
                    <a:pt x="1087825" y="222976"/>
                    <a:pt x="1209082" y="242192"/>
                    <a:pt x="1263416" y="255444"/>
                  </a:cubicBezTo>
                  <a:cubicBezTo>
                    <a:pt x="1317750" y="268696"/>
                    <a:pt x="1327689" y="279961"/>
                    <a:pt x="1354856" y="291225"/>
                  </a:cubicBezTo>
                  <a:cubicBezTo>
                    <a:pt x="1382023" y="302489"/>
                    <a:pt x="1382686" y="326343"/>
                    <a:pt x="1426418" y="323030"/>
                  </a:cubicBezTo>
                  <a:cubicBezTo>
                    <a:pt x="1470150" y="319717"/>
                    <a:pt x="1562915" y="285262"/>
                    <a:pt x="1617249" y="271347"/>
                  </a:cubicBezTo>
                  <a:cubicBezTo>
                    <a:pt x="1671583" y="257432"/>
                    <a:pt x="1752422" y="233579"/>
                    <a:pt x="1752422" y="239542"/>
                  </a:cubicBezTo>
                  <a:cubicBezTo>
                    <a:pt x="1752422" y="245505"/>
                    <a:pt x="1692787" y="303152"/>
                    <a:pt x="1617249" y="307128"/>
                  </a:cubicBezTo>
                  <a:cubicBezTo>
                    <a:pt x="1541711" y="311104"/>
                    <a:pt x="1435694" y="289238"/>
                    <a:pt x="1299197" y="263396"/>
                  </a:cubicBezTo>
                  <a:cubicBezTo>
                    <a:pt x="1162700" y="237554"/>
                    <a:pt x="961929" y="179244"/>
                    <a:pt x="798265" y="152077"/>
                  </a:cubicBezTo>
                  <a:cubicBezTo>
                    <a:pt x="634601" y="124910"/>
                    <a:pt x="443769" y="124248"/>
                    <a:pt x="317211" y="100394"/>
                  </a:cubicBezTo>
                  <a:cubicBezTo>
                    <a:pt x="190653" y="76540"/>
                    <a:pt x="-64451" y="-10261"/>
                    <a:pt x="15062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 1609">
              <a:extLst>
                <a:ext uri="{FF2B5EF4-FFF2-40B4-BE49-F238E27FC236}">
                  <a16:creationId xmlns:a16="http://schemas.microsoft.com/office/drawing/2014/main" id="{298C85A4-C2A1-0C2B-8C57-686C8FF25A9A}"/>
                </a:ext>
              </a:extLst>
            </p:cNvPr>
            <p:cNvSpPr/>
            <p:nvPr/>
          </p:nvSpPr>
          <p:spPr>
            <a:xfrm>
              <a:off x="5389550" y="3593052"/>
              <a:ext cx="1381336" cy="140626"/>
            </a:xfrm>
            <a:custGeom>
              <a:avLst/>
              <a:gdLst>
                <a:gd name="connsiteX0" fmla="*/ 9386 w 1381336"/>
                <a:gd name="connsiteY0" fmla="*/ 36718 h 140626"/>
                <a:gd name="connsiteX1" fmla="*/ 558026 w 1381336"/>
                <a:gd name="connsiteY1" fmla="*/ 112256 h 140626"/>
                <a:gd name="connsiteX2" fmla="*/ 311535 w 1381336"/>
                <a:gd name="connsiteY2" fmla="*/ 92378 h 140626"/>
                <a:gd name="connsiteX3" fmla="*/ 959567 w 1381336"/>
                <a:gd name="connsiteY3" fmla="*/ 128158 h 140626"/>
                <a:gd name="connsiteX4" fmla="*/ 895956 w 1381336"/>
                <a:gd name="connsiteY4" fmla="*/ 136110 h 140626"/>
                <a:gd name="connsiteX5" fmla="*/ 1146422 w 1381336"/>
                <a:gd name="connsiteY5" fmla="*/ 140085 h 140626"/>
                <a:gd name="connsiteX6" fmla="*/ 1066909 w 1381336"/>
                <a:gd name="connsiteY6" fmla="*/ 124183 h 140626"/>
                <a:gd name="connsiteX7" fmla="*/ 1217984 w 1381336"/>
                <a:gd name="connsiteY7" fmla="*/ 112256 h 140626"/>
                <a:gd name="connsiteX8" fmla="*/ 1361107 w 1381336"/>
                <a:gd name="connsiteY8" fmla="*/ 20816 h 140626"/>
                <a:gd name="connsiteX9" fmla="*/ 1365083 w 1381336"/>
                <a:gd name="connsiteY9" fmla="*/ 4913 h 140626"/>
                <a:gd name="connsiteX10" fmla="*/ 1217984 w 1381336"/>
                <a:gd name="connsiteY10" fmla="*/ 88402 h 140626"/>
                <a:gd name="connsiteX11" fmla="*/ 876078 w 1381336"/>
                <a:gd name="connsiteY11" fmla="*/ 92378 h 140626"/>
                <a:gd name="connsiteX12" fmla="*/ 681271 w 1381336"/>
                <a:gd name="connsiteY12" fmla="*/ 108280 h 140626"/>
                <a:gd name="connsiteX13" fmla="*/ 721027 w 1381336"/>
                <a:gd name="connsiteY13" fmla="*/ 136110 h 140626"/>
                <a:gd name="connsiteX14" fmla="*/ 418878 w 1381336"/>
                <a:gd name="connsiteY14" fmla="*/ 88402 h 140626"/>
                <a:gd name="connsiteX15" fmla="*/ 224071 w 1381336"/>
                <a:gd name="connsiteY15" fmla="*/ 96353 h 140626"/>
                <a:gd name="connsiteX16" fmla="*/ 9386 w 1381336"/>
                <a:gd name="connsiteY16" fmla="*/ 36718 h 14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336" h="140626">
                  <a:moveTo>
                    <a:pt x="9386" y="36718"/>
                  </a:moveTo>
                  <a:cubicBezTo>
                    <a:pt x="65045" y="39368"/>
                    <a:pt x="507668" y="102979"/>
                    <a:pt x="558026" y="112256"/>
                  </a:cubicBezTo>
                  <a:cubicBezTo>
                    <a:pt x="608384" y="121533"/>
                    <a:pt x="244612" y="89728"/>
                    <a:pt x="311535" y="92378"/>
                  </a:cubicBezTo>
                  <a:cubicBezTo>
                    <a:pt x="378458" y="95028"/>
                    <a:pt x="862164" y="120869"/>
                    <a:pt x="959567" y="128158"/>
                  </a:cubicBezTo>
                  <a:cubicBezTo>
                    <a:pt x="1056970" y="135447"/>
                    <a:pt x="864814" y="134122"/>
                    <a:pt x="895956" y="136110"/>
                  </a:cubicBezTo>
                  <a:cubicBezTo>
                    <a:pt x="927099" y="138098"/>
                    <a:pt x="1117930" y="142073"/>
                    <a:pt x="1146422" y="140085"/>
                  </a:cubicBezTo>
                  <a:cubicBezTo>
                    <a:pt x="1174914" y="138097"/>
                    <a:pt x="1054982" y="128821"/>
                    <a:pt x="1066909" y="124183"/>
                  </a:cubicBezTo>
                  <a:cubicBezTo>
                    <a:pt x="1078836" y="119545"/>
                    <a:pt x="1168951" y="129484"/>
                    <a:pt x="1217984" y="112256"/>
                  </a:cubicBezTo>
                  <a:cubicBezTo>
                    <a:pt x="1267017" y="95028"/>
                    <a:pt x="1336591" y="38706"/>
                    <a:pt x="1361107" y="20816"/>
                  </a:cubicBezTo>
                  <a:cubicBezTo>
                    <a:pt x="1385623" y="2926"/>
                    <a:pt x="1388937" y="-6351"/>
                    <a:pt x="1365083" y="4913"/>
                  </a:cubicBezTo>
                  <a:cubicBezTo>
                    <a:pt x="1341229" y="16177"/>
                    <a:pt x="1299485" y="73825"/>
                    <a:pt x="1217984" y="88402"/>
                  </a:cubicBezTo>
                  <a:cubicBezTo>
                    <a:pt x="1136483" y="102979"/>
                    <a:pt x="965530" y="89065"/>
                    <a:pt x="876078" y="92378"/>
                  </a:cubicBezTo>
                  <a:cubicBezTo>
                    <a:pt x="786626" y="95691"/>
                    <a:pt x="707113" y="100991"/>
                    <a:pt x="681271" y="108280"/>
                  </a:cubicBezTo>
                  <a:cubicBezTo>
                    <a:pt x="655429" y="115569"/>
                    <a:pt x="764759" y="139423"/>
                    <a:pt x="721027" y="136110"/>
                  </a:cubicBezTo>
                  <a:cubicBezTo>
                    <a:pt x="677295" y="132797"/>
                    <a:pt x="501704" y="95028"/>
                    <a:pt x="418878" y="88402"/>
                  </a:cubicBezTo>
                  <a:cubicBezTo>
                    <a:pt x="336052" y="81776"/>
                    <a:pt x="287019" y="104967"/>
                    <a:pt x="224071" y="96353"/>
                  </a:cubicBezTo>
                  <a:cubicBezTo>
                    <a:pt x="161123" y="87739"/>
                    <a:pt x="-46273" y="34068"/>
                    <a:pt x="9386" y="36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 1610">
              <a:extLst>
                <a:ext uri="{FF2B5EF4-FFF2-40B4-BE49-F238E27FC236}">
                  <a16:creationId xmlns:a16="http://schemas.microsoft.com/office/drawing/2014/main" id="{3408B165-2867-BD74-27E4-D588FBBBA10F}"/>
                </a:ext>
              </a:extLst>
            </p:cNvPr>
            <p:cNvSpPr/>
            <p:nvPr/>
          </p:nvSpPr>
          <p:spPr>
            <a:xfrm>
              <a:off x="6872827" y="3474487"/>
              <a:ext cx="1265333" cy="143359"/>
            </a:xfrm>
            <a:custGeom>
              <a:avLst/>
              <a:gdLst>
                <a:gd name="connsiteX0" fmla="*/ 5051 w 1265333"/>
                <a:gd name="connsiteY0" fmla="*/ 12160 h 143359"/>
                <a:gd name="connsiteX1" fmla="*/ 513935 w 1265333"/>
                <a:gd name="connsiteY1" fmla="*/ 16136 h 143359"/>
                <a:gd name="connsiteX2" fmla="*/ 394665 w 1265333"/>
                <a:gd name="connsiteY2" fmla="*/ 12160 h 143359"/>
                <a:gd name="connsiteX3" fmla="*/ 637180 w 1265333"/>
                <a:gd name="connsiteY3" fmla="*/ 43965 h 143359"/>
                <a:gd name="connsiteX4" fmla="*/ 1265333 w 1265333"/>
                <a:gd name="connsiteY4" fmla="*/ 143356 h 143359"/>
                <a:gd name="connsiteX5" fmla="*/ 565618 w 1265333"/>
                <a:gd name="connsiteY5" fmla="*/ 47941 h 143359"/>
                <a:gd name="connsiteX6" fmla="*/ 621277 w 1265333"/>
                <a:gd name="connsiteY6" fmla="*/ 79746 h 143359"/>
                <a:gd name="connsiteX7" fmla="*/ 446349 w 1265333"/>
                <a:gd name="connsiteY7" fmla="*/ 12160 h 143359"/>
                <a:gd name="connsiteX8" fmla="*/ 239615 w 1265333"/>
                <a:gd name="connsiteY8" fmla="*/ 32038 h 143359"/>
                <a:gd name="connsiteX9" fmla="*/ 366836 w 1265333"/>
                <a:gd name="connsiteY9" fmla="*/ 28063 h 143359"/>
                <a:gd name="connsiteX10" fmla="*/ 231663 w 1265333"/>
                <a:gd name="connsiteY10" fmla="*/ 8184 h 143359"/>
                <a:gd name="connsiteX11" fmla="*/ 327079 w 1265333"/>
                <a:gd name="connsiteY11" fmla="*/ 12160 h 143359"/>
                <a:gd name="connsiteX12" fmla="*/ 255517 w 1265333"/>
                <a:gd name="connsiteY12" fmla="*/ 233 h 143359"/>
                <a:gd name="connsiteX13" fmla="*/ 5051 w 1265333"/>
                <a:gd name="connsiteY13" fmla="*/ 12160 h 14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5333" h="143359">
                  <a:moveTo>
                    <a:pt x="5051" y="12160"/>
                  </a:moveTo>
                  <a:cubicBezTo>
                    <a:pt x="48121" y="14810"/>
                    <a:pt x="448999" y="16136"/>
                    <a:pt x="513935" y="16136"/>
                  </a:cubicBezTo>
                  <a:cubicBezTo>
                    <a:pt x="578871" y="16136"/>
                    <a:pt x="374124" y="7522"/>
                    <a:pt x="394665" y="12160"/>
                  </a:cubicBezTo>
                  <a:cubicBezTo>
                    <a:pt x="415206" y="16798"/>
                    <a:pt x="637180" y="43965"/>
                    <a:pt x="637180" y="43965"/>
                  </a:cubicBezTo>
                  <a:lnTo>
                    <a:pt x="1265333" y="143356"/>
                  </a:lnTo>
                  <a:cubicBezTo>
                    <a:pt x="1253406" y="144019"/>
                    <a:pt x="672961" y="58543"/>
                    <a:pt x="565618" y="47941"/>
                  </a:cubicBezTo>
                  <a:cubicBezTo>
                    <a:pt x="458275" y="37339"/>
                    <a:pt x="641155" y="85709"/>
                    <a:pt x="621277" y="79746"/>
                  </a:cubicBezTo>
                  <a:cubicBezTo>
                    <a:pt x="601399" y="73783"/>
                    <a:pt x="509959" y="20111"/>
                    <a:pt x="446349" y="12160"/>
                  </a:cubicBezTo>
                  <a:cubicBezTo>
                    <a:pt x="382739" y="4209"/>
                    <a:pt x="252867" y="29388"/>
                    <a:pt x="239615" y="32038"/>
                  </a:cubicBezTo>
                  <a:cubicBezTo>
                    <a:pt x="226363" y="34688"/>
                    <a:pt x="368161" y="32039"/>
                    <a:pt x="366836" y="28063"/>
                  </a:cubicBezTo>
                  <a:cubicBezTo>
                    <a:pt x="365511" y="24087"/>
                    <a:pt x="238289" y="10834"/>
                    <a:pt x="231663" y="8184"/>
                  </a:cubicBezTo>
                  <a:cubicBezTo>
                    <a:pt x="225037" y="5534"/>
                    <a:pt x="323103" y="13485"/>
                    <a:pt x="327079" y="12160"/>
                  </a:cubicBezTo>
                  <a:cubicBezTo>
                    <a:pt x="331055" y="10835"/>
                    <a:pt x="303887" y="2221"/>
                    <a:pt x="255517" y="233"/>
                  </a:cubicBezTo>
                  <a:cubicBezTo>
                    <a:pt x="207147" y="-1755"/>
                    <a:pt x="-38019" y="9510"/>
                    <a:pt x="5051" y="12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 1611">
              <a:extLst>
                <a:ext uri="{FF2B5EF4-FFF2-40B4-BE49-F238E27FC236}">
                  <a16:creationId xmlns:a16="http://schemas.microsoft.com/office/drawing/2014/main" id="{8DCD0260-1A63-ADB9-C2EF-53D9D5B1C588}"/>
                </a:ext>
              </a:extLst>
            </p:cNvPr>
            <p:cNvSpPr/>
            <p:nvPr/>
          </p:nvSpPr>
          <p:spPr>
            <a:xfrm>
              <a:off x="7926878" y="3315596"/>
              <a:ext cx="1027070" cy="348031"/>
            </a:xfrm>
            <a:custGeom>
              <a:avLst/>
              <a:gdLst>
                <a:gd name="connsiteX0" fmla="*/ 803654 w 1027070"/>
                <a:gd name="connsiteY0" fmla="*/ 98 h 348031"/>
                <a:gd name="connsiteX1" fmla="*/ 1010388 w 1027070"/>
                <a:gd name="connsiteY1" fmla="*/ 127319 h 348031"/>
                <a:gd name="connsiteX2" fmla="*/ 966656 w 1027070"/>
                <a:gd name="connsiteY2" fmla="*/ 139246 h 348031"/>
                <a:gd name="connsiteX3" fmla="*/ 1026291 w 1027070"/>
                <a:gd name="connsiteY3" fmla="*/ 214783 h 348031"/>
                <a:gd name="connsiteX4" fmla="*/ 914972 w 1027070"/>
                <a:gd name="connsiteY4" fmla="*/ 262491 h 348031"/>
                <a:gd name="connsiteX5" fmla="*/ 934851 w 1027070"/>
                <a:gd name="connsiteY5" fmla="*/ 294296 h 348031"/>
                <a:gd name="connsiteX6" fmla="*/ 751971 w 1027070"/>
                <a:gd name="connsiteY6" fmla="*/ 318150 h 348031"/>
                <a:gd name="connsiteX7" fmla="*/ 720165 w 1027070"/>
                <a:gd name="connsiteY7" fmla="*/ 306223 h 348031"/>
                <a:gd name="connsiteX8" fmla="*/ 572 w 1027070"/>
                <a:gd name="connsiteY8" fmla="*/ 262491 h 348031"/>
                <a:gd name="connsiteX9" fmla="*/ 604872 w 1027070"/>
                <a:gd name="connsiteY9" fmla="*/ 345980 h 348031"/>
                <a:gd name="connsiteX10" fmla="*/ 922924 w 1027070"/>
                <a:gd name="connsiteY10" fmla="*/ 322126 h 348031"/>
                <a:gd name="connsiteX11" fmla="*/ 855338 w 1027070"/>
                <a:gd name="connsiteY11" fmla="*/ 318150 h 348031"/>
                <a:gd name="connsiteX12" fmla="*/ 1002437 w 1027070"/>
                <a:gd name="connsiteY12" fmla="*/ 182978 h 348031"/>
                <a:gd name="connsiteX13" fmla="*/ 946778 w 1027070"/>
                <a:gd name="connsiteY13" fmla="*/ 107441 h 348031"/>
                <a:gd name="connsiteX14" fmla="*/ 803654 w 1027070"/>
                <a:gd name="connsiteY14" fmla="*/ 98 h 3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070" h="348031">
                  <a:moveTo>
                    <a:pt x="803654" y="98"/>
                  </a:moveTo>
                  <a:cubicBezTo>
                    <a:pt x="814256" y="3411"/>
                    <a:pt x="983221" y="104128"/>
                    <a:pt x="1010388" y="127319"/>
                  </a:cubicBezTo>
                  <a:cubicBezTo>
                    <a:pt x="1037555" y="150510"/>
                    <a:pt x="964005" y="124669"/>
                    <a:pt x="966656" y="139246"/>
                  </a:cubicBezTo>
                  <a:cubicBezTo>
                    <a:pt x="969307" y="153823"/>
                    <a:pt x="1034905" y="194242"/>
                    <a:pt x="1026291" y="214783"/>
                  </a:cubicBezTo>
                  <a:cubicBezTo>
                    <a:pt x="1017677" y="235324"/>
                    <a:pt x="930212" y="249239"/>
                    <a:pt x="914972" y="262491"/>
                  </a:cubicBezTo>
                  <a:cubicBezTo>
                    <a:pt x="899732" y="275743"/>
                    <a:pt x="962018" y="285020"/>
                    <a:pt x="934851" y="294296"/>
                  </a:cubicBezTo>
                  <a:cubicBezTo>
                    <a:pt x="907684" y="303572"/>
                    <a:pt x="787752" y="316162"/>
                    <a:pt x="751971" y="318150"/>
                  </a:cubicBezTo>
                  <a:cubicBezTo>
                    <a:pt x="716190" y="320138"/>
                    <a:pt x="845398" y="315500"/>
                    <a:pt x="720165" y="306223"/>
                  </a:cubicBezTo>
                  <a:cubicBezTo>
                    <a:pt x="594932" y="296947"/>
                    <a:pt x="19787" y="255865"/>
                    <a:pt x="572" y="262491"/>
                  </a:cubicBezTo>
                  <a:cubicBezTo>
                    <a:pt x="-18644" y="269117"/>
                    <a:pt x="451147" y="336041"/>
                    <a:pt x="604872" y="345980"/>
                  </a:cubicBezTo>
                  <a:cubicBezTo>
                    <a:pt x="758597" y="355919"/>
                    <a:pt x="881180" y="326764"/>
                    <a:pt x="922924" y="322126"/>
                  </a:cubicBezTo>
                  <a:cubicBezTo>
                    <a:pt x="964668" y="317488"/>
                    <a:pt x="842086" y="341341"/>
                    <a:pt x="855338" y="318150"/>
                  </a:cubicBezTo>
                  <a:cubicBezTo>
                    <a:pt x="868590" y="294959"/>
                    <a:pt x="987197" y="218096"/>
                    <a:pt x="1002437" y="182978"/>
                  </a:cubicBezTo>
                  <a:cubicBezTo>
                    <a:pt x="1017677" y="147860"/>
                    <a:pt x="974608" y="136596"/>
                    <a:pt x="946778" y="107441"/>
                  </a:cubicBezTo>
                  <a:cubicBezTo>
                    <a:pt x="918948" y="78286"/>
                    <a:pt x="793052" y="-3215"/>
                    <a:pt x="803654" y="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86658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C694AB16-5ECC-F024-1AE3-B2D7258D4F02}"/>
              </a:ext>
            </a:extLst>
          </p:cNvPr>
          <p:cNvGrpSpPr/>
          <p:nvPr/>
        </p:nvGrpSpPr>
        <p:grpSpPr>
          <a:xfrm>
            <a:off x="1391961" y="1367722"/>
            <a:ext cx="6999962" cy="6869530"/>
            <a:chOff x="2930829" y="1367722"/>
            <a:chExt cx="6999962" cy="6869530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6F2B2F57-650E-04B2-0D2D-9DDE769F90CD}"/>
                </a:ext>
              </a:extLst>
            </p:cNvPr>
            <p:cNvGrpSpPr/>
            <p:nvPr/>
          </p:nvGrpSpPr>
          <p:grpSpPr>
            <a:xfrm rot="18900000">
              <a:off x="3956307" y="3099304"/>
              <a:ext cx="4980719" cy="4861182"/>
              <a:chOff x="3334095" y="2665501"/>
              <a:chExt cx="5213740" cy="5088611"/>
            </a:xfrm>
            <a:solidFill>
              <a:srgbClr val="C00000"/>
            </a:solidFill>
          </p:grpSpPr>
          <p:grpSp>
            <p:nvGrpSpPr>
              <p:cNvPr id="187" name="グループ化 186">
                <a:extLst>
                  <a:ext uri="{FF2B5EF4-FFF2-40B4-BE49-F238E27FC236}">
                    <a16:creationId xmlns:a16="http://schemas.microsoft.com/office/drawing/2014/main" id="{3A2F927E-BDBE-76FD-A58A-584FBF24DD33}"/>
                  </a:ext>
                </a:extLst>
              </p:cNvPr>
              <p:cNvGrpSpPr/>
              <p:nvPr/>
            </p:nvGrpSpPr>
            <p:grpSpPr>
              <a:xfrm>
                <a:off x="4465168" y="4800600"/>
                <a:ext cx="4082667" cy="2953512"/>
                <a:chOff x="4465168" y="4800600"/>
                <a:chExt cx="4082667" cy="2953512"/>
              </a:xfrm>
              <a:grpFill/>
            </p:grpSpPr>
            <p:grpSp>
              <p:nvGrpSpPr>
                <p:cNvPr id="221" name="グループ化 220">
                  <a:extLst>
                    <a:ext uri="{FF2B5EF4-FFF2-40B4-BE49-F238E27FC236}">
                      <a16:creationId xmlns:a16="http://schemas.microsoft.com/office/drawing/2014/main" id="{0C1265B1-2430-0C0F-A9E8-4B230512341E}"/>
                    </a:ext>
                  </a:extLst>
                </p:cNvPr>
                <p:cNvGrpSpPr/>
                <p:nvPr/>
              </p:nvGrpSpPr>
              <p:grpSpPr>
                <a:xfrm>
                  <a:off x="6265298" y="4800600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238" name="フリーフォーム: 図形 22">
                    <a:extLst>
                      <a:ext uri="{FF2B5EF4-FFF2-40B4-BE49-F238E27FC236}">
                        <a16:creationId xmlns:a16="http://schemas.microsoft.com/office/drawing/2014/main" id="{813F2DC1-94BC-10D2-EE50-32582FB02F1D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9" name="フリーフォーム: 図形 23">
                    <a:extLst>
                      <a:ext uri="{FF2B5EF4-FFF2-40B4-BE49-F238E27FC236}">
                        <a16:creationId xmlns:a16="http://schemas.microsoft.com/office/drawing/2014/main" id="{50B79FF7-045C-59E0-7406-C8889365F35F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0" name="フリーフォーム: 図形 24">
                    <a:extLst>
                      <a:ext uri="{FF2B5EF4-FFF2-40B4-BE49-F238E27FC236}">
                        <a16:creationId xmlns:a16="http://schemas.microsoft.com/office/drawing/2014/main" id="{409B88BB-3F99-A459-27E4-DAC5913BE964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1" name="フリーフォーム: 図形 25">
                    <a:extLst>
                      <a:ext uri="{FF2B5EF4-FFF2-40B4-BE49-F238E27FC236}">
                        <a16:creationId xmlns:a16="http://schemas.microsoft.com/office/drawing/2014/main" id="{02ED833E-01BF-4E4D-75D7-61DA7F749630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2" name="フリーフォーム: 図形 26">
                    <a:extLst>
                      <a:ext uri="{FF2B5EF4-FFF2-40B4-BE49-F238E27FC236}">
                        <a16:creationId xmlns:a16="http://schemas.microsoft.com/office/drawing/2014/main" id="{4280CF1D-29E0-6BCD-10C9-906077D7D255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3" name="フリーフォーム: 図形 27">
                    <a:extLst>
                      <a:ext uri="{FF2B5EF4-FFF2-40B4-BE49-F238E27FC236}">
                        <a16:creationId xmlns:a16="http://schemas.microsoft.com/office/drawing/2014/main" id="{9A1F07FF-EB65-8538-4725-3DB75962F3C8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4" name="フリーフォーム: 図形 28">
                    <a:extLst>
                      <a:ext uri="{FF2B5EF4-FFF2-40B4-BE49-F238E27FC236}">
                        <a16:creationId xmlns:a16="http://schemas.microsoft.com/office/drawing/2014/main" id="{8E4B14EF-FC01-9E07-BCA8-BBACA9361723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5" name="フリーフォーム: 図形 29">
                    <a:extLst>
                      <a:ext uri="{FF2B5EF4-FFF2-40B4-BE49-F238E27FC236}">
                        <a16:creationId xmlns:a16="http://schemas.microsoft.com/office/drawing/2014/main" id="{C5E1AD94-0697-A14C-C5B7-DAA20376BAD1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6" name="フリーフォーム: 図形 30">
                    <a:extLst>
                      <a:ext uri="{FF2B5EF4-FFF2-40B4-BE49-F238E27FC236}">
                        <a16:creationId xmlns:a16="http://schemas.microsoft.com/office/drawing/2014/main" id="{C19DE6F7-FE65-87EF-B389-AF31C50E2BDC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7" name="フリーフォーム: 図形 31">
                    <a:extLst>
                      <a:ext uri="{FF2B5EF4-FFF2-40B4-BE49-F238E27FC236}">
                        <a16:creationId xmlns:a16="http://schemas.microsoft.com/office/drawing/2014/main" id="{48622845-A245-0409-EC0F-C953A50049F8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8" name="フリーフォーム: 図形 32">
                    <a:extLst>
                      <a:ext uri="{FF2B5EF4-FFF2-40B4-BE49-F238E27FC236}">
                        <a16:creationId xmlns:a16="http://schemas.microsoft.com/office/drawing/2014/main" id="{5C352E01-1E96-445C-510D-4E0E75D0EBCB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9" name="フリーフォーム: 図形 33">
                    <a:extLst>
                      <a:ext uri="{FF2B5EF4-FFF2-40B4-BE49-F238E27FC236}">
                        <a16:creationId xmlns:a16="http://schemas.microsoft.com/office/drawing/2014/main" id="{74912E7D-D27A-7A9D-C181-646866184E36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0" name="フリーフォーム: 図形 34">
                    <a:extLst>
                      <a:ext uri="{FF2B5EF4-FFF2-40B4-BE49-F238E27FC236}">
                        <a16:creationId xmlns:a16="http://schemas.microsoft.com/office/drawing/2014/main" id="{E658C4D8-A21B-0919-7F9C-1E58D9ED02C8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1" name="フリーフォーム: 図形 35">
                    <a:extLst>
                      <a:ext uri="{FF2B5EF4-FFF2-40B4-BE49-F238E27FC236}">
                        <a16:creationId xmlns:a16="http://schemas.microsoft.com/office/drawing/2014/main" id="{4AA9F9C5-90E0-6A12-8C24-A58C64E23A5E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2" name="フリーフォーム: 図形 36">
                    <a:extLst>
                      <a:ext uri="{FF2B5EF4-FFF2-40B4-BE49-F238E27FC236}">
                        <a16:creationId xmlns:a16="http://schemas.microsoft.com/office/drawing/2014/main" id="{F4577986-6B32-DD75-4549-9BE81A7ED053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22" name="グループ化 221">
                  <a:extLst>
                    <a:ext uri="{FF2B5EF4-FFF2-40B4-BE49-F238E27FC236}">
                      <a16:creationId xmlns:a16="http://schemas.microsoft.com/office/drawing/2014/main" id="{60D6495A-8AEA-6C77-633B-FEDEBD023009}"/>
                    </a:ext>
                  </a:extLst>
                </p:cNvPr>
                <p:cNvGrpSpPr/>
                <p:nvPr/>
              </p:nvGrpSpPr>
              <p:grpSpPr>
                <a:xfrm rot="2700000">
                  <a:off x="4800655" y="5031606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223" name="フリーフォーム: 図形 38">
                    <a:extLst>
                      <a:ext uri="{FF2B5EF4-FFF2-40B4-BE49-F238E27FC236}">
                        <a16:creationId xmlns:a16="http://schemas.microsoft.com/office/drawing/2014/main" id="{8F3C9008-C66D-FB5A-A592-62BA434D170F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4" name="フリーフォーム: 図形 39">
                    <a:extLst>
                      <a:ext uri="{FF2B5EF4-FFF2-40B4-BE49-F238E27FC236}">
                        <a16:creationId xmlns:a16="http://schemas.microsoft.com/office/drawing/2014/main" id="{A3E3971B-688C-7666-426F-D749FEDAEB2F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5" name="フリーフォーム: 図形 40">
                    <a:extLst>
                      <a:ext uri="{FF2B5EF4-FFF2-40B4-BE49-F238E27FC236}">
                        <a16:creationId xmlns:a16="http://schemas.microsoft.com/office/drawing/2014/main" id="{B98FBB2C-C0B2-7AC0-E70C-D7333F0BA226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6" name="フリーフォーム: 図形 41">
                    <a:extLst>
                      <a:ext uri="{FF2B5EF4-FFF2-40B4-BE49-F238E27FC236}">
                        <a16:creationId xmlns:a16="http://schemas.microsoft.com/office/drawing/2014/main" id="{810206EC-4367-4182-0791-BE051E3EFAF8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7" name="フリーフォーム: 図形 42">
                    <a:extLst>
                      <a:ext uri="{FF2B5EF4-FFF2-40B4-BE49-F238E27FC236}">
                        <a16:creationId xmlns:a16="http://schemas.microsoft.com/office/drawing/2014/main" id="{AC3E8E3F-8945-8763-855D-A4D2C79646FF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8" name="フリーフォーム: 図形 43">
                    <a:extLst>
                      <a:ext uri="{FF2B5EF4-FFF2-40B4-BE49-F238E27FC236}">
                        <a16:creationId xmlns:a16="http://schemas.microsoft.com/office/drawing/2014/main" id="{94D29FF5-ABD6-EBDB-2EDE-0325C7E5D26D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9" name="フリーフォーム: 図形 44">
                    <a:extLst>
                      <a:ext uri="{FF2B5EF4-FFF2-40B4-BE49-F238E27FC236}">
                        <a16:creationId xmlns:a16="http://schemas.microsoft.com/office/drawing/2014/main" id="{A953035C-A760-5112-DAF8-61DCB44F28BB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0" name="フリーフォーム: 図形 45">
                    <a:extLst>
                      <a:ext uri="{FF2B5EF4-FFF2-40B4-BE49-F238E27FC236}">
                        <a16:creationId xmlns:a16="http://schemas.microsoft.com/office/drawing/2014/main" id="{47F5E0A7-730E-3EFB-D82D-02C9223E6024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1" name="フリーフォーム: 図形 46">
                    <a:extLst>
                      <a:ext uri="{FF2B5EF4-FFF2-40B4-BE49-F238E27FC236}">
                        <a16:creationId xmlns:a16="http://schemas.microsoft.com/office/drawing/2014/main" id="{6B7857F5-708B-DC7F-76B1-9168F0820754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2" name="フリーフォーム: 図形 47">
                    <a:extLst>
                      <a:ext uri="{FF2B5EF4-FFF2-40B4-BE49-F238E27FC236}">
                        <a16:creationId xmlns:a16="http://schemas.microsoft.com/office/drawing/2014/main" id="{961896E0-6F44-B6CC-10A6-590D1A6F0268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3" name="フリーフォーム: 図形 48">
                    <a:extLst>
                      <a:ext uri="{FF2B5EF4-FFF2-40B4-BE49-F238E27FC236}">
                        <a16:creationId xmlns:a16="http://schemas.microsoft.com/office/drawing/2014/main" id="{7209337E-63A5-6CC2-70A8-A0B8861F3040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4" name="フリーフォーム: 図形 49">
                    <a:extLst>
                      <a:ext uri="{FF2B5EF4-FFF2-40B4-BE49-F238E27FC236}">
                        <a16:creationId xmlns:a16="http://schemas.microsoft.com/office/drawing/2014/main" id="{B139219A-F28A-A645-B686-F712AE8084EC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5" name="フリーフォーム: 図形 50">
                    <a:extLst>
                      <a:ext uri="{FF2B5EF4-FFF2-40B4-BE49-F238E27FC236}">
                        <a16:creationId xmlns:a16="http://schemas.microsoft.com/office/drawing/2014/main" id="{31AC8D75-10D0-74A4-93D8-64EF7071158F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6" name="フリーフォーム: 図形 51">
                    <a:extLst>
                      <a:ext uri="{FF2B5EF4-FFF2-40B4-BE49-F238E27FC236}">
                        <a16:creationId xmlns:a16="http://schemas.microsoft.com/office/drawing/2014/main" id="{44E39CC6-15E2-7BDD-EBC5-940847FDD216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7" name="フリーフォーム: 図形 52">
                    <a:extLst>
                      <a:ext uri="{FF2B5EF4-FFF2-40B4-BE49-F238E27FC236}">
                        <a16:creationId xmlns:a16="http://schemas.microsoft.com/office/drawing/2014/main" id="{43293A7F-DF67-4238-1358-7099078AF5FF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188" name="グループ化 187">
                <a:extLst>
                  <a:ext uri="{FF2B5EF4-FFF2-40B4-BE49-F238E27FC236}">
                    <a16:creationId xmlns:a16="http://schemas.microsoft.com/office/drawing/2014/main" id="{2D7924AF-D091-5FCF-94AA-5F38D94E6725}"/>
                  </a:ext>
                </a:extLst>
              </p:cNvPr>
              <p:cNvGrpSpPr/>
              <p:nvPr/>
            </p:nvGrpSpPr>
            <p:grpSpPr>
              <a:xfrm rot="5400000">
                <a:off x="2769517" y="3230079"/>
                <a:ext cx="4082667" cy="2953512"/>
                <a:chOff x="4465168" y="4800600"/>
                <a:chExt cx="4082667" cy="2953512"/>
              </a:xfrm>
              <a:grpFill/>
            </p:grpSpPr>
            <p:grpSp>
              <p:nvGrpSpPr>
                <p:cNvPr id="189" name="グループ化 188">
                  <a:extLst>
                    <a:ext uri="{FF2B5EF4-FFF2-40B4-BE49-F238E27FC236}">
                      <a16:creationId xmlns:a16="http://schemas.microsoft.com/office/drawing/2014/main" id="{C458D5C7-76EF-609A-9A80-73A5C80E89BC}"/>
                    </a:ext>
                  </a:extLst>
                </p:cNvPr>
                <p:cNvGrpSpPr/>
                <p:nvPr/>
              </p:nvGrpSpPr>
              <p:grpSpPr>
                <a:xfrm>
                  <a:off x="6265298" y="4800600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206" name="フリーフォーム: 図形 72">
                    <a:extLst>
                      <a:ext uri="{FF2B5EF4-FFF2-40B4-BE49-F238E27FC236}">
                        <a16:creationId xmlns:a16="http://schemas.microsoft.com/office/drawing/2014/main" id="{3BE8F2F2-D93E-7F7A-72C6-3A96D43D3B18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7" name="フリーフォーム: 図形 73">
                    <a:extLst>
                      <a:ext uri="{FF2B5EF4-FFF2-40B4-BE49-F238E27FC236}">
                        <a16:creationId xmlns:a16="http://schemas.microsoft.com/office/drawing/2014/main" id="{811B6C51-E693-FA86-C7F3-267D72A2FE94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8" name="フリーフォーム: 図形 74">
                    <a:extLst>
                      <a:ext uri="{FF2B5EF4-FFF2-40B4-BE49-F238E27FC236}">
                        <a16:creationId xmlns:a16="http://schemas.microsoft.com/office/drawing/2014/main" id="{B57FDFE8-90A7-AFC2-CADF-6E4C4D6CCF40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9" name="フリーフォーム: 図形 75">
                    <a:extLst>
                      <a:ext uri="{FF2B5EF4-FFF2-40B4-BE49-F238E27FC236}">
                        <a16:creationId xmlns:a16="http://schemas.microsoft.com/office/drawing/2014/main" id="{21C8B17B-8D14-1950-C542-EEABE5A8A858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0" name="フリーフォーム: 図形 76">
                    <a:extLst>
                      <a:ext uri="{FF2B5EF4-FFF2-40B4-BE49-F238E27FC236}">
                        <a16:creationId xmlns:a16="http://schemas.microsoft.com/office/drawing/2014/main" id="{552A3268-E638-745E-2C0F-EA6CD41D814A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1" name="フリーフォーム: 図形 77">
                    <a:extLst>
                      <a:ext uri="{FF2B5EF4-FFF2-40B4-BE49-F238E27FC236}">
                        <a16:creationId xmlns:a16="http://schemas.microsoft.com/office/drawing/2014/main" id="{10B34DB7-5FAF-8BF7-5125-F0E60E64F549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2" name="フリーフォーム: 図形 78">
                    <a:extLst>
                      <a:ext uri="{FF2B5EF4-FFF2-40B4-BE49-F238E27FC236}">
                        <a16:creationId xmlns:a16="http://schemas.microsoft.com/office/drawing/2014/main" id="{20357547-4D4F-A8D7-783A-9726E046F05E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3" name="フリーフォーム: 図形 79">
                    <a:extLst>
                      <a:ext uri="{FF2B5EF4-FFF2-40B4-BE49-F238E27FC236}">
                        <a16:creationId xmlns:a16="http://schemas.microsoft.com/office/drawing/2014/main" id="{C35FCE0B-CAF1-C538-C420-5E3F06F30C03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4" name="フリーフォーム: 図形 80">
                    <a:extLst>
                      <a:ext uri="{FF2B5EF4-FFF2-40B4-BE49-F238E27FC236}">
                        <a16:creationId xmlns:a16="http://schemas.microsoft.com/office/drawing/2014/main" id="{3DB6AB5B-D5C3-74D5-F5E9-283CE5D1C053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5" name="フリーフォーム: 図形 81">
                    <a:extLst>
                      <a:ext uri="{FF2B5EF4-FFF2-40B4-BE49-F238E27FC236}">
                        <a16:creationId xmlns:a16="http://schemas.microsoft.com/office/drawing/2014/main" id="{F12520D0-7007-355A-F1C9-12903B83D740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6" name="フリーフォーム: 図形 82">
                    <a:extLst>
                      <a:ext uri="{FF2B5EF4-FFF2-40B4-BE49-F238E27FC236}">
                        <a16:creationId xmlns:a16="http://schemas.microsoft.com/office/drawing/2014/main" id="{794C116D-492F-FFFD-03E3-CAB5F2CD9F77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7" name="フリーフォーム: 図形 83">
                    <a:extLst>
                      <a:ext uri="{FF2B5EF4-FFF2-40B4-BE49-F238E27FC236}">
                        <a16:creationId xmlns:a16="http://schemas.microsoft.com/office/drawing/2014/main" id="{6BB9FE3D-9169-8334-C936-D0B605E3E719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8" name="フリーフォーム: 図形 84">
                    <a:extLst>
                      <a:ext uri="{FF2B5EF4-FFF2-40B4-BE49-F238E27FC236}">
                        <a16:creationId xmlns:a16="http://schemas.microsoft.com/office/drawing/2014/main" id="{D9025D9F-2908-60AE-4B76-969A8D37FE5F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9" name="フリーフォーム: 図形 85">
                    <a:extLst>
                      <a:ext uri="{FF2B5EF4-FFF2-40B4-BE49-F238E27FC236}">
                        <a16:creationId xmlns:a16="http://schemas.microsoft.com/office/drawing/2014/main" id="{55B0B96F-766D-3338-B784-792FE6ECE7BD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0" name="フリーフォーム: 図形 86">
                    <a:extLst>
                      <a:ext uri="{FF2B5EF4-FFF2-40B4-BE49-F238E27FC236}">
                        <a16:creationId xmlns:a16="http://schemas.microsoft.com/office/drawing/2014/main" id="{D8A1882F-D523-8D7D-0FAD-665474A1D7CB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90" name="グループ化 189">
                  <a:extLst>
                    <a:ext uri="{FF2B5EF4-FFF2-40B4-BE49-F238E27FC236}">
                      <a16:creationId xmlns:a16="http://schemas.microsoft.com/office/drawing/2014/main" id="{27B9D76E-AE13-E105-5E1B-0F69FECC6FF2}"/>
                    </a:ext>
                  </a:extLst>
                </p:cNvPr>
                <p:cNvGrpSpPr/>
                <p:nvPr/>
              </p:nvGrpSpPr>
              <p:grpSpPr>
                <a:xfrm rot="2700000">
                  <a:off x="4800655" y="5031606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191" name="フリーフォーム: 図形 57">
                    <a:extLst>
                      <a:ext uri="{FF2B5EF4-FFF2-40B4-BE49-F238E27FC236}">
                        <a16:creationId xmlns:a16="http://schemas.microsoft.com/office/drawing/2014/main" id="{C8A66E8E-6B19-8711-8E03-1703D27973BE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" name="フリーフォーム: 図形 58">
                    <a:extLst>
                      <a:ext uri="{FF2B5EF4-FFF2-40B4-BE49-F238E27FC236}">
                        <a16:creationId xmlns:a16="http://schemas.microsoft.com/office/drawing/2014/main" id="{511CDFEA-051A-06FA-CDBE-FD08C31E83DE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" name="フリーフォーム: 図形 59">
                    <a:extLst>
                      <a:ext uri="{FF2B5EF4-FFF2-40B4-BE49-F238E27FC236}">
                        <a16:creationId xmlns:a16="http://schemas.microsoft.com/office/drawing/2014/main" id="{650A2D7A-5A2D-DD9B-60C0-F91A468DF2B0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" name="フリーフォーム: 図形 60">
                    <a:extLst>
                      <a:ext uri="{FF2B5EF4-FFF2-40B4-BE49-F238E27FC236}">
                        <a16:creationId xmlns:a16="http://schemas.microsoft.com/office/drawing/2014/main" id="{276BC09E-B53E-FCC9-CDDC-378C0B050C98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" name="フリーフォーム: 図形 61">
                    <a:extLst>
                      <a:ext uri="{FF2B5EF4-FFF2-40B4-BE49-F238E27FC236}">
                        <a16:creationId xmlns:a16="http://schemas.microsoft.com/office/drawing/2014/main" id="{A2B29059-1B7B-61BC-B8A2-B8FB0A68CAD3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" name="フリーフォーム: 図形 62">
                    <a:extLst>
                      <a:ext uri="{FF2B5EF4-FFF2-40B4-BE49-F238E27FC236}">
                        <a16:creationId xmlns:a16="http://schemas.microsoft.com/office/drawing/2014/main" id="{4733C275-DA36-9DBA-C053-59ED26A83F52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" name="フリーフォーム: 図形 63">
                    <a:extLst>
                      <a:ext uri="{FF2B5EF4-FFF2-40B4-BE49-F238E27FC236}">
                        <a16:creationId xmlns:a16="http://schemas.microsoft.com/office/drawing/2014/main" id="{050A5485-FCEB-54C7-A594-3BB0039F681B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" name="フリーフォーム: 図形 64">
                    <a:extLst>
                      <a:ext uri="{FF2B5EF4-FFF2-40B4-BE49-F238E27FC236}">
                        <a16:creationId xmlns:a16="http://schemas.microsoft.com/office/drawing/2014/main" id="{92E15D6B-39E0-F43E-BD4F-E5DFC1D69C4A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" name="フリーフォーム: 図形 65">
                    <a:extLst>
                      <a:ext uri="{FF2B5EF4-FFF2-40B4-BE49-F238E27FC236}">
                        <a16:creationId xmlns:a16="http://schemas.microsoft.com/office/drawing/2014/main" id="{9103CCFC-A2A0-4AFE-3952-F9EEDABEE686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0" name="フリーフォーム: 図形 66">
                    <a:extLst>
                      <a:ext uri="{FF2B5EF4-FFF2-40B4-BE49-F238E27FC236}">
                        <a16:creationId xmlns:a16="http://schemas.microsoft.com/office/drawing/2014/main" id="{CE8CD9F3-60F6-83A6-F411-F05B2613A38F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1" name="フリーフォーム: 図形 67">
                    <a:extLst>
                      <a:ext uri="{FF2B5EF4-FFF2-40B4-BE49-F238E27FC236}">
                        <a16:creationId xmlns:a16="http://schemas.microsoft.com/office/drawing/2014/main" id="{E542B9C8-5CDB-552B-14F6-31C4DD3A4CCF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2" name="フリーフォーム: 図形 68">
                    <a:extLst>
                      <a:ext uri="{FF2B5EF4-FFF2-40B4-BE49-F238E27FC236}">
                        <a16:creationId xmlns:a16="http://schemas.microsoft.com/office/drawing/2014/main" id="{B9C621FA-B858-62BD-06D5-5C7A9C2B3B7E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3" name="フリーフォーム: 図形 69">
                    <a:extLst>
                      <a:ext uri="{FF2B5EF4-FFF2-40B4-BE49-F238E27FC236}">
                        <a16:creationId xmlns:a16="http://schemas.microsoft.com/office/drawing/2014/main" id="{67F88430-F73E-73DF-028E-013EC3EBBBD7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4" name="フリーフォーム: 図形 70">
                    <a:extLst>
                      <a:ext uri="{FF2B5EF4-FFF2-40B4-BE49-F238E27FC236}">
                        <a16:creationId xmlns:a16="http://schemas.microsoft.com/office/drawing/2014/main" id="{5D47C1EE-78C7-310A-8276-60E849DC7BCC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5" name="フリーフォーム: 図形 71">
                    <a:extLst>
                      <a:ext uri="{FF2B5EF4-FFF2-40B4-BE49-F238E27FC236}">
                        <a16:creationId xmlns:a16="http://schemas.microsoft.com/office/drawing/2014/main" id="{772DDDB7-A5B8-AB2C-B427-9D78429D1BC4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B0E1AAE-F585-F641-A5C7-667C89556F12}"/>
                </a:ext>
              </a:extLst>
            </p:cNvPr>
            <p:cNvGrpSpPr/>
            <p:nvPr/>
          </p:nvGrpSpPr>
          <p:grpSpPr>
            <a:xfrm>
              <a:off x="2930829" y="1367722"/>
              <a:ext cx="6999962" cy="6869530"/>
              <a:chOff x="2930829" y="1367722"/>
              <a:chExt cx="6999962" cy="6869530"/>
            </a:xfrm>
            <a:solidFill>
              <a:srgbClr val="C00000"/>
            </a:solidFill>
          </p:grpSpPr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7080E493-9031-847C-9B52-BF217A28E5B9}"/>
                  </a:ext>
                </a:extLst>
              </p:cNvPr>
              <p:cNvGrpSpPr/>
              <p:nvPr/>
            </p:nvGrpSpPr>
            <p:grpSpPr>
              <a:xfrm rot="13500000">
                <a:off x="5492047" y="2247199"/>
                <a:ext cx="3900197" cy="2821509"/>
                <a:chOff x="4465168" y="4800600"/>
                <a:chExt cx="4082667" cy="2953512"/>
              </a:xfrm>
              <a:grpFill/>
            </p:grpSpPr>
            <p:grpSp>
              <p:nvGrpSpPr>
                <p:cNvPr id="155" name="グループ化 154">
                  <a:extLst>
                    <a:ext uri="{FF2B5EF4-FFF2-40B4-BE49-F238E27FC236}">
                      <a16:creationId xmlns:a16="http://schemas.microsoft.com/office/drawing/2014/main" id="{D9E673BC-4B57-5D9E-8570-DE0509851DA7}"/>
                    </a:ext>
                  </a:extLst>
                </p:cNvPr>
                <p:cNvGrpSpPr/>
                <p:nvPr/>
              </p:nvGrpSpPr>
              <p:grpSpPr>
                <a:xfrm>
                  <a:off x="6265298" y="4800600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172" name="フリーフォーム: 図形 108">
                    <a:extLst>
                      <a:ext uri="{FF2B5EF4-FFF2-40B4-BE49-F238E27FC236}">
                        <a16:creationId xmlns:a16="http://schemas.microsoft.com/office/drawing/2014/main" id="{0385CED7-53C8-42FD-9F62-5CB48836A37C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" name="フリーフォーム: 図形 109">
                    <a:extLst>
                      <a:ext uri="{FF2B5EF4-FFF2-40B4-BE49-F238E27FC236}">
                        <a16:creationId xmlns:a16="http://schemas.microsoft.com/office/drawing/2014/main" id="{5A7AC649-5E3A-D2E0-1A77-8D88A0F5B6CD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" name="フリーフォーム: 図形 110">
                    <a:extLst>
                      <a:ext uri="{FF2B5EF4-FFF2-40B4-BE49-F238E27FC236}">
                        <a16:creationId xmlns:a16="http://schemas.microsoft.com/office/drawing/2014/main" id="{C7E77B8D-1A4E-0E4D-370C-695F45425477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" name="フリーフォーム: 図形 111">
                    <a:extLst>
                      <a:ext uri="{FF2B5EF4-FFF2-40B4-BE49-F238E27FC236}">
                        <a16:creationId xmlns:a16="http://schemas.microsoft.com/office/drawing/2014/main" id="{53442D15-F7E1-4004-24C4-68AD8B6518FE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" name="フリーフォーム: 図形 112">
                    <a:extLst>
                      <a:ext uri="{FF2B5EF4-FFF2-40B4-BE49-F238E27FC236}">
                        <a16:creationId xmlns:a16="http://schemas.microsoft.com/office/drawing/2014/main" id="{BF27F4B3-3AD9-93FF-C80A-F094FC492702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" name="フリーフォーム: 図形 113">
                    <a:extLst>
                      <a:ext uri="{FF2B5EF4-FFF2-40B4-BE49-F238E27FC236}">
                        <a16:creationId xmlns:a16="http://schemas.microsoft.com/office/drawing/2014/main" id="{F13EC6DA-EBF5-A358-6602-7700218A2D87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" name="フリーフォーム: 図形 114">
                    <a:extLst>
                      <a:ext uri="{FF2B5EF4-FFF2-40B4-BE49-F238E27FC236}">
                        <a16:creationId xmlns:a16="http://schemas.microsoft.com/office/drawing/2014/main" id="{526D01E9-FF74-6488-D6C0-CCBEBB7F0D46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" name="フリーフォーム: 図形 115">
                    <a:extLst>
                      <a:ext uri="{FF2B5EF4-FFF2-40B4-BE49-F238E27FC236}">
                        <a16:creationId xmlns:a16="http://schemas.microsoft.com/office/drawing/2014/main" id="{014C7DB0-6E62-1DCA-427B-9A84E67D79C6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" name="フリーフォーム: 図形 116">
                    <a:extLst>
                      <a:ext uri="{FF2B5EF4-FFF2-40B4-BE49-F238E27FC236}">
                        <a16:creationId xmlns:a16="http://schemas.microsoft.com/office/drawing/2014/main" id="{2FE35840-300E-F5BE-F0E1-C2B1AD57955C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" name="フリーフォーム: 図形 117">
                    <a:extLst>
                      <a:ext uri="{FF2B5EF4-FFF2-40B4-BE49-F238E27FC236}">
                        <a16:creationId xmlns:a16="http://schemas.microsoft.com/office/drawing/2014/main" id="{A4E50D3C-D49D-654C-D10A-E9F3B9848D78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" name="フリーフォーム: 図形 118">
                    <a:extLst>
                      <a:ext uri="{FF2B5EF4-FFF2-40B4-BE49-F238E27FC236}">
                        <a16:creationId xmlns:a16="http://schemas.microsoft.com/office/drawing/2014/main" id="{F1B9A966-0871-A316-CD45-4292E8840CC5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3" name="フリーフォーム: 図形 119">
                    <a:extLst>
                      <a:ext uri="{FF2B5EF4-FFF2-40B4-BE49-F238E27FC236}">
                        <a16:creationId xmlns:a16="http://schemas.microsoft.com/office/drawing/2014/main" id="{D42213DC-4723-2744-1AE9-99CE010C3C0E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4" name="フリーフォーム: 図形 120">
                    <a:extLst>
                      <a:ext uri="{FF2B5EF4-FFF2-40B4-BE49-F238E27FC236}">
                        <a16:creationId xmlns:a16="http://schemas.microsoft.com/office/drawing/2014/main" id="{5F53CE68-496B-0B2A-4A28-EF01E6D1F484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5" name="フリーフォーム: 図形 121">
                    <a:extLst>
                      <a:ext uri="{FF2B5EF4-FFF2-40B4-BE49-F238E27FC236}">
                        <a16:creationId xmlns:a16="http://schemas.microsoft.com/office/drawing/2014/main" id="{D774AB26-8B26-E64D-FCBE-9E2675A2D5D9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" name="フリーフォーム: 図形 122">
                    <a:extLst>
                      <a:ext uri="{FF2B5EF4-FFF2-40B4-BE49-F238E27FC236}">
                        <a16:creationId xmlns:a16="http://schemas.microsoft.com/office/drawing/2014/main" id="{88692A62-323D-BECF-B981-C48E47705A3A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56" name="グループ化 155">
                  <a:extLst>
                    <a:ext uri="{FF2B5EF4-FFF2-40B4-BE49-F238E27FC236}">
                      <a16:creationId xmlns:a16="http://schemas.microsoft.com/office/drawing/2014/main" id="{F86DDEE3-DA26-2E9B-3929-06A2F9EA6965}"/>
                    </a:ext>
                  </a:extLst>
                </p:cNvPr>
                <p:cNvGrpSpPr/>
                <p:nvPr/>
              </p:nvGrpSpPr>
              <p:grpSpPr>
                <a:xfrm rot="2700000">
                  <a:off x="4800655" y="5031606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157" name="フリーフォーム: 図形 93">
                    <a:extLst>
                      <a:ext uri="{FF2B5EF4-FFF2-40B4-BE49-F238E27FC236}">
                        <a16:creationId xmlns:a16="http://schemas.microsoft.com/office/drawing/2014/main" id="{1B47E039-D006-2FB6-0A3F-F5B6BB11C08E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8" name="フリーフォーム: 図形 94">
                    <a:extLst>
                      <a:ext uri="{FF2B5EF4-FFF2-40B4-BE49-F238E27FC236}">
                        <a16:creationId xmlns:a16="http://schemas.microsoft.com/office/drawing/2014/main" id="{4B7919CB-AA53-F21F-5925-BC28758CDCA7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9" name="フリーフォーム: 図形 95">
                    <a:extLst>
                      <a:ext uri="{FF2B5EF4-FFF2-40B4-BE49-F238E27FC236}">
                        <a16:creationId xmlns:a16="http://schemas.microsoft.com/office/drawing/2014/main" id="{3F43BF51-3C47-B7CE-CD4B-C3935A2C9B98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0" name="フリーフォーム: 図形 96">
                    <a:extLst>
                      <a:ext uri="{FF2B5EF4-FFF2-40B4-BE49-F238E27FC236}">
                        <a16:creationId xmlns:a16="http://schemas.microsoft.com/office/drawing/2014/main" id="{1F396908-6752-986D-14FE-9AFC12381E72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1" name="フリーフォーム: 図形 97">
                    <a:extLst>
                      <a:ext uri="{FF2B5EF4-FFF2-40B4-BE49-F238E27FC236}">
                        <a16:creationId xmlns:a16="http://schemas.microsoft.com/office/drawing/2014/main" id="{02A89F72-195A-F9E5-9729-17673754A49D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2" name="フリーフォーム: 図形 98">
                    <a:extLst>
                      <a:ext uri="{FF2B5EF4-FFF2-40B4-BE49-F238E27FC236}">
                        <a16:creationId xmlns:a16="http://schemas.microsoft.com/office/drawing/2014/main" id="{A314D7EB-9137-BCA1-2D9C-B3FF13FAAB90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3" name="フリーフォーム: 図形 99">
                    <a:extLst>
                      <a:ext uri="{FF2B5EF4-FFF2-40B4-BE49-F238E27FC236}">
                        <a16:creationId xmlns:a16="http://schemas.microsoft.com/office/drawing/2014/main" id="{F2BB0A89-35B4-C943-5CB6-54B8BDB4E0DA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4" name="フリーフォーム: 図形 100">
                    <a:extLst>
                      <a:ext uri="{FF2B5EF4-FFF2-40B4-BE49-F238E27FC236}">
                        <a16:creationId xmlns:a16="http://schemas.microsoft.com/office/drawing/2014/main" id="{8A1A8A31-6517-990D-AE7F-716275DCDE31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5" name="フリーフォーム: 図形 101">
                    <a:extLst>
                      <a:ext uri="{FF2B5EF4-FFF2-40B4-BE49-F238E27FC236}">
                        <a16:creationId xmlns:a16="http://schemas.microsoft.com/office/drawing/2014/main" id="{26AF85B8-1D34-E1F4-EE03-6DE41E18D00A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6" name="フリーフォーム: 図形 102">
                    <a:extLst>
                      <a:ext uri="{FF2B5EF4-FFF2-40B4-BE49-F238E27FC236}">
                        <a16:creationId xmlns:a16="http://schemas.microsoft.com/office/drawing/2014/main" id="{7B9F064F-9835-C0DC-C602-4AD2D764C594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7" name="フリーフォーム: 図形 103">
                    <a:extLst>
                      <a:ext uri="{FF2B5EF4-FFF2-40B4-BE49-F238E27FC236}">
                        <a16:creationId xmlns:a16="http://schemas.microsoft.com/office/drawing/2014/main" id="{4421F179-C90E-F57E-56A4-EBAA935BBD66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8" name="フリーフォーム: 図形 104">
                    <a:extLst>
                      <a:ext uri="{FF2B5EF4-FFF2-40B4-BE49-F238E27FC236}">
                        <a16:creationId xmlns:a16="http://schemas.microsoft.com/office/drawing/2014/main" id="{90EDA6C4-1FB0-4C08-5C9D-B047A9E36F6C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9" name="フリーフォーム: 図形 105">
                    <a:extLst>
                      <a:ext uri="{FF2B5EF4-FFF2-40B4-BE49-F238E27FC236}">
                        <a16:creationId xmlns:a16="http://schemas.microsoft.com/office/drawing/2014/main" id="{409F2AC7-08FA-B0AA-E278-173AD1A29EA2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0" name="フリーフォーム: 図形 106">
                    <a:extLst>
                      <a:ext uri="{FF2B5EF4-FFF2-40B4-BE49-F238E27FC236}">
                        <a16:creationId xmlns:a16="http://schemas.microsoft.com/office/drawing/2014/main" id="{FDCC2C2C-4B4B-57B9-58DC-17C2FC42A4BC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1" name="フリーフォーム: 図形 107">
                    <a:extLst>
                      <a:ext uri="{FF2B5EF4-FFF2-40B4-BE49-F238E27FC236}">
                        <a16:creationId xmlns:a16="http://schemas.microsoft.com/office/drawing/2014/main" id="{575D15A2-355A-4347-7126-D0034DB9A5E0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8" name="フリーフォーム: 図形 158">
                <a:extLst>
                  <a:ext uri="{FF2B5EF4-FFF2-40B4-BE49-F238E27FC236}">
                    <a16:creationId xmlns:a16="http://schemas.microsoft.com/office/drawing/2014/main" id="{FC5AE2AD-67D9-CEEA-1B89-6B74B85E36F4}"/>
                  </a:ext>
                </a:extLst>
              </p:cNvPr>
              <p:cNvSpPr/>
              <p:nvPr/>
            </p:nvSpPr>
            <p:spPr>
              <a:xfrm>
                <a:off x="6359829" y="1371496"/>
                <a:ext cx="3570962" cy="6865756"/>
              </a:xfrm>
              <a:custGeom>
                <a:avLst/>
                <a:gdLst>
                  <a:gd name="connsiteX0" fmla="*/ 66371 w 3570962"/>
                  <a:gd name="connsiteY0" fmla="*/ 104 h 6865756"/>
                  <a:gd name="connsiteX1" fmla="*/ 1501471 w 3570962"/>
                  <a:gd name="connsiteY1" fmla="*/ 317604 h 6865756"/>
                  <a:gd name="connsiteX2" fmla="*/ 3114371 w 3570962"/>
                  <a:gd name="connsiteY2" fmla="*/ 1752704 h 6865756"/>
                  <a:gd name="connsiteX3" fmla="*/ 3508071 w 3570962"/>
                  <a:gd name="connsiteY3" fmla="*/ 3746604 h 6865756"/>
                  <a:gd name="connsiteX4" fmla="*/ 3063571 w 3570962"/>
                  <a:gd name="connsiteY4" fmla="*/ 5194404 h 6865756"/>
                  <a:gd name="connsiteX5" fmla="*/ 2339671 w 3570962"/>
                  <a:gd name="connsiteY5" fmla="*/ 6007204 h 6865756"/>
                  <a:gd name="connsiteX6" fmla="*/ 1425271 w 3570962"/>
                  <a:gd name="connsiteY6" fmla="*/ 6540604 h 6865756"/>
                  <a:gd name="connsiteX7" fmla="*/ 2871 w 3570962"/>
                  <a:gd name="connsiteY7" fmla="*/ 6845404 h 6865756"/>
                  <a:gd name="connsiteX8" fmla="*/ 1107771 w 3570962"/>
                  <a:gd name="connsiteY8" fmla="*/ 6718404 h 6865756"/>
                  <a:gd name="connsiteX9" fmla="*/ 2809571 w 3570962"/>
                  <a:gd name="connsiteY9" fmla="*/ 5765904 h 6865756"/>
                  <a:gd name="connsiteX10" fmla="*/ 3482671 w 3570962"/>
                  <a:gd name="connsiteY10" fmla="*/ 3975204 h 6865756"/>
                  <a:gd name="connsiteX11" fmla="*/ 3368371 w 3570962"/>
                  <a:gd name="connsiteY11" fmla="*/ 2159104 h 6865756"/>
                  <a:gd name="connsiteX12" fmla="*/ 1717371 w 3570962"/>
                  <a:gd name="connsiteY12" fmla="*/ 330304 h 6865756"/>
                  <a:gd name="connsiteX13" fmla="*/ 66371 w 3570962"/>
                  <a:gd name="connsiteY13" fmla="*/ 104 h 686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70962" h="6865756">
                    <a:moveTo>
                      <a:pt x="66371" y="104"/>
                    </a:moveTo>
                    <a:cubicBezTo>
                      <a:pt x="30388" y="-2013"/>
                      <a:pt x="993471" y="25504"/>
                      <a:pt x="1501471" y="317604"/>
                    </a:cubicBezTo>
                    <a:cubicBezTo>
                      <a:pt x="2009471" y="609704"/>
                      <a:pt x="2779938" y="1181204"/>
                      <a:pt x="3114371" y="1752704"/>
                    </a:cubicBezTo>
                    <a:cubicBezTo>
                      <a:pt x="3448804" y="2324204"/>
                      <a:pt x="3516538" y="3172987"/>
                      <a:pt x="3508071" y="3746604"/>
                    </a:cubicBezTo>
                    <a:cubicBezTo>
                      <a:pt x="3499604" y="4320221"/>
                      <a:pt x="3258304" y="4817637"/>
                      <a:pt x="3063571" y="5194404"/>
                    </a:cubicBezTo>
                    <a:cubicBezTo>
                      <a:pt x="2868838" y="5571171"/>
                      <a:pt x="2612721" y="5782837"/>
                      <a:pt x="2339671" y="6007204"/>
                    </a:cubicBezTo>
                    <a:cubicBezTo>
                      <a:pt x="2066621" y="6231571"/>
                      <a:pt x="1814738" y="6400904"/>
                      <a:pt x="1425271" y="6540604"/>
                    </a:cubicBezTo>
                    <a:cubicBezTo>
                      <a:pt x="1035804" y="6680304"/>
                      <a:pt x="55788" y="6815771"/>
                      <a:pt x="2871" y="6845404"/>
                    </a:cubicBezTo>
                    <a:cubicBezTo>
                      <a:pt x="-50046" y="6875037"/>
                      <a:pt x="639988" y="6898321"/>
                      <a:pt x="1107771" y="6718404"/>
                    </a:cubicBezTo>
                    <a:cubicBezTo>
                      <a:pt x="1575554" y="6538487"/>
                      <a:pt x="2413754" y="6223104"/>
                      <a:pt x="2809571" y="5765904"/>
                    </a:cubicBezTo>
                    <a:cubicBezTo>
                      <a:pt x="3205388" y="5308704"/>
                      <a:pt x="3389538" y="4576337"/>
                      <a:pt x="3482671" y="3975204"/>
                    </a:cubicBezTo>
                    <a:cubicBezTo>
                      <a:pt x="3575804" y="3374071"/>
                      <a:pt x="3662588" y="2766587"/>
                      <a:pt x="3368371" y="2159104"/>
                    </a:cubicBezTo>
                    <a:cubicBezTo>
                      <a:pt x="3074154" y="1551621"/>
                      <a:pt x="2265588" y="690137"/>
                      <a:pt x="1717371" y="330304"/>
                    </a:cubicBezTo>
                    <a:cubicBezTo>
                      <a:pt x="1169154" y="-29529"/>
                      <a:pt x="102354" y="2221"/>
                      <a:pt x="66371" y="10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: 図形 159">
                <a:extLst>
                  <a:ext uri="{FF2B5EF4-FFF2-40B4-BE49-F238E27FC236}">
                    <a16:creationId xmlns:a16="http://schemas.microsoft.com/office/drawing/2014/main" id="{D3799F09-6C1F-6AB6-AA47-E5BA81BC388C}"/>
                  </a:ext>
                </a:extLst>
              </p:cNvPr>
              <p:cNvSpPr/>
              <p:nvPr/>
            </p:nvSpPr>
            <p:spPr>
              <a:xfrm rot="10800000">
                <a:off x="2930829" y="1367722"/>
                <a:ext cx="3570962" cy="6865756"/>
              </a:xfrm>
              <a:custGeom>
                <a:avLst/>
                <a:gdLst>
                  <a:gd name="connsiteX0" fmla="*/ 66371 w 3570962"/>
                  <a:gd name="connsiteY0" fmla="*/ 104 h 6865756"/>
                  <a:gd name="connsiteX1" fmla="*/ 1501471 w 3570962"/>
                  <a:gd name="connsiteY1" fmla="*/ 317604 h 6865756"/>
                  <a:gd name="connsiteX2" fmla="*/ 3114371 w 3570962"/>
                  <a:gd name="connsiteY2" fmla="*/ 1752704 h 6865756"/>
                  <a:gd name="connsiteX3" fmla="*/ 3508071 w 3570962"/>
                  <a:gd name="connsiteY3" fmla="*/ 3746604 h 6865756"/>
                  <a:gd name="connsiteX4" fmla="*/ 3063571 w 3570962"/>
                  <a:gd name="connsiteY4" fmla="*/ 5194404 h 6865756"/>
                  <a:gd name="connsiteX5" fmla="*/ 2339671 w 3570962"/>
                  <a:gd name="connsiteY5" fmla="*/ 6007204 h 6865756"/>
                  <a:gd name="connsiteX6" fmla="*/ 1425271 w 3570962"/>
                  <a:gd name="connsiteY6" fmla="*/ 6540604 h 6865756"/>
                  <a:gd name="connsiteX7" fmla="*/ 2871 w 3570962"/>
                  <a:gd name="connsiteY7" fmla="*/ 6845404 h 6865756"/>
                  <a:gd name="connsiteX8" fmla="*/ 1107771 w 3570962"/>
                  <a:gd name="connsiteY8" fmla="*/ 6718404 h 6865756"/>
                  <a:gd name="connsiteX9" fmla="*/ 2809571 w 3570962"/>
                  <a:gd name="connsiteY9" fmla="*/ 5765904 h 6865756"/>
                  <a:gd name="connsiteX10" fmla="*/ 3482671 w 3570962"/>
                  <a:gd name="connsiteY10" fmla="*/ 3975204 h 6865756"/>
                  <a:gd name="connsiteX11" fmla="*/ 3368371 w 3570962"/>
                  <a:gd name="connsiteY11" fmla="*/ 2159104 h 6865756"/>
                  <a:gd name="connsiteX12" fmla="*/ 1717371 w 3570962"/>
                  <a:gd name="connsiteY12" fmla="*/ 330304 h 6865756"/>
                  <a:gd name="connsiteX13" fmla="*/ 66371 w 3570962"/>
                  <a:gd name="connsiteY13" fmla="*/ 104 h 686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70962" h="6865756">
                    <a:moveTo>
                      <a:pt x="66371" y="104"/>
                    </a:moveTo>
                    <a:cubicBezTo>
                      <a:pt x="30388" y="-2013"/>
                      <a:pt x="993471" y="25504"/>
                      <a:pt x="1501471" y="317604"/>
                    </a:cubicBezTo>
                    <a:cubicBezTo>
                      <a:pt x="2009471" y="609704"/>
                      <a:pt x="2779938" y="1181204"/>
                      <a:pt x="3114371" y="1752704"/>
                    </a:cubicBezTo>
                    <a:cubicBezTo>
                      <a:pt x="3448804" y="2324204"/>
                      <a:pt x="3516538" y="3172987"/>
                      <a:pt x="3508071" y="3746604"/>
                    </a:cubicBezTo>
                    <a:cubicBezTo>
                      <a:pt x="3499604" y="4320221"/>
                      <a:pt x="3258304" y="4817637"/>
                      <a:pt x="3063571" y="5194404"/>
                    </a:cubicBezTo>
                    <a:cubicBezTo>
                      <a:pt x="2868838" y="5571171"/>
                      <a:pt x="2612721" y="5782837"/>
                      <a:pt x="2339671" y="6007204"/>
                    </a:cubicBezTo>
                    <a:cubicBezTo>
                      <a:pt x="2066621" y="6231571"/>
                      <a:pt x="1814738" y="6400904"/>
                      <a:pt x="1425271" y="6540604"/>
                    </a:cubicBezTo>
                    <a:cubicBezTo>
                      <a:pt x="1035804" y="6680304"/>
                      <a:pt x="55788" y="6815771"/>
                      <a:pt x="2871" y="6845404"/>
                    </a:cubicBezTo>
                    <a:cubicBezTo>
                      <a:pt x="-50046" y="6875037"/>
                      <a:pt x="639988" y="6898321"/>
                      <a:pt x="1107771" y="6718404"/>
                    </a:cubicBezTo>
                    <a:cubicBezTo>
                      <a:pt x="1575554" y="6538487"/>
                      <a:pt x="2413754" y="6223104"/>
                      <a:pt x="2809571" y="5765904"/>
                    </a:cubicBezTo>
                    <a:cubicBezTo>
                      <a:pt x="3205388" y="5308704"/>
                      <a:pt x="3389538" y="4576337"/>
                      <a:pt x="3482671" y="3975204"/>
                    </a:cubicBezTo>
                    <a:cubicBezTo>
                      <a:pt x="3575804" y="3374071"/>
                      <a:pt x="3662588" y="2766587"/>
                      <a:pt x="3368371" y="2159104"/>
                    </a:cubicBezTo>
                    <a:cubicBezTo>
                      <a:pt x="3074154" y="1551621"/>
                      <a:pt x="2265588" y="690137"/>
                      <a:pt x="1717371" y="330304"/>
                    </a:cubicBezTo>
                    <a:cubicBezTo>
                      <a:pt x="1169154" y="-29529"/>
                      <a:pt x="102354" y="2221"/>
                      <a:pt x="66371" y="10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: 図形 160">
                <a:extLst>
                  <a:ext uri="{FF2B5EF4-FFF2-40B4-BE49-F238E27FC236}">
                    <a16:creationId xmlns:a16="http://schemas.microsoft.com/office/drawing/2014/main" id="{D17470B6-137B-B006-6E7D-5AC35B6D2F44}"/>
                  </a:ext>
                </a:extLst>
              </p:cNvPr>
              <p:cNvSpPr/>
              <p:nvPr/>
            </p:nvSpPr>
            <p:spPr>
              <a:xfrm>
                <a:off x="7118765" y="1600092"/>
                <a:ext cx="221926" cy="283798"/>
              </a:xfrm>
              <a:custGeom>
                <a:avLst/>
                <a:gdLst>
                  <a:gd name="connsiteX0" fmla="*/ 175268 w 221926"/>
                  <a:gd name="connsiteY0" fmla="*/ 108 h 283798"/>
                  <a:gd name="connsiteX1" fmla="*/ 221835 w 221926"/>
                  <a:gd name="connsiteY1" fmla="*/ 160975 h 283798"/>
                  <a:gd name="connsiteX2" fmla="*/ 162568 w 221926"/>
                  <a:gd name="connsiteY2" fmla="*/ 266808 h 283798"/>
                  <a:gd name="connsiteX3" fmla="*/ 56735 w 221926"/>
                  <a:gd name="connsiteY3" fmla="*/ 279508 h 283798"/>
                  <a:gd name="connsiteX4" fmla="*/ 1702 w 221926"/>
                  <a:gd name="connsiteY4" fmla="*/ 224475 h 283798"/>
                  <a:gd name="connsiteX5" fmla="*/ 18635 w 221926"/>
                  <a:gd name="connsiteY5" fmla="*/ 131341 h 283798"/>
                  <a:gd name="connsiteX6" fmla="*/ 65202 w 221926"/>
                  <a:gd name="connsiteY6" fmla="*/ 29741 h 283798"/>
                  <a:gd name="connsiteX7" fmla="*/ 60968 w 221926"/>
                  <a:gd name="connsiteY7" fmla="*/ 144041 h 283798"/>
                  <a:gd name="connsiteX8" fmla="*/ 103302 w 221926"/>
                  <a:gd name="connsiteY8" fmla="*/ 220241 h 283798"/>
                  <a:gd name="connsiteX9" fmla="*/ 141402 w 221926"/>
                  <a:gd name="connsiteY9" fmla="*/ 186375 h 283798"/>
                  <a:gd name="connsiteX10" fmla="*/ 175268 w 221926"/>
                  <a:gd name="connsiteY10" fmla="*/ 108 h 28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1926" h="283798">
                    <a:moveTo>
                      <a:pt x="175268" y="108"/>
                    </a:moveTo>
                    <a:cubicBezTo>
                      <a:pt x="188674" y="-4125"/>
                      <a:pt x="223952" y="116525"/>
                      <a:pt x="221835" y="160975"/>
                    </a:cubicBezTo>
                    <a:cubicBezTo>
                      <a:pt x="219718" y="205425"/>
                      <a:pt x="190085" y="247053"/>
                      <a:pt x="162568" y="266808"/>
                    </a:cubicBezTo>
                    <a:cubicBezTo>
                      <a:pt x="135051" y="286563"/>
                      <a:pt x="83546" y="286563"/>
                      <a:pt x="56735" y="279508"/>
                    </a:cubicBezTo>
                    <a:cubicBezTo>
                      <a:pt x="29924" y="272453"/>
                      <a:pt x="8052" y="249170"/>
                      <a:pt x="1702" y="224475"/>
                    </a:cubicBezTo>
                    <a:cubicBezTo>
                      <a:pt x="-4648" y="199780"/>
                      <a:pt x="8052" y="163797"/>
                      <a:pt x="18635" y="131341"/>
                    </a:cubicBezTo>
                    <a:cubicBezTo>
                      <a:pt x="29218" y="98885"/>
                      <a:pt x="58147" y="27624"/>
                      <a:pt x="65202" y="29741"/>
                    </a:cubicBezTo>
                    <a:cubicBezTo>
                      <a:pt x="72257" y="31858"/>
                      <a:pt x="54618" y="112291"/>
                      <a:pt x="60968" y="144041"/>
                    </a:cubicBezTo>
                    <a:cubicBezTo>
                      <a:pt x="67318" y="175791"/>
                      <a:pt x="89896" y="213185"/>
                      <a:pt x="103302" y="220241"/>
                    </a:cubicBezTo>
                    <a:cubicBezTo>
                      <a:pt x="116708" y="227297"/>
                      <a:pt x="130113" y="220947"/>
                      <a:pt x="141402" y="186375"/>
                    </a:cubicBezTo>
                    <a:cubicBezTo>
                      <a:pt x="152691" y="151803"/>
                      <a:pt x="161862" y="4341"/>
                      <a:pt x="175268" y="10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: 図形 161">
                <a:extLst>
                  <a:ext uri="{FF2B5EF4-FFF2-40B4-BE49-F238E27FC236}">
                    <a16:creationId xmlns:a16="http://schemas.microsoft.com/office/drawing/2014/main" id="{793697BF-830F-CE6B-00D5-71199D1A7AB3}"/>
                  </a:ext>
                </a:extLst>
              </p:cNvPr>
              <p:cNvSpPr/>
              <p:nvPr/>
            </p:nvSpPr>
            <p:spPr>
              <a:xfrm>
                <a:off x="7164866" y="1556637"/>
                <a:ext cx="159730" cy="124585"/>
              </a:xfrm>
              <a:custGeom>
                <a:avLst/>
                <a:gdLst>
                  <a:gd name="connsiteX0" fmla="*/ 158801 w 159730"/>
                  <a:gd name="connsiteY0" fmla="*/ 123996 h 124585"/>
                  <a:gd name="connsiteX1" fmla="*/ 116467 w 159730"/>
                  <a:gd name="connsiteY1" fmla="*/ 47796 h 124585"/>
                  <a:gd name="connsiteX2" fmla="*/ 31801 w 159730"/>
                  <a:gd name="connsiteY2" fmla="*/ 47796 h 124585"/>
                  <a:gd name="connsiteX3" fmla="*/ 6401 w 159730"/>
                  <a:gd name="connsiteY3" fmla="*/ 123996 h 124585"/>
                  <a:gd name="connsiteX4" fmla="*/ 6401 w 159730"/>
                  <a:gd name="connsiteY4" fmla="*/ 39330 h 124585"/>
                  <a:gd name="connsiteX5" fmla="*/ 78367 w 159730"/>
                  <a:gd name="connsiteY5" fmla="*/ 1230 h 124585"/>
                  <a:gd name="connsiteX6" fmla="*/ 158801 w 159730"/>
                  <a:gd name="connsiteY6" fmla="*/ 123996 h 12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730" h="124585">
                    <a:moveTo>
                      <a:pt x="158801" y="123996"/>
                    </a:moveTo>
                    <a:cubicBezTo>
                      <a:pt x="165151" y="131757"/>
                      <a:pt x="137634" y="60496"/>
                      <a:pt x="116467" y="47796"/>
                    </a:cubicBezTo>
                    <a:cubicBezTo>
                      <a:pt x="95300" y="35096"/>
                      <a:pt x="50145" y="35096"/>
                      <a:pt x="31801" y="47796"/>
                    </a:cubicBezTo>
                    <a:cubicBezTo>
                      <a:pt x="13457" y="60496"/>
                      <a:pt x="10634" y="125407"/>
                      <a:pt x="6401" y="123996"/>
                    </a:cubicBezTo>
                    <a:cubicBezTo>
                      <a:pt x="2168" y="122585"/>
                      <a:pt x="-5593" y="59791"/>
                      <a:pt x="6401" y="39330"/>
                    </a:cubicBezTo>
                    <a:cubicBezTo>
                      <a:pt x="18395" y="18869"/>
                      <a:pt x="52967" y="-5825"/>
                      <a:pt x="78367" y="1230"/>
                    </a:cubicBezTo>
                    <a:cubicBezTo>
                      <a:pt x="103767" y="8285"/>
                      <a:pt x="152451" y="116235"/>
                      <a:pt x="158801" y="12399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EB7E3F6E-7019-CE57-2C45-87C51C65C25C}"/>
                  </a:ext>
                </a:extLst>
              </p:cNvPr>
              <p:cNvGrpSpPr/>
              <p:nvPr/>
            </p:nvGrpSpPr>
            <p:grpSpPr>
              <a:xfrm rot="790789">
                <a:off x="7982774" y="1955788"/>
                <a:ext cx="247018" cy="311261"/>
                <a:chOff x="7356241" y="1638288"/>
                <a:chExt cx="247018" cy="311261"/>
              </a:xfrm>
              <a:grpFill/>
            </p:grpSpPr>
            <p:sp>
              <p:nvSpPr>
                <p:cNvPr id="153" name="フリーフォーム: 図形 162">
                  <a:extLst>
                    <a:ext uri="{FF2B5EF4-FFF2-40B4-BE49-F238E27FC236}">
                      <a16:creationId xmlns:a16="http://schemas.microsoft.com/office/drawing/2014/main" id="{F1139DA6-32B6-57B9-D281-2AC860172EDF}"/>
                    </a:ext>
                  </a:extLst>
                </p:cNvPr>
                <p:cNvSpPr/>
                <p:nvPr/>
              </p:nvSpPr>
              <p:spPr>
                <a:xfrm>
                  <a:off x="7356241" y="1644243"/>
                  <a:ext cx="104050" cy="299561"/>
                </a:xfrm>
                <a:custGeom>
                  <a:avLst/>
                  <a:gdLst>
                    <a:gd name="connsiteX0" fmla="*/ 98659 w 104050"/>
                    <a:gd name="connsiteY0" fmla="*/ 2524 h 299561"/>
                    <a:gd name="connsiteX1" fmla="*/ 1292 w 104050"/>
                    <a:gd name="connsiteY1" fmla="*/ 281924 h 299561"/>
                    <a:gd name="connsiteX2" fmla="*/ 43626 w 104050"/>
                    <a:gd name="connsiteY2" fmla="*/ 264990 h 299561"/>
                    <a:gd name="connsiteX3" fmla="*/ 56326 w 104050"/>
                    <a:gd name="connsiteY3" fmla="*/ 218424 h 299561"/>
                    <a:gd name="connsiteX4" fmla="*/ 85959 w 104050"/>
                    <a:gd name="connsiteY4" fmla="*/ 146457 h 299561"/>
                    <a:gd name="connsiteX5" fmla="*/ 98659 w 104050"/>
                    <a:gd name="connsiteY5" fmla="*/ 2524 h 299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050" h="299561">
                      <a:moveTo>
                        <a:pt x="98659" y="2524"/>
                      </a:moveTo>
                      <a:cubicBezTo>
                        <a:pt x="84548" y="25102"/>
                        <a:pt x="10464" y="238180"/>
                        <a:pt x="1292" y="281924"/>
                      </a:cubicBezTo>
                      <a:cubicBezTo>
                        <a:pt x="-7880" y="325668"/>
                        <a:pt x="34454" y="275573"/>
                        <a:pt x="43626" y="264990"/>
                      </a:cubicBezTo>
                      <a:cubicBezTo>
                        <a:pt x="52798" y="254407"/>
                        <a:pt x="49270" y="238180"/>
                        <a:pt x="56326" y="218424"/>
                      </a:cubicBezTo>
                      <a:cubicBezTo>
                        <a:pt x="63381" y="198669"/>
                        <a:pt x="76081" y="177502"/>
                        <a:pt x="85959" y="146457"/>
                      </a:cubicBezTo>
                      <a:cubicBezTo>
                        <a:pt x="95837" y="115413"/>
                        <a:pt x="112770" y="-20054"/>
                        <a:pt x="98659" y="252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フリーフォーム: 図形 163">
                  <a:extLst>
                    <a:ext uri="{FF2B5EF4-FFF2-40B4-BE49-F238E27FC236}">
                      <a16:creationId xmlns:a16="http://schemas.microsoft.com/office/drawing/2014/main" id="{F2A49E53-1821-B745-78ED-0A057A793A21}"/>
                    </a:ext>
                  </a:extLst>
                </p:cNvPr>
                <p:cNvSpPr/>
                <p:nvPr/>
              </p:nvSpPr>
              <p:spPr>
                <a:xfrm>
                  <a:off x="7445756" y="1638288"/>
                  <a:ext cx="157503" cy="311261"/>
                </a:xfrm>
                <a:custGeom>
                  <a:avLst/>
                  <a:gdLst>
                    <a:gd name="connsiteX0" fmla="*/ 17611 w 157503"/>
                    <a:gd name="connsiteY0" fmla="*/ 12 h 311261"/>
                    <a:gd name="connsiteX1" fmla="*/ 123444 w 157503"/>
                    <a:gd name="connsiteY1" fmla="*/ 55045 h 311261"/>
                    <a:gd name="connsiteX2" fmla="*/ 93811 w 157503"/>
                    <a:gd name="connsiteY2" fmla="*/ 152412 h 311261"/>
                    <a:gd name="connsiteX3" fmla="*/ 55711 w 157503"/>
                    <a:gd name="connsiteY3" fmla="*/ 169345 h 311261"/>
                    <a:gd name="connsiteX4" fmla="*/ 72644 w 157503"/>
                    <a:gd name="connsiteY4" fmla="*/ 304812 h 311261"/>
                    <a:gd name="connsiteX5" fmla="*/ 55711 w 157503"/>
                    <a:gd name="connsiteY5" fmla="*/ 279412 h 311261"/>
                    <a:gd name="connsiteX6" fmla="*/ 677 w 157503"/>
                    <a:gd name="connsiteY6" fmla="*/ 190512 h 311261"/>
                    <a:gd name="connsiteX7" fmla="*/ 98044 w 157503"/>
                    <a:gd name="connsiteY7" fmla="*/ 186279 h 311261"/>
                    <a:gd name="connsiteX8" fmla="*/ 144611 w 157503"/>
                    <a:gd name="connsiteY8" fmla="*/ 160879 h 311261"/>
                    <a:gd name="connsiteX9" fmla="*/ 148844 w 157503"/>
                    <a:gd name="connsiteY9" fmla="*/ 59279 h 311261"/>
                    <a:gd name="connsiteX10" fmla="*/ 17611 w 157503"/>
                    <a:gd name="connsiteY10" fmla="*/ 12 h 311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7503" h="311261">
                      <a:moveTo>
                        <a:pt x="17611" y="12"/>
                      </a:moveTo>
                      <a:cubicBezTo>
                        <a:pt x="13378" y="-694"/>
                        <a:pt x="110744" y="29645"/>
                        <a:pt x="123444" y="55045"/>
                      </a:cubicBezTo>
                      <a:cubicBezTo>
                        <a:pt x="136144" y="80445"/>
                        <a:pt x="105100" y="133362"/>
                        <a:pt x="93811" y="152412"/>
                      </a:cubicBezTo>
                      <a:cubicBezTo>
                        <a:pt x="82522" y="171462"/>
                        <a:pt x="59239" y="143945"/>
                        <a:pt x="55711" y="169345"/>
                      </a:cubicBezTo>
                      <a:cubicBezTo>
                        <a:pt x="52183" y="194745"/>
                        <a:pt x="72644" y="286468"/>
                        <a:pt x="72644" y="304812"/>
                      </a:cubicBezTo>
                      <a:cubicBezTo>
                        <a:pt x="72644" y="323156"/>
                        <a:pt x="67706" y="298462"/>
                        <a:pt x="55711" y="279412"/>
                      </a:cubicBezTo>
                      <a:cubicBezTo>
                        <a:pt x="43716" y="260362"/>
                        <a:pt x="-6378" y="206034"/>
                        <a:pt x="677" y="190512"/>
                      </a:cubicBezTo>
                      <a:cubicBezTo>
                        <a:pt x="7732" y="174990"/>
                        <a:pt x="74055" y="191218"/>
                        <a:pt x="98044" y="186279"/>
                      </a:cubicBezTo>
                      <a:cubicBezTo>
                        <a:pt x="122033" y="181340"/>
                        <a:pt x="136144" y="182046"/>
                        <a:pt x="144611" y="160879"/>
                      </a:cubicBezTo>
                      <a:cubicBezTo>
                        <a:pt x="153078" y="139712"/>
                        <a:pt x="166483" y="82562"/>
                        <a:pt x="148844" y="59279"/>
                      </a:cubicBezTo>
                      <a:cubicBezTo>
                        <a:pt x="131205" y="35996"/>
                        <a:pt x="21844" y="718"/>
                        <a:pt x="17611" y="12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3" name="フリーフォーム: 図形 164">
                <a:extLst>
                  <a:ext uri="{FF2B5EF4-FFF2-40B4-BE49-F238E27FC236}">
                    <a16:creationId xmlns:a16="http://schemas.microsoft.com/office/drawing/2014/main" id="{C568E552-673F-B392-1D91-9A9B2C2E3343}"/>
                  </a:ext>
                </a:extLst>
              </p:cNvPr>
              <p:cNvSpPr/>
              <p:nvPr/>
            </p:nvSpPr>
            <p:spPr>
              <a:xfrm>
                <a:off x="7557575" y="1748333"/>
                <a:ext cx="152504" cy="268123"/>
              </a:xfrm>
              <a:custGeom>
                <a:avLst/>
                <a:gdLst>
                  <a:gd name="connsiteX0" fmla="*/ 151325 w 152504"/>
                  <a:gd name="connsiteY0" fmla="*/ 34 h 268123"/>
                  <a:gd name="connsiteX1" fmla="*/ 75125 w 152504"/>
                  <a:gd name="connsiteY1" fmla="*/ 211700 h 268123"/>
                  <a:gd name="connsiteX2" fmla="*/ 11625 w 152504"/>
                  <a:gd name="connsiteY2" fmla="*/ 266734 h 268123"/>
                  <a:gd name="connsiteX3" fmla="*/ 11625 w 152504"/>
                  <a:gd name="connsiteY3" fmla="*/ 228634 h 268123"/>
                  <a:gd name="connsiteX4" fmla="*/ 151325 w 152504"/>
                  <a:gd name="connsiteY4" fmla="*/ 34 h 268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504" h="268123">
                    <a:moveTo>
                      <a:pt x="151325" y="34"/>
                    </a:moveTo>
                    <a:cubicBezTo>
                      <a:pt x="161908" y="-2788"/>
                      <a:pt x="98408" y="167250"/>
                      <a:pt x="75125" y="211700"/>
                    </a:cubicBezTo>
                    <a:cubicBezTo>
                      <a:pt x="51842" y="256150"/>
                      <a:pt x="22208" y="263912"/>
                      <a:pt x="11625" y="266734"/>
                    </a:cubicBezTo>
                    <a:cubicBezTo>
                      <a:pt x="1042" y="269556"/>
                      <a:pt x="-8130" y="272378"/>
                      <a:pt x="11625" y="228634"/>
                    </a:cubicBezTo>
                    <a:cubicBezTo>
                      <a:pt x="31380" y="184890"/>
                      <a:pt x="140742" y="2856"/>
                      <a:pt x="151325" y="3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: 図形 165">
                <a:extLst>
                  <a:ext uri="{FF2B5EF4-FFF2-40B4-BE49-F238E27FC236}">
                    <a16:creationId xmlns:a16="http://schemas.microsoft.com/office/drawing/2014/main" id="{9E81501A-27A9-9038-3704-4AD8E7D83D51}"/>
                  </a:ext>
                </a:extLst>
              </p:cNvPr>
              <p:cNvSpPr/>
              <p:nvPr/>
            </p:nvSpPr>
            <p:spPr>
              <a:xfrm>
                <a:off x="7619974" y="1719028"/>
                <a:ext cx="186335" cy="305069"/>
              </a:xfrm>
              <a:custGeom>
                <a:avLst/>
                <a:gdLst>
                  <a:gd name="connsiteX0" fmla="*/ 71993 w 186335"/>
                  <a:gd name="connsiteY0" fmla="*/ 3939 h 305069"/>
                  <a:gd name="connsiteX1" fmla="*/ 127026 w 186335"/>
                  <a:gd name="connsiteY1" fmla="*/ 25105 h 305069"/>
                  <a:gd name="connsiteX2" fmla="*/ 186293 w 186335"/>
                  <a:gd name="connsiteY2" fmla="*/ 109772 h 305069"/>
                  <a:gd name="connsiteX3" fmla="*/ 135493 w 186335"/>
                  <a:gd name="connsiteY3" fmla="*/ 245239 h 305069"/>
                  <a:gd name="connsiteX4" fmla="*/ 76226 w 186335"/>
                  <a:gd name="connsiteY4" fmla="*/ 304505 h 305069"/>
                  <a:gd name="connsiteX5" fmla="*/ 26 w 186335"/>
                  <a:gd name="connsiteY5" fmla="*/ 274872 h 305069"/>
                  <a:gd name="connsiteX6" fmla="*/ 84693 w 186335"/>
                  <a:gd name="connsiteY6" fmla="*/ 270639 h 305069"/>
                  <a:gd name="connsiteX7" fmla="*/ 131259 w 186335"/>
                  <a:gd name="connsiteY7" fmla="*/ 190205 h 305069"/>
                  <a:gd name="connsiteX8" fmla="*/ 148193 w 186335"/>
                  <a:gd name="connsiteY8" fmla="*/ 92839 h 305069"/>
                  <a:gd name="connsiteX9" fmla="*/ 71993 w 186335"/>
                  <a:gd name="connsiteY9" fmla="*/ 3939 h 305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335" h="305069">
                    <a:moveTo>
                      <a:pt x="71993" y="3939"/>
                    </a:moveTo>
                    <a:cubicBezTo>
                      <a:pt x="68465" y="-7350"/>
                      <a:pt x="107976" y="7466"/>
                      <a:pt x="127026" y="25105"/>
                    </a:cubicBezTo>
                    <a:cubicBezTo>
                      <a:pt x="146076" y="42744"/>
                      <a:pt x="184882" y="73083"/>
                      <a:pt x="186293" y="109772"/>
                    </a:cubicBezTo>
                    <a:cubicBezTo>
                      <a:pt x="187704" y="146461"/>
                      <a:pt x="153838" y="212783"/>
                      <a:pt x="135493" y="245239"/>
                    </a:cubicBezTo>
                    <a:cubicBezTo>
                      <a:pt x="117148" y="277695"/>
                      <a:pt x="98804" y="299566"/>
                      <a:pt x="76226" y="304505"/>
                    </a:cubicBezTo>
                    <a:cubicBezTo>
                      <a:pt x="53648" y="309444"/>
                      <a:pt x="-1385" y="280516"/>
                      <a:pt x="26" y="274872"/>
                    </a:cubicBezTo>
                    <a:cubicBezTo>
                      <a:pt x="1437" y="269228"/>
                      <a:pt x="62821" y="284750"/>
                      <a:pt x="84693" y="270639"/>
                    </a:cubicBezTo>
                    <a:cubicBezTo>
                      <a:pt x="106565" y="256528"/>
                      <a:pt x="120676" y="219838"/>
                      <a:pt x="131259" y="190205"/>
                    </a:cubicBezTo>
                    <a:cubicBezTo>
                      <a:pt x="141842" y="160572"/>
                      <a:pt x="153132" y="121061"/>
                      <a:pt x="148193" y="92839"/>
                    </a:cubicBezTo>
                    <a:cubicBezTo>
                      <a:pt x="143254" y="64617"/>
                      <a:pt x="75521" y="15228"/>
                      <a:pt x="71993" y="39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66">
                <a:extLst>
                  <a:ext uri="{FF2B5EF4-FFF2-40B4-BE49-F238E27FC236}">
                    <a16:creationId xmlns:a16="http://schemas.microsoft.com/office/drawing/2014/main" id="{A1253F75-1E3C-CBB9-9602-58C8A87BD572}"/>
                  </a:ext>
                </a:extLst>
              </p:cNvPr>
              <p:cNvSpPr/>
              <p:nvPr/>
            </p:nvSpPr>
            <p:spPr>
              <a:xfrm>
                <a:off x="7763710" y="1823536"/>
                <a:ext cx="285829" cy="319965"/>
              </a:xfrm>
              <a:custGeom>
                <a:avLst/>
                <a:gdLst>
                  <a:gd name="connsiteX0" fmla="*/ 156857 w 285829"/>
                  <a:gd name="connsiteY0" fmla="*/ 17964 h 319965"/>
                  <a:gd name="connsiteX1" fmla="*/ 223 w 285829"/>
                  <a:gd name="connsiteY1" fmla="*/ 242331 h 319965"/>
                  <a:gd name="connsiteX2" fmla="*/ 122990 w 285829"/>
                  <a:gd name="connsiteY2" fmla="*/ 310064 h 319965"/>
                  <a:gd name="connsiteX3" fmla="*/ 152623 w 285829"/>
                  <a:gd name="connsiteY3" fmla="*/ 314297 h 319965"/>
                  <a:gd name="connsiteX4" fmla="*/ 80657 w 285829"/>
                  <a:gd name="connsiteY4" fmla="*/ 259264 h 319965"/>
                  <a:gd name="connsiteX5" fmla="*/ 131457 w 285829"/>
                  <a:gd name="connsiteY5" fmla="*/ 178831 h 319965"/>
                  <a:gd name="connsiteX6" fmla="*/ 203423 w 285829"/>
                  <a:gd name="connsiteY6" fmla="*/ 195764 h 319965"/>
                  <a:gd name="connsiteX7" fmla="*/ 207657 w 285829"/>
                  <a:gd name="connsiteY7" fmla="*/ 136497 h 319965"/>
                  <a:gd name="connsiteX8" fmla="*/ 173790 w 285829"/>
                  <a:gd name="connsiteY8" fmla="*/ 98397 h 319965"/>
                  <a:gd name="connsiteX9" fmla="*/ 203423 w 285829"/>
                  <a:gd name="connsiteY9" fmla="*/ 60297 h 319965"/>
                  <a:gd name="connsiteX10" fmla="*/ 283857 w 285829"/>
                  <a:gd name="connsiteY10" fmla="*/ 68764 h 319965"/>
                  <a:gd name="connsiteX11" fmla="*/ 254223 w 285829"/>
                  <a:gd name="connsiteY11" fmla="*/ 22197 h 319965"/>
                  <a:gd name="connsiteX12" fmla="*/ 156857 w 285829"/>
                  <a:gd name="connsiteY12" fmla="*/ 17964 h 31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5829" h="319965">
                    <a:moveTo>
                      <a:pt x="156857" y="17964"/>
                    </a:moveTo>
                    <a:cubicBezTo>
                      <a:pt x="114524" y="54653"/>
                      <a:pt x="5867" y="193648"/>
                      <a:pt x="223" y="242331"/>
                    </a:cubicBezTo>
                    <a:cubicBezTo>
                      <a:pt x="-5421" y="291014"/>
                      <a:pt x="97590" y="298070"/>
                      <a:pt x="122990" y="310064"/>
                    </a:cubicBezTo>
                    <a:cubicBezTo>
                      <a:pt x="148390" y="322058"/>
                      <a:pt x="159679" y="322764"/>
                      <a:pt x="152623" y="314297"/>
                    </a:cubicBezTo>
                    <a:cubicBezTo>
                      <a:pt x="145567" y="305830"/>
                      <a:pt x="84185" y="281842"/>
                      <a:pt x="80657" y="259264"/>
                    </a:cubicBezTo>
                    <a:cubicBezTo>
                      <a:pt x="77129" y="236686"/>
                      <a:pt x="110996" y="189414"/>
                      <a:pt x="131457" y="178831"/>
                    </a:cubicBezTo>
                    <a:cubicBezTo>
                      <a:pt x="151918" y="168248"/>
                      <a:pt x="190723" y="202820"/>
                      <a:pt x="203423" y="195764"/>
                    </a:cubicBezTo>
                    <a:cubicBezTo>
                      <a:pt x="216123" y="188708"/>
                      <a:pt x="212596" y="152725"/>
                      <a:pt x="207657" y="136497"/>
                    </a:cubicBezTo>
                    <a:cubicBezTo>
                      <a:pt x="202718" y="120269"/>
                      <a:pt x="174496" y="111097"/>
                      <a:pt x="173790" y="98397"/>
                    </a:cubicBezTo>
                    <a:cubicBezTo>
                      <a:pt x="173084" y="85697"/>
                      <a:pt x="185079" y="65236"/>
                      <a:pt x="203423" y="60297"/>
                    </a:cubicBezTo>
                    <a:cubicBezTo>
                      <a:pt x="221767" y="55358"/>
                      <a:pt x="275390" y="75114"/>
                      <a:pt x="283857" y="68764"/>
                    </a:cubicBezTo>
                    <a:cubicBezTo>
                      <a:pt x="292324" y="62414"/>
                      <a:pt x="271862" y="34192"/>
                      <a:pt x="254223" y="22197"/>
                    </a:cubicBezTo>
                    <a:cubicBezTo>
                      <a:pt x="236584" y="10202"/>
                      <a:pt x="199190" y="-18725"/>
                      <a:pt x="156857" y="1796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22621438-7A4F-675B-4551-350A4D5D58A8}"/>
                  </a:ext>
                </a:extLst>
              </p:cNvPr>
              <p:cNvGrpSpPr/>
              <p:nvPr/>
            </p:nvGrpSpPr>
            <p:grpSpPr>
              <a:xfrm>
                <a:off x="7356240" y="1646756"/>
                <a:ext cx="247018" cy="311261"/>
                <a:chOff x="7356241" y="1638288"/>
                <a:chExt cx="247018" cy="311261"/>
              </a:xfrm>
              <a:grpFill/>
            </p:grpSpPr>
            <p:sp>
              <p:nvSpPr>
                <p:cNvPr id="151" name="フリーフォーム: 図形 169">
                  <a:extLst>
                    <a:ext uri="{FF2B5EF4-FFF2-40B4-BE49-F238E27FC236}">
                      <a16:creationId xmlns:a16="http://schemas.microsoft.com/office/drawing/2014/main" id="{24757511-82AA-B4D8-CFDB-6078BFF0DD69}"/>
                    </a:ext>
                  </a:extLst>
                </p:cNvPr>
                <p:cNvSpPr/>
                <p:nvPr/>
              </p:nvSpPr>
              <p:spPr>
                <a:xfrm>
                  <a:off x="7356241" y="1644243"/>
                  <a:ext cx="104050" cy="299561"/>
                </a:xfrm>
                <a:custGeom>
                  <a:avLst/>
                  <a:gdLst>
                    <a:gd name="connsiteX0" fmla="*/ 98659 w 104050"/>
                    <a:gd name="connsiteY0" fmla="*/ 2524 h 299561"/>
                    <a:gd name="connsiteX1" fmla="*/ 1292 w 104050"/>
                    <a:gd name="connsiteY1" fmla="*/ 281924 h 299561"/>
                    <a:gd name="connsiteX2" fmla="*/ 43626 w 104050"/>
                    <a:gd name="connsiteY2" fmla="*/ 264990 h 299561"/>
                    <a:gd name="connsiteX3" fmla="*/ 56326 w 104050"/>
                    <a:gd name="connsiteY3" fmla="*/ 218424 h 299561"/>
                    <a:gd name="connsiteX4" fmla="*/ 85959 w 104050"/>
                    <a:gd name="connsiteY4" fmla="*/ 146457 h 299561"/>
                    <a:gd name="connsiteX5" fmla="*/ 98659 w 104050"/>
                    <a:gd name="connsiteY5" fmla="*/ 2524 h 299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050" h="299561">
                      <a:moveTo>
                        <a:pt x="98659" y="2524"/>
                      </a:moveTo>
                      <a:cubicBezTo>
                        <a:pt x="84548" y="25102"/>
                        <a:pt x="10464" y="238180"/>
                        <a:pt x="1292" y="281924"/>
                      </a:cubicBezTo>
                      <a:cubicBezTo>
                        <a:pt x="-7880" y="325668"/>
                        <a:pt x="34454" y="275573"/>
                        <a:pt x="43626" y="264990"/>
                      </a:cubicBezTo>
                      <a:cubicBezTo>
                        <a:pt x="52798" y="254407"/>
                        <a:pt x="49270" y="238180"/>
                        <a:pt x="56326" y="218424"/>
                      </a:cubicBezTo>
                      <a:cubicBezTo>
                        <a:pt x="63381" y="198669"/>
                        <a:pt x="76081" y="177502"/>
                        <a:pt x="85959" y="146457"/>
                      </a:cubicBezTo>
                      <a:cubicBezTo>
                        <a:pt x="95837" y="115413"/>
                        <a:pt x="112770" y="-20054"/>
                        <a:pt x="98659" y="252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" name="フリーフォーム: 図形 170">
                  <a:extLst>
                    <a:ext uri="{FF2B5EF4-FFF2-40B4-BE49-F238E27FC236}">
                      <a16:creationId xmlns:a16="http://schemas.microsoft.com/office/drawing/2014/main" id="{FF3B876B-FB63-3F99-B34A-F630093F2BDE}"/>
                    </a:ext>
                  </a:extLst>
                </p:cNvPr>
                <p:cNvSpPr/>
                <p:nvPr/>
              </p:nvSpPr>
              <p:spPr>
                <a:xfrm>
                  <a:off x="7445756" y="1638288"/>
                  <a:ext cx="157503" cy="311261"/>
                </a:xfrm>
                <a:custGeom>
                  <a:avLst/>
                  <a:gdLst>
                    <a:gd name="connsiteX0" fmla="*/ 17611 w 157503"/>
                    <a:gd name="connsiteY0" fmla="*/ 12 h 311261"/>
                    <a:gd name="connsiteX1" fmla="*/ 123444 w 157503"/>
                    <a:gd name="connsiteY1" fmla="*/ 55045 h 311261"/>
                    <a:gd name="connsiteX2" fmla="*/ 93811 w 157503"/>
                    <a:gd name="connsiteY2" fmla="*/ 152412 h 311261"/>
                    <a:gd name="connsiteX3" fmla="*/ 55711 w 157503"/>
                    <a:gd name="connsiteY3" fmla="*/ 169345 h 311261"/>
                    <a:gd name="connsiteX4" fmla="*/ 72644 w 157503"/>
                    <a:gd name="connsiteY4" fmla="*/ 304812 h 311261"/>
                    <a:gd name="connsiteX5" fmla="*/ 55711 w 157503"/>
                    <a:gd name="connsiteY5" fmla="*/ 279412 h 311261"/>
                    <a:gd name="connsiteX6" fmla="*/ 677 w 157503"/>
                    <a:gd name="connsiteY6" fmla="*/ 190512 h 311261"/>
                    <a:gd name="connsiteX7" fmla="*/ 98044 w 157503"/>
                    <a:gd name="connsiteY7" fmla="*/ 186279 h 311261"/>
                    <a:gd name="connsiteX8" fmla="*/ 144611 w 157503"/>
                    <a:gd name="connsiteY8" fmla="*/ 160879 h 311261"/>
                    <a:gd name="connsiteX9" fmla="*/ 148844 w 157503"/>
                    <a:gd name="connsiteY9" fmla="*/ 59279 h 311261"/>
                    <a:gd name="connsiteX10" fmla="*/ 17611 w 157503"/>
                    <a:gd name="connsiteY10" fmla="*/ 12 h 311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7503" h="311261">
                      <a:moveTo>
                        <a:pt x="17611" y="12"/>
                      </a:moveTo>
                      <a:cubicBezTo>
                        <a:pt x="13378" y="-694"/>
                        <a:pt x="110744" y="29645"/>
                        <a:pt x="123444" y="55045"/>
                      </a:cubicBezTo>
                      <a:cubicBezTo>
                        <a:pt x="136144" y="80445"/>
                        <a:pt x="105100" y="133362"/>
                        <a:pt x="93811" y="152412"/>
                      </a:cubicBezTo>
                      <a:cubicBezTo>
                        <a:pt x="82522" y="171462"/>
                        <a:pt x="59239" y="143945"/>
                        <a:pt x="55711" y="169345"/>
                      </a:cubicBezTo>
                      <a:cubicBezTo>
                        <a:pt x="52183" y="194745"/>
                        <a:pt x="72644" y="286468"/>
                        <a:pt x="72644" y="304812"/>
                      </a:cubicBezTo>
                      <a:cubicBezTo>
                        <a:pt x="72644" y="323156"/>
                        <a:pt x="67706" y="298462"/>
                        <a:pt x="55711" y="279412"/>
                      </a:cubicBezTo>
                      <a:cubicBezTo>
                        <a:pt x="43716" y="260362"/>
                        <a:pt x="-6378" y="206034"/>
                        <a:pt x="677" y="190512"/>
                      </a:cubicBezTo>
                      <a:cubicBezTo>
                        <a:pt x="7732" y="174990"/>
                        <a:pt x="74055" y="191218"/>
                        <a:pt x="98044" y="186279"/>
                      </a:cubicBezTo>
                      <a:cubicBezTo>
                        <a:pt x="122033" y="181340"/>
                        <a:pt x="136144" y="182046"/>
                        <a:pt x="144611" y="160879"/>
                      </a:cubicBezTo>
                      <a:cubicBezTo>
                        <a:pt x="153078" y="139712"/>
                        <a:pt x="166483" y="82562"/>
                        <a:pt x="148844" y="59279"/>
                      </a:cubicBezTo>
                      <a:cubicBezTo>
                        <a:pt x="131205" y="35996"/>
                        <a:pt x="21844" y="718"/>
                        <a:pt x="17611" y="12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7" name="フリーフォーム: 図形 171">
                <a:extLst>
                  <a:ext uri="{FF2B5EF4-FFF2-40B4-BE49-F238E27FC236}">
                    <a16:creationId xmlns:a16="http://schemas.microsoft.com/office/drawing/2014/main" id="{7A2FE12E-C8F6-7AA7-159A-5A0F50F6E243}"/>
                  </a:ext>
                </a:extLst>
              </p:cNvPr>
              <p:cNvSpPr/>
              <p:nvPr/>
            </p:nvSpPr>
            <p:spPr>
              <a:xfrm>
                <a:off x="9047016" y="2813654"/>
                <a:ext cx="119712" cy="120363"/>
              </a:xfrm>
              <a:custGeom>
                <a:avLst/>
                <a:gdLst>
                  <a:gd name="connsiteX0" fmla="*/ 147 w 119712"/>
                  <a:gd name="connsiteY0" fmla="*/ 984 h 120363"/>
                  <a:gd name="connsiteX1" fmla="*/ 82697 w 119712"/>
                  <a:gd name="connsiteY1" fmla="*/ 110521 h 120363"/>
                  <a:gd name="connsiteX2" fmla="*/ 116034 w 119712"/>
                  <a:gd name="connsiteY2" fmla="*/ 113696 h 120363"/>
                  <a:gd name="connsiteX3" fmla="*/ 117622 w 119712"/>
                  <a:gd name="connsiteY3" fmla="*/ 97821 h 120363"/>
                  <a:gd name="connsiteX4" fmla="*/ 104922 w 119712"/>
                  <a:gd name="connsiteY4" fmla="*/ 59721 h 120363"/>
                  <a:gd name="connsiteX5" fmla="*/ 147 w 119712"/>
                  <a:gd name="connsiteY5" fmla="*/ 984 h 12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712" h="120363">
                    <a:moveTo>
                      <a:pt x="147" y="984"/>
                    </a:moveTo>
                    <a:cubicBezTo>
                      <a:pt x="-3557" y="9451"/>
                      <a:pt x="63382" y="91736"/>
                      <a:pt x="82697" y="110521"/>
                    </a:cubicBezTo>
                    <a:cubicBezTo>
                      <a:pt x="102012" y="129306"/>
                      <a:pt x="110213" y="115813"/>
                      <a:pt x="116034" y="113696"/>
                    </a:cubicBezTo>
                    <a:cubicBezTo>
                      <a:pt x="121855" y="111579"/>
                      <a:pt x="119474" y="106817"/>
                      <a:pt x="117622" y="97821"/>
                    </a:cubicBezTo>
                    <a:cubicBezTo>
                      <a:pt x="115770" y="88825"/>
                      <a:pt x="119474" y="78506"/>
                      <a:pt x="104922" y="59721"/>
                    </a:cubicBezTo>
                    <a:cubicBezTo>
                      <a:pt x="90370" y="40936"/>
                      <a:pt x="3851" y="-7483"/>
                      <a:pt x="147" y="98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2">
                <a:extLst>
                  <a:ext uri="{FF2B5EF4-FFF2-40B4-BE49-F238E27FC236}">
                    <a16:creationId xmlns:a16="http://schemas.microsoft.com/office/drawing/2014/main" id="{280D9218-08E0-0C93-6600-8CDCD024A26E}"/>
                  </a:ext>
                </a:extLst>
              </p:cNvPr>
              <p:cNvSpPr/>
              <p:nvPr/>
            </p:nvSpPr>
            <p:spPr>
              <a:xfrm>
                <a:off x="8859979" y="2888551"/>
                <a:ext cx="261910" cy="154221"/>
              </a:xfrm>
              <a:custGeom>
                <a:avLst/>
                <a:gdLst>
                  <a:gd name="connsiteX0" fmla="*/ 261796 w 261910"/>
                  <a:gd name="connsiteY0" fmla="*/ 699 h 154221"/>
                  <a:gd name="connsiteX1" fmla="*/ 130034 w 261910"/>
                  <a:gd name="connsiteY1" fmla="*/ 92774 h 154221"/>
                  <a:gd name="connsiteX2" fmla="*/ 49071 w 261910"/>
                  <a:gd name="connsiteY2" fmla="*/ 149924 h 154221"/>
                  <a:gd name="connsiteX3" fmla="*/ 10971 w 261910"/>
                  <a:gd name="connsiteY3" fmla="*/ 146749 h 154221"/>
                  <a:gd name="connsiteX4" fmla="*/ 7796 w 261910"/>
                  <a:gd name="connsiteY4" fmla="*/ 119762 h 154221"/>
                  <a:gd name="connsiteX5" fmla="*/ 106221 w 261910"/>
                  <a:gd name="connsiteY5" fmla="*/ 54674 h 154221"/>
                  <a:gd name="connsiteX6" fmla="*/ 261796 w 261910"/>
                  <a:gd name="connsiteY6" fmla="*/ 699 h 15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910" h="154221">
                    <a:moveTo>
                      <a:pt x="261796" y="699"/>
                    </a:moveTo>
                    <a:cubicBezTo>
                      <a:pt x="265765" y="7049"/>
                      <a:pt x="165488" y="67903"/>
                      <a:pt x="130034" y="92774"/>
                    </a:cubicBezTo>
                    <a:cubicBezTo>
                      <a:pt x="94580" y="117645"/>
                      <a:pt x="68915" y="140928"/>
                      <a:pt x="49071" y="149924"/>
                    </a:cubicBezTo>
                    <a:cubicBezTo>
                      <a:pt x="29227" y="158920"/>
                      <a:pt x="17850" y="151776"/>
                      <a:pt x="10971" y="146749"/>
                    </a:cubicBezTo>
                    <a:cubicBezTo>
                      <a:pt x="4092" y="141722"/>
                      <a:pt x="-8079" y="135108"/>
                      <a:pt x="7796" y="119762"/>
                    </a:cubicBezTo>
                    <a:cubicBezTo>
                      <a:pt x="23671" y="104416"/>
                      <a:pt x="71031" y="76634"/>
                      <a:pt x="106221" y="54674"/>
                    </a:cubicBezTo>
                    <a:cubicBezTo>
                      <a:pt x="141411" y="32714"/>
                      <a:pt x="257827" y="-5651"/>
                      <a:pt x="261796" y="69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73">
                <a:extLst>
                  <a:ext uri="{FF2B5EF4-FFF2-40B4-BE49-F238E27FC236}">
                    <a16:creationId xmlns:a16="http://schemas.microsoft.com/office/drawing/2014/main" id="{33F40490-1A14-6FA6-15FE-B7E9DB751446}"/>
                  </a:ext>
                </a:extLst>
              </p:cNvPr>
              <p:cNvSpPr/>
              <p:nvPr/>
            </p:nvSpPr>
            <p:spPr>
              <a:xfrm>
                <a:off x="8976926" y="3027084"/>
                <a:ext cx="302184" cy="201228"/>
              </a:xfrm>
              <a:custGeom>
                <a:avLst/>
                <a:gdLst>
                  <a:gd name="connsiteX0" fmla="*/ 216287 w 302184"/>
                  <a:gd name="connsiteY0" fmla="*/ 279 h 201228"/>
                  <a:gd name="connsiteX1" fmla="*/ 236924 w 302184"/>
                  <a:gd name="connsiteY1" fmla="*/ 51079 h 201228"/>
                  <a:gd name="connsiteX2" fmla="*/ 184537 w 302184"/>
                  <a:gd name="connsiteY2" fmla="*/ 82829 h 201228"/>
                  <a:gd name="connsiteX3" fmla="*/ 63887 w 302184"/>
                  <a:gd name="connsiteY3" fmla="*/ 143154 h 201228"/>
                  <a:gd name="connsiteX4" fmla="*/ 43249 w 302184"/>
                  <a:gd name="connsiteY4" fmla="*/ 109816 h 201228"/>
                  <a:gd name="connsiteX5" fmla="*/ 387 w 302184"/>
                  <a:gd name="connsiteY5" fmla="*/ 122516 h 201228"/>
                  <a:gd name="connsiteX6" fmla="*/ 28962 w 302184"/>
                  <a:gd name="connsiteY6" fmla="*/ 186016 h 201228"/>
                  <a:gd name="connsiteX7" fmla="*/ 135324 w 302184"/>
                  <a:gd name="connsiteY7" fmla="*/ 192366 h 201228"/>
                  <a:gd name="connsiteX8" fmla="*/ 287724 w 302184"/>
                  <a:gd name="connsiteY8" fmla="*/ 79654 h 201228"/>
                  <a:gd name="connsiteX9" fmla="*/ 292487 w 302184"/>
                  <a:gd name="connsiteY9" fmla="*/ 33616 h 201228"/>
                  <a:gd name="connsiteX10" fmla="*/ 216287 w 302184"/>
                  <a:gd name="connsiteY10" fmla="*/ 279 h 201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2184" h="201228">
                    <a:moveTo>
                      <a:pt x="216287" y="279"/>
                    </a:moveTo>
                    <a:cubicBezTo>
                      <a:pt x="207027" y="3189"/>
                      <a:pt x="242216" y="37321"/>
                      <a:pt x="236924" y="51079"/>
                    </a:cubicBezTo>
                    <a:cubicBezTo>
                      <a:pt x="231632" y="64837"/>
                      <a:pt x="213376" y="67483"/>
                      <a:pt x="184537" y="82829"/>
                    </a:cubicBezTo>
                    <a:cubicBezTo>
                      <a:pt x="155698" y="98175"/>
                      <a:pt x="87435" y="138656"/>
                      <a:pt x="63887" y="143154"/>
                    </a:cubicBezTo>
                    <a:cubicBezTo>
                      <a:pt x="40339" y="147652"/>
                      <a:pt x="53832" y="113256"/>
                      <a:pt x="43249" y="109816"/>
                    </a:cubicBezTo>
                    <a:cubicBezTo>
                      <a:pt x="32666" y="106376"/>
                      <a:pt x="2768" y="109816"/>
                      <a:pt x="387" y="122516"/>
                    </a:cubicBezTo>
                    <a:cubicBezTo>
                      <a:pt x="-1994" y="135216"/>
                      <a:pt x="6473" y="174374"/>
                      <a:pt x="28962" y="186016"/>
                    </a:cubicBezTo>
                    <a:cubicBezTo>
                      <a:pt x="51451" y="197658"/>
                      <a:pt x="92197" y="210093"/>
                      <a:pt x="135324" y="192366"/>
                    </a:cubicBezTo>
                    <a:cubicBezTo>
                      <a:pt x="178451" y="174639"/>
                      <a:pt x="261530" y="106112"/>
                      <a:pt x="287724" y="79654"/>
                    </a:cubicBezTo>
                    <a:cubicBezTo>
                      <a:pt x="313918" y="53196"/>
                      <a:pt x="297514" y="49491"/>
                      <a:pt x="292487" y="33616"/>
                    </a:cubicBezTo>
                    <a:cubicBezTo>
                      <a:pt x="287460" y="17741"/>
                      <a:pt x="225547" y="-2631"/>
                      <a:pt x="216287" y="27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74">
                <a:extLst>
                  <a:ext uri="{FF2B5EF4-FFF2-40B4-BE49-F238E27FC236}">
                    <a16:creationId xmlns:a16="http://schemas.microsoft.com/office/drawing/2014/main" id="{F404CCC4-3947-0576-5A8E-CFDD602E03F7}"/>
                  </a:ext>
                </a:extLst>
              </p:cNvPr>
              <p:cNvSpPr/>
              <p:nvPr/>
            </p:nvSpPr>
            <p:spPr>
              <a:xfrm>
                <a:off x="8970268" y="2986046"/>
                <a:ext cx="295432" cy="190616"/>
              </a:xfrm>
              <a:custGeom>
                <a:avLst/>
                <a:gdLst>
                  <a:gd name="connsiteX0" fmla="*/ 294382 w 295432"/>
                  <a:gd name="connsiteY0" fmla="*/ 71479 h 190616"/>
                  <a:gd name="connsiteX1" fmla="*/ 248345 w 295432"/>
                  <a:gd name="connsiteY1" fmla="*/ 42 h 190616"/>
                  <a:gd name="connsiteX2" fmla="*/ 95945 w 295432"/>
                  <a:gd name="connsiteY2" fmla="*/ 61954 h 190616"/>
                  <a:gd name="connsiteX3" fmla="*/ 10220 w 295432"/>
                  <a:gd name="connsiteY3" fmla="*/ 120692 h 190616"/>
                  <a:gd name="connsiteX4" fmla="*/ 5457 w 295432"/>
                  <a:gd name="connsiteY4" fmla="*/ 163554 h 190616"/>
                  <a:gd name="connsiteX5" fmla="*/ 45145 w 295432"/>
                  <a:gd name="connsiteY5" fmla="*/ 190542 h 190616"/>
                  <a:gd name="connsiteX6" fmla="*/ 54670 w 295432"/>
                  <a:gd name="connsiteY6" fmla="*/ 155617 h 190616"/>
                  <a:gd name="connsiteX7" fmla="*/ 102295 w 295432"/>
                  <a:gd name="connsiteY7" fmla="*/ 112754 h 190616"/>
                  <a:gd name="connsiteX8" fmla="*/ 213420 w 295432"/>
                  <a:gd name="connsiteY8" fmla="*/ 57192 h 190616"/>
                  <a:gd name="connsiteX9" fmla="*/ 294382 w 295432"/>
                  <a:gd name="connsiteY9" fmla="*/ 71479 h 190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432" h="190616">
                    <a:moveTo>
                      <a:pt x="294382" y="71479"/>
                    </a:moveTo>
                    <a:cubicBezTo>
                      <a:pt x="300203" y="61954"/>
                      <a:pt x="281418" y="1629"/>
                      <a:pt x="248345" y="42"/>
                    </a:cubicBezTo>
                    <a:cubicBezTo>
                      <a:pt x="215272" y="-1545"/>
                      <a:pt x="135633" y="41846"/>
                      <a:pt x="95945" y="61954"/>
                    </a:cubicBezTo>
                    <a:cubicBezTo>
                      <a:pt x="56257" y="82062"/>
                      <a:pt x="25301" y="103759"/>
                      <a:pt x="10220" y="120692"/>
                    </a:cubicBezTo>
                    <a:cubicBezTo>
                      <a:pt x="-4861" y="137625"/>
                      <a:pt x="-364" y="151912"/>
                      <a:pt x="5457" y="163554"/>
                    </a:cubicBezTo>
                    <a:cubicBezTo>
                      <a:pt x="11278" y="175196"/>
                      <a:pt x="36943" y="191865"/>
                      <a:pt x="45145" y="190542"/>
                    </a:cubicBezTo>
                    <a:cubicBezTo>
                      <a:pt x="53347" y="189219"/>
                      <a:pt x="45145" y="168582"/>
                      <a:pt x="54670" y="155617"/>
                    </a:cubicBezTo>
                    <a:cubicBezTo>
                      <a:pt x="64195" y="142652"/>
                      <a:pt x="75837" y="129158"/>
                      <a:pt x="102295" y="112754"/>
                    </a:cubicBezTo>
                    <a:cubicBezTo>
                      <a:pt x="128753" y="96350"/>
                      <a:pt x="186168" y="67511"/>
                      <a:pt x="213420" y="57192"/>
                    </a:cubicBezTo>
                    <a:cubicBezTo>
                      <a:pt x="240672" y="46873"/>
                      <a:pt x="288561" y="81004"/>
                      <a:pt x="294382" y="7147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175">
                <a:extLst>
                  <a:ext uri="{FF2B5EF4-FFF2-40B4-BE49-F238E27FC236}">
                    <a16:creationId xmlns:a16="http://schemas.microsoft.com/office/drawing/2014/main" id="{36793D17-C2E9-16FB-00FA-AF17161EF5D7}"/>
                  </a:ext>
                </a:extLst>
              </p:cNvPr>
              <p:cNvSpPr/>
              <p:nvPr/>
            </p:nvSpPr>
            <p:spPr>
              <a:xfrm>
                <a:off x="9073499" y="3165475"/>
                <a:ext cx="293033" cy="185761"/>
              </a:xfrm>
              <a:custGeom>
                <a:avLst/>
                <a:gdLst>
                  <a:gd name="connsiteX0" fmla="*/ 18114 w 293033"/>
                  <a:gd name="connsiteY0" fmla="*/ 185738 h 185761"/>
                  <a:gd name="connsiteX1" fmla="*/ 173689 w 293033"/>
                  <a:gd name="connsiteY1" fmla="*/ 104775 h 185761"/>
                  <a:gd name="connsiteX2" fmla="*/ 286401 w 293033"/>
                  <a:gd name="connsiteY2" fmla="*/ 41275 h 185761"/>
                  <a:gd name="connsiteX3" fmla="*/ 268939 w 293033"/>
                  <a:gd name="connsiteY3" fmla="*/ 0 h 185761"/>
                  <a:gd name="connsiteX4" fmla="*/ 178451 w 293033"/>
                  <a:gd name="connsiteY4" fmla="*/ 41275 h 185761"/>
                  <a:gd name="connsiteX5" fmla="*/ 24464 w 293033"/>
                  <a:gd name="connsiteY5" fmla="*/ 112713 h 185761"/>
                  <a:gd name="connsiteX6" fmla="*/ 18114 w 293033"/>
                  <a:gd name="connsiteY6" fmla="*/ 185738 h 18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3033" h="185761">
                    <a:moveTo>
                      <a:pt x="18114" y="185738"/>
                    </a:moveTo>
                    <a:cubicBezTo>
                      <a:pt x="42985" y="184415"/>
                      <a:pt x="173689" y="104775"/>
                      <a:pt x="173689" y="104775"/>
                    </a:cubicBezTo>
                    <a:cubicBezTo>
                      <a:pt x="218403" y="80698"/>
                      <a:pt x="270526" y="58737"/>
                      <a:pt x="286401" y="41275"/>
                    </a:cubicBezTo>
                    <a:cubicBezTo>
                      <a:pt x="302276" y="23813"/>
                      <a:pt x="286931" y="0"/>
                      <a:pt x="268939" y="0"/>
                    </a:cubicBezTo>
                    <a:cubicBezTo>
                      <a:pt x="250947" y="0"/>
                      <a:pt x="178451" y="41275"/>
                      <a:pt x="178451" y="41275"/>
                    </a:cubicBezTo>
                    <a:cubicBezTo>
                      <a:pt x="137705" y="60060"/>
                      <a:pt x="56214" y="93927"/>
                      <a:pt x="24464" y="112713"/>
                    </a:cubicBezTo>
                    <a:cubicBezTo>
                      <a:pt x="-7286" y="131498"/>
                      <a:pt x="-6757" y="187061"/>
                      <a:pt x="18114" y="18573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176">
                <a:extLst>
                  <a:ext uri="{FF2B5EF4-FFF2-40B4-BE49-F238E27FC236}">
                    <a16:creationId xmlns:a16="http://schemas.microsoft.com/office/drawing/2014/main" id="{62A0EF98-C866-67FD-D84C-18E4D9A7C721}"/>
                  </a:ext>
                </a:extLst>
              </p:cNvPr>
              <p:cNvSpPr/>
              <p:nvPr/>
            </p:nvSpPr>
            <p:spPr>
              <a:xfrm>
                <a:off x="9191064" y="3193818"/>
                <a:ext cx="187283" cy="160492"/>
              </a:xfrm>
              <a:custGeom>
                <a:avLst/>
                <a:gdLst>
                  <a:gd name="connsiteX0" fmla="*/ 156136 w 187283"/>
                  <a:gd name="connsiteY0" fmla="*/ 232 h 160492"/>
                  <a:gd name="connsiteX1" fmla="*/ 186299 w 187283"/>
                  <a:gd name="connsiteY1" fmla="*/ 97070 h 160492"/>
                  <a:gd name="connsiteX2" fmla="*/ 116449 w 187283"/>
                  <a:gd name="connsiteY2" fmla="*/ 154220 h 160492"/>
                  <a:gd name="connsiteX3" fmla="*/ 37074 w 187283"/>
                  <a:gd name="connsiteY3" fmla="*/ 155807 h 160492"/>
                  <a:gd name="connsiteX4" fmla="*/ 16436 w 187283"/>
                  <a:gd name="connsiteY4" fmla="*/ 125645 h 160492"/>
                  <a:gd name="connsiteX5" fmla="*/ 561 w 187283"/>
                  <a:gd name="connsiteY5" fmla="*/ 84370 h 160492"/>
                  <a:gd name="connsiteX6" fmla="*/ 37074 w 187283"/>
                  <a:gd name="connsiteY6" fmla="*/ 63732 h 160492"/>
                  <a:gd name="connsiteX7" fmla="*/ 52949 w 187283"/>
                  <a:gd name="connsiteY7" fmla="*/ 101832 h 160492"/>
                  <a:gd name="connsiteX8" fmla="*/ 89461 w 187283"/>
                  <a:gd name="connsiteY8" fmla="*/ 119295 h 160492"/>
                  <a:gd name="connsiteX9" fmla="*/ 137086 w 187283"/>
                  <a:gd name="connsiteY9" fmla="*/ 97070 h 160492"/>
                  <a:gd name="connsiteX10" fmla="*/ 137086 w 187283"/>
                  <a:gd name="connsiteY10" fmla="*/ 70082 h 160492"/>
                  <a:gd name="connsiteX11" fmla="*/ 156136 w 187283"/>
                  <a:gd name="connsiteY11" fmla="*/ 232 h 16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7283" h="160492">
                    <a:moveTo>
                      <a:pt x="156136" y="232"/>
                    </a:moveTo>
                    <a:cubicBezTo>
                      <a:pt x="164338" y="4730"/>
                      <a:pt x="192914" y="71405"/>
                      <a:pt x="186299" y="97070"/>
                    </a:cubicBezTo>
                    <a:cubicBezTo>
                      <a:pt x="179684" y="122735"/>
                      <a:pt x="141320" y="144430"/>
                      <a:pt x="116449" y="154220"/>
                    </a:cubicBezTo>
                    <a:cubicBezTo>
                      <a:pt x="91578" y="164010"/>
                      <a:pt x="53743" y="160570"/>
                      <a:pt x="37074" y="155807"/>
                    </a:cubicBezTo>
                    <a:cubicBezTo>
                      <a:pt x="20405" y="151045"/>
                      <a:pt x="22521" y="137551"/>
                      <a:pt x="16436" y="125645"/>
                    </a:cubicBezTo>
                    <a:cubicBezTo>
                      <a:pt x="10351" y="113739"/>
                      <a:pt x="-2879" y="94689"/>
                      <a:pt x="561" y="84370"/>
                    </a:cubicBezTo>
                    <a:cubicBezTo>
                      <a:pt x="4001" y="74051"/>
                      <a:pt x="28343" y="60822"/>
                      <a:pt x="37074" y="63732"/>
                    </a:cubicBezTo>
                    <a:cubicBezTo>
                      <a:pt x="45805" y="66642"/>
                      <a:pt x="44218" y="92572"/>
                      <a:pt x="52949" y="101832"/>
                    </a:cubicBezTo>
                    <a:cubicBezTo>
                      <a:pt x="61680" y="111092"/>
                      <a:pt x="75438" y="120089"/>
                      <a:pt x="89461" y="119295"/>
                    </a:cubicBezTo>
                    <a:cubicBezTo>
                      <a:pt x="103484" y="118501"/>
                      <a:pt x="129149" y="105272"/>
                      <a:pt x="137086" y="97070"/>
                    </a:cubicBezTo>
                    <a:cubicBezTo>
                      <a:pt x="145023" y="88868"/>
                      <a:pt x="139467" y="82253"/>
                      <a:pt x="137086" y="70082"/>
                    </a:cubicBezTo>
                    <a:cubicBezTo>
                      <a:pt x="134705" y="57911"/>
                      <a:pt x="147934" y="-4266"/>
                      <a:pt x="156136" y="23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177">
                <a:extLst>
                  <a:ext uri="{FF2B5EF4-FFF2-40B4-BE49-F238E27FC236}">
                    <a16:creationId xmlns:a16="http://schemas.microsoft.com/office/drawing/2014/main" id="{9749BF30-F2C3-D274-7D92-B3C9DB7F2EEC}"/>
                  </a:ext>
                </a:extLst>
              </p:cNvPr>
              <p:cNvSpPr/>
              <p:nvPr/>
            </p:nvSpPr>
            <p:spPr>
              <a:xfrm>
                <a:off x="9155697" y="3370551"/>
                <a:ext cx="310764" cy="143852"/>
              </a:xfrm>
              <a:custGeom>
                <a:avLst/>
                <a:gdLst>
                  <a:gd name="connsiteX0" fmla="*/ 7353 w 310764"/>
                  <a:gd name="connsiteY0" fmla="*/ 120362 h 143852"/>
                  <a:gd name="connsiteX1" fmla="*/ 291516 w 310764"/>
                  <a:gd name="connsiteY1" fmla="*/ 2887 h 143852"/>
                  <a:gd name="connsiteX2" fmla="*/ 264528 w 310764"/>
                  <a:gd name="connsiteY2" fmla="*/ 44162 h 143852"/>
                  <a:gd name="connsiteX3" fmla="*/ 97841 w 310764"/>
                  <a:gd name="connsiteY3" fmla="*/ 134649 h 143852"/>
                  <a:gd name="connsiteX4" fmla="*/ 7353 w 310764"/>
                  <a:gd name="connsiteY4" fmla="*/ 120362 h 143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764" h="143852">
                    <a:moveTo>
                      <a:pt x="7353" y="120362"/>
                    </a:moveTo>
                    <a:cubicBezTo>
                      <a:pt x="39632" y="98402"/>
                      <a:pt x="248654" y="15587"/>
                      <a:pt x="291516" y="2887"/>
                    </a:cubicBezTo>
                    <a:cubicBezTo>
                      <a:pt x="334379" y="-9813"/>
                      <a:pt x="296807" y="22202"/>
                      <a:pt x="264528" y="44162"/>
                    </a:cubicBezTo>
                    <a:cubicBezTo>
                      <a:pt x="232249" y="66122"/>
                      <a:pt x="138587" y="116657"/>
                      <a:pt x="97841" y="134649"/>
                    </a:cubicBezTo>
                    <a:cubicBezTo>
                      <a:pt x="57095" y="152641"/>
                      <a:pt x="-24926" y="142322"/>
                      <a:pt x="7353" y="12036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178">
                <a:extLst>
                  <a:ext uri="{FF2B5EF4-FFF2-40B4-BE49-F238E27FC236}">
                    <a16:creationId xmlns:a16="http://schemas.microsoft.com/office/drawing/2014/main" id="{353F4089-D674-1983-EF5D-8BB0C576064C}"/>
                  </a:ext>
                </a:extLst>
              </p:cNvPr>
              <p:cNvSpPr/>
              <p:nvPr/>
            </p:nvSpPr>
            <p:spPr>
              <a:xfrm>
                <a:off x="9275371" y="3392467"/>
                <a:ext cx="198939" cy="168891"/>
              </a:xfrm>
              <a:custGeom>
                <a:avLst/>
                <a:gdLst>
                  <a:gd name="connsiteX0" fmla="*/ 170254 w 198939"/>
                  <a:gd name="connsiteY0" fmla="*/ 21 h 168891"/>
                  <a:gd name="connsiteX1" fmla="*/ 198829 w 198939"/>
                  <a:gd name="connsiteY1" fmla="*/ 84158 h 168891"/>
                  <a:gd name="connsiteX2" fmla="*/ 159142 w 198939"/>
                  <a:gd name="connsiteY2" fmla="*/ 150833 h 168891"/>
                  <a:gd name="connsiteX3" fmla="*/ 68654 w 198939"/>
                  <a:gd name="connsiteY3" fmla="*/ 163533 h 168891"/>
                  <a:gd name="connsiteX4" fmla="*/ 392 w 198939"/>
                  <a:gd name="connsiteY4" fmla="*/ 74633 h 168891"/>
                  <a:gd name="connsiteX5" fmla="*/ 41667 w 198939"/>
                  <a:gd name="connsiteY5" fmla="*/ 63521 h 168891"/>
                  <a:gd name="connsiteX6" fmla="*/ 62304 w 198939"/>
                  <a:gd name="connsiteY6" fmla="*/ 92096 h 168891"/>
                  <a:gd name="connsiteX7" fmla="*/ 148029 w 198939"/>
                  <a:gd name="connsiteY7" fmla="*/ 92096 h 168891"/>
                  <a:gd name="connsiteX8" fmla="*/ 170254 w 198939"/>
                  <a:gd name="connsiteY8" fmla="*/ 21 h 168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939" h="168891">
                    <a:moveTo>
                      <a:pt x="170254" y="21"/>
                    </a:moveTo>
                    <a:cubicBezTo>
                      <a:pt x="178721" y="-1302"/>
                      <a:pt x="200681" y="59023"/>
                      <a:pt x="198829" y="84158"/>
                    </a:cubicBezTo>
                    <a:cubicBezTo>
                      <a:pt x="196977" y="109293"/>
                      <a:pt x="180838" y="137604"/>
                      <a:pt x="159142" y="150833"/>
                    </a:cubicBezTo>
                    <a:cubicBezTo>
                      <a:pt x="137446" y="164062"/>
                      <a:pt x="95112" y="176233"/>
                      <a:pt x="68654" y="163533"/>
                    </a:cubicBezTo>
                    <a:cubicBezTo>
                      <a:pt x="42196" y="150833"/>
                      <a:pt x="4890" y="91302"/>
                      <a:pt x="392" y="74633"/>
                    </a:cubicBezTo>
                    <a:cubicBezTo>
                      <a:pt x="-4106" y="57964"/>
                      <a:pt x="31348" y="60611"/>
                      <a:pt x="41667" y="63521"/>
                    </a:cubicBezTo>
                    <a:cubicBezTo>
                      <a:pt x="51986" y="66431"/>
                      <a:pt x="44577" y="87333"/>
                      <a:pt x="62304" y="92096"/>
                    </a:cubicBezTo>
                    <a:cubicBezTo>
                      <a:pt x="80031" y="96859"/>
                      <a:pt x="131360" y="100298"/>
                      <a:pt x="148029" y="92096"/>
                    </a:cubicBezTo>
                    <a:cubicBezTo>
                      <a:pt x="164698" y="83894"/>
                      <a:pt x="161787" y="1344"/>
                      <a:pt x="170254" y="2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179">
                <a:extLst>
                  <a:ext uri="{FF2B5EF4-FFF2-40B4-BE49-F238E27FC236}">
                    <a16:creationId xmlns:a16="http://schemas.microsoft.com/office/drawing/2014/main" id="{24C7986B-4BEC-34CA-F60F-18EB93509A76}"/>
                  </a:ext>
                </a:extLst>
              </p:cNvPr>
              <p:cNvSpPr/>
              <p:nvPr/>
            </p:nvSpPr>
            <p:spPr>
              <a:xfrm>
                <a:off x="9234982" y="3594019"/>
                <a:ext cx="321503" cy="130474"/>
              </a:xfrm>
              <a:custGeom>
                <a:avLst/>
                <a:gdLst>
                  <a:gd name="connsiteX0" fmla="*/ 7443 w 321503"/>
                  <a:gd name="connsiteY0" fmla="*/ 84219 h 130474"/>
                  <a:gd name="connsiteX1" fmla="*/ 29668 w 321503"/>
                  <a:gd name="connsiteY1" fmla="*/ 130256 h 130474"/>
                  <a:gd name="connsiteX2" fmla="*/ 136031 w 321503"/>
                  <a:gd name="connsiteY2" fmla="*/ 98506 h 130474"/>
                  <a:gd name="connsiteX3" fmla="*/ 312243 w 321503"/>
                  <a:gd name="connsiteY3" fmla="*/ 30244 h 130474"/>
                  <a:gd name="connsiteX4" fmla="*/ 280493 w 321503"/>
                  <a:gd name="connsiteY4" fmla="*/ 81 h 130474"/>
                  <a:gd name="connsiteX5" fmla="*/ 140793 w 321503"/>
                  <a:gd name="connsiteY5" fmla="*/ 38181 h 130474"/>
                  <a:gd name="connsiteX6" fmla="*/ 7443 w 321503"/>
                  <a:gd name="connsiteY6" fmla="*/ 84219 h 130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503" h="130474">
                    <a:moveTo>
                      <a:pt x="7443" y="84219"/>
                    </a:moveTo>
                    <a:cubicBezTo>
                      <a:pt x="-11078" y="99565"/>
                      <a:pt x="8237" y="127875"/>
                      <a:pt x="29668" y="130256"/>
                    </a:cubicBezTo>
                    <a:cubicBezTo>
                      <a:pt x="51099" y="132637"/>
                      <a:pt x="88935" y="115175"/>
                      <a:pt x="136031" y="98506"/>
                    </a:cubicBezTo>
                    <a:cubicBezTo>
                      <a:pt x="183127" y="81837"/>
                      <a:pt x="288166" y="46648"/>
                      <a:pt x="312243" y="30244"/>
                    </a:cubicBezTo>
                    <a:cubicBezTo>
                      <a:pt x="336320" y="13840"/>
                      <a:pt x="309068" y="-1242"/>
                      <a:pt x="280493" y="81"/>
                    </a:cubicBezTo>
                    <a:cubicBezTo>
                      <a:pt x="251918" y="1404"/>
                      <a:pt x="184978" y="24952"/>
                      <a:pt x="140793" y="38181"/>
                    </a:cubicBezTo>
                    <a:cubicBezTo>
                      <a:pt x="96608" y="51410"/>
                      <a:pt x="25964" y="68873"/>
                      <a:pt x="7443" y="8421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180">
                <a:extLst>
                  <a:ext uri="{FF2B5EF4-FFF2-40B4-BE49-F238E27FC236}">
                    <a16:creationId xmlns:a16="http://schemas.microsoft.com/office/drawing/2014/main" id="{18E0E03F-BDB7-82A4-9403-9A4B77AFA99D}"/>
                  </a:ext>
                </a:extLst>
              </p:cNvPr>
              <p:cNvSpPr/>
              <p:nvPr/>
            </p:nvSpPr>
            <p:spPr>
              <a:xfrm>
                <a:off x="9286462" y="3701948"/>
                <a:ext cx="346018" cy="259785"/>
              </a:xfrm>
              <a:custGeom>
                <a:avLst/>
                <a:gdLst>
                  <a:gd name="connsiteX0" fmla="*/ 9938 w 346018"/>
                  <a:gd name="connsiteY0" fmla="*/ 98527 h 259785"/>
                  <a:gd name="connsiteX1" fmla="*/ 32163 w 346018"/>
                  <a:gd name="connsiteY1" fmla="*/ 157265 h 259785"/>
                  <a:gd name="connsiteX2" fmla="*/ 192501 w 346018"/>
                  <a:gd name="connsiteY2" fmla="*/ 79477 h 259785"/>
                  <a:gd name="connsiteX3" fmla="*/ 106776 w 346018"/>
                  <a:gd name="connsiteY3" fmla="*/ 155677 h 259785"/>
                  <a:gd name="connsiteX4" fmla="*/ 24226 w 346018"/>
                  <a:gd name="connsiteY4" fmla="*/ 230290 h 259785"/>
                  <a:gd name="connsiteX5" fmla="*/ 41688 w 346018"/>
                  <a:gd name="connsiteY5" fmla="*/ 258865 h 259785"/>
                  <a:gd name="connsiteX6" fmla="*/ 248063 w 346018"/>
                  <a:gd name="connsiteY6" fmla="*/ 200127 h 259785"/>
                  <a:gd name="connsiteX7" fmla="*/ 336963 w 346018"/>
                  <a:gd name="connsiteY7" fmla="*/ 168377 h 259785"/>
                  <a:gd name="connsiteX8" fmla="*/ 327438 w 346018"/>
                  <a:gd name="connsiteY8" fmla="*/ 120752 h 259785"/>
                  <a:gd name="connsiteX9" fmla="*/ 198851 w 346018"/>
                  <a:gd name="connsiteY9" fmla="*/ 158852 h 259785"/>
                  <a:gd name="connsiteX10" fmla="*/ 241713 w 346018"/>
                  <a:gd name="connsiteY10" fmla="*/ 96940 h 259785"/>
                  <a:gd name="connsiteX11" fmla="*/ 289338 w 346018"/>
                  <a:gd name="connsiteY11" fmla="*/ 46140 h 259785"/>
                  <a:gd name="connsiteX12" fmla="*/ 295688 w 346018"/>
                  <a:gd name="connsiteY12" fmla="*/ 102 h 259785"/>
                  <a:gd name="connsiteX13" fmla="*/ 152813 w 346018"/>
                  <a:gd name="connsiteY13" fmla="*/ 35027 h 259785"/>
                  <a:gd name="connsiteX14" fmla="*/ 9938 w 346018"/>
                  <a:gd name="connsiteY14" fmla="*/ 98527 h 25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6018" h="259785">
                    <a:moveTo>
                      <a:pt x="9938" y="98527"/>
                    </a:moveTo>
                    <a:cubicBezTo>
                      <a:pt x="-10170" y="118900"/>
                      <a:pt x="1736" y="160440"/>
                      <a:pt x="32163" y="157265"/>
                    </a:cubicBezTo>
                    <a:cubicBezTo>
                      <a:pt x="62590" y="154090"/>
                      <a:pt x="180066" y="79742"/>
                      <a:pt x="192501" y="79477"/>
                    </a:cubicBezTo>
                    <a:cubicBezTo>
                      <a:pt x="204936" y="79212"/>
                      <a:pt x="106776" y="155677"/>
                      <a:pt x="106776" y="155677"/>
                    </a:cubicBezTo>
                    <a:cubicBezTo>
                      <a:pt x="78730" y="180812"/>
                      <a:pt x="35074" y="213092"/>
                      <a:pt x="24226" y="230290"/>
                    </a:cubicBezTo>
                    <a:cubicBezTo>
                      <a:pt x="13378" y="247488"/>
                      <a:pt x="4382" y="263892"/>
                      <a:pt x="41688" y="258865"/>
                    </a:cubicBezTo>
                    <a:cubicBezTo>
                      <a:pt x="78994" y="253838"/>
                      <a:pt x="198851" y="215208"/>
                      <a:pt x="248063" y="200127"/>
                    </a:cubicBezTo>
                    <a:cubicBezTo>
                      <a:pt x="297275" y="185046"/>
                      <a:pt x="323734" y="181606"/>
                      <a:pt x="336963" y="168377"/>
                    </a:cubicBezTo>
                    <a:cubicBezTo>
                      <a:pt x="350192" y="155148"/>
                      <a:pt x="350457" y="122339"/>
                      <a:pt x="327438" y="120752"/>
                    </a:cubicBezTo>
                    <a:cubicBezTo>
                      <a:pt x="304419" y="119165"/>
                      <a:pt x="213138" y="162821"/>
                      <a:pt x="198851" y="158852"/>
                    </a:cubicBezTo>
                    <a:cubicBezTo>
                      <a:pt x="184564" y="154883"/>
                      <a:pt x="226632" y="115725"/>
                      <a:pt x="241713" y="96940"/>
                    </a:cubicBezTo>
                    <a:cubicBezTo>
                      <a:pt x="256794" y="78155"/>
                      <a:pt x="280342" y="62280"/>
                      <a:pt x="289338" y="46140"/>
                    </a:cubicBezTo>
                    <a:cubicBezTo>
                      <a:pt x="298334" y="30000"/>
                      <a:pt x="318442" y="1954"/>
                      <a:pt x="295688" y="102"/>
                    </a:cubicBezTo>
                    <a:cubicBezTo>
                      <a:pt x="272934" y="-1750"/>
                      <a:pt x="200702" y="22062"/>
                      <a:pt x="152813" y="35027"/>
                    </a:cubicBezTo>
                    <a:cubicBezTo>
                      <a:pt x="104924" y="47992"/>
                      <a:pt x="30046" y="78154"/>
                      <a:pt x="9938" y="9852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181">
                <a:extLst>
                  <a:ext uri="{FF2B5EF4-FFF2-40B4-BE49-F238E27FC236}">
                    <a16:creationId xmlns:a16="http://schemas.microsoft.com/office/drawing/2014/main" id="{4D77DD94-2027-55CE-3558-39D137C8DA97}"/>
                  </a:ext>
                </a:extLst>
              </p:cNvPr>
              <p:cNvSpPr/>
              <p:nvPr/>
            </p:nvSpPr>
            <p:spPr>
              <a:xfrm>
                <a:off x="9354770" y="3958996"/>
                <a:ext cx="324258" cy="195700"/>
              </a:xfrm>
              <a:custGeom>
                <a:avLst/>
                <a:gdLst>
                  <a:gd name="connsiteX0" fmla="*/ 167055 w 324258"/>
                  <a:gd name="connsiteY0" fmla="*/ 106592 h 195700"/>
                  <a:gd name="connsiteX1" fmla="*/ 176580 w 324258"/>
                  <a:gd name="connsiteY1" fmla="*/ 178029 h 195700"/>
                  <a:gd name="connsiteX2" fmla="*/ 165468 w 324258"/>
                  <a:gd name="connsiteY2" fmla="*/ 195492 h 195700"/>
                  <a:gd name="connsiteX3" fmla="*/ 114668 w 324258"/>
                  <a:gd name="connsiteY3" fmla="*/ 187554 h 195700"/>
                  <a:gd name="connsiteX4" fmla="*/ 28943 w 324258"/>
                  <a:gd name="connsiteY4" fmla="*/ 185967 h 195700"/>
                  <a:gd name="connsiteX5" fmla="*/ 368 w 324258"/>
                  <a:gd name="connsiteY5" fmla="*/ 117704 h 195700"/>
                  <a:gd name="connsiteX6" fmla="*/ 24180 w 324258"/>
                  <a:gd name="connsiteY6" fmla="*/ 73254 h 195700"/>
                  <a:gd name="connsiteX7" fmla="*/ 159118 w 324258"/>
                  <a:gd name="connsiteY7" fmla="*/ 20867 h 195700"/>
                  <a:gd name="connsiteX8" fmla="*/ 278180 w 324258"/>
                  <a:gd name="connsiteY8" fmla="*/ 1817 h 195700"/>
                  <a:gd name="connsiteX9" fmla="*/ 324218 w 324258"/>
                  <a:gd name="connsiteY9" fmla="*/ 62142 h 195700"/>
                  <a:gd name="connsiteX10" fmla="*/ 271830 w 324258"/>
                  <a:gd name="connsiteY10" fmla="*/ 152629 h 195700"/>
                  <a:gd name="connsiteX11" fmla="*/ 240080 w 324258"/>
                  <a:gd name="connsiteY11" fmla="*/ 149454 h 195700"/>
                  <a:gd name="connsiteX12" fmla="*/ 259130 w 324258"/>
                  <a:gd name="connsiteY12" fmla="*/ 106592 h 195700"/>
                  <a:gd name="connsiteX13" fmla="*/ 282943 w 324258"/>
                  <a:gd name="connsiteY13" fmla="*/ 66904 h 195700"/>
                  <a:gd name="connsiteX14" fmla="*/ 249605 w 324258"/>
                  <a:gd name="connsiteY14" fmla="*/ 47854 h 195700"/>
                  <a:gd name="connsiteX15" fmla="*/ 154355 w 324258"/>
                  <a:gd name="connsiteY15" fmla="*/ 55792 h 195700"/>
                  <a:gd name="connsiteX16" fmla="*/ 78155 w 324258"/>
                  <a:gd name="connsiteY16" fmla="*/ 73254 h 195700"/>
                  <a:gd name="connsiteX17" fmla="*/ 49580 w 324258"/>
                  <a:gd name="connsiteY17" fmla="*/ 100242 h 195700"/>
                  <a:gd name="connsiteX18" fmla="*/ 59105 w 324258"/>
                  <a:gd name="connsiteY18" fmla="*/ 136754 h 195700"/>
                  <a:gd name="connsiteX19" fmla="*/ 97205 w 324258"/>
                  <a:gd name="connsiteY19" fmla="*/ 135167 h 195700"/>
                  <a:gd name="connsiteX20" fmla="*/ 105143 w 324258"/>
                  <a:gd name="connsiteY20" fmla="*/ 112942 h 195700"/>
                  <a:gd name="connsiteX21" fmla="*/ 167055 w 324258"/>
                  <a:gd name="connsiteY21" fmla="*/ 106592 h 19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24258" h="195700">
                    <a:moveTo>
                      <a:pt x="167055" y="106592"/>
                    </a:moveTo>
                    <a:cubicBezTo>
                      <a:pt x="178961" y="117440"/>
                      <a:pt x="176845" y="163212"/>
                      <a:pt x="176580" y="178029"/>
                    </a:cubicBezTo>
                    <a:cubicBezTo>
                      <a:pt x="176316" y="192846"/>
                      <a:pt x="175787" y="193905"/>
                      <a:pt x="165468" y="195492"/>
                    </a:cubicBezTo>
                    <a:cubicBezTo>
                      <a:pt x="155149" y="197080"/>
                      <a:pt x="137422" y="189141"/>
                      <a:pt x="114668" y="187554"/>
                    </a:cubicBezTo>
                    <a:cubicBezTo>
                      <a:pt x="91914" y="185967"/>
                      <a:pt x="47993" y="197609"/>
                      <a:pt x="28943" y="185967"/>
                    </a:cubicBezTo>
                    <a:cubicBezTo>
                      <a:pt x="9893" y="174325"/>
                      <a:pt x="1162" y="136489"/>
                      <a:pt x="368" y="117704"/>
                    </a:cubicBezTo>
                    <a:cubicBezTo>
                      <a:pt x="-426" y="98919"/>
                      <a:pt x="-2278" y="89393"/>
                      <a:pt x="24180" y="73254"/>
                    </a:cubicBezTo>
                    <a:cubicBezTo>
                      <a:pt x="50638" y="57115"/>
                      <a:pt x="116785" y="32773"/>
                      <a:pt x="159118" y="20867"/>
                    </a:cubicBezTo>
                    <a:cubicBezTo>
                      <a:pt x="201451" y="8961"/>
                      <a:pt x="250663" y="-5062"/>
                      <a:pt x="278180" y="1817"/>
                    </a:cubicBezTo>
                    <a:cubicBezTo>
                      <a:pt x="305697" y="8696"/>
                      <a:pt x="325276" y="37007"/>
                      <a:pt x="324218" y="62142"/>
                    </a:cubicBezTo>
                    <a:cubicBezTo>
                      <a:pt x="323160" y="87277"/>
                      <a:pt x="285853" y="138077"/>
                      <a:pt x="271830" y="152629"/>
                    </a:cubicBezTo>
                    <a:cubicBezTo>
                      <a:pt x="257807" y="167181"/>
                      <a:pt x="242197" y="157127"/>
                      <a:pt x="240080" y="149454"/>
                    </a:cubicBezTo>
                    <a:cubicBezTo>
                      <a:pt x="237963" y="141781"/>
                      <a:pt x="251986" y="120350"/>
                      <a:pt x="259130" y="106592"/>
                    </a:cubicBezTo>
                    <a:cubicBezTo>
                      <a:pt x="266274" y="92834"/>
                      <a:pt x="284531" y="76694"/>
                      <a:pt x="282943" y="66904"/>
                    </a:cubicBezTo>
                    <a:cubicBezTo>
                      <a:pt x="281356" y="57114"/>
                      <a:pt x="271036" y="49706"/>
                      <a:pt x="249605" y="47854"/>
                    </a:cubicBezTo>
                    <a:cubicBezTo>
                      <a:pt x="228174" y="46002"/>
                      <a:pt x="182930" y="51559"/>
                      <a:pt x="154355" y="55792"/>
                    </a:cubicBezTo>
                    <a:cubicBezTo>
                      <a:pt x="125780" y="60025"/>
                      <a:pt x="95617" y="65846"/>
                      <a:pt x="78155" y="73254"/>
                    </a:cubicBezTo>
                    <a:cubicBezTo>
                      <a:pt x="60693" y="80662"/>
                      <a:pt x="52755" y="89659"/>
                      <a:pt x="49580" y="100242"/>
                    </a:cubicBezTo>
                    <a:cubicBezTo>
                      <a:pt x="46405" y="110825"/>
                      <a:pt x="51168" y="130933"/>
                      <a:pt x="59105" y="136754"/>
                    </a:cubicBezTo>
                    <a:cubicBezTo>
                      <a:pt x="67042" y="142575"/>
                      <a:pt x="89532" y="139136"/>
                      <a:pt x="97205" y="135167"/>
                    </a:cubicBezTo>
                    <a:cubicBezTo>
                      <a:pt x="104878" y="131198"/>
                      <a:pt x="100910" y="119821"/>
                      <a:pt x="105143" y="112942"/>
                    </a:cubicBezTo>
                    <a:cubicBezTo>
                      <a:pt x="109376" y="106063"/>
                      <a:pt x="155149" y="95744"/>
                      <a:pt x="167055" y="10659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182">
                <a:extLst>
                  <a:ext uri="{FF2B5EF4-FFF2-40B4-BE49-F238E27FC236}">
                    <a16:creationId xmlns:a16="http://schemas.microsoft.com/office/drawing/2014/main" id="{5056CEDC-C337-35CD-D12D-91D69AB1DB89}"/>
                  </a:ext>
                </a:extLst>
              </p:cNvPr>
              <p:cNvSpPr/>
              <p:nvPr/>
            </p:nvSpPr>
            <p:spPr>
              <a:xfrm>
                <a:off x="9382999" y="4182737"/>
                <a:ext cx="335845" cy="177784"/>
              </a:xfrm>
              <a:custGeom>
                <a:avLst/>
                <a:gdLst>
                  <a:gd name="connsiteX0" fmla="*/ 105489 w 335845"/>
                  <a:gd name="connsiteY0" fmla="*/ 43188 h 177784"/>
                  <a:gd name="connsiteX1" fmla="*/ 67389 w 335845"/>
                  <a:gd name="connsiteY1" fmla="*/ 79701 h 177784"/>
                  <a:gd name="connsiteX2" fmla="*/ 80089 w 335845"/>
                  <a:gd name="connsiteY2" fmla="*/ 116213 h 177784"/>
                  <a:gd name="connsiteX3" fmla="*/ 110251 w 335845"/>
                  <a:gd name="connsiteY3" fmla="*/ 116213 h 177784"/>
                  <a:gd name="connsiteX4" fmla="*/ 162639 w 335845"/>
                  <a:gd name="connsiteY4" fmla="*/ 52713 h 177784"/>
                  <a:gd name="connsiteX5" fmla="*/ 215026 w 335845"/>
                  <a:gd name="connsiteY5" fmla="*/ 17788 h 177784"/>
                  <a:gd name="connsiteX6" fmla="*/ 303926 w 335845"/>
                  <a:gd name="connsiteY6" fmla="*/ 1913 h 177784"/>
                  <a:gd name="connsiteX7" fmla="*/ 335676 w 335845"/>
                  <a:gd name="connsiteY7" fmla="*/ 60651 h 177784"/>
                  <a:gd name="connsiteX8" fmla="*/ 292814 w 335845"/>
                  <a:gd name="connsiteY8" fmla="*/ 135263 h 177784"/>
                  <a:gd name="connsiteX9" fmla="*/ 259476 w 335845"/>
                  <a:gd name="connsiteY9" fmla="*/ 133676 h 177784"/>
                  <a:gd name="connsiteX10" fmla="*/ 259476 w 335845"/>
                  <a:gd name="connsiteY10" fmla="*/ 97163 h 177784"/>
                  <a:gd name="connsiteX11" fmla="*/ 280114 w 335845"/>
                  <a:gd name="connsiteY11" fmla="*/ 54301 h 177784"/>
                  <a:gd name="connsiteX12" fmla="*/ 235664 w 335845"/>
                  <a:gd name="connsiteY12" fmla="*/ 57476 h 177784"/>
                  <a:gd name="connsiteX13" fmla="*/ 195976 w 335845"/>
                  <a:gd name="connsiteY13" fmla="*/ 135263 h 177784"/>
                  <a:gd name="connsiteX14" fmla="*/ 83264 w 335845"/>
                  <a:gd name="connsiteY14" fmla="*/ 174951 h 177784"/>
                  <a:gd name="connsiteX15" fmla="*/ 22939 w 335845"/>
                  <a:gd name="connsiteY15" fmla="*/ 165426 h 177784"/>
                  <a:gd name="connsiteX16" fmla="*/ 2301 w 335845"/>
                  <a:gd name="connsiteY16" fmla="*/ 92401 h 177784"/>
                  <a:gd name="connsiteX17" fmla="*/ 3889 w 335845"/>
                  <a:gd name="connsiteY17" fmla="*/ 63826 h 177784"/>
                  <a:gd name="connsiteX18" fmla="*/ 32464 w 335845"/>
                  <a:gd name="connsiteY18" fmla="*/ 32076 h 177784"/>
                  <a:gd name="connsiteX19" fmla="*/ 51514 w 335845"/>
                  <a:gd name="connsiteY19" fmla="*/ 16201 h 177784"/>
                  <a:gd name="connsiteX20" fmla="*/ 105489 w 335845"/>
                  <a:gd name="connsiteY20" fmla="*/ 43188 h 17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5845" h="177784">
                    <a:moveTo>
                      <a:pt x="105489" y="43188"/>
                    </a:moveTo>
                    <a:cubicBezTo>
                      <a:pt x="108135" y="53771"/>
                      <a:pt x="71622" y="67530"/>
                      <a:pt x="67389" y="79701"/>
                    </a:cubicBezTo>
                    <a:cubicBezTo>
                      <a:pt x="63156" y="91872"/>
                      <a:pt x="72945" y="110128"/>
                      <a:pt x="80089" y="116213"/>
                    </a:cubicBezTo>
                    <a:cubicBezTo>
                      <a:pt x="87233" y="122298"/>
                      <a:pt x="96493" y="126796"/>
                      <a:pt x="110251" y="116213"/>
                    </a:cubicBezTo>
                    <a:cubicBezTo>
                      <a:pt x="124009" y="105630"/>
                      <a:pt x="145177" y="69117"/>
                      <a:pt x="162639" y="52713"/>
                    </a:cubicBezTo>
                    <a:cubicBezTo>
                      <a:pt x="180102" y="36309"/>
                      <a:pt x="191478" y="26255"/>
                      <a:pt x="215026" y="17788"/>
                    </a:cubicBezTo>
                    <a:cubicBezTo>
                      <a:pt x="238574" y="9321"/>
                      <a:pt x="283818" y="-5231"/>
                      <a:pt x="303926" y="1913"/>
                    </a:cubicBezTo>
                    <a:cubicBezTo>
                      <a:pt x="324034" y="9057"/>
                      <a:pt x="337528" y="38426"/>
                      <a:pt x="335676" y="60651"/>
                    </a:cubicBezTo>
                    <a:cubicBezTo>
                      <a:pt x="333824" y="82876"/>
                      <a:pt x="305514" y="123092"/>
                      <a:pt x="292814" y="135263"/>
                    </a:cubicBezTo>
                    <a:cubicBezTo>
                      <a:pt x="280114" y="147434"/>
                      <a:pt x="265032" y="140026"/>
                      <a:pt x="259476" y="133676"/>
                    </a:cubicBezTo>
                    <a:cubicBezTo>
                      <a:pt x="253920" y="127326"/>
                      <a:pt x="256036" y="110392"/>
                      <a:pt x="259476" y="97163"/>
                    </a:cubicBezTo>
                    <a:cubicBezTo>
                      <a:pt x="262916" y="83934"/>
                      <a:pt x="284083" y="60916"/>
                      <a:pt x="280114" y="54301"/>
                    </a:cubicBezTo>
                    <a:cubicBezTo>
                      <a:pt x="276145" y="47687"/>
                      <a:pt x="249687" y="43982"/>
                      <a:pt x="235664" y="57476"/>
                    </a:cubicBezTo>
                    <a:cubicBezTo>
                      <a:pt x="221641" y="70970"/>
                      <a:pt x="221376" y="115684"/>
                      <a:pt x="195976" y="135263"/>
                    </a:cubicBezTo>
                    <a:cubicBezTo>
                      <a:pt x="170576" y="154842"/>
                      <a:pt x="112103" y="169924"/>
                      <a:pt x="83264" y="174951"/>
                    </a:cubicBezTo>
                    <a:cubicBezTo>
                      <a:pt x="54425" y="179978"/>
                      <a:pt x="36433" y="179184"/>
                      <a:pt x="22939" y="165426"/>
                    </a:cubicBezTo>
                    <a:cubicBezTo>
                      <a:pt x="9445" y="151668"/>
                      <a:pt x="5476" y="109334"/>
                      <a:pt x="2301" y="92401"/>
                    </a:cubicBezTo>
                    <a:cubicBezTo>
                      <a:pt x="-874" y="75468"/>
                      <a:pt x="-1138" y="73880"/>
                      <a:pt x="3889" y="63826"/>
                    </a:cubicBezTo>
                    <a:cubicBezTo>
                      <a:pt x="8916" y="53772"/>
                      <a:pt x="24527" y="40013"/>
                      <a:pt x="32464" y="32076"/>
                    </a:cubicBezTo>
                    <a:cubicBezTo>
                      <a:pt x="40401" y="24139"/>
                      <a:pt x="41724" y="18582"/>
                      <a:pt x="51514" y="16201"/>
                    </a:cubicBezTo>
                    <a:cubicBezTo>
                      <a:pt x="61304" y="13820"/>
                      <a:pt x="102843" y="32605"/>
                      <a:pt x="105489" y="4318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9" name="グループ化 28">
                <a:extLst>
                  <a:ext uri="{FF2B5EF4-FFF2-40B4-BE49-F238E27FC236}">
                    <a16:creationId xmlns:a16="http://schemas.microsoft.com/office/drawing/2014/main" id="{D9419E21-56BD-2B15-B617-C5F8717F1F88}"/>
                  </a:ext>
                </a:extLst>
              </p:cNvPr>
              <p:cNvGrpSpPr/>
              <p:nvPr/>
            </p:nvGrpSpPr>
            <p:grpSpPr>
              <a:xfrm>
                <a:off x="8944519" y="5403836"/>
                <a:ext cx="775439" cy="1297586"/>
                <a:chOff x="8944519" y="5403836"/>
                <a:chExt cx="775439" cy="1297586"/>
              </a:xfrm>
              <a:grpFill/>
            </p:grpSpPr>
            <p:sp>
              <p:nvSpPr>
                <p:cNvPr id="144" name="フリーフォーム: 図形 183">
                  <a:extLst>
                    <a:ext uri="{FF2B5EF4-FFF2-40B4-BE49-F238E27FC236}">
                      <a16:creationId xmlns:a16="http://schemas.microsoft.com/office/drawing/2014/main" id="{C2871042-6CF8-46D2-1209-E8A9421E30A9}"/>
                    </a:ext>
                  </a:extLst>
                </p:cNvPr>
                <p:cNvSpPr/>
                <p:nvPr/>
              </p:nvSpPr>
              <p:spPr>
                <a:xfrm>
                  <a:off x="9331250" y="5403836"/>
                  <a:ext cx="388708" cy="192102"/>
                </a:xfrm>
                <a:custGeom>
                  <a:avLst/>
                  <a:gdLst>
                    <a:gd name="connsiteX0" fmla="*/ 85800 w 388708"/>
                    <a:gd name="connsiteY0" fmla="*/ 14 h 192102"/>
                    <a:gd name="connsiteX1" fmla="*/ 363613 w 388708"/>
                    <a:gd name="connsiteY1" fmla="*/ 69864 h 192102"/>
                    <a:gd name="connsiteX2" fmla="*/ 355675 w 388708"/>
                    <a:gd name="connsiteY2" fmla="*/ 95264 h 192102"/>
                    <a:gd name="connsiteX3" fmla="*/ 187400 w 388708"/>
                    <a:gd name="connsiteY3" fmla="*/ 149239 h 192102"/>
                    <a:gd name="connsiteX4" fmla="*/ 333450 w 388708"/>
                    <a:gd name="connsiteY4" fmla="*/ 192102 h 192102"/>
                    <a:gd name="connsiteX5" fmla="*/ 15950 w 388708"/>
                    <a:gd name="connsiteY5" fmla="*/ 149239 h 192102"/>
                    <a:gd name="connsiteX6" fmla="*/ 61988 w 388708"/>
                    <a:gd name="connsiteY6" fmla="*/ 131777 h 192102"/>
                    <a:gd name="connsiteX7" fmla="*/ 188988 w 388708"/>
                    <a:gd name="connsiteY7" fmla="*/ 112727 h 192102"/>
                    <a:gd name="connsiteX8" fmla="*/ 215975 w 388708"/>
                    <a:gd name="connsiteY8" fmla="*/ 71452 h 192102"/>
                    <a:gd name="connsiteX9" fmla="*/ 115963 w 388708"/>
                    <a:gd name="connsiteY9" fmla="*/ 63514 h 192102"/>
                    <a:gd name="connsiteX10" fmla="*/ 73100 w 388708"/>
                    <a:gd name="connsiteY10" fmla="*/ 63514 h 192102"/>
                    <a:gd name="connsiteX11" fmla="*/ 85800 w 388708"/>
                    <a:gd name="connsiteY11" fmla="*/ 14 h 19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8708" h="192102">
                      <a:moveTo>
                        <a:pt x="85800" y="14"/>
                      </a:moveTo>
                      <a:cubicBezTo>
                        <a:pt x="134219" y="1072"/>
                        <a:pt x="318634" y="53989"/>
                        <a:pt x="363613" y="69864"/>
                      </a:cubicBezTo>
                      <a:cubicBezTo>
                        <a:pt x="408592" y="85739"/>
                        <a:pt x="385044" y="82035"/>
                        <a:pt x="355675" y="95264"/>
                      </a:cubicBezTo>
                      <a:cubicBezTo>
                        <a:pt x="326306" y="108493"/>
                        <a:pt x="191104" y="133099"/>
                        <a:pt x="187400" y="149239"/>
                      </a:cubicBezTo>
                      <a:cubicBezTo>
                        <a:pt x="183696" y="165379"/>
                        <a:pt x="362025" y="192102"/>
                        <a:pt x="333450" y="192102"/>
                      </a:cubicBezTo>
                      <a:cubicBezTo>
                        <a:pt x="304875" y="192102"/>
                        <a:pt x="61194" y="159293"/>
                        <a:pt x="15950" y="149239"/>
                      </a:cubicBezTo>
                      <a:cubicBezTo>
                        <a:pt x="-29294" y="139185"/>
                        <a:pt x="33148" y="137862"/>
                        <a:pt x="61988" y="131777"/>
                      </a:cubicBezTo>
                      <a:cubicBezTo>
                        <a:pt x="90828" y="125692"/>
                        <a:pt x="163324" y="122781"/>
                        <a:pt x="188988" y="112727"/>
                      </a:cubicBezTo>
                      <a:cubicBezTo>
                        <a:pt x="214653" y="102673"/>
                        <a:pt x="228146" y="79654"/>
                        <a:pt x="215975" y="71452"/>
                      </a:cubicBezTo>
                      <a:cubicBezTo>
                        <a:pt x="203804" y="63250"/>
                        <a:pt x="139775" y="64837"/>
                        <a:pt x="115963" y="63514"/>
                      </a:cubicBezTo>
                      <a:cubicBezTo>
                        <a:pt x="92151" y="62191"/>
                        <a:pt x="80508" y="71452"/>
                        <a:pt x="73100" y="63514"/>
                      </a:cubicBezTo>
                      <a:cubicBezTo>
                        <a:pt x="65692" y="55577"/>
                        <a:pt x="37381" y="-1044"/>
                        <a:pt x="85800" y="1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" name="フリーフォーム: 図形 184">
                  <a:extLst>
                    <a:ext uri="{FF2B5EF4-FFF2-40B4-BE49-F238E27FC236}">
                      <a16:creationId xmlns:a16="http://schemas.microsoft.com/office/drawing/2014/main" id="{B84D37F5-CE12-298D-6C54-6E3BA61F7110}"/>
                    </a:ext>
                  </a:extLst>
                </p:cNvPr>
                <p:cNvSpPr/>
                <p:nvPr/>
              </p:nvSpPr>
              <p:spPr>
                <a:xfrm>
                  <a:off x="9318577" y="5628950"/>
                  <a:ext cx="332332" cy="202168"/>
                </a:xfrm>
                <a:custGeom>
                  <a:avLst/>
                  <a:gdLst>
                    <a:gd name="connsiteX0" fmla="*/ 25448 w 332332"/>
                    <a:gd name="connsiteY0" fmla="*/ 325 h 202168"/>
                    <a:gd name="connsiteX1" fmla="*/ 3223 w 332332"/>
                    <a:gd name="connsiteY1" fmla="*/ 108275 h 202168"/>
                    <a:gd name="connsiteX2" fmla="*/ 17511 w 332332"/>
                    <a:gd name="connsiteY2" fmla="*/ 127325 h 202168"/>
                    <a:gd name="connsiteX3" fmla="*/ 160386 w 332332"/>
                    <a:gd name="connsiteY3" fmla="*/ 167013 h 202168"/>
                    <a:gd name="connsiteX4" fmla="*/ 285798 w 332332"/>
                    <a:gd name="connsiteY4" fmla="*/ 201938 h 202168"/>
                    <a:gd name="connsiteX5" fmla="*/ 327073 w 332332"/>
                    <a:gd name="connsiteY5" fmla="*/ 149550 h 202168"/>
                    <a:gd name="connsiteX6" fmla="*/ 327073 w 332332"/>
                    <a:gd name="connsiteY6" fmla="*/ 71763 h 202168"/>
                    <a:gd name="connsiteX7" fmla="*/ 284211 w 332332"/>
                    <a:gd name="connsiteY7" fmla="*/ 111450 h 202168"/>
                    <a:gd name="connsiteX8" fmla="*/ 239761 w 332332"/>
                    <a:gd name="connsiteY8" fmla="*/ 136850 h 202168"/>
                    <a:gd name="connsiteX9" fmla="*/ 181023 w 332332"/>
                    <a:gd name="connsiteY9" fmla="*/ 98750 h 202168"/>
                    <a:gd name="connsiteX10" fmla="*/ 188961 w 332332"/>
                    <a:gd name="connsiteY10" fmla="*/ 51125 h 202168"/>
                    <a:gd name="connsiteX11" fmla="*/ 138161 w 332332"/>
                    <a:gd name="connsiteY11" fmla="*/ 51125 h 202168"/>
                    <a:gd name="connsiteX12" fmla="*/ 96886 w 332332"/>
                    <a:gd name="connsiteY12" fmla="*/ 97163 h 202168"/>
                    <a:gd name="connsiteX13" fmla="*/ 63548 w 332332"/>
                    <a:gd name="connsiteY13" fmla="*/ 74938 h 202168"/>
                    <a:gd name="connsiteX14" fmla="*/ 25448 w 332332"/>
                    <a:gd name="connsiteY14" fmla="*/ 325 h 202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332" h="202168">
                      <a:moveTo>
                        <a:pt x="25448" y="325"/>
                      </a:moveTo>
                      <a:cubicBezTo>
                        <a:pt x="15394" y="5881"/>
                        <a:pt x="4546" y="87108"/>
                        <a:pt x="3223" y="108275"/>
                      </a:cubicBezTo>
                      <a:cubicBezTo>
                        <a:pt x="1900" y="129442"/>
                        <a:pt x="-8683" y="117535"/>
                        <a:pt x="17511" y="127325"/>
                      </a:cubicBezTo>
                      <a:cubicBezTo>
                        <a:pt x="43705" y="137115"/>
                        <a:pt x="160386" y="167013"/>
                        <a:pt x="160386" y="167013"/>
                      </a:cubicBezTo>
                      <a:cubicBezTo>
                        <a:pt x="205100" y="179448"/>
                        <a:pt x="258017" y="204849"/>
                        <a:pt x="285798" y="201938"/>
                      </a:cubicBezTo>
                      <a:cubicBezTo>
                        <a:pt x="313579" y="199027"/>
                        <a:pt x="320194" y="171246"/>
                        <a:pt x="327073" y="149550"/>
                      </a:cubicBezTo>
                      <a:cubicBezTo>
                        <a:pt x="333952" y="127854"/>
                        <a:pt x="334217" y="78113"/>
                        <a:pt x="327073" y="71763"/>
                      </a:cubicBezTo>
                      <a:cubicBezTo>
                        <a:pt x="319929" y="65413"/>
                        <a:pt x="298763" y="100602"/>
                        <a:pt x="284211" y="111450"/>
                      </a:cubicBezTo>
                      <a:cubicBezTo>
                        <a:pt x="269659" y="122298"/>
                        <a:pt x="256959" y="138967"/>
                        <a:pt x="239761" y="136850"/>
                      </a:cubicBezTo>
                      <a:cubicBezTo>
                        <a:pt x="222563" y="134733"/>
                        <a:pt x="189490" y="113038"/>
                        <a:pt x="181023" y="98750"/>
                      </a:cubicBezTo>
                      <a:cubicBezTo>
                        <a:pt x="172556" y="84462"/>
                        <a:pt x="196105" y="59062"/>
                        <a:pt x="188961" y="51125"/>
                      </a:cubicBezTo>
                      <a:cubicBezTo>
                        <a:pt x="181817" y="43188"/>
                        <a:pt x="153507" y="43452"/>
                        <a:pt x="138161" y="51125"/>
                      </a:cubicBezTo>
                      <a:cubicBezTo>
                        <a:pt x="122815" y="58798"/>
                        <a:pt x="109322" y="93194"/>
                        <a:pt x="96886" y="97163"/>
                      </a:cubicBezTo>
                      <a:cubicBezTo>
                        <a:pt x="84450" y="101132"/>
                        <a:pt x="68840" y="87903"/>
                        <a:pt x="63548" y="74938"/>
                      </a:cubicBezTo>
                      <a:cubicBezTo>
                        <a:pt x="58256" y="61973"/>
                        <a:pt x="35502" y="-5231"/>
                        <a:pt x="25448" y="3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" name="フリーフォーム: 図形 185">
                  <a:extLst>
                    <a:ext uri="{FF2B5EF4-FFF2-40B4-BE49-F238E27FC236}">
                      <a16:creationId xmlns:a16="http://schemas.microsoft.com/office/drawing/2014/main" id="{AE137101-B010-1D5F-303C-FE01B497FD38}"/>
                    </a:ext>
                  </a:extLst>
                </p:cNvPr>
                <p:cNvSpPr/>
                <p:nvPr/>
              </p:nvSpPr>
              <p:spPr>
                <a:xfrm>
                  <a:off x="9218372" y="5804236"/>
                  <a:ext cx="357128" cy="206590"/>
                </a:xfrm>
                <a:custGeom>
                  <a:avLst/>
                  <a:gdLst>
                    <a:gd name="connsiteX0" fmla="*/ 84378 w 357128"/>
                    <a:gd name="connsiteY0" fmla="*/ 2839 h 206590"/>
                    <a:gd name="connsiteX1" fmla="*/ 335203 w 357128"/>
                    <a:gd name="connsiteY1" fmla="*/ 160002 h 206590"/>
                    <a:gd name="connsiteX2" fmla="*/ 319328 w 357128"/>
                    <a:gd name="connsiteY2" fmla="*/ 204452 h 206590"/>
                    <a:gd name="connsiteX3" fmla="*/ 114541 w 357128"/>
                    <a:gd name="connsiteY3" fmla="*/ 193339 h 206590"/>
                    <a:gd name="connsiteX4" fmla="*/ 6591 w 357128"/>
                    <a:gd name="connsiteY4" fmla="*/ 139364 h 206590"/>
                    <a:gd name="connsiteX5" fmla="*/ 36753 w 357128"/>
                    <a:gd name="connsiteY5" fmla="*/ 123489 h 206590"/>
                    <a:gd name="connsiteX6" fmla="*/ 239953 w 357128"/>
                    <a:gd name="connsiteY6" fmla="*/ 155239 h 206590"/>
                    <a:gd name="connsiteX7" fmla="*/ 130416 w 357128"/>
                    <a:gd name="connsiteY7" fmla="*/ 99677 h 206590"/>
                    <a:gd name="connsiteX8" fmla="*/ 70091 w 357128"/>
                    <a:gd name="connsiteY8" fmla="*/ 59989 h 206590"/>
                    <a:gd name="connsiteX9" fmla="*/ 84378 w 357128"/>
                    <a:gd name="connsiteY9" fmla="*/ 2839 h 20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128" h="206590">
                      <a:moveTo>
                        <a:pt x="84378" y="2839"/>
                      </a:moveTo>
                      <a:cubicBezTo>
                        <a:pt x="128563" y="19508"/>
                        <a:pt x="296045" y="126400"/>
                        <a:pt x="335203" y="160002"/>
                      </a:cubicBezTo>
                      <a:cubicBezTo>
                        <a:pt x="374361" y="193604"/>
                        <a:pt x="356105" y="198896"/>
                        <a:pt x="319328" y="204452"/>
                      </a:cubicBezTo>
                      <a:cubicBezTo>
                        <a:pt x="282551" y="210008"/>
                        <a:pt x="166664" y="204187"/>
                        <a:pt x="114541" y="193339"/>
                      </a:cubicBezTo>
                      <a:cubicBezTo>
                        <a:pt x="62418" y="182491"/>
                        <a:pt x="19556" y="151006"/>
                        <a:pt x="6591" y="139364"/>
                      </a:cubicBezTo>
                      <a:cubicBezTo>
                        <a:pt x="-6374" y="127722"/>
                        <a:pt x="-2141" y="120843"/>
                        <a:pt x="36753" y="123489"/>
                      </a:cubicBezTo>
                      <a:cubicBezTo>
                        <a:pt x="75647" y="126135"/>
                        <a:pt x="224343" y="159208"/>
                        <a:pt x="239953" y="155239"/>
                      </a:cubicBezTo>
                      <a:cubicBezTo>
                        <a:pt x="255564" y="151270"/>
                        <a:pt x="158726" y="115552"/>
                        <a:pt x="130416" y="99677"/>
                      </a:cubicBezTo>
                      <a:cubicBezTo>
                        <a:pt x="102106" y="83802"/>
                        <a:pt x="79616" y="72160"/>
                        <a:pt x="70091" y="59989"/>
                      </a:cubicBezTo>
                      <a:cubicBezTo>
                        <a:pt x="60566" y="47818"/>
                        <a:pt x="40193" y="-13830"/>
                        <a:pt x="84378" y="283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" name="フリーフォーム: 図形 186">
                  <a:extLst>
                    <a:ext uri="{FF2B5EF4-FFF2-40B4-BE49-F238E27FC236}">
                      <a16:creationId xmlns:a16="http://schemas.microsoft.com/office/drawing/2014/main" id="{EAC409EF-5BD1-1FA8-4FA9-AFBD8C43F546}"/>
                    </a:ext>
                  </a:extLst>
                </p:cNvPr>
                <p:cNvSpPr/>
                <p:nvPr/>
              </p:nvSpPr>
              <p:spPr>
                <a:xfrm>
                  <a:off x="9217758" y="6016612"/>
                  <a:ext cx="269427" cy="227106"/>
                </a:xfrm>
                <a:custGeom>
                  <a:avLst/>
                  <a:gdLst>
                    <a:gd name="connsiteX0" fmla="*/ 15142 w 269427"/>
                    <a:gd name="connsiteY0" fmla="*/ 53988 h 227106"/>
                    <a:gd name="connsiteX1" fmla="*/ 197705 w 269427"/>
                    <a:gd name="connsiteY1" fmla="*/ 133363 h 227106"/>
                    <a:gd name="connsiteX2" fmla="*/ 207230 w 269427"/>
                    <a:gd name="connsiteY2" fmla="*/ 182576 h 227106"/>
                    <a:gd name="connsiteX3" fmla="*/ 210405 w 269427"/>
                    <a:gd name="connsiteY3" fmla="*/ 227026 h 227106"/>
                    <a:gd name="connsiteX4" fmla="*/ 267555 w 269427"/>
                    <a:gd name="connsiteY4" fmla="*/ 171463 h 227106"/>
                    <a:gd name="connsiteX5" fmla="*/ 237392 w 269427"/>
                    <a:gd name="connsiteY5" fmla="*/ 95263 h 227106"/>
                    <a:gd name="connsiteX6" fmla="*/ 67530 w 269427"/>
                    <a:gd name="connsiteY6" fmla="*/ 19063 h 227106"/>
                    <a:gd name="connsiteX7" fmla="*/ 19905 w 269427"/>
                    <a:gd name="connsiteY7" fmla="*/ 13 h 227106"/>
                    <a:gd name="connsiteX8" fmla="*/ 15142 w 269427"/>
                    <a:gd name="connsiteY8" fmla="*/ 53988 h 22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427" h="227106">
                      <a:moveTo>
                        <a:pt x="15142" y="53988"/>
                      </a:moveTo>
                      <a:cubicBezTo>
                        <a:pt x="44775" y="76213"/>
                        <a:pt x="165690" y="111932"/>
                        <a:pt x="197705" y="133363"/>
                      </a:cubicBezTo>
                      <a:cubicBezTo>
                        <a:pt x="229720" y="154794"/>
                        <a:pt x="205113" y="166966"/>
                        <a:pt x="207230" y="182576"/>
                      </a:cubicBezTo>
                      <a:cubicBezTo>
                        <a:pt x="209347" y="198186"/>
                        <a:pt x="200351" y="228878"/>
                        <a:pt x="210405" y="227026"/>
                      </a:cubicBezTo>
                      <a:cubicBezTo>
                        <a:pt x="220459" y="225174"/>
                        <a:pt x="263057" y="193424"/>
                        <a:pt x="267555" y="171463"/>
                      </a:cubicBezTo>
                      <a:cubicBezTo>
                        <a:pt x="272053" y="149503"/>
                        <a:pt x="270729" y="120663"/>
                        <a:pt x="237392" y="95263"/>
                      </a:cubicBezTo>
                      <a:cubicBezTo>
                        <a:pt x="204055" y="69863"/>
                        <a:pt x="103778" y="34938"/>
                        <a:pt x="67530" y="19063"/>
                      </a:cubicBezTo>
                      <a:cubicBezTo>
                        <a:pt x="31282" y="3188"/>
                        <a:pt x="33663" y="-252"/>
                        <a:pt x="19905" y="13"/>
                      </a:cubicBezTo>
                      <a:cubicBezTo>
                        <a:pt x="6147" y="278"/>
                        <a:pt x="-14491" y="31763"/>
                        <a:pt x="15142" y="53988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" name="フリーフォーム: 図形 187">
                  <a:extLst>
                    <a:ext uri="{FF2B5EF4-FFF2-40B4-BE49-F238E27FC236}">
                      <a16:creationId xmlns:a16="http://schemas.microsoft.com/office/drawing/2014/main" id="{1E10C052-9238-9F4F-3F8A-3FD2E437836D}"/>
                    </a:ext>
                  </a:extLst>
                </p:cNvPr>
                <p:cNvSpPr/>
                <p:nvPr/>
              </p:nvSpPr>
              <p:spPr>
                <a:xfrm>
                  <a:off x="9159547" y="6059762"/>
                  <a:ext cx="297573" cy="178966"/>
                </a:xfrm>
                <a:custGeom>
                  <a:avLst/>
                  <a:gdLst>
                    <a:gd name="connsiteX0" fmla="*/ 113041 w 297573"/>
                    <a:gd name="connsiteY0" fmla="*/ 1313 h 178966"/>
                    <a:gd name="connsiteX1" fmla="*/ 41603 w 297573"/>
                    <a:gd name="connsiteY1" fmla="*/ 50526 h 178966"/>
                    <a:gd name="connsiteX2" fmla="*/ 168603 w 297573"/>
                    <a:gd name="connsiteY2" fmla="*/ 109263 h 178966"/>
                    <a:gd name="connsiteX3" fmla="*/ 297191 w 297573"/>
                    <a:gd name="connsiteY3" fmla="*/ 152126 h 178966"/>
                    <a:gd name="connsiteX4" fmla="*/ 201941 w 297573"/>
                    <a:gd name="connsiteY4" fmla="*/ 177526 h 178966"/>
                    <a:gd name="connsiteX5" fmla="*/ 28903 w 297573"/>
                    <a:gd name="connsiteY5" fmla="*/ 109263 h 178966"/>
                    <a:gd name="connsiteX6" fmla="*/ 5091 w 297573"/>
                    <a:gd name="connsiteY6" fmla="*/ 64813 h 178966"/>
                    <a:gd name="connsiteX7" fmla="*/ 6678 w 297573"/>
                    <a:gd name="connsiteY7" fmla="*/ 20363 h 178966"/>
                    <a:gd name="connsiteX8" fmla="*/ 113041 w 297573"/>
                    <a:gd name="connsiteY8" fmla="*/ 1313 h 17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573" h="178966">
                      <a:moveTo>
                        <a:pt x="113041" y="1313"/>
                      </a:moveTo>
                      <a:cubicBezTo>
                        <a:pt x="118862" y="6340"/>
                        <a:pt x="32343" y="32535"/>
                        <a:pt x="41603" y="50526"/>
                      </a:cubicBezTo>
                      <a:cubicBezTo>
                        <a:pt x="50863" y="68517"/>
                        <a:pt x="126005" y="92330"/>
                        <a:pt x="168603" y="109263"/>
                      </a:cubicBezTo>
                      <a:cubicBezTo>
                        <a:pt x="211201" y="126196"/>
                        <a:pt x="291635" y="140749"/>
                        <a:pt x="297191" y="152126"/>
                      </a:cubicBezTo>
                      <a:cubicBezTo>
                        <a:pt x="302747" y="163503"/>
                        <a:pt x="246656" y="184670"/>
                        <a:pt x="201941" y="177526"/>
                      </a:cubicBezTo>
                      <a:cubicBezTo>
                        <a:pt x="157226" y="170382"/>
                        <a:pt x="61711" y="128049"/>
                        <a:pt x="28903" y="109263"/>
                      </a:cubicBezTo>
                      <a:cubicBezTo>
                        <a:pt x="-3905" y="90478"/>
                        <a:pt x="8795" y="79630"/>
                        <a:pt x="5091" y="64813"/>
                      </a:cubicBezTo>
                      <a:cubicBezTo>
                        <a:pt x="1387" y="49996"/>
                        <a:pt x="-4964" y="34386"/>
                        <a:pt x="6678" y="20363"/>
                      </a:cubicBezTo>
                      <a:cubicBezTo>
                        <a:pt x="18320" y="6340"/>
                        <a:pt x="107220" y="-3714"/>
                        <a:pt x="113041" y="131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" name="フリーフォーム: 図形 188">
                  <a:extLst>
                    <a:ext uri="{FF2B5EF4-FFF2-40B4-BE49-F238E27FC236}">
                      <a16:creationId xmlns:a16="http://schemas.microsoft.com/office/drawing/2014/main" id="{86E0D372-EE10-EBAB-3BA0-80886517A480}"/>
                    </a:ext>
                  </a:extLst>
                </p:cNvPr>
                <p:cNvSpPr/>
                <p:nvPr/>
              </p:nvSpPr>
              <p:spPr>
                <a:xfrm>
                  <a:off x="9005357" y="6293965"/>
                  <a:ext cx="331346" cy="293530"/>
                </a:xfrm>
                <a:custGeom>
                  <a:avLst/>
                  <a:gdLst>
                    <a:gd name="connsiteX0" fmla="*/ 81493 w 331346"/>
                    <a:gd name="connsiteY0" fmla="*/ 2060 h 293530"/>
                    <a:gd name="connsiteX1" fmla="*/ 306918 w 331346"/>
                    <a:gd name="connsiteY1" fmla="*/ 140173 h 293530"/>
                    <a:gd name="connsiteX2" fmla="*/ 311681 w 331346"/>
                    <a:gd name="connsiteY2" fmla="*/ 181448 h 293530"/>
                    <a:gd name="connsiteX3" fmla="*/ 186268 w 331346"/>
                    <a:gd name="connsiteY3" fmla="*/ 173510 h 293530"/>
                    <a:gd name="connsiteX4" fmla="*/ 95781 w 331346"/>
                    <a:gd name="connsiteY4" fmla="*/ 171923 h 293530"/>
                    <a:gd name="connsiteX5" fmla="*/ 225956 w 331346"/>
                    <a:gd name="connsiteY5" fmla="*/ 229073 h 293530"/>
                    <a:gd name="connsiteX6" fmla="*/ 254531 w 331346"/>
                    <a:gd name="connsiteY6" fmla="*/ 284635 h 293530"/>
                    <a:gd name="connsiteX7" fmla="*/ 243418 w 331346"/>
                    <a:gd name="connsiteY7" fmla="*/ 287810 h 293530"/>
                    <a:gd name="connsiteX8" fmla="*/ 100543 w 331346"/>
                    <a:gd name="connsiteY8" fmla="*/ 229073 h 293530"/>
                    <a:gd name="connsiteX9" fmla="*/ 5293 w 331346"/>
                    <a:gd name="connsiteY9" fmla="*/ 156048 h 293530"/>
                    <a:gd name="connsiteX10" fmla="*/ 19581 w 331346"/>
                    <a:gd name="connsiteY10" fmla="*/ 105248 h 293530"/>
                    <a:gd name="connsiteX11" fmla="*/ 81493 w 331346"/>
                    <a:gd name="connsiteY11" fmla="*/ 116360 h 293530"/>
                    <a:gd name="connsiteX12" fmla="*/ 176743 w 331346"/>
                    <a:gd name="connsiteY12" fmla="*/ 119535 h 293530"/>
                    <a:gd name="connsiteX13" fmla="*/ 103718 w 331346"/>
                    <a:gd name="connsiteY13" fmla="*/ 73498 h 293530"/>
                    <a:gd name="connsiteX14" fmla="*/ 67206 w 331346"/>
                    <a:gd name="connsiteY14" fmla="*/ 57623 h 293530"/>
                    <a:gd name="connsiteX15" fmla="*/ 81493 w 331346"/>
                    <a:gd name="connsiteY15" fmla="*/ 2060 h 293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1346" h="293530">
                      <a:moveTo>
                        <a:pt x="81493" y="2060"/>
                      </a:moveTo>
                      <a:cubicBezTo>
                        <a:pt x="121445" y="15818"/>
                        <a:pt x="268553" y="110275"/>
                        <a:pt x="306918" y="140173"/>
                      </a:cubicBezTo>
                      <a:cubicBezTo>
                        <a:pt x="345283" y="170071"/>
                        <a:pt x="331789" y="175892"/>
                        <a:pt x="311681" y="181448"/>
                      </a:cubicBezTo>
                      <a:cubicBezTo>
                        <a:pt x="291573" y="187004"/>
                        <a:pt x="222251" y="175098"/>
                        <a:pt x="186268" y="173510"/>
                      </a:cubicBezTo>
                      <a:cubicBezTo>
                        <a:pt x="150285" y="171923"/>
                        <a:pt x="89166" y="162663"/>
                        <a:pt x="95781" y="171923"/>
                      </a:cubicBezTo>
                      <a:cubicBezTo>
                        <a:pt x="102396" y="181183"/>
                        <a:pt x="199498" y="210288"/>
                        <a:pt x="225956" y="229073"/>
                      </a:cubicBezTo>
                      <a:cubicBezTo>
                        <a:pt x="252414" y="247858"/>
                        <a:pt x="251621" y="274846"/>
                        <a:pt x="254531" y="284635"/>
                      </a:cubicBezTo>
                      <a:cubicBezTo>
                        <a:pt x="257441" y="294425"/>
                        <a:pt x="269083" y="297070"/>
                        <a:pt x="243418" y="287810"/>
                      </a:cubicBezTo>
                      <a:cubicBezTo>
                        <a:pt x="217753" y="278550"/>
                        <a:pt x="140231" y="251033"/>
                        <a:pt x="100543" y="229073"/>
                      </a:cubicBezTo>
                      <a:cubicBezTo>
                        <a:pt x="60855" y="207113"/>
                        <a:pt x="18787" y="176685"/>
                        <a:pt x="5293" y="156048"/>
                      </a:cubicBezTo>
                      <a:cubicBezTo>
                        <a:pt x="-8201" y="135411"/>
                        <a:pt x="6881" y="111863"/>
                        <a:pt x="19581" y="105248"/>
                      </a:cubicBezTo>
                      <a:cubicBezTo>
                        <a:pt x="32281" y="98633"/>
                        <a:pt x="55299" y="113979"/>
                        <a:pt x="81493" y="116360"/>
                      </a:cubicBezTo>
                      <a:cubicBezTo>
                        <a:pt x="107687" y="118741"/>
                        <a:pt x="173039" y="126679"/>
                        <a:pt x="176743" y="119535"/>
                      </a:cubicBezTo>
                      <a:cubicBezTo>
                        <a:pt x="180447" y="112391"/>
                        <a:pt x="121974" y="83817"/>
                        <a:pt x="103718" y="73498"/>
                      </a:cubicBezTo>
                      <a:cubicBezTo>
                        <a:pt x="85462" y="63179"/>
                        <a:pt x="71968" y="67677"/>
                        <a:pt x="67206" y="57623"/>
                      </a:cubicBezTo>
                      <a:cubicBezTo>
                        <a:pt x="62443" y="47569"/>
                        <a:pt x="41541" y="-11698"/>
                        <a:pt x="81493" y="206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" name="フリーフォーム: 図形 189">
                  <a:extLst>
                    <a:ext uri="{FF2B5EF4-FFF2-40B4-BE49-F238E27FC236}">
                      <a16:creationId xmlns:a16="http://schemas.microsoft.com/office/drawing/2014/main" id="{DF1CE37F-0ADE-1B65-E103-EC3E7B7A32B9}"/>
                    </a:ext>
                  </a:extLst>
                </p:cNvPr>
                <p:cNvSpPr/>
                <p:nvPr/>
              </p:nvSpPr>
              <p:spPr>
                <a:xfrm>
                  <a:off x="8944519" y="6505136"/>
                  <a:ext cx="272708" cy="196286"/>
                </a:xfrm>
                <a:custGeom>
                  <a:avLst/>
                  <a:gdLst>
                    <a:gd name="connsiteX0" fmla="*/ 10569 w 272708"/>
                    <a:gd name="connsiteY0" fmla="*/ 439 h 196286"/>
                    <a:gd name="connsiteX1" fmla="*/ 224881 w 272708"/>
                    <a:gd name="connsiteY1" fmla="*/ 138552 h 196286"/>
                    <a:gd name="connsiteX2" fmla="*/ 272506 w 272708"/>
                    <a:gd name="connsiteY2" fmla="*/ 149664 h 196286"/>
                    <a:gd name="connsiteX3" fmla="*/ 239169 w 272708"/>
                    <a:gd name="connsiteY3" fmla="*/ 195702 h 196286"/>
                    <a:gd name="connsiteX4" fmla="*/ 172494 w 272708"/>
                    <a:gd name="connsiteY4" fmla="*/ 170302 h 196286"/>
                    <a:gd name="connsiteX5" fmla="*/ 48669 w 272708"/>
                    <a:gd name="connsiteY5" fmla="*/ 95689 h 196286"/>
                    <a:gd name="connsiteX6" fmla="*/ 10569 w 272708"/>
                    <a:gd name="connsiteY6" fmla="*/ 439 h 19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708" h="196286">
                      <a:moveTo>
                        <a:pt x="10569" y="439"/>
                      </a:moveTo>
                      <a:cubicBezTo>
                        <a:pt x="39938" y="7583"/>
                        <a:pt x="181225" y="113681"/>
                        <a:pt x="224881" y="138552"/>
                      </a:cubicBezTo>
                      <a:cubicBezTo>
                        <a:pt x="268537" y="163423"/>
                        <a:pt x="270125" y="140139"/>
                        <a:pt x="272506" y="149664"/>
                      </a:cubicBezTo>
                      <a:cubicBezTo>
                        <a:pt x="274887" y="159189"/>
                        <a:pt x="255838" y="192262"/>
                        <a:pt x="239169" y="195702"/>
                      </a:cubicBezTo>
                      <a:cubicBezTo>
                        <a:pt x="222500" y="199142"/>
                        <a:pt x="204244" y="186971"/>
                        <a:pt x="172494" y="170302"/>
                      </a:cubicBezTo>
                      <a:cubicBezTo>
                        <a:pt x="140744" y="153633"/>
                        <a:pt x="78038" y="116062"/>
                        <a:pt x="48669" y="95689"/>
                      </a:cubicBezTo>
                      <a:cubicBezTo>
                        <a:pt x="19300" y="75316"/>
                        <a:pt x="-18800" y="-6705"/>
                        <a:pt x="10569" y="43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0" name="グループ化 29">
                <a:extLst>
                  <a:ext uri="{FF2B5EF4-FFF2-40B4-BE49-F238E27FC236}">
                    <a16:creationId xmlns:a16="http://schemas.microsoft.com/office/drawing/2014/main" id="{E0711BAF-8696-6A19-F1F0-A8DB50953FD6}"/>
                  </a:ext>
                </a:extLst>
              </p:cNvPr>
              <p:cNvGrpSpPr/>
              <p:nvPr/>
            </p:nvGrpSpPr>
            <p:grpSpPr>
              <a:xfrm rot="2700000">
                <a:off x="7254573" y="7072827"/>
                <a:ext cx="775439" cy="1297586"/>
                <a:chOff x="8944519" y="5403836"/>
                <a:chExt cx="775439" cy="1297586"/>
              </a:xfrm>
              <a:grpFill/>
            </p:grpSpPr>
            <p:sp>
              <p:nvSpPr>
                <p:cNvPr id="137" name="フリーフォーム: 図形 192">
                  <a:extLst>
                    <a:ext uri="{FF2B5EF4-FFF2-40B4-BE49-F238E27FC236}">
                      <a16:creationId xmlns:a16="http://schemas.microsoft.com/office/drawing/2014/main" id="{ED87B8CD-CC95-E081-D04A-8C179704F230}"/>
                    </a:ext>
                  </a:extLst>
                </p:cNvPr>
                <p:cNvSpPr/>
                <p:nvPr/>
              </p:nvSpPr>
              <p:spPr>
                <a:xfrm>
                  <a:off x="9331250" y="5403836"/>
                  <a:ext cx="388708" cy="192102"/>
                </a:xfrm>
                <a:custGeom>
                  <a:avLst/>
                  <a:gdLst>
                    <a:gd name="connsiteX0" fmla="*/ 85800 w 388708"/>
                    <a:gd name="connsiteY0" fmla="*/ 14 h 192102"/>
                    <a:gd name="connsiteX1" fmla="*/ 363613 w 388708"/>
                    <a:gd name="connsiteY1" fmla="*/ 69864 h 192102"/>
                    <a:gd name="connsiteX2" fmla="*/ 355675 w 388708"/>
                    <a:gd name="connsiteY2" fmla="*/ 95264 h 192102"/>
                    <a:gd name="connsiteX3" fmla="*/ 187400 w 388708"/>
                    <a:gd name="connsiteY3" fmla="*/ 149239 h 192102"/>
                    <a:gd name="connsiteX4" fmla="*/ 333450 w 388708"/>
                    <a:gd name="connsiteY4" fmla="*/ 192102 h 192102"/>
                    <a:gd name="connsiteX5" fmla="*/ 15950 w 388708"/>
                    <a:gd name="connsiteY5" fmla="*/ 149239 h 192102"/>
                    <a:gd name="connsiteX6" fmla="*/ 61988 w 388708"/>
                    <a:gd name="connsiteY6" fmla="*/ 131777 h 192102"/>
                    <a:gd name="connsiteX7" fmla="*/ 188988 w 388708"/>
                    <a:gd name="connsiteY7" fmla="*/ 112727 h 192102"/>
                    <a:gd name="connsiteX8" fmla="*/ 215975 w 388708"/>
                    <a:gd name="connsiteY8" fmla="*/ 71452 h 192102"/>
                    <a:gd name="connsiteX9" fmla="*/ 115963 w 388708"/>
                    <a:gd name="connsiteY9" fmla="*/ 63514 h 192102"/>
                    <a:gd name="connsiteX10" fmla="*/ 73100 w 388708"/>
                    <a:gd name="connsiteY10" fmla="*/ 63514 h 192102"/>
                    <a:gd name="connsiteX11" fmla="*/ 85800 w 388708"/>
                    <a:gd name="connsiteY11" fmla="*/ 14 h 19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8708" h="192102">
                      <a:moveTo>
                        <a:pt x="85800" y="14"/>
                      </a:moveTo>
                      <a:cubicBezTo>
                        <a:pt x="134219" y="1072"/>
                        <a:pt x="318634" y="53989"/>
                        <a:pt x="363613" y="69864"/>
                      </a:cubicBezTo>
                      <a:cubicBezTo>
                        <a:pt x="408592" y="85739"/>
                        <a:pt x="385044" y="82035"/>
                        <a:pt x="355675" y="95264"/>
                      </a:cubicBezTo>
                      <a:cubicBezTo>
                        <a:pt x="326306" y="108493"/>
                        <a:pt x="191104" y="133099"/>
                        <a:pt x="187400" y="149239"/>
                      </a:cubicBezTo>
                      <a:cubicBezTo>
                        <a:pt x="183696" y="165379"/>
                        <a:pt x="362025" y="192102"/>
                        <a:pt x="333450" y="192102"/>
                      </a:cubicBezTo>
                      <a:cubicBezTo>
                        <a:pt x="304875" y="192102"/>
                        <a:pt x="61194" y="159293"/>
                        <a:pt x="15950" y="149239"/>
                      </a:cubicBezTo>
                      <a:cubicBezTo>
                        <a:pt x="-29294" y="139185"/>
                        <a:pt x="33148" y="137862"/>
                        <a:pt x="61988" y="131777"/>
                      </a:cubicBezTo>
                      <a:cubicBezTo>
                        <a:pt x="90828" y="125692"/>
                        <a:pt x="163324" y="122781"/>
                        <a:pt x="188988" y="112727"/>
                      </a:cubicBezTo>
                      <a:cubicBezTo>
                        <a:pt x="214653" y="102673"/>
                        <a:pt x="228146" y="79654"/>
                        <a:pt x="215975" y="71452"/>
                      </a:cubicBezTo>
                      <a:cubicBezTo>
                        <a:pt x="203804" y="63250"/>
                        <a:pt x="139775" y="64837"/>
                        <a:pt x="115963" y="63514"/>
                      </a:cubicBezTo>
                      <a:cubicBezTo>
                        <a:pt x="92151" y="62191"/>
                        <a:pt x="80508" y="71452"/>
                        <a:pt x="73100" y="63514"/>
                      </a:cubicBezTo>
                      <a:cubicBezTo>
                        <a:pt x="65692" y="55577"/>
                        <a:pt x="37381" y="-1044"/>
                        <a:pt x="85800" y="1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" name="フリーフォーム: 図形 193">
                  <a:extLst>
                    <a:ext uri="{FF2B5EF4-FFF2-40B4-BE49-F238E27FC236}">
                      <a16:creationId xmlns:a16="http://schemas.microsoft.com/office/drawing/2014/main" id="{9DBED7B3-179A-CE7E-5C11-C97E38DC9182}"/>
                    </a:ext>
                  </a:extLst>
                </p:cNvPr>
                <p:cNvSpPr/>
                <p:nvPr/>
              </p:nvSpPr>
              <p:spPr>
                <a:xfrm>
                  <a:off x="9318577" y="5628950"/>
                  <a:ext cx="332332" cy="202168"/>
                </a:xfrm>
                <a:custGeom>
                  <a:avLst/>
                  <a:gdLst>
                    <a:gd name="connsiteX0" fmla="*/ 25448 w 332332"/>
                    <a:gd name="connsiteY0" fmla="*/ 325 h 202168"/>
                    <a:gd name="connsiteX1" fmla="*/ 3223 w 332332"/>
                    <a:gd name="connsiteY1" fmla="*/ 108275 h 202168"/>
                    <a:gd name="connsiteX2" fmla="*/ 17511 w 332332"/>
                    <a:gd name="connsiteY2" fmla="*/ 127325 h 202168"/>
                    <a:gd name="connsiteX3" fmla="*/ 160386 w 332332"/>
                    <a:gd name="connsiteY3" fmla="*/ 167013 h 202168"/>
                    <a:gd name="connsiteX4" fmla="*/ 285798 w 332332"/>
                    <a:gd name="connsiteY4" fmla="*/ 201938 h 202168"/>
                    <a:gd name="connsiteX5" fmla="*/ 327073 w 332332"/>
                    <a:gd name="connsiteY5" fmla="*/ 149550 h 202168"/>
                    <a:gd name="connsiteX6" fmla="*/ 327073 w 332332"/>
                    <a:gd name="connsiteY6" fmla="*/ 71763 h 202168"/>
                    <a:gd name="connsiteX7" fmla="*/ 284211 w 332332"/>
                    <a:gd name="connsiteY7" fmla="*/ 111450 h 202168"/>
                    <a:gd name="connsiteX8" fmla="*/ 239761 w 332332"/>
                    <a:gd name="connsiteY8" fmla="*/ 136850 h 202168"/>
                    <a:gd name="connsiteX9" fmla="*/ 181023 w 332332"/>
                    <a:gd name="connsiteY9" fmla="*/ 98750 h 202168"/>
                    <a:gd name="connsiteX10" fmla="*/ 188961 w 332332"/>
                    <a:gd name="connsiteY10" fmla="*/ 51125 h 202168"/>
                    <a:gd name="connsiteX11" fmla="*/ 138161 w 332332"/>
                    <a:gd name="connsiteY11" fmla="*/ 51125 h 202168"/>
                    <a:gd name="connsiteX12" fmla="*/ 96886 w 332332"/>
                    <a:gd name="connsiteY12" fmla="*/ 97163 h 202168"/>
                    <a:gd name="connsiteX13" fmla="*/ 63548 w 332332"/>
                    <a:gd name="connsiteY13" fmla="*/ 74938 h 202168"/>
                    <a:gd name="connsiteX14" fmla="*/ 25448 w 332332"/>
                    <a:gd name="connsiteY14" fmla="*/ 325 h 202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332" h="202168">
                      <a:moveTo>
                        <a:pt x="25448" y="325"/>
                      </a:moveTo>
                      <a:cubicBezTo>
                        <a:pt x="15394" y="5881"/>
                        <a:pt x="4546" y="87108"/>
                        <a:pt x="3223" y="108275"/>
                      </a:cubicBezTo>
                      <a:cubicBezTo>
                        <a:pt x="1900" y="129442"/>
                        <a:pt x="-8683" y="117535"/>
                        <a:pt x="17511" y="127325"/>
                      </a:cubicBezTo>
                      <a:cubicBezTo>
                        <a:pt x="43705" y="137115"/>
                        <a:pt x="160386" y="167013"/>
                        <a:pt x="160386" y="167013"/>
                      </a:cubicBezTo>
                      <a:cubicBezTo>
                        <a:pt x="205100" y="179448"/>
                        <a:pt x="258017" y="204849"/>
                        <a:pt x="285798" y="201938"/>
                      </a:cubicBezTo>
                      <a:cubicBezTo>
                        <a:pt x="313579" y="199027"/>
                        <a:pt x="320194" y="171246"/>
                        <a:pt x="327073" y="149550"/>
                      </a:cubicBezTo>
                      <a:cubicBezTo>
                        <a:pt x="333952" y="127854"/>
                        <a:pt x="334217" y="78113"/>
                        <a:pt x="327073" y="71763"/>
                      </a:cubicBezTo>
                      <a:cubicBezTo>
                        <a:pt x="319929" y="65413"/>
                        <a:pt x="298763" y="100602"/>
                        <a:pt x="284211" y="111450"/>
                      </a:cubicBezTo>
                      <a:cubicBezTo>
                        <a:pt x="269659" y="122298"/>
                        <a:pt x="256959" y="138967"/>
                        <a:pt x="239761" y="136850"/>
                      </a:cubicBezTo>
                      <a:cubicBezTo>
                        <a:pt x="222563" y="134733"/>
                        <a:pt x="189490" y="113038"/>
                        <a:pt x="181023" y="98750"/>
                      </a:cubicBezTo>
                      <a:cubicBezTo>
                        <a:pt x="172556" y="84462"/>
                        <a:pt x="196105" y="59062"/>
                        <a:pt x="188961" y="51125"/>
                      </a:cubicBezTo>
                      <a:cubicBezTo>
                        <a:pt x="181817" y="43188"/>
                        <a:pt x="153507" y="43452"/>
                        <a:pt x="138161" y="51125"/>
                      </a:cubicBezTo>
                      <a:cubicBezTo>
                        <a:pt x="122815" y="58798"/>
                        <a:pt x="109322" y="93194"/>
                        <a:pt x="96886" y="97163"/>
                      </a:cubicBezTo>
                      <a:cubicBezTo>
                        <a:pt x="84450" y="101132"/>
                        <a:pt x="68840" y="87903"/>
                        <a:pt x="63548" y="74938"/>
                      </a:cubicBezTo>
                      <a:cubicBezTo>
                        <a:pt x="58256" y="61973"/>
                        <a:pt x="35502" y="-5231"/>
                        <a:pt x="25448" y="3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" name="フリーフォーム: 図形 194">
                  <a:extLst>
                    <a:ext uri="{FF2B5EF4-FFF2-40B4-BE49-F238E27FC236}">
                      <a16:creationId xmlns:a16="http://schemas.microsoft.com/office/drawing/2014/main" id="{15D37213-0D4E-1A88-F2C8-85405EB16BF9}"/>
                    </a:ext>
                  </a:extLst>
                </p:cNvPr>
                <p:cNvSpPr/>
                <p:nvPr/>
              </p:nvSpPr>
              <p:spPr>
                <a:xfrm>
                  <a:off x="9218372" y="5804236"/>
                  <a:ext cx="357128" cy="206590"/>
                </a:xfrm>
                <a:custGeom>
                  <a:avLst/>
                  <a:gdLst>
                    <a:gd name="connsiteX0" fmla="*/ 84378 w 357128"/>
                    <a:gd name="connsiteY0" fmla="*/ 2839 h 206590"/>
                    <a:gd name="connsiteX1" fmla="*/ 335203 w 357128"/>
                    <a:gd name="connsiteY1" fmla="*/ 160002 h 206590"/>
                    <a:gd name="connsiteX2" fmla="*/ 319328 w 357128"/>
                    <a:gd name="connsiteY2" fmla="*/ 204452 h 206590"/>
                    <a:gd name="connsiteX3" fmla="*/ 114541 w 357128"/>
                    <a:gd name="connsiteY3" fmla="*/ 193339 h 206590"/>
                    <a:gd name="connsiteX4" fmla="*/ 6591 w 357128"/>
                    <a:gd name="connsiteY4" fmla="*/ 139364 h 206590"/>
                    <a:gd name="connsiteX5" fmla="*/ 36753 w 357128"/>
                    <a:gd name="connsiteY5" fmla="*/ 123489 h 206590"/>
                    <a:gd name="connsiteX6" fmla="*/ 239953 w 357128"/>
                    <a:gd name="connsiteY6" fmla="*/ 155239 h 206590"/>
                    <a:gd name="connsiteX7" fmla="*/ 130416 w 357128"/>
                    <a:gd name="connsiteY7" fmla="*/ 99677 h 206590"/>
                    <a:gd name="connsiteX8" fmla="*/ 70091 w 357128"/>
                    <a:gd name="connsiteY8" fmla="*/ 59989 h 206590"/>
                    <a:gd name="connsiteX9" fmla="*/ 84378 w 357128"/>
                    <a:gd name="connsiteY9" fmla="*/ 2839 h 20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128" h="206590">
                      <a:moveTo>
                        <a:pt x="84378" y="2839"/>
                      </a:moveTo>
                      <a:cubicBezTo>
                        <a:pt x="128563" y="19508"/>
                        <a:pt x="296045" y="126400"/>
                        <a:pt x="335203" y="160002"/>
                      </a:cubicBezTo>
                      <a:cubicBezTo>
                        <a:pt x="374361" y="193604"/>
                        <a:pt x="356105" y="198896"/>
                        <a:pt x="319328" y="204452"/>
                      </a:cubicBezTo>
                      <a:cubicBezTo>
                        <a:pt x="282551" y="210008"/>
                        <a:pt x="166664" y="204187"/>
                        <a:pt x="114541" y="193339"/>
                      </a:cubicBezTo>
                      <a:cubicBezTo>
                        <a:pt x="62418" y="182491"/>
                        <a:pt x="19556" y="151006"/>
                        <a:pt x="6591" y="139364"/>
                      </a:cubicBezTo>
                      <a:cubicBezTo>
                        <a:pt x="-6374" y="127722"/>
                        <a:pt x="-2141" y="120843"/>
                        <a:pt x="36753" y="123489"/>
                      </a:cubicBezTo>
                      <a:cubicBezTo>
                        <a:pt x="75647" y="126135"/>
                        <a:pt x="224343" y="159208"/>
                        <a:pt x="239953" y="155239"/>
                      </a:cubicBezTo>
                      <a:cubicBezTo>
                        <a:pt x="255564" y="151270"/>
                        <a:pt x="158726" y="115552"/>
                        <a:pt x="130416" y="99677"/>
                      </a:cubicBezTo>
                      <a:cubicBezTo>
                        <a:pt x="102106" y="83802"/>
                        <a:pt x="79616" y="72160"/>
                        <a:pt x="70091" y="59989"/>
                      </a:cubicBezTo>
                      <a:cubicBezTo>
                        <a:pt x="60566" y="47818"/>
                        <a:pt x="40193" y="-13830"/>
                        <a:pt x="84378" y="283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" name="フリーフォーム: 図形 195">
                  <a:extLst>
                    <a:ext uri="{FF2B5EF4-FFF2-40B4-BE49-F238E27FC236}">
                      <a16:creationId xmlns:a16="http://schemas.microsoft.com/office/drawing/2014/main" id="{909827C6-CF22-BCE4-6CD8-97F949CF84D4}"/>
                    </a:ext>
                  </a:extLst>
                </p:cNvPr>
                <p:cNvSpPr/>
                <p:nvPr/>
              </p:nvSpPr>
              <p:spPr>
                <a:xfrm>
                  <a:off x="9217758" y="6016612"/>
                  <a:ext cx="269427" cy="227106"/>
                </a:xfrm>
                <a:custGeom>
                  <a:avLst/>
                  <a:gdLst>
                    <a:gd name="connsiteX0" fmla="*/ 15142 w 269427"/>
                    <a:gd name="connsiteY0" fmla="*/ 53988 h 227106"/>
                    <a:gd name="connsiteX1" fmla="*/ 197705 w 269427"/>
                    <a:gd name="connsiteY1" fmla="*/ 133363 h 227106"/>
                    <a:gd name="connsiteX2" fmla="*/ 207230 w 269427"/>
                    <a:gd name="connsiteY2" fmla="*/ 182576 h 227106"/>
                    <a:gd name="connsiteX3" fmla="*/ 210405 w 269427"/>
                    <a:gd name="connsiteY3" fmla="*/ 227026 h 227106"/>
                    <a:gd name="connsiteX4" fmla="*/ 267555 w 269427"/>
                    <a:gd name="connsiteY4" fmla="*/ 171463 h 227106"/>
                    <a:gd name="connsiteX5" fmla="*/ 237392 w 269427"/>
                    <a:gd name="connsiteY5" fmla="*/ 95263 h 227106"/>
                    <a:gd name="connsiteX6" fmla="*/ 67530 w 269427"/>
                    <a:gd name="connsiteY6" fmla="*/ 19063 h 227106"/>
                    <a:gd name="connsiteX7" fmla="*/ 19905 w 269427"/>
                    <a:gd name="connsiteY7" fmla="*/ 13 h 227106"/>
                    <a:gd name="connsiteX8" fmla="*/ 15142 w 269427"/>
                    <a:gd name="connsiteY8" fmla="*/ 53988 h 22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427" h="227106">
                      <a:moveTo>
                        <a:pt x="15142" y="53988"/>
                      </a:moveTo>
                      <a:cubicBezTo>
                        <a:pt x="44775" y="76213"/>
                        <a:pt x="165690" y="111932"/>
                        <a:pt x="197705" y="133363"/>
                      </a:cubicBezTo>
                      <a:cubicBezTo>
                        <a:pt x="229720" y="154794"/>
                        <a:pt x="205113" y="166966"/>
                        <a:pt x="207230" y="182576"/>
                      </a:cubicBezTo>
                      <a:cubicBezTo>
                        <a:pt x="209347" y="198186"/>
                        <a:pt x="200351" y="228878"/>
                        <a:pt x="210405" y="227026"/>
                      </a:cubicBezTo>
                      <a:cubicBezTo>
                        <a:pt x="220459" y="225174"/>
                        <a:pt x="263057" y="193424"/>
                        <a:pt x="267555" y="171463"/>
                      </a:cubicBezTo>
                      <a:cubicBezTo>
                        <a:pt x="272053" y="149503"/>
                        <a:pt x="270729" y="120663"/>
                        <a:pt x="237392" y="95263"/>
                      </a:cubicBezTo>
                      <a:cubicBezTo>
                        <a:pt x="204055" y="69863"/>
                        <a:pt x="103778" y="34938"/>
                        <a:pt x="67530" y="19063"/>
                      </a:cubicBezTo>
                      <a:cubicBezTo>
                        <a:pt x="31282" y="3188"/>
                        <a:pt x="33663" y="-252"/>
                        <a:pt x="19905" y="13"/>
                      </a:cubicBezTo>
                      <a:cubicBezTo>
                        <a:pt x="6147" y="278"/>
                        <a:pt x="-14491" y="31763"/>
                        <a:pt x="15142" y="53988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" name="フリーフォーム: 図形 196">
                  <a:extLst>
                    <a:ext uri="{FF2B5EF4-FFF2-40B4-BE49-F238E27FC236}">
                      <a16:creationId xmlns:a16="http://schemas.microsoft.com/office/drawing/2014/main" id="{B615013C-41D3-FD66-DD3C-22F4631B7B97}"/>
                    </a:ext>
                  </a:extLst>
                </p:cNvPr>
                <p:cNvSpPr/>
                <p:nvPr/>
              </p:nvSpPr>
              <p:spPr>
                <a:xfrm>
                  <a:off x="9159547" y="6059762"/>
                  <a:ext cx="297573" cy="178966"/>
                </a:xfrm>
                <a:custGeom>
                  <a:avLst/>
                  <a:gdLst>
                    <a:gd name="connsiteX0" fmla="*/ 113041 w 297573"/>
                    <a:gd name="connsiteY0" fmla="*/ 1313 h 178966"/>
                    <a:gd name="connsiteX1" fmla="*/ 41603 w 297573"/>
                    <a:gd name="connsiteY1" fmla="*/ 50526 h 178966"/>
                    <a:gd name="connsiteX2" fmla="*/ 168603 w 297573"/>
                    <a:gd name="connsiteY2" fmla="*/ 109263 h 178966"/>
                    <a:gd name="connsiteX3" fmla="*/ 297191 w 297573"/>
                    <a:gd name="connsiteY3" fmla="*/ 152126 h 178966"/>
                    <a:gd name="connsiteX4" fmla="*/ 201941 w 297573"/>
                    <a:gd name="connsiteY4" fmla="*/ 177526 h 178966"/>
                    <a:gd name="connsiteX5" fmla="*/ 28903 w 297573"/>
                    <a:gd name="connsiteY5" fmla="*/ 109263 h 178966"/>
                    <a:gd name="connsiteX6" fmla="*/ 5091 w 297573"/>
                    <a:gd name="connsiteY6" fmla="*/ 64813 h 178966"/>
                    <a:gd name="connsiteX7" fmla="*/ 6678 w 297573"/>
                    <a:gd name="connsiteY7" fmla="*/ 20363 h 178966"/>
                    <a:gd name="connsiteX8" fmla="*/ 113041 w 297573"/>
                    <a:gd name="connsiteY8" fmla="*/ 1313 h 17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573" h="178966">
                      <a:moveTo>
                        <a:pt x="113041" y="1313"/>
                      </a:moveTo>
                      <a:cubicBezTo>
                        <a:pt x="118862" y="6340"/>
                        <a:pt x="32343" y="32535"/>
                        <a:pt x="41603" y="50526"/>
                      </a:cubicBezTo>
                      <a:cubicBezTo>
                        <a:pt x="50863" y="68517"/>
                        <a:pt x="126005" y="92330"/>
                        <a:pt x="168603" y="109263"/>
                      </a:cubicBezTo>
                      <a:cubicBezTo>
                        <a:pt x="211201" y="126196"/>
                        <a:pt x="291635" y="140749"/>
                        <a:pt x="297191" y="152126"/>
                      </a:cubicBezTo>
                      <a:cubicBezTo>
                        <a:pt x="302747" y="163503"/>
                        <a:pt x="246656" y="184670"/>
                        <a:pt x="201941" y="177526"/>
                      </a:cubicBezTo>
                      <a:cubicBezTo>
                        <a:pt x="157226" y="170382"/>
                        <a:pt x="61711" y="128049"/>
                        <a:pt x="28903" y="109263"/>
                      </a:cubicBezTo>
                      <a:cubicBezTo>
                        <a:pt x="-3905" y="90478"/>
                        <a:pt x="8795" y="79630"/>
                        <a:pt x="5091" y="64813"/>
                      </a:cubicBezTo>
                      <a:cubicBezTo>
                        <a:pt x="1387" y="49996"/>
                        <a:pt x="-4964" y="34386"/>
                        <a:pt x="6678" y="20363"/>
                      </a:cubicBezTo>
                      <a:cubicBezTo>
                        <a:pt x="18320" y="6340"/>
                        <a:pt x="107220" y="-3714"/>
                        <a:pt x="113041" y="131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" name="フリーフォーム: 図形 197">
                  <a:extLst>
                    <a:ext uri="{FF2B5EF4-FFF2-40B4-BE49-F238E27FC236}">
                      <a16:creationId xmlns:a16="http://schemas.microsoft.com/office/drawing/2014/main" id="{1513D1A2-2A0E-77B1-4C80-B30249A8512B}"/>
                    </a:ext>
                  </a:extLst>
                </p:cNvPr>
                <p:cNvSpPr/>
                <p:nvPr/>
              </p:nvSpPr>
              <p:spPr>
                <a:xfrm>
                  <a:off x="9005357" y="6293965"/>
                  <a:ext cx="331346" cy="293530"/>
                </a:xfrm>
                <a:custGeom>
                  <a:avLst/>
                  <a:gdLst>
                    <a:gd name="connsiteX0" fmla="*/ 81493 w 331346"/>
                    <a:gd name="connsiteY0" fmla="*/ 2060 h 293530"/>
                    <a:gd name="connsiteX1" fmla="*/ 306918 w 331346"/>
                    <a:gd name="connsiteY1" fmla="*/ 140173 h 293530"/>
                    <a:gd name="connsiteX2" fmla="*/ 311681 w 331346"/>
                    <a:gd name="connsiteY2" fmla="*/ 181448 h 293530"/>
                    <a:gd name="connsiteX3" fmla="*/ 186268 w 331346"/>
                    <a:gd name="connsiteY3" fmla="*/ 173510 h 293530"/>
                    <a:gd name="connsiteX4" fmla="*/ 95781 w 331346"/>
                    <a:gd name="connsiteY4" fmla="*/ 171923 h 293530"/>
                    <a:gd name="connsiteX5" fmla="*/ 225956 w 331346"/>
                    <a:gd name="connsiteY5" fmla="*/ 229073 h 293530"/>
                    <a:gd name="connsiteX6" fmla="*/ 254531 w 331346"/>
                    <a:gd name="connsiteY6" fmla="*/ 284635 h 293530"/>
                    <a:gd name="connsiteX7" fmla="*/ 243418 w 331346"/>
                    <a:gd name="connsiteY7" fmla="*/ 287810 h 293530"/>
                    <a:gd name="connsiteX8" fmla="*/ 100543 w 331346"/>
                    <a:gd name="connsiteY8" fmla="*/ 229073 h 293530"/>
                    <a:gd name="connsiteX9" fmla="*/ 5293 w 331346"/>
                    <a:gd name="connsiteY9" fmla="*/ 156048 h 293530"/>
                    <a:gd name="connsiteX10" fmla="*/ 19581 w 331346"/>
                    <a:gd name="connsiteY10" fmla="*/ 105248 h 293530"/>
                    <a:gd name="connsiteX11" fmla="*/ 81493 w 331346"/>
                    <a:gd name="connsiteY11" fmla="*/ 116360 h 293530"/>
                    <a:gd name="connsiteX12" fmla="*/ 176743 w 331346"/>
                    <a:gd name="connsiteY12" fmla="*/ 119535 h 293530"/>
                    <a:gd name="connsiteX13" fmla="*/ 103718 w 331346"/>
                    <a:gd name="connsiteY13" fmla="*/ 73498 h 293530"/>
                    <a:gd name="connsiteX14" fmla="*/ 67206 w 331346"/>
                    <a:gd name="connsiteY14" fmla="*/ 57623 h 293530"/>
                    <a:gd name="connsiteX15" fmla="*/ 81493 w 331346"/>
                    <a:gd name="connsiteY15" fmla="*/ 2060 h 293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1346" h="293530">
                      <a:moveTo>
                        <a:pt x="81493" y="2060"/>
                      </a:moveTo>
                      <a:cubicBezTo>
                        <a:pt x="121445" y="15818"/>
                        <a:pt x="268553" y="110275"/>
                        <a:pt x="306918" y="140173"/>
                      </a:cubicBezTo>
                      <a:cubicBezTo>
                        <a:pt x="345283" y="170071"/>
                        <a:pt x="331789" y="175892"/>
                        <a:pt x="311681" y="181448"/>
                      </a:cubicBezTo>
                      <a:cubicBezTo>
                        <a:pt x="291573" y="187004"/>
                        <a:pt x="222251" y="175098"/>
                        <a:pt x="186268" y="173510"/>
                      </a:cubicBezTo>
                      <a:cubicBezTo>
                        <a:pt x="150285" y="171923"/>
                        <a:pt x="89166" y="162663"/>
                        <a:pt x="95781" y="171923"/>
                      </a:cubicBezTo>
                      <a:cubicBezTo>
                        <a:pt x="102396" y="181183"/>
                        <a:pt x="199498" y="210288"/>
                        <a:pt x="225956" y="229073"/>
                      </a:cubicBezTo>
                      <a:cubicBezTo>
                        <a:pt x="252414" y="247858"/>
                        <a:pt x="251621" y="274846"/>
                        <a:pt x="254531" y="284635"/>
                      </a:cubicBezTo>
                      <a:cubicBezTo>
                        <a:pt x="257441" y="294425"/>
                        <a:pt x="269083" y="297070"/>
                        <a:pt x="243418" y="287810"/>
                      </a:cubicBezTo>
                      <a:cubicBezTo>
                        <a:pt x="217753" y="278550"/>
                        <a:pt x="140231" y="251033"/>
                        <a:pt x="100543" y="229073"/>
                      </a:cubicBezTo>
                      <a:cubicBezTo>
                        <a:pt x="60855" y="207113"/>
                        <a:pt x="18787" y="176685"/>
                        <a:pt x="5293" y="156048"/>
                      </a:cubicBezTo>
                      <a:cubicBezTo>
                        <a:pt x="-8201" y="135411"/>
                        <a:pt x="6881" y="111863"/>
                        <a:pt x="19581" y="105248"/>
                      </a:cubicBezTo>
                      <a:cubicBezTo>
                        <a:pt x="32281" y="98633"/>
                        <a:pt x="55299" y="113979"/>
                        <a:pt x="81493" y="116360"/>
                      </a:cubicBezTo>
                      <a:cubicBezTo>
                        <a:pt x="107687" y="118741"/>
                        <a:pt x="173039" y="126679"/>
                        <a:pt x="176743" y="119535"/>
                      </a:cubicBezTo>
                      <a:cubicBezTo>
                        <a:pt x="180447" y="112391"/>
                        <a:pt x="121974" y="83817"/>
                        <a:pt x="103718" y="73498"/>
                      </a:cubicBezTo>
                      <a:cubicBezTo>
                        <a:pt x="85462" y="63179"/>
                        <a:pt x="71968" y="67677"/>
                        <a:pt x="67206" y="57623"/>
                      </a:cubicBezTo>
                      <a:cubicBezTo>
                        <a:pt x="62443" y="47569"/>
                        <a:pt x="41541" y="-11698"/>
                        <a:pt x="81493" y="206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" name="フリーフォーム: 図形 198">
                  <a:extLst>
                    <a:ext uri="{FF2B5EF4-FFF2-40B4-BE49-F238E27FC236}">
                      <a16:creationId xmlns:a16="http://schemas.microsoft.com/office/drawing/2014/main" id="{C1E65AC2-D52E-1652-F9C8-F459A0D36056}"/>
                    </a:ext>
                  </a:extLst>
                </p:cNvPr>
                <p:cNvSpPr/>
                <p:nvPr/>
              </p:nvSpPr>
              <p:spPr>
                <a:xfrm>
                  <a:off x="8944519" y="6505136"/>
                  <a:ext cx="272708" cy="196286"/>
                </a:xfrm>
                <a:custGeom>
                  <a:avLst/>
                  <a:gdLst>
                    <a:gd name="connsiteX0" fmla="*/ 10569 w 272708"/>
                    <a:gd name="connsiteY0" fmla="*/ 439 h 196286"/>
                    <a:gd name="connsiteX1" fmla="*/ 224881 w 272708"/>
                    <a:gd name="connsiteY1" fmla="*/ 138552 h 196286"/>
                    <a:gd name="connsiteX2" fmla="*/ 272506 w 272708"/>
                    <a:gd name="connsiteY2" fmla="*/ 149664 h 196286"/>
                    <a:gd name="connsiteX3" fmla="*/ 239169 w 272708"/>
                    <a:gd name="connsiteY3" fmla="*/ 195702 h 196286"/>
                    <a:gd name="connsiteX4" fmla="*/ 172494 w 272708"/>
                    <a:gd name="connsiteY4" fmla="*/ 170302 h 196286"/>
                    <a:gd name="connsiteX5" fmla="*/ 48669 w 272708"/>
                    <a:gd name="connsiteY5" fmla="*/ 95689 h 196286"/>
                    <a:gd name="connsiteX6" fmla="*/ 10569 w 272708"/>
                    <a:gd name="connsiteY6" fmla="*/ 439 h 19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708" h="196286">
                      <a:moveTo>
                        <a:pt x="10569" y="439"/>
                      </a:moveTo>
                      <a:cubicBezTo>
                        <a:pt x="39938" y="7583"/>
                        <a:pt x="181225" y="113681"/>
                        <a:pt x="224881" y="138552"/>
                      </a:cubicBezTo>
                      <a:cubicBezTo>
                        <a:pt x="268537" y="163423"/>
                        <a:pt x="270125" y="140139"/>
                        <a:pt x="272506" y="149664"/>
                      </a:cubicBezTo>
                      <a:cubicBezTo>
                        <a:pt x="274887" y="159189"/>
                        <a:pt x="255838" y="192262"/>
                        <a:pt x="239169" y="195702"/>
                      </a:cubicBezTo>
                      <a:cubicBezTo>
                        <a:pt x="222500" y="199142"/>
                        <a:pt x="204244" y="186971"/>
                        <a:pt x="172494" y="170302"/>
                      </a:cubicBezTo>
                      <a:cubicBezTo>
                        <a:pt x="140744" y="153633"/>
                        <a:pt x="78038" y="116062"/>
                        <a:pt x="48669" y="95689"/>
                      </a:cubicBezTo>
                      <a:cubicBezTo>
                        <a:pt x="19300" y="75316"/>
                        <a:pt x="-18800" y="-6705"/>
                        <a:pt x="10569" y="43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1" name="グループ化 30">
                <a:extLst>
                  <a:ext uri="{FF2B5EF4-FFF2-40B4-BE49-F238E27FC236}">
                    <a16:creationId xmlns:a16="http://schemas.microsoft.com/office/drawing/2014/main" id="{9DCAD8B8-68BF-063E-A5AE-973A85A941C2}"/>
                  </a:ext>
                </a:extLst>
              </p:cNvPr>
              <p:cNvGrpSpPr/>
              <p:nvPr/>
            </p:nvGrpSpPr>
            <p:grpSpPr>
              <a:xfrm rot="5400000">
                <a:off x="4780613" y="7118546"/>
                <a:ext cx="775439" cy="1297586"/>
                <a:chOff x="8944519" y="5403836"/>
                <a:chExt cx="775439" cy="1297586"/>
              </a:xfrm>
              <a:grpFill/>
            </p:grpSpPr>
            <p:sp>
              <p:nvSpPr>
                <p:cNvPr id="130" name="フリーフォーム: 図形 200">
                  <a:extLst>
                    <a:ext uri="{FF2B5EF4-FFF2-40B4-BE49-F238E27FC236}">
                      <a16:creationId xmlns:a16="http://schemas.microsoft.com/office/drawing/2014/main" id="{75CFCB73-7112-D715-1F48-B479DED98D90}"/>
                    </a:ext>
                  </a:extLst>
                </p:cNvPr>
                <p:cNvSpPr/>
                <p:nvPr/>
              </p:nvSpPr>
              <p:spPr>
                <a:xfrm>
                  <a:off x="9331250" y="5403836"/>
                  <a:ext cx="388708" cy="192102"/>
                </a:xfrm>
                <a:custGeom>
                  <a:avLst/>
                  <a:gdLst>
                    <a:gd name="connsiteX0" fmla="*/ 85800 w 388708"/>
                    <a:gd name="connsiteY0" fmla="*/ 14 h 192102"/>
                    <a:gd name="connsiteX1" fmla="*/ 363613 w 388708"/>
                    <a:gd name="connsiteY1" fmla="*/ 69864 h 192102"/>
                    <a:gd name="connsiteX2" fmla="*/ 355675 w 388708"/>
                    <a:gd name="connsiteY2" fmla="*/ 95264 h 192102"/>
                    <a:gd name="connsiteX3" fmla="*/ 187400 w 388708"/>
                    <a:gd name="connsiteY3" fmla="*/ 149239 h 192102"/>
                    <a:gd name="connsiteX4" fmla="*/ 333450 w 388708"/>
                    <a:gd name="connsiteY4" fmla="*/ 192102 h 192102"/>
                    <a:gd name="connsiteX5" fmla="*/ 15950 w 388708"/>
                    <a:gd name="connsiteY5" fmla="*/ 149239 h 192102"/>
                    <a:gd name="connsiteX6" fmla="*/ 61988 w 388708"/>
                    <a:gd name="connsiteY6" fmla="*/ 131777 h 192102"/>
                    <a:gd name="connsiteX7" fmla="*/ 188988 w 388708"/>
                    <a:gd name="connsiteY7" fmla="*/ 112727 h 192102"/>
                    <a:gd name="connsiteX8" fmla="*/ 215975 w 388708"/>
                    <a:gd name="connsiteY8" fmla="*/ 71452 h 192102"/>
                    <a:gd name="connsiteX9" fmla="*/ 115963 w 388708"/>
                    <a:gd name="connsiteY9" fmla="*/ 63514 h 192102"/>
                    <a:gd name="connsiteX10" fmla="*/ 73100 w 388708"/>
                    <a:gd name="connsiteY10" fmla="*/ 63514 h 192102"/>
                    <a:gd name="connsiteX11" fmla="*/ 85800 w 388708"/>
                    <a:gd name="connsiteY11" fmla="*/ 14 h 19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8708" h="192102">
                      <a:moveTo>
                        <a:pt x="85800" y="14"/>
                      </a:moveTo>
                      <a:cubicBezTo>
                        <a:pt x="134219" y="1072"/>
                        <a:pt x="318634" y="53989"/>
                        <a:pt x="363613" y="69864"/>
                      </a:cubicBezTo>
                      <a:cubicBezTo>
                        <a:pt x="408592" y="85739"/>
                        <a:pt x="385044" y="82035"/>
                        <a:pt x="355675" y="95264"/>
                      </a:cubicBezTo>
                      <a:cubicBezTo>
                        <a:pt x="326306" y="108493"/>
                        <a:pt x="191104" y="133099"/>
                        <a:pt x="187400" y="149239"/>
                      </a:cubicBezTo>
                      <a:cubicBezTo>
                        <a:pt x="183696" y="165379"/>
                        <a:pt x="362025" y="192102"/>
                        <a:pt x="333450" y="192102"/>
                      </a:cubicBezTo>
                      <a:cubicBezTo>
                        <a:pt x="304875" y="192102"/>
                        <a:pt x="61194" y="159293"/>
                        <a:pt x="15950" y="149239"/>
                      </a:cubicBezTo>
                      <a:cubicBezTo>
                        <a:pt x="-29294" y="139185"/>
                        <a:pt x="33148" y="137862"/>
                        <a:pt x="61988" y="131777"/>
                      </a:cubicBezTo>
                      <a:cubicBezTo>
                        <a:pt x="90828" y="125692"/>
                        <a:pt x="163324" y="122781"/>
                        <a:pt x="188988" y="112727"/>
                      </a:cubicBezTo>
                      <a:cubicBezTo>
                        <a:pt x="214653" y="102673"/>
                        <a:pt x="228146" y="79654"/>
                        <a:pt x="215975" y="71452"/>
                      </a:cubicBezTo>
                      <a:cubicBezTo>
                        <a:pt x="203804" y="63250"/>
                        <a:pt x="139775" y="64837"/>
                        <a:pt x="115963" y="63514"/>
                      </a:cubicBezTo>
                      <a:cubicBezTo>
                        <a:pt x="92151" y="62191"/>
                        <a:pt x="80508" y="71452"/>
                        <a:pt x="73100" y="63514"/>
                      </a:cubicBezTo>
                      <a:cubicBezTo>
                        <a:pt x="65692" y="55577"/>
                        <a:pt x="37381" y="-1044"/>
                        <a:pt x="85800" y="1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" name="フリーフォーム: 図形 201">
                  <a:extLst>
                    <a:ext uri="{FF2B5EF4-FFF2-40B4-BE49-F238E27FC236}">
                      <a16:creationId xmlns:a16="http://schemas.microsoft.com/office/drawing/2014/main" id="{B74E8BAC-FCE2-A913-7A1B-00268E0B483D}"/>
                    </a:ext>
                  </a:extLst>
                </p:cNvPr>
                <p:cNvSpPr/>
                <p:nvPr/>
              </p:nvSpPr>
              <p:spPr>
                <a:xfrm>
                  <a:off x="9318577" y="5628950"/>
                  <a:ext cx="332332" cy="202168"/>
                </a:xfrm>
                <a:custGeom>
                  <a:avLst/>
                  <a:gdLst>
                    <a:gd name="connsiteX0" fmla="*/ 25448 w 332332"/>
                    <a:gd name="connsiteY0" fmla="*/ 325 h 202168"/>
                    <a:gd name="connsiteX1" fmla="*/ 3223 w 332332"/>
                    <a:gd name="connsiteY1" fmla="*/ 108275 h 202168"/>
                    <a:gd name="connsiteX2" fmla="*/ 17511 w 332332"/>
                    <a:gd name="connsiteY2" fmla="*/ 127325 h 202168"/>
                    <a:gd name="connsiteX3" fmla="*/ 160386 w 332332"/>
                    <a:gd name="connsiteY3" fmla="*/ 167013 h 202168"/>
                    <a:gd name="connsiteX4" fmla="*/ 285798 w 332332"/>
                    <a:gd name="connsiteY4" fmla="*/ 201938 h 202168"/>
                    <a:gd name="connsiteX5" fmla="*/ 327073 w 332332"/>
                    <a:gd name="connsiteY5" fmla="*/ 149550 h 202168"/>
                    <a:gd name="connsiteX6" fmla="*/ 327073 w 332332"/>
                    <a:gd name="connsiteY6" fmla="*/ 71763 h 202168"/>
                    <a:gd name="connsiteX7" fmla="*/ 284211 w 332332"/>
                    <a:gd name="connsiteY7" fmla="*/ 111450 h 202168"/>
                    <a:gd name="connsiteX8" fmla="*/ 239761 w 332332"/>
                    <a:gd name="connsiteY8" fmla="*/ 136850 h 202168"/>
                    <a:gd name="connsiteX9" fmla="*/ 181023 w 332332"/>
                    <a:gd name="connsiteY9" fmla="*/ 98750 h 202168"/>
                    <a:gd name="connsiteX10" fmla="*/ 188961 w 332332"/>
                    <a:gd name="connsiteY10" fmla="*/ 51125 h 202168"/>
                    <a:gd name="connsiteX11" fmla="*/ 138161 w 332332"/>
                    <a:gd name="connsiteY11" fmla="*/ 51125 h 202168"/>
                    <a:gd name="connsiteX12" fmla="*/ 96886 w 332332"/>
                    <a:gd name="connsiteY12" fmla="*/ 97163 h 202168"/>
                    <a:gd name="connsiteX13" fmla="*/ 63548 w 332332"/>
                    <a:gd name="connsiteY13" fmla="*/ 74938 h 202168"/>
                    <a:gd name="connsiteX14" fmla="*/ 25448 w 332332"/>
                    <a:gd name="connsiteY14" fmla="*/ 325 h 202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332" h="202168">
                      <a:moveTo>
                        <a:pt x="25448" y="325"/>
                      </a:moveTo>
                      <a:cubicBezTo>
                        <a:pt x="15394" y="5881"/>
                        <a:pt x="4546" y="87108"/>
                        <a:pt x="3223" y="108275"/>
                      </a:cubicBezTo>
                      <a:cubicBezTo>
                        <a:pt x="1900" y="129442"/>
                        <a:pt x="-8683" y="117535"/>
                        <a:pt x="17511" y="127325"/>
                      </a:cubicBezTo>
                      <a:cubicBezTo>
                        <a:pt x="43705" y="137115"/>
                        <a:pt x="160386" y="167013"/>
                        <a:pt x="160386" y="167013"/>
                      </a:cubicBezTo>
                      <a:cubicBezTo>
                        <a:pt x="205100" y="179448"/>
                        <a:pt x="258017" y="204849"/>
                        <a:pt x="285798" y="201938"/>
                      </a:cubicBezTo>
                      <a:cubicBezTo>
                        <a:pt x="313579" y="199027"/>
                        <a:pt x="320194" y="171246"/>
                        <a:pt x="327073" y="149550"/>
                      </a:cubicBezTo>
                      <a:cubicBezTo>
                        <a:pt x="333952" y="127854"/>
                        <a:pt x="334217" y="78113"/>
                        <a:pt x="327073" y="71763"/>
                      </a:cubicBezTo>
                      <a:cubicBezTo>
                        <a:pt x="319929" y="65413"/>
                        <a:pt x="298763" y="100602"/>
                        <a:pt x="284211" y="111450"/>
                      </a:cubicBezTo>
                      <a:cubicBezTo>
                        <a:pt x="269659" y="122298"/>
                        <a:pt x="256959" y="138967"/>
                        <a:pt x="239761" y="136850"/>
                      </a:cubicBezTo>
                      <a:cubicBezTo>
                        <a:pt x="222563" y="134733"/>
                        <a:pt x="189490" y="113038"/>
                        <a:pt x="181023" y="98750"/>
                      </a:cubicBezTo>
                      <a:cubicBezTo>
                        <a:pt x="172556" y="84462"/>
                        <a:pt x="196105" y="59062"/>
                        <a:pt x="188961" y="51125"/>
                      </a:cubicBezTo>
                      <a:cubicBezTo>
                        <a:pt x="181817" y="43188"/>
                        <a:pt x="153507" y="43452"/>
                        <a:pt x="138161" y="51125"/>
                      </a:cubicBezTo>
                      <a:cubicBezTo>
                        <a:pt x="122815" y="58798"/>
                        <a:pt x="109322" y="93194"/>
                        <a:pt x="96886" y="97163"/>
                      </a:cubicBezTo>
                      <a:cubicBezTo>
                        <a:pt x="84450" y="101132"/>
                        <a:pt x="68840" y="87903"/>
                        <a:pt x="63548" y="74938"/>
                      </a:cubicBezTo>
                      <a:cubicBezTo>
                        <a:pt x="58256" y="61973"/>
                        <a:pt x="35502" y="-5231"/>
                        <a:pt x="25448" y="3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" name="フリーフォーム: 図形 202">
                  <a:extLst>
                    <a:ext uri="{FF2B5EF4-FFF2-40B4-BE49-F238E27FC236}">
                      <a16:creationId xmlns:a16="http://schemas.microsoft.com/office/drawing/2014/main" id="{58CBCEC0-6731-09FD-8A7F-0E48AC89A3EC}"/>
                    </a:ext>
                  </a:extLst>
                </p:cNvPr>
                <p:cNvSpPr/>
                <p:nvPr/>
              </p:nvSpPr>
              <p:spPr>
                <a:xfrm>
                  <a:off x="9218372" y="5804236"/>
                  <a:ext cx="357128" cy="206590"/>
                </a:xfrm>
                <a:custGeom>
                  <a:avLst/>
                  <a:gdLst>
                    <a:gd name="connsiteX0" fmla="*/ 84378 w 357128"/>
                    <a:gd name="connsiteY0" fmla="*/ 2839 h 206590"/>
                    <a:gd name="connsiteX1" fmla="*/ 335203 w 357128"/>
                    <a:gd name="connsiteY1" fmla="*/ 160002 h 206590"/>
                    <a:gd name="connsiteX2" fmla="*/ 319328 w 357128"/>
                    <a:gd name="connsiteY2" fmla="*/ 204452 h 206590"/>
                    <a:gd name="connsiteX3" fmla="*/ 114541 w 357128"/>
                    <a:gd name="connsiteY3" fmla="*/ 193339 h 206590"/>
                    <a:gd name="connsiteX4" fmla="*/ 6591 w 357128"/>
                    <a:gd name="connsiteY4" fmla="*/ 139364 h 206590"/>
                    <a:gd name="connsiteX5" fmla="*/ 36753 w 357128"/>
                    <a:gd name="connsiteY5" fmla="*/ 123489 h 206590"/>
                    <a:gd name="connsiteX6" fmla="*/ 239953 w 357128"/>
                    <a:gd name="connsiteY6" fmla="*/ 155239 h 206590"/>
                    <a:gd name="connsiteX7" fmla="*/ 130416 w 357128"/>
                    <a:gd name="connsiteY7" fmla="*/ 99677 h 206590"/>
                    <a:gd name="connsiteX8" fmla="*/ 70091 w 357128"/>
                    <a:gd name="connsiteY8" fmla="*/ 59989 h 206590"/>
                    <a:gd name="connsiteX9" fmla="*/ 84378 w 357128"/>
                    <a:gd name="connsiteY9" fmla="*/ 2839 h 20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128" h="206590">
                      <a:moveTo>
                        <a:pt x="84378" y="2839"/>
                      </a:moveTo>
                      <a:cubicBezTo>
                        <a:pt x="128563" y="19508"/>
                        <a:pt x="296045" y="126400"/>
                        <a:pt x="335203" y="160002"/>
                      </a:cubicBezTo>
                      <a:cubicBezTo>
                        <a:pt x="374361" y="193604"/>
                        <a:pt x="356105" y="198896"/>
                        <a:pt x="319328" y="204452"/>
                      </a:cubicBezTo>
                      <a:cubicBezTo>
                        <a:pt x="282551" y="210008"/>
                        <a:pt x="166664" y="204187"/>
                        <a:pt x="114541" y="193339"/>
                      </a:cubicBezTo>
                      <a:cubicBezTo>
                        <a:pt x="62418" y="182491"/>
                        <a:pt x="19556" y="151006"/>
                        <a:pt x="6591" y="139364"/>
                      </a:cubicBezTo>
                      <a:cubicBezTo>
                        <a:pt x="-6374" y="127722"/>
                        <a:pt x="-2141" y="120843"/>
                        <a:pt x="36753" y="123489"/>
                      </a:cubicBezTo>
                      <a:cubicBezTo>
                        <a:pt x="75647" y="126135"/>
                        <a:pt x="224343" y="159208"/>
                        <a:pt x="239953" y="155239"/>
                      </a:cubicBezTo>
                      <a:cubicBezTo>
                        <a:pt x="255564" y="151270"/>
                        <a:pt x="158726" y="115552"/>
                        <a:pt x="130416" y="99677"/>
                      </a:cubicBezTo>
                      <a:cubicBezTo>
                        <a:pt x="102106" y="83802"/>
                        <a:pt x="79616" y="72160"/>
                        <a:pt x="70091" y="59989"/>
                      </a:cubicBezTo>
                      <a:cubicBezTo>
                        <a:pt x="60566" y="47818"/>
                        <a:pt x="40193" y="-13830"/>
                        <a:pt x="84378" y="283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" name="フリーフォーム: 図形 203">
                  <a:extLst>
                    <a:ext uri="{FF2B5EF4-FFF2-40B4-BE49-F238E27FC236}">
                      <a16:creationId xmlns:a16="http://schemas.microsoft.com/office/drawing/2014/main" id="{B38C8380-E224-E3B0-107C-DA32DE32BA22}"/>
                    </a:ext>
                  </a:extLst>
                </p:cNvPr>
                <p:cNvSpPr/>
                <p:nvPr/>
              </p:nvSpPr>
              <p:spPr>
                <a:xfrm>
                  <a:off x="9217758" y="6016612"/>
                  <a:ext cx="269427" cy="227106"/>
                </a:xfrm>
                <a:custGeom>
                  <a:avLst/>
                  <a:gdLst>
                    <a:gd name="connsiteX0" fmla="*/ 15142 w 269427"/>
                    <a:gd name="connsiteY0" fmla="*/ 53988 h 227106"/>
                    <a:gd name="connsiteX1" fmla="*/ 197705 w 269427"/>
                    <a:gd name="connsiteY1" fmla="*/ 133363 h 227106"/>
                    <a:gd name="connsiteX2" fmla="*/ 207230 w 269427"/>
                    <a:gd name="connsiteY2" fmla="*/ 182576 h 227106"/>
                    <a:gd name="connsiteX3" fmla="*/ 210405 w 269427"/>
                    <a:gd name="connsiteY3" fmla="*/ 227026 h 227106"/>
                    <a:gd name="connsiteX4" fmla="*/ 267555 w 269427"/>
                    <a:gd name="connsiteY4" fmla="*/ 171463 h 227106"/>
                    <a:gd name="connsiteX5" fmla="*/ 237392 w 269427"/>
                    <a:gd name="connsiteY5" fmla="*/ 95263 h 227106"/>
                    <a:gd name="connsiteX6" fmla="*/ 67530 w 269427"/>
                    <a:gd name="connsiteY6" fmla="*/ 19063 h 227106"/>
                    <a:gd name="connsiteX7" fmla="*/ 19905 w 269427"/>
                    <a:gd name="connsiteY7" fmla="*/ 13 h 227106"/>
                    <a:gd name="connsiteX8" fmla="*/ 15142 w 269427"/>
                    <a:gd name="connsiteY8" fmla="*/ 53988 h 22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427" h="227106">
                      <a:moveTo>
                        <a:pt x="15142" y="53988"/>
                      </a:moveTo>
                      <a:cubicBezTo>
                        <a:pt x="44775" y="76213"/>
                        <a:pt x="165690" y="111932"/>
                        <a:pt x="197705" y="133363"/>
                      </a:cubicBezTo>
                      <a:cubicBezTo>
                        <a:pt x="229720" y="154794"/>
                        <a:pt x="205113" y="166966"/>
                        <a:pt x="207230" y="182576"/>
                      </a:cubicBezTo>
                      <a:cubicBezTo>
                        <a:pt x="209347" y="198186"/>
                        <a:pt x="200351" y="228878"/>
                        <a:pt x="210405" y="227026"/>
                      </a:cubicBezTo>
                      <a:cubicBezTo>
                        <a:pt x="220459" y="225174"/>
                        <a:pt x="263057" y="193424"/>
                        <a:pt x="267555" y="171463"/>
                      </a:cubicBezTo>
                      <a:cubicBezTo>
                        <a:pt x="272053" y="149503"/>
                        <a:pt x="270729" y="120663"/>
                        <a:pt x="237392" y="95263"/>
                      </a:cubicBezTo>
                      <a:cubicBezTo>
                        <a:pt x="204055" y="69863"/>
                        <a:pt x="103778" y="34938"/>
                        <a:pt x="67530" y="19063"/>
                      </a:cubicBezTo>
                      <a:cubicBezTo>
                        <a:pt x="31282" y="3188"/>
                        <a:pt x="33663" y="-252"/>
                        <a:pt x="19905" y="13"/>
                      </a:cubicBezTo>
                      <a:cubicBezTo>
                        <a:pt x="6147" y="278"/>
                        <a:pt x="-14491" y="31763"/>
                        <a:pt x="15142" y="53988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" name="フリーフォーム: 図形 204">
                  <a:extLst>
                    <a:ext uri="{FF2B5EF4-FFF2-40B4-BE49-F238E27FC236}">
                      <a16:creationId xmlns:a16="http://schemas.microsoft.com/office/drawing/2014/main" id="{8BAD6CC7-670B-EAB6-EBF5-379330AEBD3C}"/>
                    </a:ext>
                  </a:extLst>
                </p:cNvPr>
                <p:cNvSpPr/>
                <p:nvPr/>
              </p:nvSpPr>
              <p:spPr>
                <a:xfrm>
                  <a:off x="9159547" y="6059762"/>
                  <a:ext cx="297573" cy="178966"/>
                </a:xfrm>
                <a:custGeom>
                  <a:avLst/>
                  <a:gdLst>
                    <a:gd name="connsiteX0" fmla="*/ 113041 w 297573"/>
                    <a:gd name="connsiteY0" fmla="*/ 1313 h 178966"/>
                    <a:gd name="connsiteX1" fmla="*/ 41603 w 297573"/>
                    <a:gd name="connsiteY1" fmla="*/ 50526 h 178966"/>
                    <a:gd name="connsiteX2" fmla="*/ 168603 w 297573"/>
                    <a:gd name="connsiteY2" fmla="*/ 109263 h 178966"/>
                    <a:gd name="connsiteX3" fmla="*/ 297191 w 297573"/>
                    <a:gd name="connsiteY3" fmla="*/ 152126 h 178966"/>
                    <a:gd name="connsiteX4" fmla="*/ 201941 w 297573"/>
                    <a:gd name="connsiteY4" fmla="*/ 177526 h 178966"/>
                    <a:gd name="connsiteX5" fmla="*/ 28903 w 297573"/>
                    <a:gd name="connsiteY5" fmla="*/ 109263 h 178966"/>
                    <a:gd name="connsiteX6" fmla="*/ 5091 w 297573"/>
                    <a:gd name="connsiteY6" fmla="*/ 64813 h 178966"/>
                    <a:gd name="connsiteX7" fmla="*/ 6678 w 297573"/>
                    <a:gd name="connsiteY7" fmla="*/ 20363 h 178966"/>
                    <a:gd name="connsiteX8" fmla="*/ 113041 w 297573"/>
                    <a:gd name="connsiteY8" fmla="*/ 1313 h 17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573" h="178966">
                      <a:moveTo>
                        <a:pt x="113041" y="1313"/>
                      </a:moveTo>
                      <a:cubicBezTo>
                        <a:pt x="118862" y="6340"/>
                        <a:pt x="32343" y="32535"/>
                        <a:pt x="41603" y="50526"/>
                      </a:cubicBezTo>
                      <a:cubicBezTo>
                        <a:pt x="50863" y="68517"/>
                        <a:pt x="126005" y="92330"/>
                        <a:pt x="168603" y="109263"/>
                      </a:cubicBezTo>
                      <a:cubicBezTo>
                        <a:pt x="211201" y="126196"/>
                        <a:pt x="291635" y="140749"/>
                        <a:pt x="297191" y="152126"/>
                      </a:cubicBezTo>
                      <a:cubicBezTo>
                        <a:pt x="302747" y="163503"/>
                        <a:pt x="246656" y="184670"/>
                        <a:pt x="201941" y="177526"/>
                      </a:cubicBezTo>
                      <a:cubicBezTo>
                        <a:pt x="157226" y="170382"/>
                        <a:pt x="61711" y="128049"/>
                        <a:pt x="28903" y="109263"/>
                      </a:cubicBezTo>
                      <a:cubicBezTo>
                        <a:pt x="-3905" y="90478"/>
                        <a:pt x="8795" y="79630"/>
                        <a:pt x="5091" y="64813"/>
                      </a:cubicBezTo>
                      <a:cubicBezTo>
                        <a:pt x="1387" y="49996"/>
                        <a:pt x="-4964" y="34386"/>
                        <a:pt x="6678" y="20363"/>
                      </a:cubicBezTo>
                      <a:cubicBezTo>
                        <a:pt x="18320" y="6340"/>
                        <a:pt x="107220" y="-3714"/>
                        <a:pt x="113041" y="131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" name="フリーフォーム: 図形 205">
                  <a:extLst>
                    <a:ext uri="{FF2B5EF4-FFF2-40B4-BE49-F238E27FC236}">
                      <a16:creationId xmlns:a16="http://schemas.microsoft.com/office/drawing/2014/main" id="{97B67F1F-CB85-57CF-CA72-DC77DC5434A1}"/>
                    </a:ext>
                  </a:extLst>
                </p:cNvPr>
                <p:cNvSpPr/>
                <p:nvPr/>
              </p:nvSpPr>
              <p:spPr>
                <a:xfrm>
                  <a:off x="9005357" y="6293965"/>
                  <a:ext cx="331346" cy="293530"/>
                </a:xfrm>
                <a:custGeom>
                  <a:avLst/>
                  <a:gdLst>
                    <a:gd name="connsiteX0" fmla="*/ 81493 w 331346"/>
                    <a:gd name="connsiteY0" fmla="*/ 2060 h 293530"/>
                    <a:gd name="connsiteX1" fmla="*/ 306918 w 331346"/>
                    <a:gd name="connsiteY1" fmla="*/ 140173 h 293530"/>
                    <a:gd name="connsiteX2" fmla="*/ 311681 w 331346"/>
                    <a:gd name="connsiteY2" fmla="*/ 181448 h 293530"/>
                    <a:gd name="connsiteX3" fmla="*/ 186268 w 331346"/>
                    <a:gd name="connsiteY3" fmla="*/ 173510 h 293530"/>
                    <a:gd name="connsiteX4" fmla="*/ 95781 w 331346"/>
                    <a:gd name="connsiteY4" fmla="*/ 171923 h 293530"/>
                    <a:gd name="connsiteX5" fmla="*/ 225956 w 331346"/>
                    <a:gd name="connsiteY5" fmla="*/ 229073 h 293530"/>
                    <a:gd name="connsiteX6" fmla="*/ 254531 w 331346"/>
                    <a:gd name="connsiteY6" fmla="*/ 284635 h 293530"/>
                    <a:gd name="connsiteX7" fmla="*/ 243418 w 331346"/>
                    <a:gd name="connsiteY7" fmla="*/ 287810 h 293530"/>
                    <a:gd name="connsiteX8" fmla="*/ 100543 w 331346"/>
                    <a:gd name="connsiteY8" fmla="*/ 229073 h 293530"/>
                    <a:gd name="connsiteX9" fmla="*/ 5293 w 331346"/>
                    <a:gd name="connsiteY9" fmla="*/ 156048 h 293530"/>
                    <a:gd name="connsiteX10" fmla="*/ 19581 w 331346"/>
                    <a:gd name="connsiteY10" fmla="*/ 105248 h 293530"/>
                    <a:gd name="connsiteX11" fmla="*/ 81493 w 331346"/>
                    <a:gd name="connsiteY11" fmla="*/ 116360 h 293530"/>
                    <a:gd name="connsiteX12" fmla="*/ 176743 w 331346"/>
                    <a:gd name="connsiteY12" fmla="*/ 119535 h 293530"/>
                    <a:gd name="connsiteX13" fmla="*/ 103718 w 331346"/>
                    <a:gd name="connsiteY13" fmla="*/ 73498 h 293530"/>
                    <a:gd name="connsiteX14" fmla="*/ 67206 w 331346"/>
                    <a:gd name="connsiteY14" fmla="*/ 57623 h 293530"/>
                    <a:gd name="connsiteX15" fmla="*/ 81493 w 331346"/>
                    <a:gd name="connsiteY15" fmla="*/ 2060 h 293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1346" h="293530">
                      <a:moveTo>
                        <a:pt x="81493" y="2060"/>
                      </a:moveTo>
                      <a:cubicBezTo>
                        <a:pt x="121445" y="15818"/>
                        <a:pt x="268553" y="110275"/>
                        <a:pt x="306918" y="140173"/>
                      </a:cubicBezTo>
                      <a:cubicBezTo>
                        <a:pt x="345283" y="170071"/>
                        <a:pt x="331789" y="175892"/>
                        <a:pt x="311681" y="181448"/>
                      </a:cubicBezTo>
                      <a:cubicBezTo>
                        <a:pt x="291573" y="187004"/>
                        <a:pt x="222251" y="175098"/>
                        <a:pt x="186268" y="173510"/>
                      </a:cubicBezTo>
                      <a:cubicBezTo>
                        <a:pt x="150285" y="171923"/>
                        <a:pt x="89166" y="162663"/>
                        <a:pt x="95781" y="171923"/>
                      </a:cubicBezTo>
                      <a:cubicBezTo>
                        <a:pt x="102396" y="181183"/>
                        <a:pt x="199498" y="210288"/>
                        <a:pt x="225956" y="229073"/>
                      </a:cubicBezTo>
                      <a:cubicBezTo>
                        <a:pt x="252414" y="247858"/>
                        <a:pt x="251621" y="274846"/>
                        <a:pt x="254531" y="284635"/>
                      </a:cubicBezTo>
                      <a:cubicBezTo>
                        <a:pt x="257441" y="294425"/>
                        <a:pt x="269083" y="297070"/>
                        <a:pt x="243418" y="287810"/>
                      </a:cubicBezTo>
                      <a:cubicBezTo>
                        <a:pt x="217753" y="278550"/>
                        <a:pt x="140231" y="251033"/>
                        <a:pt x="100543" y="229073"/>
                      </a:cubicBezTo>
                      <a:cubicBezTo>
                        <a:pt x="60855" y="207113"/>
                        <a:pt x="18787" y="176685"/>
                        <a:pt x="5293" y="156048"/>
                      </a:cubicBezTo>
                      <a:cubicBezTo>
                        <a:pt x="-8201" y="135411"/>
                        <a:pt x="6881" y="111863"/>
                        <a:pt x="19581" y="105248"/>
                      </a:cubicBezTo>
                      <a:cubicBezTo>
                        <a:pt x="32281" y="98633"/>
                        <a:pt x="55299" y="113979"/>
                        <a:pt x="81493" y="116360"/>
                      </a:cubicBezTo>
                      <a:cubicBezTo>
                        <a:pt x="107687" y="118741"/>
                        <a:pt x="173039" y="126679"/>
                        <a:pt x="176743" y="119535"/>
                      </a:cubicBezTo>
                      <a:cubicBezTo>
                        <a:pt x="180447" y="112391"/>
                        <a:pt x="121974" y="83817"/>
                        <a:pt x="103718" y="73498"/>
                      </a:cubicBezTo>
                      <a:cubicBezTo>
                        <a:pt x="85462" y="63179"/>
                        <a:pt x="71968" y="67677"/>
                        <a:pt x="67206" y="57623"/>
                      </a:cubicBezTo>
                      <a:cubicBezTo>
                        <a:pt x="62443" y="47569"/>
                        <a:pt x="41541" y="-11698"/>
                        <a:pt x="81493" y="206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" name="フリーフォーム: 図形 206">
                  <a:extLst>
                    <a:ext uri="{FF2B5EF4-FFF2-40B4-BE49-F238E27FC236}">
                      <a16:creationId xmlns:a16="http://schemas.microsoft.com/office/drawing/2014/main" id="{FF672F39-B485-C0BD-0DA9-23B96C8E5D98}"/>
                    </a:ext>
                  </a:extLst>
                </p:cNvPr>
                <p:cNvSpPr/>
                <p:nvPr/>
              </p:nvSpPr>
              <p:spPr>
                <a:xfrm>
                  <a:off x="8944519" y="6505136"/>
                  <a:ext cx="272708" cy="196286"/>
                </a:xfrm>
                <a:custGeom>
                  <a:avLst/>
                  <a:gdLst>
                    <a:gd name="connsiteX0" fmla="*/ 10569 w 272708"/>
                    <a:gd name="connsiteY0" fmla="*/ 439 h 196286"/>
                    <a:gd name="connsiteX1" fmla="*/ 224881 w 272708"/>
                    <a:gd name="connsiteY1" fmla="*/ 138552 h 196286"/>
                    <a:gd name="connsiteX2" fmla="*/ 272506 w 272708"/>
                    <a:gd name="connsiteY2" fmla="*/ 149664 h 196286"/>
                    <a:gd name="connsiteX3" fmla="*/ 239169 w 272708"/>
                    <a:gd name="connsiteY3" fmla="*/ 195702 h 196286"/>
                    <a:gd name="connsiteX4" fmla="*/ 172494 w 272708"/>
                    <a:gd name="connsiteY4" fmla="*/ 170302 h 196286"/>
                    <a:gd name="connsiteX5" fmla="*/ 48669 w 272708"/>
                    <a:gd name="connsiteY5" fmla="*/ 95689 h 196286"/>
                    <a:gd name="connsiteX6" fmla="*/ 10569 w 272708"/>
                    <a:gd name="connsiteY6" fmla="*/ 439 h 196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708" h="196286">
                      <a:moveTo>
                        <a:pt x="10569" y="439"/>
                      </a:moveTo>
                      <a:cubicBezTo>
                        <a:pt x="39938" y="7583"/>
                        <a:pt x="181225" y="113681"/>
                        <a:pt x="224881" y="138552"/>
                      </a:cubicBezTo>
                      <a:cubicBezTo>
                        <a:pt x="268537" y="163423"/>
                        <a:pt x="270125" y="140139"/>
                        <a:pt x="272506" y="149664"/>
                      </a:cubicBezTo>
                      <a:cubicBezTo>
                        <a:pt x="274887" y="159189"/>
                        <a:pt x="255838" y="192262"/>
                        <a:pt x="239169" y="195702"/>
                      </a:cubicBezTo>
                      <a:cubicBezTo>
                        <a:pt x="222500" y="199142"/>
                        <a:pt x="204244" y="186971"/>
                        <a:pt x="172494" y="170302"/>
                      </a:cubicBezTo>
                      <a:cubicBezTo>
                        <a:pt x="140744" y="153633"/>
                        <a:pt x="78038" y="116062"/>
                        <a:pt x="48669" y="95689"/>
                      </a:cubicBezTo>
                      <a:cubicBezTo>
                        <a:pt x="19300" y="75316"/>
                        <a:pt x="-18800" y="-6705"/>
                        <a:pt x="10569" y="43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020D6226-54D4-A82E-66D7-C1AB9D607465}"/>
                  </a:ext>
                </a:extLst>
              </p:cNvPr>
              <p:cNvGrpSpPr/>
              <p:nvPr/>
            </p:nvGrpSpPr>
            <p:grpSpPr>
              <a:xfrm rot="2303961">
                <a:off x="3285605" y="6253528"/>
                <a:ext cx="839882" cy="560412"/>
                <a:chOff x="3438004" y="7239048"/>
                <a:chExt cx="839882" cy="560412"/>
              </a:xfrm>
              <a:grpFill/>
            </p:grpSpPr>
            <p:sp>
              <p:nvSpPr>
                <p:cNvPr id="125" name="フリーフォーム: 図形 208">
                  <a:extLst>
                    <a:ext uri="{FF2B5EF4-FFF2-40B4-BE49-F238E27FC236}">
                      <a16:creationId xmlns:a16="http://schemas.microsoft.com/office/drawing/2014/main" id="{74B64B2C-9D9D-5252-7066-6CE01408E5D2}"/>
                    </a:ext>
                  </a:extLst>
                </p:cNvPr>
                <p:cNvSpPr/>
                <p:nvPr/>
              </p:nvSpPr>
              <p:spPr>
                <a:xfrm rot="5400000">
                  <a:off x="3987481" y="7509055"/>
                  <a:ext cx="388708" cy="192102"/>
                </a:xfrm>
                <a:custGeom>
                  <a:avLst/>
                  <a:gdLst>
                    <a:gd name="connsiteX0" fmla="*/ 85800 w 388708"/>
                    <a:gd name="connsiteY0" fmla="*/ 14 h 192102"/>
                    <a:gd name="connsiteX1" fmla="*/ 363613 w 388708"/>
                    <a:gd name="connsiteY1" fmla="*/ 69864 h 192102"/>
                    <a:gd name="connsiteX2" fmla="*/ 355675 w 388708"/>
                    <a:gd name="connsiteY2" fmla="*/ 95264 h 192102"/>
                    <a:gd name="connsiteX3" fmla="*/ 187400 w 388708"/>
                    <a:gd name="connsiteY3" fmla="*/ 149239 h 192102"/>
                    <a:gd name="connsiteX4" fmla="*/ 333450 w 388708"/>
                    <a:gd name="connsiteY4" fmla="*/ 192102 h 192102"/>
                    <a:gd name="connsiteX5" fmla="*/ 15950 w 388708"/>
                    <a:gd name="connsiteY5" fmla="*/ 149239 h 192102"/>
                    <a:gd name="connsiteX6" fmla="*/ 61988 w 388708"/>
                    <a:gd name="connsiteY6" fmla="*/ 131777 h 192102"/>
                    <a:gd name="connsiteX7" fmla="*/ 188988 w 388708"/>
                    <a:gd name="connsiteY7" fmla="*/ 112727 h 192102"/>
                    <a:gd name="connsiteX8" fmla="*/ 215975 w 388708"/>
                    <a:gd name="connsiteY8" fmla="*/ 71452 h 192102"/>
                    <a:gd name="connsiteX9" fmla="*/ 115963 w 388708"/>
                    <a:gd name="connsiteY9" fmla="*/ 63514 h 192102"/>
                    <a:gd name="connsiteX10" fmla="*/ 73100 w 388708"/>
                    <a:gd name="connsiteY10" fmla="*/ 63514 h 192102"/>
                    <a:gd name="connsiteX11" fmla="*/ 85800 w 388708"/>
                    <a:gd name="connsiteY11" fmla="*/ 14 h 19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8708" h="192102">
                      <a:moveTo>
                        <a:pt x="85800" y="14"/>
                      </a:moveTo>
                      <a:cubicBezTo>
                        <a:pt x="134219" y="1072"/>
                        <a:pt x="318634" y="53989"/>
                        <a:pt x="363613" y="69864"/>
                      </a:cubicBezTo>
                      <a:cubicBezTo>
                        <a:pt x="408592" y="85739"/>
                        <a:pt x="385044" y="82035"/>
                        <a:pt x="355675" y="95264"/>
                      </a:cubicBezTo>
                      <a:cubicBezTo>
                        <a:pt x="326306" y="108493"/>
                        <a:pt x="191104" y="133099"/>
                        <a:pt x="187400" y="149239"/>
                      </a:cubicBezTo>
                      <a:cubicBezTo>
                        <a:pt x="183696" y="165379"/>
                        <a:pt x="362025" y="192102"/>
                        <a:pt x="333450" y="192102"/>
                      </a:cubicBezTo>
                      <a:cubicBezTo>
                        <a:pt x="304875" y="192102"/>
                        <a:pt x="61194" y="159293"/>
                        <a:pt x="15950" y="149239"/>
                      </a:cubicBezTo>
                      <a:cubicBezTo>
                        <a:pt x="-29294" y="139185"/>
                        <a:pt x="33148" y="137862"/>
                        <a:pt x="61988" y="131777"/>
                      </a:cubicBezTo>
                      <a:cubicBezTo>
                        <a:pt x="90828" y="125692"/>
                        <a:pt x="163324" y="122781"/>
                        <a:pt x="188988" y="112727"/>
                      </a:cubicBezTo>
                      <a:cubicBezTo>
                        <a:pt x="214653" y="102673"/>
                        <a:pt x="228146" y="79654"/>
                        <a:pt x="215975" y="71452"/>
                      </a:cubicBezTo>
                      <a:cubicBezTo>
                        <a:pt x="203804" y="63250"/>
                        <a:pt x="139775" y="64837"/>
                        <a:pt x="115963" y="63514"/>
                      </a:cubicBezTo>
                      <a:cubicBezTo>
                        <a:pt x="92151" y="62191"/>
                        <a:pt x="80508" y="71452"/>
                        <a:pt x="73100" y="63514"/>
                      </a:cubicBezTo>
                      <a:cubicBezTo>
                        <a:pt x="65692" y="55577"/>
                        <a:pt x="37381" y="-1044"/>
                        <a:pt x="85800" y="1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6" name="フリーフォーム: 図形 209">
                  <a:extLst>
                    <a:ext uri="{FF2B5EF4-FFF2-40B4-BE49-F238E27FC236}">
                      <a16:creationId xmlns:a16="http://schemas.microsoft.com/office/drawing/2014/main" id="{1AAE67B3-72A0-DCEE-440A-C936855E9406}"/>
                    </a:ext>
                  </a:extLst>
                </p:cNvPr>
                <p:cNvSpPr/>
                <p:nvPr/>
              </p:nvSpPr>
              <p:spPr>
                <a:xfrm rot="5400000">
                  <a:off x="3785522" y="7463161"/>
                  <a:ext cx="332332" cy="202168"/>
                </a:xfrm>
                <a:custGeom>
                  <a:avLst/>
                  <a:gdLst>
                    <a:gd name="connsiteX0" fmla="*/ 25448 w 332332"/>
                    <a:gd name="connsiteY0" fmla="*/ 325 h 202168"/>
                    <a:gd name="connsiteX1" fmla="*/ 3223 w 332332"/>
                    <a:gd name="connsiteY1" fmla="*/ 108275 h 202168"/>
                    <a:gd name="connsiteX2" fmla="*/ 17511 w 332332"/>
                    <a:gd name="connsiteY2" fmla="*/ 127325 h 202168"/>
                    <a:gd name="connsiteX3" fmla="*/ 160386 w 332332"/>
                    <a:gd name="connsiteY3" fmla="*/ 167013 h 202168"/>
                    <a:gd name="connsiteX4" fmla="*/ 285798 w 332332"/>
                    <a:gd name="connsiteY4" fmla="*/ 201938 h 202168"/>
                    <a:gd name="connsiteX5" fmla="*/ 327073 w 332332"/>
                    <a:gd name="connsiteY5" fmla="*/ 149550 h 202168"/>
                    <a:gd name="connsiteX6" fmla="*/ 327073 w 332332"/>
                    <a:gd name="connsiteY6" fmla="*/ 71763 h 202168"/>
                    <a:gd name="connsiteX7" fmla="*/ 284211 w 332332"/>
                    <a:gd name="connsiteY7" fmla="*/ 111450 h 202168"/>
                    <a:gd name="connsiteX8" fmla="*/ 239761 w 332332"/>
                    <a:gd name="connsiteY8" fmla="*/ 136850 h 202168"/>
                    <a:gd name="connsiteX9" fmla="*/ 181023 w 332332"/>
                    <a:gd name="connsiteY9" fmla="*/ 98750 h 202168"/>
                    <a:gd name="connsiteX10" fmla="*/ 188961 w 332332"/>
                    <a:gd name="connsiteY10" fmla="*/ 51125 h 202168"/>
                    <a:gd name="connsiteX11" fmla="*/ 138161 w 332332"/>
                    <a:gd name="connsiteY11" fmla="*/ 51125 h 202168"/>
                    <a:gd name="connsiteX12" fmla="*/ 96886 w 332332"/>
                    <a:gd name="connsiteY12" fmla="*/ 97163 h 202168"/>
                    <a:gd name="connsiteX13" fmla="*/ 63548 w 332332"/>
                    <a:gd name="connsiteY13" fmla="*/ 74938 h 202168"/>
                    <a:gd name="connsiteX14" fmla="*/ 25448 w 332332"/>
                    <a:gd name="connsiteY14" fmla="*/ 325 h 202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332" h="202168">
                      <a:moveTo>
                        <a:pt x="25448" y="325"/>
                      </a:moveTo>
                      <a:cubicBezTo>
                        <a:pt x="15394" y="5881"/>
                        <a:pt x="4546" y="87108"/>
                        <a:pt x="3223" y="108275"/>
                      </a:cubicBezTo>
                      <a:cubicBezTo>
                        <a:pt x="1900" y="129442"/>
                        <a:pt x="-8683" y="117535"/>
                        <a:pt x="17511" y="127325"/>
                      </a:cubicBezTo>
                      <a:cubicBezTo>
                        <a:pt x="43705" y="137115"/>
                        <a:pt x="160386" y="167013"/>
                        <a:pt x="160386" y="167013"/>
                      </a:cubicBezTo>
                      <a:cubicBezTo>
                        <a:pt x="205100" y="179448"/>
                        <a:pt x="258017" y="204849"/>
                        <a:pt x="285798" y="201938"/>
                      </a:cubicBezTo>
                      <a:cubicBezTo>
                        <a:pt x="313579" y="199027"/>
                        <a:pt x="320194" y="171246"/>
                        <a:pt x="327073" y="149550"/>
                      </a:cubicBezTo>
                      <a:cubicBezTo>
                        <a:pt x="333952" y="127854"/>
                        <a:pt x="334217" y="78113"/>
                        <a:pt x="327073" y="71763"/>
                      </a:cubicBezTo>
                      <a:cubicBezTo>
                        <a:pt x="319929" y="65413"/>
                        <a:pt x="298763" y="100602"/>
                        <a:pt x="284211" y="111450"/>
                      </a:cubicBezTo>
                      <a:cubicBezTo>
                        <a:pt x="269659" y="122298"/>
                        <a:pt x="256959" y="138967"/>
                        <a:pt x="239761" y="136850"/>
                      </a:cubicBezTo>
                      <a:cubicBezTo>
                        <a:pt x="222563" y="134733"/>
                        <a:pt x="189490" y="113038"/>
                        <a:pt x="181023" y="98750"/>
                      </a:cubicBezTo>
                      <a:cubicBezTo>
                        <a:pt x="172556" y="84462"/>
                        <a:pt x="196105" y="59062"/>
                        <a:pt x="188961" y="51125"/>
                      </a:cubicBezTo>
                      <a:cubicBezTo>
                        <a:pt x="181817" y="43188"/>
                        <a:pt x="153507" y="43452"/>
                        <a:pt x="138161" y="51125"/>
                      </a:cubicBezTo>
                      <a:cubicBezTo>
                        <a:pt x="122815" y="58798"/>
                        <a:pt x="109322" y="93194"/>
                        <a:pt x="96886" y="97163"/>
                      </a:cubicBezTo>
                      <a:cubicBezTo>
                        <a:pt x="84450" y="101132"/>
                        <a:pt x="68840" y="87903"/>
                        <a:pt x="63548" y="74938"/>
                      </a:cubicBezTo>
                      <a:cubicBezTo>
                        <a:pt x="58256" y="61973"/>
                        <a:pt x="35502" y="-5231"/>
                        <a:pt x="25448" y="3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7" name="フリーフォーム: 図形 210">
                  <a:extLst>
                    <a:ext uri="{FF2B5EF4-FFF2-40B4-BE49-F238E27FC236}">
                      <a16:creationId xmlns:a16="http://schemas.microsoft.com/office/drawing/2014/main" id="{B90D6DC6-C3F7-3A60-5E7A-98BF2412C719}"/>
                    </a:ext>
                  </a:extLst>
                </p:cNvPr>
                <p:cNvSpPr/>
                <p:nvPr/>
              </p:nvSpPr>
              <p:spPr>
                <a:xfrm rot="5400000">
                  <a:off x="3595627" y="7373143"/>
                  <a:ext cx="357128" cy="206590"/>
                </a:xfrm>
                <a:custGeom>
                  <a:avLst/>
                  <a:gdLst>
                    <a:gd name="connsiteX0" fmla="*/ 84378 w 357128"/>
                    <a:gd name="connsiteY0" fmla="*/ 2839 h 206590"/>
                    <a:gd name="connsiteX1" fmla="*/ 335203 w 357128"/>
                    <a:gd name="connsiteY1" fmla="*/ 160002 h 206590"/>
                    <a:gd name="connsiteX2" fmla="*/ 319328 w 357128"/>
                    <a:gd name="connsiteY2" fmla="*/ 204452 h 206590"/>
                    <a:gd name="connsiteX3" fmla="*/ 114541 w 357128"/>
                    <a:gd name="connsiteY3" fmla="*/ 193339 h 206590"/>
                    <a:gd name="connsiteX4" fmla="*/ 6591 w 357128"/>
                    <a:gd name="connsiteY4" fmla="*/ 139364 h 206590"/>
                    <a:gd name="connsiteX5" fmla="*/ 36753 w 357128"/>
                    <a:gd name="connsiteY5" fmla="*/ 123489 h 206590"/>
                    <a:gd name="connsiteX6" fmla="*/ 239953 w 357128"/>
                    <a:gd name="connsiteY6" fmla="*/ 155239 h 206590"/>
                    <a:gd name="connsiteX7" fmla="*/ 130416 w 357128"/>
                    <a:gd name="connsiteY7" fmla="*/ 99677 h 206590"/>
                    <a:gd name="connsiteX8" fmla="*/ 70091 w 357128"/>
                    <a:gd name="connsiteY8" fmla="*/ 59989 h 206590"/>
                    <a:gd name="connsiteX9" fmla="*/ 84378 w 357128"/>
                    <a:gd name="connsiteY9" fmla="*/ 2839 h 206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7128" h="206590">
                      <a:moveTo>
                        <a:pt x="84378" y="2839"/>
                      </a:moveTo>
                      <a:cubicBezTo>
                        <a:pt x="128563" y="19508"/>
                        <a:pt x="296045" y="126400"/>
                        <a:pt x="335203" y="160002"/>
                      </a:cubicBezTo>
                      <a:cubicBezTo>
                        <a:pt x="374361" y="193604"/>
                        <a:pt x="356105" y="198896"/>
                        <a:pt x="319328" y="204452"/>
                      </a:cubicBezTo>
                      <a:cubicBezTo>
                        <a:pt x="282551" y="210008"/>
                        <a:pt x="166664" y="204187"/>
                        <a:pt x="114541" y="193339"/>
                      </a:cubicBezTo>
                      <a:cubicBezTo>
                        <a:pt x="62418" y="182491"/>
                        <a:pt x="19556" y="151006"/>
                        <a:pt x="6591" y="139364"/>
                      </a:cubicBezTo>
                      <a:cubicBezTo>
                        <a:pt x="-6374" y="127722"/>
                        <a:pt x="-2141" y="120843"/>
                        <a:pt x="36753" y="123489"/>
                      </a:cubicBezTo>
                      <a:cubicBezTo>
                        <a:pt x="75647" y="126135"/>
                        <a:pt x="224343" y="159208"/>
                        <a:pt x="239953" y="155239"/>
                      </a:cubicBezTo>
                      <a:cubicBezTo>
                        <a:pt x="255564" y="151270"/>
                        <a:pt x="158726" y="115552"/>
                        <a:pt x="130416" y="99677"/>
                      </a:cubicBezTo>
                      <a:cubicBezTo>
                        <a:pt x="102106" y="83802"/>
                        <a:pt x="79616" y="72160"/>
                        <a:pt x="70091" y="59989"/>
                      </a:cubicBezTo>
                      <a:cubicBezTo>
                        <a:pt x="60566" y="47818"/>
                        <a:pt x="40193" y="-13830"/>
                        <a:pt x="84378" y="283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8" name="フリーフォーム: 図形 211">
                  <a:extLst>
                    <a:ext uri="{FF2B5EF4-FFF2-40B4-BE49-F238E27FC236}">
                      <a16:creationId xmlns:a16="http://schemas.microsoft.com/office/drawing/2014/main" id="{49068165-036B-B7B5-25CD-F316B5FD1825}"/>
                    </a:ext>
                  </a:extLst>
                </p:cNvPr>
                <p:cNvSpPr/>
                <p:nvPr/>
              </p:nvSpPr>
              <p:spPr>
                <a:xfrm rot="5400000">
                  <a:off x="3416843" y="7318420"/>
                  <a:ext cx="269427" cy="227106"/>
                </a:xfrm>
                <a:custGeom>
                  <a:avLst/>
                  <a:gdLst>
                    <a:gd name="connsiteX0" fmla="*/ 15142 w 269427"/>
                    <a:gd name="connsiteY0" fmla="*/ 53988 h 227106"/>
                    <a:gd name="connsiteX1" fmla="*/ 197705 w 269427"/>
                    <a:gd name="connsiteY1" fmla="*/ 133363 h 227106"/>
                    <a:gd name="connsiteX2" fmla="*/ 207230 w 269427"/>
                    <a:gd name="connsiteY2" fmla="*/ 182576 h 227106"/>
                    <a:gd name="connsiteX3" fmla="*/ 210405 w 269427"/>
                    <a:gd name="connsiteY3" fmla="*/ 227026 h 227106"/>
                    <a:gd name="connsiteX4" fmla="*/ 267555 w 269427"/>
                    <a:gd name="connsiteY4" fmla="*/ 171463 h 227106"/>
                    <a:gd name="connsiteX5" fmla="*/ 237392 w 269427"/>
                    <a:gd name="connsiteY5" fmla="*/ 95263 h 227106"/>
                    <a:gd name="connsiteX6" fmla="*/ 67530 w 269427"/>
                    <a:gd name="connsiteY6" fmla="*/ 19063 h 227106"/>
                    <a:gd name="connsiteX7" fmla="*/ 19905 w 269427"/>
                    <a:gd name="connsiteY7" fmla="*/ 13 h 227106"/>
                    <a:gd name="connsiteX8" fmla="*/ 15142 w 269427"/>
                    <a:gd name="connsiteY8" fmla="*/ 53988 h 22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9427" h="227106">
                      <a:moveTo>
                        <a:pt x="15142" y="53988"/>
                      </a:moveTo>
                      <a:cubicBezTo>
                        <a:pt x="44775" y="76213"/>
                        <a:pt x="165690" y="111932"/>
                        <a:pt x="197705" y="133363"/>
                      </a:cubicBezTo>
                      <a:cubicBezTo>
                        <a:pt x="229720" y="154794"/>
                        <a:pt x="205113" y="166966"/>
                        <a:pt x="207230" y="182576"/>
                      </a:cubicBezTo>
                      <a:cubicBezTo>
                        <a:pt x="209347" y="198186"/>
                        <a:pt x="200351" y="228878"/>
                        <a:pt x="210405" y="227026"/>
                      </a:cubicBezTo>
                      <a:cubicBezTo>
                        <a:pt x="220459" y="225174"/>
                        <a:pt x="263057" y="193424"/>
                        <a:pt x="267555" y="171463"/>
                      </a:cubicBezTo>
                      <a:cubicBezTo>
                        <a:pt x="272053" y="149503"/>
                        <a:pt x="270729" y="120663"/>
                        <a:pt x="237392" y="95263"/>
                      </a:cubicBezTo>
                      <a:cubicBezTo>
                        <a:pt x="204055" y="69863"/>
                        <a:pt x="103778" y="34938"/>
                        <a:pt x="67530" y="19063"/>
                      </a:cubicBezTo>
                      <a:cubicBezTo>
                        <a:pt x="31282" y="3188"/>
                        <a:pt x="33663" y="-252"/>
                        <a:pt x="19905" y="13"/>
                      </a:cubicBezTo>
                      <a:cubicBezTo>
                        <a:pt x="6147" y="278"/>
                        <a:pt x="-14491" y="31763"/>
                        <a:pt x="15142" y="53988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9" name="フリーフォーム: 図形 212">
                  <a:extLst>
                    <a:ext uri="{FF2B5EF4-FFF2-40B4-BE49-F238E27FC236}">
                      <a16:creationId xmlns:a16="http://schemas.microsoft.com/office/drawing/2014/main" id="{2FF0158A-AF2F-E9A6-B577-476C5556E918}"/>
                    </a:ext>
                  </a:extLst>
                </p:cNvPr>
                <p:cNvSpPr/>
                <p:nvPr/>
              </p:nvSpPr>
              <p:spPr>
                <a:xfrm rot="5400000">
                  <a:off x="3383690" y="7298352"/>
                  <a:ext cx="297573" cy="178966"/>
                </a:xfrm>
                <a:custGeom>
                  <a:avLst/>
                  <a:gdLst>
                    <a:gd name="connsiteX0" fmla="*/ 113041 w 297573"/>
                    <a:gd name="connsiteY0" fmla="*/ 1313 h 178966"/>
                    <a:gd name="connsiteX1" fmla="*/ 41603 w 297573"/>
                    <a:gd name="connsiteY1" fmla="*/ 50526 h 178966"/>
                    <a:gd name="connsiteX2" fmla="*/ 168603 w 297573"/>
                    <a:gd name="connsiteY2" fmla="*/ 109263 h 178966"/>
                    <a:gd name="connsiteX3" fmla="*/ 297191 w 297573"/>
                    <a:gd name="connsiteY3" fmla="*/ 152126 h 178966"/>
                    <a:gd name="connsiteX4" fmla="*/ 201941 w 297573"/>
                    <a:gd name="connsiteY4" fmla="*/ 177526 h 178966"/>
                    <a:gd name="connsiteX5" fmla="*/ 28903 w 297573"/>
                    <a:gd name="connsiteY5" fmla="*/ 109263 h 178966"/>
                    <a:gd name="connsiteX6" fmla="*/ 5091 w 297573"/>
                    <a:gd name="connsiteY6" fmla="*/ 64813 h 178966"/>
                    <a:gd name="connsiteX7" fmla="*/ 6678 w 297573"/>
                    <a:gd name="connsiteY7" fmla="*/ 20363 h 178966"/>
                    <a:gd name="connsiteX8" fmla="*/ 113041 w 297573"/>
                    <a:gd name="connsiteY8" fmla="*/ 1313 h 17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573" h="178966">
                      <a:moveTo>
                        <a:pt x="113041" y="1313"/>
                      </a:moveTo>
                      <a:cubicBezTo>
                        <a:pt x="118862" y="6340"/>
                        <a:pt x="32343" y="32535"/>
                        <a:pt x="41603" y="50526"/>
                      </a:cubicBezTo>
                      <a:cubicBezTo>
                        <a:pt x="50863" y="68517"/>
                        <a:pt x="126005" y="92330"/>
                        <a:pt x="168603" y="109263"/>
                      </a:cubicBezTo>
                      <a:cubicBezTo>
                        <a:pt x="211201" y="126196"/>
                        <a:pt x="291635" y="140749"/>
                        <a:pt x="297191" y="152126"/>
                      </a:cubicBezTo>
                      <a:cubicBezTo>
                        <a:pt x="302747" y="163503"/>
                        <a:pt x="246656" y="184670"/>
                        <a:pt x="201941" y="177526"/>
                      </a:cubicBezTo>
                      <a:cubicBezTo>
                        <a:pt x="157226" y="170382"/>
                        <a:pt x="61711" y="128049"/>
                        <a:pt x="28903" y="109263"/>
                      </a:cubicBezTo>
                      <a:cubicBezTo>
                        <a:pt x="-3905" y="90478"/>
                        <a:pt x="8795" y="79630"/>
                        <a:pt x="5091" y="64813"/>
                      </a:cubicBezTo>
                      <a:cubicBezTo>
                        <a:pt x="1387" y="49996"/>
                        <a:pt x="-4964" y="34386"/>
                        <a:pt x="6678" y="20363"/>
                      </a:cubicBezTo>
                      <a:cubicBezTo>
                        <a:pt x="18320" y="6340"/>
                        <a:pt x="107220" y="-3714"/>
                        <a:pt x="113041" y="131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3" name="フリーフォーム: 図形 217">
                <a:extLst>
                  <a:ext uri="{FF2B5EF4-FFF2-40B4-BE49-F238E27FC236}">
                    <a16:creationId xmlns:a16="http://schemas.microsoft.com/office/drawing/2014/main" id="{CA76B754-8A5C-63AF-F8A7-71EFD9EAE55B}"/>
                  </a:ext>
                </a:extLst>
              </p:cNvPr>
              <p:cNvSpPr/>
              <p:nvPr/>
            </p:nvSpPr>
            <p:spPr>
              <a:xfrm>
                <a:off x="3055479" y="5128943"/>
                <a:ext cx="314488" cy="163240"/>
              </a:xfrm>
              <a:custGeom>
                <a:avLst/>
                <a:gdLst>
                  <a:gd name="connsiteX0" fmla="*/ 57609 w 314488"/>
                  <a:gd name="connsiteY0" fmla="*/ 68532 h 163240"/>
                  <a:gd name="connsiteX1" fmla="*/ 244934 w 314488"/>
                  <a:gd name="connsiteY1" fmla="*/ 47895 h 163240"/>
                  <a:gd name="connsiteX2" fmla="*/ 270334 w 314488"/>
                  <a:gd name="connsiteY2" fmla="*/ 9795 h 163240"/>
                  <a:gd name="connsiteX3" fmla="*/ 202071 w 314488"/>
                  <a:gd name="connsiteY3" fmla="*/ 1857 h 163240"/>
                  <a:gd name="connsiteX4" fmla="*/ 11571 w 314488"/>
                  <a:gd name="connsiteY4" fmla="*/ 38370 h 163240"/>
                  <a:gd name="connsiteX5" fmla="*/ 33796 w 314488"/>
                  <a:gd name="connsiteY5" fmla="*/ 143145 h 163240"/>
                  <a:gd name="connsiteX6" fmla="*/ 138571 w 314488"/>
                  <a:gd name="connsiteY6" fmla="*/ 162195 h 163240"/>
                  <a:gd name="connsiteX7" fmla="*/ 292559 w 314488"/>
                  <a:gd name="connsiteY7" fmla="*/ 127270 h 163240"/>
                  <a:gd name="connsiteX8" fmla="*/ 302084 w 314488"/>
                  <a:gd name="connsiteY8" fmla="*/ 103457 h 163240"/>
                  <a:gd name="connsiteX9" fmla="*/ 184609 w 314488"/>
                  <a:gd name="connsiteY9" fmla="*/ 105045 h 163240"/>
                  <a:gd name="connsiteX10" fmla="*/ 57609 w 314488"/>
                  <a:gd name="connsiteY10" fmla="*/ 68532 h 16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4488" h="163240">
                    <a:moveTo>
                      <a:pt x="57609" y="68532"/>
                    </a:moveTo>
                    <a:cubicBezTo>
                      <a:pt x="67663" y="59007"/>
                      <a:pt x="209480" y="57684"/>
                      <a:pt x="244934" y="47895"/>
                    </a:cubicBezTo>
                    <a:cubicBezTo>
                      <a:pt x="280388" y="38106"/>
                      <a:pt x="277478" y="17468"/>
                      <a:pt x="270334" y="9795"/>
                    </a:cubicBezTo>
                    <a:cubicBezTo>
                      <a:pt x="263190" y="2122"/>
                      <a:pt x="245198" y="-2906"/>
                      <a:pt x="202071" y="1857"/>
                    </a:cubicBezTo>
                    <a:cubicBezTo>
                      <a:pt x="158944" y="6620"/>
                      <a:pt x="39617" y="14822"/>
                      <a:pt x="11571" y="38370"/>
                    </a:cubicBezTo>
                    <a:cubicBezTo>
                      <a:pt x="-16475" y="61918"/>
                      <a:pt x="12629" y="122508"/>
                      <a:pt x="33796" y="143145"/>
                    </a:cubicBezTo>
                    <a:cubicBezTo>
                      <a:pt x="54963" y="163783"/>
                      <a:pt x="95444" y="164841"/>
                      <a:pt x="138571" y="162195"/>
                    </a:cubicBezTo>
                    <a:cubicBezTo>
                      <a:pt x="181698" y="159549"/>
                      <a:pt x="265307" y="137060"/>
                      <a:pt x="292559" y="127270"/>
                    </a:cubicBezTo>
                    <a:cubicBezTo>
                      <a:pt x="319811" y="117480"/>
                      <a:pt x="320076" y="107161"/>
                      <a:pt x="302084" y="103457"/>
                    </a:cubicBezTo>
                    <a:cubicBezTo>
                      <a:pt x="284092" y="99753"/>
                      <a:pt x="222180" y="103987"/>
                      <a:pt x="184609" y="105045"/>
                    </a:cubicBezTo>
                    <a:cubicBezTo>
                      <a:pt x="147038" y="106103"/>
                      <a:pt x="47555" y="78057"/>
                      <a:pt x="57609" y="6853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218">
                <a:extLst>
                  <a:ext uri="{FF2B5EF4-FFF2-40B4-BE49-F238E27FC236}">
                    <a16:creationId xmlns:a16="http://schemas.microsoft.com/office/drawing/2014/main" id="{FFB56D4A-6755-6564-2C03-123889B190B1}"/>
                  </a:ext>
                </a:extLst>
              </p:cNvPr>
              <p:cNvSpPr/>
              <p:nvPr/>
            </p:nvSpPr>
            <p:spPr>
              <a:xfrm>
                <a:off x="3266942" y="5133917"/>
                <a:ext cx="89420" cy="118447"/>
              </a:xfrm>
              <a:custGeom>
                <a:avLst/>
                <a:gdLst>
                  <a:gd name="connsiteX0" fmla="*/ 133 w 89420"/>
                  <a:gd name="connsiteY0" fmla="*/ 15933 h 118447"/>
                  <a:gd name="connsiteX1" fmla="*/ 60458 w 89420"/>
                  <a:gd name="connsiteY1" fmla="*/ 6408 h 118447"/>
                  <a:gd name="connsiteX2" fmla="*/ 89033 w 89420"/>
                  <a:gd name="connsiteY2" fmla="*/ 98483 h 118447"/>
                  <a:gd name="connsiteX3" fmla="*/ 41408 w 89420"/>
                  <a:gd name="connsiteY3" fmla="*/ 117533 h 118447"/>
                  <a:gd name="connsiteX4" fmla="*/ 42996 w 89420"/>
                  <a:gd name="connsiteY4" fmla="*/ 81021 h 118447"/>
                  <a:gd name="connsiteX5" fmla="*/ 133 w 89420"/>
                  <a:gd name="connsiteY5" fmla="*/ 15933 h 11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420" h="118447">
                    <a:moveTo>
                      <a:pt x="133" y="15933"/>
                    </a:moveTo>
                    <a:cubicBezTo>
                      <a:pt x="3043" y="3498"/>
                      <a:pt x="45641" y="-7350"/>
                      <a:pt x="60458" y="6408"/>
                    </a:cubicBezTo>
                    <a:cubicBezTo>
                      <a:pt x="75275" y="20166"/>
                      <a:pt x="92208" y="79962"/>
                      <a:pt x="89033" y="98483"/>
                    </a:cubicBezTo>
                    <a:cubicBezTo>
                      <a:pt x="85858" y="117004"/>
                      <a:pt x="49081" y="120443"/>
                      <a:pt x="41408" y="117533"/>
                    </a:cubicBezTo>
                    <a:cubicBezTo>
                      <a:pt x="33735" y="114623"/>
                      <a:pt x="42996" y="95573"/>
                      <a:pt x="42996" y="81021"/>
                    </a:cubicBezTo>
                    <a:cubicBezTo>
                      <a:pt x="42996" y="66469"/>
                      <a:pt x="-2777" y="28368"/>
                      <a:pt x="133" y="159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219">
                <a:extLst>
                  <a:ext uri="{FF2B5EF4-FFF2-40B4-BE49-F238E27FC236}">
                    <a16:creationId xmlns:a16="http://schemas.microsoft.com/office/drawing/2014/main" id="{E1DE75E8-71AE-41F3-F39A-D0766ED01267}"/>
                  </a:ext>
                </a:extLst>
              </p:cNvPr>
              <p:cNvSpPr/>
              <p:nvPr/>
            </p:nvSpPr>
            <p:spPr>
              <a:xfrm>
                <a:off x="3085889" y="5351812"/>
                <a:ext cx="294671" cy="141435"/>
              </a:xfrm>
              <a:custGeom>
                <a:avLst/>
                <a:gdLst>
                  <a:gd name="connsiteX0" fmla="*/ 282786 w 294671"/>
                  <a:gd name="connsiteY0" fmla="*/ 23463 h 141435"/>
                  <a:gd name="connsiteX1" fmla="*/ 71649 w 294671"/>
                  <a:gd name="connsiteY1" fmla="*/ 53626 h 141435"/>
                  <a:gd name="connsiteX2" fmla="*/ 100224 w 294671"/>
                  <a:gd name="connsiteY2" fmla="*/ 109188 h 141435"/>
                  <a:gd name="connsiteX3" fmla="*/ 239924 w 294671"/>
                  <a:gd name="connsiteY3" fmla="*/ 104426 h 141435"/>
                  <a:gd name="connsiteX4" fmla="*/ 292311 w 294671"/>
                  <a:gd name="connsiteY4" fmla="*/ 102838 h 141435"/>
                  <a:gd name="connsiteX5" fmla="*/ 171661 w 294671"/>
                  <a:gd name="connsiteY5" fmla="*/ 140938 h 141435"/>
                  <a:gd name="connsiteX6" fmla="*/ 27199 w 294671"/>
                  <a:gd name="connsiteY6" fmla="*/ 121888 h 141435"/>
                  <a:gd name="connsiteX7" fmla="*/ 1799 w 294671"/>
                  <a:gd name="connsiteY7" fmla="*/ 83788 h 141435"/>
                  <a:gd name="connsiteX8" fmla="*/ 52599 w 294671"/>
                  <a:gd name="connsiteY8" fmla="*/ 4413 h 141435"/>
                  <a:gd name="connsiteX9" fmla="*/ 282786 w 294671"/>
                  <a:gd name="connsiteY9" fmla="*/ 23463 h 14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4671" h="141435">
                    <a:moveTo>
                      <a:pt x="282786" y="23463"/>
                    </a:moveTo>
                    <a:cubicBezTo>
                      <a:pt x="285961" y="31665"/>
                      <a:pt x="102076" y="39339"/>
                      <a:pt x="71649" y="53626"/>
                    </a:cubicBezTo>
                    <a:cubicBezTo>
                      <a:pt x="41222" y="67914"/>
                      <a:pt x="72178" y="100721"/>
                      <a:pt x="100224" y="109188"/>
                    </a:cubicBezTo>
                    <a:cubicBezTo>
                      <a:pt x="128270" y="117655"/>
                      <a:pt x="207910" y="105484"/>
                      <a:pt x="239924" y="104426"/>
                    </a:cubicBezTo>
                    <a:cubicBezTo>
                      <a:pt x="271938" y="103368"/>
                      <a:pt x="303688" y="96753"/>
                      <a:pt x="292311" y="102838"/>
                    </a:cubicBezTo>
                    <a:cubicBezTo>
                      <a:pt x="280934" y="108923"/>
                      <a:pt x="215846" y="137763"/>
                      <a:pt x="171661" y="140938"/>
                    </a:cubicBezTo>
                    <a:cubicBezTo>
                      <a:pt x="127476" y="144113"/>
                      <a:pt x="55509" y="131413"/>
                      <a:pt x="27199" y="121888"/>
                    </a:cubicBezTo>
                    <a:cubicBezTo>
                      <a:pt x="-1111" y="112363"/>
                      <a:pt x="-2434" y="103367"/>
                      <a:pt x="1799" y="83788"/>
                    </a:cubicBezTo>
                    <a:cubicBezTo>
                      <a:pt x="6032" y="64209"/>
                      <a:pt x="6297" y="18965"/>
                      <a:pt x="52599" y="4413"/>
                    </a:cubicBezTo>
                    <a:cubicBezTo>
                      <a:pt x="98901" y="-10139"/>
                      <a:pt x="279611" y="15261"/>
                      <a:pt x="282786" y="2346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220">
                <a:extLst>
                  <a:ext uri="{FF2B5EF4-FFF2-40B4-BE49-F238E27FC236}">
                    <a16:creationId xmlns:a16="http://schemas.microsoft.com/office/drawing/2014/main" id="{524EFEDD-40D7-F82D-A39E-E92F1FEF0F0C}"/>
                  </a:ext>
                </a:extLst>
              </p:cNvPr>
              <p:cNvSpPr/>
              <p:nvPr/>
            </p:nvSpPr>
            <p:spPr>
              <a:xfrm>
                <a:off x="3371831" y="5497638"/>
                <a:ext cx="73517" cy="157619"/>
              </a:xfrm>
              <a:custGeom>
                <a:avLst/>
                <a:gdLst>
                  <a:gd name="connsiteX0" fmla="*/ 20657 w 73517"/>
                  <a:gd name="connsiteY0" fmla="*/ 1462 h 157619"/>
                  <a:gd name="connsiteX1" fmla="*/ 73044 w 73517"/>
                  <a:gd name="connsiteY1" fmla="*/ 133225 h 157619"/>
                  <a:gd name="connsiteX2" fmla="*/ 44469 w 73517"/>
                  <a:gd name="connsiteY2" fmla="*/ 155450 h 157619"/>
                  <a:gd name="connsiteX3" fmla="*/ 9544 w 73517"/>
                  <a:gd name="connsiteY3" fmla="*/ 104650 h 157619"/>
                  <a:gd name="connsiteX4" fmla="*/ 19 w 73517"/>
                  <a:gd name="connsiteY4" fmla="*/ 64962 h 157619"/>
                  <a:gd name="connsiteX5" fmla="*/ 20657 w 73517"/>
                  <a:gd name="connsiteY5" fmla="*/ 1462 h 15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17" h="157619">
                    <a:moveTo>
                      <a:pt x="20657" y="1462"/>
                    </a:moveTo>
                    <a:cubicBezTo>
                      <a:pt x="32828" y="12839"/>
                      <a:pt x="69075" y="107560"/>
                      <a:pt x="73044" y="133225"/>
                    </a:cubicBezTo>
                    <a:cubicBezTo>
                      <a:pt x="77013" y="158890"/>
                      <a:pt x="55052" y="160213"/>
                      <a:pt x="44469" y="155450"/>
                    </a:cubicBezTo>
                    <a:cubicBezTo>
                      <a:pt x="33886" y="150688"/>
                      <a:pt x="16952" y="119731"/>
                      <a:pt x="9544" y="104650"/>
                    </a:cubicBezTo>
                    <a:cubicBezTo>
                      <a:pt x="2136" y="89569"/>
                      <a:pt x="-246" y="81631"/>
                      <a:pt x="19" y="64962"/>
                    </a:cubicBezTo>
                    <a:cubicBezTo>
                      <a:pt x="284" y="48293"/>
                      <a:pt x="8486" y="-9915"/>
                      <a:pt x="20657" y="146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221">
                <a:extLst>
                  <a:ext uri="{FF2B5EF4-FFF2-40B4-BE49-F238E27FC236}">
                    <a16:creationId xmlns:a16="http://schemas.microsoft.com/office/drawing/2014/main" id="{AAA9E5DC-8694-A6DD-5208-C1493CF8E526}"/>
                  </a:ext>
                </a:extLst>
              </p:cNvPr>
              <p:cNvSpPr/>
              <p:nvPr/>
            </p:nvSpPr>
            <p:spPr>
              <a:xfrm>
                <a:off x="3141020" y="5598234"/>
                <a:ext cx="263458" cy="68102"/>
              </a:xfrm>
              <a:custGeom>
                <a:avLst/>
                <a:gdLst>
                  <a:gd name="connsiteX0" fmla="*/ 262580 w 263458"/>
                  <a:gd name="connsiteY0" fmla="*/ 10404 h 68102"/>
                  <a:gd name="connsiteX1" fmla="*/ 24455 w 263458"/>
                  <a:gd name="connsiteY1" fmla="*/ 67554 h 68102"/>
                  <a:gd name="connsiteX2" fmla="*/ 16518 w 263458"/>
                  <a:gd name="connsiteY2" fmla="*/ 37391 h 68102"/>
                  <a:gd name="connsiteX3" fmla="*/ 102243 w 263458"/>
                  <a:gd name="connsiteY3" fmla="*/ 5641 h 68102"/>
                  <a:gd name="connsiteX4" fmla="*/ 262580 w 263458"/>
                  <a:gd name="connsiteY4" fmla="*/ 10404 h 6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458" h="68102">
                    <a:moveTo>
                      <a:pt x="262580" y="10404"/>
                    </a:moveTo>
                    <a:cubicBezTo>
                      <a:pt x="249615" y="20723"/>
                      <a:pt x="65465" y="63056"/>
                      <a:pt x="24455" y="67554"/>
                    </a:cubicBezTo>
                    <a:cubicBezTo>
                      <a:pt x="-16555" y="72052"/>
                      <a:pt x="3553" y="47710"/>
                      <a:pt x="16518" y="37391"/>
                    </a:cubicBezTo>
                    <a:cubicBezTo>
                      <a:pt x="29483" y="27072"/>
                      <a:pt x="63085" y="15695"/>
                      <a:pt x="102243" y="5641"/>
                    </a:cubicBezTo>
                    <a:cubicBezTo>
                      <a:pt x="141401" y="-4413"/>
                      <a:pt x="275545" y="85"/>
                      <a:pt x="262580" y="1040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222">
                <a:extLst>
                  <a:ext uri="{FF2B5EF4-FFF2-40B4-BE49-F238E27FC236}">
                    <a16:creationId xmlns:a16="http://schemas.microsoft.com/office/drawing/2014/main" id="{B320A4BA-B5C6-8D86-891E-4A9348390790}"/>
                  </a:ext>
                </a:extLst>
              </p:cNvPr>
              <p:cNvSpPr/>
              <p:nvPr/>
            </p:nvSpPr>
            <p:spPr>
              <a:xfrm>
                <a:off x="3203045" y="5797485"/>
                <a:ext cx="306389" cy="149350"/>
              </a:xfrm>
              <a:custGeom>
                <a:avLst/>
                <a:gdLst>
                  <a:gd name="connsiteX0" fmla="*/ 256118 w 306389"/>
                  <a:gd name="connsiteY0" fmla="*/ 15940 h 149350"/>
                  <a:gd name="connsiteX1" fmla="*/ 73555 w 306389"/>
                  <a:gd name="connsiteY1" fmla="*/ 63565 h 149350"/>
                  <a:gd name="connsiteX2" fmla="*/ 89430 w 306389"/>
                  <a:gd name="connsiteY2" fmla="*/ 106428 h 149350"/>
                  <a:gd name="connsiteX3" fmla="*/ 230718 w 306389"/>
                  <a:gd name="connsiteY3" fmla="*/ 69915 h 149350"/>
                  <a:gd name="connsiteX4" fmla="*/ 302155 w 306389"/>
                  <a:gd name="connsiteY4" fmla="*/ 42928 h 149350"/>
                  <a:gd name="connsiteX5" fmla="*/ 270405 w 306389"/>
                  <a:gd name="connsiteY5" fmla="*/ 92140 h 149350"/>
                  <a:gd name="connsiteX6" fmla="*/ 44980 w 306389"/>
                  <a:gd name="connsiteY6" fmla="*/ 149290 h 149350"/>
                  <a:gd name="connsiteX7" fmla="*/ 2118 w 306389"/>
                  <a:gd name="connsiteY7" fmla="*/ 81028 h 149350"/>
                  <a:gd name="connsiteX8" fmla="*/ 33868 w 306389"/>
                  <a:gd name="connsiteY8" fmla="*/ 8003 h 149350"/>
                  <a:gd name="connsiteX9" fmla="*/ 256118 w 306389"/>
                  <a:gd name="connsiteY9" fmla="*/ 15940 h 14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6389" h="149350">
                    <a:moveTo>
                      <a:pt x="256118" y="15940"/>
                    </a:moveTo>
                    <a:cubicBezTo>
                      <a:pt x="262732" y="25200"/>
                      <a:pt x="101336" y="48484"/>
                      <a:pt x="73555" y="63565"/>
                    </a:cubicBezTo>
                    <a:cubicBezTo>
                      <a:pt x="45774" y="78646"/>
                      <a:pt x="63236" y="105370"/>
                      <a:pt x="89430" y="106428"/>
                    </a:cubicBezTo>
                    <a:cubicBezTo>
                      <a:pt x="115624" y="107486"/>
                      <a:pt x="195264" y="80498"/>
                      <a:pt x="230718" y="69915"/>
                    </a:cubicBezTo>
                    <a:cubicBezTo>
                      <a:pt x="266172" y="59332"/>
                      <a:pt x="295541" y="39224"/>
                      <a:pt x="302155" y="42928"/>
                    </a:cubicBezTo>
                    <a:cubicBezTo>
                      <a:pt x="308769" y="46632"/>
                      <a:pt x="313268" y="74413"/>
                      <a:pt x="270405" y="92140"/>
                    </a:cubicBezTo>
                    <a:cubicBezTo>
                      <a:pt x="227542" y="109867"/>
                      <a:pt x="89694" y="151142"/>
                      <a:pt x="44980" y="149290"/>
                    </a:cubicBezTo>
                    <a:cubicBezTo>
                      <a:pt x="266" y="147438"/>
                      <a:pt x="3970" y="104576"/>
                      <a:pt x="2118" y="81028"/>
                    </a:cubicBezTo>
                    <a:cubicBezTo>
                      <a:pt x="266" y="57480"/>
                      <a:pt x="-8995" y="25995"/>
                      <a:pt x="33868" y="8003"/>
                    </a:cubicBezTo>
                    <a:cubicBezTo>
                      <a:pt x="76731" y="-9989"/>
                      <a:pt x="249504" y="6680"/>
                      <a:pt x="256118" y="1594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223">
                <a:extLst>
                  <a:ext uri="{FF2B5EF4-FFF2-40B4-BE49-F238E27FC236}">
                    <a16:creationId xmlns:a16="http://schemas.microsoft.com/office/drawing/2014/main" id="{5DCAB330-7F47-8B72-17CD-142FECEC2ADB}"/>
                  </a:ext>
                </a:extLst>
              </p:cNvPr>
              <p:cNvSpPr/>
              <p:nvPr/>
            </p:nvSpPr>
            <p:spPr>
              <a:xfrm>
                <a:off x="3336911" y="5748816"/>
                <a:ext cx="158131" cy="107539"/>
              </a:xfrm>
              <a:custGeom>
                <a:avLst/>
                <a:gdLst>
                  <a:gd name="connsiteX0" fmla="*/ 14 w 158131"/>
                  <a:gd name="connsiteY0" fmla="*/ 40797 h 107539"/>
                  <a:gd name="connsiteX1" fmla="*/ 112727 w 158131"/>
                  <a:gd name="connsiteY1" fmla="*/ 1109 h 107539"/>
                  <a:gd name="connsiteX2" fmla="*/ 157177 w 158131"/>
                  <a:gd name="connsiteY2" fmla="*/ 90009 h 107539"/>
                  <a:gd name="connsiteX3" fmla="*/ 141302 w 158131"/>
                  <a:gd name="connsiteY3" fmla="*/ 105884 h 107539"/>
                  <a:gd name="connsiteX4" fmla="*/ 119077 w 158131"/>
                  <a:gd name="connsiteY4" fmla="*/ 66197 h 107539"/>
                  <a:gd name="connsiteX5" fmla="*/ 104789 w 158131"/>
                  <a:gd name="connsiteY5" fmla="*/ 50322 h 107539"/>
                  <a:gd name="connsiteX6" fmla="*/ 14 w 158131"/>
                  <a:gd name="connsiteY6" fmla="*/ 40797 h 10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31" h="107539">
                    <a:moveTo>
                      <a:pt x="14" y="40797"/>
                    </a:moveTo>
                    <a:cubicBezTo>
                      <a:pt x="1337" y="32595"/>
                      <a:pt x="86533" y="-7093"/>
                      <a:pt x="112727" y="1109"/>
                    </a:cubicBezTo>
                    <a:cubicBezTo>
                      <a:pt x="138921" y="9311"/>
                      <a:pt x="152414" y="72546"/>
                      <a:pt x="157177" y="90009"/>
                    </a:cubicBezTo>
                    <a:cubicBezTo>
                      <a:pt x="161940" y="107472"/>
                      <a:pt x="147652" y="109853"/>
                      <a:pt x="141302" y="105884"/>
                    </a:cubicBezTo>
                    <a:cubicBezTo>
                      <a:pt x="134952" y="101915"/>
                      <a:pt x="125162" y="75457"/>
                      <a:pt x="119077" y="66197"/>
                    </a:cubicBezTo>
                    <a:cubicBezTo>
                      <a:pt x="112992" y="56937"/>
                      <a:pt x="123045" y="52439"/>
                      <a:pt x="104789" y="50322"/>
                    </a:cubicBezTo>
                    <a:cubicBezTo>
                      <a:pt x="86533" y="48205"/>
                      <a:pt x="-1309" y="48999"/>
                      <a:pt x="14" y="4079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224">
                <a:extLst>
                  <a:ext uri="{FF2B5EF4-FFF2-40B4-BE49-F238E27FC236}">
                    <a16:creationId xmlns:a16="http://schemas.microsoft.com/office/drawing/2014/main" id="{545FEFC1-E25F-AB8A-43E2-5675D562AEDB}"/>
                  </a:ext>
                </a:extLst>
              </p:cNvPr>
              <p:cNvSpPr/>
              <p:nvPr/>
            </p:nvSpPr>
            <p:spPr>
              <a:xfrm>
                <a:off x="3325661" y="5776840"/>
                <a:ext cx="144551" cy="46660"/>
              </a:xfrm>
              <a:custGeom>
                <a:avLst/>
                <a:gdLst>
                  <a:gd name="connsiteX0" fmla="*/ 152 w 144551"/>
                  <a:gd name="connsiteY0" fmla="*/ 46110 h 46660"/>
                  <a:gd name="connsiteX1" fmla="*/ 138264 w 144551"/>
                  <a:gd name="connsiteY1" fmla="*/ 23885 h 46660"/>
                  <a:gd name="connsiteX2" fmla="*/ 111277 w 144551"/>
                  <a:gd name="connsiteY2" fmla="*/ 73 h 46660"/>
                  <a:gd name="connsiteX3" fmla="*/ 152 w 144551"/>
                  <a:gd name="connsiteY3" fmla="*/ 46110 h 4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551" h="46660">
                    <a:moveTo>
                      <a:pt x="152" y="46110"/>
                    </a:moveTo>
                    <a:cubicBezTo>
                      <a:pt x="4650" y="50079"/>
                      <a:pt x="119743" y="31558"/>
                      <a:pt x="138264" y="23885"/>
                    </a:cubicBezTo>
                    <a:cubicBezTo>
                      <a:pt x="156785" y="16212"/>
                      <a:pt x="130327" y="2190"/>
                      <a:pt x="111277" y="73"/>
                    </a:cubicBezTo>
                    <a:cubicBezTo>
                      <a:pt x="92227" y="-2044"/>
                      <a:pt x="-4346" y="42141"/>
                      <a:pt x="152" y="4611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225">
                <a:extLst>
                  <a:ext uri="{FF2B5EF4-FFF2-40B4-BE49-F238E27FC236}">
                    <a16:creationId xmlns:a16="http://schemas.microsoft.com/office/drawing/2014/main" id="{BFC4D8DB-FAE5-186A-5415-8CD62C029722}"/>
                  </a:ext>
                </a:extLst>
              </p:cNvPr>
              <p:cNvSpPr/>
              <p:nvPr/>
            </p:nvSpPr>
            <p:spPr>
              <a:xfrm>
                <a:off x="3287540" y="5941322"/>
                <a:ext cx="306639" cy="156295"/>
              </a:xfrm>
              <a:custGeom>
                <a:avLst/>
                <a:gdLst>
                  <a:gd name="connsiteX0" fmla="*/ 173 w 306639"/>
                  <a:gd name="connsiteY0" fmla="*/ 134041 h 156295"/>
                  <a:gd name="connsiteX1" fmla="*/ 119235 w 306639"/>
                  <a:gd name="connsiteY1" fmla="*/ 89591 h 156295"/>
                  <a:gd name="connsiteX2" fmla="*/ 174798 w 306639"/>
                  <a:gd name="connsiteY2" fmla="*/ 156266 h 156295"/>
                  <a:gd name="connsiteX3" fmla="*/ 181148 w 306639"/>
                  <a:gd name="connsiteY3" fmla="*/ 97528 h 156295"/>
                  <a:gd name="connsiteX4" fmla="*/ 192260 w 306639"/>
                  <a:gd name="connsiteY4" fmla="*/ 54666 h 156295"/>
                  <a:gd name="connsiteX5" fmla="*/ 239885 w 306639"/>
                  <a:gd name="connsiteY5" fmla="*/ 45141 h 156295"/>
                  <a:gd name="connsiteX6" fmla="*/ 301798 w 306639"/>
                  <a:gd name="connsiteY6" fmla="*/ 103878 h 156295"/>
                  <a:gd name="connsiteX7" fmla="*/ 298623 w 306639"/>
                  <a:gd name="connsiteY7" fmla="*/ 41966 h 156295"/>
                  <a:gd name="connsiteX8" fmla="*/ 266873 w 306639"/>
                  <a:gd name="connsiteY8" fmla="*/ 691 h 156295"/>
                  <a:gd name="connsiteX9" fmla="*/ 147810 w 306639"/>
                  <a:gd name="connsiteY9" fmla="*/ 21328 h 156295"/>
                  <a:gd name="connsiteX10" fmla="*/ 173 w 306639"/>
                  <a:gd name="connsiteY10" fmla="*/ 134041 h 156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6639" h="156295">
                    <a:moveTo>
                      <a:pt x="173" y="134041"/>
                    </a:moveTo>
                    <a:cubicBezTo>
                      <a:pt x="-4589" y="145418"/>
                      <a:pt x="90131" y="85887"/>
                      <a:pt x="119235" y="89591"/>
                    </a:cubicBezTo>
                    <a:cubicBezTo>
                      <a:pt x="148339" y="93295"/>
                      <a:pt x="164479" y="154943"/>
                      <a:pt x="174798" y="156266"/>
                    </a:cubicBezTo>
                    <a:cubicBezTo>
                      <a:pt x="185117" y="157589"/>
                      <a:pt x="178238" y="114461"/>
                      <a:pt x="181148" y="97528"/>
                    </a:cubicBezTo>
                    <a:cubicBezTo>
                      <a:pt x="184058" y="80595"/>
                      <a:pt x="182471" y="63397"/>
                      <a:pt x="192260" y="54666"/>
                    </a:cubicBezTo>
                    <a:cubicBezTo>
                      <a:pt x="202049" y="45935"/>
                      <a:pt x="221629" y="36939"/>
                      <a:pt x="239885" y="45141"/>
                    </a:cubicBezTo>
                    <a:cubicBezTo>
                      <a:pt x="258141" y="53343"/>
                      <a:pt x="292008" y="104407"/>
                      <a:pt x="301798" y="103878"/>
                    </a:cubicBezTo>
                    <a:cubicBezTo>
                      <a:pt x="311588" y="103349"/>
                      <a:pt x="304444" y="59164"/>
                      <a:pt x="298623" y="41966"/>
                    </a:cubicBezTo>
                    <a:cubicBezTo>
                      <a:pt x="292802" y="24768"/>
                      <a:pt x="292008" y="4131"/>
                      <a:pt x="266873" y="691"/>
                    </a:cubicBezTo>
                    <a:cubicBezTo>
                      <a:pt x="241738" y="-2749"/>
                      <a:pt x="192525" y="7041"/>
                      <a:pt x="147810" y="21328"/>
                    </a:cubicBezTo>
                    <a:cubicBezTo>
                      <a:pt x="103095" y="35615"/>
                      <a:pt x="4935" y="122664"/>
                      <a:pt x="173" y="13404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226">
                <a:extLst>
                  <a:ext uri="{FF2B5EF4-FFF2-40B4-BE49-F238E27FC236}">
                    <a16:creationId xmlns:a16="http://schemas.microsoft.com/office/drawing/2014/main" id="{D83E16CC-D032-E6F8-4BCF-4971329EF103}"/>
                  </a:ext>
                </a:extLst>
              </p:cNvPr>
              <p:cNvSpPr/>
              <p:nvPr/>
            </p:nvSpPr>
            <p:spPr>
              <a:xfrm>
                <a:off x="3112316" y="4113130"/>
                <a:ext cx="304978" cy="195554"/>
              </a:xfrm>
              <a:custGeom>
                <a:avLst/>
                <a:gdLst>
                  <a:gd name="connsiteX0" fmla="*/ 772 w 304978"/>
                  <a:gd name="connsiteY0" fmla="*/ 127083 h 195554"/>
                  <a:gd name="connsiteX1" fmla="*/ 213497 w 304978"/>
                  <a:gd name="connsiteY1" fmla="*/ 179470 h 195554"/>
                  <a:gd name="connsiteX2" fmla="*/ 229372 w 304978"/>
                  <a:gd name="connsiteY2" fmla="*/ 190583 h 195554"/>
                  <a:gd name="connsiteX3" fmla="*/ 284934 w 304978"/>
                  <a:gd name="connsiteY3" fmla="*/ 106445 h 195554"/>
                  <a:gd name="connsiteX4" fmla="*/ 297634 w 304978"/>
                  <a:gd name="connsiteY4" fmla="*/ 35008 h 195554"/>
                  <a:gd name="connsiteX5" fmla="*/ 176984 w 304978"/>
                  <a:gd name="connsiteY5" fmla="*/ 1670 h 195554"/>
                  <a:gd name="connsiteX6" fmla="*/ 61097 w 304978"/>
                  <a:gd name="connsiteY6" fmla="*/ 9608 h 195554"/>
                  <a:gd name="connsiteX7" fmla="*/ 248422 w 304978"/>
                  <a:gd name="connsiteY7" fmla="*/ 49295 h 195554"/>
                  <a:gd name="connsiteX8" fmla="*/ 237309 w 304978"/>
                  <a:gd name="connsiteY8" fmla="*/ 112795 h 195554"/>
                  <a:gd name="connsiteX9" fmla="*/ 145234 w 304978"/>
                  <a:gd name="connsiteY9" fmla="*/ 127083 h 195554"/>
                  <a:gd name="connsiteX10" fmla="*/ 772 w 304978"/>
                  <a:gd name="connsiteY10" fmla="*/ 127083 h 19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978" h="195554">
                    <a:moveTo>
                      <a:pt x="772" y="127083"/>
                    </a:moveTo>
                    <a:cubicBezTo>
                      <a:pt x="12149" y="135814"/>
                      <a:pt x="175397" y="168887"/>
                      <a:pt x="213497" y="179470"/>
                    </a:cubicBezTo>
                    <a:cubicBezTo>
                      <a:pt x="251597" y="190053"/>
                      <a:pt x="217466" y="202754"/>
                      <a:pt x="229372" y="190583"/>
                    </a:cubicBezTo>
                    <a:cubicBezTo>
                      <a:pt x="241278" y="178412"/>
                      <a:pt x="273557" y="132374"/>
                      <a:pt x="284934" y="106445"/>
                    </a:cubicBezTo>
                    <a:cubicBezTo>
                      <a:pt x="296311" y="80516"/>
                      <a:pt x="315626" y="52470"/>
                      <a:pt x="297634" y="35008"/>
                    </a:cubicBezTo>
                    <a:cubicBezTo>
                      <a:pt x="279642" y="17546"/>
                      <a:pt x="216407" y="5903"/>
                      <a:pt x="176984" y="1670"/>
                    </a:cubicBezTo>
                    <a:cubicBezTo>
                      <a:pt x="137561" y="-2563"/>
                      <a:pt x="49191" y="1671"/>
                      <a:pt x="61097" y="9608"/>
                    </a:cubicBezTo>
                    <a:cubicBezTo>
                      <a:pt x="73003" y="17545"/>
                      <a:pt x="219053" y="32097"/>
                      <a:pt x="248422" y="49295"/>
                    </a:cubicBezTo>
                    <a:cubicBezTo>
                      <a:pt x="277791" y="66493"/>
                      <a:pt x="254507" y="99830"/>
                      <a:pt x="237309" y="112795"/>
                    </a:cubicBezTo>
                    <a:cubicBezTo>
                      <a:pt x="220111" y="125760"/>
                      <a:pt x="183598" y="127612"/>
                      <a:pt x="145234" y="127083"/>
                    </a:cubicBezTo>
                    <a:cubicBezTo>
                      <a:pt x="106870" y="126554"/>
                      <a:pt x="-10605" y="118352"/>
                      <a:pt x="772" y="12708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227">
                <a:extLst>
                  <a:ext uri="{FF2B5EF4-FFF2-40B4-BE49-F238E27FC236}">
                    <a16:creationId xmlns:a16="http://schemas.microsoft.com/office/drawing/2014/main" id="{40AA607E-A4F0-228C-EA72-CB0FC8064417}"/>
                  </a:ext>
                </a:extLst>
              </p:cNvPr>
              <p:cNvSpPr/>
              <p:nvPr/>
            </p:nvSpPr>
            <p:spPr>
              <a:xfrm>
                <a:off x="3097663" y="4123816"/>
                <a:ext cx="139777" cy="115050"/>
              </a:xfrm>
              <a:custGeom>
                <a:avLst/>
                <a:gdLst>
                  <a:gd name="connsiteX0" fmla="*/ 139250 w 139777"/>
                  <a:gd name="connsiteY0" fmla="*/ 509 h 115050"/>
                  <a:gd name="connsiteX1" fmla="*/ 53525 w 139777"/>
                  <a:gd name="connsiteY1" fmla="*/ 22734 h 115050"/>
                  <a:gd name="connsiteX2" fmla="*/ 48762 w 139777"/>
                  <a:gd name="connsiteY2" fmla="*/ 79884 h 115050"/>
                  <a:gd name="connsiteX3" fmla="*/ 94800 w 139777"/>
                  <a:gd name="connsiteY3" fmla="*/ 114809 h 115050"/>
                  <a:gd name="connsiteX4" fmla="*/ 15425 w 139777"/>
                  <a:gd name="connsiteY4" fmla="*/ 92584 h 115050"/>
                  <a:gd name="connsiteX5" fmla="*/ 7487 w 139777"/>
                  <a:gd name="connsiteY5" fmla="*/ 41784 h 115050"/>
                  <a:gd name="connsiteX6" fmla="*/ 139250 w 139777"/>
                  <a:gd name="connsiteY6" fmla="*/ 509 h 11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77" h="115050">
                    <a:moveTo>
                      <a:pt x="139250" y="509"/>
                    </a:moveTo>
                    <a:cubicBezTo>
                      <a:pt x="146923" y="-2666"/>
                      <a:pt x="68606" y="9505"/>
                      <a:pt x="53525" y="22734"/>
                    </a:cubicBezTo>
                    <a:cubicBezTo>
                      <a:pt x="38444" y="35963"/>
                      <a:pt x="41883" y="64538"/>
                      <a:pt x="48762" y="79884"/>
                    </a:cubicBezTo>
                    <a:cubicBezTo>
                      <a:pt x="55641" y="95230"/>
                      <a:pt x="100356" y="112692"/>
                      <a:pt x="94800" y="114809"/>
                    </a:cubicBezTo>
                    <a:cubicBezTo>
                      <a:pt x="89244" y="116926"/>
                      <a:pt x="29977" y="104755"/>
                      <a:pt x="15425" y="92584"/>
                    </a:cubicBezTo>
                    <a:cubicBezTo>
                      <a:pt x="873" y="80413"/>
                      <a:pt x="-6536" y="58717"/>
                      <a:pt x="7487" y="41784"/>
                    </a:cubicBezTo>
                    <a:cubicBezTo>
                      <a:pt x="21510" y="24851"/>
                      <a:pt x="131577" y="3684"/>
                      <a:pt x="139250" y="50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228">
                <a:extLst>
                  <a:ext uri="{FF2B5EF4-FFF2-40B4-BE49-F238E27FC236}">
                    <a16:creationId xmlns:a16="http://schemas.microsoft.com/office/drawing/2014/main" id="{5AB907DB-EDC7-3786-BF6B-FB159071D732}"/>
                  </a:ext>
                </a:extLst>
              </p:cNvPr>
              <p:cNvSpPr/>
              <p:nvPr/>
            </p:nvSpPr>
            <p:spPr>
              <a:xfrm>
                <a:off x="3139199" y="3879135"/>
                <a:ext cx="328257" cy="174241"/>
              </a:xfrm>
              <a:custGeom>
                <a:avLst/>
                <a:gdLst>
                  <a:gd name="connsiteX0" fmla="*/ 43739 w 328257"/>
                  <a:gd name="connsiteY0" fmla="*/ 715 h 174241"/>
                  <a:gd name="connsiteX1" fmla="*/ 48501 w 328257"/>
                  <a:gd name="connsiteY1" fmla="*/ 130890 h 174241"/>
                  <a:gd name="connsiteX2" fmla="*/ 876 w 328257"/>
                  <a:gd name="connsiteY2" fmla="*/ 108665 h 174241"/>
                  <a:gd name="connsiteX3" fmla="*/ 96126 w 328257"/>
                  <a:gd name="connsiteY3" fmla="*/ 142003 h 174241"/>
                  <a:gd name="connsiteX4" fmla="*/ 291389 w 328257"/>
                  <a:gd name="connsiteY4" fmla="*/ 170578 h 174241"/>
                  <a:gd name="connsiteX5" fmla="*/ 324726 w 328257"/>
                  <a:gd name="connsiteY5" fmla="*/ 54690 h 174241"/>
                  <a:gd name="connsiteX6" fmla="*/ 243764 w 328257"/>
                  <a:gd name="connsiteY6" fmla="*/ 121365 h 174241"/>
                  <a:gd name="connsiteX7" fmla="*/ 197726 w 328257"/>
                  <a:gd name="connsiteY7" fmla="*/ 95965 h 174241"/>
                  <a:gd name="connsiteX8" fmla="*/ 161214 w 328257"/>
                  <a:gd name="connsiteY8" fmla="*/ 40403 h 174241"/>
                  <a:gd name="connsiteX9" fmla="*/ 129464 w 328257"/>
                  <a:gd name="connsiteY9" fmla="*/ 84853 h 174241"/>
                  <a:gd name="connsiteX10" fmla="*/ 91364 w 328257"/>
                  <a:gd name="connsiteY10" fmla="*/ 100728 h 174241"/>
                  <a:gd name="connsiteX11" fmla="*/ 56439 w 328257"/>
                  <a:gd name="connsiteY11" fmla="*/ 95965 h 174241"/>
                  <a:gd name="connsiteX12" fmla="*/ 876 w 328257"/>
                  <a:gd name="connsiteY12" fmla="*/ 78503 h 174241"/>
                  <a:gd name="connsiteX13" fmla="*/ 43739 w 328257"/>
                  <a:gd name="connsiteY13" fmla="*/ 715 h 17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8257" h="174241">
                    <a:moveTo>
                      <a:pt x="43739" y="715"/>
                    </a:moveTo>
                    <a:cubicBezTo>
                      <a:pt x="51676" y="9446"/>
                      <a:pt x="55645" y="112898"/>
                      <a:pt x="48501" y="130890"/>
                    </a:cubicBezTo>
                    <a:cubicBezTo>
                      <a:pt x="41357" y="148882"/>
                      <a:pt x="-7062" y="106813"/>
                      <a:pt x="876" y="108665"/>
                    </a:cubicBezTo>
                    <a:cubicBezTo>
                      <a:pt x="8813" y="110517"/>
                      <a:pt x="47707" y="131684"/>
                      <a:pt x="96126" y="142003"/>
                    </a:cubicBezTo>
                    <a:cubicBezTo>
                      <a:pt x="144545" y="152322"/>
                      <a:pt x="253289" y="185130"/>
                      <a:pt x="291389" y="170578"/>
                    </a:cubicBezTo>
                    <a:cubicBezTo>
                      <a:pt x="329489" y="156026"/>
                      <a:pt x="332663" y="62892"/>
                      <a:pt x="324726" y="54690"/>
                    </a:cubicBezTo>
                    <a:cubicBezTo>
                      <a:pt x="316789" y="46488"/>
                      <a:pt x="264930" y="114486"/>
                      <a:pt x="243764" y="121365"/>
                    </a:cubicBezTo>
                    <a:cubicBezTo>
                      <a:pt x="222598" y="128244"/>
                      <a:pt x="211484" y="109459"/>
                      <a:pt x="197726" y="95965"/>
                    </a:cubicBezTo>
                    <a:cubicBezTo>
                      <a:pt x="183968" y="82471"/>
                      <a:pt x="172591" y="42255"/>
                      <a:pt x="161214" y="40403"/>
                    </a:cubicBezTo>
                    <a:cubicBezTo>
                      <a:pt x="149837" y="38551"/>
                      <a:pt x="141106" y="74799"/>
                      <a:pt x="129464" y="84853"/>
                    </a:cubicBezTo>
                    <a:cubicBezTo>
                      <a:pt x="117822" y="94907"/>
                      <a:pt x="103535" y="98876"/>
                      <a:pt x="91364" y="100728"/>
                    </a:cubicBezTo>
                    <a:cubicBezTo>
                      <a:pt x="79193" y="102580"/>
                      <a:pt x="71520" y="99669"/>
                      <a:pt x="56439" y="95965"/>
                    </a:cubicBezTo>
                    <a:cubicBezTo>
                      <a:pt x="41358" y="92261"/>
                      <a:pt x="5903" y="91203"/>
                      <a:pt x="876" y="78503"/>
                    </a:cubicBezTo>
                    <a:cubicBezTo>
                      <a:pt x="-4151" y="65803"/>
                      <a:pt x="35802" y="-8016"/>
                      <a:pt x="43739" y="71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229">
                <a:extLst>
                  <a:ext uri="{FF2B5EF4-FFF2-40B4-BE49-F238E27FC236}">
                    <a16:creationId xmlns:a16="http://schemas.microsoft.com/office/drawing/2014/main" id="{11534704-E316-C07E-AE21-DCB20D4DE65E}"/>
                  </a:ext>
                </a:extLst>
              </p:cNvPr>
              <p:cNvSpPr/>
              <p:nvPr/>
            </p:nvSpPr>
            <p:spPr>
              <a:xfrm>
                <a:off x="3204066" y="3736771"/>
                <a:ext cx="304407" cy="166101"/>
              </a:xfrm>
              <a:custGeom>
                <a:avLst/>
                <a:gdLst>
                  <a:gd name="connsiteX0" fmla="*/ 1097 w 304407"/>
                  <a:gd name="connsiteY0" fmla="*/ 68467 h 166101"/>
                  <a:gd name="connsiteX1" fmla="*/ 251922 w 304407"/>
                  <a:gd name="connsiteY1" fmla="*/ 157367 h 166101"/>
                  <a:gd name="connsiteX2" fmla="*/ 266209 w 304407"/>
                  <a:gd name="connsiteY2" fmla="*/ 146254 h 166101"/>
                  <a:gd name="connsiteX3" fmla="*/ 304309 w 304407"/>
                  <a:gd name="connsiteY3" fmla="*/ 11317 h 166101"/>
                  <a:gd name="connsiteX4" fmla="*/ 275734 w 304407"/>
                  <a:gd name="connsiteY4" fmla="*/ 17667 h 166101"/>
                  <a:gd name="connsiteX5" fmla="*/ 231284 w 304407"/>
                  <a:gd name="connsiteY5" fmla="*/ 100217 h 166101"/>
                  <a:gd name="connsiteX6" fmla="*/ 163022 w 304407"/>
                  <a:gd name="connsiteY6" fmla="*/ 79579 h 166101"/>
                  <a:gd name="connsiteX7" fmla="*/ 1097 w 304407"/>
                  <a:gd name="connsiteY7" fmla="*/ 68467 h 16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407" h="166101">
                    <a:moveTo>
                      <a:pt x="1097" y="68467"/>
                    </a:moveTo>
                    <a:cubicBezTo>
                      <a:pt x="15914" y="81432"/>
                      <a:pt x="207737" y="144402"/>
                      <a:pt x="251922" y="157367"/>
                    </a:cubicBezTo>
                    <a:cubicBezTo>
                      <a:pt x="296107" y="170332"/>
                      <a:pt x="257478" y="170596"/>
                      <a:pt x="266209" y="146254"/>
                    </a:cubicBezTo>
                    <a:cubicBezTo>
                      <a:pt x="274940" y="121912"/>
                      <a:pt x="302721" y="32748"/>
                      <a:pt x="304309" y="11317"/>
                    </a:cubicBezTo>
                    <a:cubicBezTo>
                      <a:pt x="305897" y="-10114"/>
                      <a:pt x="287905" y="2850"/>
                      <a:pt x="275734" y="17667"/>
                    </a:cubicBezTo>
                    <a:cubicBezTo>
                      <a:pt x="263563" y="32484"/>
                      <a:pt x="250069" y="89898"/>
                      <a:pt x="231284" y="100217"/>
                    </a:cubicBezTo>
                    <a:cubicBezTo>
                      <a:pt x="212499" y="110536"/>
                      <a:pt x="200328" y="88046"/>
                      <a:pt x="163022" y="79579"/>
                    </a:cubicBezTo>
                    <a:cubicBezTo>
                      <a:pt x="125716" y="71112"/>
                      <a:pt x="-13720" y="55502"/>
                      <a:pt x="1097" y="6846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230">
                <a:extLst>
                  <a:ext uri="{FF2B5EF4-FFF2-40B4-BE49-F238E27FC236}">
                    <a16:creationId xmlns:a16="http://schemas.microsoft.com/office/drawing/2014/main" id="{1F366238-94CA-1D81-7906-00B77957A3E7}"/>
                  </a:ext>
                </a:extLst>
              </p:cNvPr>
              <p:cNvSpPr/>
              <p:nvPr/>
            </p:nvSpPr>
            <p:spPr>
              <a:xfrm>
                <a:off x="3295268" y="3580916"/>
                <a:ext cx="276200" cy="125907"/>
              </a:xfrm>
              <a:custGeom>
                <a:avLst/>
                <a:gdLst>
                  <a:gd name="connsiteX0" fmla="*/ 5145 w 276200"/>
                  <a:gd name="connsiteY0" fmla="*/ 484 h 125907"/>
                  <a:gd name="connsiteX1" fmla="*/ 68645 w 276200"/>
                  <a:gd name="connsiteY1" fmla="*/ 24297 h 125907"/>
                  <a:gd name="connsiteX2" fmla="*/ 259145 w 276200"/>
                  <a:gd name="connsiteY2" fmla="*/ 90972 h 125907"/>
                  <a:gd name="connsiteX3" fmla="*/ 251207 w 276200"/>
                  <a:gd name="connsiteY3" fmla="*/ 125897 h 125907"/>
                  <a:gd name="connsiteX4" fmla="*/ 119445 w 276200"/>
                  <a:gd name="connsiteY4" fmla="*/ 94147 h 125907"/>
                  <a:gd name="connsiteX5" fmla="*/ 17845 w 276200"/>
                  <a:gd name="connsiteY5" fmla="*/ 51284 h 125907"/>
                  <a:gd name="connsiteX6" fmla="*/ 5145 w 276200"/>
                  <a:gd name="connsiteY6" fmla="*/ 484 h 125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200" h="125907">
                    <a:moveTo>
                      <a:pt x="5145" y="484"/>
                    </a:moveTo>
                    <a:cubicBezTo>
                      <a:pt x="13612" y="-4014"/>
                      <a:pt x="68645" y="24297"/>
                      <a:pt x="68645" y="24297"/>
                    </a:cubicBezTo>
                    <a:cubicBezTo>
                      <a:pt x="110978" y="39378"/>
                      <a:pt x="228718" y="74039"/>
                      <a:pt x="259145" y="90972"/>
                    </a:cubicBezTo>
                    <a:cubicBezTo>
                      <a:pt x="289572" y="107905"/>
                      <a:pt x="274490" y="125368"/>
                      <a:pt x="251207" y="125897"/>
                    </a:cubicBezTo>
                    <a:cubicBezTo>
                      <a:pt x="227924" y="126426"/>
                      <a:pt x="158339" y="106583"/>
                      <a:pt x="119445" y="94147"/>
                    </a:cubicBezTo>
                    <a:cubicBezTo>
                      <a:pt x="80551" y="81712"/>
                      <a:pt x="38482" y="60809"/>
                      <a:pt x="17845" y="51284"/>
                    </a:cubicBezTo>
                    <a:cubicBezTo>
                      <a:pt x="-2792" y="41759"/>
                      <a:pt x="-3322" y="4982"/>
                      <a:pt x="5145" y="48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231">
                <a:extLst>
                  <a:ext uri="{FF2B5EF4-FFF2-40B4-BE49-F238E27FC236}">
                    <a16:creationId xmlns:a16="http://schemas.microsoft.com/office/drawing/2014/main" id="{4CBA4324-4D50-6C84-4FF1-33347638D200}"/>
                  </a:ext>
                </a:extLst>
              </p:cNvPr>
              <p:cNvSpPr/>
              <p:nvPr/>
            </p:nvSpPr>
            <p:spPr>
              <a:xfrm>
                <a:off x="3318832" y="3319977"/>
                <a:ext cx="301695" cy="242562"/>
              </a:xfrm>
              <a:custGeom>
                <a:avLst/>
                <a:gdLst>
                  <a:gd name="connsiteX0" fmla="*/ 24443 w 301695"/>
                  <a:gd name="connsiteY0" fmla="*/ 128073 h 242562"/>
                  <a:gd name="connsiteX1" fmla="*/ 219706 w 301695"/>
                  <a:gd name="connsiteY1" fmla="*/ 183636 h 242562"/>
                  <a:gd name="connsiteX2" fmla="*/ 165731 w 301695"/>
                  <a:gd name="connsiteY2" fmla="*/ 131248 h 242562"/>
                  <a:gd name="connsiteX3" fmla="*/ 59368 w 301695"/>
                  <a:gd name="connsiteY3" fmla="*/ 59811 h 242562"/>
                  <a:gd name="connsiteX4" fmla="*/ 57781 w 301695"/>
                  <a:gd name="connsiteY4" fmla="*/ 16948 h 242562"/>
                  <a:gd name="connsiteX5" fmla="*/ 81593 w 301695"/>
                  <a:gd name="connsiteY5" fmla="*/ 9011 h 242562"/>
                  <a:gd name="connsiteX6" fmla="*/ 241931 w 301695"/>
                  <a:gd name="connsiteY6" fmla="*/ 140773 h 242562"/>
                  <a:gd name="connsiteX7" fmla="*/ 300668 w 301695"/>
                  <a:gd name="connsiteY7" fmla="*/ 215386 h 242562"/>
                  <a:gd name="connsiteX8" fmla="*/ 264156 w 301695"/>
                  <a:gd name="connsiteY8" fmla="*/ 242373 h 242562"/>
                  <a:gd name="connsiteX9" fmla="*/ 89531 w 301695"/>
                  <a:gd name="connsiteY9" fmla="*/ 204273 h 242562"/>
                  <a:gd name="connsiteX10" fmla="*/ 11743 w 301695"/>
                  <a:gd name="connsiteY10" fmla="*/ 178873 h 242562"/>
                  <a:gd name="connsiteX11" fmla="*/ 24443 w 301695"/>
                  <a:gd name="connsiteY11" fmla="*/ 128073 h 242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1695" h="242562">
                    <a:moveTo>
                      <a:pt x="24443" y="128073"/>
                    </a:moveTo>
                    <a:cubicBezTo>
                      <a:pt x="59103" y="128867"/>
                      <a:pt x="196158" y="183107"/>
                      <a:pt x="219706" y="183636"/>
                    </a:cubicBezTo>
                    <a:cubicBezTo>
                      <a:pt x="243254" y="184165"/>
                      <a:pt x="192454" y="151885"/>
                      <a:pt x="165731" y="131248"/>
                    </a:cubicBezTo>
                    <a:cubicBezTo>
                      <a:pt x="139008" y="110611"/>
                      <a:pt x="77360" y="78861"/>
                      <a:pt x="59368" y="59811"/>
                    </a:cubicBezTo>
                    <a:cubicBezTo>
                      <a:pt x="41376" y="40761"/>
                      <a:pt x="54077" y="25415"/>
                      <a:pt x="57781" y="16948"/>
                    </a:cubicBezTo>
                    <a:cubicBezTo>
                      <a:pt x="61485" y="8481"/>
                      <a:pt x="50901" y="-11626"/>
                      <a:pt x="81593" y="9011"/>
                    </a:cubicBezTo>
                    <a:cubicBezTo>
                      <a:pt x="112285" y="29648"/>
                      <a:pt x="205419" y="106377"/>
                      <a:pt x="241931" y="140773"/>
                    </a:cubicBezTo>
                    <a:cubicBezTo>
                      <a:pt x="278443" y="175169"/>
                      <a:pt x="296964" y="198453"/>
                      <a:pt x="300668" y="215386"/>
                    </a:cubicBezTo>
                    <a:cubicBezTo>
                      <a:pt x="304372" y="232319"/>
                      <a:pt x="299345" y="244225"/>
                      <a:pt x="264156" y="242373"/>
                    </a:cubicBezTo>
                    <a:cubicBezTo>
                      <a:pt x="228967" y="240521"/>
                      <a:pt x="131600" y="214856"/>
                      <a:pt x="89531" y="204273"/>
                    </a:cubicBezTo>
                    <a:cubicBezTo>
                      <a:pt x="47462" y="193690"/>
                      <a:pt x="25237" y="187604"/>
                      <a:pt x="11743" y="178873"/>
                    </a:cubicBezTo>
                    <a:cubicBezTo>
                      <a:pt x="-1751" y="170142"/>
                      <a:pt x="-10217" y="127279"/>
                      <a:pt x="24443" y="12807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232">
                <a:extLst>
                  <a:ext uri="{FF2B5EF4-FFF2-40B4-BE49-F238E27FC236}">
                    <a16:creationId xmlns:a16="http://schemas.microsoft.com/office/drawing/2014/main" id="{7F5C1CCB-4D7B-6809-32EB-8849B2104B28}"/>
                  </a:ext>
                </a:extLst>
              </p:cNvPr>
              <p:cNvSpPr/>
              <p:nvPr/>
            </p:nvSpPr>
            <p:spPr>
              <a:xfrm>
                <a:off x="3427429" y="3140175"/>
                <a:ext cx="318248" cy="269964"/>
              </a:xfrm>
              <a:custGeom>
                <a:avLst/>
                <a:gdLst>
                  <a:gd name="connsiteX0" fmla="*/ 7921 w 318248"/>
                  <a:gd name="connsiteY0" fmla="*/ 104675 h 269964"/>
                  <a:gd name="connsiteX1" fmla="*/ 253984 w 318248"/>
                  <a:gd name="connsiteY1" fmla="*/ 261838 h 269964"/>
                  <a:gd name="connsiteX2" fmla="*/ 279384 w 318248"/>
                  <a:gd name="connsiteY2" fmla="*/ 241200 h 269964"/>
                  <a:gd name="connsiteX3" fmla="*/ 312721 w 318248"/>
                  <a:gd name="connsiteY3" fmla="*/ 187225 h 269964"/>
                  <a:gd name="connsiteX4" fmla="*/ 317484 w 318248"/>
                  <a:gd name="connsiteY4" fmla="*/ 144363 h 269964"/>
                  <a:gd name="connsiteX5" fmla="*/ 304784 w 318248"/>
                  <a:gd name="connsiteY5" fmla="*/ 144363 h 269964"/>
                  <a:gd name="connsiteX6" fmla="*/ 263509 w 318248"/>
                  <a:gd name="connsiteY6" fmla="*/ 188813 h 269964"/>
                  <a:gd name="connsiteX7" fmla="*/ 209534 w 318248"/>
                  <a:gd name="connsiteY7" fmla="*/ 176113 h 269964"/>
                  <a:gd name="connsiteX8" fmla="*/ 180959 w 318248"/>
                  <a:gd name="connsiteY8" fmla="*/ 141188 h 269964"/>
                  <a:gd name="connsiteX9" fmla="*/ 184134 w 318248"/>
                  <a:gd name="connsiteY9" fmla="*/ 87213 h 269964"/>
                  <a:gd name="connsiteX10" fmla="*/ 149209 w 318248"/>
                  <a:gd name="connsiteY10" fmla="*/ 95150 h 269964"/>
                  <a:gd name="connsiteX11" fmla="*/ 115871 w 318248"/>
                  <a:gd name="connsiteY11" fmla="*/ 112613 h 269964"/>
                  <a:gd name="connsiteX12" fmla="*/ 77771 w 318248"/>
                  <a:gd name="connsiteY12" fmla="*/ 98325 h 269964"/>
                  <a:gd name="connsiteX13" fmla="*/ 87296 w 318248"/>
                  <a:gd name="connsiteY13" fmla="*/ 44350 h 269964"/>
                  <a:gd name="connsiteX14" fmla="*/ 85709 w 318248"/>
                  <a:gd name="connsiteY14" fmla="*/ 18950 h 269964"/>
                  <a:gd name="connsiteX15" fmla="*/ 61896 w 318248"/>
                  <a:gd name="connsiteY15" fmla="*/ 3075 h 269964"/>
                  <a:gd name="connsiteX16" fmla="*/ 7921 w 318248"/>
                  <a:gd name="connsiteY16" fmla="*/ 104675 h 26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8248" h="269964">
                    <a:moveTo>
                      <a:pt x="7921" y="104675"/>
                    </a:moveTo>
                    <a:cubicBezTo>
                      <a:pt x="39936" y="147802"/>
                      <a:pt x="208740" y="239084"/>
                      <a:pt x="253984" y="261838"/>
                    </a:cubicBezTo>
                    <a:cubicBezTo>
                      <a:pt x="299228" y="284592"/>
                      <a:pt x="269595" y="253635"/>
                      <a:pt x="279384" y="241200"/>
                    </a:cubicBezTo>
                    <a:cubicBezTo>
                      <a:pt x="289173" y="228765"/>
                      <a:pt x="306371" y="203364"/>
                      <a:pt x="312721" y="187225"/>
                    </a:cubicBezTo>
                    <a:cubicBezTo>
                      <a:pt x="319071" y="171086"/>
                      <a:pt x="318807" y="151506"/>
                      <a:pt x="317484" y="144363"/>
                    </a:cubicBezTo>
                    <a:cubicBezTo>
                      <a:pt x="316161" y="137220"/>
                      <a:pt x="313780" y="136955"/>
                      <a:pt x="304784" y="144363"/>
                    </a:cubicBezTo>
                    <a:cubicBezTo>
                      <a:pt x="295788" y="151771"/>
                      <a:pt x="279384" y="183521"/>
                      <a:pt x="263509" y="188813"/>
                    </a:cubicBezTo>
                    <a:cubicBezTo>
                      <a:pt x="247634" y="194105"/>
                      <a:pt x="223292" y="184051"/>
                      <a:pt x="209534" y="176113"/>
                    </a:cubicBezTo>
                    <a:cubicBezTo>
                      <a:pt x="195776" y="168176"/>
                      <a:pt x="185192" y="156005"/>
                      <a:pt x="180959" y="141188"/>
                    </a:cubicBezTo>
                    <a:cubicBezTo>
                      <a:pt x="176726" y="126371"/>
                      <a:pt x="189426" y="94886"/>
                      <a:pt x="184134" y="87213"/>
                    </a:cubicBezTo>
                    <a:cubicBezTo>
                      <a:pt x="178842" y="79540"/>
                      <a:pt x="160586" y="90917"/>
                      <a:pt x="149209" y="95150"/>
                    </a:cubicBezTo>
                    <a:cubicBezTo>
                      <a:pt x="137832" y="99383"/>
                      <a:pt x="127777" y="112084"/>
                      <a:pt x="115871" y="112613"/>
                    </a:cubicBezTo>
                    <a:cubicBezTo>
                      <a:pt x="103965" y="113142"/>
                      <a:pt x="82533" y="109702"/>
                      <a:pt x="77771" y="98325"/>
                    </a:cubicBezTo>
                    <a:cubicBezTo>
                      <a:pt x="73009" y="86948"/>
                      <a:pt x="85973" y="57579"/>
                      <a:pt x="87296" y="44350"/>
                    </a:cubicBezTo>
                    <a:cubicBezTo>
                      <a:pt x="88619" y="31121"/>
                      <a:pt x="89942" y="25829"/>
                      <a:pt x="85709" y="18950"/>
                    </a:cubicBezTo>
                    <a:cubicBezTo>
                      <a:pt x="81476" y="12071"/>
                      <a:pt x="73273" y="-7508"/>
                      <a:pt x="61896" y="3075"/>
                    </a:cubicBezTo>
                    <a:cubicBezTo>
                      <a:pt x="50519" y="13658"/>
                      <a:pt x="-24094" y="61548"/>
                      <a:pt x="7921" y="10467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233">
                <a:extLst>
                  <a:ext uri="{FF2B5EF4-FFF2-40B4-BE49-F238E27FC236}">
                    <a16:creationId xmlns:a16="http://schemas.microsoft.com/office/drawing/2014/main" id="{925CB728-FF4B-2D84-4FA7-8BC1C5FA939A}"/>
                  </a:ext>
                </a:extLst>
              </p:cNvPr>
              <p:cNvSpPr/>
              <p:nvPr/>
            </p:nvSpPr>
            <p:spPr>
              <a:xfrm>
                <a:off x="3530709" y="3081177"/>
                <a:ext cx="271943" cy="175211"/>
              </a:xfrm>
              <a:custGeom>
                <a:avLst/>
                <a:gdLst>
                  <a:gd name="connsiteX0" fmla="*/ 1479 w 271943"/>
                  <a:gd name="connsiteY0" fmla="*/ 4923 h 175211"/>
                  <a:gd name="connsiteX1" fmla="*/ 249129 w 271943"/>
                  <a:gd name="connsiteY1" fmla="*/ 170023 h 175211"/>
                  <a:gd name="connsiteX2" fmla="*/ 255479 w 271943"/>
                  <a:gd name="connsiteY2" fmla="*/ 128748 h 175211"/>
                  <a:gd name="connsiteX3" fmla="*/ 201504 w 271943"/>
                  <a:gd name="connsiteY3" fmla="*/ 77948 h 175211"/>
                  <a:gd name="connsiteX4" fmla="*/ 147529 w 271943"/>
                  <a:gd name="connsiteY4" fmla="*/ 49373 h 175211"/>
                  <a:gd name="connsiteX5" fmla="*/ 1479 w 271943"/>
                  <a:gd name="connsiteY5" fmla="*/ 4923 h 17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943" h="175211">
                    <a:moveTo>
                      <a:pt x="1479" y="4923"/>
                    </a:moveTo>
                    <a:cubicBezTo>
                      <a:pt x="18412" y="25031"/>
                      <a:pt x="206796" y="149385"/>
                      <a:pt x="249129" y="170023"/>
                    </a:cubicBezTo>
                    <a:cubicBezTo>
                      <a:pt x="291462" y="190661"/>
                      <a:pt x="263416" y="144094"/>
                      <a:pt x="255479" y="128748"/>
                    </a:cubicBezTo>
                    <a:cubicBezTo>
                      <a:pt x="247542" y="113402"/>
                      <a:pt x="219496" y="91177"/>
                      <a:pt x="201504" y="77948"/>
                    </a:cubicBezTo>
                    <a:cubicBezTo>
                      <a:pt x="183512" y="64719"/>
                      <a:pt x="177162" y="67100"/>
                      <a:pt x="147529" y="49373"/>
                    </a:cubicBezTo>
                    <a:cubicBezTo>
                      <a:pt x="117896" y="31646"/>
                      <a:pt x="-15454" y="-15185"/>
                      <a:pt x="1479" y="492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234">
                <a:extLst>
                  <a:ext uri="{FF2B5EF4-FFF2-40B4-BE49-F238E27FC236}">
                    <a16:creationId xmlns:a16="http://schemas.microsoft.com/office/drawing/2014/main" id="{EFD8785D-AE3B-40FA-6C93-FC66A46B0CF1}"/>
                  </a:ext>
                </a:extLst>
              </p:cNvPr>
              <p:cNvSpPr/>
              <p:nvPr/>
            </p:nvSpPr>
            <p:spPr>
              <a:xfrm>
                <a:off x="3543300" y="2983616"/>
                <a:ext cx="207280" cy="170066"/>
              </a:xfrm>
              <a:custGeom>
                <a:avLst/>
                <a:gdLst>
                  <a:gd name="connsiteX0" fmla="*/ 0 w 207280"/>
                  <a:gd name="connsiteY0" fmla="*/ 97722 h 170066"/>
                  <a:gd name="connsiteX1" fmla="*/ 88900 w 207280"/>
                  <a:gd name="connsiteY1" fmla="*/ 884 h 170066"/>
                  <a:gd name="connsiteX2" fmla="*/ 195263 w 207280"/>
                  <a:gd name="connsiteY2" fmla="*/ 53272 h 170066"/>
                  <a:gd name="connsiteX3" fmla="*/ 200025 w 207280"/>
                  <a:gd name="connsiteY3" fmla="*/ 113597 h 170066"/>
                  <a:gd name="connsiteX4" fmla="*/ 152400 w 207280"/>
                  <a:gd name="connsiteY4" fmla="*/ 167572 h 170066"/>
                  <a:gd name="connsiteX5" fmla="*/ 138113 w 207280"/>
                  <a:gd name="connsiteY5" fmla="*/ 153284 h 170066"/>
                  <a:gd name="connsiteX6" fmla="*/ 160338 w 207280"/>
                  <a:gd name="connsiteY6" fmla="*/ 85022 h 170066"/>
                  <a:gd name="connsiteX7" fmla="*/ 149225 w 207280"/>
                  <a:gd name="connsiteY7" fmla="*/ 53272 h 170066"/>
                  <a:gd name="connsiteX8" fmla="*/ 123825 w 207280"/>
                  <a:gd name="connsiteY8" fmla="*/ 35809 h 170066"/>
                  <a:gd name="connsiteX9" fmla="*/ 90488 w 207280"/>
                  <a:gd name="connsiteY9" fmla="*/ 53272 h 170066"/>
                  <a:gd name="connsiteX10" fmla="*/ 0 w 207280"/>
                  <a:gd name="connsiteY10" fmla="*/ 97722 h 17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280" h="170066">
                    <a:moveTo>
                      <a:pt x="0" y="97722"/>
                    </a:moveTo>
                    <a:cubicBezTo>
                      <a:pt x="28178" y="53007"/>
                      <a:pt x="56356" y="8292"/>
                      <a:pt x="88900" y="884"/>
                    </a:cubicBezTo>
                    <a:cubicBezTo>
                      <a:pt x="121444" y="-6524"/>
                      <a:pt x="176742" y="34486"/>
                      <a:pt x="195263" y="53272"/>
                    </a:cubicBezTo>
                    <a:cubicBezTo>
                      <a:pt x="213784" y="72057"/>
                      <a:pt x="207169" y="94547"/>
                      <a:pt x="200025" y="113597"/>
                    </a:cubicBezTo>
                    <a:cubicBezTo>
                      <a:pt x="192881" y="132647"/>
                      <a:pt x="162719" y="160958"/>
                      <a:pt x="152400" y="167572"/>
                    </a:cubicBezTo>
                    <a:cubicBezTo>
                      <a:pt x="142081" y="174187"/>
                      <a:pt x="136790" y="167042"/>
                      <a:pt x="138113" y="153284"/>
                    </a:cubicBezTo>
                    <a:cubicBezTo>
                      <a:pt x="139436" y="139526"/>
                      <a:pt x="158486" y="101690"/>
                      <a:pt x="160338" y="85022"/>
                    </a:cubicBezTo>
                    <a:cubicBezTo>
                      <a:pt x="162190" y="68354"/>
                      <a:pt x="155311" y="61474"/>
                      <a:pt x="149225" y="53272"/>
                    </a:cubicBezTo>
                    <a:cubicBezTo>
                      <a:pt x="143140" y="45070"/>
                      <a:pt x="133614" y="35809"/>
                      <a:pt x="123825" y="35809"/>
                    </a:cubicBezTo>
                    <a:cubicBezTo>
                      <a:pt x="114036" y="35809"/>
                      <a:pt x="90488" y="53272"/>
                      <a:pt x="90488" y="53272"/>
                    </a:cubicBezTo>
                    <a:lnTo>
                      <a:pt x="0" y="97722"/>
                    </a:ln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235">
                <a:extLst>
                  <a:ext uri="{FF2B5EF4-FFF2-40B4-BE49-F238E27FC236}">
                    <a16:creationId xmlns:a16="http://schemas.microsoft.com/office/drawing/2014/main" id="{A298FF0A-ADB9-5526-A0DF-1FED93C48A43}"/>
                  </a:ext>
                </a:extLst>
              </p:cNvPr>
              <p:cNvSpPr/>
              <p:nvPr/>
            </p:nvSpPr>
            <p:spPr>
              <a:xfrm>
                <a:off x="3728990" y="3083270"/>
                <a:ext cx="159085" cy="61568"/>
              </a:xfrm>
              <a:custGeom>
                <a:avLst/>
                <a:gdLst>
                  <a:gd name="connsiteX0" fmla="*/ 48 w 159085"/>
                  <a:gd name="connsiteY0" fmla="*/ 1243 h 61568"/>
                  <a:gd name="connsiteX1" fmla="*/ 122285 w 159085"/>
                  <a:gd name="connsiteY1" fmla="*/ 20293 h 61568"/>
                  <a:gd name="connsiteX2" fmla="*/ 158798 w 159085"/>
                  <a:gd name="connsiteY2" fmla="*/ 13943 h 61568"/>
                  <a:gd name="connsiteX3" fmla="*/ 107998 w 159085"/>
                  <a:gd name="connsiteY3" fmla="*/ 61568 h 61568"/>
                  <a:gd name="connsiteX4" fmla="*/ 48 w 159085"/>
                  <a:gd name="connsiteY4" fmla="*/ 1243 h 61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085" h="61568">
                    <a:moveTo>
                      <a:pt x="48" y="1243"/>
                    </a:moveTo>
                    <a:cubicBezTo>
                      <a:pt x="2429" y="-5636"/>
                      <a:pt x="95827" y="18176"/>
                      <a:pt x="122285" y="20293"/>
                    </a:cubicBezTo>
                    <a:cubicBezTo>
                      <a:pt x="148743" y="22410"/>
                      <a:pt x="161179" y="7064"/>
                      <a:pt x="158798" y="13943"/>
                    </a:cubicBezTo>
                    <a:cubicBezTo>
                      <a:pt x="156417" y="20822"/>
                      <a:pt x="132075" y="61304"/>
                      <a:pt x="107998" y="61568"/>
                    </a:cubicBezTo>
                    <a:cubicBezTo>
                      <a:pt x="83921" y="61832"/>
                      <a:pt x="-2333" y="8122"/>
                      <a:pt x="48" y="124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236">
                <a:extLst>
                  <a:ext uri="{FF2B5EF4-FFF2-40B4-BE49-F238E27FC236}">
                    <a16:creationId xmlns:a16="http://schemas.microsoft.com/office/drawing/2014/main" id="{E7F98A14-A4A4-B126-F073-F881C2395EB9}"/>
                  </a:ext>
                </a:extLst>
              </p:cNvPr>
              <p:cNvSpPr/>
              <p:nvPr/>
            </p:nvSpPr>
            <p:spPr>
              <a:xfrm>
                <a:off x="3664479" y="2766989"/>
                <a:ext cx="289452" cy="259345"/>
              </a:xfrm>
              <a:custGeom>
                <a:avLst/>
                <a:gdLst>
                  <a:gd name="connsiteX0" fmla="*/ 2646 w 289452"/>
                  <a:gd name="connsiteY0" fmla="*/ 139724 h 259345"/>
                  <a:gd name="connsiteX1" fmla="*/ 177271 w 289452"/>
                  <a:gd name="connsiteY1" fmla="*/ 193699 h 259345"/>
                  <a:gd name="connsiteX2" fmla="*/ 272521 w 289452"/>
                  <a:gd name="connsiteY2" fmla="*/ 258786 h 259345"/>
                  <a:gd name="connsiteX3" fmla="*/ 282046 w 289452"/>
                  <a:gd name="connsiteY3" fmla="*/ 220686 h 259345"/>
                  <a:gd name="connsiteX4" fmla="*/ 193146 w 289452"/>
                  <a:gd name="connsiteY4" fmla="*/ 144486 h 259345"/>
                  <a:gd name="connsiteX5" fmla="*/ 156634 w 289452"/>
                  <a:gd name="connsiteY5" fmla="*/ 60349 h 259345"/>
                  <a:gd name="connsiteX6" fmla="*/ 113771 w 289452"/>
                  <a:gd name="connsiteY6" fmla="*/ 24 h 259345"/>
                  <a:gd name="connsiteX7" fmla="*/ 80434 w 289452"/>
                  <a:gd name="connsiteY7" fmla="*/ 53999 h 259345"/>
                  <a:gd name="connsiteX8" fmla="*/ 139171 w 289452"/>
                  <a:gd name="connsiteY8" fmla="*/ 130199 h 259345"/>
                  <a:gd name="connsiteX9" fmla="*/ 75671 w 289452"/>
                  <a:gd name="connsiteY9" fmla="*/ 104799 h 259345"/>
                  <a:gd name="connsiteX10" fmla="*/ 2646 w 289452"/>
                  <a:gd name="connsiteY10" fmla="*/ 139724 h 25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9452" h="259345">
                    <a:moveTo>
                      <a:pt x="2646" y="139724"/>
                    </a:moveTo>
                    <a:cubicBezTo>
                      <a:pt x="19579" y="154541"/>
                      <a:pt x="132292" y="173855"/>
                      <a:pt x="177271" y="193699"/>
                    </a:cubicBezTo>
                    <a:cubicBezTo>
                      <a:pt x="222250" y="213543"/>
                      <a:pt x="255059" y="254288"/>
                      <a:pt x="272521" y="258786"/>
                    </a:cubicBezTo>
                    <a:cubicBezTo>
                      <a:pt x="289983" y="263284"/>
                      <a:pt x="295275" y="239736"/>
                      <a:pt x="282046" y="220686"/>
                    </a:cubicBezTo>
                    <a:cubicBezTo>
                      <a:pt x="268817" y="201636"/>
                      <a:pt x="214048" y="171209"/>
                      <a:pt x="193146" y="144486"/>
                    </a:cubicBezTo>
                    <a:cubicBezTo>
                      <a:pt x="172244" y="117763"/>
                      <a:pt x="169863" y="84426"/>
                      <a:pt x="156634" y="60349"/>
                    </a:cubicBezTo>
                    <a:cubicBezTo>
                      <a:pt x="143405" y="36272"/>
                      <a:pt x="126471" y="1082"/>
                      <a:pt x="113771" y="24"/>
                    </a:cubicBezTo>
                    <a:cubicBezTo>
                      <a:pt x="101071" y="-1034"/>
                      <a:pt x="76201" y="32303"/>
                      <a:pt x="80434" y="53999"/>
                    </a:cubicBezTo>
                    <a:cubicBezTo>
                      <a:pt x="84667" y="75695"/>
                      <a:pt x="139965" y="121732"/>
                      <a:pt x="139171" y="130199"/>
                    </a:cubicBezTo>
                    <a:cubicBezTo>
                      <a:pt x="138377" y="138666"/>
                      <a:pt x="96573" y="107445"/>
                      <a:pt x="75671" y="104799"/>
                    </a:cubicBezTo>
                    <a:cubicBezTo>
                      <a:pt x="54769" y="102153"/>
                      <a:pt x="-14287" y="124907"/>
                      <a:pt x="2646" y="13972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237">
                <a:extLst>
                  <a:ext uri="{FF2B5EF4-FFF2-40B4-BE49-F238E27FC236}">
                    <a16:creationId xmlns:a16="http://schemas.microsoft.com/office/drawing/2014/main" id="{260DDDE5-FAD2-A70C-DEF8-836B3E4EE654}"/>
                  </a:ext>
                </a:extLst>
              </p:cNvPr>
              <p:cNvSpPr/>
              <p:nvPr/>
            </p:nvSpPr>
            <p:spPr>
              <a:xfrm>
                <a:off x="4300865" y="2234245"/>
                <a:ext cx="213868" cy="217267"/>
              </a:xfrm>
              <a:custGeom>
                <a:avLst/>
                <a:gdLst>
                  <a:gd name="connsiteX0" fmla="*/ 1260 w 213868"/>
                  <a:gd name="connsiteY0" fmla="*/ 5718 h 217267"/>
                  <a:gd name="connsiteX1" fmla="*/ 207635 w 213868"/>
                  <a:gd name="connsiteY1" fmla="*/ 215268 h 217267"/>
                  <a:gd name="connsiteX2" fmla="*/ 156835 w 213868"/>
                  <a:gd name="connsiteY2" fmla="*/ 108905 h 217267"/>
                  <a:gd name="connsiteX3" fmla="*/ 121910 w 213868"/>
                  <a:gd name="connsiteY3" fmla="*/ 66043 h 217267"/>
                  <a:gd name="connsiteX4" fmla="*/ 1260 w 213868"/>
                  <a:gd name="connsiteY4" fmla="*/ 5718 h 21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868" h="217267">
                    <a:moveTo>
                      <a:pt x="1260" y="5718"/>
                    </a:moveTo>
                    <a:cubicBezTo>
                      <a:pt x="15548" y="30589"/>
                      <a:pt x="181706" y="198070"/>
                      <a:pt x="207635" y="215268"/>
                    </a:cubicBezTo>
                    <a:cubicBezTo>
                      <a:pt x="233564" y="232466"/>
                      <a:pt x="171123" y="133776"/>
                      <a:pt x="156835" y="108905"/>
                    </a:cubicBezTo>
                    <a:cubicBezTo>
                      <a:pt x="142548" y="84034"/>
                      <a:pt x="145458" y="88268"/>
                      <a:pt x="121910" y="66043"/>
                    </a:cubicBezTo>
                    <a:cubicBezTo>
                      <a:pt x="98362" y="43818"/>
                      <a:pt x="-13028" y="-19153"/>
                      <a:pt x="1260" y="571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238">
                <a:extLst>
                  <a:ext uri="{FF2B5EF4-FFF2-40B4-BE49-F238E27FC236}">
                    <a16:creationId xmlns:a16="http://schemas.microsoft.com/office/drawing/2014/main" id="{FBB29707-D50F-F4E0-72E9-4657C5D5907C}"/>
                  </a:ext>
                </a:extLst>
              </p:cNvPr>
              <p:cNvSpPr/>
              <p:nvPr/>
            </p:nvSpPr>
            <p:spPr>
              <a:xfrm>
                <a:off x="4308214" y="2160587"/>
                <a:ext cx="187741" cy="166602"/>
              </a:xfrm>
              <a:custGeom>
                <a:avLst/>
                <a:gdLst>
                  <a:gd name="connsiteX0" fmla="*/ 261 w 187741"/>
                  <a:gd name="connsiteY0" fmla="*/ 68263 h 166602"/>
                  <a:gd name="connsiteX1" fmla="*/ 109799 w 187741"/>
                  <a:gd name="connsiteY1" fmla="*/ 1 h 166602"/>
                  <a:gd name="connsiteX2" fmla="*/ 184411 w 187741"/>
                  <a:gd name="connsiteY2" fmla="*/ 66676 h 166602"/>
                  <a:gd name="connsiteX3" fmla="*/ 168536 w 187741"/>
                  <a:gd name="connsiteY3" fmla="*/ 149226 h 166602"/>
                  <a:gd name="connsiteX4" fmla="*/ 112974 w 187741"/>
                  <a:gd name="connsiteY4" fmla="*/ 165101 h 166602"/>
                  <a:gd name="connsiteX5" fmla="*/ 144724 w 187741"/>
                  <a:gd name="connsiteY5" fmla="*/ 125413 h 166602"/>
                  <a:gd name="connsiteX6" fmla="*/ 146311 w 187741"/>
                  <a:gd name="connsiteY6" fmla="*/ 80963 h 166602"/>
                  <a:gd name="connsiteX7" fmla="*/ 130436 w 187741"/>
                  <a:gd name="connsiteY7" fmla="*/ 58738 h 166602"/>
                  <a:gd name="connsiteX8" fmla="*/ 79636 w 187741"/>
                  <a:gd name="connsiteY8" fmla="*/ 53976 h 166602"/>
                  <a:gd name="connsiteX9" fmla="*/ 261 w 187741"/>
                  <a:gd name="connsiteY9" fmla="*/ 68263 h 166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741" h="166602">
                    <a:moveTo>
                      <a:pt x="261" y="68263"/>
                    </a:moveTo>
                    <a:cubicBezTo>
                      <a:pt x="5288" y="59267"/>
                      <a:pt x="79107" y="265"/>
                      <a:pt x="109799" y="1"/>
                    </a:cubicBezTo>
                    <a:cubicBezTo>
                      <a:pt x="140491" y="-264"/>
                      <a:pt x="174621" y="41805"/>
                      <a:pt x="184411" y="66676"/>
                    </a:cubicBezTo>
                    <a:cubicBezTo>
                      <a:pt x="194201" y="91547"/>
                      <a:pt x="180442" y="132822"/>
                      <a:pt x="168536" y="149226"/>
                    </a:cubicBezTo>
                    <a:cubicBezTo>
                      <a:pt x="156630" y="165630"/>
                      <a:pt x="116943" y="169070"/>
                      <a:pt x="112974" y="165101"/>
                    </a:cubicBezTo>
                    <a:cubicBezTo>
                      <a:pt x="109005" y="161132"/>
                      <a:pt x="139168" y="139436"/>
                      <a:pt x="144724" y="125413"/>
                    </a:cubicBezTo>
                    <a:cubicBezTo>
                      <a:pt x="150280" y="111390"/>
                      <a:pt x="148692" y="92075"/>
                      <a:pt x="146311" y="80963"/>
                    </a:cubicBezTo>
                    <a:cubicBezTo>
                      <a:pt x="143930" y="69851"/>
                      <a:pt x="141548" y="63236"/>
                      <a:pt x="130436" y="58738"/>
                    </a:cubicBezTo>
                    <a:cubicBezTo>
                      <a:pt x="119324" y="54240"/>
                      <a:pt x="94982" y="48155"/>
                      <a:pt x="79636" y="53976"/>
                    </a:cubicBezTo>
                    <a:cubicBezTo>
                      <a:pt x="64290" y="59797"/>
                      <a:pt x="-4766" y="77259"/>
                      <a:pt x="261" y="6826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239">
                <a:extLst>
                  <a:ext uri="{FF2B5EF4-FFF2-40B4-BE49-F238E27FC236}">
                    <a16:creationId xmlns:a16="http://schemas.microsoft.com/office/drawing/2014/main" id="{B0E24ECB-0B78-ACA2-B5A3-AF8361EADEED}"/>
                  </a:ext>
                </a:extLst>
              </p:cNvPr>
              <p:cNvSpPr/>
              <p:nvPr/>
            </p:nvSpPr>
            <p:spPr>
              <a:xfrm>
                <a:off x="4471965" y="2098328"/>
                <a:ext cx="198887" cy="237003"/>
              </a:xfrm>
              <a:custGeom>
                <a:avLst/>
                <a:gdLst>
                  <a:gd name="connsiteX0" fmla="*/ 23 w 198887"/>
                  <a:gd name="connsiteY0" fmla="*/ 1935 h 237003"/>
                  <a:gd name="connsiteX1" fmla="*/ 136548 w 198887"/>
                  <a:gd name="connsiteY1" fmla="*/ 205135 h 237003"/>
                  <a:gd name="connsiteX2" fmla="*/ 188935 w 198887"/>
                  <a:gd name="connsiteY2" fmla="*/ 233710 h 237003"/>
                  <a:gd name="connsiteX3" fmla="*/ 195285 w 198887"/>
                  <a:gd name="connsiteY3" fmla="*/ 176560 h 237003"/>
                  <a:gd name="connsiteX4" fmla="*/ 147660 w 198887"/>
                  <a:gd name="connsiteY4" fmla="*/ 108297 h 237003"/>
                  <a:gd name="connsiteX5" fmla="*/ 23 w 198887"/>
                  <a:gd name="connsiteY5" fmla="*/ 1935 h 23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887" h="237003">
                    <a:moveTo>
                      <a:pt x="23" y="1935"/>
                    </a:moveTo>
                    <a:cubicBezTo>
                      <a:pt x="-1829" y="18075"/>
                      <a:pt x="105063" y="166506"/>
                      <a:pt x="136548" y="205135"/>
                    </a:cubicBezTo>
                    <a:cubicBezTo>
                      <a:pt x="168033" y="243764"/>
                      <a:pt x="179146" y="238472"/>
                      <a:pt x="188935" y="233710"/>
                    </a:cubicBezTo>
                    <a:cubicBezTo>
                      <a:pt x="198724" y="228948"/>
                      <a:pt x="202164" y="197462"/>
                      <a:pt x="195285" y="176560"/>
                    </a:cubicBezTo>
                    <a:cubicBezTo>
                      <a:pt x="188406" y="155658"/>
                      <a:pt x="176235" y="141635"/>
                      <a:pt x="147660" y="108297"/>
                    </a:cubicBezTo>
                    <a:cubicBezTo>
                      <a:pt x="119085" y="74960"/>
                      <a:pt x="1875" y="-14205"/>
                      <a:pt x="23" y="193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240">
                <a:extLst>
                  <a:ext uri="{FF2B5EF4-FFF2-40B4-BE49-F238E27FC236}">
                    <a16:creationId xmlns:a16="http://schemas.microsoft.com/office/drawing/2014/main" id="{B0CAB407-DEFC-0C73-52FB-693FEFD0C30B}"/>
                  </a:ext>
                </a:extLst>
              </p:cNvPr>
              <p:cNvSpPr/>
              <p:nvPr/>
            </p:nvSpPr>
            <p:spPr>
              <a:xfrm>
                <a:off x="4556571" y="1943376"/>
                <a:ext cx="283767" cy="324646"/>
              </a:xfrm>
              <a:custGeom>
                <a:avLst/>
                <a:gdLst>
                  <a:gd name="connsiteX0" fmla="*/ 1142 w 283767"/>
                  <a:gd name="connsiteY0" fmla="*/ 109262 h 324646"/>
                  <a:gd name="connsiteX1" fmla="*/ 64642 w 283767"/>
                  <a:gd name="connsiteY1" fmla="*/ 91799 h 324646"/>
                  <a:gd name="connsiteX2" fmla="*/ 105917 w 283767"/>
                  <a:gd name="connsiteY2" fmla="*/ 72749 h 324646"/>
                  <a:gd name="connsiteX3" fmla="*/ 134492 w 283767"/>
                  <a:gd name="connsiteY3" fmla="*/ 194987 h 324646"/>
                  <a:gd name="connsiteX4" fmla="*/ 156717 w 283767"/>
                  <a:gd name="connsiteY4" fmla="*/ 315637 h 324646"/>
                  <a:gd name="connsiteX5" fmla="*/ 223392 w 283767"/>
                  <a:gd name="connsiteY5" fmla="*/ 306112 h 324646"/>
                  <a:gd name="connsiteX6" fmla="*/ 283717 w 283767"/>
                  <a:gd name="connsiteY6" fmla="*/ 228324 h 324646"/>
                  <a:gd name="connsiteX7" fmla="*/ 232917 w 283767"/>
                  <a:gd name="connsiteY7" fmla="*/ 229912 h 324646"/>
                  <a:gd name="connsiteX8" fmla="*/ 186879 w 283767"/>
                  <a:gd name="connsiteY8" fmla="*/ 148949 h 324646"/>
                  <a:gd name="connsiteX9" fmla="*/ 145604 w 283767"/>
                  <a:gd name="connsiteY9" fmla="*/ 31474 h 324646"/>
                  <a:gd name="connsiteX10" fmla="*/ 123379 w 283767"/>
                  <a:gd name="connsiteY10" fmla="*/ 1312 h 324646"/>
                  <a:gd name="connsiteX11" fmla="*/ 1142 w 283767"/>
                  <a:gd name="connsiteY11" fmla="*/ 109262 h 32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3767" h="324646">
                    <a:moveTo>
                      <a:pt x="1142" y="109262"/>
                    </a:moveTo>
                    <a:cubicBezTo>
                      <a:pt x="-8647" y="124343"/>
                      <a:pt x="47180" y="97884"/>
                      <a:pt x="64642" y="91799"/>
                    </a:cubicBezTo>
                    <a:cubicBezTo>
                      <a:pt x="82105" y="85713"/>
                      <a:pt x="94275" y="55551"/>
                      <a:pt x="105917" y="72749"/>
                    </a:cubicBezTo>
                    <a:cubicBezTo>
                      <a:pt x="117559" y="89947"/>
                      <a:pt x="126025" y="154506"/>
                      <a:pt x="134492" y="194987"/>
                    </a:cubicBezTo>
                    <a:cubicBezTo>
                      <a:pt x="142959" y="235468"/>
                      <a:pt x="141900" y="297116"/>
                      <a:pt x="156717" y="315637"/>
                    </a:cubicBezTo>
                    <a:cubicBezTo>
                      <a:pt x="171534" y="334158"/>
                      <a:pt x="202225" y="320664"/>
                      <a:pt x="223392" y="306112"/>
                    </a:cubicBezTo>
                    <a:cubicBezTo>
                      <a:pt x="244559" y="291560"/>
                      <a:pt x="282130" y="241024"/>
                      <a:pt x="283717" y="228324"/>
                    </a:cubicBezTo>
                    <a:cubicBezTo>
                      <a:pt x="285304" y="215624"/>
                      <a:pt x="249057" y="243141"/>
                      <a:pt x="232917" y="229912"/>
                    </a:cubicBezTo>
                    <a:cubicBezTo>
                      <a:pt x="216777" y="216683"/>
                      <a:pt x="201431" y="182022"/>
                      <a:pt x="186879" y="148949"/>
                    </a:cubicBezTo>
                    <a:cubicBezTo>
                      <a:pt x="172327" y="115876"/>
                      <a:pt x="156187" y="56080"/>
                      <a:pt x="145604" y="31474"/>
                    </a:cubicBezTo>
                    <a:cubicBezTo>
                      <a:pt x="135021" y="6868"/>
                      <a:pt x="148250" y="-3980"/>
                      <a:pt x="123379" y="1312"/>
                    </a:cubicBezTo>
                    <a:cubicBezTo>
                      <a:pt x="98508" y="6604"/>
                      <a:pt x="10931" y="94181"/>
                      <a:pt x="1142" y="10926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241">
                <a:extLst>
                  <a:ext uri="{FF2B5EF4-FFF2-40B4-BE49-F238E27FC236}">
                    <a16:creationId xmlns:a16="http://schemas.microsoft.com/office/drawing/2014/main" id="{C96CD4B9-6170-8CCD-3699-A6CC43E49566}"/>
                  </a:ext>
                </a:extLst>
              </p:cNvPr>
              <p:cNvSpPr/>
              <p:nvPr/>
            </p:nvSpPr>
            <p:spPr>
              <a:xfrm rot="274781">
                <a:off x="4724846" y="1827489"/>
                <a:ext cx="283767" cy="324646"/>
              </a:xfrm>
              <a:custGeom>
                <a:avLst/>
                <a:gdLst>
                  <a:gd name="connsiteX0" fmla="*/ 1142 w 283767"/>
                  <a:gd name="connsiteY0" fmla="*/ 109262 h 324646"/>
                  <a:gd name="connsiteX1" fmla="*/ 64642 w 283767"/>
                  <a:gd name="connsiteY1" fmla="*/ 91799 h 324646"/>
                  <a:gd name="connsiteX2" fmla="*/ 105917 w 283767"/>
                  <a:gd name="connsiteY2" fmla="*/ 72749 h 324646"/>
                  <a:gd name="connsiteX3" fmla="*/ 134492 w 283767"/>
                  <a:gd name="connsiteY3" fmla="*/ 194987 h 324646"/>
                  <a:gd name="connsiteX4" fmla="*/ 156717 w 283767"/>
                  <a:gd name="connsiteY4" fmla="*/ 315637 h 324646"/>
                  <a:gd name="connsiteX5" fmla="*/ 223392 w 283767"/>
                  <a:gd name="connsiteY5" fmla="*/ 306112 h 324646"/>
                  <a:gd name="connsiteX6" fmla="*/ 283717 w 283767"/>
                  <a:gd name="connsiteY6" fmla="*/ 228324 h 324646"/>
                  <a:gd name="connsiteX7" fmla="*/ 232917 w 283767"/>
                  <a:gd name="connsiteY7" fmla="*/ 229912 h 324646"/>
                  <a:gd name="connsiteX8" fmla="*/ 186879 w 283767"/>
                  <a:gd name="connsiteY8" fmla="*/ 148949 h 324646"/>
                  <a:gd name="connsiteX9" fmla="*/ 145604 w 283767"/>
                  <a:gd name="connsiteY9" fmla="*/ 31474 h 324646"/>
                  <a:gd name="connsiteX10" fmla="*/ 123379 w 283767"/>
                  <a:gd name="connsiteY10" fmla="*/ 1312 h 324646"/>
                  <a:gd name="connsiteX11" fmla="*/ 1142 w 283767"/>
                  <a:gd name="connsiteY11" fmla="*/ 109262 h 32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3767" h="324646">
                    <a:moveTo>
                      <a:pt x="1142" y="109262"/>
                    </a:moveTo>
                    <a:cubicBezTo>
                      <a:pt x="-8647" y="124343"/>
                      <a:pt x="47180" y="97884"/>
                      <a:pt x="64642" y="91799"/>
                    </a:cubicBezTo>
                    <a:cubicBezTo>
                      <a:pt x="82105" y="85713"/>
                      <a:pt x="94275" y="55551"/>
                      <a:pt x="105917" y="72749"/>
                    </a:cubicBezTo>
                    <a:cubicBezTo>
                      <a:pt x="117559" y="89947"/>
                      <a:pt x="126025" y="154506"/>
                      <a:pt x="134492" y="194987"/>
                    </a:cubicBezTo>
                    <a:cubicBezTo>
                      <a:pt x="142959" y="235468"/>
                      <a:pt x="141900" y="297116"/>
                      <a:pt x="156717" y="315637"/>
                    </a:cubicBezTo>
                    <a:cubicBezTo>
                      <a:pt x="171534" y="334158"/>
                      <a:pt x="202225" y="320664"/>
                      <a:pt x="223392" y="306112"/>
                    </a:cubicBezTo>
                    <a:cubicBezTo>
                      <a:pt x="244559" y="291560"/>
                      <a:pt x="282130" y="241024"/>
                      <a:pt x="283717" y="228324"/>
                    </a:cubicBezTo>
                    <a:cubicBezTo>
                      <a:pt x="285304" y="215624"/>
                      <a:pt x="249057" y="243141"/>
                      <a:pt x="232917" y="229912"/>
                    </a:cubicBezTo>
                    <a:cubicBezTo>
                      <a:pt x="216777" y="216683"/>
                      <a:pt x="201431" y="182022"/>
                      <a:pt x="186879" y="148949"/>
                    </a:cubicBezTo>
                    <a:cubicBezTo>
                      <a:pt x="172327" y="115876"/>
                      <a:pt x="156187" y="56080"/>
                      <a:pt x="145604" y="31474"/>
                    </a:cubicBezTo>
                    <a:cubicBezTo>
                      <a:pt x="135021" y="6868"/>
                      <a:pt x="148250" y="-3980"/>
                      <a:pt x="123379" y="1312"/>
                    </a:cubicBezTo>
                    <a:cubicBezTo>
                      <a:pt x="98508" y="6604"/>
                      <a:pt x="10931" y="94181"/>
                      <a:pt x="1142" y="10926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242">
                <a:extLst>
                  <a:ext uri="{FF2B5EF4-FFF2-40B4-BE49-F238E27FC236}">
                    <a16:creationId xmlns:a16="http://schemas.microsoft.com/office/drawing/2014/main" id="{74D62589-5376-9857-55A2-AE20A261FB7D}"/>
                  </a:ext>
                </a:extLst>
              </p:cNvPr>
              <p:cNvSpPr/>
              <p:nvPr/>
            </p:nvSpPr>
            <p:spPr>
              <a:xfrm>
                <a:off x="4959339" y="1749743"/>
                <a:ext cx="216884" cy="324358"/>
              </a:xfrm>
              <a:custGeom>
                <a:avLst/>
                <a:gdLst>
                  <a:gd name="connsiteX0" fmla="*/ 11 w 216884"/>
                  <a:gd name="connsiteY0" fmla="*/ 36195 h 324358"/>
                  <a:gd name="connsiteX1" fmla="*/ 71449 w 216884"/>
                  <a:gd name="connsiteY1" fmla="*/ 304482 h 324358"/>
                  <a:gd name="connsiteX2" fmla="*/ 122249 w 216884"/>
                  <a:gd name="connsiteY2" fmla="*/ 296545 h 324358"/>
                  <a:gd name="connsiteX3" fmla="*/ 103199 w 216884"/>
                  <a:gd name="connsiteY3" fmla="*/ 233045 h 324358"/>
                  <a:gd name="connsiteX4" fmla="*/ 79386 w 216884"/>
                  <a:gd name="connsiteY4" fmla="*/ 158432 h 324358"/>
                  <a:gd name="connsiteX5" fmla="*/ 57161 w 216884"/>
                  <a:gd name="connsiteY5" fmla="*/ 85407 h 324358"/>
                  <a:gd name="connsiteX6" fmla="*/ 117486 w 216884"/>
                  <a:gd name="connsiteY6" fmla="*/ 188595 h 324358"/>
                  <a:gd name="connsiteX7" fmla="*/ 215911 w 216884"/>
                  <a:gd name="connsiteY7" fmla="*/ 250507 h 324358"/>
                  <a:gd name="connsiteX8" fmla="*/ 161936 w 216884"/>
                  <a:gd name="connsiteY8" fmla="*/ 179070 h 324358"/>
                  <a:gd name="connsiteX9" fmla="*/ 66686 w 216884"/>
                  <a:gd name="connsiteY9" fmla="*/ 20320 h 324358"/>
                  <a:gd name="connsiteX10" fmla="*/ 11 w 216884"/>
                  <a:gd name="connsiteY10" fmla="*/ 36195 h 324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884" h="324358">
                    <a:moveTo>
                      <a:pt x="11" y="36195"/>
                    </a:moveTo>
                    <a:cubicBezTo>
                      <a:pt x="805" y="83555"/>
                      <a:pt x="51076" y="261090"/>
                      <a:pt x="71449" y="304482"/>
                    </a:cubicBezTo>
                    <a:cubicBezTo>
                      <a:pt x="91822" y="347874"/>
                      <a:pt x="116957" y="308451"/>
                      <a:pt x="122249" y="296545"/>
                    </a:cubicBezTo>
                    <a:cubicBezTo>
                      <a:pt x="127541" y="284639"/>
                      <a:pt x="110343" y="256064"/>
                      <a:pt x="103199" y="233045"/>
                    </a:cubicBezTo>
                    <a:cubicBezTo>
                      <a:pt x="96055" y="210026"/>
                      <a:pt x="87059" y="183038"/>
                      <a:pt x="79386" y="158432"/>
                    </a:cubicBezTo>
                    <a:cubicBezTo>
                      <a:pt x="71713" y="133826"/>
                      <a:pt x="50811" y="80380"/>
                      <a:pt x="57161" y="85407"/>
                    </a:cubicBezTo>
                    <a:cubicBezTo>
                      <a:pt x="63511" y="90434"/>
                      <a:pt x="91028" y="161078"/>
                      <a:pt x="117486" y="188595"/>
                    </a:cubicBezTo>
                    <a:cubicBezTo>
                      <a:pt x="143944" y="216112"/>
                      <a:pt x="208503" y="252094"/>
                      <a:pt x="215911" y="250507"/>
                    </a:cubicBezTo>
                    <a:cubicBezTo>
                      <a:pt x="223319" y="248920"/>
                      <a:pt x="186807" y="217434"/>
                      <a:pt x="161936" y="179070"/>
                    </a:cubicBezTo>
                    <a:cubicBezTo>
                      <a:pt x="137065" y="140706"/>
                      <a:pt x="93674" y="47837"/>
                      <a:pt x="66686" y="20320"/>
                    </a:cubicBezTo>
                    <a:cubicBezTo>
                      <a:pt x="39699" y="-7197"/>
                      <a:pt x="-783" y="-11165"/>
                      <a:pt x="11" y="3619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243">
                <a:extLst>
                  <a:ext uri="{FF2B5EF4-FFF2-40B4-BE49-F238E27FC236}">
                    <a16:creationId xmlns:a16="http://schemas.microsoft.com/office/drawing/2014/main" id="{D5A03CF7-18C1-34FD-78B9-B817C2E9951F}"/>
                  </a:ext>
                </a:extLst>
              </p:cNvPr>
              <p:cNvSpPr/>
              <p:nvPr/>
            </p:nvSpPr>
            <p:spPr>
              <a:xfrm>
                <a:off x="5035695" y="1925619"/>
                <a:ext cx="89342" cy="47703"/>
              </a:xfrm>
              <a:custGeom>
                <a:avLst/>
                <a:gdLst>
                  <a:gd name="connsiteX0" fmla="*/ 1443 w 89342"/>
                  <a:gd name="connsiteY0" fmla="*/ 47644 h 47703"/>
                  <a:gd name="connsiteX1" fmla="*/ 88755 w 89342"/>
                  <a:gd name="connsiteY1" fmla="*/ 11131 h 47703"/>
                  <a:gd name="connsiteX2" fmla="*/ 37955 w 89342"/>
                  <a:gd name="connsiteY2" fmla="*/ 1606 h 47703"/>
                  <a:gd name="connsiteX3" fmla="*/ 1443 w 89342"/>
                  <a:gd name="connsiteY3" fmla="*/ 47644 h 47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42" h="47703">
                    <a:moveTo>
                      <a:pt x="1443" y="47644"/>
                    </a:moveTo>
                    <a:cubicBezTo>
                      <a:pt x="9910" y="49231"/>
                      <a:pt x="82670" y="18804"/>
                      <a:pt x="88755" y="11131"/>
                    </a:cubicBezTo>
                    <a:cubicBezTo>
                      <a:pt x="94840" y="3458"/>
                      <a:pt x="51978" y="-3157"/>
                      <a:pt x="37955" y="1606"/>
                    </a:cubicBezTo>
                    <a:cubicBezTo>
                      <a:pt x="23932" y="6369"/>
                      <a:pt x="-7024" y="46057"/>
                      <a:pt x="1443" y="4764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244">
                <a:extLst>
                  <a:ext uri="{FF2B5EF4-FFF2-40B4-BE49-F238E27FC236}">
                    <a16:creationId xmlns:a16="http://schemas.microsoft.com/office/drawing/2014/main" id="{31B6060F-B643-9321-C3B9-264B662B5D20}"/>
                  </a:ext>
                </a:extLst>
              </p:cNvPr>
              <p:cNvSpPr/>
              <p:nvPr/>
            </p:nvSpPr>
            <p:spPr>
              <a:xfrm>
                <a:off x="5199826" y="1638109"/>
                <a:ext cx="175176" cy="81251"/>
              </a:xfrm>
              <a:custGeom>
                <a:avLst/>
                <a:gdLst>
                  <a:gd name="connsiteX0" fmla="*/ 10349 w 175176"/>
                  <a:gd name="connsiteY0" fmla="*/ 81154 h 81251"/>
                  <a:gd name="connsiteX1" fmla="*/ 157987 w 175176"/>
                  <a:gd name="connsiteY1" fmla="*/ 36704 h 81251"/>
                  <a:gd name="connsiteX2" fmla="*/ 157987 w 175176"/>
                  <a:gd name="connsiteY2" fmla="*/ 191 h 81251"/>
                  <a:gd name="connsiteX3" fmla="*/ 30987 w 175176"/>
                  <a:gd name="connsiteY3" fmla="*/ 24004 h 81251"/>
                  <a:gd name="connsiteX4" fmla="*/ 10349 w 175176"/>
                  <a:gd name="connsiteY4" fmla="*/ 81154 h 8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76" h="81251">
                    <a:moveTo>
                      <a:pt x="10349" y="81154"/>
                    </a:moveTo>
                    <a:cubicBezTo>
                      <a:pt x="31516" y="83271"/>
                      <a:pt x="133381" y="50198"/>
                      <a:pt x="157987" y="36704"/>
                    </a:cubicBezTo>
                    <a:cubicBezTo>
                      <a:pt x="182593" y="23210"/>
                      <a:pt x="179154" y="2308"/>
                      <a:pt x="157987" y="191"/>
                    </a:cubicBezTo>
                    <a:cubicBezTo>
                      <a:pt x="136820" y="-1926"/>
                      <a:pt x="59297" y="13950"/>
                      <a:pt x="30987" y="24004"/>
                    </a:cubicBezTo>
                    <a:cubicBezTo>
                      <a:pt x="2677" y="34058"/>
                      <a:pt x="-10818" y="79037"/>
                      <a:pt x="10349" y="8115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245">
                <a:extLst>
                  <a:ext uri="{FF2B5EF4-FFF2-40B4-BE49-F238E27FC236}">
                    <a16:creationId xmlns:a16="http://schemas.microsoft.com/office/drawing/2014/main" id="{36ED9B39-30D9-708B-7F9F-B74223D59DAD}"/>
                  </a:ext>
                </a:extLst>
              </p:cNvPr>
              <p:cNvSpPr/>
              <p:nvPr/>
            </p:nvSpPr>
            <p:spPr>
              <a:xfrm>
                <a:off x="5275198" y="1670096"/>
                <a:ext cx="125578" cy="252733"/>
              </a:xfrm>
              <a:custGeom>
                <a:avLst/>
                <a:gdLst>
                  <a:gd name="connsiteX0" fmla="*/ 31815 w 125578"/>
                  <a:gd name="connsiteY0" fmla="*/ 7892 h 252733"/>
                  <a:gd name="connsiteX1" fmla="*/ 125477 w 125578"/>
                  <a:gd name="connsiteY1" fmla="*/ 238079 h 252733"/>
                  <a:gd name="connsiteX2" fmla="*/ 49277 w 125578"/>
                  <a:gd name="connsiteY2" fmla="*/ 219029 h 252733"/>
                  <a:gd name="connsiteX3" fmla="*/ 14352 w 125578"/>
                  <a:gd name="connsiteY3" fmla="*/ 134892 h 252733"/>
                  <a:gd name="connsiteX4" fmla="*/ 65 w 125578"/>
                  <a:gd name="connsiteY4" fmla="*/ 60279 h 252733"/>
                  <a:gd name="connsiteX5" fmla="*/ 31815 w 125578"/>
                  <a:gd name="connsiteY5" fmla="*/ 7892 h 252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578" h="252733">
                    <a:moveTo>
                      <a:pt x="31815" y="7892"/>
                    </a:moveTo>
                    <a:cubicBezTo>
                      <a:pt x="52717" y="37525"/>
                      <a:pt x="122567" y="202890"/>
                      <a:pt x="125477" y="238079"/>
                    </a:cubicBezTo>
                    <a:cubicBezTo>
                      <a:pt x="128387" y="273268"/>
                      <a:pt x="67798" y="236227"/>
                      <a:pt x="49277" y="219029"/>
                    </a:cubicBezTo>
                    <a:cubicBezTo>
                      <a:pt x="30756" y="201831"/>
                      <a:pt x="22554" y="161350"/>
                      <a:pt x="14352" y="134892"/>
                    </a:cubicBezTo>
                    <a:cubicBezTo>
                      <a:pt x="6150" y="108434"/>
                      <a:pt x="1123" y="80387"/>
                      <a:pt x="65" y="60279"/>
                    </a:cubicBezTo>
                    <a:cubicBezTo>
                      <a:pt x="-993" y="40171"/>
                      <a:pt x="10913" y="-21741"/>
                      <a:pt x="31815" y="789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246">
                <a:extLst>
                  <a:ext uri="{FF2B5EF4-FFF2-40B4-BE49-F238E27FC236}">
                    <a16:creationId xmlns:a16="http://schemas.microsoft.com/office/drawing/2014/main" id="{F24F0C51-C00D-6995-1320-008FDD52EAE6}"/>
                  </a:ext>
                </a:extLst>
              </p:cNvPr>
              <p:cNvSpPr/>
              <p:nvPr/>
            </p:nvSpPr>
            <p:spPr>
              <a:xfrm>
                <a:off x="5443512" y="1640333"/>
                <a:ext cx="95363" cy="261234"/>
              </a:xfrm>
              <a:custGeom>
                <a:avLst/>
                <a:gdLst>
                  <a:gd name="connsiteX0" fmla="*/ 26 w 95363"/>
                  <a:gd name="connsiteY0" fmla="*/ 4317 h 261234"/>
                  <a:gd name="connsiteX1" fmla="*/ 63526 w 95363"/>
                  <a:gd name="connsiteY1" fmla="*/ 242442 h 261234"/>
                  <a:gd name="connsiteX2" fmla="*/ 95276 w 95363"/>
                  <a:gd name="connsiteY2" fmla="*/ 229742 h 261234"/>
                  <a:gd name="connsiteX3" fmla="*/ 71463 w 95363"/>
                  <a:gd name="connsiteY3" fmla="*/ 99567 h 261234"/>
                  <a:gd name="connsiteX4" fmla="*/ 26 w 95363"/>
                  <a:gd name="connsiteY4" fmla="*/ 4317 h 26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363" h="261234">
                    <a:moveTo>
                      <a:pt x="26" y="4317"/>
                    </a:moveTo>
                    <a:cubicBezTo>
                      <a:pt x="-1297" y="28129"/>
                      <a:pt x="47651" y="204871"/>
                      <a:pt x="63526" y="242442"/>
                    </a:cubicBezTo>
                    <a:cubicBezTo>
                      <a:pt x="79401" y="280013"/>
                      <a:pt x="93953" y="253554"/>
                      <a:pt x="95276" y="229742"/>
                    </a:cubicBezTo>
                    <a:cubicBezTo>
                      <a:pt x="96599" y="205930"/>
                      <a:pt x="82575" y="137931"/>
                      <a:pt x="71463" y="99567"/>
                    </a:cubicBezTo>
                    <a:cubicBezTo>
                      <a:pt x="60351" y="61203"/>
                      <a:pt x="1349" y="-19495"/>
                      <a:pt x="26" y="431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247">
                <a:extLst>
                  <a:ext uri="{FF2B5EF4-FFF2-40B4-BE49-F238E27FC236}">
                    <a16:creationId xmlns:a16="http://schemas.microsoft.com/office/drawing/2014/main" id="{E2E886D7-5070-F8D8-41F2-1CBFB10BFDCE}"/>
                  </a:ext>
                </a:extLst>
              </p:cNvPr>
              <p:cNvSpPr/>
              <p:nvPr/>
            </p:nvSpPr>
            <p:spPr>
              <a:xfrm>
                <a:off x="5559704" y="1542556"/>
                <a:ext cx="269902" cy="307867"/>
              </a:xfrm>
              <a:custGeom>
                <a:avLst/>
                <a:gdLst>
                  <a:gd name="connsiteX0" fmla="*/ 63221 w 269902"/>
                  <a:gd name="connsiteY0" fmla="*/ 162419 h 307867"/>
                  <a:gd name="connsiteX1" fmla="*/ 96559 w 269902"/>
                  <a:gd name="connsiteY1" fmla="*/ 303707 h 307867"/>
                  <a:gd name="connsiteX2" fmla="*/ 33059 w 269902"/>
                  <a:gd name="connsiteY2" fmla="*/ 265607 h 307867"/>
                  <a:gd name="connsiteX3" fmla="*/ 15596 w 269902"/>
                  <a:gd name="connsiteY3" fmla="*/ 216394 h 307867"/>
                  <a:gd name="connsiteX4" fmla="*/ 2896 w 269902"/>
                  <a:gd name="connsiteY4" fmla="*/ 127494 h 307867"/>
                  <a:gd name="connsiteX5" fmla="*/ 2896 w 269902"/>
                  <a:gd name="connsiteY5" fmla="*/ 54469 h 307867"/>
                  <a:gd name="connsiteX6" fmla="*/ 34646 w 269902"/>
                  <a:gd name="connsiteY6" fmla="*/ 44944 h 307867"/>
                  <a:gd name="connsiteX7" fmla="*/ 60046 w 269902"/>
                  <a:gd name="connsiteY7" fmla="*/ 56057 h 307867"/>
                  <a:gd name="connsiteX8" fmla="*/ 82271 w 269902"/>
                  <a:gd name="connsiteY8" fmla="*/ 79869 h 307867"/>
                  <a:gd name="connsiteX9" fmla="*/ 126721 w 269902"/>
                  <a:gd name="connsiteY9" fmla="*/ 143369 h 307867"/>
                  <a:gd name="connsiteX10" fmla="*/ 152121 w 269902"/>
                  <a:gd name="connsiteY10" fmla="*/ 167182 h 307867"/>
                  <a:gd name="connsiteX11" fmla="*/ 160059 w 269902"/>
                  <a:gd name="connsiteY11" fmla="*/ 110032 h 307867"/>
                  <a:gd name="connsiteX12" fmla="*/ 166409 w 269902"/>
                  <a:gd name="connsiteY12" fmla="*/ 46532 h 307867"/>
                  <a:gd name="connsiteX13" fmla="*/ 212446 w 269902"/>
                  <a:gd name="connsiteY13" fmla="*/ 3669 h 307867"/>
                  <a:gd name="connsiteX14" fmla="*/ 264834 w 269902"/>
                  <a:gd name="connsiteY14" fmla="*/ 143369 h 307867"/>
                  <a:gd name="connsiteX15" fmla="*/ 266421 w 269902"/>
                  <a:gd name="connsiteY15" fmla="*/ 243382 h 307867"/>
                  <a:gd name="connsiteX16" fmla="*/ 252134 w 269902"/>
                  <a:gd name="connsiteY16" fmla="*/ 244969 h 307867"/>
                  <a:gd name="connsiteX17" fmla="*/ 202921 w 269902"/>
                  <a:gd name="connsiteY17" fmla="*/ 149719 h 307867"/>
                  <a:gd name="connsiteX18" fmla="*/ 188634 w 269902"/>
                  <a:gd name="connsiteY18" fmla="*/ 217982 h 307867"/>
                  <a:gd name="connsiteX19" fmla="*/ 183871 w 269902"/>
                  <a:gd name="connsiteY19" fmla="*/ 270369 h 307867"/>
                  <a:gd name="connsiteX20" fmla="*/ 148946 w 269902"/>
                  <a:gd name="connsiteY20" fmla="*/ 284657 h 307867"/>
                  <a:gd name="connsiteX21" fmla="*/ 133071 w 269902"/>
                  <a:gd name="connsiteY21" fmla="*/ 257669 h 307867"/>
                  <a:gd name="connsiteX22" fmla="*/ 63221 w 269902"/>
                  <a:gd name="connsiteY22" fmla="*/ 162419 h 30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69902" h="307867">
                    <a:moveTo>
                      <a:pt x="63221" y="162419"/>
                    </a:moveTo>
                    <a:cubicBezTo>
                      <a:pt x="57136" y="170092"/>
                      <a:pt x="101586" y="286509"/>
                      <a:pt x="96559" y="303707"/>
                    </a:cubicBezTo>
                    <a:cubicBezTo>
                      <a:pt x="91532" y="320905"/>
                      <a:pt x="46553" y="280159"/>
                      <a:pt x="33059" y="265607"/>
                    </a:cubicBezTo>
                    <a:cubicBezTo>
                      <a:pt x="19565" y="251055"/>
                      <a:pt x="20623" y="239413"/>
                      <a:pt x="15596" y="216394"/>
                    </a:cubicBezTo>
                    <a:cubicBezTo>
                      <a:pt x="10569" y="193375"/>
                      <a:pt x="5013" y="154481"/>
                      <a:pt x="2896" y="127494"/>
                    </a:cubicBezTo>
                    <a:cubicBezTo>
                      <a:pt x="779" y="100506"/>
                      <a:pt x="-2396" y="68227"/>
                      <a:pt x="2896" y="54469"/>
                    </a:cubicBezTo>
                    <a:cubicBezTo>
                      <a:pt x="8188" y="40711"/>
                      <a:pt x="25121" y="44679"/>
                      <a:pt x="34646" y="44944"/>
                    </a:cubicBezTo>
                    <a:cubicBezTo>
                      <a:pt x="44171" y="45209"/>
                      <a:pt x="52109" y="50236"/>
                      <a:pt x="60046" y="56057"/>
                    </a:cubicBezTo>
                    <a:cubicBezTo>
                      <a:pt x="67983" y="61878"/>
                      <a:pt x="71159" y="65317"/>
                      <a:pt x="82271" y="79869"/>
                    </a:cubicBezTo>
                    <a:cubicBezTo>
                      <a:pt x="93383" y="94421"/>
                      <a:pt x="115079" y="128817"/>
                      <a:pt x="126721" y="143369"/>
                    </a:cubicBezTo>
                    <a:cubicBezTo>
                      <a:pt x="138363" y="157921"/>
                      <a:pt x="146565" y="172738"/>
                      <a:pt x="152121" y="167182"/>
                    </a:cubicBezTo>
                    <a:cubicBezTo>
                      <a:pt x="157677" y="161626"/>
                      <a:pt x="157678" y="130140"/>
                      <a:pt x="160059" y="110032"/>
                    </a:cubicBezTo>
                    <a:cubicBezTo>
                      <a:pt x="162440" y="89924"/>
                      <a:pt x="157678" y="64259"/>
                      <a:pt x="166409" y="46532"/>
                    </a:cubicBezTo>
                    <a:cubicBezTo>
                      <a:pt x="175140" y="28805"/>
                      <a:pt x="196042" y="-12470"/>
                      <a:pt x="212446" y="3669"/>
                    </a:cubicBezTo>
                    <a:cubicBezTo>
                      <a:pt x="228850" y="19808"/>
                      <a:pt x="255838" y="103417"/>
                      <a:pt x="264834" y="143369"/>
                    </a:cubicBezTo>
                    <a:cubicBezTo>
                      <a:pt x="273830" y="183321"/>
                      <a:pt x="268538" y="226449"/>
                      <a:pt x="266421" y="243382"/>
                    </a:cubicBezTo>
                    <a:cubicBezTo>
                      <a:pt x="264304" y="260315"/>
                      <a:pt x="262717" y="260579"/>
                      <a:pt x="252134" y="244969"/>
                    </a:cubicBezTo>
                    <a:cubicBezTo>
                      <a:pt x="241551" y="229359"/>
                      <a:pt x="213504" y="154217"/>
                      <a:pt x="202921" y="149719"/>
                    </a:cubicBezTo>
                    <a:cubicBezTo>
                      <a:pt x="192338" y="145221"/>
                      <a:pt x="191809" y="197874"/>
                      <a:pt x="188634" y="217982"/>
                    </a:cubicBezTo>
                    <a:cubicBezTo>
                      <a:pt x="185459" y="238090"/>
                      <a:pt x="190486" y="259257"/>
                      <a:pt x="183871" y="270369"/>
                    </a:cubicBezTo>
                    <a:cubicBezTo>
                      <a:pt x="177256" y="281481"/>
                      <a:pt x="157413" y="286774"/>
                      <a:pt x="148946" y="284657"/>
                    </a:cubicBezTo>
                    <a:cubicBezTo>
                      <a:pt x="140479" y="282540"/>
                      <a:pt x="144713" y="274602"/>
                      <a:pt x="133071" y="257669"/>
                    </a:cubicBezTo>
                    <a:cubicBezTo>
                      <a:pt x="121429" y="240736"/>
                      <a:pt x="69306" y="154746"/>
                      <a:pt x="63221" y="16241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248">
                <a:extLst>
                  <a:ext uri="{FF2B5EF4-FFF2-40B4-BE49-F238E27FC236}">
                    <a16:creationId xmlns:a16="http://schemas.microsoft.com/office/drawing/2014/main" id="{6E343C22-F791-239B-870B-3A8831CB6A4D}"/>
                  </a:ext>
                </a:extLst>
              </p:cNvPr>
              <p:cNvSpPr/>
              <p:nvPr/>
            </p:nvSpPr>
            <p:spPr>
              <a:xfrm>
                <a:off x="5872100" y="1493838"/>
                <a:ext cx="169491" cy="304592"/>
              </a:xfrm>
              <a:custGeom>
                <a:avLst/>
                <a:gdLst>
                  <a:gd name="connsiteX0" fmla="*/ 4825 w 169491"/>
                  <a:gd name="connsiteY0" fmla="*/ 31750 h 304592"/>
                  <a:gd name="connsiteX1" fmla="*/ 20700 w 169491"/>
                  <a:gd name="connsiteY1" fmla="*/ 279400 h 304592"/>
                  <a:gd name="connsiteX2" fmla="*/ 54038 w 169491"/>
                  <a:gd name="connsiteY2" fmla="*/ 298450 h 304592"/>
                  <a:gd name="connsiteX3" fmla="*/ 155638 w 169491"/>
                  <a:gd name="connsiteY3" fmla="*/ 298450 h 304592"/>
                  <a:gd name="connsiteX4" fmla="*/ 160400 w 169491"/>
                  <a:gd name="connsiteY4" fmla="*/ 274637 h 304592"/>
                  <a:gd name="connsiteX5" fmla="*/ 79438 w 169491"/>
                  <a:gd name="connsiteY5" fmla="*/ 250825 h 304592"/>
                  <a:gd name="connsiteX6" fmla="*/ 71500 w 169491"/>
                  <a:gd name="connsiteY6" fmla="*/ 192087 h 304592"/>
                  <a:gd name="connsiteX7" fmla="*/ 122300 w 169491"/>
                  <a:gd name="connsiteY7" fmla="*/ 173037 h 304592"/>
                  <a:gd name="connsiteX8" fmla="*/ 103250 w 169491"/>
                  <a:gd name="connsiteY8" fmla="*/ 120650 h 304592"/>
                  <a:gd name="connsiteX9" fmla="*/ 61975 w 169491"/>
                  <a:gd name="connsiteY9" fmla="*/ 96837 h 304592"/>
                  <a:gd name="connsiteX10" fmla="*/ 61975 w 169491"/>
                  <a:gd name="connsiteY10" fmla="*/ 41275 h 304592"/>
                  <a:gd name="connsiteX11" fmla="*/ 108013 w 169491"/>
                  <a:gd name="connsiteY11" fmla="*/ 6350 h 304592"/>
                  <a:gd name="connsiteX12" fmla="*/ 4825 w 169491"/>
                  <a:gd name="connsiteY12" fmla="*/ 31750 h 30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9491" h="304592">
                    <a:moveTo>
                      <a:pt x="4825" y="31750"/>
                    </a:moveTo>
                    <a:cubicBezTo>
                      <a:pt x="-9727" y="77258"/>
                      <a:pt x="12498" y="234950"/>
                      <a:pt x="20700" y="279400"/>
                    </a:cubicBezTo>
                    <a:cubicBezTo>
                      <a:pt x="28902" y="323850"/>
                      <a:pt x="31548" y="295275"/>
                      <a:pt x="54038" y="298450"/>
                    </a:cubicBezTo>
                    <a:cubicBezTo>
                      <a:pt x="76528" y="301625"/>
                      <a:pt x="137911" y="302419"/>
                      <a:pt x="155638" y="298450"/>
                    </a:cubicBezTo>
                    <a:cubicBezTo>
                      <a:pt x="173365" y="294481"/>
                      <a:pt x="173100" y="282574"/>
                      <a:pt x="160400" y="274637"/>
                    </a:cubicBezTo>
                    <a:cubicBezTo>
                      <a:pt x="147700" y="266700"/>
                      <a:pt x="94255" y="264583"/>
                      <a:pt x="79438" y="250825"/>
                    </a:cubicBezTo>
                    <a:cubicBezTo>
                      <a:pt x="64621" y="237067"/>
                      <a:pt x="64356" y="205052"/>
                      <a:pt x="71500" y="192087"/>
                    </a:cubicBezTo>
                    <a:cubicBezTo>
                      <a:pt x="78644" y="179122"/>
                      <a:pt x="117008" y="184943"/>
                      <a:pt x="122300" y="173037"/>
                    </a:cubicBezTo>
                    <a:cubicBezTo>
                      <a:pt x="127592" y="161131"/>
                      <a:pt x="113304" y="133350"/>
                      <a:pt x="103250" y="120650"/>
                    </a:cubicBezTo>
                    <a:cubicBezTo>
                      <a:pt x="93196" y="107950"/>
                      <a:pt x="68854" y="110066"/>
                      <a:pt x="61975" y="96837"/>
                    </a:cubicBezTo>
                    <a:cubicBezTo>
                      <a:pt x="55096" y="83608"/>
                      <a:pt x="54302" y="56356"/>
                      <a:pt x="61975" y="41275"/>
                    </a:cubicBezTo>
                    <a:cubicBezTo>
                      <a:pt x="69648" y="26194"/>
                      <a:pt x="116480" y="11113"/>
                      <a:pt x="108013" y="6350"/>
                    </a:cubicBezTo>
                    <a:cubicBezTo>
                      <a:pt x="99546" y="1587"/>
                      <a:pt x="19377" y="-13758"/>
                      <a:pt x="4825" y="3175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249">
                <a:extLst>
                  <a:ext uri="{FF2B5EF4-FFF2-40B4-BE49-F238E27FC236}">
                    <a16:creationId xmlns:a16="http://schemas.microsoft.com/office/drawing/2014/main" id="{FE4A2793-E46D-E397-439F-D6F98198E324}"/>
                  </a:ext>
                </a:extLst>
              </p:cNvPr>
              <p:cNvSpPr/>
              <p:nvPr/>
            </p:nvSpPr>
            <p:spPr>
              <a:xfrm>
                <a:off x="6072451" y="1492304"/>
                <a:ext cx="76099" cy="204645"/>
              </a:xfrm>
              <a:custGeom>
                <a:avLst/>
                <a:gdLst>
                  <a:gd name="connsiteX0" fmla="*/ 7674 w 76099"/>
                  <a:gd name="connsiteY0" fmla="*/ 1534 h 204645"/>
                  <a:gd name="connsiteX1" fmla="*/ 9262 w 76099"/>
                  <a:gd name="connsiteY1" fmla="*/ 201559 h 204645"/>
                  <a:gd name="connsiteX2" fmla="*/ 75937 w 76099"/>
                  <a:gd name="connsiteY2" fmla="*/ 114246 h 204645"/>
                  <a:gd name="connsiteX3" fmla="*/ 7674 w 76099"/>
                  <a:gd name="connsiteY3" fmla="*/ 1534 h 20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099" h="204645">
                    <a:moveTo>
                      <a:pt x="7674" y="1534"/>
                    </a:moveTo>
                    <a:cubicBezTo>
                      <a:pt x="-3438" y="16086"/>
                      <a:pt x="-2115" y="182774"/>
                      <a:pt x="9262" y="201559"/>
                    </a:cubicBezTo>
                    <a:cubicBezTo>
                      <a:pt x="20639" y="220344"/>
                      <a:pt x="72233" y="148642"/>
                      <a:pt x="75937" y="114246"/>
                    </a:cubicBezTo>
                    <a:cubicBezTo>
                      <a:pt x="79641" y="79850"/>
                      <a:pt x="18786" y="-13018"/>
                      <a:pt x="7674" y="153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251">
                <a:extLst>
                  <a:ext uri="{FF2B5EF4-FFF2-40B4-BE49-F238E27FC236}">
                    <a16:creationId xmlns:a16="http://schemas.microsoft.com/office/drawing/2014/main" id="{77D24F61-3804-3578-1620-80760070F983}"/>
                  </a:ext>
                </a:extLst>
              </p:cNvPr>
              <p:cNvSpPr/>
              <p:nvPr/>
            </p:nvSpPr>
            <p:spPr>
              <a:xfrm>
                <a:off x="6059999" y="1714482"/>
                <a:ext cx="76760" cy="85985"/>
              </a:xfrm>
              <a:custGeom>
                <a:avLst/>
                <a:gdLst>
                  <a:gd name="connsiteX0" fmla="*/ 64576 w 76760"/>
                  <a:gd name="connsiteY0" fmla="*/ 85743 h 85985"/>
                  <a:gd name="connsiteX1" fmla="*/ 1076 w 76760"/>
                  <a:gd name="connsiteY1" fmla="*/ 30181 h 85985"/>
                  <a:gd name="connsiteX2" fmla="*/ 28064 w 76760"/>
                  <a:gd name="connsiteY2" fmla="*/ 3193 h 85985"/>
                  <a:gd name="connsiteX3" fmla="*/ 72514 w 76760"/>
                  <a:gd name="connsiteY3" fmla="*/ 6368 h 85985"/>
                  <a:gd name="connsiteX4" fmla="*/ 64576 w 76760"/>
                  <a:gd name="connsiteY4" fmla="*/ 85743 h 85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60" h="85985">
                    <a:moveTo>
                      <a:pt x="64576" y="85743"/>
                    </a:moveTo>
                    <a:cubicBezTo>
                      <a:pt x="52670" y="89712"/>
                      <a:pt x="7161" y="43939"/>
                      <a:pt x="1076" y="30181"/>
                    </a:cubicBezTo>
                    <a:cubicBezTo>
                      <a:pt x="-5009" y="16423"/>
                      <a:pt x="16158" y="7162"/>
                      <a:pt x="28064" y="3193"/>
                    </a:cubicBezTo>
                    <a:cubicBezTo>
                      <a:pt x="39970" y="-776"/>
                      <a:pt x="64312" y="-2363"/>
                      <a:pt x="72514" y="6368"/>
                    </a:cubicBezTo>
                    <a:cubicBezTo>
                      <a:pt x="80716" y="15099"/>
                      <a:pt x="76482" y="81774"/>
                      <a:pt x="64576" y="8574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7" name="グループ化 66">
                <a:extLst>
                  <a:ext uri="{FF2B5EF4-FFF2-40B4-BE49-F238E27FC236}">
                    <a16:creationId xmlns:a16="http://schemas.microsoft.com/office/drawing/2014/main" id="{7C9E8E5D-A084-F3C6-2A0E-027ECF059038}"/>
                  </a:ext>
                </a:extLst>
              </p:cNvPr>
              <p:cNvGrpSpPr/>
              <p:nvPr/>
            </p:nvGrpSpPr>
            <p:grpSpPr>
              <a:xfrm>
                <a:off x="6368926" y="1435039"/>
                <a:ext cx="70294" cy="344489"/>
                <a:chOff x="6368926" y="1435039"/>
                <a:chExt cx="70294" cy="344489"/>
              </a:xfrm>
              <a:grpFill/>
            </p:grpSpPr>
            <p:sp>
              <p:nvSpPr>
                <p:cNvPr id="123" name="フリーフォーム: 図形 252">
                  <a:extLst>
                    <a:ext uri="{FF2B5EF4-FFF2-40B4-BE49-F238E27FC236}">
                      <a16:creationId xmlns:a16="http://schemas.microsoft.com/office/drawing/2014/main" id="{3CC3D2A9-27A8-A9A0-3AD0-8B6D82FA8A9F}"/>
                    </a:ext>
                  </a:extLst>
                </p:cNvPr>
                <p:cNvSpPr/>
                <p:nvPr/>
              </p:nvSpPr>
              <p:spPr>
                <a:xfrm>
                  <a:off x="6378178" y="1435039"/>
                  <a:ext cx="61042" cy="121366"/>
                </a:xfrm>
                <a:custGeom>
                  <a:avLst/>
                  <a:gdLst>
                    <a:gd name="connsiteX0" fmla="*/ 6747 w 61042"/>
                    <a:gd name="connsiteY0" fmla="*/ 61 h 121366"/>
                    <a:gd name="connsiteX1" fmla="*/ 6747 w 61042"/>
                    <a:gd name="connsiteY1" fmla="*/ 114361 h 121366"/>
                    <a:gd name="connsiteX2" fmla="*/ 60722 w 61042"/>
                    <a:gd name="connsiteY2" fmla="*/ 98486 h 121366"/>
                    <a:gd name="connsiteX3" fmla="*/ 6747 w 61042"/>
                    <a:gd name="connsiteY3" fmla="*/ 61 h 12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42" h="121366">
                      <a:moveTo>
                        <a:pt x="6747" y="61"/>
                      </a:moveTo>
                      <a:cubicBezTo>
                        <a:pt x="-2249" y="2707"/>
                        <a:pt x="-2249" y="97957"/>
                        <a:pt x="6747" y="114361"/>
                      </a:cubicBezTo>
                      <a:cubicBezTo>
                        <a:pt x="15743" y="130765"/>
                        <a:pt x="55960" y="115419"/>
                        <a:pt x="60722" y="98486"/>
                      </a:cubicBezTo>
                      <a:cubicBezTo>
                        <a:pt x="65484" y="81553"/>
                        <a:pt x="15743" y="-2585"/>
                        <a:pt x="6747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4" name="フリーフォーム: 図形 253">
                  <a:extLst>
                    <a:ext uri="{FF2B5EF4-FFF2-40B4-BE49-F238E27FC236}">
                      <a16:creationId xmlns:a16="http://schemas.microsoft.com/office/drawing/2014/main" id="{5209BCF8-F757-B071-4A3B-4D6BC3AF5E9A}"/>
                    </a:ext>
                  </a:extLst>
                </p:cNvPr>
                <p:cNvSpPr/>
                <p:nvPr/>
              </p:nvSpPr>
              <p:spPr>
                <a:xfrm>
                  <a:off x="6368926" y="1625543"/>
                  <a:ext cx="55725" cy="153985"/>
                </a:xfrm>
                <a:custGeom>
                  <a:avLst/>
                  <a:gdLst>
                    <a:gd name="connsiteX0" fmla="*/ 22349 w 55725"/>
                    <a:gd name="connsiteY0" fmla="*/ 57 h 153985"/>
                    <a:gd name="connsiteX1" fmla="*/ 124 w 55725"/>
                    <a:gd name="connsiteY1" fmla="*/ 101657 h 153985"/>
                    <a:gd name="connsiteX2" fmla="*/ 14412 w 55725"/>
                    <a:gd name="connsiteY2" fmla="*/ 146107 h 153985"/>
                    <a:gd name="connsiteX3" fmla="*/ 36637 w 55725"/>
                    <a:gd name="connsiteY3" fmla="*/ 152457 h 153985"/>
                    <a:gd name="connsiteX4" fmla="*/ 54099 w 55725"/>
                    <a:gd name="connsiteY4" fmla="*/ 128645 h 153985"/>
                    <a:gd name="connsiteX5" fmla="*/ 55687 w 55725"/>
                    <a:gd name="connsiteY5" fmla="*/ 87370 h 153985"/>
                    <a:gd name="connsiteX6" fmla="*/ 22349 w 55725"/>
                    <a:gd name="connsiteY6" fmla="*/ 57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725" h="153985">
                      <a:moveTo>
                        <a:pt x="22349" y="57"/>
                      </a:moveTo>
                      <a:cubicBezTo>
                        <a:pt x="13088" y="2438"/>
                        <a:pt x="1447" y="77315"/>
                        <a:pt x="124" y="101657"/>
                      </a:cubicBezTo>
                      <a:cubicBezTo>
                        <a:pt x="-1199" y="125999"/>
                        <a:pt x="8326" y="137640"/>
                        <a:pt x="14412" y="146107"/>
                      </a:cubicBezTo>
                      <a:cubicBezTo>
                        <a:pt x="20498" y="154574"/>
                        <a:pt x="30023" y="155367"/>
                        <a:pt x="36637" y="152457"/>
                      </a:cubicBezTo>
                      <a:cubicBezTo>
                        <a:pt x="43251" y="149547"/>
                        <a:pt x="50924" y="139493"/>
                        <a:pt x="54099" y="128645"/>
                      </a:cubicBezTo>
                      <a:cubicBezTo>
                        <a:pt x="57274" y="117797"/>
                        <a:pt x="54629" y="105361"/>
                        <a:pt x="55687" y="87370"/>
                      </a:cubicBezTo>
                      <a:cubicBezTo>
                        <a:pt x="56745" y="69379"/>
                        <a:pt x="31610" y="-2324"/>
                        <a:pt x="22349" y="5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8" name="グループ化 67">
                <a:extLst>
                  <a:ext uri="{FF2B5EF4-FFF2-40B4-BE49-F238E27FC236}">
                    <a16:creationId xmlns:a16="http://schemas.microsoft.com/office/drawing/2014/main" id="{B5D17307-66A9-ACB8-9AC6-3B396F22B28C}"/>
                  </a:ext>
                </a:extLst>
              </p:cNvPr>
              <p:cNvGrpSpPr/>
              <p:nvPr/>
            </p:nvGrpSpPr>
            <p:grpSpPr>
              <a:xfrm rot="2700000">
                <a:off x="8654927" y="2391771"/>
                <a:ext cx="70294" cy="344489"/>
                <a:chOff x="6368926" y="1435039"/>
                <a:chExt cx="70294" cy="344489"/>
              </a:xfrm>
              <a:grpFill/>
            </p:grpSpPr>
            <p:sp>
              <p:nvSpPr>
                <p:cNvPr id="121" name="フリーフォーム: 図形 257">
                  <a:extLst>
                    <a:ext uri="{FF2B5EF4-FFF2-40B4-BE49-F238E27FC236}">
                      <a16:creationId xmlns:a16="http://schemas.microsoft.com/office/drawing/2014/main" id="{24EE6F14-1411-2E9C-9A39-3E42B9D8D8A5}"/>
                    </a:ext>
                  </a:extLst>
                </p:cNvPr>
                <p:cNvSpPr/>
                <p:nvPr/>
              </p:nvSpPr>
              <p:spPr>
                <a:xfrm>
                  <a:off x="6378178" y="1435039"/>
                  <a:ext cx="61042" cy="121366"/>
                </a:xfrm>
                <a:custGeom>
                  <a:avLst/>
                  <a:gdLst>
                    <a:gd name="connsiteX0" fmla="*/ 6747 w 61042"/>
                    <a:gd name="connsiteY0" fmla="*/ 61 h 121366"/>
                    <a:gd name="connsiteX1" fmla="*/ 6747 w 61042"/>
                    <a:gd name="connsiteY1" fmla="*/ 114361 h 121366"/>
                    <a:gd name="connsiteX2" fmla="*/ 60722 w 61042"/>
                    <a:gd name="connsiteY2" fmla="*/ 98486 h 121366"/>
                    <a:gd name="connsiteX3" fmla="*/ 6747 w 61042"/>
                    <a:gd name="connsiteY3" fmla="*/ 61 h 12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42" h="121366">
                      <a:moveTo>
                        <a:pt x="6747" y="61"/>
                      </a:moveTo>
                      <a:cubicBezTo>
                        <a:pt x="-2249" y="2707"/>
                        <a:pt x="-2249" y="97957"/>
                        <a:pt x="6747" y="114361"/>
                      </a:cubicBezTo>
                      <a:cubicBezTo>
                        <a:pt x="15743" y="130765"/>
                        <a:pt x="55960" y="115419"/>
                        <a:pt x="60722" y="98486"/>
                      </a:cubicBezTo>
                      <a:cubicBezTo>
                        <a:pt x="65484" y="81553"/>
                        <a:pt x="15743" y="-2585"/>
                        <a:pt x="6747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" name="フリーフォーム: 図形 258">
                  <a:extLst>
                    <a:ext uri="{FF2B5EF4-FFF2-40B4-BE49-F238E27FC236}">
                      <a16:creationId xmlns:a16="http://schemas.microsoft.com/office/drawing/2014/main" id="{49CD789C-D70C-88CE-4BEB-3434B0AFD3B2}"/>
                    </a:ext>
                  </a:extLst>
                </p:cNvPr>
                <p:cNvSpPr/>
                <p:nvPr/>
              </p:nvSpPr>
              <p:spPr>
                <a:xfrm>
                  <a:off x="6368926" y="1625543"/>
                  <a:ext cx="55725" cy="153985"/>
                </a:xfrm>
                <a:custGeom>
                  <a:avLst/>
                  <a:gdLst>
                    <a:gd name="connsiteX0" fmla="*/ 22349 w 55725"/>
                    <a:gd name="connsiteY0" fmla="*/ 57 h 153985"/>
                    <a:gd name="connsiteX1" fmla="*/ 124 w 55725"/>
                    <a:gd name="connsiteY1" fmla="*/ 101657 h 153985"/>
                    <a:gd name="connsiteX2" fmla="*/ 14412 w 55725"/>
                    <a:gd name="connsiteY2" fmla="*/ 146107 h 153985"/>
                    <a:gd name="connsiteX3" fmla="*/ 36637 w 55725"/>
                    <a:gd name="connsiteY3" fmla="*/ 152457 h 153985"/>
                    <a:gd name="connsiteX4" fmla="*/ 54099 w 55725"/>
                    <a:gd name="connsiteY4" fmla="*/ 128645 h 153985"/>
                    <a:gd name="connsiteX5" fmla="*/ 55687 w 55725"/>
                    <a:gd name="connsiteY5" fmla="*/ 87370 h 153985"/>
                    <a:gd name="connsiteX6" fmla="*/ 22349 w 55725"/>
                    <a:gd name="connsiteY6" fmla="*/ 57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725" h="153985">
                      <a:moveTo>
                        <a:pt x="22349" y="57"/>
                      </a:moveTo>
                      <a:cubicBezTo>
                        <a:pt x="13088" y="2438"/>
                        <a:pt x="1447" y="77315"/>
                        <a:pt x="124" y="101657"/>
                      </a:cubicBezTo>
                      <a:cubicBezTo>
                        <a:pt x="-1199" y="125999"/>
                        <a:pt x="8326" y="137640"/>
                        <a:pt x="14412" y="146107"/>
                      </a:cubicBezTo>
                      <a:cubicBezTo>
                        <a:pt x="20498" y="154574"/>
                        <a:pt x="30023" y="155367"/>
                        <a:pt x="36637" y="152457"/>
                      </a:cubicBezTo>
                      <a:cubicBezTo>
                        <a:pt x="43251" y="149547"/>
                        <a:pt x="50924" y="139493"/>
                        <a:pt x="54099" y="128645"/>
                      </a:cubicBezTo>
                      <a:cubicBezTo>
                        <a:pt x="57274" y="117797"/>
                        <a:pt x="54629" y="105361"/>
                        <a:pt x="55687" y="87370"/>
                      </a:cubicBezTo>
                      <a:cubicBezTo>
                        <a:pt x="56745" y="69379"/>
                        <a:pt x="31610" y="-2324"/>
                        <a:pt x="22349" y="5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9" name="グループ化 68">
                <a:extLst>
                  <a:ext uri="{FF2B5EF4-FFF2-40B4-BE49-F238E27FC236}">
                    <a16:creationId xmlns:a16="http://schemas.microsoft.com/office/drawing/2014/main" id="{C9D88932-90A0-4025-C749-CEF1BC428B94}"/>
                  </a:ext>
                </a:extLst>
              </p:cNvPr>
              <p:cNvGrpSpPr/>
              <p:nvPr/>
            </p:nvGrpSpPr>
            <p:grpSpPr>
              <a:xfrm rot="5400000">
                <a:off x="9603195" y="4663503"/>
                <a:ext cx="70294" cy="344489"/>
                <a:chOff x="6368926" y="1435039"/>
                <a:chExt cx="70294" cy="344489"/>
              </a:xfrm>
              <a:grpFill/>
            </p:grpSpPr>
            <p:sp>
              <p:nvSpPr>
                <p:cNvPr id="119" name="フリーフォーム: 図形 260">
                  <a:extLst>
                    <a:ext uri="{FF2B5EF4-FFF2-40B4-BE49-F238E27FC236}">
                      <a16:creationId xmlns:a16="http://schemas.microsoft.com/office/drawing/2014/main" id="{D844F61A-C87A-6E82-AEF5-F145515EBF73}"/>
                    </a:ext>
                  </a:extLst>
                </p:cNvPr>
                <p:cNvSpPr/>
                <p:nvPr/>
              </p:nvSpPr>
              <p:spPr>
                <a:xfrm>
                  <a:off x="6378178" y="1435039"/>
                  <a:ext cx="61042" cy="121366"/>
                </a:xfrm>
                <a:custGeom>
                  <a:avLst/>
                  <a:gdLst>
                    <a:gd name="connsiteX0" fmla="*/ 6747 w 61042"/>
                    <a:gd name="connsiteY0" fmla="*/ 61 h 121366"/>
                    <a:gd name="connsiteX1" fmla="*/ 6747 w 61042"/>
                    <a:gd name="connsiteY1" fmla="*/ 114361 h 121366"/>
                    <a:gd name="connsiteX2" fmla="*/ 60722 w 61042"/>
                    <a:gd name="connsiteY2" fmla="*/ 98486 h 121366"/>
                    <a:gd name="connsiteX3" fmla="*/ 6747 w 61042"/>
                    <a:gd name="connsiteY3" fmla="*/ 61 h 12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42" h="121366">
                      <a:moveTo>
                        <a:pt x="6747" y="61"/>
                      </a:moveTo>
                      <a:cubicBezTo>
                        <a:pt x="-2249" y="2707"/>
                        <a:pt x="-2249" y="97957"/>
                        <a:pt x="6747" y="114361"/>
                      </a:cubicBezTo>
                      <a:cubicBezTo>
                        <a:pt x="15743" y="130765"/>
                        <a:pt x="55960" y="115419"/>
                        <a:pt x="60722" y="98486"/>
                      </a:cubicBezTo>
                      <a:cubicBezTo>
                        <a:pt x="65484" y="81553"/>
                        <a:pt x="15743" y="-2585"/>
                        <a:pt x="6747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0" name="フリーフォーム: 図形 261">
                  <a:extLst>
                    <a:ext uri="{FF2B5EF4-FFF2-40B4-BE49-F238E27FC236}">
                      <a16:creationId xmlns:a16="http://schemas.microsoft.com/office/drawing/2014/main" id="{F09EC8FF-256A-0296-F29A-E66309F7B7F8}"/>
                    </a:ext>
                  </a:extLst>
                </p:cNvPr>
                <p:cNvSpPr/>
                <p:nvPr/>
              </p:nvSpPr>
              <p:spPr>
                <a:xfrm>
                  <a:off x="6368926" y="1625543"/>
                  <a:ext cx="55725" cy="153985"/>
                </a:xfrm>
                <a:custGeom>
                  <a:avLst/>
                  <a:gdLst>
                    <a:gd name="connsiteX0" fmla="*/ 22349 w 55725"/>
                    <a:gd name="connsiteY0" fmla="*/ 57 h 153985"/>
                    <a:gd name="connsiteX1" fmla="*/ 124 w 55725"/>
                    <a:gd name="connsiteY1" fmla="*/ 101657 h 153985"/>
                    <a:gd name="connsiteX2" fmla="*/ 14412 w 55725"/>
                    <a:gd name="connsiteY2" fmla="*/ 146107 h 153985"/>
                    <a:gd name="connsiteX3" fmla="*/ 36637 w 55725"/>
                    <a:gd name="connsiteY3" fmla="*/ 152457 h 153985"/>
                    <a:gd name="connsiteX4" fmla="*/ 54099 w 55725"/>
                    <a:gd name="connsiteY4" fmla="*/ 128645 h 153985"/>
                    <a:gd name="connsiteX5" fmla="*/ 55687 w 55725"/>
                    <a:gd name="connsiteY5" fmla="*/ 87370 h 153985"/>
                    <a:gd name="connsiteX6" fmla="*/ 22349 w 55725"/>
                    <a:gd name="connsiteY6" fmla="*/ 57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725" h="153985">
                      <a:moveTo>
                        <a:pt x="22349" y="57"/>
                      </a:moveTo>
                      <a:cubicBezTo>
                        <a:pt x="13088" y="2438"/>
                        <a:pt x="1447" y="77315"/>
                        <a:pt x="124" y="101657"/>
                      </a:cubicBezTo>
                      <a:cubicBezTo>
                        <a:pt x="-1199" y="125999"/>
                        <a:pt x="8326" y="137640"/>
                        <a:pt x="14412" y="146107"/>
                      </a:cubicBezTo>
                      <a:cubicBezTo>
                        <a:pt x="20498" y="154574"/>
                        <a:pt x="30023" y="155367"/>
                        <a:pt x="36637" y="152457"/>
                      </a:cubicBezTo>
                      <a:cubicBezTo>
                        <a:pt x="43251" y="149547"/>
                        <a:pt x="50924" y="139493"/>
                        <a:pt x="54099" y="128645"/>
                      </a:cubicBezTo>
                      <a:cubicBezTo>
                        <a:pt x="57274" y="117797"/>
                        <a:pt x="54629" y="105361"/>
                        <a:pt x="55687" y="87370"/>
                      </a:cubicBezTo>
                      <a:cubicBezTo>
                        <a:pt x="56745" y="69379"/>
                        <a:pt x="31610" y="-2324"/>
                        <a:pt x="22349" y="5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0" name="グループ化 69">
                <a:extLst>
                  <a:ext uri="{FF2B5EF4-FFF2-40B4-BE49-F238E27FC236}">
                    <a16:creationId xmlns:a16="http://schemas.microsoft.com/office/drawing/2014/main" id="{A749FAD1-0FD4-27EA-993F-3CE8EC166284}"/>
                  </a:ext>
                </a:extLst>
              </p:cNvPr>
              <p:cNvGrpSpPr/>
              <p:nvPr/>
            </p:nvGrpSpPr>
            <p:grpSpPr>
              <a:xfrm rot="8100000">
                <a:off x="8637996" y="6941037"/>
                <a:ext cx="70294" cy="344489"/>
                <a:chOff x="6368926" y="1435039"/>
                <a:chExt cx="70294" cy="344489"/>
              </a:xfrm>
              <a:grpFill/>
            </p:grpSpPr>
            <p:sp>
              <p:nvSpPr>
                <p:cNvPr id="117" name="フリーフォーム: 図形 263">
                  <a:extLst>
                    <a:ext uri="{FF2B5EF4-FFF2-40B4-BE49-F238E27FC236}">
                      <a16:creationId xmlns:a16="http://schemas.microsoft.com/office/drawing/2014/main" id="{0E3D992A-2E88-8745-15C1-A9CB8C95CFA7}"/>
                    </a:ext>
                  </a:extLst>
                </p:cNvPr>
                <p:cNvSpPr/>
                <p:nvPr/>
              </p:nvSpPr>
              <p:spPr>
                <a:xfrm>
                  <a:off x="6378178" y="1435039"/>
                  <a:ext cx="61042" cy="121366"/>
                </a:xfrm>
                <a:custGeom>
                  <a:avLst/>
                  <a:gdLst>
                    <a:gd name="connsiteX0" fmla="*/ 6747 w 61042"/>
                    <a:gd name="connsiteY0" fmla="*/ 61 h 121366"/>
                    <a:gd name="connsiteX1" fmla="*/ 6747 w 61042"/>
                    <a:gd name="connsiteY1" fmla="*/ 114361 h 121366"/>
                    <a:gd name="connsiteX2" fmla="*/ 60722 w 61042"/>
                    <a:gd name="connsiteY2" fmla="*/ 98486 h 121366"/>
                    <a:gd name="connsiteX3" fmla="*/ 6747 w 61042"/>
                    <a:gd name="connsiteY3" fmla="*/ 61 h 12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42" h="121366">
                      <a:moveTo>
                        <a:pt x="6747" y="61"/>
                      </a:moveTo>
                      <a:cubicBezTo>
                        <a:pt x="-2249" y="2707"/>
                        <a:pt x="-2249" y="97957"/>
                        <a:pt x="6747" y="114361"/>
                      </a:cubicBezTo>
                      <a:cubicBezTo>
                        <a:pt x="15743" y="130765"/>
                        <a:pt x="55960" y="115419"/>
                        <a:pt x="60722" y="98486"/>
                      </a:cubicBezTo>
                      <a:cubicBezTo>
                        <a:pt x="65484" y="81553"/>
                        <a:pt x="15743" y="-2585"/>
                        <a:pt x="6747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8" name="フリーフォーム: 図形 264">
                  <a:extLst>
                    <a:ext uri="{FF2B5EF4-FFF2-40B4-BE49-F238E27FC236}">
                      <a16:creationId xmlns:a16="http://schemas.microsoft.com/office/drawing/2014/main" id="{C79050C4-46FC-181D-2216-98E621FD4CBC}"/>
                    </a:ext>
                  </a:extLst>
                </p:cNvPr>
                <p:cNvSpPr/>
                <p:nvPr/>
              </p:nvSpPr>
              <p:spPr>
                <a:xfrm>
                  <a:off x="6368926" y="1625543"/>
                  <a:ext cx="55725" cy="153985"/>
                </a:xfrm>
                <a:custGeom>
                  <a:avLst/>
                  <a:gdLst>
                    <a:gd name="connsiteX0" fmla="*/ 22349 w 55725"/>
                    <a:gd name="connsiteY0" fmla="*/ 57 h 153985"/>
                    <a:gd name="connsiteX1" fmla="*/ 124 w 55725"/>
                    <a:gd name="connsiteY1" fmla="*/ 101657 h 153985"/>
                    <a:gd name="connsiteX2" fmla="*/ 14412 w 55725"/>
                    <a:gd name="connsiteY2" fmla="*/ 146107 h 153985"/>
                    <a:gd name="connsiteX3" fmla="*/ 36637 w 55725"/>
                    <a:gd name="connsiteY3" fmla="*/ 152457 h 153985"/>
                    <a:gd name="connsiteX4" fmla="*/ 54099 w 55725"/>
                    <a:gd name="connsiteY4" fmla="*/ 128645 h 153985"/>
                    <a:gd name="connsiteX5" fmla="*/ 55687 w 55725"/>
                    <a:gd name="connsiteY5" fmla="*/ 87370 h 153985"/>
                    <a:gd name="connsiteX6" fmla="*/ 22349 w 55725"/>
                    <a:gd name="connsiteY6" fmla="*/ 57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725" h="153985">
                      <a:moveTo>
                        <a:pt x="22349" y="57"/>
                      </a:moveTo>
                      <a:cubicBezTo>
                        <a:pt x="13088" y="2438"/>
                        <a:pt x="1447" y="77315"/>
                        <a:pt x="124" y="101657"/>
                      </a:cubicBezTo>
                      <a:cubicBezTo>
                        <a:pt x="-1199" y="125999"/>
                        <a:pt x="8326" y="137640"/>
                        <a:pt x="14412" y="146107"/>
                      </a:cubicBezTo>
                      <a:cubicBezTo>
                        <a:pt x="20498" y="154574"/>
                        <a:pt x="30023" y="155367"/>
                        <a:pt x="36637" y="152457"/>
                      </a:cubicBezTo>
                      <a:cubicBezTo>
                        <a:pt x="43251" y="149547"/>
                        <a:pt x="50924" y="139493"/>
                        <a:pt x="54099" y="128645"/>
                      </a:cubicBezTo>
                      <a:cubicBezTo>
                        <a:pt x="57274" y="117797"/>
                        <a:pt x="54629" y="105361"/>
                        <a:pt x="55687" y="87370"/>
                      </a:cubicBezTo>
                      <a:cubicBezTo>
                        <a:pt x="56745" y="69379"/>
                        <a:pt x="31610" y="-2324"/>
                        <a:pt x="22349" y="5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" name="グループ化 70">
                <a:extLst>
                  <a:ext uri="{FF2B5EF4-FFF2-40B4-BE49-F238E27FC236}">
                    <a16:creationId xmlns:a16="http://schemas.microsoft.com/office/drawing/2014/main" id="{7835C9B0-7C38-4184-DE20-95710BA3F18E}"/>
                  </a:ext>
                </a:extLst>
              </p:cNvPr>
              <p:cNvGrpSpPr/>
              <p:nvPr/>
            </p:nvGrpSpPr>
            <p:grpSpPr>
              <a:xfrm rot="10800000">
                <a:off x="6357186" y="7846969"/>
                <a:ext cx="70294" cy="344489"/>
                <a:chOff x="6368926" y="1435039"/>
                <a:chExt cx="70294" cy="344489"/>
              </a:xfrm>
              <a:grpFill/>
            </p:grpSpPr>
            <p:sp>
              <p:nvSpPr>
                <p:cNvPr id="115" name="フリーフォーム: 図形 266">
                  <a:extLst>
                    <a:ext uri="{FF2B5EF4-FFF2-40B4-BE49-F238E27FC236}">
                      <a16:creationId xmlns:a16="http://schemas.microsoft.com/office/drawing/2014/main" id="{06373C05-2107-0E7E-DD23-10589240E998}"/>
                    </a:ext>
                  </a:extLst>
                </p:cNvPr>
                <p:cNvSpPr/>
                <p:nvPr/>
              </p:nvSpPr>
              <p:spPr>
                <a:xfrm>
                  <a:off x="6378178" y="1435039"/>
                  <a:ext cx="61042" cy="121366"/>
                </a:xfrm>
                <a:custGeom>
                  <a:avLst/>
                  <a:gdLst>
                    <a:gd name="connsiteX0" fmla="*/ 6747 w 61042"/>
                    <a:gd name="connsiteY0" fmla="*/ 61 h 121366"/>
                    <a:gd name="connsiteX1" fmla="*/ 6747 w 61042"/>
                    <a:gd name="connsiteY1" fmla="*/ 114361 h 121366"/>
                    <a:gd name="connsiteX2" fmla="*/ 60722 w 61042"/>
                    <a:gd name="connsiteY2" fmla="*/ 98486 h 121366"/>
                    <a:gd name="connsiteX3" fmla="*/ 6747 w 61042"/>
                    <a:gd name="connsiteY3" fmla="*/ 61 h 12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42" h="121366">
                      <a:moveTo>
                        <a:pt x="6747" y="61"/>
                      </a:moveTo>
                      <a:cubicBezTo>
                        <a:pt x="-2249" y="2707"/>
                        <a:pt x="-2249" y="97957"/>
                        <a:pt x="6747" y="114361"/>
                      </a:cubicBezTo>
                      <a:cubicBezTo>
                        <a:pt x="15743" y="130765"/>
                        <a:pt x="55960" y="115419"/>
                        <a:pt x="60722" y="98486"/>
                      </a:cubicBezTo>
                      <a:cubicBezTo>
                        <a:pt x="65484" y="81553"/>
                        <a:pt x="15743" y="-2585"/>
                        <a:pt x="6747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フリーフォーム: 図形 267">
                  <a:extLst>
                    <a:ext uri="{FF2B5EF4-FFF2-40B4-BE49-F238E27FC236}">
                      <a16:creationId xmlns:a16="http://schemas.microsoft.com/office/drawing/2014/main" id="{47027B8B-BD6B-B48E-95DD-D80CEBF6212D}"/>
                    </a:ext>
                  </a:extLst>
                </p:cNvPr>
                <p:cNvSpPr/>
                <p:nvPr/>
              </p:nvSpPr>
              <p:spPr>
                <a:xfrm>
                  <a:off x="6368926" y="1625543"/>
                  <a:ext cx="55725" cy="153985"/>
                </a:xfrm>
                <a:custGeom>
                  <a:avLst/>
                  <a:gdLst>
                    <a:gd name="connsiteX0" fmla="*/ 22349 w 55725"/>
                    <a:gd name="connsiteY0" fmla="*/ 57 h 153985"/>
                    <a:gd name="connsiteX1" fmla="*/ 124 w 55725"/>
                    <a:gd name="connsiteY1" fmla="*/ 101657 h 153985"/>
                    <a:gd name="connsiteX2" fmla="*/ 14412 w 55725"/>
                    <a:gd name="connsiteY2" fmla="*/ 146107 h 153985"/>
                    <a:gd name="connsiteX3" fmla="*/ 36637 w 55725"/>
                    <a:gd name="connsiteY3" fmla="*/ 152457 h 153985"/>
                    <a:gd name="connsiteX4" fmla="*/ 54099 w 55725"/>
                    <a:gd name="connsiteY4" fmla="*/ 128645 h 153985"/>
                    <a:gd name="connsiteX5" fmla="*/ 55687 w 55725"/>
                    <a:gd name="connsiteY5" fmla="*/ 87370 h 153985"/>
                    <a:gd name="connsiteX6" fmla="*/ 22349 w 55725"/>
                    <a:gd name="connsiteY6" fmla="*/ 57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725" h="153985">
                      <a:moveTo>
                        <a:pt x="22349" y="57"/>
                      </a:moveTo>
                      <a:cubicBezTo>
                        <a:pt x="13088" y="2438"/>
                        <a:pt x="1447" y="77315"/>
                        <a:pt x="124" y="101657"/>
                      </a:cubicBezTo>
                      <a:cubicBezTo>
                        <a:pt x="-1199" y="125999"/>
                        <a:pt x="8326" y="137640"/>
                        <a:pt x="14412" y="146107"/>
                      </a:cubicBezTo>
                      <a:cubicBezTo>
                        <a:pt x="20498" y="154574"/>
                        <a:pt x="30023" y="155367"/>
                        <a:pt x="36637" y="152457"/>
                      </a:cubicBezTo>
                      <a:cubicBezTo>
                        <a:pt x="43251" y="149547"/>
                        <a:pt x="50924" y="139493"/>
                        <a:pt x="54099" y="128645"/>
                      </a:cubicBezTo>
                      <a:cubicBezTo>
                        <a:pt x="57274" y="117797"/>
                        <a:pt x="54629" y="105361"/>
                        <a:pt x="55687" y="87370"/>
                      </a:cubicBezTo>
                      <a:cubicBezTo>
                        <a:pt x="56745" y="69379"/>
                        <a:pt x="31610" y="-2324"/>
                        <a:pt x="22349" y="5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2" name="グループ化 71">
                <a:extLst>
                  <a:ext uri="{FF2B5EF4-FFF2-40B4-BE49-F238E27FC236}">
                    <a16:creationId xmlns:a16="http://schemas.microsoft.com/office/drawing/2014/main" id="{BDA84A08-8CA4-7A86-E491-2C77BA2B0305}"/>
                  </a:ext>
                </a:extLst>
              </p:cNvPr>
              <p:cNvGrpSpPr/>
              <p:nvPr/>
            </p:nvGrpSpPr>
            <p:grpSpPr>
              <a:xfrm rot="13500000" flipH="1">
                <a:off x="4099864" y="6941037"/>
                <a:ext cx="70294" cy="344489"/>
                <a:chOff x="6368926" y="1435039"/>
                <a:chExt cx="70294" cy="344489"/>
              </a:xfrm>
              <a:grpFill/>
            </p:grpSpPr>
            <p:sp>
              <p:nvSpPr>
                <p:cNvPr id="113" name="フリーフォーム: 図形 269">
                  <a:extLst>
                    <a:ext uri="{FF2B5EF4-FFF2-40B4-BE49-F238E27FC236}">
                      <a16:creationId xmlns:a16="http://schemas.microsoft.com/office/drawing/2014/main" id="{DB39313B-FBD2-5196-DC55-A309014BAEF2}"/>
                    </a:ext>
                  </a:extLst>
                </p:cNvPr>
                <p:cNvSpPr/>
                <p:nvPr/>
              </p:nvSpPr>
              <p:spPr>
                <a:xfrm>
                  <a:off x="6378178" y="1435039"/>
                  <a:ext cx="61042" cy="121366"/>
                </a:xfrm>
                <a:custGeom>
                  <a:avLst/>
                  <a:gdLst>
                    <a:gd name="connsiteX0" fmla="*/ 6747 w 61042"/>
                    <a:gd name="connsiteY0" fmla="*/ 61 h 121366"/>
                    <a:gd name="connsiteX1" fmla="*/ 6747 w 61042"/>
                    <a:gd name="connsiteY1" fmla="*/ 114361 h 121366"/>
                    <a:gd name="connsiteX2" fmla="*/ 60722 w 61042"/>
                    <a:gd name="connsiteY2" fmla="*/ 98486 h 121366"/>
                    <a:gd name="connsiteX3" fmla="*/ 6747 w 61042"/>
                    <a:gd name="connsiteY3" fmla="*/ 61 h 12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42" h="121366">
                      <a:moveTo>
                        <a:pt x="6747" y="61"/>
                      </a:moveTo>
                      <a:cubicBezTo>
                        <a:pt x="-2249" y="2707"/>
                        <a:pt x="-2249" y="97957"/>
                        <a:pt x="6747" y="114361"/>
                      </a:cubicBezTo>
                      <a:cubicBezTo>
                        <a:pt x="15743" y="130765"/>
                        <a:pt x="55960" y="115419"/>
                        <a:pt x="60722" y="98486"/>
                      </a:cubicBezTo>
                      <a:cubicBezTo>
                        <a:pt x="65484" y="81553"/>
                        <a:pt x="15743" y="-2585"/>
                        <a:pt x="6747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" name="フリーフォーム: 図形 270">
                  <a:extLst>
                    <a:ext uri="{FF2B5EF4-FFF2-40B4-BE49-F238E27FC236}">
                      <a16:creationId xmlns:a16="http://schemas.microsoft.com/office/drawing/2014/main" id="{2A0087BE-4F9E-4630-CA33-EC7DB16BA11A}"/>
                    </a:ext>
                  </a:extLst>
                </p:cNvPr>
                <p:cNvSpPr/>
                <p:nvPr/>
              </p:nvSpPr>
              <p:spPr>
                <a:xfrm>
                  <a:off x="6368926" y="1625543"/>
                  <a:ext cx="55725" cy="153985"/>
                </a:xfrm>
                <a:custGeom>
                  <a:avLst/>
                  <a:gdLst>
                    <a:gd name="connsiteX0" fmla="*/ 22349 w 55725"/>
                    <a:gd name="connsiteY0" fmla="*/ 57 h 153985"/>
                    <a:gd name="connsiteX1" fmla="*/ 124 w 55725"/>
                    <a:gd name="connsiteY1" fmla="*/ 101657 h 153985"/>
                    <a:gd name="connsiteX2" fmla="*/ 14412 w 55725"/>
                    <a:gd name="connsiteY2" fmla="*/ 146107 h 153985"/>
                    <a:gd name="connsiteX3" fmla="*/ 36637 w 55725"/>
                    <a:gd name="connsiteY3" fmla="*/ 152457 h 153985"/>
                    <a:gd name="connsiteX4" fmla="*/ 54099 w 55725"/>
                    <a:gd name="connsiteY4" fmla="*/ 128645 h 153985"/>
                    <a:gd name="connsiteX5" fmla="*/ 55687 w 55725"/>
                    <a:gd name="connsiteY5" fmla="*/ 87370 h 153985"/>
                    <a:gd name="connsiteX6" fmla="*/ 22349 w 55725"/>
                    <a:gd name="connsiteY6" fmla="*/ 57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725" h="153985">
                      <a:moveTo>
                        <a:pt x="22349" y="57"/>
                      </a:moveTo>
                      <a:cubicBezTo>
                        <a:pt x="13088" y="2438"/>
                        <a:pt x="1447" y="77315"/>
                        <a:pt x="124" y="101657"/>
                      </a:cubicBezTo>
                      <a:cubicBezTo>
                        <a:pt x="-1199" y="125999"/>
                        <a:pt x="8326" y="137640"/>
                        <a:pt x="14412" y="146107"/>
                      </a:cubicBezTo>
                      <a:cubicBezTo>
                        <a:pt x="20498" y="154574"/>
                        <a:pt x="30023" y="155367"/>
                        <a:pt x="36637" y="152457"/>
                      </a:cubicBezTo>
                      <a:cubicBezTo>
                        <a:pt x="43251" y="149547"/>
                        <a:pt x="50924" y="139493"/>
                        <a:pt x="54099" y="128645"/>
                      </a:cubicBezTo>
                      <a:cubicBezTo>
                        <a:pt x="57274" y="117797"/>
                        <a:pt x="54629" y="105361"/>
                        <a:pt x="55687" y="87370"/>
                      </a:cubicBezTo>
                      <a:cubicBezTo>
                        <a:pt x="56745" y="69379"/>
                        <a:pt x="31610" y="-2324"/>
                        <a:pt x="22349" y="5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3" name="グループ化 72">
                <a:extLst>
                  <a:ext uri="{FF2B5EF4-FFF2-40B4-BE49-F238E27FC236}">
                    <a16:creationId xmlns:a16="http://schemas.microsoft.com/office/drawing/2014/main" id="{304C6A6F-4E66-B1C3-13C4-E26E598A0E40}"/>
                  </a:ext>
                </a:extLst>
              </p:cNvPr>
              <p:cNvGrpSpPr/>
              <p:nvPr/>
            </p:nvGrpSpPr>
            <p:grpSpPr>
              <a:xfrm rot="16200000" flipH="1">
                <a:off x="3109261" y="4663503"/>
                <a:ext cx="70294" cy="344489"/>
                <a:chOff x="6368926" y="1435039"/>
                <a:chExt cx="70294" cy="344489"/>
              </a:xfrm>
              <a:grpFill/>
            </p:grpSpPr>
            <p:sp>
              <p:nvSpPr>
                <p:cNvPr id="111" name="フリーフォーム: 図形 272">
                  <a:extLst>
                    <a:ext uri="{FF2B5EF4-FFF2-40B4-BE49-F238E27FC236}">
                      <a16:creationId xmlns:a16="http://schemas.microsoft.com/office/drawing/2014/main" id="{6853FB7A-5165-4757-8341-4E49D0A6EAC5}"/>
                    </a:ext>
                  </a:extLst>
                </p:cNvPr>
                <p:cNvSpPr/>
                <p:nvPr/>
              </p:nvSpPr>
              <p:spPr>
                <a:xfrm>
                  <a:off x="6378178" y="1435039"/>
                  <a:ext cx="61042" cy="121366"/>
                </a:xfrm>
                <a:custGeom>
                  <a:avLst/>
                  <a:gdLst>
                    <a:gd name="connsiteX0" fmla="*/ 6747 w 61042"/>
                    <a:gd name="connsiteY0" fmla="*/ 61 h 121366"/>
                    <a:gd name="connsiteX1" fmla="*/ 6747 w 61042"/>
                    <a:gd name="connsiteY1" fmla="*/ 114361 h 121366"/>
                    <a:gd name="connsiteX2" fmla="*/ 60722 w 61042"/>
                    <a:gd name="connsiteY2" fmla="*/ 98486 h 121366"/>
                    <a:gd name="connsiteX3" fmla="*/ 6747 w 61042"/>
                    <a:gd name="connsiteY3" fmla="*/ 61 h 12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42" h="121366">
                      <a:moveTo>
                        <a:pt x="6747" y="61"/>
                      </a:moveTo>
                      <a:cubicBezTo>
                        <a:pt x="-2249" y="2707"/>
                        <a:pt x="-2249" y="97957"/>
                        <a:pt x="6747" y="114361"/>
                      </a:cubicBezTo>
                      <a:cubicBezTo>
                        <a:pt x="15743" y="130765"/>
                        <a:pt x="55960" y="115419"/>
                        <a:pt x="60722" y="98486"/>
                      </a:cubicBezTo>
                      <a:cubicBezTo>
                        <a:pt x="65484" y="81553"/>
                        <a:pt x="15743" y="-2585"/>
                        <a:pt x="6747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" name="フリーフォーム: 図形 273">
                  <a:extLst>
                    <a:ext uri="{FF2B5EF4-FFF2-40B4-BE49-F238E27FC236}">
                      <a16:creationId xmlns:a16="http://schemas.microsoft.com/office/drawing/2014/main" id="{992C9119-93AE-3958-5DC4-C4A9BA4CE73D}"/>
                    </a:ext>
                  </a:extLst>
                </p:cNvPr>
                <p:cNvSpPr/>
                <p:nvPr/>
              </p:nvSpPr>
              <p:spPr>
                <a:xfrm>
                  <a:off x="6368926" y="1625543"/>
                  <a:ext cx="55725" cy="153985"/>
                </a:xfrm>
                <a:custGeom>
                  <a:avLst/>
                  <a:gdLst>
                    <a:gd name="connsiteX0" fmla="*/ 22349 w 55725"/>
                    <a:gd name="connsiteY0" fmla="*/ 57 h 153985"/>
                    <a:gd name="connsiteX1" fmla="*/ 124 w 55725"/>
                    <a:gd name="connsiteY1" fmla="*/ 101657 h 153985"/>
                    <a:gd name="connsiteX2" fmla="*/ 14412 w 55725"/>
                    <a:gd name="connsiteY2" fmla="*/ 146107 h 153985"/>
                    <a:gd name="connsiteX3" fmla="*/ 36637 w 55725"/>
                    <a:gd name="connsiteY3" fmla="*/ 152457 h 153985"/>
                    <a:gd name="connsiteX4" fmla="*/ 54099 w 55725"/>
                    <a:gd name="connsiteY4" fmla="*/ 128645 h 153985"/>
                    <a:gd name="connsiteX5" fmla="*/ 55687 w 55725"/>
                    <a:gd name="connsiteY5" fmla="*/ 87370 h 153985"/>
                    <a:gd name="connsiteX6" fmla="*/ 22349 w 55725"/>
                    <a:gd name="connsiteY6" fmla="*/ 57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725" h="153985">
                      <a:moveTo>
                        <a:pt x="22349" y="57"/>
                      </a:moveTo>
                      <a:cubicBezTo>
                        <a:pt x="13088" y="2438"/>
                        <a:pt x="1447" y="77315"/>
                        <a:pt x="124" y="101657"/>
                      </a:cubicBezTo>
                      <a:cubicBezTo>
                        <a:pt x="-1199" y="125999"/>
                        <a:pt x="8326" y="137640"/>
                        <a:pt x="14412" y="146107"/>
                      </a:cubicBezTo>
                      <a:cubicBezTo>
                        <a:pt x="20498" y="154574"/>
                        <a:pt x="30023" y="155367"/>
                        <a:pt x="36637" y="152457"/>
                      </a:cubicBezTo>
                      <a:cubicBezTo>
                        <a:pt x="43251" y="149547"/>
                        <a:pt x="50924" y="139493"/>
                        <a:pt x="54099" y="128645"/>
                      </a:cubicBezTo>
                      <a:cubicBezTo>
                        <a:pt x="57274" y="117797"/>
                        <a:pt x="54629" y="105361"/>
                        <a:pt x="55687" y="87370"/>
                      </a:cubicBezTo>
                      <a:cubicBezTo>
                        <a:pt x="56745" y="69379"/>
                        <a:pt x="31610" y="-2324"/>
                        <a:pt x="22349" y="5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4" name="グループ化 73">
                <a:extLst>
                  <a:ext uri="{FF2B5EF4-FFF2-40B4-BE49-F238E27FC236}">
                    <a16:creationId xmlns:a16="http://schemas.microsoft.com/office/drawing/2014/main" id="{AEA91219-A9EC-A35E-41B7-0EB7F1827439}"/>
                  </a:ext>
                </a:extLst>
              </p:cNvPr>
              <p:cNvGrpSpPr/>
              <p:nvPr/>
            </p:nvGrpSpPr>
            <p:grpSpPr>
              <a:xfrm rot="8100000">
                <a:off x="4074462" y="2385971"/>
                <a:ext cx="70294" cy="344489"/>
                <a:chOff x="6368926" y="1435039"/>
                <a:chExt cx="70294" cy="344489"/>
              </a:xfrm>
              <a:grpFill/>
            </p:grpSpPr>
            <p:sp>
              <p:nvSpPr>
                <p:cNvPr id="109" name="フリーフォーム: 図形 275">
                  <a:extLst>
                    <a:ext uri="{FF2B5EF4-FFF2-40B4-BE49-F238E27FC236}">
                      <a16:creationId xmlns:a16="http://schemas.microsoft.com/office/drawing/2014/main" id="{B1F5BC10-5BB6-43C9-67A6-7314157AB344}"/>
                    </a:ext>
                  </a:extLst>
                </p:cNvPr>
                <p:cNvSpPr/>
                <p:nvPr/>
              </p:nvSpPr>
              <p:spPr>
                <a:xfrm>
                  <a:off x="6378178" y="1435039"/>
                  <a:ext cx="61042" cy="121366"/>
                </a:xfrm>
                <a:custGeom>
                  <a:avLst/>
                  <a:gdLst>
                    <a:gd name="connsiteX0" fmla="*/ 6747 w 61042"/>
                    <a:gd name="connsiteY0" fmla="*/ 61 h 121366"/>
                    <a:gd name="connsiteX1" fmla="*/ 6747 w 61042"/>
                    <a:gd name="connsiteY1" fmla="*/ 114361 h 121366"/>
                    <a:gd name="connsiteX2" fmla="*/ 60722 w 61042"/>
                    <a:gd name="connsiteY2" fmla="*/ 98486 h 121366"/>
                    <a:gd name="connsiteX3" fmla="*/ 6747 w 61042"/>
                    <a:gd name="connsiteY3" fmla="*/ 61 h 12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42" h="121366">
                      <a:moveTo>
                        <a:pt x="6747" y="61"/>
                      </a:moveTo>
                      <a:cubicBezTo>
                        <a:pt x="-2249" y="2707"/>
                        <a:pt x="-2249" y="97957"/>
                        <a:pt x="6747" y="114361"/>
                      </a:cubicBezTo>
                      <a:cubicBezTo>
                        <a:pt x="15743" y="130765"/>
                        <a:pt x="55960" y="115419"/>
                        <a:pt x="60722" y="98486"/>
                      </a:cubicBezTo>
                      <a:cubicBezTo>
                        <a:pt x="65484" y="81553"/>
                        <a:pt x="15743" y="-2585"/>
                        <a:pt x="6747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" name="フリーフォーム: 図形 276">
                  <a:extLst>
                    <a:ext uri="{FF2B5EF4-FFF2-40B4-BE49-F238E27FC236}">
                      <a16:creationId xmlns:a16="http://schemas.microsoft.com/office/drawing/2014/main" id="{D7DB3B09-1B8F-6755-2536-BFE3B19C7598}"/>
                    </a:ext>
                  </a:extLst>
                </p:cNvPr>
                <p:cNvSpPr/>
                <p:nvPr/>
              </p:nvSpPr>
              <p:spPr>
                <a:xfrm>
                  <a:off x="6368926" y="1625543"/>
                  <a:ext cx="55725" cy="153985"/>
                </a:xfrm>
                <a:custGeom>
                  <a:avLst/>
                  <a:gdLst>
                    <a:gd name="connsiteX0" fmla="*/ 22349 w 55725"/>
                    <a:gd name="connsiteY0" fmla="*/ 57 h 153985"/>
                    <a:gd name="connsiteX1" fmla="*/ 124 w 55725"/>
                    <a:gd name="connsiteY1" fmla="*/ 101657 h 153985"/>
                    <a:gd name="connsiteX2" fmla="*/ 14412 w 55725"/>
                    <a:gd name="connsiteY2" fmla="*/ 146107 h 153985"/>
                    <a:gd name="connsiteX3" fmla="*/ 36637 w 55725"/>
                    <a:gd name="connsiteY3" fmla="*/ 152457 h 153985"/>
                    <a:gd name="connsiteX4" fmla="*/ 54099 w 55725"/>
                    <a:gd name="connsiteY4" fmla="*/ 128645 h 153985"/>
                    <a:gd name="connsiteX5" fmla="*/ 55687 w 55725"/>
                    <a:gd name="connsiteY5" fmla="*/ 87370 h 153985"/>
                    <a:gd name="connsiteX6" fmla="*/ 22349 w 55725"/>
                    <a:gd name="connsiteY6" fmla="*/ 57 h 153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725" h="153985">
                      <a:moveTo>
                        <a:pt x="22349" y="57"/>
                      </a:moveTo>
                      <a:cubicBezTo>
                        <a:pt x="13088" y="2438"/>
                        <a:pt x="1447" y="77315"/>
                        <a:pt x="124" y="101657"/>
                      </a:cubicBezTo>
                      <a:cubicBezTo>
                        <a:pt x="-1199" y="125999"/>
                        <a:pt x="8326" y="137640"/>
                        <a:pt x="14412" y="146107"/>
                      </a:cubicBezTo>
                      <a:cubicBezTo>
                        <a:pt x="20498" y="154574"/>
                        <a:pt x="30023" y="155367"/>
                        <a:pt x="36637" y="152457"/>
                      </a:cubicBezTo>
                      <a:cubicBezTo>
                        <a:pt x="43251" y="149547"/>
                        <a:pt x="50924" y="139493"/>
                        <a:pt x="54099" y="128645"/>
                      </a:cubicBezTo>
                      <a:cubicBezTo>
                        <a:pt x="57274" y="117797"/>
                        <a:pt x="54629" y="105361"/>
                        <a:pt x="55687" y="87370"/>
                      </a:cubicBezTo>
                      <a:cubicBezTo>
                        <a:pt x="56745" y="69379"/>
                        <a:pt x="31610" y="-2324"/>
                        <a:pt x="22349" y="5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" name="グループ化 74">
                <a:extLst>
                  <a:ext uri="{FF2B5EF4-FFF2-40B4-BE49-F238E27FC236}">
                    <a16:creationId xmlns:a16="http://schemas.microsoft.com/office/drawing/2014/main" id="{6B26EBFE-C295-A218-6FD0-7AE1B7A75B55}"/>
                  </a:ext>
                </a:extLst>
              </p:cNvPr>
              <p:cNvGrpSpPr/>
              <p:nvPr/>
            </p:nvGrpSpPr>
            <p:grpSpPr>
              <a:xfrm>
                <a:off x="4241760" y="2570556"/>
                <a:ext cx="1677999" cy="1369988"/>
                <a:chOff x="4241760" y="2570556"/>
                <a:chExt cx="1677999" cy="1369988"/>
              </a:xfrm>
              <a:grpFill/>
            </p:grpSpPr>
            <p:grpSp>
              <p:nvGrpSpPr>
                <p:cNvPr id="92" name="グループ化 91">
                  <a:extLst>
                    <a:ext uri="{FF2B5EF4-FFF2-40B4-BE49-F238E27FC236}">
                      <a16:creationId xmlns:a16="http://schemas.microsoft.com/office/drawing/2014/main" id="{FC4FE98D-8644-C909-FB55-A19755EDBD8E}"/>
                    </a:ext>
                  </a:extLst>
                </p:cNvPr>
                <p:cNvGrpSpPr/>
                <p:nvPr/>
              </p:nvGrpSpPr>
              <p:grpSpPr>
                <a:xfrm>
                  <a:off x="4241760" y="2570556"/>
                  <a:ext cx="1676934" cy="1369988"/>
                  <a:chOff x="4241760" y="2570556"/>
                  <a:chExt cx="1676934" cy="1369988"/>
                </a:xfrm>
                <a:grpFill/>
              </p:grpSpPr>
              <p:sp>
                <p:nvSpPr>
                  <p:cNvPr id="96" name="フリーフォーム: 図形 277">
                    <a:extLst>
                      <a:ext uri="{FF2B5EF4-FFF2-40B4-BE49-F238E27FC236}">
                        <a16:creationId xmlns:a16="http://schemas.microsoft.com/office/drawing/2014/main" id="{9F3C3F7A-9369-487F-DE82-3C8AA9728844}"/>
                      </a:ext>
                    </a:extLst>
                  </p:cNvPr>
                  <p:cNvSpPr/>
                  <p:nvPr/>
                </p:nvSpPr>
                <p:spPr>
                  <a:xfrm>
                    <a:off x="4241760" y="2578335"/>
                    <a:ext cx="599175" cy="619560"/>
                  </a:xfrm>
                  <a:custGeom>
                    <a:avLst/>
                    <a:gdLst>
                      <a:gd name="connsiteX0" fmla="*/ 461473 w 599175"/>
                      <a:gd name="connsiteY0" fmla="*/ 177565 h 619560"/>
                      <a:gd name="connsiteX1" fmla="*/ 342940 w 599175"/>
                      <a:gd name="connsiteY1" fmla="*/ 139465 h 619560"/>
                      <a:gd name="connsiteX2" fmla="*/ 173607 w 599175"/>
                      <a:gd name="connsiteY2" fmla="*/ 232598 h 619560"/>
                      <a:gd name="connsiteX3" fmla="*/ 114340 w 599175"/>
                      <a:gd name="connsiteY3" fmla="*/ 291865 h 619560"/>
                      <a:gd name="connsiteX4" fmla="*/ 190540 w 599175"/>
                      <a:gd name="connsiteY4" fmla="*/ 435798 h 619560"/>
                      <a:gd name="connsiteX5" fmla="*/ 355640 w 599175"/>
                      <a:gd name="connsiteY5" fmla="*/ 473898 h 619560"/>
                      <a:gd name="connsiteX6" fmla="*/ 410673 w 599175"/>
                      <a:gd name="connsiteY6" fmla="*/ 431565 h 619560"/>
                      <a:gd name="connsiteX7" fmla="*/ 330240 w 599175"/>
                      <a:gd name="connsiteY7" fmla="*/ 401932 h 619560"/>
                      <a:gd name="connsiteX8" fmla="*/ 313307 w 599175"/>
                      <a:gd name="connsiteY8" fmla="*/ 334198 h 619560"/>
                      <a:gd name="connsiteX9" fmla="*/ 381040 w 599175"/>
                      <a:gd name="connsiteY9" fmla="*/ 262232 h 619560"/>
                      <a:gd name="connsiteX10" fmla="*/ 588473 w 599175"/>
                      <a:gd name="connsiteY10" fmla="*/ 274932 h 619560"/>
                      <a:gd name="connsiteX11" fmla="*/ 554607 w 599175"/>
                      <a:gd name="connsiteY11" fmla="*/ 537398 h 619560"/>
                      <a:gd name="connsiteX12" fmla="*/ 427607 w 599175"/>
                      <a:gd name="connsiteY12" fmla="*/ 588198 h 619560"/>
                      <a:gd name="connsiteX13" fmla="*/ 372573 w 599175"/>
                      <a:gd name="connsiteY13" fmla="*/ 617832 h 619560"/>
                      <a:gd name="connsiteX14" fmla="*/ 258273 w 599175"/>
                      <a:gd name="connsiteY14" fmla="*/ 537398 h 619560"/>
                      <a:gd name="connsiteX15" fmla="*/ 194773 w 599175"/>
                      <a:gd name="connsiteY15" fmla="*/ 465432 h 619560"/>
                      <a:gd name="connsiteX16" fmla="*/ 105873 w 599175"/>
                      <a:gd name="connsiteY16" fmla="*/ 410398 h 619560"/>
                      <a:gd name="connsiteX17" fmla="*/ 25440 w 599175"/>
                      <a:gd name="connsiteY17" fmla="*/ 363832 h 619560"/>
                      <a:gd name="connsiteX18" fmla="*/ 40 w 599175"/>
                      <a:gd name="connsiteY18" fmla="*/ 296098 h 619560"/>
                      <a:gd name="connsiteX19" fmla="*/ 29673 w 599175"/>
                      <a:gd name="connsiteY19" fmla="*/ 177565 h 619560"/>
                      <a:gd name="connsiteX20" fmla="*/ 165140 w 599175"/>
                      <a:gd name="connsiteY20" fmla="*/ 54798 h 619560"/>
                      <a:gd name="connsiteX21" fmla="*/ 258273 w 599175"/>
                      <a:gd name="connsiteY21" fmla="*/ 8232 h 619560"/>
                      <a:gd name="connsiteX22" fmla="*/ 406440 w 599175"/>
                      <a:gd name="connsiteY22" fmla="*/ 3998 h 619560"/>
                      <a:gd name="connsiteX23" fmla="*/ 491107 w 599175"/>
                      <a:gd name="connsiteY23" fmla="*/ 50565 h 619560"/>
                      <a:gd name="connsiteX24" fmla="*/ 524973 w 599175"/>
                      <a:gd name="connsiteY24" fmla="*/ 109832 h 619560"/>
                      <a:gd name="connsiteX25" fmla="*/ 461473 w 599175"/>
                      <a:gd name="connsiteY25" fmla="*/ 177565 h 619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599175" h="619560">
                        <a:moveTo>
                          <a:pt x="461473" y="177565"/>
                        </a:moveTo>
                        <a:cubicBezTo>
                          <a:pt x="431134" y="182504"/>
                          <a:pt x="390918" y="130293"/>
                          <a:pt x="342940" y="139465"/>
                        </a:cubicBezTo>
                        <a:cubicBezTo>
                          <a:pt x="294962" y="148637"/>
                          <a:pt x="211707" y="207198"/>
                          <a:pt x="173607" y="232598"/>
                        </a:cubicBezTo>
                        <a:cubicBezTo>
                          <a:pt x="135507" y="257998"/>
                          <a:pt x="111518" y="257998"/>
                          <a:pt x="114340" y="291865"/>
                        </a:cubicBezTo>
                        <a:cubicBezTo>
                          <a:pt x="117162" y="325732"/>
                          <a:pt x="150323" y="405459"/>
                          <a:pt x="190540" y="435798"/>
                        </a:cubicBezTo>
                        <a:cubicBezTo>
                          <a:pt x="230757" y="466137"/>
                          <a:pt x="318951" y="474603"/>
                          <a:pt x="355640" y="473898"/>
                        </a:cubicBezTo>
                        <a:cubicBezTo>
                          <a:pt x="392329" y="473193"/>
                          <a:pt x="414906" y="443559"/>
                          <a:pt x="410673" y="431565"/>
                        </a:cubicBezTo>
                        <a:cubicBezTo>
                          <a:pt x="406440" y="419571"/>
                          <a:pt x="346468" y="418160"/>
                          <a:pt x="330240" y="401932"/>
                        </a:cubicBezTo>
                        <a:cubicBezTo>
                          <a:pt x="314012" y="385704"/>
                          <a:pt x="304840" y="357481"/>
                          <a:pt x="313307" y="334198"/>
                        </a:cubicBezTo>
                        <a:cubicBezTo>
                          <a:pt x="321774" y="310915"/>
                          <a:pt x="335179" y="272110"/>
                          <a:pt x="381040" y="262232"/>
                        </a:cubicBezTo>
                        <a:cubicBezTo>
                          <a:pt x="426901" y="252354"/>
                          <a:pt x="559545" y="229071"/>
                          <a:pt x="588473" y="274932"/>
                        </a:cubicBezTo>
                        <a:cubicBezTo>
                          <a:pt x="617401" y="320793"/>
                          <a:pt x="581418" y="485187"/>
                          <a:pt x="554607" y="537398"/>
                        </a:cubicBezTo>
                        <a:cubicBezTo>
                          <a:pt x="527796" y="589609"/>
                          <a:pt x="457946" y="574792"/>
                          <a:pt x="427607" y="588198"/>
                        </a:cubicBezTo>
                        <a:cubicBezTo>
                          <a:pt x="397268" y="601604"/>
                          <a:pt x="400795" y="626299"/>
                          <a:pt x="372573" y="617832"/>
                        </a:cubicBezTo>
                        <a:cubicBezTo>
                          <a:pt x="344351" y="609365"/>
                          <a:pt x="287906" y="562798"/>
                          <a:pt x="258273" y="537398"/>
                        </a:cubicBezTo>
                        <a:cubicBezTo>
                          <a:pt x="228640" y="511998"/>
                          <a:pt x="220173" y="486599"/>
                          <a:pt x="194773" y="465432"/>
                        </a:cubicBezTo>
                        <a:cubicBezTo>
                          <a:pt x="169373" y="444265"/>
                          <a:pt x="134095" y="427331"/>
                          <a:pt x="105873" y="410398"/>
                        </a:cubicBezTo>
                        <a:cubicBezTo>
                          <a:pt x="77651" y="393465"/>
                          <a:pt x="43079" y="382882"/>
                          <a:pt x="25440" y="363832"/>
                        </a:cubicBezTo>
                        <a:cubicBezTo>
                          <a:pt x="7801" y="344782"/>
                          <a:pt x="-665" y="327142"/>
                          <a:pt x="40" y="296098"/>
                        </a:cubicBezTo>
                        <a:cubicBezTo>
                          <a:pt x="745" y="265054"/>
                          <a:pt x="2156" y="217782"/>
                          <a:pt x="29673" y="177565"/>
                        </a:cubicBezTo>
                        <a:cubicBezTo>
                          <a:pt x="57190" y="137348"/>
                          <a:pt x="127040" y="83020"/>
                          <a:pt x="165140" y="54798"/>
                        </a:cubicBezTo>
                        <a:cubicBezTo>
                          <a:pt x="203240" y="26576"/>
                          <a:pt x="218057" y="16699"/>
                          <a:pt x="258273" y="8232"/>
                        </a:cubicBezTo>
                        <a:cubicBezTo>
                          <a:pt x="298489" y="-235"/>
                          <a:pt x="367634" y="-3058"/>
                          <a:pt x="406440" y="3998"/>
                        </a:cubicBezTo>
                        <a:cubicBezTo>
                          <a:pt x="445246" y="11054"/>
                          <a:pt x="471352" y="32926"/>
                          <a:pt x="491107" y="50565"/>
                        </a:cubicBezTo>
                        <a:cubicBezTo>
                          <a:pt x="510862" y="68204"/>
                          <a:pt x="528501" y="92193"/>
                          <a:pt x="524973" y="109832"/>
                        </a:cubicBezTo>
                        <a:cubicBezTo>
                          <a:pt x="521445" y="127471"/>
                          <a:pt x="491812" y="172626"/>
                          <a:pt x="461473" y="17756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" name="フリーフォーム: 図形 278">
                    <a:extLst>
                      <a:ext uri="{FF2B5EF4-FFF2-40B4-BE49-F238E27FC236}">
                        <a16:creationId xmlns:a16="http://schemas.microsoft.com/office/drawing/2014/main" id="{E23A499B-3FCC-264C-8A03-08BBD7E9FE6A}"/>
                      </a:ext>
                    </a:extLst>
                  </p:cNvPr>
                  <p:cNvSpPr/>
                  <p:nvPr/>
                </p:nvSpPr>
                <p:spPr>
                  <a:xfrm>
                    <a:off x="4901630" y="2570556"/>
                    <a:ext cx="188429" cy="600363"/>
                  </a:xfrm>
                  <a:custGeom>
                    <a:avLst/>
                    <a:gdLst>
                      <a:gd name="connsiteX0" fmla="*/ 9037 w 188429"/>
                      <a:gd name="connsiteY0" fmla="*/ 41411 h 600363"/>
                      <a:gd name="connsiteX1" fmla="*/ 21737 w 188429"/>
                      <a:gd name="connsiteY1" fmla="*/ 515544 h 600363"/>
                      <a:gd name="connsiteX2" fmla="*/ 21737 w 188429"/>
                      <a:gd name="connsiteY2" fmla="*/ 579044 h 600363"/>
                      <a:gd name="connsiteX3" fmla="*/ 123337 w 188429"/>
                      <a:gd name="connsiteY3" fmla="*/ 600211 h 600363"/>
                      <a:gd name="connsiteX4" fmla="*/ 148737 w 188429"/>
                      <a:gd name="connsiteY4" fmla="*/ 570577 h 600363"/>
                      <a:gd name="connsiteX5" fmla="*/ 148737 w 188429"/>
                      <a:gd name="connsiteY5" fmla="*/ 468977 h 600363"/>
                      <a:gd name="connsiteX6" fmla="*/ 148737 w 188429"/>
                      <a:gd name="connsiteY6" fmla="*/ 367377 h 600363"/>
                      <a:gd name="connsiteX7" fmla="*/ 178370 w 188429"/>
                      <a:gd name="connsiteY7" fmla="*/ 113377 h 600363"/>
                      <a:gd name="connsiteX8" fmla="*/ 174137 w 188429"/>
                      <a:gd name="connsiteY8" fmla="*/ 32944 h 600363"/>
                      <a:gd name="connsiteX9" fmla="*/ 9037 w 188429"/>
                      <a:gd name="connsiteY9" fmla="*/ 41411 h 600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8429" h="600363">
                        <a:moveTo>
                          <a:pt x="9037" y="41411"/>
                        </a:moveTo>
                        <a:cubicBezTo>
                          <a:pt x="-16363" y="121844"/>
                          <a:pt x="19620" y="425939"/>
                          <a:pt x="21737" y="515544"/>
                        </a:cubicBezTo>
                        <a:cubicBezTo>
                          <a:pt x="23854" y="605149"/>
                          <a:pt x="4804" y="564933"/>
                          <a:pt x="21737" y="579044"/>
                        </a:cubicBezTo>
                        <a:cubicBezTo>
                          <a:pt x="38670" y="593155"/>
                          <a:pt x="102170" y="601622"/>
                          <a:pt x="123337" y="600211"/>
                        </a:cubicBezTo>
                        <a:cubicBezTo>
                          <a:pt x="144504" y="598800"/>
                          <a:pt x="144504" y="592449"/>
                          <a:pt x="148737" y="570577"/>
                        </a:cubicBezTo>
                        <a:cubicBezTo>
                          <a:pt x="152970" y="548705"/>
                          <a:pt x="148737" y="468977"/>
                          <a:pt x="148737" y="468977"/>
                        </a:cubicBezTo>
                        <a:cubicBezTo>
                          <a:pt x="148737" y="435110"/>
                          <a:pt x="143798" y="426644"/>
                          <a:pt x="148737" y="367377"/>
                        </a:cubicBezTo>
                        <a:cubicBezTo>
                          <a:pt x="153676" y="308110"/>
                          <a:pt x="174137" y="169116"/>
                          <a:pt x="178370" y="113377"/>
                        </a:cubicBezTo>
                        <a:cubicBezTo>
                          <a:pt x="182603" y="57638"/>
                          <a:pt x="200948" y="45644"/>
                          <a:pt x="174137" y="32944"/>
                        </a:cubicBezTo>
                        <a:cubicBezTo>
                          <a:pt x="147326" y="20244"/>
                          <a:pt x="34437" y="-39022"/>
                          <a:pt x="9037" y="414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" name="フリーフォーム: 図形 279">
                    <a:extLst>
                      <a:ext uri="{FF2B5EF4-FFF2-40B4-BE49-F238E27FC236}">
                        <a16:creationId xmlns:a16="http://schemas.microsoft.com/office/drawing/2014/main" id="{601D7AC0-87A4-DB93-FAE9-85A6B9A2F675}"/>
                      </a:ext>
                    </a:extLst>
                  </p:cNvPr>
                  <p:cNvSpPr/>
                  <p:nvPr/>
                </p:nvSpPr>
                <p:spPr>
                  <a:xfrm>
                    <a:off x="4937007" y="2574749"/>
                    <a:ext cx="443837" cy="437895"/>
                  </a:xfrm>
                  <a:custGeom>
                    <a:avLst/>
                    <a:gdLst>
                      <a:gd name="connsiteX0" fmla="*/ 15993 w 443837"/>
                      <a:gd name="connsiteY0" fmla="*/ 3351 h 437895"/>
                      <a:gd name="connsiteX1" fmla="*/ 354660 w 443837"/>
                      <a:gd name="connsiteY1" fmla="*/ 41451 h 437895"/>
                      <a:gd name="connsiteX2" fmla="*/ 401226 w 443837"/>
                      <a:gd name="connsiteY2" fmla="*/ 113418 h 437895"/>
                      <a:gd name="connsiteX3" fmla="*/ 443560 w 443837"/>
                      <a:gd name="connsiteY3" fmla="*/ 303918 h 437895"/>
                      <a:gd name="connsiteX4" fmla="*/ 380060 w 443837"/>
                      <a:gd name="connsiteY4" fmla="*/ 422451 h 437895"/>
                      <a:gd name="connsiteX5" fmla="*/ 286926 w 443837"/>
                      <a:gd name="connsiteY5" fmla="*/ 435151 h 437895"/>
                      <a:gd name="connsiteX6" fmla="*/ 117593 w 443837"/>
                      <a:gd name="connsiteY6" fmla="*/ 435151 h 437895"/>
                      <a:gd name="connsiteX7" fmla="*/ 58326 w 443837"/>
                      <a:gd name="connsiteY7" fmla="*/ 405518 h 437895"/>
                      <a:gd name="connsiteX8" fmla="*/ 58326 w 443837"/>
                      <a:gd name="connsiteY8" fmla="*/ 333551 h 437895"/>
                      <a:gd name="connsiteX9" fmla="*/ 198026 w 443837"/>
                      <a:gd name="connsiteY9" fmla="*/ 337784 h 437895"/>
                      <a:gd name="connsiteX10" fmla="*/ 312326 w 443837"/>
                      <a:gd name="connsiteY10" fmla="*/ 286984 h 437895"/>
                      <a:gd name="connsiteX11" fmla="*/ 312326 w 443837"/>
                      <a:gd name="connsiteY11" fmla="*/ 223484 h 437895"/>
                      <a:gd name="connsiteX12" fmla="*/ 282693 w 443837"/>
                      <a:gd name="connsiteY12" fmla="*/ 164218 h 437895"/>
                      <a:gd name="connsiteX13" fmla="*/ 159926 w 443837"/>
                      <a:gd name="connsiteY13" fmla="*/ 143051 h 437895"/>
                      <a:gd name="connsiteX14" fmla="*/ 62560 w 443837"/>
                      <a:gd name="connsiteY14" fmla="*/ 126118 h 437895"/>
                      <a:gd name="connsiteX15" fmla="*/ 15993 w 443837"/>
                      <a:gd name="connsiteY15" fmla="*/ 3351 h 43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43837" h="437895">
                        <a:moveTo>
                          <a:pt x="15993" y="3351"/>
                        </a:moveTo>
                        <a:cubicBezTo>
                          <a:pt x="64676" y="-10760"/>
                          <a:pt x="290455" y="23107"/>
                          <a:pt x="354660" y="41451"/>
                        </a:cubicBezTo>
                        <a:cubicBezTo>
                          <a:pt x="418866" y="59796"/>
                          <a:pt x="386409" y="69673"/>
                          <a:pt x="401226" y="113418"/>
                        </a:cubicBezTo>
                        <a:cubicBezTo>
                          <a:pt x="416043" y="157163"/>
                          <a:pt x="447088" y="252413"/>
                          <a:pt x="443560" y="303918"/>
                        </a:cubicBezTo>
                        <a:cubicBezTo>
                          <a:pt x="440032" y="355423"/>
                          <a:pt x="406166" y="400579"/>
                          <a:pt x="380060" y="422451"/>
                        </a:cubicBezTo>
                        <a:cubicBezTo>
                          <a:pt x="353954" y="444323"/>
                          <a:pt x="330670" y="433034"/>
                          <a:pt x="286926" y="435151"/>
                        </a:cubicBezTo>
                        <a:cubicBezTo>
                          <a:pt x="243182" y="437268"/>
                          <a:pt x="155693" y="440090"/>
                          <a:pt x="117593" y="435151"/>
                        </a:cubicBezTo>
                        <a:cubicBezTo>
                          <a:pt x="79493" y="430212"/>
                          <a:pt x="68204" y="422451"/>
                          <a:pt x="58326" y="405518"/>
                        </a:cubicBezTo>
                        <a:cubicBezTo>
                          <a:pt x="48448" y="388585"/>
                          <a:pt x="35043" y="344840"/>
                          <a:pt x="58326" y="333551"/>
                        </a:cubicBezTo>
                        <a:cubicBezTo>
                          <a:pt x="81609" y="322262"/>
                          <a:pt x="155693" y="345545"/>
                          <a:pt x="198026" y="337784"/>
                        </a:cubicBezTo>
                        <a:cubicBezTo>
                          <a:pt x="240359" y="330023"/>
                          <a:pt x="293276" y="306034"/>
                          <a:pt x="312326" y="286984"/>
                        </a:cubicBezTo>
                        <a:cubicBezTo>
                          <a:pt x="331376" y="267934"/>
                          <a:pt x="317265" y="243945"/>
                          <a:pt x="312326" y="223484"/>
                        </a:cubicBezTo>
                        <a:cubicBezTo>
                          <a:pt x="307387" y="203023"/>
                          <a:pt x="308093" y="177623"/>
                          <a:pt x="282693" y="164218"/>
                        </a:cubicBezTo>
                        <a:cubicBezTo>
                          <a:pt x="257293" y="150813"/>
                          <a:pt x="196615" y="149401"/>
                          <a:pt x="159926" y="143051"/>
                        </a:cubicBezTo>
                        <a:cubicBezTo>
                          <a:pt x="123237" y="136701"/>
                          <a:pt x="81610" y="145873"/>
                          <a:pt x="62560" y="126118"/>
                        </a:cubicBezTo>
                        <a:cubicBezTo>
                          <a:pt x="43510" y="106363"/>
                          <a:pt x="-32690" y="17462"/>
                          <a:pt x="15993" y="335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" name="フリーフォーム: 図形 280">
                    <a:extLst>
                      <a:ext uri="{FF2B5EF4-FFF2-40B4-BE49-F238E27FC236}">
                        <a16:creationId xmlns:a16="http://schemas.microsoft.com/office/drawing/2014/main" id="{72EC1311-C6BC-324E-6925-BB37477206E8}"/>
                      </a:ext>
                    </a:extLst>
                  </p:cNvPr>
                  <p:cNvSpPr/>
                  <p:nvPr/>
                </p:nvSpPr>
                <p:spPr>
                  <a:xfrm>
                    <a:off x="5439163" y="2576689"/>
                    <a:ext cx="479531" cy="597092"/>
                  </a:xfrm>
                  <a:custGeom>
                    <a:avLst/>
                    <a:gdLst>
                      <a:gd name="connsiteX0" fmla="*/ 479037 w 479531"/>
                      <a:gd name="connsiteY0" fmla="*/ 208844 h 597092"/>
                      <a:gd name="connsiteX1" fmla="*/ 390137 w 479531"/>
                      <a:gd name="connsiteY1" fmla="*/ 208844 h 597092"/>
                      <a:gd name="connsiteX2" fmla="*/ 322404 w 479531"/>
                      <a:gd name="connsiteY2" fmla="*/ 196144 h 597092"/>
                      <a:gd name="connsiteX3" fmla="*/ 237737 w 479531"/>
                      <a:gd name="connsiteY3" fmla="*/ 132644 h 597092"/>
                      <a:gd name="connsiteX4" fmla="*/ 157304 w 479531"/>
                      <a:gd name="connsiteY4" fmla="*/ 166511 h 597092"/>
                      <a:gd name="connsiteX5" fmla="*/ 250437 w 479531"/>
                      <a:gd name="connsiteY5" fmla="*/ 263878 h 597092"/>
                      <a:gd name="connsiteX6" fmla="*/ 402837 w 479531"/>
                      <a:gd name="connsiteY6" fmla="*/ 318911 h 597092"/>
                      <a:gd name="connsiteX7" fmla="*/ 479037 w 479531"/>
                      <a:gd name="connsiteY7" fmla="*/ 467078 h 597092"/>
                      <a:gd name="connsiteX8" fmla="*/ 368970 w 479531"/>
                      <a:gd name="connsiteY8" fmla="*/ 564444 h 597092"/>
                      <a:gd name="connsiteX9" fmla="*/ 178470 w 479531"/>
                      <a:gd name="connsiteY9" fmla="*/ 594078 h 597092"/>
                      <a:gd name="connsiteX10" fmla="*/ 21837 w 479531"/>
                      <a:gd name="connsiteY10" fmla="*/ 500944 h 597092"/>
                      <a:gd name="connsiteX11" fmla="*/ 9137 w 479531"/>
                      <a:gd name="connsiteY11" fmla="*/ 462844 h 597092"/>
                      <a:gd name="connsiteX12" fmla="*/ 89570 w 479531"/>
                      <a:gd name="connsiteY12" fmla="*/ 424744 h 597092"/>
                      <a:gd name="connsiteX13" fmla="*/ 161537 w 479531"/>
                      <a:gd name="connsiteY13" fmla="*/ 454378 h 597092"/>
                      <a:gd name="connsiteX14" fmla="*/ 267370 w 479531"/>
                      <a:gd name="connsiteY14" fmla="*/ 479778 h 597092"/>
                      <a:gd name="connsiteX15" fmla="*/ 301237 w 479531"/>
                      <a:gd name="connsiteY15" fmla="*/ 467078 h 597092"/>
                      <a:gd name="connsiteX16" fmla="*/ 284304 w 479531"/>
                      <a:gd name="connsiteY16" fmla="*/ 403578 h 597092"/>
                      <a:gd name="connsiteX17" fmla="*/ 136137 w 479531"/>
                      <a:gd name="connsiteY17" fmla="*/ 344311 h 597092"/>
                      <a:gd name="connsiteX18" fmla="*/ 26070 w 479531"/>
                      <a:gd name="connsiteY18" fmla="*/ 255411 h 597092"/>
                      <a:gd name="connsiteX19" fmla="*/ 670 w 479531"/>
                      <a:gd name="connsiteY19" fmla="*/ 191911 h 597092"/>
                      <a:gd name="connsiteX20" fmla="*/ 43004 w 479531"/>
                      <a:gd name="connsiteY20" fmla="*/ 81844 h 597092"/>
                      <a:gd name="connsiteX21" fmla="*/ 191170 w 479531"/>
                      <a:gd name="connsiteY21" fmla="*/ 5644 h 597092"/>
                      <a:gd name="connsiteX22" fmla="*/ 330870 w 479531"/>
                      <a:gd name="connsiteY22" fmla="*/ 5644 h 597092"/>
                      <a:gd name="connsiteX23" fmla="*/ 381670 w 479531"/>
                      <a:gd name="connsiteY23" fmla="*/ 18344 h 597092"/>
                      <a:gd name="connsiteX24" fmla="*/ 479037 w 479531"/>
                      <a:gd name="connsiteY24" fmla="*/ 208844 h 597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79531" h="597092">
                        <a:moveTo>
                          <a:pt x="479037" y="208844"/>
                        </a:moveTo>
                        <a:cubicBezTo>
                          <a:pt x="480448" y="240594"/>
                          <a:pt x="416242" y="210961"/>
                          <a:pt x="390137" y="208844"/>
                        </a:cubicBezTo>
                        <a:cubicBezTo>
                          <a:pt x="364032" y="206727"/>
                          <a:pt x="347804" y="208844"/>
                          <a:pt x="322404" y="196144"/>
                        </a:cubicBezTo>
                        <a:cubicBezTo>
                          <a:pt x="297004" y="183444"/>
                          <a:pt x="265254" y="137583"/>
                          <a:pt x="237737" y="132644"/>
                        </a:cubicBezTo>
                        <a:cubicBezTo>
                          <a:pt x="210220" y="127705"/>
                          <a:pt x="155187" y="144639"/>
                          <a:pt x="157304" y="166511"/>
                        </a:cubicBezTo>
                        <a:cubicBezTo>
                          <a:pt x="159421" y="188383"/>
                          <a:pt x="209515" y="238478"/>
                          <a:pt x="250437" y="263878"/>
                        </a:cubicBezTo>
                        <a:cubicBezTo>
                          <a:pt x="291359" y="289278"/>
                          <a:pt x="364737" y="285044"/>
                          <a:pt x="402837" y="318911"/>
                        </a:cubicBezTo>
                        <a:cubicBezTo>
                          <a:pt x="440937" y="352778"/>
                          <a:pt x="484681" y="426156"/>
                          <a:pt x="479037" y="467078"/>
                        </a:cubicBezTo>
                        <a:cubicBezTo>
                          <a:pt x="473393" y="508000"/>
                          <a:pt x="419064" y="543277"/>
                          <a:pt x="368970" y="564444"/>
                        </a:cubicBezTo>
                        <a:cubicBezTo>
                          <a:pt x="318876" y="585611"/>
                          <a:pt x="236326" y="604661"/>
                          <a:pt x="178470" y="594078"/>
                        </a:cubicBezTo>
                        <a:cubicBezTo>
                          <a:pt x="120614" y="583495"/>
                          <a:pt x="50059" y="522816"/>
                          <a:pt x="21837" y="500944"/>
                        </a:cubicBezTo>
                        <a:cubicBezTo>
                          <a:pt x="-6385" y="479072"/>
                          <a:pt x="-2152" y="475544"/>
                          <a:pt x="9137" y="462844"/>
                        </a:cubicBezTo>
                        <a:cubicBezTo>
                          <a:pt x="20426" y="450144"/>
                          <a:pt x="64170" y="426155"/>
                          <a:pt x="89570" y="424744"/>
                        </a:cubicBezTo>
                        <a:cubicBezTo>
                          <a:pt x="114970" y="423333"/>
                          <a:pt x="131904" y="445206"/>
                          <a:pt x="161537" y="454378"/>
                        </a:cubicBezTo>
                        <a:cubicBezTo>
                          <a:pt x="191170" y="463550"/>
                          <a:pt x="244087" y="477661"/>
                          <a:pt x="267370" y="479778"/>
                        </a:cubicBezTo>
                        <a:cubicBezTo>
                          <a:pt x="290653" y="481895"/>
                          <a:pt x="298415" y="479778"/>
                          <a:pt x="301237" y="467078"/>
                        </a:cubicBezTo>
                        <a:cubicBezTo>
                          <a:pt x="304059" y="454378"/>
                          <a:pt x="311821" y="424039"/>
                          <a:pt x="284304" y="403578"/>
                        </a:cubicBezTo>
                        <a:cubicBezTo>
                          <a:pt x="256787" y="383117"/>
                          <a:pt x="179176" y="369005"/>
                          <a:pt x="136137" y="344311"/>
                        </a:cubicBezTo>
                        <a:cubicBezTo>
                          <a:pt x="93098" y="319617"/>
                          <a:pt x="48648" y="280811"/>
                          <a:pt x="26070" y="255411"/>
                        </a:cubicBezTo>
                        <a:cubicBezTo>
                          <a:pt x="3492" y="230011"/>
                          <a:pt x="-2152" y="220839"/>
                          <a:pt x="670" y="191911"/>
                        </a:cubicBezTo>
                        <a:cubicBezTo>
                          <a:pt x="3492" y="162983"/>
                          <a:pt x="11254" y="112888"/>
                          <a:pt x="43004" y="81844"/>
                        </a:cubicBezTo>
                        <a:cubicBezTo>
                          <a:pt x="74754" y="50799"/>
                          <a:pt x="143192" y="18344"/>
                          <a:pt x="191170" y="5644"/>
                        </a:cubicBezTo>
                        <a:cubicBezTo>
                          <a:pt x="239148" y="-7056"/>
                          <a:pt x="330870" y="5644"/>
                          <a:pt x="330870" y="5644"/>
                        </a:cubicBezTo>
                        <a:cubicBezTo>
                          <a:pt x="362620" y="7761"/>
                          <a:pt x="359092" y="-11289"/>
                          <a:pt x="381670" y="18344"/>
                        </a:cubicBezTo>
                        <a:cubicBezTo>
                          <a:pt x="404248" y="47977"/>
                          <a:pt x="477626" y="177094"/>
                          <a:pt x="479037" y="20884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" name="フリーフォーム: 図形 281">
                    <a:extLst>
                      <a:ext uri="{FF2B5EF4-FFF2-40B4-BE49-F238E27FC236}">
                        <a16:creationId xmlns:a16="http://schemas.microsoft.com/office/drawing/2014/main" id="{A18C7DB0-C97C-7320-1EBC-A276AFACD7E8}"/>
                      </a:ext>
                    </a:extLst>
                  </p:cNvPr>
                  <p:cNvSpPr/>
                  <p:nvPr/>
                </p:nvSpPr>
                <p:spPr>
                  <a:xfrm>
                    <a:off x="4670477" y="3259911"/>
                    <a:ext cx="215609" cy="120001"/>
                  </a:xfrm>
                  <a:custGeom>
                    <a:avLst/>
                    <a:gdLst>
                      <a:gd name="connsiteX0" fmla="*/ 210556 w 215609"/>
                      <a:gd name="connsiteY0" fmla="*/ 118289 h 120001"/>
                      <a:gd name="connsiteX1" fmla="*/ 147056 w 215609"/>
                      <a:gd name="connsiteY1" fmla="*/ 20922 h 120001"/>
                      <a:gd name="connsiteX2" fmla="*/ 24290 w 215609"/>
                      <a:gd name="connsiteY2" fmla="*/ 3989 h 120001"/>
                      <a:gd name="connsiteX3" fmla="*/ 15823 w 215609"/>
                      <a:gd name="connsiteY3" fmla="*/ 75956 h 120001"/>
                      <a:gd name="connsiteX4" fmla="*/ 210556 w 215609"/>
                      <a:gd name="connsiteY4" fmla="*/ 118289 h 12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609" h="120001">
                        <a:moveTo>
                          <a:pt x="210556" y="118289"/>
                        </a:moveTo>
                        <a:cubicBezTo>
                          <a:pt x="232428" y="109117"/>
                          <a:pt x="178100" y="39972"/>
                          <a:pt x="147056" y="20922"/>
                        </a:cubicBezTo>
                        <a:cubicBezTo>
                          <a:pt x="116012" y="1872"/>
                          <a:pt x="46162" y="-5183"/>
                          <a:pt x="24290" y="3989"/>
                        </a:cubicBezTo>
                        <a:cubicBezTo>
                          <a:pt x="2418" y="13161"/>
                          <a:pt x="-13105" y="54084"/>
                          <a:pt x="15823" y="75956"/>
                        </a:cubicBezTo>
                        <a:cubicBezTo>
                          <a:pt x="44751" y="97828"/>
                          <a:pt x="188684" y="127461"/>
                          <a:pt x="210556" y="118289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" name="フリーフォーム: 図形 282">
                    <a:extLst>
                      <a:ext uri="{FF2B5EF4-FFF2-40B4-BE49-F238E27FC236}">
                        <a16:creationId xmlns:a16="http://schemas.microsoft.com/office/drawing/2014/main" id="{978E71E3-7980-1196-BF6C-76E02B8DA4C3}"/>
                      </a:ext>
                    </a:extLst>
                  </p:cNvPr>
                  <p:cNvSpPr/>
                  <p:nvPr/>
                </p:nvSpPr>
                <p:spPr>
                  <a:xfrm>
                    <a:off x="4885193" y="3283490"/>
                    <a:ext cx="105908" cy="261711"/>
                  </a:xfrm>
                  <a:custGeom>
                    <a:avLst/>
                    <a:gdLst>
                      <a:gd name="connsiteX0" fmla="*/ 101674 w 105908"/>
                      <a:gd name="connsiteY0" fmla="*/ 14277 h 261711"/>
                      <a:gd name="connsiteX1" fmla="*/ 93207 w 105908"/>
                      <a:gd name="connsiteY1" fmla="*/ 221710 h 261711"/>
                      <a:gd name="connsiteX2" fmla="*/ 80507 w 105908"/>
                      <a:gd name="connsiteY2" fmla="*/ 259810 h 261711"/>
                      <a:gd name="connsiteX3" fmla="*/ 17007 w 105908"/>
                      <a:gd name="connsiteY3" fmla="*/ 192077 h 261711"/>
                      <a:gd name="connsiteX4" fmla="*/ 74 w 105908"/>
                      <a:gd name="connsiteY4" fmla="*/ 115877 h 261711"/>
                      <a:gd name="connsiteX5" fmla="*/ 21240 w 105908"/>
                      <a:gd name="connsiteY5" fmla="*/ 31210 h 261711"/>
                      <a:gd name="connsiteX6" fmla="*/ 101674 w 105908"/>
                      <a:gd name="connsiteY6" fmla="*/ 14277 h 261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5908" h="261711">
                        <a:moveTo>
                          <a:pt x="101674" y="14277"/>
                        </a:moveTo>
                        <a:cubicBezTo>
                          <a:pt x="113668" y="46027"/>
                          <a:pt x="96735" y="180788"/>
                          <a:pt x="93207" y="221710"/>
                        </a:cubicBezTo>
                        <a:cubicBezTo>
                          <a:pt x="89679" y="262632"/>
                          <a:pt x="93207" y="264749"/>
                          <a:pt x="80507" y="259810"/>
                        </a:cubicBezTo>
                        <a:cubicBezTo>
                          <a:pt x="67807" y="254871"/>
                          <a:pt x="30412" y="216066"/>
                          <a:pt x="17007" y="192077"/>
                        </a:cubicBezTo>
                        <a:cubicBezTo>
                          <a:pt x="3601" y="168088"/>
                          <a:pt x="-631" y="142688"/>
                          <a:pt x="74" y="115877"/>
                        </a:cubicBezTo>
                        <a:cubicBezTo>
                          <a:pt x="779" y="89066"/>
                          <a:pt x="11362" y="51671"/>
                          <a:pt x="21240" y="31210"/>
                        </a:cubicBezTo>
                        <a:cubicBezTo>
                          <a:pt x="31118" y="10749"/>
                          <a:pt x="89680" y="-17473"/>
                          <a:pt x="101674" y="1427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" name="フリーフォーム: 図形 283">
                    <a:extLst>
                      <a:ext uri="{FF2B5EF4-FFF2-40B4-BE49-F238E27FC236}">
                        <a16:creationId xmlns:a16="http://schemas.microsoft.com/office/drawing/2014/main" id="{F5FC33BE-C411-2069-F1BB-1ED127F924E9}"/>
                      </a:ext>
                    </a:extLst>
                  </p:cNvPr>
                  <p:cNvSpPr/>
                  <p:nvPr/>
                </p:nvSpPr>
                <p:spPr>
                  <a:xfrm>
                    <a:off x="5013672" y="3271431"/>
                    <a:ext cx="318067" cy="293876"/>
                  </a:xfrm>
                  <a:custGeom>
                    <a:avLst/>
                    <a:gdLst>
                      <a:gd name="connsiteX0" fmla="*/ 83261 w 318067"/>
                      <a:gd name="connsiteY0" fmla="*/ 17869 h 293876"/>
                      <a:gd name="connsiteX1" fmla="*/ 142528 w 318067"/>
                      <a:gd name="connsiteY1" fmla="*/ 170269 h 293876"/>
                      <a:gd name="connsiteX2" fmla="*/ 167928 w 318067"/>
                      <a:gd name="connsiteY2" fmla="*/ 153336 h 293876"/>
                      <a:gd name="connsiteX3" fmla="*/ 210261 w 318067"/>
                      <a:gd name="connsiteY3" fmla="*/ 43269 h 293876"/>
                      <a:gd name="connsiteX4" fmla="*/ 286461 w 318067"/>
                      <a:gd name="connsiteY4" fmla="*/ 936 h 293876"/>
                      <a:gd name="connsiteX5" fmla="*/ 316095 w 318067"/>
                      <a:gd name="connsiteY5" fmla="*/ 30569 h 293876"/>
                      <a:gd name="connsiteX6" fmla="*/ 235661 w 318067"/>
                      <a:gd name="connsiteY6" fmla="*/ 199902 h 293876"/>
                      <a:gd name="connsiteX7" fmla="*/ 193328 w 318067"/>
                      <a:gd name="connsiteY7" fmla="*/ 284569 h 293876"/>
                      <a:gd name="connsiteX8" fmla="*/ 150995 w 318067"/>
                      <a:gd name="connsiteY8" fmla="*/ 284569 h 293876"/>
                      <a:gd name="connsiteX9" fmla="*/ 95961 w 318067"/>
                      <a:gd name="connsiteY9" fmla="*/ 221069 h 293876"/>
                      <a:gd name="connsiteX10" fmla="*/ 40928 w 318067"/>
                      <a:gd name="connsiteY10" fmla="*/ 149102 h 293876"/>
                      <a:gd name="connsiteX11" fmla="*/ 15528 w 318067"/>
                      <a:gd name="connsiteY11" fmla="*/ 85602 h 293876"/>
                      <a:gd name="connsiteX12" fmla="*/ 2828 w 318067"/>
                      <a:gd name="connsiteY12" fmla="*/ 26336 h 293876"/>
                      <a:gd name="connsiteX13" fmla="*/ 83261 w 318067"/>
                      <a:gd name="connsiteY13" fmla="*/ 17869 h 293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18067" h="293876">
                        <a:moveTo>
                          <a:pt x="83261" y="17869"/>
                        </a:moveTo>
                        <a:cubicBezTo>
                          <a:pt x="106544" y="41858"/>
                          <a:pt x="128417" y="147691"/>
                          <a:pt x="142528" y="170269"/>
                        </a:cubicBezTo>
                        <a:cubicBezTo>
                          <a:pt x="156639" y="192847"/>
                          <a:pt x="156639" y="174503"/>
                          <a:pt x="167928" y="153336"/>
                        </a:cubicBezTo>
                        <a:cubicBezTo>
                          <a:pt x="179217" y="132169"/>
                          <a:pt x="190506" y="68669"/>
                          <a:pt x="210261" y="43269"/>
                        </a:cubicBezTo>
                        <a:cubicBezTo>
                          <a:pt x="230017" y="17869"/>
                          <a:pt x="268822" y="3053"/>
                          <a:pt x="286461" y="936"/>
                        </a:cubicBezTo>
                        <a:cubicBezTo>
                          <a:pt x="304100" y="-1181"/>
                          <a:pt x="324562" y="-2592"/>
                          <a:pt x="316095" y="30569"/>
                        </a:cubicBezTo>
                        <a:cubicBezTo>
                          <a:pt x="307628" y="63730"/>
                          <a:pt x="256122" y="157569"/>
                          <a:pt x="235661" y="199902"/>
                        </a:cubicBezTo>
                        <a:cubicBezTo>
                          <a:pt x="215200" y="242235"/>
                          <a:pt x="207439" y="270458"/>
                          <a:pt x="193328" y="284569"/>
                        </a:cubicBezTo>
                        <a:cubicBezTo>
                          <a:pt x="179217" y="298680"/>
                          <a:pt x="167223" y="295152"/>
                          <a:pt x="150995" y="284569"/>
                        </a:cubicBezTo>
                        <a:cubicBezTo>
                          <a:pt x="134767" y="273986"/>
                          <a:pt x="114306" y="243647"/>
                          <a:pt x="95961" y="221069"/>
                        </a:cubicBezTo>
                        <a:cubicBezTo>
                          <a:pt x="77616" y="198491"/>
                          <a:pt x="54333" y="171680"/>
                          <a:pt x="40928" y="149102"/>
                        </a:cubicBezTo>
                        <a:cubicBezTo>
                          <a:pt x="27522" y="126524"/>
                          <a:pt x="21878" y="106063"/>
                          <a:pt x="15528" y="85602"/>
                        </a:cubicBezTo>
                        <a:cubicBezTo>
                          <a:pt x="9178" y="65141"/>
                          <a:pt x="-6344" y="39036"/>
                          <a:pt x="2828" y="26336"/>
                        </a:cubicBezTo>
                        <a:cubicBezTo>
                          <a:pt x="12000" y="13636"/>
                          <a:pt x="59978" y="-6120"/>
                          <a:pt x="83261" y="17869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" name="フリーフォーム: 図形 284">
                    <a:extLst>
                      <a:ext uri="{FF2B5EF4-FFF2-40B4-BE49-F238E27FC236}">
                        <a16:creationId xmlns:a16="http://schemas.microsoft.com/office/drawing/2014/main" id="{8541F690-970B-594F-74E1-C6176EC4FB02}"/>
                      </a:ext>
                    </a:extLst>
                  </p:cNvPr>
                  <p:cNvSpPr/>
                  <p:nvPr/>
                </p:nvSpPr>
                <p:spPr>
                  <a:xfrm>
                    <a:off x="5351248" y="3258343"/>
                    <a:ext cx="235969" cy="305339"/>
                  </a:xfrm>
                  <a:custGeom>
                    <a:avLst/>
                    <a:gdLst>
                      <a:gd name="connsiteX0" fmla="*/ 8152 w 235969"/>
                      <a:gd name="connsiteY0" fmla="*/ 26724 h 305339"/>
                      <a:gd name="connsiteX1" fmla="*/ 8152 w 235969"/>
                      <a:gd name="connsiteY1" fmla="*/ 259557 h 305339"/>
                      <a:gd name="connsiteX2" fmla="*/ 8152 w 235969"/>
                      <a:gd name="connsiteY2" fmla="*/ 301890 h 305339"/>
                      <a:gd name="connsiteX3" fmla="*/ 97052 w 235969"/>
                      <a:gd name="connsiteY3" fmla="*/ 301890 h 305339"/>
                      <a:gd name="connsiteX4" fmla="*/ 211352 w 235969"/>
                      <a:gd name="connsiteY4" fmla="*/ 301890 h 305339"/>
                      <a:gd name="connsiteX5" fmla="*/ 215585 w 235969"/>
                      <a:gd name="connsiteY5" fmla="*/ 255324 h 305339"/>
                      <a:gd name="connsiteX6" fmla="*/ 113985 w 235969"/>
                      <a:gd name="connsiteY6" fmla="*/ 246857 h 305339"/>
                      <a:gd name="connsiteX7" fmla="*/ 92819 w 235969"/>
                      <a:gd name="connsiteY7" fmla="*/ 238390 h 305339"/>
                      <a:gd name="connsiteX8" fmla="*/ 80119 w 235969"/>
                      <a:gd name="connsiteY8" fmla="*/ 191824 h 305339"/>
                      <a:gd name="connsiteX9" fmla="*/ 169019 w 235969"/>
                      <a:gd name="connsiteY9" fmla="*/ 191824 h 305339"/>
                      <a:gd name="connsiteX10" fmla="*/ 215585 w 235969"/>
                      <a:gd name="connsiteY10" fmla="*/ 183357 h 305339"/>
                      <a:gd name="connsiteX11" fmla="*/ 215585 w 235969"/>
                      <a:gd name="connsiteY11" fmla="*/ 141024 h 305339"/>
                      <a:gd name="connsiteX12" fmla="*/ 143619 w 235969"/>
                      <a:gd name="connsiteY12" fmla="*/ 141024 h 305339"/>
                      <a:gd name="connsiteX13" fmla="*/ 75885 w 235969"/>
                      <a:gd name="connsiteY13" fmla="*/ 119857 h 305339"/>
                      <a:gd name="connsiteX14" fmla="*/ 71652 w 235969"/>
                      <a:gd name="connsiteY14" fmla="*/ 81757 h 305339"/>
                      <a:gd name="connsiteX15" fmla="*/ 164785 w 235969"/>
                      <a:gd name="connsiteY15" fmla="*/ 69057 h 305339"/>
                      <a:gd name="connsiteX16" fmla="*/ 219819 w 235969"/>
                      <a:gd name="connsiteY16" fmla="*/ 60590 h 305339"/>
                      <a:gd name="connsiteX17" fmla="*/ 228285 w 235969"/>
                      <a:gd name="connsiteY17" fmla="*/ 14024 h 305339"/>
                      <a:gd name="connsiteX18" fmla="*/ 118219 w 235969"/>
                      <a:gd name="connsiteY18" fmla="*/ 5557 h 305339"/>
                      <a:gd name="connsiteX19" fmla="*/ 8152 w 235969"/>
                      <a:gd name="connsiteY19" fmla="*/ 26724 h 305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35969" h="305339">
                        <a:moveTo>
                          <a:pt x="8152" y="26724"/>
                        </a:moveTo>
                        <a:cubicBezTo>
                          <a:pt x="-10192" y="69057"/>
                          <a:pt x="8152" y="259557"/>
                          <a:pt x="8152" y="259557"/>
                        </a:cubicBezTo>
                        <a:cubicBezTo>
                          <a:pt x="8152" y="305418"/>
                          <a:pt x="-6665" y="294835"/>
                          <a:pt x="8152" y="301890"/>
                        </a:cubicBezTo>
                        <a:cubicBezTo>
                          <a:pt x="22969" y="308945"/>
                          <a:pt x="97052" y="301890"/>
                          <a:pt x="97052" y="301890"/>
                        </a:cubicBezTo>
                        <a:cubicBezTo>
                          <a:pt x="130919" y="301890"/>
                          <a:pt x="191597" y="309651"/>
                          <a:pt x="211352" y="301890"/>
                        </a:cubicBezTo>
                        <a:cubicBezTo>
                          <a:pt x="231107" y="294129"/>
                          <a:pt x="231813" y="264496"/>
                          <a:pt x="215585" y="255324"/>
                        </a:cubicBezTo>
                        <a:cubicBezTo>
                          <a:pt x="199357" y="246152"/>
                          <a:pt x="134446" y="249679"/>
                          <a:pt x="113985" y="246857"/>
                        </a:cubicBezTo>
                        <a:cubicBezTo>
                          <a:pt x="93524" y="244035"/>
                          <a:pt x="98463" y="247562"/>
                          <a:pt x="92819" y="238390"/>
                        </a:cubicBezTo>
                        <a:cubicBezTo>
                          <a:pt x="87175" y="229218"/>
                          <a:pt x="67419" y="199585"/>
                          <a:pt x="80119" y="191824"/>
                        </a:cubicBezTo>
                        <a:cubicBezTo>
                          <a:pt x="92819" y="184063"/>
                          <a:pt x="169019" y="191824"/>
                          <a:pt x="169019" y="191824"/>
                        </a:cubicBezTo>
                        <a:cubicBezTo>
                          <a:pt x="191597" y="190413"/>
                          <a:pt x="207824" y="191824"/>
                          <a:pt x="215585" y="183357"/>
                        </a:cubicBezTo>
                        <a:cubicBezTo>
                          <a:pt x="223346" y="174890"/>
                          <a:pt x="227579" y="148079"/>
                          <a:pt x="215585" y="141024"/>
                        </a:cubicBezTo>
                        <a:cubicBezTo>
                          <a:pt x="203591" y="133969"/>
                          <a:pt x="166902" y="144552"/>
                          <a:pt x="143619" y="141024"/>
                        </a:cubicBezTo>
                        <a:cubicBezTo>
                          <a:pt x="120336" y="137496"/>
                          <a:pt x="87879" y="129735"/>
                          <a:pt x="75885" y="119857"/>
                        </a:cubicBezTo>
                        <a:cubicBezTo>
                          <a:pt x="63891" y="109979"/>
                          <a:pt x="56835" y="90224"/>
                          <a:pt x="71652" y="81757"/>
                        </a:cubicBezTo>
                        <a:cubicBezTo>
                          <a:pt x="86469" y="73290"/>
                          <a:pt x="140091" y="72585"/>
                          <a:pt x="164785" y="69057"/>
                        </a:cubicBezTo>
                        <a:cubicBezTo>
                          <a:pt x="189479" y="65529"/>
                          <a:pt x="209236" y="69762"/>
                          <a:pt x="219819" y="60590"/>
                        </a:cubicBezTo>
                        <a:cubicBezTo>
                          <a:pt x="230402" y="51418"/>
                          <a:pt x="245218" y="23196"/>
                          <a:pt x="228285" y="14024"/>
                        </a:cubicBezTo>
                        <a:cubicBezTo>
                          <a:pt x="211352" y="4852"/>
                          <a:pt x="153497" y="6263"/>
                          <a:pt x="118219" y="5557"/>
                        </a:cubicBezTo>
                        <a:cubicBezTo>
                          <a:pt x="82941" y="4851"/>
                          <a:pt x="26496" y="-15609"/>
                          <a:pt x="8152" y="2672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" name="フリーフォーム: 図形 285">
                    <a:extLst>
                      <a:ext uri="{FF2B5EF4-FFF2-40B4-BE49-F238E27FC236}">
                        <a16:creationId xmlns:a16="http://schemas.microsoft.com/office/drawing/2014/main" id="{50B1DF30-2AD9-5611-2A69-05F0E0B2BC20}"/>
                      </a:ext>
                    </a:extLst>
                  </p:cNvPr>
                  <p:cNvSpPr/>
                  <p:nvPr/>
                </p:nvSpPr>
                <p:spPr>
                  <a:xfrm>
                    <a:off x="5630037" y="3275148"/>
                    <a:ext cx="74458" cy="297941"/>
                  </a:xfrm>
                  <a:custGeom>
                    <a:avLst/>
                    <a:gdLst>
                      <a:gd name="connsiteX0" fmla="*/ 21463 w 74458"/>
                      <a:gd name="connsiteY0" fmla="*/ 22619 h 297941"/>
                      <a:gd name="connsiteX1" fmla="*/ 296 w 74458"/>
                      <a:gd name="connsiteY1" fmla="*/ 230052 h 297941"/>
                      <a:gd name="connsiteX2" fmla="*/ 12996 w 74458"/>
                      <a:gd name="connsiteY2" fmla="*/ 293552 h 297941"/>
                      <a:gd name="connsiteX3" fmla="*/ 63796 w 74458"/>
                      <a:gd name="connsiteY3" fmla="*/ 285085 h 297941"/>
                      <a:gd name="connsiteX4" fmla="*/ 72263 w 74458"/>
                      <a:gd name="connsiteY4" fmla="*/ 225819 h 297941"/>
                      <a:gd name="connsiteX5" fmla="*/ 72263 w 74458"/>
                      <a:gd name="connsiteY5" fmla="*/ 162319 h 297941"/>
                      <a:gd name="connsiteX6" fmla="*/ 72263 w 74458"/>
                      <a:gd name="connsiteY6" fmla="*/ 22619 h 297941"/>
                      <a:gd name="connsiteX7" fmla="*/ 21463 w 74458"/>
                      <a:gd name="connsiteY7" fmla="*/ 22619 h 297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458" h="297941">
                        <a:moveTo>
                          <a:pt x="21463" y="22619"/>
                        </a:moveTo>
                        <a:cubicBezTo>
                          <a:pt x="9469" y="57191"/>
                          <a:pt x="1707" y="184897"/>
                          <a:pt x="296" y="230052"/>
                        </a:cubicBezTo>
                        <a:cubicBezTo>
                          <a:pt x="-1115" y="275207"/>
                          <a:pt x="2413" y="284380"/>
                          <a:pt x="12996" y="293552"/>
                        </a:cubicBezTo>
                        <a:cubicBezTo>
                          <a:pt x="23579" y="302724"/>
                          <a:pt x="53918" y="296374"/>
                          <a:pt x="63796" y="285085"/>
                        </a:cubicBezTo>
                        <a:cubicBezTo>
                          <a:pt x="73674" y="273796"/>
                          <a:pt x="70852" y="246280"/>
                          <a:pt x="72263" y="225819"/>
                        </a:cubicBezTo>
                        <a:cubicBezTo>
                          <a:pt x="73674" y="205358"/>
                          <a:pt x="72263" y="162319"/>
                          <a:pt x="72263" y="162319"/>
                        </a:cubicBezTo>
                        <a:cubicBezTo>
                          <a:pt x="72263" y="128452"/>
                          <a:pt x="77202" y="48019"/>
                          <a:pt x="72263" y="22619"/>
                        </a:cubicBezTo>
                        <a:cubicBezTo>
                          <a:pt x="67324" y="-2781"/>
                          <a:pt x="33457" y="-11953"/>
                          <a:pt x="21463" y="22619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" name="フリーフォーム: 図形 286">
                    <a:extLst>
                      <a:ext uri="{FF2B5EF4-FFF2-40B4-BE49-F238E27FC236}">
                        <a16:creationId xmlns:a16="http://schemas.microsoft.com/office/drawing/2014/main" id="{69530FFF-DB9F-AE92-F1CD-1DED86A53CC7}"/>
                      </a:ext>
                    </a:extLst>
                  </p:cNvPr>
                  <p:cNvSpPr/>
                  <p:nvPr/>
                </p:nvSpPr>
                <p:spPr>
                  <a:xfrm>
                    <a:off x="5638253" y="3281371"/>
                    <a:ext cx="254600" cy="188904"/>
                  </a:xfrm>
                  <a:custGeom>
                    <a:avLst/>
                    <a:gdLst>
                      <a:gd name="connsiteX0" fmla="*/ 8485 w 254600"/>
                      <a:gd name="connsiteY0" fmla="*/ 7929 h 188904"/>
                      <a:gd name="connsiteX1" fmla="*/ 184697 w 254600"/>
                      <a:gd name="connsiteY1" fmla="*/ 4754 h 188904"/>
                      <a:gd name="connsiteX2" fmla="*/ 235497 w 254600"/>
                      <a:gd name="connsiteY2" fmla="*/ 55554 h 188904"/>
                      <a:gd name="connsiteX3" fmla="*/ 254547 w 254600"/>
                      <a:gd name="connsiteY3" fmla="*/ 134929 h 188904"/>
                      <a:gd name="connsiteX4" fmla="*/ 230735 w 254600"/>
                      <a:gd name="connsiteY4" fmla="*/ 174617 h 188904"/>
                      <a:gd name="connsiteX5" fmla="*/ 171997 w 254600"/>
                      <a:gd name="connsiteY5" fmla="*/ 180967 h 188904"/>
                      <a:gd name="connsiteX6" fmla="*/ 83097 w 254600"/>
                      <a:gd name="connsiteY6" fmla="*/ 188904 h 188904"/>
                      <a:gd name="connsiteX7" fmla="*/ 40235 w 254600"/>
                      <a:gd name="connsiteY7" fmla="*/ 180967 h 188904"/>
                      <a:gd name="connsiteX8" fmla="*/ 60872 w 254600"/>
                      <a:gd name="connsiteY8" fmla="*/ 153979 h 188904"/>
                      <a:gd name="connsiteX9" fmla="*/ 122785 w 254600"/>
                      <a:gd name="connsiteY9" fmla="*/ 153979 h 188904"/>
                      <a:gd name="connsiteX10" fmla="*/ 162472 w 254600"/>
                      <a:gd name="connsiteY10" fmla="*/ 149217 h 188904"/>
                      <a:gd name="connsiteX11" fmla="*/ 187872 w 254600"/>
                      <a:gd name="connsiteY11" fmla="*/ 120642 h 188904"/>
                      <a:gd name="connsiteX12" fmla="*/ 191047 w 254600"/>
                      <a:gd name="connsiteY12" fmla="*/ 82542 h 188904"/>
                      <a:gd name="connsiteX13" fmla="*/ 181522 w 254600"/>
                      <a:gd name="connsiteY13" fmla="*/ 66667 h 188904"/>
                      <a:gd name="connsiteX14" fmla="*/ 127547 w 254600"/>
                      <a:gd name="connsiteY14" fmla="*/ 49204 h 188904"/>
                      <a:gd name="connsiteX15" fmla="*/ 57697 w 254600"/>
                      <a:gd name="connsiteY15" fmla="*/ 52379 h 188904"/>
                      <a:gd name="connsiteX16" fmla="*/ 29122 w 254600"/>
                      <a:gd name="connsiteY16" fmla="*/ 55554 h 188904"/>
                      <a:gd name="connsiteX17" fmla="*/ 8485 w 254600"/>
                      <a:gd name="connsiteY17" fmla="*/ 7929 h 18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54600" h="188904">
                        <a:moveTo>
                          <a:pt x="8485" y="7929"/>
                        </a:moveTo>
                        <a:cubicBezTo>
                          <a:pt x="34414" y="-538"/>
                          <a:pt x="146862" y="-3183"/>
                          <a:pt x="184697" y="4754"/>
                        </a:cubicBezTo>
                        <a:cubicBezTo>
                          <a:pt x="222532" y="12691"/>
                          <a:pt x="223855" y="33858"/>
                          <a:pt x="235497" y="55554"/>
                        </a:cubicBezTo>
                        <a:cubicBezTo>
                          <a:pt x="247139" y="77250"/>
                          <a:pt x="255341" y="115085"/>
                          <a:pt x="254547" y="134929"/>
                        </a:cubicBezTo>
                        <a:cubicBezTo>
                          <a:pt x="253753" y="154773"/>
                          <a:pt x="244493" y="166944"/>
                          <a:pt x="230735" y="174617"/>
                        </a:cubicBezTo>
                        <a:cubicBezTo>
                          <a:pt x="216977" y="182290"/>
                          <a:pt x="196603" y="178586"/>
                          <a:pt x="171997" y="180967"/>
                        </a:cubicBezTo>
                        <a:cubicBezTo>
                          <a:pt x="147391" y="183348"/>
                          <a:pt x="105057" y="188904"/>
                          <a:pt x="83097" y="188904"/>
                        </a:cubicBezTo>
                        <a:cubicBezTo>
                          <a:pt x="61137" y="188904"/>
                          <a:pt x="43939" y="186788"/>
                          <a:pt x="40235" y="180967"/>
                        </a:cubicBezTo>
                        <a:cubicBezTo>
                          <a:pt x="36531" y="175146"/>
                          <a:pt x="47114" y="158477"/>
                          <a:pt x="60872" y="153979"/>
                        </a:cubicBezTo>
                        <a:cubicBezTo>
                          <a:pt x="74630" y="149481"/>
                          <a:pt x="105852" y="154773"/>
                          <a:pt x="122785" y="153979"/>
                        </a:cubicBezTo>
                        <a:cubicBezTo>
                          <a:pt x="139718" y="153185"/>
                          <a:pt x="151624" y="154773"/>
                          <a:pt x="162472" y="149217"/>
                        </a:cubicBezTo>
                        <a:cubicBezTo>
                          <a:pt x="173320" y="143661"/>
                          <a:pt x="183110" y="131754"/>
                          <a:pt x="187872" y="120642"/>
                        </a:cubicBezTo>
                        <a:cubicBezTo>
                          <a:pt x="192634" y="109530"/>
                          <a:pt x="192105" y="91538"/>
                          <a:pt x="191047" y="82542"/>
                        </a:cubicBezTo>
                        <a:cubicBezTo>
                          <a:pt x="189989" y="73546"/>
                          <a:pt x="192105" y="72223"/>
                          <a:pt x="181522" y="66667"/>
                        </a:cubicBezTo>
                        <a:cubicBezTo>
                          <a:pt x="170939" y="61111"/>
                          <a:pt x="148184" y="51585"/>
                          <a:pt x="127547" y="49204"/>
                        </a:cubicBezTo>
                        <a:cubicBezTo>
                          <a:pt x="106910" y="46823"/>
                          <a:pt x="74101" y="51321"/>
                          <a:pt x="57697" y="52379"/>
                        </a:cubicBezTo>
                        <a:cubicBezTo>
                          <a:pt x="41293" y="53437"/>
                          <a:pt x="34414" y="60846"/>
                          <a:pt x="29122" y="55554"/>
                        </a:cubicBezTo>
                        <a:cubicBezTo>
                          <a:pt x="23830" y="50262"/>
                          <a:pt x="-17444" y="16396"/>
                          <a:pt x="8485" y="7929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" name="フリーフォーム: 図形 287">
                    <a:extLst>
                      <a:ext uri="{FF2B5EF4-FFF2-40B4-BE49-F238E27FC236}">
                        <a16:creationId xmlns:a16="http://schemas.microsoft.com/office/drawing/2014/main" id="{C090CE1E-C915-52E9-56DE-C9D2E93D9638}"/>
                      </a:ext>
                    </a:extLst>
                  </p:cNvPr>
                  <p:cNvSpPr/>
                  <p:nvPr/>
                </p:nvSpPr>
                <p:spPr>
                  <a:xfrm>
                    <a:off x="5716935" y="3451335"/>
                    <a:ext cx="163224" cy="131740"/>
                  </a:xfrm>
                  <a:custGeom>
                    <a:avLst/>
                    <a:gdLst>
                      <a:gd name="connsiteX0" fmla="*/ 80615 w 163224"/>
                      <a:gd name="connsiteY0" fmla="*/ 6240 h 131740"/>
                      <a:gd name="connsiteX1" fmla="*/ 129828 w 163224"/>
                      <a:gd name="connsiteY1" fmla="*/ 72915 h 131740"/>
                      <a:gd name="connsiteX2" fmla="*/ 163165 w 163224"/>
                      <a:gd name="connsiteY2" fmla="*/ 114190 h 131740"/>
                      <a:gd name="connsiteX3" fmla="*/ 121890 w 163224"/>
                      <a:gd name="connsiteY3" fmla="*/ 131653 h 131740"/>
                      <a:gd name="connsiteX4" fmla="*/ 69503 w 163224"/>
                      <a:gd name="connsiteY4" fmla="*/ 107840 h 131740"/>
                      <a:gd name="connsiteX5" fmla="*/ 45690 w 163224"/>
                      <a:gd name="connsiteY5" fmla="*/ 64978 h 131740"/>
                      <a:gd name="connsiteX6" fmla="*/ 13940 w 163224"/>
                      <a:gd name="connsiteY6" fmla="*/ 20528 h 131740"/>
                      <a:gd name="connsiteX7" fmla="*/ 4415 w 163224"/>
                      <a:gd name="connsiteY7" fmla="*/ 4653 h 131740"/>
                      <a:gd name="connsiteX8" fmla="*/ 80615 w 163224"/>
                      <a:gd name="connsiteY8" fmla="*/ 6240 h 131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3224" h="131740">
                        <a:moveTo>
                          <a:pt x="80615" y="6240"/>
                        </a:moveTo>
                        <a:cubicBezTo>
                          <a:pt x="101517" y="17617"/>
                          <a:pt x="116070" y="54923"/>
                          <a:pt x="129828" y="72915"/>
                        </a:cubicBezTo>
                        <a:cubicBezTo>
                          <a:pt x="143586" y="90907"/>
                          <a:pt x="164488" y="104400"/>
                          <a:pt x="163165" y="114190"/>
                        </a:cubicBezTo>
                        <a:cubicBezTo>
                          <a:pt x="161842" y="123980"/>
                          <a:pt x="137500" y="132711"/>
                          <a:pt x="121890" y="131653"/>
                        </a:cubicBezTo>
                        <a:cubicBezTo>
                          <a:pt x="106280" y="130595"/>
                          <a:pt x="82203" y="118952"/>
                          <a:pt x="69503" y="107840"/>
                        </a:cubicBezTo>
                        <a:cubicBezTo>
                          <a:pt x="56803" y="96728"/>
                          <a:pt x="54950" y="79530"/>
                          <a:pt x="45690" y="64978"/>
                        </a:cubicBezTo>
                        <a:cubicBezTo>
                          <a:pt x="36429" y="50426"/>
                          <a:pt x="20819" y="30582"/>
                          <a:pt x="13940" y="20528"/>
                        </a:cubicBezTo>
                        <a:cubicBezTo>
                          <a:pt x="7061" y="10474"/>
                          <a:pt x="-7227" y="7299"/>
                          <a:pt x="4415" y="4653"/>
                        </a:cubicBezTo>
                        <a:cubicBezTo>
                          <a:pt x="16057" y="2007"/>
                          <a:pt x="59713" y="-5137"/>
                          <a:pt x="80615" y="624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" name="フリーフォーム: 図形 288">
                    <a:extLst>
                      <a:ext uri="{FF2B5EF4-FFF2-40B4-BE49-F238E27FC236}">
                        <a16:creationId xmlns:a16="http://schemas.microsoft.com/office/drawing/2014/main" id="{B5D969D5-E51A-6341-0DE7-E8C11621E685}"/>
                      </a:ext>
                    </a:extLst>
                  </p:cNvPr>
                  <p:cNvSpPr/>
                  <p:nvPr/>
                </p:nvSpPr>
                <p:spPr>
                  <a:xfrm>
                    <a:off x="5228330" y="3635388"/>
                    <a:ext cx="209099" cy="305156"/>
                  </a:xfrm>
                  <a:custGeom>
                    <a:avLst/>
                    <a:gdLst>
                      <a:gd name="connsiteX0" fmla="*/ 62808 w 209099"/>
                      <a:gd name="connsiteY0" fmla="*/ 7925 h 305156"/>
                      <a:gd name="connsiteX1" fmla="*/ 69158 w 209099"/>
                      <a:gd name="connsiteY1" fmla="*/ 96825 h 305156"/>
                      <a:gd name="connsiteX2" fmla="*/ 96145 w 209099"/>
                      <a:gd name="connsiteY2" fmla="*/ 77775 h 305156"/>
                      <a:gd name="connsiteX3" fmla="*/ 137420 w 209099"/>
                      <a:gd name="connsiteY3" fmla="*/ 36500 h 305156"/>
                      <a:gd name="connsiteX4" fmla="*/ 185045 w 209099"/>
                      <a:gd name="connsiteY4" fmla="*/ 12687 h 305156"/>
                      <a:gd name="connsiteX5" fmla="*/ 197745 w 209099"/>
                      <a:gd name="connsiteY5" fmla="*/ 25387 h 305156"/>
                      <a:gd name="connsiteX6" fmla="*/ 164408 w 209099"/>
                      <a:gd name="connsiteY6" fmla="*/ 82537 h 305156"/>
                      <a:gd name="connsiteX7" fmla="*/ 135833 w 209099"/>
                      <a:gd name="connsiteY7" fmla="*/ 122225 h 305156"/>
                      <a:gd name="connsiteX8" fmla="*/ 148533 w 209099"/>
                      <a:gd name="connsiteY8" fmla="*/ 169850 h 305156"/>
                      <a:gd name="connsiteX9" fmla="*/ 204095 w 209099"/>
                      <a:gd name="connsiteY9" fmla="*/ 234937 h 305156"/>
                      <a:gd name="connsiteX10" fmla="*/ 202508 w 209099"/>
                      <a:gd name="connsiteY10" fmla="*/ 303200 h 305156"/>
                      <a:gd name="connsiteX11" fmla="*/ 169170 w 209099"/>
                      <a:gd name="connsiteY11" fmla="*/ 274625 h 305156"/>
                      <a:gd name="connsiteX12" fmla="*/ 80270 w 209099"/>
                      <a:gd name="connsiteY12" fmla="*/ 153975 h 305156"/>
                      <a:gd name="connsiteX13" fmla="*/ 37408 w 209099"/>
                      <a:gd name="connsiteY13" fmla="*/ 142862 h 305156"/>
                      <a:gd name="connsiteX14" fmla="*/ 7245 w 209099"/>
                      <a:gd name="connsiteY14" fmla="*/ 112700 h 305156"/>
                      <a:gd name="connsiteX15" fmla="*/ 895 w 209099"/>
                      <a:gd name="connsiteY15" fmla="*/ 66662 h 305156"/>
                      <a:gd name="connsiteX16" fmla="*/ 895 w 209099"/>
                      <a:gd name="connsiteY16" fmla="*/ 31737 h 305156"/>
                      <a:gd name="connsiteX17" fmla="*/ 8833 w 209099"/>
                      <a:gd name="connsiteY17" fmla="*/ 7925 h 305156"/>
                      <a:gd name="connsiteX18" fmla="*/ 62808 w 209099"/>
                      <a:gd name="connsiteY18" fmla="*/ 7925 h 305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09099" h="305156">
                        <a:moveTo>
                          <a:pt x="62808" y="7925"/>
                        </a:moveTo>
                        <a:cubicBezTo>
                          <a:pt x="72862" y="22742"/>
                          <a:pt x="63602" y="85183"/>
                          <a:pt x="69158" y="96825"/>
                        </a:cubicBezTo>
                        <a:cubicBezTo>
                          <a:pt x="74714" y="108467"/>
                          <a:pt x="84768" y="87829"/>
                          <a:pt x="96145" y="77775"/>
                        </a:cubicBezTo>
                        <a:cubicBezTo>
                          <a:pt x="107522" y="67721"/>
                          <a:pt x="122604" y="47348"/>
                          <a:pt x="137420" y="36500"/>
                        </a:cubicBezTo>
                        <a:cubicBezTo>
                          <a:pt x="152236" y="25652"/>
                          <a:pt x="174991" y="14539"/>
                          <a:pt x="185045" y="12687"/>
                        </a:cubicBezTo>
                        <a:cubicBezTo>
                          <a:pt x="195099" y="10835"/>
                          <a:pt x="201184" y="13745"/>
                          <a:pt x="197745" y="25387"/>
                        </a:cubicBezTo>
                        <a:cubicBezTo>
                          <a:pt x="194306" y="37029"/>
                          <a:pt x="174727" y="66397"/>
                          <a:pt x="164408" y="82537"/>
                        </a:cubicBezTo>
                        <a:cubicBezTo>
                          <a:pt x="154089" y="98677"/>
                          <a:pt x="138479" y="107673"/>
                          <a:pt x="135833" y="122225"/>
                        </a:cubicBezTo>
                        <a:cubicBezTo>
                          <a:pt x="133187" y="136777"/>
                          <a:pt x="137156" y="151065"/>
                          <a:pt x="148533" y="169850"/>
                        </a:cubicBezTo>
                        <a:cubicBezTo>
                          <a:pt x="159910" y="188635"/>
                          <a:pt x="195099" y="212712"/>
                          <a:pt x="204095" y="234937"/>
                        </a:cubicBezTo>
                        <a:cubicBezTo>
                          <a:pt x="213091" y="257162"/>
                          <a:pt x="208329" y="296585"/>
                          <a:pt x="202508" y="303200"/>
                        </a:cubicBezTo>
                        <a:cubicBezTo>
                          <a:pt x="196687" y="309815"/>
                          <a:pt x="189543" y="299496"/>
                          <a:pt x="169170" y="274625"/>
                        </a:cubicBezTo>
                        <a:cubicBezTo>
                          <a:pt x="148797" y="249754"/>
                          <a:pt x="102230" y="175936"/>
                          <a:pt x="80270" y="153975"/>
                        </a:cubicBezTo>
                        <a:cubicBezTo>
                          <a:pt x="58310" y="132015"/>
                          <a:pt x="49579" y="149741"/>
                          <a:pt x="37408" y="142862"/>
                        </a:cubicBezTo>
                        <a:cubicBezTo>
                          <a:pt x="25237" y="135983"/>
                          <a:pt x="13330" y="125400"/>
                          <a:pt x="7245" y="112700"/>
                        </a:cubicBezTo>
                        <a:cubicBezTo>
                          <a:pt x="1160" y="100000"/>
                          <a:pt x="1953" y="80156"/>
                          <a:pt x="895" y="66662"/>
                        </a:cubicBezTo>
                        <a:cubicBezTo>
                          <a:pt x="-163" y="53168"/>
                          <a:pt x="-428" y="41526"/>
                          <a:pt x="895" y="31737"/>
                        </a:cubicBezTo>
                        <a:cubicBezTo>
                          <a:pt x="2218" y="21948"/>
                          <a:pt x="896" y="13217"/>
                          <a:pt x="8833" y="7925"/>
                        </a:cubicBezTo>
                        <a:cubicBezTo>
                          <a:pt x="16770" y="2633"/>
                          <a:pt x="52754" y="-6892"/>
                          <a:pt x="62808" y="79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" name="フリーフォーム: 図形 289">
                    <a:extLst>
                      <a:ext uri="{FF2B5EF4-FFF2-40B4-BE49-F238E27FC236}">
                        <a16:creationId xmlns:a16="http://schemas.microsoft.com/office/drawing/2014/main" id="{0E0DBFDE-C35E-1EA0-90DD-F0E1C7BA95F8}"/>
                      </a:ext>
                    </a:extLst>
                  </p:cNvPr>
                  <p:cNvSpPr/>
                  <p:nvPr/>
                </p:nvSpPr>
                <p:spPr>
                  <a:xfrm>
                    <a:off x="5466393" y="3641803"/>
                    <a:ext cx="199700" cy="255345"/>
                  </a:xfrm>
                  <a:custGeom>
                    <a:avLst/>
                    <a:gdLst>
                      <a:gd name="connsiteX0" fmla="*/ 10482 w 199700"/>
                      <a:gd name="connsiteY0" fmla="*/ 20560 h 255345"/>
                      <a:gd name="connsiteX1" fmla="*/ 10482 w 199700"/>
                      <a:gd name="connsiteY1" fmla="*/ 207885 h 255345"/>
                      <a:gd name="connsiteX2" fmla="*/ 23182 w 199700"/>
                      <a:gd name="connsiteY2" fmla="*/ 245985 h 255345"/>
                      <a:gd name="connsiteX3" fmla="*/ 62870 w 199700"/>
                      <a:gd name="connsiteY3" fmla="*/ 250747 h 255345"/>
                      <a:gd name="connsiteX4" fmla="*/ 185107 w 199700"/>
                      <a:gd name="connsiteY4" fmla="*/ 252335 h 255345"/>
                      <a:gd name="connsiteX5" fmla="*/ 185107 w 199700"/>
                      <a:gd name="connsiteY5" fmla="*/ 207885 h 255345"/>
                      <a:gd name="connsiteX6" fmla="*/ 73982 w 199700"/>
                      <a:gd name="connsiteY6" fmla="*/ 192010 h 255345"/>
                      <a:gd name="connsiteX7" fmla="*/ 85095 w 199700"/>
                      <a:gd name="connsiteY7" fmla="*/ 147560 h 255345"/>
                      <a:gd name="connsiteX8" fmla="*/ 147007 w 199700"/>
                      <a:gd name="connsiteY8" fmla="*/ 144385 h 255345"/>
                      <a:gd name="connsiteX9" fmla="*/ 145420 w 199700"/>
                      <a:gd name="connsiteY9" fmla="*/ 104697 h 255345"/>
                      <a:gd name="connsiteX10" fmla="*/ 75570 w 199700"/>
                      <a:gd name="connsiteY10" fmla="*/ 87235 h 255345"/>
                      <a:gd name="connsiteX11" fmla="*/ 78745 w 199700"/>
                      <a:gd name="connsiteY11" fmla="*/ 66597 h 255345"/>
                      <a:gd name="connsiteX12" fmla="*/ 172407 w 199700"/>
                      <a:gd name="connsiteY12" fmla="*/ 65010 h 255345"/>
                      <a:gd name="connsiteX13" fmla="*/ 186695 w 199700"/>
                      <a:gd name="connsiteY13" fmla="*/ 23735 h 255345"/>
                      <a:gd name="connsiteX14" fmla="*/ 145420 w 199700"/>
                      <a:gd name="connsiteY14" fmla="*/ 6272 h 255345"/>
                      <a:gd name="connsiteX15" fmla="*/ 10482 w 199700"/>
                      <a:gd name="connsiteY15" fmla="*/ 20560 h 255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99700" h="255345">
                        <a:moveTo>
                          <a:pt x="10482" y="20560"/>
                        </a:moveTo>
                        <a:cubicBezTo>
                          <a:pt x="-12008" y="54162"/>
                          <a:pt x="8365" y="170314"/>
                          <a:pt x="10482" y="207885"/>
                        </a:cubicBezTo>
                        <a:cubicBezTo>
                          <a:pt x="12599" y="245456"/>
                          <a:pt x="14451" y="238841"/>
                          <a:pt x="23182" y="245985"/>
                        </a:cubicBezTo>
                        <a:cubicBezTo>
                          <a:pt x="31913" y="253129"/>
                          <a:pt x="35883" y="249689"/>
                          <a:pt x="62870" y="250747"/>
                        </a:cubicBezTo>
                        <a:cubicBezTo>
                          <a:pt x="89857" y="251805"/>
                          <a:pt x="164734" y="259479"/>
                          <a:pt x="185107" y="252335"/>
                        </a:cubicBezTo>
                        <a:cubicBezTo>
                          <a:pt x="205480" y="245191"/>
                          <a:pt x="203628" y="217939"/>
                          <a:pt x="185107" y="207885"/>
                        </a:cubicBezTo>
                        <a:cubicBezTo>
                          <a:pt x="166586" y="197831"/>
                          <a:pt x="90651" y="202064"/>
                          <a:pt x="73982" y="192010"/>
                        </a:cubicBezTo>
                        <a:cubicBezTo>
                          <a:pt x="57313" y="181956"/>
                          <a:pt x="72924" y="155497"/>
                          <a:pt x="85095" y="147560"/>
                        </a:cubicBezTo>
                        <a:cubicBezTo>
                          <a:pt x="97266" y="139623"/>
                          <a:pt x="136953" y="151529"/>
                          <a:pt x="147007" y="144385"/>
                        </a:cubicBezTo>
                        <a:cubicBezTo>
                          <a:pt x="157061" y="137241"/>
                          <a:pt x="157326" y="114222"/>
                          <a:pt x="145420" y="104697"/>
                        </a:cubicBezTo>
                        <a:cubicBezTo>
                          <a:pt x="133514" y="95172"/>
                          <a:pt x="86682" y="93585"/>
                          <a:pt x="75570" y="87235"/>
                        </a:cubicBezTo>
                        <a:cubicBezTo>
                          <a:pt x="64458" y="80885"/>
                          <a:pt x="62606" y="70301"/>
                          <a:pt x="78745" y="66597"/>
                        </a:cubicBezTo>
                        <a:cubicBezTo>
                          <a:pt x="94884" y="62893"/>
                          <a:pt x="154415" y="72154"/>
                          <a:pt x="172407" y="65010"/>
                        </a:cubicBezTo>
                        <a:cubicBezTo>
                          <a:pt x="190399" y="57866"/>
                          <a:pt x="191193" y="33525"/>
                          <a:pt x="186695" y="23735"/>
                        </a:cubicBezTo>
                        <a:cubicBezTo>
                          <a:pt x="182197" y="13945"/>
                          <a:pt x="172672" y="8389"/>
                          <a:pt x="145420" y="6272"/>
                        </a:cubicBezTo>
                        <a:cubicBezTo>
                          <a:pt x="118168" y="4155"/>
                          <a:pt x="32972" y="-13042"/>
                          <a:pt x="10482" y="2056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93" name="フリーフォーム: 図形 290">
                  <a:extLst>
                    <a:ext uri="{FF2B5EF4-FFF2-40B4-BE49-F238E27FC236}">
                      <a16:creationId xmlns:a16="http://schemas.microsoft.com/office/drawing/2014/main" id="{B0185AB9-A267-86C1-0A1C-18E5914CEACE}"/>
                    </a:ext>
                  </a:extLst>
                </p:cNvPr>
                <p:cNvSpPr/>
                <p:nvPr/>
              </p:nvSpPr>
              <p:spPr>
                <a:xfrm>
                  <a:off x="5685542" y="3660567"/>
                  <a:ext cx="69206" cy="253376"/>
                </a:xfrm>
                <a:custGeom>
                  <a:avLst/>
                  <a:gdLst>
                    <a:gd name="connsiteX0" fmla="*/ 11996 w 69206"/>
                    <a:gd name="connsiteY0" fmla="*/ 16083 h 253376"/>
                    <a:gd name="connsiteX1" fmla="*/ 4058 w 69206"/>
                    <a:gd name="connsiteY1" fmla="*/ 225633 h 253376"/>
                    <a:gd name="connsiteX2" fmla="*/ 64383 w 69206"/>
                    <a:gd name="connsiteY2" fmla="*/ 251033 h 253376"/>
                    <a:gd name="connsiteX3" fmla="*/ 54858 w 69206"/>
                    <a:gd name="connsiteY3" fmla="*/ 225633 h 253376"/>
                    <a:gd name="connsiteX4" fmla="*/ 51683 w 69206"/>
                    <a:gd name="connsiteY4" fmla="*/ 216108 h 253376"/>
                    <a:gd name="connsiteX5" fmla="*/ 65971 w 69206"/>
                    <a:gd name="connsiteY5" fmla="*/ 158958 h 253376"/>
                    <a:gd name="connsiteX6" fmla="*/ 69146 w 69206"/>
                    <a:gd name="connsiteY6" fmla="*/ 85933 h 253376"/>
                    <a:gd name="connsiteX7" fmla="*/ 64383 w 69206"/>
                    <a:gd name="connsiteY7" fmla="*/ 24021 h 253376"/>
                    <a:gd name="connsiteX8" fmla="*/ 11996 w 69206"/>
                    <a:gd name="connsiteY8" fmla="*/ 16083 h 253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206" h="253376">
                      <a:moveTo>
                        <a:pt x="11996" y="16083"/>
                      </a:moveTo>
                      <a:cubicBezTo>
                        <a:pt x="1942" y="49685"/>
                        <a:pt x="-4673" y="186475"/>
                        <a:pt x="4058" y="225633"/>
                      </a:cubicBezTo>
                      <a:cubicBezTo>
                        <a:pt x="12789" y="264791"/>
                        <a:pt x="55916" y="251033"/>
                        <a:pt x="64383" y="251033"/>
                      </a:cubicBezTo>
                      <a:cubicBezTo>
                        <a:pt x="72850" y="251033"/>
                        <a:pt x="56975" y="231454"/>
                        <a:pt x="54858" y="225633"/>
                      </a:cubicBezTo>
                      <a:cubicBezTo>
                        <a:pt x="52741" y="219812"/>
                        <a:pt x="49831" y="227220"/>
                        <a:pt x="51683" y="216108"/>
                      </a:cubicBezTo>
                      <a:cubicBezTo>
                        <a:pt x="53535" y="204996"/>
                        <a:pt x="63061" y="180654"/>
                        <a:pt x="65971" y="158958"/>
                      </a:cubicBezTo>
                      <a:cubicBezTo>
                        <a:pt x="68881" y="137262"/>
                        <a:pt x="69411" y="108422"/>
                        <a:pt x="69146" y="85933"/>
                      </a:cubicBezTo>
                      <a:cubicBezTo>
                        <a:pt x="68881" y="63444"/>
                        <a:pt x="69146" y="38309"/>
                        <a:pt x="64383" y="24021"/>
                      </a:cubicBezTo>
                      <a:cubicBezTo>
                        <a:pt x="59620" y="9733"/>
                        <a:pt x="22050" y="-17519"/>
                        <a:pt x="11996" y="1608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" name="フリーフォーム: 図形 291">
                  <a:extLst>
                    <a:ext uri="{FF2B5EF4-FFF2-40B4-BE49-F238E27FC236}">
                      <a16:creationId xmlns:a16="http://schemas.microsoft.com/office/drawing/2014/main" id="{4780AA8D-391C-58B5-74F3-A9328D29C230}"/>
                    </a:ext>
                  </a:extLst>
                </p:cNvPr>
                <p:cNvSpPr/>
                <p:nvPr/>
              </p:nvSpPr>
              <p:spPr>
                <a:xfrm>
                  <a:off x="5719197" y="3655023"/>
                  <a:ext cx="189609" cy="167795"/>
                </a:xfrm>
                <a:custGeom>
                  <a:avLst/>
                  <a:gdLst>
                    <a:gd name="connsiteX0" fmla="*/ 8503 w 189609"/>
                    <a:gd name="connsiteY0" fmla="*/ 4165 h 167795"/>
                    <a:gd name="connsiteX1" fmla="*/ 148203 w 189609"/>
                    <a:gd name="connsiteY1" fmla="*/ 10515 h 167795"/>
                    <a:gd name="connsiteX2" fmla="*/ 189478 w 189609"/>
                    <a:gd name="connsiteY2" fmla="*/ 75602 h 167795"/>
                    <a:gd name="connsiteX3" fmla="*/ 138678 w 189609"/>
                    <a:gd name="connsiteY3" fmla="*/ 150215 h 167795"/>
                    <a:gd name="connsiteX4" fmla="*/ 70416 w 189609"/>
                    <a:gd name="connsiteY4" fmla="*/ 167677 h 167795"/>
                    <a:gd name="connsiteX5" fmla="*/ 8503 w 189609"/>
                    <a:gd name="connsiteY5" fmla="*/ 145452 h 167795"/>
                    <a:gd name="connsiteX6" fmla="*/ 51366 w 189609"/>
                    <a:gd name="connsiteY6" fmla="*/ 127990 h 167795"/>
                    <a:gd name="connsiteX7" fmla="*/ 102166 w 189609"/>
                    <a:gd name="connsiteY7" fmla="*/ 127990 h 167795"/>
                    <a:gd name="connsiteX8" fmla="*/ 127566 w 189609"/>
                    <a:gd name="connsiteY8" fmla="*/ 91477 h 167795"/>
                    <a:gd name="connsiteX9" fmla="*/ 124391 w 189609"/>
                    <a:gd name="connsiteY9" fmla="*/ 54965 h 167795"/>
                    <a:gd name="connsiteX10" fmla="*/ 27553 w 189609"/>
                    <a:gd name="connsiteY10" fmla="*/ 51790 h 167795"/>
                    <a:gd name="connsiteX11" fmla="*/ 8503 w 189609"/>
                    <a:gd name="connsiteY11" fmla="*/ 4165 h 167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9609" h="167795">
                      <a:moveTo>
                        <a:pt x="8503" y="4165"/>
                      </a:moveTo>
                      <a:cubicBezTo>
                        <a:pt x="28611" y="-2714"/>
                        <a:pt x="118041" y="-1391"/>
                        <a:pt x="148203" y="10515"/>
                      </a:cubicBezTo>
                      <a:cubicBezTo>
                        <a:pt x="178365" y="22421"/>
                        <a:pt x="191066" y="52319"/>
                        <a:pt x="189478" y="75602"/>
                      </a:cubicBezTo>
                      <a:cubicBezTo>
                        <a:pt x="187891" y="98885"/>
                        <a:pt x="158522" y="134869"/>
                        <a:pt x="138678" y="150215"/>
                      </a:cubicBezTo>
                      <a:cubicBezTo>
                        <a:pt x="118834" y="165561"/>
                        <a:pt x="92112" y="168471"/>
                        <a:pt x="70416" y="167677"/>
                      </a:cubicBezTo>
                      <a:cubicBezTo>
                        <a:pt x="48720" y="166883"/>
                        <a:pt x="11678" y="152067"/>
                        <a:pt x="8503" y="145452"/>
                      </a:cubicBezTo>
                      <a:cubicBezTo>
                        <a:pt x="5328" y="138837"/>
                        <a:pt x="35755" y="130900"/>
                        <a:pt x="51366" y="127990"/>
                      </a:cubicBezTo>
                      <a:cubicBezTo>
                        <a:pt x="66977" y="125080"/>
                        <a:pt x="89466" y="134075"/>
                        <a:pt x="102166" y="127990"/>
                      </a:cubicBezTo>
                      <a:cubicBezTo>
                        <a:pt x="114866" y="121905"/>
                        <a:pt x="123862" y="103648"/>
                        <a:pt x="127566" y="91477"/>
                      </a:cubicBezTo>
                      <a:cubicBezTo>
                        <a:pt x="131270" y="79306"/>
                        <a:pt x="141060" y="61579"/>
                        <a:pt x="124391" y="54965"/>
                      </a:cubicBezTo>
                      <a:cubicBezTo>
                        <a:pt x="107722" y="48351"/>
                        <a:pt x="47397" y="53113"/>
                        <a:pt x="27553" y="51790"/>
                      </a:cubicBezTo>
                      <a:cubicBezTo>
                        <a:pt x="7709" y="50467"/>
                        <a:pt x="-11605" y="11044"/>
                        <a:pt x="8503" y="416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" name="フリーフォーム: 図形 292">
                  <a:extLst>
                    <a:ext uri="{FF2B5EF4-FFF2-40B4-BE49-F238E27FC236}">
                      <a16:creationId xmlns:a16="http://schemas.microsoft.com/office/drawing/2014/main" id="{722B91EB-12E9-C48A-A5CC-1FF68B663E70}"/>
                    </a:ext>
                  </a:extLst>
                </p:cNvPr>
                <p:cNvSpPr/>
                <p:nvPr/>
              </p:nvSpPr>
              <p:spPr>
                <a:xfrm>
                  <a:off x="5798977" y="3798480"/>
                  <a:ext cx="120782" cy="113496"/>
                </a:xfrm>
                <a:custGeom>
                  <a:avLst/>
                  <a:gdLst>
                    <a:gd name="connsiteX0" fmla="*/ 44611 w 120782"/>
                    <a:gd name="connsiteY0" fmla="*/ 1995 h 113496"/>
                    <a:gd name="connsiteX1" fmla="*/ 100173 w 120782"/>
                    <a:gd name="connsiteY1" fmla="*/ 79783 h 113496"/>
                    <a:gd name="connsiteX2" fmla="*/ 117636 w 120782"/>
                    <a:gd name="connsiteY2" fmla="*/ 103595 h 113496"/>
                    <a:gd name="connsiteX3" fmla="*/ 41436 w 120782"/>
                    <a:gd name="connsiteY3" fmla="*/ 111533 h 113496"/>
                    <a:gd name="connsiteX4" fmla="*/ 12861 w 120782"/>
                    <a:gd name="connsiteY4" fmla="*/ 68670 h 113496"/>
                    <a:gd name="connsiteX5" fmla="*/ 161 w 120782"/>
                    <a:gd name="connsiteY5" fmla="*/ 25808 h 113496"/>
                    <a:gd name="connsiteX6" fmla="*/ 44611 w 120782"/>
                    <a:gd name="connsiteY6" fmla="*/ 1995 h 113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782" h="113496">
                      <a:moveTo>
                        <a:pt x="44611" y="1995"/>
                      </a:moveTo>
                      <a:cubicBezTo>
                        <a:pt x="61280" y="10991"/>
                        <a:pt x="88002" y="62850"/>
                        <a:pt x="100173" y="79783"/>
                      </a:cubicBezTo>
                      <a:cubicBezTo>
                        <a:pt x="112344" y="96716"/>
                        <a:pt x="127425" y="98303"/>
                        <a:pt x="117636" y="103595"/>
                      </a:cubicBezTo>
                      <a:cubicBezTo>
                        <a:pt x="107847" y="108887"/>
                        <a:pt x="58898" y="117354"/>
                        <a:pt x="41436" y="111533"/>
                      </a:cubicBezTo>
                      <a:cubicBezTo>
                        <a:pt x="23974" y="105712"/>
                        <a:pt x="19740" y="82958"/>
                        <a:pt x="12861" y="68670"/>
                      </a:cubicBezTo>
                      <a:cubicBezTo>
                        <a:pt x="5982" y="54383"/>
                        <a:pt x="2807" y="34804"/>
                        <a:pt x="161" y="25808"/>
                      </a:cubicBezTo>
                      <a:cubicBezTo>
                        <a:pt x="-2485" y="16812"/>
                        <a:pt x="27942" y="-7001"/>
                        <a:pt x="44611" y="199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6" name="グループ化 75">
                <a:extLst>
                  <a:ext uri="{FF2B5EF4-FFF2-40B4-BE49-F238E27FC236}">
                    <a16:creationId xmlns:a16="http://schemas.microsoft.com/office/drawing/2014/main" id="{639C2A6E-8D86-6BFF-D7CE-1AC85C6A8932}"/>
                  </a:ext>
                </a:extLst>
              </p:cNvPr>
              <p:cNvGrpSpPr/>
              <p:nvPr/>
            </p:nvGrpSpPr>
            <p:grpSpPr>
              <a:xfrm rot="8100000">
                <a:off x="3537577" y="2939722"/>
                <a:ext cx="2180522" cy="2821509"/>
                <a:chOff x="6265298" y="4803589"/>
                <a:chExt cx="2282537" cy="2953512"/>
              </a:xfrm>
              <a:grpFill/>
            </p:grpSpPr>
            <p:sp>
              <p:nvSpPr>
                <p:cNvPr id="77" name="フリーフォーム: 図形 296">
                  <a:extLst>
                    <a:ext uri="{FF2B5EF4-FFF2-40B4-BE49-F238E27FC236}">
                      <a16:creationId xmlns:a16="http://schemas.microsoft.com/office/drawing/2014/main" id="{AF46A59B-752F-12EF-5704-9F538E621B46}"/>
                    </a:ext>
                  </a:extLst>
                </p:cNvPr>
                <p:cNvSpPr/>
                <p:nvPr/>
              </p:nvSpPr>
              <p:spPr>
                <a:xfrm>
                  <a:off x="6265298" y="4973440"/>
                  <a:ext cx="150324" cy="2777502"/>
                </a:xfrm>
                <a:custGeom>
                  <a:avLst/>
                  <a:gdLst>
                    <a:gd name="connsiteX0" fmla="*/ 50835 w 150324"/>
                    <a:gd name="connsiteY0" fmla="*/ 727 h 2777502"/>
                    <a:gd name="connsiteX1" fmla="*/ 67769 w 150324"/>
                    <a:gd name="connsiteY1" fmla="*/ 347860 h 2777502"/>
                    <a:gd name="connsiteX2" fmla="*/ 63535 w 150324"/>
                    <a:gd name="connsiteY2" fmla="*/ 601860 h 2777502"/>
                    <a:gd name="connsiteX3" fmla="*/ 35 w 150324"/>
                    <a:gd name="connsiteY3" fmla="*/ 877027 h 2777502"/>
                    <a:gd name="connsiteX4" fmla="*/ 55069 w 150324"/>
                    <a:gd name="connsiteY4" fmla="*/ 1198760 h 2777502"/>
                    <a:gd name="connsiteX5" fmla="*/ 88935 w 150324"/>
                    <a:gd name="connsiteY5" fmla="*/ 1639027 h 2777502"/>
                    <a:gd name="connsiteX6" fmla="*/ 46602 w 150324"/>
                    <a:gd name="connsiteY6" fmla="*/ 1931127 h 2777502"/>
                    <a:gd name="connsiteX7" fmla="*/ 88935 w 150324"/>
                    <a:gd name="connsiteY7" fmla="*/ 2329060 h 2777502"/>
                    <a:gd name="connsiteX8" fmla="*/ 80469 w 150324"/>
                    <a:gd name="connsiteY8" fmla="*/ 2760860 h 2777502"/>
                    <a:gd name="connsiteX9" fmla="*/ 50835 w 150324"/>
                    <a:gd name="connsiteY9" fmla="*/ 2659260 h 2777502"/>
                    <a:gd name="connsiteX10" fmla="*/ 46602 w 150324"/>
                    <a:gd name="connsiteY10" fmla="*/ 2384093 h 2777502"/>
                    <a:gd name="connsiteX11" fmla="*/ 105869 w 150324"/>
                    <a:gd name="connsiteY11" fmla="*/ 2049660 h 2777502"/>
                    <a:gd name="connsiteX12" fmla="*/ 148202 w 150324"/>
                    <a:gd name="connsiteY12" fmla="*/ 1791427 h 2777502"/>
                    <a:gd name="connsiteX13" fmla="*/ 97402 w 150324"/>
                    <a:gd name="connsiteY13" fmla="*/ 1317293 h 2777502"/>
                    <a:gd name="connsiteX14" fmla="*/ 84702 w 150324"/>
                    <a:gd name="connsiteY14" fmla="*/ 1097160 h 2777502"/>
                    <a:gd name="connsiteX15" fmla="*/ 59302 w 150324"/>
                    <a:gd name="connsiteY15" fmla="*/ 868560 h 2777502"/>
                    <a:gd name="connsiteX16" fmla="*/ 139735 w 150324"/>
                    <a:gd name="connsiteY16" fmla="*/ 508727 h 2777502"/>
                    <a:gd name="connsiteX17" fmla="*/ 139735 w 150324"/>
                    <a:gd name="connsiteY17" fmla="*/ 263193 h 2777502"/>
                    <a:gd name="connsiteX18" fmla="*/ 50835 w 150324"/>
                    <a:gd name="connsiteY18" fmla="*/ 727 h 277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0324" h="2777502">
                      <a:moveTo>
                        <a:pt x="50835" y="727"/>
                      </a:moveTo>
                      <a:cubicBezTo>
                        <a:pt x="38841" y="14838"/>
                        <a:pt x="65652" y="247671"/>
                        <a:pt x="67769" y="347860"/>
                      </a:cubicBezTo>
                      <a:cubicBezTo>
                        <a:pt x="69886" y="448049"/>
                        <a:pt x="74824" y="513666"/>
                        <a:pt x="63535" y="601860"/>
                      </a:cubicBezTo>
                      <a:cubicBezTo>
                        <a:pt x="52246" y="690055"/>
                        <a:pt x="1446" y="777544"/>
                        <a:pt x="35" y="877027"/>
                      </a:cubicBezTo>
                      <a:cubicBezTo>
                        <a:pt x="-1376" y="976510"/>
                        <a:pt x="40252" y="1071760"/>
                        <a:pt x="55069" y="1198760"/>
                      </a:cubicBezTo>
                      <a:cubicBezTo>
                        <a:pt x="69886" y="1325760"/>
                        <a:pt x="90346" y="1516966"/>
                        <a:pt x="88935" y="1639027"/>
                      </a:cubicBezTo>
                      <a:cubicBezTo>
                        <a:pt x="87524" y="1761088"/>
                        <a:pt x="46602" y="1816122"/>
                        <a:pt x="46602" y="1931127"/>
                      </a:cubicBezTo>
                      <a:cubicBezTo>
                        <a:pt x="46602" y="2046132"/>
                        <a:pt x="83291" y="2190771"/>
                        <a:pt x="88935" y="2329060"/>
                      </a:cubicBezTo>
                      <a:cubicBezTo>
                        <a:pt x="94579" y="2467349"/>
                        <a:pt x="86819" y="2705827"/>
                        <a:pt x="80469" y="2760860"/>
                      </a:cubicBezTo>
                      <a:cubicBezTo>
                        <a:pt x="74119" y="2815893"/>
                        <a:pt x="56480" y="2722055"/>
                        <a:pt x="50835" y="2659260"/>
                      </a:cubicBezTo>
                      <a:cubicBezTo>
                        <a:pt x="45190" y="2596466"/>
                        <a:pt x="37430" y="2485693"/>
                        <a:pt x="46602" y="2384093"/>
                      </a:cubicBezTo>
                      <a:cubicBezTo>
                        <a:pt x="55774" y="2282493"/>
                        <a:pt x="88936" y="2148438"/>
                        <a:pt x="105869" y="2049660"/>
                      </a:cubicBezTo>
                      <a:cubicBezTo>
                        <a:pt x="122802" y="1950882"/>
                        <a:pt x="149613" y="1913488"/>
                        <a:pt x="148202" y="1791427"/>
                      </a:cubicBezTo>
                      <a:cubicBezTo>
                        <a:pt x="146791" y="1669366"/>
                        <a:pt x="107985" y="1433004"/>
                        <a:pt x="97402" y="1317293"/>
                      </a:cubicBezTo>
                      <a:cubicBezTo>
                        <a:pt x="86819" y="1201582"/>
                        <a:pt x="91052" y="1171949"/>
                        <a:pt x="84702" y="1097160"/>
                      </a:cubicBezTo>
                      <a:cubicBezTo>
                        <a:pt x="78352" y="1022371"/>
                        <a:pt x="50130" y="966632"/>
                        <a:pt x="59302" y="868560"/>
                      </a:cubicBezTo>
                      <a:cubicBezTo>
                        <a:pt x="68474" y="770488"/>
                        <a:pt x="126330" y="609621"/>
                        <a:pt x="139735" y="508727"/>
                      </a:cubicBezTo>
                      <a:cubicBezTo>
                        <a:pt x="153140" y="407833"/>
                        <a:pt x="154552" y="345037"/>
                        <a:pt x="139735" y="263193"/>
                      </a:cubicBezTo>
                      <a:cubicBezTo>
                        <a:pt x="124918" y="181349"/>
                        <a:pt x="62829" y="-13384"/>
                        <a:pt x="50835" y="72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" name="フリーフォーム: 図形 297">
                  <a:extLst>
                    <a:ext uri="{FF2B5EF4-FFF2-40B4-BE49-F238E27FC236}">
                      <a16:creationId xmlns:a16="http://schemas.microsoft.com/office/drawing/2014/main" id="{ED873EFB-465F-5A72-2FDE-7E40C6A3D3E2}"/>
                    </a:ext>
                  </a:extLst>
                </p:cNvPr>
                <p:cNvSpPr/>
                <p:nvPr/>
              </p:nvSpPr>
              <p:spPr>
                <a:xfrm>
                  <a:off x="6311317" y="4803589"/>
                  <a:ext cx="2236518" cy="2177221"/>
                </a:xfrm>
                <a:custGeom>
                  <a:avLst/>
                  <a:gdLst>
                    <a:gd name="connsiteX0" fmla="*/ 583 w 2236518"/>
                    <a:gd name="connsiteY0" fmla="*/ 5478 h 2177221"/>
                    <a:gd name="connsiteX1" fmla="*/ 415450 w 2236518"/>
                    <a:gd name="connsiteY1" fmla="*/ 327211 h 2177221"/>
                    <a:gd name="connsiteX2" fmla="*/ 652516 w 2236518"/>
                    <a:gd name="connsiteY2" fmla="*/ 598144 h 2177221"/>
                    <a:gd name="connsiteX3" fmla="*/ 1071616 w 2236518"/>
                    <a:gd name="connsiteY3" fmla="*/ 1059578 h 2177221"/>
                    <a:gd name="connsiteX4" fmla="*/ 1249416 w 2236518"/>
                    <a:gd name="connsiteY4" fmla="*/ 1300878 h 2177221"/>
                    <a:gd name="connsiteX5" fmla="*/ 1664283 w 2236518"/>
                    <a:gd name="connsiteY5" fmla="*/ 1673411 h 2177221"/>
                    <a:gd name="connsiteX6" fmla="*/ 1994483 w 2236518"/>
                    <a:gd name="connsiteY6" fmla="*/ 2007844 h 2177221"/>
                    <a:gd name="connsiteX7" fmla="*/ 2235783 w 2236518"/>
                    <a:gd name="connsiteY7" fmla="*/ 2177178 h 2177221"/>
                    <a:gd name="connsiteX8" fmla="*/ 2057983 w 2236518"/>
                    <a:gd name="connsiteY8" fmla="*/ 2020544 h 2177221"/>
                    <a:gd name="connsiteX9" fmla="*/ 1740483 w 2236518"/>
                    <a:gd name="connsiteY9" fmla="*/ 1673411 h 2177221"/>
                    <a:gd name="connsiteX10" fmla="*/ 1397583 w 2236518"/>
                    <a:gd name="connsiteY10" fmla="*/ 1398244 h 2177221"/>
                    <a:gd name="connsiteX11" fmla="*/ 948850 w 2236518"/>
                    <a:gd name="connsiteY11" fmla="*/ 890244 h 2177221"/>
                    <a:gd name="connsiteX12" fmla="*/ 804916 w 2236518"/>
                    <a:gd name="connsiteY12" fmla="*/ 661644 h 2177221"/>
                    <a:gd name="connsiteX13" fmla="*/ 601716 w 2236518"/>
                    <a:gd name="connsiteY13" fmla="*/ 454211 h 2177221"/>
                    <a:gd name="connsiteX14" fmla="*/ 330783 w 2236518"/>
                    <a:gd name="connsiteY14" fmla="*/ 149411 h 2177221"/>
                    <a:gd name="connsiteX15" fmla="*/ 583 w 2236518"/>
                    <a:gd name="connsiteY15" fmla="*/ 5478 h 217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36518" h="2177221">
                      <a:moveTo>
                        <a:pt x="583" y="5478"/>
                      </a:moveTo>
                      <a:cubicBezTo>
                        <a:pt x="14694" y="35111"/>
                        <a:pt x="306795" y="228433"/>
                        <a:pt x="415450" y="327211"/>
                      </a:cubicBezTo>
                      <a:cubicBezTo>
                        <a:pt x="524106" y="425989"/>
                        <a:pt x="543155" y="476083"/>
                        <a:pt x="652516" y="598144"/>
                      </a:cubicBezTo>
                      <a:cubicBezTo>
                        <a:pt x="761877" y="720205"/>
                        <a:pt x="972133" y="942456"/>
                        <a:pt x="1071616" y="1059578"/>
                      </a:cubicBezTo>
                      <a:cubicBezTo>
                        <a:pt x="1171099" y="1176700"/>
                        <a:pt x="1150638" y="1198573"/>
                        <a:pt x="1249416" y="1300878"/>
                      </a:cubicBezTo>
                      <a:cubicBezTo>
                        <a:pt x="1348194" y="1403183"/>
                        <a:pt x="1540105" y="1555583"/>
                        <a:pt x="1664283" y="1673411"/>
                      </a:cubicBezTo>
                      <a:cubicBezTo>
                        <a:pt x="1788461" y="1791239"/>
                        <a:pt x="1899233" y="1923883"/>
                        <a:pt x="1994483" y="2007844"/>
                      </a:cubicBezTo>
                      <a:cubicBezTo>
                        <a:pt x="2089733" y="2091805"/>
                        <a:pt x="2225200" y="2175061"/>
                        <a:pt x="2235783" y="2177178"/>
                      </a:cubicBezTo>
                      <a:cubicBezTo>
                        <a:pt x="2246366" y="2179295"/>
                        <a:pt x="2140533" y="2104505"/>
                        <a:pt x="2057983" y="2020544"/>
                      </a:cubicBezTo>
                      <a:cubicBezTo>
                        <a:pt x="1975433" y="1936583"/>
                        <a:pt x="1850550" y="1777128"/>
                        <a:pt x="1740483" y="1673411"/>
                      </a:cubicBezTo>
                      <a:cubicBezTo>
                        <a:pt x="1630416" y="1569694"/>
                        <a:pt x="1529522" y="1528772"/>
                        <a:pt x="1397583" y="1398244"/>
                      </a:cubicBezTo>
                      <a:cubicBezTo>
                        <a:pt x="1265644" y="1267716"/>
                        <a:pt x="1047628" y="1013011"/>
                        <a:pt x="948850" y="890244"/>
                      </a:cubicBezTo>
                      <a:cubicBezTo>
                        <a:pt x="850072" y="767477"/>
                        <a:pt x="862772" y="734316"/>
                        <a:pt x="804916" y="661644"/>
                      </a:cubicBezTo>
                      <a:cubicBezTo>
                        <a:pt x="747060" y="588972"/>
                        <a:pt x="680738" y="539583"/>
                        <a:pt x="601716" y="454211"/>
                      </a:cubicBezTo>
                      <a:cubicBezTo>
                        <a:pt x="522694" y="368839"/>
                        <a:pt x="429561" y="226316"/>
                        <a:pt x="330783" y="149411"/>
                      </a:cubicBezTo>
                      <a:cubicBezTo>
                        <a:pt x="232005" y="72506"/>
                        <a:pt x="-13528" y="-24155"/>
                        <a:pt x="583" y="5478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" name="フリーフォーム: 図形 298">
                  <a:extLst>
                    <a:ext uri="{FF2B5EF4-FFF2-40B4-BE49-F238E27FC236}">
                      <a16:creationId xmlns:a16="http://schemas.microsoft.com/office/drawing/2014/main" id="{D5C7EE05-B064-24F7-3563-C9914F7FCBF6}"/>
                    </a:ext>
                  </a:extLst>
                </p:cNvPr>
                <p:cNvSpPr/>
                <p:nvPr/>
              </p:nvSpPr>
              <p:spPr>
                <a:xfrm>
                  <a:off x="6372355" y="6980706"/>
                  <a:ext cx="2153844" cy="776395"/>
                </a:xfrm>
                <a:custGeom>
                  <a:avLst/>
                  <a:gdLst>
                    <a:gd name="connsiteX0" fmla="*/ 2153578 w 2153844"/>
                    <a:gd name="connsiteY0" fmla="*/ 61 h 776395"/>
                    <a:gd name="connsiteX1" fmla="*/ 1848778 w 2153844"/>
                    <a:gd name="connsiteY1" fmla="*/ 186327 h 776395"/>
                    <a:gd name="connsiteX2" fmla="*/ 1446612 w 2153844"/>
                    <a:gd name="connsiteY2" fmla="*/ 448794 h 776395"/>
                    <a:gd name="connsiteX3" fmla="*/ 1107945 w 2153844"/>
                    <a:gd name="connsiteY3" fmla="*/ 563094 h 776395"/>
                    <a:gd name="connsiteX4" fmla="*/ 654978 w 2153844"/>
                    <a:gd name="connsiteY4" fmla="*/ 732427 h 776395"/>
                    <a:gd name="connsiteX5" fmla="*/ 324778 w 2153844"/>
                    <a:gd name="connsiteY5" fmla="*/ 770527 h 776395"/>
                    <a:gd name="connsiteX6" fmla="*/ 3045 w 2153844"/>
                    <a:gd name="connsiteY6" fmla="*/ 770527 h 776395"/>
                    <a:gd name="connsiteX7" fmla="*/ 523745 w 2153844"/>
                    <a:gd name="connsiteY7" fmla="*/ 715494 h 776395"/>
                    <a:gd name="connsiteX8" fmla="*/ 1455078 w 2153844"/>
                    <a:gd name="connsiteY8" fmla="*/ 474194 h 776395"/>
                    <a:gd name="connsiteX9" fmla="*/ 1797978 w 2153844"/>
                    <a:gd name="connsiteY9" fmla="*/ 169394 h 776395"/>
                    <a:gd name="connsiteX10" fmla="*/ 2153578 w 2153844"/>
                    <a:gd name="connsiteY10" fmla="*/ 61 h 776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3844" h="776395">
                      <a:moveTo>
                        <a:pt x="2153578" y="61"/>
                      </a:moveTo>
                      <a:cubicBezTo>
                        <a:pt x="2162045" y="2883"/>
                        <a:pt x="1966606" y="111538"/>
                        <a:pt x="1848778" y="186327"/>
                      </a:cubicBezTo>
                      <a:cubicBezTo>
                        <a:pt x="1730950" y="261116"/>
                        <a:pt x="1570084" y="386000"/>
                        <a:pt x="1446612" y="448794"/>
                      </a:cubicBezTo>
                      <a:cubicBezTo>
                        <a:pt x="1323140" y="511588"/>
                        <a:pt x="1239884" y="515822"/>
                        <a:pt x="1107945" y="563094"/>
                      </a:cubicBezTo>
                      <a:cubicBezTo>
                        <a:pt x="976006" y="610366"/>
                        <a:pt x="785506" y="697855"/>
                        <a:pt x="654978" y="732427"/>
                      </a:cubicBezTo>
                      <a:cubicBezTo>
                        <a:pt x="524450" y="766999"/>
                        <a:pt x="433433" y="764177"/>
                        <a:pt x="324778" y="770527"/>
                      </a:cubicBezTo>
                      <a:cubicBezTo>
                        <a:pt x="216123" y="776877"/>
                        <a:pt x="-30116" y="779699"/>
                        <a:pt x="3045" y="770527"/>
                      </a:cubicBezTo>
                      <a:cubicBezTo>
                        <a:pt x="36206" y="761355"/>
                        <a:pt x="281740" y="764883"/>
                        <a:pt x="523745" y="715494"/>
                      </a:cubicBezTo>
                      <a:cubicBezTo>
                        <a:pt x="765750" y="666105"/>
                        <a:pt x="1242706" y="565211"/>
                        <a:pt x="1455078" y="474194"/>
                      </a:cubicBezTo>
                      <a:cubicBezTo>
                        <a:pt x="1667450" y="383177"/>
                        <a:pt x="1686500" y="247005"/>
                        <a:pt x="1797978" y="169394"/>
                      </a:cubicBezTo>
                      <a:cubicBezTo>
                        <a:pt x="1909456" y="91783"/>
                        <a:pt x="2145111" y="-2761"/>
                        <a:pt x="2153578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" name="フリーフォーム: 図形 299">
                  <a:extLst>
                    <a:ext uri="{FF2B5EF4-FFF2-40B4-BE49-F238E27FC236}">
                      <a16:creationId xmlns:a16="http://schemas.microsoft.com/office/drawing/2014/main" id="{658516D2-8F0A-0EF9-ABF0-8C1567481F6E}"/>
                    </a:ext>
                  </a:extLst>
                </p:cNvPr>
                <p:cNvSpPr/>
                <p:nvPr/>
              </p:nvSpPr>
              <p:spPr>
                <a:xfrm>
                  <a:off x="6355112" y="5014397"/>
                  <a:ext cx="1088328" cy="997351"/>
                </a:xfrm>
                <a:custGeom>
                  <a:avLst/>
                  <a:gdLst>
                    <a:gd name="connsiteX0" fmla="*/ 11821 w 1088328"/>
                    <a:gd name="connsiteY0" fmla="*/ 23270 h 997351"/>
                    <a:gd name="connsiteX1" fmla="*/ 62621 w 1088328"/>
                    <a:gd name="connsiteY1" fmla="*/ 19036 h 997351"/>
                    <a:gd name="connsiteX2" fmla="*/ 282755 w 1088328"/>
                    <a:gd name="connsiteY2" fmla="*/ 74070 h 997351"/>
                    <a:gd name="connsiteX3" fmla="*/ 718788 w 1088328"/>
                    <a:gd name="connsiteY3" fmla="*/ 594770 h 997351"/>
                    <a:gd name="connsiteX4" fmla="*/ 799221 w 1088328"/>
                    <a:gd name="connsiteY4" fmla="*/ 649803 h 997351"/>
                    <a:gd name="connsiteX5" fmla="*/ 1082855 w 1088328"/>
                    <a:gd name="connsiteY5" fmla="*/ 984236 h 997351"/>
                    <a:gd name="connsiteX6" fmla="*/ 981255 w 1088328"/>
                    <a:gd name="connsiteY6" fmla="*/ 920736 h 997351"/>
                    <a:gd name="connsiteX7" fmla="*/ 917755 w 1088328"/>
                    <a:gd name="connsiteY7" fmla="*/ 836070 h 997351"/>
                    <a:gd name="connsiteX8" fmla="*/ 803455 w 1088328"/>
                    <a:gd name="connsiteY8" fmla="*/ 721770 h 997351"/>
                    <a:gd name="connsiteX9" fmla="*/ 744188 w 1088328"/>
                    <a:gd name="connsiteY9" fmla="*/ 654036 h 997351"/>
                    <a:gd name="connsiteX10" fmla="*/ 591788 w 1088328"/>
                    <a:gd name="connsiteY10" fmla="*/ 793736 h 997351"/>
                    <a:gd name="connsiteX11" fmla="*/ 591788 w 1088328"/>
                    <a:gd name="connsiteY11" fmla="*/ 670970 h 997351"/>
                    <a:gd name="connsiteX12" fmla="*/ 507121 w 1088328"/>
                    <a:gd name="connsiteY12" fmla="*/ 552436 h 997351"/>
                    <a:gd name="connsiteX13" fmla="*/ 295455 w 1088328"/>
                    <a:gd name="connsiteY13" fmla="*/ 501636 h 997351"/>
                    <a:gd name="connsiteX14" fmla="*/ 236188 w 1088328"/>
                    <a:gd name="connsiteY14" fmla="*/ 488936 h 997351"/>
                    <a:gd name="connsiteX15" fmla="*/ 198088 w 1088328"/>
                    <a:gd name="connsiteY15" fmla="*/ 395803 h 997351"/>
                    <a:gd name="connsiteX16" fmla="*/ 159988 w 1088328"/>
                    <a:gd name="connsiteY16" fmla="*/ 328070 h 997351"/>
                    <a:gd name="connsiteX17" fmla="*/ 54155 w 1088328"/>
                    <a:gd name="connsiteY17" fmla="*/ 281503 h 997351"/>
                    <a:gd name="connsiteX18" fmla="*/ 164221 w 1088328"/>
                    <a:gd name="connsiteY18" fmla="*/ 256103 h 997351"/>
                    <a:gd name="connsiteX19" fmla="*/ 270055 w 1088328"/>
                    <a:gd name="connsiteY19" fmla="*/ 387336 h 997351"/>
                    <a:gd name="connsiteX20" fmla="*/ 469021 w 1088328"/>
                    <a:gd name="connsiteY20" fmla="*/ 484703 h 997351"/>
                    <a:gd name="connsiteX21" fmla="*/ 583321 w 1088328"/>
                    <a:gd name="connsiteY21" fmla="*/ 548203 h 997351"/>
                    <a:gd name="connsiteX22" fmla="*/ 701855 w 1088328"/>
                    <a:gd name="connsiteY22" fmla="*/ 679436 h 997351"/>
                    <a:gd name="connsiteX23" fmla="*/ 612955 w 1088328"/>
                    <a:gd name="connsiteY23" fmla="*/ 543970 h 997351"/>
                    <a:gd name="connsiteX24" fmla="*/ 358955 w 1088328"/>
                    <a:gd name="connsiteY24" fmla="*/ 205303 h 997351"/>
                    <a:gd name="connsiteX25" fmla="*/ 253121 w 1088328"/>
                    <a:gd name="connsiteY25" fmla="*/ 14803 h 997351"/>
                    <a:gd name="connsiteX26" fmla="*/ 11821 w 1088328"/>
                    <a:gd name="connsiteY26" fmla="*/ 23270 h 997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088328" h="997351">
                      <a:moveTo>
                        <a:pt x="11821" y="23270"/>
                      </a:moveTo>
                      <a:cubicBezTo>
                        <a:pt x="-19929" y="23975"/>
                        <a:pt x="17465" y="10569"/>
                        <a:pt x="62621" y="19036"/>
                      </a:cubicBezTo>
                      <a:cubicBezTo>
                        <a:pt x="107777" y="27503"/>
                        <a:pt x="173394" y="-21886"/>
                        <a:pt x="282755" y="74070"/>
                      </a:cubicBezTo>
                      <a:cubicBezTo>
                        <a:pt x="392116" y="170026"/>
                        <a:pt x="632710" y="498815"/>
                        <a:pt x="718788" y="594770"/>
                      </a:cubicBezTo>
                      <a:cubicBezTo>
                        <a:pt x="804866" y="690725"/>
                        <a:pt x="738543" y="584892"/>
                        <a:pt x="799221" y="649803"/>
                      </a:cubicBezTo>
                      <a:cubicBezTo>
                        <a:pt x="859899" y="714714"/>
                        <a:pt x="1052516" y="939081"/>
                        <a:pt x="1082855" y="984236"/>
                      </a:cubicBezTo>
                      <a:cubicBezTo>
                        <a:pt x="1113194" y="1029391"/>
                        <a:pt x="1008772" y="945430"/>
                        <a:pt x="981255" y="920736"/>
                      </a:cubicBezTo>
                      <a:cubicBezTo>
                        <a:pt x="953738" y="896042"/>
                        <a:pt x="947388" y="869231"/>
                        <a:pt x="917755" y="836070"/>
                      </a:cubicBezTo>
                      <a:cubicBezTo>
                        <a:pt x="888122" y="802909"/>
                        <a:pt x="803455" y="721770"/>
                        <a:pt x="803455" y="721770"/>
                      </a:cubicBezTo>
                      <a:cubicBezTo>
                        <a:pt x="774527" y="691431"/>
                        <a:pt x="779466" y="642042"/>
                        <a:pt x="744188" y="654036"/>
                      </a:cubicBezTo>
                      <a:cubicBezTo>
                        <a:pt x="708910" y="666030"/>
                        <a:pt x="617188" y="790914"/>
                        <a:pt x="591788" y="793736"/>
                      </a:cubicBezTo>
                      <a:cubicBezTo>
                        <a:pt x="566388" y="796558"/>
                        <a:pt x="605899" y="711187"/>
                        <a:pt x="591788" y="670970"/>
                      </a:cubicBezTo>
                      <a:cubicBezTo>
                        <a:pt x="577677" y="630753"/>
                        <a:pt x="556510" y="580658"/>
                        <a:pt x="507121" y="552436"/>
                      </a:cubicBezTo>
                      <a:cubicBezTo>
                        <a:pt x="457732" y="524214"/>
                        <a:pt x="340610" y="512219"/>
                        <a:pt x="295455" y="501636"/>
                      </a:cubicBezTo>
                      <a:cubicBezTo>
                        <a:pt x="250300" y="491053"/>
                        <a:pt x="252416" y="506575"/>
                        <a:pt x="236188" y="488936"/>
                      </a:cubicBezTo>
                      <a:cubicBezTo>
                        <a:pt x="219960" y="471297"/>
                        <a:pt x="210788" y="422614"/>
                        <a:pt x="198088" y="395803"/>
                      </a:cubicBezTo>
                      <a:cubicBezTo>
                        <a:pt x="185388" y="368992"/>
                        <a:pt x="183977" y="347120"/>
                        <a:pt x="159988" y="328070"/>
                      </a:cubicBezTo>
                      <a:cubicBezTo>
                        <a:pt x="135999" y="309020"/>
                        <a:pt x="53450" y="293497"/>
                        <a:pt x="54155" y="281503"/>
                      </a:cubicBezTo>
                      <a:cubicBezTo>
                        <a:pt x="54860" y="269509"/>
                        <a:pt x="128238" y="238464"/>
                        <a:pt x="164221" y="256103"/>
                      </a:cubicBezTo>
                      <a:cubicBezTo>
                        <a:pt x="200204" y="273742"/>
                        <a:pt x="219255" y="349236"/>
                        <a:pt x="270055" y="387336"/>
                      </a:cubicBezTo>
                      <a:cubicBezTo>
                        <a:pt x="320855" y="425436"/>
                        <a:pt x="416810" y="457892"/>
                        <a:pt x="469021" y="484703"/>
                      </a:cubicBezTo>
                      <a:cubicBezTo>
                        <a:pt x="521232" y="511514"/>
                        <a:pt x="544515" y="515748"/>
                        <a:pt x="583321" y="548203"/>
                      </a:cubicBezTo>
                      <a:cubicBezTo>
                        <a:pt x="622127" y="580659"/>
                        <a:pt x="696916" y="680141"/>
                        <a:pt x="701855" y="679436"/>
                      </a:cubicBezTo>
                      <a:cubicBezTo>
                        <a:pt x="706794" y="678731"/>
                        <a:pt x="670105" y="622992"/>
                        <a:pt x="612955" y="543970"/>
                      </a:cubicBezTo>
                      <a:cubicBezTo>
                        <a:pt x="555805" y="464948"/>
                        <a:pt x="418927" y="293497"/>
                        <a:pt x="358955" y="205303"/>
                      </a:cubicBezTo>
                      <a:cubicBezTo>
                        <a:pt x="298983" y="117109"/>
                        <a:pt x="309565" y="52197"/>
                        <a:pt x="253121" y="14803"/>
                      </a:cubicBezTo>
                      <a:cubicBezTo>
                        <a:pt x="196677" y="-22591"/>
                        <a:pt x="43571" y="22565"/>
                        <a:pt x="11821" y="2327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" name="フリーフォーム: 図形 300">
                  <a:extLst>
                    <a:ext uri="{FF2B5EF4-FFF2-40B4-BE49-F238E27FC236}">
                      <a16:creationId xmlns:a16="http://schemas.microsoft.com/office/drawing/2014/main" id="{2B6A3447-0D8E-5373-5C45-3690AC7AF426}"/>
                    </a:ext>
                  </a:extLst>
                </p:cNvPr>
                <p:cNvSpPr/>
                <p:nvPr/>
              </p:nvSpPr>
              <p:spPr>
                <a:xfrm>
                  <a:off x="6311243" y="5493207"/>
                  <a:ext cx="646341" cy="641942"/>
                </a:xfrm>
                <a:custGeom>
                  <a:avLst/>
                  <a:gdLst>
                    <a:gd name="connsiteX0" fmla="*/ 98024 w 646341"/>
                    <a:gd name="connsiteY0" fmla="*/ 48226 h 641942"/>
                    <a:gd name="connsiteX1" fmla="*/ 398590 w 646341"/>
                    <a:gd name="connsiteY1" fmla="*/ 10126 h 641942"/>
                    <a:gd name="connsiteX2" fmla="*/ 631424 w 646341"/>
                    <a:gd name="connsiteY2" fmla="*/ 264126 h 641942"/>
                    <a:gd name="connsiteX3" fmla="*/ 589090 w 646341"/>
                    <a:gd name="connsiteY3" fmla="*/ 518126 h 641942"/>
                    <a:gd name="connsiteX4" fmla="*/ 313924 w 646341"/>
                    <a:gd name="connsiteY4" fmla="*/ 640893 h 641942"/>
                    <a:gd name="connsiteX5" fmla="*/ 174224 w 646341"/>
                    <a:gd name="connsiteY5" fmla="*/ 568926 h 641942"/>
                    <a:gd name="connsiteX6" fmla="*/ 657 w 646341"/>
                    <a:gd name="connsiteY6" fmla="*/ 424993 h 641942"/>
                    <a:gd name="connsiteX7" fmla="*/ 127657 w 646341"/>
                    <a:gd name="connsiteY7" fmla="*/ 585860 h 641942"/>
                    <a:gd name="connsiteX8" fmla="*/ 436690 w 646341"/>
                    <a:gd name="connsiteY8" fmla="*/ 623960 h 641942"/>
                    <a:gd name="connsiteX9" fmla="*/ 618724 w 646341"/>
                    <a:gd name="connsiteY9" fmla="*/ 530826 h 641942"/>
                    <a:gd name="connsiteX10" fmla="*/ 627190 w 646341"/>
                    <a:gd name="connsiteY10" fmla="*/ 378426 h 641942"/>
                    <a:gd name="connsiteX11" fmla="*/ 622957 w 646341"/>
                    <a:gd name="connsiteY11" fmla="*/ 141360 h 641942"/>
                    <a:gd name="connsiteX12" fmla="*/ 521357 w 646341"/>
                    <a:gd name="connsiteY12" fmla="*/ 35526 h 641942"/>
                    <a:gd name="connsiteX13" fmla="*/ 220790 w 646341"/>
                    <a:gd name="connsiteY13" fmla="*/ 27060 h 641942"/>
                    <a:gd name="connsiteX14" fmla="*/ 98024 w 646341"/>
                    <a:gd name="connsiteY14" fmla="*/ 48226 h 64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6341" h="641942">
                      <a:moveTo>
                        <a:pt x="98024" y="48226"/>
                      </a:moveTo>
                      <a:cubicBezTo>
                        <a:pt x="127657" y="45404"/>
                        <a:pt x="309690" y="-25857"/>
                        <a:pt x="398590" y="10126"/>
                      </a:cubicBezTo>
                      <a:cubicBezTo>
                        <a:pt x="487490" y="46109"/>
                        <a:pt x="599674" y="179459"/>
                        <a:pt x="631424" y="264126"/>
                      </a:cubicBezTo>
                      <a:cubicBezTo>
                        <a:pt x="663174" y="348793"/>
                        <a:pt x="642007" y="455332"/>
                        <a:pt x="589090" y="518126"/>
                      </a:cubicBezTo>
                      <a:cubicBezTo>
                        <a:pt x="536173" y="580920"/>
                        <a:pt x="383068" y="632426"/>
                        <a:pt x="313924" y="640893"/>
                      </a:cubicBezTo>
                      <a:cubicBezTo>
                        <a:pt x="244780" y="649360"/>
                        <a:pt x="226435" y="604909"/>
                        <a:pt x="174224" y="568926"/>
                      </a:cubicBezTo>
                      <a:cubicBezTo>
                        <a:pt x="122013" y="532943"/>
                        <a:pt x="8418" y="422171"/>
                        <a:pt x="657" y="424993"/>
                      </a:cubicBezTo>
                      <a:cubicBezTo>
                        <a:pt x="-7104" y="427815"/>
                        <a:pt x="54985" y="552699"/>
                        <a:pt x="127657" y="585860"/>
                      </a:cubicBezTo>
                      <a:cubicBezTo>
                        <a:pt x="200329" y="619021"/>
                        <a:pt x="354846" y="633132"/>
                        <a:pt x="436690" y="623960"/>
                      </a:cubicBezTo>
                      <a:cubicBezTo>
                        <a:pt x="518534" y="614788"/>
                        <a:pt x="586974" y="571748"/>
                        <a:pt x="618724" y="530826"/>
                      </a:cubicBezTo>
                      <a:cubicBezTo>
                        <a:pt x="650474" y="489904"/>
                        <a:pt x="626485" y="443337"/>
                        <a:pt x="627190" y="378426"/>
                      </a:cubicBezTo>
                      <a:cubicBezTo>
                        <a:pt x="627895" y="313515"/>
                        <a:pt x="640596" y="198510"/>
                        <a:pt x="622957" y="141360"/>
                      </a:cubicBezTo>
                      <a:cubicBezTo>
                        <a:pt x="605318" y="84210"/>
                        <a:pt x="588385" y="54576"/>
                        <a:pt x="521357" y="35526"/>
                      </a:cubicBezTo>
                      <a:cubicBezTo>
                        <a:pt x="454329" y="16476"/>
                        <a:pt x="290640" y="24238"/>
                        <a:pt x="220790" y="27060"/>
                      </a:cubicBezTo>
                      <a:cubicBezTo>
                        <a:pt x="150940" y="29882"/>
                        <a:pt x="68391" y="51048"/>
                        <a:pt x="98024" y="48226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" name="フリーフォーム: 図形 301">
                  <a:extLst>
                    <a:ext uri="{FF2B5EF4-FFF2-40B4-BE49-F238E27FC236}">
                      <a16:creationId xmlns:a16="http://schemas.microsoft.com/office/drawing/2014/main" id="{63A8996B-F534-E130-1FFF-A02BC8B5F208}"/>
                    </a:ext>
                  </a:extLst>
                </p:cNvPr>
                <p:cNvSpPr/>
                <p:nvPr/>
              </p:nvSpPr>
              <p:spPr>
                <a:xfrm>
                  <a:off x="6392330" y="5743129"/>
                  <a:ext cx="965983" cy="586066"/>
                </a:xfrm>
                <a:custGeom>
                  <a:avLst/>
                  <a:gdLst>
                    <a:gd name="connsiteX0" fmla="*/ 690037 w 965983"/>
                    <a:gd name="connsiteY0" fmla="*/ 1504 h 586066"/>
                    <a:gd name="connsiteX1" fmla="*/ 965203 w 965983"/>
                    <a:gd name="connsiteY1" fmla="*/ 268204 h 586066"/>
                    <a:gd name="connsiteX2" fmla="*/ 778937 w 965983"/>
                    <a:gd name="connsiteY2" fmla="*/ 374038 h 586066"/>
                    <a:gd name="connsiteX3" fmla="*/ 541870 w 965983"/>
                    <a:gd name="connsiteY3" fmla="*/ 513738 h 586066"/>
                    <a:gd name="connsiteX4" fmla="*/ 495303 w 965983"/>
                    <a:gd name="connsiteY4" fmla="*/ 585704 h 586066"/>
                    <a:gd name="connsiteX5" fmla="*/ 389470 w 965983"/>
                    <a:gd name="connsiteY5" fmla="*/ 539138 h 586066"/>
                    <a:gd name="connsiteX6" fmla="*/ 270937 w 965983"/>
                    <a:gd name="connsiteY6" fmla="*/ 484104 h 586066"/>
                    <a:gd name="connsiteX7" fmla="*/ 148170 w 965983"/>
                    <a:gd name="connsiteY7" fmla="*/ 564538 h 586066"/>
                    <a:gd name="connsiteX8" fmla="*/ 3 w 965983"/>
                    <a:gd name="connsiteY8" fmla="*/ 551838 h 586066"/>
                    <a:gd name="connsiteX9" fmla="*/ 152403 w 965983"/>
                    <a:gd name="connsiteY9" fmla="*/ 505271 h 586066"/>
                    <a:gd name="connsiteX10" fmla="*/ 406403 w 965983"/>
                    <a:gd name="connsiteY10" fmla="*/ 488338 h 586066"/>
                    <a:gd name="connsiteX11" fmla="*/ 664637 w 965983"/>
                    <a:gd name="connsiteY11" fmla="*/ 433304 h 586066"/>
                    <a:gd name="connsiteX12" fmla="*/ 880537 w 965983"/>
                    <a:gd name="connsiteY12" fmla="*/ 238571 h 586066"/>
                    <a:gd name="connsiteX13" fmla="*/ 770470 w 965983"/>
                    <a:gd name="connsiteY13" fmla="*/ 162371 h 586066"/>
                    <a:gd name="connsiteX14" fmla="*/ 690037 w 965983"/>
                    <a:gd name="connsiteY14" fmla="*/ 1504 h 58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5983" h="586066">
                      <a:moveTo>
                        <a:pt x="690037" y="1504"/>
                      </a:moveTo>
                      <a:cubicBezTo>
                        <a:pt x="722492" y="19143"/>
                        <a:pt x="950386" y="206115"/>
                        <a:pt x="965203" y="268204"/>
                      </a:cubicBezTo>
                      <a:cubicBezTo>
                        <a:pt x="980020" y="330293"/>
                        <a:pt x="778937" y="374038"/>
                        <a:pt x="778937" y="374038"/>
                      </a:cubicBezTo>
                      <a:cubicBezTo>
                        <a:pt x="708382" y="414960"/>
                        <a:pt x="589142" y="478460"/>
                        <a:pt x="541870" y="513738"/>
                      </a:cubicBezTo>
                      <a:cubicBezTo>
                        <a:pt x="494598" y="549016"/>
                        <a:pt x="520703" y="581471"/>
                        <a:pt x="495303" y="585704"/>
                      </a:cubicBezTo>
                      <a:cubicBezTo>
                        <a:pt x="469903" y="589937"/>
                        <a:pt x="426864" y="556071"/>
                        <a:pt x="389470" y="539138"/>
                      </a:cubicBezTo>
                      <a:cubicBezTo>
                        <a:pt x="352076" y="522205"/>
                        <a:pt x="311154" y="479871"/>
                        <a:pt x="270937" y="484104"/>
                      </a:cubicBezTo>
                      <a:cubicBezTo>
                        <a:pt x="230720" y="488337"/>
                        <a:pt x="193326" y="553249"/>
                        <a:pt x="148170" y="564538"/>
                      </a:cubicBezTo>
                      <a:cubicBezTo>
                        <a:pt x="103014" y="575827"/>
                        <a:pt x="-702" y="561716"/>
                        <a:pt x="3" y="551838"/>
                      </a:cubicBezTo>
                      <a:cubicBezTo>
                        <a:pt x="708" y="541960"/>
                        <a:pt x="84670" y="515854"/>
                        <a:pt x="152403" y="505271"/>
                      </a:cubicBezTo>
                      <a:cubicBezTo>
                        <a:pt x="220136" y="494688"/>
                        <a:pt x="321031" y="500332"/>
                        <a:pt x="406403" y="488338"/>
                      </a:cubicBezTo>
                      <a:cubicBezTo>
                        <a:pt x="491775" y="476344"/>
                        <a:pt x="585615" y="474932"/>
                        <a:pt x="664637" y="433304"/>
                      </a:cubicBezTo>
                      <a:cubicBezTo>
                        <a:pt x="743659" y="391676"/>
                        <a:pt x="862898" y="283727"/>
                        <a:pt x="880537" y="238571"/>
                      </a:cubicBezTo>
                      <a:cubicBezTo>
                        <a:pt x="898176" y="193416"/>
                        <a:pt x="803631" y="198354"/>
                        <a:pt x="770470" y="162371"/>
                      </a:cubicBezTo>
                      <a:cubicBezTo>
                        <a:pt x="737309" y="126388"/>
                        <a:pt x="657582" y="-16135"/>
                        <a:pt x="690037" y="150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3" name="フリーフォーム: 図形 302">
                  <a:extLst>
                    <a:ext uri="{FF2B5EF4-FFF2-40B4-BE49-F238E27FC236}">
                      <a16:creationId xmlns:a16="http://schemas.microsoft.com/office/drawing/2014/main" id="{C528EEA3-0144-B6C7-D82C-AF6F47283D1C}"/>
                    </a:ext>
                  </a:extLst>
                </p:cNvPr>
                <p:cNvSpPr/>
                <p:nvPr/>
              </p:nvSpPr>
              <p:spPr>
                <a:xfrm>
                  <a:off x="6933239" y="6223865"/>
                  <a:ext cx="534413" cy="497088"/>
                </a:xfrm>
                <a:custGeom>
                  <a:avLst/>
                  <a:gdLst>
                    <a:gd name="connsiteX0" fmla="*/ 534361 w 534413"/>
                    <a:gd name="connsiteY0" fmla="*/ 49935 h 497088"/>
                    <a:gd name="connsiteX1" fmla="*/ 199928 w 534413"/>
                    <a:gd name="connsiteY1" fmla="*/ 7602 h 497088"/>
                    <a:gd name="connsiteX2" fmla="*/ 9428 w 534413"/>
                    <a:gd name="connsiteY2" fmla="*/ 219268 h 497088"/>
                    <a:gd name="connsiteX3" fmla="*/ 34828 w 534413"/>
                    <a:gd name="connsiteY3" fmla="*/ 426702 h 497088"/>
                    <a:gd name="connsiteX4" fmla="*/ 85628 w 534413"/>
                    <a:gd name="connsiteY4" fmla="*/ 494435 h 497088"/>
                    <a:gd name="connsiteX5" fmla="*/ 34828 w 534413"/>
                    <a:gd name="connsiteY5" fmla="*/ 350502 h 497088"/>
                    <a:gd name="connsiteX6" fmla="*/ 47528 w 534413"/>
                    <a:gd name="connsiteY6" fmla="*/ 206568 h 497088"/>
                    <a:gd name="connsiteX7" fmla="*/ 174528 w 534413"/>
                    <a:gd name="connsiteY7" fmla="*/ 79568 h 497088"/>
                    <a:gd name="connsiteX8" fmla="*/ 534361 w 534413"/>
                    <a:gd name="connsiteY8" fmla="*/ 49935 h 497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4413" h="497088">
                      <a:moveTo>
                        <a:pt x="534361" y="49935"/>
                      </a:moveTo>
                      <a:cubicBezTo>
                        <a:pt x="538594" y="37941"/>
                        <a:pt x="287417" y="-20620"/>
                        <a:pt x="199928" y="7602"/>
                      </a:cubicBezTo>
                      <a:cubicBezTo>
                        <a:pt x="112439" y="35824"/>
                        <a:pt x="36945" y="149418"/>
                        <a:pt x="9428" y="219268"/>
                      </a:cubicBezTo>
                      <a:cubicBezTo>
                        <a:pt x="-18089" y="289118"/>
                        <a:pt x="22128" y="380841"/>
                        <a:pt x="34828" y="426702"/>
                      </a:cubicBezTo>
                      <a:cubicBezTo>
                        <a:pt x="47528" y="472563"/>
                        <a:pt x="85628" y="507135"/>
                        <a:pt x="85628" y="494435"/>
                      </a:cubicBezTo>
                      <a:cubicBezTo>
                        <a:pt x="85628" y="481735"/>
                        <a:pt x="41178" y="398480"/>
                        <a:pt x="34828" y="350502"/>
                      </a:cubicBezTo>
                      <a:cubicBezTo>
                        <a:pt x="28478" y="302524"/>
                        <a:pt x="24245" y="251724"/>
                        <a:pt x="47528" y="206568"/>
                      </a:cubicBezTo>
                      <a:cubicBezTo>
                        <a:pt x="70811" y="161412"/>
                        <a:pt x="97623" y="107085"/>
                        <a:pt x="174528" y="79568"/>
                      </a:cubicBezTo>
                      <a:cubicBezTo>
                        <a:pt x="251433" y="52051"/>
                        <a:pt x="530128" y="61929"/>
                        <a:pt x="534361" y="4993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4" name="フリーフォーム: 図形 303">
                  <a:extLst>
                    <a:ext uri="{FF2B5EF4-FFF2-40B4-BE49-F238E27FC236}">
                      <a16:creationId xmlns:a16="http://schemas.microsoft.com/office/drawing/2014/main" id="{51528C42-43AE-7E79-AFA7-DEFC9A558BB4}"/>
                    </a:ext>
                  </a:extLst>
                </p:cNvPr>
                <p:cNvSpPr/>
                <p:nvPr/>
              </p:nvSpPr>
              <p:spPr>
                <a:xfrm>
                  <a:off x="6793025" y="6144122"/>
                  <a:ext cx="676839" cy="570048"/>
                </a:xfrm>
                <a:custGeom>
                  <a:avLst/>
                  <a:gdLst>
                    <a:gd name="connsiteX0" fmla="*/ 653408 w 676839"/>
                    <a:gd name="connsiteY0" fmla="*/ 121211 h 570048"/>
                    <a:gd name="connsiteX1" fmla="*/ 602608 w 676839"/>
                    <a:gd name="connsiteY1" fmla="*/ 70411 h 570048"/>
                    <a:gd name="connsiteX2" fmla="*/ 331675 w 676839"/>
                    <a:gd name="connsiteY2" fmla="*/ 6911 h 570048"/>
                    <a:gd name="connsiteX3" fmla="*/ 43808 w 676839"/>
                    <a:gd name="connsiteY3" fmla="*/ 248211 h 570048"/>
                    <a:gd name="connsiteX4" fmla="*/ 9942 w 676839"/>
                    <a:gd name="connsiteY4" fmla="*/ 464111 h 570048"/>
                    <a:gd name="connsiteX5" fmla="*/ 132708 w 676839"/>
                    <a:gd name="connsiteY5" fmla="*/ 569945 h 570048"/>
                    <a:gd name="connsiteX6" fmla="*/ 69208 w 676839"/>
                    <a:gd name="connsiteY6" fmla="*/ 481045 h 570048"/>
                    <a:gd name="connsiteX7" fmla="*/ 35342 w 676839"/>
                    <a:gd name="connsiteY7" fmla="*/ 354045 h 570048"/>
                    <a:gd name="connsiteX8" fmla="*/ 64975 w 676839"/>
                    <a:gd name="connsiteY8" fmla="*/ 231278 h 570048"/>
                    <a:gd name="connsiteX9" fmla="*/ 272408 w 676839"/>
                    <a:gd name="connsiteY9" fmla="*/ 91578 h 570048"/>
                    <a:gd name="connsiteX10" fmla="*/ 653408 w 676839"/>
                    <a:gd name="connsiteY10" fmla="*/ 121211 h 570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6839" h="570048">
                      <a:moveTo>
                        <a:pt x="653408" y="121211"/>
                      </a:moveTo>
                      <a:cubicBezTo>
                        <a:pt x="708441" y="117683"/>
                        <a:pt x="656230" y="89461"/>
                        <a:pt x="602608" y="70411"/>
                      </a:cubicBezTo>
                      <a:cubicBezTo>
                        <a:pt x="548986" y="51361"/>
                        <a:pt x="424808" y="-22722"/>
                        <a:pt x="331675" y="6911"/>
                      </a:cubicBezTo>
                      <a:cubicBezTo>
                        <a:pt x="238542" y="36544"/>
                        <a:pt x="97430" y="172011"/>
                        <a:pt x="43808" y="248211"/>
                      </a:cubicBezTo>
                      <a:cubicBezTo>
                        <a:pt x="-9814" y="324411"/>
                        <a:pt x="-4875" y="410489"/>
                        <a:pt x="9942" y="464111"/>
                      </a:cubicBezTo>
                      <a:cubicBezTo>
                        <a:pt x="24759" y="517733"/>
                        <a:pt x="122830" y="567123"/>
                        <a:pt x="132708" y="569945"/>
                      </a:cubicBezTo>
                      <a:cubicBezTo>
                        <a:pt x="142586" y="572767"/>
                        <a:pt x="85436" y="517028"/>
                        <a:pt x="69208" y="481045"/>
                      </a:cubicBezTo>
                      <a:cubicBezTo>
                        <a:pt x="52980" y="445062"/>
                        <a:pt x="36047" y="395673"/>
                        <a:pt x="35342" y="354045"/>
                      </a:cubicBezTo>
                      <a:cubicBezTo>
                        <a:pt x="34636" y="312417"/>
                        <a:pt x="25464" y="275022"/>
                        <a:pt x="64975" y="231278"/>
                      </a:cubicBezTo>
                      <a:cubicBezTo>
                        <a:pt x="104486" y="187534"/>
                        <a:pt x="173630" y="114156"/>
                        <a:pt x="272408" y="91578"/>
                      </a:cubicBezTo>
                      <a:cubicBezTo>
                        <a:pt x="371186" y="69000"/>
                        <a:pt x="598375" y="124739"/>
                        <a:pt x="653408" y="12121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" name="フリーフォーム: 図形 304">
                  <a:extLst>
                    <a:ext uri="{FF2B5EF4-FFF2-40B4-BE49-F238E27FC236}">
                      <a16:creationId xmlns:a16="http://schemas.microsoft.com/office/drawing/2014/main" id="{7719D6A6-8CF5-3EA1-56DB-6772E65BFB6A}"/>
                    </a:ext>
                  </a:extLst>
                </p:cNvPr>
                <p:cNvSpPr/>
                <p:nvPr/>
              </p:nvSpPr>
              <p:spPr>
                <a:xfrm>
                  <a:off x="6375111" y="6602942"/>
                  <a:ext cx="424375" cy="315623"/>
                </a:xfrm>
                <a:custGeom>
                  <a:avLst/>
                  <a:gdLst>
                    <a:gd name="connsiteX0" fmla="*/ 423622 w 424375"/>
                    <a:gd name="connsiteY0" fmla="*/ 9525 h 315623"/>
                    <a:gd name="connsiteX1" fmla="*/ 368589 w 424375"/>
                    <a:gd name="connsiteY1" fmla="*/ 9525 h 315623"/>
                    <a:gd name="connsiteX2" fmla="*/ 220422 w 424375"/>
                    <a:gd name="connsiteY2" fmla="*/ 85725 h 315623"/>
                    <a:gd name="connsiteX3" fmla="*/ 343189 w 424375"/>
                    <a:gd name="connsiteY3" fmla="*/ 314325 h 315623"/>
                    <a:gd name="connsiteX4" fmla="*/ 289 w 424375"/>
                    <a:gd name="connsiteY4" fmla="*/ 183091 h 315623"/>
                    <a:gd name="connsiteX5" fmla="*/ 283922 w 424375"/>
                    <a:gd name="connsiteY5" fmla="*/ 276225 h 315623"/>
                    <a:gd name="connsiteX6" fmla="*/ 283922 w 424375"/>
                    <a:gd name="connsiteY6" fmla="*/ 149225 h 315623"/>
                    <a:gd name="connsiteX7" fmla="*/ 334722 w 424375"/>
                    <a:gd name="connsiteY7" fmla="*/ 85725 h 315623"/>
                    <a:gd name="connsiteX8" fmla="*/ 423622 w 424375"/>
                    <a:gd name="connsiteY8" fmla="*/ 9525 h 315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75" h="315623">
                      <a:moveTo>
                        <a:pt x="423622" y="9525"/>
                      </a:moveTo>
                      <a:cubicBezTo>
                        <a:pt x="429266" y="-3175"/>
                        <a:pt x="402456" y="-3175"/>
                        <a:pt x="368589" y="9525"/>
                      </a:cubicBezTo>
                      <a:cubicBezTo>
                        <a:pt x="334722" y="22225"/>
                        <a:pt x="224655" y="34925"/>
                        <a:pt x="220422" y="85725"/>
                      </a:cubicBezTo>
                      <a:cubicBezTo>
                        <a:pt x="216189" y="136525"/>
                        <a:pt x="379878" y="298097"/>
                        <a:pt x="343189" y="314325"/>
                      </a:cubicBezTo>
                      <a:cubicBezTo>
                        <a:pt x="306500" y="330553"/>
                        <a:pt x="10167" y="189441"/>
                        <a:pt x="289" y="183091"/>
                      </a:cubicBezTo>
                      <a:cubicBezTo>
                        <a:pt x="-9589" y="176741"/>
                        <a:pt x="236650" y="281869"/>
                        <a:pt x="283922" y="276225"/>
                      </a:cubicBezTo>
                      <a:cubicBezTo>
                        <a:pt x="331194" y="270581"/>
                        <a:pt x="275455" y="180975"/>
                        <a:pt x="283922" y="149225"/>
                      </a:cubicBezTo>
                      <a:cubicBezTo>
                        <a:pt x="292389" y="117475"/>
                        <a:pt x="311439" y="105481"/>
                        <a:pt x="334722" y="85725"/>
                      </a:cubicBezTo>
                      <a:cubicBezTo>
                        <a:pt x="358005" y="65969"/>
                        <a:pt x="417978" y="22225"/>
                        <a:pt x="423622" y="95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" name="フリーフォーム: 図形 305">
                  <a:extLst>
                    <a:ext uri="{FF2B5EF4-FFF2-40B4-BE49-F238E27FC236}">
                      <a16:creationId xmlns:a16="http://schemas.microsoft.com/office/drawing/2014/main" id="{2A3593F2-6E35-8497-B54C-5A394286486F}"/>
                    </a:ext>
                  </a:extLst>
                </p:cNvPr>
                <p:cNvSpPr/>
                <p:nvPr/>
              </p:nvSpPr>
              <p:spPr>
                <a:xfrm>
                  <a:off x="6362012" y="6281843"/>
                  <a:ext cx="523179" cy="140909"/>
                </a:xfrm>
                <a:custGeom>
                  <a:avLst/>
                  <a:gdLst>
                    <a:gd name="connsiteX0" fmla="*/ 688 w 523179"/>
                    <a:gd name="connsiteY0" fmla="*/ 59690 h 140909"/>
                    <a:gd name="connsiteX1" fmla="*/ 89588 w 523179"/>
                    <a:gd name="connsiteY1" fmla="*/ 46990 h 140909"/>
                    <a:gd name="connsiteX2" fmla="*/ 153088 w 523179"/>
                    <a:gd name="connsiteY2" fmla="*/ 51224 h 140909"/>
                    <a:gd name="connsiteX3" fmla="*/ 254688 w 523179"/>
                    <a:gd name="connsiteY3" fmla="*/ 102024 h 140909"/>
                    <a:gd name="connsiteX4" fmla="*/ 373221 w 523179"/>
                    <a:gd name="connsiteY4" fmla="*/ 8890 h 140909"/>
                    <a:gd name="connsiteX5" fmla="*/ 521388 w 523179"/>
                    <a:gd name="connsiteY5" fmla="*/ 25824 h 140909"/>
                    <a:gd name="connsiteX6" fmla="*/ 445188 w 523179"/>
                    <a:gd name="connsiteY6" fmla="*/ 4657 h 140909"/>
                    <a:gd name="connsiteX7" fmla="*/ 297021 w 523179"/>
                    <a:gd name="connsiteY7" fmla="*/ 131657 h 140909"/>
                    <a:gd name="connsiteX8" fmla="*/ 140388 w 523179"/>
                    <a:gd name="connsiteY8" fmla="*/ 123190 h 140909"/>
                    <a:gd name="connsiteX9" fmla="*/ 688 w 523179"/>
                    <a:gd name="connsiteY9" fmla="*/ 59690 h 140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3179" h="140909">
                      <a:moveTo>
                        <a:pt x="688" y="59690"/>
                      </a:moveTo>
                      <a:cubicBezTo>
                        <a:pt x="-7779" y="46990"/>
                        <a:pt x="64188" y="48401"/>
                        <a:pt x="89588" y="46990"/>
                      </a:cubicBezTo>
                      <a:cubicBezTo>
                        <a:pt x="114988" y="45579"/>
                        <a:pt x="125571" y="42052"/>
                        <a:pt x="153088" y="51224"/>
                      </a:cubicBezTo>
                      <a:cubicBezTo>
                        <a:pt x="180605" y="60396"/>
                        <a:pt x="217999" y="109080"/>
                        <a:pt x="254688" y="102024"/>
                      </a:cubicBezTo>
                      <a:cubicBezTo>
                        <a:pt x="291377" y="94968"/>
                        <a:pt x="328771" y="21590"/>
                        <a:pt x="373221" y="8890"/>
                      </a:cubicBezTo>
                      <a:cubicBezTo>
                        <a:pt x="417671" y="-3810"/>
                        <a:pt x="509394" y="26529"/>
                        <a:pt x="521388" y="25824"/>
                      </a:cubicBezTo>
                      <a:cubicBezTo>
                        <a:pt x="533382" y="25119"/>
                        <a:pt x="482583" y="-12982"/>
                        <a:pt x="445188" y="4657"/>
                      </a:cubicBezTo>
                      <a:cubicBezTo>
                        <a:pt x="407793" y="22296"/>
                        <a:pt x="347821" y="111902"/>
                        <a:pt x="297021" y="131657"/>
                      </a:cubicBezTo>
                      <a:cubicBezTo>
                        <a:pt x="246221" y="151412"/>
                        <a:pt x="187660" y="135184"/>
                        <a:pt x="140388" y="123190"/>
                      </a:cubicBezTo>
                      <a:cubicBezTo>
                        <a:pt x="93116" y="111196"/>
                        <a:pt x="9155" y="72390"/>
                        <a:pt x="688" y="596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" name="フリーフォーム: 図形 306">
                  <a:extLst>
                    <a:ext uri="{FF2B5EF4-FFF2-40B4-BE49-F238E27FC236}">
                      <a16:creationId xmlns:a16="http://schemas.microsoft.com/office/drawing/2014/main" id="{74158E92-CD3B-2A97-D7D6-6143EF7C4287}"/>
                    </a:ext>
                  </a:extLst>
                </p:cNvPr>
                <p:cNvSpPr/>
                <p:nvPr/>
              </p:nvSpPr>
              <p:spPr>
                <a:xfrm>
                  <a:off x="7349894" y="6158506"/>
                  <a:ext cx="606471" cy="692092"/>
                </a:xfrm>
                <a:custGeom>
                  <a:avLst/>
                  <a:gdLst>
                    <a:gd name="connsiteX0" fmla="*/ 257406 w 606471"/>
                    <a:gd name="connsiteY0" fmla="*/ 994 h 692092"/>
                    <a:gd name="connsiteX1" fmla="*/ 45739 w 606471"/>
                    <a:gd name="connsiteY1" fmla="*/ 250761 h 692092"/>
                    <a:gd name="connsiteX2" fmla="*/ 41506 w 606471"/>
                    <a:gd name="connsiteY2" fmla="*/ 555561 h 692092"/>
                    <a:gd name="connsiteX3" fmla="*/ 375939 w 606471"/>
                    <a:gd name="connsiteY3" fmla="*/ 686794 h 692092"/>
                    <a:gd name="connsiteX4" fmla="*/ 464839 w 606471"/>
                    <a:gd name="connsiteY4" fmla="*/ 644461 h 692092"/>
                    <a:gd name="connsiteX5" fmla="*/ 604539 w 606471"/>
                    <a:gd name="connsiteY5" fmla="*/ 445494 h 692092"/>
                    <a:gd name="connsiteX6" fmla="*/ 549506 w 606471"/>
                    <a:gd name="connsiteY6" fmla="*/ 246527 h 692092"/>
                    <a:gd name="connsiteX7" fmla="*/ 596073 w 606471"/>
                    <a:gd name="connsiteY7" fmla="*/ 356594 h 692092"/>
                    <a:gd name="connsiteX8" fmla="*/ 481773 w 606471"/>
                    <a:gd name="connsiteY8" fmla="*/ 572494 h 692092"/>
                    <a:gd name="connsiteX9" fmla="*/ 248939 w 606471"/>
                    <a:gd name="connsiteY9" fmla="*/ 606361 h 692092"/>
                    <a:gd name="connsiteX10" fmla="*/ 79606 w 606471"/>
                    <a:gd name="connsiteY10" fmla="*/ 496294 h 692092"/>
                    <a:gd name="connsiteX11" fmla="*/ 3406 w 606471"/>
                    <a:gd name="connsiteY11" fmla="*/ 348127 h 692092"/>
                    <a:gd name="connsiteX12" fmla="*/ 37273 w 606471"/>
                    <a:gd name="connsiteY12" fmla="*/ 170327 h 692092"/>
                    <a:gd name="connsiteX13" fmla="*/ 257406 w 606471"/>
                    <a:gd name="connsiteY13" fmla="*/ 994 h 69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6471" h="692092">
                      <a:moveTo>
                        <a:pt x="257406" y="994"/>
                      </a:moveTo>
                      <a:cubicBezTo>
                        <a:pt x="258817" y="14400"/>
                        <a:pt x="81722" y="158333"/>
                        <a:pt x="45739" y="250761"/>
                      </a:cubicBezTo>
                      <a:cubicBezTo>
                        <a:pt x="9756" y="343189"/>
                        <a:pt x="-13527" y="482889"/>
                        <a:pt x="41506" y="555561"/>
                      </a:cubicBezTo>
                      <a:cubicBezTo>
                        <a:pt x="96539" y="628233"/>
                        <a:pt x="305384" y="671977"/>
                        <a:pt x="375939" y="686794"/>
                      </a:cubicBezTo>
                      <a:cubicBezTo>
                        <a:pt x="446494" y="701611"/>
                        <a:pt x="426739" y="684678"/>
                        <a:pt x="464839" y="644461"/>
                      </a:cubicBezTo>
                      <a:cubicBezTo>
                        <a:pt x="502939" y="604244"/>
                        <a:pt x="590428" y="511816"/>
                        <a:pt x="604539" y="445494"/>
                      </a:cubicBezTo>
                      <a:cubicBezTo>
                        <a:pt x="618650" y="379172"/>
                        <a:pt x="550917" y="261344"/>
                        <a:pt x="549506" y="246527"/>
                      </a:cubicBezTo>
                      <a:cubicBezTo>
                        <a:pt x="548095" y="231710"/>
                        <a:pt x="607362" y="302266"/>
                        <a:pt x="596073" y="356594"/>
                      </a:cubicBezTo>
                      <a:cubicBezTo>
                        <a:pt x="584784" y="410922"/>
                        <a:pt x="539629" y="530866"/>
                        <a:pt x="481773" y="572494"/>
                      </a:cubicBezTo>
                      <a:cubicBezTo>
                        <a:pt x="423917" y="614122"/>
                        <a:pt x="315967" y="619061"/>
                        <a:pt x="248939" y="606361"/>
                      </a:cubicBezTo>
                      <a:cubicBezTo>
                        <a:pt x="181911" y="593661"/>
                        <a:pt x="120528" y="539333"/>
                        <a:pt x="79606" y="496294"/>
                      </a:cubicBezTo>
                      <a:cubicBezTo>
                        <a:pt x="38684" y="453255"/>
                        <a:pt x="10461" y="402455"/>
                        <a:pt x="3406" y="348127"/>
                      </a:cubicBezTo>
                      <a:cubicBezTo>
                        <a:pt x="-3650" y="293799"/>
                        <a:pt x="-2944" y="227477"/>
                        <a:pt x="37273" y="170327"/>
                      </a:cubicBezTo>
                      <a:cubicBezTo>
                        <a:pt x="77490" y="113177"/>
                        <a:pt x="255995" y="-12412"/>
                        <a:pt x="257406" y="99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" name="フリーフォーム: 図形 307">
                  <a:extLst>
                    <a:ext uri="{FF2B5EF4-FFF2-40B4-BE49-F238E27FC236}">
                      <a16:creationId xmlns:a16="http://schemas.microsoft.com/office/drawing/2014/main" id="{5A3088CF-5C88-7C53-236E-3723A3944D34}"/>
                    </a:ext>
                  </a:extLst>
                </p:cNvPr>
                <p:cNvSpPr/>
                <p:nvPr/>
              </p:nvSpPr>
              <p:spPr>
                <a:xfrm>
                  <a:off x="6332123" y="6675074"/>
                  <a:ext cx="482812" cy="826557"/>
                </a:xfrm>
                <a:custGeom>
                  <a:avLst/>
                  <a:gdLst>
                    <a:gd name="connsiteX0" fmla="*/ 420044 w 482812"/>
                    <a:gd name="connsiteY0" fmla="*/ 893 h 826557"/>
                    <a:gd name="connsiteX1" fmla="*/ 479310 w 482812"/>
                    <a:gd name="connsiteY1" fmla="*/ 216793 h 826557"/>
                    <a:gd name="connsiteX2" fmla="*/ 301510 w 482812"/>
                    <a:gd name="connsiteY2" fmla="*/ 343793 h 826557"/>
                    <a:gd name="connsiteX3" fmla="*/ 407344 w 482812"/>
                    <a:gd name="connsiteY3" fmla="*/ 530059 h 826557"/>
                    <a:gd name="connsiteX4" fmla="*/ 436977 w 482812"/>
                    <a:gd name="connsiteY4" fmla="*/ 745959 h 826557"/>
                    <a:gd name="connsiteX5" fmla="*/ 238010 w 482812"/>
                    <a:gd name="connsiteY5" fmla="*/ 826393 h 826557"/>
                    <a:gd name="connsiteX6" fmla="*/ 944 w 482812"/>
                    <a:gd name="connsiteY6" fmla="*/ 729026 h 826557"/>
                    <a:gd name="connsiteX7" fmla="*/ 331144 w 482812"/>
                    <a:gd name="connsiteY7" fmla="*/ 771359 h 826557"/>
                    <a:gd name="connsiteX8" fmla="*/ 428510 w 482812"/>
                    <a:gd name="connsiteY8" fmla="*/ 695159 h 826557"/>
                    <a:gd name="connsiteX9" fmla="*/ 428510 w 482812"/>
                    <a:gd name="connsiteY9" fmla="*/ 479259 h 826557"/>
                    <a:gd name="connsiteX10" fmla="*/ 424277 w 482812"/>
                    <a:gd name="connsiteY10" fmla="*/ 305693 h 826557"/>
                    <a:gd name="connsiteX11" fmla="*/ 420044 w 482812"/>
                    <a:gd name="connsiteY11" fmla="*/ 893 h 82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2812" h="826557">
                      <a:moveTo>
                        <a:pt x="420044" y="893"/>
                      </a:moveTo>
                      <a:cubicBezTo>
                        <a:pt x="429216" y="-13924"/>
                        <a:pt x="499066" y="159643"/>
                        <a:pt x="479310" y="216793"/>
                      </a:cubicBezTo>
                      <a:cubicBezTo>
                        <a:pt x="459554" y="273943"/>
                        <a:pt x="313504" y="291582"/>
                        <a:pt x="301510" y="343793"/>
                      </a:cubicBezTo>
                      <a:cubicBezTo>
                        <a:pt x="289516" y="396004"/>
                        <a:pt x="384766" y="463031"/>
                        <a:pt x="407344" y="530059"/>
                      </a:cubicBezTo>
                      <a:cubicBezTo>
                        <a:pt x="429922" y="597087"/>
                        <a:pt x="465199" y="696570"/>
                        <a:pt x="436977" y="745959"/>
                      </a:cubicBezTo>
                      <a:cubicBezTo>
                        <a:pt x="408755" y="795348"/>
                        <a:pt x="310682" y="829215"/>
                        <a:pt x="238010" y="826393"/>
                      </a:cubicBezTo>
                      <a:cubicBezTo>
                        <a:pt x="165338" y="823571"/>
                        <a:pt x="-14578" y="738198"/>
                        <a:pt x="944" y="729026"/>
                      </a:cubicBezTo>
                      <a:cubicBezTo>
                        <a:pt x="16466" y="719854"/>
                        <a:pt x="259883" y="777003"/>
                        <a:pt x="331144" y="771359"/>
                      </a:cubicBezTo>
                      <a:cubicBezTo>
                        <a:pt x="402405" y="765715"/>
                        <a:pt x="412282" y="743842"/>
                        <a:pt x="428510" y="695159"/>
                      </a:cubicBezTo>
                      <a:cubicBezTo>
                        <a:pt x="444738" y="646476"/>
                        <a:pt x="429215" y="544170"/>
                        <a:pt x="428510" y="479259"/>
                      </a:cubicBezTo>
                      <a:cubicBezTo>
                        <a:pt x="427805" y="414348"/>
                        <a:pt x="427099" y="381187"/>
                        <a:pt x="424277" y="305693"/>
                      </a:cubicBezTo>
                      <a:cubicBezTo>
                        <a:pt x="421455" y="230199"/>
                        <a:pt x="410872" y="15710"/>
                        <a:pt x="420044" y="89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" name="フリーフォーム: 図形 308">
                  <a:extLst>
                    <a:ext uri="{FF2B5EF4-FFF2-40B4-BE49-F238E27FC236}">
                      <a16:creationId xmlns:a16="http://schemas.microsoft.com/office/drawing/2014/main" id="{0A861064-32BF-C04A-8DBB-B4F91F493EA1}"/>
                    </a:ext>
                  </a:extLst>
                </p:cNvPr>
                <p:cNvSpPr/>
                <p:nvPr/>
              </p:nvSpPr>
              <p:spPr>
                <a:xfrm>
                  <a:off x="7718552" y="6700134"/>
                  <a:ext cx="468308" cy="344481"/>
                </a:xfrm>
                <a:custGeom>
                  <a:avLst/>
                  <a:gdLst>
                    <a:gd name="connsiteX0" fmla="*/ 456015 w 468308"/>
                    <a:gd name="connsiteY0" fmla="*/ 1233 h 344481"/>
                    <a:gd name="connsiteX1" fmla="*/ 117348 w 468308"/>
                    <a:gd name="connsiteY1" fmla="*/ 238299 h 344481"/>
                    <a:gd name="connsiteX2" fmla="*/ 3048 w 468308"/>
                    <a:gd name="connsiteY2" fmla="*/ 344133 h 344481"/>
                    <a:gd name="connsiteX3" fmla="*/ 218948 w 468308"/>
                    <a:gd name="connsiteY3" fmla="*/ 267933 h 344481"/>
                    <a:gd name="connsiteX4" fmla="*/ 375581 w 468308"/>
                    <a:gd name="connsiteY4" fmla="*/ 149399 h 344481"/>
                    <a:gd name="connsiteX5" fmla="*/ 456015 w 468308"/>
                    <a:gd name="connsiteY5" fmla="*/ 1233 h 344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8308" h="344481">
                      <a:moveTo>
                        <a:pt x="456015" y="1233"/>
                      </a:moveTo>
                      <a:cubicBezTo>
                        <a:pt x="412976" y="16050"/>
                        <a:pt x="192842" y="181149"/>
                        <a:pt x="117348" y="238299"/>
                      </a:cubicBezTo>
                      <a:cubicBezTo>
                        <a:pt x="41854" y="295449"/>
                        <a:pt x="-13885" y="339194"/>
                        <a:pt x="3048" y="344133"/>
                      </a:cubicBezTo>
                      <a:cubicBezTo>
                        <a:pt x="19981" y="349072"/>
                        <a:pt x="156859" y="300389"/>
                        <a:pt x="218948" y="267933"/>
                      </a:cubicBezTo>
                      <a:cubicBezTo>
                        <a:pt x="281037" y="235477"/>
                        <a:pt x="332542" y="189616"/>
                        <a:pt x="375581" y="149399"/>
                      </a:cubicBezTo>
                      <a:cubicBezTo>
                        <a:pt x="418620" y="109182"/>
                        <a:pt x="499054" y="-13584"/>
                        <a:pt x="456015" y="123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" name="フリーフォーム: 図形 309">
                  <a:extLst>
                    <a:ext uri="{FF2B5EF4-FFF2-40B4-BE49-F238E27FC236}">
                      <a16:creationId xmlns:a16="http://schemas.microsoft.com/office/drawing/2014/main" id="{13819DD0-F7EB-FA52-99AE-6EDFE024A85E}"/>
                    </a:ext>
                  </a:extLst>
                </p:cNvPr>
                <p:cNvSpPr/>
                <p:nvPr/>
              </p:nvSpPr>
              <p:spPr>
                <a:xfrm>
                  <a:off x="6955803" y="6839177"/>
                  <a:ext cx="804688" cy="632230"/>
                </a:xfrm>
                <a:custGeom>
                  <a:avLst/>
                  <a:gdLst>
                    <a:gd name="connsiteX0" fmla="*/ 803897 w 804688"/>
                    <a:gd name="connsiteY0" fmla="*/ 14590 h 632230"/>
                    <a:gd name="connsiteX1" fmla="*/ 702297 w 804688"/>
                    <a:gd name="connsiteY1" fmla="*/ 39990 h 632230"/>
                    <a:gd name="connsiteX2" fmla="*/ 647264 w 804688"/>
                    <a:gd name="connsiteY2" fmla="*/ 205090 h 632230"/>
                    <a:gd name="connsiteX3" fmla="*/ 753097 w 804688"/>
                    <a:gd name="connsiteY3" fmla="*/ 497190 h 632230"/>
                    <a:gd name="connsiteX4" fmla="*/ 626097 w 804688"/>
                    <a:gd name="connsiteY4" fmla="*/ 387123 h 632230"/>
                    <a:gd name="connsiteX5" fmla="*/ 414430 w 804688"/>
                    <a:gd name="connsiteY5" fmla="*/ 433690 h 632230"/>
                    <a:gd name="connsiteX6" fmla="*/ 24964 w 804688"/>
                    <a:gd name="connsiteY6" fmla="*/ 628423 h 632230"/>
                    <a:gd name="connsiteX7" fmla="*/ 96930 w 804688"/>
                    <a:gd name="connsiteY7" fmla="*/ 547990 h 632230"/>
                    <a:gd name="connsiteX8" fmla="*/ 566830 w 804688"/>
                    <a:gd name="connsiteY8" fmla="*/ 370190 h 632230"/>
                    <a:gd name="connsiteX9" fmla="*/ 638797 w 804688"/>
                    <a:gd name="connsiteY9" fmla="*/ 315156 h 632230"/>
                    <a:gd name="connsiteX10" fmla="*/ 643030 w 804688"/>
                    <a:gd name="connsiteY10" fmla="*/ 230490 h 632230"/>
                    <a:gd name="connsiteX11" fmla="*/ 803897 w 804688"/>
                    <a:gd name="connsiteY11" fmla="*/ 14590 h 632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4688" h="632230">
                      <a:moveTo>
                        <a:pt x="803897" y="14590"/>
                      </a:moveTo>
                      <a:cubicBezTo>
                        <a:pt x="813775" y="-17160"/>
                        <a:pt x="728402" y="8240"/>
                        <a:pt x="702297" y="39990"/>
                      </a:cubicBezTo>
                      <a:cubicBezTo>
                        <a:pt x="676191" y="71740"/>
                        <a:pt x="638797" y="128890"/>
                        <a:pt x="647264" y="205090"/>
                      </a:cubicBezTo>
                      <a:cubicBezTo>
                        <a:pt x="655731" y="281290"/>
                        <a:pt x="756625" y="466851"/>
                        <a:pt x="753097" y="497190"/>
                      </a:cubicBezTo>
                      <a:cubicBezTo>
                        <a:pt x="749569" y="527529"/>
                        <a:pt x="682541" y="397706"/>
                        <a:pt x="626097" y="387123"/>
                      </a:cubicBezTo>
                      <a:cubicBezTo>
                        <a:pt x="569653" y="376540"/>
                        <a:pt x="514619" y="393473"/>
                        <a:pt x="414430" y="433690"/>
                      </a:cubicBezTo>
                      <a:cubicBezTo>
                        <a:pt x="314241" y="473907"/>
                        <a:pt x="77881" y="609373"/>
                        <a:pt x="24964" y="628423"/>
                      </a:cubicBezTo>
                      <a:cubicBezTo>
                        <a:pt x="-27953" y="647473"/>
                        <a:pt x="6619" y="591029"/>
                        <a:pt x="96930" y="547990"/>
                      </a:cubicBezTo>
                      <a:cubicBezTo>
                        <a:pt x="187241" y="504951"/>
                        <a:pt x="476519" y="408996"/>
                        <a:pt x="566830" y="370190"/>
                      </a:cubicBezTo>
                      <a:cubicBezTo>
                        <a:pt x="657141" y="331384"/>
                        <a:pt x="626097" y="338439"/>
                        <a:pt x="638797" y="315156"/>
                      </a:cubicBezTo>
                      <a:cubicBezTo>
                        <a:pt x="651497" y="291873"/>
                        <a:pt x="621863" y="285523"/>
                        <a:pt x="643030" y="230490"/>
                      </a:cubicBezTo>
                      <a:cubicBezTo>
                        <a:pt x="664197" y="175457"/>
                        <a:pt x="794019" y="46340"/>
                        <a:pt x="803897" y="145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" name="フリーフォーム: 図形 310">
                  <a:extLst>
                    <a:ext uri="{FF2B5EF4-FFF2-40B4-BE49-F238E27FC236}">
                      <a16:creationId xmlns:a16="http://schemas.microsoft.com/office/drawing/2014/main" id="{0BD1AE8E-DDEF-C8D2-5E7B-37D79533E3C3}"/>
                    </a:ext>
                  </a:extLst>
                </p:cNvPr>
                <p:cNvSpPr/>
                <p:nvPr/>
              </p:nvSpPr>
              <p:spPr>
                <a:xfrm>
                  <a:off x="7117603" y="6836658"/>
                  <a:ext cx="555108" cy="341855"/>
                </a:xfrm>
                <a:custGeom>
                  <a:avLst/>
                  <a:gdLst>
                    <a:gd name="connsiteX0" fmla="*/ 532030 w 555108"/>
                    <a:gd name="connsiteY0" fmla="*/ 97542 h 341855"/>
                    <a:gd name="connsiteX1" fmla="*/ 481230 w 555108"/>
                    <a:gd name="connsiteY1" fmla="*/ 127175 h 341855"/>
                    <a:gd name="connsiteX2" fmla="*/ 155264 w 555108"/>
                    <a:gd name="connsiteY2" fmla="*/ 279575 h 341855"/>
                    <a:gd name="connsiteX3" fmla="*/ 2864 w 555108"/>
                    <a:gd name="connsiteY3" fmla="*/ 338842 h 341855"/>
                    <a:gd name="connsiteX4" fmla="*/ 278030 w 555108"/>
                    <a:gd name="connsiteY4" fmla="*/ 194909 h 341855"/>
                    <a:gd name="connsiteX5" fmla="*/ 269564 w 555108"/>
                    <a:gd name="connsiteY5" fmla="*/ 101775 h 341855"/>
                    <a:gd name="connsiteX6" fmla="*/ 180664 w 555108"/>
                    <a:gd name="connsiteY6" fmla="*/ 175 h 341855"/>
                    <a:gd name="connsiteX7" fmla="*/ 532030 w 555108"/>
                    <a:gd name="connsiteY7" fmla="*/ 97542 h 34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108" h="341855">
                      <a:moveTo>
                        <a:pt x="532030" y="97542"/>
                      </a:moveTo>
                      <a:cubicBezTo>
                        <a:pt x="582124" y="118709"/>
                        <a:pt x="544024" y="96836"/>
                        <a:pt x="481230" y="127175"/>
                      </a:cubicBezTo>
                      <a:cubicBezTo>
                        <a:pt x="418436" y="157514"/>
                        <a:pt x="234992" y="244297"/>
                        <a:pt x="155264" y="279575"/>
                      </a:cubicBezTo>
                      <a:cubicBezTo>
                        <a:pt x="75536" y="314853"/>
                        <a:pt x="-17597" y="352953"/>
                        <a:pt x="2864" y="338842"/>
                      </a:cubicBezTo>
                      <a:cubicBezTo>
                        <a:pt x="23325" y="324731"/>
                        <a:pt x="233580" y="234420"/>
                        <a:pt x="278030" y="194909"/>
                      </a:cubicBezTo>
                      <a:cubicBezTo>
                        <a:pt x="322480" y="155398"/>
                        <a:pt x="285792" y="134230"/>
                        <a:pt x="269564" y="101775"/>
                      </a:cubicBezTo>
                      <a:cubicBezTo>
                        <a:pt x="253336" y="69320"/>
                        <a:pt x="140447" y="-4058"/>
                        <a:pt x="180664" y="175"/>
                      </a:cubicBezTo>
                      <a:cubicBezTo>
                        <a:pt x="220881" y="4408"/>
                        <a:pt x="481936" y="76375"/>
                        <a:pt x="532030" y="97542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135603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D9EB36E4-3D94-1574-18BF-6D2031972BF1}"/>
              </a:ext>
            </a:extLst>
          </p:cNvPr>
          <p:cNvGrpSpPr/>
          <p:nvPr/>
        </p:nvGrpSpPr>
        <p:grpSpPr>
          <a:xfrm>
            <a:off x="3009899" y="1367722"/>
            <a:ext cx="4672991" cy="4585918"/>
            <a:chOff x="2930829" y="1367722"/>
            <a:chExt cx="6999962" cy="6869530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BDA9459E-F678-5A52-8156-08BA02761F3A}"/>
                </a:ext>
              </a:extLst>
            </p:cNvPr>
            <p:cNvGrpSpPr/>
            <p:nvPr/>
          </p:nvGrpSpPr>
          <p:grpSpPr>
            <a:xfrm rot="18900000">
              <a:off x="3956307" y="3099304"/>
              <a:ext cx="4980719" cy="4861182"/>
              <a:chOff x="3334095" y="2665501"/>
              <a:chExt cx="5213740" cy="5088611"/>
            </a:xfrm>
            <a:solidFill>
              <a:srgbClr val="C00000"/>
            </a:solidFill>
          </p:grpSpPr>
          <p:grpSp>
            <p:nvGrpSpPr>
              <p:cNvPr id="195" name="グループ化 194">
                <a:extLst>
                  <a:ext uri="{FF2B5EF4-FFF2-40B4-BE49-F238E27FC236}">
                    <a16:creationId xmlns:a16="http://schemas.microsoft.com/office/drawing/2014/main" id="{A7154F8E-401D-1CC8-9E05-3C2E2DADBE54}"/>
                  </a:ext>
                </a:extLst>
              </p:cNvPr>
              <p:cNvGrpSpPr/>
              <p:nvPr/>
            </p:nvGrpSpPr>
            <p:grpSpPr>
              <a:xfrm>
                <a:off x="4465168" y="4800600"/>
                <a:ext cx="4082667" cy="2953512"/>
                <a:chOff x="4465168" y="4800600"/>
                <a:chExt cx="4082667" cy="2953512"/>
              </a:xfrm>
              <a:grpFill/>
            </p:grpSpPr>
            <p:grpSp>
              <p:nvGrpSpPr>
                <p:cNvPr id="229" name="グループ化 228">
                  <a:extLst>
                    <a:ext uri="{FF2B5EF4-FFF2-40B4-BE49-F238E27FC236}">
                      <a16:creationId xmlns:a16="http://schemas.microsoft.com/office/drawing/2014/main" id="{0677E3AC-B2EE-37E4-407C-32486DC0311D}"/>
                    </a:ext>
                  </a:extLst>
                </p:cNvPr>
                <p:cNvGrpSpPr/>
                <p:nvPr/>
              </p:nvGrpSpPr>
              <p:grpSpPr>
                <a:xfrm>
                  <a:off x="6265298" y="4800600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246" name="フリーフォーム: 図形 22">
                    <a:extLst>
                      <a:ext uri="{FF2B5EF4-FFF2-40B4-BE49-F238E27FC236}">
                        <a16:creationId xmlns:a16="http://schemas.microsoft.com/office/drawing/2014/main" id="{A2A74566-0984-8CEE-45C3-094B76138B7D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7" name="フリーフォーム: 図形 23">
                    <a:extLst>
                      <a:ext uri="{FF2B5EF4-FFF2-40B4-BE49-F238E27FC236}">
                        <a16:creationId xmlns:a16="http://schemas.microsoft.com/office/drawing/2014/main" id="{BAD63C61-E827-724D-41DF-CE27A68A8D48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8" name="フリーフォーム: 図形 24">
                    <a:extLst>
                      <a:ext uri="{FF2B5EF4-FFF2-40B4-BE49-F238E27FC236}">
                        <a16:creationId xmlns:a16="http://schemas.microsoft.com/office/drawing/2014/main" id="{7C011B2B-5BA1-411A-7FAB-4154061FE733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9" name="フリーフォーム: 図形 25">
                    <a:extLst>
                      <a:ext uri="{FF2B5EF4-FFF2-40B4-BE49-F238E27FC236}">
                        <a16:creationId xmlns:a16="http://schemas.microsoft.com/office/drawing/2014/main" id="{616C5FF0-1655-CB8D-11CC-AABCC835AAFA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0" name="フリーフォーム: 図形 26">
                    <a:extLst>
                      <a:ext uri="{FF2B5EF4-FFF2-40B4-BE49-F238E27FC236}">
                        <a16:creationId xmlns:a16="http://schemas.microsoft.com/office/drawing/2014/main" id="{7A70D560-1902-9F93-36F0-9C4E8473FC2F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1" name="フリーフォーム: 図形 27">
                    <a:extLst>
                      <a:ext uri="{FF2B5EF4-FFF2-40B4-BE49-F238E27FC236}">
                        <a16:creationId xmlns:a16="http://schemas.microsoft.com/office/drawing/2014/main" id="{BEDBDD3E-ED71-1899-49AD-6511A103B8BE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2" name="フリーフォーム: 図形 28">
                    <a:extLst>
                      <a:ext uri="{FF2B5EF4-FFF2-40B4-BE49-F238E27FC236}">
                        <a16:creationId xmlns:a16="http://schemas.microsoft.com/office/drawing/2014/main" id="{AAE99002-2B4F-3EC6-7D73-0BEF6E0046F2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3" name="フリーフォーム: 図形 29">
                    <a:extLst>
                      <a:ext uri="{FF2B5EF4-FFF2-40B4-BE49-F238E27FC236}">
                        <a16:creationId xmlns:a16="http://schemas.microsoft.com/office/drawing/2014/main" id="{C7532D02-8DFD-DAC9-BC76-F067BC2082BD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4" name="フリーフォーム: 図形 30">
                    <a:extLst>
                      <a:ext uri="{FF2B5EF4-FFF2-40B4-BE49-F238E27FC236}">
                        <a16:creationId xmlns:a16="http://schemas.microsoft.com/office/drawing/2014/main" id="{3D9129D5-E4E1-CB16-1084-7C1F828EFCE9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5" name="フリーフォーム: 図形 31">
                    <a:extLst>
                      <a:ext uri="{FF2B5EF4-FFF2-40B4-BE49-F238E27FC236}">
                        <a16:creationId xmlns:a16="http://schemas.microsoft.com/office/drawing/2014/main" id="{C6D036EA-6225-D912-CE47-F8260762914A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6" name="フリーフォーム: 図形 32">
                    <a:extLst>
                      <a:ext uri="{FF2B5EF4-FFF2-40B4-BE49-F238E27FC236}">
                        <a16:creationId xmlns:a16="http://schemas.microsoft.com/office/drawing/2014/main" id="{C69936D8-6534-4D95-8C2E-492C171A865D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7" name="フリーフォーム: 図形 33">
                    <a:extLst>
                      <a:ext uri="{FF2B5EF4-FFF2-40B4-BE49-F238E27FC236}">
                        <a16:creationId xmlns:a16="http://schemas.microsoft.com/office/drawing/2014/main" id="{814F95BA-0378-3E4B-D178-EBC716991CF2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8" name="フリーフォーム: 図形 34">
                    <a:extLst>
                      <a:ext uri="{FF2B5EF4-FFF2-40B4-BE49-F238E27FC236}">
                        <a16:creationId xmlns:a16="http://schemas.microsoft.com/office/drawing/2014/main" id="{D2011F56-465B-2EC6-B88E-BE0251C425B6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9" name="フリーフォーム: 図形 35">
                    <a:extLst>
                      <a:ext uri="{FF2B5EF4-FFF2-40B4-BE49-F238E27FC236}">
                        <a16:creationId xmlns:a16="http://schemas.microsoft.com/office/drawing/2014/main" id="{6A16442B-A885-4302-34DC-1AFBA78F65F9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0" name="フリーフォーム: 図形 36">
                    <a:extLst>
                      <a:ext uri="{FF2B5EF4-FFF2-40B4-BE49-F238E27FC236}">
                        <a16:creationId xmlns:a16="http://schemas.microsoft.com/office/drawing/2014/main" id="{C17367D5-23E0-5F83-CB0C-24EA78E60891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30" name="グループ化 229">
                  <a:extLst>
                    <a:ext uri="{FF2B5EF4-FFF2-40B4-BE49-F238E27FC236}">
                      <a16:creationId xmlns:a16="http://schemas.microsoft.com/office/drawing/2014/main" id="{7BAEFD80-F8A9-A2D4-1762-C1B1D7C0753F}"/>
                    </a:ext>
                  </a:extLst>
                </p:cNvPr>
                <p:cNvGrpSpPr/>
                <p:nvPr/>
              </p:nvGrpSpPr>
              <p:grpSpPr>
                <a:xfrm rot="2700000">
                  <a:off x="4800655" y="5031606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231" name="フリーフォーム: 図形 38">
                    <a:extLst>
                      <a:ext uri="{FF2B5EF4-FFF2-40B4-BE49-F238E27FC236}">
                        <a16:creationId xmlns:a16="http://schemas.microsoft.com/office/drawing/2014/main" id="{E0F510BD-2CFC-AC0F-DDF4-A55B091B9B2E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2" name="フリーフォーム: 図形 39">
                    <a:extLst>
                      <a:ext uri="{FF2B5EF4-FFF2-40B4-BE49-F238E27FC236}">
                        <a16:creationId xmlns:a16="http://schemas.microsoft.com/office/drawing/2014/main" id="{D753100B-A58C-01FE-A498-387BCF2CE11D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3" name="フリーフォーム: 図形 40">
                    <a:extLst>
                      <a:ext uri="{FF2B5EF4-FFF2-40B4-BE49-F238E27FC236}">
                        <a16:creationId xmlns:a16="http://schemas.microsoft.com/office/drawing/2014/main" id="{A6E1A9B0-CE7A-C4A7-C39E-5A618F9045ED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4" name="フリーフォーム: 図形 41">
                    <a:extLst>
                      <a:ext uri="{FF2B5EF4-FFF2-40B4-BE49-F238E27FC236}">
                        <a16:creationId xmlns:a16="http://schemas.microsoft.com/office/drawing/2014/main" id="{862C839E-8457-D06C-CED6-E5D09AF5C61E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5" name="フリーフォーム: 図形 42">
                    <a:extLst>
                      <a:ext uri="{FF2B5EF4-FFF2-40B4-BE49-F238E27FC236}">
                        <a16:creationId xmlns:a16="http://schemas.microsoft.com/office/drawing/2014/main" id="{EE753AE4-4691-AA56-963A-2B2DC18DB679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6" name="フリーフォーム: 図形 43">
                    <a:extLst>
                      <a:ext uri="{FF2B5EF4-FFF2-40B4-BE49-F238E27FC236}">
                        <a16:creationId xmlns:a16="http://schemas.microsoft.com/office/drawing/2014/main" id="{0C6BE9C8-A4F2-7D7D-8C32-106EBE8B2ADF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7" name="フリーフォーム: 図形 44">
                    <a:extLst>
                      <a:ext uri="{FF2B5EF4-FFF2-40B4-BE49-F238E27FC236}">
                        <a16:creationId xmlns:a16="http://schemas.microsoft.com/office/drawing/2014/main" id="{A2009408-068A-921C-9043-AA053EB92CA7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8" name="フリーフォーム: 図形 45">
                    <a:extLst>
                      <a:ext uri="{FF2B5EF4-FFF2-40B4-BE49-F238E27FC236}">
                        <a16:creationId xmlns:a16="http://schemas.microsoft.com/office/drawing/2014/main" id="{7DC84D6F-AE87-029C-F5BB-84BC0A9E9A39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9" name="フリーフォーム: 図形 46">
                    <a:extLst>
                      <a:ext uri="{FF2B5EF4-FFF2-40B4-BE49-F238E27FC236}">
                        <a16:creationId xmlns:a16="http://schemas.microsoft.com/office/drawing/2014/main" id="{6505605F-D420-2F92-8AAE-9C1DBAEA7634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0" name="フリーフォーム: 図形 47">
                    <a:extLst>
                      <a:ext uri="{FF2B5EF4-FFF2-40B4-BE49-F238E27FC236}">
                        <a16:creationId xmlns:a16="http://schemas.microsoft.com/office/drawing/2014/main" id="{5E190B95-9851-E434-A1F6-F847A79FCE42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1" name="フリーフォーム: 図形 48">
                    <a:extLst>
                      <a:ext uri="{FF2B5EF4-FFF2-40B4-BE49-F238E27FC236}">
                        <a16:creationId xmlns:a16="http://schemas.microsoft.com/office/drawing/2014/main" id="{E61A2B65-E0B2-7A2B-49E3-2DE0F0AA43DB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2" name="フリーフォーム: 図形 49">
                    <a:extLst>
                      <a:ext uri="{FF2B5EF4-FFF2-40B4-BE49-F238E27FC236}">
                        <a16:creationId xmlns:a16="http://schemas.microsoft.com/office/drawing/2014/main" id="{83AE3695-148D-F364-7AAB-F6CEEA3089D4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3" name="フリーフォーム: 図形 50">
                    <a:extLst>
                      <a:ext uri="{FF2B5EF4-FFF2-40B4-BE49-F238E27FC236}">
                        <a16:creationId xmlns:a16="http://schemas.microsoft.com/office/drawing/2014/main" id="{430A697C-F9A9-7AD0-E247-12C722578957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4" name="フリーフォーム: 図形 51">
                    <a:extLst>
                      <a:ext uri="{FF2B5EF4-FFF2-40B4-BE49-F238E27FC236}">
                        <a16:creationId xmlns:a16="http://schemas.microsoft.com/office/drawing/2014/main" id="{104C5886-BD32-30A7-E021-4B7FCFE37EDF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5" name="フリーフォーム: 図形 52">
                    <a:extLst>
                      <a:ext uri="{FF2B5EF4-FFF2-40B4-BE49-F238E27FC236}">
                        <a16:creationId xmlns:a16="http://schemas.microsoft.com/office/drawing/2014/main" id="{8B0043D4-083C-502B-8D8E-B04510715699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196" name="グループ化 195">
                <a:extLst>
                  <a:ext uri="{FF2B5EF4-FFF2-40B4-BE49-F238E27FC236}">
                    <a16:creationId xmlns:a16="http://schemas.microsoft.com/office/drawing/2014/main" id="{692966F6-5E3A-F272-F59B-790764BCD9EA}"/>
                  </a:ext>
                </a:extLst>
              </p:cNvPr>
              <p:cNvGrpSpPr/>
              <p:nvPr/>
            </p:nvGrpSpPr>
            <p:grpSpPr>
              <a:xfrm rot="5400000">
                <a:off x="2769517" y="3230079"/>
                <a:ext cx="4082667" cy="2953512"/>
                <a:chOff x="4465168" y="4800600"/>
                <a:chExt cx="4082667" cy="2953512"/>
              </a:xfrm>
              <a:grpFill/>
            </p:grpSpPr>
            <p:grpSp>
              <p:nvGrpSpPr>
                <p:cNvPr id="197" name="グループ化 196">
                  <a:extLst>
                    <a:ext uri="{FF2B5EF4-FFF2-40B4-BE49-F238E27FC236}">
                      <a16:creationId xmlns:a16="http://schemas.microsoft.com/office/drawing/2014/main" id="{E5209B20-415D-A9F9-893C-194AAB401CF6}"/>
                    </a:ext>
                  </a:extLst>
                </p:cNvPr>
                <p:cNvGrpSpPr/>
                <p:nvPr/>
              </p:nvGrpSpPr>
              <p:grpSpPr>
                <a:xfrm>
                  <a:off x="6265298" y="4800600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214" name="フリーフォーム: 図形 72">
                    <a:extLst>
                      <a:ext uri="{FF2B5EF4-FFF2-40B4-BE49-F238E27FC236}">
                        <a16:creationId xmlns:a16="http://schemas.microsoft.com/office/drawing/2014/main" id="{B353766C-9416-11D3-2611-7CF492CB759C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5" name="フリーフォーム: 図形 73">
                    <a:extLst>
                      <a:ext uri="{FF2B5EF4-FFF2-40B4-BE49-F238E27FC236}">
                        <a16:creationId xmlns:a16="http://schemas.microsoft.com/office/drawing/2014/main" id="{20B75543-6BA6-FA2F-1614-1A151CF93489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6" name="フリーフォーム: 図形 74">
                    <a:extLst>
                      <a:ext uri="{FF2B5EF4-FFF2-40B4-BE49-F238E27FC236}">
                        <a16:creationId xmlns:a16="http://schemas.microsoft.com/office/drawing/2014/main" id="{9AD32702-2B68-752D-4CB9-DA37840364E7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7" name="フリーフォーム: 図形 75">
                    <a:extLst>
                      <a:ext uri="{FF2B5EF4-FFF2-40B4-BE49-F238E27FC236}">
                        <a16:creationId xmlns:a16="http://schemas.microsoft.com/office/drawing/2014/main" id="{FC240511-DBF8-DB41-27D0-32613A1E414F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8" name="フリーフォーム: 図形 76">
                    <a:extLst>
                      <a:ext uri="{FF2B5EF4-FFF2-40B4-BE49-F238E27FC236}">
                        <a16:creationId xmlns:a16="http://schemas.microsoft.com/office/drawing/2014/main" id="{18E6F702-DA8A-6836-532C-F31BE7DCA8B3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9" name="フリーフォーム: 図形 77">
                    <a:extLst>
                      <a:ext uri="{FF2B5EF4-FFF2-40B4-BE49-F238E27FC236}">
                        <a16:creationId xmlns:a16="http://schemas.microsoft.com/office/drawing/2014/main" id="{876EF8A7-6D59-323D-6710-389DB8905586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0" name="フリーフォーム: 図形 78">
                    <a:extLst>
                      <a:ext uri="{FF2B5EF4-FFF2-40B4-BE49-F238E27FC236}">
                        <a16:creationId xmlns:a16="http://schemas.microsoft.com/office/drawing/2014/main" id="{1F9ED7EA-6ECA-EE18-223E-5692E1E6D4D0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1" name="フリーフォーム: 図形 79">
                    <a:extLst>
                      <a:ext uri="{FF2B5EF4-FFF2-40B4-BE49-F238E27FC236}">
                        <a16:creationId xmlns:a16="http://schemas.microsoft.com/office/drawing/2014/main" id="{07E3D485-F4A2-C031-BFF1-602E57AA221B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2" name="フリーフォーム: 図形 80">
                    <a:extLst>
                      <a:ext uri="{FF2B5EF4-FFF2-40B4-BE49-F238E27FC236}">
                        <a16:creationId xmlns:a16="http://schemas.microsoft.com/office/drawing/2014/main" id="{FFACE8C9-C83B-BFDD-4A24-4A6A6D585C84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3" name="フリーフォーム: 図形 81">
                    <a:extLst>
                      <a:ext uri="{FF2B5EF4-FFF2-40B4-BE49-F238E27FC236}">
                        <a16:creationId xmlns:a16="http://schemas.microsoft.com/office/drawing/2014/main" id="{1AEA7E31-272F-BB9B-417E-1D32C7C2F788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4" name="フリーフォーム: 図形 82">
                    <a:extLst>
                      <a:ext uri="{FF2B5EF4-FFF2-40B4-BE49-F238E27FC236}">
                        <a16:creationId xmlns:a16="http://schemas.microsoft.com/office/drawing/2014/main" id="{A4E707EB-1940-CE94-AC9B-849C6B21AA5D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5" name="フリーフォーム: 図形 83">
                    <a:extLst>
                      <a:ext uri="{FF2B5EF4-FFF2-40B4-BE49-F238E27FC236}">
                        <a16:creationId xmlns:a16="http://schemas.microsoft.com/office/drawing/2014/main" id="{D729E636-120A-B6C6-99BF-EECE586BB50B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6" name="フリーフォーム: 図形 84">
                    <a:extLst>
                      <a:ext uri="{FF2B5EF4-FFF2-40B4-BE49-F238E27FC236}">
                        <a16:creationId xmlns:a16="http://schemas.microsoft.com/office/drawing/2014/main" id="{3F026C06-3DA6-2423-DB87-103EB9557FAA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7" name="フリーフォーム: 図形 85">
                    <a:extLst>
                      <a:ext uri="{FF2B5EF4-FFF2-40B4-BE49-F238E27FC236}">
                        <a16:creationId xmlns:a16="http://schemas.microsoft.com/office/drawing/2014/main" id="{45FE0808-E1D5-89EB-9BC7-42389F3B2317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8" name="フリーフォーム: 図形 86">
                    <a:extLst>
                      <a:ext uri="{FF2B5EF4-FFF2-40B4-BE49-F238E27FC236}">
                        <a16:creationId xmlns:a16="http://schemas.microsoft.com/office/drawing/2014/main" id="{7352BD5B-AC4F-4C07-D1C4-F823C50ABA35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98" name="グループ化 197">
                  <a:extLst>
                    <a:ext uri="{FF2B5EF4-FFF2-40B4-BE49-F238E27FC236}">
                      <a16:creationId xmlns:a16="http://schemas.microsoft.com/office/drawing/2014/main" id="{B80EB9EB-3FC9-DE75-1068-183FCE2395FD}"/>
                    </a:ext>
                  </a:extLst>
                </p:cNvPr>
                <p:cNvGrpSpPr/>
                <p:nvPr/>
              </p:nvGrpSpPr>
              <p:grpSpPr>
                <a:xfrm rot="2700000">
                  <a:off x="4800655" y="5031606"/>
                  <a:ext cx="2282537" cy="2953512"/>
                  <a:chOff x="6265298" y="4803589"/>
                  <a:chExt cx="2282537" cy="2953512"/>
                </a:xfrm>
                <a:grpFill/>
              </p:grpSpPr>
              <p:sp>
                <p:nvSpPr>
                  <p:cNvPr id="199" name="フリーフォーム: 図形 57">
                    <a:extLst>
                      <a:ext uri="{FF2B5EF4-FFF2-40B4-BE49-F238E27FC236}">
                        <a16:creationId xmlns:a16="http://schemas.microsoft.com/office/drawing/2014/main" id="{F9C8CEF1-FCE9-9DFF-4058-955F6E2662B5}"/>
                      </a:ext>
                    </a:extLst>
                  </p:cNvPr>
                  <p:cNvSpPr/>
                  <p:nvPr/>
                </p:nvSpPr>
                <p:spPr>
                  <a:xfrm>
                    <a:off x="6265298" y="4973440"/>
                    <a:ext cx="150324" cy="2777502"/>
                  </a:xfrm>
                  <a:custGeom>
                    <a:avLst/>
                    <a:gdLst>
                      <a:gd name="connsiteX0" fmla="*/ 50835 w 150324"/>
                      <a:gd name="connsiteY0" fmla="*/ 727 h 2777502"/>
                      <a:gd name="connsiteX1" fmla="*/ 67769 w 150324"/>
                      <a:gd name="connsiteY1" fmla="*/ 347860 h 2777502"/>
                      <a:gd name="connsiteX2" fmla="*/ 63535 w 150324"/>
                      <a:gd name="connsiteY2" fmla="*/ 601860 h 2777502"/>
                      <a:gd name="connsiteX3" fmla="*/ 35 w 150324"/>
                      <a:gd name="connsiteY3" fmla="*/ 877027 h 2777502"/>
                      <a:gd name="connsiteX4" fmla="*/ 55069 w 150324"/>
                      <a:gd name="connsiteY4" fmla="*/ 1198760 h 2777502"/>
                      <a:gd name="connsiteX5" fmla="*/ 88935 w 150324"/>
                      <a:gd name="connsiteY5" fmla="*/ 1639027 h 2777502"/>
                      <a:gd name="connsiteX6" fmla="*/ 46602 w 150324"/>
                      <a:gd name="connsiteY6" fmla="*/ 1931127 h 2777502"/>
                      <a:gd name="connsiteX7" fmla="*/ 88935 w 150324"/>
                      <a:gd name="connsiteY7" fmla="*/ 2329060 h 2777502"/>
                      <a:gd name="connsiteX8" fmla="*/ 80469 w 150324"/>
                      <a:gd name="connsiteY8" fmla="*/ 2760860 h 2777502"/>
                      <a:gd name="connsiteX9" fmla="*/ 50835 w 150324"/>
                      <a:gd name="connsiteY9" fmla="*/ 2659260 h 2777502"/>
                      <a:gd name="connsiteX10" fmla="*/ 46602 w 150324"/>
                      <a:gd name="connsiteY10" fmla="*/ 2384093 h 2777502"/>
                      <a:gd name="connsiteX11" fmla="*/ 105869 w 150324"/>
                      <a:gd name="connsiteY11" fmla="*/ 2049660 h 2777502"/>
                      <a:gd name="connsiteX12" fmla="*/ 148202 w 150324"/>
                      <a:gd name="connsiteY12" fmla="*/ 1791427 h 2777502"/>
                      <a:gd name="connsiteX13" fmla="*/ 97402 w 150324"/>
                      <a:gd name="connsiteY13" fmla="*/ 1317293 h 2777502"/>
                      <a:gd name="connsiteX14" fmla="*/ 84702 w 150324"/>
                      <a:gd name="connsiteY14" fmla="*/ 1097160 h 2777502"/>
                      <a:gd name="connsiteX15" fmla="*/ 59302 w 150324"/>
                      <a:gd name="connsiteY15" fmla="*/ 868560 h 2777502"/>
                      <a:gd name="connsiteX16" fmla="*/ 139735 w 150324"/>
                      <a:gd name="connsiteY16" fmla="*/ 508727 h 2777502"/>
                      <a:gd name="connsiteX17" fmla="*/ 139735 w 150324"/>
                      <a:gd name="connsiteY17" fmla="*/ 263193 h 2777502"/>
                      <a:gd name="connsiteX18" fmla="*/ 50835 w 150324"/>
                      <a:gd name="connsiteY18" fmla="*/ 727 h 2777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50324" h="2777502">
                        <a:moveTo>
                          <a:pt x="50835" y="727"/>
                        </a:moveTo>
                        <a:cubicBezTo>
                          <a:pt x="38841" y="14838"/>
                          <a:pt x="65652" y="247671"/>
                          <a:pt x="67769" y="347860"/>
                        </a:cubicBezTo>
                        <a:cubicBezTo>
                          <a:pt x="69886" y="448049"/>
                          <a:pt x="74824" y="513666"/>
                          <a:pt x="63535" y="601860"/>
                        </a:cubicBezTo>
                        <a:cubicBezTo>
                          <a:pt x="52246" y="690055"/>
                          <a:pt x="1446" y="777544"/>
                          <a:pt x="35" y="877027"/>
                        </a:cubicBezTo>
                        <a:cubicBezTo>
                          <a:pt x="-1376" y="976510"/>
                          <a:pt x="40252" y="1071760"/>
                          <a:pt x="55069" y="1198760"/>
                        </a:cubicBezTo>
                        <a:cubicBezTo>
                          <a:pt x="69886" y="1325760"/>
                          <a:pt x="90346" y="1516966"/>
                          <a:pt x="88935" y="1639027"/>
                        </a:cubicBezTo>
                        <a:cubicBezTo>
                          <a:pt x="87524" y="1761088"/>
                          <a:pt x="46602" y="1816122"/>
                          <a:pt x="46602" y="1931127"/>
                        </a:cubicBezTo>
                        <a:cubicBezTo>
                          <a:pt x="46602" y="2046132"/>
                          <a:pt x="83291" y="2190771"/>
                          <a:pt x="88935" y="2329060"/>
                        </a:cubicBezTo>
                        <a:cubicBezTo>
                          <a:pt x="94579" y="2467349"/>
                          <a:pt x="86819" y="2705827"/>
                          <a:pt x="80469" y="2760860"/>
                        </a:cubicBezTo>
                        <a:cubicBezTo>
                          <a:pt x="74119" y="2815893"/>
                          <a:pt x="56480" y="2722055"/>
                          <a:pt x="50835" y="2659260"/>
                        </a:cubicBezTo>
                        <a:cubicBezTo>
                          <a:pt x="45190" y="2596466"/>
                          <a:pt x="37430" y="2485693"/>
                          <a:pt x="46602" y="2384093"/>
                        </a:cubicBezTo>
                        <a:cubicBezTo>
                          <a:pt x="55774" y="2282493"/>
                          <a:pt x="88936" y="2148438"/>
                          <a:pt x="105869" y="2049660"/>
                        </a:cubicBezTo>
                        <a:cubicBezTo>
                          <a:pt x="122802" y="1950882"/>
                          <a:pt x="149613" y="1913488"/>
                          <a:pt x="148202" y="1791427"/>
                        </a:cubicBezTo>
                        <a:cubicBezTo>
                          <a:pt x="146791" y="1669366"/>
                          <a:pt x="107985" y="1433004"/>
                          <a:pt x="97402" y="1317293"/>
                        </a:cubicBezTo>
                        <a:cubicBezTo>
                          <a:pt x="86819" y="1201582"/>
                          <a:pt x="91052" y="1171949"/>
                          <a:pt x="84702" y="1097160"/>
                        </a:cubicBezTo>
                        <a:cubicBezTo>
                          <a:pt x="78352" y="1022371"/>
                          <a:pt x="50130" y="966632"/>
                          <a:pt x="59302" y="868560"/>
                        </a:cubicBezTo>
                        <a:cubicBezTo>
                          <a:pt x="68474" y="770488"/>
                          <a:pt x="126330" y="609621"/>
                          <a:pt x="139735" y="508727"/>
                        </a:cubicBezTo>
                        <a:cubicBezTo>
                          <a:pt x="153140" y="407833"/>
                          <a:pt x="154552" y="345037"/>
                          <a:pt x="139735" y="263193"/>
                        </a:cubicBezTo>
                        <a:cubicBezTo>
                          <a:pt x="124918" y="181349"/>
                          <a:pt x="62829" y="-13384"/>
                          <a:pt x="50835" y="727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0" name="フリーフォーム: 図形 58">
                    <a:extLst>
                      <a:ext uri="{FF2B5EF4-FFF2-40B4-BE49-F238E27FC236}">
                        <a16:creationId xmlns:a16="http://schemas.microsoft.com/office/drawing/2014/main" id="{5339AB16-F5FB-9359-B35F-C36FC294E641}"/>
                      </a:ext>
                    </a:extLst>
                  </p:cNvPr>
                  <p:cNvSpPr/>
                  <p:nvPr/>
                </p:nvSpPr>
                <p:spPr>
                  <a:xfrm>
                    <a:off x="6311317" y="4803589"/>
                    <a:ext cx="2236518" cy="2177221"/>
                  </a:xfrm>
                  <a:custGeom>
                    <a:avLst/>
                    <a:gdLst>
                      <a:gd name="connsiteX0" fmla="*/ 583 w 2236518"/>
                      <a:gd name="connsiteY0" fmla="*/ 5478 h 2177221"/>
                      <a:gd name="connsiteX1" fmla="*/ 415450 w 2236518"/>
                      <a:gd name="connsiteY1" fmla="*/ 327211 h 2177221"/>
                      <a:gd name="connsiteX2" fmla="*/ 652516 w 2236518"/>
                      <a:gd name="connsiteY2" fmla="*/ 598144 h 2177221"/>
                      <a:gd name="connsiteX3" fmla="*/ 1071616 w 2236518"/>
                      <a:gd name="connsiteY3" fmla="*/ 1059578 h 2177221"/>
                      <a:gd name="connsiteX4" fmla="*/ 1249416 w 2236518"/>
                      <a:gd name="connsiteY4" fmla="*/ 1300878 h 2177221"/>
                      <a:gd name="connsiteX5" fmla="*/ 1664283 w 2236518"/>
                      <a:gd name="connsiteY5" fmla="*/ 1673411 h 2177221"/>
                      <a:gd name="connsiteX6" fmla="*/ 1994483 w 2236518"/>
                      <a:gd name="connsiteY6" fmla="*/ 2007844 h 2177221"/>
                      <a:gd name="connsiteX7" fmla="*/ 2235783 w 2236518"/>
                      <a:gd name="connsiteY7" fmla="*/ 2177178 h 2177221"/>
                      <a:gd name="connsiteX8" fmla="*/ 2057983 w 2236518"/>
                      <a:gd name="connsiteY8" fmla="*/ 2020544 h 2177221"/>
                      <a:gd name="connsiteX9" fmla="*/ 1740483 w 2236518"/>
                      <a:gd name="connsiteY9" fmla="*/ 1673411 h 2177221"/>
                      <a:gd name="connsiteX10" fmla="*/ 1397583 w 2236518"/>
                      <a:gd name="connsiteY10" fmla="*/ 1398244 h 2177221"/>
                      <a:gd name="connsiteX11" fmla="*/ 948850 w 2236518"/>
                      <a:gd name="connsiteY11" fmla="*/ 890244 h 2177221"/>
                      <a:gd name="connsiteX12" fmla="*/ 804916 w 2236518"/>
                      <a:gd name="connsiteY12" fmla="*/ 661644 h 2177221"/>
                      <a:gd name="connsiteX13" fmla="*/ 601716 w 2236518"/>
                      <a:gd name="connsiteY13" fmla="*/ 454211 h 2177221"/>
                      <a:gd name="connsiteX14" fmla="*/ 330783 w 2236518"/>
                      <a:gd name="connsiteY14" fmla="*/ 149411 h 2177221"/>
                      <a:gd name="connsiteX15" fmla="*/ 583 w 2236518"/>
                      <a:gd name="connsiteY15" fmla="*/ 5478 h 217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236518" h="2177221">
                        <a:moveTo>
                          <a:pt x="583" y="5478"/>
                        </a:moveTo>
                        <a:cubicBezTo>
                          <a:pt x="14694" y="35111"/>
                          <a:pt x="306795" y="228433"/>
                          <a:pt x="415450" y="327211"/>
                        </a:cubicBezTo>
                        <a:cubicBezTo>
                          <a:pt x="524106" y="425989"/>
                          <a:pt x="543155" y="476083"/>
                          <a:pt x="652516" y="598144"/>
                        </a:cubicBezTo>
                        <a:cubicBezTo>
                          <a:pt x="761877" y="720205"/>
                          <a:pt x="972133" y="942456"/>
                          <a:pt x="1071616" y="1059578"/>
                        </a:cubicBezTo>
                        <a:cubicBezTo>
                          <a:pt x="1171099" y="1176700"/>
                          <a:pt x="1150638" y="1198573"/>
                          <a:pt x="1249416" y="1300878"/>
                        </a:cubicBezTo>
                        <a:cubicBezTo>
                          <a:pt x="1348194" y="1403183"/>
                          <a:pt x="1540105" y="1555583"/>
                          <a:pt x="1664283" y="1673411"/>
                        </a:cubicBezTo>
                        <a:cubicBezTo>
                          <a:pt x="1788461" y="1791239"/>
                          <a:pt x="1899233" y="1923883"/>
                          <a:pt x="1994483" y="2007844"/>
                        </a:cubicBezTo>
                        <a:cubicBezTo>
                          <a:pt x="2089733" y="2091805"/>
                          <a:pt x="2225200" y="2175061"/>
                          <a:pt x="2235783" y="2177178"/>
                        </a:cubicBezTo>
                        <a:cubicBezTo>
                          <a:pt x="2246366" y="2179295"/>
                          <a:pt x="2140533" y="2104505"/>
                          <a:pt x="2057983" y="2020544"/>
                        </a:cubicBezTo>
                        <a:cubicBezTo>
                          <a:pt x="1975433" y="1936583"/>
                          <a:pt x="1850550" y="1777128"/>
                          <a:pt x="1740483" y="1673411"/>
                        </a:cubicBezTo>
                        <a:cubicBezTo>
                          <a:pt x="1630416" y="1569694"/>
                          <a:pt x="1529522" y="1528772"/>
                          <a:pt x="1397583" y="1398244"/>
                        </a:cubicBezTo>
                        <a:cubicBezTo>
                          <a:pt x="1265644" y="1267716"/>
                          <a:pt x="1047628" y="1013011"/>
                          <a:pt x="948850" y="890244"/>
                        </a:cubicBezTo>
                        <a:cubicBezTo>
                          <a:pt x="850072" y="767477"/>
                          <a:pt x="862772" y="734316"/>
                          <a:pt x="804916" y="661644"/>
                        </a:cubicBezTo>
                        <a:cubicBezTo>
                          <a:pt x="747060" y="588972"/>
                          <a:pt x="680738" y="539583"/>
                          <a:pt x="601716" y="454211"/>
                        </a:cubicBezTo>
                        <a:cubicBezTo>
                          <a:pt x="522694" y="368839"/>
                          <a:pt x="429561" y="226316"/>
                          <a:pt x="330783" y="149411"/>
                        </a:cubicBezTo>
                        <a:cubicBezTo>
                          <a:pt x="232005" y="72506"/>
                          <a:pt x="-13528" y="-24155"/>
                          <a:pt x="583" y="5478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1" name="フリーフォーム: 図形 59">
                    <a:extLst>
                      <a:ext uri="{FF2B5EF4-FFF2-40B4-BE49-F238E27FC236}">
                        <a16:creationId xmlns:a16="http://schemas.microsoft.com/office/drawing/2014/main" id="{E4BEC2F7-544C-40AB-2A99-D78B8E26E237}"/>
                      </a:ext>
                    </a:extLst>
                  </p:cNvPr>
                  <p:cNvSpPr/>
                  <p:nvPr/>
                </p:nvSpPr>
                <p:spPr>
                  <a:xfrm>
                    <a:off x="6372355" y="6980706"/>
                    <a:ext cx="2153844" cy="776395"/>
                  </a:xfrm>
                  <a:custGeom>
                    <a:avLst/>
                    <a:gdLst>
                      <a:gd name="connsiteX0" fmla="*/ 2153578 w 2153844"/>
                      <a:gd name="connsiteY0" fmla="*/ 61 h 776395"/>
                      <a:gd name="connsiteX1" fmla="*/ 1848778 w 2153844"/>
                      <a:gd name="connsiteY1" fmla="*/ 186327 h 776395"/>
                      <a:gd name="connsiteX2" fmla="*/ 1446612 w 2153844"/>
                      <a:gd name="connsiteY2" fmla="*/ 448794 h 776395"/>
                      <a:gd name="connsiteX3" fmla="*/ 1107945 w 2153844"/>
                      <a:gd name="connsiteY3" fmla="*/ 563094 h 776395"/>
                      <a:gd name="connsiteX4" fmla="*/ 654978 w 2153844"/>
                      <a:gd name="connsiteY4" fmla="*/ 732427 h 776395"/>
                      <a:gd name="connsiteX5" fmla="*/ 324778 w 2153844"/>
                      <a:gd name="connsiteY5" fmla="*/ 770527 h 776395"/>
                      <a:gd name="connsiteX6" fmla="*/ 3045 w 2153844"/>
                      <a:gd name="connsiteY6" fmla="*/ 770527 h 776395"/>
                      <a:gd name="connsiteX7" fmla="*/ 523745 w 2153844"/>
                      <a:gd name="connsiteY7" fmla="*/ 715494 h 776395"/>
                      <a:gd name="connsiteX8" fmla="*/ 1455078 w 2153844"/>
                      <a:gd name="connsiteY8" fmla="*/ 474194 h 776395"/>
                      <a:gd name="connsiteX9" fmla="*/ 1797978 w 2153844"/>
                      <a:gd name="connsiteY9" fmla="*/ 169394 h 776395"/>
                      <a:gd name="connsiteX10" fmla="*/ 2153578 w 2153844"/>
                      <a:gd name="connsiteY10" fmla="*/ 61 h 776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3844" h="776395">
                        <a:moveTo>
                          <a:pt x="2153578" y="61"/>
                        </a:moveTo>
                        <a:cubicBezTo>
                          <a:pt x="2162045" y="2883"/>
                          <a:pt x="1966606" y="111538"/>
                          <a:pt x="1848778" y="186327"/>
                        </a:cubicBezTo>
                        <a:cubicBezTo>
                          <a:pt x="1730950" y="261116"/>
                          <a:pt x="1570084" y="386000"/>
                          <a:pt x="1446612" y="448794"/>
                        </a:cubicBezTo>
                        <a:cubicBezTo>
                          <a:pt x="1323140" y="511588"/>
                          <a:pt x="1239884" y="515822"/>
                          <a:pt x="1107945" y="563094"/>
                        </a:cubicBezTo>
                        <a:cubicBezTo>
                          <a:pt x="976006" y="610366"/>
                          <a:pt x="785506" y="697855"/>
                          <a:pt x="654978" y="732427"/>
                        </a:cubicBezTo>
                        <a:cubicBezTo>
                          <a:pt x="524450" y="766999"/>
                          <a:pt x="433433" y="764177"/>
                          <a:pt x="324778" y="770527"/>
                        </a:cubicBezTo>
                        <a:cubicBezTo>
                          <a:pt x="216123" y="776877"/>
                          <a:pt x="-30116" y="779699"/>
                          <a:pt x="3045" y="770527"/>
                        </a:cubicBezTo>
                        <a:cubicBezTo>
                          <a:pt x="36206" y="761355"/>
                          <a:pt x="281740" y="764883"/>
                          <a:pt x="523745" y="715494"/>
                        </a:cubicBezTo>
                        <a:cubicBezTo>
                          <a:pt x="765750" y="666105"/>
                          <a:pt x="1242706" y="565211"/>
                          <a:pt x="1455078" y="474194"/>
                        </a:cubicBezTo>
                        <a:cubicBezTo>
                          <a:pt x="1667450" y="383177"/>
                          <a:pt x="1686500" y="247005"/>
                          <a:pt x="1797978" y="169394"/>
                        </a:cubicBezTo>
                        <a:cubicBezTo>
                          <a:pt x="1909456" y="91783"/>
                          <a:pt x="2145111" y="-2761"/>
                          <a:pt x="2153578" y="6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2" name="フリーフォーム: 図形 60">
                    <a:extLst>
                      <a:ext uri="{FF2B5EF4-FFF2-40B4-BE49-F238E27FC236}">
                        <a16:creationId xmlns:a16="http://schemas.microsoft.com/office/drawing/2014/main" id="{1854F5D2-FFB2-27D6-2545-907826411B2C}"/>
                      </a:ext>
                    </a:extLst>
                  </p:cNvPr>
                  <p:cNvSpPr/>
                  <p:nvPr/>
                </p:nvSpPr>
                <p:spPr>
                  <a:xfrm>
                    <a:off x="6355112" y="5014397"/>
                    <a:ext cx="1088328" cy="997351"/>
                  </a:xfrm>
                  <a:custGeom>
                    <a:avLst/>
                    <a:gdLst>
                      <a:gd name="connsiteX0" fmla="*/ 11821 w 1088328"/>
                      <a:gd name="connsiteY0" fmla="*/ 23270 h 997351"/>
                      <a:gd name="connsiteX1" fmla="*/ 62621 w 1088328"/>
                      <a:gd name="connsiteY1" fmla="*/ 19036 h 997351"/>
                      <a:gd name="connsiteX2" fmla="*/ 282755 w 1088328"/>
                      <a:gd name="connsiteY2" fmla="*/ 74070 h 997351"/>
                      <a:gd name="connsiteX3" fmla="*/ 718788 w 1088328"/>
                      <a:gd name="connsiteY3" fmla="*/ 594770 h 997351"/>
                      <a:gd name="connsiteX4" fmla="*/ 799221 w 1088328"/>
                      <a:gd name="connsiteY4" fmla="*/ 649803 h 997351"/>
                      <a:gd name="connsiteX5" fmla="*/ 1082855 w 1088328"/>
                      <a:gd name="connsiteY5" fmla="*/ 984236 h 997351"/>
                      <a:gd name="connsiteX6" fmla="*/ 981255 w 1088328"/>
                      <a:gd name="connsiteY6" fmla="*/ 920736 h 997351"/>
                      <a:gd name="connsiteX7" fmla="*/ 917755 w 1088328"/>
                      <a:gd name="connsiteY7" fmla="*/ 836070 h 997351"/>
                      <a:gd name="connsiteX8" fmla="*/ 803455 w 1088328"/>
                      <a:gd name="connsiteY8" fmla="*/ 721770 h 997351"/>
                      <a:gd name="connsiteX9" fmla="*/ 744188 w 1088328"/>
                      <a:gd name="connsiteY9" fmla="*/ 654036 h 997351"/>
                      <a:gd name="connsiteX10" fmla="*/ 591788 w 1088328"/>
                      <a:gd name="connsiteY10" fmla="*/ 793736 h 997351"/>
                      <a:gd name="connsiteX11" fmla="*/ 591788 w 1088328"/>
                      <a:gd name="connsiteY11" fmla="*/ 670970 h 997351"/>
                      <a:gd name="connsiteX12" fmla="*/ 507121 w 1088328"/>
                      <a:gd name="connsiteY12" fmla="*/ 552436 h 997351"/>
                      <a:gd name="connsiteX13" fmla="*/ 295455 w 1088328"/>
                      <a:gd name="connsiteY13" fmla="*/ 501636 h 997351"/>
                      <a:gd name="connsiteX14" fmla="*/ 236188 w 1088328"/>
                      <a:gd name="connsiteY14" fmla="*/ 488936 h 997351"/>
                      <a:gd name="connsiteX15" fmla="*/ 198088 w 1088328"/>
                      <a:gd name="connsiteY15" fmla="*/ 395803 h 997351"/>
                      <a:gd name="connsiteX16" fmla="*/ 159988 w 1088328"/>
                      <a:gd name="connsiteY16" fmla="*/ 328070 h 997351"/>
                      <a:gd name="connsiteX17" fmla="*/ 54155 w 1088328"/>
                      <a:gd name="connsiteY17" fmla="*/ 281503 h 997351"/>
                      <a:gd name="connsiteX18" fmla="*/ 164221 w 1088328"/>
                      <a:gd name="connsiteY18" fmla="*/ 256103 h 997351"/>
                      <a:gd name="connsiteX19" fmla="*/ 270055 w 1088328"/>
                      <a:gd name="connsiteY19" fmla="*/ 387336 h 997351"/>
                      <a:gd name="connsiteX20" fmla="*/ 469021 w 1088328"/>
                      <a:gd name="connsiteY20" fmla="*/ 484703 h 997351"/>
                      <a:gd name="connsiteX21" fmla="*/ 583321 w 1088328"/>
                      <a:gd name="connsiteY21" fmla="*/ 548203 h 997351"/>
                      <a:gd name="connsiteX22" fmla="*/ 701855 w 1088328"/>
                      <a:gd name="connsiteY22" fmla="*/ 679436 h 997351"/>
                      <a:gd name="connsiteX23" fmla="*/ 612955 w 1088328"/>
                      <a:gd name="connsiteY23" fmla="*/ 543970 h 997351"/>
                      <a:gd name="connsiteX24" fmla="*/ 358955 w 1088328"/>
                      <a:gd name="connsiteY24" fmla="*/ 205303 h 997351"/>
                      <a:gd name="connsiteX25" fmla="*/ 253121 w 1088328"/>
                      <a:gd name="connsiteY25" fmla="*/ 14803 h 997351"/>
                      <a:gd name="connsiteX26" fmla="*/ 11821 w 1088328"/>
                      <a:gd name="connsiteY26" fmla="*/ 23270 h 997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088328" h="997351">
                        <a:moveTo>
                          <a:pt x="11821" y="23270"/>
                        </a:moveTo>
                        <a:cubicBezTo>
                          <a:pt x="-19929" y="23975"/>
                          <a:pt x="17465" y="10569"/>
                          <a:pt x="62621" y="19036"/>
                        </a:cubicBezTo>
                        <a:cubicBezTo>
                          <a:pt x="107777" y="27503"/>
                          <a:pt x="173394" y="-21886"/>
                          <a:pt x="282755" y="74070"/>
                        </a:cubicBezTo>
                        <a:cubicBezTo>
                          <a:pt x="392116" y="170026"/>
                          <a:pt x="632710" y="498815"/>
                          <a:pt x="718788" y="594770"/>
                        </a:cubicBezTo>
                        <a:cubicBezTo>
                          <a:pt x="804866" y="690725"/>
                          <a:pt x="738543" y="584892"/>
                          <a:pt x="799221" y="649803"/>
                        </a:cubicBezTo>
                        <a:cubicBezTo>
                          <a:pt x="859899" y="714714"/>
                          <a:pt x="1052516" y="939081"/>
                          <a:pt x="1082855" y="984236"/>
                        </a:cubicBezTo>
                        <a:cubicBezTo>
                          <a:pt x="1113194" y="1029391"/>
                          <a:pt x="1008772" y="945430"/>
                          <a:pt x="981255" y="920736"/>
                        </a:cubicBezTo>
                        <a:cubicBezTo>
                          <a:pt x="953738" y="896042"/>
                          <a:pt x="947388" y="869231"/>
                          <a:pt x="917755" y="836070"/>
                        </a:cubicBezTo>
                        <a:cubicBezTo>
                          <a:pt x="888122" y="802909"/>
                          <a:pt x="803455" y="721770"/>
                          <a:pt x="803455" y="721770"/>
                        </a:cubicBezTo>
                        <a:cubicBezTo>
                          <a:pt x="774527" y="691431"/>
                          <a:pt x="779466" y="642042"/>
                          <a:pt x="744188" y="654036"/>
                        </a:cubicBezTo>
                        <a:cubicBezTo>
                          <a:pt x="708910" y="666030"/>
                          <a:pt x="617188" y="790914"/>
                          <a:pt x="591788" y="793736"/>
                        </a:cubicBezTo>
                        <a:cubicBezTo>
                          <a:pt x="566388" y="796558"/>
                          <a:pt x="605899" y="711187"/>
                          <a:pt x="591788" y="670970"/>
                        </a:cubicBezTo>
                        <a:cubicBezTo>
                          <a:pt x="577677" y="630753"/>
                          <a:pt x="556510" y="580658"/>
                          <a:pt x="507121" y="552436"/>
                        </a:cubicBezTo>
                        <a:cubicBezTo>
                          <a:pt x="457732" y="524214"/>
                          <a:pt x="340610" y="512219"/>
                          <a:pt x="295455" y="501636"/>
                        </a:cubicBezTo>
                        <a:cubicBezTo>
                          <a:pt x="250300" y="491053"/>
                          <a:pt x="252416" y="506575"/>
                          <a:pt x="236188" y="488936"/>
                        </a:cubicBezTo>
                        <a:cubicBezTo>
                          <a:pt x="219960" y="471297"/>
                          <a:pt x="210788" y="422614"/>
                          <a:pt x="198088" y="395803"/>
                        </a:cubicBezTo>
                        <a:cubicBezTo>
                          <a:pt x="185388" y="368992"/>
                          <a:pt x="183977" y="347120"/>
                          <a:pt x="159988" y="328070"/>
                        </a:cubicBezTo>
                        <a:cubicBezTo>
                          <a:pt x="135999" y="309020"/>
                          <a:pt x="53450" y="293497"/>
                          <a:pt x="54155" y="281503"/>
                        </a:cubicBezTo>
                        <a:cubicBezTo>
                          <a:pt x="54860" y="269509"/>
                          <a:pt x="128238" y="238464"/>
                          <a:pt x="164221" y="256103"/>
                        </a:cubicBezTo>
                        <a:cubicBezTo>
                          <a:pt x="200204" y="273742"/>
                          <a:pt x="219255" y="349236"/>
                          <a:pt x="270055" y="387336"/>
                        </a:cubicBezTo>
                        <a:cubicBezTo>
                          <a:pt x="320855" y="425436"/>
                          <a:pt x="416810" y="457892"/>
                          <a:pt x="469021" y="484703"/>
                        </a:cubicBezTo>
                        <a:cubicBezTo>
                          <a:pt x="521232" y="511514"/>
                          <a:pt x="544515" y="515748"/>
                          <a:pt x="583321" y="548203"/>
                        </a:cubicBezTo>
                        <a:cubicBezTo>
                          <a:pt x="622127" y="580659"/>
                          <a:pt x="696916" y="680141"/>
                          <a:pt x="701855" y="679436"/>
                        </a:cubicBezTo>
                        <a:cubicBezTo>
                          <a:pt x="706794" y="678731"/>
                          <a:pt x="670105" y="622992"/>
                          <a:pt x="612955" y="543970"/>
                        </a:cubicBezTo>
                        <a:cubicBezTo>
                          <a:pt x="555805" y="464948"/>
                          <a:pt x="418927" y="293497"/>
                          <a:pt x="358955" y="205303"/>
                        </a:cubicBezTo>
                        <a:cubicBezTo>
                          <a:pt x="298983" y="117109"/>
                          <a:pt x="309565" y="52197"/>
                          <a:pt x="253121" y="14803"/>
                        </a:cubicBezTo>
                        <a:cubicBezTo>
                          <a:pt x="196677" y="-22591"/>
                          <a:pt x="43571" y="22565"/>
                          <a:pt x="11821" y="2327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3" name="フリーフォーム: 図形 61">
                    <a:extLst>
                      <a:ext uri="{FF2B5EF4-FFF2-40B4-BE49-F238E27FC236}">
                        <a16:creationId xmlns:a16="http://schemas.microsoft.com/office/drawing/2014/main" id="{41F80B7A-78B0-AEB7-76DA-B402A36982FC}"/>
                      </a:ext>
                    </a:extLst>
                  </p:cNvPr>
                  <p:cNvSpPr/>
                  <p:nvPr/>
                </p:nvSpPr>
                <p:spPr>
                  <a:xfrm>
                    <a:off x="6311243" y="5493207"/>
                    <a:ext cx="646341" cy="641942"/>
                  </a:xfrm>
                  <a:custGeom>
                    <a:avLst/>
                    <a:gdLst>
                      <a:gd name="connsiteX0" fmla="*/ 98024 w 646341"/>
                      <a:gd name="connsiteY0" fmla="*/ 48226 h 641942"/>
                      <a:gd name="connsiteX1" fmla="*/ 398590 w 646341"/>
                      <a:gd name="connsiteY1" fmla="*/ 10126 h 641942"/>
                      <a:gd name="connsiteX2" fmla="*/ 631424 w 646341"/>
                      <a:gd name="connsiteY2" fmla="*/ 264126 h 641942"/>
                      <a:gd name="connsiteX3" fmla="*/ 589090 w 646341"/>
                      <a:gd name="connsiteY3" fmla="*/ 518126 h 641942"/>
                      <a:gd name="connsiteX4" fmla="*/ 313924 w 646341"/>
                      <a:gd name="connsiteY4" fmla="*/ 640893 h 641942"/>
                      <a:gd name="connsiteX5" fmla="*/ 174224 w 646341"/>
                      <a:gd name="connsiteY5" fmla="*/ 568926 h 641942"/>
                      <a:gd name="connsiteX6" fmla="*/ 657 w 646341"/>
                      <a:gd name="connsiteY6" fmla="*/ 424993 h 641942"/>
                      <a:gd name="connsiteX7" fmla="*/ 127657 w 646341"/>
                      <a:gd name="connsiteY7" fmla="*/ 585860 h 641942"/>
                      <a:gd name="connsiteX8" fmla="*/ 436690 w 646341"/>
                      <a:gd name="connsiteY8" fmla="*/ 623960 h 641942"/>
                      <a:gd name="connsiteX9" fmla="*/ 618724 w 646341"/>
                      <a:gd name="connsiteY9" fmla="*/ 530826 h 641942"/>
                      <a:gd name="connsiteX10" fmla="*/ 627190 w 646341"/>
                      <a:gd name="connsiteY10" fmla="*/ 378426 h 641942"/>
                      <a:gd name="connsiteX11" fmla="*/ 622957 w 646341"/>
                      <a:gd name="connsiteY11" fmla="*/ 141360 h 641942"/>
                      <a:gd name="connsiteX12" fmla="*/ 521357 w 646341"/>
                      <a:gd name="connsiteY12" fmla="*/ 35526 h 641942"/>
                      <a:gd name="connsiteX13" fmla="*/ 220790 w 646341"/>
                      <a:gd name="connsiteY13" fmla="*/ 27060 h 641942"/>
                      <a:gd name="connsiteX14" fmla="*/ 98024 w 646341"/>
                      <a:gd name="connsiteY14" fmla="*/ 48226 h 64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6341" h="641942">
                        <a:moveTo>
                          <a:pt x="98024" y="48226"/>
                        </a:moveTo>
                        <a:cubicBezTo>
                          <a:pt x="127657" y="45404"/>
                          <a:pt x="309690" y="-25857"/>
                          <a:pt x="398590" y="10126"/>
                        </a:cubicBezTo>
                        <a:cubicBezTo>
                          <a:pt x="487490" y="46109"/>
                          <a:pt x="599674" y="179459"/>
                          <a:pt x="631424" y="264126"/>
                        </a:cubicBezTo>
                        <a:cubicBezTo>
                          <a:pt x="663174" y="348793"/>
                          <a:pt x="642007" y="455332"/>
                          <a:pt x="589090" y="518126"/>
                        </a:cubicBezTo>
                        <a:cubicBezTo>
                          <a:pt x="536173" y="580920"/>
                          <a:pt x="383068" y="632426"/>
                          <a:pt x="313924" y="640893"/>
                        </a:cubicBezTo>
                        <a:cubicBezTo>
                          <a:pt x="244780" y="649360"/>
                          <a:pt x="226435" y="604909"/>
                          <a:pt x="174224" y="568926"/>
                        </a:cubicBezTo>
                        <a:cubicBezTo>
                          <a:pt x="122013" y="532943"/>
                          <a:pt x="8418" y="422171"/>
                          <a:pt x="657" y="424993"/>
                        </a:cubicBezTo>
                        <a:cubicBezTo>
                          <a:pt x="-7104" y="427815"/>
                          <a:pt x="54985" y="552699"/>
                          <a:pt x="127657" y="585860"/>
                        </a:cubicBezTo>
                        <a:cubicBezTo>
                          <a:pt x="200329" y="619021"/>
                          <a:pt x="354846" y="633132"/>
                          <a:pt x="436690" y="623960"/>
                        </a:cubicBezTo>
                        <a:cubicBezTo>
                          <a:pt x="518534" y="614788"/>
                          <a:pt x="586974" y="571748"/>
                          <a:pt x="618724" y="530826"/>
                        </a:cubicBezTo>
                        <a:cubicBezTo>
                          <a:pt x="650474" y="489904"/>
                          <a:pt x="626485" y="443337"/>
                          <a:pt x="627190" y="378426"/>
                        </a:cubicBezTo>
                        <a:cubicBezTo>
                          <a:pt x="627895" y="313515"/>
                          <a:pt x="640596" y="198510"/>
                          <a:pt x="622957" y="141360"/>
                        </a:cubicBezTo>
                        <a:cubicBezTo>
                          <a:pt x="605318" y="84210"/>
                          <a:pt x="588385" y="54576"/>
                          <a:pt x="521357" y="35526"/>
                        </a:cubicBezTo>
                        <a:cubicBezTo>
                          <a:pt x="454329" y="16476"/>
                          <a:pt x="290640" y="24238"/>
                          <a:pt x="220790" y="27060"/>
                        </a:cubicBezTo>
                        <a:cubicBezTo>
                          <a:pt x="150940" y="29882"/>
                          <a:pt x="68391" y="51048"/>
                          <a:pt x="98024" y="48226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4" name="フリーフォーム: 図形 62">
                    <a:extLst>
                      <a:ext uri="{FF2B5EF4-FFF2-40B4-BE49-F238E27FC236}">
                        <a16:creationId xmlns:a16="http://schemas.microsoft.com/office/drawing/2014/main" id="{8D92CD00-CE3E-C5A8-7B73-E1AACD7149CF}"/>
                      </a:ext>
                    </a:extLst>
                  </p:cNvPr>
                  <p:cNvSpPr/>
                  <p:nvPr/>
                </p:nvSpPr>
                <p:spPr>
                  <a:xfrm>
                    <a:off x="6392330" y="5743129"/>
                    <a:ext cx="965983" cy="586066"/>
                  </a:xfrm>
                  <a:custGeom>
                    <a:avLst/>
                    <a:gdLst>
                      <a:gd name="connsiteX0" fmla="*/ 690037 w 965983"/>
                      <a:gd name="connsiteY0" fmla="*/ 1504 h 586066"/>
                      <a:gd name="connsiteX1" fmla="*/ 965203 w 965983"/>
                      <a:gd name="connsiteY1" fmla="*/ 268204 h 586066"/>
                      <a:gd name="connsiteX2" fmla="*/ 778937 w 965983"/>
                      <a:gd name="connsiteY2" fmla="*/ 374038 h 586066"/>
                      <a:gd name="connsiteX3" fmla="*/ 541870 w 965983"/>
                      <a:gd name="connsiteY3" fmla="*/ 513738 h 586066"/>
                      <a:gd name="connsiteX4" fmla="*/ 495303 w 965983"/>
                      <a:gd name="connsiteY4" fmla="*/ 585704 h 586066"/>
                      <a:gd name="connsiteX5" fmla="*/ 389470 w 965983"/>
                      <a:gd name="connsiteY5" fmla="*/ 539138 h 586066"/>
                      <a:gd name="connsiteX6" fmla="*/ 270937 w 965983"/>
                      <a:gd name="connsiteY6" fmla="*/ 484104 h 586066"/>
                      <a:gd name="connsiteX7" fmla="*/ 148170 w 965983"/>
                      <a:gd name="connsiteY7" fmla="*/ 564538 h 586066"/>
                      <a:gd name="connsiteX8" fmla="*/ 3 w 965983"/>
                      <a:gd name="connsiteY8" fmla="*/ 551838 h 586066"/>
                      <a:gd name="connsiteX9" fmla="*/ 152403 w 965983"/>
                      <a:gd name="connsiteY9" fmla="*/ 505271 h 586066"/>
                      <a:gd name="connsiteX10" fmla="*/ 406403 w 965983"/>
                      <a:gd name="connsiteY10" fmla="*/ 488338 h 586066"/>
                      <a:gd name="connsiteX11" fmla="*/ 664637 w 965983"/>
                      <a:gd name="connsiteY11" fmla="*/ 433304 h 586066"/>
                      <a:gd name="connsiteX12" fmla="*/ 880537 w 965983"/>
                      <a:gd name="connsiteY12" fmla="*/ 238571 h 586066"/>
                      <a:gd name="connsiteX13" fmla="*/ 770470 w 965983"/>
                      <a:gd name="connsiteY13" fmla="*/ 162371 h 586066"/>
                      <a:gd name="connsiteX14" fmla="*/ 690037 w 965983"/>
                      <a:gd name="connsiteY14" fmla="*/ 1504 h 58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65983" h="586066">
                        <a:moveTo>
                          <a:pt x="690037" y="1504"/>
                        </a:moveTo>
                        <a:cubicBezTo>
                          <a:pt x="722492" y="19143"/>
                          <a:pt x="950386" y="206115"/>
                          <a:pt x="965203" y="268204"/>
                        </a:cubicBezTo>
                        <a:cubicBezTo>
                          <a:pt x="980020" y="330293"/>
                          <a:pt x="778937" y="374038"/>
                          <a:pt x="778937" y="374038"/>
                        </a:cubicBezTo>
                        <a:cubicBezTo>
                          <a:pt x="708382" y="414960"/>
                          <a:pt x="589142" y="478460"/>
                          <a:pt x="541870" y="513738"/>
                        </a:cubicBezTo>
                        <a:cubicBezTo>
                          <a:pt x="494598" y="549016"/>
                          <a:pt x="520703" y="581471"/>
                          <a:pt x="495303" y="585704"/>
                        </a:cubicBezTo>
                        <a:cubicBezTo>
                          <a:pt x="469903" y="589937"/>
                          <a:pt x="426864" y="556071"/>
                          <a:pt x="389470" y="539138"/>
                        </a:cubicBezTo>
                        <a:cubicBezTo>
                          <a:pt x="352076" y="522205"/>
                          <a:pt x="311154" y="479871"/>
                          <a:pt x="270937" y="484104"/>
                        </a:cubicBezTo>
                        <a:cubicBezTo>
                          <a:pt x="230720" y="488337"/>
                          <a:pt x="193326" y="553249"/>
                          <a:pt x="148170" y="564538"/>
                        </a:cubicBezTo>
                        <a:cubicBezTo>
                          <a:pt x="103014" y="575827"/>
                          <a:pt x="-702" y="561716"/>
                          <a:pt x="3" y="551838"/>
                        </a:cubicBezTo>
                        <a:cubicBezTo>
                          <a:pt x="708" y="541960"/>
                          <a:pt x="84670" y="515854"/>
                          <a:pt x="152403" y="505271"/>
                        </a:cubicBezTo>
                        <a:cubicBezTo>
                          <a:pt x="220136" y="494688"/>
                          <a:pt x="321031" y="500332"/>
                          <a:pt x="406403" y="488338"/>
                        </a:cubicBezTo>
                        <a:cubicBezTo>
                          <a:pt x="491775" y="476344"/>
                          <a:pt x="585615" y="474932"/>
                          <a:pt x="664637" y="433304"/>
                        </a:cubicBezTo>
                        <a:cubicBezTo>
                          <a:pt x="743659" y="391676"/>
                          <a:pt x="862898" y="283727"/>
                          <a:pt x="880537" y="238571"/>
                        </a:cubicBezTo>
                        <a:cubicBezTo>
                          <a:pt x="898176" y="193416"/>
                          <a:pt x="803631" y="198354"/>
                          <a:pt x="770470" y="162371"/>
                        </a:cubicBezTo>
                        <a:cubicBezTo>
                          <a:pt x="737309" y="126388"/>
                          <a:pt x="657582" y="-16135"/>
                          <a:pt x="690037" y="150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5" name="フリーフォーム: 図形 63">
                    <a:extLst>
                      <a:ext uri="{FF2B5EF4-FFF2-40B4-BE49-F238E27FC236}">
                        <a16:creationId xmlns:a16="http://schemas.microsoft.com/office/drawing/2014/main" id="{29A10065-E40B-CD46-87D1-BEC29D8F46D6}"/>
                      </a:ext>
                    </a:extLst>
                  </p:cNvPr>
                  <p:cNvSpPr/>
                  <p:nvPr/>
                </p:nvSpPr>
                <p:spPr>
                  <a:xfrm>
                    <a:off x="6933239" y="6223865"/>
                    <a:ext cx="534413" cy="497088"/>
                  </a:xfrm>
                  <a:custGeom>
                    <a:avLst/>
                    <a:gdLst>
                      <a:gd name="connsiteX0" fmla="*/ 534361 w 534413"/>
                      <a:gd name="connsiteY0" fmla="*/ 49935 h 497088"/>
                      <a:gd name="connsiteX1" fmla="*/ 199928 w 534413"/>
                      <a:gd name="connsiteY1" fmla="*/ 7602 h 497088"/>
                      <a:gd name="connsiteX2" fmla="*/ 9428 w 534413"/>
                      <a:gd name="connsiteY2" fmla="*/ 219268 h 497088"/>
                      <a:gd name="connsiteX3" fmla="*/ 34828 w 534413"/>
                      <a:gd name="connsiteY3" fmla="*/ 426702 h 497088"/>
                      <a:gd name="connsiteX4" fmla="*/ 85628 w 534413"/>
                      <a:gd name="connsiteY4" fmla="*/ 494435 h 497088"/>
                      <a:gd name="connsiteX5" fmla="*/ 34828 w 534413"/>
                      <a:gd name="connsiteY5" fmla="*/ 350502 h 497088"/>
                      <a:gd name="connsiteX6" fmla="*/ 47528 w 534413"/>
                      <a:gd name="connsiteY6" fmla="*/ 206568 h 497088"/>
                      <a:gd name="connsiteX7" fmla="*/ 174528 w 534413"/>
                      <a:gd name="connsiteY7" fmla="*/ 79568 h 497088"/>
                      <a:gd name="connsiteX8" fmla="*/ 534361 w 534413"/>
                      <a:gd name="connsiteY8" fmla="*/ 49935 h 497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4413" h="497088">
                        <a:moveTo>
                          <a:pt x="534361" y="49935"/>
                        </a:moveTo>
                        <a:cubicBezTo>
                          <a:pt x="538594" y="37941"/>
                          <a:pt x="287417" y="-20620"/>
                          <a:pt x="199928" y="7602"/>
                        </a:cubicBezTo>
                        <a:cubicBezTo>
                          <a:pt x="112439" y="35824"/>
                          <a:pt x="36945" y="149418"/>
                          <a:pt x="9428" y="219268"/>
                        </a:cubicBezTo>
                        <a:cubicBezTo>
                          <a:pt x="-18089" y="289118"/>
                          <a:pt x="22128" y="380841"/>
                          <a:pt x="34828" y="426702"/>
                        </a:cubicBezTo>
                        <a:cubicBezTo>
                          <a:pt x="47528" y="472563"/>
                          <a:pt x="85628" y="507135"/>
                          <a:pt x="85628" y="494435"/>
                        </a:cubicBezTo>
                        <a:cubicBezTo>
                          <a:pt x="85628" y="481735"/>
                          <a:pt x="41178" y="398480"/>
                          <a:pt x="34828" y="350502"/>
                        </a:cubicBezTo>
                        <a:cubicBezTo>
                          <a:pt x="28478" y="302524"/>
                          <a:pt x="24245" y="251724"/>
                          <a:pt x="47528" y="206568"/>
                        </a:cubicBezTo>
                        <a:cubicBezTo>
                          <a:pt x="70811" y="161412"/>
                          <a:pt x="97623" y="107085"/>
                          <a:pt x="174528" y="79568"/>
                        </a:cubicBezTo>
                        <a:cubicBezTo>
                          <a:pt x="251433" y="52051"/>
                          <a:pt x="530128" y="61929"/>
                          <a:pt x="534361" y="4993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6" name="フリーフォーム: 図形 64">
                    <a:extLst>
                      <a:ext uri="{FF2B5EF4-FFF2-40B4-BE49-F238E27FC236}">
                        <a16:creationId xmlns:a16="http://schemas.microsoft.com/office/drawing/2014/main" id="{AFCE426E-0E2F-73F3-57F9-DDA191D98414}"/>
                      </a:ext>
                    </a:extLst>
                  </p:cNvPr>
                  <p:cNvSpPr/>
                  <p:nvPr/>
                </p:nvSpPr>
                <p:spPr>
                  <a:xfrm>
                    <a:off x="6793025" y="6144122"/>
                    <a:ext cx="676839" cy="570048"/>
                  </a:xfrm>
                  <a:custGeom>
                    <a:avLst/>
                    <a:gdLst>
                      <a:gd name="connsiteX0" fmla="*/ 653408 w 676839"/>
                      <a:gd name="connsiteY0" fmla="*/ 121211 h 570048"/>
                      <a:gd name="connsiteX1" fmla="*/ 602608 w 676839"/>
                      <a:gd name="connsiteY1" fmla="*/ 70411 h 570048"/>
                      <a:gd name="connsiteX2" fmla="*/ 331675 w 676839"/>
                      <a:gd name="connsiteY2" fmla="*/ 6911 h 570048"/>
                      <a:gd name="connsiteX3" fmla="*/ 43808 w 676839"/>
                      <a:gd name="connsiteY3" fmla="*/ 248211 h 570048"/>
                      <a:gd name="connsiteX4" fmla="*/ 9942 w 676839"/>
                      <a:gd name="connsiteY4" fmla="*/ 464111 h 570048"/>
                      <a:gd name="connsiteX5" fmla="*/ 132708 w 676839"/>
                      <a:gd name="connsiteY5" fmla="*/ 569945 h 570048"/>
                      <a:gd name="connsiteX6" fmla="*/ 69208 w 676839"/>
                      <a:gd name="connsiteY6" fmla="*/ 481045 h 570048"/>
                      <a:gd name="connsiteX7" fmla="*/ 35342 w 676839"/>
                      <a:gd name="connsiteY7" fmla="*/ 354045 h 570048"/>
                      <a:gd name="connsiteX8" fmla="*/ 64975 w 676839"/>
                      <a:gd name="connsiteY8" fmla="*/ 231278 h 570048"/>
                      <a:gd name="connsiteX9" fmla="*/ 272408 w 676839"/>
                      <a:gd name="connsiteY9" fmla="*/ 91578 h 570048"/>
                      <a:gd name="connsiteX10" fmla="*/ 653408 w 676839"/>
                      <a:gd name="connsiteY10" fmla="*/ 121211 h 570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76839" h="570048">
                        <a:moveTo>
                          <a:pt x="653408" y="121211"/>
                        </a:moveTo>
                        <a:cubicBezTo>
                          <a:pt x="708441" y="117683"/>
                          <a:pt x="656230" y="89461"/>
                          <a:pt x="602608" y="70411"/>
                        </a:cubicBezTo>
                        <a:cubicBezTo>
                          <a:pt x="548986" y="51361"/>
                          <a:pt x="424808" y="-22722"/>
                          <a:pt x="331675" y="6911"/>
                        </a:cubicBezTo>
                        <a:cubicBezTo>
                          <a:pt x="238542" y="36544"/>
                          <a:pt x="97430" y="172011"/>
                          <a:pt x="43808" y="248211"/>
                        </a:cubicBezTo>
                        <a:cubicBezTo>
                          <a:pt x="-9814" y="324411"/>
                          <a:pt x="-4875" y="410489"/>
                          <a:pt x="9942" y="464111"/>
                        </a:cubicBezTo>
                        <a:cubicBezTo>
                          <a:pt x="24759" y="517733"/>
                          <a:pt x="122830" y="567123"/>
                          <a:pt x="132708" y="569945"/>
                        </a:cubicBezTo>
                        <a:cubicBezTo>
                          <a:pt x="142586" y="572767"/>
                          <a:pt x="85436" y="517028"/>
                          <a:pt x="69208" y="481045"/>
                        </a:cubicBezTo>
                        <a:cubicBezTo>
                          <a:pt x="52980" y="445062"/>
                          <a:pt x="36047" y="395673"/>
                          <a:pt x="35342" y="354045"/>
                        </a:cubicBezTo>
                        <a:cubicBezTo>
                          <a:pt x="34636" y="312417"/>
                          <a:pt x="25464" y="275022"/>
                          <a:pt x="64975" y="231278"/>
                        </a:cubicBezTo>
                        <a:cubicBezTo>
                          <a:pt x="104486" y="187534"/>
                          <a:pt x="173630" y="114156"/>
                          <a:pt x="272408" y="91578"/>
                        </a:cubicBezTo>
                        <a:cubicBezTo>
                          <a:pt x="371186" y="69000"/>
                          <a:pt x="598375" y="124739"/>
                          <a:pt x="653408" y="121211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7" name="フリーフォーム: 図形 65">
                    <a:extLst>
                      <a:ext uri="{FF2B5EF4-FFF2-40B4-BE49-F238E27FC236}">
                        <a16:creationId xmlns:a16="http://schemas.microsoft.com/office/drawing/2014/main" id="{6430B062-3476-2733-CD80-5DD965097D93}"/>
                      </a:ext>
                    </a:extLst>
                  </p:cNvPr>
                  <p:cNvSpPr/>
                  <p:nvPr/>
                </p:nvSpPr>
                <p:spPr>
                  <a:xfrm>
                    <a:off x="6375111" y="6602942"/>
                    <a:ext cx="424375" cy="315623"/>
                  </a:xfrm>
                  <a:custGeom>
                    <a:avLst/>
                    <a:gdLst>
                      <a:gd name="connsiteX0" fmla="*/ 423622 w 424375"/>
                      <a:gd name="connsiteY0" fmla="*/ 9525 h 315623"/>
                      <a:gd name="connsiteX1" fmla="*/ 368589 w 424375"/>
                      <a:gd name="connsiteY1" fmla="*/ 9525 h 315623"/>
                      <a:gd name="connsiteX2" fmla="*/ 220422 w 424375"/>
                      <a:gd name="connsiteY2" fmla="*/ 85725 h 315623"/>
                      <a:gd name="connsiteX3" fmla="*/ 343189 w 424375"/>
                      <a:gd name="connsiteY3" fmla="*/ 314325 h 315623"/>
                      <a:gd name="connsiteX4" fmla="*/ 289 w 424375"/>
                      <a:gd name="connsiteY4" fmla="*/ 183091 h 315623"/>
                      <a:gd name="connsiteX5" fmla="*/ 283922 w 424375"/>
                      <a:gd name="connsiteY5" fmla="*/ 276225 h 315623"/>
                      <a:gd name="connsiteX6" fmla="*/ 283922 w 424375"/>
                      <a:gd name="connsiteY6" fmla="*/ 149225 h 315623"/>
                      <a:gd name="connsiteX7" fmla="*/ 334722 w 424375"/>
                      <a:gd name="connsiteY7" fmla="*/ 85725 h 315623"/>
                      <a:gd name="connsiteX8" fmla="*/ 423622 w 424375"/>
                      <a:gd name="connsiteY8" fmla="*/ 9525 h 31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24375" h="315623">
                        <a:moveTo>
                          <a:pt x="423622" y="9525"/>
                        </a:moveTo>
                        <a:cubicBezTo>
                          <a:pt x="429266" y="-3175"/>
                          <a:pt x="402456" y="-3175"/>
                          <a:pt x="368589" y="9525"/>
                        </a:cubicBezTo>
                        <a:cubicBezTo>
                          <a:pt x="334722" y="22225"/>
                          <a:pt x="224655" y="34925"/>
                          <a:pt x="220422" y="85725"/>
                        </a:cubicBezTo>
                        <a:cubicBezTo>
                          <a:pt x="216189" y="136525"/>
                          <a:pt x="379878" y="298097"/>
                          <a:pt x="343189" y="314325"/>
                        </a:cubicBezTo>
                        <a:cubicBezTo>
                          <a:pt x="306500" y="330553"/>
                          <a:pt x="10167" y="189441"/>
                          <a:pt x="289" y="183091"/>
                        </a:cubicBezTo>
                        <a:cubicBezTo>
                          <a:pt x="-9589" y="176741"/>
                          <a:pt x="236650" y="281869"/>
                          <a:pt x="283922" y="276225"/>
                        </a:cubicBezTo>
                        <a:cubicBezTo>
                          <a:pt x="331194" y="270581"/>
                          <a:pt x="275455" y="180975"/>
                          <a:pt x="283922" y="149225"/>
                        </a:cubicBezTo>
                        <a:cubicBezTo>
                          <a:pt x="292389" y="117475"/>
                          <a:pt x="311439" y="105481"/>
                          <a:pt x="334722" y="85725"/>
                        </a:cubicBezTo>
                        <a:cubicBezTo>
                          <a:pt x="358005" y="65969"/>
                          <a:pt x="417978" y="22225"/>
                          <a:pt x="423622" y="9525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8" name="フリーフォーム: 図形 66">
                    <a:extLst>
                      <a:ext uri="{FF2B5EF4-FFF2-40B4-BE49-F238E27FC236}">
                        <a16:creationId xmlns:a16="http://schemas.microsoft.com/office/drawing/2014/main" id="{1F2493A5-0447-3F7A-59D2-B0656E7A7A8F}"/>
                      </a:ext>
                    </a:extLst>
                  </p:cNvPr>
                  <p:cNvSpPr/>
                  <p:nvPr/>
                </p:nvSpPr>
                <p:spPr>
                  <a:xfrm>
                    <a:off x="6362012" y="6281843"/>
                    <a:ext cx="523179" cy="140909"/>
                  </a:xfrm>
                  <a:custGeom>
                    <a:avLst/>
                    <a:gdLst>
                      <a:gd name="connsiteX0" fmla="*/ 688 w 523179"/>
                      <a:gd name="connsiteY0" fmla="*/ 59690 h 140909"/>
                      <a:gd name="connsiteX1" fmla="*/ 89588 w 523179"/>
                      <a:gd name="connsiteY1" fmla="*/ 46990 h 140909"/>
                      <a:gd name="connsiteX2" fmla="*/ 153088 w 523179"/>
                      <a:gd name="connsiteY2" fmla="*/ 51224 h 140909"/>
                      <a:gd name="connsiteX3" fmla="*/ 254688 w 523179"/>
                      <a:gd name="connsiteY3" fmla="*/ 102024 h 140909"/>
                      <a:gd name="connsiteX4" fmla="*/ 373221 w 523179"/>
                      <a:gd name="connsiteY4" fmla="*/ 8890 h 140909"/>
                      <a:gd name="connsiteX5" fmla="*/ 521388 w 523179"/>
                      <a:gd name="connsiteY5" fmla="*/ 25824 h 140909"/>
                      <a:gd name="connsiteX6" fmla="*/ 445188 w 523179"/>
                      <a:gd name="connsiteY6" fmla="*/ 4657 h 140909"/>
                      <a:gd name="connsiteX7" fmla="*/ 297021 w 523179"/>
                      <a:gd name="connsiteY7" fmla="*/ 131657 h 140909"/>
                      <a:gd name="connsiteX8" fmla="*/ 140388 w 523179"/>
                      <a:gd name="connsiteY8" fmla="*/ 123190 h 140909"/>
                      <a:gd name="connsiteX9" fmla="*/ 688 w 523179"/>
                      <a:gd name="connsiteY9" fmla="*/ 59690 h 14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3179" h="140909">
                        <a:moveTo>
                          <a:pt x="688" y="59690"/>
                        </a:moveTo>
                        <a:cubicBezTo>
                          <a:pt x="-7779" y="46990"/>
                          <a:pt x="64188" y="48401"/>
                          <a:pt x="89588" y="46990"/>
                        </a:cubicBezTo>
                        <a:cubicBezTo>
                          <a:pt x="114988" y="45579"/>
                          <a:pt x="125571" y="42052"/>
                          <a:pt x="153088" y="51224"/>
                        </a:cubicBezTo>
                        <a:cubicBezTo>
                          <a:pt x="180605" y="60396"/>
                          <a:pt x="217999" y="109080"/>
                          <a:pt x="254688" y="102024"/>
                        </a:cubicBezTo>
                        <a:cubicBezTo>
                          <a:pt x="291377" y="94968"/>
                          <a:pt x="328771" y="21590"/>
                          <a:pt x="373221" y="8890"/>
                        </a:cubicBezTo>
                        <a:cubicBezTo>
                          <a:pt x="417671" y="-3810"/>
                          <a:pt x="509394" y="26529"/>
                          <a:pt x="521388" y="25824"/>
                        </a:cubicBezTo>
                        <a:cubicBezTo>
                          <a:pt x="533382" y="25119"/>
                          <a:pt x="482583" y="-12982"/>
                          <a:pt x="445188" y="4657"/>
                        </a:cubicBezTo>
                        <a:cubicBezTo>
                          <a:pt x="407793" y="22296"/>
                          <a:pt x="347821" y="111902"/>
                          <a:pt x="297021" y="131657"/>
                        </a:cubicBezTo>
                        <a:cubicBezTo>
                          <a:pt x="246221" y="151412"/>
                          <a:pt x="187660" y="135184"/>
                          <a:pt x="140388" y="123190"/>
                        </a:cubicBezTo>
                        <a:cubicBezTo>
                          <a:pt x="93116" y="111196"/>
                          <a:pt x="9155" y="72390"/>
                          <a:pt x="688" y="596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9" name="フリーフォーム: 図形 67">
                    <a:extLst>
                      <a:ext uri="{FF2B5EF4-FFF2-40B4-BE49-F238E27FC236}">
                        <a16:creationId xmlns:a16="http://schemas.microsoft.com/office/drawing/2014/main" id="{8D207FF9-A27D-55D9-0ECD-66219D334689}"/>
                      </a:ext>
                    </a:extLst>
                  </p:cNvPr>
                  <p:cNvSpPr/>
                  <p:nvPr/>
                </p:nvSpPr>
                <p:spPr>
                  <a:xfrm>
                    <a:off x="7349894" y="6158506"/>
                    <a:ext cx="606471" cy="692092"/>
                  </a:xfrm>
                  <a:custGeom>
                    <a:avLst/>
                    <a:gdLst>
                      <a:gd name="connsiteX0" fmla="*/ 257406 w 606471"/>
                      <a:gd name="connsiteY0" fmla="*/ 994 h 692092"/>
                      <a:gd name="connsiteX1" fmla="*/ 45739 w 606471"/>
                      <a:gd name="connsiteY1" fmla="*/ 250761 h 692092"/>
                      <a:gd name="connsiteX2" fmla="*/ 41506 w 606471"/>
                      <a:gd name="connsiteY2" fmla="*/ 555561 h 692092"/>
                      <a:gd name="connsiteX3" fmla="*/ 375939 w 606471"/>
                      <a:gd name="connsiteY3" fmla="*/ 686794 h 692092"/>
                      <a:gd name="connsiteX4" fmla="*/ 464839 w 606471"/>
                      <a:gd name="connsiteY4" fmla="*/ 644461 h 692092"/>
                      <a:gd name="connsiteX5" fmla="*/ 604539 w 606471"/>
                      <a:gd name="connsiteY5" fmla="*/ 445494 h 692092"/>
                      <a:gd name="connsiteX6" fmla="*/ 549506 w 606471"/>
                      <a:gd name="connsiteY6" fmla="*/ 246527 h 692092"/>
                      <a:gd name="connsiteX7" fmla="*/ 596073 w 606471"/>
                      <a:gd name="connsiteY7" fmla="*/ 356594 h 692092"/>
                      <a:gd name="connsiteX8" fmla="*/ 481773 w 606471"/>
                      <a:gd name="connsiteY8" fmla="*/ 572494 h 692092"/>
                      <a:gd name="connsiteX9" fmla="*/ 248939 w 606471"/>
                      <a:gd name="connsiteY9" fmla="*/ 606361 h 692092"/>
                      <a:gd name="connsiteX10" fmla="*/ 79606 w 606471"/>
                      <a:gd name="connsiteY10" fmla="*/ 496294 h 692092"/>
                      <a:gd name="connsiteX11" fmla="*/ 3406 w 606471"/>
                      <a:gd name="connsiteY11" fmla="*/ 348127 h 692092"/>
                      <a:gd name="connsiteX12" fmla="*/ 37273 w 606471"/>
                      <a:gd name="connsiteY12" fmla="*/ 170327 h 692092"/>
                      <a:gd name="connsiteX13" fmla="*/ 257406 w 606471"/>
                      <a:gd name="connsiteY13" fmla="*/ 994 h 692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06471" h="692092">
                        <a:moveTo>
                          <a:pt x="257406" y="994"/>
                        </a:moveTo>
                        <a:cubicBezTo>
                          <a:pt x="258817" y="14400"/>
                          <a:pt x="81722" y="158333"/>
                          <a:pt x="45739" y="250761"/>
                        </a:cubicBezTo>
                        <a:cubicBezTo>
                          <a:pt x="9756" y="343189"/>
                          <a:pt x="-13527" y="482889"/>
                          <a:pt x="41506" y="555561"/>
                        </a:cubicBezTo>
                        <a:cubicBezTo>
                          <a:pt x="96539" y="628233"/>
                          <a:pt x="305384" y="671977"/>
                          <a:pt x="375939" y="686794"/>
                        </a:cubicBezTo>
                        <a:cubicBezTo>
                          <a:pt x="446494" y="701611"/>
                          <a:pt x="426739" y="684678"/>
                          <a:pt x="464839" y="644461"/>
                        </a:cubicBezTo>
                        <a:cubicBezTo>
                          <a:pt x="502939" y="604244"/>
                          <a:pt x="590428" y="511816"/>
                          <a:pt x="604539" y="445494"/>
                        </a:cubicBezTo>
                        <a:cubicBezTo>
                          <a:pt x="618650" y="379172"/>
                          <a:pt x="550917" y="261344"/>
                          <a:pt x="549506" y="246527"/>
                        </a:cubicBezTo>
                        <a:cubicBezTo>
                          <a:pt x="548095" y="231710"/>
                          <a:pt x="607362" y="302266"/>
                          <a:pt x="596073" y="356594"/>
                        </a:cubicBezTo>
                        <a:cubicBezTo>
                          <a:pt x="584784" y="410922"/>
                          <a:pt x="539629" y="530866"/>
                          <a:pt x="481773" y="572494"/>
                        </a:cubicBezTo>
                        <a:cubicBezTo>
                          <a:pt x="423917" y="614122"/>
                          <a:pt x="315967" y="619061"/>
                          <a:pt x="248939" y="606361"/>
                        </a:cubicBezTo>
                        <a:cubicBezTo>
                          <a:pt x="181911" y="593661"/>
                          <a:pt x="120528" y="539333"/>
                          <a:pt x="79606" y="496294"/>
                        </a:cubicBezTo>
                        <a:cubicBezTo>
                          <a:pt x="38684" y="453255"/>
                          <a:pt x="10461" y="402455"/>
                          <a:pt x="3406" y="348127"/>
                        </a:cubicBezTo>
                        <a:cubicBezTo>
                          <a:pt x="-3650" y="293799"/>
                          <a:pt x="-2944" y="227477"/>
                          <a:pt x="37273" y="170327"/>
                        </a:cubicBezTo>
                        <a:cubicBezTo>
                          <a:pt x="77490" y="113177"/>
                          <a:pt x="255995" y="-12412"/>
                          <a:pt x="257406" y="994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0" name="フリーフォーム: 図形 68">
                    <a:extLst>
                      <a:ext uri="{FF2B5EF4-FFF2-40B4-BE49-F238E27FC236}">
                        <a16:creationId xmlns:a16="http://schemas.microsoft.com/office/drawing/2014/main" id="{34E870DF-A1D6-D689-1965-B47FC38C1B71}"/>
                      </a:ext>
                    </a:extLst>
                  </p:cNvPr>
                  <p:cNvSpPr/>
                  <p:nvPr/>
                </p:nvSpPr>
                <p:spPr>
                  <a:xfrm>
                    <a:off x="6332123" y="6675074"/>
                    <a:ext cx="482812" cy="826557"/>
                  </a:xfrm>
                  <a:custGeom>
                    <a:avLst/>
                    <a:gdLst>
                      <a:gd name="connsiteX0" fmla="*/ 420044 w 482812"/>
                      <a:gd name="connsiteY0" fmla="*/ 893 h 826557"/>
                      <a:gd name="connsiteX1" fmla="*/ 479310 w 482812"/>
                      <a:gd name="connsiteY1" fmla="*/ 216793 h 826557"/>
                      <a:gd name="connsiteX2" fmla="*/ 301510 w 482812"/>
                      <a:gd name="connsiteY2" fmla="*/ 343793 h 826557"/>
                      <a:gd name="connsiteX3" fmla="*/ 407344 w 482812"/>
                      <a:gd name="connsiteY3" fmla="*/ 530059 h 826557"/>
                      <a:gd name="connsiteX4" fmla="*/ 436977 w 482812"/>
                      <a:gd name="connsiteY4" fmla="*/ 745959 h 826557"/>
                      <a:gd name="connsiteX5" fmla="*/ 238010 w 482812"/>
                      <a:gd name="connsiteY5" fmla="*/ 826393 h 826557"/>
                      <a:gd name="connsiteX6" fmla="*/ 944 w 482812"/>
                      <a:gd name="connsiteY6" fmla="*/ 729026 h 826557"/>
                      <a:gd name="connsiteX7" fmla="*/ 331144 w 482812"/>
                      <a:gd name="connsiteY7" fmla="*/ 771359 h 826557"/>
                      <a:gd name="connsiteX8" fmla="*/ 428510 w 482812"/>
                      <a:gd name="connsiteY8" fmla="*/ 695159 h 826557"/>
                      <a:gd name="connsiteX9" fmla="*/ 428510 w 482812"/>
                      <a:gd name="connsiteY9" fmla="*/ 479259 h 826557"/>
                      <a:gd name="connsiteX10" fmla="*/ 424277 w 482812"/>
                      <a:gd name="connsiteY10" fmla="*/ 305693 h 826557"/>
                      <a:gd name="connsiteX11" fmla="*/ 420044 w 482812"/>
                      <a:gd name="connsiteY11" fmla="*/ 893 h 826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82812" h="826557">
                        <a:moveTo>
                          <a:pt x="420044" y="893"/>
                        </a:moveTo>
                        <a:cubicBezTo>
                          <a:pt x="429216" y="-13924"/>
                          <a:pt x="499066" y="159643"/>
                          <a:pt x="479310" y="216793"/>
                        </a:cubicBezTo>
                        <a:cubicBezTo>
                          <a:pt x="459554" y="273943"/>
                          <a:pt x="313504" y="291582"/>
                          <a:pt x="301510" y="343793"/>
                        </a:cubicBezTo>
                        <a:cubicBezTo>
                          <a:pt x="289516" y="396004"/>
                          <a:pt x="384766" y="463031"/>
                          <a:pt x="407344" y="530059"/>
                        </a:cubicBezTo>
                        <a:cubicBezTo>
                          <a:pt x="429922" y="597087"/>
                          <a:pt x="465199" y="696570"/>
                          <a:pt x="436977" y="745959"/>
                        </a:cubicBezTo>
                        <a:cubicBezTo>
                          <a:pt x="408755" y="795348"/>
                          <a:pt x="310682" y="829215"/>
                          <a:pt x="238010" y="826393"/>
                        </a:cubicBezTo>
                        <a:cubicBezTo>
                          <a:pt x="165338" y="823571"/>
                          <a:pt x="-14578" y="738198"/>
                          <a:pt x="944" y="729026"/>
                        </a:cubicBezTo>
                        <a:cubicBezTo>
                          <a:pt x="16466" y="719854"/>
                          <a:pt x="259883" y="777003"/>
                          <a:pt x="331144" y="771359"/>
                        </a:cubicBezTo>
                        <a:cubicBezTo>
                          <a:pt x="402405" y="765715"/>
                          <a:pt x="412282" y="743842"/>
                          <a:pt x="428510" y="695159"/>
                        </a:cubicBezTo>
                        <a:cubicBezTo>
                          <a:pt x="444738" y="646476"/>
                          <a:pt x="429215" y="544170"/>
                          <a:pt x="428510" y="479259"/>
                        </a:cubicBezTo>
                        <a:cubicBezTo>
                          <a:pt x="427805" y="414348"/>
                          <a:pt x="427099" y="381187"/>
                          <a:pt x="424277" y="305693"/>
                        </a:cubicBezTo>
                        <a:cubicBezTo>
                          <a:pt x="421455" y="230199"/>
                          <a:pt x="410872" y="15710"/>
                          <a:pt x="420044" y="89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1" name="フリーフォーム: 図形 69">
                    <a:extLst>
                      <a:ext uri="{FF2B5EF4-FFF2-40B4-BE49-F238E27FC236}">
                        <a16:creationId xmlns:a16="http://schemas.microsoft.com/office/drawing/2014/main" id="{D07874BD-8018-AB90-E719-3907391EAEAE}"/>
                      </a:ext>
                    </a:extLst>
                  </p:cNvPr>
                  <p:cNvSpPr/>
                  <p:nvPr/>
                </p:nvSpPr>
                <p:spPr>
                  <a:xfrm>
                    <a:off x="7718552" y="6700134"/>
                    <a:ext cx="468308" cy="344481"/>
                  </a:xfrm>
                  <a:custGeom>
                    <a:avLst/>
                    <a:gdLst>
                      <a:gd name="connsiteX0" fmla="*/ 456015 w 468308"/>
                      <a:gd name="connsiteY0" fmla="*/ 1233 h 344481"/>
                      <a:gd name="connsiteX1" fmla="*/ 117348 w 468308"/>
                      <a:gd name="connsiteY1" fmla="*/ 238299 h 344481"/>
                      <a:gd name="connsiteX2" fmla="*/ 3048 w 468308"/>
                      <a:gd name="connsiteY2" fmla="*/ 344133 h 344481"/>
                      <a:gd name="connsiteX3" fmla="*/ 218948 w 468308"/>
                      <a:gd name="connsiteY3" fmla="*/ 267933 h 344481"/>
                      <a:gd name="connsiteX4" fmla="*/ 375581 w 468308"/>
                      <a:gd name="connsiteY4" fmla="*/ 149399 h 344481"/>
                      <a:gd name="connsiteX5" fmla="*/ 456015 w 468308"/>
                      <a:gd name="connsiteY5" fmla="*/ 1233 h 344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8308" h="344481">
                        <a:moveTo>
                          <a:pt x="456015" y="1233"/>
                        </a:moveTo>
                        <a:cubicBezTo>
                          <a:pt x="412976" y="16050"/>
                          <a:pt x="192842" y="181149"/>
                          <a:pt x="117348" y="238299"/>
                        </a:cubicBezTo>
                        <a:cubicBezTo>
                          <a:pt x="41854" y="295449"/>
                          <a:pt x="-13885" y="339194"/>
                          <a:pt x="3048" y="344133"/>
                        </a:cubicBezTo>
                        <a:cubicBezTo>
                          <a:pt x="19981" y="349072"/>
                          <a:pt x="156859" y="300389"/>
                          <a:pt x="218948" y="267933"/>
                        </a:cubicBezTo>
                        <a:cubicBezTo>
                          <a:pt x="281037" y="235477"/>
                          <a:pt x="332542" y="189616"/>
                          <a:pt x="375581" y="149399"/>
                        </a:cubicBezTo>
                        <a:cubicBezTo>
                          <a:pt x="418620" y="109182"/>
                          <a:pt x="499054" y="-13584"/>
                          <a:pt x="456015" y="1233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2" name="フリーフォーム: 図形 70">
                    <a:extLst>
                      <a:ext uri="{FF2B5EF4-FFF2-40B4-BE49-F238E27FC236}">
                        <a16:creationId xmlns:a16="http://schemas.microsoft.com/office/drawing/2014/main" id="{B88425A9-A99A-14D1-8D3F-93557B3353C7}"/>
                      </a:ext>
                    </a:extLst>
                  </p:cNvPr>
                  <p:cNvSpPr/>
                  <p:nvPr/>
                </p:nvSpPr>
                <p:spPr>
                  <a:xfrm>
                    <a:off x="6955803" y="6839177"/>
                    <a:ext cx="804688" cy="632230"/>
                  </a:xfrm>
                  <a:custGeom>
                    <a:avLst/>
                    <a:gdLst>
                      <a:gd name="connsiteX0" fmla="*/ 803897 w 804688"/>
                      <a:gd name="connsiteY0" fmla="*/ 14590 h 632230"/>
                      <a:gd name="connsiteX1" fmla="*/ 702297 w 804688"/>
                      <a:gd name="connsiteY1" fmla="*/ 39990 h 632230"/>
                      <a:gd name="connsiteX2" fmla="*/ 647264 w 804688"/>
                      <a:gd name="connsiteY2" fmla="*/ 205090 h 632230"/>
                      <a:gd name="connsiteX3" fmla="*/ 753097 w 804688"/>
                      <a:gd name="connsiteY3" fmla="*/ 497190 h 632230"/>
                      <a:gd name="connsiteX4" fmla="*/ 626097 w 804688"/>
                      <a:gd name="connsiteY4" fmla="*/ 387123 h 632230"/>
                      <a:gd name="connsiteX5" fmla="*/ 414430 w 804688"/>
                      <a:gd name="connsiteY5" fmla="*/ 433690 h 632230"/>
                      <a:gd name="connsiteX6" fmla="*/ 24964 w 804688"/>
                      <a:gd name="connsiteY6" fmla="*/ 628423 h 632230"/>
                      <a:gd name="connsiteX7" fmla="*/ 96930 w 804688"/>
                      <a:gd name="connsiteY7" fmla="*/ 547990 h 632230"/>
                      <a:gd name="connsiteX8" fmla="*/ 566830 w 804688"/>
                      <a:gd name="connsiteY8" fmla="*/ 370190 h 632230"/>
                      <a:gd name="connsiteX9" fmla="*/ 638797 w 804688"/>
                      <a:gd name="connsiteY9" fmla="*/ 315156 h 632230"/>
                      <a:gd name="connsiteX10" fmla="*/ 643030 w 804688"/>
                      <a:gd name="connsiteY10" fmla="*/ 230490 h 632230"/>
                      <a:gd name="connsiteX11" fmla="*/ 803897 w 804688"/>
                      <a:gd name="connsiteY11" fmla="*/ 14590 h 63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04688" h="632230">
                        <a:moveTo>
                          <a:pt x="803897" y="14590"/>
                        </a:moveTo>
                        <a:cubicBezTo>
                          <a:pt x="813775" y="-17160"/>
                          <a:pt x="728402" y="8240"/>
                          <a:pt x="702297" y="39990"/>
                        </a:cubicBezTo>
                        <a:cubicBezTo>
                          <a:pt x="676191" y="71740"/>
                          <a:pt x="638797" y="128890"/>
                          <a:pt x="647264" y="205090"/>
                        </a:cubicBezTo>
                        <a:cubicBezTo>
                          <a:pt x="655731" y="281290"/>
                          <a:pt x="756625" y="466851"/>
                          <a:pt x="753097" y="497190"/>
                        </a:cubicBezTo>
                        <a:cubicBezTo>
                          <a:pt x="749569" y="527529"/>
                          <a:pt x="682541" y="397706"/>
                          <a:pt x="626097" y="387123"/>
                        </a:cubicBezTo>
                        <a:cubicBezTo>
                          <a:pt x="569653" y="376540"/>
                          <a:pt x="514619" y="393473"/>
                          <a:pt x="414430" y="433690"/>
                        </a:cubicBezTo>
                        <a:cubicBezTo>
                          <a:pt x="314241" y="473907"/>
                          <a:pt x="77881" y="609373"/>
                          <a:pt x="24964" y="628423"/>
                        </a:cubicBezTo>
                        <a:cubicBezTo>
                          <a:pt x="-27953" y="647473"/>
                          <a:pt x="6619" y="591029"/>
                          <a:pt x="96930" y="547990"/>
                        </a:cubicBezTo>
                        <a:cubicBezTo>
                          <a:pt x="187241" y="504951"/>
                          <a:pt x="476519" y="408996"/>
                          <a:pt x="566830" y="370190"/>
                        </a:cubicBezTo>
                        <a:cubicBezTo>
                          <a:pt x="657141" y="331384"/>
                          <a:pt x="626097" y="338439"/>
                          <a:pt x="638797" y="315156"/>
                        </a:cubicBezTo>
                        <a:cubicBezTo>
                          <a:pt x="651497" y="291873"/>
                          <a:pt x="621863" y="285523"/>
                          <a:pt x="643030" y="230490"/>
                        </a:cubicBezTo>
                        <a:cubicBezTo>
                          <a:pt x="664197" y="175457"/>
                          <a:pt x="794019" y="46340"/>
                          <a:pt x="803897" y="14590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3" name="フリーフォーム: 図形 71">
                    <a:extLst>
                      <a:ext uri="{FF2B5EF4-FFF2-40B4-BE49-F238E27FC236}">
                        <a16:creationId xmlns:a16="http://schemas.microsoft.com/office/drawing/2014/main" id="{F2A489B5-6478-AA8F-5207-CB56662E1BCA}"/>
                      </a:ext>
                    </a:extLst>
                  </p:cNvPr>
                  <p:cNvSpPr/>
                  <p:nvPr/>
                </p:nvSpPr>
                <p:spPr>
                  <a:xfrm>
                    <a:off x="7117603" y="6836658"/>
                    <a:ext cx="555108" cy="341855"/>
                  </a:xfrm>
                  <a:custGeom>
                    <a:avLst/>
                    <a:gdLst>
                      <a:gd name="connsiteX0" fmla="*/ 532030 w 555108"/>
                      <a:gd name="connsiteY0" fmla="*/ 97542 h 341855"/>
                      <a:gd name="connsiteX1" fmla="*/ 481230 w 555108"/>
                      <a:gd name="connsiteY1" fmla="*/ 127175 h 341855"/>
                      <a:gd name="connsiteX2" fmla="*/ 155264 w 555108"/>
                      <a:gd name="connsiteY2" fmla="*/ 279575 h 341855"/>
                      <a:gd name="connsiteX3" fmla="*/ 2864 w 555108"/>
                      <a:gd name="connsiteY3" fmla="*/ 338842 h 341855"/>
                      <a:gd name="connsiteX4" fmla="*/ 278030 w 555108"/>
                      <a:gd name="connsiteY4" fmla="*/ 194909 h 341855"/>
                      <a:gd name="connsiteX5" fmla="*/ 269564 w 555108"/>
                      <a:gd name="connsiteY5" fmla="*/ 101775 h 341855"/>
                      <a:gd name="connsiteX6" fmla="*/ 180664 w 555108"/>
                      <a:gd name="connsiteY6" fmla="*/ 175 h 341855"/>
                      <a:gd name="connsiteX7" fmla="*/ 532030 w 555108"/>
                      <a:gd name="connsiteY7" fmla="*/ 97542 h 341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108" h="341855">
                        <a:moveTo>
                          <a:pt x="532030" y="97542"/>
                        </a:moveTo>
                        <a:cubicBezTo>
                          <a:pt x="582124" y="118709"/>
                          <a:pt x="544024" y="96836"/>
                          <a:pt x="481230" y="127175"/>
                        </a:cubicBezTo>
                        <a:cubicBezTo>
                          <a:pt x="418436" y="157514"/>
                          <a:pt x="234992" y="244297"/>
                          <a:pt x="155264" y="279575"/>
                        </a:cubicBezTo>
                        <a:cubicBezTo>
                          <a:pt x="75536" y="314853"/>
                          <a:pt x="-17597" y="352953"/>
                          <a:pt x="2864" y="338842"/>
                        </a:cubicBezTo>
                        <a:cubicBezTo>
                          <a:pt x="23325" y="324731"/>
                          <a:pt x="233580" y="234420"/>
                          <a:pt x="278030" y="194909"/>
                        </a:cubicBezTo>
                        <a:cubicBezTo>
                          <a:pt x="322480" y="155398"/>
                          <a:pt x="285792" y="134230"/>
                          <a:pt x="269564" y="101775"/>
                        </a:cubicBezTo>
                        <a:cubicBezTo>
                          <a:pt x="253336" y="69320"/>
                          <a:pt x="140447" y="-4058"/>
                          <a:pt x="180664" y="175"/>
                        </a:cubicBezTo>
                        <a:cubicBezTo>
                          <a:pt x="220881" y="4408"/>
                          <a:pt x="481936" y="76375"/>
                          <a:pt x="532030" y="97542"/>
                        </a:cubicBezTo>
                        <a:close/>
                      </a:path>
                    </a:pathLst>
                  </a:custGeom>
                  <a:grpFill/>
                  <a:ln w="254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CF586F33-EC70-9E9E-7596-101C93245DD5}"/>
                </a:ext>
              </a:extLst>
            </p:cNvPr>
            <p:cNvGrpSpPr/>
            <p:nvPr/>
          </p:nvGrpSpPr>
          <p:grpSpPr>
            <a:xfrm rot="13500000">
              <a:off x="5492047" y="2247199"/>
              <a:ext cx="3900197" cy="2821509"/>
              <a:chOff x="4465168" y="4800600"/>
              <a:chExt cx="4082667" cy="2953512"/>
            </a:xfrm>
            <a:solidFill>
              <a:srgbClr val="C00000"/>
            </a:solidFill>
          </p:grpSpPr>
          <p:grpSp>
            <p:nvGrpSpPr>
              <p:cNvPr id="163" name="グループ化 162">
                <a:extLst>
                  <a:ext uri="{FF2B5EF4-FFF2-40B4-BE49-F238E27FC236}">
                    <a16:creationId xmlns:a16="http://schemas.microsoft.com/office/drawing/2014/main" id="{4C111FEA-8D0B-0CCB-01AB-7DCA51EC17CD}"/>
                  </a:ext>
                </a:extLst>
              </p:cNvPr>
              <p:cNvGrpSpPr/>
              <p:nvPr/>
            </p:nvGrpSpPr>
            <p:grpSpPr>
              <a:xfrm>
                <a:off x="6265298" y="4800600"/>
                <a:ext cx="2282537" cy="2953512"/>
                <a:chOff x="6265298" y="4803589"/>
                <a:chExt cx="2282537" cy="2953512"/>
              </a:xfrm>
              <a:grpFill/>
            </p:grpSpPr>
            <p:sp>
              <p:nvSpPr>
                <p:cNvPr id="180" name="フリーフォーム: 図形 108">
                  <a:extLst>
                    <a:ext uri="{FF2B5EF4-FFF2-40B4-BE49-F238E27FC236}">
                      <a16:creationId xmlns:a16="http://schemas.microsoft.com/office/drawing/2014/main" id="{17AA81D2-127B-4328-9077-71B0521B8319}"/>
                    </a:ext>
                  </a:extLst>
                </p:cNvPr>
                <p:cNvSpPr/>
                <p:nvPr/>
              </p:nvSpPr>
              <p:spPr>
                <a:xfrm>
                  <a:off x="6265298" y="4973440"/>
                  <a:ext cx="150324" cy="2777502"/>
                </a:xfrm>
                <a:custGeom>
                  <a:avLst/>
                  <a:gdLst>
                    <a:gd name="connsiteX0" fmla="*/ 50835 w 150324"/>
                    <a:gd name="connsiteY0" fmla="*/ 727 h 2777502"/>
                    <a:gd name="connsiteX1" fmla="*/ 67769 w 150324"/>
                    <a:gd name="connsiteY1" fmla="*/ 347860 h 2777502"/>
                    <a:gd name="connsiteX2" fmla="*/ 63535 w 150324"/>
                    <a:gd name="connsiteY2" fmla="*/ 601860 h 2777502"/>
                    <a:gd name="connsiteX3" fmla="*/ 35 w 150324"/>
                    <a:gd name="connsiteY3" fmla="*/ 877027 h 2777502"/>
                    <a:gd name="connsiteX4" fmla="*/ 55069 w 150324"/>
                    <a:gd name="connsiteY4" fmla="*/ 1198760 h 2777502"/>
                    <a:gd name="connsiteX5" fmla="*/ 88935 w 150324"/>
                    <a:gd name="connsiteY5" fmla="*/ 1639027 h 2777502"/>
                    <a:gd name="connsiteX6" fmla="*/ 46602 w 150324"/>
                    <a:gd name="connsiteY6" fmla="*/ 1931127 h 2777502"/>
                    <a:gd name="connsiteX7" fmla="*/ 88935 w 150324"/>
                    <a:gd name="connsiteY7" fmla="*/ 2329060 h 2777502"/>
                    <a:gd name="connsiteX8" fmla="*/ 80469 w 150324"/>
                    <a:gd name="connsiteY8" fmla="*/ 2760860 h 2777502"/>
                    <a:gd name="connsiteX9" fmla="*/ 50835 w 150324"/>
                    <a:gd name="connsiteY9" fmla="*/ 2659260 h 2777502"/>
                    <a:gd name="connsiteX10" fmla="*/ 46602 w 150324"/>
                    <a:gd name="connsiteY10" fmla="*/ 2384093 h 2777502"/>
                    <a:gd name="connsiteX11" fmla="*/ 105869 w 150324"/>
                    <a:gd name="connsiteY11" fmla="*/ 2049660 h 2777502"/>
                    <a:gd name="connsiteX12" fmla="*/ 148202 w 150324"/>
                    <a:gd name="connsiteY12" fmla="*/ 1791427 h 2777502"/>
                    <a:gd name="connsiteX13" fmla="*/ 97402 w 150324"/>
                    <a:gd name="connsiteY13" fmla="*/ 1317293 h 2777502"/>
                    <a:gd name="connsiteX14" fmla="*/ 84702 w 150324"/>
                    <a:gd name="connsiteY14" fmla="*/ 1097160 h 2777502"/>
                    <a:gd name="connsiteX15" fmla="*/ 59302 w 150324"/>
                    <a:gd name="connsiteY15" fmla="*/ 868560 h 2777502"/>
                    <a:gd name="connsiteX16" fmla="*/ 139735 w 150324"/>
                    <a:gd name="connsiteY16" fmla="*/ 508727 h 2777502"/>
                    <a:gd name="connsiteX17" fmla="*/ 139735 w 150324"/>
                    <a:gd name="connsiteY17" fmla="*/ 263193 h 2777502"/>
                    <a:gd name="connsiteX18" fmla="*/ 50835 w 150324"/>
                    <a:gd name="connsiteY18" fmla="*/ 727 h 277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0324" h="2777502">
                      <a:moveTo>
                        <a:pt x="50835" y="727"/>
                      </a:moveTo>
                      <a:cubicBezTo>
                        <a:pt x="38841" y="14838"/>
                        <a:pt x="65652" y="247671"/>
                        <a:pt x="67769" y="347860"/>
                      </a:cubicBezTo>
                      <a:cubicBezTo>
                        <a:pt x="69886" y="448049"/>
                        <a:pt x="74824" y="513666"/>
                        <a:pt x="63535" y="601860"/>
                      </a:cubicBezTo>
                      <a:cubicBezTo>
                        <a:pt x="52246" y="690055"/>
                        <a:pt x="1446" y="777544"/>
                        <a:pt x="35" y="877027"/>
                      </a:cubicBezTo>
                      <a:cubicBezTo>
                        <a:pt x="-1376" y="976510"/>
                        <a:pt x="40252" y="1071760"/>
                        <a:pt x="55069" y="1198760"/>
                      </a:cubicBezTo>
                      <a:cubicBezTo>
                        <a:pt x="69886" y="1325760"/>
                        <a:pt x="90346" y="1516966"/>
                        <a:pt x="88935" y="1639027"/>
                      </a:cubicBezTo>
                      <a:cubicBezTo>
                        <a:pt x="87524" y="1761088"/>
                        <a:pt x="46602" y="1816122"/>
                        <a:pt x="46602" y="1931127"/>
                      </a:cubicBezTo>
                      <a:cubicBezTo>
                        <a:pt x="46602" y="2046132"/>
                        <a:pt x="83291" y="2190771"/>
                        <a:pt x="88935" y="2329060"/>
                      </a:cubicBezTo>
                      <a:cubicBezTo>
                        <a:pt x="94579" y="2467349"/>
                        <a:pt x="86819" y="2705827"/>
                        <a:pt x="80469" y="2760860"/>
                      </a:cubicBezTo>
                      <a:cubicBezTo>
                        <a:pt x="74119" y="2815893"/>
                        <a:pt x="56480" y="2722055"/>
                        <a:pt x="50835" y="2659260"/>
                      </a:cubicBezTo>
                      <a:cubicBezTo>
                        <a:pt x="45190" y="2596466"/>
                        <a:pt x="37430" y="2485693"/>
                        <a:pt x="46602" y="2384093"/>
                      </a:cubicBezTo>
                      <a:cubicBezTo>
                        <a:pt x="55774" y="2282493"/>
                        <a:pt x="88936" y="2148438"/>
                        <a:pt x="105869" y="2049660"/>
                      </a:cubicBezTo>
                      <a:cubicBezTo>
                        <a:pt x="122802" y="1950882"/>
                        <a:pt x="149613" y="1913488"/>
                        <a:pt x="148202" y="1791427"/>
                      </a:cubicBezTo>
                      <a:cubicBezTo>
                        <a:pt x="146791" y="1669366"/>
                        <a:pt x="107985" y="1433004"/>
                        <a:pt x="97402" y="1317293"/>
                      </a:cubicBezTo>
                      <a:cubicBezTo>
                        <a:pt x="86819" y="1201582"/>
                        <a:pt x="91052" y="1171949"/>
                        <a:pt x="84702" y="1097160"/>
                      </a:cubicBezTo>
                      <a:cubicBezTo>
                        <a:pt x="78352" y="1022371"/>
                        <a:pt x="50130" y="966632"/>
                        <a:pt x="59302" y="868560"/>
                      </a:cubicBezTo>
                      <a:cubicBezTo>
                        <a:pt x="68474" y="770488"/>
                        <a:pt x="126330" y="609621"/>
                        <a:pt x="139735" y="508727"/>
                      </a:cubicBezTo>
                      <a:cubicBezTo>
                        <a:pt x="153140" y="407833"/>
                        <a:pt x="154552" y="345037"/>
                        <a:pt x="139735" y="263193"/>
                      </a:cubicBezTo>
                      <a:cubicBezTo>
                        <a:pt x="124918" y="181349"/>
                        <a:pt x="62829" y="-13384"/>
                        <a:pt x="50835" y="72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" name="フリーフォーム: 図形 109">
                  <a:extLst>
                    <a:ext uri="{FF2B5EF4-FFF2-40B4-BE49-F238E27FC236}">
                      <a16:creationId xmlns:a16="http://schemas.microsoft.com/office/drawing/2014/main" id="{E7BAB2A7-CD89-61C5-116A-A0CA223F753A}"/>
                    </a:ext>
                  </a:extLst>
                </p:cNvPr>
                <p:cNvSpPr/>
                <p:nvPr/>
              </p:nvSpPr>
              <p:spPr>
                <a:xfrm>
                  <a:off x="6311317" y="4803589"/>
                  <a:ext cx="2236518" cy="2177221"/>
                </a:xfrm>
                <a:custGeom>
                  <a:avLst/>
                  <a:gdLst>
                    <a:gd name="connsiteX0" fmla="*/ 583 w 2236518"/>
                    <a:gd name="connsiteY0" fmla="*/ 5478 h 2177221"/>
                    <a:gd name="connsiteX1" fmla="*/ 415450 w 2236518"/>
                    <a:gd name="connsiteY1" fmla="*/ 327211 h 2177221"/>
                    <a:gd name="connsiteX2" fmla="*/ 652516 w 2236518"/>
                    <a:gd name="connsiteY2" fmla="*/ 598144 h 2177221"/>
                    <a:gd name="connsiteX3" fmla="*/ 1071616 w 2236518"/>
                    <a:gd name="connsiteY3" fmla="*/ 1059578 h 2177221"/>
                    <a:gd name="connsiteX4" fmla="*/ 1249416 w 2236518"/>
                    <a:gd name="connsiteY4" fmla="*/ 1300878 h 2177221"/>
                    <a:gd name="connsiteX5" fmla="*/ 1664283 w 2236518"/>
                    <a:gd name="connsiteY5" fmla="*/ 1673411 h 2177221"/>
                    <a:gd name="connsiteX6" fmla="*/ 1994483 w 2236518"/>
                    <a:gd name="connsiteY6" fmla="*/ 2007844 h 2177221"/>
                    <a:gd name="connsiteX7" fmla="*/ 2235783 w 2236518"/>
                    <a:gd name="connsiteY7" fmla="*/ 2177178 h 2177221"/>
                    <a:gd name="connsiteX8" fmla="*/ 2057983 w 2236518"/>
                    <a:gd name="connsiteY8" fmla="*/ 2020544 h 2177221"/>
                    <a:gd name="connsiteX9" fmla="*/ 1740483 w 2236518"/>
                    <a:gd name="connsiteY9" fmla="*/ 1673411 h 2177221"/>
                    <a:gd name="connsiteX10" fmla="*/ 1397583 w 2236518"/>
                    <a:gd name="connsiteY10" fmla="*/ 1398244 h 2177221"/>
                    <a:gd name="connsiteX11" fmla="*/ 948850 w 2236518"/>
                    <a:gd name="connsiteY11" fmla="*/ 890244 h 2177221"/>
                    <a:gd name="connsiteX12" fmla="*/ 804916 w 2236518"/>
                    <a:gd name="connsiteY12" fmla="*/ 661644 h 2177221"/>
                    <a:gd name="connsiteX13" fmla="*/ 601716 w 2236518"/>
                    <a:gd name="connsiteY13" fmla="*/ 454211 h 2177221"/>
                    <a:gd name="connsiteX14" fmla="*/ 330783 w 2236518"/>
                    <a:gd name="connsiteY14" fmla="*/ 149411 h 2177221"/>
                    <a:gd name="connsiteX15" fmla="*/ 583 w 2236518"/>
                    <a:gd name="connsiteY15" fmla="*/ 5478 h 217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36518" h="2177221">
                      <a:moveTo>
                        <a:pt x="583" y="5478"/>
                      </a:moveTo>
                      <a:cubicBezTo>
                        <a:pt x="14694" y="35111"/>
                        <a:pt x="306795" y="228433"/>
                        <a:pt x="415450" y="327211"/>
                      </a:cubicBezTo>
                      <a:cubicBezTo>
                        <a:pt x="524106" y="425989"/>
                        <a:pt x="543155" y="476083"/>
                        <a:pt x="652516" y="598144"/>
                      </a:cubicBezTo>
                      <a:cubicBezTo>
                        <a:pt x="761877" y="720205"/>
                        <a:pt x="972133" y="942456"/>
                        <a:pt x="1071616" y="1059578"/>
                      </a:cubicBezTo>
                      <a:cubicBezTo>
                        <a:pt x="1171099" y="1176700"/>
                        <a:pt x="1150638" y="1198573"/>
                        <a:pt x="1249416" y="1300878"/>
                      </a:cubicBezTo>
                      <a:cubicBezTo>
                        <a:pt x="1348194" y="1403183"/>
                        <a:pt x="1540105" y="1555583"/>
                        <a:pt x="1664283" y="1673411"/>
                      </a:cubicBezTo>
                      <a:cubicBezTo>
                        <a:pt x="1788461" y="1791239"/>
                        <a:pt x="1899233" y="1923883"/>
                        <a:pt x="1994483" y="2007844"/>
                      </a:cubicBezTo>
                      <a:cubicBezTo>
                        <a:pt x="2089733" y="2091805"/>
                        <a:pt x="2225200" y="2175061"/>
                        <a:pt x="2235783" y="2177178"/>
                      </a:cubicBezTo>
                      <a:cubicBezTo>
                        <a:pt x="2246366" y="2179295"/>
                        <a:pt x="2140533" y="2104505"/>
                        <a:pt x="2057983" y="2020544"/>
                      </a:cubicBezTo>
                      <a:cubicBezTo>
                        <a:pt x="1975433" y="1936583"/>
                        <a:pt x="1850550" y="1777128"/>
                        <a:pt x="1740483" y="1673411"/>
                      </a:cubicBezTo>
                      <a:cubicBezTo>
                        <a:pt x="1630416" y="1569694"/>
                        <a:pt x="1529522" y="1528772"/>
                        <a:pt x="1397583" y="1398244"/>
                      </a:cubicBezTo>
                      <a:cubicBezTo>
                        <a:pt x="1265644" y="1267716"/>
                        <a:pt x="1047628" y="1013011"/>
                        <a:pt x="948850" y="890244"/>
                      </a:cubicBezTo>
                      <a:cubicBezTo>
                        <a:pt x="850072" y="767477"/>
                        <a:pt x="862772" y="734316"/>
                        <a:pt x="804916" y="661644"/>
                      </a:cubicBezTo>
                      <a:cubicBezTo>
                        <a:pt x="747060" y="588972"/>
                        <a:pt x="680738" y="539583"/>
                        <a:pt x="601716" y="454211"/>
                      </a:cubicBezTo>
                      <a:cubicBezTo>
                        <a:pt x="522694" y="368839"/>
                        <a:pt x="429561" y="226316"/>
                        <a:pt x="330783" y="149411"/>
                      </a:cubicBezTo>
                      <a:cubicBezTo>
                        <a:pt x="232005" y="72506"/>
                        <a:pt x="-13528" y="-24155"/>
                        <a:pt x="583" y="5478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フリーフォーム: 図形 110">
                  <a:extLst>
                    <a:ext uri="{FF2B5EF4-FFF2-40B4-BE49-F238E27FC236}">
                      <a16:creationId xmlns:a16="http://schemas.microsoft.com/office/drawing/2014/main" id="{5460655F-B340-9070-15A5-C2CEA705A671}"/>
                    </a:ext>
                  </a:extLst>
                </p:cNvPr>
                <p:cNvSpPr/>
                <p:nvPr/>
              </p:nvSpPr>
              <p:spPr>
                <a:xfrm>
                  <a:off x="6372355" y="6980706"/>
                  <a:ext cx="2153844" cy="776395"/>
                </a:xfrm>
                <a:custGeom>
                  <a:avLst/>
                  <a:gdLst>
                    <a:gd name="connsiteX0" fmla="*/ 2153578 w 2153844"/>
                    <a:gd name="connsiteY0" fmla="*/ 61 h 776395"/>
                    <a:gd name="connsiteX1" fmla="*/ 1848778 w 2153844"/>
                    <a:gd name="connsiteY1" fmla="*/ 186327 h 776395"/>
                    <a:gd name="connsiteX2" fmla="*/ 1446612 w 2153844"/>
                    <a:gd name="connsiteY2" fmla="*/ 448794 h 776395"/>
                    <a:gd name="connsiteX3" fmla="*/ 1107945 w 2153844"/>
                    <a:gd name="connsiteY3" fmla="*/ 563094 h 776395"/>
                    <a:gd name="connsiteX4" fmla="*/ 654978 w 2153844"/>
                    <a:gd name="connsiteY4" fmla="*/ 732427 h 776395"/>
                    <a:gd name="connsiteX5" fmla="*/ 324778 w 2153844"/>
                    <a:gd name="connsiteY5" fmla="*/ 770527 h 776395"/>
                    <a:gd name="connsiteX6" fmla="*/ 3045 w 2153844"/>
                    <a:gd name="connsiteY6" fmla="*/ 770527 h 776395"/>
                    <a:gd name="connsiteX7" fmla="*/ 523745 w 2153844"/>
                    <a:gd name="connsiteY7" fmla="*/ 715494 h 776395"/>
                    <a:gd name="connsiteX8" fmla="*/ 1455078 w 2153844"/>
                    <a:gd name="connsiteY8" fmla="*/ 474194 h 776395"/>
                    <a:gd name="connsiteX9" fmla="*/ 1797978 w 2153844"/>
                    <a:gd name="connsiteY9" fmla="*/ 169394 h 776395"/>
                    <a:gd name="connsiteX10" fmla="*/ 2153578 w 2153844"/>
                    <a:gd name="connsiteY10" fmla="*/ 61 h 776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3844" h="776395">
                      <a:moveTo>
                        <a:pt x="2153578" y="61"/>
                      </a:moveTo>
                      <a:cubicBezTo>
                        <a:pt x="2162045" y="2883"/>
                        <a:pt x="1966606" y="111538"/>
                        <a:pt x="1848778" y="186327"/>
                      </a:cubicBezTo>
                      <a:cubicBezTo>
                        <a:pt x="1730950" y="261116"/>
                        <a:pt x="1570084" y="386000"/>
                        <a:pt x="1446612" y="448794"/>
                      </a:cubicBezTo>
                      <a:cubicBezTo>
                        <a:pt x="1323140" y="511588"/>
                        <a:pt x="1239884" y="515822"/>
                        <a:pt x="1107945" y="563094"/>
                      </a:cubicBezTo>
                      <a:cubicBezTo>
                        <a:pt x="976006" y="610366"/>
                        <a:pt x="785506" y="697855"/>
                        <a:pt x="654978" y="732427"/>
                      </a:cubicBezTo>
                      <a:cubicBezTo>
                        <a:pt x="524450" y="766999"/>
                        <a:pt x="433433" y="764177"/>
                        <a:pt x="324778" y="770527"/>
                      </a:cubicBezTo>
                      <a:cubicBezTo>
                        <a:pt x="216123" y="776877"/>
                        <a:pt x="-30116" y="779699"/>
                        <a:pt x="3045" y="770527"/>
                      </a:cubicBezTo>
                      <a:cubicBezTo>
                        <a:pt x="36206" y="761355"/>
                        <a:pt x="281740" y="764883"/>
                        <a:pt x="523745" y="715494"/>
                      </a:cubicBezTo>
                      <a:cubicBezTo>
                        <a:pt x="765750" y="666105"/>
                        <a:pt x="1242706" y="565211"/>
                        <a:pt x="1455078" y="474194"/>
                      </a:cubicBezTo>
                      <a:cubicBezTo>
                        <a:pt x="1667450" y="383177"/>
                        <a:pt x="1686500" y="247005"/>
                        <a:pt x="1797978" y="169394"/>
                      </a:cubicBezTo>
                      <a:cubicBezTo>
                        <a:pt x="1909456" y="91783"/>
                        <a:pt x="2145111" y="-2761"/>
                        <a:pt x="2153578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" name="フリーフォーム: 図形 111">
                  <a:extLst>
                    <a:ext uri="{FF2B5EF4-FFF2-40B4-BE49-F238E27FC236}">
                      <a16:creationId xmlns:a16="http://schemas.microsoft.com/office/drawing/2014/main" id="{55480DAF-304D-71D5-FEA8-49E8813826D1}"/>
                    </a:ext>
                  </a:extLst>
                </p:cNvPr>
                <p:cNvSpPr/>
                <p:nvPr/>
              </p:nvSpPr>
              <p:spPr>
                <a:xfrm>
                  <a:off x="6355112" y="5014397"/>
                  <a:ext cx="1088328" cy="997351"/>
                </a:xfrm>
                <a:custGeom>
                  <a:avLst/>
                  <a:gdLst>
                    <a:gd name="connsiteX0" fmla="*/ 11821 w 1088328"/>
                    <a:gd name="connsiteY0" fmla="*/ 23270 h 997351"/>
                    <a:gd name="connsiteX1" fmla="*/ 62621 w 1088328"/>
                    <a:gd name="connsiteY1" fmla="*/ 19036 h 997351"/>
                    <a:gd name="connsiteX2" fmla="*/ 282755 w 1088328"/>
                    <a:gd name="connsiteY2" fmla="*/ 74070 h 997351"/>
                    <a:gd name="connsiteX3" fmla="*/ 718788 w 1088328"/>
                    <a:gd name="connsiteY3" fmla="*/ 594770 h 997351"/>
                    <a:gd name="connsiteX4" fmla="*/ 799221 w 1088328"/>
                    <a:gd name="connsiteY4" fmla="*/ 649803 h 997351"/>
                    <a:gd name="connsiteX5" fmla="*/ 1082855 w 1088328"/>
                    <a:gd name="connsiteY5" fmla="*/ 984236 h 997351"/>
                    <a:gd name="connsiteX6" fmla="*/ 981255 w 1088328"/>
                    <a:gd name="connsiteY6" fmla="*/ 920736 h 997351"/>
                    <a:gd name="connsiteX7" fmla="*/ 917755 w 1088328"/>
                    <a:gd name="connsiteY7" fmla="*/ 836070 h 997351"/>
                    <a:gd name="connsiteX8" fmla="*/ 803455 w 1088328"/>
                    <a:gd name="connsiteY8" fmla="*/ 721770 h 997351"/>
                    <a:gd name="connsiteX9" fmla="*/ 744188 w 1088328"/>
                    <a:gd name="connsiteY9" fmla="*/ 654036 h 997351"/>
                    <a:gd name="connsiteX10" fmla="*/ 591788 w 1088328"/>
                    <a:gd name="connsiteY10" fmla="*/ 793736 h 997351"/>
                    <a:gd name="connsiteX11" fmla="*/ 591788 w 1088328"/>
                    <a:gd name="connsiteY11" fmla="*/ 670970 h 997351"/>
                    <a:gd name="connsiteX12" fmla="*/ 507121 w 1088328"/>
                    <a:gd name="connsiteY12" fmla="*/ 552436 h 997351"/>
                    <a:gd name="connsiteX13" fmla="*/ 295455 w 1088328"/>
                    <a:gd name="connsiteY13" fmla="*/ 501636 h 997351"/>
                    <a:gd name="connsiteX14" fmla="*/ 236188 w 1088328"/>
                    <a:gd name="connsiteY14" fmla="*/ 488936 h 997351"/>
                    <a:gd name="connsiteX15" fmla="*/ 198088 w 1088328"/>
                    <a:gd name="connsiteY15" fmla="*/ 395803 h 997351"/>
                    <a:gd name="connsiteX16" fmla="*/ 159988 w 1088328"/>
                    <a:gd name="connsiteY16" fmla="*/ 328070 h 997351"/>
                    <a:gd name="connsiteX17" fmla="*/ 54155 w 1088328"/>
                    <a:gd name="connsiteY17" fmla="*/ 281503 h 997351"/>
                    <a:gd name="connsiteX18" fmla="*/ 164221 w 1088328"/>
                    <a:gd name="connsiteY18" fmla="*/ 256103 h 997351"/>
                    <a:gd name="connsiteX19" fmla="*/ 270055 w 1088328"/>
                    <a:gd name="connsiteY19" fmla="*/ 387336 h 997351"/>
                    <a:gd name="connsiteX20" fmla="*/ 469021 w 1088328"/>
                    <a:gd name="connsiteY20" fmla="*/ 484703 h 997351"/>
                    <a:gd name="connsiteX21" fmla="*/ 583321 w 1088328"/>
                    <a:gd name="connsiteY21" fmla="*/ 548203 h 997351"/>
                    <a:gd name="connsiteX22" fmla="*/ 701855 w 1088328"/>
                    <a:gd name="connsiteY22" fmla="*/ 679436 h 997351"/>
                    <a:gd name="connsiteX23" fmla="*/ 612955 w 1088328"/>
                    <a:gd name="connsiteY23" fmla="*/ 543970 h 997351"/>
                    <a:gd name="connsiteX24" fmla="*/ 358955 w 1088328"/>
                    <a:gd name="connsiteY24" fmla="*/ 205303 h 997351"/>
                    <a:gd name="connsiteX25" fmla="*/ 253121 w 1088328"/>
                    <a:gd name="connsiteY25" fmla="*/ 14803 h 997351"/>
                    <a:gd name="connsiteX26" fmla="*/ 11821 w 1088328"/>
                    <a:gd name="connsiteY26" fmla="*/ 23270 h 997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088328" h="997351">
                      <a:moveTo>
                        <a:pt x="11821" y="23270"/>
                      </a:moveTo>
                      <a:cubicBezTo>
                        <a:pt x="-19929" y="23975"/>
                        <a:pt x="17465" y="10569"/>
                        <a:pt x="62621" y="19036"/>
                      </a:cubicBezTo>
                      <a:cubicBezTo>
                        <a:pt x="107777" y="27503"/>
                        <a:pt x="173394" y="-21886"/>
                        <a:pt x="282755" y="74070"/>
                      </a:cubicBezTo>
                      <a:cubicBezTo>
                        <a:pt x="392116" y="170026"/>
                        <a:pt x="632710" y="498815"/>
                        <a:pt x="718788" y="594770"/>
                      </a:cubicBezTo>
                      <a:cubicBezTo>
                        <a:pt x="804866" y="690725"/>
                        <a:pt x="738543" y="584892"/>
                        <a:pt x="799221" y="649803"/>
                      </a:cubicBezTo>
                      <a:cubicBezTo>
                        <a:pt x="859899" y="714714"/>
                        <a:pt x="1052516" y="939081"/>
                        <a:pt x="1082855" y="984236"/>
                      </a:cubicBezTo>
                      <a:cubicBezTo>
                        <a:pt x="1113194" y="1029391"/>
                        <a:pt x="1008772" y="945430"/>
                        <a:pt x="981255" y="920736"/>
                      </a:cubicBezTo>
                      <a:cubicBezTo>
                        <a:pt x="953738" y="896042"/>
                        <a:pt x="947388" y="869231"/>
                        <a:pt x="917755" y="836070"/>
                      </a:cubicBezTo>
                      <a:cubicBezTo>
                        <a:pt x="888122" y="802909"/>
                        <a:pt x="803455" y="721770"/>
                        <a:pt x="803455" y="721770"/>
                      </a:cubicBezTo>
                      <a:cubicBezTo>
                        <a:pt x="774527" y="691431"/>
                        <a:pt x="779466" y="642042"/>
                        <a:pt x="744188" y="654036"/>
                      </a:cubicBezTo>
                      <a:cubicBezTo>
                        <a:pt x="708910" y="666030"/>
                        <a:pt x="617188" y="790914"/>
                        <a:pt x="591788" y="793736"/>
                      </a:cubicBezTo>
                      <a:cubicBezTo>
                        <a:pt x="566388" y="796558"/>
                        <a:pt x="605899" y="711187"/>
                        <a:pt x="591788" y="670970"/>
                      </a:cubicBezTo>
                      <a:cubicBezTo>
                        <a:pt x="577677" y="630753"/>
                        <a:pt x="556510" y="580658"/>
                        <a:pt x="507121" y="552436"/>
                      </a:cubicBezTo>
                      <a:cubicBezTo>
                        <a:pt x="457732" y="524214"/>
                        <a:pt x="340610" y="512219"/>
                        <a:pt x="295455" y="501636"/>
                      </a:cubicBezTo>
                      <a:cubicBezTo>
                        <a:pt x="250300" y="491053"/>
                        <a:pt x="252416" y="506575"/>
                        <a:pt x="236188" y="488936"/>
                      </a:cubicBezTo>
                      <a:cubicBezTo>
                        <a:pt x="219960" y="471297"/>
                        <a:pt x="210788" y="422614"/>
                        <a:pt x="198088" y="395803"/>
                      </a:cubicBezTo>
                      <a:cubicBezTo>
                        <a:pt x="185388" y="368992"/>
                        <a:pt x="183977" y="347120"/>
                        <a:pt x="159988" y="328070"/>
                      </a:cubicBezTo>
                      <a:cubicBezTo>
                        <a:pt x="135999" y="309020"/>
                        <a:pt x="53450" y="293497"/>
                        <a:pt x="54155" y="281503"/>
                      </a:cubicBezTo>
                      <a:cubicBezTo>
                        <a:pt x="54860" y="269509"/>
                        <a:pt x="128238" y="238464"/>
                        <a:pt x="164221" y="256103"/>
                      </a:cubicBezTo>
                      <a:cubicBezTo>
                        <a:pt x="200204" y="273742"/>
                        <a:pt x="219255" y="349236"/>
                        <a:pt x="270055" y="387336"/>
                      </a:cubicBezTo>
                      <a:cubicBezTo>
                        <a:pt x="320855" y="425436"/>
                        <a:pt x="416810" y="457892"/>
                        <a:pt x="469021" y="484703"/>
                      </a:cubicBezTo>
                      <a:cubicBezTo>
                        <a:pt x="521232" y="511514"/>
                        <a:pt x="544515" y="515748"/>
                        <a:pt x="583321" y="548203"/>
                      </a:cubicBezTo>
                      <a:cubicBezTo>
                        <a:pt x="622127" y="580659"/>
                        <a:pt x="696916" y="680141"/>
                        <a:pt x="701855" y="679436"/>
                      </a:cubicBezTo>
                      <a:cubicBezTo>
                        <a:pt x="706794" y="678731"/>
                        <a:pt x="670105" y="622992"/>
                        <a:pt x="612955" y="543970"/>
                      </a:cubicBezTo>
                      <a:cubicBezTo>
                        <a:pt x="555805" y="464948"/>
                        <a:pt x="418927" y="293497"/>
                        <a:pt x="358955" y="205303"/>
                      </a:cubicBezTo>
                      <a:cubicBezTo>
                        <a:pt x="298983" y="117109"/>
                        <a:pt x="309565" y="52197"/>
                        <a:pt x="253121" y="14803"/>
                      </a:cubicBezTo>
                      <a:cubicBezTo>
                        <a:pt x="196677" y="-22591"/>
                        <a:pt x="43571" y="22565"/>
                        <a:pt x="11821" y="2327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" name="フリーフォーム: 図形 112">
                  <a:extLst>
                    <a:ext uri="{FF2B5EF4-FFF2-40B4-BE49-F238E27FC236}">
                      <a16:creationId xmlns:a16="http://schemas.microsoft.com/office/drawing/2014/main" id="{D5C70F07-FE1D-04CE-F37B-FA04777A1165}"/>
                    </a:ext>
                  </a:extLst>
                </p:cNvPr>
                <p:cNvSpPr/>
                <p:nvPr/>
              </p:nvSpPr>
              <p:spPr>
                <a:xfrm>
                  <a:off x="6311243" y="5493207"/>
                  <a:ext cx="646341" cy="641942"/>
                </a:xfrm>
                <a:custGeom>
                  <a:avLst/>
                  <a:gdLst>
                    <a:gd name="connsiteX0" fmla="*/ 98024 w 646341"/>
                    <a:gd name="connsiteY0" fmla="*/ 48226 h 641942"/>
                    <a:gd name="connsiteX1" fmla="*/ 398590 w 646341"/>
                    <a:gd name="connsiteY1" fmla="*/ 10126 h 641942"/>
                    <a:gd name="connsiteX2" fmla="*/ 631424 w 646341"/>
                    <a:gd name="connsiteY2" fmla="*/ 264126 h 641942"/>
                    <a:gd name="connsiteX3" fmla="*/ 589090 w 646341"/>
                    <a:gd name="connsiteY3" fmla="*/ 518126 h 641942"/>
                    <a:gd name="connsiteX4" fmla="*/ 313924 w 646341"/>
                    <a:gd name="connsiteY4" fmla="*/ 640893 h 641942"/>
                    <a:gd name="connsiteX5" fmla="*/ 174224 w 646341"/>
                    <a:gd name="connsiteY5" fmla="*/ 568926 h 641942"/>
                    <a:gd name="connsiteX6" fmla="*/ 657 w 646341"/>
                    <a:gd name="connsiteY6" fmla="*/ 424993 h 641942"/>
                    <a:gd name="connsiteX7" fmla="*/ 127657 w 646341"/>
                    <a:gd name="connsiteY7" fmla="*/ 585860 h 641942"/>
                    <a:gd name="connsiteX8" fmla="*/ 436690 w 646341"/>
                    <a:gd name="connsiteY8" fmla="*/ 623960 h 641942"/>
                    <a:gd name="connsiteX9" fmla="*/ 618724 w 646341"/>
                    <a:gd name="connsiteY9" fmla="*/ 530826 h 641942"/>
                    <a:gd name="connsiteX10" fmla="*/ 627190 w 646341"/>
                    <a:gd name="connsiteY10" fmla="*/ 378426 h 641942"/>
                    <a:gd name="connsiteX11" fmla="*/ 622957 w 646341"/>
                    <a:gd name="connsiteY11" fmla="*/ 141360 h 641942"/>
                    <a:gd name="connsiteX12" fmla="*/ 521357 w 646341"/>
                    <a:gd name="connsiteY12" fmla="*/ 35526 h 641942"/>
                    <a:gd name="connsiteX13" fmla="*/ 220790 w 646341"/>
                    <a:gd name="connsiteY13" fmla="*/ 27060 h 641942"/>
                    <a:gd name="connsiteX14" fmla="*/ 98024 w 646341"/>
                    <a:gd name="connsiteY14" fmla="*/ 48226 h 64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6341" h="641942">
                      <a:moveTo>
                        <a:pt x="98024" y="48226"/>
                      </a:moveTo>
                      <a:cubicBezTo>
                        <a:pt x="127657" y="45404"/>
                        <a:pt x="309690" y="-25857"/>
                        <a:pt x="398590" y="10126"/>
                      </a:cubicBezTo>
                      <a:cubicBezTo>
                        <a:pt x="487490" y="46109"/>
                        <a:pt x="599674" y="179459"/>
                        <a:pt x="631424" y="264126"/>
                      </a:cubicBezTo>
                      <a:cubicBezTo>
                        <a:pt x="663174" y="348793"/>
                        <a:pt x="642007" y="455332"/>
                        <a:pt x="589090" y="518126"/>
                      </a:cubicBezTo>
                      <a:cubicBezTo>
                        <a:pt x="536173" y="580920"/>
                        <a:pt x="383068" y="632426"/>
                        <a:pt x="313924" y="640893"/>
                      </a:cubicBezTo>
                      <a:cubicBezTo>
                        <a:pt x="244780" y="649360"/>
                        <a:pt x="226435" y="604909"/>
                        <a:pt x="174224" y="568926"/>
                      </a:cubicBezTo>
                      <a:cubicBezTo>
                        <a:pt x="122013" y="532943"/>
                        <a:pt x="8418" y="422171"/>
                        <a:pt x="657" y="424993"/>
                      </a:cubicBezTo>
                      <a:cubicBezTo>
                        <a:pt x="-7104" y="427815"/>
                        <a:pt x="54985" y="552699"/>
                        <a:pt x="127657" y="585860"/>
                      </a:cubicBezTo>
                      <a:cubicBezTo>
                        <a:pt x="200329" y="619021"/>
                        <a:pt x="354846" y="633132"/>
                        <a:pt x="436690" y="623960"/>
                      </a:cubicBezTo>
                      <a:cubicBezTo>
                        <a:pt x="518534" y="614788"/>
                        <a:pt x="586974" y="571748"/>
                        <a:pt x="618724" y="530826"/>
                      </a:cubicBezTo>
                      <a:cubicBezTo>
                        <a:pt x="650474" y="489904"/>
                        <a:pt x="626485" y="443337"/>
                        <a:pt x="627190" y="378426"/>
                      </a:cubicBezTo>
                      <a:cubicBezTo>
                        <a:pt x="627895" y="313515"/>
                        <a:pt x="640596" y="198510"/>
                        <a:pt x="622957" y="141360"/>
                      </a:cubicBezTo>
                      <a:cubicBezTo>
                        <a:pt x="605318" y="84210"/>
                        <a:pt x="588385" y="54576"/>
                        <a:pt x="521357" y="35526"/>
                      </a:cubicBezTo>
                      <a:cubicBezTo>
                        <a:pt x="454329" y="16476"/>
                        <a:pt x="290640" y="24238"/>
                        <a:pt x="220790" y="27060"/>
                      </a:cubicBezTo>
                      <a:cubicBezTo>
                        <a:pt x="150940" y="29882"/>
                        <a:pt x="68391" y="51048"/>
                        <a:pt x="98024" y="48226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" name="フリーフォーム: 図形 113">
                  <a:extLst>
                    <a:ext uri="{FF2B5EF4-FFF2-40B4-BE49-F238E27FC236}">
                      <a16:creationId xmlns:a16="http://schemas.microsoft.com/office/drawing/2014/main" id="{8DFF9F5D-F1DF-A83A-26BA-013064158A23}"/>
                    </a:ext>
                  </a:extLst>
                </p:cNvPr>
                <p:cNvSpPr/>
                <p:nvPr/>
              </p:nvSpPr>
              <p:spPr>
                <a:xfrm>
                  <a:off x="6392330" y="5743129"/>
                  <a:ext cx="965983" cy="586066"/>
                </a:xfrm>
                <a:custGeom>
                  <a:avLst/>
                  <a:gdLst>
                    <a:gd name="connsiteX0" fmla="*/ 690037 w 965983"/>
                    <a:gd name="connsiteY0" fmla="*/ 1504 h 586066"/>
                    <a:gd name="connsiteX1" fmla="*/ 965203 w 965983"/>
                    <a:gd name="connsiteY1" fmla="*/ 268204 h 586066"/>
                    <a:gd name="connsiteX2" fmla="*/ 778937 w 965983"/>
                    <a:gd name="connsiteY2" fmla="*/ 374038 h 586066"/>
                    <a:gd name="connsiteX3" fmla="*/ 541870 w 965983"/>
                    <a:gd name="connsiteY3" fmla="*/ 513738 h 586066"/>
                    <a:gd name="connsiteX4" fmla="*/ 495303 w 965983"/>
                    <a:gd name="connsiteY4" fmla="*/ 585704 h 586066"/>
                    <a:gd name="connsiteX5" fmla="*/ 389470 w 965983"/>
                    <a:gd name="connsiteY5" fmla="*/ 539138 h 586066"/>
                    <a:gd name="connsiteX6" fmla="*/ 270937 w 965983"/>
                    <a:gd name="connsiteY6" fmla="*/ 484104 h 586066"/>
                    <a:gd name="connsiteX7" fmla="*/ 148170 w 965983"/>
                    <a:gd name="connsiteY7" fmla="*/ 564538 h 586066"/>
                    <a:gd name="connsiteX8" fmla="*/ 3 w 965983"/>
                    <a:gd name="connsiteY8" fmla="*/ 551838 h 586066"/>
                    <a:gd name="connsiteX9" fmla="*/ 152403 w 965983"/>
                    <a:gd name="connsiteY9" fmla="*/ 505271 h 586066"/>
                    <a:gd name="connsiteX10" fmla="*/ 406403 w 965983"/>
                    <a:gd name="connsiteY10" fmla="*/ 488338 h 586066"/>
                    <a:gd name="connsiteX11" fmla="*/ 664637 w 965983"/>
                    <a:gd name="connsiteY11" fmla="*/ 433304 h 586066"/>
                    <a:gd name="connsiteX12" fmla="*/ 880537 w 965983"/>
                    <a:gd name="connsiteY12" fmla="*/ 238571 h 586066"/>
                    <a:gd name="connsiteX13" fmla="*/ 770470 w 965983"/>
                    <a:gd name="connsiteY13" fmla="*/ 162371 h 586066"/>
                    <a:gd name="connsiteX14" fmla="*/ 690037 w 965983"/>
                    <a:gd name="connsiteY14" fmla="*/ 1504 h 58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5983" h="586066">
                      <a:moveTo>
                        <a:pt x="690037" y="1504"/>
                      </a:moveTo>
                      <a:cubicBezTo>
                        <a:pt x="722492" y="19143"/>
                        <a:pt x="950386" y="206115"/>
                        <a:pt x="965203" y="268204"/>
                      </a:cubicBezTo>
                      <a:cubicBezTo>
                        <a:pt x="980020" y="330293"/>
                        <a:pt x="778937" y="374038"/>
                        <a:pt x="778937" y="374038"/>
                      </a:cubicBezTo>
                      <a:cubicBezTo>
                        <a:pt x="708382" y="414960"/>
                        <a:pt x="589142" y="478460"/>
                        <a:pt x="541870" y="513738"/>
                      </a:cubicBezTo>
                      <a:cubicBezTo>
                        <a:pt x="494598" y="549016"/>
                        <a:pt x="520703" y="581471"/>
                        <a:pt x="495303" y="585704"/>
                      </a:cubicBezTo>
                      <a:cubicBezTo>
                        <a:pt x="469903" y="589937"/>
                        <a:pt x="426864" y="556071"/>
                        <a:pt x="389470" y="539138"/>
                      </a:cubicBezTo>
                      <a:cubicBezTo>
                        <a:pt x="352076" y="522205"/>
                        <a:pt x="311154" y="479871"/>
                        <a:pt x="270937" y="484104"/>
                      </a:cubicBezTo>
                      <a:cubicBezTo>
                        <a:pt x="230720" y="488337"/>
                        <a:pt x="193326" y="553249"/>
                        <a:pt x="148170" y="564538"/>
                      </a:cubicBezTo>
                      <a:cubicBezTo>
                        <a:pt x="103014" y="575827"/>
                        <a:pt x="-702" y="561716"/>
                        <a:pt x="3" y="551838"/>
                      </a:cubicBezTo>
                      <a:cubicBezTo>
                        <a:pt x="708" y="541960"/>
                        <a:pt x="84670" y="515854"/>
                        <a:pt x="152403" y="505271"/>
                      </a:cubicBezTo>
                      <a:cubicBezTo>
                        <a:pt x="220136" y="494688"/>
                        <a:pt x="321031" y="500332"/>
                        <a:pt x="406403" y="488338"/>
                      </a:cubicBezTo>
                      <a:cubicBezTo>
                        <a:pt x="491775" y="476344"/>
                        <a:pt x="585615" y="474932"/>
                        <a:pt x="664637" y="433304"/>
                      </a:cubicBezTo>
                      <a:cubicBezTo>
                        <a:pt x="743659" y="391676"/>
                        <a:pt x="862898" y="283727"/>
                        <a:pt x="880537" y="238571"/>
                      </a:cubicBezTo>
                      <a:cubicBezTo>
                        <a:pt x="898176" y="193416"/>
                        <a:pt x="803631" y="198354"/>
                        <a:pt x="770470" y="162371"/>
                      </a:cubicBezTo>
                      <a:cubicBezTo>
                        <a:pt x="737309" y="126388"/>
                        <a:pt x="657582" y="-16135"/>
                        <a:pt x="690037" y="150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: 図形 114">
                  <a:extLst>
                    <a:ext uri="{FF2B5EF4-FFF2-40B4-BE49-F238E27FC236}">
                      <a16:creationId xmlns:a16="http://schemas.microsoft.com/office/drawing/2014/main" id="{4904D49E-7B22-B2D1-FEDD-ECEB00B8CBB9}"/>
                    </a:ext>
                  </a:extLst>
                </p:cNvPr>
                <p:cNvSpPr/>
                <p:nvPr/>
              </p:nvSpPr>
              <p:spPr>
                <a:xfrm>
                  <a:off x="6933239" y="6223865"/>
                  <a:ext cx="534413" cy="497088"/>
                </a:xfrm>
                <a:custGeom>
                  <a:avLst/>
                  <a:gdLst>
                    <a:gd name="connsiteX0" fmla="*/ 534361 w 534413"/>
                    <a:gd name="connsiteY0" fmla="*/ 49935 h 497088"/>
                    <a:gd name="connsiteX1" fmla="*/ 199928 w 534413"/>
                    <a:gd name="connsiteY1" fmla="*/ 7602 h 497088"/>
                    <a:gd name="connsiteX2" fmla="*/ 9428 w 534413"/>
                    <a:gd name="connsiteY2" fmla="*/ 219268 h 497088"/>
                    <a:gd name="connsiteX3" fmla="*/ 34828 w 534413"/>
                    <a:gd name="connsiteY3" fmla="*/ 426702 h 497088"/>
                    <a:gd name="connsiteX4" fmla="*/ 85628 w 534413"/>
                    <a:gd name="connsiteY4" fmla="*/ 494435 h 497088"/>
                    <a:gd name="connsiteX5" fmla="*/ 34828 w 534413"/>
                    <a:gd name="connsiteY5" fmla="*/ 350502 h 497088"/>
                    <a:gd name="connsiteX6" fmla="*/ 47528 w 534413"/>
                    <a:gd name="connsiteY6" fmla="*/ 206568 h 497088"/>
                    <a:gd name="connsiteX7" fmla="*/ 174528 w 534413"/>
                    <a:gd name="connsiteY7" fmla="*/ 79568 h 497088"/>
                    <a:gd name="connsiteX8" fmla="*/ 534361 w 534413"/>
                    <a:gd name="connsiteY8" fmla="*/ 49935 h 497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4413" h="497088">
                      <a:moveTo>
                        <a:pt x="534361" y="49935"/>
                      </a:moveTo>
                      <a:cubicBezTo>
                        <a:pt x="538594" y="37941"/>
                        <a:pt x="287417" y="-20620"/>
                        <a:pt x="199928" y="7602"/>
                      </a:cubicBezTo>
                      <a:cubicBezTo>
                        <a:pt x="112439" y="35824"/>
                        <a:pt x="36945" y="149418"/>
                        <a:pt x="9428" y="219268"/>
                      </a:cubicBezTo>
                      <a:cubicBezTo>
                        <a:pt x="-18089" y="289118"/>
                        <a:pt x="22128" y="380841"/>
                        <a:pt x="34828" y="426702"/>
                      </a:cubicBezTo>
                      <a:cubicBezTo>
                        <a:pt x="47528" y="472563"/>
                        <a:pt x="85628" y="507135"/>
                        <a:pt x="85628" y="494435"/>
                      </a:cubicBezTo>
                      <a:cubicBezTo>
                        <a:pt x="85628" y="481735"/>
                        <a:pt x="41178" y="398480"/>
                        <a:pt x="34828" y="350502"/>
                      </a:cubicBezTo>
                      <a:cubicBezTo>
                        <a:pt x="28478" y="302524"/>
                        <a:pt x="24245" y="251724"/>
                        <a:pt x="47528" y="206568"/>
                      </a:cubicBezTo>
                      <a:cubicBezTo>
                        <a:pt x="70811" y="161412"/>
                        <a:pt x="97623" y="107085"/>
                        <a:pt x="174528" y="79568"/>
                      </a:cubicBezTo>
                      <a:cubicBezTo>
                        <a:pt x="251433" y="52051"/>
                        <a:pt x="530128" y="61929"/>
                        <a:pt x="534361" y="4993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" name="フリーフォーム: 図形 115">
                  <a:extLst>
                    <a:ext uri="{FF2B5EF4-FFF2-40B4-BE49-F238E27FC236}">
                      <a16:creationId xmlns:a16="http://schemas.microsoft.com/office/drawing/2014/main" id="{9DCC503B-0ED6-4BEA-E25F-AAB0DFCB76E1}"/>
                    </a:ext>
                  </a:extLst>
                </p:cNvPr>
                <p:cNvSpPr/>
                <p:nvPr/>
              </p:nvSpPr>
              <p:spPr>
                <a:xfrm>
                  <a:off x="6793025" y="6144122"/>
                  <a:ext cx="676839" cy="570048"/>
                </a:xfrm>
                <a:custGeom>
                  <a:avLst/>
                  <a:gdLst>
                    <a:gd name="connsiteX0" fmla="*/ 653408 w 676839"/>
                    <a:gd name="connsiteY0" fmla="*/ 121211 h 570048"/>
                    <a:gd name="connsiteX1" fmla="*/ 602608 w 676839"/>
                    <a:gd name="connsiteY1" fmla="*/ 70411 h 570048"/>
                    <a:gd name="connsiteX2" fmla="*/ 331675 w 676839"/>
                    <a:gd name="connsiteY2" fmla="*/ 6911 h 570048"/>
                    <a:gd name="connsiteX3" fmla="*/ 43808 w 676839"/>
                    <a:gd name="connsiteY3" fmla="*/ 248211 h 570048"/>
                    <a:gd name="connsiteX4" fmla="*/ 9942 w 676839"/>
                    <a:gd name="connsiteY4" fmla="*/ 464111 h 570048"/>
                    <a:gd name="connsiteX5" fmla="*/ 132708 w 676839"/>
                    <a:gd name="connsiteY5" fmla="*/ 569945 h 570048"/>
                    <a:gd name="connsiteX6" fmla="*/ 69208 w 676839"/>
                    <a:gd name="connsiteY6" fmla="*/ 481045 h 570048"/>
                    <a:gd name="connsiteX7" fmla="*/ 35342 w 676839"/>
                    <a:gd name="connsiteY7" fmla="*/ 354045 h 570048"/>
                    <a:gd name="connsiteX8" fmla="*/ 64975 w 676839"/>
                    <a:gd name="connsiteY8" fmla="*/ 231278 h 570048"/>
                    <a:gd name="connsiteX9" fmla="*/ 272408 w 676839"/>
                    <a:gd name="connsiteY9" fmla="*/ 91578 h 570048"/>
                    <a:gd name="connsiteX10" fmla="*/ 653408 w 676839"/>
                    <a:gd name="connsiteY10" fmla="*/ 121211 h 570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6839" h="570048">
                      <a:moveTo>
                        <a:pt x="653408" y="121211"/>
                      </a:moveTo>
                      <a:cubicBezTo>
                        <a:pt x="708441" y="117683"/>
                        <a:pt x="656230" y="89461"/>
                        <a:pt x="602608" y="70411"/>
                      </a:cubicBezTo>
                      <a:cubicBezTo>
                        <a:pt x="548986" y="51361"/>
                        <a:pt x="424808" y="-22722"/>
                        <a:pt x="331675" y="6911"/>
                      </a:cubicBezTo>
                      <a:cubicBezTo>
                        <a:pt x="238542" y="36544"/>
                        <a:pt x="97430" y="172011"/>
                        <a:pt x="43808" y="248211"/>
                      </a:cubicBezTo>
                      <a:cubicBezTo>
                        <a:pt x="-9814" y="324411"/>
                        <a:pt x="-4875" y="410489"/>
                        <a:pt x="9942" y="464111"/>
                      </a:cubicBezTo>
                      <a:cubicBezTo>
                        <a:pt x="24759" y="517733"/>
                        <a:pt x="122830" y="567123"/>
                        <a:pt x="132708" y="569945"/>
                      </a:cubicBezTo>
                      <a:cubicBezTo>
                        <a:pt x="142586" y="572767"/>
                        <a:pt x="85436" y="517028"/>
                        <a:pt x="69208" y="481045"/>
                      </a:cubicBezTo>
                      <a:cubicBezTo>
                        <a:pt x="52980" y="445062"/>
                        <a:pt x="36047" y="395673"/>
                        <a:pt x="35342" y="354045"/>
                      </a:cubicBezTo>
                      <a:cubicBezTo>
                        <a:pt x="34636" y="312417"/>
                        <a:pt x="25464" y="275022"/>
                        <a:pt x="64975" y="231278"/>
                      </a:cubicBezTo>
                      <a:cubicBezTo>
                        <a:pt x="104486" y="187534"/>
                        <a:pt x="173630" y="114156"/>
                        <a:pt x="272408" y="91578"/>
                      </a:cubicBezTo>
                      <a:cubicBezTo>
                        <a:pt x="371186" y="69000"/>
                        <a:pt x="598375" y="124739"/>
                        <a:pt x="653408" y="12121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" name="フリーフォーム: 図形 116">
                  <a:extLst>
                    <a:ext uri="{FF2B5EF4-FFF2-40B4-BE49-F238E27FC236}">
                      <a16:creationId xmlns:a16="http://schemas.microsoft.com/office/drawing/2014/main" id="{4DF56454-BB20-1C75-5AD3-A28AC8E71EFF}"/>
                    </a:ext>
                  </a:extLst>
                </p:cNvPr>
                <p:cNvSpPr/>
                <p:nvPr/>
              </p:nvSpPr>
              <p:spPr>
                <a:xfrm>
                  <a:off x="6375111" y="6602942"/>
                  <a:ext cx="424375" cy="315623"/>
                </a:xfrm>
                <a:custGeom>
                  <a:avLst/>
                  <a:gdLst>
                    <a:gd name="connsiteX0" fmla="*/ 423622 w 424375"/>
                    <a:gd name="connsiteY0" fmla="*/ 9525 h 315623"/>
                    <a:gd name="connsiteX1" fmla="*/ 368589 w 424375"/>
                    <a:gd name="connsiteY1" fmla="*/ 9525 h 315623"/>
                    <a:gd name="connsiteX2" fmla="*/ 220422 w 424375"/>
                    <a:gd name="connsiteY2" fmla="*/ 85725 h 315623"/>
                    <a:gd name="connsiteX3" fmla="*/ 343189 w 424375"/>
                    <a:gd name="connsiteY3" fmla="*/ 314325 h 315623"/>
                    <a:gd name="connsiteX4" fmla="*/ 289 w 424375"/>
                    <a:gd name="connsiteY4" fmla="*/ 183091 h 315623"/>
                    <a:gd name="connsiteX5" fmla="*/ 283922 w 424375"/>
                    <a:gd name="connsiteY5" fmla="*/ 276225 h 315623"/>
                    <a:gd name="connsiteX6" fmla="*/ 283922 w 424375"/>
                    <a:gd name="connsiteY6" fmla="*/ 149225 h 315623"/>
                    <a:gd name="connsiteX7" fmla="*/ 334722 w 424375"/>
                    <a:gd name="connsiteY7" fmla="*/ 85725 h 315623"/>
                    <a:gd name="connsiteX8" fmla="*/ 423622 w 424375"/>
                    <a:gd name="connsiteY8" fmla="*/ 9525 h 315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75" h="315623">
                      <a:moveTo>
                        <a:pt x="423622" y="9525"/>
                      </a:moveTo>
                      <a:cubicBezTo>
                        <a:pt x="429266" y="-3175"/>
                        <a:pt x="402456" y="-3175"/>
                        <a:pt x="368589" y="9525"/>
                      </a:cubicBezTo>
                      <a:cubicBezTo>
                        <a:pt x="334722" y="22225"/>
                        <a:pt x="224655" y="34925"/>
                        <a:pt x="220422" y="85725"/>
                      </a:cubicBezTo>
                      <a:cubicBezTo>
                        <a:pt x="216189" y="136525"/>
                        <a:pt x="379878" y="298097"/>
                        <a:pt x="343189" y="314325"/>
                      </a:cubicBezTo>
                      <a:cubicBezTo>
                        <a:pt x="306500" y="330553"/>
                        <a:pt x="10167" y="189441"/>
                        <a:pt x="289" y="183091"/>
                      </a:cubicBezTo>
                      <a:cubicBezTo>
                        <a:pt x="-9589" y="176741"/>
                        <a:pt x="236650" y="281869"/>
                        <a:pt x="283922" y="276225"/>
                      </a:cubicBezTo>
                      <a:cubicBezTo>
                        <a:pt x="331194" y="270581"/>
                        <a:pt x="275455" y="180975"/>
                        <a:pt x="283922" y="149225"/>
                      </a:cubicBezTo>
                      <a:cubicBezTo>
                        <a:pt x="292389" y="117475"/>
                        <a:pt x="311439" y="105481"/>
                        <a:pt x="334722" y="85725"/>
                      </a:cubicBezTo>
                      <a:cubicBezTo>
                        <a:pt x="358005" y="65969"/>
                        <a:pt x="417978" y="22225"/>
                        <a:pt x="423622" y="95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" name="フリーフォーム: 図形 117">
                  <a:extLst>
                    <a:ext uri="{FF2B5EF4-FFF2-40B4-BE49-F238E27FC236}">
                      <a16:creationId xmlns:a16="http://schemas.microsoft.com/office/drawing/2014/main" id="{41906CF3-2E6E-8287-9A57-13137726639C}"/>
                    </a:ext>
                  </a:extLst>
                </p:cNvPr>
                <p:cNvSpPr/>
                <p:nvPr/>
              </p:nvSpPr>
              <p:spPr>
                <a:xfrm>
                  <a:off x="6362012" y="6281843"/>
                  <a:ext cx="523179" cy="140909"/>
                </a:xfrm>
                <a:custGeom>
                  <a:avLst/>
                  <a:gdLst>
                    <a:gd name="connsiteX0" fmla="*/ 688 w 523179"/>
                    <a:gd name="connsiteY0" fmla="*/ 59690 h 140909"/>
                    <a:gd name="connsiteX1" fmla="*/ 89588 w 523179"/>
                    <a:gd name="connsiteY1" fmla="*/ 46990 h 140909"/>
                    <a:gd name="connsiteX2" fmla="*/ 153088 w 523179"/>
                    <a:gd name="connsiteY2" fmla="*/ 51224 h 140909"/>
                    <a:gd name="connsiteX3" fmla="*/ 254688 w 523179"/>
                    <a:gd name="connsiteY3" fmla="*/ 102024 h 140909"/>
                    <a:gd name="connsiteX4" fmla="*/ 373221 w 523179"/>
                    <a:gd name="connsiteY4" fmla="*/ 8890 h 140909"/>
                    <a:gd name="connsiteX5" fmla="*/ 521388 w 523179"/>
                    <a:gd name="connsiteY5" fmla="*/ 25824 h 140909"/>
                    <a:gd name="connsiteX6" fmla="*/ 445188 w 523179"/>
                    <a:gd name="connsiteY6" fmla="*/ 4657 h 140909"/>
                    <a:gd name="connsiteX7" fmla="*/ 297021 w 523179"/>
                    <a:gd name="connsiteY7" fmla="*/ 131657 h 140909"/>
                    <a:gd name="connsiteX8" fmla="*/ 140388 w 523179"/>
                    <a:gd name="connsiteY8" fmla="*/ 123190 h 140909"/>
                    <a:gd name="connsiteX9" fmla="*/ 688 w 523179"/>
                    <a:gd name="connsiteY9" fmla="*/ 59690 h 140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3179" h="140909">
                      <a:moveTo>
                        <a:pt x="688" y="59690"/>
                      </a:moveTo>
                      <a:cubicBezTo>
                        <a:pt x="-7779" y="46990"/>
                        <a:pt x="64188" y="48401"/>
                        <a:pt x="89588" y="46990"/>
                      </a:cubicBezTo>
                      <a:cubicBezTo>
                        <a:pt x="114988" y="45579"/>
                        <a:pt x="125571" y="42052"/>
                        <a:pt x="153088" y="51224"/>
                      </a:cubicBezTo>
                      <a:cubicBezTo>
                        <a:pt x="180605" y="60396"/>
                        <a:pt x="217999" y="109080"/>
                        <a:pt x="254688" y="102024"/>
                      </a:cubicBezTo>
                      <a:cubicBezTo>
                        <a:pt x="291377" y="94968"/>
                        <a:pt x="328771" y="21590"/>
                        <a:pt x="373221" y="8890"/>
                      </a:cubicBezTo>
                      <a:cubicBezTo>
                        <a:pt x="417671" y="-3810"/>
                        <a:pt x="509394" y="26529"/>
                        <a:pt x="521388" y="25824"/>
                      </a:cubicBezTo>
                      <a:cubicBezTo>
                        <a:pt x="533382" y="25119"/>
                        <a:pt x="482583" y="-12982"/>
                        <a:pt x="445188" y="4657"/>
                      </a:cubicBezTo>
                      <a:cubicBezTo>
                        <a:pt x="407793" y="22296"/>
                        <a:pt x="347821" y="111902"/>
                        <a:pt x="297021" y="131657"/>
                      </a:cubicBezTo>
                      <a:cubicBezTo>
                        <a:pt x="246221" y="151412"/>
                        <a:pt x="187660" y="135184"/>
                        <a:pt x="140388" y="123190"/>
                      </a:cubicBezTo>
                      <a:cubicBezTo>
                        <a:pt x="93116" y="111196"/>
                        <a:pt x="9155" y="72390"/>
                        <a:pt x="688" y="596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" name="フリーフォーム: 図形 118">
                  <a:extLst>
                    <a:ext uri="{FF2B5EF4-FFF2-40B4-BE49-F238E27FC236}">
                      <a16:creationId xmlns:a16="http://schemas.microsoft.com/office/drawing/2014/main" id="{F649C4AC-DD03-2FA7-3A6F-76F906D327E2}"/>
                    </a:ext>
                  </a:extLst>
                </p:cNvPr>
                <p:cNvSpPr/>
                <p:nvPr/>
              </p:nvSpPr>
              <p:spPr>
                <a:xfrm>
                  <a:off x="7349894" y="6158506"/>
                  <a:ext cx="606471" cy="692092"/>
                </a:xfrm>
                <a:custGeom>
                  <a:avLst/>
                  <a:gdLst>
                    <a:gd name="connsiteX0" fmla="*/ 257406 w 606471"/>
                    <a:gd name="connsiteY0" fmla="*/ 994 h 692092"/>
                    <a:gd name="connsiteX1" fmla="*/ 45739 w 606471"/>
                    <a:gd name="connsiteY1" fmla="*/ 250761 h 692092"/>
                    <a:gd name="connsiteX2" fmla="*/ 41506 w 606471"/>
                    <a:gd name="connsiteY2" fmla="*/ 555561 h 692092"/>
                    <a:gd name="connsiteX3" fmla="*/ 375939 w 606471"/>
                    <a:gd name="connsiteY3" fmla="*/ 686794 h 692092"/>
                    <a:gd name="connsiteX4" fmla="*/ 464839 w 606471"/>
                    <a:gd name="connsiteY4" fmla="*/ 644461 h 692092"/>
                    <a:gd name="connsiteX5" fmla="*/ 604539 w 606471"/>
                    <a:gd name="connsiteY5" fmla="*/ 445494 h 692092"/>
                    <a:gd name="connsiteX6" fmla="*/ 549506 w 606471"/>
                    <a:gd name="connsiteY6" fmla="*/ 246527 h 692092"/>
                    <a:gd name="connsiteX7" fmla="*/ 596073 w 606471"/>
                    <a:gd name="connsiteY7" fmla="*/ 356594 h 692092"/>
                    <a:gd name="connsiteX8" fmla="*/ 481773 w 606471"/>
                    <a:gd name="connsiteY8" fmla="*/ 572494 h 692092"/>
                    <a:gd name="connsiteX9" fmla="*/ 248939 w 606471"/>
                    <a:gd name="connsiteY9" fmla="*/ 606361 h 692092"/>
                    <a:gd name="connsiteX10" fmla="*/ 79606 w 606471"/>
                    <a:gd name="connsiteY10" fmla="*/ 496294 h 692092"/>
                    <a:gd name="connsiteX11" fmla="*/ 3406 w 606471"/>
                    <a:gd name="connsiteY11" fmla="*/ 348127 h 692092"/>
                    <a:gd name="connsiteX12" fmla="*/ 37273 w 606471"/>
                    <a:gd name="connsiteY12" fmla="*/ 170327 h 692092"/>
                    <a:gd name="connsiteX13" fmla="*/ 257406 w 606471"/>
                    <a:gd name="connsiteY13" fmla="*/ 994 h 69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6471" h="692092">
                      <a:moveTo>
                        <a:pt x="257406" y="994"/>
                      </a:moveTo>
                      <a:cubicBezTo>
                        <a:pt x="258817" y="14400"/>
                        <a:pt x="81722" y="158333"/>
                        <a:pt x="45739" y="250761"/>
                      </a:cubicBezTo>
                      <a:cubicBezTo>
                        <a:pt x="9756" y="343189"/>
                        <a:pt x="-13527" y="482889"/>
                        <a:pt x="41506" y="555561"/>
                      </a:cubicBezTo>
                      <a:cubicBezTo>
                        <a:pt x="96539" y="628233"/>
                        <a:pt x="305384" y="671977"/>
                        <a:pt x="375939" y="686794"/>
                      </a:cubicBezTo>
                      <a:cubicBezTo>
                        <a:pt x="446494" y="701611"/>
                        <a:pt x="426739" y="684678"/>
                        <a:pt x="464839" y="644461"/>
                      </a:cubicBezTo>
                      <a:cubicBezTo>
                        <a:pt x="502939" y="604244"/>
                        <a:pt x="590428" y="511816"/>
                        <a:pt x="604539" y="445494"/>
                      </a:cubicBezTo>
                      <a:cubicBezTo>
                        <a:pt x="618650" y="379172"/>
                        <a:pt x="550917" y="261344"/>
                        <a:pt x="549506" y="246527"/>
                      </a:cubicBezTo>
                      <a:cubicBezTo>
                        <a:pt x="548095" y="231710"/>
                        <a:pt x="607362" y="302266"/>
                        <a:pt x="596073" y="356594"/>
                      </a:cubicBezTo>
                      <a:cubicBezTo>
                        <a:pt x="584784" y="410922"/>
                        <a:pt x="539629" y="530866"/>
                        <a:pt x="481773" y="572494"/>
                      </a:cubicBezTo>
                      <a:cubicBezTo>
                        <a:pt x="423917" y="614122"/>
                        <a:pt x="315967" y="619061"/>
                        <a:pt x="248939" y="606361"/>
                      </a:cubicBezTo>
                      <a:cubicBezTo>
                        <a:pt x="181911" y="593661"/>
                        <a:pt x="120528" y="539333"/>
                        <a:pt x="79606" y="496294"/>
                      </a:cubicBezTo>
                      <a:cubicBezTo>
                        <a:pt x="38684" y="453255"/>
                        <a:pt x="10461" y="402455"/>
                        <a:pt x="3406" y="348127"/>
                      </a:cubicBezTo>
                      <a:cubicBezTo>
                        <a:pt x="-3650" y="293799"/>
                        <a:pt x="-2944" y="227477"/>
                        <a:pt x="37273" y="170327"/>
                      </a:cubicBezTo>
                      <a:cubicBezTo>
                        <a:pt x="77490" y="113177"/>
                        <a:pt x="255995" y="-12412"/>
                        <a:pt x="257406" y="99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" name="フリーフォーム: 図形 119">
                  <a:extLst>
                    <a:ext uri="{FF2B5EF4-FFF2-40B4-BE49-F238E27FC236}">
                      <a16:creationId xmlns:a16="http://schemas.microsoft.com/office/drawing/2014/main" id="{CFBCBC5B-E43C-16AB-312A-4EFFF5E8D851}"/>
                    </a:ext>
                  </a:extLst>
                </p:cNvPr>
                <p:cNvSpPr/>
                <p:nvPr/>
              </p:nvSpPr>
              <p:spPr>
                <a:xfrm>
                  <a:off x="6332123" y="6675074"/>
                  <a:ext cx="482812" cy="826557"/>
                </a:xfrm>
                <a:custGeom>
                  <a:avLst/>
                  <a:gdLst>
                    <a:gd name="connsiteX0" fmla="*/ 420044 w 482812"/>
                    <a:gd name="connsiteY0" fmla="*/ 893 h 826557"/>
                    <a:gd name="connsiteX1" fmla="*/ 479310 w 482812"/>
                    <a:gd name="connsiteY1" fmla="*/ 216793 h 826557"/>
                    <a:gd name="connsiteX2" fmla="*/ 301510 w 482812"/>
                    <a:gd name="connsiteY2" fmla="*/ 343793 h 826557"/>
                    <a:gd name="connsiteX3" fmla="*/ 407344 w 482812"/>
                    <a:gd name="connsiteY3" fmla="*/ 530059 h 826557"/>
                    <a:gd name="connsiteX4" fmla="*/ 436977 w 482812"/>
                    <a:gd name="connsiteY4" fmla="*/ 745959 h 826557"/>
                    <a:gd name="connsiteX5" fmla="*/ 238010 w 482812"/>
                    <a:gd name="connsiteY5" fmla="*/ 826393 h 826557"/>
                    <a:gd name="connsiteX6" fmla="*/ 944 w 482812"/>
                    <a:gd name="connsiteY6" fmla="*/ 729026 h 826557"/>
                    <a:gd name="connsiteX7" fmla="*/ 331144 w 482812"/>
                    <a:gd name="connsiteY7" fmla="*/ 771359 h 826557"/>
                    <a:gd name="connsiteX8" fmla="*/ 428510 w 482812"/>
                    <a:gd name="connsiteY8" fmla="*/ 695159 h 826557"/>
                    <a:gd name="connsiteX9" fmla="*/ 428510 w 482812"/>
                    <a:gd name="connsiteY9" fmla="*/ 479259 h 826557"/>
                    <a:gd name="connsiteX10" fmla="*/ 424277 w 482812"/>
                    <a:gd name="connsiteY10" fmla="*/ 305693 h 826557"/>
                    <a:gd name="connsiteX11" fmla="*/ 420044 w 482812"/>
                    <a:gd name="connsiteY11" fmla="*/ 893 h 82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2812" h="826557">
                      <a:moveTo>
                        <a:pt x="420044" y="893"/>
                      </a:moveTo>
                      <a:cubicBezTo>
                        <a:pt x="429216" y="-13924"/>
                        <a:pt x="499066" y="159643"/>
                        <a:pt x="479310" y="216793"/>
                      </a:cubicBezTo>
                      <a:cubicBezTo>
                        <a:pt x="459554" y="273943"/>
                        <a:pt x="313504" y="291582"/>
                        <a:pt x="301510" y="343793"/>
                      </a:cubicBezTo>
                      <a:cubicBezTo>
                        <a:pt x="289516" y="396004"/>
                        <a:pt x="384766" y="463031"/>
                        <a:pt x="407344" y="530059"/>
                      </a:cubicBezTo>
                      <a:cubicBezTo>
                        <a:pt x="429922" y="597087"/>
                        <a:pt x="465199" y="696570"/>
                        <a:pt x="436977" y="745959"/>
                      </a:cubicBezTo>
                      <a:cubicBezTo>
                        <a:pt x="408755" y="795348"/>
                        <a:pt x="310682" y="829215"/>
                        <a:pt x="238010" y="826393"/>
                      </a:cubicBezTo>
                      <a:cubicBezTo>
                        <a:pt x="165338" y="823571"/>
                        <a:pt x="-14578" y="738198"/>
                        <a:pt x="944" y="729026"/>
                      </a:cubicBezTo>
                      <a:cubicBezTo>
                        <a:pt x="16466" y="719854"/>
                        <a:pt x="259883" y="777003"/>
                        <a:pt x="331144" y="771359"/>
                      </a:cubicBezTo>
                      <a:cubicBezTo>
                        <a:pt x="402405" y="765715"/>
                        <a:pt x="412282" y="743842"/>
                        <a:pt x="428510" y="695159"/>
                      </a:cubicBezTo>
                      <a:cubicBezTo>
                        <a:pt x="444738" y="646476"/>
                        <a:pt x="429215" y="544170"/>
                        <a:pt x="428510" y="479259"/>
                      </a:cubicBezTo>
                      <a:cubicBezTo>
                        <a:pt x="427805" y="414348"/>
                        <a:pt x="427099" y="381187"/>
                        <a:pt x="424277" y="305693"/>
                      </a:cubicBezTo>
                      <a:cubicBezTo>
                        <a:pt x="421455" y="230199"/>
                        <a:pt x="410872" y="15710"/>
                        <a:pt x="420044" y="89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" name="フリーフォーム: 図形 120">
                  <a:extLst>
                    <a:ext uri="{FF2B5EF4-FFF2-40B4-BE49-F238E27FC236}">
                      <a16:creationId xmlns:a16="http://schemas.microsoft.com/office/drawing/2014/main" id="{ADAC20D2-5A7C-E832-5A29-B25818145493}"/>
                    </a:ext>
                  </a:extLst>
                </p:cNvPr>
                <p:cNvSpPr/>
                <p:nvPr/>
              </p:nvSpPr>
              <p:spPr>
                <a:xfrm>
                  <a:off x="7718552" y="6700134"/>
                  <a:ext cx="468308" cy="344481"/>
                </a:xfrm>
                <a:custGeom>
                  <a:avLst/>
                  <a:gdLst>
                    <a:gd name="connsiteX0" fmla="*/ 456015 w 468308"/>
                    <a:gd name="connsiteY0" fmla="*/ 1233 h 344481"/>
                    <a:gd name="connsiteX1" fmla="*/ 117348 w 468308"/>
                    <a:gd name="connsiteY1" fmla="*/ 238299 h 344481"/>
                    <a:gd name="connsiteX2" fmla="*/ 3048 w 468308"/>
                    <a:gd name="connsiteY2" fmla="*/ 344133 h 344481"/>
                    <a:gd name="connsiteX3" fmla="*/ 218948 w 468308"/>
                    <a:gd name="connsiteY3" fmla="*/ 267933 h 344481"/>
                    <a:gd name="connsiteX4" fmla="*/ 375581 w 468308"/>
                    <a:gd name="connsiteY4" fmla="*/ 149399 h 344481"/>
                    <a:gd name="connsiteX5" fmla="*/ 456015 w 468308"/>
                    <a:gd name="connsiteY5" fmla="*/ 1233 h 344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8308" h="344481">
                      <a:moveTo>
                        <a:pt x="456015" y="1233"/>
                      </a:moveTo>
                      <a:cubicBezTo>
                        <a:pt x="412976" y="16050"/>
                        <a:pt x="192842" y="181149"/>
                        <a:pt x="117348" y="238299"/>
                      </a:cubicBezTo>
                      <a:cubicBezTo>
                        <a:pt x="41854" y="295449"/>
                        <a:pt x="-13885" y="339194"/>
                        <a:pt x="3048" y="344133"/>
                      </a:cubicBezTo>
                      <a:cubicBezTo>
                        <a:pt x="19981" y="349072"/>
                        <a:pt x="156859" y="300389"/>
                        <a:pt x="218948" y="267933"/>
                      </a:cubicBezTo>
                      <a:cubicBezTo>
                        <a:pt x="281037" y="235477"/>
                        <a:pt x="332542" y="189616"/>
                        <a:pt x="375581" y="149399"/>
                      </a:cubicBezTo>
                      <a:cubicBezTo>
                        <a:pt x="418620" y="109182"/>
                        <a:pt x="499054" y="-13584"/>
                        <a:pt x="456015" y="123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" name="フリーフォーム: 図形 121">
                  <a:extLst>
                    <a:ext uri="{FF2B5EF4-FFF2-40B4-BE49-F238E27FC236}">
                      <a16:creationId xmlns:a16="http://schemas.microsoft.com/office/drawing/2014/main" id="{2D8511F9-D47E-4524-BD0D-8130135CA724}"/>
                    </a:ext>
                  </a:extLst>
                </p:cNvPr>
                <p:cNvSpPr/>
                <p:nvPr/>
              </p:nvSpPr>
              <p:spPr>
                <a:xfrm>
                  <a:off x="6955803" y="6839177"/>
                  <a:ext cx="804688" cy="632230"/>
                </a:xfrm>
                <a:custGeom>
                  <a:avLst/>
                  <a:gdLst>
                    <a:gd name="connsiteX0" fmla="*/ 803897 w 804688"/>
                    <a:gd name="connsiteY0" fmla="*/ 14590 h 632230"/>
                    <a:gd name="connsiteX1" fmla="*/ 702297 w 804688"/>
                    <a:gd name="connsiteY1" fmla="*/ 39990 h 632230"/>
                    <a:gd name="connsiteX2" fmla="*/ 647264 w 804688"/>
                    <a:gd name="connsiteY2" fmla="*/ 205090 h 632230"/>
                    <a:gd name="connsiteX3" fmla="*/ 753097 w 804688"/>
                    <a:gd name="connsiteY3" fmla="*/ 497190 h 632230"/>
                    <a:gd name="connsiteX4" fmla="*/ 626097 w 804688"/>
                    <a:gd name="connsiteY4" fmla="*/ 387123 h 632230"/>
                    <a:gd name="connsiteX5" fmla="*/ 414430 w 804688"/>
                    <a:gd name="connsiteY5" fmla="*/ 433690 h 632230"/>
                    <a:gd name="connsiteX6" fmla="*/ 24964 w 804688"/>
                    <a:gd name="connsiteY6" fmla="*/ 628423 h 632230"/>
                    <a:gd name="connsiteX7" fmla="*/ 96930 w 804688"/>
                    <a:gd name="connsiteY7" fmla="*/ 547990 h 632230"/>
                    <a:gd name="connsiteX8" fmla="*/ 566830 w 804688"/>
                    <a:gd name="connsiteY8" fmla="*/ 370190 h 632230"/>
                    <a:gd name="connsiteX9" fmla="*/ 638797 w 804688"/>
                    <a:gd name="connsiteY9" fmla="*/ 315156 h 632230"/>
                    <a:gd name="connsiteX10" fmla="*/ 643030 w 804688"/>
                    <a:gd name="connsiteY10" fmla="*/ 230490 h 632230"/>
                    <a:gd name="connsiteX11" fmla="*/ 803897 w 804688"/>
                    <a:gd name="connsiteY11" fmla="*/ 14590 h 632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4688" h="632230">
                      <a:moveTo>
                        <a:pt x="803897" y="14590"/>
                      </a:moveTo>
                      <a:cubicBezTo>
                        <a:pt x="813775" y="-17160"/>
                        <a:pt x="728402" y="8240"/>
                        <a:pt x="702297" y="39990"/>
                      </a:cubicBezTo>
                      <a:cubicBezTo>
                        <a:pt x="676191" y="71740"/>
                        <a:pt x="638797" y="128890"/>
                        <a:pt x="647264" y="205090"/>
                      </a:cubicBezTo>
                      <a:cubicBezTo>
                        <a:pt x="655731" y="281290"/>
                        <a:pt x="756625" y="466851"/>
                        <a:pt x="753097" y="497190"/>
                      </a:cubicBezTo>
                      <a:cubicBezTo>
                        <a:pt x="749569" y="527529"/>
                        <a:pt x="682541" y="397706"/>
                        <a:pt x="626097" y="387123"/>
                      </a:cubicBezTo>
                      <a:cubicBezTo>
                        <a:pt x="569653" y="376540"/>
                        <a:pt x="514619" y="393473"/>
                        <a:pt x="414430" y="433690"/>
                      </a:cubicBezTo>
                      <a:cubicBezTo>
                        <a:pt x="314241" y="473907"/>
                        <a:pt x="77881" y="609373"/>
                        <a:pt x="24964" y="628423"/>
                      </a:cubicBezTo>
                      <a:cubicBezTo>
                        <a:pt x="-27953" y="647473"/>
                        <a:pt x="6619" y="591029"/>
                        <a:pt x="96930" y="547990"/>
                      </a:cubicBezTo>
                      <a:cubicBezTo>
                        <a:pt x="187241" y="504951"/>
                        <a:pt x="476519" y="408996"/>
                        <a:pt x="566830" y="370190"/>
                      </a:cubicBezTo>
                      <a:cubicBezTo>
                        <a:pt x="657141" y="331384"/>
                        <a:pt x="626097" y="338439"/>
                        <a:pt x="638797" y="315156"/>
                      </a:cubicBezTo>
                      <a:cubicBezTo>
                        <a:pt x="651497" y="291873"/>
                        <a:pt x="621863" y="285523"/>
                        <a:pt x="643030" y="230490"/>
                      </a:cubicBezTo>
                      <a:cubicBezTo>
                        <a:pt x="664197" y="175457"/>
                        <a:pt x="794019" y="46340"/>
                        <a:pt x="803897" y="145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" name="フリーフォーム: 図形 122">
                  <a:extLst>
                    <a:ext uri="{FF2B5EF4-FFF2-40B4-BE49-F238E27FC236}">
                      <a16:creationId xmlns:a16="http://schemas.microsoft.com/office/drawing/2014/main" id="{63A96681-31A5-C526-A63F-89E6320EA50E}"/>
                    </a:ext>
                  </a:extLst>
                </p:cNvPr>
                <p:cNvSpPr/>
                <p:nvPr/>
              </p:nvSpPr>
              <p:spPr>
                <a:xfrm>
                  <a:off x="7117603" y="6836658"/>
                  <a:ext cx="555108" cy="341855"/>
                </a:xfrm>
                <a:custGeom>
                  <a:avLst/>
                  <a:gdLst>
                    <a:gd name="connsiteX0" fmla="*/ 532030 w 555108"/>
                    <a:gd name="connsiteY0" fmla="*/ 97542 h 341855"/>
                    <a:gd name="connsiteX1" fmla="*/ 481230 w 555108"/>
                    <a:gd name="connsiteY1" fmla="*/ 127175 h 341855"/>
                    <a:gd name="connsiteX2" fmla="*/ 155264 w 555108"/>
                    <a:gd name="connsiteY2" fmla="*/ 279575 h 341855"/>
                    <a:gd name="connsiteX3" fmla="*/ 2864 w 555108"/>
                    <a:gd name="connsiteY3" fmla="*/ 338842 h 341855"/>
                    <a:gd name="connsiteX4" fmla="*/ 278030 w 555108"/>
                    <a:gd name="connsiteY4" fmla="*/ 194909 h 341855"/>
                    <a:gd name="connsiteX5" fmla="*/ 269564 w 555108"/>
                    <a:gd name="connsiteY5" fmla="*/ 101775 h 341855"/>
                    <a:gd name="connsiteX6" fmla="*/ 180664 w 555108"/>
                    <a:gd name="connsiteY6" fmla="*/ 175 h 341855"/>
                    <a:gd name="connsiteX7" fmla="*/ 532030 w 555108"/>
                    <a:gd name="connsiteY7" fmla="*/ 97542 h 34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108" h="341855">
                      <a:moveTo>
                        <a:pt x="532030" y="97542"/>
                      </a:moveTo>
                      <a:cubicBezTo>
                        <a:pt x="582124" y="118709"/>
                        <a:pt x="544024" y="96836"/>
                        <a:pt x="481230" y="127175"/>
                      </a:cubicBezTo>
                      <a:cubicBezTo>
                        <a:pt x="418436" y="157514"/>
                        <a:pt x="234992" y="244297"/>
                        <a:pt x="155264" y="279575"/>
                      </a:cubicBezTo>
                      <a:cubicBezTo>
                        <a:pt x="75536" y="314853"/>
                        <a:pt x="-17597" y="352953"/>
                        <a:pt x="2864" y="338842"/>
                      </a:cubicBezTo>
                      <a:cubicBezTo>
                        <a:pt x="23325" y="324731"/>
                        <a:pt x="233580" y="234420"/>
                        <a:pt x="278030" y="194909"/>
                      </a:cubicBezTo>
                      <a:cubicBezTo>
                        <a:pt x="322480" y="155398"/>
                        <a:pt x="285792" y="134230"/>
                        <a:pt x="269564" y="101775"/>
                      </a:cubicBezTo>
                      <a:cubicBezTo>
                        <a:pt x="253336" y="69320"/>
                        <a:pt x="140447" y="-4058"/>
                        <a:pt x="180664" y="175"/>
                      </a:cubicBezTo>
                      <a:cubicBezTo>
                        <a:pt x="220881" y="4408"/>
                        <a:pt x="481936" y="76375"/>
                        <a:pt x="532030" y="97542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64" name="グループ化 163">
                <a:extLst>
                  <a:ext uri="{FF2B5EF4-FFF2-40B4-BE49-F238E27FC236}">
                    <a16:creationId xmlns:a16="http://schemas.microsoft.com/office/drawing/2014/main" id="{C65D1EE2-0335-E38B-90E2-D9FEFE306584}"/>
                  </a:ext>
                </a:extLst>
              </p:cNvPr>
              <p:cNvGrpSpPr/>
              <p:nvPr/>
            </p:nvGrpSpPr>
            <p:grpSpPr>
              <a:xfrm rot="2700000">
                <a:off x="4800655" y="5031606"/>
                <a:ext cx="2282537" cy="2953512"/>
                <a:chOff x="6265298" y="4803589"/>
                <a:chExt cx="2282537" cy="2953512"/>
              </a:xfrm>
              <a:grpFill/>
            </p:grpSpPr>
            <p:sp>
              <p:nvSpPr>
                <p:cNvPr id="165" name="フリーフォーム: 図形 93">
                  <a:extLst>
                    <a:ext uri="{FF2B5EF4-FFF2-40B4-BE49-F238E27FC236}">
                      <a16:creationId xmlns:a16="http://schemas.microsoft.com/office/drawing/2014/main" id="{411FD27B-2472-DB4B-3647-DA9412A56594}"/>
                    </a:ext>
                  </a:extLst>
                </p:cNvPr>
                <p:cNvSpPr/>
                <p:nvPr/>
              </p:nvSpPr>
              <p:spPr>
                <a:xfrm>
                  <a:off x="6265298" y="4973440"/>
                  <a:ext cx="150324" cy="2777502"/>
                </a:xfrm>
                <a:custGeom>
                  <a:avLst/>
                  <a:gdLst>
                    <a:gd name="connsiteX0" fmla="*/ 50835 w 150324"/>
                    <a:gd name="connsiteY0" fmla="*/ 727 h 2777502"/>
                    <a:gd name="connsiteX1" fmla="*/ 67769 w 150324"/>
                    <a:gd name="connsiteY1" fmla="*/ 347860 h 2777502"/>
                    <a:gd name="connsiteX2" fmla="*/ 63535 w 150324"/>
                    <a:gd name="connsiteY2" fmla="*/ 601860 h 2777502"/>
                    <a:gd name="connsiteX3" fmla="*/ 35 w 150324"/>
                    <a:gd name="connsiteY3" fmla="*/ 877027 h 2777502"/>
                    <a:gd name="connsiteX4" fmla="*/ 55069 w 150324"/>
                    <a:gd name="connsiteY4" fmla="*/ 1198760 h 2777502"/>
                    <a:gd name="connsiteX5" fmla="*/ 88935 w 150324"/>
                    <a:gd name="connsiteY5" fmla="*/ 1639027 h 2777502"/>
                    <a:gd name="connsiteX6" fmla="*/ 46602 w 150324"/>
                    <a:gd name="connsiteY6" fmla="*/ 1931127 h 2777502"/>
                    <a:gd name="connsiteX7" fmla="*/ 88935 w 150324"/>
                    <a:gd name="connsiteY7" fmla="*/ 2329060 h 2777502"/>
                    <a:gd name="connsiteX8" fmla="*/ 80469 w 150324"/>
                    <a:gd name="connsiteY8" fmla="*/ 2760860 h 2777502"/>
                    <a:gd name="connsiteX9" fmla="*/ 50835 w 150324"/>
                    <a:gd name="connsiteY9" fmla="*/ 2659260 h 2777502"/>
                    <a:gd name="connsiteX10" fmla="*/ 46602 w 150324"/>
                    <a:gd name="connsiteY10" fmla="*/ 2384093 h 2777502"/>
                    <a:gd name="connsiteX11" fmla="*/ 105869 w 150324"/>
                    <a:gd name="connsiteY11" fmla="*/ 2049660 h 2777502"/>
                    <a:gd name="connsiteX12" fmla="*/ 148202 w 150324"/>
                    <a:gd name="connsiteY12" fmla="*/ 1791427 h 2777502"/>
                    <a:gd name="connsiteX13" fmla="*/ 97402 w 150324"/>
                    <a:gd name="connsiteY13" fmla="*/ 1317293 h 2777502"/>
                    <a:gd name="connsiteX14" fmla="*/ 84702 w 150324"/>
                    <a:gd name="connsiteY14" fmla="*/ 1097160 h 2777502"/>
                    <a:gd name="connsiteX15" fmla="*/ 59302 w 150324"/>
                    <a:gd name="connsiteY15" fmla="*/ 868560 h 2777502"/>
                    <a:gd name="connsiteX16" fmla="*/ 139735 w 150324"/>
                    <a:gd name="connsiteY16" fmla="*/ 508727 h 2777502"/>
                    <a:gd name="connsiteX17" fmla="*/ 139735 w 150324"/>
                    <a:gd name="connsiteY17" fmla="*/ 263193 h 2777502"/>
                    <a:gd name="connsiteX18" fmla="*/ 50835 w 150324"/>
                    <a:gd name="connsiteY18" fmla="*/ 727 h 277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0324" h="2777502">
                      <a:moveTo>
                        <a:pt x="50835" y="727"/>
                      </a:moveTo>
                      <a:cubicBezTo>
                        <a:pt x="38841" y="14838"/>
                        <a:pt x="65652" y="247671"/>
                        <a:pt x="67769" y="347860"/>
                      </a:cubicBezTo>
                      <a:cubicBezTo>
                        <a:pt x="69886" y="448049"/>
                        <a:pt x="74824" y="513666"/>
                        <a:pt x="63535" y="601860"/>
                      </a:cubicBezTo>
                      <a:cubicBezTo>
                        <a:pt x="52246" y="690055"/>
                        <a:pt x="1446" y="777544"/>
                        <a:pt x="35" y="877027"/>
                      </a:cubicBezTo>
                      <a:cubicBezTo>
                        <a:pt x="-1376" y="976510"/>
                        <a:pt x="40252" y="1071760"/>
                        <a:pt x="55069" y="1198760"/>
                      </a:cubicBezTo>
                      <a:cubicBezTo>
                        <a:pt x="69886" y="1325760"/>
                        <a:pt x="90346" y="1516966"/>
                        <a:pt x="88935" y="1639027"/>
                      </a:cubicBezTo>
                      <a:cubicBezTo>
                        <a:pt x="87524" y="1761088"/>
                        <a:pt x="46602" y="1816122"/>
                        <a:pt x="46602" y="1931127"/>
                      </a:cubicBezTo>
                      <a:cubicBezTo>
                        <a:pt x="46602" y="2046132"/>
                        <a:pt x="83291" y="2190771"/>
                        <a:pt x="88935" y="2329060"/>
                      </a:cubicBezTo>
                      <a:cubicBezTo>
                        <a:pt x="94579" y="2467349"/>
                        <a:pt x="86819" y="2705827"/>
                        <a:pt x="80469" y="2760860"/>
                      </a:cubicBezTo>
                      <a:cubicBezTo>
                        <a:pt x="74119" y="2815893"/>
                        <a:pt x="56480" y="2722055"/>
                        <a:pt x="50835" y="2659260"/>
                      </a:cubicBezTo>
                      <a:cubicBezTo>
                        <a:pt x="45190" y="2596466"/>
                        <a:pt x="37430" y="2485693"/>
                        <a:pt x="46602" y="2384093"/>
                      </a:cubicBezTo>
                      <a:cubicBezTo>
                        <a:pt x="55774" y="2282493"/>
                        <a:pt x="88936" y="2148438"/>
                        <a:pt x="105869" y="2049660"/>
                      </a:cubicBezTo>
                      <a:cubicBezTo>
                        <a:pt x="122802" y="1950882"/>
                        <a:pt x="149613" y="1913488"/>
                        <a:pt x="148202" y="1791427"/>
                      </a:cubicBezTo>
                      <a:cubicBezTo>
                        <a:pt x="146791" y="1669366"/>
                        <a:pt x="107985" y="1433004"/>
                        <a:pt x="97402" y="1317293"/>
                      </a:cubicBezTo>
                      <a:cubicBezTo>
                        <a:pt x="86819" y="1201582"/>
                        <a:pt x="91052" y="1171949"/>
                        <a:pt x="84702" y="1097160"/>
                      </a:cubicBezTo>
                      <a:cubicBezTo>
                        <a:pt x="78352" y="1022371"/>
                        <a:pt x="50130" y="966632"/>
                        <a:pt x="59302" y="868560"/>
                      </a:cubicBezTo>
                      <a:cubicBezTo>
                        <a:pt x="68474" y="770488"/>
                        <a:pt x="126330" y="609621"/>
                        <a:pt x="139735" y="508727"/>
                      </a:cubicBezTo>
                      <a:cubicBezTo>
                        <a:pt x="153140" y="407833"/>
                        <a:pt x="154552" y="345037"/>
                        <a:pt x="139735" y="263193"/>
                      </a:cubicBezTo>
                      <a:cubicBezTo>
                        <a:pt x="124918" y="181349"/>
                        <a:pt x="62829" y="-13384"/>
                        <a:pt x="50835" y="72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" name="フリーフォーム: 図形 94">
                  <a:extLst>
                    <a:ext uri="{FF2B5EF4-FFF2-40B4-BE49-F238E27FC236}">
                      <a16:creationId xmlns:a16="http://schemas.microsoft.com/office/drawing/2014/main" id="{0E1CA5B0-FFE6-9865-4105-92905993C91F}"/>
                    </a:ext>
                  </a:extLst>
                </p:cNvPr>
                <p:cNvSpPr/>
                <p:nvPr/>
              </p:nvSpPr>
              <p:spPr>
                <a:xfrm>
                  <a:off x="6311317" y="4803589"/>
                  <a:ext cx="2236518" cy="2177221"/>
                </a:xfrm>
                <a:custGeom>
                  <a:avLst/>
                  <a:gdLst>
                    <a:gd name="connsiteX0" fmla="*/ 583 w 2236518"/>
                    <a:gd name="connsiteY0" fmla="*/ 5478 h 2177221"/>
                    <a:gd name="connsiteX1" fmla="*/ 415450 w 2236518"/>
                    <a:gd name="connsiteY1" fmla="*/ 327211 h 2177221"/>
                    <a:gd name="connsiteX2" fmla="*/ 652516 w 2236518"/>
                    <a:gd name="connsiteY2" fmla="*/ 598144 h 2177221"/>
                    <a:gd name="connsiteX3" fmla="*/ 1071616 w 2236518"/>
                    <a:gd name="connsiteY3" fmla="*/ 1059578 h 2177221"/>
                    <a:gd name="connsiteX4" fmla="*/ 1249416 w 2236518"/>
                    <a:gd name="connsiteY4" fmla="*/ 1300878 h 2177221"/>
                    <a:gd name="connsiteX5" fmla="*/ 1664283 w 2236518"/>
                    <a:gd name="connsiteY5" fmla="*/ 1673411 h 2177221"/>
                    <a:gd name="connsiteX6" fmla="*/ 1994483 w 2236518"/>
                    <a:gd name="connsiteY6" fmla="*/ 2007844 h 2177221"/>
                    <a:gd name="connsiteX7" fmla="*/ 2235783 w 2236518"/>
                    <a:gd name="connsiteY7" fmla="*/ 2177178 h 2177221"/>
                    <a:gd name="connsiteX8" fmla="*/ 2057983 w 2236518"/>
                    <a:gd name="connsiteY8" fmla="*/ 2020544 h 2177221"/>
                    <a:gd name="connsiteX9" fmla="*/ 1740483 w 2236518"/>
                    <a:gd name="connsiteY9" fmla="*/ 1673411 h 2177221"/>
                    <a:gd name="connsiteX10" fmla="*/ 1397583 w 2236518"/>
                    <a:gd name="connsiteY10" fmla="*/ 1398244 h 2177221"/>
                    <a:gd name="connsiteX11" fmla="*/ 948850 w 2236518"/>
                    <a:gd name="connsiteY11" fmla="*/ 890244 h 2177221"/>
                    <a:gd name="connsiteX12" fmla="*/ 804916 w 2236518"/>
                    <a:gd name="connsiteY12" fmla="*/ 661644 h 2177221"/>
                    <a:gd name="connsiteX13" fmla="*/ 601716 w 2236518"/>
                    <a:gd name="connsiteY13" fmla="*/ 454211 h 2177221"/>
                    <a:gd name="connsiteX14" fmla="*/ 330783 w 2236518"/>
                    <a:gd name="connsiteY14" fmla="*/ 149411 h 2177221"/>
                    <a:gd name="connsiteX15" fmla="*/ 583 w 2236518"/>
                    <a:gd name="connsiteY15" fmla="*/ 5478 h 217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36518" h="2177221">
                      <a:moveTo>
                        <a:pt x="583" y="5478"/>
                      </a:moveTo>
                      <a:cubicBezTo>
                        <a:pt x="14694" y="35111"/>
                        <a:pt x="306795" y="228433"/>
                        <a:pt x="415450" y="327211"/>
                      </a:cubicBezTo>
                      <a:cubicBezTo>
                        <a:pt x="524106" y="425989"/>
                        <a:pt x="543155" y="476083"/>
                        <a:pt x="652516" y="598144"/>
                      </a:cubicBezTo>
                      <a:cubicBezTo>
                        <a:pt x="761877" y="720205"/>
                        <a:pt x="972133" y="942456"/>
                        <a:pt x="1071616" y="1059578"/>
                      </a:cubicBezTo>
                      <a:cubicBezTo>
                        <a:pt x="1171099" y="1176700"/>
                        <a:pt x="1150638" y="1198573"/>
                        <a:pt x="1249416" y="1300878"/>
                      </a:cubicBezTo>
                      <a:cubicBezTo>
                        <a:pt x="1348194" y="1403183"/>
                        <a:pt x="1540105" y="1555583"/>
                        <a:pt x="1664283" y="1673411"/>
                      </a:cubicBezTo>
                      <a:cubicBezTo>
                        <a:pt x="1788461" y="1791239"/>
                        <a:pt x="1899233" y="1923883"/>
                        <a:pt x="1994483" y="2007844"/>
                      </a:cubicBezTo>
                      <a:cubicBezTo>
                        <a:pt x="2089733" y="2091805"/>
                        <a:pt x="2225200" y="2175061"/>
                        <a:pt x="2235783" y="2177178"/>
                      </a:cubicBezTo>
                      <a:cubicBezTo>
                        <a:pt x="2246366" y="2179295"/>
                        <a:pt x="2140533" y="2104505"/>
                        <a:pt x="2057983" y="2020544"/>
                      </a:cubicBezTo>
                      <a:cubicBezTo>
                        <a:pt x="1975433" y="1936583"/>
                        <a:pt x="1850550" y="1777128"/>
                        <a:pt x="1740483" y="1673411"/>
                      </a:cubicBezTo>
                      <a:cubicBezTo>
                        <a:pt x="1630416" y="1569694"/>
                        <a:pt x="1529522" y="1528772"/>
                        <a:pt x="1397583" y="1398244"/>
                      </a:cubicBezTo>
                      <a:cubicBezTo>
                        <a:pt x="1265644" y="1267716"/>
                        <a:pt x="1047628" y="1013011"/>
                        <a:pt x="948850" y="890244"/>
                      </a:cubicBezTo>
                      <a:cubicBezTo>
                        <a:pt x="850072" y="767477"/>
                        <a:pt x="862772" y="734316"/>
                        <a:pt x="804916" y="661644"/>
                      </a:cubicBezTo>
                      <a:cubicBezTo>
                        <a:pt x="747060" y="588972"/>
                        <a:pt x="680738" y="539583"/>
                        <a:pt x="601716" y="454211"/>
                      </a:cubicBezTo>
                      <a:cubicBezTo>
                        <a:pt x="522694" y="368839"/>
                        <a:pt x="429561" y="226316"/>
                        <a:pt x="330783" y="149411"/>
                      </a:cubicBezTo>
                      <a:cubicBezTo>
                        <a:pt x="232005" y="72506"/>
                        <a:pt x="-13528" y="-24155"/>
                        <a:pt x="583" y="5478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" name="フリーフォーム: 図形 95">
                  <a:extLst>
                    <a:ext uri="{FF2B5EF4-FFF2-40B4-BE49-F238E27FC236}">
                      <a16:creationId xmlns:a16="http://schemas.microsoft.com/office/drawing/2014/main" id="{8871A268-4590-15AA-7072-980632D865DC}"/>
                    </a:ext>
                  </a:extLst>
                </p:cNvPr>
                <p:cNvSpPr/>
                <p:nvPr/>
              </p:nvSpPr>
              <p:spPr>
                <a:xfrm>
                  <a:off x="6372355" y="6980706"/>
                  <a:ext cx="2153844" cy="776395"/>
                </a:xfrm>
                <a:custGeom>
                  <a:avLst/>
                  <a:gdLst>
                    <a:gd name="connsiteX0" fmla="*/ 2153578 w 2153844"/>
                    <a:gd name="connsiteY0" fmla="*/ 61 h 776395"/>
                    <a:gd name="connsiteX1" fmla="*/ 1848778 w 2153844"/>
                    <a:gd name="connsiteY1" fmla="*/ 186327 h 776395"/>
                    <a:gd name="connsiteX2" fmla="*/ 1446612 w 2153844"/>
                    <a:gd name="connsiteY2" fmla="*/ 448794 h 776395"/>
                    <a:gd name="connsiteX3" fmla="*/ 1107945 w 2153844"/>
                    <a:gd name="connsiteY3" fmla="*/ 563094 h 776395"/>
                    <a:gd name="connsiteX4" fmla="*/ 654978 w 2153844"/>
                    <a:gd name="connsiteY4" fmla="*/ 732427 h 776395"/>
                    <a:gd name="connsiteX5" fmla="*/ 324778 w 2153844"/>
                    <a:gd name="connsiteY5" fmla="*/ 770527 h 776395"/>
                    <a:gd name="connsiteX6" fmla="*/ 3045 w 2153844"/>
                    <a:gd name="connsiteY6" fmla="*/ 770527 h 776395"/>
                    <a:gd name="connsiteX7" fmla="*/ 523745 w 2153844"/>
                    <a:gd name="connsiteY7" fmla="*/ 715494 h 776395"/>
                    <a:gd name="connsiteX8" fmla="*/ 1455078 w 2153844"/>
                    <a:gd name="connsiteY8" fmla="*/ 474194 h 776395"/>
                    <a:gd name="connsiteX9" fmla="*/ 1797978 w 2153844"/>
                    <a:gd name="connsiteY9" fmla="*/ 169394 h 776395"/>
                    <a:gd name="connsiteX10" fmla="*/ 2153578 w 2153844"/>
                    <a:gd name="connsiteY10" fmla="*/ 61 h 776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53844" h="776395">
                      <a:moveTo>
                        <a:pt x="2153578" y="61"/>
                      </a:moveTo>
                      <a:cubicBezTo>
                        <a:pt x="2162045" y="2883"/>
                        <a:pt x="1966606" y="111538"/>
                        <a:pt x="1848778" y="186327"/>
                      </a:cubicBezTo>
                      <a:cubicBezTo>
                        <a:pt x="1730950" y="261116"/>
                        <a:pt x="1570084" y="386000"/>
                        <a:pt x="1446612" y="448794"/>
                      </a:cubicBezTo>
                      <a:cubicBezTo>
                        <a:pt x="1323140" y="511588"/>
                        <a:pt x="1239884" y="515822"/>
                        <a:pt x="1107945" y="563094"/>
                      </a:cubicBezTo>
                      <a:cubicBezTo>
                        <a:pt x="976006" y="610366"/>
                        <a:pt x="785506" y="697855"/>
                        <a:pt x="654978" y="732427"/>
                      </a:cubicBezTo>
                      <a:cubicBezTo>
                        <a:pt x="524450" y="766999"/>
                        <a:pt x="433433" y="764177"/>
                        <a:pt x="324778" y="770527"/>
                      </a:cubicBezTo>
                      <a:cubicBezTo>
                        <a:pt x="216123" y="776877"/>
                        <a:pt x="-30116" y="779699"/>
                        <a:pt x="3045" y="770527"/>
                      </a:cubicBezTo>
                      <a:cubicBezTo>
                        <a:pt x="36206" y="761355"/>
                        <a:pt x="281740" y="764883"/>
                        <a:pt x="523745" y="715494"/>
                      </a:cubicBezTo>
                      <a:cubicBezTo>
                        <a:pt x="765750" y="666105"/>
                        <a:pt x="1242706" y="565211"/>
                        <a:pt x="1455078" y="474194"/>
                      </a:cubicBezTo>
                      <a:cubicBezTo>
                        <a:pt x="1667450" y="383177"/>
                        <a:pt x="1686500" y="247005"/>
                        <a:pt x="1797978" y="169394"/>
                      </a:cubicBezTo>
                      <a:cubicBezTo>
                        <a:pt x="1909456" y="91783"/>
                        <a:pt x="2145111" y="-2761"/>
                        <a:pt x="2153578" y="6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" name="フリーフォーム: 図形 96">
                  <a:extLst>
                    <a:ext uri="{FF2B5EF4-FFF2-40B4-BE49-F238E27FC236}">
                      <a16:creationId xmlns:a16="http://schemas.microsoft.com/office/drawing/2014/main" id="{BEDF4C62-658F-9714-0884-D71C43DCFC33}"/>
                    </a:ext>
                  </a:extLst>
                </p:cNvPr>
                <p:cNvSpPr/>
                <p:nvPr/>
              </p:nvSpPr>
              <p:spPr>
                <a:xfrm>
                  <a:off x="6355112" y="5014397"/>
                  <a:ext cx="1088328" cy="997351"/>
                </a:xfrm>
                <a:custGeom>
                  <a:avLst/>
                  <a:gdLst>
                    <a:gd name="connsiteX0" fmla="*/ 11821 w 1088328"/>
                    <a:gd name="connsiteY0" fmla="*/ 23270 h 997351"/>
                    <a:gd name="connsiteX1" fmla="*/ 62621 w 1088328"/>
                    <a:gd name="connsiteY1" fmla="*/ 19036 h 997351"/>
                    <a:gd name="connsiteX2" fmla="*/ 282755 w 1088328"/>
                    <a:gd name="connsiteY2" fmla="*/ 74070 h 997351"/>
                    <a:gd name="connsiteX3" fmla="*/ 718788 w 1088328"/>
                    <a:gd name="connsiteY3" fmla="*/ 594770 h 997351"/>
                    <a:gd name="connsiteX4" fmla="*/ 799221 w 1088328"/>
                    <a:gd name="connsiteY4" fmla="*/ 649803 h 997351"/>
                    <a:gd name="connsiteX5" fmla="*/ 1082855 w 1088328"/>
                    <a:gd name="connsiteY5" fmla="*/ 984236 h 997351"/>
                    <a:gd name="connsiteX6" fmla="*/ 981255 w 1088328"/>
                    <a:gd name="connsiteY6" fmla="*/ 920736 h 997351"/>
                    <a:gd name="connsiteX7" fmla="*/ 917755 w 1088328"/>
                    <a:gd name="connsiteY7" fmla="*/ 836070 h 997351"/>
                    <a:gd name="connsiteX8" fmla="*/ 803455 w 1088328"/>
                    <a:gd name="connsiteY8" fmla="*/ 721770 h 997351"/>
                    <a:gd name="connsiteX9" fmla="*/ 744188 w 1088328"/>
                    <a:gd name="connsiteY9" fmla="*/ 654036 h 997351"/>
                    <a:gd name="connsiteX10" fmla="*/ 591788 w 1088328"/>
                    <a:gd name="connsiteY10" fmla="*/ 793736 h 997351"/>
                    <a:gd name="connsiteX11" fmla="*/ 591788 w 1088328"/>
                    <a:gd name="connsiteY11" fmla="*/ 670970 h 997351"/>
                    <a:gd name="connsiteX12" fmla="*/ 507121 w 1088328"/>
                    <a:gd name="connsiteY12" fmla="*/ 552436 h 997351"/>
                    <a:gd name="connsiteX13" fmla="*/ 295455 w 1088328"/>
                    <a:gd name="connsiteY13" fmla="*/ 501636 h 997351"/>
                    <a:gd name="connsiteX14" fmla="*/ 236188 w 1088328"/>
                    <a:gd name="connsiteY14" fmla="*/ 488936 h 997351"/>
                    <a:gd name="connsiteX15" fmla="*/ 198088 w 1088328"/>
                    <a:gd name="connsiteY15" fmla="*/ 395803 h 997351"/>
                    <a:gd name="connsiteX16" fmla="*/ 159988 w 1088328"/>
                    <a:gd name="connsiteY16" fmla="*/ 328070 h 997351"/>
                    <a:gd name="connsiteX17" fmla="*/ 54155 w 1088328"/>
                    <a:gd name="connsiteY17" fmla="*/ 281503 h 997351"/>
                    <a:gd name="connsiteX18" fmla="*/ 164221 w 1088328"/>
                    <a:gd name="connsiteY18" fmla="*/ 256103 h 997351"/>
                    <a:gd name="connsiteX19" fmla="*/ 270055 w 1088328"/>
                    <a:gd name="connsiteY19" fmla="*/ 387336 h 997351"/>
                    <a:gd name="connsiteX20" fmla="*/ 469021 w 1088328"/>
                    <a:gd name="connsiteY20" fmla="*/ 484703 h 997351"/>
                    <a:gd name="connsiteX21" fmla="*/ 583321 w 1088328"/>
                    <a:gd name="connsiteY21" fmla="*/ 548203 h 997351"/>
                    <a:gd name="connsiteX22" fmla="*/ 701855 w 1088328"/>
                    <a:gd name="connsiteY22" fmla="*/ 679436 h 997351"/>
                    <a:gd name="connsiteX23" fmla="*/ 612955 w 1088328"/>
                    <a:gd name="connsiteY23" fmla="*/ 543970 h 997351"/>
                    <a:gd name="connsiteX24" fmla="*/ 358955 w 1088328"/>
                    <a:gd name="connsiteY24" fmla="*/ 205303 h 997351"/>
                    <a:gd name="connsiteX25" fmla="*/ 253121 w 1088328"/>
                    <a:gd name="connsiteY25" fmla="*/ 14803 h 997351"/>
                    <a:gd name="connsiteX26" fmla="*/ 11821 w 1088328"/>
                    <a:gd name="connsiteY26" fmla="*/ 23270 h 997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088328" h="997351">
                      <a:moveTo>
                        <a:pt x="11821" y="23270"/>
                      </a:moveTo>
                      <a:cubicBezTo>
                        <a:pt x="-19929" y="23975"/>
                        <a:pt x="17465" y="10569"/>
                        <a:pt x="62621" y="19036"/>
                      </a:cubicBezTo>
                      <a:cubicBezTo>
                        <a:pt x="107777" y="27503"/>
                        <a:pt x="173394" y="-21886"/>
                        <a:pt x="282755" y="74070"/>
                      </a:cubicBezTo>
                      <a:cubicBezTo>
                        <a:pt x="392116" y="170026"/>
                        <a:pt x="632710" y="498815"/>
                        <a:pt x="718788" y="594770"/>
                      </a:cubicBezTo>
                      <a:cubicBezTo>
                        <a:pt x="804866" y="690725"/>
                        <a:pt x="738543" y="584892"/>
                        <a:pt x="799221" y="649803"/>
                      </a:cubicBezTo>
                      <a:cubicBezTo>
                        <a:pt x="859899" y="714714"/>
                        <a:pt x="1052516" y="939081"/>
                        <a:pt x="1082855" y="984236"/>
                      </a:cubicBezTo>
                      <a:cubicBezTo>
                        <a:pt x="1113194" y="1029391"/>
                        <a:pt x="1008772" y="945430"/>
                        <a:pt x="981255" y="920736"/>
                      </a:cubicBezTo>
                      <a:cubicBezTo>
                        <a:pt x="953738" y="896042"/>
                        <a:pt x="947388" y="869231"/>
                        <a:pt x="917755" y="836070"/>
                      </a:cubicBezTo>
                      <a:cubicBezTo>
                        <a:pt x="888122" y="802909"/>
                        <a:pt x="803455" y="721770"/>
                        <a:pt x="803455" y="721770"/>
                      </a:cubicBezTo>
                      <a:cubicBezTo>
                        <a:pt x="774527" y="691431"/>
                        <a:pt x="779466" y="642042"/>
                        <a:pt x="744188" y="654036"/>
                      </a:cubicBezTo>
                      <a:cubicBezTo>
                        <a:pt x="708910" y="666030"/>
                        <a:pt x="617188" y="790914"/>
                        <a:pt x="591788" y="793736"/>
                      </a:cubicBezTo>
                      <a:cubicBezTo>
                        <a:pt x="566388" y="796558"/>
                        <a:pt x="605899" y="711187"/>
                        <a:pt x="591788" y="670970"/>
                      </a:cubicBezTo>
                      <a:cubicBezTo>
                        <a:pt x="577677" y="630753"/>
                        <a:pt x="556510" y="580658"/>
                        <a:pt x="507121" y="552436"/>
                      </a:cubicBezTo>
                      <a:cubicBezTo>
                        <a:pt x="457732" y="524214"/>
                        <a:pt x="340610" y="512219"/>
                        <a:pt x="295455" y="501636"/>
                      </a:cubicBezTo>
                      <a:cubicBezTo>
                        <a:pt x="250300" y="491053"/>
                        <a:pt x="252416" y="506575"/>
                        <a:pt x="236188" y="488936"/>
                      </a:cubicBezTo>
                      <a:cubicBezTo>
                        <a:pt x="219960" y="471297"/>
                        <a:pt x="210788" y="422614"/>
                        <a:pt x="198088" y="395803"/>
                      </a:cubicBezTo>
                      <a:cubicBezTo>
                        <a:pt x="185388" y="368992"/>
                        <a:pt x="183977" y="347120"/>
                        <a:pt x="159988" y="328070"/>
                      </a:cubicBezTo>
                      <a:cubicBezTo>
                        <a:pt x="135999" y="309020"/>
                        <a:pt x="53450" y="293497"/>
                        <a:pt x="54155" y="281503"/>
                      </a:cubicBezTo>
                      <a:cubicBezTo>
                        <a:pt x="54860" y="269509"/>
                        <a:pt x="128238" y="238464"/>
                        <a:pt x="164221" y="256103"/>
                      </a:cubicBezTo>
                      <a:cubicBezTo>
                        <a:pt x="200204" y="273742"/>
                        <a:pt x="219255" y="349236"/>
                        <a:pt x="270055" y="387336"/>
                      </a:cubicBezTo>
                      <a:cubicBezTo>
                        <a:pt x="320855" y="425436"/>
                        <a:pt x="416810" y="457892"/>
                        <a:pt x="469021" y="484703"/>
                      </a:cubicBezTo>
                      <a:cubicBezTo>
                        <a:pt x="521232" y="511514"/>
                        <a:pt x="544515" y="515748"/>
                        <a:pt x="583321" y="548203"/>
                      </a:cubicBezTo>
                      <a:cubicBezTo>
                        <a:pt x="622127" y="580659"/>
                        <a:pt x="696916" y="680141"/>
                        <a:pt x="701855" y="679436"/>
                      </a:cubicBezTo>
                      <a:cubicBezTo>
                        <a:pt x="706794" y="678731"/>
                        <a:pt x="670105" y="622992"/>
                        <a:pt x="612955" y="543970"/>
                      </a:cubicBezTo>
                      <a:cubicBezTo>
                        <a:pt x="555805" y="464948"/>
                        <a:pt x="418927" y="293497"/>
                        <a:pt x="358955" y="205303"/>
                      </a:cubicBezTo>
                      <a:cubicBezTo>
                        <a:pt x="298983" y="117109"/>
                        <a:pt x="309565" y="52197"/>
                        <a:pt x="253121" y="14803"/>
                      </a:cubicBezTo>
                      <a:cubicBezTo>
                        <a:pt x="196677" y="-22591"/>
                        <a:pt x="43571" y="22565"/>
                        <a:pt x="11821" y="2327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" name="フリーフォーム: 図形 97">
                  <a:extLst>
                    <a:ext uri="{FF2B5EF4-FFF2-40B4-BE49-F238E27FC236}">
                      <a16:creationId xmlns:a16="http://schemas.microsoft.com/office/drawing/2014/main" id="{FD2F03B4-D3FE-D481-46E8-2FA501EA0699}"/>
                    </a:ext>
                  </a:extLst>
                </p:cNvPr>
                <p:cNvSpPr/>
                <p:nvPr/>
              </p:nvSpPr>
              <p:spPr>
                <a:xfrm>
                  <a:off x="6311243" y="5493207"/>
                  <a:ext cx="646341" cy="641942"/>
                </a:xfrm>
                <a:custGeom>
                  <a:avLst/>
                  <a:gdLst>
                    <a:gd name="connsiteX0" fmla="*/ 98024 w 646341"/>
                    <a:gd name="connsiteY0" fmla="*/ 48226 h 641942"/>
                    <a:gd name="connsiteX1" fmla="*/ 398590 w 646341"/>
                    <a:gd name="connsiteY1" fmla="*/ 10126 h 641942"/>
                    <a:gd name="connsiteX2" fmla="*/ 631424 w 646341"/>
                    <a:gd name="connsiteY2" fmla="*/ 264126 h 641942"/>
                    <a:gd name="connsiteX3" fmla="*/ 589090 w 646341"/>
                    <a:gd name="connsiteY3" fmla="*/ 518126 h 641942"/>
                    <a:gd name="connsiteX4" fmla="*/ 313924 w 646341"/>
                    <a:gd name="connsiteY4" fmla="*/ 640893 h 641942"/>
                    <a:gd name="connsiteX5" fmla="*/ 174224 w 646341"/>
                    <a:gd name="connsiteY5" fmla="*/ 568926 h 641942"/>
                    <a:gd name="connsiteX6" fmla="*/ 657 w 646341"/>
                    <a:gd name="connsiteY6" fmla="*/ 424993 h 641942"/>
                    <a:gd name="connsiteX7" fmla="*/ 127657 w 646341"/>
                    <a:gd name="connsiteY7" fmla="*/ 585860 h 641942"/>
                    <a:gd name="connsiteX8" fmla="*/ 436690 w 646341"/>
                    <a:gd name="connsiteY8" fmla="*/ 623960 h 641942"/>
                    <a:gd name="connsiteX9" fmla="*/ 618724 w 646341"/>
                    <a:gd name="connsiteY9" fmla="*/ 530826 h 641942"/>
                    <a:gd name="connsiteX10" fmla="*/ 627190 w 646341"/>
                    <a:gd name="connsiteY10" fmla="*/ 378426 h 641942"/>
                    <a:gd name="connsiteX11" fmla="*/ 622957 w 646341"/>
                    <a:gd name="connsiteY11" fmla="*/ 141360 h 641942"/>
                    <a:gd name="connsiteX12" fmla="*/ 521357 w 646341"/>
                    <a:gd name="connsiteY12" fmla="*/ 35526 h 641942"/>
                    <a:gd name="connsiteX13" fmla="*/ 220790 w 646341"/>
                    <a:gd name="connsiteY13" fmla="*/ 27060 h 641942"/>
                    <a:gd name="connsiteX14" fmla="*/ 98024 w 646341"/>
                    <a:gd name="connsiteY14" fmla="*/ 48226 h 64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6341" h="641942">
                      <a:moveTo>
                        <a:pt x="98024" y="48226"/>
                      </a:moveTo>
                      <a:cubicBezTo>
                        <a:pt x="127657" y="45404"/>
                        <a:pt x="309690" y="-25857"/>
                        <a:pt x="398590" y="10126"/>
                      </a:cubicBezTo>
                      <a:cubicBezTo>
                        <a:pt x="487490" y="46109"/>
                        <a:pt x="599674" y="179459"/>
                        <a:pt x="631424" y="264126"/>
                      </a:cubicBezTo>
                      <a:cubicBezTo>
                        <a:pt x="663174" y="348793"/>
                        <a:pt x="642007" y="455332"/>
                        <a:pt x="589090" y="518126"/>
                      </a:cubicBezTo>
                      <a:cubicBezTo>
                        <a:pt x="536173" y="580920"/>
                        <a:pt x="383068" y="632426"/>
                        <a:pt x="313924" y="640893"/>
                      </a:cubicBezTo>
                      <a:cubicBezTo>
                        <a:pt x="244780" y="649360"/>
                        <a:pt x="226435" y="604909"/>
                        <a:pt x="174224" y="568926"/>
                      </a:cubicBezTo>
                      <a:cubicBezTo>
                        <a:pt x="122013" y="532943"/>
                        <a:pt x="8418" y="422171"/>
                        <a:pt x="657" y="424993"/>
                      </a:cubicBezTo>
                      <a:cubicBezTo>
                        <a:pt x="-7104" y="427815"/>
                        <a:pt x="54985" y="552699"/>
                        <a:pt x="127657" y="585860"/>
                      </a:cubicBezTo>
                      <a:cubicBezTo>
                        <a:pt x="200329" y="619021"/>
                        <a:pt x="354846" y="633132"/>
                        <a:pt x="436690" y="623960"/>
                      </a:cubicBezTo>
                      <a:cubicBezTo>
                        <a:pt x="518534" y="614788"/>
                        <a:pt x="586974" y="571748"/>
                        <a:pt x="618724" y="530826"/>
                      </a:cubicBezTo>
                      <a:cubicBezTo>
                        <a:pt x="650474" y="489904"/>
                        <a:pt x="626485" y="443337"/>
                        <a:pt x="627190" y="378426"/>
                      </a:cubicBezTo>
                      <a:cubicBezTo>
                        <a:pt x="627895" y="313515"/>
                        <a:pt x="640596" y="198510"/>
                        <a:pt x="622957" y="141360"/>
                      </a:cubicBezTo>
                      <a:cubicBezTo>
                        <a:pt x="605318" y="84210"/>
                        <a:pt x="588385" y="54576"/>
                        <a:pt x="521357" y="35526"/>
                      </a:cubicBezTo>
                      <a:cubicBezTo>
                        <a:pt x="454329" y="16476"/>
                        <a:pt x="290640" y="24238"/>
                        <a:pt x="220790" y="27060"/>
                      </a:cubicBezTo>
                      <a:cubicBezTo>
                        <a:pt x="150940" y="29882"/>
                        <a:pt x="68391" y="51048"/>
                        <a:pt x="98024" y="48226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" name="フリーフォーム: 図形 98">
                  <a:extLst>
                    <a:ext uri="{FF2B5EF4-FFF2-40B4-BE49-F238E27FC236}">
                      <a16:creationId xmlns:a16="http://schemas.microsoft.com/office/drawing/2014/main" id="{00D252C1-E9F9-AC10-9327-ACA0D1DB3A48}"/>
                    </a:ext>
                  </a:extLst>
                </p:cNvPr>
                <p:cNvSpPr/>
                <p:nvPr/>
              </p:nvSpPr>
              <p:spPr>
                <a:xfrm>
                  <a:off x="6392330" y="5743129"/>
                  <a:ext cx="965983" cy="586066"/>
                </a:xfrm>
                <a:custGeom>
                  <a:avLst/>
                  <a:gdLst>
                    <a:gd name="connsiteX0" fmla="*/ 690037 w 965983"/>
                    <a:gd name="connsiteY0" fmla="*/ 1504 h 586066"/>
                    <a:gd name="connsiteX1" fmla="*/ 965203 w 965983"/>
                    <a:gd name="connsiteY1" fmla="*/ 268204 h 586066"/>
                    <a:gd name="connsiteX2" fmla="*/ 778937 w 965983"/>
                    <a:gd name="connsiteY2" fmla="*/ 374038 h 586066"/>
                    <a:gd name="connsiteX3" fmla="*/ 541870 w 965983"/>
                    <a:gd name="connsiteY3" fmla="*/ 513738 h 586066"/>
                    <a:gd name="connsiteX4" fmla="*/ 495303 w 965983"/>
                    <a:gd name="connsiteY4" fmla="*/ 585704 h 586066"/>
                    <a:gd name="connsiteX5" fmla="*/ 389470 w 965983"/>
                    <a:gd name="connsiteY5" fmla="*/ 539138 h 586066"/>
                    <a:gd name="connsiteX6" fmla="*/ 270937 w 965983"/>
                    <a:gd name="connsiteY6" fmla="*/ 484104 h 586066"/>
                    <a:gd name="connsiteX7" fmla="*/ 148170 w 965983"/>
                    <a:gd name="connsiteY7" fmla="*/ 564538 h 586066"/>
                    <a:gd name="connsiteX8" fmla="*/ 3 w 965983"/>
                    <a:gd name="connsiteY8" fmla="*/ 551838 h 586066"/>
                    <a:gd name="connsiteX9" fmla="*/ 152403 w 965983"/>
                    <a:gd name="connsiteY9" fmla="*/ 505271 h 586066"/>
                    <a:gd name="connsiteX10" fmla="*/ 406403 w 965983"/>
                    <a:gd name="connsiteY10" fmla="*/ 488338 h 586066"/>
                    <a:gd name="connsiteX11" fmla="*/ 664637 w 965983"/>
                    <a:gd name="connsiteY11" fmla="*/ 433304 h 586066"/>
                    <a:gd name="connsiteX12" fmla="*/ 880537 w 965983"/>
                    <a:gd name="connsiteY12" fmla="*/ 238571 h 586066"/>
                    <a:gd name="connsiteX13" fmla="*/ 770470 w 965983"/>
                    <a:gd name="connsiteY13" fmla="*/ 162371 h 586066"/>
                    <a:gd name="connsiteX14" fmla="*/ 690037 w 965983"/>
                    <a:gd name="connsiteY14" fmla="*/ 1504 h 58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5983" h="586066">
                      <a:moveTo>
                        <a:pt x="690037" y="1504"/>
                      </a:moveTo>
                      <a:cubicBezTo>
                        <a:pt x="722492" y="19143"/>
                        <a:pt x="950386" y="206115"/>
                        <a:pt x="965203" y="268204"/>
                      </a:cubicBezTo>
                      <a:cubicBezTo>
                        <a:pt x="980020" y="330293"/>
                        <a:pt x="778937" y="374038"/>
                        <a:pt x="778937" y="374038"/>
                      </a:cubicBezTo>
                      <a:cubicBezTo>
                        <a:pt x="708382" y="414960"/>
                        <a:pt x="589142" y="478460"/>
                        <a:pt x="541870" y="513738"/>
                      </a:cubicBezTo>
                      <a:cubicBezTo>
                        <a:pt x="494598" y="549016"/>
                        <a:pt x="520703" y="581471"/>
                        <a:pt x="495303" y="585704"/>
                      </a:cubicBezTo>
                      <a:cubicBezTo>
                        <a:pt x="469903" y="589937"/>
                        <a:pt x="426864" y="556071"/>
                        <a:pt x="389470" y="539138"/>
                      </a:cubicBezTo>
                      <a:cubicBezTo>
                        <a:pt x="352076" y="522205"/>
                        <a:pt x="311154" y="479871"/>
                        <a:pt x="270937" y="484104"/>
                      </a:cubicBezTo>
                      <a:cubicBezTo>
                        <a:pt x="230720" y="488337"/>
                        <a:pt x="193326" y="553249"/>
                        <a:pt x="148170" y="564538"/>
                      </a:cubicBezTo>
                      <a:cubicBezTo>
                        <a:pt x="103014" y="575827"/>
                        <a:pt x="-702" y="561716"/>
                        <a:pt x="3" y="551838"/>
                      </a:cubicBezTo>
                      <a:cubicBezTo>
                        <a:pt x="708" y="541960"/>
                        <a:pt x="84670" y="515854"/>
                        <a:pt x="152403" y="505271"/>
                      </a:cubicBezTo>
                      <a:cubicBezTo>
                        <a:pt x="220136" y="494688"/>
                        <a:pt x="321031" y="500332"/>
                        <a:pt x="406403" y="488338"/>
                      </a:cubicBezTo>
                      <a:cubicBezTo>
                        <a:pt x="491775" y="476344"/>
                        <a:pt x="585615" y="474932"/>
                        <a:pt x="664637" y="433304"/>
                      </a:cubicBezTo>
                      <a:cubicBezTo>
                        <a:pt x="743659" y="391676"/>
                        <a:pt x="862898" y="283727"/>
                        <a:pt x="880537" y="238571"/>
                      </a:cubicBezTo>
                      <a:cubicBezTo>
                        <a:pt x="898176" y="193416"/>
                        <a:pt x="803631" y="198354"/>
                        <a:pt x="770470" y="162371"/>
                      </a:cubicBezTo>
                      <a:cubicBezTo>
                        <a:pt x="737309" y="126388"/>
                        <a:pt x="657582" y="-16135"/>
                        <a:pt x="690037" y="150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" name="フリーフォーム: 図形 99">
                  <a:extLst>
                    <a:ext uri="{FF2B5EF4-FFF2-40B4-BE49-F238E27FC236}">
                      <a16:creationId xmlns:a16="http://schemas.microsoft.com/office/drawing/2014/main" id="{BF4637F2-9F0F-D3CD-A536-3338F431D805}"/>
                    </a:ext>
                  </a:extLst>
                </p:cNvPr>
                <p:cNvSpPr/>
                <p:nvPr/>
              </p:nvSpPr>
              <p:spPr>
                <a:xfrm>
                  <a:off x="6933239" y="6223865"/>
                  <a:ext cx="534413" cy="497088"/>
                </a:xfrm>
                <a:custGeom>
                  <a:avLst/>
                  <a:gdLst>
                    <a:gd name="connsiteX0" fmla="*/ 534361 w 534413"/>
                    <a:gd name="connsiteY0" fmla="*/ 49935 h 497088"/>
                    <a:gd name="connsiteX1" fmla="*/ 199928 w 534413"/>
                    <a:gd name="connsiteY1" fmla="*/ 7602 h 497088"/>
                    <a:gd name="connsiteX2" fmla="*/ 9428 w 534413"/>
                    <a:gd name="connsiteY2" fmla="*/ 219268 h 497088"/>
                    <a:gd name="connsiteX3" fmla="*/ 34828 w 534413"/>
                    <a:gd name="connsiteY3" fmla="*/ 426702 h 497088"/>
                    <a:gd name="connsiteX4" fmla="*/ 85628 w 534413"/>
                    <a:gd name="connsiteY4" fmla="*/ 494435 h 497088"/>
                    <a:gd name="connsiteX5" fmla="*/ 34828 w 534413"/>
                    <a:gd name="connsiteY5" fmla="*/ 350502 h 497088"/>
                    <a:gd name="connsiteX6" fmla="*/ 47528 w 534413"/>
                    <a:gd name="connsiteY6" fmla="*/ 206568 h 497088"/>
                    <a:gd name="connsiteX7" fmla="*/ 174528 w 534413"/>
                    <a:gd name="connsiteY7" fmla="*/ 79568 h 497088"/>
                    <a:gd name="connsiteX8" fmla="*/ 534361 w 534413"/>
                    <a:gd name="connsiteY8" fmla="*/ 49935 h 497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4413" h="497088">
                      <a:moveTo>
                        <a:pt x="534361" y="49935"/>
                      </a:moveTo>
                      <a:cubicBezTo>
                        <a:pt x="538594" y="37941"/>
                        <a:pt x="287417" y="-20620"/>
                        <a:pt x="199928" y="7602"/>
                      </a:cubicBezTo>
                      <a:cubicBezTo>
                        <a:pt x="112439" y="35824"/>
                        <a:pt x="36945" y="149418"/>
                        <a:pt x="9428" y="219268"/>
                      </a:cubicBezTo>
                      <a:cubicBezTo>
                        <a:pt x="-18089" y="289118"/>
                        <a:pt x="22128" y="380841"/>
                        <a:pt x="34828" y="426702"/>
                      </a:cubicBezTo>
                      <a:cubicBezTo>
                        <a:pt x="47528" y="472563"/>
                        <a:pt x="85628" y="507135"/>
                        <a:pt x="85628" y="494435"/>
                      </a:cubicBezTo>
                      <a:cubicBezTo>
                        <a:pt x="85628" y="481735"/>
                        <a:pt x="41178" y="398480"/>
                        <a:pt x="34828" y="350502"/>
                      </a:cubicBezTo>
                      <a:cubicBezTo>
                        <a:pt x="28478" y="302524"/>
                        <a:pt x="24245" y="251724"/>
                        <a:pt x="47528" y="206568"/>
                      </a:cubicBezTo>
                      <a:cubicBezTo>
                        <a:pt x="70811" y="161412"/>
                        <a:pt x="97623" y="107085"/>
                        <a:pt x="174528" y="79568"/>
                      </a:cubicBezTo>
                      <a:cubicBezTo>
                        <a:pt x="251433" y="52051"/>
                        <a:pt x="530128" y="61929"/>
                        <a:pt x="534361" y="4993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" name="フリーフォーム: 図形 100">
                  <a:extLst>
                    <a:ext uri="{FF2B5EF4-FFF2-40B4-BE49-F238E27FC236}">
                      <a16:creationId xmlns:a16="http://schemas.microsoft.com/office/drawing/2014/main" id="{DF0E7951-17D4-D3E3-BCD7-FCFD12954E8B}"/>
                    </a:ext>
                  </a:extLst>
                </p:cNvPr>
                <p:cNvSpPr/>
                <p:nvPr/>
              </p:nvSpPr>
              <p:spPr>
                <a:xfrm>
                  <a:off x="6793025" y="6144122"/>
                  <a:ext cx="676839" cy="570048"/>
                </a:xfrm>
                <a:custGeom>
                  <a:avLst/>
                  <a:gdLst>
                    <a:gd name="connsiteX0" fmla="*/ 653408 w 676839"/>
                    <a:gd name="connsiteY0" fmla="*/ 121211 h 570048"/>
                    <a:gd name="connsiteX1" fmla="*/ 602608 w 676839"/>
                    <a:gd name="connsiteY1" fmla="*/ 70411 h 570048"/>
                    <a:gd name="connsiteX2" fmla="*/ 331675 w 676839"/>
                    <a:gd name="connsiteY2" fmla="*/ 6911 h 570048"/>
                    <a:gd name="connsiteX3" fmla="*/ 43808 w 676839"/>
                    <a:gd name="connsiteY3" fmla="*/ 248211 h 570048"/>
                    <a:gd name="connsiteX4" fmla="*/ 9942 w 676839"/>
                    <a:gd name="connsiteY4" fmla="*/ 464111 h 570048"/>
                    <a:gd name="connsiteX5" fmla="*/ 132708 w 676839"/>
                    <a:gd name="connsiteY5" fmla="*/ 569945 h 570048"/>
                    <a:gd name="connsiteX6" fmla="*/ 69208 w 676839"/>
                    <a:gd name="connsiteY6" fmla="*/ 481045 h 570048"/>
                    <a:gd name="connsiteX7" fmla="*/ 35342 w 676839"/>
                    <a:gd name="connsiteY7" fmla="*/ 354045 h 570048"/>
                    <a:gd name="connsiteX8" fmla="*/ 64975 w 676839"/>
                    <a:gd name="connsiteY8" fmla="*/ 231278 h 570048"/>
                    <a:gd name="connsiteX9" fmla="*/ 272408 w 676839"/>
                    <a:gd name="connsiteY9" fmla="*/ 91578 h 570048"/>
                    <a:gd name="connsiteX10" fmla="*/ 653408 w 676839"/>
                    <a:gd name="connsiteY10" fmla="*/ 121211 h 570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6839" h="570048">
                      <a:moveTo>
                        <a:pt x="653408" y="121211"/>
                      </a:moveTo>
                      <a:cubicBezTo>
                        <a:pt x="708441" y="117683"/>
                        <a:pt x="656230" y="89461"/>
                        <a:pt x="602608" y="70411"/>
                      </a:cubicBezTo>
                      <a:cubicBezTo>
                        <a:pt x="548986" y="51361"/>
                        <a:pt x="424808" y="-22722"/>
                        <a:pt x="331675" y="6911"/>
                      </a:cubicBezTo>
                      <a:cubicBezTo>
                        <a:pt x="238542" y="36544"/>
                        <a:pt x="97430" y="172011"/>
                        <a:pt x="43808" y="248211"/>
                      </a:cubicBezTo>
                      <a:cubicBezTo>
                        <a:pt x="-9814" y="324411"/>
                        <a:pt x="-4875" y="410489"/>
                        <a:pt x="9942" y="464111"/>
                      </a:cubicBezTo>
                      <a:cubicBezTo>
                        <a:pt x="24759" y="517733"/>
                        <a:pt x="122830" y="567123"/>
                        <a:pt x="132708" y="569945"/>
                      </a:cubicBezTo>
                      <a:cubicBezTo>
                        <a:pt x="142586" y="572767"/>
                        <a:pt x="85436" y="517028"/>
                        <a:pt x="69208" y="481045"/>
                      </a:cubicBezTo>
                      <a:cubicBezTo>
                        <a:pt x="52980" y="445062"/>
                        <a:pt x="36047" y="395673"/>
                        <a:pt x="35342" y="354045"/>
                      </a:cubicBezTo>
                      <a:cubicBezTo>
                        <a:pt x="34636" y="312417"/>
                        <a:pt x="25464" y="275022"/>
                        <a:pt x="64975" y="231278"/>
                      </a:cubicBezTo>
                      <a:cubicBezTo>
                        <a:pt x="104486" y="187534"/>
                        <a:pt x="173630" y="114156"/>
                        <a:pt x="272408" y="91578"/>
                      </a:cubicBezTo>
                      <a:cubicBezTo>
                        <a:pt x="371186" y="69000"/>
                        <a:pt x="598375" y="124739"/>
                        <a:pt x="653408" y="12121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" name="フリーフォーム: 図形 101">
                  <a:extLst>
                    <a:ext uri="{FF2B5EF4-FFF2-40B4-BE49-F238E27FC236}">
                      <a16:creationId xmlns:a16="http://schemas.microsoft.com/office/drawing/2014/main" id="{5B1B858D-637A-AFAD-A0BF-B54B3A074414}"/>
                    </a:ext>
                  </a:extLst>
                </p:cNvPr>
                <p:cNvSpPr/>
                <p:nvPr/>
              </p:nvSpPr>
              <p:spPr>
                <a:xfrm>
                  <a:off x="6375111" y="6602942"/>
                  <a:ext cx="424375" cy="315623"/>
                </a:xfrm>
                <a:custGeom>
                  <a:avLst/>
                  <a:gdLst>
                    <a:gd name="connsiteX0" fmla="*/ 423622 w 424375"/>
                    <a:gd name="connsiteY0" fmla="*/ 9525 h 315623"/>
                    <a:gd name="connsiteX1" fmla="*/ 368589 w 424375"/>
                    <a:gd name="connsiteY1" fmla="*/ 9525 h 315623"/>
                    <a:gd name="connsiteX2" fmla="*/ 220422 w 424375"/>
                    <a:gd name="connsiteY2" fmla="*/ 85725 h 315623"/>
                    <a:gd name="connsiteX3" fmla="*/ 343189 w 424375"/>
                    <a:gd name="connsiteY3" fmla="*/ 314325 h 315623"/>
                    <a:gd name="connsiteX4" fmla="*/ 289 w 424375"/>
                    <a:gd name="connsiteY4" fmla="*/ 183091 h 315623"/>
                    <a:gd name="connsiteX5" fmla="*/ 283922 w 424375"/>
                    <a:gd name="connsiteY5" fmla="*/ 276225 h 315623"/>
                    <a:gd name="connsiteX6" fmla="*/ 283922 w 424375"/>
                    <a:gd name="connsiteY6" fmla="*/ 149225 h 315623"/>
                    <a:gd name="connsiteX7" fmla="*/ 334722 w 424375"/>
                    <a:gd name="connsiteY7" fmla="*/ 85725 h 315623"/>
                    <a:gd name="connsiteX8" fmla="*/ 423622 w 424375"/>
                    <a:gd name="connsiteY8" fmla="*/ 9525 h 315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4375" h="315623">
                      <a:moveTo>
                        <a:pt x="423622" y="9525"/>
                      </a:moveTo>
                      <a:cubicBezTo>
                        <a:pt x="429266" y="-3175"/>
                        <a:pt x="402456" y="-3175"/>
                        <a:pt x="368589" y="9525"/>
                      </a:cubicBezTo>
                      <a:cubicBezTo>
                        <a:pt x="334722" y="22225"/>
                        <a:pt x="224655" y="34925"/>
                        <a:pt x="220422" y="85725"/>
                      </a:cubicBezTo>
                      <a:cubicBezTo>
                        <a:pt x="216189" y="136525"/>
                        <a:pt x="379878" y="298097"/>
                        <a:pt x="343189" y="314325"/>
                      </a:cubicBezTo>
                      <a:cubicBezTo>
                        <a:pt x="306500" y="330553"/>
                        <a:pt x="10167" y="189441"/>
                        <a:pt x="289" y="183091"/>
                      </a:cubicBezTo>
                      <a:cubicBezTo>
                        <a:pt x="-9589" y="176741"/>
                        <a:pt x="236650" y="281869"/>
                        <a:pt x="283922" y="276225"/>
                      </a:cubicBezTo>
                      <a:cubicBezTo>
                        <a:pt x="331194" y="270581"/>
                        <a:pt x="275455" y="180975"/>
                        <a:pt x="283922" y="149225"/>
                      </a:cubicBezTo>
                      <a:cubicBezTo>
                        <a:pt x="292389" y="117475"/>
                        <a:pt x="311439" y="105481"/>
                        <a:pt x="334722" y="85725"/>
                      </a:cubicBezTo>
                      <a:cubicBezTo>
                        <a:pt x="358005" y="65969"/>
                        <a:pt x="417978" y="22225"/>
                        <a:pt x="423622" y="95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" name="フリーフォーム: 図形 102">
                  <a:extLst>
                    <a:ext uri="{FF2B5EF4-FFF2-40B4-BE49-F238E27FC236}">
                      <a16:creationId xmlns:a16="http://schemas.microsoft.com/office/drawing/2014/main" id="{1A6431E3-DAB7-4B23-7CF7-B8CB7C048E8E}"/>
                    </a:ext>
                  </a:extLst>
                </p:cNvPr>
                <p:cNvSpPr/>
                <p:nvPr/>
              </p:nvSpPr>
              <p:spPr>
                <a:xfrm>
                  <a:off x="6362012" y="6281843"/>
                  <a:ext cx="523179" cy="140909"/>
                </a:xfrm>
                <a:custGeom>
                  <a:avLst/>
                  <a:gdLst>
                    <a:gd name="connsiteX0" fmla="*/ 688 w 523179"/>
                    <a:gd name="connsiteY0" fmla="*/ 59690 h 140909"/>
                    <a:gd name="connsiteX1" fmla="*/ 89588 w 523179"/>
                    <a:gd name="connsiteY1" fmla="*/ 46990 h 140909"/>
                    <a:gd name="connsiteX2" fmla="*/ 153088 w 523179"/>
                    <a:gd name="connsiteY2" fmla="*/ 51224 h 140909"/>
                    <a:gd name="connsiteX3" fmla="*/ 254688 w 523179"/>
                    <a:gd name="connsiteY3" fmla="*/ 102024 h 140909"/>
                    <a:gd name="connsiteX4" fmla="*/ 373221 w 523179"/>
                    <a:gd name="connsiteY4" fmla="*/ 8890 h 140909"/>
                    <a:gd name="connsiteX5" fmla="*/ 521388 w 523179"/>
                    <a:gd name="connsiteY5" fmla="*/ 25824 h 140909"/>
                    <a:gd name="connsiteX6" fmla="*/ 445188 w 523179"/>
                    <a:gd name="connsiteY6" fmla="*/ 4657 h 140909"/>
                    <a:gd name="connsiteX7" fmla="*/ 297021 w 523179"/>
                    <a:gd name="connsiteY7" fmla="*/ 131657 h 140909"/>
                    <a:gd name="connsiteX8" fmla="*/ 140388 w 523179"/>
                    <a:gd name="connsiteY8" fmla="*/ 123190 h 140909"/>
                    <a:gd name="connsiteX9" fmla="*/ 688 w 523179"/>
                    <a:gd name="connsiteY9" fmla="*/ 59690 h 140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3179" h="140909">
                      <a:moveTo>
                        <a:pt x="688" y="59690"/>
                      </a:moveTo>
                      <a:cubicBezTo>
                        <a:pt x="-7779" y="46990"/>
                        <a:pt x="64188" y="48401"/>
                        <a:pt x="89588" y="46990"/>
                      </a:cubicBezTo>
                      <a:cubicBezTo>
                        <a:pt x="114988" y="45579"/>
                        <a:pt x="125571" y="42052"/>
                        <a:pt x="153088" y="51224"/>
                      </a:cubicBezTo>
                      <a:cubicBezTo>
                        <a:pt x="180605" y="60396"/>
                        <a:pt x="217999" y="109080"/>
                        <a:pt x="254688" y="102024"/>
                      </a:cubicBezTo>
                      <a:cubicBezTo>
                        <a:pt x="291377" y="94968"/>
                        <a:pt x="328771" y="21590"/>
                        <a:pt x="373221" y="8890"/>
                      </a:cubicBezTo>
                      <a:cubicBezTo>
                        <a:pt x="417671" y="-3810"/>
                        <a:pt x="509394" y="26529"/>
                        <a:pt x="521388" y="25824"/>
                      </a:cubicBezTo>
                      <a:cubicBezTo>
                        <a:pt x="533382" y="25119"/>
                        <a:pt x="482583" y="-12982"/>
                        <a:pt x="445188" y="4657"/>
                      </a:cubicBezTo>
                      <a:cubicBezTo>
                        <a:pt x="407793" y="22296"/>
                        <a:pt x="347821" y="111902"/>
                        <a:pt x="297021" y="131657"/>
                      </a:cubicBezTo>
                      <a:cubicBezTo>
                        <a:pt x="246221" y="151412"/>
                        <a:pt x="187660" y="135184"/>
                        <a:pt x="140388" y="123190"/>
                      </a:cubicBezTo>
                      <a:cubicBezTo>
                        <a:pt x="93116" y="111196"/>
                        <a:pt x="9155" y="72390"/>
                        <a:pt x="688" y="596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" name="フリーフォーム: 図形 103">
                  <a:extLst>
                    <a:ext uri="{FF2B5EF4-FFF2-40B4-BE49-F238E27FC236}">
                      <a16:creationId xmlns:a16="http://schemas.microsoft.com/office/drawing/2014/main" id="{125C1812-3C3F-18B7-E69F-43674E9D23C1}"/>
                    </a:ext>
                  </a:extLst>
                </p:cNvPr>
                <p:cNvSpPr/>
                <p:nvPr/>
              </p:nvSpPr>
              <p:spPr>
                <a:xfrm>
                  <a:off x="7349894" y="6158506"/>
                  <a:ext cx="606471" cy="692092"/>
                </a:xfrm>
                <a:custGeom>
                  <a:avLst/>
                  <a:gdLst>
                    <a:gd name="connsiteX0" fmla="*/ 257406 w 606471"/>
                    <a:gd name="connsiteY0" fmla="*/ 994 h 692092"/>
                    <a:gd name="connsiteX1" fmla="*/ 45739 w 606471"/>
                    <a:gd name="connsiteY1" fmla="*/ 250761 h 692092"/>
                    <a:gd name="connsiteX2" fmla="*/ 41506 w 606471"/>
                    <a:gd name="connsiteY2" fmla="*/ 555561 h 692092"/>
                    <a:gd name="connsiteX3" fmla="*/ 375939 w 606471"/>
                    <a:gd name="connsiteY3" fmla="*/ 686794 h 692092"/>
                    <a:gd name="connsiteX4" fmla="*/ 464839 w 606471"/>
                    <a:gd name="connsiteY4" fmla="*/ 644461 h 692092"/>
                    <a:gd name="connsiteX5" fmla="*/ 604539 w 606471"/>
                    <a:gd name="connsiteY5" fmla="*/ 445494 h 692092"/>
                    <a:gd name="connsiteX6" fmla="*/ 549506 w 606471"/>
                    <a:gd name="connsiteY6" fmla="*/ 246527 h 692092"/>
                    <a:gd name="connsiteX7" fmla="*/ 596073 w 606471"/>
                    <a:gd name="connsiteY7" fmla="*/ 356594 h 692092"/>
                    <a:gd name="connsiteX8" fmla="*/ 481773 w 606471"/>
                    <a:gd name="connsiteY8" fmla="*/ 572494 h 692092"/>
                    <a:gd name="connsiteX9" fmla="*/ 248939 w 606471"/>
                    <a:gd name="connsiteY9" fmla="*/ 606361 h 692092"/>
                    <a:gd name="connsiteX10" fmla="*/ 79606 w 606471"/>
                    <a:gd name="connsiteY10" fmla="*/ 496294 h 692092"/>
                    <a:gd name="connsiteX11" fmla="*/ 3406 w 606471"/>
                    <a:gd name="connsiteY11" fmla="*/ 348127 h 692092"/>
                    <a:gd name="connsiteX12" fmla="*/ 37273 w 606471"/>
                    <a:gd name="connsiteY12" fmla="*/ 170327 h 692092"/>
                    <a:gd name="connsiteX13" fmla="*/ 257406 w 606471"/>
                    <a:gd name="connsiteY13" fmla="*/ 994 h 69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6471" h="692092">
                      <a:moveTo>
                        <a:pt x="257406" y="994"/>
                      </a:moveTo>
                      <a:cubicBezTo>
                        <a:pt x="258817" y="14400"/>
                        <a:pt x="81722" y="158333"/>
                        <a:pt x="45739" y="250761"/>
                      </a:cubicBezTo>
                      <a:cubicBezTo>
                        <a:pt x="9756" y="343189"/>
                        <a:pt x="-13527" y="482889"/>
                        <a:pt x="41506" y="555561"/>
                      </a:cubicBezTo>
                      <a:cubicBezTo>
                        <a:pt x="96539" y="628233"/>
                        <a:pt x="305384" y="671977"/>
                        <a:pt x="375939" y="686794"/>
                      </a:cubicBezTo>
                      <a:cubicBezTo>
                        <a:pt x="446494" y="701611"/>
                        <a:pt x="426739" y="684678"/>
                        <a:pt x="464839" y="644461"/>
                      </a:cubicBezTo>
                      <a:cubicBezTo>
                        <a:pt x="502939" y="604244"/>
                        <a:pt x="590428" y="511816"/>
                        <a:pt x="604539" y="445494"/>
                      </a:cubicBezTo>
                      <a:cubicBezTo>
                        <a:pt x="618650" y="379172"/>
                        <a:pt x="550917" y="261344"/>
                        <a:pt x="549506" y="246527"/>
                      </a:cubicBezTo>
                      <a:cubicBezTo>
                        <a:pt x="548095" y="231710"/>
                        <a:pt x="607362" y="302266"/>
                        <a:pt x="596073" y="356594"/>
                      </a:cubicBezTo>
                      <a:cubicBezTo>
                        <a:pt x="584784" y="410922"/>
                        <a:pt x="539629" y="530866"/>
                        <a:pt x="481773" y="572494"/>
                      </a:cubicBezTo>
                      <a:cubicBezTo>
                        <a:pt x="423917" y="614122"/>
                        <a:pt x="315967" y="619061"/>
                        <a:pt x="248939" y="606361"/>
                      </a:cubicBezTo>
                      <a:cubicBezTo>
                        <a:pt x="181911" y="593661"/>
                        <a:pt x="120528" y="539333"/>
                        <a:pt x="79606" y="496294"/>
                      </a:cubicBezTo>
                      <a:cubicBezTo>
                        <a:pt x="38684" y="453255"/>
                        <a:pt x="10461" y="402455"/>
                        <a:pt x="3406" y="348127"/>
                      </a:cubicBezTo>
                      <a:cubicBezTo>
                        <a:pt x="-3650" y="293799"/>
                        <a:pt x="-2944" y="227477"/>
                        <a:pt x="37273" y="170327"/>
                      </a:cubicBezTo>
                      <a:cubicBezTo>
                        <a:pt x="77490" y="113177"/>
                        <a:pt x="255995" y="-12412"/>
                        <a:pt x="257406" y="99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" name="フリーフォーム: 図形 104">
                  <a:extLst>
                    <a:ext uri="{FF2B5EF4-FFF2-40B4-BE49-F238E27FC236}">
                      <a16:creationId xmlns:a16="http://schemas.microsoft.com/office/drawing/2014/main" id="{644945BD-6D38-3673-8AF8-356C2FA1BA07}"/>
                    </a:ext>
                  </a:extLst>
                </p:cNvPr>
                <p:cNvSpPr/>
                <p:nvPr/>
              </p:nvSpPr>
              <p:spPr>
                <a:xfrm>
                  <a:off x="6332123" y="6675074"/>
                  <a:ext cx="482812" cy="826557"/>
                </a:xfrm>
                <a:custGeom>
                  <a:avLst/>
                  <a:gdLst>
                    <a:gd name="connsiteX0" fmla="*/ 420044 w 482812"/>
                    <a:gd name="connsiteY0" fmla="*/ 893 h 826557"/>
                    <a:gd name="connsiteX1" fmla="*/ 479310 w 482812"/>
                    <a:gd name="connsiteY1" fmla="*/ 216793 h 826557"/>
                    <a:gd name="connsiteX2" fmla="*/ 301510 w 482812"/>
                    <a:gd name="connsiteY2" fmla="*/ 343793 h 826557"/>
                    <a:gd name="connsiteX3" fmla="*/ 407344 w 482812"/>
                    <a:gd name="connsiteY3" fmla="*/ 530059 h 826557"/>
                    <a:gd name="connsiteX4" fmla="*/ 436977 w 482812"/>
                    <a:gd name="connsiteY4" fmla="*/ 745959 h 826557"/>
                    <a:gd name="connsiteX5" fmla="*/ 238010 w 482812"/>
                    <a:gd name="connsiteY5" fmla="*/ 826393 h 826557"/>
                    <a:gd name="connsiteX6" fmla="*/ 944 w 482812"/>
                    <a:gd name="connsiteY6" fmla="*/ 729026 h 826557"/>
                    <a:gd name="connsiteX7" fmla="*/ 331144 w 482812"/>
                    <a:gd name="connsiteY7" fmla="*/ 771359 h 826557"/>
                    <a:gd name="connsiteX8" fmla="*/ 428510 w 482812"/>
                    <a:gd name="connsiteY8" fmla="*/ 695159 h 826557"/>
                    <a:gd name="connsiteX9" fmla="*/ 428510 w 482812"/>
                    <a:gd name="connsiteY9" fmla="*/ 479259 h 826557"/>
                    <a:gd name="connsiteX10" fmla="*/ 424277 w 482812"/>
                    <a:gd name="connsiteY10" fmla="*/ 305693 h 826557"/>
                    <a:gd name="connsiteX11" fmla="*/ 420044 w 482812"/>
                    <a:gd name="connsiteY11" fmla="*/ 893 h 82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2812" h="826557">
                      <a:moveTo>
                        <a:pt x="420044" y="893"/>
                      </a:moveTo>
                      <a:cubicBezTo>
                        <a:pt x="429216" y="-13924"/>
                        <a:pt x="499066" y="159643"/>
                        <a:pt x="479310" y="216793"/>
                      </a:cubicBezTo>
                      <a:cubicBezTo>
                        <a:pt x="459554" y="273943"/>
                        <a:pt x="313504" y="291582"/>
                        <a:pt x="301510" y="343793"/>
                      </a:cubicBezTo>
                      <a:cubicBezTo>
                        <a:pt x="289516" y="396004"/>
                        <a:pt x="384766" y="463031"/>
                        <a:pt x="407344" y="530059"/>
                      </a:cubicBezTo>
                      <a:cubicBezTo>
                        <a:pt x="429922" y="597087"/>
                        <a:pt x="465199" y="696570"/>
                        <a:pt x="436977" y="745959"/>
                      </a:cubicBezTo>
                      <a:cubicBezTo>
                        <a:pt x="408755" y="795348"/>
                        <a:pt x="310682" y="829215"/>
                        <a:pt x="238010" y="826393"/>
                      </a:cubicBezTo>
                      <a:cubicBezTo>
                        <a:pt x="165338" y="823571"/>
                        <a:pt x="-14578" y="738198"/>
                        <a:pt x="944" y="729026"/>
                      </a:cubicBezTo>
                      <a:cubicBezTo>
                        <a:pt x="16466" y="719854"/>
                        <a:pt x="259883" y="777003"/>
                        <a:pt x="331144" y="771359"/>
                      </a:cubicBezTo>
                      <a:cubicBezTo>
                        <a:pt x="402405" y="765715"/>
                        <a:pt x="412282" y="743842"/>
                        <a:pt x="428510" y="695159"/>
                      </a:cubicBezTo>
                      <a:cubicBezTo>
                        <a:pt x="444738" y="646476"/>
                        <a:pt x="429215" y="544170"/>
                        <a:pt x="428510" y="479259"/>
                      </a:cubicBezTo>
                      <a:cubicBezTo>
                        <a:pt x="427805" y="414348"/>
                        <a:pt x="427099" y="381187"/>
                        <a:pt x="424277" y="305693"/>
                      </a:cubicBezTo>
                      <a:cubicBezTo>
                        <a:pt x="421455" y="230199"/>
                        <a:pt x="410872" y="15710"/>
                        <a:pt x="420044" y="89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" name="フリーフォーム: 図形 105">
                  <a:extLst>
                    <a:ext uri="{FF2B5EF4-FFF2-40B4-BE49-F238E27FC236}">
                      <a16:creationId xmlns:a16="http://schemas.microsoft.com/office/drawing/2014/main" id="{92ECF1F6-5AA4-AF84-897E-2F78EE44B490}"/>
                    </a:ext>
                  </a:extLst>
                </p:cNvPr>
                <p:cNvSpPr/>
                <p:nvPr/>
              </p:nvSpPr>
              <p:spPr>
                <a:xfrm>
                  <a:off x="7718552" y="6700134"/>
                  <a:ext cx="468308" cy="344481"/>
                </a:xfrm>
                <a:custGeom>
                  <a:avLst/>
                  <a:gdLst>
                    <a:gd name="connsiteX0" fmla="*/ 456015 w 468308"/>
                    <a:gd name="connsiteY0" fmla="*/ 1233 h 344481"/>
                    <a:gd name="connsiteX1" fmla="*/ 117348 w 468308"/>
                    <a:gd name="connsiteY1" fmla="*/ 238299 h 344481"/>
                    <a:gd name="connsiteX2" fmla="*/ 3048 w 468308"/>
                    <a:gd name="connsiteY2" fmla="*/ 344133 h 344481"/>
                    <a:gd name="connsiteX3" fmla="*/ 218948 w 468308"/>
                    <a:gd name="connsiteY3" fmla="*/ 267933 h 344481"/>
                    <a:gd name="connsiteX4" fmla="*/ 375581 w 468308"/>
                    <a:gd name="connsiteY4" fmla="*/ 149399 h 344481"/>
                    <a:gd name="connsiteX5" fmla="*/ 456015 w 468308"/>
                    <a:gd name="connsiteY5" fmla="*/ 1233 h 344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8308" h="344481">
                      <a:moveTo>
                        <a:pt x="456015" y="1233"/>
                      </a:moveTo>
                      <a:cubicBezTo>
                        <a:pt x="412976" y="16050"/>
                        <a:pt x="192842" y="181149"/>
                        <a:pt x="117348" y="238299"/>
                      </a:cubicBezTo>
                      <a:cubicBezTo>
                        <a:pt x="41854" y="295449"/>
                        <a:pt x="-13885" y="339194"/>
                        <a:pt x="3048" y="344133"/>
                      </a:cubicBezTo>
                      <a:cubicBezTo>
                        <a:pt x="19981" y="349072"/>
                        <a:pt x="156859" y="300389"/>
                        <a:pt x="218948" y="267933"/>
                      </a:cubicBezTo>
                      <a:cubicBezTo>
                        <a:pt x="281037" y="235477"/>
                        <a:pt x="332542" y="189616"/>
                        <a:pt x="375581" y="149399"/>
                      </a:cubicBezTo>
                      <a:cubicBezTo>
                        <a:pt x="418620" y="109182"/>
                        <a:pt x="499054" y="-13584"/>
                        <a:pt x="456015" y="1233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" name="フリーフォーム: 図形 106">
                  <a:extLst>
                    <a:ext uri="{FF2B5EF4-FFF2-40B4-BE49-F238E27FC236}">
                      <a16:creationId xmlns:a16="http://schemas.microsoft.com/office/drawing/2014/main" id="{FE7CB80F-A10E-7FBF-60F2-5834D2EB6A2A}"/>
                    </a:ext>
                  </a:extLst>
                </p:cNvPr>
                <p:cNvSpPr/>
                <p:nvPr/>
              </p:nvSpPr>
              <p:spPr>
                <a:xfrm>
                  <a:off x="6955803" y="6839177"/>
                  <a:ext cx="804688" cy="632230"/>
                </a:xfrm>
                <a:custGeom>
                  <a:avLst/>
                  <a:gdLst>
                    <a:gd name="connsiteX0" fmla="*/ 803897 w 804688"/>
                    <a:gd name="connsiteY0" fmla="*/ 14590 h 632230"/>
                    <a:gd name="connsiteX1" fmla="*/ 702297 w 804688"/>
                    <a:gd name="connsiteY1" fmla="*/ 39990 h 632230"/>
                    <a:gd name="connsiteX2" fmla="*/ 647264 w 804688"/>
                    <a:gd name="connsiteY2" fmla="*/ 205090 h 632230"/>
                    <a:gd name="connsiteX3" fmla="*/ 753097 w 804688"/>
                    <a:gd name="connsiteY3" fmla="*/ 497190 h 632230"/>
                    <a:gd name="connsiteX4" fmla="*/ 626097 w 804688"/>
                    <a:gd name="connsiteY4" fmla="*/ 387123 h 632230"/>
                    <a:gd name="connsiteX5" fmla="*/ 414430 w 804688"/>
                    <a:gd name="connsiteY5" fmla="*/ 433690 h 632230"/>
                    <a:gd name="connsiteX6" fmla="*/ 24964 w 804688"/>
                    <a:gd name="connsiteY6" fmla="*/ 628423 h 632230"/>
                    <a:gd name="connsiteX7" fmla="*/ 96930 w 804688"/>
                    <a:gd name="connsiteY7" fmla="*/ 547990 h 632230"/>
                    <a:gd name="connsiteX8" fmla="*/ 566830 w 804688"/>
                    <a:gd name="connsiteY8" fmla="*/ 370190 h 632230"/>
                    <a:gd name="connsiteX9" fmla="*/ 638797 w 804688"/>
                    <a:gd name="connsiteY9" fmla="*/ 315156 h 632230"/>
                    <a:gd name="connsiteX10" fmla="*/ 643030 w 804688"/>
                    <a:gd name="connsiteY10" fmla="*/ 230490 h 632230"/>
                    <a:gd name="connsiteX11" fmla="*/ 803897 w 804688"/>
                    <a:gd name="connsiteY11" fmla="*/ 14590 h 632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4688" h="632230">
                      <a:moveTo>
                        <a:pt x="803897" y="14590"/>
                      </a:moveTo>
                      <a:cubicBezTo>
                        <a:pt x="813775" y="-17160"/>
                        <a:pt x="728402" y="8240"/>
                        <a:pt x="702297" y="39990"/>
                      </a:cubicBezTo>
                      <a:cubicBezTo>
                        <a:pt x="676191" y="71740"/>
                        <a:pt x="638797" y="128890"/>
                        <a:pt x="647264" y="205090"/>
                      </a:cubicBezTo>
                      <a:cubicBezTo>
                        <a:pt x="655731" y="281290"/>
                        <a:pt x="756625" y="466851"/>
                        <a:pt x="753097" y="497190"/>
                      </a:cubicBezTo>
                      <a:cubicBezTo>
                        <a:pt x="749569" y="527529"/>
                        <a:pt x="682541" y="397706"/>
                        <a:pt x="626097" y="387123"/>
                      </a:cubicBezTo>
                      <a:cubicBezTo>
                        <a:pt x="569653" y="376540"/>
                        <a:pt x="514619" y="393473"/>
                        <a:pt x="414430" y="433690"/>
                      </a:cubicBezTo>
                      <a:cubicBezTo>
                        <a:pt x="314241" y="473907"/>
                        <a:pt x="77881" y="609373"/>
                        <a:pt x="24964" y="628423"/>
                      </a:cubicBezTo>
                      <a:cubicBezTo>
                        <a:pt x="-27953" y="647473"/>
                        <a:pt x="6619" y="591029"/>
                        <a:pt x="96930" y="547990"/>
                      </a:cubicBezTo>
                      <a:cubicBezTo>
                        <a:pt x="187241" y="504951"/>
                        <a:pt x="476519" y="408996"/>
                        <a:pt x="566830" y="370190"/>
                      </a:cubicBezTo>
                      <a:cubicBezTo>
                        <a:pt x="657141" y="331384"/>
                        <a:pt x="626097" y="338439"/>
                        <a:pt x="638797" y="315156"/>
                      </a:cubicBezTo>
                      <a:cubicBezTo>
                        <a:pt x="651497" y="291873"/>
                        <a:pt x="621863" y="285523"/>
                        <a:pt x="643030" y="230490"/>
                      </a:cubicBezTo>
                      <a:cubicBezTo>
                        <a:pt x="664197" y="175457"/>
                        <a:pt x="794019" y="46340"/>
                        <a:pt x="803897" y="1459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" name="フリーフォーム: 図形 107">
                  <a:extLst>
                    <a:ext uri="{FF2B5EF4-FFF2-40B4-BE49-F238E27FC236}">
                      <a16:creationId xmlns:a16="http://schemas.microsoft.com/office/drawing/2014/main" id="{E165A610-D20B-C513-833F-F534461E3424}"/>
                    </a:ext>
                  </a:extLst>
                </p:cNvPr>
                <p:cNvSpPr/>
                <p:nvPr/>
              </p:nvSpPr>
              <p:spPr>
                <a:xfrm>
                  <a:off x="7117603" y="6836658"/>
                  <a:ext cx="555108" cy="341855"/>
                </a:xfrm>
                <a:custGeom>
                  <a:avLst/>
                  <a:gdLst>
                    <a:gd name="connsiteX0" fmla="*/ 532030 w 555108"/>
                    <a:gd name="connsiteY0" fmla="*/ 97542 h 341855"/>
                    <a:gd name="connsiteX1" fmla="*/ 481230 w 555108"/>
                    <a:gd name="connsiteY1" fmla="*/ 127175 h 341855"/>
                    <a:gd name="connsiteX2" fmla="*/ 155264 w 555108"/>
                    <a:gd name="connsiteY2" fmla="*/ 279575 h 341855"/>
                    <a:gd name="connsiteX3" fmla="*/ 2864 w 555108"/>
                    <a:gd name="connsiteY3" fmla="*/ 338842 h 341855"/>
                    <a:gd name="connsiteX4" fmla="*/ 278030 w 555108"/>
                    <a:gd name="connsiteY4" fmla="*/ 194909 h 341855"/>
                    <a:gd name="connsiteX5" fmla="*/ 269564 w 555108"/>
                    <a:gd name="connsiteY5" fmla="*/ 101775 h 341855"/>
                    <a:gd name="connsiteX6" fmla="*/ 180664 w 555108"/>
                    <a:gd name="connsiteY6" fmla="*/ 175 h 341855"/>
                    <a:gd name="connsiteX7" fmla="*/ 532030 w 555108"/>
                    <a:gd name="connsiteY7" fmla="*/ 97542 h 34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108" h="341855">
                      <a:moveTo>
                        <a:pt x="532030" y="97542"/>
                      </a:moveTo>
                      <a:cubicBezTo>
                        <a:pt x="582124" y="118709"/>
                        <a:pt x="544024" y="96836"/>
                        <a:pt x="481230" y="127175"/>
                      </a:cubicBezTo>
                      <a:cubicBezTo>
                        <a:pt x="418436" y="157514"/>
                        <a:pt x="234992" y="244297"/>
                        <a:pt x="155264" y="279575"/>
                      </a:cubicBezTo>
                      <a:cubicBezTo>
                        <a:pt x="75536" y="314853"/>
                        <a:pt x="-17597" y="352953"/>
                        <a:pt x="2864" y="338842"/>
                      </a:cubicBezTo>
                      <a:cubicBezTo>
                        <a:pt x="23325" y="324731"/>
                        <a:pt x="233580" y="234420"/>
                        <a:pt x="278030" y="194909"/>
                      </a:cubicBezTo>
                      <a:cubicBezTo>
                        <a:pt x="322480" y="155398"/>
                        <a:pt x="285792" y="134230"/>
                        <a:pt x="269564" y="101775"/>
                      </a:cubicBezTo>
                      <a:cubicBezTo>
                        <a:pt x="253336" y="69320"/>
                        <a:pt x="140447" y="-4058"/>
                        <a:pt x="180664" y="175"/>
                      </a:cubicBezTo>
                      <a:cubicBezTo>
                        <a:pt x="220881" y="4408"/>
                        <a:pt x="481936" y="76375"/>
                        <a:pt x="532030" y="97542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7" name="フリーフォーム: 図形 158">
              <a:extLst>
                <a:ext uri="{FF2B5EF4-FFF2-40B4-BE49-F238E27FC236}">
                  <a16:creationId xmlns:a16="http://schemas.microsoft.com/office/drawing/2014/main" id="{289F978B-12C9-00BC-E04F-282BA4931AFB}"/>
                </a:ext>
              </a:extLst>
            </p:cNvPr>
            <p:cNvSpPr/>
            <p:nvPr/>
          </p:nvSpPr>
          <p:spPr>
            <a:xfrm>
              <a:off x="6359829" y="1371496"/>
              <a:ext cx="3570962" cy="6865756"/>
            </a:xfrm>
            <a:custGeom>
              <a:avLst/>
              <a:gdLst>
                <a:gd name="connsiteX0" fmla="*/ 66371 w 3570962"/>
                <a:gd name="connsiteY0" fmla="*/ 104 h 6865756"/>
                <a:gd name="connsiteX1" fmla="*/ 1501471 w 3570962"/>
                <a:gd name="connsiteY1" fmla="*/ 317604 h 6865756"/>
                <a:gd name="connsiteX2" fmla="*/ 3114371 w 3570962"/>
                <a:gd name="connsiteY2" fmla="*/ 1752704 h 6865756"/>
                <a:gd name="connsiteX3" fmla="*/ 3508071 w 3570962"/>
                <a:gd name="connsiteY3" fmla="*/ 3746604 h 6865756"/>
                <a:gd name="connsiteX4" fmla="*/ 3063571 w 3570962"/>
                <a:gd name="connsiteY4" fmla="*/ 5194404 h 6865756"/>
                <a:gd name="connsiteX5" fmla="*/ 2339671 w 3570962"/>
                <a:gd name="connsiteY5" fmla="*/ 6007204 h 6865756"/>
                <a:gd name="connsiteX6" fmla="*/ 1425271 w 3570962"/>
                <a:gd name="connsiteY6" fmla="*/ 6540604 h 6865756"/>
                <a:gd name="connsiteX7" fmla="*/ 2871 w 3570962"/>
                <a:gd name="connsiteY7" fmla="*/ 6845404 h 6865756"/>
                <a:gd name="connsiteX8" fmla="*/ 1107771 w 3570962"/>
                <a:gd name="connsiteY8" fmla="*/ 6718404 h 6865756"/>
                <a:gd name="connsiteX9" fmla="*/ 2809571 w 3570962"/>
                <a:gd name="connsiteY9" fmla="*/ 5765904 h 6865756"/>
                <a:gd name="connsiteX10" fmla="*/ 3482671 w 3570962"/>
                <a:gd name="connsiteY10" fmla="*/ 3975204 h 6865756"/>
                <a:gd name="connsiteX11" fmla="*/ 3368371 w 3570962"/>
                <a:gd name="connsiteY11" fmla="*/ 2159104 h 6865756"/>
                <a:gd name="connsiteX12" fmla="*/ 1717371 w 3570962"/>
                <a:gd name="connsiteY12" fmla="*/ 330304 h 6865756"/>
                <a:gd name="connsiteX13" fmla="*/ 66371 w 3570962"/>
                <a:gd name="connsiteY13" fmla="*/ 104 h 686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70962" h="6865756">
                  <a:moveTo>
                    <a:pt x="66371" y="104"/>
                  </a:moveTo>
                  <a:cubicBezTo>
                    <a:pt x="30388" y="-2013"/>
                    <a:pt x="993471" y="25504"/>
                    <a:pt x="1501471" y="317604"/>
                  </a:cubicBezTo>
                  <a:cubicBezTo>
                    <a:pt x="2009471" y="609704"/>
                    <a:pt x="2779938" y="1181204"/>
                    <a:pt x="3114371" y="1752704"/>
                  </a:cubicBezTo>
                  <a:cubicBezTo>
                    <a:pt x="3448804" y="2324204"/>
                    <a:pt x="3516538" y="3172987"/>
                    <a:pt x="3508071" y="3746604"/>
                  </a:cubicBezTo>
                  <a:cubicBezTo>
                    <a:pt x="3499604" y="4320221"/>
                    <a:pt x="3258304" y="4817637"/>
                    <a:pt x="3063571" y="5194404"/>
                  </a:cubicBezTo>
                  <a:cubicBezTo>
                    <a:pt x="2868838" y="5571171"/>
                    <a:pt x="2612721" y="5782837"/>
                    <a:pt x="2339671" y="6007204"/>
                  </a:cubicBezTo>
                  <a:cubicBezTo>
                    <a:pt x="2066621" y="6231571"/>
                    <a:pt x="1814738" y="6400904"/>
                    <a:pt x="1425271" y="6540604"/>
                  </a:cubicBezTo>
                  <a:cubicBezTo>
                    <a:pt x="1035804" y="6680304"/>
                    <a:pt x="55788" y="6815771"/>
                    <a:pt x="2871" y="6845404"/>
                  </a:cubicBezTo>
                  <a:cubicBezTo>
                    <a:pt x="-50046" y="6875037"/>
                    <a:pt x="639988" y="6898321"/>
                    <a:pt x="1107771" y="6718404"/>
                  </a:cubicBezTo>
                  <a:cubicBezTo>
                    <a:pt x="1575554" y="6538487"/>
                    <a:pt x="2413754" y="6223104"/>
                    <a:pt x="2809571" y="5765904"/>
                  </a:cubicBezTo>
                  <a:cubicBezTo>
                    <a:pt x="3205388" y="5308704"/>
                    <a:pt x="3389538" y="4576337"/>
                    <a:pt x="3482671" y="3975204"/>
                  </a:cubicBezTo>
                  <a:cubicBezTo>
                    <a:pt x="3575804" y="3374071"/>
                    <a:pt x="3662588" y="2766587"/>
                    <a:pt x="3368371" y="2159104"/>
                  </a:cubicBezTo>
                  <a:cubicBezTo>
                    <a:pt x="3074154" y="1551621"/>
                    <a:pt x="2265588" y="690137"/>
                    <a:pt x="1717371" y="330304"/>
                  </a:cubicBezTo>
                  <a:cubicBezTo>
                    <a:pt x="1169154" y="-29529"/>
                    <a:pt x="102354" y="2221"/>
                    <a:pt x="66371" y="10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159">
              <a:extLst>
                <a:ext uri="{FF2B5EF4-FFF2-40B4-BE49-F238E27FC236}">
                  <a16:creationId xmlns:a16="http://schemas.microsoft.com/office/drawing/2014/main" id="{BC90D63A-873B-7D20-2CF3-39C139843BAC}"/>
                </a:ext>
              </a:extLst>
            </p:cNvPr>
            <p:cNvSpPr/>
            <p:nvPr/>
          </p:nvSpPr>
          <p:spPr>
            <a:xfrm rot="10800000">
              <a:off x="2930829" y="1367722"/>
              <a:ext cx="3570962" cy="6865756"/>
            </a:xfrm>
            <a:custGeom>
              <a:avLst/>
              <a:gdLst>
                <a:gd name="connsiteX0" fmla="*/ 66371 w 3570962"/>
                <a:gd name="connsiteY0" fmla="*/ 104 h 6865756"/>
                <a:gd name="connsiteX1" fmla="*/ 1501471 w 3570962"/>
                <a:gd name="connsiteY1" fmla="*/ 317604 h 6865756"/>
                <a:gd name="connsiteX2" fmla="*/ 3114371 w 3570962"/>
                <a:gd name="connsiteY2" fmla="*/ 1752704 h 6865756"/>
                <a:gd name="connsiteX3" fmla="*/ 3508071 w 3570962"/>
                <a:gd name="connsiteY3" fmla="*/ 3746604 h 6865756"/>
                <a:gd name="connsiteX4" fmla="*/ 3063571 w 3570962"/>
                <a:gd name="connsiteY4" fmla="*/ 5194404 h 6865756"/>
                <a:gd name="connsiteX5" fmla="*/ 2339671 w 3570962"/>
                <a:gd name="connsiteY5" fmla="*/ 6007204 h 6865756"/>
                <a:gd name="connsiteX6" fmla="*/ 1425271 w 3570962"/>
                <a:gd name="connsiteY6" fmla="*/ 6540604 h 6865756"/>
                <a:gd name="connsiteX7" fmla="*/ 2871 w 3570962"/>
                <a:gd name="connsiteY7" fmla="*/ 6845404 h 6865756"/>
                <a:gd name="connsiteX8" fmla="*/ 1107771 w 3570962"/>
                <a:gd name="connsiteY8" fmla="*/ 6718404 h 6865756"/>
                <a:gd name="connsiteX9" fmla="*/ 2809571 w 3570962"/>
                <a:gd name="connsiteY9" fmla="*/ 5765904 h 6865756"/>
                <a:gd name="connsiteX10" fmla="*/ 3482671 w 3570962"/>
                <a:gd name="connsiteY10" fmla="*/ 3975204 h 6865756"/>
                <a:gd name="connsiteX11" fmla="*/ 3368371 w 3570962"/>
                <a:gd name="connsiteY11" fmla="*/ 2159104 h 6865756"/>
                <a:gd name="connsiteX12" fmla="*/ 1717371 w 3570962"/>
                <a:gd name="connsiteY12" fmla="*/ 330304 h 6865756"/>
                <a:gd name="connsiteX13" fmla="*/ 66371 w 3570962"/>
                <a:gd name="connsiteY13" fmla="*/ 104 h 686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70962" h="6865756">
                  <a:moveTo>
                    <a:pt x="66371" y="104"/>
                  </a:moveTo>
                  <a:cubicBezTo>
                    <a:pt x="30388" y="-2013"/>
                    <a:pt x="993471" y="25504"/>
                    <a:pt x="1501471" y="317604"/>
                  </a:cubicBezTo>
                  <a:cubicBezTo>
                    <a:pt x="2009471" y="609704"/>
                    <a:pt x="2779938" y="1181204"/>
                    <a:pt x="3114371" y="1752704"/>
                  </a:cubicBezTo>
                  <a:cubicBezTo>
                    <a:pt x="3448804" y="2324204"/>
                    <a:pt x="3516538" y="3172987"/>
                    <a:pt x="3508071" y="3746604"/>
                  </a:cubicBezTo>
                  <a:cubicBezTo>
                    <a:pt x="3499604" y="4320221"/>
                    <a:pt x="3258304" y="4817637"/>
                    <a:pt x="3063571" y="5194404"/>
                  </a:cubicBezTo>
                  <a:cubicBezTo>
                    <a:pt x="2868838" y="5571171"/>
                    <a:pt x="2612721" y="5782837"/>
                    <a:pt x="2339671" y="6007204"/>
                  </a:cubicBezTo>
                  <a:cubicBezTo>
                    <a:pt x="2066621" y="6231571"/>
                    <a:pt x="1814738" y="6400904"/>
                    <a:pt x="1425271" y="6540604"/>
                  </a:cubicBezTo>
                  <a:cubicBezTo>
                    <a:pt x="1035804" y="6680304"/>
                    <a:pt x="55788" y="6815771"/>
                    <a:pt x="2871" y="6845404"/>
                  </a:cubicBezTo>
                  <a:cubicBezTo>
                    <a:pt x="-50046" y="6875037"/>
                    <a:pt x="639988" y="6898321"/>
                    <a:pt x="1107771" y="6718404"/>
                  </a:cubicBezTo>
                  <a:cubicBezTo>
                    <a:pt x="1575554" y="6538487"/>
                    <a:pt x="2413754" y="6223104"/>
                    <a:pt x="2809571" y="5765904"/>
                  </a:cubicBezTo>
                  <a:cubicBezTo>
                    <a:pt x="3205388" y="5308704"/>
                    <a:pt x="3389538" y="4576337"/>
                    <a:pt x="3482671" y="3975204"/>
                  </a:cubicBezTo>
                  <a:cubicBezTo>
                    <a:pt x="3575804" y="3374071"/>
                    <a:pt x="3662588" y="2766587"/>
                    <a:pt x="3368371" y="2159104"/>
                  </a:cubicBezTo>
                  <a:cubicBezTo>
                    <a:pt x="3074154" y="1551621"/>
                    <a:pt x="2265588" y="690137"/>
                    <a:pt x="1717371" y="330304"/>
                  </a:cubicBezTo>
                  <a:cubicBezTo>
                    <a:pt x="1169154" y="-29529"/>
                    <a:pt x="102354" y="2221"/>
                    <a:pt x="66371" y="10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160">
              <a:extLst>
                <a:ext uri="{FF2B5EF4-FFF2-40B4-BE49-F238E27FC236}">
                  <a16:creationId xmlns:a16="http://schemas.microsoft.com/office/drawing/2014/main" id="{5AEF0811-59BD-FFA2-3E0E-6C5E1E573327}"/>
                </a:ext>
              </a:extLst>
            </p:cNvPr>
            <p:cNvSpPr/>
            <p:nvPr/>
          </p:nvSpPr>
          <p:spPr>
            <a:xfrm>
              <a:off x="7118765" y="1600092"/>
              <a:ext cx="221926" cy="283798"/>
            </a:xfrm>
            <a:custGeom>
              <a:avLst/>
              <a:gdLst>
                <a:gd name="connsiteX0" fmla="*/ 175268 w 221926"/>
                <a:gd name="connsiteY0" fmla="*/ 108 h 283798"/>
                <a:gd name="connsiteX1" fmla="*/ 221835 w 221926"/>
                <a:gd name="connsiteY1" fmla="*/ 160975 h 283798"/>
                <a:gd name="connsiteX2" fmla="*/ 162568 w 221926"/>
                <a:gd name="connsiteY2" fmla="*/ 266808 h 283798"/>
                <a:gd name="connsiteX3" fmla="*/ 56735 w 221926"/>
                <a:gd name="connsiteY3" fmla="*/ 279508 h 283798"/>
                <a:gd name="connsiteX4" fmla="*/ 1702 w 221926"/>
                <a:gd name="connsiteY4" fmla="*/ 224475 h 283798"/>
                <a:gd name="connsiteX5" fmla="*/ 18635 w 221926"/>
                <a:gd name="connsiteY5" fmla="*/ 131341 h 283798"/>
                <a:gd name="connsiteX6" fmla="*/ 65202 w 221926"/>
                <a:gd name="connsiteY6" fmla="*/ 29741 h 283798"/>
                <a:gd name="connsiteX7" fmla="*/ 60968 w 221926"/>
                <a:gd name="connsiteY7" fmla="*/ 144041 h 283798"/>
                <a:gd name="connsiteX8" fmla="*/ 103302 w 221926"/>
                <a:gd name="connsiteY8" fmla="*/ 220241 h 283798"/>
                <a:gd name="connsiteX9" fmla="*/ 141402 w 221926"/>
                <a:gd name="connsiteY9" fmla="*/ 186375 h 283798"/>
                <a:gd name="connsiteX10" fmla="*/ 175268 w 221926"/>
                <a:gd name="connsiteY10" fmla="*/ 108 h 2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926" h="283798">
                  <a:moveTo>
                    <a:pt x="175268" y="108"/>
                  </a:moveTo>
                  <a:cubicBezTo>
                    <a:pt x="188674" y="-4125"/>
                    <a:pt x="223952" y="116525"/>
                    <a:pt x="221835" y="160975"/>
                  </a:cubicBezTo>
                  <a:cubicBezTo>
                    <a:pt x="219718" y="205425"/>
                    <a:pt x="190085" y="247053"/>
                    <a:pt x="162568" y="266808"/>
                  </a:cubicBezTo>
                  <a:cubicBezTo>
                    <a:pt x="135051" y="286563"/>
                    <a:pt x="83546" y="286563"/>
                    <a:pt x="56735" y="279508"/>
                  </a:cubicBezTo>
                  <a:cubicBezTo>
                    <a:pt x="29924" y="272453"/>
                    <a:pt x="8052" y="249170"/>
                    <a:pt x="1702" y="224475"/>
                  </a:cubicBezTo>
                  <a:cubicBezTo>
                    <a:pt x="-4648" y="199780"/>
                    <a:pt x="8052" y="163797"/>
                    <a:pt x="18635" y="131341"/>
                  </a:cubicBezTo>
                  <a:cubicBezTo>
                    <a:pt x="29218" y="98885"/>
                    <a:pt x="58147" y="27624"/>
                    <a:pt x="65202" y="29741"/>
                  </a:cubicBezTo>
                  <a:cubicBezTo>
                    <a:pt x="72257" y="31858"/>
                    <a:pt x="54618" y="112291"/>
                    <a:pt x="60968" y="144041"/>
                  </a:cubicBezTo>
                  <a:cubicBezTo>
                    <a:pt x="67318" y="175791"/>
                    <a:pt x="89896" y="213185"/>
                    <a:pt x="103302" y="220241"/>
                  </a:cubicBezTo>
                  <a:cubicBezTo>
                    <a:pt x="116708" y="227297"/>
                    <a:pt x="130113" y="220947"/>
                    <a:pt x="141402" y="186375"/>
                  </a:cubicBezTo>
                  <a:cubicBezTo>
                    <a:pt x="152691" y="151803"/>
                    <a:pt x="161862" y="4341"/>
                    <a:pt x="175268" y="108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161">
              <a:extLst>
                <a:ext uri="{FF2B5EF4-FFF2-40B4-BE49-F238E27FC236}">
                  <a16:creationId xmlns:a16="http://schemas.microsoft.com/office/drawing/2014/main" id="{B77E14A9-400C-770A-16D6-53D282E2A4FE}"/>
                </a:ext>
              </a:extLst>
            </p:cNvPr>
            <p:cNvSpPr/>
            <p:nvPr/>
          </p:nvSpPr>
          <p:spPr>
            <a:xfrm>
              <a:off x="7164866" y="1556637"/>
              <a:ext cx="159730" cy="124585"/>
            </a:xfrm>
            <a:custGeom>
              <a:avLst/>
              <a:gdLst>
                <a:gd name="connsiteX0" fmla="*/ 158801 w 159730"/>
                <a:gd name="connsiteY0" fmla="*/ 123996 h 124585"/>
                <a:gd name="connsiteX1" fmla="*/ 116467 w 159730"/>
                <a:gd name="connsiteY1" fmla="*/ 47796 h 124585"/>
                <a:gd name="connsiteX2" fmla="*/ 31801 w 159730"/>
                <a:gd name="connsiteY2" fmla="*/ 47796 h 124585"/>
                <a:gd name="connsiteX3" fmla="*/ 6401 w 159730"/>
                <a:gd name="connsiteY3" fmla="*/ 123996 h 124585"/>
                <a:gd name="connsiteX4" fmla="*/ 6401 w 159730"/>
                <a:gd name="connsiteY4" fmla="*/ 39330 h 124585"/>
                <a:gd name="connsiteX5" fmla="*/ 78367 w 159730"/>
                <a:gd name="connsiteY5" fmla="*/ 1230 h 124585"/>
                <a:gd name="connsiteX6" fmla="*/ 158801 w 159730"/>
                <a:gd name="connsiteY6" fmla="*/ 123996 h 12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730" h="124585">
                  <a:moveTo>
                    <a:pt x="158801" y="123996"/>
                  </a:moveTo>
                  <a:cubicBezTo>
                    <a:pt x="165151" y="131757"/>
                    <a:pt x="137634" y="60496"/>
                    <a:pt x="116467" y="47796"/>
                  </a:cubicBezTo>
                  <a:cubicBezTo>
                    <a:pt x="95300" y="35096"/>
                    <a:pt x="50145" y="35096"/>
                    <a:pt x="31801" y="47796"/>
                  </a:cubicBezTo>
                  <a:cubicBezTo>
                    <a:pt x="13457" y="60496"/>
                    <a:pt x="10634" y="125407"/>
                    <a:pt x="6401" y="123996"/>
                  </a:cubicBezTo>
                  <a:cubicBezTo>
                    <a:pt x="2168" y="122585"/>
                    <a:pt x="-5593" y="59791"/>
                    <a:pt x="6401" y="39330"/>
                  </a:cubicBezTo>
                  <a:cubicBezTo>
                    <a:pt x="18395" y="18869"/>
                    <a:pt x="52967" y="-5825"/>
                    <a:pt x="78367" y="1230"/>
                  </a:cubicBezTo>
                  <a:cubicBezTo>
                    <a:pt x="103767" y="8285"/>
                    <a:pt x="152451" y="116235"/>
                    <a:pt x="158801" y="123996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32C1E047-A9F3-1C63-7098-3345343C0945}"/>
                </a:ext>
              </a:extLst>
            </p:cNvPr>
            <p:cNvGrpSpPr/>
            <p:nvPr/>
          </p:nvGrpSpPr>
          <p:grpSpPr>
            <a:xfrm rot="790789">
              <a:off x="7982774" y="1955788"/>
              <a:ext cx="247018" cy="311261"/>
              <a:chOff x="7356241" y="1638288"/>
              <a:chExt cx="247018" cy="311261"/>
            </a:xfrm>
            <a:solidFill>
              <a:srgbClr val="C00000"/>
            </a:solidFill>
          </p:grpSpPr>
          <p:sp>
            <p:nvSpPr>
              <p:cNvPr id="161" name="フリーフォーム: 図形 162">
                <a:extLst>
                  <a:ext uri="{FF2B5EF4-FFF2-40B4-BE49-F238E27FC236}">
                    <a16:creationId xmlns:a16="http://schemas.microsoft.com/office/drawing/2014/main" id="{9271B6F7-A199-0B6C-A1DD-C548B7EE2AB0}"/>
                  </a:ext>
                </a:extLst>
              </p:cNvPr>
              <p:cNvSpPr/>
              <p:nvPr/>
            </p:nvSpPr>
            <p:spPr>
              <a:xfrm>
                <a:off x="7356241" y="1644243"/>
                <a:ext cx="104050" cy="299561"/>
              </a:xfrm>
              <a:custGeom>
                <a:avLst/>
                <a:gdLst>
                  <a:gd name="connsiteX0" fmla="*/ 98659 w 104050"/>
                  <a:gd name="connsiteY0" fmla="*/ 2524 h 299561"/>
                  <a:gd name="connsiteX1" fmla="*/ 1292 w 104050"/>
                  <a:gd name="connsiteY1" fmla="*/ 281924 h 299561"/>
                  <a:gd name="connsiteX2" fmla="*/ 43626 w 104050"/>
                  <a:gd name="connsiteY2" fmla="*/ 264990 h 299561"/>
                  <a:gd name="connsiteX3" fmla="*/ 56326 w 104050"/>
                  <a:gd name="connsiteY3" fmla="*/ 218424 h 299561"/>
                  <a:gd name="connsiteX4" fmla="*/ 85959 w 104050"/>
                  <a:gd name="connsiteY4" fmla="*/ 146457 h 299561"/>
                  <a:gd name="connsiteX5" fmla="*/ 98659 w 104050"/>
                  <a:gd name="connsiteY5" fmla="*/ 2524 h 29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050" h="299561">
                    <a:moveTo>
                      <a:pt x="98659" y="2524"/>
                    </a:moveTo>
                    <a:cubicBezTo>
                      <a:pt x="84548" y="25102"/>
                      <a:pt x="10464" y="238180"/>
                      <a:pt x="1292" y="281924"/>
                    </a:cubicBezTo>
                    <a:cubicBezTo>
                      <a:pt x="-7880" y="325668"/>
                      <a:pt x="34454" y="275573"/>
                      <a:pt x="43626" y="264990"/>
                    </a:cubicBezTo>
                    <a:cubicBezTo>
                      <a:pt x="52798" y="254407"/>
                      <a:pt x="49270" y="238180"/>
                      <a:pt x="56326" y="218424"/>
                    </a:cubicBezTo>
                    <a:cubicBezTo>
                      <a:pt x="63381" y="198669"/>
                      <a:pt x="76081" y="177502"/>
                      <a:pt x="85959" y="146457"/>
                    </a:cubicBezTo>
                    <a:cubicBezTo>
                      <a:pt x="95837" y="115413"/>
                      <a:pt x="112770" y="-20054"/>
                      <a:pt x="98659" y="252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3">
                <a:extLst>
                  <a:ext uri="{FF2B5EF4-FFF2-40B4-BE49-F238E27FC236}">
                    <a16:creationId xmlns:a16="http://schemas.microsoft.com/office/drawing/2014/main" id="{4099A754-E970-B466-7A3F-36F69B1E8222}"/>
                  </a:ext>
                </a:extLst>
              </p:cNvPr>
              <p:cNvSpPr/>
              <p:nvPr/>
            </p:nvSpPr>
            <p:spPr>
              <a:xfrm>
                <a:off x="7445756" y="1638288"/>
                <a:ext cx="157503" cy="311261"/>
              </a:xfrm>
              <a:custGeom>
                <a:avLst/>
                <a:gdLst>
                  <a:gd name="connsiteX0" fmla="*/ 17611 w 157503"/>
                  <a:gd name="connsiteY0" fmla="*/ 12 h 311261"/>
                  <a:gd name="connsiteX1" fmla="*/ 123444 w 157503"/>
                  <a:gd name="connsiteY1" fmla="*/ 55045 h 311261"/>
                  <a:gd name="connsiteX2" fmla="*/ 93811 w 157503"/>
                  <a:gd name="connsiteY2" fmla="*/ 152412 h 311261"/>
                  <a:gd name="connsiteX3" fmla="*/ 55711 w 157503"/>
                  <a:gd name="connsiteY3" fmla="*/ 169345 h 311261"/>
                  <a:gd name="connsiteX4" fmla="*/ 72644 w 157503"/>
                  <a:gd name="connsiteY4" fmla="*/ 304812 h 311261"/>
                  <a:gd name="connsiteX5" fmla="*/ 55711 w 157503"/>
                  <a:gd name="connsiteY5" fmla="*/ 279412 h 311261"/>
                  <a:gd name="connsiteX6" fmla="*/ 677 w 157503"/>
                  <a:gd name="connsiteY6" fmla="*/ 190512 h 311261"/>
                  <a:gd name="connsiteX7" fmla="*/ 98044 w 157503"/>
                  <a:gd name="connsiteY7" fmla="*/ 186279 h 311261"/>
                  <a:gd name="connsiteX8" fmla="*/ 144611 w 157503"/>
                  <a:gd name="connsiteY8" fmla="*/ 160879 h 311261"/>
                  <a:gd name="connsiteX9" fmla="*/ 148844 w 157503"/>
                  <a:gd name="connsiteY9" fmla="*/ 59279 h 311261"/>
                  <a:gd name="connsiteX10" fmla="*/ 17611 w 157503"/>
                  <a:gd name="connsiteY10" fmla="*/ 12 h 31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7503" h="311261">
                    <a:moveTo>
                      <a:pt x="17611" y="12"/>
                    </a:moveTo>
                    <a:cubicBezTo>
                      <a:pt x="13378" y="-694"/>
                      <a:pt x="110744" y="29645"/>
                      <a:pt x="123444" y="55045"/>
                    </a:cubicBezTo>
                    <a:cubicBezTo>
                      <a:pt x="136144" y="80445"/>
                      <a:pt x="105100" y="133362"/>
                      <a:pt x="93811" y="152412"/>
                    </a:cubicBezTo>
                    <a:cubicBezTo>
                      <a:pt x="82522" y="171462"/>
                      <a:pt x="59239" y="143945"/>
                      <a:pt x="55711" y="169345"/>
                    </a:cubicBezTo>
                    <a:cubicBezTo>
                      <a:pt x="52183" y="194745"/>
                      <a:pt x="72644" y="286468"/>
                      <a:pt x="72644" y="304812"/>
                    </a:cubicBezTo>
                    <a:cubicBezTo>
                      <a:pt x="72644" y="323156"/>
                      <a:pt x="67706" y="298462"/>
                      <a:pt x="55711" y="279412"/>
                    </a:cubicBezTo>
                    <a:cubicBezTo>
                      <a:pt x="43716" y="260362"/>
                      <a:pt x="-6378" y="206034"/>
                      <a:pt x="677" y="190512"/>
                    </a:cubicBezTo>
                    <a:cubicBezTo>
                      <a:pt x="7732" y="174990"/>
                      <a:pt x="74055" y="191218"/>
                      <a:pt x="98044" y="186279"/>
                    </a:cubicBezTo>
                    <a:cubicBezTo>
                      <a:pt x="122033" y="181340"/>
                      <a:pt x="136144" y="182046"/>
                      <a:pt x="144611" y="160879"/>
                    </a:cubicBezTo>
                    <a:cubicBezTo>
                      <a:pt x="153078" y="139712"/>
                      <a:pt x="166483" y="82562"/>
                      <a:pt x="148844" y="59279"/>
                    </a:cubicBezTo>
                    <a:cubicBezTo>
                      <a:pt x="131205" y="35996"/>
                      <a:pt x="21844" y="718"/>
                      <a:pt x="17611" y="1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2" name="フリーフォーム: 図形 164">
              <a:extLst>
                <a:ext uri="{FF2B5EF4-FFF2-40B4-BE49-F238E27FC236}">
                  <a16:creationId xmlns:a16="http://schemas.microsoft.com/office/drawing/2014/main" id="{063B83DF-4823-4452-FC1B-20833595C1AB}"/>
                </a:ext>
              </a:extLst>
            </p:cNvPr>
            <p:cNvSpPr/>
            <p:nvPr/>
          </p:nvSpPr>
          <p:spPr>
            <a:xfrm>
              <a:off x="7557575" y="1748333"/>
              <a:ext cx="152504" cy="268123"/>
            </a:xfrm>
            <a:custGeom>
              <a:avLst/>
              <a:gdLst>
                <a:gd name="connsiteX0" fmla="*/ 151325 w 152504"/>
                <a:gd name="connsiteY0" fmla="*/ 34 h 268123"/>
                <a:gd name="connsiteX1" fmla="*/ 75125 w 152504"/>
                <a:gd name="connsiteY1" fmla="*/ 211700 h 268123"/>
                <a:gd name="connsiteX2" fmla="*/ 11625 w 152504"/>
                <a:gd name="connsiteY2" fmla="*/ 266734 h 268123"/>
                <a:gd name="connsiteX3" fmla="*/ 11625 w 152504"/>
                <a:gd name="connsiteY3" fmla="*/ 228634 h 268123"/>
                <a:gd name="connsiteX4" fmla="*/ 151325 w 152504"/>
                <a:gd name="connsiteY4" fmla="*/ 34 h 26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504" h="268123">
                  <a:moveTo>
                    <a:pt x="151325" y="34"/>
                  </a:moveTo>
                  <a:cubicBezTo>
                    <a:pt x="161908" y="-2788"/>
                    <a:pt x="98408" y="167250"/>
                    <a:pt x="75125" y="211700"/>
                  </a:cubicBezTo>
                  <a:cubicBezTo>
                    <a:pt x="51842" y="256150"/>
                    <a:pt x="22208" y="263912"/>
                    <a:pt x="11625" y="266734"/>
                  </a:cubicBezTo>
                  <a:cubicBezTo>
                    <a:pt x="1042" y="269556"/>
                    <a:pt x="-8130" y="272378"/>
                    <a:pt x="11625" y="228634"/>
                  </a:cubicBezTo>
                  <a:cubicBezTo>
                    <a:pt x="31380" y="184890"/>
                    <a:pt x="140742" y="2856"/>
                    <a:pt x="151325" y="3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65">
              <a:extLst>
                <a:ext uri="{FF2B5EF4-FFF2-40B4-BE49-F238E27FC236}">
                  <a16:creationId xmlns:a16="http://schemas.microsoft.com/office/drawing/2014/main" id="{B0C783B3-900F-8EE1-13AB-FB6BA10E66FE}"/>
                </a:ext>
              </a:extLst>
            </p:cNvPr>
            <p:cNvSpPr/>
            <p:nvPr/>
          </p:nvSpPr>
          <p:spPr>
            <a:xfrm>
              <a:off x="7619974" y="1719028"/>
              <a:ext cx="186335" cy="305069"/>
            </a:xfrm>
            <a:custGeom>
              <a:avLst/>
              <a:gdLst>
                <a:gd name="connsiteX0" fmla="*/ 71993 w 186335"/>
                <a:gd name="connsiteY0" fmla="*/ 3939 h 305069"/>
                <a:gd name="connsiteX1" fmla="*/ 127026 w 186335"/>
                <a:gd name="connsiteY1" fmla="*/ 25105 h 305069"/>
                <a:gd name="connsiteX2" fmla="*/ 186293 w 186335"/>
                <a:gd name="connsiteY2" fmla="*/ 109772 h 305069"/>
                <a:gd name="connsiteX3" fmla="*/ 135493 w 186335"/>
                <a:gd name="connsiteY3" fmla="*/ 245239 h 305069"/>
                <a:gd name="connsiteX4" fmla="*/ 76226 w 186335"/>
                <a:gd name="connsiteY4" fmla="*/ 304505 h 305069"/>
                <a:gd name="connsiteX5" fmla="*/ 26 w 186335"/>
                <a:gd name="connsiteY5" fmla="*/ 274872 h 305069"/>
                <a:gd name="connsiteX6" fmla="*/ 84693 w 186335"/>
                <a:gd name="connsiteY6" fmla="*/ 270639 h 305069"/>
                <a:gd name="connsiteX7" fmla="*/ 131259 w 186335"/>
                <a:gd name="connsiteY7" fmla="*/ 190205 h 305069"/>
                <a:gd name="connsiteX8" fmla="*/ 148193 w 186335"/>
                <a:gd name="connsiteY8" fmla="*/ 92839 h 305069"/>
                <a:gd name="connsiteX9" fmla="*/ 71993 w 186335"/>
                <a:gd name="connsiteY9" fmla="*/ 3939 h 30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335" h="305069">
                  <a:moveTo>
                    <a:pt x="71993" y="3939"/>
                  </a:moveTo>
                  <a:cubicBezTo>
                    <a:pt x="68465" y="-7350"/>
                    <a:pt x="107976" y="7466"/>
                    <a:pt x="127026" y="25105"/>
                  </a:cubicBezTo>
                  <a:cubicBezTo>
                    <a:pt x="146076" y="42744"/>
                    <a:pt x="184882" y="73083"/>
                    <a:pt x="186293" y="109772"/>
                  </a:cubicBezTo>
                  <a:cubicBezTo>
                    <a:pt x="187704" y="146461"/>
                    <a:pt x="153838" y="212783"/>
                    <a:pt x="135493" y="245239"/>
                  </a:cubicBezTo>
                  <a:cubicBezTo>
                    <a:pt x="117148" y="277695"/>
                    <a:pt x="98804" y="299566"/>
                    <a:pt x="76226" y="304505"/>
                  </a:cubicBezTo>
                  <a:cubicBezTo>
                    <a:pt x="53648" y="309444"/>
                    <a:pt x="-1385" y="280516"/>
                    <a:pt x="26" y="274872"/>
                  </a:cubicBezTo>
                  <a:cubicBezTo>
                    <a:pt x="1437" y="269228"/>
                    <a:pt x="62821" y="284750"/>
                    <a:pt x="84693" y="270639"/>
                  </a:cubicBezTo>
                  <a:cubicBezTo>
                    <a:pt x="106565" y="256528"/>
                    <a:pt x="120676" y="219838"/>
                    <a:pt x="131259" y="190205"/>
                  </a:cubicBezTo>
                  <a:cubicBezTo>
                    <a:pt x="141842" y="160572"/>
                    <a:pt x="153132" y="121061"/>
                    <a:pt x="148193" y="92839"/>
                  </a:cubicBezTo>
                  <a:cubicBezTo>
                    <a:pt x="143254" y="64617"/>
                    <a:pt x="75521" y="15228"/>
                    <a:pt x="71993" y="393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66">
              <a:extLst>
                <a:ext uri="{FF2B5EF4-FFF2-40B4-BE49-F238E27FC236}">
                  <a16:creationId xmlns:a16="http://schemas.microsoft.com/office/drawing/2014/main" id="{4BD113D9-6DB6-5449-9EFA-FAC7DF983DAC}"/>
                </a:ext>
              </a:extLst>
            </p:cNvPr>
            <p:cNvSpPr/>
            <p:nvPr/>
          </p:nvSpPr>
          <p:spPr>
            <a:xfrm>
              <a:off x="7763710" y="1823536"/>
              <a:ext cx="285829" cy="319965"/>
            </a:xfrm>
            <a:custGeom>
              <a:avLst/>
              <a:gdLst>
                <a:gd name="connsiteX0" fmla="*/ 156857 w 285829"/>
                <a:gd name="connsiteY0" fmla="*/ 17964 h 319965"/>
                <a:gd name="connsiteX1" fmla="*/ 223 w 285829"/>
                <a:gd name="connsiteY1" fmla="*/ 242331 h 319965"/>
                <a:gd name="connsiteX2" fmla="*/ 122990 w 285829"/>
                <a:gd name="connsiteY2" fmla="*/ 310064 h 319965"/>
                <a:gd name="connsiteX3" fmla="*/ 152623 w 285829"/>
                <a:gd name="connsiteY3" fmla="*/ 314297 h 319965"/>
                <a:gd name="connsiteX4" fmla="*/ 80657 w 285829"/>
                <a:gd name="connsiteY4" fmla="*/ 259264 h 319965"/>
                <a:gd name="connsiteX5" fmla="*/ 131457 w 285829"/>
                <a:gd name="connsiteY5" fmla="*/ 178831 h 319965"/>
                <a:gd name="connsiteX6" fmla="*/ 203423 w 285829"/>
                <a:gd name="connsiteY6" fmla="*/ 195764 h 319965"/>
                <a:gd name="connsiteX7" fmla="*/ 207657 w 285829"/>
                <a:gd name="connsiteY7" fmla="*/ 136497 h 319965"/>
                <a:gd name="connsiteX8" fmla="*/ 173790 w 285829"/>
                <a:gd name="connsiteY8" fmla="*/ 98397 h 319965"/>
                <a:gd name="connsiteX9" fmla="*/ 203423 w 285829"/>
                <a:gd name="connsiteY9" fmla="*/ 60297 h 319965"/>
                <a:gd name="connsiteX10" fmla="*/ 283857 w 285829"/>
                <a:gd name="connsiteY10" fmla="*/ 68764 h 319965"/>
                <a:gd name="connsiteX11" fmla="*/ 254223 w 285829"/>
                <a:gd name="connsiteY11" fmla="*/ 22197 h 319965"/>
                <a:gd name="connsiteX12" fmla="*/ 156857 w 285829"/>
                <a:gd name="connsiteY12" fmla="*/ 17964 h 31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829" h="319965">
                  <a:moveTo>
                    <a:pt x="156857" y="17964"/>
                  </a:moveTo>
                  <a:cubicBezTo>
                    <a:pt x="114524" y="54653"/>
                    <a:pt x="5867" y="193648"/>
                    <a:pt x="223" y="242331"/>
                  </a:cubicBezTo>
                  <a:cubicBezTo>
                    <a:pt x="-5421" y="291014"/>
                    <a:pt x="97590" y="298070"/>
                    <a:pt x="122990" y="310064"/>
                  </a:cubicBezTo>
                  <a:cubicBezTo>
                    <a:pt x="148390" y="322058"/>
                    <a:pt x="159679" y="322764"/>
                    <a:pt x="152623" y="314297"/>
                  </a:cubicBezTo>
                  <a:cubicBezTo>
                    <a:pt x="145567" y="305830"/>
                    <a:pt x="84185" y="281842"/>
                    <a:pt x="80657" y="259264"/>
                  </a:cubicBezTo>
                  <a:cubicBezTo>
                    <a:pt x="77129" y="236686"/>
                    <a:pt x="110996" y="189414"/>
                    <a:pt x="131457" y="178831"/>
                  </a:cubicBezTo>
                  <a:cubicBezTo>
                    <a:pt x="151918" y="168248"/>
                    <a:pt x="190723" y="202820"/>
                    <a:pt x="203423" y="195764"/>
                  </a:cubicBezTo>
                  <a:cubicBezTo>
                    <a:pt x="216123" y="188708"/>
                    <a:pt x="212596" y="152725"/>
                    <a:pt x="207657" y="136497"/>
                  </a:cubicBezTo>
                  <a:cubicBezTo>
                    <a:pt x="202718" y="120269"/>
                    <a:pt x="174496" y="111097"/>
                    <a:pt x="173790" y="98397"/>
                  </a:cubicBezTo>
                  <a:cubicBezTo>
                    <a:pt x="173084" y="85697"/>
                    <a:pt x="185079" y="65236"/>
                    <a:pt x="203423" y="60297"/>
                  </a:cubicBezTo>
                  <a:cubicBezTo>
                    <a:pt x="221767" y="55358"/>
                    <a:pt x="275390" y="75114"/>
                    <a:pt x="283857" y="68764"/>
                  </a:cubicBezTo>
                  <a:cubicBezTo>
                    <a:pt x="292324" y="62414"/>
                    <a:pt x="271862" y="34192"/>
                    <a:pt x="254223" y="22197"/>
                  </a:cubicBezTo>
                  <a:cubicBezTo>
                    <a:pt x="236584" y="10202"/>
                    <a:pt x="199190" y="-18725"/>
                    <a:pt x="156857" y="1796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135B9A28-7D50-9E79-E134-2A375820B819}"/>
                </a:ext>
              </a:extLst>
            </p:cNvPr>
            <p:cNvGrpSpPr/>
            <p:nvPr/>
          </p:nvGrpSpPr>
          <p:grpSpPr>
            <a:xfrm>
              <a:off x="7356240" y="1646756"/>
              <a:ext cx="247018" cy="311261"/>
              <a:chOff x="7356241" y="1638288"/>
              <a:chExt cx="247018" cy="311261"/>
            </a:xfrm>
            <a:solidFill>
              <a:srgbClr val="C00000"/>
            </a:solidFill>
          </p:grpSpPr>
          <p:sp>
            <p:nvSpPr>
              <p:cNvPr id="159" name="フリーフォーム: 図形 169">
                <a:extLst>
                  <a:ext uri="{FF2B5EF4-FFF2-40B4-BE49-F238E27FC236}">
                    <a16:creationId xmlns:a16="http://schemas.microsoft.com/office/drawing/2014/main" id="{93409767-E953-CE76-AF61-5B7C50BE8661}"/>
                  </a:ext>
                </a:extLst>
              </p:cNvPr>
              <p:cNvSpPr/>
              <p:nvPr/>
            </p:nvSpPr>
            <p:spPr>
              <a:xfrm>
                <a:off x="7356241" y="1644243"/>
                <a:ext cx="104050" cy="299561"/>
              </a:xfrm>
              <a:custGeom>
                <a:avLst/>
                <a:gdLst>
                  <a:gd name="connsiteX0" fmla="*/ 98659 w 104050"/>
                  <a:gd name="connsiteY0" fmla="*/ 2524 h 299561"/>
                  <a:gd name="connsiteX1" fmla="*/ 1292 w 104050"/>
                  <a:gd name="connsiteY1" fmla="*/ 281924 h 299561"/>
                  <a:gd name="connsiteX2" fmla="*/ 43626 w 104050"/>
                  <a:gd name="connsiteY2" fmla="*/ 264990 h 299561"/>
                  <a:gd name="connsiteX3" fmla="*/ 56326 w 104050"/>
                  <a:gd name="connsiteY3" fmla="*/ 218424 h 299561"/>
                  <a:gd name="connsiteX4" fmla="*/ 85959 w 104050"/>
                  <a:gd name="connsiteY4" fmla="*/ 146457 h 299561"/>
                  <a:gd name="connsiteX5" fmla="*/ 98659 w 104050"/>
                  <a:gd name="connsiteY5" fmla="*/ 2524 h 29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050" h="299561">
                    <a:moveTo>
                      <a:pt x="98659" y="2524"/>
                    </a:moveTo>
                    <a:cubicBezTo>
                      <a:pt x="84548" y="25102"/>
                      <a:pt x="10464" y="238180"/>
                      <a:pt x="1292" y="281924"/>
                    </a:cubicBezTo>
                    <a:cubicBezTo>
                      <a:pt x="-7880" y="325668"/>
                      <a:pt x="34454" y="275573"/>
                      <a:pt x="43626" y="264990"/>
                    </a:cubicBezTo>
                    <a:cubicBezTo>
                      <a:pt x="52798" y="254407"/>
                      <a:pt x="49270" y="238180"/>
                      <a:pt x="56326" y="218424"/>
                    </a:cubicBezTo>
                    <a:cubicBezTo>
                      <a:pt x="63381" y="198669"/>
                      <a:pt x="76081" y="177502"/>
                      <a:pt x="85959" y="146457"/>
                    </a:cubicBezTo>
                    <a:cubicBezTo>
                      <a:pt x="95837" y="115413"/>
                      <a:pt x="112770" y="-20054"/>
                      <a:pt x="98659" y="252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70">
                <a:extLst>
                  <a:ext uri="{FF2B5EF4-FFF2-40B4-BE49-F238E27FC236}">
                    <a16:creationId xmlns:a16="http://schemas.microsoft.com/office/drawing/2014/main" id="{6CE94316-CFE8-873F-3AD7-84669D1820B3}"/>
                  </a:ext>
                </a:extLst>
              </p:cNvPr>
              <p:cNvSpPr/>
              <p:nvPr/>
            </p:nvSpPr>
            <p:spPr>
              <a:xfrm>
                <a:off x="7445756" y="1638288"/>
                <a:ext cx="157503" cy="311261"/>
              </a:xfrm>
              <a:custGeom>
                <a:avLst/>
                <a:gdLst>
                  <a:gd name="connsiteX0" fmla="*/ 17611 w 157503"/>
                  <a:gd name="connsiteY0" fmla="*/ 12 h 311261"/>
                  <a:gd name="connsiteX1" fmla="*/ 123444 w 157503"/>
                  <a:gd name="connsiteY1" fmla="*/ 55045 h 311261"/>
                  <a:gd name="connsiteX2" fmla="*/ 93811 w 157503"/>
                  <a:gd name="connsiteY2" fmla="*/ 152412 h 311261"/>
                  <a:gd name="connsiteX3" fmla="*/ 55711 w 157503"/>
                  <a:gd name="connsiteY3" fmla="*/ 169345 h 311261"/>
                  <a:gd name="connsiteX4" fmla="*/ 72644 w 157503"/>
                  <a:gd name="connsiteY4" fmla="*/ 304812 h 311261"/>
                  <a:gd name="connsiteX5" fmla="*/ 55711 w 157503"/>
                  <a:gd name="connsiteY5" fmla="*/ 279412 h 311261"/>
                  <a:gd name="connsiteX6" fmla="*/ 677 w 157503"/>
                  <a:gd name="connsiteY6" fmla="*/ 190512 h 311261"/>
                  <a:gd name="connsiteX7" fmla="*/ 98044 w 157503"/>
                  <a:gd name="connsiteY7" fmla="*/ 186279 h 311261"/>
                  <a:gd name="connsiteX8" fmla="*/ 144611 w 157503"/>
                  <a:gd name="connsiteY8" fmla="*/ 160879 h 311261"/>
                  <a:gd name="connsiteX9" fmla="*/ 148844 w 157503"/>
                  <a:gd name="connsiteY9" fmla="*/ 59279 h 311261"/>
                  <a:gd name="connsiteX10" fmla="*/ 17611 w 157503"/>
                  <a:gd name="connsiteY10" fmla="*/ 12 h 31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7503" h="311261">
                    <a:moveTo>
                      <a:pt x="17611" y="12"/>
                    </a:moveTo>
                    <a:cubicBezTo>
                      <a:pt x="13378" y="-694"/>
                      <a:pt x="110744" y="29645"/>
                      <a:pt x="123444" y="55045"/>
                    </a:cubicBezTo>
                    <a:cubicBezTo>
                      <a:pt x="136144" y="80445"/>
                      <a:pt x="105100" y="133362"/>
                      <a:pt x="93811" y="152412"/>
                    </a:cubicBezTo>
                    <a:cubicBezTo>
                      <a:pt x="82522" y="171462"/>
                      <a:pt x="59239" y="143945"/>
                      <a:pt x="55711" y="169345"/>
                    </a:cubicBezTo>
                    <a:cubicBezTo>
                      <a:pt x="52183" y="194745"/>
                      <a:pt x="72644" y="286468"/>
                      <a:pt x="72644" y="304812"/>
                    </a:cubicBezTo>
                    <a:cubicBezTo>
                      <a:pt x="72644" y="323156"/>
                      <a:pt x="67706" y="298462"/>
                      <a:pt x="55711" y="279412"/>
                    </a:cubicBezTo>
                    <a:cubicBezTo>
                      <a:pt x="43716" y="260362"/>
                      <a:pt x="-6378" y="206034"/>
                      <a:pt x="677" y="190512"/>
                    </a:cubicBezTo>
                    <a:cubicBezTo>
                      <a:pt x="7732" y="174990"/>
                      <a:pt x="74055" y="191218"/>
                      <a:pt x="98044" y="186279"/>
                    </a:cubicBezTo>
                    <a:cubicBezTo>
                      <a:pt x="122033" y="181340"/>
                      <a:pt x="136144" y="182046"/>
                      <a:pt x="144611" y="160879"/>
                    </a:cubicBezTo>
                    <a:cubicBezTo>
                      <a:pt x="153078" y="139712"/>
                      <a:pt x="166483" y="82562"/>
                      <a:pt x="148844" y="59279"/>
                    </a:cubicBezTo>
                    <a:cubicBezTo>
                      <a:pt x="131205" y="35996"/>
                      <a:pt x="21844" y="718"/>
                      <a:pt x="17611" y="1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71">
              <a:extLst>
                <a:ext uri="{FF2B5EF4-FFF2-40B4-BE49-F238E27FC236}">
                  <a16:creationId xmlns:a16="http://schemas.microsoft.com/office/drawing/2014/main" id="{68FFA1CD-D0E7-04DB-62D2-DBC18A5A0719}"/>
                </a:ext>
              </a:extLst>
            </p:cNvPr>
            <p:cNvSpPr/>
            <p:nvPr/>
          </p:nvSpPr>
          <p:spPr>
            <a:xfrm>
              <a:off x="9047016" y="2813654"/>
              <a:ext cx="119712" cy="120363"/>
            </a:xfrm>
            <a:custGeom>
              <a:avLst/>
              <a:gdLst>
                <a:gd name="connsiteX0" fmla="*/ 147 w 119712"/>
                <a:gd name="connsiteY0" fmla="*/ 984 h 120363"/>
                <a:gd name="connsiteX1" fmla="*/ 82697 w 119712"/>
                <a:gd name="connsiteY1" fmla="*/ 110521 h 120363"/>
                <a:gd name="connsiteX2" fmla="*/ 116034 w 119712"/>
                <a:gd name="connsiteY2" fmla="*/ 113696 h 120363"/>
                <a:gd name="connsiteX3" fmla="*/ 117622 w 119712"/>
                <a:gd name="connsiteY3" fmla="*/ 97821 h 120363"/>
                <a:gd name="connsiteX4" fmla="*/ 104922 w 119712"/>
                <a:gd name="connsiteY4" fmla="*/ 59721 h 120363"/>
                <a:gd name="connsiteX5" fmla="*/ 147 w 119712"/>
                <a:gd name="connsiteY5" fmla="*/ 984 h 12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712" h="120363">
                  <a:moveTo>
                    <a:pt x="147" y="984"/>
                  </a:moveTo>
                  <a:cubicBezTo>
                    <a:pt x="-3557" y="9451"/>
                    <a:pt x="63382" y="91736"/>
                    <a:pt x="82697" y="110521"/>
                  </a:cubicBezTo>
                  <a:cubicBezTo>
                    <a:pt x="102012" y="129306"/>
                    <a:pt x="110213" y="115813"/>
                    <a:pt x="116034" y="113696"/>
                  </a:cubicBezTo>
                  <a:cubicBezTo>
                    <a:pt x="121855" y="111579"/>
                    <a:pt x="119474" y="106817"/>
                    <a:pt x="117622" y="97821"/>
                  </a:cubicBezTo>
                  <a:cubicBezTo>
                    <a:pt x="115770" y="88825"/>
                    <a:pt x="119474" y="78506"/>
                    <a:pt x="104922" y="59721"/>
                  </a:cubicBezTo>
                  <a:cubicBezTo>
                    <a:pt x="90370" y="40936"/>
                    <a:pt x="3851" y="-7483"/>
                    <a:pt x="147" y="98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72">
              <a:extLst>
                <a:ext uri="{FF2B5EF4-FFF2-40B4-BE49-F238E27FC236}">
                  <a16:creationId xmlns:a16="http://schemas.microsoft.com/office/drawing/2014/main" id="{FA0CD618-EC72-E809-D5A9-FCD1F303616D}"/>
                </a:ext>
              </a:extLst>
            </p:cNvPr>
            <p:cNvSpPr/>
            <p:nvPr/>
          </p:nvSpPr>
          <p:spPr>
            <a:xfrm>
              <a:off x="8859979" y="2888551"/>
              <a:ext cx="261910" cy="154221"/>
            </a:xfrm>
            <a:custGeom>
              <a:avLst/>
              <a:gdLst>
                <a:gd name="connsiteX0" fmla="*/ 261796 w 261910"/>
                <a:gd name="connsiteY0" fmla="*/ 699 h 154221"/>
                <a:gd name="connsiteX1" fmla="*/ 130034 w 261910"/>
                <a:gd name="connsiteY1" fmla="*/ 92774 h 154221"/>
                <a:gd name="connsiteX2" fmla="*/ 49071 w 261910"/>
                <a:gd name="connsiteY2" fmla="*/ 149924 h 154221"/>
                <a:gd name="connsiteX3" fmla="*/ 10971 w 261910"/>
                <a:gd name="connsiteY3" fmla="*/ 146749 h 154221"/>
                <a:gd name="connsiteX4" fmla="*/ 7796 w 261910"/>
                <a:gd name="connsiteY4" fmla="*/ 119762 h 154221"/>
                <a:gd name="connsiteX5" fmla="*/ 106221 w 261910"/>
                <a:gd name="connsiteY5" fmla="*/ 54674 h 154221"/>
                <a:gd name="connsiteX6" fmla="*/ 261796 w 261910"/>
                <a:gd name="connsiteY6" fmla="*/ 699 h 15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10" h="154221">
                  <a:moveTo>
                    <a:pt x="261796" y="699"/>
                  </a:moveTo>
                  <a:cubicBezTo>
                    <a:pt x="265765" y="7049"/>
                    <a:pt x="165488" y="67903"/>
                    <a:pt x="130034" y="92774"/>
                  </a:cubicBezTo>
                  <a:cubicBezTo>
                    <a:pt x="94580" y="117645"/>
                    <a:pt x="68915" y="140928"/>
                    <a:pt x="49071" y="149924"/>
                  </a:cubicBezTo>
                  <a:cubicBezTo>
                    <a:pt x="29227" y="158920"/>
                    <a:pt x="17850" y="151776"/>
                    <a:pt x="10971" y="146749"/>
                  </a:cubicBezTo>
                  <a:cubicBezTo>
                    <a:pt x="4092" y="141722"/>
                    <a:pt x="-8079" y="135108"/>
                    <a:pt x="7796" y="119762"/>
                  </a:cubicBezTo>
                  <a:cubicBezTo>
                    <a:pt x="23671" y="104416"/>
                    <a:pt x="71031" y="76634"/>
                    <a:pt x="106221" y="54674"/>
                  </a:cubicBezTo>
                  <a:cubicBezTo>
                    <a:pt x="141411" y="32714"/>
                    <a:pt x="257827" y="-5651"/>
                    <a:pt x="261796" y="69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3">
              <a:extLst>
                <a:ext uri="{FF2B5EF4-FFF2-40B4-BE49-F238E27FC236}">
                  <a16:creationId xmlns:a16="http://schemas.microsoft.com/office/drawing/2014/main" id="{9D56769E-73E3-8898-7829-64DCCF09EBF7}"/>
                </a:ext>
              </a:extLst>
            </p:cNvPr>
            <p:cNvSpPr/>
            <p:nvPr/>
          </p:nvSpPr>
          <p:spPr>
            <a:xfrm>
              <a:off x="8976926" y="3027084"/>
              <a:ext cx="302184" cy="201228"/>
            </a:xfrm>
            <a:custGeom>
              <a:avLst/>
              <a:gdLst>
                <a:gd name="connsiteX0" fmla="*/ 216287 w 302184"/>
                <a:gd name="connsiteY0" fmla="*/ 279 h 201228"/>
                <a:gd name="connsiteX1" fmla="*/ 236924 w 302184"/>
                <a:gd name="connsiteY1" fmla="*/ 51079 h 201228"/>
                <a:gd name="connsiteX2" fmla="*/ 184537 w 302184"/>
                <a:gd name="connsiteY2" fmla="*/ 82829 h 201228"/>
                <a:gd name="connsiteX3" fmla="*/ 63887 w 302184"/>
                <a:gd name="connsiteY3" fmla="*/ 143154 h 201228"/>
                <a:gd name="connsiteX4" fmla="*/ 43249 w 302184"/>
                <a:gd name="connsiteY4" fmla="*/ 109816 h 201228"/>
                <a:gd name="connsiteX5" fmla="*/ 387 w 302184"/>
                <a:gd name="connsiteY5" fmla="*/ 122516 h 201228"/>
                <a:gd name="connsiteX6" fmla="*/ 28962 w 302184"/>
                <a:gd name="connsiteY6" fmla="*/ 186016 h 201228"/>
                <a:gd name="connsiteX7" fmla="*/ 135324 w 302184"/>
                <a:gd name="connsiteY7" fmla="*/ 192366 h 201228"/>
                <a:gd name="connsiteX8" fmla="*/ 287724 w 302184"/>
                <a:gd name="connsiteY8" fmla="*/ 79654 h 201228"/>
                <a:gd name="connsiteX9" fmla="*/ 292487 w 302184"/>
                <a:gd name="connsiteY9" fmla="*/ 33616 h 201228"/>
                <a:gd name="connsiteX10" fmla="*/ 216287 w 302184"/>
                <a:gd name="connsiteY10" fmla="*/ 279 h 20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184" h="201228">
                  <a:moveTo>
                    <a:pt x="216287" y="279"/>
                  </a:moveTo>
                  <a:cubicBezTo>
                    <a:pt x="207027" y="3189"/>
                    <a:pt x="242216" y="37321"/>
                    <a:pt x="236924" y="51079"/>
                  </a:cubicBezTo>
                  <a:cubicBezTo>
                    <a:pt x="231632" y="64837"/>
                    <a:pt x="213376" y="67483"/>
                    <a:pt x="184537" y="82829"/>
                  </a:cubicBezTo>
                  <a:cubicBezTo>
                    <a:pt x="155698" y="98175"/>
                    <a:pt x="87435" y="138656"/>
                    <a:pt x="63887" y="143154"/>
                  </a:cubicBezTo>
                  <a:cubicBezTo>
                    <a:pt x="40339" y="147652"/>
                    <a:pt x="53832" y="113256"/>
                    <a:pt x="43249" y="109816"/>
                  </a:cubicBezTo>
                  <a:cubicBezTo>
                    <a:pt x="32666" y="106376"/>
                    <a:pt x="2768" y="109816"/>
                    <a:pt x="387" y="122516"/>
                  </a:cubicBezTo>
                  <a:cubicBezTo>
                    <a:pt x="-1994" y="135216"/>
                    <a:pt x="6473" y="174374"/>
                    <a:pt x="28962" y="186016"/>
                  </a:cubicBezTo>
                  <a:cubicBezTo>
                    <a:pt x="51451" y="197658"/>
                    <a:pt x="92197" y="210093"/>
                    <a:pt x="135324" y="192366"/>
                  </a:cubicBezTo>
                  <a:cubicBezTo>
                    <a:pt x="178451" y="174639"/>
                    <a:pt x="261530" y="106112"/>
                    <a:pt x="287724" y="79654"/>
                  </a:cubicBezTo>
                  <a:cubicBezTo>
                    <a:pt x="313918" y="53196"/>
                    <a:pt x="297514" y="49491"/>
                    <a:pt x="292487" y="33616"/>
                  </a:cubicBezTo>
                  <a:cubicBezTo>
                    <a:pt x="287460" y="17741"/>
                    <a:pt x="225547" y="-2631"/>
                    <a:pt x="216287" y="27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74">
              <a:extLst>
                <a:ext uri="{FF2B5EF4-FFF2-40B4-BE49-F238E27FC236}">
                  <a16:creationId xmlns:a16="http://schemas.microsoft.com/office/drawing/2014/main" id="{1048F8EE-0F7E-3DDE-15EA-BF8A6DAB7278}"/>
                </a:ext>
              </a:extLst>
            </p:cNvPr>
            <p:cNvSpPr/>
            <p:nvPr/>
          </p:nvSpPr>
          <p:spPr>
            <a:xfrm>
              <a:off x="8970268" y="2986046"/>
              <a:ext cx="295432" cy="190616"/>
            </a:xfrm>
            <a:custGeom>
              <a:avLst/>
              <a:gdLst>
                <a:gd name="connsiteX0" fmla="*/ 294382 w 295432"/>
                <a:gd name="connsiteY0" fmla="*/ 71479 h 190616"/>
                <a:gd name="connsiteX1" fmla="*/ 248345 w 295432"/>
                <a:gd name="connsiteY1" fmla="*/ 42 h 190616"/>
                <a:gd name="connsiteX2" fmla="*/ 95945 w 295432"/>
                <a:gd name="connsiteY2" fmla="*/ 61954 h 190616"/>
                <a:gd name="connsiteX3" fmla="*/ 10220 w 295432"/>
                <a:gd name="connsiteY3" fmla="*/ 120692 h 190616"/>
                <a:gd name="connsiteX4" fmla="*/ 5457 w 295432"/>
                <a:gd name="connsiteY4" fmla="*/ 163554 h 190616"/>
                <a:gd name="connsiteX5" fmla="*/ 45145 w 295432"/>
                <a:gd name="connsiteY5" fmla="*/ 190542 h 190616"/>
                <a:gd name="connsiteX6" fmla="*/ 54670 w 295432"/>
                <a:gd name="connsiteY6" fmla="*/ 155617 h 190616"/>
                <a:gd name="connsiteX7" fmla="*/ 102295 w 295432"/>
                <a:gd name="connsiteY7" fmla="*/ 112754 h 190616"/>
                <a:gd name="connsiteX8" fmla="*/ 213420 w 295432"/>
                <a:gd name="connsiteY8" fmla="*/ 57192 h 190616"/>
                <a:gd name="connsiteX9" fmla="*/ 294382 w 295432"/>
                <a:gd name="connsiteY9" fmla="*/ 71479 h 19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32" h="190616">
                  <a:moveTo>
                    <a:pt x="294382" y="71479"/>
                  </a:moveTo>
                  <a:cubicBezTo>
                    <a:pt x="300203" y="61954"/>
                    <a:pt x="281418" y="1629"/>
                    <a:pt x="248345" y="42"/>
                  </a:cubicBezTo>
                  <a:cubicBezTo>
                    <a:pt x="215272" y="-1545"/>
                    <a:pt x="135633" y="41846"/>
                    <a:pt x="95945" y="61954"/>
                  </a:cubicBezTo>
                  <a:cubicBezTo>
                    <a:pt x="56257" y="82062"/>
                    <a:pt x="25301" y="103759"/>
                    <a:pt x="10220" y="120692"/>
                  </a:cubicBezTo>
                  <a:cubicBezTo>
                    <a:pt x="-4861" y="137625"/>
                    <a:pt x="-364" y="151912"/>
                    <a:pt x="5457" y="163554"/>
                  </a:cubicBezTo>
                  <a:cubicBezTo>
                    <a:pt x="11278" y="175196"/>
                    <a:pt x="36943" y="191865"/>
                    <a:pt x="45145" y="190542"/>
                  </a:cubicBezTo>
                  <a:cubicBezTo>
                    <a:pt x="53347" y="189219"/>
                    <a:pt x="45145" y="168582"/>
                    <a:pt x="54670" y="155617"/>
                  </a:cubicBezTo>
                  <a:cubicBezTo>
                    <a:pt x="64195" y="142652"/>
                    <a:pt x="75837" y="129158"/>
                    <a:pt x="102295" y="112754"/>
                  </a:cubicBezTo>
                  <a:cubicBezTo>
                    <a:pt x="128753" y="96350"/>
                    <a:pt x="186168" y="67511"/>
                    <a:pt x="213420" y="57192"/>
                  </a:cubicBezTo>
                  <a:cubicBezTo>
                    <a:pt x="240672" y="46873"/>
                    <a:pt x="288561" y="81004"/>
                    <a:pt x="294382" y="7147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75">
              <a:extLst>
                <a:ext uri="{FF2B5EF4-FFF2-40B4-BE49-F238E27FC236}">
                  <a16:creationId xmlns:a16="http://schemas.microsoft.com/office/drawing/2014/main" id="{CECFC77C-9785-209C-4501-ED789D213A38}"/>
                </a:ext>
              </a:extLst>
            </p:cNvPr>
            <p:cNvSpPr/>
            <p:nvPr/>
          </p:nvSpPr>
          <p:spPr>
            <a:xfrm>
              <a:off x="9073499" y="3165475"/>
              <a:ext cx="293033" cy="185761"/>
            </a:xfrm>
            <a:custGeom>
              <a:avLst/>
              <a:gdLst>
                <a:gd name="connsiteX0" fmla="*/ 18114 w 293033"/>
                <a:gd name="connsiteY0" fmla="*/ 185738 h 185761"/>
                <a:gd name="connsiteX1" fmla="*/ 173689 w 293033"/>
                <a:gd name="connsiteY1" fmla="*/ 104775 h 185761"/>
                <a:gd name="connsiteX2" fmla="*/ 286401 w 293033"/>
                <a:gd name="connsiteY2" fmla="*/ 41275 h 185761"/>
                <a:gd name="connsiteX3" fmla="*/ 268939 w 293033"/>
                <a:gd name="connsiteY3" fmla="*/ 0 h 185761"/>
                <a:gd name="connsiteX4" fmla="*/ 178451 w 293033"/>
                <a:gd name="connsiteY4" fmla="*/ 41275 h 185761"/>
                <a:gd name="connsiteX5" fmla="*/ 24464 w 293033"/>
                <a:gd name="connsiteY5" fmla="*/ 112713 h 185761"/>
                <a:gd name="connsiteX6" fmla="*/ 18114 w 293033"/>
                <a:gd name="connsiteY6" fmla="*/ 185738 h 18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033" h="185761">
                  <a:moveTo>
                    <a:pt x="18114" y="185738"/>
                  </a:moveTo>
                  <a:cubicBezTo>
                    <a:pt x="42985" y="184415"/>
                    <a:pt x="173689" y="104775"/>
                    <a:pt x="173689" y="104775"/>
                  </a:cubicBezTo>
                  <a:cubicBezTo>
                    <a:pt x="218403" y="80698"/>
                    <a:pt x="270526" y="58737"/>
                    <a:pt x="286401" y="41275"/>
                  </a:cubicBezTo>
                  <a:cubicBezTo>
                    <a:pt x="302276" y="23813"/>
                    <a:pt x="286931" y="0"/>
                    <a:pt x="268939" y="0"/>
                  </a:cubicBezTo>
                  <a:cubicBezTo>
                    <a:pt x="250947" y="0"/>
                    <a:pt x="178451" y="41275"/>
                    <a:pt x="178451" y="41275"/>
                  </a:cubicBezTo>
                  <a:cubicBezTo>
                    <a:pt x="137705" y="60060"/>
                    <a:pt x="56214" y="93927"/>
                    <a:pt x="24464" y="112713"/>
                  </a:cubicBezTo>
                  <a:cubicBezTo>
                    <a:pt x="-7286" y="131498"/>
                    <a:pt x="-6757" y="187061"/>
                    <a:pt x="18114" y="185738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176">
              <a:extLst>
                <a:ext uri="{FF2B5EF4-FFF2-40B4-BE49-F238E27FC236}">
                  <a16:creationId xmlns:a16="http://schemas.microsoft.com/office/drawing/2014/main" id="{EFDE3B03-C345-4DCB-E801-208825BE6025}"/>
                </a:ext>
              </a:extLst>
            </p:cNvPr>
            <p:cNvSpPr/>
            <p:nvPr/>
          </p:nvSpPr>
          <p:spPr>
            <a:xfrm>
              <a:off x="9191064" y="3193818"/>
              <a:ext cx="187283" cy="160492"/>
            </a:xfrm>
            <a:custGeom>
              <a:avLst/>
              <a:gdLst>
                <a:gd name="connsiteX0" fmla="*/ 156136 w 187283"/>
                <a:gd name="connsiteY0" fmla="*/ 232 h 160492"/>
                <a:gd name="connsiteX1" fmla="*/ 186299 w 187283"/>
                <a:gd name="connsiteY1" fmla="*/ 97070 h 160492"/>
                <a:gd name="connsiteX2" fmla="*/ 116449 w 187283"/>
                <a:gd name="connsiteY2" fmla="*/ 154220 h 160492"/>
                <a:gd name="connsiteX3" fmla="*/ 37074 w 187283"/>
                <a:gd name="connsiteY3" fmla="*/ 155807 h 160492"/>
                <a:gd name="connsiteX4" fmla="*/ 16436 w 187283"/>
                <a:gd name="connsiteY4" fmla="*/ 125645 h 160492"/>
                <a:gd name="connsiteX5" fmla="*/ 561 w 187283"/>
                <a:gd name="connsiteY5" fmla="*/ 84370 h 160492"/>
                <a:gd name="connsiteX6" fmla="*/ 37074 w 187283"/>
                <a:gd name="connsiteY6" fmla="*/ 63732 h 160492"/>
                <a:gd name="connsiteX7" fmla="*/ 52949 w 187283"/>
                <a:gd name="connsiteY7" fmla="*/ 101832 h 160492"/>
                <a:gd name="connsiteX8" fmla="*/ 89461 w 187283"/>
                <a:gd name="connsiteY8" fmla="*/ 119295 h 160492"/>
                <a:gd name="connsiteX9" fmla="*/ 137086 w 187283"/>
                <a:gd name="connsiteY9" fmla="*/ 97070 h 160492"/>
                <a:gd name="connsiteX10" fmla="*/ 137086 w 187283"/>
                <a:gd name="connsiteY10" fmla="*/ 70082 h 160492"/>
                <a:gd name="connsiteX11" fmla="*/ 156136 w 187283"/>
                <a:gd name="connsiteY11" fmla="*/ 232 h 16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7283" h="160492">
                  <a:moveTo>
                    <a:pt x="156136" y="232"/>
                  </a:moveTo>
                  <a:cubicBezTo>
                    <a:pt x="164338" y="4730"/>
                    <a:pt x="192914" y="71405"/>
                    <a:pt x="186299" y="97070"/>
                  </a:cubicBezTo>
                  <a:cubicBezTo>
                    <a:pt x="179684" y="122735"/>
                    <a:pt x="141320" y="144430"/>
                    <a:pt x="116449" y="154220"/>
                  </a:cubicBezTo>
                  <a:cubicBezTo>
                    <a:pt x="91578" y="164010"/>
                    <a:pt x="53743" y="160570"/>
                    <a:pt x="37074" y="155807"/>
                  </a:cubicBezTo>
                  <a:cubicBezTo>
                    <a:pt x="20405" y="151045"/>
                    <a:pt x="22521" y="137551"/>
                    <a:pt x="16436" y="125645"/>
                  </a:cubicBezTo>
                  <a:cubicBezTo>
                    <a:pt x="10351" y="113739"/>
                    <a:pt x="-2879" y="94689"/>
                    <a:pt x="561" y="84370"/>
                  </a:cubicBezTo>
                  <a:cubicBezTo>
                    <a:pt x="4001" y="74051"/>
                    <a:pt x="28343" y="60822"/>
                    <a:pt x="37074" y="63732"/>
                  </a:cubicBezTo>
                  <a:cubicBezTo>
                    <a:pt x="45805" y="66642"/>
                    <a:pt x="44218" y="92572"/>
                    <a:pt x="52949" y="101832"/>
                  </a:cubicBezTo>
                  <a:cubicBezTo>
                    <a:pt x="61680" y="111092"/>
                    <a:pt x="75438" y="120089"/>
                    <a:pt x="89461" y="119295"/>
                  </a:cubicBezTo>
                  <a:cubicBezTo>
                    <a:pt x="103484" y="118501"/>
                    <a:pt x="129149" y="105272"/>
                    <a:pt x="137086" y="97070"/>
                  </a:cubicBezTo>
                  <a:cubicBezTo>
                    <a:pt x="145023" y="88868"/>
                    <a:pt x="139467" y="82253"/>
                    <a:pt x="137086" y="70082"/>
                  </a:cubicBezTo>
                  <a:cubicBezTo>
                    <a:pt x="134705" y="57911"/>
                    <a:pt x="147934" y="-4266"/>
                    <a:pt x="156136" y="23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177">
              <a:extLst>
                <a:ext uri="{FF2B5EF4-FFF2-40B4-BE49-F238E27FC236}">
                  <a16:creationId xmlns:a16="http://schemas.microsoft.com/office/drawing/2014/main" id="{BE14E1C0-0028-BF3E-47E8-D47B28ADB729}"/>
                </a:ext>
              </a:extLst>
            </p:cNvPr>
            <p:cNvSpPr/>
            <p:nvPr/>
          </p:nvSpPr>
          <p:spPr>
            <a:xfrm>
              <a:off x="9155697" y="3370551"/>
              <a:ext cx="310764" cy="143852"/>
            </a:xfrm>
            <a:custGeom>
              <a:avLst/>
              <a:gdLst>
                <a:gd name="connsiteX0" fmla="*/ 7353 w 310764"/>
                <a:gd name="connsiteY0" fmla="*/ 120362 h 143852"/>
                <a:gd name="connsiteX1" fmla="*/ 291516 w 310764"/>
                <a:gd name="connsiteY1" fmla="*/ 2887 h 143852"/>
                <a:gd name="connsiteX2" fmla="*/ 264528 w 310764"/>
                <a:gd name="connsiteY2" fmla="*/ 44162 h 143852"/>
                <a:gd name="connsiteX3" fmla="*/ 97841 w 310764"/>
                <a:gd name="connsiteY3" fmla="*/ 134649 h 143852"/>
                <a:gd name="connsiteX4" fmla="*/ 7353 w 310764"/>
                <a:gd name="connsiteY4" fmla="*/ 120362 h 14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764" h="143852">
                  <a:moveTo>
                    <a:pt x="7353" y="120362"/>
                  </a:moveTo>
                  <a:cubicBezTo>
                    <a:pt x="39632" y="98402"/>
                    <a:pt x="248654" y="15587"/>
                    <a:pt x="291516" y="2887"/>
                  </a:cubicBezTo>
                  <a:cubicBezTo>
                    <a:pt x="334379" y="-9813"/>
                    <a:pt x="296807" y="22202"/>
                    <a:pt x="264528" y="44162"/>
                  </a:cubicBezTo>
                  <a:cubicBezTo>
                    <a:pt x="232249" y="66122"/>
                    <a:pt x="138587" y="116657"/>
                    <a:pt x="97841" y="134649"/>
                  </a:cubicBezTo>
                  <a:cubicBezTo>
                    <a:pt x="57095" y="152641"/>
                    <a:pt x="-24926" y="142322"/>
                    <a:pt x="7353" y="12036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178">
              <a:extLst>
                <a:ext uri="{FF2B5EF4-FFF2-40B4-BE49-F238E27FC236}">
                  <a16:creationId xmlns:a16="http://schemas.microsoft.com/office/drawing/2014/main" id="{E4452C37-D8C9-5F72-F5B2-54997A7F4343}"/>
                </a:ext>
              </a:extLst>
            </p:cNvPr>
            <p:cNvSpPr/>
            <p:nvPr/>
          </p:nvSpPr>
          <p:spPr>
            <a:xfrm>
              <a:off x="9275371" y="3392467"/>
              <a:ext cx="198939" cy="168891"/>
            </a:xfrm>
            <a:custGeom>
              <a:avLst/>
              <a:gdLst>
                <a:gd name="connsiteX0" fmla="*/ 170254 w 198939"/>
                <a:gd name="connsiteY0" fmla="*/ 21 h 168891"/>
                <a:gd name="connsiteX1" fmla="*/ 198829 w 198939"/>
                <a:gd name="connsiteY1" fmla="*/ 84158 h 168891"/>
                <a:gd name="connsiteX2" fmla="*/ 159142 w 198939"/>
                <a:gd name="connsiteY2" fmla="*/ 150833 h 168891"/>
                <a:gd name="connsiteX3" fmla="*/ 68654 w 198939"/>
                <a:gd name="connsiteY3" fmla="*/ 163533 h 168891"/>
                <a:gd name="connsiteX4" fmla="*/ 392 w 198939"/>
                <a:gd name="connsiteY4" fmla="*/ 74633 h 168891"/>
                <a:gd name="connsiteX5" fmla="*/ 41667 w 198939"/>
                <a:gd name="connsiteY5" fmla="*/ 63521 h 168891"/>
                <a:gd name="connsiteX6" fmla="*/ 62304 w 198939"/>
                <a:gd name="connsiteY6" fmla="*/ 92096 h 168891"/>
                <a:gd name="connsiteX7" fmla="*/ 148029 w 198939"/>
                <a:gd name="connsiteY7" fmla="*/ 92096 h 168891"/>
                <a:gd name="connsiteX8" fmla="*/ 170254 w 198939"/>
                <a:gd name="connsiteY8" fmla="*/ 21 h 168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939" h="168891">
                  <a:moveTo>
                    <a:pt x="170254" y="21"/>
                  </a:moveTo>
                  <a:cubicBezTo>
                    <a:pt x="178721" y="-1302"/>
                    <a:pt x="200681" y="59023"/>
                    <a:pt x="198829" y="84158"/>
                  </a:cubicBezTo>
                  <a:cubicBezTo>
                    <a:pt x="196977" y="109293"/>
                    <a:pt x="180838" y="137604"/>
                    <a:pt x="159142" y="150833"/>
                  </a:cubicBezTo>
                  <a:cubicBezTo>
                    <a:pt x="137446" y="164062"/>
                    <a:pt x="95112" y="176233"/>
                    <a:pt x="68654" y="163533"/>
                  </a:cubicBezTo>
                  <a:cubicBezTo>
                    <a:pt x="42196" y="150833"/>
                    <a:pt x="4890" y="91302"/>
                    <a:pt x="392" y="74633"/>
                  </a:cubicBezTo>
                  <a:cubicBezTo>
                    <a:pt x="-4106" y="57964"/>
                    <a:pt x="31348" y="60611"/>
                    <a:pt x="41667" y="63521"/>
                  </a:cubicBezTo>
                  <a:cubicBezTo>
                    <a:pt x="51986" y="66431"/>
                    <a:pt x="44577" y="87333"/>
                    <a:pt x="62304" y="92096"/>
                  </a:cubicBezTo>
                  <a:cubicBezTo>
                    <a:pt x="80031" y="96859"/>
                    <a:pt x="131360" y="100298"/>
                    <a:pt x="148029" y="92096"/>
                  </a:cubicBezTo>
                  <a:cubicBezTo>
                    <a:pt x="164698" y="83894"/>
                    <a:pt x="161787" y="1344"/>
                    <a:pt x="170254" y="21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179">
              <a:extLst>
                <a:ext uri="{FF2B5EF4-FFF2-40B4-BE49-F238E27FC236}">
                  <a16:creationId xmlns:a16="http://schemas.microsoft.com/office/drawing/2014/main" id="{4E49595B-49DE-1035-3D11-F1D8DF827AB9}"/>
                </a:ext>
              </a:extLst>
            </p:cNvPr>
            <p:cNvSpPr/>
            <p:nvPr/>
          </p:nvSpPr>
          <p:spPr>
            <a:xfrm>
              <a:off x="9234982" y="3594019"/>
              <a:ext cx="321503" cy="130474"/>
            </a:xfrm>
            <a:custGeom>
              <a:avLst/>
              <a:gdLst>
                <a:gd name="connsiteX0" fmla="*/ 7443 w 321503"/>
                <a:gd name="connsiteY0" fmla="*/ 84219 h 130474"/>
                <a:gd name="connsiteX1" fmla="*/ 29668 w 321503"/>
                <a:gd name="connsiteY1" fmla="*/ 130256 h 130474"/>
                <a:gd name="connsiteX2" fmla="*/ 136031 w 321503"/>
                <a:gd name="connsiteY2" fmla="*/ 98506 h 130474"/>
                <a:gd name="connsiteX3" fmla="*/ 312243 w 321503"/>
                <a:gd name="connsiteY3" fmla="*/ 30244 h 130474"/>
                <a:gd name="connsiteX4" fmla="*/ 280493 w 321503"/>
                <a:gd name="connsiteY4" fmla="*/ 81 h 130474"/>
                <a:gd name="connsiteX5" fmla="*/ 140793 w 321503"/>
                <a:gd name="connsiteY5" fmla="*/ 38181 h 130474"/>
                <a:gd name="connsiteX6" fmla="*/ 7443 w 321503"/>
                <a:gd name="connsiteY6" fmla="*/ 84219 h 13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503" h="130474">
                  <a:moveTo>
                    <a:pt x="7443" y="84219"/>
                  </a:moveTo>
                  <a:cubicBezTo>
                    <a:pt x="-11078" y="99565"/>
                    <a:pt x="8237" y="127875"/>
                    <a:pt x="29668" y="130256"/>
                  </a:cubicBezTo>
                  <a:cubicBezTo>
                    <a:pt x="51099" y="132637"/>
                    <a:pt x="88935" y="115175"/>
                    <a:pt x="136031" y="98506"/>
                  </a:cubicBezTo>
                  <a:cubicBezTo>
                    <a:pt x="183127" y="81837"/>
                    <a:pt x="288166" y="46648"/>
                    <a:pt x="312243" y="30244"/>
                  </a:cubicBezTo>
                  <a:cubicBezTo>
                    <a:pt x="336320" y="13840"/>
                    <a:pt x="309068" y="-1242"/>
                    <a:pt x="280493" y="81"/>
                  </a:cubicBezTo>
                  <a:cubicBezTo>
                    <a:pt x="251918" y="1404"/>
                    <a:pt x="184978" y="24952"/>
                    <a:pt x="140793" y="38181"/>
                  </a:cubicBezTo>
                  <a:cubicBezTo>
                    <a:pt x="96608" y="51410"/>
                    <a:pt x="25964" y="68873"/>
                    <a:pt x="7443" y="8421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180">
              <a:extLst>
                <a:ext uri="{FF2B5EF4-FFF2-40B4-BE49-F238E27FC236}">
                  <a16:creationId xmlns:a16="http://schemas.microsoft.com/office/drawing/2014/main" id="{7E863B9C-5A28-624E-48CF-E030D24F2D8A}"/>
                </a:ext>
              </a:extLst>
            </p:cNvPr>
            <p:cNvSpPr/>
            <p:nvPr/>
          </p:nvSpPr>
          <p:spPr>
            <a:xfrm>
              <a:off x="9286462" y="3701948"/>
              <a:ext cx="346018" cy="259785"/>
            </a:xfrm>
            <a:custGeom>
              <a:avLst/>
              <a:gdLst>
                <a:gd name="connsiteX0" fmla="*/ 9938 w 346018"/>
                <a:gd name="connsiteY0" fmla="*/ 98527 h 259785"/>
                <a:gd name="connsiteX1" fmla="*/ 32163 w 346018"/>
                <a:gd name="connsiteY1" fmla="*/ 157265 h 259785"/>
                <a:gd name="connsiteX2" fmla="*/ 192501 w 346018"/>
                <a:gd name="connsiteY2" fmla="*/ 79477 h 259785"/>
                <a:gd name="connsiteX3" fmla="*/ 106776 w 346018"/>
                <a:gd name="connsiteY3" fmla="*/ 155677 h 259785"/>
                <a:gd name="connsiteX4" fmla="*/ 24226 w 346018"/>
                <a:gd name="connsiteY4" fmla="*/ 230290 h 259785"/>
                <a:gd name="connsiteX5" fmla="*/ 41688 w 346018"/>
                <a:gd name="connsiteY5" fmla="*/ 258865 h 259785"/>
                <a:gd name="connsiteX6" fmla="*/ 248063 w 346018"/>
                <a:gd name="connsiteY6" fmla="*/ 200127 h 259785"/>
                <a:gd name="connsiteX7" fmla="*/ 336963 w 346018"/>
                <a:gd name="connsiteY7" fmla="*/ 168377 h 259785"/>
                <a:gd name="connsiteX8" fmla="*/ 327438 w 346018"/>
                <a:gd name="connsiteY8" fmla="*/ 120752 h 259785"/>
                <a:gd name="connsiteX9" fmla="*/ 198851 w 346018"/>
                <a:gd name="connsiteY9" fmla="*/ 158852 h 259785"/>
                <a:gd name="connsiteX10" fmla="*/ 241713 w 346018"/>
                <a:gd name="connsiteY10" fmla="*/ 96940 h 259785"/>
                <a:gd name="connsiteX11" fmla="*/ 289338 w 346018"/>
                <a:gd name="connsiteY11" fmla="*/ 46140 h 259785"/>
                <a:gd name="connsiteX12" fmla="*/ 295688 w 346018"/>
                <a:gd name="connsiteY12" fmla="*/ 102 h 259785"/>
                <a:gd name="connsiteX13" fmla="*/ 152813 w 346018"/>
                <a:gd name="connsiteY13" fmla="*/ 35027 h 259785"/>
                <a:gd name="connsiteX14" fmla="*/ 9938 w 346018"/>
                <a:gd name="connsiteY14" fmla="*/ 98527 h 25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018" h="259785">
                  <a:moveTo>
                    <a:pt x="9938" y="98527"/>
                  </a:moveTo>
                  <a:cubicBezTo>
                    <a:pt x="-10170" y="118900"/>
                    <a:pt x="1736" y="160440"/>
                    <a:pt x="32163" y="157265"/>
                  </a:cubicBezTo>
                  <a:cubicBezTo>
                    <a:pt x="62590" y="154090"/>
                    <a:pt x="180066" y="79742"/>
                    <a:pt x="192501" y="79477"/>
                  </a:cubicBezTo>
                  <a:cubicBezTo>
                    <a:pt x="204936" y="79212"/>
                    <a:pt x="106776" y="155677"/>
                    <a:pt x="106776" y="155677"/>
                  </a:cubicBezTo>
                  <a:cubicBezTo>
                    <a:pt x="78730" y="180812"/>
                    <a:pt x="35074" y="213092"/>
                    <a:pt x="24226" y="230290"/>
                  </a:cubicBezTo>
                  <a:cubicBezTo>
                    <a:pt x="13378" y="247488"/>
                    <a:pt x="4382" y="263892"/>
                    <a:pt x="41688" y="258865"/>
                  </a:cubicBezTo>
                  <a:cubicBezTo>
                    <a:pt x="78994" y="253838"/>
                    <a:pt x="198851" y="215208"/>
                    <a:pt x="248063" y="200127"/>
                  </a:cubicBezTo>
                  <a:cubicBezTo>
                    <a:pt x="297275" y="185046"/>
                    <a:pt x="323734" y="181606"/>
                    <a:pt x="336963" y="168377"/>
                  </a:cubicBezTo>
                  <a:cubicBezTo>
                    <a:pt x="350192" y="155148"/>
                    <a:pt x="350457" y="122339"/>
                    <a:pt x="327438" y="120752"/>
                  </a:cubicBezTo>
                  <a:cubicBezTo>
                    <a:pt x="304419" y="119165"/>
                    <a:pt x="213138" y="162821"/>
                    <a:pt x="198851" y="158852"/>
                  </a:cubicBezTo>
                  <a:cubicBezTo>
                    <a:pt x="184564" y="154883"/>
                    <a:pt x="226632" y="115725"/>
                    <a:pt x="241713" y="96940"/>
                  </a:cubicBezTo>
                  <a:cubicBezTo>
                    <a:pt x="256794" y="78155"/>
                    <a:pt x="280342" y="62280"/>
                    <a:pt x="289338" y="46140"/>
                  </a:cubicBezTo>
                  <a:cubicBezTo>
                    <a:pt x="298334" y="30000"/>
                    <a:pt x="318442" y="1954"/>
                    <a:pt x="295688" y="102"/>
                  </a:cubicBezTo>
                  <a:cubicBezTo>
                    <a:pt x="272934" y="-1750"/>
                    <a:pt x="200702" y="22062"/>
                    <a:pt x="152813" y="35027"/>
                  </a:cubicBezTo>
                  <a:cubicBezTo>
                    <a:pt x="104924" y="47992"/>
                    <a:pt x="30046" y="78154"/>
                    <a:pt x="9938" y="98527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181">
              <a:extLst>
                <a:ext uri="{FF2B5EF4-FFF2-40B4-BE49-F238E27FC236}">
                  <a16:creationId xmlns:a16="http://schemas.microsoft.com/office/drawing/2014/main" id="{C1F787D6-D88B-A561-D646-B98C70FD203E}"/>
                </a:ext>
              </a:extLst>
            </p:cNvPr>
            <p:cNvSpPr/>
            <p:nvPr/>
          </p:nvSpPr>
          <p:spPr>
            <a:xfrm>
              <a:off x="9354770" y="3958996"/>
              <a:ext cx="324258" cy="195700"/>
            </a:xfrm>
            <a:custGeom>
              <a:avLst/>
              <a:gdLst>
                <a:gd name="connsiteX0" fmla="*/ 167055 w 324258"/>
                <a:gd name="connsiteY0" fmla="*/ 106592 h 195700"/>
                <a:gd name="connsiteX1" fmla="*/ 176580 w 324258"/>
                <a:gd name="connsiteY1" fmla="*/ 178029 h 195700"/>
                <a:gd name="connsiteX2" fmla="*/ 165468 w 324258"/>
                <a:gd name="connsiteY2" fmla="*/ 195492 h 195700"/>
                <a:gd name="connsiteX3" fmla="*/ 114668 w 324258"/>
                <a:gd name="connsiteY3" fmla="*/ 187554 h 195700"/>
                <a:gd name="connsiteX4" fmla="*/ 28943 w 324258"/>
                <a:gd name="connsiteY4" fmla="*/ 185967 h 195700"/>
                <a:gd name="connsiteX5" fmla="*/ 368 w 324258"/>
                <a:gd name="connsiteY5" fmla="*/ 117704 h 195700"/>
                <a:gd name="connsiteX6" fmla="*/ 24180 w 324258"/>
                <a:gd name="connsiteY6" fmla="*/ 73254 h 195700"/>
                <a:gd name="connsiteX7" fmla="*/ 159118 w 324258"/>
                <a:gd name="connsiteY7" fmla="*/ 20867 h 195700"/>
                <a:gd name="connsiteX8" fmla="*/ 278180 w 324258"/>
                <a:gd name="connsiteY8" fmla="*/ 1817 h 195700"/>
                <a:gd name="connsiteX9" fmla="*/ 324218 w 324258"/>
                <a:gd name="connsiteY9" fmla="*/ 62142 h 195700"/>
                <a:gd name="connsiteX10" fmla="*/ 271830 w 324258"/>
                <a:gd name="connsiteY10" fmla="*/ 152629 h 195700"/>
                <a:gd name="connsiteX11" fmla="*/ 240080 w 324258"/>
                <a:gd name="connsiteY11" fmla="*/ 149454 h 195700"/>
                <a:gd name="connsiteX12" fmla="*/ 259130 w 324258"/>
                <a:gd name="connsiteY12" fmla="*/ 106592 h 195700"/>
                <a:gd name="connsiteX13" fmla="*/ 282943 w 324258"/>
                <a:gd name="connsiteY13" fmla="*/ 66904 h 195700"/>
                <a:gd name="connsiteX14" fmla="*/ 249605 w 324258"/>
                <a:gd name="connsiteY14" fmla="*/ 47854 h 195700"/>
                <a:gd name="connsiteX15" fmla="*/ 154355 w 324258"/>
                <a:gd name="connsiteY15" fmla="*/ 55792 h 195700"/>
                <a:gd name="connsiteX16" fmla="*/ 78155 w 324258"/>
                <a:gd name="connsiteY16" fmla="*/ 73254 h 195700"/>
                <a:gd name="connsiteX17" fmla="*/ 49580 w 324258"/>
                <a:gd name="connsiteY17" fmla="*/ 100242 h 195700"/>
                <a:gd name="connsiteX18" fmla="*/ 59105 w 324258"/>
                <a:gd name="connsiteY18" fmla="*/ 136754 h 195700"/>
                <a:gd name="connsiteX19" fmla="*/ 97205 w 324258"/>
                <a:gd name="connsiteY19" fmla="*/ 135167 h 195700"/>
                <a:gd name="connsiteX20" fmla="*/ 105143 w 324258"/>
                <a:gd name="connsiteY20" fmla="*/ 112942 h 195700"/>
                <a:gd name="connsiteX21" fmla="*/ 167055 w 324258"/>
                <a:gd name="connsiteY21" fmla="*/ 106592 h 1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4258" h="195700">
                  <a:moveTo>
                    <a:pt x="167055" y="106592"/>
                  </a:moveTo>
                  <a:cubicBezTo>
                    <a:pt x="178961" y="117440"/>
                    <a:pt x="176845" y="163212"/>
                    <a:pt x="176580" y="178029"/>
                  </a:cubicBezTo>
                  <a:cubicBezTo>
                    <a:pt x="176316" y="192846"/>
                    <a:pt x="175787" y="193905"/>
                    <a:pt x="165468" y="195492"/>
                  </a:cubicBezTo>
                  <a:cubicBezTo>
                    <a:pt x="155149" y="197080"/>
                    <a:pt x="137422" y="189141"/>
                    <a:pt x="114668" y="187554"/>
                  </a:cubicBezTo>
                  <a:cubicBezTo>
                    <a:pt x="91914" y="185967"/>
                    <a:pt x="47993" y="197609"/>
                    <a:pt x="28943" y="185967"/>
                  </a:cubicBezTo>
                  <a:cubicBezTo>
                    <a:pt x="9893" y="174325"/>
                    <a:pt x="1162" y="136489"/>
                    <a:pt x="368" y="117704"/>
                  </a:cubicBezTo>
                  <a:cubicBezTo>
                    <a:pt x="-426" y="98919"/>
                    <a:pt x="-2278" y="89393"/>
                    <a:pt x="24180" y="73254"/>
                  </a:cubicBezTo>
                  <a:cubicBezTo>
                    <a:pt x="50638" y="57115"/>
                    <a:pt x="116785" y="32773"/>
                    <a:pt x="159118" y="20867"/>
                  </a:cubicBezTo>
                  <a:cubicBezTo>
                    <a:pt x="201451" y="8961"/>
                    <a:pt x="250663" y="-5062"/>
                    <a:pt x="278180" y="1817"/>
                  </a:cubicBezTo>
                  <a:cubicBezTo>
                    <a:pt x="305697" y="8696"/>
                    <a:pt x="325276" y="37007"/>
                    <a:pt x="324218" y="62142"/>
                  </a:cubicBezTo>
                  <a:cubicBezTo>
                    <a:pt x="323160" y="87277"/>
                    <a:pt x="285853" y="138077"/>
                    <a:pt x="271830" y="152629"/>
                  </a:cubicBezTo>
                  <a:cubicBezTo>
                    <a:pt x="257807" y="167181"/>
                    <a:pt x="242197" y="157127"/>
                    <a:pt x="240080" y="149454"/>
                  </a:cubicBezTo>
                  <a:cubicBezTo>
                    <a:pt x="237963" y="141781"/>
                    <a:pt x="251986" y="120350"/>
                    <a:pt x="259130" y="106592"/>
                  </a:cubicBezTo>
                  <a:cubicBezTo>
                    <a:pt x="266274" y="92834"/>
                    <a:pt x="284531" y="76694"/>
                    <a:pt x="282943" y="66904"/>
                  </a:cubicBezTo>
                  <a:cubicBezTo>
                    <a:pt x="281356" y="57114"/>
                    <a:pt x="271036" y="49706"/>
                    <a:pt x="249605" y="47854"/>
                  </a:cubicBezTo>
                  <a:cubicBezTo>
                    <a:pt x="228174" y="46002"/>
                    <a:pt x="182930" y="51559"/>
                    <a:pt x="154355" y="55792"/>
                  </a:cubicBezTo>
                  <a:cubicBezTo>
                    <a:pt x="125780" y="60025"/>
                    <a:pt x="95617" y="65846"/>
                    <a:pt x="78155" y="73254"/>
                  </a:cubicBezTo>
                  <a:cubicBezTo>
                    <a:pt x="60693" y="80662"/>
                    <a:pt x="52755" y="89659"/>
                    <a:pt x="49580" y="100242"/>
                  </a:cubicBezTo>
                  <a:cubicBezTo>
                    <a:pt x="46405" y="110825"/>
                    <a:pt x="51168" y="130933"/>
                    <a:pt x="59105" y="136754"/>
                  </a:cubicBezTo>
                  <a:cubicBezTo>
                    <a:pt x="67042" y="142575"/>
                    <a:pt x="89532" y="139136"/>
                    <a:pt x="97205" y="135167"/>
                  </a:cubicBezTo>
                  <a:cubicBezTo>
                    <a:pt x="104878" y="131198"/>
                    <a:pt x="100910" y="119821"/>
                    <a:pt x="105143" y="112942"/>
                  </a:cubicBezTo>
                  <a:cubicBezTo>
                    <a:pt x="109376" y="106063"/>
                    <a:pt x="155149" y="95744"/>
                    <a:pt x="167055" y="10659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182">
              <a:extLst>
                <a:ext uri="{FF2B5EF4-FFF2-40B4-BE49-F238E27FC236}">
                  <a16:creationId xmlns:a16="http://schemas.microsoft.com/office/drawing/2014/main" id="{06957E13-16AB-0844-5608-156C9CEC664A}"/>
                </a:ext>
              </a:extLst>
            </p:cNvPr>
            <p:cNvSpPr/>
            <p:nvPr/>
          </p:nvSpPr>
          <p:spPr>
            <a:xfrm>
              <a:off x="9382999" y="4182737"/>
              <a:ext cx="335845" cy="177784"/>
            </a:xfrm>
            <a:custGeom>
              <a:avLst/>
              <a:gdLst>
                <a:gd name="connsiteX0" fmla="*/ 105489 w 335845"/>
                <a:gd name="connsiteY0" fmla="*/ 43188 h 177784"/>
                <a:gd name="connsiteX1" fmla="*/ 67389 w 335845"/>
                <a:gd name="connsiteY1" fmla="*/ 79701 h 177784"/>
                <a:gd name="connsiteX2" fmla="*/ 80089 w 335845"/>
                <a:gd name="connsiteY2" fmla="*/ 116213 h 177784"/>
                <a:gd name="connsiteX3" fmla="*/ 110251 w 335845"/>
                <a:gd name="connsiteY3" fmla="*/ 116213 h 177784"/>
                <a:gd name="connsiteX4" fmla="*/ 162639 w 335845"/>
                <a:gd name="connsiteY4" fmla="*/ 52713 h 177784"/>
                <a:gd name="connsiteX5" fmla="*/ 215026 w 335845"/>
                <a:gd name="connsiteY5" fmla="*/ 17788 h 177784"/>
                <a:gd name="connsiteX6" fmla="*/ 303926 w 335845"/>
                <a:gd name="connsiteY6" fmla="*/ 1913 h 177784"/>
                <a:gd name="connsiteX7" fmla="*/ 335676 w 335845"/>
                <a:gd name="connsiteY7" fmla="*/ 60651 h 177784"/>
                <a:gd name="connsiteX8" fmla="*/ 292814 w 335845"/>
                <a:gd name="connsiteY8" fmla="*/ 135263 h 177784"/>
                <a:gd name="connsiteX9" fmla="*/ 259476 w 335845"/>
                <a:gd name="connsiteY9" fmla="*/ 133676 h 177784"/>
                <a:gd name="connsiteX10" fmla="*/ 259476 w 335845"/>
                <a:gd name="connsiteY10" fmla="*/ 97163 h 177784"/>
                <a:gd name="connsiteX11" fmla="*/ 280114 w 335845"/>
                <a:gd name="connsiteY11" fmla="*/ 54301 h 177784"/>
                <a:gd name="connsiteX12" fmla="*/ 235664 w 335845"/>
                <a:gd name="connsiteY12" fmla="*/ 57476 h 177784"/>
                <a:gd name="connsiteX13" fmla="*/ 195976 w 335845"/>
                <a:gd name="connsiteY13" fmla="*/ 135263 h 177784"/>
                <a:gd name="connsiteX14" fmla="*/ 83264 w 335845"/>
                <a:gd name="connsiteY14" fmla="*/ 174951 h 177784"/>
                <a:gd name="connsiteX15" fmla="*/ 22939 w 335845"/>
                <a:gd name="connsiteY15" fmla="*/ 165426 h 177784"/>
                <a:gd name="connsiteX16" fmla="*/ 2301 w 335845"/>
                <a:gd name="connsiteY16" fmla="*/ 92401 h 177784"/>
                <a:gd name="connsiteX17" fmla="*/ 3889 w 335845"/>
                <a:gd name="connsiteY17" fmla="*/ 63826 h 177784"/>
                <a:gd name="connsiteX18" fmla="*/ 32464 w 335845"/>
                <a:gd name="connsiteY18" fmla="*/ 32076 h 177784"/>
                <a:gd name="connsiteX19" fmla="*/ 51514 w 335845"/>
                <a:gd name="connsiteY19" fmla="*/ 16201 h 177784"/>
                <a:gd name="connsiteX20" fmla="*/ 105489 w 335845"/>
                <a:gd name="connsiteY20" fmla="*/ 43188 h 17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5845" h="177784">
                  <a:moveTo>
                    <a:pt x="105489" y="43188"/>
                  </a:moveTo>
                  <a:cubicBezTo>
                    <a:pt x="108135" y="53771"/>
                    <a:pt x="71622" y="67530"/>
                    <a:pt x="67389" y="79701"/>
                  </a:cubicBezTo>
                  <a:cubicBezTo>
                    <a:pt x="63156" y="91872"/>
                    <a:pt x="72945" y="110128"/>
                    <a:pt x="80089" y="116213"/>
                  </a:cubicBezTo>
                  <a:cubicBezTo>
                    <a:pt x="87233" y="122298"/>
                    <a:pt x="96493" y="126796"/>
                    <a:pt x="110251" y="116213"/>
                  </a:cubicBezTo>
                  <a:cubicBezTo>
                    <a:pt x="124009" y="105630"/>
                    <a:pt x="145177" y="69117"/>
                    <a:pt x="162639" y="52713"/>
                  </a:cubicBezTo>
                  <a:cubicBezTo>
                    <a:pt x="180102" y="36309"/>
                    <a:pt x="191478" y="26255"/>
                    <a:pt x="215026" y="17788"/>
                  </a:cubicBezTo>
                  <a:cubicBezTo>
                    <a:pt x="238574" y="9321"/>
                    <a:pt x="283818" y="-5231"/>
                    <a:pt x="303926" y="1913"/>
                  </a:cubicBezTo>
                  <a:cubicBezTo>
                    <a:pt x="324034" y="9057"/>
                    <a:pt x="337528" y="38426"/>
                    <a:pt x="335676" y="60651"/>
                  </a:cubicBezTo>
                  <a:cubicBezTo>
                    <a:pt x="333824" y="82876"/>
                    <a:pt x="305514" y="123092"/>
                    <a:pt x="292814" y="135263"/>
                  </a:cubicBezTo>
                  <a:cubicBezTo>
                    <a:pt x="280114" y="147434"/>
                    <a:pt x="265032" y="140026"/>
                    <a:pt x="259476" y="133676"/>
                  </a:cubicBezTo>
                  <a:cubicBezTo>
                    <a:pt x="253920" y="127326"/>
                    <a:pt x="256036" y="110392"/>
                    <a:pt x="259476" y="97163"/>
                  </a:cubicBezTo>
                  <a:cubicBezTo>
                    <a:pt x="262916" y="83934"/>
                    <a:pt x="284083" y="60916"/>
                    <a:pt x="280114" y="54301"/>
                  </a:cubicBezTo>
                  <a:cubicBezTo>
                    <a:pt x="276145" y="47687"/>
                    <a:pt x="249687" y="43982"/>
                    <a:pt x="235664" y="57476"/>
                  </a:cubicBezTo>
                  <a:cubicBezTo>
                    <a:pt x="221641" y="70970"/>
                    <a:pt x="221376" y="115684"/>
                    <a:pt x="195976" y="135263"/>
                  </a:cubicBezTo>
                  <a:cubicBezTo>
                    <a:pt x="170576" y="154842"/>
                    <a:pt x="112103" y="169924"/>
                    <a:pt x="83264" y="174951"/>
                  </a:cubicBezTo>
                  <a:cubicBezTo>
                    <a:pt x="54425" y="179978"/>
                    <a:pt x="36433" y="179184"/>
                    <a:pt x="22939" y="165426"/>
                  </a:cubicBezTo>
                  <a:cubicBezTo>
                    <a:pt x="9445" y="151668"/>
                    <a:pt x="5476" y="109334"/>
                    <a:pt x="2301" y="92401"/>
                  </a:cubicBezTo>
                  <a:cubicBezTo>
                    <a:pt x="-874" y="75468"/>
                    <a:pt x="-1138" y="73880"/>
                    <a:pt x="3889" y="63826"/>
                  </a:cubicBezTo>
                  <a:cubicBezTo>
                    <a:pt x="8916" y="53772"/>
                    <a:pt x="24527" y="40013"/>
                    <a:pt x="32464" y="32076"/>
                  </a:cubicBezTo>
                  <a:cubicBezTo>
                    <a:pt x="40401" y="24139"/>
                    <a:pt x="41724" y="18582"/>
                    <a:pt x="51514" y="16201"/>
                  </a:cubicBezTo>
                  <a:cubicBezTo>
                    <a:pt x="61304" y="13820"/>
                    <a:pt x="102843" y="32605"/>
                    <a:pt x="105489" y="43188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E27AE4F3-BD1B-F579-0563-A5428FB41295}"/>
                </a:ext>
              </a:extLst>
            </p:cNvPr>
            <p:cNvGrpSpPr/>
            <p:nvPr/>
          </p:nvGrpSpPr>
          <p:grpSpPr>
            <a:xfrm>
              <a:off x="8944519" y="5403836"/>
              <a:ext cx="775439" cy="1297586"/>
              <a:chOff x="8944519" y="5403836"/>
              <a:chExt cx="775439" cy="1297586"/>
            </a:xfrm>
            <a:solidFill>
              <a:srgbClr val="C00000"/>
            </a:solidFill>
          </p:grpSpPr>
          <p:sp>
            <p:nvSpPr>
              <p:cNvPr id="152" name="フリーフォーム: 図形 183">
                <a:extLst>
                  <a:ext uri="{FF2B5EF4-FFF2-40B4-BE49-F238E27FC236}">
                    <a16:creationId xmlns:a16="http://schemas.microsoft.com/office/drawing/2014/main" id="{331D3187-3054-F354-ED7B-5093F82F7A07}"/>
                  </a:ext>
                </a:extLst>
              </p:cNvPr>
              <p:cNvSpPr/>
              <p:nvPr/>
            </p:nvSpPr>
            <p:spPr>
              <a:xfrm>
                <a:off x="9331250" y="5403836"/>
                <a:ext cx="388708" cy="192102"/>
              </a:xfrm>
              <a:custGeom>
                <a:avLst/>
                <a:gdLst>
                  <a:gd name="connsiteX0" fmla="*/ 85800 w 388708"/>
                  <a:gd name="connsiteY0" fmla="*/ 14 h 192102"/>
                  <a:gd name="connsiteX1" fmla="*/ 363613 w 388708"/>
                  <a:gd name="connsiteY1" fmla="*/ 69864 h 192102"/>
                  <a:gd name="connsiteX2" fmla="*/ 355675 w 388708"/>
                  <a:gd name="connsiteY2" fmla="*/ 95264 h 192102"/>
                  <a:gd name="connsiteX3" fmla="*/ 187400 w 388708"/>
                  <a:gd name="connsiteY3" fmla="*/ 149239 h 192102"/>
                  <a:gd name="connsiteX4" fmla="*/ 333450 w 388708"/>
                  <a:gd name="connsiteY4" fmla="*/ 192102 h 192102"/>
                  <a:gd name="connsiteX5" fmla="*/ 15950 w 388708"/>
                  <a:gd name="connsiteY5" fmla="*/ 149239 h 192102"/>
                  <a:gd name="connsiteX6" fmla="*/ 61988 w 388708"/>
                  <a:gd name="connsiteY6" fmla="*/ 131777 h 192102"/>
                  <a:gd name="connsiteX7" fmla="*/ 188988 w 388708"/>
                  <a:gd name="connsiteY7" fmla="*/ 112727 h 192102"/>
                  <a:gd name="connsiteX8" fmla="*/ 215975 w 388708"/>
                  <a:gd name="connsiteY8" fmla="*/ 71452 h 192102"/>
                  <a:gd name="connsiteX9" fmla="*/ 115963 w 388708"/>
                  <a:gd name="connsiteY9" fmla="*/ 63514 h 192102"/>
                  <a:gd name="connsiteX10" fmla="*/ 73100 w 388708"/>
                  <a:gd name="connsiteY10" fmla="*/ 63514 h 192102"/>
                  <a:gd name="connsiteX11" fmla="*/ 85800 w 388708"/>
                  <a:gd name="connsiteY11" fmla="*/ 14 h 19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708" h="192102">
                    <a:moveTo>
                      <a:pt x="85800" y="14"/>
                    </a:moveTo>
                    <a:cubicBezTo>
                      <a:pt x="134219" y="1072"/>
                      <a:pt x="318634" y="53989"/>
                      <a:pt x="363613" y="69864"/>
                    </a:cubicBezTo>
                    <a:cubicBezTo>
                      <a:pt x="408592" y="85739"/>
                      <a:pt x="385044" y="82035"/>
                      <a:pt x="355675" y="95264"/>
                    </a:cubicBezTo>
                    <a:cubicBezTo>
                      <a:pt x="326306" y="108493"/>
                      <a:pt x="191104" y="133099"/>
                      <a:pt x="187400" y="149239"/>
                    </a:cubicBezTo>
                    <a:cubicBezTo>
                      <a:pt x="183696" y="165379"/>
                      <a:pt x="362025" y="192102"/>
                      <a:pt x="333450" y="192102"/>
                    </a:cubicBezTo>
                    <a:cubicBezTo>
                      <a:pt x="304875" y="192102"/>
                      <a:pt x="61194" y="159293"/>
                      <a:pt x="15950" y="149239"/>
                    </a:cubicBezTo>
                    <a:cubicBezTo>
                      <a:pt x="-29294" y="139185"/>
                      <a:pt x="33148" y="137862"/>
                      <a:pt x="61988" y="131777"/>
                    </a:cubicBezTo>
                    <a:cubicBezTo>
                      <a:pt x="90828" y="125692"/>
                      <a:pt x="163324" y="122781"/>
                      <a:pt x="188988" y="112727"/>
                    </a:cubicBezTo>
                    <a:cubicBezTo>
                      <a:pt x="214653" y="102673"/>
                      <a:pt x="228146" y="79654"/>
                      <a:pt x="215975" y="71452"/>
                    </a:cubicBezTo>
                    <a:cubicBezTo>
                      <a:pt x="203804" y="63250"/>
                      <a:pt x="139775" y="64837"/>
                      <a:pt x="115963" y="63514"/>
                    </a:cubicBezTo>
                    <a:cubicBezTo>
                      <a:pt x="92151" y="62191"/>
                      <a:pt x="80508" y="71452"/>
                      <a:pt x="73100" y="63514"/>
                    </a:cubicBezTo>
                    <a:cubicBezTo>
                      <a:pt x="65692" y="55577"/>
                      <a:pt x="37381" y="-1044"/>
                      <a:pt x="85800" y="1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84">
                <a:extLst>
                  <a:ext uri="{FF2B5EF4-FFF2-40B4-BE49-F238E27FC236}">
                    <a16:creationId xmlns:a16="http://schemas.microsoft.com/office/drawing/2014/main" id="{D60BD405-B989-F495-7415-3CFC832D6D2E}"/>
                  </a:ext>
                </a:extLst>
              </p:cNvPr>
              <p:cNvSpPr/>
              <p:nvPr/>
            </p:nvSpPr>
            <p:spPr>
              <a:xfrm>
                <a:off x="9318577" y="5628950"/>
                <a:ext cx="332332" cy="202168"/>
              </a:xfrm>
              <a:custGeom>
                <a:avLst/>
                <a:gdLst>
                  <a:gd name="connsiteX0" fmla="*/ 25448 w 332332"/>
                  <a:gd name="connsiteY0" fmla="*/ 325 h 202168"/>
                  <a:gd name="connsiteX1" fmla="*/ 3223 w 332332"/>
                  <a:gd name="connsiteY1" fmla="*/ 108275 h 202168"/>
                  <a:gd name="connsiteX2" fmla="*/ 17511 w 332332"/>
                  <a:gd name="connsiteY2" fmla="*/ 127325 h 202168"/>
                  <a:gd name="connsiteX3" fmla="*/ 160386 w 332332"/>
                  <a:gd name="connsiteY3" fmla="*/ 167013 h 202168"/>
                  <a:gd name="connsiteX4" fmla="*/ 285798 w 332332"/>
                  <a:gd name="connsiteY4" fmla="*/ 201938 h 202168"/>
                  <a:gd name="connsiteX5" fmla="*/ 327073 w 332332"/>
                  <a:gd name="connsiteY5" fmla="*/ 149550 h 202168"/>
                  <a:gd name="connsiteX6" fmla="*/ 327073 w 332332"/>
                  <a:gd name="connsiteY6" fmla="*/ 71763 h 202168"/>
                  <a:gd name="connsiteX7" fmla="*/ 284211 w 332332"/>
                  <a:gd name="connsiteY7" fmla="*/ 111450 h 202168"/>
                  <a:gd name="connsiteX8" fmla="*/ 239761 w 332332"/>
                  <a:gd name="connsiteY8" fmla="*/ 136850 h 202168"/>
                  <a:gd name="connsiteX9" fmla="*/ 181023 w 332332"/>
                  <a:gd name="connsiteY9" fmla="*/ 98750 h 202168"/>
                  <a:gd name="connsiteX10" fmla="*/ 188961 w 332332"/>
                  <a:gd name="connsiteY10" fmla="*/ 51125 h 202168"/>
                  <a:gd name="connsiteX11" fmla="*/ 138161 w 332332"/>
                  <a:gd name="connsiteY11" fmla="*/ 51125 h 202168"/>
                  <a:gd name="connsiteX12" fmla="*/ 96886 w 332332"/>
                  <a:gd name="connsiteY12" fmla="*/ 97163 h 202168"/>
                  <a:gd name="connsiteX13" fmla="*/ 63548 w 332332"/>
                  <a:gd name="connsiteY13" fmla="*/ 74938 h 202168"/>
                  <a:gd name="connsiteX14" fmla="*/ 25448 w 332332"/>
                  <a:gd name="connsiteY14" fmla="*/ 325 h 20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32" h="202168">
                    <a:moveTo>
                      <a:pt x="25448" y="325"/>
                    </a:moveTo>
                    <a:cubicBezTo>
                      <a:pt x="15394" y="5881"/>
                      <a:pt x="4546" y="87108"/>
                      <a:pt x="3223" y="108275"/>
                    </a:cubicBezTo>
                    <a:cubicBezTo>
                      <a:pt x="1900" y="129442"/>
                      <a:pt x="-8683" y="117535"/>
                      <a:pt x="17511" y="127325"/>
                    </a:cubicBezTo>
                    <a:cubicBezTo>
                      <a:pt x="43705" y="137115"/>
                      <a:pt x="160386" y="167013"/>
                      <a:pt x="160386" y="167013"/>
                    </a:cubicBezTo>
                    <a:cubicBezTo>
                      <a:pt x="205100" y="179448"/>
                      <a:pt x="258017" y="204849"/>
                      <a:pt x="285798" y="201938"/>
                    </a:cubicBezTo>
                    <a:cubicBezTo>
                      <a:pt x="313579" y="199027"/>
                      <a:pt x="320194" y="171246"/>
                      <a:pt x="327073" y="149550"/>
                    </a:cubicBezTo>
                    <a:cubicBezTo>
                      <a:pt x="333952" y="127854"/>
                      <a:pt x="334217" y="78113"/>
                      <a:pt x="327073" y="71763"/>
                    </a:cubicBezTo>
                    <a:cubicBezTo>
                      <a:pt x="319929" y="65413"/>
                      <a:pt x="298763" y="100602"/>
                      <a:pt x="284211" y="111450"/>
                    </a:cubicBezTo>
                    <a:cubicBezTo>
                      <a:pt x="269659" y="122298"/>
                      <a:pt x="256959" y="138967"/>
                      <a:pt x="239761" y="136850"/>
                    </a:cubicBezTo>
                    <a:cubicBezTo>
                      <a:pt x="222563" y="134733"/>
                      <a:pt x="189490" y="113038"/>
                      <a:pt x="181023" y="98750"/>
                    </a:cubicBezTo>
                    <a:cubicBezTo>
                      <a:pt x="172556" y="84462"/>
                      <a:pt x="196105" y="59062"/>
                      <a:pt x="188961" y="51125"/>
                    </a:cubicBezTo>
                    <a:cubicBezTo>
                      <a:pt x="181817" y="43188"/>
                      <a:pt x="153507" y="43452"/>
                      <a:pt x="138161" y="51125"/>
                    </a:cubicBezTo>
                    <a:cubicBezTo>
                      <a:pt x="122815" y="58798"/>
                      <a:pt x="109322" y="93194"/>
                      <a:pt x="96886" y="97163"/>
                    </a:cubicBezTo>
                    <a:cubicBezTo>
                      <a:pt x="84450" y="101132"/>
                      <a:pt x="68840" y="87903"/>
                      <a:pt x="63548" y="74938"/>
                    </a:cubicBezTo>
                    <a:cubicBezTo>
                      <a:pt x="58256" y="61973"/>
                      <a:pt x="35502" y="-5231"/>
                      <a:pt x="25448" y="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85">
                <a:extLst>
                  <a:ext uri="{FF2B5EF4-FFF2-40B4-BE49-F238E27FC236}">
                    <a16:creationId xmlns:a16="http://schemas.microsoft.com/office/drawing/2014/main" id="{BB4C963B-1735-B092-58B1-A41139521339}"/>
                  </a:ext>
                </a:extLst>
              </p:cNvPr>
              <p:cNvSpPr/>
              <p:nvPr/>
            </p:nvSpPr>
            <p:spPr>
              <a:xfrm>
                <a:off x="9218372" y="5804236"/>
                <a:ext cx="357128" cy="206590"/>
              </a:xfrm>
              <a:custGeom>
                <a:avLst/>
                <a:gdLst>
                  <a:gd name="connsiteX0" fmla="*/ 84378 w 357128"/>
                  <a:gd name="connsiteY0" fmla="*/ 2839 h 206590"/>
                  <a:gd name="connsiteX1" fmla="*/ 335203 w 357128"/>
                  <a:gd name="connsiteY1" fmla="*/ 160002 h 206590"/>
                  <a:gd name="connsiteX2" fmla="*/ 319328 w 357128"/>
                  <a:gd name="connsiteY2" fmla="*/ 204452 h 206590"/>
                  <a:gd name="connsiteX3" fmla="*/ 114541 w 357128"/>
                  <a:gd name="connsiteY3" fmla="*/ 193339 h 206590"/>
                  <a:gd name="connsiteX4" fmla="*/ 6591 w 357128"/>
                  <a:gd name="connsiteY4" fmla="*/ 139364 h 206590"/>
                  <a:gd name="connsiteX5" fmla="*/ 36753 w 357128"/>
                  <a:gd name="connsiteY5" fmla="*/ 123489 h 206590"/>
                  <a:gd name="connsiteX6" fmla="*/ 239953 w 357128"/>
                  <a:gd name="connsiteY6" fmla="*/ 155239 h 206590"/>
                  <a:gd name="connsiteX7" fmla="*/ 130416 w 357128"/>
                  <a:gd name="connsiteY7" fmla="*/ 99677 h 206590"/>
                  <a:gd name="connsiteX8" fmla="*/ 70091 w 357128"/>
                  <a:gd name="connsiteY8" fmla="*/ 59989 h 206590"/>
                  <a:gd name="connsiteX9" fmla="*/ 84378 w 357128"/>
                  <a:gd name="connsiteY9" fmla="*/ 2839 h 20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128" h="206590">
                    <a:moveTo>
                      <a:pt x="84378" y="2839"/>
                    </a:moveTo>
                    <a:cubicBezTo>
                      <a:pt x="128563" y="19508"/>
                      <a:pt x="296045" y="126400"/>
                      <a:pt x="335203" y="160002"/>
                    </a:cubicBezTo>
                    <a:cubicBezTo>
                      <a:pt x="374361" y="193604"/>
                      <a:pt x="356105" y="198896"/>
                      <a:pt x="319328" y="204452"/>
                    </a:cubicBezTo>
                    <a:cubicBezTo>
                      <a:pt x="282551" y="210008"/>
                      <a:pt x="166664" y="204187"/>
                      <a:pt x="114541" y="193339"/>
                    </a:cubicBezTo>
                    <a:cubicBezTo>
                      <a:pt x="62418" y="182491"/>
                      <a:pt x="19556" y="151006"/>
                      <a:pt x="6591" y="139364"/>
                    </a:cubicBezTo>
                    <a:cubicBezTo>
                      <a:pt x="-6374" y="127722"/>
                      <a:pt x="-2141" y="120843"/>
                      <a:pt x="36753" y="123489"/>
                    </a:cubicBezTo>
                    <a:cubicBezTo>
                      <a:pt x="75647" y="126135"/>
                      <a:pt x="224343" y="159208"/>
                      <a:pt x="239953" y="155239"/>
                    </a:cubicBezTo>
                    <a:cubicBezTo>
                      <a:pt x="255564" y="151270"/>
                      <a:pt x="158726" y="115552"/>
                      <a:pt x="130416" y="99677"/>
                    </a:cubicBezTo>
                    <a:cubicBezTo>
                      <a:pt x="102106" y="83802"/>
                      <a:pt x="79616" y="72160"/>
                      <a:pt x="70091" y="59989"/>
                    </a:cubicBezTo>
                    <a:cubicBezTo>
                      <a:pt x="60566" y="47818"/>
                      <a:pt x="40193" y="-13830"/>
                      <a:pt x="84378" y="28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86">
                <a:extLst>
                  <a:ext uri="{FF2B5EF4-FFF2-40B4-BE49-F238E27FC236}">
                    <a16:creationId xmlns:a16="http://schemas.microsoft.com/office/drawing/2014/main" id="{8C0FA154-D14F-E286-E766-26D912F30B89}"/>
                  </a:ext>
                </a:extLst>
              </p:cNvPr>
              <p:cNvSpPr/>
              <p:nvPr/>
            </p:nvSpPr>
            <p:spPr>
              <a:xfrm>
                <a:off x="9217758" y="6016612"/>
                <a:ext cx="269427" cy="227106"/>
              </a:xfrm>
              <a:custGeom>
                <a:avLst/>
                <a:gdLst>
                  <a:gd name="connsiteX0" fmla="*/ 15142 w 269427"/>
                  <a:gd name="connsiteY0" fmla="*/ 53988 h 227106"/>
                  <a:gd name="connsiteX1" fmla="*/ 197705 w 269427"/>
                  <a:gd name="connsiteY1" fmla="*/ 133363 h 227106"/>
                  <a:gd name="connsiteX2" fmla="*/ 207230 w 269427"/>
                  <a:gd name="connsiteY2" fmla="*/ 182576 h 227106"/>
                  <a:gd name="connsiteX3" fmla="*/ 210405 w 269427"/>
                  <a:gd name="connsiteY3" fmla="*/ 227026 h 227106"/>
                  <a:gd name="connsiteX4" fmla="*/ 267555 w 269427"/>
                  <a:gd name="connsiteY4" fmla="*/ 171463 h 227106"/>
                  <a:gd name="connsiteX5" fmla="*/ 237392 w 269427"/>
                  <a:gd name="connsiteY5" fmla="*/ 95263 h 227106"/>
                  <a:gd name="connsiteX6" fmla="*/ 67530 w 269427"/>
                  <a:gd name="connsiteY6" fmla="*/ 19063 h 227106"/>
                  <a:gd name="connsiteX7" fmla="*/ 19905 w 269427"/>
                  <a:gd name="connsiteY7" fmla="*/ 13 h 227106"/>
                  <a:gd name="connsiteX8" fmla="*/ 15142 w 269427"/>
                  <a:gd name="connsiteY8" fmla="*/ 53988 h 22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427" h="227106">
                    <a:moveTo>
                      <a:pt x="15142" y="53988"/>
                    </a:moveTo>
                    <a:cubicBezTo>
                      <a:pt x="44775" y="76213"/>
                      <a:pt x="165690" y="111932"/>
                      <a:pt x="197705" y="133363"/>
                    </a:cubicBezTo>
                    <a:cubicBezTo>
                      <a:pt x="229720" y="154794"/>
                      <a:pt x="205113" y="166966"/>
                      <a:pt x="207230" y="182576"/>
                    </a:cubicBezTo>
                    <a:cubicBezTo>
                      <a:pt x="209347" y="198186"/>
                      <a:pt x="200351" y="228878"/>
                      <a:pt x="210405" y="227026"/>
                    </a:cubicBezTo>
                    <a:cubicBezTo>
                      <a:pt x="220459" y="225174"/>
                      <a:pt x="263057" y="193424"/>
                      <a:pt x="267555" y="171463"/>
                    </a:cubicBezTo>
                    <a:cubicBezTo>
                      <a:pt x="272053" y="149503"/>
                      <a:pt x="270729" y="120663"/>
                      <a:pt x="237392" y="95263"/>
                    </a:cubicBezTo>
                    <a:cubicBezTo>
                      <a:pt x="204055" y="69863"/>
                      <a:pt x="103778" y="34938"/>
                      <a:pt x="67530" y="19063"/>
                    </a:cubicBezTo>
                    <a:cubicBezTo>
                      <a:pt x="31282" y="3188"/>
                      <a:pt x="33663" y="-252"/>
                      <a:pt x="19905" y="13"/>
                    </a:cubicBezTo>
                    <a:cubicBezTo>
                      <a:pt x="6147" y="278"/>
                      <a:pt x="-14491" y="31763"/>
                      <a:pt x="15142" y="5398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87">
                <a:extLst>
                  <a:ext uri="{FF2B5EF4-FFF2-40B4-BE49-F238E27FC236}">
                    <a16:creationId xmlns:a16="http://schemas.microsoft.com/office/drawing/2014/main" id="{30F2A271-4EF5-F2E9-75BC-E3E48F0C7169}"/>
                  </a:ext>
                </a:extLst>
              </p:cNvPr>
              <p:cNvSpPr/>
              <p:nvPr/>
            </p:nvSpPr>
            <p:spPr>
              <a:xfrm>
                <a:off x="9159547" y="6059762"/>
                <a:ext cx="297573" cy="178966"/>
              </a:xfrm>
              <a:custGeom>
                <a:avLst/>
                <a:gdLst>
                  <a:gd name="connsiteX0" fmla="*/ 113041 w 297573"/>
                  <a:gd name="connsiteY0" fmla="*/ 1313 h 178966"/>
                  <a:gd name="connsiteX1" fmla="*/ 41603 w 297573"/>
                  <a:gd name="connsiteY1" fmla="*/ 50526 h 178966"/>
                  <a:gd name="connsiteX2" fmla="*/ 168603 w 297573"/>
                  <a:gd name="connsiteY2" fmla="*/ 109263 h 178966"/>
                  <a:gd name="connsiteX3" fmla="*/ 297191 w 297573"/>
                  <a:gd name="connsiteY3" fmla="*/ 152126 h 178966"/>
                  <a:gd name="connsiteX4" fmla="*/ 201941 w 297573"/>
                  <a:gd name="connsiteY4" fmla="*/ 177526 h 178966"/>
                  <a:gd name="connsiteX5" fmla="*/ 28903 w 297573"/>
                  <a:gd name="connsiteY5" fmla="*/ 109263 h 178966"/>
                  <a:gd name="connsiteX6" fmla="*/ 5091 w 297573"/>
                  <a:gd name="connsiteY6" fmla="*/ 64813 h 178966"/>
                  <a:gd name="connsiteX7" fmla="*/ 6678 w 297573"/>
                  <a:gd name="connsiteY7" fmla="*/ 20363 h 178966"/>
                  <a:gd name="connsiteX8" fmla="*/ 113041 w 297573"/>
                  <a:gd name="connsiteY8" fmla="*/ 1313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573" h="178966">
                    <a:moveTo>
                      <a:pt x="113041" y="1313"/>
                    </a:moveTo>
                    <a:cubicBezTo>
                      <a:pt x="118862" y="6340"/>
                      <a:pt x="32343" y="32535"/>
                      <a:pt x="41603" y="50526"/>
                    </a:cubicBezTo>
                    <a:cubicBezTo>
                      <a:pt x="50863" y="68517"/>
                      <a:pt x="126005" y="92330"/>
                      <a:pt x="168603" y="109263"/>
                    </a:cubicBezTo>
                    <a:cubicBezTo>
                      <a:pt x="211201" y="126196"/>
                      <a:pt x="291635" y="140749"/>
                      <a:pt x="297191" y="152126"/>
                    </a:cubicBezTo>
                    <a:cubicBezTo>
                      <a:pt x="302747" y="163503"/>
                      <a:pt x="246656" y="184670"/>
                      <a:pt x="201941" y="177526"/>
                    </a:cubicBezTo>
                    <a:cubicBezTo>
                      <a:pt x="157226" y="170382"/>
                      <a:pt x="61711" y="128049"/>
                      <a:pt x="28903" y="109263"/>
                    </a:cubicBezTo>
                    <a:cubicBezTo>
                      <a:pt x="-3905" y="90478"/>
                      <a:pt x="8795" y="79630"/>
                      <a:pt x="5091" y="64813"/>
                    </a:cubicBezTo>
                    <a:cubicBezTo>
                      <a:pt x="1387" y="49996"/>
                      <a:pt x="-4964" y="34386"/>
                      <a:pt x="6678" y="20363"/>
                    </a:cubicBezTo>
                    <a:cubicBezTo>
                      <a:pt x="18320" y="6340"/>
                      <a:pt x="107220" y="-3714"/>
                      <a:pt x="113041" y="131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88">
                <a:extLst>
                  <a:ext uri="{FF2B5EF4-FFF2-40B4-BE49-F238E27FC236}">
                    <a16:creationId xmlns:a16="http://schemas.microsoft.com/office/drawing/2014/main" id="{1398F534-637C-7E42-D80E-1130C2EBA108}"/>
                  </a:ext>
                </a:extLst>
              </p:cNvPr>
              <p:cNvSpPr/>
              <p:nvPr/>
            </p:nvSpPr>
            <p:spPr>
              <a:xfrm>
                <a:off x="9005357" y="6293965"/>
                <a:ext cx="331346" cy="293530"/>
              </a:xfrm>
              <a:custGeom>
                <a:avLst/>
                <a:gdLst>
                  <a:gd name="connsiteX0" fmla="*/ 81493 w 331346"/>
                  <a:gd name="connsiteY0" fmla="*/ 2060 h 293530"/>
                  <a:gd name="connsiteX1" fmla="*/ 306918 w 331346"/>
                  <a:gd name="connsiteY1" fmla="*/ 140173 h 293530"/>
                  <a:gd name="connsiteX2" fmla="*/ 311681 w 331346"/>
                  <a:gd name="connsiteY2" fmla="*/ 181448 h 293530"/>
                  <a:gd name="connsiteX3" fmla="*/ 186268 w 331346"/>
                  <a:gd name="connsiteY3" fmla="*/ 173510 h 293530"/>
                  <a:gd name="connsiteX4" fmla="*/ 95781 w 331346"/>
                  <a:gd name="connsiteY4" fmla="*/ 171923 h 293530"/>
                  <a:gd name="connsiteX5" fmla="*/ 225956 w 331346"/>
                  <a:gd name="connsiteY5" fmla="*/ 229073 h 293530"/>
                  <a:gd name="connsiteX6" fmla="*/ 254531 w 331346"/>
                  <a:gd name="connsiteY6" fmla="*/ 284635 h 293530"/>
                  <a:gd name="connsiteX7" fmla="*/ 243418 w 331346"/>
                  <a:gd name="connsiteY7" fmla="*/ 287810 h 293530"/>
                  <a:gd name="connsiteX8" fmla="*/ 100543 w 331346"/>
                  <a:gd name="connsiteY8" fmla="*/ 229073 h 293530"/>
                  <a:gd name="connsiteX9" fmla="*/ 5293 w 331346"/>
                  <a:gd name="connsiteY9" fmla="*/ 156048 h 293530"/>
                  <a:gd name="connsiteX10" fmla="*/ 19581 w 331346"/>
                  <a:gd name="connsiteY10" fmla="*/ 105248 h 293530"/>
                  <a:gd name="connsiteX11" fmla="*/ 81493 w 331346"/>
                  <a:gd name="connsiteY11" fmla="*/ 116360 h 293530"/>
                  <a:gd name="connsiteX12" fmla="*/ 176743 w 331346"/>
                  <a:gd name="connsiteY12" fmla="*/ 119535 h 293530"/>
                  <a:gd name="connsiteX13" fmla="*/ 103718 w 331346"/>
                  <a:gd name="connsiteY13" fmla="*/ 73498 h 293530"/>
                  <a:gd name="connsiteX14" fmla="*/ 67206 w 331346"/>
                  <a:gd name="connsiteY14" fmla="*/ 57623 h 293530"/>
                  <a:gd name="connsiteX15" fmla="*/ 81493 w 331346"/>
                  <a:gd name="connsiteY15" fmla="*/ 2060 h 29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346" h="293530">
                    <a:moveTo>
                      <a:pt x="81493" y="2060"/>
                    </a:moveTo>
                    <a:cubicBezTo>
                      <a:pt x="121445" y="15818"/>
                      <a:pt x="268553" y="110275"/>
                      <a:pt x="306918" y="140173"/>
                    </a:cubicBezTo>
                    <a:cubicBezTo>
                      <a:pt x="345283" y="170071"/>
                      <a:pt x="331789" y="175892"/>
                      <a:pt x="311681" y="181448"/>
                    </a:cubicBezTo>
                    <a:cubicBezTo>
                      <a:pt x="291573" y="187004"/>
                      <a:pt x="222251" y="175098"/>
                      <a:pt x="186268" y="173510"/>
                    </a:cubicBezTo>
                    <a:cubicBezTo>
                      <a:pt x="150285" y="171923"/>
                      <a:pt x="89166" y="162663"/>
                      <a:pt x="95781" y="171923"/>
                    </a:cubicBezTo>
                    <a:cubicBezTo>
                      <a:pt x="102396" y="181183"/>
                      <a:pt x="199498" y="210288"/>
                      <a:pt x="225956" y="229073"/>
                    </a:cubicBezTo>
                    <a:cubicBezTo>
                      <a:pt x="252414" y="247858"/>
                      <a:pt x="251621" y="274846"/>
                      <a:pt x="254531" y="284635"/>
                    </a:cubicBezTo>
                    <a:cubicBezTo>
                      <a:pt x="257441" y="294425"/>
                      <a:pt x="269083" y="297070"/>
                      <a:pt x="243418" y="287810"/>
                    </a:cubicBezTo>
                    <a:cubicBezTo>
                      <a:pt x="217753" y="278550"/>
                      <a:pt x="140231" y="251033"/>
                      <a:pt x="100543" y="229073"/>
                    </a:cubicBezTo>
                    <a:cubicBezTo>
                      <a:pt x="60855" y="207113"/>
                      <a:pt x="18787" y="176685"/>
                      <a:pt x="5293" y="156048"/>
                    </a:cubicBezTo>
                    <a:cubicBezTo>
                      <a:pt x="-8201" y="135411"/>
                      <a:pt x="6881" y="111863"/>
                      <a:pt x="19581" y="105248"/>
                    </a:cubicBezTo>
                    <a:cubicBezTo>
                      <a:pt x="32281" y="98633"/>
                      <a:pt x="55299" y="113979"/>
                      <a:pt x="81493" y="116360"/>
                    </a:cubicBezTo>
                    <a:cubicBezTo>
                      <a:pt x="107687" y="118741"/>
                      <a:pt x="173039" y="126679"/>
                      <a:pt x="176743" y="119535"/>
                    </a:cubicBezTo>
                    <a:cubicBezTo>
                      <a:pt x="180447" y="112391"/>
                      <a:pt x="121974" y="83817"/>
                      <a:pt x="103718" y="73498"/>
                    </a:cubicBezTo>
                    <a:cubicBezTo>
                      <a:pt x="85462" y="63179"/>
                      <a:pt x="71968" y="67677"/>
                      <a:pt x="67206" y="57623"/>
                    </a:cubicBezTo>
                    <a:cubicBezTo>
                      <a:pt x="62443" y="47569"/>
                      <a:pt x="41541" y="-11698"/>
                      <a:pt x="81493" y="206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89">
                <a:extLst>
                  <a:ext uri="{FF2B5EF4-FFF2-40B4-BE49-F238E27FC236}">
                    <a16:creationId xmlns:a16="http://schemas.microsoft.com/office/drawing/2014/main" id="{A73DD7F0-F281-3143-F02B-8E2097B90626}"/>
                  </a:ext>
                </a:extLst>
              </p:cNvPr>
              <p:cNvSpPr/>
              <p:nvPr/>
            </p:nvSpPr>
            <p:spPr>
              <a:xfrm>
                <a:off x="8944519" y="6505136"/>
                <a:ext cx="272708" cy="196286"/>
              </a:xfrm>
              <a:custGeom>
                <a:avLst/>
                <a:gdLst>
                  <a:gd name="connsiteX0" fmla="*/ 10569 w 272708"/>
                  <a:gd name="connsiteY0" fmla="*/ 439 h 196286"/>
                  <a:gd name="connsiteX1" fmla="*/ 224881 w 272708"/>
                  <a:gd name="connsiteY1" fmla="*/ 138552 h 196286"/>
                  <a:gd name="connsiteX2" fmla="*/ 272506 w 272708"/>
                  <a:gd name="connsiteY2" fmla="*/ 149664 h 196286"/>
                  <a:gd name="connsiteX3" fmla="*/ 239169 w 272708"/>
                  <a:gd name="connsiteY3" fmla="*/ 195702 h 196286"/>
                  <a:gd name="connsiteX4" fmla="*/ 172494 w 272708"/>
                  <a:gd name="connsiteY4" fmla="*/ 170302 h 196286"/>
                  <a:gd name="connsiteX5" fmla="*/ 48669 w 272708"/>
                  <a:gd name="connsiteY5" fmla="*/ 95689 h 196286"/>
                  <a:gd name="connsiteX6" fmla="*/ 10569 w 272708"/>
                  <a:gd name="connsiteY6" fmla="*/ 439 h 19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708" h="196286">
                    <a:moveTo>
                      <a:pt x="10569" y="439"/>
                    </a:moveTo>
                    <a:cubicBezTo>
                      <a:pt x="39938" y="7583"/>
                      <a:pt x="181225" y="113681"/>
                      <a:pt x="224881" y="138552"/>
                    </a:cubicBezTo>
                    <a:cubicBezTo>
                      <a:pt x="268537" y="163423"/>
                      <a:pt x="270125" y="140139"/>
                      <a:pt x="272506" y="149664"/>
                    </a:cubicBezTo>
                    <a:cubicBezTo>
                      <a:pt x="274887" y="159189"/>
                      <a:pt x="255838" y="192262"/>
                      <a:pt x="239169" y="195702"/>
                    </a:cubicBezTo>
                    <a:cubicBezTo>
                      <a:pt x="222500" y="199142"/>
                      <a:pt x="204244" y="186971"/>
                      <a:pt x="172494" y="170302"/>
                    </a:cubicBezTo>
                    <a:cubicBezTo>
                      <a:pt x="140744" y="153633"/>
                      <a:pt x="78038" y="116062"/>
                      <a:pt x="48669" y="95689"/>
                    </a:cubicBezTo>
                    <a:cubicBezTo>
                      <a:pt x="19300" y="75316"/>
                      <a:pt x="-18800" y="-6705"/>
                      <a:pt x="10569" y="4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07617CD3-AE7A-9987-50F5-143E46019BDC}"/>
                </a:ext>
              </a:extLst>
            </p:cNvPr>
            <p:cNvGrpSpPr/>
            <p:nvPr/>
          </p:nvGrpSpPr>
          <p:grpSpPr>
            <a:xfrm rot="2700000">
              <a:off x="7254573" y="7072827"/>
              <a:ext cx="775439" cy="1297586"/>
              <a:chOff x="8944519" y="5403836"/>
              <a:chExt cx="775439" cy="1297586"/>
            </a:xfrm>
            <a:solidFill>
              <a:srgbClr val="C00000"/>
            </a:solidFill>
          </p:grpSpPr>
          <p:sp>
            <p:nvSpPr>
              <p:cNvPr id="145" name="フリーフォーム: 図形 192">
                <a:extLst>
                  <a:ext uri="{FF2B5EF4-FFF2-40B4-BE49-F238E27FC236}">
                    <a16:creationId xmlns:a16="http://schemas.microsoft.com/office/drawing/2014/main" id="{10ED5A0A-08C9-1821-3AD9-886E745D547C}"/>
                  </a:ext>
                </a:extLst>
              </p:cNvPr>
              <p:cNvSpPr/>
              <p:nvPr/>
            </p:nvSpPr>
            <p:spPr>
              <a:xfrm>
                <a:off x="9331250" y="5403836"/>
                <a:ext cx="388708" cy="192102"/>
              </a:xfrm>
              <a:custGeom>
                <a:avLst/>
                <a:gdLst>
                  <a:gd name="connsiteX0" fmla="*/ 85800 w 388708"/>
                  <a:gd name="connsiteY0" fmla="*/ 14 h 192102"/>
                  <a:gd name="connsiteX1" fmla="*/ 363613 w 388708"/>
                  <a:gd name="connsiteY1" fmla="*/ 69864 h 192102"/>
                  <a:gd name="connsiteX2" fmla="*/ 355675 w 388708"/>
                  <a:gd name="connsiteY2" fmla="*/ 95264 h 192102"/>
                  <a:gd name="connsiteX3" fmla="*/ 187400 w 388708"/>
                  <a:gd name="connsiteY3" fmla="*/ 149239 h 192102"/>
                  <a:gd name="connsiteX4" fmla="*/ 333450 w 388708"/>
                  <a:gd name="connsiteY4" fmla="*/ 192102 h 192102"/>
                  <a:gd name="connsiteX5" fmla="*/ 15950 w 388708"/>
                  <a:gd name="connsiteY5" fmla="*/ 149239 h 192102"/>
                  <a:gd name="connsiteX6" fmla="*/ 61988 w 388708"/>
                  <a:gd name="connsiteY6" fmla="*/ 131777 h 192102"/>
                  <a:gd name="connsiteX7" fmla="*/ 188988 w 388708"/>
                  <a:gd name="connsiteY7" fmla="*/ 112727 h 192102"/>
                  <a:gd name="connsiteX8" fmla="*/ 215975 w 388708"/>
                  <a:gd name="connsiteY8" fmla="*/ 71452 h 192102"/>
                  <a:gd name="connsiteX9" fmla="*/ 115963 w 388708"/>
                  <a:gd name="connsiteY9" fmla="*/ 63514 h 192102"/>
                  <a:gd name="connsiteX10" fmla="*/ 73100 w 388708"/>
                  <a:gd name="connsiteY10" fmla="*/ 63514 h 192102"/>
                  <a:gd name="connsiteX11" fmla="*/ 85800 w 388708"/>
                  <a:gd name="connsiteY11" fmla="*/ 14 h 19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708" h="192102">
                    <a:moveTo>
                      <a:pt x="85800" y="14"/>
                    </a:moveTo>
                    <a:cubicBezTo>
                      <a:pt x="134219" y="1072"/>
                      <a:pt x="318634" y="53989"/>
                      <a:pt x="363613" y="69864"/>
                    </a:cubicBezTo>
                    <a:cubicBezTo>
                      <a:pt x="408592" y="85739"/>
                      <a:pt x="385044" y="82035"/>
                      <a:pt x="355675" y="95264"/>
                    </a:cubicBezTo>
                    <a:cubicBezTo>
                      <a:pt x="326306" y="108493"/>
                      <a:pt x="191104" y="133099"/>
                      <a:pt x="187400" y="149239"/>
                    </a:cubicBezTo>
                    <a:cubicBezTo>
                      <a:pt x="183696" y="165379"/>
                      <a:pt x="362025" y="192102"/>
                      <a:pt x="333450" y="192102"/>
                    </a:cubicBezTo>
                    <a:cubicBezTo>
                      <a:pt x="304875" y="192102"/>
                      <a:pt x="61194" y="159293"/>
                      <a:pt x="15950" y="149239"/>
                    </a:cubicBezTo>
                    <a:cubicBezTo>
                      <a:pt x="-29294" y="139185"/>
                      <a:pt x="33148" y="137862"/>
                      <a:pt x="61988" y="131777"/>
                    </a:cubicBezTo>
                    <a:cubicBezTo>
                      <a:pt x="90828" y="125692"/>
                      <a:pt x="163324" y="122781"/>
                      <a:pt x="188988" y="112727"/>
                    </a:cubicBezTo>
                    <a:cubicBezTo>
                      <a:pt x="214653" y="102673"/>
                      <a:pt x="228146" y="79654"/>
                      <a:pt x="215975" y="71452"/>
                    </a:cubicBezTo>
                    <a:cubicBezTo>
                      <a:pt x="203804" y="63250"/>
                      <a:pt x="139775" y="64837"/>
                      <a:pt x="115963" y="63514"/>
                    </a:cubicBezTo>
                    <a:cubicBezTo>
                      <a:pt x="92151" y="62191"/>
                      <a:pt x="80508" y="71452"/>
                      <a:pt x="73100" y="63514"/>
                    </a:cubicBezTo>
                    <a:cubicBezTo>
                      <a:pt x="65692" y="55577"/>
                      <a:pt x="37381" y="-1044"/>
                      <a:pt x="85800" y="1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93">
                <a:extLst>
                  <a:ext uri="{FF2B5EF4-FFF2-40B4-BE49-F238E27FC236}">
                    <a16:creationId xmlns:a16="http://schemas.microsoft.com/office/drawing/2014/main" id="{ED49CD6E-691D-73E5-346B-C5D4EEFD8EA5}"/>
                  </a:ext>
                </a:extLst>
              </p:cNvPr>
              <p:cNvSpPr/>
              <p:nvPr/>
            </p:nvSpPr>
            <p:spPr>
              <a:xfrm>
                <a:off x="9318577" y="5628950"/>
                <a:ext cx="332332" cy="202168"/>
              </a:xfrm>
              <a:custGeom>
                <a:avLst/>
                <a:gdLst>
                  <a:gd name="connsiteX0" fmla="*/ 25448 w 332332"/>
                  <a:gd name="connsiteY0" fmla="*/ 325 h 202168"/>
                  <a:gd name="connsiteX1" fmla="*/ 3223 w 332332"/>
                  <a:gd name="connsiteY1" fmla="*/ 108275 h 202168"/>
                  <a:gd name="connsiteX2" fmla="*/ 17511 w 332332"/>
                  <a:gd name="connsiteY2" fmla="*/ 127325 h 202168"/>
                  <a:gd name="connsiteX3" fmla="*/ 160386 w 332332"/>
                  <a:gd name="connsiteY3" fmla="*/ 167013 h 202168"/>
                  <a:gd name="connsiteX4" fmla="*/ 285798 w 332332"/>
                  <a:gd name="connsiteY4" fmla="*/ 201938 h 202168"/>
                  <a:gd name="connsiteX5" fmla="*/ 327073 w 332332"/>
                  <a:gd name="connsiteY5" fmla="*/ 149550 h 202168"/>
                  <a:gd name="connsiteX6" fmla="*/ 327073 w 332332"/>
                  <a:gd name="connsiteY6" fmla="*/ 71763 h 202168"/>
                  <a:gd name="connsiteX7" fmla="*/ 284211 w 332332"/>
                  <a:gd name="connsiteY7" fmla="*/ 111450 h 202168"/>
                  <a:gd name="connsiteX8" fmla="*/ 239761 w 332332"/>
                  <a:gd name="connsiteY8" fmla="*/ 136850 h 202168"/>
                  <a:gd name="connsiteX9" fmla="*/ 181023 w 332332"/>
                  <a:gd name="connsiteY9" fmla="*/ 98750 h 202168"/>
                  <a:gd name="connsiteX10" fmla="*/ 188961 w 332332"/>
                  <a:gd name="connsiteY10" fmla="*/ 51125 h 202168"/>
                  <a:gd name="connsiteX11" fmla="*/ 138161 w 332332"/>
                  <a:gd name="connsiteY11" fmla="*/ 51125 h 202168"/>
                  <a:gd name="connsiteX12" fmla="*/ 96886 w 332332"/>
                  <a:gd name="connsiteY12" fmla="*/ 97163 h 202168"/>
                  <a:gd name="connsiteX13" fmla="*/ 63548 w 332332"/>
                  <a:gd name="connsiteY13" fmla="*/ 74938 h 202168"/>
                  <a:gd name="connsiteX14" fmla="*/ 25448 w 332332"/>
                  <a:gd name="connsiteY14" fmla="*/ 325 h 20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32" h="202168">
                    <a:moveTo>
                      <a:pt x="25448" y="325"/>
                    </a:moveTo>
                    <a:cubicBezTo>
                      <a:pt x="15394" y="5881"/>
                      <a:pt x="4546" y="87108"/>
                      <a:pt x="3223" y="108275"/>
                    </a:cubicBezTo>
                    <a:cubicBezTo>
                      <a:pt x="1900" y="129442"/>
                      <a:pt x="-8683" y="117535"/>
                      <a:pt x="17511" y="127325"/>
                    </a:cubicBezTo>
                    <a:cubicBezTo>
                      <a:pt x="43705" y="137115"/>
                      <a:pt x="160386" y="167013"/>
                      <a:pt x="160386" y="167013"/>
                    </a:cubicBezTo>
                    <a:cubicBezTo>
                      <a:pt x="205100" y="179448"/>
                      <a:pt x="258017" y="204849"/>
                      <a:pt x="285798" y="201938"/>
                    </a:cubicBezTo>
                    <a:cubicBezTo>
                      <a:pt x="313579" y="199027"/>
                      <a:pt x="320194" y="171246"/>
                      <a:pt x="327073" y="149550"/>
                    </a:cubicBezTo>
                    <a:cubicBezTo>
                      <a:pt x="333952" y="127854"/>
                      <a:pt x="334217" y="78113"/>
                      <a:pt x="327073" y="71763"/>
                    </a:cubicBezTo>
                    <a:cubicBezTo>
                      <a:pt x="319929" y="65413"/>
                      <a:pt x="298763" y="100602"/>
                      <a:pt x="284211" y="111450"/>
                    </a:cubicBezTo>
                    <a:cubicBezTo>
                      <a:pt x="269659" y="122298"/>
                      <a:pt x="256959" y="138967"/>
                      <a:pt x="239761" y="136850"/>
                    </a:cubicBezTo>
                    <a:cubicBezTo>
                      <a:pt x="222563" y="134733"/>
                      <a:pt x="189490" y="113038"/>
                      <a:pt x="181023" y="98750"/>
                    </a:cubicBezTo>
                    <a:cubicBezTo>
                      <a:pt x="172556" y="84462"/>
                      <a:pt x="196105" y="59062"/>
                      <a:pt x="188961" y="51125"/>
                    </a:cubicBezTo>
                    <a:cubicBezTo>
                      <a:pt x="181817" y="43188"/>
                      <a:pt x="153507" y="43452"/>
                      <a:pt x="138161" y="51125"/>
                    </a:cubicBezTo>
                    <a:cubicBezTo>
                      <a:pt x="122815" y="58798"/>
                      <a:pt x="109322" y="93194"/>
                      <a:pt x="96886" y="97163"/>
                    </a:cubicBezTo>
                    <a:cubicBezTo>
                      <a:pt x="84450" y="101132"/>
                      <a:pt x="68840" y="87903"/>
                      <a:pt x="63548" y="74938"/>
                    </a:cubicBezTo>
                    <a:cubicBezTo>
                      <a:pt x="58256" y="61973"/>
                      <a:pt x="35502" y="-5231"/>
                      <a:pt x="25448" y="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94">
                <a:extLst>
                  <a:ext uri="{FF2B5EF4-FFF2-40B4-BE49-F238E27FC236}">
                    <a16:creationId xmlns:a16="http://schemas.microsoft.com/office/drawing/2014/main" id="{B9F93DAD-6E07-0FC6-80AD-E61971B9E3C7}"/>
                  </a:ext>
                </a:extLst>
              </p:cNvPr>
              <p:cNvSpPr/>
              <p:nvPr/>
            </p:nvSpPr>
            <p:spPr>
              <a:xfrm>
                <a:off x="9218372" y="5804236"/>
                <a:ext cx="357128" cy="206590"/>
              </a:xfrm>
              <a:custGeom>
                <a:avLst/>
                <a:gdLst>
                  <a:gd name="connsiteX0" fmla="*/ 84378 w 357128"/>
                  <a:gd name="connsiteY0" fmla="*/ 2839 h 206590"/>
                  <a:gd name="connsiteX1" fmla="*/ 335203 w 357128"/>
                  <a:gd name="connsiteY1" fmla="*/ 160002 h 206590"/>
                  <a:gd name="connsiteX2" fmla="*/ 319328 w 357128"/>
                  <a:gd name="connsiteY2" fmla="*/ 204452 h 206590"/>
                  <a:gd name="connsiteX3" fmla="*/ 114541 w 357128"/>
                  <a:gd name="connsiteY3" fmla="*/ 193339 h 206590"/>
                  <a:gd name="connsiteX4" fmla="*/ 6591 w 357128"/>
                  <a:gd name="connsiteY4" fmla="*/ 139364 h 206590"/>
                  <a:gd name="connsiteX5" fmla="*/ 36753 w 357128"/>
                  <a:gd name="connsiteY5" fmla="*/ 123489 h 206590"/>
                  <a:gd name="connsiteX6" fmla="*/ 239953 w 357128"/>
                  <a:gd name="connsiteY6" fmla="*/ 155239 h 206590"/>
                  <a:gd name="connsiteX7" fmla="*/ 130416 w 357128"/>
                  <a:gd name="connsiteY7" fmla="*/ 99677 h 206590"/>
                  <a:gd name="connsiteX8" fmla="*/ 70091 w 357128"/>
                  <a:gd name="connsiteY8" fmla="*/ 59989 h 206590"/>
                  <a:gd name="connsiteX9" fmla="*/ 84378 w 357128"/>
                  <a:gd name="connsiteY9" fmla="*/ 2839 h 20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128" h="206590">
                    <a:moveTo>
                      <a:pt x="84378" y="2839"/>
                    </a:moveTo>
                    <a:cubicBezTo>
                      <a:pt x="128563" y="19508"/>
                      <a:pt x="296045" y="126400"/>
                      <a:pt x="335203" y="160002"/>
                    </a:cubicBezTo>
                    <a:cubicBezTo>
                      <a:pt x="374361" y="193604"/>
                      <a:pt x="356105" y="198896"/>
                      <a:pt x="319328" y="204452"/>
                    </a:cubicBezTo>
                    <a:cubicBezTo>
                      <a:pt x="282551" y="210008"/>
                      <a:pt x="166664" y="204187"/>
                      <a:pt x="114541" y="193339"/>
                    </a:cubicBezTo>
                    <a:cubicBezTo>
                      <a:pt x="62418" y="182491"/>
                      <a:pt x="19556" y="151006"/>
                      <a:pt x="6591" y="139364"/>
                    </a:cubicBezTo>
                    <a:cubicBezTo>
                      <a:pt x="-6374" y="127722"/>
                      <a:pt x="-2141" y="120843"/>
                      <a:pt x="36753" y="123489"/>
                    </a:cubicBezTo>
                    <a:cubicBezTo>
                      <a:pt x="75647" y="126135"/>
                      <a:pt x="224343" y="159208"/>
                      <a:pt x="239953" y="155239"/>
                    </a:cubicBezTo>
                    <a:cubicBezTo>
                      <a:pt x="255564" y="151270"/>
                      <a:pt x="158726" y="115552"/>
                      <a:pt x="130416" y="99677"/>
                    </a:cubicBezTo>
                    <a:cubicBezTo>
                      <a:pt x="102106" y="83802"/>
                      <a:pt x="79616" y="72160"/>
                      <a:pt x="70091" y="59989"/>
                    </a:cubicBezTo>
                    <a:cubicBezTo>
                      <a:pt x="60566" y="47818"/>
                      <a:pt x="40193" y="-13830"/>
                      <a:pt x="84378" y="28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95">
                <a:extLst>
                  <a:ext uri="{FF2B5EF4-FFF2-40B4-BE49-F238E27FC236}">
                    <a16:creationId xmlns:a16="http://schemas.microsoft.com/office/drawing/2014/main" id="{A7934618-96AE-1B23-8DFA-682B7CBA391C}"/>
                  </a:ext>
                </a:extLst>
              </p:cNvPr>
              <p:cNvSpPr/>
              <p:nvPr/>
            </p:nvSpPr>
            <p:spPr>
              <a:xfrm>
                <a:off x="9217758" y="6016612"/>
                <a:ext cx="269427" cy="227106"/>
              </a:xfrm>
              <a:custGeom>
                <a:avLst/>
                <a:gdLst>
                  <a:gd name="connsiteX0" fmla="*/ 15142 w 269427"/>
                  <a:gd name="connsiteY0" fmla="*/ 53988 h 227106"/>
                  <a:gd name="connsiteX1" fmla="*/ 197705 w 269427"/>
                  <a:gd name="connsiteY1" fmla="*/ 133363 h 227106"/>
                  <a:gd name="connsiteX2" fmla="*/ 207230 w 269427"/>
                  <a:gd name="connsiteY2" fmla="*/ 182576 h 227106"/>
                  <a:gd name="connsiteX3" fmla="*/ 210405 w 269427"/>
                  <a:gd name="connsiteY3" fmla="*/ 227026 h 227106"/>
                  <a:gd name="connsiteX4" fmla="*/ 267555 w 269427"/>
                  <a:gd name="connsiteY4" fmla="*/ 171463 h 227106"/>
                  <a:gd name="connsiteX5" fmla="*/ 237392 w 269427"/>
                  <a:gd name="connsiteY5" fmla="*/ 95263 h 227106"/>
                  <a:gd name="connsiteX6" fmla="*/ 67530 w 269427"/>
                  <a:gd name="connsiteY6" fmla="*/ 19063 h 227106"/>
                  <a:gd name="connsiteX7" fmla="*/ 19905 w 269427"/>
                  <a:gd name="connsiteY7" fmla="*/ 13 h 227106"/>
                  <a:gd name="connsiteX8" fmla="*/ 15142 w 269427"/>
                  <a:gd name="connsiteY8" fmla="*/ 53988 h 22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427" h="227106">
                    <a:moveTo>
                      <a:pt x="15142" y="53988"/>
                    </a:moveTo>
                    <a:cubicBezTo>
                      <a:pt x="44775" y="76213"/>
                      <a:pt x="165690" y="111932"/>
                      <a:pt x="197705" y="133363"/>
                    </a:cubicBezTo>
                    <a:cubicBezTo>
                      <a:pt x="229720" y="154794"/>
                      <a:pt x="205113" y="166966"/>
                      <a:pt x="207230" y="182576"/>
                    </a:cubicBezTo>
                    <a:cubicBezTo>
                      <a:pt x="209347" y="198186"/>
                      <a:pt x="200351" y="228878"/>
                      <a:pt x="210405" y="227026"/>
                    </a:cubicBezTo>
                    <a:cubicBezTo>
                      <a:pt x="220459" y="225174"/>
                      <a:pt x="263057" y="193424"/>
                      <a:pt x="267555" y="171463"/>
                    </a:cubicBezTo>
                    <a:cubicBezTo>
                      <a:pt x="272053" y="149503"/>
                      <a:pt x="270729" y="120663"/>
                      <a:pt x="237392" y="95263"/>
                    </a:cubicBezTo>
                    <a:cubicBezTo>
                      <a:pt x="204055" y="69863"/>
                      <a:pt x="103778" y="34938"/>
                      <a:pt x="67530" y="19063"/>
                    </a:cubicBezTo>
                    <a:cubicBezTo>
                      <a:pt x="31282" y="3188"/>
                      <a:pt x="33663" y="-252"/>
                      <a:pt x="19905" y="13"/>
                    </a:cubicBezTo>
                    <a:cubicBezTo>
                      <a:pt x="6147" y="278"/>
                      <a:pt x="-14491" y="31763"/>
                      <a:pt x="15142" y="5398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96">
                <a:extLst>
                  <a:ext uri="{FF2B5EF4-FFF2-40B4-BE49-F238E27FC236}">
                    <a16:creationId xmlns:a16="http://schemas.microsoft.com/office/drawing/2014/main" id="{755393DC-374F-B528-5319-29EDD324EFE6}"/>
                  </a:ext>
                </a:extLst>
              </p:cNvPr>
              <p:cNvSpPr/>
              <p:nvPr/>
            </p:nvSpPr>
            <p:spPr>
              <a:xfrm>
                <a:off x="9159547" y="6059762"/>
                <a:ext cx="297573" cy="178966"/>
              </a:xfrm>
              <a:custGeom>
                <a:avLst/>
                <a:gdLst>
                  <a:gd name="connsiteX0" fmla="*/ 113041 w 297573"/>
                  <a:gd name="connsiteY0" fmla="*/ 1313 h 178966"/>
                  <a:gd name="connsiteX1" fmla="*/ 41603 w 297573"/>
                  <a:gd name="connsiteY1" fmla="*/ 50526 h 178966"/>
                  <a:gd name="connsiteX2" fmla="*/ 168603 w 297573"/>
                  <a:gd name="connsiteY2" fmla="*/ 109263 h 178966"/>
                  <a:gd name="connsiteX3" fmla="*/ 297191 w 297573"/>
                  <a:gd name="connsiteY3" fmla="*/ 152126 h 178966"/>
                  <a:gd name="connsiteX4" fmla="*/ 201941 w 297573"/>
                  <a:gd name="connsiteY4" fmla="*/ 177526 h 178966"/>
                  <a:gd name="connsiteX5" fmla="*/ 28903 w 297573"/>
                  <a:gd name="connsiteY5" fmla="*/ 109263 h 178966"/>
                  <a:gd name="connsiteX6" fmla="*/ 5091 w 297573"/>
                  <a:gd name="connsiteY6" fmla="*/ 64813 h 178966"/>
                  <a:gd name="connsiteX7" fmla="*/ 6678 w 297573"/>
                  <a:gd name="connsiteY7" fmla="*/ 20363 h 178966"/>
                  <a:gd name="connsiteX8" fmla="*/ 113041 w 297573"/>
                  <a:gd name="connsiteY8" fmla="*/ 1313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573" h="178966">
                    <a:moveTo>
                      <a:pt x="113041" y="1313"/>
                    </a:moveTo>
                    <a:cubicBezTo>
                      <a:pt x="118862" y="6340"/>
                      <a:pt x="32343" y="32535"/>
                      <a:pt x="41603" y="50526"/>
                    </a:cubicBezTo>
                    <a:cubicBezTo>
                      <a:pt x="50863" y="68517"/>
                      <a:pt x="126005" y="92330"/>
                      <a:pt x="168603" y="109263"/>
                    </a:cubicBezTo>
                    <a:cubicBezTo>
                      <a:pt x="211201" y="126196"/>
                      <a:pt x="291635" y="140749"/>
                      <a:pt x="297191" y="152126"/>
                    </a:cubicBezTo>
                    <a:cubicBezTo>
                      <a:pt x="302747" y="163503"/>
                      <a:pt x="246656" y="184670"/>
                      <a:pt x="201941" y="177526"/>
                    </a:cubicBezTo>
                    <a:cubicBezTo>
                      <a:pt x="157226" y="170382"/>
                      <a:pt x="61711" y="128049"/>
                      <a:pt x="28903" y="109263"/>
                    </a:cubicBezTo>
                    <a:cubicBezTo>
                      <a:pt x="-3905" y="90478"/>
                      <a:pt x="8795" y="79630"/>
                      <a:pt x="5091" y="64813"/>
                    </a:cubicBezTo>
                    <a:cubicBezTo>
                      <a:pt x="1387" y="49996"/>
                      <a:pt x="-4964" y="34386"/>
                      <a:pt x="6678" y="20363"/>
                    </a:cubicBezTo>
                    <a:cubicBezTo>
                      <a:pt x="18320" y="6340"/>
                      <a:pt x="107220" y="-3714"/>
                      <a:pt x="113041" y="131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97">
                <a:extLst>
                  <a:ext uri="{FF2B5EF4-FFF2-40B4-BE49-F238E27FC236}">
                    <a16:creationId xmlns:a16="http://schemas.microsoft.com/office/drawing/2014/main" id="{CDD80656-F5C9-FEAF-BF7C-2731CE2CC469}"/>
                  </a:ext>
                </a:extLst>
              </p:cNvPr>
              <p:cNvSpPr/>
              <p:nvPr/>
            </p:nvSpPr>
            <p:spPr>
              <a:xfrm>
                <a:off x="9005357" y="6293965"/>
                <a:ext cx="331346" cy="293530"/>
              </a:xfrm>
              <a:custGeom>
                <a:avLst/>
                <a:gdLst>
                  <a:gd name="connsiteX0" fmla="*/ 81493 w 331346"/>
                  <a:gd name="connsiteY0" fmla="*/ 2060 h 293530"/>
                  <a:gd name="connsiteX1" fmla="*/ 306918 w 331346"/>
                  <a:gd name="connsiteY1" fmla="*/ 140173 h 293530"/>
                  <a:gd name="connsiteX2" fmla="*/ 311681 w 331346"/>
                  <a:gd name="connsiteY2" fmla="*/ 181448 h 293530"/>
                  <a:gd name="connsiteX3" fmla="*/ 186268 w 331346"/>
                  <a:gd name="connsiteY3" fmla="*/ 173510 h 293530"/>
                  <a:gd name="connsiteX4" fmla="*/ 95781 w 331346"/>
                  <a:gd name="connsiteY4" fmla="*/ 171923 h 293530"/>
                  <a:gd name="connsiteX5" fmla="*/ 225956 w 331346"/>
                  <a:gd name="connsiteY5" fmla="*/ 229073 h 293530"/>
                  <a:gd name="connsiteX6" fmla="*/ 254531 w 331346"/>
                  <a:gd name="connsiteY6" fmla="*/ 284635 h 293530"/>
                  <a:gd name="connsiteX7" fmla="*/ 243418 w 331346"/>
                  <a:gd name="connsiteY7" fmla="*/ 287810 h 293530"/>
                  <a:gd name="connsiteX8" fmla="*/ 100543 w 331346"/>
                  <a:gd name="connsiteY8" fmla="*/ 229073 h 293530"/>
                  <a:gd name="connsiteX9" fmla="*/ 5293 w 331346"/>
                  <a:gd name="connsiteY9" fmla="*/ 156048 h 293530"/>
                  <a:gd name="connsiteX10" fmla="*/ 19581 w 331346"/>
                  <a:gd name="connsiteY10" fmla="*/ 105248 h 293530"/>
                  <a:gd name="connsiteX11" fmla="*/ 81493 w 331346"/>
                  <a:gd name="connsiteY11" fmla="*/ 116360 h 293530"/>
                  <a:gd name="connsiteX12" fmla="*/ 176743 w 331346"/>
                  <a:gd name="connsiteY12" fmla="*/ 119535 h 293530"/>
                  <a:gd name="connsiteX13" fmla="*/ 103718 w 331346"/>
                  <a:gd name="connsiteY13" fmla="*/ 73498 h 293530"/>
                  <a:gd name="connsiteX14" fmla="*/ 67206 w 331346"/>
                  <a:gd name="connsiteY14" fmla="*/ 57623 h 293530"/>
                  <a:gd name="connsiteX15" fmla="*/ 81493 w 331346"/>
                  <a:gd name="connsiteY15" fmla="*/ 2060 h 29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346" h="293530">
                    <a:moveTo>
                      <a:pt x="81493" y="2060"/>
                    </a:moveTo>
                    <a:cubicBezTo>
                      <a:pt x="121445" y="15818"/>
                      <a:pt x="268553" y="110275"/>
                      <a:pt x="306918" y="140173"/>
                    </a:cubicBezTo>
                    <a:cubicBezTo>
                      <a:pt x="345283" y="170071"/>
                      <a:pt x="331789" y="175892"/>
                      <a:pt x="311681" y="181448"/>
                    </a:cubicBezTo>
                    <a:cubicBezTo>
                      <a:pt x="291573" y="187004"/>
                      <a:pt x="222251" y="175098"/>
                      <a:pt x="186268" y="173510"/>
                    </a:cubicBezTo>
                    <a:cubicBezTo>
                      <a:pt x="150285" y="171923"/>
                      <a:pt x="89166" y="162663"/>
                      <a:pt x="95781" y="171923"/>
                    </a:cubicBezTo>
                    <a:cubicBezTo>
                      <a:pt x="102396" y="181183"/>
                      <a:pt x="199498" y="210288"/>
                      <a:pt x="225956" y="229073"/>
                    </a:cubicBezTo>
                    <a:cubicBezTo>
                      <a:pt x="252414" y="247858"/>
                      <a:pt x="251621" y="274846"/>
                      <a:pt x="254531" y="284635"/>
                    </a:cubicBezTo>
                    <a:cubicBezTo>
                      <a:pt x="257441" y="294425"/>
                      <a:pt x="269083" y="297070"/>
                      <a:pt x="243418" y="287810"/>
                    </a:cubicBezTo>
                    <a:cubicBezTo>
                      <a:pt x="217753" y="278550"/>
                      <a:pt x="140231" y="251033"/>
                      <a:pt x="100543" y="229073"/>
                    </a:cubicBezTo>
                    <a:cubicBezTo>
                      <a:pt x="60855" y="207113"/>
                      <a:pt x="18787" y="176685"/>
                      <a:pt x="5293" y="156048"/>
                    </a:cubicBezTo>
                    <a:cubicBezTo>
                      <a:pt x="-8201" y="135411"/>
                      <a:pt x="6881" y="111863"/>
                      <a:pt x="19581" y="105248"/>
                    </a:cubicBezTo>
                    <a:cubicBezTo>
                      <a:pt x="32281" y="98633"/>
                      <a:pt x="55299" y="113979"/>
                      <a:pt x="81493" y="116360"/>
                    </a:cubicBezTo>
                    <a:cubicBezTo>
                      <a:pt x="107687" y="118741"/>
                      <a:pt x="173039" y="126679"/>
                      <a:pt x="176743" y="119535"/>
                    </a:cubicBezTo>
                    <a:cubicBezTo>
                      <a:pt x="180447" y="112391"/>
                      <a:pt x="121974" y="83817"/>
                      <a:pt x="103718" y="73498"/>
                    </a:cubicBezTo>
                    <a:cubicBezTo>
                      <a:pt x="85462" y="63179"/>
                      <a:pt x="71968" y="67677"/>
                      <a:pt x="67206" y="57623"/>
                    </a:cubicBezTo>
                    <a:cubicBezTo>
                      <a:pt x="62443" y="47569"/>
                      <a:pt x="41541" y="-11698"/>
                      <a:pt x="81493" y="206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98">
                <a:extLst>
                  <a:ext uri="{FF2B5EF4-FFF2-40B4-BE49-F238E27FC236}">
                    <a16:creationId xmlns:a16="http://schemas.microsoft.com/office/drawing/2014/main" id="{A70555F3-6F61-D8CA-B4AE-122F581614BA}"/>
                  </a:ext>
                </a:extLst>
              </p:cNvPr>
              <p:cNvSpPr/>
              <p:nvPr/>
            </p:nvSpPr>
            <p:spPr>
              <a:xfrm>
                <a:off x="8944519" y="6505136"/>
                <a:ext cx="272708" cy="196286"/>
              </a:xfrm>
              <a:custGeom>
                <a:avLst/>
                <a:gdLst>
                  <a:gd name="connsiteX0" fmla="*/ 10569 w 272708"/>
                  <a:gd name="connsiteY0" fmla="*/ 439 h 196286"/>
                  <a:gd name="connsiteX1" fmla="*/ 224881 w 272708"/>
                  <a:gd name="connsiteY1" fmla="*/ 138552 h 196286"/>
                  <a:gd name="connsiteX2" fmla="*/ 272506 w 272708"/>
                  <a:gd name="connsiteY2" fmla="*/ 149664 h 196286"/>
                  <a:gd name="connsiteX3" fmla="*/ 239169 w 272708"/>
                  <a:gd name="connsiteY3" fmla="*/ 195702 h 196286"/>
                  <a:gd name="connsiteX4" fmla="*/ 172494 w 272708"/>
                  <a:gd name="connsiteY4" fmla="*/ 170302 h 196286"/>
                  <a:gd name="connsiteX5" fmla="*/ 48669 w 272708"/>
                  <a:gd name="connsiteY5" fmla="*/ 95689 h 196286"/>
                  <a:gd name="connsiteX6" fmla="*/ 10569 w 272708"/>
                  <a:gd name="connsiteY6" fmla="*/ 439 h 19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708" h="196286">
                    <a:moveTo>
                      <a:pt x="10569" y="439"/>
                    </a:moveTo>
                    <a:cubicBezTo>
                      <a:pt x="39938" y="7583"/>
                      <a:pt x="181225" y="113681"/>
                      <a:pt x="224881" y="138552"/>
                    </a:cubicBezTo>
                    <a:cubicBezTo>
                      <a:pt x="268537" y="163423"/>
                      <a:pt x="270125" y="140139"/>
                      <a:pt x="272506" y="149664"/>
                    </a:cubicBezTo>
                    <a:cubicBezTo>
                      <a:pt x="274887" y="159189"/>
                      <a:pt x="255838" y="192262"/>
                      <a:pt x="239169" y="195702"/>
                    </a:cubicBezTo>
                    <a:cubicBezTo>
                      <a:pt x="222500" y="199142"/>
                      <a:pt x="204244" y="186971"/>
                      <a:pt x="172494" y="170302"/>
                    </a:cubicBezTo>
                    <a:cubicBezTo>
                      <a:pt x="140744" y="153633"/>
                      <a:pt x="78038" y="116062"/>
                      <a:pt x="48669" y="95689"/>
                    </a:cubicBezTo>
                    <a:cubicBezTo>
                      <a:pt x="19300" y="75316"/>
                      <a:pt x="-18800" y="-6705"/>
                      <a:pt x="10569" y="4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5E7F8DCF-6E7E-9292-31E3-69A36128B118}"/>
                </a:ext>
              </a:extLst>
            </p:cNvPr>
            <p:cNvGrpSpPr/>
            <p:nvPr/>
          </p:nvGrpSpPr>
          <p:grpSpPr>
            <a:xfrm rot="5400000">
              <a:off x="4780613" y="7118546"/>
              <a:ext cx="775439" cy="1297586"/>
              <a:chOff x="8944519" y="5403836"/>
              <a:chExt cx="775439" cy="1297586"/>
            </a:xfrm>
            <a:solidFill>
              <a:srgbClr val="C00000"/>
            </a:solidFill>
          </p:grpSpPr>
          <p:sp>
            <p:nvSpPr>
              <p:cNvPr id="138" name="フリーフォーム: 図形 200">
                <a:extLst>
                  <a:ext uri="{FF2B5EF4-FFF2-40B4-BE49-F238E27FC236}">
                    <a16:creationId xmlns:a16="http://schemas.microsoft.com/office/drawing/2014/main" id="{F270B976-8F35-28F3-06A7-4A056622F3CC}"/>
                  </a:ext>
                </a:extLst>
              </p:cNvPr>
              <p:cNvSpPr/>
              <p:nvPr/>
            </p:nvSpPr>
            <p:spPr>
              <a:xfrm>
                <a:off x="9331250" y="5403836"/>
                <a:ext cx="388708" cy="192102"/>
              </a:xfrm>
              <a:custGeom>
                <a:avLst/>
                <a:gdLst>
                  <a:gd name="connsiteX0" fmla="*/ 85800 w 388708"/>
                  <a:gd name="connsiteY0" fmla="*/ 14 h 192102"/>
                  <a:gd name="connsiteX1" fmla="*/ 363613 w 388708"/>
                  <a:gd name="connsiteY1" fmla="*/ 69864 h 192102"/>
                  <a:gd name="connsiteX2" fmla="*/ 355675 w 388708"/>
                  <a:gd name="connsiteY2" fmla="*/ 95264 h 192102"/>
                  <a:gd name="connsiteX3" fmla="*/ 187400 w 388708"/>
                  <a:gd name="connsiteY3" fmla="*/ 149239 h 192102"/>
                  <a:gd name="connsiteX4" fmla="*/ 333450 w 388708"/>
                  <a:gd name="connsiteY4" fmla="*/ 192102 h 192102"/>
                  <a:gd name="connsiteX5" fmla="*/ 15950 w 388708"/>
                  <a:gd name="connsiteY5" fmla="*/ 149239 h 192102"/>
                  <a:gd name="connsiteX6" fmla="*/ 61988 w 388708"/>
                  <a:gd name="connsiteY6" fmla="*/ 131777 h 192102"/>
                  <a:gd name="connsiteX7" fmla="*/ 188988 w 388708"/>
                  <a:gd name="connsiteY7" fmla="*/ 112727 h 192102"/>
                  <a:gd name="connsiteX8" fmla="*/ 215975 w 388708"/>
                  <a:gd name="connsiteY8" fmla="*/ 71452 h 192102"/>
                  <a:gd name="connsiteX9" fmla="*/ 115963 w 388708"/>
                  <a:gd name="connsiteY9" fmla="*/ 63514 h 192102"/>
                  <a:gd name="connsiteX10" fmla="*/ 73100 w 388708"/>
                  <a:gd name="connsiteY10" fmla="*/ 63514 h 192102"/>
                  <a:gd name="connsiteX11" fmla="*/ 85800 w 388708"/>
                  <a:gd name="connsiteY11" fmla="*/ 14 h 19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708" h="192102">
                    <a:moveTo>
                      <a:pt x="85800" y="14"/>
                    </a:moveTo>
                    <a:cubicBezTo>
                      <a:pt x="134219" y="1072"/>
                      <a:pt x="318634" y="53989"/>
                      <a:pt x="363613" y="69864"/>
                    </a:cubicBezTo>
                    <a:cubicBezTo>
                      <a:pt x="408592" y="85739"/>
                      <a:pt x="385044" y="82035"/>
                      <a:pt x="355675" y="95264"/>
                    </a:cubicBezTo>
                    <a:cubicBezTo>
                      <a:pt x="326306" y="108493"/>
                      <a:pt x="191104" y="133099"/>
                      <a:pt x="187400" y="149239"/>
                    </a:cubicBezTo>
                    <a:cubicBezTo>
                      <a:pt x="183696" y="165379"/>
                      <a:pt x="362025" y="192102"/>
                      <a:pt x="333450" y="192102"/>
                    </a:cubicBezTo>
                    <a:cubicBezTo>
                      <a:pt x="304875" y="192102"/>
                      <a:pt x="61194" y="159293"/>
                      <a:pt x="15950" y="149239"/>
                    </a:cubicBezTo>
                    <a:cubicBezTo>
                      <a:pt x="-29294" y="139185"/>
                      <a:pt x="33148" y="137862"/>
                      <a:pt x="61988" y="131777"/>
                    </a:cubicBezTo>
                    <a:cubicBezTo>
                      <a:pt x="90828" y="125692"/>
                      <a:pt x="163324" y="122781"/>
                      <a:pt x="188988" y="112727"/>
                    </a:cubicBezTo>
                    <a:cubicBezTo>
                      <a:pt x="214653" y="102673"/>
                      <a:pt x="228146" y="79654"/>
                      <a:pt x="215975" y="71452"/>
                    </a:cubicBezTo>
                    <a:cubicBezTo>
                      <a:pt x="203804" y="63250"/>
                      <a:pt x="139775" y="64837"/>
                      <a:pt x="115963" y="63514"/>
                    </a:cubicBezTo>
                    <a:cubicBezTo>
                      <a:pt x="92151" y="62191"/>
                      <a:pt x="80508" y="71452"/>
                      <a:pt x="73100" y="63514"/>
                    </a:cubicBezTo>
                    <a:cubicBezTo>
                      <a:pt x="65692" y="55577"/>
                      <a:pt x="37381" y="-1044"/>
                      <a:pt x="85800" y="1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201">
                <a:extLst>
                  <a:ext uri="{FF2B5EF4-FFF2-40B4-BE49-F238E27FC236}">
                    <a16:creationId xmlns:a16="http://schemas.microsoft.com/office/drawing/2014/main" id="{576335BA-9878-B95D-9726-AF7A527FB1AF}"/>
                  </a:ext>
                </a:extLst>
              </p:cNvPr>
              <p:cNvSpPr/>
              <p:nvPr/>
            </p:nvSpPr>
            <p:spPr>
              <a:xfrm>
                <a:off x="9318577" y="5628950"/>
                <a:ext cx="332332" cy="202168"/>
              </a:xfrm>
              <a:custGeom>
                <a:avLst/>
                <a:gdLst>
                  <a:gd name="connsiteX0" fmla="*/ 25448 w 332332"/>
                  <a:gd name="connsiteY0" fmla="*/ 325 h 202168"/>
                  <a:gd name="connsiteX1" fmla="*/ 3223 w 332332"/>
                  <a:gd name="connsiteY1" fmla="*/ 108275 h 202168"/>
                  <a:gd name="connsiteX2" fmla="*/ 17511 w 332332"/>
                  <a:gd name="connsiteY2" fmla="*/ 127325 h 202168"/>
                  <a:gd name="connsiteX3" fmla="*/ 160386 w 332332"/>
                  <a:gd name="connsiteY3" fmla="*/ 167013 h 202168"/>
                  <a:gd name="connsiteX4" fmla="*/ 285798 w 332332"/>
                  <a:gd name="connsiteY4" fmla="*/ 201938 h 202168"/>
                  <a:gd name="connsiteX5" fmla="*/ 327073 w 332332"/>
                  <a:gd name="connsiteY5" fmla="*/ 149550 h 202168"/>
                  <a:gd name="connsiteX6" fmla="*/ 327073 w 332332"/>
                  <a:gd name="connsiteY6" fmla="*/ 71763 h 202168"/>
                  <a:gd name="connsiteX7" fmla="*/ 284211 w 332332"/>
                  <a:gd name="connsiteY7" fmla="*/ 111450 h 202168"/>
                  <a:gd name="connsiteX8" fmla="*/ 239761 w 332332"/>
                  <a:gd name="connsiteY8" fmla="*/ 136850 h 202168"/>
                  <a:gd name="connsiteX9" fmla="*/ 181023 w 332332"/>
                  <a:gd name="connsiteY9" fmla="*/ 98750 h 202168"/>
                  <a:gd name="connsiteX10" fmla="*/ 188961 w 332332"/>
                  <a:gd name="connsiteY10" fmla="*/ 51125 h 202168"/>
                  <a:gd name="connsiteX11" fmla="*/ 138161 w 332332"/>
                  <a:gd name="connsiteY11" fmla="*/ 51125 h 202168"/>
                  <a:gd name="connsiteX12" fmla="*/ 96886 w 332332"/>
                  <a:gd name="connsiteY12" fmla="*/ 97163 h 202168"/>
                  <a:gd name="connsiteX13" fmla="*/ 63548 w 332332"/>
                  <a:gd name="connsiteY13" fmla="*/ 74938 h 202168"/>
                  <a:gd name="connsiteX14" fmla="*/ 25448 w 332332"/>
                  <a:gd name="connsiteY14" fmla="*/ 325 h 20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32" h="202168">
                    <a:moveTo>
                      <a:pt x="25448" y="325"/>
                    </a:moveTo>
                    <a:cubicBezTo>
                      <a:pt x="15394" y="5881"/>
                      <a:pt x="4546" y="87108"/>
                      <a:pt x="3223" y="108275"/>
                    </a:cubicBezTo>
                    <a:cubicBezTo>
                      <a:pt x="1900" y="129442"/>
                      <a:pt x="-8683" y="117535"/>
                      <a:pt x="17511" y="127325"/>
                    </a:cubicBezTo>
                    <a:cubicBezTo>
                      <a:pt x="43705" y="137115"/>
                      <a:pt x="160386" y="167013"/>
                      <a:pt x="160386" y="167013"/>
                    </a:cubicBezTo>
                    <a:cubicBezTo>
                      <a:pt x="205100" y="179448"/>
                      <a:pt x="258017" y="204849"/>
                      <a:pt x="285798" y="201938"/>
                    </a:cubicBezTo>
                    <a:cubicBezTo>
                      <a:pt x="313579" y="199027"/>
                      <a:pt x="320194" y="171246"/>
                      <a:pt x="327073" y="149550"/>
                    </a:cubicBezTo>
                    <a:cubicBezTo>
                      <a:pt x="333952" y="127854"/>
                      <a:pt x="334217" y="78113"/>
                      <a:pt x="327073" y="71763"/>
                    </a:cubicBezTo>
                    <a:cubicBezTo>
                      <a:pt x="319929" y="65413"/>
                      <a:pt x="298763" y="100602"/>
                      <a:pt x="284211" y="111450"/>
                    </a:cubicBezTo>
                    <a:cubicBezTo>
                      <a:pt x="269659" y="122298"/>
                      <a:pt x="256959" y="138967"/>
                      <a:pt x="239761" y="136850"/>
                    </a:cubicBezTo>
                    <a:cubicBezTo>
                      <a:pt x="222563" y="134733"/>
                      <a:pt x="189490" y="113038"/>
                      <a:pt x="181023" y="98750"/>
                    </a:cubicBezTo>
                    <a:cubicBezTo>
                      <a:pt x="172556" y="84462"/>
                      <a:pt x="196105" y="59062"/>
                      <a:pt x="188961" y="51125"/>
                    </a:cubicBezTo>
                    <a:cubicBezTo>
                      <a:pt x="181817" y="43188"/>
                      <a:pt x="153507" y="43452"/>
                      <a:pt x="138161" y="51125"/>
                    </a:cubicBezTo>
                    <a:cubicBezTo>
                      <a:pt x="122815" y="58798"/>
                      <a:pt x="109322" y="93194"/>
                      <a:pt x="96886" y="97163"/>
                    </a:cubicBezTo>
                    <a:cubicBezTo>
                      <a:pt x="84450" y="101132"/>
                      <a:pt x="68840" y="87903"/>
                      <a:pt x="63548" y="74938"/>
                    </a:cubicBezTo>
                    <a:cubicBezTo>
                      <a:pt x="58256" y="61973"/>
                      <a:pt x="35502" y="-5231"/>
                      <a:pt x="25448" y="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202">
                <a:extLst>
                  <a:ext uri="{FF2B5EF4-FFF2-40B4-BE49-F238E27FC236}">
                    <a16:creationId xmlns:a16="http://schemas.microsoft.com/office/drawing/2014/main" id="{49C81EBB-61F6-E10B-C6A0-1ED13719B6DC}"/>
                  </a:ext>
                </a:extLst>
              </p:cNvPr>
              <p:cNvSpPr/>
              <p:nvPr/>
            </p:nvSpPr>
            <p:spPr>
              <a:xfrm>
                <a:off x="9218372" y="5804236"/>
                <a:ext cx="357128" cy="206590"/>
              </a:xfrm>
              <a:custGeom>
                <a:avLst/>
                <a:gdLst>
                  <a:gd name="connsiteX0" fmla="*/ 84378 w 357128"/>
                  <a:gd name="connsiteY0" fmla="*/ 2839 h 206590"/>
                  <a:gd name="connsiteX1" fmla="*/ 335203 w 357128"/>
                  <a:gd name="connsiteY1" fmla="*/ 160002 h 206590"/>
                  <a:gd name="connsiteX2" fmla="*/ 319328 w 357128"/>
                  <a:gd name="connsiteY2" fmla="*/ 204452 h 206590"/>
                  <a:gd name="connsiteX3" fmla="*/ 114541 w 357128"/>
                  <a:gd name="connsiteY3" fmla="*/ 193339 h 206590"/>
                  <a:gd name="connsiteX4" fmla="*/ 6591 w 357128"/>
                  <a:gd name="connsiteY4" fmla="*/ 139364 h 206590"/>
                  <a:gd name="connsiteX5" fmla="*/ 36753 w 357128"/>
                  <a:gd name="connsiteY5" fmla="*/ 123489 h 206590"/>
                  <a:gd name="connsiteX6" fmla="*/ 239953 w 357128"/>
                  <a:gd name="connsiteY6" fmla="*/ 155239 h 206590"/>
                  <a:gd name="connsiteX7" fmla="*/ 130416 w 357128"/>
                  <a:gd name="connsiteY7" fmla="*/ 99677 h 206590"/>
                  <a:gd name="connsiteX8" fmla="*/ 70091 w 357128"/>
                  <a:gd name="connsiteY8" fmla="*/ 59989 h 206590"/>
                  <a:gd name="connsiteX9" fmla="*/ 84378 w 357128"/>
                  <a:gd name="connsiteY9" fmla="*/ 2839 h 20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128" h="206590">
                    <a:moveTo>
                      <a:pt x="84378" y="2839"/>
                    </a:moveTo>
                    <a:cubicBezTo>
                      <a:pt x="128563" y="19508"/>
                      <a:pt x="296045" y="126400"/>
                      <a:pt x="335203" y="160002"/>
                    </a:cubicBezTo>
                    <a:cubicBezTo>
                      <a:pt x="374361" y="193604"/>
                      <a:pt x="356105" y="198896"/>
                      <a:pt x="319328" y="204452"/>
                    </a:cubicBezTo>
                    <a:cubicBezTo>
                      <a:pt x="282551" y="210008"/>
                      <a:pt x="166664" y="204187"/>
                      <a:pt x="114541" y="193339"/>
                    </a:cubicBezTo>
                    <a:cubicBezTo>
                      <a:pt x="62418" y="182491"/>
                      <a:pt x="19556" y="151006"/>
                      <a:pt x="6591" y="139364"/>
                    </a:cubicBezTo>
                    <a:cubicBezTo>
                      <a:pt x="-6374" y="127722"/>
                      <a:pt x="-2141" y="120843"/>
                      <a:pt x="36753" y="123489"/>
                    </a:cubicBezTo>
                    <a:cubicBezTo>
                      <a:pt x="75647" y="126135"/>
                      <a:pt x="224343" y="159208"/>
                      <a:pt x="239953" y="155239"/>
                    </a:cubicBezTo>
                    <a:cubicBezTo>
                      <a:pt x="255564" y="151270"/>
                      <a:pt x="158726" y="115552"/>
                      <a:pt x="130416" y="99677"/>
                    </a:cubicBezTo>
                    <a:cubicBezTo>
                      <a:pt x="102106" y="83802"/>
                      <a:pt x="79616" y="72160"/>
                      <a:pt x="70091" y="59989"/>
                    </a:cubicBezTo>
                    <a:cubicBezTo>
                      <a:pt x="60566" y="47818"/>
                      <a:pt x="40193" y="-13830"/>
                      <a:pt x="84378" y="28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203">
                <a:extLst>
                  <a:ext uri="{FF2B5EF4-FFF2-40B4-BE49-F238E27FC236}">
                    <a16:creationId xmlns:a16="http://schemas.microsoft.com/office/drawing/2014/main" id="{B4E6F438-0E8E-20BC-A0F9-5A513C225213}"/>
                  </a:ext>
                </a:extLst>
              </p:cNvPr>
              <p:cNvSpPr/>
              <p:nvPr/>
            </p:nvSpPr>
            <p:spPr>
              <a:xfrm>
                <a:off x="9217758" y="6016612"/>
                <a:ext cx="269427" cy="227106"/>
              </a:xfrm>
              <a:custGeom>
                <a:avLst/>
                <a:gdLst>
                  <a:gd name="connsiteX0" fmla="*/ 15142 w 269427"/>
                  <a:gd name="connsiteY0" fmla="*/ 53988 h 227106"/>
                  <a:gd name="connsiteX1" fmla="*/ 197705 w 269427"/>
                  <a:gd name="connsiteY1" fmla="*/ 133363 h 227106"/>
                  <a:gd name="connsiteX2" fmla="*/ 207230 w 269427"/>
                  <a:gd name="connsiteY2" fmla="*/ 182576 h 227106"/>
                  <a:gd name="connsiteX3" fmla="*/ 210405 w 269427"/>
                  <a:gd name="connsiteY3" fmla="*/ 227026 h 227106"/>
                  <a:gd name="connsiteX4" fmla="*/ 267555 w 269427"/>
                  <a:gd name="connsiteY4" fmla="*/ 171463 h 227106"/>
                  <a:gd name="connsiteX5" fmla="*/ 237392 w 269427"/>
                  <a:gd name="connsiteY5" fmla="*/ 95263 h 227106"/>
                  <a:gd name="connsiteX6" fmla="*/ 67530 w 269427"/>
                  <a:gd name="connsiteY6" fmla="*/ 19063 h 227106"/>
                  <a:gd name="connsiteX7" fmla="*/ 19905 w 269427"/>
                  <a:gd name="connsiteY7" fmla="*/ 13 h 227106"/>
                  <a:gd name="connsiteX8" fmla="*/ 15142 w 269427"/>
                  <a:gd name="connsiteY8" fmla="*/ 53988 h 22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427" h="227106">
                    <a:moveTo>
                      <a:pt x="15142" y="53988"/>
                    </a:moveTo>
                    <a:cubicBezTo>
                      <a:pt x="44775" y="76213"/>
                      <a:pt x="165690" y="111932"/>
                      <a:pt x="197705" y="133363"/>
                    </a:cubicBezTo>
                    <a:cubicBezTo>
                      <a:pt x="229720" y="154794"/>
                      <a:pt x="205113" y="166966"/>
                      <a:pt x="207230" y="182576"/>
                    </a:cubicBezTo>
                    <a:cubicBezTo>
                      <a:pt x="209347" y="198186"/>
                      <a:pt x="200351" y="228878"/>
                      <a:pt x="210405" y="227026"/>
                    </a:cubicBezTo>
                    <a:cubicBezTo>
                      <a:pt x="220459" y="225174"/>
                      <a:pt x="263057" y="193424"/>
                      <a:pt x="267555" y="171463"/>
                    </a:cubicBezTo>
                    <a:cubicBezTo>
                      <a:pt x="272053" y="149503"/>
                      <a:pt x="270729" y="120663"/>
                      <a:pt x="237392" y="95263"/>
                    </a:cubicBezTo>
                    <a:cubicBezTo>
                      <a:pt x="204055" y="69863"/>
                      <a:pt x="103778" y="34938"/>
                      <a:pt x="67530" y="19063"/>
                    </a:cubicBezTo>
                    <a:cubicBezTo>
                      <a:pt x="31282" y="3188"/>
                      <a:pt x="33663" y="-252"/>
                      <a:pt x="19905" y="13"/>
                    </a:cubicBezTo>
                    <a:cubicBezTo>
                      <a:pt x="6147" y="278"/>
                      <a:pt x="-14491" y="31763"/>
                      <a:pt x="15142" y="5398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204">
                <a:extLst>
                  <a:ext uri="{FF2B5EF4-FFF2-40B4-BE49-F238E27FC236}">
                    <a16:creationId xmlns:a16="http://schemas.microsoft.com/office/drawing/2014/main" id="{ADAEC82D-96D7-98AC-7F57-B875097B5143}"/>
                  </a:ext>
                </a:extLst>
              </p:cNvPr>
              <p:cNvSpPr/>
              <p:nvPr/>
            </p:nvSpPr>
            <p:spPr>
              <a:xfrm>
                <a:off x="9159547" y="6059762"/>
                <a:ext cx="297573" cy="178966"/>
              </a:xfrm>
              <a:custGeom>
                <a:avLst/>
                <a:gdLst>
                  <a:gd name="connsiteX0" fmla="*/ 113041 w 297573"/>
                  <a:gd name="connsiteY0" fmla="*/ 1313 h 178966"/>
                  <a:gd name="connsiteX1" fmla="*/ 41603 w 297573"/>
                  <a:gd name="connsiteY1" fmla="*/ 50526 h 178966"/>
                  <a:gd name="connsiteX2" fmla="*/ 168603 w 297573"/>
                  <a:gd name="connsiteY2" fmla="*/ 109263 h 178966"/>
                  <a:gd name="connsiteX3" fmla="*/ 297191 w 297573"/>
                  <a:gd name="connsiteY3" fmla="*/ 152126 h 178966"/>
                  <a:gd name="connsiteX4" fmla="*/ 201941 w 297573"/>
                  <a:gd name="connsiteY4" fmla="*/ 177526 h 178966"/>
                  <a:gd name="connsiteX5" fmla="*/ 28903 w 297573"/>
                  <a:gd name="connsiteY5" fmla="*/ 109263 h 178966"/>
                  <a:gd name="connsiteX6" fmla="*/ 5091 w 297573"/>
                  <a:gd name="connsiteY6" fmla="*/ 64813 h 178966"/>
                  <a:gd name="connsiteX7" fmla="*/ 6678 w 297573"/>
                  <a:gd name="connsiteY7" fmla="*/ 20363 h 178966"/>
                  <a:gd name="connsiteX8" fmla="*/ 113041 w 297573"/>
                  <a:gd name="connsiteY8" fmla="*/ 1313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573" h="178966">
                    <a:moveTo>
                      <a:pt x="113041" y="1313"/>
                    </a:moveTo>
                    <a:cubicBezTo>
                      <a:pt x="118862" y="6340"/>
                      <a:pt x="32343" y="32535"/>
                      <a:pt x="41603" y="50526"/>
                    </a:cubicBezTo>
                    <a:cubicBezTo>
                      <a:pt x="50863" y="68517"/>
                      <a:pt x="126005" y="92330"/>
                      <a:pt x="168603" y="109263"/>
                    </a:cubicBezTo>
                    <a:cubicBezTo>
                      <a:pt x="211201" y="126196"/>
                      <a:pt x="291635" y="140749"/>
                      <a:pt x="297191" y="152126"/>
                    </a:cubicBezTo>
                    <a:cubicBezTo>
                      <a:pt x="302747" y="163503"/>
                      <a:pt x="246656" y="184670"/>
                      <a:pt x="201941" y="177526"/>
                    </a:cubicBezTo>
                    <a:cubicBezTo>
                      <a:pt x="157226" y="170382"/>
                      <a:pt x="61711" y="128049"/>
                      <a:pt x="28903" y="109263"/>
                    </a:cubicBezTo>
                    <a:cubicBezTo>
                      <a:pt x="-3905" y="90478"/>
                      <a:pt x="8795" y="79630"/>
                      <a:pt x="5091" y="64813"/>
                    </a:cubicBezTo>
                    <a:cubicBezTo>
                      <a:pt x="1387" y="49996"/>
                      <a:pt x="-4964" y="34386"/>
                      <a:pt x="6678" y="20363"/>
                    </a:cubicBezTo>
                    <a:cubicBezTo>
                      <a:pt x="18320" y="6340"/>
                      <a:pt x="107220" y="-3714"/>
                      <a:pt x="113041" y="131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205">
                <a:extLst>
                  <a:ext uri="{FF2B5EF4-FFF2-40B4-BE49-F238E27FC236}">
                    <a16:creationId xmlns:a16="http://schemas.microsoft.com/office/drawing/2014/main" id="{4C16B5DB-0553-6A50-81BA-5C2C7AA0D40E}"/>
                  </a:ext>
                </a:extLst>
              </p:cNvPr>
              <p:cNvSpPr/>
              <p:nvPr/>
            </p:nvSpPr>
            <p:spPr>
              <a:xfrm>
                <a:off x="9005357" y="6293965"/>
                <a:ext cx="331346" cy="293530"/>
              </a:xfrm>
              <a:custGeom>
                <a:avLst/>
                <a:gdLst>
                  <a:gd name="connsiteX0" fmla="*/ 81493 w 331346"/>
                  <a:gd name="connsiteY0" fmla="*/ 2060 h 293530"/>
                  <a:gd name="connsiteX1" fmla="*/ 306918 w 331346"/>
                  <a:gd name="connsiteY1" fmla="*/ 140173 h 293530"/>
                  <a:gd name="connsiteX2" fmla="*/ 311681 w 331346"/>
                  <a:gd name="connsiteY2" fmla="*/ 181448 h 293530"/>
                  <a:gd name="connsiteX3" fmla="*/ 186268 w 331346"/>
                  <a:gd name="connsiteY3" fmla="*/ 173510 h 293530"/>
                  <a:gd name="connsiteX4" fmla="*/ 95781 w 331346"/>
                  <a:gd name="connsiteY4" fmla="*/ 171923 h 293530"/>
                  <a:gd name="connsiteX5" fmla="*/ 225956 w 331346"/>
                  <a:gd name="connsiteY5" fmla="*/ 229073 h 293530"/>
                  <a:gd name="connsiteX6" fmla="*/ 254531 w 331346"/>
                  <a:gd name="connsiteY6" fmla="*/ 284635 h 293530"/>
                  <a:gd name="connsiteX7" fmla="*/ 243418 w 331346"/>
                  <a:gd name="connsiteY7" fmla="*/ 287810 h 293530"/>
                  <a:gd name="connsiteX8" fmla="*/ 100543 w 331346"/>
                  <a:gd name="connsiteY8" fmla="*/ 229073 h 293530"/>
                  <a:gd name="connsiteX9" fmla="*/ 5293 w 331346"/>
                  <a:gd name="connsiteY9" fmla="*/ 156048 h 293530"/>
                  <a:gd name="connsiteX10" fmla="*/ 19581 w 331346"/>
                  <a:gd name="connsiteY10" fmla="*/ 105248 h 293530"/>
                  <a:gd name="connsiteX11" fmla="*/ 81493 w 331346"/>
                  <a:gd name="connsiteY11" fmla="*/ 116360 h 293530"/>
                  <a:gd name="connsiteX12" fmla="*/ 176743 w 331346"/>
                  <a:gd name="connsiteY12" fmla="*/ 119535 h 293530"/>
                  <a:gd name="connsiteX13" fmla="*/ 103718 w 331346"/>
                  <a:gd name="connsiteY13" fmla="*/ 73498 h 293530"/>
                  <a:gd name="connsiteX14" fmla="*/ 67206 w 331346"/>
                  <a:gd name="connsiteY14" fmla="*/ 57623 h 293530"/>
                  <a:gd name="connsiteX15" fmla="*/ 81493 w 331346"/>
                  <a:gd name="connsiteY15" fmla="*/ 2060 h 29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346" h="293530">
                    <a:moveTo>
                      <a:pt x="81493" y="2060"/>
                    </a:moveTo>
                    <a:cubicBezTo>
                      <a:pt x="121445" y="15818"/>
                      <a:pt x="268553" y="110275"/>
                      <a:pt x="306918" y="140173"/>
                    </a:cubicBezTo>
                    <a:cubicBezTo>
                      <a:pt x="345283" y="170071"/>
                      <a:pt x="331789" y="175892"/>
                      <a:pt x="311681" y="181448"/>
                    </a:cubicBezTo>
                    <a:cubicBezTo>
                      <a:pt x="291573" y="187004"/>
                      <a:pt x="222251" y="175098"/>
                      <a:pt x="186268" y="173510"/>
                    </a:cubicBezTo>
                    <a:cubicBezTo>
                      <a:pt x="150285" y="171923"/>
                      <a:pt x="89166" y="162663"/>
                      <a:pt x="95781" y="171923"/>
                    </a:cubicBezTo>
                    <a:cubicBezTo>
                      <a:pt x="102396" y="181183"/>
                      <a:pt x="199498" y="210288"/>
                      <a:pt x="225956" y="229073"/>
                    </a:cubicBezTo>
                    <a:cubicBezTo>
                      <a:pt x="252414" y="247858"/>
                      <a:pt x="251621" y="274846"/>
                      <a:pt x="254531" y="284635"/>
                    </a:cubicBezTo>
                    <a:cubicBezTo>
                      <a:pt x="257441" y="294425"/>
                      <a:pt x="269083" y="297070"/>
                      <a:pt x="243418" y="287810"/>
                    </a:cubicBezTo>
                    <a:cubicBezTo>
                      <a:pt x="217753" y="278550"/>
                      <a:pt x="140231" y="251033"/>
                      <a:pt x="100543" y="229073"/>
                    </a:cubicBezTo>
                    <a:cubicBezTo>
                      <a:pt x="60855" y="207113"/>
                      <a:pt x="18787" y="176685"/>
                      <a:pt x="5293" y="156048"/>
                    </a:cubicBezTo>
                    <a:cubicBezTo>
                      <a:pt x="-8201" y="135411"/>
                      <a:pt x="6881" y="111863"/>
                      <a:pt x="19581" y="105248"/>
                    </a:cubicBezTo>
                    <a:cubicBezTo>
                      <a:pt x="32281" y="98633"/>
                      <a:pt x="55299" y="113979"/>
                      <a:pt x="81493" y="116360"/>
                    </a:cubicBezTo>
                    <a:cubicBezTo>
                      <a:pt x="107687" y="118741"/>
                      <a:pt x="173039" y="126679"/>
                      <a:pt x="176743" y="119535"/>
                    </a:cubicBezTo>
                    <a:cubicBezTo>
                      <a:pt x="180447" y="112391"/>
                      <a:pt x="121974" y="83817"/>
                      <a:pt x="103718" y="73498"/>
                    </a:cubicBezTo>
                    <a:cubicBezTo>
                      <a:pt x="85462" y="63179"/>
                      <a:pt x="71968" y="67677"/>
                      <a:pt x="67206" y="57623"/>
                    </a:cubicBezTo>
                    <a:cubicBezTo>
                      <a:pt x="62443" y="47569"/>
                      <a:pt x="41541" y="-11698"/>
                      <a:pt x="81493" y="206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206">
                <a:extLst>
                  <a:ext uri="{FF2B5EF4-FFF2-40B4-BE49-F238E27FC236}">
                    <a16:creationId xmlns:a16="http://schemas.microsoft.com/office/drawing/2014/main" id="{55D65251-338B-0B3F-A434-9C7517D79C95}"/>
                  </a:ext>
                </a:extLst>
              </p:cNvPr>
              <p:cNvSpPr/>
              <p:nvPr/>
            </p:nvSpPr>
            <p:spPr>
              <a:xfrm>
                <a:off x="8944519" y="6505136"/>
                <a:ext cx="272708" cy="196286"/>
              </a:xfrm>
              <a:custGeom>
                <a:avLst/>
                <a:gdLst>
                  <a:gd name="connsiteX0" fmla="*/ 10569 w 272708"/>
                  <a:gd name="connsiteY0" fmla="*/ 439 h 196286"/>
                  <a:gd name="connsiteX1" fmla="*/ 224881 w 272708"/>
                  <a:gd name="connsiteY1" fmla="*/ 138552 h 196286"/>
                  <a:gd name="connsiteX2" fmla="*/ 272506 w 272708"/>
                  <a:gd name="connsiteY2" fmla="*/ 149664 h 196286"/>
                  <a:gd name="connsiteX3" fmla="*/ 239169 w 272708"/>
                  <a:gd name="connsiteY3" fmla="*/ 195702 h 196286"/>
                  <a:gd name="connsiteX4" fmla="*/ 172494 w 272708"/>
                  <a:gd name="connsiteY4" fmla="*/ 170302 h 196286"/>
                  <a:gd name="connsiteX5" fmla="*/ 48669 w 272708"/>
                  <a:gd name="connsiteY5" fmla="*/ 95689 h 196286"/>
                  <a:gd name="connsiteX6" fmla="*/ 10569 w 272708"/>
                  <a:gd name="connsiteY6" fmla="*/ 439 h 19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708" h="196286">
                    <a:moveTo>
                      <a:pt x="10569" y="439"/>
                    </a:moveTo>
                    <a:cubicBezTo>
                      <a:pt x="39938" y="7583"/>
                      <a:pt x="181225" y="113681"/>
                      <a:pt x="224881" y="138552"/>
                    </a:cubicBezTo>
                    <a:cubicBezTo>
                      <a:pt x="268537" y="163423"/>
                      <a:pt x="270125" y="140139"/>
                      <a:pt x="272506" y="149664"/>
                    </a:cubicBezTo>
                    <a:cubicBezTo>
                      <a:pt x="274887" y="159189"/>
                      <a:pt x="255838" y="192262"/>
                      <a:pt x="239169" y="195702"/>
                    </a:cubicBezTo>
                    <a:cubicBezTo>
                      <a:pt x="222500" y="199142"/>
                      <a:pt x="204244" y="186971"/>
                      <a:pt x="172494" y="170302"/>
                    </a:cubicBezTo>
                    <a:cubicBezTo>
                      <a:pt x="140744" y="153633"/>
                      <a:pt x="78038" y="116062"/>
                      <a:pt x="48669" y="95689"/>
                    </a:cubicBezTo>
                    <a:cubicBezTo>
                      <a:pt x="19300" y="75316"/>
                      <a:pt x="-18800" y="-6705"/>
                      <a:pt x="10569" y="4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1" name="グループ化 30">
              <a:extLst>
                <a:ext uri="{FF2B5EF4-FFF2-40B4-BE49-F238E27FC236}">
                  <a16:creationId xmlns:a16="http://schemas.microsoft.com/office/drawing/2014/main" id="{41731ABE-2231-3CD6-C0B6-0F681CFADB5C}"/>
                </a:ext>
              </a:extLst>
            </p:cNvPr>
            <p:cNvGrpSpPr/>
            <p:nvPr/>
          </p:nvGrpSpPr>
          <p:grpSpPr>
            <a:xfrm rot="2303961">
              <a:off x="3285605" y="6253528"/>
              <a:ext cx="839882" cy="560412"/>
              <a:chOff x="3438004" y="7239048"/>
              <a:chExt cx="839882" cy="560412"/>
            </a:xfrm>
            <a:solidFill>
              <a:srgbClr val="C00000"/>
            </a:solidFill>
          </p:grpSpPr>
          <p:sp>
            <p:nvSpPr>
              <p:cNvPr id="133" name="フリーフォーム: 図形 208">
                <a:extLst>
                  <a:ext uri="{FF2B5EF4-FFF2-40B4-BE49-F238E27FC236}">
                    <a16:creationId xmlns:a16="http://schemas.microsoft.com/office/drawing/2014/main" id="{F4E7FE64-3803-517A-55FF-45FE3A278B73}"/>
                  </a:ext>
                </a:extLst>
              </p:cNvPr>
              <p:cNvSpPr/>
              <p:nvPr/>
            </p:nvSpPr>
            <p:spPr>
              <a:xfrm rot="5400000">
                <a:off x="3987481" y="7509055"/>
                <a:ext cx="388708" cy="192102"/>
              </a:xfrm>
              <a:custGeom>
                <a:avLst/>
                <a:gdLst>
                  <a:gd name="connsiteX0" fmla="*/ 85800 w 388708"/>
                  <a:gd name="connsiteY0" fmla="*/ 14 h 192102"/>
                  <a:gd name="connsiteX1" fmla="*/ 363613 w 388708"/>
                  <a:gd name="connsiteY1" fmla="*/ 69864 h 192102"/>
                  <a:gd name="connsiteX2" fmla="*/ 355675 w 388708"/>
                  <a:gd name="connsiteY2" fmla="*/ 95264 h 192102"/>
                  <a:gd name="connsiteX3" fmla="*/ 187400 w 388708"/>
                  <a:gd name="connsiteY3" fmla="*/ 149239 h 192102"/>
                  <a:gd name="connsiteX4" fmla="*/ 333450 w 388708"/>
                  <a:gd name="connsiteY4" fmla="*/ 192102 h 192102"/>
                  <a:gd name="connsiteX5" fmla="*/ 15950 w 388708"/>
                  <a:gd name="connsiteY5" fmla="*/ 149239 h 192102"/>
                  <a:gd name="connsiteX6" fmla="*/ 61988 w 388708"/>
                  <a:gd name="connsiteY6" fmla="*/ 131777 h 192102"/>
                  <a:gd name="connsiteX7" fmla="*/ 188988 w 388708"/>
                  <a:gd name="connsiteY7" fmla="*/ 112727 h 192102"/>
                  <a:gd name="connsiteX8" fmla="*/ 215975 w 388708"/>
                  <a:gd name="connsiteY8" fmla="*/ 71452 h 192102"/>
                  <a:gd name="connsiteX9" fmla="*/ 115963 w 388708"/>
                  <a:gd name="connsiteY9" fmla="*/ 63514 h 192102"/>
                  <a:gd name="connsiteX10" fmla="*/ 73100 w 388708"/>
                  <a:gd name="connsiteY10" fmla="*/ 63514 h 192102"/>
                  <a:gd name="connsiteX11" fmla="*/ 85800 w 388708"/>
                  <a:gd name="connsiteY11" fmla="*/ 14 h 19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708" h="192102">
                    <a:moveTo>
                      <a:pt x="85800" y="14"/>
                    </a:moveTo>
                    <a:cubicBezTo>
                      <a:pt x="134219" y="1072"/>
                      <a:pt x="318634" y="53989"/>
                      <a:pt x="363613" y="69864"/>
                    </a:cubicBezTo>
                    <a:cubicBezTo>
                      <a:pt x="408592" y="85739"/>
                      <a:pt x="385044" y="82035"/>
                      <a:pt x="355675" y="95264"/>
                    </a:cubicBezTo>
                    <a:cubicBezTo>
                      <a:pt x="326306" y="108493"/>
                      <a:pt x="191104" y="133099"/>
                      <a:pt x="187400" y="149239"/>
                    </a:cubicBezTo>
                    <a:cubicBezTo>
                      <a:pt x="183696" y="165379"/>
                      <a:pt x="362025" y="192102"/>
                      <a:pt x="333450" y="192102"/>
                    </a:cubicBezTo>
                    <a:cubicBezTo>
                      <a:pt x="304875" y="192102"/>
                      <a:pt x="61194" y="159293"/>
                      <a:pt x="15950" y="149239"/>
                    </a:cubicBezTo>
                    <a:cubicBezTo>
                      <a:pt x="-29294" y="139185"/>
                      <a:pt x="33148" y="137862"/>
                      <a:pt x="61988" y="131777"/>
                    </a:cubicBezTo>
                    <a:cubicBezTo>
                      <a:pt x="90828" y="125692"/>
                      <a:pt x="163324" y="122781"/>
                      <a:pt x="188988" y="112727"/>
                    </a:cubicBezTo>
                    <a:cubicBezTo>
                      <a:pt x="214653" y="102673"/>
                      <a:pt x="228146" y="79654"/>
                      <a:pt x="215975" y="71452"/>
                    </a:cubicBezTo>
                    <a:cubicBezTo>
                      <a:pt x="203804" y="63250"/>
                      <a:pt x="139775" y="64837"/>
                      <a:pt x="115963" y="63514"/>
                    </a:cubicBezTo>
                    <a:cubicBezTo>
                      <a:pt x="92151" y="62191"/>
                      <a:pt x="80508" y="71452"/>
                      <a:pt x="73100" y="63514"/>
                    </a:cubicBezTo>
                    <a:cubicBezTo>
                      <a:pt x="65692" y="55577"/>
                      <a:pt x="37381" y="-1044"/>
                      <a:pt x="85800" y="1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209">
                <a:extLst>
                  <a:ext uri="{FF2B5EF4-FFF2-40B4-BE49-F238E27FC236}">
                    <a16:creationId xmlns:a16="http://schemas.microsoft.com/office/drawing/2014/main" id="{A521A52A-1200-99BE-FDD6-EAC5A4502C93}"/>
                  </a:ext>
                </a:extLst>
              </p:cNvPr>
              <p:cNvSpPr/>
              <p:nvPr/>
            </p:nvSpPr>
            <p:spPr>
              <a:xfrm rot="5400000">
                <a:off x="3785522" y="7463161"/>
                <a:ext cx="332332" cy="202168"/>
              </a:xfrm>
              <a:custGeom>
                <a:avLst/>
                <a:gdLst>
                  <a:gd name="connsiteX0" fmla="*/ 25448 w 332332"/>
                  <a:gd name="connsiteY0" fmla="*/ 325 h 202168"/>
                  <a:gd name="connsiteX1" fmla="*/ 3223 w 332332"/>
                  <a:gd name="connsiteY1" fmla="*/ 108275 h 202168"/>
                  <a:gd name="connsiteX2" fmla="*/ 17511 w 332332"/>
                  <a:gd name="connsiteY2" fmla="*/ 127325 h 202168"/>
                  <a:gd name="connsiteX3" fmla="*/ 160386 w 332332"/>
                  <a:gd name="connsiteY3" fmla="*/ 167013 h 202168"/>
                  <a:gd name="connsiteX4" fmla="*/ 285798 w 332332"/>
                  <a:gd name="connsiteY4" fmla="*/ 201938 h 202168"/>
                  <a:gd name="connsiteX5" fmla="*/ 327073 w 332332"/>
                  <a:gd name="connsiteY5" fmla="*/ 149550 h 202168"/>
                  <a:gd name="connsiteX6" fmla="*/ 327073 w 332332"/>
                  <a:gd name="connsiteY6" fmla="*/ 71763 h 202168"/>
                  <a:gd name="connsiteX7" fmla="*/ 284211 w 332332"/>
                  <a:gd name="connsiteY7" fmla="*/ 111450 h 202168"/>
                  <a:gd name="connsiteX8" fmla="*/ 239761 w 332332"/>
                  <a:gd name="connsiteY8" fmla="*/ 136850 h 202168"/>
                  <a:gd name="connsiteX9" fmla="*/ 181023 w 332332"/>
                  <a:gd name="connsiteY9" fmla="*/ 98750 h 202168"/>
                  <a:gd name="connsiteX10" fmla="*/ 188961 w 332332"/>
                  <a:gd name="connsiteY10" fmla="*/ 51125 h 202168"/>
                  <a:gd name="connsiteX11" fmla="*/ 138161 w 332332"/>
                  <a:gd name="connsiteY11" fmla="*/ 51125 h 202168"/>
                  <a:gd name="connsiteX12" fmla="*/ 96886 w 332332"/>
                  <a:gd name="connsiteY12" fmla="*/ 97163 h 202168"/>
                  <a:gd name="connsiteX13" fmla="*/ 63548 w 332332"/>
                  <a:gd name="connsiteY13" fmla="*/ 74938 h 202168"/>
                  <a:gd name="connsiteX14" fmla="*/ 25448 w 332332"/>
                  <a:gd name="connsiteY14" fmla="*/ 325 h 20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32" h="202168">
                    <a:moveTo>
                      <a:pt x="25448" y="325"/>
                    </a:moveTo>
                    <a:cubicBezTo>
                      <a:pt x="15394" y="5881"/>
                      <a:pt x="4546" y="87108"/>
                      <a:pt x="3223" y="108275"/>
                    </a:cubicBezTo>
                    <a:cubicBezTo>
                      <a:pt x="1900" y="129442"/>
                      <a:pt x="-8683" y="117535"/>
                      <a:pt x="17511" y="127325"/>
                    </a:cubicBezTo>
                    <a:cubicBezTo>
                      <a:pt x="43705" y="137115"/>
                      <a:pt x="160386" y="167013"/>
                      <a:pt x="160386" y="167013"/>
                    </a:cubicBezTo>
                    <a:cubicBezTo>
                      <a:pt x="205100" y="179448"/>
                      <a:pt x="258017" y="204849"/>
                      <a:pt x="285798" y="201938"/>
                    </a:cubicBezTo>
                    <a:cubicBezTo>
                      <a:pt x="313579" y="199027"/>
                      <a:pt x="320194" y="171246"/>
                      <a:pt x="327073" y="149550"/>
                    </a:cubicBezTo>
                    <a:cubicBezTo>
                      <a:pt x="333952" y="127854"/>
                      <a:pt x="334217" y="78113"/>
                      <a:pt x="327073" y="71763"/>
                    </a:cubicBezTo>
                    <a:cubicBezTo>
                      <a:pt x="319929" y="65413"/>
                      <a:pt x="298763" y="100602"/>
                      <a:pt x="284211" y="111450"/>
                    </a:cubicBezTo>
                    <a:cubicBezTo>
                      <a:pt x="269659" y="122298"/>
                      <a:pt x="256959" y="138967"/>
                      <a:pt x="239761" y="136850"/>
                    </a:cubicBezTo>
                    <a:cubicBezTo>
                      <a:pt x="222563" y="134733"/>
                      <a:pt x="189490" y="113038"/>
                      <a:pt x="181023" y="98750"/>
                    </a:cubicBezTo>
                    <a:cubicBezTo>
                      <a:pt x="172556" y="84462"/>
                      <a:pt x="196105" y="59062"/>
                      <a:pt x="188961" y="51125"/>
                    </a:cubicBezTo>
                    <a:cubicBezTo>
                      <a:pt x="181817" y="43188"/>
                      <a:pt x="153507" y="43452"/>
                      <a:pt x="138161" y="51125"/>
                    </a:cubicBezTo>
                    <a:cubicBezTo>
                      <a:pt x="122815" y="58798"/>
                      <a:pt x="109322" y="93194"/>
                      <a:pt x="96886" y="97163"/>
                    </a:cubicBezTo>
                    <a:cubicBezTo>
                      <a:pt x="84450" y="101132"/>
                      <a:pt x="68840" y="87903"/>
                      <a:pt x="63548" y="74938"/>
                    </a:cubicBezTo>
                    <a:cubicBezTo>
                      <a:pt x="58256" y="61973"/>
                      <a:pt x="35502" y="-5231"/>
                      <a:pt x="25448" y="3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210">
                <a:extLst>
                  <a:ext uri="{FF2B5EF4-FFF2-40B4-BE49-F238E27FC236}">
                    <a16:creationId xmlns:a16="http://schemas.microsoft.com/office/drawing/2014/main" id="{93429D12-A19C-5137-D0AB-9D91A900128F}"/>
                  </a:ext>
                </a:extLst>
              </p:cNvPr>
              <p:cNvSpPr/>
              <p:nvPr/>
            </p:nvSpPr>
            <p:spPr>
              <a:xfrm rot="5400000">
                <a:off x="3595627" y="7373143"/>
                <a:ext cx="357128" cy="206590"/>
              </a:xfrm>
              <a:custGeom>
                <a:avLst/>
                <a:gdLst>
                  <a:gd name="connsiteX0" fmla="*/ 84378 w 357128"/>
                  <a:gd name="connsiteY0" fmla="*/ 2839 h 206590"/>
                  <a:gd name="connsiteX1" fmla="*/ 335203 w 357128"/>
                  <a:gd name="connsiteY1" fmla="*/ 160002 h 206590"/>
                  <a:gd name="connsiteX2" fmla="*/ 319328 w 357128"/>
                  <a:gd name="connsiteY2" fmla="*/ 204452 h 206590"/>
                  <a:gd name="connsiteX3" fmla="*/ 114541 w 357128"/>
                  <a:gd name="connsiteY3" fmla="*/ 193339 h 206590"/>
                  <a:gd name="connsiteX4" fmla="*/ 6591 w 357128"/>
                  <a:gd name="connsiteY4" fmla="*/ 139364 h 206590"/>
                  <a:gd name="connsiteX5" fmla="*/ 36753 w 357128"/>
                  <a:gd name="connsiteY5" fmla="*/ 123489 h 206590"/>
                  <a:gd name="connsiteX6" fmla="*/ 239953 w 357128"/>
                  <a:gd name="connsiteY6" fmla="*/ 155239 h 206590"/>
                  <a:gd name="connsiteX7" fmla="*/ 130416 w 357128"/>
                  <a:gd name="connsiteY7" fmla="*/ 99677 h 206590"/>
                  <a:gd name="connsiteX8" fmla="*/ 70091 w 357128"/>
                  <a:gd name="connsiteY8" fmla="*/ 59989 h 206590"/>
                  <a:gd name="connsiteX9" fmla="*/ 84378 w 357128"/>
                  <a:gd name="connsiteY9" fmla="*/ 2839 h 20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128" h="206590">
                    <a:moveTo>
                      <a:pt x="84378" y="2839"/>
                    </a:moveTo>
                    <a:cubicBezTo>
                      <a:pt x="128563" y="19508"/>
                      <a:pt x="296045" y="126400"/>
                      <a:pt x="335203" y="160002"/>
                    </a:cubicBezTo>
                    <a:cubicBezTo>
                      <a:pt x="374361" y="193604"/>
                      <a:pt x="356105" y="198896"/>
                      <a:pt x="319328" y="204452"/>
                    </a:cubicBezTo>
                    <a:cubicBezTo>
                      <a:pt x="282551" y="210008"/>
                      <a:pt x="166664" y="204187"/>
                      <a:pt x="114541" y="193339"/>
                    </a:cubicBezTo>
                    <a:cubicBezTo>
                      <a:pt x="62418" y="182491"/>
                      <a:pt x="19556" y="151006"/>
                      <a:pt x="6591" y="139364"/>
                    </a:cubicBezTo>
                    <a:cubicBezTo>
                      <a:pt x="-6374" y="127722"/>
                      <a:pt x="-2141" y="120843"/>
                      <a:pt x="36753" y="123489"/>
                    </a:cubicBezTo>
                    <a:cubicBezTo>
                      <a:pt x="75647" y="126135"/>
                      <a:pt x="224343" y="159208"/>
                      <a:pt x="239953" y="155239"/>
                    </a:cubicBezTo>
                    <a:cubicBezTo>
                      <a:pt x="255564" y="151270"/>
                      <a:pt x="158726" y="115552"/>
                      <a:pt x="130416" y="99677"/>
                    </a:cubicBezTo>
                    <a:cubicBezTo>
                      <a:pt x="102106" y="83802"/>
                      <a:pt x="79616" y="72160"/>
                      <a:pt x="70091" y="59989"/>
                    </a:cubicBezTo>
                    <a:cubicBezTo>
                      <a:pt x="60566" y="47818"/>
                      <a:pt x="40193" y="-13830"/>
                      <a:pt x="84378" y="2839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211">
                <a:extLst>
                  <a:ext uri="{FF2B5EF4-FFF2-40B4-BE49-F238E27FC236}">
                    <a16:creationId xmlns:a16="http://schemas.microsoft.com/office/drawing/2014/main" id="{A52B201D-6553-9F2E-D038-EB5637035C24}"/>
                  </a:ext>
                </a:extLst>
              </p:cNvPr>
              <p:cNvSpPr/>
              <p:nvPr/>
            </p:nvSpPr>
            <p:spPr>
              <a:xfrm rot="5400000">
                <a:off x="3416843" y="7318420"/>
                <a:ext cx="269427" cy="227106"/>
              </a:xfrm>
              <a:custGeom>
                <a:avLst/>
                <a:gdLst>
                  <a:gd name="connsiteX0" fmla="*/ 15142 w 269427"/>
                  <a:gd name="connsiteY0" fmla="*/ 53988 h 227106"/>
                  <a:gd name="connsiteX1" fmla="*/ 197705 w 269427"/>
                  <a:gd name="connsiteY1" fmla="*/ 133363 h 227106"/>
                  <a:gd name="connsiteX2" fmla="*/ 207230 w 269427"/>
                  <a:gd name="connsiteY2" fmla="*/ 182576 h 227106"/>
                  <a:gd name="connsiteX3" fmla="*/ 210405 w 269427"/>
                  <a:gd name="connsiteY3" fmla="*/ 227026 h 227106"/>
                  <a:gd name="connsiteX4" fmla="*/ 267555 w 269427"/>
                  <a:gd name="connsiteY4" fmla="*/ 171463 h 227106"/>
                  <a:gd name="connsiteX5" fmla="*/ 237392 w 269427"/>
                  <a:gd name="connsiteY5" fmla="*/ 95263 h 227106"/>
                  <a:gd name="connsiteX6" fmla="*/ 67530 w 269427"/>
                  <a:gd name="connsiteY6" fmla="*/ 19063 h 227106"/>
                  <a:gd name="connsiteX7" fmla="*/ 19905 w 269427"/>
                  <a:gd name="connsiteY7" fmla="*/ 13 h 227106"/>
                  <a:gd name="connsiteX8" fmla="*/ 15142 w 269427"/>
                  <a:gd name="connsiteY8" fmla="*/ 53988 h 22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427" h="227106">
                    <a:moveTo>
                      <a:pt x="15142" y="53988"/>
                    </a:moveTo>
                    <a:cubicBezTo>
                      <a:pt x="44775" y="76213"/>
                      <a:pt x="165690" y="111932"/>
                      <a:pt x="197705" y="133363"/>
                    </a:cubicBezTo>
                    <a:cubicBezTo>
                      <a:pt x="229720" y="154794"/>
                      <a:pt x="205113" y="166966"/>
                      <a:pt x="207230" y="182576"/>
                    </a:cubicBezTo>
                    <a:cubicBezTo>
                      <a:pt x="209347" y="198186"/>
                      <a:pt x="200351" y="228878"/>
                      <a:pt x="210405" y="227026"/>
                    </a:cubicBezTo>
                    <a:cubicBezTo>
                      <a:pt x="220459" y="225174"/>
                      <a:pt x="263057" y="193424"/>
                      <a:pt x="267555" y="171463"/>
                    </a:cubicBezTo>
                    <a:cubicBezTo>
                      <a:pt x="272053" y="149503"/>
                      <a:pt x="270729" y="120663"/>
                      <a:pt x="237392" y="95263"/>
                    </a:cubicBezTo>
                    <a:cubicBezTo>
                      <a:pt x="204055" y="69863"/>
                      <a:pt x="103778" y="34938"/>
                      <a:pt x="67530" y="19063"/>
                    </a:cubicBezTo>
                    <a:cubicBezTo>
                      <a:pt x="31282" y="3188"/>
                      <a:pt x="33663" y="-252"/>
                      <a:pt x="19905" y="13"/>
                    </a:cubicBezTo>
                    <a:cubicBezTo>
                      <a:pt x="6147" y="278"/>
                      <a:pt x="-14491" y="31763"/>
                      <a:pt x="15142" y="5398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212">
                <a:extLst>
                  <a:ext uri="{FF2B5EF4-FFF2-40B4-BE49-F238E27FC236}">
                    <a16:creationId xmlns:a16="http://schemas.microsoft.com/office/drawing/2014/main" id="{19C53E12-9BE9-7E9E-AD04-6993C158F138}"/>
                  </a:ext>
                </a:extLst>
              </p:cNvPr>
              <p:cNvSpPr/>
              <p:nvPr/>
            </p:nvSpPr>
            <p:spPr>
              <a:xfrm rot="5400000">
                <a:off x="3383690" y="7298352"/>
                <a:ext cx="297573" cy="178966"/>
              </a:xfrm>
              <a:custGeom>
                <a:avLst/>
                <a:gdLst>
                  <a:gd name="connsiteX0" fmla="*/ 113041 w 297573"/>
                  <a:gd name="connsiteY0" fmla="*/ 1313 h 178966"/>
                  <a:gd name="connsiteX1" fmla="*/ 41603 w 297573"/>
                  <a:gd name="connsiteY1" fmla="*/ 50526 h 178966"/>
                  <a:gd name="connsiteX2" fmla="*/ 168603 w 297573"/>
                  <a:gd name="connsiteY2" fmla="*/ 109263 h 178966"/>
                  <a:gd name="connsiteX3" fmla="*/ 297191 w 297573"/>
                  <a:gd name="connsiteY3" fmla="*/ 152126 h 178966"/>
                  <a:gd name="connsiteX4" fmla="*/ 201941 w 297573"/>
                  <a:gd name="connsiteY4" fmla="*/ 177526 h 178966"/>
                  <a:gd name="connsiteX5" fmla="*/ 28903 w 297573"/>
                  <a:gd name="connsiteY5" fmla="*/ 109263 h 178966"/>
                  <a:gd name="connsiteX6" fmla="*/ 5091 w 297573"/>
                  <a:gd name="connsiteY6" fmla="*/ 64813 h 178966"/>
                  <a:gd name="connsiteX7" fmla="*/ 6678 w 297573"/>
                  <a:gd name="connsiteY7" fmla="*/ 20363 h 178966"/>
                  <a:gd name="connsiteX8" fmla="*/ 113041 w 297573"/>
                  <a:gd name="connsiteY8" fmla="*/ 1313 h 17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573" h="178966">
                    <a:moveTo>
                      <a:pt x="113041" y="1313"/>
                    </a:moveTo>
                    <a:cubicBezTo>
                      <a:pt x="118862" y="6340"/>
                      <a:pt x="32343" y="32535"/>
                      <a:pt x="41603" y="50526"/>
                    </a:cubicBezTo>
                    <a:cubicBezTo>
                      <a:pt x="50863" y="68517"/>
                      <a:pt x="126005" y="92330"/>
                      <a:pt x="168603" y="109263"/>
                    </a:cubicBezTo>
                    <a:cubicBezTo>
                      <a:pt x="211201" y="126196"/>
                      <a:pt x="291635" y="140749"/>
                      <a:pt x="297191" y="152126"/>
                    </a:cubicBezTo>
                    <a:cubicBezTo>
                      <a:pt x="302747" y="163503"/>
                      <a:pt x="246656" y="184670"/>
                      <a:pt x="201941" y="177526"/>
                    </a:cubicBezTo>
                    <a:cubicBezTo>
                      <a:pt x="157226" y="170382"/>
                      <a:pt x="61711" y="128049"/>
                      <a:pt x="28903" y="109263"/>
                    </a:cubicBezTo>
                    <a:cubicBezTo>
                      <a:pt x="-3905" y="90478"/>
                      <a:pt x="8795" y="79630"/>
                      <a:pt x="5091" y="64813"/>
                    </a:cubicBezTo>
                    <a:cubicBezTo>
                      <a:pt x="1387" y="49996"/>
                      <a:pt x="-4964" y="34386"/>
                      <a:pt x="6678" y="20363"/>
                    </a:cubicBezTo>
                    <a:cubicBezTo>
                      <a:pt x="18320" y="6340"/>
                      <a:pt x="107220" y="-3714"/>
                      <a:pt x="113041" y="131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2" name="フリーフォーム: 図形 217">
              <a:extLst>
                <a:ext uri="{FF2B5EF4-FFF2-40B4-BE49-F238E27FC236}">
                  <a16:creationId xmlns:a16="http://schemas.microsoft.com/office/drawing/2014/main" id="{6AB82617-A135-B60A-4EBB-3CCD94520068}"/>
                </a:ext>
              </a:extLst>
            </p:cNvPr>
            <p:cNvSpPr/>
            <p:nvPr/>
          </p:nvSpPr>
          <p:spPr>
            <a:xfrm>
              <a:off x="3055479" y="5128943"/>
              <a:ext cx="314488" cy="163240"/>
            </a:xfrm>
            <a:custGeom>
              <a:avLst/>
              <a:gdLst>
                <a:gd name="connsiteX0" fmla="*/ 57609 w 314488"/>
                <a:gd name="connsiteY0" fmla="*/ 68532 h 163240"/>
                <a:gd name="connsiteX1" fmla="*/ 244934 w 314488"/>
                <a:gd name="connsiteY1" fmla="*/ 47895 h 163240"/>
                <a:gd name="connsiteX2" fmla="*/ 270334 w 314488"/>
                <a:gd name="connsiteY2" fmla="*/ 9795 h 163240"/>
                <a:gd name="connsiteX3" fmla="*/ 202071 w 314488"/>
                <a:gd name="connsiteY3" fmla="*/ 1857 h 163240"/>
                <a:gd name="connsiteX4" fmla="*/ 11571 w 314488"/>
                <a:gd name="connsiteY4" fmla="*/ 38370 h 163240"/>
                <a:gd name="connsiteX5" fmla="*/ 33796 w 314488"/>
                <a:gd name="connsiteY5" fmla="*/ 143145 h 163240"/>
                <a:gd name="connsiteX6" fmla="*/ 138571 w 314488"/>
                <a:gd name="connsiteY6" fmla="*/ 162195 h 163240"/>
                <a:gd name="connsiteX7" fmla="*/ 292559 w 314488"/>
                <a:gd name="connsiteY7" fmla="*/ 127270 h 163240"/>
                <a:gd name="connsiteX8" fmla="*/ 302084 w 314488"/>
                <a:gd name="connsiteY8" fmla="*/ 103457 h 163240"/>
                <a:gd name="connsiteX9" fmla="*/ 184609 w 314488"/>
                <a:gd name="connsiteY9" fmla="*/ 105045 h 163240"/>
                <a:gd name="connsiteX10" fmla="*/ 57609 w 314488"/>
                <a:gd name="connsiteY10" fmla="*/ 68532 h 16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488" h="163240">
                  <a:moveTo>
                    <a:pt x="57609" y="68532"/>
                  </a:moveTo>
                  <a:cubicBezTo>
                    <a:pt x="67663" y="59007"/>
                    <a:pt x="209480" y="57684"/>
                    <a:pt x="244934" y="47895"/>
                  </a:cubicBezTo>
                  <a:cubicBezTo>
                    <a:pt x="280388" y="38106"/>
                    <a:pt x="277478" y="17468"/>
                    <a:pt x="270334" y="9795"/>
                  </a:cubicBezTo>
                  <a:cubicBezTo>
                    <a:pt x="263190" y="2122"/>
                    <a:pt x="245198" y="-2906"/>
                    <a:pt x="202071" y="1857"/>
                  </a:cubicBezTo>
                  <a:cubicBezTo>
                    <a:pt x="158944" y="6620"/>
                    <a:pt x="39617" y="14822"/>
                    <a:pt x="11571" y="38370"/>
                  </a:cubicBezTo>
                  <a:cubicBezTo>
                    <a:pt x="-16475" y="61918"/>
                    <a:pt x="12629" y="122508"/>
                    <a:pt x="33796" y="143145"/>
                  </a:cubicBezTo>
                  <a:cubicBezTo>
                    <a:pt x="54963" y="163783"/>
                    <a:pt x="95444" y="164841"/>
                    <a:pt x="138571" y="162195"/>
                  </a:cubicBezTo>
                  <a:cubicBezTo>
                    <a:pt x="181698" y="159549"/>
                    <a:pt x="265307" y="137060"/>
                    <a:pt x="292559" y="127270"/>
                  </a:cubicBezTo>
                  <a:cubicBezTo>
                    <a:pt x="319811" y="117480"/>
                    <a:pt x="320076" y="107161"/>
                    <a:pt x="302084" y="103457"/>
                  </a:cubicBezTo>
                  <a:cubicBezTo>
                    <a:pt x="284092" y="99753"/>
                    <a:pt x="222180" y="103987"/>
                    <a:pt x="184609" y="105045"/>
                  </a:cubicBezTo>
                  <a:cubicBezTo>
                    <a:pt x="147038" y="106103"/>
                    <a:pt x="47555" y="78057"/>
                    <a:pt x="57609" y="6853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218">
              <a:extLst>
                <a:ext uri="{FF2B5EF4-FFF2-40B4-BE49-F238E27FC236}">
                  <a16:creationId xmlns:a16="http://schemas.microsoft.com/office/drawing/2014/main" id="{D74BDDF0-8449-1DC4-EDFF-F1C7ABBAC19C}"/>
                </a:ext>
              </a:extLst>
            </p:cNvPr>
            <p:cNvSpPr/>
            <p:nvPr/>
          </p:nvSpPr>
          <p:spPr>
            <a:xfrm>
              <a:off x="3266942" y="5133917"/>
              <a:ext cx="89420" cy="118447"/>
            </a:xfrm>
            <a:custGeom>
              <a:avLst/>
              <a:gdLst>
                <a:gd name="connsiteX0" fmla="*/ 133 w 89420"/>
                <a:gd name="connsiteY0" fmla="*/ 15933 h 118447"/>
                <a:gd name="connsiteX1" fmla="*/ 60458 w 89420"/>
                <a:gd name="connsiteY1" fmla="*/ 6408 h 118447"/>
                <a:gd name="connsiteX2" fmla="*/ 89033 w 89420"/>
                <a:gd name="connsiteY2" fmla="*/ 98483 h 118447"/>
                <a:gd name="connsiteX3" fmla="*/ 41408 w 89420"/>
                <a:gd name="connsiteY3" fmla="*/ 117533 h 118447"/>
                <a:gd name="connsiteX4" fmla="*/ 42996 w 89420"/>
                <a:gd name="connsiteY4" fmla="*/ 81021 h 118447"/>
                <a:gd name="connsiteX5" fmla="*/ 133 w 89420"/>
                <a:gd name="connsiteY5" fmla="*/ 15933 h 11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420" h="118447">
                  <a:moveTo>
                    <a:pt x="133" y="15933"/>
                  </a:moveTo>
                  <a:cubicBezTo>
                    <a:pt x="3043" y="3498"/>
                    <a:pt x="45641" y="-7350"/>
                    <a:pt x="60458" y="6408"/>
                  </a:cubicBezTo>
                  <a:cubicBezTo>
                    <a:pt x="75275" y="20166"/>
                    <a:pt x="92208" y="79962"/>
                    <a:pt x="89033" y="98483"/>
                  </a:cubicBezTo>
                  <a:cubicBezTo>
                    <a:pt x="85858" y="117004"/>
                    <a:pt x="49081" y="120443"/>
                    <a:pt x="41408" y="117533"/>
                  </a:cubicBezTo>
                  <a:cubicBezTo>
                    <a:pt x="33735" y="114623"/>
                    <a:pt x="42996" y="95573"/>
                    <a:pt x="42996" y="81021"/>
                  </a:cubicBezTo>
                  <a:cubicBezTo>
                    <a:pt x="42996" y="66469"/>
                    <a:pt x="-2777" y="28368"/>
                    <a:pt x="133" y="1593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219">
              <a:extLst>
                <a:ext uri="{FF2B5EF4-FFF2-40B4-BE49-F238E27FC236}">
                  <a16:creationId xmlns:a16="http://schemas.microsoft.com/office/drawing/2014/main" id="{D15CC25C-FAC6-3548-B754-97F205249551}"/>
                </a:ext>
              </a:extLst>
            </p:cNvPr>
            <p:cNvSpPr/>
            <p:nvPr/>
          </p:nvSpPr>
          <p:spPr>
            <a:xfrm>
              <a:off x="3085889" y="5351812"/>
              <a:ext cx="294671" cy="141435"/>
            </a:xfrm>
            <a:custGeom>
              <a:avLst/>
              <a:gdLst>
                <a:gd name="connsiteX0" fmla="*/ 282786 w 294671"/>
                <a:gd name="connsiteY0" fmla="*/ 23463 h 141435"/>
                <a:gd name="connsiteX1" fmla="*/ 71649 w 294671"/>
                <a:gd name="connsiteY1" fmla="*/ 53626 h 141435"/>
                <a:gd name="connsiteX2" fmla="*/ 100224 w 294671"/>
                <a:gd name="connsiteY2" fmla="*/ 109188 h 141435"/>
                <a:gd name="connsiteX3" fmla="*/ 239924 w 294671"/>
                <a:gd name="connsiteY3" fmla="*/ 104426 h 141435"/>
                <a:gd name="connsiteX4" fmla="*/ 292311 w 294671"/>
                <a:gd name="connsiteY4" fmla="*/ 102838 h 141435"/>
                <a:gd name="connsiteX5" fmla="*/ 171661 w 294671"/>
                <a:gd name="connsiteY5" fmla="*/ 140938 h 141435"/>
                <a:gd name="connsiteX6" fmla="*/ 27199 w 294671"/>
                <a:gd name="connsiteY6" fmla="*/ 121888 h 141435"/>
                <a:gd name="connsiteX7" fmla="*/ 1799 w 294671"/>
                <a:gd name="connsiteY7" fmla="*/ 83788 h 141435"/>
                <a:gd name="connsiteX8" fmla="*/ 52599 w 294671"/>
                <a:gd name="connsiteY8" fmla="*/ 4413 h 141435"/>
                <a:gd name="connsiteX9" fmla="*/ 282786 w 294671"/>
                <a:gd name="connsiteY9" fmla="*/ 23463 h 14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671" h="141435">
                  <a:moveTo>
                    <a:pt x="282786" y="23463"/>
                  </a:moveTo>
                  <a:cubicBezTo>
                    <a:pt x="285961" y="31665"/>
                    <a:pt x="102076" y="39339"/>
                    <a:pt x="71649" y="53626"/>
                  </a:cubicBezTo>
                  <a:cubicBezTo>
                    <a:pt x="41222" y="67914"/>
                    <a:pt x="72178" y="100721"/>
                    <a:pt x="100224" y="109188"/>
                  </a:cubicBezTo>
                  <a:cubicBezTo>
                    <a:pt x="128270" y="117655"/>
                    <a:pt x="207910" y="105484"/>
                    <a:pt x="239924" y="104426"/>
                  </a:cubicBezTo>
                  <a:cubicBezTo>
                    <a:pt x="271938" y="103368"/>
                    <a:pt x="303688" y="96753"/>
                    <a:pt x="292311" y="102838"/>
                  </a:cubicBezTo>
                  <a:cubicBezTo>
                    <a:pt x="280934" y="108923"/>
                    <a:pt x="215846" y="137763"/>
                    <a:pt x="171661" y="140938"/>
                  </a:cubicBezTo>
                  <a:cubicBezTo>
                    <a:pt x="127476" y="144113"/>
                    <a:pt x="55509" y="131413"/>
                    <a:pt x="27199" y="121888"/>
                  </a:cubicBezTo>
                  <a:cubicBezTo>
                    <a:pt x="-1111" y="112363"/>
                    <a:pt x="-2434" y="103367"/>
                    <a:pt x="1799" y="83788"/>
                  </a:cubicBezTo>
                  <a:cubicBezTo>
                    <a:pt x="6032" y="64209"/>
                    <a:pt x="6297" y="18965"/>
                    <a:pt x="52599" y="4413"/>
                  </a:cubicBezTo>
                  <a:cubicBezTo>
                    <a:pt x="98901" y="-10139"/>
                    <a:pt x="279611" y="15261"/>
                    <a:pt x="282786" y="2346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220">
              <a:extLst>
                <a:ext uri="{FF2B5EF4-FFF2-40B4-BE49-F238E27FC236}">
                  <a16:creationId xmlns:a16="http://schemas.microsoft.com/office/drawing/2014/main" id="{F95AD9F4-393B-8C0B-12EF-C2F666C4437C}"/>
                </a:ext>
              </a:extLst>
            </p:cNvPr>
            <p:cNvSpPr/>
            <p:nvPr/>
          </p:nvSpPr>
          <p:spPr>
            <a:xfrm>
              <a:off x="3371831" y="5497638"/>
              <a:ext cx="73517" cy="157619"/>
            </a:xfrm>
            <a:custGeom>
              <a:avLst/>
              <a:gdLst>
                <a:gd name="connsiteX0" fmla="*/ 20657 w 73517"/>
                <a:gd name="connsiteY0" fmla="*/ 1462 h 157619"/>
                <a:gd name="connsiteX1" fmla="*/ 73044 w 73517"/>
                <a:gd name="connsiteY1" fmla="*/ 133225 h 157619"/>
                <a:gd name="connsiteX2" fmla="*/ 44469 w 73517"/>
                <a:gd name="connsiteY2" fmla="*/ 155450 h 157619"/>
                <a:gd name="connsiteX3" fmla="*/ 9544 w 73517"/>
                <a:gd name="connsiteY3" fmla="*/ 104650 h 157619"/>
                <a:gd name="connsiteX4" fmla="*/ 19 w 73517"/>
                <a:gd name="connsiteY4" fmla="*/ 64962 h 157619"/>
                <a:gd name="connsiteX5" fmla="*/ 20657 w 73517"/>
                <a:gd name="connsiteY5" fmla="*/ 1462 h 15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17" h="157619">
                  <a:moveTo>
                    <a:pt x="20657" y="1462"/>
                  </a:moveTo>
                  <a:cubicBezTo>
                    <a:pt x="32828" y="12839"/>
                    <a:pt x="69075" y="107560"/>
                    <a:pt x="73044" y="133225"/>
                  </a:cubicBezTo>
                  <a:cubicBezTo>
                    <a:pt x="77013" y="158890"/>
                    <a:pt x="55052" y="160213"/>
                    <a:pt x="44469" y="155450"/>
                  </a:cubicBezTo>
                  <a:cubicBezTo>
                    <a:pt x="33886" y="150688"/>
                    <a:pt x="16952" y="119731"/>
                    <a:pt x="9544" y="104650"/>
                  </a:cubicBezTo>
                  <a:cubicBezTo>
                    <a:pt x="2136" y="89569"/>
                    <a:pt x="-246" y="81631"/>
                    <a:pt x="19" y="64962"/>
                  </a:cubicBezTo>
                  <a:cubicBezTo>
                    <a:pt x="284" y="48293"/>
                    <a:pt x="8486" y="-9915"/>
                    <a:pt x="20657" y="146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221">
              <a:extLst>
                <a:ext uri="{FF2B5EF4-FFF2-40B4-BE49-F238E27FC236}">
                  <a16:creationId xmlns:a16="http://schemas.microsoft.com/office/drawing/2014/main" id="{4DB92A45-CE2B-7E54-653F-C2C29BCF2762}"/>
                </a:ext>
              </a:extLst>
            </p:cNvPr>
            <p:cNvSpPr/>
            <p:nvPr/>
          </p:nvSpPr>
          <p:spPr>
            <a:xfrm>
              <a:off x="3141020" y="5598234"/>
              <a:ext cx="263458" cy="68102"/>
            </a:xfrm>
            <a:custGeom>
              <a:avLst/>
              <a:gdLst>
                <a:gd name="connsiteX0" fmla="*/ 262580 w 263458"/>
                <a:gd name="connsiteY0" fmla="*/ 10404 h 68102"/>
                <a:gd name="connsiteX1" fmla="*/ 24455 w 263458"/>
                <a:gd name="connsiteY1" fmla="*/ 67554 h 68102"/>
                <a:gd name="connsiteX2" fmla="*/ 16518 w 263458"/>
                <a:gd name="connsiteY2" fmla="*/ 37391 h 68102"/>
                <a:gd name="connsiteX3" fmla="*/ 102243 w 263458"/>
                <a:gd name="connsiteY3" fmla="*/ 5641 h 68102"/>
                <a:gd name="connsiteX4" fmla="*/ 262580 w 263458"/>
                <a:gd name="connsiteY4" fmla="*/ 10404 h 6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458" h="68102">
                  <a:moveTo>
                    <a:pt x="262580" y="10404"/>
                  </a:moveTo>
                  <a:cubicBezTo>
                    <a:pt x="249615" y="20723"/>
                    <a:pt x="65465" y="63056"/>
                    <a:pt x="24455" y="67554"/>
                  </a:cubicBezTo>
                  <a:cubicBezTo>
                    <a:pt x="-16555" y="72052"/>
                    <a:pt x="3553" y="47710"/>
                    <a:pt x="16518" y="37391"/>
                  </a:cubicBezTo>
                  <a:cubicBezTo>
                    <a:pt x="29483" y="27072"/>
                    <a:pt x="63085" y="15695"/>
                    <a:pt x="102243" y="5641"/>
                  </a:cubicBezTo>
                  <a:cubicBezTo>
                    <a:pt x="141401" y="-4413"/>
                    <a:pt x="275545" y="85"/>
                    <a:pt x="262580" y="1040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222">
              <a:extLst>
                <a:ext uri="{FF2B5EF4-FFF2-40B4-BE49-F238E27FC236}">
                  <a16:creationId xmlns:a16="http://schemas.microsoft.com/office/drawing/2014/main" id="{97397740-081E-C57B-A37F-9CBC900CE128}"/>
                </a:ext>
              </a:extLst>
            </p:cNvPr>
            <p:cNvSpPr/>
            <p:nvPr/>
          </p:nvSpPr>
          <p:spPr>
            <a:xfrm>
              <a:off x="3203045" y="5797485"/>
              <a:ext cx="306389" cy="149350"/>
            </a:xfrm>
            <a:custGeom>
              <a:avLst/>
              <a:gdLst>
                <a:gd name="connsiteX0" fmla="*/ 256118 w 306389"/>
                <a:gd name="connsiteY0" fmla="*/ 15940 h 149350"/>
                <a:gd name="connsiteX1" fmla="*/ 73555 w 306389"/>
                <a:gd name="connsiteY1" fmla="*/ 63565 h 149350"/>
                <a:gd name="connsiteX2" fmla="*/ 89430 w 306389"/>
                <a:gd name="connsiteY2" fmla="*/ 106428 h 149350"/>
                <a:gd name="connsiteX3" fmla="*/ 230718 w 306389"/>
                <a:gd name="connsiteY3" fmla="*/ 69915 h 149350"/>
                <a:gd name="connsiteX4" fmla="*/ 302155 w 306389"/>
                <a:gd name="connsiteY4" fmla="*/ 42928 h 149350"/>
                <a:gd name="connsiteX5" fmla="*/ 270405 w 306389"/>
                <a:gd name="connsiteY5" fmla="*/ 92140 h 149350"/>
                <a:gd name="connsiteX6" fmla="*/ 44980 w 306389"/>
                <a:gd name="connsiteY6" fmla="*/ 149290 h 149350"/>
                <a:gd name="connsiteX7" fmla="*/ 2118 w 306389"/>
                <a:gd name="connsiteY7" fmla="*/ 81028 h 149350"/>
                <a:gd name="connsiteX8" fmla="*/ 33868 w 306389"/>
                <a:gd name="connsiteY8" fmla="*/ 8003 h 149350"/>
                <a:gd name="connsiteX9" fmla="*/ 256118 w 306389"/>
                <a:gd name="connsiteY9" fmla="*/ 15940 h 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389" h="149350">
                  <a:moveTo>
                    <a:pt x="256118" y="15940"/>
                  </a:moveTo>
                  <a:cubicBezTo>
                    <a:pt x="262732" y="25200"/>
                    <a:pt x="101336" y="48484"/>
                    <a:pt x="73555" y="63565"/>
                  </a:cubicBezTo>
                  <a:cubicBezTo>
                    <a:pt x="45774" y="78646"/>
                    <a:pt x="63236" y="105370"/>
                    <a:pt x="89430" y="106428"/>
                  </a:cubicBezTo>
                  <a:cubicBezTo>
                    <a:pt x="115624" y="107486"/>
                    <a:pt x="195264" y="80498"/>
                    <a:pt x="230718" y="69915"/>
                  </a:cubicBezTo>
                  <a:cubicBezTo>
                    <a:pt x="266172" y="59332"/>
                    <a:pt x="295541" y="39224"/>
                    <a:pt x="302155" y="42928"/>
                  </a:cubicBezTo>
                  <a:cubicBezTo>
                    <a:pt x="308769" y="46632"/>
                    <a:pt x="313268" y="74413"/>
                    <a:pt x="270405" y="92140"/>
                  </a:cubicBezTo>
                  <a:cubicBezTo>
                    <a:pt x="227542" y="109867"/>
                    <a:pt x="89694" y="151142"/>
                    <a:pt x="44980" y="149290"/>
                  </a:cubicBezTo>
                  <a:cubicBezTo>
                    <a:pt x="266" y="147438"/>
                    <a:pt x="3970" y="104576"/>
                    <a:pt x="2118" y="81028"/>
                  </a:cubicBezTo>
                  <a:cubicBezTo>
                    <a:pt x="266" y="57480"/>
                    <a:pt x="-8995" y="25995"/>
                    <a:pt x="33868" y="8003"/>
                  </a:cubicBezTo>
                  <a:cubicBezTo>
                    <a:pt x="76731" y="-9989"/>
                    <a:pt x="249504" y="6680"/>
                    <a:pt x="256118" y="15940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223">
              <a:extLst>
                <a:ext uri="{FF2B5EF4-FFF2-40B4-BE49-F238E27FC236}">
                  <a16:creationId xmlns:a16="http://schemas.microsoft.com/office/drawing/2014/main" id="{E3096571-F082-A824-D653-DD12994D12FC}"/>
                </a:ext>
              </a:extLst>
            </p:cNvPr>
            <p:cNvSpPr/>
            <p:nvPr/>
          </p:nvSpPr>
          <p:spPr>
            <a:xfrm>
              <a:off x="3336911" y="5748816"/>
              <a:ext cx="158131" cy="107539"/>
            </a:xfrm>
            <a:custGeom>
              <a:avLst/>
              <a:gdLst>
                <a:gd name="connsiteX0" fmla="*/ 14 w 158131"/>
                <a:gd name="connsiteY0" fmla="*/ 40797 h 107539"/>
                <a:gd name="connsiteX1" fmla="*/ 112727 w 158131"/>
                <a:gd name="connsiteY1" fmla="*/ 1109 h 107539"/>
                <a:gd name="connsiteX2" fmla="*/ 157177 w 158131"/>
                <a:gd name="connsiteY2" fmla="*/ 90009 h 107539"/>
                <a:gd name="connsiteX3" fmla="*/ 141302 w 158131"/>
                <a:gd name="connsiteY3" fmla="*/ 105884 h 107539"/>
                <a:gd name="connsiteX4" fmla="*/ 119077 w 158131"/>
                <a:gd name="connsiteY4" fmla="*/ 66197 h 107539"/>
                <a:gd name="connsiteX5" fmla="*/ 104789 w 158131"/>
                <a:gd name="connsiteY5" fmla="*/ 50322 h 107539"/>
                <a:gd name="connsiteX6" fmla="*/ 14 w 158131"/>
                <a:gd name="connsiteY6" fmla="*/ 40797 h 10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131" h="107539">
                  <a:moveTo>
                    <a:pt x="14" y="40797"/>
                  </a:moveTo>
                  <a:cubicBezTo>
                    <a:pt x="1337" y="32595"/>
                    <a:pt x="86533" y="-7093"/>
                    <a:pt x="112727" y="1109"/>
                  </a:cubicBezTo>
                  <a:cubicBezTo>
                    <a:pt x="138921" y="9311"/>
                    <a:pt x="152414" y="72546"/>
                    <a:pt x="157177" y="90009"/>
                  </a:cubicBezTo>
                  <a:cubicBezTo>
                    <a:pt x="161940" y="107472"/>
                    <a:pt x="147652" y="109853"/>
                    <a:pt x="141302" y="105884"/>
                  </a:cubicBezTo>
                  <a:cubicBezTo>
                    <a:pt x="134952" y="101915"/>
                    <a:pt x="125162" y="75457"/>
                    <a:pt x="119077" y="66197"/>
                  </a:cubicBezTo>
                  <a:cubicBezTo>
                    <a:pt x="112992" y="56937"/>
                    <a:pt x="123045" y="52439"/>
                    <a:pt x="104789" y="50322"/>
                  </a:cubicBezTo>
                  <a:cubicBezTo>
                    <a:pt x="86533" y="48205"/>
                    <a:pt x="-1309" y="48999"/>
                    <a:pt x="14" y="40797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224">
              <a:extLst>
                <a:ext uri="{FF2B5EF4-FFF2-40B4-BE49-F238E27FC236}">
                  <a16:creationId xmlns:a16="http://schemas.microsoft.com/office/drawing/2014/main" id="{BACA0EF0-4C2B-0B03-F746-9F6E187D928A}"/>
                </a:ext>
              </a:extLst>
            </p:cNvPr>
            <p:cNvSpPr/>
            <p:nvPr/>
          </p:nvSpPr>
          <p:spPr>
            <a:xfrm>
              <a:off x="3325661" y="5776840"/>
              <a:ext cx="144551" cy="46660"/>
            </a:xfrm>
            <a:custGeom>
              <a:avLst/>
              <a:gdLst>
                <a:gd name="connsiteX0" fmla="*/ 152 w 144551"/>
                <a:gd name="connsiteY0" fmla="*/ 46110 h 46660"/>
                <a:gd name="connsiteX1" fmla="*/ 138264 w 144551"/>
                <a:gd name="connsiteY1" fmla="*/ 23885 h 46660"/>
                <a:gd name="connsiteX2" fmla="*/ 111277 w 144551"/>
                <a:gd name="connsiteY2" fmla="*/ 73 h 46660"/>
                <a:gd name="connsiteX3" fmla="*/ 152 w 144551"/>
                <a:gd name="connsiteY3" fmla="*/ 46110 h 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551" h="46660">
                  <a:moveTo>
                    <a:pt x="152" y="46110"/>
                  </a:moveTo>
                  <a:cubicBezTo>
                    <a:pt x="4650" y="50079"/>
                    <a:pt x="119743" y="31558"/>
                    <a:pt x="138264" y="23885"/>
                  </a:cubicBezTo>
                  <a:cubicBezTo>
                    <a:pt x="156785" y="16212"/>
                    <a:pt x="130327" y="2190"/>
                    <a:pt x="111277" y="73"/>
                  </a:cubicBezTo>
                  <a:cubicBezTo>
                    <a:pt x="92227" y="-2044"/>
                    <a:pt x="-4346" y="42141"/>
                    <a:pt x="152" y="46110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225">
              <a:extLst>
                <a:ext uri="{FF2B5EF4-FFF2-40B4-BE49-F238E27FC236}">
                  <a16:creationId xmlns:a16="http://schemas.microsoft.com/office/drawing/2014/main" id="{F2584F48-A463-50D5-DCA7-8E9545A79830}"/>
                </a:ext>
              </a:extLst>
            </p:cNvPr>
            <p:cNvSpPr/>
            <p:nvPr/>
          </p:nvSpPr>
          <p:spPr>
            <a:xfrm>
              <a:off x="3287540" y="5941322"/>
              <a:ext cx="306639" cy="156295"/>
            </a:xfrm>
            <a:custGeom>
              <a:avLst/>
              <a:gdLst>
                <a:gd name="connsiteX0" fmla="*/ 173 w 306639"/>
                <a:gd name="connsiteY0" fmla="*/ 134041 h 156295"/>
                <a:gd name="connsiteX1" fmla="*/ 119235 w 306639"/>
                <a:gd name="connsiteY1" fmla="*/ 89591 h 156295"/>
                <a:gd name="connsiteX2" fmla="*/ 174798 w 306639"/>
                <a:gd name="connsiteY2" fmla="*/ 156266 h 156295"/>
                <a:gd name="connsiteX3" fmla="*/ 181148 w 306639"/>
                <a:gd name="connsiteY3" fmla="*/ 97528 h 156295"/>
                <a:gd name="connsiteX4" fmla="*/ 192260 w 306639"/>
                <a:gd name="connsiteY4" fmla="*/ 54666 h 156295"/>
                <a:gd name="connsiteX5" fmla="*/ 239885 w 306639"/>
                <a:gd name="connsiteY5" fmla="*/ 45141 h 156295"/>
                <a:gd name="connsiteX6" fmla="*/ 301798 w 306639"/>
                <a:gd name="connsiteY6" fmla="*/ 103878 h 156295"/>
                <a:gd name="connsiteX7" fmla="*/ 298623 w 306639"/>
                <a:gd name="connsiteY7" fmla="*/ 41966 h 156295"/>
                <a:gd name="connsiteX8" fmla="*/ 266873 w 306639"/>
                <a:gd name="connsiteY8" fmla="*/ 691 h 156295"/>
                <a:gd name="connsiteX9" fmla="*/ 147810 w 306639"/>
                <a:gd name="connsiteY9" fmla="*/ 21328 h 156295"/>
                <a:gd name="connsiteX10" fmla="*/ 173 w 306639"/>
                <a:gd name="connsiteY10" fmla="*/ 134041 h 156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639" h="156295">
                  <a:moveTo>
                    <a:pt x="173" y="134041"/>
                  </a:moveTo>
                  <a:cubicBezTo>
                    <a:pt x="-4589" y="145418"/>
                    <a:pt x="90131" y="85887"/>
                    <a:pt x="119235" y="89591"/>
                  </a:cubicBezTo>
                  <a:cubicBezTo>
                    <a:pt x="148339" y="93295"/>
                    <a:pt x="164479" y="154943"/>
                    <a:pt x="174798" y="156266"/>
                  </a:cubicBezTo>
                  <a:cubicBezTo>
                    <a:pt x="185117" y="157589"/>
                    <a:pt x="178238" y="114461"/>
                    <a:pt x="181148" y="97528"/>
                  </a:cubicBezTo>
                  <a:cubicBezTo>
                    <a:pt x="184058" y="80595"/>
                    <a:pt x="182471" y="63397"/>
                    <a:pt x="192260" y="54666"/>
                  </a:cubicBezTo>
                  <a:cubicBezTo>
                    <a:pt x="202049" y="45935"/>
                    <a:pt x="221629" y="36939"/>
                    <a:pt x="239885" y="45141"/>
                  </a:cubicBezTo>
                  <a:cubicBezTo>
                    <a:pt x="258141" y="53343"/>
                    <a:pt x="292008" y="104407"/>
                    <a:pt x="301798" y="103878"/>
                  </a:cubicBezTo>
                  <a:cubicBezTo>
                    <a:pt x="311588" y="103349"/>
                    <a:pt x="304444" y="59164"/>
                    <a:pt x="298623" y="41966"/>
                  </a:cubicBezTo>
                  <a:cubicBezTo>
                    <a:pt x="292802" y="24768"/>
                    <a:pt x="292008" y="4131"/>
                    <a:pt x="266873" y="691"/>
                  </a:cubicBezTo>
                  <a:cubicBezTo>
                    <a:pt x="241738" y="-2749"/>
                    <a:pt x="192525" y="7041"/>
                    <a:pt x="147810" y="21328"/>
                  </a:cubicBezTo>
                  <a:cubicBezTo>
                    <a:pt x="103095" y="35615"/>
                    <a:pt x="4935" y="122664"/>
                    <a:pt x="173" y="134041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226">
              <a:extLst>
                <a:ext uri="{FF2B5EF4-FFF2-40B4-BE49-F238E27FC236}">
                  <a16:creationId xmlns:a16="http://schemas.microsoft.com/office/drawing/2014/main" id="{05356B94-917E-DF13-8637-F46BBFB23BC0}"/>
                </a:ext>
              </a:extLst>
            </p:cNvPr>
            <p:cNvSpPr/>
            <p:nvPr/>
          </p:nvSpPr>
          <p:spPr>
            <a:xfrm>
              <a:off x="3112316" y="4113130"/>
              <a:ext cx="304978" cy="195554"/>
            </a:xfrm>
            <a:custGeom>
              <a:avLst/>
              <a:gdLst>
                <a:gd name="connsiteX0" fmla="*/ 772 w 304978"/>
                <a:gd name="connsiteY0" fmla="*/ 127083 h 195554"/>
                <a:gd name="connsiteX1" fmla="*/ 213497 w 304978"/>
                <a:gd name="connsiteY1" fmla="*/ 179470 h 195554"/>
                <a:gd name="connsiteX2" fmla="*/ 229372 w 304978"/>
                <a:gd name="connsiteY2" fmla="*/ 190583 h 195554"/>
                <a:gd name="connsiteX3" fmla="*/ 284934 w 304978"/>
                <a:gd name="connsiteY3" fmla="*/ 106445 h 195554"/>
                <a:gd name="connsiteX4" fmla="*/ 297634 w 304978"/>
                <a:gd name="connsiteY4" fmla="*/ 35008 h 195554"/>
                <a:gd name="connsiteX5" fmla="*/ 176984 w 304978"/>
                <a:gd name="connsiteY5" fmla="*/ 1670 h 195554"/>
                <a:gd name="connsiteX6" fmla="*/ 61097 w 304978"/>
                <a:gd name="connsiteY6" fmla="*/ 9608 h 195554"/>
                <a:gd name="connsiteX7" fmla="*/ 248422 w 304978"/>
                <a:gd name="connsiteY7" fmla="*/ 49295 h 195554"/>
                <a:gd name="connsiteX8" fmla="*/ 237309 w 304978"/>
                <a:gd name="connsiteY8" fmla="*/ 112795 h 195554"/>
                <a:gd name="connsiteX9" fmla="*/ 145234 w 304978"/>
                <a:gd name="connsiteY9" fmla="*/ 127083 h 195554"/>
                <a:gd name="connsiteX10" fmla="*/ 772 w 304978"/>
                <a:gd name="connsiteY10" fmla="*/ 127083 h 1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978" h="195554">
                  <a:moveTo>
                    <a:pt x="772" y="127083"/>
                  </a:moveTo>
                  <a:cubicBezTo>
                    <a:pt x="12149" y="135814"/>
                    <a:pt x="175397" y="168887"/>
                    <a:pt x="213497" y="179470"/>
                  </a:cubicBezTo>
                  <a:cubicBezTo>
                    <a:pt x="251597" y="190053"/>
                    <a:pt x="217466" y="202754"/>
                    <a:pt x="229372" y="190583"/>
                  </a:cubicBezTo>
                  <a:cubicBezTo>
                    <a:pt x="241278" y="178412"/>
                    <a:pt x="273557" y="132374"/>
                    <a:pt x="284934" y="106445"/>
                  </a:cubicBezTo>
                  <a:cubicBezTo>
                    <a:pt x="296311" y="80516"/>
                    <a:pt x="315626" y="52470"/>
                    <a:pt x="297634" y="35008"/>
                  </a:cubicBezTo>
                  <a:cubicBezTo>
                    <a:pt x="279642" y="17546"/>
                    <a:pt x="216407" y="5903"/>
                    <a:pt x="176984" y="1670"/>
                  </a:cubicBezTo>
                  <a:cubicBezTo>
                    <a:pt x="137561" y="-2563"/>
                    <a:pt x="49191" y="1671"/>
                    <a:pt x="61097" y="9608"/>
                  </a:cubicBezTo>
                  <a:cubicBezTo>
                    <a:pt x="73003" y="17545"/>
                    <a:pt x="219053" y="32097"/>
                    <a:pt x="248422" y="49295"/>
                  </a:cubicBezTo>
                  <a:cubicBezTo>
                    <a:pt x="277791" y="66493"/>
                    <a:pt x="254507" y="99830"/>
                    <a:pt x="237309" y="112795"/>
                  </a:cubicBezTo>
                  <a:cubicBezTo>
                    <a:pt x="220111" y="125760"/>
                    <a:pt x="183598" y="127612"/>
                    <a:pt x="145234" y="127083"/>
                  </a:cubicBezTo>
                  <a:cubicBezTo>
                    <a:pt x="106870" y="126554"/>
                    <a:pt x="-10605" y="118352"/>
                    <a:pt x="772" y="12708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227">
              <a:extLst>
                <a:ext uri="{FF2B5EF4-FFF2-40B4-BE49-F238E27FC236}">
                  <a16:creationId xmlns:a16="http://schemas.microsoft.com/office/drawing/2014/main" id="{A7CC61B3-21C0-EF72-6DEF-A17E250DC0D6}"/>
                </a:ext>
              </a:extLst>
            </p:cNvPr>
            <p:cNvSpPr/>
            <p:nvPr/>
          </p:nvSpPr>
          <p:spPr>
            <a:xfrm>
              <a:off x="3097663" y="4123816"/>
              <a:ext cx="139777" cy="115050"/>
            </a:xfrm>
            <a:custGeom>
              <a:avLst/>
              <a:gdLst>
                <a:gd name="connsiteX0" fmla="*/ 139250 w 139777"/>
                <a:gd name="connsiteY0" fmla="*/ 509 h 115050"/>
                <a:gd name="connsiteX1" fmla="*/ 53525 w 139777"/>
                <a:gd name="connsiteY1" fmla="*/ 22734 h 115050"/>
                <a:gd name="connsiteX2" fmla="*/ 48762 w 139777"/>
                <a:gd name="connsiteY2" fmla="*/ 79884 h 115050"/>
                <a:gd name="connsiteX3" fmla="*/ 94800 w 139777"/>
                <a:gd name="connsiteY3" fmla="*/ 114809 h 115050"/>
                <a:gd name="connsiteX4" fmla="*/ 15425 w 139777"/>
                <a:gd name="connsiteY4" fmla="*/ 92584 h 115050"/>
                <a:gd name="connsiteX5" fmla="*/ 7487 w 139777"/>
                <a:gd name="connsiteY5" fmla="*/ 41784 h 115050"/>
                <a:gd name="connsiteX6" fmla="*/ 139250 w 139777"/>
                <a:gd name="connsiteY6" fmla="*/ 509 h 11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7" h="115050">
                  <a:moveTo>
                    <a:pt x="139250" y="509"/>
                  </a:moveTo>
                  <a:cubicBezTo>
                    <a:pt x="146923" y="-2666"/>
                    <a:pt x="68606" y="9505"/>
                    <a:pt x="53525" y="22734"/>
                  </a:cubicBezTo>
                  <a:cubicBezTo>
                    <a:pt x="38444" y="35963"/>
                    <a:pt x="41883" y="64538"/>
                    <a:pt x="48762" y="79884"/>
                  </a:cubicBezTo>
                  <a:cubicBezTo>
                    <a:pt x="55641" y="95230"/>
                    <a:pt x="100356" y="112692"/>
                    <a:pt x="94800" y="114809"/>
                  </a:cubicBezTo>
                  <a:cubicBezTo>
                    <a:pt x="89244" y="116926"/>
                    <a:pt x="29977" y="104755"/>
                    <a:pt x="15425" y="92584"/>
                  </a:cubicBezTo>
                  <a:cubicBezTo>
                    <a:pt x="873" y="80413"/>
                    <a:pt x="-6536" y="58717"/>
                    <a:pt x="7487" y="41784"/>
                  </a:cubicBezTo>
                  <a:cubicBezTo>
                    <a:pt x="21510" y="24851"/>
                    <a:pt x="131577" y="3684"/>
                    <a:pt x="139250" y="50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228">
              <a:extLst>
                <a:ext uri="{FF2B5EF4-FFF2-40B4-BE49-F238E27FC236}">
                  <a16:creationId xmlns:a16="http://schemas.microsoft.com/office/drawing/2014/main" id="{7AED3AA1-3467-E6B1-3894-EFDD06BBE45F}"/>
                </a:ext>
              </a:extLst>
            </p:cNvPr>
            <p:cNvSpPr/>
            <p:nvPr/>
          </p:nvSpPr>
          <p:spPr>
            <a:xfrm>
              <a:off x="3139199" y="3879135"/>
              <a:ext cx="328257" cy="174241"/>
            </a:xfrm>
            <a:custGeom>
              <a:avLst/>
              <a:gdLst>
                <a:gd name="connsiteX0" fmla="*/ 43739 w 328257"/>
                <a:gd name="connsiteY0" fmla="*/ 715 h 174241"/>
                <a:gd name="connsiteX1" fmla="*/ 48501 w 328257"/>
                <a:gd name="connsiteY1" fmla="*/ 130890 h 174241"/>
                <a:gd name="connsiteX2" fmla="*/ 876 w 328257"/>
                <a:gd name="connsiteY2" fmla="*/ 108665 h 174241"/>
                <a:gd name="connsiteX3" fmla="*/ 96126 w 328257"/>
                <a:gd name="connsiteY3" fmla="*/ 142003 h 174241"/>
                <a:gd name="connsiteX4" fmla="*/ 291389 w 328257"/>
                <a:gd name="connsiteY4" fmla="*/ 170578 h 174241"/>
                <a:gd name="connsiteX5" fmla="*/ 324726 w 328257"/>
                <a:gd name="connsiteY5" fmla="*/ 54690 h 174241"/>
                <a:gd name="connsiteX6" fmla="*/ 243764 w 328257"/>
                <a:gd name="connsiteY6" fmla="*/ 121365 h 174241"/>
                <a:gd name="connsiteX7" fmla="*/ 197726 w 328257"/>
                <a:gd name="connsiteY7" fmla="*/ 95965 h 174241"/>
                <a:gd name="connsiteX8" fmla="*/ 161214 w 328257"/>
                <a:gd name="connsiteY8" fmla="*/ 40403 h 174241"/>
                <a:gd name="connsiteX9" fmla="*/ 129464 w 328257"/>
                <a:gd name="connsiteY9" fmla="*/ 84853 h 174241"/>
                <a:gd name="connsiteX10" fmla="*/ 91364 w 328257"/>
                <a:gd name="connsiteY10" fmla="*/ 100728 h 174241"/>
                <a:gd name="connsiteX11" fmla="*/ 56439 w 328257"/>
                <a:gd name="connsiteY11" fmla="*/ 95965 h 174241"/>
                <a:gd name="connsiteX12" fmla="*/ 876 w 328257"/>
                <a:gd name="connsiteY12" fmla="*/ 78503 h 174241"/>
                <a:gd name="connsiteX13" fmla="*/ 43739 w 328257"/>
                <a:gd name="connsiteY13" fmla="*/ 715 h 17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8257" h="174241">
                  <a:moveTo>
                    <a:pt x="43739" y="715"/>
                  </a:moveTo>
                  <a:cubicBezTo>
                    <a:pt x="51676" y="9446"/>
                    <a:pt x="55645" y="112898"/>
                    <a:pt x="48501" y="130890"/>
                  </a:cubicBezTo>
                  <a:cubicBezTo>
                    <a:pt x="41357" y="148882"/>
                    <a:pt x="-7062" y="106813"/>
                    <a:pt x="876" y="108665"/>
                  </a:cubicBezTo>
                  <a:cubicBezTo>
                    <a:pt x="8813" y="110517"/>
                    <a:pt x="47707" y="131684"/>
                    <a:pt x="96126" y="142003"/>
                  </a:cubicBezTo>
                  <a:cubicBezTo>
                    <a:pt x="144545" y="152322"/>
                    <a:pt x="253289" y="185130"/>
                    <a:pt x="291389" y="170578"/>
                  </a:cubicBezTo>
                  <a:cubicBezTo>
                    <a:pt x="329489" y="156026"/>
                    <a:pt x="332663" y="62892"/>
                    <a:pt x="324726" y="54690"/>
                  </a:cubicBezTo>
                  <a:cubicBezTo>
                    <a:pt x="316789" y="46488"/>
                    <a:pt x="264930" y="114486"/>
                    <a:pt x="243764" y="121365"/>
                  </a:cubicBezTo>
                  <a:cubicBezTo>
                    <a:pt x="222598" y="128244"/>
                    <a:pt x="211484" y="109459"/>
                    <a:pt x="197726" y="95965"/>
                  </a:cubicBezTo>
                  <a:cubicBezTo>
                    <a:pt x="183968" y="82471"/>
                    <a:pt x="172591" y="42255"/>
                    <a:pt x="161214" y="40403"/>
                  </a:cubicBezTo>
                  <a:cubicBezTo>
                    <a:pt x="149837" y="38551"/>
                    <a:pt x="141106" y="74799"/>
                    <a:pt x="129464" y="84853"/>
                  </a:cubicBezTo>
                  <a:cubicBezTo>
                    <a:pt x="117822" y="94907"/>
                    <a:pt x="103535" y="98876"/>
                    <a:pt x="91364" y="100728"/>
                  </a:cubicBezTo>
                  <a:cubicBezTo>
                    <a:pt x="79193" y="102580"/>
                    <a:pt x="71520" y="99669"/>
                    <a:pt x="56439" y="95965"/>
                  </a:cubicBezTo>
                  <a:cubicBezTo>
                    <a:pt x="41358" y="92261"/>
                    <a:pt x="5903" y="91203"/>
                    <a:pt x="876" y="78503"/>
                  </a:cubicBezTo>
                  <a:cubicBezTo>
                    <a:pt x="-4151" y="65803"/>
                    <a:pt x="35802" y="-8016"/>
                    <a:pt x="43739" y="715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229">
              <a:extLst>
                <a:ext uri="{FF2B5EF4-FFF2-40B4-BE49-F238E27FC236}">
                  <a16:creationId xmlns:a16="http://schemas.microsoft.com/office/drawing/2014/main" id="{0D67847E-D58E-F39B-D751-D503A9968420}"/>
                </a:ext>
              </a:extLst>
            </p:cNvPr>
            <p:cNvSpPr/>
            <p:nvPr/>
          </p:nvSpPr>
          <p:spPr>
            <a:xfrm>
              <a:off x="3204066" y="3736771"/>
              <a:ext cx="304407" cy="166101"/>
            </a:xfrm>
            <a:custGeom>
              <a:avLst/>
              <a:gdLst>
                <a:gd name="connsiteX0" fmla="*/ 1097 w 304407"/>
                <a:gd name="connsiteY0" fmla="*/ 68467 h 166101"/>
                <a:gd name="connsiteX1" fmla="*/ 251922 w 304407"/>
                <a:gd name="connsiteY1" fmla="*/ 157367 h 166101"/>
                <a:gd name="connsiteX2" fmla="*/ 266209 w 304407"/>
                <a:gd name="connsiteY2" fmla="*/ 146254 h 166101"/>
                <a:gd name="connsiteX3" fmla="*/ 304309 w 304407"/>
                <a:gd name="connsiteY3" fmla="*/ 11317 h 166101"/>
                <a:gd name="connsiteX4" fmla="*/ 275734 w 304407"/>
                <a:gd name="connsiteY4" fmla="*/ 17667 h 166101"/>
                <a:gd name="connsiteX5" fmla="*/ 231284 w 304407"/>
                <a:gd name="connsiteY5" fmla="*/ 100217 h 166101"/>
                <a:gd name="connsiteX6" fmla="*/ 163022 w 304407"/>
                <a:gd name="connsiteY6" fmla="*/ 79579 h 166101"/>
                <a:gd name="connsiteX7" fmla="*/ 1097 w 304407"/>
                <a:gd name="connsiteY7" fmla="*/ 68467 h 16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407" h="166101">
                  <a:moveTo>
                    <a:pt x="1097" y="68467"/>
                  </a:moveTo>
                  <a:cubicBezTo>
                    <a:pt x="15914" y="81432"/>
                    <a:pt x="207737" y="144402"/>
                    <a:pt x="251922" y="157367"/>
                  </a:cubicBezTo>
                  <a:cubicBezTo>
                    <a:pt x="296107" y="170332"/>
                    <a:pt x="257478" y="170596"/>
                    <a:pt x="266209" y="146254"/>
                  </a:cubicBezTo>
                  <a:cubicBezTo>
                    <a:pt x="274940" y="121912"/>
                    <a:pt x="302721" y="32748"/>
                    <a:pt x="304309" y="11317"/>
                  </a:cubicBezTo>
                  <a:cubicBezTo>
                    <a:pt x="305897" y="-10114"/>
                    <a:pt x="287905" y="2850"/>
                    <a:pt x="275734" y="17667"/>
                  </a:cubicBezTo>
                  <a:cubicBezTo>
                    <a:pt x="263563" y="32484"/>
                    <a:pt x="250069" y="89898"/>
                    <a:pt x="231284" y="100217"/>
                  </a:cubicBezTo>
                  <a:cubicBezTo>
                    <a:pt x="212499" y="110536"/>
                    <a:pt x="200328" y="88046"/>
                    <a:pt x="163022" y="79579"/>
                  </a:cubicBezTo>
                  <a:cubicBezTo>
                    <a:pt x="125716" y="71112"/>
                    <a:pt x="-13720" y="55502"/>
                    <a:pt x="1097" y="68467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230">
              <a:extLst>
                <a:ext uri="{FF2B5EF4-FFF2-40B4-BE49-F238E27FC236}">
                  <a16:creationId xmlns:a16="http://schemas.microsoft.com/office/drawing/2014/main" id="{81202E89-0427-7557-E892-DFC7521D23BE}"/>
                </a:ext>
              </a:extLst>
            </p:cNvPr>
            <p:cNvSpPr/>
            <p:nvPr/>
          </p:nvSpPr>
          <p:spPr>
            <a:xfrm>
              <a:off x="3295268" y="3580916"/>
              <a:ext cx="276200" cy="125907"/>
            </a:xfrm>
            <a:custGeom>
              <a:avLst/>
              <a:gdLst>
                <a:gd name="connsiteX0" fmla="*/ 5145 w 276200"/>
                <a:gd name="connsiteY0" fmla="*/ 484 h 125907"/>
                <a:gd name="connsiteX1" fmla="*/ 68645 w 276200"/>
                <a:gd name="connsiteY1" fmla="*/ 24297 h 125907"/>
                <a:gd name="connsiteX2" fmla="*/ 259145 w 276200"/>
                <a:gd name="connsiteY2" fmla="*/ 90972 h 125907"/>
                <a:gd name="connsiteX3" fmla="*/ 251207 w 276200"/>
                <a:gd name="connsiteY3" fmla="*/ 125897 h 125907"/>
                <a:gd name="connsiteX4" fmla="*/ 119445 w 276200"/>
                <a:gd name="connsiteY4" fmla="*/ 94147 h 125907"/>
                <a:gd name="connsiteX5" fmla="*/ 17845 w 276200"/>
                <a:gd name="connsiteY5" fmla="*/ 51284 h 125907"/>
                <a:gd name="connsiteX6" fmla="*/ 5145 w 276200"/>
                <a:gd name="connsiteY6" fmla="*/ 484 h 12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00" h="125907">
                  <a:moveTo>
                    <a:pt x="5145" y="484"/>
                  </a:moveTo>
                  <a:cubicBezTo>
                    <a:pt x="13612" y="-4014"/>
                    <a:pt x="68645" y="24297"/>
                    <a:pt x="68645" y="24297"/>
                  </a:cubicBezTo>
                  <a:cubicBezTo>
                    <a:pt x="110978" y="39378"/>
                    <a:pt x="228718" y="74039"/>
                    <a:pt x="259145" y="90972"/>
                  </a:cubicBezTo>
                  <a:cubicBezTo>
                    <a:pt x="289572" y="107905"/>
                    <a:pt x="274490" y="125368"/>
                    <a:pt x="251207" y="125897"/>
                  </a:cubicBezTo>
                  <a:cubicBezTo>
                    <a:pt x="227924" y="126426"/>
                    <a:pt x="158339" y="106583"/>
                    <a:pt x="119445" y="94147"/>
                  </a:cubicBezTo>
                  <a:cubicBezTo>
                    <a:pt x="80551" y="81712"/>
                    <a:pt x="38482" y="60809"/>
                    <a:pt x="17845" y="51284"/>
                  </a:cubicBezTo>
                  <a:cubicBezTo>
                    <a:pt x="-2792" y="41759"/>
                    <a:pt x="-3322" y="4982"/>
                    <a:pt x="5145" y="48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231">
              <a:extLst>
                <a:ext uri="{FF2B5EF4-FFF2-40B4-BE49-F238E27FC236}">
                  <a16:creationId xmlns:a16="http://schemas.microsoft.com/office/drawing/2014/main" id="{5D09A054-CF32-218C-94EB-2038642C5F23}"/>
                </a:ext>
              </a:extLst>
            </p:cNvPr>
            <p:cNvSpPr/>
            <p:nvPr/>
          </p:nvSpPr>
          <p:spPr>
            <a:xfrm>
              <a:off x="3318832" y="3319977"/>
              <a:ext cx="301695" cy="242562"/>
            </a:xfrm>
            <a:custGeom>
              <a:avLst/>
              <a:gdLst>
                <a:gd name="connsiteX0" fmla="*/ 24443 w 301695"/>
                <a:gd name="connsiteY0" fmla="*/ 128073 h 242562"/>
                <a:gd name="connsiteX1" fmla="*/ 219706 w 301695"/>
                <a:gd name="connsiteY1" fmla="*/ 183636 h 242562"/>
                <a:gd name="connsiteX2" fmla="*/ 165731 w 301695"/>
                <a:gd name="connsiteY2" fmla="*/ 131248 h 242562"/>
                <a:gd name="connsiteX3" fmla="*/ 59368 w 301695"/>
                <a:gd name="connsiteY3" fmla="*/ 59811 h 242562"/>
                <a:gd name="connsiteX4" fmla="*/ 57781 w 301695"/>
                <a:gd name="connsiteY4" fmla="*/ 16948 h 242562"/>
                <a:gd name="connsiteX5" fmla="*/ 81593 w 301695"/>
                <a:gd name="connsiteY5" fmla="*/ 9011 h 242562"/>
                <a:gd name="connsiteX6" fmla="*/ 241931 w 301695"/>
                <a:gd name="connsiteY6" fmla="*/ 140773 h 242562"/>
                <a:gd name="connsiteX7" fmla="*/ 300668 w 301695"/>
                <a:gd name="connsiteY7" fmla="*/ 215386 h 242562"/>
                <a:gd name="connsiteX8" fmla="*/ 264156 w 301695"/>
                <a:gd name="connsiteY8" fmla="*/ 242373 h 242562"/>
                <a:gd name="connsiteX9" fmla="*/ 89531 w 301695"/>
                <a:gd name="connsiteY9" fmla="*/ 204273 h 242562"/>
                <a:gd name="connsiteX10" fmla="*/ 11743 w 301695"/>
                <a:gd name="connsiteY10" fmla="*/ 178873 h 242562"/>
                <a:gd name="connsiteX11" fmla="*/ 24443 w 301695"/>
                <a:gd name="connsiteY11" fmla="*/ 128073 h 2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695" h="242562">
                  <a:moveTo>
                    <a:pt x="24443" y="128073"/>
                  </a:moveTo>
                  <a:cubicBezTo>
                    <a:pt x="59103" y="128867"/>
                    <a:pt x="196158" y="183107"/>
                    <a:pt x="219706" y="183636"/>
                  </a:cubicBezTo>
                  <a:cubicBezTo>
                    <a:pt x="243254" y="184165"/>
                    <a:pt x="192454" y="151885"/>
                    <a:pt x="165731" y="131248"/>
                  </a:cubicBezTo>
                  <a:cubicBezTo>
                    <a:pt x="139008" y="110611"/>
                    <a:pt x="77360" y="78861"/>
                    <a:pt x="59368" y="59811"/>
                  </a:cubicBezTo>
                  <a:cubicBezTo>
                    <a:pt x="41376" y="40761"/>
                    <a:pt x="54077" y="25415"/>
                    <a:pt x="57781" y="16948"/>
                  </a:cubicBezTo>
                  <a:cubicBezTo>
                    <a:pt x="61485" y="8481"/>
                    <a:pt x="50901" y="-11626"/>
                    <a:pt x="81593" y="9011"/>
                  </a:cubicBezTo>
                  <a:cubicBezTo>
                    <a:pt x="112285" y="29648"/>
                    <a:pt x="205419" y="106377"/>
                    <a:pt x="241931" y="140773"/>
                  </a:cubicBezTo>
                  <a:cubicBezTo>
                    <a:pt x="278443" y="175169"/>
                    <a:pt x="296964" y="198453"/>
                    <a:pt x="300668" y="215386"/>
                  </a:cubicBezTo>
                  <a:cubicBezTo>
                    <a:pt x="304372" y="232319"/>
                    <a:pt x="299345" y="244225"/>
                    <a:pt x="264156" y="242373"/>
                  </a:cubicBezTo>
                  <a:cubicBezTo>
                    <a:pt x="228967" y="240521"/>
                    <a:pt x="131600" y="214856"/>
                    <a:pt x="89531" y="204273"/>
                  </a:cubicBezTo>
                  <a:cubicBezTo>
                    <a:pt x="47462" y="193690"/>
                    <a:pt x="25237" y="187604"/>
                    <a:pt x="11743" y="178873"/>
                  </a:cubicBezTo>
                  <a:cubicBezTo>
                    <a:pt x="-1751" y="170142"/>
                    <a:pt x="-10217" y="127279"/>
                    <a:pt x="24443" y="12807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232">
              <a:extLst>
                <a:ext uri="{FF2B5EF4-FFF2-40B4-BE49-F238E27FC236}">
                  <a16:creationId xmlns:a16="http://schemas.microsoft.com/office/drawing/2014/main" id="{389E064E-023F-79D2-87A9-69F5D3D6895F}"/>
                </a:ext>
              </a:extLst>
            </p:cNvPr>
            <p:cNvSpPr/>
            <p:nvPr/>
          </p:nvSpPr>
          <p:spPr>
            <a:xfrm>
              <a:off x="3427429" y="3140175"/>
              <a:ext cx="318248" cy="269964"/>
            </a:xfrm>
            <a:custGeom>
              <a:avLst/>
              <a:gdLst>
                <a:gd name="connsiteX0" fmla="*/ 7921 w 318248"/>
                <a:gd name="connsiteY0" fmla="*/ 104675 h 269964"/>
                <a:gd name="connsiteX1" fmla="*/ 253984 w 318248"/>
                <a:gd name="connsiteY1" fmla="*/ 261838 h 269964"/>
                <a:gd name="connsiteX2" fmla="*/ 279384 w 318248"/>
                <a:gd name="connsiteY2" fmla="*/ 241200 h 269964"/>
                <a:gd name="connsiteX3" fmla="*/ 312721 w 318248"/>
                <a:gd name="connsiteY3" fmla="*/ 187225 h 269964"/>
                <a:gd name="connsiteX4" fmla="*/ 317484 w 318248"/>
                <a:gd name="connsiteY4" fmla="*/ 144363 h 269964"/>
                <a:gd name="connsiteX5" fmla="*/ 304784 w 318248"/>
                <a:gd name="connsiteY5" fmla="*/ 144363 h 269964"/>
                <a:gd name="connsiteX6" fmla="*/ 263509 w 318248"/>
                <a:gd name="connsiteY6" fmla="*/ 188813 h 269964"/>
                <a:gd name="connsiteX7" fmla="*/ 209534 w 318248"/>
                <a:gd name="connsiteY7" fmla="*/ 176113 h 269964"/>
                <a:gd name="connsiteX8" fmla="*/ 180959 w 318248"/>
                <a:gd name="connsiteY8" fmla="*/ 141188 h 269964"/>
                <a:gd name="connsiteX9" fmla="*/ 184134 w 318248"/>
                <a:gd name="connsiteY9" fmla="*/ 87213 h 269964"/>
                <a:gd name="connsiteX10" fmla="*/ 149209 w 318248"/>
                <a:gd name="connsiteY10" fmla="*/ 95150 h 269964"/>
                <a:gd name="connsiteX11" fmla="*/ 115871 w 318248"/>
                <a:gd name="connsiteY11" fmla="*/ 112613 h 269964"/>
                <a:gd name="connsiteX12" fmla="*/ 77771 w 318248"/>
                <a:gd name="connsiteY12" fmla="*/ 98325 h 269964"/>
                <a:gd name="connsiteX13" fmla="*/ 87296 w 318248"/>
                <a:gd name="connsiteY13" fmla="*/ 44350 h 269964"/>
                <a:gd name="connsiteX14" fmla="*/ 85709 w 318248"/>
                <a:gd name="connsiteY14" fmla="*/ 18950 h 269964"/>
                <a:gd name="connsiteX15" fmla="*/ 61896 w 318248"/>
                <a:gd name="connsiteY15" fmla="*/ 3075 h 269964"/>
                <a:gd name="connsiteX16" fmla="*/ 7921 w 318248"/>
                <a:gd name="connsiteY16" fmla="*/ 104675 h 26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248" h="269964">
                  <a:moveTo>
                    <a:pt x="7921" y="104675"/>
                  </a:moveTo>
                  <a:cubicBezTo>
                    <a:pt x="39936" y="147802"/>
                    <a:pt x="208740" y="239084"/>
                    <a:pt x="253984" y="261838"/>
                  </a:cubicBezTo>
                  <a:cubicBezTo>
                    <a:pt x="299228" y="284592"/>
                    <a:pt x="269595" y="253635"/>
                    <a:pt x="279384" y="241200"/>
                  </a:cubicBezTo>
                  <a:cubicBezTo>
                    <a:pt x="289173" y="228765"/>
                    <a:pt x="306371" y="203364"/>
                    <a:pt x="312721" y="187225"/>
                  </a:cubicBezTo>
                  <a:cubicBezTo>
                    <a:pt x="319071" y="171086"/>
                    <a:pt x="318807" y="151506"/>
                    <a:pt x="317484" y="144363"/>
                  </a:cubicBezTo>
                  <a:cubicBezTo>
                    <a:pt x="316161" y="137220"/>
                    <a:pt x="313780" y="136955"/>
                    <a:pt x="304784" y="144363"/>
                  </a:cubicBezTo>
                  <a:cubicBezTo>
                    <a:pt x="295788" y="151771"/>
                    <a:pt x="279384" y="183521"/>
                    <a:pt x="263509" y="188813"/>
                  </a:cubicBezTo>
                  <a:cubicBezTo>
                    <a:pt x="247634" y="194105"/>
                    <a:pt x="223292" y="184051"/>
                    <a:pt x="209534" y="176113"/>
                  </a:cubicBezTo>
                  <a:cubicBezTo>
                    <a:pt x="195776" y="168176"/>
                    <a:pt x="185192" y="156005"/>
                    <a:pt x="180959" y="141188"/>
                  </a:cubicBezTo>
                  <a:cubicBezTo>
                    <a:pt x="176726" y="126371"/>
                    <a:pt x="189426" y="94886"/>
                    <a:pt x="184134" y="87213"/>
                  </a:cubicBezTo>
                  <a:cubicBezTo>
                    <a:pt x="178842" y="79540"/>
                    <a:pt x="160586" y="90917"/>
                    <a:pt x="149209" y="95150"/>
                  </a:cubicBezTo>
                  <a:cubicBezTo>
                    <a:pt x="137832" y="99383"/>
                    <a:pt x="127777" y="112084"/>
                    <a:pt x="115871" y="112613"/>
                  </a:cubicBezTo>
                  <a:cubicBezTo>
                    <a:pt x="103965" y="113142"/>
                    <a:pt x="82533" y="109702"/>
                    <a:pt x="77771" y="98325"/>
                  </a:cubicBezTo>
                  <a:cubicBezTo>
                    <a:pt x="73009" y="86948"/>
                    <a:pt x="85973" y="57579"/>
                    <a:pt x="87296" y="44350"/>
                  </a:cubicBezTo>
                  <a:cubicBezTo>
                    <a:pt x="88619" y="31121"/>
                    <a:pt x="89942" y="25829"/>
                    <a:pt x="85709" y="18950"/>
                  </a:cubicBezTo>
                  <a:cubicBezTo>
                    <a:pt x="81476" y="12071"/>
                    <a:pt x="73273" y="-7508"/>
                    <a:pt x="61896" y="3075"/>
                  </a:cubicBezTo>
                  <a:cubicBezTo>
                    <a:pt x="50519" y="13658"/>
                    <a:pt x="-24094" y="61548"/>
                    <a:pt x="7921" y="104675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233">
              <a:extLst>
                <a:ext uri="{FF2B5EF4-FFF2-40B4-BE49-F238E27FC236}">
                  <a16:creationId xmlns:a16="http://schemas.microsoft.com/office/drawing/2014/main" id="{28F16D75-0010-FCAD-C4CF-0EC243AF5E0E}"/>
                </a:ext>
              </a:extLst>
            </p:cNvPr>
            <p:cNvSpPr/>
            <p:nvPr/>
          </p:nvSpPr>
          <p:spPr>
            <a:xfrm>
              <a:off x="3530709" y="3081177"/>
              <a:ext cx="271943" cy="175211"/>
            </a:xfrm>
            <a:custGeom>
              <a:avLst/>
              <a:gdLst>
                <a:gd name="connsiteX0" fmla="*/ 1479 w 271943"/>
                <a:gd name="connsiteY0" fmla="*/ 4923 h 175211"/>
                <a:gd name="connsiteX1" fmla="*/ 249129 w 271943"/>
                <a:gd name="connsiteY1" fmla="*/ 170023 h 175211"/>
                <a:gd name="connsiteX2" fmla="*/ 255479 w 271943"/>
                <a:gd name="connsiteY2" fmla="*/ 128748 h 175211"/>
                <a:gd name="connsiteX3" fmla="*/ 201504 w 271943"/>
                <a:gd name="connsiteY3" fmla="*/ 77948 h 175211"/>
                <a:gd name="connsiteX4" fmla="*/ 147529 w 271943"/>
                <a:gd name="connsiteY4" fmla="*/ 49373 h 175211"/>
                <a:gd name="connsiteX5" fmla="*/ 1479 w 271943"/>
                <a:gd name="connsiteY5" fmla="*/ 4923 h 17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943" h="175211">
                  <a:moveTo>
                    <a:pt x="1479" y="4923"/>
                  </a:moveTo>
                  <a:cubicBezTo>
                    <a:pt x="18412" y="25031"/>
                    <a:pt x="206796" y="149385"/>
                    <a:pt x="249129" y="170023"/>
                  </a:cubicBezTo>
                  <a:cubicBezTo>
                    <a:pt x="291462" y="190661"/>
                    <a:pt x="263416" y="144094"/>
                    <a:pt x="255479" y="128748"/>
                  </a:cubicBezTo>
                  <a:cubicBezTo>
                    <a:pt x="247542" y="113402"/>
                    <a:pt x="219496" y="91177"/>
                    <a:pt x="201504" y="77948"/>
                  </a:cubicBezTo>
                  <a:cubicBezTo>
                    <a:pt x="183512" y="64719"/>
                    <a:pt x="177162" y="67100"/>
                    <a:pt x="147529" y="49373"/>
                  </a:cubicBezTo>
                  <a:cubicBezTo>
                    <a:pt x="117896" y="31646"/>
                    <a:pt x="-15454" y="-15185"/>
                    <a:pt x="1479" y="492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234">
              <a:extLst>
                <a:ext uri="{FF2B5EF4-FFF2-40B4-BE49-F238E27FC236}">
                  <a16:creationId xmlns:a16="http://schemas.microsoft.com/office/drawing/2014/main" id="{D4A8E0DA-33C1-F267-2245-50F05F6FDF1A}"/>
                </a:ext>
              </a:extLst>
            </p:cNvPr>
            <p:cNvSpPr/>
            <p:nvPr/>
          </p:nvSpPr>
          <p:spPr>
            <a:xfrm>
              <a:off x="3543300" y="2983616"/>
              <a:ext cx="207280" cy="170066"/>
            </a:xfrm>
            <a:custGeom>
              <a:avLst/>
              <a:gdLst>
                <a:gd name="connsiteX0" fmla="*/ 0 w 207280"/>
                <a:gd name="connsiteY0" fmla="*/ 97722 h 170066"/>
                <a:gd name="connsiteX1" fmla="*/ 88900 w 207280"/>
                <a:gd name="connsiteY1" fmla="*/ 884 h 170066"/>
                <a:gd name="connsiteX2" fmla="*/ 195263 w 207280"/>
                <a:gd name="connsiteY2" fmla="*/ 53272 h 170066"/>
                <a:gd name="connsiteX3" fmla="*/ 200025 w 207280"/>
                <a:gd name="connsiteY3" fmla="*/ 113597 h 170066"/>
                <a:gd name="connsiteX4" fmla="*/ 152400 w 207280"/>
                <a:gd name="connsiteY4" fmla="*/ 167572 h 170066"/>
                <a:gd name="connsiteX5" fmla="*/ 138113 w 207280"/>
                <a:gd name="connsiteY5" fmla="*/ 153284 h 170066"/>
                <a:gd name="connsiteX6" fmla="*/ 160338 w 207280"/>
                <a:gd name="connsiteY6" fmla="*/ 85022 h 170066"/>
                <a:gd name="connsiteX7" fmla="*/ 149225 w 207280"/>
                <a:gd name="connsiteY7" fmla="*/ 53272 h 170066"/>
                <a:gd name="connsiteX8" fmla="*/ 123825 w 207280"/>
                <a:gd name="connsiteY8" fmla="*/ 35809 h 170066"/>
                <a:gd name="connsiteX9" fmla="*/ 90488 w 207280"/>
                <a:gd name="connsiteY9" fmla="*/ 53272 h 170066"/>
                <a:gd name="connsiteX10" fmla="*/ 0 w 207280"/>
                <a:gd name="connsiteY10" fmla="*/ 97722 h 17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280" h="170066">
                  <a:moveTo>
                    <a:pt x="0" y="97722"/>
                  </a:moveTo>
                  <a:cubicBezTo>
                    <a:pt x="28178" y="53007"/>
                    <a:pt x="56356" y="8292"/>
                    <a:pt x="88900" y="884"/>
                  </a:cubicBezTo>
                  <a:cubicBezTo>
                    <a:pt x="121444" y="-6524"/>
                    <a:pt x="176742" y="34486"/>
                    <a:pt x="195263" y="53272"/>
                  </a:cubicBezTo>
                  <a:cubicBezTo>
                    <a:pt x="213784" y="72057"/>
                    <a:pt x="207169" y="94547"/>
                    <a:pt x="200025" y="113597"/>
                  </a:cubicBezTo>
                  <a:cubicBezTo>
                    <a:pt x="192881" y="132647"/>
                    <a:pt x="162719" y="160958"/>
                    <a:pt x="152400" y="167572"/>
                  </a:cubicBezTo>
                  <a:cubicBezTo>
                    <a:pt x="142081" y="174187"/>
                    <a:pt x="136790" y="167042"/>
                    <a:pt x="138113" y="153284"/>
                  </a:cubicBezTo>
                  <a:cubicBezTo>
                    <a:pt x="139436" y="139526"/>
                    <a:pt x="158486" y="101690"/>
                    <a:pt x="160338" y="85022"/>
                  </a:cubicBezTo>
                  <a:cubicBezTo>
                    <a:pt x="162190" y="68354"/>
                    <a:pt x="155311" y="61474"/>
                    <a:pt x="149225" y="53272"/>
                  </a:cubicBezTo>
                  <a:cubicBezTo>
                    <a:pt x="143140" y="45070"/>
                    <a:pt x="133614" y="35809"/>
                    <a:pt x="123825" y="35809"/>
                  </a:cubicBezTo>
                  <a:cubicBezTo>
                    <a:pt x="114036" y="35809"/>
                    <a:pt x="90488" y="53272"/>
                    <a:pt x="90488" y="53272"/>
                  </a:cubicBezTo>
                  <a:lnTo>
                    <a:pt x="0" y="97722"/>
                  </a:ln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235">
              <a:extLst>
                <a:ext uri="{FF2B5EF4-FFF2-40B4-BE49-F238E27FC236}">
                  <a16:creationId xmlns:a16="http://schemas.microsoft.com/office/drawing/2014/main" id="{8C577C37-A103-E13D-A3C3-6CA2F1CE2220}"/>
                </a:ext>
              </a:extLst>
            </p:cNvPr>
            <p:cNvSpPr/>
            <p:nvPr/>
          </p:nvSpPr>
          <p:spPr>
            <a:xfrm>
              <a:off x="3728990" y="3083270"/>
              <a:ext cx="159085" cy="61568"/>
            </a:xfrm>
            <a:custGeom>
              <a:avLst/>
              <a:gdLst>
                <a:gd name="connsiteX0" fmla="*/ 48 w 159085"/>
                <a:gd name="connsiteY0" fmla="*/ 1243 h 61568"/>
                <a:gd name="connsiteX1" fmla="*/ 122285 w 159085"/>
                <a:gd name="connsiteY1" fmla="*/ 20293 h 61568"/>
                <a:gd name="connsiteX2" fmla="*/ 158798 w 159085"/>
                <a:gd name="connsiteY2" fmla="*/ 13943 h 61568"/>
                <a:gd name="connsiteX3" fmla="*/ 107998 w 159085"/>
                <a:gd name="connsiteY3" fmla="*/ 61568 h 61568"/>
                <a:gd name="connsiteX4" fmla="*/ 48 w 159085"/>
                <a:gd name="connsiteY4" fmla="*/ 1243 h 6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85" h="61568">
                  <a:moveTo>
                    <a:pt x="48" y="1243"/>
                  </a:moveTo>
                  <a:cubicBezTo>
                    <a:pt x="2429" y="-5636"/>
                    <a:pt x="95827" y="18176"/>
                    <a:pt x="122285" y="20293"/>
                  </a:cubicBezTo>
                  <a:cubicBezTo>
                    <a:pt x="148743" y="22410"/>
                    <a:pt x="161179" y="7064"/>
                    <a:pt x="158798" y="13943"/>
                  </a:cubicBezTo>
                  <a:cubicBezTo>
                    <a:pt x="156417" y="20822"/>
                    <a:pt x="132075" y="61304"/>
                    <a:pt x="107998" y="61568"/>
                  </a:cubicBezTo>
                  <a:cubicBezTo>
                    <a:pt x="83921" y="61832"/>
                    <a:pt x="-2333" y="8122"/>
                    <a:pt x="48" y="124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236">
              <a:extLst>
                <a:ext uri="{FF2B5EF4-FFF2-40B4-BE49-F238E27FC236}">
                  <a16:creationId xmlns:a16="http://schemas.microsoft.com/office/drawing/2014/main" id="{C0D8A7A5-6845-468D-DADC-C1FF1CA45342}"/>
                </a:ext>
              </a:extLst>
            </p:cNvPr>
            <p:cNvSpPr/>
            <p:nvPr/>
          </p:nvSpPr>
          <p:spPr>
            <a:xfrm>
              <a:off x="3664479" y="2766989"/>
              <a:ext cx="289452" cy="259345"/>
            </a:xfrm>
            <a:custGeom>
              <a:avLst/>
              <a:gdLst>
                <a:gd name="connsiteX0" fmla="*/ 2646 w 289452"/>
                <a:gd name="connsiteY0" fmla="*/ 139724 h 259345"/>
                <a:gd name="connsiteX1" fmla="*/ 177271 w 289452"/>
                <a:gd name="connsiteY1" fmla="*/ 193699 h 259345"/>
                <a:gd name="connsiteX2" fmla="*/ 272521 w 289452"/>
                <a:gd name="connsiteY2" fmla="*/ 258786 h 259345"/>
                <a:gd name="connsiteX3" fmla="*/ 282046 w 289452"/>
                <a:gd name="connsiteY3" fmla="*/ 220686 h 259345"/>
                <a:gd name="connsiteX4" fmla="*/ 193146 w 289452"/>
                <a:gd name="connsiteY4" fmla="*/ 144486 h 259345"/>
                <a:gd name="connsiteX5" fmla="*/ 156634 w 289452"/>
                <a:gd name="connsiteY5" fmla="*/ 60349 h 259345"/>
                <a:gd name="connsiteX6" fmla="*/ 113771 w 289452"/>
                <a:gd name="connsiteY6" fmla="*/ 24 h 259345"/>
                <a:gd name="connsiteX7" fmla="*/ 80434 w 289452"/>
                <a:gd name="connsiteY7" fmla="*/ 53999 h 259345"/>
                <a:gd name="connsiteX8" fmla="*/ 139171 w 289452"/>
                <a:gd name="connsiteY8" fmla="*/ 130199 h 259345"/>
                <a:gd name="connsiteX9" fmla="*/ 75671 w 289452"/>
                <a:gd name="connsiteY9" fmla="*/ 104799 h 259345"/>
                <a:gd name="connsiteX10" fmla="*/ 2646 w 289452"/>
                <a:gd name="connsiteY10" fmla="*/ 139724 h 2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452" h="259345">
                  <a:moveTo>
                    <a:pt x="2646" y="139724"/>
                  </a:moveTo>
                  <a:cubicBezTo>
                    <a:pt x="19579" y="154541"/>
                    <a:pt x="132292" y="173855"/>
                    <a:pt x="177271" y="193699"/>
                  </a:cubicBezTo>
                  <a:cubicBezTo>
                    <a:pt x="222250" y="213543"/>
                    <a:pt x="255059" y="254288"/>
                    <a:pt x="272521" y="258786"/>
                  </a:cubicBezTo>
                  <a:cubicBezTo>
                    <a:pt x="289983" y="263284"/>
                    <a:pt x="295275" y="239736"/>
                    <a:pt x="282046" y="220686"/>
                  </a:cubicBezTo>
                  <a:cubicBezTo>
                    <a:pt x="268817" y="201636"/>
                    <a:pt x="214048" y="171209"/>
                    <a:pt x="193146" y="144486"/>
                  </a:cubicBezTo>
                  <a:cubicBezTo>
                    <a:pt x="172244" y="117763"/>
                    <a:pt x="169863" y="84426"/>
                    <a:pt x="156634" y="60349"/>
                  </a:cubicBezTo>
                  <a:cubicBezTo>
                    <a:pt x="143405" y="36272"/>
                    <a:pt x="126471" y="1082"/>
                    <a:pt x="113771" y="24"/>
                  </a:cubicBezTo>
                  <a:cubicBezTo>
                    <a:pt x="101071" y="-1034"/>
                    <a:pt x="76201" y="32303"/>
                    <a:pt x="80434" y="53999"/>
                  </a:cubicBezTo>
                  <a:cubicBezTo>
                    <a:pt x="84667" y="75695"/>
                    <a:pt x="139965" y="121732"/>
                    <a:pt x="139171" y="130199"/>
                  </a:cubicBezTo>
                  <a:cubicBezTo>
                    <a:pt x="138377" y="138666"/>
                    <a:pt x="96573" y="107445"/>
                    <a:pt x="75671" y="104799"/>
                  </a:cubicBezTo>
                  <a:cubicBezTo>
                    <a:pt x="54769" y="102153"/>
                    <a:pt x="-14287" y="124907"/>
                    <a:pt x="2646" y="13972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237">
              <a:extLst>
                <a:ext uri="{FF2B5EF4-FFF2-40B4-BE49-F238E27FC236}">
                  <a16:creationId xmlns:a16="http://schemas.microsoft.com/office/drawing/2014/main" id="{02613065-5C1A-62E7-A663-8E7D30B8E295}"/>
                </a:ext>
              </a:extLst>
            </p:cNvPr>
            <p:cNvSpPr/>
            <p:nvPr/>
          </p:nvSpPr>
          <p:spPr>
            <a:xfrm>
              <a:off x="4300865" y="2234245"/>
              <a:ext cx="213868" cy="217267"/>
            </a:xfrm>
            <a:custGeom>
              <a:avLst/>
              <a:gdLst>
                <a:gd name="connsiteX0" fmla="*/ 1260 w 213868"/>
                <a:gd name="connsiteY0" fmla="*/ 5718 h 217267"/>
                <a:gd name="connsiteX1" fmla="*/ 207635 w 213868"/>
                <a:gd name="connsiteY1" fmla="*/ 215268 h 217267"/>
                <a:gd name="connsiteX2" fmla="*/ 156835 w 213868"/>
                <a:gd name="connsiteY2" fmla="*/ 108905 h 217267"/>
                <a:gd name="connsiteX3" fmla="*/ 121910 w 213868"/>
                <a:gd name="connsiteY3" fmla="*/ 66043 h 217267"/>
                <a:gd name="connsiteX4" fmla="*/ 1260 w 213868"/>
                <a:gd name="connsiteY4" fmla="*/ 5718 h 21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868" h="217267">
                  <a:moveTo>
                    <a:pt x="1260" y="5718"/>
                  </a:moveTo>
                  <a:cubicBezTo>
                    <a:pt x="15548" y="30589"/>
                    <a:pt x="181706" y="198070"/>
                    <a:pt x="207635" y="215268"/>
                  </a:cubicBezTo>
                  <a:cubicBezTo>
                    <a:pt x="233564" y="232466"/>
                    <a:pt x="171123" y="133776"/>
                    <a:pt x="156835" y="108905"/>
                  </a:cubicBezTo>
                  <a:cubicBezTo>
                    <a:pt x="142548" y="84034"/>
                    <a:pt x="145458" y="88268"/>
                    <a:pt x="121910" y="66043"/>
                  </a:cubicBezTo>
                  <a:cubicBezTo>
                    <a:pt x="98362" y="43818"/>
                    <a:pt x="-13028" y="-19153"/>
                    <a:pt x="1260" y="5718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238">
              <a:extLst>
                <a:ext uri="{FF2B5EF4-FFF2-40B4-BE49-F238E27FC236}">
                  <a16:creationId xmlns:a16="http://schemas.microsoft.com/office/drawing/2014/main" id="{A12D9CE6-2412-7E69-903D-9130B1BF02B4}"/>
                </a:ext>
              </a:extLst>
            </p:cNvPr>
            <p:cNvSpPr/>
            <p:nvPr/>
          </p:nvSpPr>
          <p:spPr>
            <a:xfrm>
              <a:off x="4308214" y="2160587"/>
              <a:ext cx="187741" cy="166602"/>
            </a:xfrm>
            <a:custGeom>
              <a:avLst/>
              <a:gdLst>
                <a:gd name="connsiteX0" fmla="*/ 261 w 187741"/>
                <a:gd name="connsiteY0" fmla="*/ 68263 h 166602"/>
                <a:gd name="connsiteX1" fmla="*/ 109799 w 187741"/>
                <a:gd name="connsiteY1" fmla="*/ 1 h 166602"/>
                <a:gd name="connsiteX2" fmla="*/ 184411 w 187741"/>
                <a:gd name="connsiteY2" fmla="*/ 66676 h 166602"/>
                <a:gd name="connsiteX3" fmla="*/ 168536 w 187741"/>
                <a:gd name="connsiteY3" fmla="*/ 149226 h 166602"/>
                <a:gd name="connsiteX4" fmla="*/ 112974 w 187741"/>
                <a:gd name="connsiteY4" fmla="*/ 165101 h 166602"/>
                <a:gd name="connsiteX5" fmla="*/ 144724 w 187741"/>
                <a:gd name="connsiteY5" fmla="*/ 125413 h 166602"/>
                <a:gd name="connsiteX6" fmla="*/ 146311 w 187741"/>
                <a:gd name="connsiteY6" fmla="*/ 80963 h 166602"/>
                <a:gd name="connsiteX7" fmla="*/ 130436 w 187741"/>
                <a:gd name="connsiteY7" fmla="*/ 58738 h 166602"/>
                <a:gd name="connsiteX8" fmla="*/ 79636 w 187741"/>
                <a:gd name="connsiteY8" fmla="*/ 53976 h 166602"/>
                <a:gd name="connsiteX9" fmla="*/ 261 w 187741"/>
                <a:gd name="connsiteY9" fmla="*/ 68263 h 16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741" h="166602">
                  <a:moveTo>
                    <a:pt x="261" y="68263"/>
                  </a:moveTo>
                  <a:cubicBezTo>
                    <a:pt x="5288" y="59267"/>
                    <a:pt x="79107" y="265"/>
                    <a:pt x="109799" y="1"/>
                  </a:cubicBezTo>
                  <a:cubicBezTo>
                    <a:pt x="140491" y="-264"/>
                    <a:pt x="174621" y="41805"/>
                    <a:pt x="184411" y="66676"/>
                  </a:cubicBezTo>
                  <a:cubicBezTo>
                    <a:pt x="194201" y="91547"/>
                    <a:pt x="180442" y="132822"/>
                    <a:pt x="168536" y="149226"/>
                  </a:cubicBezTo>
                  <a:cubicBezTo>
                    <a:pt x="156630" y="165630"/>
                    <a:pt x="116943" y="169070"/>
                    <a:pt x="112974" y="165101"/>
                  </a:cubicBezTo>
                  <a:cubicBezTo>
                    <a:pt x="109005" y="161132"/>
                    <a:pt x="139168" y="139436"/>
                    <a:pt x="144724" y="125413"/>
                  </a:cubicBezTo>
                  <a:cubicBezTo>
                    <a:pt x="150280" y="111390"/>
                    <a:pt x="148692" y="92075"/>
                    <a:pt x="146311" y="80963"/>
                  </a:cubicBezTo>
                  <a:cubicBezTo>
                    <a:pt x="143930" y="69851"/>
                    <a:pt x="141548" y="63236"/>
                    <a:pt x="130436" y="58738"/>
                  </a:cubicBezTo>
                  <a:cubicBezTo>
                    <a:pt x="119324" y="54240"/>
                    <a:pt x="94982" y="48155"/>
                    <a:pt x="79636" y="53976"/>
                  </a:cubicBezTo>
                  <a:cubicBezTo>
                    <a:pt x="64290" y="59797"/>
                    <a:pt x="-4766" y="77259"/>
                    <a:pt x="261" y="6826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239">
              <a:extLst>
                <a:ext uri="{FF2B5EF4-FFF2-40B4-BE49-F238E27FC236}">
                  <a16:creationId xmlns:a16="http://schemas.microsoft.com/office/drawing/2014/main" id="{3FEA722D-8997-87A7-A79A-E1A604150866}"/>
                </a:ext>
              </a:extLst>
            </p:cNvPr>
            <p:cNvSpPr/>
            <p:nvPr/>
          </p:nvSpPr>
          <p:spPr>
            <a:xfrm>
              <a:off x="4471965" y="2098328"/>
              <a:ext cx="198887" cy="237003"/>
            </a:xfrm>
            <a:custGeom>
              <a:avLst/>
              <a:gdLst>
                <a:gd name="connsiteX0" fmla="*/ 23 w 198887"/>
                <a:gd name="connsiteY0" fmla="*/ 1935 h 237003"/>
                <a:gd name="connsiteX1" fmla="*/ 136548 w 198887"/>
                <a:gd name="connsiteY1" fmla="*/ 205135 h 237003"/>
                <a:gd name="connsiteX2" fmla="*/ 188935 w 198887"/>
                <a:gd name="connsiteY2" fmla="*/ 233710 h 237003"/>
                <a:gd name="connsiteX3" fmla="*/ 195285 w 198887"/>
                <a:gd name="connsiteY3" fmla="*/ 176560 h 237003"/>
                <a:gd name="connsiteX4" fmla="*/ 147660 w 198887"/>
                <a:gd name="connsiteY4" fmla="*/ 108297 h 237003"/>
                <a:gd name="connsiteX5" fmla="*/ 23 w 198887"/>
                <a:gd name="connsiteY5" fmla="*/ 1935 h 23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887" h="237003">
                  <a:moveTo>
                    <a:pt x="23" y="1935"/>
                  </a:moveTo>
                  <a:cubicBezTo>
                    <a:pt x="-1829" y="18075"/>
                    <a:pt x="105063" y="166506"/>
                    <a:pt x="136548" y="205135"/>
                  </a:cubicBezTo>
                  <a:cubicBezTo>
                    <a:pt x="168033" y="243764"/>
                    <a:pt x="179146" y="238472"/>
                    <a:pt x="188935" y="233710"/>
                  </a:cubicBezTo>
                  <a:cubicBezTo>
                    <a:pt x="198724" y="228948"/>
                    <a:pt x="202164" y="197462"/>
                    <a:pt x="195285" y="176560"/>
                  </a:cubicBezTo>
                  <a:cubicBezTo>
                    <a:pt x="188406" y="155658"/>
                    <a:pt x="176235" y="141635"/>
                    <a:pt x="147660" y="108297"/>
                  </a:cubicBezTo>
                  <a:cubicBezTo>
                    <a:pt x="119085" y="74960"/>
                    <a:pt x="1875" y="-14205"/>
                    <a:pt x="23" y="1935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240">
              <a:extLst>
                <a:ext uri="{FF2B5EF4-FFF2-40B4-BE49-F238E27FC236}">
                  <a16:creationId xmlns:a16="http://schemas.microsoft.com/office/drawing/2014/main" id="{786560EF-8921-C4C9-5121-1F98DC8163AF}"/>
                </a:ext>
              </a:extLst>
            </p:cNvPr>
            <p:cNvSpPr/>
            <p:nvPr/>
          </p:nvSpPr>
          <p:spPr>
            <a:xfrm>
              <a:off x="4556571" y="1943376"/>
              <a:ext cx="283767" cy="324646"/>
            </a:xfrm>
            <a:custGeom>
              <a:avLst/>
              <a:gdLst>
                <a:gd name="connsiteX0" fmla="*/ 1142 w 283767"/>
                <a:gd name="connsiteY0" fmla="*/ 109262 h 324646"/>
                <a:gd name="connsiteX1" fmla="*/ 64642 w 283767"/>
                <a:gd name="connsiteY1" fmla="*/ 91799 h 324646"/>
                <a:gd name="connsiteX2" fmla="*/ 105917 w 283767"/>
                <a:gd name="connsiteY2" fmla="*/ 72749 h 324646"/>
                <a:gd name="connsiteX3" fmla="*/ 134492 w 283767"/>
                <a:gd name="connsiteY3" fmla="*/ 194987 h 324646"/>
                <a:gd name="connsiteX4" fmla="*/ 156717 w 283767"/>
                <a:gd name="connsiteY4" fmla="*/ 315637 h 324646"/>
                <a:gd name="connsiteX5" fmla="*/ 223392 w 283767"/>
                <a:gd name="connsiteY5" fmla="*/ 306112 h 324646"/>
                <a:gd name="connsiteX6" fmla="*/ 283717 w 283767"/>
                <a:gd name="connsiteY6" fmla="*/ 228324 h 324646"/>
                <a:gd name="connsiteX7" fmla="*/ 232917 w 283767"/>
                <a:gd name="connsiteY7" fmla="*/ 229912 h 324646"/>
                <a:gd name="connsiteX8" fmla="*/ 186879 w 283767"/>
                <a:gd name="connsiteY8" fmla="*/ 148949 h 324646"/>
                <a:gd name="connsiteX9" fmla="*/ 145604 w 283767"/>
                <a:gd name="connsiteY9" fmla="*/ 31474 h 324646"/>
                <a:gd name="connsiteX10" fmla="*/ 123379 w 283767"/>
                <a:gd name="connsiteY10" fmla="*/ 1312 h 324646"/>
                <a:gd name="connsiteX11" fmla="*/ 1142 w 283767"/>
                <a:gd name="connsiteY11" fmla="*/ 109262 h 32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3767" h="324646">
                  <a:moveTo>
                    <a:pt x="1142" y="109262"/>
                  </a:moveTo>
                  <a:cubicBezTo>
                    <a:pt x="-8647" y="124343"/>
                    <a:pt x="47180" y="97884"/>
                    <a:pt x="64642" y="91799"/>
                  </a:cubicBezTo>
                  <a:cubicBezTo>
                    <a:pt x="82105" y="85713"/>
                    <a:pt x="94275" y="55551"/>
                    <a:pt x="105917" y="72749"/>
                  </a:cubicBezTo>
                  <a:cubicBezTo>
                    <a:pt x="117559" y="89947"/>
                    <a:pt x="126025" y="154506"/>
                    <a:pt x="134492" y="194987"/>
                  </a:cubicBezTo>
                  <a:cubicBezTo>
                    <a:pt x="142959" y="235468"/>
                    <a:pt x="141900" y="297116"/>
                    <a:pt x="156717" y="315637"/>
                  </a:cubicBezTo>
                  <a:cubicBezTo>
                    <a:pt x="171534" y="334158"/>
                    <a:pt x="202225" y="320664"/>
                    <a:pt x="223392" y="306112"/>
                  </a:cubicBezTo>
                  <a:cubicBezTo>
                    <a:pt x="244559" y="291560"/>
                    <a:pt x="282130" y="241024"/>
                    <a:pt x="283717" y="228324"/>
                  </a:cubicBezTo>
                  <a:cubicBezTo>
                    <a:pt x="285304" y="215624"/>
                    <a:pt x="249057" y="243141"/>
                    <a:pt x="232917" y="229912"/>
                  </a:cubicBezTo>
                  <a:cubicBezTo>
                    <a:pt x="216777" y="216683"/>
                    <a:pt x="201431" y="182022"/>
                    <a:pt x="186879" y="148949"/>
                  </a:cubicBezTo>
                  <a:cubicBezTo>
                    <a:pt x="172327" y="115876"/>
                    <a:pt x="156187" y="56080"/>
                    <a:pt x="145604" y="31474"/>
                  </a:cubicBezTo>
                  <a:cubicBezTo>
                    <a:pt x="135021" y="6868"/>
                    <a:pt x="148250" y="-3980"/>
                    <a:pt x="123379" y="1312"/>
                  </a:cubicBezTo>
                  <a:cubicBezTo>
                    <a:pt x="98508" y="6604"/>
                    <a:pt x="10931" y="94181"/>
                    <a:pt x="1142" y="10926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241">
              <a:extLst>
                <a:ext uri="{FF2B5EF4-FFF2-40B4-BE49-F238E27FC236}">
                  <a16:creationId xmlns:a16="http://schemas.microsoft.com/office/drawing/2014/main" id="{441177A6-37EC-71B9-2643-6B4A7495A338}"/>
                </a:ext>
              </a:extLst>
            </p:cNvPr>
            <p:cNvSpPr/>
            <p:nvPr/>
          </p:nvSpPr>
          <p:spPr>
            <a:xfrm rot="274781">
              <a:off x="4724846" y="1827489"/>
              <a:ext cx="283767" cy="324646"/>
            </a:xfrm>
            <a:custGeom>
              <a:avLst/>
              <a:gdLst>
                <a:gd name="connsiteX0" fmla="*/ 1142 w 283767"/>
                <a:gd name="connsiteY0" fmla="*/ 109262 h 324646"/>
                <a:gd name="connsiteX1" fmla="*/ 64642 w 283767"/>
                <a:gd name="connsiteY1" fmla="*/ 91799 h 324646"/>
                <a:gd name="connsiteX2" fmla="*/ 105917 w 283767"/>
                <a:gd name="connsiteY2" fmla="*/ 72749 h 324646"/>
                <a:gd name="connsiteX3" fmla="*/ 134492 w 283767"/>
                <a:gd name="connsiteY3" fmla="*/ 194987 h 324646"/>
                <a:gd name="connsiteX4" fmla="*/ 156717 w 283767"/>
                <a:gd name="connsiteY4" fmla="*/ 315637 h 324646"/>
                <a:gd name="connsiteX5" fmla="*/ 223392 w 283767"/>
                <a:gd name="connsiteY5" fmla="*/ 306112 h 324646"/>
                <a:gd name="connsiteX6" fmla="*/ 283717 w 283767"/>
                <a:gd name="connsiteY6" fmla="*/ 228324 h 324646"/>
                <a:gd name="connsiteX7" fmla="*/ 232917 w 283767"/>
                <a:gd name="connsiteY7" fmla="*/ 229912 h 324646"/>
                <a:gd name="connsiteX8" fmla="*/ 186879 w 283767"/>
                <a:gd name="connsiteY8" fmla="*/ 148949 h 324646"/>
                <a:gd name="connsiteX9" fmla="*/ 145604 w 283767"/>
                <a:gd name="connsiteY9" fmla="*/ 31474 h 324646"/>
                <a:gd name="connsiteX10" fmla="*/ 123379 w 283767"/>
                <a:gd name="connsiteY10" fmla="*/ 1312 h 324646"/>
                <a:gd name="connsiteX11" fmla="*/ 1142 w 283767"/>
                <a:gd name="connsiteY11" fmla="*/ 109262 h 32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3767" h="324646">
                  <a:moveTo>
                    <a:pt x="1142" y="109262"/>
                  </a:moveTo>
                  <a:cubicBezTo>
                    <a:pt x="-8647" y="124343"/>
                    <a:pt x="47180" y="97884"/>
                    <a:pt x="64642" y="91799"/>
                  </a:cubicBezTo>
                  <a:cubicBezTo>
                    <a:pt x="82105" y="85713"/>
                    <a:pt x="94275" y="55551"/>
                    <a:pt x="105917" y="72749"/>
                  </a:cubicBezTo>
                  <a:cubicBezTo>
                    <a:pt x="117559" y="89947"/>
                    <a:pt x="126025" y="154506"/>
                    <a:pt x="134492" y="194987"/>
                  </a:cubicBezTo>
                  <a:cubicBezTo>
                    <a:pt x="142959" y="235468"/>
                    <a:pt x="141900" y="297116"/>
                    <a:pt x="156717" y="315637"/>
                  </a:cubicBezTo>
                  <a:cubicBezTo>
                    <a:pt x="171534" y="334158"/>
                    <a:pt x="202225" y="320664"/>
                    <a:pt x="223392" y="306112"/>
                  </a:cubicBezTo>
                  <a:cubicBezTo>
                    <a:pt x="244559" y="291560"/>
                    <a:pt x="282130" y="241024"/>
                    <a:pt x="283717" y="228324"/>
                  </a:cubicBezTo>
                  <a:cubicBezTo>
                    <a:pt x="285304" y="215624"/>
                    <a:pt x="249057" y="243141"/>
                    <a:pt x="232917" y="229912"/>
                  </a:cubicBezTo>
                  <a:cubicBezTo>
                    <a:pt x="216777" y="216683"/>
                    <a:pt x="201431" y="182022"/>
                    <a:pt x="186879" y="148949"/>
                  </a:cubicBezTo>
                  <a:cubicBezTo>
                    <a:pt x="172327" y="115876"/>
                    <a:pt x="156187" y="56080"/>
                    <a:pt x="145604" y="31474"/>
                  </a:cubicBezTo>
                  <a:cubicBezTo>
                    <a:pt x="135021" y="6868"/>
                    <a:pt x="148250" y="-3980"/>
                    <a:pt x="123379" y="1312"/>
                  </a:cubicBezTo>
                  <a:cubicBezTo>
                    <a:pt x="98508" y="6604"/>
                    <a:pt x="10931" y="94181"/>
                    <a:pt x="1142" y="10926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242">
              <a:extLst>
                <a:ext uri="{FF2B5EF4-FFF2-40B4-BE49-F238E27FC236}">
                  <a16:creationId xmlns:a16="http://schemas.microsoft.com/office/drawing/2014/main" id="{5DC691E8-3B45-3E36-2C62-A7E27AF8DE82}"/>
                </a:ext>
              </a:extLst>
            </p:cNvPr>
            <p:cNvSpPr/>
            <p:nvPr/>
          </p:nvSpPr>
          <p:spPr>
            <a:xfrm>
              <a:off x="4959339" y="1749743"/>
              <a:ext cx="216884" cy="324358"/>
            </a:xfrm>
            <a:custGeom>
              <a:avLst/>
              <a:gdLst>
                <a:gd name="connsiteX0" fmla="*/ 11 w 216884"/>
                <a:gd name="connsiteY0" fmla="*/ 36195 h 324358"/>
                <a:gd name="connsiteX1" fmla="*/ 71449 w 216884"/>
                <a:gd name="connsiteY1" fmla="*/ 304482 h 324358"/>
                <a:gd name="connsiteX2" fmla="*/ 122249 w 216884"/>
                <a:gd name="connsiteY2" fmla="*/ 296545 h 324358"/>
                <a:gd name="connsiteX3" fmla="*/ 103199 w 216884"/>
                <a:gd name="connsiteY3" fmla="*/ 233045 h 324358"/>
                <a:gd name="connsiteX4" fmla="*/ 79386 w 216884"/>
                <a:gd name="connsiteY4" fmla="*/ 158432 h 324358"/>
                <a:gd name="connsiteX5" fmla="*/ 57161 w 216884"/>
                <a:gd name="connsiteY5" fmla="*/ 85407 h 324358"/>
                <a:gd name="connsiteX6" fmla="*/ 117486 w 216884"/>
                <a:gd name="connsiteY6" fmla="*/ 188595 h 324358"/>
                <a:gd name="connsiteX7" fmla="*/ 215911 w 216884"/>
                <a:gd name="connsiteY7" fmla="*/ 250507 h 324358"/>
                <a:gd name="connsiteX8" fmla="*/ 161936 w 216884"/>
                <a:gd name="connsiteY8" fmla="*/ 179070 h 324358"/>
                <a:gd name="connsiteX9" fmla="*/ 66686 w 216884"/>
                <a:gd name="connsiteY9" fmla="*/ 20320 h 324358"/>
                <a:gd name="connsiteX10" fmla="*/ 11 w 216884"/>
                <a:gd name="connsiteY10" fmla="*/ 36195 h 32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84" h="324358">
                  <a:moveTo>
                    <a:pt x="11" y="36195"/>
                  </a:moveTo>
                  <a:cubicBezTo>
                    <a:pt x="805" y="83555"/>
                    <a:pt x="51076" y="261090"/>
                    <a:pt x="71449" y="304482"/>
                  </a:cubicBezTo>
                  <a:cubicBezTo>
                    <a:pt x="91822" y="347874"/>
                    <a:pt x="116957" y="308451"/>
                    <a:pt x="122249" y="296545"/>
                  </a:cubicBezTo>
                  <a:cubicBezTo>
                    <a:pt x="127541" y="284639"/>
                    <a:pt x="110343" y="256064"/>
                    <a:pt x="103199" y="233045"/>
                  </a:cubicBezTo>
                  <a:cubicBezTo>
                    <a:pt x="96055" y="210026"/>
                    <a:pt x="87059" y="183038"/>
                    <a:pt x="79386" y="158432"/>
                  </a:cubicBezTo>
                  <a:cubicBezTo>
                    <a:pt x="71713" y="133826"/>
                    <a:pt x="50811" y="80380"/>
                    <a:pt x="57161" y="85407"/>
                  </a:cubicBezTo>
                  <a:cubicBezTo>
                    <a:pt x="63511" y="90434"/>
                    <a:pt x="91028" y="161078"/>
                    <a:pt x="117486" y="188595"/>
                  </a:cubicBezTo>
                  <a:cubicBezTo>
                    <a:pt x="143944" y="216112"/>
                    <a:pt x="208503" y="252094"/>
                    <a:pt x="215911" y="250507"/>
                  </a:cubicBezTo>
                  <a:cubicBezTo>
                    <a:pt x="223319" y="248920"/>
                    <a:pt x="186807" y="217434"/>
                    <a:pt x="161936" y="179070"/>
                  </a:cubicBezTo>
                  <a:cubicBezTo>
                    <a:pt x="137065" y="140706"/>
                    <a:pt x="93674" y="47837"/>
                    <a:pt x="66686" y="20320"/>
                  </a:cubicBezTo>
                  <a:cubicBezTo>
                    <a:pt x="39699" y="-7197"/>
                    <a:pt x="-783" y="-11165"/>
                    <a:pt x="11" y="36195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243">
              <a:extLst>
                <a:ext uri="{FF2B5EF4-FFF2-40B4-BE49-F238E27FC236}">
                  <a16:creationId xmlns:a16="http://schemas.microsoft.com/office/drawing/2014/main" id="{6A6C6A00-3A6E-73EB-AE60-CF2C832160DD}"/>
                </a:ext>
              </a:extLst>
            </p:cNvPr>
            <p:cNvSpPr/>
            <p:nvPr/>
          </p:nvSpPr>
          <p:spPr>
            <a:xfrm>
              <a:off x="5035695" y="1925619"/>
              <a:ext cx="89342" cy="47703"/>
            </a:xfrm>
            <a:custGeom>
              <a:avLst/>
              <a:gdLst>
                <a:gd name="connsiteX0" fmla="*/ 1443 w 89342"/>
                <a:gd name="connsiteY0" fmla="*/ 47644 h 47703"/>
                <a:gd name="connsiteX1" fmla="*/ 88755 w 89342"/>
                <a:gd name="connsiteY1" fmla="*/ 11131 h 47703"/>
                <a:gd name="connsiteX2" fmla="*/ 37955 w 89342"/>
                <a:gd name="connsiteY2" fmla="*/ 1606 h 47703"/>
                <a:gd name="connsiteX3" fmla="*/ 1443 w 89342"/>
                <a:gd name="connsiteY3" fmla="*/ 47644 h 4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342" h="47703">
                  <a:moveTo>
                    <a:pt x="1443" y="47644"/>
                  </a:moveTo>
                  <a:cubicBezTo>
                    <a:pt x="9910" y="49231"/>
                    <a:pt x="82670" y="18804"/>
                    <a:pt x="88755" y="11131"/>
                  </a:cubicBezTo>
                  <a:cubicBezTo>
                    <a:pt x="94840" y="3458"/>
                    <a:pt x="51978" y="-3157"/>
                    <a:pt x="37955" y="1606"/>
                  </a:cubicBezTo>
                  <a:cubicBezTo>
                    <a:pt x="23932" y="6369"/>
                    <a:pt x="-7024" y="46057"/>
                    <a:pt x="1443" y="4764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244">
              <a:extLst>
                <a:ext uri="{FF2B5EF4-FFF2-40B4-BE49-F238E27FC236}">
                  <a16:creationId xmlns:a16="http://schemas.microsoft.com/office/drawing/2014/main" id="{994B1112-BC47-DC68-E800-09CDD5DA5556}"/>
                </a:ext>
              </a:extLst>
            </p:cNvPr>
            <p:cNvSpPr/>
            <p:nvPr/>
          </p:nvSpPr>
          <p:spPr>
            <a:xfrm>
              <a:off x="5199826" y="1638109"/>
              <a:ext cx="175176" cy="81251"/>
            </a:xfrm>
            <a:custGeom>
              <a:avLst/>
              <a:gdLst>
                <a:gd name="connsiteX0" fmla="*/ 10349 w 175176"/>
                <a:gd name="connsiteY0" fmla="*/ 81154 h 81251"/>
                <a:gd name="connsiteX1" fmla="*/ 157987 w 175176"/>
                <a:gd name="connsiteY1" fmla="*/ 36704 h 81251"/>
                <a:gd name="connsiteX2" fmla="*/ 157987 w 175176"/>
                <a:gd name="connsiteY2" fmla="*/ 191 h 81251"/>
                <a:gd name="connsiteX3" fmla="*/ 30987 w 175176"/>
                <a:gd name="connsiteY3" fmla="*/ 24004 h 81251"/>
                <a:gd name="connsiteX4" fmla="*/ 10349 w 175176"/>
                <a:gd name="connsiteY4" fmla="*/ 81154 h 8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76" h="81251">
                  <a:moveTo>
                    <a:pt x="10349" y="81154"/>
                  </a:moveTo>
                  <a:cubicBezTo>
                    <a:pt x="31516" y="83271"/>
                    <a:pt x="133381" y="50198"/>
                    <a:pt x="157987" y="36704"/>
                  </a:cubicBezTo>
                  <a:cubicBezTo>
                    <a:pt x="182593" y="23210"/>
                    <a:pt x="179154" y="2308"/>
                    <a:pt x="157987" y="191"/>
                  </a:cubicBezTo>
                  <a:cubicBezTo>
                    <a:pt x="136820" y="-1926"/>
                    <a:pt x="59297" y="13950"/>
                    <a:pt x="30987" y="24004"/>
                  </a:cubicBezTo>
                  <a:cubicBezTo>
                    <a:pt x="2677" y="34058"/>
                    <a:pt x="-10818" y="79037"/>
                    <a:pt x="10349" y="8115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245">
              <a:extLst>
                <a:ext uri="{FF2B5EF4-FFF2-40B4-BE49-F238E27FC236}">
                  <a16:creationId xmlns:a16="http://schemas.microsoft.com/office/drawing/2014/main" id="{51541B14-A566-EE7B-7307-889CFE5AAD0D}"/>
                </a:ext>
              </a:extLst>
            </p:cNvPr>
            <p:cNvSpPr/>
            <p:nvPr/>
          </p:nvSpPr>
          <p:spPr>
            <a:xfrm>
              <a:off x="5275198" y="1670096"/>
              <a:ext cx="125578" cy="252733"/>
            </a:xfrm>
            <a:custGeom>
              <a:avLst/>
              <a:gdLst>
                <a:gd name="connsiteX0" fmla="*/ 31815 w 125578"/>
                <a:gd name="connsiteY0" fmla="*/ 7892 h 252733"/>
                <a:gd name="connsiteX1" fmla="*/ 125477 w 125578"/>
                <a:gd name="connsiteY1" fmla="*/ 238079 h 252733"/>
                <a:gd name="connsiteX2" fmla="*/ 49277 w 125578"/>
                <a:gd name="connsiteY2" fmla="*/ 219029 h 252733"/>
                <a:gd name="connsiteX3" fmla="*/ 14352 w 125578"/>
                <a:gd name="connsiteY3" fmla="*/ 134892 h 252733"/>
                <a:gd name="connsiteX4" fmla="*/ 65 w 125578"/>
                <a:gd name="connsiteY4" fmla="*/ 60279 h 252733"/>
                <a:gd name="connsiteX5" fmla="*/ 31815 w 125578"/>
                <a:gd name="connsiteY5" fmla="*/ 7892 h 25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578" h="252733">
                  <a:moveTo>
                    <a:pt x="31815" y="7892"/>
                  </a:moveTo>
                  <a:cubicBezTo>
                    <a:pt x="52717" y="37525"/>
                    <a:pt x="122567" y="202890"/>
                    <a:pt x="125477" y="238079"/>
                  </a:cubicBezTo>
                  <a:cubicBezTo>
                    <a:pt x="128387" y="273268"/>
                    <a:pt x="67798" y="236227"/>
                    <a:pt x="49277" y="219029"/>
                  </a:cubicBezTo>
                  <a:cubicBezTo>
                    <a:pt x="30756" y="201831"/>
                    <a:pt x="22554" y="161350"/>
                    <a:pt x="14352" y="134892"/>
                  </a:cubicBezTo>
                  <a:cubicBezTo>
                    <a:pt x="6150" y="108434"/>
                    <a:pt x="1123" y="80387"/>
                    <a:pt x="65" y="60279"/>
                  </a:cubicBezTo>
                  <a:cubicBezTo>
                    <a:pt x="-993" y="40171"/>
                    <a:pt x="10913" y="-21741"/>
                    <a:pt x="31815" y="7892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246">
              <a:extLst>
                <a:ext uri="{FF2B5EF4-FFF2-40B4-BE49-F238E27FC236}">
                  <a16:creationId xmlns:a16="http://schemas.microsoft.com/office/drawing/2014/main" id="{E4467B96-4F2C-4856-FF2C-6143A9B6F7AA}"/>
                </a:ext>
              </a:extLst>
            </p:cNvPr>
            <p:cNvSpPr/>
            <p:nvPr/>
          </p:nvSpPr>
          <p:spPr>
            <a:xfrm>
              <a:off x="5443512" y="1640333"/>
              <a:ext cx="95363" cy="261234"/>
            </a:xfrm>
            <a:custGeom>
              <a:avLst/>
              <a:gdLst>
                <a:gd name="connsiteX0" fmla="*/ 26 w 95363"/>
                <a:gd name="connsiteY0" fmla="*/ 4317 h 261234"/>
                <a:gd name="connsiteX1" fmla="*/ 63526 w 95363"/>
                <a:gd name="connsiteY1" fmla="*/ 242442 h 261234"/>
                <a:gd name="connsiteX2" fmla="*/ 95276 w 95363"/>
                <a:gd name="connsiteY2" fmla="*/ 229742 h 261234"/>
                <a:gd name="connsiteX3" fmla="*/ 71463 w 95363"/>
                <a:gd name="connsiteY3" fmla="*/ 99567 h 261234"/>
                <a:gd name="connsiteX4" fmla="*/ 26 w 95363"/>
                <a:gd name="connsiteY4" fmla="*/ 4317 h 26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63" h="261234">
                  <a:moveTo>
                    <a:pt x="26" y="4317"/>
                  </a:moveTo>
                  <a:cubicBezTo>
                    <a:pt x="-1297" y="28129"/>
                    <a:pt x="47651" y="204871"/>
                    <a:pt x="63526" y="242442"/>
                  </a:cubicBezTo>
                  <a:cubicBezTo>
                    <a:pt x="79401" y="280013"/>
                    <a:pt x="93953" y="253554"/>
                    <a:pt x="95276" y="229742"/>
                  </a:cubicBezTo>
                  <a:cubicBezTo>
                    <a:pt x="96599" y="205930"/>
                    <a:pt x="82575" y="137931"/>
                    <a:pt x="71463" y="99567"/>
                  </a:cubicBezTo>
                  <a:cubicBezTo>
                    <a:pt x="60351" y="61203"/>
                    <a:pt x="1349" y="-19495"/>
                    <a:pt x="26" y="4317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247">
              <a:extLst>
                <a:ext uri="{FF2B5EF4-FFF2-40B4-BE49-F238E27FC236}">
                  <a16:creationId xmlns:a16="http://schemas.microsoft.com/office/drawing/2014/main" id="{1BC54F81-E952-A18C-2761-78948F9F1553}"/>
                </a:ext>
              </a:extLst>
            </p:cNvPr>
            <p:cNvSpPr/>
            <p:nvPr/>
          </p:nvSpPr>
          <p:spPr>
            <a:xfrm>
              <a:off x="5559704" y="1542556"/>
              <a:ext cx="269902" cy="307867"/>
            </a:xfrm>
            <a:custGeom>
              <a:avLst/>
              <a:gdLst>
                <a:gd name="connsiteX0" fmla="*/ 63221 w 269902"/>
                <a:gd name="connsiteY0" fmla="*/ 162419 h 307867"/>
                <a:gd name="connsiteX1" fmla="*/ 96559 w 269902"/>
                <a:gd name="connsiteY1" fmla="*/ 303707 h 307867"/>
                <a:gd name="connsiteX2" fmla="*/ 33059 w 269902"/>
                <a:gd name="connsiteY2" fmla="*/ 265607 h 307867"/>
                <a:gd name="connsiteX3" fmla="*/ 15596 w 269902"/>
                <a:gd name="connsiteY3" fmla="*/ 216394 h 307867"/>
                <a:gd name="connsiteX4" fmla="*/ 2896 w 269902"/>
                <a:gd name="connsiteY4" fmla="*/ 127494 h 307867"/>
                <a:gd name="connsiteX5" fmla="*/ 2896 w 269902"/>
                <a:gd name="connsiteY5" fmla="*/ 54469 h 307867"/>
                <a:gd name="connsiteX6" fmla="*/ 34646 w 269902"/>
                <a:gd name="connsiteY6" fmla="*/ 44944 h 307867"/>
                <a:gd name="connsiteX7" fmla="*/ 60046 w 269902"/>
                <a:gd name="connsiteY7" fmla="*/ 56057 h 307867"/>
                <a:gd name="connsiteX8" fmla="*/ 82271 w 269902"/>
                <a:gd name="connsiteY8" fmla="*/ 79869 h 307867"/>
                <a:gd name="connsiteX9" fmla="*/ 126721 w 269902"/>
                <a:gd name="connsiteY9" fmla="*/ 143369 h 307867"/>
                <a:gd name="connsiteX10" fmla="*/ 152121 w 269902"/>
                <a:gd name="connsiteY10" fmla="*/ 167182 h 307867"/>
                <a:gd name="connsiteX11" fmla="*/ 160059 w 269902"/>
                <a:gd name="connsiteY11" fmla="*/ 110032 h 307867"/>
                <a:gd name="connsiteX12" fmla="*/ 166409 w 269902"/>
                <a:gd name="connsiteY12" fmla="*/ 46532 h 307867"/>
                <a:gd name="connsiteX13" fmla="*/ 212446 w 269902"/>
                <a:gd name="connsiteY13" fmla="*/ 3669 h 307867"/>
                <a:gd name="connsiteX14" fmla="*/ 264834 w 269902"/>
                <a:gd name="connsiteY14" fmla="*/ 143369 h 307867"/>
                <a:gd name="connsiteX15" fmla="*/ 266421 w 269902"/>
                <a:gd name="connsiteY15" fmla="*/ 243382 h 307867"/>
                <a:gd name="connsiteX16" fmla="*/ 252134 w 269902"/>
                <a:gd name="connsiteY16" fmla="*/ 244969 h 307867"/>
                <a:gd name="connsiteX17" fmla="*/ 202921 w 269902"/>
                <a:gd name="connsiteY17" fmla="*/ 149719 h 307867"/>
                <a:gd name="connsiteX18" fmla="*/ 188634 w 269902"/>
                <a:gd name="connsiteY18" fmla="*/ 217982 h 307867"/>
                <a:gd name="connsiteX19" fmla="*/ 183871 w 269902"/>
                <a:gd name="connsiteY19" fmla="*/ 270369 h 307867"/>
                <a:gd name="connsiteX20" fmla="*/ 148946 w 269902"/>
                <a:gd name="connsiteY20" fmla="*/ 284657 h 307867"/>
                <a:gd name="connsiteX21" fmla="*/ 133071 w 269902"/>
                <a:gd name="connsiteY21" fmla="*/ 257669 h 307867"/>
                <a:gd name="connsiteX22" fmla="*/ 63221 w 269902"/>
                <a:gd name="connsiteY22" fmla="*/ 162419 h 30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69902" h="307867">
                  <a:moveTo>
                    <a:pt x="63221" y="162419"/>
                  </a:moveTo>
                  <a:cubicBezTo>
                    <a:pt x="57136" y="170092"/>
                    <a:pt x="101586" y="286509"/>
                    <a:pt x="96559" y="303707"/>
                  </a:cubicBezTo>
                  <a:cubicBezTo>
                    <a:pt x="91532" y="320905"/>
                    <a:pt x="46553" y="280159"/>
                    <a:pt x="33059" y="265607"/>
                  </a:cubicBezTo>
                  <a:cubicBezTo>
                    <a:pt x="19565" y="251055"/>
                    <a:pt x="20623" y="239413"/>
                    <a:pt x="15596" y="216394"/>
                  </a:cubicBezTo>
                  <a:cubicBezTo>
                    <a:pt x="10569" y="193375"/>
                    <a:pt x="5013" y="154481"/>
                    <a:pt x="2896" y="127494"/>
                  </a:cubicBezTo>
                  <a:cubicBezTo>
                    <a:pt x="779" y="100506"/>
                    <a:pt x="-2396" y="68227"/>
                    <a:pt x="2896" y="54469"/>
                  </a:cubicBezTo>
                  <a:cubicBezTo>
                    <a:pt x="8188" y="40711"/>
                    <a:pt x="25121" y="44679"/>
                    <a:pt x="34646" y="44944"/>
                  </a:cubicBezTo>
                  <a:cubicBezTo>
                    <a:pt x="44171" y="45209"/>
                    <a:pt x="52109" y="50236"/>
                    <a:pt x="60046" y="56057"/>
                  </a:cubicBezTo>
                  <a:cubicBezTo>
                    <a:pt x="67983" y="61878"/>
                    <a:pt x="71159" y="65317"/>
                    <a:pt x="82271" y="79869"/>
                  </a:cubicBezTo>
                  <a:cubicBezTo>
                    <a:pt x="93383" y="94421"/>
                    <a:pt x="115079" y="128817"/>
                    <a:pt x="126721" y="143369"/>
                  </a:cubicBezTo>
                  <a:cubicBezTo>
                    <a:pt x="138363" y="157921"/>
                    <a:pt x="146565" y="172738"/>
                    <a:pt x="152121" y="167182"/>
                  </a:cubicBezTo>
                  <a:cubicBezTo>
                    <a:pt x="157677" y="161626"/>
                    <a:pt x="157678" y="130140"/>
                    <a:pt x="160059" y="110032"/>
                  </a:cubicBezTo>
                  <a:cubicBezTo>
                    <a:pt x="162440" y="89924"/>
                    <a:pt x="157678" y="64259"/>
                    <a:pt x="166409" y="46532"/>
                  </a:cubicBezTo>
                  <a:cubicBezTo>
                    <a:pt x="175140" y="28805"/>
                    <a:pt x="196042" y="-12470"/>
                    <a:pt x="212446" y="3669"/>
                  </a:cubicBezTo>
                  <a:cubicBezTo>
                    <a:pt x="228850" y="19808"/>
                    <a:pt x="255838" y="103417"/>
                    <a:pt x="264834" y="143369"/>
                  </a:cubicBezTo>
                  <a:cubicBezTo>
                    <a:pt x="273830" y="183321"/>
                    <a:pt x="268538" y="226449"/>
                    <a:pt x="266421" y="243382"/>
                  </a:cubicBezTo>
                  <a:cubicBezTo>
                    <a:pt x="264304" y="260315"/>
                    <a:pt x="262717" y="260579"/>
                    <a:pt x="252134" y="244969"/>
                  </a:cubicBezTo>
                  <a:cubicBezTo>
                    <a:pt x="241551" y="229359"/>
                    <a:pt x="213504" y="154217"/>
                    <a:pt x="202921" y="149719"/>
                  </a:cubicBezTo>
                  <a:cubicBezTo>
                    <a:pt x="192338" y="145221"/>
                    <a:pt x="191809" y="197874"/>
                    <a:pt x="188634" y="217982"/>
                  </a:cubicBezTo>
                  <a:cubicBezTo>
                    <a:pt x="185459" y="238090"/>
                    <a:pt x="190486" y="259257"/>
                    <a:pt x="183871" y="270369"/>
                  </a:cubicBezTo>
                  <a:cubicBezTo>
                    <a:pt x="177256" y="281481"/>
                    <a:pt x="157413" y="286774"/>
                    <a:pt x="148946" y="284657"/>
                  </a:cubicBezTo>
                  <a:cubicBezTo>
                    <a:pt x="140479" y="282540"/>
                    <a:pt x="144713" y="274602"/>
                    <a:pt x="133071" y="257669"/>
                  </a:cubicBezTo>
                  <a:cubicBezTo>
                    <a:pt x="121429" y="240736"/>
                    <a:pt x="69306" y="154746"/>
                    <a:pt x="63221" y="162419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248">
              <a:extLst>
                <a:ext uri="{FF2B5EF4-FFF2-40B4-BE49-F238E27FC236}">
                  <a16:creationId xmlns:a16="http://schemas.microsoft.com/office/drawing/2014/main" id="{87027A55-B52B-5C84-89C9-C00C712677E0}"/>
                </a:ext>
              </a:extLst>
            </p:cNvPr>
            <p:cNvSpPr/>
            <p:nvPr/>
          </p:nvSpPr>
          <p:spPr>
            <a:xfrm>
              <a:off x="5872100" y="1493838"/>
              <a:ext cx="169491" cy="304592"/>
            </a:xfrm>
            <a:custGeom>
              <a:avLst/>
              <a:gdLst>
                <a:gd name="connsiteX0" fmla="*/ 4825 w 169491"/>
                <a:gd name="connsiteY0" fmla="*/ 31750 h 304592"/>
                <a:gd name="connsiteX1" fmla="*/ 20700 w 169491"/>
                <a:gd name="connsiteY1" fmla="*/ 279400 h 304592"/>
                <a:gd name="connsiteX2" fmla="*/ 54038 w 169491"/>
                <a:gd name="connsiteY2" fmla="*/ 298450 h 304592"/>
                <a:gd name="connsiteX3" fmla="*/ 155638 w 169491"/>
                <a:gd name="connsiteY3" fmla="*/ 298450 h 304592"/>
                <a:gd name="connsiteX4" fmla="*/ 160400 w 169491"/>
                <a:gd name="connsiteY4" fmla="*/ 274637 h 304592"/>
                <a:gd name="connsiteX5" fmla="*/ 79438 w 169491"/>
                <a:gd name="connsiteY5" fmla="*/ 250825 h 304592"/>
                <a:gd name="connsiteX6" fmla="*/ 71500 w 169491"/>
                <a:gd name="connsiteY6" fmla="*/ 192087 h 304592"/>
                <a:gd name="connsiteX7" fmla="*/ 122300 w 169491"/>
                <a:gd name="connsiteY7" fmla="*/ 173037 h 304592"/>
                <a:gd name="connsiteX8" fmla="*/ 103250 w 169491"/>
                <a:gd name="connsiteY8" fmla="*/ 120650 h 304592"/>
                <a:gd name="connsiteX9" fmla="*/ 61975 w 169491"/>
                <a:gd name="connsiteY9" fmla="*/ 96837 h 304592"/>
                <a:gd name="connsiteX10" fmla="*/ 61975 w 169491"/>
                <a:gd name="connsiteY10" fmla="*/ 41275 h 304592"/>
                <a:gd name="connsiteX11" fmla="*/ 108013 w 169491"/>
                <a:gd name="connsiteY11" fmla="*/ 6350 h 304592"/>
                <a:gd name="connsiteX12" fmla="*/ 4825 w 169491"/>
                <a:gd name="connsiteY12" fmla="*/ 31750 h 3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491" h="304592">
                  <a:moveTo>
                    <a:pt x="4825" y="31750"/>
                  </a:moveTo>
                  <a:cubicBezTo>
                    <a:pt x="-9727" y="77258"/>
                    <a:pt x="12498" y="234950"/>
                    <a:pt x="20700" y="279400"/>
                  </a:cubicBezTo>
                  <a:cubicBezTo>
                    <a:pt x="28902" y="323850"/>
                    <a:pt x="31548" y="295275"/>
                    <a:pt x="54038" y="298450"/>
                  </a:cubicBezTo>
                  <a:cubicBezTo>
                    <a:pt x="76528" y="301625"/>
                    <a:pt x="137911" y="302419"/>
                    <a:pt x="155638" y="298450"/>
                  </a:cubicBezTo>
                  <a:cubicBezTo>
                    <a:pt x="173365" y="294481"/>
                    <a:pt x="173100" y="282574"/>
                    <a:pt x="160400" y="274637"/>
                  </a:cubicBezTo>
                  <a:cubicBezTo>
                    <a:pt x="147700" y="266700"/>
                    <a:pt x="94255" y="264583"/>
                    <a:pt x="79438" y="250825"/>
                  </a:cubicBezTo>
                  <a:cubicBezTo>
                    <a:pt x="64621" y="237067"/>
                    <a:pt x="64356" y="205052"/>
                    <a:pt x="71500" y="192087"/>
                  </a:cubicBezTo>
                  <a:cubicBezTo>
                    <a:pt x="78644" y="179122"/>
                    <a:pt x="117008" y="184943"/>
                    <a:pt x="122300" y="173037"/>
                  </a:cubicBezTo>
                  <a:cubicBezTo>
                    <a:pt x="127592" y="161131"/>
                    <a:pt x="113304" y="133350"/>
                    <a:pt x="103250" y="120650"/>
                  </a:cubicBezTo>
                  <a:cubicBezTo>
                    <a:pt x="93196" y="107950"/>
                    <a:pt x="68854" y="110066"/>
                    <a:pt x="61975" y="96837"/>
                  </a:cubicBezTo>
                  <a:cubicBezTo>
                    <a:pt x="55096" y="83608"/>
                    <a:pt x="54302" y="56356"/>
                    <a:pt x="61975" y="41275"/>
                  </a:cubicBezTo>
                  <a:cubicBezTo>
                    <a:pt x="69648" y="26194"/>
                    <a:pt x="116480" y="11113"/>
                    <a:pt x="108013" y="6350"/>
                  </a:cubicBezTo>
                  <a:cubicBezTo>
                    <a:pt x="99546" y="1587"/>
                    <a:pt x="19377" y="-13758"/>
                    <a:pt x="4825" y="31750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: 図形 249">
              <a:extLst>
                <a:ext uri="{FF2B5EF4-FFF2-40B4-BE49-F238E27FC236}">
                  <a16:creationId xmlns:a16="http://schemas.microsoft.com/office/drawing/2014/main" id="{21DF6C79-9B0F-164B-4F1F-4AE7E8BE460A}"/>
                </a:ext>
              </a:extLst>
            </p:cNvPr>
            <p:cNvSpPr/>
            <p:nvPr/>
          </p:nvSpPr>
          <p:spPr>
            <a:xfrm>
              <a:off x="6072451" y="1492304"/>
              <a:ext cx="76099" cy="204645"/>
            </a:xfrm>
            <a:custGeom>
              <a:avLst/>
              <a:gdLst>
                <a:gd name="connsiteX0" fmla="*/ 7674 w 76099"/>
                <a:gd name="connsiteY0" fmla="*/ 1534 h 204645"/>
                <a:gd name="connsiteX1" fmla="*/ 9262 w 76099"/>
                <a:gd name="connsiteY1" fmla="*/ 201559 h 204645"/>
                <a:gd name="connsiteX2" fmla="*/ 75937 w 76099"/>
                <a:gd name="connsiteY2" fmla="*/ 114246 h 204645"/>
                <a:gd name="connsiteX3" fmla="*/ 7674 w 76099"/>
                <a:gd name="connsiteY3" fmla="*/ 1534 h 20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99" h="204645">
                  <a:moveTo>
                    <a:pt x="7674" y="1534"/>
                  </a:moveTo>
                  <a:cubicBezTo>
                    <a:pt x="-3438" y="16086"/>
                    <a:pt x="-2115" y="182774"/>
                    <a:pt x="9262" y="201559"/>
                  </a:cubicBezTo>
                  <a:cubicBezTo>
                    <a:pt x="20639" y="220344"/>
                    <a:pt x="72233" y="148642"/>
                    <a:pt x="75937" y="114246"/>
                  </a:cubicBezTo>
                  <a:cubicBezTo>
                    <a:pt x="79641" y="79850"/>
                    <a:pt x="18786" y="-13018"/>
                    <a:pt x="7674" y="1534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251">
              <a:extLst>
                <a:ext uri="{FF2B5EF4-FFF2-40B4-BE49-F238E27FC236}">
                  <a16:creationId xmlns:a16="http://schemas.microsoft.com/office/drawing/2014/main" id="{E6992653-3A55-BE65-0A0E-64CEA3DFB706}"/>
                </a:ext>
              </a:extLst>
            </p:cNvPr>
            <p:cNvSpPr/>
            <p:nvPr/>
          </p:nvSpPr>
          <p:spPr>
            <a:xfrm>
              <a:off x="6059999" y="1714482"/>
              <a:ext cx="76760" cy="85985"/>
            </a:xfrm>
            <a:custGeom>
              <a:avLst/>
              <a:gdLst>
                <a:gd name="connsiteX0" fmla="*/ 64576 w 76760"/>
                <a:gd name="connsiteY0" fmla="*/ 85743 h 85985"/>
                <a:gd name="connsiteX1" fmla="*/ 1076 w 76760"/>
                <a:gd name="connsiteY1" fmla="*/ 30181 h 85985"/>
                <a:gd name="connsiteX2" fmla="*/ 28064 w 76760"/>
                <a:gd name="connsiteY2" fmla="*/ 3193 h 85985"/>
                <a:gd name="connsiteX3" fmla="*/ 72514 w 76760"/>
                <a:gd name="connsiteY3" fmla="*/ 6368 h 85985"/>
                <a:gd name="connsiteX4" fmla="*/ 64576 w 76760"/>
                <a:gd name="connsiteY4" fmla="*/ 85743 h 8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760" h="85985">
                  <a:moveTo>
                    <a:pt x="64576" y="85743"/>
                  </a:moveTo>
                  <a:cubicBezTo>
                    <a:pt x="52670" y="89712"/>
                    <a:pt x="7161" y="43939"/>
                    <a:pt x="1076" y="30181"/>
                  </a:cubicBezTo>
                  <a:cubicBezTo>
                    <a:pt x="-5009" y="16423"/>
                    <a:pt x="16158" y="7162"/>
                    <a:pt x="28064" y="3193"/>
                  </a:cubicBezTo>
                  <a:cubicBezTo>
                    <a:pt x="39970" y="-776"/>
                    <a:pt x="64312" y="-2363"/>
                    <a:pt x="72514" y="6368"/>
                  </a:cubicBezTo>
                  <a:cubicBezTo>
                    <a:pt x="80716" y="15099"/>
                    <a:pt x="76482" y="81774"/>
                    <a:pt x="64576" y="85743"/>
                  </a:cubicBezTo>
                  <a:close/>
                </a:path>
              </a:pathLst>
            </a:cu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6" name="グループ化 65">
              <a:extLst>
                <a:ext uri="{FF2B5EF4-FFF2-40B4-BE49-F238E27FC236}">
                  <a16:creationId xmlns:a16="http://schemas.microsoft.com/office/drawing/2014/main" id="{A007E81F-4709-2409-513B-7B58683B3C02}"/>
                </a:ext>
              </a:extLst>
            </p:cNvPr>
            <p:cNvGrpSpPr/>
            <p:nvPr/>
          </p:nvGrpSpPr>
          <p:grpSpPr>
            <a:xfrm>
              <a:off x="6368926" y="1435039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131" name="フリーフォーム: 図形 252">
                <a:extLst>
                  <a:ext uri="{FF2B5EF4-FFF2-40B4-BE49-F238E27FC236}">
                    <a16:creationId xmlns:a16="http://schemas.microsoft.com/office/drawing/2014/main" id="{4AEC6B18-A621-AB75-562D-84664CDF583A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253">
                <a:extLst>
                  <a:ext uri="{FF2B5EF4-FFF2-40B4-BE49-F238E27FC236}">
                    <a16:creationId xmlns:a16="http://schemas.microsoft.com/office/drawing/2014/main" id="{AD7F27B1-9D1E-4572-C8CE-3C9A29830EEF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7" name="グループ化 66">
              <a:extLst>
                <a:ext uri="{FF2B5EF4-FFF2-40B4-BE49-F238E27FC236}">
                  <a16:creationId xmlns:a16="http://schemas.microsoft.com/office/drawing/2014/main" id="{7589E132-97B6-6A99-1413-9D79BAF52A36}"/>
                </a:ext>
              </a:extLst>
            </p:cNvPr>
            <p:cNvGrpSpPr/>
            <p:nvPr/>
          </p:nvGrpSpPr>
          <p:grpSpPr>
            <a:xfrm rot="2700000">
              <a:off x="8654927" y="2391771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129" name="フリーフォーム: 図形 257">
                <a:extLst>
                  <a:ext uri="{FF2B5EF4-FFF2-40B4-BE49-F238E27FC236}">
                    <a16:creationId xmlns:a16="http://schemas.microsoft.com/office/drawing/2014/main" id="{58E3AD94-F4AB-458B-7A41-96BDC96D7D70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258">
                <a:extLst>
                  <a:ext uri="{FF2B5EF4-FFF2-40B4-BE49-F238E27FC236}">
                    <a16:creationId xmlns:a16="http://schemas.microsoft.com/office/drawing/2014/main" id="{5420CBEE-31BA-5DCA-84A5-02CBC6DB0E04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C7F248F2-5A42-EF3A-3670-5FE7CA3DC1BF}"/>
                </a:ext>
              </a:extLst>
            </p:cNvPr>
            <p:cNvGrpSpPr/>
            <p:nvPr/>
          </p:nvGrpSpPr>
          <p:grpSpPr>
            <a:xfrm rot="5400000">
              <a:off x="9603195" y="4663503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127" name="フリーフォーム: 図形 260">
                <a:extLst>
                  <a:ext uri="{FF2B5EF4-FFF2-40B4-BE49-F238E27FC236}">
                    <a16:creationId xmlns:a16="http://schemas.microsoft.com/office/drawing/2014/main" id="{CFF15EEA-D29C-F22F-7990-6DE840028E9A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261">
                <a:extLst>
                  <a:ext uri="{FF2B5EF4-FFF2-40B4-BE49-F238E27FC236}">
                    <a16:creationId xmlns:a16="http://schemas.microsoft.com/office/drawing/2014/main" id="{45872BFA-A431-45D8-36BE-44E885190F0F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9" name="グループ化 68">
              <a:extLst>
                <a:ext uri="{FF2B5EF4-FFF2-40B4-BE49-F238E27FC236}">
                  <a16:creationId xmlns:a16="http://schemas.microsoft.com/office/drawing/2014/main" id="{6D6BAB56-D25B-497E-B39A-AF8FA211C952}"/>
                </a:ext>
              </a:extLst>
            </p:cNvPr>
            <p:cNvGrpSpPr/>
            <p:nvPr/>
          </p:nvGrpSpPr>
          <p:grpSpPr>
            <a:xfrm rot="8100000">
              <a:off x="8637996" y="6941037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125" name="フリーフォーム: 図形 263">
                <a:extLst>
                  <a:ext uri="{FF2B5EF4-FFF2-40B4-BE49-F238E27FC236}">
                    <a16:creationId xmlns:a16="http://schemas.microsoft.com/office/drawing/2014/main" id="{122FEBB6-46CC-206A-FC58-05777D0D10B6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264">
                <a:extLst>
                  <a:ext uri="{FF2B5EF4-FFF2-40B4-BE49-F238E27FC236}">
                    <a16:creationId xmlns:a16="http://schemas.microsoft.com/office/drawing/2014/main" id="{A6ED96CC-732B-04D5-DF1C-A3D220053AE4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0" name="グループ化 69">
              <a:extLst>
                <a:ext uri="{FF2B5EF4-FFF2-40B4-BE49-F238E27FC236}">
                  <a16:creationId xmlns:a16="http://schemas.microsoft.com/office/drawing/2014/main" id="{7D9E2BF5-7969-BB4F-E8C1-88741FD88343}"/>
                </a:ext>
              </a:extLst>
            </p:cNvPr>
            <p:cNvGrpSpPr/>
            <p:nvPr/>
          </p:nvGrpSpPr>
          <p:grpSpPr>
            <a:xfrm rot="10800000">
              <a:off x="6357186" y="7846969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123" name="フリーフォーム: 図形 266">
                <a:extLst>
                  <a:ext uri="{FF2B5EF4-FFF2-40B4-BE49-F238E27FC236}">
                    <a16:creationId xmlns:a16="http://schemas.microsoft.com/office/drawing/2014/main" id="{F9E0EE17-5DFD-EFE8-098F-D4D28EF391EB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267">
                <a:extLst>
                  <a:ext uri="{FF2B5EF4-FFF2-40B4-BE49-F238E27FC236}">
                    <a16:creationId xmlns:a16="http://schemas.microsoft.com/office/drawing/2014/main" id="{F771C505-F90B-CD2D-DB50-056A94937889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1" name="グループ化 70">
              <a:extLst>
                <a:ext uri="{FF2B5EF4-FFF2-40B4-BE49-F238E27FC236}">
                  <a16:creationId xmlns:a16="http://schemas.microsoft.com/office/drawing/2014/main" id="{F3BA1D7A-199A-6CDB-1611-30904990C0ED}"/>
                </a:ext>
              </a:extLst>
            </p:cNvPr>
            <p:cNvGrpSpPr/>
            <p:nvPr/>
          </p:nvGrpSpPr>
          <p:grpSpPr>
            <a:xfrm rot="13500000" flipH="1">
              <a:off x="4099864" y="6941037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121" name="フリーフォーム: 図形 269">
                <a:extLst>
                  <a:ext uri="{FF2B5EF4-FFF2-40B4-BE49-F238E27FC236}">
                    <a16:creationId xmlns:a16="http://schemas.microsoft.com/office/drawing/2014/main" id="{557CA2F2-615D-6F08-96B6-6815AC0B357C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270">
                <a:extLst>
                  <a:ext uri="{FF2B5EF4-FFF2-40B4-BE49-F238E27FC236}">
                    <a16:creationId xmlns:a16="http://schemas.microsoft.com/office/drawing/2014/main" id="{38C6BA65-233A-483D-0807-D42884F50D6E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7E4DEA36-66F6-72E9-5F5C-CFB285A2A07C}"/>
                </a:ext>
              </a:extLst>
            </p:cNvPr>
            <p:cNvGrpSpPr/>
            <p:nvPr/>
          </p:nvGrpSpPr>
          <p:grpSpPr>
            <a:xfrm rot="16200000" flipH="1">
              <a:off x="3109261" y="4663503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119" name="フリーフォーム: 図形 272">
                <a:extLst>
                  <a:ext uri="{FF2B5EF4-FFF2-40B4-BE49-F238E27FC236}">
                    <a16:creationId xmlns:a16="http://schemas.microsoft.com/office/drawing/2014/main" id="{965D2FA2-81C4-C552-F4D4-4718DB888D1E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273">
                <a:extLst>
                  <a:ext uri="{FF2B5EF4-FFF2-40B4-BE49-F238E27FC236}">
                    <a16:creationId xmlns:a16="http://schemas.microsoft.com/office/drawing/2014/main" id="{7EF3377D-960C-ED20-D0A5-B559A2DB1CDA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45CD6AA6-943D-AD87-D01B-253ACDFEF449}"/>
                </a:ext>
              </a:extLst>
            </p:cNvPr>
            <p:cNvGrpSpPr/>
            <p:nvPr/>
          </p:nvGrpSpPr>
          <p:grpSpPr>
            <a:xfrm rot="8100000">
              <a:off x="4074462" y="2385971"/>
              <a:ext cx="70294" cy="344489"/>
              <a:chOff x="6368926" y="1435039"/>
              <a:chExt cx="70294" cy="344489"/>
            </a:xfrm>
            <a:solidFill>
              <a:srgbClr val="C00000"/>
            </a:solidFill>
          </p:grpSpPr>
          <p:sp>
            <p:nvSpPr>
              <p:cNvPr id="117" name="フリーフォーム: 図形 275">
                <a:extLst>
                  <a:ext uri="{FF2B5EF4-FFF2-40B4-BE49-F238E27FC236}">
                    <a16:creationId xmlns:a16="http://schemas.microsoft.com/office/drawing/2014/main" id="{BE9FF564-0B75-1ECA-A02C-982ACC167A66}"/>
                  </a:ext>
                </a:extLst>
              </p:cNvPr>
              <p:cNvSpPr/>
              <p:nvPr/>
            </p:nvSpPr>
            <p:spPr>
              <a:xfrm>
                <a:off x="6378178" y="1435039"/>
                <a:ext cx="61042" cy="121366"/>
              </a:xfrm>
              <a:custGeom>
                <a:avLst/>
                <a:gdLst>
                  <a:gd name="connsiteX0" fmla="*/ 6747 w 61042"/>
                  <a:gd name="connsiteY0" fmla="*/ 61 h 121366"/>
                  <a:gd name="connsiteX1" fmla="*/ 6747 w 61042"/>
                  <a:gd name="connsiteY1" fmla="*/ 114361 h 121366"/>
                  <a:gd name="connsiteX2" fmla="*/ 60722 w 61042"/>
                  <a:gd name="connsiteY2" fmla="*/ 98486 h 121366"/>
                  <a:gd name="connsiteX3" fmla="*/ 6747 w 61042"/>
                  <a:gd name="connsiteY3" fmla="*/ 61 h 12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042" h="121366">
                    <a:moveTo>
                      <a:pt x="6747" y="61"/>
                    </a:moveTo>
                    <a:cubicBezTo>
                      <a:pt x="-2249" y="2707"/>
                      <a:pt x="-2249" y="97957"/>
                      <a:pt x="6747" y="114361"/>
                    </a:cubicBezTo>
                    <a:cubicBezTo>
                      <a:pt x="15743" y="130765"/>
                      <a:pt x="55960" y="115419"/>
                      <a:pt x="60722" y="98486"/>
                    </a:cubicBezTo>
                    <a:cubicBezTo>
                      <a:pt x="65484" y="81553"/>
                      <a:pt x="15743" y="-2585"/>
                      <a:pt x="6747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276">
                <a:extLst>
                  <a:ext uri="{FF2B5EF4-FFF2-40B4-BE49-F238E27FC236}">
                    <a16:creationId xmlns:a16="http://schemas.microsoft.com/office/drawing/2014/main" id="{AD0A7D94-0BD6-4834-20BE-70E62DC35698}"/>
                  </a:ext>
                </a:extLst>
              </p:cNvPr>
              <p:cNvSpPr/>
              <p:nvPr/>
            </p:nvSpPr>
            <p:spPr>
              <a:xfrm>
                <a:off x="6368926" y="1625543"/>
                <a:ext cx="55725" cy="153985"/>
              </a:xfrm>
              <a:custGeom>
                <a:avLst/>
                <a:gdLst>
                  <a:gd name="connsiteX0" fmla="*/ 22349 w 55725"/>
                  <a:gd name="connsiteY0" fmla="*/ 57 h 153985"/>
                  <a:gd name="connsiteX1" fmla="*/ 124 w 55725"/>
                  <a:gd name="connsiteY1" fmla="*/ 101657 h 153985"/>
                  <a:gd name="connsiteX2" fmla="*/ 14412 w 55725"/>
                  <a:gd name="connsiteY2" fmla="*/ 146107 h 153985"/>
                  <a:gd name="connsiteX3" fmla="*/ 36637 w 55725"/>
                  <a:gd name="connsiteY3" fmla="*/ 152457 h 153985"/>
                  <a:gd name="connsiteX4" fmla="*/ 54099 w 55725"/>
                  <a:gd name="connsiteY4" fmla="*/ 128645 h 153985"/>
                  <a:gd name="connsiteX5" fmla="*/ 55687 w 55725"/>
                  <a:gd name="connsiteY5" fmla="*/ 87370 h 153985"/>
                  <a:gd name="connsiteX6" fmla="*/ 22349 w 55725"/>
                  <a:gd name="connsiteY6" fmla="*/ 57 h 15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725" h="153985">
                    <a:moveTo>
                      <a:pt x="22349" y="57"/>
                    </a:moveTo>
                    <a:cubicBezTo>
                      <a:pt x="13088" y="2438"/>
                      <a:pt x="1447" y="77315"/>
                      <a:pt x="124" y="101657"/>
                    </a:cubicBezTo>
                    <a:cubicBezTo>
                      <a:pt x="-1199" y="125999"/>
                      <a:pt x="8326" y="137640"/>
                      <a:pt x="14412" y="146107"/>
                    </a:cubicBezTo>
                    <a:cubicBezTo>
                      <a:pt x="20498" y="154574"/>
                      <a:pt x="30023" y="155367"/>
                      <a:pt x="36637" y="152457"/>
                    </a:cubicBezTo>
                    <a:cubicBezTo>
                      <a:pt x="43251" y="149547"/>
                      <a:pt x="50924" y="139493"/>
                      <a:pt x="54099" y="128645"/>
                    </a:cubicBezTo>
                    <a:cubicBezTo>
                      <a:pt x="57274" y="117797"/>
                      <a:pt x="54629" y="105361"/>
                      <a:pt x="55687" y="87370"/>
                    </a:cubicBezTo>
                    <a:cubicBezTo>
                      <a:pt x="56745" y="69379"/>
                      <a:pt x="31610" y="-2324"/>
                      <a:pt x="22349" y="5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4" name="グループ化 73">
              <a:extLst>
                <a:ext uri="{FF2B5EF4-FFF2-40B4-BE49-F238E27FC236}">
                  <a16:creationId xmlns:a16="http://schemas.microsoft.com/office/drawing/2014/main" id="{BD8EF239-3629-97A7-5F7E-5FC3EC878B54}"/>
                </a:ext>
              </a:extLst>
            </p:cNvPr>
            <p:cNvGrpSpPr/>
            <p:nvPr/>
          </p:nvGrpSpPr>
          <p:grpSpPr>
            <a:xfrm>
              <a:off x="4241760" y="2570556"/>
              <a:ext cx="1677999" cy="1369988"/>
              <a:chOff x="4241760" y="2570556"/>
              <a:chExt cx="1677999" cy="1369988"/>
            </a:xfrm>
            <a:solidFill>
              <a:srgbClr val="C00000"/>
            </a:solidFill>
          </p:grpSpPr>
          <p:grpSp>
            <p:nvGrpSpPr>
              <p:cNvPr id="100" name="グループ化 99">
                <a:extLst>
                  <a:ext uri="{FF2B5EF4-FFF2-40B4-BE49-F238E27FC236}">
                    <a16:creationId xmlns:a16="http://schemas.microsoft.com/office/drawing/2014/main" id="{506FEB4F-0EED-D192-28FA-A8FBBE604D5C}"/>
                  </a:ext>
                </a:extLst>
              </p:cNvPr>
              <p:cNvGrpSpPr/>
              <p:nvPr/>
            </p:nvGrpSpPr>
            <p:grpSpPr>
              <a:xfrm>
                <a:off x="4241760" y="2570556"/>
                <a:ext cx="1676934" cy="1369988"/>
                <a:chOff x="4241760" y="2570556"/>
                <a:chExt cx="1676934" cy="1369988"/>
              </a:xfrm>
              <a:grpFill/>
            </p:grpSpPr>
            <p:sp>
              <p:nvSpPr>
                <p:cNvPr id="104" name="フリーフォーム: 図形 277">
                  <a:extLst>
                    <a:ext uri="{FF2B5EF4-FFF2-40B4-BE49-F238E27FC236}">
                      <a16:creationId xmlns:a16="http://schemas.microsoft.com/office/drawing/2014/main" id="{3D2ACA10-799B-02D2-B9EE-7814439D45FC}"/>
                    </a:ext>
                  </a:extLst>
                </p:cNvPr>
                <p:cNvSpPr/>
                <p:nvPr/>
              </p:nvSpPr>
              <p:spPr>
                <a:xfrm>
                  <a:off x="4241760" y="2578335"/>
                  <a:ext cx="599175" cy="619560"/>
                </a:xfrm>
                <a:custGeom>
                  <a:avLst/>
                  <a:gdLst>
                    <a:gd name="connsiteX0" fmla="*/ 461473 w 599175"/>
                    <a:gd name="connsiteY0" fmla="*/ 177565 h 619560"/>
                    <a:gd name="connsiteX1" fmla="*/ 342940 w 599175"/>
                    <a:gd name="connsiteY1" fmla="*/ 139465 h 619560"/>
                    <a:gd name="connsiteX2" fmla="*/ 173607 w 599175"/>
                    <a:gd name="connsiteY2" fmla="*/ 232598 h 619560"/>
                    <a:gd name="connsiteX3" fmla="*/ 114340 w 599175"/>
                    <a:gd name="connsiteY3" fmla="*/ 291865 h 619560"/>
                    <a:gd name="connsiteX4" fmla="*/ 190540 w 599175"/>
                    <a:gd name="connsiteY4" fmla="*/ 435798 h 619560"/>
                    <a:gd name="connsiteX5" fmla="*/ 355640 w 599175"/>
                    <a:gd name="connsiteY5" fmla="*/ 473898 h 619560"/>
                    <a:gd name="connsiteX6" fmla="*/ 410673 w 599175"/>
                    <a:gd name="connsiteY6" fmla="*/ 431565 h 619560"/>
                    <a:gd name="connsiteX7" fmla="*/ 330240 w 599175"/>
                    <a:gd name="connsiteY7" fmla="*/ 401932 h 619560"/>
                    <a:gd name="connsiteX8" fmla="*/ 313307 w 599175"/>
                    <a:gd name="connsiteY8" fmla="*/ 334198 h 619560"/>
                    <a:gd name="connsiteX9" fmla="*/ 381040 w 599175"/>
                    <a:gd name="connsiteY9" fmla="*/ 262232 h 619560"/>
                    <a:gd name="connsiteX10" fmla="*/ 588473 w 599175"/>
                    <a:gd name="connsiteY10" fmla="*/ 274932 h 619560"/>
                    <a:gd name="connsiteX11" fmla="*/ 554607 w 599175"/>
                    <a:gd name="connsiteY11" fmla="*/ 537398 h 619560"/>
                    <a:gd name="connsiteX12" fmla="*/ 427607 w 599175"/>
                    <a:gd name="connsiteY12" fmla="*/ 588198 h 619560"/>
                    <a:gd name="connsiteX13" fmla="*/ 372573 w 599175"/>
                    <a:gd name="connsiteY13" fmla="*/ 617832 h 619560"/>
                    <a:gd name="connsiteX14" fmla="*/ 258273 w 599175"/>
                    <a:gd name="connsiteY14" fmla="*/ 537398 h 619560"/>
                    <a:gd name="connsiteX15" fmla="*/ 194773 w 599175"/>
                    <a:gd name="connsiteY15" fmla="*/ 465432 h 619560"/>
                    <a:gd name="connsiteX16" fmla="*/ 105873 w 599175"/>
                    <a:gd name="connsiteY16" fmla="*/ 410398 h 619560"/>
                    <a:gd name="connsiteX17" fmla="*/ 25440 w 599175"/>
                    <a:gd name="connsiteY17" fmla="*/ 363832 h 619560"/>
                    <a:gd name="connsiteX18" fmla="*/ 40 w 599175"/>
                    <a:gd name="connsiteY18" fmla="*/ 296098 h 619560"/>
                    <a:gd name="connsiteX19" fmla="*/ 29673 w 599175"/>
                    <a:gd name="connsiteY19" fmla="*/ 177565 h 619560"/>
                    <a:gd name="connsiteX20" fmla="*/ 165140 w 599175"/>
                    <a:gd name="connsiteY20" fmla="*/ 54798 h 619560"/>
                    <a:gd name="connsiteX21" fmla="*/ 258273 w 599175"/>
                    <a:gd name="connsiteY21" fmla="*/ 8232 h 619560"/>
                    <a:gd name="connsiteX22" fmla="*/ 406440 w 599175"/>
                    <a:gd name="connsiteY22" fmla="*/ 3998 h 619560"/>
                    <a:gd name="connsiteX23" fmla="*/ 491107 w 599175"/>
                    <a:gd name="connsiteY23" fmla="*/ 50565 h 619560"/>
                    <a:gd name="connsiteX24" fmla="*/ 524973 w 599175"/>
                    <a:gd name="connsiteY24" fmla="*/ 109832 h 619560"/>
                    <a:gd name="connsiteX25" fmla="*/ 461473 w 599175"/>
                    <a:gd name="connsiteY25" fmla="*/ 177565 h 61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99175" h="619560">
                      <a:moveTo>
                        <a:pt x="461473" y="177565"/>
                      </a:moveTo>
                      <a:cubicBezTo>
                        <a:pt x="431134" y="182504"/>
                        <a:pt x="390918" y="130293"/>
                        <a:pt x="342940" y="139465"/>
                      </a:cubicBezTo>
                      <a:cubicBezTo>
                        <a:pt x="294962" y="148637"/>
                        <a:pt x="211707" y="207198"/>
                        <a:pt x="173607" y="232598"/>
                      </a:cubicBezTo>
                      <a:cubicBezTo>
                        <a:pt x="135507" y="257998"/>
                        <a:pt x="111518" y="257998"/>
                        <a:pt x="114340" y="291865"/>
                      </a:cubicBezTo>
                      <a:cubicBezTo>
                        <a:pt x="117162" y="325732"/>
                        <a:pt x="150323" y="405459"/>
                        <a:pt x="190540" y="435798"/>
                      </a:cubicBezTo>
                      <a:cubicBezTo>
                        <a:pt x="230757" y="466137"/>
                        <a:pt x="318951" y="474603"/>
                        <a:pt x="355640" y="473898"/>
                      </a:cubicBezTo>
                      <a:cubicBezTo>
                        <a:pt x="392329" y="473193"/>
                        <a:pt x="414906" y="443559"/>
                        <a:pt x="410673" y="431565"/>
                      </a:cubicBezTo>
                      <a:cubicBezTo>
                        <a:pt x="406440" y="419571"/>
                        <a:pt x="346468" y="418160"/>
                        <a:pt x="330240" y="401932"/>
                      </a:cubicBezTo>
                      <a:cubicBezTo>
                        <a:pt x="314012" y="385704"/>
                        <a:pt x="304840" y="357481"/>
                        <a:pt x="313307" y="334198"/>
                      </a:cubicBezTo>
                      <a:cubicBezTo>
                        <a:pt x="321774" y="310915"/>
                        <a:pt x="335179" y="272110"/>
                        <a:pt x="381040" y="262232"/>
                      </a:cubicBezTo>
                      <a:cubicBezTo>
                        <a:pt x="426901" y="252354"/>
                        <a:pt x="559545" y="229071"/>
                        <a:pt x="588473" y="274932"/>
                      </a:cubicBezTo>
                      <a:cubicBezTo>
                        <a:pt x="617401" y="320793"/>
                        <a:pt x="581418" y="485187"/>
                        <a:pt x="554607" y="537398"/>
                      </a:cubicBezTo>
                      <a:cubicBezTo>
                        <a:pt x="527796" y="589609"/>
                        <a:pt x="457946" y="574792"/>
                        <a:pt x="427607" y="588198"/>
                      </a:cubicBezTo>
                      <a:cubicBezTo>
                        <a:pt x="397268" y="601604"/>
                        <a:pt x="400795" y="626299"/>
                        <a:pt x="372573" y="617832"/>
                      </a:cubicBezTo>
                      <a:cubicBezTo>
                        <a:pt x="344351" y="609365"/>
                        <a:pt x="287906" y="562798"/>
                        <a:pt x="258273" y="537398"/>
                      </a:cubicBezTo>
                      <a:cubicBezTo>
                        <a:pt x="228640" y="511998"/>
                        <a:pt x="220173" y="486599"/>
                        <a:pt x="194773" y="465432"/>
                      </a:cubicBezTo>
                      <a:cubicBezTo>
                        <a:pt x="169373" y="444265"/>
                        <a:pt x="134095" y="427331"/>
                        <a:pt x="105873" y="410398"/>
                      </a:cubicBezTo>
                      <a:cubicBezTo>
                        <a:pt x="77651" y="393465"/>
                        <a:pt x="43079" y="382882"/>
                        <a:pt x="25440" y="363832"/>
                      </a:cubicBezTo>
                      <a:cubicBezTo>
                        <a:pt x="7801" y="344782"/>
                        <a:pt x="-665" y="327142"/>
                        <a:pt x="40" y="296098"/>
                      </a:cubicBezTo>
                      <a:cubicBezTo>
                        <a:pt x="745" y="265054"/>
                        <a:pt x="2156" y="217782"/>
                        <a:pt x="29673" y="177565"/>
                      </a:cubicBezTo>
                      <a:cubicBezTo>
                        <a:pt x="57190" y="137348"/>
                        <a:pt x="127040" y="83020"/>
                        <a:pt x="165140" y="54798"/>
                      </a:cubicBezTo>
                      <a:cubicBezTo>
                        <a:pt x="203240" y="26576"/>
                        <a:pt x="218057" y="16699"/>
                        <a:pt x="258273" y="8232"/>
                      </a:cubicBezTo>
                      <a:cubicBezTo>
                        <a:pt x="298489" y="-235"/>
                        <a:pt x="367634" y="-3058"/>
                        <a:pt x="406440" y="3998"/>
                      </a:cubicBezTo>
                      <a:cubicBezTo>
                        <a:pt x="445246" y="11054"/>
                        <a:pt x="471352" y="32926"/>
                        <a:pt x="491107" y="50565"/>
                      </a:cubicBezTo>
                      <a:cubicBezTo>
                        <a:pt x="510862" y="68204"/>
                        <a:pt x="528501" y="92193"/>
                        <a:pt x="524973" y="109832"/>
                      </a:cubicBezTo>
                      <a:cubicBezTo>
                        <a:pt x="521445" y="127471"/>
                        <a:pt x="491812" y="172626"/>
                        <a:pt x="461473" y="17756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5" name="フリーフォーム: 図形 278">
                  <a:extLst>
                    <a:ext uri="{FF2B5EF4-FFF2-40B4-BE49-F238E27FC236}">
                      <a16:creationId xmlns:a16="http://schemas.microsoft.com/office/drawing/2014/main" id="{8DCA90BE-05E9-344B-BDCB-E35739045B25}"/>
                    </a:ext>
                  </a:extLst>
                </p:cNvPr>
                <p:cNvSpPr/>
                <p:nvPr/>
              </p:nvSpPr>
              <p:spPr>
                <a:xfrm>
                  <a:off x="4901630" y="2570556"/>
                  <a:ext cx="188429" cy="600363"/>
                </a:xfrm>
                <a:custGeom>
                  <a:avLst/>
                  <a:gdLst>
                    <a:gd name="connsiteX0" fmla="*/ 9037 w 188429"/>
                    <a:gd name="connsiteY0" fmla="*/ 41411 h 600363"/>
                    <a:gd name="connsiteX1" fmla="*/ 21737 w 188429"/>
                    <a:gd name="connsiteY1" fmla="*/ 515544 h 600363"/>
                    <a:gd name="connsiteX2" fmla="*/ 21737 w 188429"/>
                    <a:gd name="connsiteY2" fmla="*/ 579044 h 600363"/>
                    <a:gd name="connsiteX3" fmla="*/ 123337 w 188429"/>
                    <a:gd name="connsiteY3" fmla="*/ 600211 h 600363"/>
                    <a:gd name="connsiteX4" fmla="*/ 148737 w 188429"/>
                    <a:gd name="connsiteY4" fmla="*/ 570577 h 600363"/>
                    <a:gd name="connsiteX5" fmla="*/ 148737 w 188429"/>
                    <a:gd name="connsiteY5" fmla="*/ 468977 h 600363"/>
                    <a:gd name="connsiteX6" fmla="*/ 148737 w 188429"/>
                    <a:gd name="connsiteY6" fmla="*/ 367377 h 600363"/>
                    <a:gd name="connsiteX7" fmla="*/ 178370 w 188429"/>
                    <a:gd name="connsiteY7" fmla="*/ 113377 h 600363"/>
                    <a:gd name="connsiteX8" fmla="*/ 174137 w 188429"/>
                    <a:gd name="connsiteY8" fmla="*/ 32944 h 600363"/>
                    <a:gd name="connsiteX9" fmla="*/ 9037 w 188429"/>
                    <a:gd name="connsiteY9" fmla="*/ 41411 h 600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8429" h="600363">
                      <a:moveTo>
                        <a:pt x="9037" y="41411"/>
                      </a:moveTo>
                      <a:cubicBezTo>
                        <a:pt x="-16363" y="121844"/>
                        <a:pt x="19620" y="425939"/>
                        <a:pt x="21737" y="515544"/>
                      </a:cubicBezTo>
                      <a:cubicBezTo>
                        <a:pt x="23854" y="605149"/>
                        <a:pt x="4804" y="564933"/>
                        <a:pt x="21737" y="579044"/>
                      </a:cubicBezTo>
                      <a:cubicBezTo>
                        <a:pt x="38670" y="593155"/>
                        <a:pt x="102170" y="601622"/>
                        <a:pt x="123337" y="600211"/>
                      </a:cubicBezTo>
                      <a:cubicBezTo>
                        <a:pt x="144504" y="598800"/>
                        <a:pt x="144504" y="592449"/>
                        <a:pt x="148737" y="570577"/>
                      </a:cubicBezTo>
                      <a:cubicBezTo>
                        <a:pt x="152970" y="548705"/>
                        <a:pt x="148737" y="468977"/>
                        <a:pt x="148737" y="468977"/>
                      </a:cubicBezTo>
                      <a:cubicBezTo>
                        <a:pt x="148737" y="435110"/>
                        <a:pt x="143798" y="426644"/>
                        <a:pt x="148737" y="367377"/>
                      </a:cubicBezTo>
                      <a:cubicBezTo>
                        <a:pt x="153676" y="308110"/>
                        <a:pt x="174137" y="169116"/>
                        <a:pt x="178370" y="113377"/>
                      </a:cubicBezTo>
                      <a:cubicBezTo>
                        <a:pt x="182603" y="57638"/>
                        <a:pt x="200948" y="45644"/>
                        <a:pt x="174137" y="32944"/>
                      </a:cubicBezTo>
                      <a:cubicBezTo>
                        <a:pt x="147326" y="20244"/>
                        <a:pt x="34437" y="-39022"/>
                        <a:pt x="9037" y="4141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6" name="フリーフォーム: 図形 279">
                  <a:extLst>
                    <a:ext uri="{FF2B5EF4-FFF2-40B4-BE49-F238E27FC236}">
                      <a16:creationId xmlns:a16="http://schemas.microsoft.com/office/drawing/2014/main" id="{CED19CE4-189C-D0AD-8CEC-9CEA82285123}"/>
                    </a:ext>
                  </a:extLst>
                </p:cNvPr>
                <p:cNvSpPr/>
                <p:nvPr/>
              </p:nvSpPr>
              <p:spPr>
                <a:xfrm>
                  <a:off x="4937007" y="2574749"/>
                  <a:ext cx="443837" cy="437895"/>
                </a:xfrm>
                <a:custGeom>
                  <a:avLst/>
                  <a:gdLst>
                    <a:gd name="connsiteX0" fmla="*/ 15993 w 443837"/>
                    <a:gd name="connsiteY0" fmla="*/ 3351 h 437895"/>
                    <a:gd name="connsiteX1" fmla="*/ 354660 w 443837"/>
                    <a:gd name="connsiteY1" fmla="*/ 41451 h 437895"/>
                    <a:gd name="connsiteX2" fmla="*/ 401226 w 443837"/>
                    <a:gd name="connsiteY2" fmla="*/ 113418 h 437895"/>
                    <a:gd name="connsiteX3" fmla="*/ 443560 w 443837"/>
                    <a:gd name="connsiteY3" fmla="*/ 303918 h 437895"/>
                    <a:gd name="connsiteX4" fmla="*/ 380060 w 443837"/>
                    <a:gd name="connsiteY4" fmla="*/ 422451 h 437895"/>
                    <a:gd name="connsiteX5" fmla="*/ 286926 w 443837"/>
                    <a:gd name="connsiteY5" fmla="*/ 435151 h 437895"/>
                    <a:gd name="connsiteX6" fmla="*/ 117593 w 443837"/>
                    <a:gd name="connsiteY6" fmla="*/ 435151 h 437895"/>
                    <a:gd name="connsiteX7" fmla="*/ 58326 w 443837"/>
                    <a:gd name="connsiteY7" fmla="*/ 405518 h 437895"/>
                    <a:gd name="connsiteX8" fmla="*/ 58326 w 443837"/>
                    <a:gd name="connsiteY8" fmla="*/ 333551 h 437895"/>
                    <a:gd name="connsiteX9" fmla="*/ 198026 w 443837"/>
                    <a:gd name="connsiteY9" fmla="*/ 337784 h 437895"/>
                    <a:gd name="connsiteX10" fmla="*/ 312326 w 443837"/>
                    <a:gd name="connsiteY10" fmla="*/ 286984 h 437895"/>
                    <a:gd name="connsiteX11" fmla="*/ 312326 w 443837"/>
                    <a:gd name="connsiteY11" fmla="*/ 223484 h 437895"/>
                    <a:gd name="connsiteX12" fmla="*/ 282693 w 443837"/>
                    <a:gd name="connsiteY12" fmla="*/ 164218 h 437895"/>
                    <a:gd name="connsiteX13" fmla="*/ 159926 w 443837"/>
                    <a:gd name="connsiteY13" fmla="*/ 143051 h 437895"/>
                    <a:gd name="connsiteX14" fmla="*/ 62560 w 443837"/>
                    <a:gd name="connsiteY14" fmla="*/ 126118 h 437895"/>
                    <a:gd name="connsiteX15" fmla="*/ 15993 w 443837"/>
                    <a:gd name="connsiteY15" fmla="*/ 3351 h 437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43837" h="437895">
                      <a:moveTo>
                        <a:pt x="15993" y="3351"/>
                      </a:moveTo>
                      <a:cubicBezTo>
                        <a:pt x="64676" y="-10760"/>
                        <a:pt x="290455" y="23107"/>
                        <a:pt x="354660" y="41451"/>
                      </a:cubicBezTo>
                      <a:cubicBezTo>
                        <a:pt x="418866" y="59796"/>
                        <a:pt x="386409" y="69673"/>
                        <a:pt x="401226" y="113418"/>
                      </a:cubicBezTo>
                      <a:cubicBezTo>
                        <a:pt x="416043" y="157163"/>
                        <a:pt x="447088" y="252413"/>
                        <a:pt x="443560" y="303918"/>
                      </a:cubicBezTo>
                      <a:cubicBezTo>
                        <a:pt x="440032" y="355423"/>
                        <a:pt x="406166" y="400579"/>
                        <a:pt x="380060" y="422451"/>
                      </a:cubicBezTo>
                      <a:cubicBezTo>
                        <a:pt x="353954" y="444323"/>
                        <a:pt x="330670" y="433034"/>
                        <a:pt x="286926" y="435151"/>
                      </a:cubicBezTo>
                      <a:cubicBezTo>
                        <a:pt x="243182" y="437268"/>
                        <a:pt x="155693" y="440090"/>
                        <a:pt x="117593" y="435151"/>
                      </a:cubicBezTo>
                      <a:cubicBezTo>
                        <a:pt x="79493" y="430212"/>
                        <a:pt x="68204" y="422451"/>
                        <a:pt x="58326" y="405518"/>
                      </a:cubicBezTo>
                      <a:cubicBezTo>
                        <a:pt x="48448" y="388585"/>
                        <a:pt x="35043" y="344840"/>
                        <a:pt x="58326" y="333551"/>
                      </a:cubicBezTo>
                      <a:cubicBezTo>
                        <a:pt x="81609" y="322262"/>
                        <a:pt x="155693" y="345545"/>
                        <a:pt x="198026" y="337784"/>
                      </a:cubicBezTo>
                      <a:cubicBezTo>
                        <a:pt x="240359" y="330023"/>
                        <a:pt x="293276" y="306034"/>
                        <a:pt x="312326" y="286984"/>
                      </a:cubicBezTo>
                      <a:cubicBezTo>
                        <a:pt x="331376" y="267934"/>
                        <a:pt x="317265" y="243945"/>
                        <a:pt x="312326" y="223484"/>
                      </a:cubicBezTo>
                      <a:cubicBezTo>
                        <a:pt x="307387" y="203023"/>
                        <a:pt x="308093" y="177623"/>
                        <a:pt x="282693" y="164218"/>
                      </a:cubicBezTo>
                      <a:cubicBezTo>
                        <a:pt x="257293" y="150813"/>
                        <a:pt x="196615" y="149401"/>
                        <a:pt x="159926" y="143051"/>
                      </a:cubicBezTo>
                      <a:cubicBezTo>
                        <a:pt x="123237" y="136701"/>
                        <a:pt x="81610" y="145873"/>
                        <a:pt x="62560" y="126118"/>
                      </a:cubicBezTo>
                      <a:cubicBezTo>
                        <a:pt x="43510" y="106363"/>
                        <a:pt x="-32690" y="17462"/>
                        <a:pt x="15993" y="3351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" name="フリーフォーム: 図形 280">
                  <a:extLst>
                    <a:ext uri="{FF2B5EF4-FFF2-40B4-BE49-F238E27FC236}">
                      <a16:creationId xmlns:a16="http://schemas.microsoft.com/office/drawing/2014/main" id="{8CDA3901-317A-74A0-56AF-17ED32ADFC8D}"/>
                    </a:ext>
                  </a:extLst>
                </p:cNvPr>
                <p:cNvSpPr/>
                <p:nvPr/>
              </p:nvSpPr>
              <p:spPr>
                <a:xfrm>
                  <a:off x="5439163" y="2576689"/>
                  <a:ext cx="479531" cy="597092"/>
                </a:xfrm>
                <a:custGeom>
                  <a:avLst/>
                  <a:gdLst>
                    <a:gd name="connsiteX0" fmla="*/ 479037 w 479531"/>
                    <a:gd name="connsiteY0" fmla="*/ 208844 h 597092"/>
                    <a:gd name="connsiteX1" fmla="*/ 390137 w 479531"/>
                    <a:gd name="connsiteY1" fmla="*/ 208844 h 597092"/>
                    <a:gd name="connsiteX2" fmla="*/ 322404 w 479531"/>
                    <a:gd name="connsiteY2" fmla="*/ 196144 h 597092"/>
                    <a:gd name="connsiteX3" fmla="*/ 237737 w 479531"/>
                    <a:gd name="connsiteY3" fmla="*/ 132644 h 597092"/>
                    <a:gd name="connsiteX4" fmla="*/ 157304 w 479531"/>
                    <a:gd name="connsiteY4" fmla="*/ 166511 h 597092"/>
                    <a:gd name="connsiteX5" fmla="*/ 250437 w 479531"/>
                    <a:gd name="connsiteY5" fmla="*/ 263878 h 597092"/>
                    <a:gd name="connsiteX6" fmla="*/ 402837 w 479531"/>
                    <a:gd name="connsiteY6" fmla="*/ 318911 h 597092"/>
                    <a:gd name="connsiteX7" fmla="*/ 479037 w 479531"/>
                    <a:gd name="connsiteY7" fmla="*/ 467078 h 597092"/>
                    <a:gd name="connsiteX8" fmla="*/ 368970 w 479531"/>
                    <a:gd name="connsiteY8" fmla="*/ 564444 h 597092"/>
                    <a:gd name="connsiteX9" fmla="*/ 178470 w 479531"/>
                    <a:gd name="connsiteY9" fmla="*/ 594078 h 597092"/>
                    <a:gd name="connsiteX10" fmla="*/ 21837 w 479531"/>
                    <a:gd name="connsiteY10" fmla="*/ 500944 h 597092"/>
                    <a:gd name="connsiteX11" fmla="*/ 9137 w 479531"/>
                    <a:gd name="connsiteY11" fmla="*/ 462844 h 597092"/>
                    <a:gd name="connsiteX12" fmla="*/ 89570 w 479531"/>
                    <a:gd name="connsiteY12" fmla="*/ 424744 h 597092"/>
                    <a:gd name="connsiteX13" fmla="*/ 161537 w 479531"/>
                    <a:gd name="connsiteY13" fmla="*/ 454378 h 597092"/>
                    <a:gd name="connsiteX14" fmla="*/ 267370 w 479531"/>
                    <a:gd name="connsiteY14" fmla="*/ 479778 h 597092"/>
                    <a:gd name="connsiteX15" fmla="*/ 301237 w 479531"/>
                    <a:gd name="connsiteY15" fmla="*/ 467078 h 597092"/>
                    <a:gd name="connsiteX16" fmla="*/ 284304 w 479531"/>
                    <a:gd name="connsiteY16" fmla="*/ 403578 h 597092"/>
                    <a:gd name="connsiteX17" fmla="*/ 136137 w 479531"/>
                    <a:gd name="connsiteY17" fmla="*/ 344311 h 597092"/>
                    <a:gd name="connsiteX18" fmla="*/ 26070 w 479531"/>
                    <a:gd name="connsiteY18" fmla="*/ 255411 h 597092"/>
                    <a:gd name="connsiteX19" fmla="*/ 670 w 479531"/>
                    <a:gd name="connsiteY19" fmla="*/ 191911 h 597092"/>
                    <a:gd name="connsiteX20" fmla="*/ 43004 w 479531"/>
                    <a:gd name="connsiteY20" fmla="*/ 81844 h 597092"/>
                    <a:gd name="connsiteX21" fmla="*/ 191170 w 479531"/>
                    <a:gd name="connsiteY21" fmla="*/ 5644 h 597092"/>
                    <a:gd name="connsiteX22" fmla="*/ 330870 w 479531"/>
                    <a:gd name="connsiteY22" fmla="*/ 5644 h 597092"/>
                    <a:gd name="connsiteX23" fmla="*/ 381670 w 479531"/>
                    <a:gd name="connsiteY23" fmla="*/ 18344 h 597092"/>
                    <a:gd name="connsiteX24" fmla="*/ 479037 w 479531"/>
                    <a:gd name="connsiteY24" fmla="*/ 208844 h 59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79531" h="597092">
                      <a:moveTo>
                        <a:pt x="479037" y="208844"/>
                      </a:moveTo>
                      <a:cubicBezTo>
                        <a:pt x="480448" y="240594"/>
                        <a:pt x="416242" y="210961"/>
                        <a:pt x="390137" y="208844"/>
                      </a:cubicBezTo>
                      <a:cubicBezTo>
                        <a:pt x="364032" y="206727"/>
                        <a:pt x="347804" y="208844"/>
                        <a:pt x="322404" y="196144"/>
                      </a:cubicBezTo>
                      <a:cubicBezTo>
                        <a:pt x="297004" y="183444"/>
                        <a:pt x="265254" y="137583"/>
                        <a:pt x="237737" y="132644"/>
                      </a:cubicBezTo>
                      <a:cubicBezTo>
                        <a:pt x="210220" y="127705"/>
                        <a:pt x="155187" y="144639"/>
                        <a:pt x="157304" y="166511"/>
                      </a:cubicBezTo>
                      <a:cubicBezTo>
                        <a:pt x="159421" y="188383"/>
                        <a:pt x="209515" y="238478"/>
                        <a:pt x="250437" y="263878"/>
                      </a:cubicBezTo>
                      <a:cubicBezTo>
                        <a:pt x="291359" y="289278"/>
                        <a:pt x="364737" y="285044"/>
                        <a:pt x="402837" y="318911"/>
                      </a:cubicBezTo>
                      <a:cubicBezTo>
                        <a:pt x="440937" y="352778"/>
                        <a:pt x="484681" y="426156"/>
                        <a:pt x="479037" y="467078"/>
                      </a:cubicBezTo>
                      <a:cubicBezTo>
                        <a:pt x="473393" y="508000"/>
                        <a:pt x="419064" y="543277"/>
                        <a:pt x="368970" y="564444"/>
                      </a:cubicBezTo>
                      <a:cubicBezTo>
                        <a:pt x="318876" y="585611"/>
                        <a:pt x="236326" y="604661"/>
                        <a:pt x="178470" y="594078"/>
                      </a:cubicBezTo>
                      <a:cubicBezTo>
                        <a:pt x="120614" y="583495"/>
                        <a:pt x="50059" y="522816"/>
                        <a:pt x="21837" y="500944"/>
                      </a:cubicBezTo>
                      <a:cubicBezTo>
                        <a:pt x="-6385" y="479072"/>
                        <a:pt x="-2152" y="475544"/>
                        <a:pt x="9137" y="462844"/>
                      </a:cubicBezTo>
                      <a:cubicBezTo>
                        <a:pt x="20426" y="450144"/>
                        <a:pt x="64170" y="426155"/>
                        <a:pt x="89570" y="424744"/>
                      </a:cubicBezTo>
                      <a:cubicBezTo>
                        <a:pt x="114970" y="423333"/>
                        <a:pt x="131904" y="445206"/>
                        <a:pt x="161537" y="454378"/>
                      </a:cubicBezTo>
                      <a:cubicBezTo>
                        <a:pt x="191170" y="463550"/>
                        <a:pt x="244087" y="477661"/>
                        <a:pt x="267370" y="479778"/>
                      </a:cubicBezTo>
                      <a:cubicBezTo>
                        <a:pt x="290653" y="481895"/>
                        <a:pt x="298415" y="479778"/>
                        <a:pt x="301237" y="467078"/>
                      </a:cubicBezTo>
                      <a:cubicBezTo>
                        <a:pt x="304059" y="454378"/>
                        <a:pt x="311821" y="424039"/>
                        <a:pt x="284304" y="403578"/>
                      </a:cubicBezTo>
                      <a:cubicBezTo>
                        <a:pt x="256787" y="383117"/>
                        <a:pt x="179176" y="369005"/>
                        <a:pt x="136137" y="344311"/>
                      </a:cubicBezTo>
                      <a:cubicBezTo>
                        <a:pt x="93098" y="319617"/>
                        <a:pt x="48648" y="280811"/>
                        <a:pt x="26070" y="255411"/>
                      </a:cubicBezTo>
                      <a:cubicBezTo>
                        <a:pt x="3492" y="230011"/>
                        <a:pt x="-2152" y="220839"/>
                        <a:pt x="670" y="191911"/>
                      </a:cubicBezTo>
                      <a:cubicBezTo>
                        <a:pt x="3492" y="162983"/>
                        <a:pt x="11254" y="112888"/>
                        <a:pt x="43004" y="81844"/>
                      </a:cubicBezTo>
                      <a:cubicBezTo>
                        <a:pt x="74754" y="50799"/>
                        <a:pt x="143192" y="18344"/>
                        <a:pt x="191170" y="5644"/>
                      </a:cubicBezTo>
                      <a:cubicBezTo>
                        <a:pt x="239148" y="-7056"/>
                        <a:pt x="330870" y="5644"/>
                        <a:pt x="330870" y="5644"/>
                      </a:cubicBezTo>
                      <a:cubicBezTo>
                        <a:pt x="362620" y="7761"/>
                        <a:pt x="359092" y="-11289"/>
                        <a:pt x="381670" y="18344"/>
                      </a:cubicBezTo>
                      <a:cubicBezTo>
                        <a:pt x="404248" y="47977"/>
                        <a:pt x="477626" y="177094"/>
                        <a:pt x="479037" y="20884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" name="フリーフォーム: 図形 281">
                  <a:extLst>
                    <a:ext uri="{FF2B5EF4-FFF2-40B4-BE49-F238E27FC236}">
                      <a16:creationId xmlns:a16="http://schemas.microsoft.com/office/drawing/2014/main" id="{DE7A471F-DB60-604F-90CA-05351CE8BACA}"/>
                    </a:ext>
                  </a:extLst>
                </p:cNvPr>
                <p:cNvSpPr/>
                <p:nvPr/>
              </p:nvSpPr>
              <p:spPr>
                <a:xfrm>
                  <a:off x="4670477" y="3259911"/>
                  <a:ext cx="215609" cy="120001"/>
                </a:xfrm>
                <a:custGeom>
                  <a:avLst/>
                  <a:gdLst>
                    <a:gd name="connsiteX0" fmla="*/ 210556 w 215609"/>
                    <a:gd name="connsiteY0" fmla="*/ 118289 h 120001"/>
                    <a:gd name="connsiteX1" fmla="*/ 147056 w 215609"/>
                    <a:gd name="connsiteY1" fmla="*/ 20922 h 120001"/>
                    <a:gd name="connsiteX2" fmla="*/ 24290 w 215609"/>
                    <a:gd name="connsiteY2" fmla="*/ 3989 h 120001"/>
                    <a:gd name="connsiteX3" fmla="*/ 15823 w 215609"/>
                    <a:gd name="connsiteY3" fmla="*/ 75956 h 120001"/>
                    <a:gd name="connsiteX4" fmla="*/ 210556 w 215609"/>
                    <a:gd name="connsiteY4" fmla="*/ 118289 h 12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609" h="120001">
                      <a:moveTo>
                        <a:pt x="210556" y="118289"/>
                      </a:moveTo>
                      <a:cubicBezTo>
                        <a:pt x="232428" y="109117"/>
                        <a:pt x="178100" y="39972"/>
                        <a:pt x="147056" y="20922"/>
                      </a:cubicBezTo>
                      <a:cubicBezTo>
                        <a:pt x="116012" y="1872"/>
                        <a:pt x="46162" y="-5183"/>
                        <a:pt x="24290" y="3989"/>
                      </a:cubicBezTo>
                      <a:cubicBezTo>
                        <a:pt x="2418" y="13161"/>
                        <a:pt x="-13105" y="54084"/>
                        <a:pt x="15823" y="75956"/>
                      </a:cubicBezTo>
                      <a:cubicBezTo>
                        <a:pt x="44751" y="97828"/>
                        <a:pt x="188684" y="127461"/>
                        <a:pt x="210556" y="11828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" name="フリーフォーム: 図形 282">
                  <a:extLst>
                    <a:ext uri="{FF2B5EF4-FFF2-40B4-BE49-F238E27FC236}">
                      <a16:creationId xmlns:a16="http://schemas.microsoft.com/office/drawing/2014/main" id="{442F4615-D5ED-8F36-E93B-7CB3F5CFA5D2}"/>
                    </a:ext>
                  </a:extLst>
                </p:cNvPr>
                <p:cNvSpPr/>
                <p:nvPr/>
              </p:nvSpPr>
              <p:spPr>
                <a:xfrm>
                  <a:off x="4885193" y="3283490"/>
                  <a:ext cx="105908" cy="261711"/>
                </a:xfrm>
                <a:custGeom>
                  <a:avLst/>
                  <a:gdLst>
                    <a:gd name="connsiteX0" fmla="*/ 101674 w 105908"/>
                    <a:gd name="connsiteY0" fmla="*/ 14277 h 261711"/>
                    <a:gd name="connsiteX1" fmla="*/ 93207 w 105908"/>
                    <a:gd name="connsiteY1" fmla="*/ 221710 h 261711"/>
                    <a:gd name="connsiteX2" fmla="*/ 80507 w 105908"/>
                    <a:gd name="connsiteY2" fmla="*/ 259810 h 261711"/>
                    <a:gd name="connsiteX3" fmla="*/ 17007 w 105908"/>
                    <a:gd name="connsiteY3" fmla="*/ 192077 h 261711"/>
                    <a:gd name="connsiteX4" fmla="*/ 74 w 105908"/>
                    <a:gd name="connsiteY4" fmla="*/ 115877 h 261711"/>
                    <a:gd name="connsiteX5" fmla="*/ 21240 w 105908"/>
                    <a:gd name="connsiteY5" fmla="*/ 31210 h 261711"/>
                    <a:gd name="connsiteX6" fmla="*/ 101674 w 105908"/>
                    <a:gd name="connsiteY6" fmla="*/ 14277 h 261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908" h="261711">
                      <a:moveTo>
                        <a:pt x="101674" y="14277"/>
                      </a:moveTo>
                      <a:cubicBezTo>
                        <a:pt x="113668" y="46027"/>
                        <a:pt x="96735" y="180788"/>
                        <a:pt x="93207" y="221710"/>
                      </a:cubicBezTo>
                      <a:cubicBezTo>
                        <a:pt x="89679" y="262632"/>
                        <a:pt x="93207" y="264749"/>
                        <a:pt x="80507" y="259810"/>
                      </a:cubicBezTo>
                      <a:cubicBezTo>
                        <a:pt x="67807" y="254871"/>
                        <a:pt x="30412" y="216066"/>
                        <a:pt x="17007" y="192077"/>
                      </a:cubicBezTo>
                      <a:cubicBezTo>
                        <a:pt x="3601" y="168088"/>
                        <a:pt x="-631" y="142688"/>
                        <a:pt x="74" y="115877"/>
                      </a:cubicBezTo>
                      <a:cubicBezTo>
                        <a:pt x="779" y="89066"/>
                        <a:pt x="11362" y="51671"/>
                        <a:pt x="21240" y="31210"/>
                      </a:cubicBezTo>
                      <a:cubicBezTo>
                        <a:pt x="31118" y="10749"/>
                        <a:pt x="89680" y="-17473"/>
                        <a:pt x="101674" y="14277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" name="フリーフォーム: 図形 283">
                  <a:extLst>
                    <a:ext uri="{FF2B5EF4-FFF2-40B4-BE49-F238E27FC236}">
                      <a16:creationId xmlns:a16="http://schemas.microsoft.com/office/drawing/2014/main" id="{C37ED5F9-BE67-FF7C-DE23-D26939751D66}"/>
                    </a:ext>
                  </a:extLst>
                </p:cNvPr>
                <p:cNvSpPr/>
                <p:nvPr/>
              </p:nvSpPr>
              <p:spPr>
                <a:xfrm>
                  <a:off x="5013672" y="3271431"/>
                  <a:ext cx="318067" cy="293876"/>
                </a:xfrm>
                <a:custGeom>
                  <a:avLst/>
                  <a:gdLst>
                    <a:gd name="connsiteX0" fmla="*/ 83261 w 318067"/>
                    <a:gd name="connsiteY0" fmla="*/ 17869 h 293876"/>
                    <a:gd name="connsiteX1" fmla="*/ 142528 w 318067"/>
                    <a:gd name="connsiteY1" fmla="*/ 170269 h 293876"/>
                    <a:gd name="connsiteX2" fmla="*/ 167928 w 318067"/>
                    <a:gd name="connsiteY2" fmla="*/ 153336 h 293876"/>
                    <a:gd name="connsiteX3" fmla="*/ 210261 w 318067"/>
                    <a:gd name="connsiteY3" fmla="*/ 43269 h 293876"/>
                    <a:gd name="connsiteX4" fmla="*/ 286461 w 318067"/>
                    <a:gd name="connsiteY4" fmla="*/ 936 h 293876"/>
                    <a:gd name="connsiteX5" fmla="*/ 316095 w 318067"/>
                    <a:gd name="connsiteY5" fmla="*/ 30569 h 293876"/>
                    <a:gd name="connsiteX6" fmla="*/ 235661 w 318067"/>
                    <a:gd name="connsiteY6" fmla="*/ 199902 h 293876"/>
                    <a:gd name="connsiteX7" fmla="*/ 193328 w 318067"/>
                    <a:gd name="connsiteY7" fmla="*/ 284569 h 293876"/>
                    <a:gd name="connsiteX8" fmla="*/ 150995 w 318067"/>
                    <a:gd name="connsiteY8" fmla="*/ 284569 h 293876"/>
                    <a:gd name="connsiteX9" fmla="*/ 95961 w 318067"/>
                    <a:gd name="connsiteY9" fmla="*/ 221069 h 293876"/>
                    <a:gd name="connsiteX10" fmla="*/ 40928 w 318067"/>
                    <a:gd name="connsiteY10" fmla="*/ 149102 h 293876"/>
                    <a:gd name="connsiteX11" fmla="*/ 15528 w 318067"/>
                    <a:gd name="connsiteY11" fmla="*/ 85602 h 293876"/>
                    <a:gd name="connsiteX12" fmla="*/ 2828 w 318067"/>
                    <a:gd name="connsiteY12" fmla="*/ 26336 h 293876"/>
                    <a:gd name="connsiteX13" fmla="*/ 83261 w 318067"/>
                    <a:gd name="connsiteY13" fmla="*/ 17869 h 293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8067" h="293876">
                      <a:moveTo>
                        <a:pt x="83261" y="17869"/>
                      </a:moveTo>
                      <a:cubicBezTo>
                        <a:pt x="106544" y="41858"/>
                        <a:pt x="128417" y="147691"/>
                        <a:pt x="142528" y="170269"/>
                      </a:cubicBezTo>
                      <a:cubicBezTo>
                        <a:pt x="156639" y="192847"/>
                        <a:pt x="156639" y="174503"/>
                        <a:pt x="167928" y="153336"/>
                      </a:cubicBezTo>
                      <a:cubicBezTo>
                        <a:pt x="179217" y="132169"/>
                        <a:pt x="190506" y="68669"/>
                        <a:pt x="210261" y="43269"/>
                      </a:cubicBezTo>
                      <a:cubicBezTo>
                        <a:pt x="230017" y="17869"/>
                        <a:pt x="268822" y="3053"/>
                        <a:pt x="286461" y="936"/>
                      </a:cubicBezTo>
                      <a:cubicBezTo>
                        <a:pt x="304100" y="-1181"/>
                        <a:pt x="324562" y="-2592"/>
                        <a:pt x="316095" y="30569"/>
                      </a:cubicBezTo>
                      <a:cubicBezTo>
                        <a:pt x="307628" y="63730"/>
                        <a:pt x="256122" y="157569"/>
                        <a:pt x="235661" y="199902"/>
                      </a:cubicBezTo>
                      <a:cubicBezTo>
                        <a:pt x="215200" y="242235"/>
                        <a:pt x="207439" y="270458"/>
                        <a:pt x="193328" y="284569"/>
                      </a:cubicBezTo>
                      <a:cubicBezTo>
                        <a:pt x="179217" y="298680"/>
                        <a:pt x="167223" y="295152"/>
                        <a:pt x="150995" y="284569"/>
                      </a:cubicBezTo>
                      <a:cubicBezTo>
                        <a:pt x="134767" y="273986"/>
                        <a:pt x="114306" y="243647"/>
                        <a:pt x="95961" y="221069"/>
                      </a:cubicBezTo>
                      <a:cubicBezTo>
                        <a:pt x="77616" y="198491"/>
                        <a:pt x="54333" y="171680"/>
                        <a:pt x="40928" y="149102"/>
                      </a:cubicBezTo>
                      <a:cubicBezTo>
                        <a:pt x="27522" y="126524"/>
                        <a:pt x="21878" y="106063"/>
                        <a:pt x="15528" y="85602"/>
                      </a:cubicBezTo>
                      <a:cubicBezTo>
                        <a:pt x="9178" y="65141"/>
                        <a:pt x="-6344" y="39036"/>
                        <a:pt x="2828" y="26336"/>
                      </a:cubicBezTo>
                      <a:cubicBezTo>
                        <a:pt x="12000" y="13636"/>
                        <a:pt x="59978" y="-6120"/>
                        <a:pt x="83261" y="1786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" name="フリーフォーム: 図形 284">
                  <a:extLst>
                    <a:ext uri="{FF2B5EF4-FFF2-40B4-BE49-F238E27FC236}">
                      <a16:creationId xmlns:a16="http://schemas.microsoft.com/office/drawing/2014/main" id="{2FA5264D-7988-0C85-5FF7-DA3C83BC064F}"/>
                    </a:ext>
                  </a:extLst>
                </p:cNvPr>
                <p:cNvSpPr/>
                <p:nvPr/>
              </p:nvSpPr>
              <p:spPr>
                <a:xfrm>
                  <a:off x="5351248" y="3258343"/>
                  <a:ext cx="235969" cy="305339"/>
                </a:xfrm>
                <a:custGeom>
                  <a:avLst/>
                  <a:gdLst>
                    <a:gd name="connsiteX0" fmla="*/ 8152 w 235969"/>
                    <a:gd name="connsiteY0" fmla="*/ 26724 h 305339"/>
                    <a:gd name="connsiteX1" fmla="*/ 8152 w 235969"/>
                    <a:gd name="connsiteY1" fmla="*/ 259557 h 305339"/>
                    <a:gd name="connsiteX2" fmla="*/ 8152 w 235969"/>
                    <a:gd name="connsiteY2" fmla="*/ 301890 h 305339"/>
                    <a:gd name="connsiteX3" fmla="*/ 97052 w 235969"/>
                    <a:gd name="connsiteY3" fmla="*/ 301890 h 305339"/>
                    <a:gd name="connsiteX4" fmla="*/ 211352 w 235969"/>
                    <a:gd name="connsiteY4" fmla="*/ 301890 h 305339"/>
                    <a:gd name="connsiteX5" fmla="*/ 215585 w 235969"/>
                    <a:gd name="connsiteY5" fmla="*/ 255324 h 305339"/>
                    <a:gd name="connsiteX6" fmla="*/ 113985 w 235969"/>
                    <a:gd name="connsiteY6" fmla="*/ 246857 h 305339"/>
                    <a:gd name="connsiteX7" fmla="*/ 92819 w 235969"/>
                    <a:gd name="connsiteY7" fmla="*/ 238390 h 305339"/>
                    <a:gd name="connsiteX8" fmla="*/ 80119 w 235969"/>
                    <a:gd name="connsiteY8" fmla="*/ 191824 h 305339"/>
                    <a:gd name="connsiteX9" fmla="*/ 169019 w 235969"/>
                    <a:gd name="connsiteY9" fmla="*/ 191824 h 305339"/>
                    <a:gd name="connsiteX10" fmla="*/ 215585 w 235969"/>
                    <a:gd name="connsiteY10" fmla="*/ 183357 h 305339"/>
                    <a:gd name="connsiteX11" fmla="*/ 215585 w 235969"/>
                    <a:gd name="connsiteY11" fmla="*/ 141024 h 305339"/>
                    <a:gd name="connsiteX12" fmla="*/ 143619 w 235969"/>
                    <a:gd name="connsiteY12" fmla="*/ 141024 h 305339"/>
                    <a:gd name="connsiteX13" fmla="*/ 75885 w 235969"/>
                    <a:gd name="connsiteY13" fmla="*/ 119857 h 305339"/>
                    <a:gd name="connsiteX14" fmla="*/ 71652 w 235969"/>
                    <a:gd name="connsiteY14" fmla="*/ 81757 h 305339"/>
                    <a:gd name="connsiteX15" fmla="*/ 164785 w 235969"/>
                    <a:gd name="connsiteY15" fmla="*/ 69057 h 305339"/>
                    <a:gd name="connsiteX16" fmla="*/ 219819 w 235969"/>
                    <a:gd name="connsiteY16" fmla="*/ 60590 h 305339"/>
                    <a:gd name="connsiteX17" fmla="*/ 228285 w 235969"/>
                    <a:gd name="connsiteY17" fmla="*/ 14024 h 305339"/>
                    <a:gd name="connsiteX18" fmla="*/ 118219 w 235969"/>
                    <a:gd name="connsiteY18" fmla="*/ 5557 h 305339"/>
                    <a:gd name="connsiteX19" fmla="*/ 8152 w 235969"/>
                    <a:gd name="connsiteY19" fmla="*/ 26724 h 305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5969" h="305339">
                      <a:moveTo>
                        <a:pt x="8152" y="26724"/>
                      </a:moveTo>
                      <a:cubicBezTo>
                        <a:pt x="-10192" y="69057"/>
                        <a:pt x="8152" y="259557"/>
                        <a:pt x="8152" y="259557"/>
                      </a:cubicBezTo>
                      <a:cubicBezTo>
                        <a:pt x="8152" y="305418"/>
                        <a:pt x="-6665" y="294835"/>
                        <a:pt x="8152" y="301890"/>
                      </a:cubicBezTo>
                      <a:cubicBezTo>
                        <a:pt x="22969" y="308945"/>
                        <a:pt x="97052" y="301890"/>
                        <a:pt x="97052" y="301890"/>
                      </a:cubicBezTo>
                      <a:cubicBezTo>
                        <a:pt x="130919" y="301890"/>
                        <a:pt x="191597" y="309651"/>
                        <a:pt x="211352" y="301890"/>
                      </a:cubicBezTo>
                      <a:cubicBezTo>
                        <a:pt x="231107" y="294129"/>
                        <a:pt x="231813" y="264496"/>
                        <a:pt x="215585" y="255324"/>
                      </a:cubicBezTo>
                      <a:cubicBezTo>
                        <a:pt x="199357" y="246152"/>
                        <a:pt x="134446" y="249679"/>
                        <a:pt x="113985" y="246857"/>
                      </a:cubicBezTo>
                      <a:cubicBezTo>
                        <a:pt x="93524" y="244035"/>
                        <a:pt x="98463" y="247562"/>
                        <a:pt x="92819" y="238390"/>
                      </a:cubicBezTo>
                      <a:cubicBezTo>
                        <a:pt x="87175" y="229218"/>
                        <a:pt x="67419" y="199585"/>
                        <a:pt x="80119" y="191824"/>
                      </a:cubicBezTo>
                      <a:cubicBezTo>
                        <a:pt x="92819" y="184063"/>
                        <a:pt x="169019" y="191824"/>
                        <a:pt x="169019" y="191824"/>
                      </a:cubicBezTo>
                      <a:cubicBezTo>
                        <a:pt x="191597" y="190413"/>
                        <a:pt x="207824" y="191824"/>
                        <a:pt x="215585" y="183357"/>
                      </a:cubicBezTo>
                      <a:cubicBezTo>
                        <a:pt x="223346" y="174890"/>
                        <a:pt x="227579" y="148079"/>
                        <a:pt x="215585" y="141024"/>
                      </a:cubicBezTo>
                      <a:cubicBezTo>
                        <a:pt x="203591" y="133969"/>
                        <a:pt x="166902" y="144552"/>
                        <a:pt x="143619" y="141024"/>
                      </a:cubicBezTo>
                      <a:cubicBezTo>
                        <a:pt x="120336" y="137496"/>
                        <a:pt x="87879" y="129735"/>
                        <a:pt x="75885" y="119857"/>
                      </a:cubicBezTo>
                      <a:cubicBezTo>
                        <a:pt x="63891" y="109979"/>
                        <a:pt x="56835" y="90224"/>
                        <a:pt x="71652" y="81757"/>
                      </a:cubicBezTo>
                      <a:cubicBezTo>
                        <a:pt x="86469" y="73290"/>
                        <a:pt x="140091" y="72585"/>
                        <a:pt x="164785" y="69057"/>
                      </a:cubicBezTo>
                      <a:cubicBezTo>
                        <a:pt x="189479" y="65529"/>
                        <a:pt x="209236" y="69762"/>
                        <a:pt x="219819" y="60590"/>
                      </a:cubicBezTo>
                      <a:cubicBezTo>
                        <a:pt x="230402" y="51418"/>
                        <a:pt x="245218" y="23196"/>
                        <a:pt x="228285" y="14024"/>
                      </a:cubicBezTo>
                      <a:cubicBezTo>
                        <a:pt x="211352" y="4852"/>
                        <a:pt x="153497" y="6263"/>
                        <a:pt x="118219" y="5557"/>
                      </a:cubicBezTo>
                      <a:cubicBezTo>
                        <a:pt x="82941" y="4851"/>
                        <a:pt x="26496" y="-15609"/>
                        <a:pt x="8152" y="26724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" name="フリーフォーム: 図形 285">
                  <a:extLst>
                    <a:ext uri="{FF2B5EF4-FFF2-40B4-BE49-F238E27FC236}">
                      <a16:creationId xmlns:a16="http://schemas.microsoft.com/office/drawing/2014/main" id="{4E52D120-6BEE-A256-F91F-6F604C9B6DF3}"/>
                    </a:ext>
                  </a:extLst>
                </p:cNvPr>
                <p:cNvSpPr/>
                <p:nvPr/>
              </p:nvSpPr>
              <p:spPr>
                <a:xfrm>
                  <a:off x="5630037" y="3275148"/>
                  <a:ext cx="74458" cy="297941"/>
                </a:xfrm>
                <a:custGeom>
                  <a:avLst/>
                  <a:gdLst>
                    <a:gd name="connsiteX0" fmla="*/ 21463 w 74458"/>
                    <a:gd name="connsiteY0" fmla="*/ 22619 h 297941"/>
                    <a:gd name="connsiteX1" fmla="*/ 296 w 74458"/>
                    <a:gd name="connsiteY1" fmla="*/ 230052 h 297941"/>
                    <a:gd name="connsiteX2" fmla="*/ 12996 w 74458"/>
                    <a:gd name="connsiteY2" fmla="*/ 293552 h 297941"/>
                    <a:gd name="connsiteX3" fmla="*/ 63796 w 74458"/>
                    <a:gd name="connsiteY3" fmla="*/ 285085 h 297941"/>
                    <a:gd name="connsiteX4" fmla="*/ 72263 w 74458"/>
                    <a:gd name="connsiteY4" fmla="*/ 225819 h 297941"/>
                    <a:gd name="connsiteX5" fmla="*/ 72263 w 74458"/>
                    <a:gd name="connsiteY5" fmla="*/ 162319 h 297941"/>
                    <a:gd name="connsiteX6" fmla="*/ 72263 w 74458"/>
                    <a:gd name="connsiteY6" fmla="*/ 22619 h 297941"/>
                    <a:gd name="connsiteX7" fmla="*/ 21463 w 74458"/>
                    <a:gd name="connsiteY7" fmla="*/ 22619 h 297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458" h="297941">
                      <a:moveTo>
                        <a:pt x="21463" y="22619"/>
                      </a:moveTo>
                      <a:cubicBezTo>
                        <a:pt x="9469" y="57191"/>
                        <a:pt x="1707" y="184897"/>
                        <a:pt x="296" y="230052"/>
                      </a:cubicBezTo>
                      <a:cubicBezTo>
                        <a:pt x="-1115" y="275207"/>
                        <a:pt x="2413" y="284380"/>
                        <a:pt x="12996" y="293552"/>
                      </a:cubicBezTo>
                      <a:cubicBezTo>
                        <a:pt x="23579" y="302724"/>
                        <a:pt x="53918" y="296374"/>
                        <a:pt x="63796" y="285085"/>
                      </a:cubicBezTo>
                      <a:cubicBezTo>
                        <a:pt x="73674" y="273796"/>
                        <a:pt x="70852" y="246280"/>
                        <a:pt x="72263" y="225819"/>
                      </a:cubicBezTo>
                      <a:cubicBezTo>
                        <a:pt x="73674" y="205358"/>
                        <a:pt x="72263" y="162319"/>
                        <a:pt x="72263" y="162319"/>
                      </a:cubicBezTo>
                      <a:cubicBezTo>
                        <a:pt x="72263" y="128452"/>
                        <a:pt x="77202" y="48019"/>
                        <a:pt x="72263" y="22619"/>
                      </a:cubicBezTo>
                      <a:cubicBezTo>
                        <a:pt x="67324" y="-2781"/>
                        <a:pt x="33457" y="-11953"/>
                        <a:pt x="21463" y="2261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" name="フリーフォーム: 図形 286">
                  <a:extLst>
                    <a:ext uri="{FF2B5EF4-FFF2-40B4-BE49-F238E27FC236}">
                      <a16:creationId xmlns:a16="http://schemas.microsoft.com/office/drawing/2014/main" id="{04B6E7DF-8204-E839-F6DF-DCDD56974177}"/>
                    </a:ext>
                  </a:extLst>
                </p:cNvPr>
                <p:cNvSpPr/>
                <p:nvPr/>
              </p:nvSpPr>
              <p:spPr>
                <a:xfrm>
                  <a:off x="5638253" y="3281371"/>
                  <a:ext cx="254600" cy="188904"/>
                </a:xfrm>
                <a:custGeom>
                  <a:avLst/>
                  <a:gdLst>
                    <a:gd name="connsiteX0" fmla="*/ 8485 w 254600"/>
                    <a:gd name="connsiteY0" fmla="*/ 7929 h 188904"/>
                    <a:gd name="connsiteX1" fmla="*/ 184697 w 254600"/>
                    <a:gd name="connsiteY1" fmla="*/ 4754 h 188904"/>
                    <a:gd name="connsiteX2" fmla="*/ 235497 w 254600"/>
                    <a:gd name="connsiteY2" fmla="*/ 55554 h 188904"/>
                    <a:gd name="connsiteX3" fmla="*/ 254547 w 254600"/>
                    <a:gd name="connsiteY3" fmla="*/ 134929 h 188904"/>
                    <a:gd name="connsiteX4" fmla="*/ 230735 w 254600"/>
                    <a:gd name="connsiteY4" fmla="*/ 174617 h 188904"/>
                    <a:gd name="connsiteX5" fmla="*/ 171997 w 254600"/>
                    <a:gd name="connsiteY5" fmla="*/ 180967 h 188904"/>
                    <a:gd name="connsiteX6" fmla="*/ 83097 w 254600"/>
                    <a:gd name="connsiteY6" fmla="*/ 188904 h 188904"/>
                    <a:gd name="connsiteX7" fmla="*/ 40235 w 254600"/>
                    <a:gd name="connsiteY7" fmla="*/ 180967 h 188904"/>
                    <a:gd name="connsiteX8" fmla="*/ 60872 w 254600"/>
                    <a:gd name="connsiteY8" fmla="*/ 153979 h 188904"/>
                    <a:gd name="connsiteX9" fmla="*/ 122785 w 254600"/>
                    <a:gd name="connsiteY9" fmla="*/ 153979 h 188904"/>
                    <a:gd name="connsiteX10" fmla="*/ 162472 w 254600"/>
                    <a:gd name="connsiteY10" fmla="*/ 149217 h 188904"/>
                    <a:gd name="connsiteX11" fmla="*/ 187872 w 254600"/>
                    <a:gd name="connsiteY11" fmla="*/ 120642 h 188904"/>
                    <a:gd name="connsiteX12" fmla="*/ 191047 w 254600"/>
                    <a:gd name="connsiteY12" fmla="*/ 82542 h 188904"/>
                    <a:gd name="connsiteX13" fmla="*/ 181522 w 254600"/>
                    <a:gd name="connsiteY13" fmla="*/ 66667 h 188904"/>
                    <a:gd name="connsiteX14" fmla="*/ 127547 w 254600"/>
                    <a:gd name="connsiteY14" fmla="*/ 49204 h 188904"/>
                    <a:gd name="connsiteX15" fmla="*/ 57697 w 254600"/>
                    <a:gd name="connsiteY15" fmla="*/ 52379 h 188904"/>
                    <a:gd name="connsiteX16" fmla="*/ 29122 w 254600"/>
                    <a:gd name="connsiteY16" fmla="*/ 55554 h 188904"/>
                    <a:gd name="connsiteX17" fmla="*/ 8485 w 254600"/>
                    <a:gd name="connsiteY17" fmla="*/ 7929 h 188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4600" h="188904">
                      <a:moveTo>
                        <a:pt x="8485" y="7929"/>
                      </a:moveTo>
                      <a:cubicBezTo>
                        <a:pt x="34414" y="-538"/>
                        <a:pt x="146862" y="-3183"/>
                        <a:pt x="184697" y="4754"/>
                      </a:cubicBezTo>
                      <a:cubicBezTo>
                        <a:pt x="222532" y="12691"/>
                        <a:pt x="223855" y="33858"/>
                        <a:pt x="235497" y="55554"/>
                      </a:cubicBezTo>
                      <a:cubicBezTo>
                        <a:pt x="247139" y="77250"/>
                        <a:pt x="255341" y="115085"/>
                        <a:pt x="254547" y="134929"/>
                      </a:cubicBezTo>
                      <a:cubicBezTo>
                        <a:pt x="253753" y="154773"/>
                        <a:pt x="244493" y="166944"/>
                        <a:pt x="230735" y="174617"/>
                      </a:cubicBezTo>
                      <a:cubicBezTo>
                        <a:pt x="216977" y="182290"/>
                        <a:pt x="196603" y="178586"/>
                        <a:pt x="171997" y="180967"/>
                      </a:cubicBezTo>
                      <a:cubicBezTo>
                        <a:pt x="147391" y="183348"/>
                        <a:pt x="105057" y="188904"/>
                        <a:pt x="83097" y="188904"/>
                      </a:cubicBezTo>
                      <a:cubicBezTo>
                        <a:pt x="61137" y="188904"/>
                        <a:pt x="43939" y="186788"/>
                        <a:pt x="40235" y="180967"/>
                      </a:cubicBezTo>
                      <a:cubicBezTo>
                        <a:pt x="36531" y="175146"/>
                        <a:pt x="47114" y="158477"/>
                        <a:pt x="60872" y="153979"/>
                      </a:cubicBezTo>
                      <a:cubicBezTo>
                        <a:pt x="74630" y="149481"/>
                        <a:pt x="105852" y="154773"/>
                        <a:pt x="122785" y="153979"/>
                      </a:cubicBezTo>
                      <a:cubicBezTo>
                        <a:pt x="139718" y="153185"/>
                        <a:pt x="151624" y="154773"/>
                        <a:pt x="162472" y="149217"/>
                      </a:cubicBezTo>
                      <a:cubicBezTo>
                        <a:pt x="173320" y="143661"/>
                        <a:pt x="183110" y="131754"/>
                        <a:pt x="187872" y="120642"/>
                      </a:cubicBezTo>
                      <a:cubicBezTo>
                        <a:pt x="192634" y="109530"/>
                        <a:pt x="192105" y="91538"/>
                        <a:pt x="191047" y="82542"/>
                      </a:cubicBezTo>
                      <a:cubicBezTo>
                        <a:pt x="189989" y="73546"/>
                        <a:pt x="192105" y="72223"/>
                        <a:pt x="181522" y="66667"/>
                      </a:cubicBezTo>
                      <a:cubicBezTo>
                        <a:pt x="170939" y="61111"/>
                        <a:pt x="148184" y="51585"/>
                        <a:pt x="127547" y="49204"/>
                      </a:cubicBezTo>
                      <a:cubicBezTo>
                        <a:pt x="106910" y="46823"/>
                        <a:pt x="74101" y="51321"/>
                        <a:pt x="57697" y="52379"/>
                      </a:cubicBezTo>
                      <a:cubicBezTo>
                        <a:pt x="41293" y="53437"/>
                        <a:pt x="34414" y="60846"/>
                        <a:pt x="29122" y="55554"/>
                      </a:cubicBezTo>
                      <a:cubicBezTo>
                        <a:pt x="23830" y="50262"/>
                        <a:pt x="-17444" y="16396"/>
                        <a:pt x="8485" y="7929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" name="フリーフォーム: 図形 287">
                  <a:extLst>
                    <a:ext uri="{FF2B5EF4-FFF2-40B4-BE49-F238E27FC236}">
                      <a16:creationId xmlns:a16="http://schemas.microsoft.com/office/drawing/2014/main" id="{683EF5D9-F023-BABB-B3D5-46FAF9566F02}"/>
                    </a:ext>
                  </a:extLst>
                </p:cNvPr>
                <p:cNvSpPr/>
                <p:nvPr/>
              </p:nvSpPr>
              <p:spPr>
                <a:xfrm>
                  <a:off x="5716935" y="3451335"/>
                  <a:ext cx="163224" cy="131740"/>
                </a:xfrm>
                <a:custGeom>
                  <a:avLst/>
                  <a:gdLst>
                    <a:gd name="connsiteX0" fmla="*/ 80615 w 163224"/>
                    <a:gd name="connsiteY0" fmla="*/ 6240 h 131740"/>
                    <a:gd name="connsiteX1" fmla="*/ 129828 w 163224"/>
                    <a:gd name="connsiteY1" fmla="*/ 72915 h 131740"/>
                    <a:gd name="connsiteX2" fmla="*/ 163165 w 163224"/>
                    <a:gd name="connsiteY2" fmla="*/ 114190 h 131740"/>
                    <a:gd name="connsiteX3" fmla="*/ 121890 w 163224"/>
                    <a:gd name="connsiteY3" fmla="*/ 131653 h 131740"/>
                    <a:gd name="connsiteX4" fmla="*/ 69503 w 163224"/>
                    <a:gd name="connsiteY4" fmla="*/ 107840 h 131740"/>
                    <a:gd name="connsiteX5" fmla="*/ 45690 w 163224"/>
                    <a:gd name="connsiteY5" fmla="*/ 64978 h 131740"/>
                    <a:gd name="connsiteX6" fmla="*/ 13940 w 163224"/>
                    <a:gd name="connsiteY6" fmla="*/ 20528 h 131740"/>
                    <a:gd name="connsiteX7" fmla="*/ 4415 w 163224"/>
                    <a:gd name="connsiteY7" fmla="*/ 4653 h 131740"/>
                    <a:gd name="connsiteX8" fmla="*/ 80615 w 163224"/>
                    <a:gd name="connsiteY8" fmla="*/ 6240 h 1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24" h="131740">
                      <a:moveTo>
                        <a:pt x="80615" y="6240"/>
                      </a:moveTo>
                      <a:cubicBezTo>
                        <a:pt x="101517" y="17617"/>
                        <a:pt x="116070" y="54923"/>
                        <a:pt x="129828" y="72915"/>
                      </a:cubicBezTo>
                      <a:cubicBezTo>
                        <a:pt x="143586" y="90907"/>
                        <a:pt x="164488" y="104400"/>
                        <a:pt x="163165" y="114190"/>
                      </a:cubicBezTo>
                      <a:cubicBezTo>
                        <a:pt x="161842" y="123980"/>
                        <a:pt x="137500" y="132711"/>
                        <a:pt x="121890" y="131653"/>
                      </a:cubicBezTo>
                      <a:cubicBezTo>
                        <a:pt x="106280" y="130595"/>
                        <a:pt x="82203" y="118952"/>
                        <a:pt x="69503" y="107840"/>
                      </a:cubicBezTo>
                      <a:cubicBezTo>
                        <a:pt x="56803" y="96728"/>
                        <a:pt x="54950" y="79530"/>
                        <a:pt x="45690" y="64978"/>
                      </a:cubicBezTo>
                      <a:cubicBezTo>
                        <a:pt x="36429" y="50426"/>
                        <a:pt x="20819" y="30582"/>
                        <a:pt x="13940" y="20528"/>
                      </a:cubicBezTo>
                      <a:cubicBezTo>
                        <a:pt x="7061" y="10474"/>
                        <a:pt x="-7227" y="7299"/>
                        <a:pt x="4415" y="4653"/>
                      </a:cubicBezTo>
                      <a:cubicBezTo>
                        <a:pt x="16057" y="2007"/>
                        <a:pt x="59713" y="-5137"/>
                        <a:pt x="80615" y="624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" name="フリーフォーム: 図形 288">
                  <a:extLst>
                    <a:ext uri="{FF2B5EF4-FFF2-40B4-BE49-F238E27FC236}">
                      <a16:creationId xmlns:a16="http://schemas.microsoft.com/office/drawing/2014/main" id="{D92041E4-872A-6159-90B0-CB4D2CB0F17A}"/>
                    </a:ext>
                  </a:extLst>
                </p:cNvPr>
                <p:cNvSpPr/>
                <p:nvPr/>
              </p:nvSpPr>
              <p:spPr>
                <a:xfrm>
                  <a:off x="5228330" y="3635388"/>
                  <a:ext cx="209099" cy="305156"/>
                </a:xfrm>
                <a:custGeom>
                  <a:avLst/>
                  <a:gdLst>
                    <a:gd name="connsiteX0" fmla="*/ 62808 w 209099"/>
                    <a:gd name="connsiteY0" fmla="*/ 7925 h 305156"/>
                    <a:gd name="connsiteX1" fmla="*/ 69158 w 209099"/>
                    <a:gd name="connsiteY1" fmla="*/ 96825 h 305156"/>
                    <a:gd name="connsiteX2" fmla="*/ 96145 w 209099"/>
                    <a:gd name="connsiteY2" fmla="*/ 77775 h 305156"/>
                    <a:gd name="connsiteX3" fmla="*/ 137420 w 209099"/>
                    <a:gd name="connsiteY3" fmla="*/ 36500 h 305156"/>
                    <a:gd name="connsiteX4" fmla="*/ 185045 w 209099"/>
                    <a:gd name="connsiteY4" fmla="*/ 12687 h 305156"/>
                    <a:gd name="connsiteX5" fmla="*/ 197745 w 209099"/>
                    <a:gd name="connsiteY5" fmla="*/ 25387 h 305156"/>
                    <a:gd name="connsiteX6" fmla="*/ 164408 w 209099"/>
                    <a:gd name="connsiteY6" fmla="*/ 82537 h 305156"/>
                    <a:gd name="connsiteX7" fmla="*/ 135833 w 209099"/>
                    <a:gd name="connsiteY7" fmla="*/ 122225 h 305156"/>
                    <a:gd name="connsiteX8" fmla="*/ 148533 w 209099"/>
                    <a:gd name="connsiteY8" fmla="*/ 169850 h 305156"/>
                    <a:gd name="connsiteX9" fmla="*/ 204095 w 209099"/>
                    <a:gd name="connsiteY9" fmla="*/ 234937 h 305156"/>
                    <a:gd name="connsiteX10" fmla="*/ 202508 w 209099"/>
                    <a:gd name="connsiteY10" fmla="*/ 303200 h 305156"/>
                    <a:gd name="connsiteX11" fmla="*/ 169170 w 209099"/>
                    <a:gd name="connsiteY11" fmla="*/ 274625 h 305156"/>
                    <a:gd name="connsiteX12" fmla="*/ 80270 w 209099"/>
                    <a:gd name="connsiteY12" fmla="*/ 153975 h 305156"/>
                    <a:gd name="connsiteX13" fmla="*/ 37408 w 209099"/>
                    <a:gd name="connsiteY13" fmla="*/ 142862 h 305156"/>
                    <a:gd name="connsiteX14" fmla="*/ 7245 w 209099"/>
                    <a:gd name="connsiteY14" fmla="*/ 112700 h 305156"/>
                    <a:gd name="connsiteX15" fmla="*/ 895 w 209099"/>
                    <a:gd name="connsiteY15" fmla="*/ 66662 h 305156"/>
                    <a:gd name="connsiteX16" fmla="*/ 895 w 209099"/>
                    <a:gd name="connsiteY16" fmla="*/ 31737 h 305156"/>
                    <a:gd name="connsiteX17" fmla="*/ 8833 w 209099"/>
                    <a:gd name="connsiteY17" fmla="*/ 7925 h 305156"/>
                    <a:gd name="connsiteX18" fmla="*/ 62808 w 209099"/>
                    <a:gd name="connsiteY18" fmla="*/ 7925 h 305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9099" h="305156">
                      <a:moveTo>
                        <a:pt x="62808" y="7925"/>
                      </a:moveTo>
                      <a:cubicBezTo>
                        <a:pt x="72862" y="22742"/>
                        <a:pt x="63602" y="85183"/>
                        <a:pt x="69158" y="96825"/>
                      </a:cubicBezTo>
                      <a:cubicBezTo>
                        <a:pt x="74714" y="108467"/>
                        <a:pt x="84768" y="87829"/>
                        <a:pt x="96145" y="77775"/>
                      </a:cubicBezTo>
                      <a:cubicBezTo>
                        <a:pt x="107522" y="67721"/>
                        <a:pt x="122604" y="47348"/>
                        <a:pt x="137420" y="36500"/>
                      </a:cubicBezTo>
                      <a:cubicBezTo>
                        <a:pt x="152236" y="25652"/>
                        <a:pt x="174991" y="14539"/>
                        <a:pt x="185045" y="12687"/>
                      </a:cubicBezTo>
                      <a:cubicBezTo>
                        <a:pt x="195099" y="10835"/>
                        <a:pt x="201184" y="13745"/>
                        <a:pt x="197745" y="25387"/>
                      </a:cubicBezTo>
                      <a:cubicBezTo>
                        <a:pt x="194306" y="37029"/>
                        <a:pt x="174727" y="66397"/>
                        <a:pt x="164408" y="82537"/>
                      </a:cubicBezTo>
                      <a:cubicBezTo>
                        <a:pt x="154089" y="98677"/>
                        <a:pt x="138479" y="107673"/>
                        <a:pt x="135833" y="122225"/>
                      </a:cubicBezTo>
                      <a:cubicBezTo>
                        <a:pt x="133187" y="136777"/>
                        <a:pt x="137156" y="151065"/>
                        <a:pt x="148533" y="169850"/>
                      </a:cubicBezTo>
                      <a:cubicBezTo>
                        <a:pt x="159910" y="188635"/>
                        <a:pt x="195099" y="212712"/>
                        <a:pt x="204095" y="234937"/>
                      </a:cubicBezTo>
                      <a:cubicBezTo>
                        <a:pt x="213091" y="257162"/>
                        <a:pt x="208329" y="296585"/>
                        <a:pt x="202508" y="303200"/>
                      </a:cubicBezTo>
                      <a:cubicBezTo>
                        <a:pt x="196687" y="309815"/>
                        <a:pt x="189543" y="299496"/>
                        <a:pt x="169170" y="274625"/>
                      </a:cubicBezTo>
                      <a:cubicBezTo>
                        <a:pt x="148797" y="249754"/>
                        <a:pt x="102230" y="175936"/>
                        <a:pt x="80270" y="153975"/>
                      </a:cubicBezTo>
                      <a:cubicBezTo>
                        <a:pt x="58310" y="132015"/>
                        <a:pt x="49579" y="149741"/>
                        <a:pt x="37408" y="142862"/>
                      </a:cubicBezTo>
                      <a:cubicBezTo>
                        <a:pt x="25237" y="135983"/>
                        <a:pt x="13330" y="125400"/>
                        <a:pt x="7245" y="112700"/>
                      </a:cubicBezTo>
                      <a:cubicBezTo>
                        <a:pt x="1160" y="100000"/>
                        <a:pt x="1953" y="80156"/>
                        <a:pt x="895" y="66662"/>
                      </a:cubicBezTo>
                      <a:cubicBezTo>
                        <a:pt x="-163" y="53168"/>
                        <a:pt x="-428" y="41526"/>
                        <a:pt x="895" y="31737"/>
                      </a:cubicBezTo>
                      <a:cubicBezTo>
                        <a:pt x="2218" y="21948"/>
                        <a:pt x="896" y="13217"/>
                        <a:pt x="8833" y="7925"/>
                      </a:cubicBezTo>
                      <a:cubicBezTo>
                        <a:pt x="16770" y="2633"/>
                        <a:pt x="52754" y="-6892"/>
                        <a:pt x="62808" y="7925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" name="フリーフォーム: 図形 289">
                  <a:extLst>
                    <a:ext uri="{FF2B5EF4-FFF2-40B4-BE49-F238E27FC236}">
                      <a16:creationId xmlns:a16="http://schemas.microsoft.com/office/drawing/2014/main" id="{01D80DC5-0802-C45E-8E4E-13CADF200F76}"/>
                    </a:ext>
                  </a:extLst>
                </p:cNvPr>
                <p:cNvSpPr/>
                <p:nvPr/>
              </p:nvSpPr>
              <p:spPr>
                <a:xfrm>
                  <a:off x="5466393" y="3641803"/>
                  <a:ext cx="199700" cy="255345"/>
                </a:xfrm>
                <a:custGeom>
                  <a:avLst/>
                  <a:gdLst>
                    <a:gd name="connsiteX0" fmla="*/ 10482 w 199700"/>
                    <a:gd name="connsiteY0" fmla="*/ 20560 h 255345"/>
                    <a:gd name="connsiteX1" fmla="*/ 10482 w 199700"/>
                    <a:gd name="connsiteY1" fmla="*/ 207885 h 255345"/>
                    <a:gd name="connsiteX2" fmla="*/ 23182 w 199700"/>
                    <a:gd name="connsiteY2" fmla="*/ 245985 h 255345"/>
                    <a:gd name="connsiteX3" fmla="*/ 62870 w 199700"/>
                    <a:gd name="connsiteY3" fmla="*/ 250747 h 255345"/>
                    <a:gd name="connsiteX4" fmla="*/ 185107 w 199700"/>
                    <a:gd name="connsiteY4" fmla="*/ 252335 h 255345"/>
                    <a:gd name="connsiteX5" fmla="*/ 185107 w 199700"/>
                    <a:gd name="connsiteY5" fmla="*/ 207885 h 255345"/>
                    <a:gd name="connsiteX6" fmla="*/ 73982 w 199700"/>
                    <a:gd name="connsiteY6" fmla="*/ 192010 h 255345"/>
                    <a:gd name="connsiteX7" fmla="*/ 85095 w 199700"/>
                    <a:gd name="connsiteY7" fmla="*/ 147560 h 255345"/>
                    <a:gd name="connsiteX8" fmla="*/ 147007 w 199700"/>
                    <a:gd name="connsiteY8" fmla="*/ 144385 h 255345"/>
                    <a:gd name="connsiteX9" fmla="*/ 145420 w 199700"/>
                    <a:gd name="connsiteY9" fmla="*/ 104697 h 255345"/>
                    <a:gd name="connsiteX10" fmla="*/ 75570 w 199700"/>
                    <a:gd name="connsiteY10" fmla="*/ 87235 h 255345"/>
                    <a:gd name="connsiteX11" fmla="*/ 78745 w 199700"/>
                    <a:gd name="connsiteY11" fmla="*/ 66597 h 255345"/>
                    <a:gd name="connsiteX12" fmla="*/ 172407 w 199700"/>
                    <a:gd name="connsiteY12" fmla="*/ 65010 h 255345"/>
                    <a:gd name="connsiteX13" fmla="*/ 186695 w 199700"/>
                    <a:gd name="connsiteY13" fmla="*/ 23735 h 255345"/>
                    <a:gd name="connsiteX14" fmla="*/ 145420 w 199700"/>
                    <a:gd name="connsiteY14" fmla="*/ 6272 h 255345"/>
                    <a:gd name="connsiteX15" fmla="*/ 10482 w 199700"/>
                    <a:gd name="connsiteY15" fmla="*/ 20560 h 255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9700" h="255345">
                      <a:moveTo>
                        <a:pt x="10482" y="20560"/>
                      </a:moveTo>
                      <a:cubicBezTo>
                        <a:pt x="-12008" y="54162"/>
                        <a:pt x="8365" y="170314"/>
                        <a:pt x="10482" y="207885"/>
                      </a:cubicBezTo>
                      <a:cubicBezTo>
                        <a:pt x="12599" y="245456"/>
                        <a:pt x="14451" y="238841"/>
                        <a:pt x="23182" y="245985"/>
                      </a:cubicBezTo>
                      <a:cubicBezTo>
                        <a:pt x="31913" y="253129"/>
                        <a:pt x="35883" y="249689"/>
                        <a:pt x="62870" y="250747"/>
                      </a:cubicBezTo>
                      <a:cubicBezTo>
                        <a:pt x="89857" y="251805"/>
                        <a:pt x="164734" y="259479"/>
                        <a:pt x="185107" y="252335"/>
                      </a:cubicBezTo>
                      <a:cubicBezTo>
                        <a:pt x="205480" y="245191"/>
                        <a:pt x="203628" y="217939"/>
                        <a:pt x="185107" y="207885"/>
                      </a:cubicBezTo>
                      <a:cubicBezTo>
                        <a:pt x="166586" y="197831"/>
                        <a:pt x="90651" y="202064"/>
                        <a:pt x="73982" y="192010"/>
                      </a:cubicBezTo>
                      <a:cubicBezTo>
                        <a:pt x="57313" y="181956"/>
                        <a:pt x="72924" y="155497"/>
                        <a:pt x="85095" y="147560"/>
                      </a:cubicBezTo>
                      <a:cubicBezTo>
                        <a:pt x="97266" y="139623"/>
                        <a:pt x="136953" y="151529"/>
                        <a:pt x="147007" y="144385"/>
                      </a:cubicBezTo>
                      <a:cubicBezTo>
                        <a:pt x="157061" y="137241"/>
                        <a:pt x="157326" y="114222"/>
                        <a:pt x="145420" y="104697"/>
                      </a:cubicBezTo>
                      <a:cubicBezTo>
                        <a:pt x="133514" y="95172"/>
                        <a:pt x="86682" y="93585"/>
                        <a:pt x="75570" y="87235"/>
                      </a:cubicBezTo>
                      <a:cubicBezTo>
                        <a:pt x="64458" y="80885"/>
                        <a:pt x="62606" y="70301"/>
                        <a:pt x="78745" y="66597"/>
                      </a:cubicBezTo>
                      <a:cubicBezTo>
                        <a:pt x="94884" y="62893"/>
                        <a:pt x="154415" y="72154"/>
                        <a:pt x="172407" y="65010"/>
                      </a:cubicBezTo>
                      <a:cubicBezTo>
                        <a:pt x="190399" y="57866"/>
                        <a:pt x="191193" y="33525"/>
                        <a:pt x="186695" y="23735"/>
                      </a:cubicBezTo>
                      <a:cubicBezTo>
                        <a:pt x="182197" y="13945"/>
                        <a:pt x="172672" y="8389"/>
                        <a:pt x="145420" y="6272"/>
                      </a:cubicBezTo>
                      <a:cubicBezTo>
                        <a:pt x="118168" y="4155"/>
                        <a:pt x="32972" y="-13042"/>
                        <a:pt x="10482" y="20560"/>
                      </a:cubicBezTo>
                      <a:close/>
                    </a:path>
                  </a:pathLst>
                </a:custGeom>
                <a:grpFill/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01" name="フリーフォーム: 図形 290">
                <a:extLst>
                  <a:ext uri="{FF2B5EF4-FFF2-40B4-BE49-F238E27FC236}">
                    <a16:creationId xmlns:a16="http://schemas.microsoft.com/office/drawing/2014/main" id="{4FB339F4-48A2-646E-7646-8778A6230E9D}"/>
                  </a:ext>
                </a:extLst>
              </p:cNvPr>
              <p:cNvSpPr/>
              <p:nvPr/>
            </p:nvSpPr>
            <p:spPr>
              <a:xfrm>
                <a:off x="5685542" y="3660567"/>
                <a:ext cx="69206" cy="253376"/>
              </a:xfrm>
              <a:custGeom>
                <a:avLst/>
                <a:gdLst>
                  <a:gd name="connsiteX0" fmla="*/ 11996 w 69206"/>
                  <a:gd name="connsiteY0" fmla="*/ 16083 h 253376"/>
                  <a:gd name="connsiteX1" fmla="*/ 4058 w 69206"/>
                  <a:gd name="connsiteY1" fmla="*/ 225633 h 253376"/>
                  <a:gd name="connsiteX2" fmla="*/ 64383 w 69206"/>
                  <a:gd name="connsiteY2" fmla="*/ 251033 h 253376"/>
                  <a:gd name="connsiteX3" fmla="*/ 54858 w 69206"/>
                  <a:gd name="connsiteY3" fmla="*/ 225633 h 253376"/>
                  <a:gd name="connsiteX4" fmla="*/ 51683 w 69206"/>
                  <a:gd name="connsiteY4" fmla="*/ 216108 h 253376"/>
                  <a:gd name="connsiteX5" fmla="*/ 65971 w 69206"/>
                  <a:gd name="connsiteY5" fmla="*/ 158958 h 253376"/>
                  <a:gd name="connsiteX6" fmla="*/ 69146 w 69206"/>
                  <a:gd name="connsiteY6" fmla="*/ 85933 h 253376"/>
                  <a:gd name="connsiteX7" fmla="*/ 64383 w 69206"/>
                  <a:gd name="connsiteY7" fmla="*/ 24021 h 253376"/>
                  <a:gd name="connsiteX8" fmla="*/ 11996 w 69206"/>
                  <a:gd name="connsiteY8" fmla="*/ 16083 h 25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06" h="253376">
                    <a:moveTo>
                      <a:pt x="11996" y="16083"/>
                    </a:moveTo>
                    <a:cubicBezTo>
                      <a:pt x="1942" y="49685"/>
                      <a:pt x="-4673" y="186475"/>
                      <a:pt x="4058" y="225633"/>
                    </a:cubicBezTo>
                    <a:cubicBezTo>
                      <a:pt x="12789" y="264791"/>
                      <a:pt x="55916" y="251033"/>
                      <a:pt x="64383" y="251033"/>
                    </a:cubicBezTo>
                    <a:cubicBezTo>
                      <a:pt x="72850" y="251033"/>
                      <a:pt x="56975" y="231454"/>
                      <a:pt x="54858" y="225633"/>
                    </a:cubicBezTo>
                    <a:cubicBezTo>
                      <a:pt x="52741" y="219812"/>
                      <a:pt x="49831" y="227220"/>
                      <a:pt x="51683" y="216108"/>
                    </a:cubicBezTo>
                    <a:cubicBezTo>
                      <a:pt x="53535" y="204996"/>
                      <a:pt x="63061" y="180654"/>
                      <a:pt x="65971" y="158958"/>
                    </a:cubicBezTo>
                    <a:cubicBezTo>
                      <a:pt x="68881" y="137262"/>
                      <a:pt x="69411" y="108422"/>
                      <a:pt x="69146" y="85933"/>
                    </a:cubicBezTo>
                    <a:cubicBezTo>
                      <a:pt x="68881" y="63444"/>
                      <a:pt x="69146" y="38309"/>
                      <a:pt x="64383" y="24021"/>
                    </a:cubicBezTo>
                    <a:cubicBezTo>
                      <a:pt x="59620" y="9733"/>
                      <a:pt x="22050" y="-17519"/>
                      <a:pt x="11996" y="1608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291">
                <a:extLst>
                  <a:ext uri="{FF2B5EF4-FFF2-40B4-BE49-F238E27FC236}">
                    <a16:creationId xmlns:a16="http://schemas.microsoft.com/office/drawing/2014/main" id="{2C669432-9AF7-8901-0F86-85A92F6A4A10}"/>
                  </a:ext>
                </a:extLst>
              </p:cNvPr>
              <p:cNvSpPr/>
              <p:nvPr/>
            </p:nvSpPr>
            <p:spPr>
              <a:xfrm>
                <a:off x="5719197" y="3655023"/>
                <a:ext cx="189609" cy="167795"/>
              </a:xfrm>
              <a:custGeom>
                <a:avLst/>
                <a:gdLst>
                  <a:gd name="connsiteX0" fmla="*/ 8503 w 189609"/>
                  <a:gd name="connsiteY0" fmla="*/ 4165 h 167795"/>
                  <a:gd name="connsiteX1" fmla="*/ 148203 w 189609"/>
                  <a:gd name="connsiteY1" fmla="*/ 10515 h 167795"/>
                  <a:gd name="connsiteX2" fmla="*/ 189478 w 189609"/>
                  <a:gd name="connsiteY2" fmla="*/ 75602 h 167795"/>
                  <a:gd name="connsiteX3" fmla="*/ 138678 w 189609"/>
                  <a:gd name="connsiteY3" fmla="*/ 150215 h 167795"/>
                  <a:gd name="connsiteX4" fmla="*/ 70416 w 189609"/>
                  <a:gd name="connsiteY4" fmla="*/ 167677 h 167795"/>
                  <a:gd name="connsiteX5" fmla="*/ 8503 w 189609"/>
                  <a:gd name="connsiteY5" fmla="*/ 145452 h 167795"/>
                  <a:gd name="connsiteX6" fmla="*/ 51366 w 189609"/>
                  <a:gd name="connsiteY6" fmla="*/ 127990 h 167795"/>
                  <a:gd name="connsiteX7" fmla="*/ 102166 w 189609"/>
                  <a:gd name="connsiteY7" fmla="*/ 127990 h 167795"/>
                  <a:gd name="connsiteX8" fmla="*/ 127566 w 189609"/>
                  <a:gd name="connsiteY8" fmla="*/ 91477 h 167795"/>
                  <a:gd name="connsiteX9" fmla="*/ 124391 w 189609"/>
                  <a:gd name="connsiteY9" fmla="*/ 54965 h 167795"/>
                  <a:gd name="connsiteX10" fmla="*/ 27553 w 189609"/>
                  <a:gd name="connsiteY10" fmla="*/ 51790 h 167795"/>
                  <a:gd name="connsiteX11" fmla="*/ 8503 w 189609"/>
                  <a:gd name="connsiteY11" fmla="*/ 4165 h 167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9609" h="167795">
                    <a:moveTo>
                      <a:pt x="8503" y="4165"/>
                    </a:moveTo>
                    <a:cubicBezTo>
                      <a:pt x="28611" y="-2714"/>
                      <a:pt x="118041" y="-1391"/>
                      <a:pt x="148203" y="10515"/>
                    </a:cubicBezTo>
                    <a:cubicBezTo>
                      <a:pt x="178365" y="22421"/>
                      <a:pt x="191066" y="52319"/>
                      <a:pt x="189478" y="75602"/>
                    </a:cubicBezTo>
                    <a:cubicBezTo>
                      <a:pt x="187891" y="98885"/>
                      <a:pt x="158522" y="134869"/>
                      <a:pt x="138678" y="150215"/>
                    </a:cubicBezTo>
                    <a:cubicBezTo>
                      <a:pt x="118834" y="165561"/>
                      <a:pt x="92112" y="168471"/>
                      <a:pt x="70416" y="167677"/>
                    </a:cubicBezTo>
                    <a:cubicBezTo>
                      <a:pt x="48720" y="166883"/>
                      <a:pt x="11678" y="152067"/>
                      <a:pt x="8503" y="145452"/>
                    </a:cubicBezTo>
                    <a:cubicBezTo>
                      <a:pt x="5328" y="138837"/>
                      <a:pt x="35755" y="130900"/>
                      <a:pt x="51366" y="127990"/>
                    </a:cubicBezTo>
                    <a:cubicBezTo>
                      <a:pt x="66977" y="125080"/>
                      <a:pt x="89466" y="134075"/>
                      <a:pt x="102166" y="127990"/>
                    </a:cubicBezTo>
                    <a:cubicBezTo>
                      <a:pt x="114866" y="121905"/>
                      <a:pt x="123862" y="103648"/>
                      <a:pt x="127566" y="91477"/>
                    </a:cubicBezTo>
                    <a:cubicBezTo>
                      <a:pt x="131270" y="79306"/>
                      <a:pt x="141060" y="61579"/>
                      <a:pt x="124391" y="54965"/>
                    </a:cubicBezTo>
                    <a:cubicBezTo>
                      <a:pt x="107722" y="48351"/>
                      <a:pt x="47397" y="53113"/>
                      <a:pt x="27553" y="51790"/>
                    </a:cubicBezTo>
                    <a:cubicBezTo>
                      <a:pt x="7709" y="50467"/>
                      <a:pt x="-11605" y="11044"/>
                      <a:pt x="8503" y="416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292">
                <a:extLst>
                  <a:ext uri="{FF2B5EF4-FFF2-40B4-BE49-F238E27FC236}">
                    <a16:creationId xmlns:a16="http://schemas.microsoft.com/office/drawing/2014/main" id="{3FB5A424-B3E7-2B52-1DEE-F60EBFB2A65B}"/>
                  </a:ext>
                </a:extLst>
              </p:cNvPr>
              <p:cNvSpPr/>
              <p:nvPr/>
            </p:nvSpPr>
            <p:spPr>
              <a:xfrm>
                <a:off x="5798977" y="3798480"/>
                <a:ext cx="120782" cy="113496"/>
              </a:xfrm>
              <a:custGeom>
                <a:avLst/>
                <a:gdLst>
                  <a:gd name="connsiteX0" fmla="*/ 44611 w 120782"/>
                  <a:gd name="connsiteY0" fmla="*/ 1995 h 113496"/>
                  <a:gd name="connsiteX1" fmla="*/ 100173 w 120782"/>
                  <a:gd name="connsiteY1" fmla="*/ 79783 h 113496"/>
                  <a:gd name="connsiteX2" fmla="*/ 117636 w 120782"/>
                  <a:gd name="connsiteY2" fmla="*/ 103595 h 113496"/>
                  <a:gd name="connsiteX3" fmla="*/ 41436 w 120782"/>
                  <a:gd name="connsiteY3" fmla="*/ 111533 h 113496"/>
                  <a:gd name="connsiteX4" fmla="*/ 12861 w 120782"/>
                  <a:gd name="connsiteY4" fmla="*/ 68670 h 113496"/>
                  <a:gd name="connsiteX5" fmla="*/ 161 w 120782"/>
                  <a:gd name="connsiteY5" fmla="*/ 25808 h 113496"/>
                  <a:gd name="connsiteX6" fmla="*/ 44611 w 120782"/>
                  <a:gd name="connsiteY6" fmla="*/ 1995 h 113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782" h="113496">
                    <a:moveTo>
                      <a:pt x="44611" y="1995"/>
                    </a:moveTo>
                    <a:cubicBezTo>
                      <a:pt x="61280" y="10991"/>
                      <a:pt x="88002" y="62850"/>
                      <a:pt x="100173" y="79783"/>
                    </a:cubicBezTo>
                    <a:cubicBezTo>
                      <a:pt x="112344" y="96716"/>
                      <a:pt x="127425" y="98303"/>
                      <a:pt x="117636" y="103595"/>
                    </a:cubicBezTo>
                    <a:cubicBezTo>
                      <a:pt x="107847" y="108887"/>
                      <a:pt x="58898" y="117354"/>
                      <a:pt x="41436" y="111533"/>
                    </a:cubicBezTo>
                    <a:cubicBezTo>
                      <a:pt x="23974" y="105712"/>
                      <a:pt x="19740" y="82958"/>
                      <a:pt x="12861" y="68670"/>
                    </a:cubicBezTo>
                    <a:cubicBezTo>
                      <a:pt x="5982" y="54383"/>
                      <a:pt x="2807" y="34804"/>
                      <a:pt x="161" y="25808"/>
                    </a:cubicBezTo>
                    <a:cubicBezTo>
                      <a:pt x="-2485" y="16812"/>
                      <a:pt x="27942" y="-7001"/>
                      <a:pt x="44611" y="199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2106A6A6-4D06-F96C-3FA0-A5C01C678AF5}"/>
                </a:ext>
              </a:extLst>
            </p:cNvPr>
            <p:cNvGrpSpPr/>
            <p:nvPr/>
          </p:nvGrpSpPr>
          <p:grpSpPr>
            <a:xfrm rot="8100000">
              <a:off x="3537577" y="2939722"/>
              <a:ext cx="2180522" cy="2821509"/>
              <a:chOff x="6265298" y="4803589"/>
              <a:chExt cx="2282537" cy="2953512"/>
            </a:xfrm>
            <a:solidFill>
              <a:srgbClr val="C00000"/>
            </a:solidFill>
          </p:grpSpPr>
          <p:sp>
            <p:nvSpPr>
              <p:cNvPr id="85" name="フリーフォーム: 図形 296">
                <a:extLst>
                  <a:ext uri="{FF2B5EF4-FFF2-40B4-BE49-F238E27FC236}">
                    <a16:creationId xmlns:a16="http://schemas.microsoft.com/office/drawing/2014/main" id="{8EDB4823-48F0-5DFC-876C-0117402EC5E8}"/>
                  </a:ext>
                </a:extLst>
              </p:cNvPr>
              <p:cNvSpPr/>
              <p:nvPr/>
            </p:nvSpPr>
            <p:spPr>
              <a:xfrm>
                <a:off x="6265298" y="4973440"/>
                <a:ext cx="150324" cy="2777502"/>
              </a:xfrm>
              <a:custGeom>
                <a:avLst/>
                <a:gdLst>
                  <a:gd name="connsiteX0" fmla="*/ 50835 w 150324"/>
                  <a:gd name="connsiteY0" fmla="*/ 727 h 2777502"/>
                  <a:gd name="connsiteX1" fmla="*/ 67769 w 150324"/>
                  <a:gd name="connsiteY1" fmla="*/ 347860 h 2777502"/>
                  <a:gd name="connsiteX2" fmla="*/ 63535 w 150324"/>
                  <a:gd name="connsiteY2" fmla="*/ 601860 h 2777502"/>
                  <a:gd name="connsiteX3" fmla="*/ 35 w 150324"/>
                  <a:gd name="connsiteY3" fmla="*/ 877027 h 2777502"/>
                  <a:gd name="connsiteX4" fmla="*/ 55069 w 150324"/>
                  <a:gd name="connsiteY4" fmla="*/ 1198760 h 2777502"/>
                  <a:gd name="connsiteX5" fmla="*/ 88935 w 150324"/>
                  <a:gd name="connsiteY5" fmla="*/ 1639027 h 2777502"/>
                  <a:gd name="connsiteX6" fmla="*/ 46602 w 150324"/>
                  <a:gd name="connsiteY6" fmla="*/ 1931127 h 2777502"/>
                  <a:gd name="connsiteX7" fmla="*/ 88935 w 150324"/>
                  <a:gd name="connsiteY7" fmla="*/ 2329060 h 2777502"/>
                  <a:gd name="connsiteX8" fmla="*/ 80469 w 150324"/>
                  <a:gd name="connsiteY8" fmla="*/ 2760860 h 2777502"/>
                  <a:gd name="connsiteX9" fmla="*/ 50835 w 150324"/>
                  <a:gd name="connsiteY9" fmla="*/ 2659260 h 2777502"/>
                  <a:gd name="connsiteX10" fmla="*/ 46602 w 150324"/>
                  <a:gd name="connsiteY10" fmla="*/ 2384093 h 2777502"/>
                  <a:gd name="connsiteX11" fmla="*/ 105869 w 150324"/>
                  <a:gd name="connsiteY11" fmla="*/ 2049660 h 2777502"/>
                  <a:gd name="connsiteX12" fmla="*/ 148202 w 150324"/>
                  <a:gd name="connsiteY12" fmla="*/ 1791427 h 2777502"/>
                  <a:gd name="connsiteX13" fmla="*/ 97402 w 150324"/>
                  <a:gd name="connsiteY13" fmla="*/ 1317293 h 2777502"/>
                  <a:gd name="connsiteX14" fmla="*/ 84702 w 150324"/>
                  <a:gd name="connsiteY14" fmla="*/ 1097160 h 2777502"/>
                  <a:gd name="connsiteX15" fmla="*/ 59302 w 150324"/>
                  <a:gd name="connsiteY15" fmla="*/ 868560 h 2777502"/>
                  <a:gd name="connsiteX16" fmla="*/ 139735 w 150324"/>
                  <a:gd name="connsiteY16" fmla="*/ 508727 h 2777502"/>
                  <a:gd name="connsiteX17" fmla="*/ 139735 w 150324"/>
                  <a:gd name="connsiteY17" fmla="*/ 263193 h 2777502"/>
                  <a:gd name="connsiteX18" fmla="*/ 50835 w 150324"/>
                  <a:gd name="connsiteY18" fmla="*/ 727 h 277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0324" h="2777502">
                    <a:moveTo>
                      <a:pt x="50835" y="727"/>
                    </a:moveTo>
                    <a:cubicBezTo>
                      <a:pt x="38841" y="14838"/>
                      <a:pt x="65652" y="247671"/>
                      <a:pt x="67769" y="347860"/>
                    </a:cubicBezTo>
                    <a:cubicBezTo>
                      <a:pt x="69886" y="448049"/>
                      <a:pt x="74824" y="513666"/>
                      <a:pt x="63535" y="601860"/>
                    </a:cubicBezTo>
                    <a:cubicBezTo>
                      <a:pt x="52246" y="690055"/>
                      <a:pt x="1446" y="777544"/>
                      <a:pt x="35" y="877027"/>
                    </a:cubicBezTo>
                    <a:cubicBezTo>
                      <a:pt x="-1376" y="976510"/>
                      <a:pt x="40252" y="1071760"/>
                      <a:pt x="55069" y="1198760"/>
                    </a:cubicBezTo>
                    <a:cubicBezTo>
                      <a:pt x="69886" y="1325760"/>
                      <a:pt x="90346" y="1516966"/>
                      <a:pt x="88935" y="1639027"/>
                    </a:cubicBezTo>
                    <a:cubicBezTo>
                      <a:pt x="87524" y="1761088"/>
                      <a:pt x="46602" y="1816122"/>
                      <a:pt x="46602" y="1931127"/>
                    </a:cubicBezTo>
                    <a:cubicBezTo>
                      <a:pt x="46602" y="2046132"/>
                      <a:pt x="83291" y="2190771"/>
                      <a:pt x="88935" y="2329060"/>
                    </a:cubicBezTo>
                    <a:cubicBezTo>
                      <a:pt x="94579" y="2467349"/>
                      <a:pt x="86819" y="2705827"/>
                      <a:pt x="80469" y="2760860"/>
                    </a:cubicBezTo>
                    <a:cubicBezTo>
                      <a:pt x="74119" y="2815893"/>
                      <a:pt x="56480" y="2722055"/>
                      <a:pt x="50835" y="2659260"/>
                    </a:cubicBezTo>
                    <a:cubicBezTo>
                      <a:pt x="45190" y="2596466"/>
                      <a:pt x="37430" y="2485693"/>
                      <a:pt x="46602" y="2384093"/>
                    </a:cubicBezTo>
                    <a:cubicBezTo>
                      <a:pt x="55774" y="2282493"/>
                      <a:pt x="88936" y="2148438"/>
                      <a:pt x="105869" y="2049660"/>
                    </a:cubicBezTo>
                    <a:cubicBezTo>
                      <a:pt x="122802" y="1950882"/>
                      <a:pt x="149613" y="1913488"/>
                      <a:pt x="148202" y="1791427"/>
                    </a:cubicBezTo>
                    <a:cubicBezTo>
                      <a:pt x="146791" y="1669366"/>
                      <a:pt x="107985" y="1433004"/>
                      <a:pt x="97402" y="1317293"/>
                    </a:cubicBezTo>
                    <a:cubicBezTo>
                      <a:pt x="86819" y="1201582"/>
                      <a:pt x="91052" y="1171949"/>
                      <a:pt x="84702" y="1097160"/>
                    </a:cubicBezTo>
                    <a:cubicBezTo>
                      <a:pt x="78352" y="1022371"/>
                      <a:pt x="50130" y="966632"/>
                      <a:pt x="59302" y="868560"/>
                    </a:cubicBezTo>
                    <a:cubicBezTo>
                      <a:pt x="68474" y="770488"/>
                      <a:pt x="126330" y="609621"/>
                      <a:pt x="139735" y="508727"/>
                    </a:cubicBezTo>
                    <a:cubicBezTo>
                      <a:pt x="153140" y="407833"/>
                      <a:pt x="154552" y="345037"/>
                      <a:pt x="139735" y="263193"/>
                    </a:cubicBezTo>
                    <a:cubicBezTo>
                      <a:pt x="124918" y="181349"/>
                      <a:pt x="62829" y="-13384"/>
                      <a:pt x="50835" y="727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297">
                <a:extLst>
                  <a:ext uri="{FF2B5EF4-FFF2-40B4-BE49-F238E27FC236}">
                    <a16:creationId xmlns:a16="http://schemas.microsoft.com/office/drawing/2014/main" id="{E16A73F9-93FB-1958-95A6-90D5D2AFC1B1}"/>
                  </a:ext>
                </a:extLst>
              </p:cNvPr>
              <p:cNvSpPr/>
              <p:nvPr/>
            </p:nvSpPr>
            <p:spPr>
              <a:xfrm>
                <a:off x="6311317" y="4803589"/>
                <a:ext cx="2236518" cy="2177221"/>
              </a:xfrm>
              <a:custGeom>
                <a:avLst/>
                <a:gdLst>
                  <a:gd name="connsiteX0" fmla="*/ 583 w 2236518"/>
                  <a:gd name="connsiteY0" fmla="*/ 5478 h 2177221"/>
                  <a:gd name="connsiteX1" fmla="*/ 415450 w 2236518"/>
                  <a:gd name="connsiteY1" fmla="*/ 327211 h 2177221"/>
                  <a:gd name="connsiteX2" fmla="*/ 652516 w 2236518"/>
                  <a:gd name="connsiteY2" fmla="*/ 598144 h 2177221"/>
                  <a:gd name="connsiteX3" fmla="*/ 1071616 w 2236518"/>
                  <a:gd name="connsiteY3" fmla="*/ 1059578 h 2177221"/>
                  <a:gd name="connsiteX4" fmla="*/ 1249416 w 2236518"/>
                  <a:gd name="connsiteY4" fmla="*/ 1300878 h 2177221"/>
                  <a:gd name="connsiteX5" fmla="*/ 1664283 w 2236518"/>
                  <a:gd name="connsiteY5" fmla="*/ 1673411 h 2177221"/>
                  <a:gd name="connsiteX6" fmla="*/ 1994483 w 2236518"/>
                  <a:gd name="connsiteY6" fmla="*/ 2007844 h 2177221"/>
                  <a:gd name="connsiteX7" fmla="*/ 2235783 w 2236518"/>
                  <a:gd name="connsiteY7" fmla="*/ 2177178 h 2177221"/>
                  <a:gd name="connsiteX8" fmla="*/ 2057983 w 2236518"/>
                  <a:gd name="connsiteY8" fmla="*/ 2020544 h 2177221"/>
                  <a:gd name="connsiteX9" fmla="*/ 1740483 w 2236518"/>
                  <a:gd name="connsiteY9" fmla="*/ 1673411 h 2177221"/>
                  <a:gd name="connsiteX10" fmla="*/ 1397583 w 2236518"/>
                  <a:gd name="connsiteY10" fmla="*/ 1398244 h 2177221"/>
                  <a:gd name="connsiteX11" fmla="*/ 948850 w 2236518"/>
                  <a:gd name="connsiteY11" fmla="*/ 890244 h 2177221"/>
                  <a:gd name="connsiteX12" fmla="*/ 804916 w 2236518"/>
                  <a:gd name="connsiteY12" fmla="*/ 661644 h 2177221"/>
                  <a:gd name="connsiteX13" fmla="*/ 601716 w 2236518"/>
                  <a:gd name="connsiteY13" fmla="*/ 454211 h 2177221"/>
                  <a:gd name="connsiteX14" fmla="*/ 330783 w 2236518"/>
                  <a:gd name="connsiteY14" fmla="*/ 149411 h 2177221"/>
                  <a:gd name="connsiteX15" fmla="*/ 583 w 2236518"/>
                  <a:gd name="connsiteY15" fmla="*/ 5478 h 217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36518" h="2177221">
                    <a:moveTo>
                      <a:pt x="583" y="5478"/>
                    </a:moveTo>
                    <a:cubicBezTo>
                      <a:pt x="14694" y="35111"/>
                      <a:pt x="306795" y="228433"/>
                      <a:pt x="415450" y="327211"/>
                    </a:cubicBezTo>
                    <a:cubicBezTo>
                      <a:pt x="524106" y="425989"/>
                      <a:pt x="543155" y="476083"/>
                      <a:pt x="652516" y="598144"/>
                    </a:cubicBezTo>
                    <a:cubicBezTo>
                      <a:pt x="761877" y="720205"/>
                      <a:pt x="972133" y="942456"/>
                      <a:pt x="1071616" y="1059578"/>
                    </a:cubicBezTo>
                    <a:cubicBezTo>
                      <a:pt x="1171099" y="1176700"/>
                      <a:pt x="1150638" y="1198573"/>
                      <a:pt x="1249416" y="1300878"/>
                    </a:cubicBezTo>
                    <a:cubicBezTo>
                      <a:pt x="1348194" y="1403183"/>
                      <a:pt x="1540105" y="1555583"/>
                      <a:pt x="1664283" y="1673411"/>
                    </a:cubicBezTo>
                    <a:cubicBezTo>
                      <a:pt x="1788461" y="1791239"/>
                      <a:pt x="1899233" y="1923883"/>
                      <a:pt x="1994483" y="2007844"/>
                    </a:cubicBezTo>
                    <a:cubicBezTo>
                      <a:pt x="2089733" y="2091805"/>
                      <a:pt x="2225200" y="2175061"/>
                      <a:pt x="2235783" y="2177178"/>
                    </a:cubicBezTo>
                    <a:cubicBezTo>
                      <a:pt x="2246366" y="2179295"/>
                      <a:pt x="2140533" y="2104505"/>
                      <a:pt x="2057983" y="2020544"/>
                    </a:cubicBezTo>
                    <a:cubicBezTo>
                      <a:pt x="1975433" y="1936583"/>
                      <a:pt x="1850550" y="1777128"/>
                      <a:pt x="1740483" y="1673411"/>
                    </a:cubicBezTo>
                    <a:cubicBezTo>
                      <a:pt x="1630416" y="1569694"/>
                      <a:pt x="1529522" y="1528772"/>
                      <a:pt x="1397583" y="1398244"/>
                    </a:cubicBezTo>
                    <a:cubicBezTo>
                      <a:pt x="1265644" y="1267716"/>
                      <a:pt x="1047628" y="1013011"/>
                      <a:pt x="948850" y="890244"/>
                    </a:cubicBezTo>
                    <a:cubicBezTo>
                      <a:pt x="850072" y="767477"/>
                      <a:pt x="862772" y="734316"/>
                      <a:pt x="804916" y="661644"/>
                    </a:cubicBezTo>
                    <a:cubicBezTo>
                      <a:pt x="747060" y="588972"/>
                      <a:pt x="680738" y="539583"/>
                      <a:pt x="601716" y="454211"/>
                    </a:cubicBezTo>
                    <a:cubicBezTo>
                      <a:pt x="522694" y="368839"/>
                      <a:pt x="429561" y="226316"/>
                      <a:pt x="330783" y="149411"/>
                    </a:cubicBezTo>
                    <a:cubicBezTo>
                      <a:pt x="232005" y="72506"/>
                      <a:pt x="-13528" y="-24155"/>
                      <a:pt x="583" y="5478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298">
                <a:extLst>
                  <a:ext uri="{FF2B5EF4-FFF2-40B4-BE49-F238E27FC236}">
                    <a16:creationId xmlns:a16="http://schemas.microsoft.com/office/drawing/2014/main" id="{8C440074-D1E4-1AA5-619C-3F27CF0A7D31}"/>
                  </a:ext>
                </a:extLst>
              </p:cNvPr>
              <p:cNvSpPr/>
              <p:nvPr/>
            </p:nvSpPr>
            <p:spPr>
              <a:xfrm>
                <a:off x="6372355" y="6980706"/>
                <a:ext cx="2153844" cy="776395"/>
              </a:xfrm>
              <a:custGeom>
                <a:avLst/>
                <a:gdLst>
                  <a:gd name="connsiteX0" fmla="*/ 2153578 w 2153844"/>
                  <a:gd name="connsiteY0" fmla="*/ 61 h 776395"/>
                  <a:gd name="connsiteX1" fmla="*/ 1848778 w 2153844"/>
                  <a:gd name="connsiteY1" fmla="*/ 186327 h 776395"/>
                  <a:gd name="connsiteX2" fmla="*/ 1446612 w 2153844"/>
                  <a:gd name="connsiteY2" fmla="*/ 448794 h 776395"/>
                  <a:gd name="connsiteX3" fmla="*/ 1107945 w 2153844"/>
                  <a:gd name="connsiteY3" fmla="*/ 563094 h 776395"/>
                  <a:gd name="connsiteX4" fmla="*/ 654978 w 2153844"/>
                  <a:gd name="connsiteY4" fmla="*/ 732427 h 776395"/>
                  <a:gd name="connsiteX5" fmla="*/ 324778 w 2153844"/>
                  <a:gd name="connsiteY5" fmla="*/ 770527 h 776395"/>
                  <a:gd name="connsiteX6" fmla="*/ 3045 w 2153844"/>
                  <a:gd name="connsiteY6" fmla="*/ 770527 h 776395"/>
                  <a:gd name="connsiteX7" fmla="*/ 523745 w 2153844"/>
                  <a:gd name="connsiteY7" fmla="*/ 715494 h 776395"/>
                  <a:gd name="connsiteX8" fmla="*/ 1455078 w 2153844"/>
                  <a:gd name="connsiteY8" fmla="*/ 474194 h 776395"/>
                  <a:gd name="connsiteX9" fmla="*/ 1797978 w 2153844"/>
                  <a:gd name="connsiteY9" fmla="*/ 169394 h 776395"/>
                  <a:gd name="connsiteX10" fmla="*/ 2153578 w 2153844"/>
                  <a:gd name="connsiteY10" fmla="*/ 61 h 776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3844" h="776395">
                    <a:moveTo>
                      <a:pt x="2153578" y="61"/>
                    </a:moveTo>
                    <a:cubicBezTo>
                      <a:pt x="2162045" y="2883"/>
                      <a:pt x="1966606" y="111538"/>
                      <a:pt x="1848778" y="186327"/>
                    </a:cubicBezTo>
                    <a:cubicBezTo>
                      <a:pt x="1730950" y="261116"/>
                      <a:pt x="1570084" y="386000"/>
                      <a:pt x="1446612" y="448794"/>
                    </a:cubicBezTo>
                    <a:cubicBezTo>
                      <a:pt x="1323140" y="511588"/>
                      <a:pt x="1239884" y="515822"/>
                      <a:pt x="1107945" y="563094"/>
                    </a:cubicBezTo>
                    <a:cubicBezTo>
                      <a:pt x="976006" y="610366"/>
                      <a:pt x="785506" y="697855"/>
                      <a:pt x="654978" y="732427"/>
                    </a:cubicBezTo>
                    <a:cubicBezTo>
                      <a:pt x="524450" y="766999"/>
                      <a:pt x="433433" y="764177"/>
                      <a:pt x="324778" y="770527"/>
                    </a:cubicBezTo>
                    <a:cubicBezTo>
                      <a:pt x="216123" y="776877"/>
                      <a:pt x="-30116" y="779699"/>
                      <a:pt x="3045" y="770527"/>
                    </a:cubicBezTo>
                    <a:cubicBezTo>
                      <a:pt x="36206" y="761355"/>
                      <a:pt x="281740" y="764883"/>
                      <a:pt x="523745" y="715494"/>
                    </a:cubicBezTo>
                    <a:cubicBezTo>
                      <a:pt x="765750" y="666105"/>
                      <a:pt x="1242706" y="565211"/>
                      <a:pt x="1455078" y="474194"/>
                    </a:cubicBezTo>
                    <a:cubicBezTo>
                      <a:pt x="1667450" y="383177"/>
                      <a:pt x="1686500" y="247005"/>
                      <a:pt x="1797978" y="169394"/>
                    </a:cubicBezTo>
                    <a:cubicBezTo>
                      <a:pt x="1909456" y="91783"/>
                      <a:pt x="2145111" y="-2761"/>
                      <a:pt x="2153578" y="6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299">
                <a:extLst>
                  <a:ext uri="{FF2B5EF4-FFF2-40B4-BE49-F238E27FC236}">
                    <a16:creationId xmlns:a16="http://schemas.microsoft.com/office/drawing/2014/main" id="{7BC096B6-F92B-9431-1F06-685539BEA02E}"/>
                  </a:ext>
                </a:extLst>
              </p:cNvPr>
              <p:cNvSpPr/>
              <p:nvPr/>
            </p:nvSpPr>
            <p:spPr>
              <a:xfrm>
                <a:off x="6355112" y="5014397"/>
                <a:ext cx="1088328" cy="997351"/>
              </a:xfrm>
              <a:custGeom>
                <a:avLst/>
                <a:gdLst>
                  <a:gd name="connsiteX0" fmla="*/ 11821 w 1088328"/>
                  <a:gd name="connsiteY0" fmla="*/ 23270 h 997351"/>
                  <a:gd name="connsiteX1" fmla="*/ 62621 w 1088328"/>
                  <a:gd name="connsiteY1" fmla="*/ 19036 h 997351"/>
                  <a:gd name="connsiteX2" fmla="*/ 282755 w 1088328"/>
                  <a:gd name="connsiteY2" fmla="*/ 74070 h 997351"/>
                  <a:gd name="connsiteX3" fmla="*/ 718788 w 1088328"/>
                  <a:gd name="connsiteY3" fmla="*/ 594770 h 997351"/>
                  <a:gd name="connsiteX4" fmla="*/ 799221 w 1088328"/>
                  <a:gd name="connsiteY4" fmla="*/ 649803 h 997351"/>
                  <a:gd name="connsiteX5" fmla="*/ 1082855 w 1088328"/>
                  <a:gd name="connsiteY5" fmla="*/ 984236 h 997351"/>
                  <a:gd name="connsiteX6" fmla="*/ 981255 w 1088328"/>
                  <a:gd name="connsiteY6" fmla="*/ 920736 h 997351"/>
                  <a:gd name="connsiteX7" fmla="*/ 917755 w 1088328"/>
                  <a:gd name="connsiteY7" fmla="*/ 836070 h 997351"/>
                  <a:gd name="connsiteX8" fmla="*/ 803455 w 1088328"/>
                  <a:gd name="connsiteY8" fmla="*/ 721770 h 997351"/>
                  <a:gd name="connsiteX9" fmla="*/ 744188 w 1088328"/>
                  <a:gd name="connsiteY9" fmla="*/ 654036 h 997351"/>
                  <a:gd name="connsiteX10" fmla="*/ 591788 w 1088328"/>
                  <a:gd name="connsiteY10" fmla="*/ 793736 h 997351"/>
                  <a:gd name="connsiteX11" fmla="*/ 591788 w 1088328"/>
                  <a:gd name="connsiteY11" fmla="*/ 670970 h 997351"/>
                  <a:gd name="connsiteX12" fmla="*/ 507121 w 1088328"/>
                  <a:gd name="connsiteY12" fmla="*/ 552436 h 997351"/>
                  <a:gd name="connsiteX13" fmla="*/ 295455 w 1088328"/>
                  <a:gd name="connsiteY13" fmla="*/ 501636 h 997351"/>
                  <a:gd name="connsiteX14" fmla="*/ 236188 w 1088328"/>
                  <a:gd name="connsiteY14" fmla="*/ 488936 h 997351"/>
                  <a:gd name="connsiteX15" fmla="*/ 198088 w 1088328"/>
                  <a:gd name="connsiteY15" fmla="*/ 395803 h 997351"/>
                  <a:gd name="connsiteX16" fmla="*/ 159988 w 1088328"/>
                  <a:gd name="connsiteY16" fmla="*/ 328070 h 997351"/>
                  <a:gd name="connsiteX17" fmla="*/ 54155 w 1088328"/>
                  <a:gd name="connsiteY17" fmla="*/ 281503 h 997351"/>
                  <a:gd name="connsiteX18" fmla="*/ 164221 w 1088328"/>
                  <a:gd name="connsiteY18" fmla="*/ 256103 h 997351"/>
                  <a:gd name="connsiteX19" fmla="*/ 270055 w 1088328"/>
                  <a:gd name="connsiteY19" fmla="*/ 387336 h 997351"/>
                  <a:gd name="connsiteX20" fmla="*/ 469021 w 1088328"/>
                  <a:gd name="connsiteY20" fmla="*/ 484703 h 997351"/>
                  <a:gd name="connsiteX21" fmla="*/ 583321 w 1088328"/>
                  <a:gd name="connsiteY21" fmla="*/ 548203 h 997351"/>
                  <a:gd name="connsiteX22" fmla="*/ 701855 w 1088328"/>
                  <a:gd name="connsiteY22" fmla="*/ 679436 h 997351"/>
                  <a:gd name="connsiteX23" fmla="*/ 612955 w 1088328"/>
                  <a:gd name="connsiteY23" fmla="*/ 543970 h 997351"/>
                  <a:gd name="connsiteX24" fmla="*/ 358955 w 1088328"/>
                  <a:gd name="connsiteY24" fmla="*/ 205303 h 997351"/>
                  <a:gd name="connsiteX25" fmla="*/ 253121 w 1088328"/>
                  <a:gd name="connsiteY25" fmla="*/ 14803 h 997351"/>
                  <a:gd name="connsiteX26" fmla="*/ 11821 w 1088328"/>
                  <a:gd name="connsiteY26" fmla="*/ 23270 h 997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88328" h="997351">
                    <a:moveTo>
                      <a:pt x="11821" y="23270"/>
                    </a:moveTo>
                    <a:cubicBezTo>
                      <a:pt x="-19929" y="23975"/>
                      <a:pt x="17465" y="10569"/>
                      <a:pt x="62621" y="19036"/>
                    </a:cubicBezTo>
                    <a:cubicBezTo>
                      <a:pt x="107777" y="27503"/>
                      <a:pt x="173394" y="-21886"/>
                      <a:pt x="282755" y="74070"/>
                    </a:cubicBezTo>
                    <a:cubicBezTo>
                      <a:pt x="392116" y="170026"/>
                      <a:pt x="632710" y="498815"/>
                      <a:pt x="718788" y="594770"/>
                    </a:cubicBezTo>
                    <a:cubicBezTo>
                      <a:pt x="804866" y="690725"/>
                      <a:pt x="738543" y="584892"/>
                      <a:pt x="799221" y="649803"/>
                    </a:cubicBezTo>
                    <a:cubicBezTo>
                      <a:pt x="859899" y="714714"/>
                      <a:pt x="1052516" y="939081"/>
                      <a:pt x="1082855" y="984236"/>
                    </a:cubicBezTo>
                    <a:cubicBezTo>
                      <a:pt x="1113194" y="1029391"/>
                      <a:pt x="1008772" y="945430"/>
                      <a:pt x="981255" y="920736"/>
                    </a:cubicBezTo>
                    <a:cubicBezTo>
                      <a:pt x="953738" y="896042"/>
                      <a:pt x="947388" y="869231"/>
                      <a:pt x="917755" y="836070"/>
                    </a:cubicBezTo>
                    <a:cubicBezTo>
                      <a:pt x="888122" y="802909"/>
                      <a:pt x="803455" y="721770"/>
                      <a:pt x="803455" y="721770"/>
                    </a:cubicBezTo>
                    <a:cubicBezTo>
                      <a:pt x="774527" y="691431"/>
                      <a:pt x="779466" y="642042"/>
                      <a:pt x="744188" y="654036"/>
                    </a:cubicBezTo>
                    <a:cubicBezTo>
                      <a:pt x="708910" y="666030"/>
                      <a:pt x="617188" y="790914"/>
                      <a:pt x="591788" y="793736"/>
                    </a:cubicBezTo>
                    <a:cubicBezTo>
                      <a:pt x="566388" y="796558"/>
                      <a:pt x="605899" y="711187"/>
                      <a:pt x="591788" y="670970"/>
                    </a:cubicBezTo>
                    <a:cubicBezTo>
                      <a:pt x="577677" y="630753"/>
                      <a:pt x="556510" y="580658"/>
                      <a:pt x="507121" y="552436"/>
                    </a:cubicBezTo>
                    <a:cubicBezTo>
                      <a:pt x="457732" y="524214"/>
                      <a:pt x="340610" y="512219"/>
                      <a:pt x="295455" y="501636"/>
                    </a:cubicBezTo>
                    <a:cubicBezTo>
                      <a:pt x="250300" y="491053"/>
                      <a:pt x="252416" y="506575"/>
                      <a:pt x="236188" y="488936"/>
                    </a:cubicBezTo>
                    <a:cubicBezTo>
                      <a:pt x="219960" y="471297"/>
                      <a:pt x="210788" y="422614"/>
                      <a:pt x="198088" y="395803"/>
                    </a:cubicBezTo>
                    <a:cubicBezTo>
                      <a:pt x="185388" y="368992"/>
                      <a:pt x="183977" y="347120"/>
                      <a:pt x="159988" y="328070"/>
                    </a:cubicBezTo>
                    <a:cubicBezTo>
                      <a:pt x="135999" y="309020"/>
                      <a:pt x="53450" y="293497"/>
                      <a:pt x="54155" y="281503"/>
                    </a:cubicBezTo>
                    <a:cubicBezTo>
                      <a:pt x="54860" y="269509"/>
                      <a:pt x="128238" y="238464"/>
                      <a:pt x="164221" y="256103"/>
                    </a:cubicBezTo>
                    <a:cubicBezTo>
                      <a:pt x="200204" y="273742"/>
                      <a:pt x="219255" y="349236"/>
                      <a:pt x="270055" y="387336"/>
                    </a:cubicBezTo>
                    <a:cubicBezTo>
                      <a:pt x="320855" y="425436"/>
                      <a:pt x="416810" y="457892"/>
                      <a:pt x="469021" y="484703"/>
                    </a:cubicBezTo>
                    <a:cubicBezTo>
                      <a:pt x="521232" y="511514"/>
                      <a:pt x="544515" y="515748"/>
                      <a:pt x="583321" y="548203"/>
                    </a:cubicBezTo>
                    <a:cubicBezTo>
                      <a:pt x="622127" y="580659"/>
                      <a:pt x="696916" y="680141"/>
                      <a:pt x="701855" y="679436"/>
                    </a:cubicBezTo>
                    <a:cubicBezTo>
                      <a:pt x="706794" y="678731"/>
                      <a:pt x="670105" y="622992"/>
                      <a:pt x="612955" y="543970"/>
                    </a:cubicBezTo>
                    <a:cubicBezTo>
                      <a:pt x="555805" y="464948"/>
                      <a:pt x="418927" y="293497"/>
                      <a:pt x="358955" y="205303"/>
                    </a:cubicBezTo>
                    <a:cubicBezTo>
                      <a:pt x="298983" y="117109"/>
                      <a:pt x="309565" y="52197"/>
                      <a:pt x="253121" y="14803"/>
                    </a:cubicBezTo>
                    <a:cubicBezTo>
                      <a:pt x="196677" y="-22591"/>
                      <a:pt x="43571" y="22565"/>
                      <a:pt x="11821" y="2327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300">
                <a:extLst>
                  <a:ext uri="{FF2B5EF4-FFF2-40B4-BE49-F238E27FC236}">
                    <a16:creationId xmlns:a16="http://schemas.microsoft.com/office/drawing/2014/main" id="{DAABF540-A961-2880-7AE4-81D50556C5AA}"/>
                  </a:ext>
                </a:extLst>
              </p:cNvPr>
              <p:cNvSpPr/>
              <p:nvPr/>
            </p:nvSpPr>
            <p:spPr>
              <a:xfrm>
                <a:off x="6311243" y="5493207"/>
                <a:ext cx="646341" cy="641942"/>
              </a:xfrm>
              <a:custGeom>
                <a:avLst/>
                <a:gdLst>
                  <a:gd name="connsiteX0" fmla="*/ 98024 w 646341"/>
                  <a:gd name="connsiteY0" fmla="*/ 48226 h 641942"/>
                  <a:gd name="connsiteX1" fmla="*/ 398590 w 646341"/>
                  <a:gd name="connsiteY1" fmla="*/ 10126 h 641942"/>
                  <a:gd name="connsiteX2" fmla="*/ 631424 w 646341"/>
                  <a:gd name="connsiteY2" fmla="*/ 264126 h 641942"/>
                  <a:gd name="connsiteX3" fmla="*/ 589090 w 646341"/>
                  <a:gd name="connsiteY3" fmla="*/ 518126 h 641942"/>
                  <a:gd name="connsiteX4" fmla="*/ 313924 w 646341"/>
                  <a:gd name="connsiteY4" fmla="*/ 640893 h 641942"/>
                  <a:gd name="connsiteX5" fmla="*/ 174224 w 646341"/>
                  <a:gd name="connsiteY5" fmla="*/ 568926 h 641942"/>
                  <a:gd name="connsiteX6" fmla="*/ 657 w 646341"/>
                  <a:gd name="connsiteY6" fmla="*/ 424993 h 641942"/>
                  <a:gd name="connsiteX7" fmla="*/ 127657 w 646341"/>
                  <a:gd name="connsiteY7" fmla="*/ 585860 h 641942"/>
                  <a:gd name="connsiteX8" fmla="*/ 436690 w 646341"/>
                  <a:gd name="connsiteY8" fmla="*/ 623960 h 641942"/>
                  <a:gd name="connsiteX9" fmla="*/ 618724 w 646341"/>
                  <a:gd name="connsiteY9" fmla="*/ 530826 h 641942"/>
                  <a:gd name="connsiteX10" fmla="*/ 627190 w 646341"/>
                  <a:gd name="connsiteY10" fmla="*/ 378426 h 641942"/>
                  <a:gd name="connsiteX11" fmla="*/ 622957 w 646341"/>
                  <a:gd name="connsiteY11" fmla="*/ 141360 h 641942"/>
                  <a:gd name="connsiteX12" fmla="*/ 521357 w 646341"/>
                  <a:gd name="connsiteY12" fmla="*/ 35526 h 641942"/>
                  <a:gd name="connsiteX13" fmla="*/ 220790 w 646341"/>
                  <a:gd name="connsiteY13" fmla="*/ 27060 h 641942"/>
                  <a:gd name="connsiteX14" fmla="*/ 98024 w 646341"/>
                  <a:gd name="connsiteY14" fmla="*/ 48226 h 641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6341" h="641942">
                    <a:moveTo>
                      <a:pt x="98024" y="48226"/>
                    </a:moveTo>
                    <a:cubicBezTo>
                      <a:pt x="127657" y="45404"/>
                      <a:pt x="309690" y="-25857"/>
                      <a:pt x="398590" y="10126"/>
                    </a:cubicBezTo>
                    <a:cubicBezTo>
                      <a:pt x="487490" y="46109"/>
                      <a:pt x="599674" y="179459"/>
                      <a:pt x="631424" y="264126"/>
                    </a:cubicBezTo>
                    <a:cubicBezTo>
                      <a:pt x="663174" y="348793"/>
                      <a:pt x="642007" y="455332"/>
                      <a:pt x="589090" y="518126"/>
                    </a:cubicBezTo>
                    <a:cubicBezTo>
                      <a:pt x="536173" y="580920"/>
                      <a:pt x="383068" y="632426"/>
                      <a:pt x="313924" y="640893"/>
                    </a:cubicBezTo>
                    <a:cubicBezTo>
                      <a:pt x="244780" y="649360"/>
                      <a:pt x="226435" y="604909"/>
                      <a:pt x="174224" y="568926"/>
                    </a:cubicBezTo>
                    <a:cubicBezTo>
                      <a:pt x="122013" y="532943"/>
                      <a:pt x="8418" y="422171"/>
                      <a:pt x="657" y="424993"/>
                    </a:cubicBezTo>
                    <a:cubicBezTo>
                      <a:pt x="-7104" y="427815"/>
                      <a:pt x="54985" y="552699"/>
                      <a:pt x="127657" y="585860"/>
                    </a:cubicBezTo>
                    <a:cubicBezTo>
                      <a:pt x="200329" y="619021"/>
                      <a:pt x="354846" y="633132"/>
                      <a:pt x="436690" y="623960"/>
                    </a:cubicBezTo>
                    <a:cubicBezTo>
                      <a:pt x="518534" y="614788"/>
                      <a:pt x="586974" y="571748"/>
                      <a:pt x="618724" y="530826"/>
                    </a:cubicBezTo>
                    <a:cubicBezTo>
                      <a:pt x="650474" y="489904"/>
                      <a:pt x="626485" y="443337"/>
                      <a:pt x="627190" y="378426"/>
                    </a:cubicBezTo>
                    <a:cubicBezTo>
                      <a:pt x="627895" y="313515"/>
                      <a:pt x="640596" y="198510"/>
                      <a:pt x="622957" y="141360"/>
                    </a:cubicBezTo>
                    <a:cubicBezTo>
                      <a:pt x="605318" y="84210"/>
                      <a:pt x="588385" y="54576"/>
                      <a:pt x="521357" y="35526"/>
                    </a:cubicBezTo>
                    <a:cubicBezTo>
                      <a:pt x="454329" y="16476"/>
                      <a:pt x="290640" y="24238"/>
                      <a:pt x="220790" y="27060"/>
                    </a:cubicBezTo>
                    <a:cubicBezTo>
                      <a:pt x="150940" y="29882"/>
                      <a:pt x="68391" y="51048"/>
                      <a:pt x="98024" y="48226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301">
                <a:extLst>
                  <a:ext uri="{FF2B5EF4-FFF2-40B4-BE49-F238E27FC236}">
                    <a16:creationId xmlns:a16="http://schemas.microsoft.com/office/drawing/2014/main" id="{64F0923D-B2A8-60A2-C8FC-B3B47AF3F297}"/>
                  </a:ext>
                </a:extLst>
              </p:cNvPr>
              <p:cNvSpPr/>
              <p:nvPr/>
            </p:nvSpPr>
            <p:spPr>
              <a:xfrm>
                <a:off x="6392330" y="5743129"/>
                <a:ext cx="965983" cy="586066"/>
              </a:xfrm>
              <a:custGeom>
                <a:avLst/>
                <a:gdLst>
                  <a:gd name="connsiteX0" fmla="*/ 690037 w 965983"/>
                  <a:gd name="connsiteY0" fmla="*/ 1504 h 586066"/>
                  <a:gd name="connsiteX1" fmla="*/ 965203 w 965983"/>
                  <a:gd name="connsiteY1" fmla="*/ 268204 h 586066"/>
                  <a:gd name="connsiteX2" fmla="*/ 778937 w 965983"/>
                  <a:gd name="connsiteY2" fmla="*/ 374038 h 586066"/>
                  <a:gd name="connsiteX3" fmla="*/ 541870 w 965983"/>
                  <a:gd name="connsiteY3" fmla="*/ 513738 h 586066"/>
                  <a:gd name="connsiteX4" fmla="*/ 495303 w 965983"/>
                  <a:gd name="connsiteY4" fmla="*/ 585704 h 586066"/>
                  <a:gd name="connsiteX5" fmla="*/ 389470 w 965983"/>
                  <a:gd name="connsiteY5" fmla="*/ 539138 h 586066"/>
                  <a:gd name="connsiteX6" fmla="*/ 270937 w 965983"/>
                  <a:gd name="connsiteY6" fmla="*/ 484104 h 586066"/>
                  <a:gd name="connsiteX7" fmla="*/ 148170 w 965983"/>
                  <a:gd name="connsiteY7" fmla="*/ 564538 h 586066"/>
                  <a:gd name="connsiteX8" fmla="*/ 3 w 965983"/>
                  <a:gd name="connsiteY8" fmla="*/ 551838 h 586066"/>
                  <a:gd name="connsiteX9" fmla="*/ 152403 w 965983"/>
                  <a:gd name="connsiteY9" fmla="*/ 505271 h 586066"/>
                  <a:gd name="connsiteX10" fmla="*/ 406403 w 965983"/>
                  <a:gd name="connsiteY10" fmla="*/ 488338 h 586066"/>
                  <a:gd name="connsiteX11" fmla="*/ 664637 w 965983"/>
                  <a:gd name="connsiteY11" fmla="*/ 433304 h 586066"/>
                  <a:gd name="connsiteX12" fmla="*/ 880537 w 965983"/>
                  <a:gd name="connsiteY12" fmla="*/ 238571 h 586066"/>
                  <a:gd name="connsiteX13" fmla="*/ 770470 w 965983"/>
                  <a:gd name="connsiteY13" fmla="*/ 162371 h 586066"/>
                  <a:gd name="connsiteX14" fmla="*/ 690037 w 965983"/>
                  <a:gd name="connsiteY14" fmla="*/ 1504 h 58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5983" h="586066">
                    <a:moveTo>
                      <a:pt x="690037" y="1504"/>
                    </a:moveTo>
                    <a:cubicBezTo>
                      <a:pt x="722492" y="19143"/>
                      <a:pt x="950386" y="206115"/>
                      <a:pt x="965203" y="268204"/>
                    </a:cubicBezTo>
                    <a:cubicBezTo>
                      <a:pt x="980020" y="330293"/>
                      <a:pt x="778937" y="374038"/>
                      <a:pt x="778937" y="374038"/>
                    </a:cubicBezTo>
                    <a:cubicBezTo>
                      <a:pt x="708382" y="414960"/>
                      <a:pt x="589142" y="478460"/>
                      <a:pt x="541870" y="513738"/>
                    </a:cubicBezTo>
                    <a:cubicBezTo>
                      <a:pt x="494598" y="549016"/>
                      <a:pt x="520703" y="581471"/>
                      <a:pt x="495303" y="585704"/>
                    </a:cubicBezTo>
                    <a:cubicBezTo>
                      <a:pt x="469903" y="589937"/>
                      <a:pt x="426864" y="556071"/>
                      <a:pt x="389470" y="539138"/>
                    </a:cubicBezTo>
                    <a:cubicBezTo>
                      <a:pt x="352076" y="522205"/>
                      <a:pt x="311154" y="479871"/>
                      <a:pt x="270937" y="484104"/>
                    </a:cubicBezTo>
                    <a:cubicBezTo>
                      <a:pt x="230720" y="488337"/>
                      <a:pt x="193326" y="553249"/>
                      <a:pt x="148170" y="564538"/>
                    </a:cubicBezTo>
                    <a:cubicBezTo>
                      <a:pt x="103014" y="575827"/>
                      <a:pt x="-702" y="561716"/>
                      <a:pt x="3" y="551838"/>
                    </a:cubicBezTo>
                    <a:cubicBezTo>
                      <a:pt x="708" y="541960"/>
                      <a:pt x="84670" y="515854"/>
                      <a:pt x="152403" y="505271"/>
                    </a:cubicBezTo>
                    <a:cubicBezTo>
                      <a:pt x="220136" y="494688"/>
                      <a:pt x="321031" y="500332"/>
                      <a:pt x="406403" y="488338"/>
                    </a:cubicBezTo>
                    <a:cubicBezTo>
                      <a:pt x="491775" y="476344"/>
                      <a:pt x="585615" y="474932"/>
                      <a:pt x="664637" y="433304"/>
                    </a:cubicBezTo>
                    <a:cubicBezTo>
                      <a:pt x="743659" y="391676"/>
                      <a:pt x="862898" y="283727"/>
                      <a:pt x="880537" y="238571"/>
                    </a:cubicBezTo>
                    <a:cubicBezTo>
                      <a:pt x="898176" y="193416"/>
                      <a:pt x="803631" y="198354"/>
                      <a:pt x="770470" y="162371"/>
                    </a:cubicBezTo>
                    <a:cubicBezTo>
                      <a:pt x="737309" y="126388"/>
                      <a:pt x="657582" y="-16135"/>
                      <a:pt x="690037" y="150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302">
                <a:extLst>
                  <a:ext uri="{FF2B5EF4-FFF2-40B4-BE49-F238E27FC236}">
                    <a16:creationId xmlns:a16="http://schemas.microsoft.com/office/drawing/2014/main" id="{E569A407-E891-96F3-BCDC-D1D82CAD94AA}"/>
                  </a:ext>
                </a:extLst>
              </p:cNvPr>
              <p:cNvSpPr/>
              <p:nvPr/>
            </p:nvSpPr>
            <p:spPr>
              <a:xfrm>
                <a:off x="6933239" y="6223865"/>
                <a:ext cx="534413" cy="497088"/>
              </a:xfrm>
              <a:custGeom>
                <a:avLst/>
                <a:gdLst>
                  <a:gd name="connsiteX0" fmla="*/ 534361 w 534413"/>
                  <a:gd name="connsiteY0" fmla="*/ 49935 h 497088"/>
                  <a:gd name="connsiteX1" fmla="*/ 199928 w 534413"/>
                  <a:gd name="connsiteY1" fmla="*/ 7602 h 497088"/>
                  <a:gd name="connsiteX2" fmla="*/ 9428 w 534413"/>
                  <a:gd name="connsiteY2" fmla="*/ 219268 h 497088"/>
                  <a:gd name="connsiteX3" fmla="*/ 34828 w 534413"/>
                  <a:gd name="connsiteY3" fmla="*/ 426702 h 497088"/>
                  <a:gd name="connsiteX4" fmla="*/ 85628 w 534413"/>
                  <a:gd name="connsiteY4" fmla="*/ 494435 h 497088"/>
                  <a:gd name="connsiteX5" fmla="*/ 34828 w 534413"/>
                  <a:gd name="connsiteY5" fmla="*/ 350502 h 497088"/>
                  <a:gd name="connsiteX6" fmla="*/ 47528 w 534413"/>
                  <a:gd name="connsiteY6" fmla="*/ 206568 h 497088"/>
                  <a:gd name="connsiteX7" fmla="*/ 174528 w 534413"/>
                  <a:gd name="connsiteY7" fmla="*/ 79568 h 497088"/>
                  <a:gd name="connsiteX8" fmla="*/ 534361 w 534413"/>
                  <a:gd name="connsiteY8" fmla="*/ 49935 h 49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4413" h="497088">
                    <a:moveTo>
                      <a:pt x="534361" y="49935"/>
                    </a:moveTo>
                    <a:cubicBezTo>
                      <a:pt x="538594" y="37941"/>
                      <a:pt x="287417" y="-20620"/>
                      <a:pt x="199928" y="7602"/>
                    </a:cubicBezTo>
                    <a:cubicBezTo>
                      <a:pt x="112439" y="35824"/>
                      <a:pt x="36945" y="149418"/>
                      <a:pt x="9428" y="219268"/>
                    </a:cubicBezTo>
                    <a:cubicBezTo>
                      <a:pt x="-18089" y="289118"/>
                      <a:pt x="22128" y="380841"/>
                      <a:pt x="34828" y="426702"/>
                    </a:cubicBezTo>
                    <a:cubicBezTo>
                      <a:pt x="47528" y="472563"/>
                      <a:pt x="85628" y="507135"/>
                      <a:pt x="85628" y="494435"/>
                    </a:cubicBezTo>
                    <a:cubicBezTo>
                      <a:pt x="85628" y="481735"/>
                      <a:pt x="41178" y="398480"/>
                      <a:pt x="34828" y="350502"/>
                    </a:cubicBezTo>
                    <a:cubicBezTo>
                      <a:pt x="28478" y="302524"/>
                      <a:pt x="24245" y="251724"/>
                      <a:pt x="47528" y="206568"/>
                    </a:cubicBezTo>
                    <a:cubicBezTo>
                      <a:pt x="70811" y="161412"/>
                      <a:pt x="97623" y="107085"/>
                      <a:pt x="174528" y="79568"/>
                    </a:cubicBezTo>
                    <a:cubicBezTo>
                      <a:pt x="251433" y="52051"/>
                      <a:pt x="530128" y="61929"/>
                      <a:pt x="534361" y="4993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303">
                <a:extLst>
                  <a:ext uri="{FF2B5EF4-FFF2-40B4-BE49-F238E27FC236}">
                    <a16:creationId xmlns:a16="http://schemas.microsoft.com/office/drawing/2014/main" id="{706595E7-7F47-ACA1-2448-C6A9546556D6}"/>
                  </a:ext>
                </a:extLst>
              </p:cNvPr>
              <p:cNvSpPr/>
              <p:nvPr/>
            </p:nvSpPr>
            <p:spPr>
              <a:xfrm>
                <a:off x="6793025" y="6144122"/>
                <a:ext cx="676839" cy="570048"/>
              </a:xfrm>
              <a:custGeom>
                <a:avLst/>
                <a:gdLst>
                  <a:gd name="connsiteX0" fmla="*/ 653408 w 676839"/>
                  <a:gd name="connsiteY0" fmla="*/ 121211 h 570048"/>
                  <a:gd name="connsiteX1" fmla="*/ 602608 w 676839"/>
                  <a:gd name="connsiteY1" fmla="*/ 70411 h 570048"/>
                  <a:gd name="connsiteX2" fmla="*/ 331675 w 676839"/>
                  <a:gd name="connsiteY2" fmla="*/ 6911 h 570048"/>
                  <a:gd name="connsiteX3" fmla="*/ 43808 w 676839"/>
                  <a:gd name="connsiteY3" fmla="*/ 248211 h 570048"/>
                  <a:gd name="connsiteX4" fmla="*/ 9942 w 676839"/>
                  <a:gd name="connsiteY4" fmla="*/ 464111 h 570048"/>
                  <a:gd name="connsiteX5" fmla="*/ 132708 w 676839"/>
                  <a:gd name="connsiteY5" fmla="*/ 569945 h 570048"/>
                  <a:gd name="connsiteX6" fmla="*/ 69208 w 676839"/>
                  <a:gd name="connsiteY6" fmla="*/ 481045 h 570048"/>
                  <a:gd name="connsiteX7" fmla="*/ 35342 w 676839"/>
                  <a:gd name="connsiteY7" fmla="*/ 354045 h 570048"/>
                  <a:gd name="connsiteX8" fmla="*/ 64975 w 676839"/>
                  <a:gd name="connsiteY8" fmla="*/ 231278 h 570048"/>
                  <a:gd name="connsiteX9" fmla="*/ 272408 w 676839"/>
                  <a:gd name="connsiteY9" fmla="*/ 91578 h 570048"/>
                  <a:gd name="connsiteX10" fmla="*/ 653408 w 676839"/>
                  <a:gd name="connsiteY10" fmla="*/ 121211 h 570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839" h="570048">
                    <a:moveTo>
                      <a:pt x="653408" y="121211"/>
                    </a:moveTo>
                    <a:cubicBezTo>
                      <a:pt x="708441" y="117683"/>
                      <a:pt x="656230" y="89461"/>
                      <a:pt x="602608" y="70411"/>
                    </a:cubicBezTo>
                    <a:cubicBezTo>
                      <a:pt x="548986" y="51361"/>
                      <a:pt x="424808" y="-22722"/>
                      <a:pt x="331675" y="6911"/>
                    </a:cubicBezTo>
                    <a:cubicBezTo>
                      <a:pt x="238542" y="36544"/>
                      <a:pt x="97430" y="172011"/>
                      <a:pt x="43808" y="248211"/>
                    </a:cubicBezTo>
                    <a:cubicBezTo>
                      <a:pt x="-9814" y="324411"/>
                      <a:pt x="-4875" y="410489"/>
                      <a:pt x="9942" y="464111"/>
                    </a:cubicBezTo>
                    <a:cubicBezTo>
                      <a:pt x="24759" y="517733"/>
                      <a:pt x="122830" y="567123"/>
                      <a:pt x="132708" y="569945"/>
                    </a:cubicBezTo>
                    <a:cubicBezTo>
                      <a:pt x="142586" y="572767"/>
                      <a:pt x="85436" y="517028"/>
                      <a:pt x="69208" y="481045"/>
                    </a:cubicBezTo>
                    <a:cubicBezTo>
                      <a:pt x="52980" y="445062"/>
                      <a:pt x="36047" y="395673"/>
                      <a:pt x="35342" y="354045"/>
                    </a:cubicBezTo>
                    <a:cubicBezTo>
                      <a:pt x="34636" y="312417"/>
                      <a:pt x="25464" y="275022"/>
                      <a:pt x="64975" y="231278"/>
                    </a:cubicBezTo>
                    <a:cubicBezTo>
                      <a:pt x="104486" y="187534"/>
                      <a:pt x="173630" y="114156"/>
                      <a:pt x="272408" y="91578"/>
                    </a:cubicBezTo>
                    <a:cubicBezTo>
                      <a:pt x="371186" y="69000"/>
                      <a:pt x="598375" y="124739"/>
                      <a:pt x="653408" y="121211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304">
                <a:extLst>
                  <a:ext uri="{FF2B5EF4-FFF2-40B4-BE49-F238E27FC236}">
                    <a16:creationId xmlns:a16="http://schemas.microsoft.com/office/drawing/2014/main" id="{DCBA234E-34DD-1872-B37D-2CB6536392DE}"/>
                  </a:ext>
                </a:extLst>
              </p:cNvPr>
              <p:cNvSpPr/>
              <p:nvPr/>
            </p:nvSpPr>
            <p:spPr>
              <a:xfrm>
                <a:off x="6375111" y="6602942"/>
                <a:ext cx="424375" cy="315623"/>
              </a:xfrm>
              <a:custGeom>
                <a:avLst/>
                <a:gdLst>
                  <a:gd name="connsiteX0" fmla="*/ 423622 w 424375"/>
                  <a:gd name="connsiteY0" fmla="*/ 9525 h 315623"/>
                  <a:gd name="connsiteX1" fmla="*/ 368589 w 424375"/>
                  <a:gd name="connsiteY1" fmla="*/ 9525 h 315623"/>
                  <a:gd name="connsiteX2" fmla="*/ 220422 w 424375"/>
                  <a:gd name="connsiteY2" fmla="*/ 85725 h 315623"/>
                  <a:gd name="connsiteX3" fmla="*/ 343189 w 424375"/>
                  <a:gd name="connsiteY3" fmla="*/ 314325 h 315623"/>
                  <a:gd name="connsiteX4" fmla="*/ 289 w 424375"/>
                  <a:gd name="connsiteY4" fmla="*/ 183091 h 315623"/>
                  <a:gd name="connsiteX5" fmla="*/ 283922 w 424375"/>
                  <a:gd name="connsiteY5" fmla="*/ 276225 h 315623"/>
                  <a:gd name="connsiteX6" fmla="*/ 283922 w 424375"/>
                  <a:gd name="connsiteY6" fmla="*/ 149225 h 315623"/>
                  <a:gd name="connsiteX7" fmla="*/ 334722 w 424375"/>
                  <a:gd name="connsiteY7" fmla="*/ 85725 h 315623"/>
                  <a:gd name="connsiteX8" fmla="*/ 423622 w 424375"/>
                  <a:gd name="connsiteY8" fmla="*/ 9525 h 31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4375" h="315623">
                    <a:moveTo>
                      <a:pt x="423622" y="9525"/>
                    </a:moveTo>
                    <a:cubicBezTo>
                      <a:pt x="429266" y="-3175"/>
                      <a:pt x="402456" y="-3175"/>
                      <a:pt x="368589" y="9525"/>
                    </a:cubicBezTo>
                    <a:cubicBezTo>
                      <a:pt x="334722" y="22225"/>
                      <a:pt x="224655" y="34925"/>
                      <a:pt x="220422" y="85725"/>
                    </a:cubicBezTo>
                    <a:cubicBezTo>
                      <a:pt x="216189" y="136525"/>
                      <a:pt x="379878" y="298097"/>
                      <a:pt x="343189" y="314325"/>
                    </a:cubicBezTo>
                    <a:cubicBezTo>
                      <a:pt x="306500" y="330553"/>
                      <a:pt x="10167" y="189441"/>
                      <a:pt x="289" y="183091"/>
                    </a:cubicBezTo>
                    <a:cubicBezTo>
                      <a:pt x="-9589" y="176741"/>
                      <a:pt x="236650" y="281869"/>
                      <a:pt x="283922" y="276225"/>
                    </a:cubicBezTo>
                    <a:cubicBezTo>
                      <a:pt x="331194" y="270581"/>
                      <a:pt x="275455" y="180975"/>
                      <a:pt x="283922" y="149225"/>
                    </a:cubicBezTo>
                    <a:cubicBezTo>
                      <a:pt x="292389" y="117475"/>
                      <a:pt x="311439" y="105481"/>
                      <a:pt x="334722" y="85725"/>
                    </a:cubicBezTo>
                    <a:cubicBezTo>
                      <a:pt x="358005" y="65969"/>
                      <a:pt x="417978" y="22225"/>
                      <a:pt x="423622" y="9525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305">
                <a:extLst>
                  <a:ext uri="{FF2B5EF4-FFF2-40B4-BE49-F238E27FC236}">
                    <a16:creationId xmlns:a16="http://schemas.microsoft.com/office/drawing/2014/main" id="{24594881-A1FF-A559-5857-2E897BD08D6E}"/>
                  </a:ext>
                </a:extLst>
              </p:cNvPr>
              <p:cNvSpPr/>
              <p:nvPr/>
            </p:nvSpPr>
            <p:spPr>
              <a:xfrm>
                <a:off x="6362012" y="6281843"/>
                <a:ext cx="523179" cy="140909"/>
              </a:xfrm>
              <a:custGeom>
                <a:avLst/>
                <a:gdLst>
                  <a:gd name="connsiteX0" fmla="*/ 688 w 523179"/>
                  <a:gd name="connsiteY0" fmla="*/ 59690 h 140909"/>
                  <a:gd name="connsiteX1" fmla="*/ 89588 w 523179"/>
                  <a:gd name="connsiteY1" fmla="*/ 46990 h 140909"/>
                  <a:gd name="connsiteX2" fmla="*/ 153088 w 523179"/>
                  <a:gd name="connsiteY2" fmla="*/ 51224 h 140909"/>
                  <a:gd name="connsiteX3" fmla="*/ 254688 w 523179"/>
                  <a:gd name="connsiteY3" fmla="*/ 102024 h 140909"/>
                  <a:gd name="connsiteX4" fmla="*/ 373221 w 523179"/>
                  <a:gd name="connsiteY4" fmla="*/ 8890 h 140909"/>
                  <a:gd name="connsiteX5" fmla="*/ 521388 w 523179"/>
                  <a:gd name="connsiteY5" fmla="*/ 25824 h 140909"/>
                  <a:gd name="connsiteX6" fmla="*/ 445188 w 523179"/>
                  <a:gd name="connsiteY6" fmla="*/ 4657 h 140909"/>
                  <a:gd name="connsiteX7" fmla="*/ 297021 w 523179"/>
                  <a:gd name="connsiteY7" fmla="*/ 131657 h 140909"/>
                  <a:gd name="connsiteX8" fmla="*/ 140388 w 523179"/>
                  <a:gd name="connsiteY8" fmla="*/ 123190 h 140909"/>
                  <a:gd name="connsiteX9" fmla="*/ 688 w 523179"/>
                  <a:gd name="connsiteY9" fmla="*/ 59690 h 14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3179" h="140909">
                    <a:moveTo>
                      <a:pt x="688" y="59690"/>
                    </a:moveTo>
                    <a:cubicBezTo>
                      <a:pt x="-7779" y="46990"/>
                      <a:pt x="64188" y="48401"/>
                      <a:pt x="89588" y="46990"/>
                    </a:cubicBezTo>
                    <a:cubicBezTo>
                      <a:pt x="114988" y="45579"/>
                      <a:pt x="125571" y="42052"/>
                      <a:pt x="153088" y="51224"/>
                    </a:cubicBezTo>
                    <a:cubicBezTo>
                      <a:pt x="180605" y="60396"/>
                      <a:pt x="217999" y="109080"/>
                      <a:pt x="254688" y="102024"/>
                    </a:cubicBezTo>
                    <a:cubicBezTo>
                      <a:pt x="291377" y="94968"/>
                      <a:pt x="328771" y="21590"/>
                      <a:pt x="373221" y="8890"/>
                    </a:cubicBezTo>
                    <a:cubicBezTo>
                      <a:pt x="417671" y="-3810"/>
                      <a:pt x="509394" y="26529"/>
                      <a:pt x="521388" y="25824"/>
                    </a:cubicBezTo>
                    <a:cubicBezTo>
                      <a:pt x="533382" y="25119"/>
                      <a:pt x="482583" y="-12982"/>
                      <a:pt x="445188" y="4657"/>
                    </a:cubicBezTo>
                    <a:cubicBezTo>
                      <a:pt x="407793" y="22296"/>
                      <a:pt x="347821" y="111902"/>
                      <a:pt x="297021" y="131657"/>
                    </a:cubicBezTo>
                    <a:cubicBezTo>
                      <a:pt x="246221" y="151412"/>
                      <a:pt x="187660" y="135184"/>
                      <a:pt x="140388" y="123190"/>
                    </a:cubicBezTo>
                    <a:cubicBezTo>
                      <a:pt x="93116" y="111196"/>
                      <a:pt x="9155" y="72390"/>
                      <a:pt x="688" y="5969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306">
                <a:extLst>
                  <a:ext uri="{FF2B5EF4-FFF2-40B4-BE49-F238E27FC236}">
                    <a16:creationId xmlns:a16="http://schemas.microsoft.com/office/drawing/2014/main" id="{3248ECB9-31CD-F97E-F5E3-DB9E0FBE5DB5}"/>
                  </a:ext>
                </a:extLst>
              </p:cNvPr>
              <p:cNvSpPr/>
              <p:nvPr/>
            </p:nvSpPr>
            <p:spPr>
              <a:xfrm>
                <a:off x="7349894" y="6158506"/>
                <a:ext cx="606471" cy="692092"/>
              </a:xfrm>
              <a:custGeom>
                <a:avLst/>
                <a:gdLst>
                  <a:gd name="connsiteX0" fmla="*/ 257406 w 606471"/>
                  <a:gd name="connsiteY0" fmla="*/ 994 h 692092"/>
                  <a:gd name="connsiteX1" fmla="*/ 45739 w 606471"/>
                  <a:gd name="connsiteY1" fmla="*/ 250761 h 692092"/>
                  <a:gd name="connsiteX2" fmla="*/ 41506 w 606471"/>
                  <a:gd name="connsiteY2" fmla="*/ 555561 h 692092"/>
                  <a:gd name="connsiteX3" fmla="*/ 375939 w 606471"/>
                  <a:gd name="connsiteY3" fmla="*/ 686794 h 692092"/>
                  <a:gd name="connsiteX4" fmla="*/ 464839 w 606471"/>
                  <a:gd name="connsiteY4" fmla="*/ 644461 h 692092"/>
                  <a:gd name="connsiteX5" fmla="*/ 604539 w 606471"/>
                  <a:gd name="connsiteY5" fmla="*/ 445494 h 692092"/>
                  <a:gd name="connsiteX6" fmla="*/ 549506 w 606471"/>
                  <a:gd name="connsiteY6" fmla="*/ 246527 h 692092"/>
                  <a:gd name="connsiteX7" fmla="*/ 596073 w 606471"/>
                  <a:gd name="connsiteY7" fmla="*/ 356594 h 692092"/>
                  <a:gd name="connsiteX8" fmla="*/ 481773 w 606471"/>
                  <a:gd name="connsiteY8" fmla="*/ 572494 h 692092"/>
                  <a:gd name="connsiteX9" fmla="*/ 248939 w 606471"/>
                  <a:gd name="connsiteY9" fmla="*/ 606361 h 692092"/>
                  <a:gd name="connsiteX10" fmla="*/ 79606 w 606471"/>
                  <a:gd name="connsiteY10" fmla="*/ 496294 h 692092"/>
                  <a:gd name="connsiteX11" fmla="*/ 3406 w 606471"/>
                  <a:gd name="connsiteY11" fmla="*/ 348127 h 692092"/>
                  <a:gd name="connsiteX12" fmla="*/ 37273 w 606471"/>
                  <a:gd name="connsiteY12" fmla="*/ 170327 h 692092"/>
                  <a:gd name="connsiteX13" fmla="*/ 257406 w 606471"/>
                  <a:gd name="connsiteY13" fmla="*/ 994 h 692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6471" h="692092">
                    <a:moveTo>
                      <a:pt x="257406" y="994"/>
                    </a:moveTo>
                    <a:cubicBezTo>
                      <a:pt x="258817" y="14400"/>
                      <a:pt x="81722" y="158333"/>
                      <a:pt x="45739" y="250761"/>
                    </a:cubicBezTo>
                    <a:cubicBezTo>
                      <a:pt x="9756" y="343189"/>
                      <a:pt x="-13527" y="482889"/>
                      <a:pt x="41506" y="555561"/>
                    </a:cubicBezTo>
                    <a:cubicBezTo>
                      <a:pt x="96539" y="628233"/>
                      <a:pt x="305384" y="671977"/>
                      <a:pt x="375939" y="686794"/>
                    </a:cubicBezTo>
                    <a:cubicBezTo>
                      <a:pt x="446494" y="701611"/>
                      <a:pt x="426739" y="684678"/>
                      <a:pt x="464839" y="644461"/>
                    </a:cubicBezTo>
                    <a:cubicBezTo>
                      <a:pt x="502939" y="604244"/>
                      <a:pt x="590428" y="511816"/>
                      <a:pt x="604539" y="445494"/>
                    </a:cubicBezTo>
                    <a:cubicBezTo>
                      <a:pt x="618650" y="379172"/>
                      <a:pt x="550917" y="261344"/>
                      <a:pt x="549506" y="246527"/>
                    </a:cubicBezTo>
                    <a:cubicBezTo>
                      <a:pt x="548095" y="231710"/>
                      <a:pt x="607362" y="302266"/>
                      <a:pt x="596073" y="356594"/>
                    </a:cubicBezTo>
                    <a:cubicBezTo>
                      <a:pt x="584784" y="410922"/>
                      <a:pt x="539629" y="530866"/>
                      <a:pt x="481773" y="572494"/>
                    </a:cubicBezTo>
                    <a:cubicBezTo>
                      <a:pt x="423917" y="614122"/>
                      <a:pt x="315967" y="619061"/>
                      <a:pt x="248939" y="606361"/>
                    </a:cubicBezTo>
                    <a:cubicBezTo>
                      <a:pt x="181911" y="593661"/>
                      <a:pt x="120528" y="539333"/>
                      <a:pt x="79606" y="496294"/>
                    </a:cubicBezTo>
                    <a:cubicBezTo>
                      <a:pt x="38684" y="453255"/>
                      <a:pt x="10461" y="402455"/>
                      <a:pt x="3406" y="348127"/>
                    </a:cubicBezTo>
                    <a:cubicBezTo>
                      <a:pt x="-3650" y="293799"/>
                      <a:pt x="-2944" y="227477"/>
                      <a:pt x="37273" y="170327"/>
                    </a:cubicBezTo>
                    <a:cubicBezTo>
                      <a:pt x="77490" y="113177"/>
                      <a:pt x="255995" y="-12412"/>
                      <a:pt x="257406" y="994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307">
                <a:extLst>
                  <a:ext uri="{FF2B5EF4-FFF2-40B4-BE49-F238E27FC236}">
                    <a16:creationId xmlns:a16="http://schemas.microsoft.com/office/drawing/2014/main" id="{8E4498A3-CACE-34E1-03D7-3A472AD161DB}"/>
                  </a:ext>
                </a:extLst>
              </p:cNvPr>
              <p:cNvSpPr/>
              <p:nvPr/>
            </p:nvSpPr>
            <p:spPr>
              <a:xfrm>
                <a:off x="6332123" y="6675074"/>
                <a:ext cx="482812" cy="826557"/>
              </a:xfrm>
              <a:custGeom>
                <a:avLst/>
                <a:gdLst>
                  <a:gd name="connsiteX0" fmla="*/ 420044 w 482812"/>
                  <a:gd name="connsiteY0" fmla="*/ 893 h 826557"/>
                  <a:gd name="connsiteX1" fmla="*/ 479310 w 482812"/>
                  <a:gd name="connsiteY1" fmla="*/ 216793 h 826557"/>
                  <a:gd name="connsiteX2" fmla="*/ 301510 w 482812"/>
                  <a:gd name="connsiteY2" fmla="*/ 343793 h 826557"/>
                  <a:gd name="connsiteX3" fmla="*/ 407344 w 482812"/>
                  <a:gd name="connsiteY3" fmla="*/ 530059 h 826557"/>
                  <a:gd name="connsiteX4" fmla="*/ 436977 w 482812"/>
                  <a:gd name="connsiteY4" fmla="*/ 745959 h 826557"/>
                  <a:gd name="connsiteX5" fmla="*/ 238010 w 482812"/>
                  <a:gd name="connsiteY5" fmla="*/ 826393 h 826557"/>
                  <a:gd name="connsiteX6" fmla="*/ 944 w 482812"/>
                  <a:gd name="connsiteY6" fmla="*/ 729026 h 826557"/>
                  <a:gd name="connsiteX7" fmla="*/ 331144 w 482812"/>
                  <a:gd name="connsiteY7" fmla="*/ 771359 h 826557"/>
                  <a:gd name="connsiteX8" fmla="*/ 428510 w 482812"/>
                  <a:gd name="connsiteY8" fmla="*/ 695159 h 826557"/>
                  <a:gd name="connsiteX9" fmla="*/ 428510 w 482812"/>
                  <a:gd name="connsiteY9" fmla="*/ 479259 h 826557"/>
                  <a:gd name="connsiteX10" fmla="*/ 424277 w 482812"/>
                  <a:gd name="connsiteY10" fmla="*/ 305693 h 826557"/>
                  <a:gd name="connsiteX11" fmla="*/ 420044 w 482812"/>
                  <a:gd name="connsiteY11" fmla="*/ 893 h 826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2812" h="826557">
                    <a:moveTo>
                      <a:pt x="420044" y="893"/>
                    </a:moveTo>
                    <a:cubicBezTo>
                      <a:pt x="429216" y="-13924"/>
                      <a:pt x="499066" y="159643"/>
                      <a:pt x="479310" y="216793"/>
                    </a:cubicBezTo>
                    <a:cubicBezTo>
                      <a:pt x="459554" y="273943"/>
                      <a:pt x="313504" y="291582"/>
                      <a:pt x="301510" y="343793"/>
                    </a:cubicBezTo>
                    <a:cubicBezTo>
                      <a:pt x="289516" y="396004"/>
                      <a:pt x="384766" y="463031"/>
                      <a:pt x="407344" y="530059"/>
                    </a:cubicBezTo>
                    <a:cubicBezTo>
                      <a:pt x="429922" y="597087"/>
                      <a:pt x="465199" y="696570"/>
                      <a:pt x="436977" y="745959"/>
                    </a:cubicBezTo>
                    <a:cubicBezTo>
                      <a:pt x="408755" y="795348"/>
                      <a:pt x="310682" y="829215"/>
                      <a:pt x="238010" y="826393"/>
                    </a:cubicBezTo>
                    <a:cubicBezTo>
                      <a:pt x="165338" y="823571"/>
                      <a:pt x="-14578" y="738198"/>
                      <a:pt x="944" y="729026"/>
                    </a:cubicBezTo>
                    <a:cubicBezTo>
                      <a:pt x="16466" y="719854"/>
                      <a:pt x="259883" y="777003"/>
                      <a:pt x="331144" y="771359"/>
                    </a:cubicBezTo>
                    <a:cubicBezTo>
                      <a:pt x="402405" y="765715"/>
                      <a:pt x="412282" y="743842"/>
                      <a:pt x="428510" y="695159"/>
                    </a:cubicBezTo>
                    <a:cubicBezTo>
                      <a:pt x="444738" y="646476"/>
                      <a:pt x="429215" y="544170"/>
                      <a:pt x="428510" y="479259"/>
                    </a:cubicBezTo>
                    <a:cubicBezTo>
                      <a:pt x="427805" y="414348"/>
                      <a:pt x="427099" y="381187"/>
                      <a:pt x="424277" y="305693"/>
                    </a:cubicBezTo>
                    <a:cubicBezTo>
                      <a:pt x="421455" y="230199"/>
                      <a:pt x="410872" y="15710"/>
                      <a:pt x="420044" y="89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308">
                <a:extLst>
                  <a:ext uri="{FF2B5EF4-FFF2-40B4-BE49-F238E27FC236}">
                    <a16:creationId xmlns:a16="http://schemas.microsoft.com/office/drawing/2014/main" id="{C6F0ACE1-0CBD-6693-FBCC-C4E51AF0108C}"/>
                  </a:ext>
                </a:extLst>
              </p:cNvPr>
              <p:cNvSpPr/>
              <p:nvPr/>
            </p:nvSpPr>
            <p:spPr>
              <a:xfrm>
                <a:off x="7718552" y="6700134"/>
                <a:ext cx="468308" cy="344481"/>
              </a:xfrm>
              <a:custGeom>
                <a:avLst/>
                <a:gdLst>
                  <a:gd name="connsiteX0" fmla="*/ 456015 w 468308"/>
                  <a:gd name="connsiteY0" fmla="*/ 1233 h 344481"/>
                  <a:gd name="connsiteX1" fmla="*/ 117348 w 468308"/>
                  <a:gd name="connsiteY1" fmla="*/ 238299 h 344481"/>
                  <a:gd name="connsiteX2" fmla="*/ 3048 w 468308"/>
                  <a:gd name="connsiteY2" fmla="*/ 344133 h 344481"/>
                  <a:gd name="connsiteX3" fmla="*/ 218948 w 468308"/>
                  <a:gd name="connsiteY3" fmla="*/ 267933 h 344481"/>
                  <a:gd name="connsiteX4" fmla="*/ 375581 w 468308"/>
                  <a:gd name="connsiteY4" fmla="*/ 149399 h 344481"/>
                  <a:gd name="connsiteX5" fmla="*/ 456015 w 468308"/>
                  <a:gd name="connsiteY5" fmla="*/ 1233 h 34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308" h="344481">
                    <a:moveTo>
                      <a:pt x="456015" y="1233"/>
                    </a:moveTo>
                    <a:cubicBezTo>
                      <a:pt x="412976" y="16050"/>
                      <a:pt x="192842" y="181149"/>
                      <a:pt x="117348" y="238299"/>
                    </a:cubicBezTo>
                    <a:cubicBezTo>
                      <a:pt x="41854" y="295449"/>
                      <a:pt x="-13885" y="339194"/>
                      <a:pt x="3048" y="344133"/>
                    </a:cubicBezTo>
                    <a:cubicBezTo>
                      <a:pt x="19981" y="349072"/>
                      <a:pt x="156859" y="300389"/>
                      <a:pt x="218948" y="267933"/>
                    </a:cubicBezTo>
                    <a:cubicBezTo>
                      <a:pt x="281037" y="235477"/>
                      <a:pt x="332542" y="189616"/>
                      <a:pt x="375581" y="149399"/>
                    </a:cubicBezTo>
                    <a:cubicBezTo>
                      <a:pt x="418620" y="109182"/>
                      <a:pt x="499054" y="-13584"/>
                      <a:pt x="456015" y="1233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309">
                <a:extLst>
                  <a:ext uri="{FF2B5EF4-FFF2-40B4-BE49-F238E27FC236}">
                    <a16:creationId xmlns:a16="http://schemas.microsoft.com/office/drawing/2014/main" id="{DBC404D9-C809-ED5B-6A12-EBA00EE08B29}"/>
                  </a:ext>
                </a:extLst>
              </p:cNvPr>
              <p:cNvSpPr/>
              <p:nvPr/>
            </p:nvSpPr>
            <p:spPr>
              <a:xfrm>
                <a:off x="6955803" y="6839177"/>
                <a:ext cx="804688" cy="632230"/>
              </a:xfrm>
              <a:custGeom>
                <a:avLst/>
                <a:gdLst>
                  <a:gd name="connsiteX0" fmla="*/ 803897 w 804688"/>
                  <a:gd name="connsiteY0" fmla="*/ 14590 h 632230"/>
                  <a:gd name="connsiteX1" fmla="*/ 702297 w 804688"/>
                  <a:gd name="connsiteY1" fmla="*/ 39990 h 632230"/>
                  <a:gd name="connsiteX2" fmla="*/ 647264 w 804688"/>
                  <a:gd name="connsiteY2" fmla="*/ 205090 h 632230"/>
                  <a:gd name="connsiteX3" fmla="*/ 753097 w 804688"/>
                  <a:gd name="connsiteY3" fmla="*/ 497190 h 632230"/>
                  <a:gd name="connsiteX4" fmla="*/ 626097 w 804688"/>
                  <a:gd name="connsiteY4" fmla="*/ 387123 h 632230"/>
                  <a:gd name="connsiteX5" fmla="*/ 414430 w 804688"/>
                  <a:gd name="connsiteY5" fmla="*/ 433690 h 632230"/>
                  <a:gd name="connsiteX6" fmla="*/ 24964 w 804688"/>
                  <a:gd name="connsiteY6" fmla="*/ 628423 h 632230"/>
                  <a:gd name="connsiteX7" fmla="*/ 96930 w 804688"/>
                  <a:gd name="connsiteY7" fmla="*/ 547990 h 632230"/>
                  <a:gd name="connsiteX8" fmla="*/ 566830 w 804688"/>
                  <a:gd name="connsiteY8" fmla="*/ 370190 h 632230"/>
                  <a:gd name="connsiteX9" fmla="*/ 638797 w 804688"/>
                  <a:gd name="connsiteY9" fmla="*/ 315156 h 632230"/>
                  <a:gd name="connsiteX10" fmla="*/ 643030 w 804688"/>
                  <a:gd name="connsiteY10" fmla="*/ 230490 h 632230"/>
                  <a:gd name="connsiteX11" fmla="*/ 803897 w 804688"/>
                  <a:gd name="connsiteY11" fmla="*/ 14590 h 63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4688" h="632230">
                    <a:moveTo>
                      <a:pt x="803897" y="14590"/>
                    </a:moveTo>
                    <a:cubicBezTo>
                      <a:pt x="813775" y="-17160"/>
                      <a:pt x="728402" y="8240"/>
                      <a:pt x="702297" y="39990"/>
                    </a:cubicBezTo>
                    <a:cubicBezTo>
                      <a:pt x="676191" y="71740"/>
                      <a:pt x="638797" y="128890"/>
                      <a:pt x="647264" y="205090"/>
                    </a:cubicBezTo>
                    <a:cubicBezTo>
                      <a:pt x="655731" y="281290"/>
                      <a:pt x="756625" y="466851"/>
                      <a:pt x="753097" y="497190"/>
                    </a:cubicBezTo>
                    <a:cubicBezTo>
                      <a:pt x="749569" y="527529"/>
                      <a:pt x="682541" y="397706"/>
                      <a:pt x="626097" y="387123"/>
                    </a:cubicBezTo>
                    <a:cubicBezTo>
                      <a:pt x="569653" y="376540"/>
                      <a:pt x="514619" y="393473"/>
                      <a:pt x="414430" y="433690"/>
                    </a:cubicBezTo>
                    <a:cubicBezTo>
                      <a:pt x="314241" y="473907"/>
                      <a:pt x="77881" y="609373"/>
                      <a:pt x="24964" y="628423"/>
                    </a:cubicBezTo>
                    <a:cubicBezTo>
                      <a:pt x="-27953" y="647473"/>
                      <a:pt x="6619" y="591029"/>
                      <a:pt x="96930" y="547990"/>
                    </a:cubicBezTo>
                    <a:cubicBezTo>
                      <a:pt x="187241" y="504951"/>
                      <a:pt x="476519" y="408996"/>
                      <a:pt x="566830" y="370190"/>
                    </a:cubicBezTo>
                    <a:cubicBezTo>
                      <a:pt x="657141" y="331384"/>
                      <a:pt x="626097" y="338439"/>
                      <a:pt x="638797" y="315156"/>
                    </a:cubicBezTo>
                    <a:cubicBezTo>
                      <a:pt x="651497" y="291873"/>
                      <a:pt x="621863" y="285523"/>
                      <a:pt x="643030" y="230490"/>
                    </a:cubicBezTo>
                    <a:cubicBezTo>
                      <a:pt x="664197" y="175457"/>
                      <a:pt x="794019" y="46340"/>
                      <a:pt x="803897" y="14590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310">
                <a:extLst>
                  <a:ext uri="{FF2B5EF4-FFF2-40B4-BE49-F238E27FC236}">
                    <a16:creationId xmlns:a16="http://schemas.microsoft.com/office/drawing/2014/main" id="{4B7BCEF9-8310-2E57-3F86-E628C91AAB04}"/>
                  </a:ext>
                </a:extLst>
              </p:cNvPr>
              <p:cNvSpPr/>
              <p:nvPr/>
            </p:nvSpPr>
            <p:spPr>
              <a:xfrm>
                <a:off x="7117603" y="6836658"/>
                <a:ext cx="555108" cy="341855"/>
              </a:xfrm>
              <a:custGeom>
                <a:avLst/>
                <a:gdLst>
                  <a:gd name="connsiteX0" fmla="*/ 532030 w 555108"/>
                  <a:gd name="connsiteY0" fmla="*/ 97542 h 341855"/>
                  <a:gd name="connsiteX1" fmla="*/ 481230 w 555108"/>
                  <a:gd name="connsiteY1" fmla="*/ 127175 h 341855"/>
                  <a:gd name="connsiteX2" fmla="*/ 155264 w 555108"/>
                  <a:gd name="connsiteY2" fmla="*/ 279575 h 341855"/>
                  <a:gd name="connsiteX3" fmla="*/ 2864 w 555108"/>
                  <a:gd name="connsiteY3" fmla="*/ 338842 h 341855"/>
                  <a:gd name="connsiteX4" fmla="*/ 278030 w 555108"/>
                  <a:gd name="connsiteY4" fmla="*/ 194909 h 341855"/>
                  <a:gd name="connsiteX5" fmla="*/ 269564 w 555108"/>
                  <a:gd name="connsiteY5" fmla="*/ 101775 h 341855"/>
                  <a:gd name="connsiteX6" fmla="*/ 180664 w 555108"/>
                  <a:gd name="connsiteY6" fmla="*/ 175 h 341855"/>
                  <a:gd name="connsiteX7" fmla="*/ 532030 w 555108"/>
                  <a:gd name="connsiteY7" fmla="*/ 97542 h 3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108" h="341855">
                    <a:moveTo>
                      <a:pt x="532030" y="97542"/>
                    </a:moveTo>
                    <a:cubicBezTo>
                      <a:pt x="582124" y="118709"/>
                      <a:pt x="544024" y="96836"/>
                      <a:pt x="481230" y="127175"/>
                    </a:cubicBezTo>
                    <a:cubicBezTo>
                      <a:pt x="418436" y="157514"/>
                      <a:pt x="234992" y="244297"/>
                      <a:pt x="155264" y="279575"/>
                    </a:cubicBezTo>
                    <a:cubicBezTo>
                      <a:pt x="75536" y="314853"/>
                      <a:pt x="-17597" y="352953"/>
                      <a:pt x="2864" y="338842"/>
                    </a:cubicBezTo>
                    <a:cubicBezTo>
                      <a:pt x="23325" y="324731"/>
                      <a:pt x="233580" y="234420"/>
                      <a:pt x="278030" y="194909"/>
                    </a:cubicBezTo>
                    <a:cubicBezTo>
                      <a:pt x="322480" y="155398"/>
                      <a:pt x="285792" y="134230"/>
                      <a:pt x="269564" y="101775"/>
                    </a:cubicBezTo>
                    <a:cubicBezTo>
                      <a:pt x="253336" y="69320"/>
                      <a:pt x="140447" y="-4058"/>
                      <a:pt x="180664" y="175"/>
                    </a:cubicBezTo>
                    <a:cubicBezTo>
                      <a:pt x="220881" y="4408"/>
                      <a:pt x="481936" y="76375"/>
                      <a:pt x="532030" y="97542"/>
                    </a:cubicBezTo>
                    <a:close/>
                  </a:path>
                </a:pathLst>
              </a:custGeom>
              <a:grpFill/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25483D77-DEEE-E603-2EDC-C94241C903E2}"/>
                </a:ext>
              </a:extLst>
            </p:cNvPr>
            <p:cNvGrpSpPr/>
            <p:nvPr/>
          </p:nvGrpSpPr>
          <p:grpSpPr>
            <a:xfrm>
              <a:off x="4177587" y="4045723"/>
              <a:ext cx="4459125" cy="1225780"/>
              <a:chOff x="5553040" y="4579249"/>
              <a:chExt cx="2634229" cy="724130"/>
            </a:xfrm>
          </p:grpSpPr>
          <p:sp>
            <p:nvSpPr>
              <p:cNvPr id="80" name="フリーフォーム: 図形 312">
                <a:extLst>
                  <a:ext uri="{FF2B5EF4-FFF2-40B4-BE49-F238E27FC236}">
                    <a16:creationId xmlns:a16="http://schemas.microsoft.com/office/drawing/2014/main" id="{67DABD87-1621-4028-DD6F-540A340E4AAA}"/>
                  </a:ext>
                </a:extLst>
              </p:cNvPr>
              <p:cNvSpPr/>
              <p:nvPr/>
            </p:nvSpPr>
            <p:spPr>
              <a:xfrm>
                <a:off x="5553040" y="4747207"/>
                <a:ext cx="513329" cy="556172"/>
              </a:xfrm>
              <a:custGeom>
                <a:avLst/>
                <a:gdLst>
                  <a:gd name="connsiteX0" fmla="*/ 255093 w 513329"/>
                  <a:gd name="connsiteY0" fmla="*/ 27993 h 556172"/>
                  <a:gd name="connsiteX1" fmla="*/ 5327 w 513329"/>
                  <a:gd name="connsiteY1" fmla="*/ 32226 h 556172"/>
                  <a:gd name="connsiteX2" fmla="*/ 89993 w 513329"/>
                  <a:gd name="connsiteY2" fmla="*/ 138060 h 556172"/>
                  <a:gd name="connsiteX3" fmla="*/ 157727 w 513329"/>
                  <a:gd name="connsiteY3" fmla="*/ 252360 h 556172"/>
                  <a:gd name="connsiteX4" fmla="*/ 123860 w 513329"/>
                  <a:gd name="connsiteY4" fmla="*/ 438626 h 556172"/>
                  <a:gd name="connsiteX5" fmla="*/ 89993 w 513329"/>
                  <a:gd name="connsiteY5" fmla="*/ 552926 h 556172"/>
                  <a:gd name="connsiteX6" fmla="*/ 314360 w 513329"/>
                  <a:gd name="connsiteY6" fmla="*/ 523293 h 556172"/>
                  <a:gd name="connsiteX7" fmla="*/ 513327 w 513329"/>
                  <a:gd name="connsiteY7" fmla="*/ 506360 h 556172"/>
                  <a:gd name="connsiteX8" fmla="*/ 318593 w 513329"/>
                  <a:gd name="connsiteY8" fmla="*/ 447093 h 556172"/>
                  <a:gd name="connsiteX9" fmla="*/ 297427 w 513329"/>
                  <a:gd name="connsiteY9" fmla="*/ 366660 h 556172"/>
                  <a:gd name="connsiteX10" fmla="*/ 255093 w 513329"/>
                  <a:gd name="connsiteY10" fmla="*/ 27993 h 55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3329" h="556172">
                    <a:moveTo>
                      <a:pt x="255093" y="27993"/>
                    </a:moveTo>
                    <a:cubicBezTo>
                      <a:pt x="206410" y="-27746"/>
                      <a:pt x="32844" y="13881"/>
                      <a:pt x="5327" y="32226"/>
                    </a:cubicBezTo>
                    <a:cubicBezTo>
                      <a:pt x="-22190" y="50571"/>
                      <a:pt x="64593" y="101371"/>
                      <a:pt x="89993" y="138060"/>
                    </a:cubicBezTo>
                    <a:cubicBezTo>
                      <a:pt x="115393" y="174749"/>
                      <a:pt x="152082" y="202266"/>
                      <a:pt x="157727" y="252360"/>
                    </a:cubicBezTo>
                    <a:cubicBezTo>
                      <a:pt x="163371" y="302454"/>
                      <a:pt x="135149" y="388532"/>
                      <a:pt x="123860" y="438626"/>
                    </a:cubicBezTo>
                    <a:cubicBezTo>
                      <a:pt x="112571" y="488720"/>
                      <a:pt x="58243" y="538815"/>
                      <a:pt x="89993" y="552926"/>
                    </a:cubicBezTo>
                    <a:cubicBezTo>
                      <a:pt x="121743" y="567037"/>
                      <a:pt x="243804" y="531054"/>
                      <a:pt x="314360" y="523293"/>
                    </a:cubicBezTo>
                    <a:cubicBezTo>
                      <a:pt x="384916" y="515532"/>
                      <a:pt x="512622" y="519060"/>
                      <a:pt x="513327" y="506360"/>
                    </a:cubicBezTo>
                    <a:cubicBezTo>
                      <a:pt x="514032" y="493660"/>
                      <a:pt x="354576" y="470376"/>
                      <a:pt x="318593" y="447093"/>
                    </a:cubicBezTo>
                    <a:cubicBezTo>
                      <a:pt x="282610" y="423810"/>
                      <a:pt x="307305" y="433688"/>
                      <a:pt x="297427" y="366660"/>
                    </a:cubicBezTo>
                    <a:cubicBezTo>
                      <a:pt x="287549" y="299632"/>
                      <a:pt x="303776" y="83732"/>
                      <a:pt x="255093" y="27993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54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313">
                <a:extLst>
                  <a:ext uri="{FF2B5EF4-FFF2-40B4-BE49-F238E27FC236}">
                    <a16:creationId xmlns:a16="http://schemas.microsoft.com/office/drawing/2014/main" id="{7BF049E2-A868-BD7F-E49F-F680E6DFEC60}"/>
                  </a:ext>
                </a:extLst>
              </p:cNvPr>
              <p:cNvSpPr/>
              <p:nvPr/>
            </p:nvSpPr>
            <p:spPr>
              <a:xfrm>
                <a:off x="5755567" y="4579249"/>
                <a:ext cx="2198955" cy="601346"/>
              </a:xfrm>
              <a:custGeom>
                <a:avLst/>
                <a:gdLst>
                  <a:gd name="connsiteX0" fmla="*/ 58916 w 2198955"/>
                  <a:gd name="connsiteY0" fmla="*/ 73184 h 601346"/>
                  <a:gd name="connsiteX1" fmla="*/ 988133 w 2198955"/>
                  <a:gd name="connsiteY1" fmla="*/ 1218 h 601346"/>
                  <a:gd name="connsiteX2" fmla="*/ 1631600 w 2198955"/>
                  <a:gd name="connsiteY2" fmla="*/ 30851 h 601346"/>
                  <a:gd name="connsiteX3" fmla="*/ 2160766 w 2198955"/>
                  <a:gd name="connsiteY3" fmla="*/ 68951 h 601346"/>
                  <a:gd name="connsiteX4" fmla="*/ 2154416 w 2198955"/>
                  <a:gd name="connsiteY4" fmla="*/ 102818 h 601346"/>
                  <a:gd name="connsiteX5" fmla="*/ 2131133 w 2198955"/>
                  <a:gd name="connsiteY5" fmla="*/ 234051 h 601346"/>
                  <a:gd name="connsiteX6" fmla="*/ 2109966 w 2198955"/>
                  <a:gd name="connsiteY6" fmla="*/ 576951 h 601346"/>
                  <a:gd name="connsiteX7" fmla="*/ 1989316 w 2198955"/>
                  <a:gd name="connsiteY7" fmla="*/ 568484 h 601346"/>
                  <a:gd name="connsiteX8" fmla="*/ 1673933 w 2198955"/>
                  <a:gd name="connsiteY8" fmla="*/ 528268 h 601346"/>
                  <a:gd name="connsiteX9" fmla="*/ 825150 w 2198955"/>
                  <a:gd name="connsiteY9" fmla="*/ 515568 h 601346"/>
                  <a:gd name="connsiteX10" fmla="*/ 118183 w 2198955"/>
                  <a:gd name="connsiteY10" fmla="*/ 566368 h 601346"/>
                  <a:gd name="connsiteX11" fmla="*/ 101250 w 2198955"/>
                  <a:gd name="connsiteY11" fmla="*/ 428784 h 601346"/>
                  <a:gd name="connsiteX12" fmla="*/ 94900 w 2198955"/>
                  <a:gd name="connsiteY12" fmla="*/ 320834 h 601346"/>
                  <a:gd name="connsiteX13" fmla="*/ 58916 w 2198955"/>
                  <a:gd name="connsiteY13" fmla="*/ 73184 h 6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8955" h="601346">
                    <a:moveTo>
                      <a:pt x="58916" y="73184"/>
                    </a:moveTo>
                    <a:cubicBezTo>
                      <a:pt x="207788" y="19915"/>
                      <a:pt x="726019" y="8273"/>
                      <a:pt x="988133" y="1218"/>
                    </a:cubicBezTo>
                    <a:cubicBezTo>
                      <a:pt x="1250247" y="-5838"/>
                      <a:pt x="1436161" y="19562"/>
                      <a:pt x="1631600" y="30851"/>
                    </a:cubicBezTo>
                    <a:cubicBezTo>
                      <a:pt x="1827039" y="42140"/>
                      <a:pt x="2073630" y="56957"/>
                      <a:pt x="2160766" y="68951"/>
                    </a:cubicBezTo>
                    <a:cubicBezTo>
                      <a:pt x="2247902" y="80945"/>
                      <a:pt x="2159355" y="75301"/>
                      <a:pt x="2154416" y="102818"/>
                    </a:cubicBezTo>
                    <a:cubicBezTo>
                      <a:pt x="2149477" y="130335"/>
                      <a:pt x="2138541" y="155029"/>
                      <a:pt x="2131133" y="234051"/>
                    </a:cubicBezTo>
                    <a:cubicBezTo>
                      <a:pt x="2123725" y="313073"/>
                      <a:pt x="2133602" y="521212"/>
                      <a:pt x="2109966" y="576951"/>
                    </a:cubicBezTo>
                    <a:cubicBezTo>
                      <a:pt x="2086330" y="632690"/>
                      <a:pt x="2061988" y="576598"/>
                      <a:pt x="1989316" y="568484"/>
                    </a:cubicBezTo>
                    <a:cubicBezTo>
                      <a:pt x="1916644" y="560370"/>
                      <a:pt x="1867961" y="537087"/>
                      <a:pt x="1673933" y="528268"/>
                    </a:cubicBezTo>
                    <a:cubicBezTo>
                      <a:pt x="1479905" y="519449"/>
                      <a:pt x="1084442" y="509218"/>
                      <a:pt x="825150" y="515568"/>
                    </a:cubicBezTo>
                    <a:cubicBezTo>
                      <a:pt x="565858" y="521918"/>
                      <a:pt x="238833" y="580832"/>
                      <a:pt x="118183" y="566368"/>
                    </a:cubicBezTo>
                    <a:cubicBezTo>
                      <a:pt x="-2467" y="551904"/>
                      <a:pt x="105130" y="469706"/>
                      <a:pt x="101250" y="428784"/>
                    </a:cubicBezTo>
                    <a:cubicBezTo>
                      <a:pt x="97370" y="387862"/>
                      <a:pt x="100192" y="378336"/>
                      <a:pt x="94900" y="320834"/>
                    </a:cubicBezTo>
                    <a:cubicBezTo>
                      <a:pt x="89608" y="263332"/>
                      <a:pt x="-89956" y="126453"/>
                      <a:pt x="58916" y="7318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54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314">
                <a:extLst>
                  <a:ext uri="{FF2B5EF4-FFF2-40B4-BE49-F238E27FC236}">
                    <a16:creationId xmlns:a16="http://schemas.microsoft.com/office/drawing/2014/main" id="{D30A4996-EB0C-034F-F896-352706DCAAE2}"/>
                  </a:ext>
                </a:extLst>
              </p:cNvPr>
              <p:cNvSpPr/>
              <p:nvPr/>
            </p:nvSpPr>
            <p:spPr>
              <a:xfrm flipH="1">
                <a:off x="7673940" y="4747207"/>
                <a:ext cx="513329" cy="556172"/>
              </a:xfrm>
              <a:custGeom>
                <a:avLst/>
                <a:gdLst>
                  <a:gd name="connsiteX0" fmla="*/ 255093 w 513329"/>
                  <a:gd name="connsiteY0" fmla="*/ 27993 h 556172"/>
                  <a:gd name="connsiteX1" fmla="*/ 5327 w 513329"/>
                  <a:gd name="connsiteY1" fmla="*/ 32226 h 556172"/>
                  <a:gd name="connsiteX2" fmla="*/ 89993 w 513329"/>
                  <a:gd name="connsiteY2" fmla="*/ 138060 h 556172"/>
                  <a:gd name="connsiteX3" fmla="*/ 157727 w 513329"/>
                  <a:gd name="connsiteY3" fmla="*/ 252360 h 556172"/>
                  <a:gd name="connsiteX4" fmla="*/ 123860 w 513329"/>
                  <a:gd name="connsiteY4" fmla="*/ 438626 h 556172"/>
                  <a:gd name="connsiteX5" fmla="*/ 89993 w 513329"/>
                  <a:gd name="connsiteY5" fmla="*/ 552926 h 556172"/>
                  <a:gd name="connsiteX6" fmla="*/ 314360 w 513329"/>
                  <a:gd name="connsiteY6" fmla="*/ 523293 h 556172"/>
                  <a:gd name="connsiteX7" fmla="*/ 513327 w 513329"/>
                  <a:gd name="connsiteY7" fmla="*/ 506360 h 556172"/>
                  <a:gd name="connsiteX8" fmla="*/ 318593 w 513329"/>
                  <a:gd name="connsiteY8" fmla="*/ 447093 h 556172"/>
                  <a:gd name="connsiteX9" fmla="*/ 297427 w 513329"/>
                  <a:gd name="connsiteY9" fmla="*/ 366660 h 556172"/>
                  <a:gd name="connsiteX10" fmla="*/ 255093 w 513329"/>
                  <a:gd name="connsiteY10" fmla="*/ 27993 h 556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3329" h="556172">
                    <a:moveTo>
                      <a:pt x="255093" y="27993"/>
                    </a:moveTo>
                    <a:cubicBezTo>
                      <a:pt x="206410" y="-27746"/>
                      <a:pt x="32844" y="13881"/>
                      <a:pt x="5327" y="32226"/>
                    </a:cubicBezTo>
                    <a:cubicBezTo>
                      <a:pt x="-22190" y="50571"/>
                      <a:pt x="64593" y="101371"/>
                      <a:pt x="89993" y="138060"/>
                    </a:cubicBezTo>
                    <a:cubicBezTo>
                      <a:pt x="115393" y="174749"/>
                      <a:pt x="152082" y="202266"/>
                      <a:pt x="157727" y="252360"/>
                    </a:cubicBezTo>
                    <a:cubicBezTo>
                      <a:pt x="163371" y="302454"/>
                      <a:pt x="135149" y="388532"/>
                      <a:pt x="123860" y="438626"/>
                    </a:cubicBezTo>
                    <a:cubicBezTo>
                      <a:pt x="112571" y="488720"/>
                      <a:pt x="58243" y="538815"/>
                      <a:pt x="89993" y="552926"/>
                    </a:cubicBezTo>
                    <a:cubicBezTo>
                      <a:pt x="121743" y="567037"/>
                      <a:pt x="243804" y="531054"/>
                      <a:pt x="314360" y="523293"/>
                    </a:cubicBezTo>
                    <a:cubicBezTo>
                      <a:pt x="384916" y="515532"/>
                      <a:pt x="512622" y="519060"/>
                      <a:pt x="513327" y="506360"/>
                    </a:cubicBezTo>
                    <a:cubicBezTo>
                      <a:pt x="514032" y="493660"/>
                      <a:pt x="354576" y="470376"/>
                      <a:pt x="318593" y="447093"/>
                    </a:cubicBezTo>
                    <a:cubicBezTo>
                      <a:pt x="282610" y="423810"/>
                      <a:pt x="307305" y="433688"/>
                      <a:pt x="297427" y="366660"/>
                    </a:cubicBezTo>
                    <a:cubicBezTo>
                      <a:pt x="287549" y="299632"/>
                      <a:pt x="303776" y="83732"/>
                      <a:pt x="255093" y="27993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54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315">
                <a:extLst>
                  <a:ext uri="{FF2B5EF4-FFF2-40B4-BE49-F238E27FC236}">
                    <a16:creationId xmlns:a16="http://schemas.microsoft.com/office/drawing/2014/main" id="{4148F763-A58D-8DC5-7438-086F1F653B1A}"/>
                  </a:ext>
                </a:extLst>
              </p:cNvPr>
              <p:cNvSpPr/>
              <p:nvPr/>
            </p:nvSpPr>
            <p:spPr>
              <a:xfrm>
                <a:off x="5855211" y="5151293"/>
                <a:ext cx="256324" cy="88523"/>
              </a:xfrm>
              <a:custGeom>
                <a:avLst/>
                <a:gdLst>
                  <a:gd name="connsiteX0" fmla="*/ 3722 w 256324"/>
                  <a:gd name="connsiteY0" fmla="*/ 674 h 88523"/>
                  <a:gd name="connsiteX1" fmla="*/ 143422 w 256324"/>
                  <a:gd name="connsiteY1" fmla="*/ 23957 h 88523"/>
                  <a:gd name="connsiteX2" fmla="*/ 249256 w 256324"/>
                  <a:gd name="connsiteY2" fmla="*/ 28190 h 88523"/>
                  <a:gd name="connsiteX3" fmla="*/ 238672 w 256324"/>
                  <a:gd name="connsiteY3" fmla="*/ 81107 h 88523"/>
                  <a:gd name="connsiteX4" fmla="*/ 175172 w 256324"/>
                  <a:gd name="connsiteY4" fmla="*/ 87457 h 88523"/>
                  <a:gd name="connsiteX5" fmla="*/ 98972 w 256324"/>
                  <a:gd name="connsiteY5" fmla="*/ 74757 h 88523"/>
                  <a:gd name="connsiteX6" fmla="*/ 43939 w 256324"/>
                  <a:gd name="connsiteY6" fmla="*/ 53590 h 88523"/>
                  <a:gd name="connsiteX7" fmla="*/ 3722 w 256324"/>
                  <a:gd name="connsiteY7" fmla="*/ 674 h 8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324" h="88523">
                    <a:moveTo>
                      <a:pt x="3722" y="674"/>
                    </a:moveTo>
                    <a:cubicBezTo>
                      <a:pt x="20302" y="-4265"/>
                      <a:pt x="102500" y="19371"/>
                      <a:pt x="143422" y="23957"/>
                    </a:cubicBezTo>
                    <a:cubicBezTo>
                      <a:pt x="184344" y="28543"/>
                      <a:pt x="233381" y="18665"/>
                      <a:pt x="249256" y="28190"/>
                    </a:cubicBezTo>
                    <a:cubicBezTo>
                      <a:pt x="265131" y="37715"/>
                      <a:pt x="251019" y="71229"/>
                      <a:pt x="238672" y="81107"/>
                    </a:cubicBezTo>
                    <a:cubicBezTo>
                      <a:pt x="226325" y="90985"/>
                      <a:pt x="198455" y="88515"/>
                      <a:pt x="175172" y="87457"/>
                    </a:cubicBezTo>
                    <a:cubicBezTo>
                      <a:pt x="151889" y="86399"/>
                      <a:pt x="120844" y="80401"/>
                      <a:pt x="98972" y="74757"/>
                    </a:cubicBezTo>
                    <a:cubicBezTo>
                      <a:pt x="77100" y="69113"/>
                      <a:pt x="57344" y="63468"/>
                      <a:pt x="43939" y="53590"/>
                    </a:cubicBezTo>
                    <a:cubicBezTo>
                      <a:pt x="30534" y="43712"/>
                      <a:pt x="-12858" y="5613"/>
                      <a:pt x="3722" y="67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54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316">
                <a:extLst>
                  <a:ext uri="{FF2B5EF4-FFF2-40B4-BE49-F238E27FC236}">
                    <a16:creationId xmlns:a16="http://schemas.microsoft.com/office/drawing/2014/main" id="{FBB0E246-21F9-0B64-19E9-DEA849509CD0}"/>
                  </a:ext>
                </a:extLst>
              </p:cNvPr>
              <p:cNvSpPr/>
              <p:nvPr/>
            </p:nvSpPr>
            <p:spPr>
              <a:xfrm flipH="1">
                <a:off x="7631094" y="5138593"/>
                <a:ext cx="256324" cy="88523"/>
              </a:xfrm>
              <a:custGeom>
                <a:avLst/>
                <a:gdLst>
                  <a:gd name="connsiteX0" fmla="*/ 3722 w 256324"/>
                  <a:gd name="connsiteY0" fmla="*/ 674 h 88523"/>
                  <a:gd name="connsiteX1" fmla="*/ 143422 w 256324"/>
                  <a:gd name="connsiteY1" fmla="*/ 23957 h 88523"/>
                  <a:gd name="connsiteX2" fmla="*/ 249256 w 256324"/>
                  <a:gd name="connsiteY2" fmla="*/ 28190 h 88523"/>
                  <a:gd name="connsiteX3" fmla="*/ 238672 w 256324"/>
                  <a:gd name="connsiteY3" fmla="*/ 81107 h 88523"/>
                  <a:gd name="connsiteX4" fmla="*/ 175172 w 256324"/>
                  <a:gd name="connsiteY4" fmla="*/ 87457 h 88523"/>
                  <a:gd name="connsiteX5" fmla="*/ 98972 w 256324"/>
                  <a:gd name="connsiteY5" fmla="*/ 74757 h 88523"/>
                  <a:gd name="connsiteX6" fmla="*/ 43939 w 256324"/>
                  <a:gd name="connsiteY6" fmla="*/ 53590 h 88523"/>
                  <a:gd name="connsiteX7" fmla="*/ 3722 w 256324"/>
                  <a:gd name="connsiteY7" fmla="*/ 674 h 8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324" h="88523">
                    <a:moveTo>
                      <a:pt x="3722" y="674"/>
                    </a:moveTo>
                    <a:cubicBezTo>
                      <a:pt x="20302" y="-4265"/>
                      <a:pt x="102500" y="19371"/>
                      <a:pt x="143422" y="23957"/>
                    </a:cubicBezTo>
                    <a:cubicBezTo>
                      <a:pt x="184344" y="28543"/>
                      <a:pt x="233381" y="18665"/>
                      <a:pt x="249256" y="28190"/>
                    </a:cubicBezTo>
                    <a:cubicBezTo>
                      <a:pt x="265131" y="37715"/>
                      <a:pt x="251019" y="71229"/>
                      <a:pt x="238672" y="81107"/>
                    </a:cubicBezTo>
                    <a:cubicBezTo>
                      <a:pt x="226325" y="90985"/>
                      <a:pt x="198455" y="88515"/>
                      <a:pt x="175172" y="87457"/>
                    </a:cubicBezTo>
                    <a:cubicBezTo>
                      <a:pt x="151889" y="86399"/>
                      <a:pt x="120844" y="80401"/>
                      <a:pt x="98972" y="74757"/>
                    </a:cubicBezTo>
                    <a:cubicBezTo>
                      <a:pt x="77100" y="69113"/>
                      <a:pt x="57344" y="63468"/>
                      <a:pt x="43939" y="53590"/>
                    </a:cubicBezTo>
                    <a:cubicBezTo>
                      <a:pt x="30534" y="43712"/>
                      <a:pt x="-12858" y="5613"/>
                      <a:pt x="3722" y="674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25400">
                <a:solidFill>
                  <a:srgbClr val="3919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7" name="グループ化 76">
              <a:extLst>
                <a:ext uri="{FF2B5EF4-FFF2-40B4-BE49-F238E27FC236}">
                  <a16:creationId xmlns:a16="http://schemas.microsoft.com/office/drawing/2014/main" id="{70F63F07-243F-B3A1-96E0-DFE02566D7A5}"/>
                </a:ext>
              </a:extLst>
            </p:cNvPr>
            <p:cNvGrpSpPr/>
            <p:nvPr/>
          </p:nvGrpSpPr>
          <p:grpSpPr>
            <a:xfrm>
              <a:off x="5490277" y="4146885"/>
              <a:ext cx="1822817" cy="832602"/>
              <a:chOff x="5553777" y="4146885"/>
              <a:chExt cx="1822817" cy="832602"/>
            </a:xfrm>
            <a:noFill/>
          </p:grpSpPr>
          <p:sp>
            <p:nvSpPr>
              <p:cNvPr id="78" name="テキスト ボックス 77">
                <a:extLst>
                  <a:ext uri="{FF2B5EF4-FFF2-40B4-BE49-F238E27FC236}">
                    <a16:creationId xmlns:a16="http://schemas.microsoft.com/office/drawing/2014/main" id="{0647FEF0-A1D1-212A-646F-AF0B914220C5}"/>
                  </a:ext>
                </a:extLst>
              </p:cNvPr>
              <p:cNvSpPr txBox="1"/>
              <p:nvPr/>
            </p:nvSpPr>
            <p:spPr>
              <a:xfrm rot="21042593">
                <a:off x="5553777" y="4148490"/>
                <a:ext cx="800219" cy="830997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r>
                  <a:rPr kumimoji="1" lang="ja-JP" altLang="en-US" sz="4800" b="1" dirty="0">
                    <a:solidFill>
                      <a:srgbClr val="391906"/>
                    </a:solidFill>
                    <a:latin typeface="Meiryo UI" panose="020B0604030504040204" pitchFamily="50" charset="-128"/>
                    <a:ea typeface="Meiryo UI" panose="020B0604030504040204" pitchFamily="50" charset="-128"/>
                  </a:rPr>
                  <a:t>配</a:t>
                </a:r>
              </a:p>
            </p:txBody>
          </p:sp>
          <p:sp>
            <p:nvSpPr>
              <p:cNvPr id="79" name="テキスト ボックス 78">
                <a:extLst>
                  <a:ext uri="{FF2B5EF4-FFF2-40B4-BE49-F238E27FC236}">
                    <a16:creationId xmlns:a16="http://schemas.microsoft.com/office/drawing/2014/main" id="{C485D5E6-8FC2-2B82-79B6-4442F32FB2BD}"/>
                  </a:ext>
                </a:extLst>
              </p:cNvPr>
              <p:cNvSpPr txBox="1"/>
              <p:nvPr/>
            </p:nvSpPr>
            <p:spPr>
              <a:xfrm rot="540000">
                <a:off x="6576375" y="4146885"/>
                <a:ext cx="800219" cy="830997"/>
              </a:xfrm>
              <a:prstGeom prst="rect">
                <a:avLst/>
              </a:prstGeom>
              <a:grpFill/>
            </p:spPr>
            <p:txBody>
              <a:bodyPr wrap="none" rtlCol="0">
                <a:spAutoFit/>
              </a:bodyPr>
              <a:lstStyle/>
              <a:p>
                <a:r>
                  <a:rPr kumimoji="1" lang="ja-JP" altLang="en-US" sz="4800" b="1" dirty="0">
                    <a:solidFill>
                      <a:srgbClr val="391906"/>
                    </a:solidFill>
                    <a:latin typeface="Meiryo UI" panose="020B0604030504040204" pitchFamily="50" charset="-128"/>
                    <a:ea typeface="Meiryo UI" panose="020B0604030504040204" pitchFamily="50" charset="-128"/>
                  </a:rPr>
                  <a:t>達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754804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358</TotalTime>
  <Words>14</Words>
  <Application>Microsoft Macintosh PowerPoint</Application>
  <PresentationFormat>A3 297x420 mm</PresentationFormat>
  <Paragraphs>14</Paragraphs>
  <Slides>12</Slides>
  <Notes>10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5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</vt:i4>
      </vt:variant>
    </vt:vector>
  </HeadingPairs>
  <TitlesOfParts>
    <vt:vector size="18" baseType="lpstr">
      <vt:lpstr>Meiryo UI</vt:lpstr>
      <vt:lpstr>游ゴシック</vt:lpstr>
      <vt:lpstr>Arial</vt:lpstr>
      <vt:lpstr>Calibri</vt:lpstr>
      <vt:lpstr>Calibri 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37</cp:revision>
  <dcterms:created xsi:type="dcterms:W3CDTF">2022-08-30T10:51:22Z</dcterms:created>
  <dcterms:modified xsi:type="dcterms:W3CDTF">2022-09-03T22:31:25Z</dcterms:modified>
</cp:coreProperties>
</file>